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67" r:id="rId3"/>
    <p:sldId id="266" r:id="rId4"/>
    <p:sldId id="265" r:id="rId5"/>
    <p:sldId id="264" r:id="rId6"/>
    <p:sldId id="261" r:id="rId7"/>
    <p:sldId id="258" r:id="rId8"/>
    <p:sldId id="260" r:id="rId9"/>
    <p:sldId id="263" r:id="rId10"/>
    <p:sldId id="262" r:id="rId11"/>
    <p:sldId id="257" r:id="rId12"/>
    <p:sldId id="259" r:id="rId13"/>
  </p:sldIdLst>
  <p:sldSz cx="9601200" cy="128016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32" userDrawn="1">
          <p15:clr>
            <a:srgbClr val="A4A3A4"/>
          </p15:clr>
        </p15:guide>
        <p15:guide id="2" pos="30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FBC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34" d="100"/>
          <a:sy n="34" d="100"/>
        </p:scale>
        <p:origin x="1384" y="68"/>
      </p:cViewPr>
      <p:guideLst>
        <p:guide orient="horz" pos="4032"/>
        <p:guide pos="302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78"/>
            <a:ext cx="8161020" cy="4456853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292826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02080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59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3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457879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41825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4"/>
            <a:ext cx="8281035" cy="5325109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0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/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093484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13480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70"/>
            <a:ext cx="8281035" cy="2474384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1"/>
            <a:ext cx="4061757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0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8" y="3138171"/>
            <a:ext cx="4081761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8" y="4676140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847451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957002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081460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6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72563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6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35576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681570"/>
            <a:ext cx="8281035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3407833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328E04-0D15-41EB-B24C-91D2B11DA3A7}" type="datetimeFigureOut">
              <a:rPr kumimoji="1" lang="ja-JP" altLang="en-US" smtClean="0"/>
              <a:t>2021/6/15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11865189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C17382B-3B0D-4BF8-A76A-C79F207EA98B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6510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kumimoji="1"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kumimoji="1"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ダイアグラム&#10;&#10;自動的に生成された説明" hidden="1">
            <a:extLst>
              <a:ext uri="{FF2B5EF4-FFF2-40B4-BE49-F238E27FC236}">
                <a16:creationId xmlns:a16="http://schemas.microsoft.com/office/drawing/2014/main" id="{C4523F34-2BBB-43E3-91BC-6593AB96BD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72" t="33632" r="13254" b="22123"/>
          <a:stretch/>
        </p:blipFill>
        <p:spPr>
          <a:xfrm>
            <a:off x="19050" y="1005959"/>
            <a:ext cx="9599907" cy="10843141"/>
          </a:xfrm>
          <a:prstGeom prst="rect">
            <a:avLst/>
          </a:prstGeom>
        </p:spPr>
      </p:pic>
      <p:sp>
        <p:nvSpPr>
          <p:cNvPr id="18" name="正方形/長方形 17">
            <a:extLst>
              <a:ext uri="{FF2B5EF4-FFF2-40B4-BE49-F238E27FC236}">
                <a16:creationId xmlns:a16="http://schemas.microsoft.com/office/drawing/2014/main" id="{42E1783A-7302-4728-8CF3-5B346721AC53}"/>
              </a:ext>
            </a:extLst>
          </p:cNvPr>
          <p:cNvSpPr/>
          <p:nvPr/>
        </p:nvSpPr>
        <p:spPr>
          <a:xfrm>
            <a:off x="0" y="0"/>
            <a:ext cx="9601200" cy="12801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テキスト ボックス 857">
            <a:extLst>
              <a:ext uri="{FF2B5EF4-FFF2-40B4-BE49-F238E27FC236}">
                <a16:creationId xmlns:a16="http://schemas.microsoft.com/office/drawing/2014/main" id="{D184F80F-BD6B-4FC5-B0C8-0A3B09B0A48E}"/>
              </a:ext>
            </a:extLst>
          </p:cNvPr>
          <p:cNvSpPr txBox="1"/>
          <p:nvPr/>
        </p:nvSpPr>
        <p:spPr>
          <a:xfrm>
            <a:off x="8373586" y="1212850"/>
            <a:ext cx="738664" cy="3323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好きなひとが、</a:t>
            </a:r>
          </a:p>
        </p:txBody>
      </p:sp>
      <p:sp>
        <p:nvSpPr>
          <p:cNvPr id="859" name="テキスト ボックス 858">
            <a:extLst>
              <a:ext uri="{FF2B5EF4-FFF2-40B4-BE49-F238E27FC236}">
                <a16:creationId xmlns:a16="http://schemas.microsoft.com/office/drawing/2014/main" id="{BCE03813-B45E-427A-B6ED-BDCAD62B12CF}"/>
              </a:ext>
            </a:extLst>
          </p:cNvPr>
          <p:cNvSpPr txBox="1"/>
          <p:nvPr/>
        </p:nvSpPr>
        <p:spPr>
          <a:xfrm>
            <a:off x="7694136" y="2254250"/>
            <a:ext cx="738664" cy="286232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できました。</a:t>
            </a:r>
          </a:p>
        </p:txBody>
      </p:sp>
      <p:grpSp>
        <p:nvGrpSpPr>
          <p:cNvPr id="860" name="ばいく">
            <a:extLst>
              <a:ext uri="{FF2B5EF4-FFF2-40B4-BE49-F238E27FC236}">
                <a16:creationId xmlns:a16="http://schemas.microsoft.com/office/drawing/2014/main" id="{0D4EC1D6-01FA-42B5-89B0-8D7F68967C8E}"/>
              </a:ext>
            </a:extLst>
          </p:cNvPr>
          <p:cNvGrpSpPr/>
          <p:nvPr/>
        </p:nvGrpSpPr>
        <p:grpSpPr>
          <a:xfrm>
            <a:off x="460502" y="6302312"/>
            <a:ext cx="7538698" cy="6353238"/>
            <a:chOff x="1082802" y="3260662"/>
            <a:chExt cx="7538698" cy="6353238"/>
          </a:xfrm>
        </p:grpSpPr>
        <p:grpSp>
          <p:nvGrpSpPr>
            <p:cNvPr id="861" name="グループ化 860">
              <a:extLst>
                <a:ext uri="{FF2B5EF4-FFF2-40B4-BE49-F238E27FC236}">
                  <a16:creationId xmlns:a16="http://schemas.microsoft.com/office/drawing/2014/main" id="{612B4571-21CD-40B7-8158-44F3E2DB3558}"/>
                </a:ext>
              </a:extLst>
            </p:cNvPr>
            <p:cNvGrpSpPr/>
            <p:nvPr/>
          </p:nvGrpSpPr>
          <p:grpSpPr>
            <a:xfrm>
              <a:off x="3444857" y="3260662"/>
              <a:ext cx="5176643" cy="6353238"/>
              <a:chOff x="3444857" y="3260662"/>
              <a:chExt cx="5176643" cy="6353238"/>
            </a:xfrm>
          </p:grpSpPr>
          <p:sp>
            <p:nvSpPr>
              <p:cNvPr id="1463" name="フリーフォーム: 図形 1462">
                <a:extLst>
                  <a:ext uri="{FF2B5EF4-FFF2-40B4-BE49-F238E27FC236}">
                    <a16:creationId xmlns:a16="http://schemas.microsoft.com/office/drawing/2014/main" id="{4F914CBA-B6D2-4D61-88A0-9D504E013310}"/>
                  </a:ext>
                </a:extLst>
              </p:cNvPr>
              <p:cNvSpPr/>
              <p:nvPr/>
            </p:nvSpPr>
            <p:spPr>
              <a:xfrm>
                <a:off x="4967136" y="3768725"/>
                <a:ext cx="1378379" cy="88960"/>
              </a:xfrm>
              <a:custGeom>
                <a:avLst/>
                <a:gdLst>
                  <a:gd name="connsiteX0" fmla="*/ 152 w 1378379"/>
                  <a:gd name="connsiteY0" fmla="*/ 76200 h 88960"/>
                  <a:gd name="connsiteX1" fmla="*/ 624039 w 1378379"/>
                  <a:gd name="connsiteY1" fmla="*/ 23813 h 88960"/>
                  <a:gd name="connsiteX2" fmla="*/ 1009802 w 1378379"/>
                  <a:gd name="connsiteY2" fmla="*/ 26988 h 88960"/>
                  <a:gd name="connsiteX3" fmla="*/ 1354289 w 1378379"/>
                  <a:gd name="connsiteY3" fmla="*/ 53975 h 88960"/>
                  <a:gd name="connsiteX4" fmla="*/ 1347939 w 1378379"/>
                  <a:gd name="connsiteY4" fmla="*/ 63500 h 88960"/>
                  <a:gd name="connsiteX5" fmla="*/ 1336827 w 1378379"/>
                  <a:gd name="connsiteY5" fmla="*/ 88900 h 88960"/>
                  <a:gd name="connsiteX6" fmla="*/ 1286027 w 1378379"/>
                  <a:gd name="connsiteY6" fmla="*/ 55563 h 88960"/>
                  <a:gd name="connsiteX7" fmla="*/ 571652 w 1378379"/>
                  <a:gd name="connsiteY7" fmla="*/ 0 h 88960"/>
                  <a:gd name="connsiteX8" fmla="*/ 152 w 1378379"/>
                  <a:gd name="connsiteY8" fmla="*/ 76200 h 8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8379" h="88960">
                    <a:moveTo>
                      <a:pt x="152" y="76200"/>
                    </a:moveTo>
                    <a:cubicBezTo>
                      <a:pt x="8883" y="80169"/>
                      <a:pt x="455764" y="32015"/>
                      <a:pt x="624039" y="23813"/>
                    </a:cubicBezTo>
                    <a:cubicBezTo>
                      <a:pt x="792314" y="15611"/>
                      <a:pt x="888094" y="21961"/>
                      <a:pt x="1009802" y="26988"/>
                    </a:cubicBezTo>
                    <a:cubicBezTo>
                      <a:pt x="1131510" y="32015"/>
                      <a:pt x="1297933" y="47890"/>
                      <a:pt x="1354289" y="53975"/>
                    </a:cubicBezTo>
                    <a:cubicBezTo>
                      <a:pt x="1410645" y="60060"/>
                      <a:pt x="1350849" y="57679"/>
                      <a:pt x="1347939" y="63500"/>
                    </a:cubicBezTo>
                    <a:cubicBezTo>
                      <a:pt x="1345029" y="69321"/>
                      <a:pt x="1347146" y="90223"/>
                      <a:pt x="1336827" y="88900"/>
                    </a:cubicBezTo>
                    <a:cubicBezTo>
                      <a:pt x="1326508" y="87577"/>
                      <a:pt x="1413556" y="70380"/>
                      <a:pt x="1286027" y="55563"/>
                    </a:cubicBezTo>
                    <a:cubicBezTo>
                      <a:pt x="1158498" y="40746"/>
                      <a:pt x="783054" y="265"/>
                      <a:pt x="571652" y="0"/>
                    </a:cubicBezTo>
                    <a:cubicBezTo>
                      <a:pt x="360250" y="-265"/>
                      <a:pt x="-8579" y="72231"/>
                      <a:pt x="152" y="76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4" name="フリーフォーム: 図形 1463">
                <a:extLst>
                  <a:ext uri="{FF2B5EF4-FFF2-40B4-BE49-F238E27FC236}">
                    <a16:creationId xmlns:a16="http://schemas.microsoft.com/office/drawing/2014/main" id="{E5C504B5-AE75-44D7-B5E4-9BC002648927}"/>
                  </a:ext>
                </a:extLst>
              </p:cNvPr>
              <p:cNvSpPr/>
              <p:nvPr/>
            </p:nvSpPr>
            <p:spPr>
              <a:xfrm>
                <a:off x="4904258" y="3733211"/>
                <a:ext cx="1462033" cy="111484"/>
              </a:xfrm>
              <a:custGeom>
                <a:avLst/>
                <a:gdLst>
                  <a:gd name="connsiteX0" fmla="*/ 10642 w 1462033"/>
                  <a:gd name="connsiteY0" fmla="*/ 110127 h 111484"/>
                  <a:gd name="connsiteX1" fmla="*/ 91605 w 1462033"/>
                  <a:gd name="connsiteY1" fmla="*/ 76789 h 111484"/>
                  <a:gd name="connsiteX2" fmla="*/ 655167 w 1462033"/>
                  <a:gd name="connsiteY2" fmla="*/ 24402 h 111484"/>
                  <a:gd name="connsiteX3" fmla="*/ 1144117 w 1462033"/>
                  <a:gd name="connsiteY3" fmla="*/ 10114 h 111484"/>
                  <a:gd name="connsiteX4" fmla="*/ 1309217 w 1462033"/>
                  <a:gd name="connsiteY4" fmla="*/ 27577 h 111484"/>
                  <a:gd name="connsiteX5" fmla="*/ 1452092 w 1462033"/>
                  <a:gd name="connsiteY5" fmla="*/ 41864 h 111484"/>
                  <a:gd name="connsiteX6" fmla="*/ 1020292 w 1462033"/>
                  <a:gd name="connsiteY6" fmla="*/ 16464 h 111484"/>
                  <a:gd name="connsiteX7" fmla="*/ 647230 w 1462033"/>
                  <a:gd name="connsiteY7" fmla="*/ 589 h 111484"/>
                  <a:gd name="connsiteX8" fmla="*/ 337667 w 1462033"/>
                  <a:gd name="connsiteY8" fmla="*/ 37102 h 111484"/>
                  <a:gd name="connsiteX9" fmla="*/ 196380 w 1462033"/>
                  <a:gd name="connsiteY9" fmla="*/ 30752 h 111484"/>
                  <a:gd name="connsiteX10" fmla="*/ 10642 w 1462033"/>
                  <a:gd name="connsiteY10" fmla="*/ 110127 h 1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2033" h="111484">
                    <a:moveTo>
                      <a:pt x="10642" y="110127"/>
                    </a:moveTo>
                    <a:cubicBezTo>
                      <a:pt x="-6821" y="117800"/>
                      <a:pt x="-15816" y="91076"/>
                      <a:pt x="91605" y="76789"/>
                    </a:cubicBezTo>
                    <a:cubicBezTo>
                      <a:pt x="199026" y="62502"/>
                      <a:pt x="479748" y="35514"/>
                      <a:pt x="655167" y="24402"/>
                    </a:cubicBezTo>
                    <a:cubicBezTo>
                      <a:pt x="830586" y="13290"/>
                      <a:pt x="1035109" y="9585"/>
                      <a:pt x="1144117" y="10114"/>
                    </a:cubicBezTo>
                    <a:cubicBezTo>
                      <a:pt x="1253125" y="10643"/>
                      <a:pt x="1309217" y="27577"/>
                      <a:pt x="1309217" y="27577"/>
                    </a:cubicBezTo>
                    <a:cubicBezTo>
                      <a:pt x="1360546" y="32869"/>
                      <a:pt x="1500246" y="43716"/>
                      <a:pt x="1452092" y="41864"/>
                    </a:cubicBezTo>
                    <a:cubicBezTo>
                      <a:pt x="1403938" y="40012"/>
                      <a:pt x="1020292" y="16464"/>
                      <a:pt x="1020292" y="16464"/>
                    </a:cubicBezTo>
                    <a:cubicBezTo>
                      <a:pt x="886148" y="9585"/>
                      <a:pt x="761001" y="-2851"/>
                      <a:pt x="647230" y="589"/>
                    </a:cubicBezTo>
                    <a:cubicBezTo>
                      <a:pt x="533459" y="4029"/>
                      <a:pt x="412808" y="32075"/>
                      <a:pt x="337667" y="37102"/>
                    </a:cubicBezTo>
                    <a:cubicBezTo>
                      <a:pt x="262526" y="42129"/>
                      <a:pt x="247180" y="22550"/>
                      <a:pt x="196380" y="30752"/>
                    </a:cubicBezTo>
                    <a:cubicBezTo>
                      <a:pt x="145580" y="38954"/>
                      <a:pt x="28105" y="102454"/>
                      <a:pt x="10642" y="1101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5" name="フリーフォーム: 図形 1464">
                <a:extLst>
                  <a:ext uri="{FF2B5EF4-FFF2-40B4-BE49-F238E27FC236}">
                    <a16:creationId xmlns:a16="http://schemas.microsoft.com/office/drawing/2014/main" id="{85F23434-D150-4F1C-83F2-3EB175737A20}"/>
                  </a:ext>
                </a:extLst>
              </p:cNvPr>
              <p:cNvSpPr/>
              <p:nvPr/>
            </p:nvSpPr>
            <p:spPr>
              <a:xfrm>
                <a:off x="4956166" y="3844835"/>
                <a:ext cx="1076725" cy="108045"/>
              </a:xfrm>
              <a:custGeom>
                <a:avLst/>
                <a:gdLst>
                  <a:gd name="connsiteX0" fmla="*/ 9 w 1076725"/>
                  <a:gd name="connsiteY0" fmla="*/ 90 h 108045"/>
                  <a:gd name="connsiteX1" fmla="*/ 211147 w 1076725"/>
                  <a:gd name="connsiteY1" fmla="*/ 85815 h 108045"/>
                  <a:gd name="connsiteX2" fmla="*/ 466734 w 1076725"/>
                  <a:gd name="connsiteY2" fmla="*/ 108040 h 108045"/>
                  <a:gd name="connsiteX3" fmla="*/ 471497 w 1076725"/>
                  <a:gd name="connsiteY3" fmla="*/ 87403 h 108045"/>
                  <a:gd name="connsiteX4" fmla="*/ 484197 w 1076725"/>
                  <a:gd name="connsiteY4" fmla="*/ 38190 h 108045"/>
                  <a:gd name="connsiteX5" fmla="*/ 541347 w 1076725"/>
                  <a:gd name="connsiteY5" fmla="*/ 31840 h 108045"/>
                  <a:gd name="connsiteX6" fmla="*/ 590559 w 1076725"/>
                  <a:gd name="connsiteY6" fmla="*/ 30253 h 108045"/>
                  <a:gd name="connsiteX7" fmla="*/ 715972 w 1076725"/>
                  <a:gd name="connsiteY7" fmla="*/ 50890 h 108045"/>
                  <a:gd name="connsiteX8" fmla="*/ 982672 w 1076725"/>
                  <a:gd name="connsiteY8" fmla="*/ 38190 h 108045"/>
                  <a:gd name="connsiteX9" fmla="*/ 1014422 w 1076725"/>
                  <a:gd name="connsiteY9" fmla="*/ 25490 h 108045"/>
                  <a:gd name="connsiteX10" fmla="*/ 1068397 w 1076725"/>
                  <a:gd name="connsiteY10" fmla="*/ 23903 h 108045"/>
                  <a:gd name="connsiteX11" fmla="*/ 1069984 w 1076725"/>
                  <a:gd name="connsiteY11" fmla="*/ 69940 h 108045"/>
                  <a:gd name="connsiteX12" fmla="*/ 1004897 w 1076725"/>
                  <a:gd name="connsiteY12" fmla="*/ 30253 h 108045"/>
                  <a:gd name="connsiteX13" fmla="*/ 893772 w 1076725"/>
                  <a:gd name="connsiteY13" fmla="*/ 33428 h 108045"/>
                  <a:gd name="connsiteX14" fmla="*/ 531822 w 1076725"/>
                  <a:gd name="connsiteY14" fmla="*/ 25490 h 108045"/>
                  <a:gd name="connsiteX15" fmla="*/ 479434 w 1076725"/>
                  <a:gd name="connsiteY15" fmla="*/ 46128 h 108045"/>
                  <a:gd name="connsiteX16" fmla="*/ 454034 w 1076725"/>
                  <a:gd name="connsiteY16" fmla="*/ 95340 h 108045"/>
                  <a:gd name="connsiteX17" fmla="*/ 219084 w 1076725"/>
                  <a:gd name="connsiteY17" fmla="*/ 69940 h 108045"/>
                  <a:gd name="connsiteX18" fmla="*/ 9 w 1076725"/>
                  <a:gd name="connsiteY18" fmla="*/ 90 h 1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725" h="108045">
                    <a:moveTo>
                      <a:pt x="9" y="90"/>
                    </a:moveTo>
                    <a:cubicBezTo>
                      <a:pt x="-1314" y="2736"/>
                      <a:pt x="133360" y="67823"/>
                      <a:pt x="211147" y="85815"/>
                    </a:cubicBezTo>
                    <a:cubicBezTo>
                      <a:pt x="288935" y="103807"/>
                      <a:pt x="423342" y="107775"/>
                      <a:pt x="466734" y="108040"/>
                    </a:cubicBezTo>
                    <a:cubicBezTo>
                      <a:pt x="510126" y="108305"/>
                      <a:pt x="468587" y="99045"/>
                      <a:pt x="471497" y="87403"/>
                    </a:cubicBezTo>
                    <a:cubicBezTo>
                      <a:pt x="474407" y="75761"/>
                      <a:pt x="472555" y="47451"/>
                      <a:pt x="484197" y="38190"/>
                    </a:cubicBezTo>
                    <a:cubicBezTo>
                      <a:pt x="495839" y="28930"/>
                      <a:pt x="523620" y="33163"/>
                      <a:pt x="541347" y="31840"/>
                    </a:cubicBezTo>
                    <a:cubicBezTo>
                      <a:pt x="559074" y="30517"/>
                      <a:pt x="561455" y="27078"/>
                      <a:pt x="590559" y="30253"/>
                    </a:cubicBezTo>
                    <a:cubicBezTo>
                      <a:pt x="619663" y="33428"/>
                      <a:pt x="650620" y="49567"/>
                      <a:pt x="715972" y="50890"/>
                    </a:cubicBezTo>
                    <a:cubicBezTo>
                      <a:pt x="781324" y="52213"/>
                      <a:pt x="932930" y="42423"/>
                      <a:pt x="982672" y="38190"/>
                    </a:cubicBezTo>
                    <a:cubicBezTo>
                      <a:pt x="1032414" y="33957"/>
                      <a:pt x="1000135" y="27871"/>
                      <a:pt x="1014422" y="25490"/>
                    </a:cubicBezTo>
                    <a:cubicBezTo>
                      <a:pt x="1028710" y="23109"/>
                      <a:pt x="1059137" y="16495"/>
                      <a:pt x="1068397" y="23903"/>
                    </a:cubicBezTo>
                    <a:cubicBezTo>
                      <a:pt x="1077657" y="31311"/>
                      <a:pt x="1080567" y="68882"/>
                      <a:pt x="1069984" y="69940"/>
                    </a:cubicBezTo>
                    <a:cubicBezTo>
                      <a:pt x="1059401" y="70998"/>
                      <a:pt x="1034266" y="36338"/>
                      <a:pt x="1004897" y="30253"/>
                    </a:cubicBezTo>
                    <a:cubicBezTo>
                      <a:pt x="975528" y="24168"/>
                      <a:pt x="972618" y="34222"/>
                      <a:pt x="893772" y="33428"/>
                    </a:cubicBezTo>
                    <a:cubicBezTo>
                      <a:pt x="814926" y="32634"/>
                      <a:pt x="600878" y="23373"/>
                      <a:pt x="531822" y="25490"/>
                    </a:cubicBezTo>
                    <a:cubicBezTo>
                      <a:pt x="462766" y="27607"/>
                      <a:pt x="492399" y="34486"/>
                      <a:pt x="479434" y="46128"/>
                    </a:cubicBezTo>
                    <a:cubicBezTo>
                      <a:pt x="466469" y="57770"/>
                      <a:pt x="497426" y="91371"/>
                      <a:pt x="454034" y="95340"/>
                    </a:cubicBezTo>
                    <a:cubicBezTo>
                      <a:pt x="410642" y="99309"/>
                      <a:pt x="294226" y="86079"/>
                      <a:pt x="219084" y="69940"/>
                    </a:cubicBezTo>
                    <a:cubicBezTo>
                      <a:pt x="143942" y="53801"/>
                      <a:pt x="1332" y="-2556"/>
                      <a:pt x="9" y="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6" name="フリーフォーム: 図形 1465">
                <a:extLst>
                  <a:ext uri="{FF2B5EF4-FFF2-40B4-BE49-F238E27FC236}">
                    <a16:creationId xmlns:a16="http://schemas.microsoft.com/office/drawing/2014/main" id="{649B0CA2-E643-4A87-8A61-A9D62AC1F815}"/>
                  </a:ext>
                </a:extLst>
              </p:cNvPr>
              <p:cNvSpPr/>
              <p:nvPr/>
            </p:nvSpPr>
            <p:spPr>
              <a:xfrm>
                <a:off x="5449267" y="3884582"/>
                <a:ext cx="492364" cy="76248"/>
              </a:xfrm>
              <a:custGeom>
                <a:avLst/>
                <a:gdLst>
                  <a:gd name="connsiteX0" fmla="*/ 65708 w 492364"/>
                  <a:gd name="connsiteY0" fmla="*/ 76231 h 76248"/>
                  <a:gd name="connsiteX1" fmla="*/ 16496 w 492364"/>
                  <a:gd name="connsiteY1" fmla="*/ 19081 h 76248"/>
                  <a:gd name="connsiteX2" fmla="*/ 59358 w 492364"/>
                  <a:gd name="connsiteY2" fmla="*/ 14318 h 76248"/>
                  <a:gd name="connsiteX3" fmla="*/ 170483 w 492364"/>
                  <a:gd name="connsiteY3" fmla="*/ 22256 h 76248"/>
                  <a:gd name="connsiteX4" fmla="*/ 491158 w 492364"/>
                  <a:gd name="connsiteY4" fmla="*/ 9556 h 76248"/>
                  <a:gd name="connsiteX5" fmla="*/ 41896 w 492364"/>
                  <a:gd name="connsiteY5" fmla="*/ 31 h 76248"/>
                  <a:gd name="connsiteX6" fmla="*/ 22846 w 492364"/>
                  <a:gd name="connsiteY6" fmla="*/ 12731 h 76248"/>
                  <a:gd name="connsiteX7" fmla="*/ 65708 w 492364"/>
                  <a:gd name="connsiteY7" fmla="*/ 76231 h 7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364" h="76248">
                    <a:moveTo>
                      <a:pt x="65708" y="76231"/>
                    </a:moveTo>
                    <a:cubicBezTo>
                      <a:pt x="64650" y="77289"/>
                      <a:pt x="17554" y="29400"/>
                      <a:pt x="16496" y="19081"/>
                    </a:cubicBezTo>
                    <a:cubicBezTo>
                      <a:pt x="15438" y="8762"/>
                      <a:pt x="33694" y="13789"/>
                      <a:pt x="59358" y="14318"/>
                    </a:cubicBezTo>
                    <a:cubicBezTo>
                      <a:pt x="85022" y="14847"/>
                      <a:pt x="98516" y="23050"/>
                      <a:pt x="170483" y="22256"/>
                    </a:cubicBezTo>
                    <a:cubicBezTo>
                      <a:pt x="242450" y="21462"/>
                      <a:pt x="512589" y="13260"/>
                      <a:pt x="491158" y="9556"/>
                    </a:cubicBezTo>
                    <a:cubicBezTo>
                      <a:pt x="469727" y="5852"/>
                      <a:pt x="119948" y="-498"/>
                      <a:pt x="41896" y="31"/>
                    </a:cubicBezTo>
                    <a:cubicBezTo>
                      <a:pt x="-36156" y="560"/>
                      <a:pt x="17819" y="-234"/>
                      <a:pt x="22846" y="12731"/>
                    </a:cubicBezTo>
                    <a:cubicBezTo>
                      <a:pt x="27873" y="25696"/>
                      <a:pt x="66766" y="75173"/>
                      <a:pt x="65708" y="762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7" name="フリーフォーム: 図形 1466">
                <a:extLst>
                  <a:ext uri="{FF2B5EF4-FFF2-40B4-BE49-F238E27FC236}">
                    <a16:creationId xmlns:a16="http://schemas.microsoft.com/office/drawing/2014/main" id="{F212417D-D7C4-449B-A5A9-B776490D6AFA}"/>
                  </a:ext>
                </a:extLst>
              </p:cNvPr>
              <p:cNvSpPr/>
              <p:nvPr/>
            </p:nvSpPr>
            <p:spPr>
              <a:xfrm>
                <a:off x="4886350" y="3767075"/>
                <a:ext cx="240123" cy="33052"/>
              </a:xfrm>
              <a:custGeom>
                <a:avLst/>
                <a:gdLst>
                  <a:gd name="connsiteX0" fmla="*/ 3150 w 240123"/>
                  <a:gd name="connsiteY0" fmla="*/ 31813 h 33052"/>
                  <a:gd name="connsiteX1" fmla="*/ 238100 w 240123"/>
                  <a:gd name="connsiteY1" fmla="*/ 63 h 33052"/>
                  <a:gd name="connsiteX2" fmla="*/ 111100 w 240123"/>
                  <a:gd name="connsiteY2" fmla="*/ 23875 h 33052"/>
                  <a:gd name="connsiteX3" fmla="*/ 3150 w 240123"/>
                  <a:gd name="connsiteY3" fmla="*/ 31813 h 3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23" h="33052">
                    <a:moveTo>
                      <a:pt x="3150" y="31813"/>
                    </a:moveTo>
                    <a:cubicBezTo>
                      <a:pt x="24317" y="27844"/>
                      <a:pt x="220108" y="1386"/>
                      <a:pt x="238100" y="63"/>
                    </a:cubicBezTo>
                    <a:cubicBezTo>
                      <a:pt x="256092" y="-1260"/>
                      <a:pt x="149200" y="18319"/>
                      <a:pt x="111100" y="23875"/>
                    </a:cubicBezTo>
                    <a:cubicBezTo>
                      <a:pt x="73000" y="29431"/>
                      <a:pt x="-18017" y="35782"/>
                      <a:pt x="3150" y="318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8" name="フリーフォーム: 図形 1467">
                <a:extLst>
                  <a:ext uri="{FF2B5EF4-FFF2-40B4-BE49-F238E27FC236}">
                    <a16:creationId xmlns:a16="http://schemas.microsoft.com/office/drawing/2014/main" id="{C740416E-1914-45CA-A7FF-1C8602F00523}"/>
                  </a:ext>
                </a:extLst>
              </p:cNvPr>
              <p:cNvSpPr/>
              <p:nvPr/>
            </p:nvSpPr>
            <p:spPr>
              <a:xfrm>
                <a:off x="4519601" y="3890590"/>
                <a:ext cx="699080" cy="183418"/>
              </a:xfrm>
              <a:custGeom>
                <a:avLst/>
                <a:gdLst>
                  <a:gd name="connsiteX0" fmla="*/ 12 w 699080"/>
                  <a:gd name="connsiteY0" fmla="*/ 36885 h 183418"/>
                  <a:gd name="connsiteX1" fmla="*/ 211149 w 699080"/>
                  <a:gd name="connsiteY1" fmla="*/ 21010 h 183418"/>
                  <a:gd name="connsiteX2" fmla="*/ 376249 w 699080"/>
                  <a:gd name="connsiteY2" fmla="*/ 68635 h 183418"/>
                  <a:gd name="connsiteX3" fmla="*/ 684224 w 699080"/>
                  <a:gd name="connsiteY3" fmla="*/ 181348 h 183418"/>
                  <a:gd name="connsiteX4" fmla="*/ 617549 w 699080"/>
                  <a:gd name="connsiteY4" fmla="*/ 133723 h 183418"/>
                  <a:gd name="connsiteX5" fmla="*/ 330212 w 699080"/>
                  <a:gd name="connsiteY5" fmla="*/ 35298 h 183418"/>
                  <a:gd name="connsiteX6" fmla="*/ 201624 w 699080"/>
                  <a:gd name="connsiteY6" fmla="*/ 373 h 183418"/>
                  <a:gd name="connsiteX7" fmla="*/ 12 w 699080"/>
                  <a:gd name="connsiteY7" fmla="*/ 36885 h 18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9080" h="183418">
                    <a:moveTo>
                      <a:pt x="12" y="36885"/>
                    </a:moveTo>
                    <a:cubicBezTo>
                      <a:pt x="1599" y="40324"/>
                      <a:pt x="148443" y="15718"/>
                      <a:pt x="211149" y="21010"/>
                    </a:cubicBezTo>
                    <a:cubicBezTo>
                      <a:pt x="273855" y="26302"/>
                      <a:pt x="297403" y="41912"/>
                      <a:pt x="376249" y="68635"/>
                    </a:cubicBezTo>
                    <a:cubicBezTo>
                      <a:pt x="455095" y="95358"/>
                      <a:pt x="644007" y="170500"/>
                      <a:pt x="684224" y="181348"/>
                    </a:cubicBezTo>
                    <a:cubicBezTo>
                      <a:pt x="724441" y="192196"/>
                      <a:pt x="676551" y="158065"/>
                      <a:pt x="617549" y="133723"/>
                    </a:cubicBezTo>
                    <a:cubicBezTo>
                      <a:pt x="558547" y="109381"/>
                      <a:pt x="399533" y="57523"/>
                      <a:pt x="330212" y="35298"/>
                    </a:cubicBezTo>
                    <a:cubicBezTo>
                      <a:pt x="260891" y="13073"/>
                      <a:pt x="255599" y="4871"/>
                      <a:pt x="201624" y="373"/>
                    </a:cubicBezTo>
                    <a:cubicBezTo>
                      <a:pt x="147649" y="-4125"/>
                      <a:pt x="-1575" y="33446"/>
                      <a:pt x="12" y="368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9" name="フリーフォーム: 図形 1468">
                <a:extLst>
                  <a:ext uri="{FF2B5EF4-FFF2-40B4-BE49-F238E27FC236}">
                    <a16:creationId xmlns:a16="http://schemas.microsoft.com/office/drawing/2014/main" id="{4B0BA5EE-2C04-42A1-9D03-E47A1EDD0D38}"/>
                  </a:ext>
                </a:extLst>
              </p:cNvPr>
              <p:cNvSpPr/>
              <p:nvPr/>
            </p:nvSpPr>
            <p:spPr>
              <a:xfrm>
                <a:off x="4678359" y="3784180"/>
                <a:ext cx="271472" cy="27628"/>
              </a:xfrm>
              <a:custGeom>
                <a:avLst/>
                <a:gdLst>
                  <a:gd name="connsiteX0" fmla="*/ 4 w 271472"/>
                  <a:gd name="connsiteY0" fmla="*/ 420 h 27628"/>
                  <a:gd name="connsiteX1" fmla="*/ 152404 w 271472"/>
                  <a:gd name="connsiteY1" fmla="*/ 27408 h 27628"/>
                  <a:gd name="connsiteX2" fmla="*/ 271466 w 271472"/>
                  <a:gd name="connsiteY2" fmla="*/ 13120 h 27628"/>
                  <a:gd name="connsiteX3" fmla="*/ 157166 w 271472"/>
                  <a:gd name="connsiteY3" fmla="*/ 11533 h 27628"/>
                  <a:gd name="connsiteX4" fmla="*/ 4 w 271472"/>
                  <a:gd name="connsiteY4" fmla="*/ 420 h 2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72" h="27628">
                    <a:moveTo>
                      <a:pt x="4" y="420"/>
                    </a:moveTo>
                    <a:cubicBezTo>
                      <a:pt x="-790" y="3066"/>
                      <a:pt x="107160" y="25291"/>
                      <a:pt x="152404" y="27408"/>
                    </a:cubicBezTo>
                    <a:cubicBezTo>
                      <a:pt x="197648" y="29525"/>
                      <a:pt x="270672" y="15766"/>
                      <a:pt x="271466" y="13120"/>
                    </a:cubicBezTo>
                    <a:cubicBezTo>
                      <a:pt x="272260" y="10474"/>
                      <a:pt x="198970" y="14708"/>
                      <a:pt x="157166" y="11533"/>
                    </a:cubicBezTo>
                    <a:cubicBezTo>
                      <a:pt x="115362" y="8358"/>
                      <a:pt x="798" y="-2226"/>
                      <a:pt x="4" y="4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0" name="フリーフォーム: 図形 1469">
                <a:extLst>
                  <a:ext uri="{FF2B5EF4-FFF2-40B4-BE49-F238E27FC236}">
                    <a16:creationId xmlns:a16="http://schemas.microsoft.com/office/drawing/2014/main" id="{5EC00C91-1D08-4B48-9CBD-8584481E56F3}"/>
                  </a:ext>
                </a:extLst>
              </p:cNvPr>
              <p:cNvSpPr/>
              <p:nvPr/>
            </p:nvSpPr>
            <p:spPr>
              <a:xfrm>
                <a:off x="4807689" y="3851116"/>
                <a:ext cx="581893" cy="142178"/>
              </a:xfrm>
              <a:custGeom>
                <a:avLst/>
                <a:gdLst>
                  <a:gd name="connsiteX0" fmla="*/ 11961 w 581893"/>
                  <a:gd name="connsiteY0" fmla="*/ 1747 h 142178"/>
                  <a:gd name="connsiteX1" fmla="*/ 346924 w 581893"/>
                  <a:gd name="connsiteY1" fmla="*/ 104934 h 142178"/>
                  <a:gd name="connsiteX2" fmla="*/ 450111 w 581893"/>
                  <a:gd name="connsiteY2" fmla="*/ 122397 h 142178"/>
                  <a:gd name="connsiteX3" fmla="*/ 581874 w 581893"/>
                  <a:gd name="connsiteY3" fmla="*/ 135097 h 142178"/>
                  <a:gd name="connsiteX4" fmla="*/ 440586 w 581893"/>
                  <a:gd name="connsiteY4" fmla="*/ 135097 h 142178"/>
                  <a:gd name="connsiteX5" fmla="*/ 110386 w 581893"/>
                  <a:gd name="connsiteY5" fmla="*/ 46197 h 142178"/>
                  <a:gd name="connsiteX6" fmla="*/ 11961 w 581893"/>
                  <a:gd name="connsiteY6" fmla="*/ 1747 h 14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893" h="142178">
                    <a:moveTo>
                      <a:pt x="11961" y="1747"/>
                    </a:moveTo>
                    <a:cubicBezTo>
                      <a:pt x="51384" y="11536"/>
                      <a:pt x="273899" y="84826"/>
                      <a:pt x="346924" y="104934"/>
                    </a:cubicBezTo>
                    <a:cubicBezTo>
                      <a:pt x="419949" y="125042"/>
                      <a:pt x="410953" y="117370"/>
                      <a:pt x="450111" y="122397"/>
                    </a:cubicBezTo>
                    <a:cubicBezTo>
                      <a:pt x="489269" y="127424"/>
                      <a:pt x="583462" y="132980"/>
                      <a:pt x="581874" y="135097"/>
                    </a:cubicBezTo>
                    <a:cubicBezTo>
                      <a:pt x="580286" y="137214"/>
                      <a:pt x="519167" y="149914"/>
                      <a:pt x="440586" y="135097"/>
                    </a:cubicBezTo>
                    <a:cubicBezTo>
                      <a:pt x="362005" y="120280"/>
                      <a:pt x="183676" y="66835"/>
                      <a:pt x="110386" y="46197"/>
                    </a:cubicBezTo>
                    <a:cubicBezTo>
                      <a:pt x="37097" y="25560"/>
                      <a:pt x="-27462" y="-8042"/>
                      <a:pt x="11961" y="17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1" name="フリーフォーム: 図形 1470">
                <a:extLst>
                  <a:ext uri="{FF2B5EF4-FFF2-40B4-BE49-F238E27FC236}">
                    <a16:creationId xmlns:a16="http://schemas.microsoft.com/office/drawing/2014/main" id="{BFFCCB57-C982-4C51-B36E-32D9FFE20557}"/>
                  </a:ext>
                </a:extLst>
              </p:cNvPr>
              <p:cNvSpPr/>
              <p:nvPr/>
            </p:nvSpPr>
            <p:spPr>
              <a:xfrm>
                <a:off x="4957605" y="3921113"/>
                <a:ext cx="380298" cy="99268"/>
              </a:xfrm>
              <a:custGeom>
                <a:avLst/>
                <a:gdLst>
                  <a:gd name="connsiteX0" fmla="*/ 158 w 380298"/>
                  <a:gd name="connsiteY0" fmla="*/ 12 h 99268"/>
                  <a:gd name="connsiteX1" fmla="*/ 260508 w 380298"/>
                  <a:gd name="connsiteY1" fmla="*/ 84150 h 99268"/>
                  <a:gd name="connsiteX2" fmla="*/ 289083 w 380298"/>
                  <a:gd name="connsiteY2" fmla="*/ 98437 h 99268"/>
                  <a:gd name="connsiteX3" fmla="*/ 354170 w 380298"/>
                  <a:gd name="connsiteY3" fmla="*/ 95262 h 99268"/>
                  <a:gd name="connsiteX4" fmla="*/ 377983 w 380298"/>
                  <a:gd name="connsiteY4" fmla="*/ 76212 h 99268"/>
                  <a:gd name="connsiteX5" fmla="*/ 301783 w 380298"/>
                  <a:gd name="connsiteY5" fmla="*/ 90500 h 99268"/>
                  <a:gd name="connsiteX6" fmla="*/ 158 w 380298"/>
                  <a:gd name="connsiteY6" fmla="*/ 12 h 9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298" h="99268">
                    <a:moveTo>
                      <a:pt x="158" y="12"/>
                    </a:moveTo>
                    <a:cubicBezTo>
                      <a:pt x="-6721" y="-1046"/>
                      <a:pt x="212354" y="67746"/>
                      <a:pt x="260508" y="84150"/>
                    </a:cubicBezTo>
                    <a:cubicBezTo>
                      <a:pt x="308662" y="100554"/>
                      <a:pt x="273473" y="96585"/>
                      <a:pt x="289083" y="98437"/>
                    </a:cubicBezTo>
                    <a:cubicBezTo>
                      <a:pt x="304693" y="100289"/>
                      <a:pt x="339353" y="98966"/>
                      <a:pt x="354170" y="95262"/>
                    </a:cubicBezTo>
                    <a:cubicBezTo>
                      <a:pt x="368987" y="91558"/>
                      <a:pt x="386714" y="77006"/>
                      <a:pt x="377983" y="76212"/>
                    </a:cubicBezTo>
                    <a:cubicBezTo>
                      <a:pt x="369252" y="75418"/>
                      <a:pt x="365018" y="102671"/>
                      <a:pt x="301783" y="90500"/>
                    </a:cubicBezTo>
                    <a:cubicBezTo>
                      <a:pt x="238548" y="78329"/>
                      <a:pt x="7037" y="1070"/>
                      <a:pt x="158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2" name="フリーフォーム: 図形 1471">
                <a:extLst>
                  <a:ext uri="{FF2B5EF4-FFF2-40B4-BE49-F238E27FC236}">
                    <a16:creationId xmlns:a16="http://schemas.microsoft.com/office/drawing/2014/main" id="{B649D0EB-F037-4C0E-BDDA-C730BB7820E3}"/>
                  </a:ext>
                </a:extLst>
              </p:cNvPr>
              <p:cNvSpPr/>
              <p:nvPr/>
            </p:nvSpPr>
            <p:spPr>
              <a:xfrm>
                <a:off x="5201147" y="3954454"/>
                <a:ext cx="345242" cy="260363"/>
              </a:xfrm>
              <a:custGeom>
                <a:avLst/>
                <a:gdLst>
                  <a:gd name="connsiteX0" fmla="*/ 283666 w 345242"/>
                  <a:gd name="connsiteY0" fmla="*/ 9 h 260363"/>
                  <a:gd name="connsiteX1" fmla="*/ 343991 w 345242"/>
                  <a:gd name="connsiteY1" fmla="*/ 65096 h 260363"/>
                  <a:gd name="connsiteX2" fmla="*/ 312241 w 345242"/>
                  <a:gd name="connsiteY2" fmla="*/ 92084 h 260363"/>
                  <a:gd name="connsiteX3" fmla="*/ 175716 w 345242"/>
                  <a:gd name="connsiteY3" fmla="*/ 130184 h 260363"/>
                  <a:gd name="connsiteX4" fmla="*/ 86816 w 345242"/>
                  <a:gd name="connsiteY4" fmla="*/ 153996 h 260363"/>
                  <a:gd name="connsiteX5" fmla="*/ 9028 w 345242"/>
                  <a:gd name="connsiteY5" fmla="*/ 193684 h 260363"/>
                  <a:gd name="connsiteX6" fmla="*/ 4266 w 345242"/>
                  <a:gd name="connsiteY6" fmla="*/ 260359 h 260363"/>
                  <a:gd name="connsiteX7" fmla="*/ 32841 w 345242"/>
                  <a:gd name="connsiteY7" fmla="*/ 196859 h 260363"/>
                  <a:gd name="connsiteX8" fmla="*/ 182066 w 345242"/>
                  <a:gd name="connsiteY8" fmla="*/ 131771 h 260363"/>
                  <a:gd name="connsiteX9" fmla="*/ 296366 w 345242"/>
                  <a:gd name="connsiteY9" fmla="*/ 95259 h 260363"/>
                  <a:gd name="connsiteX10" fmla="*/ 328116 w 345242"/>
                  <a:gd name="connsiteY10" fmla="*/ 60334 h 260363"/>
                  <a:gd name="connsiteX11" fmla="*/ 283666 w 345242"/>
                  <a:gd name="connsiteY11" fmla="*/ 9 h 26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242" h="260363">
                    <a:moveTo>
                      <a:pt x="283666" y="9"/>
                    </a:moveTo>
                    <a:cubicBezTo>
                      <a:pt x="286312" y="803"/>
                      <a:pt x="339228" y="49750"/>
                      <a:pt x="343991" y="65096"/>
                    </a:cubicBezTo>
                    <a:cubicBezTo>
                      <a:pt x="348754" y="80442"/>
                      <a:pt x="340287" y="81236"/>
                      <a:pt x="312241" y="92084"/>
                    </a:cubicBezTo>
                    <a:cubicBezTo>
                      <a:pt x="284195" y="102932"/>
                      <a:pt x="213287" y="119865"/>
                      <a:pt x="175716" y="130184"/>
                    </a:cubicBezTo>
                    <a:cubicBezTo>
                      <a:pt x="138145" y="140503"/>
                      <a:pt x="114597" y="143413"/>
                      <a:pt x="86816" y="153996"/>
                    </a:cubicBezTo>
                    <a:cubicBezTo>
                      <a:pt x="59035" y="164579"/>
                      <a:pt x="22786" y="175957"/>
                      <a:pt x="9028" y="193684"/>
                    </a:cubicBezTo>
                    <a:cubicBezTo>
                      <a:pt x="-4730" y="211411"/>
                      <a:pt x="297" y="259830"/>
                      <a:pt x="4266" y="260359"/>
                    </a:cubicBezTo>
                    <a:cubicBezTo>
                      <a:pt x="8235" y="260888"/>
                      <a:pt x="3208" y="218290"/>
                      <a:pt x="32841" y="196859"/>
                    </a:cubicBezTo>
                    <a:cubicBezTo>
                      <a:pt x="62474" y="175428"/>
                      <a:pt x="138145" y="148704"/>
                      <a:pt x="182066" y="131771"/>
                    </a:cubicBezTo>
                    <a:cubicBezTo>
                      <a:pt x="225987" y="114838"/>
                      <a:pt x="272024" y="107165"/>
                      <a:pt x="296366" y="95259"/>
                    </a:cubicBezTo>
                    <a:cubicBezTo>
                      <a:pt x="320708" y="83353"/>
                      <a:pt x="325206" y="72505"/>
                      <a:pt x="328116" y="60334"/>
                    </a:cubicBezTo>
                    <a:cubicBezTo>
                      <a:pt x="331026" y="48163"/>
                      <a:pt x="281020" y="-785"/>
                      <a:pt x="283666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3" name="フリーフォーム: 図形 1472">
                <a:extLst>
                  <a:ext uri="{FF2B5EF4-FFF2-40B4-BE49-F238E27FC236}">
                    <a16:creationId xmlns:a16="http://schemas.microsoft.com/office/drawing/2014/main" id="{EFC9024A-56B7-4B5A-91D7-A0F702CDC960}"/>
                  </a:ext>
                </a:extLst>
              </p:cNvPr>
              <p:cNvSpPr/>
              <p:nvPr/>
            </p:nvSpPr>
            <p:spPr>
              <a:xfrm>
                <a:off x="5213126" y="4108924"/>
                <a:ext cx="205374" cy="102825"/>
              </a:xfrm>
              <a:custGeom>
                <a:avLst/>
                <a:gdLst>
                  <a:gd name="connsiteX0" fmla="*/ 205012 w 205374"/>
                  <a:gd name="connsiteY0" fmla="*/ 4289 h 102825"/>
                  <a:gd name="connsiteX1" fmla="*/ 131987 w 205374"/>
                  <a:gd name="connsiteY1" fmla="*/ 5876 h 102825"/>
                  <a:gd name="connsiteX2" fmla="*/ 27212 w 205374"/>
                  <a:gd name="connsiteY2" fmla="*/ 59851 h 102825"/>
                  <a:gd name="connsiteX3" fmla="*/ 224 w 205374"/>
                  <a:gd name="connsiteY3" fmla="*/ 102714 h 102825"/>
                  <a:gd name="connsiteX4" fmla="*/ 36737 w 205374"/>
                  <a:gd name="connsiteY4" fmla="*/ 70964 h 102825"/>
                  <a:gd name="connsiteX5" fmla="*/ 101824 w 205374"/>
                  <a:gd name="connsiteY5" fmla="*/ 31276 h 102825"/>
                  <a:gd name="connsiteX6" fmla="*/ 205012 w 205374"/>
                  <a:gd name="connsiteY6" fmla="*/ 4289 h 102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374" h="102825">
                    <a:moveTo>
                      <a:pt x="205012" y="4289"/>
                    </a:moveTo>
                    <a:cubicBezTo>
                      <a:pt x="210039" y="56"/>
                      <a:pt x="161620" y="-3384"/>
                      <a:pt x="131987" y="5876"/>
                    </a:cubicBezTo>
                    <a:cubicBezTo>
                      <a:pt x="102354" y="15136"/>
                      <a:pt x="49172" y="43711"/>
                      <a:pt x="27212" y="59851"/>
                    </a:cubicBezTo>
                    <a:cubicBezTo>
                      <a:pt x="5252" y="75991"/>
                      <a:pt x="-1363" y="100862"/>
                      <a:pt x="224" y="102714"/>
                    </a:cubicBezTo>
                    <a:cubicBezTo>
                      <a:pt x="1811" y="104566"/>
                      <a:pt x="19804" y="82870"/>
                      <a:pt x="36737" y="70964"/>
                    </a:cubicBezTo>
                    <a:cubicBezTo>
                      <a:pt x="53670" y="59058"/>
                      <a:pt x="74307" y="44770"/>
                      <a:pt x="101824" y="31276"/>
                    </a:cubicBezTo>
                    <a:cubicBezTo>
                      <a:pt x="129341" y="17782"/>
                      <a:pt x="199985" y="8522"/>
                      <a:pt x="205012" y="42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4" name="フリーフォーム: 図形 1473">
                <a:extLst>
                  <a:ext uri="{FF2B5EF4-FFF2-40B4-BE49-F238E27FC236}">
                    <a16:creationId xmlns:a16="http://schemas.microsoft.com/office/drawing/2014/main" id="{381E9AFD-C42E-42C6-B85D-594F5D918335}"/>
                  </a:ext>
                </a:extLst>
              </p:cNvPr>
              <p:cNvSpPr/>
              <p:nvPr/>
            </p:nvSpPr>
            <p:spPr>
              <a:xfrm>
                <a:off x="5236667" y="4019486"/>
                <a:ext cx="224393" cy="767259"/>
              </a:xfrm>
              <a:custGeom>
                <a:avLst/>
                <a:gdLst>
                  <a:gd name="connsiteX0" fmla="*/ 8433 w 224393"/>
                  <a:gd name="connsiteY0" fmla="*/ 12764 h 767259"/>
                  <a:gd name="connsiteX1" fmla="*/ 19546 w 224393"/>
                  <a:gd name="connsiteY1" fmla="*/ 88964 h 767259"/>
                  <a:gd name="connsiteX2" fmla="*/ 159246 w 224393"/>
                  <a:gd name="connsiteY2" fmla="*/ 569977 h 767259"/>
                  <a:gd name="connsiteX3" fmla="*/ 194171 w 224393"/>
                  <a:gd name="connsiteY3" fmla="*/ 679514 h 767259"/>
                  <a:gd name="connsiteX4" fmla="*/ 224333 w 224393"/>
                  <a:gd name="connsiteY4" fmla="*/ 765239 h 767259"/>
                  <a:gd name="connsiteX5" fmla="*/ 186233 w 224393"/>
                  <a:gd name="connsiteY5" fmla="*/ 592202 h 767259"/>
                  <a:gd name="connsiteX6" fmla="*/ 89396 w 224393"/>
                  <a:gd name="connsiteY6" fmla="*/ 247714 h 767259"/>
                  <a:gd name="connsiteX7" fmla="*/ 8433 w 224393"/>
                  <a:gd name="connsiteY7" fmla="*/ 12764 h 76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393" h="767259">
                    <a:moveTo>
                      <a:pt x="8433" y="12764"/>
                    </a:moveTo>
                    <a:cubicBezTo>
                      <a:pt x="-3209" y="-13694"/>
                      <a:pt x="-5589" y="-3905"/>
                      <a:pt x="19546" y="88964"/>
                    </a:cubicBezTo>
                    <a:cubicBezTo>
                      <a:pt x="44681" y="181833"/>
                      <a:pt x="130142" y="471552"/>
                      <a:pt x="159246" y="569977"/>
                    </a:cubicBezTo>
                    <a:cubicBezTo>
                      <a:pt x="188350" y="668402"/>
                      <a:pt x="183323" y="646970"/>
                      <a:pt x="194171" y="679514"/>
                    </a:cubicBezTo>
                    <a:cubicBezTo>
                      <a:pt x="205019" y="712058"/>
                      <a:pt x="225656" y="779791"/>
                      <a:pt x="224333" y="765239"/>
                    </a:cubicBezTo>
                    <a:cubicBezTo>
                      <a:pt x="223010" y="750687"/>
                      <a:pt x="208722" y="678456"/>
                      <a:pt x="186233" y="592202"/>
                    </a:cubicBezTo>
                    <a:cubicBezTo>
                      <a:pt x="163744" y="505948"/>
                      <a:pt x="117706" y="340583"/>
                      <a:pt x="89396" y="247714"/>
                    </a:cubicBezTo>
                    <a:cubicBezTo>
                      <a:pt x="61086" y="154845"/>
                      <a:pt x="20075" y="39222"/>
                      <a:pt x="8433" y="127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5" name="フリーフォーム: 図形 1474">
                <a:extLst>
                  <a:ext uri="{FF2B5EF4-FFF2-40B4-BE49-F238E27FC236}">
                    <a16:creationId xmlns:a16="http://schemas.microsoft.com/office/drawing/2014/main" id="{5C0041EA-4296-4FA6-8E1F-94A705FB6610}"/>
                  </a:ext>
                </a:extLst>
              </p:cNvPr>
              <p:cNvSpPr/>
              <p:nvPr/>
            </p:nvSpPr>
            <p:spPr>
              <a:xfrm>
                <a:off x="5154290" y="4022322"/>
                <a:ext cx="73124" cy="270494"/>
              </a:xfrm>
              <a:custGeom>
                <a:avLst/>
                <a:gdLst>
                  <a:gd name="connsiteX0" fmla="*/ 71760 w 73124"/>
                  <a:gd name="connsiteY0" fmla="*/ 403 h 270494"/>
                  <a:gd name="connsiteX1" fmla="*/ 44773 w 73124"/>
                  <a:gd name="connsiteY1" fmla="*/ 176616 h 270494"/>
                  <a:gd name="connsiteX2" fmla="*/ 66998 w 73124"/>
                  <a:gd name="connsiteY2" fmla="*/ 255991 h 270494"/>
                  <a:gd name="connsiteX3" fmla="*/ 36835 w 73124"/>
                  <a:gd name="connsiteY3" fmla="*/ 270278 h 270494"/>
                  <a:gd name="connsiteX4" fmla="*/ 323 w 73124"/>
                  <a:gd name="connsiteY4" fmla="*/ 252816 h 270494"/>
                  <a:gd name="connsiteX5" fmla="*/ 59060 w 73124"/>
                  <a:gd name="connsiteY5" fmla="*/ 176616 h 270494"/>
                  <a:gd name="connsiteX6" fmla="*/ 68585 w 73124"/>
                  <a:gd name="connsiteY6" fmla="*/ 128991 h 270494"/>
                  <a:gd name="connsiteX7" fmla="*/ 71760 w 73124"/>
                  <a:gd name="connsiteY7" fmla="*/ 403 h 27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124" h="270494">
                    <a:moveTo>
                      <a:pt x="71760" y="403"/>
                    </a:moveTo>
                    <a:cubicBezTo>
                      <a:pt x="67791" y="8340"/>
                      <a:pt x="45567" y="134018"/>
                      <a:pt x="44773" y="176616"/>
                    </a:cubicBezTo>
                    <a:cubicBezTo>
                      <a:pt x="43979" y="219214"/>
                      <a:pt x="68321" y="240381"/>
                      <a:pt x="66998" y="255991"/>
                    </a:cubicBezTo>
                    <a:cubicBezTo>
                      <a:pt x="65675" y="271601"/>
                      <a:pt x="47947" y="270807"/>
                      <a:pt x="36835" y="270278"/>
                    </a:cubicBezTo>
                    <a:cubicBezTo>
                      <a:pt x="25723" y="269749"/>
                      <a:pt x="-3381" y="268426"/>
                      <a:pt x="323" y="252816"/>
                    </a:cubicBezTo>
                    <a:cubicBezTo>
                      <a:pt x="4027" y="237206"/>
                      <a:pt x="47683" y="197254"/>
                      <a:pt x="59060" y="176616"/>
                    </a:cubicBezTo>
                    <a:cubicBezTo>
                      <a:pt x="70437" y="155979"/>
                      <a:pt x="67262" y="154126"/>
                      <a:pt x="68585" y="128991"/>
                    </a:cubicBezTo>
                    <a:cubicBezTo>
                      <a:pt x="69908" y="103856"/>
                      <a:pt x="75729" y="-7534"/>
                      <a:pt x="71760" y="4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6" name="フリーフォーム: 図形 1475">
                <a:extLst>
                  <a:ext uri="{FF2B5EF4-FFF2-40B4-BE49-F238E27FC236}">
                    <a16:creationId xmlns:a16="http://schemas.microsoft.com/office/drawing/2014/main" id="{1E47D150-97F2-4512-8F3A-D887AB63B3CE}"/>
                  </a:ext>
                </a:extLst>
              </p:cNvPr>
              <p:cNvSpPr/>
              <p:nvPr/>
            </p:nvSpPr>
            <p:spPr>
              <a:xfrm>
                <a:off x="5246610" y="4375813"/>
                <a:ext cx="159952" cy="464134"/>
              </a:xfrm>
              <a:custGeom>
                <a:avLst/>
                <a:gdLst>
                  <a:gd name="connsiteX0" fmla="*/ 78 w 159952"/>
                  <a:gd name="connsiteY0" fmla="*/ 925 h 464134"/>
                  <a:gd name="connsiteX1" fmla="*/ 133428 w 159952"/>
                  <a:gd name="connsiteY1" fmla="*/ 413675 h 464134"/>
                  <a:gd name="connsiteX2" fmla="*/ 158828 w 159952"/>
                  <a:gd name="connsiteY2" fmla="*/ 445425 h 464134"/>
                  <a:gd name="connsiteX3" fmla="*/ 114378 w 159952"/>
                  <a:gd name="connsiteY3" fmla="*/ 305725 h 464134"/>
                  <a:gd name="connsiteX4" fmla="*/ 78 w 159952"/>
                  <a:gd name="connsiteY4" fmla="*/ 925 h 46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52" h="464134">
                    <a:moveTo>
                      <a:pt x="78" y="925"/>
                    </a:moveTo>
                    <a:cubicBezTo>
                      <a:pt x="3253" y="18917"/>
                      <a:pt x="106970" y="339592"/>
                      <a:pt x="133428" y="413675"/>
                    </a:cubicBezTo>
                    <a:cubicBezTo>
                      <a:pt x="159886" y="487758"/>
                      <a:pt x="162003" y="463417"/>
                      <a:pt x="158828" y="445425"/>
                    </a:cubicBezTo>
                    <a:cubicBezTo>
                      <a:pt x="155653" y="427433"/>
                      <a:pt x="137397" y="379015"/>
                      <a:pt x="114378" y="305725"/>
                    </a:cubicBezTo>
                    <a:cubicBezTo>
                      <a:pt x="91359" y="232435"/>
                      <a:pt x="-3097" y="-17067"/>
                      <a:pt x="78" y="9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7" name="フリーフォーム: 図形 1476">
                <a:extLst>
                  <a:ext uri="{FF2B5EF4-FFF2-40B4-BE49-F238E27FC236}">
                    <a16:creationId xmlns:a16="http://schemas.microsoft.com/office/drawing/2014/main" id="{4D711BA8-A694-4C56-BD33-25A5E5C153C9}"/>
                  </a:ext>
                </a:extLst>
              </p:cNvPr>
              <p:cNvSpPr/>
              <p:nvPr/>
            </p:nvSpPr>
            <p:spPr>
              <a:xfrm>
                <a:off x="5465363" y="4810035"/>
                <a:ext cx="76835" cy="211495"/>
              </a:xfrm>
              <a:custGeom>
                <a:avLst/>
                <a:gdLst>
                  <a:gd name="connsiteX0" fmla="*/ 400 w 76835"/>
                  <a:gd name="connsiteY0" fmla="*/ 90 h 211495"/>
                  <a:gd name="connsiteX1" fmla="*/ 63900 w 76835"/>
                  <a:gd name="connsiteY1" fmla="*/ 149315 h 211495"/>
                  <a:gd name="connsiteX2" fmla="*/ 75012 w 76835"/>
                  <a:gd name="connsiteY2" fmla="*/ 211228 h 211495"/>
                  <a:gd name="connsiteX3" fmla="*/ 38500 w 76835"/>
                  <a:gd name="connsiteY3" fmla="*/ 128678 h 211495"/>
                  <a:gd name="connsiteX4" fmla="*/ 400 w 76835"/>
                  <a:gd name="connsiteY4" fmla="*/ 90 h 21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35" h="211495">
                    <a:moveTo>
                      <a:pt x="400" y="90"/>
                    </a:moveTo>
                    <a:cubicBezTo>
                      <a:pt x="4633" y="3529"/>
                      <a:pt x="51465" y="114125"/>
                      <a:pt x="63900" y="149315"/>
                    </a:cubicBezTo>
                    <a:cubicBezTo>
                      <a:pt x="76335" y="184505"/>
                      <a:pt x="79245" y="214667"/>
                      <a:pt x="75012" y="211228"/>
                    </a:cubicBezTo>
                    <a:cubicBezTo>
                      <a:pt x="70779" y="207789"/>
                      <a:pt x="50406" y="164661"/>
                      <a:pt x="38500" y="128678"/>
                    </a:cubicBezTo>
                    <a:cubicBezTo>
                      <a:pt x="26594" y="92695"/>
                      <a:pt x="-3833" y="-3349"/>
                      <a:pt x="400" y="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8" name="フリーフォーム: 図形 1477">
                <a:extLst>
                  <a:ext uri="{FF2B5EF4-FFF2-40B4-BE49-F238E27FC236}">
                    <a16:creationId xmlns:a16="http://schemas.microsoft.com/office/drawing/2014/main" id="{DB980795-A783-47CC-83B1-1DD1F687CD94}"/>
                  </a:ext>
                </a:extLst>
              </p:cNvPr>
              <p:cNvSpPr/>
              <p:nvPr/>
            </p:nvSpPr>
            <p:spPr>
              <a:xfrm>
                <a:off x="5412499" y="4832401"/>
                <a:ext cx="136235" cy="214848"/>
              </a:xfrm>
              <a:custGeom>
                <a:avLst/>
                <a:gdLst>
                  <a:gd name="connsiteX0" fmla="*/ 876 w 136235"/>
                  <a:gd name="connsiteY0" fmla="*/ 1537 h 214848"/>
                  <a:gd name="connsiteX1" fmla="*/ 35801 w 136235"/>
                  <a:gd name="connsiteY1" fmla="*/ 101549 h 214848"/>
                  <a:gd name="connsiteX2" fmla="*/ 112001 w 136235"/>
                  <a:gd name="connsiteY2" fmla="*/ 209499 h 214848"/>
                  <a:gd name="connsiteX3" fmla="*/ 134226 w 136235"/>
                  <a:gd name="connsiteY3" fmla="*/ 196799 h 214848"/>
                  <a:gd name="connsiteX4" fmla="*/ 69139 w 136235"/>
                  <a:gd name="connsiteY4" fmla="*/ 182512 h 214848"/>
                  <a:gd name="connsiteX5" fmla="*/ 876 w 136235"/>
                  <a:gd name="connsiteY5" fmla="*/ 1537 h 21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235" h="214848">
                    <a:moveTo>
                      <a:pt x="876" y="1537"/>
                    </a:moveTo>
                    <a:cubicBezTo>
                      <a:pt x="-4680" y="-11957"/>
                      <a:pt x="17280" y="66889"/>
                      <a:pt x="35801" y="101549"/>
                    </a:cubicBezTo>
                    <a:cubicBezTo>
                      <a:pt x="54322" y="136209"/>
                      <a:pt x="95597" y="193624"/>
                      <a:pt x="112001" y="209499"/>
                    </a:cubicBezTo>
                    <a:cubicBezTo>
                      <a:pt x="128405" y="225374"/>
                      <a:pt x="141370" y="201297"/>
                      <a:pt x="134226" y="196799"/>
                    </a:cubicBezTo>
                    <a:cubicBezTo>
                      <a:pt x="127082" y="192301"/>
                      <a:pt x="87924" y="212410"/>
                      <a:pt x="69139" y="182512"/>
                    </a:cubicBezTo>
                    <a:cubicBezTo>
                      <a:pt x="50354" y="152614"/>
                      <a:pt x="6432" y="15031"/>
                      <a:pt x="876" y="1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9" name="フリーフォーム: 図形 1478">
                <a:extLst>
                  <a:ext uri="{FF2B5EF4-FFF2-40B4-BE49-F238E27FC236}">
                    <a16:creationId xmlns:a16="http://schemas.microsoft.com/office/drawing/2014/main" id="{E56A989A-0887-4106-A175-04CF4F8CB21A}"/>
                  </a:ext>
                </a:extLst>
              </p:cNvPr>
              <p:cNvSpPr/>
              <p:nvPr/>
            </p:nvSpPr>
            <p:spPr>
              <a:xfrm>
                <a:off x="4306732" y="3555239"/>
                <a:ext cx="329532" cy="64284"/>
              </a:xfrm>
              <a:custGeom>
                <a:avLst/>
                <a:gdLst>
                  <a:gd name="connsiteX0" fmla="*/ 156 w 329532"/>
                  <a:gd name="connsiteY0" fmla="*/ 64261 h 64284"/>
                  <a:gd name="connsiteX1" fmla="*/ 192243 w 329532"/>
                  <a:gd name="connsiteY1" fmla="*/ 8699 h 64284"/>
                  <a:gd name="connsiteX2" fmla="*/ 324006 w 329532"/>
                  <a:gd name="connsiteY2" fmla="*/ 56324 h 64284"/>
                  <a:gd name="connsiteX3" fmla="*/ 297018 w 329532"/>
                  <a:gd name="connsiteY3" fmla="*/ 26161 h 64284"/>
                  <a:gd name="connsiteX4" fmla="*/ 225581 w 329532"/>
                  <a:gd name="connsiteY4" fmla="*/ 761 h 64284"/>
                  <a:gd name="connsiteX5" fmla="*/ 156 w 329532"/>
                  <a:gd name="connsiteY5" fmla="*/ 64261 h 6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532" h="64284">
                    <a:moveTo>
                      <a:pt x="156" y="64261"/>
                    </a:moveTo>
                    <a:cubicBezTo>
                      <a:pt x="-5400" y="65584"/>
                      <a:pt x="138268" y="10022"/>
                      <a:pt x="192243" y="8699"/>
                    </a:cubicBezTo>
                    <a:cubicBezTo>
                      <a:pt x="246218" y="7376"/>
                      <a:pt x="306544" y="53414"/>
                      <a:pt x="324006" y="56324"/>
                    </a:cubicBezTo>
                    <a:cubicBezTo>
                      <a:pt x="341468" y="59234"/>
                      <a:pt x="313422" y="35421"/>
                      <a:pt x="297018" y="26161"/>
                    </a:cubicBezTo>
                    <a:cubicBezTo>
                      <a:pt x="280614" y="16900"/>
                      <a:pt x="273735" y="-4266"/>
                      <a:pt x="225581" y="761"/>
                    </a:cubicBezTo>
                    <a:cubicBezTo>
                      <a:pt x="177427" y="5788"/>
                      <a:pt x="5712" y="62938"/>
                      <a:pt x="156" y="642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0" name="フリーフォーム: 図形 1479">
                <a:extLst>
                  <a:ext uri="{FF2B5EF4-FFF2-40B4-BE49-F238E27FC236}">
                    <a16:creationId xmlns:a16="http://schemas.microsoft.com/office/drawing/2014/main" id="{7E385485-FF52-4D88-B57A-F956C531FEE8}"/>
                  </a:ext>
                </a:extLst>
              </p:cNvPr>
              <p:cNvSpPr/>
              <p:nvPr/>
            </p:nvSpPr>
            <p:spPr>
              <a:xfrm>
                <a:off x="4295375" y="3517187"/>
                <a:ext cx="333960" cy="104235"/>
              </a:xfrm>
              <a:custGeom>
                <a:avLst/>
                <a:gdLst>
                  <a:gd name="connsiteX0" fmla="*/ 400 w 333960"/>
                  <a:gd name="connsiteY0" fmla="*/ 103901 h 104235"/>
                  <a:gd name="connsiteX1" fmla="*/ 144863 w 333960"/>
                  <a:gd name="connsiteY1" fmla="*/ 35638 h 104235"/>
                  <a:gd name="connsiteX2" fmla="*/ 241700 w 333960"/>
                  <a:gd name="connsiteY2" fmla="*/ 16588 h 104235"/>
                  <a:gd name="connsiteX3" fmla="*/ 292500 w 333960"/>
                  <a:gd name="connsiteY3" fmla="*/ 35638 h 104235"/>
                  <a:gd name="connsiteX4" fmla="*/ 333775 w 333960"/>
                  <a:gd name="connsiteY4" fmla="*/ 89613 h 104235"/>
                  <a:gd name="connsiteX5" fmla="*/ 306788 w 333960"/>
                  <a:gd name="connsiteY5" fmla="*/ 53101 h 104235"/>
                  <a:gd name="connsiteX6" fmla="*/ 284563 w 333960"/>
                  <a:gd name="connsiteY6" fmla="*/ 15001 h 104235"/>
                  <a:gd name="connsiteX7" fmla="*/ 192488 w 333960"/>
                  <a:gd name="connsiteY7" fmla="*/ 3888 h 104235"/>
                  <a:gd name="connsiteX8" fmla="*/ 400 w 333960"/>
                  <a:gd name="connsiteY8" fmla="*/ 103901 h 10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960" h="104235">
                    <a:moveTo>
                      <a:pt x="400" y="103901"/>
                    </a:moveTo>
                    <a:cubicBezTo>
                      <a:pt x="-7537" y="109193"/>
                      <a:pt x="104646" y="50190"/>
                      <a:pt x="144863" y="35638"/>
                    </a:cubicBezTo>
                    <a:cubicBezTo>
                      <a:pt x="185080" y="21086"/>
                      <a:pt x="217094" y="16588"/>
                      <a:pt x="241700" y="16588"/>
                    </a:cubicBezTo>
                    <a:cubicBezTo>
                      <a:pt x="266306" y="16588"/>
                      <a:pt x="277154" y="23467"/>
                      <a:pt x="292500" y="35638"/>
                    </a:cubicBezTo>
                    <a:cubicBezTo>
                      <a:pt x="307846" y="47809"/>
                      <a:pt x="331394" y="86703"/>
                      <a:pt x="333775" y="89613"/>
                    </a:cubicBezTo>
                    <a:cubicBezTo>
                      <a:pt x="336156" y="92523"/>
                      <a:pt x="314990" y="65536"/>
                      <a:pt x="306788" y="53101"/>
                    </a:cubicBezTo>
                    <a:cubicBezTo>
                      <a:pt x="298586" y="40666"/>
                      <a:pt x="303613" y="23203"/>
                      <a:pt x="284563" y="15001"/>
                    </a:cubicBezTo>
                    <a:cubicBezTo>
                      <a:pt x="265513" y="6799"/>
                      <a:pt x="236144" y="-6695"/>
                      <a:pt x="192488" y="3888"/>
                    </a:cubicBezTo>
                    <a:cubicBezTo>
                      <a:pt x="148832" y="14471"/>
                      <a:pt x="8337" y="98609"/>
                      <a:pt x="400" y="1039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1" name="フリーフォーム: 図形 1480">
                <a:extLst>
                  <a:ext uri="{FF2B5EF4-FFF2-40B4-BE49-F238E27FC236}">
                    <a16:creationId xmlns:a16="http://schemas.microsoft.com/office/drawing/2014/main" id="{F9371309-5372-4D77-B2E5-2B1139AE65D2}"/>
                  </a:ext>
                </a:extLst>
              </p:cNvPr>
              <p:cNvSpPr/>
              <p:nvPr/>
            </p:nvSpPr>
            <p:spPr>
              <a:xfrm>
                <a:off x="4454050" y="3580647"/>
                <a:ext cx="27594" cy="136550"/>
              </a:xfrm>
              <a:custGeom>
                <a:avLst/>
                <a:gdLst>
                  <a:gd name="connsiteX0" fmla="*/ 11588 w 27594"/>
                  <a:gd name="connsiteY0" fmla="*/ 753 h 136550"/>
                  <a:gd name="connsiteX1" fmla="*/ 27463 w 27594"/>
                  <a:gd name="connsiteY1" fmla="*/ 134103 h 136550"/>
                  <a:gd name="connsiteX2" fmla="*/ 2063 w 27594"/>
                  <a:gd name="connsiteY2" fmla="*/ 81716 h 136550"/>
                  <a:gd name="connsiteX3" fmla="*/ 11588 w 27594"/>
                  <a:gd name="connsiteY3" fmla="*/ 753 h 1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94" h="136550">
                    <a:moveTo>
                      <a:pt x="11588" y="753"/>
                    </a:moveTo>
                    <a:cubicBezTo>
                      <a:pt x="15821" y="9484"/>
                      <a:pt x="29050" y="120609"/>
                      <a:pt x="27463" y="134103"/>
                    </a:cubicBezTo>
                    <a:cubicBezTo>
                      <a:pt x="25876" y="147597"/>
                      <a:pt x="8942" y="101824"/>
                      <a:pt x="2063" y="81716"/>
                    </a:cubicBezTo>
                    <a:cubicBezTo>
                      <a:pt x="-4816" y="61608"/>
                      <a:pt x="7355" y="-7978"/>
                      <a:pt x="11588" y="7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2" name="フリーフォーム: 図形 1481">
                <a:extLst>
                  <a:ext uri="{FF2B5EF4-FFF2-40B4-BE49-F238E27FC236}">
                    <a16:creationId xmlns:a16="http://schemas.microsoft.com/office/drawing/2014/main" id="{EBB9B583-F1CC-4111-8138-B67D8C87A419}"/>
                  </a:ext>
                </a:extLst>
              </p:cNvPr>
              <p:cNvSpPr/>
              <p:nvPr/>
            </p:nvSpPr>
            <p:spPr>
              <a:xfrm>
                <a:off x="4392591" y="3622230"/>
                <a:ext cx="243506" cy="136986"/>
              </a:xfrm>
              <a:custGeom>
                <a:avLst/>
                <a:gdLst>
                  <a:gd name="connsiteX0" fmla="*/ 22 w 243506"/>
                  <a:gd name="connsiteY0" fmla="*/ 136970 h 136986"/>
                  <a:gd name="connsiteX1" fmla="*/ 109559 w 243506"/>
                  <a:gd name="connsiteY1" fmla="*/ 81408 h 136986"/>
                  <a:gd name="connsiteX2" fmla="*/ 179409 w 243506"/>
                  <a:gd name="connsiteY2" fmla="*/ 92520 h 136986"/>
                  <a:gd name="connsiteX3" fmla="*/ 238147 w 243506"/>
                  <a:gd name="connsiteY3" fmla="*/ 90933 h 136986"/>
                  <a:gd name="connsiteX4" fmla="*/ 239734 w 243506"/>
                  <a:gd name="connsiteY4" fmla="*/ 41720 h 136986"/>
                  <a:gd name="connsiteX5" fmla="*/ 228622 w 243506"/>
                  <a:gd name="connsiteY5" fmla="*/ 445 h 136986"/>
                  <a:gd name="connsiteX6" fmla="*/ 223859 w 243506"/>
                  <a:gd name="connsiteY6" fmla="*/ 68708 h 136986"/>
                  <a:gd name="connsiteX7" fmla="*/ 187347 w 243506"/>
                  <a:gd name="connsiteY7" fmla="*/ 67120 h 136986"/>
                  <a:gd name="connsiteX8" fmla="*/ 119084 w 243506"/>
                  <a:gd name="connsiteY8" fmla="*/ 75058 h 136986"/>
                  <a:gd name="connsiteX9" fmla="*/ 22 w 243506"/>
                  <a:gd name="connsiteY9" fmla="*/ 136970 h 1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506" h="136986">
                    <a:moveTo>
                      <a:pt x="22" y="136970"/>
                    </a:moveTo>
                    <a:cubicBezTo>
                      <a:pt x="-1566" y="138028"/>
                      <a:pt x="79661" y="88816"/>
                      <a:pt x="109559" y="81408"/>
                    </a:cubicBezTo>
                    <a:cubicBezTo>
                      <a:pt x="139457" y="74000"/>
                      <a:pt x="157978" y="90932"/>
                      <a:pt x="179409" y="92520"/>
                    </a:cubicBezTo>
                    <a:cubicBezTo>
                      <a:pt x="200840" y="94108"/>
                      <a:pt x="228093" y="99400"/>
                      <a:pt x="238147" y="90933"/>
                    </a:cubicBezTo>
                    <a:cubicBezTo>
                      <a:pt x="248201" y="82466"/>
                      <a:pt x="241321" y="56801"/>
                      <a:pt x="239734" y="41720"/>
                    </a:cubicBezTo>
                    <a:cubicBezTo>
                      <a:pt x="238147" y="26639"/>
                      <a:pt x="231268" y="-4053"/>
                      <a:pt x="228622" y="445"/>
                    </a:cubicBezTo>
                    <a:cubicBezTo>
                      <a:pt x="225976" y="4943"/>
                      <a:pt x="230738" y="57596"/>
                      <a:pt x="223859" y="68708"/>
                    </a:cubicBezTo>
                    <a:cubicBezTo>
                      <a:pt x="216980" y="79820"/>
                      <a:pt x="204809" y="66062"/>
                      <a:pt x="187347" y="67120"/>
                    </a:cubicBezTo>
                    <a:cubicBezTo>
                      <a:pt x="169885" y="68178"/>
                      <a:pt x="148188" y="67385"/>
                      <a:pt x="119084" y="75058"/>
                    </a:cubicBezTo>
                    <a:cubicBezTo>
                      <a:pt x="89980" y="82731"/>
                      <a:pt x="1610" y="135912"/>
                      <a:pt x="22" y="136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3" name="フリーフォーム: 図形 1482">
                <a:extLst>
                  <a:ext uri="{FF2B5EF4-FFF2-40B4-BE49-F238E27FC236}">
                    <a16:creationId xmlns:a16="http://schemas.microsoft.com/office/drawing/2014/main" id="{549CDD94-B911-49D4-B4C3-1018089D2D7C}"/>
                  </a:ext>
                </a:extLst>
              </p:cNvPr>
              <p:cNvSpPr/>
              <p:nvPr/>
            </p:nvSpPr>
            <p:spPr>
              <a:xfrm>
                <a:off x="4308473" y="3620810"/>
                <a:ext cx="105171" cy="144979"/>
              </a:xfrm>
              <a:custGeom>
                <a:avLst/>
                <a:gdLst>
                  <a:gd name="connsiteX0" fmla="*/ 2 w 105171"/>
                  <a:gd name="connsiteY0" fmla="*/ 278 h 144979"/>
                  <a:gd name="connsiteX1" fmla="*/ 31752 w 105171"/>
                  <a:gd name="connsiteY1" fmla="*/ 108228 h 144979"/>
                  <a:gd name="connsiteX2" fmla="*/ 73027 w 105171"/>
                  <a:gd name="connsiteY2" fmla="*/ 138390 h 144979"/>
                  <a:gd name="connsiteX3" fmla="*/ 104777 w 105171"/>
                  <a:gd name="connsiteY3" fmla="*/ 143153 h 144979"/>
                  <a:gd name="connsiteX4" fmla="*/ 50802 w 105171"/>
                  <a:gd name="connsiteY4" fmla="*/ 114578 h 144979"/>
                  <a:gd name="connsiteX5" fmla="*/ 33340 w 105171"/>
                  <a:gd name="connsiteY5" fmla="*/ 78065 h 144979"/>
                  <a:gd name="connsiteX6" fmla="*/ 2 w 105171"/>
                  <a:gd name="connsiteY6" fmla="*/ 278 h 14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71" h="144979">
                    <a:moveTo>
                      <a:pt x="2" y="278"/>
                    </a:moveTo>
                    <a:cubicBezTo>
                      <a:pt x="-263" y="5305"/>
                      <a:pt x="19581" y="85209"/>
                      <a:pt x="31752" y="108228"/>
                    </a:cubicBezTo>
                    <a:cubicBezTo>
                      <a:pt x="43923" y="131247"/>
                      <a:pt x="60856" y="132569"/>
                      <a:pt x="73027" y="138390"/>
                    </a:cubicBezTo>
                    <a:cubicBezTo>
                      <a:pt x="85198" y="144211"/>
                      <a:pt x="108481" y="147122"/>
                      <a:pt x="104777" y="143153"/>
                    </a:cubicBezTo>
                    <a:cubicBezTo>
                      <a:pt x="101073" y="139184"/>
                      <a:pt x="62708" y="125426"/>
                      <a:pt x="50802" y="114578"/>
                    </a:cubicBezTo>
                    <a:cubicBezTo>
                      <a:pt x="38896" y="103730"/>
                      <a:pt x="40484" y="96321"/>
                      <a:pt x="33340" y="78065"/>
                    </a:cubicBezTo>
                    <a:cubicBezTo>
                      <a:pt x="26196" y="59809"/>
                      <a:pt x="267" y="-4749"/>
                      <a:pt x="2" y="2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4" name="フリーフォーム: 図形 1483">
                <a:extLst>
                  <a:ext uri="{FF2B5EF4-FFF2-40B4-BE49-F238E27FC236}">
                    <a16:creationId xmlns:a16="http://schemas.microsoft.com/office/drawing/2014/main" id="{45BA6CD3-86D8-4EAA-9FCF-6BBF472CDF71}"/>
                  </a:ext>
                </a:extLst>
              </p:cNvPr>
              <p:cNvSpPr/>
              <p:nvPr/>
            </p:nvSpPr>
            <p:spPr>
              <a:xfrm>
                <a:off x="4549600" y="3674924"/>
                <a:ext cx="69814" cy="94394"/>
              </a:xfrm>
              <a:custGeom>
                <a:avLst/>
                <a:gdLst>
                  <a:gd name="connsiteX0" fmla="*/ 68438 w 69814"/>
                  <a:gd name="connsiteY0" fmla="*/ 139 h 94394"/>
                  <a:gd name="connsiteX1" fmla="*/ 58913 w 69814"/>
                  <a:gd name="connsiteY1" fmla="*/ 73164 h 94394"/>
                  <a:gd name="connsiteX2" fmla="*/ 175 w 69814"/>
                  <a:gd name="connsiteY2" fmla="*/ 93801 h 94394"/>
                  <a:gd name="connsiteX3" fmla="*/ 41450 w 69814"/>
                  <a:gd name="connsiteY3" fmla="*/ 55701 h 94394"/>
                  <a:gd name="connsiteX4" fmla="*/ 68438 w 69814"/>
                  <a:gd name="connsiteY4" fmla="*/ 139 h 9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14" h="94394">
                    <a:moveTo>
                      <a:pt x="68438" y="139"/>
                    </a:moveTo>
                    <a:cubicBezTo>
                      <a:pt x="71348" y="3049"/>
                      <a:pt x="70290" y="57554"/>
                      <a:pt x="58913" y="73164"/>
                    </a:cubicBezTo>
                    <a:cubicBezTo>
                      <a:pt x="47536" y="88774"/>
                      <a:pt x="3085" y="96711"/>
                      <a:pt x="175" y="93801"/>
                    </a:cubicBezTo>
                    <a:cubicBezTo>
                      <a:pt x="-2735" y="90891"/>
                      <a:pt x="31396" y="70782"/>
                      <a:pt x="41450" y="55701"/>
                    </a:cubicBezTo>
                    <a:cubicBezTo>
                      <a:pt x="51504" y="40620"/>
                      <a:pt x="65528" y="-2771"/>
                      <a:pt x="68438" y="1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5" name="フリーフォーム: 図形 1484">
                <a:extLst>
                  <a:ext uri="{FF2B5EF4-FFF2-40B4-BE49-F238E27FC236}">
                    <a16:creationId xmlns:a16="http://schemas.microsoft.com/office/drawing/2014/main" id="{15F9DC28-1683-4377-9AB2-46F2EEE07615}"/>
                  </a:ext>
                </a:extLst>
              </p:cNvPr>
              <p:cNvSpPr/>
              <p:nvPr/>
            </p:nvSpPr>
            <p:spPr>
              <a:xfrm>
                <a:off x="4403724" y="3704899"/>
                <a:ext cx="150681" cy="116088"/>
              </a:xfrm>
              <a:custGeom>
                <a:avLst/>
                <a:gdLst>
                  <a:gd name="connsiteX0" fmla="*/ 63501 w 150681"/>
                  <a:gd name="connsiteY0" fmla="*/ 326 h 116088"/>
                  <a:gd name="connsiteX1" fmla="*/ 111126 w 150681"/>
                  <a:gd name="connsiteY1" fmla="*/ 22551 h 116088"/>
                  <a:gd name="connsiteX2" fmla="*/ 147639 w 150681"/>
                  <a:gd name="connsiteY2" fmla="*/ 5089 h 116088"/>
                  <a:gd name="connsiteX3" fmla="*/ 144464 w 150681"/>
                  <a:gd name="connsiteY3" fmla="*/ 60651 h 116088"/>
                  <a:gd name="connsiteX4" fmla="*/ 111126 w 150681"/>
                  <a:gd name="connsiteY4" fmla="*/ 74939 h 116088"/>
                  <a:gd name="connsiteX5" fmla="*/ 66676 w 150681"/>
                  <a:gd name="connsiteY5" fmla="*/ 101926 h 116088"/>
                  <a:gd name="connsiteX6" fmla="*/ 65089 w 150681"/>
                  <a:gd name="connsiteY6" fmla="*/ 113039 h 116088"/>
                  <a:gd name="connsiteX7" fmla="*/ 39689 w 150681"/>
                  <a:gd name="connsiteY7" fmla="*/ 113039 h 116088"/>
                  <a:gd name="connsiteX8" fmla="*/ 33339 w 150681"/>
                  <a:gd name="connsiteY8" fmla="*/ 78114 h 116088"/>
                  <a:gd name="connsiteX9" fmla="*/ 1 w 150681"/>
                  <a:gd name="connsiteY9" fmla="*/ 55889 h 116088"/>
                  <a:gd name="connsiteX10" fmla="*/ 34926 w 150681"/>
                  <a:gd name="connsiteY10" fmla="*/ 68589 h 116088"/>
                  <a:gd name="connsiteX11" fmla="*/ 104776 w 150681"/>
                  <a:gd name="connsiteY11" fmla="*/ 68589 h 116088"/>
                  <a:gd name="connsiteX12" fmla="*/ 142876 w 150681"/>
                  <a:gd name="connsiteY12" fmla="*/ 51126 h 116088"/>
                  <a:gd name="connsiteX13" fmla="*/ 130176 w 150681"/>
                  <a:gd name="connsiteY13" fmla="*/ 43189 h 116088"/>
                  <a:gd name="connsiteX14" fmla="*/ 63501 w 150681"/>
                  <a:gd name="connsiteY14" fmla="*/ 326 h 1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681" h="116088">
                    <a:moveTo>
                      <a:pt x="63501" y="326"/>
                    </a:moveTo>
                    <a:cubicBezTo>
                      <a:pt x="60326" y="-3114"/>
                      <a:pt x="97103" y="21757"/>
                      <a:pt x="111126" y="22551"/>
                    </a:cubicBezTo>
                    <a:cubicBezTo>
                      <a:pt x="125149" y="23345"/>
                      <a:pt x="142083" y="-1261"/>
                      <a:pt x="147639" y="5089"/>
                    </a:cubicBezTo>
                    <a:cubicBezTo>
                      <a:pt x="153195" y="11439"/>
                      <a:pt x="150549" y="49009"/>
                      <a:pt x="144464" y="60651"/>
                    </a:cubicBezTo>
                    <a:cubicBezTo>
                      <a:pt x="138379" y="72293"/>
                      <a:pt x="124091" y="68060"/>
                      <a:pt x="111126" y="74939"/>
                    </a:cubicBezTo>
                    <a:cubicBezTo>
                      <a:pt x="98161" y="81818"/>
                      <a:pt x="74349" y="95576"/>
                      <a:pt x="66676" y="101926"/>
                    </a:cubicBezTo>
                    <a:cubicBezTo>
                      <a:pt x="59003" y="108276"/>
                      <a:pt x="69587" y="111187"/>
                      <a:pt x="65089" y="113039"/>
                    </a:cubicBezTo>
                    <a:cubicBezTo>
                      <a:pt x="60591" y="114891"/>
                      <a:pt x="44981" y="118860"/>
                      <a:pt x="39689" y="113039"/>
                    </a:cubicBezTo>
                    <a:cubicBezTo>
                      <a:pt x="34397" y="107218"/>
                      <a:pt x="39954" y="87639"/>
                      <a:pt x="33339" y="78114"/>
                    </a:cubicBezTo>
                    <a:cubicBezTo>
                      <a:pt x="26724" y="68589"/>
                      <a:pt x="-263" y="57476"/>
                      <a:pt x="1" y="55889"/>
                    </a:cubicBezTo>
                    <a:cubicBezTo>
                      <a:pt x="265" y="54302"/>
                      <a:pt x="17464" y="66472"/>
                      <a:pt x="34926" y="68589"/>
                    </a:cubicBezTo>
                    <a:cubicBezTo>
                      <a:pt x="52388" y="70706"/>
                      <a:pt x="86784" y="71500"/>
                      <a:pt x="104776" y="68589"/>
                    </a:cubicBezTo>
                    <a:cubicBezTo>
                      <a:pt x="122768" y="65678"/>
                      <a:pt x="138643" y="55359"/>
                      <a:pt x="142876" y="51126"/>
                    </a:cubicBezTo>
                    <a:cubicBezTo>
                      <a:pt x="147109" y="46893"/>
                      <a:pt x="142082" y="48481"/>
                      <a:pt x="130176" y="43189"/>
                    </a:cubicBezTo>
                    <a:cubicBezTo>
                      <a:pt x="118270" y="37897"/>
                      <a:pt x="66676" y="3766"/>
                      <a:pt x="63501" y="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6" name="フリーフォーム: 図形 1485">
                <a:extLst>
                  <a:ext uri="{FF2B5EF4-FFF2-40B4-BE49-F238E27FC236}">
                    <a16:creationId xmlns:a16="http://schemas.microsoft.com/office/drawing/2014/main" id="{E4826BAD-1763-4326-BEF6-6F7736427C6B}"/>
                  </a:ext>
                </a:extLst>
              </p:cNvPr>
              <p:cNvSpPr/>
              <p:nvPr/>
            </p:nvSpPr>
            <p:spPr>
              <a:xfrm>
                <a:off x="4257991" y="3922642"/>
                <a:ext cx="264975" cy="221382"/>
              </a:xfrm>
              <a:custGeom>
                <a:avLst/>
                <a:gdLst>
                  <a:gd name="connsiteX0" fmla="*/ 264797 w 264975"/>
                  <a:gd name="connsiteY0" fmla="*/ 71 h 221382"/>
                  <a:gd name="connsiteX1" fmla="*/ 244159 w 264975"/>
                  <a:gd name="connsiteY1" fmla="*/ 103258 h 221382"/>
                  <a:gd name="connsiteX2" fmla="*/ 207647 w 264975"/>
                  <a:gd name="connsiteY2" fmla="*/ 122308 h 221382"/>
                  <a:gd name="connsiteX3" fmla="*/ 201297 w 264975"/>
                  <a:gd name="connsiteY3" fmla="*/ 193746 h 221382"/>
                  <a:gd name="connsiteX4" fmla="*/ 107634 w 264975"/>
                  <a:gd name="connsiteY4" fmla="*/ 204858 h 221382"/>
                  <a:gd name="connsiteX5" fmla="*/ 1272 w 264975"/>
                  <a:gd name="connsiteY5" fmla="*/ 220733 h 221382"/>
                  <a:gd name="connsiteX6" fmla="*/ 183834 w 264975"/>
                  <a:gd name="connsiteY6" fmla="*/ 181046 h 221382"/>
                  <a:gd name="connsiteX7" fmla="*/ 187009 w 264975"/>
                  <a:gd name="connsiteY7" fmla="*/ 130246 h 221382"/>
                  <a:gd name="connsiteX8" fmla="*/ 233047 w 264975"/>
                  <a:gd name="connsiteY8" fmla="*/ 87383 h 221382"/>
                  <a:gd name="connsiteX9" fmla="*/ 264797 w 264975"/>
                  <a:gd name="connsiteY9" fmla="*/ 71 h 22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75" h="221382">
                    <a:moveTo>
                      <a:pt x="264797" y="71"/>
                    </a:moveTo>
                    <a:cubicBezTo>
                      <a:pt x="266649" y="2717"/>
                      <a:pt x="253684" y="82885"/>
                      <a:pt x="244159" y="103258"/>
                    </a:cubicBezTo>
                    <a:cubicBezTo>
                      <a:pt x="234634" y="123631"/>
                      <a:pt x="214791" y="107227"/>
                      <a:pt x="207647" y="122308"/>
                    </a:cubicBezTo>
                    <a:cubicBezTo>
                      <a:pt x="200503" y="137389"/>
                      <a:pt x="217966" y="179988"/>
                      <a:pt x="201297" y="193746"/>
                    </a:cubicBezTo>
                    <a:cubicBezTo>
                      <a:pt x="184628" y="207504"/>
                      <a:pt x="140971" y="200360"/>
                      <a:pt x="107634" y="204858"/>
                    </a:cubicBezTo>
                    <a:cubicBezTo>
                      <a:pt x="74296" y="209356"/>
                      <a:pt x="-11428" y="224702"/>
                      <a:pt x="1272" y="220733"/>
                    </a:cubicBezTo>
                    <a:cubicBezTo>
                      <a:pt x="13972" y="216764"/>
                      <a:pt x="152878" y="196127"/>
                      <a:pt x="183834" y="181046"/>
                    </a:cubicBezTo>
                    <a:cubicBezTo>
                      <a:pt x="214790" y="165965"/>
                      <a:pt x="178807" y="145856"/>
                      <a:pt x="187009" y="130246"/>
                    </a:cubicBezTo>
                    <a:cubicBezTo>
                      <a:pt x="195211" y="114636"/>
                      <a:pt x="221405" y="105904"/>
                      <a:pt x="233047" y="87383"/>
                    </a:cubicBezTo>
                    <a:cubicBezTo>
                      <a:pt x="244689" y="68862"/>
                      <a:pt x="262945" y="-2575"/>
                      <a:pt x="264797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7" name="フリーフォーム: 図形 1486">
                <a:extLst>
                  <a:ext uri="{FF2B5EF4-FFF2-40B4-BE49-F238E27FC236}">
                    <a16:creationId xmlns:a16="http://schemas.microsoft.com/office/drawing/2014/main" id="{31AA29EA-6BF5-480C-8A6F-21EE409D6752}"/>
                  </a:ext>
                </a:extLst>
              </p:cNvPr>
              <p:cNvSpPr/>
              <p:nvPr/>
            </p:nvSpPr>
            <p:spPr>
              <a:xfrm>
                <a:off x="3519241" y="3792280"/>
                <a:ext cx="765800" cy="248671"/>
              </a:xfrm>
              <a:custGeom>
                <a:avLst/>
                <a:gdLst>
                  <a:gd name="connsiteX0" fmla="*/ 765422 w 765800"/>
                  <a:gd name="connsiteY0" fmla="*/ 258 h 248671"/>
                  <a:gd name="connsiteX1" fmla="*/ 581272 w 765800"/>
                  <a:gd name="connsiteY1" fmla="*/ 65345 h 248671"/>
                  <a:gd name="connsiteX2" fmla="*/ 476497 w 765800"/>
                  <a:gd name="connsiteY2" fmla="*/ 84395 h 248671"/>
                  <a:gd name="connsiteX3" fmla="*/ 427284 w 765800"/>
                  <a:gd name="connsiteY3" fmla="*/ 139958 h 248671"/>
                  <a:gd name="connsiteX4" fmla="*/ 312984 w 765800"/>
                  <a:gd name="connsiteY4" fmla="*/ 181233 h 248671"/>
                  <a:gd name="connsiteX5" fmla="*/ 33584 w 765800"/>
                  <a:gd name="connsiteY5" fmla="*/ 238383 h 248671"/>
                  <a:gd name="connsiteX6" fmla="*/ 44697 w 765800"/>
                  <a:gd name="connsiteY6" fmla="*/ 243145 h 248671"/>
                  <a:gd name="connsiteX7" fmla="*/ 390772 w 765800"/>
                  <a:gd name="connsiteY7" fmla="*/ 179645 h 248671"/>
                  <a:gd name="connsiteX8" fmla="*/ 457447 w 765800"/>
                  <a:gd name="connsiteY8" fmla="*/ 143133 h 248671"/>
                  <a:gd name="connsiteX9" fmla="*/ 528884 w 765800"/>
                  <a:gd name="connsiteY9" fmla="*/ 92333 h 248671"/>
                  <a:gd name="connsiteX10" fmla="*/ 765422 w 765800"/>
                  <a:gd name="connsiteY10" fmla="*/ 258 h 24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5800" h="248671">
                    <a:moveTo>
                      <a:pt x="765422" y="258"/>
                    </a:moveTo>
                    <a:cubicBezTo>
                      <a:pt x="774153" y="-4240"/>
                      <a:pt x="629426" y="51322"/>
                      <a:pt x="581272" y="65345"/>
                    </a:cubicBezTo>
                    <a:cubicBezTo>
                      <a:pt x="533118" y="79368"/>
                      <a:pt x="502162" y="71960"/>
                      <a:pt x="476497" y="84395"/>
                    </a:cubicBezTo>
                    <a:cubicBezTo>
                      <a:pt x="450832" y="96831"/>
                      <a:pt x="454536" y="123818"/>
                      <a:pt x="427284" y="139958"/>
                    </a:cubicBezTo>
                    <a:cubicBezTo>
                      <a:pt x="400032" y="156098"/>
                      <a:pt x="378601" y="164829"/>
                      <a:pt x="312984" y="181233"/>
                    </a:cubicBezTo>
                    <a:cubicBezTo>
                      <a:pt x="247367" y="197637"/>
                      <a:pt x="78298" y="228064"/>
                      <a:pt x="33584" y="238383"/>
                    </a:cubicBezTo>
                    <a:cubicBezTo>
                      <a:pt x="-11130" y="248702"/>
                      <a:pt x="-14834" y="252935"/>
                      <a:pt x="44697" y="243145"/>
                    </a:cubicBezTo>
                    <a:cubicBezTo>
                      <a:pt x="104228" y="233355"/>
                      <a:pt x="321980" y="196314"/>
                      <a:pt x="390772" y="179645"/>
                    </a:cubicBezTo>
                    <a:cubicBezTo>
                      <a:pt x="459564" y="162976"/>
                      <a:pt x="434428" y="157685"/>
                      <a:pt x="457447" y="143133"/>
                    </a:cubicBezTo>
                    <a:cubicBezTo>
                      <a:pt x="480466" y="128581"/>
                      <a:pt x="474909" y="114823"/>
                      <a:pt x="528884" y="92333"/>
                    </a:cubicBezTo>
                    <a:cubicBezTo>
                      <a:pt x="582859" y="69843"/>
                      <a:pt x="756691" y="4756"/>
                      <a:pt x="765422" y="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8" name="フリーフォーム: 図形 1487">
                <a:extLst>
                  <a:ext uri="{FF2B5EF4-FFF2-40B4-BE49-F238E27FC236}">
                    <a16:creationId xmlns:a16="http://schemas.microsoft.com/office/drawing/2014/main" id="{FA23A5A2-B153-4E27-B999-DE8CD535048B}"/>
                  </a:ext>
                </a:extLst>
              </p:cNvPr>
              <p:cNvSpPr/>
              <p:nvPr/>
            </p:nvSpPr>
            <p:spPr>
              <a:xfrm>
                <a:off x="3520677" y="3976676"/>
                <a:ext cx="583429" cy="114313"/>
              </a:xfrm>
              <a:custGeom>
                <a:avLst/>
                <a:gdLst>
                  <a:gd name="connsiteX0" fmla="*/ 398 w 583429"/>
                  <a:gd name="connsiteY0" fmla="*/ 114312 h 114313"/>
                  <a:gd name="connsiteX1" fmla="*/ 348061 w 583429"/>
                  <a:gd name="connsiteY1" fmla="*/ 68274 h 114313"/>
                  <a:gd name="connsiteX2" fmla="*/ 468711 w 583429"/>
                  <a:gd name="connsiteY2" fmla="*/ 26999 h 114313"/>
                  <a:gd name="connsiteX3" fmla="*/ 562373 w 583429"/>
                  <a:gd name="connsiteY3" fmla="*/ 20649 h 114313"/>
                  <a:gd name="connsiteX4" fmla="*/ 571898 w 583429"/>
                  <a:gd name="connsiteY4" fmla="*/ 12 h 114313"/>
                  <a:gd name="connsiteX5" fmla="*/ 425848 w 583429"/>
                  <a:gd name="connsiteY5" fmla="*/ 23824 h 114313"/>
                  <a:gd name="connsiteX6" fmla="*/ 281386 w 583429"/>
                  <a:gd name="connsiteY6" fmla="*/ 66687 h 114313"/>
                  <a:gd name="connsiteX7" fmla="*/ 398 w 583429"/>
                  <a:gd name="connsiteY7" fmla="*/ 114312 h 1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3429" h="114313">
                    <a:moveTo>
                      <a:pt x="398" y="114312"/>
                    </a:moveTo>
                    <a:cubicBezTo>
                      <a:pt x="11510" y="114576"/>
                      <a:pt x="270009" y="82826"/>
                      <a:pt x="348061" y="68274"/>
                    </a:cubicBezTo>
                    <a:cubicBezTo>
                      <a:pt x="426113" y="53722"/>
                      <a:pt x="432992" y="34936"/>
                      <a:pt x="468711" y="26999"/>
                    </a:cubicBezTo>
                    <a:cubicBezTo>
                      <a:pt x="504430" y="19062"/>
                      <a:pt x="545175" y="25147"/>
                      <a:pt x="562373" y="20649"/>
                    </a:cubicBezTo>
                    <a:cubicBezTo>
                      <a:pt x="579571" y="16151"/>
                      <a:pt x="594652" y="-517"/>
                      <a:pt x="571898" y="12"/>
                    </a:cubicBezTo>
                    <a:cubicBezTo>
                      <a:pt x="549144" y="541"/>
                      <a:pt x="474267" y="12712"/>
                      <a:pt x="425848" y="23824"/>
                    </a:cubicBezTo>
                    <a:cubicBezTo>
                      <a:pt x="377429" y="34936"/>
                      <a:pt x="349119" y="53722"/>
                      <a:pt x="281386" y="66687"/>
                    </a:cubicBezTo>
                    <a:cubicBezTo>
                      <a:pt x="213653" y="79652"/>
                      <a:pt x="-10714" y="114048"/>
                      <a:pt x="398" y="1143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9" name="フリーフォーム: 図形 1488">
                <a:extLst>
                  <a:ext uri="{FF2B5EF4-FFF2-40B4-BE49-F238E27FC236}">
                    <a16:creationId xmlns:a16="http://schemas.microsoft.com/office/drawing/2014/main" id="{10583F91-42C1-42EA-9AEF-1427AA222F59}"/>
                  </a:ext>
                </a:extLst>
              </p:cNvPr>
              <p:cNvSpPr/>
              <p:nvPr/>
            </p:nvSpPr>
            <p:spPr>
              <a:xfrm>
                <a:off x="3444857" y="4015927"/>
                <a:ext cx="97485" cy="77277"/>
              </a:xfrm>
              <a:custGeom>
                <a:avLst/>
                <a:gdLst>
                  <a:gd name="connsiteX0" fmla="*/ 18 w 97485"/>
                  <a:gd name="connsiteY0" fmla="*/ 448 h 77277"/>
                  <a:gd name="connsiteX1" fmla="*/ 84156 w 97485"/>
                  <a:gd name="connsiteY1" fmla="*/ 29023 h 77277"/>
                  <a:gd name="connsiteX2" fmla="*/ 88918 w 97485"/>
                  <a:gd name="connsiteY2" fmla="*/ 73473 h 77277"/>
                  <a:gd name="connsiteX3" fmla="*/ 1606 w 97485"/>
                  <a:gd name="connsiteY3" fmla="*/ 75061 h 77277"/>
                  <a:gd name="connsiteX4" fmla="*/ 66693 w 97485"/>
                  <a:gd name="connsiteY4" fmla="*/ 75061 h 77277"/>
                  <a:gd name="connsiteX5" fmla="*/ 76218 w 97485"/>
                  <a:gd name="connsiteY5" fmla="*/ 51248 h 77277"/>
                  <a:gd name="connsiteX6" fmla="*/ 18 w 97485"/>
                  <a:gd name="connsiteY6" fmla="*/ 448 h 7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485" h="77277">
                    <a:moveTo>
                      <a:pt x="18" y="448"/>
                    </a:moveTo>
                    <a:cubicBezTo>
                      <a:pt x="1341" y="-3256"/>
                      <a:pt x="69339" y="16852"/>
                      <a:pt x="84156" y="29023"/>
                    </a:cubicBezTo>
                    <a:cubicBezTo>
                      <a:pt x="98973" y="41194"/>
                      <a:pt x="102676" y="65800"/>
                      <a:pt x="88918" y="73473"/>
                    </a:cubicBezTo>
                    <a:cubicBezTo>
                      <a:pt x="75160" y="81146"/>
                      <a:pt x="5310" y="74796"/>
                      <a:pt x="1606" y="75061"/>
                    </a:cubicBezTo>
                    <a:cubicBezTo>
                      <a:pt x="-2098" y="75326"/>
                      <a:pt x="54258" y="79030"/>
                      <a:pt x="66693" y="75061"/>
                    </a:cubicBezTo>
                    <a:cubicBezTo>
                      <a:pt x="79128" y="71092"/>
                      <a:pt x="82039" y="59450"/>
                      <a:pt x="76218" y="51248"/>
                    </a:cubicBezTo>
                    <a:cubicBezTo>
                      <a:pt x="70397" y="43046"/>
                      <a:pt x="-1305" y="4152"/>
                      <a:pt x="18" y="4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0" name="フリーフォーム: 図形 1489">
                <a:extLst>
                  <a:ext uri="{FF2B5EF4-FFF2-40B4-BE49-F238E27FC236}">
                    <a16:creationId xmlns:a16="http://schemas.microsoft.com/office/drawing/2014/main" id="{66490318-0DF0-4A5B-ADC8-B4B83BEDF6B6}"/>
                  </a:ext>
                </a:extLst>
              </p:cNvPr>
              <p:cNvSpPr/>
              <p:nvPr/>
            </p:nvSpPr>
            <p:spPr>
              <a:xfrm>
                <a:off x="4337301" y="3815726"/>
                <a:ext cx="143064" cy="69300"/>
              </a:xfrm>
              <a:custGeom>
                <a:avLst/>
                <a:gdLst>
                  <a:gd name="connsiteX0" fmla="*/ 142624 w 143064"/>
                  <a:gd name="connsiteY0" fmla="*/ 624 h 69300"/>
                  <a:gd name="connsiteX1" fmla="*/ 15624 w 143064"/>
                  <a:gd name="connsiteY1" fmla="*/ 62537 h 69300"/>
                  <a:gd name="connsiteX2" fmla="*/ 2924 w 143064"/>
                  <a:gd name="connsiteY2" fmla="*/ 65712 h 69300"/>
                  <a:gd name="connsiteX3" fmla="*/ 23562 w 143064"/>
                  <a:gd name="connsiteY3" fmla="*/ 45074 h 69300"/>
                  <a:gd name="connsiteX4" fmla="*/ 56899 w 143064"/>
                  <a:gd name="connsiteY4" fmla="*/ 30787 h 69300"/>
                  <a:gd name="connsiteX5" fmla="*/ 142624 w 143064"/>
                  <a:gd name="connsiteY5" fmla="*/ 624 h 6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064" h="69300">
                    <a:moveTo>
                      <a:pt x="142624" y="624"/>
                    </a:moveTo>
                    <a:cubicBezTo>
                      <a:pt x="135745" y="5916"/>
                      <a:pt x="38907" y="51689"/>
                      <a:pt x="15624" y="62537"/>
                    </a:cubicBezTo>
                    <a:cubicBezTo>
                      <a:pt x="-7659" y="73385"/>
                      <a:pt x="1601" y="68622"/>
                      <a:pt x="2924" y="65712"/>
                    </a:cubicBezTo>
                    <a:cubicBezTo>
                      <a:pt x="4247" y="62802"/>
                      <a:pt x="14566" y="50895"/>
                      <a:pt x="23562" y="45074"/>
                    </a:cubicBezTo>
                    <a:cubicBezTo>
                      <a:pt x="32558" y="39253"/>
                      <a:pt x="39966" y="36343"/>
                      <a:pt x="56899" y="30787"/>
                    </a:cubicBezTo>
                    <a:cubicBezTo>
                      <a:pt x="73832" y="25231"/>
                      <a:pt x="149503" y="-4668"/>
                      <a:pt x="142624" y="6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1" name="フリーフォーム: 図形 1490">
                <a:extLst>
                  <a:ext uri="{FF2B5EF4-FFF2-40B4-BE49-F238E27FC236}">
                    <a16:creationId xmlns:a16="http://schemas.microsoft.com/office/drawing/2014/main" id="{ACB59A25-A81B-497C-AE18-56B9F54976AE}"/>
                  </a:ext>
                </a:extLst>
              </p:cNvPr>
              <p:cNvSpPr/>
              <p:nvPr/>
            </p:nvSpPr>
            <p:spPr>
              <a:xfrm>
                <a:off x="4285604" y="3772923"/>
                <a:ext cx="149942" cy="110417"/>
              </a:xfrm>
              <a:custGeom>
                <a:avLst/>
                <a:gdLst>
                  <a:gd name="connsiteX0" fmla="*/ 149871 w 149942"/>
                  <a:gd name="connsiteY0" fmla="*/ 14852 h 110417"/>
                  <a:gd name="connsiteX1" fmla="*/ 10171 w 149942"/>
                  <a:gd name="connsiteY1" fmla="*/ 5327 h 110417"/>
                  <a:gd name="connsiteX2" fmla="*/ 14934 w 149942"/>
                  <a:gd name="connsiteY2" fmla="*/ 103752 h 110417"/>
                  <a:gd name="connsiteX3" fmla="*/ 48271 w 149942"/>
                  <a:gd name="connsiteY3" fmla="*/ 98990 h 110417"/>
                  <a:gd name="connsiteX4" fmla="*/ 62559 w 149942"/>
                  <a:gd name="connsiteY4" fmla="*/ 78352 h 110417"/>
                  <a:gd name="connsiteX5" fmla="*/ 86371 w 149942"/>
                  <a:gd name="connsiteY5" fmla="*/ 59302 h 110417"/>
                  <a:gd name="connsiteX6" fmla="*/ 94309 w 149942"/>
                  <a:gd name="connsiteY6" fmla="*/ 54540 h 110417"/>
                  <a:gd name="connsiteX7" fmla="*/ 48271 w 149942"/>
                  <a:gd name="connsiteY7" fmla="*/ 79940 h 110417"/>
                  <a:gd name="connsiteX8" fmla="*/ 27634 w 149942"/>
                  <a:gd name="connsiteY8" fmla="*/ 73590 h 110417"/>
                  <a:gd name="connsiteX9" fmla="*/ 29221 w 149942"/>
                  <a:gd name="connsiteY9" fmla="*/ 29140 h 110417"/>
                  <a:gd name="connsiteX10" fmla="*/ 149871 w 149942"/>
                  <a:gd name="connsiteY10" fmla="*/ 14852 h 1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942" h="110417">
                    <a:moveTo>
                      <a:pt x="149871" y="14852"/>
                    </a:moveTo>
                    <a:cubicBezTo>
                      <a:pt x="146696" y="10883"/>
                      <a:pt x="32660" y="-9490"/>
                      <a:pt x="10171" y="5327"/>
                    </a:cubicBezTo>
                    <a:cubicBezTo>
                      <a:pt x="-12318" y="20144"/>
                      <a:pt x="8584" y="88142"/>
                      <a:pt x="14934" y="103752"/>
                    </a:cubicBezTo>
                    <a:cubicBezTo>
                      <a:pt x="21284" y="119362"/>
                      <a:pt x="40334" y="103223"/>
                      <a:pt x="48271" y="98990"/>
                    </a:cubicBezTo>
                    <a:cubicBezTo>
                      <a:pt x="56208" y="94757"/>
                      <a:pt x="56209" y="84967"/>
                      <a:pt x="62559" y="78352"/>
                    </a:cubicBezTo>
                    <a:cubicBezTo>
                      <a:pt x="68909" y="71737"/>
                      <a:pt x="81079" y="63271"/>
                      <a:pt x="86371" y="59302"/>
                    </a:cubicBezTo>
                    <a:cubicBezTo>
                      <a:pt x="91663" y="55333"/>
                      <a:pt x="100659" y="51100"/>
                      <a:pt x="94309" y="54540"/>
                    </a:cubicBezTo>
                    <a:cubicBezTo>
                      <a:pt x="87959" y="57980"/>
                      <a:pt x="59384" y="76765"/>
                      <a:pt x="48271" y="79940"/>
                    </a:cubicBezTo>
                    <a:cubicBezTo>
                      <a:pt x="37158" y="83115"/>
                      <a:pt x="30809" y="82057"/>
                      <a:pt x="27634" y="73590"/>
                    </a:cubicBezTo>
                    <a:cubicBezTo>
                      <a:pt x="24459" y="65123"/>
                      <a:pt x="8848" y="37871"/>
                      <a:pt x="29221" y="29140"/>
                    </a:cubicBezTo>
                    <a:cubicBezTo>
                      <a:pt x="49594" y="20409"/>
                      <a:pt x="153046" y="18821"/>
                      <a:pt x="149871" y="148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2" name="フリーフォーム: 図形 1491">
                <a:extLst>
                  <a:ext uri="{FF2B5EF4-FFF2-40B4-BE49-F238E27FC236}">
                    <a16:creationId xmlns:a16="http://schemas.microsoft.com/office/drawing/2014/main" id="{28573811-58BE-44D2-8E79-3BED294ACD17}"/>
                  </a:ext>
                </a:extLst>
              </p:cNvPr>
              <p:cNvSpPr/>
              <p:nvPr/>
            </p:nvSpPr>
            <p:spPr>
              <a:xfrm>
                <a:off x="3845954" y="3401479"/>
                <a:ext cx="415417" cy="319675"/>
              </a:xfrm>
              <a:custGeom>
                <a:avLst/>
                <a:gdLst>
                  <a:gd name="connsiteX0" fmla="*/ 29 w 415417"/>
                  <a:gd name="connsiteY0" fmla="*/ 4 h 319675"/>
                  <a:gd name="connsiteX1" fmla="*/ 321763 w 415417"/>
                  <a:gd name="connsiteY1" fmla="*/ 228604 h 319675"/>
                  <a:gd name="connsiteX2" fmla="*/ 410663 w 415417"/>
                  <a:gd name="connsiteY2" fmla="*/ 264588 h 319675"/>
                  <a:gd name="connsiteX3" fmla="*/ 400079 w 415417"/>
                  <a:gd name="connsiteY3" fmla="*/ 319621 h 319675"/>
                  <a:gd name="connsiteX4" fmla="*/ 372563 w 415417"/>
                  <a:gd name="connsiteY4" fmla="*/ 254004 h 319675"/>
                  <a:gd name="connsiteX5" fmla="*/ 340813 w 415417"/>
                  <a:gd name="connsiteY5" fmla="*/ 222254 h 319675"/>
                  <a:gd name="connsiteX6" fmla="*/ 29 w 415417"/>
                  <a:gd name="connsiteY6" fmla="*/ 4 h 31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417" h="319675">
                    <a:moveTo>
                      <a:pt x="29" y="4"/>
                    </a:moveTo>
                    <a:cubicBezTo>
                      <a:pt x="-3146" y="1062"/>
                      <a:pt x="253324" y="184507"/>
                      <a:pt x="321763" y="228604"/>
                    </a:cubicBezTo>
                    <a:cubicBezTo>
                      <a:pt x="390202" y="272701"/>
                      <a:pt x="397610" y="249419"/>
                      <a:pt x="410663" y="264588"/>
                    </a:cubicBezTo>
                    <a:cubicBezTo>
                      <a:pt x="423716" y="279757"/>
                      <a:pt x="406429" y="321385"/>
                      <a:pt x="400079" y="319621"/>
                    </a:cubicBezTo>
                    <a:cubicBezTo>
                      <a:pt x="393729" y="317857"/>
                      <a:pt x="382441" y="270232"/>
                      <a:pt x="372563" y="254004"/>
                    </a:cubicBezTo>
                    <a:cubicBezTo>
                      <a:pt x="362685" y="237776"/>
                      <a:pt x="399727" y="262471"/>
                      <a:pt x="340813" y="222254"/>
                    </a:cubicBezTo>
                    <a:cubicBezTo>
                      <a:pt x="281899" y="182037"/>
                      <a:pt x="3204" y="-1054"/>
                      <a:pt x="2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3" name="フリーフォーム: 図形 1492">
                <a:extLst>
                  <a:ext uri="{FF2B5EF4-FFF2-40B4-BE49-F238E27FC236}">
                    <a16:creationId xmlns:a16="http://schemas.microsoft.com/office/drawing/2014/main" id="{027E4D2B-15DC-4593-AD97-18E2FB7CCF7D}"/>
                  </a:ext>
                </a:extLst>
              </p:cNvPr>
              <p:cNvSpPr/>
              <p:nvPr/>
            </p:nvSpPr>
            <p:spPr>
              <a:xfrm>
                <a:off x="3911600" y="3409950"/>
                <a:ext cx="396013" cy="239184"/>
              </a:xfrm>
              <a:custGeom>
                <a:avLst/>
                <a:gdLst>
                  <a:gd name="connsiteX0" fmla="*/ 0 w 396013"/>
                  <a:gd name="connsiteY0" fmla="*/ 0 h 239184"/>
                  <a:gd name="connsiteX1" fmla="*/ 281517 w 396013"/>
                  <a:gd name="connsiteY1" fmla="*/ 184150 h 239184"/>
                  <a:gd name="connsiteX2" fmla="*/ 395817 w 396013"/>
                  <a:gd name="connsiteY2" fmla="*/ 239183 h 239184"/>
                  <a:gd name="connsiteX3" fmla="*/ 311150 w 396013"/>
                  <a:gd name="connsiteY3" fmla="*/ 186267 h 239184"/>
                  <a:gd name="connsiteX4" fmla="*/ 0 w 396013"/>
                  <a:gd name="connsiteY4" fmla="*/ 0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013" h="239184">
                    <a:moveTo>
                      <a:pt x="0" y="0"/>
                    </a:moveTo>
                    <a:cubicBezTo>
                      <a:pt x="107774" y="72143"/>
                      <a:pt x="215548" y="144286"/>
                      <a:pt x="281517" y="184150"/>
                    </a:cubicBezTo>
                    <a:cubicBezTo>
                      <a:pt x="347486" y="224014"/>
                      <a:pt x="390878" y="238830"/>
                      <a:pt x="395817" y="239183"/>
                    </a:cubicBezTo>
                    <a:cubicBezTo>
                      <a:pt x="400756" y="239536"/>
                      <a:pt x="311150" y="186267"/>
                      <a:pt x="311150" y="186267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4" name="フリーフォーム: 図形 1493">
                <a:extLst>
                  <a:ext uri="{FF2B5EF4-FFF2-40B4-BE49-F238E27FC236}">
                    <a16:creationId xmlns:a16="http://schemas.microsoft.com/office/drawing/2014/main" id="{37B0E027-554A-439D-AA45-D30A89182366}"/>
                  </a:ext>
                </a:extLst>
              </p:cNvPr>
              <p:cNvSpPr/>
              <p:nvPr/>
            </p:nvSpPr>
            <p:spPr>
              <a:xfrm>
                <a:off x="3763489" y="3368558"/>
                <a:ext cx="117684" cy="71770"/>
              </a:xfrm>
              <a:custGeom>
                <a:avLst/>
                <a:gdLst>
                  <a:gd name="connsiteX0" fmla="*/ 474 w 117684"/>
                  <a:gd name="connsiteY0" fmla="*/ 4880 h 71770"/>
                  <a:gd name="connsiteX1" fmla="*/ 36986 w 117684"/>
                  <a:gd name="connsiteY1" fmla="*/ 71555 h 71770"/>
                  <a:gd name="connsiteX2" fmla="*/ 113186 w 117684"/>
                  <a:gd name="connsiteY2" fmla="*/ 25517 h 71770"/>
                  <a:gd name="connsiteX3" fmla="*/ 103661 w 117684"/>
                  <a:gd name="connsiteY3" fmla="*/ 6467 h 71770"/>
                  <a:gd name="connsiteX4" fmla="*/ 60799 w 117684"/>
                  <a:gd name="connsiteY4" fmla="*/ 4880 h 71770"/>
                  <a:gd name="connsiteX5" fmla="*/ 474 w 117684"/>
                  <a:gd name="connsiteY5" fmla="*/ 4880 h 7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84" h="71770">
                    <a:moveTo>
                      <a:pt x="474" y="4880"/>
                    </a:moveTo>
                    <a:cubicBezTo>
                      <a:pt x="-3495" y="15992"/>
                      <a:pt x="18201" y="68116"/>
                      <a:pt x="36986" y="71555"/>
                    </a:cubicBezTo>
                    <a:cubicBezTo>
                      <a:pt x="55771" y="74994"/>
                      <a:pt x="102074" y="36365"/>
                      <a:pt x="113186" y="25517"/>
                    </a:cubicBezTo>
                    <a:cubicBezTo>
                      <a:pt x="124298" y="14669"/>
                      <a:pt x="112392" y="9907"/>
                      <a:pt x="103661" y="6467"/>
                    </a:cubicBezTo>
                    <a:cubicBezTo>
                      <a:pt x="94930" y="3027"/>
                      <a:pt x="72705" y="4615"/>
                      <a:pt x="60799" y="4880"/>
                    </a:cubicBezTo>
                    <a:cubicBezTo>
                      <a:pt x="48893" y="5145"/>
                      <a:pt x="4443" y="-6232"/>
                      <a:pt x="474" y="48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5" name="フリーフォーム: 図形 1494">
                <a:extLst>
                  <a:ext uri="{FF2B5EF4-FFF2-40B4-BE49-F238E27FC236}">
                    <a16:creationId xmlns:a16="http://schemas.microsoft.com/office/drawing/2014/main" id="{D023B36D-7DBE-46AE-8D25-5F327EA4E9F4}"/>
                  </a:ext>
                </a:extLst>
              </p:cNvPr>
              <p:cNvSpPr/>
              <p:nvPr/>
            </p:nvSpPr>
            <p:spPr>
              <a:xfrm>
                <a:off x="3542136" y="3260662"/>
                <a:ext cx="461825" cy="181301"/>
              </a:xfrm>
              <a:custGeom>
                <a:avLst/>
                <a:gdLst>
                  <a:gd name="connsiteX0" fmla="*/ 1164 w 461825"/>
                  <a:gd name="connsiteY0" fmla="*/ 58801 h 181301"/>
                  <a:gd name="connsiteX1" fmla="*/ 410739 w 461825"/>
                  <a:gd name="connsiteY1" fmla="*/ 20701 h 181301"/>
                  <a:gd name="connsiteX2" fmla="*/ 436139 w 461825"/>
                  <a:gd name="connsiteY2" fmla="*/ 42926 h 181301"/>
                  <a:gd name="connsiteX3" fmla="*/ 442489 w 461825"/>
                  <a:gd name="connsiteY3" fmla="*/ 101663 h 181301"/>
                  <a:gd name="connsiteX4" fmla="*/ 458364 w 461825"/>
                  <a:gd name="connsiteY4" fmla="*/ 181038 h 181301"/>
                  <a:gd name="connsiteX5" fmla="*/ 461539 w 461825"/>
                  <a:gd name="connsiteY5" fmla="*/ 73088 h 181301"/>
                  <a:gd name="connsiteX6" fmla="*/ 453602 w 461825"/>
                  <a:gd name="connsiteY6" fmla="*/ 34988 h 181301"/>
                  <a:gd name="connsiteX7" fmla="*/ 423439 w 461825"/>
                  <a:gd name="connsiteY7" fmla="*/ 27051 h 181301"/>
                  <a:gd name="connsiteX8" fmla="*/ 337714 w 461825"/>
                  <a:gd name="connsiteY8" fmla="*/ 11176 h 181301"/>
                  <a:gd name="connsiteX9" fmla="*/ 288502 w 461825"/>
                  <a:gd name="connsiteY9" fmla="*/ 1651 h 181301"/>
                  <a:gd name="connsiteX10" fmla="*/ 1164 w 461825"/>
                  <a:gd name="connsiteY10" fmla="*/ 58801 h 1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1825" h="181301">
                    <a:moveTo>
                      <a:pt x="1164" y="58801"/>
                    </a:moveTo>
                    <a:cubicBezTo>
                      <a:pt x="21537" y="61976"/>
                      <a:pt x="338243" y="23347"/>
                      <a:pt x="410739" y="20701"/>
                    </a:cubicBezTo>
                    <a:cubicBezTo>
                      <a:pt x="483235" y="18055"/>
                      <a:pt x="430847" y="29432"/>
                      <a:pt x="436139" y="42926"/>
                    </a:cubicBezTo>
                    <a:cubicBezTo>
                      <a:pt x="441431" y="56420"/>
                      <a:pt x="438785" y="78644"/>
                      <a:pt x="442489" y="101663"/>
                    </a:cubicBezTo>
                    <a:cubicBezTo>
                      <a:pt x="446193" y="124682"/>
                      <a:pt x="455189" y="185800"/>
                      <a:pt x="458364" y="181038"/>
                    </a:cubicBezTo>
                    <a:cubicBezTo>
                      <a:pt x="461539" y="176276"/>
                      <a:pt x="462333" y="97430"/>
                      <a:pt x="461539" y="73088"/>
                    </a:cubicBezTo>
                    <a:cubicBezTo>
                      <a:pt x="460745" y="48746"/>
                      <a:pt x="459952" y="42661"/>
                      <a:pt x="453602" y="34988"/>
                    </a:cubicBezTo>
                    <a:cubicBezTo>
                      <a:pt x="447252" y="27315"/>
                      <a:pt x="442754" y="31020"/>
                      <a:pt x="423439" y="27051"/>
                    </a:cubicBezTo>
                    <a:cubicBezTo>
                      <a:pt x="404124" y="23082"/>
                      <a:pt x="337714" y="11176"/>
                      <a:pt x="337714" y="11176"/>
                    </a:cubicBezTo>
                    <a:cubicBezTo>
                      <a:pt x="315224" y="6943"/>
                      <a:pt x="343271" y="-4170"/>
                      <a:pt x="288502" y="1651"/>
                    </a:cubicBezTo>
                    <a:cubicBezTo>
                      <a:pt x="233733" y="7472"/>
                      <a:pt x="-19209" y="55626"/>
                      <a:pt x="1164" y="588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6" name="フリーフォーム: 図形 1495">
                <a:extLst>
                  <a:ext uri="{FF2B5EF4-FFF2-40B4-BE49-F238E27FC236}">
                    <a16:creationId xmlns:a16="http://schemas.microsoft.com/office/drawing/2014/main" id="{0C70DACD-2580-4DA0-91A3-EF72D1EED2AC}"/>
                  </a:ext>
                </a:extLst>
              </p:cNvPr>
              <p:cNvSpPr/>
              <p:nvPr/>
            </p:nvSpPr>
            <p:spPr>
              <a:xfrm>
                <a:off x="3517871" y="3334320"/>
                <a:ext cx="212758" cy="218935"/>
              </a:xfrm>
              <a:custGeom>
                <a:avLst/>
                <a:gdLst>
                  <a:gd name="connsiteX0" fmla="*/ 29 w 212758"/>
                  <a:gd name="connsiteY0" fmla="*/ 1018 h 218935"/>
                  <a:gd name="connsiteX1" fmla="*/ 19079 w 212758"/>
                  <a:gd name="connsiteY1" fmla="*/ 188343 h 218935"/>
                  <a:gd name="connsiteX2" fmla="*/ 77817 w 212758"/>
                  <a:gd name="connsiteY2" fmla="*/ 205805 h 218935"/>
                  <a:gd name="connsiteX3" fmla="*/ 212754 w 212758"/>
                  <a:gd name="connsiteY3" fmla="*/ 204218 h 218935"/>
                  <a:gd name="connsiteX4" fmla="*/ 73054 w 212758"/>
                  <a:gd name="connsiteY4" fmla="*/ 218505 h 218935"/>
                  <a:gd name="connsiteX5" fmla="*/ 33367 w 212758"/>
                  <a:gd name="connsiteY5" fmla="*/ 185168 h 218935"/>
                  <a:gd name="connsiteX6" fmla="*/ 22254 w 212758"/>
                  <a:gd name="connsiteY6" fmla="*/ 116905 h 218935"/>
                  <a:gd name="connsiteX7" fmla="*/ 29 w 212758"/>
                  <a:gd name="connsiteY7" fmla="*/ 1018 h 21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758" h="218935">
                    <a:moveTo>
                      <a:pt x="29" y="1018"/>
                    </a:moveTo>
                    <a:cubicBezTo>
                      <a:pt x="-500" y="12924"/>
                      <a:pt x="6114" y="154212"/>
                      <a:pt x="19079" y="188343"/>
                    </a:cubicBezTo>
                    <a:cubicBezTo>
                      <a:pt x="32044" y="222474"/>
                      <a:pt x="45538" y="203159"/>
                      <a:pt x="77817" y="205805"/>
                    </a:cubicBezTo>
                    <a:cubicBezTo>
                      <a:pt x="110096" y="208451"/>
                      <a:pt x="213548" y="202101"/>
                      <a:pt x="212754" y="204218"/>
                    </a:cubicBezTo>
                    <a:cubicBezTo>
                      <a:pt x="211960" y="206335"/>
                      <a:pt x="102952" y="221680"/>
                      <a:pt x="73054" y="218505"/>
                    </a:cubicBezTo>
                    <a:cubicBezTo>
                      <a:pt x="43156" y="215330"/>
                      <a:pt x="41834" y="202101"/>
                      <a:pt x="33367" y="185168"/>
                    </a:cubicBezTo>
                    <a:cubicBezTo>
                      <a:pt x="24900" y="168235"/>
                      <a:pt x="24106" y="148920"/>
                      <a:pt x="22254" y="116905"/>
                    </a:cubicBezTo>
                    <a:cubicBezTo>
                      <a:pt x="20402" y="84890"/>
                      <a:pt x="558" y="-10888"/>
                      <a:pt x="29" y="10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7" name="フリーフォーム: 図形 1496">
                <a:extLst>
                  <a:ext uri="{FF2B5EF4-FFF2-40B4-BE49-F238E27FC236}">
                    <a16:creationId xmlns:a16="http://schemas.microsoft.com/office/drawing/2014/main" id="{3E87DF49-94D2-4D6B-A5DE-53E02D10F286}"/>
                  </a:ext>
                </a:extLst>
              </p:cNvPr>
              <p:cNvSpPr/>
              <p:nvPr/>
            </p:nvSpPr>
            <p:spPr>
              <a:xfrm>
                <a:off x="3576583" y="3505197"/>
                <a:ext cx="162523" cy="16647"/>
              </a:xfrm>
              <a:custGeom>
                <a:avLst/>
                <a:gdLst>
                  <a:gd name="connsiteX0" fmla="*/ 55 w 162523"/>
                  <a:gd name="connsiteY0" fmla="*/ 15878 h 16647"/>
                  <a:gd name="connsiteX1" fmla="*/ 134992 w 162523"/>
                  <a:gd name="connsiteY1" fmla="*/ 12703 h 16647"/>
                  <a:gd name="connsiteX2" fmla="*/ 152455 w 162523"/>
                  <a:gd name="connsiteY2" fmla="*/ 3 h 16647"/>
                  <a:gd name="connsiteX3" fmla="*/ 55 w 162523"/>
                  <a:gd name="connsiteY3" fmla="*/ 15878 h 1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523" h="16647">
                    <a:moveTo>
                      <a:pt x="55" y="15878"/>
                    </a:moveTo>
                    <a:cubicBezTo>
                      <a:pt x="-2855" y="17995"/>
                      <a:pt x="109592" y="15349"/>
                      <a:pt x="134992" y="12703"/>
                    </a:cubicBezTo>
                    <a:cubicBezTo>
                      <a:pt x="160392" y="10057"/>
                      <a:pt x="172563" y="267"/>
                      <a:pt x="152455" y="3"/>
                    </a:cubicBezTo>
                    <a:cubicBezTo>
                      <a:pt x="132347" y="-262"/>
                      <a:pt x="2965" y="13761"/>
                      <a:pt x="55" y="158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8" name="フリーフォーム: 図形 1497">
                <a:extLst>
                  <a:ext uri="{FF2B5EF4-FFF2-40B4-BE49-F238E27FC236}">
                    <a16:creationId xmlns:a16="http://schemas.microsoft.com/office/drawing/2014/main" id="{C6704302-F0AD-4099-982B-5967A2D1F37B}"/>
                  </a:ext>
                </a:extLst>
              </p:cNvPr>
              <p:cNvSpPr/>
              <p:nvPr/>
            </p:nvSpPr>
            <p:spPr>
              <a:xfrm>
                <a:off x="3530348" y="3328603"/>
                <a:ext cx="237706" cy="37388"/>
              </a:xfrm>
              <a:custGeom>
                <a:avLst/>
                <a:gdLst>
                  <a:gd name="connsiteX0" fmla="*/ 252 w 237706"/>
                  <a:gd name="connsiteY0" fmla="*/ 385 h 37388"/>
                  <a:gd name="connsiteX1" fmla="*/ 227265 w 237706"/>
                  <a:gd name="connsiteY1" fmla="*/ 36897 h 37388"/>
                  <a:gd name="connsiteX2" fmla="*/ 182815 w 237706"/>
                  <a:gd name="connsiteY2" fmla="*/ 19435 h 37388"/>
                  <a:gd name="connsiteX3" fmla="*/ 252 w 237706"/>
                  <a:gd name="connsiteY3" fmla="*/ 385 h 3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706" h="37388">
                    <a:moveTo>
                      <a:pt x="252" y="385"/>
                    </a:moveTo>
                    <a:cubicBezTo>
                      <a:pt x="7660" y="3295"/>
                      <a:pt x="196838" y="33722"/>
                      <a:pt x="227265" y="36897"/>
                    </a:cubicBezTo>
                    <a:cubicBezTo>
                      <a:pt x="257692" y="40072"/>
                      <a:pt x="215094" y="27108"/>
                      <a:pt x="182815" y="19435"/>
                    </a:cubicBezTo>
                    <a:cubicBezTo>
                      <a:pt x="150536" y="11762"/>
                      <a:pt x="-7156" y="-2525"/>
                      <a:pt x="252" y="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9" name="フリーフォーム: 図形 1498">
                <a:extLst>
                  <a:ext uri="{FF2B5EF4-FFF2-40B4-BE49-F238E27FC236}">
                    <a16:creationId xmlns:a16="http://schemas.microsoft.com/office/drawing/2014/main" id="{75E9792B-0184-4510-8AAE-CC810A80F32B}"/>
                  </a:ext>
                </a:extLst>
              </p:cNvPr>
              <p:cNvSpPr/>
              <p:nvPr/>
            </p:nvSpPr>
            <p:spPr>
              <a:xfrm>
                <a:off x="3530367" y="3360716"/>
                <a:ext cx="246425" cy="73082"/>
              </a:xfrm>
              <a:custGeom>
                <a:avLst/>
                <a:gdLst>
                  <a:gd name="connsiteX0" fmla="*/ 233 w 246425"/>
                  <a:gd name="connsiteY0" fmla="*/ 22 h 73082"/>
                  <a:gd name="connsiteX1" fmla="*/ 182796 w 246425"/>
                  <a:gd name="connsiteY1" fmla="*/ 30184 h 73082"/>
                  <a:gd name="connsiteX2" fmla="*/ 173271 w 246425"/>
                  <a:gd name="connsiteY2" fmla="*/ 65109 h 73082"/>
                  <a:gd name="connsiteX3" fmla="*/ 246296 w 246425"/>
                  <a:gd name="connsiteY3" fmla="*/ 73047 h 73082"/>
                  <a:gd name="connsiteX4" fmla="*/ 152633 w 246425"/>
                  <a:gd name="connsiteY4" fmla="*/ 63522 h 73082"/>
                  <a:gd name="connsiteX5" fmla="*/ 144696 w 246425"/>
                  <a:gd name="connsiteY5" fmla="*/ 34947 h 73082"/>
                  <a:gd name="connsiteX6" fmla="*/ 233 w 246425"/>
                  <a:gd name="connsiteY6" fmla="*/ 22 h 7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425" h="73082">
                    <a:moveTo>
                      <a:pt x="233" y="22"/>
                    </a:moveTo>
                    <a:cubicBezTo>
                      <a:pt x="6583" y="-772"/>
                      <a:pt x="153956" y="19336"/>
                      <a:pt x="182796" y="30184"/>
                    </a:cubicBezTo>
                    <a:cubicBezTo>
                      <a:pt x="211636" y="41032"/>
                      <a:pt x="162688" y="57965"/>
                      <a:pt x="173271" y="65109"/>
                    </a:cubicBezTo>
                    <a:cubicBezTo>
                      <a:pt x="183854" y="72253"/>
                      <a:pt x="249736" y="73311"/>
                      <a:pt x="246296" y="73047"/>
                    </a:cubicBezTo>
                    <a:cubicBezTo>
                      <a:pt x="242856" y="72783"/>
                      <a:pt x="169566" y="69872"/>
                      <a:pt x="152633" y="63522"/>
                    </a:cubicBezTo>
                    <a:cubicBezTo>
                      <a:pt x="135700" y="57172"/>
                      <a:pt x="170625" y="43414"/>
                      <a:pt x="144696" y="34947"/>
                    </a:cubicBezTo>
                    <a:cubicBezTo>
                      <a:pt x="118767" y="26480"/>
                      <a:pt x="-6117" y="816"/>
                      <a:pt x="233" y="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0" name="フリーフォーム: 図形 1499">
                <a:extLst>
                  <a:ext uri="{FF2B5EF4-FFF2-40B4-BE49-F238E27FC236}">
                    <a16:creationId xmlns:a16="http://schemas.microsoft.com/office/drawing/2014/main" id="{5E71BCCB-FD83-4ECF-9DAF-DCE229D24791}"/>
                  </a:ext>
                </a:extLst>
              </p:cNvPr>
              <p:cNvSpPr/>
              <p:nvPr/>
            </p:nvSpPr>
            <p:spPr>
              <a:xfrm>
                <a:off x="3822877" y="3283412"/>
                <a:ext cx="86103" cy="66555"/>
              </a:xfrm>
              <a:custGeom>
                <a:avLst/>
                <a:gdLst>
                  <a:gd name="connsiteX0" fmla="*/ 1411 w 86103"/>
                  <a:gd name="connsiteY0" fmla="*/ 66213 h 66555"/>
                  <a:gd name="connsiteX1" fmla="*/ 85548 w 86103"/>
                  <a:gd name="connsiteY1" fmla="*/ 1126 h 66555"/>
                  <a:gd name="connsiteX2" fmla="*/ 36336 w 86103"/>
                  <a:gd name="connsiteY2" fmla="*/ 26526 h 66555"/>
                  <a:gd name="connsiteX3" fmla="*/ 1411 w 86103"/>
                  <a:gd name="connsiteY3" fmla="*/ 66213 h 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103" h="66555">
                    <a:moveTo>
                      <a:pt x="1411" y="66213"/>
                    </a:moveTo>
                    <a:cubicBezTo>
                      <a:pt x="9613" y="61980"/>
                      <a:pt x="79727" y="7740"/>
                      <a:pt x="85548" y="1126"/>
                    </a:cubicBezTo>
                    <a:cubicBezTo>
                      <a:pt x="91369" y="-5489"/>
                      <a:pt x="49830" y="18853"/>
                      <a:pt x="36336" y="26526"/>
                    </a:cubicBezTo>
                    <a:cubicBezTo>
                      <a:pt x="22842" y="34199"/>
                      <a:pt x="-6791" y="70446"/>
                      <a:pt x="1411" y="66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1" name="フリーフォーム: 図形 1500">
                <a:extLst>
                  <a:ext uri="{FF2B5EF4-FFF2-40B4-BE49-F238E27FC236}">
                    <a16:creationId xmlns:a16="http://schemas.microsoft.com/office/drawing/2014/main" id="{4BAD39D8-535C-48F8-B175-08BF0D33902E}"/>
                  </a:ext>
                </a:extLst>
              </p:cNvPr>
              <p:cNvSpPr/>
              <p:nvPr/>
            </p:nvSpPr>
            <p:spPr>
              <a:xfrm>
                <a:off x="3881412" y="3319218"/>
                <a:ext cx="100844" cy="96441"/>
              </a:xfrm>
              <a:custGeom>
                <a:avLst/>
                <a:gdLst>
                  <a:gd name="connsiteX0" fmla="*/ 26 w 100844"/>
                  <a:gd name="connsiteY0" fmla="*/ 95495 h 96441"/>
                  <a:gd name="connsiteX1" fmla="*/ 84163 w 100844"/>
                  <a:gd name="connsiteY1" fmla="*/ 46282 h 96441"/>
                  <a:gd name="connsiteX2" fmla="*/ 93688 w 100844"/>
                  <a:gd name="connsiteY2" fmla="*/ 245 h 96441"/>
                  <a:gd name="connsiteX3" fmla="*/ 26 w 100844"/>
                  <a:gd name="connsiteY3" fmla="*/ 95495 h 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44" h="96441">
                    <a:moveTo>
                      <a:pt x="26" y="95495"/>
                    </a:moveTo>
                    <a:cubicBezTo>
                      <a:pt x="-1561" y="103168"/>
                      <a:pt x="68553" y="62157"/>
                      <a:pt x="84163" y="46282"/>
                    </a:cubicBezTo>
                    <a:cubicBezTo>
                      <a:pt x="99773" y="30407"/>
                      <a:pt x="107446" y="-3195"/>
                      <a:pt x="93688" y="245"/>
                    </a:cubicBezTo>
                    <a:cubicBezTo>
                      <a:pt x="79930" y="3685"/>
                      <a:pt x="1613" y="87822"/>
                      <a:pt x="26" y="954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2" name="フリーフォーム: 図形 1501">
                <a:extLst>
                  <a:ext uri="{FF2B5EF4-FFF2-40B4-BE49-F238E27FC236}">
                    <a16:creationId xmlns:a16="http://schemas.microsoft.com/office/drawing/2014/main" id="{C1850832-8591-410F-AA34-F53DC2340B75}"/>
                  </a:ext>
                </a:extLst>
              </p:cNvPr>
              <p:cNvSpPr/>
              <p:nvPr/>
            </p:nvSpPr>
            <p:spPr>
              <a:xfrm>
                <a:off x="6286437" y="3605253"/>
                <a:ext cx="543539" cy="166406"/>
              </a:xfrm>
              <a:custGeom>
                <a:avLst/>
                <a:gdLst>
                  <a:gd name="connsiteX0" fmla="*/ 63 w 543539"/>
                  <a:gd name="connsiteY0" fmla="*/ 165060 h 166406"/>
                  <a:gd name="connsiteX1" fmla="*/ 169926 w 543539"/>
                  <a:gd name="connsiteY1" fmla="*/ 158710 h 166406"/>
                  <a:gd name="connsiteX2" fmla="*/ 203263 w 543539"/>
                  <a:gd name="connsiteY2" fmla="*/ 104735 h 166406"/>
                  <a:gd name="connsiteX3" fmla="*/ 323913 w 543539"/>
                  <a:gd name="connsiteY3" fmla="*/ 7897 h 166406"/>
                  <a:gd name="connsiteX4" fmla="*/ 400113 w 543539"/>
                  <a:gd name="connsiteY4" fmla="*/ 14247 h 166406"/>
                  <a:gd name="connsiteX5" fmla="*/ 457263 w 543539"/>
                  <a:gd name="connsiteY5" fmla="*/ 82510 h 166406"/>
                  <a:gd name="connsiteX6" fmla="*/ 542988 w 543539"/>
                  <a:gd name="connsiteY6" fmla="*/ 165060 h 166406"/>
                  <a:gd name="connsiteX7" fmla="*/ 412813 w 543539"/>
                  <a:gd name="connsiteY7" fmla="*/ 34885 h 166406"/>
                  <a:gd name="connsiteX8" fmla="*/ 342963 w 543539"/>
                  <a:gd name="connsiteY8" fmla="*/ 23772 h 166406"/>
                  <a:gd name="connsiteX9" fmla="*/ 228663 w 543539"/>
                  <a:gd name="connsiteY9" fmla="*/ 84097 h 166406"/>
                  <a:gd name="connsiteX10" fmla="*/ 150876 w 543539"/>
                  <a:gd name="connsiteY10" fmla="*/ 149185 h 166406"/>
                  <a:gd name="connsiteX11" fmla="*/ 63 w 543539"/>
                  <a:gd name="connsiteY11" fmla="*/ 165060 h 16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3539" h="166406">
                    <a:moveTo>
                      <a:pt x="63" y="165060"/>
                    </a:moveTo>
                    <a:cubicBezTo>
                      <a:pt x="3238" y="166647"/>
                      <a:pt x="136059" y="168764"/>
                      <a:pt x="169926" y="158710"/>
                    </a:cubicBezTo>
                    <a:cubicBezTo>
                      <a:pt x="203793" y="148656"/>
                      <a:pt x="177598" y="129871"/>
                      <a:pt x="203263" y="104735"/>
                    </a:cubicBezTo>
                    <a:cubicBezTo>
                      <a:pt x="228928" y="79599"/>
                      <a:pt x="291105" y="22978"/>
                      <a:pt x="323913" y="7897"/>
                    </a:cubicBezTo>
                    <a:cubicBezTo>
                      <a:pt x="356721" y="-7184"/>
                      <a:pt x="377888" y="1812"/>
                      <a:pt x="400113" y="14247"/>
                    </a:cubicBezTo>
                    <a:cubicBezTo>
                      <a:pt x="422338" y="26682"/>
                      <a:pt x="433451" y="57375"/>
                      <a:pt x="457263" y="82510"/>
                    </a:cubicBezTo>
                    <a:cubicBezTo>
                      <a:pt x="481075" y="107645"/>
                      <a:pt x="550396" y="172998"/>
                      <a:pt x="542988" y="165060"/>
                    </a:cubicBezTo>
                    <a:cubicBezTo>
                      <a:pt x="535580" y="157122"/>
                      <a:pt x="446150" y="58433"/>
                      <a:pt x="412813" y="34885"/>
                    </a:cubicBezTo>
                    <a:cubicBezTo>
                      <a:pt x="379476" y="11337"/>
                      <a:pt x="373655" y="15570"/>
                      <a:pt x="342963" y="23772"/>
                    </a:cubicBezTo>
                    <a:cubicBezTo>
                      <a:pt x="312271" y="31974"/>
                      <a:pt x="260677" y="63195"/>
                      <a:pt x="228663" y="84097"/>
                    </a:cubicBezTo>
                    <a:cubicBezTo>
                      <a:pt x="196649" y="104999"/>
                      <a:pt x="188447" y="136749"/>
                      <a:pt x="150876" y="149185"/>
                    </a:cubicBezTo>
                    <a:cubicBezTo>
                      <a:pt x="113305" y="161620"/>
                      <a:pt x="-3112" y="163473"/>
                      <a:pt x="63" y="165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3" name="フリーフォーム: 図形 1502">
                <a:extLst>
                  <a:ext uri="{FF2B5EF4-FFF2-40B4-BE49-F238E27FC236}">
                    <a16:creationId xmlns:a16="http://schemas.microsoft.com/office/drawing/2014/main" id="{484B6BE7-CB24-4406-8CDF-98B28FBC5704}"/>
                  </a:ext>
                </a:extLst>
              </p:cNvPr>
              <p:cNvSpPr/>
              <p:nvPr/>
            </p:nvSpPr>
            <p:spPr>
              <a:xfrm>
                <a:off x="6421004" y="3657277"/>
                <a:ext cx="359346" cy="278171"/>
              </a:xfrm>
              <a:custGeom>
                <a:avLst/>
                <a:gdLst>
                  <a:gd name="connsiteX0" fmla="*/ 434 w 359346"/>
                  <a:gd name="connsiteY0" fmla="*/ 278136 h 278171"/>
                  <a:gd name="connsiteX1" fmla="*/ 103621 w 359346"/>
                  <a:gd name="connsiteY1" fmla="*/ 109861 h 278171"/>
                  <a:gd name="connsiteX2" fmla="*/ 184584 w 359346"/>
                  <a:gd name="connsiteY2" fmla="*/ 20961 h 278171"/>
                  <a:gd name="connsiteX3" fmla="*/ 236971 w 359346"/>
                  <a:gd name="connsiteY3" fmla="*/ 1911 h 278171"/>
                  <a:gd name="connsiteX4" fmla="*/ 305234 w 359346"/>
                  <a:gd name="connsiteY4" fmla="*/ 54298 h 278171"/>
                  <a:gd name="connsiteX5" fmla="*/ 359209 w 359346"/>
                  <a:gd name="connsiteY5" fmla="*/ 136848 h 278171"/>
                  <a:gd name="connsiteX6" fmla="*/ 289359 w 359346"/>
                  <a:gd name="connsiteY6" fmla="*/ 51123 h 278171"/>
                  <a:gd name="connsiteX7" fmla="*/ 229034 w 359346"/>
                  <a:gd name="connsiteY7" fmla="*/ 19373 h 278171"/>
                  <a:gd name="connsiteX8" fmla="*/ 73459 w 359346"/>
                  <a:gd name="connsiteY8" fmla="*/ 124148 h 278171"/>
                  <a:gd name="connsiteX9" fmla="*/ 434 w 359346"/>
                  <a:gd name="connsiteY9" fmla="*/ 278136 h 27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346" h="278171">
                    <a:moveTo>
                      <a:pt x="434" y="278136"/>
                    </a:moveTo>
                    <a:cubicBezTo>
                      <a:pt x="5461" y="275755"/>
                      <a:pt x="72929" y="152723"/>
                      <a:pt x="103621" y="109861"/>
                    </a:cubicBezTo>
                    <a:cubicBezTo>
                      <a:pt x="134313" y="66999"/>
                      <a:pt x="162359" y="38953"/>
                      <a:pt x="184584" y="20961"/>
                    </a:cubicBezTo>
                    <a:cubicBezTo>
                      <a:pt x="206809" y="2969"/>
                      <a:pt x="216863" y="-3645"/>
                      <a:pt x="236971" y="1911"/>
                    </a:cubicBezTo>
                    <a:cubicBezTo>
                      <a:pt x="257079" y="7467"/>
                      <a:pt x="284861" y="31809"/>
                      <a:pt x="305234" y="54298"/>
                    </a:cubicBezTo>
                    <a:cubicBezTo>
                      <a:pt x="325607" y="76787"/>
                      <a:pt x="361855" y="137377"/>
                      <a:pt x="359209" y="136848"/>
                    </a:cubicBezTo>
                    <a:cubicBezTo>
                      <a:pt x="356563" y="136319"/>
                      <a:pt x="311055" y="70702"/>
                      <a:pt x="289359" y="51123"/>
                    </a:cubicBezTo>
                    <a:cubicBezTo>
                      <a:pt x="267663" y="31544"/>
                      <a:pt x="265017" y="7202"/>
                      <a:pt x="229034" y="19373"/>
                    </a:cubicBezTo>
                    <a:cubicBezTo>
                      <a:pt x="193051" y="31544"/>
                      <a:pt x="112088" y="84196"/>
                      <a:pt x="73459" y="124148"/>
                    </a:cubicBezTo>
                    <a:cubicBezTo>
                      <a:pt x="34830" y="164100"/>
                      <a:pt x="-4593" y="280517"/>
                      <a:pt x="434" y="2781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4" name="フリーフォーム: 図形 1503">
                <a:extLst>
                  <a:ext uri="{FF2B5EF4-FFF2-40B4-BE49-F238E27FC236}">
                    <a16:creationId xmlns:a16="http://schemas.microsoft.com/office/drawing/2014/main" id="{88578401-F620-42FF-9909-2DF2F5463746}"/>
                  </a:ext>
                </a:extLst>
              </p:cNvPr>
              <p:cNvSpPr/>
              <p:nvPr/>
            </p:nvSpPr>
            <p:spPr>
              <a:xfrm>
                <a:off x="6310834" y="3791511"/>
                <a:ext cx="146836" cy="102917"/>
              </a:xfrm>
              <a:custGeom>
                <a:avLst/>
                <a:gdLst>
                  <a:gd name="connsiteX0" fmla="*/ 145529 w 146836"/>
                  <a:gd name="connsiteY0" fmla="*/ 2614 h 102917"/>
                  <a:gd name="connsiteX1" fmla="*/ 18529 w 146836"/>
                  <a:gd name="connsiteY1" fmla="*/ 85164 h 102917"/>
                  <a:gd name="connsiteX2" fmla="*/ 1066 w 146836"/>
                  <a:gd name="connsiteY2" fmla="*/ 99452 h 102917"/>
                  <a:gd name="connsiteX3" fmla="*/ 21704 w 146836"/>
                  <a:gd name="connsiteY3" fmla="*/ 37539 h 102917"/>
                  <a:gd name="connsiteX4" fmla="*/ 42341 w 146836"/>
                  <a:gd name="connsiteY4" fmla="*/ 58177 h 102917"/>
                  <a:gd name="connsiteX5" fmla="*/ 82029 w 146836"/>
                  <a:gd name="connsiteY5" fmla="*/ 24839 h 102917"/>
                  <a:gd name="connsiteX6" fmla="*/ 145529 w 146836"/>
                  <a:gd name="connsiteY6" fmla="*/ 2614 h 1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836" h="102917">
                    <a:moveTo>
                      <a:pt x="145529" y="2614"/>
                    </a:moveTo>
                    <a:cubicBezTo>
                      <a:pt x="134946" y="12668"/>
                      <a:pt x="42606" y="69024"/>
                      <a:pt x="18529" y="85164"/>
                    </a:cubicBezTo>
                    <a:cubicBezTo>
                      <a:pt x="-5548" y="101304"/>
                      <a:pt x="537" y="107390"/>
                      <a:pt x="1066" y="99452"/>
                    </a:cubicBezTo>
                    <a:cubicBezTo>
                      <a:pt x="1595" y="91515"/>
                      <a:pt x="14825" y="44418"/>
                      <a:pt x="21704" y="37539"/>
                    </a:cubicBezTo>
                    <a:cubicBezTo>
                      <a:pt x="28583" y="30660"/>
                      <a:pt x="32287" y="60294"/>
                      <a:pt x="42341" y="58177"/>
                    </a:cubicBezTo>
                    <a:cubicBezTo>
                      <a:pt x="52395" y="56060"/>
                      <a:pt x="64567" y="35687"/>
                      <a:pt x="82029" y="24839"/>
                    </a:cubicBezTo>
                    <a:cubicBezTo>
                      <a:pt x="99491" y="13991"/>
                      <a:pt x="156112" y="-7440"/>
                      <a:pt x="145529" y="2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5" name="フリーフォーム: 図形 1504">
                <a:extLst>
                  <a:ext uri="{FF2B5EF4-FFF2-40B4-BE49-F238E27FC236}">
                    <a16:creationId xmlns:a16="http://schemas.microsoft.com/office/drawing/2014/main" id="{7EE10E7B-CF93-444F-A523-B467C9D875AA}"/>
                  </a:ext>
                </a:extLst>
              </p:cNvPr>
              <p:cNvSpPr/>
              <p:nvPr/>
            </p:nvSpPr>
            <p:spPr>
              <a:xfrm>
                <a:off x="5887443" y="3978251"/>
                <a:ext cx="593651" cy="537002"/>
              </a:xfrm>
              <a:custGeom>
                <a:avLst/>
                <a:gdLst>
                  <a:gd name="connsiteX0" fmla="*/ 8532 w 593651"/>
                  <a:gd name="connsiteY0" fmla="*/ 395312 h 537002"/>
                  <a:gd name="connsiteX1" fmla="*/ 19645 w 593651"/>
                  <a:gd name="connsiteY1" fmla="*/ 147662 h 537002"/>
                  <a:gd name="connsiteX2" fmla="*/ 187920 w 593651"/>
                  <a:gd name="connsiteY2" fmla="*/ 23837 h 537002"/>
                  <a:gd name="connsiteX3" fmla="*/ 372070 w 593651"/>
                  <a:gd name="connsiteY3" fmla="*/ 19074 h 537002"/>
                  <a:gd name="connsiteX4" fmla="*/ 441920 w 593651"/>
                  <a:gd name="connsiteY4" fmla="*/ 66699 h 537002"/>
                  <a:gd name="connsiteX5" fmla="*/ 581620 w 593651"/>
                  <a:gd name="connsiteY5" fmla="*/ 246087 h 537002"/>
                  <a:gd name="connsiteX6" fmla="*/ 584795 w 593651"/>
                  <a:gd name="connsiteY6" fmla="*/ 430237 h 537002"/>
                  <a:gd name="connsiteX7" fmla="*/ 568920 w 593651"/>
                  <a:gd name="connsiteY7" fmla="*/ 536599 h 537002"/>
                  <a:gd name="connsiteX8" fmla="*/ 591145 w 593651"/>
                  <a:gd name="connsiteY8" fmla="*/ 393724 h 537002"/>
                  <a:gd name="connsiteX9" fmla="*/ 573682 w 593651"/>
                  <a:gd name="connsiteY9" fmla="*/ 204812 h 537002"/>
                  <a:gd name="connsiteX10" fmla="*/ 472082 w 593651"/>
                  <a:gd name="connsiteY10" fmla="*/ 66699 h 537002"/>
                  <a:gd name="connsiteX11" fmla="*/ 276820 w 593651"/>
                  <a:gd name="connsiteY11" fmla="*/ 24 h 537002"/>
                  <a:gd name="connsiteX12" fmla="*/ 65682 w 593651"/>
                  <a:gd name="connsiteY12" fmla="*/ 73049 h 537002"/>
                  <a:gd name="connsiteX13" fmla="*/ 8532 w 593651"/>
                  <a:gd name="connsiteY13" fmla="*/ 395312 h 53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651" h="537002">
                    <a:moveTo>
                      <a:pt x="8532" y="395312"/>
                    </a:moveTo>
                    <a:cubicBezTo>
                      <a:pt x="859" y="407747"/>
                      <a:pt x="-10253" y="209574"/>
                      <a:pt x="19645" y="147662"/>
                    </a:cubicBezTo>
                    <a:cubicBezTo>
                      <a:pt x="49543" y="85749"/>
                      <a:pt x="129182" y="45268"/>
                      <a:pt x="187920" y="23837"/>
                    </a:cubicBezTo>
                    <a:cubicBezTo>
                      <a:pt x="246658" y="2406"/>
                      <a:pt x="329737" y="11930"/>
                      <a:pt x="372070" y="19074"/>
                    </a:cubicBezTo>
                    <a:cubicBezTo>
                      <a:pt x="414403" y="26218"/>
                      <a:pt x="406995" y="28864"/>
                      <a:pt x="441920" y="66699"/>
                    </a:cubicBezTo>
                    <a:cubicBezTo>
                      <a:pt x="476845" y="104534"/>
                      <a:pt x="557808" y="185497"/>
                      <a:pt x="581620" y="246087"/>
                    </a:cubicBezTo>
                    <a:cubicBezTo>
                      <a:pt x="605433" y="306677"/>
                      <a:pt x="586912" y="381818"/>
                      <a:pt x="584795" y="430237"/>
                    </a:cubicBezTo>
                    <a:cubicBezTo>
                      <a:pt x="582678" y="478656"/>
                      <a:pt x="567862" y="542685"/>
                      <a:pt x="568920" y="536599"/>
                    </a:cubicBezTo>
                    <a:cubicBezTo>
                      <a:pt x="569978" y="530514"/>
                      <a:pt x="590351" y="449022"/>
                      <a:pt x="591145" y="393724"/>
                    </a:cubicBezTo>
                    <a:cubicBezTo>
                      <a:pt x="591939" y="338426"/>
                      <a:pt x="593526" y="259316"/>
                      <a:pt x="573682" y="204812"/>
                    </a:cubicBezTo>
                    <a:cubicBezTo>
                      <a:pt x="553838" y="150308"/>
                      <a:pt x="521559" y="100830"/>
                      <a:pt x="472082" y="66699"/>
                    </a:cubicBezTo>
                    <a:cubicBezTo>
                      <a:pt x="422605" y="32568"/>
                      <a:pt x="344553" y="-1034"/>
                      <a:pt x="276820" y="24"/>
                    </a:cubicBezTo>
                    <a:cubicBezTo>
                      <a:pt x="209087" y="1082"/>
                      <a:pt x="115424" y="7697"/>
                      <a:pt x="65682" y="73049"/>
                    </a:cubicBezTo>
                    <a:cubicBezTo>
                      <a:pt x="15940" y="138401"/>
                      <a:pt x="16205" y="382877"/>
                      <a:pt x="8532" y="3953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6" name="フリーフォーム: 図形 1505">
                <a:extLst>
                  <a:ext uri="{FF2B5EF4-FFF2-40B4-BE49-F238E27FC236}">
                    <a16:creationId xmlns:a16="http://schemas.microsoft.com/office/drawing/2014/main" id="{E12E9E4F-92B0-4F2B-875E-1427390BC9CE}"/>
                  </a:ext>
                </a:extLst>
              </p:cNvPr>
              <p:cNvSpPr/>
              <p:nvPr/>
            </p:nvSpPr>
            <p:spPr>
              <a:xfrm>
                <a:off x="5864162" y="3883834"/>
                <a:ext cx="700593" cy="477581"/>
              </a:xfrm>
              <a:custGeom>
                <a:avLst/>
                <a:gdLst>
                  <a:gd name="connsiteX0" fmla="*/ 3238 w 700593"/>
                  <a:gd name="connsiteY0" fmla="*/ 477029 h 477581"/>
                  <a:gd name="connsiteX1" fmla="*/ 22288 w 700593"/>
                  <a:gd name="connsiteY1" fmla="*/ 259541 h 477581"/>
                  <a:gd name="connsiteX2" fmla="*/ 160401 w 700593"/>
                  <a:gd name="connsiteY2" fmla="*/ 108729 h 477581"/>
                  <a:gd name="connsiteX3" fmla="*/ 273113 w 700593"/>
                  <a:gd name="connsiteY3" fmla="*/ 24591 h 477581"/>
                  <a:gd name="connsiteX4" fmla="*/ 363601 w 700593"/>
                  <a:gd name="connsiteY4" fmla="*/ 5541 h 477581"/>
                  <a:gd name="connsiteX5" fmla="*/ 477901 w 700593"/>
                  <a:gd name="connsiteY5" fmla="*/ 38879 h 477581"/>
                  <a:gd name="connsiteX6" fmla="*/ 542988 w 700593"/>
                  <a:gd name="connsiteY6" fmla="*/ 83329 h 477581"/>
                  <a:gd name="connsiteX7" fmla="*/ 620776 w 700593"/>
                  <a:gd name="connsiteY7" fmla="*/ 207154 h 477581"/>
                  <a:gd name="connsiteX8" fmla="*/ 677926 w 700593"/>
                  <a:gd name="connsiteY8" fmla="*/ 342091 h 477581"/>
                  <a:gd name="connsiteX9" fmla="*/ 700151 w 700593"/>
                  <a:gd name="connsiteY9" fmla="*/ 461154 h 477581"/>
                  <a:gd name="connsiteX10" fmla="*/ 660463 w 700593"/>
                  <a:gd name="connsiteY10" fmla="*/ 302404 h 477581"/>
                  <a:gd name="connsiteX11" fmla="*/ 639826 w 700593"/>
                  <a:gd name="connsiteY11" fmla="*/ 172229 h 477581"/>
                  <a:gd name="connsiteX12" fmla="*/ 685863 w 700593"/>
                  <a:gd name="connsiteY12" fmla="*/ 378604 h 477581"/>
                  <a:gd name="connsiteX13" fmla="*/ 585851 w 700593"/>
                  <a:gd name="connsiteY13" fmla="*/ 102379 h 477581"/>
                  <a:gd name="connsiteX14" fmla="*/ 439801 w 700593"/>
                  <a:gd name="connsiteY14" fmla="*/ 779 h 477581"/>
                  <a:gd name="connsiteX15" fmla="*/ 184213 w 700593"/>
                  <a:gd name="connsiteY15" fmla="*/ 62691 h 477581"/>
                  <a:gd name="connsiteX16" fmla="*/ 54038 w 700593"/>
                  <a:gd name="connsiteY16" fmla="*/ 191279 h 477581"/>
                  <a:gd name="connsiteX17" fmla="*/ 3238 w 700593"/>
                  <a:gd name="connsiteY17" fmla="*/ 477029 h 47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0593" h="477581">
                    <a:moveTo>
                      <a:pt x="3238" y="477029"/>
                    </a:moveTo>
                    <a:cubicBezTo>
                      <a:pt x="-2054" y="488406"/>
                      <a:pt x="-3906" y="320924"/>
                      <a:pt x="22288" y="259541"/>
                    </a:cubicBezTo>
                    <a:cubicBezTo>
                      <a:pt x="48482" y="198158"/>
                      <a:pt x="118597" y="147887"/>
                      <a:pt x="160401" y="108729"/>
                    </a:cubicBezTo>
                    <a:cubicBezTo>
                      <a:pt x="202205" y="69571"/>
                      <a:pt x="239246" y="41789"/>
                      <a:pt x="273113" y="24591"/>
                    </a:cubicBezTo>
                    <a:cubicBezTo>
                      <a:pt x="306980" y="7393"/>
                      <a:pt x="329470" y="3160"/>
                      <a:pt x="363601" y="5541"/>
                    </a:cubicBezTo>
                    <a:cubicBezTo>
                      <a:pt x="397732" y="7922"/>
                      <a:pt x="448003" y="25914"/>
                      <a:pt x="477901" y="38879"/>
                    </a:cubicBezTo>
                    <a:cubicBezTo>
                      <a:pt x="507799" y="51844"/>
                      <a:pt x="519176" y="55283"/>
                      <a:pt x="542988" y="83329"/>
                    </a:cubicBezTo>
                    <a:cubicBezTo>
                      <a:pt x="566801" y="111375"/>
                      <a:pt x="598286" y="164027"/>
                      <a:pt x="620776" y="207154"/>
                    </a:cubicBezTo>
                    <a:cubicBezTo>
                      <a:pt x="643266" y="250281"/>
                      <a:pt x="664697" y="299758"/>
                      <a:pt x="677926" y="342091"/>
                    </a:cubicBezTo>
                    <a:cubicBezTo>
                      <a:pt x="691155" y="384424"/>
                      <a:pt x="703061" y="467768"/>
                      <a:pt x="700151" y="461154"/>
                    </a:cubicBezTo>
                    <a:cubicBezTo>
                      <a:pt x="697241" y="454540"/>
                      <a:pt x="670517" y="350558"/>
                      <a:pt x="660463" y="302404"/>
                    </a:cubicBezTo>
                    <a:cubicBezTo>
                      <a:pt x="650409" y="254250"/>
                      <a:pt x="635593" y="159529"/>
                      <a:pt x="639826" y="172229"/>
                    </a:cubicBezTo>
                    <a:cubicBezTo>
                      <a:pt x="644059" y="184929"/>
                      <a:pt x="694859" y="390246"/>
                      <a:pt x="685863" y="378604"/>
                    </a:cubicBezTo>
                    <a:cubicBezTo>
                      <a:pt x="676867" y="366962"/>
                      <a:pt x="626861" y="165350"/>
                      <a:pt x="585851" y="102379"/>
                    </a:cubicBezTo>
                    <a:cubicBezTo>
                      <a:pt x="544841" y="39408"/>
                      <a:pt x="506741" y="7394"/>
                      <a:pt x="439801" y="779"/>
                    </a:cubicBezTo>
                    <a:cubicBezTo>
                      <a:pt x="372861" y="-5836"/>
                      <a:pt x="248507" y="30941"/>
                      <a:pt x="184213" y="62691"/>
                    </a:cubicBezTo>
                    <a:cubicBezTo>
                      <a:pt x="119919" y="94441"/>
                      <a:pt x="84200" y="126985"/>
                      <a:pt x="54038" y="191279"/>
                    </a:cubicBezTo>
                    <a:cubicBezTo>
                      <a:pt x="23876" y="255573"/>
                      <a:pt x="8530" y="465652"/>
                      <a:pt x="3238" y="4770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7" name="フリーフォーム: 図形 1506">
                <a:extLst>
                  <a:ext uri="{FF2B5EF4-FFF2-40B4-BE49-F238E27FC236}">
                    <a16:creationId xmlns:a16="http://schemas.microsoft.com/office/drawing/2014/main" id="{AD54C3E1-5957-4D54-B434-F5DBF02ABF94}"/>
                  </a:ext>
                </a:extLst>
              </p:cNvPr>
              <p:cNvSpPr/>
              <p:nvPr/>
            </p:nvSpPr>
            <p:spPr>
              <a:xfrm>
                <a:off x="6257722" y="4249141"/>
                <a:ext cx="302525" cy="428097"/>
              </a:xfrm>
              <a:custGeom>
                <a:avLst/>
                <a:gdLst>
                  <a:gd name="connsiteX0" fmla="*/ 301828 w 302525"/>
                  <a:gd name="connsiteY0" fmla="*/ 597 h 428097"/>
                  <a:gd name="connsiteX1" fmla="*/ 257378 w 302525"/>
                  <a:gd name="connsiteY1" fmla="*/ 227609 h 428097"/>
                  <a:gd name="connsiteX2" fmla="*/ 174828 w 302525"/>
                  <a:gd name="connsiteY2" fmla="*/ 326034 h 428097"/>
                  <a:gd name="connsiteX3" fmla="*/ 203 w 302525"/>
                  <a:gd name="connsiteY3" fmla="*/ 426047 h 428097"/>
                  <a:gd name="connsiteX4" fmla="*/ 141491 w 302525"/>
                  <a:gd name="connsiteY4" fmla="*/ 386359 h 428097"/>
                  <a:gd name="connsiteX5" fmla="*/ 224041 w 302525"/>
                  <a:gd name="connsiteY5" fmla="*/ 302222 h 428097"/>
                  <a:gd name="connsiteX6" fmla="*/ 301828 w 302525"/>
                  <a:gd name="connsiteY6" fmla="*/ 597 h 42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525" h="428097">
                    <a:moveTo>
                      <a:pt x="301828" y="597"/>
                    </a:moveTo>
                    <a:cubicBezTo>
                      <a:pt x="307384" y="-11838"/>
                      <a:pt x="278545" y="173370"/>
                      <a:pt x="257378" y="227609"/>
                    </a:cubicBezTo>
                    <a:cubicBezTo>
                      <a:pt x="236211" y="281848"/>
                      <a:pt x="217691" y="292961"/>
                      <a:pt x="174828" y="326034"/>
                    </a:cubicBezTo>
                    <a:cubicBezTo>
                      <a:pt x="131965" y="359107"/>
                      <a:pt x="5759" y="415993"/>
                      <a:pt x="203" y="426047"/>
                    </a:cubicBezTo>
                    <a:cubicBezTo>
                      <a:pt x="-5353" y="436101"/>
                      <a:pt x="104185" y="406997"/>
                      <a:pt x="141491" y="386359"/>
                    </a:cubicBezTo>
                    <a:cubicBezTo>
                      <a:pt x="178797" y="365722"/>
                      <a:pt x="195202" y="360695"/>
                      <a:pt x="224041" y="302222"/>
                    </a:cubicBezTo>
                    <a:cubicBezTo>
                      <a:pt x="252880" y="243749"/>
                      <a:pt x="296272" y="13032"/>
                      <a:pt x="301828" y="5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8" name="フリーフォーム: 図形 1507">
                <a:extLst>
                  <a:ext uri="{FF2B5EF4-FFF2-40B4-BE49-F238E27FC236}">
                    <a16:creationId xmlns:a16="http://schemas.microsoft.com/office/drawing/2014/main" id="{532F3763-B012-40AD-9A37-8426A6576844}"/>
                  </a:ext>
                </a:extLst>
              </p:cNvPr>
              <p:cNvSpPr/>
              <p:nvPr/>
            </p:nvSpPr>
            <p:spPr>
              <a:xfrm>
                <a:off x="5896869" y="4353250"/>
                <a:ext cx="389942" cy="324275"/>
              </a:xfrm>
              <a:custGeom>
                <a:avLst/>
                <a:gdLst>
                  <a:gd name="connsiteX0" fmla="*/ 3869 w 389942"/>
                  <a:gd name="connsiteY0" fmla="*/ 1263 h 324275"/>
                  <a:gd name="connsiteX1" fmla="*/ 35619 w 389942"/>
                  <a:gd name="connsiteY1" fmla="*/ 126675 h 324275"/>
                  <a:gd name="connsiteX2" fmla="*/ 80069 w 389942"/>
                  <a:gd name="connsiteY2" fmla="*/ 198113 h 324275"/>
                  <a:gd name="connsiteX3" fmla="*/ 184844 w 389942"/>
                  <a:gd name="connsiteY3" fmla="*/ 272725 h 324275"/>
                  <a:gd name="connsiteX4" fmla="*/ 386456 w 389942"/>
                  <a:gd name="connsiteY4" fmla="*/ 323525 h 324275"/>
                  <a:gd name="connsiteX5" fmla="*/ 299144 w 389942"/>
                  <a:gd name="connsiteY5" fmla="*/ 296538 h 324275"/>
                  <a:gd name="connsiteX6" fmla="*/ 127694 w 389942"/>
                  <a:gd name="connsiteY6" fmla="*/ 210813 h 324275"/>
                  <a:gd name="connsiteX7" fmla="*/ 3869 w 389942"/>
                  <a:gd name="connsiteY7" fmla="*/ 1263 h 32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942" h="324275">
                    <a:moveTo>
                      <a:pt x="3869" y="1263"/>
                    </a:moveTo>
                    <a:cubicBezTo>
                      <a:pt x="-11477" y="-12760"/>
                      <a:pt x="22919" y="93867"/>
                      <a:pt x="35619" y="126675"/>
                    </a:cubicBezTo>
                    <a:cubicBezTo>
                      <a:pt x="48319" y="159483"/>
                      <a:pt x="55198" y="173771"/>
                      <a:pt x="80069" y="198113"/>
                    </a:cubicBezTo>
                    <a:cubicBezTo>
                      <a:pt x="104940" y="222455"/>
                      <a:pt x="133780" y="251823"/>
                      <a:pt x="184844" y="272725"/>
                    </a:cubicBezTo>
                    <a:cubicBezTo>
                      <a:pt x="235908" y="293627"/>
                      <a:pt x="367406" y="319556"/>
                      <a:pt x="386456" y="323525"/>
                    </a:cubicBezTo>
                    <a:cubicBezTo>
                      <a:pt x="405506" y="327494"/>
                      <a:pt x="342271" y="315323"/>
                      <a:pt x="299144" y="296538"/>
                    </a:cubicBezTo>
                    <a:cubicBezTo>
                      <a:pt x="256017" y="277753"/>
                      <a:pt x="175054" y="254205"/>
                      <a:pt x="127694" y="210813"/>
                    </a:cubicBezTo>
                    <a:cubicBezTo>
                      <a:pt x="80334" y="167421"/>
                      <a:pt x="19215" y="15286"/>
                      <a:pt x="3869" y="12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9" name="フリーフォーム: 図形 1508">
                <a:extLst>
                  <a:ext uri="{FF2B5EF4-FFF2-40B4-BE49-F238E27FC236}">
                    <a16:creationId xmlns:a16="http://schemas.microsoft.com/office/drawing/2014/main" id="{EAC470E9-8C1A-458B-B89B-45559182D0C7}"/>
                  </a:ext>
                </a:extLst>
              </p:cNvPr>
              <p:cNvSpPr/>
              <p:nvPr/>
            </p:nvSpPr>
            <p:spPr>
              <a:xfrm>
                <a:off x="5851394" y="3880218"/>
                <a:ext cx="447814" cy="193376"/>
              </a:xfrm>
              <a:custGeom>
                <a:avLst/>
                <a:gdLst>
                  <a:gd name="connsiteX0" fmla="*/ 447806 w 447814"/>
                  <a:gd name="connsiteY0" fmla="*/ 2807 h 193376"/>
                  <a:gd name="connsiteX1" fmla="*/ 223969 w 447814"/>
                  <a:gd name="connsiteY1" fmla="*/ 20270 h 193376"/>
                  <a:gd name="connsiteX2" fmla="*/ 22356 w 447814"/>
                  <a:gd name="connsiteY2" fmla="*/ 167907 h 193376"/>
                  <a:gd name="connsiteX3" fmla="*/ 11244 w 447814"/>
                  <a:gd name="connsiteY3" fmla="*/ 190132 h 193376"/>
                  <a:gd name="connsiteX4" fmla="*/ 77919 w 447814"/>
                  <a:gd name="connsiteY4" fmla="*/ 131395 h 193376"/>
                  <a:gd name="connsiteX5" fmla="*/ 231906 w 447814"/>
                  <a:gd name="connsiteY5" fmla="*/ 34557 h 193376"/>
                  <a:gd name="connsiteX6" fmla="*/ 447806 w 447814"/>
                  <a:gd name="connsiteY6" fmla="*/ 2807 h 19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814" h="193376">
                    <a:moveTo>
                      <a:pt x="447806" y="2807"/>
                    </a:moveTo>
                    <a:cubicBezTo>
                      <a:pt x="446483" y="426"/>
                      <a:pt x="294877" y="-7247"/>
                      <a:pt x="223969" y="20270"/>
                    </a:cubicBezTo>
                    <a:cubicBezTo>
                      <a:pt x="153061" y="47787"/>
                      <a:pt x="57810" y="139597"/>
                      <a:pt x="22356" y="167907"/>
                    </a:cubicBezTo>
                    <a:cubicBezTo>
                      <a:pt x="-13098" y="196217"/>
                      <a:pt x="1983" y="196217"/>
                      <a:pt x="11244" y="190132"/>
                    </a:cubicBezTo>
                    <a:cubicBezTo>
                      <a:pt x="20505" y="184047"/>
                      <a:pt x="41142" y="157324"/>
                      <a:pt x="77919" y="131395"/>
                    </a:cubicBezTo>
                    <a:cubicBezTo>
                      <a:pt x="114696" y="105466"/>
                      <a:pt x="171581" y="57576"/>
                      <a:pt x="231906" y="34557"/>
                    </a:cubicBezTo>
                    <a:cubicBezTo>
                      <a:pt x="292231" y="11538"/>
                      <a:pt x="449129" y="5188"/>
                      <a:pt x="447806" y="28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0" name="フリーフォーム: 図形 1509">
                <a:extLst>
                  <a:ext uri="{FF2B5EF4-FFF2-40B4-BE49-F238E27FC236}">
                    <a16:creationId xmlns:a16="http://schemas.microsoft.com/office/drawing/2014/main" id="{56A0DEDD-A0D6-4765-B303-33705A622EE3}"/>
                  </a:ext>
                </a:extLst>
              </p:cNvPr>
              <p:cNvSpPr/>
              <p:nvPr/>
            </p:nvSpPr>
            <p:spPr>
              <a:xfrm>
                <a:off x="5848146" y="3950905"/>
                <a:ext cx="165570" cy="129268"/>
              </a:xfrm>
              <a:custGeom>
                <a:avLst/>
                <a:gdLst>
                  <a:gd name="connsiteX0" fmla="*/ 165304 w 165570"/>
                  <a:gd name="connsiteY0" fmla="*/ 383 h 129268"/>
                  <a:gd name="connsiteX1" fmla="*/ 51004 w 165570"/>
                  <a:gd name="connsiteY1" fmla="*/ 116270 h 129268"/>
                  <a:gd name="connsiteX2" fmla="*/ 46242 w 165570"/>
                  <a:gd name="connsiteY2" fmla="*/ 127383 h 129268"/>
                  <a:gd name="connsiteX3" fmla="*/ 204 w 165570"/>
                  <a:gd name="connsiteY3" fmla="*/ 124208 h 129268"/>
                  <a:gd name="connsiteX4" fmla="*/ 66879 w 165570"/>
                  <a:gd name="connsiteY4" fmla="*/ 98808 h 129268"/>
                  <a:gd name="connsiteX5" fmla="*/ 81167 w 165570"/>
                  <a:gd name="connsiteY5" fmla="*/ 79758 h 129268"/>
                  <a:gd name="connsiteX6" fmla="*/ 165304 w 165570"/>
                  <a:gd name="connsiteY6" fmla="*/ 383 h 12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70" h="129268">
                    <a:moveTo>
                      <a:pt x="165304" y="383"/>
                    </a:moveTo>
                    <a:cubicBezTo>
                      <a:pt x="160277" y="6468"/>
                      <a:pt x="70848" y="95103"/>
                      <a:pt x="51004" y="116270"/>
                    </a:cubicBezTo>
                    <a:cubicBezTo>
                      <a:pt x="31160" y="137437"/>
                      <a:pt x="54709" y="126060"/>
                      <a:pt x="46242" y="127383"/>
                    </a:cubicBezTo>
                    <a:cubicBezTo>
                      <a:pt x="37775" y="128706"/>
                      <a:pt x="-3236" y="128971"/>
                      <a:pt x="204" y="124208"/>
                    </a:cubicBezTo>
                    <a:cubicBezTo>
                      <a:pt x="3643" y="119446"/>
                      <a:pt x="53385" y="106216"/>
                      <a:pt x="66879" y="98808"/>
                    </a:cubicBezTo>
                    <a:cubicBezTo>
                      <a:pt x="80373" y="91400"/>
                      <a:pt x="59471" y="97220"/>
                      <a:pt x="81167" y="79758"/>
                    </a:cubicBezTo>
                    <a:cubicBezTo>
                      <a:pt x="102863" y="62296"/>
                      <a:pt x="170331" y="-5702"/>
                      <a:pt x="165304" y="3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1" name="フリーフォーム: 図形 1510">
                <a:extLst>
                  <a:ext uri="{FF2B5EF4-FFF2-40B4-BE49-F238E27FC236}">
                    <a16:creationId xmlns:a16="http://schemas.microsoft.com/office/drawing/2014/main" id="{FF53884C-039F-4717-B7FD-44530BF83271}"/>
                  </a:ext>
                </a:extLst>
              </p:cNvPr>
              <p:cNvSpPr/>
              <p:nvPr/>
            </p:nvSpPr>
            <p:spPr>
              <a:xfrm>
                <a:off x="5802181" y="4083050"/>
                <a:ext cx="82682" cy="49229"/>
              </a:xfrm>
              <a:custGeom>
                <a:avLst/>
                <a:gdLst>
                  <a:gd name="connsiteX0" fmla="*/ 82682 w 82682"/>
                  <a:gd name="connsiteY0" fmla="*/ 0 h 49229"/>
                  <a:gd name="connsiteX1" fmla="*/ 132 w 82682"/>
                  <a:gd name="connsiteY1" fmla="*/ 49213 h 49229"/>
                  <a:gd name="connsiteX2" fmla="*/ 82682 w 82682"/>
                  <a:gd name="connsiteY2" fmla="*/ 0 h 4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2" h="49229">
                    <a:moveTo>
                      <a:pt x="82682" y="0"/>
                    </a:moveTo>
                    <a:cubicBezTo>
                      <a:pt x="82682" y="0"/>
                      <a:pt x="4101" y="48155"/>
                      <a:pt x="132" y="49213"/>
                    </a:cubicBezTo>
                    <a:cubicBezTo>
                      <a:pt x="-3837" y="50271"/>
                      <a:pt x="82682" y="0"/>
                      <a:pt x="8268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: 図形 1511">
                <a:extLst>
                  <a:ext uri="{FF2B5EF4-FFF2-40B4-BE49-F238E27FC236}">
                    <a16:creationId xmlns:a16="http://schemas.microsoft.com/office/drawing/2014/main" id="{2F9909A5-ADF7-4B60-B48F-F828BD817896}"/>
                  </a:ext>
                </a:extLst>
              </p:cNvPr>
              <p:cNvSpPr/>
              <p:nvPr/>
            </p:nvSpPr>
            <p:spPr>
              <a:xfrm>
                <a:off x="5805250" y="4143374"/>
                <a:ext cx="63771" cy="187357"/>
              </a:xfrm>
              <a:custGeom>
                <a:avLst/>
                <a:gdLst>
                  <a:gd name="connsiteX0" fmla="*/ 238 w 63771"/>
                  <a:gd name="connsiteY0" fmla="*/ 1 h 187357"/>
                  <a:gd name="connsiteX1" fmla="*/ 31988 w 63771"/>
                  <a:gd name="connsiteY1" fmla="*/ 61914 h 187357"/>
                  <a:gd name="connsiteX2" fmla="*/ 35163 w 63771"/>
                  <a:gd name="connsiteY2" fmla="*/ 119064 h 187357"/>
                  <a:gd name="connsiteX3" fmla="*/ 63738 w 63771"/>
                  <a:gd name="connsiteY3" fmla="*/ 187326 h 187357"/>
                  <a:gd name="connsiteX4" fmla="*/ 28813 w 63771"/>
                  <a:gd name="connsiteY4" fmla="*/ 127001 h 187357"/>
                  <a:gd name="connsiteX5" fmla="*/ 17700 w 63771"/>
                  <a:gd name="connsiteY5" fmla="*/ 60326 h 187357"/>
                  <a:gd name="connsiteX6" fmla="*/ 238 w 63771"/>
                  <a:gd name="connsiteY6" fmla="*/ 1 h 18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71" h="187357">
                    <a:moveTo>
                      <a:pt x="238" y="1"/>
                    </a:moveTo>
                    <a:cubicBezTo>
                      <a:pt x="2619" y="266"/>
                      <a:pt x="26167" y="42070"/>
                      <a:pt x="31988" y="61914"/>
                    </a:cubicBezTo>
                    <a:cubicBezTo>
                      <a:pt x="37809" y="81758"/>
                      <a:pt x="29871" y="98162"/>
                      <a:pt x="35163" y="119064"/>
                    </a:cubicBezTo>
                    <a:cubicBezTo>
                      <a:pt x="40455" y="139966"/>
                      <a:pt x="64796" y="186003"/>
                      <a:pt x="63738" y="187326"/>
                    </a:cubicBezTo>
                    <a:cubicBezTo>
                      <a:pt x="62680" y="188649"/>
                      <a:pt x="36486" y="148168"/>
                      <a:pt x="28813" y="127001"/>
                    </a:cubicBezTo>
                    <a:cubicBezTo>
                      <a:pt x="21140" y="105834"/>
                      <a:pt x="21404" y="76201"/>
                      <a:pt x="17700" y="60326"/>
                    </a:cubicBezTo>
                    <a:cubicBezTo>
                      <a:pt x="13996" y="44451"/>
                      <a:pt x="-2143" y="-264"/>
                      <a:pt x="238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楕円 1512">
                <a:extLst>
                  <a:ext uri="{FF2B5EF4-FFF2-40B4-BE49-F238E27FC236}">
                    <a16:creationId xmlns:a16="http://schemas.microsoft.com/office/drawing/2014/main" id="{08D21F76-431E-42E2-8F60-05677713D3BE}"/>
                  </a:ext>
                </a:extLst>
              </p:cNvPr>
              <p:cNvSpPr/>
              <p:nvPr/>
            </p:nvSpPr>
            <p:spPr>
              <a:xfrm>
                <a:off x="5816600" y="4127500"/>
                <a:ext cx="45719" cy="4571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4" name="フリーフォーム: 図形 1513">
                <a:extLst>
                  <a:ext uri="{FF2B5EF4-FFF2-40B4-BE49-F238E27FC236}">
                    <a16:creationId xmlns:a16="http://schemas.microsoft.com/office/drawing/2014/main" id="{B6AD84C4-E162-448E-A36E-DEB39B0898D0}"/>
                  </a:ext>
                </a:extLst>
              </p:cNvPr>
              <p:cNvSpPr/>
              <p:nvPr/>
            </p:nvSpPr>
            <p:spPr>
              <a:xfrm>
                <a:off x="5834063" y="4075106"/>
                <a:ext cx="46037" cy="203207"/>
              </a:xfrm>
              <a:custGeom>
                <a:avLst/>
                <a:gdLst>
                  <a:gd name="connsiteX0" fmla="*/ 46037 w 46037"/>
                  <a:gd name="connsiteY0" fmla="*/ 7 h 203207"/>
                  <a:gd name="connsiteX1" fmla="*/ 3175 w 46037"/>
                  <a:gd name="connsiteY1" fmla="*/ 141294 h 203207"/>
                  <a:gd name="connsiteX2" fmla="*/ 3175 w 46037"/>
                  <a:gd name="connsiteY2" fmla="*/ 203207 h 203207"/>
                  <a:gd name="connsiteX3" fmla="*/ 3175 w 46037"/>
                  <a:gd name="connsiteY3" fmla="*/ 134944 h 203207"/>
                  <a:gd name="connsiteX4" fmla="*/ 46037 w 46037"/>
                  <a:gd name="connsiteY4" fmla="*/ 7 h 20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37" h="203207">
                    <a:moveTo>
                      <a:pt x="46037" y="7"/>
                    </a:moveTo>
                    <a:cubicBezTo>
                      <a:pt x="46037" y="1065"/>
                      <a:pt x="10319" y="107427"/>
                      <a:pt x="3175" y="141294"/>
                    </a:cubicBezTo>
                    <a:cubicBezTo>
                      <a:pt x="-3969" y="175161"/>
                      <a:pt x="3175" y="203207"/>
                      <a:pt x="3175" y="203207"/>
                    </a:cubicBezTo>
                    <a:cubicBezTo>
                      <a:pt x="3175" y="202149"/>
                      <a:pt x="-3440" y="166430"/>
                      <a:pt x="3175" y="134944"/>
                    </a:cubicBezTo>
                    <a:cubicBezTo>
                      <a:pt x="9790" y="103458"/>
                      <a:pt x="46037" y="-1051"/>
                      <a:pt x="46037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5" name="フリーフォーム: 図形 1514">
                <a:extLst>
                  <a:ext uri="{FF2B5EF4-FFF2-40B4-BE49-F238E27FC236}">
                    <a16:creationId xmlns:a16="http://schemas.microsoft.com/office/drawing/2014/main" id="{B0110FE4-8571-4FD1-9220-B1CCEDB0C71D}"/>
                  </a:ext>
                </a:extLst>
              </p:cNvPr>
              <p:cNvSpPr/>
              <p:nvPr/>
            </p:nvSpPr>
            <p:spPr>
              <a:xfrm>
                <a:off x="6528819" y="3765550"/>
                <a:ext cx="194895" cy="36513"/>
              </a:xfrm>
              <a:custGeom>
                <a:avLst/>
                <a:gdLst>
                  <a:gd name="connsiteX0" fmla="*/ 569 w 194895"/>
                  <a:gd name="connsiteY0" fmla="*/ 0 h 36513"/>
                  <a:gd name="connsiteX1" fmla="*/ 106931 w 194895"/>
                  <a:gd name="connsiteY1" fmla="*/ 19050 h 36513"/>
                  <a:gd name="connsiteX2" fmla="*/ 192656 w 194895"/>
                  <a:gd name="connsiteY2" fmla="*/ 36513 h 36513"/>
                  <a:gd name="connsiteX3" fmla="*/ 156144 w 194895"/>
                  <a:gd name="connsiteY3" fmla="*/ 19050 h 36513"/>
                  <a:gd name="connsiteX4" fmla="*/ 569 w 194895"/>
                  <a:gd name="connsiteY4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95" h="36513">
                    <a:moveTo>
                      <a:pt x="569" y="0"/>
                    </a:moveTo>
                    <a:cubicBezTo>
                      <a:pt x="-7633" y="0"/>
                      <a:pt x="74917" y="12965"/>
                      <a:pt x="106931" y="19050"/>
                    </a:cubicBezTo>
                    <a:cubicBezTo>
                      <a:pt x="138946" y="25136"/>
                      <a:pt x="184454" y="36513"/>
                      <a:pt x="192656" y="36513"/>
                    </a:cubicBezTo>
                    <a:cubicBezTo>
                      <a:pt x="200858" y="36513"/>
                      <a:pt x="186042" y="26458"/>
                      <a:pt x="156144" y="19050"/>
                    </a:cubicBezTo>
                    <a:cubicBezTo>
                      <a:pt x="126246" y="11642"/>
                      <a:pt x="8771" y="0"/>
                      <a:pt x="56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6" name="フリーフォーム: 図形 1515">
                <a:extLst>
                  <a:ext uri="{FF2B5EF4-FFF2-40B4-BE49-F238E27FC236}">
                    <a16:creationId xmlns:a16="http://schemas.microsoft.com/office/drawing/2014/main" id="{2A3B6B3E-53C3-4E37-A0E8-4BDD164668E2}"/>
                  </a:ext>
                </a:extLst>
              </p:cNvPr>
              <p:cNvSpPr/>
              <p:nvPr/>
            </p:nvSpPr>
            <p:spPr>
              <a:xfrm>
                <a:off x="6518182" y="3769864"/>
                <a:ext cx="108731" cy="105917"/>
              </a:xfrm>
              <a:custGeom>
                <a:avLst/>
                <a:gdLst>
                  <a:gd name="connsiteX0" fmla="*/ 1681 w 108731"/>
                  <a:gd name="connsiteY0" fmla="*/ 449 h 105917"/>
                  <a:gd name="connsiteX1" fmla="*/ 108043 w 108731"/>
                  <a:gd name="connsiteY1" fmla="*/ 103636 h 105917"/>
                  <a:gd name="connsiteX2" fmla="*/ 46131 w 108731"/>
                  <a:gd name="connsiteY2" fmla="*/ 67124 h 105917"/>
                  <a:gd name="connsiteX3" fmla="*/ 1681 w 108731"/>
                  <a:gd name="connsiteY3" fmla="*/ 449 h 10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1" h="105917">
                    <a:moveTo>
                      <a:pt x="1681" y="449"/>
                    </a:moveTo>
                    <a:cubicBezTo>
                      <a:pt x="12000" y="6534"/>
                      <a:pt x="100635" y="92524"/>
                      <a:pt x="108043" y="103636"/>
                    </a:cubicBezTo>
                    <a:cubicBezTo>
                      <a:pt x="115451" y="114749"/>
                      <a:pt x="60948" y="82470"/>
                      <a:pt x="46131" y="67124"/>
                    </a:cubicBezTo>
                    <a:cubicBezTo>
                      <a:pt x="31314" y="51778"/>
                      <a:pt x="-8638" y="-5636"/>
                      <a:pt x="1681" y="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7" name="フリーフォーム: 図形 1516">
                <a:extLst>
                  <a:ext uri="{FF2B5EF4-FFF2-40B4-BE49-F238E27FC236}">
                    <a16:creationId xmlns:a16="http://schemas.microsoft.com/office/drawing/2014/main" id="{0AF11479-0FE0-464B-BA51-777446C226C5}"/>
                  </a:ext>
                </a:extLst>
              </p:cNvPr>
              <p:cNvSpPr/>
              <p:nvPr/>
            </p:nvSpPr>
            <p:spPr>
              <a:xfrm>
                <a:off x="6481644" y="3839963"/>
                <a:ext cx="63939" cy="56009"/>
              </a:xfrm>
              <a:custGeom>
                <a:avLst/>
                <a:gdLst>
                  <a:gd name="connsiteX0" fmla="*/ 119 w 63939"/>
                  <a:gd name="connsiteY0" fmla="*/ 200 h 56009"/>
                  <a:gd name="connsiteX1" fmla="*/ 35044 w 63939"/>
                  <a:gd name="connsiteY1" fmla="*/ 36712 h 56009"/>
                  <a:gd name="connsiteX2" fmla="*/ 63619 w 63939"/>
                  <a:gd name="connsiteY2" fmla="*/ 55762 h 56009"/>
                  <a:gd name="connsiteX3" fmla="*/ 47744 w 63939"/>
                  <a:gd name="connsiteY3" fmla="*/ 24012 h 56009"/>
                  <a:gd name="connsiteX4" fmla="*/ 119 w 63939"/>
                  <a:gd name="connsiteY4" fmla="*/ 200 h 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9" h="56009">
                    <a:moveTo>
                      <a:pt x="119" y="200"/>
                    </a:moveTo>
                    <a:cubicBezTo>
                      <a:pt x="-1998" y="2317"/>
                      <a:pt x="24461" y="27452"/>
                      <a:pt x="35044" y="36712"/>
                    </a:cubicBezTo>
                    <a:cubicBezTo>
                      <a:pt x="45627" y="45972"/>
                      <a:pt x="61502" y="57879"/>
                      <a:pt x="63619" y="55762"/>
                    </a:cubicBezTo>
                    <a:cubicBezTo>
                      <a:pt x="65736" y="53645"/>
                      <a:pt x="57005" y="34860"/>
                      <a:pt x="47744" y="24012"/>
                    </a:cubicBezTo>
                    <a:cubicBezTo>
                      <a:pt x="38484" y="13164"/>
                      <a:pt x="2236" y="-1917"/>
                      <a:pt x="119" y="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8" name="フリーフォーム: 図形 1517">
                <a:extLst>
                  <a:ext uri="{FF2B5EF4-FFF2-40B4-BE49-F238E27FC236}">
                    <a16:creationId xmlns:a16="http://schemas.microsoft.com/office/drawing/2014/main" id="{F609D5BC-B96B-4C7F-A5C5-1241D87525C4}"/>
                  </a:ext>
                </a:extLst>
              </p:cNvPr>
              <p:cNvSpPr/>
              <p:nvPr/>
            </p:nvSpPr>
            <p:spPr>
              <a:xfrm>
                <a:off x="6494371" y="3793941"/>
                <a:ext cx="139017" cy="127184"/>
              </a:xfrm>
              <a:custGeom>
                <a:avLst/>
                <a:gdLst>
                  <a:gd name="connsiteX0" fmla="*/ 136617 w 139017"/>
                  <a:gd name="connsiteY0" fmla="*/ 184 h 127184"/>
                  <a:gd name="connsiteX1" fmla="*/ 136617 w 139017"/>
                  <a:gd name="connsiteY1" fmla="*/ 76384 h 127184"/>
                  <a:gd name="connsiteX2" fmla="*/ 109629 w 139017"/>
                  <a:gd name="connsiteY2" fmla="*/ 111309 h 127184"/>
                  <a:gd name="connsiteX3" fmla="*/ 66767 w 139017"/>
                  <a:gd name="connsiteY3" fmla="*/ 127184 h 127184"/>
                  <a:gd name="connsiteX4" fmla="*/ 23904 w 139017"/>
                  <a:gd name="connsiteY4" fmla="*/ 111309 h 127184"/>
                  <a:gd name="connsiteX5" fmla="*/ 6442 w 139017"/>
                  <a:gd name="connsiteY5" fmla="*/ 95434 h 127184"/>
                  <a:gd name="connsiteX6" fmla="*/ 1679 w 139017"/>
                  <a:gd name="connsiteY6" fmla="*/ 73209 h 127184"/>
                  <a:gd name="connsiteX7" fmla="*/ 33429 w 139017"/>
                  <a:gd name="connsiteY7" fmla="*/ 104959 h 127184"/>
                  <a:gd name="connsiteX8" fmla="*/ 77879 w 139017"/>
                  <a:gd name="connsiteY8" fmla="*/ 114484 h 127184"/>
                  <a:gd name="connsiteX9" fmla="*/ 111217 w 139017"/>
                  <a:gd name="connsiteY9" fmla="*/ 90672 h 127184"/>
                  <a:gd name="connsiteX10" fmla="*/ 127092 w 139017"/>
                  <a:gd name="connsiteY10" fmla="*/ 55747 h 127184"/>
                  <a:gd name="connsiteX11" fmla="*/ 136617 w 139017"/>
                  <a:gd name="connsiteY11" fmla="*/ 184 h 12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17" h="127184">
                    <a:moveTo>
                      <a:pt x="136617" y="184"/>
                    </a:moveTo>
                    <a:cubicBezTo>
                      <a:pt x="138204" y="3623"/>
                      <a:pt x="141115" y="57863"/>
                      <a:pt x="136617" y="76384"/>
                    </a:cubicBezTo>
                    <a:cubicBezTo>
                      <a:pt x="132119" y="94905"/>
                      <a:pt x="121271" y="102842"/>
                      <a:pt x="109629" y="111309"/>
                    </a:cubicBezTo>
                    <a:cubicBezTo>
                      <a:pt x="97987" y="119776"/>
                      <a:pt x="81054" y="127184"/>
                      <a:pt x="66767" y="127184"/>
                    </a:cubicBezTo>
                    <a:cubicBezTo>
                      <a:pt x="52480" y="127184"/>
                      <a:pt x="33958" y="116601"/>
                      <a:pt x="23904" y="111309"/>
                    </a:cubicBezTo>
                    <a:cubicBezTo>
                      <a:pt x="13850" y="106017"/>
                      <a:pt x="10146" y="101784"/>
                      <a:pt x="6442" y="95434"/>
                    </a:cubicBezTo>
                    <a:cubicBezTo>
                      <a:pt x="2738" y="89084"/>
                      <a:pt x="-2819" y="71622"/>
                      <a:pt x="1679" y="73209"/>
                    </a:cubicBezTo>
                    <a:cubicBezTo>
                      <a:pt x="6177" y="74796"/>
                      <a:pt x="20729" y="98080"/>
                      <a:pt x="33429" y="104959"/>
                    </a:cubicBezTo>
                    <a:cubicBezTo>
                      <a:pt x="46129" y="111838"/>
                      <a:pt x="64914" y="116865"/>
                      <a:pt x="77879" y="114484"/>
                    </a:cubicBezTo>
                    <a:cubicBezTo>
                      <a:pt x="90844" y="112103"/>
                      <a:pt x="103015" y="100462"/>
                      <a:pt x="111217" y="90672"/>
                    </a:cubicBezTo>
                    <a:cubicBezTo>
                      <a:pt x="119419" y="80883"/>
                      <a:pt x="123917" y="69241"/>
                      <a:pt x="127092" y="55747"/>
                    </a:cubicBezTo>
                    <a:cubicBezTo>
                      <a:pt x="130267" y="42253"/>
                      <a:pt x="135030" y="-3255"/>
                      <a:pt x="136617" y="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: 図形 1518">
                <a:extLst>
                  <a:ext uri="{FF2B5EF4-FFF2-40B4-BE49-F238E27FC236}">
                    <a16:creationId xmlns:a16="http://schemas.microsoft.com/office/drawing/2014/main" id="{A8F5C025-25A1-4C04-8F7D-B6A0F0306F70}"/>
                  </a:ext>
                </a:extLst>
              </p:cNvPr>
              <p:cNvSpPr/>
              <p:nvPr/>
            </p:nvSpPr>
            <p:spPr>
              <a:xfrm>
                <a:off x="6454475" y="3787240"/>
                <a:ext cx="200884" cy="153642"/>
              </a:xfrm>
              <a:custGeom>
                <a:avLst/>
                <a:gdLst>
                  <a:gd name="connsiteX0" fmla="*/ 200325 w 200884"/>
                  <a:gd name="connsiteY0" fmla="*/ 535 h 153642"/>
                  <a:gd name="connsiteX1" fmla="*/ 182863 w 200884"/>
                  <a:gd name="connsiteY1" fmla="*/ 121185 h 153642"/>
                  <a:gd name="connsiteX2" fmla="*/ 163813 w 200884"/>
                  <a:gd name="connsiteY2" fmla="*/ 141823 h 153642"/>
                  <a:gd name="connsiteX3" fmla="*/ 128888 w 200884"/>
                  <a:gd name="connsiteY3" fmla="*/ 152935 h 153642"/>
                  <a:gd name="connsiteX4" fmla="*/ 44750 w 200884"/>
                  <a:gd name="connsiteY4" fmla="*/ 148173 h 153642"/>
                  <a:gd name="connsiteX5" fmla="*/ 9825 w 200884"/>
                  <a:gd name="connsiteY5" fmla="*/ 113248 h 153642"/>
                  <a:gd name="connsiteX6" fmla="*/ 1888 w 200884"/>
                  <a:gd name="connsiteY6" fmla="*/ 84673 h 153642"/>
                  <a:gd name="connsiteX7" fmla="*/ 39988 w 200884"/>
                  <a:gd name="connsiteY7" fmla="*/ 84673 h 153642"/>
                  <a:gd name="connsiteX8" fmla="*/ 20938 w 200884"/>
                  <a:gd name="connsiteY8" fmla="*/ 102135 h 153642"/>
                  <a:gd name="connsiteX9" fmla="*/ 71738 w 200884"/>
                  <a:gd name="connsiteY9" fmla="*/ 127535 h 153642"/>
                  <a:gd name="connsiteX10" fmla="*/ 165400 w 200884"/>
                  <a:gd name="connsiteY10" fmla="*/ 127535 h 153642"/>
                  <a:gd name="connsiteX11" fmla="*/ 193975 w 200884"/>
                  <a:gd name="connsiteY11" fmla="*/ 78323 h 153642"/>
                  <a:gd name="connsiteX12" fmla="*/ 200325 w 200884"/>
                  <a:gd name="connsiteY12" fmla="*/ 535 h 15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884" h="153642">
                    <a:moveTo>
                      <a:pt x="200325" y="535"/>
                    </a:moveTo>
                    <a:cubicBezTo>
                      <a:pt x="198473" y="7679"/>
                      <a:pt x="188948" y="97637"/>
                      <a:pt x="182863" y="121185"/>
                    </a:cubicBezTo>
                    <a:cubicBezTo>
                      <a:pt x="176778" y="144733"/>
                      <a:pt x="172809" y="136531"/>
                      <a:pt x="163813" y="141823"/>
                    </a:cubicBezTo>
                    <a:cubicBezTo>
                      <a:pt x="154817" y="147115"/>
                      <a:pt x="148732" y="151877"/>
                      <a:pt x="128888" y="152935"/>
                    </a:cubicBezTo>
                    <a:cubicBezTo>
                      <a:pt x="109044" y="153993"/>
                      <a:pt x="64594" y="154788"/>
                      <a:pt x="44750" y="148173"/>
                    </a:cubicBezTo>
                    <a:cubicBezTo>
                      <a:pt x="24906" y="141558"/>
                      <a:pt x="16969" y="123831"/>
                      <a:pt x="9825" y="113248"/>
                    </a:cubicBezTo>
                    <a:cubicBezTo>
                      <a:pt x="2681" y="102665"/>
                      <a:pt x="-3139" y="89435"/>
                      <a:pt x="1888" y="84673"/>
                    </a:cubicBezTo>
                    <a:cubicBezTo>
                      <a:pt x="6915" y="79911"/>
                      <a:pt x="36813" y="81763"/>
                      <a:pt x="39988" y="84673"/>
                    </a:cubicBezTo>
                    <a:cubicBezTo>
                      <a:pt x="43163" y="87583"/>
                      <a:pt x="15646" y="94991"/>
                      <a:pt x="20938" y="102135"/>
                    </a:cubicBezTo>
                    <a:cubicBezTo>
                      <a:pt x="26230" y="109279"/>
                      <a:pt x="47661" y="123302"/>
                      <a:pt x="71738" y="127535"/>
                    </a:cubicBezTo>
                    <a:cubicBezTo>
                      <a:pt x="95815" y="131768"/>
                      <a:pt x="145027" y="135737"/>
                      <a:pt x="165400" y="127535"/>
                    </a:cubicBezTo>
                    <a:cubicBezTo>
                      <a:pt x="185773" y="119333"/>
                      <a:pt x="188683" y="96844"/>
                      <a:pt x="193975" y="78323"/>
                    </a:cubicBezTo>
                    <a:cubicBezTo>
                      <a:pt x="199267" y="59802"/>
                      <a:pt x="202177" y="-6609"/>
                      <a:pt x="200325" y="5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0" name="フリーフォーム: 図形 1519">
                <a:extLst>
                  <a:ext uri="{FF2B5EF4-FFF2-40B4-BE49-F238E27FC236}">
                    <a16:creationId xmlns:a16="http://schemas.microsoft.com/office/drawing/2014/main" id="{579E9159-5F6B-4E80-BC3A-5A21DC4E1B5E}"/>
                  </a:ext>
                </a:extLst>
              </p:cNvPr>
              <p:cNvSpPr/>
              <p:nvPr/>
            </p:nvSpPr>
            <p:spPr>
              <a:xfrm>
                <a:off x="6454752" y="3903659"/>
                <a:ext cx="165123" cy="134804"/>
              </a:xfrm>
              <a:custGeom>
                <a:avLst/>
                <a:gdLst>
                  <a:gd name="connsiteX0" fmla="*/ 23 w 165123"/>
                  <a:gd name="connsiteY0" fmla="*/ 4 h 134804"/>
                  <a:gd name="connsiteX1" fmla="*/ 17486 w 165123"/>
                  <a:gd name="connsiteY1" fmla="*/ 68266 h 134804"/>
                  <a:gd name="connsiteX2" fmla="*/ 57173 w 165123"/>
                  <a:gd name="connsiteY2" fmla="*/ 115891 h 134804"/>
                  <a:gd name="connsiteX3" fmla="*/ 120673 w 165123"/>
                  <a:gd name="connsiteY3" fmla="*/ 127004 h 134804"/>
                  <a:gd name="connsiteX4" fmla="*/ 165123 w 165123"/>
                  <a:gd name="connsiteY4" fmla="*/ 123829 h 134804"/>
                  <a:gd name="connsiteX5" fmla="*/ 88923 w 165123"/>
                  <a:gd name="connsiteY5" fmla="*/ 131766 h 134804"/>
                  <a:gd name="connsiteX6" fmla="*/ 20661 w 165123"/>
                  <a:gd name="connsiteY6" fmla="*/ 65091 h 134804"/>
                  <a:gd name="connsiteX7" fmla="*/ 23 w 165123"/>
                  <a:gd name="connsiteY7" fmla="*/ 4 h 13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23" h="134804">
                    <a:moveTo>
                      <a:pt x="23" y="4"/>
                    </a:moveTo>
                    <a:cubicBezTo>
                      <a:pt x="-506" y="533"/>
                      <a:pt x="7961" y="48951"/>
                      <a:pt x="17486" y="68266"/>
                    </a:cubicBezTo>
                    <a:cubicBezTo>
                      <a:pt x="27011" y="87581"/>
                      <a:pt x="39975" y="106101"/>
                      <a:pt x="57173" y="115891"/>
                    </a:cubicBezTo>
                    <a:cubicBezTo>
                      <a:pt x="74371" y="125681"/>
                      <a:pt x="102681" y="125681"/>
                      <a:pt x="120673" y="127004"/>
                    </a:cubicBezTo>
                    <a:lnTo>
                      <a:pt x="165123" y="123829"/>
                    </a:lnTo>
                    <a:cubicBezTo>
                      <a:pt x="159831" y="124623"/>
                      <a:pt x="113000" y="141556"/>
                      <a:pt x="88923" y="131766"/>
                    </a:cubicBezTo>
                    <a:cubicBezTo>
                      <a:pt x="64846" y="121976"/>
                      <a:pt x="35478" y="87845"/>
                      <a:pt x="20661" y="65091"/>
                    </a:cubicBezTo>
                    <a:cubicBezTo>
                      <a:pt x="5844" y="42337"/>
                      <a:pt x="552" y="-525"/>
                      <a:pt x="23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1" name="フリーフォーム: 図形 1520">
                <a:extLst>
                  <a:ext uri="{FF2B5EF4-FFF2-40B4-BE49-F238E27FC236}">
                    <a16:creationId xmlns:a16="http://schemas.microsoft.com/office/drawing/2014/main" id="{0A9B61B7-80FD-4D58-AAF1-1318CD4E38C8}"/>
                  </a:ext>
                </a:extLst>
              </p:cNvPr>
              <p:cNvSpPr/>
              <p:nvPr/>
            </p:nvSpPr>
            <p:spPr>
              <a:xfrm>
                <a:off x="6430888" y="3938158"/>
                <a:ext cx="248037" cy="164037"/>
              </a:xfrm>
              <a:custGeom>
                <a:avLst/>
                <a:gdLst>
                  <a:gd name="connsiteX0" fmla="*/ 75 w 248037"/>
                  <a:gd name="connsiteY0" fmla="*/ 430 h 164037"/>
                  <a:gd name="connsiteX1" fmla="*/ 61987 w 248037"/>
                  <a:gd name="connsiteY1" fmla="*/ 127430 h 164037"/>
                  <a:gd name="connsiteX2" fmla="*/ 117550 w 248037"/>
                  <a:gd name="connsiteY2" fmla="*/ 154417 h 164037"/>
                  <a:gd name="connsiteX3" fmla="*/ 157237 w 248037"/>
                  <a:gd name="connsiteY3" fmla="*/ 163942 h 164037"/>
                  <a:gd name="connsiteX4" fmla="*/ 201687 w 248037"/>
                  <a:gd name="connsiteY4" fmla="*/ 149655 h 164037"/>
                  <a:gd name="connsiteX5" fmla="*/ 247725 w 248037"/>
                  <a:gd name="connsiteY5" fmla="*/ 116317 h 164037"/>
                  <a:gd name="connsiteX6" fmla="*/ 177875 w 248037"/>
                  <a:gd name="connsiteY6" fmla="*/ 151242 h 164037"/>
                  <a:gd name="connsiteX7" fmla="*/ 117550 w 248037"/>
                  <a:gd name="connsiteY7" fmla="*/ 146480 h 164037"/>
                  <a:gd name="connsiteX8" fmla="*/ 50875 w 248037"/>
                  <a:gd name="connsiteY8" fmla="*/ 87742 h 164037"/>
                  <a:gd name="connsiteX9" fmla="*/ 75 w 248037"/>
                  <a:gd name="connsiteY9" fmla="*/ 430 h 16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037" h="164037">
                    <a:moveTo>
                      <a:pt x="75" y="430"/>
                    </a:moveTo>
                    <a:cubicBezTo>
                      <a:pt x="1927" y="7045"/>
                      <a:pt x="42408" y="101765"/>
                      <a:pt x="61987" y="127430"/>
                    </a:cubicBezTo>
                    <a:cubicBezTo>
                      <a:pt x="81566" y="153095"/>
                      <a:pt x="101675" y="148332"/>
                      <a:pt x="117550" y="154417"/>
                    </a:cubicBezTo>
                    <a:cubicBezTo>
                      <a:pt x="133425" y="160502"/>
                      <a:pt x="143214" y="164736"/>
                      <a:pt x="157237" y="163942"/>
                    </a:cubicBezTo>
                    <a:cubicBezTo>
                      <a:pt x="171260" y="163148"/>
                      <a:pt x="186606" y="157593"/>
                      <a:pt x="201687" y="149655"/>
                    </a:cubicBezTo>
                    <a:cubicBezTo>
                      <a:pt x="216768" y="141718"/>
                      <a:pt x="251694" y="116053"/>
                      <a:pt x="247725" y="116317"/>
                    </a:cubicBezTo>
                    <a:cubicBezTo>
                      <a:pt x="243756" y="116581"/>
                      <a:pt x="199571" y="146215"/>
                      <a:pt x="177875" y="151242"/>
                    </a:cubicBezTo>
                    <a:cubicBezTo>
                      <a:pt x="156179" y="156269"/>
                      <a:pt x="138717" y="157063"/>
                      <a:pt x="117550" y="146480"/>
                    </a:cubicBezTo>
                    <a:cubicBezTo>
                      <a:pt x="96383" y="135897"/>
                      <a:pt x="70719" y="110232"/>
                      <a:pt x="50875" y="87742"/>
                    </a:cubicBezTo>
                    <a:cubicBezTo>
                      <a:pt x="31031" y="65252"/>
                      <a:pt x="-1777" y="-6185"/>
                      <a:pt x="75" y="4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: 図形 1521">
                <a:extLst>
                  <a:ext uri="{FF2B5EF4-FFF2-40B4-BE49-F238E27FC236}">
                    <a16:creationId xmlns:a16="http://schemas.microsoft.com/office/drawing/2014/main" id="{8559ACC4-1ED2-45CC-8403-A7C5BD8FFA93}"/>
                  </a:ext>
                </a:extLst>
              </p:cNvPr>
              <p:cNvSpPr/>
              <p:nvPr/>
            </p:nvSpPr>
            <p:spPr>
              <a:xfrm>
                <a:off x="6499191" y="4024274"/>
                <a:ext cx="157288" cy="31997"/>
              </a:xfrm>
              <a:custGeom>
                <a:avLst/>
                <a:gdLst>
                  <a:gd name="connsiteX0" fmla="*/ 34 w 157288"/>
                  <a:gd name="connsiteY0" fmla="*/ 14326 h 31997"/>
                  <a:gd name="connsiteX1" fmla="*/ 96872 w 157288"/>
                  <a:gd name="connsiteY1" fmla="*/ 31789 h 31997"/>
                  <a:gd name="connsiteX2" fmla="*/ 157197 w 157288"/>
                  <a:gd name="connsiteY2" fmla="*/ 39 h 31997"/>
                  <a:gd name="connsiteX3" fmla="*/ 107984 w 157288"/>
                  <a:gd name="connsiteY3" fmla="*/ 25439 h 31997"/>
                  <a:gd name="connsiteX4" fmla="*/ 34 w 157288"/>
                  <a:gd name="connsiteY4" fmla="*/ 14326 h 3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8" h="31997">
                    <a:moveTo>
                      <a:pt x="34" y="14326"/>
                    </a:moveTo>
                    <a:cubicBezTo>
                      <a:pt x="-1818" y="15384"/>
                      <a:pt x="70678" y="34170"/>
                      <a:pt x="96872" y="31789"/>
                    </a:cubicBezTo>
                    <a:cubicBezTo>
                      <a:pt x="123066" y="29408"/>
                      <a:pt x="155345" y="1097"/>
                      <a:pt x="157197" y="39"/>
                    </a:cubicBezTo>
                    <a:cubicBezTo>
                      <a:pt x="159049" y="-1019"/>
                      <a:pt x="132590" y="19618"/>
                      <a:pt x="107984" y="25439"/>
                    </a:cubicBezTo>
                    <a:cubicBezTo>
                      <a:pt x="83378" y="31260"/>
                      <a:pt x="1886" y="13268"/>
                      <a:pt x="34" y="14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: 図形 1522">
                <a:extLst>
                  <a:ext uri="{FF2B5EF4-FFF2-40B4-BE49-F238E27FC236}">
                    <a16:creationId xmlns:a16="http://schemas.microsoft.com/office/drawing/2014/main" id="{70DE54DF-F99D-404D-8D35-CAAAE8AAB364}"/>
                  </a:ext>
                </a:extLst>
              </p:cNvPr>
              <p:cNvSpPr/>
              <p:nvPr/>
            </p:nvSpPr>
            <p:spPr>
              <a:xfrm>
                <a:off x="6610327" y="3881347"/>
                <a:ext cx="114663" cy="41168"/>
              </a:xfrm>
              <a:custGeom>
                <a:avLst/>
                <a:gdLst>
                  <a:gd name="connsiteX0" fmla="*/ 23 w 114663"/>
                  <a:gd name="connsiteY0" fmla="*/ 28666 h 41168"/>
                  <a:gd name="connsiteX1" fmla="*/ 100036 w 114663"/>
                  <a:gd name="connsiteY1" fmla="*/ 38191 h 41168"/>
                  <a:gd name="connsiteX2" fmla="*/ 107973 w 114663"/>
                  <a:gd name="connsiteY2" fmla="*/ 38191 h 41168"/>
                  <a:gd name="connsiteX3" fmla="*/ 111148 w 114663"/>
                  <a:gd name="connsiteY3" fmla="*/ 3266 h 41168"/>
                  <a:gd name="connsiteX4" fmla="*/ 55586 w 114663"/>
                  <a:gd name="connsiteY4" fmla="*/ 1678 h 41168"/>
                  <a:gd name="connsiteX5" fmla="*/ 90511 w 114663"/>
                  <a:gd name="connsiteY5" fmla="*/ 4853 h 41168"/>
                  <a:gd name="connsiteX6" fmla="*/ 90511 w 114663"/>
                  <a:gd name="connsiteY6" fmla="*/ 23903 h 41168"/>
                  <a:gd name="connsiteX7" fmla="*/ 23 w 114663"/>
                  <a:gd name="connsiteY7" fmla="*/ 28666 h 4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63" h="41168">
                    <a:moveTo>
                      <a:pt x="23" y="28666"/>
                    </a:moveTo>
                    <a:cubicBezTo>
                      <a:pt x="1610" y="31047"/>
                      <a:pt x="82044" y="36604"/>
                      <a:pt x="100036" y="38191"/>
                    </a:cubicBezTo>
                    <a:cubicBezTo>
                      <a:pt x="118028" y="39779"/>
                      <a:pt x="106121" y="44012"/>
                      <a:pt x="107973" y="38191"/>
                    </a:cubicBezTo>
                    <a:cubicBezTo>
                      <a:pt x="109825" y="32370"/>
                      <a:pt x="119879" y="9352"/>
                      <a:pt x="111148" y="3266"/>
                    </a:cubicBezTo>
                    <a:cubicBezTo>
                      <a:pt x="102417" y="-2820"/>
                      <a:pt x="59025" y="1414"/>
                      <a:pt x="55586" y="1678"/>
                    </a:cubicBezTo>
                    <a:cubicBezTo>
                      <a:pt x="52147" y="1942"/>
                      <a:pt x="84690" y="1149"/>
                      <a:pt x="90511" y="4853"/>
                    </a:cubicBezTo>
                    <a:cubicBezTo>
                      <a:pt x="96332" y="8557"/>
                      <a:pt x="102946" y="22051"/>
                      <a:pt x="90511" y="23903"/>
                    </a:cubicBezTo>
                    <a:cubicBezTo>
                      <a:pt x="78076" y="25755"/>
                      <a:pt x="-1564" y="26285"/>
                      <a:pt x="23" y="286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: 図形 1523">
                <a:extLst>
                  <a:ext uri="{FF2B5EF4-FFF2-40B4-BE49-F238E27FC236}">
                    <a16:creationId xmlns:a16="http://schemas.microsoft.com/office/drawing/2014/main" id="{406480DA-3E12-4FA0-815B-4320FA90DF3F}"/>
                  </a:ext>
                </a:extLst>
              </p:cNvPr>
              <p:cNvSpPr/>
              <p:nvPr/>
            </p:nvSpPr>
            <p:spPr>
              <a:xfrm>
                <a:off x="6656994" y="3792369"/>
                <a:ext cx="109629" cy="124166"/>
              </a:xfrm>
              <a:custGeom>
                <a:avLst/>
                <a:gdLst>
                  <a:gd name="connsiteX0" fmla="*/ 4156 w 109629"/>
                  <a:gd name="connsiteY0" fmla="*/ 169 h 124166"/>
                  <a:gd name="connsiteX1" fmla="*/ 8919 w 109629"/>
                  <a:gd name="connsiteY1" fmla="*/ 58906 h 124166"/>
                  <a:gd name="connsiteX2" fmla="*/ 66069 w 109629"/>
                  <a:gd name="connsiteY2" fmla="*/ 70019 h 124166"/>
                  <a:gd name="connsiteX3" fmla="*/ 86706 w 109629"/>
                  <a:gd name="connsiteY3" fmla="*/ 103356 h 124166"/>
                  <a:gd name="connsiteX4" fmla="*/ 108931 w 109629"/>
                  <a:gd name="connsiteY4" fmla="*/ 123994 h 124166"/>
                  <a:gd name="connsiteX5" fmla="*/ 100994 w 109629"/>
                  <a:gd name="connsiteY5" fmla="*/ 92244 h 124166"/>
                  <a:gd name="connsiteX6" fmla="*/ 70831 w 109629"/>
                  <a:gd name="connsiteY6" fmla="*/ 54144 h 124166"/>
                  <a:gd name="connsiteX7" fmla="*/ 48606 w 109629"/>
                  <a:gd name="connsiteY7" fmla="*/ 41444 h 124166"/>
                  <a:gd name="connsiteX8" fmla="*/ 4156 w 109629"/>
                  <a:gd name="connsiteY8" fmla="*/ 169 h 1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29" h="124166">
                    <a:moveTo>
                      <a:pt x="4156" y="169"/>
                    </a:moveTo>
                    <a:cubicBezTo>
                      <a:pt x="-2458" y="3079"/>
                      <a:pt x="-1400" y="47264"/>
                      <a:pt x="8919" y="58906"/>
                    </a:cubicBezTo>
                    <a:cubicBezTo>
                      <a:pt x="19238" y="70548"/>
                      <a:pt x="53105" y="62611"/>
                      <a:pt x="66069" y="70019"/>
                    </a:cubicBezTo>
                    <a:cubicBezTo>
                      <a:pt x="79033" y="77427"/>
                      <a:pt x="79562" y="94360"/>
                      <a:pt x="86706" y="103356"/>
                    </a:cubicBezTo>
                    <a:cubicBezTo>
                      <a:pt x="93850" y="112352"/>
                      <a:pt x="106550" y="125846"/>
                      <a:pt x="108931" y="123994"/>
                    </a:cubicBezTo>
                    <a:cubicBezTo>
                      <a:pt x="111312" y="122142"/>
                      <a:pt x="107344" y="103886"/>
                      <a:pt x="100994" y="92244"/>
                    </a:cubicBezTo>
                    <a:cubicBezTo>
                      <a:pt x="94644" y="80602"/>
                      <a:pt x="79562" y="62611"/>
                      <a:pt x="70831" y="54144"/>
                    </a:cubicBezTo>
                    <a:cubicBezTo>
                      <a:pt x="62100" y="45677"/>
                      <a:pt x="59454" y="50175"/>
                      <a:pt x="48606" y="41444"/>
                    </a:cubicBezTo>
                    <a:cubicBezTo>
                      <a:pt x="37758" y="32713"/>
                      <a:pt x="10770" y="-2741"/>
                      <a:pt x="4156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: 図形 1524">
                <a:extLst>
                  <a:ext uri="{FF2B5EF4-FFF2-40B4-BE49-F238E27FC236}">
                    <a16:creationId xmlns:a16="http://schemas.microsoft.com/office/drawing/2014/main" id="{8CBCF10C-169A-4818-9F7C-2B235917D4C2}"/>
                  </a:ext>
                </a:extLst>
              </p:cNvPr>
              <p:cNvSpPr/>
              <p:nvPr/>
            </p:nvSpPr>
            <p:spPr>
              <a:xfrm>
                <a:off x="6700803" y="3797145"/>
                <a:ext cx="75298" cy="28606"/>
              </a:xfrm>
              <a:custGeom>
                <a:avLst/>
                <a:gdLst>
                  <a:gd name="connsiteX0" fmla="*/ 35 w 75298"/>
                  <a:gd name="connsiteY0" fmla="*/ 27143 h 28606"/>
                  <a:gd name="connsiteX1" fmla="*/ 61947 w 75298"/>
                  <a:gd name="connsiteY1" fmla="*/ 22380 h 28606"/>
                  <a:gd name="connsiteX2" fmla="*/ 71472 w 75298"/>
                  <a:gd name="connsiteY2" fmla="*/ 155 h 28606"/>
                  <a:gd name="connsiteX3" fmla="*/ 35 w 75298"/>
                  <a:gd name="connsiteY3" fmla="*/ 27143 h 2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98" h="28606">
                    <a:moveTo>
                      <a:pt x="35" y="27143"/>
                    </a:moveTo>
                    <a:cubicBezTo>
                      <a:pt x="-1552" y="30847"/>
                      <a:pt x="50041" y="26878"/>
                      <a:pt x="61947" y="22380"/>
                    </a:cubicBezTo>
                    <a:cubicBezTo>
                      <a:pt x="73853" y="17882"/>
                      <a:pt x="79674" y="2536"/>
                      <a:pt x="71472" y="155"/>
                    </a:cubicBezTo>
                    <a:cubicBezTo>
                      <a:pt x="63270" y="-2226"/>
                      <a:pt x="1622" y="23439"/>
                      <a:pt x="35" y="271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: 図形 1525">
                <a:extLst>
                  <a:ext uri="{FF2B5EF4-FFF2-40B4-BE49-F238E27FC236}">
                    <a16:creationId xmlns:a16="http://schemas.microsoft.com/office/drawing/2014/main" id="{6DF76D7B-D4F8-4B48-B02E-277A3FD5CEE3}"/>
                  </a:ext>
                </a:extLst>
              </p:cNvPr>
              <p:cNvSpPr/>
              <p:nvPr/>
            </p:nvSpPr>
            <p:spPr>
              <a:xfrm>
                <a:off x="6660755" y="3930639"/>
                <a:ext cx="173296" cy="244961"/>
              </a:xfrm>
              <a:custGeom>
                <a:avLst/>
                <a:gdLst>
                  <a:gd name="connsiteX0" fmla="*/ 57545 w 173296"/>
                  <a:gd name="connsiteY0" fmla="*/ 11 h 244961"/>
                  <a:gd name="connsiteX1" fmla="*/ 141683 w 173296"/>
                  <a:gd name="connsiteY1" fmla="*/ 95261 h 244961"/>
                  <a:gd name="connsiteX2" fmla="*/ 171845 w 173296"/>
                  <a:gd name="connsiteY2" fmla="*/ 146061 h 244961"/>
                  <a:gd name="connsiteX3" fmla="*/ 167083 w 173296"/>
                  <a:gd name="connsiteY3" fmla="*/ 184161 h 244961"/>
                  <a:gd name="connsiteX4" fmla="*/ 154383 w 173296"/>
                  <a:gd name="connsiteY4" fmla="*/ 206386 h 244961"/>
                  <a:gd name="connsiteX5" fmla="*/ 135333 w 173296"/>
                  <a:gd name="connsiteY5" fmla="*/ 225436 h 244961"/>
                  <a:gd name="connsiteX6" fmla="*/ 108345 w 173296"/>
                  <a:gd name="connsiteY6" fmla="*/ 244486 h 244961"/>
                  <a:gd name="connsiteX7" fmla="*/ 57545 w 173296"/>
                  <a:gd name="connsiteY7" fmla="*/ 204799 h 244961"/>
                  <a:gd name="connsiteX8" fmla="*/ 395 w 173296"/>
                  <a:gd name="connsiteY8" fmla="*/ 147649 h 244961"/>
                  <a:gd name="connsiteX9" fmla="*/ 87708 w 173296"/>
                  <a:gd name="connsiteY9" fmla="*/ 217499 h 244961"/>
                  <a:gd name="connsiteX10" fmla="*/ 116283 w 173296"/>
                  <a:gd name="connsiteY10" fmla="*/ 220674 h 244961"/>
                  <a:gd name="connsiteX11" fmla="*/ 151208 w 173296"/>
                  <a:gd name="connsiteY11" fmla="*/ 196861 h 244961"/>
                  <a:gd name="connsiteX12" fmla="*/ 163908 w 173296"/>
                  <a:gd name="connsiteY12" fmla="*/ 144474 h 244961"/>
                  <a:gd name="connsiteX13" fmla="*/ 138508 w 173296"/>
                  <a:gd name="connsiteY13" fmla="*/ 101611 h 244961"/>
                  <a:gd name="connsiteX14" fmla="*/ 57545 w 173296"/>
                  <a:gd name="connsiteY14" fmla="*/ 11 h 24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296" h="244961">
                    <a:moveTo>
                      <a:pt x="57545" y="11"/>
                    </a:moveTo>
                    <a:cubicBezTo>
                      <a:pt x="58074" y="-1047"/>
                      <a:pt x="122633" y="70919"/>
                      <a:pt x="141683" y="95261"/>
                    </a:cubicBezTo>
                    <a:cubicBezTo>
                      <a:pt x="160733" y="119603"/>
                      <a:pt x="167612" y="131244"/>
                      <a:pt x="171845" y="146061"/>
                    </a:cubicBezTo>
                    <a:cubicBezTo>
                      <a:pt x="176078" y="160878"/>
                      <a:pt x="169993" y="174107"/>
                      <a:pt x="167083" y="184161"/>
                    </a:cubicBezTo>
                    <a:cubicBezTo>
                      <a:pt x="164173" y="194215"/>
                      <a:pt x="159675" y="199507"/>
                      <a:pt x="154383" y="206386"/>
                    </a:cubicBezTo>
                    <a:cubicBezTo>
                      <a:pt x="149091" y="213265"/>
                      <a:pt x="143006" y="219086"/>
                      <a:pt x="135333" y="225436"/>
                    </a:cubicBezTo>
                    <a:cubicBezTo>
                      <a:pt x="127660" y="231786"/>
                      <a:pt x="121310" y="247925"/>
                      <a:pt x="108345" y="244486"/>
                    </a:cubicBezTo>
                    <a:cubicBezTo>
                      <a:pt x="95380" y="241047"/>
                      <a:pt x="75537" y="220939"/>
                      <a:pt x="57545" y="204799"/>
                    </a:cubicBezTo>
                    <a:cubicBezTo>
                      <a:pt x="39553" y="188660"/>
                      <a:pt x="-4632" y="145532"/>
                      <a:pt x="395" y="147649"/>
                    </a:cubicBezTo>
                    <a:cubicBezTo>
                      <a:pt x="5422" y="149766"/>
                      <a:pt x="68393" y="205328"/>
                      <a:pt x="87708" y="217499"/>
                    </a:cubicBezTo>
                    <a:cubicBezTo>
                      <a:pt x="107023" y="229670"/>
                      <a:pt x="105700" y="224114"/>
                      <a:pt x="116283" y="220674"/>
                    </a:cubicBezTo>
                    <a:cubicBezTo>
                      <a:pt x="126866" y="217234"/>
                      <a:pt x="143271" y="209561"/>
                      <a:pt x="151208" y="196861"/>
                    </a:cubicBezTo>
                    <a:cubicBezTo>
                      <a:pt x="159145" y="184161"/>
                      <a:pt x="166025" y="160349"/>
                      <a:pt x="163908" y="144474"/>
                    </a:cubicBezTo>
                    <a:cubicBezTo>
                      <a:pt x="161791" y="128599"/>
                      <a:pt x="154118" y="122513"/>
                      <a:pt x="138508" y="101611"/>
                    </a:cubicBezTo>
                    <a:cubicBezTo>
                      <a:pt x="122898" y="80709"/>
                      <a:pt x="57016" y="1069"/>
                      <a:pt x="57545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: 図形 1526">
                <a:extLst>
                  <a:ext uri="{FF2B5EF4-FFF2-40B4-BE49-F238E27FC236}">
                    <a16:creationId xmlns:a16="http://schemas.microsoft.com/office/drawing/2014/main" id="{0CA631ED-BDC8-4C87-9D72-3AF260F326C9}"/>
                  </a:ext>
                </a:extLst>
              </p:cNvPr>
              <p:cNvSpPr/>
              <p:nvPr/>
            </p:nvSpPr>
            <p:spPr>
              <a:xfrm>
                <a:off x="6673850" y="3955673"/>
                <a:ext cx="167711" cy="133860"/>
              </a:xfrm>
              <a:custGeom>
                <a:avLst/>
                <a:gdLst>
                  <a:gd name="connsiteX0" fmla="*/ 166688 w 167711"/>
                  <a:gd name="connsiteY0" fmla="*/ 377 h 133860"/>
                  <a:gd name="connsiteX1" fmla="*/ 157163 w 167711"/>
                  <a:gd name="connsiteY1" fmla="*/ 87690 h 133860"/>
                  <a:gd name="connsiteX2" fmla="*/ 117475 w 167711"/>
                  <a:gd name="connsiteY2" fmla="*/ 114677 h 133860"/>
                  <a:gd name="connsiteX3" fmla="*/ 73025 w 167711"/>
                  <a:gd name="connsiteY3" fmla="*/ 133727 h 133860"/>
                  <a:gd name="connsiteX4" fmla="*/ 0 w 167711"/>
                  <a:gd name="connsiteY4" fmla="*/ 105152 h 133860"/>
                  <a:gd name="connsiteX5" fmla="*/ 73025 w 167711"/>
                  <a:gd name="connsiteY5" fmla="*/ 106740 h 133860"/>
                  <a:gd name="connsiteX6" fmla="*/ 109538 w 167711"/>
                  <a:gd name="connsiteY6" fmla="*/ 108327 h 133860"/>
                  <a:gd name="connsiteX7" fmla="*/ 138113 w 167711"/>
                  <a:gd name="connsiteY7" fmla="*/ 57527 h 133860"/>
                  <a:gd name="connsiteX8" fmla="*/ 166688 w 167711"/>
                  <a:gd name="connsiteY8" fmla="*/ 377 h 1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711" h="133860">
                    <a:moveTo>
                      <a:pt x="166688" y="377"/>
                    </a:moveTo>
                    <a:cubicBezTo>
                      <a:pt x="169863" y="5404"/>
                      <a:pt x="165365" y="68640"/>
                      <a:pt x="157163" y="87690"/>
                    </a:cubicBezTo>
                    <a:cubicBezTo>
                      <a:pt x="148961" y="106740"/>
                      <a:pt x="131498" y="107004"/>
                      <a:pt x="117475" y="114677"/>
                    </a:cubicBezTo>
                    <a:cubicBezTo>
                      <a:pt x="103452" y="122350"/>
                      <a:pt x="92604" y="135314"/>
                      <a:pt x="73025" y="133727"/>
                    </a:cubicBezTo>
                    <a:cubicBezTo>
                      <a:pt x="53446" y="132140"/>
                      <a:pt x="0" y="109650"/>
                      <a:pt x="0" y="105152"/>
                    </a:cubicBezTo>
                    <a:cubicBezTo>
                      <a:pt x="0" y="100654"/>
                      <a:pt x="54769" y="106211"/>
                      <a:pt x="73025" y="106740"/>
                    </a:cubicBezTo>
                    <a:cubicBezTo>
                      <a:pt x="91281" y="107269"/>
                      <a:pt x="98690" y="116529"/>
                      <a:pt x="109538" y="108327"/>
                    </a:cubicBezTo>
                    <a:cubicBezTo>
                      <a:pt x="120386" y="100125"/>
                      <a:pt x="131763" y="73137"/>
                      <a:pt x="138113" y="57527"/>
                    </a:cubicBezTo>
                    <a:cubicBezTo>
                      <a:pt x="144463" y="41917"/>
                      <a:pt x="163513" y="-4650"/>
                      <a:pt x="166688" y="3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: 図形 1527">
                <a:extLst>
                  <a:ext uri="{FF2B5EF4-FFF2-40B4-BE49-F238E27FC236}">
                    <a16:creationId xmlns:a16="http://schemas.microsoft.com/office/drawing/2014/main" id="{C2173E1B-3CDD-465F-8B2F-E96941DEDA23}"/>
                  </a:ext>
                </a:extLst>
              </p:cNvPr>
              <p:cNvSpPr/>
              <p:nvPr/>
            </p:nvSpPr>
            <p:spPr>
              <a:xfrm>
                <a:off x="6691186" y="3948089"/>
                <a:ext cx="86453" cy="99820"/>
              </a:xfrm>
              <a:custGeom>
                <a:avLst/>
                <a:gdLst>
                  <a:gd name="connsiteX0" fmla="*/ 85852 w 86453"/>
                  <a:gd name="connsiteY0" fmla="*/ 24 h 99820"/>
                  <a:gd name="connsiteX1" fmla="*/ 73152 w 86453"/>
                  <a:gd name="connsiteY1" fmla="*/ 66699 h 99820"/>
                  <a:gd name="connsiteX2" fmla="*/ 41402 w 86453"/>
                  <a:gd name="connsiteY2" fmla="*/ 93686 h 99820"/>
                  <a:gd name="connsiteX3" fmla="*/ 127 w 86453"/>
                  <a:gd name="connsiteY3" fmla="*/ 98449 h 99820"/>
                  <a:gd name="connsiteX4" fmla="*/ 55689 w 86453"/>
                  <a:gd name="connsiteY4" fmla="*/ 74636 h 99820"/>
                  <a:gd name="connsiteX5" fmla="*/ 85852 w 86453"/>
                  <a:gd name="connsiteY5" fmla="*/ 24 h 9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453" h="99820">
                    <a:moveTo>
                      <a:pt x="85852" y="24"/>
                    </a:moveTo>
                    <a:cubicBezTo>
                      <a:pt x="88763" y="-1299"/>
                      <a:pt x="80560" y="51089"/>
                      <a:pt x="73152" y="66699"/>
                    </a:cubicBezTo>
                    <a:cubicBezTo>
                      <a:pt x="65744" y="82309"/>
                      <a:pt x="53573" y="88394"/>
                      <a:pt x="41402" y="93686"/>
                    </a:cubicBezTo>
                    <a:cubicBezTo>
                      <a:pt x="29231" y="98978"/>
                      <a:pt x="-2254" y="101624"/>
                      <a:pt x="127" y="98449"/>
                    </a:cubicBezTo>
                    <a:cubicBezTo>
                      <a:pt x="2508" y="95274"/>
                      <a:pt x="41402" y="89188"/>
                      <a:pt x="55689" y="74636"/>
                    </a:cubicBezTo>
                    <a:cubicBezTo>
                      <a:pt x="69976" y="60084"/>
                      <a:pt x="82941" y="1347"/>
                      <a:pt x="85852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: 図形 1528">
                <a:extLst>
                  <a:ext uri="{FF2B5EF4-FFF2-40B4-BE49-F238E27FC236}">
                    <a16:creationId xmlns:a16="http://schemas.microsoft.com/office/drawing/2014/main" id="{50BFCC7E-726F-414D-AAC5-578B9EF446E6}"/>
                  </a:ext>
                </a:extLst>
              </p:cNvPr>
              <p:cNvSpPr/>
              <p:nvPr/>
            </p:nvSpPr>
            <p:spPr>
              <a:xfrm>
                <a:off x="6849085" y="3747072"/>
                <a:ext cx="125108" cy="95605"/>
              </a:xfrm>
              <a:custGeom>
                <a:avLst/>
                <a:gdLst>
                  <a:gd name="connsiteX0" fmla="*/ 4153 w 125108"/>
                  <a:gd name="connsiteY0" fmla="*/ 1016 h 95605"/>
                  <a:gd name="connsiteX1" fmla="*/ 124803 w 125108"/>
                  <a:gd name="connsiteY1" fmla="*/ 94678 h 95605"/>
                  <a:gd name="connsiteX2" fmla="*/ 37490 w 125108"/>
                  <a:gd name="connsiteY2" fmla="*/ 47053 h 95605"/>
                  <a:gd name="connsiteX3" fmla="*/ 4153 w 125108"/>
                  <a:gd name="connsiteY3" fmla="*/ 1016 h 9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08" h="95605">
                    <a:moveTo>
                      <a:pt x="4153" y="1016"/>
                    </a:moveTo>
                    <a:cubicBezTo>
                      <a:pt x="18705" y="8954"/>
                      <a:pt x="119247" y="87005"/>
                      <a:pt x="124803" y="94678"/>
                    </a:cubicBezTo>
                    <a:cubicBezTo>
                      <a:pt x="130359" y="102351"/>
                      <a:pt x="58657" y="60282"/>
                      <a:pt x="37490" y="47053"/>
                    </a:cubicBezTo>
                    <a:cubicBezTo>
                      <a:pt x="16323" y="33824"/>
                      <a:pt x="-10399" y="-6922"/>
                      <a:pt x="4153" y="10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: 図形 1529">
                <a:extLst>
                  <a:ext uri="{FF2B5EF4-FFF2-40B4-BE49-F238E27FC236}">
                    <a16:creationId xmlns:a16="http://schemas.microsoft.com/office/drawing/2014/main" id="{F4CB1B36-46FD-4DD3-A274-FD57E4F1C98F}"/>
                  </a:ext>
                </a:extLst>
              </p:cNvPr>
              <p:cNvSpPr/>
              <p:nvPr/>
            </p:nvSpPr>
            <p:spPr>
              <a:xfrm>
                <a:off x="6815131" y="3790517"/>
                <a:ext cx="162532" cy="106052"/>
              </a:xfrm>
              <a:custGeom>
                <a:avLst/>
                <a:gdLst>
                  <a:gd name="connsiteX0" fmla="*/ 7 w 162532"/>
                  <a:gd name="connsiteY0" fmla="*/ 433 h 106052"/>
                  <a:gd name="connsiteX1" fmla="*/ 88907 w 162532"/>
                  <a:gd name="connsiteY1" fmla="*/ 79808 h 106052"/>
                  <a:gd name="connsiteX2" fmla="*/ 157169 w 162532"/>
                  <a:gd name="connsiteY2" fmla="*/ 105208 h 106052"/>
                  <a:gd name="connsiteX3" fmla="*/ 157169 w 162532"/>
                  <a:gd name="connsiteY3" fmla="*/ 54408 h 106052"/>
                  <a:gd name="connsiteX4" fmla="*/ 149232 w 162532"/>
                  <a:gd name="connsiteY4" fmla="*/ 38533 h 106052"/>
                  <a:gd name="connsiteX5" fmla="*/ 128594 w 162532"/>
                  <a:gd name="connsiteY5" fmla="*/ 68696 h 106052"/>
                  <a:gd name="connsiteX6" fmla="*/ 93669 w 162532"/>
                  <a:gd name="connsiteY6" fmla="*/ 48058 h 106052"/>
                  <a:gd name="connsiteX7" fmla="*/ 7 w 162532"/>
                  <a:gd name="connsiteY7" fmla="*/ 433 h 1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532" h="106052">
                    <a:moveTo>
                      <a:pt x="7" y="433"/>
                    </a:moveTo>
                    <a:cubicBezTo>
                      <a:pt x="-787" y="5725"/>
                      <a:pt x="62713" y="62346"/>
                      <a:pt x="88907" y="79808"/>
                    </a:cubicBezTo>
                    <a:cubicBezTo>
                      <a:pt x="115101" y="97270"/>
                      <a:pt x="145792" y="109441"/>
                      <a:pt x="157169" y="105208"/>
                    </a:cubicBezTo>
                    <a:cubicBezTo>
                      <a:pt x="168546" y="100975"/>
                      <a:pt x="158492" y="65520"/>
                      <a:pt x="157169" y="54408"/>
                    </a:cubicBezTo>
                    <a:cubicBezTo>
                      <a:pt x="155846" y="43296"/>
                      <a:pt x="153994" y="36152"/>
                      <a:pt x="149232" y="38533"/>
                    </a:cubicBezTo>
                    <a:cubicBezTo>
                      <a:pt x="144470" y="40914"/>
                      <a:pt x="137855" y="67109"/>
                      <a:pt x="128594" y="68696"/>
                    </a:cubicBezTo>
                    <a:cubicBezTo>
                      <a:pt x="119334" y="70284"/>
                      <a:pt x="110867" y="56260"/>
                      <a:pt x="93669" y="48058"/>
                    </a:cubicBezTo>
                    <a:cubicBezTo>
                      <a:pt x="76471" y="39856"/>
                      <a:pt x="801" y="-4859"/>
                      <a:pt x="7" y="4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: 図形 1530">
                <a:extLst>
                  <a:ext uri="{FF2B5EF4-FFF2-40B4-BE49-F238E27FC236}">
                    <a16:creationId xmlns:a16="http://schemas.microsoft.com/office/drawing/2014/main" id="{4763B1E6-1147-49B0-B207-0CB47D63A65B}"/>
                  </a:ext>
                </a:extLst>
              </p:cNvPr>
              <p:cNvSpPr/>
              <p:nvPr/>
            </p:nvSpPr>
            <p:spPr>
              <a:xfrm>
                <a:off x="6773863" y="3769714"/>
                <a:ext cx="109540" cy="46672"/>
              </a:xfrm>
              <a:custGeom>
                <a:avLst/>
                <a:gdLst>
                  <a:gd name="connsiteX0" fmla="*/ 0 w 109540"/>
                  <a:gd name="connsiteY0" fmla="*/ 19649 h 46672"/>
                  <a:gd name="connsiteX1" fmla="*/ 77787 w 109540"/>
                  <a:gd name="connsiteY1" fmla="*/ 599 h 46672"/>
                  <a:gd name="connsiteX2" fmla="*/ 109537 w 109540"/>
                  <a:gd name="connsiteY2" fmla="*/ 46636 h 46672"/>
                  <a:gd name="connsiteX3" fmla="*/ 76200 w 109540"/>
                  <a:gd name="connsiteY3" fmla="*/ 8536 h 46672"/>
                  <a:gd name="connsiteX4" fmla="*/ 0 w 109540"/>
                  <a:gd name="connsiteY4" fmla="*/ 1964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40" h="46672">
                    <a:moveTo>
                      <a:pt x="0" y="19649"/>
                    </a:moveTo>
                    <a:cubicBezTo>
                      <a:pt x="264" y="18326"/>
                      <a:pt x="59531" y="-3899"/>
                      <a:pt x="77787" y="599"/>
                    </a:cubicBezTo>
                    <a:cubicBezTo>
                      <a:pt x="96043" y="5097"/>
                      <a:pt x="109801" y="45313"/>
                      <a:pt x="109537" y="46636"/>
                    </a:cubicBezTo>
                    <a:cubicBezTo>
                      <a:pt x="109273" y="47959"/>
                      <a:pt x="92075" y="13298"/>
                      <a:pt x="76200" y="8536"/>
                    </a:cubicBezTo>
                    <a:cubicBezTo>
                      <a:pt x="60325" y="3774"/>
                      <a:pt x="-264" y="20972"/>
                      <a:pt x="0" y="19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: 図形 1531">
                <a:extLst>
                  <a:ext uri="{FF2B5EF4-FFF2-40B4-BE49-F238E27FC236}">
                    <a16:creationId xmlns:a16="http://schemas.microsoft.com/office/drawing/2014/main" id="{501BB4F2-CBB5-4FFF-888B-A322576D4155}"/>
                  </a:ext>
                </a:extLst>
              </p:cNvPr>
              <p:cNvSpPr/>
              <p:nvPr/>
            </p:nvSpPr>
            <p:spPr>
              <a:xfrm>
                <a:off x="6742083" y="3903369"/>
                <a:ext cx="169490" cy="36984"/>
              </a:xfrm>
              <a:custGeom>
                <a:avLst/>
                <a:gdLst>
                  <a:gd name="connsiteX0" fmla="*/ 30 w 169490"/>
                  <a:gd name="connsiteY0" fmla="*/ 19344 h 36984"/>
                  <a:gd name="connsiteX1" fmla="*/ 149255 w 169490"/>
                  <a:gd name="connsiteY1" fmla="*/ 294 h 36984"/>
                  <a:gd name="connsiteX2" fmla="*/ 166717 w 169490"/>
                  <a:gd name="connsiteY2" fmla="*/ 36806 h 36984"/>
                  <a:gd name="connsiteX3" fmla="*/ 136555 w 169490"/>
                  <a:gd name="connsiteY3" fmla="*/ 14581 h 36984"/>
                  <a:gd name="connsiteX4" fmla="*/ 30 w 169490"/>
                  <a:gd name="connsiteY4" fmla="*/ 19344 h 3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90" h="36984">
                    <a:moveTo>
                      <a:pt x="30" y="19344"/>
                    </a:moveTo>
                    <a:cubicBezTo>
                      <a:pt x="2147" y="16963"/>
                      <a:pt x="121474" y="-2616"/>
                      <a:pt x="149255" y="294"/>
                    </a:cubicBezTo>
                    <a:cubicBezTo>
                      <a:pt x="177036" y="3204"/>
                      <a:pt x="168834" y="34425"/>
                      <a:pt x="166717" y="36806"/>
                    </a:cubicBezTo>
                    <a:cubicBezTo>
                      <a:pt x="164600" y="39187"/>
                      <a:pt x="165130" y="16962"/>
                      <a:pt x="136555" y="14581"/>
                    </a:cubicBezTo>
                    <a:cubicBezTo>
                      <a:pt x="107980" y="12200"/>
                      <a:pt x="-2087" y="21725"/>
                      <a:pt x="30" y="193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: 図形 1532">
                <a:extLst>
                  <a:ext uri="{FF2B5EF4-FFF2-40B4-BE49-F238E27FC236}">
                    <a16:creationId xmlns:a16="http://schemas.microsoft.com/office/drawing/2014/main" id="{F87C1C7B-A7EF-41E9-AD61-E0870C59CC95}"/>
                  </a:ext>
                </a:extLst>
              </p:cNvPr>
              <p:cNvSpPr/>
              <p:nvPr/>
            </p:nvSpPr>
            <p:spPr>
              <a:xfrm>
                <a:off x="6748312" y="3925777"/>
                <a:ext cx="143394" cy="37248"/>
              </a:xfrm>
              <a:custGeom>
                <a:avLst/>
                <a:gdLst>
                  <a:gd name="connsiteX0" fmla="*/ 151 w 143394"/>
                  <a:gd name="connsiteY0" fmla="*/ 11223 h 37248"/>
                  <a:gd name="connsiteX1" fmla="*/ 135088 w 143394"/>
                  <a:gd name="connsiteY1" fmla="*/ 9636 h 37248"/>
                  <a:gd name="connsiteX2" fmla="*/ 123976 w 143394"/>
                  <a:gd name="connsiteY2" fmla="*/ 27098 h 37248"/>
                  <a:gd name="connsiteX3" fmla="*/ 84288 w 143394"/>
                  <a:gd name="connsiteY3" fmla="*/ 36623 h 37248"/>
                  <a:gd name="connsiteX4" fmla="*/ 112863 w 143394"/>
                  <a:gd name="connsiteY4" fmla="*/ 9636 h 37248"/>
                  <a:gd name="connsiteX5" fmla="*/ 108101 w 143394"/>
                  <a:gd name="connsiteY5" fmla="*/ 111 h 37248"/>
                  <a:gd name="connsiteX6" fmla="*/ 151 w 143394"/>
                  <a:gd name="connsiteY6" fmla="*/ 11223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394" h="37248">
                    <a:moveTo>
                      <a:pt x="151" y="11223"/>
                    </a:moveTo>
                    <a:cubicBezTo>
                      <a:pt x="4649" y="12810"/>
                      <a:pt x="114451" y="6990"/>
                      <a:pt x="135088" y="9636"/>
                    </a:cubicBezTo>
                    <a:cubicBezTo>
                      <a:pt x="155725" y="12282"/>
                      <a:pt x="132443" y="22600"/>
                      <a:pt x="123976" y="27098"/>
                    </a:cubicBezTo>
                    <a:cubicBezTo>
                      <a:pt x="115509" y="31596"/>
                      <a:pt x="86140" y="39533"/>
                      <a:pt x="84288" y="36623"/>
                    </a:cubicBezTo>
                    <a:cubicBezTo>
                      <a:pt x="82436" y="33713"/>
                      <a:pt x="108894" y="15721"/>
                      <a:pt x="112863" y="9636"/>
                    </a:cubicBezTo>
                    <a:cubicBezTo>
                      <a:pt x="116832" y="3551"/>
                      <a:pt x="123182" y="1434"/>
                      <a:pt x="108101" y="111"/>
                    </a:cubicBezTo>
                    <a:cubicBezTo>
                      <a:pt x="93020" y="-1212"/>
                      <a:pt x="-4347" y="9636"/>
                      <a:pt x="151" y="11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: 図形 1533">
                <a:extLst>
                  <a:ext uri="{FF2B5EF4-FFF2-40B4-BE49-F238E27FC236}">
                    <a16:creationId xmlns:a16="http://schemas.microsoft.com/office/drawing/2014/main" id="{66550C99-3FFC-46BD-B6AF-CA77BFE213D3}"/>
                  </a:ext>
                </a:extLst>
              </p:cNvPr>
              <p:cNvSpPr/>
              <p:nvPr/>
            </p:nvSpPr>
            <p:spPr>
              <a:xfrm>
                <a:off x="6967229" y="3857203"/>
                <a:ext cx="248424" cy="126852"/>
              </a:xfrm>
              <a:custGeom>
                <a:avLst/>
                <a:gdLst>
                  <a:gd name="connsiteX0" fmla="*/ 5071 w 248424"/>
                  <a:gd name="connsiteY0" fmla="*/ 422 h 126852"/>
                  <a:gd name="connsiteX1" fmla="*/ 16184 w 248424"/>
                  <a:gd name="connsiteY1" fmla="*/ 92497 h 126852"/>
                  <a:gd name="connsiteX2" fmla="*/ 162234 w 248424"/>
                  <a:gd name="connsiteY2" fmla="*/ 124247 h 126852"/>
                  <a:gd name="connsiteX3" fmla="*/ 184459 w 248424"/>
                  <a:gd name="connsiteY3" fmla="*/ 124247 h 126852"/>
                  <a:gd name="connsiteX4" fmla="*/ 247959 w 248424"/>
                  <a:gd name="connsiteY4" fmla="*/ 117897 h 126852"/>
                  <a:gd name="connsiteX5" fmla="*/ 147946 w 248424"/>
                  <a:gd name="connsiteY5" fmla="*/ 111547 h 126852"/>
                  <a:gd name="connsiteX6" fmla="*/ 28884 w 248424"/>
                  <a:gd name="connsiteY6" fmla="*/ 59160 h 126852"/>
                  <a:gd name="connsiteX7" fmla="*/ 5071 w 248424"/>
                  <a:gd name="connsiteY7" fmla="*/ 422 h 12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424" h="126852">
                    <a:moveTo>
                      <a:pt x="5071" y="422"/>
                    </a:moveTo>
                    <a:cubicBezTo>
                      <a:pt x="2954" y="5978"/>
                      <a:pt x="-10010" y="71860"/>
                      <a:pt x="16184" y="92497"/>
                    </a:cubicBezTo>
                    <a:cubicBezTo>
                      <a:pt x="42378" y="113135"/>
                      <a:pt x="134188" y="118955"/>
                      <a:pt x="162234" y="124247"/>
                    </a:cubicBezTo>
                    <a:cubicBezTo>
                      <a:pt x="190280" y="129539"/>
                      <a:pt x="170172" y="125305"/>
                      <a:pt x="184459" y="124247"/>
                    </a:cubicBezTo>
                    <a:cubicBezTo>
                      <a:pt x="198746" y="123189"/>
                      <a:pt x="254045" y="120014"/>
                      <a:pt x="247959" y="117897"/>
                    </a:cubicBezTo>
                    <a:cubicBezTo>
                      <a:pt x="241873" y="115780"/>
                      <a:pt x="184458" y="121336"/>
                      <a:pt x="147946" y="111547"/>
                    </a:cubicBezTo>
                    <a:cubicBezTo>
                      <a:pt x="111434" y="101758"/>
                      <a:pt x="51373" y="72654"/>
                      <a:pt x="28884" y="59160"/>
                    </a:cubicBezTo>
                    <a:cubicBezTo>
                      <a:pt x="6395" y="45666"/>
                      <a:pt x="7188" y="-5134"/>
                      <a:pt x="5071" y="4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: 図形 1534">
                <a:extLst>
                  <a:ext uri="{FF2B5EF4-FFF2-40B4-BE49-F238E27FC236}">
                    <a16:creationId xmlns:a16="http://schemas.microsoft.com/office/drawing/2014/main" id="{F248D929-4CB4-4F30-A966-A6441CBAABCE}"/>
                  </a:ext>
                </a:extLst>
              </p:cNvPr>
              <p:cNvSpPr/>
              <p:nvPr/>
            </p:nvSpPr>
            <p:spPr>
              <a:xfrm>
                <a:off x="6890668" y="3919360"/>
                <a:ext cx="348601" cy="119244"/>
              </a:xfrm>
              <a:custGeom>
                <a:avLst/>
                <a:gdLst>
                  <a:gd name="connsiteX0" fmla="*/ 7020 w 348601"/>
                  <a:gd name="connsiteY0" fmla="*/ 178 h 119244"/>
                  <a:gd name="connsiteX1" fmla="*/ 13370 w 348601"/>
                  <a:gd name="connsiteY1" fmla="*/ 84315 h 119244"/>
                  <a:gd name="connsiteX2" fmla="*/ 156245 w 348601"/>
                  <a:gd name="connsiteY2" fmla="*/ 97015 h 119244"/>
                  <a:gd name="connsiteX3" fmla="*/ 184820 w 348601"/>
                  <a:gd name="connsiteY3" fmla="*/ 104953 h 119244"/>
                  <a:gd name="connsiteX4" fmla="*/ 232445 w 348601"/>
                  <a:gd name="connsiteY4" fmla="*/ 119240 h 119244"/>
                  <a:gd name="connsiteX5" fmla="*/ 338807 w 348601"/>
                  <a:gd name="connsiteY5" fmla="*/ 103365 h 119244"/>
                  <a:gd name="connsiteX6" fmla="*/ 338807 w 348601"/>
                  <a:gd name="connsiteY6" fmla="*/ 54153 h 119244"/>
                  <a:gd name="connsiteX7" fmla="*/ 294357 w 348601"/>
                  <a:gd name="connsiteY7" fmla="*/ 101778 h 119244"/>
                  <a:gd name="connsiteX8" fmla="*/ 261020 w 348601"/>
                  <a:gd name="connsiteY8" fmla="*/ 101778 h 119244"/>
                  <a:gd name="connsiteX9" fmla="*/ 41945 w 348601"/>
                  <a:gd name="connsiteY9" fmla="*/ 89078 h 119244"/>
                  <a:gd name="connsiteX10" fmla="*/ 132432 w 348601"/>
                  <a:gd name="connsiteY10" fmla="*/ 85903 h 119244"/>
                  <a:gd name="connsiteX11" fmla="*/ 21307 w 348601"/>
                  <a:gd name="connsiteY11" fmla="*/ 62090 h 119244"/>
                  <a:gd name="connsiteX12" fmla="*/ 7020 w 348601"/>
                  <a:gd name="connsiteY12" fmla="*/ 178 h 11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601" h="119244">
                    <a:moveTo>
                      <a:pt x="7020" y="178"/>
                    </a:moveTo>
                    <a:cubicBezTo>
                      <a:pt x="5697" y="3882"/>
                      <a:pt x="-11501" y="68176"/>
                      <a:pt x="13370" y="84315"/>
                    </a:cubicBezTo>
                    <a:cubicBezTo>
                      <a:pt x="38241" y="100454"/>
                      <a:pt x="127670" y="93575"/>
                      <a:pt x="156245" y="97015"/>
                    </a:cubicBezTo>
                    <a:cubicBezTo>
                      <a:pt x="184820" y="100455"/>
                      <a:pt x="172120" y="101249"/>
                      <a:pt x="184820" y="104953"/>
                    </a:cubicBezTo>
                    <a:cubicBezTo>
                      <a:pt x="197520" y="108657"/>
                      <a:pt x="206781" y="119505"/>
                      <a:pt x="232445" y="119240"/>
                    </a:cubicBezTo>
                    <a:cubicBezTo>
                      <a:pt x="258109" y="118975"/>
                      <a:pt x="321080" y="114213"/>
                      <a:pt x="338807" y="103365"/>
                    </a:cubicBezTo>
                    <a:cubicBezTo>
                      <a:pt x="356534" y="92517"/>
                      <a:pt x="346215" y="54418"/>
                      <a:pt x="338807" y="54153"/>
                    </a:cubicBezTo>
                    <a:cubicBezTo>
                      <a:pt x="331399" y="53889"/>
                      <a:pt x="307321" y="93841"/>
                      <a:pt x="294357" y="101778"/>
                    </a:cubicBezTo>
                    <a:cubicBezTo>
                      <a:pt x="281393" y="109715"/>
                      <a:pt x="261020" y="101778"/>
                      <a:pt x="261020" y="101778"/>
                    </a:cubicBezTo>
                    <a:lnTo>
                      <a:pt x="41945" y="89078"/>
                    </a:lnTo>
                    <a:cubicBezTo>
                      <a:pt x="20514" y="86432"/>
                      <a:pt x="135872" y="90401"/>
                      <a:pt x="132432" y="85903"/>
                    </a:cubicBezTo>
                    <a:cubicBezTo>
                      <a:pt x="128992" y="81405"/>
                      <a:pt x="41151" y="72673"/>
                      <a:pt x="21307" y="62090"/>
                    </a:cubicBezTo>
                    <a:cubicBezTo>
                      <a:pt x="1463" y="51507"/>
                      <a:pt x="8343" y="-3526"/>
                      <a:pt x="7020" y="1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: 図形 1535">
                <a:extLst>
                  <a:ext uri="{FF2B5EF4-FFF2-40B4-BE49-F238E27FC236}">
                    <a16:creationId xmlns:a16="http://schemas.microsoft.com/office/drawing/2014/main" id="{7E1BBDB9-14DC-46E6-A002-04B6E5674B4A}"/>
                  </a:ext>
                </a:extLst>
              </p:cNvPr>
              <p:cNvSpPr/>
              <p:nvPr/>
            </p:nvSpPr>
            <p:spPr>
              <a:xfrm>
                <a:off x="4596089" y="3713784"/>
                <a:ext cx="90277" cy="94681"/>
              </a:xfrm>
              <a:custGeom>
                <a:avLst/>
                <a:gdLst>
                  <a:gd name="connsiteX0" fmla="*/ 90211 w 90277"/>
                  <a:gd name="connsiteY0" fmla="*/ 94629 h 94681"/>
                  <a:gd name="connsiteX1" fmla="*/ 9249 w 90277"/>
                  <a:gd name="connsiteY1" fmla="*/ 47004 h 94681"/>
                  <a:gd name="connsiteX2" fmla="*/ 9249 w 90277"/>
                  <a:gd name="connsiteY2" fmla="*/ 10491 h 94681"/>
                  <a:gd name="connsiteX3" fmla="*/ 75924 w 90277"/>
                  <a:gd name="connsiteY3" fmla="*/ 966 h 94681"/>
                  <a:gd name="connsiteX4" fmla="*/ 82274 w 90277"/>
                  <a:gd name="connsiteY4" fmla="*/ 29541 h 94681"/>
                  <a:gd name="connsiteX5" fmla="*/ 47349 w 90277"/>
                  <a:gd name="connsiteY5" fmla="*/ 24779 h 94681"/>
                  <a:gd name="connsiteX6" fmla="*/ 23536 w 90277"/>
                  <a:gd name="connsiteY6" fmla="*/ 37479 h 94681"/>
                  <a:gd name="connsiteX7" fmla="*/ 90211 w 90277"/>
                  <a:gd name="connsiteY7" fmla="*/ 94629 h 9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77" h="94681">
                    <a:moveTo>
                      <a:pt x="90211" y="94629"/>
                    </a:moveTo>
                    <a:cubicBezTo>
                      <a:pt x="87830" y="96217"/>
                      <a:pt x="22743" y="61027"/>
                      <a:pt x="9249" y="47004"/>
                    </a:cubicBezTo>
                    <a:cubicBezTo>
                      <a:pt x="-4245" y="32981"/>
                      <a:pt x="-1864" y="18164"/>
                      <a:pt x="9249" y="10491"/>
                    </a:cubicBezTo>
                    <a:cubicBezTo>
                      <a:pt x="20361" y="2818"/>
                      <a:pt x="63753" y="-2209"/>
                      <a:pt x="75924" y="966"/>
                    </a:cubicBezTo>
                    <a:cubicBezTo>
                      <a:pt x="88095" y="4141"/>
                      <a:pt x="87036" y="25572"/>
                      <a:pt x="82274" y="29541"/>
                    </a:cubicBezTo>
                    <a:cubicBezTo>
                      <a:pt x="77512" y="33510"/>
                      <a:pt x="57139" y="23456"/>
                      <a:pt x="47349" y="24779"/>
                    </a:cubicBezTo>
                    <a:cubicBezTo>
                      <a:pt x="37559" y="26102"/>
                      <a:pt x="16657" y="27425"/>
                      <a:pt x="23536" y="37479"/>
                    </a:cubicBezTo>
                    <a:cubicBezTo>
                      <a:pt x="30415" y="47533"/>
                      <a:pt x="92592" y="93041"/>
                      <a:pt x="90211" y="946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: 図形 1536">
                <a:extLst>
                  <a:ext uri="{FF2B5EF4-FFF2-40B4-BE49-F238E27FC236}">
                    <a16:creationId xmlns:a16="http://schemas.microsoft.com/office/drawing/2014/main" id="{E6866DD6-90BA-47C8-BBE5-0439FE96813A}"/>
                  </a:ext>
                </a:extLst>
              </p:cNvPr>
              <p:cNvSpPr/>
              <p:nvPr/>
            </p:nvSpPr>
            <p:spPr>
              <a:xfrm>
                <a:off x="4181465" y="3899544"/>
                <a:ext cx="213872" cy="114435"/>
              </a:xfrm>
              <a:custGeom>
                <a:avLst/>
                <a:gdLst>
                  <a:gd name="connsiteX0" fmla="*/ 10 w 213872"/>
                  <a:gd name="connsiteY0" fmla="*/ 81906 h 114435"/>
                  <a:gd name="connsiteX1" fmla="*/ 98435 w 213872"/>
                  <a:gd name="connsiteY1" fmla="*/ 80319 h 114435"/>
                  <a:gd name="connsiteX2" fmla="*/ 109548 w 213872"/>
                  <a:gd name="connsiteY2" fmla="*/ 58094 h 114435"/>
                  <a:gd name="connsiteX3" fmla="*/ 155585 w 213872"/>
                  <a:gd name="connsiteY3" fmla="*/ 110481 h 114435"/>
                  <a:gd name="connsiteX4" fmla="*/ 184160 w 213872"/>
                  <a:gd name="connsiteY4" fmla="*/ 104131 h 114435"/>
                  <a:gd name="connsiteX5" fmla="*/ 192098 w 213872"/>
                  <a:gd name="connsiteY5" fmla="*/ 51744 h 114435"/>
                  <a:gd name="connsiteX6" fmla="*/ 131773 w 213872"/>
                  <a:gd name="connsiteY6" fmla="*/ 944 h 114435"/>
                  <a:gd name="connsiteX7" fmla="*/ 185748 w 213872"/>
                  <a:gd name="connsiteY7" fmla="*/ 24756 h 114435"/>
                  <a:gd name="connsiteX8" fmla="*/ 211148 w 213872"/>
                  <a:gd name="connsiteY8" fmla="*/ 97781 h 114435"/>
                  <a:gd name="connsiteX9" fmla="*/ 122248 w 213872"/>
                  <a:gd name="connsiteY9" fmla="*/ 112069 h 114435"/>
                  <a:gd name="connsiteX10" fmla="*/ 104785 w 213872"/>
                  <a:gd name="connsiteY10" fmla="*/ 96194 h 114435"/>
                  <a:gd name="connsiteX11" fmla="*/ 10 w 213872"/>
                  <a:gd name="connsiteY11" fmla="*/ 81906 h 11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872" h="114435">
                    <a:moveTo>
                      <a:pt x="10" y="81906"/>
                    </a:moveTo>
                    <a:cubicBezTo>
                      <a:pt x="-1048" y="79260"/>
                      <a:pt x="80179" y="84288"/>
                      <a:pt x="98435" y="80319"/>
                    </a:cubicBezTo>
                    <a:cubicBezTo>
                      <a:pt x="116691" y="76350"/>
                      <a:pt x="100023" y="53067"/>
                      <a:pt x="109548" y="58094"/>
                    </a:cubicBezTo>
                    <a:cubicBezTo>
                      <a:pt x="119073" y="63121"/>
                      <a:pt x="143150" y="102808"/>
                      <a:pt x="155585" y="110481"/>
                    </a:cubicBezTo>
                    <a:cubicBezTo>
                      <a:pt x="168020" y="118154"/>
                      <a:pt x="178075" y="113920"/>
                      <a:pt x="184160" y="104131"/>
                    </a:cubicBezTo>
                    <a:cubicBezTo>
                      <a:pt x="190245" y="94342"/>
                      <a:pt x="200829" y="68942"/>
                      <a:pt x="192098" y="51744"/>
                    </a:cubicBezTo>
                    <a:cubicBezTo>
                      <a:pt x="183367" y="34546"/>
                      <a:pt x="132831" y="5442"/>
                      <a:pt x="131773" y="944"/>
                    </a:cubicBezTo>
                    <a:cubicBezTo>
                      <a:pt x="130715" y="-3554"/>
                      <a:pt x="172519" y="8617"/>
                      <a:pt x="185748" y="24756"/>
                    </a:cubicBezTo>
                    <a:cubicBezTo>
                      <a:pt x="198977" y="40895"/>
                      <a:pt x="221731" y="83229"/>
                      <a:pt x="211148" y="97781"/>
                    </a:cubicBezTo>
                    <a:cubicBezTo>
                      <a:pt x="200565" y="112333"/>
                      <a:pt x="139975" y="112334"/>
                      <a:pt x="122248" y="112069"/>
                    </a:cubicBezTo>
                    <a:cubicBezTo>
                      <a:pt x="104521" y="111805"/>
                      <a:pt x="123835" y="99634"/>
                      <a:pt x="104785" y="96194"/>
                    </a:cubicBezTo>
                    <a:cubicBezTo>
                      <a:pt x="85735" y="92754"/>
                      <a:pt x="1068" y="84552"/>
                      <a:pt x="10" y="81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: 図形 1537">
                <a:extLst>
                  <a:ext uri="{FF2B5EF4-FFF2-40B4-BE49-F238E27FC236}">
                    <a16:creationId xmlns:a16="http://schemas.microsoft.com/office/drawing/2014/main" id="{D273BC87-2347-4A66-8194-A712C44C4116}"/>
                  </a:ext>
                </a:extLst>
              </p:cNvPr>
              <p:cNvSpPr/>
              <p:nvPr/>
            </p:nvSpPr>
            <p:spPr>
              <a:xfrm>
                <a:off x="3897923" y="3865929"/>
                <a:ext cx="396535" cy="122219"/>
              </a:xfrm>
              <a:custGeom>
                <a:avLst/>
                <a:gdLst>
                  <a:gd name="connsiteX0" fmla="*/ 5740 w 396535"/>
                  <a:gd name="connsiteY0" fmla="*/ 121871 h 122219"/>
                  <a:gd name="connsiteX1" fmla="*/ 221640 w 396535"/>
                  <a:gd name="connsiteY1" fmla="*/ 48846 h 122219"/>
                  <a:gd name="connsiteX2" fmla="*/ 332765 w 396535"/>
                  <a:gd name="connsiteY2" fmla="*/ 12334 h 122219"/>
                  <a:gd name="connsiteX3" fmla="*/ 386740 w 396535"/>
                  <a:gd name="connsiteY3" fmla="*/ 28209 h 122219"/>
                  <a:gd name="connsiteX4" fmla="*/ 391502 w 396535"/>
                  <a:gd name="connsiteY4" fmla="*/ 5984 h 122219"/>
                  <a:gd name="connsiteX5" fmla="*/ 332765 w 396535"/>
                  <a:gd name="connsiteY5" fmla="*/ 5984 h 122219"/>
                  <a:gd name="connsiteX6" fmla="*/ 85115 w 396535"/>
                  <a:gd name="connsiteY6" fmla="*/ 74246 h 122219"/>
                  <a:gd name="connsiteX7" fmla="*/ 5740 w 396535"/>
                  <a:gd name="connsiteY7" fmla="*/ 121871 h 12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535" h="122219">
                    <a:moveTo>
                      <a:pt x="5740" y="121871"/>
                    </a:moveTo>
                    <a:cubicBezTo>
                      <a:pt x="28494" y="117638"/>
                      <a:pt x="221640" y="48846"/>
                      <a:pt x="221640" y="48846"/>
                    </a:cubicBezTo>
                    <a:cubicBezTo>
                      <a:pt x="276144" y="30590"/>
                      <a:pt x="305248" y="15774"/>
                      <a:pt x="332765" y="12334"/>
                    </a:cubicBezTo>
                    <a:cubicBezTo>
                      <a:pt x="360282" y="8894"/>
                      <a:pt x="376951" y="29267"/>
                      <a:pt x="386740" y="28209"/>
                    </a:cubicBezTo>
                    <a:cubicBezTo>
                      <a:pt x="396529" y="27151"/>
                      <a:pt x="400498" y="9688"/>
                      <a:pt x="391502" y="5984"/>
                    </a:cubicBezTo>
                    <a:cubicBezTo>
                      <a:pt x="382506" y="2280"/>
                      <a:pt x="383830" y="-5393"/>
                      <a:pt x="332765" y="5984"/>
                    </a:cubicBezTo>
                    <a:cubicBezTo>
                      <a:pt x="281701" y="17361"/>
                      <a:pt x="138561" y="57842"/>
                      <a:pt x="85115" y="74246"/>
                    </a:cubicBezTo>
                    <a:cubicBezTo>
                      <a:pt x="31669" y="90650"/>
                      <a:pt x="-17014" y="126104"/>
                      <a:pt x="5740" y="1218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: 図形 1538">
                <a:extLst>
                  <a:ext uri="{FF2B5EF4-FFF2-40B4-BE49-F238E27FC236}">
                    <a16:creationId xmlns:a16="http://schemas.microsoft.com/office/drawing/2014/main" id="{BF3ECCF7-A2A2-4EBD-BEC6-A6E4D129279C}"/>
                  </a:ext>
                </a:extLst>
              </p:cNvPr>
              <p:cNvSpPr/>
              <p:nvPr/>
            </p:nvSpPr>
            <p:spPr>
              <a:xfrm>
                <a:off x="4181028" y="3910295"/>
                <a:ext cx="153137" cy="63224"/>
              </a:xfrm>
              <a:custGeom>
                <a:avLst/>
                <a:gdLst>
                  <a:gd name="connsiteX0" fmla="*/ 152847 w 153137"/>
                  <a:gd name="connsiteY0" fmla="*/ 4480 h 63224"/>
                  <a:gd name="connsiteX1" fmla="*/ 84585 w 153137"/>
                  <a:gd name="connsiteY1" fmla="*/ 2893 h 63224"/>
                  <a:gd name="connsiteX2" fmla="*/ 44897 w 153137"/>
                  <a:gd name="connsiteY2" fmla="*/ 45755 h 63224"/>
                  <a:gd name="connsiteX3" fmla="*/ 30610 w 153137"/>
                  <a:gd name="connsiteY3" fmla="*/ 63218 h 63224"/>
                  <a:gd name="connsiteX4" fmla="*/ 447 w 153137"/>
                  <a:gd name="connsiteY4" fmla="*/ 44168 h 63224"/>
                  <a:gd name="connsiteX5" fmla="*/ 56010 w 153137"/>
                  <a:gd name="connsiteY5" fmla="*/ 9243 h 63224"/>
                  <a:gd name="connsiteX6" fmla="*/ 152847 w 153137"/>
                  <a:gd name="connsiteY6" fmla="*/ 4480 h 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37" h="63224">
                    <a:moveTo>
                      <a:pt x="152847" y="4480"/>
                    </a:moveTo>
                    <a:cubicBezTo>
                      <a:pt x="157609" y="3422"/>
                      <a:pt x="102577" y="-3986"/>
                      <a:pt x="84585" y="2893"/>
                    </a:cubicBezTo>
                    <a:cubicBezTo>
                      <a:pt x="66593" y="9772"/>
                      <a:pt x="53893" y="35701"/>
                      <a:pt x="44897" y="45755"/>
                    </a:cubicBezTo>
                    <a:cubicBezTo>
                      <a:pt x="35901" y="55809"/>
                      <a:pt x="38018" y="63483"/>
                      <a:pt x="30610" y="63218"/>
                    </a:cubicBezTo>
                    <a:cubicBezTo>
                      <a:pt x="23202" y="62954"/>
                      <a:pt x="-3786" y="53164"/>
                      <a:pt x="447" y="44168"/>
                    </a:cubicBezTo>
                    <a:cubicBezTo>
                      <a:pt x="4680" y="35172"/>
                      <a:pt x="31933" y="17445"/>
                      <a:pt x="56010" y="9243"/>
                    </a:cubicBezTo>
                    <a:cubicBezTo>
                      <a:pt x="80087" y="1041"/>
                      <a:pt x="148085" y="5538"/>
                      <a:pt x="152847" y="4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: 図形 1540">
                <a:extLst>
                  <a:ext uri="{FF2B5EF4-FFF2-40B4-BE49-F238E27FC236}">
                    <a16:creationId xmlns:a16="http://schemas.microsoft.com/office/drawing/2014/main" id="{7F46DDA6-D19E-472B-8D0C-C7405AEA23CF}"/>
                  </a:ext>
                </a:extLst>
              </p:cNvPr>
              <p:cNvSpPr/>
              <p:nvPr/>
            </p:nvSpPr>
            <p:spPr>
              <a:xfrm>
                <a:off x="3650401" y="4070339"/>
                <a:ext cx="86684" cy="181681"/>
              </a:xfrm>
              <a:custGeom>
                <a:avLst/>
                <a:gdLst>
                  <a:gd name="connsiteX0" fmla="*/ 23074 w 86684"/>
                  <a:gd name="connsiteY0" fmla="*/ 11 h 181681"/>
                  <a:gd name="connsiteX1" fmla="*/ 849 w 86684"/>
                  <a:gd name="connsiteY1" fmla="*/ 101611 h 181681"/>
                  <a:gd name="connsiteX2" fmla="*/ 57999 w 86684"/>
                  <a:gd name="connsiteY2" fmla="*/ 173049 h 181681"/>
                  <a:gd name="connsiteX3" fmla="*/ 86574 w 86684"/>
                  <a:gd name="connsiteY3" fmla="*/ 176224 h 181681"/>
                  <a:gd name="connsiteX4" fmla="*/ 48474 w 86684"/>
                  <a:gd name="connsiteY4" fmla="*/ 134949 h 181681"/>
                  <a:gd name="connsiteX5" fmla="*/ 13549 w 86684"/>
                  <a:gd name="connsiteY5" fmla="*/ 107961 h 181681"/>
                  <a:gd name="connsiteX6" fmla="*/ 23074 w 86684"/>
                  <a:gd name="connsiteY6" fmla="*/ 11 h 18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84" h="181681">
                    <a:moveTo>
                      <a:pt x="23074" y="11"/>
                    </a:moveTo>
                    <a:cubicBezTo>
                      <a:pt x="20957" y="-1047"/>
                      <a:pt x="-4972" y="72771"/>
                      <a:pt x="849" y="101611"/>
                    </a:cubicBezTo>
                    <a:cubicBezTo>
                      <a:pt x="6670" y="130451"/>
                      <a:pt x="43712" y="160614"/>
                      <a:pt x="57999" y="173049"/>
                    </a:cubicBezTo>
                    <a:cubicBezTo>
                      <a:pt x="72287" y="185485"/>
                      <a:pt x="88162" y="182574"/>
                      <a:pt x="86574" y="176224"/>
                    </a:cubicBezTo>
                    <a:cubicBezTo>
                      <a:pt x="84987" y="169874"/>
                      <a:pt x="60645" y="146326"/>
                      <a:pt x="48474" y="134949"/>
                    </a:cubicBezTo>
                    <a:cubicBezTo>
                      <a:pt x="36303" y="123572"/>
                      <a:pt x="19370" y="127540"/>
                      <a:pt x="13549" y="107961"/>
                    </a:cubicBezTo>
                    <a:cubicBezTo>
                      <a:pt x="7728" y="88382"/>
                      <a:pt x="25191" y="1069"/>
                      <a:pt x="230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: 図形 1541">
                <a:extLst>
                  <a:ext uri="{FF2B5EF4-FFF2-40B4-BE49-F238E27FC236}">
                    <a16:creationId xmlns:a16="http://schemas.microsoft.com/office/drawing/2014/main" id="{19E1EA2C-3B34-4A04-B2F0-1261B7D87526}"/>
                  </a:ext>
                </a:extLst>
              </p:cNvPr>
              <p:cNvSpPr/>
              <p:nvPr/>
            </p:nvSpPr>
            <p:spPr>
              <a:xfrm>
                <a:off x="3666805" y="4003235"/>
                <a:ext cx="405076" cy="95198"/>
              </a:xfrm>
              <a:custGeom>
                <a:avLst/>
                <a:gdLst>
                  <a:gd name="connsiteX0" fmla="*/ 320 w 405076"/>
                  <a:gd name="connsiteY0" fmla="*/ 94103 h 95198"/>
                  <a:gd name="connsiteX1" fmla="*/ 213045 w 405076"/>
                  <a:gd name="connsiteY1" fmla="*/ 71878 h 95198"/>
                  <a:gd name="connsiteX2" fmla="*/ 297183 w 405076"/>
                  <a:gd name="connsiteY2" fmla="*/ 49653 h 95198"/>
                  <a:gd name="connsiteX3" fmla="*/ 336870 w 405076"/>
                  <a:gd name="connsiteY3" fmla="*/ 17903 h 95198"/>
                  <a:gd name="connsiteX4" fmla="*/ 403545 w 405076"/>
                  <a:gd name="connsiteY4" fmla="*/ 440 h 95198"/>
                  <a:gd name="connsiteX5" fmla="*/ 265433 w 405076"/>
                  <a:gd name="connsiteY5" fmla="*/ 35365 h 95198"/>
                  <a:gd name="connsiteX6" fmla="*/ 320 w 405076"/>
                  <a:gd name="connsiteY6" fmla="*/ 94103 h 9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076" h="95198">
                    <a:moveTo>
                      <a:pt x="320" y="94103"/>
                    </a:moveTo>
                    <a:cubicBezTo>
                      <a:pt x="-8411" y="100188"/>
                      <a:pt x="163568" y="79286"/>
                      <a:pt x="213045" y="71878"/>
                    </a:cubicBezTo>
                    <a:cubicBezTo>
                      <a:pt x="262522" y="64470"/>
                      <a:pt x="276546" y="58649"/>
                      <a:pt x="297183" y="49653"/>
                    </a:cubicBezTo>
                    <a:cubicBezTo>
                      <a:pt x="317821" y="40657"/>
                      <a:pt x="319143" y="26105"/>
                      <a:pt x="336870" y="17903"/>
                    </a:cubicBezTo>
                    <a:cubicBezTo>
                      <a:pt x="354597" y="9701"/>
                      <a:pt x="415451" y="-2470"/>
                      <a:pt x="403545" y="440"/>
                    </a:cubicBezTo>
                    <a:cubicBezTo>
                      <a:pt x="391639" y="3350"/>
                      <a:pt x="331843" y="22136"/>
                      <a:pt x="265433" y="35365"/>
                    </a:cubicBezTo>
                    <a:cubicBezTo>
                      <a:pt x="199023" y="48594"/>
                      <a:pt x="9051" y="88018"/>
                      <a:pt x="320" y="94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: 図形 1542">
                <a:extLst>
                  <a:ext uri="{FF2B5EF4-FFF2-40B4-BE49-F238E27FC236}">
                    <a16:creationId xmlns:a16="http://schemas.microsoft.com/office/drawing/2014/main" id="{1A2C18CF-EFE9-4927-B5B5-F174FC9D91F3}"/>
                  </a:ext>
                </a:extLst>
              </p:cNvPr>
              <p:cNvSpPr/>
              <p:nvPr/>
            </p:nvSpPr>
            <p:spPr>
              <a:xfrm>
                <a:off x="4037007" y="3977015"/>
                <a:ext cx="114441" cy="50128"/>
              </a:xfrm>
              <a:custGeom>
                <a:avLst/>
                <a:gdLst>
                  <a:gd name="connsiteX0" fmla="*/ 6 w 114441"/>
                  <a:gd name="connsiteY0" fmla="*/ 15548 h 50128"/>
                  <a:gd name="connsiteX1" fmla="*/ 93668 w 114441"/>
                  <a:gd name="connsiteY1" fmla="*/ 1260 h 50128"/>
                  <a:gd name="connsiteX2" fmla="*/ 114306 w 114441"/>
                  <a:gd name="connsiteY2" fmla="*/ 48885 h 50128"/>
                  <a:gd name="connsiteX3" fmla="*/ 98431 w 114441"/>
                  <a:gd name="connsiteY3" fmla="*/ 34598 h 50128"/>
                  <a:gd name="connsiteX4" fmla="*/ 6 w 114441"/>
                  <a:gd name="connsiteY4" fmla="*/ 15548 h 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41" h="50128">
                    <a:moveTo>
                      <a:pt x="6" y="15548"/>
                    </a:moveTo>
                    <a:cubicBezTo>
                      <a:pt x="-788" y="9992"/>
                      <a:pt x="74618" y="-4296"/>
                      <a:pt x="93668" y="1260"/>
                    </a:cubicBezTo>
                    <a:cubicBezTo>
                      <a:pt x="112718" y="6816"/>
                      <a:pt x="113512" y="43329"/>
                      <a:pt x="114306" y="48885"/>
                    </a:cubicBezTo>
                    <a:cubicBezTo>
                      <a:pt x="115100" y="54441"/>
                      <a:pt x="112718" y="39890"/>
                      <a:pt x="98431" y="34598"/>
                    </a:cubicBezTo>
                    <a:cubicBezTo>
                      <a:pt x="84144" y="29306"/>
                      <a:pt x="800" y="21104"/>
                      <a:pt x="6" y="155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: 図形 1543">
                <a:extLst>
                  <a:ext uri="{FF2B5EF4-FFF2-40B4-BE49-F238E27FC236}">
                    <a16:creationId xmlns:a16="http://schemas.microsoft.com/office/drawing/2014/main" id="{2DC953B1-D403-475D-9676-77C7C4B60BB1}"/>
                  </a:ext>
                </a:extLst>
              </p:cNvPr>
              <p:cNvSpPr/>
              <p:nvPr/>
            </p:nvSpPr>
            <p:spPr>
              <a:xfrm>
                <a:off x="4145943" y="4040172"/>
                <a:ext cx="122862" cy="115511"/>
              </a:xfrm>
              <a:custGeom>
                <a:avLst/>
                <a:gdLst>
                  <a:gd name="connsiteX0" fmla="*/ 2195 w 122862"/>
                  <a:gd name="connsiteY0" fmla="*/ 16 h 115511"/>
                  <a:gd name="connsiteX1" fmla="*/ 13307 w 122862"/>
                  <a:gd name="connsiteY1" fmla="*/ 69866 h 115511"/>
                  <a:gd name="connsiteX2" fmla="*/ 45057 w 122862"/>
                  <a:gd name="connsiteY2" fmla="*/ 107966 h 115511"/>
                  <a:gd name="connsiteX3" fmla="*/ 110145 w 122862"/>
                  <a:gd name="connsiteY3" fmla="*/ 114316 h 115511"/>
                  <a:gd name="connsiteX4" fmla="*/ 118082 w 122862"/>
                  <a:gd name="connsiteY4" fmla="*/ 92091 h 115511"/>
                  <a:gd name="connsiteX5" fmla="*/ 54582 w 122862"/>
                  <a:gd name="connsiteY5" fmla="*/ 63516 h 115511"/>
                  <a:gd name="connsiteX6" fmla="*/ 2195 w 122862"/>
                  <a:gd name="connsiteY6" fmla="*/ 16 h 11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62" h="115511">
                    <a:moveTo>
                      <a:pt x="2195" y="16"/>
                    </a:moveTo>
                    <a:cubicBezTo>
                      <a:pt x="-4684" y="1074"/>
                      <a:pt x="6163" y="51874"/>
                      <a:pt x="13307" y="69866"/>
                    </a:cubicBezTo>
                    <a:cubicBezTo>
                      <a:pt x="20451" y="87858"/>
                      <a:pt x="28917" y="100558"/>
                      <a:pt x="45057" y="107966"/>
                    </a:cubicBezTo>
                    <a:cubicBezTo>
                      <a:pt x="61197" y="115374"/>
                      <a:pt x="97974" y="116962"/>
                      <a:pt x="110145" y="114316"/>
                    </a:cubicBezTo>
                    <a:cubicBezTo>
                      <a:pt x="122316" y="111670"/>
                      <a:pt x="127343" y="100558"/>
                      <a:pt x="118082" y="92091"/>
                    </a:cubicBezTo>
                    <a:cubicBezTo>
                      <a:pt x="108821" y="83624"/>
                      <a:pt x="72838" y="76481"/>
                      <a:pt x="54582" y="63516"/>
                    </a:cubicBezTo>
                    <a:cubicBezTo>
                      <a:pt x="36326" y="50551"/>
                      <a:pt x="9074" y="-1042"/>
                      <a:pt x="2195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: 図形 1544">
                <a:extLst>
                  <a:ext uri="{FF2B5EF4-FFF2-40B4-BE49-F238E27FC236}">
                    <a16:creationId xmlns:a16="http://schemas.microsoft.com/office/drawing/2014/main" id="{468FD008-2E11-4712-B9F5-7CEECA773363}"/>
                  </a:ext>
                </a:extLst>
              </p:cNvPr>
              <p:cNvSpPr/>
              <p:nvPr/>
            </p:nvSpPr>
            <p:spPr>
              <a:xfrm>
                <a:off x="4109798" y="4007884"/>
                <a:ext cx="270451" cy="267452"/>
              </a:xfrm>
              <a:custGeom>
                <a:avLst/>
                <a:gdLst>
                  <a:gd name="connsiteX0" fmla="*/ 240 w 270451"/>
                  <a:gd name="connsiteY0" fmla="*/ 554 h 267452"/>
                  <a:gd name="connsiteX1" fmla="*/ 22465 w 270451"/>
                  <a:gd name="connsiteY1" fmla="*/ 125966 h 267452"/>
                  <a:gd name="connsiteX2" fmla="*/ 119302 w 270451"/>
                  <a:gd name="connsiteY2" fmla="*/ 191054 h 267452"/>
                  <a:gd name="connsiteX3" fmla="*/ 270115 w 270451"/>
                  <a:gd name="connsiteY3" fmla="*/ 267254 h 267452"/>
                  <a:gd name="connsiteX4" fmla="*/ 74852 w 270451"/>
                  <a:gd name="connsiteY4" fmla="*/ 167241 h 267452"/>
                  <a:gd name="connsiteX5" fmla="*/ 30402 w 270451"/>
                  <a:gd name="connsiteY5" fmla="*/ 83104 h 267452"/>
                  <a:gd name="connsiteX6" fmla="*/ 240 w 270451"/>
                  <a:gd name="connsiteY6" fmla="*/ 554 h 26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51" h="267452">
                    <a:moveTo>
                      <a:pt x="240" y="554"/>
                    </a:moveTo>
                    <a:cubicBezTo>
                      <a:pt x="-1083" y="7697"/>
                      <a:pt x="2621" y="94216"/>
                      <a:pt x="22465" y="125966"/>
                    </a:cubicBezTo>
                    <a:cubicBezTo>
                      <a:pt x="42309" y="157716"/>
                      <a:pt x="78027" y="167506"/>
                      <a:pt x="119302" y="191054"/>
                    </a:cubicBezTo>
                    <a:cubicBezTo>
                      <a:pt x="160577" y="214602"/>
                      <a:pt x="277523" y="271223"/>
                      <a:pt x="270115" y="267254"/>
                    </a:cubicBezTo>
                    <a:cubicBezTo>
                      <a:pt x="262707" y="263285"/>
                      <a:pt x="114804" y="197933"/>
                      <a:pt x="74852" y="167241"/>
                    </a:cubicBezTo>
                    <a:cubicBezTo>
                      <a:pt x="34900" y="136549"/>
                      <a:pt x="42573" y="109033"/>
                      <a:pt x="30402" y="83104"/>
                    </a:cubicBezTo>
                    <a:cubicBezTo>
                      <a:pt x="18231" y="57175"/>
                      <a:pt x="1563" y="-6589"/>
                      <a:pt x="240" y="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: 図形 1545">
                <a:extLst>
                  <a:ext uri="{FF2B5EF4-FFF2-40B4-BE49-F238E27FC236}">
                    <a16:creationId xmlns:a16="http://schemas.microsoft.com/office/drawing/2014/main" id="{B1F3D9A4-403B-4406-A6C1-A2DACEC24E36}"/>
                  </a:ext>
                </a:extLst>
              </p:cNvPr>
              <p:cNvSpPr/>
              <p:nvPr/>
            </p:nvSpPr>
            <p:spPr>
              <a:xfrm>
                <a:off x="4220529" y="4137835"/>
                <a:ext cx="189695" cy="99080"/>
              </a:xfrm>
              <a:custGeom>
                <a:avLst/>
                <a:gdLst>
                  <a:gd name="connsiteX0" fmla="*/ 634 w 189695"/>
                  <a:gd name="connsiteY0" fmla="*/ 778 h 99080"/>
                  <a:gd name="connsiteX1" fmla="*/ 184784 w 189695"/>
                  <a:gd name="connsiteY1" fmla="*/ 97615 h 99080"/>
                  <a:gd name="connsiteX2" fmla="*/ 126046 w 189695"/>
                  <a:gd name="connsiteY2" fmla="*/ 54753 h 99080"/>
                  <a:gd name="connsiteX3" fmla="*/ 634 w 189695"/>
                  <a:gd name="connsiteY3" fmla="*/ 778 h 9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95" h="99080">
                    <a:moveTo>
                      <a:pt x="634" y="778"/>
                    </a:moveTo>
                    <a:cubicBezTo>
                      <a:pt x="10424" y="7922"/>
                      <a:pt x="163882" y="88619"/>
                      <a:pt x="184784" y="97615"/>
                    </a:cubicBezTo>
                    <a:cubicBezTo>
                      <a:pt x="205686" y="106611"/>
                      <a:pt x="154886" y="71951"/>
                      <a:pt x="126046" y="54753"/>
                    </a:cubicBezTo>
                    <a:cubicBezTo>
                      <a:pt x="97206" y="37555"/>
                      <a:pt x="-9156" y="-6366"/>
                      <a:pt x="634" y="7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: 図形 1546">
                <a:extLst>
                  <a:ext uri="{FF2B5EF4-FFF2-40B4-BE49-F238E27FC236}">
                    <a16:creationId xmlns:a16="http://schemas.microsoft.com/office/drawing/2014/main" id="{28C2C635-15D1-460D-B9D0-E5D6C267744A}"/>
                  </a:ext>
                </a:extLst>
              </p:cNvPr>
              <p:cNvSpPr/>
              <p:nvPr/>
            </p:nvSpPr>
            <p:spPr>
              <a:xfrm>
                <a:off x="4153444" y="4146378"/>
                <a:ext cx="224983" cy="146137"/>
              </a:xfrm>
              <a:custGeom>
                <a:avLst/>
                <a:gdLst>
                  <a:gd name="connsiteX0" fmla="*/ 1044 w 224983"/>
                  <a:gd name="connsiteY0" fmla="*/ 172 h 146137"/>
                  <a:gd name="connsiteX1" fmla="*/ 220119 w 224983"/>
                  <a:gd name="connsiteY1" fmla="*/ 139872 h 146137"/>
                  <a:gd name="connsiteX2" fmla="*/ 140744 w 224983"/>
                  <a:gd name="connsiteY2" fmla="*/ 111297 h 146137"/>
                  <a:gd name="connsiteX3" fmla="*/ 1044 w 224983"/>
                  <a:gd name="connsiteY3" fmla="*/ 172 h 14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83" h="146137">
                    <a:moveTo>
                      <a:pt x="1044" y="172"/>
                    </a:moveTo>
                    <a:cubicBezTo>
                      <a:pt x="14273" y="4934"/>
                      <a:pt x="196836" y="121351"/>
                      <a:pt x="220119" y="139872"/>
                    </a:cubicBezTo>
                    <a:cubicBezTo>
                      <a:pt x="243402" y="158393"/>
                      <a:pt x="177521" y="131935"/>
                      <a:pt x="140744" y="111297"/>
                    </a:cubicBezTo>
                    <a:cubicBezTo>
                      <a:pt x="103967" y="90660"/>
                      <a:pt x="-12185" y="-4590"/>
                      <a:pt x="1044" y="1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: 図形 1547">
                <a:extLst>
                  <a:ext uri="{FF2B5EF4-FFF2-40B4-BE49-F238E27FC236}">
                    <a16:creationId xmlns:a16="http://schemas.microsoft.com/office/drawing/2014/main" id="{51055E08-EA05-4EDE-BE0E-BA4B2AA4BE4C}"/>
                  </a:ext>
                </a:extLst>
              </p:cNvPr>
              <p:cNvSpPr/>
              <p:nvPr/>
            </p:nvSpPr>
            <p:spPr>
              <a:xfrm>
                <a:off x="4355959" y="4211633"/>
                <a:ext cx="39714" cy="80980"/>
              </a:xfrm>
              <a:custGeom>
                <a:avLst/>
                <a:gdLst>
                  <a:gd name="connsiteX0" fmla="*/ 38241 w 39714"/>
                  <a:gd name="connsiteY0" fmla="*/ 5 h 80980"/>
                  <a:gd name="connsiteX1" fmla="*/ 141 w 39714"/>
                  <a:gd name="connsiteY1" fmla="*/ 50805 h 80980"/>
                  <a:gd name="connsiteX2" fmla="*/ 25541 w 39714"/>
                  <a:gd name="connsiteY2" fmla="*/ 80967 h 80980"/>
                  <a:gd name="connsiteX3" fmla="*/ 31891 w 39714"/>
                  <a:gd name="connsiteY3" fmla="*/ 53980 h 80980"/>
                  <a:gd name="connsiteX4" fmla="*/ 38241 w 39714"/>
                  <a:gd name="connsiteY4" fmla="*/ 5 h 8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4" h="80980">
                    <a:moveTo>
                      <a:pt x="38241" y="5"/>
                    </a:moveTo>
                    <a:cubicBezTo>
                      <a:pt x="32949" y="-524"/>
                      <a:pt x="2258" y="37311"/>
                      <a:pt x="141" y="50805"/>
                    </a:cubicBezTo>
                    <a:cubicBezTo>
                      <a:pt x="-1976" y="64299"/>
                      <a:pt x="20249" y="80438"/>
                      <a:pt x="25541" y="80967"/>
                    </a:cubicBezTo>
                    <a:cubicBezTo>
                      <a:pt x="30833" y="81496"/>
                      <a:pt x="30833" y="66415"/>
                      <a:pt x="31891" y="53980"/>
                    </a:cubicBezTo>
                    <a:cubicBezTo>
                      <a:pt x="32949" y="41545"/>
                      <a:pt x="43533" y="534"/>
                      <a:pt x="38241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: 図形 1548">
                <a:extLst>
                  <a:ext uri="{FF2B5EF4-FFF2-40B4-BE49-F238E27FC236}">
                    <a16:creationId xmlns:a16="http://schemas.microsoft.com/office/drawing/2014/main" id="{BFE88DFF-AEB4-4A9A-BF0F-5D6F4D808669}"/>
                  </a:ext>
                </a:extLst>
              </p:cNvPr>
              <p:cNvSpPr/>
              <p:nvPr/>
            </p:nvSpPr>
            <p:spPr>
              <a:xfrm>
                <a:off x="4391025" y="4222717"/>
                <a:ext cx="824877" cy="84592"/>
              </a:xfrm>
              <a:custGeom>
                <a:avLst/>
                <a:gdLst>
                  <a:gd name="connsiteX0" fmla="*/ 0 w 824877"/>
                  <a:gd name="connsiteY0" fmla="*/ 4796 h 84592"/>
                  <a:gd name="connsiteX1" fmla="*/ 244475 w 824877"/>
                  <a:gd name="connsiteY1" fmla="*/ 77821 h 84592"/>
                  <a:gd name="connsiteX2" fmla="*/ 398463 w 824877"/>
                  <a:gd name="connsiteY2" fmla="*/ 79408 h 84592"/>
                  <a:gd name="connsiteX3" fmla="*/ 660400 w 824877"/>
                  <a:gd name="connsiteY3" fmla="*/ 60358 h 84592"/>
                  <a:gd name="connsiteX4" fmla="*/ 754063 w 824877"/>
                  <a:gd name="connsiteY4" fmla="*/ 52421 h 84592"/>
                  <a:gd name="connsiteX5" fmla="*/ 812800 w 824877"/>
                  <a:gd name="connsiteY5" fmla="*/ 65121 h 84592"/>
                  <a:gd name="connsiteX6" fmla="*/ 823913 w 824877"/>
                  <a:gd name="connsiteY6" fmla="*/ 52421 h 84592"/>
                  <a:gd name="connsiteX7" fmla="*/ 822325 w 824877"/>
                  <a:gd name="connsiteY7" fmla="*/ 33 h 84592"/>
                  <a:gd name="connsiteX8" fmla="*/ 806450 w 824877"/>
                  <a:gd name="connsiteY8" fmla="*/ 44483 h 84592"/>
                  <a:gd name="connsiteX9" fmla="*/ 736600 w 824877"/>
                  <a:gd name="connsiteY9" fmla="*/ 44483 h 84592"/>
                  <a:gd name="connsiteX10" fmla="*/ 293688 w 824877"/>
                  <a:gd name="connsiteY10" fmla="*/ 71471 h 84592"/>
                  <a:gd name="connsiteX11" fmla="*/ 106363 w 824877"/>
                  <a:gd name="connsiteY11" fmla="*/ 20671 h 84592"/>
                  <a:gd name="connsiteX12" fmla="*/ 0 w 824877"/>
                  <a:gd name="connsiteY12" fmla="*/ 4796 h 8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4877" h="84592">
                    <a:moveTo>
                      <a:pt x="0" y="4796"/>
                    </a:moveTo>
                    <a:cubicBezTo>
                      <a:pt x="89032" y="35091"/>
                      <a:pt x="178065" y="65386"/>
                      <a:pt x="244475" y="77821"/>
                    </a:cubicBezTo>
                    <a:cubicBezTo>
                      <a:pt x="310885" y="90256"/>
                      <a:pt x="329142" y="82318"/>
                      <a:pt x="398463" y="79408"/>
                    </a:cubicBezTo>
                    <a:cubicBezTo>
                      <a:pt x="467784" y="76498"/>
                      <a:pt x="660400" y="60358"/>
                      <a:pt x="660400" y="60358"/>
                    </a:cubicBezTo>
                    <a:cubicBezTo>
                      <a:pt x="719667" y="55860"/>
                      <a:pt x="728663" y="51627"/>
                      <a:pt x="754063" y="52421"/>
                    </a:cubicBezTo>
                    <a:cubicBezTo>
                      <a:pt x="779463" y="53215"/>
                      <a:pt x="801158" y="65121"/>
                      <a:pt x="812800" y="65121"/>
                    </a:cubicBezTo>
                    <a:cubicBezTo>
                      <a:pt x="824442" y="65121"/>
                      <a:pt x="822326" y="63269"/>
                      <a:pt x="823913" y="52421"/>
                    </a:cubicBezTo>
                    <a:cubicBezTo>
                      <a:pt x="825500" y="41573"/>
                      <a:pt x="825235" y="1356"/>
                      <a:pt x="822325" y="33"/>
                    </a:cubicBezTo>
                    <a:cubicBezTo>
                      <a:pt x="819415" y="-1290"/>
                      <a:pt x="820737" y="37075"/>
                      <a:pt x="806450" y="44483"/>
                    </a:cubicBezTo>
                    <a:cubicBezTo>
                      <a:pt x="792163" y="51891"/>
                      <a:pt x="736600" y="44483"/>
                      <a:pt x="736600" y="44483"/>
                    </a:cubicBezTo>
                    <a:cubicBezTo>
                      <a:pt x="651140" y="48981"/>
                      <a:pt x="398727" y="75440"/>
                      <a:pt x="293688" y="71471"/>
                    </a:cubicBezTo>
                    <a:cubicBezTo>
                      <a:pt x="188649" y="67502"/>
                      <a:pt x="106363" y="20671"/>
                      <a:pt x="106363" y="20671"/>
                    </a:cubicBezTo>
                    <a:lnTo>
                      <a:pt x="0" y="479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: 図形 1549">
                <a:extLst>
                  <a:ext uri="{FF2B5EF4-FFF2-40B4-BE49-F238E27FC236}">
                    <a16:creationId xmlns:a16="http://schemas.microsoft.com/office/drawing/2014/main" id="{791A89BC-C35C-46FB-8018-1324CEEEA658}"/>
                  </a:ext>
                </a:extLst>
              </p:cNvPr>
              <p:cNvSpPr/>
              <p:nvPr/>
            </p:nvSpPr>
            <p:spPr>
              <a:xfrm>
                <a:off x="4359054" y="4281020"/>
                <a:ext cx="342187" cy="68613"/>
              </a:xfrm>
              <a:custGeom>
                <a:avLst/>
                <a:gdLst>
                  <a:gd name="connsiteX0" fmla="*/ 221 w 342187"/>
                  <a:gd name="connsiteY0" fmla="*/ 468 h 68613"/>
                  <a:gd name="connsiteX1" fmla="*/ 243109 w 342187"/>
                  <a:gd name="connsiteY1" fmla="*/ 63968 h 68613"/>
                  <a:gd name="connsiteX2" fmla="*/ 341534 w 342187"/>
                  <a:gd name="connsiteY2" fmla="*/ 60793 h 68613"/>
                  <a:gd name="connsiteX3" fmla="*/ 201834 w 342187"/>
                  <a:gd name="connsiteY3" fmla="*/ 36980 h 68613"/>
                  <a:gd name="connsiteX4" fmla="*/ 221 w 342187"/>
                  <a:gd name="connsiteY4" fmla="*/ 468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187" h="68613">
                    <a:moveTo>
                      <a:pt x="221" y="468"/>
                    </a:moveTo>
                    <a:cubicBezTo>
                      <a:pt x="7100" y="4966"/>
                      <a:pt x="186224" y="53914"/>
                      <a:pt x="243109" y="63968"/>
                    </a:cubicBezTo>
                    <a:cubicBezTo>
                      <a:pt x="299994" y="74022"/>
                      <a:pt x="348413" y="65291"/>
                      <a:pt x="341534" y="60793"/>
                    </a:cubicBezTo>
                    <a:cubicBezTo>
                      <a:pt x="334655" y="56295"/>
                      <a:pt x="255280" y="48886"/>
                      <a:pt x="201834" y="36980"/>
                    </a:cubicBezTo>
                    <a:cubicBezTo>
                      <a:pt x="148388" y="25074"/>
                      <a:pt x="-6658" y="-4030"/>
                      <a:pt x="221" y="4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: 図形 1550">
                <a:extLst>
                  <a:ext uri="{FF2B5EF4-FFF2-40B4-BE49-F238E27FC236}">
                    <a16:creationId xmlns:a16="http://schemas.microsoft.com/office/drawing/2014/main" id="{E2F61961-DD95-45E7-B0F3-7A10B60596F2}"/>
                  </a:ext>
                </a:extLst>
              </p:cNvPr>
              <p:cNvSpPr/>
              <p:nvPr/>
            </p:nvSpPr>
            <p:spPr>
              <a:xfrm>
                <a:off x="4707967" y="4340202"/>
                <a:ext cx="538035" cy="39839"/>
              </a:xfrm>
              <a:custGeom>
                <a:avLst/>
                <a:gdLst>
                  <a:gd name="connsiteX0" fmla="*/ 558 w 538035"/>
                  <a:gd name="connsiteY0" fmla="*/ 39711 h 39839"/>
                  <a:gd name="connsiteX1" fmla="*/ 252971 w 538035"/>
                  <a:gd name="connsiteY1" fmla="*/ 12723 h 39839"/>
                  <a:gd name="connsiteX2" fmla="*/ 397433 w 538035"/>
                  <a:gd name="connsiteY2" fmla="*/ 12723 h 39839"/>
                  <a:gd name="connsiteX3" fmla="*/ 537133 w 538035"/>
                  <a:gd name="connsiteY3" fmla="*/ 20661 h 39839"/>
                  <a:gd name="connsiteX4" fmla="*/ 327583 w 538035"/>
                  <a:gd name="connsiteY4" fmla="*/ 23 h 39839"/>
                  <a:gd name="connsiteX5" fmla="*/ 558 w 538035"/>
                  <a:gd name="connsiteY5" fmla="*/ 39711 h 3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8035" h="39839">
                    <a:moveTo>
                      <a:pt x="558" y="39711"/>
                    </a:moveTo>
                    <a:cubicBezTo>
                      <a:pt x="-11877" y="41828"/>
                      <a:pt x="186825" y="17221"/>
                      <a:pt x="252971" y="12723"/>
                    </a:cubicBezTo>
                    <a:cubicBezTo>
                      <a:pt x="319117" y="8225"/>
                      <a:pt x="350073" y="11400"/>
                      <a:pt x="397433" y="12723"/>
                    </a:cubicBezTo>
                    <a:cubicBezTo>
                      <a:pt x="444793" y="14046"/>
                      <a:pt x="548775" y="22778"/>
                      <a:pt x="537133" y="20661"/>
                    </a:cubicBezTo>
                    <a:cubicBezTo>
                      <a:pt x="525491" y="18544"/>
                      <a:pt x="417277" y="-771"/>
                      <a:pt x="327583" y="23"/>
                    </a:cubicBezTo>
                    <a:cubicBezTo>
                      <a:pt x="237889" y="817"/>
                      <a:pt x="12993" y="37594"/>
                      <a:pt x="558" y="397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: 図形 1551">
                <a:extLst>
                  <a:ext uri="{FF2B5EF4-FFF2-40B4-BE49-F238E27FC236}">
                    <a16:creationId xmlns:a16="http://schemas.microsoft.com/office/drawing/2014/main" id="{A63EBCD0-0C74-4DEC-86BB-DC0C595F7A7B}"/>
                  </a:ext>
                </a:extLst>
              </p:cNvPr>
              <p:cNvSpPr/>
              <p:nvPr/>
            </p:nvSpPr>
            <p:spPr>
              <a:xfrm>
                <a:off x="4646682" y="4298945"/>
                <a:ext cx="594890" cy="40727"/>
              </a:xfrm>
              <a:custGeom>
                <a:avLst/>
                <a:gdLst>
                  <a:gd name="connsiteX0" fmla="*/ 23743 w 594890"/>
                  <a:gd name="connsiteY0" fmla="*/ 39693 h 40727"/>
                  <a:gd name="connsiteX1" fmla="*/ 79306 w 594890"/>
                  <a:gd name="connsiteY1" fmla="*/ 28580 h 40727"/>
                  <a:gd name="connsiteX2" fmla="*/ 326956 w 594890"/>
                  <a:gd name="connsiteY2" fmla="*/ 14293 h 40727"/>
                  <a:gd name="connsiteX3" fmla="*/ 506343 w 594890"/>
                  <a:gd name="connsiteY3" fmla="*/ 5 h 40727"/>
                  <a:gd name="connsiteX4" fmla="*/ 574606 w 594890"/>
                  <a:gd name="connsiteY4" fmla="*/ 15880 h 40727"/>
                  <a:gd name="connsiteX5" fmla="*/ 584131 w 594890"/>
                  <a:gd name="connsiteY5" fmla="*/ 12705 h 40727"/>
                  <a:gd name="connsiteX6" fmla="*/ 434906 w 594890"/>
                  <a:gd name="connsiteY6" fmla="*/ 1593 h 40727"/>
                  <a:gd name="connsiteX7" fmla="*/ 23743 w 594890"/>
                  <a:gd name="connsiteY7" fmla="*/ 39693 h 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890" h="40727">
                    <a:moveTo>
                      <a:pt x="23743" y="39693"/>
                    </a:moveTo>
                    <a:cubicBezTo>
                      <a:pt x="-35524" y="44191"/>
                      <a:pt x="28770" y="32813"/>
                      <a:pt x="79306" y="28580"/>
                    </a:cubicBezTo>
                    <a:cubicBezTo>
                      <a:pt x="129842" y="24347"/>
                      <a:pt x="255783" y="19055"/>
                      <a:pt x="326956" y="14293"/>
                    </a:cubicBezTo>
                    <a:cubicBezTo>
                      <a:pt x="398129" y="9530"/>
                      <a:pt x="465068" y="-259"/>
                      <a:pt x="506343" y="5"/>
                    </a:cubicBezTo>
                    <a:cubicBezTo>
                      <a:pt x="547618" y="269"/>
                      <a:pt x="561641" y="13763"/>
                      <a:pt x="574606" y="15880"/>
                    </a:cubicBezTo>
                    <a:cubicBezTo>
                      <a:pt x="587571" y="17997"/>
                      <a:pt x="607414" y="15086"/>
                      <a:pt x="584131" y="12705"/>
                    </a:cubicBezTo>
                    <a:cubicBezTo>
                      <a:pt x="560848" y="10324"/>
                      <a:pt x="529362" y="-524"/>
                      <a:pt x="434906" y="1593"/>
                    </a:cubicBezTo>
                    <a:cubicBezTo>
                      <a:pt x="340450" y="3710"/>
                      <a:pt x="83010" y="35195"/>
                      <a:pt x="23743" y="396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: 図形 1552">
                <a:extLst>
                  <a:ext uri="{FF2B5EF4-FFF2-40B4-BE49-F238E27FC236}">
                    <a16:creationId xmlns:a16="http://schemas.microsoft.com/office/drawing/2014/main" id="{3EB02B1E-41DA-464C-AD0E-101CCB2E228B}"/>
                  </a:ext>
                </a:extLst>
              </p:cNvPr>
              <p:cNvSpPr/>
              <p:nvPr/>
            </p:nvSpPr>
            <p:spPr>
              <a:xfrm>
                <a:off x="5225745" y="4301786"/>
                <a:ext cx="390873" cy="44945"/>
              </a:xfrm>
              <a:custGeom>
                <a:avLst/>
                <a:gdLst>
                  <a:gd name="connsiteX0" fmla="*/ 305 w 390873"/>
                  <a:gd name="connsiteY0" fmla="*/ 19389 h 44945"/>
                  <a:gd name="connsiteX1" fmla="*/ 176518 w 390873"/>
                  <a:gd name="connsiteY1" fmla="*/ 13039 h 44945"/>
                  <a:gd name="connsiteX2" fmla="*/ 381305 w 390873"/>
                  <a:gd name="connsiteY2" fmla="*/ 44789 h 44945"/>
                  <a:gd name="connsiteX3" fmla="*/ 343205 w 390873"/>
                  <a:gd name="connsiteY3" fmla="*/ 24152 h 44945"/>
                  <a:gd name="connsiteX4" fmla="*/ 219380 w 390873"/>
                  <a:gd name="connsiteY4" fmla="*/ 339 h 44945"/>
                  <a:gd name="connsiteX5" fmla="*/ 305 w 390873"/>
                  <a:gd name="connsiteY5" fmla="*/ 19389 h 4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73" h="44945">
                    <a:moveTo>
                      <a:pt x="305" y="19389"/>
                    </a:moveTo>
                    <a:cubicBezTo>
                      <a:pt x="-6839" y="21506"/>
                      <a:pt x="113018" y="8806"/>
                      <a:pt x="176518" y="13039"/>
                    </a:cubicBezTo>
                    <a:cubicBezTo>
                      <a:pt x="240018" y="17272"/>
                      <a:pt x="353524" y="42937"/>
                      <a:pt x="381305" y="44789"/>
                    </a:cubicBezTo>
                    <a:cubicBezTo>
                      <a:pt x="409086" y="46641"/>
                      <a:pt x="370192" y="31560"/>
                      <a:pt x="343205" y="24152"/>
                    </a:cubicBezTo>
                    <a:cubicBezTo>
                      <a:pt x="316218" y="16744"/>
                      <a:pt x="272561" y="3514"/>
                      <a:pt x="219380" y="339"/>
                    </a:cubicBezTo>
                    <a:cubicBezTo>
                      <a:pt x="166199" y="-2836"/>
                      <a:pt x="7449" y="17272"/>
                      <a:pt x="305" y="19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: 図形 1553">
                <a:extLst>
                  <a:ext uri="{FF2B5EF4-FFF2-40B4-BE49-F238E27FC236}">
                    <a16:creationId xmlns:a16="http://schemas.microsoft.com/office/drawing/2014/main" id="{400F6CE3-B959-479A-AF43-AF4C15494C11}"/>
                  </a:ext>
                </a:extLst>
              </p:cNvPr>
              <p:cNvSpPr/>
              <p:nvPr/>
            </p:nvSpPr>
            <p:spPr>
              <a:xfrm>
                <a:off x="5226043" y="4352447"/>
                <a:ext cx="382610" cy="32511"/>
              </a:xfrm>
              <a:custGeom>
                <a:avLst/>
                <a:gdLst>
                  <a:gd name="connsiteX0" fmla="*/ 7 w 382610"/>
                  <a:gd name="connsiteY0" fmla="*/ 21116 h 32511"/>
                  <a:gd name="connsiteX1" fmla="*/ 238132 w 382610"/>
                  <a:gd name="connsiteY1" fmla="*/ 16353 h 32511"/>
                  <a:gd name="connsiteX2" fmla="*/ 382595 w 382610"/>
                  <a:gd name="connsiteY2" fmla="*/ 32228 h 32511"/>
                  <a:gd name="connsiteX3" fmla="*/ 230195 w 382610"/>
                  <a:gd name="connsiteY3" fmla="*/ 478 h 32511"/>
                  <a:gd name="connsiteX4" fmla="*/ 7 w 382610"/>
                  <a:gd name="connsiteY4" fmla="*/ 21116 h 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610" h="32511">
                    <a:moveTo>
                      <a:pt x="7" y="21116"/>
                    </a:moveTo>
                    <a:cubicBezTo>
                      <a:pt x="1330" y="23762"/>
                      <a:pt x="174367" y="14501"/>
                      <a:pt x="238132" y="16353"/>
                    </a:cubicBezTo>
                    <a:cubicBezTo>
                      <a:pt x="301897" y="18205"/>
                      <a:pt x="383918" y="34874"/>
                      <a:pt x="382595" y="32228"/>
                    </a:cubicBezTo>
                    <a:cubicBezTo>
                      <a:pt x="381272" y="29582"/>
                      <a:pt x="291578" y="4447"/>
                      <a:pt x="230195" y="478"/>
                    </a:cubicBezTo>
                    <a:cubicBezTo>
                      <a:pt x="168812" y="-3491"/>
                      <a:pt x="-1316" y="18470"/>
                      <a:pt x="7" y="211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: 図形 1554">
                <a:extLst>
                  <a:ext uri="{FF2B5EF4-FFF2-40B4-BE49-F238E27FC236}">
                    <a16:creationId xmlns:a16="http://schemas.microsoft.com/office/drawing/2014/main" id="{7EDB7A9E-F6B9-4BF9-943C-D04DA72C6D81}"/>
                  </a:ext>
                </a:extLst>
              </p:cNvPr>
              <p:cNvSpPr/>
              <p:nvPr/>
            </p:nvSpPr>
            <p:spPr>
              <a:xfrm>
                <a:off x="5655932" y="3947250"/>
                <a:ext cx="287316" cy="21864"/>
              </a:xfrm>
              <a:custGeom>
                <a:avLst/>
                <a:gdLst>
                  <a:gd name="connsiteX0" fmla="*/ 1918 w 287316"/>
                  <a:gd name="connsiteY0" fmla="*/ 5625 h 21864"/>
                  <a:gd name="connsiteX1" fmla="*/ 282906 w 287316"/>
                  <a:gd name="connsiteY1" fmla="*/ 863 h 21864"/>
                  <a:gd name="connsiteX2" fmla="*/ 163843 w 287316"/>
                  <a:gd name="connsiteY2" fmla="*/ 21500 h 21864"/>
                  <a:gd name="connsiteX3" fmla="*/ 1918 w 287316"/>
                  <a:gd name="connsiteY3" fmla="*/ 5625 h 2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316" h="21864">
                    <a:moveTo>
                      <a:pt x="1918" y="5625"/>
                    </a:moveTo>
                    <a:cubicBezTo>
                      <a:pt x="21762" y="2185"/>
                      <a:pt x="255919" y="-1783"/>
                      <a:pt x="282906" y="863"/>
                    </a:cubicBezTo>
                    <a:cubicBezTo>
                      <a:pt x="309894" y="3509"/>
                      <a:pt x="205912" y="18590"/>
                      <a:pt x="163843" y="21500"/>
                    </a:cubicBezTo>
                    <a:cubicBezTo>
                      <a:pt x="121774" y="24410"/>
                      <a:pt x="-17926" y="9065"/>
                      <a:pt x="1918" y="5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: 図形 1555">
                <a:extLst>
                  <a:ext uri="{FF2B5EF4-FFF2-40B4-BE49-F238E27FC236}">
                    <a16:creationId xmlns:a16="http://schemas.microsoft.com/office/drawing/2014/main" id="{73FC781F-3776-44C9-BA49-DADB065BAE31}"/>
                  </a:ext>
                </a:extLst>
              </p:cNvPr>
              <p:cNvSpPr/>
              <p:nvPr/>
            </p:nvSpPr>
            <p:spPr>
              <a:xfrm>
                <a:off x="5777104" y="3956047"/>
                <a:ext cx="103896" cy="96861"/>
              </a:xfrm>
              <a:custGeom>
                <a:avLst/>
                <a:gdLst>
                  <a:gd name="connsiteX0" fmla="*/ 1396 w 103896"/>
                  <a:gd name="connsiteY0" fmla="*/ 3 h 96861"/>
                  <a:gd name="connsiteX1" fmla="*/ 28384 w 103896"/>
                  <a:gd name="connsiteY1" fmla="*/ 71441 h 96861"/>
                  <a:gd name="connsiteX2" fmla="*/ 102996 w 103896"/>
                  <a:gd name="connsiteY2" fmla="*/ 96841 h 96861"/>
                  <a:gd name="connsiteX3" fmla="*/ 66484 w 103896"/>
                  <a:gd name="connsiteY3" fmla="*/ 68266 h 96861"/>
                  <a:gd name="connsiteX4" fmla="*/ 1396 w 103896"/>
                  <a:gd name="connsiteY4" fmla="*/ 3 h 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96" h="96861">
                    <a:moveTo>
                      <a:pt x="1396" y="3"/>
                    </a:moveTo>
                    <a:cubicBezTo>
                      <a:pt x="-4954" y="532"/>
                      <a:pt x="11451" y="55301"/>
                      <a:pt x="28384" y="71441"/>
                    </a:cubicBezTo>
                    <a:cubicBezTo>
                      <a:pt x="45317" y="87581"/>
                      <a:pt x="96646" y="97370"/>
                      <a:pt x="102996" y="96841"/>
                    </a:cubicBezTo>
                    <a:cubicBezTo>
                      <a:pt x="109346" y="96312"/>
                      <a:pt x="80507" y="79908"/>
                      <a:pt x="66484" y="68266"/>
                    </a:cubicBezTo>
                    <a:cubicBezTo>
                      <a:pt x="52461" y="56624"/>
                      <a:pt x="7746" y="-526"/>
                      <a:pt x="139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: 図形 1556">
                <a:extLst>
                  <a:ext uri="{FF2B5EF4-FFF2-40B4-BE49-F238E27FC236}">
                    <a16:creationId xmlns:a16="http://schemas.microsoft.com/office/drawing/2014/main" id="{3348BFD7-F92B-4CAC-9DA0-BAC47BB22CEB}"/>
                  </a:ext>
                </a:extLst>
              </p:cNvPr>
              <p:cNvSpPr/>
              <p:nvPr/>
            </p:nvSpPr>
            <p:spPr>
              <a:xfrm>
                <a:off x="5549110" y="3946256"/>
                <a:ext cx="239045" cy="115937"/>
              </a:xfrm>
              <a:custGeom>
                <a:avLst/>
                <a:gdLst>
                  <a:gd name="connsiteX0" fmla="*/ 790 w 239045"/>
                  <a:gd name="connsiteY0" fmla="*/ 70119 h 115937"/>
                  <a:gd name="connsiteX1" fmla="*/ 40478 w 239045"/>
                  <a:gd name="connsiteY1" fmla="*/ 269 h 115937"/>
                  <a:gd name="connsiteX2" fmla="*/ 75403 w 239045"/>
                  <a:gd name="connsiteY2" fmla="*/ 46307 h 115937"/>
                  <a:gd name="connsiteX3" fmla="*/ 238915 w 239045"/>
                  <a:gd name="connsiteY3" fmla="*/ 54244 h 115937"/>
                  <a:gd name="connsiteX4" fmla="*/ 102390 w 239045"/>
                  <a:gd name="connsiteY4" fmla="*/ 70119 h 115937"/>
                  <a:gd name="connsiteX5" fmla="*/ 69053 w 239045"/>
                  <a:gd name="connsiteY5" fmla="*/ 109807 h 115937"/>
                  <a:gd name="connsiteX6" fmla="*/ 45240 w 239045"/>
                  <a:gd name="connsiteY6" fmla="*/ 111394 h 115937"/>
                  <a:gd name="connsiteX7" fmla="*/ 103978 w 239045"/>
                  <a:gd name="connsiteY7" fmla="*/ 66944 h 115937"/>
                  <a:gd name="connsiteX8" fmla="*/ 78578 w 239045"/>
                  <a:gd name="connsiteY8" fmla="*/ 28844 h 115937"/>
                  <a:gd name="connsiteX9" fmla="*/ 790 w 239045"/>
                  <a:gd name="connsiteY9" fmla="*/ 70119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045" h="115937">
                    <a:moveTo>
                      <a:pt x="790" y="70119"/>
                    </a:moveTo>
                    <a:cubicBezTo>
                      <a:pt x="-5560" y="65357"/>
                      <a:pt x="28043" y="4238"/>
                      <a:pt x="40478" y="269"/>
                    </a:cubicBezTo>
                    <a:cubicBezTo>
                      <a:pt x="52913" y="-3700"/>
                      <a:pt x="42330" y="37311"/>
                      <a:pt x="75403" y="46307"/>
                    </a:cubicBezTo>
                    <a:cubicBezTo>
                      <a:pt x="108476" y="55303"/>
                      <a:pt x="234417" y="50275"/>
                      <a:pt x="238915" y="54244"/>
                    </a:cubicBezTo>
                    <a:cubicBezTo>
                      <a:pt x="243413" y="58213"/>
                      <a:pt x="130700" y="60859"/>
                      <a:pt x="102390" y="70119"/>
                    </a:cubicBezTo>
                    <a:cubicBezTo>
                      <a:pt x="74080" y="79379"/>
                      <a:pt x="78578" y="102928"/>
                      <a:pt x="69053" y="109807"/>
                    </a:cubicBezTo>
                    <a:cubicBezTo>
                      <a:pt x="59528" y="116686"/>
                      <a:pt x="39419" y="118538"/>
                      <a:pt x="45240" y="111394"/>
                    </a:cubicBezTo>
                    <a:cubicBezTo>
                      <a:pt x="51061" y="104250"/>
                      <a:pt x="98422" y="80702"/>
                      <a:pt x="103978" y="66944"/>
                    </a:cubicBezTo>
                    <a:cubicBezTo>
                      <a:pt x="109534" y="53186"/>
                      <a:pt x="93924" y="32548"/>
                      <a:pt x="78578" y="28844"/>
                    </a:cubicBezTo>
                    <a:cubicBezTo>
                      <a:pt x="63232" y="25140"/>
                      <a:pt x="7140" y="74881"/>
                      <a:pt x="790" y="701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: 図形 1557">
                <a:extLst>
                  <a:ext uri="{FF2B5EF4-FFF2-40B4-BE49-F238E27FC236}">
                    <a16:creationId xmlns:a16="http://schemas.microsoft.com/office/drawing/2014/main" id="{60F3C350-31E8-4865-939C-845150397A24}"/>
                  </a:ext>
                </a:extLst>
              </p:cNvPr>
              <p:cNvSpPr/>
              <p:nvPr/>
            </p:nvSpPr>
            <p:spPr>
              <a:xfrm>
                <a:off x="5460302" y="4099113"/>
                <a:ext cx="342011" cy="34880"/>
              </a:xfrm>
              <a:custGeom>
                <a:avLst/>
                <a:gdLst>
                  <a:gd name="connsiteX0" fmla="*/ 698 w 342011"/>
                  <a:gd name="connsiteY0" fmla="*/ 31562 h 34880"/>
                  <a:gd name="connsiteX1" fmla="*/ 129286 w 342011"/>
                  <a:gd name="connsiteY1" fmla="*/ 4575 h 34880"/>
                  <a:gd name="connsiteX2" fmla="*/ 192786 w 342011"/>
                  <a:gd name="connsiteY2" fmla="*/ 2987 h 34880"/>
                  <a:gd name="connsiteX3" fmla="*/ 342011 w 342011"/>
                  <a:gd name="connsiteY3" fmla="*/ 34737 h 34880"/>
                  <a:gd name="connsiteX4" fmla="*/ 191198 w 342011"/>
                  <a:gd name="connsiteY4" fmla="*/ 15687 h 34880"/>
                  <a:gd name="connsiteX5" fmla="*/ 698 w 342011"/>
                  <a:gd name="connsiteY5" fmla="*/ 31562 h 3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011" h="34880">
                    <a:moveTo>
                      <a:pt x="698" y="31562"/>
                    </a:moveTo>
                    <a:cubicBezTo>
                      <a:pt x="-9620" y="29710"/>
                      <a:pt x="97271" y="9337"/>
                      <a:pt x="129286" y="4575"/>
                    </a:cubicBezTo>
                    <a:cubicBezTo>
                      <a:pt x="161301" y="-187"/>
                      <a:pt x="157332" y="-2040"/>
                      <a:pt x="192786" y="2987"/>
                    </a:cubicBezTo>
                    <a:cubicBezTo>
                      <a:pt x="228240" y="8014"/>
                      <a:pt x="342276" y="32620"/>
                      <a:pt x="342011" y="34737"/>
                    </a:cubicBezTo>
                    <a:cubicBezTo>
                      <a:pt x="341746" y="36854"/>
                      <a:pt x="247819" y="14893"/>
                      <a:pt x="191198" y="15687"/>
                    </a:cubicBezTo>
                    <a:cubicBezTo>
                      <a:pt x="134577" y="16481"/>
                      <a:pt x="11016" y="33414"/>
                      <a:pt x="698" y="31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: 図形 1558">
                <a:extLst>
                  <a:ext uri="{FF2B5EF4-FFF2-40B4-BE49-F238E27FC236}">
                    <a16:creationId xmlns:a16="http://schemas.microsoft.com/office/drawing/2014/main" id="{6B1190E7-CD3F-48C3-A713-EBA2E8645E21}"/>
                  </a:ext>
                </a:extLst>
              </p:cNvPr>
              <p:cNvSpPr/>
              <p:nvPr/>
            </p:nvSpPr>
            <p:spPr>
              <a:xfrm>
                <a:off x="5657365" y="4070296"/>
                <a:ext cx="151952" cy="52451"/>
              </a:xfrm>
              <a:custGeom>
                <a:avLst/>
                <a:gdLst>
                  <a:gd name="connsiteX0" fmla="*/ 485 w 151952"/>
                  <a:gd name="connsiteY0" fmla="*/ 54 h 52451"/>
                  <a:gd name="connsiteX1" fmla="*/ 119548 w 151952"/>
                  <a:gd name="connsiteY1" fmla="*/ 22279 h 52451"/>
                  <a:gd name="connsiteX2" fmla="*/ 151298 w 151952"/>
                  <a:gd name="connsiteY2" fmla="*/ 52442 h 52451"/>
                  <a:gd name="connsiteX3" fmla="*/ 98910 w 151952"/>
                  <a:gd name="connsiteY3" fmla="*/ 19104 h 52451"/>
                  <a:gd name="connsiteX4" fmla="*/ 78273 w 151952"/>
                  <a:gd name="connsiteY4" fmla="*/ 28629 h 52451"/>
                  <a:gd name="connsiteX5" fmla="*/ 485 w 151952"/>
                  <a:gd name="connsiteY5" fmla="*/ 54 h 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952" h="52451">
                    <a:moveTo>
                      <a:pt x="485" y="54"/>
                    </a:moveTo>
                    <a:cubicBezTo>
                      <a:pt x="7364" y="-1004"/>
                      <a:pt x="94413" y="13548"/>
                      <a:pt x="119548" y="22279"/>
                    </a:cubicBezTo>
                    <a:cubicBezTo>
                      <a:pt x="144683" y="31010"/>
                      <a:pt x="154738" y="52971"/>
                      <a:pt x="151298" y="52442"/>
                    </a:cubicBezTo>
                    <a:cubicBezTo>
                      <a:pt x="147858" y="51913"/>
                      <a:pt x="111081" y="23073"/>
                      <a:pt x="98910" y="19104"/>
                    </a:cubicBezTo>
                    <a:cubicBezTo>
                      <a:pt x="86739" y="15135"/>
                      <a:pt x="94677" y="31275"/>
                      <a:pt x="78273" y="28629"/>
                    </a:cubicBezTo>
                    <a:cubicBezTo>
                      <a:pt x="61869" y="25983"/>
                      <a:pt x="-6394" y="1112"/>
                      <a:pt x="485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: 図形 1559">
                <a:extLst>
                  <a:ext uri="{FF2B5EF4-FFF2-40B4-BE49-F238E27FC236}">
                    <a16:creationId xmlns:a16="http://schemas.microsoft.com/office/drawing/2014/main" id="{6B1FD93B-544F-474F-90D4-9C8532B298FE}"/>
                  </a:ext>
                </a:extLst>
              </p:cNvPr>
              <p:cNvSpPr/>
              <p:nvPr/>
            </p:nvSpPr>
            <p:spPr>
              <a:xfrm>
                <a:off x="5519226" y="3992229"/>
                <a:ext cx="92777" cy="116730"/>
              </a:xfrm>
              <a:custGeom>
                <a:avLst/>
                <a:gdLst>
                  <a:gd name="connsiteX0" fmla="*/ 71949 w 92777"/>
                  <a:gd name="connsiteY0" fmla="*/ 334 h 116730"/>
                  <a:gd name="connsiteX1" fmla="*/ 89412 w 92777"/>
                  <a:gd name="connsiteY1" fmla="*/ 54309 h 116730"/>
                  <a:gd name="connsiteX2" fmla="*/ 512 w 92777"/>
                  <a:gd name="connsiteY2" fmla="*/ 98759 h 116730"/>
                  <a:gd name="connsiteX3" fmla="*/ 52899 w 92777"/>
                  <a:gd name="connsiteY3" fmla="*/ 116221 h 116730"/>
                  <a:gd name="connsiteX4" fmla="*/ 51312 w 92777"/>
                  <a:gd name="connsiteY4" fmla="*/ 81296 h 116730"/>
                  <a:gd name="connsiteX5" fmla="*/ 71949 w 92777"/>
                  <a:gd name="connsiteY5" fmla="*/ 334 h 11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77" h="116730">
                    <a:moveTo>
                      <a:pt x="71949" y="334"/>
                    </a:moveTo>
                    <a:cubicBezTo>
                      <a:pt x="78299" y="-4164"/>
                      <a:pt x="101318" y="37905"/>
                      <a:pt x="89412" y="54309"/>
                    </a:cubicBezTo>
                    <a:cubicBezTo>
                      <a:pt x="77506" y="70713"/>
                      <a:pt x="6597" y="88440"/>
                      <a:pt x="512" y="98759"/>
                    </a:cubicBezTo>
                    <a:cubicBezTo>
                      <a:pt x="-5574" y="109078"/>
                      <a:pt x="44432" y="119131"/>
                      <a:pt x="52899" y="116221"/>
                    </a:cubicBezTo>
                    <a:cubicBezTo>
                      <a:pt x="61366" y="113311"/>
                      <a:pt x="47343" y="94525"/>
                      <a:pt x="51312" y="81296"/>
                    </a:cubicBezTo>
                    <a:cubicBezTo>
                      <a:pt x="55281" y="68067"/>
                      <a:pt x="65599" y="4832"/>
                      <a:pt x="71949" y="3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: 図形 1560">
                <a:extLst>
                  <a:ext uri="{FF2B5EF4-FFF2-40B4-BE49-F238E27FC236}">
                    <a16:creationId xmlns:a16="http://schemas.microsoft.com/office/drawing/2014/main" id="{21001237-58D4-48A6-9D80-CD4FB5FBC538}"/>
                  </a:ext>
                </a:extLst>
              </p:cNvPr>
              <p:cNvSpPr/>
              <p:nvPr/>
            </p:nvSpPr>
            <p:spPr>
              <a:xfrm>
                <a:off x="5464010" y="4149028"/>
                <a:ext cx="46293" cy="167946"/>
              </a:xfrm>
              <a:custGeom>
                <a:avLst/>
                <a:gdLst>
                  <a:gd name="connsiteX0" fmla="*/ 1753 w 46293"/>
                  <a:gd name="connsiteY0" fmla="*/ 697 h 167946"/>
                  <a:gd name="connsiteX1" fmla="*/ 46203 w 46293"/>
                  <a:gd name="connsiteY1" fmla="*/ 164210 h 167946"/>
                  <a:gd name="connsiteX2" fmla="*/ 12865 w 46293"/>
                  <a:gd name="connsiteY2" fmla="*/ 107060 h 167946"/>
                  <a:gd name="connsiteX3" fmla="*/ 1753 w 46293"/>
                  <a:gd name="connsiteY3" fmla="*/ 697 h 16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93" h="167946">
                    <a:moveTo>
                      <a:pt x="1753" y="697"/>
                    </a:moveTo>
                    <a:cubicBezTo>
                      <a:pt x="7309" y="10222"/>
                      <a:pt x="44351" y="146483"/>
                      <a:pt x="46203" y="164210"/>
                    </a:cubicBezTo>
                    <a:cubicBezTo>
                      <a:pt x="48055" y="181937"/>
                      <a:pt x="20802" y="132195"/>
                      <a:pt x="12865" y="107060"/>
                    </a:cubicBezTo>
                    <a:cubicBezTo>
                      <a:pt x="4928" y="81925"/>
                      <a:pt x="-3803" y="-8828"/>
                      <a:pt x="1753" y="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: 図形 1561">
                <a:extLst>
                  <a:ext uri="{FF2B5EF4-FFF2-40B4-BE49-F238E27FC236}">
                    <a16:creationId xmlns:a16="http://schemas.microsoft.com/office/drawing/2014/main" id="{B1097635-1844-41F5-846C-F7C6B7980EAA}"/>
                  </a:ext>
                </a:extLst>
              </p:cNvPr>
              <p:cNvSpPr/>
              <p:nvPr/>
            </p:nvSpPr>
            <p:spPr>
              <a:xfrm>
                <a:off x="5345311" y="4124834"/>
                <a:ext cx="68162" cy="167253"/>
              </a:xfrm>
              <a:custGeom>
                <a:avLst/>
                <a:gdLst>
                  <a:gd name="connsiteX0" fmla="*/ 2977 w 68162"/>
                  <a:gd name="connsiteY0" fmla="*/ 1079 h 167253"/>
                  <a:gd name="connsiteX1" fmla="*/ 68064 w 68162"/>
                  <a:gd name="connsiteY1" fmla="*/ 164591 h 167253"/>
                  <a:gd name="connsiteX2" fmla="*/ 17264 w 68162"/>
                  <a:gd name="connsiteY2" fmla="*/ 96329 h 167253"/>
                  <a:gd name="connsiteX3" fmla="*/ 2977 w 68162"/>
                  <a:gd name="connsiteY3" fmla="*/ 1079 h 16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62" h="167253">
                    <a:moveTo>
                      <a:pt x="2977" y="1079"/>
                    </a:moveTo>
                    <a:cubicBezTo>
                      <a:pt x="11444" y="12456"/>
                      <a:pt x="65683" y="148716"/>
                      <a:pt x="68064" y="164591"/>
                    </a:cubicBezTo>
                    <a:cubicBezTo>
                      <a:pt x="70445" y="180466"/>
                      <a:pt x="28906" y="121200"/>
                      <a:pt x="17264" y="96329"/>
                    </a:cubicBezTo>
                    <a:cubicBezTo>
                      <a:pt x="5622" y="71458"/>
                      <a:pt x="-5490" y="-10298"/>
                      <a:pt x="2977" y="10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: 図形 1562">
                <a:extLst>
                  <a:ext uri="{FF2B5EF4-FFF2-40B4-BE49-F238E27FC236}">
                    <a16:creationId xmlns:a16="http://schemas.microsoft.com/office/drawing/2014/main" id="{4E459244-E4D4-4618-9E4F-891B31E4CDEE}"/>
                  </a:ext>
                </a:extLst>
              </p:cNvPr>
              <p:cNvSpPr/>
              <p:nvPr/>
            </p:nvSpPr>
            <p:spPr>
              <a:xfrm>
                <a:off x="5506974" y="4376723"/>
                <a:ext cx="51804" cy="239782"/>
              </a:xfrm>
              <a:custGeom>
                <a:avLst/>
                <a:gdLst>
                  <a:gd name="connsiteX0" fmla="*/ 64 w 51804"/>
                  <a:gd name="connsiteY0" fmla="*/ 15 h 239782"/>
                  <a:gd name="connsiteX1" fmla="*/ 44514 w 51804"/>
                  <a:gd name="connsiteY1" fmla="*/ 161940 h 239782"/>
                  <a:gd name="connsiteX2" fmla="*/ 50864 w 51804"/>
                  <a:gd name="connsiteY2" fmla="*/ 239727 h 239782"/>
                  <a:gd name="connsiteX3" fmla="*/ 34989 w 51804"/>
                  <a:gd name="connsiteY3" fmla="*/ 171465 h 239782"/>
                  <a:gd name="connsiteX4" fmla="*/ 64 w 51804"/>
                  <a:gd name="connsiteY4" fmla="*/ 15 h 23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04" h="239782">
                    <a:moveTo>
                      <a:pt x="64" y="15"/>
                    </a:moveTo>
                    <a:cubicBezTo>
                      <a:pt x="1651" y="-1572"/>
                      <a:pt x="36047" y="121988"/>
                      <a:pt x="44514" y="161940"/>
                    </a:cubicBezTo>
                    <a:cubicBezTo>
                      <a:pt x="52981" y="201892"/>
                      <a:pt x="52451" y="238140"/>
                      <a:pt x="50864" y="239727"/>
                    </a:cubicBezTo>
                    <a:cubicBezTo>
                      <a:pt x="49277" y="241314"/>
                      <a:pt x="43456" y="208771"/>
                      <a:pt x="34989" y="171465"/>
                    </a:cubicBezTo>
                    <a:cubicBezTo>
                      <a:pt x="26522" y="134159"/>
                      <a:pt x="-1523" y="1602"/>
                      <a:pt x="64" y="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: 図形 1563">
                <a:extLst>
                  <a:ext uri="{FF2B5EF4-FFF2-40B4-BE49-F238E27FC236}">
                    <a16:creationId xmlns:a16="http://schemas.microsoft.com/office/drawing/2014/main" id="{15B51AE7-D2C8-4F38-860C-16D7AA41FA57}"/>
                  </a:ext>
                </a:extLst>
              </p:cNvPr>
              <p:cNvSpPr/>
              <p:nvPr/>
            </p:nvSpPr>
            <p:spPr>
              <a:xfrm>
                <a:off x="5441272" y="4366858"/>
                <a:ext cx="103865" cy="260541"/>
              </a:xfrm>
              <a:custGeom>
                <a:avLst/>
                <a:gdLst>
                  <a:gd name="connsiteX0" fmla="*/ 678 w 103865"/>
                  <a:gd name="connsiteY0" fmla="*/ 355 h 260541"/>
                  <a:gd name="connsiteX1" fmla="*/ 102278 w 103865"/>
                  <a:gd name="connsiteY1" fmla="*/ 249592 h 260541"/>
                  <a:gd name="connsiteX2" fmla="*/ 59416 w 103865"/>
                  <a:gd name="connsiteY2" fmla="*/ 195617 h 260541"/>
                  <a:gd name="connsiteX3" fmla="*/ 678 w 103865"/>
                  <a:gd name="connsiteY3" fmla="*/ 355 h 2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5" h="260541">
                    <a:moveTo>
                      <a:pt x="678" y="355"/>
                    </a:moveTo>
                    <a:cubicBezTo>
                      <a:pt x="7822" y="9351"/>
                      <a:pt x="92488" y="217048"/>
                      <a:pt x="102278" y="249592"/>
                    </a:cubicBezTo>
                    <a:cubicBezTo>
                      <a:pt x="112068" y="282136"/>
                      <a:pt x="73968" y="235569"/>
                      <a:pt x="59416" y="195617"/>
                    </a:cubicBezTo>
                    <a:cubicBezTo>
                      <a:pt x="44864" y="155665"/>
                      <a:pt x="-6466" y="-8641"/>
                      <a:pt x="678" y="3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: 図形 1564">
                <a:extLst>
                  <a:ext uri="{FF2B5EF4-FFF2-40B4-BE49-F238E27FC236}">
                    <a16:creationId xmlns:a16="http://schemas.microsoft.com/office/drawing/2014/main" id="{63096D79-B0DE-4C87-AD38-F9A05783AEFE}"/>
                  </a:ext>
                </a:extLst>
              </p:cNvPr>
              <p:cNvSpPr/>
              <p:nvPr/>
            </p:nvSpPr>
            <p:spPr>
              <a:xfrm>
                <a:off x="5887674" y="4176452"/>
                <a:ext cx="38971" cy="193720"/>
              </a:xfrm>
              <a:custGeom>
                <a:avLst/>
                <a:gdLst>
                  <a:gd name="connsiteX0" fmla="*/ 19414 w 38971"/>
                  <a:gd name="connsiteY0" fmla="*/ 261 h 193720"/>
                  <a:gd name="connsiteX1" fmla="*/ 364 w 38971"/>
                  <a:gd name="connsiteY1" fmla="*/ 119323 h 193720"/>
                  <a:gd name="connsiteX2" fmla="*/ 38464 w 38971"/>
                  <a:gd name="connsiteY2" fmla="*/ 192348 h 193720"/>
                  <a:gd name="connsiteX3" fmla="*/ 22589 w 38971"/>
                  <a:gd name="connsiteY3" fmla="*/ 154248 h 193720"/>
                  <a:gd name="connsiteX4" fmla="*/ 19414 w 38971"/>
                  <a:gd name="connsiteY4" fmla="*/ 261 h 19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1" h="193720">
                    <a:moveTo>
                      <a:pt x="19414" y="261"/>
                    </a:moveTo>
                    <a:cubicBezTo>
                      <a:pt x="15710" y="-5560"/>
                      <a:pt x="-2811" y="87309"/>
                      <a:pt x="364" y="119323"/>
                    </a:cubicBezTo>
                    <a:cubicBezTo>
                      <a:pt x="3539" y="151338"/>
                      <a:pt x="34760" y="186527"/>
                      <a:pt x="38464" y="192348"/>
                    </a:cubicBezTo>
                    <a:cubicBezTo>
                      <a:pt x="42168" y="198169"/>
                      <a:pt x="24441" y="185469"/>
                      <a:pt x="22589" y="154248"/>
                    </a:cubicBezTo>
                    <a:cubicBezTo>
                      <a:pt x="20737" y="123027"/>
                      <a:pt x="23118" y="6082"/>
                      <a:pt x="19414" y="2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: 図形 1565">
                <a:extLst>
                  <a:ext uri="{FF2B5EF4-FFF2-40B4-BE49-F238E27FC236}">
                    <a16:creationId xmlns:a16="http://schemas.microsoft.com/office/drawing/2014/main" id="{8E68038E-43B4-4EEF-9D76-E335FA48FA79}"/>
                  </a:ext>
                </a:extLst>
              </p:cNvPr>
              <p:cNvSpPr/>
              <p:nvPr/>
            </p:nvSpPr>
            <p:spPr>
              <a:xfrm>
                <a:off x="5865813" y="4156075"/>
                <a:ext cx="19050" cy="93663"/>
              </a:xfrm>
              <a:custGeom>
                <a:avLst/>
                <a:gdLst>
                  <a:gd name="connsiteX0" fmla="*/ 19050 w 19050"/>
                  <a:gd name="connsiteY0" fmla="*/ 0 h 93663"/>
                  <a:gd name="connsiteX1" fmla="*/ 0 w 19050"/>
                  <a:gd name="connsiteY1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3663">
                    <a:moveTo>
                      <a:pt x="19050" y="0"/>
                    </a:moveTo>
                    <a:lnTo>
                      <a:pt x="0" y="93663"/>
                    </a:ln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: 図形 1566">
                <a:extLst>
                  <a:ext uri="{FF2B5EF4-FFF2-40B4-BE49-F238E27FC236}">
                    <a16:creationId xmlns:a16="http://schemas.microsoft.com/office/drawing/2014/main" id="{10D8448B-C4E6-4C58-9802-533F3D65ECBE}"/>
                  </a:ext>
                </a:extLst>
              </p:cNvPr>
              <p:cNvSpPr/>
              <p:nvPr/>
            </p:nvSpPr>
            <p:spPr>
              <a:xfrm>
                <a:off x="5773737" y="4210963"/>
                <a:ext cx="112716" cy="240432"/>
              </a:xfrm>
              <a:custGeom>
                <a:avLst/>
                <a:gdLst>
                  <a:gd name="connsiteX0" fmla="*/ 33338 w 112716"/>
                  <a:gd name="connsiteY0" fmla="*/ 675 h 240432"/>
                  <a:gd name="connsiteX1" fmla="*/ 1 w 112716"/>
                  <a:gd name="connsiteY1" fmla="*/ 118150 h 240432"/>
                  <a:gd name="connsiteX2" fmla="*/ 34926 w 112716"/>
                  <a:gd name="connsiteY2" fmla="*/ 181650 h 240432"/>
                  <a:gd name="connsiteX3" fmla="*/ 112713 w 112716"/>
                  <a:gd name="connsiteY3" fmla="*/ 240387 h 240432"/>
                  <a:gd name="connsiteX4" fmla="*/ 38101 w 112716"/>
                  <a:gd name="connsiteY4" fmla="*/ 172125 h 240432"/>
                  <a:gd name="connsiteX5" fmla="*/ 19051 w 112716"/>
                  <a:gd name="connsiteY5" fmla="*/ 143550 h 240432"/>
                  <a:gd name="connsiteX6" fmla="*/ 38101 w 112716"/>
                  <a:gd name="connsiteY6" fmla="*/ 72112 h 240432"/>
                  <a:gd name="connsiteX7" fmla="*/ 33338 w 112716"/>
                  <a:gd name="connsiteY7" fmla="*/ 675 h 24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716" h="240432">
                    <a:moveTo>
                      <a:pt x="33338" y="675"/>
                    </a:moveTo>
                    <a:cubicBezTo>
                      <a:pt x="26988" y="8348"/>
                      <a:pt x="-264" y="87988"/>
                      <a:pt x="1" y="118150"/>
                    </a:cubicBezTo>
                    <a:cubicBezTo>
                      <a:pt x="266" y="148312"/>
                      <a:pt x="16141" y="161277"/>
                      <a:pt x="34926" y="181650"/>
                    </a:cubicBezTo>
                    <a:cubicBezTo>
                      <a:pt x="53711" y="202023"/>
                      <a:pt x="112184" y="241974"/>
                      <a:pt x="112713" y="240387"/>
                    </a:cubicBezTo>
                    <a:cubicBezTo>
                      <a:pt x="113242" y="238800"/>
                      <a:pt x="53711" y="188264"/>
                      <a:pt x="38101" y="172125"/>
                    </a:cubicBezTo>
                    <a:cubicBezTo>
                      <a:pt x="22491" y="155986"/>
                      <a:pt x="19051" y="160219"/>
                      <a:pt x="19051" y="143550"/>
                    </a:cubicBezTo>
                    <a:cubicBezTo>
                      <a:pt x="19051" y="126881"/>
                      <a:pt x="35984" y="91427"/>
                      <a:pt x="38101" y="72112"/>
                    </a:cubicBezTo>
                    <a:cubicBezTo>
                      <a:pt x="40218" y="52797"/>
                      <a:pt x="39688" y="-6998"/>
                      <a:pt x="33338" y="6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: 図形 1567">
                <a:extLst>
                  <a:ext uri="{FF2B5EF4-FFF2-40B4-BE49-F238E27FC236}">
                    <a16:creationId xmlns:a16="http://schemas.microsoft.com/office/drawing/2014/main" id="{9CF57DE7-FD9A-42DF-B5DB-BC5659CB7A69}"/>
                  </a:ext>
                </a:extLst>
              </p:cNvPr>
              <p:cNvSpPr/>
              <p:nvPr/>
            </p:nvSpPr>
            <p:spPr>
              <a:xfrm>
                <a:off x="5526537" y="4341789"/>
                <a:ext cx="201074" cy="118798"/>
              </a:xfrm>
              <a:custGeom>
                <a:avLst/>
                <a:gdLst>
                  <a:gd name="connsiteX0" fmla="*/ 75751 w 201074"/>
                  <a:gd name="connsiteY0" fmla="*/ 24 h 118798"/>
                  <a:gd name="connsiteX1" fmla="*/ 183701 w 201074"/>
                  <a:gd name="connsiteY1" fmla="*/ 49236 h 118798"/>
                  <a:gd name="connsiteX2" fmla="*/ 197988 w 201074"/>
                  <a:gd name="connsiteY2" fmla="*/ 100036 h 118798"/>
                  <a:gd name="connsiteX3" fmla="*/ 182113 w 201074"/>
                  <a:gd name="connsiteY3" fmla="*/ 115911 h 118798"/>
                  <a:gd name="connsiteX4" fmla="*/ 20188 w 201074"/>
                  <a:gd name="connsiteY4" fmla="*/ 117499 h 118798"/>
                  <a:gd name="connsiteX5" fmla="*/ 24951 w 201074"/>
                  <a:gd name="connsiteY5" fmla="*/ 103211 h 118798"/>
                  <a:gd name="connsiteX6" fmla="*/ 61463 w 201074"/>
                  <a:gd name="connsiteY6" fmla="*/ 69874 h 118798"/>
                  <a:gd name="connsiteX7" fmla="*/ 134488 w 201074"/>
                  <a:gd name="connsiteY7" fmla="*/ 65111 h 118798"/>
                  <a:gd name="connsiteX8" fmla="*/ 175763 w 201074"/>
                  <a:gd name="connsiteY8" fmla="*/ 60349 h 118798"/>
                  <a:gd name="connsiteX9" fmla="*/ 113851 w 201074"/>
                  <a:gd name="connsiteY9" fmla="*/ 55586 h 118798"/>
                  <a:gd name="connsiteX10" fmla="*/ 53526 w 201074"/>
                  <a:gd name="connsiteY10" fmla="*/ 55586 h 118798"/>
                  <a:gd name="connsiteX11" fmla="*/ 15426 w 201074"/>
                  <a:gd name="connsiteY11" fmla="*/ 88924 h 118798"/>
                  <a:gd name="connsiteX12" fmla="*/ 12251 w 201074"/>
                  <a:gd name="connsiteY12" fmla="*/ 115911 h 118798"/>
                  <a:gd name="connsiteX13" fmla="*/ 171001 w 201074"/>
                  <a:gd name="connsiteY13" fmla="*/ 117499 h 118798"/>
                  <a:gd name="connsiteX14" fmla="*/ 180526 w 201074"/>
                  <a:gd name="connsiteY14" fmla="*/ 111149 h 118798"/>
                  <a:gd name="connsiteX15" fmla="*/ 190051 w 201074"/>
                  <a:gd name="connsiteY15" fmla="*/ 76224 h 118798"/>
                  <a:gd name="connsiteX16" fmla="*/ 171001 w 201074"/>
                  <a:gd name="connsiteY16" fmla="*/ 55586 h 118798"/>
                  <a:gd name="connsiteX17" fmla="*/ 75751 w 201074"/>
                  <a:gd name="connsiteY17" fmla="*/ 24 h 11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1074" h="118798">
                    <a:moveTo>
                      <a:pt x="75751" y="24"/>
                    </a:moveTo>
                    <a:cubicBezTo>
                      <a:pt x="77868" y="-1034"/>
                      <a:pt x="163328" y="32567"/>
                      <a:pt x="183701" y="49236"/>
                    </a:cubicBezTo>
                    <a:cubicBezTo>
                      <a:pt x="204074" y="65905"/>
                      <a:pt x="198253" y="88924"/>
                      <a:pt x="197988" y="100036"/>
                    </a:cubicBezTo>
                    <a:cubicBezTo>
                      <a:pt x="197723" y="111148"/>
                      <a:pt x="211746" y="113001"/>
                      <a:pt x="182113" y="115911"/>
                    </a:cubicBezTo>
                    <a:cubicBezTo>
                      <a:pt x="152480" y="118821"/>
                      <a:pt x="46382" y="119616"/>
                      <a:pt x="20188" y="117499"/>
                    </a:cubicBezTo>
                    <a:cubicBezTo>
                      <a:pt x="-6006" y="115382"/>
                      <a:pt x="18072" y="111149"/>
                      <a:pt x="24951" y="103211"/>
                    </a:cubicBezTo>
                    <a:cubicBezTo>
                      <a:pt x="31830" y="95273"/>
                      <a:pt x="43207" y="76224"/>
                      <a:pt x="61463" y="69874"/>
                    </a:cubicBezTo>
                    <a:cubicBezTo>
                      <a:pt x="79719" y="63524"/>
                      <a:pt x="115438" y="66698"/>
                      <a:pt x="134488" y="65111"/>
                    </a:cubicBezTo>
                    <a:cubicBezTo>
                      <a:pt x="153538" y="63524"/>
                      <a:pt x="179202" y="61936"/>
                      <a:pt x="175763" y="60349"/>
                    </a:cubicBezTo>
                    <a:cubicBezTo>
                      <a:pt x="172324" y="58762"/>
                      <a:pt x="134224" y="56380"/>
                      <a:pt x="113851" y="55586"/>
                    </a:cubicBezTo>
                    <a:cubicBezTo>
                      <a:pt x="93478" y="54792"/>
                      <a:pt x="69930" y="50030"/>
                      <a:pt x="53526" y="55586"/>
                    </a:cubicBezTo>
                    <a:cubicBezTo>
                      <a:pt x="37122" y="61142"/>
                      <a:pt x="22305" y="78870"/>
                      <a:pt x="15426" y="88924"/>
                    </a:cubicBezTo>
                    <a:cubicBezTo>
                      <a:pt x="8547" y="98978"/>
                      <a:pt x="-13678" y="111149"/>
                      <a:pt x="12251" y="115911"/>
                    </a:cubicBezTo>
                    <a:cubicBezTo>
                      <a:pt x="38180" y="120673"/>
                      <a:pt x="142955" y="118293"/>
                      <a:pt x="171001" y="117499"/>
                    </a:cubicBezTo>
                    <a:cubicBezTo>
                      <a:pt x="199047" y="116705"/>
                      <a:pt x="177351" y="118028"/>
                      <a:pt x="180526" y="111149"/>
                    </a:cubicBezTo>
                    <a:cubicBezTo>
                      <a:pt x="183701" y="104270"/>
                      <a:pt x="191639" y="85485"/>
                      <a:pt x="190051" y="76224"/>
                    </a:cubicBezTo>
                    <a:cubicBezTo>
                      <a:pt x="188464" y="66964"/>
                      <a:pt x="186611" y="66169"/>
                      <a:pt x="171001" y="55586"/>
                    </a:cubicBezTo>
                    <a:cubicBezTo>
                      <a:pt x="155391" y="45003"/>
                      <a:pt x="73634" y="1082"/>
                      <a:pt x="75751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: 図形 1568">
                <a:extLst>
                  <a:ext uri="{FF2B5EF4-FFF2-40B4-BE49-F238E27FC236}">
                    <a16:creationId xmlns:a16="http://schemas.microsoft.com/office/drawing/2014/main" id="{4A714B65-3AAC-446F-AAB4-79AB296B1985}"/>
                  </a:ext>
                </a:extLst>
              </p:cNvPr>
              <p:cNvSpPr/>
              <p:nvPr/>
            </p:nvSpPr>
            <p:spPr>
              <a:xfrm>
                <a:off x="5481438" y="4567232"/>
                <a:ext cx="173302" cy="233406"/>
              </a:xfrm>
              <a:custGeom>
                <a:avLst/>
                <a:gdLst>
                  <a:gd name="connsiteX0" fmla="*/ 49412 w 173302"/>
                  <a:gd name="connsiteY0" fmla="*/ 6 h 233406"/>
                  <a:gd name="connsiteX1" fmla="*/ 104975 w 173302"/>
                  <a:gd name="connsiteY1" fmla="*/ 161931 h 233406"/>
                  <a:gd name="connsiteX2" fmla="*/ 173237 w 173302"/>
                  <a:gd name="connsiteY2" fmla="*/ 227018 h 233406"/>
                  <a:gd name="connsiteX3" fmla="*/ 92275 w 173302"/>
                  <a:gd name="connsiteY3" fmla="*/ 200031 h 233406"/>
                  <a:gd name="connsiteX4" fmla="*/ 200 w 173302"/>
                  <a:gd name="connsiteY4" fmla="*/ 233368 h 233406"/>
                  <a:gd name="connsiteX5" fmla="*/ 68462 w 173302"/>
                  <a:gd name="connsiteY5" fmla="*/ 192093 h 233406"/>
                  <a:gd name="connsiteX6" fmla="*/ 97037 w 173302"/>
                  <a:gd name="connsiteY6" fmla="*/ 185743 h 233406"/>
                  <a:gd name="connsiteX7" fmla="*/ 82750 w 173302"/>
                  <a:gd name="connsiteY7" fmla="*/ 155581 h 233406"/>
                  <a:gd name="connsiteX8" fmla="*/ 49412 w 173302"/>
                  <a:gd name="connsiteY8" fmla="*/ 6 h 2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302" h="233406">
                    <a:moveTo>
                      <a:pt x="49412" y="6"/>
                    </a:moveTo>
                    <a:cubicBezTo>
                      <a:pt x="53116" y="1064"/>
                      <a:pt x="84338" y="124096"/>
                      <a:pt x="104975" y="161931"/>
                    </a:cubicBezTo>
                    <a:cubicBezTo>
                      <a:pt x="125613" y="199766"/>
                      <a:pt x="175354" y="220668"/>
                      <a:pt x="173237" y="227018"/>
                    </a:cubicBezTo>
                    <a:cubicBezTo>
                      <a:pt x="171120" y="233368"/>
                      <a:pt x="121114" y="198973"/>
                      <a:pt x="92275" y="200031"/>
                    </a:cubicBezTo>
                    <a:cubicBezTo>
                      <a:pt x="63436" y="201089"/>
                      <a:pt x="4169" y="234691"/>
                      <a:pt x="200" y="233368"/>
                    </a:cubicBezTo>
                    <a:cubicBezTo>
                      <a:pt x="-3769" y="232045"/>
                      <a:pt x="52323" y="200030"/>
                      <a:pt x="68462" y="192093"/>
                    </a:cubicBezTo>
                    <a:cubicBezTo>
                      <a:pt x="84601" y="184156"/>
                      <a:pt x="94656" y="191828"/>
                      <a:pt x="97037" y="185743"/>
                    </a:cubicBezTo>
                    <a:cubicBezTo>
                      <a:pt x="99418" y="179658"/>
                      <a:pt x="88042" y="179658"/>
                      <a:pt x="82750" y="155581"/>
                    </a:cubicBezTo>
                    <a:cubicBezTo>
                      <a:pt x="77458" y="131504"/>
                      <a:pt x="45708" y="-1052"/>
                      <a:pt x="49412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: 図形 1569">
                <a:extLst>
                  <a:ext uri="{FF2B5EF4-FFF2-40B4-BE49-F238E27FC236}">
                    <a16:creationId xmlns:a16="http://schemas.microsoft.com/office/drawing/2014/main" id="{9B3F4318-7241-4D89-BD33-A55C7AF9FADC}"/>
                  </a:ext>
                </a:extLst>
              </p:cNvPr>
              <p:cNvSpPr/>
              <p:nvPr/>
            </p:nvSpPr>
            <p:spPr>
              <a:xfrm>
                <a:off x="5559332" y="4440046"/>
                <a:ext cx="167131" cy="59345"/>
              </a:xfrm>
              <a:custGeom>
                <a:avLst/>
                <a:gdLst>
                  <a:gd name="connsiteX0" fmla="*/ 93 w 167131"/>
                  <a:gd name="connsiteY0" fmla="*/ 192 h 59345"/>
                  <a:gd name="connsiteX1" fmla="*/ 47718 w 167131"/>
                  <a:gd name="connsiteY1" fmla="*/ 58929 h 59345"/>
                  <a:gd name="connsiteX2" fmla="*/ 166781 w 167131"/>
                  <a:gd name="connsiteY2" fmla="*/ 27179 h 59345"/>
                  <a:gd name="connsiteX3" fmla="*/ 82643 w 167131"/>
                  <a:gd name="connsiteY3" fmla="*/ 41467 h 59345"/>
                  <a:gd name="connsiteX4" fmla="*/ 36606 w 167131"/>
                  <a:gd name="connsiteY4" fmla="*/ 39879 h 59345"/>
                  <a:gd name="connsiteX5" fmla="*/ 93 w 167131"/>
                  <a:gd name="connsiteY5" fmla="*/ 192 h 5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131" h="59345">
                    <a:moveTo>
                      <a:pt x="93" y="192"/>
                    </a:moveTo>
                    <a:cubicBezTo>
                      <a:pt x="1945" y="3367"/>
                      <a:pt x="19937" y="54431"/>
                      <a:pt x="47718" y="58929"/>
                    </a:cubicBezTo>
                    <a:cubicBezTo>
                      <a:pt x="75499" y="63427"/>
                      <a:pt x="160960" y="30089"/>
                      <a:pt x="166781" y="27179"/>
                    </a:cubicBezTo>
                    <a:cubicBezTo>
                      <a:pt x="172602" y="24269"/>
                      <a:pt x="104339" y="39350"/>
                      <a:pt x="82643" y="41467"/>
                    </a:cubicBezTo>
                    <a:cubicBezTo>
                      <a:pt x="60947" y="43584"/>
                      <a:pt x="48777" y="45700"/>
                      <a:pt x="36606" y="39879"/>
                    </a:cubicBezTo>
                    <a:cubicBezTo>
                      <a:pt x="24435" y="34058"/>
                      <a:pt x="-1759" y="-2983"/>
                      <a:pt x="93" y="1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: 図形 1570">
                <a:extLst>
                  <a:ext uri="{FF2B5EF4-FFF2-40B4-BE49-F238E27FC236}">
                    <a16:creationId xmlns:a16="http://schemas.microsoft.com/office/drawing/2014/main" id="{2C44D6FB-041C-4C4C-A3D5-84531115B9F5}"/>
                  </a:ext>
                </a:extLst>
              </p:cNvPr>
              <p:cNvSpPr/>
              <p:nvPr/>
            </p:nvSpPr>
            <p:spPr>
              <a:xfrm>
                <a:off x="5572427" y="4403724"/>
                <a:ext cx="150862" cy="31002"/>
              </a:xfrm>
              <a:custGeom>
                <a:avLst/>
                <a:gdLst>
                  <a:gd name="connsiteX0" fmla="*/ 1286 w 150862"/>
                  <a:gd name="connsiteY0" fmla="*/ 30164 h 31002"/>
                  <a:gd name="connsiteX1" fmla="*/ 148923 w 150862"/>
                  <a:gd name="connsiteY1" fmla="*/ 20639 h 31002"/>
                  <a:gd name="connsiteX2" fmla="*/ 80661 w 150862"/>
                  <a:gd name="connsiteY2" fmla="*/ 1 h 31002"/>
                  <a:gd name="connsiteX3" fmla="*/ 1286 w 150862"/>
                  <a:gd name="connsiteY3" fmla="*/ 30164 h 3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62" h="31002">
                    <a:moveTo>
                      <a:pt x="1286" y="30164"/>
                    </a:moveTo>
                    <a:cubicBezTo>
                      <a:pt x="12663" y="33604"/>
                      <a:pt x="135694" y="25666"/>
                      <a:pt x="148923" y="20639"/>
                    </a:cubicBezTo>
                    <a:cubicBezTo>
                      <a:pt x="162152" y="15612"/>
                      <a:pt x="104209" y="266"/>
                      <a:pt x="80661" y="1"/>
                    </a:cubicBezTo>
                    <a:cubicBezTo>
                      <a:pt x="57113" y="-264"/>
                      <a:pt x="-10091" y="26724"/>
                      <a:pt x="1286" y="30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: 図形 1571">
                <a:extLst>
                  <a:ext uri="{FF2B5EF4-FFF2-40B4-BE49-F238E27FC236}">
                    <a16:creationId xmlns:a16="http://schemas.microsoft.com/office/drawing/2014/main" id="{9AF98DF5-88E3-4E27-9FB6-D5A220A9F3B7}"/>
                  </a:ext>
                </a:extLst>
              </p:cNvPr>
              <p:cNvSpPr/>
              <p:nvPr/>
            </p:nvSpPr>
            <p:spPr>
              <a:xfrm>
                <a:off x="5583139" y="4443323"/>
                <a:ext cx="128288" cy="22557"/>
              </a:xfrm>
              <a:custGeom>
                <a:avLst/>
                <a:gdLst>
                  <a:gd name="connsiteX0" fmla="*/ 1686 w 128288"/>
                  <a:gd name="connsiteY0" fmla="*/ 22315 h 22557"/>
                  <a:gd name="connsiteX1" fmla="*/ 127099 w 128288"/>
                  <a:gd name="connsiteY1" fmla="*/ 11202 h 22557"/>
                  <a:gd name="connsiteX2" fmla="*/ 60424 w 128288"/>
                  <a:gd name="connsiteY2" fmla="*/ 90 h 22557"/>
                  <a:gd name="connsiteX3" fmla="*/ 1686 w 128288"/>
                  <a:gd name="connsiteY3" fmla="*/ 22315 h 2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288" h="22557">
                    <a:moveTo>
                      <a:pt x="1686" y="22315"/>
                    </a:moveTo>
                    <a:cubicBezTo>
                      <a:pt x="12799" y="24167"/>
                      <a:pt x="117309" y="14906"/>
                      <a:pt x="127099" y="11202"/>
                    </a:cubicBezTo>
                    <a:cubicBezTo>
                      <a:pt x="136889" y="7498"/>
                      <a:pt x="83707" y="-968"/>
                      <a:pt x="60424" y="90"/>
                    </a:cubicBezTo>
                    <a:cubicBezTo>
                      <a:pt x="37141" y="1148"/>
                      <a:pt x="-9427" y="20463"/>
                      <a:pt x="1686" y="223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: 図形 1572">
                <a:extLst>
                  <a:ext uri="{FF2B5EF4-FFF2-40B4-BE49-F238E27FC236}">
                    <a16:creationId xmlns:a16="http://schemas.microsoft.com/office/drawing/2014/main" id="{6C356B71-BE1C-498F-B84C-81E86FBAD601}"/>
                  </a:ext>
                </a:extLst>
              </p:cNvPr>
              <p:cNvSpPr/>
              <p:nvPr/>
            </p:nvSpPr>
            <p:spPr>
              <a:xfrm>
                <a:off x="5679973" y="4304805"/>
                <a:ext cx="84745" cy="72908"/>
              </a:xfrm>
              <a:custGeom>
                <a:avLst/>
                <a:gdLst>
                  <a:gd name="connsiteX0" fmla="*/ 102 w 84745"/>
                  <a:gd name="connsiteY0" fmla="*/ 71933 h 72908"/>
                  <a:gd name="connsiteX1" fmla="*/ 76302 w 84745"/>
                  <a:gd name="connsiteY1" fmla="*/ 40183 h 72908"/>
                  <a:gd name="connsiteX2" fmla="*/ 81065 w 84745"/>
                  <a:gd name="connsiteY2" fmla="*/ 14783 h 72908"/>
                  <a:gd name="connsiteX3" fmla="*/ 60427 w 84745"/>
                  <a:gd name="connsiteY3" fmla="*/ 495 h 72908"/>
                  <a:gd name="connsiteX4" fmla="*/ 102 w 84745"/>
                  <a:gd name="connsiteY4" fmla="*/ 71933 h 7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45" h="72908">
                    <a:moveTo>
                      <a:pt x="102" y="71933"/>
                    </a:moveTo>
                    <a:cubicBezTo>
                      <a:pt x="2748" y="78548"/>
                      <a:pt x="62808" y="49708"/>
                      <a:pt x="76302" y="40183"/>
                    </a:cubicBezTo>
                    <a:cubicBezTo>
                      <a:pt x="89796" y="30658"/>
                      <a:pt x="83711" y="21398"/>
                      <a:pt x="81065" y="14783"/>
                    </a:cubicBezTo>
                    <a:cubicBezTo>
                      <a:pt x="78419" y="8168"/>
                      <a:pt x="74185" y="-2415"/>
                      <a:pt x="60427" y="495"/>
                    </a:cubicBezTo>
                    <a:cubicBezTo>
                      <a:pt x="46669" y="3405"/>
                      <a:pt x="-2544" y="65318"/>
                      <a:pt x="102" y="719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: 図形 1573">
                <a:extLst>
                  <a:ext uri="{FF2B5EF4-FFF2-40B4-BE49-F238E27FC236}">
                    <a16:creationId xmlns:a16="http://schemas.microsoft.com/office/drawing/2014/main" id="{B0E50C7F-19C8-41FC-AB54-390BE1EE9F1B}"/>
                  </a:ext>
                </a:extLst>
              </p:cNvPr>
              <p:cNvSpPr/>
              <p:nvPr/>
            </p:nvSpPr>
            <p:spPr>
              <a:xfrm>
                <a:off x="5741931" y="4352831"/>
                <a:ext cx="232695" cy="419774"/>
              </a:xfrm>
              <a:custGeom>
                <a:avLst/>
                <a:gdLst>
                  <a:gd name="connsiteX0" fmla="*/ 57 w 232695"/>
                  <a:gd name="connsiteY0" fmla="*/ 94 h 419774"/>
                  <a:gd name="connsiteX1" fmla="*/ 44507 w 232695"/>
                  <a:gd name="connsiteY1" fmla="*/ 144557 h 419774"/>
                  <a:gd name="connsiteX2" fmla="*/ 87369 w 232695"/>
                  <a:gd name="connsiteY2" fmla="*/ 228694 h 419774"/>
                  <a:gd name="connsiteX3" fmla="*/ 214369 w 232695"/>
                  <a:gd name="connsiteY3" fmla="*/ 354107 h 419774"/>
                  <a:gd name="connsiteX4" fmla="*/ 228657 w 232695"/>
                  <a:gd name="connsiteY4" fmla="*/ 419194 h 419774"/>
                  <a:gd name="connsiteX5" fmla="*/ 182619 w 232695"/>
                  <a:gd name="connsiteY5" fmla="*/ 319182 h 419774"/>
                  <a:gd name="connsiteX6" fmla="*/ 87369 w 232695"/>
                  <a:gd name="connsiteY6" fmla="*/ 231869 h 419774"/>
                  <a:gd name="connsiteX7" fmla="*/ 54032 w 232695"/>
                  <a:gd name="connsiteY7" fmla="*/ 123919 h 419774"/>
                  <a:gd name="connsiteX8" fmla="*/ 57 w 232695"/>
                  <a:gd name="connsiteY8" fmla="*/ 94 h 41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95" h="419774">
                    <a:moveTo>
                      <a:pt x="57" y="94"/>
                    </a:moveTo>
                    <a:cubicBezTo>
                      <a:pt x="-1531" y="3534"/>
                      <a:pt x="29955" y="106457"/>
                      <a:pt x="44507" y="144557"/>
                    </a:cubicBezTo>
                    <a:cubicBezTo>
                      <a:pt x="59059" y="182657"/>
                      <a:pt x="59059" y="193769"/>
                      <a:pt x="87369" y="228694"/>
                    </a:cubicBezTo>
                    <a:cubicBezTo>
                      <a:pt x="115679" y="263619"/>
                      <a:pt x="190821" y="322357"/>
                      <a:pt x="214369" y="354107"/>
                    </a:cubicBezTo>
                    <a:cubicBezTo>
                      <a:pt x="237917" y="385857"/>
                      <a:pt x="233949" y="425015"/>
                      <a:pt x="228657" y="419194"/>
                    </a:cubicBezTo>
                    <a:cubicBezTo>
                      <a:pt x="223365" y="413373"/>
                      <a:pt x="206167" y="350403"/>
                      <a:pt x="182619" y="319182"/>
                    </a:cubicBezTo>
                    <a:cubicBezTo>
                      <a:pt x="159071" y="287961"/>
                      <a:pt x="108800" y="264413"/>
                      <a:pt x="87369" y="231869"/>
                    </a:cubicBezTo>
                    <a:cubicBezTo>
                      <a:pt x="65938" y="199325"/>
                      <a:pt x="67526" y="159902"/>
                      <a:pt x="54032" y="123919"/>
                    </a:cubicBezTo>
                    <a:cubicBezTo>
                      <a:pt x="40538" y="87936"/>
                      <a:pt x="1645" y="-3346"/>
                      <a:pt x="57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: 図形 1574">
                <a:extLst>
                  <a:ext uri="{FF2B5EF4-FFF2-40B4-BE49-F238E27FC236}">
                    <a16:creationId xmlns:a16="http://schemas.microsoft.com/office/drawing/2014/main" id="{93502F1A-4B9B-4FE9-9924-A5E6E765E1B3}"/>
                  </a:ext>
                </a:extLst>
              </p:cNvPr>
              <p:cNvSpPr/>
              <p:nvPr/>
            </p:nvSpPr>
            <p:spPr>
              <a:xfrm>
                <a:off x="5792534" y="4548825"/>
                <a:ext cx="38542" cy="144866"/>
              </a:xfrm>
              <a:custGeom>
                <a:avLst/>
                <a:gdLst>
                  <a:gd name="connsiteX0" fmla="*/ 254 w 38542"/>
                  <a:gd name="connsiteY0" fmla="*/ 950 h 144866"/>
                  <a:gd name="connsiteX1" fmla="*/ 38354 w 38542"/>
                  <a:gd name="connsiteY1" fmla="*/ 107313 h 144866"/>
                  <a:gd name="connsiteX2" fmla="*/ 14541 w 38542"/>
                  <a:gd name="connsiteY2" fmla="*/ 143825 h 144866"/>
                  <a:gd name="connsiteX3" fmla="*/ 6604 w 38542"/>
                  <a:gd name="connsiteY3" fmla="*/ 127950 h 144866"/>
                  <a:gd name="connsiteX4" fmla="*/ 20891 w 38542"/>
                  <a:gd name="connsiteY4" fmla="*/ 58100 h 144866"/>
                  <a:gd name="connsiteX5" fmla="*/ 254 w 38542"/>
                  <a:gd name="connsiteY5" fmla="*/ 950 h 14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42" h="144866">
                    <a:moveTo>
                      <a:pt x="254" y="950"/>
                    </a:moveTo>
                    <a:cubicBezTo>
                      <a:pt x="3165" y="9152"/>
                      <a:pt x="35973" y="83500"/>
                      <a:pt x="38354" y="107313"/>
                    </a:cubicBezTo>
                    <a:cubicBezTo>
                      <a:pt x="40735" y="131126"/>
                      <a:pt x="19833" y="140386"/>
                      <a:pt x="14541" y="143825"/>
                    </a:cubicBezTo>
                    <a:cubicBezTo>
                      <a:pt x="9249" y="147264"/>
                      <a:pt x="5546" y="142237"/>
                      <a:pt x="6604" y="127950"/>
                    </a:cubicBezTo>
                    <a:cubicBezTo>
                      <a:pt x="7662" y="113663"/>
                      <a:pt x="21420" y="76356"/>
                      <a:pt x="20891" y="58100"/>
                    </a:cubicBezTo>
                    <a:cubicBezTo>
                      <a:pt x="20362" y="39844"/>
                      <a:pt x="-2657" y="-7252"/>
                      <a:pt x="254" y="9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: 図形 1575">
                <a:extLst>
                  <a:ext uri="{FF2B5EF4-FFF2-40B4-BE49-F238E27FC236}">
                    <a16:creationId xmlns:a16="http://schemas.microsoft.com/office/drawing/2014/main" id="{6B88DDBA-1BDD-40CE-869E-158E25767E62}"/>
                  </a:ext>
                </a:extLst>
              </p:cNvPr>
              <p:cNvSpPr/>
              <p:nvPr/>
            </p:nvSpPr>
            <p:spPr>
              <a:xfrm>
                <a:off x="5713830" y="4595813"/>
                <a:ext cx="72630" cy="122424"/>
              </a:xfrm>
              <a:custGeom>
                <a:avLst/>
                <a:gdLst>
                  <a:gd name="connsiteX0" fmla="*/ 20220 w 72630"/>
                  <a:gd name="connsiteY0" fmla="*/ 0 h 122424"/>
                  <a:gd name="connsiteX1" fmla="*/ 72608 w 72630"/>
                  <a:gd name="connsiteY1" fmla="*/ 103187 h 122424"/>
                  <a:gd name="connsiteX2" fmla="*/ 26570 w 72630"/>
                  <a:gd name="connsiteY2" fmla="*/ 122237 h 122424"/>
                  <a:gd name="connsiteX3" fmla="*/ 7520 w 72630"/>
                  <a:gd name="connsiteY3" fmla="*/ 100012 h 122424"/>
                  <a:gd name="connsiteX4" fmla="*/ 2758 w 72630"/>
                  <a:gd name="connsiteY4" fmla="*/ 65087 h 122424"/>
                  <a:gd name="connsiteX5" fmla="*/ 48795 w 72630"/>
                  <a:gd name="connsiteY5" fmla="*/ 101600 h 122424"/>
                  <a:gd name="connsiteX6" fmla="*/ 58320 w 72630"/>
                  <a:gd name="connsiteY6" fmla="*/ 101600 h 122424"/>
                  <a:gd name="connsiteX7" fmla="*/ 20220 w 72630"/>
                  <a:gd name="connsiteY7" fmla="*/ 0 h 12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30" h="122424">
                    <a:moveTo>
                      <a:pt x="20220" y="0"/>
                    </a:moveTo>
                    <a:cubicBezTo>
                      <a:pt x="22601" y="264"/>
                      <a:pt x="71550" y="82814"/>
                      <a:pt x="72608" y="103187"/>
                    </a:cubicBezTo>
                    <a:cubicBezTo>
                      <a:pt x="73666" y="123560"/>
                      <a:pt x="37418" y="122766"/>
                      <a:pt x="26570" y="122237"/>
                    </a:cubicBezTo>
                    <a:cubicBezTo>
                      <a:pt x="15722" y="121708"/>
                      <a:pt x="11489" y="109537"/>
                      <a:pt x="7520" y="100012"/>
                    </a:cubicBezTo>
                    <a:cubicBezTo>
                      <a:pt x="3551" y="90487"/>
                      <a:pt x="-4121" y="64822"/>
                      <a:pt x="2758" y="65087"/>
                    </a:cubicBezTo>
                    <a:cubicBezTo>
                      <a:pt x="9637" y="65352"/>
                      <a:pt x="39535" y="95515"/>
                      <a:pt x="48795" y="101600"/>
                    </a:cubicBezTo>
                    <a:cubicBezTo>
                      <a:pt x="58055" y="107685"/>
                      <a:pt x="60966" y="114035"/>
                      <a:pt x="58320" y="101600"/>
                    </a:cubicBezTo>
                    <a:cubicBezTo>
                      <a:pt x="55674" y="89165"/>
                      <a:pt x="17839" y="-264"/>
                      <a:pt x="2022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: 図形 1576">
                <a:extLst>
                  <a:ext uri="{FF2B5EF4-FFF2-40B4-BE49-F238E27FC236}">
                    <a16:creationId xmlns:a16="http://schemas.microsoft.com/office/drawing/2014/main" id="{7B159609-ED5F-4F91-A3A2-B5837825C471}"/>
                  </a:ext>
                </a:extLst>
              </p:cNvPr>
              <p:cNvSpPr/>
              <p:nvPr/>
            </p:nvSpPr>
            <p:spPr>
              <a:xfrm>
                <a:off x="5659438" y="4576556"/>
                <a:ext cx="36692" cy="112919"/>
              </a:xfrm>
              <a:custGeom>
                <a:avLst/>
                <a:gdLst>
                  <a:gd name="connsiteX0" fmla="*/ 0 w 36692"/>
                  <a:gd name="connsiteY0" fmla="*/ 112919 h 112919"/>
                  <a:gd name="connsiteX1" fmla="*/ 36512 w 36692"/>
                  <a:gd name="connsiteY1" fmla="*/ 207 h 112919"/>
                  <a:gd name="connsiteX2" fmla="*/ 0 w 36692"/>
                  <a:gd name="connsiteY2" fmla="*/ 112919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92" h="112919">
                    <a:moveTo>
                      <a:pt x="0" y="112919"/>
                    </a:moveTo>
                    <a:cubicBezTo>
                      <a:pt x="0" y="112919"/>
                      <a:pt x="39687" y="6028"/>
                      <a:pt x="36512" y="207"/>
                    </a:cubicBezTo>
                    <a:cubicBezTo>
                      <a:pt x="33337" y="-5614"/>
                      <a:pt x="0" y="112919"/>
                      <a:pt x="0" y="1129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: 図形 1577">
                <a:extLst>
                  <a:ext uri="{FF2B5EF4-FFF2-40B4-BE49-F238E27FC236}">
                    <a16:creationId xmlns:a16="http://schemas.microsoft.com/office/drawing/2014/main" id="{B3E7107C-B741-4139-97CA-59480C824E54}"/>
                  </a:ext>
                </a:extLst>
              </p:cNvPr>
              <p:cNvSpPr/>
              <p:nvPr/>
            </p:nvSpPr>
            <p:spPr>
              <a:xfrm>
                <a:off x="5628481" y="4849660"/>
                <a:ext cx="144643" cy="41086"/>
              </a:xfrm>
              <a:custGeom>
                <a:avLst/>
                <a:gdLst>
                  <a:gd name="connsiteX0" fmla="*/ 794 w 144643"/>
                  <a:gd name="connsiteY0" fmla="*/ 39840 h 41086"/>
                  <a:gd name="connsiteX1" fmla="*/ 142082 w 144643"/>
                  <a:gd name="connsiteY1" fmla="*/ 153 h 41086"/>
                  <a:gd name="connsiteX2" fmla="*/ 86519 w 144643"/>
                  <a:gd name="connsiteY2" fmla="*/ 27140 h 41086"/>
                  <a:gd name="connsiteX3" fmla="*/ 794 w 144643"/>
                  <a:gd name="connsiteY3" fmla="*/ 39840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43" h="41086">
                    <a:moveTo>
                      <a:pt x="794" y="39840"/>
                    </a:moveTo>
                    <a:cubicBezTo>
                      <a:pt x="10054" y="35342"/>
                      <a:pt x="127795" y="2270"/>
                      <a:pt x="142082" y="153"/>
                    </a:cubicBezTo>
                    <a:cubicBezTo>
                      <a:pt x="156370" y="-1964"/>
                      <a:pt x="107156" y="18409"/>
                      <a:pt x="86519" y="27140"/>
                    </a:cubicBezTo>
                    <a:cubicBezTo>
                      <a:pt x="65882" y="35871"/>
                      <a:pt x="-8466" y="44338"/>
                      <a:pt x="794" y="398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: 図形 1578">
                <a:extLst>
                  <a:ext uri="{FF2B5EF4-FFF2-40B4-BE49-F238E27FC236}">
                    <a16:creationId xmlns:a16="http://schemas.microsoft.com/office/drawing/2014/main" id="{A5BA8903-9F76-4A09-8C45-524083CD495C}"/>
                  </a:ext>
                </a:extLst>
              </p:cNvPr>
              <p:cNvSpPr/>
              <p:nvPr/>
            </p:nvSpPr>
            <p:spPr>
              <a:xfrm>
                <a:off x="5708543" y="4841838"/>
                <a:ext cx="131958" cy="119102"/>
              </a:xfrm>
              <a:custGeom>
                <a:avLst/>
                <a:gdLst>
                  <a:gd name="connsiteX0" fmla="*/ 76307 w 131958"/>
                  <a:gd name="connsiteY0" fmla="*/ 37 h 119102"/>
                  <a:gd name="connsiteX1" fmla="*/ 130282 w 131958"/>
                  <a:gd name="connsiteY1" fmla="*/ 87350 h 119102"/>
                  <a:gd name="connsiteX2" fmla="*/ 107 w 131958"/>
                  <a:gd name="connsiteY2" fmla="*/ 119100 h 119102"/>
                  <a:gd name="connsiteX3" fmla="*/ 108057 w 131958"/>
                  <a:gd name="connsiteY3" fmla="*/ 88937 h 119102"/>
                  <a:gd name="connsiteX4" fmla="*/ 111232 w 131958"/>
                  <a:gd name="connsiteY4" fmla="*/ 76237 h 119102"/>
                  <a:gd name="connsiteX5" fmla="*/ 76307 w 131958"/>
                  <a:gd name="connsiteY5" fmla="*/ 37 h 11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58" h="119102">
                    <a:moveTo>
                      <a:pt x="76307" y="37"/>
                    </a:moveTo>
                    <a:cubicBezTo>
                      <a:pt x="79482" y="1889"/>
                      <a:pt x="142982" y="67506"/>
                      <a:pt x="130282" y="87350"/>
                    </a:cubicBezTo>
                    <a:cubicBezTo>
                      <a:pt x="117582" y="107194"/>
                      <a:pt x="3811" y="118836"/>
                      <a:pt x="107" y="119100"/>
                    </a:cubicBezTo>
                    <a:cubicBezTo>
                      <a:pt x="-3597" y="119364"/>
                      <a:pt x="89536" y="96081"/>
                      <a:pt x="108057" y="88937"/>
                    </a:cubicBezTo>
                    <a:cubicBezTo>
                      <a:pt x="126578" y="81793"/>
                      <a:pt x="113613" y="86556"/>
                      <a:pt x="111232" y="76237"/>
                    </a:cubicBezTo>
                    <a:cubicBezTo>
                      <a:pt x="108851" y="65918"/>
                      <a:pt x="73132" y="-1815"/>
                      <a:pt x="76307" y="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: 図形 1579">
                <a:extLst>
                  <a:ext uri="{FF2B5EF4-FFF2-40B4-BE49-F238E27FC236}">
                    <a16:creationId xmlns:a16="http://schemas.microsoft.com/office/drawing/2014/main" id="{77BB4C28-7948-450C-AE63-EC6106597CD3}"/>
                  </a:ext>
                </a:extLst>
              </p:cNvPr>
              <p:cNvSpPr/>
              <p:nvPr/>
            </p:nvSpPr>
            <p:spPr>
              <a:xfrm>
                <a:off x="5583005" y="4848154"/>
                <a:ext cx="192854" cy="171521"/>
              </a:xfrm>
              <a:custGeom>
                <a:avLst/>
                <a:gdLst>
                  <a:gd name="connsiteX0" fmla="*/ 182795 w 192854"/>
                  <a:gd name="connsiteY0" fmla="*/ 71 h 171521"/>
                  <a:gd name="connsiteX1" fmla="*/ 192320 w 192854"/>
                  <a:gd name="connsiteY1" fmla="*/ 57221 h 171521"/>
                  <a:gd name="connsiteX2" fmla="*/ 165333 w 192854"/>
                  <a:gd name="connsiteY2" fmla="*/ 81034 h 171521"/>
                  <a:gd name="connsiteX3" fmla="*/ 85958 w 192854"/>
                  <a:gd name="connsiteY3" fmla="*/ 111196 h 171521"/>
                  <a:gd name="connsiteX4" fmla="*/ 117708 w 192854"/>
                  <a:gd name="connsiteY4" fmla="*/ 125484 h 171521"/>
                  <a:gd name="connsiteX5" fmla="*/ 101833 w 192854"/>
                  <a:gd name="connsiteY5" fmla="*/ 141359 h 171521"/>
                  <a:gd name="connsiteX6" fmla="*/ 233 w 192854"/>
                  <a:gd name="connsiteY6" fmla="*/ 171521 h 171521"/>
                  <a:gd name="connsiteX7" fmla="*/ 74845 w 192854"/>
                  <a:gd name="connsiteY7" fmla="*/ 141359 h 171521"/>
                  <a:gd name="connsiteX8" fmla="*/ 103420 w 192854"/>
                  <a:gd name="connsiteY8" fmla="*/ 131834 h 171521"/>
                  <a:gd name="connsiteX9" fmla="*/ 89133 w 192854"/>
                  <a:gd name="connsiteY9" fmla="*/ 111196 h 171521"/>
                  <a:gd name="connsiteX10" fmla="*/ 176445 w 192854"/>
                  <a:gd name="connsiteY10" fmla="*/ 69921 h 171521"/>
                  <a:gd name="connsiteX11" fmla="*/ 182795 w 192854"/>
                  <a:gd name="connsiteY11" fmla="*/ 71 h 17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854" h="171521">
                    <a:moveTo>
                      <a:pt x="182795" y="71"/>
                    </a:moveTo>
                    <a:cubicBezTo>
                      <a:pt x="185441" y="-2046"/>
                      <a:pt x="195230" y="43727"/>
                      <a:pt x="192320" y="57221"/>
                    </a:cubicBezTo>
                    <a:cubicBezTo>
                      <a:pt x="189410" y="70715"/>
                      <a:pt x="183060" y="72038"/>
                      <a:pt x="165333" y="81034"/>
                    </a:cubicBezTo>
                    <a:cubicBezTo>
                      <a:pt x="147606" y="90030"/>
                      <a:pt x="93895" y="103788"/>
                      <a:pt x="85958" y="111196"/>
                    </a:cubicBezTo>
                    <a:cubicBezTo>
                      <a:pt x="78020" y="118604"/>
                      <a:pt x="115062" y="120457"/>
                      <a:pt x="117708" y="125484"/>
                    </a:cubicBezTo>
                    <a:cubicBezTo>
                      <a:pt x="120354" y="130511"/>
                      <a:pt x="121412" y="133686"/>
                      <a:pt x="101833" y="141359"/>
                    </a:cubicBezTo>
                    <a:cubicBezTo>
                      <a:pt x="82254" y="149032"/>
                      <a:pt x="4731" y="171521"/>
                      <a:pt x="233" y="171521"/>
                    </a:cubicBezTo>
                    <a:cubicBezTo>
                      <a:pt x="-4265" y="171521"/>
                      <a:pt x="57647" y="147973"/>
                      <a:pt x="74845" y="141359"/>
                    </a:cubicBezTo>
                    <a:cubicBezTo>
                      <a:pt x="92043" y="134745"/>
                      <a:pt x="101039" y="136861"/>
                      <a:pt x="103420" y="131834"/>
                    </a:cubicBezTo>
                    <a:cubicBezTo>
                      <a:pt x="105801" y="126807"/>
                      <a:pt x="76962" y="121515"/>
                      <a:pt x="89133" y="111196"/>
                    </a:cubicBezTo>
                    <a:cubicBezTo>
                      <a:pt x="101304" y="100877"/>
                      <a:pt x="157131" y="86060"/>
                      <a:pt x="176445" y="69921"/>
                    </a:cubicBezTo>
                    <a:cubicBezTo>
                      <a:pt x="195759" y="53782"/>
                      <a:pt x="180149" y="2188"/>
                      <a:pt x="182795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: 図形 1580">
                <a:extLst>
                  <a:ext uri="{FF2B5EF4-FFF2-40B4-BE49-F238E27FC236}">
                    <a16:creationId xmlns:a16="http://schemas.microsoft.com/office/drawing/2014/main" id="{28236FA1-2B21-44C9-B02C-9A55D65FCA56}"/>
                  </a:ext>
                </a:extLst>
              </p:cNvPr>
              <p:cNvSpPr/>
              <p:nvPr/>
            </p:nvSpPr>
            <p:spPr>
              <a:xfrm>
                <a:off x="5689354" y="4872012"/>
                <a:ext cx="90825" cy="73353"/>
              </a:xfrm>
              <a:custGeom>
                <a:avLst/>
                <a:gdLst>
                  <a:gd name="connsiteX0" fmla="*/ 6596 w 90825"/>
                  <a:gd name="connsiteY0" fmla="*/ 26 h 73353"/>
                  <a:gd name="connsiteX1" fmla="*/ 24059 w 90825"/>
                  <a:gd name="connsiteY1" fmla="*/ 58763 h 73353"/>
                  <a:gd name="connsiteX2" fmla="*/ 90734 w 90825"/>
                  <a:gd name="connsiteY2" fmla="*/ 71463 h 73353"/>
                  <a:gd name="connsiteX3" fmla="*/ 8184 w 90825"/>
                  <a:gd name="connsiteY3" fmla="*/ 66701 h 73353"/>
                  <a:gd name="connsiteX4" fmla="*/ 6596 w 90825"/>
                  <a:gd name="connsiteY4" fmla="*/ 26 h 7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25" h="73353">
                    <a:moveTo>
                      <a:pt x="6596" y="26"/>
                    </a:moveTo>
                    <a:cubicBezTo>
                      <a:pt x="9242" y="-1297"/>
                      <a:pt x="10036" y="46857"/>
                      <a:pt x="24059" y="58763"/>
                    </a:cubicBezTo>
                    <a:cubicBezTo>
                      <a:pt x="38082" y="70669"/>
                      <a:pt x="93380" y="70140"/>
                      <a:pt x="90734" y="71463"/>
                    </a:cubicBezTo>
                    <a:cubicBezTo>
                      <a:pt x="88088" y="72786"/>
                      <a:pt x="24059" y="76755"/>
                      <a:pt x="8184" y="66701"/>
                    </a:cubicBezTo>
                    <a:cubicBezTo>
                      <a:pt x="-7691" y="56647"/>
                      <a:pt x="3950" y="1349"/>
                      <a:pt x="6596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: 図形 1581">
                <a:extLst>
                  <a:ext uri="{FF2B5EF4-FFF2-40B4-BE49-F238E27FC236}">
                    <a16:creationId xmlns:a16="http://schemas.microsoft.com/office/drawing/2014/main" id="{0411AD80-6F99-4F4A-94DC-D4E8B0503608}"/>
                  </a:ext>
                </a:extLst>
              </p:cNvPr>
              <p:cNvSpPr/>
              <p:nvPr/>
            </p:nvSpPr>
            <p:spPr>
              <a:xfrm>
                <a:off x="5576212" y="4895709"/>
                <a:ext cx="94609" cy="116162"/>
              </a:xfrm>
              <a:custGeom>
                <a:avLst/>
                <a:gdLst>
                  <a:gd name="connsiteX0" fmla="*/ 59413 w 94609"/>
                  <a:gd name="connsiteY0" fmla="*/ 141 h 116162"/>
                  <a:gd name="connsiteX1" fmla="*/ 51476 w 94609"/>
                  <a:gd name="connsiteY1" fmla="*/ 54116 h 116162"/>
                  <a:gd name="connsiteX2" fmla="*/ 49888 w 94609"/>
                  <a:gd name="connsiteY2" fmla="*/ 84279 h 116162"/>
                  <a:gd name="connsiteX3" fmla="*/ 676 w 94609"/>
                  <a:gd name="connsiteY3" fmla="*/ 116029 h 116162"/>
                  <a:gd name="connsiteX4" fmla="*/ 91163 w 94609"/>
                  <a:gd name="connsiteY4" fmla="*/ 71579 h 116162"/>
                  <a:gd name="connsiteX5" fmla="*/ 59413 w 94609"/>
                  <a:gd name="connsiteY5" fmla="*/ 141 h 11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09" h="116162">
                    <a:moveTo>
                      <a:pt x="59413" y="141"/>
                    </a:moveTo>
                    <a:cubicBezTo>
                      <a:pt x="52799" y="-2769"/>
                      <a:pt x="53063" y="40093"/>
                      <a:pt x="51476" y="54116"/>
                    </a:cubicBezTo>
                    <a:cubicBezTo>
                      <a:pt x="49889" y="68139"/>
                      <a:pt x="58355" y="73960"/>
                      <a:pt x="49888" y="84279"/>
                    </a:cubicBezTo>
                    <a:cubicBezTo>
                      <a:pt x="41421" y="94598"/>
                      <a:pt x="-6203" y="118146"/>
                      <a:pt x="676" y="116029"/>
                    </a:cubicBezTo>
                    <a:cubicBezTo>
                      <a:pt x="7555" y="113912"/>
                      <a:pt x="75817" y="86131"/>
                      <a:pt x="91163" y="71579"/>
                    </a:cubicBezTo>
                    <a:cubicBezTo>
                      <a:pt x="106509" y="57027"/>
                      <a:pt x="66027" y="3051"/>
                      <a:pt x="59413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: 図形 1582">
                <a:extLst>
                  <a:ext uri="{FF2B5EF4-FFF2-40B4-BE49-F238E27FC236}">
                    <a16:creationId xmlns:a16="http://schemas.microsoft.com/office/drawing/2014/main" id="{AC639F49-5C0F-4155-BB7E-A817767F3A55}"/>
                  </a:ext>
                </a:extLst>
              </p:cNvPr>
              <p:cNvSpPr/>
              <p:nvPr/>
            </p:nvSpPr>
            <p:spPr>
              <a:xfrm>
                <a:off x="5785708" y="4460170"/>
                <a:ext cx="152935" cy="15106"/>
              </a:xfrm>
              <a:custGeom>
                <a:avLst/>
                <a:gdLst>
                  <a:gd name="connsiteX0" fmla="*/ 730 w 152935"/>
                  <a:gd name="connsiteY0" fmla="*/ 7055 h 15106"/>
                  <a:gd name="connsiteX1" fmla="*/ 149955 w 152935"/>
                  <a:gd name="connsiteY1" fmla="*/ 14993 h 15106"/>
                  <a:gd name="connsiteX2" fmla="*/ 94392 w 152935"/>
                  <a:gd name="connsiteY2" fmla="*/ 705 h 15106"/>
                  <a:gd name="connsiteX3" fmla="*/ 730 w 152935"/>
                  <a:gd name="connsiteY3" fmla="*/ 7055 h 1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35" h="15106">
                    <a:moveTo>
                      <a:pt x="730" y="7055"/>
                    </a:moveTo>
                    <a:cubicBezTo>
                      <a:pt x="9990" y="9436"/>
                      <a:pt x="134345" y="16051"/>
                      <a:pt x="149955" y="14993"/>
                    </a:cubicBezTo>
                    <a:cubicBezTo>
                      <a:pt x="165565" y="13935"/>
                      <a:pt x="115823" y="3615"/>
                      <a:pt x="94392" y="705"/>
                    </a:cubicBezTo>
                    <a:cubicBezTo>
                      <a:pt x="72961" y="-2206"/>
                      <a:pt x="-8530" y="4674"/>
                      <a:pt x="730" y="70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: 図形 1583">
                <a:extLst>
                  <a:ext uri="{FF2B5EF4-FFF2-40B4-BE49-F238E27FC236}">
                    <a16:creationId xmlns:a16="http://schemas.microsoft.com/office/drawing/2014/main" id="{5E05853F-EE4E-4ACF-AAAD-EC67600AA21C}"/>
                  </a:ext>
                </a:extLst>
              </p:cNvPr>
              <p:cNvSpPr/>
              <p:nvPr/>
            </p:nvSpPr>
            <p:spPr>
              <a:xfrm>
                <a:off x="5816203" y="4486141"/>
                <a:ext cx="148052" cy="200481"/>
              </a:xfrm>
              <a:custGeom>
                <a:avLst/>
                <a:gdLst>
                  <a:gd name="connsiteX0" fmla="*/ 148035 w 148052"/>
                  <a:gd name="connsiteY0" fmla="*/ 49347 h 200481"/>
                  <a:gd name="connsiteX1" fmla="*/ 16272 w 148052"/>
                  <a:gd name="connsiteY1" fmla="*/ 134 h 200481"/>
                  <a:gd name="connsiteX2" fmla="*/ 13097 w 148052"/>
                  <a:gd name="connsiteY2" fmla="*/ 38234 h 200481"/>
                  <a:gd name="connsiteX3" fmla="*/ 116285 w 148052"/>
                  <a:gd name="connsiteY3" fmla="*/ 135072 h 200481"/>
                  <a:gd name="connsiteX4" fmla="*/ 128985 w 148052"/>
                  <a:gd name="connsiteY4" fmla="*/ 200159 h 200481"/>
                  <a:gd name="connsiteX5" fmla="*/ 108347 w 148052"/>
                  <a:gd name="connsiteY5" fmla="*/ 154122 h 200481"/>
                  <a:gd name="connsiteX6" fmla="*/ 27385 w 148052"/>
                  <a:gd name="connsiteY6" fmla="*/ 28709 h 200481"/>
                  <a:gd name="connsiteX7" fmla="*/ 25797 w 148052"/>
                  <a:gd name="connsiteY7" fmla="*/ 11247 h 200481"/>
                  <a:gd name="connsiteX8" fmla="*/ 148035 w 148052"/>
                  <a:gd name="connsiteY8" fmla="*/ 49347 h 20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052" h="200481">
                    <a:moveTo>
                      <a:pt x="148035" y="49347"/>
                    </a:moveTo>
                    <a:cubicBezTo>
                      <a:pt x="146448" y="47495"/>
                      <a:pt x="38762" y="1986"/>
                      <a:pt x="16272" y="134"/>
                    </a:cubicBezTo>
                    <a:cubicBezTo>
                      <a:pt x="-6218" y="-1718"/>
                      <a:pt x="-3572" y="15744"/>
                      <a:pt x="13097" y="38234"/>
                    </a:cubicBezTo>
                    <a:cubicBezTo>
                      <a:pt x="29766" y="60724"/>
                      <a:pt x="96970" y="108085"/>
                      <a:pt x="116285" y="135072"/>
                    </a:cubicBezTo>
                    <a:cubicBezTo>
                      <a:pt x="135600" y="162060"/>
                      <a:pt x="130308" y="196984"/>
                      <a:pt x="128985" y="200159"/>
                    </a:cubicBezTo>
                    <a:cubicBezTo>
                      <a:pt x="127662" y="203334"/>
                      <a:pt x="125280" y="182697"/>
                      <a:pt x="108347" y="154122"/>
                    </a:cubicBezTo>
                    <a:cubicBezTo>
                      <a:pt x="91414" y="125547"/>
                      <a:pt x="41143" y="52521"/>
                      <a:pt x="27385" y="28709"/>
                    </a:cubicBezTo>
                    <a:cubicBezTo>
                      <a:pt x="13627" y="4897"/>
                      <a:pt x="9658" y="8337"/>
                      <a:pt x="25797" y="11247"/>
                    </a:cubicBezTo>
                    <a:cubicBezTo>
                      <a:pt x="41936" y="14157"/>
                      <a:pt x="149622" y="51199"/>
                      <a:pt x="148035" y="493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: 図形 1584">
                <a:extLst>
                  <a:ext uri="{FF2B5EF4-FFF2-40B4-BE49-F238E27FC236}">
                    <a16:creationId xmlns:a16="http://schemas.microsoft.com/office/drawing/2014/main" id="{38C5BC21-145A-4A96-B7A2-27C6AF12DB87}"/>
                  </a:ext>
                </a:extLst>
              </p:cNvPr>
              <p:cNvSpPr/>
              <p:nvPr/>
            </p:nvSpPr>
            <p:spPr>
              <a:xfrm>
                <a:off x="6195431" y="4664059"/>
                <a:ext cx="212250" cy="274744"/>
              </a:xfrm>
              <a:custGeom>
                <a:avLst/>
                <a:gdLst>
                  <a:gd name="connsiteX0" fmla="*/ 154569 w 212250"/>
                  <a:gd name="connsiteY0" fmla="*/ 16 h 274744"/>
                  <a:gd name="connsiteX1" fmla="*/ 208544 w 212250"/>
                  <a:gd name="connsiteY1" fmla="*/ 192104 h 274744"/>
                  <a:gd name="connsiteX2" fmla="*/ 197432 w 212250"/>
                  <a:gd name="connsiteY2" fmla="*/ 233379 h 274744"/>
                  <a:gd name="connsiteX3" fmla="*/ 116469 w 212250"/>
                  <a:gd name="connsiteY3" fmla="*/ 260366 h 274744"/>
                  <a:gd name="connsiteX4" fmla="*/ 582 w 212250"/>
                  <a:gd name="connsiteY4" fmla="*/ 274654 h 274744"/>
                  <a:gd name="connsiteX5" fmla="*/ 168857 w 212250"/>
                  <a:gd name="connsiteY5" fmla="*/ 254016 h 274744"/>
                  <a:gd name="connsiteX6" fmla="*/ 195844 w 212250"/>
                  <a:gd name="connsiteY6" fmla="*/ 203216 h 274744"/>
                  <a:gd name="connsiteX7" fmla="*/ 154569 w 212250"/>
                  <a:gd name="connsiteY7" fmla="*/ 16 h 27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250" h="274744">
                    <a:moveTo>
                      <a:pt x="154569" y="16"/>
                    </a:moveTo>
                    <a:cubicBezTo>
                      <a:pt x="156686" y="-1836"/>
                      <a:pt x="201400" y="153210"/>
                      <a:pt x="208544" y="192104"/>
                    </a:cubicBezTo>
                    <a:cubicBezTo>
                      <a:pt x="215688" y="230998"/>
                      <a:pt x="212778" y="222002"/>
                      <a:pt x="197432" y="233379"/>
                    </a:cubicBezTo>
                    <a:cubicBezTo>
                      <a:pt x="182086" y="244756"/>
                      <a:pt x="149277" y="253487"/>
                      <a:pt x="116469" y="260366"/>
                    </a:cubicBezTo>
                    <a:cubicBezTo>
                      <a:pt x="83661" y="267245"/>
                      <a:pt x="-8149" y="275712"/>
                      <a:pt x="582" y="274654"/>
                    </a:cubicBezTo>
                    <a:cubicBezTo>
                      <a:pt x="9313" y="273596"/>
                      <a:pt x="136313" y="265922"/>
                      <a:pt x="168857" y="254016"/>
                    </a:cubicBezTo>
                    <a:cubicBezTo>
                      <a:pt x="201401" y="242110"/>
                      <a:pt x="197696" y="243697"/>
                      <a:pt x="195844" y="203216"/>
                    </a:cubicBezTo>
                    <a:cubicBezTo>
                      <a:pt x="193992" y="162735"/>
                      <a:pt x="152452" y="1868"/>
                      <a:pt x="154569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: 図形 1585">
                <a:extLst>
                  <a:ext uri="{FF2B5EF4-FFF2-40B4-BE49-F238E27FC236}">
                    <a16:creationId xmlns:a16="http://schemas.microsoft.com/office/drawing/2014/main" id="{AE39225B-813B-4080-9270-18854DF18506}"/>
                  </a:ext>
                </a:extLst>
              </p:cNvPr>
              <p:cNvSpPr/>
              <p:nvPr/>
            </p:nvSpPr>
            <p:spPr>
              <a:xfrm>
                <a:off x="6197858" y="4868863"/>
                <a:ext cx="192027" cy="39826"/>
              </a:xfrm>
              <a:custGeom>
                <a:avLst/>
                <a:gdLst>
                  <a:gd name="connsiteX0" fmla="*/ 191830 w 192027"/>
                  <a:gd name="connsiteY0" fmla="*/ 0 h 39826"/>
                  <a:gd name="connsiteX1" fmla="*/ 42605 w 192027"/>
                  <a:gd name="connsiteY1" fmla="*/ 36512 h 39826"/>
                  <a:gd name="connsiteX2" fmla="*/ 7680 w 192027"/>
                  <a:gd name="connsiteY2" fmla="*/ 36512 h 39826"/>
                  <a:gd name="connsiteX3" fmla="*/ 191830 w 192027"/>
                  <a:gd name="connsiteY3" fmla="*/ 0 h 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27" h="39826">
                    <a:moveTo>
                      <a:pt x="191830" y="0"/>
                    </a:moveTo>
                    <a:cubicBezTo>
                      <a:pt x="197651" y="0"/>
                      <a:pt x="73297" y="30427"/>
                      <a:pt x="42605" y="36512"/>
                    </a:cubicBezTo>
                    <a:cubicBezTo>
                      <a:pt x="11913" y="42597"/>
                      <a:pt x="-13222" y="38893"/>
                      <a:pt x="7680" y="36512"/>
                    </a:cubicBezTo>
                    <a:cubicBezTo>
                      <a:pt x="28582" y="34131"/>
                      <a:pt x="186009" y="0"/>
                      <a:pt x="19183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: 図形 1586">
                <a:extLst>
                  <a:ext uri="{FF2B5EF4-FFF2-40B4-BE49-F238E27FC236}">
                    <a16:creationId xmlns:a16="http://schemas.microsoft.com/office/drawing/2014/main" id="{36E99258-E1DC-4101-8EAF-28E8ACF5F4DA}"/>
                  </a:ext>
                </a:extLst>
              </p:cNvPr>
              <p:cNvSpPr/>
              <p:nvPr/>
            </p:nvSpPr>
            <p:spPr>
              <a:xfrm>
                <a:off x="6140200" y="4801603"/>
                <a:ext cx="77626" cy="127086"/>
              </a:xfrm>
              <a:custGeom>
                <a:avLst/>
                <a:gdLst>
                  <a:gd name="connsiteX0" fmla="*/ 250 w 77626"/>
                  <a:gd name="connsiteY0" fmla="*/ 75197 h 127086"/>
                  <a:gd name="connsiteX1" fmla="*/ 51050 w 77626"/>
                  <a:gd name="connsiteY1" fmla="*/ 585 h 127086"/>
                  <a:gd name="connsiteX2" fmla="*/ 62163 w 77626"/>
                  <a:gd name="connsiteY2" fmla="*/ 124410 h 127086"/>
                  <a:gd name="connsiteX3" fmla="*/ 73275 w 77626"/>
                  <a:gd name="connsiteY3" fmla="*/ 79960 h 127086"/>
                  <a:gd name="connsiteX4" fmla="*/ 74863 w 77626"/>
                  <a:gd name="connsiteY4" fmla="*/ 13285 h 127086"/>
                  <a:gd name="connsiteX5" fmla="*/ 250 w 77626"/>
                  <a:gd name="connsiteY5" fmla="*/ 75197 h 12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26" h="127086">
                    <a:moveTo>
                      <a:pt x="250" y="75197"/>
                    </a:moveTo>
                    <a:cubicBezTo>
                      <a:pt x="-3719" y="73080"/>
                      <a:pt x="40731" y="-7617"/>
                      <a:pt x="51050" y="585"/>
                    </a:cubicBezTo>
                    <a:cubicBezTo>
                      <a:pt x="61369" y="8787"/>
                      <a:pt x="58459" y="111181"/>
                      <a:pt x="62163" y="124410"/>
                    </a:cubicBezTo>
                    <a:cubicBezTo>
                      <a:pt x="65867" y="137639"/>
                      <a:pt x="71158" y="98481"/>
                      <a:pt x="73275" y="79960"/>
                    </a:cubicBezTo>
                    <a:cubicBezTo>
                      <a:pt x="75392" y="61439"/>
                      <a:pt x="80948" y="18047"/>
                      <a:pt x="74863" y="13285"/>
                    </a:cubicBezTo>
                    <a:cubicBezTo>
                      <a:pt x="68778" y="8523"/>
                      <a:pt x="4219" y="77314"/>
                      <a:pt x="250" y="751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: 図形 1587">
                <a:extLst>
                  <a:ext uri="{FF2B5EF4-FFF2-40B4-BE49-F238E27FC236}">
                    <a16:creationId xmlns:a16="http://schemas.microsoft.com/office/drawing/2014/main" id="{A15DB4A1-932E-4CBE-BB06-FE159838FA62}"/>
                  </a:ext>
                </a:extLst>
              </p:cNvPr>
              <p:cNvSpPr/>
              <p:nvPr/>
            </p:nvSpPr>
            <p:spPr>
              <a:xfrm>
                <a:off x="6145172" y="4871916"/>
                <a:ext cx="77828" cy="66797"/>
              </a:xfrm>
              <a:custGeom>
                <a:avLst/>
                <a:gdLst>
                  <a:gd name="connsiteX0" fmla="*/ 77828 w 77828"/>
                  <a:gd name="connsiteY0" fmla="*/ 66797 h 66797"/>
                  <a:gd name="connsiteX1" fmla="*/ 41 w 77828"/>
                  <a:gd name="connsiteY1" fmla="*/ 122 h 66797"/>
                  <a:gd name="connsiteX2" fmla="*/ 77828 w 77828"/>
                  <a:gd name="connsiteY2" fmla="*/ 66797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828" h="66797">
                    <a:moveTo>
                      <a:pt x="77828" y="66797"/>
                    </a:moveTo>
                    <a:cubicBezTo>
                      <a:pt x="77828" y="66797"/>
                      <a:pt x="2158" y="3562"/>
                      <a:pt x="41" y="122"/>
                    </a:cubicBezTo>
                    <a:cubicBezTo>
                      <a:pt x="-2076" y="-3318"/>
                      <a:pt x="77828" y="66797"/>
                      <a:pt x="77828" y="667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: 図形 1588">
                <a:extLst>
                  <a:ext uri="{FF2B5EF4-FFF2-40B4-BE49-F238E27FC236}">
                    <a16:creationId xmlns:a16="http://schemas.microsoft.com/office/drawing/2014/main" id="{1C74FD7C-07E9-481D-9137-DE9F3DC2F0AC}"/>
                  </a:ext>
                </a:extLst>
              </p:cNvPr>
              <p:cNvSpPr/>
              <p:nvPr/>
            </p:nvSpPr>
            <p:spPr>
              <a:xfrm>
                <a:off x="6095717" y="4670238"/>
                <a:ext cx="251199" cy="87326"/>
              </a:xfrm>
              <a:custGeom>
                <a:avLst/>
                <a:gdLst>
                  <a:gd name="connsiteX0" fmla="*/ 251108 w 251199"/>
                  <a:gd name="connsiteY0" fmla="*/ 187 h 87326"/>
                  <a:gd name="connsiteX1" fmla="*/ 139983 w 251199"/>
                  <a:gd name="connsiteY1" fmla="*/ 39875 h 87326"/>
                  <a:gd name="connsiteX2" fmla="*/ 133633 w 251199"/>
                  <a:gd name="connsiteY2" fmla="*/ 65275 h 87326"/>
                  <a:gd name="connsiteX3" fmla="*/ 87596 w 251199"/>
                  <a:gd name="connsiteY3" fmla="*/ 81150 h 87326"/>
                  <a:gd name="connsiteX4" fmla="*/ 283 w 251199"/>
                  <a:gd name="connsiteY4" fmla="*/ 85912 h 87326"/>
                  <a:gd name="connsiteX5" fmla="*/ 119346 w 251199"/>
                  <a:gd name="connsiteY5" fmla="*/ 57337 h 87326"/>
                  <a:gd name="connsiteX6" fmla="*/ 251108 w 251199"/>
                  <a:gd name="connsiteY6" fmla="*/ 187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199" h="87326">
                    <a:moveTo>
                      <a:pt x="251108" y="187"/>
                    </a:moveTo>
                    <a:cubicBezTo>
                      <a:pt x="254547" y="-2723"/>
                      <a:pt x="159562" y="29027"/>
                      <a:pt x="139983" y="39875"/>
                    </a:cubicBezTo>
                    <a:cubicBezTo>
                      <a:pt x="120404" y="50723"/>
                      <a:pt x="142364" y="58396"/>
                      <a:pt x="133633" y="65275"/>
                    </a:cubicBezTo>
                    <a:cubicBezTo>
                      <a:pt x="124902" y="72154"/>
                      <a:pt x="109821" y="77711"/>
                      <a:pt x="87596" y="81150"/>
                    </a:cubicBezTo>
                    <a:cubicBezTo>
                      <a:pt x="65371" y="84590"/>
                      <a:pt x="-5009" y="89881"/>
                      <a:pt x="283" y="85912"/>
                    </a:cubicBezTo>
                    <a:cubicBezTo>
                      <a:pt x="5575" y="81943"/>
                      <a:pt x="79659" y="71095"/>
                      <a:pt x="119346" y="57337"/>
                    </a:cubicBezTo>
                    <a:cubicBezTo>
                      <a:pt x="159033" y="43579"/>
                      <a:pt x="247669" y="3097"/>
                      <a:pt x="251108" y="1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: 図形 1589">
                <a:extLst>
                  <a:ext uri="{FF2B5EF4-FFF2-40B4-BE49-F238E27FC236}">
                    <a16:creationId xmlns:a16="http://schemas.microsoft.com/office/drawing/2014/main" id="{9618D449-FB73-4096-A65E-763BE1235211}"/>
                  </a:ext>
                </a:extLst>
              </p:cNvPr>
              <p:cNvSpPr/>
              <p:nvPr/>
            </p:nvSpPr>
            <p:spPr>
              <a:xfrm>
                <a:off x="6235593" y="4698918"/>
                <a:ext cx="138771" cy="30453"/>
              </a:xfrm>
              <a:custGeom>
                <a:avLst/>
                <a:gdLst>
                  <a:gd name="connsiteX0" fmla="*/ 3282 w 138771"/>
                  <a:gd name="connsiteY0" fmla="*/ 30245 h 30453"/>
                  <a:gd name="connsiteX1" fmla="*/ 138220 w 138771"/>
                  <a:gd name="connsiteY1" fmla="*/ 12782 h 30453"/>
                  <a:gd name="connsiteX2" fmla="*/ 49320 w 138771"/>
                  <a:gd name="connsiteY2" fmla="*/ 82 h 30453"/>
                  <a:gd name="connsiteX3" fmla="*/ 3282 w 138771"/>
                  <a:gd name="connsiteY3" fmla="*/ 30245 h 3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771" h="30453">
                    <a:moveTo>
                      <a:pt x="3282" y="30245"/>
                    </a:moveTo>
                    <a:cubicBezTo>
                      <a:pt x="18099" y="32362"/>
                      <a:pt x="130547" y="17809"/>
                      <a:pt x="138220" y="12782"/>
                    </a:cubicBezTo>
                    <a:cubicBezTo>
                      <a:pt x="145893" y="7755"/>
                      <a:pt x="71280" y="1934"/>
                      <a:pt x="49320" y="82"/>
                    </a:cubicBezTo>
                    <a:cubicBezTo>
                      <a:pt x="27360" y="-1770"/>
                      <a:pt x="-11535" y="28128"/>
                      <a:pt x="3282" y="302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: 図形 1590">
                <a:extLst>
                  <a:ext uri="{FF2B5EF4-FFF2-40B4-BE49-F238E27FC236}">
                    <a16:creationId xmlns:a16="http://schemas.microsoft.com/office/drawing/2014/main" id="{5776FD4D-A89B-4E00-AE2C-1D77CF51D2FA}"/>
                  </a:ext>
                </a:extLst>
              </p:cNvPr>
              <p:cNvSpPr/>
              <p:nvPr/>
            </p:nvSpPr>
            <p:spPr>
              <a:xfrm>
                <a:off x="6016152" y="4773257"/>
                <a:ext cx="190997" cy="30649"/>
              </a:xfrm>
              <a:custGeom>
                <a:avLst/>
                <a:gdLst>
                  <a:gd name="connsiteX0" fmla="*/ 190973 w 190997"/>
                  <a:gd name="connsiteY0" fmla="*/ 17818 h 30649"/>
                  <a:gd name="connsiteX1" fmla="*/ 63973 w 190997"/>
                  <a:gd name="connsiteY1" fmla="*/ 9881 h 30649"/>
                  <a:gd name="connsiteX2" fmla="*/ 29048 w 190997"/>
                  <a:gd name="connsiteY2" fmla="*/ 30518 h 30649"/>
                  <a:gd name="connsiteX3" fmla="*/ 473 w 190997"/>
                  <a:gd name="connsiteY3" fmla="*/ 17818 h 30649"/>
                  <a:gd name="connsiteX4" fmla="*/ 52861 w 190997"/>
                  <a:gd name="connsiteY4" fmla="*/ 356 h 30649"/>
                  <a:gd name="connsiteX5" fmla="*/ 190973 w 190997"/>
                  <a:gd name="connsiteY5" fmla="*/ 17818 h 3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97" h="30649">
                    <a:moveTo>
                      <a:pt x="190973" y="17818"/>
                    </a:moveTo>
                    <a:cubicBezTo>
                      <a:pt x="192825" y="19405"/>
                      <a:pt x="90960" y="7764"/>
                      <a:pt x="63973" y="9881"/>
                    </a:cubicBezTo>
                    <a:cubicBezTo>
                      <a:pt x="36985" y="11998"/>
                      <a:pt x="39631" y="29195"/>
                      <a:pt x="29048" y="30518"/>
                    </a:cubicBezTo>
                    <a:cubicBezTo>
                      <a:pt x="18465" y="31841"/>
                      <a:pt x="-3496" y="22845"/>
                      <a:pt x="473" y="17818"/>
                    </a:cubicBezTo>
                    <a:cubicBezTo>
                      <a:pt x="4442" y="12791"/>
                      <a:pt x="24286" y="3531"/>
                      <a:pt x="52861" y="356"/>
                    </a:cubicBezTo>
                    <a:cubicBezTo>
                      <a:pt x="81436" y="-2819"/>
                      <a:pt x="189121" y="16231"/>
                      <a:pt x="190973" y="178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: 図形 1591">
                <a:extLst>
                  <a:ext uri="{FF2B5EF4-FFF2-40B4-BE49-F238E27FC236}">
                    <a16:creationId xmlns:a16="http://schemas.microsoft.com/office/drawing/2014/main" id="{82A0D7CA-2FA0-42F6-9420-FE846775C3E1}"/>
                  </a:ext>
                </a:extLst>
              </p:cNvPr>
              <p:cNvSpPr/>
              <p:nvPr/>
            </p:nvSpPr>
            <p:spPr>
              <a:xfrm>
                <a:off x="5978466" y="4722800"/>
                <a:ext cx="139763" cy="191836"/>
              </a:xfrm>
              <a:custGeom>
                <a:avLst/>
                <a:gdLst>
                  <a:gd name="connsiteX0" fmla="*/ 139759 w 139763"/>
                  <a:gd name="connsiteY0" fmla="*/ 25413 h 191836"/>
                  <a:gd name="connsiteX1" fmla="*/ 82609 w 139763"/>
                  <a:gd name="connsiteY1" fmla="*/ 14300 h 191836"/>
                  <a:gd name="connsiteX2" fmla="*/ 60384 w 139763"/>
                  <a:gd name="connsiteY2" fmla="*/ 13 h 191836"/>
                  <a:gd name="connsiteX3" fmla="*/ 22284 w 139763"/>
                  <a:gd name="connsiteY3" fmla="*/ 12713 h 191836"/>
                  <a:gd name="connsiteX4" fmla="*/ 59 w 139763"/>
                  <a:gd name="connsiteY4" fmla="*/ 55575 h 191836"/>
                  <a:gd name="connsiteX5" fmla="*/ 28634 w 139763"/>
                  <a:gd name="connsiteY5" fmla="*/ 106375 h 191836"/>
                  <a:gd name="connsiteX6" fmla="*/ 52447 w 139763"/>
                  <a:gd name="connsiteY6" fmla="*/ 174638 h 191836"/>
                  <a:gd name="connsiteX7" fmla="*/ 58797 w 139763"/>
                  <a:gd name="connsiteY7" fmla="*/ 190513 h 191836"/>
                  <a:gd name="connsiteX8" fmla="*/ 52447 w 139763"/>
                  <a:gd name="connsiteY8" fmla="*/ 149238 h 191836"/>
                  <a:gd name="connsiteX9" fmla="*/ 19109 w 139763"/>
                  <a:gd name="connsiteY9" fmla="*/ 50813 h 191836"/>
                  <a:gd name="connsiteX10" fmla="*/ 23872 w 139763"/>
                  <a:gd name="connsiteY10" fmla="*/ 25413 h 191836"/>
                  <a:gd name="connsiteX11" fmla="*/ 79434 w 139763"/>
                  <a:gd name="connsiteY11" fmla="*/ 9538 h 191836"/>
                  <a:gd name="connsiteX12" fmla="*/ 139759 w 139763"/>
                  <a:gd name="connsiteY12" fmla="*/ 25413 h 19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763" h="191836">
                    <a:moveTo>
                      <a:pt x="139759" y="25413"/>
                    </a:moveTo>
                    <a:cubicBezTo>
                      <a:pt x="140288" y="26207"/>
                      <a:pt x="95838" y="18533"/>
                      <a:pt x="82609" y="14300"/>
                    </a:cubicBezTo>
                    <a:cubicBezTo>
                      <a:pt x="69380" y="10067"/>
                      <a:pt x="70438" y="277"/>
                      <a:pt x="60384" y="13"/>
                    </a:cubicBezTo>
                    <a:cubicBezTo>
                      <a:pt x="50330" y="-251"/>
                      <a:pt x="32338" y="3453"/>
                      <a:pt x="22284" y="12713"/>
                    </a:cubicBezTo>
                    <a:cubicBezTo>
                      <a:pt x="12230" y="21973"/>
                      <a:pt x="-999" y="39965"/>
                      <a:pt x="59" y="55575"/>
                    </a:cubicBezTo>
                    <a:cubicBezTo>
                      <a:pt x="1117" y="71185"/>
                      <a:pt x="19903" y="86531"/>
                      <a:pt x="28634" y="106375"/>
                    </a:cubicBezTo>
                    <a:cubicBezTo>
                      <a:pt x="37365" y="126219"/>
                      <a:pt x="47420" y="160615"/>
                      <a:pt x="52447" y="174638"/>
                    </a:cubicBezTo>
                    <a:cubicBezTo>
                      <a:pt x="57474" y="188661"/>
                      <a:pt x="58797" y="194746"/>
                      <a:pt x="58797" y="190513"/>
                    </a:cubicBezTo>
                    <a:cubicBezTo>
                      <a:pt x="58797" y="186280"/>
                      <a:pt x="59062" y="172521"/>
                      <a:pt x="52447" y="149238"/>
                    </a:cubicBezTo>
                    <a:cubicBezTo>
                      <a:pt x="45832" y="125955"/>
                      <a:pt x="23871" y="71450"/>
                      <a:pt x="19109" y="50813"/>
                    </a:cubicBezTo>
                    <a:cubicBezTo>
                      <a:pt x="14347" y="30176"/>
                      <a:pt x="13818" y="32292"/>
                      <a:pt x="23872" y="25413"/>
                    </a:cubicBezTo>
                    <a:cubicBezTo>
                      <a:pt x="33926" y="18534"/>
                      <a:pt x="57474" y="10067"/>
                      <a:pt x="79434" y="9538"/>
                    </a:cubicBezTo>
                    <a:cubicBezTo>
                      <a:pt x="101394" y="9009"/>
                      <a:pt x="139230" y="24619"/>
                      <a:pt x="139759" y="25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: 図形 1592">
                <a:extLst>
                  <a:ext uri="{FF2B5EF4-FFF2-40B4-BE49-F238E27FC236}">
                    <a16:creationId xmlns:a16="http://schemas.microsoft.com/office/drawing/2014/main" id="{13A6AD04-5415-4B7B-A78C-57A2AB57F9CA}"/>
                  </a:ext>
                </a:extLst>
              </p:cNvPr>
              <p:cNvSpPr/>
              <p:nvPr/>
            </p:nvSpPr>
            <p:spPr>
              <a:xfrm>
                <a:off x="6056313" y="4732338"/>
                <a:ext cx="46122" cy="68288"/>
              </a:xfrm>
              <a:custGeom>
                <a:avLst/>
                <a:gdLst>
                  <a:gd name="connsiteX0" fmla="*/ 0 w 46122"/>
                  <a:gd name="connsiteY0" fmla="*/ 0 h 68288"/>
                  <a:gd name="connsiteX1" fmla="*/ 46037 w 46122"/>
                  <a:gd name="connsiteY1" fmla="*/ 68262 h 68288"/>
                  <a:gd name="connsiteX2" fmla="*/ 0 w 46122"/>
                  <a:gd name="connsiteY2" fmla="*/ 0 h 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122" h="68288">
                    <a:moveTo>
                      <a:pt x="0" y="0"/>
                    </a:moveTo>
                    <a:cubicBezTo>
                      <a:pt x="0" y="0"/>
                      <a:pt x="48418" y="66675"/>
                      <a:pt x="46037" y="68262"/>
                    </a:cubicBezTo>
                    <a:cubicBezTo>
                      <a:pt x="43656" y="6984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: 図形 1593">
                <a:extLst>
                  <a:ext uri="{FF2B5EF4-FFF2-40B4-BE49-F238E27FC236}">
                    <a16:creationId xmlns:a16="http://schemas.microsoft.com/office/drawing/2014/main" id="{AAA6BD07-BB7D-4E84-9B02-8B7C0D360798}"/>
                  </a:ext>
                </a:extLst>
              </p:cNvPr>
              <p:cNvSpPr/>
              <p:nvPr/>
            </p:nvSpPr>
            <p:spPr>
              <a:xfrm>
                <a:off x="6034696" y="4801924"/>
                <a:ext cx="117628" cy="89209"/>
              </a:xfrm>
              <a:custGeom>
                <a:avLst/>
                <a:gdLst>
                  <a:gd name="connsiteX0" fmla="*/ 979 w 117628"/>
                  <a:gd name="connsiteY0" fmla="*/ 55826 h 89209"/>
                  <a:gd name="connsiteX1" fmla="*/ 43842 w 117628"/>
                  <a:gd name="connsiteY1" fmla="*/ 5026 h 89209"/>
                  <a:gd name="connsiteX2" fmla="*/ 113692 w 117628"/>
                  <a:gd name="connsiteY2" fmla="*/ 11376 h 89209"/>
                  <a:gd name="connsiteX3" fmla="*/ 107342 w 117628"/>
                  <a:gd name="connsiteY3" fmla="*/ 89164 h 89209"/>
                  <a:gd name="connsiteX4" fmla="*/ 94642 w 117628"/>
                  <a:gd name="connsiteY4" fmla="*/ 22489 h 89209"/>
                  <a:gd name="connsiteX5" fmla="*/ 85117 w 117628"/>
                  <a:gd name="connsiteY5" fmla="*/ 8201 h 89209"/>
                  <a:gd name="connsiteX6" fmla="*/ 979 w 117628"/>
                  <a:gd name="connsiteY6" fmla="*/ 55826 h 8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28" h="89209">
                    <a:moveTo>
                      <a:pt x="979" y="55826"/>
                    </a:moveTo>
                    <a:cubicBezTo>
                      <a:pt x="-5900" y="55297"/>
                      <a:pt x="25057" y="12434"/>
                      <a:pt x="43842" y="5026"/>
                    </a:cubicBezTo>
                    <a:cubicBezTo>
                      <a:pt x="62627" y="-2382"/>
                      <a:pt x="103109" y="-2647"/>
                      <a:pt x="113692" y="11376"/>
                    </a:cubicBezTo>
                    <a:cubicBezTo>
                      <a:pt x="124275" y="25399"/>
                      <a:pt x="110517" y="87312"/>
                      <a:pt x="107342" y="89164"/>
                    </a:cubicBezTo>
                    <a:cubicBezTo>
                      <a:pt x="104167" y="91016"/>
                      <a:pt x="98346" y="35983"/>
                      <a:pt x="94642" y="22489"/>
                    </a:cubicBezTo>
                    <a:cubicBezTo>
                      <a:pt x="90938" y="8995"/>
                      <a:pt x="98082" y="7936"/>
                      <a:pt x="85117" y="8201"/>
                    </a:cubicBezTo>
                    <a:cubicBezTo>
                      <a:pt x="72152" y="8465"/>
                      <a:pt x="7858" y="56355"/>
                      <a:pt x="979" y="558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: 図形 1594">
                <a:extLst>
                  <a:ext uri="{FF2B5EF4-FFF2-40B4-BE49-F238E27FC236}">
                    <a16:creationId xmlns:a16="http://schemas.microsoft.com/office/drawing/2014/main" id="{FCE7FBA7-2C0D-4176-B92F-EB494C5C4714}"/>
                  </a:ext>
                </a:extLst>
              </p:cNvPr>
              <p:cNvSpPr/>
              <p:nvPr/>
            </p:nvSpPr>
            <p:spPr>
              <a:xfrm>
                <a:off x="6024563" y="4872034"/>
                <a:ext cx="180975" cy="57678"/>
              </a:xfrm>
              <a:custGeom>
                <a:avLst/>
                <a:gdLst>
                  <a:gd name="connsiteX0" fmla="*/ 0 w 180975"/>
                  <a:gd name="connsiteY0" fmla="*/ 57154 h 57678"/>
                  <a:gd name="connsiteX1" fmla="*/ 139700 w 180975"/>
                  <a:gd name="connsiteY1" fmla="*/ 4 h 57678"/>
                  <a:gd name="connsiteX2" fmla="*/ 180975 w 180975"/>
                  <a:gd name="connsiteY2" fmla="*/ 53979 h 57678"/>
                  <a:gd name="connsiteX3" fmla="*/ 139700 w 180975"/>
                  <a:gd name="connsiteY3" fmla="*/ 30166 h 57678"/>
                  <a:gd name="connsiteX4" fmla="*/ 0 w 180975"/>
                  <a:gd name="connsiteY4" fmla="*/ 57154 h 5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57678">
                    <a:moveTo>
                      <a:pt x="0" y="57154"/>
                    </a:moveTo>
                    <a:cubicBezTo>
                      <a:pt x="0" y="52127"/>
                      <a:pt x="109538" y="533"/>
                      <a:pt x="139700" y="4"/>
                    </a:cubicBezTo>
                    <a:cubicBezTo>
                      <a:pt x="169863" y="-525"/>
                      <a:pt x="180975" y="48952"/>
                      <a:pt x="180975" y="53979"/>
                    </a:cubicBezTo>
                    <a:cubicBezTo>
                      <a:pt x="180975" y="59006"/>
                      <a:pt x="166423" y="30960"/>
                      <a:pt x="139700" y="30166"/>
                    </a:cubicBezTo>
                    <a:cubicBezTo>
                      <a:pt x="112977" y="29372"/>
                      <a:pt x="0" y="62181"/>
                      <a:pt x="0" y="57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: 図形 1595">
                <a:extLst>
                  <a:ext uri="{FF2B5EF4-FFF2-40B4-BE49-F238E27FC236}">
                    <a16:creationId xmlns:a16="http://schemas.microsoft.com/office/drawing/2014/main" id="{CCF995E8-6B99-46EA-A514-567D45CA2C60}"/>
                  </a:ext>
                </a:extLst>
              </p:cNvPr>
              <p:cNvSpPr/>
              <p:nvPr/>
            </p:nvSpPr>
            <p:spPr>
              <a:xfrm>
                <a:off x="6054725" y="4838700"/>
                <a:ext cx="39719" cy="62330"/>
              </a:xfrm>
              <a:custGeom>
                <a:avLst/>
                <a:gdLst>
                  <a:gd name="connsiteX0" fmla="*/ 0 w 39719"/>
                  <a:gd name="connsiteY0" fmla="*/ 0 h 62330"/>
                  <a:gd name="connsiteX1" fmla="*/ 39688 w 39719"/>
                  <a:gd name="connsiteY1" fmla="*/ 61913 h 62330"/>
                  <a:gd name="connsiteX2" fmla="*/ 0 w 39719"/>
                  <a:gd name="connsiteY2" fmla="*/ 0 h 6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19" h="62330">
                    <a:moveTo>
                      <a:pt x="0" y="0"/>
                    </a:moveTo>
                    <a:cubicBezTo>
                      <a:pt x="0" y="0"/>
                      <a:pt x="38365" y="55563"/>
                      <a:pt x="39688" y="61913"/>
                    </a:cubicBezTo>
                    <a:cubicBezTo>
                      <a:pt x="41011" y="6826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: 図形 1596">
                <a:extLst>
                  <a:ext uri="{FF2B5EF4-FFF2-40B4-BE49-F238E27FC236}">
                    <a16:creationId xmlns:a16="http://schemas.microsoft.com/office/drawing/2014/main" id="{8D226397-596D-474E-A3CF-14AC96E9758F}"/>
                  </a:ext>
                </a:extLst>
              </p:cNvPr>
              <p:cNvSpPr/>
              <p:nvPr/>
            </p:nvSpPr>
            <p:spPr>
              <a:xfrm>
                <a:off x="6536399" y="4365657"/>
                <a:ext cx="236635" cy="615502"/>
              </a:xfrm>
              <a:custGeom>
                <a:avLst/>
                <a:gdLst>
                  <a:gd name="connsiteX0" fmla="*/ 926 w 236635"/>
                  <a:gd name="connsiteY0" fmla="*/ 1556 h 615502"/>
                  <a:gd name="connsiteX1" fmla="*/ 135864 w 236635"/>
                  <a:gd name="connsiteY1" fmla="*/ 349218 h 615502"/>
                  <a:gd name="connsiteX2" fmla="*/ 162851 w 236635"/>
                  <a:gd name="connsiteY2" fmla="*/ 390493 h 615502"/>
                  <a:gd name="connsiteX3" fmla="*/ 213651 w 236635"/>
                  <a:gd name="connsiteY3" fmla="*/ 517493 h 615502"/>
                  <a:gd name="connsiteX4" fmla="*/ 235876 w 236635"/>
                  <a:gd name="connsiteY4" fmla="*/ 614331 h 615502"/>
                  <a:gd name="connsiteX5" fmla="*/ 188251 w 236635"/>
                  <a:gd name="connsiteY5" fmla="*/ 450818 h 615502"/>
                  <a:gd name="connsiteX6" fmla="*/ 81889 w 236635"/>
                  <a:gd name="connsiteY6" fmla="*/ 228568 h 615502"/>
                  <a:gd name="connsiteX7" fmla="*/ 926 w 236635"/>
                  <a:gd name="connsiteY7" fmla="*/ 1556 h 61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35" h="615502">
                    <a:moveTo>
                      <a:pt x="926" y="1556"/>
                    </a:moveTo>
                    <a:cubicBezTo>
                      <a:pt x="9922" y="21664"/>
                      <a:pt x="108877" y="284395"/>
                      <a:pt x="135864" y="349218"/>
                    </a:cubicBezTo>
                    <a:cubicBezTo>
                      <a:pt x="162851" y="414041"/>
                      <a:pt x="149887" y="362447"/>
                      <a:pt x="162851" y="390493"/>
                    </a:cubicBezTo>
                    <a:cubicBezTo>
                      <a:pt x="175815" y="418539"/>
                      <a:pt x="201480" y="480187"/>
                      <a:pt x="213651" y="517493"/>
                    </a:cubicBezTo>
                    <a:cubicBezTo>
                      <a:pt x="225822" y="554799"/>
                      <a:pt x="240109" y="625444"/>
                      <a:pt x="235876" y="614331"/>
                    </a:cubicBezTo>
                    <a:cubicBezTo>
                      <a:pt x="231643" y="603219"/>
                      <a:pt x="213916" y="515112"/>
                      <a:pt x="188251" y="450818"/>
                    </a:cubicBezTo>
                    <a:cubicBezTo>
                      <a:pt x="162587" y="386524"/>
                      <a:pt x="113110" y="295507"/>
                      <a:pt x="81889" y="228568"/>
                    </a:cubicBezTo>
                    <a:cubicBezTo>
                      <a:pt x="50668" y="161629"/>
                      <a:pt x="-8070" y="-18552"/>
                      <a:pt x="926" y="15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8" name="フリーフォーム: 図形 1597">
                <a:extLst>
                  <a:ext uri="{FF2B5EF4-FFF2-40B4-BE49-F238E27FC236}">
                    <a16:creationId xmlns:a16="http://schemas.microsoft.com/office/drawing/2014/main" id="{D440DE40-D94F-4094-940B-52D3EA213BF8}"/>
                  </a:ext>
                </a:extLst>
              </p:cNvPr>
              <p:cNvSpPr/>
              <p:nvPr/>
            </p:nvSpPr>
            <p:spPr>
              <a:xfrm>
                <a:off x="6683337" y="4730965"/>
                <a:ext cx="94882" cy="247434"/>
              </a:xfrm>
              <a:custGeom>
                <a:avLst/>
                <a:gdLst>
                  <a:gd name="connsiteX0" fmla="*/ 38 w 94882"/>
                  <a:gd name="connsiteY0" fmla="*/ 1373 h 247434"/>
                  <a:gd name="connsiteX1" fmla="*/ 88938 w 94882"/>
                  <a:gd name="connsiteY1" fmla="*/ 242673 h 247434"/>
                  <a:gd name="connsiteX2" fmla="*/ 77826 w 94882"/>
                  <a:gd name="connsiteY2" fmla="*/ 149010 h 247434"/>
                  <a:gd name="connsiteX3" fmla="*/ 38 w 94882"/>
                  <a:gd name="connsiteY3" fmla="*/ 1373 h 24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82" h="247434">
                    <a:moveTo>
                      <a:pt x="38" y="1373"/>
                    </a:moveTo>
                    <a:cubicBezTo>
                      <a:pt x="1890" y="16983"/>
                      <a:pt x="75973" y="218067"/>
                      <a:pt x="88938" y="242673"/>
                    </a:cubicBezTo>
                    <a:cubicBezTo>
                      <a:pt x="101903" y="267279"/>
                      <a:pt x="91584" y="190550"/>
                      <a:pt x="77826" y="149010"/>
                    </a:cubicBezTo>
                    <a:cubicBezTo>
                      <a:pt x="64068" y="107470"/>
                      <a:pt x="-1814" y="-14237"/>
                      <a:pt x="38" y="13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: 図形 1598">
                <a:extLst>
                  <a:ext uri="{FF2B5EF4-FFF2-40B4-BE49-F238E27FC236}">
                    <a16:creationId xmlns:a16="http://schemas.microsoft.com/office/drawing/2014/main" id="{0E1CAC2C-AA02-42F5-AF11-6A01F512BD64}"/>
                  </a:ext>
                </a:extLst>
              </p:cNvPr>
              <p:cNvSpPr/>
              <p:nvPr/>
            </p:nvSpPr>
            <p:spPr>
              <a:xfrm>
                <a:off x="6522360" y="4468598"/>
                <a:ext cx="81384" cy="259291"/>
              </a:xfrm>
              <a:custGeom>
                <a:avLst/>
                <a:gdLst>
                  <a:gd name="connsiteX0" fmla="*/ 678 w 81384"/>
                  <a:gd name="connsiteY0" fmla="*/ 215 h 259291"/>
                  <a:gd name="connsiteX1" fmla="*/ 80053 w 81384"/>
                  <a:gd name="connsiteY1" fmla="*/ 246277 h 259291"/>
                  <a:gd name="connsiteX2" fmla="*/ 45128 w 81384"/>
                  <a:gd name="connsiteY2" fmla="*/ 203415 h 259291"/>
                  <a:gd name="connsiteX3" fmla="*/ 678 w 81384"/>
                  <a:gd name="connsiteY3" fmla="*/ 215 h 25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384" h="259291">
                    <a:moveTo>
                      <a:pt x="678" y="215"/>
                    </a:moveTo>
                    <a:cubicBezTo>
                      <a:pt x="6499" y="7359"/>
                      <a:pt x="72645" y="212410"/>
                      <a:pt x="80053" y="246277"/>
                    </a:cubicBezTo>
                    <a:cubicBezTo>
                      <a:pt x="87461" y="280144"/>
                      <a:pt x="62326" y="241515"/>
                      <a:pt x="45128" y="203415"/>
                    </a:cubicBezTo>
                    <a:cubicBezTo>
                      <a:pt x="27930" y="165315"/>
                      <a:pt x="-5143" y="-6929"/>
                      <a:pt x="678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: 図形 1599">
                <a:extLst>
                  <a:ext uri="{FF2B5EF4-FFF2-40B4-BE49-F238E27FC236}">
                    <a16:creationId xmlns:a16="http://schemas.microsoft.com/office/drawing/2014/main" id="{00095DF9-0137-46E1-AC03-975CC8F51B29}"/>
                  </a:ext>
                </a:extLst>
              </p:cNvPr>
              <p:cNvSpPr/>
              <p:nvPr/>
            </p:nvSpPr>
            <p:spPr>
              <a:xfrm>
                <a:off x="6540633" y="4718810"/>
                <a:ext cx="92555" cy="62896"/>
              </a:xfrm>
              <a:custGeom>
                <a:avLst/>
                <a:gdLst>
                  <a:gd name="connsiteX0" fmla="*/ 1455 w 92555"/>
                  <a:gd name="connsiteY0" fmla="*/ 828 h 62896"/>
                  <a:gd name="connsiteX1" fmla="*/ 91942 w 92555"/>
                  <a:gd name="connsiteY1" fmla="*/ 29403 h 62896"/>
                  <a:gd name="connsiteX2" fmla="*/ 39555 w 92555"/>
                  <a:gd name="connsiteY2" fmla="*/ 62740 h 62896"/>
                  <a:gd name="connsiteX3" fmla="*/ 1455 w 92555"/>
                  <a:gd name="connsiteY3" fmla="*/ 828 h 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55" h="62896">
                    <a:moveTo>
                      <a:pt x="1455" y="828"/>
                    </a:moveTo>
                    <a:cubicBezTo>
                      <a:pt x="10186" y="-4728"/>
                      <a:pt x="85592" y="19084"/>
                      <a:pt x="91942" y="29403"/>
                    </a:cubicBezTo>
                    <a:cubicBezTo>
                      <a:pt x="98292" y="39722"/>
                      <a:pt x="53578" y="65121"/>
                      <a:pt x="39555" y="62740"/>
                    </a:cubicBezTo>
                    <a:cubicBezTo>
                      <a:pt x="25532" y="60359"/>
                      <a:pt x="-7276" y="6384"/>
                      <a:pt x="1455" y="8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: 図形 1600">
                <a:extLst>
                  <a:ext uri="{FF2B5EF4-FFF2-40B4-BE49-F238E27FC236}">
                    <a16:creationId xmlns:a16="http://schemas.microsoft.com/office/drawing/2014/main" id="{B9D98B7A-CF76-430D-99BA-31EF82AFD303}"/>
                  </a:ext>
                </a:extLst>
              </p:cNvPr>
              <p:cNvSpPr/>
              <p:nvPr/>
            </p:nvSpPr>
            <p:spPr>
              <a:xfrm>
                <a:off x="6543091" y="4760763"/>
                <a:ext cx="116960" cy="124249"/>
              </a:xfrm>
              <a:custGeom>
                <a:avLst/>
                <a:gdLst>
                  <a:gd name="connsiteX0" fmla="*/ 584 w 116960"/>
                  <a:gd name="connsiteY0" fmla="*/ 150 h 124249"/>
                  <a:gd name="connsiteX1" fmla="*/ 30747 w 116960"/>
                  <a:gd name="connsiteY1" fmla="*/ 92225 h 124249"/>
                  <a:gd name="connsiteX2" fmla="*/ 56147 w 116960"/>
                  <a:gd name="connsiteY2" fmla="*/ 58887 h 124249"/>
                  <a:gd name="connsiteX3" fmla="*/ 83134 w 116960"/>
                  <a:gd name="connsiteY3" fmla="*/ 50950 h 124249"/>
                  <a:gd name="connsiteX4" fmla="*/ 116472 w 116960"/>
                  <a:gd name="connsiteY4" fmla="*/ 98575 h 124249"/>
                  <a:gd name="connsiteX5" fmla="*/ 56147 w 116960"/>
                  <a:gd name="connsiteY5" fmla="*/ 109687 h 124249"/>
                  <a:gd name="connsiteX6" fmla="*/ 14872 w 116960"/>
                  <a:gd name="connsiteY6" fmla="*/ 117625 h 124249"/>
                  <a:gd name="connsiteX7" fmla="*/ 584 w 116960"/>
                  <a:gd name="connsiteY7" fmla="*/ 150 h 12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960" h="124249">
                    <a:moveTo>
                      <a:pt x="584" y="150"/>
                    </a:moveTo>
                    <a:cubicBezTo>
                      <a:pt x="3230" y="-4083"/>
                      <a:pt x="21487" y="82436"/>
                      <a:pt x="30747" y="92225"/>
                    </a:cubicBezTo>
                    <a:cubicBezTo>
                      <a:pt x="40008" y="102015"/>
                      <a:pt x="47416" y="65766"/>
                      <a:pt x="56147" y="58887"/>
                    </a:cubicBezTo>
                    <a:cubicBezTo>
                      <a:pt x="64878" y="52008"/>
                      <a:pt x="73080" y="44335"/>
                      <a:pt x="83134" y="50950"/>
                    </a:cubicBezTo>
                    <a:cubicBezTo>
                      <a:pt x="93188" y="57565"/>
                      <a:pt x="120970" y="88786"/>
                      <a:pt x="116472" y="98575"/>
                    </a:cubicBezTo>
                    <a:cubicBezTo>
                      <a:pt x="111974" y="108365"/>
                      <a:pt x="73080" y="106512"/>
                      <a:pt x="56147" y="109687"/>
                    </a:cubicBezTo>
                    <a:cubicBezTo>
                      <a:pt x="39214" y="112862"/>
                      <a:pt x="25191" y="135088"/>
                      <a:pt x="14872" y="117625"/>
                    </a:cubicBezTo>
                    <a:cubicBezTo>
                      <a:pt x="4553" y="100162"/>
                      <a:pt x="-2062" y="4383"/>
                      <a:pt x="584" y="1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: 図形 1601">
                <a:extLst>
                  <a:ext uri="{FF2B5EF4-FFF2-40B4-BE49-F238E27FC236}">
                    <a16:creationId xmlns:a16="http://schemas.microsoft.com/office/drawing/2014/main" id="{429E3468-F95F-44EC-9209-9BE88F35F140}"/>
                  </a:ext>
                </a:extLst>
              </p:cNvPr>
              <p:cNvSpPr/>
              <p:nvPr/>
            </p:nvSpPr>
            <p:spPr>
              <a:xfrm>
                <a:off x="6388914" y="4601641"/>
                <a:ext cx="41541" cy="145443"/>
              </a:xfrm>
              <a:custGeom>
                <a:avLst/>
                <a:gdLst>
                  <a:gd name="connsiteX0" fmla="*/ 27761 w 41541"/>
                  <a:gd name="connsiteY0" fmla="*/ 3697 h 145443"/>
                  <a:gd name="connsiteX1" fmla="*/ 40461 w 41541"/>
                  <a:gd name="connsiteY1" fmla="*/ 144984 h 145443"/>
                  <a:gd name="connsiteX2" fmla="*/ 774 w 41541"/>
                  <a:gd name="connsiteY2" fmla="*/ 48147 h 145443"/>
                  <a:gd name="connsiteX3" fmla="*/ 27761 w 41541"/>
                  <a:gd name="connsiteY3" fmla="*/ 3697 h 14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1" h="145443">
                    <a:moveTo>
                      <a:pt x="27761" y="3697"/>
                    </a:moveTo>
                    <a:cubicBezTo>
                      <a:pt x="34376" y="19837"/>
                      <a:pt x="44959" y="137576"/>
                      <a:pt x="40461" y="144984"/>
                    </a:cubicBezTo>
                    <a:cubicBezTo>
                      <a:pt x="35963" y="152392"/>
                      <a:pt x="6330" y="67991"/>
                      <a:pt x="774" y="48147"/>
                    </a:cubicBezTo>
                    <a:cubicBezTo>
                      <a:pt x="-4782" y="28303"/>
                      <a:pt x="21146" y="-12443"/>
                      <a:pt x="27761" y="3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: 図形 1602">
                <a:extLst>
                  <a:ext uri="{FF2B5EF4-FFF2-40B4-BE49-F238E27FC236}">
                    <a16:creationId xmlns:a16="http://schemas.microsoft.com/office/drawing/2014/main" id="{EC4C5F8E-7C0F-4020-8135-A579315C1E2F}"/>
                  </a:ext>
                </a:extLst>
              </p:cNvPr>
              <p:cNvSpPr/>
              <p:nvPr/>
            </p:nvSpPr>
            <p:spPr>
              <a:xfrm>
                <a:off x="6198939" y="4867080"/>
                <a:ext cx="340326" cy="149122"/>
              </a:xfrm>
              <a:custGeom>
                <a:avLst/>
                <a:gdLst>
                  <a:gd name="connsiteX0" fmla="*/ 249 w 340326"/>
                  <a:gd name="connsiteY0" fmla="*/ 85920 h 149122"/>
                  <a:gd name="connsiteX1" fmla="*/ 87561 w 340326"/>
                  <a:gd name="connsiteY1" fmla="*/ 146245 h 149122"/>
                  <a:gd name="connsiteX2" fmla="*/ 206624 w 340326"/>
                  <a:gd name="connsiteY2" fmla="*/ 135133 h 149122"/>
                  <a:gd name="connsiteX3" fmla="*/ 224086 w 340326"/>
                  <a:gd name="connsiteY3" fmla="*/ 97033 h 149122"/>
                  <a:gd name="connsiteX4" fmla="*/ 285999 w 340326"/>
                  <a:gd name="connsiteY4" fmla="*/ 65283 h 149122"/>
                  <a:gd name="connsiteX5" fmla="*/ 336799 w 340326"/>
                  <a:gd name="connsiteY5" fmla="*/ 20833 h 149122"/>
                  <a:gd name="connsiteX6" fmla="*/ 330449 w 340326"/>
                  <a:gd name="connsiteY6" fmla="*/ 195 h 149122"/>
                  <a:gd name="connsiteX7" fmla="*/ 285999 w 340326"/>
                  <a:gd name="connsiteY7" fmla="*/ 31945 h 149122"/>
                  <a:gd name="connsiteX8" fmla="*/ 266949 w 340326"/>
                  <a:gd name="connsiteY8" fmla="*/ 43058 h 149122"/>
                  <a:gd name="connsiteX9" fmla="*/ 239961 w 340326"/>
                  <a:gd name="connsiteY9" fmla="*/ 19245 h 149122"/>
                  <a:gd name="connsiteX10" fmla="*/ 209799 w 340326"/>
                  <a:gd name="connsiteY10" fmla="*/ 62108 h 149122"/>
                  <a:gd name="connsiteX11" fmla="*/ 114549 w 340326"/>
                  <a:gd name="connsiteY11" fmla="*/ 65283 h 149122"/>
                  <a:gd name="connsiteX12" fmla="*/ 249 w 340326"/>
                  <a:gd name="connsiteY12" fmla="*/ 85920 h 1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326" h="149122">
                    <a:moveTo>
                      <a:pt x="249" y="85920"/>
                    </a:moveTo>
                    <a:cubicBezTo>
                      <a:pt x="-4249" y="99414"/>
                      <a:pt x="53165" y="138043"/>
                      <a:pt x="87561" y="146245"/>
                    </a:cubicBezTo>
                    <a:cubicBezTo>
                      <a:pt x="121957" y="154447"/>
                      <a:pt x="183870" y="143335"/>
                      <a:pt x="206624" y="135133"/>
                    </a:cubicBezTo>
                    <a:cubicBezTo>
                      <a:pt x="229378" y="126931"/>
                      <a:pt x="210857" y="108675"/>
                      <a:pt x="224086" y="97033"/>
                    </a:cubicBezTo>
                    <a:cubicBezTo>
                      <a:pt x="237315" y="85391"/>
                      <a:pt x="267214" y="77983"/>
                      <a:pt x="285999" y="65283"/>
                    </a:cubicBezTo>
                    <a:cubicBezTo>
                      <a:pt x="304784" y="52583"/>
                      <a:pt x="336799" y="20833"/>
                      <a:pt x="336799" y="20833"/>
                    </a:cubicBezTo>
                    <a:cubicBezTo>
                      <a:pt x="344207" y="9985"/>
                      <a:pt x="338916" y="-1657"/>
                      <a:pt x="330449" y="195"/>
                    </a:cubicBezTo>
                    <a:cubicBezTo>
                      <a:pt x="321982" y="2047"/>
                      <a:pt x="296582" y="24801"/>
                      <a:pt x="285999" y="31945"/>
                    </a:cubicBezTo>
                    <a:cubicBezTo>
                      <a:pt x="275416" y="39089"/>
                      <a:pt x="274622" y="45175"/>
                      <a:pt x="266949" y="43058"/>
                    </a:cubicBezTo>
                    <a:cubicBezTo>
                      <a:pt x="259276" y="40941"/>
                      <a:pt x="249486" y="16070"/>
                      <a:pt x="239961" y="19245"/>
                    </a:cubicBezTo>
                    <a:cubicBezTo>
                      <a:pt x="230436" y="22420"/>
                      <a:pt x="230701" y="54435"/>
                      <a:pt x="209799" y="62108"/>
                    </a:cubicBezTo>
                    <a:cubicBezTo>
                      <a:pt x="188897" y="69781"/>
                      <a:pt x="145770" y="61050"/>
                      <a:pt x="114549" y="65283"/>
                    </a:cubicBezTo>
                    <a:cubicBezTo>
                      <a:pt x="83328" y="69516"/>
                      <a:pt x="4747" y="72426"/>
                      <a:pt x="249" y="859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: 図形 1603">
                <a:extLst>
                  <a:ext uri="{FF2B5EF4-FFF2-40B4-BE49-F238E27FC236}">
                    <a16:creationId xmlns:a16="http://schemas.microsoft.com/office/drawing/2014/main" id="{CD31A5DB-B0D6-42F2-915A-A60897D7371B}"/>
                  </a:ext>
                </a:extLst>
              </p:cNvPr>
              <p:cNvSpPr/>
              <p:nvPr/>
            </p:nvSpPr>
            <p:spPr>
              <a:xfrm>
                <a:off x="6456361" y="4989135"/>
                <a:ext cx="376359" cy="151270"/>
              </a:xfrm>
              <a:custGeom>
                <a:avLst/>
                <a:gdLst>
                  <a:gd name="connsiteX0" fmla="*/ 2 w 376359"/>
                  <a:gd name="connsiteY0" fmla="*/ 151190 h 151270"/>
                  <a:gd name="connsiteX1" fmla="*/ 139702 w 376359"/>
                  <a:gd name="connsiteY1" fmla="*/ 38478 h 151270"/>
                  <a:gd name="connsiteX2" fmla="*/ 260352 w 376359"/>
                  <a:gd name="connsiteY2" fmla="*/ 6728 h 151270"/>
                  <a:gd name="connsiteX3" fmla="*/ 376239 w 376359"/>
                  <a:gd name="connsiteY3" fmla="*/ 6728 h 151270"/>
                  <a:gd name="connsiteX4" fmla="*/ 279402 w 376359"/>
                  <a:gd name="connsiteY4" fmla="*/ 378 h 151270"/>
                  <a:gd name="connsiteX5" fmla="*/ 136527 w 376359"/>
                  <a:gd name="connsiteY5" fmla="*/ 19428 h 151270"/>
                  <a:gd name="connsiteX6" fmla="*/ 2 w 376359"/>
                  <a:gd name="connsiteY6" fmla="*/ 151190 h 15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359" h="151270">
                    <a:moveTo>
                      <a:pt x="2" y="151190"/>
                    </a:moveTo>
                    <a:cubicBezTo>
                      <a:pt x="531" y="154365"/>
                      <a:pt x="96310" y="62555"/>
                      <a:pt x="139702" y="38478"/>
                    </a:cubicBezTo>
                    <a:cubicBezTo>
                      <a:pt x="183094" y="14401"/>
                      <a:pt x="220929" y="12020"/>
                      <a:pt x="260352" y="6728"/>
                    </a:cubicBezTo>
                    <a:cubicBezTo>
                      <a:pt x="299775" y="1436"/>
                      <a:pt x="373064" y="7786"/>
                      <a:pt x="376239" y="6728"/>
                    </a:cubicBezTo>
                    <a:cubicBezTo>
                      <a:pt x="379414" y="5670"/>
                      <a:pt x="319354" y="-1739"/>
                      <a:pt x="279402" y="378"/>
                    </a:cubicBezTo>
                    <a:cubicBezTo>
                      <a:pt x="239450" y="2495"/>
                      <a:pt x="183358" y="-680"/>
                      <a:pt x="136527" y="19428"/>
                    </a:cubicBezTo>
                    <a:cubicBezTo>
                      <a:pt x="89696" y="39536"/>
                      <a:pt x="-527" y="148015"/>
                      <a:pt x="2" y="151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: 図形 1604">
                <a:extLst>
                  <a:ext uri="{FF2B5EF4-FFF2-40B4-BE49-F238E27FC236}">
                    <a16:creationId xmlns:a16="http://schemas.microsoft.com/office/drawing/2014/main" id="{000FEB3A-37D0-46B7-9428-8F9B4A6C80D2}"/>
                  </a:ext>
                </a:extLst>
              </p:cNvPr>
              <p:cNvSpPr/>
              <p:nvPr/>
            </p:nvSpPr>
            <p:spPr>
              <a:xfrm>
                <a:off x="6526212" y="5061446"/>
                <a:ext cx="317797" cy="55266"/>
              </a:xfrm>
              <a:custGeom>
                <a:avLst/>
                <a:gdLst>
                  <a:gd name="connsiteX0" fmla="*/ 1 w 317797"/>
                  <a:gd name="connsiteY0" fmla="*/ 39192 h 55266"/>
                  <a:gd name="connsiteX1" fmla="*/ 52388 w 317797"/>
                  <a:gd name="connsiteY1" fmla="*/ 55067 h 55266"/>
                  <a:gd name="connsiteX2" fmla="*/ 125413 w 317797"/>
                  <a:gd name="connsiteY2" fmla="*/ 26492 h 55266"/>
                  <a:gd name="connsiteX3" fmla="*/ 223838 w 317797"/>
                  <a:gd name="connsiteY3" fmla="*/ 2679 h 55266"/>
                  <a:gd name="connsiteX4" fmla="*/ 317501 w 317797"/>
                  <a:gd name="connsiteY4" fmla="*/ 1092 h 55266"/>
                  <a:gd name="connsiteX5" fmla="*/ 192088 w 317797"/>
                  <a:gd name="connsiteY5" fmla="*/ 7442 h 55266"/>
                  <a:gd name="connsiteX6" fmla="*/ 53976 w 317797"/>
                  <a:gd name="connsiteY6" fmla="*/ 39192 h 55266"/>
                  <a:gd name="connsiteX7" fmla="*/ 1 w 317797"/>
                  <a:gd name="connsiteY7" fmla="*/ 39192 h 5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97" h="55266">
                    <a:moveTo>
                      <a:pt x="1" y="39192"/>
                    </a:moveTo>
                    <a:cubicBezTo>
                      <a:pt x="-264" y="41838"/>
                      <a:pt x="31486" y="57184"/>
                      <a:pt x="52388" y="55067"/>
                    </a:cubicBezTo>
                    <a:cubicBezTo>
                      <a:pt x="73290" y="52950"/>
                      <a:pt x="96838" y="35223"/>
                      <a:pt x="125413" y="26492"/>
                    </a:cubicBezTo>
                    <a:cubicBezTo>
                      <a:pt x="153988" y="17761"/>
                      <a:pt x="191823" y="6912"/>
                      <a:pt x="223838" y="2679"/>
                    </a:cubicBezTo>
                    <a:cubicBezTo>
                      <a:pt x="255853" y="-1554"/>
                      <a:pt x="322793" y="298"/>
                      <a:pt x="317501" y="1092"/>
                    </a:cubicBezTo>
                    <a:cubicBezTo>
                      <a:pt x="312209" y="1886"/>
                      <a:pt x="236009" y="1092"/>
                      <a:pt x="192088" y="7442"/>
                    </a:cubicBezTo>
                    <a:cubicBezTo>
                      <a:pt x="148167" y="13792"/>
                      <a:pt x="84403" y="33900"/>
                      <a:pt x="53976" y="39192"/>
                    </a:cubicBezTo>
                    <a:cubicBezTo>
                      <a:pt x="23549" y="44484"/>
                      <a:pt x="266" y="36546"/>
                      <a:pt x="1" y="391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: 図形 1605">
                <a:extLst>
                  <a:ext uri="{FF2B5EF4-FFF2-40B4-BE49-F238E27FC236}">
                    <a16:creationId xmlns:a16="http://schemas.microsoft.com/office/drawing/2014/main" id="{E02298B3-BFE8-4E3B-94B7-9883423F41C5}"/>
                  </a:ext>
                </a:extLst>
              </p:cNvPr>
              <p:cNvSpPr/>
              <p:nvPr/>
            </p:nvSpPr>
            <p:spPr>
              <a:xfrm>
                <a:off x="6515773" y="5098394"/>
                <a:ext cx="347647" cy="126106"/>
              </a:xfrm>
              <a:custGeom>
                <a:avLst/>
                <a:gdLst>
                  <a:gd name="connsiteX0" fmla="*/ 915 w 347647"/>
                  <a:gd name="connsiteY0" fmla="*/ 126069 h 126106"/>
                  <a:gd name="connsiteX1" fmla="*/ 145377 w 347647"/>
                  <a:gd name="connsiteY1" fmla="*/ 30819 h 126106"/>
                  <a:gd name="connsiteX2" fmla="*/ 239040 w 347647"/>
                  <a:gd name="connsiteY2" fmla="*/ 11769 h 126106"/>
                  <a:gd name="connsiteX3" fmla="*/ 318415 w 347647"/>
                  <a:gd name="connsiteY3" fmla="*/ 8594 h 126106"/>
                  <a:gd name="connsiteX4" fmla="*/ 346990 w 347647"/>
                  <a:gd name="connsiteY4" fmla="*/ 10181 h 126106"/>
                  <a:gd name="connsiteX5" fmla="*/ 294602 w 347647"/>
                  <a:gd name="connsiteY5" fmla="*/ 656 h 126106"/>
                  <a:gd name="connsiteX6" fmla="*/ 197765 w 347647"/>
                  <a:gd name="connsiteY6" fmla="*/ 5419 h 126106"/>
                  <a:gd name="connsiteX7" fmla="*/ 89815 w 347647"/>
                  <a:gd name="connsiteY7" fmla="*/ 41931 h 126106"/>
                  <a:gd name="connsiteX8" fmla="*/ 915 w 347647"/>
                  <a:gd name="connsiteY8" fmla="*/ 126069 h 12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647" h="126106">
                    <a:moveTo>
                      <a:pt x="915" y="126069"/>
                    </a:moveTo>
                    <a:cubicBezTo>
                      <a:pt x="10175" y="124217"/>
                      <a:pt x="105689" y="49869"/>
                      <a:pt x="145377" y="30819"/>
                    </a:cubicBezTo>
                    <a:cubicBezTo>
                      <a:pt x="185065" y="11769"/>
                      <a:pt x="210200" y="15473"/>
                      <a:pt x="239040" y="11769"/>
                    </a:cubicBezTo>
                    <a:cubicBezTo>
                      <a:pt x="267880" y="8065"/>
                      <a:pt x="300423" y="8859"/>
                      <a:pt x="318415" y="8594"/>
                    </a:cubicBezTo>
                    <a:cubicBezTo>
                      <a:pt x="336407" y="8329"/>
                      <a:pt x="350959" y="11504"/>
                      <a:pt x="346990" y="10181"/>
                    </a:cubicBezTo>
                    <a:cubicBezTo>
                      <a:pt x="343021" y="8858"/>
                      <a:pt x="319473" y="1450"/>
                      <a:pt x="294602" y="656"/>
                    </a:cubicBezTo>
                    <a:cubicBezTo>
                      <a:pt x="269731" y="-138"/>
                      <a:pt x="231896" y="-1460"/>
                      <a:pt x="197765" y="5419"/>
                    </a:cubicBezTo>
                    <a:cubicBezTo>
                      <a:pt x="163634" y="12298"/>
                      <a:pt x="124740" y="23410"/>
                      <a:pt x="89815" y="41931"/>
                    </a:cubicBezTo>
                    <a:cubicBezTo>
                      <a:pt x="54890" y="60452"/>
                      <a:pt x="-8345" y="127921"/>
                      <a:pt x="915" y="1260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: 図形 1606">
                <a:extLst>
                  <a:ext uri="{FF2B5EF4-FFF2-40B4-BE49-F238E27FC236}">
                    <a16:creationId xmlns:a16="http://schemas.microsoft.com/office/drawing/2014/main" id="{546176C9-D61B-48C5-8B84-3F7EB7511139}"/>
                  </a:ext>
                </a:extLst>
              </p:cNvPr>
              <p:cNvSpPr/>
              <p:nvPr/>
            </p:nvSpPr>
            <p:spPr>
              <a:xfrm>
                <a:off x="6515372" y="5132777"/>
                <a:ext cx="384979" cy="105606"/>
              </a:xfrm>
              <a:custGeom>
                <a:avLst/>
                <a:gdLst>
                  <a:gd name="connsiteX0" fmla="*/ 2903 w 384979"/>
                  <a:gd name="connsiteY0" fmla="*/ 104386 h 105606"/>
                  <a:gd name="connsiteX1" fmla="*/ 99741 w 384979"/>
                  <a:gd name="connsiteY1" fmla="*/ 58348 h 105606"/>
                  <a:gd name="connsiteX2" fmla="*/ 179116 w 384979"/>
                  <a:gd name="connsiteY2" fmla="*/ 18661 h 105606"/>
                  <a:gd name="connsiteX3" fmla="*/ 287066 w 384979"/>
                  <a:gd name="connsiteY3" fmla="*/ 13898 h 105606"/>
                  <a:gd name="connsiteX4" fmla="*/ 383903 w 384979"/>
                  <a:gd name="connsiteY4" fmla="*/ 17073 h 105606"/>
                  <a:gd name="connsiteX5" fmla="*/ 331516 w 384979"/>
                  <a:gd name="connsiteY5" fmla="*/ 5961 h 105606"/>
                  <a:gd name="connsiteX6" fmla="*/ 218803 w 384979"/>
                  <a:gd name="connsiteY6" fmla="*/ 5961 h 105606"/>
                  <a:gd name="connsiteX7" fmla="*/ 2903 w 384979"/>
                  <a:gd name="connsiteY7" fmla="*/ 104386 h 10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979" h="105606">
                    <a:moveTo>
                      <a:pt x="2903" y="104386"/>
                    </a:moveTo>
                    <a:cubicBezTo>
                      <a:pt x="-16941" y="113117"/>
                      <a:pt x="70372" y="72635"/>
                      <a:pt x="99741" y="58348"/>
                    </a:cubicBezTo>
                    <a:cubicBezTo>
                      <a:pt x="129110" y="44061"/>
                      <a:pt x="147895" y="26069"/>
                      <a:pt x="179116" y="18661"/>
                    </a:cubicBezTo>
                    <a:cubicBezTo>
                      <a:pt x="210337" y="11253"/>
                      <a:pt x="287066" y="13898"/>
                      <a:pt x="287066" y="13898"/>
                    </a:cubicBezTo>
                    <a:cubicBezTo>
                      <a:pt x="321197" y="13633"/>
                      <a:pt x="376495" y="18396"/>
                      <a:pt x="383903" y="17073"/>
                    </a:cubicBezTo>
                    <a:cubicBezTo>
                      <a:pt x="391311" y="15750"/>
                      <a:pt x="359033" y="7813"/>
                      <a:pt x="331516" y="5961"/>
                    </a:cubicBezTo>
                    <a:cubicBezTo>
                      <a:pt x="303999" y="4109"/>
                      <a:pt x="270132" y="-6474"/>
                      <a:pt x="218803" y="5961"/>
                    </a:cubicBezTo>
                    <a:cubicBezTo>
                      <a:pt x="167474" y="18396"/>
                      <a:pt x="22747" y="95655"/>
                      <a:pt x="2903" y="104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: 図形 1607">
                <a:extLst>
                  <a:ext uri="{FF2B5EF4-FFF2-40B4-BE49-F238E27FC236}">
                    <a16:creationId xmlns:a16="http://schemas.microsoft.com/office/drawing/2014/main" id="{BF6B21EC-B625-4FF7-9CC0-A15B5D29AA54}"/>
                  </a:ext>
                </a:extLst>
              </p:cNvPr>
              <p:cNvSpPr/>
              <p:nvPr/>
            </p:nvSpPr>
            <p:spPr>
              <a:xfrm>
                <a:off x="6545122" y="5191505"/>
                <a:ext cx="375054" cy="118949"/>
              </a:xfrm>
              <a:custGeom>
                <a:avLst/>
                <a:gdLst>
                  <a:gd name="connsiteX0" fmla="*/ 3316 w 375054"/>
                  <a:gd name="connsiteY0" fmla="*/ 118683 h 118949"/>
                  <a:gd name="connsiteX1" fmla="*/ 177941 w 375054"/>
                  <a:gd name="connsiteY1" fmla="*/ 25020 h 118949"/>
                  <a:gd name="connsiteX2" fmla="*/ 285891 w 375054"/>
                  <a:gd name="connsiteY2" fmla="*/ 10733 h 118949"/>
                  <a:gd name="connsiteX3" fmla="*/ 374791 w 375054"/>
                  <a:gd name="connsiteY3" fmla="*/ 15495 h 118949"/>
                  <a:gd name="connsiteX4" fmla="*/ 257316 w 375054"/>
                  <a:gd name="connsiteY4" fmla="*/ 1208 h 118949"/>
                  <a:gd name="connsiteX5" fmla="*/ 77928 w 375054"/>
                  <a:gd name="connsiteY5" fmla="*/ 52008 h 118949"/>
                  <a:gd name="connsiteX6" fmla="*/ 3316 w 375054"/>
                  <a:gd name="connsiteY6" fmla="*/ 118683 h 11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054" h="118949">
                    <a:moveTo>
                      <a:pt x="3316" y="118683"/>
                    </a:moveTo>
                    <a:cubicBezTo>
                      <a:pt x="19985" y="114185"/>
                      <a:pt x="130845" y="43012"/>
                      <a:pt x="177941" y="25020"/>
                    </a:cubicBezTo>
                    <a:cubicBezTo>
                      <a:pt x="225037" y="7028"/>
                      <a:pt x="253083" y="12320"/>
                      <a:pt x="285891" y="10733"/>
                    </a:cubicBezTo>
                    <a:cubicBezTo>
                      <a:pt x="318699" y="9145"/>
                      <a:pt x="379553" y="17082"/>
                      <a:pt x="374791" y="15495"/>
                    </a:cubicBezTo>
                    <a:cubicBezTo>
                      <a:pt x="370029" y="13908"/>
                      <a:pt x="306793" y="-4877"/>
                      <a:pt x="257316" y="1208"/>
                    </a:cubicBezTo>
                    <a:cubicBezTo>
                      <a:pt x="207839" y="7293"/>
                      <a:pt x="119732" y="34546"/>
                      <a:pt x="77928" y="52008"/>
                    </a:cubicBezTo>
                    <a:cubicBezTo>
                      <a:pt x="36124" y="69470"/>
                      <a:pt x="-13353" y="123181"/>
                      <a:pt x="3316" y="1186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: 図形 1608">
                <a:extLst>
                  <a:ext uri="{FF2B5EF4-FFF2-40B4-BE49-F238E27FC236}">
                    <a16:creationId xmlns:a16="http://schemas.microsoft.com/office/drawing/2014/main" id="{1D0B3197-64B6-4052-A03D-DF9C15043EA9}"/>
                  </a:ext>
                </a:extLst>
              </p:cNvPr>
              <p:cNvSpPr/>
              <p:nvPr/>
            </p:nvSpPr>
            <p:spPr>
              <a:xfrm>
                <a:off x="6605520" y="5213350"/>
                <a:ext cx="243286" cy="135052"/>
              </a:xfrm>
              <a:custGeom>
                <a:avLst/>
                <a:gdLst>
                  <a:gd name="connsiteX0" fmla="*/ 68 w 243286"/>
                  <a:gd name="connsiteY0" fmla="*/ 134938 h 135052"/>
                  <a:gd name="connsiteX1" fmla="*/ 144530 w 243286"/>
                  <a:gd name="connsiteY1" fmla="*/ 57150 h 135052"/>
                  <a:gd name="connsiteX2" fmla="*/ 235018 w 243286"/>
                  <a:gd name="connsiteY2" fmla="*/ 33338 h 135052"/>
                  <a:gd name="connsiteX3" fmla="*/ 235018 w 243286"/>
                  <a:gd name="connsiteY3" fmla="*/ 0 h 135052"/>
                  <a:gd name="connsiteX4" fmla="*/ 198505 w 243286"/>
                  <a:gd name="connsiteY4" fmla="*/ 33338 h 135052"/>
                  <a:gd name="connsiteX5" fmla="*/ 163580 w 243286"/>
                  <a:gd name="connsiteY5" fmla="*/ 38100 h 135052"/>
                  <a:gd name="connsiteX6" fmla="*/ 68 w 243286"/>
                  <a:gd name="connsiteY6" fmla="*/ 134938 h 13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286" h="135052">
                    <a:moveTo>
                      <a:pt x="68" y="134938"/>
                    </a:moveTo>
                    <a:cubicBezTo>
                      <a:pt x="-3107" y="138113"/>
                      <a:pt x="105372" y="74083"/>
                      <a:pt x="144530" y="57150"/>
                    </a:cubicBezTo>
                    <a:cubicBezTo>
                      <a:pt x="183688" y="40217"/>
                      <a:pt x="219937" y="42863"/>
                      <a:pt x="235018" y="33338"/>
                    </a:cubicBezTo>
                    <a:cubicBezTo>
                      <a:pt x="250099" y="23813"/>
                      <a:pt x="241103" y="0"/>
                      <a:pt x="235018" y="0"/>
                    </a:cubicBezTo>
                    <a:cubicBezTo>
                      <a:pt x="228933" y="0"/>
                      <a:pt x="210411" y="26988"/>
                      <a:pt x="198505" y="33338"/>
                    </a:cubicBezTo>
                    <a:cubicBezTo>
                      <a:pt x="186599" y="39688"/>
                      <a:pt x="194536" y="24342"/>
                      <a:pt x="163580" y="38100"/>
                    </a:cubicBezTo>
                    <a:cubicBezTo>
                      <a:pt x="132624" y="51858"/>
                      <a:pt x="3243" y="131763"/>
                      <a:pt x="68" y="134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: 図形 1609">
                <a:extLst>
                  <a:ext uri="{FF2B5EF4-FFF2-40B4-BE49-F238E27FC236}">
                    <a16:creationId xmlns:a16="http://schemas.microsoft.com/office/drawing/2014/main" id="{65B637E6-A437-408A-8CFC-E4C03BD06E79}"/>
                  </a:ext>
                </a:extLst>
              </p:cNvPr>
              <p:cNvSpPr/>
              <p:nvPr/>
            </p:nvSpPr>
            <p:spPr>
              <a:xfrm>
                <a:off x="6569021" y="5269541"/>
                <a:ext cx="287012" cy="140698"/>
              </a:xfrm>
              <a:custGeom>
                <a:avLst/>
                <a:gdLst>
                  <a:gd name="connsiteX0" fmla="*/ 54 w 287012"/>
                  <a:gd name="connsiteY0" fmla="*/ 140659 h 140698"/>
                  <a:gd name="connsiteX1" fmla="*/ 120704 w 287012"/>
                  <a:gd name="connsiteY1" fmla="*/ 48584 h 140698"/>
                  <a:gd name="connsiteX2" fmla="*/ 284217 w 287012"/>
                  <a:gd name="connsiteY2" fmla="*/ 959 h 140698"/>
                  <a:gd name="connsiteX3" fmla="*/ 217542 w 287012"/>
                  <a:gd name="connsiteY3" fmla="*/ 20009 h 140698"/>
                  <a:gd name="connsiteX4" fmla="*/ 134992 w 287012"/>
                  <a:gd name="connsiteY4" fmla="*/ 59697 h 140698"/>
                  <a:gd name="connsiteX5" fmla="*/ 54 w 287012"/>
                  <a:gd name="connsiteY5" fmla="*/ 140659 h 14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2" h="140698">
                    <a:moveTo>
                      <a:pt x="54" y="140659"/>
                    </a:moveTo>
                    <a:cubicBezTo>
                      <a:pt x="-2327" y="138807"/>
                      <a:pt x="73344" y="71867"/>
                      <a:pt x="120704" y="48584"/>
                    </a:cubicBezTo>
                    <a:cubicBezTo>
                      <a:pt x="168064" y="25301"/>
                      <a:pt x="284217" y="959"/>
                      <a:pt x="284217" y="959"/>
                    </a:cubicBezTo>
                    <a:cubicBezTo>
                      <a:pt x="300357" y="-3804"/>
                      <a:pt x="242413" y="10219"/>
                      <a:pt x="217542" y="20009"/>
                    </a:cubicBezTo>
                    <a:cubicBezTo>
                      <a:pt x="192671" y="29799"/>
                      <a:pt x="169123" y="40911"/>
                      <a:pt x="134992" y="59697"/>
                    </a:cubicBezTo>
                    <a:cubicBezTo>
                      <a:pt x="100861" y="78483"/>
                      <a:pt x="2435" y="142511"/>
                      <a:pt x="54" y="1406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: 図形 1610">
                <a:extLst>
                  <a:ext uri="{FF2B5EF4-FFF2-40B4-BE49-F238E27FC236}">
                    <a16:creationId xmlns:a16="http://schemas.microsoft.com/office/drawing/2014/main" id="{218BAB34-A41B-42C2-8C9C-ED34A0DA18A9}"/>
                  </a:ext>
                </a:extLst>
              </p:cNvPr>
              <p:cNvSpPr/>
              <p:nvPr/>
            </p:nvSpPr>
            <p:spPr>
              <a:xfrm>
                <a:off x="6656219" y="5286245"/>
                <a:ext cx="185874" cy="117624"/>
              </a:xfrm>
              <a:custGeom>
                <a:avLst/>
                <a:gdLst>
                  <a:gd name="connsiteX0" fmla="*/ 169 w 185874"/>
                  <a:gd name="connsiteY0" fmla="*/ 117605 h 117624"/>
                  <a:gd name="connsiteX1" fmla="*/ 174794 w 185874"/>
                  <a:gd name="connsiteY1" fmla="*/ 27118 h 117624"/>
                  <a:gd name="connsiteX2" fmla="*/ 165269 w 185874"/>
                  <a:gd name="connsiteY2" fmla="*/ 130 h 117624"/>
                  <a:gd name="connsiteX3" fmla="*/ 143044 w 185874"/>
                  <a:gd name="connsiteY3" fmla="*/ 35055 h 117624"/>
                  <a:gd name="connsiteX4" fmla="*/ 169 w 185874"/>
                  <a:gd name="connsiteY4" fmla="*/ 117605 h 11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874" h="117624">
                    <a:moveTo>
                      <a:pt x="169" y="117605"/>
                    </a:moveTo>
                    <a:cubicBezTo>
                      <a:pt x="5461" y="116282"/>
                      <a:pt x="147277" y="46697"/>
                      <a:pt x="174794" y="27118"/>
                    </a:cubicBezTo>
                    <a:cubicBezTo>
                      <a:pt x="202311" y="7539"/>
                      <a:pt x="170561" y="-1193"/>
                      <a:pt x="165269" y="130"/>
                    </a:cubicBezTo>
                    <a:cubicBezTo>
                      <a:pt x="159977" y="1453"/>
                      <a:pt x="170825" y="17857"/>
                      <a:pt x="143044" y="35055"/>
                    </a:cubicBezTo>
                    <a:cubicBezTo>
                      <a:pt x="115263" y="52253"/>
                      <a:pt x="-5123" y="118928"/>
                      <a:pt x="169" y="1176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: 図形 1611">
                <a:extLst>
                  <a:ext uri="{FF2B5EF4-FFF2-40B4-BE49-F238E27FC236}">
                    <a16:creationId xmlns:a16="http://schemas.microsoft.com/office/drawing/2014/main" id="{046D1A52-CDAD-4DDD-B969-37CEE147AC17}"/>
                  </a:ext>
                </a:extLst>
              </p:cNvPr>
              <p:cNvSpPr/>
              <p:nvPr/>
            </p:nvSpPr>
            <p:spPr>
              <a:xfrm>
                <a:off x="6552838" y="5006258"/>
                <a:ext cx="275351" cy="75353"/>
              </a:xfrm>
              <a:custGeom>
                <a:avLst/>
                <a:gdLst>
                  <a:gd name="connsiteX0" fmla="*/ 362 w 275351"/>
                  <a:gd name="connsiteY0" fmla="*/ 75330 h 75353"/>
                  <a:gd name="connsiteX1" fmla="*/ 154350 w 275351"/>
                  <a:gd name="connsiteY1" fmla="*/ 5480 h 75353"/>
                  <a:gd name="connsiteX2" fmla="*/ 275000 w 275351"/>
                  <a:gd name="connsiteY2" fmla="*/ 5480 h 75353"/>
                  <a:gd name="connsiteX3" fmla="*/ 116250 w 275351"/>
                  <a:gd name="connsiteY3" fmla="*/ 13417 h 75353"/>
                  <a:gd name="connsiteX4" fmla="*/ 362 w 275351"/>
                  <a:gd name="connsiteY4" fmla="*/ 75330 h 7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351" h="75353">
                    <a:moveTo>
                      <a:pt x="362" y="75330"/>
                    </a:moveTo>
                    <a:cubicBezTo>
                      <a:pt x="6712" y="74007"/>
                      <a:pt x="108577" y="17122"/>
                      <a:pt x="154350" y="5480"/>
                    </a:cubicBezTo>
                    <a:cubicBezTo>
                      <a:pt x="200123" y="-6162"/>
                      <a:pt x="281350" y="4157"/>
                      <a:pt x="275000" y="5480"/>
                    </a:cubicBezTo>
                    <a:cubicBezTo>
                      <a:pt x="268650" y="6803"/>
                      <a:pt x="159906" y="4950"/>
                      <a:pt x="116250" y="13417"/>
                    </a:cubicBezTo>
                    <a:cubicBezTo>
                      <a:pt x="72594" y="21884"/>
                      <a:pt x="-5988" y="76653"/>
                      <a:pt x="362" y="75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: 図形 1612">
                <a:extLst>
                  <a:ext uri="{FF2B5EF4-FFF2-40B4-BE49-F238E27FC236}">
                    <a16:creationId xmlns:a16="http://schemas.microsoft.com/office/drawing/2014/main" id="{4B1FC2CE-DD3C-4A3F-8435-EAE3F4738310}"/>
                  </a:ext>
                </a:extLst>
              </p:cNvPr>
              <p:cNvSpPr/>
              <p:nvPr/>
            </p:nvSpPr>
            <p:spPr>
              <a:xfrm>
                <a:off x="6559329" y="5031330"/>
                <a:ext cx="267137" cy="67776"/>
              </a:xfrm>
              <a:custGeom>
                <a:avLst/>
                <a:gdLst>
                  <a:gd name="connsiteX0" fmla="*/ 221 w 267137"/>
                  <a:gd name="connsiteY0" fmla="*/ 67720 h 67776"/>
                  <a:gd name="connsiteX1" fmla="*/ 114521 w 267137"/>
                  <a:gd name="connsiteY1" fmla="*/ 5808 h 67776"/>
                  <a:gd name="connsiteX2" fmla="*/ 224059 w 267137"/>
                  <a:gd name="connsiteY2" fmla="*/ 2633 h 67776"/>
                  <a:gd name="connsiteX3" fmla="*/ 263746 w 267137"/>
                  <a:gd name="connsiteY3" fmla="*/ 5808 h 67776"/>
                  <a:gd name="connsiteX4" fmla="*/ 144684 w 267137"/>
                  <a:gd name="connsiteY4" fmla="*/ 16920 h 67776"/>
                  <a:gd name="connsiteX5" fmla="*/ 221 w 267137"/>
                  <a:gd name="connsiteY5" fmla="*/ 67720 h 6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37" h="67776">
                    <a:moveTo>
                      <a:pt x="221" y="67720"/>
                    </a:moveTo>
                    <a:cubicBezTo>
                      <a:pt x="-4806" y="65868"/>
                      <a:pt x="77215" y="16656"/>
                      <a:pt x="114521" y="5808"/>
                    </a:cubicBezTo>
                    <a:cubicBezTo>
                      <a:pt x="151827" y="-5040"/>
                      <a:pt x="199188" y="2633"/>
                      <a:pt x="224059" y="2633"/>
                    </a:cubicBezTo>
                    <a:cubicBezTo>
                      <a:pt x="248930" y="2633"/>
                      <a:pt x="276975" y="3427"/>
                      <a:pt x="263746" y="5808"/>
                    </a:cubicBezTo>
                    <a:cubicBezTo>
                      <a:pt x="250517" y="8189"/>
                      <a:pt x="185430" y="8453"/>
                      <a:pt x="144684" y="16920"/>
                    </a:cubicBezTo>
                    <a:cubicBezTo>
                      <a:pt x="103938" y="25387"/>
                      <a:pt x="5248" y="69572"/>
                      <a:pt x="221" y="677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: 図形 1613">
                <a:extLst>
                  <a:ext uri="{FF2B5EF4-FFF2-40B4-BE49-F238E27FC236}">
                    <a16:creationId xmlns:a16="http://schemas.microsoft.com/office/drawing/2014/main" id="{30235D5B-117C-4DFD-A863-18E735F67F45}"/>
                  </a:ext>
                </a:extLst>
              </p:cNvPr>
              <p:cNvSpPr/>
              <p:nvPr/>
            </p:nvSpPr>
            <p:spPr>
              <a:xfrm>
                <a:off x="6502330" y="5073648"/>
                <a:ext cx="292967" cy="104878"/>
              </a:xfrm>
              <a:custGeom>
                <a:avLst/>
                <a:gdLst>
                  <a:gd name="connsiteX0" fmla="*/ 70 w 292967"/>
                  <a:gd name="connsiteY0" fmla="*/ 104777 h 104878"/>
                  <a:gd name="connsiteX1" fmla="*/ 100083 w 292967"/>
                  <a:gd name="connsiteY1" fmla="*/ 44452 h 104878"/>
                  <a:gd name="connsiteX2" fmla="*/ 177870 w 292967"/>
                  <a:gd name="connsiteY2" fmla="*/ 26990 h 104878"/>
                  <a:gd name="connsiteX3" fmla="*/ 292170 w 292967"/>
                  <a:gd name="connsiteY3" fmla="*/ 2 h 104878"/>
                  <a:gd name="connsiteX4" fmla="*/ 115958 w 292967"/>
                  <a:gd name="connsiteY4" fmla="*/ 28577 h 104878"/>
                  <a:gd name="connsiteX5" fmla="*/ 70 w 292967"/>
                  <a:gd name="connsiteY5" fmla="*/ 104777 h 1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67" h="104878">
                    <a:moveTo>
                      <a:pt x="70" y="104777"/>
                    </a:moveTo>
                    <a:cubicBezTo>
                      <a:pt x="-2576" y="107423"/>
                      <a:pt x="70450" y="57416"/>
                      <a:pt x="100083" y="44452"/>
                    </a:cubicBezTo>
                    <a:cubicBezTo>
                      <a:pt x="129716" y="31487"/>
                      <a:pt x="177870" y="26990"/>
                      <a:pt x="177870" y="26990"/>
                    </a:cubicBezTo>
                    <a:cubicBezTo>
                      <a:pt x="209884" y="19582"/>
                      <a:pt x="302489" y="-263"/>
                      <a:pt x="292170" y="2"/>
                    </a:cubicBezTo>
                    <a:cubicBezTo>
                      <a:pt x="281851" y="266"/>
                      <a:pt x="165964" y="14819"/>
                      <a:pt x="115958" y="28577"/>
                    </a:cubicBezTo>
                    <a:cubicBezTo>
                      <a:pt x="65952" y="42335"/>
                      <a:pt x="2716" y="102131"/>
                      <a:pt x="70" y="1047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: 図形 1614">
                <a:extLst>
                  <a:ext uri="{FF2B5EF4-FFF2-40B4-BE49-F238E27FC236}">
                    <a16:creationId xmlns:a16="http://schemas.microsoft.com/office/drawing/2014/main" id="{96DDBEA6-F67A-4267-8EDA-3DD5A46B3488}"/>
                  </a:ext>
                </a:extLst>
              </p:cNvPr>
              <p:cNvSpPr/>
              <p:nvPr/>
            </p:nvSpPr>
            <p:spPr>
              <a:xfrm>
                <a:off x="6536155" y="5152884"/>
                <a:ext cx="205988" cy="139902"/>
              </a:xfrm>
              <a:custGeom>
                <a:avLst/>
                <a:gdLst>
                  <a:gd name="connsiteX0" fmla="*/ 5933 w 205988"/>
                  <a:gd name="connsiteY0" fmla="*/ 138254 h 139902"/>
                  <a:gd name="connsiteX1" fmla="*/ 164683 w 205988"/>
                  <a:gd name="connsiteY1" fmla="*/ 44591 h 139902"/>
                  <a:gd name="connsiteX2" fmla="*/ 204370 w 205988"/>
                  <a:gd name="connsiteY2" fmla="*/ 14429 h 139902"/>
                  <a:gd name="connsiteX3" fmla="*/ 194845 w 205988"/>
                  <a:gd name="connsiteY3" fmla="*/ 141 h 139902"/>
                  <a:gd name="connsiteX4" fmla="*/ 163095 w 205988"/>
                  <a:gd name="connsiteY4" fmla="*/ 22366 h 139902"/>
                  <a:gd name="connsiteX5" fmla="*/ 47208 w 205988"/>
                  <a:gd name="connsiteY5" fmla="*/ 98566 h 139902"/>
                  <a:gd name="connsiteX6" fmla="*/ 5933 w 205988"/>
                  <a:gd name="connsiteY6" fmla="*/ 138254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988" h="139902">
                    <a:moveTo>
                      <a:pt x="5933" y="138254"/>
                    </a:moveTo>
                    <a:cubicBezTo>
                      <a:pt x="25512" y="129258"/>
                      <a:pt x="131610" y="65228"/>
                      <a:pt x="164683" y="44591"/>
                    </a:cubicBezTo>
                    <a:cubicBezTo>
                      <a:pt x="197756" y="23953"/>
                      <a:pt x="199343" y="21837"/>
                      <a:pt x="204370" y="14429"/>
                    </a:cubicBezTo>
                    <a:cubicBezTo>
                      <a:pt x="209397" y="7021"/>
                      <a:pt x="201724" y="-1182"/>
                      <a:pt x="194845" y="141"/>
                    </a:cubicBezTo>
                    <a:cubicBezTo>
                      <a:pt x="187966" y="1464"/>
                      <a:pt x="163095" y="22366"/>
                      <a:pt x="163095" y="22366"/>
                    </a:cubicBezTo>
                    <a:lnTo>
                      <a:pt x="47208" y="98566"/>
                    </a:lnTo>
                    <a:cubicBezTo>
                      <a:pt x="19162" y="117351"/>
                      <a:pt x="-13646" y="147250"/>
                      <a:pt x="5933" y="138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: 図形 1615">
                <a:extLst>
                  <a:ext uri="{FF2B5EF4-FFF2-40B4-BE49-F238E27FC236}">
                    <a16:creationId xmlns:a16="http://schemas.microsoft.com/office/drawing/2014/main" id="{CBC5931F-1AD2-4D7B-BB91-B0D696E65B24}"/>
                  </a:ext>
                </a:extLst>
              </p:cNvPr>
              <p:cNvSpPr/>
              <p:nvPr/>
            </p:nvSpPr>
            <p:spPr>
              <a:xfrm>
                <a:off x="6559844" y="5214892"/>
                <a:ext cx="272240" cy="119359"/>
              </a:xfrm>
              <a:custGeom>
                <a:avLst/>
                <a:gdLst>
                  <a:gd name="connsiteX0" fmla="*/ 1294 w 272240"/>
                  <a:gd name="connsiteY0" fmla="*/ 119108 h 119359"/>
                  <a:gd name="connsiteX1" fmla="*/ 131469 w 272240"/>
                  <a:gd name="connsiteY1" fmla="*/ 34971 h 119359"/>
                  <a:gd name="connsiteX2" fmla="*/ 267994 w 272240"/>
                  <a:gd name="connsiteY2" fmla="*/ 14333 h 119359"/>
                  <a:gd name="connsiteX3" fmla="*/ 214019 w 272240"/>
                  <a:gd name="connsiteY3" fmla="*/ 4808 h 119359"/>
                  <a:gd name="connsiteX4" fmla="*/ 1294 w 272240"/>
                  <a:gd name="connsiteY4" fmla="*/ 119108 h 11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40" h="119359">
                    <a:moveTo>
                      <a:pt x="1294" y="119108"/>
                    </a:moveTo>
                    <a:cubicBezTo>
                      <a:pt x="-12464" y="124135"/>
                      <a:pt x="87019" y="52433"/>
                      <a:pt x="131469" y="34971"/>
                    </a:cubicBezTo>
                    <a:cubicBezTo>
                      <a:pt x="175919" y="17509"/>
                      <a:pt x="254236" y="19360"/>
                      <a:pt x="267994" y="14333"/>
                    </a:cubicBezTo>
                    <a:cubicBezTo>
                      <a:pt x="281752" y="9306"/>
                      <a:pt x="261644" y="-8421"/>
                      <a:pt x="214019" y="4808"/>
                    </a:cubicBezTo>
                    <a:cubicBezTo>
                      <a:pt x="166394" y="18037"/>
                      <a:pt x="15052" y="114081"/>
                      <a:pt x="1294" y="119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: 図形 1616">
                <a:extLst>
                  <a:ext uri="{FF2B5EF4-FFF2-40B4-BE49-F238E27FC236}">
                    <a16:creationId xmlns:a16="http://schemas.microsoft.com/office/drawing/2014/main" id="{6F0196F0-E5D4-400F-83AF-6DBB2E489870}"/>
                  </a:ext>
                </a:extLst>
              </p:cNvPr>
              <p:cNvSpPr/>
              <p:nvPr/>
            </p:nvSpPr>
            <p:spPr>
              <a:xfrm>
                <a:off x="6849426" y="5291104"/>
                <a:ext cx="123642" cy="21115"/>
              </a:xfrm>
              <a:custGeom>
                <a:avLst/>
                <a:gdLst>
                  <a:gd name="connsiteX0" fmla="*/ 637 w 123642"/>
                  <a:gd name="connsiteY0" fmla="*/ 34 h 21115"/>
                  <a:gd name="connsiteX1" fmla="*/ 121287 w 123642"/>
                  <a:gd name="connsiteY1" fmla="*/ 15909 h 21115"/>
                  <a:gd name="connsiteX2" fmla="*/ 75249 w 123642"/>
                  <a:gd name="connsiteY2" fmla="*/ 20671 h 21115"/>
                  <a:gd name="connsiteX3" fmla="*/ 637 w 123642"/>
                  <a:gd name="connsiteY3" fmla="*/ 34 h 2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42" h="21115">
                    <a:moveTo>
                      <a:pt x="637" y="34"/>
                    </a:moveTo>
                    <a:cubicBezTo>
                      <a:pt x="8310" y="-760"/>
                      <a:pt x="108852" y="12470"/>
                      <a:pt x="121287" y="15909"/>
                    </a:cubicBezTo>
                    <a:cubicBezTo>
                      <a:pt x="133722" y="19349"/>
                      <a:pt x="93770" y="22258"/>
                      <a:pt x="75249" y="20671"/>
                    </a:cubicBezTo>
                    <a:cubicBezTo>
                      <a:pt x="56728" y="19084"/>
                      <a:pt x="-7036" y="828"/>
                      <a:pt x="63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: 図形 1617">
                <a:extLst>
                  <a:ext uri="{FF2B5EF4-FFF2-40B4-BE49-F238E27FC236}">
                    <a16:creationId xmlns:a16="http://schemas.microsoft.com/office/drawing/2014/main" id="{6AB0FA28-FE5E-4D83-B69A-814975E1DEDF}"/>
                  </a:ext>
                </a:extLst>
              </p:cNvPr>
              <p:cNvSpPr/>
              <p:nvPr/>
            </p:nvSpPr>
            <p:spPr>
              <a:xfrm>
                <a:off x="6637291" y="5344281"/>
                <a:ext cx="357257" cy="102467"/>
              </a:xfrm>
              <a:custGeom>
                <a:avLst/>
                <a:gdLst>
                  <a:gd name="connsiteX0" fmla="*/ 47 w 357257"/>
                  <a:gd name="connsiteY0" fmla="*/ 102432 h 102467"/>
                  <a:gd name="connsiteX1" fmla="*/ 174672 w 357257"/>
                  <a:gd name="connsiteY1" fmla="*/ 8769 h 102467"/>
                  <a:gd name="connsiteX2" fmla="*/ 271509 w 357257"/>
                  <a:gd name="connsiteY2" fmla="*/ 4007 h 102467"/>
                  <a:gd name="connsiteX3" fmla="*/ 335009 w 357257"/>
                  <a:gd name="connsiteY3" fmla="*/ 8769 h 102467"/>
                  <a:gd name="connsiteX4" fmla="*/ 357234 w 357257"/>
                  <a:gd name="connsiteY4" fmla="*/ 29407 h 102467"/>
                  <a:gd name="connsiteX5" fmla="*/ 331834 w 357257"/>
                  <a:gd name="connsiteY5" fmla="*/ 75444 h 102467"/>
                  <a:gd name="connsiteX6" fmla="*/ 257222 w 357257"/>
                  <a:gd name="connsiteY6" fmla="*/ 26232 h 102467"/>
                  <a:gd name="connsiteX7" fmla="*/ 315959 w 357257"/>
                  <a:gd name="connsiteY7" fmla="*/ 48457 h 102467"/>
                  <a:gd name="connsiteX8" fmla="*/ 349297 w 357257"/>
                  <a:gd name="connsiteY8" fmla="*/ 37344 h 102467"/>
                  <a:gd name="connsiteX9" fmla="*/ 319134 w 357257"/>
                  <a:gd name="connsiteY9" fmla="*/ 26232 h 102467"/>
                  <a:gd name="connsiteX10" fmla="*/ 192134 w 357257"/>
                  <a:gd name="connsiteY10" fmla="*/ 19882 h 102467"/>
                  <a:gd name="connsiteX11" fmla="*/ 47 w 357257"/>
                  <a:gd name="connsiteY11" fmla="*/ 102432 h 10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7257" h="102467">
                    <a:moveTo>
                      <a:pt x="47" y="102432"/>
                    </a:moveTo>
                    <a:cubicBezTo>
                      <a:pt x="-2863" y="100580"/>
                      <a:pt x="129429" y="25173"/>
                      <a:pt x="174672" y="8769"/>
                    </a:cubicBezTo>
                    <a:cubicBezTo>
                      <a:pt x="219915" y="-7635"/>
                      <a:pt x="244786" y="4007"/>
                      <a:pt x="271509" y="4007"/>
                    </a:cubicBezTo>
                    <a:cubicBezTo>
                      <a:pt x="298232" y="4007"/>
                      <a:pt x="320722" y="4536"/>
                      <a:pt x="335009" y="8769"/>
                    </a:cubicBezTo>
                    <a:cubicBezTo>
                      <a:pt x="349296" y="13002"/>
                      <a:pt x="357763" y="18295"/>
                      <a:pt x="357234" y="29407"/>
                    </a:cubicBezTo>
                    <a:cubicBezTo>
                      <a:pt x="356705" y="40519"/>
                      <a:pt x="348503" y="75973"/>
                      <a:pt x="331834" y="75444"/>
                    </a:cubicBezTo>
                    <a:cubicBezTo>
                      <a:pt x="315165" y="74915"/>
                      <a:pt x="259868" y="30730"/>
                      <a:pt x="257222" y="26232"/>
                    </a:cubicBezTo>
                    <a:cubicBezTo>
                      <a:pt x="254576" y="21734"/>
                      <a:pt x="300613" y="46605"/>
                      <a:pt x="315959" y="48457"/>
                    </a:cubicBezTo>
                    <a:cubicBezTo>
                      <a:pt x="331305" y="50309"/>
                      <a:pt x="348768" y="41048"/>
                      <a:pt x="349297" y="37344"/>
                    </a:cubicBezTo>
                    <a:cubicBezTo>
                      <a:pt x="349826" y="33640"/>
                      <a:pt x="345328" y="29142"/>
                      <a:pt x="319134" y="26232"/>
                    </a:cubicBezTo>
                    <a:cubicBezTo>
                      <a:pt x="292940" y="23322"/>
                      <a:pt x="243728" y="6918"/>
                      <a:pt x="192134" y="19882"/>
                    </a:cubicBezTo>
                    <a:cubicBezTo>
                      <a:pt x="140540" y="32846"/>
                      <a:pt x="2957" y="104284"/>
                      <a:pt x="47" y="1024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: 図形 1618">
                <a:extLst>
                  <a:ext uri="{FF2B5EF4-FFF2-40B4-BE49-F238E27FC236}">
                    <a16:creationId xmlns:a16="http://schemas.microsoft.com/office/drawing/2014/main" id="{6392903C-1AEE-4AB5-85EF-6B0BB196A2A9}"/>
                  </a:ext>
                </a:extLst>
              </p:cNvPr>
              <p:cNvSpPr/>
              <p:nvPr/>
            </p:nvSpPr>
            <p:spPr>
              <a:xfrm>
                <a:off x="6454770" y="5130443"/>
                <a:ext cx="96537" cy="184671"/>
              </a:xfrm>
              <a:custGeom>
                <a:avLst/>
                <a:gdLst>
                  <a:gd name="connsiteX0" fmla="*/ 5 w 96537"/>
                  <a:gd name="connsiteY0" fmla="*/ 357 h 184671"/>
                  <a:gd name="connsiteX1" fmla="*/ 49218 w 96537"/>
                  <a:gd name="connsiteY1" fmla="*/ 51157 h 184671"/>
                  <a:gd name="connsiteX2" fmla="*/ 38105 w 96537"/>
                  <a:gd name="connsiteY2" fmla="*/ 92432 h 184671"/>
                  <a:gd name="connsiteX3" fmla="*/ 93668 w 96537"/>
                  <a:gd name="connsiteY3" fmla="*/ 119420 h 184671"/>
                  <a:gd name="connsiteX4" fmla="*/ 61918 w 96537"/>
                  <a:gd name="connsiteY4" fmla="*/ 146407 h 184671"/>
                  <a:gd name="connsiteX5" fmla="*/ 92080 w 96537"/>
                  <a:gd name="connsiteY5" fmla="*/ 184507 h 184671"/>
                  <a:gd name="connsiteX6" fmla="*/ 95255 w 96537"/>
                  <a:gd name="connsiteY6" fmla="*/ 130532 h 184671"/>
                  <a:gd name="connsiteX7" fmla="*/ 80968 w 96537"/>
                  <a:gd name="connsiteY7" fmla="*/ 101957 h 184671"/>
                  <a:gd name="connsiteX8" fmla="*/ 57155 w 96537"/>
                  <a:gd name="connsiteY8" fmla="*/ 71795 h 184671"/>
                  <a:gd name="connsiteX9" fmla="*/ 46043 w 96537"/>
                  <a:gd name="connsiteY9" fmla="*/ 30520 h 184671"/>
                  <a:gd name="connsiteX10" fmla="*/ 5 w 96537"/>
                  <a:gd name="connsiteY10" fmla="*/ 357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537" h="184671">
                    <a:moveTo>
                      <a:pt x="5" y="357"/>
                    </a:moveTo>
                    <a:cubicBezTo>
                      <a:pt x="534" y="3796"/>
                      <a:pt x="42868" y="35811"/>
                      <a:pt x="49218" y="51157"/>
                    </a:cubicBezTo>
                    <a:cubicBezTo>
                      <a:pt x="55568" y="66503"/>
                      <a:pt x="30697" y="81055"/>
                      <a:pt x="38105" y="92432"/>
                    </a:cubicBezTo>
                    <a:cubicBezTo>
                      <a:pt x="45513" y="103809"/>
                      <a:pt x="89699" y="110424"/>
                      <a:pt x="93668" y="119420"/>
                    </a:cubicBezTo>
                    <a:cubicBezTo>
                      <a:pt x="97637" y="128416"/>
                      <a:pt x="62183" y="135559"/>
                      <a:pt x="61918" y="146407"/>
                    </a:cubicBezTo>
                    <a:cubicBezTo>
                      <a:pt x="61653" y="157255"/>
                      <a:pt x="86524" y="187153"/>
                      <a:pt x="92080" y="184507"/>
                    </a:cubicBezTo>
                    <a:cubicBezTo>
                      <a:pt x="97636" y="181861"/>
                      <a:pt x="97107" y="144290"/>
                      <a:pt x="95255" y="130532"/>
                    </a:cubicBezTo>
                    <a:cubicBezTo>
                      <a:pt x="93403" y="116774"/>
                      <a:pt x="87318" y="111746"/>
                      <a:pt x="80968" y="101957"/>
                    </a:cubicBezTo>
                    <a:cubicBezTo>
                      <a:pt x="74618" y="92168"/>
                      <a:pt x="62976" y="83701"/>
                      <a:pt x="57155" y="71795"/>
                    </a:cubicBezTo>
                    <a:cubicBezTo>
                      <a:pt x="51334" y="59889"/>
                      <a:pt x="51864" y="41897"/>
                      <a:pt x="46043" y="30520"/>
                    </a:cubicBezTo>
                    <a:cubicBezTo>
                      <a:pt x="40222" y="19143"/>
                      <a:pt x="-524" y="-3082"/>
                      <a:pt x="5" y="3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: 図形 1619">
                <a:extLst>
                  <a:ext uri="{FF2B5EF4-FFF2-40B4-BE49-F238E27FC236}">
                    <a16:creationId xmlns:a16="http://schemas.microsoft.com/office/drawing/2014/main" id="{2BD4D557-241B-405F-A101-6FC220493089}"/>
                  </a:ext>
                </a:extLst>
              </p:cNvPr>
              <p:cNvSpPr/>
              <p:nvPr/>
            </p:nvSpPr>
            <p:spPr>
              <a:xfrm>
                <a:off x="6550718" y="5295806"/>
                <a:ext cx="52491" cy="188107"/>
              </a:xfrm>
              <a:custGeom>
                <a:avLst/>
                <a:gdLst>
                  <a:gd name="connsiteX0" fmla="*/ 5657 w 52491"/>
                  <a:gd name="connsiteY0" fmla="*/ 94 h 188107"/>
                  <a:gd name="connsiteX1" fmla="*/ 895 w 52491"/>
                  <a:gd name="connsiteY1" fmla="*/ 66769 h 188107"/>
                  <a:gd name="connsiteX2" fmla="*/ 21532 w 52491"/>
                  <a:gd name="connsiteY2" fmla="*/ 93757 h 188107"/>
                  <a:gd name="connsiteX3" fmla="*/ 15182 w 52491"/>
                  <a:gd name="connsiteY3" fmla="*/ 112807 h 188107"/>
                  <a:gd name="connsiteX4" fmla="*/ 51695 w 52491"/>
                  <a:gd name="connsiteY4" fmla="*/ 187419 h 188107"/>
                  <a:gd name="connsiteX5" fmla="*/ 38995 w 52491"/>
                  <a:gd name="connsiteY5" fmla="*/ 146144 h 188107"/>
                  <a:gd name="connsiteX6" fmla="*/ 23120 w 52491"/>
                  <a:gd name="connsiteY6" fmla="*/ 82644 h 188107"/>
                  <a:gd name="connsiteX7" fmla="*/ 5657 w 52491"/>
                  <a:gd name="connsiteY7" fmla="*/ 94 h 1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1" h="188107">
                    <a:moveTo>
                      <a:pt x="5657" y="94"/>
                    </a:moveTo>
                    <a:cubicBezTo>
                      <a:pt x="1953" y="-2552"/>
                      <a:pt x="-1751" y="51159"/>
                      <a:pt x="895" y="66769"/>
                    </a:cubicBezTo>
                    <a:cubicBezTo>
                      <a:pt x="3541" y="82379"/>
                      <a:pt x="19151" y="86084"/>
                      <a:pt x="21532" y="93757"/>
                    </a:cubicBezTo>
                    <a:cubicBezTo>
                      <a:pt x="23913" y="101430"/>
                      <a:pt x="10155" y="97197"/>
                      <a:pt x="15182" y="112807"/>
                    </a:cubicBezTo>
                    <a:cubicBezTo>
                      <a:pt x="20209" y="128417"/>
                      <a:pt x="47726" y="181863"/>
                      <a:pt x="51695" y="187419"/>
                    </a:cubicBezTo>
                    <a:cubicBezTo>
                      <a:pt x="55664" y="192975"/>
                      <a:pt x="43758" y="163607"/>
                      <a:pt x="38995" y="146144"/>
                    </a:cubicBezTo>
                    <a:cubicBezTo>
                      <a:pt x="34232" y="128681"/>
                      <a:pt x="26295" y="104604"/>
                      <a:pt x="23120" y="82644"/>
                    </a:cubicBezTo>
                    <a:cubicBezTo>
                      <a:pt x="19945" y="60684"/>
                      <a:pt x="9361" y="2740"/>
                      <a:pt x="5657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: 図形 1620">
                <a:extLst>
                  <a:ext uri="{FF2B5EF4-FFF2-40B4-BE49-F238E27FC236}">
                    <a16:creationId xmlns:a16="http://schemas.microsoft.com/office/drawing/2014/main" id="{3C64911E-C9D8-4DD2-B16F-D3FD1D2FB766}"/>
                  </a:ext>
                </a:extLst>
              </p:cNvPr>
              <p:cNvSpPr/>
              <p:nvPr/>
            </p:nvSpPr>
            <p:spPr>
              <a:xfrm>
                <a:off x="6822161" y="4987925"/>
                <a:ext cx="151370" cy="430968"/>
              </a:xfrm>
              <a:custGeom>
                <a:avLst/>
                <a:gdLst>
                  <a:gd name="connsiteX0" fmla="*/ 13614 w 151370"/>
                  <a:gd name="connsiteY0" fmla="*/ 0 h 430968"/>
                  <a:gd name="connsiteX1" fmla="*/ 21552 w 151370"/>
                  <a:gd name="connsiteY1" fmla="*/ 66675 h 430968"/>
                  <a:gd name="connsiteX2" fmla="*/ 61239 w 151370"/>
                  <a:gd name="connsiteY2" fmla="*/ 85725 h 430968"/>
                  <a:gd name="connsiteX3" fmla="*/ 51714 w 151370"/>
                  <a:gd name="connsiteY3" fmla="*/ 136525 h 430968"/>
                  <a:gd name="connsiteX4" fmla="*/ 86639 w 151370"/>
                  <a:gd name="connsiteY4" fmla="*/ 176213 h 430968"/>
                  <a:gd name="connsiteX5" fmla="*/ 77114 w 151370"/>
                  <a:gd name="connsiteY5" fmla="*/ 212725 h 430968"/>
                  <a:gd name="connsiteX6" fmla="*/ 123152 w 151370"/>
                  <a:gd name="connsiteY6" fmla="*/ 261938 h 430968"/>
                  <a:gd name="connsiteX7" fmla="*/ 112039 w 151370"/>
                  <a:gd name="connsiteY7" fmla="*/ 284163 h 430968"/>
                  <a:gd name="connsiteX8" fmla="*/ 150139 w 151370"/>
                  <a:gd name="connsiteY8" fmla="*/ 298450 h 430968"/>
                  <a:gd name="connsiteX9" fmla="*/ 140614 w 151370"/>
                  <a:gd name="connsiteY9" fmla="*/ 384175 h 430968"/>
                  <a:gd name="connsiteX10" fmla="*/ 126327 w 151370"/>
                  <a:gd name="connsiteY10" fmla="*/ 428625 h 430968"/>
                  <a:gd name="connsiteX11" fmla="*/ 148552 w 151370"/>
                  <a:gd name="connsiteY11" fmla="*/ 314325 h 430968"/>
                  <a:gd name="connsiteX12" fmla="*/ 112039 w 151370"/>
                  <a:gd name="connsiteY12" fmla="*/ 231775 h 430968"/>
                  <a:gd name="connsiteX13" fmla="*/ 45364 w 151370"/>
                  <a:gd name="connsiteY13" fmla="*/ 125413 h 430968"/>
                  <a:gd name="connsiteX14" fmla="*/ 2502 w 151370"/>
                  <a:gd name="connsiteY14" fmla="*/ 66675 h 430968"/>
                  <a:gd name="connsiteX15" fmla="*/ 13614 w 151370"/>
                  <a:gd name="connsiteY15" fmla="*/ 0 h 4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1370" h="430968">
                    <a:moveTo>
                      <a:pt x="13614" y="0"/>
                    </a:moveTo>
                    <a:cubicBezTo>
                      <a:pt x="16789" y="0"/>
                      <a:pt x="13615" y="52388"/>
                      <a:pt x="21552" y="66675"/>
                    </a:cubicBezTo>
                    <a:cubicBezTo>
                      <a:pt x="29489" y="80962"/>
                      <a:pt x="56212" y="74083"/>
                      <a:pt x="61239" y="85725"/>
                    </a:cubicBezTo>
                    <a:cubicBezTo>
                      <a:pt x="66266" y="97367"/>
                      <a:pt x="47481" y="121444"/>
                      <a:pt x="51714" y="136525"/>
                    </a:cubicBezTo>
                    <a:cubicBezTo>
                      <a:pt x="55947" y="151606"/>
                      <a:pt x="82406" y="163513"/>
                      <a:pt x="86639" y="176213"/>
                    </a:cubicBezTo>
                    <a:cubicBezTo>
                      <a:pt x="90872" y="188913"/>
                      <a:pt x="71029" y="198438"/>
                      <a:pt x="77114" y="212725"/>
                    </a:cubicBezTo>
                    <a:cubicBezTo>
                      <a:pt x="83200" y="227013"/>
                      <a:pt x="117331" y="250032"/>
                      <a:pt x="123152" y="261938"/>
                    </a:cubicBezTo>
                    <a:cubicBezTo>
                      <a:pt x="128973" y="273844"/>
                      <a:pt x="107541" y="278078"/>
                      <a:pt x="112039" y="284163"/>
                    </a:cubicBezTo>
                    <a:cubicBezTo>
                      <a:pt x="116537" y="290248"/>
                      <a:pt x="145377" y="281781"/>
                      <a:pt x="150139" y="298450"/>
                    </a:cubicBezTo>
                    <a:cubicBezTo>
                      <a:pt x="154902" y="315119"/>
                      <a:pt x="144583" y="362479"/>
                      <a:pt x="140614" y="384175"/>
                    </a:cubicBezTo>
                    <a:cubicBezTo>
                      <a:pt x="136645" y="405871"/>
                      <a:pt x="125004" y="440267"/>
                      <a:pt x="126327" y="428625"/>
                    </a:cubicBezTo>
                    <a:cubicBezTo>
                      <a:pt x="127650" y="416983"/>
                      <a:pt x="150933" y="347133"/>
                      <a:pt x="148552" y="314325"/>
                    </a:cubicBezTo>
                    <a:cubicBezTo>
                      <a:pt x="146171" y="281517"/>
                      <a:pt x="129237" y="263260"/>
                      <a:pt x="112039" y="231775"/>
                    </a:cubicBezTo>
                    <a:cubicBezTo>
                      <a:pt x="94841" y="200290"/>
                      <a:pt x="63620" y="152930"/>
                      <a:pt x="45364" y="125413"/>
                    </a:cubicBezTo>
                    <a:cubicBezTo>
                      <a:pt x="27108" y="97896"/>
                      <a:pt x="11233" y="87312"/>
                      <a:pt x="2502" y="66675"/>
                    </a:cubicBezTo>
                    <a:cubicBezTo>
                      <a:pt x="-6229" y="46038"/>
                      <a:pt x="10439" y="0"/>
                      <a:pt x="1361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: 図形 1621">
                <a:extLst>
                  <a:ext uri="{FF2B5EF4-FFF2-40B4-BE49-F238E27FC236}">
                    <a16:creationId xmlns:a16="http://schemas.microsoft.com/office/drawing/2014/main" id="{1F032CC8-F74B-4F81-A454-DBDFDBEBE1C9}"/>
                  </a:ext>
                </a:extLst>
              </p:cNvPr>
              <p:cNvSpPr/>
              <p:nvPr/>
            </p:nvSpPr>
            <p:spPr>
              <a:xfrm>
                <a:off x="6619841" y="5382200"/>
                <a:ext cx="320939" cy="97924"/>
              </a:xfrm>
              <a:custGeom>
                <a:avLst/>
                <a:gdLst>
                  <a:gd name="connsiteX0" fmla="*/ 34 w 320939"/>
                  <a:gd name="connsiteY0" fmla="*/ 97850 h 97924"/>
                  <a:gd name="connsiteX1" fmla="*/ 230222 w 320939"/>
                  <a:gd name="connsiteY1" fmla="*/ 18475 h 97924"/>
                  <a:gd name="connsiteX2" fmla="*/ 320709 w 320939"/>
                  <a:gd name="connsiteY2" fmla="*/ 18475 h 97924"/>
                  <a:gd name="connsiteX3" fmla="*/ 247684 w 320939"/>
                  <a:gd name="connsiteY3" fmla="*/ 2600 h 97924"/>
                  <a:gd name="connsiteX4" fmla="*/ 34 w 320939"/>
                  <a:gd name="connsiteY4" fmla="*/ 97850 h 9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939" h="97924">
                    <a:moveTo>
                      <a:pt x="34" y="97850"/>
                    </a:moveTo>
                    <a:cubicBezTo>
                      <a:pt x="-2876" y="100496"/>
                      <a:pt x="176776" y="31704"/>
                      <a:pt x="230222" y="18475"/>
                    </a:cubicBezTo>
                    <a:cubicBezTo>
                      <a:pt x="283668" y="5246"/>
                      <a:pt x="317799" y="21121"/>
                      <a:pt x="320709" y="18475"/>
                    </a:cubicBezTo>
                    <a:cubicBezTo>
                      <a:pt x="323619" y="15829"/>
                      <a:pt x="299013" y="-7719"/>
                      <a:pt x="247684" y="2600"/>
                    </a:cubicBezTo>
                    <a:cubicBezTo>
                      <a:pt x="196355" y="12919"/>
                      <a:pt x="2944" y="95204"/>
                      <a:pt x="34" y="978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: 図形 1622">
                <a:extLst>
                  <a:ext uri="{FF2B5EF4-FFF2-40B4-BE49-F238E27FC236}">
                    <a16:creationId xmlns:a16="http://schemas.microsoft.com/office/drawing/2014/main" id="{DBE2138F-39C4-4E67-B31F-19215FBF0737}"/>
                  </a:ext>
                </a:extLst>
              </p:cNvPr>
              <p:cNvSpPr/>
              <p:nvPr/>
            </p:nvSpPr>
            <p:spPr>
              <a:xfrm>
                <a:off x="5851030" y="4861552"/>
                <a:ext cx="172356" cy="90380"/>
              </a:xfrm>
              <a:custGeom>
                <a:avLst/>
                <a:gdLst>
                  <a:gd name="connsiteX0" fmla="*/ 171945 w 172356"/>
                  <a:gd name="connsiteY0" fmla="*/ 42236 h 90380"/>
                  <a:gd name="connsiteX1" fmla="*/ 10020 w 172356"/>
                  <a:gd name="connsiteY1" fmla="*/ 961 h 90380"/>
                  <a:gd name="connsiteX2" fmla="*/ 17958 w 172356"/>
                  <a:gd name="connsiteY2" fmla="*/ 89861 h 90380"/>
                  <a:gd name="connsiteX3" fmla="*/ 22720 w 172356"/>
                  <a:gd name="connsiteY3" fmla="*/ 37473 h 90380"/>
                  <a:gd name="connsiteX4" fmla="*/ 54470 w 172356"/>
                  <a:gd name="connsiteY4" fmla="*/ 34298 h 90380"/>
                  <a:gd name="connsiteX5" fmla="*/ 171945 w 172356"/>
                  <a:gd name="connsiteY5" fmla="*/ 42236 h 9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356" h="90380">
                    <a:moveTo>
                      <a:pt x="171945" y="42236"/>
                    </a:moveTo>
                    <a:cubicBezTo>
                      <a:pt x="164537" y="36680"/>
                      <a:pt x="35684" y="-6977"/>
                      <a:pt x="10020" y="961"/>
                    </a:cubicBezTo>
                    <a:cubicBezTo>
                      <a:pt x="-15645" y="8898"/>
                      <a:pt x="15841" y="83776"/>
                      <a:pt x="17958" y="89861"/>
                    </a:cubicBezTo>
                    <a:cubicBezTo>
                      <a:pt x="20075" y="95946"/>
                      <a:pt x="16635" y="46734"/>
                      <a:pt x="22720" y="37473"/>
                    </a:cubicBezTo>
                    <a:cubicBezTo>
                      <a:pt x="28805" y="28212"/>
                      <a:pt x="24308" y="29271"/>
                      <a:pt x="54470" y="34298"/>
                    </a:cubicBezTo>
                    <a:cubicBezTo>
                      <a:pt x="84632" y="39325"/>
                      <a:pt x="179353" y="47792"/>
                      <a:pt x="171945" y="42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: 図形 1623">
                <a:extLst>
                  <a:ext uri="{FF2B5EF4-FFF2-40B4-BE49-F238E27FC236}">
                    <a16:creationId xmlns:a16="http://schemas.microsoft.com/office/drawing/2014/main" id="{6F303619-909F-427A-9815-4E8C80112747}"/>
                  </a:ext>
                </a:extLst>
              </p:cNvPr>
              <p:cNvSpPr/>
              <p:nvPr/>
            </p:nvSpPr>
            <p:spPr>
              <a:xfrm>
                <a:off x="5635096" y="4764088"/>
                <a:ext cx="105500" cy="72029"/>
              </a:xfrm>
              <a:custGeom>
                <a:avLst/>
                <a:gdLst>
                  <a:gd name="connsiteX0" fmla="*/ 105304 w 105500"/>
                  <a:gd name="connsiteY0" fmla="*/ 69850 h 72029"/>
                  <a:gd name="connsiteX1" fmla="*/ 6879 w 105500"/>
                  <a:gd name="connsiteY1" fmla="*/ 55562 h 72029"/>
                  <a:gd name="connsiteX2" fmla="*/ 16404 w 105500"/>
                  <a:gd name="connsiteY2" fmla="*/ 12700 h 72029"/>
                  <a:gd name="connsiteX3" fmla="*/ 81492 w 105500"/>
                  <a:gd name="connsiteY3" fmla="*/ 0 h 72029"/>
                  <a:gd name="connsiteX4" fmla="*/ 33867 w 105500"/>
                  <a:gd name="connsiteY4" fmla="*/ 12700 h 72029"/>
                  <a:gd name="connsiteX5" fmla="*/ 105304 w 105500"/>
                  <a:gd name="connsiteY5" fmla="*/ 69850 h 7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500" h="72029">
                    <a:moveTo>
                      <a:pt x="105304" y="69850"/>
                    </a:moveTo>
                    <a:cubicBezTo>
                      <a:pt x="100806" y="76994"/>
                      <a:pt x="21696" y="65087"/>
                      <a:pt x="6879" y="55562"/>
                    </a:cubicBezTo>
                    <a:cubicBezTo>
                      <a:pt x="-7938" y="46037"/>
                      <a:pt x="3969" y="21960"/>
                      <a:pt x="16404" y="12700"/>
                    </a:cubicBezTo>
                    <a:cubicBezTo>
                      <a:pt x="28839" y="3440"/>
                      <a:pt x="78582" y="0"/>
                      <a:pt x="81492" y="0"/>
                    </a:cubicBezTo>
                    <a:cubicBezTo>
                      <a:pt x="84402" y="0"/>
                      <a:pt x="32280" y="529"/>
                      <a:pt x="33867" y="12700"/>
                    </a:cubicBezTo>
                    <a:cubicBezTo>
                      <a:pt x="35454" y="24871"/>
                      <a:pt x="109802" y="62706"/>
                      <a:pt x="105304" y="698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: 図形 1624">
                <a:extLst>
                  <a:ext uri="{FF2B5EF4-FFF2-40B4-BE49-F238E27FC236}">
                    <a16:creationId xmlns:a16="http://schemas.microsoft.com/office/drawing/2014/main" id="{30692C21-5751-428B-BDC4-B5024D86244E}"/>
                  </a:ext>
                </a:extLst>
              </p:cNvPr>
              <p:cNvSpPr/>
              <p:nvPr/>
            </p:nvSpPr>
            <p:spPr>
              <a:xfrm>
                <a:off x="5665744" y="4769230"/>
                <a:ext cx="76056" cy="64996"/>
              </a:xfrm>
              <a:custGeom>
                <a:avLst/>
                <a:gdLst>
                  <a:gd name="connsiteX0" fmla="*/ 44 w 76056"/>
                  <a:gd name="connsiteY0" fmla="*/ 1208 h 64996"/>
                  <a:gd name="connsiteX1" fmla="*/ 73069 w 76056"/>
                  <a:gd name="connsiteY1" fmla="*/ 12320 h 64996"/>
                  <a:gd name="connsiteX2" fmla="*/ 61956 w 76056"/>
                  <a:gd name="connsiteY2" fmla="*/ 64708 h 64996"/>
                  <a:gd name="connsiteX3" fmla="*/ 61956 w 76056"/>
                  <a:gd name="connsiteY3" fmla="*/ 32958 h 64996"/>
                  <a:gd name="connsiteX4" fmla="*/ 44 w 76056"/>
                  <a:gd name="connsiteY4" fmla="*/ 1208 h 6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56" h="64996">
                    <a:moveTo>
                      <a:pt x="44" y="1208"/>
                    </a:moveTo>
                    <a:cubicBezTo>
                      <a:pt x="1896" y="-2232"/>
                      <a:pt x="62750" y="1737"/>
                      <a:pt x="73069" y="12320"/>
                    </a:cubicBezTo>
                    <a:cubicBezTo>
                      <a:pt x="83388" y="22903"/>
                      <a:pt x="63808" y="61268"/>
                      <a:pt x="61956" y="64708"/>
                    </a:cubicBezTo>
                    <a:cubicBezTo>
                      <a:pt x="60104" y="68148"/>
                      <a:pt x="69629" y="39837"/>
                      <a:pt x="61956" y="32958"/>
                    </a:cubicBezTo>
                    <a:cubicBezTo>
                      <a:pt x="54283" y="26079"/>
                      <a:pt x="-1808" y="4648"/>
                      <a:pt x="44" y="12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: 図形 1625">
                <a:extLst>
                  <a:ext uri="{FF2B5EF4-FFF2-40B4-BE49-F238E27FC236}">
                    <a16:creationId xmlns:a16="http://schemas.microsoft.com/office/drawing/2014/main" id="{5A0873EF-3471-46B3-9655-5AB0AB75FC58}"/>
                  </a:ext>
                </a:extLst>
              </p:cNvPr>
              <p:cNvSpPr/>
              <p:nvPr/>
            </p:nvSpPr>
            <p:spPr>
              <a:xfrm>
                <a:off x="5768727" y="4713173"/>
                <a:ext cx="40429" cy="116111"/>
              </a:xfrm>
              <a:custGeom>
                <a:avLst/>
                <a:gdLst>
                  <a:gd name="connsiteX0" fmla="*/ 248 w 40429"/>
                  <a:gd name="connsiteY0" fmla="*/ 115 h 116111"/>
                  <a:gd name="connsiteX1" fmla="*/ 39936 w 40429"/>
                  <a:gd name="connsiteY1" fmla="*/ 62027 h 116111"/>
                  <a:gd name="connsiteX2" fmla="*/ 22473 w 40429"/>
                  <a:gd name="connsiteY2" fmla="*/ 116002 h 116111"/>
                  <a:gd name="connsiteX3" fmla="*/ 22473 w 40429"/>
                  <a:gd name="connsiteY3" fmla="*/ 47740 h 116111"/>
                  <a:gd name="connsiteX4" fmla="*/ 248 w 40429"/>
                  <a:gd name="connsiteY4" fmla="*/ 115 h 11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29" h="116111">
                    <a:moveTo>
                      <a:pt x="248" y="115"/>
                    </a:moveTo>
                    <a:cubicBezTo>
                      <a:pt x="3158" y="2496"/>
                      <a:pt x="36232" y="42713"/>
                      <a:pt x="39936" y="62027"/>
                    </a:cubicBezTo>
                    <a:cubicBezTo>
                      <a:pt x="43640" y="81341"/>
                      <a:pt x="25383" y="118383"/>
                      <a:pt x="22473" y="116002"/>
                    </a:cubicBezTo>
                    <a:cubicBezTo>
                      <a:pt x="19563" y="113621"/>
                      <a:pt x="24060" y="62821"/>
                      <a:pt x="22473" y="47740"/>
                    </a:cubicBezTo>
                    <a:cubicBezTo>
                      <a:pt x="20886" y="32659"/>
                      <a:pt x="-2662" y="-2266"/>
                      <a:pt x="248" y="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7" name="フリーフォーム: 図形 1626">
                <a:extLst>
                  <a:ext uri="{FF2B5EF4-FFF2-40B4-BE49-F238E27FC236}">
                    <a16:creationId xmlns:a16="http://schemas.microsoft.com/office/drawing/2014/main" id="{336E1E9D-C0CC-4289-890F-3DB2689404B2}"/>
                  </a:ext>
                </a:extLst>
              </p:cNvPr>
              <p:cNvSpPr/>
              <p:nvPr/>
            </p:nvSpPr>
            <p:spPr>
              <a:xfrm>
                <a:off x="5616568" y="4737164"/>
                <a:ext cx="155194" cy="65529"/>
              </a:xfrm>
              <a:custGeom>
                <a:avLst/>
                <a:gdLst>
                  <a:gd name="connsiteX0" fmla="*/ 7 w 155194"/>
                  <a:gd name="connsiteY0" fmla="*/ 4699 h 65529"/>
                  <a:gd name="connsiteX1" fmla="*/ 141295 w 155194"/>
                  <a:gd name="connsiteY1" fmla="*/ 6286 h 65529"/>
                  <a:gd name="connsiteX2" fmla="*/ 149232 w 155194"/>
                  <a:gd name="connsiteY2" fmla="*/ 65024 h 65529"/>
                  <a:gd name="connsiteX3" fmla="*/ 134945 w 155194"/>
                  <a:gd name="connsiteY3" fmla="*/ 33274 h 65529"/>
                  <a:gd name="connsiteX4" fmla="*/ 7 w 155194"/>
                  <a:gd name="connsiteY4" fmla="*/ 4699 h 6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94" h="65529">
                    <a:moveTo>
                      <a:pt x="7" y="4699"/>
                    </a:moveTo>
                    <a:cubicBezTo>
                      <a:pt x="1065" y="201"/>
                      <a:pt x="116424" y="-3768"/>
                      <a:pt x="141295" y="6286"/>
                    </a:cubicBezTo>
                    <a:cubicBezTo>
                      <a:pt x="166166" y="16340"/>
                      <a:pt x="150290" y="60526"/>
                      <a:pt x="149232" y="65024"/>
                    </a:cubicBezTo>
                    <a:cubicBezTo>
                      <a:pt x="148174" y="69522"/>
                      <a:pt x="155318" y="42799"/>
                      <a:pt x="134945" y="33274"/>
                    </a:cubicBezTo>
                    <a:cubicBezTo>
                      <a:pt x="114572" y="23749"/>
                      <a:pt x="-1051" y="9197"/>
                      <a:pt x="7" y="46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8" name="フリーフォーム: 図形 1627">
                <a:extLst>
                  <a:ext uri="{FF2B5EF4-FFF2-40B4-BE49-F238E27FC236}">
                    <a16:creationId xmlns:a16="http://schemas.microsoft.com/office/drawing/2014/main" id="{24DC6D6B-3499-4915-8065-5A8D507B77CE}"/>
                  </a:ext>
                </a:extLst>
              </p:cNvPr>
              <p:cNvSpPr/>
              <p:nvPr/>
            </p:nvSpPr>
            <p:spPr>
              <a:xfrm>
                <a:off x="5092700" y="4529138"/>
                <a:ext cx="302010" cy="149728"/>
              </a:xfrm>
              <a:custGeom>
                <a:avLst/>
                <a:gdLst>
                  <a:gd name="connsiteX0" fmla="*/ 55563 w 302010"/>
                  <a:gd name="connsiteY0" fmla="*/ 60325 h 149728"/>
                  <a:gd name="connsiteX1" fmla="*/ 301625 w 302010"/>
                  <a:gd name="connsiteY1" fmla="*/ 149225 h 149728"/>
                  <a:gd name="connsiteX2" fmla="*/ 109538 w 302010"/>
                  <a:gd name="connsiteY2" fmla="*/ 92075 h 149728"/>
                  <a:gd name="connsiteX3" fmla="*/ 0 w 302010"/>
                  <a:gd name="connsiteY3" fmla="*/ 0 h 14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010" h="149728">
                    <a:moveTo>
                      <a:pt x="55563" y="60325"/>
                    </a:moveTo>
                    <a:lnTo>
                      <a:pt x="301625" y="149225"/>
                    </a:lnTo>
                    <a:cubicBezTo>
                      <a:pt x="310621" y="154517"/>
                      <a:pt x="159809" y="116946"/>
                      <a:pt x="109538" y="92075"/>
                    </a:cubicBezTo>
                    <a:cubicBezTo>
                      <a:pt x="59267" y="67204"/>
                      <a:pt x="29633" y="33602"/>
                      <a:pt x="0" y="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9" name="フリーフォーム: 図形 1628">
                <a:extLst>
                  <a:ext uri="{FF2B5EF4-FFF2-40B4-BE49-F238E27FC236}">
                    <a16:creationId xmlns:a16="http://schemas.microsoft.com/office/drawing/2014/main" id="{041EE016-AEA2-49A0-903D-A37F4B9DD393}"/>
                  </a:ext>
                </a:extLst>
              </p:cNvPr>
              <p:cNvSpPr/>
              <p:nvPr/>
            </p:nvSpPr>
            <p:spPr>
              <a:xfrm>
                <a:off x="5621293" y="4548025"/>
                <a:ext cx="100073" cy="114494"/>
              </a:xfrm>
              <a:custGeom>
                <a:avLst/>
                <a:gdLst>
                  <a:gd name="connsiteX0" fmla="*/ 100057 w 100073"/>
                  <a:gd name="connsiteY0" fmla="*/ 163 h 114494"/>
                  <a:gd name="connsiteX1" fmla="*/ 33382 w 100073"/>
                  <a:gd name="connsiteY1" fmla="*/ 39850 h 114494"/>
                  <a:gd name="connsiteX2" fmla="*/ 45 w 100073"/>
                  <a:gd name="connsiteY2" fmla="*/ 73188 h 114494"/>
                  <a:gd name="connsiteX3" fmla="*/ 39732 w 100073"/>
                  <a:gd name="connsiteY3" fmla="*/ 114463 h 114494"/>
                  <a:gd name="connsiteX4" fmla="*/ 17507 w 100073"/>
                  <a:gd name="connsiteY4" fmla="*/ 79538 h 114494"/>
                  <a:gd name="connsiteX5" fmla="*/ 27032 w 100073"/>
                  <a:gd name="connsiteY5" fmla="*/ 55725 h 114494"/>
                  <a:gd name="connsiteX6" fmla="*/ 100057 w 100073"/>
                  <a:gd name="connsiteY6" fmla="*/ 163 h 11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73" h="114494">
                    <a:moveTo>
                      <a:pt x="100057" y="163"/>
                    </a:moveTo>
                    <a:cubicBezTo>
                      <a:pt x="101115" y="-2483"/>
                      <a:pt x="50051" y="27679"/>
                      <a:pt x="33382" y="39850"/>
                    </a:cubicBezTo>
                    <a:cubicBezTo>
                      <a:pt x="16713" y="52021"/>
                      <a:pt x="-1013" y="60753"/>
                      <a:pt x="45" y="73188"/>
                    </a:cubicBezTo>
                    <a:cubicBezTo>
                      <a:pt x="1103" y="85623"/>
                      <a:pt x="36822" y="113405"/>
                      <a:pt x="39732" y="114463"/>
                    </a:cubicBezTo>
                    <a:cubicBezTo>
                      <a:pt x="42642" y="115521"/>
                      <a:pt x="19624" y="89328"/>
                      <a:pt x="17507" y="79538"/>
                    </a:cubicBezTo>
                    <a:cubicBezTo>
                      <a:pt x="15390" y="69748"/>
                      <a:pt x="12744" y="66838"/>
                      <a:pt x="27032" y="55725"/>
                    </a:cubicBezTo>
                    <a:cubicBezTo>
                      <a:pt x="41319" y="44613"/>
                      <a:pt x="98999" y="2809"/>
                      <a:pt x="100057" y="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0" name="フリーフォーム: 図形 1629">
                <a:extLst>
                  <a:ext uri="{FF2B5EF4-FFF2-40B4-BE49-F238E27FC236}">
                    <a16:creationId xmlns:a16="http://schemas.microsoft.com/office/drawing/2014/main" id="{0E75277E-1415-42F9-929B-D1E161F7035E}"/>
                  </a:ext>
                </a:extLst>
              </p:cNvPr>
              <p:cNvSpPr/>
              <p:nvPr/>
            </p:nvSpPr>
            <p:spPr>
              <a:xfrm>
                <a:off x="5556170" y="4559199"/>
                <a:ext cx="139780" cy="15976"/>
              </a:xfrm>
              <a:custGeom>
                <a:avLst/>
                <a:gdLst>
                  <a:gd name="connsiteX0" fmla="*/ 139780 w 139780"/>
                  <a:gd name="connsiteY0" fmla="*/ 15976 h 15976"/>
                  <a:gd name="connsiteX1" fmla="*/ 80 w 139780"/>
                  <a:gd name="connsiteY1" fmla="*/ 101 h 15976"/>
                  <a:gd name="connsiteX2" fmla="*/ 139780 w 139780"/>
                  <a:gd name="connsiteY2" fmla="*/ 15976 h 1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80" h="15976">
                    <a:moveTo>
                      <a:pt x="139780" y="15976"/>
                    </a:moveTo>
                    <a:cubicBezTo>
                      <a:pt x="139780" y="15976"/>
                      <a:pt x="4049" y="-1486"/>
                      <a:pt x="80" y="101"/>
                    </a:cubicBezTo>
                    <a:cubicBezTo>
                      <a:pt x="-3889" y="1688"/>
                      <a:pt x="139780" y="15976"/>
                      <a:pt x="139780" y="159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1" name="フリーフォーム: 図形 1630">
                <a:extLst>
                  <a:ext uri="{FF2B5EF4-FFF2-40B4-BE49-F238E27FC236}">
                    <a16:creationId xmlns:a16="http://schemas.microsoft.com/office/drawing/2014/main" id="{FB6C4C54-E72C-4A5C-9F7B-E5189A05D96A}"/>
                  </a:ext>
                </a:extLst>
              </p:cNvPr>
              <p:cNvSpPr/>
              <p:nvPr/>
            </p:nvSpPr>
            <p:spPr>
              <a:xfrm>
                <a:off x="5548291" y="4603444"/>
                <a:ext cx="80984" cy="13006"/>
              </a:xfrm>
              <a:custGeom>
                <a:avLst/>
                <a:gdLst>
                  <a:gd name="connsiteX0" fmla="*/ 80984 w 80984"/>
                  <a:gd name="connsiteY0" fmla="*/ 13006 h 13006"/>
                  <a:gd name="connsiteX1" fmla="*/ 22 w 80984"/>
                  <a:gd name="connsiteY1" fmla="*/ 306 h 13006"/>
                  <a:gd name="connsiteX2" fmla="*/ 80984 w 80984"/>
                  <a:gd name="connsiteY2" fmla="*/ 13006 h 1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84" h="13006">
                    <a:moveTo>
                      <a:pt x="80984" y="13006"/>
                    </a:moveTo>
                    <a:cubicBezTo>
                      <a:pt x="80984" y="13006"/>
                      <a:pt x="-1566" y="-2340"/>
                      <a:pt x="22" y="306"/>
                    </a:cubicBezTo>
                    <a:cubicBezTo>
                      <a:pt x="1609" y="2952"/>
                      <a:pt x="80984" y="13006"/>
                      <a:pt x="80984" y="130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2" name="フリーフォーム: 図形 1631">
                <a:extLst>
                  <a:ext uri="{FF2B5EF4-FFF2-40B4-BE49-F238E27FC236}">
                    <a16:creationId xmlns:a16="http://schemas.microsoft.com/office/drawing/2014/main" id="{DBC2A37D-DDEA-44EE-A039-FF156F5B6CDB}"/>
                  </a:ext>
                </a:extLst>
              </p:cNvPr>
              <p:cNvSpPr/>
              <p:nvPr/>
            </p:nvSpPr>
            <p:spPr>
              <a:xfrm>
                <a:off x="5549382" y="4649770"/>
                <a:ext cx="118584" cy="27254"/>
              </a:xfrm>
              <a:custGeom>
                <a:avLst/>
                <a:gdLst>
                  <a:gd name="connsiteX0" fmla="*/ 117993 w 118584"/>
                  <a:gd name="connsiteY0" fmla="*/ 27005 h 27254"/>
                  <a:gd name="connsiteX1" fmla="*/ 2106 w 118584"/>
                  <a:gd name="connsiteY1" fmla="*/ 12718 h 27254"/>
                  <a:gd name="connsiteX2" fmla="*/ 46556 w 118584"/>
                  <a:gd name="connsiteY2" fmla="*/ 18 h 27254"/>
                  <a:gd name="connsiteX3" fmla="*/ 117993 w 118584"/>
                  <a:gd name="connsiteY3" fmla="*/ 27005 h 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4" h="27254">
                    <a:moveTo>
                      <a:pt x="117993" y="27005"/>
                    </a:moveTo>
                    <a:cubicBezTo>
                      <a:pt x="110585" y="29122"/>
                      <a:pt x="14012" y="17216"/>
                      <a:pt x="2106" y="12718"/>
                    </a:cubicBezTo>
                    <a:cubicBezTo>
                      <a:pt x="-9800" y="8220"/>
                      <a:pt x="32004" y="812"/>
                      <a:pt x="46556" y="18"/>
                    </a:cubicBezTo>
                    <a:cubicBezTo>
                      <a:pt x="61108" y="-776"/>
                      <a:pt x="125401" y="24888"/>
                      <a:pt x="117993" y="270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3" name="フリーフォーム: 図形 1632">
                <a:extLst>
                  <a:ext uri="{FF2B5EF4-FFF2-40B4-BE49-F238E27FC236}">
                    <a16:creationId xmlns:a16="http://schemas.microsoft.com/office/drawing/2014/main" id="{12B08E42-3E86-4FEE-B6BD-8E4C24C67CF0}"/>
                  </a:ext>
                </a:extLst>
              </p:cNvPr>
              <p:cNvSpPr/>
              <p:nvPr/>
            </p:nvSpPr>
            <p:spPr>
              <a:xfrm>
                <a:off x="6034481" y="4670372"/>
                <a:ext cx="201274" cy="48306"/>
              </a:xfrm>
              <a:custGeom>
                <a:avLst/>
                <a:gdLst>
                  <a:gd name="connsiteX0" fmla="*/ 201219 w 201274"/>
                  <a:gd name="connsiteY0" fmla="*/ 19103 h 48306"/>
                  <a:gd name="connsiteX1" fmla="*/ 78982 w 201274"/>
                  <a:gd name="connsiteY1" fmla="*/ 53 h 48306"/>
                  <a:gd name="connsiteX2" fmla="*/ 25007 w 201274"/>
                  <a:gd name="connsiteY2" fmla="*/ 25453 h 48306"/>
                  <a:gd name="connsiteX3" fmla="*/ 1194 w 201274"/>
                  <a:gd name="connsiteY3" fmla="*/ 47678 h 48306"/>
                  <a:gd name="connsiteX4" fmla="*/ 59932 w 201274"/>
                  <a:gd name="connsiteY4" fmla="*/ 39741 h 48306"/>
                  <a:gd name="connsiteX5" fmla="*/ 61519 w 201274"/>
                  <a:gd name="connsiteY5" fmla="*/ 14341 h 48306"/>
                  <a:gd name="connsiteX6" fmla="*/ 94857 w 201274"/>
                  <a:gd name="connsiteY6" fmla="*/ 31803 h 48306"/>
                  <a:gd name="connsiteX7" fmla="*/ 201219 w 201274"/>
                  <a:gd name="connsiteY7" fmla="*/ 19103 h 4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274" h="48306">
                    <a:moveTo>
                      <a:pt x="201219" y="19103"/>
                    </a:moveTo>
                    <a:cubicBezTo>
                      <a:pt x="198573" y="13811"/>
                      <a:pt x="108351" y="-1005"/>
                      <a:pt x="78982" y="53"/>
                    </a:cubicBezTo>
                    <a:cubicBezTo>
                      <a:pt x="49613" y="1111"/>
                      <a:pt x="37972" y="17515"/>
                      <a:pt x="25007" y="25453"/>
                    </a:cubicBezTo>
                    <a:cubicBezTo>
                      <a:pt x="12042" y="33391"/>
                      <a:pt x="-4627" y="45297"/>
                      <a:pt x="1194" y="47678"/>
                    </a:cubicBezTo>
                    <a:cubicBezTo>
                      <a:pt x="7015" y="50059"/>
                      <a:pt x="49878" y="45297"/>
                      <a:pt x="59932" y="39741"/>
                    </a:cubicBezTo>
                    <a:cubicBezTo>
                      <a:pt x="69986" y="34185"/>
                      <a:pt x="55698" y="15664"/>
                      <a:pt x="61519" y="14341"/>
                    </a:cubicBezTo>
                    <a:cubicBezTo>
                      <a:pt x="67340" y="13018"/>
                      <a:pt x="78717" y="30745"/>
                      <a:pt x="94857" y="31803"/>
                    </a:cubicBezTo>
                    <a:cubicBezTo>
                      <a:pt x="110997" y="32861"/>
                      <a:pt x="203865" y="24395"/>
                      <a:pt x="201219" y="19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4" name="フリーフォーム: 図形 1633">
                <a:extLst>
                  <a:ext uri="{FF2B5EF4-FFF2-40B4-BE49-F238E27FC236}">
                    <a16:creationId xmlns:a16="http://schemas.microsoft.com/office/drawing/2014/main" id="{7D4CB4B4-23D8-4C8E-ABB0-5199387D1D69}"/>
                  </a:ext>
                </a:extLst>
              </p:cNvPr>
              <p:cNvSpPr/>
              <p:nvPr/>
            </p:nvSpPr>
            <p:spPr>
              <a:xfrm>
                <a:off x="6362176" y="4665511"/>
                <a:ext cx="74613" cy="240448"/>
              </a:xfrm>
              <a:custGeom>
                <a:avLst/>
                <a:gdLst>
                  <a:gd name="connsiteX0" fmla="*/ 524 w 74613"/>
                  <a:gd name="connsiteY0" fmla="*/ 152 h 240448"/>
                  <a:gd name="connsiteX1" fmla="*/ 73549 w 74613"/>
                  <a:gd name="connsiteY1" fmla="*/ 227164 h 240448"/>
                  <a:gd name="connsiteX2" fmla="*/ 41799 w 74613"/>
                  <a:gd name="connsiteY2" fmla="*/ 192239 h 240448"/>
                  <a:gd name="connsiteX3" fmla="*/ 524 w 74613"/>
                  <a:gd name="connsiteY3" fmla="*/ 152 h 24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13" h="240448">
                    <a:moveTo>
                      <a:pt x="524" y="152"/>
                    </a:moveTo>
                    <a:cubicBezTo>
                      <a:pt x="5816" y="5973"/>
                      <a:pt x="66670" y="195150"/>
                      <a:pt x="73549" y="227164"/>
                    </a:cubicBezTo>
                    <a:cubicBezTo>
                      <a:pt x="80428" y="259179"/>
                      <a:pt x="52118" y="227693"/>
                      <a:pt x="41799" y="192239"/>
                    </a:cubicBezTo>
                    <a:cubicBezTo>
                      <a:pt x="31480" y="156785"/>
                      <a:pt x="-4768" y="-5669"/>
                      <a:pt x="524" y="1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5" name="フリーフォーム: 図形 1634">
                <a:extLst>
                  <a:ext uri="{FF2B5EF4-FFF2-40B4-BE49-F238E27FC236}">
                    <a16:creationId xmlns:a16="http://schemas.microsoft.com/office/drawing/2014/main" id="{E93B46EC-68C7-4531-9939-E55299230DB3}"/>
                  </a:ext>
                </a:extLst>
              </p:cNvPr>
              <p:cNvSpPr/>
              <p:nvPr/>
            </p:nvSpPr>
            <p:spPr>
              <a:xfrm>
                <a:off x="6553464" y="4870251"/>
                <a:ext cx="199357" cy="58516"/>
              </a:xfrm>
              <a:custGeom>
                <a:avLst/>
                <a:gdLst>
                  <a:gd name="connsiteX0" fmla="*/ 2911 w 199357"/>
                  <a:gd name="connsiteY0" fmla="*/ 38299 h 58516"/>
                  <a:gd name="connsiteX1" fmla="*/ 193411 w 199357"/>
                  <a:gd name="connsiteY1" fmla="*/ 57349 h 58516"/>
                  <a:gd name="connsiteX2" fmla="*/ 152136 w 199357"/>
                  <a:gd name="connsiteY2" fmla="*/ 199 h 58516"/>
                  <a:gd name="connsiteX3" fmla="*/ 161661 w 199357"/>
                  <a:gd name="connsiteY3" fmla="*/ 38299 h 58516"/>
                  <a:gd name="connsiteX4" fmla="*/ 83874 w 199357"/>
                  <a:gd name="connsiteY4" fmla="*/ 33537 h 58516"/>
                  <a:gd name="connsiteX5" fmla="*/ 2911 w 199357"/>
                  <a:gd name="connsiteY5" fmla="*/ 38299 h 5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57" h="58516">
                    <a:moveTo>
                      <a:pt x="2911" y="38299"/>
                    </a:moveTo>
                    <a:cubicBezTo>
                      <a:pt x="21167" y="42268"/>
                      <a:pt x="168540" y="63699"/>
                      <a:pt x="193411" y="57349"/>
                    </a:cubicBezTo>
                    <a:cubicBezTo>
                      <a:pt x="218282" y="50999"/>
                      <a:pt x="157428" y="3374"/>
                      <a:pt x="152136" y="199"/>
                    </a:cubicBezTo>
                    <a:cubicBezTo>
                      <a:pt x="146844" y="-2976"/>
                      <a:pt x="173038" y="32743"/>
                      <a:pt x="161661" y="38299"/>
                    </a:cubicBezTo>
                    <a:cubicBezTo>
                      <a:pt x="150284" y="43855"/>
                      <a:pt x="110597" y="34595"/>
                      <a:pt x="83874" y="33537"/>
                    </a:cubicBezTo>
                    <a:cubicBezTo>
                      <a:pt x="57151" y="32479"/>
                      <a:pt x="-15345" y="34330"/>
                      <a:pt x="2911" y="38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6" name="フリーフォーム: 図形 1635">
                <a:extLst>
                  <a:ext uri="{FF2B5EF4-FFF2-40B4-BE49-F238E27FC236}">
                    <a16:creationId xmlns:a16="http://schemas.microsoft.com/office/drawing/2014/main" id="{5EFA3053-718D-493B-A9AB-8A4532D3BE14}"/>
                  </a:ext>
                </a:extLst>
              </p:cNvPr>
              <p:cNvSpPr/>
              <p:nvPr/>
            </p:nvSpPr>
            <p:spPr>
              <a:xfrm>
                <a:off x="6552416" y="4927008"/>
                <a:ext cx="217754" cy="48755"/>
              </a:xfrm>
              <a:custGeom>
                <a:avLst/>
                <a:gdLst>
                  <a:gd name="connsiteX0" fmla="*/ 784 w 217754"/>
                  <a:gd name="connsiteY0" fmla="*/ 25992 h 48755"/>
                  <a:gd name="connsiteX1" fmla="*/ 205572 w 217754"/>
                  <a:gd name="connsiteY1" fmla="*/ 48217 h 48755"/>
                  <a:gd name="connsiteX2" fmla="*/ 188109 w 217754"/>
                  <a:gd name="connsiteY2" fmla="*/ 592 h 48755"/>
                  <a:gd name="connsiteX3" fmla="*/ 137309 w 217754"/>
                  <a:gd name="connsiteY3" fmla="*/ 21230 h 48755"/>
                  <a:gd name="connsiteX4" fmla="*/ 784 w 217754"/>
                  <a:gd name="connsiteY4" fmla="*/ 25992 h 4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54" h="48755">
                    <a:moveTo>
                      <a:pt x="784" y="25992"/>
                    </a:moveTo>
                    <a:cubicBezTo>
                      <a:pt x="12161" y="30490"/>
                      <a:pt x="174351" y="52450"/>
                      <a:pt x="205572" y="48217"/>
                    </a:cubicBezTo>
                    <a:cubicBezTo>
                      <a:pt x="236793" y="43984"/>
                      <a:pt x="199486" y="5090"/>
                      <a:pt x="188109" y="592"/>
                    </a:cubicBezTo>
                    <a:cubicBezTo>
                      <a:pt x="176732" y="-3906"/>
                      <a:pt x="169588" y="18584"/>
                      <a:pt x="137309" y="21230"/>
                    </a:cubicBezTo>
                    <a:cubicBezTo>
                      <a:pt x="105030" y="23876"/>
                      <a:pt x="-10593" y="21494"/>
                      <a:pt x="784" y="25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7" name="フリーフォーム: 図形 1636">
                <a:extLst>
                  <a:ext uri="{FF2B5EF4-FFF2-40B4-BE49-F238E27FC236}">
                    <a16:creationId xmlns:a16="http://schemas.microsoft.com/office/drawing/2014/main" id="{D3D3FC29-C511-420C-B0B4-BC5479BB06CB}"/>
                  </a:ext>
                </a:extLst>
              </p:cNvPr>
              <p:cNvSpPr/>
              <p:nvPr/>
            </p:nvSpPr>
            <p:spPr>
              <a:xfrm>
                <a:off x="6475761" y="4984407"/>
                <a:ext cx="255459" cy="112085"/>
              </a:xfrm>
              <a:custGeom>
                <a:avLst/>
                <a:gdLst>
                  <a:gd name="connsiteX0" fmla="*/ 255239 w 255459"/>
                  <a:gd name="connsiteY0" fmla="*/ 343 h 112085"/>
                  <a:gd name="connsiteX1" fmla="*/ 77439 w 255459"/>
                  <a:gd name="connsiteY1" fmla="*/ 35268 h 112085"/>
                  <a:gd name="connsiteX2" fmla="*/ 15527 w 255459"/>
                  <a:gd name="connsiteY2" fmla="*/ 111468 h 112085"/>
                  <a:gd name="connsiteX3" fmla="*/ 7589 w 255459"/>
                  <a:gd name="connsiteY3" fmla="*/ 68606 h 112085"/>
                  <a:gd name="connsiteX4" fmla="*/ 110777 w 255459"/>
                  <a:gd name="connsiteY4" fmla="*/ 20981 h 112085"/>
                  <a:gd name="connsiteX5" fmla="*/ 255239 w 255459"/>
                  <a:gd name="connsiteY5" fmla="*/ 343 h 11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459" h="112085">
                    <a:moveTo>
                      <a:pt x="255239" y="343"/>
                    </a:moveTo>
                    <a:cubicBezTo>
                      <a:pt x="249683" y="2724"/>
                      <a:pt x="117391" y="16747"/>
                      <a:pt x="77439" y="35268"/>
                    </a:cubicBezTo>
                    <a:cubicBezTo>
                      <a:pt x="37487" y="53789"/>
                      <a:pt x="27169" y="105912"/>
                      <a:pt x="15527" y="111468"/>
                    </a:cubicBezTo>
                    <a:cubicBezTo>
                      <a:pt x="3885" y="117024"/>
                      <a:pt x="-8286" y="83687"/>
                      <a:pt x="7589" y="68606"/>
                    </a:cubicBezTo>
                    <a:cubicBezTo>
                      <a:pt x="23464" y="53525"/>
                      <a:pt x="61829" y="33681"/>
                      <a:pt x="110777" y="20981"/>
                    </a:cubicBezTo>
                    <a:cubicBezTo>
                      <a:pt x="159725" y="8281"/>
                      <a:pt x="260795" y="-2038"/>
                      <a:pt x="255239" y="3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8" name="フリーフォーム: 図形 1637">
                <a:extLst>
                  <a:ext uri="{FF2B5EF4-FFF2-40B4-BE49-F238E27FC236}">
                    <a16:creationId xmlns:a16="http://schemas.microsoft.com/office/drawing/2014/main" id="{07D29425-56EE-4479-8F95-BFD88CA5F10E}"/>
                  </a:ext>
                </a:extLst>
              </p:cNvPr>
              <p:cNvSpPr/>
              <p:nvPr/>
            </p:nvSpPr>
            <p:spPr>
              <a:xfrm>
                <a:off x="6466088" y="4966795"/>
                <a:ext cx="109391" cy="87918"/>
              </a:xfrm>
              <a:custGeom>
                <a:avLst/>
                <a:gdLst>
                  <a:gd name="connsiteX0" fmla="*/ 109337 w 109391"/>
                  <a:gd name="connsiteY0" fmla="*/ 493 h 87918"/>
                  <a:gd name="connsiteX1" fmla="*/ 6150 w 109391"/>
                  <a:gd name="connsiteY1" fmla="*/ 86218 h 87918"/>
                  <a:gd name="connsiteX2" fmla="*/ 20437 w 109391"/>
                  <a:gd name="connsiteY2" fmla="*/ 52880 h 87918"/>
                  <a:gd name="connsiteX3" fmla="*/ 109337 w 109391"/>
                  <a:gd name="connsiteY3" fmla="*/ 493 h 8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391" h="87918">
                    <a:moveTo>
                      <a:pt x="109337" y="493"/>
                    </a:moveTo>
                    <a:cubicBezTo>
                      <a:pt x="106956" y="6049"/>
                      <a:pt x="20967" y="77487"/>
                      <a:pt x="6150" y="86218"/>
                    </a:cubicBezTo>
                    <a:cubicBezTo>
                      <a:pt x="-8667" y="94949"/>
                      <a:pt x="6149" y="67961"/>
                      <a:pt x="20437" y="52880"/>
                    </a:cubicBezTo>
                    <a:cubicBezTo>
                      <a:pt x="34724" y="37799"/>
                      <a:pt x="111718" y="-5063"/>
                      <a:pt x="109337" y="4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9" name="フリーフォーム: 図形 1638">
                <a:extLst>
                  <a:ext uri="{FF2B5EF4-FFF2-40B4-BE49-F238E27FC236}">
                    <a16:creationId xmlns:a16="http://schemas.microsoft.com/office/drawing/2014/main" id="{A7CA9A45-C948-4169-853B-A0A2738278C4}"/>
                  </a:ext>
                </a:extLst>
              </p:cNvPr>
              <p:cNvSpPr/>
              <p:nvPr/>
            </p:nvSpPr>
            <p:spPr>
              <a:xfrm>
                <a:off x="6569075" y="4968875"/>
                <a:ext cx="169865" cy="7258"/>
              </a:xfrm>
              <a:custGeom>
                <a:avLst/>
                <a:gdLst>
                  <a:gd name="connsiteX0" fmla="*/ 0 w 169865"/>
                  <a:gd name="connsiteY0" fmla="*/ 0 h 7258"/>
                  <a:gd name="connsiteX1" fmla="*/ 169863 w 169865"/>
                  <a:gd name="connsiteY1" fmla="*/ 6350 h 7258"/>
                  <a:gd name="connsiteX2" fmla="*/ 0 w 169865"/>
                  <a:gd name="connsiteY2" fmla="*/ 0 h 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865" h="7258">
                    <a:moveTo>
                      <a:pt x="0" y="0"/>
                    </a:moveTo>
                    <a:cubicBezTo>
                      <a:pt x="0" y="0"/>
                      <a:pt x="169069" y="2381"/>
                      <a:pt x="169863" y="6350"/>
                    </a:cubicBezTo>
                    <a:cubicBezTo>
                      <a:pt x="170657" y="1031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0" name="フリーフォーム: 図形 1639">
                <a:extLst>
                  <a:ext uri="{FF2B5EF4-FFF2-40B4-BE49-F238E27FC236}">
                    <a16:creationId xmlns:a16="http://schemas.microsoft.com/office/drawing/2014/main" id="{E6586982-EE06-4C65-A687-F752549BC91C}"/>
                  </a:ext>
                </a:extLst>
              </p:cNvPr>
              <p:cNvSpPr/>
              <p:nvPr/>
            </p:nvSpPr>
            <p:spPr>
              <a:xfrm>
                <a:off x="6235416" y="5032368"/>
                <a:ext cx="249777" cy="88911"/>
              </a:xfrm>
              <a:custGeom>
                <a:avLst/>
                <a:gdLst>
                  <a:gd name="connsiteX0" fmla="*/ 284 w 249777"/>
                  <a:gd name="connsiteY0" fmla="*/ 88907 h 88911"/>
                  <a:gd name="connsiteX1" fmla="*/ 128872 w 249777"/>
                  <a:gd name="connsiteY1" fmla="*/ 30170 h 88911"/>
                  <a:gd name="connsiteX2" fmla="*/ 181259 w 249777"/>
                  <a:gd name="connsiteY2" fmla="*/ 17470 h 88911"/>
                  <a:gd name="connsiteX3" fmla="*/ 249522 w 249777"/>
                  <a:gd name="connsiteY3" fmla="*/ 30170 h 88911"/>
                  <a:gd name="connsiteX4" fmla="*/ 200309 w 249777"/>
                  <a:gd name="connsiteY4" fmla="*/ 7 h 88911"/>
                  <a:gd name="connsiteX5" fmla="*/ 97122 w 249777"/>
                  <a:gd name="connsiteY5" fmla="*/ 33345 h 88911"/>
                  <a:gd name="connsiteX6" fmla="*/ 284 w 249777"/>
                  <a:gd name="connsiteY6" fmla="*/ 88907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77" h="88911">
                    <a:moveTo>
                      <a:pt x="284" y="88907"/>
                    </a:moveTo>
                    <a:cubicBezTo>
                      <a:pt x="5576" y="88378"/>
                      <a:pt x="98710" y="42076"/>
                      <a:pt x="128872" y="30170"/>
                    </a:cubicBezTo>
                    <a:cubicBezTo>
                      <a:pt x="159034" y="18264"/>
                      <a:pt x="161151" y="17470"/>
                      <a:pt x="181259" y="17470"/>
                    </a:cubicBezTo>
                    <a:cubicBezTo>
                      <a:pt x="201367" y="17470"/>
                      <a:pt x="246347" y="33080"/>
                      <a:pt x="249522" y="30170"/>
                    </a:cubicBezTo>
                    <a:cubicBezTo>
                      <a:pt x="252697" y="27259"/>
                      <a:pt x="225709" y="-522"/>
                      <a:pt x="200309" y="7"/>
                    </a:cubicBezTo>
                    <a:cubicBezTo>
                      <a:pt x="174909" y="536"/>
                      <a:pt x="129401" y="21439"/>
                      <a:pt x="97122" y="33345"/>
                    </a:cubicBezTo>
                    <a:cubicBezTo>
                      <a:pt x="64843" y="45251"/>
                      <a:pt x="-5008" y="89436"/>
                      <a:pt x="284" y="889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1" name="フリーフォーム: 図形 1640">
                <a:extLst>
                  <a:ext uri="{FF2B5EF4-FFF2-40B4-BE49-F238E27FC236}">
                    <a16:creationId xmlns:a16="http://schemas.microsoft.com/office/drawing/2014/main" id="{AD885A57-D57D-493B-BC33-A1D9A28A1F8F}"/>
                  </a:ext>
                </a:extLst>
              </p:cNvPr>
              <p:cNvSpPr/>
              <p:nvPr/>
            </p:nvSpPr>
            <p:spPr>
              <a:xfrm>
                <a:off x="6446075" y="4916482"/>
                <a:ext cx="83368" cy="128596"/>
              </a:xfrm>
              <a:custGeom>
                <a:avLst/>
                <a:gdLst>
                  <a:gd name="connsiteX0" fmla="*/ 83313 w 83368"/>
                  <a:gd name="connsiteY0" fmla="*/ 6 h 128596"/>
                  <a:gd name="connsiteX1" fmla="*/ 15050 w 83368"/>
                  <a:gd name="connsiteY1" fmla="*/ 55568 h 128596"/>
                  <a:gd name="connsiteX2" fmla="*/ 15050 w 83368"/>
                  <a:gd name="connsiteY2" fmla="*/ 128593 h 128596"/>
                  <a:gd name="connsiteX3" fmla="*/ 2350 w 83368"/>
                  <a:gd name="connsiteY3" fmla="*/ 52393 h 128596"/>
                  <a:gd name="connsiteX4" fmla="*/ 83313 w 83368"/>
                  <a:gd name="connsiteY4" fmla="*/ 6 h 1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68" h="128596">
                    <a:moveTo>
                      <a:pt x="83313" y="6"/>
                    </a:moveTo>
                    <a:cubicBezTo>
                      <a:pt x="85430" y="535"/>
                      <a:pt x="26427" y="34137"/>
                      <a:pt x="15050" y="55568"/>
                    </a:cubicBezTo>
                    <a:cubicBezTo>
                      <a:pt x="3673" y="76999"/>
                      <a:pt x="17167" y="129122"/>
                      <a:pt x="15050" y="128593"/>
                    </a:cubicBezTo>
                    <a:cubicBezTo>
                      <a:pt x="12933" y="128064"/>
                      <a:pt x="-6646" y="73824"/>
                      <a:pt x="2350" y="52393"/>
                    </a:cubicBezTo>
                    <a:cubicBezTo>
                      <a:pt x="11346" y="30962"/>
                      <a:pt x="81196" y="-523"/>
                      <a:pt x="83313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2" name="フリーフォーム: 図形 1641">
                <a:extLst>
                  <a:ext uri="{FF2B5EF4-FFF2-40B4-BE49-F238E27FC236}">
                    <a16:creationId xmlns:a16="http://schemas.microsoft.com/office/drawing/2014/main" id="{0C5F645A-FFDA-4FA5-85EE-8EF3E105F8CC}"/>
                  </a:ext>
                </a:extLst>
              </p:cNvPr>
              <p:cNvSpPr/>
              <p:nvPr/>
            </p:nvSpPr>
            <p:spPr>
              <a:xfrm>
                <a:off x="5867372" y="4925987"/>
                <a:ext cx="287532" cy="74900"/>
              </a:xfrm>
              <a:custGeom>
                <a:avLst/>
                <a:gdLst>
                  <a:gd name="connsiteX0" fmla="*/ 28 w 287532"/>
                  <a:gd name="connsiteY0" fmla="*/ 65113 h 74900"/>
                  <a:gd name="connsiteX1" fmla="*/ 139728 w 287532"/>
                  <a:gd name="connsiteY1" fmla="*/ 74638 h 74900"/>
                  <a:gd name="connsiteX2" fmla="*/ 204816 w 287532"/>
                  <a:gd name="connsiteY2" fmla="*/ 54001 h 74900"/>
                  <a:gd name="connsiteX3" fmla="*/ 282603 w 287532"/>
                  <a:gd name="connsiteY3" fmla="*/ 25426 h 74900"/>
                  <a:gd name="connsiteX4" fmla="*/ 276253 w 287532"/>
                  <a:gd name="connsiteY4" fmla="*/ 26 h 74900"/>
                  <a:gd name="connsiteX5" fmla="*/ 249266 w 287532"/>
                  <a:gd name="connsiteY5" fmla="*/ 30188 h 74900"/>
                  <a:gd name="connsiteX6" fmla="*/ 128616 w 287532"/>
                  <a:gd name="connsiteY6" fmla="*/ 57176 h 74900"/>
                  <a:gd name="connsiteX7" fmla="*/ 28 w 287532"/>
                  <a:gd name="connsiteY7" fmla="*/ 65113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532" h="74900">
                    <a:moveTo>
                      <a:pt x="28" y="65113"/>
                    </a:moveTo>
                    <a:cubicBezTo>
                      <a:pt x="1880" y="68023"/>
                      <a:pt x="105597" y="76490"/>
                      <a:pt x="139728" y="74638"/>
                    </a:cubicBezTo>
                    <a:cubicBezTo>
                      <a:pt x="173859" y="72786"/>
                      <a:pt x="204816" y="54001"/>
                      <a:pt x="204816" y="54001"/>
                    </a:cubicBezTo>
                    <a:cubicBezTo>
                      <a:pt x="228628" y="45799"/>
                      <a:pt x="270697" y="34422"/>
                      <a:pt x="282603" y="25426"/>
                    </a:cubicBezTo>
                    <a:cubicBezTo>
                      <a:pt x="294509" y="16430"/>
                      <a:pt x="281809" y="-768"/>
                      <a:pt x="276253" y="26"/>
                    </a:cubicBezTo>
                    <a:cubicBezTo>
                      <a:pt x="270697" y="820"/>
                      <a:pt x="273872" y="20663"/>
                      <a:pt x="249266" y="30188"/>
                    </a:cubicBezTo>
                    <a:cubicBezTo>
                      <a:pt x="224660" y="39713"/>
                      <a:pt x="170420" y="51090"/>
                      <a:pt x="128616" y="57176"/>
                    </a:cubicBezTo>
                    <a:cubicBezTo>
                      <a:pt x="86812" y="63261"/>
                      <a:pt x="-1824" y="62203"/>
                      <a:pt x="28" y="65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3" name="フリーフォーム: 図形 1642">
                <a:extLst>
                  <a:ext uri="{FF2B5EF4-FFF2-40B4-BE49-F238E27FC236}">
                    <a16:creationId xmlns:a16="http://schemas.microsoft.com/office/drawing/2014/main" id="{8950A3BD-98AB-4E46-8E73-3C5DE7CC54B4}"/>
                  </a:ext>
                </a:extLst>
              </p:cNvPr>
              <p:cNvSpPr/>
              <p:nvPr/>
            </p:nvSpPr>
            <p:spPr>
              <a:xfrm>
                <a:off x="5799079" y="4962436"/>
                <a:ext cx="414047" cy="85987"/>
              </a:xfrm>
              <a:custGeom>
                <a:avLst/>
                <a:gdLst>
                  <a:gd name="connsiteX0" fmla="*/ 59 w 414047"/>
                  <a:gd name="connsiteY0" fmla="*/ 85814 h 85987"/>
                  <a:gd name="connsiteX1" fmla="*/ 236596 w 414047"/>
                  <a:gd name="connsiteY1" fmla="*/ 58827 h 85987"/>
                  <a:gd name="connsiteX2" fmla="*/ 273109 w 414047"/>
                  <a:gd name="connsiteY2" fmla="*/ 46127 h 85987"/>
                  <a:gd name="connsiteX3" fmla="*/ 352484 w 414047"/>
                  <a:gd name="connsiteY3" fmla="*/ 33427 h 85987"/>
                  <a:gd name="connsiteX4" fmla="*/ 411221 w 414047"/>
                  <a:gd name="connsiteY4" fmla="*/ 89 h 85987"/>
                  <a:gd name="connsiteX5" fmla="*/ 260409 w 414047"/>
                  <a:gd name="connsiteY5" fmla="*/ 44539 h 85987"/>
                  <a:gd name="connsiteX6" fmla="*/ 59 w 414047"/>
                  <a:gd name="connsiteY6" fmla="*/ 85814 h 8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47" h="85987">
                    <a:moveTo>
                      <a:pt x="59" y="85814"/>
                    </a:moveTo>
                    <a:cubicBezTo>
                      <a:pt x="-3910" y="88195"/>
                      <a:pt x="191088" y="65441"/>
                      <a:pt x="236596" y="58827"/>
                    </a:cubicBezTo>
                    <a:cubicBezTo>
                      <a:pt x="282104" y="52212"/>
                      <a:pt x="253794" y="50360"/>
                      <a:pt x="273109" y="46127"/>
                    </a:cubicBezTo>
                    <a:cubicBezTo>
                      <a:pt x="292424" y="41894"/>
                      <a:pt x="329465" y="41100"/>
                      <a:pt x="352484" y="33427"/>
                    </a:cubicBezTo>
                    <a:cubicBezTo>
                      <a:pt x="375503" y="25754"/>
                      <a:pt x="426567" y="-1763"/>
                      <a:pt x="411221" y="89"/>
                    </a:cubicBezTo>
                    <a:cubicBezTo>
                      <a:pt x="395875" y="1941"/>
                      <a:pt x="329730" y="30516"/>
                      <a:pt x="260409" y="44539"/>
                    </a:cubicBezTo>
                    <a:cubicBezTo>
                      <a:pt x="191088" y="58562"/>
                      <a:pt x="4028" y="83433"/>
                      <a:pt x="59" y="858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4" name="フリーフォーム: 図形 1643">
                <a:extLst>
                  <a:ext uri="{FF2B5EF4-FFF2-40B4-BE49-F238E27FC236}">
                    <a16:creationId xmlns:a16="http://schemas.microsoft.com/office/drawing/2014/main" id="{F3BEA7E6-5605-442B-940B-5C5488DB935A}"/>
                  </a:ext>
                </a:extLst>
              </p:cNvPr>
              <p:cNvSpPr/>
              <p:nvPr/>
            </p:nvSpPr>
            <p:spPr>
              <a:xfrm>
                <a:off x="6122845" y="5064416"/>
                <a:ext cx="160803" cy="142490"/>
              </a:xfrm>
              <a:custGeom>
                <a:avLst/>
                <a:gdLst>
                  <a:gd name="connsiteX0" fmla="*/ 143 w 160803"/>
                  <a:gd name="connsiteY0" fmla="*/ 2884 h 142490"/>
                  <a:gd name="connsiteX1" fmla="*/ 92218 w 160803"/>
                  <a:gd name="connsiteY1" fmla="*/ 13997 h 142490"/>
                  <a:gd name="connsiteX2" fmla="*/ 160480 w 160803"/>
                  <a:gd name="connsiteY2" fmla="*/ 140997 h 142490"/>
                  <a:gd name="connsiteX3" fmla="*/ 116030 w 160803"/>
                  <a:gd name="connsiteY3" fmla="*/ 79084 h 142490"/>
                  <a:gd name="connsiteX4" fmla="*/ 71580 w 160803"/>
                  <a:gd name="connsiteY4" fmla="*/ 10822 h 142490"/>
                  <a:gd name="connsiteX5" fmla="*/ 143 w 160803"/>
                  <a:gd name="connsiteY5" fmla="*/ 2884 h 14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803" h="142490">
                    <a:moveTo>
                      <a:pt x="143" y="2884"/>
                    </a:moveTo>
                    <a:cubicBezTo>
                      <a:pt x="3583" y="3413"/>
                      <a:pt x="65495" y="-9022"/>
                      <a:pt x="92218" y="13997"/>
                    </a:cubicBezTo>
                    <a:cubicBezTo>
                      <a:pt x="118941" y="37016"/>
                      <a:pt x="156511" y="130149"/>
                      <a:pt x="160480" y="140997"/>
                    </a:cubicBezTo>
                    <a:cubicBezTo>
                      <a:pt x="164449" y="151845"/>
                      <a:pt x="130847" y="100780"/>
                      <a:pt x="116030" y="79084"/>
                    </a:cubicBezTo>
                    <a:cubicBezTo>
                      <a:pt x="101213" y="57388"/>
                      <a:pt x="87190" y="23786"/>
                      <a:pt x="71580" y="10822"/>
                    </a:cubicBezTo>
                    <a:cubicBezTo>
                      <a:pt x="55970" y="-2142"/>
                      <a:pt x="-3297" y="2355"/>
                      <a:pt x="143" y="2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5" name="フリーフォーム: 図形 1644">
                <a:extLst>
                  <a:ext uri="{FF2B5EF4-FFF2-40B4-BE49-F238E27FC236}">
                    <a16:creationId xmlns:a16="http://schemas.microsoft.com/office/drawing/2014/main" id="{2E1D9895-6CF9-46AD-A67D-75B58E35E767}"/>
                  </a:ext>
                </a:extLst>
              </p:cNvPr>
              <p:cNvSpPr/>
              <p:nvPr/>
            </p:nvSpPr>
            <p:spPr>
              <a:xfrm>
                <a:off x="6149975" y="5072063"/>
                <a:ext cx="63877" cy="100186"/>
              </a:xfrm>
              <a:custGeom>
                <a:avLst/>
                <a:gdLst>
                  <a:gd name="connsiteX0" fmla="*/ 0 w 63877"/>
                  <a:gd name="connsiteY0" fmla="*/ 0 h 100186"/>
                  <a:gd name="connsiteX1" fmla="*/ 63500 w 63877"/>
                  <a:gd name="connsiteY1" fmla="*/ 100012 h 100186"/>
                  <a:gd name="connsiteX2" fmla="*/ 0 w 63877"/>
                  <a:gd name="connsiteY2" fmla="*/ 0 h 10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77" h="100186">
                    <a:moveTo>
                      <a:pt x="0" y="0"/>
                    </a:moveTo>
                    <a:cubicBezTo>
                      <a:pt x="0" y="0"/>
                      <a:pt x="57414" y="94985"/>
                      <a:pt x="63500" y="100012"/>
                    </a:cubicBezTo>
                    <a:cubicBezTo>
                      <a:pt x="69586" y="10503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6" name="フリーフォーム: 図形 1645">
                <a:extLst>
                  <a:ext uri="{FF2B5EF4-FFF2-40B4-BE49-F238E27FC236}">
                    <a16:creationId xmlns:a16="http://schemas.microsoft.com/office/drawing/2014/main" id="{E40C4AB6-C40C-4258-BC29-CE888F8DE77B}"/>
                  </a:ext>
                </a:extLst>
              </p:cNvPr>
              <p:cNvSpPr/>
              <p:nvPr/>
            </p:nvSpPr>
            <p:spPr>
              <a:xfrm>
                <a:off x="6127050" y="5180013"/>
                <a:ext cx="156275" cy="73052"/>
              </a:xfrm>
              <a:custGeom>
                <a:avLst/>
                <a:gdLst>
                  <a:gd name="connsiteX0" fmla="*/ 700 w 156275"/>
                  <a:gd name="connsiteY0" fmla="*/ 73025 h 73052"/>
                  <a:gd name="connsiteX1" fmla="*/ 124525 w 156275"/>
                  <a:gd name="connsiteY1" fmla="*/ 15875 h 73052"/>
                  <a:gd name="connsiteX2" fmla="*/ 78488 w 156275"/>
                  <a:gd name="connsiteY2" fmla="*/ 0 h 73052"/>
                  <a:gd name="connsiteX3" fmla="*/ 156275 w 156275"/>
                  <a:gd name="connsiteY3" fmla="*/ 26987 h 73052"/>
                  <a:gd name="connsiteX4" fmla="*/ 76900 w 156275"/>
                  <a:gd name="connsiteY4" fmla="*/ 7937 h 73052"/>
                  <a:gd name="connsiteX5" fmla="*/ 700 w 156275"/>
                  <a:gd name="connsiteY5" fmla="*/ 73025 h 7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75" h="73052">
                    <a:moveTo>
                      <a:pt x="700" y="73025"/>
                    </a:moveTo>
                    <a:cubicBezTo>
                      <a:pt x="8637" y="74348"/>
                      <a:pt x="111560" y="28046"/>
                      <a:pt x="124525" y="15875"/>
                    </a:cubicBezTo>
                    <a:cubicBezTo>
                      <a:pt x="137490" y="3704"/>
                      <a:pt x="78488" y="0"/>
                      <a:pt x="78488" y="0"/>
                    </a:cubicBezTo>
                    <a:cubicBezTo>
                      <a:pt x="83780" y="1852"/>
                      <a:pt x="156540" y="25664"/>
                      <a:pt x="156275" y="26987"/>
                    </a:cubicBezTo>
                    <a:cubicBezTo>
                      <a:pt x="156010" y="28310"/>
                      <a:pt x="99389" y="3175"/>
                      <a:pt x="76900" y="7937"/>
                    </a:cubicBezTo>
                    <a:cubicBezTo>
                      <a:pt x="54411" y="12699"/>
                      <a:pt x="-7237" y="71702"/>
                      <a:pt x="700" y="730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7" name="フリーフォーム: 図形 1646">
                <a:extLst>
                  <a:ext uri="{FF2B5EF4-FFF2-40B4-BE49-F238E27FC236}">
                    <a16:creationId xmlns:a16="http://schemas.microsoft.com/office/drawing/2014/main" id="{24901244-F8FB-4CF4-BAA0-8829C0F6708F}"/>
                  </a:ext>
                </a:extLst>
              </p:cNvPr>
              <p:cNvSpPr/>
              <p:nvPr/>
            </p:nvSpPr>
            <p:spPr>
              <a:xfrm>
                <a:off x="6157905" y="5202135"/>
                <a:ext cx="130584" cy="67049"/>
              </a:xfrm>
              <a:custGeom>
                <a:avLst/>
                <a:gdLst>
                  <a:gd name="connsiteX0" fmla="*/ 127008 w 130584"/>
                  <a:gd name="connsiteY0" fmla="*/ 103 h 67049"/>
                  <a:gd name="connsiteX1" fmla="*/ 117483 w 130584"/>
                  <a:gd name="connsiteY1" fmla="*/ 65190 h 67049"/>
                  <a:gd name="connsiteX2" fmla="*/ 8 w 130584"/>
                  <a:gd name="connsiteY2" fmla="*/ 49315 h 67049"/>
                  <a:gd name="connsiteX3" fmla="*/ 111133 w 130584"/>
                  <a:gd name="connsiteY3" fmla="*/ 49315 h 67049"/>
                  <a:gd name="connsiteX4" fmla="*/ 127008 w 130584"/>
                  <a:gd name="connsiteY4" fmla="*/ 103 h 6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84" h="67049">
                    <a:moveTo>
                      <a:pt x="127008" y="103"/>
                    </a:moveTo>
                    <a:cubicBezTo>
                      <a:pt x="128066" y="2749"/>
                      <a:pt x="138650" y="56988"/>
                      <a:pt x="117483" y="65190"/>
                    </a:cubicBezTo>
                    <a:cubicBezTo>
                      <a:pt x="96316" y="73392"/>
                      <a:pt x="1066" y="51961"/>
                      <a:pt x="8" y="49315"/>
                    </a:cubicBezTo>
                    <a:cubicBezTo>
                      <a:pt x="-1050" y="46669"/>
                      <a:pt x="92348" y="52225"/>
                      <a:pt x="111133" y="49315"/>
                    </a:cubicBezTo>
                    <a:cubicBezTo>
                      <a:pt x="129918" y="46405"/>
                      <a:pt x="125950" y="-2543"/>
                      <a:pt x="127008" y="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8" name="フリーフォーム: 図形 1647">
                <a:extLst>
                  <a:ext uri="{FF2B5EF4-FFF2-40B4-BE49-F238E27FC236}">
                    <a16:creationId xmlns:a16="http://schemas.microsoft.com/office/drawing/2014/main" id="{ED51A1D7-F4BA-4C42-B851-21B9B23BC4EA}"/>
                  </a:ext>
                </a:extLst>
              </p:cNvPr>
              <p:cNvSpPr/>
              <p:nvPr/>
            </p:nvSpPr>
            <p:spPr>
              <a:xfrm>
                <a:off x="6130211" y="5068709"/>
                <a:ext cx="51877" cy="140953"/>
              </a:xfrm>
              <a:custGeom>
                <a:avLst/>
                <a:gdLst>
                  <a:gd name="connsiteX0" fmla="*/ 714 w 51877"/>
                  <a:gd name="connsiteY0" fmla="*/ 179 h 140953"/>
                  <a:gd name="connsiteX1" fmla="*/ 51514 w 51877"/>
                  <a:gd name="connsiteY1" fmla="*/ 135116 h 140953"/>
                  <a:gd name="connsiteX2" fmla="*/ 22939 w 51877"/>
                  <a:gd name="connsiteY2" fmla="*/ 106541 h 140953"/>
                  <a:gd name="connsiteX3" fmla="*/ 714 w 51877"/>
                  <a:gd name="connsiteY3" fmla="*/ 179 h 14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77" h="140953">
                    <a:moveTo>
                      <a:pt x="714" y="179"/>
                    </a:moveTo>
                    <a:cubicBezTo>
                      <a:pt x="5476" y="4941"/>
                      <a:pt x="47810" y="117389"/>
                      <a:pt x="51514" y="135116"/>
                    </a:cubicBezTo>
                    <a:cubicBezTo>
                      <a:pt x="55218" y="152843"/>
                      <a:pt x="29554" y="126385"/>
                      <a:pt x="22939" y="106541"/>
                    </a:cubicBezTo>
                    <a:cubicBezTo>
                      <a:pt x="16324" y="86697"/>
                      <a:pt x="-4048" y="-4583"/>
                      <a:pt x="714" y="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9" name="フリーフォーム: 図形 1648">
                <a:extLst>
                  <a:ext uri="{FF2B5EF4-FFF2-40B4-BE49-F238E27FC236}">
                    <a16:creationId xmlns:a16="http://schemas.microsoft.com/office/drawing/2014/main" id="{DA267795-78C1-44B7-86C0-063295E3DA73}"/>
                  </a:ext>
                </a:extLst>
              </p:cNvPr>
              <p:cNvSpPr/>
              <p:nvPr/>
            </p:nvSpPr>
            <p:spPr>
              <a:xfrm>
                <a:off x="5829281" y="5132269"/>
                <a:ext cx="277846" cy="43176"/>
              </a:xfrm>
              <a:custGeom>
                <a:avLst/>
                <a:gdLst>
                  <a:gd name="connsiteX0" fmla="*/ 19 w 277846"/>
                  <a:gd name="connsiteY0" fmla="*/ 23931 h 43176"/>
                  <a:gd name="connsiteX1" fmla="*/ 65107 w 277846"/>
                  <a:gd name="connsiteY1" fmla="*/ 42981 h 43176"/>
                  <a:gd name="connsiteX2" fmla="*/ 138132 w 277846"/>
                  <a:gd name="connsiteY2" fmla="*/ 9644 h 43176"/>
                  <a:gd name="connsiteX3" fmla="*/ 200044 w 277846"/>
                  <a:gd name="connsiteY3" fmla="*/ 119 h 43176"/>
                  <a:gd name="connsiteX4" fmla="*/ 277832 w 277846"/>
                  <a:gd name="connsiteY4" fmla="*/ 14406 h 43176"/>
                  <a:gd name="connsiteX5" fmla="*/ 193694 w 277846"/>
                  <a:gd name="connsiteY5" fmla="*/ 4881 h 43176"/>
                  <a:gd name="connsiteX6" fmla="*/ 106382 w 277846"/>
                  <a:gd name="connsiteY6" fmla="*/ 6469 h 43176"/>
                  <a:gd name="connsiteX7" fmla="*/ 58757 w 277846"/>
                  <a:gd name="connsiteY7" fmla="*/ 35044 h 43176"/>
                  <a:gd name="connsiteX8" fmla="*/ 19 w 277846"/>
                  <a:gd name="connsiteY8" fmla="*/ 23931 h 4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846" h="43176">
                    <a:moveTo>
                      <a:pt x="19" y="23931"/>
                    </a:moveTo>
                    <a:cubicBezTo>
                      <a:pt x="1077" y="25254"/>
                      <a:pt x="42088" y="45362"/>
                      <a:pt x="65107" y="42981"/>
                    </a:cubicBezTo>
                    <a:cubicBezTo>
                      <a:pt x="88126" y="40600"/>
                      <a:pt x="115643" y="16788"/>
                      <a:pt x="138132" y="9644"/>
                    </a:cubicBezTo>
                    <a:cubicBezTo>
                      <a:pt x="160621" y="2500"/>
                      <a:pt x="176761" y="-675"/>
                      <a:pt x="200044" y="119"/>
                    </a:cubicBezTo>
                    <a:cubicBezTo>
                      <a:pt x="223327" y="913"/>
                      <a:pt x="278890" y="13612"/>
                      <a:pt x="277832" y="14406"/>
                    </a:cubicBezTo>
                    <a:cubicBezTo>
                      <a:pt x="276774" y="15200"/>
                      <a:pt x="222269" y="6204"/>
                      <a:pt x="193694" y="4881"/>
                    </a:cubicBezTo>
                    <a:cubicBezTo>
                      <a:pt x="165119" y="3558"/>
                      <a:pt x="128871" y="1442"/>
                      <a:pt x="106382" y="6469"/>
                    </a:cubicBezTo>
                    <a:cubicBezTo>
                      <a:pt x="83893" y="11496"/>
                      <a:pt x="76749" y="30282"/>
                      <a:pt x="58757" y="35044"/>
                    </a:cubicBezTo>
                    <a:cubicBezTo>
                      <a:pt x="40765" y="39807"/>
                      <a:pt x="-1039" y="22608"/>
                      <a:pt x="19" y="239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0" name="フリーフォーム: 図形 1649">
                <a:extLst>
                  <a:ext uri="{FF2B5EF4-FFF2-40B4-BE49-F238E27FC236}">
                    <a16:creationId xmlns:a16="http://schemas.microsoft.com/office/drawing/2014/main" id="{E4B630B8-5389-4FC0-B9C4-45A88716DDDD}"/>
                  </a:ext>
                </a:extLst>
              </p:cNvPr>
              <p:cNvSpPr/>
              <p:nvPr/>
            </p:nvSpPr>
            <p:spPr>
              <a:xfrm>
                <a:off x="5842857" y="5110886"/>
                <a:ext cx="123527" cy="26364"/>
              </a:xfrm>
              <a:custGeom>
                <a:avLst/>
                <a:gdLst>
                  <a:gd name="connsiteX0" fmla="*/ 731 w 123527"/>
                  <a:gd name="connsiteY0" fmla="*/ 26264 h 26364"/>
                  <a:gd name="connsiteX1" fmla="*/ 56293 w 123527"/>
                  <a:gd name="connsiteY1" fmla="*/ 7214 h 26364"/>
                  <a:gd name="connsiteX2" fmla="*/ 115031 w 123527"/>
                  <a:gd name="connsiteY2" fmla="*/ 864 h 26364"/>
                  <a:gd name="connsiteX3" fmla="*/ 121381 w 123527"/>
                  <a:gd name="connsiteY3" fmla="*/ 24677 h 26364"/>
                  <a:gd name="connsiteX4" fmla="*/ 97568 w 123527"/>
                  <a:gd name="connsiteY4" fmla="*/ 15152 h 26364"/>
                  <a:gd name="connsiteX5" fmla="*/ 731 w 123527"/>
                  <a:gd name="connsiteY5" fmla="*/ 26264 h 2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527" h="26364">
                    <a:moveTo>
                      <a:pt x="731" y="26264"/>
                    </a:moveTo>
                    <a:cubicBezTo>
                      <a:pt x="-6148" y="24941"/>
                      <a:pt x="37243" y="11447"/>
                      <a:pt x="56293" y="7214"/>
                    </a:cubicBezTo>
                    <a:cubicBezTo>
                      <a:pt x="75343" y="2981"/>
                      <a:pt x="104183" y="-2046"/>
                      <a:pt x="115031" y="864"/>
                    </a:cubicBezTo>
                    <a:cubicBezTo>
                      <a:pt x="125879" y="3774"/>
                      <a:pt x="124291" y="22296"/>
                      <a:pt x="121381" y="24677"/>
                    </a:cubicBezTo>
                    <a:cubicBezTo>
                      <a:pt x="118471" y="27058"/>
                      <a:pt x="115560" y="14888"/>
                      <a:pt x="97568" y="15152"/>
                    </a:cubicBezTo>
                    <a:cubicBezTo>
                      <a:pt x="79576" y="15416"/>
                      <a:pt x="7610" y="27587"/>
                      <a:pt x="731" y="262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1" name="フリーフォーム: 図形 1650">
                <a:extLst>
                  <a:ext uri="{FF2B5EF4-FFF2-40B4-BE49-F238E27FC236}">
                    <a16:creationId xmlns:a16="http://schemas.microsoft.com/office/drawing/2014/main" id="{7708C7F1-9DD2-4054-AFE4-D0161DE97181}"/>
                  </a:ext>
                </a:extLst>
              </p:cNvPr>
              <p:cNvSpPr/>
              <p:nvPr/>
            </p:nvSpPr>
            <p:spPr>
              <a:xfrm>
                <a:off x="5942641" y="5068812"/>
                <a:ext cx="171057" cy="43715"/>
              </a:xfrm>
              <a:custGeom>
                <a:avLst/>
                <a:gdLst>
                  <a:gd name="connsiteX0" fmla="*/ 959 w 171057"/>
                  <a:gd name="connsiteY0" fmla="*/ 33413 h 43715"/>
                  <a:gd name="connsiteX1" fmla="*/ 147009 w 171057"/>
                  <a:gd name="connsiteY1" fmla="*/ 42938 h 43715"/>
                  <a:gd name="connsiteX2" fmla="*/ 167647 w 171057"/>
                  <a:gd name="connsiteY2" fmla="*/ 41351 h 43715"/>
                  <a:gd name="connsiteX3" fmla="*/ 112084 w 171057"/>
                  <a:gd name="connsiteY3" fmla="*/ 27063 h 43715"/>
                  <a:gd name="connsiteX4" fmla="*/ 88272 w 171057"/>
                  <a:gd name="connsiteY4" fmla="*/ 76 h 43715"/>
                  <a:gd name="connsiteX5" fmla="*/ 83509 w 171057"/>
                  <a:gd name="connsiteY5" fmla="*/ 19126 h 43715"/>
                  <a:gd name="connsiteX6" fmla="*/ 959 w 171057"/>
                  <a:gd name="connsiteY6" fmla="*/ 33413 h 4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057" h="43715">
                    <a:moveTo>
                      <a:pt x="959" y="33413"/>
                    </a:moveTo>
                    <a:cubicBezTo>
                      <a:pt x="11542" y="37382"/>
                      <a:pt x="119228" y="41615"/>
                      <a:pt x="147009" y="42938"/>
                    </a:cubicBezTo>
                    <a:cubicBezTo>
                      <a:pt x="174790" y="44261"/>
                      <a:pt x="173468" y="43997"/>
                      <a:pt x="167647" y="41351"/>
                    </a:cubicBezTo>
                    <a:cubicBezTo>
                      <a:pt x="161826" y="38705"/>
                      <a:pt x="125313" y="33942"/>
                      <a:pt x="112084" y="27063"/>
                    </a:cubicBezTo>
                    <a:cubicBezTo>
                      <a:pt x="98855" y="20184"/>
                      <a:pt x="93034" y="1399"/>
                      <a:pt x="88272" y="76"/>
                    </a:cubicBezTo>
                    <a:cubicBezTo>
                      <a:pt x="83510" y="-1247"/>
                      <a:pt x="96474" y="14893"/>
                      <a:pt x="83509" y="19126"/>
                    </a:cubicBezTo>
                    <a:cubicBezTo>
                      <a:pt x="70544" y="23359"/>
                      <a:pt x="-9624" y="29444"/>
                      <a:pt x="959" y="33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2" name="フリーフォーム: 図形 1651">
                <a:extLst>
                  <a:ext uri="{FF2B5EF4-FFF2-40B4-BE49-F238E27FC236}">
                    <a16:creationId xmlns:a16="http://schemas.microsoft.com/office/drawing/2014/main" id="{26518FDA-1300-47CC-BB44-AFF09972C44E}"/>
                  </a:ext>
                </a:extLst>
              </p:cNvPr>
              <p:cNvSpPr/>
              <p:nvPr/>
            </p:nvSpPr>
            <p:spPr>
              <a:xfrm>
                <a:off x="6049809" y="5206518"/>
                <a:ext cx="104087" cy="80107"/>
              </a:xfrm>
              <a:custGeom>
                <a:avLst/>
                <a:gdLst>
                  <a:gd name="connsiteX0" fmla="*/ 6504 w 104087"/>
                  <a:gd name="connsiteY0" fmla="*/ 482 h 80107"/>
                  <a:gd name="connsiteX1" fmla="*/ 100166 w 104087"/>
                  <a:gd name="connsiteY1" fmla="*/ 25882 h 80107"/>
                  <a:gd name="connsiteX2" fmla="*/ 77941 w 104087"/>
                  <a:gd name="connsiteY2" fmla="*/ 63982 h 80107"/>
                  <a:gd name="connsiteX3" fmla="*/ 154 w 104087"/>
                  <a:gd name="connsiteY3" fmla="*/ 79857 h 80107"/>
                  <a:gd name="connsiteX4" fmla="*/ 57304 w 104087"/>
                  <a:gd name="connsiteY4" fmla="*/ 52870 h 80107"/>
                  <a:gd name="connsiteX5" fmla="*/ 33491 w 104087"/>
                  <a:gd name="connsiteY5" fmla="*/ 48107 h 80107"/>
                  <a:gd name="connsiteX6" fmla="*/ 6504 w 104087"/>
                  <a:gd name="connsiteY6" fmla="*/ 482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87" h="80107">
                    <a:moveTo>
                      <a:pt x="6504" y="482"/>
                    </a:moveTo>
                    <a:cubicBezTo>
                      <a:pt x="17616" y="-3222"/>
                      <a:pt x="88260" y="15299"/>
                      <a:pt x="100166" y="25882"/>
                    </a:cubicBezTo>
                    <a:cubicBezTo>
                      <a:pt x="112072" y="36465"/>
                      <a:pt x="94610" y="54986"/>
                      <a:pt x="77941" y="63982"/>
                    </a:cubicBezTo>
                    <a:cubicBezTo>
                      <a:pt x="61272" y="72978"/>
                      <a:pt x="3593" y="81709"/>
                      <a:pt x="154" y="79857"/>
                    </a:cubicBezTo>
                    <a:cubicBezTo>
                      <a:pt x="-3285" y="78005"/>
                      <a:pt x="51748" y="58162"/>
                      <a:pt x="57304" y="52870"/>
                    </a:cubicBezTo>
                    <a:cubicBezTo>
                      <a:pt x="62860" y="47578"/>
                      <a:pt x="35872" y="53928"/>
                      <a:pt x="33491" y="48107"/>
                    </a:cubicBezTo>
                    <a:cubicBezTo>
                      <a:pt x="31110" y="42286"/>
                      <a:pt x="-4608" y="4186"/>
                      <a:pt x="6504" y="4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3" name="フリーフォーム: 図形 1652">
                <a:extLst>
                  <a:ext uri="{FF2B5EF4-FFF2-40B4-BE49-F238E27FC236}">
                    <a16:creationId xmlns:a16="http://schemas.microsoft.com/office/drawing/2014/main" id="{762EC0A2-F8D7-470B-8F96-0EC6704F39DE}"/>
                  </a:ext>
                </a:extLst>
              </p:cNvPr>
              <p:cNvSpPr/>
              <p:nvPr/>
            </p:nvSpPr>
            <p:spPr>
              <a:xfrm>
                <a:off x="6005382" y="5202238"/>
                <a:ext cx="52518" cy="66797"/>
              </a:xfrm>
              <a:custGeom>
                <a:avLst/>
                <a:gdLst>
                  <a:gd name="connsiteX0" fmla="*/ 52518 w 52518"/>
                  <a:gd name="connsiteY0" fmla="*/ 0 h 66797"/>
                  <a:gd name="connsiteX1" fmla="*/ 131 w 52518"/>
                  <a:gd name="connsiteY1" fmla="*/ 66675 h 66797"/>
                  <a:gd name="connsiteX2" fmla="*/ 52518 w 52518"/>
                  <a:gd name="connsiteY2" fmla="*/ 0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18" h="66797">
                    <a:moveTo>
                      <a:pt x="52518" y="0"/>
                    </a:moveTo>
                    <a:cubicBezTo>
                      <a:pt x="52518" y="0"/>
                      <a:pt x="-3044" y="63235"/>
                      <a:pt x="131" y="66675"/>
                    </a:cubicBezTo>
                    <a:cubicBezTo>
                      <a:pt x="3306" y="70115"/>
                      <a:pt x="52518" y="0"/>
                      <a:pt x="525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4" name="フリーフォーム: 図形 1653">
                <a:extLst>
                  <a:ext uri="{FF2B5EF4-FFF2-40B4-BE49-F238E27FC236}">
                    <a16:creationId xmlns:a16="http://schemas.microsoft.com/office/drawing/2014/main" id="{3030D6B3-3096-4E66-8048-5D0AC86E73F1}"/>
                  </a:ext>
                </a:extLst>
              </p:cNvPr>
              <p:cNvSpPr/>
              <p:nvPr/>
            </p:nvSpPr>
            <p:spPr>
              <a:xfrm>
                <a:off x="5859768" y="5155547"/>
                <a:ext cx="209619" cy="91654"/>
              </a:xfrm>
              <a:custGeom>
                <a:avLst/>
                <a:gdLst>
                  <a:gd name="connsiteX0" fmla="*/ 209245 w 209619"/>
                  <a:gd name="connsiteY0" fmla="*/ 653 h 91654"/>
                  <a:gd name="connsiteX1" fmla="*/ 50495 w 209619"/>
                  <a:gd name="connsiteY1" fmla="*/ 89553 h 91654"/>
                  <a:gd name="connsiteX2" fmla="*/ 1282 w 209619"/>
                  <a:gd name="connsiteY2" fmla="*/ 62566 h 91654"/>
                  <a:gd name="connsiteX3" fmla="*/ 91770 w 209619"/>
                  <a:gd name="connsiteY3" fmla="*/ 49866 h 91654"/>
                  <a:gd name="connsiteX4" fmla="*/ 209245 w 209619"/>
                  <a:gd name="connsiteY4" fmla="*/ 653 h 9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19" h="91654">
                    <a:moveTo>
                      <a:pt x="209245" y="653"/>
                    </a:moveTo>
                    <a:cubicBezTo>
                      <a:pt x="202366" y="7267"/>
                      <a:pt x="85155" y="79234"/>
                      <a:pt x="50495" y="89553"/>
                    </a:cubicBezTo>
                    <a:cubicBezTo>
                      <a:pt x="15835" y="99872"/>
                      <a:pt x="-5597" y="69180"/>
                      <a:pt x="1282" y="62566"/>
                    </a:cubicBezTo>
                    <a:cubicBezTo>
                      <a:pt x="8161" y="55952"/>
                      <a:pt x="57110" y="60185"/>
                      <a:pt x="91770" y="49866"/>
                    </a:cubicBezTo>
                    <a:cubicBezTo>
                      <a:pt x="126430" y="39547"/>
                      <a:pt x="216124" y="-5961"/>
                      <a:pt x="209245" y="6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5" name="フリーフォーム: 図形 1654">
                <a:extLst>
                  <a:ext uri="{FF2B5EF4-FFF2-40B4-BE49-F238E27FC236}">
                    <a16:creationId xmlns:a16="http://schemas.microsoft.com/office/drawing/2014/main" id="{74802ABC-C611-4AD0-A2E6-ED39AF5184EE}"/>
                  </a:ext>
                </a:extLst>
              </p:cNvPr>
              <p:cNvSpPr/>
              <p:nvPr/>
            </p:nvSpPr>
            <p:spPr>
              <a:xfrm>
                <a:off x="5884794" y="5226050"/>
                <a:ext cx="57219" cy="51089"/>
              </a:xfrm>
              <a:custGeom>
                <a:avLst/>
                <a:gdLst>
                  <a:gd name="connsiteX0" fmla="*/ 57219 w 57219"/>
                  <a:gd name="connsiteY0" fmla="*/ 0 h 51089"/>
                  <a:gd name="connsiteX1" fmla="*/ 69 w 57219"/>
                  <a:gd name="connsiteY1" fmla="*/ 50800 h 51089"/>
                  <a:gd name="connsiteX2" fmla="*/ 57219 w 57219"/>
                  <a:gd name="connsiteY2" fmla="*/ 0 h 5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219" h="51089">
                    <a:moveTo>
                      <a:pt x="57219" y="0"/>
                    </a:moveTo>
                    <a:cubicBezTo>
                      <a:pt x="57219" y="0"/>
                      <a:pt x="-2312" y="46038"/>
                      <a:pt x="69" y="50800"/>
                    </a:cubicBezTo>
                    <a:cubicBezTo>
                      <a:pt x="2450" y="55562"/>
                      <a:pt x="57219" y="0"/>
                      <a:pt x="5721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2280EC9D-F371-4046-ACF4-0DFF165FA6CD}"/>
                  </a:ext>
                </a:extLst>
              </p:cNvPr>
              <p:cNvSpPr/>
              <p:nvPr/>
            </p:nvSpPr>
            <p:spPr>
              <a:xfrm>
                <a:off x="6014918" y="5253972"/>
                <a:ext cx="104895" cy="2241"/>
              </a:xfrm>
              <a:custGeom>
                <a:avLst/>
                <a:gdLst>
                  <a:gd name="connsiteX0" fmla="*/ 104895 w 104895"/>
                  <a:gd name="connsiteY0" fmla="*/ 2241 h 2241"/>
                  <a:gd name="connsiteX1" fmla="*/ 120 w 104895"/>
                  <a:gd name="connsiteY1" fmla="*/ 653 h 2241"/>
                  <a:gd name="connsiteX2" fmla="*/ 104895 w 104895"/>
                  <a:gd name="connsiteY2" fmla="*/ 2241 h 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95" h="2241">
                    <a:moveTo>
                      <a:pt x="104895" y="2241"/>
                    </a:moveTo>
                    <a:lnTo>
                      <a:pt x="120" y="653"/>
                    </a:lnTo>
                    <a:cubicBezTo>
                      <a:pt x="-4113" y="-1464"/>
                      <a:pt x="104895" y="2241"/>
                      <a:pt x="104895" y="22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: 図形 1656">
                <a:extLst>
                  <a:ext uri="{FF2B5EF4-FFF2-40B4-BE49-F238E27FC236}">
                    <a16:creationId xmlns:a16="http://schemas.microsoft.com/office/drawing/2014/main" id="{56430D5F-2740-48F6-BFEA-509AC8CB85A5}"/>
                  </a:ext>
                </a:extLst>
              </p:cNvPr>
              <p:cNvSpPr/>
              <p:nvPr/>
            </p:nvSpPr>
            <p:spPr>
              <a:xfrm>
                <a:off x="5952700" y="5189340"/>
                <a:ext cx="108471" cy="115437"/>
              </a:xfrm>
              <a:custGeom>
                <a:avLst/>
                <a:gdLst>
                  <a:gd name="connsiteX0" fmla="*/ 75038 w 108471"/>
                  <a:gd name="connsiteY0" fmla="*/ 4960 h 115437"/>
                  <a:gd name="connsiteX1" fmla="*/ 17888 w 108471"/>
                  <a:gd name="connsiteY1" fmla="*/ 9723 h 115437"/>
                  <a:gd name="connsiteX2" fmla="*/ 5188 w 108471"/>
                  <a:gd name="connsiteY2" fmla="*/ 71635 h 115437"/>
                  <a:gd name="connsiteX3" fmla="*/ 95675 w 108471"/>
                  <a:gd name="connsiteY3" fmla="*/ 114498 h 115437"/>
                  <a:gd name="connsiteX4" fmla="*/ 100438 w 108471"/>
                  <a:gd name="connsiteY4" fmla="*/ 98623 h 115437"/>
                  <a:gd name="connsiteX5" fmla="*/ 25825 w 108471"/>
                  <a:gd name="connsiteY5" fmla="*/ 68460 h 115437"/>
                  <a:gd name="connsiteX6" fmla="*/ 9950 w 108471"/>
                  <a:gd name="connsiteY6" fmla="*/ 57348 h 115437"/>
                  <a:gd name="connsiteX7" fmla="*/ 75038 w 108471"/>
                  <a:gd name="connsiteY7" fmla="*/ 4960 h 11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1" h="115437">
                    <a:moveTo>
                      <a:pt x="75038" y="4960"/>
                    </a:moveTo>
                    <a:cubicBezTo>
                      <a:pt x="76361" y="-2977"/>
                      <a:pt x="29530" y="-1390"/>
                      <a:pt x="17888" y="9723"/>
                    </a:cubicBezTo>
                    <a:cubicBezTo>
                      <a:pt x="6246" y="20836"/>
                      <a:pt x="-7776" y="54173"/>
                      <a:pt x="5188" y="71635"/>
                    </a:cubicBezTo>
                    <a:cubicBezTo>
                      <a:pt x="18152" y="89097"/>
                      <a:pt x="79800" y="110000"/>
                      <a:pt x="95675" y="114498"/>
                    </a:cubicBezTo>
                    <a:cubicBezTo>
                      <a:pt x="111550" y="118996"/>
                      <a:pt x="112080" y="106296"/>
                      <a:pt x="100438" y="98623"/>
                    </a:cubicBezTo>
                    <a:cubicBezTo>
                      <a:pt x="88796" y="90950"/>
                      <a:pt x="40906" y="75339"/>
                      <a:pt x="25825" y="68460"/>
                    </a:cubicBezTo>
                    <a:cubicBezTo>
                      <a:pt x="10744" y="61581"/>
                      <a:pt x="-104" y="69519"/>
                      <a:pt x="9950" y="57348"/>
                    </a:cubicBezTo>
                    <a:cubicBezTo>
                      <a:pt x="20004" y="45177"/>
                      <a:pt x="73715" y="12897"/>
                      <a:pt x="75038" y="49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90BAF18B-3239-451D-B88E-3DF5FD16E076}"/>
                  </a:ext>
                </a:extLst>
              </p:cNvPr>
              <p:cNvSpPr/>
              <p:nvPr/>
            </p:nvSpPr>
            <p:spPr>
              <a:xfrm>
                <a:off x="5455681" y="5084354"/>
                <a:ext cx="141545" cy="108430"/>
              </a:xfrm>
              <a:custGeom>
                <a:avLst/>
                <a:gdLst>
                  <a:gd name="connsiteX0" fmla="*/ 557 w 141545"/>
                  <a:gd name="connsiteY0" fmla="*/ 108359 h 108430"/>
                  <a:gd name="connsiteX1" fmla="*/ 105332 w 141545"/>
                  <a:gd name="connsiteY1" fmla="*/ 9934 h 108430"/>
                  <a:gd name="connsiteX2" fmla="*/ 140257 w 141545"/>
                  <a:gd name="connsiteY2" fmla="*/ 5171 h 108430"/>
                  <a:gd name="connsiteX3" fmla="*/ 67232 w 141545"/>
                  <a:gd name="connsiteY3" fmla="*/ 25809 h 108430"/>
                  <a:gd name="connsiteX4" fmla="*/ 557 w 141545"/>
                  <a:gd name="connsiteY4" fmla="*/ 108359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545" h="108430">
                    <a:moveTo>
                      <a:pt x="557" y="108359"/>
                    </a:moveTo>
                    <a:cubicBezTo>
                      <a:pt x="6907" y="105713"/>
                      <a:pt x="82049" y="27132"/>
                      <a:pt x="105332" y="9934"/>
                    </a:cubicBezTo>
                    <a:cubicBezTo>
                      <a:pt x="128615" y="-7264"/>
                      <a:pt x="146607" y="2525"/>
                      <a:pt x="140257" y="5171"/>
                    </a:cubicBezTo>
                    <a:cubicBezTo>
                      <a:pt x="133907" y="7817"/>
                      <a:pt x="90780" y="12580"/>
                      <a:pt x="67232" y="25809"/>
                    </a:cubicBezTo>
                    <a:cubicBezTo>
                      <a:pt x="43684" y="39038"/>
                      <a:pt x="-5793" y="111005"/>
                      <a:pt x="557" y="1083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88311DC6-0DB8-4F42-9F75-1EFFF569C48E}"/>
                  </a:ext>
                </a:extLst>
              </p:cNvPr>
              <p:cNvSpPr/>
              <p:nvPr/>
            </p:nvSpPr>
            <p:spPr>
              <a:xfrm>
                <a:off x="5511794" y="5100481"/>
                <a:ext cx="239742" cy="103431"/>
              </a:xfrm>
              <a:custGeom>
                <a:avLst/>
                <a:gdLst>
                  <a:gd name="connsiteX0" fmla="*/ 6 w 239742"/>
                  <a:gd name="connsiteY0" fmla="*/ 103344 h 103431"/>
                  <a:gd name="connsiteX1" fmla="*/ 158756 w 239742"/>
                  <a:gd name="connsiteY1" fmla="*/ 20794 h 103431"/>
                  <a:gd name="connsiteX2" fmla="*/ 239719 w 239742"/>
                  <a:gd name="connsiteY2" fmla="*/ 16032 h 103431"/>
                  <a:gd name="connsiteX3" fmla="*/ 165106 w 239742"/>
                  <a:gd name="connsiteY3" fmla="*/ 3332 h 103431"/>
                  <a:gd name="connsiteX4" fmla="*/ 6 w 239742"/>
                  <a:gd name="connsiteY4" fmla="*/ 103344 h 1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42" h="103431">
                    <a:moveTo>
                      <a:pt x="6" y="103344"/>
                    </a:moveTo>
                    <a:cubicBezTo>
                      <a:pt x="-1052" y="106254"/>
                      <a:pt x="118804" y="35346"/>
                      <a:pt x="158756" y="20794"/>
                    </a:cubicBezTo>
                    <a:cubicBezTo>
                      <a:pt x="198708" y="6242"/>
                      <a:pt x="238661" y="18942"/>
                      <a:pt x="239719" y="16032"/>
                    </a:cubicBezTo>
                    <a:cubicBezTo>
                      <a:pt x="240777" y="13122"/>
                      <a:pt x="205323" y="-8045"/>
                      <a:pt x="165106" y="3332"/>
                    </a:cubicBezTo>
                    <a:cubicBezTo>
                      <a:pt x="124889" y="14709"/>
                      <a:pt x="1064" y="100434"/>
                      <a:pt x="6" y="1033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: 図形 1659">
                <a:extLst>
                  <a:ext uri="{FF2B5EF4-FFF2-40B4-BE49-F238E27FC236}">
                    <a16:creationId xmlns:a16="http://schemas.microsoft.com/office/drawing/2014/main" id="{43179360-A58B-4959-9F42-C4A23BB098C8}"/>
                  </a:ext>
                </a:extLst>
              </p:cNvPr>
              <p:cNvSpPr/>
              <p:nvPr/>
            </p:nvSpPr>
            <p:spPr>
              <a:xfrm>
                <a:off x="5583088" y="5062096"/>
                <a:ext cx="173949" cy="40215"/>
              </a:xfrm>
              <a:custGeom>
                <a:avLst/>
                <a:gdLst>
                  <a:gd name="connsiteX0" fmla="*/ 150 w 173949"/>
                  <a:gd name="connsiteY0" fmla="*/ 29017 h 40215"/>
                  <a:gd name="connsiteX1" fmla="*/ 135087 w 173949"/>
                  <a:gd name="connsiteY1" fmla="*/ 11554 h 40215"/>
                  <a:gd name="connsiteX2" fmla="*/ 173187 w 173949"/>
                  <a:gd name="connsiteY2" fmla="*/ 40129 h 40215"/>
                  <a:gd name="connsiteX3" fmla="*/ 109687 w 173949"/>
                  <a:gd name="connsiteY3" fmla="*/ 442 h 40215"/>
                  <a:gd name="connsiteX4" fmla="*/ 150 w 173949"/>
                  <a:gd name="connsiteY4" fmla="*/ 29017 h 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49" h="40215">
                    <a:moveTo>
                      <a:pt x="150" y="29017"/>
                    </a:moveTo>
                    <a:cubicBezTo>
                      <a:pt x="4383" y="30869"/>
                      <a:pt x="106248" y="9702"/>
                      <a:pt x="135087" y="11554"/>
                    </a:cubicBezTo>
                    <a:cubicBezTo>
                      <a:pt x="163927" y="13406"/>
                      <a:pt x="177420" y="41981"/>
                      <a:pt x="173187" y="40129"/>
                    </a:cubicBezTo>
                    <a:cubicBezTo>
                      <a:pt x="168954" y="38277"/>
                      <a:pt x="136939" y="4940"/>
                      <a:pt x="109687" y="442"/>
                    </a:cubicBezTo>
                    <a:cubicBezTo>
                      <a:pt x="82435" y="-4056"/>
                      <a:pt x="-4083" y="27165"/>
                      <a:pt x="150" y="290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: 図形 1660">
                <a:extLst>
                  <a:ext uri="{FF2B5EF4-FFF2-40B4-BE49-F238E27FC236}">
                    <a16:creationId xmlns:a16="http://schemas.microsoft.com/office/drawing/2014/main" id="{03304665-97C4-4EC1-A28F-44F321BFD10C}"/>
                  </a:ext>
                </a:extLst>
              </p:cNvPr>
              <p:cNvSpPr/>
              <p:nvPr/>
            </p:nvSpPr>
            <p:spPr>
              <a:xfrm>
                <a:off x="5479974" y="5157744"/>
                <a:ext cx="231856" cy="73785"/>
              </a:xfrm>
              <a:custGeom>
                <a:avLst/>
                <a:gdLst>
                  <a:gd name="connsiteX0" fmla="*/ 6426 w 231856"/>
                  <a:gd name="connsiteY0" fmla="*/ 7981 h 73785"/>
                  <a:gd name="connsiteX1" fmla="*/ 20714 w 231856"/>
                  <a:gd name="connsiteY1" fmla="*/ 73069 h 73785"/>
                  <a:gd name="connsiteX2" fmla="*/ 77864 w 231856"/>
                  <a:gd name="connsiteY2" fmla="*/ 44494 h 73785"/>
                  <a:gd name="connsiteX3" fmla="*/ 123901 w 231856"/>
                  <a:gd name="connsiteY3" fmla="*/ 22269 h 73785"/>
                  <a:gd name="connsiteX4" fmla="*/ 231851 w 231856"/>
                  <a:gd name="connsiteY4" fmla="*/ 44 h 73785"/>
                  <a:gd name="connsiteX5" fmla="*/ 119139 w 231856"/>
                  <a:gd name="connsiteY5" fmla="*/ 17506 h 73785"/>
                  <a:gd name="connsiteX6" fmla="*/ 6426 w 231856"/>
                  <a:gd name="connsiteY6" fmla="*/ 7981 h 73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856" h="73785">
                    <a:moveTo>
                      <a:pt x="6426" y="7981"/>
                    </a:moveTo>
                    <a:cubicBezTo>
                      <a:pt x="-9978" y="17242"/>
                      <a:pt x="8808" y="66984"/>
                      <a:pt x="20714" y="73069"/>
                    </a:cubicBezTo>
                    <a:cubicBezTo>
                      <a:pt x="32620" y="79154"/>
                      <a:pt x="77864" y="44494"/>
                      <a:pt x="77864" y="44494"/>
                    </a:cubicBezTo>
                    <a:cubicBezTo>
                      <a:pt x="95062" y="36027"/>
                      <a:pt x="98237" y="29677"/>
                      <a:pt x="123901" y="22269"/>
                    </a:cubicBezTo>
                    <a:cubicBezTo>
                      <a:pt x="149565" y="14861"/>
                      <a:pt x="232645" y="838"/>
                      <a:pt x="231851" y="44"/>
                    </a:cubicBezTo>
                    <a:cubicBezTo>
                      <a:pt x="231057" y="-750"/>
                      <a:pt x="155916" y="9304"/>
                      <a:pt x="119139" y="17506"/>
                    </a:cubicBezTo>
                    <a:cubicBezTo>
                      <a:pt x="82362" y="25708"/>
                      <a:pt x="22830" y="-1280"/>
                      <a:pt x="6426" y="7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: 図形 1661">
                <a:extLst>
                  <a:ext uri="{FF2B5EF4-FFF2-40B4-BE49-F238E27FC236}">
                    <a16:creationId xmlns:a16="http://schemas.microsoft.com/office/drawing/2014/main" id="{1BC2F1A5-E139-41DA-A278-693308D27A7B}"/>
                  </a:ext>
                </a:extLst>
              </p:cNvPr>
              <p:cNvSpPr/>
              <p:nvPr/>
            </p:nvSpPr>
            <p:spPr>
              <a:xfrm>
                <a:off x="5491240" y="5232337"/>
                <a:ext cx="133070" cy="97217"/>
              </a:xfrm>
              <a:custGeom>
                <a:avLst/>
                <a:gdLst>
                  <a:gd name="connsiteX0" fmla="*/ 1510 w 133070"/>
                  <a:gd name="connsiteY0" fmla="*/ 96901 h 97217"/>
                  <a:gd name="connsiteX1" fmla="*/ 117398 w 133070"/>
                  <a:gd name="connsiteY1" fmla="*/ 17526 h 97217"/>
                  <a:gd name="connsiteX2" fmla="*/ 125335 w 133070"/>
                  <a:gd name="connsiteY2" fmla="*/ 1651 h 97217"/>
                  <a:gd name="connsiteX3" fmla="*/ 55485 w 133070"/>
                  <a:gd name="connsiteY3" fmla="*/ 44513 h 97217"/>
                  <a:gd name="connsiteX4" fmla="*/ 1510 w 133070"/>
                  <a:gd name="connsiteY4" fmla="*/ 96901 h 9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70" h="97217">
                    <a:moveTo>
                      <a:pt x="1510" y="96901"/>
                    </a:moveTo>
                    <a:cubicBezTo>
                      <a:pt x="11829" y="92403"/>
                      <a:pt x="96761" y="33401"/>
                      <a:pt x="117398" y="17526"/>
                    </a:cubicBezTo>
                    <a:cubicBezTo>
                      <a:pt x="138036" y="1651"/>
                      <a:pt x="135654" y="-2847"/>
                      <a:pt x="125335" y="1651"/>
                    </a:cubicBezTo>
                    <a:cubicBezTo>
                      <a:pt x="115016" y="6149"/>
                      <a:pt x="74535" y="32342"/>
                      <a:pt x="55485" y="44513"/>
                    </a:cubicBezTo>
                    <a:cubicBezTo>
                      <a:pt x="36435" y="56684"/>
                      <a:pt x="-8809" y="101399"/>
                      <a:pt x="1510" y="969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: 図形 1662">
                <a:extLst>
                  <a:ext uri="{FF2B5EF4-FFF2-40B4-BE49-F238E27FC236}">
                    <a16:creationId xmlns:a16="http://schemas.microsoft.com/office/drawing/2014/main" id="{6B228018-C4EA-4E92-80B1-1602C8C195C1}"/>
                  </a:ext>
                </a:extLst>
              </p:cNvPr>
              <p:cNvSpPr/>
              <p:nvPr/>
            </p:nvSpPr>
            <p:spPr>
              <a:xfrm>
                <a:off x="5629827" y="5152790"/>
                <a:ext cx="198184" cy="53388"/>
              </a:xfrm>
              <a:custGeom>
                <a:avLst/>
                <a:gdLst>
                  <a:gd name="connsiteX0" fmla="*/ 2623 w 198184"/>
                  <a:gd name="connsiteY0" fmla="*/ 52623 h 53388"/>
                  <a:gd name="connsiteX1" fmla="*/ 193123 w 198184"/>
                  <a:gd name="connsiteY1" fmla="*/ 46273 h 53388"/>
                  <a:gd name="connsiteX2" fmla="*/ 145498 w 198184"/>
                  <a:gd name="connsiteY2" fmla="*/ 235 h 53388"/>
                  <a:gd name="connsiteX3" fmla="*/ 170898 w 198184"/>
                  <a:gd name="connsiteY3" fmla="*/ 28810 h 53388"/>
                  <a:gd name="connsiteX4" fmla="*/ 86761 w 198184"/>
                  <a:gd name="connsiteY4" fmla="*/ 39923 h 53388"/>
                  <a:gd name="connsiteX5" fmla="*/ 2623 w 198184"/>
                  <a:gd name="connsiteY5" fmla="*/ 52623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184" h="53388">
                    <a:moveTo>
                      <a:pt x="2623" y="52623"/>
                    </a:moveTo>
                    <a:cubicBezTo>
                      <a:pt x="20350" y="53681"/>
                      <a:pt x="169311" y="55004"/>
                      <a:pt x="193123" y="46273"/>
                    </a:cubicBezTo>
                    <a:cubicBezTo>
                      <a:pt x="216935" y="37542"/>
                      <a:pt x="149202" y="3145"/>
                      <a:pt x="145498" y="235"/>
                    </a:cubicBezTo>
                    <a:cubicBezTo>
                      <a:pt x="141794" y="-2676"/>
                      <a:pt x="180688" y="22195"/>
                      <a:pt x="170898" y="28810"/>
                    </a:cubicBezTo>
                    <a:cubicBezTo>
                      <a:pt x="161109" y="35425"/>
                      <a:pt x="111632" y="37542"/>
                      <a:pt x="86761" y="39923"/>
                    </a:cubicBezTo>
                    <a:cubicBezTo>
                      <a:pt x="61890" y="42304"/>
                      <a:pt x="-15104" y="51565"/>
                      <a:pt x="2623" y="526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EBBCF90A-F048-47DD-A003-324EBB984FCF}"/>
                  </a:ext>
                </a:extLst>
              </p:cNvPr>
              <p:cNvSpPr/>
              <p:nvPr/>
            </p:nvSpPr>
            <p:spPr>
              <a:xfrm>
                <a:off x="5499598" y="5215724"/>
                <a:ext cx="342631" cy="169296"/>
              </a:xfrm>
              <a:custGeom>
                <a:avLst/>
                <a:gdLst>
                  <a:gd name="connsiteX0" fmla="*/ 1090 w 342631"/>
                  <a:gd name="connsiteY0" fmla="*/ 169076 h 169296"/>
                  <a:gd name="connsiteX1" fmla="*/ 131265 w 342631"/>
                  <a:gd name="connsiteY1" fmla="*/ 56364 h 169296"/>
                  <a:gd name="connsiteX2" fmla="*/ 221752 w 342631"/>
                  <a:gd name="connsiteY2" fmla="*/ 38901 h 169296"/>
                  <a:gd name="connsiteX3" fmla="*/ 332877 w 342631"/>
                  <a:gd name="connsiteY3" fmla="*/ 8739 h 169296"/>
                  <a:gd name="connsiteX4" fmla="*/ 323352 w 342631"/>
                  <a:gd name="connsiteY4" fmla="*/ 801 h 169296"/>
                  <a:gd name="connsiteX5" fmla="*/ 212227 w 342631"/>
                  <a:gd name="connsiteY5" fmla="*/ 24614 h 169296"/>
                  <a:gd name="connsiteX6" fmla="*/ 142377 w 342631"/>
                  <a:gd name="connsiteY6" fmla="*/ 48426 h 169296"/>
                  <a:gd name="connsiteX7" fmla="*/ 72527 w 342631"/>
                  <a:gd name="connsiteY7" fmla="*/ 84939 h 169296"/>
                  <a:gd name="connsiteX8" fmla="*/ 1090 w 342631"/>
                  <a:gd name="connsiteY8" fmla="*/ 169076 h 16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631" h="169296">
                    <a:moveTo>
                      <a:pt x="1090" y="169076"/>
                    </a:moveTo>
                    <a:cubicBezTo>
                      <a:pt x="10880" y="164314"/>
                      <a:pt x="94488" y="78060"/>
                      <a:pt x="131265" y="56364"/>
                    </a:cubicBezTo>
                    <a:cubicBezTo>
                      <a:pt x="168042" y="34668"/>
                      <a:pt x="221752" y="38901"/>
                      <a:pt x="221752" y="38901"/>
                    </a:cubicBezTo>
                    <a:cubicBezTo>
                      <a:pt x="255354" y="30963"/>
                      <a:pt x="315944" y="15089"/>
                      <a:pt x="332877" y="8739"/>
                    </a:cubicBezTo>
                    <a:cubicBezTo>
                      <a:pt x="349810" y="2389"/>
                      <a:pt x="343460" y="-1845"/>
                      <a:pt x="323352" y="801"/>
                    </a:cubicBezTo>
                    <a:cubicBezTo>
                      <a:pt x="303244" y="3447"/>
                      <a:pt x="242390" y="16676"/>
                      <a:pt x="212227" y="24614"/>
                    </a:cubicBezTo>
                    <a:cubicBezTo>
                      <a:pt x="182064" y="32552"/>
                      <a:pt x="165660" y="38372"/>
                      <a:pt x="142377" y="48426"/>
                    </a:cubicBezTo>
                    <a:cubicBezTo>
                      <a:pt x="119094" y="58480"/>
                      <a:pt x="95017" y="69858"/>
                      <a:pt x="72527" y="84939"/>
                    </a:cubicBezTo>
                    <a:cubicBezTo>
                      <a:pt x="50038" y="100020"/>
                      <a:pt x="-8700" y="173838"/>
                      <a:pt x="1090" y="1690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: 図形 1664">
                <a:extLst>
                  <a:ext uri="{FF2B5EF4-FFF2-40B4-BE49-F238E27FC236}">
                    <a16:creationId xmlns:a16="http://schemas.microsoft.com/office/drawing/2014/main" id="{55C649AE-0317-468A-AF07-DD3FDC03B8FC}"/>
                  </a:ext>
                </a:extLst>
              </p:cNvPr>
              <p:cNvSpPr/>
              <p:nvPr/>
            </p:nvSpPr>
            <p:spPr>
              <a:xfrm>
                <a:off x="5562036" y="5305840"/>
                <a:ext cx="372084" cy="152583"/>
              </a:xfrm>
              <a:custGeom>
                <a:avLst/>
                <a:gdLst>
                  <a:gd name="connsiteX0" fmla="*/ 6914 w 372084"/>
                  <a:gd name="connsiteY0" fmla="*/ 151985 h 152583"/>
                  <a:gd name="connsiteX1" fmla="*/ 10089 w 372084"/>
                  <a:gd name="connsiteY1" fmla="*/ 90073 h 152583"/>
                  <a:gd name="connsiteX2" fmla="*/ 73589 w 372084"/>
                  <a:gd name="connsiteY2" fmla="*/ 40860 h 152583"/>
                  <a:gd name="connsiteX3" fmla="*/ 214877 w 372084"/>
                  <a:gd name="connsiteY3" fmla="*/ 7523 h 152583"/>
                  <a:gd name="connsiteX4" fmla="*/ 297427 w 372084"/>
                  <a:gd name="connsiteY4" fmla="*/ 1173 h 152583"/>
                  <a:gd name="connsiteX5" fmla="*/ 356164 w 372084"/>
                  <a:gd name="connsiteY5" fmla="*/ 24985 h 152583"/>
                  <a:gd name="connsiteX6" fmla="*/ 372039 w 372084"/>
                  <a:gd name="connsiteY6" fmla="*/ 69435 h 152583"/>
                  <a:gd name="connsiteX7" fmla="*/ 352989 w 372084"/>
                  <a:gd name="connsiteY7" fmla="*/ 37685 h 152583"/>
                  <a:gd name="connsiteX8" fmla="*/ 316477 w 372084"/>
                  <a:gd name="connsiteY8" fmla="*/ 24985 h 152583"/>
                  <a:gd name="connsiteX9" fmla="*/ 224402 w 372084"/>
                  <a:gd name="connsiteY9" fmla="*/ 26573 h 152583"/>
                  <a:gd name="connsiteX10" fmla="*/ 76764 w 372084"/>
                  <a:gd name="connsiteY10" fmla="*/ 50385 h 152583"/>
                  <a:gd name="connsiteX11" fmla="*/ 6914 w 372084"/>
                  <a:gd name="connsiteY11" fmla="*/ 151985 h 15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2084" h="152583">
                    <a:moveTo>
                      <a:pt x="6914" y="151985"/>
                    </a:moveTo>
                    <a:cubicBezTo>
                      <a:pt x="-4198" y="158600"/>
                      <a:pt x="-1024" y="108594"/>
                      <a:pt x="10089" y="90073"/>
                    </a:cubicBezTo>
                    <a:cubicBezTo>
                      <a:pt x="21202" y="71552"/>
                      <a:pt x="39458" y="54618"/>
                      <a:pt x="73589" y="40860"/>
                    </a:cubicBezTo>
                    <a:cubicBezTo>
                      <a:pt x="107720" y="27102"/>
                      <a:pt x="177571" y="14138"/>
                      <a:pt x="214877" y="7523"/>
                    </a:cubicBezTo>
                    <a:cubicBezTo>
                      <a:pt x="252183" y="908"/>
                      <a:pt x="273879" y="-1737"/>
                      <a:pt x="297427" y="1173"/>
                    </a:cubicBezTo>
                    <a:cubicBezTo>
                      <a:pt x="320975" y="4083"/>
                      <a:pt x="343729" y="13608"/>
                      <a:pt x="356164" y="24985"/>
                    </a:cubicBezTo>
                    <a:cubicBezTo>
                      <a:pt x="368599" y="36362"/>
                      <a:pt x="372568" y="67318"/>
                      <a:pt x="372039" y="69435"/>
                    </a:cubicBezTo>
                    <a:cubicBezTo>
                      <a:pt x="371510" y="71552"/>
                      <a:pt x="362249" y="45093"/>
                      <a:pt x="352989" y="37685"/>
                    </a:cubicBezTo>
                    <a:cubicBezTo>
                      <a:pt x="343729" y="30277"/>
                      <a:pt x="337908" y="26837"/>
                      <a:pt x="316477" y="24985"/>
                    </a:cubicBezTo>
                    <a:cubicBezTo>
                      <a:pt x="295046" y="23133"/>
                      <a:pt x="264354" y="22340"/>
                      <a:pt x="224402" y="26573"/>
                    </a:cubicBezTo>
                    <a:cubicBezTo>
                      <a:pt x="184450" y="30806"/>
                      <a:pt x="113806" y="35039"/>
                      <a:pt x="76764" y="50385"/>
                    </a:cubicBezTo>
                    <a:cubicBezTo>
                      <a:pt x="39722" y="65731"/>
                      <a:pt x="18026" y="145370"/>
                      <a:pt x="6914" y="151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90CCC83C-5F7B-43C2-B00E-8FB0507F7637}"/>
                  </a:ext>
                </a:extLst>
              </p:cNvPr>
              <p:cNvSpPr/>
              <p:nvPr/>
            </p:nvSpPr>
            <p:spPr>
              <a:xfrm>
                <a:off x="5531331" y="5274717"/>
                <a:ext cx="309776" cy="137126"/>
              </a:xfrm>
              <a:custGeom>
                <a:avLst/>
                <a:gdLst>
                  <a:gd name="connsiteX0" fmla="*/ 1107 w 309776"/>
                  <a:gd name="connsiteY0" fmla="*/ 137071 h 137126"/>
                  <a:gd name="connsiteX1" fmla="*/ 142394 w 309776"/>
                  <a:gd name="connsiteY1" fmla="*/ 30708 h 137126"/>
                  <a:gd name="connsiteX2" fmla="*/ 291619 w 309776"/>
                  <a:gd name="connsiteY2" fmla="*/ 5308 h 137126"/>
                  <a:gd name="connsiteX3" fmla="*/ 296382 w 309776"/>
                  <a:gd name="connsiteY3" fmla="*/ 2133 h 137126"/>
                  <a:gd name="connsiteX4" fmla="*/ 193194 w 309776"/>
                  <a:gd name="connsiteY4" fmla="*/ 3721 h 137126"/>
                  <a:gd name="connsiteX5" fmla="*/ 83657 w 309776"/>
                  <a:gd name="connsiteY5" fmla="*/ 44996 h 137126"/>
                  <a:gd name="connsiteX6" fmla="*/ 1107 w 309776"/>
                  <a:gd name="connsiteY6" fmla="*/ 137071 h 1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776" h="137126">
                    <a:moveTo>
                      <a:pt x="1107" y="137071"/>
                    </a:moveTo>
                    <a:cubicBezTo>
                      <a:pt x="10897" y="134690"/>
                      <a:pt x="93975" y="52668"/>
                      <a:pt x="142394" y="30708"/>
                    </a:cubicBezTo>
                    <a:cubicBezTo>
                      <a:pt x="190813" y="8747"/>
                      <a:pt x="265954" y="10070"/>
                      <a:pt x="291619" y="5308"/>
                    </a:cubicBezTo>
                    <a:cubicBezTo>
                      <a:pt x="317284" y="546"/>
                      <a:pt x="312786" y="2397"/>
                      <a:pt x="296382" y="2133"/>
                    </a:cubicBezTo>
                    <a:cubicBezTo>
                      <a:pt x="279978" y="1868"/>
                      <a:pt x="228648" y="-3423"/>
                      <a:pt x="193194" y="3721"/>
                    </a:cubicBezTo>
                    <a:cubicBezTo>
                      <a:pt x="157740" y="10865"/>
                      <a:pt x="118582" y="25946"/>
                      <a:pt x="83657" y="44996"/>
                    </a:cubicBezTo>
                    <a:cubicBezTo>
                      <a:pt x="48732" y="64046"/>
                      <a:pt x="-8683" y="139452"/>
                      <a:pt x="1107" y="1370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フリーフォーム: 図形 1666">
                <a:extLst>
                  <a:ext uri="{FF2B5EF4-FFF2-40B4-BE49-F238E27FC236}">
                    <a16:creationId xmlns:a16="http://schemas.microsoft.com/office/drawing/2014/main" id="{912A932C-5437-480A-93CD-DE3E9F4F9155}"/>
                  </a:ext>
                </a:extLst>
              </p:cNvPr>
              <p:cNvSpPr/>
              <p:nvPr/>
            </p:nvSpPr>
            <p:spPr>
              <a:xfrm>
                <a:off x="5562544" y="5353046"/>
                <a:ext cx="359185" cy="114304"/>
              </a:xfrm>
              <a:custGeom>
                <a:avLst/>
                <a:gdLst>
                  <a:gd name="connsiteX0" fmla="*/ 56 w 359185"/>
                  <a:gd name="connsiteY0" fmla="*/ 114304 h 114304"/>
                  <a:gd name="connsiteX1" fmla="*/ 128644 w 359185"/>
                  <a:gd name="connsiteY1" fmla="*/ 12704 h 114304"/>
                  <a:gd name="connsiteX2" fmla="*/ 298506 w 359185"/>
                  <a:gd name="connsiteY2" fmla="*/ 4767 h 114304"/>
                  <a:gd name="connsiteX3" fmla="*/ 358831 w 359185"/>
                  <a:gd name="connsiteY3" fmla="*/ 12704 h 114304"/>
                  <a:gd name="connsiteX4" fmla="*/ 276281 w 359185"/>
                  <a:gd name="connsiteY4" fmla="*/ 4 h 114304"/>
                  <a:gd name="connsiteX5" fmla="*/ 114356 w 359185"/>
                  <a:gd name="connsiteY5" fmla="*/ 14292 h 114304"/>
                  <a:gd name="connsiteX6" fmla="*/ 56 w 359185"/>
                  <a:gd name="connsiteY6" fmla="*/ 114304 h 11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85" h="114304">
                    <a:moveTo>
                      <a:pt x="56" y="114304"/>
                    </a:moveTo>
                    <a:cubicBezTo>
                      <a:pt x="2437" y="114039"/>
                      <a:pt x="78903" y="30960"/>
                      <a:pt x="128644" y="12704"/>
                    </a:cubicBezTo>
                    <a:cubicBezTo>
                      <a:pt x="178385" y="-5552"/>
                      <a:pt x="260142" y="4767"/>
                      <a:pt x="298506" y="4767"/>
                    </a:cubicBezTo>
                    <a:cubicBezTo>
                      <a:pt x="336870" y="4767"/>
                      <a:pt x="362535" y="13498"/>
                      <a:pt x="358831" y="12704"/>
                    </a:cubicBezTo>
                    <a:cubicBezTo>
                      <a:pt x="355127" y="11910"/>
                      <a:pt x="317027" y="-261"/>
                      <a:pt x="276281" y="4"/>
                    </a:cubicBezTo>
                    <a:cubicBezTo>
                      <a:pt x="235535" y="269"/>
                      <a:pt x="157748" y="-1583"/>
                      <a:pt x="114356" y="14292"/>
                    </a:cubicBezTo>
                    <a:cubicBezTo>
                      <a:pt x="70964" y="30167"/>
                      <a:pt x="-2325" y="114569"/>
                      <a:pt x="56" y="1143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フリーフォーム: 図形 1667">
                <a:extLst>
                  <a:ext uri="{FF2B5EF4-FFF2-40B4-BE49-F238E27FC236}">
                    <a16:creationId xmlns:a16="http://schemas.microsoft.com/office/drawing/2014/main" id="{AFCE7A71-58F0-40D6-8417-8915A48EAD02}"/>
                  </a:ext>
                </a:extLst>
              </p:cNvPr>
              <p:cNvSpPr/>
              <p:nvPr/>
            </p:nvSpPr>
            <p:spPr>
              <a:xfrm>
                <a:off x="5571794" y="5369867"/>
                <a:ext cx="336001" cy="177300"/>
              </a:xfrm>
              <a:custGeom>
                <a:avLst/>
                <a:gdLst>
                  <a:gd name="connsiteX0" fmla="*/ 331 w 336001"/>
                  <a:gd name="connsiteY0" fmla="*/ 176858 h 177300"/>
                  <a:gd name="connsiteX1" fmla="*/ 49544 w 336001"/>
                  <a:gd name="connsiteY1" fmla="*/ 89546 h 177300"/>
                  <a:gd name="connsiteX2" fmla="*/ 173369 w 336001"/>
                  <a:gd name="connsiteY2" fmla="*/ 29221 h 177300"/>
                  <a:gd name="connsiteX3" fmla="*/ 290844 w 336001"/>
                  <a:gd name="connsiteY3" fmla="*/ 14933 h 177300"/>
                  <a:gd name="connsiteX4" fmla="*/ 335294 w 336001"/>
                  <a:gd name="connsiteY4" fmla="*/ 21283 h 177300"/>
                  <a:gd name="connsiteX5" fmla="*/ 260681 w 336001"/>
                  <a:gd name="connsiteY5" fmla="*/ 646 h 177300"/>
                  <a:gd name="connsiteX6" fmla="*/ 70181 w 336001"/>
                  <a:gd name="connsiteY6" fmla="*/ 49858 h 177300"/>
                  <a:gd name="connsiteX7" fmla="*/ 331 w 336001"/>
                  <a:gd name="connsiteY7" fmla="*/ 176858 h 1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001" h="177300">
                    <a:moveTo>
                      <a:pt x="331" y="176858"/>
                    </a:moveTo>
                    <a:cubicBezTo>
                      <a:pt x="-3108" y="183473"/>
                      <a:pt x="20704" y="114152"/>
                      <a:pt x="49544" y="89546"/>
                    </a:cubicBezTo>
                    <a:cubicBezTo>
                      <a:pt x="78384" y="64940"/>
                      <a:pt x="133152" y="41656"/>
                      <a:pt x="173369" y="29221"/>
                    </a:cubicBezTo>
                    <a:cubicBezTo>
                      <a:pt x="213586" y="16786"/>
                      <a:pt x="263857" y="16256"/>
                      <a:pt x="290844" y="14933"/>
                    </a:cubicBezTo>
                    <a:cubicBezTo>
                      <a:pt x="317831" y="13610"/>
                      <a:pt x="340321" y="23664"/>
                      <a:pt x="335294" y="21283"/>
                    </a:cubicBezTo>
                    <a:cubicBezTo>
                      <a:pt x="330267" y="18902"/>
                      <a:pt x="304866" y="-4116"/>
                      <a:pt x="260681" y="646"/>
                    </a:cubicBezTo>
                    <a:cubicBezTo>
                      <a:pt x="216496" y="5408"/>
                      <a:pt x="117806" y="24193"/>
                      <a:pt x="70181" y="49858"/>
                    </a:cubicBezTo>
                    <a:cubicBezTo>
                      <a:pt x="22556" y="75522"/>
                      <a:pt x="3770" y="170243"/>
                      <a:pt x="331" y="1768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: 図形 1668">
                <a:extLst>
                  <a:ext uri="{FF2B5EF4-FFF2-40B4-BE49-F238E27FC236}">
                    <a16:creationId xmlns:a16="http://schemas.microsoft.com/office/drawing/2014/main" id="{1A2A8CEA-FC4A-4DEA-8A1E-E7E8CE9EE0DC}"/>
                  </a:ext>
                </a:extLst>
              </p:cNvPr>
              <p:cNvSpPr/>
              <p:nvPr/>
            </p:nvSpPr>
            <p:spPr>
              <a:xfrm>
                <a:off x="5570696" y="5392898"/>
                <a:ext cx="217227" cy="156375"/>
              </a:xfrm>
              <a:custGeom>
                <a:avLst/>
                <a:gdLst>
                  <a:gd name="connsiteX0" fmla="*/ 3017 w 217227"/>
                  <a:gd name="connsiteY0" fmla="*/ 155415 h 156375"/>
                  <a:gd name="connsiteX1" fmla="*/ 136367 w 217227"/>
                  <a:gd name="connsiteY1" fmla="*/ 64927 h 156375"/>
                  <a:gd name="connsiteX2" fmla="*/ 214154 w 217227"/>
                  <a:gd name="connsiteY2" fmla="*/ 12540 h 156375"/>
                  <a:gd name="connsiteX3" fmla="*/ 201454 w 217227"/>
                  <a:gd name="connsiteY3" fmla="*/ 1427 h 156375"/>
                  <a:gd name="connsiteX4" fmla="*/ 199867 w 217227"/>
                  <a:gd name="connsiteY4" fmla="*/ 36352 h 156375"/>
                  <a:gd name="connsiteX5" fmla="*/ 130017 w 217227"/>
                  <a:gd name="connsiteY5" fmla="*/ 64927 h 156375"/>
                  <a:gd name="connsiteX6" fmla="*/ 49054 w 217227"/>
                  <a:gd name="connsiteY6" fmla="*/ 110965 h 156375"/>
                  <a:gd name="connsiteX7" fmla="*/ 3017 w 217227"/>
                  <a:gd name="connsiteY7" fmla="*/ 155415 h 15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227" h="156375">
                    <a:moveTo>
                      <a:pt x="3017" y="155415"/>
                    </a:moveTo>
                    <a:cubicBezTo>
                      <a:pt x="17569" y="147742"/>
                      <a:pt x="101178" y="88739"/>
                      <a:pt x="136367" y="64927"/>
                    </a:cubicBezTo>
                    <a:cubicBezTo>
                      <a:pt x="171556" y="41115"/>
                      <a:pt x="203306" y="23123"/>
                      <a:pt x="214154" y="12540"/>
                    </a:cubicBezTo>
                    <a:cubicBezTo>
                      <a:pt x="225002" y="1957"/>
                      <a:pt x="203835" y="-2542"/>
                      <a:pt x="201454" y="1427"/>
                    </a:cubicBezTo>
                    <a:cubicBezTo>
                      <a:pt x="199073" y="5396"/>
                      <a:pt x="211773" y="25769"/>
                      <a:pt x="199867" y="36352"/>
                    </a:cubicBezTo>
                    <a:cubicBezTo>
                      <a:pt x="187961" y="46935"/>
                      <a:pt x="155152" y="52492"/>
                      <a:pt x="130017" y="64927"/>
                    </a:cubicBezTo>
                    <a:cubicBezTo>
                      <a:pt x="104882" y="77362"/>
                      <a:pt x="67839" y="99323"/>
                      <a:pt x="49054" y="110965"/>
                    </a:cubicBezTo>
                    <a:cubicBezTo>
                      <a:pt x="30269" y="122607"/>
                      <a:pt x="-11535" y="163088"/>
                      <a:pt x="3017" y="15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: 図形 1669">
                <a:extLst>
                  <a:ext uri="{FF2B5EF4-FFF2-40B4-BE49-F238E27FC236}">
                    <a16:creationId xmlns:a16="http://schemas.microsoft.com/office/drawing/2014/main" id="{5EEE85FE-56D4-4978-A3D6-7EC4DF097A6E}"/>
                  </a:ext>
                </a:extLst>
              </p:cNvPr>
              <p:cNvSpPr/>
              <p:nvPr/>
            </p:nvSpPr>
            <p:spPr>
              <a:xfrm>
                <a:off x="5786244" y="5405932"/>
                <a:ext cx="174077" cy="50524"/>
              </a:xfrm>
              <a:custGeom>
                <a:avLst/>
                <a:gdLst>
                  <a:gd name="connsiteX0" fmla="*/ 194 w 174077"/>
                  <a:gd name="connsiteY0" fmla="*/ 13793 h 50524"/>
                  <a:gd name="connsiteX1" fmla="*/ 133544 w 174077"/>
                  <a:gd name="connsiteY1" fmla="*/ 20143 h 50524"/>
                  <a:gd name="connsiteX2" fmla="*/ 173231 w 174077"/>
                  <a:gd name="connsiteY2" fmla="*/ 50306 h 50524"/>
                  <a:gd name="connsiteX3" fmla="*/ 104969 w 174077"/>
                  <a:gd name="connsiteY3" fmla="*/ 2681 h 50524"/>
                  <a:gd name="connsiteX4" fmla="*/ 194 w 174077"/>
                  <a:gd name="connsiteY4" fmla="*/ 13793 h 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077" h="50524">
                    <a:moveTo>
                      <a:pt x="194" y="13793"/>
                    </a:moveTo>
                    <a:cubicBezTo>
                      <a:pt x="4956" y="16703"/>
                      <a:pt x="104705" y="14058"/>
                      <a:pt x="133544" y="20143"/>
                    </a:cubicBezTo>
                    <a:cubicBezTo>
                      <a:pt x="162383" y="26228"/>
                      <a:pt x="177993" y="53216"/>
                      <a:pt x="173231" y="50306"/>
                    </a:cubicBezTo>
                    <a:cubicBezTo>
                      <a:pt x="168469" y="47396"/>
                      <a:pt x="130369" y="11941"/>
                      <a:pt x="104969" y="2681"/>
                    </a:cubicBezTo>
                    <a:cubicBezTo>
                      <a:pt x="79569" y="-6579"/>
                      <a:pt x="-4568" y="10883"/>
                      <a:pt x="194" y="137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フリーフォーム: 図形 1670">
                <a:extLst>
                  <a:ext uri="{FF2B5EF4-FFF2-40B4-BE49-F238E27FC236}">
                    <a16:creationId xmlns:a16="http://schemas.microsoft.com/office/drawing/2014/main" id="{5741FCAD-5D6A-4CA9-9957-38E45F720D65}"/>
                  </a:ext>
                </a:extLst>
              </p:cNvPr>
              <p:cNvSpPr/>
              <p:nvPr/>
            </p:nvSpPr>
            <p:spPr>
              <a:xfrm>
                <a:off x="5566607" y="5452157"/>
                <a:ext cx="395058" cy="189937"/>
              </a:xfrm>
              <a:custGeom>
                <a:avLst/>
                <a:gdLst>
                  <a:gd name="connsiteX0" fmla="*/ 32506 w 395058"/>
                  <a:gd name="connsiteY0" fmla="*/ 188231 h 189937"/>
                  <a:gd name="connsiteX1" fmla="*/ 2343 w 395058"/>
                  <a:gd name="connsiteY1" fmla="*/ 135843 h 189937"/>
                  <a:gd name="connsiteX2" fmla="*/ 92831 w 395058"/>
                  <a:gd name="connsiteY2" fmla="*/ 70756 h 189937"/>
                  <a:gd name="connsiteX3" fmla="*/ 230943 w 395058"/>
                  <a:gd name="connsiteY3" fmla="*/ 5668 h 189937"/>
                  <a:gd name="connsiteX4" fmla="*/ 332543 w 395058"/>
                  <a:gd name="connsiteY4" fmla="*/ 4081 h 189937"/>
                  <a:gd name="connsiteX5" fmla="*/ 381756 w 395058"/>
                  <a:gd name="connsiteY5" fmla="*/ 12018 h 189937"/>
                  <a:gd name="connsiteX6" fmla="*/ 394456 w 395058"/>
                  <a:gd name="connsiteY6" fmla="*/ 51706 h 189937"/>
                  <a:gd name="connsiteX7" fmla="*/ 367468 w 395058"/>
                  <a:gd name="connsiteY7" fmla="*/ 24718 h 189937"/>
                  <a:gd name="connsiteX8" fmla="*/ 296031 w 395058"/>
                  <a:gd name="connsiteY8" fmla="*/ 13606 h 189937"/>
                  <a:gd name="connsiteX9" fmla="*/ 191256 w 395058"/>
                  <a:gd name="connsiteY9" fmla="*/ 19956 h 189937"/>
                  <a:gd name="connsiteX10" fmla="*/ 96006 w 395058"/>
                  <a:gd name="connsiteY10" fmla="*/ 70756 h 189937"/>
                  <a:gd name="connsiteX11" fmla="*/ 32506 w 395058"/>
                  <a:gd name="connsiteY11" fmla="*/ 188231 h 18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058" h="189937">
                    <a:moveTo>
                      <a:pt x="32506" y="188231"/>
                    </a:moveTo>
                    <a:cubicBezTo>
                      <a:pt x="16895" y="199079"/>
                      <a:pt x="-7711" y="155422"/>
                      <a:pt x="2343" y="135843"/>
                    </a:cubicBezTo>
                    <a:cubicBezTo>
                      <a:pt x="12397" y="116264"/>
                      <a:pt x="54731" y="92452"/>
                      <a:pt x="92831" y="70756"/>
                    </a:cubicBezTo>
                    <a:cubicBezTo>
                      <a:pt x="130931" y="49060"/>
                      <a:pt x="190991" y="16780"/>
                      <a:pt x="230943" y="5668"/>
                    </a:cubicBezTo>
                    <a:cubicBezTo>
                      <a:pt x="270895" y="-5444"/>
                      <a:pt x="307408" y="3023"/>
                      <a:pt x="332543" y="4081"/>
                    </a:cubicBezTo>
                    <a:cubicBezTo>
                      <a:pt x="357678" y="5139"/>
                      <a:pt x="371437" y="4081"/>
                      <a:pt x="381756" y="12018"/>
                    </a:cubicBezTo>
                    <a:cubicBezTo>
                      <a:pt x="392075" y="19955"/>
                      <a:pt x="396837" y="49589"/>
                      <a:pt x="394456" y="51706"/>
                    </a:cubicBezTo>
                    <a:cubicBezTo>
                      <a:pt x="392075" y="53823"/>
                      <a:pt x="383872" y="31068"/>
                      <a:pt x="367468" y="24718"/>
                    </a:cubicBezTo>
                    <a:cubicBezTo>
                      <a:pt x="351064" y="18368"/>
                      <a:pt x="325400" y="14400"/>
                      <a:pt x="296031" y="13606"/>
                    </a:cubicBezTo>
                    <a:cubicBezTo>
                      <a:pt x="266662" y="12812"/>
                      <a:pt x="224594" y="10431"/>
                      <a:pt x="191256" y="19956"/>
                    </a:cubicBezTo>
                    <a:cubicBezTo>
                      <a:pt x="157919" y="29481"/>
                      <a:pt x="125639" y="47473"/>
                      <a:pt x="96006" y="70756"/>
                    </a:cubicBezTo>
                    <a:cubicBezTo>
                      <a:pt x="66373" y="94039"/>
                      <a:pt x="48117" y="177383"/>
                      <a:pt x="32506" y="1882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: 図形 1671">
                <a:extLst>
                  <a:ext uri="{FF2B5EF4-FFF2-40B4-BE49-F238E27FC236}">
                    <a16:creationId xmlns:a16="http://schemas.microsoft.com/office/drawing/2014/main" id="{8A2ACEC6-823D-44E3-B89D-EBB89F390F44}"/>
                  </a:ext>
                </a:extLst>
              </p:cNvPr>
              <p:cNvSpPr/>
              <p:nvPr/>
            </p:nvSpPr>
            <p:spPr>
              <a:xfrm>
                <a:off x="5652968" y="5482667"/>
                <a:ext cx="221086" cy="83108"/>
              </a:xfrm>
              <a:custGeom>
                <a:avLst/>
                <a:gdLst>
                  <a:gd name="connsiteX0" fmla="*/ 120 w 221086"/>
                  <a:gd name="connsiteY0" fmla="*/ 83108 h 83108"/>
                  <a:gd name="connsiteX1" fmla="*/ 152520 w 221086"/>
                  <a:gd name="connsiteY1" fmla="*/ 6908 h 83108"/>
                  <a:gd name="connsiteX2" fmla="*/ 220782 w 221086"/>
                  <a:gd name="connsiteY2" fmla="*/ 3733 h 83108"/>
                  <a:gd name="connsiteX3" fmla="*/ 128707 w 221086"/>
                  <a:gd name="connsiteY3" fmla="*/ 8496 h 83108"/>
                  <a:gd name="connsiteX4" fmla="*/ 120 w 221086"/>
                  <a:gd name="connsiteY4" fmla="*/ 83108 h 8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086" h="83108">
                    <a:moveTo>
                      <a:pt x="120" y="83108"/>
                    </a:moveTo>
                    <a:cubicBezTo>
                      <a:pt x="4089" y="82843"/>
                      <a:pt x="115743" y="20137"/>
                      <a:pt x="152520" y="6908"/>
                    </a:cubicBezTo>
                    <a:cubicBezTo>
                      <a:pt x="189297" y="-6321"/>
                      <a:pt x="224751" y="3468"/>
                      <a:pt x="220782" y="3733"/>
                    </a:cubicBezTo>
                    <a:cubicBezTo>
                      <a:pt x="216813" y="3998"/>
                      <a:pt x="166278" y="-1558"/>
                      <a:pt x="128707" y="8496"/>
                    </a:cubicBezTo>
                    <a:cubicBezTo>
                      <a:pt x="91136" y="18550"/>
                      <a:pt x="-3849" y="83373"/>
                      <a:pt x="120" y="83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3" name="フリーフォーム: 図形 1672">
                <a:extLst>
                  <a:ext uri="{FF2B5EF4-FFF2-40B4-BE49-F238E27FC236}">
                    <a16:creationId xmlns:a16="http://schemas.microsoft.com/office/drawing/2014/main" id="{D5A23AAC-63B0-46F8-BF6A-1B331202221B}"/>
                  </a:ext>
                </a:extLst>
              </p:cNvPr>
              <p:cNvSpPr/>
              <p:nvPr/>
            </p:nvSpPr>
            <p:spPr>
              <a:xfrm>
                <a:off x="5603091" y="5520027"/>
                <a:ext cx="282480" cy="133559"/>
              </a:xfrm>
              <a:custGeom>
                <a:avLst/>
                <a:gdLst>
                  <a:gd name="connsiteX0" fmla="*/ 784 w 282480"/>
                  <a:gd name="connsiteY0" fmla="*/ 131473 h 133559"/>
                  <a:gd name="connsiteX1" fmla="*/ 138897 w 282480"/>
                  <a:gd name="connsiteY1" fmla="*/ 28286 h 133559"/>
                  <a:gd name="connsiteX2" fmla="*/ 267484 w 282480"/>
                  <a:gd name="connsiteY2" fmla="*/ 1298 h 133559"/>
                  <a:gd name="connsiteX3" fmla="*/ 269072 w 282480"/>
                  <a:gd name="connsiteY3" fmla="*/ 9236 h 133559"/>
                  <a:gd name="connsiteX4" fmla="*/ 170647 w 282480"/>
                  <a:gd name="connsiteY4" fmla="*/ 52098 h 133559"/>
                  <a:gd name="connsiteX5" fmla="*/ 100797 w 282480"/>
                  <a:gd name="connsiteY5" fmla="*/ 102898 h 133559"/>
                  <a:gd name="connsiteX6" fmla="*/ 83334 w 282480"/>
                  <a:gd name="connsiteY6" fmla="*/ 133061 h 133559"/>
                  <a:gd name="connsiteX7" fmla="*/ 146834 w 282480"/>
                  <a:gd name="connsiteY7" fmla="*/ 79086 h 133559"/>
                  <a:gd name="connsiteX8" fmla="*/ 238909 w 282480"/>
                  <a:gd name="connsiteY8" fmla="*/ 33048 h 133559"/>
                  <a:gd name="connsiteX9" fmla="*/ 238909 w 282480"/>
                  <a:gd name="connsiteY9" fmla="*/ 21936 h 133559"/>
                  <a:gd name="connsiteX10" fmla="*/ 203984 w 282480"/>
                  <a:gd name="connsiteY10" fmla="*/ 21936 h 133559"/>
                  <a:gd name="connsiteX11" fmla="*/ 784 w 282480"/>
                  <a:gd name="connsiteY11" fmla="*/ 131473 h 13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480" h="133559">
                    <a:moveTo>
                      <a:pt x="784" y="131473"/>
                    </a:moveTo>
                    <a:cubicBezTo>
                      <a:pt x="-10064" y="132531"/>
                      <a:pt x="94447" y="49982"/>
                      <a:pt x="138897" y="28286"/>
                    </a:cubicBezTo>
                    <a:cubicBezTo>
                      <a:pt x="183347" y="6590"/>
                      <a:pt x="245788" y="4473"/>
                      <a:pt x="267484" y="1298"/>
                    </a:cubicBezTo>
                    <a:cubicBezTo>
                      <a:pt x="289180" y="-1877"/>
                      <a:pt x="285211" y="769"/>
                      <a:pt x="269072" y="9236"/>
                    </a:cubicBezTo>
                    <a:cubicBezTo>
                      <a:pt x="252933" y="17703"/>
                      <a:pt x="198693" y="36488"/>
                      <a:pt x="170647" y="52098"/>
                    </a:cubicBezTo>
                    <a:cubicBezTo>
                      <a:pt x="142601" y="67708"/>
                      <a:pt x="115349" y="89404"/>
                      <a:pt x="100797" y="102898"/>
                    </a:cubicBezTo>
                    <a:cubicBezTo>
                      <a:pt x="86245" y="116392"/>
                      <a:pt x="75661" y="137030"/>
                      <a:pt x="83334" y="133061"/>
                    </a:cubicBezTo>
                    <a:cubicBezTo>
                      <a:pt x="91007" y="129092"/>
                      <a:pt x="120905" y="95755"/>
                      <a:pt x="146834" y="79086"/>
                    </a:cubicBezTo>
                    <a:cubicBezTo>
                      <a:pt x="172763" y="62417"/>
                      <a:pt x="223563" y="42573"/>
                      <a:pt x="238909" y="33048"/>
                    </a:cubicBezTo>
                    <a:cubicBezTo>
                      <a:pt x="254255" y="23523"/>
                      <a:pt x="244730" y="23788"/>
                      <a:pt x="238909" y="21936"/>
                    </a:cubicBezTo>
                    <a:cubicBezTo>
                      <a:pt x="233088" y="20084"/>
                      <a:pt x="240761" y="3944"/>
                      <a:pt x="203984" y="21936"/>
                    </a:cubicBezTo>
                    <a:cubicBezTo>
                      <a:pt x="167207" y="39928"/>
                      <a:pt x="11632" y="130415"/>
                      <a:pt x="784" y="1314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4" name="フリーフォーム: 図形 1673">
                <a:extLst>
                  <a:ext uri="{FF2B5EF4-FFF2-40B4-BE49-F238E27FC236}">
                    <a16:creationId xmlns:a16="http://schemas.microsoft.com/office/drawing/2014/main" id="{242DF61C-CC77-4720-9DFF-5F883E3FBE53}"/>
                  </a:ext>
                </a:extLst>
              </p:cNvPr>
              <p:cNvSpPr/>
              <p:nvPr/>
            </p:nvSpPr>
            <p:spPr>
              <a:xfrm>
                <a:off x="5473694" y="5181084"/>
                <a:ext cx="160361" cy="514866"/>
              </a:xfrm>
              <a:custGeom>
                <a:avLst/>
                <a:gdLst>
                  <a:gd name="connsiteX0" fmla="*/ 6 w 160361"/>
                  <a:gd name="connsiteY0" fmla="*/ 516 h 514866"/>
                  <a:gd name="connsiteX1" fmla="*/ 41281 w 160361"/>
                  <a:gd name="connsiteY1" fmla="*/ 78304 h 514866"/>
                  <a:gd name="connsiteX2" fmla="*/ 50806 w 160361"/>
                  <a:gd name="connsiteY2" fmla="*/ 257691 h 514866"/>
                  <a:gd name="connsiteX3" fmla="*/ 66681 w 160361"/>
                  <a:gd name="connsiteY3" fmla="*/ 379929 h 514866"/>
                  <a:gd name="connsiteX4" fmla="*/ 68269 w 160361"/>
                  <a:gd name="connsiteY4" fmla="*/ 441841 h 514866"/>
                  <a:gd name="connsiteX5" fmla="*/ 160344 w 160361"/>
                  <a:gd name="connsiteY5" fmla="*/ 514866 h 514866"/>
                  <a:gd name="connsiteX6" fmla="*/ 76206 w 160361"/>
                  <a:gd name="connsiteY6" fmla="*/ 443429 h 514866"/>
                  <a:gd name="connsiteX7" fmla="*/ 88906 w 160361"/>
                  <a:gd name="connsiteY7" fmla="*/ 410091 h 514866"/>
                  <a:gd name="connsiteX8" fmla="*/ 88906 w 160361"/>
                  <a:gd name="connsiteY8" fmla="*/ 362466 h 514866"/>
                  <a:gd name="connsiteX9" fmla="*/ 65094 w 160361"/>
                  <a:gd name="connsiteY9" fmla="*/ 146566 h 514866"/>
                  <a:gd name="connsiteX10" fmla="*/ 44456 w 160361"/>
                  <a:gd name="connsiteY10" fmla="*/ 49729 h 514866"/>
                  <a:gd name="connsiteX11" fmla="*/ 6 w 160361"/>
                  <a:gd name="connsiteY11" fmla="*/ 516 h 5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361" h="514866">
                    <a:moveTo>
                      <a:pt x="6" y="516"/>
                    </a:moveTo>
                    <a:cubicBezTo>
                      <a:pt x="-523" y="5279"/>
                      <a:pt x="32814" y="35442"/>
                      <a:pt x="41281" y="78304"/>
                    </a:cubicBezTo>
                    <a:cubicBezTo>
                      <a:pt x="49748" y="121166"/>
                      <a:pt x="46573" y="207420"/>
                      <a:pt x="50806" y="257691"/>
                    </a:cubicBezTo>
                    <a:cubicBezTo>
                      <a:pt x="55039" y="307962"/>
                      <a:pt x="63770" y="349237"/>
                      <a:pt x="66681" y="379929"/>
                    </a:cubicBezTo>
                    <a:cubicBezTo>
                      <a:pt x="69592" y="410621"/>
                      <a:pt x="52659" y="419352"/>
                      <a:pt x="68269" y="441841"/>
                    </a:cubicBezTo>
                    <a:cubicBezTo>
                      <a:pt x="83879" y="464330"/>
                      <a:pt x="159021" y="514601"/>
                      <a:pt x="160344" y="514866"/>
                    </a:cubicBezTo>
                    <a:cubicBezTo>
                      <a:pt x="161667" y="515131"/>
                      <a:pt x="88112" y="460892"/>
                      <a:pt x="76206" y="443429"/>
                    </a:cubicBezTo>
                    <a:cubicBezTo>
                      <a:pt x="64300" y="425967"/>
                      <a:pt x="86789" y="423585"/>
                      <a:pt x="88906" y="410091"/>
                    </a:cubicBezTo>
                    <a:cubicBezTo>
                      <a:pt x="91023" y="396597"/>
                      <a:pt x="92875" y="406387"/>
                      <a:pt x="88906" y="362466"/>
                    </a:cubicBezTo>
                    <a:cubicBezTo>
                      <a:pt x="84937" y="318545"/>
                      <a:pt x="72502" y="198689"/>
                      <a:pt x="65094" y="146566"/>
                    </a:cubicBezTo>
                    <a:cubicBezTo>
                      <a:pt x="57686" y="94443"/>
                      <a:pt x="53187" y="74600"/>
                      <a:pt x="44456" y="49729"/>
                    </a:cubicBezTo>
                    <a:cubicBezTo>
                      <a:pt x="35725" y="24858"/>
                      <a:pt x="535" y="-4247"/>
                      <a:pt x="6" y="5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5" name="フリーフォーム: 図形 1674">
                <a:extLst>
                  <a:ext uri="{FF2B5EF4-FFF2-40B4-BE49-F238E27FC236}">
                    <a16:creationId xmlns:a16="http://schemas.microsoft.com/office/drawing/2014/main" id="{8B2AA04F-F8F9-4FCA-8E2A-137453A0C307}"/>
                  </a:ext>
                </a:extLst>
              </p:cNvPr>
              <p:cNvSpPr/>
              <p:nvPr/>
            </p:nvSpPr>
            <p:spPr>
              <a:xfrm>
                <a:off x="5564901" y="5006975"/>
                <a:ext cx="48499" cy="87402"/>
              </a:xfrm>
              <a:custGeom>
                <a:avLst/>
                <a:gdLst>
                  <a:gd name="connsiteX0" fmla="*/ 874 w 48499"/>
                  <a:gd name="connsiteY0" fmla="*/ 87313 h 87402"/>
                  <a:gd name="connsiteX1" fmla="*/ 19924 w 48499"/>
                  <a:gd name="connsiteY1" fmla="*/ 19050 h 87402"/>
                  <a:gd name="connsiteX2" fmla="*/ 48499 w 48499"/>
                  <a:gd name="connsiteY2" fmla="*/ 3175 h 87402"/>
                  <a:gd name="connsiteX3" fmla="*/ 874 w 48499"/>
                  <a:gd name="connsiteY3" fmla="*/ 87313 h 8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99" h="87402">
                    <a:moveTo>
                      <a:pt x="874" y="87313"/>
                    </a:moveTo>
                    <a:cubicBezTo>
                      <a:pt x="-3888" y="89959"/>
                      <a:pt x="11987" y="33073"/>
                      <a:pt x="19924" y="19050"/>
                    </a:cubicBezTo>
                    <a:cubicBezTo>
                      <a:pt x="27861" y="5027"/>
                      <a:pt x="48499" y="-5556"/>
                      <a:pt x="48499" y="3175"/>
                    </a:cubicBezTo>
                    <a:cubicBezTo>
                      <a:pt x="48499" y="11906"/>
                      <a:pt x="5636" y="84667"/>
                      <a:pt x="874" y="873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: 図形 1675">
                <a:extLst>
                  <a:ext uri="{FF2B5EF4-FFF2-40B4-BE49-F238E27FC236}">
                    <a16:creationId xmlns:a16="http://schemas.microsoft.com/office/drawing/2014/main" id="{8F60CF82-E5B8-4A4E-8943-DB1DE20B7AEB}"/>
                  </a:ext>
                </a:extLst>
              </p:cNvPr>
              <p:cNvSpPr/>
              <p:nvPr/>
            </p:nvSpPr>
            <p:spPr>
              <a:xfrm>
                <a:off x="5695478" y="4996965"/>
                <a:ext cx="143847" cy="94409"/>
              </a:xfrm>
              <a:custGeom>
                <a:avLst/>
                <a:gdLst>
                  <a:gd name="connsiteX0" fmla="*/ 472 w 143847"/>
                  <a:gd name="connsiteY0" fmla="*/ 485 h 94409"/>
                  <a:gd name="connsiteX1" fmla="*/ 140172 w 143847"/>
                  <a:gd name="connsiteY1" fmla="*/ 92560 h 94409"/>
                  <a:gd name="connsiteX2" fmla="*/ 95722 w 143847"/>
                  <a:gd name="connsiteY2" fmla="*/ 57635 h 94409"/>
                  <a:gd name="connsiteX3" fmla="*/ 472 w 143847"/>
                  <a:gd name="connsiteY3" fmla="*/ 485 h 94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847" h="94409">
                    <a:moveTo>
                      <a:pt x="472" y="485"/>
                    </a:moveTo>
                    <a:cubicBezTo>
                      <a:pt x="7880" y="6306"/>
                      <a:pt x="124297" y="83035"/>
                      <a:pt x="140172" y="92560"/>
                    </a:cubicBezTo>
                    <a:cubicBezTo>
                      <a:pt x="156047" y="102085"/>
                      <a:pt x="116624" y="72452"/>
                      <a:pt x="95722" y="57635"/>
                    </a:cubicBezTo>
                    <a:cubicBezTo>
                      <a:pt x="74820" y="42818"/>
                      <a:pt x="-6936" y="-5336"/>
                      <a:pt x="472" y="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: 図形 1676">
                <a:extLst>
                  <a:ext uri="{FF2B5EF4-FFF2-40B4-BE49-F238E27FC236}">
                    <a16:creationId xmlns:a16="http://schemas.microsoft.com/office/drawing/2014/main" id="{0FD25EA3-7CE0-41A7-B10A-A6E5CCF678EC}"/>
                  </a:ext>
                </a:extLst>
              </p:cNvPr>
              <p:cNvSpPr/>
              <p:nvPr/>
            </p:nvSpPr>
            <p:spPr>
              <a:xfrm>
                <a:off x="5831526" y="5087562"/>
                <a:ext cx="159699" cy="522159"/>
              </a:xfrm>
              <a:custGeom>
                <a:avLst/>
                <a:gdLst>
                  <a:gd name="connsiteX0" fmla="*/ 949 w 159699"/>
                  <a:gd name="connsiteY0" fmla="*/ 376 h 522159"/>
                  <a:gd name="connsiteX1" fmla="*/ 4124 w 159699"/>
                  <a:gd name="connsiteY1" fmla="*/ 121026 h 522159"/>
                  <a:gd name="connsiteX2" fmla="*/ 29524 w 159699"/>
                  <a:gd name="connsiteY2" fmla="*/ 184526 h 522159"/>
                  <a:gd name="connsiteX3" fmla="*/ 118424 w 159699"/>
                  <a:gd name="connsiteY3" fmla="*/ 360738 h 522159"/>
                  <a:gd name="connsiteX4" fmla="*/ 131124 w 159699"/>
                  <a:gd name="connsiteY4" fmla="*/ 494088 h 522159"/>
                  <a:gd name="connsiteX5" fmla="*/ 159699 w 159699"/>
                  <a:gd name="connsiteY5" fmla="*/ 517901 h 522159"/>
                  <a:gd name="connsiteX6" fmla="*/ 131124 w 159699"/>
                  <a:gd name="connsiteY6" fmla="*/ 433763 h 522159"/>
                  <a:gd name="connsiteX7" fmla="*/ 97787 w 159699"/>
                  <a:gd name="connsiteY7" fmla="*/ 330576 h 522159"/>
                  <a:gd name="connsiteX8" fmla="*/ 13649 w 159699"/>
                  <a:gd name="connsiteY8" fmla="*/ 92451 h 522159"/>
                  <a:gd name="connsiteX9" fmla="*/ 949 w 159699"/>
                  <a:gd name="connsiteY9" fmla="*/ 376 h 52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99" h="522159">
                    <a:moveTo>
                      <a:pt x="949" y="376"/>
                    </a:moveTo>
                    <a:cubicBezTo>
                      <a:pt x="-638" y="5138"/>
                      <a:pt x="-638" y="90335"/>
                      <a:pt x="4124" y="121026"/>
                    </a:cubicBezTo>
                    <a:cubicBezTo>
                      <a:pt x="8886" y="151717"/>
                      <a:pt x="10474" y="144574"/>
                      <a:pt x="29524" y="184526"/>
                    </a:cubicBezTo>
                    <a:cubicBezTo>
                      <a:pt x="48574" y="224478"/>
                      <a:pt x="101491" y="309144"/>
                      <a:pt x="118424" y="360738"/>
                    </a:cubicBezTo>
                    <a:cubicBezTo>
                      <a:pt x="135357" y="412332"/>
                      <a:pt x="124245" y="467894"/>
                      <a:pt x="131124" y="494088"/>
                    </a:cubicBezTo>
                    <a:cubicBezTo>
                      <a:pt x="138003" y="520282"/>
                      <a:pt x="159699" y="527955"/>
                      <a:pt x="159699" y="517901"/>
                    </a:cubicBezTo>
                    <a:cubicBezTo>
                      <a:pt x="159699" y="507847"/>
                      <a:pt x="141443" y="464984"/>
                      <a:pt x="131124" y="433763"/>
                    </a:cubicBezTo>
                    <a:cubicBezTo>
                      <a:pt x="120805" y="402542"/>
                      <a:pt x="117366" y="387461"/>
                      <a:pt x="97787" y="330576"/>
                    </a:cubicBezTo>
                    <a:cubicBezTo>
                      <a:pt x="78208" y="273691"/>
                      <a:pt x="29259" y="148278"/>
                      <a:pt x="13649" y="92451"/>
                    </a:cubicBezTo>
                    <a:cubicBezTo>
                      <a:pt x="-1961" y="36624"/>
                      <a:pt x="2536" y="-4386"/>
                      <a:pt x="949" y="3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: 図形 1677">
                <a:extLst>
                  <a:ext uri="{FF2B5EF4-FFF2-40B4-BE49-F238E27FC236}">
                    <a16:creationId xmlns:a16="http://schemas.microsoft.com/office/drawing/2014/main" id="{4C6AE67E-E1F9-494D-9A05-69A6E28E616A}"/>
                  </a:ext>
                </a:extLst>
              </p:cNvPr>
              <p:cNvSpPr/>
              <p:nvPr/>
            </p:nvSpPr>
            <p:spPr>
              <a:xfrm>
                <a:off x="5610070" y="5014908"/>
                <a:ext cx="178003" cy="71467"/>
              </a:xfrm>
              <a:custGeom>
                <a:avLst/>
                <a:gdLst>
                  <a:gd name="connsiteX0" fmla="*/ 155 w 178003"/>
                  <a:gd name="connsiteY0" fmla="*/ 5 h 71467"/>
                  <a:gd name="connsiteX1" fmla="*/ 119218 w 178003"/>
                  <a:gd name="connsiteY1" fmla="*/ 47630 h 71467"/>
                  <a:gd name="connsiteX2" fmla="*/ 176368 w 178003"/>
                  <a:gd name="connsiteY2" fmla="*/ 71442 h 71467"/>
                  <a:gd name="connsiteX3" fmla="*/ 146205 w 178003"/>
                  <a:gd name="connsiteY3" fmla="*/ 50805 h 71467"/>
                  <a:gd name="connsiteX4" fmla="*/ 155 w 178003"/>
                  <a:gd name="connsiteY4" fmla="*/ 5 h 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03" h="71467">
                    <a:moveTo>
                      <a:pt x="155" y="5"/>
                    </a:moveTo>
                    <a:cubicBezTo>
                      <a:pt x="-4343" y="-524"/>
                      <a:pt x="89849" y="35724"/>
                      <a:pt x="119218" y="47630"/>
                    </a:cubicBezTo>
                    <a:cubicBezTo>
                      <a:pt x="148587" y="59536"/>
                      <a:pt x="171870" y="70913"/>
                      <a:pt x="176368" y="71442"/>
                    </a:cubicBezTo>
                    <a:cubicBezTo>
                      <a:pt x="180866" y="71971"/>
                      <a:pt x="177690" y="64299"/>
                      <a:pt x="146205" y="50805"/>
                    </a:cubicBezTo>
                    <a:cubicBezTo>
                      <a:pt x="114720" y="37311"/>
                      <a:pt x="4653" y="534"/>
                      <a:pt x="15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: 図形 1678">
                <a:extLst>
                  <a:ext uri="{FF2B5EF4-FFF2-40B4-BE49-F238E27FC236}">
                    <a16:creationId xmlns:a16="http://schemas.microsoft.com/office/drawing/2014/main" id="{B57BFB1B-FBAF-4FBF-A808-FD68273AF42D}"/>
                  </a:ext>
                </a:extLst>
              </p:cNvPr>
              <p:cNvSpPr/>
              <p:nvPr/>
            </p:nvSpPr>
            <p:spPr>
              <a:xfrm>
                <a:off x="5684475" y="4979981"/>
                <a:ext cx="45346" cy="80181"/>
              </a:xfrm>
              <a:custGeom>
                <a:avLst/>
                <a:gdLst>
                  <a:gd name="connsiteX0" fmla="*/ 363 w 45346"/>
                  <a:gd name="connsiteY0" fmla="*/ 7 h 80181"/>
                  <a:gd name="connsiteX1" fmla="*/ 44813 w 45346"/>
                  <a:gd name="connsiteY1" fmla="*/ 71444 h 80181"/>
                  <a:gd name="connsiteX2" fmla="*/ 24175 w 45346"/>
                  <a:gd name="connsiteY2" fmla="*/ 76207 h 80181"/>
                  <a:gd name="connsiteX3" fmla="*/ 363 w 45346"/>
                  <a:gd name="connsiteY3" fmla="*/ 7 h 8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46" h="80181">
                    <a:moveTo>
                      <a:pt x="363" y="7"/>
                    </a:moveTo>
                    <a:cubicBezTo>
                      <a:pt x="3803" y="-787"/>
                      <a:pt x="40844" y="58744"/>
                      <a:pt x="44813" y="71444"/>
                    </a:cubicBezTo>
                    <a:cubicBezTo>
                      <a:pt x="48782" y="84144"/>
                      <a:pt x="29467" y="80440"/>
                      <a:pt x="24175" y="76207"/>
                    </a:cubicBezTo>
                    <a:cubicBezTo>
                      <a:pt x="18883" y="71974"/>
                      <a:pt x="-3077" y="801"/>
                      <a:pt x="363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: 図形 1679">
                <a:extLst>
                  <a:ext uri="{FF2B5EF4-FFF2-40B4-BE49-F238E27FC236}">
                    <a16:creationId xmlns:a16="http://schemas.microsoft.com/office/drawing/2014/main" id="{D518FE89-34A7-4490-96A2-9A9C9EAD4D83}"/>
                  </a:ext>
                </a:extLst>
              </p:cNvPr>
              <p:cNvSpPr/>
              <p:nvPr/>
            </p:nvSpPr>
            <p:spPr>
              <a:xfrm>
                <a:off x="5735638" y="5065713"/>
                <a:ext cx="94132" cy="46054"/>
              </a:xfrm>
              <a:custGeom>
                <a:avLst/>
                <a:gdLst>
                  <a:gd name="connsiteX0" fmla="*/ 0 w 94132"/>
                  <a:gd name="connsiteY0" fmla="*/ 0 h 46054"/>
                  <a:gd name="connsiteX1" fmla="*/ 93662 w 94132"/>
                  <a:gd name="connsiteY1" fmla="*/ 46037 h 46054"/>
                  <a:gd name="connsiteX2" fmla="*/ 0 w 94132"/>
                  <a:gd name="connsiteY2" fmla="*/ 0 h 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132" h="46054">
                    <a:moveTo>
                      <a:pt x="0" y="0"/>
                    </a:moveTo>
                    <a:cubicBezTo>
                      <a:pt x="0" y="0"/>
                      <a:pt x="85460" y="44979"/>
                      <a:pt x="93662" y="46037"/>
                    </a:cubicBezTo>
                    <a:cubicBezTo>
                      <a:pt x="101864" y="4709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: 図形 1680">
                <a:extLst>
                  <a:ext uri="{FF2B5EF4-FFF2-40B4-BE49-F238E27FC236}">
                    <a16:creationId xmlns:a16="http://schemas.microsoft.com/office/drawing/2014/main" id="{F887AC2A-A775-42FC-8EA5-B12090B5DB02}"/>
                  </a:ext>
                </a:extLst>
              </p:cNvPr>
              <p:cNvSpPr/>
              <p:nvPr/>
            </p:nvSpPr>
            <p:spPr>
              <a:xfrm>
                <a:off x="5786228" y="5079085"/>
                <a:ext cx="22788" cy="105499"/>
              </a:xfrm>
              <a:custGeom>
                <a:avLst/>
                <a:gdLst>
                  <a:gd name="connsiteX0" fmla="*/ 12910 w 22788"/>
                  <a:gd name="connsiteY0" fmla="*/ 915 h 105499"/>
                  <a:gd name="connsiteX1" fmla="*/ 22435 w 22788"/>
                  <a:gd name="connsiteY1" fmla="*/ 104103 h 105499"/>
                  <a:gd name="connsiteX2" fmla="*/ 210 w 22788"/>
                  <a:gd name="connsiteY2" fmla="*/ 56478 h 105499"/>
                  <a:gd name="connsiteX3" fmla="*/ 12910 w 22788"/>
                  <a:gd name="connsiteY3" fmla="*/ 915 h 10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88" h="105499">
                    <a:moveTo>
                      <a:pt x="12910" y="915"/>
                    </a:moveTo>
                    <a:cubicBezTo>
                      <a:pt x="16614" y="8852"/>
                      <a:pt x="24552" y="94843"/>
                      <a:pt x="22435" y="104103"/>
                    </a:cubicBezTo>
                    <a:cubicBezTo>
                      <a:pt x="20318" y="113363"/>
                      <a:pt x="2062" y="74205"/>
                      <a:pt x="210" y="56478"/>
                    </a:cubicBezTo>
                    <a:cubicBezTo>
                      <a:pt x="-1642" y="38751"/>
                      <a:pt x="9206" y="-7022"/>
                      <a:pt x="12910" y="9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: 図形 1681">
                <a:extLst>
                  <a:ext uri="{FF2B5EF4-FFF2-40B4-BE49-F238E27FC236}">
                    <a16:creationId xmlns:a16="http://schemas.microsoft.com/office/drawing/2014/main" id="{D56D1F22-ECE1-4082-A7A7-91A62BDDF6D9}"/>
                  </a:ext>
                </a:extLst>
              </p:cNvPr>
              <p:cNvSpPr/>
              <p:nvPr/>
            </p:nvSpPr>
            <p:spPr>
              <a:xfrm>
                <a:off x="5614598" y="5124449"/>
                <a:ext cx="156237" cy="37390"/>
              </a:xfrm>
              <a:custGeom>
                <a:avLst/>
                <a:gdLst>
                  <a:gd name="connsiteX0" fmla="*/ 390 w 156237"/>
                  <a:gd name="connsiteY0" fmla="*/ 36514 h 37390"/>
                  <a:gd name="connsiteX1" fmla="*/ 146440 w 156237"/>
                  <a:gd name="connsiteY1" fmla="*/ 1 h 37390"/>
                  <a:gd name="connsiteX2" fmla="*/ 138502 w 156237"/>
                  <a:gd name="connsiteY2" fmla="*/ 34926 h 37390"/>
                  <a:gd name="connsiteX3" fmla="*/ 103577 w 156237"/>
                  <a:gd name="connsiteY3" fmla="*/ 26989 h 37390"/>
                  <a:gd name="connsiteX4" fmla="*/ 390 w 156237"/>
                  <a:gd name="connsiteY4" fmla="*/ 36514 h 3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7" h="37390">
                    <a:moveTo>
                      <a:pt x="390" y="36514"/>
                    </a:moveTo>
                    <a:cubicBezTo>
                      <a:pt x="7534" y="32016"/>
                      <a:pt x="123421" y="266"/>
                      <a:pt x="146440" y="1"/>
                    </a:cubicBezTo>
                    <a:cubicBezTo>
                      <a:pt x="169459" y="-264"/>
                      <a:pt x="145646" y="30428"/>
                      <a:pt x="138502" y="34926"/>
                    </a:cubicBezTo>
                    <a:cubicBezTo>
                      <a:pt x="131358" y="39424"/>
                      <a:pt x="120775" y="27253"/>
                      <a:pt x="103577" y="26989"/>
                    </a:cubicBezTo>
                    <a:cubicBezTo>
                      <a:pt x="86379" y="26725"/>
                      <a:pt x="-6754" y="41012"/>
                      <a:pt x="390" y="365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: 図形 1682">
                <a:extLst>
                  <a:ext uri="{FF2B5EF4-FFF2-40B4-BE49-F238E27FC236}">
                    <a16:creationId xmlns:a16="http://schemas.microsoft.com/office/drawing/2014/main" id="{ECAAD616-7C9A-4CEF-B9C5-D09B1C86834E}"/>
                  </a:ext>
                </a:extLst>
              </p:cNvPr>
              <p:cNvSpPr/>
              <p:nvPr/>
            </p:nvSpPr>
            <p:spPr>
              <a:xfrm>
                <a:off x="6061012" y="5280986"/>
                <a:ext cx="141588" cy="127068"/>
              </a:xfrm>
              <a:custGeom>
                <a:avLst/>
                <a:gdLst>
                  <a:gd name="connsiteX0" fmla="*/ 63 w 141588"/>
                  <a:gd name="connsiteY0" fmla="*/ 627 h 127068"/>
                  <a:gd name="connsiteX1" fmla="*/ 117538 w 141588"/>
                  <a:gd name="connsiteY1" fmla="*/ 78414 h 127068"/>
                  <a:gd name="connsiteX2" fmla="*/ 135001 w 141588"/>
                  <a:gd name="connsiteY2" fmla="*/ 124452 h 127068"/>
                  <a:gd name="connsiteX3" fmla="*/ 63 w 141588"/>
                  <a:gd name="connsiteY3" fmla="*/ 627 h 1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88" h="127068">
                    <a:moveTo>
                      <a:pt x="63" y="627"/>
                    </a:moveTo>
                    <a:cubicBezTo>
                      <a:pt x="-2847" y="-7046"/>
                      <a:pt x="95048" y="57777"/>
                      <a:pt x="117538" y="78414"/>
                    </a:cubicBezTo>
                    <a:cubicBezTo>
                      <a:pt x="140028" y="99051"/>
                      <a:pt x="148759" y="137416"/>
                      <a:pt x="135001" y="124452"/>
                    </a:cubicBezTo>
                    <a:cubicBezTo>
                      <a:pt x="121243" y="111488"/>
                      <a:pt x="2973" y="8300"/>
                      <a:pt x="63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: 図形 1683">
                <a:extLst>
                  <a:ext uri="{FF2B5EF4-FFF2-40B4-BE49-F238E27FC236}">
                    <a16:creationId xmlns:a16="http://schemas.microsoft.com/office/drawing/2014/main" id="{354A4B44-13AE-4A3D-866E-351746C56D28}"/>
                  </a:ext>
                </a:extLst>
              </p:cNvPr>
              <p:cNvSpPr/>
              <p:nvPr/>
            </p:nvSpPr>
            <p:spPr>
              <a:xfrm>
                <a:off x="6117299" y="5260728"/>
                <a:ext cx="74115" cy="129765"/>
              </a:xfrm>
              <a:custGeom>
                <a:avLst/>
                <a:gdLst>
                  <a:gd name="connsiteX0" fmla="*/ 2514 w 74115"/>
                  <a:gd name="connsiteY0" fmla="*/ 1835 h 129765"/>
                  <a:gd name="connsiteX1" fmla="*/ 73951 w 74115"/>
                  <a:gd name="connsiteY1" fmla="*/ 128835 h 129765"/>
                  <a:gd name="connsiteX2" fmla="*/ 21564 w 74115"/>
                  <a:gd name="connsiteY2" fmla="*/ 57397 h 129765"/>
                  <a:gd name="connsiteX3" fmla="*/ 2514 w 74115"/>
                  <a:gd name="connsiteY3" fmla="*/ 1835 h 12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15" h="129765">
                    <a:moveTo>
                      <a:pt x="2514" y="1835"/>
                    </a:moveTo>
                    <a:cubicBezTo>
                      <a:pt x="11245" y="13741"/>
                      <a:pt x="70776" y="119575"/>
                      <a:pt x="73951" y="128835"/>
                    </a:cubicBezTo>
                    <a:cubicBezTo>
                      <a:pt x="77126" y="138095"/>
                      <a:pt x="33470" y="75653"/>
                      <a:pt x="21564" y="57397"/>
                    </a:cubicBezTo>
                    <a:cubicBezTo>
                      <a:pt x="9658" y="39141"/>
                      <a:pt x="-6217" y="-10071"/>
                      <a:pt x="2514" y="18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: 図形 1684">
                <a:extLst>
                  <a:ext uri="{FF2B5EF4-FFF2-40B4-BE49-F238E27FC236}">
                    <a16:creationId xmlns:a16="http://schemas.microsoft.com/office/drawing/2014/main" id="{07E62176-92CE-4156-91D5-595F2B6FB5CE}"/>
                  </a:ext>
                </a:extLst>
              </p:cNvPr>
              <p:cNvSpPr/>
              <p:nvPr/>
            </p:nvSpPr>
            <p:spPr>
              <a:xfrm>
                <a:off x="6254744" y="5238968"/>
                <a:ext cx="9895" cy="153787"/>
              </a:xfrm>
              <a:custGeom>
                <a:avLst/>
                <a:gdLst>
                  <a:gd name="connsiteX0" fmla="*/ 1594 w 9895"/>
                  <a:gd name="connsiteY0" fmla="*/ 2957 h 153787"/>
                  <a:gd name="connsiteX1" fmla="*/ 7944 w 9895"/>
                  <a:gd name="connsiteY1" fmla="*/ 141070 h 153787"/>
                  <a:gd name="connsiteX2" fmla="*/ 6 w 9895"/>
                  <a:gd name="connsiteY2" fmla="*/ 137895 h 153787"/>
                  <a:gd name="connsiteX3" fmla="*/ 9531 w 9895"/>
                  <a:gd name="connsiteY3" fmla="*/ 55345 h 153787"/>
                  <a:gd name="connsiteX4" fmla="*/ 1594 w 9895"/>
                  <a:gd name="connsiteY4" fmla="*/ 2957 h 15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5" h="153787">
                    <a:moveTo>
                      <a:pt x="1594" y="2957"/>
                    </a:moveTo>
                    <a:cubicBezTo>
                      <a:pt x="1330" y="17244"/>
                      <a:pt x="8209" y="118580"/>
                      <a:pt x="7944" y="141070"/>
                    </a:cubicBezTo>
                    <a:cubicBezTo>
                      <a:pt x="7679" y="163560"/>
                      <a:pt x="-258" y="152182"/>
                      <a:pt x="6" y="137895"/>
                    </a:cubicBezTo>
                    <a:cubicBezTo>
                      <a:pt x="270" y="123608"/>
                      <a:pt x="7150" y="81274"/>
                      <a:pt x="9531" y="55345"/>
                    </a:cubicBezTo>
                    <a:cubicBezTo>
                      <a:pt x="11912" y="29416"/>
                      <a:pt x="1858" y="-11330"/>
                      <a:pt x="1594" y="29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フリーフォーム: 図形 1685">
                <a:extLst>
                  <a:ext uri="{FF2B5EF4-FFF2-40B4-BE49-F238E27FC236}">
                    <a16:creationId xmlns:a16="http://schemas.microsoft.com/office/drawing/2014/main" id="{3E040C2B-4015-42F2-9809-6615F2F4D006}"/>
                  </a:ext>
                </a:extLst>
              </p:cNvPr>
              <p:cNvSpPr/>
              <p:nvPr/>
            </p:nvSpPr>
            <p:spPr>
              <a:xfrm>
                <a:off x="6207184" y="5216231"/>
                <a:ext cx="50839" cy="160687"/>
              </a:xfrm>
              <a:custGeom>
                <a:avLst/>
                <a:gdLst>
                  <a:gd name="connsiteX0" fmla="*/ 12641 w 50839"/>
                  <a:gd name="connsiteY0" fmla="*/ 294 h 160687"/>
                  <a:gd name="connsiteX1" fmla="*/ 1529 w 50839"/>
                  <a:gd name="connsiteY1" fmla="*/ 146344 h 160687"/>
                  <a:gd name="connsiteX2" fmla="*/ 50741 w 50839"/>
                  <a:gd name="connsiteY2" fmla="*/ 151107 h 160687"/>
                  <a:gd name="connsiteX3" fmla="*/ 14229 w 50839"/>
                  <a:gd name="connsiteY3" fmla="*/ 109832 h 160687"/>
                  <a:gd name="connsiteX4" fmla="*/ 12641 w 50839"/>
                  <a:gd name="connsiteY4" fmla="*/ 294 h 1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39" h="160687">
                    <a:moveTo>
                      <a:pt x="12641" y="294"/>
                    </a:moveTo>
                    <a:cubicBezTo>
                      <a:pt x="10524" y="6379"/>
                      <a:pt x="-4821" y="121208"/>
                      <a:pt x="1529" y="146344"/>
                    </a:cubicBezTo>
                    <a:cubicBezTo>
                      <a:pt x="7879" y="171480"/>
                      <a:pt x="48624" y="157192"/>
                      <a:pt x="50741" y="151107"/>
                    </a:cubicBezTo>
                    <a:cubicBezTo>
                      <a:pt x="52858" y="145022"/>
                      <a:pt x="20050" y="135497"/>
                      <a:pt x="14229" y="109832"/>
                    </a:cubicBezTo>
                    <a:cubicBezTo>
                      <a:pt x="8408" y="84167"/>
                      <a:pt x="14758" y="-5791"/>
                      <a:pt x="12641" y="2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フリーフォーム: 図形 1686">
                <a:extLst>
                  <a:ext uri="{FF2B5EF4-FFF2-40B4-BE49-F238E27FC236}">
                    <a16:creationId xmlns:a16="http://schemas.microsoft.com/office/drawing/2014/main" id="{6E6543D4-8BAF-44ED-8424-9D5501215E9A}"/>
                  </a:ext>
                </a:extLst>
              </p:cNvPr>
              <p:cNvSpPr/>
              <p:nvPr/>
            </p:nvSpPr>
            <p:spPr>
              <a:xfrm>
                <a:off x="6192838" y="5229635"/>
                <a:ext cx="57552" cy="207196"/>
              </a:xfrm>
              <a:custGeom>
                <a:avLst/>
                <a:gdLst>
                  <a:gd name="connsiteX0" fmla="*/ 7937 w 57552"/>
                  <a:gd name="connsiteY0" fmla="*/ 4353 h 207196"/>
                  <a:gd name="connsiteX1" fmla="*/ 1587 w 57552"/>
                  <a:gd name="connsiteY1" fmla="*/ 183740 h 207196"/>
                  <a:gd name="connsiteX2" fmla="*/ 12700 w 57552"/>
                  <a:gd name="connsiteY2" fmla="*/ 204378 h 207196"/>
                  <a:gd name="connsiteX3" fmla="*/ 36512 w 57552"/>
                  <a:gd name="connsiteY3" fmla="*/ 177390 h 207196"/>
                  <a:gd name="connsiteX4" fmla="*/ 57150 w 57552"/>
                  <a:gd name="connsiteY4" fmla="*/ 164690 h 207196"/>
                  <a:gd name="connsiteX5" fmla="*/ 17462 w 57552"/>
                  <a:gd name="connsiteY5" fmla="*/ 161515 h 207196"/>
                  <a:gd name="connsiteX6" fmla="*/ 0 w 57552"/>
                  <a:gd name="connsiteY6" fmla="*/ 110715 h 207196"/>
                  <a:gd name="connsiteX7" fmla="*/ 17462 w 57552"/>
                  <a:gd name="connsiteY7" fmla="*/ 59915 h 207196"/>
                  <a:gd name="connsiteX8" fmla="*/ 7937 w 57552"/>
                  <a:gd name="connsiteY8" fmla="*/ 4353 h 20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52" h="207196">
                    <a:moveTo>
                      <a:pt x="7937" y="4353"/>
                    </a:moveTo>
                    <a:cubicBezTo>
                      <a:pt x="5291" y="24990"/>
                      <a:pt x="793" y="150403"/>
                      <a:pt x="1587" y="183740"/>
                    </a:cubicBezTo>
                    <a:cubicBezTo>
                      <a:pt x="2381" y="217077"/>
                      <a:pt x="6879" y="205436"/>
                      <a:pt x="12700" y="204378"/>
                    </a:cubicBezTo>
                    <a:cubicBezTo>
                      <a:pt x="18521" y="203320"/>
                      <a:pt x="29104" y="184005"/>
                      <a:pt x="36512" y="177390"/>
                    </a:cubicBezTo>
                    <a:cubicBezTo>
                      <a:pt x="43920" y="170775"/>
                      <a:pt x="60325" y="167336"/>
                      <a:pt x="57150" y="164690"/>
                    </a:cubicBezTo>
                    <a:cubicBezTo>
                      <a:pt x="53975" y="162044"/>
                      <a:pt x="26987" y="170511"/>
                      <a:pt x="17462" y="161515"/>
                    </a:cubicBezTo>
                    <a:cubicBezTo>
                      <a:pt x="7937" y="152519"/>
                      <a:pt x="0" y="127648"/>
                      <a:pt x="0" y="110715"/>
                    </a:cubicBezTo>
                    <a:cubicBezTo>
                      <a:pt x="0" y="93782"/>
                      <a:pt x="16139" y="77642"/>
                      <a:pt x="17462" y="59915"/>
                    </a:cubicBezTo>
                    <a:cubicBezTo>
                      <a:pt x="18785" y="42188"/>
                      <a:pt x="10583" y="-16284"/>
                      <a:pt x="7937" y="43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: 図形 1687">
                <a:extLst>
                  <a:ext uri="{FF2B5EF4-FFF2-40B4-BE49-F238E27FC236}">
                    <a16:creationId xmlns:a16="http://schemas.microsoft.com/office/drawing/2014/main" id="{40EB7554-2669-4DAD-BCB7-EB018AEAFC61}"/>
                  </a:ext>
                </a:extLst>
              </p:cNvPr>
              <p:cNvSpPr/>
              <p:nvPr/>
            </p:nvSpPr>
            <p:spPr>
              <a:xfrm>
                <a:off x="6203755" y="5386383"/>
                <a:ext cx="90241" cy="160801"/>
              </a:xfrm>
              <a:custGeom>
                <a:avLst/>
                <a:gdLst>
                  <a:gd name="connsiteX0" fmla="*/ 54170 w 90241"/>
                  <a:gd name="connsiteY0" fmla="*/ 5 h 160801"/>
                  <a:gd name="connsiteX1" fmla="*/ 77983 w 90241"/>
                  <a:gd name="connsiteY1" fmla="*/ 101605 h 160801"/>
                  <a:gd name="connsiteX2" fmla="*/ 89095 w 90241"/>
                  <a:gd name="connsiteY2" fmla="*/ 133355 h 160801"/>
                  <a:gd name="connsiteX3" fmla="*/ 50995 w 90241"/>
                  <a:gd name="connsiteY3" fmla="*/ 158755 h 160801"/>
                  <a:gd name="connsiteX4" fmla="*/ 12895 w 90241"/>
                  <a:gd name="connsiteY4" fmla="*/ 120655 h 160801"/>
                  <a:gd name="connsiteX5" fmla="*/ 1783 w 90241"/>
                  <a:gd name="connsiteY5" fmla="*/ 57155 h 160801"/>
                  <a:gd name="connsiteX6" fmla="*/ 46233 w 90241"/>
                  <a:gd name="connsiteY6" fmla="*/ 152405 h 160801"/>
                  <a:gd name="connsiteX7" fmla="*/ 76395 w 90241"/>
                  <a:gd name="connsiteY7" fmla="*/ 150817 h 160801"/>
                  <a:gd name="connsiteX8" fmla="*/ 70045 w 90241"/>
                  <a:gd name="connsiteY8" fmla="*/ 106367 h 160801"/>
                  <a:gd name="connsiteX9" fmla="*/ 54170 w 90241"/>
                  <a:gd name="connsiteY9" fmla="*/ 5 h 16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241" h="160801">
                    <a:moveTo>
                      <a:pt x="54170" y="5"/>
                    </a:moveTo>
                    <a:cubicBezTo>
                      <a:pt x="55493" y="-789"/>
                      <a:pt x="72162" y="79380"/>
                      <a:pt x="77983" y="101605"/>
                    </a:cubicBezTo>
                    <a:cubicBezTo>
                      <a:pt x="83804" y="123830"/>
                      <a:pt x="93593" y="123830"/>
                      <a:pt x="89095" y="133355"/>
                    </a:cubicBezTo>
                    <a:cubicBezTo>
                      <a:pt x="84597" y="142880"/>
                      <a:pt x="63695" y="160872"/>
                      <a:pt x="50995" y="158755"/>
                    </a:cubicBezTo>
                    <a:cubicBezTo>
                      <a:pt x="38295" y="156638"/>
                      <a:pt x="21097" y="137588"/>
                      <a:pt x="12895" y="120655"/>
                    </a:cubicBezTo>
                    <a:cubicBezTo>
                      <a:pt x="4693" y="103722"/>
                      <a:pt x="-3773" y="51863"/>
                      <a:pt x="1783" y="57155"/>
                    </a:cubicBezTo>
                    <a:cubicBezTo>
                      <a:pt x="7339" y="62447"/>
                      <a:pt x="33798" y="136795"/>
                      <a:pt x="46233" y="152405"/>
                    </a:cubicBezTo>
                    <a:cubicBezTo>
                      <a:pt x="58668" y="168015"/>
                      <a:pt x="72426" y="158490"/>
                      <a:pt x="76395" y="150817"/>
                    </a:cubicBezTo>
                    <a:cubicBezTo>
                      <a:pt x="80364" y="143144"/>
                      <a:pt x="73749" y="128327"/>
                      <a:pt x="70045" y="106367"/>
                    </a:cubicBezTo>
                    <a:cubicBezTo>
                      <a:pt x="66341" y="84407"/>
                      <a:pt x="52847" y="799"/>
                      <a:pt x="54170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: 図形 1688">
                <a:extLst>
                  <a:ext uri="{FF2B5EF4-FFF2-40B4-BE49-F238E27FC236}">
                    <a16:creationId xmlns:a16="http://schemas.microsoft.com/office/drawing/2014/main" id="{B907DFD5-6EE8-452A-8618-AF53D097E782}"/>
                  </a:ext>
                </a:extLst>
              </p:cNvPr>
              <p:cNvSpPr/>
              <p:nvPr/>
            </p:nvSpPr>
            <p:spPr>
              <a:xfrm>
                <a:off x="6245015" y="5529176"/>
                <a:ext cx="164437" cy="87323"/>
              </a:xfrm>
              <a:custGeom>
                <a:avLst/>
                <a:gdLst>
                  <a:gd name="connsiteX0" fmla="*/ 210 w 164437"/>
                  <a:gd name="connsiteY0" fmla="*/ 87 h 87323"/>
                  <a:gd name="connsiteX1" fmla="*/ 14498 w 164437"/>
                  <a:gd name="connsiteY1" fmla="*/ 85812 h 87323"/>
                  <a:gd name="connsiteX2" fmla="*/ 85935 w 164437"/>
                  <a:gd name="connsiteY2" fmla="*/ 52474 h 87323"/>
                  <a:gd name="connsiteX3" fmla="*/ 160548 w 164437"/>
                  <a:gd name="connsiteY3" fmla="*/ 22312 h 87323"/>
                  <a:gd name="connsiteX4" fmla="*/ 146260 w 164437"/>
                  <a:gd name="connsiteY4" fmla="*/ 9612 h 87323"/>
                  <a:gd name="connsiteX5" fmla="*/ 81173 w 164437"/>
                  <a:gd name="connsiteY5" fmla="*/ 39774 h 87323"/>
                  <a:gd name="connsiteX6" fmla="*/ 19260 w 164437"/>
                  <a:gd name="connsiteY6" fmla="*/ 68349 h 87323"/>
                  <a:gd name="connsiteX7" fmla="*/ 210 w 164437"/>
                  <a:gd name="connsiteY7" fmla="*/ 87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37" h="87323">
                    <a:moveTo>
                      <a:pt x="210" y="87"/>
                    </a:moveTo>
                    <a:cubicBezTo>
                      <a:pt x="-584" y="2997"/>
                      <a:pt x="211" y="77081"/>
                      <a:pt x="14498" y="85812"/>
                    </a:cubicBezTo>
                    <a:cubicBezTo>
                      <a:pt x="28785" y="94543"/>
                      <a:pt x="61593" y="63057"/>
                      <a:pt x="85935" y="52474"/>
                    </a:cubicBezTo>
                    <a:cubicBezTo>
                      <a:pt x="110277" y="41891"/>
                      <a:pt x="150494" y="29456"/>
                      <a:pt x="160548" y="22312"/>
                    </a:cubicBezTo>
                    <a:cubicBezTo>
                      <a:pt x="170602" y="15168"/>
                      <a:pt x="159489" y="6702"/>
                      <a:pt x="146260" y="9612"/>
                    </a:cubicBezTo>
                    <a:cubicBezTo>
                      <a:pt x="133031" y="12522"/>
                      <a:pt x="81173" y="39774"/>
                      <a:pt x="81173" y="39774"/>
                    </a:cubicBezTo>
                    <a:cubicBezTo>
                      <a:pt x="60007" y="49563"/>
                      <a:pt x="31695" y="69143"/>
                      <a:pt x="19260" y="68349"/>
                    </a:cubicBezTo>
                    <a:cubicBezTo>
                      <a:pt x="6825" y="67555"/>
                      <a:pt x="1004" y="-2823"/>
                      <a:pt x="210" y="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フリーフォーム: 図形 1689">
                <a:extLst>
                  <a:ext uri="{FF2B5EF4-FFF2-40B4-BE49-F238E27FC236}">
                    <a16:creationId xmlns:a16="http://schemas.microsoft.com/office/drawing/2014/main" id="{7DB88366-F17C-433A-AA76-8DC230FACE4D}"/>
                  </a:ext>
                </a:extLst>
              </p:cNvPr>
              <p:cNvSpPr/>
              <p:nvPr/>
            </p:nvSpPr>
            <p:spPr>
              <a:xfrm>
                <a:off x="5973745" y="5565704"/>
                <a:ext cx="296880" cy="101297"/>
              </a:xfrm>
              <a:custGeom>
                <a:avLst/>
                <a:gdLst>
                  <a:gd name="connsiteX0" fmla="*/ 18 w 296880"/>
                  <a:gd name="connsiteY0" fmla="*/ 31821 h 101297"/>
                  <a:gd name="connsiteX1" fmla="*/ 76218 w 296880"/>
                  <a:gd name="connsiteY1" fmla="*/ 100084 h 101297"/>
                  <a:gd name="connsiteX2" fmla="*/ 173055 w 296880"/>
                  <a:gd name="connsiteY2" fmla="*/ 69921 h 101297"/>
                  <a:gd name="connsiteX3" fmla="*/ 296880 w 296880"/>
                  <a:gd name="connsiteY3" fmla="*/ 71 h 101297"/>
                  <a:gd name="connsiteX4" fmla="*/ 173055 w 296880"/>
                  <a:gd name="connsiteY4" fmla="*/ 57221 h 101297"/>
                  <a:gd name="connsiteX5" fmla="*/ 69868 w 296880"/>
                  <a:gd name="connsiteY5" fmla="*/ 82621 h 101297"/>
                  <a:gd name="connsiteX6" fmla="*/ 18 w 296880"/>
                  <a:gd name="connsiteY6" fmla="*/ 31821 h 10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101297">
                    <a:moveTo>
                      <a:pt x="18" y="31821"/>
                    </a:moveTo>
                    <a:cubicBezTo>
                      <a:pt x="1076" y="34731"/>
                      <a:pt x="47379" y="93734"/>
                      <a:pt x="76218" y="100084"/>
                    </a:cubicBezTo>
                    <a:cubicBezTo>
                      <a:pt x="105057" y="106434"/>
                      <a:pt x="136278" y="86590"/>
                      <a:pt x="173055" y="69921"/>
                    </a:cubicBezTo>
                    <a:cubicBezTo>
                      <a:pt x="209832" y="53252"/>
                      <a:pt x="296880" y="2188"/>
                      <a:pt x="296880" y="71"/>
                    </a:cubicBezTo>
                    <a:cubicBezTo>
                      <a:pt x="296880" y="-2046"/>
                      <a:pt x="210890" y="43463"/>
                      <a:pt x="173055" y="57221"/>
                    </a:cubicBezTo>
                    <a:cubicBezTo>
                      <a:pt x="135220" y="70979"/>
                      <a:pt x="96062" y="84738"/>
                      <a:pt x="69868" y="82621"/>
                    </a:cubicBezTo>
                    <a:cubicBezTo>
                      <a:pt x="43674" y="80504"/>
                      <a:pt x="-1040" y="28911"/>
                      <a:pt x="18" y="318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フリーフォーム: 図形 1690">
                <a:extLst>
                  <a:ext uri="{FF2B5EF4-FFF2-40B4-BE49-F238E27FC236}">
                    <a16:creationId xmlns:a16="http://schemas.microsoft.com/office/drawing/2014/main" id="{A9B31D07-1634-413E-9508-48F03AB766E8}"/>
                  </a:ext>
                </a:extLst>
              </p:cNvPr>
              <p:cNvSpPr/>
              <p:nvPr/>
            </p:nvSpPr>
            <p:spPr>
              <a:xfrm>
                <a:off x="6287937" y="5471397"/>
                <a:ext cx="339186" cy="132692"/>
              </a:xfrm>
              <a:custGeom>
                <a:avLst/>
                <a:gdLst>
                  <a:gd name="connsiteX0" fmla="*/ 151 w 339186"/>
                  <a:gd name="connsiteY0" fmla="*/ 132478 h 132692"/>
                  <a:gd name="connsiteX1" fmla="*/ 228751 w 339186"/>
                  <a:gd name="connsiteY1" fmla="*/ 40403 h 132692"/>
                  <a:gd name="connsiteX2" fmla="*/ 338288 w 339186"/>
                  <a:gd name="connsiteY2" fmla="*/ 7066 h 132692"/>
                  <a:gd name="connsiteX3" fmla="*/ 265263 w 339186"/>
                  <a:gd name="connsiteY3" fmla="*/ 11828 h 132692"/>
                  <a:gd name="connsiteX4" fmla="*/ 151 w 339186"/>
                  <a:gd name="connsiteY4" fmla="*/ 132478 h 132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186" h="132692">
                    <a:moveTo>
                      <a:pt x="151" y="132478"/>
                    </a:moveTo>
                    <a:cubicBezTo>
                      <a:pt x="-5934" y="137240"/>
                      <a:pt x="172395" y="61305"/>
                      <a:pt x="228751" y="40403"/>
                    </a:cubicBezTo>
                    <a:cubicBezTo>
                      <a:pt x="285107" y="19501"/>
                      <a:pt x="332203" y="11828"/>
                      <a:pt x="338288" y="7066"/>
                    </a:cubicBezTo>
                    <a:cubicBezTo>
                      <a:pt x="344373" y="2304"/>
                      <a:pt x="319503" y="-8280"/>
                      <a:pt x="265263" y="11828"/>
                    </a:cubicBezTo>
                    <a:cubicBezTo>
                      <a:pt x="211023" y="31936"/>
                      <a:pt x="6236" y="127716"/>
                      <a:pt x="151" y="1324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2" name="フリーフォーム: 図形 1691">
                <a:extLst>
                  <a:ext uri="{FF2B5EF4-FFF2-40B4-BE49-F238E27FC236}">
                    <a16:creationId xmlns:a16="http://schemas.microsoft.com/office/drawing/2014/main" id="{EFA87680-8F50-4A6B-915A-EEE6306CBF7F}"/>
                  </a:ext>
                </a:extLst>
              </p:cNvPr>
              <p:cNvSpPr/>
              <p:nvPr/>
            </p:nvSpPr>
            <p:spPr>
              <a:xfrm>
                <a:off x="6744284" y="5411567"/>
                <a:ext cx="298208" cy="49470"/>
              </a:xfrm>
              <a:custGeom>
                <a:avLst/>
                <a:gdLst>
                  <a:gd name="connsiteX0" fmla="*/ 5766 w 298208"/>
                  <a:gd name="connsiteY0" fmla="*/ 49433 h 49470"/>
                  <a:gd name="connsiteX1" fmla="*/ 270879 w 298208"/>
                  <a:gd name="connsiteY1" fmla="*/ 9746 h 49470"/>
                  <a:gd name="connsiteX2" fmla="*/ 270879 w 298208"/>
                  <a:gd name="connsiteY2" fmla="*/ 8158 h 49470"/>
                  <a:gd name="connsiteX3" fmla="*/ 104191 w 298208"/>
                  <a:gd name="connsiteY3" fmla="*/ 1808 h 49470"/>
                  <a:gd name="connsiteX4" fmla="*/ 5766 w 298208"/>
                  <a:gd name="connsiteY4" fmla="*/ 49433 h 4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208" h="49470">
                    <a:moveTo>
                      <a:pt x="5766" y="49433"/>
                    </a:moveTo>
                    <a:cubicBezTo>
                      <a:pt x="33547" y="50756"/>
                      <a:pt x="226694" y="16625"/>
                      <a:pt x="270879" y="9746"/>
                    </a:cubicBezTo>
                    <a:cubicBezTo>
                      <a:pt x="315064" y="2867"/>
                      <a:pt x="298660" y="9481"/>
                      <a:pt x="270879" y="8158"/>
                    </a:cubicBezTo>
                    <a:cubicBezTo>
                      <a:pt x="243098" y="6835"/>
                      <a:pt x="151287" y="-4277"/>
                      <a:pt x="104191" y="1808"/>
                    </a:cubicBezTo>
                    <a:cubicBezTo>
                      <a:pt x="57095" y="7893"/>
                      <a:pt x="-22015" y="48110"/>
                      <a:pt x="5766" y="494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: 図形 1692">
                <a:extLst>
                  <a:ext uri="{FF2B5EF4-FFF2-40B4-BE49-F238E27FC236}">
                    <a16:creationId xmlns:a16="http://schemas.microsoft.com/office/drawing/2014/main" id="{E39331EB-3E26-48A2-AEE0-7B8E0A767316}"/>
                  </a:ext>
                </a:extLst>
              </p:cNvPr>
              <p:cNvSpPr/>
              <p:nvPr/>
            </p:nvSpPr>
            <p:spPr>
              <a:xfrm>
                <a:off x="6759553" y="5461607"/>
                <a:ext cx="622325" cy="76653"/>
              </a:xfrm>
              <a:custGeom>
                <a:avLst/>
                <a:gdLst>
                  <a:gd name="connsiteX0" fmla="*/ 22 w 622325"/>
                  <a:gd name="connsiteY0" fmla="*/ 981 h 76653"/>
                  <a:gd name="connsiteX1" fmla="*/ 363560 w 622325"/>
                  <a:gd name="connsiteY1" fmla="*/ 15268 h 76653"/>
                  <a:gd name="connsiteX2" fmla="*/ 519135 w 622325"/>
                  <a:gd name="connsiteY2" fmla="*/ 58131 h 76653"/>
                  <a:gd name="connsiteX3" fmla="*/ 622322 w 622325"/>
                  <a:gd name="connsiteY3" fmla="*/ 75593 h 76653"/>
                  <a:gd name="connsiteX4" fmla="*/ 515960 w 622325"/>
                  <a:gd name="connsiteY4" fmla="*/ 70831 h 76653"/>
                  <a:gd name="connsiteX5" fmla="*/ 381022 w 622325"/>
                  <a:gd name="connsiteY5" fmla="*/ 39081 h 76653"/>
                  <a:gd name="connsiteX6" fmla="*/ 22 w 622325"/>
                  <a:gd name="connsiteY6" fmla="*/ 981 h 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325" h="76653">
                    <a:moveTo>
                      <a:pt x="22" y="981"/>
                    </a:moveTo>
                    <a:cubicBezTo>
                      <a:pt x="-2888" y="-2988"/>
                      <a:pt x="277041" y="5743"/>
                      <a:pt x="363560" y="15268"/>
                    </a:cubicBezTo>
                    <a:cubicBezTo>
                      <a:pt x="450079" y="24793"/>
                      <a:pt x="476008" y="48077"/>
                      <a:pt x="519135" y="58131"/>
                    </a:cubicBezTo>
                    <a:cubicBezTo>
                      <a:pt x="562262" y="68185"/>
                      <a:pt x="622851" y="73476"/>
                      <a:pt x="622322" y="75593"/>
                    </a:cubicBezTo>
                    <a:cubicBezTo>
                      <a:pt x="621793" y="77710"/>
                      <a:pt x="556177" y="76916"/>
                      <a:pt x="515960" y="70831"/>
                    </a:cubicBezTo>
                    <a:cubicBezTo>
                      <a:pt x="475743" y="64746"/>
                      <a:pt x="470716" y="50987"/>
                      <a:pt x="381022" y="39081"/>
                    </a:cubicBezTo>
                    <a:cubicBezTo>
                      <a:pt x="291328" y="27175"/>
                      <a:pt x="2932" y="4950"/>
                      <a:pt x="22" y="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4" name="フリーフォーム: 図形 1693">
                <a:extLst>
                  <a:ext uri="{FF2B5EF4-FFF2-40B4-BE49-F238E27FC236}">
                    <a16:creationId xmlns:a16="http://schemas.microsoft.com/office/drawing/2014/main" id="{1144ED5E-20B4-46B9-829C-639852507F77}"/>
                  </a:ext>
                </a:extLst>
              </p:cNvPr>
              <p:cNvSpPr/>
              <p:nvPr/>
            </p:nvSpPr>
            <p:spPr>
              <a:xfrm>
                <a:off x="6762594" y="5426899"/>
                <a:ext cx="594081" cy="115304"/>
              </a:xfrm>
              <a:custGeom>
                <a:avLst/>
                <a:gdLst>
                  <a:gd name="connsiteX0" fmla="*/ 156 w 594081"/>
                  <a:gd name="connsiteY0" fmla="*/ 29339 h 115304"/>
                  <a:gd name="connsiteX1" fmla="*/ 324006 w 594081"/>
                  <a:gd name="connsiteY1" fmla="*/ 2351 h 115304"/>
                  <a:gd name="connsiteX2" fmla="*/ 549431 w 594081"/>
                  <a:gd name="connsiteY2" fmla="*/ 97601 h 115304"/>
                  <a:gd name="connsiteX3" fmla="*/ 589119 w 594081"/>
                  <a:gd name="connsiteY3" fmla="*/ 113476 h 115304"/>
                  <a:gd name="connsiteX4" fmla="*/ 479581 w 594081"/>
                  <a:gd name="connsiteY4" fmla="*/ 73789 h 115304"/>
                  <a:gd name="connsiteX5" fmla="*/ 366869 w 594081"/>
                  <a:gd name="connsiteY5" fmla="*/ 32514 h 115304"/>
                  <a:gd name="connsiteX6" fmla="*/ 156 w 594081"/>
                  <a:gd name="connsiteY6" fmla="*/ 29339 h 11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081" h="115304">
                    <a:moveTo>
                      <a:pt x="156" y="29339"/>
                    </a:moveTo>
                    <a:cubicBezTo>
                      <a:pt x="-6988" y="24312"/>
                      <a:pt x="232460" y="-9026"/>
                      <a:pt x="324006" y="2351"/>
                    </a:cubicBezTo>
                    <a:cubicBezTo>
                      <a:pt x="415552" y="13728"/>
                      <a:pt x="505246" y="79080"/>
                      <a:pt x="549431" y="97601"/>
                    </a:cubicBezTo>
                    <a:cubicBezTo>
                      <a:pt x="593616" y="116122"/>
                      <a:pt x="600761" y="117445"/>
                      <a:pt x="589119" y="113476"/>
                    </a:cubicBezTo>
                    <a:cubicBezTo>
                      <a:pt x="577477" y="109507"/>
                      <a:pt x="516623" y="87283"/>
                      <a:pt x="479581" y="73789"/>
                    </a:cubicBezTo>
                    <a:cubicBezTo>
                      <a:pt x="442539" y="60295"/>
                      <a:pt x="447302" y="40187"/>
                      <a:pt x="366869" y="32514"/>
                    </a:cubicBezTo>
                    <a:cubicBezTo>
                      <a:pt x="286436" y="24841"/>
                      <a:pt x="7300" y="34366"/>
                      <a:pt x="156" y="29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: 図形 1694">
                <a:extLst>
                  <a:ext uri="{FF2B5EF4-FFF2-40B4-BE49-F238E27FC236}">
                    <a16:creationId xmlns:a16="http://schemas.microsoft.com/office/drawing/2014/main" id="{879E6671-3DE1-4CA2-8977-88B0D7D5F79E}"/>
                  </a:ext>
                </a:extLst>
              </p:cNvPr>
              <p:cNvSpPr/>
              <p:nvPr/>
            </p:nvSpPr>
            <p:spPr>
              <a:xfrm>
                <a:off x="6573000" y="5525554"/>
                <a:ext cx="700521" cy="151636"/>
              </a:xfrm>
              <a:custGeom>
                <a:avLst/>
                <a:gdLst>
                  <a:gd name="connsiteX0" fmla="*/ 838 w 700521"/>
                  <a:gd name="connsiteY0" fmla="*/ 151346 h 151636"/>
                  <a:gd name="connsiteX1" fmla="*/ 643775 w 700521"/>
                  <a:gd name="connsiteY1" fmla="*/ 25934 h 151636"/>
                  <a:gd name="connsiteX2" fmla="*/ 653300 w 700521"/>
                  <a:gd name="connsiteY2" fmla="*/ 2121 h 151636"/>
                  <a:gd name="connsiteX3" fmla="*/ 510425 w 700521"/>
                  <a:gd name="connsiteY3" fmla="*/ 59271 h 151636"/>
                  <a:gd name="connsiteX4" fmla="*/ 838 w 700521"/>
                  <a:gd name="connsiteY4" fmla="*/ 151346 h 15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521" h="151636">
                    <a:moveTo>
                      <a:pt x="838" y="151346"/>
                    </a:moveTo>
                    <a:cubicBezTo>
                      <a:pt x="23063" y="145790"/>
                      <a:pt x="535031" y="50805"/>
                      <a:pt x="643775" y="25934"/>
                    </a:cubicBezTo>
                    <a:cubicBezTo>
                      <a:pt x="752519" y="1063"/>
                      <a:pt x="675525" y="-3435"/>
                      <a:pt x="653300" y="2121"/>
                    </a:cubicBezTo>
                    <a:cubicBezTo>
                      <a:pt x="631075" y="7677"/>
                      <a:pt x="616258" y="37310"/>
                      <a:pt x="510425" y="59271"/>
                    </a:cubicBezTo>
                    <a:cubicBezTo>
                      <a:pt x="404592" y="81232"/>
                      <a:pt x="-21387" y="156902"/>
                      <a:pt x="838" y="1513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: 図形 1695">
                <a:extLst>
                  <a:ext uri="{FF2B5EF4-FFF2-40B4-BE49-F238E27FC236}">
                    <a16:creationId xmlns:a16="http://schemas.microsoft.com/office/drawing/2014/main" id="{DD8C6E2B-EE7C-43FB-9D35-12616BFAB27E}"/>
                  </a:ext>
                </a:extLst>
              </p:cNvPr>
              <p:cNvSpPr/>
              <p:nvPr/>
            </p:nvSpPr>
            <p:spPr>
              <a:xfrm>
                <a:off x="6962775" y="5546638"/>
                <a:ext cx="423228" cy="54161"/>
              </a:xfrm>
              <a:custGeom>
                <a:avLst/>
                <a:gdLst>
                  <a:gd name="connsiteX0" fmla="*/ 422275 w 423228"/>
                  <a:gd name="connsiteY0" fmla="*/ 87 h 54161"/>
                  <a:gd name="connsiteX1" fmla="*/ 379413 w 423228"/>
                  <a:gd name="connsiteY1" fmla="*/ 50887 h 54161"/>
                  <a:gd name="connsiteX2" fmla="*/ 315913 w 423228"/>
                  <a:gd name="connsiteY2" fmla="*/ 49300 h 54161"/>
                  <a:gd name="connsiteX3" fmla="*/ 0 w 423228"/>
                  <a:gd name="connsiteY3" fmla="*/ 49300 h 54161"/>
                  <a:gd name="connsiteX4" fmla="*/ 338138 w 423228"/>
                  <a:gd name="connsiteY4" fmla="*/ 38187 h 54161"/>
                  <a:gd name="connsiteX5" fmla="*/ 422275 w 423228"/>
                  <a:gd name="connsiteY5" fmla="*/ 87 h 5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228" h="54161">
                    <a:moveTo>
                      <a:pt x="422275" y="87"/>
                    </a:moveTo>
                    <a:cubicBezTo>
                      <a:pt x="429154" y="2204"/>
                      <a:pt x="397140" y="42685"/>
                      <a:pt x="379413" y="50887"/>
                    </a:cubicBezTo>
                    <a:cubicBezTo>
                      <a:pt x="361686" y="59089"/>
                      <a:pt x="315913" y="49300"/>
                      <a:pt x="315913" y="49300"/>
                    </a:cubicBezTo>
                    <a:lnTo>
                      <a:pt x="0" y="49300"/>
                    </a:lnTo>
                    <a:cubicBezTo>
                      <a:pt x="3704" y="47448"/>
                      <a:pt x="273050" y="41362"/>
                      <a:pt x="338138" y="38187"/>
                    </a:cubicBezTo>
                    <a:cubicBezTo>
                      <a:pt x="403225" y="35012"/>
                      <a:pt x="415396" y="-2030"/>
                      <a:pt x="422275" y="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: 図形 1696">
                <a:extLst>
                  <a:ext uri="{FF2B5EF4-FFF2-40B4-BE49-F238E27FC236}">
                    <a16:creationId xmlns:a16="http://schemas.microsoft.com/office/drawing/2014/main" id="{75B02827-7325-4CBE-8658-68DED739D3AF}"/>
                  </a:ext>
                </a:extLst>
              </p:cNvPr>
              <p:cNvSpPr/>
              <p:nvPr/>
            </p:nvSpPr>
            <p:spPr>
              <a:xfrm>
                <a:off x="6543314" y="5467244"/>
                <a:ext cx="236910" cy="127662"/>
              </a:xfrm>
              <a:custGeom>
                <a:avLst/>
                <a:gdLst>
                  <a:gd name="connsiteX0" fmla="*/ 236899 w 236910"/>
                  <a:gd name="connsiteY0" fmla="*/ 106 h 127662"/>
                  <a:gd name="connsiteX1" fmla="*/ 152761 w 236910"/>
                  <a:gd name="connsiteY1" fmla="*/ 35031 h 127662"/>
                  <a:gd name="connsiteX2" fmla="*/ 171811 w 236910"/>
                  <a:gd name="connsiteY2" fmla="*/ 120756 h 127662"/>
                  <a:gd name="connsiteX3" fmla="*/ 179749 w 236910"/>
                  <a:gd name="connsiteY3" fmla="*/ 122344 h 127662"/>
                  <a:gd name="connsiteX4" fmla="*/ 361 w 236910"/>
                  <a:gd name="connsiteY4" fmla="*/ 111231 h 127662"/>
                  <a:gd name="connsiteX5" fmla="*/ 133711 w 236910"/>
                  <a:gd name="connsiteY5" fmla="*/ 115994 h 127662"/>
                  <a:gd name="connsiteX6" fmla="*/ 146411 w 236910"/>
                  <a:gd name="connsiteY6" fmla="*/ 84244 h 127662"/>
                  <a:gd name="connsiteX7" fmla="*/ 146411 w 236910"/>
                  <a:gd name="connsiteY7" fmla="*/ 44556 h 127662"/>
                  <a:gd name="connsiteX8" fmla="*/ 236899 w 236910"/>
                  <a:gd name="connsiteY8" fmla="*/ 106 h 12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910" h="127662">
                    <a:moveTo>
                      <a:pt x="236899" y="106"/>
                    </a:moveTo>
                    <a:cubicBezTo>
                      <a:pt x="237957" y="-1482"/>
                      <a:pt x="163609" y="14923"/>
                      <a:pt x="152761" y="35031"/>
                    </a:cubicBezTo>
                    <a:cubicBezTo>
                      <a:pt x="141913" y="55139"/>
                      <a:pt x="167313" y="106204"/>
                      <a:pt x="171811" y="120756"/>
                    </a:cubicBezTo>
                    <a:cubicBezTo>
                      <a:pt x="176309" y="135308"/>
                      <a:pt x="179749" y="122344"/>
                      <a:pt x="179749" y="122344"/>
                    </a:cubicBezTo>
                    <a:lnTo>
                      <a:pt x="361" y="111231"/>
                    </a:lnTo>
                    <a:cubicBezTo>
                      <a:pt x="-7312" y="110173"/>
                      <a:pt x="109370" y="120492"/>
                      <a:pt x="133711" y="115994"/>
                    </a:cubicBezTo>
                    <a:cubicBezTo>
                      <a:pt x="158052" y="111496"/>
                      <a:pt x="144294" y="96150"/>
                      <a:pt x="146411" y="84244"/>
                    </a:cubicBezTo>
                    <a:cubicBezTo>
                      <a:pt x="148528" y="72338"/>
                      <a:pt x="130801" y="58579"/>
                      <a:pt x="146411" y="44556"/>
                    </a:cubicBezTo>
                    <a:cubicBezTo>
                      <a:pt x="162021" y="30533"/>
                      <a:pt x="235841" y="1694"/>
                      <a:pt x="236899" y="1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: 図形 1697">
                <a:extLst>
                  <a:ext uri="{FF2B5EF4-FFF2-40B4-BE49-F238E27FC236}">
                    <a16:creationId xmlns:a16="http://schemas.microsoft.com/office/drawing/2014/main" id="{07886BC0-0785-4471-A663-C403B798BB0B}"/>
                  </a:ext>
                </a:extLst>
              </p:cNvPr>
              <p:cNvSpPr/>
              <p:nvPr/>
            </p:nvSpPr>
            <p:spPr>
              <a:xfrm>
                <a:off x="6530965" y="5494000"/>
                <a:ext cx="184160" cy="11450"/>
              </a:xfrm>
              <a:custGeom>
                <a:avLst/>
                <a:gdLst>
                  <a:gd name="connsiteX0" fmla="*/ 184160 w 184160"/>
                  <a:gd name="connsiteY0" fmla="*/ 11450 h 11450"/>
                  <a:gd name="connsiteX1" fmla="*/ 10 w 184160"/>
                  <a:gd name="connsiteY1" fmla="*/ 338 h 11450"/>
                  <a:gd name="connsiteX2" fmla="*/ 184160 w 184160"/>
                  <a:gd name="connsiteY2" fmla="*/ 11450 h 1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160" h="11450">
                    <a:moveTo>
                      <a:pt x="184160" y="11450"/>
                    </a:moveTo>
                    <a:cubicBezTo>
                      <a:pt x="184160" y="11450"/>
                      <a:pt x="1597" y="2984"/>
                      <a:pt x="10" y="338"/>
                    </a:cubicBezTo>
                    <a:cubicBezTo>
                      <a:pt x="-1578" y="-2308"/>
                      <a:pt x="184160" y="11450"/>
                      <a:pt x="184160" y="114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: 図形 1698">
                <a:extLst>
                  <a:ext uri="{FF2B5EF4-FFF2-40B4-BE49-F238E27FC236}">
                    <a16:creationId xmlns:a16="http://schemas.microsoft.com/office/drawing/2014/main" id="{AA8E3531-B6A9-492C-91E5-F7BC110999CB}"/>
                  </a:ext>
                </a:extLst>
              </p:cNvPr>
              <p:cNvSpPr/>
              <p:nvPr/>
            </p:nvSpPr>
            <p:spPr>
              <a:xfrm>
                <a:off x="6532757" y="5472108"/>
                <a:ext cx="125218" cy="98439"/>
              </a:xfrm>
              <a:custGeom>
                <a:avLst/>
                <a:gdLst>
                  <a:gd name="connsiteX0" fmla="*/ 125218 w 125218"/>
                  <a:gd name="connsiteY0" fmla="*/ 5 h 98439"/>
                  <a:gd name="connsiteX1" fmla="*/ 12506 w 125218"/>
                  <a:gd name="connsiteY1" fmla="*/ 57155 h 98439"/>
                  <a:gd name="connsiteX2" fmla="*/ 2981 w 125218"/>
                  <a:gd name="connsiteY2" fmla="*/ 98430 h 98439"/>
                  <a:gd name="connsiteX3" fmla="*/ 14093 w 125218"/>
                  <a:gd name="connsiteY3" fmla="*/ 60330 h 98439"/>
                  <a:gd name="connsiteX4" fmla="*/ 125218 w 125218"/>
                  <a:gd name="connsiteY4" fmla="*/ 5 h 9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18" h="98439">
                    <a:moveTo>
                      <a:pt x="125218" y="5"/>
                    </a:moveTo>
                    <a:cubicBezTo>
                      <a:pt x="124953" y="-524"/>
                      <a:pt x="32879" y="40751"/>
                      <a:pt x="12506" y="57155"/>
                    </a:cubicBezTo>
                    <a:cubicBezTo>
                      <a:pt x="-7867" y="73559"/>
                      <a:pt x="2716" y="97901"/>
                      <a:pt x="2981" y="98430"/>
                    </a:cubicBezTo>
                    <a:cubicBezTo>
                      <a:pt x="3245" y="98959"/>
                      <a:pt x="-2046" y="77528"/>
                      <a:pt x="14093" y="60330"/>
                    </a:cubicBezTo>
                    <a:cubicBezTo>
                      <a:pt x="30232" y="43132"/>
                      <a:pt x="125483" y="534"/>
                      <a:pt x="125218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: 図形 1699">
                <a:extLst>
                  <a:ext uri="{FF2B5EF4-FFF2-40B4-BE49-F238E27FC236}">
                    <a16:creationId xmlns:a16="http://schemas.microsoft.com/office/drawing/2014/main" id="{71D6A98D-A4D8-400D-B165-063CFEF99BFB}"/>
                  </a:ext>
                </a:extLst>
              </p:cNvPr>
              <p:cNvSpPr/>
              <p:nvPr/>
            </p:nvSpPr>
            <p:spPr>
              <a:xfrm>
                <a:off x="6585972" y="5481593"/>
                <a:ext cx="335818" cy="175742"/>
              </a:xfrm>
              <a:custGeom>
                <a:avLst/>
                <a:gdLst>
                  <a:gd name="connsiteX0" fmla="*/ 332353 w 335818"/>
                  <a:gd name="connsiteY0" fmla="*/ 45 h 175742"/>
                  <a:gd name="connsiteX1" fmla="*/ 324416 w 335818"/>
                  <a:gd name="connsiteY1" fmla="*/ 88945 h 175742"/>
                  <a:gd name="connsiteX2" fmla="*/ 254566 w 335818"/>
                  <a:gd name="connsiteY2" fmla="*/ 111170 h 175742"/>
                  <a:gd name="connsiteX3" fmla="*/ 100578 w 335818"/>
                  <a:gd name="connsiteY3" fmla="*/ 142920 h 175742"/>
                  <a:gd name="connsiteX4" fmla="*/ 6916 w 335818"/>
                  <a:gd name="connsiteY4" fmla="*/ 174670 h 175742"/>
                  <a:gd name="connsiteX5" fmla="*/ 289491 w 335818"/>
                  <a:gd name="connsiteY5" fmla="*/ 101645 h 175742"/>
                  <a:gd name="connsiteX6" fmla="*/ 332353 w 335818"/>
                  <a:gd name="connsiteY6" fmla="*/ 45 h 17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818" h="175742">
                    <a:moveTo>
                      <a:pt x="332353" y="45"/>
                    </a:moveTo>
                    <a:cubicBezTo>
                      <a:pt x="338174" y="-2072"/>
                      <a:pt x="337381" y="70424"/>
                      <a:pt x="324416" y="88945"/>
                    </a:cubicBezTo>
                    <a:cubicBezTo>
                      <a:pt x="311451" y="107466"/>
                      <a:pt x="291872" y="102174"/>
                      <a:pt x="254566" y="111170"/>
                    </a:cubicBezTo>
                    <a:cubicBezTo>
                      <a:pt x="217260" y="120166"/>
                      <a:pt x="141853" y="132337"/>
                      <a:pt x="100578" y="142920"/>
                    </a:cubicBezTo>
                    <a:cubicBezTo>
                      <a:pt x="59303" y="153503"/>
                      <a:pt x="-24569" y="181549"/>
                      <a:pt x="6916" y="174670"/>
                    </a:cubicBezTo>
                    <a:cubicBezTo>
                      <a:pt x="38401" y="167791"/>
                      <a:pt x="237368" y="125193"/>
                      <a:pt x="289491" y="101645"/>
                    </a:cubicBezTo>
                    <a:cubicBezTo>
                      <a:pt x="341614" y="78097"/>
                      <a:pt x="326532" y="2162"/>
                      <a:pt x="332353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: 図形 1700">
                <a:extLst>
                  <a:ext uri="{FF2B5EF4-FFF2-40B4-BE49-F238E27FC236}">
                    <a16:creationId xmlns:a16="http://schemas.microsoft.com/office/drawing/2014/main" id="{C9D04860-6E5B-42CF-B593-96A2BA2CEA1A}"/>
                  </a:ext>
                </a:extLst>
              </p:cNvPr>
              <p:cNvSpPr/>
              <p:nvPr/>
            </p:nvSpPr>
            <p:spPr>
              <a:xfrm>
                <a:off x="6689676" y="5494042"/>
                <a:ext cx="166711" cy="70643"/>
              </a:xfrm>
              <a:custGeom>
                <a:avLst/>
                <a:gdLst>
                  <a:gd name="connsiteX0" fmla="*/ 49 w 166711"/>
                  <a:gd name="connsiteY0" fmla="*/ 5058 h 70643"/>
                  <a:gd name="connsiteX1" fmla="*/ 161974 w 166711"/>
                  <a:gd name="connsiteY1" fmla="*/ 3471 h 70643"/>
                  <a:gd name="connsiteX2" fmla="*/ 117524 w 166711"/>
                  <a:gd name="connsiteY2" fmla="*/ 49508 h 70643"/>
                  <a:gd name="connsiteX3" fmla="*/ 55612 w 166711"/>
                  <a:gd name="connsiteY3" fmla="*/ 68558 h 70643"/>
                  <a:gd name="connsiteX4" fmla="*/ 15924 w 166711"/>
                  <a:gd name="connsiteY4" fmla="*/ 70146 h 70643"/>
                  <a:gd name="connsiteX5" fmla="*/ 130224 w 166711"/>
                  <a:gd name="connsiteY5" fmla="*/ 63796 h 70643"/>
                  <a:gd name="connsiteX6" fmla="*/ 146099 w 166711"/>
                  <a:gd name="connsiteY6" fmla="*/ 28871 h 70643"/>
                  <a:gd name="connsiteX7" fmla="*/ 144512 w 166711"/>
                  <a:gd name="connsiteY7" fmla="*/ 19346 h 70643"/>
                  <a:gd name="connsiteX8" fmla="*/ 49 w 166711"/>
                  <a:gd name="connsiteY8" fmla="*/ 5058 h 7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711" h="70643">
                    <a:moveTo>
                      <a:pt x="49" y="5058"/>
                    </a:moveTo>
                    <a:cubicBezTo>
                      <a:pt x="2959" y="2412"/>
                      <a:pt x="142395" y="-3937"/>
                      <a:pt x="161974" y="3471"/>
                    </a:cubicBezTo>
                    <a:cubicBezTo>
                      <a:pt x="181553" y="10879"/>
                      <a:pt x="135251" y="38660"/>
                      <a:pt x="117524" y="49508"/>
                    </a:cubicBezTo>
                    <a:cubicBezTo>
                      <a:pt x="99797" y="60356"/>
                      <a:pt x="72545" y="65118"/>
                      <a:pt x="55612" y="68558"/>
                    </a:cubicBezTo>
                    <a:cubicBezTo>
                      <a:pt x="38679" y="71998"/>
                      <a:pt x="15924" y="70146"/>
                      <a:pt x="15924" y="70146"/>
                    </a:cubicBezTo>
                    <a:cubicBezTo>
                      <a:pt x="28359" y="69352"/>
                      <a:pt x="108528" y="70675"/>
                      <a:pt x="130224" y="63796"/>
                    </a:cubicBezTo>
                    <a:cubicBezTo>
                      <a:pt x="151920" y="56917"/>
                      <a:pt x="143718" y="36279"/>
                      <a:pt x="146099" y="28871"/>
                    </a:cubicBezTo>
                    <a:cubicBezTo>
                      <a:pt x="148480" y="21463"/>
                      <a:pt x="164356" y="20669"/>
                      <a:pt x="144512" y="19346"/>
                    </a:cubicBezTo>
                    <a:cubicBezTo>
                      <a:pt x="124668" y="18023"/>
                      <a:pt x="-2861" y="7704"/>
                      <a:pt x="49" y="50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: 図形 1701">
                <a:extLst>
                  <a:ext uri="{FF2B5EF4-FFF2-40B4-BE49-F238E27FC236}">
                    <a16:creationId xmlns:a16="http://schemas.microsoft.com/office/drawing/2014/main" id="{6D161F2B-62AE-4D60-AE9A-5FE842FE9C7F}"/>
                  </a:ext>
                </a:extLst>
              </p:cNvPr>
              <p:cNvSpPr/>
              <p:nvPr/>
            </p:nvSpPr>
            <p:spPr>
              <a:xfrm>
                <a:off x="6931104" y="5494215"/>
                <a:ext cx="275056" cy="34592"/>
              </a:xfrm>
              <a:custGeom>
                <a:avLst/>
                <a:gdLst>
                  <a:gd name="connsiteX0" fmla="*/ 6271 w 275056"/>
                  <a:gd name="connsiteY0" fmla="*/ 33460 h 34592"/>
                  <a:gd name="connsiteX1" fmla="*/ 88821 w 275056"/>
                  <a:gd name="connsiteY1" fmla="*/ 123 h 34592"/>
                  <a:gd name="connsiteX2" fmla="*/ 141209 w 275056"/>
                  <a:gd name="connsiteY2" fmla="*/ 22348 h 34592"/>
                  <a:gd name="connsiteX3" fmla="*/ 272971 w 275056"/>
                  <a:gd name="connsiteY3" fmla="*/ 27110 h 34592"/>
                  <a:gd name="connsiteX4" fmla="*/ 6271 w 275056"/>
                  <a:gd name="connsiteY4" fmla="*/ 33460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056" h="34592">
                    <a:moveTo>
                      <a:pt x="6271" y="33460"/>
                    </a:moveTo>
                    <a:cubicBezTo>
                      <a:pt x="-24421" y="28962"/>
                      <a:pt x="66331" y="1975"/>
                      <a:pt x="88821" y="123"/>
                    </a:cubicBezTo>
                    <a:cubicBezTo>
                      <a:pt x="111311" y="-1729"/>
                      <a:pt x="110517" y="17850"/>
                      <a:pt x="141209" y="22348"/>
                    </a:cubicBezTo>
                    <a:cubicBezTo>
                      <a:pt x="171901" y="26846"/>
                      <a:pt x="292286" y="26581"/>
                      <a:pt x="272971" y="27110"/>
                    </a:cubicBezTo>
                    <a:cubicBezTo>
                      <a:pt x="253656" y="27639"/>
                      <a:pt x="36963" y="37958"/>
                      <a:pt x="6271" y="334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: 図形 1702">
                <a:extLst>
                  <a:ext uri="{FF2B5EF4-FFF2-40B4-BE49-F238E27FC236}">
                    <a16:creationId xmlns:a16="http://schemas.microsoft.com/office/drawing/2014/main" id="{A0F95DFE-214C-43E7-B820-1CB35ED0758C}"/>
                  </a:ext>
                </a:extLst>
              </p:cNvPr>
              <p:cNvSpPr/>
              <p:nvPr/>
            </p:nvSpPr>
            <p:spPr>
              <a:xfrm>
                <a:off x="6903496" y="5529477"/>
                <a:ext cx="328774" cy="43827"/>
              </a:xfrm>
              <a:custGeom>
                <a:avLst/>
                <a:gdLst>
                  <a:gd name="connsiteX0" fmla="*/ 542 w 328774"/>
                  <a:gd name="connsiteY0" fmla="*/ 31536 h 43827"/>
                  <a:gd name="connsiteX1" fmla="*/ 110079 w 328774"/>
                  <a:gd name="connsiteY1" fmla="*/ 39473 h 43827"/>
                  <a:gd name="connsiteX2" fmla="*/ 181517 w 328774"/>
                  <a:gd name="connsiteY2" fmla="*/ 41061 h 43827"/>
                  <a:gd name="connsiteX3" fmla="*/ 327567 w 328774"/>
                  <a:gd name="connsiteY3" fmla="*/ 1373 h 43827"/>
                  <a:gd name="connsiteX4" fmla="*/ 246604 w 328774"/>
                  <a:gd name="connsiteY4" fmla="*/ 10898 h 43827"/>
                  <a:gd name="connsiteX5" fmla="*/ 167229 w 328774"/>
                  <a:gd name="connsiteY5" fmla="*/ 28361 h 43827"/>
                  <a:gd name="connsiteX6" fmla="*/ 542 w 328774"/>
                  <a:gd name="connsiteY6" fmla="*/ 31536 h 4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774" h="43827">
                    <a:moveTo>
                      <a:pt x="542" y="31536"/>
                    </a:moveTo>
                    <a:cubicBezTo>
                      <a:pt x="-8983" y="33388"/>
                      <a:pt x="110079" y="39473"/>
                      <a:pt x="110079" y="39473"/>
                    </a:cubicBezTo>
                    <a:cubicBezTo>
                      <a:pt x="140241" y="41060"/>
                      <a:pt x="145269" y="47411"/>
                      <a:pt x="181517" y="41061"/>
                    </a:cubicBezTo>
                    <a:cubicBezTo>
                      <a:pt x="217765" y="34711"/>
                      <a:pt x="316719" y="6400"/>
                      <a:pt x="327567" y="1373"/>
                    </a:cubicBezTo>
                    <a:cubicBezTo>
                      <a:pt x="338415" y="-3654"/>
                      <a:pt x="273327" y="6400"/>
                      <a:pt x="246604" y="10898"/>
                    </a:cubicBezTo>
                    <a:cubicBezTo>
                      <a:pt x="219881" y="15396"/>
                      <a:pt x="208504" y="25980"/>
                      <a:pt x="167229" y="28361"/>
                    </a:cubicBezTo>
                    <a:cubicBezTo>
                      <a:pt x="125954" y="30742"/>
                      <a:pt x="10067" y="29684"/>
                      <a:pt x="542" y="315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: 図形 1703">
                <a:extLst>
                  <a:ext uri="{FF2B5EF4-FFF2-40B4-BE49-F238E27FC236}">
                    <a16:creationId xmlns:a16="http://schemas.microsoft.com/office/drawing/2014/main" id="{11F12016-3760-49D1-91BE-07F93F78C70F}"/>
                  </a:ext>
                </a:extLst>
              </p:cNvPr>
              <p:cNvSpPr/>
              <p:nvPr/>
            </p:nvSpPr>
            <p:spPr>
              <a:xfrm>
                <a:off x="6423978" y="5578054"/>
                <a:ext cx="239789" cy="100618"/>
              </a:xfrm>
              <a:custGeom>
                <a:avLst/>
                <a:gdLst>
                  <a:gd name="connsiteX0" fmla="*/ 635 w 239789"/>
                  <a:gd name="connsiteY0" fmla="*/ 421 h 100618"/>
                  <a:gd name="connsiteX1" fmla="*/ 210185 w 239789"/>
                  <a:gd name="connsiteY1" fmla="*/ 8359 h 100618"/>
                  <a:gd name="connsiteX2" fmla="*/ 233997 w 239789"/>
                  <a:gd name="connsiteY2" fmla="*/ 22646 h 100618"/>
                  <a:gd name="connsiteX3" fmla="*/ 168910 w 239789"/>
                  <a:gd name="connsiteY3" fmla="*/ 14709 h 100618"/>
                  <a:gd name="connsiteX4" fmla="*/ 141922 w 239789"/>
                  <a:gd name="connsiteY4" fmla="*/ 30584 h 100618"/>
                  <a:gd name="connsiteX5" fmla="*/ 103822 w 239789"/>
                  <a:gd name="connsiteY5" fmla="*/ 46459 h 100618"/>
                  <a:gd name="connsiteX6" fmla="*/ 106997 w 239789"/>
                  <a:gd name="connsiteY6" fmla="*/ 67096 h 100618"/>
                  <a:gd name="connsiteX7" fmla="*/ 22860 w 239789"/>
                  <a:gd name="connsiteY7" fmla="*/ 100434 h 100618"/>
                  <a:gd name="connsiteX8" fmla="*/ 72072 w 239789"/>
                  <a:gd name="connsiteY8" fmla="*/ 78209 h 100618"/>
                  <a:gd name="connsiteX9" fmla="*/ 135572 w 239789"/>
                  <a:gd name="connsiteY9" fmla="*/ 30584 h 100618"/>
                  <a:gd name="connsiteX10" fmla="*/ 145097 w 239789"/>
                  <a:gd name="connsiteY10" fmla="*/ 21059 h 100618"/>
                  <a:gd name="connsiteX11" fmla="*/ 635 w 239789"/>
                  <a:gd name="connsiteY11" fmla="*/ 421 h 10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789" h="100618">
                    <a:moveTo>
                      <a:pt x="635" y="421"/>
                    </a:moveTo>
                    <a:cubicBezTo>
                      <a:pt x="11483" y="-1696"/>
                      <a:pt x="171291" y="4655"/>
                      <a:pt x="210185" y="8359"/>
                    </a:cubicBezTo>
                    <a:cubicBezTo>
                      <a:pt x="249079" y="12063"/>
                      <a:pt x="240876" y="21588"/>
                      <a:pt x="233997" y="22646"/>
                    </a:cubicBezTo>
                    <a:cubicBezTo>
                      <a:pt x="227118" y="23704"/>
                      <a:pt x="184256" y="13386"/>
                      <a:pt x="168910" y="14709"/>
                    </a:cubicBezTo>
                    <a:cubicBezTo>
                      <a:pt x="153564" y="16032"/>
                      <a:pt x="152770" y="25292"/>
                      <a:pt x="141922" y="30584"/>
                    </a:cubicBezTo>
                    <a:cubicBezTo>
                      <a:pt x="131074" y="35876"/>
                      <a:pt x="109643" y="40374"/>
                      <a:pt x="103822" y="46459"/>
                    </a:cubicBezTo>
                    <a:cubicBezTo>
                      <a:pt x="98001" y="52544"/>
                      <a:pt x="120491" y="58100"/>
                      <a:pt x="106997" y="67096"/>
                    </a:cubicBezTo>
                    <a:cubicBezTo>
                      <a:pt x="93503" y="76092"/>
                      <a:pt x="28681" y="98582"/>
                      <a:pt x="22860" y="100434"/>
                    </a:cubicBezTo>
                    <a:cubicBezTo>
                      <a:pt x="17039" y="102286"/>
                      <a:pt x="53287" y="89851"/>
                      <a:pt x="72072" y="78209"/>
                    </a:cubicBezTo>
                    <a:cubicBezTo>
                      <a:pt x="90857" y="66567"/>
                      <a:pt x="123401" y="40109"/>
                      <a:pt x="135572" y="30584"/>
                    </a:cubicBezTo>
                    <a:cubicBezTo>
                      <a:pt x="147743" y="21059"/>
                      <a:pt x="169174" y="24499"/>
                      <a:pt x="145097" y="21059"/>
                    </a:cubicBezTo>
                    <a:cubicBezTo>
                      <a:pt x="121020" y="17619"/>
                      <a:pt x="-10213" y="2538"/>
                      <a:pt x="635" y="4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フリーフォーム: 図形 1704">
                <a:extLst>
                  <a:ext uri="{FF2B5EF4-FFF2-40B4-BE49-F238E27FC236}">
                    <a16:creationId xmlns:a16="http://schemas.microsoft.com/office/drawing/2014/main" id="{3096E8EC-3518-469F-9276-676F4A9404B2}"/>
                  </a:ext>
                </a:extLst>
              </p:cNvPr>
              <p:cNvSpPr/>
              <p:nvPr/>
            </p:nvSpPr>
            <p:spPr>
              <a:xfrm>
                <a:off x="6574036" y="5598692"/>
                <a:ext cx="116234" cy="54472"/>
              </a:xfrm>
              <a:custGeom>
                <a:avLst/>
                <a:gdLst>
                  <a:gd name="connsiteX0" fmla="*/ 115689 w 116234"/>
                  <a:gd name="connsiteY0" fmla="*/ 421 h 54472"/>
                  <a:gd name="connsiteX1" fmla="*/ 2977 w 116234"/>
                  <a:gd name="connsiteY1" fmla="*/ 30583 h 54472"/>
                  <a:gd name="connsiteX2" fmla="*/ 42664 w 116234"/>
                  <a:gd name="connsiteY2" fmla="*/ 54396 h 54472"/>
                  <a:gd name="connsiteX3" fmla="*/ 115689 w 116234"/>
                  <a:gd name="connsiteY3" fmla="*/ 421 h 5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34" h="54472">
                    <a:moveTo>
                      <a:pt x="115689" y="421"/>
                    </a:moveTo>
                    <a:cubicBezTo>
                      <a:pt x="109074" y="-3548"/>
                      <a:pt x="15148" y="21587"/>
                      <a:pt x="2977" y="30583"/>
                    </a:cubicBezTo>
                    <a:cubicBezTo>
                      <a:pt x="-9194" y="39579"/>
                      <a:pt x="18322" y="55719"/>
                      <a:pt x="42664" y="54396"/>
                    </a:cubicBezTo>
                    <a:cubicBezTo>
                      <a:pt x="67006" y="53073"/>
                      <a:pt x="122304" y="4390"/>
                      <a:pt x="115689" y="4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フリーフォーム: 図形 1705">
                <a:extLst>
                  <a:ext uri="{FF2B5EF4-FFF2-40B4-BE49-F238E27FC236}">
                    <a16:creationId xmlns:a16="http://schemas.microsoft.com/office/drawing/2014/main" id="{EA0856C6-6AFF-49D1-85DF-F158F0962F3F}"/>
                  </a:ext>
                </a:extLst>
              </p:cNvPr>
              <p:cNvSpPr/>
              <p:nvPr/>
            </p:nvSpPr>
            <p:spPr>
              <a:xfrm>
                <a:off x="7005931" y="5606976"/>
                <a:ext cx="142963" cy="66101"/>
              </a:xfrm>
              <a:custGeom>
                <a:avLst/>
                <a:gdLst>
                  <a:gd name="connsiteX0" fmla="*/ 4469 w 142963"/>
                  <a:gd name="connsiteY0" fmla="*/ 74 h 66101"/>
                  <a:gd name="connsiteX1" fmla="*/ 142582 w 142963"/>
                  <a:gd name="connsiteY1" fmla="*/ 52462 h 66101"/>
                  <a:gd name="connsiteX2" fmla="*/ 44157 w 142963"/>
                  <a:gd name="connsiteY2" fmla="*/ 65162 h 66101"/>
                  <a:gd name="connsiteX3" fmla="*/ 4469 w 142963"/>
                  <a:gd name="connsiteY3" fmla="*/ 74 h 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63" h="66101">
                    <a:moveTo>
                      <a:pt x="4469" y="74"/>
                    </a:moveTo>
                    <a:cubicBezTo>
                      <a:pt x="20873" y="-2043"/>
                      <a:pt x="135967" y="41614"/>
                      <a:pt x="142582" y="52462"/>
                    </a:cubicBezTo>
                    <a:cubicBezTo>
                      <a:pt x="149197" y="63310"/>
                      <a:pt x="67970" y="68337"/>
                      <a:pt x="44157" y="65162"/>
                    </a:cubicBezTo>
                    <a:cubicBezTo>
                      <a:pt x="20345" y="61987"/>
                      <a:pt x="-11935" y="2191"/>
                      <a:pt x="4469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: 図形 1706">
                <a:extLst>
                  <a:ext uri="{FF2B5EF4-FFF2-40B4-BE49-F238E27FC236}">
                    <a16:creationId xmlns:a16="http://schemas.microsoft.com/office/drawing/2014/main" id="{8B828CEF-78BB-46E4-A602-5E8CA5AEE6D0}"/>
                  </a:ext>
                </a:extLst>
              </p:cNvPr>
              <p:cNvSpPr/>
              <p:nvPr/>
            </p:nvSpPr>
            <p:spPr>
              <a:xfrm>
                <a:off x="6241913" y="5696540"/>
                <a:ext cx="1008870" cy="435877"/>
              </a:xfrm>
              <a:custGeom>
                <a:avLst/>
                <a:gdLst>
                  <a:gd name="connsiteX0" fmla="*/ 1005025 w 1008870"/>
                  <a:gd name="connsiteY0" fmla="*/ 2585 h 435877"/>
                  <a:gd name="connsiteX1" fmla="*/ 614500 w 1008870"/>
                  <a:gd name="connsiteY1" fmla="*/ 18460 h 435877"/>
                  <a:gd name="connsiteX2" fmla="*/ 238262 w 1008870"/>
                  <a:gd name="connsiteY2" fmla="*/ 77198 h 435877"/>
                  <a:gd name="connsiteX3" fmla="*/ 77925 w 1008870"/>
                  <a:gd name="connsiteY3" fmla="*/ 178798 h 435877"/>
                  <a:gd name="connsiteX4" fmla="*/ 1725 w 1008870"/>
                  <a:gd name="connsiteY4" fmla="*/ 431210 h 435877"/>
                  <a:gd name="connsiteX5" fmla="*/ 30300 w 1008870"/>
                  <a:gd name="connsiteY5" fmla="*/ 331198 h 435877"/>
                  <a:gd name="connsiteX6" fmla="*/ 93800 w 1008870"/>
                  <a:gd name="connsiteY6" fmla="*/ 186735 h 435877"/>
                  <a:gd name="connsiteX7" fmla="*/ 136662 w 1008870"/>
                  <a:gd name="connsiteY7" fmla="*/ 126410 h 435877"/>
                  <a:gd name="connsiteX8" fmla="*/ 238262 w 1008870"/>
                  <a:gd name="connsiteY8" fmla="*/ 105773 h 435877"/>
                  <a:gd name="connsiteX9" fmla="*/ 778012 w 1008870"/>
                  <a:gd name="connsiteY9" fmla="*/ 10523 h 435877"/>
                  <a:gd name="connsiteX10" fmla="*/ 1005025 w 1008870"/>
                  <a:gd name="connsiteY10" fmla="*/ 2585 h 43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8870" h="435877">
                    <a:moveTo>
                      <a:pt x="1005025" y="2585"/>
                    </a:moveTo>
                    <a:cubicBezTo>
                      <a:pt x="977773" y="3908"/>
                      <a:pt x="742294" y="6025"/>
                      <a:pt x="614500" y="18460"/>
                    </a:cubicBezTo>
                    <a:cubicBezTo>
                      <a:pt x="486706" y="30895"/>
                      <a:pt x="327691" y="50475"/>
                      <a:pt x="238262" y="77198"/>
                    </a:cubicBezTo>
                    <a:cubicBezTo>
                      <a:pt x="148833" y="103921"/>
                      <a:pt x="117348" y="119796"/>
                      <a:pt x="77925" y="178798"/>
                    </a:cubicBezTo>
                    <a:cubicBezTo>
                      <a:pt x="38502" y="237800"/>
                      <a:pt x="9662" y="405810"/>
                      <a:pt x="1725" y="431210"/>
                    </a:cubicBezTo>
                    <a:cubicBezTo>
                      <a:pt x="-6212" y="456610"/>
                      <a:pt x="14954" y="371944"/>
                      <a:pt x="30300" y="331198"/>
                    </a:cubicBezTo>
                    <a:cubicBezTo>
                      <a:pt x="45646" y="290452"/>
                      <a:pt x="76073" y="220866"/>
                      <a:pt x="93800" y="186735"/>
                    </a:cubicBezTo>
                    <a:cubicBezTo>
                      <a:pt x="111527" y="152604"/>
                      <a:pt x="112585" y="139904"/>
                      <a:pt x="136662" y="126410"/>
                    </a:cubicBezTo>
                    <a:cubicBezTo>
                      <a:pt x="160739" y="112916"/>
                      <a:pt x="238262" y="105773"/>
                      <a:pt x="238262" y="105773"/>
                    </a:cubicBezTo>
                    <a:cubicBezTo>
                      <a:pt x="345154" y="86458"/>
                      <a:pt x="645720" y="26663"/>
                      <a:pt x="778012" y="10523"/>
                    </a:cubicBezTo>
                    <a:cubicBezTo>
                      <a:pt x="910304" y="-5617"/>
                      <a:pt x="1032277" y="1262"/>
                      <a:pt x="1005025" y="25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: 図形 1707">
                <a:extLst>
                  <a:ext uri="{FF2B5EF4-FFF2-40B4-BE49-F238E27FC236}">
                    <a16:creationId xmlns:a16="http://schemas.microsoft.com/office/drawing/2014/main" id="{B68D6612-424F-430E-A3F0-C4A11EED701B}"/>
                  </a:ext>
                </a:extLst>
              </p:cNvPr>
              <p:cNvSpPr/>
              <p:nvPr/>
            </p:nvSpPr>
            <p:spPr>
              <a:xfrm>
                <a:off x="6056313" y="5609922"/>
                <a:ext cx="389372" cy="203730"/>
              </a:xfrm>
              <a:custGeom>
                <a:avLst/>
                <a:gdLst>
                  <a:gd name="connsiteX0" fmla="*/ 388937 w 389372"/>
                  <a:gd name="connsiteY0" fmla="*/ 303 h 203730"/>
                  <a:gd name="connsiteX1" fmla="*/ 119062 w 389372"/>
                  <a:gd name="connsiteY1" fmla="*/ 84441 h 203730"/>
                  <a:gd name="connsiteX2" fmla="*/ 0 w 389372"/>
                  <a:gd name="connsiteY2" fmla="*/ 203503 h 203730"/>
                  <a:gd name="connsiteX3" fmla="*/ 119062 w 389372"/>
                  <a:gd name="connsiteY3" fmla="*/ 113016 h 203730"/>
                  <a:gd name="connsiteX4" fmla="*/ 180975 w 389372"/>
                  <a:gd name="connsiteY4" fmla="*/ 59041 h 203730"/>
                  <a:gd name="connsiteX5" fmla="*/ 388937 w 389372"/>
                  <a:gd name="connsiteY5" fmla="*/ 303 h 20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372" h="203730">
                    <a:moveTo>
                      <a:pt x="388937" y="303"/>
                    </a:moveTo>
                    <a:cubicBezTo>
                      <a:pt x="378618" y="4536"/>
                      <a:pt x="183885" y="50574"/>
                      <a:pt x="119062" y="84441"/>
                    </a:cubicBezTo>
                    <a:cubicBezTo>
                      <a:pt x="54239" y="118308"/>
                      <a:pt x="0" y="198741"/>
                      <a:pt x="0" y="203503"/>
                    </a:cubicBezTo>
                    <a:cubicBezTo>
                      <a:pt x="0" y="208265"/>
                      <a:pt x="88899" y="137093"/>
                      <a:pt x="119062" y="113016"/>
                    </a:cubicBezTo>
                    <a:cubicBezTo>
                      <a:pt x="149224" y="88939"/>
                      <a:pt x="138642" y="81001"/>
                      <a:pt x="180975" y="59041"/>
                    </a:cubicBezTo>
                    <a:cubicBezTo>
                      <a:pt x="223308" y="37081"/>
                      <a:pt x="399256" y="-3930"/>
                      <a:pt x="388937" y="3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フリーフォーム: 図形 1708">
                <a:extLst>
                  <a:ext uri="{FF2B5EF4-FFF2-40B4-BE49-F238E27FC236}">
                    <a16:creationId xmlns:a16="http://schemas.microsoft.com/office/drawing/2014/main" id="{B841BFC5-9F7A-42E4-8C84-A3951DD7A74C}"/>
                  </a:ext>
                </a:extLst>
              </p:cNvPr>
              <p:cNvSpPr/>
              <p:nvPr/>
            </p:nvSpPr>
            <p:spPr>
              <a:xfrm>
                <a:off x="5972172" y="5305414"/>
                <a:ext cx="90494" cy="215196"/>
              </a:xfrm>
              <a:custGeom>
                <a:avLst/>
                <a:gdLst>
                  <a:gd name="connsiteX0" fmla="*/ 90491 w 90494"/>
                  <a:gd name="connsiteY0" fmla="*/ 3186 h 215196"/>
                  <a:gd name="connsiteX1" fmla="*/ 31753 w 90494"/>
                  <a:gd name="connsiteY1" fmla="*/ 49224 h 215196"/>
                  <a:gd name="connsiteX2" fmla="*/ 71441 w 90494"/>
                  <a:gd name="connsiteY2" fmla="*/ 57161 h 215196"/>
                  <a:gd name="connsiteX3" fmla="*/ 26991 w 90494"/>
                  <a:gd name="connsiteY3" fmla="*/ 177811 h 215196"/>
                  <a:gd name="connsiteX4" fmla="*/ 3 w 90494"/>
                  <a:gd name="connsiteY4" fmla="*/ 214324 h 215196"/>
                  <a:gd name="connsiteX5" fmla="*/ 28578 w 90494"/>
                  <a:gd name="connsiteY5" fmla="*/ 149236 h 215196"/>
                  <a:gd name="connsiteX6" fmla="*/ 90491 w 90494"/>
                  <a:gd name="connsiteY6" fmla="*/ 3186 h 21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94" h="215196">
                    <a:moveTo>
                      <a:pt x="90491" y="3186"/>
                    </a:moveTo>
                    <a:cubicBezTo>
                      <a:pt x="91020" y="-13483"/>
                      <a:pt x="34928" y="40228"/>
                      <a:pt x="31753" y="49224"/>
                    </a:cubicBezTo>
                    <a:cubicBezTo>
                      <a:pt x="28578" y="58220"/>
                      <a:pt x="72235" y="35730"/>
                      <a:pt x="71441" y="57161"/>
                    </a:cubicBezTo>
                    <a:cubicBezTo>
                      <a:pt x="70647" y="78592"/>
                      <a:pt x="38897" y="151617"/>
                      <a:pt x="26991" y="177811"/>
                    </a:cubicBezTo>
                    <a:cubicBezTo>
                      <a:pt x="15085" y="204005"/>
                      <a:pt x="-261" y="219086"/>
                      <a:pt x="3" y="214324"/>
                    </a:cubicBezTo>
                    <a:cubicBezTo>
                      <a:pt x="267" y="209562"/>
                      <a:pt x="16936" y="183367"/>
                      <a:pt x="28578" y="149236"/>
                    </a:cubicBezTo>
                    <a:cubicBezTo>
                      <a:pt x="40220" y="115105"/>
                      <a:pt x="89962" y="19855"/>
                      <a:pt x="90491" y="31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フリーフォーム: 図形 1709">
                <a:extLst>
                  <a:ext uri="{FF2B5EF4-FFF2-40B4-BE49-F238E27FC236}">
                    <a16:creationId xmlns:a16="http://schemas.microsoft.com/office/drawing/2014/main" id="{4250850E-EF35-40C9-93A1-DEA72ADD6B41}"/>
                  </a:ext>
                </a:extLst>
              </p:cNvPr>
              <p:cNvSpPr/>
              <p:nvPr/>
            </p:nvSpPr>
            <p:spPr>
              <a:xfrm>
                <a:off x="5929293" y="5300638"/>
                <a:ext cx="60647" cy="192720"/>
              </a:xfrm>
              <a:custGeom>
                <a:avLst/>
                <a:gdLst>
                  <a:gd name="connsiteX0" fmla="*/ 20 w 60647"/>
                  <a:gd name="connsiteY0" fmla="*/ 25 h 192720"/>
                  <a:gd name="connsiteX1" fmla="*/ 53995 w 60647"/>
                  <a:gd name="connsiteY1" fmla="*/ 88925 h 192720"/>
                  <a:gd name="connsiteX2" fmla="*/ 57170 w 60647"/>
                  <a:gd name="connsiteY2" fmla="*/ 149250 h 192720"/>
                  <a:gd name="connsiteX3" fmla="*/ 30182 w 60647"/>
                  <a:gd name="connsiteY3" fmla="*/ 190525 h 192720"/>
                  <a:gd name="connsiteX4" fmla="*/ 47645 w 60647"/>
                  <a:gd name="connsiteY4" fmla="*/ 80987 h 192720"/>
                  <a:gd name="connsiteX5" fmla="*/ 20 w 60647"/>
                  <a:gd name="connsiteY5" fmla="*/ 25 h 19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47" h="192720">
                    <a:moveTo>
                      <a:pt x="20" y="25"/>
                    </a:moveTo>
                    <a:cubicBezTo>
                      <a:pt x="1078" y="1348"/>
                      <a:pt x="44470" y="64054"/>
                      <a:pt x="53995" y="88925"/>
                    </a:cubicBezTo>
                    <a:cubicBezTo>
                      <a:pt x="63520" y="113796"/>
                      <a:pt x="61139" y="132317"/>
                      <a:pt x="57170" y="149250"/>
                    </a:cubicBezTo>
                    <a:cubicBezTo>
                      <a:pt x="53201" y="166183"/>
                      <a:pt x="31770" y="201902"/>
                      <a:pt x="30182" y="190525"/>
                    </a:cubicBezTo>
                    <a:cubicBezTo>
                      <a:pt x="28595" y="179148"/>
                      <a:pt x="56112" y="113531"/>
                      <a:pt x="47645" y="80987"/>
                    </a:cubicBezTo>
                    <a:cubicBezTo>
                      <a:pt x="39178" y="48443"/>
                      <a:pt x="-1038" y="-1298"/>
                      <a:pt x="20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1" name="フリーフォーム: 図形 1710">
                <a:extLst>
                  <a:ext uri="{FF2B5EF4-FFF2-40B4-BE49-F238E27FC236}">
                    <a16:creationId xmlns:a16="http://schemas.microsoft.com/office/drawing/2014/main" id="{E99C9EFF-BE72-45F0-91AF-4F298D1C1CD6}"/>
                  </a:ext>
                </a:extLst>
              </p:cNvPr>
              <p:cNvSpPr/>
              <p:nvPr/>
            </p:nvSpPr>
            <p:spPr>
              <a:xfrm>
                <a:off x="5951276" y="5280007"/>
                <a:ext cx="65617" cy="219110"/>
              </a:xfrm>
              <a:custGeom>
                <a:avLst/>
                <a:gdLst>
                  <a:gd name="connsiteX0" fmla="*/ 262 w 65617"/>
                  <a:gd name="connsiteY0" fmla="*/ 18 h 219110"/>
                  <a:gd name="connsiteX1" fmla="*/ 65349 w 65617"/>
                  <a:gd name="connsiteY1" fmla="*/ 104793 h 219110"/>
                  <a:gd name="connsiteX2" fmla="*/ 24074 w 65617"/>
                  <a:gd name="connsiteY2" fmla="*/ 219093 h 219110"/>
                  <a:gd name="connsiteX3" fmla="*/ 41537 w 65617"/>
                  <a:gd name="connsiteY3" fmla="*/ 112731 h 219110"/>
                  <a:gd name="connsiteX4" fmla="*/ 262 w 65617"/>
                  <a:gd name="connsiteY4" fmla="*/ 18 h 21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17" h="219110">
                    <a:moveTo>
                      <a:pt x="262" y="18"/>
                    </a:moveTo>
                    <a:cubicBezTo>
                      <a:pt x="4231" y="-1305"/>
                      <a:pt x="61380" y="68281"/>
                      <a:pt x="65349" y="104793"/>
                    </a:cubicBezTo>
                    <a:cubicBezTo>
                      <a:pt x="69318" y="141306"/>
                      <a:pt x="28043" y="217770"/>
                      <a:pt x="24074" y="219093"/>
                    </a:cubicBezTo>
                    <a:cubicBezTo>
                      <a:pt x="20105" y="220416"/>
                      <a:pt x="44447" y="148450"/>
                      <a:pt x="41537" y="112731"/>
                    </a:cubicBezTo>
                    <a:cubicBezTo>
                      <a:pt x="38627" y="77012"/>
                      <a:pt x="-3707" y="1341"/>
                      <a:pt x="262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2" name="フリーフォーム: 図形 1711">
                <a:extLst>
                  <a:ext uri="{FF2B5EF4-FFF2-40B4-BE49-F238E27FC236}">
                    <a16:creationId xmlns:a16="http://schemas.microsoft.com/office/drawing/2014/main" id="{AF376723-252A-4F94-AE9B-039A6B91C20E}"/>
                  </a:ext>
                </a:extLst>
              </p:cNvPr>
              <p:cNvSpPr/>
              <p:nvPr/>
            </p:nvSpPr>
            <p:spPr>
              <a:xfrm>
                <a:off x="7189430" y="5665398"/>
                <a:ext cx="1225246" cy="1430067"/>
              </a:xfrm>
              <a:custGeom>
                <a:avLst/>
                <a:gdLst>
                  <a:gd name="connsiteX0" fmla="*/ 8295 w 1225246"/>
                  <a:gd name="connsiteY0" fmla="*/ 11502 h 1430067"/>
                  <a:gd name="connsiteX1" fmla="*/ 509945 w 1225246"/>
                  <a:gd name="connsiteY1" fmla="*/ 290902 h 1430067"/>
                  <a:gd name="connsiteX2" fmla="*/ 1071920 w 1225246"/>
                  <a:gd name="connsiteY2" fmla="*/ 1046552 h 1430067"/>
                  <a:gd name="connsiteX3" fmla="*/ 1224320 w 1225246"/>
                  <a:gd name="connsiteY3" fmla="*/ 1427552 h 1430067"/>
                  <a:gd name="connsiteX4" fmla="*/ 1122720 w 1225246"/>
                  <a:gd name="connsiteY4" fmla="*/ 1189427 h 1430067"/>
                  <a:gd name="connsiteX5" fmla="*/ 868720 w 1225246"/>
                  <a:gd name="connsiteY5" fmla="*/ 757627 h 1430067"/>
                  <a:gd name="connsiteX6" fmla="*/ 630595 w 1225246"/>
                  <a:gd name="connsiteY6" fmla="*/ 348052 h 1430067"/>
                  <a:gd name="connsiteX7" fmla="*/ 230545 w 1225246"/>
                  <a:gd name="connsiteY7" fmla="*/ 84527 h 1430067"/>
                  <a:gd name="connsiteX8" fmla="*/ 8295 w 1225246"/>
                  <a:gd name="connsiteY8" fmla="*/ 11502 h 143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246" h="1430067">
                    <a:moveTo>
                      <a:pt x="8295" y="11502"/>
                    </a:moveTo>
                    <a:cubicBezTo>
                      <a:pt x="54862" y="45898"/>
                      <a:pt x="332674" y="118394"/>
                      <a:pt x="509945" y="290902"/>
                    </a:cubicBezTo>
                    <a:cubicBezTo>
                      <a:pt x="687216" y="463410"/>
                      <a:pt x="952858" y="857110"/>
                      <a:pt x="1071920" y="1046552"/>
                    </a:cubicBezTo>
                    <a:cubicBezTo>
                      <a:pt x="1190982" y="1235994"/>
                      <a:pt x="1215853" y="1403740"/>
                      <a:pt x="1224320" y="1427552"/>
                    </a:cubicBezTo>
                    <a:cubicBezTo>
                      <a:pt x="1232787" y="1451364"/>
                      <a:pt x="1181987" y="1301081"/>
                      <a:pt x="1122720" y="1189427"/>
                    </a:cubicBezTo>
                    <a:cubicBezTo>
                      <a:pt x="1063453" y="1077773"/>
                      <a:pt x="868720" y="757627"/>
                      <a:pt x="868720" y="757627"/>
                    </a:cubicBezTo>
                    <a:cubicBezTo>
                      <a:pt x="786699" y="617398"/>
                      <a:pt x="736957" y="460235"/>
                      <a:pt x="630595" y="348052"/>
                    </a:cubicBezTo>
                    <a:cubicBezTo>
                      <a:pt x="524233" y="235869"/>
                      <a:pt x="339553" y="143794"/>
                      <a:pt x="230545" y="84527"/>
                    </a:cubicBezTo>
                    <a:cubicBezTo>
                      <a:pt x="121537" y="25260"/>
                      <a:pt x="-38272" y="-22894"/>
                      <a:pt x="8295" y="115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3" name="フリーフォーム: 図形 1712">
                <a:extLst>
                  <a:ext uri="{FF2B5EF4-FFF2-40B4-BE49-F238E27FC236}">
                    <a16:creationId xmlns:a16="http://schemas.microsoft.com/office/drawing/2014/main" id="{C8C8C7A0-4E31-4C52-B6B8-AE55A17CDB53}"/>
                  </a:ext>
                </a:extLst>
              </p:cNvPr>
              <p:cNvSpPr/>
              <p:nvPr/>
            </p:nvSpPr>
            <p:spPr>
              <a:xfrm>
                <a:off x="8395773" y="7054184"/>
                <a:ext cx="225727" cy="1655173"/>
              </a:xfrm>
              <a:custGeom>
                <a:avLst/>
                <a:gdLst>
                  <a:gd name="connsiteX0" fmla="*/ 5277 w 225727"/>
                  <a:gd name="connsiteY0" fmla="*/ 16541 h 1655173"/>
                  <a:gd name="connsiteX1" fmla="*/ 154502 w 225727"/>
                  <a:gd name="connsiteY1" fmla="*/ 565816 h 1655173"/>
                  <a:gd name="connsiteX2" fmla="*/ 214827 w 225727"/>
                  <a:gd name="connsiteY2" fmla="*/ 1213516 h 1655173"/>
                  <a:gd name="connsiteX3" fmla="*/ 151327 w 225727"/>
                  <a:gd name="connsiteY3" fmla="*/ 1645316 h 1655173"/>
                  <a:gd name="connsiteX4" fmla="*/ 170377 w 225727"/>
                  <a:gd name="connsiteY4" fmla="*/ 1486566 h 1655173"/>
                  <a:gd name="connsiteX5" fmla="*/ 195777 w 225727"/>
                  <a:gd name="connsiteY5" fmla="*/ 1153191 h 1655173"/>
                  <a:gd name="connsiteX6" fmla="*/ 218002 w 225727"/>
                  <a:gd name="connsiteY6" fmla="*/ 772191 h 1655173"/>
                  <a:gd name="connsiteX7" fmla="*/ 52902 w 225727"/>
                  <a:gd name="connsiteY7" fmla="*/ 203866 h 1655173"/>
                  <a:gd name="connsiteX8" fmla="*/ 5277 w 225727"/>
                  <a:gd name="connsiteY8" fmla="*/ 16541 h 1655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27" h="1655173">
                    <a:moveTo>
                      <a:pt x="5277" y="16541"/>
                    </a:moveTo>
                    <a:cubicBezTo>
                      <a:pt x="22210" y="76866"/>
                      <a:pt x="119577" y="366320"/>
                      <a:pt x="154502" y="565816"/>
                    </a:cubicBezTo>
                    <a:cubicBezTo>
                      <a:pt x="189427" y="765312"/>
                      <a:pt x="215356" y="1033599"/>
                      <a:pt x="214827" y="1213516"/>
                    </a:cubicBezTo>
                    <a:cubicBezTo>
                      <a:pt x="214298" y="1393433"/>
                      <a:pt x="158735" y="1599808"/>
                      <a:pt x="151327" y="1645316"/>
                    </a:cubicBezTo>
                    <a:cubicBezTo>
                      <a:pt x="143919" y="1690824"/>
                      <a:pt x="162969" y="1568587"/>
                      <a:pt x="170377" y="1486566"/>
                    </a:cubicBezTo>
                    <a:cubicBezTo>
                      <a:pt x="177785" y="1404545"/>
                      <a:pt x="187840" y="1272253"/>
                      <a:pt x="195777" y="1153191"/>
                    </a:cubicBezTo>
                    <a:cubicBezTo>
                      <a:pt x="203714" y="1034129"/>
                      <a:pt x="241814" y="930412"/>
                      <a:pt x="218002" y="772191"/>
                    </a:cubicBezTo>
                    <a:cubicBezTo>
                      <a:pt x="194190" y="613970"/>
                      <a:pt x="91531" y="337216"/>
                      <a:pt x="52902" y="203866"/>
                    </a:cubicBezTo>
                    <a:cubicBezTo>
                      <a:pt x="14273" y="70516"/>
                      <a:pt x="-11656" y="-43784"/>
                      <a:pt x="5277" y="16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: 図形 1713">
                <a:extLst>
                  <a:ext uri="{FF2B5EF4-FFF2-40B4-BE49-F238E27FC236}">
                    <a16:creationId xmlns:a16="http://schemas.microsoft.com/office/drawing/2014/main" id="{7FC77CBC-AEB8-46E1-90FF-EC15E66E3F38}"/>
                  </a:ext>
                </a:extLst>
              </p:cNvPr>
              <p:cNvSpPr/>
              <p:nvPr/>
            </p:nvSpPr>
            <p:spPr>
              <a:xfrm>
                <a:off x="7448648" y="8598663"/>
                <a:ext cx="1130837" cy="1015237"/>
              </a:xfrm>
              <a:custGeom>
                <a:avLst/>
                <a:gdLst>
                  <a:gd name="connsiteX0" fmla="*/ 1117502 w 1130837"/>
                  <a:gd name="connsiteY0" fmla="*/ 5587 h 1015237"/>
                  <a:gd name="connsiteX1" fmla="*/ 965102 w 1130837"/>
                  <a:gd name="connsiteY1" fmla="*/ 459612 h 1015237"/>
                  <a:gd name="connsiteX2" fmla="*/ 647602 w 1130837"/>
                  <a:gd name="connsiteY2" fmla="*/ 834262 h 1015237"/>
                  <a:gd name="connsiteX3" fmla="*/ 396777 w 1130837"/>
                  <a:gd name="connsiteY3" fmla="*/ 945387 h 1015237"/>
                  <a:gd name="connsiteX4" fmla="*/ 3077 w 1130837"/>
                  <a:gd name="connsiteY4" fmla="*/ 1015237 h 1015237"/>
                  <a:gd name="connsiteX5" fmla="*/ 203102 w 1130837"/>
                  <a:gd name="connsiteY5" fmla="*/ 945387 h 1015237"/>
                  <a:gd name="connsiteX6" fmla="*/ 850802 w 1130837"/>
                  <a:gd name="connsiteY6" fmla="*/ 700912 h 1015237"/>
                  <a:gd name="connsiteX7" fmla="*/ 1088927 w 1130837"/>
                  <a:gd name="connsiteY7" fmla="*/ 237362 h 1015237"/>
                  <a:gd name="connsiteX8" fmla="*/ 1117502 w 1130837"/>
                  <a:gd name="connsiteY8" fmla="*/ 5587 h 10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837" h="1015237">
                    <a:moveTo>
                      <a:pt x="1117502" y="5587"/>
                    </a:moveTo>
                    <a:cubicBezTo>
                      <a:pt x="1096864" y="42629"/>
                      <a:pt x="1043419" y="321500"/>
                      <a:pt x="965102" y="459612"/>
                    </a:cubicBezTo>
                    <a:cubicBezTo>
                      <a:pt x="886785" y="597724"/>
                      <a:pt x="742323" y="753300"/>
                      <a:pt x="647602" y="834262"/>
                    </a:cubicBezTo>
                    <a:cubicBezTo>
                      <a:pt x="552881" y="915224"/>
                      <a:pt x="504198" y="915224"/>
                      <a:pt x="396777" y="945387"/>
                    </a:cubicBezTo>
                    <a:cubicBezTo>
                      <a:pt x="289356" y="975550"/>
                      <a:pt x="35356" y="1015237"/>
                      <a:pt x="3077" y="1015237"/>
                    </a:cubicBezTo>
                    <a:cubicBezTo>
                      <a:pt x="-29202" y="1015237"/>
                      <a:pt x="203102" y="945387"/>
                      <a:pt x="203102" y="945387"/>
                    </a:cubicBezTo>
                    <a:cubicBezTo>
                      <a:pt x="344389" y="893000"/>
                      <a:pt x="703164" y="818916"/>
                      <a:pt x="850802" y="700912"/>
                    </a:cubicBezTo>
                    <a:cubicBezTo>
                      <a:pt x="998439" y="582908"/>
                      <a:pt x="1038656" y="351133"/>
                      <a:pt x="1088927" y="237362"/>
                    </a:cubicBezTo>
                    <a:cubicBezTo>
                      <a:pt x="1139198" y="123591"/>
                      <a:pt x="1138140" y="-31455"/>
                      <a:pt x="1117502" y="5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: 図形 1714">
                <a:extLst>
                  <a:ext uri="{FF2B5EF4-FFF2-40B4-BE49-F238E27FC236}">
                    <a16:creationId xmlns:a16="http://schemas.microsoft.com/office/drawing/2014/main" id="{F9F38E88-CFB1-4684-A718-5269E1E98CE0}"/>
                  </a:ext>
                </a:extLst>
              </p:cNvPr>
              <p:cNvSpPr/>
              <p:nvPr/>
            </p:nvSpPr>
            <p:spPr>
              <a:xfrm>
                <a:off x="6752416" y="9188923"/>
                <a:ext cx="800265" cy="410307"/>
              </a:xfrm>
              <a:custGeom>
                <a:avLst/>
                <a:gdLst>
                  <a:gd name="connsiteX0" fmla="*/ 3984 w 800265"/>
                  <a:gd name="connsiteY0" fmla="*/ 2702 h 410307"/>
                  <a:gd name="connsiteX1" fmla="*/ 508809 w 800265"/>
                  <a:gd name="connsiteY1" fmla="*/ 367827 h 410307"/>
                  <a:gd name="connsiteX2" fmla="*/ 797734 w 800265"/>
                  <a:gd name="connsiteY2" fmla="*/ 402752 h 410307"/>
                  <a:gd name="connsiteX3" fmla="*/ 629459 w 800265"/>
                  <a:gd name="connsiteY3" fmla="*/ 367827 h 410307"/>
                  <a:gd name="connsiteX4" fmla="*/ 289734 w 800265"/>
                  <a:gd name="connsiteY4" fmla="*/ 209077 h 410307"/>
                  <a:gd name="connsiteX5" fmla="*/ 3984 w 800265"/>
                  <a:gd name="connsiteY5" fmla="*/ 2702 h 41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265" h="410307">
                    <a:moveTo>
                      <a:pt x="3984" y="2702"/>
                    </a:moveTo>
                    <a:cubicBezTo>
                      <a:pt x="40496" y="29160"/>
                      <a:pt x="376517" y="301152"/>
                      <a:pt x="508809" y="367827"/>
                    </a:cubicBezTo>
                    <a:cubicBezTo>
                      <a:pt x="641101" y="434502"/>
                      <a:pt x="777626" y="402752"/>
                      <a:pt x="797734" y="402752"/>
                    </a:cubicBezTo>
                    <a:cubicBezTo>
                      <a:pt x="817842" y="402752"/>
                      <a:pt x="714126" y="400106"/>
                      <a:pt x="629459" y="367827"/>
                    </a:cubicBezTo>
                    <a:cubicBezTo>
                      <a:pt x="544792" y="335548"/>
                      <a:pt x="388159" y="266756"/>
                      <a:pt x="289734" y="209077"/>
                    </a:cubicBezTo>
                    <a:cubicBezTo>
                      <a:pt x="191309" y="151398"/>
                      <a:pt x="-32528" y="-23756"/>
                      <a:pt x="3984" y="27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: 図形 1715">
                <a:extLst>
                  <a:ext uri="{FF2B5EF4-FFF2-40B4-BE49-F238E27FC236}">
                    <a16:creationId xmlns:a16="http://schemas.microsoft.com/office/drawing/2014/main" id="{5242140E-FE2E-47F1-BFCF-1D2E43B252E4}"/>
                  </a:ext>
                </a:extLst>
              </p:cNvPr>
              <p:cNvSpPr/>
              <p:nvPr/>
            </p:nvSpPr>
            <p:spPr>
              <a:xfrm>
                <a:off x="6265022" y="5939669"/>
                <a:ext cx="1350637" cy="1412290"/>
              </a:xfrm>
              <a:custGeom>
                <a:avLst/>
                <a:gdLst>
                  <a:gd name="connsiteX0" fmla="*/ 24653 w 1350637"/>
                  <a:gd name="connsiteY0" fmla="*/ 16631 h 1412290"/>
                  <a:gd name="connsiteX1" fmla="*/ 100853 w 1350637"/>
                  <a:gd name="connsiteY1" fmla="*/ 7106 h 1412290"/>
                  <a:gd name="connsiteX2" fmla="*/ 408828 w 1350637"/>
                  <a:gd name="connsiteY2" fmla="*/ 26156 h 1412290"/>
                  <a:gd name="connsiteX3" fmla="*/ 783478 w 1350637"/>
                  <a:gd name="connsiteY3" fmla="*/ 280156 h 1412290"/>
                  <a:gd name="connsiteX4" fmla="*/ 1129553 w 1350637"/>
                  <a:gd name="connsiteY4" fmla="*/ 854831 h 1412290"/>
                  <a:gd name="connsiteX5" fmla="*/ 1332753 w 1350637"/>
                  <a:gd name="connsiteY5" fmla="*/ 1385056 h 1412290"/>
                  <a:gd name="connsiteX6" fmla="*/ 1326403 w 1350637"/>
                  <a:gd name="connsiteY6" fmla="*/ 1296156 h 1412290"/>
                  <a:gd name="connsiteX7" fmla="*/ 1208928 w 1350637"/>
                  <a:gd name="connsiteY7" fmla="*/ 956431 h 1412290"/>
                  <a:gd name="connsiteX8" fmla="*/ 967628 w 1350637"/>
                  <a:gd name="connsiteY8" fmla="*/ 496056 h 1412290"/>
                  <a:gd name="connsiteX9" fmla="*/ 691403 w 1350637"/>
                  <a:gd name="connsiteY9" fmla="*/ 153156 h 1412290"/>
                  <a:gd name="connsiteX10" fmla="*/ 491378 w 1350637"/>
                  <a:gd name="connsiteY10" fmla="*/ 16631 h 1412290"/>
                  <a:gd name="connsiteX11" fmla="*/ 24653 w 1350637"/>
                  <a:gd name="connsiteY11" fmla="*/ 16631 h 141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0637" h="1412290">
                    <a:moveTo>
                      <a:pt x="24653" y="16631"/>
                    </a:moveTo>
                    <a:cubicBezTo>
                      <a:pt x="-40434" y="15044"/>
                      <a:pt x="36824" y="5519"/>
                      <a:pt x="100853" y="7106"/>
                    </a:cubicBezTo>
                    <a:cubicBezTo>
                      <a:pt x="164882" y="8693"/>
                      <a:pt x="295057" y="-19352"/>
                      <a:pt x="408828" y="26156"/>
                    </a:cubicBezTo>
                    <a:cubicBezTo>
                      <a:pt x="522599" y="71664"/>
                      <a:pt x="663357" y="142044"/>
                      <a:pt x="783478" y="280156"/>
                    </a:cubicBezTo>
                    <a:cubicBezTo>
                      <a:pt x="903599" y="418268"/>
                      <a:pt x="1038007" y="670681"/>
                      <a:pt x="1129553" y="854831"/>
                    </a:cubicBezTo>
                    <a:cubicBezTo>
                      <a:pt x="1221099" y="1038981"/>
                      <a:pt x="1299945" y="1311502"/>
                      <a:pt x="1332753" y="1385056"/>
                    </a:cubicBezTo>
                    <a:cubicBezTo>
                      <a:pt x="1365561" y="1458610"/>
                      <a:pt x="1347040" y="1367593"/>
                      <a:pt x="1326403" y="1296156"/>
                    </a:cubicBezTo>
                    <a:cubicBezTo>
                      <a:pt x="1305766" y="1224719"/>
                      <a:pt x="1268724" y="1089781"/>
                      <a:pt x="1208928" y="956431"/>
                    </a:cubicBezTo>
                    <a:cubicBezTo>
                      <a:pt x="1149132" y="823081"/>
                      <a:pt x="1053882" y="629935"/>
                      <a:pt x="967628" y="496056"/>
                    </a:cubicBezTo>
                    <a:cubicBezTo>
                      <a:pt x="881374" y="362177"/>
                      <a:pt x="770778" y="233060"/>
                      <a:pt x="691403" y="153156"/>
                    </a:cubicBezTo>
                    <a:cubicBezTo>
                      <a:pt x="612028" y="73252"/>
                      <a:pt x="600915" y="46793"/>
                      <a:pt x="491378" y="16631"/>
                    </a:cubicBezTo>
                    <a:cubicBezTo>
                      <a:pt x="381841" y="-13531"/>
                      <a:pt x="89740" y="18218"/>
                      <a:pt x="24653" y="166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: 図形 1716">
                <a:extLst>
                  <a:ext uri="{FF2B5EF4-FFF2-40B4-BE49-F238E27FC236}">
                    <a16:creationId xmlns:a16="http://schemas.microsoft.com/office/drawing/2014/main" id="{4A2CF09F-C7BF-49C8-8925-B26870888A9F}"/>
                  </a:ext>
                </a:extLst>
              </p:cNvPr>
              <p:cNvSpPr/>
              <p:nvPr/>
            </p:nvSpPr>
            <p:spPr>
              <a:xfrm>
                <a:off x="7604026" y="7334187"/>
                <a:ext cx="181954" cy="1620507"/>
              </a:xfrm>
              <a:custGeom>
                <a:avLst/>
                <a:gdLst>
                  <a:gd name="connsiteX0" fmla="*/ 99 w 181954"/>
                  <a:gd name="connsiteY0" fmla="*/ 63 h 1620507"/>
                  <a:gd name="connsiteX1" fmla="*/ 98524 w 181954"/>
                  <a:gd name="connsiteY1" fmla="*/ 409638 h 1620507"/>
                  <a:gd name="connsiteX2" fmla="*/ 168374 w 181954"/>
                  <a:gd name="connsiteY2" fmla="*/ 1035113 h 1620507"/>
                  <a:gd name="connsiteX3" fmla="*/ 60424 w 181954"/>
                  <a:gd name="connsiteY3" fmla="*/ 1587563 h 1620507"/>
                  <a:gd name="connsiteX4" fmla="*/ 76299 w 181954"/>
                  <a:gd name="connsiteY4" fmla="*/ 1533588 h 1620507"/>
                  <a:gd name="connsiteX5" fmla="*/ 149324 w 181954"/>
                  <a:gd name="connsiteY5" fmla="*/ 1336738 h 1620507"/>
                  <a:gd name="connsiteX6" fmla="*/ 181074 w 181954"/>
                  <a:gd name="connsiteY6" fmla="*/ 755713 h 1620507"/>
                  <a:gd name="connsiteX7" fmla="*/ 117574 w 181954"/>
                  <a:gd name="connsiteY7" fmla="*/ 381063 h 1620507"/>
                  <a:gd name="connsiteX8" fmla="*/ 99 w 181954"/>
                  <a:gd name="connsiteY8" fmla="*/ 63 h 162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54" h="1620507">
                    <a:moveTo>
                      <a:pt x="99" y="63"/>
                    </a:moveTo>
                    <a:cubicBezTo>
                      <a:pt x="-3076" y="4825"/>
                      <a:pt x="70478" y="237130"/>
                      <a:pt x="98524" y="409638"/>
                    </a:cubicBezTo>
                    <a:cubicBezTo>
                      <a:pt x="126570" y="582146"/>
                      <a:pt x="174724" y="838792"/>
                      <a:pt x="168374" y="1035113"/>
                    </a:cubicBezTo>
                    <a:cubicBezTo>
                      <a:pt x="162024" y="1231434"/>
                      <a:pt x="75770" y="1504484"/>
                      <a:pt x="60424" y="1587563"/>
                    </a:cubicBezTo>
                    <a:cubicBezTo>
                      <a:pt x="45078" y="1670642"/>
                      <a:pt x="61482" y="1575392"/>
                      <a:pt x="76299" y="1533588"/>
                    </a:cubicBezTo>
                    <a:cubicBezTo>
                      <a:pt x="91116" y="1491784"/>
                      <a:pt x="131862" y="1466384"/>
                      <a:pt x="149324" y="1336738"/>
                    </a:cubicBezTo>
                    <a:cubicBezTo>
                      <a:pt x="166787" y="1207092"/>
                      <a:pt x="186366" y="914992"/>
                      <a:pt x="181074" y="755713"/>
                    </a:cubicBezTo>
                    <a:cubicBezTo>
                      <a:pt x="175782" y="596434"/>
                      <a:pt x="146678" y="504359"/>
                      <a:pt x="117574" y="381063"/>
                    </a:cubicBezTo>
                    <a:cubicBezTo>
                      <a:pt x="88470" y="257767"/>
                      <a:pt x="3274" y="-4699"/>
                      <a:pt x="99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: 図形 1717">
                <a:extLst>
                  <a:ext uri="{FF2B5EF4-FFF2-40B4-BE49-F238E27FC236}">
                    <a16:creationId xmlns:a16="http://schemas.microsoft.com/office/drawing/2014/main" id="{19BB9C4C-A357-439C-B66D-6D5F7F4D2A83}"/>
                  </a:ext>
                </a:extLst>
              </p:cNvPr>
              <p:cNvSpPr/>
              <p:nvPr/>
            </p:nvSpPr>
            <p:spPr>
              <a:xfrm>
                <a:off x="6807139" y="8836283"/>
                <a:ext cx="899320" cy="512411"/>
              </a:xfrm>
              <a:custGeom>
                <a:avLst/>
                <a:gdLst>
                  <a:gd name="connsiteX0" fmla="*/ 61 w 899320"/>
                  <a:gd name="connsiteY0" fmla="*/ 396617 h 512411"/>
                  <a:gd name="connsiteX1" fmla="*/ 450911 w 899320"/>
                  <a:gd name="connsiteY1" fmla="*/ 498217 h 512411"/>
                  <a:gd name="connsiteX2" fmla="*/ 593786 w 899320"/>
                  <a:gd name="connsiteY2" fmla="*/ 456942 h 512411"/>
                  <a:gd name="connsiteX3" fmla="*/ 895411 w 899320"/>
                  <a:gd name="connsiteY3" fmla="*/ 2917 h 512411"/>
                  <a:gd name="connsiteX4" fmla="*/ 758886 w 899320"/>
                  <a:gd name="connsiteY4" fmla="*/ 269617 h 512411"/>
                  <a:gd name="connsiteX5" fmla="*/ 663636 w 899320"/>
                  <a:gd name="connsiteY5" fmla="*/ 422017 h 512411"/>
                  <a:gd name="connsiteX6" fmla="*/ 520761 w 899320"/>
                  <a:gd name="connsiteY6" fmla="*/ 485517 h 512411"/>
                  <a:gd name="connsiteX7" fmla="*/ 419161 w 899320"/>
                  <a:gd name="connsiteY7" fmla="*/ 488692 h 512411"/>
                  <a:gd name="connsiteX8" fmla="*/ 61 w 899320"/>
                  <a:gd name="connsiteY8" fmla="*/ 396617 h 51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9320" h="512411">
                    <a:moveTo>
                      <a:pt x="61" y="396617"/>
                    </a:moveTo>
                    <a:cubicBezTo>
                      <a:pt x="5353" y="398204"/>
                      <a:pt x="351957" y="488163"/>
                      <a:pt x="450911" y="498217"/>
                    </a:cubicBezTo>
                    <a:cubicBezTo>
                      <a:pt x="549865" y="508271"/>
                      <a:pt x="519703" y="539492"/>
                      <a:pt x="593786" y="456942"/>
                    </a:cubicBezTo>
                    <a:cubicBezTo>
                      <a:pt x="667869" y="374392"/>
                      <a:pt x="867894" y="34138"/>
                      <a:pt x="895411" y="2917"/>
                    </a:cubicBezTo>
                    <a:cubicBezTo>
                      <a:pt x="922928" y="-28304"/>
                      <a:pt x="797515" y="199767"/>
                      <a:pt x="758886" y="269617"/>
                    </a:cubicBezTo>
                    <a:cubicBezTo>
                      <a:pt x="720257" y="339467"/>
                      <a:pt x="703323" y="386034"/>
                      <a:pt x="663636" y="422017"/>
                    </a:cubicBezTo>
                    <a:cubicBezTo>
                      <a:pt x="623949" y="458000"/>
                      <a:pt x="561507" y="474405"/>
                      <a:pt x="520761" y="485517"/>
                    </a:cubicBezTo>
                    <a:cubicBezTo>
                      <a:pt x="480015" y="496630"/>
                      <a:pt x="503298" y="497159"/>
                      <a:pt x="419161" y="488692"/>
                    </a:cubicBezTo>
                    <a:cubicBezTo>
                      <a:pt x="335024" y="480225"/>
                      <a:pt x="-5231" y="395030"/>
                      <a:pt x="61" y="396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: 図形 1718">
                <a:extLst>
                  <a:ext uri="{FF2B5EF4-FFF2-40B4-BE49-F238E27FC236}">
                    <a16:creationId xmlns:a16="http://schemas.microsoft.com/office/drawing/2014/main" id="{F71672FD-07F6-45DB-896D-7464C5D522FB}"/>
                  </a:ext>
                </a:extLst>
              </p:cNvPr>
              <p:cNvSpPr/>
              <p:nvPr/>
            </p:nvSpPr>
            <p:spPr>
              <a:xfrm>
                <a:off x="6118225" y="6020914"/>
                <a:ext cx="1377830" cy="1224793"/>
              </a:xfrm>
              <a:custGeom>
                <a:avLst/>
                <a:gdLst>
                  <a:gd name="connsiteX0" fmla="*/ 12700 w 1377830"/>
                  <a:gd name="connsiteY0" fmla="*/ 224311 h 1224793"/>
                  <a:gd name="connsiteX1" fmla="*/ 282575 w 1377830"/>
                  <a:gd name="connsiteY1" fmla="*/ 36986 h 1224793"/>
                  <a:gd name="connsiteX2" fmla="*/ 488950 w 1377830"/>
                  <a:gd name="connsiteY2" fmla="*/ 59211 h 1224793"/>
                  <a:gd name="connsiteX3" fmla="*/ 809625 w 1377830"/>
                  <a:gd name="connsiteY3" fmla="*/ 246536 h 1224793"/>
                  <a:gd name="connsiteX4" fmla="*/ 1130300 w 1377830"/>
                  <a:gd name="connsiteY4" fmla="*/ 640236 h 1224793"/>
                  <a:gd name="connsiteX5" fmla="*/ 1368425 w 1377830"/>
                  <a:gd name="connsiteY5" fmla="*/ 1211736 h 1224793"/>
                  <a:gd name="connsiteX6" fmla="*/ 1311275 w 1377830"/>
                  <a:gd name="connsiteY6" fmla="*/ 1011711 h 1224793"/>
                  <a:gd name="connsiteX7" fmla="*/ 1136650 w 1377830"/>
                  <a:gd name="connsiteY7" fmla="*/ 681511 h 1224793"/>
                  <a:gd name="connsiteX8" fmla="*/ 911225 w 1377830"/>
                  <a:gd name="connsiteY8" fmla="*/ 379886 h 1224793"/>
                  <a:gd name="connsiteX9" fmla="*/ 590550 w 1377830"/>
                  <a:gd name="connsiteY9" fmla="*/ 103661 h 1224793"/>
                  <a:gd name="connsiteX10" fmla="*/ 546100 w 1377830"/>
                  <a:gd name="connsiteY10" fmla="*/ 49686 h 1224793"/>
                  <a:gd name="connsiteX11" fmla="*/ 276225 w 1377830"/>
                  <a:gd name="connsiteY11" fmla="*/ 8411 h 1224793"/>
                  <a:gd name="connsiteX12" fmla="*/ 66675 w 1377830"/>
                  <a:gd name="connsiteY12" fmla="*/ 224311 h 1224793"/>
                  <a:gd name="connsiteX13" fmla="*/ 12700 w 1377830"/>
                  <a:gd name="connsiteY13" fmla="*/ 224311 h 122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7830" h="1224793">
                    <a:moveTo>
                      <a:pt x="12700" y="224311"/>
                    </a:moveTo>
                    <a:cubicBezTo>
                      <a:pt x="48683" y="193090"/>
                      <a:pt x="203200" y="64503"/>
                      <a:pt x="282575" y="36986"/>
                    </a:cubicBezTo>
                    <a:cubicBezTo>
                      <a:pt x="361950" y="9469"/>
                      <a:pt x="401108" y="24286"/>
                      <a:pt x="488950" y="59211"/>
                    </a:cubicBezTo>
                    <a:cubicBezTo>
                      <a:pt x="576792" y="94136"/>
                      <a:pt x="702733" y="149699"/>
                      <a:pt x="809625" y="246536"/>
                    </a:cubicBezTo>
                    <a:cubicBezTo>
                      <a:pt x="916517" y="343373"/>
                      <a:pt x="1037167" y="479369"/>
                      <a:pt x="1130300" y="640236"/>
                    </a:cubicBezTo>
                    <a:cubicBezTo>
                      <a:pt x="1223433" y="801103"/>
                      <a:pt x="1338263" y="1149824"/>
                      <a:pt x="1368425" y="1211736"/>
                    </a:cubicBezTo>
                    <a:cubicBezTo>
                      <a:pt x="1398587" y="1273648"/>
                      <a:pt x="1349904" y="1100082"/>
                      <a:pt x="1311275" y="1011711"/>
                    </a:cubicBezTo>
                    <a:cubicBezTo>
                      <a:pt x="1272646" y="923340"/>
                      <a:pt x="1203325" y="786815"/>
                      <a:pt x="1136650" y="681511"/>
                    </a:cubicBezTo>
                    <a:cubicBezTo>
                      <a:pt x="1069975" y="576207"/>
                      <a:pt x="1002242" y="476194"/>
                      <a:pt x="911225" y="379886"/>
                    </a:cubicBezTo>
                    <a:cubicBezTo>
                      <a:pt x="820208" y="283578"/>
                      <a:pt x="651404" y="158694"/>
                      <a:pt x="590550" y="103661"/>
                    </a:cubicBezTo>
                    <a:cubicBezTo>
                      <a:pt x="529696" y="48628"/>
                      <a:pt x="598487" y="65561"/>
                      <a:pt x="546100" y="49686"/>
                    </a:cubicBezTo>
                    <a:cubicBezTo>
                      <a:pt x="493713" y="33811"/>
                      <a:pt x="356129" y="-20693"/>
                      <a:pt x="276225" y="8411"/>
                    </a:cubicBezTo>
                    <a:cubicBezTo>
                      <a:pt x="196321" y="37515"/>
                      <a:pt x="109008" y="189915"/>
                      <a:pt x="66675" y="224311"/>
                    </a:cubicBezTo>
                    <a:cubicBezTo>
                      <a:pt x="24342" y="258707"/>
                      <a:pt x="-23283" y="255532"/>
                      <a:pt x="12700" y="224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: 図形 1719">
                <a:extLst>
                  <a:ext uri="{FF2B5EF4-FFF2-40B4-BE49-F238E27FC236}">
                    <a16:creationId xmlns:a16="http://schemas.microsoft.com/office/drawing/2014/main" id="{CBAB8B7F-D147-459F-B214-7CB59299B41E}"/>
                  </a:ext>
                </a:extLst>
              </p:cNvPr>
              <p:cNvSpPr/>
              <p:nvPr/>
            </p:nvSpPr>
            <p:spPr>
              <a:xfrm>
                <a:off x="7501301" y="7237970"/>
                <a:ext cx="170675" cy="1499291"/>
              </a:xfrm>
              <a:custGeom>
                <a:avLst/>
                <a:gdLst>
                  <a:gd name="connsiteX0" fmla="*/ 1224 w 170675"/>
                  <a:gd name="connsiteY0" fmla="*/ 13730 h 1499291"/>
                  <a:gd name="connsiteX1" fmla="*/ 109174 w 170675"/>
                  <a:gd name="connsiteY1" fmla="*/ 572530 h 1499291"/>
                  <a:gd name="connsiteX2" fmla="*/ 147274 w 170675"/>
                  <a:gd name="connsiteY2" fmla="*/ 1140855 h 1499291"/>
                  <a:gd name="connsiteX3" fmla="*/ 83774 w 170675"/>
                  <a:gd name="connsiteY3" fmla="*/ 1496455 h 1499291"/>
                  <a:gd name="connsiteX4" fmla="*/ 144099 w 170675"/>
                  <a:gd name="connsiteY4" fmla="*/ 1290080 h 1499291"/>
                  <a:gd name="connsiteX5" fmla="*/ 169499 w 170675"/>
                  <a:gd name="connsiteY5" fmla="*/ 975755 h 1499291"/>
                  <a:gd name="connsiteX6" fmla="*/ 109174 w 170675"/>
                  <a:gd name="connsiteY6" fmla="*/ 467755 h 1499291"/>
                  <a:gd name="connsiteX7" fmla="*/ 55199 w 170675"/>
                  <a:gd name="connsiteY7" fmla="*/ 194705 h 1499291"/>
                  <a:gd name="connsiteX8" fmla="*/ 1224 w 170675"/>
                  <a:gd name="connsiteY8" fmla="*/ 13730 h 149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675" h="1499291">
                    <a:moveTo>
                      <a:pt x="1224" y="13730"/>
                    </a:moveTo>
                    <a:cubicBezTo>
                      <a:pt x="10220" y="76701"/>
                      <a:pt x="84832" y="384676"/>
                      <a:pt x="109174" y="572530"/>
                    </a:cubicBezTo>
                    <a:cubicBezTo>
                      <a:pt x="133516" y="760384"/>
                      <a:pt x="151507" y="986868"/>
                      <a:pt x="147274" y="1140855"/>
                    </a:cubicBezTo>
                    <a:cubicBezTo>
                      <a:pt x="143041" y="1294842"/>
                      <a:pt x="84303" y="1471584"/>
                      <a:pt x="83774" y="1496455"/>
                    </a:cubicBezTo>
                    <a:cubicBezTo>
                      <a:pt x="83245" y="1521326"/>
                      <a:pt x="129812" y="1376863"/>
                      <a:pt x="144099" y="1290080"/>
                    </a:cubicBezTo>
                    <a:cubicBezTo>
                      <a:pt x="158387" y="1203297"/>
                      <a:pt x="175320" y="1112809"/>
                      <a:pt x="169499" y="975755"/>
                    </a:cubicBezTo>
                    <a:cubicBezTo>
                      <a:pt x="163678" y="838701"/>
                      <a:pt x="128224" y="597930"/>
                      <a:pt x="109174" y="467755"/>
                    </a:cubicBezTo>
                    <a:cubicBezTo>
                      <a:pt x="90124" y="337580"/>
                      <a:pt x="75307" y="268788"/>
                      <a:pt x="55199" y="194705"/>
                    </a:cubicBezTo>
                    <a:cubicBezTo>
                      <a:pt x="35091" y="120622"/>
                      <a:pt x="-7772" y="-49241"/>
                      <a:pt x="1224" y="137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: 図形 1720">
                <a:extLst>
                  <a:ext uri="{FF2B5EF4-FFF2-40B4-BE49-F238E27FC236}">
                    <a16:creationId xmlns:a16="http://schemas.microsoft.com/office/drawing/2014/main" id="{3BCAEE07-F845-41E6-B39A-8184DAAE31CD}"/>
                  </a:ext>
                </a:extLst>
              </p:cNvPr>
              <p:cNvSpPr/>
              <p:nvPr/>
            </p:nvSpPr>
            <p:spPr>
              <a:xfrm>
                <a:off x="6580861" y="8705313"/>
                <a:ext cx="1048670" cy="499395"/>
              </a:xfrm>
              <a:custGeom>
                <a:avLst/>
                <a:gdLst>
                  <a:gd name="connsiteX0" fmla="*/ 914 w 1048670"/>
                  <a:gd name="connsiteY0" fmla="*/ 181512 h 499395"/>
                  <a:gd name="connsiteX1" fmla="*/ 340639 w 1048670"/>
                  <a:gd name="connsiteY1" fmla="*/ 454562 h 499395"/>
                  <a:gd name="connsiteX2" fmla="*/ 664489 w 1048670"/>
                  <a:gd name="connsiteY2" fmla="*/ 495837 h 499395"/>
                  <a:gd name="connsiteX3" fmla="*/ 845464 w 1048670"/>
                  <a:gd name="connsiteY3" fmla="*/ 419637 h 499395"/>
                  <a:gd name="connsiteX4" fmla="*/ 1048664 w 1048670"/>
                  <a:gd name="connsiteY4" fmla="*/ 537 h 499395"/>
                  <a:gd name="connsiteX5" fmla="*/ 851814 w 1048670"/>
                  <a:gd name="connsiteY5" fmla="*/ 333912 h 499395"/>
                  <a:gd name="connsiteX6" fmla="*/ 620039 w 1048670"/>
                  <a:gd name="connsiteY6" fmla="*/ 438687 h 499395"/>
                  <a:gd name="connsiteX7" fmla="*/ 391439 w 1048670"/>
                  <a:gd name="connsiteY7" fmla="*/ 422812 h 499395"/>
                  <a:gd name="connsiteX8" fmla="*/ 245389 w 1048670"/>
                  <a:gd name="connsiteY8" fmla="*/ 343437 h 499395"/>
                  <a:gd name="connsiteX9" fmla="*/ 914 w 1048670"/>
                  <a:gd name="connsiteY9" fmla="*/ 181512 h 49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670" h="499395">
                    <a:moveTo>
                      <a:pt x="914" y="181512"/>
                    </a:moveTo>
                    <a:cubicBezTo>
                      <a:pt x="16789" y="200033"/>
                      <a:pt x="230043" y="402175"/>
                      <a:pt x="340639" y="454562"/>
                    </a:cubicBezTo>
                    <a:cubicBezTo>
                      <a:pt x="451235" y="506949"/>
                      <a:pt x="580352" y="501658"/>
                      <a:pt x="664489" y="495837"/>
                    </a:cubicBezTo>
                    <a:cubicBezTo>
                      <a:pt x="748626" y="490016"/>
                      <a:pt x="781435" y="502187"/>
                      <a:pt x="845464" y="419637"/>
                    </a:cubicBezTo>
                    <a:cubicBezTo>
                      <a:pt x="909493" y="337087"/>
                      <a:pt x="1047606" y="14824"/>
                      <a:pt x="1048664" y="537"/>
                    </a:cubicBezTo>
                    <a:cubicBezTo>
                      <a:pt x="1049722" y="-13750"/>
                      <a:pt x="923252" y="260887"/>
                      <a:pt x="851814" y="333912"/>
                    </a:cubicBezTo>
                    <a:cubicBezTo>
                      <a:pt x="780377" y="406937"/>
                      <a:pt x="696768" y="423870"/>
                      <a:pt x="620039" y="438687"/>
                    </a:cubicBezTo>
                    <a:cubicBezTo>
                      <a:pt x="543310" y="453504"/>
                      <a:pt x="453881" y="438687"/>
                      <a:pt x="391439" y="422812"/>
                    </a:cubicBezTo>
                    <a:cubicBezTo>
                      <a:pt x="328997" y="406937"/>
                      <a:pt x="310476" y="386299"/>
                      <a:pt x="245389" y="343437"/>
                    </a:cubicBezTo>
                    <a:cubicBezTo>
                      <a:pt x="180302" y="300575"/>
                      <a:pt x="-14961" y="162991"/>
                      <a:pt x="914" y="1815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: 図形 1721">
                <a:extLst>
                  <a:ext uri="{FF2B5EF4-FFF2-40B4-BE49-F238E27FC236}">
                    <a16:creationId xmlns:a16="http://schemas.microsoft.com/office/drawing/2014/main" id="{8067E3AB-005D-480F-9A5D-040BCE85AD21}"/>
                  </a:ext>
                </a:extLst>
              </p:cNvPr>
              <p:cNvSpPr/>
              <p:nvPr/>
            </p:nvSpPr>
            <p:spPr>
              <a:xfrm>
                <a:off x="6140399" y="8059415"/>
                <a:ext cx="490319" cy="856290"/>
              </a:xfrm>
              <a:custGeom>
                <a:avLst/>
                <a:gdLst>
                  <a:gd name="connsiteX0" fmla="*/ 489001 w 490319"/>
                  <a:gd name="connsiteY0" fmla="*/ 852810 h 856290"/>
                  <a:gd name="connsiteX1" fmla="*/ 311201 w 490319"/>
                  <a:gd name="connsiteY1" fmla="*/ 611510 h 856290"/>
                  <a:gd name="connsiteX2" fmla="*/ 63551 w 490319"/>
                  <a:gd name="connsiteY2" fmla="*/ 189235 h 856290"/>
                  <a:gd name="connsiteX3" fmla="*/ 9576 w 490319"/>
                  <a:gd name="connsiteY3" fmla="*/ 8260 h 856290"/>
                  <a:gd name="connsiteX4" fmla="*/ 219126 w 490319"/>
                  <a:gd name="connsiteY4" fmla="*/ 436885 h 856290"/>
                  <a:gd name="connsiteX5" fmla="*/ 489001 w 490319"/>
                  <a:gd name="connsiteY5" fmla="*/ 852810 h 856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0319" h="856290">
                    <a:moveTo>
                      <a:pt x="489001" y="852810"/>
                    </a:moveTo>
                    <a:cubicBezTo>
                      <a:pt x="504347" y="881914"/>
                      <a:pt x="382109" y="722106"/>
                      <a:pt x="311201" y="611510"/>
                    </a:cubicBezTo>
                    <a:cubicBezTo>
                      <a:pt x="240293" y="500914"/>
                      <a:pt x="113822" y="289777"/>
                      <a:pt x="63551" y="189235"/>
                    </a:cubicBezTo>
                    <a:cubicBezTo>
                      <a:pt x="13280" y="88693"/>
                      <a:pt x="-16353" y="-33015"/>
                      <a:pt x="9576" y="8260"/>
                    </a:cubicBezTo>
                    <a:cubicBezTo>
                      <a:pt x="35505" y="49535"/>
                      <a:pt x="141339" y="292952"/>
                      <a:pt x="219126" y="436885"/>
                    </a:cubicBezTo>
                    <a:cubicBezTo>
                      <a:pt x="296913" y="580818"/>
                      <a:pt x="473655" y="823706"/>
                      <a:pt x="489001" y="852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: 図形 1722">
                <a:extLst>
                  <a:ext uri="{FF2B5EF4-FFF2-40B4-BE49-F238E27FC236}">
                    <a16:creationId xmlns:a16="http://schemas.microsoft.com/office/drawing/2014/main" id="{55E5AD5D-40C9-4AA3-B7E7-40295EAD7603}"/>
                  </a:ext>
                </a:extLst>
              </p:cNvPr>
              <p:cNvSpPr/>
              <p:nvPr/>
            </p:nvSpPr>
            <p:spPr>
              <a:xfrm>
                <a:off x="5989284" y="7382860"/>
                <a:ext cx="162719" cy="706608"/>
              </a:xfrm>
              <a:custGeom>
                <a:avLst/>
                <a:gdLst>
                  <a:gd name="connsiteX0" fmla="*/ 154341 w 162719"/>
                  <a:gd name="connsiteY0" fmla="*/ 680053 h 706608"/>
                  <a:gd name="connsiteX1" fmla="*/ 140054 w 162719"/>
                  <a:gd name="connsiteY1" fmla="*/ 610203 h 706608"/>
                  <a:gd name="connsiteX2" fmla="*/ 57504 w 162719"/>
                  <a:gd name="connsiteY2" fmla="*/ 314928 h 706608"/>
                  <a:gd name="connsiteX3" fmla="*/ 1941 w 162719"/>
                  <a:gd name="connsiteY3" fmla="*/ 2190 h 706608"/>
                  <a:gd name="connsiteX4" fmla="*/ 25754 w 162719"/>
                  <a:gd name="connsiteY4" fmla="*/ 202215 h 706608"/>
                  <a:gd name="connsiteX5" fmla="*/ 154341 w 162719"/>
                  <a:gd name="connsiteY5" fmla="*/ 680053 h 70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719" h="706608">
                    <a:moveTo>
                      <a:pt x="154341" y="680053"/>
                    </a:moveTo>
                    <a:cubicBezTo>
                      <a:pt x="173391" y="748051"/>
                      <a:pt x="156193" y="671057"/>
                      <a:pt x="140054" y="610203"/>
                    </a:cubicBezTo>
                    <a:cubicBezTo>
                      <a:pt x="123915" y="549349"/>
                      <a:pt x="80523" y="416263"/>
                      <a:pt x="57504" y="314928"/>
                    </a:cubicBezTo>
                    <a:cubicBezTo>
                      <a:pt x="34485" y="213592"/>
                      <a:pt x="7233" y="20975"/>
                      <a:pt x="1941" y="2190"/>
                    </a:cubicBezTo>
                    <a:cubicBezTo>
                      <a:pt x="-3351" y="-16596"/>
                      <a:pt x="1412" y="88444"/>
                      <a:pt x="25754" y="202215"/>
                    </a:cubicBezTo>
                    <a:cubicBezTo>
                      <a:pt x="50096" y="315986"/>
                      <a:pt x="135291" y="612055"/>
                      <a:pt x="154341" y="6800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フリーフォーム: 図形 1723">
                <a:extLst>
                  <a:ext uri="{FF2B5EF4-FFF2-40B4-BE49-F238E27FC236}">
                    <a16:creationId xmlns:a16="http://schemas.microsoft.com/office/drawing/2014/main" id="{4AE4EBD6-8BEE-4E04-A353-F62271998E38}"/>
                  </a:ext>
                </a:extLst>
              </p:cNvPr>
              <p:cNvSpPr/>
              <p:nvPr/>
            </p:nvSpPr>
            <p:spPr>
              <a:xfrm>
                <a:off x="5969175" y="6838450"/>
                <a:ext cx="20466" cy="610593"/>
              </a:xfrm>
              <a:custGeom>
                <a:avLst/>
                <a:gdLst>
                  <a:gd name="connsiteX0" fmla="*/ 1413 w 20466"/>
                  <a:gd name="connsiteY0" fmla="*/ 8438 h 610593"/>
                  <a:gd name="connsiteX1" fmla="*/ 20463 w 20466"/>
                  <a:gd name="connsiteY1" fmla="*/ 586288 h 610593"/>
                  <a:gd name="connsiteX2" fmla="*/ 3000 w 20466"/>
                  <a:gd name="connsiteY2" fmla="*/ 478338 h 610593"/>
                  <a:gd name="connsiteX3" fmla="*/ 3000 w 20466"/>
                  <a:gd name="connsiteY3" fmla="*/ 256088 h 610593"/>
                  <a:gd name="connsiteX4" fmla="*/ 1413 w 20466"/>
                  <a:gd name="connsiteY4" fmla="*/ 8438 h 61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6" h="610593">
                    <a:moveTo>
                      <a:pt x="1413" y="8438"/>
                    </a:moveTo>
                    <a:cubicBezTo>
                      <a:pt x="4324" y="63471"/>
                      <a:pt x="20199" y="507971"/>
                      <a:pt x="20463" y="586288"/>
                    </a:cubicBezTo>
                    <a:cubicBezTo>
                      <a:pt x="20728" y="664605"/>
                      <a:pt x="5911" y="533371"/>
                      <a:pt x="3000" y="478338"/>
                    </a:cubicBezTo>
                    <a:cubicBezTo>
                      <a:pt x="89" y="423305"/>
                      <a:pt x="5381" y="329378"/>
                      <a:pt x="3000" y="256088"/>
                    </a:cubicBezTo>
                    <a:cubicBezTo>
                      <a:pt x="619" y="182798"/>
                      <a:pt x="-1498" y="-46595"/>
                      <a:pt x="1413" y="84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フリーフォーム: 図形 1724">
                <a:extLst>
                  <a:ext uri="{FF2B5EF4-FFF2-40B4-BE49-F238E27FC236}">
                    <a16:creationId xmlns:a16="http://schemas.microsoft.com/office/drawing/2014/main" id="{4BFEE031-E872-46E3-9CF4-D652A3EE2F74}"/>
                  </a:ext>
                </a:extLst>
              </p:cNvPr>
              <p:cNvSpPr/>
              <p:nvPr/>
            </p:nvSpPr>
            <p:spPr>
              <a:xfrm>
                <a:off x="5914228" y="6743448"/>
                <a:ext cx="86358" cy="926457"/>
              </a:xfrm>
              <a:custGeom>
                <a:avLst/>
                <a:gdLst>
                  <a:gd name="connsiteX0" fmla="*/ 11910 w 86358"/>
                  <a:gd name="connsiteY0" fmla="*/ 252 h 926457"/>
                  <a:gd name="connsiteX1" fmla="*/ 3972 w 86358"/>
                  <a:gd name="connsiteY1" fmla="*/ 322515 h 926457"/>
                  <a:gd name="connsiteX2" fmla="*/ 83347 w 86358"/>
                  <a:gd name="connsiteY2" fmla="*/ 900365 h 926457"/>
                  <a:gd name="connsiteX3" fmla="*/ 65885 w 86358"/>
                  <a:gd name="connsiteY3" fmla="*/ 789240 h 926457"/>
                  <a:gd name="connsiteX4" fmla="*/ 29372 w 86358"/>
                  <a:gd name="connsiteY4" fmla="*/ 449515 h 926457"/>
                  <a:gd name="connsiteX5" fmla="*/ 11910 w 86358"/>
                  <a:gd name="connsiteY5" fmla="*/ 271715 h 926457"/>
                  <a:gd name="connsiteX6" fmla="*/ 11910 w 86358"/>
                  <a:gd name="connsiteY6" fmla="*/ 252 h 92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8" h="926457">
                    <a:moveTo>
                      <a:pt x="11910" y="252"/>
                    </a:moveTo>
                    <a:cubicBezTo>
                      <a:pt x="10587" y="8719"/>
                      <a:pt x="-7934" y="172496"/>
                      <a:pt x="3972" y="322515"/>
                    </a:cubicBezTo>
                    <a:cubicBezTo>
                      <a:pt x="15878" y="472534"/>
                      <a:pt x="73028" y="822578"/>
                      <a:pt x="83347" y="900365"/>
                    </a:cubicBezTo>
                    <a:cubicBezTo>
                      <a:pt x="93666" y="978153"/>
                      <a:pt x="74881" y="864382"/>
                      <a:pt x="65885" y="789240"/>
                    </a:cubicBezTo>
                    <a:cubicBezTo>
                      <a:pt x="56889" y="714098"/>
                      <a:pt x="38368" y="535769"/>
                      <a:pt x="29372" y="449515"/>
                    </a:cubicBezTo>
                    <a:cubicBezTo>
                      <a:pt x="20376" y="363261"/>
                      <a:pt x="12174" y="344475"/>
                      <a:pt x="11910" y="271715"/>
                    </a:cubicBezTo>
                    <a:cubicBezTo>
                      <a:pt x="11646" y="198955"/>
                      <a:pt x="13233" y="-8215"/>
                      <a:pt x="11910" y="2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: 図形 1725">
                <a:extLst>
                  <a:ext uri="{FF2B5EF4-FFF2-40B4-BE49-F238E27FC236}">
                    <a16:creationId xmlns:a16="http://schemas.microsoft.com/office/drawing/2014/main" id="{75DBEF22-5476-466A-AEFE-6AC66A28AAE1}"/>
                  </a:ext>
                </a:extLst>
              </p:cNvPr>
              <p:cNvSpPr/>
              <p:nvPr/>
            </p:nvSpPr>
            <p:spPr>
              <a:xfrm>
                <a:off x="5988798" y="7628718"/>
                <a:ext cx="304325" cy="894823"/>
              </a:xfrm>
              <a:custGeom>
                <a:avLst/>
                <a:gdLst>
                  <a:gd name="connsiteX0" fmla="*/ 840 w 304325"/>
                  <a:gd name="connsiteY0" fmla="*/ 3982 h 894823"/>
                  <a:gd name="connsiteX1" fmla="*/ 104027 w 304325"/>
                  <a:gd name="connsiteY1" fmla="*/ 432607 h 894823"/>
                  <a:gd name="connsiteX2" fmla="*/ 243727 w 304325"/>
                  <a:gd name="connsiteY2" fmla="*/ 769157 h 894823"/>
                  <a:gd name="connsiteX3" fmla="*/ 304052 w 304325"/>
                  <a:gd name="connsiteY3" fmla="*/ 894570 h 894823"/>
                  <a:gd name="connsiteX4" fmla="*/ 267540 w 304325"/>
                  <a:gd name="connsiteY4" fmla="*/ 804082 h 894823"/>
                  <a:gd name="connsiteX5" fmla="*/ 142127 w 304325"/>
                  <a:gd name="connsiteY5" fmla="*/ 478645 h 894823"/>
                  <a:gd name="connsiteX6" fmla="*/ 59577 w 304325"/>
                  <a:gd name="connsiteY6" fmla="*/ 232582 h 894823"/>
                  <a:gd name="connsiteX7" fmla="*/ 840 w 304325"/>
                  <a:gd name="connsiteY7" fmla="*/ 3982 h 89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325" h="894823">
                    <a:moveTo>
                      <a:pt x="840" y="3982"/>
                    </a:moveTo>
                    <a:cubicBezTo>
                      <a:pt x="8248" y="37319"/>
                      <a:pt x="63546" y="305078"/>
                      <a:pt x="104027" y="432607"/>
                    </a:cubicBezTo>
                    <a:cubicBezTo>
                      <a:pt x="144508" y="560136"/>
                      <a:pt x="210390" y="692163"/>
                      <a:pt x="243727" y="769157"/>
                    </a:cubicBezTo>
                    <a:cubicBezTo>
                      <a:pt x="277064" y="846151"/>
                      <a:pt x="300083" y="888749"/>
                      <a:pt x="304052" y="894570"/>
                    </a:cubicBezTo>
                    <a:cubicBezTo>
                      <a:pt x="308021" y="900391"/>
                      <a:pt x="267540" y="804082"/>
                      <a:pt x="267540" y="804082"/>
                    </a:cubicBezTo>
                    <a:cubicBezTo>
                      <a:pt x="240553" y="734761"/>
                      <a:pt x="176788" y="573895"/>
                      <a:pt x="142127" y="478645"/>
                    </a:cubicBezTo>
                    <a:cubicBezTo>
                      <a:pt x="107466" y="383395"/>
                      <a:pt x="82331" y="309840"/>
                      <a:pt x="59577" y="232582"/>
                    </a:cubicBezTo>
                    <a:cubicBezTo>
                      <a:pt x="36823" y="155324"/>
                      <a:pt x="-6568" y="-29355"/>
                      <a:pt x="840" y="39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: 図形 1726">
                <a:extLst>
                  <a:ext uri="{FF2B5EF4-FFF2-40B4-BE49-F238E27FC236}">
                    <a16:creationId xmlns:a16="http://schemas.microsoft.com/office/drawing/2014/main" id="{C0BF5C25-8E12-4508-8C0B-C2458FD0B1DC}"/>
                  </a:ext>
                </a:extLst>
              </p:cNvPr>
              <p:cNvSpPr/>
              <p:nvPr/>
            </p:nvSpPr>
            <p:spPr>
              <a:xfrm>
                <a:off x="6278489" y="8496077"/>
                <a:ext cx="620038" cy="805318"/>
              </a:xfrm>
              <a:custGeom>
                <a:avLst/>
                <a:gdLst>
                  <a:gd name="connsiteX0" fmla="*/ 74 w 620038"/>
                  <a:gd name="connsiteY0" fmla="*/ 223 h 805318"/>
                  <a:gd name="connsiteX1" fmla="*/ 181049 w 620038"/>
                  <a:gd name="connsiteY1" fmla="*/ 309786 h 805318"/>
                  <a:gd name="connsiteX2" fmla="*/ 415999 w 620038"/>
                  <a:gd name="connsiteY2" fmla="*/ 636811 h 805318"/>
                  <a:gd name="connsiteX3" fmla="*/ 608086 w 620038"/>
                  <a:gd name="connsiteY3" fmla="*/ 800323 h 805318"/>
                  <a:gd name="connsiteX4" fmla="*/ 579511 w 620038"/>
                  <a:gd name="connsiteY4" fmla="*/ 746348 h 805318"/>
                  <a:gd name="connsiteX5" fmla="*/ 414411 w 620038"/>
                  <a:gd name="connsiteY5" fmla="*/ 576486 h 805318"/>
                  <a:gd name="connsiteX6" fmla="*/ 161999 w 620038"/>
                  <a:gd name="connsiteY6" fmla="*/ 265336 h 805318"/>
                  <a:gd name="connsiteX7" fmla="*/ 74 w 620038"/>
                  <a:gd name="connsiteY7" fmla="*/ 223 h 80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038" h="805318">
                    <a:moveTo>
                      <a:pt x="74" y="223"/>
                    </a:moveTo>
                    <a:cubicBezTo>
                      <a:pt x="3249" y="7631"/>
                      <a:pt x="111728" y="203688"/>
                      <a:pt x="181049" y="309786"/>
                    </a:cubicBezTo>
                    <a:cubicBezTo>
                      <a:pt x="250370" y="415884"/>
                      <a:pt x="344826" y="555055"/>
                      <a:pt x="415999" y="636811"/>
                    </a:cubicBezTo>
                    <a:cubicBezTo>
                      <a:pt x="487172" y="718567"/>
                      <a:pt x="580834" y="782067"/>
                      <a:pt x="608086" y="800323"/>
                    </a:cubicBezTo>
                    <a:cubicBezTo>
                      <a:pt x="635338" y="818579"/>
                      <a:pt x="611790" y="783654"/>
                      <a:pt x="579511" y="746348"/>
                    </a:cubicBezTo>
                    <a:cubicBezTo>
                      <a:pt x="547232" y="709042"/>
                      <a:pt x="483996" y="656655"/>
                      <a:pt x="414411" y="576486"/>
                    </a:cubicBezTo>
                    <a:cubicBezTo>
                      <a:pt x="344826" y="496317"/>
                      <a:pt x="228145" y="359528"/>
                      <a:pt x="161999" y="265336"/>
                    </a:cubicBezTo>
                    <a:cubicBezTo>
                      <a:pt x="95853" y="171144"/>
                      <a:pt x="-3101" y="-7185"/>
                      <a:pt x="74" y="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フリーフォーム: 図形 1727">
                <a:extLst>
                  <a:ext uri="{FF2B5EF4-FFF2-40B4-BE49-F238E27FC236}">
                    <a16:creationId xmlns:a16="http://schemas.microsoft.com/office/drawing/2014/main" id="{3EF3FD5E-7452-46E1-A3FC-B0FF7BBE5564}"/>
                  </a:ext>
                </a:extLst>
              </p:cNvPr>
              <p:cNvSpPr/>
              <p:nvPr/>
            </p:nvSpPr>
            <p:spPr>
              <a:xfrm>
                <a:off x="6835775" y="9244013"/>
                <a:ext cx="544661" cy="106848"/>
              </a:xfrm>
              <a:custGeom>
                <a:avLst/>
                <a:gdLst>
                  <a:gd name="connsiteX0" fmla="*/ 0 w 544661"/>
                  <a:gd name="connsiteY0" fmla="*/ 0 h 106848"/>
                  <a:gd name="connsiteX1" fmla="*/ 323850 w 544661"/>
                  <a:gd name="connsiteY1" fmla="*/ 100012 h 106848"/>
                  <a:gd name="connsiteX2" fmla="*/ 544513 w 544661"/>
                  <a:gd name="connsiteY2" fmla="*/ 95250 h 106848"/>
                  <a:gd name="connsiteX3" fmla="*/ 352425 w 544661"/>
                  <a:gd name="connsiteY3" fmla="*/ 73025 h 106848"/>
                  <a:gd name="connsiteX4" fmla="*/ 0 w 544661"/>
                  <a:gd name="connsiteY4" fmla="*/ 0 h 10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661" h="106848">
                    <a:moveTo>
                      <a:pt x="0" y="0"/>
                    </a:moveTo>
                    <a:cubicBezTo>
                      <a:pt x="116549" y="42068"/>
                      <a:pt x="233098" y="84137"/>
                      <a:pt x="323850" y="100012"/>
                    </a:cubicBezTo>
                    <a:cubicBezTo>
                      <a:pt x="414602" y="115887"/>
                      <a:pt x="539751" y="99748"/>
                      <a:pt x="544513" y="95250"/>
                    </a:cubicBezTo>
                    <a:cubicBezTo>
                      <a:pt x="549275" y="90752"/>
                      <a:pt x="438679" y="84402"/>
                      <a:pt x="352425" y="730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フリーフォーム: 図形 1728">
                <a:extLst>
                  <a:ext uri="{FF2B5EF4-FFF2-40B4-BE49-F238E27FC236}">
                    <a16:creationId xmlns:a16="http://schemas.microsoft.com/office/drawing/2014/main" id="{0C6DDCF6-878B-4107-A5BA-4F359D6B5F0D}"/>
                  </a:ext>
                </a:extLst>
              </p:cNvPr>
              <p:cNvSpPr/>
              <p:nvPr/>
            </p:nvSpPr>
            <p:spPr>
              <a:xfrm>
                <a:off x="6375024" y="5816600"/>
                <a:ext cx="32708" cy="93974"/>
              </a:xfrm>
              <a:custGeom>
                <a:avLst/>
                <a:gdLst>
                  <a:gd name="connsiteX0" fmla="*/ 32126 w 32708"/>
                  <a:gd name="connsiteY0" fmla="*/ 0 h 93974"/>
                  <a:gd name="connsiteX1" fmla="*/ 19426 w 32708"/>
                  <a:gd name="connsiteY1" fmla="*/ 84667 h 93974"/>
                  <a:gd name="connsiteX2" fmla="*/ 376 w 32708"/>
                  <a:gd name="connsiteY2" fmla="*/ 84667 h 93974"/>
                  <a:gd name="connsiteX3" fmla="*/ 32126 w 32708"/>
                  <a:gd name="connsiteY3" fmla="*/ 0 h 9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08" h="93974">
                    <a:moveTo>
                      <a:pt x="32126" y="0"/>
                    </a:moveTo>
                    <a:cubicBezTo>
                      <a:pt x="35301" y="0"/>
                      <a:pt x="24718" y="70556"/>
                      <a:pt x="19426" y="84667"/>
                    </a:cubicBezTo>
                    <a:cubicBezTo>
                      <a:pt x="14134" y="98778"/>
                      <a:pt x="4609" y="95250"/>
                      <a:pt x="376" y="84667"/>
                    </a:cubicBezTo>
                    <a:cubicBezTo>
                      <a:pt x="-3857" y="74084"/>
                      <a:pt x="28951" y="0"/>
                      <a:pt x="3212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0" name="フリーフォーム: 図形 1729">
                <a:extLst>
                  <a:ext uri="{FF2B5EF4-FFF2-40B4-BE49-F238E27FC236}">
                    <a16:creationId xmlns:a16="http://schemas.microsoft.com/office/drawing/2014/main" id="{6E4A0009-0D86-4D3F-B82C-3FC4BA1B3553}"/>
                  </a:ext>
                </a:extLst>
              </p:cNvPr>
              <p:cNvSpPr/>
              <p:nvPr/>
            </p:nvSpPr>
            <p:spPr>
              <a:xfrm>
                <a:off x="6476728" y="5780617"/>
                <a:ext cx="38787" cy="141219"/>
              </a:xfrm>
              <a:custGeom>
                <a:avLst/>
                <a:gdLst>
                  <a:gd name="connsiteX0" fmla="*/ 38372 w 38787"/>
                  <a:gd name="connsiteY0" fmla="*/ 0 h 141219"/>
                  <a:gd name="connsiteX1" fmla="*/ 19322 w 38787"/>
                  <a:gd name="connsiteY1" fmla="*/ 127000 h 141219"/>
                  <a:gd name="connsiteX2" fmla="*/ 272 w 38787"/>
                  <a:gd name="connsiteY2" fmla="*/ 124883 h 141219"/>
                  <a:gd name="connsiteX3" fmla="*/ 38372 w 38787"/>
                  <a:gd name="connsiteY3" fmla="*/ 0 h 14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87" h="141219">
                    <a:moveTo>
                      <a:pt x="38372" y="0"/>
                    </a:moveTo>
                    <a:cubicBezTo>
                      <a:pt x="41547" y="353"/>
                      <a:pt x="25672" y="106186"/>
                      <a:pt x="19322" y="127000"/>
                    </a:cubicBezTo>
                    <a:cubicBezTo>
                      <a:pt x="12972" y="147814"/>
                      <a:pt x="4152" y="144639"/>
                      <a:pt x="272" y="124883"/>
                    </a:cubicBezTo>
                    <a:cubicBezTo>
                      <a:pt x="-3608" y="105127"/>
                      <a:pt x="35197" y="-353"/>
                      <a:pt x="3837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1" name="フリーフォーム: 図形 1730">
                <a:extLst>
                  <a:ext uri="{FF2B5EF4-FFF2-40B4-BE49-F238E27FC236}">
                    <a16:creationId xmlns:a16="http://schemas.microsoft.com/office/drawing/2014/main" id="{B293B150-39B3-4FD1-B215-CC6111D52602}"/>
                  </a:ext>
                </a:extLst>
              </p:cNvPr>
              <p:cNvSpPr/>
              <p:nvPr/>
            </p:nvSpPr>
            <p:spPr>
              <a:xfrm>
                <a:off x="6585646" y="5757309"/>
                <a:ext cx="48566" cy="190328"/>
              </a:xfrm>
              <a:custGeom>
                <a:avLst/>
                <a:gdLst>
                  <a:gd name="connsiteX0" fmla="*/ 45871 w 48566"/>
                  <a:gd name="connsiteY0" fmla="*/ 24 h 190328"/>
                  <a:gd name="connsiteX1" fmla="*/ 39521 w 48566"/>
                  <a:gd name="connsiteY1" fmla="*/ 173591 h 190328"/>
                  <a:gd name="connsiteX2" fmla="*/ 5654 w 48566"/>
                  <a:gd name="connsiteY2" fmla="*/ 182058 h 190328"/>
                  <a:gd name="connsiteX3" fmla="*/ 1421 w 48566"/>
                  <a:gd name="connsiteY3" fmla="*/ 160891 h 190328"/>
                  <a:gd name="connsiteX4" fmla="*/ 45871 w 48566"/>
                  <a:gd name="connsiteY4" fmla="*/ 24 h 19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66" h="190328">
                    <a:moveTo>
                      <a:pt x="45871" y="24"/>
                    </a:moveTo>
                    <a:cubicBezTo>
                      <a:pt x="52221" y="2141"/>
                      <a:pt x="46224" y="143252"/>
                      <a:pt x="39521" y="173591"/>
                    </a:cubicBezTo>
                    <a:cubicBezTo>
                      <a:pt x="32818" y="203930"/>
                      <a:pt x="12004" y="184175"/>
                      <a:pt x="5654" y="182058"/>
                    </a:cubicBezTo>
                    <a:cubicBezTo>
                      <a:pt x="-696" y="179941"/>
                      <a:pt x="-1048" y="187349"/>
                      <a:pt x="1421" y="160891"/>
                    </a:cubicBezTo>
                    <a:cubicBezTo>
                      <a:pt x="3890" y="134433"/>
                      <a:pt x="39521" y="-2093"/>
                      <a:pt x="45871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2" name="フリーフォーム: 図形 1731">
                <a:extLst>
                  <a:ext uri="{FF2B5EF4-FFF2-40B4-BE49-F238E27FC236}">
                    <a16:creationId xmlns:a16="http://schemas.microsoft.com/office/drawing/2014/main" id="{0F921AB9-1A90-4F4B-9522-3FAF174AC1A3}"/>
                  </a:ext>
                </a:extLst>
              </p:cNvPr>
              <p:cNvSpPr/>
              <p:nvPr/>
            </p:nvSpPr>
            <p:spPr>
              <a:xfrm>
                <a:off x="6712017" y="5733783"/>
                <a:ext cx="102063" cy="222633"/>
              </a:xfrm>
              <a:custGeom>
                <a:avLst/>
                <a:gdLst>
                  <a:gd name="connsiteX0" fmla="*/ 101533 w 102063"/>
                  <a:gd name="connsiteY0" fmla="*/ 267 h 222633"/>
                  <a:gd name="connsiteX1" fmla="*/ 44383 w 102063"/>
                  <a:gd name="connsiteY1" fmla="*/ 68000 h 222633"/>
                  <a:gd name="connsiteX2" fmla="*/ 35916 w 102063"/>
                  <a:gd name="connsiteY2" fmla="*/ 218284 h 222633"/>
                  <a:gd name="connsiteX3" fmla="*/ 14750 w 102063"/>
                  <a:gd name="connsiteY3" fmla="*/ 171717 h 222633"/>
                  <a:gd name="connsiteX4" fmla="*/ 6283 w 102063"/>
                  <a:gd name="connsiteY4" fmla="*/ 63767 h 222633"/>
                  <a:gd name="connsiteX5" fmla="*/ 6283 w 102063"/>
                  <a:gd name="connsiteY5" fmla="*/ 44717 h 222633"/>
                  <a:gd name="connsiteX6" fmla="*/ 101533 w 102063"/>
                  <a:gd name="connsiteY6" fmla="*/ 267 h 22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063" h="222633">
                    <a:moveTo>
                      <a:pt x="101533" y="267"/>
                    </a:moveTo>
                    <a:cubicBezTo>
                      <a:pt x="107883" y="4148"/>
                      <a:pt x="55319" y="31664"/>
                      <a:pt x="44383" y="68000"/>
                    </a:cubicBezTo>
                    <a:cubicBezTo>
                      <a:pt x="33447" y="104336"/>
                      <a:pt x="40855" y="200998"/>
                      <a:pt x="35916" y="218284"/>
                    </a:cubicBezTo>
                    <a:cubicBezTo>
                      <a:pt x="30977" y="235570"/>
                      <a:pt x="19689" y="197470"/>
                      <a:pt x="14750" y="171717"/>
                    </a:cubicBezTo>
                    <a:cubicBezTo>
                      <a:pt x="9811" y="145964"/>
                      <a:pt x="7694" y="84934"/>
                      <a:pt x="6283" y="63767"/>
                    </a:cubicBezTo>
                    <a:cubicBezTo>
                      <a:pt x="4872" y="42600"/>
                      <a:pt x="-7122" y="53536"/>
                      <a:pt x="6283" y="44717"/>
                    </a:cubicBezTo>
                    <a:cubicBezTo>
                      <a:pt x="19688" y="35898"/>
                      <a:pt x="95183" y="-3614"/>
                      <a:pt x="101533" y="2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3" name="フリーフォーム: 図形 1732">
                <a:extLst>
                  <a:ext uri="{FF2B5EF4-FFF2-40B4-BE49-F238E27FC236}">
                    <a16:creationId xmlns:a16="http://schemas.microsoft.com/office/drawing/2014/main" id="{6D9F58F7-18AA-4618-A8E6-8585E18E05F2}"/>
                  </a:ext>
                </a:extLst>
              </p:cNvPr>
              <p:cNvSpPr/>
              <p:nvPr/>
            </p:nvSpPr>
            <p:spPr>
              <a:xfrm>
                <a:off x="6843310" y="5797995"/>
                <a:ext cx="97400" cy="233009"/>
              </a:xfrm>
              <a:custGeom>
                <a:avLst/>
                <a:gdLst>
                  <a:gd name="connsiteX0" fmla="*/ 97240 w 97400"/>
                  <a:gd name="connsiteY0" fmla="*/ 1672 h 233009"/>
                  <a:gd name="connsiteX1" fmla="*/ 29507 w 97400"/>
                  <a:gd name="connsiteY1" fmla="*/ 223922 h 233009"/>
                  <a:gd name="connsiteX2" fmla="*/ 4107 w 97400"/>
                  <a:gd name="connsiteY2" fmla="*/ 183705 h 233009"/>
                  <a:gd name="connsiteX3" fmla="*/ 8340 w 97400"/>
                  <a:gd name="connsiteY3" fmla="*/ 124438 h 233009"/>
                  <a:gd name="connsiteX4" fmla="*/ 97240 w 97400"/>
                  <a:gd name="connsiteY4" fmla="*/ 1672 h 23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00" h="233009">
                    <a:moveTo>
                      <a:pt x="97240" y="1672"/>
                    </a:moveTo>
                    <a:cubicBezTo>
                      <a:pt x="100768" y="18253"/>
                      <a:pt x="45029" y="193583"/>
                      <a:pt x="29507" y="223922"/>
                    </a:cubicBezTo>
                    <a:cubicBezTo>
                      <a:pt x="13985" y="254261"/>
                      <a:pt x="7635" y="200286"/>
                      <a:pt x="4107" y="183705"/>
                    </a:cubicBezTo>
                    <a:cubicBezTo>
                      <a:pt x="579" y="167124"/>
                      <a:pt x="-4713" y="152307"/>
                      <a:pt x="8340" y="124438"/>
                    </a:cubicBezTo>
                    <a:cubicBezTo>
                      <a:pt x="21393" y="96569"/>
                      <a:pt x="93712" y="-14909"/>
                      <a:pt x="97240" y="16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4" name="フリーフォーム: 図形 1733">
                <a:extLst>
                  <a:ext uri="{FF2B5EF4-FFF2-40B4-BE49-F238E27FC236}">
                    <a16:creationId xmlns:a16="http://schemas.microsoft.com/office/drawing/2014/main" id="{55465A0F-72CE-42E2-86D8-D86621DD8B15}"/>
                  </a:ext>
                </a:extLst>
              </p:cNvPr>
              <p:cNvSpPr/>
              <p:nvPr/>
            </p:nvSpPr>
            <p:spPr>
              <a:xfrm>
                <a:off x="6965237" y="5700131"/>
                <a:ext cx="126082" cy="454343"/>
              </a:xfrm>
              <a:custGeom>
                <a:avLst/>
                <a:gdLst>
                  <a:gd name="connsiteX0" fmla="*/ 102313 w 126082"/>
                  <a:gd name="connsiteY0" fmla="*/ 52 h 454343"/>
                  <a:gd name="connsiteX1" fmla="*/ 125596 w 126082"/>
                  <a:gd name="connsiteY1" fmla="*/ 110119 h 454343"/>
                  <a:gd name="connsiteX2" fmla="*/ 76913 w 126082"/>
                  <a:gd name="connsiteY2" fmla="*/ 302736 h 454343"/>
                  <a:gd name="connsiteX3" fmla="*/ 40930 w 126082"/>
                  <a:gd name="connsiteY3" fmla="*/ 438202 h 454343"/>
                  <a:gd name="connsiteX4" fmla="*/ 32463 w 126082"/>
                  <a:gd name="connsiteY4" fmla="*/ 446669 h 454343"/>
                  <a:gd name="connsiteX5" fmla="*/ 7063 w 126082"/>
                  <a:gd name="connsiteY5" fmla="*/ 391636 h 454343"/>
                  <a:gd name="connsiteX6" fmla="*/ 9180 w 126082"/>
                  <a:gd name="connsiteY6" fmla="*/ 345069 h 454343"/>
                  <a:gd name="connsiteX7" fmla="*/ 108663 w 126082"/>
                  <a:gd name="connsiteY7" fmla="*/ 122819 h 454343"/>
                  <a:gd name="connsiteX8" fmla="*/ 102313 w 126082"/>
                  <a:gd name="connsiteY8" fmla="*/ 52 h 45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082" h="454343">
                    <a:moveTo>
                      <a:pt x="102313" y="52"/>
                    </a:moveTo>
                    <a:cubicBezTo>
                      <a:pt x="105135" y="-2065"/>
                      <a:pt x="129829" y="59672"/>
                      <a:pt x="125596" y="110119"/>
                    </a:cubicBezTo>
                    <a:cubicBezTo>
                      <a:pt x="121363" y="160566"/>
                      <a:pt x="91024" y="248056"/>
                      <a:pt x="76913" y="302736"/>
                    </a:cubicBezTo>
                    <a:cubicBezTo>
                      <a:pt x="62802" y="357417"/>
                      <a:pt x="48338" y="414213"/>
                      <a:pt x="40930" y="438202"/>
                    </a:cubicBezTo>
                    <a:cubicBezTo>
                      <a:pt x="33522" y="462191"/>
                      <a:pt x="38107" y="454430"/>
                      <a:pt x="32463" y="446669"/>
                    </a:cubicBezTo>
                    <a:cubicBezTo>
                      <a:pt x="26818" y="438908"/>
                      <a:pt x="10943" y="408569"/>
                      <a:pt x="7063" y="391636"/>
                    </a:cubicBezTo>
                    <a:cubicBezTo>
                      <a:pt x="3182" y="374703"/>
                      <a:pt x="-7753" y="389872"/>
                      <a:pt x="9180" y="345069"/>
                    </a:cubicBezTo>
                    <a:cubicBezTo>
                      <a:pt x="26113" y="300266"/>
                      <a:pt x="95610" y="177147"/>
                      <a:pt x="108663" y="122819"/>
                    </a:cubicBezTo>
                    <a:cubicBezTo>
                      <a:pt x="121716" y="68491"/>
                      <a:pt x="99491" y="2169"/>
                      <a:pt x="102313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5" name="フリーフォーム: 図形 1734">
                <a:extLst>
                  <a:ext uri="{FF2B5EF4-FFF2-40B4-BE49-F238E27FC236}">
                    <a16:creationId xmlns:a16="http://schemas.microsoft.com/office/drawing/2014/main" id="{13B7E933-AF27-4593-A518-31E7EA0FBEF6}"/>
                  </a:ext>
                </a:extLst>
              </p:cNvPr>
              <p:cNvSpPr/>
              <p:nvPr/>
            </p:nvSpPr>
            <p:spPr>
              <a:xfrm>
                <a:off x="7115797" y="6019155"/>
                <a:ext cx="115650" cy="275973"/>
              </a:xfrm>
              <a:custGeom>
                <a:avLst/>
                <a:gdLst>
                  <a:gd name="connsiteX0" fmla="*/ 114736 w 115650"/>
                  <a:gd name="connsiteY0" fmla="*/ 645 h 275973"/>
                  <a:gd name="connsiteX1" fmla="*/ 63936 w 115650"/>
                  <a:gd name="connsiteY1" fmla="*/ 153045 h 275973"/>
                  <a:gd name="connsiteX2" fmla="*/ 25836 w 115650"/>
                  <a:gd name="connsiteY2" fmla="*/ 244062 h 275973"/>
                  <a:gd name="connsiteX3" fmla="*/ 6786 w 115650"/>
                  <a:gd name="connsiteY3" fmla="*/ 275812 h 275973"/>
                  <a:gd name="connsiteX4" fmla="*/ 436 w 115650"/>
                  <a:gd name="connsiteY4" fmla="*/ 254645 h 275973"/>
                  <a:gd name="connsiteX5" fmla="*/ 17370 w 115650"/>
                  <a:gd name="connsiteY5" fmla="*/ 216545 h 275973"/>
                  <a:gd name="connsiteX6" fmla="*/ 114736 w 115650"/>
                  <a:gd name="connsiteY6" fmla="*/ 645 h 27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50" h="275973">
                    <a:moveTo>
                      <a:pt x="114736" y="645"/>
                    </a:moveTo>
                    <a:cubicBezTo>
                      <a:pt x="122497" y="-9938"/>
                      <a:pt x="78753" y="112476"/>
                      <a:pt x="63936" y="153045"/>
                    </a:cubicBezTo>
                    <a:cubicBezTo>
                      <a:pt x="49119" y="193614"/>
                      <a:pt x="35361" y="223601"/>
                      <a:pt x="25836" y="244062"/>
                    </a:cubicBezTo>
                    <a:cubicBezTo>
                      <a:pt x="16311" y="264523"/>
                      <a:pt x="11019" y="274048"/>
                      <a:pt x="6786" y="275812"/>
                    </a:cubicBezTo>
                    <a:cubicBezTo>
                      <a:pt x="2553" y="277576"/>
                      <a:pt x="-1328" y="264523"/>
                      <a:pt x="436" y="254645"/>
                    </a:cubicBezTo>
                    <a:cubicBezTo>
                      <a:pt x="2200" y="244767"/>
                      <a:pt x="1848" y="257467"/>
                      <a:pt x="17370" y="216545"/>
                    </a:cubicBezTo>
                    <a:cubicBezTo>
                      <a:pt x="32892" y="175623"/>
                      <a:pt x="106975" y="11228"/>
                      <a:pt x="114736" y="6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6" name="フリーフォーム: 図形 1735">
                <a:extLst>
                  <a:ext uri="{FF2B5EF4-FFF2-40B4-BE49-F238E27FC236}">
                    <a16:creationId xmlns:a16="http://schemas.microsoft.com/office/drawing/2014/main" id="{A04F0944-BAD6-4CB6-B08E-DD744B51E59C}"/>
                  </a:ext>
                </a:extLst>
              </p:cNvPr>
              <p:cNvSpPr/>
              <p:nvPr/>
            </p:nvSpPr>
            <p:spPr>
              <a:xfrm>
                <a:off x="7255555" y="5822808"/>
                <a:ext cx="171894" cy="660619"/>
              </a:xfrm>
              <a:custGeom>
                <a:avLst/>
                <a:gdLst>
                  <a:gd name="connsiteX0" fmla="*/ 106212 w 171894"/>
                  <a:gd name="connsiteY0" fmla="*/ 14959 h 660619"/>
                  <a:gd name="connsiteX1" fmla="*/ 159128 w 171894"/>
                  <a:gd name="connsiteY1" fmla="*/ 156775 h 660619"/>
                  <a:gd name="connsiteX2" fmla="*/ 144312 w 171894"/>
                  <a:gd name="connsiteY2" fmla="*/ 336692 h 660619"/>
                  <a:gd name="connsiteX3" fmla="*/ 78695 w 171894"/>
                  <a:gd name="connsiteY3" fmla="*/ 508142 h 660619"/>
                  <a:gd name="connsiteX4" fmla="*/ 6728 w 171894"/>
                  <a:gd name="connsiteY4" fmla="*/ 654192 h 660619"/>
                  <a:gd name="connsiteX5" fmla="*/ 8845 w 171894"/>
                  <a:gd name="connsiteY5" fmla="*/ 620325 h 660619"/>
                  <a:gd name="connsiteX6" fmla="*/ 57528 w 171894"/>
                  <a:gd name="connsiteY6" fmla="*/ 491209 h 660619"/>
                  <a:gd name="connsiteX7" fmla="*/ 121028 w 171894"/>
                  <a:gd name="connsiteY7" fmla="*/ 260492 h 660619"/>
                  <a:gd name="connsiteX8" fmla="*/ 171828 w 171894"/>
                  <a:gd name="connsiteY8" fmla="*/ 29775 h 660619"/>
                  <a:gd name="connsiteX9" fmla="*/ 106212 w 171894"/>
                  <a:gd name="connsiteY9" fmla="*/ 14959 h 66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94" h="660619">
                    <a:moveTo>
                      <a:pt x="106212" y="14959"/>
                    </a:moveTo>
                    <a:cubicBezTo>
                      <a:pt x="104095" y="36126"/>
                      <a:pt x="152778" y="103153"/>
                      <a:pt x="159128" y="156775"/>
                    </a:cubicBezTo>
                    <a:cubicBezTo>
                      <a:pt x="165478" y="210397"/>
                      <a:pt x="157717" y="278131"/>
                      <a:pt x="144312" y="336692"/>
                    </a:cubicBezTo>
                    <a:cubicBezTo>
                      <a:pt x="130907" y="395253"/>
                      <a:pt x="101626" y="455225"/>
                      <a:pt x="78695" y="508142"/>
                    </a:cubicBezTo>
                    <a:cubicBezTo>
                      <a:pt x="55764" y="561059"/>
                      <a:pt x="18370" y="635495"/>
                      <a:pt x="6728" y="654192"/>
                    </a:cubicBezTo>
                    <a:cubicBezTo>
                      <a:pt x="-4914" y="672889"/>
                      <a:pt x="378" y="647489"/>
                      <a:pt x="8845" y="620325"/>
                    </a:cubicBezTo>
                    <a:cubicBezTo>
                      <a:pt x="17312" y="593161"/>
                      <a:pt x="38831" y="551181"/>
                      <a:pt x="57528" y="491209"/>
                    </a:cubicBezTo>
                    <a:cubicBezTo>
                      <a:pt x="76225" y="431237"/>
                      <a:pt x="101978" y="337398"/>
                      <a:pt x="121028" y="260492"/>
                    </a:cubicBezTo>
                    <a:cubicBezTo>
                      <a:pt x="140078" y="183586"/>
                      <a:pt x="173592" y="67522"/>
                      <a:pt x="171828" y="29775"/>
                    </a:cubicBezTo>
                    <a:cubicBezTo>
                      <a:pt x="170064" y="-7972"/>
                      <a:pt x="108329" y="-6208"/>
                      <a:pt x="106212" y="149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7" name="フリーフォーム: 図形 1736">
                <a:extLst>
                  <a:ext uri="{FF2B5EF4-FFF2-40B4-BE49-F238E27FC236}">
                    <a16:creationId xmlns:a16="http://schemas.microsoft.com/office/drawing/2014/main" id="{56D408C5-B479-4142-AABB-E50DC81BBB5B}"/>
                  </a:ext>
                </a:extLst>
              </p:cNvPr>
              <p:cNvSpPr/>
              <p:nvPr/>
            </p:nvSpPr>
            <p:spPr>
              <a:xfrm>
                <a:off x="7138041" y="5908200"/>
                <a:ext cx="450085" cy="153902"/>
              </a:xfrm>
              <a:custGeom>
                <a:avLst/>
                <a:gdLst>
                  <a:gd name="connsiteX0" fmla="*/ 1476 w 450085"/>
                  <a:gd name="connsiteY0" fmla="*/ 31167 h 153902"/>
                  <a:gd name="connsiteX1" fmla="*/ 221609 w 450085"/>
                  <a:gd name="connsiteY1" fmla="*/ 56567 h 153902"/>
                  <a:gd name="connsiteX2" fmla="*/ 437509 w 450085"/>
                  <a:gd name="connsiteY2" fmla="*/ 151817 h 153902"/>
                  <a:gd name="connsiteX3" fmla="*/ 407876 w 450085"/>
                  <a:gd name="connsiteY3" fmla="*/ 117950 h 153902"/>
                  <a:gd name="connsiteX4" fmla="*/ 270292 w 450085"/>
                  <a:gd name="connsiteY4" fmla="*/ 67150 h 153902"/>
                  <a:gd name="connsiteX5" fmla="*/ 130592 w 450085"/>
                  <a:gd name="connsiteY5" fmla="*/ 1533 h 153902"/>
                  <a:gd name="connsiteX6" fmla="*/ 1476 w 450085"/>
                  <a:gd name="connsiteY6" fmla="*/ 31167 h 15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085" h="153902">
                    <a:moveTo>
                      <a:pt x="1476" y="31167"/>
                    </a:moveTo>
                    <a:cubicBezTo>
                      <a:pt x="16645" y="40339"/>
                      <a:pt x="148937" y="36459"/>
                      <a:pt x="221609" y="56567"/>
                    </a:cubicBezTo>
                    <a:cubicBezTo>
                      <a:pt x="294281" y="76675"/>
                      <a:pt x="406465" y="141587"/>
                      <a:pt x="437509" y="151817"/>
                    </a:cubicBezTo>
                    <a:cubicBezTo>
                      <a:pt x="468553" y="162047"/>
                      <a:pt x="435745" y="132061"/>
                      <a:pt x="407876" y="117950"/>
                    </a:cubicBezTo>
                    <a:cubicBezTo>
                      <a:pt x="380007" y="103839"/>
                      <a:pt x="316506" y="86553"/>
                      <a:pt x="270292" y="67150"/>
                    </a:cubicBezTo>
                    <a:cubicBezTo>
                      <a:pt x="224078" y="47747"/>
                      <a:pt x="169045" y="10000"/>
                      <a:pt x="130592" y="1533"/>
                    </a:cubicBezTo>
                    <a:cubicBezTo>
                      <a:pt x="92139" y="-6934"/>
                      <a:pt x="-13693" y="21995"/>
                      <a:pt x="1476" y="311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8" name="フリーフォーム: 図形 1737">
                <a:extLst>
                  <a:ext uri="{FF2B5EF4-FFF2-40B4-BE49-F238E27FC236}">
                    <a16:creationId xmlns:a16="http://schemas.microsoft.com/office/drawing/2014/main" id="{2306D871-8F8E-420B-8DE9-8537532FB476}"/>
                  </a:ext>
                </a:extLst>
              </p:cNvPr>
              <p:cNvSpPr/>
              <p:nvPr/>
            </p:nvSpPr>
            <p:spPr>
              <a:xfrm>
                <a:off x="7447340" y="5781170"/>
                <a:ext cx="58397" cy="149059"/>
              </a:xfrm>
              <a:custGeom>
                <a:avLst/>
                <a:gdLst>
                  <a:gd name="connsiteX0" fmla="*/ 3327 w 58397"/>
                  <a:gd name="connsiteY0" fmla="*/ 1563 h 149059"/>
                  <a:gd name="connsiteX1" fmla="*/ 58360 w 58397"/>
                  <a:gd name="connsiteY1" fmla="*/ 147613 h 149059"/>
                  <a:gd name="connsiteX2" fmla="*/ 11793 w 58397"/>
                  <a:gd name="connsiteY2" fmla="*/ 73530 h 149059"/>
                  <a:gd name="connsiteX3" fmla="*/ 3327 w 58397"/>
                  <a:gd name="connsiteY3" fmla="*/ 1563 h 14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97" h="149059">
                    <a:moveTo>
                      <a:pt x="3327" y="1563"/>
                    </a:moveTo>
                    <a:cubicBezTo>
                      <a:pt x="11088" y="13910"/>
                      <a:pt x="56949" y="135619"/>
                      <a:pt x="58360" y="147613"/>
                    </a:cubicBezTo>
                    <a:cubicBezTo>
                      <a:pt x="59771" y="159607"/>
                      <a:pt x="20965" y="93638"/>
                      <a:pt x="11793" y="73530"/>
                    </a:cubicBezTo>
                    <a:cubicBezTo>
                      <a:pt x="2621" y="53422"/>
                      <a:pt x="-4434" y="-10784"/>
                      <a:pt x="3327" y="15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9" name="フリーフォーム: 図形 1738">
                <a:extLst>
                  <a:ext uri="{FF2B5EF4-FFF2-40B4-BE49-F238E27FC236}">
                    <a16:creationId xmlns:a16="http://schemas.microsoft.com/office/drawing/2014/main" id="{072EE9BA-F426-4706-8A24-7C8B7F3224A6}"/>
                  </a:ext>
                </a:extLst>
              </p:cNvPr>
              <p:cNvSpPr/>
              <p:nvPr/>
            </p:nvSpPr>
            <p:spPr>
              <a:xfrm>
                <a:off x="7605960" y="6015189"/>
                <a:ext cx="410078" cy="316168"/>
              </a:xfrm>
              <a:custGeom>
                <a:avLst/>
                <a:gdLst>
                  <a:gd name="connsiteX0" fmla="*/ 3457 w 410078"/>
                  <a:gd name="connsiteY0" fmla="*/ 4611 h 316168"/>
                  <a:gd name="connsiteX1" fmla="*/ 388690 w 410078"/>
                  <a:gd name="connsiteY1" fmla="*/ 305178 h 316168"/>
                  <a:gd name="connsiteX2" fmla="*/ 344240 w 410078"/>
                  <a:gd name="connsiteY2" fmla="*/ 239561 h 316168"/>
                  <a:gd name="connsiteX3" fmla="*/ 206657 w 410078"/>
                  <a:gd name="connsiteY3" fmla="*/ 131611 h 316168"/>
                  <a:gd name="connsiteX4" fmla="*/ 3457 w 410078"/>
                  <a:gd name="connsiteY4" fmla="*/ 4611 h 31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0078" h="316168">
                    <a:moveTo>
                      <a:pt x="3457" y="4611"/>
                    </a:moveTo>
                    <a:cubicBezTo>
                      <a:pt x="33796" y="33539"/>
                      <a:pt x="331893" y="266020"/>
                      <a:pt x="388690" y="305178"/>
                    </a:cubicBezTo>
                    <a:cubicBezTo>
                      <a:pt x="445487" y="344336"/>
                      <a:pt x="374579" y="268489"/>
                      <a:pt x="344240" y="239561"/>
                    </a:cubicBezTo>
                    <a:cubicBezTo>
                      <a:pt x="313901" y="210633"/>
                      <a:pt x="262396" y="172533"/>
                      <a:pt x="206657" y="131611"/>
                    </a:cubicBezTo>
                    <a:cubicBezTo>
                      <a:pt x="150918" y="90689"/>
                      <a:pt x="-26882" y="-24317"/>
                      <a:pt x="3457" y="46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0" name="フリーフォーム: 図形 1739">
                <a:extLst>
                  <a:ext uri="{FF2B5EF4-FFF2-40B4-BE49-F238E27FC236}">
                    <a16:creationId xmlns:a16="http://schemas.microsoft.com/office/drawing/2014/main" id="{BED5783F-29F3-4234-AF0E-51F0C9180FF6}"/>
                  </a:ext>
                </a:extLst>
              </p:cNvPr>
              <p:cNvSpPr/>
              <p:nvPr/>
            </p:nvSpPr>
            <p:spPr>
              <a:xfrm>
                <a:off x="7759528" y="6004419"/>
                <a:ext cx="82117" cy="291878"/>
              </a:xfrm>
              <a:custGeom>
                <a:avLst/>
                <a:gdLst>
                  <a:gd name="connsiteX0" fmla="*/ 34039 w 82117"/>
                  <a:gd name="connsiteY0" fmla="*/ 11148 h 291878"/>
                  <a:gd name="connsiteX1" fmla="*/ 70022 w 82117"/>
                  <a:gd name="connsiteY1" fmla="*/ 263031 h 291878"/>
                  <a:gd name="connsiteX2" fmla="*/ 78489 w 82117"/>
                  <a:gd name="connsiteY2" fmla="*/ 277848 h 291878"/>
                  <a:gd name="connsiteX3" fmla="*/ 14989 w 82117"/>
                  <a:gd name="connsiteY3" fmla="*/ 186831 h 291878"/>
                  <a:gd name="connsiteX4" fmla="*/ 172 w 82117"/>
                  <a:gd name="connsiteY4" fmla="*/ 57714 h 291878"/>
                  <a:gd name="connsiteX5" fmla="*/ 34039 w 82117"/>
                  <a:gd name="connsiteY5" fmla="*/ 11148 h 29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17" h="291878">
                    <a:moveTo>
                      <a:pt x="34039" y="11148"/>
                    </a:moveTo>
                    <a:cubicBezTo>
                      <a:pt x="45681" y="45368"/>
                      <a:pt x="62614" y="218581"/>
                      <a:pt x="70022" y="263031"/>
                    </a:cubicBezTo>
                    <a:cubicBezTo>
                      <a:pt x="77430" y="307481"/>
                      <a:pt x="87661" y="290548"/>
                      <a:pt x="78489" y="277848"/>
                    </a:cubicBezTo>
                    <a:cubicBezTo>
                      <a:pt x="69317" y="265148"/>
                      <a:pt x="28042" y="223520"/>
                      <a:pt x="14989" y="186831"/>
                    </a:cubicBezTo>
                    <a:cubicBezTo>
                      <a:pt x="1936" y="150142"/>
                      <a:pt x="2641" y="85584"/>
                      <a:pt x="172" y="57714"/>
                    </a:cubicBezTo>
                    <a:cubicBezTo>
                      <a:pt x="-2298" y="29845"/>
                      <a:pt x="22397" y="-23072"/>
                      <a:pt x="34039" y="11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1" name="フリーフォーム: 図形 1740">
                <a:extLst>
                  <a:ext uri="{FF2B5EF4-FFF2-40B4-BE49-F238E27FC236}">
                    <a16:creationId xmlns:a16="http://schemas.microsoft.com/office/drawing/2014/main" id="{718E358C-620A-4ABB-B33D-A47F6531BE35}"/>
                  </a:ext>
                </a:extLst>
              </p:cNvPr>
              <p:cNvSpPr/>
              <p:nvPr/>
            </p:nvSpPr>
            <p:spPr>
              <a:xfrm>
                <a:off x="7340597" y="6425864"/>
                <a:ext cx="184167" cy="288216"/>
              </a:xfrm>
              <a:custGeom>
                <a:avLst/>
                <a:gdLst>
                  <a:gd name="connsiteX0" fmla="*/ 184153 w 184167"/>
                  <a:gd name="connsiteY0" fmla="*/ 336 h 288216"/>
                  <a:gd name="connsiteX1" fmla="*/ 61386 w 184167"/>
                  <a:gd name="connsiteY1" fmla="*/ 260686 h 288216"/>
                  <a:gd name="connsiteX2" fmla="*/ 55036 w 184167"/>
                  <a:gd name="connsiteY2" fmla="*/ 273386 h 288216"/>
                  <a:gd name="connsiteX3" fmla="*/ 3 w 184167"/>
                  <a:gd name="connsiteY3" fmla="*/ 197186 h 288216"/>
                  <a:gd name="connsiteX4" fmla="*/ 52920 w 184167"/>
                  <a:gd name="connsiteY4" fmla="*/ 205653 h 288216"/>
                  <a:gd name="connsiteX5" fmla="*/ 184153 w 184167"/>
                  <a:gd name="connsiteY5" fmla="*/ 336 h 288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67" h="288216">
                    <a:moveTo>
                      <a:pt x="184153" y="336"/>
                    </a:moveTo>
                    <a:cubicBezTo>
                      <a:pt x="185564" y="9508"/>
                      <a:pt x="82905" y="215178"/>
                      <a:pt x="61386" y="260686"/>
                    </a:cubicBezTo>
                    <a:cubicBezTo>
                      <a:pt x="39867" y="306194"/>
                      <a:pt x="65266" y="283969"/>
                      <a:pt x="55036" y="273386"/>
                    </a:cubicBezTo>
                    <a:cubicBezTo>
                      <a:pt x="44805" y="262803"/>
                      <a:pt x="356" y="208475"/>
                      <a:pt x="3" y="197186"/>
                    </a:cubicBezTo>
                    <a:cubicBezTo>
                      <a:pt x="-350" y="185897"/>
                      <a:pt x="24345" y="238814"/>
                      <a:pt x="52920" y="205653"/>
                    </a:cubicBezTo>
                    <a:cubicBezTo>
                      <a:pt x="81495" y="172492"/>
                      <a:pt x="182742" y="-8836"/>
                      <a:pt x="184153" y="3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2" name="フリーフォーム: 図形 1741">
                <a:extLst>
                  <a:ext uri="{FF2B5EF4-FFF2-40B4-BE49-F238E27FC236}">
                    <a16:creationId xmlns:a16="http://schemas.microsoft.com/office/drawing/2014/main" id="{60D9C4F0-6FEE-4E1D-A129-7592F90ABDE6}"/>
                  </a:ext>
                </a:extLst>
              </p:cNvPr>
              <p:cNvSpPr/>
              <p:nvPr/>
            </p:nvSpPr>
            <p:spPr>
              <a:xfrm>
                <a:off x="7427383" y="6277641"/>
                <a:ext cx="482823" cy="263038"/>
              </a:xfrm>
              <a:custGeom>
                <a:avLst/>
                <a:gdLst>
                  <a:gd name="connsiteX0" fmla="*/ 0 w 482823"/>
                  <a:gd name="connsiteY0" fmla="*/ 392 h 263038"/>
                  <a:gd name="connsiteX1" fmla="*/ 256117 w 482823"/>
                  <a:gd name="connsiteY1" fmla="*/ 82942 h 263038"/>
                  <a:gd name="connsiteX2" fmla="*/ 311150 w 482823"/>
                  <a:gd name="connsiteY2" fmla="*/ 135859 h 263038"/>
                  <a:gd name="connsiteX3" fmla="*/ 478367 w 482823"/>
                  <a:gd name="connsiteY3" fmla="*/ 262859 h 263038"/>
                  <a:gd name="connsiteX4" fmla="*/ 419100 w 482823"/>
                  <a:gd name="connsiteY4" fmla="*/ 161259 h 263038"/>
                  <a:gd name="connsiteX5" fmla="*/ 254000 w 482823"/>
                  <a:gd name="connsiteY5" fmla="*/ 57542 h 263038"/>
                  <a:gd name="connsiteX6" fmla="*/ 0 w 482823"/>
                  <a:gd name="connsiteY6" fmla="*/ 392 h 26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2823" h="263038">
                    <a:moveTo>
                      <a:pt x="0" y="392"/>
                    </a:moveTo>
                    <a:cubicBezTo>
                      <a:pt x="353" y="4625"/>
                      <a:pt x="204259" y="60364"/>
                      <a:pt x="256117" y="82942"/>
                    </a:cubicBezTo>
                    <a:cubicBezTo>
                      <a:pt x="307975" y="105520"/>
                      <a:pt x="274108" y="105873"/>
                      <a:pt x="311150" y="135859"/>
                    </a:cubicBezTo>
                    <a:cubicBezTo>
                      <a:pt x="348192" y="165845"/>
                      <a:pt x="460375" y="258626"/>
                      <a:pt x="478367" y="262859"/>
                    </a:cubicBezTo>
                    <a:cubicBezTo>
                      <a:pt x="496359" y="267092"/>
                      <a:pt x="456494" y="195478"/>
                      <a:pt x="419100" y="161259"/>
                    </a:cubicBezTo>
                    <a:cubicBezTo>
                      <a:pt x="381706" y="127040"/>
                      <a:pt x="319617" y="88234"/>
                      <a:pt x="254000" y="57542"/>
                    </a:cubicBezTo>
                    <a:cubicBezTo>
                      <a:pt x="188383" y="26850"/>
                      <a:pt x="-353" y="-3841"/>
                      <a:pt x="0" y="3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3" name="フリーフォーム: 図形 1742">
                <a:extLst>
                  <a:ext uri="{FF2B5EF4-FFF2-40B4-BE49-F238E27FC236}">
                    <a16:creationId xmlns:a16="http://schemas.microsoft.com/office/drawing/2014/main" id="{0BC5F170-9D64-43F1-8205-FF98B228DA77}"/>
                  </a:ext>
                </a:extLst>
              </p:cNvPr>
              <p:cNvSpPr/>
              <p:nvPr/>
            </p:nvSpPr>
            <p:spPr>
              <a:xfrm>
                <a:off x="7691020" y="6178248"/>
                <a:ext cx="80234" cy="517201"/>
              </a:xfrm>
              <a:custGeom>
                <a:avLst/>
                <a:gdLst>
                  <a:gd name="connsiteX0" fmla="*/ 947 w 80234"/>
                  <a:gd name="connsiteY0" fmla="*/ 10885 h 517201"/>
                  <a:gd name="connsiteX1" fmla="*/ 45397 w 80234"/>
                  <a:gd name="connsiteY1" fmla="*/ 341085 h 517201"/>
                  <a:gd name="connsiteX2" fmla="*/ 947 w 80234"/>
                  <a:gd name="connsiteY2" fmla="*/ 516769 h 517201"/>
                  <a:gd name="connsiteX3" fmla="*/ 19997 w 80234"/>
                  <a:gd name="connsiteY3" fmla="*/ 385535 h 517201"/>
                  <a:gd name="connsiteX4" fmla="*/ 77147 w 80234"/>
                  <a:gd name="connsiteY4" fmla="*/ 222552 h 517201"/>
                  <a:gd name="connsiteX5" fmla="*/ 66563 w 80234"/>
                  <a:gd name="connsiteY5" fmla="*/ 93435 h 517201"/>
                  <a:gd name="connsiteX6" fmla="*/ 947 w 80234"/>
                  <a:gd name="connsiteY6" fmla="*/ 10885 h 5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234" h="517201">
                    <a:moveTo>
                      <a:pt x="947" y="10885"/>
                    </a:moveTo>
                    <a:cubicBezTo>
                      <a:pt x="-2581" y="52160"/>
                      <a:pt x="45397" y="256771"/>
                      <a:pt x="45397" y="341085"/>
                    </a:cubicBezTo>
                    <a:cubicBezTo>
                      <a:pt x="45397" y="425399"/>
                      <a:pt x="5180" y="509361"/>
                      <a:pt x="947" y="516769"/>
                    </a:cubicBezTo>
                    <a:cubicBezTo>
                      <a:pt x="-3286" y="524177"/>
                      <a:pt x="7297" y="434571"/>
                      <a:pt x="19997" y="385535"/>
                    </a:cubicBezTo>
                    <a:cubicBezTo>
                      <a:pt x="32697" y="336499"/>
                      <a:pt x="69386" y="271235"/>
                      <a:pt x="77147" y="222552"/>
                    </a:cubicBezTo>
                    <a:cubicBezTo>
                      <a:pt x="84908" y="173869"/>
                      <a:pt x="76794" y="130477"/>
                      <a:pt x="66563" y="93435"/>
                    </a:cubicBezTo>
                    <a:cubicBezTo>
                      <a:pt x="56332" y="56393"/>
                      <a:pt x="4475" y="-30390"/>
                      <a:pt x="947" y="108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4" name="フリーフォーム: 図形 1743">
                <a:extLst>
                  <a:ext uri="{FF2B5EF4-FFF2-40B4-BE49-F238E27FC236}">
                    <a16:creationId xmlns:a16="http://schemas.microsoft.com/office/drawing/2014/main" id="{8CB33591-9515-4945-81E2-848EFE83EE59}"/>
                  </a:ext>
                </a:extLst>
              </p:cNvPr>
              <p:cNvSpPr/>
              <p:nvPr/>
            </p:nvSpPr>
            <p:spPr>
              <a:xfrm>
                <a:off x="7466882" y="6413105"/>
                <a:ext cx="239650" cy="470388"/>
              </a:xfrm>
              <a:custGeom>
                <a:avLst/>
                <a:gdLst>
                  <a:gd name="connsiteX0" fmla="*/ 235668 w 239650"/>
                  <a:gd name="connsiteY0" fmla="*/ 17328 h 470388"/>
                  <a:gd name="connsiteX1" fmla="*/ 203918 w 239650"/>
                  <a:gd name="connsiteY1" fmla="*/ 72362 h 470388"/>
                  <a:gd name="connsiteX2" fmla="*/ 102318 w 239650"/>
                  <a:gd name="connsiteY2" fmla="*/ 366578 h 470388"/>
                  <a:gd name="connsiteX3" fmla="*/ 40935 w 239650"/>
                  <a:gd name="connsiteY3" fmla="*/ 432195 h 470388"/>
                  <a:gd name="connsiteX4" fmla="*/ 718 w 239650"/>
                  <a:gd name="connsiteY4" fmla="*/ 470295 h 470388"/>
                  <a:gd name="connsiteX5" fmla="*/ 74801 w 239650"/>
                  <a:gd name="connsiteY5" fmla="*/ 438545 h 470388"/>
                  <a:gd name="connsiteX6" fmla="*/ 123485 w 239650"/>
                  <a:gd name="connsiteY6" fmla="*/ 320012 h 470388"/>
                  <a:gd name="connsiteX7" fmla="*/ 235668 w 239650"/>
                  <a:gd name="connsiteY7" fmla="*/ 17328 h 47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650" h="470388">
                    <a:moveTo>
                      <a:pt x="235668" y="17328"/>
                    </a:moveTo>
                    <a:cubicBezTo>
                      <a:pt x="249073" y="-23947"/>
                      <a:pt x="226143" y="14154"/>
                      <a:pt x="203918" y="72362"/>
                    </a:cubicBezTo>
                    <a:cubicBezTo>
                      <a:pt x="181693" y="130570"/>
                      <a:pt x="129482" y="306606"/>
                      <a:pt x="102318" y="366578"/>
                    </a:cubicBezTo>
                    <a:cubicBezTo>
                      <a:pt x="75154" y="426550"/>
                      <a:pt x="57868" y="414909"/>
                      <a:pt x="40935" y="432195"/>
                    </a:cubicBezTo>
                    <a:cubicBezTo>
                      <a:pt x="24002" y="449481"/>
                      <a:pt x="-4926" y="469237"/>
                      <a:pt x="718" y="470295"/>
                    </a:cubicBezTo>
                    <a:cubicBezTo>
                      <a:pt x="6362" y="471353"/>
                      <a:pt x="54340" y="463592"/>
                      <a:pt x="74801" y="438545"/>
                    </a:cubicBezTo>
                    <a:cubicBezTo>
                      <a:pt x="95262" y="413498"/>
                      <a:pt x="94910" y="395859"/>
                      <a:pt x="123485" y="320012"/>
                    </a:cubicBezTo>
                    <a:cubicBezTo>
                      <a:pt x="152060" y="244165"/>
                      <a:pt x="222263" y="58603"/>
                      <a:pt x="235668" y="173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5" name="フリーフォーム: 図形 1744">
                <a:extLst>
                  <a:ext uri="{FF2B5EF4-FFF2-40B4-BE49-F238E27FC236}">
                    <a16:creationId xmlns:a16="http://schemas.microsoft.com/office/drawing/2014/main" id="{3C2B02E1-151D-4560-BC01-ABF83FAAB7FB}"/>
                  </a:ext>
                </a:extLst>
              </p:cNvPr>
              <p:cNvSpPr/>
              <p:nvPr/>
            </p:nvSpPr>
            <p:spPr>
              <a:xfrm>
                <a:off x="7495116" y="6601879"/>
                <a:ext cx="192618" cy="319647"/>
              </a:xfrm>
              <a:custGeom>
                <a:avLst/>
                <a:gdLst>
                  <a:gd name="connsiteX0" fmla="*/ 192617 w 192618"/>
                  <a:gd name="connsiteY0" fmla="*/ 4 h 319647"/>
                  <a:gd name="connsiteX1" fmla="*/ 93134 w 192618"/>
                  <a:gd name="connsiteY1" fmla="*/ 237071 h 319647"/>
                  <a:gd name="connsiteX2" fmla="*/ 1 w 192618"/>
                  <a:gd name="connsiteY2" fmla="*/ 319621 h 319647"/>
                  <a:gd name="connsiteX3" fmla="*/ 91017 w 192618"/>
                  <a:gd name="connsiteY3" fmla="*/ 230721 h 319647"/>
                  <a:gd name="connsiteX4" fmla="*/ 192617 w 192618"/>
                  <a:gd name="connsiteY4" fmla="*/ 4 h 31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18" h="319647">
                    <a:moveTo>
                      <a:pt x="192617" y="4"/>
                    </a:moveTo>
                    <a:cubicBezTo>
                      <a:pt x="192970" y="1062"/>
                      <a:pt x="125237" y="183802"/>
                      <a:pt x="93134" y="237071"/>
                    </a:cubicBezTo>
                    <a:cubicBezTo>
                      <a:pt x="61031" y="290340"/>
                      <a:pt x="354" y="320679"/>
                      <a:pt x="1" y="319621"/>
                    </a:cubicBezTo>
                    <a:cubicBezTo>
                      <a:pt x="-352" y="318563"/>
                      <a:pt x="58914" y="281874"/>
                      <a:pt x="91017" y="230721"/>
                    </a:cubicBezTo>
                    <a:cubicBezTo>
                      <a:pt x="123120" y="179568"/>
                      <a:pt x="192264" y="-1054"/>
                      <a:pt x="192617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6" name="フリーフォーム: 図形 1745">
                <a:extLst>
                  <a:ext uri="{FF2B5EF4-FFF2-40B4-BE49-F238E27FC236}">
                    <a16:creationId xmlns:a16="http://schemas.microsoft.com/office/drawing/2014/main" id="{19C54639-ABD5-4AAF-8E47-5CE2CB6023AA}"/>
                  </a:ext>
                </a:extLst>
              </p:cNvPr>
              <p:cNvSpPr/>
              <p:nvPr/>
            </p:nvSpPr>
            <p:spPr>
              <a:xfrm>
                <a:off x="8086553" y="6446568"/>
                <a:ext cx="24536" cy="191187"/>
              </a:xfrm>
              <a:custGeom>
                <a:avLst/>
                <a:gdLst>
                  <a:gd name="connsiteX0" fmla="*/ 5464 w 24536"/>
                  <a:gd name="connsiteY0" fmla="*/ 799 h 191187"/>
                  <a:gd name="connsiteX1" fmla="*/ 1230 w 24536"/>
                  <a:gd name="connsiteY1" fmla="*/ 187065 h 191187"/>
                  <a:gd name="connsiteX2" fmla="*/ 24514 w 24536"/>
                  <a:gd name="connsiteY2" fmla="*/ 121449 h 191187"/>
                  <a:gd name="connsiteX3" fmla="*/ 5464 w 24536"/>
                  <a:gd name="connsiteY3" fmla="*/ 799 h 19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6" h="191187">
                    <a:moveTo>
                      <a:pt x="5464" y="799"/>
                    </a:moveTo>
                    <a:cubicBezTo>
                      <a:pt x="1583" y="11735"/>
                      <a:pt x="-1945" y="166957"/>
                      <a:pt x="1230" y="187065"/>
                    </a:cubicBezTo>
                    <a:cubicBezTo>
                      <a:pt x="4405" y="207173"/>
                      <a:pt x="23808" y="148613"/>
                      <a:pt x="24514" y="121449"/>
                    </a:cubicBezTo>
                    <a:cubicBezTo>
                      <a:pt x="25220" y="94285"/>
                      <a:pt x="9345" y="-10137"/>
                      <a:pt x="5464" y="7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7" name="フリーフォーム: 図形 1746">
                <a:extLst>
                  <a:ext uri="{FF2B5EF4-FFF2-40B4-BE49-F238E27FC236}">
                    <a16:creationId xmlns:a16="http://schemas.microsoft.com/office/drawing/2014/main" id="{592C4B19-87CD-4857-BC0F-76C7E0C58ED8}"/>
                  </a:ext>
                </a:extLst>
              </p:cNvPr>
              <p:cNvSpPr/>
              <p:nvPr/>
            </p:nvSpPr>
            <p:spPr>
              <a:xfrm>
                <a:off x="7907828" y="6419677"/>
                <a:ext cx="443551" cy="521264"/>
              </a:xfrm>
              <a:custGeom>
                <a:avLst/>
                <a:gdLst>
                  <a:gd name="connsiteX0" fmla="*/ 39 w 443551"/>
                  <a:gd name="connsiteY0" fmla="*/ 173 h 521264"/>
                  <a:gd name="connsiteX1" fmla="*/ 213822 w 443551"/>
                  <a:gd name="connsiteY1" fmla="*/ 252056 h 521264"/>
                  <a:gd name="connsiteX2" fmla="*/ 338705 w 443551"/>
                  <a:gd name="connsiteY2" fmla="*/ 360006 h 521264"/>
                  <a:gd name="connsiteX3" fmla="*/ 442422 w 443551"/>
                  <a:gd name="connsiteY3" fmla="*/ 520873 h 521264"/>
                  <a:gd name="connsiteX4" fmla="*/ 389505 w 443551"/>
                  <a:gd name="connsiteY4" fmla="*/ 402340 h 521264"/>
                  <a:gd name="connsiteX5" fmla="*/ 321772 w 443551"/>
                  <a:gd name="connsiteY5" fmla="*/ 309206 h 521264"/>
                  <a:gd name="connsiteX6" fmla="*/ 196889 w 443551"/>
                  <a:gd name="connsiteY6" fmla="*/ 213956 h 521264"/>
                  <a:gd name="connsiteX7" fmla="*/ 39 w 443551"/>
                  <a:gd name="connsiteY7" fmla="*/ 173 h 52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551" h="521264">
                    <a:moveTo>
                      <a:pt x="39" y="173"/>
                    </a:moveTo>
                    <a:cubicBezTo>
                      <a:pt x="2861" y="6523"/>
                      <a:pt x="157378" y="192084"/>
                      <a:pt x="213822" y="252056"/>
                    </a:cubicBezTo>
                    <a:cubicBezTo>
                      <a:pt x="270266" y="312028"/>
                      <a:pt x="300605" y="315203"/>
                      <a:pt x="338705" y="360006"/>
                    </a:cubicBezTo>
                    <a:cubicBezTo>
                      <a:pt x="376805" y="404809"/>
                      <a:pt x="433955" y="513817"/>
                      <a:pt x="442422" y="520873"/>
                    </a:cubicBezTo>
                    <a:cubicBezTo>
                      <a:pt x="450889" y="527929"/>
                      <a:pt x="409613" y="437618"/>
                      <a:pt x="389505" y="402340"/>
                    </a:cubicBezTo>
                    <a:cubicBezTo>
                      <a:pt x="369397" y="367062"/>
                      <a:pt x="353875" y="340603"/>
                      <a:pt x="321772" y="309206"/>
                    </a:cubicBezTo>
                    <a:cubicBezTo>
                      <a:pt x="289669" y="277809"/>
                      <a:pt x="247689" y="264756"/>
                      <a:pt x="196889" y="213956"/>
                    </a:cubicBezTo>
                    <a:cubicBezTo>
                      <a:pt x="146089" y="163156"/>
                      <a:pt x="-2783" y="-6177"/>
                      <a:pt x="39" y="1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8" name="フリーフォーム: 図形 1747">
                <a:extLst>
                  <a:ext uri="{FF2B5EF4-FFF2-40B4-BE49-F238E27FC236}">
                    <a16:creationId xmlns:a16="http://schemas.microsoft.com/office/drawing/2014/main" id="{5319B887-DE84-494F-B0B8-0C2394F994E5}"/>
                  </a:ext>
                </a:extLst>
              </p:cNvPr>
              <p:cNvSpPr/>
              <p:nvPr/>
            </p:nvSpPr>
            <p:spPr>
              <a:xfrm>
                <a:off x="7571074" y="6984921"/>
                <a:ext cx="224646" cy="201589"/>
              </a:xfrm>
              <a:custGeom>
                <a:avLst/>
                <a:gdLst>
                  <a:gd name="connsiteX0" fmla="*/ 224609 w 224646"/>
                  <a:gd name="connsiteY0" fmla="*/ 79 h 201589"/>
                  <a:gd name="connsiteX1" fmla="*/ 67976 w 224646"/>
                  <a:gd name="connsiteY1" fmla="*/ 192696 h 201589"/>
                  <a:gd name="connsiteX2" fmla="*/ 243 w 224646"/>
                  <a:gd name="connsiteY2" fmla="*/ 169412 h 201589"/>
                  <a:gd name="connsiteX3" fmla="*/ 53159 w 224646"/>
                  <a:gd name="connsiteY3" fmla="*/ 169412 h 201589"/>
                  <a:gd name="connsiteX4" fmla="*/ 224609 w 224646"/>
                  <a:gd name="connsiteY4" fmla="*/ 79 h 20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646" h="201589">
                    <a:moveTo>
                      <a:pt x="224609" y="79"/>
                    </a:moveTo>
                    <a:cubicBezTo>
                      <a:pt x="227079" y="3960"/>
                      <a:pt x="105370" y="164474"/>
                      <a:pt x="67976" y="192696"/>
                    </a:cubicBezTo>
                    <a:cubicBezTo>
                      <a:pt x="30582" y="220918"/>
                      <a:pt x="2712" y="173293"/>
                      <a:pt x="243" y="169412"/>
                    </a:cubicBezTo>
                    <a:cubicBezTo>
                      <a:pt x="-2227" y="165531"/>
                      <a:pt x="14001" y="202573"/>
                      <a:pt x="53159" y="169412"/>
                    </a:cubicBezTo>
                    <a:cubicBezTo>
                      <a:pt x="92317" y="136251"/>
                      <a:pt x="222139" y="-3802"/>
                      <a:pt x="224609" y="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9" name="フリーフォーム: 図形 1748">
                <a:extLst>
                  <a:ext uri="{FF2B5EF4-FFF2-40B4-BE49-F238E27FC236}">
                    <a16:creationId xmlns:a16="http://schemas.microsoft.com/office/drawing/2014/main" id="{2DAE3B1E-509E-47A7-A448-7948F7E971F5}"/>
                  </a:ext>
                </a:extLst>
              </p:cNvPr>
              <p:cNvSpPr/>
              <p:nvPr/>
            </p:nvSpPr>
            <p:spPr>
              <a:xfrm>
                <a:off x="7564964" y="6946844"/>
                <a:ext cx="205319" cy="195104"/>
              </a:xfrm>
              <a:custGeom>
                <a:avLst/>
                <a:gdLst>
                  <a:gd name="connsiteX0" fmla="*/ 205319 w 205319"/>
                  <a:gd name="connsiteY0" fmla="*/ 56 h 195104"/>
                  <a:gd name="connsiteX1" fmla="*/ 59269 w 205319"/>
                  <a:gd name="connsiteY1" fmla="*/ 158806 h 195104"/>
                  <a:gd name="connsiteX2" fmla="*/ 3 w 205319"/>
                  <a:gd name="connsiteY2" fmla="*/ 188439 h 195104"/>
                  <a:gd name="connsiteX3" fmla="*/ 61386 w 205319"/>
                  <a:gd name="connsiteY3" fmla="*/ 177856 h 195104"/>
                  <a:gd name="connsiteX4" fmla="*/ 205319 w 205319"/>
                  <a:gd name="connsiteY4" fmla="*/ 56 h 19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19" h="195104">
                    <a:moveTo>
                      <a:pt x="205319" y="56"/>
                    </a:moveTo>
                    <a:cubicBezTo>
                      <a:pt x="204966" y="-3119"/>
                      <a:pt x="93488" y="127409"/>
                      <a:pt x="59269" y="158806"/>
                    </a:cubicBezTo>
                    <a:cubicBezTo>
                      <a:pt x="25050" y="190203"/>
                      <a:pt x="-350" y="185264"/>
                      <a:pt x="3" y="188439"/>
                    </a:cubicBezTo>
                    <a:cubicBezTo>
                      <a:pt x="356" y="191614"/>
                      <a:pt x="27519" y="206431"/>
                      <a:pt x="61386" y="177856"/>
                    </a:cubicBezTo>
                    <a:cubicBezTo>
                      <a:pt x="95253" y="149281"/>
                      <a:pt x="205672" y="3231"/>
                      <a:pt x="205319" y="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0" name="フリーフォーム: 図形 1749">
                <a:extLst>
                  <a:ext uri="{FF2B5EF4-FFF2-40B4-BE49-F238E27FC236}">
                    <a16:creationId xmlns:a16="http://schemas.microsoft.com/office/drawing/2014/main" id="{8F428A8A-F7E7-4D0D-A3D6-B389D89E6E3E}"/>
                  </a:ext>
                </a:extLst>
              </p:cNvPr>
              <p:cNvSpPr/>
              <p:nvPr/>
            </p:nvSpPr>
            <p:spPr>
              <a:xfrm>
                <a:off x="7892288" y="6693430"/>
                <a:ext cx="121697" cy="613910"/>
              </a:xfrm>
              <a:custGeom>
                <a:avLst/>
                <a:gdLst>
                  <a:gd name="connsiteX0" fmla="*/ 117179 w 121697"/>
                  <a:gd name="connsiteY0" fmla="*/ 3703 h 613910"/>
                  <a:gd name="connsiteX1" fmla="*/ 110829 w 121697"/>
                  <a:gd name="connsiteY1" fmla="*/ 367770 h 613910"/>
                  <a:gd name="connsiteX2" fmla="*/ 762 w 121697"/>
                  <a:gd name="connsiteY2" fmla="*/ 609070 h 613910"/>
                  <a:gd name="connsiteX3" fmla="*/ 64262 w 121697"/>
                  <a:gd name="connsiteY3" fmla="*/ 503237 h 613910"/>
                  <a:gd name="connsiteX4" fmla="*/ 106595 w 121697"/>
                  <a:gd name="connsiteY4" fmla="*/ 198437 h 613910"/>
                  <a:gd name="connsiteX5" fmla="*/ 117179 w 121697"/>
                  <a:gd name="connsiteY5" fmla="*/ 3703 h 61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97" h="613910">
                    <a:moveTo>
                      <a:pt x="117179" y="3703"/>
                    </a:moveTo>
                    <a:cubicBezTo>
                      <a:pt x="117885" y="31925"/>
                      <a:pt x="130232" y="266876"/>
                      <a:pt x="110829" y="367770"/>
                    </a:cubicBezTo>
                    <a:cubicBezTo>
                      <a:pt x="91426" y="468665"/>
                      <a:pt x="8523" y="586492"/>
                      <a:pt x="762" y="609070"/>
                    </a:cubicBezTo>
                    <a:cubicBezTo>
                      <a:pt x="-6999" y="631648"/>
                      <a:pt x="46623" y="571676"/>
                      <a:pt x="64262" y="503237"/>
                    </a:cubicBezTo>
                    <a:cubicBezTo>
                      <a:pt x="81901" y="434798"/>
                      <a:pt x="102009" y="281693"/>
                      <a:pt x="106595" y="198437"/>
                    </a:cubicBezTo>
                    <a:cubicBezTo>
                      <a:pt x="111181" y="115181"/>
                      <a:pt x="116473" y="-24519"/>
                      <a:pt x="117179" y="37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1" name="フリーフォーム: 図形 1750">
                <a:extLst>
                  <a:ext uri="{FF2B5EF4-FFF2-40B4-BE49-F238E27FC236}">
                    <a16:creationId xmlns:a16="http://schemas.microsoft.com/office/drawing/2014/main" id="{1E874065-9E90-44DA-8697-76152855DD4E}"/>
                  </a:ext>
                </a:extLst>
              </p:cNvPr>
              <p:cNvSpPr/>
              <p:nvPr/>
            </p:nvSpPr>
            <p:spPr>
              <a:xfrm>
                <a:off x="7729845" y="6761798"/>
                <a:ext cx="294842" cy="186990"/>
              </a:xfrm>
              <a:custGeom>
                <a:avLst/>
                <a:gdLst>
                  <a:gd name="connsiteX0" fmla="*/ 222 w 294842"/>
                  <a:gd name="connsiteY0" fmla="*/ 952 h 186990"/>
                  <a:gd name="connsiteX1" fmla="*/ 279622 w 294842"/>
                  <a:gd name="connsiteY1" fmla="*/ 182985 h 186990"/>
                  <a:gd name="connsiteX2" fmla="*/ 233055 w 294842"/>
                  <a:gd name="connsiteY2" fmla="*/ 115252 h 186990"/>
                  <a:gd name="connsiteX3" fmla="*/ 222 w 294842"/>
                  <a:gd name="connsiteY3" fmla="*/ 952 h 18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842" h="186990">
                    <a:moveTo>
                      <a:pt x="222" y="952"/>
                    </a:moveTo>
                    <a:cubicBezTo>
                      <a:pt x="7983" y="12241"/>
                      <a:pt x="240817" y="163935"/>
                      <a:pt x="279622" y="182985"/>
                    </a:cubicBezTo>
                    <a:cubicBezTo>
                      <a:pt x="318427" y="202035"/>
                      <a:pt x="275741" y="148766"/>
                      <a:pt x="233055" y="115252"/>
                    </a:cubicBezTo>
                    <a:cubicBezTo>
                      <a:pt x="190369" y="81738"/>
                      <a:pt x="-7539" y="-10337"/>
                      <a:pt x="222" y="9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2" name="フリーフォーム: 図形 1751">
                <a:extLst>
                  <a:ext uri="{FF2B5EF4-FFF2-40B4-BE49-F238E27FC236}">
                    <a16:creationId xmlns:a16="http://schemas.microsoft.com/office/drawing/2014/main" id="{02C59391-8E1B-4A91-8450-E9069B458DDD}"/>
                  </a:ext>
                </a:extLst>
              </p:cNvPr>
              <p:cNvSpPr/>
              <p:nvPr/>
            </p:nvSpPr>
            <p:spPr>
              <a:xfrm>
                <a:off x="8067804" y="6980633"/>
                <a:ext cx="107094" cy="168640"/>
              </a:xfrm>
              <a:custGeom>
                <a:avLst/>
                <a:gdLst>
                  <a:gd name="connsiteX0" fmla="*/ 3046 w 107094"/>
                  <a:gd name="connsiteY0" fmla="*/ 2250 h 168640"/>
                  <a:gd name="connsiteX1" fmla="*/ 106763 w 107094"/>
                  <a:gd name="connsiteY1" fmla="*/ 167350 h 168640"/>
                  <a:gd name="connsiteX2" fmla="*/ 34796 w 107094"/>
                  <a:gd name="connsiteY2" fmla="*/ 76334 h 168640"/>
                  <a:gd name="connsiteX3" fmla="*/ 3046 w 107094"/>
                  <a:gd name="connsiteY3" fmla="*/ 2250 h 1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4" h="168640">
                    <a:moveTo>
                      <a:pt x="3046" y="2250"/>
                    </a:moveTo>
                    <a:cubicBezTo>
                      <a:pt x="15041" y="17419"/>
                      <a:pt x="101471" y="155003"/>
                      <a:pt x="106763" y="167350"/>
                    </a:cubicBezTo>
                    <a:cubicBezTo>
                      <a:pt x="112055" y="179697"/>
                      <a:pt x="52435" y="99970"/>
                      <a:pt x="34796" y="76334"/>
                    </a:cubicBezTo>
                    <a:cubicBezTo>
                      <a:pt x="17157" y="52698"/>
                      <a:pt x="-8949" y="-12919"/>
                      <a:pt x="3046" y="22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3" name="フリーフォーム: 図形 1752">
                <a:extLst>
                  <a:ext uri="{FF2B5EF4-FFF2-40B4-BE49-F238E27FC236}">
                    <a16:creationId xmlns:a16="http://schemas.microsoft.com/office/drawing/2014/main" id="{E6404DE7-1FF8-49A5-A52F-BBD781D3C2FF}"/>
                  </a:ext>
                </a:extLst>
              </p:cNvPr>
              <p:cNvSpPr/>
              <p:nvPr/>
            </p:nvSpPr>
            <p:spPr>
              <a:xfrm>
                <a:off x="8079308" y="6649213"/>
                <a:ext cx="54195" cy="164299"/>
              </a:xfrm>
              <a:custGeom>
                <a:avLst/>
                <a:gdLst>
                  <a:gd name="connsiteX0" fmla="*/ 9 w 54195"/>
                  <a:gd name="connsiteY0" fmla="*/ 1354 h 164299"/>
                  <a:gd name="connsiteX1" fmla="*/ 46575 w 54195"/>
                  <a:gd name="connsiteY1" fmla="*/ 162220 h 164299"/>
                  <a:gd name="connsiteX2" fmla="*/ 50809 w 54195"/>
                  <a:gd name="connsiteY2" fmla="*/ 88137 h 164299"/>
                  <a:gd name="connsiteX3" fmla="*/ 9 w 54195"/>
                  <a:gd name="connsiteY3" fmla="*/ 1354 h 16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5" h="164299">
                    <a:moveTo>
                      <a:pt x="9" y="1354"/>
                    </a:moveTo>
                    <a:cubicBezTo>
                      <a:pt x="-697" y="13701"/>
                      <a:pt x="38108" y="147756"/>
                      <a:pt x="46575" y="162220"/>
                    </a:cubicBezTo>
                    <a:cubicBezTo>
                      <a:pt x="55042" y="176684"/>
                      <a:pt x="56453" y="111773"/>
                      <a:pt x="50809" y="88137"/>
                    </a:cubicBezTo>
                    <a:cubicBezTo>
                      <a:pt x="45165" y="64501"/>
                      <a:pt x="715" y="-10993"/>
                      <a:pt x="9" y="1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4" name="フリーフォーム: 図形 1753">
                <a:extLst>
                  <a:ext uri="{FF2B5EF4-FFF2-40B4-BE49-F238E27FC236}">
                    <a16:creationId xmlns:a16="http://schemas.microsoft.com/office/drawing/2014/main" id="{341CAF44-B981-4F2A-82E6-37C4CBEB58DB}"/>
                  </a:ext>
                </a:extLst>
              </p:cNvPr>
              <p:cNvSpPr/>
              <p:nvPr/>
            </p:nvSpPr>
            <p:spPr>
              <a:xfrm>
                <a:off x="8148325" y="6950847"/>
                <a:ext cx="389485" cy="589268"/>
              </a:xfrm>
              <a:custGeom>
                <a:avLst/>
                <a:gdLst>
                  <a:gd name="connsiteX0" fmla="*/ 842 w 389485"/>
                  <a:gd name="connsiteY0" fmla="*/ 286 h 589268"/>
                  <a:gd name="connsiteX1" fmla="*/ 163825 w 389485"/>
                  <a:gd name="connsiteY1" fmla="*/ 252170 h 589268"/>
                  <a:gd name="connsiteX2" fmla="*/ 248492 w 389485"/>
                  <a:gd name="connsiteY2" fmla="*/ 381286 h 589268"/>
                  <a:gd name="connsiteX3" fmla="*/ 381842 w 389485"/>
                  <a:gd name="connsiteY3" fmla="*/ 582370 h 589268"/>
                  <a:gd name="connsiteX4" fmla="*/ 369142 w 389485"/>
                  <a:gd name="connsiteY4" fmla="*/ 535803 h 589268"/>
                  <a:gd name="connsiteX5" fmla="*/ 335275 w 389485"/>
                  <a:gd name="connsiteY5" fmla="*/ 468070 h 589268"/>
                  <a:gd name="connsiteX6" fmla="*/ 240025 w 389485"/>
                  <a:gd name="connsiteY6" fmla="*/ 305086 h 589268"/>
                  <a:gd name="connsiteX7" fmla="*/ 842 w 389485"/>
                  <a:gd name="connsiteY7" fmla="*/ 286 h 58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85" h="589268">
                    <a:moveTo>
                      <a:pt x="842" y="286"/>
                    </a:moveTo>
                    <a:cubicBezTo>
                      <a:pt x="-11858" y="-8533"/>
                      <a:pt x="122550" y="188670"/>
                      <a:pt x="163825" y="252170"/>
                    </a:cubicBezTo>
                    <a:cubicBezTo>
                      <a:pt x="205100" y="315670"/>
                      <a:pt x="248492" y="381286"/>
                      <a:pt x="248492" y="381286"/>
                    </a:cubicBezTo>
                    <a:cubicBezTo>
                      <a:pt x="284828" y="436319"/>
                      <a:pt x="361734" y="556617"/>
                      <a:pt x="381842" y="582370"/>
                    </a:cubicBezTo>
                    <a:cubicBezTo>
                      <a:pt x="401950" y="608123"/>
                      <a:pt x="376903" y="554853"/>
                      <a:pt x="369142" y="535803"/>
                    </a:cubicBezTo>
                    <a:cubicBezTo>
                      <a:pt x="361381" y="516753"/>
                      <a:pt x="356794" y="506523"/>
                      <a:pt x="335275" y="468070"/>
                    </a:cubicBezTo>
                    <a:cubicBezTo>
                      <a:pt x="313756" y="429617"/>
                      <a:pt x="289061" y="382697"/>
                      <a:pt x="240025" y="305086"/>
                    </a:cubicBezTo>
                    <a:cubicBezTo>
                      <a:pt x="190989" y="227475"/>
                      <a:pt x="13542" y="9105"/>
                      <a:pt x="842" y="2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5" name="フリーフォーム: 図形 1754">
                <a:extLst>
                  <a:ext uri="{FF2B5EF4-FFF2-40B4-BE49-F238E27FC236}">
                    <a16:creationId xmlns:a16="http://schemas.microsoft.com/office/drawing/2014/main" id="{8BE5FA40-3BA5-4556-B291-0376224B72E4}"/>
                  </a:ext>
                </a:extLst>
              </p:cNvPr>
              <p:cNvSpPr/>
              <p:nvPr/>
            </p:nvSpPr>
            <p:spPr>
              <a:xfrm>
                <a:off x="8320577" y="6891398"/>
                <a:ext cx="15331" cy="614578"/>
              </a:xfrm>
              <a:custGeom>
                <a:avLst/>
                <a:gdLst>
                  <a:gd name="connsiteX0" fmla="*/ 10623 w 15331"/>
                  <a:gd name="connsiteY0" fmla="*/ 469 h 614578"/>
                  <a:gd name="connsiteX1" fmla="*/ 40 w 15331"/>
                  <a:gd name="connsiteY1" fmla="*/ 582552 h 614578"/>
                  <a:gd name="connsiteX2" fmla="*/ 14856 w 15331"/>
                  <a:gd name="connsiteY2" fmla="*/ 485185 h 614578"/>
                  <a:gd name="connsiteX3" fmla="*/ 10623 w 15331"/>
                  <a:gd name="connsiteY3" fmla="*/ 469 h 61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1" h="614578">
                    <a:moveTo>
                      <a:pt x="10623" y="469"/>
                    </a:moveTo>
                    <a:cubicBezTo>
                      <a:pt x="8154" y="16697"/>
                      <a:pt x="-666" y="501766"/>
                      <a:pt x="40" y="582552"/>
                    </a:cubicBezTo>
                    <a:cubicBezTo>
                      <a:pt x="745" y="663338"/>
                      <a:pt x="13092" y="576554"/>
                      <a:pt x="14856" y="485185"/>
                    </a:cubicBezTo>
                    <a:cubicBezTo>
                      <a:pt x="16620" y="393816"/>
                      <a:pt x="13092" y="-15759"/>
                      <a:pt x="10623" y="4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6" name="フリーフォーム: 図形 1755">
                <a:extLst>
                  <a:ext uri="{FF2B5EF4-FFF2-40B4-BE49-F238E27FC236}">
                    <a16:creationId xmlns:a16="http://schemas.microsoft.com/office/drawing/2014/main" id="{B8AEC571-AE43-4CE2-B617-E14BC9F8DE00}"/>
                  </a:ext>
                </a:extLst>
              </p:cNvPr>
              <p:cNvSpPr/>
              <p:nvPr/>
            </p:nvSpPr>
            <p:spPr>
              <a:xfrm>
                <a:off x="8349775" y="6947983"/>
                <a:ext cx="15292" cy="527551"/>
              </a:xfrm>
              <a:custGeom>
                <a:avLst/>
                <a:gdLst>
                  <a:gd name="connsiteX0" fmla="*/ 475 w 15292"/>
                  <a:gd name="connsiteY0" fmla="*/ 1034 h 527551"/>
                  <a:gd name="connsiteX1" fmla="*/ 4708 w 15292"/>
                  <a:gd name="connsiteY1" fmla="*/ 509034 h 527551"/>
                  <a:gd name="connsiteX2" fmla="*/ 15292 w 15292"/>
                  <a:gd name="connsiteY2" fmla="*/ 379917 h 527551"/>
                  <a:gd name="connsiteX3" fmla="*/ 475 w 15292"/>
                  <a:gd name="connsiteY3" fmla="*/ 1034 h 5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2" h="527551">
                    <a:moveTo>
                      <a:pt x="475" y="1034"/>
                    </a:moveTo>
                    <a:cubicBezTo>
                      <a:pt x="-1289" y="22553"/>
                      <a:pt x="2239" y="445887"/>
                      <a:pt x="4708" y="509034"/>
                    </a:cubicBezTo>
                    <a:cubicBezTo>
                      <a:pt x="7177" y="572181"/>
                      <a:pt x="15292" y="459998"/>
                      <a:pt x="15292" y="379917"/>
                    </a:cubicBezTo>
                    <a:cubicBezTo>
                      <a:pt x="15292" y="299836"/>
                      <a:pt x="2239" y="-20485"/>
                      <a:pt x="475" y="10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7" name="フリーフォーム: 図形 1756">
                <a:extLst>
                  <a:ext uri="{FF2B5EF4-FFF2-40B4-BE49-F238E27FC236}">
                    <a16:creationId xmlns:a16="http://schemas.microsoft.com/office/drawing/2014/main" id="{D940C79B-97D3-44BC-ACAF-E2D3572F879A}"/>
                  </a:ext>
                </a:extLst>
              </p:cNvPr>
              <p:cNvSpPr/>
              <p:nvPr/>
            </p:nvSpPr>
            <p:spPr>
              <a:xfrm>
                <a:off x="7626174" y="7020971"/>
                <a:ext cx="353761" cy="387590"/>
              </a:xfrm>
              <a:custGeom>
                <a:avLst/>
                <a:gdLst>
                  <a:gd name="connsiteX0" fmla="*/ 353659 w 353761"/>
                  <a:gd name="connsiteY0" fmla="*/ 12 h 387590"/>
                  <a:gd name="connsiteX1" fmla="*/ 135643 w 353761"/>
                  <a:gd name="connsiteY1" fmla="*/ 342912 h 387590"/>
                  <a:gd name="connsiteX2" fmla="*/ 63676 w 353761"/>
                  <a:gd name="connsiteY2" fmla="*/ 381012 h 387590"/>
                  <a:gd name="connsiteX3" fmla="*/ 176 w 353761"/>
                  <a:gd name="connsiteY3" fmla="*/ 351379 h 387590"/>
                  <a:gd name="connsiteX4" fmla="*/ 46743 w 353761"/>
                  <a:gd name="connsiteY4" fmla="*/ 387362 h 387590"/>
                  <a:gd name="connsiteX5" fmla="*/ 106009 w 353761"/>
                  <a:gd name="connsiteY5" fmla="*/ 330212 h 387590"/>
                  <a:gd name="connsiteX6" fmla="*/ 353659 w 353761"/>
                  <a:gd name="connsiteY6" fmla="*/ 12 h 387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761" h="387590">
                    <a:moveTo>
                      <a:pt x="353659" y="12"/>
                    </a:moveTo>
                    <a:cubicBezTo>
                      <a:pt x="358598" y="2129"/>
                      <a:pt x="183974" y="279412"/>
                      <a:pt x="135643" y="342912"/>
                    </a:cubicBezTo>
                    <a:cubicBezTo>
                      <a:pt x="87312" y="406412"/>
                      <a:pt x="86254" y="379601"/>
                      <a:pt x="63676" y="381012"/>
                    </a:cubicBezTo>
                    <a:cubicBezTo>
                      <a:pt x="41098" y="382423"/>
                      <a:pt x="2998" y="350321"/>
                      <a:pt x="176" y="351379"/>
                    </a:cubicBezTo>
                    <a:cubicBezTo>
                      <a:pt x="-2646" y="352437"/>
                      <a:pt x="29104" y="390890"/>
                      <a:pt x="46743" y="387362"/>
                    </a:cubicBezTo>
                    <a:cubicBezTo>
                      <a:pt x="64382" y="383834"/>
                      <a:pt x="54151" y="397945"/>
                      <a:pt x="106009" y="330212"/>
                    </a:cubicBezTo>
                    <a:cubicBezTo>
                      <a:pt x="157867" y="262479"/>
                      <a:pt x="348720" y="-2105"/>
                      <a:pt x="353659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8" name="フリーフォーム: 図形 1757">
                <a:extLst>
                  <a:ext uri="{FF2B5EF4-FFF2-40B4-BE49-F238E27FC236}">
                    <a16:creationId xmlns:a16="http://schemas.microsoft.com/office/drawing/2014/main" id="{2EBBE2E1-F1BD-4BA5-A630-CFC540C327B0}"/>
                  </a:ext>
                </a:extLst>
              </p:cNvPr>
              <p:cNvSpPr/>
              <p:nvPr/>
            </p:nvSpPr>
            <p:spPr>
              <a:xfrm>
                <a:off x="7668692" y="7132467"/>
                <a:ext cx="285890" cy="361145"/>
              </a:xfrm>
              <a:custGeom>
                <a:avLst/>
                <a:gdLst>
                  <a:gd name="connsiteX0" fmla="*/ 281508 w 285890"/>
                  <a:gd name="connsiteY0" fmla="*/ 2816 h 361145"/>
                  <a:gd name="connsiteX1" fmla="*/ 42325 w 285890"/>
                  <a:gd name="connsiteY1" fmla="*/ 326666 h 361145"/>
                  <a:gd name="connsiteX2" fmla="*/ 12691 w 285890"/>
                  <a:gd name="connsiteY2" fmla="*/ 335133 h 361145"/>
                  <a:gd name="connsiteX3" fmla="*/ 182025 w 285890"/>
                  <a:gd name="connsiteY3" fmla="*/ 178500 h 361145"/>
                  <a:gd name="connsiteX4" fmla="*/ 281508 w 285890"/>
                  <a:gd name="connsiteY4" fmla="*/ 2816 h 36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90" h="361145">
                    <a:moveTo>
                      <a:pt x="281508" y="2816"/>
                    </a:moveTo>
                    <a:cubicBezTo>
                      <a:pt x="258225" y="27510"/>
                      <a:pt x="87128" y="271280"/>
                      <a:pt x="42325" y="326666"/>
                    </a:cubicBezTo>
                    <a:cubicBezTo>
                      <a:pt x="-2478" y="382052"/>
                      <a:pt x="-10592" y="359827"/>
                      <a:pt x="12691" y="335133"/>
                    </a:cubicBezTo>
                    <a:cubicBezTo>
                      <a:pt x="35974" y="310439"/>
                      <a:pt x="134047" y="234592"/>
                      <a:pt x="182025" y="178500"/>
                    </a:cubicBezTo>
                    <a:cubicBezTo>
                      <a:pt x="230003" y="122408"/>
                      <a:pt x="304791" y="-21878"/>
                      <a:pt x="281508" y="2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9" name="フリーフォーム: 図形 1758">
                <a:extLst>
                  <a:ext uri="{FF2B5EF4-FFF2-40B4-BE49-F238E27FC236}">
                    <a16:creationId xmlns:a16="http://schemas.microsoft.com/office/drawing/2014/main" id="{15567E28-F741-4128-BEA2-9FB2DA359D2C}"/>
                  </a:ext>
                </a:extLst>
              </p:cNvPr>
              <p:cNvSpPr/>
              <p:nvPr/>
            </p:nvSpPr>
            <p:spPr>
              <a:xfrm>
                <a:off x="8087235" y="7306697"/>
                <a:ext cx="152767" cy="558738"/>
              </a:xfrm>
              <a:custGeom>
                <a:avLst/>
                <a:gdLst>
                  <a:gd name="connsiteX0" fmla="*/ 144482 w 152767"/>
                  <a:gd name="connsiteY0" fmla="*/ 36 h 558738"/>
                  <a:gd name="connsiteX1" fmla="*/ 150832 w 152767"/>
                  <a:gd name="connsiteY1" fmla="*/ 179953 h 558738"/>
                  <a:gd name="connsiteX2" fmla="*/ 110615 w 152767"/>
                  <a:gd name="connsiteY2" fmla="*/ 357753 h 558738"/>
                  <a:gd name="connsiteX3" fmla="*/ 2665 w 152767"/>
                  <a:gd name="connsiteY3" fmla="*/ 552486 h 558738"/>
                  <a:gd name="connsiteX4" fmla="*/ 36532 w 152767"/>
                  <a:gd name="connsiteY4" fmla="*/ 499570 h 558738"/>
                  <a:gd name="connsiteX5" fmla="*/ 76748 w 152767"/>
                  <a:gd name="connsiteY5" fmla="*/ 387386 h 558738"/>
                  <a:gd name="connsiteX6" fmla="*/ 127548 w 152767"/>
                  <a:gd name="connsiteY6" fmla="*/ 194770 h 558738"/>
                  <a:gd name="connsiteX7" fmla="*/ 144482 w 152767"/>
                  <a:gd name="connsiteY7" fmla="*/ 36 h 55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767" h="558738">
                    <a:moveTo>
                      <a:pt x="144482" y="36"/>
                    </a:moveTo>
                    <a:cubicBezTo>
                      <a:pt x="148363" y="-2434"/>
                      <a:pt x="156476" y="120334"/>
                      <a:pt x="150832" y="179953"/>
                    </a:cubicBezTo>
                    <a:cubicBezTo>
                      <a:pt x="145188" y="239572"/>
                      <a:pt x="135309" y="295664"/>
                      <a:pt x="110615" y="357753"/>
                    </a:cubicBezTo>
                    <a:cubicBezTo>
                      <a:pt x="85921" y="419842"/>
                      <a:pt x="15012" y="528850"/>
                      <a:pt x="2665" y="552486"/>
                    </a:cubicBezTo>
                    <a:cubicBezTo>
                      <a:pt x="-9682" y="576122"/>
                      <a:pt x="24185" y="527087"/>
                      <a:pt x="36532" y="499570"/>
                    </a:cubicBezTo>
                    <a:cubicBezTo>
                      <a:pt x="48879" y="472053"/>
                      <a:pt x="61579" y="438186"/>
                      <a:pt x="76748" y="387386"/>
                    </a:cubicBezTo>
                    <a:cubicBezTo>
                      <a:pt x="91917" y="336586"/>
                      <a:pt x="117317" y="255448"/>
                      <a:pt x="127548" y="194770"/>
                    </a:cubicBezTo>
                    <a:cubicBezTo>
                      <a:pt x="137779" y="134092"/>
                      <a:pt x="140601" y="2506"/>
                      <a:pt x="144482" y="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0" name="フリーフォーム: 図形 1759">
                <a:extLst>
                  <a:ext uri="{FF2B5EF4-FFF2-40B4-BE49-F238E27FC236}">
                    <a16:creationId xmlns:a16="http://schemas.microsoft.com/office/drawing/2014/main" id="{9B10ABC0-9A9D-43F9-9968-5ED997F5F5F6}"/>
                  </a:ext>
                </a:extLst>
              </p:cNvPr>
              <p:cNvSpPr/>
              <p:nvPr/>
            </p:nvSpPr>
            <p:spPr>
              <a:xfrm>
                <a:off x="7945811" y="7377045"/>
                <a:ext cx="273423" cy="221100"/>
              </a:xfrm>
              <a:custGeom>
                <a:avLst/>
                <a:gdLst>
                  <a:gd name="connsiteX0" fmla="*/ 156 w 273423"/>
                  <a:gd name="connsiteY0" fmla="*/ 1655 h 221100"/>
                  <a:gd name="connsiteX1" fmla="*/ 258389 w 273423"/>
                  <a:gd name="connsiteY1" fmla="*/ 217555 h 221100"/>
                  <a:gd name="connsiteX2" fmla="*/ 220289 w 273423"/>
                  <a:gd name="connsiteY2" fmla="*/ 124422 h 221100"/>
                  <a:gd name="connsiteX3" fmla="*/ 156 w 273423"/>
                  <a:gd name="connsiteY3" fmla="*/ 1655 h 2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423" h="221100">
                    <a:moveTo>
                      <a:pt x="156" y="1655"/>
                    </a:moveTo>
                    <a:cubicBezTo>
                      <a:pt x="6506" y="17177"/>
                      <a:pt x="221700" y="197094"/>
                      <a:pt x="258389" y="217555"/>
                    </a:cubicBezTo>
                    <a:cubicBezTo>
                      <a:pt x="295078" y="238016"/>
                      <a:pt x="257683" y="164991"/>
                      <a:pt x="220289" y="124422"/>
                    </a:cubicBezTo>
                    <a:cubicBezTo>
                      <a:pt x="182895" y="83853"/>
                      <a:pt x="-6194" y="-13867"/>
                      <a:pt x="156" y="16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1" name="フリーフォーム: 図形 1760">
                <a:extLst>
                  <a:ext uri="{FF2B5EF4-FFF2-40B4-BE49-F238E27FC236}">
                    <a16:creationId xmlns:a16="http://schemas.microsoft.com/office/drawing/2014/main" id="{7F0A0515-07B6-4BCE-A18D-EFDAC36A8425}"/>
                  </a:ext>
                </a:extLst>
              </p:cNvPr>
              <p:cNvSpPr/>
              <p:nvPr/>
            </p:nvSpPr>
            <p:spPr>
              <a:xfrm>
                <a:off x="8253305" y="7630666"/>
                <a:ext cx="93245" cy="183632"/>
              </a:xfrm>
              <a:custGeom>
                <a:avLst/>
                <a:gdLst>
                  <a:gd name="connsiteX0" fmla="*/ 1695 w 93245"/>
                  <a:gd name="connsiteY0" fmla="*/ 2034 h 183632"/>
                  <a:gd name="connsiteX1" fmla="*/ 92712 w 93245"/>
                  <a:gd name="connsiteY1" fmla="*/ 181951 h 183632"/>
                  <a:gd name="connsiteX2" fmla="*/ 37678 w 93245"/>
                  <a:gd name="connsiteY2" fmla="*/ 88817 h 183632"/>
                  <a:gd name="connsiteX3" fmla="*/ 1695 w 93245"/>
                  <a:gd name="connsiteY3" fmla="*/ 2034 h 18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5" h="183632">
                    <a:moveTo>
                      <a:pt x="1695" y="2034"/>
                    </a:moveTo>
                    <a:cubicBezTo>
                      <a:pt x="10867" y="17556"/>
                      <a:pt x="86715" y="167487"/>
                      <a:pt x="92712" y="181951"/>
                    </a:cubicBezTo>
                    <a:cubicBezTo>
                      <a:pt x="98709" y="196415"/>
                      <a:pt x="52495" y="113512"/>
                      <a:pt x="37678" y="88817"/>
                    </a:cubicBezTo>
                    <a:cubicBezTo>
                      <a:pt x="22861" y="64122"/>
                      <a:pt x="-7477" y="-13488"/>
                      <a:pt x="1695" y="20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: 図形 1761">
                <a:extLst>
                  <a:ext uri="{FF2B5EF4-FFF2-40B4-BE49-F238E27FC236}">
                    <a16:creationId xmlns:a16="http://schemas.microsoft.com/office/drawing/2014/main" id="{118DEEC7-3669-44B9-B666-9A1E5A107C34}"/>
                  </a:ext>
                </a:extLst>
              </p:cNvPr>
              <p:cNvSpPr/>
              <p:nvPr/>
            </p:nvSpPr>
            <p:spPr>
              <a:xfrm>
                <a:off x="7732458" y="7538524"/>
                <a:ext cx="266366" cy="184980"/>
              </a:xfrm>
              <a:custGeom>
                <a:avLst/>
                <a:gdLst>
                  <a:gd name="connsiteX0" fmla="*/ 6075 w 266366"/>
                  <a:gd name="connsiteY0" fmla="*/ 172493 h 184980"/>
                  <a:gd name="connsiteX1" fmla="*/ 80159 w 266366"/>
                  <a:gd name="connsiteY1" fmla="*/ 164026 h 184980"/>
                  <a:gd name="connsiteX2" fmla="*/ 253725 w 266366"/>
                  <a:gd name="connsiteY2" fmla="*/ 3159 h 184980"/>
                  <a:gd name="connsiteX3" fmla="*/ 230442 w 266366"/>
                  <a:gd name="connsiteY3" fmla="*/ 66659 h 184980"/>
                  <a:gd name="connsiteX4" fmla="*/ 6075 w 266366"/>
                  <a:gd name="connsiteY4" fmla="*/ 172493 h 18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366" h="184980">
                    <a:moveTo>
                      <a:pt x="6075" y="172493"/>
                    </a:moveTo>
                    <a:cubicBezTo>
                      <a:pt x="-18972" y="188721"/>
                      <a:pt x="38884" y="192248"/>
                      <a:pt x="80159" y="164026"/>
                    </a:cubicBezTo>
                    <a:cubicBezTo>
                      <a:pt x="121434" y="135804"/>
                      <a:pt x="228678" y="19387"/>
                      <a:pt x="253725" y="3159"/>
                    </a:cubicBezTo>
                    <a:cubicBezTo>
                      <a:pt x="278772" y="-13069"/>
                      <a:pt x="264309" y="37026"/>
                      <a:pt x="230442" y="66659"/>
                    </a:cubicBezTo>
                    <a:cubicBezTo>
                      <a:pt x="196575" y="96292"/>
                      <a:pt x="31122" y="156265"/>
                      <a:pt x="6075" y="1724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3" name="フリーフォーム: 図形 1762">
                <a:extLst>
                  <a:ext uri="{FF2B5EF4-FFF2-40B4-BE49-F238E27FC236}">
                    <a16:creationId xmlns:a16="http://schemas.microsoft.com/office/drawing/2014/main" id="{8F736C28-6292-40FF-BE56-B26AD5A41443}"/>
                  </a:ext>
                </a:extLst>
              </p:cNvPr>
              <p:cNvSpPr/>
              <p:nvPr/>
            </p:nvSpPr>
            <p:spPr>
              <a:xfrm>
                <a:off x="8387937" y="7655871"/>
                <a:ext cx="210889" cy="465548"/>
              </a:xfrm>
              <a:custGeom>
                <a:avLst/>
                <a:gdLst>
                  <a:gd name="connsiteX0" fmla="*/ 413 w 210889"/>
                  <a:gd name="connsiteY0" fmla="*/ 112 h 465548"/>
                  <a:gd name="connsiteX1" fmla="*/ 167630 w 210889"/>
                  <a:gd name="connsiteY1" fmla="*/ 340896 h 465548"/>
                  <a:gd name="connsiteX2" fmla="*/ 205730 w 210889"/>
                  <a:gd name="connsiteY2" fmla="*/ 425562 h 465548"/>
                  <a:gd name="connsiteX3" fmla="*/ 201496 w 210889"/>
                  <a:gd name="connsiteY3" fmla="*/ 459429 h 465548"/>
                  <a:gd name="connsiteX4" fmla="*/ 123180 w 210889"/>
                  <a:gd name="connsiteY4" fmla="*/ 304912 h 465548"/>
                  <a:gd name="connsiteX5" fmla="*/ 413 w 210889"/>
                  <a:gd name="connsiteY5" fmla="*/ 112 h 46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889" h="465548">
                    <a:moveTo>
                      <a:pt x="413" y="112"/>
                    </a:moveTo>
                    <a:cubicBezTo>
                      <a:pt x="7821" y="6109"/>
                      <a:pt x="133411" y="269988"/>
                      <a:pt x="167630" y="340896"/>
                    </a:cubicBezTo>
                    <a:cubicBezTo>
                      <a:pt x="201849" y="411804"/>
                      <a:pt x="200086" y="405806"/>
                      <a:pt x="205730" y="425562"/>
                    </a:cubicBezTo>
                    <a:cubicBezTo>
                      <a:pt x="211374" y="445318"/>
                      <a:pt x="215254" y="479537"/>
                      <a:pt x="201496" y="459429"/>
                    </a:cubicBezTo>
                    <a:cubicBezTo>
                      <a:pt x="187738" y="439321"/>
                      <a:pt x="159163" y="379348"/>
                      <a:pt x="123180" y="304912"/>
                    </a:cubicBezTo>
                    <a:cubicBezTo>
                      <a:pt x="87197" y="230476"/>
                      <a:pt x="-6995" y="-5885"/>
                      <a:pt x="413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4" name="フリーフォーム: 図形 1763">
                <a:extLst>
                  <a:ext uri="{FF2B5EF4-FFF2-40B4-BE49-F238E27FC236}">
                    <a16:creationId xmlns:a16="http://schemas.microsoft.com/office/drawing/2014/main" id="{787CB688-BD08-47B1-95D1-5BA77FDB1A37}"/>
                  </a:ext>
                </a:extLst>
              </p:cNvPr>
              <p:cNvSpPr/>
              <p:nvPr/>
            </p:nvSpPr>
            <p:spPr>
              <a:xfrm>
                <a:off x="8436990" y="7585545"/>
                <a:ext cx="90860" cy="541991"/>
              </a:xfrm>
              <a:custGeom>
                <a:avLst/>
                <a:gdLst>
                  <a:gd name="connsiteX0" fmla="*/ 88943 w 90860"/>
                  <a:gd name="connsiteY0" fmla="*/ 9055 h 541991"/>
                  <a:gd name="connsiteX1" fmla="*/ 36027 w 90860"/>
                  <a:gd name="connsiteY1" fmla="*/ 476838 h 541991"/>
                  <a:gd name="connsiteX2" fmla="*/ 43 w 90860"/>
                  <a:gd name="connsiteY2" fmla="*/ 527638 h 541991"/>
                  <a:gd name="connsiteX3" fmla="*/ 29677 w 90860"/>
                  <a:gd name="connsiteY3" fmla="*/ 375238 h 541991"/>
                  <a:gd name="connsiteX4" fmla="*/ 74127 w 90860"/>
                  <a:gd name="connsiteY4" fmla="*/ 182622 h 541991"/>
                  <a:gd name="connsiteX5" fmla="*/ 88943 w 90860"/>
                  <a:gd name="connsiteY5" fmla="*/ 9055 h 54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60" h="541991">
                    <a:moveTo>
                      <a:pt x="88943" y="9055"/>
                    </a:moveTo>
                    <a:cubicBezTo>
                      <a:pt x="82593" y="58091"/>
                      <a:pt x="50844" y="390408"/>
                      <a:pt x="36027" y="476838"/>
                    </a:cubicBezTo>
                    <a:cubicBezTo>
                      <a:pt x="21210" y="563268"/>
                      <a:pt x="1101" y="544571"/>
                      <a:pt x="43" y="527638"/>
                    </a:cubicBezTo>
                    <a:cubicBezTo>
                      <a:pt x="-1015" y="510705"/>
                      <a:pt x="17330" y="432741"/>
                      <a:pt x="29677" y="375238"/>
                    </a:cubicBezTo>
                    <a:cubicBezTo>
                      <a:pt x="42024" y="317735"/>
                      <a:pt x="63544" y="241889"/>
                      <a:pt x="74127" y="182622"/>
                    </a:cubicBezTo>
                    <a:cubicBezTo>
                      <a:pt x="84710" y="123355"/>
                      <a:pt x="95293" y="-39981"/>
                      <a:pt x="88943" y="90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5" name="フリーフォーム: 図形 1764">
                <a:extLst>
                  <a:ext uri="{FF2B5EF4-FFF2-40B4-BE49-F238E27FC236}">
                    <a16:creationId xmlns:a16="http://schemas.microsoft.com/office/drawing/2014/main" id="{0172E3B3-84C2-427F-8A4F-39FDA72E3ABE}"/>
                  </a:ext>
                </a:extLst>
              </p:cNvPr>
              <p:cNvSpPr/>
              <p:nvPr/>
            </p:nvSpPr>
            <p:spPr>
              <a:xfrm>
                <a:off x="7771017" y="7839376"/>
                <a:ext cx="281238" cy="173197"/>
              </a:xfrm>
              <a:custGeom>
                <a:avLst/>
                <a:gdLst>
                  <a:gd name="connsiteX0" fmla="*/ 1383 w 281238"/>
                  <a:gd name="connsiteY0" fmla="*/ 172207 h 173197"/>
                  <a:gd name="connsiteX1" fmla="*/ 202466 w 281238"/>
                  <a:gd name="connsiteY1" fmla="*/ 70607 h 173197"/>
                  <a:gd name="connsiteX2" fmla="*/ 278666 w 281238"/>
                  <a:gd name="connsiteY2" fmla="*/ 757 h 173197"/>
                  <a:gd name="connsiteX3" fmla="*/ 119916 w 281238"/>
                  <a:gd name="connsiteY3" fmla="*/ 115057 h 173197"/>
                  <a:gd name="connsiteX4" fmla="*/ 1383 w 281238"/>
                  <a:gd name="connsiteY4" fmla="*/ 172207 h 17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238" h="173197">
                    <a:moveTo>
                      <a:pt x="1383" y="172207"/>
                    </a:moveTo>
                    <a:cubicBezTo>
                      <a:pt x="15141" y="164799"/>
                      <a:pt x="156252" y="99182"/>
                      <a:pt x="202466" y="70607"/>
                    </a:cubicBezTo>
                    <a:cubicBezTo>
                      <a:pt x="248680" y="42032"/>
                      <a:pt x="292424" y="-6651"/>
                      <a:pt x="278666" y="757"/>
                    </a:cubicBezTo>
                    <a:cubicBezTo>
                      <a:pt x="264908" y="8165"/>
                      <a:pt x="159780" y="86129"/>
                      <a:pt x="119916" y="115057"/>
                    </a:cubicBezTo>
                    <a:cubicBezTo>
                      <a:pt x="80052" y="143985"/>
                      <a:pt x="-12375" y="179615"/>
                      <a:pt x="1383" y="172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6" name="フリーフォーム: 図形 1765">
                <a:extLst>
                  <a:ext uri="{FF2B5EF4-FFF2-40B4-BE49-F238E27FC236}">
                    <a16:creationId xmlns:a16="http://schemas.microsoft.com/office/drawing/2014/main" id="{A2A26E77-F893-4B22-B291-959A65188C96}"/>
                  </a:ext>
                </a:extLst>
              </p:cNvPr>
              <p:cNvSpPr/>
              <p:nvPr/>
            </p:nvSpPr>
            <p:spPr>
              <a:xfrm>
                <a:off x="7812421" y="7814687"/>
                <a:ext cx="278436" cy="258722"/>
              </a:xfrm>
              <a:custGeom>
                <a:avLst/>
                <a:gdLst>
                  <a:gd name="connsiteX0" fmla="*/ 235146 w 278436"/>
                  <a:gd name="connsiteY0" fmla="*/ 46 h 258722"/>
                  <a:gd name="connsiteX1" fmla="*/ 277479 w 278436"/>
                  <a:gd name="connsiteY1" fmla="*/ 72013 h 258722"/>
                  <a:gd name="connsiteX2" fmla="*/ 184346 w 278436"/>
                  <a:gd name="connsiteY2" fmla="*/ 154563 h 258722"/>
                  <a:gd name="connsiteX3" fmla="*/ 2312 w 278436"/>
                  <a:gd name="connsiteY3" fmla="*/ 258280 h 258722"/>
                  <a:gd name="connsiteX4" fmla="*/ 91212 w 278436"/>
                  <a:gd name="connsiteY4" fmla="*/ 188430 h 258722"/>
                  <a:gd name="connsiteX5" fmla="*/ 230912 w 278436"/>
                  <a:gd name="connsiteY5" fmla="*/ 103763 h 258722"/>
                  <a:gd name="connsiteX6" fmla="*/ 275362 w 278436"/>
                  <a:gd name="connsiteY6" fmla="*/ 61430 h 258722"/>
                  <a:gd name="connsiteX7" fmla="*/ 235146 w 278436"/>
                  <a:gd name="connsiteY7" fmla="*/ 46 h 2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436" h="258722">
                    <a:moveTo>
                      <a:pt x="235146" y="46"/>
                    </a:moveTo>
                    <a:cubicBezTo>
                      <a:pt x="235499" y="1810"/>
                      <a:pt x="285946" y="46260"/>
                      <a:pt x="277479" y="72013"/>
                    </a:cubicBezTo>
                    <a:cubicBezTo>
                      <a:pt x="269012" y="97766"/>
                      <a:pt x="230207" y="123519"/>
                      <a:pt x="184346" y="154563"/>
                    </a:cubicBezTo>
                    <a:cubicBezTo>
                      <a:pt x="138485" y="185607"/>
                      <a:pt x="17834" y="252636"/>
                      <a:pt x="2312" y="258280"/>
                    </a:cubicBezTo>
                    <a:cubicBezTo>
                      <a:pt x="-13210" y="263925"/>
                      <a:pt x="53112" y="214183"/>
                      <a:pt x="91212" y="188430"/>
                    </a:cubicBezTo>
                    <a:cubicBezTo>
                      <a:pt x="129312" y="162677"/>
                      <a:pt x="200220" y="124930"/>
                      <a:pt x="230912" y="103763"/>
                    </a:cubicBezTo>
                    <a:cubicBezTo>
                      <a:pt x="261604" y="82596"/>
                      <a:pt x="273245" y="75188"/>
                      <a:pt x="275362" y="61430"/>
                    </a:cubicBezTo>
                    <a:cubicBezTo>
                      <a:pt x="277479" y="47672"/>
                      <a:pt x="234793" y="-1718"/>
                      <a:pt x="235146" y="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7" name="フリーフォーム: 図形 1766">
                <a:extLst>
                  <a:ext uri="{FF2B5EF4-FFF2-40B4-BE49-F238E27FC236}">
                    <a16:creationId xmlns:a16="http://schemas.microsoft.com/office/drawing/2014/main" id="{131E30A9-6C79-4FC9-8732-2BC30DA2FF88}"/>
                  </a:ext>
                </a:extLst>
              </p:cNvPr>
              <p:cNvSpPr/>
              <p:nvPr/>
            </p:nvSpPr>
            <p:spPr>
              <a:xfrm>
                <a:off x="7767110" y="8193615"/>
                <a:ext cx="312615" cy="146795"/>
              </a:xfrm>
              <a:custGeom>
                <a:avLst/>
                <a:gdLst>
                  <a:gd name="connsiteX0" fmla="*/ 1057 w 312615"/>
                  <a:gd name="connsiteY0" fmla="*/ 91018 h 146795"/>
                  <a:gd name="connsiteX1" fmla="*/ 144990 w 312615"/>
                  <a:gd name="connsiteY1" fmla="*/ 71968 h 146795"/>
                  <a:gd name="connsiteX2" fmla="*/ 310090 w 312615"/>
                  <a:gd name="connsiteY2" fmla="*/ 2 h 146795"/>
                  <a:gd name="connsiteX3" fmla="*/ 233890 w 312615"/>
                  <a:gd name="connsiteY3" fmla="*/ 69852 h 146795"/>
                  <a:gd name="connsiteX4" fmla="*/ 85723 w 312615"/>
                  <a:gd name="connsiteY4" fmla="*/ 146052 h 146795"/>
                  <a:gd name="connsiteX5" fmla="*/ 1057 w 312615"/>
                  <a:gd name="connsiteY5" fmla="*/ 91018 h 14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615" h="146795">
                    <a:moveTo>
                      <a:pt x="1057" y="91018"/>
                    </a:moveTo>
                    <a:cubicBezTo>
                      <a:pt x="10935" y="78671"/>
                      <a:pt x="93485" y="87137"/>
                      <a:pt x="144990" y="71968"/>
                    </a:cubicBezTo>
                    <a:cubicBezTo>
                      <a:pt x="196496" y="56799"/>
                      <a:pt x="295273" y="355"/>
                      <a:pt x="310090" y="2"/>
                    </a:cubicBezTo>
                    <a:cubicBezTo>
                      <a:pt x="324907" y="-351"/>
                      <a:pt x="271284" y="45510"/>
                      <a:pt x="233890" y="69852"/>
                    </a:cubicBezTo>
                    <a:cubicBezTo>
                      <a:pt x="196496" y="94194"/>
                      <a:pt x="118531" y="138644"/>
                      <a:pt x="85723" y="146052"/>
                    </a:cubicBezTo>
                    <a:cubicBezTo>
                      <a:pt x="52915" y="153460"/>
                      <a:pt x="-8821" y="103365"/>
                      <a:pt x="1057" y="910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8" name="フリーフォーム: 図形 1767">
                <a:extLst>
                  <a:ext uri="{FF2B5EF4-FFF2-40B4-BE49-F238E27FC236}">
                    <a16:creationId xmlns:a16="http://schemas.microsoft.com/office/drawing/2014/main" id="{71095E20-2183-4D7A-B8B7-3E9EA46E8963}"/>
                  </a:ext>
                </a:extLst>
              </p:cNvPr>
              <p:cNvSpPr/>
              <p:nvPr/>
            </p:nvSpPr>
            <p:spPr>
              <a:xfrm>
                <a:off x="8175614" y="7983087"/>
                <a:ext cx="199277" cy="437025"/>
              </a:xfrm>
              <a:custGeom>
                <a:avLst/>
                <a:gdLst>
                  <a:gd name="connsiteX0" fmla="*/ 180986 w 199277"/>
                  <a:gd name="connsiteY0" fmla="*/ 2038 h 437025"/>
                  <a:gd name="connsiteX1" fmla="*/ 117486 w 199277"/>
                  <a:gd name="connsiteY1" fmla="*/ 222701 h 437025"/>
                  <a:gd name="connsiteX2" fmla="*/ 60336 w 199277"/>
                  <a:gd name="connsiteY2" fmla="*/ 314776 h 437025"/>
                  <a:gd name="connsiteX3" fmla="*/ 11 w 199277"/>
                  <a:gd name="connsiteY3" fmla="*/ 433838 h 437025"/>
                  <a:gd name="connsiteX4" fmla="*/ 65099 w 199277"/>
                  <a:gd name="connsiteY4" fmla="*/ 378276 h 437025"/>
                  <a:gd name="connsiteX5" fmla="*/ 188924 w 199277"/>
                  <a:gd name="connsiteY5" fmla="*/ 127451 h 437025"/>
                  <a:gd name="connsiteX6" fmla="*/ 180986 w 199277"/>
                  <a:gd name="connsiteY6" fmla="*/ 2038 h 43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277" h="437025">
                    <a:moveTo>
                      <a:pt x="180986" y="2038"/>
                    </a:moveTo>
                    <a:cubicBezTo>
                      <a:pt x="169080" y="17913"/>
                      <a:pt x="137594" y="170578"/>
                      <a:pt x="117486" y="222701"/>
                    </a:cubicBezTo>
                    <a:cubicBezTo>
                      <a:pt x="97378" y="274824"/>
                      <a:pt x="79915" y="279587"/>
                      <a:pt x="60336" y="314776"/>
                    </a:cubicBezTo>
                    <a:cubicBezTo>
                      <a:pt x="40757" y="349965"/>
                      <a:pt x="-783" y="423255"/>
                      <a:pt x="11" y="433838"/>
                    </a:cubicBezTo>
                    <a:cubicBezTo>
                      <a:pt x="805" y="444421"/>
                      <a:pt x="33613" y="429341"/>
                      <a:pt x="65099" y="378276"/>
                    </a:cubicBezTo>
                    <a:cubicBezTo>
                      <a:pt x="96585" y="327211"/>
                      <a:pt x="166964" y="188570"/>
                      <a:pt x="188924" y="127451"/>
                    </a:cubicBezTo>
                    <a:cubicBezTo>
                      <a:pt x="210884" y="66332"/>
                      <a:pt x="192892" y="-13837"/>
                      <a:pt x="180986" y="20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9" name="フリーフォーム: 図形 1768">
                <a:extLst>
                  <a:ext uri="{FF2B5EF4-FFF2-40B4-BE49-F238E27FC236}">
                    <a16:creationId xmlns:a16="http://schemas.microsoft.com/office/drawing/2014/main" id="{3B693786-90D7-48F3-A550-1A206FAA0136}"/>
                  </a:ext>
                </a:extLst>
              </p:cNvPr>
              <p:cNvSpPr/>
              <p:nvPr/>
            </p:nvSpPr>
            <p:spPr>
              <a:xfrm>
                <a:off x="8038112" y="7984995"/>
                <a:ext cx="332342" cy="451153"/>
              </a:xfrm>
              <a:custGeom>
                <a:avLst/>
                <a:gdLst>
                  <a:gd name="connsiteX0" fmla="*/ 988 w 332342"/>
                  <a:gd name="connsiteY0" fmla="*/ 14418 h 451153"/>
                  <a:gd name="connsiteX1" fmla="*/ 129576 w 332342"/>
                  <a:gd name="connsiteY1" fmla="*/ 135068 h 451153"/>
                  <a:gd name="connsiteX2" fmla="*/ 247051 w 332342"/>
                  <a:gd name="connsiteY2" fmla="*/ 308105 h 451153"/>
                  <a:gd name="connsiteX3" fmla="*/ 302613 w 332342"/>
                  <a:gd name="connsiteY3" fmla="*/ 423993 h 451153"/>
                  <a:gd name="connsiteX4" fmla="*/ 331188 w 332342"/>
                  <a:gd name="connsiteY4" fmla="*/ 447805 h 451153"/>
                  <a:gd name="connsiteX5" fmla="*/ 321663 w 332342"/>
                  <a:gd name="connsiteY5" fmla="*/ 370018 h 451153"/>
                  <a:gd name="connsiteX6" fmla="*/ 275626 w 332342"/>
                  <a:gd name="connsiteY6" fmla="*/ 266830 h 451153"/>
                  <a:gd name="connsiteX7" fmla="*/ 229588 w 332342"/>
                  <a:gd name="connsiteY7" fmla="*/ 173168 h 451153"/>
                  <a:gd name="connsiteX8" fmla="*/ 77188 w 332342"/>
                  <a:gd name="connsiteY8" fmla="*/ 20768 h 451153"/>
                  <a:gd name="connsiteX9" fmla="*/ 988 w 332342"/>
                  <a:gd name="connsiteY9" fmla="*/ 14418 h 45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342" h="451153">
                    <a:moveTo>
                      <a:pt x="988" y="14418"/>
                    </a:moveTo>
                    <a:cubicBezTo>
                      <a:pt x="9719" y="33468"/>
                      <a:pt x="88566" y="86120"/>
                      <a:pt x="129576" y="135068"/>
                    </a:cubicBezTo>
                    <a:cubicBezTo>
                      <a:pt x="170586" y="184016"/>
                      <a:pt x="218212" y="259951"/>
                      <a:pt x="247051" y="308105"/>
                    </a:cubicBezTo>
                    <a:cubicBezTo>
                      <a:pt x="275890" y="356259"/>
                      <a:pt x="288590" y="400710"/>
                      <a:pt x="302613" y="423993"/>
                    </a:cubicBezTo>
                    <a:cubicBezTo>
                      <a:pt x="316636" y="447276"/>
                      <a:pt x="328013" y="456801"/>
                      <a:pt x="331188" y="447805"/>
                    </a:cubicBezTo>
                    <a:cubicBezTo>
                      <a:pt x="334363" y="438809"/>
                      <a:pt x="330923" y="400180"/>
                      <a:pt x="321663" y="370018"/>
                    </a:cubicBezTo>
                    <a:cubicBezTo>
                      <a:pt x="312403" y="339856"/>
                      <a:pt x="290972" y="299638"/>
                      <a:pt x="275626" y="266830"/>
                    </a:cubicBezTo>
                    <a:cubicBezTo>
                      <a:pt x="260280" y="234022"/>
                      <a:pt x="262661" y="214178"/>
                      <a:pt x="229588" y="173168"/>
                    </a:cubicBezTo>
                    <a:cubicBezTo>
                      <a:pt x="196515" y="132158"/>
                      <a:pt x="111055" y="48549"/>
                      <a:pt x="77188" y="20768"/>
                    </a:cubicBezTo>
                    <a:cubicBezTo>
                      <a:pt x="43321" y="-7013"/>
                      <a:pt x="-7743" y="-4632"/>
                      <a:pt x="988" y="144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0" name="フリーフォーム: 図形 1769">
                <a:extLst>
                  <a:ext uri="{FF2B5EF4-FFF2-40B4-BE49-F238E27FC236}">
                    <a16:creationId xmlns:a16="http://schemas.microsoft.com/office/drawing/2014/main" id="{32D3A778-B7D2-40F1-A334-8A01D1F543C4}"/>
                  </a:ext>
                </a:extLst>
              </p:cNvPr>
              <p:cNvSpPr/>
              <p:nvPr/>
            </p:nvSpPr>
            <p:spPr>
              <a:xfrm>
                <a:off x="7762065" y="8397679"/>
                <a:ext cx="449946" cy="215725"/>
              </a:xfrm>
              <a:custGeom>
                <a:avLst/>
                <a:gdLst>
                  <a:gd name="connsiteX0" fmla="*/ 448485 w 449946"/>
                  <a:gd name="connsiteY0" fmla="*/ 196 h 215725"/>
                  <a:gd name="connsiteX1" fmla="*/ 302435 w 449946"/>
                  <a:gd name="connsiteY1" fmla="*/ 139896 h 215725"/>
                  <a:gd name="connsiteX2" fmla="*/ 207185 w 449946"/>
                  <a:gd name="connsiteY2" fmla="*/ 189109 h 215725"/>
                  <a:gd name="connsiteX3" fmla="*/ 81773 w 449946"/>
                  <a:gd name="connsiteY3" fmla="*/ 203396 h 215725"/>
                  <a:gd name="connsiteX4" fmla="*/ 3985 w 449946"/>
                  <a:gd name="connsiteY4" fmla="*/ 214509 h 215725"/>
                  <a:gd name="connsiteX5" fmla="*/ 205598 w 449946"/>
                  <a:gd name="connsiteY5" fmla="*/ 173234 h 215725"/>
                  <a:gd name="connsiteX6" fmla="*/ 448485 w 449946"/>
                  <a:gd name="connsiteY6" fmla="*/ 196 h 21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946" h="215725">
                    <a:moveTo>
                      <a:pt x="448485" y="196"/>
                    </a:moveTo>
                    <a:cubicBezTo>
                      <a:pt x="464624" y="-5360"/>
                      <a:pt x="342652" y="108411"/>
                      <a:pt x="302435" y="139896"/>
                    </a:cubicBezTo>
                    <a:cubicBezTo>
                      <a:pt x="262218" y="171381"/>
                      <a:pt x="243962" y="178526"/>
                      <a:pt x="207185" y="189109"/>
                    </a:cubicBezTo>
                    <a:cubicBezTo>
                      <a:pt x="170408" y="199692"/>
                      <a:pt x="115640" y="199163"/>
                      <a:pt x="81773" y="203396"/>
                    </a:cubicBezTo>
                    <a:cubicBezTo>
                      <a:pt x="47906" y="207629"/>
                      <a:pt x="-16652" y="219536"/>
                      <a:pt x="3985" y="214509"/>
                    </a:cubicBezTo>
                    <a:cubicBezTo>
                      <a:pt x="24622" y="209482"/>
                      <a:pt x="134954" y="206307"/>
                      <a:pt x="205598" y="173234"/>
                    </a:cubicBezTo>
                    <a:cubicBezTo>
                      <a:pt x="276242" y="140161"/>
                      <a:pt x="432346" y="5752"/>
                      <a:pt x="448485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1" name="フリーフォーム: 図形 1770">
                <a:extLst>
                  <a:ext uri="{FF2B5EF4-FFF2-40B4-BE49-F238E27FC236}">
                    <a16:creationId xmlns:a16="http://schemas.microsoft.com/office/drawing/2014/main" id="{4767EF26-3D5A-457E-BD26-68301FDAAC8A}"/>
                  </a:ext>
                </a:extLst>
              </p:cNvPr>
              <p:cNvSpPr/>
              <p:nvPr/>
            </p:nvSpPr>
            <p:spPr>
              <a:xfrm>
                <a:off x="7769084" y="8395783"/>
                <a:ext cx="405280" cy="182499"/>
              </a:xfrm>
              <a:custGeom>
                <a:avLst/>
                <a:gdLst>
                  <a:gd name="connsiteX0" fmla="*/ 141 w 405280"/>
                  <a:gd name="connsiteY0" fmla="*/ 181480 h 182499"/>
                  <a:gd name="connsiteX1" fmla="*/ 236679 w 405280"/>
                  <a:gd name="connsiteY1" fmla="*/ 129092 h 182499"/>
                  <a:gd name="connsiteX2" fmla="*/ 404954 w 405280"/>
                  <a:gd name="connsiteY2" fmla="*/ 505 h 182499"/>
                  <a:gd name="connsiteX3" fmla="*/ 271604 w 405280"/>
                  <a:gd name="connsiteY3" fmla="*/ 87817 h 182499"/>
                  <a:gd name="connsiteX4" fmla="*/ 141 w 405280"/>
                  <a:gd name="connsiteY4" fmla="*/ 181480 h 18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280" h="182499">
                    <a:moveTo>
                      <a:pt x="141" y="181480"/>
                    </a:moveTo>
                    <a:cubicBezTo>
                      <a:pt x="-5680" y="188359"/>
                      <a:pt x="169210" y="159254"/>
                      <a:pt x="236679" y="129092"/>
                    </a:cubicBezTo>
                    <a:cubicBezTo>
                      <a:pt x="304148" y="98930"/>
                      <a:pt x="399133" y="7384"/>
                      <a:pt x="404954" y="505"/>
                    </a:cubicBezTo>
                    <a:cubicBezTo>
                      <a:pt x="410775" y="-6374"/>
                      <a:pt x="337750" y="58713"/>
                      <a:pt x="271604" y="87817"/>
                    </a:cubicBezTo>
                    <a:cubicBezTo>
                      <a:pt x="205458" y="116921"/>
                      <a:pt x="5962" y="174601"/>
                      <a:pt x="141" y="181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2" name="フリーフォーム: 図形 1771">
                <a:extLst>
                  <a:ext uri="{FF2B5EF4-FFF2-40B4-BE49-F238E27FC236}">
                    <a16:creationId xmlns:a16="http://schemas.microsoft.com/office/drawing/2014/main" id="{453F18A0-9761-4563-9F23-5B37397D60F6}"/>
                  </a:ext>
                </a:extLst>
              </p:cNvPr>
              <p:cNvSpPr/>
              <p:nvPr/>
            </p:nvSpPr>
            <p:spPr>
              <a:xfrm>
                <a:off x="8442788" y="8286218"/>
                <a:ext cx="122667" cy="350687"/>
              </a:xfrm>
              <a:custGeom>
                <a:avLst/>
                <a:gdLst>
                  <a:gd name="connsiteX0" fmla="*/ 12237 w 122667"/>
                  <a:gd name="connsiteY0" fmla="*/ 5295 h 350687"/>
                  <a:gd name="connsiteX1" fmla="*/ 107487 w 122667"/>
                  <a:gd name="connsiteY1" fmla="*/ 292632 h 350687"/>
                  <a:gd name="connsiteX2" fmla="*/ 120187 w 122667"/>
                  <a:gd name="connsiteY2" fmla="*/ 338670 h 350687"/>
                  <a:gd name="connsiteX3" fmla="*/ 83675 w 122667"/>
                  <a:gd name="connsiteY3" fmla="*/ 343432 h 350687"/>
                  <a:gd name="connsiteX4" fmla="*/ 47162 w 122667"/>
                  <a:gd name="connsiteY4" fmla="*/ 249770 h 350687"/>
                  <a:gd name="connsiteX5" fmla="*/ 5887 w 122667"/>
                  <a:gd name="connsiteY5" fmla="*/ 116420 h 350687"/>
                  <a:gd name="connsiteX6" fmla="*/ 12237 w 122667"/>
                  <a:gd name="connsiteY6" fmla="*/ 5295 h 35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667" h="350687">
                    <a:moveTo>
                      <a:pt x="12237" y="5295"/>
                    </a:moveTo>
                    <a:cubicBezTo>
                      <a:pt x="29170" y="34664"/>
                      <a:pt x="89495" y="237070"/>
                      <a:pt x="107487" y="292632"/>
                    </a:cubicBezTo>
                    <a:cubicBezTo>
                      <a:pt x="125479" y="348194"/>
                      <a:pt x="124156" y="330204"/>
                      <a:pt x="120187" y="338670"/>
                    </a:cubicBezTo>
                    <a:cubicBezTo>
                      <a:pt x="116218" y="347136"/>
                      <a:pt x="95846" y="358249"/>
                      <a:pt x="83675" y="343432"/>
                    </a:cubicBezTo>
                    <a:cubicBezTo>
                      <a:pt x="71504" y="328615"/>
                      <a:pt x="60127" y="287605"/>
                      <a:pt x="47162" y="249770"/>
                    </a:cubicBezTo>
                    <a:cubicBezTo>
                      <a:pt x="34197" y="211935"/>
                      <a:pt x="13031" y="156372"/>
                      <a:pt x="5887" y="116420"/>
                    </a:cubicBezTo>
                    <a:cubicBezTo>
                      <a:pt x="-1257" y="76468"/>
                      <a:pt x="-4696" y="-24074"/>
                      <a:pt x="12237" y="5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3" name="フリーフォーム: 図形 1772">
                <a:extLst>
                  <a:ext uri="{FF2B5EF4-FFF2-40B4-BE49-F238E27FC236}">
                    <a16:creationId xmlns:a16="http://schemas.microsoft.com/office/drawing/2014/main" id="{04EF6303-6B6A-4B7C-BB8E-FB84AD60C559}"/>
                  </a:ext>
                </a:extLst>
              </p:cNvPr>
              <p:cNvSpPr/>
              <p:nvPr/>
            </p:nvSpPr>
            <p:spPr>
              <a:xfrm>
                <a:off x="7975816" y="8580934"/>
                <a:ext cx="397542" cy="423166"/>
              </a:xfrm>
              <a:custGeom>
                <a:avLst/>
                <a:gdLst>
                  <a:gd name="connsiteX0" fmla="*/ 390309 w 397542"/>
                  <a:gd name="connsiteY0" fmla="*/ 7441 h 423166"/>
                  <a:gd name="connsiteX1" fmla="*/ 382372 w 397542"/>
                  <a:gd name="connsiteY1" fmla="*/ 67766 h 423166"/>
                  <a:gd name="connsiteX2" fmla="*/ 329984 w 397542"/>
                  <a:gd name="connsiteY2" fmla="*/ 167779 h 423166"/>
                  <a:gd name="connsiteX3" fmla="*/ 209334 w 397542"/>
                  <a:gd name="connsiteY3" fmla="*/ 332879 h 423166"/>
                  <a:gd name="connsiteX4" fmla="*/ 48997 w 397542"/>
                  <a:gd name="connsiteY4" fmla="*/ 410666 h 423166"/>
                  <a:gd name="connsiteX5" fmla="*/ 4547 w 397542"/>
                  <a:gd name="connsiteY5" fmla="*/ 417016 h 423166"/>
                  <a:gd name="connsiteX6" fmla="*/ 141072 w 397542"/>
                  <a:gd name="connsiteY6" fmla="*/ 350341 h 423166"/>
                  <a:gd name="connsiteX7" fmla="*/ 287122 w 397542"/>
                  <a:gd name="connsiteY7" fmla="*/ 240804 h 423166"/>
                  <a:gd name="connsiteX8" fmla="*/ 390309 w 397542"/>
                  <a:gd name="connsiteY8" fmla="*/ 7441 h 4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542" h="423166">
                    <a:moveTo>
                      <a:pt x="390309" y="7441"/>
                    </a:moveTo>
                    <a:cubicBezTo>
                      <a:pt x="406184" y="-21399"/>
                      <a:pt x="392426" y="41043"/>
                      <a:pt x="382372" y="67766"/>
                    </a:cubicBezTo>
                    <a:cubicBezTo>
                      <a:pt x="372318" y="94489"/>
                      <a:pt x="358824" y="123594"/>
                      <a:pt x="329984" y="167779"/>
                    </a:cubicBezTo>
                    <a:cubicBezTo>
                      <a:pt x="301144" y="211965"/>
                      <a:pt x="256165" y="292398"/>
                      <a:pt x="209334" y="332879"/>
                    </a:cubicBezTo>
                    <a:cubicBezTo>
                      <a:pt x="162503" y="373360"/>
                      <a:pt x="83128" y="396643"/>
                      <a:pt x="48997" y="410666"/>
                    </a:cubicBezTo>
                    <a:cubicBezTo>
                      <a:pt x="14866" y="424689"/>
                      <a:pt x="-10799" y="427070"/>
                      <a:pt x="4547" y="417016"/>
                    </a:cubicBezTo>
                    <a:cubicBezTo>
                      <a:pt x="19893" y="406962"/>
                      <a:pt x="93976" y="379710"/>
                      <a:pt x="141072" y="350341"/>
                    </a:cubicBezTo>
                    <a:cubicBezTo>
                      <a:pt x="188168" y="320972"/>
                      <a:pt x="248758" y="291604"/>
                      <a:pt x="287122" y="240804"/>
                    </a:cubicBezTo>
                    <a:cubicBezTo>
                      <a:pt x="325486" y="190004"/>
                      <a:pt x="374434" y="36281"/>
                      <a:pt x="390309" y="7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4" name="フリーフォーム: 図形 1773">
                <a:extLst>
                  <a:ext uri="{FF2B5EF4-FFF2-40B4-BE49-F238E27FC236}">
                    <a16:creationId xmlns:a16="http://schemas.microsoft.com/office/drawing/2014/main" id="{86E06E34-1480-4FF3-A69D-5B3CC595D9BF}"/>
                  </a:ext>
                </a:extLst>
              </p:cNvPr>
              <p:cNvSpPr/>
              <p:nvPr/>
            </p:nvSpPr>
            <p:spPr>
              <a:xfrm>
                <a:off x="8046986" y="8610030"/>
                <a:ext cx="240537" cy="368219"/>
              </a:xfrm>
              <a:custGeom>
                <a:avLst/>
                <a:gdLst>
                  <a:gd name="connsiteX0" fmla="*/ 52 w 240537"/>
                  <a:gd name="connsiteY0" fmla="*/ 570 h 368219"/>
                  <a:gd name="connsiteX1" fmla="*/ 152452 w 240537"/>
                  <a:gd name="connsiteY1" fmla="*/ 184720 h 368219"/>
                  <a:gd name="connsiteX2" fmla="*/ 217539 w 240537"/>
                  <a:gd name="connsiteY2" fmla="*/ 349820 h 368219"/>
                  <a:gd name="connsiteX3" fmla="*/ 235002 w 240537"/>
                  <a:gd name="connsiteY3" fmla="*/ 354583 h 368219"/>
                  <a:gd name="connsiteX4" fmla="*/ 235002 w 240537"/>
                  <a:gd name="connsiteY4" fmla="*/ 264095 h 368219"/>
                  <a:gd name="connsiteX5" fmla="*/ 169914 w 240537"/>
                  <a:gd name="connsiteY5" fmla="*/ 132333 h 368219"/>
                  <a:gd name="connsiteX6" fmla="*/ 52 w 240537"/>
                  <a:gd name="connsiteY6" fmla="*/ 570 h 36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537" h="368219">
                    <a:moveTo>
                      <a:pt x="52" y="570"/>
                    </a:moveTo>
                    <a:cubicBezTo>
                      <a:pt x="-2858" y="9301"/>
                      <a:pt x="116204" y="126512"/>
                      <a:pt x="152452" y="184720"/>
                    </a:cubicBezTo>
                    <a:cubicBezTo>
                      <a:pt x="188700" y="242928"/>
                      <a:pt x="203781" y="321510"/>
                      <a:pt x="217539" y="349820"/>
                    </a:cubicBezTo>
                    <a:cubicBezTo>
                      <a:pt x="231297" y="378130"/>
                      <a:pt x="232092" y="368871"/>
                      <a:pt x="235002" y="354583"/>
                    </a:cubicBezTo>
                    <a:cubicBezTo>
                      <a:pt x="237913" y="340296"/>
                      <a:pt x="245850" y="301137"/>
                      <a:pt x="235002" y="264095"/>
                    </a:cubicBezTo>
                    <a:cubicBezTo>
                      <a:pt x="224154" y="227053"/>
                      <a:pt x="204045" y="179164"/>
                      <a:pt x="169914" y="132333"/>
                    </a:cubicBezTo>
                    <a:cubicBezTo>
                      <a:pt x="135783" y="85502"/>
                      <a:pt x="2962" y="-8161"/>
                      <a:pt x="52" y="5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5" name="フリーフォーム: 図形 1774">
                <a:extLst>
                  <a:ext uri="{FF2B5EF4-FFF2-40B4-BE49-F238E27FC236}">
                    <a16:creationId xmlns:a16="http://schemas.microsoft.com/office/drawing/2014/main" id="{8274B45A-02E6-4C21-9E6A-98302FA7F2C6}"/>
                  </a:ext>
                </a:extLst>
              </p:cNvPr>
              <p:cNvSpPr/>
              <p:nvPr/>
            </p:nvSpPr>
            <p:spPr>
              <a:xfrm>
                <a:off x="7663012" y="8996833"/>
                <a:ext cx="324223" cy="31282"/>
              </a:xfrm>
              <a:custGeom>
                <a:avLst/>
                <a:gdLst>
                  <a:gd name="connsiteX0" fmla="*/ 3026 w 324223"/>
                  <a:gd name="connsiteY0" fmla="*/ 1117 h 31282"/>
                  <a:gd name="connsiteX1" fmla="*/ 284013 w 324223"/>
                  <a:gd name="connsiteY1" fmla="*/ 31280 h 31282"/>
                  <a:gd name="connsiteX2" fmla="*/ 307826 w 324223"/>
                  <a:gd name="connsiteY2" fmla="*/ 2705 h 31282"/>
                  <a:gd name="connsiteX3" fmla="*/ 144313 w 324223"/>
                  <a:gd name="connsiteY3" fmla="*/ 7467 h 31282"/>
                  <a:gd name="connsiteX4" fmla="*/ 3026 w 324223"/>
                  <a:gd name="connsiteY4" fmla="*/ 1117 h 3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23" h="31282">
                    <a:moveTo>
                      <a:pt x="3026" y="1117"/>
                    </a:moveTo>
                    <a:cubicBezTo>
                      <a:pt x="26309" y="5086"/>
                      <a:pt x="233213" y="31015"/>
                      <a:pt x="284013" y="31280"/>
                    </a:cubicBezTo>
                    <a:cubicBezTo>
                      <a:pt x="334813" y="31545"/>
                      <a:pt x="331109" y="6674"/>
                      <a:pt x="307826" y="2705"/>
                    </a:cubicBezTo>
                    <a:cubicBezTo>
                      <a:pt x="284543" y="-1264"/>
                      <a:pt x="191673" y="10113"/>
                      <a:pt x="144313" y="7467"/>
                    </a:cubicBezTo>
                    <a:cubicBezTo>
                      <a:pt x="96953" y="4821"/>
                      <a:pt x="-20257" y="-2852"/>
                      <a:pt x="3026" y="1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6" name="フリーフォーム: 図形 1775">
                <a:extLst>
                  <a:ext uri="{FF2B5EF4-FFF2-40B4-BE49-F238E27FC236}">
                    <a16:creationId xmlns:a16="http://schemas.microsoft.com/office/drawing/2014/main" id="{786C0FA5-6EC2-4D82-8658-BD0BEF0B67B9}"/>
                  </a:ext>
                </a:extLst>
              </p:cNvPr>
              <p:cNvSpPr/>
              <p:nvPr/>
            </p:nvSpPr>
            <p:spPr>
              <a:xfrm>
                <a:off x="7650153" y="8964603"/>
                <a:ext cx="484290" cy="109004"/>
              </a:xfrm>
              <a:custGeom>
                <a:avLst/>
                <a:gdLst>
                  <a:gd name="connsiteX0" fmla="*/ 484197 w 484290"/>
                  <a:gd name="connsiteY0" fmla="*/ 10 h 109004"/>
                  <a:gd name="connsiteX1" fmla="*/ 279410 w 484290"/>
                  <a:gd name="connsiteY1" fmla="*/ 98435 h 109004"/>
                  <a:gd name="connsiteX2" fmla="*/ 177810 w 484290"/>
                  <a:gd name="connsiteY2" fmla="*/ 101610 h 109004"/>
                  <a:gd name="connsiteX3" fmla="*/ 10 w 484290"/>
                  <a:gd name="connsiteY3" fmla="*/ 57160 h 109004"/>
                  <a:gd name="connsiteX4" fmla="*/ 169872 w 484290"/>
                  <a:gd name="connsiteY4" fmla="*/ 93672 h 109004"/>
                  <a:gd name="connsiteX5" fmla="*/ 252422 w 484290"/>
                  <a:gd name="connsiteY5" fmla="*/ 92085 h 109004"/>
                  <a:gd name="connsiteX6" fmla="*/ 484197 w 484290"/>
                  <a:gd name="connsiteY6" fmla="*/ 10 h 10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290" h="109004">
                    <a:moveTo>
                      <a:pt x="484197" y="10"/>
                    </a:moveTo>
                    <a:cubicBezTo>
                      <a:pt x="488695" y="1068"/>
                      <a:pt x="330474" y="81502"/>
                      <a:pt x="279410" y="98435"/>
                    </a:cubicBezTo>
                    <a:cubicBezTo>
                      <a:pt x="228345" y="115368"/>
                      <a:pt x="224377" y="108489"/>
                      <a:pt x="177810" y="101610"/>
                    </a:cubicBezTo>
                    <a:cubicBezTo>
                      <a:pt x="131243" y="94731"/>
                      <a:pt x="1333" y="58483"/>
                      <a:pt x="10" y="57160"/>
                    </a:cubicBezTo>
                    <a:cubicBezTo>
                      <a:pt x="-1313" y="55837"/>
                      <a:pt x="127803" y="87851"/>
                      <a:pt x="169872" y="93672"/>
                    </a:cubicBezTo>
                    <a:cubicBezTo>
                      <a:pt x="211941" y="99493"/>
                      <a:pt x="200299" y="108225"/>
                      <a:pt x="252422" y="92085"/>
                    </a:cubicBezTo>
                    <a:cubicBezTo>
                      <a:pt x="304545" y="75946"/>
                      <a:pt x="479699" y="-1048"/>
                      <a:pt x="48419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7" name="フリーフォーム: 図形 1776">
                <a:extLst>
                  <a:ext uri="{FF2B5EF4-FFF2-40B4-BE49-F238E27FC236}">
                    <a16:creationId xmlns:a16="http://schemas.microsoft.com/office/drawing/2014/main" id="{76EF37DD-8190-4AC6-9E89-2394B4119332}"/>
                  </a:ext>
                </a:extLst>
              </p:cNvPr>
              <p:cNvSpPr/>
              <p:nvPr/>
            </p:nvSpPr>
            <p:spPr>
              <a:xfrm>
                <a:off x="7734300" y="8766131"/>
                <a:ext cx="287338" cy="35205"/>
              </a:xfrm>
              <a:custGeom>
                <a:avLst/>
                <a:gdLst>
                  <a:gd name="connsiteX0" fmla="*/ 0 w 287338"/>
                  <a:gd name="connsiteY0" fmla="*/ 44 h 35205"/>
                  <a:gd name="connsiteX1" fmla="*/ 163513 w 287338"/>
                  <a:gd name="connsiteY1" fmla="*/ 34969 h 35205"/>
                  <a:gd name="connsiteX2" fmla="*/ 287338 w 287338"/>
                  <a:gd name="connsiteY2" fmla="*/ 15919 h 35205"/>
                  <a:gd name="connsiteX3" fmla="*/ 163513 w 287338"/>
                  <a:gd name="connsiteY3" fmla="*/ 27032 h 35205"/>
                  <a:gd name="connsiteX4" fmla="*/ 0 w 287338"/>
                  <a:gd name="connsiteY4" fmla="*/ 44 h 35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38" h="35205">
                    <a:moveTo>
                      <a:pt x="0" y="44"/>
                    </a:moveTo>
                    <a:cubicBezTo>
                      <a:pt x="0" y="1367"/>
                      <a:pt x="115623" y="32323"/>
                      <a:pt x="163513" y="34969"/>
                    </a:cubicBezTo>
                    <a:cubicBezTo>
                      <a:pt x="211403" y="37615"/>
                      <a:pt x="287338" y="17242"/>
                      <a:pt x="287338" y="15919"/>
                    </a:cubicBezTo>
                    <a:cubicBezTo>
                      <a:pt x="287338" y="14596"/>
                      <a:pt x="211932" y="26767"/>
                      <a:pt x="163513" y="27032"/>
                    </a:cubicBezTo>
                    <a:cubicBezTo>
                      <a:pt x="115094" y="27297"/>
                      <a:pt x="0" y="-1279"/>
                      <a:pt x="0" y="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8" name="フリーフォーム: 図形 1777">
                <a:extLst>
                  <a:ext uri="{FF2B5EF4-FFF2-40B4-BE49-F238E27FC236}">
                    <a16:creationId xmlns:a16="http://schemas.microsoft.com/office/drawing/2014/main" id="{40C2991D-6CAA-43B0-AB00-2089B74A6EE4}"/>
                  </a:ext>
                </a:extLst>
              </p:cNvPr>
              <p:cNvSpPr/>
              <p:nvPr/>
            </p:nvSpPr>
            <p:spPr>
              <a:xfrm>
                <a:off x="7710032" y="8794722"/>
                <a:ext cx="321207" cy="25334"/>
              </a:xfrm>
              <a:custGeom>
                <a:avLst/>
                <a:gdLst>
                  <a:gd name="connsiteX0" fmla="*/ 3631 w 321207"/>
                  <a:gd name="connsiteY0" fmla="*/ 19078 h 25334"/>
                  <a:gd name="connsiteX1" fmla="*/ 317956 w 321207"/>
                  <a:gd name="connsiteY1" fmla="*/ 28 h 25334"/>
                  <a:gd name="connsiteX2" fmla="*/ 157618 w 321207"/>
                  <a:gd name="connsiteY2" fmla="*/ 23841 h 25334"/>
                  <a:gd name="connsiteX3" fmla="*/ 3631 w 321207"/>
                  <a:gd name="connsiteY3" fmla="*/ 19078 h 2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207" h="25334">
                    <a:moveTo>
                      <a:pt x="3631" y="19078"/>
                    </a:moveTo>
                    <a:cubicBezTo>
                      <a:pt x="30354" y="15109"/>
                      <a:pt x="292292" y="-766"/>
                      <a:pt x="317956" y="28"/>
                    </a:cubicBezTo>
                    <a:cubicBezTo>
                      <a:pt x="343620" y="822"/>
                      <a:pt x="210535" y="19872"/>
                      <a:pt x="157618" y="23841"/>
                    </a:cubicBezTo>
                    <a:cubicBezTo>
                      <a:pt x="104701" y="27810"/>
                      <a:pt x="-23092" y="23047"/>
                      <a:pt x="3631" y="190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9" name="フリーフォーム: 図形 1778">
                <a:extLst>
                  <a:ext uri="{FF2B5EF4-FFF2-40B4-BE49-F238E27FC236}">
                    <a16:creationId xmlns:a16="http://schemas.microsoft.com/office/drawing/2014/main" id="{19EB4A2F-620D-4F6B-ABC8-43B6DA586EFF}"/>
                  </a:ext>
                </a:extLst>
              </p:cNvPr>
              <p:cNvSpPr/>
              <p:nvPr/>
            </p:nvSpPr>
            <p:spPr>
              <a:xfrm>
                <a:off x="7712072" y="8767692"/>
                <a:ext cx="324958" cy="96609"/>
              </a:xfrm>
              <a:custGeom>
                <a:avLst/>
                <a:gdLst>
                  <a:gd name="connsiteX0" fmla="*/ 3 w 324958"/>
                  <a:gd name="connsiteY0" fmla="*/ 95321 h 96609"/>
                  <a:gd name="connsiteX1" fmla="*/ 265116 w 324958"/>
                  <a:gd name="connsiteY1" fmla="*/ 88971 h 96609"/>
                  <a:gd name="connsiteX2" fmla="*/ 319091 w 324958"/>
                  <a:gd name="connsiteY2" fmla="*/ 55633 h 96609"/>
                  <a:gd name="connsiteX3" fmla="*/ 322266 w 324958"/>
                  <a:gd name="connsiteY3" fmla="*/ 71 h 96609"/>
                  <a:gd name="connsiteX4" fmla="*/ 307978 w 324958"/>
                  <a:gd name="connsiteY4" fmla="*/ 44521 h 96609"/>
                  <a:gd name="connsiteX5" fmla="*/ 271466 w 324958"/>
                  <a:gd name="connsiteY5" fmla="*/ 69921 h 96609"/>
                  <a:gd name="connsiteX6" fmla="*/ 3 w 324958"/>
                  <a:gd name="connsiteY6" fmla="*/ 95321 h 9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958" h="96609">
                    <a:moveTo>
                      <a:pt x="3" y="95321"/>
                    </a:moveTo>
                    <a:cubicBezTo>
                      <a:pt x="-1055" y="98496"/>
                      <a:pt x="211935" y="95586"/>
                      <a:pt x="265116" y="88971"/>
                    </a:cubicBezTo>
                    <a:cubicBezTo>
                      <a:pt x="318297" y="82356"/>
                      <a:pt x="309566" y="70450"/>
                      <a:pt x="319091" y="55633"/>
                    </a:cubicBezTo>
                    <a:cubicBezTo>
                      <a:pt x="328616" y="40816"/>
                      <a:pt x="324118" y="1923"/>
                      <a:pt x="322266" y="71"/>
                    </a:cubicBezTo>
                    <a:cubicBezTo>
                      <a:pt x="320414" y="-1781"/>
                      <a:pt x="316445" y="32879"/>
                      <a:pt x="307978" y="44521"/>
                    </a:cubicBezTo>
                    <a:cubicBezTo>
                      <a:pt x="299511" y="56163"/>
                      <a:pt x="323060" y="62513"/>
                      <a:pt x="271466" y="69921"/>
                    </a:cubicBezTo>
                    <a:cubicBezTo>
                      <a:pt x="219872" y="77329"/>
                      <a:pt x="1061" y="92146"/>
                      <a:pt x="3" y="953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0" name="フリーフォーム: 図形 1779">
                <a:extLst>
                  <a:ext uri="{FF2B5EF4-FFF2-40B4-BE49-F238E27FC236}">
                    <a16:creationId xmlns:a16="http://schemas.microsoft.com/office/drawing/2014/main" id="{A4344F14-6268-45AD-8164-A219B739913D}"/>
                  </a:ext>
                </a:extLst>
              </p:cNvPr>
              <p:cNvSpPr/>
              <p:nvPr/>
            </p:nvSpPr>
            <p:spPr>
              <a:xfrm>
                <a:off x="8369185" y="8864592"/>
                <a:ext cx="44637" cy="185471"/>
              </a:xfrm>
              <a:custGeom>
                <a:avLst/>
                <a:gdLst>
                  <a:gd name="connsiteX0" fmla="*/ 23928 w 44637"/>
                  <a:gd name="connsiteY0" fmla="*/ 8 h 185471"/>
                  <a:gd name="connsiteX1" fmla="*/ 17578 w 44637"/>
                  <a:gd name="connsiteY1" fmla="*/ 130183 h 185471"/>
                  <a:gd name="connsiteX2" fmla="*/ 44565 w 44637"/>
                  <a:gd name="connsiteY2" fmla="*/ 184158 h 185471"/>
                  <a:gd name="connsiteX3" fmla="*/ 8053 w 44637"/>
                  <a:gd name="connsiteY3" fmla="*/ 165108 h 185471"/>
                  <a:gd name="connsiteX4" fmla="*/ 115 w 44637"/>
                  <a:gd name="connsiteY4" fmla="*/ 123833 h 185471"/>
                  <a:gd name="connsiteX5" fmla="*/ 23928 w 44637"/>
                  <a:gd name="connsiteY5" fmla="*/ 8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37" h="185471">
                    <a:moveTo>
                      <a:pt x="23928" y="8"/>
                    </a:moveTo>
                    <a:cubicBezTo>
                      <a:pt x="26838" y="1066"/>
                      <a:pt x="14139" y="99491"/>
                      <a:pt x="17578" y="130183"/>
                    </a:cubicBezTo>
                    <a:cubicBezTo>
                      <a:pt x="21017" y="160875"/>
                      <a:pt x="46153" y="178337"/>
                      <a:pt x="44565" y="184158"/>
                    </a:cubicBezTo>
                    <a:cubicBezTo>
                      <a:pt x="42978" y="189979"/>
                      <a:pt x="15461" y="175162"/>
                      <a:pt x="8053" y="165108"/>
                    </a:cubicBezTo>
                    <a:cubicBezTo>
                      <a:pt x="645" y="155054"/>
                      <a:pt x="-414" y="150556"/>
                      <a:pt x="115" y="123833"/>
                    </a:cubicBezTo>
                    <a:cubicBezTo>
                      <a:pt x="644" y="97110"/>
                      <a:pt x="21018" y="-1050"/>
                      <a:pt x="23928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1" name="フリーフォーム: 図形 1780">
                <a:extLst>
                  <a:ext uri="{FF2B5EF4-FFF2-40B4-BE49-F238E27FC236}">
                    <a16:creationId xmlns:a16="http://schemas.microsoft.com/office/drawing/2014/main" id="{15253FBF-14EC-4F94-B7B7-6DA7BAE708F9}"/>
                  </a:ext>
                </a:extLst>
              </p:cNvPr>
              <p:cNvSpPr/>
              <p:nvPr/>
            </p:nvSpPr>
            <p:spPr>
              <a:xfrm>
                <a:off x="7974898" y="9067834"/>
                <a:ext cx="103417" cy="197790"/>
              </a:xfrm>
              <a:custGeom>
                <a:avLst/>
                <a:gdLst>
                  <a:gd name="connsiteX0" fmla="*/ 5465 w 103417"/>
                  <a:gd name="connsiteY0" fmla="*/ 1554 h 197790"/>
                  <a:gd name="connsiteX1" fmla="*/ 95952 w 103417"/>
                  <a:gd name="connsiteY1" fmla="*/ 173004 h 197790"/>
                  <a:gd name="connsiteX2" fmla="*/ 95952 w 103417"/>
                  <a:gd name="connsiteY2" fmla="*/ 195229 h 197790"/>
                  <a:gd name="connsiteX3" fmla="*/ 76902 w 103417"/>
                  <a:gd name="connsiteY3" fmla="*/ 185704 h 197790"/>
                  <a:gd name="connsiteX4" fmla="*/ 19752 w 103417"/>
                  <a:gd name="connsiteY4" fmla="*/ 92041 h 197790"/>
                  <a:gd name="connsiteX5" fmla="*/ 5465 w 103417"/>
                  <a:gd name="connsiteY5" fmla="*/ 1554 h 1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417" h="197790">
                    <a:moveTo>
                      <a:pt x="5465" y="1554"/>
                    </a:moveTo>
                    <a:cubicBezTo>
                      <a:pt x="18165" y="15048"/>
                      <a:pt x="80871" y="140725"/>
                      <a:pt x="95952" y="173004"/>
                    </a:cubicBezTo>
                    <a:cubicBezTo>
                      <a:pt x="111033" y="205283"/>
                      <a:pt x="99127" y="193112"/>
                      <a:pt x="95952" y="195229"/>
                    </a:cubicBezTo>
                    <a:cubicBezTo>
                      <a:pt x="92777" y="197346"/>
                      <a:pt x="89602" y="202902"/>
                      <a:pt x="76902" y="185704"/>
                    </a:cubicBezTo>
                    <a:cubicBezTo>
                      <a:pt x="64202" y="168506"/>
                      <a:pt x="19752" y="92041"/>
                      <a:pt x="19752" y="92041"/>
                    </a:cubicBezTo>
                    <a:cubicBezTo>
                      <a:pt x="4142" y="66112"/>
                      <a:pt x="-7235" y="-11940"/>
                      <a:pt x="5465" y="1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2" name="フリーフォーム: 図形 1781">
                <a:extLst>
                  <a:ext uri="{FF2B5EF4-FFF2-40B4-BE49-F238E27FC236}">
                    <a16:creationId xmlns:a16="http://schemas.microsoft.com/office/drawing/2014/main" id="{78C22C7F-F78E-4901-8C9F-AFCA0F726A8D}"/>
                  </a:ext>
                </a:extLst>
              </p:cNvPr>
              <p:cNvSpPr/>
              <p:nvPr/>
            </p:nvSpPr>
            <p:spPr>
              <a:xfrm>
                <a:off x="8063666" y="9277329"/>
                <a:ext cx="28926" cy="82702"/>
              </a:xfrm>
              <a:custGeom>
                <a:avLst/>
                <a:gdLst>
                  <a:gd name="connsiteX0" fmla="*/ 21472 w 28926"/>
                  <a:gd name="connsiteY0" fmla="*/ 21 h 82702"/>
                  <a:gd name="connsiteX1" fmla="*/ 27822 w 28926"/>
                  <a:gd name="connsiteY1" fmla="*/ 71459 h 82702"/>
                  <a:gd name="connsiteX2" fmla="*/ 834 w 28926"/>
                  <a:gd name="connsiteY2" fmla="*/ 79396 h 82702"/>
                  <a:gd name="connsiteX3" fmla="*/ 21472 w 28926"/>
                  <a:gd name="connsiteY3" fmla="*/ 21 h 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6" h="82702">
                    <a:moveTo>
                      <a:pt x="21472" y="21"/>
                    </a:moveTo>
                    <a:cubicBezTo>
                      <a:pt x="25970" y="-1302"/>
                      <a:pt x="31262" y="58230"/>
                      <a:pt x="27822" y="71459"/>
                    </a:cubicBezTo>
                    <a:cubicBezTo>
                      <a:pt x="24382" y="84688"/>
                      <a:pt x="6126" y="84688"/>
                      <a:pt x="834" y="79396"/>
                    </a:cubicBezTo>
                    <a:cubicBezTo>
                      <a:pt x="-4458" y="74104"/>
                      <a:pt x="16974" y="1344"/>
                      <a:pt x="2147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3" name="フリーフォーム: 図形 1782">
                <a:extLst>
                  <a:ext uri="{FF2B5EF4-FFF2-40B4-BE49-F238E27FC236}">
                    <a16:creationId xmlns:a16="http://schemas.microsoft.com/office/drawing/2014/main" id="{79D0AD5C-DD03-4F9B-9599-BBF47A666286}"/>
                  </a:ext>
                </a:extLst>
              </p:cNvPr>
              <p:cNvSpPr/>
              <p:nvPr/>
            </p:nvSpPr>
            <p:spPr>
              <a:xfrm>
                <a:off x="8147577" y="9264345"/>
                <a:ext cx="63002" cy="111459"/>
              </a:xfrm>
              <a:custGeom>
                <a:avLst/>
                <a:gdLst>
                  <a:gd name="connsiteX0" fmla="*/ 62973 w 63002"/>
                  <a:gd name="connsiteY0" fmla="*/ 305 h 111459"/>
                  <a:gd name="connsiteX1" fmla="*/ 10586 w 63002"/>
                  <a:gd name="connsiteY1" fmla="*/ 108255 h 111459"/>
                  <a:gd name="connsiteX2" fmla="*/ 2648 w 63002"/>
                  <a:gd name="connsiteY2" fmla="*/ 76505 h 111459"/>
                  <a:gd name="connsiteX3" fmla="*/ 62973 w 63002"/>
                  <a:gd name="connsiteY3" fmla="*/ 305 h 11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02" h="111459">
                    <a:moveTo>
                      <a:pt x="62973" y="305"/>
                    </a:moveTo>
                    <a:cubicBezTo>
                      <a:pt x="64296" y="5597"/>
                      <a:pt x="20640" y="95555"/>
                      <a:pt x="10586" y="108255"/>
                    </a:cubicBezTo>
                    <a:cubicBezTo>
                      <a:pt x="532" y="120955"/>
                      <a:pt x="-2908" y="92909"/>
                      <a:pt x="2648" y="76505"/>
                    </a:cubicBezTo>
                    <a:cubicBezTo>
                      <a:pt x="8204" y="60101"/>
                      <a:pt x="61650" y="-4987"/>
                      <a:pt x="62973" y="3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4" name="フリーフォーム: 図形 1783">
                <a:extLst>
                  <a:ext uri="{FF2B5EF4-FFF2-40B4-BE49-F238E27FC236}">
                    <a16:creationId xmlns:a16="http://schemas.microsoft.com/office/drawing/2014/main" id="{D87A8539-FA19-4785-845F-1EC56808E3A2}"/>
                  </a:ext>
                </a:extLst>
              </p:cNvPr>
              <p:cNvSpPr/>
              <p:nvPr/>
            </p:nvSpPr>
            <p:spPr>
              <a:xfrm>
                <a:off x="7754348" y="9395449"/>
                <a:ext cx="65791" cy="109360"/>
              </a:xfrm>
              <a:custGeom>
                <a:avLst/>
                <a:gdLst>
                  <a:gd name="connsiteX0" fmla="*/ 24402 w 65791"/>
                  <a:gd name="connsiteY0" fmla="*/ 964 h 109360"/>
                  <a:gd name="connsiteX1" fmla="*/ 65677 w 65791"/>
                  <a:gd name="connsiteY1" fmla="*/ 104151 h 109360"/>
                  <a:gd name="connsiteX2" fmla="*/ 35515 w 65791"/>
                  <a:gd name="connsiteY2" fmla="*/ 89864 h 109360"/>
                  <a:gd name="connsiteX3" fmla="*/ 590 w 65791"/>
                  <a:gd name="connsiteY3" fmla="*/ 53351 h 109360"/>
                  <a:gd name="connsiteX4" fmla="*/ 24402 w 65791"/>
                  <a:gd name="connsiteY4" fmla="*/ 964 h 10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91" h="109360">
                    <a:moveTo>
                      <a:pt x="24402" y="964"/>
                    </a:moveTo>
                    <a:cubicBezTo>
                      <a:pt x="35250" y="9431"/>
                      <a:pt x="63825" y="89334"/>
                      <a:pt x="65677" y="104151"/>
                    </a:cubicBezTo>
                    <a:cubicBezTo>
                      <a:pt x="67529" y="118968"/>
                      <a:pt x="46363" y="98331"/>
                      <a:pt x="35515" y="89864"/>
                    </a:cubicBezTo>
                    <a:cubicBezTo>
                      <a:pt x="24667" y="81397"/>
                      <a:pt x="4559" y="64463"/>
                      <a:pt x="590" y="53351"/>
                    </a:cubicBezTo>
                    <a:cubicBezTo>
                      <a:pt x="-3379" y="42239"/>
                      <a:pt x="13554" y="-7503"/>
                      <a:pt x="24402" y="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5" name="フリーフォーム: 図形 1784">
                <a:extLst>
                  <a:ext uri="{FF2B5EF4-FFF2-40B4-BE49-F238E27FC236}">
                    <a16:creationId xmlns:a16="http://schemas.microsoft.com/office/drawing/2014/main" id="{17C62AF5-F733-4449-B4FE-96BF4BD32C39}"/>
                  </a:ext>
                </a:extLst>
              </p:cNvPr>
              <p:cNvSpPr/>
              <p:nvPr/>
            </p:nvSpPr>
            <p:spPr>
              <a:xfrm>
                <a:off x="7589838" y="9139238"/>
                <a:ext cx="282662" cy="73233"/>
              </a:xfrm>
              <a:custGeom>
                <a:avLst/>
                <a:gdLst>
                  <a:gd name="connsiteX0" fmla="*/ 0 w 282662"/>
                  <a:gd name="connsiteY0" fmla="*/ 0 h 73233"/>
                  <a:gd name="connsiteX1" fmla="*/ 195262 w 282662"/>
                  <a:gd name="connsiteY1" fmla="*/ 69850 h 73233"/>
                  <a:gd name="connsiteX2" fmla="*/ 282575 w 282662"/>
                  <a:gd name="connsiteY2" fmla="*/ 61912 h 73233"/>
                  <a:gd name="connsiteX3" fmla="*/ 209550 w 282662"/>
                  <a:gd name="connsiteY3" fmla="*/ 58737 h 73233"/>
                  <a:gd name="connsiteX4" fmla="*/ 109537 w 282662"/>
                  <a:gd name="connsiteY4" fmla="*/ 36512 h 73233"/>
                  <a:gd name="connsiteX5" fmla="*/ 0 w 282662"/>
                  <a:gd name="connsiteY5" fmla="*/ 0 h 7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62" h="73233">
                    <a:moveTo>
                      <a:pt x="0" y="0"/>
                    </a:moveTo>
                    <a:cubicBezTo>
                      <a:pt x="14288" y="5556"/>
                      <a:pt x="148166" y="59531"/>
                      <a:pt x="195262" y="69850"/>
                    </a:cubicBezTo>
                    <a:cubicBezTo>
                      <a:pt x="242358" y="80169"/>
                      <a:pt x="280194" y="63764"/>
                      <a:pt x="282575" y="61912"/>
                    </a:cubicBezTo>
                    <a:cubicBezTo>
                      <a:pt x="284956" y="60060"/>
                      <a:pt x="238390" y="62970"/>
                      <a:pt x="209550" y="58737"/>
                    </a:cubicBezTo>
                    <a:cubicBezTo>
                      <a:pt x="180710" y="54504"/>
                      <a:pt x="142874" y="47360"/>
                      <a:pt x="109537" y="36512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6" name="フリーフォーム: 図形 1785">
                <a:extLst>
                  <a:ext uri="{FF2B5EF4-FFF2-40B4-BE49-F238E27FC236}">
                    <a16:creationId xmlns:a16="http://schemas.microsoft.com/office/drawing/2014/main" id="{61F74DCF-AE9E-4DDC-A47A-27F50547EC93}"/>
                  </a:ext>
                </a:extLst>
              </p:cNvPr>
              <p:cNvSpPr/>
              <p:nvPr/>
            </p:nvSpPr>
            <p:spPr>
              <a:xfrm>
                <a:off x="7580313" y="9191463"/>
                <a:ext cx="320590" cy="63663"/>
              </a:xfrm>
              <a:custGeom>
                <a:avLst/>
                <a:gdLst>
                  <a:gd name="connsiteX0" fmla="*/ 0 w 320590"/>
                  <a:gd name="connsiteY0" fmla="*/ 162 h 63663"/>
                  <a:gd name="connsiteX1" fmla="*/ 190500 w 320590"/>
                  <a:gd name="connsiteY1" fmla="*/ 60487 h 63663"/>
                  <a:gd name="connsiteX2" fmla="*/ 314325 w 320590"/>
                  <a:gd name="connsiteY2" fmla="*/ 54137 h 63663"/>
                  <a:gd name="connsiteX3" fmla="*/ 290512 w 320590"/>
                  <a:gd name="connsiteY3" fmla="*/ 44612 h 63663"/>
                  <a:gd name="connsiteX4" fmla="*/ 188912 w 320590"/>
                  <a:gd name="connsiteY4" fmla="*/ 43025 h 63663"/>
                  <a:gd name="connsiteX5" fmla="*/ 0 w 320590"/>
                  <a:gd name="connsiteY5" fmla="*/ 162 h 6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590" h="63663">
                    <a:moveTo>
                      <a:pt x="0" y="162"/>
                    </a:moveTo>
                    <a:cubicBezTo>
                      <a:pt x="265" y="3072"/>
                      <a:pt x="138113" y="51491"/>
                      <a:pt x="190500" y="60487"/>
                    </a:cubicBezTo>
                    <a:cubicBezTo>
                      <a:pt x="242887" y="69483"/>
                      <a:pt x="297656" y="56783"/>
                      <a:pt x="314325" y="54137"/>
                    </a:cubicBezTo>
                    <a:cubicBezTo>
                      <a:pt x="330994" y="51491"/>
                      <a:pt x="311414" y="46464"/>
                      <a:pt x="290512" y="44612"/>
                    </a:cubicBezTo>
                    <a:cubicBezTo>
                      <a:pt x="269610" y="42760"/>
                      <a:pt x="234949" y="51756"/>
                      <a:pt x="188912" y="43025"/>
                    </a:cubicBezTo>
                    <a:cubicBezTo>
                      <a:pt x="142875" y="34294"/>
                      <a:pt x="-265" y="-2748"/>
                      <a:pt x="0" y="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7" name="フリーフォーム: 図形 1786">
                <a:extLst>
                  <a:ext uri="{FF2B5EF4-FFF2-40B4-BE49-F238E27FC236}">
                    <a16:creationId xmlns:a16="http://schemas.microsoft.com/office/drawing/2014/main" id="{9C22252E-C3D5-4478-8040-469F856F5D4C}"/>
                  </a:ext>
                </a:extLst>
              </p:cNvPr>
              <p:cNvSpPr/>
              <p:nvPr/>
            </p:nvSpPr>
            <p:spPr>
              <a:xfrm>
                <a:off x="7501538" y="9262249"/>
                <a:ext cx="440736" cy="86645"/>
              </a:xfrm>
              <a:custGeom>
                <a:avLst/>
                <a:gdLst>
                  <a:gd name="connsiteX0" fmla="*/ 4162 w 440736"/>
                  <a:gd name="connsiteY0" fmla="*/ 814 h 86645"/>
                  <a:gd name="connsiteX1" fmla="*/ 299437 w 440736"/>
                  <a:gd name="connsiteY1" fmla="*/ 84951 h 86645"/>
                  <a:gd name="connsiteX2" fmla="*/ 440725 w 440736"/>
                  <a:gd name="connsiteY2" fmla="*/ 57964 h 86645"/>
                  <a:gd name="connsiteX3" fmla="*/ 293087 w 440736"/>
                  <a:gd name="connsiteY3" fmla="*/ 67489 h 86645"/>
                  <a:gd name="connsiteX4" fmla="*/ 135925 w 440736"/>
                  <a:gd name="connsiteY4" fmla="*/ 43676 h 86645"/>
                  <a:gd name="connsiteX5" fmla="*/ 4162 w 440736"/>
                  <a:gd name="connsiteY5" fmla="*/ 814 h 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736" h="86645">
                    <a:moveTo>
                      <a:pt x="4162" y="814"/>
                    </a:moveTo>
                    <a:cubicBezTo>
                      <a:pt x="31414" y="7693"/>
                      <a:pt x="226676" y="75426"/>
                      <a:pt x="299437" y="84951"/>
                    </a:cubicBezTo>
                    <a:cubicBezTo>
                      <a:pt x="372198" y="94476"/>
                      <a:pt x="441783" y="60874"/>
                      <a:pt x="440725" y="57964"/>
                    </a:cubicBezTo>
                    <a:cubicBezTo>
                      <a:pt x="439667" y="55054"/>
                      <a:pt x="343887" y="69870"/>
                      <a:pt x="293087" y="67489"/>
                    </a:cubicBezTo>
                    <a:cubicBezTo>
                      <a:pt x="242287" y="65108"/>
                      <a:pt x="181169" y="54789"/>
                      <a:pt x="135925" y="43676"/>
                    </a:cubicBezTo>
                    <a:cubicBezTo>
                      <a:pt x="90681" y="32564"/>
                      <a:pt x="-23090" y="-6065"/>
                      <a:pt x="4162" y="8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8" name="フリーフォーム: 図形 1787">
                <a:extLst>
                  <a:ext uri="{FF2B5EF4-FFF2-40B4-BE49-F238E27FC236}">
                    <a16:creationId xmlns:a16="http://schemas.microsoft.com/office/drawing/2014/main" id="{93CAF8F1-D985-4163-8AE9-288528006603}"/>
                  </a:ext>
                </a:extLst>
              </p:cNvPr>
              <p:cNvSpPr/>
              <p:nvPr/>
            </p:nvSpPr>
            <p:spPr>
              <a:xfrm>
                <a:off x="7903741" y="9107941"/>
                <a:ext cx="339402" cy="231027"/>
              </a:xfrm>
              <a:custGeom>
                <a:avLst/>
                <a:gdLst>
                  <a:gd name="connsiteX0" fmla="*/ 336972 w 339402"/>
                  <a:gd name="connsiteY0" fmla="*/ 1134 h 231027"/>
                  <a:gd name="connsiteX1" fmla="*/ 103609 w 339402"/>
                  <a:gd name="connsiteY1" fmla="*/ 201159 h 231027"/>
                  <a:gd name="connsiteX2" fmla="*/ 6772 w 339402"/>
                  <a:gd name="connsiteY2" fmla="*/ 229734 h 231027"/>
                  <a:gd name="connsiteX3" fmla="*/ 27409 w 339402"/>
                  <a:gd name="connsiteY3" fmla="*/ 197984 h 231027"/>
                  <a:gd name="connsiteX4" fmla="*/ 181397 w 339402"/>
                  <a:gd name="connsiteY4" fmla="*/ 140834 h 231027"/>
                  <a:gd name="connsiteX5" fmla="*/ 222672 w 339402"/>
                  <a:gd name="connsiteY5" fmla="*/ 120197 h 231027"/>
                  <a:gd name="connsiteX6" fmla="*/ 336972 w 339402"/>
                  <a:gd name="connsiteY6" fmla="*/ 1134 h 2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402" h="231027">
                    <a:moveTo>
                      <a:pt x="336972" y="1134"/>
                    </a:moveTo>
                    <a:cubicBezTo>
                      <a:pt x="317128" y="14628"/>
                      <a:pt x="158642" y="163059"/>
                      <a:pt x="103609" y="201159"/>
                    </a:cubicBezTo>
                    <a:cubicBezTo>
                      <a:pt x="48576" y="239259"/>
                      <a:pt x="19472" y="230263"/>
                      <a:pt x="6772" y="229734"/>
                    </a:cubicBezTo>
                    <a:cubicBezTo>
                      <a:pt x="-5928" y="229205"/>
                      <a:pt x="-1695" y="212801"/>
                      <a:pt x="27409" y="197984"/>
                    </a:cubicBezTo>
                    <a:cubicBezTo>
                      <a:pt x="56513" y="183167"/>
                      <a:pt x="148853" y="153798"/>
                      <a:pt x="181397" y="140834"/>
                    </a:cubicBezTo>
                    <a:cubicBezTo>
                      <a:pt x="213941" y="127870"/>
                      <a:pt x="195949" y="141893"/>
                      <a:pt x="222672" y="120197"/>
                    </a:cubicBezTo>
                    <a:cubicBezTo>
                      <a:pt x="249395" y="98501"/>
                      <a:pt x="356816" y="-12360"/>
                      <a:pt x="336972" y="1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: 図形 1788">
                <a:extLst>
                  <a:ext uri="{FF2B5EF4-FFF2-40B4-BE49-F238E27FC236}">
                    <a16:creationId xmlns:a16="http://schemas.microsoft.com/office/drawing/2014/main" id="{4F5A0D24-2FCC-43B0-91B5-9262DC02BB49}"/>
                  </a:ext>
                </a:extLst>
              </p:cNvPr>
              <p:cNvSpPr/>
              <p:nvPr/>
            </p:nvSpPr>
            <p:spPr>
              <a:xfrm>
                <a:off x="7488261" y="9280518"/>
                <a:ext cx="363709" cy="77215"/>
              </a:xfrm>
              <a:custGeom>
                <a:avLst/>
                <a:gdLst>
                  <a:gd name="connsiteX0" fmla="*/ 1564 w 363709"/>
                  <a:gd name="connsiteY0" fmla="*/ 7 h 77215"/>
                  <a:gd name="connsiteX1" fmla="*/ 319064 w 363709"/>
                  <a:gd name="connsiteY1" fmla="*/ 73032 h 77215"/>
                  <a:gd name="connsiteX2" fmla="*/ 349227 w 363709"/>
                  <a:gd name="connsiteY2" fmla="*/ 68270 h 77215"/>
                  <a:gd name="connsiteX3" fmla="*/ 203177 w 363709"/>
                  <a:gd name="connsiteY3" fmla="*/ 68270 h 77215"/>
                  <a:gd name="connsiteX4" fmla="*/ 1564 w 363709"/>
                  <a:gd name="connsiteY4" fmla="*/ 7 h 7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09" h="77215">
                    <a:moveTo>
                      <a:pt x="1564" y="7"/>
                    </a:moveTo>
                    <a:cubicBezTo>
                      <a:pt x="20879" y="801"/>
                      <a:pt x="261120" y="61655"/>
                      <a:pt x="319064" y="73032"/>
                    </a:cubicBezTo>
                    <a:cubicBezTo>
                      <a:pt x="377008" y="84409"/>
                      <a:pt x="368542" y="69064"/>
                      <a:pt x="349227" y="68270"/>
                    </a:cubicBezTo>
                    <a:cubicBezTo>
                      <a:pt x="329913" y="67476"/>
                      <a:pt x="259269" y="78060"/>
                      <a:pt x="203177" y="68270"/>
                    </a:cubicBezTo>
                    <a:cubicBezTo>
                      <a:pt x="147085" y="58480"/>
                      <a:pt x="-17751" y="-787"/>
                      <a:pt x="1564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850CF932-2533-4338-ADC6-268888BF49B9}"/>
                  </a:ext>
                </a:extLst>
              </p:cNvPr>
              <p:cNvSpPr/>
              <p:nvPr/>
            </p:nvSpPr>
            <p:spPr>
              <a:xfrm>
                <a:off x="7473520" y="9303924"/>
                <a:ext cx="520697" cy="81328"/>
              </a:xfrm>
              <a:custGeom>
                <a:avLst/>
                <a:gdLst>
                  <a:gd name="connsiteX0" fmla="*/ 430 w 520697"/>
                  <a:gd name="connsiteY0" fmla="*/ 414 h 81328"/>
                  <a:gd name="connsiteX1" fmla="*/ 198868 w 520697"/>
                  <a:gd name="connsiteY1" fmla="*/ 75026 h 81328"/>
                  <a:gd name="connsiteX2" fmla="*/ 321105 w 520697"/>
                  <a:gd name="connsiteY2" fmla="*/ 75026 h 81328"/>
                  <a:gd name="connsiteX3" fmla="*/ 435405 w 520697"/>
                  <a:gd name="connsiteY3" fmla="*/ 55976 h 81328"/>
                  <a:gd name="connsiteX4" fmla="*/ 519543 w 520697"/>
                  <a:gd name="connsiteY4" fmla="*/ 25814 h 81328"/>
                  <a:gd name="connsiteX5" fmla="*/ 373493 w 520697"/>
                  <a:gd name="connsiteY5" fmla="*/ 55976 h 81328"/>
                  <a:gd name="connsiteX6" fmla="*/ 243318 w 520697"/>
                  <a:gd name="connsiteY6" fmla="*/ 75026 h 81328"/>
                  <a:gd name="connsiteX7" fmla="*/ 148068 w 520697"/>
                  <a:gd name="connsiteY7" fmla="*/ 46451 h 81328"/>
                  <a:gd name="connsiteX8" fmla="*/ 430 w 520697"/>
                  <a:gd name="connsiteY8" fmla="*/ 414 h 8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0697" h="81328">
                    <a:moveTo>
                      <a:pt x="430" y="414"/>
                    </a:moveTo>
                    <a:cubicBezTo>
                      <a:pt x="8897" y="5177"/>
                      <a:pt x="145422" y="62591"/>
                      <a:pt x="198868" y="75026"/>
                    </a:cubicBezTo>
                    <a:cubicBezTo>
                      <a:pt x="252314" y="87461"/>
                      <a:pt x="281682" y="78201"/>
                      <a:pt x="321105" y="75026"/>
                    </a:cubicBezTo>
                    <a:cubicBezTo>
                      <a:pt x="360528" y="71851"/>
                      <a:pt x="402332" y="64178"/>
                      <a:pt x="435405" y="55976"/>
                    </a:cubicBezTo>
                    <a:cubicBezTo>
                      <a:pt x="468478" y="47774"/>
                      <a:pt x="529862" y="25814"/>
                      <a:pt x="519543" y="25814"/>
                    </a:cubicBezTo>
                    <a:cubicBezTo>
                      <a:pt x="509224" y="25814"/>
                      <a:pt x="419531" y="47774"/>
                      <a:pt x="373493" y="55976"/>
                    </a:cubicBezTo>
                    <a:cubicBezTo>
                      <a:pt x="327456" y="64178"/>
                      <a:pt x="280889" y="76613"/>
                      <a:pt x="243318" y="75026"/>
                    </a:cubicBezTo>
                    <a:cubicBezTo>
                      <a:pt x="205747" y="73439"/>
                      <a:pt x="185374" y="59680"/>
                      <a:pt x="148068" y="46451"/>
                    </a:cubicBezTo>
                    <a:cubicBezTo>
                      <a:pt x="110762" y="33222"/>
                      <a:pt x="-8037" y="-4349"/>
                      <a:pt x="430" y="4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821A4AE8-1A54-4C34-9316-5F9BD364E6D7}"/>
                  </a:ext>
                </a:extLst>
              </p:cNvPr>
              <p:cNvSpPr/>
              <p:nvPr/>
            </p:nvSpPr>
            <p:spPr>
              <a:xfrm>
                <a:off x="7373480" y="9330643"/>
                <a:ext cx="314958" cy="127674"/>
              </a:xfrm>
              <a:custGeom>
                <a:avLst/>
                <a:gdLst>
                  <a:gd name="connsiteX0" fmla="*/ 6808 w 314958"/>
                  <a:gd name="connsiteY0" fmla="*/ 10207 h 127674"/>
                  <a:gd name="connsiteX1" fmla="*/ 211595 w 314958"/>
                  <a:gd name="connsiteY1" fmla="*/ 116570 h 127674"/>
                  <a:gd name="connsiteX2" fmla="*/ 314783 w 314958"/>
                  <a:gd name="connsiteY2" fmla="*/ 119745 h 127674"/>
                  <a:gd name="connsiteX3" fmla="*/ 189370 w 314958"/>
                  <a:gd name="connsiteY3" fmla="*/ 75295 h 127674"/>
                  <a:gd name="connsiteX4" fmla="*/ 62370 w 314958"/>
                  <a:gd name="connsiteY4" fmla="*/ 11795 h 127674"/>
                  <a:gd name="connsiteX5" fmla="*/ 6808 w 314958"/>
                  <a:gd name="connsiteY5" fmla="*/ 10207 h 12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958" h="127674">
                    <a:moveTo>
                      <a:pt x="6808" y="10207"/>
                    </a:moveTo>
                    <a:cubicBezTo>
                      <a:pt x="31679" y="27669"/>
                      <a:pt x="160266" y="98314"/>
                      <a:pt x="211595" y="116570"/>
                    </a:cubicBezTo>
                    <a:cubicBezTo>
                      <a:pt x="262924" y="134826"/>
                      <a:pt x="318487" y="126624"/>
                      <a:pt x="314783" y="119745"/>
                    </a:cubicBezTo>
                    <a:cubicBezTo>
                      <a:pt x="311079" y="112866"/>
                      <a:pt x="231439" y="93287"/>
                      <a:pt x="189370" y="75295"/>
                    </a:cubicBezTo>
                    <a:cubicBezTo>
                      <a:pt x="147301" y="57303"/>
                      <a:pt x="93855" y="22908"/>
                      <a:pt x="62370" y="11795"/>
                    </a:cubicBezTo>
                    <a:cubicBezTo>
                      <a:pt x="30885" y="682"/>
                      <a:pt x="-18063" y="-7255"/>
                      <a:pt x="6808" y="10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C6FA25FF-1C97-47F3-B552-DDC944F3CE2E}"/>
                  </a:ext>
                </a:extLst>
              </p:cNvPr>
              <p:cNvSpPr/>
              <p:nvPr/>
            </p:nvSpPr>
            <p:spPr>
              <a:xfrm>
                <a:off x="7339775" y="9356467"/>
                <a:ext cx="381953" cy="131869"/>
              </a:xfrm>
              <a:custGeom>
                <a:avLst/>
                <a:gdLst>
                  <a:gd name="connsiteX0" fmla="*/ 2413 w 381953"/>
                  <a:gd name="connsiteY0" fmla="*/ 258 h 131869"/>
                  <a:gd name="connsiteX1" fmla="*/ 172275 w 381953"/>
                  <a:gd name="connsiteY1" fmla="*/ 103446 h 131869"/>
                  <a:gd name="connsiteX2" fmla="*/ 380238 w 381953"/>
                  <a:gd name="connsiteY2" fmla="*/ 130433 h 131869"/>
                  <a:gd name="connsiteX3" fmla="*/ 261175 w 381953"/>
                  <a:gd name="connsiteY3" fmla="*/ 122496 h 131869"/>
                  <a:gd name="connsiteX4" fmla="*/ 84963 w 381953"/>
                  <a:gd name="connsiteY4" fmla="*/ 74871 h 131869"/>
                  <a:gd name="connsiteX5" fmla="*/ 2413 w 381953"/>
                  <a:gd name="connsiteY5" fmla="*/ 258 h 13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953" h="131869">
                    <a:moveTo>
                      <a:pt x="2413" y="258"/>
                    </a:moveTo>
                    <a:cubicBezTo>
                      <a:pt x="16965" y="5021"/>
                      <a:pt x="109304" y="81750"/>
                      <a:pt x="172275" y="103446"/>
                    </a:cubicBezTo>
                    <a:cubicBezTo>
                      <a:pt x="235246" y="125142"/>
                      <a:pt x="365421" y="127258"/>
                      <a:pt x="380238" y="130433"/>
                    </a:cubicBezTo>
                    <a:cubicBezTo>
                      <a:pt x="395055" y="133608"/>
                      <a:pt x="310387" y="131756"/>
                      <a:pt x="261175" y="122496"/>
                    </a:cubicBezTo>
                    <a:cubicBezTo>
                      <a:pt x="211963" y="113236"/>
                      <a:pt x="127825" y="91804"/>
                      <a:pt x="84963" y="74871"/>
                    </a:cubicBezTo>
                    <a:cubicBezTo>
                      <a:pt x="42101" y="57938"/>
                      <a:pt x="-12139" y="-4505"/>
                      <a:pt x="2413" y="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EBCCACC2-7505-4B50-A573-36910DCD6885}"/>
                  </a:ext>
                </a:extLst>
              </p:cNvPr>
              <p:cNvSpPr/>
              <p:nvPr/>
            </p:nvSpPr>
            <p:spPr>
              <a:xfrm>
                <a:off x="7308676" y="9374183"/>
                <a:ext cx="340657" cy="167426"/>
              </a:xfrm>
              <a:custGeom>
                <a:avLst/>
                <a:gdLst>
                  <a:gd name="connsiteX0" fmla="*/ 174 w 340657"/>
                  <a:gd name="connsiteY0" fmla="*/ 5 h 167426"/>
                  <a:gd name="connsiteX1" fmla="*/ 125587 w 340657"/>
                  <a:gd name="connsiteY1" fmla="*/ 111130 h 167426"/>
                  <a:gd name="connsiteX2" fmla="*/ 336724 w 340657"/>
                  <a:gd name="connsiteY2" fmla="*/ 166692 h 167426"/>
                  <a:gd name="connsiteX3" fmla="*/ 268462 w 340657"/>
                  <a:gd name="connsiteY3" fmla="*/ 144467 h 167426"/>
                  <a:gd name="connsiteX4" fmla="*/ 150987 w 340657"/>
                  <a:gd name="connsiteY4" fmla="*/ 106367 h 167426"/>
                  <a:gd name="connsiteX5" fmla="*/ 174 w 340657"/>
                  <a:gd name="connsiteY5" fmla="*/ 5 h 16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657" h="167426">
                    <a:moveTo>
                      <a:pt x="174" y="5"/>
                    </a:moveTo>
                    <a:cubicBezTo>
                      <a:pt x="-4059" y="799"/>
                      <a:pt x="69495" y="83349"/>
                      <a:pt x="125587" y="111130"/>
                    </a:cubicBezTo>
                    <a:cubicBezTo>
                      <a:pt x="181679" y="138911"/>
                      <a:pt x="312912" y="161136"/>
                      <a:pt x="336724" y="166692"/>
                    </a:cubicBezTo>
                    <a:cubicBezTo>
                      <a:pt x="360536" y="172248"/>
                      <a:pt x="268462" y="144467"/>
                      <a:pt x="268462" y="144467"/>
                    </a:cubicBezTo>
                    <a:cubicBezTo>
                      <a:pt x="237506" y="134413"/>
                      <a:pt x="195437" y="130179"/>
                      <a:pt x="150987" y="106367"/>
                    </a:cubicBezTo>
                    <a:cubicBezTo>
                      <a:pt x="106537" y="82555"/>
                      <a:pt x="4407" y="-789"/>
                      <a:pt x="174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F6EACD8E-F126-4D4A-ABB0-B351F073AD7D}"/>
                  </a:ext>
                </a:extLst>
              </p:cNvPr>
              <p:cNvSpPr/>
              <p:nvPr/>
            </p:nvSpPr>
            <p:spPr>
              <a:xfrm>
                <a:off x="7218065" y="9365787"/>
                <a:ext cx="390838" cy="187327"/>
              </a:xfrm>
              <a:custGeom>
                <a:avLst/>
                <a:gdLst>
                  <a:gd name="connsiteX0" fmla="*/ 1885 w 390838"/>
                  <a:gd name="connsiteY0" fmla="*/ 463 h 187327"/>
                  <a:gd name="connsiteX1" fmla="*/ 208260 w 390838"/>
                  <a:gd name="connsiteY1" fmla="*/ 167151 h 187327"/>
                  <a:gd name="connsiteX2" fmla="*/ 390823 w 390838"/>
                  <a:gd name="connsiteY2" fmla="*/ 183026 h 187327"/>
                  <a:gd name="connsiteX3" fmla="*/ 198735 w 390838"/>
                  <a:gd name="connsiteY3" fmla="*/ 154451 h 187327"/>
                  <a:gd name="connsiteX4" fmla="*/ 109835 w 390838"/>
                  <a:gd name="connsiteY4" fmla="*/ 117938 h 187327"/>
                  <a:gd name="connsiteX5" fmla="*/ 1885 w 390838"/>
                  <a:gd name="connsiteY5" fmla="*/ 463 h 18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38" h="187327">
                    <a:moveTo>
                      <a:pt x="1885" y="463"/>
                    </a:moveTo>
                    <a:cubicBezTo>
                      <a:pt x="18289" y="8665"/>
                      <a:pt x="143437" y="136724"/>
                      <a:pt x="208260" y="167151"/>
                    </a:cubicBezTo>
                    <a:cubicBezTo>
                      <a:pt x="273083" y="197578"/>
                      <a:pt x="392411" y="185143"/>
                      <a:pt x="390823" y="183026"/>
                    </a:cubicBezTo>
                    <a:cubicBezTo>
                      <a:pt x="389235" y="180909"/>
                      <a:pt x="245566" y="165299"/>
                      <a:pt x="198735" y="154451"/>
                    </a:cubicBezTo>
                    <a:cubicBezTo>
                      <a:pt x="151904" y="143603"/>
                      <a:pt x="138939" y="140428"/>
                      <a:pt x="109835" y="117938"/>
                    </a:cubicBezTo>
                    <a:cubicBezTo>
                      <a:pt x="80731" y="95448"/>
                      <a:pt x="-14519" y="-7739"/>
                      <a:pt x="1885" y="4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9E844248-3266-402D-949C-00C75694E3EE}"/>
                  </a:ext>
                </a:extLst>
              </p:cNvPr>
              <p:cNvSpPr/>
              <p:nvPr/>
            </p:nvSpPr>
            <p:spPr>
              <a:xfrm>
                <a:off x="7127753" y="9342159"/>
                <a:ext cx="198425" cy="187177"/>
              </a:xfrm>
              <a:custGeom>
                <a:avLst/>
                <a:gdLst>
                  <a:gd name="connsiteX0" fmla="*/ 1710 w 198425"/>
                  <a:gd name="connsiteY0" fmla="*/ 279 h 187177"/>
                  <a:gd name="connsiteX1" fmla="*/ 184272 w 198425"/>
                  <a:gd name="connsiteY1" fmla="*/ 165379 h 187177"/>
                  <a:gd name="connsiteX2" fmla="*/ 176335 w 198425"/>
                  <a:gd name="connsiteY2" fmla="*/ 181254 h 187177"/>
                  <a:gd name="connsiteX3" fmla="*/ 96960 w 198425"/>
                  <a:gd name="connsiteY3" fmla="*/ 127279 h 187177"/>
                  <a:gd name="connsiteX4" fmla="*/ 1710 w 198425"/>
                  <a:gd name="connsiteY4" fmla="*/ 279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25" h="187177">
                    <a:moveTo>
                      <a:pt x="1710" y="279"/>
                    </a:moveTo>
                    <a:cubicBezTo>
                      <a:pt x="16262" y="6629"/>
                      <a:pt x="155168" y="135217"/>
                      <a:pt x="184272" y="165379"/>
                    </a:cubicBezTo>
                    <a:cubicBezTo>
                      <a:pt x="213376" y="195541"/>
                      <a:pt x="190887" y="187604"/>
                      <a:pt x="176335" y="181254"/>
                    </a:cubicBezTo>
                    <a:cubicBezTo>
                      <a:pt x="161783" y="174904"/>
                      <a:pt x="124477" y="156912"/>
                      <a:pt x="96960" y="127279"/>
                    </a:cubicBezTo>
                    <a:cubicBezTo>
                      <a:pt x="69443" y="97646"/>
                      <a:pt x="-12842" y="-6071"/>
                      <a:pt x="1710" y="2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F63D0565-7EFA-4FE1-AC82-8EC6D99C3C47}"/>
                  </a:ext>
                </a:extLst>
              </p:cNvPr>
              <p:cNvSpPr/>
              <p:nvPr/>
            </p:nvSpPr>
            <p:spPr>
              <a:xfrm>
                <a:off x="7011674" y="9306577"/>
                <a:ext cx="197935" cy="160681"/>
              </a:xfrm>
              <a:custGeom>
                <a:avLst/>
                <a:gdLst>
                  <a:gd name="connsiteX0" fmla="*/ 5076 w 197935"/>
                  <a:gd name="connsiteY0" fmla="*/ 936 h 160681"/>
                  <a:gd name="connsiteX1" fmla="*/ 168589 w 197935"/>
                  <a:gd name="connsiteY1" fmla="*/ 143811 h 160681"/>
                  <a:gd name="connsiteX2" fmla="*/ 190814 w 197935"/>
                  <a:gd name="connsiteY2" fmla="*/ 154923 h 160681"/>
                  <a:gd name="connsiteX3" fmla="*/ 87626 w 197935"/>
                  <a:gd name="connsiteY3" fmla="*/ 116823 h 160681"/>
                  <a:gd name="connsiteX4" fmla="*/ 44764 w 197935"/>
                  <a:gd name="connsiteY4" fmla="*/ 83486 h 160681"/>
                  <a:gd name="connsiteX5" fmla="*/ 5076 w 197935"/>
                  <a:gd name="connsiteY5" fmla="*/ 936 h 16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35" h="160681">
                    <a:moveTo>
                      <a:pt x="5076" y="936"/>
                    </a:moveTo>
                    <a:cubicBezTo>
                      <a:pt x="25714" y="10990"/>
                      <a:pt x="137633" y="118147"/>
                      <a:pt x="168589" y="143811"/>
                    </a:cubicBezTo>
                    <a:cubicBezTo>
                      <a:pt x="199545" y="169476"/>
                      <a:pt x="204308" y="159421"/>
                      <a:pt x="190814" y="154923"/>
                    </a:cubicBezTo>
                    <a:cubicBezTo>
                      <a:pt x="177320" y="150425"/>
                      <a:pt x="111968" y="128729"/>
                      <a:pt x="87626" y="116823"/>
                    </a:cubicBezTo>
                    <a:cubicBezTo>
                      <a:pt x="63284" y="104917"/>
                      <a:pt x="56935" y="102271"/>
                      <a:pt x="44764" y="83486"/>
                    </a:cubicBezTo>
                    <a:cubicBezTo>
                      <a:pt x="32593" y="64701"/>
                      <a:pt x="-15562" y="-9118"/>
                      <a:pt x="5076" y="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4F8FF905-A5D9-4385-908A-5874239349A8}"/>
                  </a:ext>
                </a:extLst>
              </p:cNvPr>
              <p:cNvSpPr/>
              <p:nvPr/>
            </p:nvSpPr>
            <p:spPr>
              <a:xfrm>
                <a:off x="8280823" y="9043593"/>
                <a:ext cx="78125" cy="159318"/>
              </a:xfrm>
              <a:custGeom>
                <a:avLst/>
                <a:gdLst>
                  <a:gd name="connsiteX0" fmla="*/ 77365 w 78125"/>
                  <a:gd name="connsiteY0" fmla="*/ 395 h 159318"/>
                  <a:gd name="connsiteX1" fmla="*/ 9102 w 78125"/>
                  <a:gd name="connsiteY1" fmla="*/ 94057 h 159318"/>
                  <a:gd name="connsiteX2" fmla="*/ 2752 w 78125"/>
                  <a:gd name="connsiteY2" fmla="*/ 159145 h 159318"/>
                  <a:gd name="connsiteX3" fmla="*/ 28152 w 78125"/>
                  <a:gd name="connsiteY3" fmla="*/ 111520 h 159318"/>
                  <a:gd name="connsiteX4" fmla="*/ 45615 w 78125"/>
                  <a:gd name="connsiteY4" fmla="*/ 62307 h 159318"/>
                  <a:gd name="connsiteX5" fmla="*/ 77365 w 78125"/>
                  <a:gd name="connsiteY5" fmla="*/ 395 h 15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25" h="159318">
                    <a:moveTo>
                      <a:pt x="77365" y="395"/>
                    </a:moveTo>
                    <a:cubicBezTo>
                      <a:pt x="71280" y="5687"/>
                      <a:pt x="21537" y="67599"/>
                      <a:pt x="9102" y="94057"/>
                    </a:cubicBezTo>
                    <a:cubicBezTo>
                      <a:pt x="-3334" y="120515"/>
                      <a:pt x="-423" y="156235"/>
                      <a:pt x="2752" y="159145"/>
                    </a:cubicBezTo>
                    <a:cubicBezTo>
                      <a:pt x="5927" y="162056"/>
                      <a:pt x="21008" y="127660"/>
                      <a:pt x="28152" y="111520"/>
                    </a:cubicBezTo>
                    <a:cubicBezTo>
                      <a:pt x="35296" y="95380"/>
                      <a:pt x="40059" y="80299"/>
                      <a:pt x="45615" y="62307"/>
                    </a:cubicBezTo>
                    <a:cubicBezTo>
                      <a:pt x="51171" y="44315"/>
                      <a:pt x="83450" y="-4897"/>
                      <a:pt x="77365" y="3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4B56CA59-FD6F-471E-AA70-24C0B2435C89}"/>
                  </a:ext>
                </a:extLst>
              </p:cNvPr>
              <p:cNvSpPr/>
              <p:nvPr/>
            </p:nvSpPr>
            <p:spPr>
              <a:xfrm>
                <a:off x="6134041" y="6254236"/>
                <a:ext cx="116153" cy="203714"/>
              </a:xfrm>
              <a:custGeom>
                <a:avLst/>
                <a:gdLst>
                  <a:gd name="connsiteX0" fmla="*/ 59 w 116153"/>
                  <a:gd name="connsiteY0" fmla="*/ 514 h 203714"/>
                  <a:gd name="connsiteX1" fmla="*/ 61972 w 116153"/>
                  <a:gd name="connsiteY1" fmla="*/ 116402 h 203714"/>
                  <a:gd name="connsiteX2" fmla="*/ 115947 w 116153"/>
                  <a:gd name="connsiteY2" fmla="*/ 203714 h 203714"/>
                  <a:gd name="connsiteX3" fmla="*/ 79434 w 116153"/>
                  <a:gd name="connsiteY3" fmla="*/ 116402 h 203714"/>
                  <a:gd name="connsiteX4" fmla="*/ 50859 w 116153"/>
                  <a:gd name="connsiteY4" fmla="*/ 75127 h 203714"/>
                  <a:gd name="connsiteX5" fmla="*/ 59 w 116153"/>
                  <a:gd name="connsiteY5" fmla="*/ 514 h 20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153" h="203714">
                    <a:moveTo>
                      <a:pt x="59" y="514"/>
                    </a:moveTo>
                    <a:cubicBezTo>
                      <a:pt x="1911" y="7393"/>
                      <a:pt x="42657" y="82535"/>
                      <a:pt x="61972" y="116402"/>
                    </a:cubicBezTo>
                    <a:cubicBezTo>
                      <a:pt x="81287" y="150269"/>
                      <a:pt x="113037" y="203714"/>
                      <a:pt x="115947" y="203714"/>
                    </a:cubicBezTo>
                    <a:cubicBezTo>
                      <a:pt x="118857" y="203714"/>
                      <a:pt x="90282" y="137833"/>
                      <a:pt x="79434" y="116402"/>
                    </a:cubicBezTo>
                    <a:cubicBezTo>
                      <a:pt x="68586" y="94971"/>
                      <a:pt x="61707" y="92589"/>
                      <a:pt x="50859" y="75127"/>
                    </a:cubicBezTo>
                    <a:cubicBezTo>
                      <a:pt x="40011" y="57665"/>
                      <a:pt x="-1793" y="-6365"/>
                      <a:pt x="59" y="5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860C5C8F-4579-4120-85ED-E14CC8B1AA17}"/>
                  </a:ext>
                </a:extLst>
              </p:cNvPr>
              <p:cNvSpPr/>
              <p:nvPr/>
            </p:nvSpPr>
            <p:spPr>
              <a:xfrm>
                <a:off x="6263536" y="6245127"/>
                <a:ext cx="252515" cy="241353"/>
              </a:xfrm>
              <a:custGeom>
                <a:avLst/>
                <a:gdLst>
                  <a:gd name="connsiteX0" fmla="*/ 3914 w 252515"/>
                  <a:gd name="connsiteY0" fmla="*/ 238223 h 241353"/>
                  <a:gd name="connsiteX1" fmla="*/ 69002 w 252515"/>
                  <a:gd name="connsiteY1" fmla="*/ 146148 h 241353"/>
                  <a:gd name="connsiteX2" fmla="*/ 148377 w 252515"/>
                  <a:gd name="connsiteY2" fmla="*/ 71536 h 241353"/>
                  <a:gd name="connsiteX3" fmla="*/ 251564 w 252515"/>
                  <a:gd name="connsiteY3" fmla="*/ 9623 h 241353"/>
                  <a:gd name="connsiteX4" fmla="*/ 188064 w 252515"/>
                  <a:gd name="connsiteY4" fmla="*/ 23911 h 241353"/>
                  <a:gd name="connsiteX5" fmla="*/ 3914 w 252515"/>
                  <a:gd name="connsiteY5" fmla="*/ 238223 h 24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515" h="241353">
                    <a:moveTo>
                      <a:pt x="3914" y="238223"/>
                    </a:moveTo>
                    <a:cubicBezTo>
                      <a:pt x="-15930" y="258596"/>
                      <a:pt x="44925" y="173929"/>
                      <a:pt x="69002" y="146148"/>
                    </a:cubicBezTo>
                    <a:cubicBezTo>
                      <a:pt x="93079" y="118367"/>
                      <a:pt x="117950" y="94290"/>
                      <a:pt x="148377" y="71536"/>
                    </a:cubicBezTo>
                    <a:cubicBezTo>
                      <a:pt x="178804" y="48782"/>
                      <a:pt x="244950" y="17560"/>
                      <a:pt x="251564" y="9623"/>
                    </a:cubicBezTo>
                    <a:cubicBezTo>
                      <a:pt x="258178" y="1686"/>
                      <a:pt x="229604" y="-12866"/>
                      <a:pt x="188064" y="23911"/>
                    </a:cubicBezTo>
                    <a:cubicBezTo>
                      <a:pt x="146525" y="60688"/>
                      <a:pt x="23758" y="217850"/>
                      <a:pt x="3914" y="238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4679EC23-9E4B-4154-B358-2571626449BF}"/>
                  </a:ext>
                </a:extLst>
              </p:cNvPr>
              <p:cNvSpPr/>
              <p:nvPr/>
            </p:nvSpPr>
            <p:spPr>
              <a:xfrm>
                <a:off x="6225258" y="6223839"/>
                <a:ext cx="942632" cy="444635"/>
              </a:xfrm>
              <a:custGeom>
                <a:avLst/>
                <a:gdLst>
                  <a:gd name="connsiteX0" fmla="*/ 7267 w 942632"/>
                  <a:gd name="connsiteY0" fmla="*/ 246811 h 444635"/>
                  <a:gd name="connsiteX1" fmla="*/ 61242 w 942632"/>
                  <a:gd name="connsiteY1" fmla="*/ 170611 h 444635"/>
                  <a:gd name="connsiteX2" fmla="*/ 189830 w 942632"/>
                  <a:gd name="connsiteY2" fmla="*/ 59486 h 444635"/>
                  <a:gd name="connsiteX3" fmla="*/ 324767 w 942632"/>
                  <a:gd name="connsiteY3" fmla="*/ 22974 h 444635"/>
                  <a:gd name="connsiteX4" fmla="*/ 477167 w 942632"/>
                  <a:gd name="connsiteY4" fmla="*/ 32499 h 444635"/>
                  <a:gd name="connsiteX5" fmla="*/ 734342 w 942632"/>
                  <a:gd name="connsiteY5" fmla="*/ 192836 h 444635"/>
                  <a:gd name="connsiteX6" fmla="*/ 937542 w 942632"/>
                  <a:gd name="connsiteY6" fmla="*/ 440486 h 444635"/>
                  <a:gd name="connsiteX7" fmla="*/ 858167 w 942632"/>
                  <a:gd name="connsiteY7" fmla="*/ 330949 h 444635"/>
                  <a:gd name="connsiteX8" fmla="*/ 608930 w 942632"/>
                  <a:gd name="connsiteY8" fmla="*/ 111874 h 444635"/>
                  <a:gd name="connsiteX9" fmla="*/ 412080 w 942632"/>
                  <a:gd name="connsiteY9" fmla="*/ 30911 h 444635"/>
                  <a:gd name="connsiteX10" fmla="*/ 216817 w 942632"/>
                  <a:gd name="connsiteY10" fmla="*/ 13449 h 444635"/>
                  <a:gd name="connsiteX11" fmla="*/ 7267 w 942632"/>
                  <a:gd name="connsiteY11" fmla="*/ 246811 h 44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632" h="444635">
                    <a:moveTo>
                      <a:pt x="7267" y="246811"/>
                    </a:moveTo>
                    <a:cubicBezTo>
                      <a:pt x="-18662" y="273005"/>
                      <a:pt x="30815" y="201832"/>
                      <a:pt x="61242" y="170611"/>
                    </a:cubicBezTo>
                    <a:cubicBezTo>
                      <a:pt x="91669" y="139390"/>
                      <a:pt x="145909" y="84092"/>
                      <a:pt x="189830" y="59486"/>
                    </a:cubicBezTo>
                    <a:cubicBezTo>
                      <a:pt x="233751" y="34880"/>
                      <a:pt x="276878" y="27472"/>
                      <a:pt x="324767" y="22974"/>
                    </a:cubicBezTo>
                    <a:cubicBezTo>
                      <a:pt x="372657" y="18476"/>
                      <a:pt x="408905" y="4189"/>
                      <a:pt x="477167" y="32499"/>
                    </a:cubicBezTo>
                    <a:cubicBezTo>
                      <a:pt x="545429" y="60809"/>
                      <a:pt x="657613" y="124838"/>
                      <a:pt x="734342" y="192836"/>
                    </a:cubicBezTo>
                    <a:cubicBezTo>
                      <a:pt x="811071" y="260834"/>
                      <a:pt x="916905" y="417467"/>
                      <a:pt x="937542" y="440486"/>
                    </a:cubicBezTo>
                    <a:cubicBezTo>
                      <a:pt x="958179" y="463505"/>
                      <a:pt x="912936" y="385718"/>
                      <a:pt x="858167" y="330949"/>
                    </a:cubicBezTo>
                    <a:cubicBezTo>
                      <a:pt x="803398" y="276180"/>
                      <a:pt x="683278" y="161880"/>
                      <a:pt x="608930" y="111874"/>
                    </a:cubicBezTo>
                    <a:cubicBezTo>
                      <a:pt x="534582" y="61868"/>
                      <a:pt x="477432" y="47315"/>
                      <a:pt x="412080" y="30911"/>
                    </a:cubicBezTo>
                    <a:cubicBezTo>
                      <a:pt x="346728" y="14507"/>
                      <a:pt x="282169" y="-18566"/>
                      <a:pt x="216817" y="13449"/>
                    </a:cubicBezTo>
                    <a:cubicBezTo>
                      <a:pt x="151465" y="45464"/>
                      <a:pt x="33196" y="220617"/>
                      <a:pt x="7267" y="2468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CAF64AEA-0189-4C54-98B6-8DBAFC3508B0}"/>
                  </a:ext>
                </a:extLst>
              </p:cNvPr>
              <p:cNvSpPr/>
              <p:nvPr/>
            </p:nvSpPr>
            <p:spPr>
              <a:xfrm>
                <a:off x="7144169" y="6638760"/>
                <a:ext cx="375453" cy="902814"/>
              </a:xfrm>
              <a:custGeom>
                <a:avLst/>
                <a:gdLst>
                  <a:gd name="connsiteX0" fmla="*/ 4344 w 375453"/>
                  <a:gd name="connsiteY0" fmla="*/ 6515 h 902814"/>
                  <a:gd name="connsiteX1" fmla="*/ 77369 w 375453"/>
                  <a:gd name="connsiteY1" fmla="*/ 139865 h 902814"/>
                  <a:gd name="connsiteX2" fmla="*/ 256756 w 375453"/>
                  <a:gd name="connsiteY2" fmla="*/ 500228 h 902814"/>
                  <a:gd name="connsiteX3" fmla="*/ 356769 w 375453"/>
                  <a:gd name="connsiteY3" fmla="*/ 878053 h 902814"/>
                  <a:gd name="connsiteX4" fmla="*/ 359944 w 375453"/>
                  <a:gd name="connsiteY4" fmla="*/ 806615 h 902814"/>
                  <a:gd name="connsiteX5" fmla="*/ 194844 w 375453"/>
                  <a:gd name="connsiteY5" fmla="*/ 322428 h 902814"/>
                  <a:gd name="connsiteX6" fmla="*/ 4344 w 375453"/>
                  <a:gd name="connsiteY6" fmla="*/ 6515 h 90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53" h="902814">
                    <a:moveTo>
                      <a:pt x="4344" y="6515"/>
                    </a:moveTo>
                    <a:cubicBezTo>
                      <a:pt x="-15235" y="-23912"/>
                      <a:pt x="35300" y="57580"/>
                      <a:pt x="77369" y="139865"/>
                    </a:cubicBezTo>
                    <a:cubicBezTo>
                      <a:pt x="119438" y="222150"/>
                      <a:pt x="210189" y="377197"/>
                      <a:pt x="256756" y="500228"/>
                    </a:cubicBezTo>
                    <a:cubicBezTo>
                      <a:pt x="303323" y="623259"/>
                      <a:pt x="339571" y="826988"/>
                      <a:pt x="356769" y="878053"/>
                    </a:cubicBezTo>
                    <a:cubicBezTo>
                      <a:pt x="373967" y="929118"/>
                      <a:pt x="386931" y="899219"/>
                      <a:pt x="359944" y="806615"/>
                    </a:cubicBezTo>
                    <a:cubicBezTo>
                      <a:pt x="332957" y="714011"/>
                      <a:pt x="251994" y="452867"/>
                      <a:pt x="194844" y="322428"/>
                    </a:cubicBezTo>
                    <a:cubicBezTo>
                      <a:pt x="137694" y="191989"/>
                      <a:pt x="23923" y="36942"/>
                      <a:pt x="4344" y="65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99E81893-A1E1-4731-8E8B-89DAE8029B0F}"/>
                  </a:ext>
                </a:extLst>
              </p:cNvPr>
              <p:cNvSpPr/>
              <p:nvPr/>
            </p:nvSpPr>
            <p:spPr>
              <a:xfrm>
                <a:off x="7513467" y="7519110"/>
                <a:ext cx="83524" cy="974023"/>
              </a:xfrm>
              <a:custGeom>
                <a:avLst/>
                <a:gdLst>
                  <a:gd name="connsiteX0" fmla="*/ 171 w 83524"/>
                  <a:gd name="connsiteY0" fmla="*/ 10403 h 974023"/>
                  <a:gd name="connsiteX1" fmla="*/ 74783 w 83524"/>
                  <a:gd name="connsiteY1" fmla="*/ 407278 h 974023"/>
                  <a:gd name="connsiteX2" fmla="*/ 60496 w 83524"/>
                  <a:gd name="connsiteY2" fmla="*/ 824790 h 974023"/>
                  <a:gd name="connsiteX3" fmla="*/ 30333 w 83524"/>
                  <a:gd name="connsiteY3" fmla="*/ 974015 h 974023"/>
                  <a:gd name="connsiteX4" fmla="*/ 71608 w 83524"/>
                  <a:gd name="connsiteY4" fmla="*/ 820028 h 974023"/>
                  <a:gd name="connsiteX5" fmla="*/ 82721 w 83524"/>
                  <a:gd name="connsiteY5" fmla="*/ 532690 h 974023"/>
                  <a:gd name="connsiteX6" fmla="*/ 54146 w 83524"/>
                  <a:gd name="connsiteY6" fmla="*/ 148515 h 974023"/>
                  <a:gd name="connsiteX7" fmla="*/ 171 w 83524"/>
                  <a:gd name="connsiteY7" fmla="*/ 10403 h 97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524" h="974023">
                    <a:moveTo>
                      <a:pt x="171" y="10403"/>
                    </a:moveTo>
                    <a:cubicBezTo>
                      <a:pt x="3611" y="53530"/>
                      <a:pt x="64729" y="271547"/>
                      <a:pt x="74783" y="407278"/>
                    </a:cubicBezTo>
                    <a:cubicBezTo>
                      <a:pt x="84837" y="543009"/>
                      <a:pt x="67904" y="730334"/>
                      <a:pt x="60496" y="824790"/>
                    </a:cubicBezTo>
                    <a:cubicBezTo>
                      <a:pt x="53088" y="919246"/>
                      <a:pt x="28481" y="974809"/>
                      <a:pt x="30333" y="974015"/>
                    </a:cubicBezTo>
                    <a:cubicBezTo>
                      <a:pt x="32185" y="973221"/>
                      <a:pt x="62877" y="893582"/>
                      <a:pt x="71608" y="820028"/>
                    </a:cubicBezTo>
                    <a:cubicBezTo>
                      <a:pt x="80339" y="746474"/>
                      <a:pt x="85631" y="644609"/>
                      <a:pt x="82721" y="532690"/>
                    </a:cubicBezTo>
                    <a:cubicBezTo>
                      <a:pt x="79811" y="420771"/>
                      <a:pt x="62083" y="230007"/>
                      <a:pt x="54146" y="148515"/>
                    </a:cubicBezTo>
                    <a:cubicBezTo>
                      <a:pt x="46209" y="67023"/>
                      <a:pt x="-3269" y="-32724"/>
                      <a:pt x="171" y="104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2D7E1D97-FB68-44CF-9C8C-17CAEAF902CE}"/>
                  </a:ext>
                </a:extLst>
              </p:cNvPr>
              <p:cNvSpPr/>
              <p:nvPr/>
            </p:nvSpPr>
            <p:spPr>
              <a:xfrm>
                <a:off x="7009302" y="8509279"/>
                <a:ext cx="539675" cy="421111"/>
              </a:xfrm>
              <a:custGeom>
                <a:avLst/>
                <a:gdLst>
                  <a:gd name="connsiteX0" fmla="*/ 1098 w 539675"/>
                  <a:gd name="connsiteY0" fmla="*/ 399771 h 421111"/>
                  <a:gd name="connsiteX1" fmla="*/ 253511 w 539675"/>
                  <a:gd name="connsiteY1" fmla="*/ 414059 h 421111"/>
                  <a:gd name="connsiteX2" fmla="*/ 299548 w 539675"/>
                  <a:gd name="connsiteY2" fmla="*/ 379134 h 421111"/>
                  <a:gd name="connsiteX3" fmla="*/ 537673 w 539675"/>
                  <a:gd name="connsiteY3" fmla="*/ 1309 h 421111"/>
                  <a:gd name="connsiteX4" fmla="*/ 409086 w 539675"/>
                  <a:gd name="connsiteY4" fmla="*/ 258484 h 421111"/>
                  <a:gd name="connsiteX5" fmla="*/ 326536 w 539675"/>
                  <a:gd name="connsiteY5" fmla="*/ 361671 h 421111"/>
                  <a:gd name="connsiteX6" fmla="*/ 167786 w 539675"/>
                  <a:gd name="connsiteY6" fmla="*/ 404534 h 421111"/>
                  <a:gd name="connsiteX7" fmla="*/ 1098 w 539675"/>
                  <a:gd name="connsiteY7" fmla="*/ 399771 h 42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9675" h="421111">
                    <a:moveTo>
                      <a:pt x="1098" y="399771"/>
                    </a:moveTo>
                    <a:cubicBezTo>
                      <a:pt x="15385" y="401358"/>
                      <a:pt x="203769" y="417499"/>
                      <a:pt x="253511" y="414059"/>
                    </a:cubicBezTo>
                    <a:cubicBezTo>
                      <a:pt x="303253" y="410620"/>
                      <a:pt x="252188" y="447926"/>
                      <a:pt x="299548" y="379134"/>
                    </a:cubicBezTo>
                    <a:cubicBezTo>
                      <a:pt x="346908" y="310342"/>
                      <a:pt x="519417" y="21417"/>
                      <a:pt x="537673" y="1309"/>
                    </a:cubicBezTo>
                    <a:cubicBezTo>
                      <a:pt x="555929" y="-18799"/>
                      <a:pt x="444275" y="198424"/>
                      <a:pt x="409086" y="258484"/>
                    </a:cubicBezTo>
                    <a:cubicBezTo>
                      <a:pt x="373897" y="318544"/>
                      <a:pt x="366753" y="337329"/>
                      <a:pt x="326536" y="361671"/>
                    </a:cubicBezTo>
                    <a:cubicBezTo>
                      <a:pt x="286319" y="386013"/>
                      <a:pt x="219909" y="397919"/>
                      <a:pt x="167786" y="404534"/>
                    </a:cubicBezTo>
                    <a:cubicBezTo>
                      <a:pt x="115663" y="411149"/>
                      <a:pt x="-13189" y="398184"/>
                      <a:pt x="1098" y="399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35E41011-B3D9-4B3F-860D-03A95307ADF1}"/>
                  </a:ext>
                </a:extLst>
              </p:cNvPr>
              <p:cNvSpPr/>
              <p:nvPr/>
            </p:nvSpPr>
            <p:spPr>
              <a:xfrm>
                <a:off x="6629320" y="8613775"/>
                <a:ext cx="565465" cy="329901"/>
              </a:xfrm>
              <a:custGeom>
                <a:avLst/>
                <a:gdLst>
                  <a:gd name="connsiteX0" fmla="*/ 80 w 565465"/>
                  <a:gd name="connsiteY0" fmla="*/ 0 h 329901"/>
                  <a:gd name="connsiteX1" fmla="*/ 227093 w 565465"/>
                  <a:gd name="connsiteY1" fmla="*/ 231775 h 329901"/>
                  <a:gd name="connsiteX2" fmla="*/ 562055 w 565465"/>
                  <a:gd name="connsiteY2" fmla="*/ 327025 h 329901"/>
                  <a:gd name="connsiteX3" fmla="*/ 389018 w 565465"/>
                  <a:gd name="connsiteY3" fmla="*/ 298450 h 329901"/>
                  <a:gd name="connsiteX4" fmla="*/ 203280 w 565465"/>
                  <a:gd name="connsiteY4" fmla="*/ 230188 h 329901"/>
                  <a:gd name="connsiteX5" fmla="*/ 80 w 565465"/>
                  <a:gd name="connsiteY5" fmla="*/ 0 h 32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465" h="329901">
                    <a:moveTo>
                      <a:pt x="80" y="0"/>
                    </a:moveTo>
                    <a:cubicBezTo>
                      <a:pt x="4049" y="264"/>
                      <a:pt x="133431" y="177271"/>
                      <a:pt x="227093" y="231775"/>
                    </a:cubicBezTo>
                    <a:cubicBezTo>
                      <a:pt x="320755" y="286279"/>
                      <a:pt x="535068" y="315913"/>
                      <a:pt x="562055" y="327025"/>
                    </a:cubicBezTo>
                    <a:cubicBezTo>
                      <a:pt x="589042" y="338137"/>
                      <a:pt x="448814" y="314589"/>
                      <a:pt x="389018" y="298450"/>
                    </a:cubicBezTo>
                    <a:cubicBezTo>
                      <a:pt x="329222" y="282311"/>
                      <a:pt x="267309" y="278871"/>
                      <a:pt x="203280" y="230188"/>
                    </a:cubicBezTo>
                    <a:cubicBezTo>
                      <a:pt x="139251" y="181505"/>
                      <a:pt x="-3889" y="-264"/>
                      <a:pt x="8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6EA90FEA-307A-4971-AFF0-48B33176165F}"/>
                  </a:ext>
                </a:extLst>
              </p:cNvPr>
              <p:cNvSpPr/>
              <p:nvPr/>
            </p:nvSpPr>
            <p:spPr>
              <a:xfrm>
                <a:off x="6224797" y="7766671"/>
                <a:ext cx="431795" cy="903431"/>
              </a:xfrm>
              <a:custGeom>
                <a:avLst/>
                <a:gdLst>
                  <a:gd name="connsiteX0" fmla="*/ 1378 w 431795"/>
                  <a:gd name="connsiteY0" fmla="*/ 2554 h 903431"/>
                  <a:gd name="connsiteX1" fmla="*/ 53766 w 431795"/>
                  <a:gd name="connsiteY1" fmla="*/ 205754 h 903431"/>
                  <a:gd name="connsiteX2" fmla="*/ 198228 w 431795"/>
                  <a:gd name="connsiteY2" fmla="*/ 513729 h 903431"/>
                  <a:gd name="connsiteX3" fmla="*/ 420478 w 431795"/>
                  <a:gd name="connsiteY3" fmla="*/ 878854 h 903431"/>
                  <a:gd name="connsiteX4" fmla="*/ 368091 w 431795"/>
                  <a:gd name="connsiteY4" fmla="*/ 812179 h 903431"/>
                  <a:gd name="connsiteX5" fmla="*/ 101391 w 431795"/>
                  <a:gd name="connsiteY5" fmla="*/ 345454 h 903431"/>
                  <a:gd name="connsiteX6" fmla="*/ 1378 w 431795"/>
                  <a:gd name="connsiteY6" fmla="*/ 2554 h 9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795" h="903431">
                    <a:moveTo>
                      <a:pt x="1378" y="2554"/>
                    </a:moveTo>
                    <a:cubicBezTo>
                      <a:pt x="-6560" y="-20729"/>
                      <a:pt x="20958" y="120558"/>
                      <a:pt x="53766" y="205754"/>
                    </a:cubicBezTo>
                    <a:cubicBezTo>
                      <a:pt x="86574" y="290950"/>
                      <a:pt x="137109" y="401546"/>
                      <a:pt x="198228" y="513729"/>
                    </a:cubicBezTo>
                    <a:cubicBezTo>
                      <a:pt x="259347" y="625912"/>
                      <a:pt x="392168" y="829112"/>
                      <a:pt x="420478" y="878854"/>
                    </a:cubicBezTo>
                    <a:cubicBezTo>
                      <a:pt x="448788" y="928596"/>
                      <a:pt x="421272" y="901079"/>
                      <a:pt x="368091" y="812179"/>
                    </a:cubicBezTo>
                    <a:cubicBezTo>
                      <a:pt x="314910" y="723279"/>
                      <a:pt x="160658" y="480392"/>
                      <a:pt x="101391" y="345454"/>
                    </a:cubicBezTo>
                    <a:cubicBezTo>
                      <a:pt x="42124" y="210516"/>
                      <a:pt x="9316" y="25837"/>
                      <a:pt x="1378" y="2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C8A9C94B-7AA1-4A7E-9195-E6A797FA3749}"/>
                  </a:ext>
                </a:extLst>
              </p:cNvPr>
              <p:cNvSpPr/>
              <p:nvPr/>
            </p:nvSpPr>
            <p:spPr>
              <a:xfrm>
                <a:off x="6253703" y="7755884"/>
                <a:ext cx="533592" cy="989697"/>
              </a:xfrm>
              <a:custGeom>
                <a:avLst/>
                <a:gdLst>
                  <a:gd name="connsiteX0" fmla="*/ 1047 w 533592"/>
                  <a:gd name="connsiteY0" fmla="*/ 3816 h 989697"/>
                  <a:gd name="connsiteX1" fmla="*/ 107410 w 533592"/>
                  <a:gd name="connsiteY1" fmla="*/ 321316 h 989697"/>
                  <a:gd name="connsiteX2" fmla="*/ 250285 w 533592"/>
                  <a:gd name="connsiteY2" fmla="*/ 615004 h 989697"/>
                  <a:gd name="connsiteX3" fmla="*/ 397922 w 533592"/>
                  <a:gd name="connsiteY3" fmla="*/ 857891 h 989697"/>
                  <a:gd name="connsiteX4" fmla="*/ 532860 w 533592"/>
                  <a:gd name="connsiteY4" fmla="*/ 989654 h 989697"/>
                  <a:gd name="connsiteX5" fmla="*/ 439197 w 533592"/>
                  <a:gd name="connsiteY5" fmla="*/ 867416 h 989697"/>
                  <a:gd name="connsiteX6" fmla="*/ 183610 w 533592"/>
                  <a:gd name="connsiteY6" fmla="*/ 495941 h 989697"/>
                  <a:gd name="connsiteX7" fmla="*/ 59785 w 533592"/>
                  <a:gd name="connsiteY7" fmla="*/ 167329 h 989697"/>
                  <a:gd name="connsiteX8" fmla="*/ 1047 w 533592"/>
                  <a:gd name="connsiteY8" fmla="*/ 3816 h 98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592" h="989697">
                    <a:moveTo>
                      <a:pt x="1047" y="3816"/>
                    </a:moveTo>
                    <a:cubicBezTo>
                      <a:pt x="8985" y="29481"/>
                      <a:pt x="65870" y="219451"/>
                      <a:pt x="107410" y="321316"/>
                    </a:cubicBezTo>
                    <a:cubicBezTo>
                      <a:pt x="148950" y="423181"/>
                      <a:pt x="201866" y="525575"/>
                      <a:pt x="250285" y="615004"/>
                    </a:cubicBezTo>
                    <a:cubicBezTo>
                      <a:pt x="298704" y="704433"/>
                      <a:pt x="350826" y="795449"/>
                      <a:pt x="397922" y="857891"/>
                    </a:cubicBezTo>
                    <a:cubicBezTo>
                      <a:pt x="445018" y="920333"/>
                      <a:pt x="525981" y="988067"/>
                      <a:pt x="532860" y="989654"/>
                    </a:cubicBezTo>
                    <a:cubicBezTo>
                      <a:pt x="539739" y="991241"/>
                      <a:pt x="497405" y="949701"/>
                      <a:pt x="439197" y="867416"/>
                    </a:cubicBezTo>
                    <a:cubicBezTo>
                      <a:pt x="380989" y="785131"/>
                      <a:pt x="246845" y="612622"/>
                      <a:pt x="183610" y="495941"/>
                    </a:cubicBezTo>
                    <a:cubicBezTo>
                      <a:pt x="120375" y="379260"/>
                      <a:pt x="87566" y="247233"/>
                      <a:pt x="59785" y="167329"/>
                    </a:cubicBezTo>
                    <a:cubicBezTo>
                      <a:pt x="32004" y="87425"/>
                      <a:pt x="-6891" y="-21849"/>
                      <a:pt x="1047" y="3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5F867BC7-DCC9-4489-B851-77016E7B8A08}"/>
                  </a:ext>
                </a:extLst>
              </p:cNvPr>
              <p:cNvSpPr/>
              <p:nvPr/>
            </p:nvSpPr>
            <p:spPr>
              <a:xfrm>
                <a:off x="6771305" y="8739838"/>
                <a:ext cx="395938" cy="197910"/>
              </a:xfrm>
              <a:custGeom>
                <a:avLst/>
                <a:gdLst>
                  <a:gd name="connsiteX0" fmla="*/ 4145 w 395938"/>
                  <a:gd name="connsiteY0" fmla="*/ 2525 h 197910"/>
                  <a:gd name="connsiteX1" fmla="*/ 223220 w 395938"/>
                  <a:gd name="connsiteY1" fmla="*/ 143812 h 197910"/>
                  <a:gd name="connsiteX2" fmla="*/ 394670 w 395938"/>
                  <a:gd name="connsiteY2" fmla="*/ 197787 h 197910"/>
                  <a:gd name="connsiteX3" fmla="*/ 305770 w 395938"/>
                  <a:gd name="connsiteY3" fmla="*/ 159687 h 197910"/>
                  <a:gd name="connsiteX4" fmla="*/ 94633 w 395938"/>
                  <a:gd name="connsiteY4" fmla="*/ 59675 h 197910"/>
                  <a:gd name="connsiteX5" fmla="*/ 4145 w 395938"/>
                  <a:gd name="connsiteY5" fmla="*/ 2525 h 19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5938" h="197910">
                    <a:moveTo>
                      <a:pt x="4145" y="2525"/>
                    </a:moveTo>
                    <a:cubicBezTo>
                      <a:pt x="25576" y="16548"/>
                      <a:pt x="158133" y="111268"/>
                      <a:pt x="223220" y="143812"/>
                    </a:cubicBezTo>
                    <a:cubicBezTo>
                      <a:pt x="288307" y="176356"/>
                      <a:pt x="380912" y="195141"/>
                      <a:pt x="394670" y="197787"/>
                    </a:cubicBezTo>
                    <a:cubicBezTo>
                      <a:pt x="408428" y="200433"/>
                      <a:pt x="305770" y="159687"/>
                      <a:pt x="305770" y="159687"/>
                    </a:cubicBezTo>
                    <a:cubicBezTo>
                      <a:pt x="255764" y="136668"/>
                      <a:pt x="140141" y="82958"/>
                      <a:pt x="94633" y="59675"/>
                    </a:cubicBezTo>
                    <a:cubicBezTo>
                      <a:pt x="49125" y="36392"/>
                      <a:pt x="-17286" y="-11498"/>
                      <a:pt x="4145" y="25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1821C7A5-7FFC-4FF0-A2EE-5ACCDC931542}"/>
                  </a:ext>
                </a:extLst>
              </p:cNvPr>
              <p:cNvSpPr/>
              <p:nvPr/>
            </p:nvSpPr>
            <p:spPr>
              <a:xfrm>
                <a:off x="6430675" y="6310199"/>
                <a:ext cx="107339" cy="166963"/>
              </a:xfrm>
              <a:custGeom>
                <a:avLst/>
                <a:gdLst>
                  <a:gd name="connsiteX0" fmla="*/ 288 w 107339"/>
                  <a:gd name="connsiteY0" fmla="*/ 114 h 166963"/>
                  <a:gd name="connsiteX1" fmla="*/ 101888 w 107339"/>
                  <a:gd name="connsiteY1" fmla="*/ 127114 h 166963"/>
                  <a:gd name="connsiteX2" fmla="*/ 87600 w 107339"/>
                  <a:gd name="connsiteY2" fmla="*/ 162039 h 166963"/>
                  <a:gd name="connsiteX3" fmla="*/ 36800 w 107339"/>
                  <a:gd name="connsiteY3" fmla="*/ 165214 h 166963"/>
                  <a:gd name="connsiteX4" fmla="*/ 6638 w 107339"/>
                  <a:gd name="connsiteY4" fmla="*/ 147751 h 166963"/>
                  <a:gd name="connsiteX5" fmla="*/ 82838 w 107339"/>
                  <a:gd name="connsiteY5" fmla="*/ 149339 h 166963"/>
                  <a:gd name="connsiteX6" fmla="*/ 89188 w 107339"/>
                  <a:gd name="connsiteY6" fmla="*/ 141401 h 166963"/>
                  <a:gd name="connsiteX7" fmla="*/ 71725 w 107339"/>
                  <a:gd name="connsiteY7" fmla="*/ 104889 h 166963"/>
                  <a:gd name="connsiteX8" fmla="*/ 288 w 107339"/>
                  <a:gd name="connsiteY8" fmla="*/ 114 h 1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339" h="166963">
                    <a:moveTo>
                      <a:pt x="288" y="114"/>
                    </a:moveTo>
                    <a:cubicBezTo>
                      <a:pt x="5315" y="3818"/>
                      <a:pt x="87336" y="100126"/>
                      <a:pt x="101888" y="127114"/>
                    </a:cubicBezTo>
                    <a:cubicBezTo>
                      <a:pt x="116440" y="154102"/>
                      <a:pt x="98448" y="155689"/>
                      <a:pt x="87600" y="162039"/>
                    </a:cubicBezTo>
                    <a:cubicBezTo>
                      <a:pt x="76752" y="168389"/>
                      <a:pt x="50294" y="167595"/>
                      <a:pt x="36800" y="165214"/>
                    </a:cubicBezTo>
                    <a:cubicBezTo>
                      <a:pt x="23306" y="162833"/>
                      <a:pt x="-1035" y="150397"/>
                      <a:pt x="6638" y="147751"/>
                    </a:cubicBezTo>
                    <a:cubicBezTo>
                      <a:pt x="14311" y="145105"/>
                      <a:pt x="69080" y="150397"/>
                      <a:pt x="82838" y="149339"/>
                    </a:cubicBezTo>
                    <a:cubicBezTo>
                      <a:pt x="96596" y="148281"/>
                      <a:pt x="91040" y="148809"/>
                      <a:pt x="89188" y="141401"/>
                    </a:cubicBezTo>
                    <a:cubicBezTo>
                      <a:pt x="87336" y="133993"/>
                      <a:pt x="86013" y="126056"/>
                      <a:pt x="71725" y="104889"/>
                    </a:cubicBezTo>
                    <a:cubicBezTo>
                      <a:pt x="57438" y="83722"/>
                      <a:pt x="-4739" y="-3590"/>
                      <a:pt x="288" y="1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0F8A3E25-E2AB-4B52-ABA0-485A4127C638}"/>
                  </a:ext>
                </a:extLst>
              </p:cNvPr>
              <p:cNvSpPr/>
              <p:nvPr/>
            </p:nvSpPr>
            <p:spPr>
              <a:xfrm>
                <a:off x="6376855" y="6373768"/>
                <a:ext cx="114685" cy="19821"/>
              </a:xfrm>
              <a:custGeom>
                <a:avLst/>
                <a:gdLst>
                  <a:gd name="connsiteX0" fmla="*/ 133 w 114685"/>
                  <a:gd name="connsiteY0" fmla="*/ 19095 h 19821"/>
                  <a:gd name="connsiteX1" fmla="*/ 109670 w 114685"/>
                  <a:gd name="connsiteY1" fmla="*/ 14332 h 19821"/>
                  <a:gd name="connsiteX2" fmla="*/ 87445 w 114685"/>
                  <a:gd name="connsiteY2" fmla="*/ 45 h 19821"/>
                  <a:gd name="connsiteX3" fmla="*/ 133 w 114685"/>
                  <a:gd name="connsiteY3" fmla="*/ 19095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685" h="19821">
                    <a:moveTo>
                      <a:pt x="133" y="19095"/>
                    </a:moveTo>
                    <a:cubicBezTo>
                      <a:pt x="3837" y="21476"/>
                      <a:pt x="95118" y="17507"/>
                      <a:pt x="109670" y="14332"/>
                    </a:cubicBezTo>
                    <a:cubicBezTo>
                      <a:pt x="124222" y="11157"/>
                      <a:pt x="104114" y="1103"/>
                      <a:pt x="87445" y="45"/>
                    </a:cubicBezTo>
                    <a:cubicBezTo>
                      <a:pt x="70776" y="-1013"/>
                      <a:pt x="-3571" y="16714"/>
                      <a:pt x="133" y="190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A678919F-14BE-4439-9637-4E91F0DF2850}"/>
                  </a:ext>
                </a:extLst>
              </p:cNvPr>
              <p:cNvSpPr/>
              <p:nvPr/>
            </p:nvSpPr>
            <p:spPr>
              <a:xfrm>
                <a:off x="6384925" y="6403975"/>
                <a:ext cx="76232" cy="86144"/>
              </a:xfrm>
              <a:custGeom>
                <a:avLst/>
                <a:gdLst>
                  <a:gd name="connsiteX0" fmla="*/ 0 w 76232"/>
                  <a:gd name="connsiteY0" fmla="*/ 0 h 86144"/>
                  <a:gd name="connsiteX1" fmla="*/ 76200 w 76232"/>
                  <a:gd name="connsiteY1" fmla="*/ 85725 h 86144"/>
                  <a:gd name="connsiteX2" fmla="*/ 0 w 76232"/>
                  <a:gd name="connsiteY2" fmla="*/ 0 h 8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32" h="86144">
                    <a:moveTo>
                      <a:pt x="0" y="0"/>
                    </a:moveTo>
                    <a:cubicBezTo>
                      <a:pt x="0" y="0"/>
                      <a:pt x="78052" y="78317"/>
                      <a:pt x="76200" y="85725"/>
                    </a:cubicBezTo>
                    <a:cubicBezTo>
                      <a:pt x="74348" y="931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777A1CC2-9EE4-4189-904B-B1B0AA3F9484}"/>
                  </a:ext>
                </a:extLst>
              </p:cNvPr>
              <p:cNvSpPr/>
              <p:nvPr/>
            </p:nvSpPr>
            <p:spPr>
              <a:xfrm>
                <a:off x="6310148" y="6422891"/>
                <a:ext cx="141457" cy="110614"/>
              </a:xfrm>
              <a:custGeom>
                <a:avLst/>
                <a:gdLst>
                  <a:gd name="connsiteX0" fmla="*/ 27152 w 141457"/>
                  <a:gd name="connsiteY0" fmla="*/ 134 h 110614"/>
                  <a:gd name="connsiteX1" fmla="*/ 141452 w 141457"/>
                  <a:gd name="connsiteY1" fmla="*/ 103322 h 110614"/>
                  <a:gd name="connsiteX2" fmla="*/ 31915 w 141457"/>
                  <a:gd name="connsiteY2" fmla="*/ 96972 h 110614"/>
                  <a:gd name="connsiteX3" fmla="*/ 165 w 141457"/>
                  <a:gd name="connsiteY3" fmla="*/ 55697 h 110614"/>
                  <a:gd name="connsiteX4" fmla="*/ 41440 w 141457"/>
                  <a:gd name="connsiteY4" fmla="*/ 89034 h 110614"/>
                  <a:gd name="connsiteX5" fmla="*/ 108115 w 141457"/>
                  <a:gd name="connsiteY5" fmla="*/ 89034 h 110614"/>
                  <a:gd name="connsiteX6" fmla="*/ 101765 w 141457"/>
                  <a:gd name="connsiteY6" fmla="*/ 81097 h 110614"/>
                  <a:gd name="connsiteX7" fmla="*/ 27152 w 141457"/>
                  <a:gd name="connsiteY7" fmla="*/ 134 h 1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57" h="110614">
                    <a:moveTo>
                      <a:pt x="27152" y="134"/>
                    </a:moveTo>
                    <a:cubicBezTo>
                      <a:pt x="33766" y="3838"/>
                      <a:pt x="140658" y="87182"/>
                      <a:pt x="141452" y="103322"/>
                    </a:cubicBezTo>
                    <a:cubicBezTo>
                      <a:pt x="142246" y="119462"/>
                      <a:pt x="55463" y="104909"/>
                      <a:pt x="31915" y="96972"/>
                    </a:cubicBezTo>
                    <a:cubicBezTo>
                      <a:pt x="8367" y="89035"/>
                      <a:pt x="-1422" y="57020"/>
                      <a:pt x="165" y="55697"/>
                    </a:cubicBezTo>
                    <a:cubicBezTo>
                      <a:pt x="1752" y="54374"/>
                      <a:pt x="23448" y="83478"/>
                      <a:pt x="41440" y="89034"/>
                    </a:cubicBezTo>
                    <a:cubicBezTo>
                      <a:pt x="59432" y="94590"/>
                      <a:pt x="108115" y="89034"/>
                      <a:pt x="108115" y="89034"/>
                    </a:cubicBezTo>
                    <a:cubicBezTo>
                      <a:pt x="118169" y="87711"/>
                      <a:pt x="114465" y="91945"/>
                      <a:pt x="101765" y="81097"/>
                    </a:cubicBezTo>
                    <a:cubicBezTo>
                      <a:pt x="89065" y="70249"/>
                      <a:pt x="20538" y="-3570"/>
                      <a:pt x="27152" y="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B24EFB9F-1E30-463D-8834-69FF63531F2A}"/>
                  </a:ext>
                </a:extLst>
              </p:cNvPr>
              <p:cNvSpPr/>
              <p:nvPr/>
            </p:nvSpPr>
            <p:spPr>
              <a:xfrm>
                <a:off x="6271993" y="6471679"/>
                <a:ext cx="176284" cy="91262"/>
              </a:xfrm>
              <a:custGeom>
                <a:avLst/>
                <a:gdLst>
                  <a:gd name="connsiteX0" fmla="*/ 220 w 176284"/>
                  <a:gd name="connsiteY0" fmla="*/ 559 h 91262"/>
                  <a:gd name="connsiteX1" fmla="*/ 79595 w 176284"/>
                  <a:gd name="connsiteY1" fmla="*/ 86284 h 91262"/>
                  <a:gd name="connsiteX2" fmla="*/ 130395 w 176284"/>
                  <a:gd name="connsiteY2" fmla="*/ 78346 h 91262"/>
                  <a:gd name="connsiteX3" fmla="*/ 174845 w 176284"/>
                  <a:gd name="connsiteY3" fmla="*/ 56121 h 91262"/>
                  <a:gd name="connsiteX4" fmla="*/ 74832 w 176284"/>
                  <a:gd name="connsiteY4" fmla="*/ 51359 h 91262"/>
                  <a:gd name="connsiteX5" fmla="*/ 55782 w 176284"/>
                  <a:gd name="connsiteY5" fmla="*/ 48184 h 91262"/>
                  <a:gd name="connsiteX6" fmla="*/ 220 w 176284"/>
                  <a:gd name="connsiteY6" fmla="*/ 559 h 9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84" h="91262">
                    <a:moveTo>
                      <a:pt x="220" y="559"/>
                    </a:moveTo>
                    <a:cubicBezTo>
                      <a:pt x="4189" y="6909"/>
                      <a:pt x="57899" y="73320"/>
                      <a:pt x="79595" y="86284"/>
                    </a:cubicBezTo>
                    <a:cubicBezTo>
                      <a:pt x="101291" y="99248"/>
                      <a:pt x="114520" y="83373"/>
                      <a:pt x="130395" y="78346"/>
                    </a:cubicBezTo>
                    <a:cubicBezTo>
                      <a:pt x="146270" y="73319"/>
                      <a:pt x="184105" y="60619"/>
                      <a:pt x="174845" y="56121"/>
                    </a:cubicBezTo>
                    <a:cubicBezTo>
                      <a:pt x="165585" y="51623"/>
                      <a:pt x="94676" y="52682"/>
                      <a:pt x="74832" y="51359"/>
                    </a:cubicBezTo>
                    <a:cubicBezTo>
                      <a:pt x="54988" y="50036"/>
                      <a:pt x="64513" y="52417"/>
                      <a:pt x="55782" y="48184"/>
                    </a:cubicBezTo>
                    <a:cubicBezTo>
                      <a:pt x="47051" y="43951"/>
                      <a:pt x="-3749" y="-5791"/>
                      <a:pt x="220" y="5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BAF5103D-2D89-4D3A-B15D-830263BD0C4C}"/>
                  </a:ext>
                </a:extLst>
              </p:cNvPr>
              <p:cNvSpPr/>
              <p:nvPr/>
            </p:nvSpPr>
            <p:spPr>
              <a:xfrm>
                <a:off x="6738409" y="6475413"/>
                <a:ext cx="138901" cy="261135"/>
              </a:xfrm>
              <a:custGeom>
                <a:avLst/>
                <a:gdLst>
                  <a:gd name="connsiteX0" fmla="*/ 2116 w 138901"/>
                  <a:gd name="connsiteY0" fmla="*/ 0 h 261135"/>
                  <a:gd name="connsiteX1" fmla="*/ 8466 w 138901"/>
                  <a:gd name="connsiteY1" fmla="*/ 125412 h 261135"/>
                  <a:gd name="connsiteX2" fmla="*/ 52916 w 138901"/>
                  <a:gd name="connsiteY2" fmla="*/ 252412 h 261135"/>
                  <a:gd name="connsiteX3" fmla="*/ 62441 w 138901"/>
                  <a:gd name="connsiteY3" fmla="*/ 247650 h 261135"/>
                  <a:gd name="connsiteX4" fmla="*/ 119591 w 138901"/>
                  <a:gd name="connsiteY4" fmla="*/ 228600 h 261135"/>
                  <a:gd name="connsiteX5" fmla="*/ 138641 w 138901"/>
                  <a:gd name="connsiteY5" fmla="*/ 165100 h 261135"/>
                  <a:gd name="connsiteX6" fmla="*/ 108479 w 138901"/>
                  <a:gd name="connsiteY6" fmla="*/ 92075 h 261135"/>
                  <a:gd name="connsiteX7" fmla="*/ 73554 w 138901"/>
                  <a:gd name="connsiteY7" fmla="*/ 14287 h 261135"/>
                  <a:gd name="connsiteX8" fmla="*/ 116416 w 138901"/>
                  <a:gd name="connsiteY8" fmla="*/ 130175 h 261135"/>
                  <a:gd name="connsiteX9" fmla="*/ 108479 w 138901"/>
                  <a:gd name="connsiteY9" fmla="*/ 179387 h 261135"/>
                  <a:gd name="connsiteX10" fmla="*/ 48154 w 138901"/>
                  <a:gd name="connsiteY10" fmla="*/ 182562 h 261135"/>
                  <a:gd name="connsiteX11" fmla="*/ 33866 w 138901"/>
                  <a:gd name="connsiteY11" fmla="*/ 127000 h 261135"/>
                  <a:gd name="connsiteX12" fmla="*/ 2116 w 138901"/>
                  <a:gd name="connsiteY12" fmla="*/ 0 h 26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901" h="261135">
                    <a:moveTo>
                      <a:pt x="2116" y="0"/>
                    </a:moveTo>
                    <a:cubicBezTo>
                      <a:pt x="-2117" y="-265"/>
                      <a:pt x="-1" y="83343"/>
                      <a:pt x="8466" y="125412"/>
                    </a:cubicBezTo>
                    <a:cubicBezTo>
                      <a:pt x="16933" y="167481"/>
                      <a:pt x="43920" y="232039"/>
                      <a:pt x="52916" y="252412"/>
                    </a:cubicBezTo>
                    <a:cubicBezTo>
                      <a:pt x="61912" y="272785"/>
                      <a:pt x="51329" y="251619"/>
                      <a:pt x="62441" y="247650"/>
                    </a:cubicBezTo>
                    <a:cubicBezTo>
                      <a:pt x="73553" y="243681"/>
                      <a:pt x="106891" y="242358"/>
                      <a:pt x="119591" y="228600"/>
                    </a:cubicBezTo>
                    <a:cubicBezTo>
                      <a:pt x="132291" y="214842"/>
                      <a:pt x="140493" y="187854"/>
                      <a:pt x="138641" y="165100"/>
                    </a:cubicBezTo>
                    <a:cubicBezTo>
                      <a:pt x="136789" y="142346"/>
                      <a:pt x="119327" y="117210"/>
                      <a:pt x="108479" y="92075"/>
                    </a:cubicBezTo>
                    <a:cubicBezTo>
                      <a:pt x="97631" y="66940"/>
                      <a:pt x="72231" y="7937"/>
                      <a:pt x="73554" y="14287"/>
                    </a:cubicBezTo>
                    <a:cubicBezTo>
                      <a:pt x="74877" y="20637"/>
                      <a:pt x="110595" y="102658"/>
                      <a:pt x="116416" y="130175"/>
                    </a:cubicBezTo>
                    <a:cubicBezTo>
                      <a:pt x="122237" y="157692"/>
                      <a:pt x="119856" y="170656"/>
                      <a:pt x="108479" y="179387"/>
                    </a:cubicBezTo>
                    <a:cubicBezTo>
                      <a:pt x="97102" y="188118"/>
                      <a:pt x="60589" y="191293"/>
                      <a:pt x="48154" y="182562"/>
                    </a:cubicBezTo>
                    <a:cubicBezTo>
                      <a:pt x="35719" y="173831"/>
                      <a:pt x="38893" y="156633"/>
                      <a:pt x="33866" y="127000"/>
                    </a:cubicBezTo>
                    <a:cubicBezTo>
                      <a:pt x="28839" y="97367"/>
                      <a:pt x="6349" y="265"/>
                      <a:pt x="211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4024306B-0B21-4AB1-BF06-CC2840048AEE}"/>
                  </a:ext>
                </a:extLst>
              </p:cNvPr>
              <p:cNvSpPr/>
              <p:nvPr/>
            </p:nvSpPr>
            <p:spPr>
              <a:xfrm>
                <a:off x="6522107" y="6419802"/>
                <a:ext cx="248743" cy="127713"/>
              </a:xfrm>
              <a:custGeom>
                <a:avLst/>
                <a:gdLst>
                  <a:gd name="connsiteX0" fmla="*/ 931 w 248743"/>
                  <a:gd name="connsiteY0" fmla="*/ 22273 h 127713"/>
                  <a:gd name="connsiteX1" fmla="*/ 119993 w 248743"/>
                  <a:gd name="connsiteY1" fmla="*/ 127048 h 127713"/>
                  <a:gd name="connsiteX2" fmla="*/ 113643 w 248743"/>
                  <a:gd name="connsiteY2" fmla="*/ 65136 h 127713"/>
                  <a:gd name="connsiteX3" fmla="*/ 169206 w 248743"/>
                  <a:gd name="connsiteY3" fmla="*/ 27036 h 127713"/>
                  <a:gd name="connsiteX4" fmla="*/ 248581 w 248743"/>
                  <a:gd name="connsiteY4" fmla="*/ 48 h 127713"/>
                  <a:gd name="connsiteX5" fmla="*/ 146981 w 248743"/>
                  <a:gd name="connsiteY5" fmla="*/ 22273 h 127713"/>
                  <a:gd name="connsiteX6" fmla="*/ 123168 w 248743"/>
                  <a:gd name="connsiteY6" fmla="*/ 84186 h 127713"/>
                  <a:gd name="connsiteX7" fmla="*/ 66018 w 248743"/>
                  <a:gd name="connsiteY7" fmla="*/ 68311 h 127713"/>
                  <a:gd name="connsiteX8" fmla="*/ 931 w 248743"/>
                  <a:gd name="connsiteY8" fmla="*/ 22273 h 12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743" h="127713">
                    <a:moveTo>
                      <a:pt x="931" y="22273"/>
                    </a:moveTo>
                    <a:cubicBezTo>
                      <a:pt x="9927" y="32062"/>
                      <a:pt x="101208" y="119904"/>
                      <a:pt x="119993" y="127048"/>
                    </a:cubicBezTo>
                    <a:cubicBezTo>
                      <a:pt x="138778" y="134192"/>
                      <a:pt x="105441" y="81805"/>
                      <a:pt x="113643" y="65136"/>
                    </a:cubicBezTo>
                    <a:cubicBezTo>
                      <a:pt x="121845" y="48467"/>
                      <a:pt x="146716" y="37884"/>
                      <a:pt x="169206" y="27036"/>
                    </a:cubicBezTo>
                    <a:cubicBezTo>
                      <a:pt x="191696" y="16188"/>
                      <a:pt x="252285" y="842"/>
                      <a:pt x="248581" y="48"/>
                    </a:cubicBezTo>
                    <a:cubicBezTo>
                      <a:pt x="244877" y="-746"/>
                      <a:pt x="167883" y="8250"/>
                      <a:pt x="146981" y="22273"/>
                    </a:cubicBezTo>
                    <a:cubicBezTo>
                      <a:pt x="126079" y="36296"/>
                      <a:pt x="136662" y="76513"/>
                      <a:pt x="123168" y="84186"/>
                    </a:cubicBezTo>
                    <a:cubicBezTo>
                      <a:pt x="109674" y="91859"/>
                      <a:pt x="81364" y="76248"/>
                      <a:pt x="66018" y="68311"/>
                    </a:cubicBezTo>
                    <a:cubicBezTo>
                      <a:pt x="50672" y="60374"/>
                      <a:pt x="-8065" y="12484"/>
                      <a:pt x="931" y="222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AA92ACBB-3530-49F7-88D6-78971D0A135F}"/>
                  </a:ext>
                </a:extLst>
              </p:cNvPr>
              <p:cNvSpPr/>
              <p:nvPr/>
            </p:nvSpPr>
            <p:spPr>
              <a:xfrm>
                <a:off x="6702195" y="6558014"/>
                <a:ext cx="156948" cy="429177"/>
              </a:xfrm>
              <a:custGeom>
                <a:avLst/>
                <a:gdLst>
                  <a:gd name="connsiteX0" fmla="*/ 230 w 156948"/>
                  <a:gd name="connsiteY0" fmla="*/ 1536 h 429177"/>
                  <a:gd name="connsiteX1" fmla="*/ 131993 w 156948"/>
                  <a:gd name="connsiteY1" fmla="*/ 326974 h 429177"/>
                  <a:gd name="connsiteX2" fmla="*/ 155805 w 156948"/>
                  <a:gd name="connsiteY2" fmla="*/ 376186 h 429177"/>
                  <a:gd name="connsiteX3" fmla="*/ 152630 w 156948"/>
                  <a:gd name="connsiteY3" fmla="*/ 428574 h 429177"/>
                  <a:gd name="connsiteX4" fmla="*/ 147868 w 156948"/>
                  <a:gd name="connsiteY4" fmla="*/ 339674 h 429177"/>
                  <a:gd name="connsiteX5" fmla="*/ 101830 w 156948"/>
                  <a:gd name="connsiteY5" fmla="*/ 211086 h 429177"/>
                  <a:gd name="connsiteX6" fmla="*/ 230 w 156948"/>
                  <a:gd name="connsiteY6" fmla="*/ 1536 h 42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948" h="429177">
                    <a:moveTo>
                      <a:pt x="230" y="1536"/>
                    </a:moveTo>
                    <a:cubicBezTo>
                      <a:pt x="5257" y="20851"/>
                      <a:pt x="106064" y="264532"/>
                      <a:pt x="131993" y="326974"/>
                    </a:cubicBezTo>
                    <a:cubicBezTo>
                      <a:pt x="157922" y="389416"/>
                      <a:pt x="152366" y="359253"/>
                      <a:pt x="155805" y="376186"/>
                    </a:cubicBezTo>
                    <a:cubicBezTo>
                      <a:pt x="159244" y="393119"/>
                      <a:pt x="153953" y="434659"/>
                      <a:pt x="152630" y="428574"/>
                    </a:cubicBezTo>
                    <a:cubicBezTo>
                      <a:pt x="151307" y="422489"/>
                      <a:pt x="156335" y="375922"/>
                      <a:pt x="147868" y="339674"/>
                    </a:cubicBezTo>
                    <a:cubicBezTo>
                      <a:pt x="139401" y="303426"/>
                      <a:pt x="129876" y="271940"/>
                      <a:pt x="101830" y="211086"/>
                    </a:cubicBezTo>
                    <a:cubicBezTo>
                      <a:pt x="73784" y="150232"/>
                      <a:pt x="-4797" y="-17779"/>
                      <a:pt x="230" y="15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9BB9A982-87FD-48DF-AD5C-5C29535822EB}"/>
                  </a:ext>
                </a:extLst>
              </p:cNvPr>
              <p:cNvSpPr/>
              <p:nvPr/>
            </p:nvSpPr>
            <p:spPr>
              <a:xfrm>
                <a:off x="6490044" y="6459656"/>
                <a:ext cx="277914" cy="527183"/>
              </a:xfrm>
              <a:custGeom>
                <a:avLst/>
                <a:gdLst>
                  <a:gd name="connsiteX0" fmla="*/ 1244 w 277914"/>
                  <a:gd name="connsiteY0" fmla="*/ 4644 h 527183"/>
                  <a:gd name="connsiteX1" fmla="*/ 166344 w 277914"/>
                  <a:gd name="connsiteY1" fmla="*/ 172919 h 527183"/>
                  <a:gd name="connsiteX2" fmla="*/ 217144 w 277914"/>
                  <a:gd name="connsiteY2" fmla="*/ 277694 h 527183"/>
                  <a:gd name="connsiteX3" fmla="*/ 277469 w 277914"/>
                  <a:gd name="connsiteY3" fmla="*/ 525344 h 527183"/>
                  <a:gd name="connsiteX4" fmla="*/ 242544 w 277914"/>
                  <a:gd name="connsiteY4" fmla="*/ 382469 h 527183"/>
                  <a:gd name="connsiteX5" fmla="*/ 204444 w 277914"/>
                  <a:gd name="connsiteY5" fmla="*/ 231657 h 527183"/>
                  <a:gd name="connsiteX6" fmla="*/ 186981 w 277914"/>
                  <a:gd name="connsiteY6" fmla="*/ 161807 h 527183"/>
                  <a:gd name="connsiteX7" fmla="*/ 94906 w 277914"/>
                  <a:gd name="connsiteY7" fmla="*/ 57032 h 527183"/>
                  <a:gd name="connsiteX8" fmla="*/ 1244 w 277914"/>
                  <a:gd name="connsiteY8" fmla="*/ 4644 h 52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914" h="527183">
                    <a:moveTo>
                      <a:pt x="1244" y="4644"/>
                    </a:moveTo>
                    <a:cubicBezTo>
                      <a:pt x="13150" y="23958"/>
                      <a:pt x="130361" y="127411"/>
                      <a:pt x="166344" y="172919"/>
                    </a:cubicBezTo>
                    <a:cubicBezTo>
                      <a:pt x="202327" y="218427"/>
                      <a:pt x="198623" y="218957"/>
                      <a:pt x="217144" y="277694"/>
                    </a:cubicBezTo>
                    <a:cubicBezTo>
                      <a:pt x="235665" y="336431"/>
                      <a:pt x="273236" y="507882"/>
                      <a:pt x="277469" y="525344"/>
                    </a:cubicBezTo>
                    <a:cubicBezTo>
                      <a:pt x="281702" y="542806"/>
                      <a:pt x="254715" y="431417"/>
                      <a:pt x="242544" y="382469"/>
                    </a:cubicBezTo>
                    <a:cubicBezTo>
                      <a:pt x="230373" y="333521"/>
                      <a:pt x="213704" y="268434"/>
                      <a:pt x="204444" y="231657"/>
                    </a:cubicBezTo>
                    <a:cubicBezTo>
                      <a:pt x="195184" y="194880"/>
                      <a:pt x="205237" y="190911"/>
                      <a:pt x="186981" y="161807"/>
                    </a:cubicBezTo>
                    <a:cubicBezTo>
                      <a:pt x="168725" y="132703"/>
                      <a:pt x="123745" y="83226"/>
                      <a:pt x="94906" y="57032"/>
                    </a:cubicBezTo>
                    <a:cubicBezTo>
                      <a:pt x="66067" y="30838"/>
                      <a:pt x="-10662" y="-14670"/>
                      <a:pt x="1244" y="46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D8C31359-80FB-4991-8899-7442AF58E97E}"/>
                  </a:ext>
                </a:extLst>
              </p:cNvPr>
              <p:cNvSpPr/>
              <p:nvPr/>
            </p:nvSpPr>
            <p:spPr>
              <a:xfrm>
                <a:off x="6436293" y="6535597"/>
                <a:ext cx="325868" cy="453615"/>
              </a:xfrm>
              <a:custGeom>
                <a:avLst/>
                <a:gdLst>
                  <a:gd name="connsiteX0" fmla="*/ 5782 w 325868"/>
                  <a:gd name="connsiteY0" fmla="*/ 141 h 453615"/>
                  <a:gd name="connsiteX1" fmla="*/ 118495 w 325868"/>
                  <a:gd name="connsiteY1" fmla="*/ 87453 h 453615"/>
                  <a:gd name="connsiteX2" fmla="*/ 196282 w 325868"/>
                  <a:gd name="connsiteY2" fmla="*/ 112853 h 453615"/>
                  <a:gd name="connsiteX3" fmla="*/ 261370 w 325868"/>
                  <a:gd name="connsiteY3" fmla="*/ 273191 h 453615"/>
                  <a:gd name="connsiteX4" fmla="*/ 324870 w 325868"/>
                  <a:gd name="connsiteY4" fmla="*/ 452578 h 453615"/>
                  <a:gd name="connsiteX5" fmla="*/ 208982 w 325868"/>
                  <a:gd name="connsiteY5" fmla="*/ 187466 h 453615"/>
                  <a:gd name="connsiteX6" fmla="*/ 145482 w 325868"/>
                  <a:gd name="connsiteY6" fmla="*/ 106503 h 453615"/>
                  <a:gd name="connsiteX7" fmla="*/ 105795 w 325868"/>
                  <a:gd name="connsiteY7" fmla="*/ 111266 h 453615"/>
                  <a:gd name="connsiteX8" fmla="*/ 113732 w 325868"/>
                  <a:gd name="connsiteY8" fmla="*/ 127141 h 453615"/>
                  <a:gd name="connsiteX9" fmla="*/ 32770 w 325868"/>
                  <a:gd name="connsiteY9" fmla="*/ 76341 h 453615"/>
                  <a:gd name="connsiteX10" fmla="*/ 21657 w 325868"/>
                  <a:gd name="connsiteY10" fmla="*/ 66816 h 453615"/>
                  <a:gd name="connsiteX11" fmla="*/ 5782 w 325868"/>
                  <a:gd name="connsiteY11" fmla="*/ 141 h 45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868" h="453615">
                    <a:moveTo>
                      <a:pt x="5782" y="141"/>
                    </a:moveTo>
                    <a:cubicBezTo>
                      <a:pt x="21922" y="3580"/>
                      <a:pt x="86745" y="68668"/>
                      <a:pt x="118495" y="87453"/>
                    </a:cubicBezTo>
                    <a:cubicBezTo>
                      <a:pt x="150245" y="106238"/>
                      <a:pt x="172470" y="81897"/>
                      <a:pt x="196282" y="112853"/>
                    </a:cubicBezTo>
                    <a:cubicBezTo>
                      <a:pt x="220095" y="143809"/>
                      <a:pt x="239939" y="216570"/>
                      <a:pt x="261370" y="273191"/>
                    </a:cubicBezTo>
                    <a:cubicBezTo>
                      <a:pt x="282801" y="329812"/>
                      <a:pt x="333601" y="466865"/>
                      <a:pt x="324870" y="452578"/>
                    </a:cubicBezTo>
                    <a:cubicBezTo>
                      <a:pt x="316139" y="438291"/>
                      <a:pt x="238880" y="245145"/>
                      <a:pt x="208982" y="187466"/>
                    </a:cubicBezTo>
                    <a:cubicBezTo>
                      <a:pt x="179084" y="129787"/>
                      <a:pt x="162680" y="119203"/>
                      <a:pt x="145482" y="106503"/>
                    </a:cubicBezTo>
                    <a:cubicBezTo>
                      <a:pt x="128284" y="93803"/>
                      <a:pt x="111087" y="107826"/>
                      <a:pt x="105795" y="111266"/>
                    </a:cubicBezTo>
                    <a:cubicBezTo>
                      <a:pt x="100503" y="114706"/>
                      <a:pt x="125903" y="132962"/>
                      <a:pt x="113732" y="127141"/>
                    </a:cubicBezTo>
                    <a:cubicBezTo>
                      <a:pt x="101561" y="121320"/>
                      <a:pt x="48116" y="86395"/>
                      <a:pt x="32770" y="76341"/>
                    </a:cubicBezTo>
                    <a:cubicBezTo>
                      <a:pt x="17424" y="66287"/>
                      <a:pt x="31976" y="76606"/>
                      <a:pt x="21657" y="66816"/>
                    </a:cubicBezTo>
                    <a:cubicBezTo>
                      <a:pt x="11338" y="57026"/>
                      <a:pt x="-10358" y="-3298"/>
                      <a:pt x="5782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A51003B2-78D3-4C5D-BB1B-FB27530F15B2}"/>
                  </a:ext>
                </a:extLst>
              </p:cNvPr>
              <p:cNvSpPr/>
              <p:nvPr/>
            </p:nvSpPr>
            <p:spPr>
              <a:xfrm>
                <a:off x="6302260" y="6630970"/>
                <a:ext cx="263067" cy="366755"/>
              </a:xfrm>
              <a:custGeom>
                <a:avLst/>
                <a:gdLst>
                  <a:gd name="connsiteX0" fmla="*/ 115 w 263067"/>
                  <a:gd name="connsiteY0" fmla="*/ 18 h 366755"/>
                  <a:gd name="connsiteX1" fmla="*/ 100128 w 263067"/>
                  <a:gd name="connsiteY1" fmla="*/ 295293 h 366755"/>
                  <a:gd name="connsiteX2" fmla="*/ 190615 w 263067"/>
                  <a:gd name="connsiteY2" fmla="*/ 319105 h 366755"/>
                  <a:gd name="connsiteX3" fmla="*/ 243003 w 263067"/>
                  <a:gd name="connsiteY3" fmla="*/ 327043 h 366755"/>
                  <a:gd name="connsiteX4" fmla="*/ 255703 w 263067"/>
                  <a:gd name="connsiteY4" fmla="*/ 366730 h 366755"/>
                  <a:gd name="connsiteX5" fmla="*/ 133465 w 263067"/>
                  <a:gd name="connsiteY5" fmla="*/ 320693 h 366755"/>
                  <a:gd name="connsiteX6" fmla="*/ 81078 w 263067"/>
                  <a:gd name="connsiteY6" fmla="*/ 281005 h 366755"/>
                  <a:gd name="connsiteX7" fmla="*/ 115 w 263067"/>
                  <a:gd name="connsiteY7" fmla="*/ 18 h 36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067" h="366755">
                    <a:moveTo>
                      <a:pt x="115" y="18"/>
                    </a:moveTo>
                    <a:cubicBezTo>
                      <a:pt x="3290" y="2399"/>
                      <a:pt x="68378" y="242112"/>
                      <a:pt x="100128" y="295293"/>
                    </a:cubicBezTo>
                    <a:cubicBezTo>
                      <a:pt x="131878" y="348474"/>
                      <a:pt x="166802" y="313813"/>
                      <a:pt x="190615" y="319105"/>
                    </a:cubicBezTo>
                    <a:cubicBezTo>
                      <a:pt x="214428" y="324397"/>
                      <a:pt x="232155" y="319106"/>
                      <a:pt x="243003" y="327043"/>
                    </a:cubicBezTo>
                    <a:cubicBezTo>
                      <a:pt x="253851" y="334980"/>
                      <a:pt x="273959" y="367788"/>
                      <a:pt x="255703" y="366730"/>
                    </a:cubicBezTo>
                    <a:cubicBezTo>
                      <a:pt x="237447" y="365672"/>
                      <a:pt x="162569" y="334980"/>
                      <a:pt x="133465" y="320693"/>
                    </a:cubicBezTo>
                    <a:cubicBezTo>
                      <a:pt x="104361" y="306406"/>
                      <a:pt x="102245" y="331541"/>
                      <a:pt x="81078" y="281005"/>
                    </a:cubicBezTo>
                    <a:cubicBezTo>
                      <a:pt x="59911" y="230470"/>
                      <a:pt x="-3060" y="-2363"/>
                      <a:pt x="115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5E914668-A201-4526-AA68-2E990054C425}"/>
                  </a:ext>
                </a:extLst>
              </p:cNvPr>
              <p:cNvSpPr/>
              <p:nvPr/>
            </p:nvSpPr>
            <p:spPr>
              <a:xfrm>
                <a:off x="6576293" y="6795717"/>
                <a:ext cx="45566" cy="255809"/>
              </a:xfrm>
              <a:custGeom>
                <a:avLst/>
                <a:gdLst>
                  <a:gd name="connsiteX0" fmla="*/ 45170 w 45566"/>
                  <a:gd name="connsiteY0" fmla="*/ 371 h 255809"/>
                  <a:gd name="connsiteX1" fmla="*/ 21357 w 45566"/>
                  <a:gd name="connsiteY1" fmla="*/ 244846 h 255809"/>
                  <a:gd name="connsiteX2" fmla="*/ 720 w 45566"/>
                  <a:gd name="connsiteY2" fmla="*/ 190871 h 255809"/>
                  <a:gd name="connsiteX3" fmla="*/ 45170 w 45566"/>
                  <a:gd name="connsiteY3" fmla="*/ 371 h 25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66" h="255809">
                    <a:moveTo>
                      <a:pt x="45170" y="371"/>
                    </a:moveTo>
                    <a:cubicBezTo>
                      <a:pt x="48609" y="9367"/>
                      <a:pt x="28765" y="213096"/>
                      <a:pt x="21357" y="244846"/>
                    </a:cubicBezTo>
                    <a:cubicBezTo>
                      <a:pt x="13949" y="276596"/>
                      <a:pt x="-3778" y="233469"/>
                      <a:pt x="720" y="190871"/>
                    </a:cubicBezTo>
                    <a:cubicBezTo>
                      <a:pt x="5218" y="148273"/>
                      <a:pt x="41731" y="-8625"/>
                      <a:pt x="45170" y="3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C028F1C4-442C-4273-B39F-6F5CA4B748FA}"/>
                  </a:ext>
                </a:extLst>
              </p:cNvPr>
              <p:cNvSpPr/>
              <p:nvPr/>
            </p:nvSpPr>
            <p:spPr>
              <a:xfrm>
                <a:off x="6413296" y="6894117"/>
                <a:ext cx="198865" cy="50836"/>
              </a:xfrm>
              <a:custGeom>
                <a:avLst/>
                <a:gdLst>
                  <a:gd name="connsiteX0" fmla="*/ 198642 w 198865"/>
                  <a:gd name="connsiteY0" fmla="*/ 396 h 50836"/>
                  <a:gd name="connsiteX1" fmla="*/ 112917 w 198865"/>
                  <a:gd name="connsiteY1" fmla="*/ 27383 h 50836"/>
                  <a:gd name="connsiteX2" fmla="*/ 204 w 198865"/>
                  <a:gd name="connsiteY2" fmla="*/ 44846 h 50836"/>
                  <a:gd name="connsiteX3" fmla="*/ 87517 w 198865"/>
                  <a:gd name="connsiteY3" fmla="*/ 49608 h 50836"/>
                  <a:gd name="connsiteX4" fmla="*/ 198642 w 198865"/>
                  <a:gd name="connsiteY4" fmla="*/ 396 h 5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865" h="50836">
                    <a:moveTo>
                      <a:pt x="198642" y="396"/>
                    </a:moveTo>
                    <a:cubicBezTo>
                      <a:pt x="202875" y="-3308"/>
                      <a:pt x="145990" y="19975"/>
                      <a:pt x="112917" y="27383"/>
                    </a:cubicBezTo>
                    <a:cubicBezTo>
                      <a:pt x="79844" y="34791"/>
                      <a:pt x="4437" y="41142"/>
                      <a:pt x="204" y="44846"/>
                    </a:cubicBezTo>
                    <a:cubicBezTo>
                      <a:pt x="-4029" y="48550"/>
                      <a:pt x="58413" y="53048"/>
                      <a:pt x="87517" y="49608"/>
                    </a:cubicBezTo>
                    <a:cubicBezTo>
                      <a:pt x="116621" y="46168"/>
                      <a:pt x="194409" y="4100"/>
                      <a:pt x="198642" y="3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DB320B9C-20F8-4537-907C-2275AE874E81}"/>
                  </a:ext>
                </a:extLst>
              </p:cNvPr>
              <p:cNvSpPr/>
              <p:nvPr/>
            </p:nvSpPr>
            <p:spPr>
              <a:xfrm>
                <a:off x="6623318" y="6786778"/>
                <a:ext cx="117360" cy="296324"/>
              </a:xfrm>
              <a:custGeom>
                <a:avLst/>
                <a:gdLst>
                  <a:gd name="connsiteX0" fmla="*/ 1320 w 117360"/>
                  <a:gd name="connsiteY0" fmla="*/ 4547 h 296324"/>
                  <a:gd name="connsiteX1" fmla="*/ 112445 w 117360"/>
                  <a:gd name="connsiteY1" fmla="*/ 285535 h 296324"/>
                  <a:gd name="connsiteX2" fmla="*/ 93395 w 117360"/>
                  <a:gd name="connsiteY2" fmla="*/ 226797 h 296324"/>
                  <a:gd name="connsiteX3" fmla="*/ 53707 w 117360"/>
                  <a:gd name="connsiteY3" fmla="*/ 118847 h 296324"/>
                  <a:gd name="connsiteX4" fmla="*/ 1320 w 117360"/>
                  <a:gd name="connsiteY4" fmla="*/ 4547 h 29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0" h="296324">
                    <a:moveTo>
                      <a:pt x="1320" y="4547"/>
                    </a:moveTo>
                    <a:cubicBezTo>
                      <a:pt x="11110" y="32328"/>
                      <a:pt x="97099" y="248493"/>
                      <a:pt x="112445" y="285535"/>
                    </a:cubicBezTo>
                    <a:cubicBezTo>
                      <a:pt x="127791" y="322577"/>
                      <a:pt x="103185" y="254578"/>
                      <a:pt x="93395" y="226797"/>
                    </a:cubicBezTo>
                    <a:cubicBezTo>
                      <a:pt x="83605" y="199016"/>
                      <a:pt x="68524" y="153772"/>
                      <a:pt x="53707" y="118847"/>
                    </a:cubicBezTo>
                    <a:cubicBezTo>
                      <a:pt x="38890" y="83922"/>
                      <a:pt x="-8470" y="-23234"/>
                      <a:pt x="1320" y="45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B9A8A356-7BF7-474B-BD26-1F74FE6D35F4}"/>
                  </a:ext>
                </a:extLst>
              </p:cNvPr>
              <p:cNvSpPr/>
              <p:nvPr/>
            </p:nvSpPr>
            <p:spPr>
              <a:xfrm>
                <a:off x="6424675" y="6569554"/>
                <a:ext cx="157318" cy="159110"/>
              </a:xfrm>
              <a:custGeom>
                <a:avLst/>
                <a:gdLst>
                  <a:gd name="connsiteX0" fmla="*/ 1525 w 157318"/>
                  <a:gd name="connsiteY0" fmla="*/ 1109 h 159110"/>
                  <a:gd name="connsiteX1" fmla="*/ 155513 w 157318"/>
                  <a:gd name="connsiteY1" fmla="*/ 156684 h 159110"/>
                  <a:gd name="connsiteX2" fmla="*/ 80900 w 157318"/>
                  <a:gd name="connsiteY2" fmla="*/ 90009 h 159110"/>
                  <a:gd name="connsiteX3" fmla="*/ 1525 w 157318"/>
                  <a:gd name="connsiteY3" fmla="*/ 1109 h 1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318" h="159110">
                    <a:moveTo>
                      <a:pt x="1525" y="1109"/>
                    </a:moveTo>
                    <a:cubicBezTo>
                      <a:pt x="13960" y="12221"/>
                      <a:pt x="142284" y="141867"/>
                      <a:pt x="155513" y="156684"/>
                    </a:cubicBezTo>
                    <a:cubicBezTo>
                      <a:pt x="168742" y="171501"/>
                      <a:pt x="105771" y="114615"/>
                      <a:pt x="80900" y="90009"/>
                    </a:cubicBezTo>
                    <a:cubicBezTo>
                      <a:pt x="56029" y="65403"/>
                      <a:pt x="-10910" y="-10003"/>
                      <a:pt x="1525" y="1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64A5067E-E599-4A41-A256-F0A6D53D062E}"/>
                  </a:ext>
                </a:extLst>
              </p:cNvPr>
              <p:cNvSpPr/>
              <p:nvPr/>
            </p:nvSpPr>
            <p:spPr>
              <a:xfrm>
                <a:off x="6626130" y="6673730"/>
                <a:ext cx="135876" cy="320513"/>
              </a:xfrm>
              <a:custGeom>
                <a:avLst/>
                <a:gdLst>
                  <a:gd name="connsiteX0" fmla="*/ 95 w 135876"/>
                  <a:gd name="connsiteY0" fmla="*/ 120 h 320513"/>
                  <a:gd name="connsiteX1" fmla="*/ 46133 w 135876"/>
                  <a:gd name="connsiteY1" fmla="*/ 166808 h 320513"/>
                  <a:gd name="connsiteX2" fmla="*/ 135033 w 135876"/>
                  <a:gd name="connsiteY2" fmla="*/ 319208 h 320513"/>
                  <a:gd name="connsiteX3" fmla="*/ 88995 w 135876"/>
                  <a:gd name="connsiteY3" fmla="*/ 235070 h 320513"/>
                  <a:gd name="connsiteX4" fmla="*/ 57245 w 135876"/>
                  <a:gd name="connsiteY4" fmla="*/ 141408 h 320513"/>
                  <a:gd name="connsiteX5" fmla="*/ 95 w 135876"/>
                  <a:gd name="connsiteY5" fmla="*/ 120 h 32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876" h="320513">
                    <a:moveTo>
                      <a:pt x="95" y="120"/>
                    </a:moveTo>
                    <a:cubicBezTo>
                      <a:pt x="-1757" y="4353"/>
                      <a:pt x="23643" y="113627"/>
                      <a:pt x="46133" y="166808"/>
                    </a:cubicBezTo>
                    <a:cubicBezTo>
                      <a:pt x="68623" y="219989"/>
                      <a:pt x="135033" y="319208"/>
                      <a:pt x="135033" y="319208"/>
                    </a:cubicBezTo>
                    <a:cubicBezTo>
                      <a:pt x="142177" y="330585"/>
                      <a:pt x="101960" y="264703"/>
                      <a:pt x="88995" y="235070"/>
                    </a:cubicBezTo>
                    <a:cubicBezTo>
                      <a:pt x="76030" y="205437"/>
                      <a:pt x="69416" y="178449"/>
                      <a:pt x="57245" y="141408"/>
                    </a:cubicBezTo>
                    <a:cubicBezTo>
                      <a:pt x="45074" y="104367"/>
                      <a:pt x="1947" y="-4113"/>
                      <a:pt x="95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BEC5709A-6A59-4FEC-8E76-437036DFB366}"/>
                  </a:ext>
                </a:extLst>
              </p:cNvPr>
              <p:cNvSpPr/>
              <p:nvPr/>
            </p:nvSpPr>
            <p:spPr>
              <a:xfrm>
                <a:off x="6302375" y="6659563"/>
                <a:ext cx="71444" cy="274690"/>
              </a:xfrm>
              <a:custGeom>
                <a:avLst/>
                <a:gdLst>
                  <a:gd name="connsiteX0" fmla="*/ 0 w 71444"/>
                  <a:gd name="connsiteY0" fmla="*/ 0 h 274690"/>
                  <a:gd name="connsiteX1" fmla="*/ 71438 w 71444"/>
                  <a:gd name="connsiteY1" fmla="*/ 274637 h 274690"/>
                  <a:gd name="connsiteX2" fmla="*/ 0 w 71444"/>
                  <a:gd name="connsiteY2" fmla="*/ 0 h 27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44" h="274690">
                    <a:moveTo>
                      <a:pt x="0" y="0"/>
                    </a:moveTo>
                    <a:cubicBezTo>
                      <a:pt x="0" y="0"/>
                      <a:pt x="70644" y="270139"/>
                      <a:pt x="71438" y="274637"/>
                    </a:cubicBezTo>
                    <a:cubicBezTo>
                      <a:pt x="72232" y="27913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BDB85A12-6EAE-47F0-AA2D-3CEF44B87729}"/>
                  </a:ext>
                </a:extLst>
              </p:cNvPr>
              <p:cNvSpPr/>
              <p:nvPr/>
            </p:nvSpPr>
            <p:spPr>
              <a:xfrm>
                <a:off x="6334007" y="6889739"/>
                <a:ext cx="243024" cy="128651"/>
              </a:xfrm>
              <a:custGeom>
                <a:avLst/>
                <a:gdLst>
                  <a:gd name="connsiteX0" fmla="*/ 118 w 243024"/>
                  <a:gd name="connsiteY0" fmla="*/ 11 h 128651"/>
                  <a:gd name="connsiteX1" fmla="*/ 69968 w 243024"/>
                  <a:gd name="connsiteY1" fmla="*/ 93674 h 128651"/>
                  <a:gd name="connsiteX2" fmla="*/ 243006 w 243024"/>
                  <a:gd name="connsiteY2" fmla="*/ 128599 h 128651"/>
                  <a:gd name="connsiteX3" fmla="*/ 58856 w 243024"/>
                  <a:gd name="connsiteY3" fmla="*/ 100024 h 128651"/>
                  <a:gd name="connsiteX4" fmla="*/ 118 w 243024"/>
                  <a:gd name="connsiteY4" fmla="*/ 11 h 128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024" h="128651">
                    <a:moveTo>
                      <a:pt x="118" y="11"/>
                    </a:moveTo>
                    <a:cubicBezTo>
                      <a:pt x="1970" y="-1047"/>
                      <a:pt x="29487" y="72243"/>
                      <a:pt x="69968" y="93674"/>
                    </a:cubicBezTo>
                    <a:cubicBezTo>
                      <a:pt x="110449" y="115105"/>
                      <a:pt x="244858" y="127541"/>
                      <a:pt x="243006" y="128599"/>
                    </a:cubicBezTo>
                    <a:cubicBezTo>
                      <a:pt x="241154" y="129657"/>
                      <a:pt x="99602" y="114576"/>
                      <a:pt x="58856" y="100024"/>
                    </a:cubicBezTo>
                    <a:cubicBezTo>
                      <a:pt x="18110" y="85472"/>
                      <a:pt x="-1734" y="1069"/>
                      <a:pt x="118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: 図形 1825">
                <a:extLst>
                  <a:ext uri="{FF2B5EF4-FFF2-40B4-BE49-F238E27FC236}">
                    <a16:creationId xmlns:a16="http://schemas.microsoft.com/office/drawing/2014/main" id="{8875BD65-C1F5-41FE-857A-C126E94167D4}"/>
                  </a:ext>
                </a:extLst>
              </p:cNvPr>
              <p:cNvSpPr/>
              <p:nvPr/>
            </p:nvSpPr>
            <p:spPr>
              <a:xfrm>
                <a:off x="6349578" y="7028884"/>
                <a:ext cx="94443" cy="266308"/>
              </a:xfrm>
              <a:custGeom>
                <a:avLst/>
                <a:gdLst>
                  <a:gd name="connsiteX0" fmla="*/ 422 w 94443"/>
                  <a:gd name="connsiteY0" fmla="*/ 566 h 266308"/>
                  <a:gd name="connsiteX1" fmla="*/ 92497 w 94443"/>
                  <a:gd name="connsiteY1" fmla="*/ 257741 h 266308"/>
                  <a:gd name="connsiteX2" fmla="*/ 59160 w 94443"/>
                  <a:gd name="connsiteY2" fmla="*/ 189479 h 266308"/>
                  <a:gd name="connsiteX3" fmla="*/ 422 w 94443"/>
                  <a:gd name="connsiteY3" fmla="*/ 566 h 26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43" h="266308">
                    <a:moveTo>
                      <a:pt x="422" y="566"/>
                    </a:moveTo>
                    <a:cubicBezTo>
                      <a:pt x="5978" y="11943"/>
                      <a:pt x="82707" y="226256"/>
                      <a:pt x="92497" y="257741"/>
                    </a:cubicBezTo>
                    <a:cubicBezTo>
                      <a:pt x="102287" y="289226"/>
                      <a:pt x="72654" y="226521"/>
                      <a:pt x="59160" y="189479"/>
                    </a:cubicBezTo>
                    <a:cubicBezTo>
                      <a:pt x="45666" y="152437"/>
                      <a:pt x="-5134" y="-10811"/>
                      <a:pt x="422" y="5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: 図形 1826">
                <a:extLst>
                  <a:ext uri="{FF2B5EF4-FFF2-40B4-BE49-F238E27FC236}">
                    <a16:creationId xmlns:a16="http://schemas.microsoft.com/office/drawing/2014/main" id="{289DC331-B28D-4CD1-A6F5-C4FB1C9DFE6D}"/>
                  </a:ext>
                </a:extLst>
              </p:cNvPr>
              <p:cNvSpPr/>
              <p:nvPr/>
            </p:nvSpPr>
            <p:spPr>
              <a:xfrm>
                <a:off x="6561138" y="7027863"/>
                <a:ext cx="127237" cy="123927"/>
              </a:xfrm>
              <a:custGeom>
                <a:avLst/>
                <a:gdLst>
                  <a:gd name="connsiteX0" fmla="*/ 0 w 127237"/>
                  <a:gd name="connsiteY0" fmla="*/ 0 h 123927"/>
                  <a:gd name="connsiteX1" fmla="*/ 127000 w 127237"/>
                  <a:gd name="connsiteY1" fmla="*/ 123825 h 123927"/>
                  <a:gd name="connsiteX2" fmla="*/ 0 w 127237"/>
                  <a:gd name="connsiteY2" fmla="*/ 0 h 1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237" h="123927">
                    <a:moveTo>
                      <a:pt x="0" y="0"/>
                    </a:moveTo>
                    <a:cubicBezTo>
                      <a:pt x="0" y="0"/>
                      <a:pt x="120386" y="119592"/>
                      <a:pt x="127000" y="123825"/>
                    </a:cubicBezTo>
                    <a:cubicBezTo>
                      <a:pt x="133614" y="128058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9B9CCD49-56EA-4941-AD45-623620521C37}"/>
                  </a:ext>
                </a:extLst>
              </p:cNvPr>
              <p:cNvSpPr/>
              <p:nvPr/>
            </p:nvSpPr>
            <p:spPr>
              <a:xfrm>
                <a:off x="6360600" y="6889327"/>
                <a:ext cx="319514" cy="295154"/>
              </a:xfrm>
              <a:custGeom>
                <a:avLst/>
                <a:gdLst>
                  <a:gd name="connsiteX0" fmla="*/ 2100 w 319514"/>
                  <a:gd name="connsiteY0" fmla="*/ 423 h 295154"/>
                  <a:gd name="connsiteX1" fmla="*/ 144975 w 319514"/>
                  <a:gd name="connsiteY1" fmla="*/ 148061 h 295154"/>
                  <a:gd name="connsiteX2" fmla="*/ 311663 w 319514"/>
                  <a:gd name="connsiteY2" fmla="*/ 292523 h 295154"/>
                  <a:gd name="connsiteX3" fmla="*/ 278325 w 319514"/>
                  <a:gd name="connsiteY3" fmla="*/ 233786 h 295154"/>
                  <a:gd name="connsiteX4" fmla="*/ 154500 w 319514"/>
                  <a:gd name="connsiteY4" fmla="*/ 138536 h 295154"/>
                  <a:gd name="connsiteX5" fmla="*/ 65600 w 319514"/>
                  <a:gd name="connsiteY5" fmla="*/ 103611 h 295154"/>
                  <a:gd name="connsiteX6" fmla="*/ 2100 w 319514"/>
                  <a:gd name="connsiteY6" fmla="*/ 423 h 29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14" h="295154">
                    <a:moveTo>
                      <a:pt x="2100" y="423"/>
                    </a:moveTo>
                    <a:cubicBezTo>
                      <a:pt x="15329" y="7831"/>
                      <a:pt x="93381" y="99378"/>
                      <a:pt x="144975" y="148061"/>
                    </a:cubicBezTo>
                    <a:cubicBezTo>
                      <a:pt x="196569" y="196744"/>
                      <a:pt x="289438" y="278235"/>
                      <a:pt x="311663" y="292523"/>
                    </a:cubicBezTo>
                    <a:cubicBezTo>
                      <a:pt x="333888" y="306811"/>
                      <a:pt x="304519" y="259451"/>
                      <a:pt x="278325" y="233786"/>
                    </a:cubicBezTo>
                    <a:cubicBezTo>
                      <a:pt x="252131" y="208122"/>
                      <a:pt x="189954" y="160232"/>
                      <a:pt x="154500" y="138536"/>
                    </a:cubicBezTo>
                    <a:cubicBezTo>
                      <a:pt x="119046" y="116840"/>
                      <a:pt x="89677" y="122132"/>
                      <a:pt x="65600" y="103611"/>
                    </a:cubicBezTo>
                    <a:cubicBezTo>
                      <a:pt x="41523" y="85090"/>
                      <a:pt x="-11129" y="-6985"/>
                      <a:pt x="2100" y="4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: 図形 1828">
                <a:extLst>
                  <a:ext uri="{FF2B5EF4-FFF2-40B4-BE49-F238E27FC236}">
                    <a16:creationId xmlns:a16="http://schemas.microsoft.com/office/drawing/2014/main" id="{E9CE0030-3A3A-4382-87A1-A094CC1452F2}"/>
                  </a:ext>
                </a:extLst>
              </p:cNvPr>
              <p:cNvSpPr/>
              <p:nvPr/>
            </p:nvSpPr>
            <p:spPr>
              <a:xfrm>
                <a:off x="6682215" y="6555138"/>
                <a:ext cx="165358" cy="448734"/>
              </a:xfrm>
              <a:custGeom>
                <a:avLst/>
                <a:gdLst>
                  <a:gd name="connsiteX0" fmla="*/ 1160 w 165358"/>
                  <a:gd name="connsiteY0" fmla="*/ 2825 h 448734"/>
                  <a:gd name="connsiteX1" fmla="*/ 56723 w 165358"/>
                  <a:gd name="connsiteY1" fmla="*/ 175862 h 448734"/>
                  <a:gd name="connsiteX2" fmla="*/ 161498 w 165358"/>
                  <a:gd name="connsiteY2" fmla="*/ 423512 h 448734"/>
                  <a:gd name="connsiteX3" fmla="*/ 139273 w 165358"/>
                  <a:gd name="connsiteY3" fmla="*/ 428275 h 448734"/>
                  <a:gd name="connsiteX4" fmla="*/ 105935 w 165358"/>
                  <a:gd name="connsiteY4" fmla="*/ 315562 h 448734"/>
                  <a:gd name="connsiteX5" fmla="*/ 1160 w 165358"/>
                  <a:gd name="connsiteY5" fmla="*/ 2825 h 4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58" h="448734">
                    <a:moveTo>
                      <a:pt x="1160" y="2825"/>
                    </a:moveTo>
                    <a:cubicBezTo>
                      <a:pt x="-7042" y="-20458"/>
                      <a:pt x="30000" y="105748"/>
                      <a:pt x="56723" y="175862"/>
                    </a:cubicBezTo>
                    <a:cubicBezTo>
                      <a:pt x="83446" y="245976"/>
                      <a:pt x="147740" y="381443"/>
                      <a:pt x="161498" y="423512"/>
                    </a:cubicBezTo>
                    <a:cubicBezTo>
                      <a:pt x="175256" y="465581"/>
                      <a:pt x="148533" y="446267"/>
                      <a:pt x="139273" y="428275"/>
                    </a:cubicBezTo>
                    <a:cubicBezTo>
                      <a:pt x="130013" y="410283"/>
                      <a:pt x="129483" y="382502"/>
                      <a:pt x="105935" y="315562"/>
                    </a:cubicBezTo>
                    <a:cubicBezTo>
                      <a:pt x="82387" y="248622"/>
                      <a:pt x="9362" y="26108"/>
                      <a:pt x="1160" y="2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: 図形 1829">
                <a:extLst>
                  <a:ext uri="{FF2B5EF4-FFF2-40B4-BE49-F238E27FC236}">
                    <a16:creationId xmlns:a16="http://schemas.microsoft.com/office/drawing/2014/main" id="{70AD5160-DE82-49C3-AA6E-E39DF799DAEB}"/>
                  </a:ext>
                </a:extLst>
              </p:cNvPr>
              <p:cNvSpPr/>
              <p:nvPr/>
            </p:nvSpPr>
            <p:spPr>
              <a:xfrm>
                <a:off x="7099167" y="6753160"/>
                <a:ext cx="124189" cy="157308"/>
              </a:xfrm>
              <a:custGeom>
                <a:avLst/>
                <a:gdLst>
                  <a:gd name="connsiteX0" fmla="*/ 101733 w 124189"/>
                  <a:gd name="connsiteY0" fmla="*/ 65 h 157308"/>
                  <a:gd name="connsiteX1" fmla="*/ 133 w 124189"/>
                  <a:gd name="connsiteY1" fmla="*/ 60390 h 157308"/>
                  <a:gd name="connsiteX2" fmla="*/ 81096 w 124189"/>
                  <a:gd name="connsiteY2" fmla="*/ 157228 h 157308"/>
                  <a:gd name="connsiteX3" fmla="*/ 123958 w 124189"/>
                  <a:gd name="connsiteY3" fmla="*/ 77853 h 157308"/>
                  <a:gd name="connsiteX4" fmla="*/ 63633 w 124189"/>
                  <a:gd name="connsiteY4" fmla="*/ 123890 h 157308"/>
                  <a:gd name="connsiteX5" fmla="*/ 38233 w 124189"/>
                  <a:gd name="connsiteY5" fmla="*/ 93728 h 157308"/>
                  <a:gd name="connsiteX6" fmla="*/ 46171 w 124189"/>
                  <a:gd name="connsiteY6" fmla="*/ 49278 h 157308"/>
                  <a:gd name="connsiteX7" fmla="*/ 101733 w 124189"/>
                  <a:gd name="connsiteY7" fmla="*/ 65 h 15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189" h="157308">
                    <a:moveTo>
                      <a:pt x="101733" y="65"/>
                    </a:moveTo>
                    <a:cubicBezTo>
                      <a:pt x="94060" y="1917"/>
                      <a:pt x="3572" y="34196"/>
                      <a:pt x="133" y="60390"/>
                    </a:cubicBezTo>
                    <a:cubicBezTo>
                      <a:pt x="-3306" y="86584"/>
                      <a:pt x="60459" y="154318"/>
                      <a:pt x="81096" y="157228"/>
                    </a:cubicBezTo>
                    <a:cubicBezTo>
                      <a:pt x="101733" y="160138"/>
                      <a:pt x="126868" y="83409"/>
                      <a:pt x="123958" y="77853"/>
                    </a:cubicBezTo>
                    <a:cubicBezTo>
                      <a:pt x="121048" y="72297"/>
                      <a:pt x="77920" y="121244"/>
                      <a:pt x="63633" y="123890"/>
                    </a:cubicBezTo>
                    <a:cubicBezTo>
                      <a:pt x="49346" y="126536"/>
                      <a:pt x="41143" y="106163"/>
                      <a:pt x="38233" y="93728"/>
                    </a:cubicBezTo>
                    <a:cubicBezTo>
                      <a:pt x="35323" y="81293"/>
                      <a:pt x="37175" y="62507"/>
                      <a:pt x="46171" y="49278"/>
                    </a:cubicBezTo>
                    <a:cubicBezTo>
                      <a:pt x="55167" y="36049"/>
                      <a:pt x="109406" y="-1787"/>
                      <a:pt x="101733" y="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08A8300D-DE4C-4519-A856-A8B6990A8921}"/>
                  </a:ext>
                </a:extLst>
              </p:cNvPr>
              <p:cNvSpPr/>
              <p:nvPr/>
            </p:nvSpPr>
            <p:spPr>
              <a:xfrm>
                <a:off x="7086130" y="6633939"/>
                <a:ext cx="30913" cy="378283"/>
              </a:xfrm>
              <a:custGeom>
                <a:avLst/>
                <a:gdLst>
                  <a:gd name="connsiteX0" fmla="*/ 30633 w 30913"/>
                  <a:gd name="connsiteY0" fmla="*/ 224 h 378283"/>
                  <a:gd name="connsiteX1" fmla="*/ 2058 w 30913"/>
                  <a:gd name="connsiteY1" fmla="*/ 127224 h 378283"/>
                  <a:gd name="connsiteX2" fmla="*/ 3645 w 30913"/>
                  <a:gd name="connsiteY2" fmla="*/ 255811 h 378283"/>
                  <a:gd name="connsiteX3" fmla="*/ 14758 w 30913"/>
                  <a:gd name="connsiteY3" fmla="*/ 376461 h 378283"/>
                  <a:gd name="connsiteX4" fmla="*/ 16345 w 30913"/>
                  <a:gd name="connsiteY4" fmla="*/ 158974 h 378283"/>
                  <a:gd name="connsiteX5" fmla="*/ 30633 w 30913"/>
                  <a:gd name="connsiteY5" fmla="*/ 224 h 37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13" h="378283">
                    <a:moveTo>
                      <a:pt x="30633" y="224"/>
                    </a:moveTo>
                    <a:cubicBezTo>
                      <a:pt x="28252" y="-5068"/>
                      <a:pt x="6556" y="84626"/>
                      <a:pt x="2058" y="127224"/>
                    </a:cubicBezTo>
                    <a:cubicBezTo>
                      <a:pt x="-2440" y="169822"/>
                      <a:pt x="1528" y="214272"/>
                      <a:pt x="3645" y="255811"/>
                    </a:cubicBezTo>
                    <a:cubicBezTo>
                      <a:pt x="5762" y="297350"/>
                      <a:pt x="12641" y="392600"/>
                      <a:pt x="14758" y="376461"/>
                    </a:cubicBezTo>
                    <a:cubicBezTo>
                      <a:pt x="16875" y="360322"/>
                      <a:pt x="13170" y="219563"/>
                      <a:pt x="16345" y="158974"/>
                    </a:cubicBezTo>
                    <a:cubicBezTo>
                      <a:pt x="19520" y="98385"/>
                      <a:pt x="33014" y="5516"/>
                      <a:pt x="30633" y="2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6C87AAA2-73FC-4954-89C9-57AE24E5C072}"/>
                  </a:ext>
                </a:extLst>
              </p:cNvPr>
              <p:cNvSpPr/>
              <p:nvPr/>
            </p:nvSpPr>
            <p:spPr>
              <a:xfrm>
                <a:off x="7117641" y="6899132"/>
                <a:ext cx="86559" cy="124287"/>
              </a:xfrm>
              <a:custGeom>
                <a:avLst/>
                <a:gdLst>
                  <a:gd name="connsiteX0" fmla="*/ 86434 w 86559"/>
                  <a:gd name="connsiteY0" fmla="*/ 143 h 124287"/>
                  <a:gd name="connsiteX1" fmla="*/ 54684 w 86559"/>
                  <a:gd name="connsiteY1" fmla="*/ 76343 h 124287"/>
                  <a:gd name="connsiteX2" fmla="*/ 75322 w 86559"/>
                  <a:gd name="connsiteY2" fmla="*/ 104918 h 124287"/>
                  <a:gd name="connsiteX3" fmla="*/ 709 w 86559"/>
                  <a:gd name="connsiteY3" fmla="*/ 122381 h 124287"/>
                  <a:gd name="connsiteX4" fmla="*/ 40397 w 86559"/>
                  <a:gd name="connsiteY4" fmla="*/ 58881 h 124287"/>
                  <a:gd name="connsiteX5" fmla="*/ 86434 w 86559"/>
                  <a:gd name="connsiteY5" fmla="*/ 143 h 1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59" h="124287">
                    <a:moveTo>
                      <a:pt x="86434" y="143"/>
                    </a:moveTo>
                    <a:cubicBezTo>
                      <a:pt x="88815" y="3053"/>
                      <a:pt x="56536" y="58881"/>
                      <a:pt x="54684" y="76343"/>
                    </a:cubicBezTo>
                    <a:cubicBezTo>
                      <a:pt x="52832" y="93805"/>
                      <a:pt x="84318" y="97245"/>
                      <a:pt x="75322" y="104918"/>
                    </a:cubicBezTo>
                    <a:cubicBezTo>
                      <a:pt x="66326" y="112591"/>
                      <a:pt x="6530" y="130054"/>
                      <a:pt x="709" y="122381"/>
                    </a:cubicBezTo>
                    <a:cubicBezTo>
                      <a:pt x="-5112" y="114708"/>
                      <a:pt x="26374" y="78460"/>
                      <a:pt x="40397" y="58881"/>
                    </a:cubicBezTo>
                    <a:cubicBezTo>
                      <a:pt x="54420" y="39302"/>
                      <a:pt x="84053" y="-2767"/>
                      <a:pt x="86434" y="1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2355DC53-E7BB-4526-A669-B4EB9BAB8845}"/>
                  </a:ext>
                </a:extLst>
              </p:cNvPr>
              <p:cNvSpPr/>
              <p:nvPr/>
            </p:nvSpPr>
            <p:spPr>
              <a:xfrm>
                <a:off x="6852728" y="6951466"/>
                <a:ext cx="349017" cy="420133"/>
              </a:xfrm>
              <a:custGeom>
                <a:avLst/>
                <a:gdLst>
                  <a:gd name="connsiteX0" fmla="*/ 510 w 349017"/>
                  <a:gd name="connsiteY0" fmla="*/ 197 h 420133"/>
                  <a:gd name="connsiteX1" fmla="*/ 106872 w 349017"/>
                  <a:gd name="connsiteY1" fmla="*/ 49409 h 420133"/>
                  <a:gd name="connsiteX2" fmla="*/ 165610 w 349017"/>
                  <a:gd name="connsiteY2" fmla="*/ 98622 h 420133"/>
                  <a:gd name="connsiteX3" fmla="*/ 221172 w 349017"/>
                  <a:gd name="connsiteY3" fmla="*/ 139897 h 420133"/>
                  <a:gd name="connsiteX4" fmla="*/ 256097 w 349017"/>
                  <a:gd name="connsiteY4" fmla="*/ 177997 h 420133"/>
                  <a:gd name="connsiteX5" fmla="*/ 264035 w 349017"/>
                  <a:gd name="connsiteY5" fmla="*/ 225622 h 420133"/>
                  <a:gd name="connsiteX6" fmla="*/ 318010 w 349017"/>
                  <a:gd name="connsiteY6" fmla="*/ 249434 h 420133"/>
                  <a:gd name="connsiteX7" fmla="*/ 341822 w 349017"/>
                  <a:gd name="connsiteY7" fmla="*/ 358972 h 420133"/>
                  <a:gd name="connsiteX8" fmla="*/ 348172 w 349017"/>
                  <a:gd name="connsiteY8" fmla="*/ 417709 h 420133"/>
                  <a:gd name="connsiteX9" fmla="*/ 325947 w 349017"/>
                  <a:gd name="connsiteY9" fmla="*/ 279597 h 420133"/>
                  <a:gd name="connsiteX10" fmla="*/ 294197 w 349017"/>
                  <a:gd name="connsiteY10" fmla="*/ 211334 h 420133"/>
                  <a:gd name="connsiteX11" fmla="*/ 240222 w 349017"/>
                  <a:gd name="connsiteY11" fmla="*/ 151009 h 420133"/>
                  <a:gd name="connsiteX12" fmla="*/ 154497 w 349017"/>
                  <a:gd name="connsiteY12" fmla="*/ 68459 h 420133"/>
                  <a:gd name="connsiteX13" fmla="*/ 510 w 349017"/>
                  <a:gd name="connsiteY13" fmla="*/ 197 h 42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017" h="420133">
                    <a:moveTo>
                      <a:pt x="510" y="197"/>
                    </a:moveTo>
                    <a:cubicBezTo>
                      <a:pt x="-7428" y="-2978"/>
                      <a:pt x="79355" y="33005"/>
                      <a:pt x="106872" y="49409"/>
                    </a:cubicBezTo>
                    <a:cubicBezTo>
                      <a:pt x="134389" y="65813"/>
                      <a:pt x="146560" y="83541"/>
                      <a:pt x="165610" y="98622"/>
                    </a:cubicBezTo>
                    <a:cubicBezTo>
                      <a:pt x="184660" y="113703"/>
                      <a:pt x="206091" y="126668"/>
                      <a:pt x="221172" y="139897"/>
                    </a:cubicBezTo>
                    <a:cubicBezTo>
                      <a:pt x="236253" y="153126"/>
                      <a:pt x="248953" y="163710"/>
                      <a:pt x="256097" y="177997"/>
                    </a:cubicBezTo>
                    <a:cubicBezTo>
                      <a:pt x="263241" y="192285"/>
                      <a:pt x="253716" y="213716"/>
                      <a:pt x="264035" y="225622"/>
                    </a:cubicBezTo>
                    <a:cubicBezTo>
                      <a:pt x="274354" y="237528"/>
                      <a:pt x="305046" y="227209"/>
                      <a:pt x="318010" y="249434"/>
                    </a:cubicBezTo>
                    <a:cubicBezTo>
                      <a:pt x="330975" y="271659"/>
                      <a:pt x="336795" y="330926"/>
                      <a:pt x="341822" y="358972"/>
                    </a:cubicBezTo>
                    <a:cubicBezTo>
                      <a:pt x="346849" y="387018"/>
                      <a:pt x="350818" y="430938"/>
                      <a:pt x="348172" y="417709"/>
                    </a:cubicBezTo>
                    <a:cubicBezTo>
                      <a:pt x="345526" y="404480"/>
                      <a:pt x="334943" y="313993"/>
                      <a:pt x="325947" y="279597"/>
                    </a:cubicBezTo>
                    <a:cubicBezTo>
                      <a:pt x="316951" y="245201"/>
                      <a:pt x="308484" y="232765"/>
                      <a:pt x="294197" y="211334"/>
                    </a:cubicBezTo>
                    <a:cubicBezTo>
                      <a:pt x="279910" y="189903"/>
                      <a:pt x="263505" y="174822"/>
                      <a:pt x="240222" y="151009"/>
                    </a:cubicBezTo>
                    <a:cubicBezTo>
                      <a:pt x="216939" y="127197"/>
                      <a:pt x="191274" y="95976"/>
                      <a:pt x="154497" y="68459"/>
                    </a:cubicBezTo>
                    <a:cubicBezTo>
                      <a:pt x="117720" y="40942"/>
                      <a:pt x="8448" y="3372"/>
                      <a:pt x="510" y="1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1FBE0791-EB69-47A6-8661-DC8CB2D49F3F}"/>
                  </a:ext>
                </a:extLst>
              </p:cNvPr>
              <p:cNvSpPr/>
              <p:nvPr/>
            </p:nvSpPr>
            <p:spPr>
              <a:xfrm>
                <a:off x="7194366" y="6945307"/>
                <a:ext cx="155830" cy="256671"/>
              </a:xfrm>
              <a:custGeom>
                <a:avLst/>
                <a:gdLst>
                  <a:gd name="connsiteX0" fmla="*/ 155759 w 155830"/>
                  <a:gd name="connsiteY0" fmla="*/ 93668 h 256671"/>
                  <a:gd name="connsiteX1" fmla="*/ 90672 w 155830"/>
                  <a:gd name="connsiteY1" fmla="*/ 6 h 256671"/>
                  <a:gd name="connsiteX2" fmla="*/ 98609 w 155830"/>
                  <a:gd name="connsiteY2" fmla="*/ 88906 h 256671"/>
                  <a:gd name="connsiteX3" fmla="*/ 103372 w 155830"/>
                  <a:gd name="connsiteY3" fmla="*/ 95256 h 256671"/>
                  <a:gd name="connsiteX4" fmla="*/ 1772 w 155830"/>
                  <a:gd name="connsiteY4" fmla="*/ 255593 h 256671"/>
                  <a:gd name="connsiteX5" fmla="*/ 41459 w 155830"/>
                  <a:gd name="connsiteY5" fmla="*/ 161931 h 256671"/>
                  <a:gd name="connsiteX6" fmla="*/ 76384 w 155830"/>
                  <a:gd name="connsiteY6" fmla="*/ 93668 h 256671"/>
                  <a:gd name="connsiteX7" fmla="*/ 155759 w 155830"/>
                  <a:gd name="connsiteY7" fmla="*/ 93668 h 25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30" h="256671">
                    <a:moveTo>
                      <a:pt x="155759" y="93668"/>
                    </a:moveTo>
                    <a:cubicBezTo>
                      <a:pt x="158140" y="78058"/>
                      <a:pt x="100197" y="800"/>
                      <a:pt x="90672" y="6"/>
                    </a:cubicBezTo>
                    <a:cubicBezTo>
                      <a:pt x="81147" y="-788"/>
                      <a:pt x="96492" y="73031"/>
                      <a:pt x="98609" y="88906"/>
                    </a:cubicBezTo>
                    <a:cubicBezTo>
                      <a:pt x="100726" y="104781"/>
                      <a:pt x="119511" y="67475"/>
                      <a:pt x="103372" y="95256"/>
                    </a:cubicBezTo>
                    <a:cubicBezTo>
                      <a:pt x="87233" y="123037"/>
                      <a:pt x="12091" y="244481"/>
                      <a:pt x="1772" y="255593"/>
                    </a:cubicBezTo>
                    <a:cubicBezTo>
                      <a:pt x="-8547" y="266705"/>
                      <a:pt x="29024" y="188919"/>
                      <a:pt x="41459" y="161931"/>
                    </a:cubicBezTo>
                    <a:cubicBezTo>
                      <a:pt x="53894" y="134944"/>
                      <a:pt x="58922" y="112718"/>
                      <a:pt x="76384" y="93668"/>
                    </a:cubicBezTo>
                    <a:cubicBezTo>
                      <a:pt x="93846" y="74618"/>
                      <a:pt x="153378" y="109278"/>
                      <a:pt x="155759" y="936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AD899C42-CDF1-47B4-AD24-A8814A4C9DF8}"/>
                  </a:ext>
                </a:extLst>
              </p:cNvPr>
              <p:cNvSpPr/>
              <p:nvPr/>
            </p:nvSpPr>
            <p:spPr>
              <a:xfrm>
                <a:off x="6848298" y="6965893"/>
                <a:ext cx="309029" cy="382256"/>
              </a:xfrm>
              <a:custGeom>
                <a:avLst/>
                <a:gdLst>
                  <a:gd name="connsiteX0" fmla="*/ 1765 w 309029"/>
                  <a:gd name="connsiteY0" fmla="*/ 57 h 382256"/>
                  <a:gd name="connsiteX1" fmla="*/ 66852 w 309029"/>
                  <a:gd name="connsiteY1" fmla="*/ 90545 h 382256"/>
                  <a:gd name="connsiteX2" fmla="*/ 127177 w 309029"/>
                  <a:gd name="connsiteY2" fmla="*/ 77845 h 382256"/>
                  <a:gd name="connsiteX3" fmla="*/ 163690 w 309029"/>
                  <a:gd name="connsiteY3" fmla="*/ 117532 h 382256"/>
                  <a:gd name="connsiteX4" fmla="*/ 158927 w 309029"/>
                  <a:gd name="connsiteY4" fmla="*/ 147695 h 382256"/>
                  <a:gd name="connsiteX5" fmla="*/ 206552 w 309029"/>
                  <a:gd name="connsiteY5" fmla="*/ 158807 h 382256"/>
                  <a:gd name="connsiteX6" fmla="*/ 225602 w 309029"/>
                  <a:gd name="connsiteY6" fmla="*/ 196907 h 382256"/>
                  <a:gd name="connsiteX7" fmla="*/ 231952 w 309029"/>
                  <a:gd name="connsiteY7" fmla="*/ 223895 h 382256"/>
                  <a:gd name="connsiteX8" fmla="*/ 235127 w 309029"/>
                  <a:gd name="connsiteY8" fmla="*/ 250882 h 382256"/>
                  <a:gd name="connsiteX9" fmla="*/ 277990 w 309029"/>
                  <a:gd name="connsiteY9" fmla="*/ 274695 h 382256"/>
                  <a:gd name="connsiteX10" fmla="*/ 308152 w 309029"/>
                  <a:gd name="connsiteY10" fmla="*/ 331845 h 382256"/>
                  <a:gd name="connsiteX11" fmla="*/ 298627 w 309029"/>
                  <a:gd name="connsiteY11" fmla="*/ 379470 h 382256"/>
                  <a:gd name="connsiteX12" fmla="*/ 274815 w 309029"/>
                  <a:gd name="connsiteY12" fmla="*/ 246120 h 382256"/>
                  <a:gd name="connsiteX13" fmla="*/ 141465 w 309029"/>
                  <a:gd name="connsiteY13" fmla="*/ 79432 h 382256"/>
                  <a:gd name="connsiteX14" fmla="*/ 1765 w 309029"/>
                  <a:gd name="connsiteY14" fmla="*/ 57 h 38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9029" h="382256">
                    <a:moveTo>
                      <a:pt x="1765" y="57"/>
                    </a:moveTo>
                    <a:cubicBezTo>
                      <a:pt x="-10670" y="1909"/>
                      <a:pt x="45950" y="77580"/>
                      <a:pt x="66852" y="90545"/>
                    </a:cubicBezTo>
                    <a:cubicBezTo>
                      <a:pt x="87754" y="103510"/>
                      <a:pt x="111037" y="73347"/>
                      <a:pt x="127177" y="77845"/>
                    </a:cubicBezTo>
                    <a:cubicBezTo>
                      <a:pt x="143317" y="82343"/>
                      <a:pt x="158398" y="105890"/>
                      <a:pt x="163690" y="117532"/>
                    </a:cubicBezTo>
                    <a:cubicBezTo>
                      <a:pt x="168982" y="129174"/>
                      <a:pt x="151783" y="140816"/>
                      <a:pt x="158927" y="147695"/>
                    </a:cubicBezTo>
                    <a:cubicBezTo>
                      <a:pt x="166071" y="154574"/>
                      <a:pt x="195440" y="150605"/>
                      <a:pt x="206552" y="158807"/>
                    </a:cubicBezTo>
                    <a:cubicBezTo>
                      <a:pt x="217664" y="167009"/>
                      <a:pt x="221369" y="186059"/>
                      <a:pt x="225602" y="196907"/>
                    </a:cubicBezTo>
                    <a:cubicBezTo>
                      <a:pt x="229835" y="207755"/>
                      <a:pt x="230365" y="214899"/>
                      <a:pt x="231952" y="223895"/>
                    </a:cubicBezTo>
                    <a:cubicBezTo>
                      <a:pt x="233539" y="232891"/>
                      <a:pt x="227454" y="242415"/>
                      <a:pt x="235127" y="250882"/>
                    </a:cubicBezTo>
                    <a:cubicBezTo>
                      <a:pt x="242800" y="259349"/>
                      <a:pt x="265819" y="261201"/>
                      <a:pt x="277990" y="274695"/>
                    </a:cubicBezTo>
                    <a:cubicBezTo>
                      <a:pt x="290161" y="288189"/>
                      <a:pt x="304713" y="314383"/>
                      <a:pt x="308152" y="331845"/>
                    </a:cubicBezTo>
                    <a:cubicBezTo>
                      <a:pt x="311591" y="349307"/>
                      <a:pt x="304183" y="393758"/>
                      <a:pt x="298627" y="379470"/>
                    </a:cubicBezTo>
                    <a:cubicBezTo>
                      <a:pt x="293071" y="365183"/>
                      <a:pt x="301009" y="296126"/>
                      <a:pt x="274815" y="246120"/>
                    </a:cubicBezTo>
                    <a:cubicBezTo>
                      <a:pt x="248621" y="196114"/>
                      <a:pt x="183798" y="117797"/>
                      <a:pt x="141465" y="79432"/>
                    </a:cubicBezTo>
                    <a:cubicBezTo>
                      <a:pt x="99132" y="41067"/>
                      <a:pt x="14200" y="-1795"/>
                      <a:pt x="1765" y="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ED660839-A1E7-4C7A-A4CD-EA6E2D0B76BC}"/>
                  </a:ext>
                </a:extLst>
              </p:cNvPr>
              <p:cNvSpPr/>
              <p:nvPr/>
            </p:nvSpPr>
            <p:spPr>
              <a:xfrm>
                <a:off x="6891327" y="7062500"/>
                <a:ext cx="420207" cy="439621"/>
              </a:xfrm>
              <a:custGeom>
                <a:avLst/>
                <a:gdLst>
                  <a:gd name="connsiteX0" fmla="*/ 85736 w 420207"/>
                  <a:gd name="connsiteY0" fmla="*/ 288 h 439621"/>
                  <a:gd name="connsiteX1" fmla="*/ 53986 w 420207"/>
                  <a:gd name="connsiteY1" fmla="*/ 63788 h 439621"/>
                  <a:gd name="connsiteX2" fmla="*/ 11 w 420207"/>
                  <a:gd name="connsiteY2" fmla="*/ 76488 h 439621"/>
                  <a:gd name="connsiteX3" fmla="*/ 58748 w 420207"/>
                  <a:gd name="connsiteY3" fmla="*/ 182850 h 439621"/>
                  <a:gd name="connsiteX4" fmla="*/ 144473 w 420207"/>
                  <a:gd name="connsiteY4" fmla="*/ 335250 h 439621"/>
                  <a:gd name="connsiteX5" fmla="*/ 193686 w 420207"/>
                  <a:gd name="connsiteY5" fmla="*/ 436850 h 439621"/>
                  <a:gd name="connsiteX6" fmla="*/ 273061 w 420207"/>
                  <a:gd name="connsiteY6" fmla="*/ 409863 h 439621"/>
                  <a:gd name="connsiteX7" fmla="*/ 200036 w 420207"/>
                  <a:gd name="connsiteY7" fmla="*/ 398750 h 439621"/>
                  <a:gd name="connsiteX8" fmla="*/ 250836 w 420207"/>
                  <a:gd name="connsiteY8" fmla="*/ 363825 h 439621"/>
                  <a:gd name="connsiteX9" fmla="*/ 404823 w 420207"/>
                  <a:gd name="connsiteY9" fmla="*/ 327313 h 439621"/>
                  <a:gd name="connsiteX10" fmla="*/ 392123 w 420207"/>
                  <a:gd name="connsiteY10" fmla="*/ 287625 h 439621"/>
                  <a:gd name="connsiteX11" fmla="*/ 204798 w 420207"/>
                  <a:gd name="connsiteY11" fmla="*/ 308263 h 439621"/>
                  <a:gd name="connsiteX12" fmla="*/ 388948 w 420207"/>
                  <a:gd name="connsiteY12" fmla="*/ 301913 h 439621"/>
                  <a:gd name="connsiteX13" fmla="*/ 227023 w 420207"/>
                  <a:gd name="connsiteY13" fmla="*/ 349538 h 439621"/>
                  <a:gd name="connsiteX14" fmla="*/ 182573 w 420207"/>
                  <a:gd name="connsiteY14" fmla="*/ 335250 h 439621"/>
                  <a:gd name="connsiteX15" fmla="*/ 22236 w 420207"/>
                  <a:gd name="connsiteY15" fmla="*/ 92363 h 439621"/>
                  <a:gd name="connsiteX16" fmla="*/ 85736 w 420207"/>
                  <a:gd name="connsiteY16" fmla="*/ 288 h 43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0207" h="439621">
                    <a:moveTo>
                      <a:pt x="85736" y="288"/>
                    </a:moveTo>
                    <a:cubicBezTo>
                      <a:pt x="91028" y="-4475"/>
                      <a:pt x="68273" y="51088"/>
                      <a:pt x="53986" y="63788"/>
                    </a:cubicBezTo>
                    <a:cubicBezTo>
                      <a:pt x="39698" y="76488"/>
                      <a:pt x="-783" y="56644"/>
                      <a:pt x="11" y="76488"/>
                    </a:cubicBezTo>
                    <a:cubicBezTo>
                      <a:pt x="805" y="96332"/>
                      <a:pt x="34671" y="139723"/>
                      <a:pt x="58748" y="182850"/>
                    </a:cubicBezTo>
                    <a:cubicBezTo>
                      <a:pt x="82825" y="225977"/>
                      <a:pt x="121983" y="292917"/>
                      <a:pt x="144473" y="335250"/>
                    </a:cubicBezTo>
                    <a:cubicBezTo>
                      <a:pt x="166963" y="377583"/>
                      <a:pt x="172255" y="424415"/>
                      <a:pt x="193686" y="436850"/>
                    </a:cubicBezTo>
                    <a:cubicBezTo>
                      <a:pt x="215117" y="449285"/>
                      <a:pt x="272003" y="416213"/>
                      <a:pt x="273061" y="409863"/>
                    </a:cubicBezTo>
                    <a:cubicBezTo>
                      <a:pt x="274119" y="403513"/>
                      <a:pt x="203740" y="406423"/>
                      <a:pt x="200036" y="398750"/>
                    </a:cubicBezTo>
                    <a:cubicBezTo>
                      <a:pt x="196332" y="391077"/>
                      <a:pt x="216705" y="375731"/>
                      <a:pt x="250836" y="363825"/>
                    </a:cubicBezTo>
                    <a:cubicBezTo>
                      <a:pt x="284967" y="351919"/>
                      <a:pt x="381275" y="340013"/>
                      <a:pt x="404823" y="327313"/>
                    </a:cubicBezTo>
                    <a:cubicBezTo>
                      <a:pt x="428371" y="314613"/>
                      <a:pt x="425460" y="290800"/>
                      <a:pt x="392123" y="287625"/>
                    </a:cubicBezTo>
                    <a:cubicBezTo>
                      <a:pt x="358786" y="284450"/>
                      <a:pt x="205327" y="305882"/>
                      <a:pt x="204798" y="308263"/>
                    </a:cubicBezTo>
                    <a:cubicBezTo>
                      <a:pt x="204269" y="310644"/>
                      <a:pt x="385244" y="295034"/>
                      <a:pt x="388948" y="301913"/>
                    </a:cubicBezTo>
                    <a:cubicBezTo>
                      <a:pt x="392652" y="308792"/>
                      <a:pt x="261419" y="343982"/>
                      <a:pt x="227023" y="349538"/>
                    </a:cubicBezTo>
                    <a:cubicBezTo>
                      <a:pt x="192627" y="355094"/>
                      <a:pt x="216704" y="378112"/>
                      <a:pt x="182573" y="335250"/>
                    </a:cubicBezTo>
                    <a:cubicBezTo>
                      <a:pt x="148442" y="292388"/>
                      <a:pt x="35994" y="143957"/>
                      <a:pt x="22236" y="92363"/>
                    </a:cubicBezTo>
                    <a:cubicBezTo>
                      <a:pt x="8478" y="40769"/>
                      <a:pt x="80444" y="5051"/>
                      <a:pt x="85736" y="2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49619E7E-1E69-47FA-A499-D36B3A03C567}"/>
                  </a:ext>
                </a:extLst>
              </p:cNvPr>
              <p:cNvSpPr/>
              <p:nvPr/>
            </p:nvSpPr>
            <p:spPr>
              <a:xfrm>
                <a:off x="6922648" y="7138987"/>
                <a:ext cx="221386" cy="265761"/>
              </a:xfrm>
              <a:custGeom>
                <a:avLst/>
                <a:gdLst>
                  <a:gd name="connsiteX0" fmla="*/ 440 w 221386"/>
                  <a:gd name="connsiteY0" fmla="*/ 1 h 265761"/>
                  <a:gd name="connsiteX1" fmla="*/ 117915 w 221386"/>
                  <a:gd name="connsiteY1" fmla="*/ 204788 h 265761"/>
                  <a:gd name="connsiteX2" fmla="*/ 183002 w 221386"/>
                  <a:gd name="connsiteY2" fmla="*/ 261938 h 265761"/>
                  <a:gd name="connsiteX3" fmla="*/ 221102 w 221386"/>
                  <a:gd name="connsiteY3" fmla="*/ 254001 h 265761"/>
                  <a:gd name="connsiteX4" fmla="*/ 163952 w 221386"/>
                  <a:gd name="connsiteY4" fmla="*/ 201613 h 265761"/>
                  <a:gd name="connsiteX5" fmla="*/ 440 w 221386"/>
                  <a:gd name="connsiteY5" fmla="*/ 1 h 26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386" h="265761">
                    <a:moveTo>
                      <a:pt x="440" y="1"/>
                    </a:moveTo>
                    <a:cubicBezTo>
                      <a:pt x="-7233" y="530"/>
                      <a:pt x="87488" y="161132"/>
                      <a:pt x="117915" y="204788"/>
                    </a:cubicBezTo>
                    <a:cubicBezTo>
                      <a:pt x="148342" y="248444"/>
                      <a:pt x="165804" y="253736"/>
                      <a:pt x="183002" y="261938"/>
                    </a:cubicBezTo>
                    <a:cubicBezTo>
                      <a:pt x="200200" y="270140"/>
                      <a:pt x="224277" y="264055"/>
                      <a:pt x="221102" y="254001"/>
                    </a:cubicBezTo>
                    <a:cubicBezTo>
                      <a:pt x="217927" y="243947"/>
                      <a:pt x="198877" y="242094"/>
                      <a:pt x="163952" y="201613"/>
                    </a:cubicBezTo>
                    <a:cubicBezTo>
                      <a:pt x="129027" y="161132"/>
                      <a:pt x="8113" y="-528"/>
                      <a:pt x="440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E1F2B490-4AEF-4CE7-A636-9DAAFCF9CA6E}"/>
                  </a:ext>
                </a:extLst>
              </p:cNvPr>
              <p:cNvSpPr/>
              <p:nvPr/>
            </p:nvSpPr>
            <p:spPr>
              <a:xfrm>
                <a:off x="7019804" y="7094491"/>
                <a:ext cx="97249" cy="268668"/>
              </a:xfrm>
              <a:custGeom>
                <a:avLst/>
                <a:gdLst>
                  <a:gd name="connsiteX0" fmla="*/ 121 w 97249"/>
                  <a:gd name="connsiteY0" fmla="*/ 47 h 268668"/>
                  <a:gd name="connsiteX1" fmla="*/ 33459 w 97249"/>
                  <a:gd name="connsiteY1" fmla="*/ 106409 h 268668"/>
                  <a:gd name="connsiteX2" fmla="*/ 69971 w 97249"/>
                  <a:gd name="connsiteY2" fmla="*/ 119109 h 268668"/>
                  <a:gd name="connsiteX3" fmla="*/ 96959 w 97249"/>
                  <a:gd name="connsiteY3" fmla="*/ 182609 h 268668"/>
                  <a:gd name="connsiteX4" fmla="*/ 84259 w 97249"/>
                  <a:gd name="connsiteY4" fmla="*/ 239759 h 268668"/>
                  <a:gd name="connsiteX5" fmla="*/ 84259 w 97249"/>
                  <a:gd name="connsiteY5" fmla="*/ 266747 h 268668"/>
                  <a:gd name="connsiteX6" fmla="*/ 76321 w 97249"/>
                  <a:gd name="connsiteY6" fmla="*/ 188959 h 268668"/>
                  <a:gd name="connsiteX7" fmla="*/ 23934 w 97249"/>
                  <a:gd name="connsiteY7" fmla="*/ 93709 h 268668"/>
                  <a:gd name="connsiteX8" fmla="*/ 121 w 97249"/>
                  <a:gd name="connsiteY8" fmla="*/ 47 h 26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49" h="268668">
                    <a:moveTo>
                      <a:pt x="121" y="47"/>
                    </a:moveTo>
                    <a:cubicBezTo>
                      <a:pt x="1709" y="2164"/>
                      <a:pt x="21817" y="86565"/>
                      <a:pt x="33459" y="106409"/>
                    </a:cubicBezTo>
                    <a:cubicBezTo>
                      <a:pt x="45101" y="126253"/>
                      <a:pt x="59388" y="106409"/>
                      <a:pt x="69971" y="119109"/>
                    </a:cubicBezTo>
                    <a:cubicBezTo>
                      <a:pt x="80554" y="131809"/>
                      <a:pt x="94578" y="162501"/>
                      <a:pt x="96959" y="182609"/>
                    </a:cubicBezTo>
                    <a:cubicBezTo>
                      <a:pt x="99340" y="202717"/>
                      <a:pt x="86376" y="225736"/>
                      <a:pt x="84259" y="239759"/>
                    </a:cubicBezTo>
                    <a:cubicBezTo>
                      <a:pt x="82142" y="253782"/>
                      <a:pt x="85582" y="275214"/>
                      <a:pt x="84259" y="266747"/>
                    </a:cubicBezTo>
                    <a:cubicBezTo>
                      <a:pt x="82936" y="258280"/>
                      <a:pt x="86375" y="217799"/>
                      <a:pt x="76321" y="188959"/>
                    </a:cubicBezTo>
                    <a:cubicBezTo>
                      <a:pt x="66267" y="160119"/>
                      <a:pt x="35046" y="119903"/>
                      <a:pt x="23934" y="93709"/>
                    </a:cubicBezTo>
                    <a:cubicBezTo>
                      <a:pt x="12822" y="67515"/>
                      <a:pt x="-1467" y="-2070"/>
                      <a:pt x="121" y="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2309F952-812C-42E5-A537-EAE64180D91D}"/>
                  </a:ext>
                </a:extLst>
              </p:cNvPr>
              <p:cNvSpPr/>
              <p:nvPr/>
            </p:nvSpPr>
            <p:spPr>
              <a:xfrm>
                <a:off x="7315330" y="7049239"/>
                <a:ext cx="87187" cy="211195"/>
              </a:xfrm>
              <a:custGeom>
                <a:avLst/>
                <a:gdLst>
                  <a:gd name="connsiteX0" fmla="*/ 20508 w 87187"/>
                  <a:gd name="connsiteY0" fmla="*/ 2436 h 211195"/>
                  <a:gd name="connsiteX1" fmla="*/ 87183 w 87187"/>
                  <a:gd name="connsiteY1" fmla="*/ 189761 h 211195"/>
                  <a:gd name="connsiteX2" fmla="*/ 23683 w 87187"/>
                  <a:gd name="connsiteY2" fmla="*/ 208811 h 211195"/>
                  <a:gd name="connsiteX3" fmla="*/ 1458 w 87187"/>
                  <a:gd name="connsiteY3" fmla="*/ 205636 h 211195"/>
                  <a:gd name="connsiteX4" fmla="*/ 60195 w 87187"/>
                  <a:gd name="connsiteY4" fmla="*/ 165949 h 211195"/>
                  <a:gd name="connsiteX5" fmla="*/ 44320 w 87187"/>
                  <a:gd name="connsiteY5" fmla="*/ 88161 h 211195"/>
                  <a:gd name="connsiteX6" fmla="*/ 20508 w 87187"/>
                  <a:gd name="connsiteY6" fmla="*/ 2436 h 21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87" h="211195">
                    <a:moveTo>
                      <a:pt x="20508" y="2436"/>
                    </a:moveTo>
                    <a:cubicBezTo>
                      <a:pt x="27652" y="19369"/>
                      <a:pt x="86654" y="155365"/>
                      <a:pt x="87183" y="189761"/>
                    </a:cubicBezTo>
                    <a:cubicBezTo>
                      <a:pt x="87712" y="224157"/>
                      <a:pt x="37970" y="206165"/>
                      <a:pt x="23683" y="208811"/>
                    </a:cubicBezTo>
                    <a:cubicBezTo>
                      <a:pt x="9396" y="211457"/>
                      <a:pt x="-4627" y="212780"/>
                      <a:pt x="1458" y="205636"/>
                    </a:cubicBezTo>
                    <a:cubicBezTo>
                      <a:pt x="7543" y="198492"/>
                      <a:pt x="53051" y="185528"/>
                      <a:pt x="60195" y="165949"/>
                    </a:cubicBezTo>
                    <a:cubicBezTo>
                      <a:pt x="67339" y="146370"/>
                      <a:pt x="51464" y="114884"/>
                      <a:pt x="44320" y="88161"/>
                    </a:cubicBezTo>
                    <a:cubicBezTo>
                      <a:pt x="37176" y="61438"/>
                      <a:pt x="13364" y="-14497"/>
                      <a:pt x="20508" y="2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20EF1B10-7420-4F48-8353-0FFD93F44C67}"/>
                  </a:ext>
                </a:extLst>
              </p:cNvPr>
              <p:cNvSpPr/>
              <p:nvPr/>
            </p:nvSpPr>
            <p:spPr>
              <a:xfrm>
                <a:off x="7316769" y="7336444"/>
                <a:ext cx="179684" cy="212248"/>
              </a:xfrm>
              <a:custGeom>
                <a:avLst/>
                <a:gdLst>
                  <a:gd name="connsiteX0" fmla="*/ 19 w 179684"/>
                  <a:gd name="connsiteY0" fmla="*/ 26381 h 212248"/>
                  <a:gd name="connsiteX1" fmla="*/ 125431 w 179684"/>
                  <a:gd name="connsiteY1" fmla="*/ 10506 h 212248"/>
                  <a:gd name="connsiteX2" fmla="*/ 179406 w 179684"/>
                  <a:gd name="connsiteY2" fmla="*/ 212119 h 212248"/>
                  <a:gd name="connsiteX3" fmla="*/ 146069 w 179684"/>
                  <a:gd name="connsiteY3" fmla="*/ 40669 h 212248"/>
                  <a:gd name="connsiteX4" fmla="*/ 134956 w 179684"/>
                  <a:gd name="connsiteY4" fmla="*/ 7331 h 212248"/>
                  <a:gd name="connsiteX5" fmla="*/ 19 w 179684"/>
                  <a:gd name="connsiteY5" fmla="*/ 26381 h 21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684" h="212248">
                    <a:moveTo>
                      <a:pt x="19" y="26381"/>
                    </a:moveTo>
                    <a:cubicBezTo>
                      <a:pt x="-1568" y="26910"/>
                      <a:pt x="95533" y="-20450"/>
                      <a:pt x="125431" y="10506"/>
                    </a:cubicBezTo>
                    <a:cubicBezTo>
                      <a:pt x="155329" y="41462"/>
                      <a:pt x="175966" y="207092"/>
                      <a:pt x="179406" y="212119"/>
                    </a:cubicBezTo>
                    <a:cubicBezTo>
                      <a:pt x="182846" y="217146"/>
                      <a:pt x="153477" y="74800"/>
                      <a:pt x="146069" y="40669"/>
                    </a:cubicBezTo>
                    <a:cubicBezTo>
                      <a:pt x="138661" y="6538"/>
                      <a:pt x="157975" y="12623"/>
                      <a:pt x="134956" y="7331"/>
                    </a:cubicBezTo>
                    <a:cubicBezTo>
                      <a:pt x="111937" y="2039"/>
                      <a:pt x="1606" y="25852"/>
                      <a:pt x="19" y="26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1840">
                <a:extLst>
                  <a:ext uri="{FF2B5EF4-FFF2-40B4-BE49-F238E27FC236}">
                    <a16:creationId xmlns:a16="http://schemas.microsoft.com/office/drawing/2014/main" id="{F71C3ED1-54D6-46AB-ADE1-239C86563BBF}"/>
                  </a:ext>
                </a:extLst>
              </p:cNvPr>
              <p:cNvSpPr/>
              <p:nvPr/>
            </p:nvSpPr>
            <p:spPr>
              <a:xfrm>
                <a:off x="7288102" y="7486254"/>
                <a:ext cx="180337" cy="44937"/>
              </a:xfrm>
              <a:custGeom>
                <a:avLst/>
                <a:gdLst>
                  <a:gd name="connsiteX0" fmla="*/ 111 w 180337"/>
                  <a:gd name="connsiteY0" fmla="*/ 396 h 44937"/>
                  <a:gd name="connsiteX1" fmla="*/ 141398 w 180337"/>
                  <a:gd name="connsiteY1" fmla="*/ 19446 h 44937"/>
                  <a:gd name="connsiteX2" fmla="*/ 169973 w 180337"/>
                  <a:gd name="connsiteY2" fmla="*/ 44846 h 44937"/>
                  <a:gd name="connsiteX3" fmla="*/ 166798 w 180337"/>
                  <a:gd name="connsiteY3" fmla="*/ 9921 h 44937"/>
                  <a:gd name="connsiteX4" fmla="*/ 111 w 180337"/>
                  <a:gd name="connsiteY4" fmla="*/ 396 h 4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37" h="44937">
                    <a:moveTo>
                      <a:pt x="111" y="396"/>
                    </a:moveTo>
                    <a:cubicBezTo>
                      <a:pt x="-4122" y="1983"/>
                      <a:pt x="113088" y="12038"/>
                      <a:pt x="141398" y="19446"/>
                    </a:cubicBezTo>
                    <a:cubicBezTo>
                      <a:pt x="169708" y="26854"/>
                      <a:pt x="165740" y="46433"/>
                      <a:pt x="169973" y="44846"/>
                    </a:cubicBezTo>
                    <a:cubicBezTo>
                      <a:pt x="174206" y="43259"/>
                      <a:pt x="192727" y="17858"/>
                      <a:pt x="166798" y="9921"/>
                    </a:cubicBezTo>
                    <a:cubicBezTo>
                      <a:pt x="140869" y="1984"/>
                      <a:pt x="4344" y="-1191"/>
                      <a:pt x="111" y="3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1841">
                <a:extLst>
                  <a:ext uri="{FF2B5EF4-FFF2-40B4-BE49-F238E27FC236}">
                    <a16:creationId xmlns:a16="http://schemas.microsoft.com/office/drawing/2014/main" id="{6418EDA4-812D-478C-B095-FA4EC006334F}"/>
                  </a:ext>
                </a:extLst>
              </p:cNvPr>
              <p:cNvSpPr/>
              <p:nvPr/>
            </p:nvSpPr>
            <p:spPr>
              <a:xfrm>
                <a:off x="7194492" y="7372163"/>
                <a:ext cx="248494" cy="76716"/>
              </a:xfrm>
              <a:custGeom>
                <a:avLst/>
                <a:gdLst>
                  <a:gd name="connsiteX0" fmla="*/ 58 w 248494"/>
                  <a:gd name="connsiteY0" fmla="*/ 71625 h 76716"/>
                  <a:gd name="connsiteX1" fmla="*/ 187383 w 248494"/>
                  <a:gd name="connsiteY1" fmla="*/ 58925 h 76716"/>
                  <a:gd name="connsiteX2" fmla="*/ 246121 w 248494"/>
                  <a:gd name="connsiteY2" fmla="*/ 187 h 76716"/>
                  <a:gd name="connsiteX3" fmla="*/ 230246 w 248494"/>
                  <a:gd name="connsiteY3" fmla="*/ 41462 h 76716"/>
                  <a:gd name="connsiteX4" fmla="*/ 168333 w 248494"/>
                  <a:gd name="connsiteY4" fmla="*/ 74800 h 76716"/>
                  <a:gd name="connsiteX5" fmla="*/ 58 w 248494"/>
                  <a:gd name="connsiteY5" fmla="*/ 71625 h 7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94" h="76716">
                    <a:moveTo>
                      <a:pt x="58" y="71625"/>
                    </a:moveTo>
                    <a:cubicBezTo>
                      <a:pt x="3233" y="68979"/>
                      <a:pt x="146373" y="70831"/>
                      <a:pt x="187383" y="58925"/>
                    </a:cubicBezTo>
                    <a:cubicBezTo>
                      <a:pt x="228394" y="47019"/>
                      <a:pt x="238977" y="3097"/>
                      <a:pt x="246121" y="187"/>
                    </a:cubicBezTo>
                    <a:cubicBezTo>
                      <a:pt x="253265" y="-2723"/>
                      <a:pt x="243211" y="29026"/>
                      <a:pt x="230246" y="41462"/>
                    </a:cubicBezTo>
                    <a:cubicBezTo>
                      <a:pt x="217281" y="53897"/>
                      <a:pt x="213048" y="70037"/>
                      <a:pt x="168333" y="74800"/>
                    </a:cubicBezTo>
                    <a:cubicBezTo>
                      <a:pt x="123618" y="79563"/>
                      <a:pt x="-3117" y="74271"/>
                      <a:pt x="58" y="71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1842">
                <a:extLst>
                  <a:ext uri="{FF2B5EF4-FFF2-40B4-BE49-F238E27FC236}">
                    <a16:creationId xmlns:a16="http://schemas.microsoft.com/office/drawing/2014/main" id="{F2013D9C-E785-485A-BE94-6CEBD2CF7E0A}"/>
                  </a:ext>
                </a:extLst>
              </p:cNvPr>
              <p:cNvSpPr/>
              <p:nvPr/>
            </p:nvSpPr>
            <p:spPr>
              <a:xfrm>
                <a:off x="7202454" y="7554451"/>
                <a:ext cx="346127" cy="94202"/>
              </a:xfrm>
              <a:custGeom>
                <a:avLst/>
                <a:gdLst>
                  <a:gd name="connsiteX0" fmla="*/ 346109 w 346127"/>
                  <a:gd name="connsiteY0" fmla="*/ 94124 h 94202"/>
                  <a:gd name="connsiteX1" fmla="*/ 152434 w 346127"/>
                  <a:gd name="connsiteY1" fmla="*/ 16337 h 94202"/>
                  <a:gd name="connsiteX2" fmla="*/ 88934 w 346127"/>
                  <a:gd name="connsiteY2" fmla="*/ 462 h 94202"/>
                  <a:gd name="connsiteX3" fmla="*/ 34 w 346127"/>
                  <a:gd name="connsiteY3" fmla="*/ 25862 h 94202"/>
                  <a:gd name="connsiteX4" fmla="*/ 79409 w 346127"/>
                  <a:gd name="connsiteY4" fmla="*/ 21099 h 94202"/>
                  <a:gd name="connsiteX5" fmla="*/ 163546 w 346127"/>
                  <a:gd name="connsiteY5" fmla="*/ 30624 h 94202"/>
                  <a:gd name="connsiteX6" fmla="*/ 346109 w 346127"/>
                  <a:gd name="connsiteY6" fmla="*/ 94124 h 9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127" h="94202">
                    <a:moveTo>
                      <a:pt x="346109" y="94124"/>
                    </a:moveTo>
                    <a:cubicBezTo>
                      <a:pt x="344257" y="91743"/>
                      <a:pt x="195296" y="31947"/>
                      <a:pt x="152434" y="16337"/>
                    </a:cubicBezTo>
                    <a:cubicBezTo>
                      <a:pt x="109571" y="727"/>
                      <a:pt x="114334" y="-1126"/>
                      <a:pt x="88934" y="462"/>
                    </a:cubicBezTo>
                    <a:cubicBezTo>
                      <a:pt x="63534" y="2049"/>
                      <a:pt x="1621" y="22423"/>
                      <a:pt x="34" y="25862"/>
                    </a:cubicBezTo>
                    <a:cubicBezTo>
                      <a:pt x="-1553" y="29301"/>
                      <a:pt x="52157" y="20305"/>
                      <a:pt x="79409" y="21099"/>
                    </a:cubicBezTo>
                    <a:cubicBezTo>
                      <a:pt x="106661" y="21893"/>
                      <a:pt x="116979" y="17130"/>
                      <a:pt x="163546" y="30624"/>
                    </a:cubicBezTo>
                    <a:cubicBezTo>
                      <a:pt x="210113" y="44118"/>
                      <a:pt x="347961" y="96505"/>
                      <a:pt x="346109" y="94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1843">
                <a:extLst>
                  <a:ext uri="{FF2B5EF4-FFF2-40B4-BE49-F238E27FC236}">
                    <a16:creationId xmlns:a16="http://schemas.microsoft.com/office/drawing/2014/main" id="{B2EB13A0-5F52-4484-8BC6-0EF44FF50CB6}"/>
                  </a:ext>
                </a:extLst>
              </p:cNvPr>
              <p:cNvSpPr/>
              <p:nvPr/>
            </p:nvSpPr>
            <p:spPr>
              <a:xfrm>
                <a:off x="7180167" y="7612648"/>
                <a:ext cx="341454" cy="70956"/>
              </a:xfrm>
              <a:custGeom>
                <a:avLst/>
                <a:gdLst>
                  <a:gd name="connsiteX0" fmla="*/ 96 w 341454"/>
                  <a:gd name="connsiteY0" fmla="*/ 2590 h 70956"/>
                  <a:gd name="connsiteX1" fmla="*/ 125508 w 341454"/>
                  <a:gd name="connsiteY1" fmla="*/ 2590 h 70956"/>
                  <a:gd name="connsiteX2" fmla="*/ 236633 w 341454"/>
                  <a:gd name="connsiteY2" fmla="*/ 31165 h 70956"/>
                  <a:gd name="connsiteX3" fmla="*/ 341408 w 341454"/>
                  <a:gd name="connsiteY3" fmla="*/ 70852 h 70956"/>
                  <a:gd name="connsiteX4" fmla="*/ 223933 w 341454"/>
                  <a:gd name="connsiteY4" fmla="*/ 42277 h 70956"/>
                  <a:gd name="connsiteX5" fmla="*/ 162021 w 341454"/>
                  <a:gd name="connsiteY5" fmla="*/ 27990 h 70956"/>
                  <a:gd name="connsiteX6" fmla="*/ 146146 w 341454"/>
                  <a:gd name="connsiteY6" fmla="*/ 13702 h 70956"/>
                  <a:gd name="connsiteX7" fmla="*/ 96 w 341454"/>
                  <a:gd name="connsiteY7" fmla="*/ 2590 h 7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454" h="70956">
                    <a:moveTo>
                      <a:pt x="96" y="2590"/>
                    </a:moveTo>
                    <a:cubicBezTo>
                      <a:pt x="-3344" y="738"/>
                      <a:pt x="86085" y="-2172"/>
                      <a:pt x="125508" y="2590"/>
                    </a:cubicBezTo>
                    <a:cubicBezTo>
                      <a:pt x="164931" y="7352"/>
                      <a:pt x="200650" y="19788"/>
                      <a:pt x="236633" y="31165"/>
                    </a:cubicBezTo>
                    <a:cubicBezTo>
                      <a:pt x="272616" y="42542"/>
                      <a:pt x="343525" y="69000"/>
                      <a:pt x="341408" y="70852"/>
                    </a:cubicBezTo>
                    <a:cubicBezTo>
                      <a:pt x="339291" y="72704"/>
                      <a:pt x="253831" y="49421"/>
                      <a:pt x="223933" y="42277"/>
                    </a:cubicBezTo>
                    <a:cubicBezTo>
                      <a:pt x="194035" y="35133"/>
                      <a:pt x="174986" y="32753"/>
                      <a:pt x="162021" y="27990"/>
                    </a:cubicBezTo>
                    <a:cubicBezTo>
                      <a:pt x="149056" y="23227"/>
                      <a:pt x="169958" y="17935"/>
                      <a:pt x="146146" y="13702"/>
                    </a:cubicBezTo>
                    <a:cubicBezTo>
                      <a:pt x="122334" y="9469"/>
                      <a:pt x="3536" y="4442"/>
                      <a:pt x="96" y="25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1844">
                <a:extLst>
                  <a:ext uri="{FF2B5EF4-FFF2-40B4-BE49-F238E27FC236}">
                    <a16:creationId xmlns:a16="http://schemas.microsoft.com/office/drawing/2014/main" id="{F696EEF9-52F4-4476-9CDE-D9B655FFC7BB}"/>
                  </a:ext>
                </a:extLst>
              </p:cNvPr>
              <p:cNvSpPr/>
              <p:nvPr/>
            </p:nvSpPr>
            <p:spPr>
              <a:xfrm>
                <a:off x="7140593" y="7624699"/>
                <a:ext cx="219527" cy="40556"/>
              </a:xfrm>
              <a:custGeom>
                <a:avLst/>
                <a:gdLst>
                  <a:gd name="connsiteX0" fmla="*/ 1570 w 219527"/>
                  <a:gd name="connsiteY0" fmla="*/ 64 h 40556"/>
                  <a:gd name="connsiteX1" fmla="*/ 133332 w 219527"/>
                  <a:gd name="connsiteY1" fmla="*/ 38164 h 40556"/>
                  <a:gd name="connsiteX2" fmla="*/ 206357 w 219527"/>
                  <a:gd name="connsiteY2" fmla="*/ 36576 h 40556"/>
                  <a:gd name="connsiteX3" fmla="*/ 214295 w 219527"/>
                  <a:gd name="connsiteY3" fmla="*/ 36576 h 40556"/>
                  <a:gd name="connsiteX4" fmla="*/ 149207 w 219527"/>
                  <a:gd name="connsiteY4" fmla="*/ 19114 h 40556"/>
                  <a:gd name="connsiteX5" fmla="*/ 65070 w 219527"/>
                  <a:gd name="connsiteY5" fmla="*/ 28639 h 40556"/>
                  <a:gd name="connsiteX6" fmla="*/ 1570 w 219527"/>
                  <a:gd name="connsiteY6" fmla="*/ 64 h 4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27" h="40556">
                    <a:moveTo>
                      <a:pt x="1570" y="64"/>
                    </a:moveTo>
                    <a:cubicBezTo>
                      <a:pt x="12947" y="1652"/>
                      <a:pt x="99201" y="32079"/>
                      <a:pt x="133332" y="38164"/>
                    </a:cubicBezTo>
                    <a:cubicBezTo>
                      <a:pt x="167463" y="44249"/>
                      <a:pt x="192863" y="36841"/>
                      <a:pt x="206357" y="36576"/>
                    </a:cubicBezTo>
                    <a:cubicBezTo>
                      <a:pt x="219851" y="36311"/>
                      <a:pt x="223820" y="39486"/>
                      <a:pt x="214295" y="36576"/>
                    </a:cubicBezTo>
                    <a:cubicBezTo>
                      <a:pt x="204770" y="33666"/>
                      <a:pt x="174078" y="20437"/>
                      <a:pt x="149207" y="19114"/>
                    </a:cubicBezTo>
                    <a:cubicBezTo>
                      <a:pt x="124336" y="17791"/>
                      <a:pt x="86501" y="30756"/>
                      <a:pt x="65070" y="28639"/>
                    </a:cubicBezTo>
                    <a:cubicBezTo>
                      <a:pt x="43639" y="26522"/>
                      <a:pt x="-9807" y="-1524"/>
                      <a:pt x="1570" y="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1845">
                <a:extLst>
                  <a:ext uri="{FF2B5EF4-FFF2-40B4-BE49-F238E27FC236}">
                    <a16:creationId xmlns:a16="http://schemas.microsoft.com/office/drawing/2014/main" id="{E1D0260D-040A-4774-873C-07D5C527A4FB}"/>
                  </a:ext>
                </a:extLst>
              </p:cNvPr>
              <p:cNvSpPr/>
              <p:nvPr/>
            </p:nvSpPr>
            <p:spPr>
              <a:xfrm>
                <a:off x="7245024" y="7696720"/>
                <a:ext cx="239051" cy="31232"/>
              </a:xfrm>
              <a:custGeom>
                <a:avLst/>
                <a:gdLst>
                  <a:gd name="connsiteX0" fmla="*/ 326 w 239051"/>
                  <a:gd name="connsiteY0" fmla="*/ 1068 h 31232"/>
                  <a:gd name="connsiteX1" fmla="*/ 214639 w 239051"/>
                  <a:gd name="connsiteY1" fmla="*/ 2655 h 31232"/>
                  <a:gd name="connsiteX2" fmla="*/ 228926 w 239051"/>
                  <a:gd name="connsiteY2" fmla="*/ 31230 h 31232"/>
                  <a:gd name="connsiteX3" fmla="*/ 167014 w 239051"/>
                  <a:gd name="connsiteY3" fmla="*/ 1068 h 31232"/>
                  <a:gd name="connsiteX4" fmla="*/ 326 w 239051"/>
                  <a:gd name="connsiteY4" fmla="*/ 1068 h 3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051" h="31232">
                    <a:moveTo>
                      <a:pt x="326" y="1068"/>
                    </a:moveTo>
                    <a:cubicBezTo>
                      <a:pt x="8263" y="1332"/>
                      <a:pt x="176539" y="-2372"/>
                      <a:pt x="214639" y="2655"/>
                    </a:cubicBezTo>
                    <a:cubicBezTo>
                      <a:pt x="252739" y="7682"/>
                      <a:pt x="236863" y="31494"/>
                      <a:pt x="228926" y="31230"/>
                    </a:cubicBezTo>
                    <a:cubicBezTo>
                      <a:pt x="220989" y="30966"/>
                      <a:pt x="202468" y="2920"/>
                      <a:pt x="167014" y="1068"/>
                    </a:cubicBezTo>
                    <a:cubicBezTo>
                      <a:pt x="131560" y="-784"/>
                      <a:pt x="-7611" y="804"/>
                      <a:pt x="326" y="10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1846">
                <a:extLst>
                  <a:ext uri="{FF2B5EF4-FFF2-40B4-BE49-F238E27FC236}">
                    <a16:creationId xmlns:a16="http://schemas.microsoft.com/office/drawing/2014/main" id="{F1057DDD-C752-45E0-865F-A4E19F0776A0}"/>
                  </a:ext>
                </a:extLst>
              </p:cNvPr>
              <p:cNvSpPr/>
              <p:nvPr/>
            </p:nvSpPr>
            <p:spPr>
              <a:xfrm>
                <a:off x="7430941" y="7751390"/>
                <a:ext cx="143525" cy="159807"/>
              </a:xfrm>
              <a:custGeom>
                <a:avLst/>
                <a:gdLst>
                  <a:gd name="connsiteX0" fmla="*/ 147 w 143525"/>
                  <a:gd name="connsiteY0" fmla="*/ 3548 h 159807"/>
                  <a:gd name="connsiteX1" fmla="*/ 39834 w 143525"/>
                  <a:gd name="connsiteY1" fmla="*/ 76573 h 159807"/>
                  <a:gd name="connsiteX2" fmla="*/ 9672 w 143525"/>
                  <a:gd name="connsiteY2" fmla="*/ 128960 h 159807"/>
                  <a:gd name="connsiteX3" fmla="*/ 55709 w 143525"/>
                  <a:gd name="connsiteY3" fmla="*/ 159123 h 159807"/>
                  <a:gd name="connsiteX4" fmla="*/ 79522 w 143525"/>
                  <a:gd name="connsiteY4" fmla="*/ 100385 h 159807"/>
                  <a:gd name="connsiteX5" fmla="*/ 143022 w 143525"/>
                  <a:gd name="connsiteY5" fmla="*/ 90860 h 159807"/>
                  <a:gd name="connsiteX6" fmla="*/ 106509 w 143525"/>
                  <a:gd name="connsiteY6" fmla="*/ 52760 h 159807"/>
                  <a:gd name="connsiteX7" fmla="*/ 57297 w 143525"/>
                  <a:gd name="connsiteY7" fmla="*/ 14660 h 159807"/>
                  <a:gd name="connsiteX8" fmla="*/ 147 w 143525"/>
                  <a:gd name="connsiteY8" fmla="*/ 3548 h 15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525" h="159807">
                    <a:moveTo>
                      <a:pt x="147" y="3548"/>
                    </a:moveTo>
                    <a:cubicBezTo>
                      <a:pt x="-2763" y="13867"/>
                      <a:pt x="38247" y="55671"/>
                      <a:pt x="39834" y="76573"/>
                    </a:cubicBezTo>
                    <a:cubicBezTo>
                      <a:pt x="41421" y="97475"/>
                      <a:pt x="7026" y="115202"/>
                      <a:pt x="9672" y="128960"/>
                    </a:cubicBezTo>
                    <a:cubicBezTo>
                      <a:pt x="12318" y="142718"/>
                      <a:pt x="44067" y="163885"/>
                      <a:pt x="55709" y="159123"/>
                    </a:cubicBezTo>
                    <a:cubicBezTo>
                      <a:pt x="67351" y="154361"/>
                      <a:pt x="64970" y="111762"/>
                      <a:pt x="79522" y="100385"/>
                    </a:cubicBezTo>
                    <a:cubicBezTo>
                      <a:pt x="94074" y="89008"/>
                      <a:pt x="138524" y="98797"/>
                      <a:pt x="143022" y="90860"/>
                    </a:cubicBezTo>
                    <a:cubicBezTo>
                      <a:pt x="147520" y="82923"/>
                      <a:pt x="120797" y="65460"/>
                      <a:pt x="106509" y="52760"/>
                    </a:cubicBezTo>
                    <a:cubicBezTo>
                      <a:pt x="92222" y="40060"/>
                      <a:pt x="73437" y="21275"/>
                      <a:pt x="57297" y="14660"/>
                    </a:cubicBezTo>
                    <a:cubicBezTo>
                      <a:pt x="41158" y="8046"/>
                      <a:pt x="3057" y="-6771"/>
                      <a:pt x="147" y="35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1847">
                <a:extLst>
                  <a:ext uri="{FF2B5EF4-FFF2-40B4-BE49-F238E27FC236}">
                    <a16:creationId xmlns:a16="http://schemas.microsoft.com/office/drawing/2014/main" id="{6CD7694A-1DF9-4870-9144-FFA4E1CC4185}"/>
                  </a:ext>
                </a:extLst>
              </p:cNvPr>
              <p:cNvSpPr/>
              <p:nvPr/>
            </p:nvSpPr>
            <p:spPr>
              <a:xfrm>
                <a:off x="7199256" y="7759142"/>
                <a:ext cx="356332" cy="285462"/>
              </a:xfrm>
              <a:custGeom>
                <a:avLst/>
                <a:gdLst>
                  <a:gd name="connsiteX0" fmla="*/ 57 w 356332"/>
                  <a:gd name="connsiteY0" fmla="*/ 558 h 285462"/>
                  <a:gd name="connsiteX1" fmla="*/ 174682 w 356332"/>
                  <a:gd name="connsiteY1" fmla="*/ 19608 h 285462"/>
                  <a:gd name="connsiteX2" fmla="*/ 222307 w 356332"/>
                  <a:gd name="connsiteY2" fmla="*/ 98983 h 285462"/>
                  <a:gd name="connsiteX3" fmla="*/ 346132 w 356332"/>
                  <a:gd name="connsiteY3" fmla="*/ 260908 h 285462"/>
                  <a:gd name="connsiteX4" fmla="*/ 331844 w 356332"/>
                  <a:gd name="connsiteY4" fmla="*/ 265671 h 285462"/>
                  <a:gd name="connsiteX5" fmla="*/ 193732 w 356332"/>
                  <a:gd name="connsiteY5" fmla="*/ 76758 h 285462"/>
                  <a:gd name="connsiteX6" fmla="*/ 155632 w 356332"/>
                  <a:gd name="connsiteY6" fmla="*/ 33896 h 285462"/>
                  <a:gd name="connsiteX7" fmla="*/ 57 w 356332"/>
                  <a:gd name="connsiteY7" fmla="*/ 558 h 28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332" h="285462">
                    <a:moveTo>
                      <a:pt x="57" y="558"/>
                    </a:moveTo>
                    <a:cubicBezTo>
                      <a:pt x="3232" y="-1823"/>
                      <a:pt x="137640" y="3204"/>
                      <a:pt x="174682" y="19608"/>
                    </a:cubicBezTo>
                    <a:cubicBezTo>
                      <a:pt x="211724" y="36012"/>
                      <a:pt x="193732" y="58766"/>
                      <a:pt x="222307" y="98983"/>
                    </a:cubicBezTo>
                    <a:cubicBezTo>
                      <a:pt x="250882" y="139200"/>
                      <a:pt x="327876" y="233127"/>
                      <a:pt x="346132" y="260908"/>
                    </a:cubicBezTo>
                    <a:cubicBezTo>
                      <a:pt x="364388" y="288689"/>
                      <a:pt x="357244" y="296363"/>
                      <a:pt x="331844" y="265671"/>
                    </a:cubicBezTo>
                    <a:cubicBezTo>
                      <a:pt x="306444" y="234979"/>
                      <a:pt x="223101" y="115387"/>
                      <a:pt x="193732" y="76758"/>
                    </a:cubicBezTo>
                    <a:cubicBezTo>
                      <a:pt x="164363" y="38129"/>
                      <a:pt x="184207" y="44744"/>
                      <a:pt x="155632" y="33896"/>
                    </a:cubicBezTo>
                    <a:cubicBezTo>
                      <a:pt x="127057" y="23048"/>
                      <a:pt x="-3118" y="2939"/>
                      <a:pt x="57" y="5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1848">
                <a:extLst>
                  <a:ext uri="{FF2B5EF4-FFF2-40B4-BE49-F238E27FC236}">
                    <a16:creationId xmlns:a16="http://schemas.microsoft.com/office/drawing/2014/main" id="{0886D6AB-8426-4D65-9D6F-5AE4DC55E158}"/>
                  </a:ext>
                </a:extLst>
              </p:cNvPr>
              <p:cNvSpPr/>
              <p:nvPr/>
            </p:nvSpPr>
            <p:spPr>
              <a:xfrm>
                <a:off x="7155763" y="7745258"/>
                <a:ext cx="420980" cy="500218"/>
              </a:xfrm>
              <a:custGeom>
                <a:avLst/>
                <a:gdLst>
                  <a:gd name="connsiteX0" fmla="*/ 5450 w 420980"/>
                  <a:gd name="connsiteY0" fmla="*/ 9680 h 500218"/>
                  <a:gd name="connsiteX1" fmla="*/ 122925 w 420980"/>
                  <a:gd name="connsiteY1" fmla="*/ 79530 h 500218"/>
                  <a:gd name="connsiteX2" fmla="*/ 318187 w 420980"/>
                  <a:gd name="connsiteY2" fmla="*/ 322417 h 500218"/>
                  <a:gd name="connsiteX3" fmla="*/ 408675 w 420980"/>
                  <a:gd name="connsiteY3" fmla="*/ 500217 h 500218"/>
                  <a:gd name="connsiteX4" fmla="*/ 419787 w 420980"/>
                  <a:gd name="connsiteY4" fmla="*/ 319242 h 500218"/>
                  <a:gd name="connsiteX5" fmla="*/ 405500 w 420980"/>
                  <a:gd name="connsiteY5" fmla="*/ 400205 h 500218"/>
                  <a:gd name="connsiteX6" fmla="*/ 297550 w 420980"/>
                  <a:gd name="connsiteY6" fmla="*/ 265267 h 500218"/>
                  <a:gd name="connsiteX7" fmla="*/ 5450 w 420980"/>
                  <a:gd name="connsiteY7" fmla="*/ 9680 h 50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980" h="500218">
                    <a:moveTo>
                      <a:pt x="5450" y="9680"/>
                    </a:moveTo>
                    <a:cubicBezTo>
                      <a:pt x="-23654" y="-21276"/>
                      <a:pt x="70802" y="27407"/>
                      <a:pt x="122925" y="79530"/>
                    </a:cubicBezTo>
                    <a:cubicBezTo>
                      <a:pt x="175048" y="131653"/>
                      <a:pt x="270562" y="252303"/>
                      <a:pt x="318187" y="322417"/>
                    </a:cubicBezTo>
                    <a:cubicBezTo>
                      <a:pt x="365812" y="392531"/>
                      <a:pt x="391742" y="500746"/>
                      <a:pt x="408675" y="500217"/>
                    </a:cubicBezTo>
                    <a:cubicBezTo>
                      <a:pt x="425608" y="499688"/>
                      <a:pt x="420316" y="335911"/>
                      <a:pt x="419787" y="319242"/>
                    </a:cubicBezTo>
                    <a:cubicBezTo>
                      <a:pt x="419258" y="302573"/>
                      <a:pt x="425873" y="409201"/>
                      <a:pt x="405500" y="400205"/>
                    </a:cubicBezTo>
                    <a:cubicBezTo>
                      <a:pt x="385127" y="391209"/>
                      <a:pt x="357346" y="329032"/>
                      <a:pt x="297550" y="265267"/>
                    </a:cubicBezTo>
                    <a:cubicBezTo>
                      <a:pt x="237754" y="201502"/>
                      <a:pt x="34554" y="40636"/>
                      <a:pt x="5450" y="96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1849">
                <a:extLst>
                  <a:ext uri="{FF2B5EF4-FFF2-40B4-BE49-F238E27FC236}">
                    <a16:creationId xmlns:a16="http://schemas.microsoft.com/office/drawing/2014/main" id="{7E043654-E771-4F3E-956B-D716CD76166E}"/>
                  </a:ext>
                </a:extLst>
              </p:cNvPr>
              <p:cNvSpPr/>
              <p:nvPr/>
            </p:nvSpPr>
            <p:spPr>
              <a:xfrm>
                <a:off x="7077047" y="7741830"/>
                <a:ext cx="476617" cy="484853"/>
              </a:xfrm>
              <a:custGeom>
                <a:avLst/>
                <a:gdLst>
                  <a:gd name="connsiteX0" fmla="*/ 28 w 476617"/>
                  <a:gd name="connsiteY0" fmla="*/ 17870 h 484853"/>
                  <a:gd name="connsiteX1" fmla="*/ 114328 w 476617"/>
                  <a:gd name="connsiteY1" fmla="*/ 43270 h 484853"/>
                  <a:gd name="connsiteX2" fmla="*/ 227041 w 476617"/>
                  <a:gd name="connsiteY2" fmla="*/ 152808 h 484853"/>
                  <a:gd name="connsiteX3" fmla="*/ 466753 w 476617"/>
                  <a:gd name="connsiteY3" fmla="*/ 476658 h 484853"/>
                  <a:gd name="connsiteX4" fmla="*/ 398491 w 476617"/>
                  <a:gd name="connsiteY4" fmla="*/ 357595 h 484853"/>
                  <a:gd name="connsiteX5" fmla="*/ 106391 w 476617"/>
                  <a:gd name="connsiteY5" fmla="*/ 30570 h 484853"/>
                  <a:gd name="connsiteX6" fmla="*/ 28 w 476617"/>
                  <a:gd name="connsiteY6" fmla="*/ 17870 h 48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617" h="484853">
                    <a:moveTo>
                      <a:pt x="28" y="17870"/>
                    </a:moveTo>
                    <a:cubicBezTo>
                      <a:pt x="1351" y="19987"/>
                      <a:pt x="76493" y="20780"/>
                      <a:pt x="114328" y="43270"/>
                    </a:cubicBezTo>
                    <a:cubicBezTo>
                      <a:pt x="152163" y="65760"/>
                      <a:pt x="168304" y="80577"/>
                      <a:pt x="227041" y="152808"/>
                    </a:cubicBezTo>
                    <a:cubicBezTo>
                      <a:pt x="285778" y="225039"/>
                      <a:pt x="438178" y="442527"/>
                      <a:pt x="466753" y="476658"/>
                    </a:cubicBezTo>
                    <a:cubicBezTo>
                      <a:pt x="495328" y="510789"/>
                      <a:pt x="458551" y="431943"/>
                      <a:pt x="398491" y="357595"/>
                    </a:cubicBezTo>
                    <a:cubicBezTo>
                      <a:pt x="338431" y="283247"/>
                      <a:pt x="169362" y="89572"/>
                      <a:pt x="106391" y="30570"/>
                    </a:cubicBezTo>
                    <a:cubicBezTo>
                      <a:pt x="43420" y="-28432"/>
                      <a:pt x="-1295" y="15753"/>
                      <a:pt x="28" y="178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1850">
                <a:extLst>
                  <a:ext uri="{FF2B5EF4-FFF2-40B4-BE49-F238E27FC236}">
                    <a16:creationId xmlns:a16="http://schemas.microsoft.com/office/drawing/2014/main" id="{EA00EC98-37B1-4853-A19A-A3B36430C0EF}"/>
                  </a:ext>
                </a:extLst>
              </p:cNvPr>
              <p:cNvSpPr/>
              <p:nvPr/>
            </p:nvSpPr>
            <p:spPr>
              <a:xfrm>
                <a:off x="7505053" y="7851473"/>
                <a:ext cx="67891" cy="126058"/>
              </a:xfrm>
              <a:custGeom>
                <a:avLst/>
                <a:gdLst>
                  <a:gd name="connsiteX0" fmla="*/ 60972 w 67891"/>
                  <a:gd name="connsiteY0" fmla="*/ 302 h 126058"/>
                  <a:gd name="connsiteX1" fmla="*/ 64147 w 67891"/>
                  <a:gd name="connsiteY1" fmla="*/ 78090 h 126058"/>
                  <a:gd name="connsiteX2" fmla="*/ 2235 w 67891"/>
                  <a:gd name="connsiteY2" fmla="*/ 125715 h 126058"/>
                  <a:gd name="connsiteX3" fmla="*/ 18110 w 67891"/>
                  <a:gd name="connsiteY3" fmla="*/ 97140 h 126058"/>
                  <a:gd name="connsiteX4" fmla="*/ 60972 w 67891"/>
                  <a:gd name="connsiteY4" fmla="*/ 52690 h 126058"/>
                  <a:gd name="connsiteX5" fmla="*/ 60972 w 67891"/>
                  <a:gd name="connsiteY5" fmla="*/ 302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91" h="126058">
                    <a:moveTo>
                      <a:pt x="60972" y="302"/>
                    </a:moveTo>
                    <a:cubicBezTo>
                      <a:pt x="61501" y="4535"/>
                      <a:pt x="73936" y="57188"/>
                      <a:pt x="64147" y="78090"/>
                    </a:cubicBezTo>
                    <a:cubicBezTo>
                      <a:pt x="54358" y="98992"/>
                      <a:pt x="9908" y="122540"/>
                      <a:pt x="2235" y="125715"/>
                    </a:cubicBezTo>
                    <a:cubicBezTo>
                      <a:pt x="-5438" y="128890"/>
                      <a:pt x="8320" y="109311"/>
                      <a:pt x="18110" y="97140"/>
                    </a:cubicBezTo>
                    <a:cubicBezTo>
                      <a:pt x="27899" y="84969"/>
                      <a:pt x="53564" y="68036"/>
                      <a:pt x="60972" y="52690"/>
                    </a:cubicBezTo>
                    <a:cubicBezTo>
                      <a:pt x="68380" y="37344"/>
                      <a:pt x="60443" y="-3931"/>
                      <a:pt x="60972" y="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1851">
                <a:extLst>
                  <a:ext uri="{FF2B5EF4-FFF2-40B4-BE49-F238E27FC236}">
                    <a16:creationId xmlns:a16="http://schemas.microsoft.com/office/drawing/2014/main" id="{35F78BE1-BEDB-493E-8AB6-AFDB3D215755}"/>
                  </a:ext>
                </a:extLst>
              </p:cNvPr>
              <p:cNvSpPr/>
              <p:nvPr/>
            </p:nvSpPr>
            <p:spPr>
              <a:xfrm>
                <a:off x="7092115" y="7715054"/>
                <a:ext cx="271873" cy="17313"/>
              </a:xfrm>
              <a:custGeom>
                <a:avLst/>
                <a:gdLst>
                  <a:gd name="connsiteX0" fmla="*/ 835 w 271873"/>
                  <a:gd name="connsiteY0" fmla="*/ 16071 h 17313"/>
                  <a:gd name="connsiteX1" fmla="*/ 264360 w 271873"/>
                  <a:gd name="connsiteY1" fmla="*/ 14484 h 17313"/>
                  <a:gd name="connsiteX2" fmla="*/ 183398 w 271873"/>
                  <a:gd name="connsiteY2" fmla="*/ 196 h 17313"/>
                  <a:gd name="connsiteX3" fmla="*/ 835 w 271873"/>
                  <a:gd name="connsiteY3" fmla="*/ 16071 h 1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873" h="17313">
                    <a:moveTo>
                      <a:pt x="835" y="16071"/>
                    </a:moveTo>
                    <a:cubicBezTo>
                      <a:pt x="14329" y="18452"/>
                      <a:pt x="233933" y="17130"/>
                      <a:pt x="264360" y="14484"/>
                    </a:cubicBezTo>
                    <a:cubicBezTo>
                      <a:pt x="294787" y="11838"/>
                      <a:pt x="225731" y="2313"/>
                      <a:pt x="183398" y="196"/>
                    </a:cubicBezTo>
                    <a:cubicBezTo>
                      <a:pt x="141065" y="-1921"/>
                      <a:pt x="-12659" y="13690"/>
                      <a:pt x="835" y="160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1852">
                <a:extLst>
                  <a:ext uri="{FF2B5EF4-FFF2-40B4-BE49-F238E27FC236}">
                    <a16:creationId xmlns:a16="http://schemas.microsoft.com/office/drawing/2014/main" id="{D12AFAEE-6EAE-470B-8BF1-505399BD9C0B}"/>
                  </a:ext>
                </a:extLst>
              </p:cNvPr>
              <p:cNvSpPr/>
              <p:nvPr/>
            </p:nvSpPr>
            <p:spPr>
              <a:xfrm>
                <a:off x="6852775" y="7667121"/>
                <a:ext cx="200881" cy="22831"/>
              </a:xfrm>
              <a:custGeom>
                <a:avLst/>
                <a:gdLst>
                  <a:gd name="connsiteX0" fmla="*/ 463 w 200881"/>
                  <a:gd name="connsiteY0" fmla="*/ 504 h 22831"/>
                  <a:gd name="connsiteX1" fmla="*/ 194138 w 200881"/>
                  <a:gd name="connsiteY1" fmla="*/ 22729 h 22831"/>
                  <a:gd name="connsiteX2" fmla="*/ 141750 w 200881"/>
                  <a:gd name="connsiteY2" fmla="*/ 8442 h 22831"/>
                  <a:gd name="connsiteX3" fmla="*/ 463 w 200881"/>
                  <a:gd name="connsiteY3" fmla="*/ 504 h 2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881" h="22831">
                    <a:moveTo>
                      <a:pt x="463" y="504"/>
                    </a:moveTo>
                    <a:cubicBezTo>
                      <a:pt x="9194" y="2885"/>
                      <a:pt x="170590" y="21406"/>
                      <a:pt x="194138" y="22729"/>
                    </a:cubicBezTo>
                    <a:cubicBezTo>
                      <a:pt x="217686" y="24052"/>
                      <a:pt x="174558" y="12146"/>
                      <a:pt x="141750" y="8442"/>
                    </a:cubicBezTo>
                    <a:cubicBezTo>
                      <a:pt x="108942" y="4738"/>
                      <a:pt x="-8268" y="-1877"/>
                      <a:pt x="463" y="5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1853">
                <a:extLst>
                  <a:ext uri="{FF2B5EF4-FFF2-40B4-BE49-F238E27FC236}">
                    <a16:creationId xmlns:a16="http://schemas.microsoft.com/office/drawing/2014/main" id="{4F515E60-852F-4887-ADF5-B720F0093BE0}"/>
                  </a:ext>
                </a:extLst>
              </p:cNvPr>
              <p:cNvSpPr/>
              <p:nvPr/>
            </p:nvSpPr>
            <p:spPr>
              <a:xfrm>
                <a:off x="6822698" y="7688431"/>
                <a:ext cx="230272" cy="20790"/>
              </a:xfrm>
              <a:custGeom>
                <a:avLst/>
                <a:gdLst>
                  <a:gd name="connsiteX0" fmla="*/ 1965 w 230272"/>
                  <a:gd name="connsiteY0" fmla="*/ 12532 h 20790"/>
                  <a:gd name="connsiteX1" fmla="*/ 227390 w 230272"/>
                  <a:gd name="connsiteY1" fmla="*/ 20469 h 20790"/>
                  <a:gd name="connsiteX2" fmla="*/ 122615 w 230272"/>
                  <a:gd name="connsiteY2" fmla="*/ 1419 h 20790"/>
                  <a:gd name="connsiteX3" fmla="*/ 1965 w 230272"/>
                  <a:gd name="connsiteY3" fmla="*/ 12532 h 2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272" h="20790">
                    <a:moveTo>
                      <a:pt x="1965" y="12532"/>
                    </a:moveTo>
                    <a:cubicBezTo>
                      <a:pt x="19428" y="15707"/>
                      <a:pt x="207282" y="22321"/>
                      <a:pt x="227390" y="20469"/>
                    </a:cubicBezTo>
                    <a:cubicBezTo>
                      <a:pt x="247498" y="18617"/>
                      <a:pt x="157011" y="7240"/>
                      <a:pt x="122615" y="1419"/>
                    </a:cubicBezTo>
                    <a:cubicBezTo>
                      <a:pt x="88219" y="-4402"/>
                      <a:pt x="-15498" y="9357"/>
                      <a:pt x="1965" y="125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1854">
                <a:extLst>
                  <a:ext uri="{FF2B5EF4-FFF2-40B4-BE49-F238E27FC236}">
                    <a16:creationId xmlns:a16="http://schemas.microsoft.com/office/drawing/2014/main" id="{992A2E65-BA89-44B3-8237-5A81AEC91136}"/>
                  </a:ext>
                </a:extLst>
              </p:cNvPr>
              <p:cNvSpPr/>
              <p:nvPr/>
            </p:nvSpPr>
            <p:spPr>
              <a:xfrm>
                <a:off x="6724401" y="7215883"/>
                <a:ext cx="153456" cy="110430"/>
              </a:xfrm>
              <a:custGeom>
                <a:avLst/>
                <a:gdLst>
                  <a:gd name="connsiteX0" fmla="*/ 249 w 153456"/>
                  <a:gd name="connsiteY0" fmla="*/ 110430 h 110430"/>
                  <a:gd name="connsiteX1" fmla="*/ 147887 w 153456"/>
                  <a:gd name="connsiteY1" fmla="*/ 12005 h 110430"/>
                  <a:gd name="connsiteX2" fmla="*/ 112962 w 153456"/>
                  <a:gd name="connsiteY2" fmla="*/ 10417 h 110430"/>
                  <a:gd name="connsiteX3" fmla="*/ 249 w 153456"/>
                  <a:gd name="connsiteY3" fmla="*/ 110430 h 11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56" h="110430">
                    <a:moveTo>
                      <a:pt x="249" y="110430"/>
                    </a:moveTo>
                    <a:cubicBezTo>
                      <a:pt x="6070" y="110695"/>
                      <a:pt x="129102" y="28674"/>
                      <a:pt x="147887" y="12005"/>
                    </a:cubicBezTo>
                    <a:cubicBezTo>
                      <a:pt x="166672" y="-4664"/>
                      <a:pt x="133600" y="-2812"/>
                      <a:pt x="112962" y="10417"/>
                    </a:cubicBezTo>
                    <a:cubicBezTo>
                      <a:pt x="92324" y="23646"/>
                      <a:pt x="-5572" y="110165"/>
                      <a:pt x="249" y="1104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1855">
                <a:extLst>
                  <a:ext uri="{FF2B5EF4-FFF2-40B4-BE49-F238E27FC236}">
                    <a16:creationId xmlns:a16="http://schemas.microsoft.com/office/drawing/2014/main" id="{8892C578-19B5-49BF-84E1-BAEA1FA09D7B}"/>
                  </a:ext>
                </a:extLst>
              </p:cNvPr>
              <p:cNvSpPr/>
              <p:nvPr/>
            </p:nvSpPr>
            <p:spPr>
              <a:xfrm>
                <a:off x="6728429" y="7082728"/>
                <a:ext cx="165194" cy="51782"/>
              </a:xfrm>
              <a:custGeom>
                <a:avLst/>
                <a:gdLst>
                  <a:gd name="connsiteX0" fmla="*/ 164496 w 165194"/>
                  <a:gd name="connsiteY0" fmla="*/ 697 h 51782"/>
                  <a:gd name="connsiteX1" fmla="*/ 67659 w 165194"/>
                  <a:gd name="connsiteY1" fmla="*/ 29272 h 51782"/>
                  <a:gd name="connsiteX2" fmla="*/ 12096 w 165194"/>
                  <a:gd name="connsiteY2" fmla="*/ 51497 h 51782"/>
                  <a:gd name="connsiteX3" fmla="*/ 13684 w 165194"/>
                  <a:gd name="connsiteY3" fmla="*/ 13397 h 51782"/>
                  <a:gd name="connsiteX4" fmla="*/ 164496 w 165194"/>
                  <a:gd name="connsiteY4" fmla="*/ 697 h 5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94" h="51782">
                    <a:moveTo>
                      <a:pt x="164496" y="697"/>
                    </a:moveTo>
                    <a:cubicBezTo>
                      <a:pt x="173492" y="3343"/>
                      <a:pt x="93059" y="20805"/>
                      <a:pt x="67659" y="29272"/>
                    </a:cubicBezTo>
                    <a:cubicBezTo>
                      <a:pt x="42259" y="37739"/>
                      <a:pt x="21092" y="54143"/>
                      <a:pt x="12096" y="51497"/>
                    </a:cubicBezTo>
                    <a:cubicBezTo>
                      <a:pt x="3100" y="48851"/>
                      <a:pt x="-10658" y="23716"/>
                      <a:pt x="13684" y="13397"/>
                    </a:cubicBezTo>
                    <a:cubicBezTo>
                      <a:pt x="38026" y="3078"/>
                      <a:pt x="155500" y="-1949"/>
                      <a:pt x="164496" y="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1856">
                <a:extLst>
                  <a:ext uri="{FF2B5EF4-FFF2-40B4-BE49-F238E27FC236}">
                    <a16:creationId xmlns:a16="http://schemas.microsoft.com/office/drawing/2014/main" id="{0FC19139-EDEA-4DCF-9A63-91D244ED062E}"/>
                  </a:ext>
                </a:extLst>
              </p:cNvPr>
              <p:cNvSpPr/>
              <p:nvPr/>
            </p:nvSpPr>
            <p:spPr>
              <a:xfrm>
                <a:off x="6484211" y="7125167"/>
                <a:ext cx="197313" cy="133312"/>
              </a:xfrm>
              <a:custGeom>
                <a:avLst/>
                <a:gdLst>
                  <a:gd name="connsiteX0" fmla="*/ 2314 w 197313"/>
                  <a:gd name="connsiteY0" fmla="*/ 2708 h 133312"/>
                  <a:gd name="connsiteX1" fmla="*/ 184877 w 197313"/>
                  <a:gd name="connsiteY1" fmla="*/ 128121 h 133312"/>
                  <a:gd name="connsiteX2" fmla="*/ 175352 w 197313"/>
                  <a:gd name="connsiteY2" fmla="*/ 101133 h 133312"/>
                  <a:gd name="connsiteX3" fmla="*/ 129314 w 197313"/>
                  <a:gd name="connsiteY3" fmla="*/ 24933 h 133312"/>
                  <a:gd name="connsiteX4" fmla="*/ 124552 w 197313"/>
                  <a:gd name="connsiteY4" fmla="*/ 69383 h 133312"/>
                  <a:gd name="connsiteX5" fmla="*/ 83277 w 197313"/>
                  <a:gd name="connsiteY5" fmla="*/ 43983 h 133312"/>
                  <a:gd name="connsiteX6" fmla="*/ 2314 w 197313"/>
                  <a:gd name="connsiteY6" fmla="*/ 2708 h 13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313" h="133312">
                    <a:moveTo>
                      <a:pt x="2314" y="2708"/>
                    </a:moveTo>
                    <a:cubicBezTo>
                      <a:pt x="19247" y="16731"/>
                      <a:pt x="156037" y="111717"/>
                      <a:pt x="184877" y="128121"/>
                    </a:cubicBezTo>
                    <a:cubicBezTo>
                      <a:pt x="213717" y="144525"/>
                      <a:pt x="184612" y="118331"/>
                      <a:pt x="175352" y="101133"/>
                    </a:cubicBezTo>
                    <a:cubicBezTo>
                      <a:pt x="166092" y="83935"/>
                      <a:pt x="137781" y="30225"/>
                      <a:pt x="129314" y="24933"/>
                    </a:cubicBezTo>
                    <a:cubicBezTo>
                      <a:pt x="120847" y="19641"/>
                      <a:pt x="132225" y="66208"/>
                      <a:pt x="124552" y="69383"/>
                    </a:cubicBezTo>
                    <a:cubicBezTo>
                      <a:pt x="116879" y="72558"/>
                      <a:pt x="100210" y="54831"/>
                      <a:pt x="83277" y="43983"/>
                    </a:cubicBezTo>
                    <a:cubicBezTo>
                      <a:pt x="66344" y="33135"/>
                      <a:pt x="-14619" y="-11315"/>
                      <a:pt x="2314" y="27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1857">
                <a:extLst>
                  <a:ext uri="{FF2B5EF4-FFF2-40B4-BE49-F238E27FC236}">
                    <a16:creationId xmlns:a16="http://schemas.microsoft.com/office/drawing/2014/main" id="{044BB6C6-85CA-474D-9BA7-B94FDEC67582}"/>
                  </a:ext>
                </a:extLst>
              </p:cNvPr>
              <p:cNvSpPr/>
              <p:nvPr/>
            </p:nvSpPr>
            <p:spPr>
              <a:xfrm>
                <a:off x="6326106" y="6913507"/>
                <a:ext cx="120827" cy="364178"/>
              </a:xfrm>
              <a:custGeom>
                <a:avLst/>
                <a:gdLst>
                  <a:gd name="connsiteX0" fmla="*/ 82 w 120827"/>
                  <a:gd name="connsiteY0" fmla="*/ 56 h 364178"/>
                  <a:gd name="connsiteX1" fmla="*/ 87394 w 120827"/>
                  <a:gd name="connsiteY1" fmla="*/ 122293 h 364178"/>
                  <a:gd name="connsiteX2" fmla="*/ 100094 w 120827"/>
                  <a:gd name="connsiteY2" fmla="*/ 203256 h 364178"/>
                  <a:gd name="connsiteX3" fmla="*/ 100094 w 120827"/>
                  <a:gd name="connsiteY3" fmla="*/ 269931 h 364178"/>
                  <a:gd name="connsiteX4" fmla="*/ 120732 w 120827"/>
                  <a:gd name="connsiteY4" fmla="*/ 363593 h 364178"/>
                  <a:gd name="connsiteX5" fmla="*/ 90569 w 120827"/>
                  <a:gd name="connsiteY5" fmla="*/ 222306 h 364178"/>
                  <a:gd name="connsiteX6" fmla="*/ 71519 w 120827"/>
                  <a:gd name="connsiteY6" fmla="*/ 138168 h 364178"/>
                  <a:gd name="connsiteX7" fmla="*/ 82 w 120827"/>
                  <a:gd name="connsiteY7" fmla="*/ 56 h 36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27" h="364178">
                    <a:moveTo>
                      <a:pt x="82" y="56"/>
                    </a:moveTo>
                    <a:cubicBezTo>
                      <a:pt x="2728" y="-2590"/>
                      <a:pt x="70725" y="88426"/>
                      <a:pt x="87394" y="122293"/>
                    </a:cubicBezTo>
                    <a:cubicBezTo>
                      <a:pt x="104063" y="156160"/>
                      <a:pt x="97977" y="178650"/>
                      <a:pt x="100094" y="203256"/>
                    </a:cubicBezTo>
                    <a:cubicBezTo>
                      <a:pt x="102211" y="227862"/>
                      <a:pt x="96654" y="243208"/>
                      <a:pt x="100094" y="269931"/>
                    </a:cubicBezTo>
                    <a:cubicBezTo>
                      <a:pt x="103534" y="296654"/>
                      <a:pt x="122320" y="371531"/>
                      <a:pt x="120732" y="363593"/>
                    </a:cubicBezTo>
                    <a:cubicBezTo>
                      <a:pt x="119144" y="355655"/>
                      <a:pt x="98771" y="259877"/>
                      <a:pt x="90569" y="222306"/>
                    </a:cubicBezTo>
                    <a:cubicBezTo>
                      <a:pt x="82367" y="184735"/>
                      <a:pt x="83690" y="173622"/>
                      <a:pt x="71519" y="138168"/>
                    </a:cubicBezTo>
                    <a:cubicBezTo>
                      <a:pt x="59348" y="102714"/>
                      <a:pt x="-2564" y="2702"/>
                      <a:pt x="82" y="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: 図形 1858">
                <a:extLst>
                  <a:ext uri="{FF2B5EF4-FFF2-40B4-BE49-F238E27FC236}">
                    <a16:creationId xmlns:a16="http://schemas.microsoft.com/office/drawing/2014/main" id="{1A899358-0FD5-428F-A32E-4F4F095FE4E7}"/>
                  </a:ext>
                </a:extLst>
              </p:cNvPr>
              <p:cNvSpPr/>
              <p:nvPr/>
            </p:nvSpPr>
            <p:spPr>
              <a:xfrm>
                <a:off x="6610716" y="6858005"/>
                <a:ext cx="83760" cy="188640"/>
              </a:xfrm>
              <a:custGeom>
                <a:avLst/>
                <a:gdLst>
                  <a:gd name="connsiteX0" fmla="*/ 2809 w 83760"/>
                  <a:gd name="connsiteY0" fmla="*/ 1583 h 188640"/>
                  <a:gd name="connsiteX1" fmla="*/ 18684 w 83760"/>
                  <a:gd name="connsiteY1" fmla="*/ 60320 h 188640"/>
                  <a:gd name="connsiteX2" fmla="*/ 80597 w 83760"/>
                  <a:gd name="connsiteY2" fmla="*/ 187320 h 188640"/>
                  <a:gd name="connsiteX3" fmla="*/ 67897 w 83760"/>
                  <a:gd name="connsiteY3" fmla="*/ 119058 h 188640"/>
                  <a:gd name="connsiteX4" fmla="*/ 2809 w 83760"/>
                  <a:gd name="connsiteY4" fmla="*/ 1583 h 18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0" h="188640">
                    <a:moveTo>
                      <a:pt x="2809" y="1583"/>
                    </a:moveTo>
                    <a:cubicBezTo>
                      <a:pt x="-5393" y="-8207"/>
                      <a:pt x="5719" y="29364"/>
                      <a:pt x="18684" y="60320"/>
                    </a:cubicBezTo>
                    <a:cubicBezTo>
                      <a:pt x="31649" y="91276"/>
                      <a:pt x="72395" y="177530"/>
                      <a:pt x="80597" y="187320"/>
                    </a:cubicBezTo>
                    <a:cubicBezTo>
                      <a:pt x="88799" y="197110"/>
                      <a:pt x="79803" y="150279"/>
                      <a:pt x="67897" y="119058"/>
                    </a:cubicBezTo>
                    <a:cubicBezTo>
                      <a:pt x="55991" y="87837"/>
                      <a:pt x="11011" y="11373"/>
                      <a:pt x="2809" y="15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1859">
                <a:extLst>
                  <a:ext uri="{FF2B5EF4-FFF2-40B4-BE49-F238E27FC236}">
                    <a16:creationId xmlns:a16="http://schemas.microsoft.com/office/drawing/2014/main" id="{B72441F5-396C-4749-B45E-D98244FD197D}"/>
                  </a:ext>
                </a:extLst>
              </p:cNvPr>
              <p:cNvSpPr/>
              <p:nvPr/>
            </p:nvSpPr>
            <p:spPr>
              <a:xfrm>
                <a:off x="6602413" y="7024688"/>
                <a:ext cx="88900" cy="103189"/>
              </a:xfrm>
              <a:custGeom>
                <a:avLst/>
                <a:gdLst>
                  <a:gd name="connsiteX0" fmla="*/ 0 w 88900"/>
                  <a:gd name="connsiteY0" fmla="*/ 0 h 103189"/>
                  <a:gd name="connsiteX1" fmla="*/ 88900 w 88900"/>
                  <a:gd name="connsiteY1" fmla="*/ 103187 h 103189"/>
                  <a:gd name="connsiteX2" fmla="*/ 0 w 88900"/>
                  <a:gd name="connsiteY2" fmla="*/ 0 h 10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03189">
                    <a:moveTo>
                      <a:pt x="0" y="0"/>
                    </a:moveTo>
                    <a:lnTo>
                      <a:pt x="88900" y="103187"/>
                    </a:lnTo>
                    <a:cubicBezTo>
                      <a:pt x="88900" y="103716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1860">
                <a:extLst>
                  <a:ext uri="{FF2B5EF4-FFF2-40B4-BE49-F238E27FC236}">
                    <a16:creationId xmlns:a16="http://schemas.microsoft.com/office/drawing/2014/main" id="{1AA385C0-B0B1-435D-96D4-C18055CE7968}"/>
                  </a:ext>
                </a:extLst>
              </p:cNvPr>
              <p:cNvSpPr/>
              <p:nvPr/>
            </p:nvSpPr>
            <p:spPr>
              <a:xfrm>
                <a:off x="6443947" y="7019209"/>
                <a:ext cx="61697" cy="259496"/>
              </a:xfrm>
              <a:custGeom>
                <a:avLst/>
                <a:gdLst>
                  <a:gd name="connsiteX0" fmla="*/ 61628 w 61697"/>
                  <a:gd name="connsiteY0" fmla="*/ 46754 h 259496"/>
                  <a:gd name="connsiteX1" fmla="*/ 1303 w 61697"/>
                  <a:gd name="connsiteY1" fmla="*/ 2304 h 259496"/>
                  <a:gd name="connsiteX2" fmla="*/ 21941 w 61697"/>
                  <a:gd name="connsiteY2" fmla="*/ 119779 h 259496"/>
                  <a:gd name="connsiteX3" fmla="*/ 42578 w 61697"/>
                  <a:gd name="connsiteY3" fmla="*/ 154704 h 259496"/>
                  <a:gd name="connsiteX4" fmla="*/ 1303 w 61697"/>
                  <a:gd name="connsiteY4" fmla="*/ 259479 h 259496"/>
                  <a:gd name="connsiteX5" fmla="*/ 23528 w 61697"/>
                  <a:gd name="connsiteY5" fmla="*/ 162641 h 259496"/>
                  <a:gd name="connsiteX6" fmla="*/ 14003 w 61697"/>
                  <a:gd name="connsiteY6" fmla="*/ 107079 h 259496"/>
                  <a:gd name="connsiteX7" fmla="*/ 61628 w 61697"/>
                  <a:gd name="connsiteY7" fmla="*/ 46754 h 25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697" h="259496">
                    <a:moveTo>
                      <a:pt x="61628" y="46754"/>
                    </a:moveTo>
                    <a:cubicBezTo>
                      <a:pt x="59511" y="29292"/>
                      <a:pt x="7917" y="-9867"/>
                      <a:pt x="1303" y="2304"/>
                    </a:cubicBezTo>
                    <a:cubicBezTo>
                      <a:pt x="-5312" y="14475"/>
                      <a:pt x="15062" y="94379"/>
                      <a:pt x="21941" y="119779"/>
                    </a:cubicBezTo>
                    <a:cubicBezTo>
                      <a:pt x="28820" y="145179"/>
                      <a:pt x="46018" y="131421"/>
                      <a:pt x="42578" y="154704"/>
                    </a:cubicBezTo>
                    <a:cubicBezTo>
                      <a:pt x="39138" y="177987"/>
                      <a:pt x="4478" y="258156"/>
                      <a:pt x="1303" y="259479"/>
                    </a:cubicBezTo>
                    <a:cubicBezTo>
                      <a:pt x="-1872" y="260802"/>
                      <a:pt x="21411" y="188041"/>
                      <a:pt x="23528" y="162641"/>
                    </a:cubicBezTo>
                    <a:cubicBezTo>
                      <a:pt x="25645" y="137241"/>
                      <a:pt x="11357" y="128510"/>
                      <a:pt x="14003" y="107079"/>
                    </a:cubicBezTo>
                    <a:cubicBezTo>
                      <a:pt x="16649" y="85648"/>
                      <a:pt x="63745" y="64216"/>
                      <a:pt x="61628" y="467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1861">
                <a:extLst>
                  <a:ext uri="{FF2B5EF4-FFF2-40B4-BE49-F238E27FC236}">
                    <a16:creationId xmlns:a16="http://schemas.microsoft.com/office/drawing/2014/main" id="{EC905327-F890-4B5A-9C6D-80513DF15A11}"/>
                  </a:ext>
                </a:extLst>
              </p:cNvPr>
              <p:cNvSpPr/>
              <p:nvPr/>
            </p:nvSpPr>
            <p:spPr>
              <a:xfrm>
                <a:off x="6746862" y="7307653"/>
                <a:ext cx="240326" cy="123504"/>
              </a:xfrm>
              <a:custGeom>
                <a:avLst/>
                <a:gdLst>
                  <a:gd name="connsiteX0" fmla="*/ 13 w 240326"/>
                  <a:gd name="connsiteY0" fmla="*/ 9135 h 123504"/>
                  <a:gd name="connsiteX1" fmla="*/ 82563 w 240326"/>
                  <a:gd name="connsiteY1" fmla="*/ 12310 h 123504"/>
                  <a:gd name="connsiteX2" fmla="*/ 65101 w 240326"/>
                  <a:gd name="connsiteY2" fmla="*/ 47235 h 123504"/>
                  <a:gd name="connsiteX3" fmla="*/ 198451 w 240326"/>
                  <a:gd name="connsiteY3" fmla="*/ 4372 h 123504"/>
                  <a:gd name="connsiteX4" fmla="*/ 212738 w 240326"/>
                  <a:gd name="connsiteY4" fmla="*/ 34535 h 123504"/>
                  <a:gd name="connsiteX5" fmla="*/ 31763 w 240326"/>
                  <a:gd name="connsiteY5" fmla="*/ 123435 h 123504"/>
                  <a:gd name="connsiteX6" fmla="*/ 233376 w 240326"/>
                  <a:gd name="connsiteY6" fmla="*/ 48822 h 123504"/>
                  <a:gd name="connsiteX7" fmla="*/ 185751 w 240326"/>
                  <a:gd name="connsiteY7" fmla="*/ 20247 h 123504"/>
                  <a:gd name="connsiteX8" fmla="*/ 106376 w 240326"/>
                  <a:gd name="connsiteY8" fmla="*/ 21835 h 123504"/>
                  <a:gd name="connsiteX9" fmla="*/ 76213 w 240326"/>
                  <a:gd name="connsiteY9" fmla="*/ 1197 h 123504"/>
                  <a:gd name="connsiteX10" fmla="*/ 13 w 240326"/>
                  <a:gd name="connsiteY10" fmla="*/ 9135 h 12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26" h="123504">
                    <a:moveTo>
                      <a:pt x="13" y="9135"/>
                    </a:moveTo>
                    <a:cubicBezTo>
                      <a:pt x="1071" y="10987"/>
                      <a:pt x="71715" y="5960"/>
                      <a:pt x="82563" y="12310"/>
                    </a:cubicBezTo>
                    <a:cubicBezTo>
                      <a:pt x="93411" y="18660"/>
                      <a:pt x="45786" y="48558"/>
                      <a:pt x="65101" y="47235"/>
                    </a:cubicBezTo>
                    <a:cubicBezTo>
                      <a:pt x="84416" y="45912"/>
                      <a:pt x="173845" y="6489"/>
                      <a:pt x="198451" y="4372"/>
                    </a:cubicBezTo>
                    <a:cubicBezTo>
                      <a:pt x="223057" y="2255"/>
                      <a:pt x="240519" y="14691"/>
                      <a:pt x="212738" y="34535"/>
                    </a:cubicBezTo>
                    <a:cubicBezTo>
                      <a:pt x="184957" y="54379"/>
                      <a:pt x="28323" y="121054"/>
                      <a:pt x="31763" y="123435"/>
                    </a:cubicBezTo>
                    <a:cubicBezTo>
                      <a:pt x="35203" y="125816"/>
                      <a:pt x="207711" y="66020"/>
                      <a:pt x="233376" y="48822"/>
                    </a:cubicBezTo>
                    <a:cubicBezTo>
                      <a:pt x="259041" y="31624"/>
                      <a:pt x="206918" y="24745"/>
                      <a:pt x="185751" y="20247"/>
                    </a:cubicBezTo>
                    <a:cubicBezTo>
                      <a:pt x="164584" y="15749"/>
                      <a:pt x="124632" y="25010"/>
                      <a:pt x="106376" y="21835"/>
                    </a:cubicBezTo>
                    <a:cubicBezTo>
                      <a:pt x="88120" y="18660"/>
                      <a:pt x="91823" y="5959"/>
                      <a:pt x="76213" y="1197"/>
                    </a:cubicBezTo>
                    <a:cubicBezTo>
                      <a:pt x="60603" y="-3565"/>
                      <a:pt x="-1045" y="7283"/>
                      <a:pt x="13" y="91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1862">
                <a:extLst>
                  <a:ext uri="{FF2B5EF4-FFF2-40B4-BE49-F238E27FC236}">
                    <a16:creationId xmlns:a16="http://schemas.microsoft.com/office/drawing/2014/main" id="{C77485E9-4E15-42F7-9B8C-6DC17235F2C1}"/>
                  </a:ext>
                </a:extLst>
              </p:cNvPr>
              <p:cNvSpPr/>
              <p:nvPr/>
            </p:nvSpPr>
            <p:spPr>
              <a:xfrm>
                <a:off x="6773852" y="7392265"/>
                <a:ext cx="246646" cy="64776"/>
              </a:xfrm>
              <a:custGeom>
                <a:avLst/>
                <a:gdLst>
                  <a:gd name="connsiteX0" fmla="*/ 7948 w 246646"/>
                  <a:gd name="connsiteY0" fmla="*/ 64223 h 64776"/>
                  <a:gd name="connsiteX1" fmla="*/ 246073 w 246646"/>
                  <a:gd name="connsiteY1" fmla="*/ 723 h 64776"/>
                  <a:gd name="connsiteX2" fmla="*/ 73036 w 246646"/>
                  <a:gd name="connsiteY2" fmla="*/ 30885 h 64776"/>
                  <a:gd name="connsiteX3" fmla="*/ 7948 w 246646"/>
                  <a:gd name="connsiteY3" fmla="*/ 64223 h 6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646" h="64776">
                    <a:moveTo>
                      <a:pt x="7948" y="64223"/>
                    </a:moveTo>
                    <a:cubicBezTo>
                      <a:pt x="36787" y="59196"/>
                      <a:pt x="235225" y="6279"/>
                      <a:pt x="246073" y="723"/>
                    </a:cubicBezTo>
                    <a:cubicBezTo>
                      <a:pt x="256921" y="-4833"/>
                      <a:pt x="110871" y="23212"/>
                      <a:pt x="73036" y="30885"/>
                    </a:cubicBezTo>
                    <a:cubicBezTo>
                      <a:pt x="35201" y="38558"/>
                      <a:pt x="-20891" y="69250"/>
                      <a:pt x="7948" y="64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1863">
                <a:extLst>
                  <a:ext uri="{FF2B5EF4-FFF2-40B4-BE49-F238E27FC236}">
                    <a16:creationId xmlns:a16="http://schemas.microsoft.com/office/drawing/2014/main" id="{A47E9C45-6B4D-4854-A0D5-D4217C9DAE38}"/>
                  </a:ext>
                </a:extLst>
              </p:cNvPr>
              <p:cNvSpPr/>
              <p:nvPr/>
            </p:nvSpPr>
            <p:spPr>
              <a:xfrm>
                <a:off x="6860746" y="7382368"/>
                <a:ext cx="159476" cy="153889"/>
              </a:xfrm>
              <a:custGeom>
                <a:avLst/>
                <a:gdLst>
                  <a:gd name="connsiteX0" fmla="*/ 149654 w 159476"/>
                  <a:gd name="connsiteY0" fmla="*/ 1095 h 153889"/>
                  <a:gd name="connsiteX1" fmla="*/ 151242 w 159476"/>
                  <a:gd name="connsiteY1" fmla="*/ 109045 h 153889"/>
                  <a:gd name="connsiteX2" fmla="*/ 41704 w 159476"/>
                  <a:gd name="connsiteY2" fmla="*/ 140795 h 153889"/>
                  <a:gd name="connsiteX3" fmla="*/ 3604 w 159476"/>
                  <a:gd name="connsiteY3" fmla="*/ 151907 h 153889"/>
                  <a:gd name="connsiteX4" fmla="*/ 122667 w 159476"/>
                  <a:gd name="connsiteY4" fmla="*/ 102695 h 153889"/>
                  <a:gd name="connsiteX5" fmla="*/ 133779 w 159476"/>
                  <a:gd name="connsiteY5" fmla="*/ 55070 h 153889"/>
                  <a:gd name="connsiteX6" fmla="*/ 149654 w 159476"/>
                  <a:gd name="connsiteY6" fmla="*/ 1095 h 15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476" h="153889">
                    <a:moveTo>
                      <a:pt x="149654" y="1095"/>
                    </a:moveTo>
                    <a:cubicBezTo>
                      <a:pt x="152564" y="10091"/>
                      <a:pt x="169234" y="85762"/>
                      <a:pt x="151242" y="109045"/>
                    </a:cubicBezTo>
                    <a:cubicBezTo>
                      <a:pt x="133250" y="132328"/>
                      <a:pt x="41704" y="140795"/>
                      <a:pt x="41704" y="140795"/>
                    </a:cubicBezTo>
                    <a:cubicBezTo>
                      <a:pt x="17098" y="147939"/>
                      <a:pt x="-9890" y="158257"/>
                      <a:pt x="3604" y="151907"/>
                    </a:cubicBezTo>
                    <a:cubicBezTo>
                      <a:pt x="17098" y="145557"/>
                      <a:pt x="100971" y="118835"/>
                      <a:pt x="122667" y="102695"/>
                    </a:cubicBezTo>
                    <a:cubicBezTo>
                      <a:pt x="144363" y="86555"/>
                      <a:pt x="130075" y="69093"/>
                      <a:pt x="133779" y="55070"/>
                    </a:cubicBezTo>
                    <a:cubicBezTo>
                      <a:pt x="137483" y="41047"/>
                      <a:pt x="146744" y="-7901"/>
                      <a:pt x="149654" y="10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1864">
                <a:extLst>
                  <a:ext uri="{FF2B5EF4-FFF2-40B4-BE49-F238E27FC236}">
                    <a16:creationId xmlns:a16="http://schemas.microsoft.com/office/drawing/2014/main" id="{35645F01-0501-4A06-BC69-97156574075E}"/>
                  </a:ext>
                </a:extLst>
              </p:cNvPr>
              <p:cNvSpPr/>
              <p:nvPr/>
            </p:nvSpPr>
            <p:spPr>
              <a:xfrm>
                <a:off x="6780658" y="7438633"/>
                <a:ext cx="256733" cy="125136"/>
              </a:xfrm>
              <a:custGeom>
                <a:avLst/>
                <a:gdLst>
                  <a:gd name="connsiteX0" fmla="*/ 256730 w 256733"/>
                  <a:gd name="connsiteY0" fmla="*/ 392 h 125136"/>
                  <a:gd name="connsiteX1" fmla="*/ 232917 w 256733"/>
                  <a:gd name="connsiteY1" fmla="*/ 113105 h 125136"/>
                  <a:gd name="connsiteX2" fmla="*/ 126555 w 256733"/>
                  <a:gd name="connsiteY2" fmla="*/ 122630 h 125136"/>
                  <a:gd name="connsiteX3" fmla="*/ 4317 w 256733"/>
                  <a:gd name="connsiteY3" fmla="*/ 119455 h 125136"/>
                  <a:gd name="connsiteX4" fmla="*/ 36067 w 256733"/>
                  <a:gd name="connsiteY4" fmla="*/ 98817 h 125136"/>
                  <a:gd name="connsiteX5" fmla="*/ 118617 w 256733"/>
                  <a:gd name="connsiteY5" fmla="*/ 70242 h 125136"/>
                  <a:gd name="connsiteX6" fmla="*/ 13842 w 256733"/>
                  <a:gd name="connsiteY6" fmla="*/ 90880 h 125136"/>
                  <a:gd name="connsiteX7" fmla="*/ 51942 w 256733"/>
                  <a:gd name="connsiteY7" fmla="*/ 119455 h 125136"/>
                  <a:gd name="connsiteX8" fmla="*/ 190055 w 256733"/>
                  <a:gd name="connsiteY8" fmla="*/ 119455 h 125136"/>
                  <a:gd name="connsiteX9" fmla="*/ 234505 w 256733"/>
                  <a:gd name="connsiteY9" fmla="*/ 76592 h 125136"/>
                  <a:gd name="connsiteX10" fmla="*/ 256730 w 256733"/>
                  <a:gd name="connsiteY10" fmla="*/ 392 h 12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733" h="125136">
                    <a:moveTo>
                      <a:pt x="256730" y="392"/>
                    </a:moveTo>
                    <a:cubicBezTo>
                      <a:pt x="256465" y="6477"/>
                      <a:pt x="254613" y="92732"/>
                      <a:pt x="232917" y="113105"/>
                    </a:cubicBezTo>
                    <a:cubicBezTo>
                      <a:pt x="211221" y="133478"/>
                      <a:pt x="164655" y="121572"/>
                      <a:pt x="126555" y="122630"/>
                    </a:cubicBezTo>
                    <a:cubicBezTo>
                      <a:pt x="88455" y="123688"/>
                      <a:pt x="19398" y="123424"/>
                      <a:pt x="4317" y="119455"/>
                    </a:cubicBezTo>
                    <a:cubicBezTo>
                      <a:pt x="-10764" y="115486"/>
                      <a:pt x="17017" y="107019"/>
                      <a:pt x="36067" y="98817"/>
                    </a:cubicBezTo>
                    <a:cubicBezTo>
                      <a:pt x="55117" y="90615"/>
                      <a:pt x="122321" y="71565"/>
                      <a:pt x="118617" y="70242"/>
                    </a:cubicBezTo>
                    <a:cubicBezTo>
                      <a:pt x="114913" y="68919"/>
                      <a:pt x="24954" y="82678"/>
                      <a:pt x="13842" y="90880"/>
                    </a:cubicBezTo>
                    <a:cubicBezTo>
                      <a:pt x="2729" y="99082"/>
                      <a:pt x="22573" y="114693"/>
                      <a:pt x="51942" y="119455"/>
                    </a:cubicBezTo>
                    <a:cubicBezTo>
                      <a:pt x="81311" y="124217"/>
                      <a:pt x="159628" y="126599"/>
                      <a:pt x="190055" y="119455"/>
                    </a:cubicBezTo>
                    <a:cubicBezTo>
                      <a:pt x="220482" y="112311"/>
                      <a:pt x="225245" y="92467"/>
                      <a:pt x="234505" y="76592"/>
                    </a:cubicBezTo>
                    <a:cubicBezTo>
                      <a:pt x="243765" y="60717"/>
                      <a:pt x="256995" y="-5693"/>
                      <a:pt x="256730" y="3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1865">
                <a:extLst>
                  <a:ext uri="{FF2B5EF4-FFF2-40B4-BE49-F238E27FC236}">
                    <a16:creationId xmlns:a16="http://schemas.microsoft.com/office/drawing/2014/main" id="{999B43B6-5A97-473F-8947-B7D660887286}"/>
                  </a:ext>
                </a:extLst>
              </p:cNvPr>
              <p:cNvSpPr/>
              <p:nvPr/>
            </p:nvSpPr>
            <p:spPr>
              <a:xfrm>
                <a:off x="6584494" y="7392530"/>
                <a:ext cx="167926" cy="307048"/>
              </a:xfrm>
              <a:custGeom>
                <a:avLst/>
                <a:gdLst>
                  <a:gd name="connsiteX0" fmla="*/ 456 w 167926"/>
                  <a:gd name="connsiteY0" fmla="*/ 75070 h 307048"/>
                  <a:gd name="connsiteX1" fmla="*/ 62369 w 167926"/>
                  <a:gd name="connsiteY1" fmla="*/ 458 h 307048"/>
                  <a:gd name="connsiteX2" fmla="*/ 125869 w 167926"/>
                  <a:gd name="connsiteY2" fmla="*/ 51258 h 307048"/>
                  <a:gd name="connsiteX3" fmla="*/ 165556 w 167926"/>
                  <a:gd name="connsiteY3" fmla="*/ 195720 h 307048"/>
                  <a:gd name="connsiteX4" fmla="*/ 157619 w 167926"/>
                  <a:gd name="connsiteY4" fmla="*/ 295733 h 307048"/>
                  <a:gd name="connsiteX5" fmla="*/ 109994 w 167926"/>
                  <a:gd name="connsiteY5" fmla="*/ 302083 h 307048"/>
                  <a:gd name="connsiteX6" fmla="*/ 60781 w 167926"/>
                  <a:gd name="connsiteY6" fmla="*/ 271920 h 307048"/>
                  <a:gd name="connsiteX7" fmla="*/ 149681 w 167926"/>
                  <a:gd name="connsiteY7" fmla="*/ 284620 h 307048"/>
                  <a:gd name="connsiteX8" fmla="*/ 152856 w 167926"/>
                  <a:gd name="connsiteY8" fmla="*/ 230645 h 307048"/>
                  <a:gd name="connsiteX9" fmla="*/ 133806 w 167926"/>
                  <a:gd name="connsiteY9" fmla="*/ 119520 h 307048"/>
                  <a:gd name="connsiteX10" fmla="*/ 95706 w 167926"/>
                  <a:gd name="connsiteY10" fmla="*/ 29033 h 307048"/>
                  <a:gd name="connsiteX11" fmla="*/ 456 w 167926"/>
                  <a:gd name="connsiteY11" fmla="*/ 75070 h 30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926" h="307048">
                    <a:moveTo>
                      <a:pt x="456" y="75070"/>
                    </a:moveTo>
                    <a:cubicBezTo>
                      <a:pt x="-5100" y="70308"/>
                      <a:pt x="41467" y="4427"/>
                      <a:pt x="62369" y="458"/>
                    </a:cubicBezTo>
                    <a:cubicBezTo>
                      <a:pt x="83271" y="-3511"/>
                      <a:pt x="108671" y="18714"/>
                      <a:pt x="125869" y="51258"/>
                    </a:cubicBezTo>
                    <a:cubicBezTo>
                      <a:pt x="143067" y="83802"/>
                      <a:pt x="160264" y="154974"/>
                      <a:pt x="165556" y="195720"/>
                    </a:cubicBezTo>
                    <a:cubicBezTo>
                      <a:pt x="170848" y="236466"/>
                      <a:pt x="166879" y="278006"/>
                      <a:pt x="157619" y="295733"/>
                    </a:cubicBezTo>
                    <a:cubicBezTo>
                      <a:pt x="148359" y="313460"/>
                      <a:pt x="126134" y="306052"/>
                      <a:pt x="109994" y="302083"/>
                    </a:cubicBezTo>
                    <a:cubicBezTo>
                      <a:pt x="93854" y="298114"/>
                      <a:pt x="54167" y="274830"/>
                      <a:pt x="60781" y="271920"/>
                    </a:cubicBezTo>
                    <a:cubicBezTo>
                      <a:pt x="67395" y="269010"/>
                      <a:pt x="134335" y="291499"/>
                      <a:pt x="149681" y="284620"/>
                    </a:cubicBezTo>
                    <a:cubicBezTo>
                      <a:pt x="165027" y="277741"/>
                      <a:pt x="155502" y="258162"/>
                      <a:pt x="152856" y="230645"/>
                    </a:cubicBezTo>
                    <a:cubicBezTo>
                      <a:pt x="150210" y="203128"/>
                      <a:pt x="143331" y="153122"/>
                      <a:pt x="133806" y="119520"/>
                    </a:cubicBezTo>
                    <a:cubicBezTo>
                      <a:pt x="124281" y="85918"/>
                      <a:pt x="115020" y="41468"/>
                      <a:pt x="95706" y="29033"/>
                    </a:cubicBezTo>
                    <a:cubicBezTo>
                      <a:pt x="76392" y="16598"/>
                      <a:pt x="6012" y="79832"/>
                      <a:pt x="456" y="750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1866">
                <a:extLst>
                  <a:ext uri="{FF2B5EF4-FFF2-40B4-BE49-F238E27FC236}">
                    <a16:creationId xmlns:a16="http://schemas.microsoft.com/office/drawing/2014/main" id="{E37D1B34-BB77-4A6C-977C-B63C4741C599}"/>
                  </a:ext>
                </a:extLst>
              </p:cNvPr>
              <p:cNvSpPr/>
              <p:nvPr/>
            </p:nvSpPr>
            <p:spPr>
              <a:xfrm>
                <a:off x="6575730" y="7357309"/>
                <a:ext cx="212623" cy="111919"/>
              </a:xfrm>
              <a:custGeom>
                <a:avLst/>
                <a:gdLst>
                  <a:gd name="connsiteX0" fmla="*/ 1283 w 212623"/>
                  <a:gd name="connsiteY0" fmla="*/ 111879 h 111919"/>
                  <a:gd name="connsiteX1" fmla="*/ 37795 w 212623"/>
                  <a:gd name="connsiteY1" fmla="*/ 10279 h 111919"/>
                  <a:gd name="connsiteX2" fmla="*/ 94945 w 212623"/>
                  <a:gd name="connsiteY2" fmla="*/ 10279 h 111919"/>
                  <a:gd name="connsiteX3" fmla="*/ 152095 w 212623"/>
                  <a:gd name="connsiteY3" fmla="*/ 70604 h 111919"/>
                  <a:gd name="connsiteX4" fmla="*/ 158445 w 212623"/>
                  <a:gd name="connsiteY4" fmla="*/ 53141 h 111919"/>
                  <a:gd name="connsiteX5" fmla="*/ 182258 w 212623"/>
                  <a:gd name="connsiteY5" fmla="*/ 54729 h 111919"/>
                  <a:gd name="connsiteX6" fmla="*/ 212420 w 212623"/>
                  <a:gd name="connsiteY6" fmla="*/ 61079 h 111919"/>
                  <a:gd name="connsiteX7" fmla="*/ 166383 w 212623"/>
                  <a:gd name="connsiteY7" fmla="*/ 22979 h 111919"/>
                  <a:gd name="connsiteX8" fmla="*/ 142570 w 212623"/>
                  <a:gd name="connsiteY8" fmla="*/ 35679 h 111919"/>
                  <a:gd name="connsiteX9" fmla="*/ 83833 w 212623"/>
                  <a:gd name="connsiteY9" fmla="*/ 22979 h 111919"/>
                  <a:gd name="connsiteX10" fmla="*/ 1283 w 212623"/>
                  <a:gd name="connsiteY10" fmla="*/ 111879 h 11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623" h="111919">
                    <a:moveTo>
                      <a:pt x="1283" y="111879"/>
                    </a:moveTo>
                    <a:cubicBezTo>
                      <a:pt x="-6390" y="109762"/>
                      <a:pt x="22185" y="27212"/>
                      <a:pt x="37795" y="10279"/>
                    </a:cubicBezTo>
                    <a:cubicBezTo>
                      <a:pt x="53405" y="-6654"/>
                      <a:pt x="75895" y="225"/>
                      <a:pt x="94945" y="10279"/>
                    </a:cubicBezTo>
                    <a:cubicBezTo>
                      <a:pt x="113995" y="20333"/>
                      <a:pt x="141512" y="63460"/>
                      <a:pt x="152095" y="70604"/>
                    </a:cubicBezTo>
                    <a:cubicBezTo>
                      <a:pt x="162678" y="77748"/>
                      <a:pt x="153418" y="55787"/>
                      <a:pt x="158445" y="53141"/>
                    </a:cubicBezTo>
                    <a:cubicBezTo>
                      <a:pt x="163472" y="50495"/>
                      <a:pt x="173262" y="53406"/>
                      <a:pt x="182258" y="54729"/>
                    </a:cubicBezTo>
                    <a:cubicBezTo>
                      <a:pt x="191254" y="56052"/>
                      <a:pt x="215066" y="66371"/>
                      <a:pt x="212420" y="61079"/>
                    </a:cubicBezTo>
                    <a:cubicBezTo>
                      <a:pt x="209774" y="55787"/>
                      <a:pt x="178025" y="27212"/>
                      <a:pt x="166383" y="22979"/>
                    </a:cubicBezTo>
                    <a:cubicBezTo>
                      <a:pt x="154741" y="18746"/>
                      <a:pt x="156328" y="35679"/>
                      <a:pt x="142570" y="35679"/>
                    </a:cubicBezTo>
                    <a:cubicBezTo>
                      <a:pt x="128812" y="35679"/>
                      <a:pt x="106322" y="13983"/>
                      <a:pt x="83833" y="22979"/>
                    </a:cubicBezTo>
                    <a:cubicBezTo>
                      <a:pt x="61344" y="31975"/>
                      <a:pt x="8956" y="113996"/>
                      <a:pt x="1283" y="1118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1867">
                <a:extLst>
                  <a:ext uri="{FF2B5EF4-FFF2-40B4-BE49-F238E27FC236}">
                    <a16:creationId xmlns:a16="http://schemas.microsoft.com/office/drawing/2014/main" id="{C858DB76-944A-4683-80DD-44A8F6566C62}"/>
                  </a:ext>
                </a:extLst>
              </p:cNvPr>
              <p:cNvSpPr/>
              <p:nvPr/>
            </p:nvSpPr>
            <p:spPr>
              <a:xfrm>
                <a:off x="6657496" y="7513291"/>
                <a:ext cx="130690" cy="230559"/>
              </a:xfrm>
              <a:custGeom>
                <a:avLst/>
                <a:gdLst>
                  <a:gd name="connsiteX0" fmla="*/ 106842 w 130690"/>
                  <a:gd name="connsiteY0" fmla="*/ 347 h 230559"/>
                  <a:gd name="connsiteX1" fmla="*/ 119542 w 130690"/>
                  <a:gd name="connsiteY1" fmla="*/ 140047 h 230559"/>
                  <a:gd name="connsiteX2" fmla="*/ 76679 w 130690"/>
                  <a:gd name="connsiteY2" fmla="*/ 200372 h 230559"/>
                  <a:gd name="connsiteX3" fmla="*/ 36992 w 130690"/>
                  <a:gd name="connsiteY3" fmla="*/ 206722 h 230559"/>
                  <a:gd name="connsiteX4" fmla="*/ 479 w 130690"/>
                  <a:gd name="connsiteY4" fmla="*/ 178147 h 230559"/>
                  <a:gd name="connsiteX5" fmla="*/ 63979 w 130690"/>
                  <a:gd name="connsiteY5" fmla="*/ 230534 h 230559"/>
                  <a:gd name="connsiteX6" fmla="*/ 114779 w 130690"/>
                  <a:gd name="connsiteY6" fmla="*/ 170209 h 230559"/>
                  <a:gd name="connsiteX7" fmla="*/ 130654 w 130690"/>
                  <a:gd name="connsiteY7" fmla="*/ 101947 h 230559"/>
                  <a:gd name="connsiteX8" fmla="*/ 106842 w 130690"/>
                  <a:gd name="connsiteY8" fmla="*/ 347 h 23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690" h="230559">
                    <a:moveTo>
                      <a:pt x="106842" y="347"/>
                    </a:moveTo>
                    <a:cubicBezTo>
                      <a:pt x="104990" y="6697"/>
                      <a:pt x="124569" y="106710"/>
                      <a:pt x="119542" y="140047"/>
                    </a:cubicBezTo>
                    <a:cubicBezTo>
                      <a:pt x="114515" y="173385"/>
                      <a:pt x="90437" y="189259"/>
                      <a:pt x="76679" y="200372"/>
                    </a:cubicBezTo>
                    <a:cubicBezTo>
                      <a:pt x="62921" y="211485"/>
                      <a:pt x="49692" y="210426"/>
                      <a:pt x="36992" y="206722"/>
                    </a:cubicBezTo>
                    <a:cubicBezTo>
                      <a:pt x="24292" y="203018"/>
                      <a:pt x="-4019" y="174178"/>
                      <a:pt x="479" y="178147"/>
                    </a:cubicBezTo>
                    <a:cubicBezTo>
                      <a:pt x="4977" y="182116"/>
                      <a:pt x="44929" y="231857"/>
                      <a:pt x="63979" y="230534"/>
                    </a:cubicBezTo>
                    <a:cubicBezTo>
                      <a:pt x="83029" y="229211"/>
                      <a:pt x="103666" y="191640"/>
                      <a:pt x="114779" y="170209"/>
                    </a:cubicBezTo>
                    <a:cubicBezTo>
                      <a:pt x="125892" y="148778"/>
                      <a:pt x="131183" y="127347"/>
                      <a:pt x="130654" y="101947"/>
                    </a:cubicBezTo>
                    <a:cubicBezTo>
                      <a:pt x="130125" y="76547"/>
                      <a:pt x="108694" y="-6003"/>
                      <a:pt x="106842" y="3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1868">
                <a:extLst>
                  <a:ext uri="{FF2B5EF4-FFF2-40B4-BE49-F238E27FC236}">
                    <a16:creationId xmlns:a16="http://schemas.microsoft.com/office/drawing/2014/main" id="{361FAB88-57BD-4218-954A-FB10ABAD8C6B}"/>
                  </a:ext>
                </a:extLst>
              </p:cNvPr>
              <p:cNvSpPr/>
              <p:nvPr/>
            </p:nvSpPr>
            <p:spPr>
              <a:xfrm>
                <a:off x="6613517" y="7444158"/>
                <a:ext cx="114534" cy="216708"/>
              </a:xfrm>
              <a:custGeom>
                <a:avLst/>
                <a:gdLst>
                  <a:gd name="connsiteX0" fmla="*/ 8 w 114534"/>
                  <a:gd name="connsiteY0" fmla="*/ 12330 h 216708"/>
                  <a:gd name="connsiteX1" fmla="*/ 73033 w 114534"/>
                  <a:gd name="connsiteY1" fmla="*/ 17092 h 216708"/>
                  <a:gd name="connsiteX2" fmla="*/ 112721 w 114534"/>
                  <a:gd name="connsiteY2" fmla="*/ 215530 h 216708"/>
                  <a:gd name="connsiteX3" fmla="*/ 104783 w 114534"/>
                  <a:gd name="connsiteY3" fmla="*/ 96467 h 216708"/>
                  <a:gd name="connsiteX4" fmla="*/ 77796 w 114534"/>
                  <a:gd name="connsiteY4" fmla="*/ 32967 h 216708"/>
                  <a:gd name="connsiteX5" fmla="*/ 8 w 114534"/>
                  <a:gd name="connsiteY5" fmla="*/ 12330 h 2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34" h="216708">
                    <a:moveTo>
                      <a:pt x="8" y="12330"/>
                    </a:moveTo>
                    <a:cubicBezTo>
                      <a:pt x="-786" y="9684"/>
                      <a:pt x="54248" y="-16775"/>
                      <a:pt x="73033" y="17092"/>
                    </a:cubicBezTo>
                    <a:cubicBezTo>
                      <a:pt x="91819" y="50959"/>
                      <a:pt x="107429" y="202301"/>
                      <a:pt x="112721" y="215530"/>
                    </a:cubicBezTo>
                    <a:cubicBezTo>
                      <a:pt x="118013" y="228759"/>
                      <a:pt x="110604" y="126894"/>
                      <a:pt x="104783" y="96467"/>
                    </a:cubicBezTo>
                    <a:cubicBezTo>
                      <a:pt x="98962" y="66040"/>
                      <a:pt x="93935" y="48577"/>
                      <a:pt x="77796" y="32967"/>
                    </a:cubicBezTo>
                    <a:cubicBezTo>
                      <a:pt x="61657" y="17357"/>
                      <a:pt x="802" y="14976"/>
                      <a:pt x="8" y="12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1869">
                <a:extLst>
                  <a:ext uri="{FF2B5EF4-FFF2-40B4-BE49-F238E27FC236}">
                    <a16:creationId xmlns:a16="http://schemas.microsoft.com/office/drawing/2014/main" id="{E5CEA1CE-45E4-486C-A7FD-679693BF09E9}"/>
                  </a:ext>
                </a:extLst>
              </p:cNvPr>
              <p:cNvSpPr/>
              <p:nvPr/>
            </p:nvSpPr>
            <p:spPr>
              <a:xfrm>
                <a:off x="6538241" y="7453296"/>
                <a:ext cx="50185" cy="165152"/>
              </a:xfrm>
              <a:custGeom>
                <a:avLst/>
                <a:gdLst>
                  <a:gd name="connsiteX0" fmla="*/ 49884 w 50185"/>
                  <a:gd name="connsiteY0" fmla="*/ 17 h 165152"/>
                  <a:gd name="connsiteX1" fmla="*/ 672 w 50185"/>
                  <a:gd name="connsiteY1" fmla="*/ 100029 h 165152"/>
                  <a:gd name="connsiteX2" fmla="*/ 21309 w 50185"/>
                  <a:gd name="connsiteY2" fmla="*/ 165117 h 165152"/>
                  <a:gd name="connsiteX3" fmla="*/ 21309 w 50185"/>
                  <a:gd name="connsiteY3" fmla="*/ 107967 h 165152"/>
                  <a:gd name="connsiteX4" fmla="*/ 49884 w 50185"/>
                  <a:gd name="connsiteY4" fmla="*/ 17 h 16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5" h="165152">
                    <a:moveTo>
                      <a:pt x="49884" y="17"/>
                    </a:moveTo>
                    <a:cubicBezTo>
                      <a:pt x="46445" y="-1306"/>
                      <a:pt x="5434" y="72512"/>
                      <a:pt x="672" y="100029"/>
                    </a:cubicBezTo>
                    <a:cubicBezTo>
                      <a:pt x="-4090" y="127546"/>
                      <a:pt x="17870" y="163794"/>
                      <a:pt x="21309" y="165117"/>
                    </a:cubicBezTo>
                    <a:cubicBezTo>
                      <a:pt x="24748" y="166440"/>
                      <a:pt x="16282" y="130721"/>
                      <a:pt x="21309" y="107967"/>
                    </a:cubicBezTo>
                    <a:cubicBezTo>
                      <a:pt x="26336" y="85213"/>
                      <a:pt x="53323" y="1340"/>
                      <a:pt x="49884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1870">
                <a:extLst>
                  <a:ext uri="{FF2B5EF4-FFF2-40B4-BE49-F238E27FC236}">
                    <a16:creationId xmlns:a16="http://schemas.microsoft.com/office/drawing/2014/main" id="{7E16E8DF-5D75-426C-86BB-D0E758BEB523}"/>
                  </a:ext>
                </a:extLst>
              </p:cNvPr>
              <p:cNvSpPr/>
              <p:nvPr/>
            </p:nvSpPr>
            <p:spPr>
              <a:xfrm>
                <a:off x="6548418" y="7497856"/>
                <a:ext cx="98457" cy="180918"/>
              </a:xfrm>
              <a:custGeom>
                <a:avLst/>
                <a:gdLst>
                  <a:gd name="connsiteX0" fmla="*/ 66695 w 98457"/>
                  <a:gd name="connsiteY0" fmla="*/ 180882 h 180918"/>
                  <a:gd name="connsiteX1" fmla="*/ 77807 w 98457"/>
                  <a:gd name="connsiteY1" fmla="*/ 96744 h 180918"/>
                  <a:gd name="connsiteX2" fmla="*/ 73045 w 98457"/>
                  <a:gd name="connsiteY2" fmla="*/ 39594 h 180918"/>
                  <a:gd name="connsiteX3" fmla="*/ 50820 w 98457"/>
                  <a:gd name="connsiteY3" fmla="*/ 20544 h 180918"/>
                  <a:gd name="connsiteX4" fmla="*/ 20 w 98457"/>
                  <a:gd name="connsiteY4" fmla="*/ 63407 h 180918"/>
                  <a:gd name="connsiteX5" fmla="*/ 57170 w 98457"/>
                  <a:gd name="connsiteY5" fmla="*/ 7844 h 180918"/>
                  <a:gd name="connsiteX6" fmla="*/ 98445 w 98457"/>
                  <a:gd name="connsiteY6" fmla="*/ 11019 h 180918"/>
                  <a:gd name="connsiteX7" fmla="*/ 61932 w 98457"/>
                  <a:gd name="connsiteY7" fmla="*/ 106269 h 180918"/>
                  <a:gd name="connsiteX8" fmla="*/ 66695 w 98457"/>
                  <a:gd name="connsiteY8" fmla="*/ 180882 h 18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57" h="180918">
                    <a:moveTo>
                      <a:pt x="66695" y="180882"/>
                    </a:moveTo>
                    <a:cubicBezTo>
                      <a:pt x="69341" y="179294"/>
                      <a:pt x="76749" y="120292"/>
                      <a:pt x="77807" y="96744"/>
                    </a:cubicBezTo>
                    <a:cubicBezTo>
                      <a:pt x="78865" y="73196"/>
                      <a:pt x="77543" y="52294"/>
                      <a:pt x="73045" y="39594"/>
                    </a:cubicBezTo>
                    <a:cubicBezTo>
                      <a:pt x="68547" y="26894"/>
                      <a:pt x="62991" y="16575"/>
                      <a:pt x="50820" y="20544"/>
                    </a:cubicBezTo>
                    <a:cubicBezTo>
                      <a:pt x="38649" y="24513"/>
                      <a:pt x="-1038" y="65524"/>
                      <a:pt x="20" y="63407"/>
                    </a:cubicBezTo>
                    <a:cubicBezTo>
                      <a:pt x="1078" y="61290"/>
                      <a:pt x="40766" y="16575"/>
                      <a:pt x="57170" y="7844"/>
                    </a:cubicBezTo>
                    <a:cubicBezTo>
                      <a:pt x="73574" y="-887"/>
                      <a:pt x="97651" y="-5385"/>
                      <a:pt x="98445" y="11019"/>
                    </a:cubicBezTo>
                    <a:cubicBezTo>
                      <a:pt x="99239" y="27423"/>
                      <a:pt x="62726" y="80340"/>
                      <a:pt x="61932" y="106269"/>
                    </a:cubicBezTo>
                    <a:cubicBezTo>
                      <a:pt x="61138" y="132198"/>
                      <a:pt x="64049" y="182470"/>
                      <a:pt x="66695" y="1808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1871">
                <a:extLst>
                  <a:ext uri="{FF2B5EF4-FFF2-40B4-BE49-F238E27FC236}">
                    <a16:creationId xmlns:a16="http://schemas.microsoft.com/office/drawing/2014/main" id="{6EF76C7C-7C4B-4822-9BBA-6FC2EBE6EC1B}"/>
                  </a:ext>
                </a:extLst>
              </p:cNvPr>
              <p:cNvSpPr/>
              <p:nvPr/>
            </p:nvSpPr>
            <p:spPr>
              <a:xfrm>
                <a:off x="6582916" y="7020985"/>
                <a:ext cx="95907" cy="89799"/>
              </a:xfrm>
              <a:custGeom>
                <a:avLst/>
                <a:gdLst>
                  <a:gd name="connsiteX0" fmla="*/ 447 w 95907"/>
                  <a:gd name="connsiteY0" fmla="*/ 2115 h 89799"/>
                  <a:gd name="connsiteX1" fmla="*/ 94109 w 95907"/>
                  <a:gd name="connsiteY1" fmla="*/ 89428 h 89799"/>
                  <a:gd name="connsiteX2" fmla="*/ 59184 w 95907"/>
                  <a:gd name="connsiteY2" fmla="*/ 32278 h 89799"/>
                  <a:gd name="connsiteX3" fmla="*/ 447 w 95907"/>
                  <a:gd name="connsiteY3" fmla="*/ 2115 h 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07" h="89799">
                    <a:moveTo>
                      <a:pt x="447" y="2115"/>
                    </a:moveTo>
                    <a:cubicBezTo>
                      <a:pt x="6268" y="11640"/>
                      <a:pt x="84320" y="84401"/>
                      <a:pt x="94109" y="89428"/>
                    </a:cubicBezTo>
                    <a:cubicBezTo>
                      <a:pt x="103899" y="94455"/>
                      <a:pt x="71090" y="47095"/>
                      <a:pt x="59184" y="32278"/>
                    </a:cubicBezTo>
                    <a:cubicBezTo>
                      <a:pt x="47278" y="17461"/>
                      <a:pt x="-5374" y="-7410"/>
                      <a:pt x="447" y="2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1872">
                <a:extLst>
                  <a:ext uri="{FF2B5EF4-FFF2-40B4-BE49-F238E27FC236}">
                    <a16:creationId xmlns:a16="http://schemas.microsoft.com/office/drawing/2014/main" id="{1A558985-F4B9-48DB-8994-2F72DAAF766E}"/>
                  </a:ext>
                </a:extLst>
              </p:cNvPr>
              <p:cNvSpPr/>
              <p:nvPr/>
            </p:nvSpPr>
            <p:spPr>
              <a:xfrm>
                <a:off x="7110519" y="7903956"/>
                <a:ext cx="191381" cy="12708"/>
              </a:xfrm>
              <a:custGeom>
                <a:avLst/>
                <a:gdLst>
                  <a:gd name="connsiteX0" fmla="*/ 1481 w 191381"/>
                  <a:gd name="connsiteY0" fmla="*/ 11319 h 12708"/>
                  <a:gd name="connsiteX1" fmla="*/ 188806 w 191381"/>
                  <a:gd name="connsiteY1" fmla="*/ 11319 h 12708"/>
                  <a:gd name="connsiteX2" fmla="*/ 104669 w 191381"/>
                  <a:gd name="connsiteY2" fmla="*/ 207 h 12708"/>
                  <a:gd name="connsiteX3" fmla="*/ 1481 w 191381"/>
                  <a:gd name="connsiteY3" fmla="*/ 11319 h 1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81" h="12708">
                    <a:moveTo>
                      <a:pt x="1481" y="11319"/>
                    </a:moveTo>
                    <a:cubicBezTo>
                      <a:pt x="15504" y="13171"/>
                      <a:pt x="171608" y="13171"/>
                      <a:pt x="188806" y="11319"/>
                    </a:cubicBezTo>
                    <a:cubicBezTo>
                      <a:pt x="206004" y="9467"/>
                      <a:pt x="132450" y="2059"/>
                      <a:pt x="104669" y="207"/>
                    </a:cubicBezTo>
                    <a:cubicBezTo>
                      <a:pt x="76888" y="-1645"/>
                      <a:pt x="-12542" y="9467"/>
                      <a:pt x="1481" y="113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1873">
                <a:extLst>
                  <a:ext uri="{FF2B5EF4-FFF2-40B4-BE49-F238E27FC236}">
                    <a16:creationId xmlns:a16="http://schemas.microsoft.com/office/drawing/2014/main" id="{8F9FEAA6-B12A-4669-93A3-945346B06D07}"/>
                  </a:ext>
                </a:extLst>
              </p:cNvPr>
              <p:cNvSpPr/>
              <p:nvPr/>
            </p:nvSpPr>
            <p:spPr>
              <a:xfrm>
                <a:off x="7115033" y="7921132"/>
                <a:ext cx="376112" cy="434987"/>
              </a:xfrm>
              <a:custGeom>
                <a:avLst/>
                <a:gdLst>
                  <a:gd name="connsiteX0" fmla="*/ 142 w 376112"/>
                  <a:gd name="connsiteY0" fmla="*/ 8431 h 434987"/>
                  <a:gd name="connsiteX1" fmla="*/ 103330 w 376112"/>
                  <a:gd name="connsiteY1" fmla="*/ 17956 h 434987"/>
                  <a:gd name="connsiteX2" fmla="*/ 268430 w 376112"/>
                  <a:gd name="connsiteY2" fmla="*/ 210043 h 434987"/>
                  <a:gd name="connsiteX3" fmla="*/ 368442 w 376112"/>
                  <a:gd name="connsiteY3" fmla="*/ 418006 h 434987"/>
                  <a:gd name="connsiteX4" fmla="*/ 360505 w 376112"/>
                  <a:gd name="connsiteY4" fmla="*/ 405306 h 434987"/>
                  <a:gd name="connsiteX5" fmla="*/ 290655 w 376112"/>
                  <a:gd name="connsiteY5" fmla="*/ 265606 h 434987"/>
                  <a:gd name="connsiteX6" fmla="*/ 174767 w 376112"/>
                  <a:gd name="connsiteY6" fmla="*/ 102093 h 434987"/>
                  <a:gd name="connsiteX7" fmla="*/ 82692 w 376112"/>
                  <a:gd name="connsiteY7" fmla="*/ 19543 h 434987"/>
                  <a:gd name="connsiteX8" fmla="*/ 142 w 376112"/>
                  <a:gd name="connsiteY8" fmla="*/ 8431 h 43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112" h="434987">
                    <a:moveTo>
                      <a:pt x="142" y="8431"/>
                    </a:moveTo>
                    <a:cubicBezTo>
                      <a:pt x="3582" y="8167"/>
                      <a:pt x="58615" y="-15646"/>
                      <a:pt x="103330" y="17956"/>
                    </a:cubicBezTo>
                    <a:cubicBezTo>
                      <a:pt x="148045" y="51558"/>
                      <a:pt x="224245" y="143368"/>
                      <a:pt x="268430" y="210043"/>
                    </a:cubicBezTo>
                    <a:cubicBezTo>
                      <a:pt x="312615" y="276718"/>
                      <a:pt x="353096" y="385462"/>
                      <a:pt x="368442" y="418006"/>
                    </a:cubicBezTo>
                    <a:cubicBezTo>
                      <a:pt x="383788" y="450550"/>
                      <a:pt x="373470" y="430706"/>
                      <a:pt x="360505" y="405306"/>
                    </a:cubicBezTo>
                    <a:cubicBezTo>
                      <a:pt x="347540" y="379906"/>
                      <a:pt x="321611" y="316142"/>
                      <a:pt x="290655" y="265606"/>
                    </a:cubicBezTo>
                    <a:cubicBezTo>
                      <a:pt x="259699" y="215071"/>
                      <a:pt x="209427" y="143103"/>
                      <a:pt x="174767" y="102093"/>
                    </a:cubicBezTo>
                    <a:cubicBezTo>
                      <a:pt x="140107" y="61083"/>
                      <a:pt x="109150" y="34624"/>
                      <a:pt x="82692" y="19543"/>
                    </a:cubicBezTo>
                    <a:cubicBezTo>
                      <a:pt x="56234" y="4462"/>
                      <a:pt x="-3298" y="8695"/>
                      <a:pt x="142" y="84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1874">
                <a:extLst>
                  <a:ext uri="{FF2B5EF4-FFF2-40B4-BE49-F238E27FC236}">
                    <a16:creationId xmlns:a16="http://schemas.microsoft.com/office/drawing/2014/main" id="{9BC3BD5B-87FD-453E-8FCF-A4D3C98CAF86}"/>
                  </a:ext>
                </a:extLst>
              </p:cNvPr>
              <p:cNvSpPr/>
              <p:nvPr/>
            </p:nvSpPr>
            <p:spPr>
              <a:xfrm>
                <a:off x="7185023" y="7934230"/>
                <a:ext cx="243885" cy="391306"/>
              </a:xfrm>
              <a:custGeom>
                <a:avLst/>
                <a:gdLst>
                  <a:gd name="connsiteX0" fmla="*/ 2 w 243885"/>
                  <a:gd name="connsiteY0" fmla="*/ 95 h 391306"/>
                  <a:gd name="connsiteX1" fmla="*/ 180977 w 243885"/>
                  <a:gd name="connsiteY1" fmla="*/ 227108 h 391306"/>
                  <a:gd name="connsiteX2" fmla="*/ 242890 w 243885"/>
                  <a:gd name="connsiteY2" fmla="*/ 390620 h 391306"/>
                  <a:gd name="connsiteX3" fmla="*/ 206377 w 243885"/>
                  <a:gd name="connsiteY3" fmla="*/ 276320 h 391306"/>
                  <a:gd name="connsiteX4" fmla="*/ 50802 w 243885"/>
                  <a:gd name="connsiteY4" fmla="*/ 57245 h 391306"/>
                  <a:gd name="connsiteX5" fmla="*/ 176215 w 243885"/>
                  <a:gd name="connsiteY5" fmla="*/ 196945 h 391306"/>
                  <a:gd name="connsiteX6" fmla="*/ 2 w 243885"/>
                  <a:gd name="connsiteY6" fmla="*/ 95 h 39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85" h="391306">
                    <a:moveTo>
                      <a:pt x="2" y="95"/>
                    </a:moveTo>
                    <a:cubicBezTo>
                      <a:pt x="796" y="5122"/>
                      <a:pt x="140496" y="162021"/>
                      <a:pt x="180977" y="227108"/>
                    </a:cubicBezTo>
                    <a:cubicBezTo>
                      <a:pt x="221458" y="292195"/>
                      <a:pt x="238657" y="382418"/>
                      <a:pt x="242890" y="390620"/>
                    </a:cubicBezTo>
                    <a:cubicBezTo>
                      <a:pt x="247123" y="398822"/>
                      <a:pt x="238392" y="331883"/>
                      <a:pt x="206377" y="276320"/>
                    </a:cubicBezTo>
                    <a:cubicBezTo>
                      <a:pt x="174362" y="220758"/>
                      <a:pt x="55829" y="70474"/>
                      <a:pt x="50802" y="57245"/>
                    </a:cubicBezTo>
                    <a:cubicBezTo>
                      <a:pt x="45775" y="44016"/>
                      <a:pt x="183094" y="203030"/>
                      <a:pt x="176215" y="196945"/>
                    </a:cubicBezTo>
                    <a:cubicBezTo>
                      <a:pt x="169336" y="190860"/>
                      <a:pt x="-792" y="-4932"/>
                      <a:pt x="2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1875">
                <a:extLst>
                  <a:ext uri="{FF2B5EF4-FFF2-40B4-BE49-F238E27FC236}">
                    <a16:creationId xmlns:a16="http://schemas.microsoft.com/office/drawing/2014/main" id="{B259455F-9878-4F19-9EC9-4CB7115AB11A}"/>
                  </a:ext>
                </a:extLst>
              </p:cNvPr>
              <p:cNvSpPr/>
              <p:nvPr/>
            </p:nvSpPr>
            <p:spPr>
              <a:xfrm>
                <a:off x="7186887" y="7960590"/>
                <a:ext cx="240737" cy="324077"/>
              </a:xfrm>
              <a:custGeom>
                <a:avLst/>
                <a:gdLst>
                  <a:gd name="connsiteX0" fmla="*/ 7663 w 240737"/>
                  <a:gd name="connsiteY0" fmla="*/ 723 h 324077"/>
                  <a:gd name="connsiteX1" fmla="*/ 60051 w 240737"/>
                  <a:gd name="connsiteY1" fmla="*/ 132485 h 324077"/>
                  <a:gd name="connsiteX2" fmla="*/ 217213 w 240737"/>
                  <a:gd name="connsiteY2" fmla="*/ 292823 h 324077"/>
                  <a:gd name="connsiteX3" fmla="*/ 226738 w 240737"/>
                  <a:gd name="connsiteY3" fmla="*/ 318223 h 324077"/>
                  <a:gd name="connsiteX4" fmla="*/ 88626 w 240737"/>
                  <a:gd name="connsiteY4" fmla="*/ 218210 h 324077"/>
                  <a:gd name="connsiteX5" fmla="*/ 9251 w 240737"/>
                  <a:gd name="connsiteY5" fmla="*/ 84860 h 324077"/>
                  <a:gd name="connsiteX6" fmla="*/ 7663 w 240737"/>
                  <a:gd name="connsiteY6" fmla="*/ 723 h 32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37" h="324077">
                    <a:moveTo>
                      <a:pt x="7663" y="723"/>
                    </a:moveTo>
                    <a:cubicBezTo>
                      <a:pt x="16130" y="8661"/>
                      <a:pt x="25126" y="83802"/>
                      <a:pt x="60051" y="132485"/>
                    </a:cubicBezTo>
                    <a:cubicBezTo>
                      <a:pt x="94976" y="181168"/>
                      <a:pt x="189432" y="261867"/>
                      <a:pt x="217213" y="292823"/>
                    </a:cubicBezTo>
                    <a:cubicBezTo>
                      <a:pt x="244994" y="323779"/>
                      <a:pt x="248169" y="330658"/>
                      <a:pt x="226738" y="318223"/>
                    </a:cubicBezTo>
                    <a:cubicBezTo>
                      <a:pt x="205307" y="305788"/>
                      <a:pt x="124874" y="257104"/>
                      <a:pt x="88626" y="218210"/>
                    </a:cubicBezTo>
                    <a:cubicBezTo>
                      <a:pt x="52378" y="179316"/>
                      <a:pt x="23274" y="117668"/>
                      <a:pt x="9251" y="84860"/>
                    </a:cubicBezTo>
                    <a:cubicBezTo>
                      <a:pt x="-4772" y="52052"/>
                      <a:pt x="-804" y="-7215"/>
                      <a:pt x="7663" y="7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1876">
                <a:extLst>
                  <a:ext uri="{FF2B5EF4-FFF2-40B4-BE49-F238E27FC236}">
                    <a16:creationId xmlns:a16="http://schemas.microsoft.com/office/drawing/2014/main" id="{80BC8254-ED26-400C-9FD4-00AD2EB82CF1}"/>
                  </a:ext>
                </a:extLst>
              </p:cNvPr>
              <p:cNvSpPr/>
              <p:nvPr/>
            </p:nvSpPr>
            <p:spPr>
              <a:xfrm>
                <a:off x="7307251" y="8210439"/>
                <a:ext cx="175575" cy="320770"/>
              </a:xfrm>
              <a:custGeom>
                <a:avLst/>
                <a:gdLst>
                  <a:gd name="connsiteX0" fmla="*/ 12 w 175575"/>
                  <a:gd name="connsiteY0" fmla="*/ 111 h 320770"/>
                  <a:gd name="connsiteX1" fmla="*/ 136537 w 175575"/>
                  <a:gd name="connsiteY1" fmla="*/ 106474 h 320770"/>
                  <a:gd name="connsiteX2" fmla="*/ 168287 w 175575"/>
                  <a:gd name="connsiteY2" fmla="*/ 265224 h 320770"/>
                  <a:gd name="connsiteX3" fmla="*/ 157174 w 175575"/>
                  <a:gd name="connsiteY3" fmla="*/ 311261 h 320770"/>
                  <a:gd name="connsiteX4" fmla="*/ 103199 w 175575"/>
                  <a:gd name="connsiteY4" fmla="*/ 300149 h 320770"/>
                  <a:gd name="connsiteX5" fmla="*/ 25412 w 175575"/>
                  <a:gd name="connsiteY5" fmla="*/ 106474 h 320770"/>
                  <a:gd name="connsiteX6" fmla="*/ 55574 w 175575"/>
                  <a:gd name="connsiteY6" fmla="*/ 231886 h 320770"/>
                  <a:gd name="connsiteX7" fmla="*/ 171462 w 175575"/>
                  <a:gd name="connsiteY7" fmla="*/ 317611 h 320770"/>
                  <a:gd name="connsiteX8" fmla="*/ 147649 w 175575"/>
                  <a:gd name="connsiteY8" fmla="*/ 203311 h 320770"/>
                  <a:gd name="connsiteX9" fmla="*/ 128599 w 175575"/>
                  <a:gd name="connsiteY9" fmla="*/ 125524 h 320770"/>
                  <a:gd name="connsiteX10" fmla="*/ 12 w 175575"/>
                  <a:gd name="connsiteY10" fmla="*/ 111 h 3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575" h="320770">
                    <a:moveTo>
                      <a:pt x="12" y="111"/>
                    </a:moveTo>
                    <a:cubicBezTo>
                      <a:pt x="1335" y="-3064"/>
                      <a:pt x="108491" y="62289"/>
                      <a:pt x="136537" y="106474"/>
                    </a:cubicBezTo>
                    <a:cubicBezTo>
                      <a:pt x="164583" y="150660"/>
                      <a:pt x="164848" y="231093"/>
                      <a:pt x="168287" y="265224"/>
                    </a:cubicBezTo>
                    <a:cubicBezTo>
                      <a:pt x="171726" y="299355"/>
                      <a:pt x="168022" y="305440"/>
                      <a:pt x="157174" y="311261"/>
                    </a:cubicBezTo>
                    <a:cubicBezTo>
                      <a:pt x="146326" y="317082"/>
                      <a:pt x="125159" y="334280"/>
                      <a:pt x="103199" y="300149"/>
                    </a:cubicBezTo>
                    <a:cubicBezTo>
                      <a:pt x="81239" y="266018"/>
                      <a:pt x="33349" y="117851"/>
                      <a:pt x="25412" y="106474"/>
                    </a:cubicBezTo>
                    <a:cubicBezTo>
                      <a:pt x="17475" y="95097"/>
                      <a:pt x="31232" y="196697"/>
                      <a:pt x="55574" y="231886"/>
                    </a:cubicBezTo>
                    <a:cubicBezTo>
                      <a:pt x="79916" y="267076"/>
                      <a:pt x="156116" y="322374"/>
                      <a:pt x="171462" y="317611"/>
                    </a:cubicBezTo>
                    <a:cubicBezTo>
                      <a:pt x="186808" y="312848"/>
                      <a:pt x="154793" y="235326"/>
                      <a:pt x="147649" y="203311"/>
                    </a:cubicBezTo>
                    <a:cubicBezTo>
                      <a:pt x="140505" y="171297"/>
                      <a:pt x="153470" y="159126"/>
                      <a:pt x="128599" y="125524"/>
                    </a:cubicBezTo>
                    <a:cubicBezTo>
                      <a:pt x="103728" y="91922"/>
                      <a:pt x="-1311" y="3286"/>
                      <a:pt x="12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1877">
                <a:extLst>
                  <a:ext uri="{FF2B5EF4-FFF2-40B4-BE49-F238E27FC236}">
                    <a16:creationId xmlns:a16="http://schemas.microsoft.com/office/drawing/2014/main" id="{FF1761E3-F70C-4B94-9D57-B9251D0D2E03}"/>
                  </a:ext>
                </a:extLst>
              </p:cNvPr>
              <p:cNvSpPr/>
              <p:nvPr/>
            </p:nvSpPr>
            <p:spPr>
              <a:xfrm>
                <a:off x="7295641" y="8182479"/>
                <a:ext cx="38642" cy="193057"/>
              </a:xfrm>
              <a:custGeom>
                <a:avLst/>
                <a:gdLst>
                  <a:gd name="connsiteX0" fmla="*/ 2097 w 38642"/>
                  <a:gd name="connsiteY0" fmla="*/ 2671 h 193057"/>
                  <a:gd name="connsiteX1" fmla="*/ 38609 w 38642"/>
                  <a:gd name="connsiteY1" fmla="*/ 191584 h 193057"/>
                  <a:gd name="connsiteX2" fmla="*/ 8447 w 38642"/>
                  <a:gd name="connsiteY2" fmla="*/ 86809 h 193057"/>
                  <a:gd name="connsiteX3" fmla="*/ 2097 w 38642"/>
                  <a:gd name="connsiteY3" fmla="*/ 2671 h 1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42" h="193057">
                    <a:moveTo>
                      <a:pt x="2097" y="2671"/>
                    </a:moveTo>
                    <a:cubicBezTo>
                      <a:pt x="7124" y="20133"/>
                      <a:pt x="37551" y="177561"/>
                      <a:pt x="38609" y="191584"/>
                    </a:cubicBezTo>
                    <a:cubicBezTo>
                      <a:pt x="39667" y="205607"/>
                      <a:pt x="15061" y="115649"/>
                      <a:pt x="8447" y="86809"/>
                    </a:cubicBezTo>
                    <a:cubicBezTo>
                      <a:pt x="1833" y="57969"/>
                      <a:pt x="-2930" y="-14791"/>
                      <a:pt x="2097" y="26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1878">
                <a:extLst>
                  <a:ext uri="{FF2B5EF4-FFF2-40B4-BE49-F238E27FC236}">
                    <a16:creationId xmlns:a16="http://schemas.microsoft.com/office/drawing/2014/main" id="{BC2FEF8F-9409-42F2-8D7E-57B81D119E6B}"/>
                  </a:ext>
                </a:extLst>
              </p:cNvPr>
              <p:cNvSpPr/>
              <p:nvPr/>
            </p:nvSpPr>
            <p:spPr>
              <a:xfrm>
                <a:off x="6988884" y="8009599"/>
                <a:ext cx="132665" cy="434574"/>
              </a:xfrm>
              <a:custGeom>
                <a:avLst/>
                <a:gdLst>
                  <a:gd name="connsiteX0" fmla="*/ 51679 w 132665"/>
                  <a:gd name="connsiteY0" fmla="*/ 5689 h 434574"/>
                  <a:gd name="connsiteX1" fmla="*/ 132641 w 132665"/>
                  <a:gd name="connsiteY1" fmla="*/ 415264 h 434574"/>
                  <a:gd name="connsiteX2" fmla="*/ 59616 w 132665"/>
                  <a:gd name="connsiteY2" fmla="*/ 354939 h 434574"/>
                  <a:gd name="connsiteX3" fmla="*/ 879 w 132665"/>
                  <a:gd name="connsiteY3" fmla="*/ 239051 h 434574"/>
                  <a:gd name="connsiteX4" fmla="*/ 105654 w 132665"/>
                  <a:gd name="connsiteY4" fmla="*/ 397801 h 434574"/>
                  <a:gd name="connsiteX5" fmla="*/ 123116 w 132665"/>
                  <a:gd name="connsiteY5" fmla="*/ 358114 h 434574"/>
                  <a:gd name="connsiteX6" fmla="*/ 123116 w 132665"/>
                  <a:gd name="connsiteY6" fmla="*/ 342239 h 434574"/>
                  <a:gd name="connsiteX7" fmla="*/ 94541 w 132665"/>
                  <a:gd name="connsiteY7" fmla="*/ 277151 h 434574"/>
                  <a:gd name="connsiteX8" fmla="*/ 77079 w 132665"/>
                  <a:gd name="connsiteY8" fmla="*/ 181901 h 434574"/>
                  <a:gd name="connsiteX9" fmla="*/ 51679 w 132665"/>
                  <a:gd name="connsiteY9" fmla="*/ 5689 h 43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665" h="434574">
                    <a:moveTo>
                      <a:pt x="51679" y="5689"/>
                    </a:moveTo>
                    <a:cubicBezTo>
                      <a:pt x="60939" y="44583"/>
                      <a:pt x="131318" y="357056"/>
                      <a:pt x="132641" y="415264"/>
                    </a:cubicBezTo>
                    <a:cubicBezTo>
                      <a:pt x="133964" y="473472"/>
                      <a:pt x="81576" y="384308"/>
                      <a:pt x="59616" y="354939"/>
                    </a:cubicBezTo>
                    <a:cubicBezTo>
                      <a:pt x="37656" y="325570"/>
                      <a:pt x="-6794" y="231907"/>
                      <a:pt x="879" y="239051"/>
                    </a:cubicBezTo>
                    <a:cubicBezTo>
                      <a:pt x="8552" y="246195"/>
                      <a:pt x="85281" y="377957"/>
                      <a:pt x="105654" y="397801"/>
                    </a:cubicBezTo>
                    <a:cubicBezTo>
                      <a:pt x="126027" y="417645"/>
                      <a:pt x="120206" y="367374"/>
                      <a:pt x="123116" y="358114"/>
                    </a:cubicBezTo>
                    <a:cubicBezTo>
                      <a:pt x="126026" y="348854"/>
                      <a:pt x="127878" y="355733"/>
                      <a:pt x="123116" y="342239"/>
                    </a:cubicBezTo>
                    <a:cubicBezTo>
                      <a:pt x="118354" y="328745"/>
                      <a:pt x="102214" y="303874"/>
                      <a:pt x="94541" y="277151"/>
                    </a:cubicBezTo>
                    <a:cubicBezTo>
                      <a:pt x="86868" y="250428"/>
                      <a:pt x="84487" y="225293"/>
                      <a:pt x="77079" y="181901"/>
                    </a:cubicBezTo>
                    <a:cubicBezTo>
                      <a:pt x="69671" y="138509"/>
                      <a:pt x="42419" y="-33205"/>
                      <a:pt x="51679" y="56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1879">
                <a:extLst>
                  <a:ext uri="{FF2B5EF4-FFF2-40B4-BE49-F238E27FC236}">
                    <a16:creationId xmlns:a16="http://schemas.microsoft.com/office/drawing/2014/main" id="{6921FFC6-EC15-446C-ADD8-6CD91BF9AC4C}"/>
                  </a:ext>
                </a:extLst>
              </p:cNvPr>
              <p:cNvSpPr/>
              <p:nvPr/>
            </p:nvSpPr>
            <p:spPr>
              <a:xfrm>
                <a:off x="6977489" y="8005374"/>
                <a:ext cx="53554" cy="268600"/>
              </a:xfrm>
              <a:custGeom>
                <a:avLst/>
                <a:gdLst>
                  <a:gd name="connsiteX0" fmla="*/ 53549 w 53554"/>
                  <a:gd name="connsiteY0" fmla="*/ 389 h 268600"/>
                  <a:gd name="connsiteX1" fmla="*/ 7511 w 53554"/>
                  <a:gd name="connsiteY1" fmla="*/ 257564 h 268600"/>
                  <a:gd name="connsiteX2" fmla="*/ 4336 w 53554"/>
                  <a:gd name="connsiteY2" fmla="*/ 200414 h 268600"/>
                  <a:gd name="connsiteX3" fmla="*/ 53549 w 53554"/>
                  <a:gd name="connsiteY3" fmla="*/ 389 h 26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54" h="268600">
                    <a:moveTo>
                      <a:pt x="53549" y="389"/>
                    </a:moveTo>
                    <a:cubicBezTo>
                      <a:pt x="54078" y="9914"/>
                      <a:pt x="15713" y="224227"/>
                      <a:pt x="7511" y="257564"/>
                    </a:cubicBezTo>
                    <a:cubicBezTo>
                      <a:pt x="-691" y="290902"/>
                      <a:pt x="-2808" y="241954"/>
                      <a:pt x="4336" y="200414"/>
                    </a:cubicBezTo>
                    <a:cubicBezTo>
                      <a:pt x="11480" y="158874"/>
                      <a:pt x="53020" y="-9136"/>
                      <a:pt x="53549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1880">
                <a:extLst>
                  <a:ext uri="{FF2B5EF4-FFF2-40B4-BE49-F238E27FC236}">
                    <a16:creationId xmlns:a16="http://schemas.microsoft.com/office/drawing/2014/main" id="{F5D8C2CE-4904-4A58-933B-A1B34EDA2E57}"/>
                  </a:ext>
                </a:extLst>
              </p:cNvPr>
              <p:cNvSpPr/>
              <p:nvPr/>
            </p:nvSpPr>
            <p:spPr>
              <a:xfrm>
                <a:off x="7036656" y="7966075"/>
                <a:ext cx="138343" cy="220806"/>
              </a:xfrm>
              <a:custGeom>
                <a:avLst/>
                <a:gdLst>
                  <a:gd name="connsiteX0" fmla="*/ 732 w 138343"/>
                  <a:gd name="connsiteY0" fmla="*/ 0 h 220806"/>
                  <a:gd name="connsiteX1" fmla="*/ 45182 w 138343"/>
                  <a:gd name="connsiteY1" fmla="*/ 30163 h 220806"/>
                  <a:gd name="connsiteX2" fmla="*/ 103919 w 138343"/>
                  <a:gd name="connsiteY2" fmla="*/ 98425 h 220806"/>
                  <a:gd name="connsiteX3" fmla="*/ 135669 w 138343"/>
                  <a:gd name="connsiteY3" fmla="*/ 219075 h 220806"/>
                  <a:gd name="connsiteX4" fmla="*/ 135669 w 138343"/>
                  <a:gd name="connsiteY4" fmla="*/ 165100 h 220806"/>
                  <a:gd name="connsiteX5" fmla="*/ 127732 w 138343"/>
                  <a:gd name="connsiteY5" fmla="*/ 100013 h 220806"/>
                  <a:gd name="connsiteX6" fmla="*/ 81694 w 138343"/>
                  <a:gd name="connsiteY6" fmla="*/ 30163 h 220806"/>
                  <a:gd name="connsiteX7" fmla="*/ 732 w 138343"/>
                  <a:gd name="connsiteY7" fmla="*/ 0 h 22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343" h="220806">
                    <a:moveTo>
                      <a:pt x="732" y="0"/>
                    </a:moveTo>
                    <a:cubicBezTo>
                      <a:pt x="-5353" y="0"/>
                      <a:pt x="27984" y="13759"/>
                      <a:pt x="45182" y="30163"/>
                    </a:cubicBezTo>
                    <a:cubicBezTo>
                      <a:pt x="62380" y="46567"/>
                      <a:pt x="88838" y="66940"/>
                      <a:pt x="103919" y="98425"/>
                    </a:cubicBezTo>
                    <a:cubicBezTo>
                      <a:pt x="119000" y="129910"/>
                      <a:pt x="130377" y="207963"/>
                      <a:pt x="135669" y="219075"/>
                    </a:cubicBezTo>
                    <a:cubicBezTo>
                      <a:pt x="140961" y="230188"/>
                      <a:pt x="136992" y="184944"/>
                      <a:pt x="135669" y="165100"/>
                    </a:cubicBezTo>
                    <a:cubicBezTo>
                      <a:pt x="134346" y="145256"/>
                      <a:pt x="136728" y="122502"/>
                      <a:pt x="127732" y="100013"/>
                    </a:cubicBezTo>
                    <a:cubicBezTo>
                      <a:pt x="118736" y="77524"/>
                      <a:pt x="102861" y="46832"/>
                      <a:pt x="81694" y="30163"/>
                    </a:cubicBezTo>
                    <a:cubicBezTo>
                      <a:pt x="60527" y="13494"/>
                      <a:pt x="6817" y="0"/>
                      <a:pt x="73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1881">
                <a:extLst>
                  <a:ext uri="{FF2B5EF4-FFF2-40B4-BE49-F238E27FC236}">
                    <a16:creationId xmlns:a16="http://schemas.microsoft.com/office/drawing/2014/main" id="{A9CF677E-45F7-4F30-897B-88958F3892CD}"/>
                  </a:ext>
                </a:extLst>
              </p:cNvPr>
              <p:cNvSpPr/>
              <p:nvPr/>
            </p:nvSpPr>
            <p:spPr>
              <a:xfrm>
                <a:off x="7043482" y="7983475"/>
                <a:ext cx="81988" cy="192445"/>
              </a:xfrm>
              <a:custGeom>
                <a:avLst/>
                <a:gdLst>
                  <a:gd name="connsiteX0" fmla="*/ 256 w 81988"/>
                  <a:gd name="connsiteY0" fmla="*/ 63 h 192445"/>
                  <a:gd name="connsiteX1" fmla="*/ 81218 w 81988"/>
                  <a:gd name="connsiteY1" fmla="*/ 71500 h 192445"/>
                  <a:gd name="connsiteX2" fmla="*/ 41531 w 81988"/>
                  <a:gd name="connsiteY2" fmla="*/ 190563 h 192445"/>
                  <a:gd name="connsiteX3" fmla="*/ 49468 w 81988"/>
                  <a:gd name="connsiteY3" fmla="*/ 139763 h 192445"/>
                  <a:gd name="connsiteX4" fmla="*/ 60581 w 81988"/>
                  <a:gd name="connsiteY4" fmla="*/ 76263 h 192445"/>
                  <a:gd name="connsiteX5" fmla="*/ 55818 w 81988"/>
                  <a:gd name="connsiteY5" fmla="*/ 58800 h 192445"/>
                  <a:gd name="connsiteX6" fmla="*/ 256 w 81988"/>
                  <a:gd name="connsiteY6" fmla="*/ 63 h 1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88" h="192445">
                    <a:moveTo>
                      <a:pt x="256" y="63"/>
                    </a:moveTo>
                    <a:cubicBezTo>
                      <a:pt x="4489" y="2180"/>
                      <a:pt x="74339" y="39750"/>
                      <a:pt x="81218" y="71500"/>
                    </a:cubicBezTo>
                    <a:cubicBezTo>
                      <a:pt x="88097" y="103250"/>
                      <a:pt x="46823" y="179186"/>
                      <a:pt x="41531" y="190563"/>
                    </a:cubicBezTo>
                    <a:cubicBezTo>
                      <a:pt x="36239" y="201940"/>
                      <a:pt x="46293" y="158813"/>
                      <a:pt x="49468" y="139763"/>
                    </a:cubicBezTo>
                    <a:cubicBezTo>
                      <a:pt x="52643" y="120713"/>
                      <a:pt x="59523" y="89757"/>
                      <a:pt x="60581" y="76263"/>
                    </a:cubicBezTo>
                    <a:cubicBezTo>
                      <a:pt x="61639" y="62769"/>
                      <a:pt x="66137" y="68060"/>
                      <a:pt x="55818" y="58800"/>
                    </a:cubicBezTo>
                    <a:cubicBezTo>
                      <a:pt x="45499" y="49540"/>
                      <a:pt x="-3977" y="-2054"/>
                      <a:pt x="256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1882">
                <a:extLst>
                  <a:ext uri="{FF2B5EF4-FFF2-40B4-BE49-F238E27FC236}">
                    <a16:creationId xmlns:a16="http://schemas.microsoft.com/office/drawing/2014/main" id="{25EB53CF-4201-4BB5-9025-2E0433CEDBCA}"/>
                  </a:ext>
                </a:extLst>
              </p:cNvPr>
              <p:cNvSpPr/>
              <p:nvPr/>
            </p:nvSpPr>
            <p:spPr>
              <a:xfrm>
                <a:off x="7182946" y="8053355"/>
                <a:ext cx="243986" cy="528292"/>
              </a:xfrm>
              <a:custGeom>
                <a:avLst/>
                <a:gdLst>
                  <a:gd name="connsiteX0" fmla="*/ 492 w 243986"/>
                  <a:gd name="connsiteY0" fmla="*/ 33 h 528292"/>
                  <a:gd name="connsiteX1" fmla="*/ 59229 w 243986"/>
                  <a:gd name="connsiteY1" fmla="*/ 149258 h 528292"/>
                  <a:gd name="connsiteX2" fmla="*/ 124317 w 243986"/>
                  <a:gd name="connsiteY2" fmla="*/ 352458 h 528292"/>
                  <a:gd name="connsiteX3" fmla="*/ 243379 w 243986"/>
                  <a:gd name="connsiteY3" fmla="*/ 525495 h 528292"/>
                  <a:gd name="connsiteX4" fmla="*/ 167179 w 243986"/>
                  <a:gd name="connsiteY4" fmla="*/ 446120 h 528292"/>
                  <a:gd name="connsiteX5" fmla="*/ 89392 w 243986"/>
                  <a:gd name="connsiteY5" fmla="*/ 273083 h 528292"/>
                  <a:gd name="connsiteX6" fmla="*/ 33829 w 243986"/>
                  <a:gd name="connsiteY6" fmla="*/ 136558 h 528292"/>
                  <a:gd name="connsiteX7" fmla="*/ 492 w 243986"/>
                  <a:gd name="connsiteY7" fmla="*/ 33 h 5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986" h="528292">
                    <a:moveTo>
                      <a:pt x="492" y="33"/>
                    </a:moveTo>
                    <a:cubicBezTo>
                      <a:pt x="4725" y="2150"/>
                      <a:pt x="38592" y="90521"/>
                      <a:pt x="59229" y="149258"/>
                    </a:cubicBezTo>
                    <a:cubicBezTo>
                      <a:pt x="79866" y="207995"/>
                      <a:pt x="93625" y="289752"/>
                      <a:pt x="124317" y="352458"/>
                    </a:cubicBezTo>
                    <a:cubicBezTo>
                      <a:pt x="155009" y="415164"/>
                      <a:pt x="236235" y="509885"/>
                      <a:pt x="243379" y="525495"/>
                    </a:cubicBezTo>
                    <a:cubicBezTo>
                      <a:pt x="250523" y="541105"/>
                      <a:pt x="192843" y="488189"/>
                      <a:pt x="167179" y="446120"/>
                    </a:cubicBezTo>
                    <a:cubicBezTo>
                      <a:pt x="141515" y="404051"/>
                      <a:pt x="111617" y="324677"/>
                      <a:pt x="89392" y="273083"/>
                    </a:cubicBezTo>
                    <a:cubicBezTo>
                      <a:pt x="67167" y="221489"/>
                      <a:pt x="47323" y="177304"/>
                      <a:pt x="33829" y="136558"/>
                    </a:cubicBezTo>
                    <a:cubicBezTo>
                      <a:pt x="20335" y="95812"/>
                      <a:pt x="-3741" y="-2084"/>
                      <a:pt x="492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1883">
                <a:extLst>
                  <a:ext uri="{FF2B5EF4-FFF2-40B4-BE49-F238E27FC236}">
                    <a16:creationId xmlns:a16="http://schemas.microsoft.com/office/drawing/2014/main" id="{2D495A54-5BE0-4916-8C91-9668BDFEA395}"/>
                  </a:ext>
                </a:extLst>
              </p:cNvPr>
              <p:cNvSpPr/>
              <p:nvPr/>
            </p:nvSpPr>
            <p:spPr>
              <a:xfrm>
                <a:off x="7121032" y="8082593"/>
                <a:ext cx="91625" cy="402556"/>
              </a:xfrm>
              <a:custGeom>
                <a:avLst/>
                <a:gdLst>
                  <a:gd name="connsiteX0" fmla="*/ 493 w 91625"/>
                  <a:gd name="connsiteY0" fmla="*/ 957 h 402556"/>
                  <a:gd name="connsiteX1" fmla="*/ 89393 w 91625"/>
                  <a:gd name="connsiteY1" fmla="*/ 383545 h 402556"/>
                  <a:gd name="connsiteX2" fmla="*/ 63993 w 91625"/>
                  <a:gd name="connsiteY2" fmla="*/ 337507 h 402556"/>
                  <a:gd name="connsiteX3" fmla="*/ 54468 w 91625"/>
                  <a:gd name="connsiteY3" fmla="*/ 275595 h 402556"/>
                  <a:gd name="connsiteX4" fmla="*/ 493 w 91625"/>
                  <a:gd name="connsiteY4" fmla="*/ 957 h 40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625" h="402556">
                    <a:moveTo>
                      <a:pt x="493" y="957"/>
                    </a:moveTo>
                    <a:cubicBezTo>
                      <a:pt x="6314" y="18949"/>
                      <a:pt x="78810" y="327453"/>
                      <a:pt x="89393" y="383545"/>
                    </a:cubicBezTo>
                    <a:cubicBezTo>
                      <a:pt x="99976" y="439637"/>
                      <a:pt x="69814" y="355499"/>
                      <a:pt x="63993" y="337507"/>
                    </a:cubicBezTo>
                    <a:cubicBezTo>
                      <a:pt x="58172" y="319515"/>
                      <a:pt x="66903" y="327453"/>
                      <a:pt x="54468" y="275595"/>
                    </a:cubicBezTo>
                    <a:cubicBezTo>
                      <a:pt x="42033" y="223737"/>
                      <a:pt x="-5328" y="-17035"/>
                      <a:pt x="493" y="9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1884">
                <a:extLst>
                  <a:ext uri="{FF2B5EF4-FFF2-40B4-BE49-F238E27FC236}">
                    <a16:creationId xmlns:a16="http://schemas.microsoft.com/office/drawing/2014/main" id="{87EC5DB3-523A-4855-9EDB-387CEDBEDA70}"/>
                  </a:ext>
                </a:extLst>
              </p:cNvPr>
              <p:cNvSpPr/>
              <p:nvPr/>
            </p:nvSpPr>
            <p:spPr>
              <a:xfrm>
                <a:off x="7181505" y="8075540"/>
                <a:ext cx="72009" cy="384298"/>
              </a:xfrm>
              <a:custGeom>
                <a:avLst/>
                <a:gdLst>
                  <a:gd name="connsiteX0" fmla="*/ 1933 w 72009"/>
                  <a:gd name="connsiteY0" fmla="*/ 3248 h 384298"/>
                  <a:gd name="connsiteX1" fmla="*/ 70195 w 72009"/>
                  <a:gd name="connsiteY1" fmla="*/ 363610 h 384298"/>
                  <a:gd name="connsiteX2" fmla="*/ 51145 w 72009"/>
                  <a:gd name="connsiteY2" fmla="*/ 335035 h 384298"/>
                  <a:gd name="connsiteX3" fmla="*/ 38445 w 72009"/>
                  <a:gd name="connsiteY3" fmla="*/ 290585 h 384298"/>
                  <a:gd name="connsiteX4" fmla="*/ 20983 w 72009"/>
                  <a:gd name="connsiteY4" fmla="*/ 190573 h 384298"/>
                  <a:gd name="connsiteX5" fmla="*/ 1933 w 72009"/>
                  <a:gd name="connsiteY5" fmla="*/ 3248 h 38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09" h="384298">
                    <a:moveTo>
                      <a:pt x="1933" y="3248"/>
                    </a:moveTo>
                    <a:cubicBezTo>
                      <a:pt x="10135" y="32088"/>
                      <a:pt x="61993" y="308312"/>
                      <a:pt x="70195" y="363610"/>
                    </a:cubicBezTo>
                    <a:cubicBezTo>
                      <a:pt x="78397" y="418908"/>
                      <a:pt x="56437" y="347206"/>
                      <a:pt x="51145" y="335035"/>
                    </a:cubicBezTo>
                    <a:cubicBezTo>
                      <a:pt x="45853" y="322864"/>
                      <a:pt x="43472" y="314662"/>
                      <a:pt x="38445" y="290585"/>
                    </a:cubicBezTo>
                    <a:cubicBezTo>
                      <a:pt x="33418" y="266508"/>
                      <a:pt x="28127" y="235287"/>
                      <a:pt x="20983" y="190573"/>
                    </a:cubicBezTo>
                    <a:cubicBezTo>
                      <a:pt x="13839" y="145859"/>
                      <a:pt x="-6269" y="-25592"/>
                      <a:pt x="1933" y="3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1885">
                <a:extLst>
                  <a:ext uri="{FF2B5EF4-FFF2-40B4-BE49-F238E27FC236}">
                    <a16:creationId xmlns:a16="http://schemas.microsoft.com/office/drawing/2014/main" id="{615C2646-7980-4572-A466-65867340850E}"/>
                  </a:ext>
                </a:extLst>
              </p:cNvPr>
              <p:cNvSpPr/>
              <p:nvPr/>
            </p:nvSpPr>
            <p:spPr>
              <a:xfrm>
                <a:off x="7430916" y="8281926"/>
                <a:ext cx="120025" cy="176300"/>
              </a:xfrm>
              <a:custGeom>
                <a:avLst/>
                <a:gdLst>
                  <a:gd name="connsiteX0" fmla="*/ 172 w 120025"/>
                  <a:gd name="connsiteY0" fmla="*/ 62 h 176300"/>
                  <a:gd name="connsiteX1" fmla="*/ 73197 w 120025"/>
                  <a:gd name="connsiteY1" fmla="*/ 160399 h 176300"/>
                  <a:gd name="connsiteX2" fmla="*/ 119234 w 120025"/>
                  <a:gd name="connsiteY2" fmla="*/ 168337 h 176300"/>
                  <a:gd name="connsiteX3" fmla="*/ 95422 w 120025"/>
                  <a:gd name="connsiteY3" fmla="*/ 141349 h 176300"/>
                  <a:gd name="connsiteX4" fmla="*/ 172 w 120025"/>
                  <a:gd name="connsiteY4" fmla="*/ 62 h 1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25" h="176300">
                    <a:moveTo>
                      <a:pt x="172" y="62"/>
                    </a:moveTo>
                    <a:cubicBezTo>
                      <a:pt x="-3532" y="3237"/>
                      <a:pt x="53353" y="132353"/>
                      <a:pt x="73197" y="160399"/>
                    </a:cubicBezTo>
                    <a:cubicBezTo>
                      <a:pt x="93041" y="188445"/>
                      <a:pt x="115530" y="171512"/>
                      <a:pt x="119234" y="168337"/>
                    </a:cubicBezTo>
                    <a:cubicBezTo>
                      <a:pt x="122938" y="165162"/>
                      <a:pt x="113414" y="166749"/>
                      <a:pt x="95422" y="141349"/>
                    </a:cubicBezTo>
                    <a:cubicBezTo>
                      <a:pt x="77430" y="115949"/>
                      <a:pt x="3876" y="-3113"/>
                      <a:pt x="17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1886">
                <a:extLst>
                  <a:ext uri="{FF2B5EF4-FFF2-40B4-BE49-F238E27FC236}">
                    <a16:creationId xmlns:a16="http://schemas.microsoft.com/office/drawing/2014/main" id="{34AD20C0-A80B-4A8A-88BB-80F03AF37266}"/>
                  </a:ext>
                </a:extLst>
              </p:cNvPr>
              <p:cNvSpPr/>
              <p:nvPr/>
            </p:nvSpPr>
            <p:spPr>
              <a:xfrm>
                <a:off x="7237108" y="8470656"/>
                <a:ext cx="47944" cy="271286"/>
              </a:xfrm>
              <a:custGeom>
                <a:avLst/>
                <a:gdLst>
                  <a:gd name="connsiteX0" fmla="*/ 47930 w 47944"/>
                  <a:gd name="connsiteY0" fmla="*/ 244 h 271286"/>
                  <a:gd name="connsiteX1" fmla="*/ 8242 w 47944"/>
                  <a:gd name="connsiteY1" fmla="*/ 257419 h 271286"/>
                  <a:gd name="connsiteX2" fmla="*/ 3480 w 47944"/>
                  <a:gd name="connsiteY2" fmla="*/ 211382 h 271286"/>
                  <a:gd name="connsiteX3" fmla="*/ 47930 w 47944"/>
                  <a:gd name="connsiteY3" fmla="*/ 244 h 27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44" h="271286">
                    <a:moveTo>
                      <a:pt x="47930" y="244"/>
                    </a:moveTo>
                    <a:cubicBezTo>
                      <a:pt x="48724" y="7917"/>
                      <a:pt x="15650" y="222229"/>
                      <a:pt x="8242" y="257419"/>
                    </a:cubicBezTo>
                    <a:cubicBezTo>
                      <a:pt x="834" y="292609"/>
                      <a:pt x="-3399" y="254774"/>
                      <a:pt x="3480" y="211382"/>
                    </a:cubicBezTo>
                    <a:cubicBezTo>
                      <a:pt x="10359" y="167990"/>
                      <a:pt x="47136" y="-7429"/>
                      <a:pt x="47930" y="2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1887">
                <a:extLst>
                  <a:ext uri="{FF2B5EF4-FFF2-40B4-BE49-F238E27FC236}">
                    <a16:creationId xmlns:a16="http://schemas.microsoft.com/office/drawing/2014/main" id="{88EBAAD3-2235-4745-9381-BFCBEAAC833E}"/>
                  </a:ext>
                </a:extLst>
              </p:cNvPr>
              <p:cNvSpPr/>
              <p:nvPr/>
            </p:nvSpPr>
            <p:spPr>
              <a:xfrm>
                <a:off x="7217713" y="8451470"/>
                <a:ext cx="45101" cy="271852"/>
              </a:xfrm>
              <a:custGeom>
                <a:avLst/>
                <a:gdLst>
                  <a:gd name="connsiteX0" fmla="*/ 45100 w 45101"/>
                  <a:gd name="connsiteY0" fmla="*/ 380 h 271852"/>
                  <a:gd name="connsiteX1" fmla="*/ 3825 w 45101"/>
                  <a:gd name="connsiteY1" fmla="*/ 260730 h 271852"/>
                  <a:gd name="connsiteX2" fmla="*/ 5412 w 45101"/>
                  <a:gd name="connsiteY2" fmla="*/ 203580 h 271852"/>
                  <a:gd name="connsiteX3" fmla="*/ 45100 w 45101"/>
                  <a:gd name="connsiteY3" fmla="*/ 380 h 27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101" h="271852">
                    <a:moveTo>
                      <a:pt x="45100" y="380"/>
                    </a:moveTo>
                    <a:cubicBezTo>
                      <a:pt x="44835" y="9905"/>
                      <a:pt x="10440" y="226863"/>
                      <a:pt x="3825" y="260730"/>
                    </a:cubicBezTo>
                    <a:cubicBezTo>
                      <a:pt x="-2790" y="294597"/>
                      <a:pt x="120" y="244061"/>
                      <a:pt x="5412" y="203580"/>
                    </a:cubicBezTo>
                    <a:cubicBezTo>
                      <a:pt x="10704" y="163099"/>
                      <a:pt x="45365" y="-9145"/>
                      <a:pt x="45100" y="3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1888">
                <a:extLst>
                  <a:ext uri="{FF2B5EF4-FFF2-40B4-BE49-F238E27FC236}">
                    <a16:creationId xmlns:a16="http://schemas.microsoft.com/office/drawing/2014/main" id="{90D7A3D7-311D-4545-8B1E-BE73C5BC1E12}"/>
                  </a:ext>
                </a:extLst>
              </p:cNvPr>
              <p:cNvSpPr/>
              <p:nvPr/>
            </p:nvSpPr>
            <p:spPr>
              <a:xfrm>
                <a:off x="7124685" y="8455789"/>
                <a:ext cx="104793" cy="199778"/>
              </a:xfrm>
              <a:custGeom>
                <a:avLst/>
                <a:gdLst>
                  <a:gd name="connsiteX0" fmla="*/ 104790 w 104793"/>
                  <a:gd name="connsiteY0" fmla="*/ 10349 h 199778"/>
                  <a:gd name="connsiteX1" fmla="*/ 30178 w 104793"/>
                  <a:gd name="connsiteY1" fmla="*/ 19874 h 199778"/>
                  <a:gd name="connsiteX2" fmla="*/ 15 w 104793"/>
                  <a:gd name="connsiteY2" fmla="*/ 199261 h 199778"/>
                  <a:gd name="connsiteX3" fmla="*/ 27003 w 104793"/>
                  <a:gd name="connsiteY3" fmla="*/ 72261 h 199778"/>
                  <a:gd name="connsiteX4" fmla="*/ 104790 w 104793"/>
                  <a:gd name="connsiteY4" fmla="*/ 10349 h 1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93" h="199778">
                    <a:moveTo>
                      <a:pt x="104790" y="10349"/>
                    </a:moveTo>
                    <a:cubicBezTo>
                      <a:pt x="105319" y="1618"/>
                      <a:pt x="47640" y="-11611"/>
                      <a:pt x="30178" y="19874"/>
                    </a:cubicBezTo>
                    <a:cubicBezTo>
                      <a:pt x="12716" y="51359"/>
                      <a:pt x="544" y="190530"/>
                      <a:pt x="15" y="199261"/>
                    </a:cubicBezTo>
                    <a:cubicBezTo>
                      <a:pt x="-514" y="207992"/>
                      <a:pt x="12186" y="103746"/>
                      <a:pt x="27003" y="72261"/>
                    </a:cubicBezTo>
                    <a:cubicBezTo>
                      <a:pt x="41820" y="40776"/>
                      <a:pt x="104261" y="19080"/>
                      <a:pt x="104790" y="103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1889">
                <a:extLst>
                  <a:ext uri="{FF2B5EF4-FFF2-40B4-BE49-F238E27FC236}">
                    <a16:creationId xmlns:a16="http://schemas.microsoft.com/office/drawing/2014/main" id="{48C3E616-CDB3-4E18-B7C8-6E72CD72BDD8}"/>
                  </a:ext>
                </a:extLst>
              </p:cNvPr>
              <p:cNvSpPr/>
              <p:nvPr/>
            </p:nvSpPr>
            <p:spPr>
              <a:xfrm>
                <a:off x="7091182" y="8442106"/>
                <a:ext cx="90673" cy="258997"/>
              </a:xfrm>
              <a:custGeom>
                <a:avLst/>
                <a:gdLst>
                  <a:gd name="connsiteX0" fmla="*/ 181 w 90673"/>
                  <a:gd name="connsiteY0" fmla="*/ 258982 h 258997"/>
                  <a:gd name="connsiteX1" fmla="*/ 25581 w 90673"/>
                  <a:gd name="connsiteY1" fmla="*/ 55782 h 258997"/>
                  <a:gd name="connsiteX2" fmla="*/ 36693 w 90673"/>
                  <a:gd name="connsiteY2" fmla="*/ 28794 h 258997"/>
                  <a:gd name="connsiteX3" fmla="*/ 90668 w 90673"/>
                  <a:gd name="connsiteY3" fmla="*/ 219 h 258997"/>
                  <a:gd name="connsiteX4" fmla="*/ 39868 w 90673"/>
                  <a:gd name="connsiteY4" fmla="*/ 44669 h 258997"/>
                  <a:gd name="connsiteX5" fmla="*/ 181 w 90673"/>
                  <a:gd name="connsiteY5" fmla="*/ 258982 h 25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73" h="258997">
                    <a:moveTo>
                      <a:pt x="181" y="258982"/>
                    </a:moveTo>
                    <a:cubicBezTo>
                      <a:pt x="-2200" y="260834"/>
                      <a:pt x="19496" y="94147"/>
                      <a:pt x="25581" y="55782"/>
                    </a:cubicBezTo>
                    <a:cubicBezTo>
                      <a:pt x="31666" y="17417"/>
                      <a:pt x="25845" y="38054"/>
                      <a:pt x="36693" y="28794"/>
                    </a:cubicBezTo>
                    <a:cubicBezTo>
                      <a:pt x="47541" y="19533"/>
                      <a:pt x="90139" y="-2427"/>
                      <a:pt x="90668" y="219"/>
                    </a:cubicBezTo>
                    <a:cubicBezTo>
                      <a:pt x="91197" y="2865"/>
                      <a:pt x="53097" y="4452"/>
                      <a:pt x="39868" y="44669"/>
                    </a:cubicBezTo>
                    <a:cubicBezTo>
                      <a:pt x="26639" y="84886"/>
                      <a:pt x="2562" y="257130"/>
                      <a:pt x="181" y="2589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1890">
                <a:extLst>
                  <a:ext uri="{FF2B5EF4-FFF2-40B4-BE49-F238E27FC236}">
                    <a16:creationId xmlns:a16="http://schemas.microsoft.com/office/drawing/2014/main" id="{0778FC50-B29E-40EB-ACCB-204060919126}"/>
                  </a:ext>
                </a:extLst>
              </p:cNvPr>
              <p:cNvSpPr/>
              <p:nvPr/>
            </p:nvSpPr>
            <p:spPr>
              <a:xfrm>
                <a:off x="7119635" y="8565568"/>
                <a:ext cx="122571" cy="175981"/>
              </a:xfrm>
              <a:custGeom>
                <a:avLst/>
                <a:gdLst>
                  <a:gd name="connsiteX0" fmla="*/ 122540 w 122571"/>
                  <a:gd name="connsiteY0" fmla="*/ 2170 h 175981"/>
                  <a:gd name="connsiteX1" fmla="*/ 66978 w 122571"/>
                  <a:gd name="connsiteY1" fmla="*/ 43445 h 175981"/>
                  <a:gd name="connsiteX2" fmla="*/ 89203 w 122571"/>
                  <a:gd name="connsiteY2" fmla="*/ 167270 h 175981"/>
                  <a:gd name="connsiteX3" fmla="*/ 303 w 122571"/>
                  <a:gd name="connsiteY3" fmla="*/ 164095 h 175981"/>
                  <a:gd name="connsiteX4" fmla="*/ 60628 w 122571"/>
                  <a:gd name="connsiteY4" fmla="*/ 151395 h 175981"/>
                  <a:gd name="connsiteX5" fmla="*/ 74915 w 122571"/>
                  <a:gd name="connsiteY5" fmla="*/ 100595 h 175981"/>
                  <a:gd name="connsiteX6" fmla="*/ 122540 w 122571"/>
                  <a:gd name="connsiteY6" fmla="*/ 2170 h 17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71" h="175981">
                    <a:moveTo>
                      <a:pt x="122540" y="2170"/>
                    </a:moveTo>
                    <a:cubicBezTo>
                      <a:pt x="121217" y="-7355"/>
                      <a:pt x="72534" y="15928"/>
                      <a:pt x="66978" y="43445"/>
                    </a:cubicBezTo>
                    <a:cubicBezTo>
                      <a:pt x="61422" y="70962"/>
                      <a:pt x="100315" y="147162"/>
                      <a:pt x="89203" y="167270"/>
                    </a:cubicBezTo>
                    <a:cubicBezTo>
                      <a:pt x="78091" y="187378"/>
                      <a:pt x="5065" y="166741"/>
                      <a:pt x="303" y="164095"/>
                    </a:cubicBezTo>
                    <a:cubicBezTo>
                      <a:pt x="-4459" y="161449"/>
                      <a:pt x="48193" y="161978"/>
                      <a:pt x="60628" y="151395"/>
                    </a:cubicBezTo>
                    <a:cubicBezTo>
                      <a:pt x="73063" y="140812"/>
                      <a:pt x="66977" y="123349"/>
                      <a:pt x="74915" y="100595"/>
                    </a:cubicBezTo>
                    <a:cubicBezTo>
                      <a:pt x="82852" y="77841"/>
                      <a:pt x="123863" y="11695"/>
                      <a:pt x="122540" y="21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1891">
                <a:extLst>
                  <a:ext uri="{FF2B5EF4-FFF2-40B4-BE49-F238E27FC236}">
                    <a16:creationId xmlns:a16="http://schemas.microsoft.com/office/drawing/2014/main" id="{A2F73B3E-5409-4308-B256-FE766A227A7F}"/>
                  </a:ext>
                </a:extLst>
              </p:cNvPr>
              <p:cNvSpPr/>
              <p:nvPr/>
            </p:nvSpPr>
            <p:spPr>
              <a:xfrm>
                <a:off x="7144563" y="8488022"/>
                <a:ext cx="88107" cy="205285"/>
              </a:xfrm>
              <a:custGeom>
                <a:avLst/>
                <a:gdLst>
                  <a:gd name="connsiteX0" fmla="*/ 84912 w 88107"/>
                  <a:gd name="connsiteY0" fmla="*/ 1928 h 205285"/>
                  <a:gd name="connsiteX1" fmla="*/ 7125 w 88107"/>
                  <a:gd name="connsiteY1" fmla="*/ 120991 h 205285"/>
                  <a:gd name="connsiteX2" fmla="*/ 7125 w 88107"/>
                  <a:gd name="connsiteY2" fmla="*/ 205128 h 205285"/>
                  <a:gd name="connsiteX3" fmla="*/ 38875 w 88107"/>
                  <a:gd name="connsiteY3" fmla="*/ 100353 h 205285"/>
                  <a:gd name="connsiteX4" fmla="*/ 69037 w 88107"/>
                  <a:gd name="connsiteY4" fmla="*/ 51141 h 205285"/>
                  <a:gd name="connsiteX5" fmla="*/ 84912 w 88107"/>
                  <a:gd name="connsiteY5" fmla="*/ 1928 h 20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07" h="205285">
                    <a:moveTo>
                      <a:pt x="84912" y="1928"/>
                    </a:moveTo>
                    <a:cubicBezTo>
                      <a:pt x="74593" y="13570"/>
                      <a:pt x="20089" y="87125"/>
                      <a:pt x="7125" y="120991"/>
                    </a:cubicBezTo>
                    <a:cubicBezTo>
                      <a:pt x="-5839" y="154857"/>
                      <a:pt x="1833" y="208568"/>
                      <a:pt x="7125" y="205128"/>
                    </a:cubicBezTo>
                    <a:cubicBezTo>
                      <a:pt x="12417" y="201688"/>
                      <a:pt x="28556" y="126017"/>
                      <a:pt x="38875" y="100353"/>
                    </a:cubicBezTo>
                    <a:cubicBezTo>
                      <a:pt x="49194" y="74689"/>
                      <a:pt x="60041" y="67810"/>
                      <a:pt x="69037" y="51141"/>
                    </a:cubicBezTo>
                    <a:cubicBezTo>
                      <a:pt x="78033" y="34472"/>
                      <a:pt x="95231" y="-9714"/>
                      <a:pt x="84912" y="1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1892">
                <a:extLst>
                  <a:ext uri="{FF2B5EF4-FFF2-40B4-BE49-F238E27FC236}">
                    <a16:creationId xmlns:a16="http://schemas.microsoft.com/office/drawing/2014/main" id="{F431F381-D5C1-4833-9E29-46C2B418E879}"/>
                  </a:ext>
                </a:extLst>
              </p:cNvPr>
              <p:cNvSpPr/>
              <p:nvPr/>
            </p:nvSpPr>
            <p:spPr>
              <a:xfrm>
                <a:off x="7262785" y="8535981"/>
                <a:ext cx="94075" cy="179429"/>
              </a:xfrm>
              <a:custGeom>
                <a:avLst/>
                <a:gdLst>
                  <a:gd name="connsiteX0" fmla="*/ 93690 w 94075"/>
                  <a:gd name="connsiteY0" fmla="*/ 7 h 179429"/>
                  <a:gd name="connsiteX1" fmla="*/ 4790 w 94075"/>
                  <a:gd name="connsiteY1" fmla="*/ 80969 h 179429"/>
                  <a:gd name="connsiteX2" fmla="*/ 12728 w 94075"/>
                  <a:gd name="connsiteY2" fmla="*/ 179394 h 179429"/>
                  <a:gd name="connsiteX3" fmla="*/ 19078 w 94075"/>
                  <a:gd name="connsiteY3" fmla="*/ 92082 h 179429"/>
                  <a:gd name="connsiteX4" fmla="*/ 36540 w 94075"/>
                  <a:gd name="connsiteY4" fmla="*/ 76207 h 179429"/>
                  <a:gd name="connsiteX5" fmla="*/ 93690 w 94075"/>
                  <a:gd name="connsiteY5" fmla="*/ 7 h 17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75" h="179429">
                    <a:moveTo>
                      <a:pt x="93690" y="7"/>
                    </a:moveTo>
                    <a:cubicBezTo>
                      <a:pt x="88398" y="801"/>
                      <a:pt x="18284" y="51071"/>
                      <a:pt x="4790" y="80969"/>
                    </a:cubicBezTo>
                    <a:cubicBezTo>
                      <a:pt x="-8704" y="110867"/>
                      <a:pt x="10347" y="177542"/>
                      <a:pt x="12728" y="179394"/>
                    </a:cubicBezTo>
                    <a:cubicBezTo>
                      <a:pt x="15109" y="181246"/>
                      <a:pt x="15109" y="109280"/>
                      <a:pt x="19078" y="92082"/>
                    </a:cubicBezTo>
                    <a:cubicBezTo>
                      <a:pt x="23047" y="74884"/>
                      <a:pt x="24898" y="88907"/>
                      <a:pt x="36540" y="76207"/>
                    </a:cubicBezTo>
                    <a:cubicBezTo>
                      <a:pt x="48182" y="63507"/>
                      <a:pt x="98982" y="-787"/>
                      <a:pt x="93690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1893">
                <a:extLst>
                  <a:ext uri="{FF2B5EF4-FFF2-40B4-BE49-F238E27FC236}">
                    <a16:creationId xmlns:a16="http://schemas.microsoft.com/office/drawing/2014/main" id="{D7D6CF1E-697C-4956-B332-B0BA9099800B}"/>
                  </a:ext>
                </a:extLst>
              </p:cNvPr>
              <p:cNvSpPr/>
              <p:nvPr/>
            </p:nvSpPr>
            <p:spPr>
              <a:xfrm>
                <a:off x="7289228" y="8580666"/>
                <a:ext cx="196368" cy="109412"/>
              </a:xfrm>
              <a:custGeom>
                <a:avLst/>
                <a:gdLst>
                  <a:gd name="connsiteX0" fmla="*/ 195835 w 196368"/>
                  <a:gd name="connsiteY0" fmla="*/ 58509 h 109412"/>
                  <a:gd name="connsiteX1" fmla="*/ 151385 w 196368"/>
                  <a:gd name="connsiteY1" fmla="*/ 7709 h 109412"/>
                  <a:gd name="connsiteX2" fmla="*/ 41847 w 196368"/>
                  <a:gd name="connsiteY2" fmla="*/ 52159 h 109412"/>
                  <a:gd name="connsiteX3" fmla="*/ 14860 w 196368"/>
                  <a:gd name="connsiteY3" fmla="*/ 109309 h 109412"/>
                  <a:gd name="connsiteX4" fmla="*/ 2160 w 196368"/>
                  <a:gd name="connsiteY4" fmla="*/ 64859 h 109412"/>
                  <a:gd name="connsiteX5" fmla="*/ 59310 w 196368"/>
                  <a:gd name="connsiteY5" fmla="*/ 15647 h 109412"/>
                  <a:gd name="connsiteX6" fmla="*/ 168847 w 196368"/>
                  <a:gd name="connsiteY6" fmla="*/ 1359 h 109412"/>
                  <a:gd name="connsiteX7" fmla="*/ 195835 w 196368"/>
                  <a:gd name="connsiteY7" fmla="*/ 58509 h 109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68" h="109412">
                    <a:moveTo>
                      <a:pt x="195835" y="58509"/>
                    </a:moveTo>
                    <a:cubicBezTo>
                      <a:pt x="192925" y="59567"/>
                      <a:pt x="177050" y="8767"/>
                      <a:pt x="151385" y="7709"/>
                    </a:cubicBezTo>
                    <a:cubicBezTo>
                      <a:pt x="125720" y="6651"/>
                      <a:pt x="64601" y="35226"/>
                      <a:pt x="41847" y="52159"/>
                    </a:cubicBezTo>
                    <a:cubicBezTo>
                      <a:pt x="19093" y="69092"/>
                      <a:pt x="21474" y="107192"/>
                      <a:pt x="14860" y="109309"/>
                    </a:cubicBezTo>
                    <a:cubicBezTo>
                      <a:pt x="8246" y="111426"/>
                      <a:pt x="-5248" y="80469"/>
                      <a:pt x="2160" y="64859"/>
                    </a:cubicBezTo>
                    <a:cubicBezTo>
                      <a:pt x="9568" y="49249"/>
                      <a:pt x="31529" y="26230"/>
                      <a:pt x="59310" y="15647"/>
                    </a:cubicBezTo>
                    <a:cubicBezTo>
                      <a:pt x="87091" y="5064"/>
                      <a:pt x="147945" y="-3403"/>
                      <a:pt x="168847" y="1359"/>
                    </a:cubicBezTo>
                    <a:cubicBezTo>
                      <a:pt x="189749" y="6121"/>
                      <a:pt x="198745" y="57451"/>
                      <a:pt x="195835" y="585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1894">
                <a:extLst>
                  <a:ext uri="{FF2B5EF4-FFF2-40B4-BE49-F238E27FC236}">
                    <a16:creationId xmlns:a16="http://schemas.microsoft.com/office/drawing/2014/main" id="{14C6F116-3264-4EE4-8521-B6AAC7F36779}"/>
                  </a:ext>
                </a:extLst>
              </p:cNvPr>
              <p:cNvSpPr/>
              <p:nvPr/>
            </p:nvSpPr>
            <p:spPr>
              <a:xfrm>
                <a:off x="7200485" y="8632717"/>
                <a:ext cx="243388" cy="168738"/>
              </a:xfrm>
              <a:custGeom>
                <a:avLst/>
                <a:gdLst>
                  <a:gd name="connsiteX0" fmla="*/ 243303 w 243388"/>
                  <a:gd name="connsiteY0" fmla="*/ 108 h 168738"/>
                  <a:gd name="connsiteX1" fmla="*/ 151228 w 243388"/>
                  <a:gd name="connsiteY1" fmla="*/ 84246 h 168738"/>
                  <a:gd name="connsiteX2" fmla="*/ 62328 w 243388"/>
                  <a:gd name="connsiteY2" fmla="*/ 123933 h 168738"/>
                  <a:gd name="connsiteX3" fmla="*/ 415 w 243388"/>
                  <a:gd name="connsiteY3" fmla="*/ 168383 h 168738"/>
                  <a:gd name="connsiteX4" fmla="*/ 92490 w 243388"/>
                  <a:gd name="connsiteY4" fmla="*/ 98533 h 168738"/>
                  <a:gd name="connsiteX5" fmla="*/ 167103 w 243388"/>
                  <a:gd name="connsiteY5" fmla="*/ 66783 h 168738"/>
                  <a:gd name="connsiteX6" fmla="*/ 243303 w 243388"/>
                  <a:gd name="connsiteY6" fmla="*/ 108 h 16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88" h="168738">
                    <a:moveTo>
                      <a:pt x="243303" y="108"/>
                    </a:moveTo>
                    <a:cubicBezTo>
                      <a:pt x="240657" y="3018"/>
                      <a:pt x="181390" y="63609"/>
                      <a:pt x="151228" y="84246"/>
                    </a:cubicBezTo>
                    <a:cubicBezTo>
                      <a:pt x="121066" y="104883"/>
                      <a:pt x="87463" y="109910"/>
                      <a:pt x="62328" y="123933"/>
                    </a:cubicBezTo>
                    <a:cubicBezTo>
                      <a:pt x="37193" y="137956"/>
                      <a:pt x="-4612" y="172616"/>
                      <a:pt x="415" y="168383"/>
                    </a:cubicBezTo>
                    <a:cubicBezTo>
                      <a:pt x="5442" y="164150"/>
                      <a:pt x="64709" y="115466"/>
                      <a:pt x="92490" y="98533"/>
                    </a:cubicBezTo>
                    <a:cubicBezTo>
                      <a:pt x="120271" y="81600"/>
                      <a:pt x="147524" y="80012"/>
                      <a:pt x="167103" y="66783"/>
                    </a:cubicBezTo>
                    <a:cubicBezTo>
                      <a:pt x="186682" y="53554"/>
                      <a:pt x="245949" y="-2802"/>
                      <a:pt x="243303" y="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1895">
                <a:extLst>
                  <a:ext uri="{FF2B5EF4-FFF2-40B4-BE49-F238E27FC236}">
                    <a16:creationId xmlns:a16="http://schemas.microsoft.com/office/drawing/2014/main" id="{30B29854-8B67-49D2-A5D7-D743680C6D8C}"/>
                  </a:ext>
                </a:extLst>
              </p:cNvPr>
              <p:cNvSpPr/>
              <p:nvPr/>
            </p:nvSpPr>
            <p:spPr>
              <a:xfrm>
                <a:off x="7308497" y="8622958"/>
                <a:ext cx="124205" cy="84795"/>
              </a:xfrm>
              <a:custGeom>
                <a:avLst/>
                <a:gdLst>
                  <a:gd name="connsiteX0" fmla="*/ 124178 w 124205"/>
                  <a:gd name="connsiteY0" fmla="*/ 342 h 84795"/>
                  <a:gd name="connsiteX1" fmla="*/ 8291 w 124205"/>
                  <a:gd name="connsiteY1" fmla="*/ 82892 h 84795"/>
                  <a:gd name="connsiteX2" fmla="*/ 19403 w 124205"/>
                  <a:gd name="connsiteY2" fmla="*/ 54317 h 84795"/>
                  <a:gd name="connsiteX3" fmla="*/ 124178 w 124205"/>
                  <a:gd name="connsiteY3" fmla="*/ 342 h 8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05" h="84795">
                    <a:moveTo>
                      <a:pt x="124178" y="342"/>
                    </a:moveTo>
                    <a:cubicBezTo>
                      <a:pt x="122326" y="5105"/>
                      <a:pt x="25753" y="73896"/>
                      <a:pt x="8291" y="82892"/>
                    </a:cubicBezTo>
                    <a:cubicBezTo>
                      <a:pt x="-9172" y="91888"/>
                      <a:pt x="4057" y="66752"/>
                      <a:pt x="19403" y="54317"/>
                    </a:cubicBezTo>
                    <a:cubicBezTo>
                      <a:pt x="34749" y="41882"/>
                      <a:pt x="126030" y="-4421"/>
                      <a:pt x="124178" y="3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1896">
                <a:extLst>
                  <a:ext uri="{FF2B5EF4-FFF2-40B4-BE49-F238E27FC236}">
                    <a16:creationId xmlns:a16="http://schemas.microsoft.com/office/drawing/2014/main" id="{0AEC0EE6-B393-408B-A3D3-F9A42AA7FB98}"/>
                  </a:ext>
                </a:extLst>
              </p:cNvPr>
              <p:cNvSpPr/>
              <p:nvPr/>
            </p:nvSpPr>
            <p:spPr>
              <a:xfrm>
                <a:off x="7186958" y="8669876"/>
                <a:ext cx="262578" cy="153476"/>
              </a:xfrm>
              <a:custGeom>
                <a:avLst/>
                <a:gdLst>
                  <a:gd name="connsiteX0" fmla="*/ 261592 w 262578"/>
                  <a:gd name="connsiteY0" fmla="*/ 1049 h 153476"/>
                  <a:gd name="connsiteX1" fmla="*/ 93317 w 262578"/>
                  <a:gd name="connsiteY1" fmla="*/ 123287 h 153476"/>
                  <a:gd name="connsiteX2" fmla="*/ 1242 w 262578"/>
                  <a:gd name="connsiteY2" fmla="*/ 150274 h 153476"/>
                  <a:gd name="connsiteX3" fmla="*/ 156817 w 262578"/>
                  <a:gd name="connsiteY3" fmla="*/ 67724 h 153476"/>
                  <a:gd name="connsiteX4" fmla="*/ 261592 w 262578"/>
                  <a:gd name="connsiteY4" fmla="*/ 1049 h 15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578" h="153476">
                    <a:moveTo>
                      <a:pt x="261592" y="1049"/>
                    </a:moveTo>
                    <a:cubicBezTo>
                      <a:pt x="251009" y="10309"/>
                      <a:pt x="136709" y="98416"/>
                      <a:pt x="93317" y="123287"/>
                    </a:cubicBezTo>
                    <a:cubicBezTo>
                      <a:pt x="49925" y="148158"/>
                      <a:pt x="-9341" y="159534"/>
                      <a:pt x="1242" y="150274"/>
                    </a:cubicBezTo>
                    <a:cubicBezTo>
                      <a:pt x="11825" y="141014"/>
                      <a:pt x="118717" y="89155"/>
                      <a:pt x="156817" y="67724"/>
                    </a:cubicBezTo>
                    <a:cubicBezTo>
                      <a:pt x="194917" y="46293"/>
                      <a:pt x="272175" y="-8211"/>
                      <a:pt x="261592" y="10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1897">
                <a:extLst>
                  <a:ext uri="{FF2B5EF4-FFF2-40B4-BE49-F238E27FC236}">
                    <a16:creationId xmlns:a16="http://schemas.microsoft.com/office/drawing/2014/main" id="{C597D90C-90D4-49AA-9CE5-1BD3147CBC8C}"/>
                  </a:ext>
                </a:extLst>
              </p:cNvPr>
              <p:cNvSpPr/>
              <p:nvPr/>
            </p:nvSpPr>
            <p:spPr>
              <a:xfrm>
                <a:off x="7149398" y="8742151"/>
                <a:ext cx="275152" cy="120893"/>
              </a:xfrm>
              <a:custGeom>
                <a:avLst/>
                <a:gdLst>
                  <a:gd name="connsiteX0" fmla="*/ 273752 w 275152"/>
                  <a:gd name="connsiteY0" fmla="*/ 212 h 120893"/>
                  <a:gd name="connsiteX1" fmla="*/ 164215 w 275152"/>
                  <a:gd name="connsiteY1" fmla="*/ 76412 h 120893"/>
                  <a:gd name="connsiteX2" fmla="*/ 40390 w 275152"/>
                  <a:gd name="connsiteY2" fmla="*/ 120862 h 120893"/>
                  <a:gd name="connsiteX3" fmla="*/ 24515 w 275152"/>
                  <a:gd name="connsiteY3" fmla="*/ 70062 h 120893"/>
                  <a:gd name="connsiteX4" fmla="*/ 2290 w 275152"/>
                  <a:gd name="connsiteY4" fmla="*/ 47837 h 120893"/>
                  <a:gd name="connsiteX5" fmla="*/ 84840 w 275152"/>
                  <a:gd name="connsiteY5" fmla="*/ 101812 h 120893"/>
                  <a:gd name="connsiteX6" fmla="*/ 273752 w 275152"/>
                  <a:gd name="connsiteY6" fmla="*/ 212 h 12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152" h="120893">
                    <a:moveTo>
                      <a:pt x="273752" y="212"/>
                    </a:moveTo>
                    <a:cubicBezTo>
                      <a:pt x="286981" y="-4021"/>
                      <a:pt x="203109" y="56304"/>
                      <a:pt x="164215" y="76412"/>
                    </a:cubicBezTo>
                    <a:cubicBezTo>
                      <a:pt x="125321" y="96520"/>
                      <a:pt x="63673" y="121920"/>
                      <a:pt x="40390" y="120862"/>
                    </a:cubicBezTo>
                    <a:cubicBezTo>
                      <a:pt x="17107" y="119804"/>
                      <a:pt x="30865" y="82233"/>
                      <a:pt x="24515" y="70062"/>
                    </a:cubicBezTo>
                    <a:cubicBezTo>
                      <a:pt x="18165" y="57891"/>
                      <a:pt x="-7764" y="42545"/>
                      <a:pt x="2290" y="47837"/>
                    </a:cubicBezTo>
                    <a:cubicBezTo>
                      <a:pt x="12344" y="53129"/>
                      <a:pt x="42771" y="105252"/>
                      <a:pt x="84840" y="101812"/>
                    </a:cubicBezTo>
                    <a:cubicBezTo>
                      <a:pt x="126909" y="98372"/>
                      <a:pt x="260523" y="4445"/>
                      <a:pt x="273752" y="2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1898">
                <a:extLst>
                  <a:ext uri="{FF2B5EF4-FFF2-40B4-BE49-F238E27FC236}">
                    <a16:creationId xmlns:a16="http://schemas.microsoft.com/office/drawing/2014/main" id="{E303B5C6-3533-4777-A8F3-D734B7340DD4}"/>
                  </a:ext>
                </a:extLst>
              </p:cNvPr>
              <p:cNvSpPr/>
              <p:nvPr/>
            </p:nvSpPr>
            <p:spPr>
              <a:xfrm>
                <a:off x="7126399" y="8768482"/>
                <a:ext cx="236447" cy="121101"/>
              </a:xfrm>
              <a:custGeom>
                <a:avLst/>
                <a:gdLst>
                  <a:gd name="connsiteX0" fmla="*/ 236426 w 236447"/>
                  <a:gd name="connsiteY0" fmla="*/ 70718 h 121101"/>
                  <a:gd name="connsiteX1" fmla="*/ 101489 w 236447"/>
                  <a:gd name="connsiteY1" fmla="*/ 108818 h 121101"/>
                  <a:gd name="connsiteX2" fmla="*/ 26876 w 236447"/>
                  <a:gd name="connsiteY2" fmla="*/ 118343 h 121101"/>
                  <a:gd name="connsiteX3" fmla="*/ 22114 w 236447"/>
                  <a:gd name="connsiteY3" fmla="*/ 64368 h 121101"/>
                  <a:gd name="connsiteX4" fmla="*/ 11001 w 236447"/>
                  <a:gd name="connsiteY4" fmla="*/ 13568 h 121101"/>
                  <a:gd name="connsiteX5" fmla="*/ 4651 w 236447"/>
                  <a:gd name="connsiteY5" fmla="*/ 4043 h 121101"/>
                  <a:gd name="connsiteX6" fmla="*/ 9414 w 236447"/>
                  <a:gd name="connsiteY6" fmla="*/ 70718 h 121101"/>
                  <a:gd name="connsiteX7" fmla="*/ 111014 w 236447"/>
                  <a:gd name="connsiteY7" fmla="*/ 97706 h 121101"/>
                  <a:gd name="connsiteX8" fmla="*/ 236426 w 236447"/>
                  <a:gd name="connsiteY8" fmla="*/ 70718 h 12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447" h="121101">
                    <a:moveTo>
                      <a:pt x="236426" y="70718"/>
                    </a:moveTo>
                    <a:cubicBezTo>
                      <a:pt x="234839" y="72570"/>
                      <a:pt x="136414" y="100881"/>
                      <a:pt x="101489" y="108818"/>
                    </a:cubicBezTo>
                    <a:cubicBezTo>
                      <a:pt x="66564" y="116755"/>
                      <a:pt x="40105" y="125751"/>
                      <a:pt x="26876" y="118343"/>
                    </a:cubicBezTo>
                    <a:cubicBezTo>
                      <a:pt x="13647" y="110935"/>
                      <a:pt x="24760" y="81831"/>
                      <a:pt x="22114" y="64368"/>
                    </a:cubicBezTo>
                    <a:cubicBezTo>
                      <a:pt x="19468" y="46905"/>
                      <a:pt x="11001" y="13568"/>
                      <a:pt x="11001" y="13568"/>
                    </a:cubicBezTo>
                    <a:cubicBezTo>
                      <a:pt x="8091" y="3514"/>
                      <a:pt x="4915" y="-5482"/>
                      <a:pt x="4651" y="4043"/>
                    </a:cubicBezTo>
                    <a:cubicBezTo>
                      <a:pt x="4386" y="13568"/>
                      <a:pt x="-8313" y="55107"/>
                      <a:pt x="9414" y="70718"/>
                    </a:cubicBezTo>
                    <a:cubicBezTo>
                      <a:pt x="27141" y="86329"/>
                      <a:pt x="71327" y="97970"/>
                      <a:pt x="111014" y="97706"/>
                    </a:cubicBezTo>
                    <a:cubicBezTo>
                      <a:pt x="150701" y="97442"/>
                      <a:pt x="238013" y="68866"/>
                      <a:pt x="236426" y="707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1899">
                <a:extLst>
                  <a:ext uri="{FF2B5EF4-FFF2-40B4-BE49-F238E27FC236}">
                    <a16:creationId xmlns:a16="http://schemas.microsoft.com/office/drawing/2014/main" id="{318BD369-5FC2-4CDD-A8B3-238AF72106BB}"/>
                  </a:ext>
                </a:extLst>
              </p:cNvPr>
              <p:cNvSpPr/>
              <p:nvPr/>
            </p:nvSpPr>
            <p:spPr>
              <a:xfrm>
                <a:off x="6984547" y="8723306"/>
                <a:ext cx="141975" cy="147355"/>
              </a:xfrm>
              <a:custGeom>
                <a:avLst/>
                <a:gdLst>
                  <a:gd name="connsiteX0" fmla="*/ 453 w 141975"/>
                  <a:gd name="connsiteY0" fmla="*/ 7 h 147355"/>
                  <a:gd name="connsiteX1" fmla="*/ 32203 w 141975"/>
                  <a:gd name="connsiteY1" fmla="*/ 41282 h 147355"/>
                  <a:gd name="connsiteX2" fmla="*/ 76653 w 141975"/>
                  <a:gd name="connsiteY2" fmla="*/ 95257 h 147355"/>
                  <a:gd name="connsiteX3" fmla="*/ 113166 w 141975"/>
                  <a:gd name="connsiteY3" fmla="*/ 138119 h 147355"/>
                  <a:gd name="connsiteX4" fmla="*/ 141741 w 141975"/>
                  <a:gd name="connsiteY4" fmla="*/ 146057 h 147355"/>
                  <a:gd name="connsiteX5" fmla="*/ 97291 w 141975"/>
                  <a:gd name="connsiteY5" fmla="*/ 119069 h 147355"/>
                  <a:gd name="connsiteX6" fmla="*/ 94116 w 141975"/>
                  <a:gd name="connsiteY6" fmla="*/ 73032 h 147355"/>
                  <a:gd name="connsiteX7" fmla="*/ 56016 w 141975"/>
                  <a:gd name="connsiteY7" fmla="*/ 38107 h 147355"/>
                  <a:gd name="connsiteX8" fmla="*/ 453 w 141975"/>
                  <a:gd name="connsiteY8" fmla="*/ 7 h 14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975" h="147355">
                    <a:moveTo>
                      <a:pt x="453" y="7"/>
                    </a:moveTo>
                    <a:cubicBezTo>
                      <a:pt x="-3516" y="536"/>
                      <a:pt x="19503" y="25407"/>
                      <a:pt x="32203" y="41282"/>
                    </a:cubicBezTo>
                    <a:cubicBezTo>
                      <a:pt x="44903" y="57157"/>
                      <a:pt x="63159" y="79118"/>
                      <a:pt x="76653" y="95257"/>
                    </a:cubicBezTo>
                    <a:cubicBezTo>
                      <a:pt x="90147" y="111396"/>
                      <a:pt x="102318" y="129652"/>
                      <a:pt x="113166" y="138119"/>
                    </a:cubicBezTo>
                    <a:cubicBezTo>
                      <a:pt x="124014" y="146586"/>
                      <a:pt x="144387" y="149232"/>
                      <a:pt x="141741" y="146057"/>
                    </a:cubicBezTo>
                    <a:cubicBezTo>
                      <a:pt x="139095" y="142882"/>
                      <a:pt x="105228" y="131240"/>
                      <a:pt x="97291" y="119069"/>
                    </a:cubicBezTo>
                    <a:cubicBezTo>
                      <a:pt x="89354" y="106898"/>
                      <a:pt x="100995" y="86526"/>
                      <a:pt x="94116" y="73032"/>
                    </a:cubicBezTo>
                    <a:cubicBezTo>
                      <a:pt x="87237" y="59538"/>
                      <a:pt x="69774" y="47632"/>
                      <a:pt x="56016" y="38107"/>
                    </a:cubicBezTo>
                    <a:cubicBezTo>
                      <a:pt x="42258" y="28582"/>
                      <a:pt x="4422" y="-522"/>
                      <a:pt x="453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1900">
                <a:extLst>
                  <a:ext uri="{FF2B5EF4-FFF2-40B4-BE49-F238E27FC236}">
                    <a16:creationId xmlns:a16="http://schemas.microsoft.com/office/drawing/2014/main" id="{E0E98628-3FE7-4AF3-B62F-10425D59C868}"/>
                  </a:ext>
                </a:extLst>
              </p:cNvPr>
              <p:cNvSpPr/>
              <p:nvPr/>
            </p:nvSpPr>
            <p:spPr>
              <a:xfrm>
                <a:off x="6988057" y="8756223"/>
                <a:ext cx="75062" cy="115666"/>
              </a:xfrm>
              <a:custGeom>
                <a:avLst/>
                <a:gdLst>
                  <a:gd name="connsiteX0" fmla="*/ 38218 w 75062"/>
                  <a:gd name="connsiteY0" fmla="*/ 427 h 115666"/>
                  <a:gd name="connsiteX1" fmla="*/ 38218 w 75062"/>
                  <a:gd name="connsiteY1" fmla="*/ 59165 h 115666"/>
                  <a:gd name="connsiteX2" fmla="*/ 52506 w 75062"/>
                  <a:gd name="connsiteY2" fmla="*/ 113140 h 115666"/>
                  <a:gd name="connsiteX3" fmla="*/ 73143 w 75062"/>
                  <a:gd name="connsiteY3" fmla="*/ 105202 h 115666"/>
                  <a:gd name="connsiteX4" fmla="*/ 118 w 75062"/>
                  <a:gd name="connsiteY4" fmla="*/ 90915 h 115666"/>
                  <a:gd name="connsiteX5" fmla="*/ 38218 w 75062"/>
                  <a:gd name="connsiteY5" fmla="*/ 427 h 11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62" h="115666">
                    <a:moveTo>
                      <a:pt x="38218" y="427"/>
                    </a:moveTo>
                    <a:cubicBezTo>
                      <a:pt x="44568" y="-4865"/>
                      <a:pt x="35837" y="40380"/>
                      <a:pt x="38218" y="59165"/>
                    </a:cubicBezTo>
                    <a:cubicBezTo>
                      <a:pt x="40599" y="77950"/>
                      <a:pt x="46685" y="105467"/>
                      <a:pt x="52506" y="113140"/>
                    </a:cubicBezTo>
                    <a:cubicBezTo>
                      <a:pt x="58327" y="120813"/>
                      <a:pt x="81874" y="108906"/>
                      <a:pt x="73143" y="105202"/>
                    </a:cubicBezTo>
                    <a:cubicBezTo>
                      <a:pt x="64412" y="101498"/>
                      <a:pt x="2499" y="104144"/>
                      <a:pt x="118" y="90915"/>
                    </a:cubicBezTo>
                    <a:cubicBezTo>
                      <a:pt x="-2263" y="77686"/>
                      <a:pt x="31868" y="5719"/>
                      <a:pt x="38218" y="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901">
                <a:extLst>
                  <a:ext uri="{FF2B5EF4-FFF2-40B4-BE49-F238E27FC236}">
                    <a16:creationId xmlns:a16="http://schemas.microsoft.com/office/drawing/2014/main" id="{02F75C91-524E-4189-B081-4FD382BB3D74}"/>
                  </a:ext>
                </a:extLst>
              </p:cNvPr>
              <p:cNvSpPr/>
              <p:nvPr/>
            </p:nvSpPr>
            <p:spPr>
              <a:xfrm>
                <a:off x="6982032" y="8369760"/>
                <a:ext cx="146018" cy="149215"/>
              </a:xfrm>
              <a:custGeom>
                <a:avLst/>
                <a:gdLst>
                  <a:gd name="connsiteX0" fmla="*/ 1381 w 146018"/>
                  <a:gd name="connsiteY0" fmla="*/ 1128 h 149215"/>
                  <a:gd name="connsiteX1" fmla="*/ 144256 w 146018"/>
                  <a:gd name="connsiteY1" fmla="*/ 147178 h 149215"/>
                  <a:gd name="connsiteX2" fmla="*/ 75993 w 146018"/>
                  <a:gd name="connsiteY2" fmla="*/ 82090 h 149215"/>
                  <a:gd name="connsiteX3" fmla="*/ 1381 w 146018"/>
                  <a:gd name="connsiteY3" fmla="*/ 1128 h 14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18" h="149215">
                    <a:moveTo>
                      <a:pt x="1381" y="1128"/>
                    </a:moveTo>
                    <a:cubicBezTo>
                      <a:pt x="12758" y="11976"/>
                      <a:pt x="131821" y="133684"/>
                      <a:pt x="144256" y="147178"/>
                    </a:cubicBezTo>
                    <a:cubicBezTo>
                      <a:pt x="156691" y="160672"/>
                      <a:pt x="100070" y="103521"/>
                      <a:pt x="75993" y="82090"/>
                    </a:cubicBezTo>
                    <a:cubicBezTo>
                      <a:pt x="51916" y="60659"/>
                      <a:pt x="-9996" y="-9720"/>
                      <a:pt x="1381" y="11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902">
                <a:extLst>
                  <a:ext uri="{FF2B5EF4-FFF2-40B4-BE49-F238E27FC236}">
                    <a16:creationId xmlns:a16="http://schemas.microsoft.com/office/drawing/2014/main" id="{49949726-9F93-4BD2-B874-EB34A3E18A0D}"/>
                  </a:ext>
                </a:extLst>
              </p:cNvPr>
              <p:cNvSpPr/>
              <p:nvPr/>
            </p:nvSpPr>
            <p:spPr>
              <a:xfrm>
                <a:off x="6984478" y="8399786"/>
                <a:ext cx="121876" cy="150805"/>
              </a:xfrm>
              <a:custGeom>
                <a:avLst/>
                <a:gdLst>
                  <a:gd name="connsiteX0" fmla="*/ 2110 w 121876"/>
                  <a:gd name="connsiteY0" fmla="*/ 1264 h 150805"/>
                  <a:gd name="connsiteX1" fmla="*/ 121172 w 121876"/>
                  <a:gd name="connsiteY1" fmla="*/ 148902 h 150805"/>
                  <a:gd name="connsiteX2" fmla="*/ 49735 w 121876"/>
                  <a:gd name="connsiteY2" fmla="*/ 80639 h 150805"/>
                  <a:gd name="connsiteX3" fmla="*/ 2110 w 121876"/>
                  <a:gd name="connsiteY3" fmla="*/ 1264 h 1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76" h="150805">
                    <a:moveTo>
                      <a:pt x="2110" y="1264"/>
                    </a:moveTo>
                    <a:cubicBezTo>
                      <a:pt x="14016" y="12641"/>
                      <a:pt x="113235" y="135673"/>
                      <a:pt x="121172" y="148902"/>
                    </a:cubicBezTo>
                    <a:cubicBezTo>
                      <a:pt x="129109" y="162131"/>
                      <a:pt x="67727" y="102864"/>
                      <a:pt x="49735" y="80639"/>
                    </a:cubicBezTo>
                    <a:cubicBezTo>
                      <a:pt x="31743" y="58414"/>
                      <a:pt x="-9796" y="-10113"/>
                      <a:pt x="2110" y="12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903">
                <a:extLst>
                  <a:ext uri="{FF2B5EF4-FFF2-40B4-BE49-F238E27FC236}">
                    <a16:creationId xmlns:a16="http://schemas.microsoft.com/office/drawing/2014/main" id="{805598F3-CDEA-4149-B30B-29A93837D23E}"/>
                  </a:ext>
                </a:extLst>
              </p:cNvPr>
              <p:cNvSpPr/>
              <p:nvPr/>
            </p:nvSpPr>
            <p:spPr>
              <a:xfrm>
                <a:off x="6903530" y="7943742"/>
                <a:ext cx="22591" cy="381646"/>
              </a:xfrm>
              <a:custGeom>
                <a:avLst/>
                <a:gdLst>
                  <a:gd name="connsiteX0" fmla="*/ 13737 w 22591"/>
                  <a:gd name="connsiteY0" fmla="*/ 2225 h 381646"/>
                  <a:gd name="connsiteX1" fmla="*/ 22203 w 22591"/>
                  <a:gd name="connsiteY1" fmla="*/ 374758 h 381646"/>
                  <a:gd name="connsiteX2" fmla="*/ 1037 w 22591"/>
                  <a:gd name="connsiteY2" fmla="*/ 226591 h 381646"/>
                  <a:gd name="connsiteX3" fmla="*/ 13737 w 22591"/>
                  <a:gd name="connsiteY3" fmla="*/ 2225 h 38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1" h="381646">
                    <a:moveTo>
                      <a:pt x="13737" y="2225"/>
                    </a:moveTo>
                    <a:cubicBezTo>
                      <a:pt x="17265" y="26919"/>
                      <a:pt x="24320" y="337364"/>
                      <a:pt x="22203" y="374758"/>
                    </a:cubicBezTo>
                    <a:cubicBezTo>
                      <a:pt x="20086" y="412152"/>
                      <a:pt x="5976" y="287974"/>
                      <a:pt x="1037" y="226591"/>
                    </a:cubicBezTo>
                    <a:cubicBezTo>
                      <a:pt x="-3902" y="165208"/>
                      <a:pt x="10209" y="-22469"/>
                      <a:pt x="13737" y="22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904">
                <a:extLst>
                  <a:ext uri="{FF2B5EF4-FFF2-40B4-BE49-F238E27FC236}">
                    <a16:creationId xmlns:a16="http://schemas.microsoft.com/office/drawing/2014/main" id="{CE304081-404E-47DE-9DAA-A357B8A07F23}"/>
                  </a:ext>
                </a:extLst>
              </p:cNvPr>
              <p:cNvSpPr/>
              <p:nvPr/>
            </p:nvSpPr>
            <p:spPr>
              <a:xfrm>
                <a:off x="6369882" y="7894177"/>
                <a:ext cx="221468" cy="470009"/>
              </a:xfrm>
              <a:custGeom>
                <a:avLst/>
                <a:gdLst>
                  <a:gd name="connsiteX0" fmla="*/ 1285 w 221468"/>
                  <a:gd name="connsiteY0" fmla="*/ 990 h 470009"/>
                  <a:gd name="connsiteX1" fmla="*/ 217185 w 221468"/>
                  <a:gd name="connsiteY1" fmla="*/ 453956 h 470009"/>
                  <a:gd name="connsiteX2" fmla="*/ 132518 w 221468"/>
                  <a:gd name="connsiteY2" fmla="*/ 335423 h 470009"/>
                  <a:gd name="connsiteX3" fmla="*/ 1285 w 221468"/>
                  <a:gd name="connsiteY3" fmla="*/ 990 h 47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68" h="470009">
                    <a:moveTo>
                      <a:pt x="1285" y="990"/>
                    </a:moveTo>
                    <a:cubicBezTo>
                      <a:pt x="15396" y="20746"/>
                      <a:pt x="195313" y="398217"/>
                      <a:pt x="217185" y="453956"/>
                    </a:cubicBezTo>
                    <a:cubicBezTo>
                      <a:pt x="239057" y="509695"/>
                      <a:pt x="172029" y="408095"/>
                      <a:pt x="132518" y="335423"/>
                    </a:cubicBezTo>
                    <a:cubicBezTo>
                      <a:pt x="93007" y="262751"/>
                      <a:pt x="-12826" y="-18766"/>
                      <a:pt x="1285" y="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905">
                <a:extLst>
                  <a:ext uri="{FF2B5EF4-FFF2-40B4-BE49-F238E27FC236}">
                    <a16:creationId xmlns:a16="http://schemas.microsoft.com/office/drawing/2014/main" id="{830BAB79-2C16-4DAA-A4AB-3D5A85AD183B}"/>
                  </a:ext>
                </a:extLst>
              </p:cNvPr>
              <p:cNvSpPr/>
              <p:nvPr/>
            </p:nvSpPr>
            <p:spPr>
              <a:xfrm>
                <a:off x="6330997" y="7924677"/>
                <a:ext cx="188164" cy="467148"/>
              </a:xfrm>
              <a:custGeom>
                <a:avLst/>
                <a:gdLst>
                  <a:gd name="connsiteX0" fmla="*/ 2070 w 188164"/>
                  <a:gd name="connsiteY0" fmla="*/ 2240 h 467148"/>
                  <a:gd name="connsiteX1" fmla="*/ 186220 w 188164"/>
                  <a:gd name="connsiteY1" fmla="*/ 457323 h 467148"/>
                  <a:gd name="connsiteX2" fmla="*/ 93086 w 188164"/>
                  <a:gd name="connsiteY2" fmla="*/ 290106 h 467148"/>
                  <a:gd name="connsiteX3" fmla="*/ 2070 w 188164"/>
                  <a:gd name="connsiteY3" fmla="*/ 2240 h 46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64" h="467148">
                    <a:moveTo>
                      <a:pt x="2070" y="2240"/>
                    </a:moveTo>
                    <a:cubicBezTo>
                      <a:pt x="17592" y="30109"/>
                      <a:pt x="171051" y="409345"/>
                      <a:pt x="186220" y="457323"/>
                    </a:cubicBezTo>
                    <a:cubicBezTo>
                      <a:pt x="201389" y="505301"/>
                      <a:pt x="123778" y="365953"/>
                      <a:pt x="93086" y="290106"/>
                    </a:cubicBezTo>
                    <a:cubicBezTo>
                      <a:pt x="62394" y="214259"/>
                      <a:pt x="-13452" y="-25629"/>
                      <a:pt x="2070" y="22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906">
                <a:extLst>
                  <a:ext uri="{FF2B5EF4-FFF2-40B4-BE49-F238E27FC236}">
                    <a16:creationId xmlns:a16="http://schemas.microsoft.com/office/drawing/2014/main" id="{2D252675-B129-4F78-BD3F-57BB18081A1D}"/>
                  </a:ext>
                </a:extLst>
              </p:cNvPr>
              <p:cNvSpPr/>
              <p:nvPr/>
            </p:nvSpPr>
            <p:spPr>
              <a:xfrm>
                <a:off x="6689794" y="8577627"/>
                <a:ext cx="149831" cy="155538"/>
              </a:xfrm>
              <a:custGeom>
                <a:avLst/>
                <a:gdLst>
                  <a:gd name="connsiteX0" fmla="*/ 3106 w 149831"/>
                  <a:gd name="connsiteY0" fmla="*/ 1223 h 155538"/>
                  <a:gd name="connsiteX1" fmla="*/ 149156 w 149831"/>
                  <a:gd name="connsiteY1" fmla="*/ 153623 h 155538"/>
                  <a:gd name="connsiteX2" fmla="*/ 56023 w 149831"/>
                  <a:gd name="connsiteY2" fmla="*/ 83773 h 155538"/>
                  <a:gd name="connsiteX3" fmla="*/ 3106 w 149831"/>
                  <a:gd name="connsiteY3" fmla="*/ 1223 h 155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831" h="155538">
                    <a:moveTo>
                      <a:pt x="3106" y="1223"/>
                    </a:moveTo>
                    <a:cubicBezTo>
                      <a:pt x="18628" y="12865"/>
                      <a:pt x="140337" y="139865"/>
                      <a:pt x="149156" y="153623"/>
                    </a:cubicBezTo>
                    <a:cubicBezTo>
                      <a:pt x="157976" y="167381"/>
                      <a:pt x="77895" y="103176"/>
                      <a:pt x="56023" y="83773"/>
                    </a:cubicBezTo>
                    <a:cubicBezTo>
                      <a:pt x="34151" y="64370"/>
                      <a:pt x="-12416" y="-10419"/>
                      <a:pt x="3106" y="1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907">
                <a:extLst>
                  <a:ext uri="{FF2B5EF4-FFF2-40B4-BE49-F238E27FC236}">
                    <a16:creationId xmlns:a16="http://schemas.microsoft.com/office/drawing/2014/main" id="{0A132073-238F-4297-96F1-F05A8AAA3E4E}"/>
                  </a:ext>
                </a:extLst>
              </p:cNvPr>
              <p:cNvSpPr/>
              <p:nvPr/>
            </p:nvSpPr>
            <p:spPr>
              <a:xfrm>
                <a:off x="6580534" y="8389092"/>
                <a:ext cx="89374" cy="153385"/>
              </a:xfrm>
              <a:custGeom>
                <a:avLst/>
                <a:gdLst>
                  <a:gd name="connsiteX0" fmla="*/ 2299 w 89374"/>
                  <a:gd name="connsiteY0" fmla="*/ 1375 h 153385"/>
                  <a:gd name="connsiteX1" fmla="*/ 89083 w 89374"/>
                  <a:gd name="connsiteY1" fmla="*/ 151658 h 153385"/>
                  <a:gd name="connsiteX2" fmla="*/ 29816 w 89374"/>
                  <a:gd name="connsiteY2" fmla="*/ 79691 h 153385"/>
                  <a:gd name="connsiteX3" fmla="*/ 2299 w 89374"/>
                  <a:gd name="connsiteY3" fmla="*/ 1375 h 15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74" h="153385">
                    <a:moveTo>
                      <a:pt x="2299" y="1375"/>
                    </a:moveTo>
                    <a:cubicBezTo>
                      <a:pt x="12177" y="13369"/>
                      <a:pt x="84497" y="138605"/>
                      <a:pt x="89083" y="151658"/>
                    </a:cubicBezTo>
                    <a:cubicBezTo>
                      <a:pt x="93669" y="164711"/>
                      <a:pt x="42869" y="100152"/>
                      <a:pt x="29816" y="79691"/>
                    </a:cubicBezTo>
                    <a:cubicBezTo>
                      <a:pt x="16763" y="59230"/>
                      <a:pt x="-7579" y="-10619"/>
                      <a:pt x="2299" y="13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908">
                <a:extLst>
                  <a:ext uri="{FF2B5EF4-FFF2-40B4-BE49-F238E27FC236}">
                    <a16:creationId xmlns:a16="http://schemas.microsoft.com/office/drawing/2014/main" id="{FEB74F88-8C5B-4BB9-B053-693C6AE273B7}"/>
                  </a:ext>
                </a:extLst>
              </p:cNvPr>
              <p:cNvSpPr/>
              <p:nvPr/>
            </p:nvSpPr>
            <p:spPr>
              <a:xfrm>
                <a:off x="6451494" y="7880320"/>
                <a:ext cx="220825" cy="459463"/>
              </a:xfrm>
              <a:custGeom>
                <a:avLst/>
                <a:gdLst>
                  <a:gd name="connsiteX0" fmla="*/ 106 w 220825"/>
                  <a:gd name="connsiteY0" fmla="*/ 30 h 459463"/>
                  <a:gd name="connsiteX1" fmla="*/ 152506 w 220825"/>
                  <a:gd name="connsiteY1" fmla="*/ 315413 h 459463"/>
                  <a:gd name="connsiteX2" fmla="*/ 203306 w 220825"/>
                  <a:gd name="connsiteY2" fmla="*/ 425480 h 459463"/>
                  <a:gd name="connsiteX3" fmla="*/ 158856 w 220825"/>
                  <a:gd name="connsiteY3" fmla="*/ 414897 h 459463"/>
                  <a:gd name="connsiteX4" fmla="*/ 150389 w 220825"/>
                  <a:gd name="connsiteY4" fmla="*/ 417013 h 459463"/>
                  <a:gd name="connsiteX5" fmla="*/ 199073 w 220825"/>
                  <a:gd name="connsiteY5" fmla="*/ 459347 h 459463"/>
                  <a:gd name="connsiteX6" fmla="*/ 220239 w 220825"/>
                  <a:gd name="connsiteY6" fmla="*/ 402197 h 459463"/>
                  <a:gd name="connsiteX7" fmla="*/ 177906 w 220825"/>
                  <a:gd name="connsiteY7" fmla="*/ 334463 h 459463"/>
                  <a:gd name="connsiteX8" fmla="*/ 106 w 220825"/>
                  <a:gd name="connsiteY8" fmla="*/ 30 h 4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825" h="459463">
                    <a:moveTo>
                      <a:pt x="106" y="30"/>
                    </a:moveTo>
                    <a:cubicBezTo>
                      <a:pt x="-4127" y="-3145"/>
                      <a:pt x="118639" y="244505"/>
                      <a:pt x="152506" y="315413"/>
                    </a:cubicBezTo>
                    <a:cubicBezTo>
                      <a:pt x="186373" y="386321"/>
                      <a:pt x="202248" y="408899"/>
                      <a:pt x="203306" y="425480"/>
                    </a:cubicBezTo>
                    <a:cubicBezTo>
                      <a:pt x="204364" y="442061"/>
                      <a:pt x="167676" y="416308"/>
                      <a:pt x="158856" y="414897"/>
                    </a:cubicBezTo>
                    <a:cubicBezTo>
                      <a:pt x="150036" y="413486"/>
                      <a:pt x="143686" y="409605"/>
                      <a:pt x="150389" y="417013"/>
                    </a:cubicBezTo>
                    <a:cubicBezTo>
                      <a:pt x="157092" y="424421"/>
                      <a:pt x="187431" y="461816"/>
                      <a:pt x="199073" y="459347"/>
                    </a:cubicBezTo>
                    <a:cubicBezTo>
                      <a:pt x="210715" y="456878"/>
                      <a:pt x="223767" y="423011"/>
                      <a:pt x="220239" y="402197"/>
                    </a:cubicBezTo>
                    <a:cubicBezTo>
                      <a:pt x="216711" y="381383"/>
                      <a:pt x="210714" y="398316"/>
                      <a:pt x="177906" y="334463"/>
                    </a:cubicBezTo>
                    <a:cubicBezTo>
                      <a:pt x="145098" y="270610"/>
                      <a:pt x="4339" y="3205"/>
                      <a:pt x="106" y="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909">
                <a:extLst>
                  <a:ext uri="{FF2B5EF4-FFF2-40B4-BE49-F238E27FC236}">
                    <a16:creationId xmlns:a16="http://schemas.microsoft.com/office/drawing/2014/main" id="{A32CDA7D-2F4B-4737-8253-303D850E5FA7}"/>
                  </a:ext>
                </a:extLst>
              </p:cNvPr>
              <p:cNvSpPr/>
              <p:nvPr/>
            </p:nvSpPr>
            <p:spPr>
              <a:xfrm>
                <a:off x="6487019" y="7880892"/>
                <a:ext cx="196708" cy="368198"/>
              </a:xfrm>
              <a:custGeom>
                <a:avLst/>
                <a:gdLst>
                  <a:gd name="connsiteX0" fmla="*/ 2681 w 196708"/>
                  <a:gd name="connsiteY0" fmla="*/ 10041 h 368198"/>
                  <a:gd name="connsiteX1" fmla="*/ 193181 w 196708"/>
                  <a:gd name="connsiteY1" fmla="*/ 365641 h 368198"/>
                  <a:gd name="connsiteX2" fmla="*/ 123331 w 196708"/>
                  <a:gd name="connsiteY2" fmla="*/ 166675 h 368198"/>
                  <a:gd name="connsiteX3" fmla="*/ 83114 w 196708"/>
                  <a:gd name="connsiteY3" fmla="*/ 103175 h 368198"/>
                  <a:gd name="connsiteX4" fmla="*/ 2681 w 196708"/>
                  <a:gd name="connsiteY4" fmla="*/ 10041 h 3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708" h="368198">
                    <a:moveTo>
                      <a:pt x="2681" y="10041"/>
                    </a:moveTo>
                    <a:cubicBezTo>
                      <a:pt x="21025" y="53785"/>
                      <a:pt x="173073" y="339535"/>
                      <a:pt x="193181" y="365641"/>
                    </a:cubicBezTo>
                    <a:cubicBezTo>
                      <a:pt x="213289" y="391747"/>
                      <a:pt x="141675" y="210419"/>
                      <a:pt x="123331" y="166675"/>
                    </a:cubicBezTo>
                    <a:cubicBezTo>
                      <a:pt x="104987" y="122931"/>
                      <a:pt x="100753" y="128222"/>
                      <a:pt x="83114" y="103175"/>
                    </a:cubicBezTo>
                    <a:cubicBezTo>
                      <a:pt x="65475" y="78128"/>
                      <a:pt x="-15663" y="-33703"/>
                      <a:pt x="2681" y="100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910">
                <a:extLst>
                  <a:ext uri="{FF2B5EF4-FFF2-40B4-BE49-F238E27FC236}">
                    <a16:creationId xmlns:a16="http://schemas.microsoft.com/office/drawing/2014/main" id="{EC7DAF6B-5423-43C7-9845-FB2839E6B2B7}"/>
                  </a:ext>
                </a:extLst>
              </p:cNvPr>
              <p:cNvSpPr/>
              <p:nvPr/>
            </p:nvSpPr>
            <p:spPr>
              <a:xfrm>
                <a:off x="6559481" y="7865533"/>
                <a:ext cx="167620" cy="349254"/>
              </a:xfrm>
              <a:custGeom>
                <a:avLst/>
                <a:gdLst>
                  <a:gd name="connsiteX0" fmla="*/ 69 w 167620"/>
                  <a:gd name="connsiteY0" fmla="*/ 0 h 349254"/>
                  <a:gd name="connsiteX1" fmla="*/ 127069 w 167620"/>
                  <a:gd name="connsiteY1" fmla="*/ 270934 h 349254"/>
                  <a:gd name="connsiteX2" fmla="*/ 167286 w 167620"/>
                  <a:gd name="connsiteY2" fmla="*/ 349250 h 349254"/>
                  <a:gd name="connsiteX3" fmla="*/ 110136 w 167620"/>
                  <a:gd name="connsiteY3" fmla="*/ 273050 h 349254"/>
                  <a:gd name="connsiteX4" fmla="*/ 69 w 167620"/>
                  <a:gd name="connsiteY4" fmla="*/ 0 h 34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20" h="349254">
                    <a:moveTo>
                      <a:pt x="69" y="0"/>
                    </a:moveTo>
                    <a:cubicBezTo>
                      <a:pt x="2891" y="-353"/>
                      <a:pt x="99200" y="212726"/>
                      <a:pt x="127069" y="270934"/>
                    </a:cubicBezTo>
                    <a:cubicBezTo>
                      <a:pt x="154939" y="329142"/>
                      <a:pt x="170108" y="348897"/>
                      <a:pt x="167286" y="349250"/>
                    </a:cubicBezTo>
                    <a:cubicBezTo>
                      <a:pt x="164464" y="349603"/>
                      <a:pt x="139064" y="331258"/>
                      <a:pt x="110136" y="273050"/>
                    </a:cubicBezTo>
                    <a:cubicBezTo>
                      <a:pt x="81208" y="214842"/>
                      <a:pt x="-2753" y="353"/>
                      <a:pt x="6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911">
                <a:extLst>
                  <a:ext uri="{FF2B5EF4-FFF2-40B4-BE49-F238E27FC236}">
                    <a16:creationId xmlns:a16="http://schemas.microsoft.com/office/drawing/2014/main" id="{2A2FE058-8729-4DF2-9873-8A7D0EED1E05}"/>
                  </a:ext>
                </a:extLst>
              </p:cNvPr>
              <p:cNvSpPr/>
              <p:nvPr/>
            </p:nvSpPr>
            <p:spPr>
              <a:xfrm>
                <a:off x="6604000" y="8388350"/>
                <a:ext cx="104867" cy="128726"/>
              </a:xfrm>
              <a:custGeom>
                <a:avLst/>
                <a:gdLst>
                  <a:gd name="connsiteX0" fmla="*/ 0 w 104867"/>
                  <a:gd name="connsiteY0" fmla="*/ 0 h 128726"/>
                  <a:gd name="connsiteX1" fmla="*/ 104775 w 104867"/>
                  <a:gd name="connsiteY1" fmla="*/ 128588 h 128726"/>
                  <a:gd name="connsiteX2" fmla="*/ 0 w 104867"/>
                  <a:gd name="connsiteY2" fmla="*/ 0 h 1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67" h="128726">
                    <a:moveTo>
                      <a:pt x="0" y="0"/>
                    </a:moveTo>
                    <a:lnTo>
                      <a:pt x="104775" y="128588"/>
                    </a:lnTo>
                    <a:cubicBezTo>
                      <a:pt x="108479" y="13361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912">
                <a:extLst>
                  <a:ext uri="{FF2B5EF4-FFF2-40B4-BE49-F238E27FC236}">
                    <a16:creationId xmlns:a16="http://schemas.microsoft.com/office/drawing/2014/main" id="{CB648B4B-CCCE-4BA0-9583-CC667191C702}"/>
                  </a:ext>
                </a:extLst>
              </p:cNvPr>
              <p:cNvSpPr/>
              <p:nvPr/>
            </p:nvSpPr>
            <p:spPr>
              <a:xfrm>
                <a:off x="6612725" y="8384187"/>
                <a:ext cx="103299" cy="146231"/>
              </a:xfrm>
              <a:custGeom>
                <a:avLst/>
                <a:gdLst>
                  <a:gd name="connsiteX0" fmla="*/ 2388 w 103299"/>
                  <a:gd name="connsiteY0" fmla="*/ 988 h 146231"/>
                  <a:gd name="connsiteX1" fmla="*/ 99225 w 103299"/>
                  <a:gd name="connsiteY1" fmla="*/ 137513 h 146231"/>
                  <a:gd name="connsiteX2" fmla="*/ 80175 w 103299"/>
                  <a:gd name="connsiteY2" fmla="*/ 126401 h 146231"/>
                  <a:gd name="connsiteX3" fmla="*/ 34138 w 103299"/>
                  <a:gd name="connsiteY3" fmla="*/ 77188 h 146231"/>
                  <a:gd name="connsiteX4" fmla="*/ 2388 w 103299"/>
                  <a:gd name="connsiteY4" fmla="*/ 988 h 146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99" h="146231">
                    <a:moveTo>
                      <a:pt x="2388" y="988"/>
                    </a:moveTo>
                    <a:cubicBezTo>
                      <a:pt x="13236" y="11042"/>
                      <a:pt x="86261" y="116611"/>
                      <a:pt x="99225" y="137513"/>
                    </a:cubicBezTo>
                    <a:cubicBezTo>
                      <a:pt x="112189" y="158415"/>
                      <a:pt x="91023" y="136455"/>
                      <a:pt x="80175" y="126401"/>
                    </a:cubicBezTo>
                    <a:cubicBezTo>
                      <a:pt x="69327" y="116347"/>
                      <a:pt x="47896" y="93857"/>
                      <a:pt x="34138" y="77188"/>
                    </a:cubicBezTo>
                    <a:cubicBezTo>
                      <a:pt x="20380" y="60519"/>
                      <a:pt x="-8460" y="-9066"/>
                      <a:pt x="2388" y="9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913">
                <a:extLst>
                  <a:ext uri="{FF2B5EF4-FFF2-40B4-BE49-F238E27FC236}">
                    <a16:creationId xmlns:a16="http://schemas.microsoft.com/office/drawing/2014/main" id="{D0A58C78-3138-4A47-8B53-3C0E34AA9AFA}"/>
                  </a:ext>
                </a:extLst>
              </p:cNvPr>
              <p:cNvSpPr/>
              <p:nvPr/>
            </p:nvSpPr>
            <p:spPr>
              <a:xfrm>
                <a:off x="6725238" y="8581402"/>
                <a:ext cx="106953" cy="115188"/>
              </a:xfrm>
              <a:custGeom>
                <a:avLst/>
                <a:gdLst>
                  <a:gd name="connsiteX0" fmla="*/ 1000 w 106953"/>
                  <a:gd name="connsiteY0" fmla="*/ 3798 h 115188"/>
                  <a:gd name="connsiteX1" fmla="*/ 105775 w 106953"/>
                  <a:gd name="connsiteY1" fmla="*/ 114923 h 115188"/>
                  <a:gd name="connsiteX2" fmla="*/ 54975 w 106953"/>
                  <a:gd name="connsiteY2" fmla="*/ 33961 h 115188"/>
                  <a:gd name="connsiteX3" fmla="*/ 1000 w 106953"/>
                  <a:gd name="connsiteY3" fmla="*/ 3798 h 11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953" h="115188">
                    <a:moveTo>
                      <a:pt x="1000" y="3798"/>
                    </a:moveTo>
                    <a:cubicBezTo>
                      <a:pt x="9467" y="17292"/>
                      <a:pt x="96779" y="109896"/>
                      <a:pt x="105775" y="114923"/>
                    </a:cubicBezTo>
                    <a:cubicBezTo>
                      <a:pt x="114771" y="119950"/>
                      <a:pt x="69792" y="52217"/>
                      <a:pt x="54975" y="33961"/>
                    </a:cubicBezTo>
                    <a:cubicBezTo>
                      <a:pt x="40158" y="15705"/>
                      <a:pt x="-7467" y="-9696"/>
                      <a:pt x="1000" y="37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914">
                <a:extLst>
                  <a:ext uri="{FF2B5EF4-FFF2-40B4-BE49-F238E27FC236}">
                    <a16:creationId xmlns:a16="http://schemas.microsoft.com/office/drawing/2014/main" id="{0C5F40CA-C76C-42C7-94CC-7607CDAC42DD}"/>
                  </a:ext>
                </a:extLst>
              </p:cNvPr>
              <p:cNvSpPr/>
              <p:nvPr/>
            </p:nvSpPr>
            <p:spPr>
              <a:xfrm>
                <a:off x="6683223" y="8353207"/>
                <a:ext cx="110823" cy="122728"/>
              </a:xfrm>
              <a:custGeom>
                <a:avLst/>
                <a:gdLst>
                  <a:gd name="connsiteX0" fmla="*/ 152 w 110823"/>
                  <a:gd name="connsiteY0" fmla="*/ 218 h 122728"/>
                  <a:gd name="connsiteX1" fmla="*/ 79527 w 110823"/>
                  <a:gd name="connsiteY1" fmla="*/ 101818 h 122728"/>
                  <a:gd name="connsiteX2" fmla="*/ 93815 w 110823"/>
                  <a:gd name="connsiteY2" fmla="*/ 120868 h 122728"/>
                  <a:gd name="connsiteX3" fmla="*/ 109690 w 110823"/>
                  <a:gd name="connsiteY3" fmla="*/ 73243 h 122728"/>
                  <a:gd name="connsiteX4" fmla="*/ 60477 w 110823"/>
                  <a:gd name="connsiteY4" fmla="*/ 74831 h 122728"/>
                  <a:gd name="connsiteX5" fmla="*/ 152 w 110823"/>
                  <a:gd name="connsiteY5" fmla="*/ 218 h 12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823" h="122728">
                    <a:moveTo>
                      <a:pt x="152" y="218"/>
                    </a:moveTo>
                    <a:cubicBezTo>
                      <a:pt x="3327" y="4716"/>
                      <a:pt x="63917" y="81710"/>
                      <a:pt x="79527" y="101818"/>
                    </a:cubicBezTo>
                    <a:cubicBezTo>
                      <a:pt x="95137" y="121926"/>
                      <a:pt x="88788" y="125630"/>
                      <a:pt x="93815" y="120868"/>
                    </a:cubicBezTo>
                    <a:cubicBezTo>
                      <a:pt x="98842" y="116106"/>
                      <a:pt x="115246" y="80916"/>
                      <a:pt x="109690" y="73243"/>
                    </a:cubicBezTo>
                    <a:cubicBezTo>
                      <a:pt x="104134" y="65570"/>
                      <a:pt x="76617" y="87531"/>
                      <a:pt x="60477" y="74831"/>
                    </a:cubicBezTo>
                    <a:cubicBezTo>
                      <a:pt x="44337" y="62131"/>
                      <a:pt x="-3023" y="-4280"/>
                      <a:pt x="152" y="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915">
                <a:extLst>
                  <a:ext uri="{FF2B5EF4-FFF2-40B4-BE49-F238E27FC236}">
                    <a16:creationId xmlns:a16="http://schemas.microsoft.com/office/drawing/2014/main" id="{B789FAAB-4C28-42B4-B1C0-EF7E61513BE4}"/>
                  </a:ext>
                </a:extLst>
              </p:cNvPr>
              <p:cNvSpPr/>
              <p:nvPr/>
            </p:nvSpPr>
            <p:spPr>
              <a:xfrm>
                <a:off x="6792613" y="8500524"/>
                <a:ext cx="103705" cy="86264"/>
              </a:xfrm>
              <a:custGeom>
                <a:avLst/>
                <a:gdLst>
                  <a:gd name="connsiteX0" fmla="*/ 300 w 103705"/>
                  <a:gd name="connsiteY0" fmla="*/ 5301 h 86264"/>
                  <a:gd name="connsiteX1" fmla="*/ 71737 w 103705"/>
                  <a:gd name="connsiteY1" fmla="*/ 16414 h 86264"/>
                  <a:gd name="connsiteX2" fmla="*/ 101900 w 103705"/>
                  <a:gd name="connsiteY2" fmla="*/ 86264 h 86264"/>
                  <a:gd name="connsiteX3" fmla="*/ 300 w 103705"/>
                  <a:gd name="connsiteY3" fmla="*/ 5301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05" h="86264">
                    <a:moveTo>
                      <a:pt x="300" y="5301"/>
                    </a:moveTo>
                    <a:cubicBezTo>
                      <a:pt x="-4727" y="-6341"/>
                      <a:pt x="54804" y="2920"/>
                      <a:pt x="71737" y="16414"/>
                    </a:cubicBezTo>
                    <a:cubicBezTo>
                      <a:pt x="88670" y="29908"/>
                      <a:pt x="110102" y="86529"/>
                      <a:pt x="101900" y="86264"/>
                    </a:cubicBezTo>
                    <a:cubicBezTo>
                      <a:pt x="93698" y="85999"/>
                      <a:pt x="5327" y="16943"/>
                      <a:pt x="300" y="5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916">
                <a:extLst>
                  <a:ext uri="{FF2B5EF4-FFF2-40B4-BE49-F238E27FC236}">
                    <a16:creationId xmlns:a16="http://schemas.microsoft.com/office/drawing/2014/main" id="{A033561B-3171-4B04-A274-00350C9684B5}"/>
                  </a:ext>
                </a:extLst>
              </p:cNvPr>
              <p:cNvSpPr/>
              <p:nvPr/>
            </p:nvSpPr>
            <p:spPr>
              <a:xfrm>
                <a:off x="6728543" y="8229499"/>
                <a:ext cx="120090" cy="190273"/>
              </a:xfrm>
              <a:custGeom>
                <a:avLst/>
                <a:gdLst>
                  <a:gd name="connsiteX0" fmla="*/ 119932 w 120090"/>
                  <a:gd name="connsiteY0" fmla="*/ 101 h 190273"/>
                  <a:gd name="connsiteX1" fmla="*/ 21507 w 120090"/>
                  <a:gd name="connsiteY1" fmla="*/ 52489 h 190273"/>
                  <a:gd name="connsiteX2" fmla="*/ 2457 w 120090"/>
                  <a:gd name="connsiteY2" fmla="*/ 89001 h 190273"/>
                  <a:gd name="connsiteX3" fmla="*/ 59607 w 120090"/>
                  <a:gd name="connsiteY3" fmla="*/ 189014 h 190273"/>
                  <a:gd name="connsiteX4" fmla="*/ 110407 w 120090"/>
                  <a:gd name="connsiteY4" fmla="*/ 141389 h 190273"/>
                  <a:gd name="connsiteX5" fmla="*/ 69132 w 120090"/>
                  <a:gd name="connsiteY5" fmla="*/ 84239 h 190273"/>
                  <a:gd name="connsiteX6" fmla="*/ 45320 w 120090"/>
                  <a:gd name="connsiteY6" fmla="*/ 66776 h 190273"/>
                  <a:gd name="connsiteX7" fmla="*/ 119932 w 120090"/>
                  <a:gd name="connsiteY7" fmla="*/ 101 h 19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090" h="190273">
                    <a:moveTo>
                      <a:pt x="119932" y="101"/>
                    </a:moveTo>
                    <a:cubicBezTo>
                      <a:pt x="115963" y="-2280"/>
                      <a:pt x="41086" y="37672"/>
                      <a:pt x="21507" y="52489"/>
                    </a:cubicBezTo>
                    <a:cubicBezTo>
                      <a:pt x="1928" y="67306"/>
                      <a:pt x="-3893" y="66247"/>
                      <a:pt x="2457" y="89001"/>
                    </a:cubicBezTo>
                    <a:cubicBezTo>
                      <a:pt x="8807" y="111755"/>
                      <a:pt x="41615" y="180283"/>
                      <a:pt x="59607" y="189014"/>
                    </a:cubicBezTo>
                    <a:cubicBezTo>
                      <a:pt x="77599" y="197745"/>
                      <a:pt x="108820" y="158851"/>
                      <a:pt x="110407" y="141389"/>
                    </a:cubicBezTo>
                    <a:cubicBezTo>
                      <a:pt x="111994" y="123927"/>
                      <a:pt x="79980" y="96675"/>
                      <a:pt x="69132" y="84239"/>
                    </a:cubicBezTo>
                    <a:cubicBezTo>
                      <a:pt x="58284" y="71803"/>
                      <a:pt x="38705" y="79211"/>
                      <a:pt x="45320" y="66776"/>
                    </a:cubicBezTo>
                    <a:cubicBezTo>
                      <a:pt x="51935" y="54341"/>
                      <a:pt x="123901" y="2482"/>
                      <a:pt x="119932" y="1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917">
                <a:extLst>
                  <a:ext uri="{FF2B5EF4-FFF2-40B4-BE49-F238E27FC236}">
                    <a16:creationId xmlns:a16="http://schemas.microsoft.com/office/drawing/2014/main" id="{4DD233F5-627E-43D9-98B8-6A6FBE073744}"/>
                  </a:ext>
                </a:extLst>
              </p:cNvPr>
              <p:cNvSpPr/>
              <p:nvPr/>
            </p:nvSpPr>
            <p:spPr>
              <a:xfrm>
                <a:off x="6790816" y="8315149"/>
                <a:ext cx="142019" cy="87996"/>
              </a:xfrm>
              <a:custGeom>
                <a:avLst/>
                <a:gdLst>
                  <a:gd name="connsiteX0" fmla="*/ 141797 w 142019"/>
                  <a:gd name="connsiteY0" fmla="*/ 1764 h 87996"/>
                  <a:gd name="connsiteX1" fmla="*/ 5272 w 142019"/>
                  <a:gd name="connsiteY1" fmla="*/ 87489 h 87996"/>
                  <a:gd name="connsiteX2" fmla="*/ 37022 w 142019"/>
                  <a:gd name="connsiteY2" fmla="*/ 35101 h 87996"/>
                  <a:gd name="connsiteX3" fmla="*/ 141797 w 142019"/>
                  <a:gd name="connsiteY3" fmla="*/ 1764 h 8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019" h="87996">
                    <a:moveTo>
                      <a:pt x="141797" y="1764"/>
                    </a:moveTo>
                    <a:cubicBezTo>
                      <a:pt x="136505" y="10495"/>
                      <a:pt x="22734" y="81933"/>
                      <a:pt x="5272" y="87489"/>
                    </a:cubicBezTo>
                    <a:cubicBezTo>
                      <a:pt x="-12190" y="93045"/>
                      <a:pt x="17708" y="51505"/>
                      <a:pt x="37022" y="35101"/>
                    </a:cubicBezTo>
                    <a:cubicBezTo>
                      <a:pt x="56336" y="18697"/>
                      <a:pt x="147089" y="-6967"/>
                      <a:pt x="141797" y="17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918">
                <a:extLst>
                  <a:ext uri="{FF2B5EF4-FFF2-40B4-BE49-F238E27FC236}">
                    <a16:creationId xmlns:a16="http://schemas.microsoft.com/office/drawing/2014/main" id="{57511CA4-BC32-444F-993B-5F7961E48A5C}"/>
                  </a:ext>
                </a:extLst>
              </p:cNvPr>
              <p:cNvSpPr/>
              <p:nvPr/>
            </p:nvSpPr>
            <p:spPr>
              <a:xfrm>
                <a:off x="6883233" y="8399304"/>
                <a:ext cx="161087" cy="90698"/>
              </a:xfrm>
              <a:custGeom>
                <a:avLst/>
                <a:gdLst>
                  <a:gd name="connsiteX0" fmla="*/ 160505 w 161087"/>
                  <a:gd name="connsiteY0" fmla="*/ 85884 h 90698"/>
                  <a:gd name="connsiteX1" fmla="*/ 125580 w 161087"/>
                  <a:gd name="connsiteY1" fmla="*/ 27146 h 90698"/>
                  <a:gd name="connsiteX2" fmla="*/ 43030 w 161087"/>
                  <a:gd name="connsiteY2" fmla="*/ 159 h 90698"/>
                  <a:gd name="connsiteX3" fmla="*/ 28742 w 161087"/>
                  <a:gd name="connsiteY3" fmla="*/ 38259 h 90698"/>
                  <a:gd name="connsiteX4" fmla="*/ 77955 w 161087"/>
                  <a:gd name="connsiteY4" fmla="*/ 90646 h 90698"/>
                  <a:gd name="connsiteX5" fmla="*/ 167 w 161087"/>
                  <a:gd name="connsiteY5" fmla="*/ 47784 h 90698"/>
                  <a:gd name="connsiteX6" fmla="*/ 103355 w 161087"/>
                  <a:gd name="connsiteY6" fmla="*/ 31909 h 90698"/>
                  <a:gd name="connsiteX7" fmla="*/ 100180 w 161087"/>
                  <a:gd name="connsiteY7" fmla="*/ 20796 h 90698"/>
                  <a:gd name="connsiteX8" fmla="*/ 160505 w 161087"/>
                  <a:gd name="connsiteY8" fmla="*/ 85884 h 9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087" h="90698">
                    <a:moveTo>
                      <a:pt x="160505" y="85884"/>
                    </a:moveTo>
                    <a:cubicBezTo>
                      <a:pt x="164738" y="86942"/>
                      <a:pt x="145159" y="41433"/>
                      <a:pt x="125580" y="27146"/>
                    </a:cubicBezTo>
                    <a:cubicBezTo>
                      <a:pt x="106001" y="12859"/>
                      <a:pt x="59170" y="-1693"/>
                      <a:pt x="43030" y="159"/>
                    </a:cubicBezTo>
                    <a:cubicBezTo>
                      <a:pt x="26890" y="2011"/>
                      <a:pt x="22921" y="23178"/>
                      <a:pt x="28742" y="38259"/>
                    </a:cubicBezTo>
                    <a:cubicBezTo>
                      <a:pt x="34563" y="53340"/>
                      <a:pt x="82717" y="89059"/>
                      <a:pt x="77955" y="90646"/>
                    </a:cubicBezTo>
                    <a:cubicBezTo>
                      <a:pt x="73193" y="92233"/>
                      <a:pt x="-4066" y="57573"/>
                      <a:pt x="167" y="47784"/>
                    </a:cubicBezTo>
                    <a:cubicBezTo>
                      <a:pt x="4400" y="37995"/>
                      <a:pt x="86686" y="36407"/>
                      <a:pt x="103355" y="31909"/>
                    </a:cubicBezTo>
                    <a:cubicBezTo>
                      <a:pt x="120024" y="27411"/>
                      <a:pt x="91978" y="13917"/>
                      <a:pt x="100180" y="20796"/>
                    </a:cubicBezTo>
                    <a:cubicBezTo>
                      <a:pt x="108382" y="27675"/>
                      <a:pt x="156272" y="84826"/>
                      <a:pt x="160505" y="85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919">
                <a:extLst>
                  <a:ext uri="{FF2B5EF4-FFF2-40B4-BE49-F238E27FC236}">
                    <a16:creationId xmlns:a16="http://schemas.microsoft.com/office/drawing/2014/main" id="{54FF8325-9240-4CEC-AA73-EF17D9736D2C}"/>
                  </a:ext>
                </a:extLst>
              </p:cNvPr>
              <p:cNvSpPr/>
              <p:nvPr/>
            </p:nvSpPr>
            <p:spPr>
              <a:xfrm>
                <a:off x="6818308" y="8374238"/>
                <a:ext cx="176565" cy="177684"/>
              </a:xfrm>
              <a:custGeom>
                <a:avLst/>
                <a:gdLst>
                  <a:gd name="connsiteX0" fmla="*/ 176217 w 176565"/>
                  <a:gd name="connsiteY0" fmla="*/ 7762 h 177684"/>
                  <a:gd name="connsiteX1" fmla="*/ 66680 w 176565"/>
                  <a:gd name="connsiteY1" fmla="*/ 6175 h 177684"/>
                  <a:gd name="connsiteX2" fmla="*/ 5 w 176565"/>
                  <a:gd name="connsiteY2" fmla="*/ 91900 h 177684"/>
                  <a:gd name="connsiteX3" fmla="*/ 69855 w 176565"/>
                  <a:gd name="connsiteY3" fmla="*/ 109362 h 177684"/>
                  <a:gd name="connsiteX4" fmla="*/ 161930 w 176565"/>
                  <a:gd name="connsiteY4" fmla="*/ 177625 h 177684"/>
                  <a:gd name="connsiteX5" fmla="*/ 52392 w 176565"/>
                  <a:gd name="connsiteY5" fmla="*/ 120475 h 177684"/>
                  <a:gd name="connsiteX6" fmla="*/ 33342 w 176565"/>
                  <a:gd name="connsiteY6" fmla="*/ 74437 h 177684"/>
                  <a:gd name="connsiteX7" fmla="*/ 42867 w 176565"/>
                  <a:gd name="connsiteY7" fmla="*/ 44275 h 177684"/>
                  <a:gd name="connsiteX8" fmla="*/ 100017 w 176565"/>
                  <a:gd name="connsiteY8" fmla="*/ 15700 h 177684"/>
                  <a:gd name="connsiteX9" fmla="*/ 176217 w 176565"/>
                  <a:gd name="connsiteY9" fmla="*/ 7762 h 17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5" h="177684">
                    <a:moveTo>
                      <a:pt x="176217" y="7762"/>
                    </a:moveTo>
                    <a:cubicBezTo>
                      <a:pt x="170661" y="6175"/>
                      <a:pt x="96049" y="-7848"/>
                      <a:pt x="66680" y="6175"/>
                    </a:cubicBezTo>
                    <a:cubicBezTo>
                      <a:pt x="37311" y="20198"/>
                      <a:pt x="-524" y="74702"/>
                      <a:pt x="5" y="91900"/>
                    </a:cubicBezTo>
                    <a:cubicBezTo>
                      <a:pt x="534" y="109098"/>
                      <a:pt x="42867" y="95075"/>
                      <a:pt x="69855" y="109362"/>
                    </a:cubicBezTo>
                    <a:cubicBezTo>
                      <a:pt x="96842" y="123650"/>
                      <a:pt x="164840" y="175773"/>
                      <a:pt x="161930" y="177625"/>
                    </a:cubicBezTo>
                    <a:cubicBezTo>
                      <a:pt x="159020" y="179477"/>
                      <a:pt x="73823" y="137673"/>
                      <a:pt x="52392" y="120475"/>
                    </a:cubicBezTo>
                    <a:cubicBezTo>
                      <a:pt x="30961" y="103277"/>
                      <a:pt x="34929" y="87137"/>
                      <a:pt x="33342" y="74437"/>
                    </a:cubicBezTo>
                    <a:cubicBezTo>
                      <a:pt x="31755" y="61737"/>
                      <a:pt x="31754" y="54065"/>
                      <a:pt x="42867" y="44275"/>
                    </a:cubicBezTo>
                    <a:cubicBezTo>
                      <a:pt x="53979" y="34486"/>
                      <a:pt x="80702" y="22050"/>
                      <a:pt x="100017" y="15700"/>
                    </a:cubicBezTo>
                    <a:cubicBezTo>
                      <a:pt x="119332" y="9350"/>
                      <a:pt x="181773" y="9349"/>
                      <a:pt x="176217" y="77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920">
                <a:extLst>
                  <a:ext uri="{FF2B5EF4-FFF2-40B4-BE49-F238E27FC236}">
                    <a16:creationId xmlns:a16="http://schemas.microsoft.com/office/drawing/2014/main" id="{54C2BFE2-B77D-4021-968C-E68F63CF60FC}"/>
                  </a:ext>
                </a:extLst>
              </p:cNvPr>
              <p:cNvSpPr/>
              <p:nvPr/>
            </p:nvSpPr>
            <p:spPr>
              <a:xfrm>
                <a:off x="6947402" y="8547446"/>
                <a:ext cx="144693" cy="103728"/>
              </a:xfrm>
              <a:custGeom>
                <a:avLst/>
                <a:gdLst>
                  <a:gd name="connsiteX0" fmla="*/ 2673 w 144693"/>
                  <a:gd name="connsiteY0" fmla="*/ 1242 h 103728"/>
                  <a:gd name="connsiteX1" fmla="*/ 143961 w 144693"/>
                  <a:gd name="connsiteY1" fmla="*/ 102842 h 103728"/>
                  <a:gd name="connsiteX2" fmla="*/ 56648 w 144693"/>
                  <a:gd name="connsiteY2" fmla="*/ 48867 h 103728"/>
                  <a:gd name="connsiteX3" fmla="*/ 2673 w 144693"/>
                  <a:gd name="connsiteY3" fmla="*/ 1242 h 10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93" h="103728">
                    <a:moveTo>
                      <a:pt x="2673" y="1242"/>
                    </a:moveTo>
                    <a:cubicBezTo>
                      <a:pt x="17225" y="10238"/>
                      <a:pt x="134965" y="94905"/>
                      <a:pt x="143961" y="102842"/>
                    </a:cubicBezTo>
                    <a:cubicBezTo>
                      <a:pt x="152957" y="110780"/>
                      <a:pt x="76492" y="63154"/>
                      <a:pt x="56648" y="48867"/>
                    </a:cubicBezTo>
                    <a:cubicBezTo>
                      <a:pt x="36804" y="34580"/>
                      <a:pt x="-11879" y="-7754"/>
                      <a:pt x="2673" y="12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921">
                <a:extLst>
                  <a:ext uri="{FF2B5EF4-FFF2-40B4-BE49-F238E27FC236}">
                    <a16:creationId xmlns:a16="http://schemas.microsoft.com/office/drawing/2014/main" id="{06D28D51-9338-4320-AB40-2F2E0860B5D5}"/>
                  </a:ext>
                </a:extLst>
              </p:cNvPr>
              <p:cNvSpPr/>
              <p:nvPr/>
            </p:nvSpPr>
            <p:spPr>
              <a:xfrm>
                <a:off x="6908573" y="8559794"/>
                <a:ext cx="219986" cy="215947"/>
              </a:xfrm>
              <a:custGeom>
                <a:avLst/>
                <a:gdLst>
                  <a:gd name="connsiteX0" fmla="*/ 227 w 219986"/>
                  <a:gd name="connsiteY0" fmla="*/ 6 h 215947"/>
                  <a:gd name="connsiteX1" fmla="*/ 128815 w 219986"/>
                  <a:gd name="connsiteY1" fmla="*/ 161931 h 215947"/>
                  <a:gd name="connsiteX2" fmla="*/ 219302 w 219986"/>
                  <a:gd name="connsiteY2" fmla="*/ 215906 h 215947"/>
                  <a:gd name="connsiteX3" fmla="*/ 162152 w 219986"/>
                  <a:gd name="connsiteY3" fmla="*/ 155581 h 215947"/>
                  <a:gd name="connsiteX4" fmla="*/ 227 w 219986"/>
                  <a:gd name="connsiteY4" fmla="*/ 6 h 21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986" h="215947">
                    <a:moveTo>
                      <a:pt x="227" y="6"/>
                    </a:moveTo>
                    <a:cubicBezTo>
                      <a:pt x="-5329" y="1064"/>
                      <a:pt x="92303" y="125948"/>
                      <a:pt x="128815" y="161931"/>
                    </a:cubicBezTo>
                    <a:cubicBezTo>
                      <a:pt x="165327" y="197914"/>
                      <a:pt x="213746" y="216964"/>
                      <a:pt x="219302" y="215906"/>
                    </a:cubicBezTo>
                    <a:cubicBezTo>
                      <a:pt x="224858" y="214848"/>
                      <a:pt x="195754" y="188389"/>
                      <a:pt x="162152" y="155581"/>
                    </a:cubicBezTo>
                    <a:cubicBezTo>
                      <a:pt x="128550" y="122773"/>
                      <a:pt x="5783" y="-1052"/>
                      <a:pt x="227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922">
                <a:extLst>
                  <a:ext uri="{FF2B5EF4-FFF2-40B4-BE49-F238E27FC236}">
                    <a16:creationId xmlns:a16="http://schemas.microsoft.com/office/drawing/2014/main" id="{316F12EF-A148-4FDF-88FF-3BBF4882C8E9}"/>
                  </a:ext>
                </a:extLst>
              </p:cNvPr>
              <p:cNvSpPr/>
              <p:nvPr/>
            </p:nvSpPr>
            <p:spPr>
              <a:xfrm>
                <a:off x="6837329" y="8571740"/>
                <a:ext cx="111371" cy="107041"/>
              </a:xfrm>
              <a:custGeom>
                <a:avLst/>
                <a:gdLst>
                  <a:gd name="connsiteX0" fmla="*/ 34 w 111371"/>
                  <a:gd name="connsiteY0" fmla="*/ 760 h 107041"/>
                  <a:gd name="connsiteX1" fmla="*/ 50834 w 111371"/>
                  <a:gd name="connsiteY1" fmla="*/ 105535 h 107041"/>
                  <a:gd name="connsiteX2" fmla="*/ 76234 w 111371"/>
                  <a:gd name="connsiteY2" fmla="*/ 61085 h 107041"/>
                  <a:gd name="connsiteX3" fmla="*/ 111159 w 111371"/>
                  <a:gd name="connsiteY3" fmla="*/ 37273 h 107041"/>
                  <a:gd name="connsiteX4" fmla="*/ 58771 w 111371"/>
                  <a:gd name="connsiteY4" fmla="*/ 64260 h 107041"/>
                  <a:gd name="connsiteX5" fmla="*/ 42896 w 111371"/>
                  <a:gd name="connsiteY5" fmla="*/ 57910 h 107041"/>
                  <a:gd name="connsiteX6" fmla="*/ 34 w 111371"/>
                  <a:gd name="connsiteY6" fmla="*/ 760 h 10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71" h="107041">
                    <a:moveTo>
                      <a:pt x="34" y="760"/>
                    </a:moveTo>
                    <a:cubicBezTo>
                      <a:pt x="1357" y="8697"/>
                      <a:pt x="38134" y="95481"/>
                      <a:pt x="50834" y="105535"/>
                    </a:cubicBezTo>
                    <a:cubicBezTo>
                      <a:pt x="63534" y="115589"/>
                      <a:pt x="66180" y="72462"/>
                      <a:pt x="76234" y="61085"/>
                    </a:cubicBezTo>
                    <a:cubicBezTo>
                      <a:pt x="86288" y="49708"/>
                      <a:pt x="114070" y="36744"/>
                      <a:pt x="111159" y="37273"/>
                    </a:cubicBezTo>
                    <a:cubicBezTo>
                      <a:pt x="108249" y="37802"/>
                      <a:pt x="70148" y="60821"/>
                      <a:pt x="58771" y="64260"/>
                    </a:cubicBezTo>
                    <a:cubicBezTo>
                      <a:pt x="47394" y="67699"/>
                      <a:pt x="50304" y="66377"/>
                      <a:pt x="42896" y="57910"/>
                    </a:cubicBezTo>
                    <a:cubicBezTo>
                      <a:pt x="35488" y="49443"/>
                      <a:pt x="-1289" y="-7177"/>
                      <a:pt x="34" y="7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923">
                <a:extLst>
                  <a:ext uri="{FF2B5EF4-FFF2-40B4-BE49-F238E27FC236}">
                    <a16:creationId xmlns:a16="http://schemas.microsoft.com/office/drawing/2014/main" id="{1D2F64AF-C89A-46EE-8515-C71200414854}"/>
                  </a:ext>
                </a:extLst>
              </p:cNvPr>
              <p:cNvSpPr/>
              <p:nvPr/>
            </p:nvSpPr>
            <p:spPr>
              <a:xfrm>
                <a:off x="6430942" y="7577040"/>
                <a:ext cx="144486" cy="246938"/>
              </a:xfrm>
              <a:custGeom>
                <a:avLst/>
                <a:gdLst>
                  <a:gd name="connsiteX0" fmla="*/ 142896 w 144486"/>
                  <a:gd name="connsiteY0" fmla="*/ 69948 h 246938"/>
                  <a:gd name="connsiteX1" fmla="*/ 68283 w 144486"/>
                  <a:gd name="connsiteY1" fmla="*/ 98 h 246938"/>
                  <a:gd name="connsiteX2" fmla="*/ 21 w 144486"/>
                  <a:gd name="connsiteY2" fmla="*/ 87410 h 246938"/>
                  <a:gd name="connsiteX3" fmla="*/ 61933 w 144486"/>
                  <a:gd name="connsiteY3" fmla="*/ 236635 h 246938"/>
                  <a:gd name="connsiteX4" fmla="*/ 144483 w 144486"/>
                  <a:gd name="connsiteY4" fmla="*/ 228698 h 246938"/>
                  <a:gd name="connsiteX5" fmla="*/ 65108 w 144486"/>
                  <a:gd name="connsiteY5" fmla="*/ 185835 h 246938"/>
                  <a:gd name="connsiteX6" fmla="*/ 39708 w 144486"/>
                  <a:gd name="connsiteY6" fmla="*/ 90585 h 246938"/>
                  <a:gd name="connsiteX7" fmla="*/ 41296 w 144486"/>
                  <a:gd name="connsiteY7" fmla="*/ 63598 h 246938"/>
                  <a:gd name="connsiteX8" fmla="*/ 142896 w 144486"/>
                  <a:gd name="connsiteY8" fmla="*/ 69948 h 24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86" h="246938">
                    <a:moveTo>
                      <a:pt x="142896" y="69948"/>
                    </a:moveTo>
                    <a:cubicBezTo>
                      <a:pt x="147394" y="59365"/>
                      <a:pt x="92095" y="-2812"/>
                      <a:pt x="68283" y="98"/>
                    </a:cubicBezTo>
                    <a:cubicBezTo>
                      <a:pt x="44471" y="3008"/>
                      <a:pt x="1079" y="47987"/>
                      <a:pt x="21" y="87410"/>
                    </a:cubicBezTo>
                    <a:cubicBezTo>
                      <a:pt x="-1037" y="126833"/>
                      <a:pt x="37856" y="213087"/>
                      <a:pt x="61933" y="236635"/>
                    </a:cubicBezTo>
                    <a:cubicBezTo>
                      <a:pt x="86010" y="260183"/>
                      <a:pt x="143954" y="237165"/>
                      <a:pt x="144483" y="228698"/>
                    </a:cubicBezTo>
                    <a:cubicBezTo>
                      <a:pt x="145012" y="220231"/>
                      <a:pt x="82571" y="208854"/>
                      <a:pt x="65108" y="185835"/>
                    </a:cubicBezTo>
                    <a:cubicBezTo>
                      <a:pt x="47645" y="162816"/>
                      <a:pt x="43677" y="110958"/>
                      <a:pt x="39708" y="90585"/>
                    </a:cubicBezTo>
                    <a:cubicBezTo>
                      <a:pt x="35739" y="70212"/>
                      <a:pt x="25156" y="67302"/>
                      <a:pt x="41296" y="63598"/>
                    </a:cubicBezTo>
                    <a:cubicBezTo>
                      <a:pt x="57436" y="59894"/>
                      <a:pt x="138398" y="80531"/>
                      <a:pt x="142896" y="699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924">
                <a:extLst>
                  <a:ext uri="{FF2B5EF4-FFF2-40B4-BE49-F238E27FC236}">
                    <a16:creationId xmlns:a16="http://schemas.microsoft.com/office/drawing/2014/main" id="{2064432B-DC91-406C-892E-732EB3A678B4}"/>
                  </a:ext>
                </a:extLst>
              </p:cNvPr>
              <p:cNvSpPr/>
              <p:nvPr/>
            </p:nvSpPr>
            <p:spPr>
              <a:xfrm>
                <a:off x="6398327" y="7669980"/>
                <a:ext cx="59643" cy="152659"/>
              </a:xfrm>
              <a:custGeom>
                <a:avLst/>
                <a:gdLst>
                  <a:gd name="connsiteX0" fmla="*/ 4061 w 59643"/>
                  <a:gd name="connsiteY0" fmla="*/ 820 h 152659"/>
                  <a:gd name="connsiteX1" fmla="*/ 59623 w 59643"/>
                  <a:gd name="connsiteY1" fmla="*/ 150045 h 152659"/>
                  <a:gd name="connsiteX2" fmla="*/ 10411 w 59643"/>
                  <a:gd name="connsiteY2" fmla="*/ 91308 h 152659"/>
                  <a:gd name="connsiteX3" fmla="*/ 4061 w 59643"/>
                  <a:gd name="connsiteY3" fmla="*/ 82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43" h="152659">
                    <a:moveTo>
                      <a:pt x="4061" y="820"/>
                    </a:moveTo>
                    <a:cubicBezTo>
                      <a:pt x="12263" y="10610"/>
                      <a:pt x="58565" y="134964"/>
                      <a:pt x="59623" y="150045"/>
                    </a:cubicBezTo>
                    <a:cubicBezTo>
                      <a:pt x="60681" y="165126"/>
                      <a:pt x="19671" y="110887"/>
                      <a:pt x="10411" y="91308"/>
                    </a:cubicBezTo>
                    <a:cubicBezTo>
                      <a:pt x="1151" y="71729"/>
                      <a:pt x="-4141" y="-8970"/>
                      <a:pt x="4061" y="8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925">
                <a:extLst>
                  <a:ext uri="{FF2B5EF4-FFF2-40B4-BE49-F238E27FC236}">
                    <a16:creationId xmlns:a16="http://schemas.microsoft.com/office/drawing/2014/main" id="{F20A4EC8-DE5B-4609-ABD0-EC6C7DBF5829}"/>
                  </a:ext>
                </a:extLst>
              </p:cNvPr>
              <p:cNvSpPr/>
              <p:nvPr/>
            </p:nvSpPr>
            <p:spPr>
              <a:xfrm>
                <a:off x="6229350" y="7738060"/>
                <a:ext cx="187334" cy="129664"/>
              </a:xfrm>
              <a:custGeom>
                <a:avLst/>
                <a:gdLst>
                  <a:gd name="connsiteX0" fmla="*/ 0 w 187334"/>
                  <a:gd name="connsiteY0" fmla="*/ 4178 h 129664"/>
                  <a:gd name="connsiteX1" fmla="*/ 130175 w 187334"/>
                  <a:gd name="connsiteY1" fmla="*/ 16878 h 129664"/>
                  <a:gd name="connsiteX2" fmla="*/ 187325 w 187334"/>
                  <a:gd name="connsiteY2" fmla="*/ 110540 h 129664"/>
                  <a:gd name="connsiteX3" fmla="*/ 134938 w 187334"/>
                  <a:gd name="connsiteY3" fmla="*/ 128003 h 129664"/>
                  <a:gd name="connsiteX4" fmla="*/ 150813 w 187334"/>
                  <a:gd name="connsiteY4" fmla="*/ 85140 h 129664"/>
                  <a:gd name="connsiteX5" fmla="*/ 130175 w 187334"/>
                  <a:gd name="connsiteY5" fmla="*/ 64503 h 129664"/>
                  <a:gd name="connsiteX6" fmla="*/ 0 w 187334"/>
                  <a:gd name="connsiteY6" fmla="*/ 4178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34" h="129664">
                    <a:moveTo>
                      <a:pt x="0" y="4178"/>
                    </a:moveTo>
                    <a:cubicBezTo>
                      <a:pt x="0" y="-3759"/>
                      <a:pt x="98954" y="-849"/>
                      <a:pt x="130175" y="16878"/>
                    </a:cubicBezTo>
                    <a:cubicBezTo>
                      <a:pt x="161396" y="34605"/>
                      <a:pt x="186531" y="92019"/>
                      <a:pt x="187325" y="110540"/>
                    </a:cubicBezTo>
                    <a:cubicBezTo>
                      <a:pt x="188119" y="129061"/>
                      <a:pt x="141023" y="132236"/>
                      <a:pt x="134938" y="128003"/>
                    </a:cubicBezTo>
                    <a:cubicBezTo>
                      <a:pt x="128853" y="123770"/>
                      <a:pt x="151607" y="95723"/>
                      <a:pt x="150813" y="85140"/>
                    </a:cubicBezTo>
                    <a:cubicBezTo>
                      <a:pt x="150019" y="74557"/>
                      <a:pt x="156369" y="76145"/>
                      <a:pt x="130175" y="64503"/>
                    </a:cubicBezTo>
                    <a:cubicBezTo>
                      <a:pt x="103981" y="52861"/>
                      <a:pt x="0" y="12115"/>
                      <a:pt x="0" y="41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926">
                <a:extLst>
                  <a:ext uri="{FF2B5EF4-FFF2-40B4-BE49-F238E27FC236}">
                    <a16:creationId xmlns:a16="http://schemas.microsoft.com/office/drawing/2014/main" id="{6D1D6F3C-EAD7-4A90-9A1C-1AE7A8E70D49}"/>
                  </a:ext>
                </a:extLst>
              </p:cNvPr>
              <p:cNvSpPr/>
              <p:nvPr/>
            </p:nvSpPr>
            <p:spPr>
              <a:xfrm>
                <a:off x="6108689" y="7504950"/>
                <a:ext cx="201631" cy="215934"/>
              </a:xfrm>
              <a:custGeom>
                <a:avLst/>
                <a:gdLst>
                  <a:gd name="connsiteX0" fmla="*/ 11 w 201631"/>
                  <a:gd name="connsiteY0" fmla="*/ 45200 h 215934"/>
                  <a:gd name="connsiteX1" fmla="*/ 96849 w 201631"/>
                  <a:gd name="connsiteY1" fmla="*/ 750 h 215934"/>
                  <a:gd name="connsiteX2" fmla="*/ 182574 w 201631"/>
                  <a:gd name="connsiteY2" fmla="*/ 88063 h 215934"/>
                  <a:gd name="connsiteX3" fmla="*/ 200036 w 201631"/>
                  <a:gd name="connsiteY3" fmla="*/ 183313 h 215934"/>
                  <a:gd name="connsiteX4" fmla="*/ 155586 w 201631"/>
                  <a:gd name="connsiteY4" fmla="*/ 215063 h 215934"/>
                  <a:gd name="connsiteX5" fmla="*/ 163524 w 201631"/>
                  <a:gd name="connsiteY5" fmla="*/ 154738 h 215934"/>
                  <a:gd name="connsiteX6" fmla="*/ 136536 w 201631"/>
                  <a:gd name="connsiteY6" fmla="*/ 88063 h 215934"/>
                  <a:gd name="connsiteX7" fmla="*/ 90499 w 201631"/>
                  <a:gd name="connsiteY7" fmla="*/ 34088 h 215934"/>
                  <a:gd name="connsiteX8" fmla="*/ 11 w 201631"/>
                  <a:gd name="connsiteY8" fmla="*/ 45200 h 2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631" h="215934">
                    <a:moveTo>
                      <a:pt x="11" y="45200"/>
                    </a:moveTo>
                    <a:cubicBezTo>
                      <a:pt x="1069" y="39644"/>
                      <a:pt x="66422" y="-6394"/>
                      <a:pt x="96849" y="750"/>
                    </a:cubicBezTo>
                    <a:cubicBezTo>
                      <a:pt x="127276" y="7894"/>
                      <a:pt x="165376" y="57636"/>
                      <a:pt x="182574" y="88063"/>
                    </a:cubicBezTo>
                    <a:cubicBezTo>
                      <a:pt x="199772" y="118490"/>
                      <a:pt x="204534" y="162146"/>
                      <a:pt x="200036" y="183313"/>
                    </a:cubicBezTo>
                    <a:cubicBezTo>
                      <a:pt x="195538" y="204480"/>
                      <a:pt x="161671" y="219825"/>
                      <a:pt x="155586" y="215063"/>
                    </a:cubicBezTo>
                    <a:cubicBezTo>
                      <a:pt x="149501" y="210301"/>
                      <a:pt x="166699" y="175905"/>
                      <a:pt x="163524" y="154738"/>
                    </a:cubicBezTo>
                    <a:cubicBezTo>
                      <a:pt x="160349" y="133571"/>
                      <a:pt x="148707" y="108171"/>
                      <a:pt x="136536" y="88063"/>
                    </a:cubicBezTo>
                    <a:cubicBezTo>
                      <a:pt x="124365" y="67955"/>
                      <a:pt x="107432" y="43878"/>
                      <a:pt x="90499" y="34088"/>
                    </a:cubicBezTo>
                    <a:cubicBezTo>
                      <a:pt x="73566" y="24298"/>
                      <a:pt x="-1047" y="50756"/>
                      <a:pt x="11" y="45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927">
                <a:extLst>
                  <a:ext uri="{FF2B5EF4-FFF2-40B4-BE49-F238E27FC236}">
                    <a16:creationId xmlns:a16="http://schemas.microsoft.com/office/drawing/2014/main" id="{E2D6D543-E1AB-4EE7-87EF-8EA479868B72}"/>
                  </a:ext>
                </a:extLst>
              </p:cNvPr>
              <p:cNvSpPr/>
              <p:nvPr/>
            </p:nvSpPr>
            <p:spPr>
              <a:xfrm>
                <a:off x="6105439" y="7538680"/>
                <a:ext cx="155673" cy="214493"/>
              </a:xfrm>
              <a:custGeom>
                <a:avLst/>
                <a:gdLst>
                  <a:gd name="connsiteX0" fmla="*/ 47711 w 155673"/>
                  <a:gd name="connsiteY0" fmla="*/ 358 h 214493"/>
                  <a:gd name="connsiteX1" fmla="*/ 86 w 155673"/>
                  <a:gd name="connsiteY1" fmla="*/ 82908 h 214493"/>
                  <a:gd name="connsiteX2" fmla="*/ 61999 w 155673"/>
                  <a:gd name="connsiteY2" fmla="*/ 195620 h 214493"/>
                  <a:gd name="connsiteX3" fmla="*/ 155661 w 155673"/>
                  <a:gd name="connsiteY3" fmla="*/ 211495 h 214493"/>
                  <a:gd name="connsiteX4" fmla="*/ 55649 w 155673"/>
                  <a:gd name="connsiteY4" fmla="*/ 163870 h 214493"/>
                  <a:gd name="connsiteX5" fmla="*/ 23899 w 155673"/>
                  <a:gd name="connsiteY5" fmla="*/ 133708 h 214493"/>
                  <a:gd name="connsiteX6" fmla="*/ 15961 w 155673"/>
                  <a:gd name="connsiteY6" fmla="*/ 55920 h 214493"/>
                  <a:gd name="connsiteX7" fmla="*/ 47711 w 155673"/>
                  <a:gd name="connsiteY7" fmla="*/ 358 h 21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73" h="214493">
                    <a:moveTo>
                      <a:pt x="47711" y="358"/>
                    </a:moveTo>
                    <a:cubicBezTo>
                      <a:pt x="45065" y="4856"/>
                      <a:pt x="-2295" y="50364"/>
                      <a:pt x="86" y="82908"/>
                    </a:cubicBezTo>
                    <a:cubicBezTo>
                      <a:pt x="2467" y="115452"/>
                      <a:pt x="36070" y="174189"/>
                      <a:pt x="61999" y="195620"/>
                    </a:cubicBezTo>
                    <a:cubicBezTo>
                      <a:pt x="87928" y="217051"/>
                      <a:pt x="156719" y="216786"/>
                      <a:pt x="155661" y="211495"/>
                    </a:cubicBezTo>
                    <a:cubicBezTo>
                      <a:pt x="154603" y="206204"/>
                      <a:pt x="77609" y="176834"/>
                      <a:pt x="55649" y="163870"/>
                    </a:cubicBezTo>
                    <a:cubicBezTo>
                      <a:pt x="33689" y="150906"/>
                      <a:pt x="30514" y="151700"/>
                      <a:pt x="23899" y="133708"/>
                    </a:cubicBezTo>
                    <a:cubicBezTo>
                      <a:pt x="17284" y="115716"/>
                      <a:pt x="12521" y="77087"/>
                      <a:pt x="15961" y="55920"/>
                    </a:cubicBezTo>
                    <a:cubicBezTo>
                      <a:pt x="19401" y="34753"/>
                      <a:pt x="50357" y="-4140"/>
                      <a:pt x="47711" y="3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928">
                <a:extLst>
                  <a:ext uri="{FF2B5EF4-FFF2-40B4-BE49-F238E27FC236}">
                    <a16:creationId xmlns:a16="http://schemas.microsoft.com/office/drawing/2014/main" id="{975B7159-B28C-4FED-B0C5-E0830493350A}"/>
                  </a:ext>
                </a:extLst>
              </p:cNvPr>
              <p:cNvSpPr/>
              <p:nvPr/>
            </p:nvSpPr>
            <p:spPr>
              <a:xfrm>
                <a:off x="6115037" y="7582782"/>
                <a:ext cx="112726" cy="143347"/>
              </a:xfrm>
              <a:custGeom>
                <a:avLst/>
                <a:gdLst>
                  <a:gd name="connsiteX0" fmla="*/ 13 w 112726"/>
                  <a:gd name="connsiteY0" fmla="*/ 8643 h 143347"/>
                  <a:gd name="connsiteX1" fmla="*/ 82563 w 112726"/>
                  <a:gd name="connsiteY1" fmla="*/ 32456 h 143347"/>
                  <a:gd name="connsiteX2" fmla="*/ 104788 w 112726"/>
                  <a:gd name="connsiteY2" fmla="*/ 132468 h 143347"/>
                  <a:gd name="connsiteX3" fmla="*/ 112726 w 112726"/>
                  <a:gd name="connsiteY3" fmla="*/ 132468 h 143347"/>
                  <a:gd name="connsiteX4" fmla="*/ 104788 w 112726"/>
                  <a:gd name="connsiteY4" fmla="*/ 59443 h 143347"/>
                  <a:gd name="connsiteX5" fmla="*/ 76213 w 112726"/>
                  <a:gd name="connsiteY5" fmla="*/ 5468 h 143347"/>
                  <a:gd name="connsiteX6" fmla="*/ 13 w 112726"/>
                  <a:gd name="connsiteY6" fmla="*/ 8643 h 14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26" h="143347">
                    <a:moveTo>
                      <a:pt x="13" y="8643"/>
                    </a:moveTo>
                    <a:cubicBezTo>
                      <a:pt x="1071" y="13141"/>
                      <a:pt x="65101" y="11819"/>
                      <a:pt x="82563" y="32456"/>
                    </a:cubicBezTo>
                    <a:cubicBezTo>
                      <a:pt x="100025" y="53093"/>
                      <a:pt x="99761" y="115799"/>
                      <a:pt x="104788" y="132468"/>
                    </a:cubicBezTo>
                    <a:cubicBezTo>
                      <a:pt x="109815" y="149137"/>
                      <a:pt x="112726" y="144639"/>
                      <a:pt x="112726" y="132468"/>
                    </a:cubicBezTo>
                    <a:cubicBezTo>
                      <a:pt x="112726" y="120297"/>
                      <a:pt x="110873" y="80609"/>
                      <a:pt x="104788" y="59443"/>
                    </a:cubicBezTo>
                    <a:cubicBezTo>
                      <a:pt x="98703" y="38277"/>
                      <a:pt x="91030" y="17374"/>
                      <a:pt x="76213" y="5468"/>
                    </a:cubicBezTo>
                    <a:cubicBezTo>
                      <a:pt x="61396" y="-6438"/>
                      <a:pt x="-1045" y="4145"/>
                      <a:pt x="13" y="86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929">
                <a:extLst>
                  <a:ext uri="{FF2B5EF4-FFF2-40B4-BE49-F238E27FC236}">
                    <a16:creationId xmlns:a16="http://schemas.microsoft.com/office/drawing/2014/main" id="{D69161B1-8B22-40D5-8646-7927D39B5CC7}"/>
                  </a:ext>
                </a:extLst>
              </p:cNvPr>
              <p:cNvSpPr/>
              <p:nvPr/>
            </p:nvSpPr>
            <p:spPr>
              <a:xfrm>
                <a:off x="6184722" y="7467588"/>
                <a:ext cx="138704" cy="175592"/>
              </a:xfrm>
              <a:custGeom>
                <a:avLst/>
                <a:gdLst>
                  <a:gd name="connsiteX0" fmla="*/ 178 w 138704"/>
                  <a:gd name="connsiteY0" fmla="*/ 12 h 175592"/>
                  <a:gd name="connsiteX1" fmla="*/ 98603 w 138704"/>
                  <a:gd name="connsiteY1" fmla="*/ 57162 h 175592"/>
                  <a:gd name="connsiteX2" fmla="*/ 127178 w 138704"/>
                  <a:gd name="connsiteY2" fmla="*/ 174637 h 175592"/>
                  <a:gd name="connsiteX3" fmla="*/ 138291 w 138704"/>
                  <a:gd name="connsiteY3" fmla="*/ 109550 h 175592"/>
                  <a:gd name="connsiteX4" fmla="*/ 125591 w 138704"/>
                  <a:gd name="connsiteY4" fmla="*/ 52400 h 175592"/>
                  <a:gd name="connsiteX5" fmla="*/ 178 w 138704"/>
                  <a:gd name="connsiteY5" fmla="*/ 12 h 17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04" h="175592">
                    <a:moveTo>
                      <a:pt x="178" y="12"/>
                    </a:moveTo>
                    <a:cubicBezTo>
                      <a:pt x="-4320" y="806"/>
                      <a:pt x="77436" y="28058"/>
                      <a:pt x="98603" y="57162"/>
                    </a:cubicBezTo>
                    <a:cubicBezTo>
                      <a:pt x="119770" y="86266"/>
                      <a:pt x="120563" y="165906"/>
                      <a:pt x="127178" y="174637"/>
                    </a:cubicBezTo>
                    <a:cubicBezTo>
                      <a:pt x="133793" y="183368"/>
                      <a:pt x="138555" y="129923"/>
                      <a:pt x="138291" y="109550"/>
                    </a:cubicBezTo>
                    <a:cubicBezTo>
                      <a:pt x="138027" y="89177"/>
                      <a:pt x="142789" y="69598"/>
                      <a:pt x="125591" y="52400"/>
                    </a:cubicBezTo>
                    <a:cubicBezTo>
                      <a:pt x="108393" y="35202"/>
                      <a:pt x="4676" y="-782"/>
                      <a:pt x="178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930">
                <a:extLst>
                  <a:ext uri="{FF2B5EF4-FFF2-40B4-BE49-F238E27FC236}">
                    <a16:creationId xmlns:a16="http://schemas.microsoft.com/office/drawing/2014/main" id="{7AA482F7-E3F7-4FC8-9C0F-E306B3BCBF8B}"/>
                  </a:ext>
                </a:extLst>
              </p:cNvPr>
              <p:cNvSpPr/>
              <p:nvPr/>
            </p:nvSpPr>
            <p:spPr>
              <a:xfrm>
                <a:off x="6116572" y="7230501"/>
                <a:ext cx="93932" cy="267181"/>
              </a:xfrm>
              <a:custGeom>
                <a:avLst/>
                <a:gdLst>
                  <a:gd name="connsiteX0" fmla="*/ 66 w 93932"/>
                  <a:gd name="connsiteY0" fmla="*/ 562 h 267181"/>
                  <a:gd name="connsiteX1" fmla="*/ 57216 w 93932"/>
                  <a:gd name="connsiteY1" fmla="*/ 133912 h 267181"/>
                  <a:gd name="connsiteX2" fmla="*/ 60391 w 93932"/>
                  <a:gd name="connsiteY2" fmla="*/ 225987 h 267181"/>
                  <a:gd name="connsiteX3" fmla="*/ 93728 w 93932"/>
                  <a:gd name="connsiteY3" fmla="*/ 264087 h 267181"/>
                  <a:gd name="connsiteX4" fmla="*/ 73091 w 93932"/>
                  <a:gd name="connsiteY4" fmla="*/ 149787 h 267181"/>
                  <a:gd name="connsiteX5" fmla="*/ 46103 w 93932"/>
                  <a:gd name="connsiteY5" fmla="*/ 87874 h 267181"/>
                  <a:gd name="connsiteX6" fmla="*/ 66 w 93932"/>
                  <a:gd name="connsiteY6" fmla="*/ 562 h 26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32" h="267181">
                    <a:moveTo>
                      <a:pt x="66" y="562"/>
                    </a:moveTo>
                    <a:cubicBezTo>
                      <a:pt x="1918" y="8235"/>
                      <a:pt x="47162" y="96341"/>
                      <a:pt x="57216" y="133912"/>
                    </a:cubicBezTo>
                    <a:cubicBezTo>
                      <a:pt x="67270" y="171483"/>
                      <a:pt x="54306" y="204291"/>
                      <a:pt x="60391" y="225987"/>
                    </a:cubicBezTo>
                    <a:cubicBezTo>
                      <a:pt x="66476" y="247683"/>
                      <a:pt x="91611" y="276787"/>
                      <a:pt x="93728" y="264087"/>
                    </a:cubicBezTo>
                    <a:cubicBezTo>
                      <a:pt x="95845" y="251387"/>
                      <a:pt x="81029" y="179156"/>
                      <a:pt x="73091" y="149787"/>
                    </a:cubicBezTo>
                    <a:cubicBezTo>
                      <a:pt x="65154" y="120418"/>
                      <a:pt x="56422" y="109835"/>
                      <a:pt x="46103" y="87874"/>
                    </a:cubicBezTo>
                    <a:cubicBezTo>
                      <a:pt x="35784" y="65913"/>
                      <a:pt x="-1786" y="-7111"/>
                      <a:pt x="66" y="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931">
                <a:extLst>
                  <a:ext uri="{FF2B5EF4-FFF2-40B4-BE49-F238E27FC236}">
                    <a16:creationId xmlns:a16="http://schemas.microsoft.com/office/drawing/2014/main" id="{BAEC237F-3E9E-4F59-BC74-01A0F2E4136B}"/>
                  </a:ext>
                </a:extLst>
              </p:cNvPr>
              <p:cNvSpPr/>
              <p:nvPr/>
            </p:nvSpPr>
            <p:spPr>
              <a:xfrm>
                <a:off x="6509161" y="7186166"/>
                <a:ext cx="176078" cy="179866"/>
              </a:xfrm>
              <a:custGeom>
                <a:avLst/>
                <a:gdLst>
                  <a:gd name="connsiteX0" fmla="*/ 1177 w 176078"/>
                  <a:gd name="connsiteY0" fmla="*/ 447 h 179866"/>
                  <a:gd name="connsiteX1" fmla="*/ 169452 w 176078"/>
                  <a:gd name="connsiteY1" fmla="*/ 130622 h 179866"/>
                  <a:gd name="connsiteX2" fmla="*/ 136114 w 176078"/>
                  <a:gd name="connsiteY2" fmla="*/ 178247 h 179866"/>
                  <a:gd name="connsiteX3" fmla="*/ 78964 w 176078"/>
                  <a:gd name="connsiteY3" fmla="*/ 167134 h 179866"/>
                  <a:gd name="connsiteX4" fmla="*/ 139289 w 176078"/>
                  <a:gd name="connsiteY4" fmla="*/ 151259 h 179866"/>
                  <a:gd name="connsiteX5" fmla="*/ 134527 w 176078"/>
                  <a:gd name="connsiteY5" fmla="*/ 124272 h 179866"/>
                  <a:gd name="connsiteX6" fmla="*/ 96427 w 176078"/>
                  <a:gd name="connsiteY6" fmla="*/ 89347 h 179866"/>
                  <a:gd name="connsiteX7" fmla="*/ 1177 w 176078"/>
                  <a:gd name="connsiteY7" fmla="*/ 447 h 17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78" h="179866">
                    <a:moveTo>
                      <a:pt x="1177" y="447"/>
                    </a:moveTo>
                    <a:cubicBezTo>
                      <a:pt x="13348" y="7326"/>
                      <a:pt x="146962" y="100989"/>
                      <a:pt x="169452" y="130622"/>
                    </a:cubicBezTo>
                    <a:cubicBezTo>
                      <a:pt x="191942" y="160255"/>
                      <a:pt x="151195" y="172162"/>
                      <a:pt x="136114" y="178247"/>
                    </a:cubicBezTo>
                    <a:cubicBezTo>
                      <a:pt x="121033" y="184332"/>
                      <a:pt x="78435" y="171632"/>
                      <a:pt x="78964" y="167134"/>
                    </a:cubicBezTo>
                    <a:cubicBezTo>
                      <a:pt x="79493" y="162636"/>
                      <a:pt x="130029" y="158403"/>
                      <a:pt x="139289" y="151259"/>
                    </a:cubicBezTo>
                    <a:cubicBezTo>
                      <a:pt x="148549" y="144115"/>
                      <a:pt x="141671" y="134591"/>
                      <a:pt x="134527" y="124272"/>
                    </a:cubicBezTo>
                    <a:cubicBezTo>
                      <a:pt x="127383" y="113953"/>
                      <a:pt x="118123" y="110778"/>
                      <a:pt x="96427" y="89347"/>
                    </a:cubicBezTo>
                    <a:cubicBezTo>
                      <a:pt x="74731" y="67916"/>
                      <a:pt x="-10994" y="-6432"/>
                      <a:pt x="1177" y="4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932">
                <a:extLst>
                  <a:ext uri="{FF2B5EF4-FFF2-40B4-BE49-F238E27FC236}">
                    <a16:creationId xmlns:a16="http://schemas.microsoft.com/office/drawing/2014/main" id="{E752DD1A-9B25-4F76-ACA9-C534F5DF5C4C}"/>
                  </a:ext>
                </a:extLst>
              </p:cNvPr>
              <p:cNvSpPr/>
              <p:nvPr/>
            </p:nvSpPr>
            <p:spPr>
              <a:xfrm>
                <a:off x="6194291" y="7185198"/>
                <a:ext cx="180586" cy="365114"/>
              </a:xfrm>
              <a:custGeom>
                <a:avLst/>
                <a:gdLst>
                  <a:gd name="connsiteX0" fmla="*/ 134 w 180586"/>
                  <a:gd name="connsiteY0" fmla="*/ 1415 h 365114"/>
                  <a:gd name="connsiteX1" fmla="*/ 74747 w 180586"/>
                  <a:gd name="connsiteY1" fmla="*/ 177627 h 365114"/>
                  <a:gd name="connsiteX2" fmla="*/ 143009 w 180586"/>
                  <a:gd name="connsiteY2" fmla="*/ 258590 h 365114"/>
                  <a:gd name="connsiteX3" fmla="*/ 179522 w 180586"/>
                  <a:gd name="connsiteY3" fmla="*/ 364952 h 365114"/>
                  <a:gd name="connsiteX4" fmla="*/ 103322 w 180586"/>
                  <a:gd name="connsiteY4" fmla="*/ 233190 h 365114"/>
                  <a:gd name="connsiteX5" fmla="*/ 57284 w 180586"/>
                  <a:gd name="connsiteY5" fmla="*/ 101427 h 365114"/>
                  <a:gd name="connsiteX6" fmla="*/ 134 w 180586"/>
                  <a:gd name="connsiteY6" fmla="*/ 1415 h 3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586" h="365114">
                    <a:moveTo>
                      <a:pt x="134" y="1415"/>
                    </a:moveTo>
                    <a:cubicBezTo>
                      <a:pt x="3045" y="14115"/>
                      <a:pt x="50935" y="134765"/>
                      <a:pt x="74747" y="177627"/>
                    </a:cubicBezTo>
                    <a:cubicBezTo>
                      <a:pt x="98560" y="220490"/>
                      <a:pt x="125547" y="227369"/>
                      <a:pt x="143009" y="258590"/>
                    </a:cubicBezTo>
                    <a:cubicBezTo>
                      <a:pt x="160471" y="289811"/>
                      <a:pt x="186136" y="369185"/>
                      <a:pt x="179522" y="364952"/>
                    </a:cubicBezTo>
                    <a:cubicBezTo>
                      <a:pt x="172908" y="360719"/>
                      <a:pt x="123695" y="277111"/>
                      <a:pt x="103322" y="233190"/>
                    </a:cubicBezTo>
                    <a:cubicBezTo>
                      <a:pt x="82949" y="189269"/>
                      <a:pt x="72101" y="138204"/>
                      <a:pt x="57284" y="101427"/>
                    </a:cubicBezTo>
                    <a:cubicBezTo>
                      <a:pt x="42467" y="64650"/>
                      <a:pt x="-2777" y="-11285"/>
                      <a:pt x="134" y="1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933">
                <a:extLst>
                  <a:ext uri="{FF2B5EF4-FFF2-40B4-BE49-F238E27FC236}">
                    <a16:creationId xmlns:a16="http://schemas.microsoft.com/office/drawing/2014/main" id="{30BC49EA-EC3C-4273-AA30-B4C79F65BC30}"/>
                  </a:ext>
                </a:extLst>
              </p:cNvPr>
              <p:cNvSpPr/>
              <p:nvPr/>
            </p:nvSpPr>
            <p:spPr>
              <a:xfrm>
                <a:off x="6202310" y="7163644"/>
                <a:ext cx="219326" cy="442273"/>
              </a:xfrm>
              <a:custGeom>
                <a:avLst/>
                <a:gdLst>
                  <a:gd name="connsiteX0" fmla="*/ 53 w 219326"/>
                  <a:gd name="connsiteY0" fmla="*/ 744 h 442273"/>
                  <a:gd name="connsiteX1" fmla="*/ 71490 w 219326"/>
                  <a:gd name="connsiteY1" fmla="*/ 51544 h 442273"/>
                  <a:gd name="connsiteX2" fmla="*/ 158803 w 219326"/>
                  <a:gd name="connsiteY2" fmla="*/ 302369 h 442273"/>
                  <a:gd name="connsiteX3" fmla="*/ 219128 w 219326"/>
                  <a:gd name="connsiteY3" fmla="*/ 442069 h 442273"/>
                  <a:gd name="connsiteX4" fmla="*/ 174678 w 219326"/>
                  <a:gd name="connsiteY4" fmla="*/ 273794 h 442273"/>
                  <a:gd name="connsiteX5" fmla="*/ 82603 w 219326"/>
                  <a:gd name="connsiteY5" fmla="*/ 69006 h 442273"/>
                  <a:gd name="connsiteX6" fmla="*/ 53 w 219326"/>
                  <a:gd name="connsiteY6" fmla="*/ 744 h 44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326" h="442273">
                    <a:moveTo>
                      <a:pt x="53" y="744"/>
                    </a:moveTo>
                    <a:cubicBezTo>
                      <a:pt x="-1799" y="-2166"/>
                      <a:pt x="45032" y="1273"/>
                      <a:pt x="71490" y="51544"/>
                    </a:cubicBezTo>
                    <a:cubicBezTo>
                      <a:pt x="97948" y="101815"/>
                      <a:pt x="134197" y="237282"/>
                      <a:pt x="158803" y="302369"/>
                    </a:cubicBezTo>
                    <a:cubicBezTo>
                      <a:pt x="183409" y="367456"/>
                      <a:pt x="216482" y="446831"/>
                      <a:pt x="219128" y="442069"/>
                    </a:cubicBezTo>
                    <a:cubicBezTo>
                      <a:pt x="221774" y="437307"/>
                      <a:pt x="197432" y="335971"/>
                      <a:pt x="174678" y="273794"/>
                    </a:cubicBezTo>
                    <a:cubicBezTo>
                      <a:pt x="151924" y="211617"/>
                      <a:pt x="108532" y="113985"/>
                      <a:pt x="82603" y="69006"/>
                    </a:cubicBezTo>
                    <a:cubicBezTo>
                      <a:pt x="56674" y="24027"/>
                      <a:pt x="1905" y="3654"/>
                      <a:pt x="53" y="7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934">
                <a:extLst>
                  <a:ext uri="{FF2B5EF4-FFF2-40B4-BE49-F238E27FC236}">
                    <a16:creationId xmlns:a16="http://schemas.microsoft.com/office/drawing/2014/main" id="{9BD1D900-515B-4CBF-A98B-2CCCFCF77BE0}"/>
                  </a:ext>
                </a:extLst>
              </p:cNvPr>
              <p:cNvSpPr/>
              <p:nvPr/>
            </p:nvSpPr>
            <p:spPr>
              <a:xfrm>
                <a:off x="6311437" y="7122930"/>
                <a:ext cx="163773" cy="458026"/>
              </a:xfrm>
              <a:custGeom>
                <a:avLst/>
                <a:gdLst>
                  <a:gd name="connsiteX0" fmla="*/ 25863 w 163773"/>
                  <a:gd name="connsiteY0" fmla="*/ 239895 h 458026"/>
                  <a:gd name="connsiteX1" fmla="*/ 17926 w 163773"/>
                  <a:gd name="connsiteY1" fmla="*/ 141470 h 458026"/>
                  <a:gd name="connsiteX2" fmla="*/ 463 w 163773"/>
                  <a:gd name="connsiteY2" fmla="*/ 22408 h 458026"/>
                  <a:gd name="connsiteX3" fmla="*/ 38563 w 163773"/>
                  <a:gd name="connsiteY3" fmla="*/ 28758 h 458026"/>
                  <a:gd name="connsiteX4" fmla="*/ 148101 w 163773"/>
                  <a:gd name="connsiteY4" fmla="*/ 312920 h 458026"/>
                  <a:gd name="connsiteX5" fmla="*/ 162388 w 163773"/>
                  <a:gd name="connsiteY5" fmla="*/ 417695 h 458026"/>
                  <a:gd name="connsiteX6" fmla="*/ 141751 w 163773"/>
                  <a:gd name="connsiteY6" fmla="*/ 451033 h 458026"/>
                  <a:gd name="connsiteX7" fmla="*/ 117938 w 163773"/>
                  <a:gd name="connsiteY7" fmla="*/ 290695 h 458026"/>
                  <a:gd name="connsiteX8" fmla="*/ 54438 w 163773"/>
                  <a:gd name="connsiteY8" fmla="*/ 128770 h 458026"/>
                  <a:gd name="connsiteX9" fmla="*/ 32213 w 163773"/>
                  <a:gd name="connsiteY9" fmla="*/ 36695 h 458026"/>
                  <a:gd name="connsiteX10" fmla="*/ 25863 w 163773"/>
                  <a:gd name="connsiteY10" fmla="*/ 239895 h 45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773" h="458026">
                    <a:moveTo>
                      <a:pt x="25863" y="239895"/>
                    </a:moveTo>
                    <a:cubicBezTo>
                      <a:pt x="23482" y="257357"/>
                      <a:pt x="22159" y="177718"/>
                      <a:pt x="17926" y="141470"/>
                    </a:cubicBezTo>
                    <a:cubicBezTo>
                      <a:pt x="13693" y="105222"/>
                      <a:pt x="-2976" y="41193"/>
                      <a:pt x="463" y="22408"/>
                    </a:cubicBezTo>
                    <a:cubicBezTo>
                      <a:pt x="3902" y="3623"/>
                      <a:pt x="13957" y="-19660"/>
                      <a:pt x="38563" y="28758"/>
                    </a:cubicBezTo>
                    <a:cubicBezTo>
                      <a:pt x="63169" y="77176"/>
                      <a:pt x="127464" y="248097"/>
                      <a:pt x="148101" y="312920"/>
                    </a:cubicBezTo>
                    <a:cubicBezTo>
                      <a:pt x="168738" y="377743"/>
                      <a:pt x="163446" y="394676"/>
                      <a:pt x="162388" y="417695"/>
                    </a:cubicBezTo>
                    <a:cubicBezTo>
                      <a:pt x="161330" y="440714"/>
                      <a:pt x="149159" y="472200"/>
                      <a:pt x="141751" y="451033"/>
                    </a:cubicBezTo>
                    <a:cubicBezTo>
                      <a:pt x="134343" y="429866"/>
                      <a:pt x="132490" y="344405"/>
                      <a:pt x="117938" y="290695"/>
                    </a:cubicBezTo>
                    <a:cubicBezTo>
                      <a:pt x="103386" y="236985"/>
                      <a:pt x="68725" y="171103"/>
                      <a:pt x="54438" y="128770"/>
                    </a:cubicBezTo>
                    <a:cubicBezTo>
                      <a:pt x="40151" y="86437"/>
                      <a:pt x="37505" y="22672"/>
                      <a:pt x="32213" y="36695"/>
                    </a:cubicBezTo>
                    <a:cubicBezTo>
                      <a:pt x="26921" y="50718"/>
                      <a:pt x="28244" y="222433"/>
                      <a:pt x="25863" y="2398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935">
                <a:extLst>
                  <a:ext uri="{FF2B5EF4-FFF2-40B4-BE49-F238E27FC236}">
                    <a16:creationId xmlns:a16="http://schemas.microsoft.com/office/drawing/2014/main" id="{2FF7336E-CD91-4B54-A423-0CA7FEB84602}"/>
                  </a:ext>
                </a:extLst>
              </p:cNvPr>
              <p:cNvSpPr/>
              <p:nvPr/>
            </p:nvSpPr>
            <p:spPr>
              <a:xfrm>
                <a:off x="5939280" y="6759505"/>
                <a:ext cx="156121" cy="490619"/>
              </a:xfrm>
              <a:custGeom>
                <a:avLst/>
                <a:gdLst>
                  <a:gd name="connsiteX0" fmla="*/ 1145 w 156121"/>
                  <a:gd name="connsiteY0" fmla="*/ 1658 h 490619"/>
                  <a:gd name="connsiteX1" fmla="*/ 153545 w 156121"/>
                  <a:gd name="connsiteY1" fmla="*/ 477908 h 490619"/>
                  <a:gd name="connsiteX2" fmla="*/ 88458 w 156121"/>
                  <a:gd name="connsiteY2" fmla="*/ 325508 h 490619"/>
                  <a:gd name="connsiteX3" fmla="*/ 1145 w 156121"/>
                  <a:gd name="connsiteY3" fmla="*/ 1658 h 49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21" h="490619">
                    <a:moveTo>
                      <a:pt x="1145" y="1658"/>
                    </a:moveTo>
                    <a:cubicBezTo>
                      <a:pt x="11993" y="27058"/>
                      <a:pt x="138993" y="423933"/>
                      <a:pt x="153545" y="477908"/>
                    </a:cubicBezTo>
                    <a:cubicBezTo>
                      <a:pt x="168097" y="531883"/>
                      <a:pt x="117562" y="401179"/>
                      <a:pt x="88458" y="325508"/>
                    </a:cubicBezTo>
                    <a:cubicBezTo>
                      <a:pt x="59354" y="249837"/>
                      <a:pt x="-9703" y="-23742"/>
                      <a:pt x="1145" y="16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936">
                <a:extLst>
                  <a:ext uri="{FF2B5EF4-FFF2-40B4-BE49-F238E27FC236}">
                    <a16:creationId xmlns:a16="http://schemas.microsoft.com/office/drawing/2014/main" id="{604E6E9C-E2F8-4940-88CD-6C64C3E90D7D}"/>
                  </a:ext>
                </a:extLst>
              </p:cNvPr>
              <p:cNvSpPr/>
              <p:nvPr/>
            </p:nvSpPr>
            <p:spPr>
              <a:xfrm>
                <a:off x="5954460" y="6481372"/>
                <a:ext cx="229856" cy="748320"/>
              </a:xfrm>
              <a:custGeom>
                <a:avLst/>
                <a:gdLst>
                  <a:gd name="connsiteX0" fmla="*/ 253 w 229856"/>
                  <a:gd name="connsiteY0" fmla="*/ 391 h 748320"/>
                  <a:gd name="connsiteX1" fmla="*/ 214565 w 229856"/>
                  <a:gd name="connsiteY1" fmla="*/ 660791 h 748320"/>
                  <a:gd name="connsiteX2" fmla="*/ 206628 w 229856"/>
                  <a:gd name="connsiteY2" fmla="*/ 692541 h 748320"/>
                  <a:gd name="connsiteX3" fmla="*/ 159003 w 229856"/>
                  <a:gd name="connsiteY3" fmla="*/ 748103 h 748320"/>
                  <a:gd name="connsiteX4" fmla="*/ 198690 w 229856"/>
                  <a:gd name="connsiteY4" fmla="*/ 670316 h 748320"/>
                  <a:gd name="connsiteX5" fmla="*/ 171703 w 229856"/>
                  <a:gd name="connsiteY5" fmla="*/ 565541 h 748320"/>
                  <a:gd name="connsiteX6" fmla="*/ 253 w 229856"/>
                  <a:gd name="connsiteY6" fmla="*/ 391 h 74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856" h="748320">
                    <a:moveTo>
                      <a:pt x="253" y="391"/>
                    </a:moveTo>
                    <a:cubicBezTo>
                      <a:pt x="7397" y="16266"/>
                      <a:pt x="180169" y="545433"/>
                      <a:pt x="214565" y="660791"/>
                    </a:cubicBezTo>
                    <a:cubicBezTo>
                      <a:pt x="248961" y="776149"/>
                      <a:pt x="215888" y="677989"/>
                      <a:pt x="206628" y="692541"/>
                    </a:cubicBezTo>
                    <a:cubicBezTo>
                      <a:pt x="197368" y="707093"/>
                      <a:pt x="160326" y="751807"/>
                      <a:pt x="159003" y="748103"/>
                    </a:cubicBezTo>
                    <a:cubicBezTo>
                      <a:pt x="157680" y="744399"/>
                      <a:pt x="196573" y="700743"/>
                      <a:pt x="198690" y="670316"/>
                    </a:cubicBezTo>
                    <a:cubicBezTo>
                      <a:pt x="200807" y="639889"/>
                      <a:pt x="204247" y="674549"/>
                      <a:pt x="171703" y="565541"/>
                    </a:cubicBezTo>
                    <a:cubicBezTo>
                      <a:pt x="139159" y="456533"/>
                      <a:pt x="-6891" y="-15484"/>
                      <a:pt x="253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937">
                <a:extLst>
                  <a:ext uri="{FF2B5EF4-FFF2-40B4-BE49-F238E27FC236}">
                    <a16:creationId xmlns:a16="http://schemas.microsoft.com/office/drawing/2014/main" id="{F0D1A8D0-0F19-4903-8D41-819F48C07B71}"/>
                  </a:ext>
                </a:extLst>
              </p:cNvPr>
              <p:cNvSpPr/>
              <p:nvPr/>
            </p:nvSpPr>
            <p:spPr>
              <a:xfrm>
                <a:off x="6049784" y="6967051"/>
                <a:ext cx="108352" cy="215191"/>
              </a:xfrm>
              <a:custGeom>
                <a:avLst/>
                <a:gdLst>
                  <a:gd name="connsiteX0" fmla="*/ 179 w 108352"/>
                  <a:gd name="connsiteY0" fmla="*/ 487 h 215191"/>
                  <a:gd name="connsiteX1" fmla="*/ 66854 w 108352"/>
                  <a:gd name="connsiteY1" fmla="*/ 195749 h 215191"/>
                  <a:gd name="connsiteX2" fmla="*/ 108129 w 108352"/>
                  <a:gd name="connsiteY2" fmla="*/ 202099 h 215191"/>
                  <a:gd name="connsiteX3" fmla="*/ 49391 w 108352"/>
                  <a:gd name="connsiteY3" fmla="*/ 141774 h 215191"/>
                  <a:gd name="connsiteX4" fmla="*/ 179 w 108352"/>
                  <a:gd name="connsiteY4" fmla="*/ 487 h 21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52" h="215191">
                    <a:moveTo>
                      <a:pt x="179" y="487"/>
                    </a:moveTo>
                    <a:cubicBezTo>
                      <a:pt x="3089" y="9483"/>
                      <a:pt x="48862" y="162147"/>
                      <a:pt x="66854" y="195749"/>
                    </a:cubicBezTo>
                    <a:cubicBezTo>
                      <a:pt x="84846" y="229351"/>
                      <a:pt x="111039" y="211095"/>
                      <a:pt x="108129" y="202099"/>
                    </a:cubicBezTo>
                    <a:cubicBezTo>
                      <a:pt x="105219" y="193103"/>
                      <a:pt x="68441" y="174053"/>
                      <a:pt x="49391" y="141774"/>
                    </a:cubicBezTo>
                    <a:cubicBezTo>
                      <a:pt x="30341" y="109495"/>
                      <a:pt x="-2731" y="-8509"/>
                      <a:pt x="179" y="4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938">
                <a:extLst>
                  <a:ext uri="{FF2B5EF4-FFF2-40B4-BE49-F238E27FC236}">
                    <a16:creationId xmlns:a16="http://schemas.microsoft.com/office/drawing/2014/main" id="{921EC93D-73B5-4E84-A127-91F688082737}"/>
                  </a:ext>
                </a:extLst>
              </p:cNvPr>
              <p:cNvSpPr/>
              <p:nvPr/>
            </p:nvSpPr>
            <p:spPr>
              <a:xfrm>
                <a:off x="6087576" y="7130110"/>
                <a:ext cx="27520" cy="111871"/>
              </a:xfrm>
              <a:custGeom>
                <a:avLst/>
                <a:gdLst>
                  <a:gd name="connsiteX0" fmla="*/ 27474 w 27520"/>
                  <a:gd name="connsiteY0" fmla="*/ 940 h 111871"/>
                  <a:gd name="connsiteX1" fmla="*/ 6837 w 27520"/>
                  <a:gd name="connsiteY1" fmla="*/ 110478 h 111871"/>
                  <a:gd name="connsiteX2" fmla="*/ 487 w 27520"/>
                  <a:gd name="connsiteY2" fmla="*/ 59678 h 111871"/>
                  <a:gd name="connsiteX3" fmla="*/ 27474 w 27520"/>
                  <a:gd name="connsiteY3" fmla="*/ 940 h 11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20" h="111871">
                    <a:moveTo>
                      <a:pt x="27474" y="940"/>
                    </a:moveTo>
                    <a:cubicBezTo>
                      <a:pt x="28532" y="9407"/>
                      <a:pt x="11335" y="100688"/>
                      <a:pt x="6837" y="110478"/>
                    </a:cubicBezTo>
                    <a:cubicBezTo>
                      <a:pt x="2339" y="120268"/>
                      <a:pt x="-1365" y="75818"/>
                      <a:pt x="487" y="59678"/>
                    </a:cubicBezTo>
                    <a:cubicBezTo>
                      <a:pt x="2339" y="43538"/>
                      <a:pt x="26416" y="-7527"/>
                      <a:pt x="27474" y="9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939">
                <a:extLst>
                  <a:ext uri="{FF2B5EF4-FFF2-40B4-BE49-F238E27FC236}">
                    <a16:creationId xmlns:a16="http://schemas.microsoft.com/office/drawing/2014/main" id="{95257DD1-D707-431F-8DF2-59DE43AD1631}"/>
                  </a:ext>
                </a:extLst>
              </p:cNvPr>
              <p:cNvSpPr/>
              <p:nvPr/>
            </p:nvSpPr>
            <p:spPr>
              <a:xfrm>
                <a:off x="5923438" y="6527596"/>
                <a:ext cx="199377" cy="646325"/>
              </a:xfrm>
              <a:custGeom>
                <a:avLst/>
                <a:gdLst>
                  <a:gd name="connsiteX0" fmla="*/ 2700 w 199377"/>
                  <a:gd name="connsiteY0" fmla="*/ 6554 h 646325"/>
                  <a:gd name="connsiteX1" fmla="*/ 191612 w 199377"/>
                  <a:gd name="connsiteY1" fmla="*/ 608217 h 646325"/>
                  <a:gd name="connsiteX2" fmla="*/ 159862 w 199377"/>
                  <a:gd name="connsiteY2" fmla="*/ 571704 h 646325"/>
                  <a:gd name="connsiteX3" fmla="*/ 129700 w 199377"/>
                  <a:gd name="connsiteY3" fmla="*/ 466929 h 646325"/>
                  <a:gd name="connsiteX4" fmla="*/ 83662 w 199377"/>
                  <a:gd name="connsiteY4" fmla="*/ 297067 h 646325"/>
                  <a:gd name="connsiteX5" fmla="*/ 2700 w 199377"/>
                  <a:gd name="connsiteY5" fmla="*/ 6554 h 64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77" h="646325">
                    <a:moveTo>
                      <a:pt x="2700" y="6554"/>
                    </a:moveTo>
                    <a:cubicBezTo>
                      <a:pt x="20692" y="58412"/>
                      <a:pt x="165418" y="514025"/>
                      <a:pt x="191612" y="608217"/>
                    </a:cubicBezTo>
                    <a:cubicBezTo>
                      <a:pt x="217806" y="702409"/>
                      <a:pt x="170181" y="595252"/>
                      <a:pt x="159862" y="571704"/>
                    </a:cubicBezTo>
                    <a:cubicBezTo>
                      <a:pt x="149543" y="548156"/>
                      <a:pt x="142400" y="512702"/>
                      <a:pt x="129700" y="466929"/>
                    </a:cubicBezTo>
                    <a:cubicBezTo>
                      <a:pt x="117000" y="421156"/>
                      <a:pt x="105623" y="368769"/>
                      <a:pt x="83662" y="297067"/>
                    </a:cubicBezTo>
                    <a:cubicBezTo>
                      <a:pt x="61701" y="225365"/>
                      <a:pt x="-15292" y="-45304"/>
                      <a:pt x="2700" y="6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940">
                <a:extLst>
                  <a:ext uri="{FF2B5EF4-FFF2-40B4-BE49-F238E27FC236}">
                    <a16:creationId xmlns:a16="http://schemas.microsoft.com/office/drawing/2014/main" id="{2B7CC2FE-67D9-450D-832A-FDEF23F9BE86}"/>
                  </a:ext>
                </a:extLst>
              </p:cNvPr>
              <p:cNvSpPr/>
              <p:nvPr/>
            </p:nvSpPr>
            <p:spPr>
              <a:xfrm>
                <a:off x="5848300" y="6435679"/>
                <a:ext cx="96223" cy="357068"/>
              </a:xfrm>
              <a:custGeom>
                <a:avLst/>
                <a:gdLst>
                  <a:gd name="connsiteX0" fmla="*/ 93713 w 96223"/>
                  <a:gd name="connsiteY0" fmla="*/ 344534 h 357068"/>
                  <a:gd name="connsiteX1" fmla="*/ 76250 w 96223"/>
                  <a:gd name="connsiteY1" fmla="*/ 287384 h 357068"/>
                  <a:gd name="connsiteX2" fmla="*/ 20688 w 96223"/>
                  <a:gd name="connsiteY2" fmla="*/ 133396 h 357068"/>
                  <a:gd name="connsiteX3" fmla="*/ 50 w 96223"/>
                  <a:gd name="connsiteY3" fmla="*/ 52434 h 357068"/>
                  <a:gd name="connsiteX4" fmla="*/ 25450 w 96223"/>
                  <a:gd name="connsiteY4" fmla="*/ 17509 h 357068"/>
                  <a:gd name="connsiteX5" fmla="*/ 71488 w 96223"/>
                  <a:gd name="connsiteY5" fmla="*/ 46 h 357068"/>
                  <a:gd name="connsiteX6" fmla="*/ 30213 w 96223"/>
                  <a:gd name="connsiteY6" fmla="*/ 22271 h 357068"/>
                  <a:gd name="connsiteX7" fmla="*/ 27038 w 96223"/>
                  <a:gd name="connsiteY7" fmla="*/ 54021 h 357068"/>
                  <a:gd name="connsiteX8" fmla="*/ 93713 w 96223"/>
                  <a:gd name="connsiteY8" fmla="*/ 344534 h 35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23" h="357068">
                    <a:moveTo>
                      <a:pt x="93713" y="344534"/>
                    </a:moveTo>
                    <a:cubicBezTo>
                      <a:pt x="101915" y="383428"/>
                      <a:pt x="88421" y="322574"/>
                      <a:pt x="76250" y="287384"/>
                    </a:cubicBezTo>
                    <a:cubicBezTo>
                      <a:pt x="64079" y="252194"/>
                      <a:pt x="33388" y="172554"/>
                      <a:pt x="20688" y="133396"/>
                    </a:cubicBezTo>
                    <a:cubicBezTo>
                      <a:pt x="7988" y="94238"/>
                      <a:pt x="-744" y="71748"/>
                      <a:pt x="50" y="52434"/>
                    </a:cubicBezTo>
                    <a:cubicBezTo>
                      <a:pt x="844" y="33119"/>
                      <a:pt x="13544" y="26240"/>
                      <a:pt x="25450" y="17509"/>
                    </a:cubicBezTo>
                    <a:cubicBezTo>
                      <a:pt x="37356" y="8778"/>
                      <a:pt x="70694" y="-748"/>
                      <a:pt x="71488" y="46"/>
                    </a:cubicBezTo>
                    <a:cubicBezTo>
                      <a:pt x="72282" y="840"/>
                      <a:pt x="37621" y="13275"/>
                      <a:pt x="30213" y="22271"/>
                    </a:cubicBezTo>
                    <a:cubicBezTo>
                      <a:pt x="22805" y="31267"/>
                      <a:pt x="14603" y="310"/>
                      <a:pt x="27038" y="54021"/>
                    </a:cubicBezTo>
                    <a:cubicBezTo>
                      <a:pt x="39473" y="107731"/>
                      <a:pt x="85511" y="305640"/>
                      <a:pt x="93713" y="3445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941">
                <a:extLst>
                  <a:ext uri="{FF2B5EF4-FFF2-40B4-BE49-F238E27FC236}">
                    <a16:creationId xmlns:a16="http://schemas.microsoft.com/office/drawing/2014/main" id="{83953E27-548C-4B34-9698-2DBE31C7885D}"/>
                  </a:ext>
                </a:extLst>
              </p:cNvPr>
              <p:cNvSpPr/>
              <p:nvPr/>
            </p:nvSpPr>
            <p:spPr>
              <a:xfrm>
                <a:off x="5900026" y="6442172"/>
                <a:ext cx="74727" cy="235423"/>
              </a:xfrm>
              <a:custGeom>
                <a:avLst/>
                <a:gdLst>
                  <a:gd name="connsiteX0" fmla="*/ 19762 w 74727"/>
                  <a:gd name="connsiteY0" fmla="*/ 3078 h 235423"/>
                  <a:gd name="connsiteX1" fmla="*/ 2299 w 74727"/>
                  <a:gd name="connsiteY1" fmla="*/ 66578 h 235423"/>
                  <a:gd name="connsiteX2" fmla="*/ 73737 w 74727"/>
                  <a:gd name="connsiteY2" fmla="*/ 233266 h 235423"/>
                  <a:gd name="connsiteX3" fmla="*/ 41987 w 74727"/>
                  <a:gd name="connsiteY3" fmla="*/ 153891 h 235423"/>
                  <a:gd name="connsiteX4" fmla="*/ 19762 w 74727"/>
                  <a:gd name="connsiteY4" fmla="*/ 3078 h 2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27" h="235423">
                    <a:moveTo>
                      <a:pt x="19762" y="3078"/>
                    </a:moveTo>
                    <a:cubicBezTo>
                      <a:pt x="13147" y="-11474"/>
                      <a:pt x="-6697" y="28213"/>
                      <a:pt x="2299" y="66578"/>
                    </a:cubicBezTo>
                    <a:cubicBezTo>
                      <a:pt x="11295" y="104943"/>
                      <a:pt x="67122" y="218714"/>
                      <a:pt x="73737" y="233266"/>
                    </a:cubicBezTo>
                    <a:cubicBezTo>
                      <a:pt x="80352" y="247818"/>
                      <a:pt x="52041" y="185112"/>
                      <a:pt x="41987" y="153891"/>
                    </a:cubicBezTo>
                    <a:cubicBezTo>
                      <a:pt x="31933" y="122670"/>
                      <a:pt x="26377" y="17630"/>
                      <a:pt x="19762" y="30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942">
                <a:extLst>
                  <a:ext uri="{FF2B5EF4-FFF2-40B4-BE49-F238E27FC236}">
                    <a16:creationId xmlns:a16="http://schemas.microsoft.com/office/drawing/2014/main" id="{6E96998D-509E-45C9-9CE9-FA2703A702FB}"/>
                  </a:ext>
                </a:extLst>
              </p:cNvPr>
              <p:cNvSpPr/>
              <p:nvPr/>
            </p:nvSpPr>
            <p:spPr>
              <a:xfrm>
                <a:off x="5927253" y="6444183"/>
                <a:ext cx="45310" cy="104382"/>
              </a:xfrm>
              <a:custGeom>
                <a:avLst/>
                <a:gdLst>
                  <a:gd name="connsiteX0" fmla="*/ 44922 w 45310"/>
                  <a:gd name="connsiteY0" fmla="*/ 104255 h 104382"/>
                  <a:gd name="connsiteX1" fmla="*/ 2060 w 45310"/>
                  <a:gd name="connsiteY1" fmla="*/ 7417 h 104382"/>
                  <a:gd name="connsiteX2" fmla="*/ 8410 w 45310"/>
                  <a:gd name="connsiteY2" fmla="*/ 9005 h 104382"/>
                  <a:gd name="connsiteX3" fmla="*/ 22697 w 45310"/>
                  <a:gd name="connsiteY3" fmla="*/ 28055 h 104382"/>
                  <a:gd name="connsiteX4" fmla="*/ 44922 w 45310"/>
                  <a:gd name="connsiteY4" fmla="*/ 104255 h 10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10" h="104382">
                    <a:moveTo>
                      <a:pt x="44922" y="104255"/>
                    </a:moveTo>
                    <a:cubicBezTo>
                      <a:pt x="41483" y="100815"/>
                      <a:pt x="8145" y="23292"/>
                      <a:pt x="2060" y="7417"/>
                    </a:cubicBezTo>
                    <a:cubicBezTo>
                      <a:pt x="-4025" y="-8458"/>
                      <a:pt x="4971" y="5565"/>
                      <a:pt x="8410" y="9005"/>
                    </a:cubicBezTo>
                    <a:cubicBezTo>
                      <a:pt x="11849" y="12445"/>
                      <a:pt x="17405" y="15355"/>
                      <a:pt x="22697" y="28055"/>
                    </a:cubicBezTo>
                    <a:cubicBezTo>
                      <a:pt x="27989" y="40755"/>
                      <a:pt x="48361" y="107695"/>
                      <a:pt x="44922" y="1042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943">
                <a:extLst>
                  <a:ext uri="{FF2B5EF4-FFF2-40B4-BE49-F238E27FC236}">
                    <a16:creationId xmlns:a16="http://schemas.microsoft.com/office/drawing/2014/main" id="{27CE1E7A-33FE-447F-8EEA-177259252A7B}"/>
                  </a:ext>
                </a:extLst>
              </p:cNvPr>
              <p:cNvSpPr/>
              <p:nvPr/>
            </p:nvSpPr>
            <p:spPr>
              <a:xfrm>
                <a:off x="5818700" y="5979556"/>
                <a:ext cx="378558" cy="1209392"/>
              </a:xfrm>
              <a:custGeom>
                <a:avLst/>
                <a:gdLst>
                  <a:gd name="connsiteX0" fmla="*/ 46583 w 378558"/>
                  <a:gd name="connsiteY0" fmla="*/ 88927 h 1209392"/>
                  <a:gd name="connsiteX1" fmla="*/ 29650 w 378558"/>
                  <a:gd name="connsiteY1" fmla="*/ 139727 h 1209392"/>
                  <a:gd name="connsiteX2" fmla="*/ 361967 w 378558"/>
                  <a:gd name="connsiteY2" fmla="*/ 1176894 h 1209392"/>
                  <a:gd name="connsiteX3" fmla="*/ 298467 w 378558"/>
                  <a:gd name="connsiteY3" fmla="*/ 872094 h 1209392"/>
                  <a:gd name="connsiteX4" fmla="*/ 46583 w 378558"/>
                  <a:gd name="connsiteY4" fmla="*/ 88927 h 1209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558" h="1209392">
                    <a:moveTo>
                      <a:pt x="46583" y="88927"/>
                    </a:moveTo>
                    <a:cubicBezTo>
                      <a:pt x="1780" y="-33134"/>
                      <a:pt x="-22914" y="-41601"/>
                      <a:pt x="29650" y="139727"/>
                    </a:cubicBezTo>
                    <a:cubicBezTo>
                      <a:pt x="82214" y="321055"/>
                      <a:pt x="317164" y="1054833"/>
                      <a:pt x="361967" y="1176894"/>
                    </a:cubicBezTo>
                    <a:cubicBezTo>
                      <a:pt x="406770" y="1298955"/>
                      <a:pt x="352442" y="1050599"/>
                      <a:pt x="298467" y="872094"/>
                    </a:cubicBezTo>
                    <a:cubicBezTo>
                      <a:pt x="244492" y="693589"/>
                      <a:pt x="91386" y="210988"/>
                      <a:pt x="46583" y="889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944">
                <a:extLst>
                  <a:ext uri="{FF2B5EF4-FFF2-40B4-BE49-F238E27FC236}">
                    <a16:creationId xmlns:a16="http://schemas.microsoft.com/office/drawing/2014/main" id="{A623D832-0F66-4D44-B945-2D788C28067C}"/>
                  </a:ext>
                </a:extLst>
              </p:cNvPr>
              <p:cNvSpPr/>
              <p:nvPr/>
            </p:nvSpPr>
            <p:spPr>
              <a:xfrm>
                <a:off x="5877933" y="5985688"/>
                <a:ext cx="393745" cy="1240318"/>
              </a:xfrm>
              <a:custGeom>
                <a:avLst/>
                <a:gdLst>
                  <a:gd name="connsiteX0" fmla="*/ 29684 w 393745"/>
                  <a:gd name="connsiteY0" fmla="*/ 74329 h 1240318"/>
                  <a:gd name="connsiteX1" fmla="*/ 362000 w 393745"/>
                  <a:gd name="connsiteY1" fmla="*/ 1153829 h 1240318"/>
                  <a:gd name="connsiteX2" fmla="*/ 345067 w 393745"/>
                  <a:gd name="connsiteY2" fmla="*/ 1064929 h 1240318"/>
                  <a:gd name="connsiteX3" fmla="*/ 50850 w 393745"/>
                  <a:gd name="connsiteY3" fmla="*/ 197095 h 1240318"/>
                  <a:gd name="connsiteX4" fmla="*/ 29684 w 393745"/>
                  <a:gd name="connsiteY4" fmla="*/ 74329 h 124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745" h="1240318">
                    <a:moveTo>
                      <a:pt x="29684" y="74329"/>
                    </a:moveTo>
                    <a:cubicBezTo>
                      <a:pt x="81542" y="233785"/>
                      <a:pt x="309436" y="988729"/>
                      <a:pt x="362000" y="1153829"/>
                    </a:cubicBezTo>
                    <a:cubicBezTo>
                      <a:pt x="414564" y="1318929"/>
                      <a:pt x="396925" y="1224385"/>
                      <a:pt x="345067" y="1064929"/>
                    </a:cubicBezTo>
                    <a:cubicBezTo>
                      <a:pt x="293209" y="905473"/>
                      <a:pt x="102003" y="355845"/>
                      <a:pt x="50850" y="197095"/>
                    </a:cubicBezTo>
                    <a:cubicBezTo>
                      <a:pt x="-303" y="38345"/>
                      <a:pt x="-22174" y="-85127"/>
                      <a:pt x="29684" y="743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945">
                <a:extLst>
                  <a:ext uri="{FF2B5EF4-FFF2-40B4-BE49-F238E27FC236}">
                    <a16:creationId xmlns:a16="http://schemas.microsoft.com/office/drawing/2014/main" id="{FD734DE9-B19E-4B71-8AA3-5313A71F01E0}"/>
                  </a:ext>
                </a:extLst>
              </p:cNvPr>
              <p:cNvSpPr/>
              <p:nvPr/>
            </p:nvSpPr>
            <p:spPr>
              <a:xfrm>
                <a:off x="5895935" y="6012498"/>
                <a:ext cx="349319" cy="971779"/>
              </a:xfrm>
              <a:custGeom>
                <a:avLst/>
                <a:gdLst>
                  <a:gd name="connsiteX0" fmla="*/ 40 w 349319"/>
                  <a:gd name="connsiteY0" fmla="*/ 29527 h 971779"/>
                  <a:gd name="connsiteX1" fmla="*/ 61953 w 349319"/>
                  <a:gd name="connsiteY1" fmla="*/ 48577 h 971779"/>
                  <a:gd name="connsiteX2" fmla="*/ 193715 w 349319"/>
                  <a:gd name="connsiteY2" fmla="*/ 485140 h 971779"/>
                  <a:gd name="connsiteX3" fmla="*/ 347703 w 349319"/>
                  <a:gd name="connsiteY3" fmla="*/ 966152 h 971779"/>
                  <a:gd name="connsiteX4" fmla="*/ 261978 w 349319"/>
                  <a:gd name="connsiteY4" fmla="*/ 704215 h 971779"/>
                  <a:gd name="connsiteX5" fmla="*/ 69890 w 349319"/>
                  <a:gd name="connsiteY5" fmla="*/ 59690 h 971779"/>
                  <a:gd name="connsiteX6" fmla="*/ 40 w 349319"/>
                  <a:gd name="connsiteY6" fmla="*/ 29527 h 971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319" h="971779">
                    <a:moveTo>
                      <a:pt x="40" y="29527"/>
                    </a:moveTo>
                    <a:cubicBezTo>
                      <a:pt x="-1283" y="27675"/>
                      <a:pt x="29674" y="-27358"/>
                      <a:pt x="61953" y="48577"/>
                    </a:cubicBezTo>
                    <a:cubicBezTo>
                      <a:pt x="94232" y="124512"/>
                      <a:pt x="146090" y="332211"/>
                      <a:pt x="193715" y="485140"/>
                    </a:cubicBezTo>
                    <a:cubicBezTo>
                      <a:pt x="241340" y="638069"/>
                      <a:pt x="336326" y="929640"/>
                      <a:pt x="347703" y="966152"/>
                    </a:cubicBezTo>
                    <a:cubicBezTo>
                      <a:pt x="359080" y="1002664"/>
                      <a:pt x="308280" y="855292"/>
                      <a:pt x="261978" y="704215"/>
                    </a:cubicBezTo>
                    <a:cubicBezTo>
                      <a:pt x="215676" y="553138"/>
                      <a:pt x="108519" y="174519"/>
                      <a:pt x="69890" y="59690"/>
                    </a:cubicBezTo>
                    <a:cubicBezTo>
                      <a:pt x="31261" y="-55139"/>
                      <a:pt x="1363" y="31379"/>
                      <a:pt x="40" y="29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946">
                <a:extLst>
                  <a:ext uri="{FF2B5EF4-FFF2-40B4-BE49-F238E27FC236}">
                    <a16:creationId xmlns:a16="http://schemas.microsoft.com/office/drawing/2014/main" id="{17D4C46E-7E34-4A66-AFB6-B1FA0237BF4A}"/>
                  </a:ext>
                </a:extLst>
              </p:cNvPr>
              <p:cNvSpPr/>
              <p:nvPr/>
            </p:nvSpPr>
            <p:spPr>
              <a:xfrm>
                <a:off x="6120250" y="6599857"/>
                <a:ext cx="172044" cy="506465"/>
              </a:xfrm>
              <a:custGeom>
                <a:avLst/>
                <a:gdLst>
                  <a:gd name="connsiteX0" fmla="*/ 1150 w 172044"/>
                  <a:gd name="connsiteY0" fmla="*/ 4143 h 506465"/>
                  <a:gd name="connsiteX1" fmla="*/ 169425 w 172044"/>
                  <a:gd name="connsiteY1" fmla="*/ 499443 h 506465"/>
                  <a:gd name="connsiteX2" fmla="*/ 97988 w 172044"/>
                  <a:gd name="connsiteY2" fmla="*/ 275606 h 506465"/>
                  <a:gd name="connsiteX3" fmla="*/ 1150 w 172044"/>
                  <a:gd name="connsiteY3" fmla="*/ 4143 h 50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44" h="506465">
                    <a:moveTo>
                      <a:pt x="1150" y="4143"/>
                    </a:moveTo>
                    <a:cubicBezTo>
                      <a:pt x="13056" y="41449"/>
                      <a:pt x="153285" y="454199"/>
                      <a:pt x="169425" y="499443"/>
                    </a:cubicBezTo>
                    <a:cubicBezTo>
                      <a:pt x="185565" y="544687"/>
                      <a:pt x="122859" y="359743"/>
                      <a:pt x="97988" y="275606"/>
                    </a:cubicBezTo>
                    <a:cubicBezTo>
                      <a:pt x="73117" y="191469"/>
                      <a:pt x="-10756" y="-33163"/>
                      <a:pt x="1150" y="41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947">
                <a:extLst>
                  <a:ext uri="{FF2B5EF4-FFF2-40B4-BE49-F238E27FC236}">
                    <a16:creationId xmlns:a16="http://schemas.microsoft.com/office/drawing/2014/main" id="{138CAB88-D02D-4F9C-A1A6-BF540AFCE392}"/>
                  </a:ext>
                </a:extLst>
              </p:cNvPr>
              <p:cNvSpPr/>
              <p:nvPr/>
            </p:nvSpPr>
            <p:spPr>
              <a:xfrm>
                <a:off x="5868923" y="5973406"/>
                <a:ext cx="389220" cy="860199"/>
              </a:xfrm>
              <a:custGeom>
                <a:avLst/>
                <a:gdLst>
                  <a:gd name="connsiteX0" fmla="*/ 65 w 389220"/>
                  <a:gd name="connsiteY0" fmla="*/ 1944 h 860199"/>
                  <a:gd name="connsiteX1" fmla="*/ 52452 w 389220"/>
                  <a:gd name="connsiteY1" fmla="*/ 6707 h 860199"/>
                  <a:gd name="connsiteX2" fmla="*/ 147702 w 389220"/>
                  <a:gd name="connsiteY2" fmla="*/ 43219 h 860199"/>
                  <a:gd name="connsiteX3" fmla="*/ 195327 w 389220"/>
                  <a:gd name="connsiteY3" fmla="*/ 233719 h 860199"/>
                  <a:gd name="connsiteX4" fmla="*/ 384240 w 389220"/>
                  <a:gd name="connsiteY4" fmla="*/ 838557 h 860199"/>
                  <a:gd name="connsiteX5" fmla="*/ 323915 w 389220"/>
                  <a:gd name="connsiteY5" fmla="*/ 692507 h 860199"/>
                  <a:gd name="connsiteX6" fmla="*/ 211202 w 389220"/>
                  <a:gd name="connsiteY6" fmla="*/ 371832 h 860199"/>
                  <a:gd name="connsiteX7" fmla="*/ 127065 w 389220"/>
                  <a:gd name="connsiteY7" fmla="*/ 51157 h 860199"/>
                  <a:gd name="connsiteX8" fmla="*/ 42927 w 389220"/>
                  <a:gd name="connsiteY8" fmla="*/ 28932 h 860199"/>
                  <a:gd name="connsiteX9" fmla="*/ 65 w 389220"/>
                  <a:gd name="connsiteY9" fmla="*/ 1944 h 86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220" h="860199">
                    <a:moveTo>
                      <a:pt x="65" y="1944"/>
                    </a:moveTo>
                    <a:cubicBezTo>
                      <a:pt x="1652" y="-1760"/>
                      <a:pt x="27846" y="-172"/>
                      <a:pt x="52452" y="6707"/>
                    </a:cubicBezTo>
                    <a:cubicBezTo>
                      <a:pt x="77058" y="13586"/>
                      <a:pt x="123890" y="5384"/>
                      <a:pt x="147702" y="43219"/>
                    </a:cubicBezTo>
                    <a:cubicBezTo>
                      <a:pt x="171515" y="81054"/>
                      <a:pt x="155904" y="101163"/>
                      <a:pt x="195327" y="233719"/>
                    </a:cubicBezTo>
                    <a:cubicBezTo>
                      <a:pt x="234750" y="366275"/>
                      <a:pt x="362809" y="762092"/>
                      <a:pt x="384240" y="838557"/>
                    </a:cubicBezTo>
                    <a:cubicBezTo>
                      <a:pt x="405671" y="915022"/>
                      <a:pt x="352755" y="770295"/>
                      <a:pt x="323915" y="692507"/>
                    </a:cubicBezTo>
                    <a:cubicBezTo>
                      <a:pt x="295075" y="614720"/>
                      <a:pt x="244010" y="478724"/>
                      <a:pt x="211202" y="371832"/>
                    </a:cubicBezTo>
                    <a:cubicBezTo>
                      <a:pt x="178394" y="264940"/>
                      <a:pt x="155111" y="108307"/>
                      <a:pt x="127065" y="51157"/>
                    </a:cubicBezTo>
                    <a:cubicBezTo>
                      <a:pt x="99019" y="-5993"/>
                      <a:pt x="59860" y="34224"/>
                      <a:pt x="42927" y="28932"/>
                    </a:cubicBezTo>
                    <a:cubicBezTo>
                      <a:pt x="25994" y="23640"/>
                      <a:pt x="-1522" y="5648"/>
                      <a:pt x="65" y="1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948">
                <a:extLst>
                  <a:ext uri="{FF2B5EF4-FFF2-40B4-BE49-F238E27FC236}">
                    <a16:creationId xmlns:a16="http://schemas.microsoft.com/office/drawing/2014/main" id="{BC217EEE-4F5A-4A46-86D8-CB8FD19D8FDA}"/>
                  </a:ext>
                </a:extLst>
              </p:cNvPr>
              <p:cNvSpPr/>
              <p:nvPr/>
            </p:nvSpPr>
            <p:spPr>
              <a:xfrm>
                <a:off x="6230276" y="6773812"/>
                <a:ext cx="108975" cy="365099"/>
              </a:xfrm>
              <a:custGeom>
                <a:avLst/>
                <a:gdLst>
                  <a:gd name="connsiteX0" fmla="*/ 662 w 108975"/>
                  <a:gd name="connsiteY0" fmla="*/ 1638 h 365099"/>
                  <a:gd name="connsiteX1" fmla="*/ 108612 w 108975"/>
                  <a:gd name="connsiteY1" fmla="*/ 344538 h 365099"/>
                  <a:gd name="connsiteX2" fmla="*/ 37174 w 108975"/>
                  <a:gd name="connsiteY2" fmla="*/ 323901 h 365099"/>
                  <a:gd name="connsiteX3" fmla="*/ 76862 w 108975"/>
                  <a:gd name="connsiteY3" fmla="*/ 304851 h 365099"/>
                  <a:gd name="connsiteX4" fmla="*/ 64162 w 108975"/>
                  <a:gd name="connsiteY4" fmla="*/ 219126 h 365099"/>
                  <a:gd name="connsiteX5" fmla="*/ 662 w 108975"/>
                  <a:gd name="connsiteY5" fmla="*/ 1638 h 36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75" h="365099">
                    <a:moveTo>
                      <a:pt x="662" y="1638"/>
                    </a:moveTo>
                    <a:cubicBezTo>
                      <a:pt x="8070" y="22540"/>
                      <a:pt x="102527" y="290828"/>
                      <a:pt x="108612" y="344538"/>
                    </a:cubicBezTo>
                    <a:cubicBezTo>
                      <a:pt x="114697" y="398249"/>
                      <a:pt x="42466" y="330515"/>
                      <a:pt x="37174" y="323901"/>
                    </a:cubicBezTo>
                    <a:cubicBezTo>
                      <a:pt x="31882" y="317287"/>
                      <a:pt x="72364" y="322314"/>
                      <a:pt x="76862" y="304851"/>
                    </a:cubicBezTo>
                    <a:cubicBezTo>
                      <a:pt x="81360" y="287388"/>
                      <a:pt x="78185" y="272572"/>
                      <a:pt x="64162" y="219126"/>
                    </a:cubicBezTo>
                    <a:cubicBezTo>
                      <a:pt x="50139" y="165680"/>
                      <a:pt x="-6746" y="-19264"/>
                      <a:pt x="662" y="16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: 図形 1949">
                <a:extLst>
                  <a:ext uri="{FF2B5EF4-FFF2-40B4-BE49-F238E27FC236}">
                    <a16:creationId xmlns:a16="http://schemas.microsoft.com/office/drawing/2014/main" id="{A34C7196-6B85-4903-A5C2-9E35A0779665}"/>
                  </a:ext>
                </a:extLst>
              </p:cNvPr>
              <p:cNvSpPr/>
              <p:nvPr/>
            </p:nvSpPr>
            <p:spPr>
              <a:xfrm>
                <a:off x="6657662" y="7690475"/>
                <a:ext cx="262369" cy="421218"/>
              </a:xfrm>
              <a:custGeom>
                <a:avLst/>
                <a:gdLst>
                  <a:gd name="connsiteX0" fmla="*/ 114613 w 262369"/>
                  <a:gd name="connsiteY0" fmla="*/ 963 h 421218"/>
                  <a:gd name="connsiteX1" fmla="*/ 260663 w 262369"/>
                  <a:gd name="connsiteY1" fmla="*/ 178763 h 421218"/>
                  <a:gd name="connsiteX2" fmla="*/ 190813 w 262369"/>
                  <a:gd name="connsiteY2" fmla="*/ 185113 h 421218"/>
                  <a:gd name="connsiteX3" fmla="*/ 135251 w 262369"/>
                  <a:gd name="connsiteY3" fmla="*/ 123200 h 421218"/>
                  <a:gd name="connsiteX4" fmla="*/ 170176 w 262369"/>
                  <a:gd name="connsiteY4" fmla="*/ 226388 h 421218"/>
                  <a:gd name="connsiteX5" fmla="*/ 138426 w 262369"/>
                  <a:gd name="connsiteY5" fmla="*/ 420063 h 421218"/>
                  <a:gd name="connsiteX6" fmla="*/ 51113 w 262369"/>
                  <a:gd name="connsiteY6" fmla="*/ 305763 h 421218"/>
                  <a:gd name="connsiteX7" fmla="*/ 49526 w 262369"/>
                  <a:gd name="connsiteY7" fmla="*/ 280363 h 421218"/>
                  <a:gd name="connsiteX8" fmla="*/ 313 w 262369"/>
                  <a:gd name="connsiteY8" fmla="*/ 293063 h 421218"/>
                  <a:gd name="connsiteX9" fmla="*/ 76513 w 262369"/>
                  <a:gd name="connsiteY9" fmla="*/ 332750 h 421218"/>
                  <a:gd name="connsiteX10" fmla="*/ 167001 w 262369"/>
                  <a:gd name="connsiteY10" fmla="*/ 334338 h 421218"/>
                  <a:gd name="connsiteX11" fmla="*/ 189226 w 262369"/>
                  <a:gd name="connsiteY11" fmla="*/ 210513 h 421218"/>
                  <a:gd name="connsiteX12" fmla="*/ 243201 w 262369"/>
                  <a:gd name="connsiteY12" fmla="*/ 172413 h 421218"/>
                  <a:gd name="connsiteX13" fmla="*/ 206688 w 262369"/>
                  <a:gd name="connsiteY13" fmla="*/ 110500 h 421218"/>
                  <a:gd name="connsiteX14" fmla="*/ 114613 w 262369"/>
                  <a:gd name="connsiteY14" fmla="*/ 963 h 42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369" h="421218">
                    <a:moveTo>
                      <a:pt x="114613" y="963"/>
                    </a:moveTo>
                    <a:cubicBezTo>
                      <a:pt x="123609" y="12340"/>
                      <a:pt x="247963" y="148071"/>
                      <a:pt x="260663" y="178763"/>
                    </a:cubicBezTo>
                    <a:cubicBezTo>
                      <a:pt x="273363" y="209455"/>
                      <a:pt x="211715" y="194374"/>
                      <a:pt x="190813" y="185113"/>
                    </a:cubicBezTo>
                    <a:cubicBezTo>
                      <a:pt x="169911" y="175853"/>
                      <a:pt x="138690" y="116321"/>
                      <a:pt x="135251" y="123200"/>
                    </a:cubicBezTo>
                    <a:cubicBezTo>
                      <a:pt x="131812" y="130079"/>
                      <a:pt x="169647" y="176911"/>
                      <a:pt x="170176" y="226388"/>
                    </a:cubicBezTo>
                    <a:cubicBezTo>
                      <a:pt x="170705" y="275865"/>
                      <a:pt x="158270" y="406834"/>
                      <a:pt x="138426" y="420063"/>
                    </a:cubicBezTo>
                    <a:cubicBezTo>
                      <a:pt x="118582" y="433292"/>
                      <a:pt x="65930" y="329046"/>
                      <a:pt x="51113" y="305763"/>
                    </a:cubicBezTo>
                    <a:cubicBezTo>
                      <a:pt x="36296" y="282480"/>
                      <a:pt x="57993" y="282480"/>
                      <a:pt x="49526" y="280363"/>
                    </a:cubicBezTo>
                    <a:cubicBezTo>
                      <a:pt x="41059" y="278246"/>
                      <a:pt x="-4185" y="284332"/>
                      <a:pt x="313" y="293063"/>
                    </a:cubicBezTo>
                    <a:cubicBezTo>
                      <a:pt x="4811" y="301794"/>
                      <a:pt x="48732" y="325871"/>
                      <a:pt x="76513" y="332750"/>
                    </a:cubicBezTo>
                    <a:cubicBezTo>
                      <a:pt x="104294" y="339629"/>
                      <a:pt x="148216" y="354711"/>
                      <a:pt x="167001" y="334338"/>
                    </a:cubicBezTo>
                    <a:cubicBezTo>
                      <a:pt x="185786" y="313965"/>
                      <a:pt x="176526" y="237500"/>
                      <a:pt x="189226" y="210513"/>
                    </a:cubicBezTo>
                    <a:cubicBezTo>
                      <a:pt x="201926" y="183526"/>
                      <a:pt x="240291" y="189082"/>
                      <a:pt x="243201" y="172413"/>
                    </a:cubicBezTo>
                    <a:cubicBezTo>
                      <a:pt x="246111" y="155744"/>
                      <a:pt x="230765" y="138810"/>
                      <a:pt x="206688" y="110500"/>
                    </a:cubicBezTo>
                    <a:cubicBezTo>
                      <a:pt x="182611" y="82190"/>
                      <a:pt x="105617" y="-10414"/>
                      <a:pt x="114613" y="9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: 図形 1950">
                <a:extLst>
                  <a:ext uri="{FF2B5EF4-FFF2-40B4-BE49-F238E27FC236}">
                    <a16:creationId xmlns:a16="http://schemas.microsoft.com/office/drawing/2014/main" id="{6E489296-1C3C-4BE0-8967-BB6E0F1DF3FF}"/>
                  </a:ext>
                </a:extLst>
              </p:cNvPr>
              <p:cNvSpPr/>
              <p:nvPr/>
            </p:nvSpPr>
            <p:spPr>
              <a:xfrm>
                <a:off x="6635332" y="7772281"/>
                <a:ext cx="139153" cy="274089"/>
              </a:xfrm>
              <a:custGeom>
                <a:avLst/>
                <a:gdLst>
                  <a:gd name="connsiteX0" fmla="*/ 418 w 139153"/>
                  <a:gd name="connsiteY0" fmla="*/ 119 h 274089"/>
                  <a:gd name="connsiteX1" fmla="*/ 135356 w 139153"/>
                  <a:gd name="connsiteY1" fmla="*/ 257294 h 274089"/>
                  <a:gd name="connsiteX2" fmla="*/ 94081 w 139153"/>
                  <a:gd name="connsiteY2" fmla="*/ 223957 h 274089"/>
                  <a:gd name="connsiteX3" fmla="*/ 418 w 139153"/>
                  <a:gd name="connsiteY3" fmla="*/ 119 h 27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153" h="274089">
                    <a:moveTo>
                      <a:pt x="418" y="119"/>
                    </a:moveTo>
                    <a:cubicBezTo>
                      <a:pt x="7297" y="5675"/>
                      <a:pt x="119746" y="219988"/>
                      <a:pt x="135356" y="257294"/>
                    </a:cubicBezTo>
                    <a:cubicBezTo>
                      <a:pt x="150967" y="294600"/>
                      <a:pt x="114719" y="263645"/>
                      <a:pt x="94081" y="223957"/>
                    </a:cubicBezTo>
                    <a:cubicBezTo>
                      <a:pt x="73444" y="184270"/>
                      <a:pt x="-6461" y="-5437"/>
                      <a:pt x="418" y="1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: 図形 1951">
                <a:extLst>
                  <a:ext uri="{FF2B5EF4-FFF2-40B4-BE49-F238E27FC236}">
                    <a16:creationId xmlns:a16="http://schemas.microsoft.com/office/drawing/2014/main" id="{BDFA5FA5-CEBB-432B-9DF7-FAF60945B54E}"/>
                  </a:ext>
                </a:extLst>
              </p:cNvPr>
              <p:cNvSpPr/>
              <p:nvPr/>
            </p:nvSpPr>
            <p:spPr>
              <a:xfrm>
                <a:off x="6725868" y="7748565"/>
                <a:ext cx="171151" cy="107975"/>
              </a:xfrm>
              <a:custGeom>
                <a:avLst/>
                <a:gdLst>
                  <a:gd name="connsiteX0" fmla="*/ 170232 w 171151"/>
                  <a:gd name="connsiteY0" fmla="*/ 107973 h 107975"/>
                  <a:gd name="connsiteX1" fmla="*/ 19420 w 171151"/>
                  <a:gd name="connsiteY1" fmla="*/ 7960 h 107975"/>
                  <a:gd name="connsiteX2" fmla="*/ 1957 w 171151"/>
                  <a:gd name="connsiteY2" fmla="*/ 6373 h 107975"/>
                  <a:gd name="connsiteX3" fmla="*/ 79745 w 171151"/>
                  <a:gd name="connsiteY3" fmla="*/ 11135 h 107975"/>
                  <a:gd name="connsiteX4" fmla="*/ 170232 w 171151"/>
                  <a:gd name="connsiteY4" fmla="*/ 107973 h 10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151" h="107975">
                    <a:moveTo>
                      <a:pt x="170232" y="107973"/>
                    </a:moveTo>
                    <a:cubicBezTo>
                      <a:pt x="160178" y="107444"/>
                      <a:pt x="47466" y="24893"/>
                      <a:pt x="19420" y="7960"/>
                    </a:cubicBezTo>
                    <a:cubicBezTo>
                      <a:pt x="-8626" y="-8973"/>
                      <a:pt x="1957" y="6373"/>
                      <a:pt x="1957" y="6373"/>
                    </a:cubicBezTo>
                    <a:cubicBezTo>
                      <a:pt x="12011" y="6902"/>
                      <a:pt x="54345" y="-4475"/>
                      <a:pt x="79745" y="11135"/>
                    </a:cubicBezTo>
                    <a:cubicBezTo>
                      <a:pt x="105145" y="26745"/>
                      <a:pt x="180286" y="108502"/>
                      <a:pt x="170232" y="1079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: 図形 1952">
                <a:extLst>
                  <a:ext uri="{FF2B5EF4-FFF2-40B4-BE49-F238E27FC236}">
                    <a16:creationId xmlns:a16="http://schemas.microsoft.com/office/drawing/2014/main" id="{8821E43D-B834-4EC7-A070-5C90D0F4A476}"/>
                  </a:ext>
                </a:extLst>
              </p:cNvPr>
              <p:cNvSpPr/>
              <p:nvPr/>
            </p:nvSpPr>
            <p:spPr>
              <a:xfrm>
                <a:off x="6700056" y="7759519"/>
                <a:ext cx="91588" cy="262211"/>
              </a:xfrm>
              <a:custGeom>
                <a:avLst/>
                <a:gdLst>
                  <a:gd name="connsiteX0" fmla="*/ 26182 w 91588"/>
                  <a:gd name="connsiteY0" fmla="*/ 181 h 262211"/>
                  <a:gd name="connsiteX1" fmla="*/ 2369 w 91588"/>
                  <a:gd name="connsiteY1" fmla="*/ 93844 h 262211"/>
                  <a:gd name="connsiteX2" fmla="*/ 91269 w 91588"/>
                  <a:gd name="connsiteY2" fmla="*/ 262119 h 262211"/>
                  <a:gd name="connsiteX3" fmla="*/ 32532 w 91588"/>
                  <a:gd name="connsiteY3" fmla="*/ 116069 h 262211"/>
                  <a:gd name="connsiteX4" fmla="*/ 26182 w 91588"/>
                  <a:gd name="connsiteY4" fmla="*/ 181 h 2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88" h="262211">
                    <a:moveTo>
                      <a:pt x="26182" y="181"/>
                    </a:moveTo>
                    <a:cubicBezTo>
                      <a:pt x="21155" y="-3523"/>
                      <a:pt x="-8479" y="50188"/>
                      <a:pt x="2369" y="93844"/>
                    </a:cubicBezTo>
                    <a:cubicBezTo>
                      <a:pt x="13217" y="137500"/>
                      <a:pt x="86242" y="258415"/>
                      <a:pt x="91269" y="262119"/>
                    </a:cubicBezTo>
                    <a:cubicBezTo>
                      <a:pt x="96296" y="265823"/>
                      <a:pt x="40469" y="157344"/>
                      <a:pt x="32532" y="116069"/>
                    </a:cubicBezTo>
                    <a:cubicBezTo>
                      <a:pt x="24595" y="74794"/>
                      <a:pt x="31209" y="3885"/>
                      <a:pt x="26182" y="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953">
                <a:extLst>
                  <a:ext uri="{FF2B5EF4-FFF2-40B4-BE49-F238E27FC236}">
                    <a16:creationId xmlns:a16="http://schemas.microsoft.com/office/drawing/2014/main" id="{8C75D7FD-5292-4D78-9940-C026A1246750}"/>
                  </a:ext>
                </a:extLst>
              </p:cNvPr>
              <p:cNvSpPr/>
              <p:nvPr/>
            </p:nvSpPr>
            <p:spPr>
              <a:xfrm>
                <a:off x="6751402" y="7780931"/>
                <a:ext cx="68941" cy="178738"/>
              </a:xfrm>
              <a:custGeom>
                <a:avLst/>
                <a:gdLst>
                  <a:gd name="connsiteX0" fmla="*/ 8173 w 68941"/>
                  <a:gd name="connsiteY0" fmla="*/ 994 h 178738"/>
                  <a:gd name="connsiteX1" fmla="*/ 31986 w 68941"/>
                  <a:gd name="connsiteY1" fmla="*/ 126407 h 178738"/>
                  <a:gd name="connsiteX2" fmla="*/ 68498 w 68941"/>
                  <a:gd name="connsiteY2" fmla="*/ 177207 h 178738"/>
                  <a:gd name="connsiteX3" fmla="*/ 4998 w 68941"/>
                  <a:gd name="connsiteY3" fmla="*/ 74019 h 178738"/>
                  <a:gd name="connsiteX4" fmla="*/ 8173 w 68941"/>
                  <a:gd name="connsiteY4" fmla="*/ 994 h 17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41" h="178738">
                    <a:moveTo>
                      <a:pt x="8173" y="994"/>
                    </a:moveTo>
                    <a:cubicBezTo>
                      <a:pt x="12671" y="9725"/>
                      <a:pt x="21932" y="97038"/>
                      <a:pt x="31986" y="126407"/>
                    </a:cubicBezTo>
                    <a:cubicBezTo>
                      <a:pt x="42040" y="155776"/>
                      <a:pt x="72996" y="185938"/>
                      <a:pt x="68498" y="177207"/>
                    </a:cubicBezTo>
                    <a:cubicBezTo>
                      <a:pt x="64000" y="168476"/>
                      <a:pt x="15846" y="104975"/>
                      <a:pt x="4998" y="74019"/>
                    </a:cubicBezTo>
                    <a:cubicBezTo>
                      <a:pt x="-5850" y="43063"/>
                      <a:pt x="3675" y="-7737"/>
                      <a:pt x="8173" y="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954">
                <a:extLst>
                  <a:ext uri="{FF2B5EF4-FFF2-40B4-BE49-F238E27FC236}">
                    <a16:creationId xmlns:a16="http://schemas.microsoft.com/office/drawing/2014/main" id="{D2DD0E5A-7D68-4A3D-B29B-2FBA221941D7}"/>
                  </a:ext>
                </a:extLst>
              </p:cNvPr>
              <p:cNvSpPr/>
              <p:nvPr/>
            </p:nvSpPr>
            <p:spPr>
              <a:xfrm>
                <a:off x="6616183" y="7831028"/>
                <a:ext cx="84884" cy="143159"/>
              </a:xfrm>
              <a:custGeom>
                <a:avLst/>
                <a:gdLst>
                  <a:gd name="connsiteX0" fmla="*/ 48142 w 84884"/>
                  <a:gd name="connsiteY0" fmla="*/ 110 h 143159"/>
                  <a:gd name="connsiteX1" fmla="*/ 517 w 84884"/>
                  <a:gd name="connsiteY1" fmla="*/ 76310 h 143159"/>
                  <a:gd name="connsiteX2" fmla="*/ 84655 w 84884"/>
                  <a:gd name="connsiteY2" fmla="*/ 142985 h 143159"/>
                  <a:gd name="connsiteX3" fmla="*/ 25917 w 84884"/>
                  <a:gd name="connsiteY3" fmla="*/ 93772 h 143159"/>
                  <a:gd name="connsiteX4" fmla="*/ 48142 w 84884"/>
                  <a:gd name="connsiteY4" fmla="*/ 110 h 14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884" h="143159">
                    <a:moveTo>
                      <a:pt x="48142" y="110"/>
                    </a:moveTo>
                    <a:cubicBezTo>
                      <a:pt x="43909" y="-2800"/>
                      <a:pt x="-5568" y="52498"/>
                      <a:pt x="517" y="76310"/>
                    </a:cubicBezTo>
                    <a:cubicBezTo>
                      <a:pt x="6602" y="100122"/>
                      <a:pt x="80422" y="140075"/>
                      <a:pt x="84655" y="142985"/>
                    </a:cubicBezTo>
                    <a:cubicBezTo>
                      <a:pt x="88888" y="145895"/>
                      <a:pt x="33325" y="111764"/>
                      <a:pt x="25917" y="93772"/>
                    </a:cubicBezTo>
                    <a:cubicBezTo>
                      <a:pt x="18509" y="75780"/>
                      <a:pt x="52375" y="3020"/>
                      <a:pt x="48142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955">
                <a:extLst>
                  <a:ext uri="{FF2B5EF4-FFF2-40B4-BE49-F238E27FC236}">
                    <a16:creationId xmlns:a16="http://schemas.microsoft.com/office/drawing/2014/main" id="{54E39F5D-EBBC-4F6C-856D-A1FE46A6D526}"/>
                  </a:ext>
                </a:extLst>
              </p:cNvPr>
              <p:cNvSpPr/>
              <p:nvPr/>
            </p:nvSpPr>
            <p:spPr>
              <a:xfrm>
                <a:off x="6507151" y="7635440"/>
                <a:ext cx="86104" cy="129104"/>
              </a:xfrm>
              <a:custGeom>
                <a:avLst/>
                <a:gdLst>
                  <a:gd name="connsiteX0" fmla="*/ 12 w 86104"/>
                  <a:gd name="connsiteY0" fmla="*/ 435 h 129104"/>
                  <a:gd name="connsiteX1" fmla="*/ 79387 w 86104"/>
                  <a:gd name="connsiteY1" fmla="*/ 49648 h 129104"/>
                  <a:gd name="connsiteX2" fmla="*/ 42874 w 86104"/>
                  <a:gd name="connsiteY2" fmla="*/ 111560 h 129104"/>
                  <a:gd name="connsiteX3" fmla="*/ 3187 w 86104"/>
                  <a:gd name="connsiteY3" fmla="*/ 129023 h 129104"/>
                  <a:gd name="connsiteX4" fmla="*/ 80974 w 86104"/>
                  <a:gd name="connsiteY4" fmla="*/ 116323 h 129104"/>
                  <a:gd name="connsiteX5" fmla="*/ 73037 w 86104"/>
                  <a:gd name="connsiteY5" fmla="*/ 78223 h 129104"/>
                  <a:gd name="connsiteX6" fmla="*/ 12 w 86104"/>
                  <a:gd name="connsiteY6" fmla="*/ 435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04" h="129104">
                    <a:moveTo>
                      <a:pt x="12" y="435"/>
                    </a:moveTo>
                    <a:cubicBezTo>
                      <a:pt x="1070" y="-4327"/>
                      <a:pt x="72243" y="31127"/>
                      <a:pt x="79387" y="49648"/>
                    </a:cubicBezTo>
                    <a:cubicBezTo>
                      <a:pt x="86531" y="68169"/>
                      <a:pt x="55574" y="98331"/>
                      <a:pt x="42874" y="111560"/>
                    </a:cubicBezTo>
                    <a:cubicBezTo>
                      <a:pt x="30174" y="124789"/>
                      <a:pt x="-3163" y="128229"/>
                      <a:pt x="3187" y="129023"/>
                    </a:cubicBezTo>
                    <a:cubicBezTo>
                      <a:pt x="9537" y="129817"/>
                      <a:pt x="69332" y="124790"/>
                      <a:pt x="80974" y="116323"/>
                    </a:cubicBezTo>
                    <a:cubicBezTo>
                      <a:pt x="92616" y="107856"/>
                      <a:pt x="82033" y="94892"/>
                      <a:pt x="73037" y="78223"/>
                    </a:cubicBezTo>
                    <a:cubicBezTo>
                      <a:pt x="64041" y="61554"/>
                      <a:pt x="-1046" y="5197"/>
                      <a:pt x="12" y="4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956">
                <a:extLst>
                  <a:ext uri="{FF2B5EF4-FFF2-40B4-BE49-F238E27FC236}">
                    <a16:creationId xmlns:a16="http://schemas.microsoft.com/office/drawing/2014/main" id="{E4611B27-AAAF-4ACE-87E1-E0811EA3348B}"/>
                  </a:ext>
                </a:extLst>
              </p:cNvPr>
              <p:cNvSpPr/>
              <p:nvPr/>
            </p:nvSpPr>
            <p:spPr>
              <a:xfrm>
                <a:off x="5679427" y="5834754"/>
                <a:ext cx="219150" cy="591604"/>
              </a:xfrm>
              <a:custGeom>
                <a:avLst/>
                <a:gdLst>
                  <a:gd name="connsiteX0" fmla="*/ 648 w 219150"/>
                  <a:gd name="connsiteY0" fmla="*/ 896 h 591604"/>
                  <a:gd name="connsiteX1" fmla="*/ 130823 w 219150"/>
                  <a:gd name="connsiteY1" fmla="*/ 353321 h 591604"/>
                  <a:gd name="connsiteX2" fmla="*/ 183211 w 219150"/>
                  <a:gd name="connsiteY2" fmla="*/ 539059 h 591604"/>
                  <a:gd name="connsiteX3" fmla="*/ 218136 w 219150"/>
                  <a:gd name="connsiteY3" fmla="*/ 588271 h 591604"/>
                  <a:gd name="connsiteX4" fmla="*/ 191148 w 219150"/>
                  <a:gd name="connsiteY4" fmla="*/ 466034 h 591604"/>
                  <a:gd name="connsiteX5" fmla="*/ 648 w 219150"/>
                  <a:gd name="connsiteY5" fmla="*/ 896 h 59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150" h="591604">
                    <a:moveTo>
                      <a:pt x="648" y="896"/>
                    </a:moveTo>
                    <a:cubicBezTo>
                      <a:pt x="-9406" y="-17889"/>
                      <a:pt x="100396" y="263627"/>
                      <a:pt x="130823" y="353321"/>
                    </a:cubicBezTo>
                    <a:cubicBezTo>
                      <a:pt x="161250" y="443015"/>
                      <a:pt x="168659" y="499901"/>
                      <a:pt x="183211" y="539059"/>
                    </a:cubicBezTo>
                    <a:cubicBezTo>
                      <a:pt x="197763" y="578217"/>
                      <a:pt x="216813" y="600442"/>
                      <a:pt x="218136" y="588271"/>
                    </a:cubicBezTo>
                    <a:cubicBezTo>
                      <a:pt x="219459" y="576100"/>
                      <a:pt x="224221" y="562607"/>
                      <a:pt x="191148" y="466034"/>
                    </a:cubicBezTo>
                    <a:cubicBezTo>
                      <a:pt x="158075" y="369461"/>
                      <a:pt x="10702" y="19681"/>
                      <a:pt x="648" y="8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957">
                <a:extLst>
                  <a:ext uri="{FF2B5EF4-FFF2-40B4-BE49-F238E27FC236}">
                    <a16:creationId xmlns:a16="http://schemas.microsoft.com/office/drawing/2014/main" id="{E9861EBB-464D-42F2-9EC9-6A5AD19921C2}"/>
                  </a:ext>
                </a:extLst>
              </p:cNvPr>
              <p:cNvSpPr/>
              <p:nvPr/>
            </p:nvSpPr>
            <p:spPr>
              <a:xfrm>
                <a:off x="5808315" y="6361018"/>
                <a:ext cx="89885" cy="281889"/>
              </a:xfrm>
              <a:custGeom>
                <a:avLst/>
                <a:gdLst>
                  <a:gd name="connsiteX0" fmla="*/ 57498 w 89885"/>
                  <a:gd name="connsiteY0" fmla="*/ 95 h 281889"/>
                  <a:gd name="connsiteX1" fmla="*/ 348 w 89885"/>
                  <a:gd name="connsiteY1" fmla="*/ 171545 h 281889"/>
                  <a:gd name="connsiteX2" fmla="*/ 89248 w 89885"/>
                  <a:gd name="connsiteY2" fmla="*/ 281082 h 281889"/>
                  <a:gd name="connsiteX3" fmla="*/ 40035 w 89885"/>
                  <a:gd name="connsiteY3" fmla="*/ 217582 h 281889"/>
                  <a:gd name="connsiteX4" fmla="*/ 35273 w 89885"/>
                  <a:gd name="connsiteY4" fmla="*/ 147732 h 281889"/>
                  <a:gd name="connsiteX5" fmla="*/ 57498 w 89885"/>
                  <a:gd name="connsiteY5" fmla="*/ 95 h 28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85" h="281889">
                    <a:moveTo>
                      <a:pt x="57498" y="95"/>
                    </a:moveTo>
                    <a:cubicBezTo>
                      <a:pt x="51677" y="4064"/>
                      <a:pt x="-4944" y="124714"/>
                      <a:pt x="348" y="171545"/>
                    </a:cubicBezTo>
                    <a:cubicBezTo>
                      <a:pt x="5640" y="218376"/>
                      <a:pt x="82634" y="273409"/>
                      <a:pt x="89248" y="281082"/>
                    </a:cubicBezTo>
                    <a:cubicBezTo>
                      <a:pt x="95863" y="288755"/>
                      <a:pt x="49031" y="239807"/>
                      <a:pt x="40035" y="217582"/>
                    </a:cubicBezTo>
                    <a:cubicBezTo>
                      <a:pt x="31039" y="195357"/>
                      <a:pt x="33950" y="178159"/>
                      <a:pt x="35273" y="147732"/>
                    </a:cubicBezTo>
                    <a:cubicBezTo>
                      <a:pt x="36596" y="117305"/>
                      <a:pt x="63319" y="-3874"/>
                      <a:pt x="57498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958">
                <a:extLst>
                  <a:ext uri="{FF2B5EF4-FFF2-40B4-BE49-F238E27FC236}">
                    <a16:creationId xmlns:a16="http://schemas.microsoft.com/office/drawing/2014/main" id="{C25CFDF5-17EB-4125-87F6-D0E5A865CE01}"/>
                  </a:ext>
                </a:extLst>
              </p:cNvPr>
              <p:cNvSpPr/>
              <p:nvPr/>
            </p:nvSpPr>
            <p:spPr>
              <a:xfrm>
                <a:off x="5992735" y="5606026"/>
                <a:ext cx="80038" cy="279104"/>
              </a:xfrm>
              <a:custGeom>
                <a:avLst/>
                <a:gdLst>
                  <a:gd name="connsiteX0" fmla="*/ 78 w 80038"/>
                  <a:gd name="connsiteY0" fmla="*/ 1024 h 279104"/>
                  <a:gd name="connsiteX1" fmla="*/ 76278 w 80038"/>
                  <a:gd name="connsiteY1" fmla="*/ 272487 h 279104"/>
                  <a:gd name="connsiteX2" fmla="*/ 61990 w 80038"/>
                  <a:gd name="connsiteY2" fmla="*/ 181999 h 279104"/>
                  <a:gd name="connsiteX3" fmla="*/ 78 w 80038"/>
                  <a:gd name="connsiteY3" fmla="*/ 1024 h 27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38" h="279104">
                    <a:moveTo>
                      <a:pt x="78" y="1024"/>
                    </a:moveTo>
                    <a:cubicBezTo>
                      <a:pt x="2459" y="16105"/>
                      <a:pt x="65959" y="242325"/>
                      <a:pt x="76278" y="272487"/>
                    </a:cubicBezTo>
                    <a:cubicBezTo>
                      <a:pt x="86597" y="302649"/>
                      <a:pt x="73632" y="222216"/>
                      <a:pt x="61990" y="181999"/>
                    </a:cubicBezTo>
                    <a:cubicBezTo>
                      <a:pt x="50348" y="141782"/>
                      <a:pt x="-2303" y="-14057"/>
                      <a:pt x="78" y="10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959">
                <a:extLst>
                  <a:ext uri="{FF2B5EF4-FFF2-40B4-BE49-F238E27FC236}">
                    <a16:creationId xmlns:a16="http://schemas.microsoft.com/office/drawing/2014/main" id="{4251693C-0270-4671-BE05-B8B30E4B0B3B}"/>
                  </a:ext>
                </a:extLst>
              </p:cNvPr>
              <p:cNvSpPr/>
              <p:nvPr/>
            </p:nvSpPr>
            <p:spPr>
              <a:xfrm>
                <a:off x="5968480" y="5615980"/>
                <a:ext cx="105854" cy="292327"/>
              </a:xfrm>
              <a:custGeom>
                <a:avLst/>
                <a:gdLst>
                  <a:gd name="connsiteX0" fmla="*/ 520 w 105854"/>
                  <a:gd name="connsiteY0" fmla="*/ 595 h 292327"/>
                  <a:gd name="connsiteX1" fmla="*/ 95770 w 105854"/>
                  <a:gd name="connsiteY1" fmla="*/ 273645 h 292327"/>
                  <a:gd name="connsiteX2" fmla="*/ 98945 w 105854"/>
                  <a:gd name="connsiteY2" fmla="*/ 260945 h 292327"/>
                  <a:gd name="connsiteX3" fmla="*/ 59258 w 105854"/>
                  <a:gd name="connsiteY3" fmla="*/ 202208 h 292327"/>
                  <a:gd name="connsiteX4" fmla="*/ 520 w 105854"/>
                  <a:gd name="connsiteY4" fmla="*/ 595 h 29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54" h="292327">
                    <a:moveTo>
                      <a:pt x="520" y="595"/>
                    </a:moveTo>
                    <a:cubicBezTo>
                      <a:pt x="6605" y="12501"/>
                      <a:pt x="79366" y="230253"/>
                      <a:pt x="95770" y="273645"/>
                    </a:cubicBezTo>
                    <a:cubicBezTo>
                      <a:pt x="112174" y="317037"/>
                      <a:pt x="105030" y="272851"/>
                      <a:pt x="98945" y="260945"/>
                    </a:cubicBezTo>
                    <a:cubicBezTo>
                      <a:pt x="92860" y="249039"/>
                      <a:pt x="75133" y="245600"/>
                      <a:pt x="59258" y="202208"/>
                    </a:cubicBezTo>
                    <a:cubicBezTo>
                      <a:pt x="43383" y="158816"/>
                      <a:pt x="-5565" y="-11311"/>
                      <a:pt x="520" y="5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960">
                <a:extLst>
                  <a:ext uri="{FF2B5EF4-FFF2-40B4-BE49-F238E27FC236}">
                    <a16:creationId xmlns:a16="http://schemas.microsoft.com/office/drawing/2014/main" id="{26437DD0-7DBC-4DF9-9C74-D281055B5996}"/>
                  </a:ext>
                </a:extLst>
              </p:cNvPr>
              <p:cNvSpPr/>
              <p:nvPr/>
            </p:nvSpPr>
            <p:spPr>
              <a:xfrm>
                <a:off x="5942912" y="5625851"/>
                <a:ext cx="97457" cy="255956"/>
              </a:xfrm>
              <a:custGeom>
                <a:avLst/>
                <a:gdLst>
                  <a:gd name="connsiteX0" fmla="*/ 688 w 97457"/>
                  <a:gd name="connsiteY0" fmla="*/ 249 h 255956"/>
                  <a:gd name="connsiteX1" fmla="*/ 75301 w 97457"/>
                  <a:gd name="connsiteY1" fmla="*/ 233612 h 255956"/>
                  <a:gd name="connsiteX2" fmla="*/ 95938 w 97457"/>
                  <a:gd name="connsiteY2" fmla="*/ 241549 h 255956"/>
                  <a:gd name="connsiteX3" fmla="*/ 41963 w 97457"/>
                  <a:gd name="connsiteY3" fmla="*/ 189162 h 255956"/>
                  <a:gd name="connsiteX4" fmla="*/ 688 w 97457"/>
                  <a:gd name="connsiteY4" fmla="*/ 249 h 25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57" h="255956">
                    <a:moveTo>
                      <a:pt x="688" y="249"/>
                    </a:moveTo>
                    <a:cubicBezTo>
                      <a:pt x="6244" y="7657"/>
                      <a:pt x="59426" y="193395"/>
                      <a:pt x="75301" y="233612"/>
                    </a:cubicBezTo>
                    <a:cubicBezTo>
                      <a:pt x="91176" y="273829"/>
                      <a:pt x="101494" y="248957"/>
                      <a:pt x="95938" y="241549"/>
                    </a:cubicBezTo>
                    <a:cubicBezTo>
                      <a:pt x="90382" y="234141"/>
                      <a:pt x="59425" y="225674"/>
                      <a:pt x="41963" y="189162"/>
                    </a:cubicBezTo>
                    <a:cubicBezTo>
                      <a:pt x="24501" y="152650"/>
                      <a:pt x="-4868" y="-7159"/>
                      <a:pt x="688" y="2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961">
                <a:extLst>
                  <a:ext uri="{FF2B5EF4-FFF2-40B4-BE49-F238E27FC236}">
                    <a16:creationId xmlns:a16="http://schemas.microsoft.com/office/drawing/2014/main" id="{FF871CE7-AC0A-4DEF-909D-D6B658C6C095}"/>
                  </a:ext>
                </a:extLst>
              </p:cNvPr>
              <p:cNvSpPr/>
              <p:nvPr/>
            </p:nvSpPr>
            <p:spPr>
              <a:xfrm>
                <a:off x="5863449" y="5877972"/>
                <a:ext cx="192980" cy="173600"/>
              </a:xfrm>
              <a:custGeom>
                <a:avLst/>
                <a:gdLst>
                  <a:gd name="connsiteX0" fmla="*/ 776 w 192980"/>
                  <a:gd name="connsiteY0" fmla="*/ 173578 h 173600"/>
                  <a:gd name="connsiteX1" fmla="*/ 34114 w 192980"/>
                  <a:gd name="connsiteY1" fmla="*/ 67216 h 173600"/>
                  <a:gd name="connsiteX2" fmla="*/ 107139 w 192980"/>
                  <a:gd name="connsiteY2" fmla="*/ 30703 h 173600"/>
                  <a:gd name="connsiteX3" fmla="*/ 192864 w 192980"/>
                  <a:gd name="connsiteY3" fmla="*/ 541 h 173600"/>
                  <a:gd name="connsiteX4" fmla="*/ 88089 w 192980"/>
                  <a:gd name="connsiteY4" fmla="*/ 14828 h 173600"/>
                  <a:gd name="connsiteX5" fmla="*/ 18239 w 192980"/>
                  <a:gd name="connsiteY5" fmla="*/ 57691 h 173600"/>
                  <a:gd name="connsiteX6" fmla="*/ 776 w 192980"/>
                  <a:gd name="connsiteY6" fmla="*/ 173578 h 17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80" h="173600">
                    <a:moveTo>
                      <a:pt x="776" y="173578"/>
                    </a:moveTo>
                    <a:cubicBezTo>
                      <a:pt x="3422" y="175166"/>
                      <a:pt x="16387" y="91028"/>
                      <a:pt x="34114" y="67216"/>
                    </a:cubicBezTo>
                    <a:cubicBezTo>
                      <a:pt x="51841" y="43404"/>
                      <a:pt x="80681" y="41815"/>
                      <a:pt x="107139" y="30703"/>
                    </a:cubicBezTo>
                    <a:cubicBezTo>
                      <a:pt x="133597" y="19590"/>
                      <a:pt x="196039" y="3187"/>
                      <a:pt x="192864" y="541"/>
                    </a:cubicBezTo>
                    <a:cubicBezTo>
                      <a:pt x="189689" y="-2105"/>
                      <a:pt x="117193" y="5303"/>
                      <a:pt x="88089" y="14828"/>
                    </a:cubicBezTo>
                    <a:cubicBezTo>
                      <a:pt x="58985" y="24353"/>
                      <a:pt x="34643" y="30968"/>
                      <a:pt x="18239" y="57691"/>
                    </a:cubicBezTo>
                    <a:cubicBezTo>
                      <a:pt x="1835" y="84414"/>
                      <a:pt x="-1870" y="171990"/>
                      <a:pt x="776" y="1735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962">
                <a:extLst>
                  <a:ext uri="{FF2B5EF4-FFF2-40B4-BE49-F238E27FC236}">
                    <a16:creationId xmlns:a16="http://schemas.microsoft.com/office/drawing/2014/main" id="{A927F523-9105-427D-B21C-4D4918B8A6EF}"/>
                  </a:ext>
                </a:extLst>
              </p:cNvPr>
              <p:cNvSpPr/>
              <p:nvPr/>
            </p:nvSpPr>
            <p:spPr>
              <a:xfrm>
                <a:off x="5906950" y="5631781"/>
                <a:ext cx="79719" cy="247730"/>
              </a:xfrm>
              <a:custGeom>
                <a:avLst/>
                <a:gdLst>
                  <a:gd name="connsiteX0" fmla="*/ 138 w 79719"/>
                  <a:gd name="connsiteY0" fmla="*/ 669 h 247730"/>
                  <a:gd name="connsiteX1" fmla="*/ 39825 w 79719"/>
                  <a:gd name="connsiteY1" fmla="*/ 164182 h 247730"/>
                  <a:gd name="connsiteX2" fmla="*/ 79513 w 79719"/>
                  <a:gd name="connsiteY2" fmla="*/ 246732 h 247730"/>
                  <a:gd name="connsiteX3" fmla="*/ 54113 w 79719"/>
                  <a:gd name="connsiteY3" fmla="*/ 111794 h 247730"/>
                  <a:gd name="connsiteX4" fmla="*/ 138 w 79719"/>
                  <a:gd name="connsiteY4" fmla="*/ 669 h 24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719" h="247730">
                    <a:moveTo>
                      <a:pt x="138" y="669"/>
                    </a:moveTo>
                    <a:cubicBezTo>
                      <a:pt x="-2243" y="9400"/>
                      <a:pt x="26596" y="123172"/>
                      <a:pt x="39825" y="164182"/>
                    </a:cubicBezTo>
                    <a:cubicBezTo>
                      <a:pt x="53054" y="205193"/>
                      <a:pt x="77132" y="255463"/>
                      <a:pt x="79513" y="246732"/>
                    </a:cubicBezTo>
                    <a:cubicBezTo>
                      <a:pt x="81894" y="238001"/>
                      <a:pt x="63109" y="152805"/>
                      <a:pt x="54113" y="111794"/>
                    </a:cubicBezTo>
                    <a:cubicBezTo>
                      <a:pt x="45117" y="70783"/>
                      <a:pt x="2519" y="-8062"/>
                      <a:pt x="138" y="6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963">
                <a:extLst>
                  <a:ext uri="{FF2B5EF4-FFF2-40B4-BE49-F238E27FC236}">
                    <a16:creationId xmlns:a16="http://schemas.microsoft.com/office/drawing/2014/main" id="{3C1722F3-69AD-4594-9639-B1E16412D435}"/>
                  </a:ext>
                </a:extLst>
              </p:cNvPr>
              <p:cNvSpPr/>
              <p:nvPr/>
            </p:nvSpPr>
            <p:spPr>
              <a:xfrm>
                <a:off x="5793943" y="5752687"/>
                <a:ext cx="150850" cy="96070"/>
              </a:xfrm>
              <a:custGeom>
                <a:avLst/>
                <a:gdLst>
                  <a:gd name="connsiteX0" fmla="*/ 2020 w 150850"/>
                  <a:gd name="connsiteY0" fmla="*/ 95663 h 96070"/>
                  <a:gd name="connsiteX1" fmla="*/ 149657 w 150850"/>
                  <a:gd name="connsiteY1" fmla="*/ 2001 h 96070"/>
                  <a:gd name="connsiteX2" fmla="*/ 68695 w 150850"/>
                  <a:gd name="connsiteY2" fmla="*/ 35338 h 96070"/>
                  <a:gd name="connsiteX3" fmla="*/ 2020 w 150850"/>
                  <a:gd name="connsiteY3" fmla="*/ 95663 h 9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50" h="96070">
                    <a:moveTo>
                      <a:pt x="2020" y="95663"/>
                    </a:moveTo>
                    <a:cubicBezTo>
                      <a:pt x="15514" y="90107"/>
                      <a:pt x="138545" y="12055"/>
                      <a:pt x="149657" y="2001"/>
                    </a:cubicBezTo>
                    <a:cubicBezTo>
                      <a:pt x="160769" y="-8053"/>
                      <a:pt x="91184" y="22374"/>
                      <a:pt x="68695" y="35338"/>
                    </a:cubicBezTo>
                    <a:cubicBezTo>
                      <a:pt x="46206" y="48302"/>
                      <a:pt x="-11474" y="101219"/>
                      <a:pt x="2020" y="956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964">
                <a:extLst>
                  <a:ext uri="{FF2B5EF4-FFF2-40B4-BE49-F238E27FC236}">
                    <a16:creationId xmlns:a16="http://schemas.microsoft.com/office/drawing/2014/main" id="{18E2DA8B-EE6C-4497-BF9A-1E7DC18463EF}"/>
                  </a:ext>
                </a:extLst>
              </p:cNvPr>
              <p:cNvSpPr/>
              <p:nvPr/>
            </p:nvSpPr>
            <p:spPr>
              <a:xfrm>
                <a:off x="5821846" y="5784817"/>
                <a:ext cx="158983" cy="160421"/>
              </a:xfrm>
              <a:custGeom>
                <a:avLst/>
                <a:gdLst>
                  <a:gd name="connsiteX0" fmla="*/ 140804 w 158983"/>
                  <a:gd name="connsiteY0" fmla="*/ 33 h 160421"/>
                  <a:gd name="connsiteX1" fmla="*/ 4279 w 158983"/>
                  <a:gd name="connsiteY1" fmla="*/ 79408 h 160421"/>
                  <a:gd name="connsiteX2" fmla="*/ 39204 w 158983"/>
                  <a:gd name="connsiteY2" fmla="*/ 150846 h 160421"/>
                  <a:gd name="connsiteX3" fmla="*/ 88417 w 158983"/>
                  <a:gd name="connsiteY3" fmla="*/ 100046 h 160421"/>
                  <a:gd name="connsiteX4" fmla="*/ 55079 w 158983"/>
                  <a:gd name="connsiteY4" fmla="*/ 73058 h 160421"/>
                  <a:gd name="connsiteX5" fmla="*/ 118579 w 158983"/>
                  <a:gd name="connsiteY5" fmla="*/ 63533 h 160421"/>
                  <a:gd name="connsiteX6" fmla="*/ 158267 w 158983"/>
                  <a:gd name="connsiteY6" fmla="*/ 84171 h 160421"/>
                  <a:gd name="connsiteX7" fmla="*/ 85242 w 158983"/>
                  <a:gd name="connsiteY7" fmla="*/ 100046 h 160421"/>
                  <a:gd name="connsiteX8" fmla="*/ 32854 w 158983"/>
                  <a:gd name="connsiteY8" fmla="*/ 160371 h 160421"/>
                  <a:gd name="connsiteX9" fmla="*/ 21742 w 158983"/>
                  <a:gd name="connsiteY9" fmla="*/ 88933 h 160421"/>
                  <a:gd name="connsiteX10" fmla="*/ 140804 w 158983"/>
                  <a:gd name="connsiteY10" fmla="*/ 33 h 16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983" h="160421">
                    <a:moveTo>
                      <a:pt x="140804" y="33"/>
                    </a:moveTo>
                    <a:cubicBezTo>
                      <a:pt x="137894" y="-1554"/>
                      <a:pt x="21212" y="54273"/>
                      <a:pt x="4279" y="79408"/>
                    </a:cubicBezTo>
                    <a:cubicBezTo>
                      <a:pt x="-12654" y="104543"/>
                      <a:pt x="25181" y="147406"/>
                      <a:pt x="39204" y="150846"/>
                    </a:cubicBezTo>
                    <a:cubicBezTo>
                      <a:pt x="53227" y="154286"/>
                      <a:pt x="85771" y="113011"/>
                      <a:pt x="88417" y="100046"/>
                    </a:cubicBezTo>
                    <a:cubicBezTo>
                      <a:pt x="91063" y="87081"/>
                      <a:pt x="50052" y="79144"/>
                      <a:pt x="55079" y="73058"/>
                    </a:cubicBezTo>
                    <a:cubicBezTo>
                      <a:pt x="60106" y="66972"/>
                      <a:pt x="101381" y="61681"/>
                      <a:pt x="118579" y="63533"/>
                    </a:cubicBezTo>
                    <a:cubicBezTo>
                      <a:pt x="135777" y="65385"/>
                      <a:pt x="163823" y="78085"/>
                      <a:pt x="158267" y="84171"/>
                    </a:cubicBezTo>
                    <a:cubicBezTo>
                      <a:pt x="152711" y="90257"/>
                      <a:pt x="106144" y="87346"/>
                      <a:pt x="85242" y="100046"/>
                    </a:cubicBezTo>
                    <a:cubicBezTo>
                      <a:pt x="64340" y="112746"/>
                      <a:pt x="43437" y="162223"/>
                      <a:pt x="32854" y="160371"/>
                    </a:cubicBezTo>
                    <a:cubicBezTo>
                      <a:pt x="22271" y="158519"/>
                      <a:pt x="7190" y="113539"/>
                      <a:pt x="21742" y="88933"/>
                    </a:cubicBezTo>
                    <a:cubicBezTo>
                      <a:pt x="36294" y="64327"/>
                      <a:pt x="143714" y="1620"/>
                      <a:pt x="140804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965">
                <a:extLst>
                  <a:ext uri="{FF2B5EF4-FFF2-40B4-BE49-F238E27FC236}">
                    <a16:creationId xmlns:a16="http://schemas.microsoft.com/office/drawing/2014/main" id="{CE3F240C-E600-4EA2-A8A8-1C856BC7C693}"/>
                  </a:ext>
                </a:extLst>
              </p:cNvPr>
              <p:cNvSpPr/>
              <p:nvPr/>
            </p:nvSpPr>
            <p:spPr>
              <a:xfrm>
                <a:off x="5719547" y="5806530"/>
                <a:ext cx="99541" cy="46822"/>
              </a:xfrm>
              <a:custGeom>
                <a:avLst/>
                <a:gdLst>
                  <a:gd name="connsiteX0" fmla="*/ 216 w 99541"/>
                  <a:gd name="connsiteY0" fmla="*/ 46583 h 46822"/>
                  <a:gd name="connsiteX1" fmla="*/ 85941 w 99541"/>
                  <a:gd name="connsiteY1" fmla="*/ 545 h 46822"/>
                  <a:gd name="connsiteX2" fmla="*/ 97053 w 99541"/>
                  <a:gd name="connsiteY2" fmla="*/ 21183 h 46822"/>
                  <a:gd name="connsiteX3" fmla="*/ 62128 w 99541"/>
                  <a:gd name="connsiteY3" fmla="*/ 19595 h 46822"/>
                  <a:gd name="connsiteX4" fmla="*/ 216 w 99541"/>
                  <a:gd name="connsiteY4" fmla="*/ 46583 h 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541" h="46822">
                    <a:moveTo>
                      <a:pt x="216" y="46583"/>
                    </a:moveTo>
                    <a:cubicBezTo>
                      <a:pt x="4185" y="43408"/>
                      <a:pt x="69802" y="4778"/>
                      <a:pt x="85941" y="545"/>
                    </a:cubicBezTo>
                    <a:cubicBezTo>
                      <a:pt x="102080" y="-3688"/>
                      <a:pt x="101022" y="18008"/>
                      <a:pt x="97053" y="21183"/>
                    </a:cubicBezTo>
                    <a:cubicBezTo>
                      <a:pt x="93084" y="24358"/>
                      <a:pt x="76151" y="18801"/>
                      <a:pt x="62128" y="19595"/>
                    </a:cubicBezTo>
                    <a:cubicBezTo>
                      <a:pt x="48105" y="20389"/>
                      <a:pt x="-3753" y="49758"/>
                      <a:pt x="216" y="465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966">
                <a:extLst>
                  <a:ext uri="{FF2B5EF4-FFF2-40B4-BE49-F238E27FC236}">
                    <a16:creationId xmlns:a16="http://schemas.microsoft.com/office/drawing/2014/main" id="{65982A45-E6D8-4C70-BC3B-BB27A074C4E2}"/>
                  </a:ext>
                </a:extLst>
              </p:cNvPr>
              <p:cNvSpPr/>
              <p:nvPr/>
            </p:nvSpPr>
            <p:spPr>
              <a:xfrm>
                <a:off x="5746600" y="5851919"/>
                <a:ext cx="100676" cy="228739"/>
              </a:xfrm>
              <a:custGeom>
                <a:avLst/>
                <a:gdLst>
                  <a:gd name="connsiteX0" fmla="*/ 150 w 100676"/>
                  <a:gd name="connsiteY0" fmla="*/ 2781 h 228739"/>
                  <a:gd name="connsiteX1" fmla="*/ 96988 w 100676"/>
                  <a:gd name="connsiteY1" fmla="*/ 226619 h 228739"/>
                  <a:gd name="connsiteX2" fmla="*/ 74763 w 100676"/>
                  <a:gd name="connsiteY2" fmla="*/ 109144 h 228739"/>
                  <a:gd name="connsiteX3" fmla="*/ 150 w 100676"/>
                  <a:gd name="connsiteY3" fmla="*/ 2781 h 22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76" h="228739">
                    <a:moveTo>
                      <a:pt x="150" y="2781"/>
                    </a:moveTo>
                    <a:cubicBezTo>
                      <a:pt x="3854" y="22360"/>
                      <a:pt x="84553" y="208892"/>
                      <a:pt x="96988" y="226619"/>
                    </a:cubicBezTo>
                    <a:cubicBezTo>
                      <a:pt x="109424" y="244346"/>
                      <a:pt x="87463" y="146186"/>
                      <a:pt x="74763" y="109144"/>
                    </a:cubicBezTo>
                    <a:cubicBezTo>
                      <a:pt x="62063" y="72102"/>
                      <a:pt x="-3554" y="-16798"/>
                      <a:pt x="150" y="2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967">
                <a:extLst>
                  <a:ext uri="{FF2B5EF4-FFF2-40B4-BE49-F238E27FC236}">
                    <a16:creationId xmlns:a16="http://schemas.microsoft.com/office/drawing/2014/main" id="{5CC16A4F-66FF-4A8B-8250-24FF43812298}"/>
                  </a:ext>
                </a:extLst>
              </p:cNvPr>
              <p:cNvSpPr/>
              <p:nvPr/>
            </p:nvSpPr>
            <p:spPr>
              <a:xfrm>
                <a:off x="5649419" y="5651285"/>
                <a:ext cx="270446" cy="205096"/>
              </a:xfrm>
              <a:custGeom>
                <a:avLst/>
                <a:gdLst>
                  <a:gd name="connsiteX0" fmla="*/ 494 w 270446"/>
                  <a:gd name="connsiteY0" fmla="*/ 205003 h 205096"/>
                  <a:gd name="connsiteX1" fmla="*/ 117969 w 270446"/>
                  <a:gd name="connsiteY1" fmla="*/ 104990 h 205096"/>
                  <a:gd name="connsiteX2" fmla="*/ 249731 w 270446"/>
                  <a:gd name="connsiteY2" fmla="*/ 58953 h 205096"/>
                  <a:gd name="connsiteX3" fmla="*/ 267194 w 270446"/>
                  <a:gd name="connsiteY3" fmla="*/ 215 h 205096"/>
                  <a:gd name="connsiteX4" fmla="*/ 219569 w 270446"/>
                  <a:gd name="connsiteY4" fmla="*/ 81178 h 205096"/>
                  <a:gd name="connsiteX5" fmla="*/ 164006 w 270446"/>
                  <a:gd name="connsiteY5" fmla="*/ 85940 h 205096"/>
                  <a:gd name="connsiteX6" fmla="*/ 494 w 270446"/>
                  <a:gd name="connsiteY6" fmla="*/ 205003 h 2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46" h="205096">
                    <a:moveTo>
                      <a:pt x="494" y="205003"/>
                    </a:moveTo>
                    <a:cubicBezTo>
                      <a:pt x="-7179" y="208178"/>
                      <a:pt x="76430" y="129332"/>
                      <a:pt x="117969" y="104990"/>
                    </a:cubicBezTo>
                    <a:cubicBezTo>
                      <a:pt x="159508" y="80648"/>
                      <a:pt x="224860" y="76415"/>
                      <a:pt x="249731" y="58953"/>
                    </a:cubicBezTo>
                    <a:cubicBezTo>
                      <a:pt x="274602" y="41491"/>
                      <a:pt x="272221" y="-3489"/>
                      <a:pt x="267194" y="215"/>
                    </a:cubicBezTo>
                    <a:cubicBezTo>
                      <a:pt x="262167" y="3919"/>
                      <a:pt x="236767" y="66891"/>
                      <a:pt x="219569" y="81178"/>
                    </a:cubicBezTo>
                    <a:cubicBezTo>
                      <a:pt x="202371" y="95465"/>
                      <a:pt x="198931" y="66096"/>
                      <a:pt x="164006" y="85940"/>
                    </a:cubicBezTo>
                    <a:cubicBezTo>
                      <a:pt x="129081" y="105784"/>
                      <a:pt x="8167" y="201828"/>
                      <a:pt x="494" y="2050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968">
                <a:extLst>
                  <a:ext uri="{FF2B5EF4-FFF2-40B4-BE49-F238E27FC236}">
                    <a16:creationId xmlns:a16="http://schemas.microsoft.com/office/drawing/2014/main" id="{D1BCFF4B-3FA2-4CCD-9A0E-75ECCC0BE478}"/>
                  </a:ext>
                </a:extLst>
              </p:cNvPr>
              <p:cNvSpPr/>
              <p:nvPr/>
            </p:nvSpPr>
            <p:spPr>
              <a:xfrm>
                <a:off x="5630789" y="5562202"/>
                <a:ext cx="322859" cy="317898"/>
              </a:xfrm>
              <a:custGeom>
                <a:avLst/>
                <a:gdLst>
                  <a:gd name="connsiteX0" fmla="*/ 315986 w 322859"/>
                  <a:gd name="connsiteY0" fmla="*/ 1986 h 317898"/>
                  <a:gd name="connsiteX1" fmla="*/ 71511 w 322859"/>
                  <a:gd name="connsiteY1" fmla="*/ 62311 h 317898"/>
                  <a:gd name="connsiteX2" fmla="*/ 1661 w 322859"/>
                  <a:gd name="connsiteY2" fmla="*/ 127398 h 317898"/>
                  <a:gd name="connsiteX3" fmla="*/ 31824 w 322859"/>
                  <a:gd name="connsiteY3" fmla="*/ 246461 h 317898"/>
                  <a:gd name="connsiteX4" fmla="*/ 74 w 322859"/>
                  <a:gd name="connsiteY4" fmla="*/ 317898 h 317898"/>
                  <a:gd name="connsiteX5" fmla="*/ 42936 w 322859"/>
                  <a:gd name="connsiteY5" fmla="*/ 246461 h 317898"/>
                  <a:gd name="connsiteX6" fmla="*/ 42936 w 322859"/>
                  <a:gd name="connsiteY6" fmla="*/ 195661 h 317898"/>
                  <a:gd name="connsiteX7" fmla="*/ 20711 w 322859"/>
                  <a:gd name="connsiteY7" fmla="*/ 113111 h 317898"/>
                  <a:gd name="connsiteX8" fmla="*/ 231849 w 322859"/>
                  <a:gd name="connsiteY8" fmla="*/ 24211 h 317898"/>
                  <a:gd name="connsiteX9" fmla="*/ 315986 w 322859"/>
                  <a:gd name="connsiteY9" fmla="*/ 1986 h 31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859" h="317898">
                    <a:moveTo>
                      <a:pt x="315986" y="1986"/>
                    </a:moveTo>
                    <a:cubicBezTo>
                      <a:pt x="289263" y="8336"/>
                      <a:pt x="123898" y="41409"/>
                      <a:pt x="71511" y="62311"/>
                    </a:cubicBezTo>
                    <a:cubicBezTo>
                      <a:pt x="19124" y="83213"/>
                      <a:pt x="8275" y="96706"/>
                      <a:pt x="1661" y="127398"/>
                    </a:cubicBezTo>
                    <a:cubicBezTo>
                      <a:pt x="-4953" y="158090"/>
                      <a:pt x="32088" y="214711"/>
                      <a:pt x="31824" y="246461"/>
                    </a:cubicBezTo>
                    <a:cubicBezTo>
                      <a:pt x="31559" y="278211"/>
                      <a:pt x="-1778" y="317898"/>
                      <a:pt x="74" y="317898"/>
                    </a:cubicBezTo>
                    <a:cubicBezTo>
                      <a:pt x="1926" y="317898"/>
                      <a:pt x="35792" y="266834"/>
                      <a:pt x="42936" y="246461"/>
                    </a:cubicBezTo>
                    <a:cubicBezTo>
                      <a:pt x="50080" y="226088"/>
                      <a:pt x="46640" y="217886"/>
                      <a:pt x="42936" y="195661"/>
                    </a:cubicBezTo>
                    <a:cubicBezTo>
                      <a:pt x="39232" y="173436"/>
                      <a:pt x="-10775" y="141686"/>
                      <a:pt x="20711" y="113111"/>
                    </a:cubicBezTo>
                    <a:cubicBezTo>
                      <a:pt x="52196" y="84536"/>
                      <a:pt x="177080" y="43526"/>
                      <a:pt x="231849" y="24211"/>
                    </a:cubicBezTo>
                    <a:cubicBezTo>
                      <a:pt x="286618" y="4896"/>
                      <a:pt x="342709" y="-4364"/>
                      <a:pt x="315986" y="19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969">
                <a:extLst>
                  <a:ext uri="{FF2B5EF4-FFF2-40B4-BE49-F238E27FC236}">
                    <a16:creationId xmlns:a16="http://schemas.microsoft.com/office/drawing/2014/main" id="{F66EBC37-CABE-4956-B2D8-1128A538C031}"/>
                  </a:ext>
                </a:extLst>
              </p:cNvPr>
              <p:cNvSpPr/>
              <p:nvPr/>
            </p:nvSpPr>
            <p:spPr>
              <a:xfrm>
                <a:off x="5710232" y="5741704"/>
                <a:ext cx="216190" cy="427502"/>
              </a:xfrm>
              <a:custGeom>
                <a:avLst/>
                <a:gdLst>
                  <a:gd name="connsiteX0" fmla="*/ 215906 w 216190"/>
                  <a:gd name="connsiteY0" fmla="*/ 284 h 427502"/>
                  <a:gd name="connsiteX1" fmla="*/ 63506 w 216190"/>
                  <a:gd name="connsiteY1" fmla="*/ 36796 h 427502"/>
                  <a:gd name="connsiteX2" fmla="*/ 20643 w 216190"/>
                  <a:gd name="connsiteY2" fmla="*/ 93946 h 427502"/>
                  <a:gd name="connsiteX3" fmla="*/ 93668 w 216190"/>
                  <a:gd name="connsiteY3" fmla="*/ 281271 h 427502"/>
                  <a:gd name="connsiteX4" fmla="*/ 146056 w 216190"/>
                  <a:gd name="connsiteY4" fmla="*/ 427321 h 427502"/>
                  <a:gd name="connsiteX5" fmla="*/ 93668 w 216190"/>
                  <a:gd name="connsiteY5" fmla="*/ 306671 h 427502"/>
                  <a:gd name="connsiteX6" fmla="*/ 6 w 216190"/>
                  <a:gd name="connsiteY6" fmla="*/ 101884 h 427502"/>
                  <a:gd name="connsiteX7" fmla="*/ 98431 w 216190"/>
                  <a:gd name="connsiteY7" fmla="*/ 55846 h 427502"/>
                  <a:gd name="connsiteX8" fmla="*/ 215906 w 216190"/>
                  <a:gd name="connsiteY8" fmla="*/ 284 h 42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190" h="427502">
                    <a:moveTo>
                      <a:pt x="215906" y="284"/>
                    </a:moveTo>
                    <a:cubicBezTo>
                      <a:pt x="210085" y="-2891"/>
                      <a:pt x="96050" y="21186"/>
                      <a:pt x="63506" y="36796"/>
                    </a:cubicBezTo>
                    <a:cubicBezTo>
                      <a:pt x="30962" y="52406"/>
                      <a:pt x="15616" y="53200"/>
                      <a:pt x="20643" y="93946"/>
                    </a:cubicBezTo>
                    <a:cubicBezTo>
                      <a:pt x="25670" y="134692"/>
                      <a:pt x="72766" y="225708"/>
                      <a:pt x="93668" y="281271"/>
                    </a:cubicBezTo>
                    <a:cubicBezTo>
                      <a:pt x="114570" y="336834"/>
                      <a:pt x="146056" y="423088"/>
                      <a:pt x="146056" y="427321"/>
                    </a:cubicBezTo>
                    <a:cubicBezTo>
                      <a:pt x="146056" y="431554"/>
                      <a:pt x="118010" y="360911"/>
                      <a:pt x="93668" y="306671"/>
                    </a:cubicBezTo>
                    <a:cubicBezTo>
                      <a:pt x="69326" y="252432"/>
                      <a:pt x="-788" y="143688"/>
                      <a:pt x="6" y="101884"/>
                    </a:cubicBezTo>
                    <a:cubicBezTo>
                      <a:pt x="800" y="60080"/>
                      <a:pt x="60067" y="70663"/>
                      <a:pt x="98431" y="55846"/>
                    </a:cubicBezTo>
                    <a:cubicBezTo>
                      <a:pt x="136795" y="41029"/>
                      <a:pt x="221727" y="3459"/>
                      <a:pt x="215906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970">
                <a:extLst>
                  <a:ext uri="{FF2B5EF4-FFF2-40B4-BE49-F238E27FC236}">
                    <a16:creationId xmlns:a16="http://schemas.microsoft.com/office/drawing/2014/main" id="{419AD533-130E-4E2D-8ADF-B55EA3A75D61}"/>
                  </a:ext>
                </a:extLst>
              </p:cNvPr>
              <p:cNvSpPr/>
              <p:nvPr/>
            </p:nvSpPr>
            <p:spPr>
              <a:xfrm>
                <a:off x="5313949" y="5393960"/>
                <a:ext cx="199442" cy="540777"/>
              </a:xfrm>
              <a:custGeom>
                <a:avLst/>
                <a:gdLst>
                  <a:gd name="connsiteX0" fmla="*/ 199439 w 199442"/>
                  <a:gd name="connsiteY0" fmla="*/ 365 h 540777"/>
                  <a:gd name="connsiteX1" fmla="*/ 18464 w 199442"/>
                  <a:gd name="connsiteY1" fmla="*/ 511540 h 540777"/>
                  <a:gd name="connsiteX2" fmla="*/ 23226 w 199442"/>
                  <a:gd name="connsiteY2" fmla="*/ 430578 h 540777"/>
                  <a:gd name="connsiteX3" fmla="*/ 199439 w 199442"/>
                  <a:gd name="connsiteY3" fmla="*/ 365 h 5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42" h="540777">
                    <a:moveTo>
                      <a:pt x="199439" y="365"/>
                    </a:moveTo>
                    <a:cubicBezTo>
                      <a:pt x="198645" y="13859"/>
                      <a:pt x="47833" y="439838"/>
                      <a:pt x="18464" y="511540"/>
                    </a:cubicBezTo>
                    <a:cubicBezTo>
                      <a:pt x="-10905" y="583242"/>
                      <a:pt x="-2174" y="510217"/>
                      <a:pt x="23226" y="430578"/>
                    </a:cubicBezTo>
                    <a:cubicBezTo>
                      <a:pt x="48626" y="350939"/>
                      <a:pt x="200233" y="-13129"/>
                      <a:pt x="199439" y="3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971">
                <a:extLst>
                  <a:ext uri="{FF2B5EF4-FFF2-40B4-BE49-F238E27FC236}">
                    <a16:creationId xmlns:a16="http://schemas.microsoft.com/office/drawing/2014/main" id="{95EF5712-D23B-4F2E-9C04-956AD0901C10}"/>
                  </a:ext>
                </a:extLst>
              </p:cNvPr>
              <p:cNvSpPr/>
              <p:nvPr/>
            </p:nvSpPr>
            <p:spPr>
              <a:xfrm>
                <a:off x="5411721" y="5491438"/>
                <a:ext cx="124247" cy="215664"/>
              </a:xfrm>
              <a:custGeom>
                <a:avLst/>
                <a:gdLst>
                  <a:gd name="connsiteX0" fmla="*/ 123892 w 124247"/>
                  <a:gd name="connsiteY0" fmla="*/ 2900 h 215664"/>
                  <a:gd name="connsiteX1" fmla="*/ 17529 w 124247"/>
                  <a:gd name="connsiteY1" fmla="*/ 202925 h 215664"/>
                  <a:gd name="connsiteX2" fmla="*/ 3242 w 124247"/>
                  <a:gd name="connsiteY2" fmla="*/ 183875 h 215664"/>
                  <a:gd name="connsiteX3" fmla="*/ 50867 w 124247"/>
                  <a:gd name="connsiteY3" fmla="*/ 90212 h 215664"/>
                  <a:gd name="connsiteX4" fmla="*/ 123892 w 124247"/>
                  <a:gd name="connsiteY4" fmla="*/ 2900 h 2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247" h="215664">
                    <a:moveTo>
                      <a:pt x="123892" y="2900"/>
                    </a:moveTo>
                    <a:cubicBezTo>
                      <a:pt x="118336" y="21685"/>
                      <a:pt x="37637" y="172762"/>
                      <a:pt x="17529" y="202925"/>
                    </a:cubicBezTo>
                    <a:cubicBezTo>
                      <a:pt x="-2579" y="233088"/>
                      <a:pt x="-2314" y="202660"/>
                      <a:pt x="3242" y="183875"/>
                    </a:cubicBezTo>
                    <a:cubicBezTo>
                      <a:pt x="8798" y="165090"/>
                      <a:pt x="33405" y="118787"/>
                      <a:pt x="50867" y="90212"/>
                    </a:cubicBezTo>
                    <a:cubicBezTo>
                      <a:pt x="68329" y="61637"/>
                      <a:pt x="129448" y="-15885"/>
                      <a:pt x="123892" y="29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972">
                <a:extLst>
                  <a:ext uri="{FF2B5EF4-FFF2-40B4-BE49-F238E27FC236}">
                    <a16:creationId xmlns:a16="http://schemas.microsoft.com/office/drawing/2014/main" id="{46D2CBC0-C8BB-4C94-B3BD-F6F4BB671B78}"/>
                  </a:ext>
                </a:extLst>
              </p:cNvPr>
              <p:cNvSpPr/>
              <p:nvPr/>
            </p:nvSpPr>
            <p:spPr>
              <a:xfrm>
                <a:off x="5538280" y="5619060"/>
                <a:ext cx="119736" cy="190051"/>
              </a:xfrm>
              <a:custGeom>
                <a:avLst/>
                <a:gdLst>
                  <a:gd name="connsiteX0" fmla="*/ 508 w 119736"/>
                  <a:gd name="connsiteY0" fmla="*/ 690 h 190051"/>
                  <a:gd name="connsiteX1" fmla="*/ 52895 w 119736"/>
                  <a:gd name="connsiteY1" fmla="*/ 92765 h 190051"/>
                  <a:gd name="connsiteX2" fmla="*/ 75120 w 119736"/>
                  <a:gd name="connsiteY2" fmla="*/ 118165 h 190051"/>
                  <a:gd name="connsiteX3" fmla="*/ 75120 w 119736"/>
                  <a:gd name="connsiteY3" fmla="*/ 176903 h 190051"/>
                  <a:gd name="connsiteX4" fmla="*/ 119570 w 119736"/>
                  <a:gd name="connsiteY4" fmla="*/ 188015 h 190051"/>
                  <a:gd name="connsiteX5" fmla="*/ 87820 w 119736"/>
                  <a:gd name="connsiteY5" fmla="*/ 146740 h 190051"/>
                  <a:gd name="connsiteX6" fmla="*/ 508 w 119736"/>
                  <a:gd name="connsiteY6" fmla="*/ 690 h 19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190051">
                    <a:moveTo>
                      <a:pt x="508" y="690"/>
                    </a:moveTo>
                    <a:cubicBezTo>
                      <a:pt x="-5313" y="-8306"/>
                      <a:pt x="40460" y="73186"/>
                      <a:pt x="52895" y="92765"/>
                    </a:cubicBezTo>
                    <a:cubicBezTo>
                      <a:pt x="65330" y="112344"/>
                      <a:pt x="71416" y="104142"/>
                      <a:pt x="75120" y="118165"/>
                    </a:cubicBezTo>
                    <a:cubicBezTo>
                      <a:pt x="78824" y="132188"/>
                      <a:pt x="67712" y="165261"/>
                      <a:pt x="75120" y="176903"/>
                    </a:cubicBezTo>
                    <a:cubicBezTo>
                      <a:pt x="82528" y="188545"/>
                      <a:pt x="117453" y="193042"/>
                      <a:pt x="119570" y="188015"/>
                    </a:cubicBezTo>
                    <a:cubicBezTo>
                      <a:pt x="121687" y="182988"/>
                      <a:pt x="103166" y="172669"/>
                      <a:pt x="87820" y="146740"/>
                    </a:cubicBezTo>
                    <a:cubicBezTo>
                      <a:pt x="72474" y="120811"/>
                      <a:pt x="6329" y="9686"/>
                      <a:pt x="508" y="6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973">
                <a:extLst>
                  <a:ext uri="{FF2B5EF4-FFF2-40B4-BE49-F238E27FC236}">
                    <a16:creationId xmlns:a16="http://schemas.microsoft.com/office/drawing/2014/main" id="{4FACA89D-2B87-4BA6-96E0-437056DC00F5}"/>
                  </a:ext>
                </a:extLst>
              </p:cNvPr>
              <p:cNvSpPr/>
              <p:nvPr/>
            </p:nvSpPr>
            <p:spPr>
              <a:xfrm>
                <a:off x="5476212" y="5829642"/>
                <a:ext cx="137724" cy="141271"/>
              </a:xfrm>
              <a:custGeom>
                <a:avLst/>
                <a:gdLst>
                  <a:gd name="connsiteX0" fmla="*/ 663 w 137724"/>
                  <a:gd name="connsiteY0" fmla="*/ 140946 h 141271"/>
                  <a:gd name="connsiteX1" fmla="*/ 72101 w 137724"/>
                  <a:gd name="connsiteY1" fmla="*/ 40933 h 141271"/>
                  <a:gd name="connsiteX2" fmla="*/ 134013 w 137724"/>
                  <a:gd name="connsiteY2" fmla="*/ 32996 h 141271"/>
                  <a:gd name="connsiteX3" fmla="*/ 116551 w 137724"/>
                  <a:gd name="connsiteY3" fmla="*/ 2833 h 141271"/>
                  <a:gd name="connsiteX4" fmla="*/ 663 w 137724"/>
                  <a:gd name="connsiteY4" fmla="*/ 140946 h 1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24" h="141271">
                    <a:moveTo>
                      <a:pt x="663" y="140946"/>
                    </a:moveTo>
                    <a:cubicBezTo>
                      <a:pt x="-6745" y="147296"/>
                      <a:pt x="49876" y="58925"/>
                      <a:pt x="72101" y="40933"/>
                    </a:cubicBezTo>
                    <a:cubicBezTo>
                      <a:pt x="94326" y="22941"/>
                      <a:pt x="126605" y="39346"/>
                      <a:pt x="134013" y="32996"/>
                    </a:cubicBezTo>
                    <a:cubicBezTo>
                      <a:pt x="141421" y="26646"/>
                      <a:pt x="138776" y="-10396"/>
                      <a:pt x="116551" y="2833"/>
                    </a:cubicBezTo>
                    <a:cubicBezTo>
                      <a:pt x="94326" y="16062"/>
                      <a:pt x="8071" y="134596"/>
                      <a:pt x="663" y="1409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974">
                <a:extLst>
                  <a:ext uri="{FF2B5EF4-FFF2-40B4-BE49-F238E27FC236}">
                    <a16:creationId xmlns:a16="http://schemas.microsoft.com/office/drawing/2014/main" id="{E0F8BE81-8350-4B13-8F40-D8BDE244FC4B}"/>
                  </a:ext>
                </a:extLst>
              </p:cNvPr>
              <p:cNvSpPr/>
              <p:nvPr/>
            </p:nvSpPr>
            <p:spPr>
              <a:xfrm>
                <a:off x="5446578" y="5730239"/>
                <a:ext cx="139851" cy="192727"/>
              </a:xfrm>
              <a:custGeom>
                <a:avLst/>
                <a:gdLst>
                  <a:gd name="connsiteX0" fmla="*/ 139835 w 139851"/>
                  <a:gd name="connsiteY0" fmla="*/ 636 h 192727"/>
                  <a:gd name="connsiteX1" fmla="*/ 112847 w 139851"/>
                  <a:gd name="connsiteY1" fmla="*/ 92711 h 192727"/>
                  <a:gd name="connsiteX2" fmla="*/ 46172 w 139851"/>
                  <a:gd name="connsiteY2" fmla="*/ 121286 h 192727"/>
                  <a:gd name="connsiteX3" fmla="*/ 135 w 139851"/>
                  <a:gd name="connsiteY3" fmla="*/ 192724 h 192727"/>
                  <a:gd name="connsiteX4" fmla="*/ 60460 w 139851"/>
                  <a:gd name="connsiteY4" fmla="*/ 118111 h 192727"/>
                  <a:gd name="connsiteX5" fmla="*/ 109672 w 139851"/>
                  <a:gd name="connsiteY5" fmla="*/ 54611 h 192727"/>
                  <a:gd name="connsiteX6" fmla="*/ 139835 w 139851"/>
                  <a:gd name="connsiteY6" fmla="*/ 636 h 19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851" h="192727">
                    <a:moveTo>
                      <a:pt x="139835" y="636"/>
                    </a:moveTo>
                    <a:cubicBezTo>
                      <a:pt x="140364" y="6986"/>
                      <a:pt x="128457" y="72603"/>
                      <a:pt x="112847" y="92711"/>
                    </a:cubicBezTo>
                    <a:cubicBezTo>
                      <a:pt x="97237" y="112819"/>
                      <a:pt x="64957" y="104617"/>
                      <a:pt x="46172" y="121286"/>
                    </a:cubicBezTo>
                    <a:cubicBezTo>
                      <a:pt x="27387" y="137955"/>
                      <a:pt x="-2246" y="193253"/>
                      <a:pt x="135" y="192724"/>
                    </a:cubicBezTo>
                    <a:cubicBezTo>
                      <a:pt x="2516" y="192195"/>
                      <a:pt x="42204" y="141130"/>
                      <a:pt x="60460" y="118111"/>
                    </a:cubicBezTo>
                    <a:cubicBezTo>
                      <a:pt x="78716" y="95092"/>
                      <a:pt x="97237" y="72074"/>
                      <a:pt x="109672" y="54611"/>
                    </a:cubicBezTo>
                    <a:cubicBezTo>
                      <a:pt x="122107" y="37149"/>
                      <a:pt x="139306" y="-5714"/>
                      <a:pt x="139835" y="6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975">
                <a:extLst>
                  <a:ext uri="{FF2B5EF4-FFF2-40B4-BE49-F238E27FC236}">
                    <a16:creationId xmlns:a16="http://schemas.microsoft.com/office/drawing/2014/main" id="{8B04E21F-C242-43F7-865D-854071056FA5}"/>
                  </a:ext>
                </a:extLst>
              </p:cNvPr>
              <p:cNvSpPr/>
              <p:nvPr/>
            </p:nvSpPr>
            <p:spPr>
              <a:xfrm>
                <a:off x="5484285" y="5568949"/>
                <a:ext cx="52915" cy="238324"/>
              </a:xfrm>
              <a:custGeom>
                <a:avLst/>
                <a:gdLst>
                  <a:gd name="connsiteX0" fmla="*/ 14815 w 52915"/>
                  <a:gd name="connsiteY0" fmla="*/ 1 h 238324"/>
                  <a:gd name="connsiteX1" fmla="*/ 44978 w 52915"/>
                  <a:gd name="connsiteY1" fmla="*/ 160339 h 238324"/>
                  <a:gd name="connsiteX2" fmla="*/ 10053 w 52915"/>
                  <a:gd name="connsiteY2" fmla="*/ 207964 h 238324"/>
                  <a:gd name="connsiteX3" fmla="*/ 2115 w 52915"/>
                  <a:gd name="connsiteY3" fmla="*/ 238126 h 238324"/>
                  <a:gd name="connsiteX4" fmla="*/ 43390 w 52915"/>
                  <a:gd name="connsiteY4" fmla="*/ 193676 h 238324"/>
                  <a:gd name="connsiteX5" fmla="*/ 52915 w 52915"/>
                  <a:gd name="connsiteY5" fmla="*/ 157164 h 238324"/>
                  <a:gd name="connsiteX6" fmla="*/ 14815 w 52915"/>
                  <a:gd name="connsiteY6" fmla="*/ 1 h 23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15" h="238324">
                    <a:moveTo>
                      <a:pt x="14815" y="1"/>
                    </a:moveTo>
                    <a:cubicBezTo>
                      <a:pt x="13492" y="530"/>
                      <a:pt x="45772" y="125679"/>
                      <a:pt x="44978" y="160339"/>
                    </a:cubicBezTo>
                    <a:cubicBezTo>
                      <a:pt x="44184" y="194999"/>
                      <a:pt x="17197" y="195000"/>
                      <a:pt x="10053" y="207964"/>
                    </a:cubicBezTo>
                    <a:cubicBezTo>
                      <a:pt x="2909" y="220928"/>
                      <a:pt x="-3441" y="240507"/>
                      <a:pt x="2115" y="238126"/>
                    </a:cubicBezTo>
                    <a:cubicBezTo>
                      <a:pt x="7671" y="235745"/>
                      <a:pt x="34923" y="207170"/>
                      <a:pt x="43390" y="193676"/>
                    </a:cubicBezTo>
                    <a:cubicBezTo>
                      <a:pt x="51857" y="180182"/>
                      <a:pt x="52915" y="185210"/>
                      <a:pt x="52915" y="157164"/>
                    </a:cubicBezTo>
                    <a:cubicBezTo>
                      <a:pt x="52915" y="129118"/>
                      <a:pt x="16138" y="-528"/>
                      <a:pt x="1481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976">
                <a:extLst>
                  <a:ext uri="{FF2B5EF4-FFF2-40B4-BE49-F238E27FC236}">
                    <a16:creationId xmlns:a16="http://schemas.microsoft.com/office/drawing/2014/main" id="{BF84630E-84E2-416F-9429-734AEF1CD5F3}"/>
                  </a:ext>
                </a:extLst>
              </p:cNvPr>
              <p:cNvSpPr/>
              <p:nvPr/>
            </p:nvSpPr>
            <p:spPr>
              <a:xfrm>
                <a:off x="5435515" y="5632384"/>
                <a:ext cx="55503" cy="172338"/>
              </a:xfrm>
              <a:custGeom>
                <a:avLst/>
                <a:gdLst>
                  <a:gd name="connsiteX0" fmla="*/ 39773 w 55503"/>
                  <a:gd name="connsiteY0" fmla="*/ 66 h 172338"/>
                  <a:gd name="connsiteX1" fmla="*/ 54060 w 55503"/>
                  <a:gd name="connsiteY1" fmla="*/ 92141 h 172338"/>
                  <a:gd name="connsiteX2" fmla="*/ 1673 w 55503"/>
                  <a:gd name="connsiteY2" fmla="*/ 171516 h 172338"/>
                  <a:gd name="connsiteX3" fmla="*/ 14373 w 55503"/>
                  <a:gd name="connsiteY3" fmla="*/ 130241 h 172338"/>
                  <a:gd name="connsiteX4" fmla="*/ 28660 w 55503"/>
                  <a:gd name="connsiteY4" fmla="*/ 77854 h 172338"/>
                  <a:gd name="connsiteX5" fmla="*/ 39773 w 55503"/>
                  <a:gd name="connsiteY5" fmla="*/ 66 h 17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03" h="172338">
                    <a:moveTo>
                      <a:pt x="39773" y="66"/>
                    </a:moveTo>
                    <a:cubicBezTo>
                      <a:pt x="44006" y="2447"/>
                      <a:pt x="60410" y="63566"/>
                      <a:pt x="54060" y="92141"/>
                    </a:cubicBezTo>
                    <a:cubicBezTo>
                      <a:pt x="47710" y="120716"/>
                      <a:pt x="8287" y="165166"/>
                      <a:pt x="1673" y="171516"/>
                    </a:cubicBezTo>
                    <a:cubicBezTo>
                      <a:pt x="-4941" y="177866"/>
                      <a:pt x="9875" y="145851"/>
                      <a:pt x="14373" y="130241"/>
                    </a:cubicBezTo>
                    <a:cubicBezTo>
                      <a:pt x="18871" y="114631"/>
                      <a:pt x="26014" y="95581"/>
                      <a:pt x="28660" y="77854"/>
                    </a:cubicBezTo>
                    <a:cubicBezTo>
                      <a:pt x="31306" y="60127"/>
                      <a:pt x="35540" y="-2315"/>
                      <a:pt x="39773" y="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977">
                <a:extLst>
                  <a:ext uri="{FF2B5EF4-FFF2-40B4-BE49-F238E27FC236}">
                    <a16:creationId xmlns:a16="http://schemas.microsoft.com/office/drawing/2014/main" id="{85095A04-7243-412F-977B-0CD3F17CB5C5}"/>
                  </a:ext>
                </a:extLst>
              </p:cNvPr>
              <p:cNvSpPr/>
              <p:nvPr/>
            </p:nvSpPr>
            <p:spPr>
              <a:xfrm>
                <a:off x="5384772" y="5646734"/>
                <a:ext cx="66461" cy="147918"/>
              </a:xfrm>
              <a:custGeom>
                <a:avLst/>
                <a:gdLst>
                  <a:gd name="connsiteX0" fmla="*/ 54003 w 66461"/>
                  <a:gd name="connsiteY0" fmla="*/ 4 h 147918"/>
                  <a:gd name="connsiteX1" fmla="*/ 44478 w 66461"/>
                  <a:gd name="connsiteY1" fmla="*/ 131766 h 147918"/>
                  <a:gd name="connsiteX2" fmla="*/ 28 w 66461"/>
                  <a:gd name="connsiteY2" fmla="*/ 100016 h 147918"/>
                  <a:gd name="connsiteX3" fmla="*/ 38128 w 66461"/>
                  <a:gd name="connsiteY3" fmla="*/ 146054 h 147918"/>
                  <a:gd name="connsiteX4" fmla="*/ 65116 w 66461"/>
                  <a:gd name="connsiteY4" fmla="*/ 127004 h 147918"/>
                  <a:gd name="connsiteX5" fmla="*/ 54003 w 66461"/>
                  <a:gd name="connsiteY5" fmla="*/ 4 h 14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61" h="147918">
                    <a:moveTo>
                      <a:pt x="54003" y="4"/>
                    </a:moveTo>
                    <a:cubicBezTo>
                      <a:pt x="50563" y="798"/>
                      <a:pt x="53474" y="115097"/>
                      <a:pt x="44478" y="131766"/>
                    </a:cubicBezTo>
                    <a:cubicBezTo>
                      <a:pt x="35482" y="148435"/>
                      <a:pt x="1086" y="97635"/>
                      <a:pt x="28" y="100016"/>
                    </a:cubicBezTo>
                    <a:cubicBezTo>
                      <a:pt x="-1030" y="102397"/>
                      <a:pt x="27280" y="141556"/>
                      <a:pt x="38128" y="146054"/>
                    </a:cubicBezTo>
                    <a:cubicBezTo>
                      <a:pt x="48976" y="150552"/>
                      <a:pt x="59560" y="147906"/>
                      <a:pt x="65116" y="127004"/>
                    </a:cubicBezTo>
                    <a:cubicBezTo>
                      <a:pt x="70672" y="106102"/>
                      <a:pt x="57443" y="-790"/>
                      <a:pt x="54003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978">
                <a:extLst>
                  <a:ext uri="{FF2B5EF4-FFF2-40B4-BE49-F238E27FC236}">
                    <a16:creationId xmlns:a16="http://schemas.microsoft.com/office/drawing/2014/main" id="{59F161F6-02A6-4F52-9CFE-D7163B498118}"/>
                  </a:ext>
                </a:extLst>
              </p:cNvPr>
              <p:cNvSpPr/>
              <p:nvPr/>
            </p:nvSpPr>
            <p:spPr>
              <a:xfrm>
                <a:off x="5424535" y="5754470"/>
                <a:ext cx="122262" cy="130751"/>
              </a:xfrm>
              <a:custGeom>
                <a:avLst/>
                <a:gdLst>
                  <a:gd name="connsiteX0" fmla="*/ 122190 w 122262"/>
                  <a:gd name="connsiteY0" fmla="*/ 218 h 130751"/>
                  <a:gd name="connsiteX1" fmla="*/ 17415 w 122262"/>
                  <a:gd name="connsiteY1" fmla="*/ 109755 h 130751"/>
                  <a:gd name="connsiteX2" fmla="*/ 1540 w 122262"/>
                  <a:gd name="connsiteY2" fmla="*/ 128805 h 130751"/>
                  <a:gd name="connsiteX3" fmla="*/ 33290 w 122262"/>
                  <a:gd name="connsiteY3" fmla="*/ 82768 h 130751"/>
                  <a:gd name="connsiteX4" fmla="*/ 122190 w 122262"/>
                  <a:gd name="connsiteY4" fmla="*/ 218 h 13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62" h="130751">
                    <a:moveTo>
                      <a:pt x="122190" y="218"/>
                    </a:moveTo>
                    <a:cubicBezTo>
                      <a:pt x="119544" y="4716"/>
                      <a:pt x="37523" y="88324"/>
                      <a:pt x="17415" y="109755"/>
                    </a:cubicBezTo>
                    <a:cubicBezTo>
                      <a:pt x="-2693" y="131186"/>
                      <a:pt x="-1106" y="133303"/>
                      <a:pt x="1540" y="128805"/>
                    </a:cubicBezTo>
                    <a:cubicBezTo>
                      <a:pt x="4186" y="124307"/>
                      <a:pt x="12653" y="103670"/>
                      <a:pt x="33290" y="82768"/>
                    </a:cubicBezTo>
                    <a:cubicBezTo>
                      <a:pt x="53927" y="61866"/>
                      <a:pt x="124836" y="-4280"/>
                      <a:pt x="122190" y="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979">
                <a:extLst>
                  <a:ext uri="{FF2B5EF4-FFF2-40B4-BE49-F238E27FC236}">
                    <a16:creationId xmlns:a16="http://schemas.microsoft.com/office/drawing/2014/main" id="{C3246C5F-2C22-4F58-A33C-3F4E2BAAC3F5}"/>
                  </a:ext>
                </a:extLst>
              </p:cNvPr>
              <p:cNvSpPr/>
              <p:nvPr/>
            </p:nvSpPr>
            <p:spPr>
              <a:xfrm>
                <a:off x="5471074" y="6039711"/>
                <a:ext cx="285824" cy="824768"/>
              </a:xfrm>
              <a:custGeom>
                <a:avLst/>
                <a:gdLst>
                  <a:gd name="connsiteX0" fmla="*/ 285201 w 285824"/>
                  <a:gd name="connsiteY0" fmla="*/ 3902 h 824768"/>
                  <a:gd name="connsiteX1" fmla="*/ 251864 w 285824"/>
                  <a:gd name="connsiteY1" fmla="*/ 89627 h 824768"/>
                  <a:gd name="connsiteX2" fmla="*/ 232814 w 285824"/>
                  <a:gd name="connsiteY2" fmla="*/ 156302 h 824768"/>
                  <a:gd name="connsiteX3" fmla="*/ 113751 w 285824"/>
                  <a:gd name="connsiteY3" fmla="*/ 449989 h 824768"/>
                  <a:gd name="connsiteX4" fmla="*/ 32789 w 285824"/>
                  <a:gd name="connsiteY4" fmla="*/ 692877 h 824768"/>
                  <a:gd name="connsiteX5" fmla="*/ 7389 w 285824"/>
                  <a:gd name="connsiteY5" fmla="*/ 794477 h 824768"/>
                  <a:gd name="connsiteX6" fmla="*/ 5801 w 285824"/>
                  <a:gd name="connsiteY6" fmla="*/ 813527 h 824768"/>
                  <a:gd name="connsiteX7" fmla="*/ 77239 w 285824"/>
                  <a:gd name="connsiteY7" fmla="*/ 637314 h 824768"/>
                  <a:gd name="connsiteX8" fmla="*/ 128039 w 285824"/>
                  <a:gd name="connsiteY8" fmla="*/ 449989 h 824768"/>
                  <a:gd name="connsiteX9" fmla="*/ 220114 w 285824"/>
                  <a:gd name="connsiteY9" fmla="*/ 226152 h 824768"/>
                  <a:gd name="connsiteX10" fmla="*/ 285201 w 285824"/>
                  <a:gd name="connsiteY10" fmla="*/ 3902 h 8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824" h="824768">
                    <a:moveTo>
                      <a:pt x="285201" y="3902"/>
                    </a:moveTo>
                    <a:cubicBezTo>
                      <a:pt x="290493" y="-18852"/>
                      <a:pt x="260595" y="64227"/>
                      <a:pt x="251864" y="89627"/>
                    </a:cubicBezTo>
                    <a:cubicBezTo>
                      <a:pt x="243133" y="115027"/>
                      <a:pt x="255833" y="96242"/>
                      <a:pt x="232814" y="156302"/>
                    </a:cubicBezTo>
                    <a:cubicBezTo>
                      <a:pt x="209795" y="216362"/>
                      <a:pt x="147088" y="360560"/>
                      <a:pt x="113751" y="449989"/>
                    </a:cubicBezTo>
                    <a:cubicBezTo>
                      <a:pt x="80414" y="539418"/>
                      <a:pt x="50516" y="635462"/>
                      <a:pt x="32789" y="692877"/>
                    </a:cubicBezTo>
                    <a:cubicBezTo>
                      <a:pt x="15062" y="750292"/>
                      <a:pt x="11887" y="774369"/>
                      <a:pt x="7389" y="794477"/>
                    </a:cubicBezTo>
                    <a:cubicBezTo>
                      <a:pt x="2891" y="814585"/>
                      <a:pt x="-5841" y="839721"/>
                      <a:pt x="5801" y="813527"/>
                    </a:cubicBezTo>
                    <a:cubicBezTo>
                      <a:pt x="17443" y="787333"/>
                      <a:pt x="56866" y="697904"/>
                      <a:pt x="77239" y="637314"/>
                    </a:cubicBezTo>
                    <a:cubicBezTo>
                      <a:pt x="97612" y="576724"/>
                      <a:pt x="104227" y="518516"/>
                      <a:pt x="128039" y="449989"/>
                    </a:cubicBezTo>
                    <a:cubicBezTo>
                      <a:pt x="151851" y="381462"/>
                      <a:pt x="193656" y="298648"/>
                      <a:pt x="220114" y="226152"/>
                    </a:cubicBezTo>
                    <a:cubicBezTo>
                      <a:pt x="246572" y="153656"/>
                      <a:pt x="279909" y="26656"/>
                      <a:pt x="285201" y="39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980">
                <a:extLst>
                  <a:ext uri="{FF2B5EF4-FFF2-40B4-BE49-F238E27FC236}">
                    <a16:creationId xmlns:a16="http://schemas.microsoft.com/office/drawing/2014/main" id="{B97CDF78-99FB-4292-9A81-B6E87FE45072}"/>
                  </a:ext>
                </a:extLst>
              </p:cNvPr>
              <p:cNvSpPr/>
              <p:nvPr/>
            </p:nvSpPr>
            <p:spPr>
              <a:xfrm>
                <a:off x="5452667" y="6084350"/>
                <a:ext cx="260078" cy="346817"/>
              </a:xfrm>
              <a:custGeom>
                <a:avLst/>
                <a:gdLst>
                  <a:gd name="connsiteX0" fmla="*/ 259158 w 260078"/>
                  <a:gd name="connsiteY0" fmla="*/ 2125 h 346817"/>
                  <a:gd name="connsiteX1" fmla="*/ 121046 w 260078"/>
                  <a:gd name="connsiteY1" fmla="*/ 22763 h 346817"/>
                  <a:gd name="connsiteX2" fmla="*/ 79771 w 260078"/>
                  <a:gd name="connsiteY2" fmla="*/ 197388 h 346817"/>
                  <a:gd name="connsiteX3" fmla="*/ 396 w 260078"/>
                  <a:gd name="connsiteY3" fmla="*/ 346613 h 346817"/>
                  <a:gd name="connsiteX4" fmla="*/ 51196 w 260078"/>
                  <a:gd name="connsiteY4" fmla="*/ 225963 h 346817"/>
                  <a:gd name="connsiteX5" fmla="*/ 97233 w 260078"/>
                  <a:gd name="connsiteY5" fmla="*/ 70388 h 346817"/>
                  <a:gd name="connsiteX6" fmla="*/ 176608 w 260078"/>
                  <a:gd name="connsiteY6" fmla="*/ 22763 h 346817"/>
                  <a:gd name="connsiteX7" fmla="*/ 259158 w 260078"/>
                  <a:gd name="connsiteY7" fmla="*/ 2125 h 34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078" h="346817">
                    <a:moveTo>
                      <a:pt x="259158" y="2125"/>
                    </a:moveTo>
                    <a:cubicBezTo>
                      <a:pt x="249898" y="2125"/>
                      <a:pt x="150944" y="-9781"/>
                      <a:pt x="121046" y="22763"/>
                    </a:cubicBezTo>
                    <a:cubicBezTo>
                      <a:pt x="91148" y="55307"/>
                      <a:pt x="99879" y="143413"/>
                      <a:pt x="79771" y="197388"/>
                    </a:cubicBezTo>
                    <a:cubicBezTo>
                      <a:pt x="59663" y="251363"/>
                      <a:pt x="5158" y="341851"/>
                      <a:pt x="396" y="346613"/>
                    </a:cubicBezTo>
                    <a:cubicBezTo>
                      <a:pt x="-4366" y="351375"/>
                      <a:pt x="35057" y="272000"/>
                      <a:pt x="51196" y="225963"/>
                    </a:cubicBezTo>
                    <a:cubicBezTo>
                      <a:pt x="67335" y="179926"/>
                      <a:pt x="76331" y="104255"/>
                      <a:pt x="97233" y="70388"/>
                    </a:cubicBezTo>
                    <a:cubicBezTo>
                      <a:pt x="118135" y="36521"/>
                      <a:pt x="147768" y="34934"/>
                      <a:pt x="176608" y="22763"/>
                    </a:cubicBezTo>
                    <a:cubicBezTo>
                      <a:pt x="205448" y="10592"/>
                      <a:pt x="268418" y="2125"/>
                      <a:pt x="259158" y="21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981">
                <a:extLst>
                  <a:ext uri="{FF2B5EF4-FFF2-40B4-BE49-F238E27FC236}">
                    <a16:creationId xmlns:a16="http://schemas.microsoft.com/office/drawing/2014/main" id="{9DC39657-3F1C-4456-9100-5FCFE0687779}"/>
                  </a:ext>
                </a:extLst>
              </p:cNvPr>
              <p:cNvSpPr/>
              <p:nvPr/>
            </p:nvSpPr>
            <p:spPr>
              <a:xfrm>
                <a:off x="5483215" y="5969369"/>
                <a:ext cx="243139" cy="129948"/>
              </a:xfrm>
              <a:custGeom>
                <a:avLst/>
                <a:gdLst>
                  <a:gd name="connsiteX0" fmla="*/ 242898 w 243139"/>
                  <a:gd name="connsiteY0" fmla="*/ 5981 h 129948"/>
                  <a:gd name="connsiteX1" fmla="*/ 60335 w 243139"/>
                  <a:gd name="connsiteY1" fmla="*/ 10744 h 129948"/>
                  <a:gd name="connsiteX2" fmla="*/ 10 w 243139"/>
                  <a:gd name="connsiteY2" fmla="*/ 129806 h 129948"/>
                  <a:gd name="connsiteX3" fmla="*/ 63510 w 243139"/>
                  <a:gd name="connsiteY3" fmla="*/ 34556 h 129948"/>
                  <a:gd name="connsiteX4" fmla="*/ 98435 w 243139"/>
                  <a:gd name="connsiteY4" fmla="*/ 13919 h 129948"/>
                  <a:gd name="connsiteX5" fmla="*/ 242898 w 243139"/>
                  <a:gd name="connsiteY5" fmla="*/ 5981 h 1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139" h="129948">
                    <a:moveTo>
                      <a:pt x="242898" y="5981"/>
                    </a:moveTo>
                    <a:cubicBezTo>
                      <a:pt x="236548" y="5452"/>
                      <a:pt x="100816" y="-9893"/>
                      <a:pt x="60335" y="10744"/>
                    </a:cubicBezTo>
                    <a:cubicBezTo>
                      <a:pt x="19854" y="31381"/>
                      <a:pt x="-519" y="125837"/>
                      <a:pt x="10" y="129806"/>
                    </a:cubicBezTo>
                    <a:cubicBezTo>
                      <a:pt x="539" y="133775"/>
                      <a:pt x="47106" y="53870"/>
                      <a:pt x="63510" y="34556"/>
                    </a:cubicBezTo>
                    <a:cubicBezTo>
                      <a:pt x="79914" y="15242"/>
                      <a:pt x="68537" y="17623"/>
                      <a:pt x="98435" y="13919"/>
                    </a:cubicBezTo>
                    <a:cubicBezTo>
                      <a:pt x="128333" y="10215"/>
                      <a:pt x="249248" y="6510"/>
                      <a:pt x="242898" y="5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982">
                <a:extLst>
                  <a:ext uri="{FF2B5EF4-FFF2-40B4-BE49-F238E27FC236}">
                    <a16:creationId xmlns:a16="http://schemas.microsoft.com/office/drawing/2014/main" id="{6C21FC3B-550F-443D-971B-55A0B11D1230}"/>
                  </a:ext>
                </a:extLst>
              </p:cNvPr>
              <p:cNvSpPr/>
              <p:nvPr/>
            </p:nvSpPr>
            <p:spPr>
              <a:xfrm>
                <a:off x="5518112" y="6031324"/>
                <a:ext cx="225463" cy="2352"/>
              </a:xfrm>
              <a:custGeom>
                <a:avLst/>
                <a:gdLst>
                  <a:gd name="connsiteX0" fmla="*/ 225463 w 225463"/>
                  <a:gd name="connsiteY0" fmla="*/ 1176 h 2352"/>
                  <a:gd name="connsiteX1" fmla="*/ 38 w 225463"/>
                  <a:gd name="connsiteY1" fmla="*/ 1176 h 2352"/>
                  <a:gd name="connsiteX2" fmla="*/ 225463 w 225463"/>
                  <a:gd name="connsiteY2" fmla="*/ 1176 h 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463" h="2352">
                    <a:moveTo>
                      <a:pt x="225463" y="1176"/>
                    </a:moveTo>
                    <a:cubicBezTo>
                      <a:pt x="225463" y="1176"/>
                      <a:pt x="3478" y="3822"/>
                      <a:pt x="38" y="1176"/>
                    </a:cubicBezTo>
                    <a:cubicBezTo>
                      <a:pt x="-3402" y="-1470"/>
                      <a:pt x="225463" y="1176"/>
                      <a:pt x="225463" y="1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983">
                <a:extLst>
                  <a:ext uri="{FF2B5EF4-FFF2-40B4-BE49-F238E27FC236}">
                    <a16:creationId xmlns:a16="http://schemas.microsoft.com/office/drawing/2014/main" id="{F6A10409-F151-40C6-ACA5-3C45AE205D1C}"/>
                  </a:ext>
                </a:extLst>
              </p:cNvPr>
              <p:cNvSpPr/>
              <p:nvPr/>
            </p:nvSpPr>
            <p:spPr>
              <a:xfrm>
                <a:off x="5544366" y="6125350"/>
                <a:ext cx="194260" cy="64476"/>
              </a:xfrm>
              <a:custGeom>
                <a:avLst/>
                <a:gdLst>
                  <a:gd name="connsiteX0" fmla="*/ 772 w 194260"/>
                  <a:gd name="connsiteY0" fmla="*/ 64313 h 64476"/>
                  <a:gd name="connsiteX1" fmla="*/ 156347 w 194260"/>
                  <a:gd name="connsiteY1" fmla="*/ 26213 h 64476"/>
                  <a:gd name="connsiteX2" fmla="*/ 191272 w 194260"/>
                  <a:gd name="connsiteY2" fmla="*/ 813 h 64476"/>
                  <a:gd name="connsiteX3" fmla="*/ 100784 w 194260"/>
                  <a:gd name="connsiteY3" fmla="*/ 10338 h 64476"/>
                  <a:gd name="connsiteX4" fmla="*/ 772 w 194260"/>
                  <a:gd name="connsiteY4" fmla="*/ 64313 h 6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60" h="64476">
                    <a:moveTo>
                      <a:pt x="772" y="64313"/>
                    </a:moveTo>
                    <a:cubicBezTo>
                      <a:pt x="10033" y="66959"/>
                      <a:pt x="124597" y="36796"/>
                      <a:pt x="156347" y="26213"/>
                    </a:cubicBezTo>
                    <a:cubicBezTo>
                      <a:pt x="188097" y="15630"/>
                      <a:pt x="200533" y="3459"/>
                      <a:pt x="191272" y="813"/>
                    </a:cubicBezTo>
                    <a:cubicBezTo>
                      <a:pt x="182012" y="-1833"/>
                      <a:pt x="133592" y="2136"/>
                      <a:pt x="100784" y="10338"/>
                    </a:cubicBezTo>
                    <a:cubicBezTo>
                      <a:pt x="67976" y="18540"/>
                      <a:pt x="-8489" y="61667"/>
                      <a:pt x="772" y="643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984">
                <a:extLst>
                  <a:ext uri="{FF2B5EF4-FFF2-40B4-BE49-F238E27FC236}">
                    <a16:creationId xmlns:a16="http://schemas.microsoft.com/office/drawing/2014/main" id="{F3A0BA1D-D35A-49CE-8E37-9254B9110C33}"/>
                  </a:ext>
                </a:extLst>
              </p:cNvPr>
              <p:cNvSpPr/>
              <p:nvPr/>
            </p:nvSpPr>
            <p:spPr>
              <a:xfrm>
                <a:off x="5332265" y="5839834"/>
                <a:ext cx="71855" cy="85113"/>
              </a:xfrm>
              <a:custGeom>
                <a:avLst/>
                <a:gdLst>
                  <a:gd name="connsiteX0" fmla="*/ 148 w 71855"/>
                  <a:gd name="connsiteY0" fmla="*/ 3754 h 85113"/>
                  <a:gd name="connsiteX1" fmla="*/ 71585 w 71855"/>
                  <a:gd name="connsiteY1" fmla="*/ 10104 h 85113"/>
                  <a:gd name="connsiteX2" fmla="*/ 25548 w 71855"/>
                  <a:gd name="connsiteY2" fmla="*/ 84716 h 85113"/>
                  <a:gd name="connsiteX3" fmla="*/ 50948 w 71855"/>
                  <a:gd name="connsiteY3" fmla="*/ 38679 h 85113"/>
                  <a:gd name="connsiteX4" fmla="*/ 148 w 71855"/>
                  <a:gd name="connsiteY4" fmla="*/ 3754 h 8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55" h="85113">
                    <a:moveTo>
                      <a:pt x="148" y="3754"/>
                    </a:moveTo>
                    <a:cubicBezTo>
                      <a:pt x="3588" y="-1009"/>
                      <a:pt x="67352" y="-3390"/>
                      <a:pt x="71585" y="10104"/>
                    </a:cubicBezTo>
                    <a:cubicBezTo>
                      <a:pt x="75818" y="23598"/>
                      <a:pt x="28988" y="79954"/>
                      <a:pt x="25548" y="84716"/>
                    </a:cubicBezTo>
                    <a:cubicBezTo>
                      <a:pt x="22109" y="89479"/>
                      <a:pt x="47509" y="50056"/>
                      <a:pt x="50948" y="38679"/>
                    </a:cubicBezTo>
                    <a:cubicBezTo>
                      <a:pt x="54387" y="27302"/>
                      <a:pt x="-3292" y="8517"/>
                      <a:pt x="148" y="37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985">
                <a:extLst>
                  <a:ext uri="{FF2B5EF4-FFF2-40B4-BE49-F238E27FC236}">
                    <a16:creationId xmlns:a16="http://schemas.microsoft.com/office/drawing/2014/main" id="{B04AC584-238C-4E1F-A6C3-B534A9868B66}"/>
                  </a:ext>
                </a:extLst>
              </p:cNvPr>
              <p:cNvSpPr/>
              <p:nvPr/>
            </p:nvSpPr>
            <p:spPr>
              <a:xfrm>
                <a:off x="5244977" y="5925378"/>
                <a:ext cx="154364" cy="181683"/>
              </a:xfrm>
              <a:custGeom>
                <a:avLst/>
                <a:gdLst>
                  <a:gd name="connsiteX0" fmla="*/ 154111 w 154364"/>
                  <a:gd name="connsiteY0" fmla="*/ 760 h 181683"/>
                  <a:gd name="connsiteX1" fmla="*/ 58861 w 154364"/>
                  <a:gd name="connsiteY1" fmla="*/ 180147 h 181683"/>
                  <a:gd name="connsiteX2" fmla="*/ 123 w 154364"/>
                  <a:gd name="connsiteY2" fmla="*/ 91247 h 181683"/>
                  <a:gd name="connsiteX3" fmla="*/ 44573 w 154364"/>
                  <a:gd name="connsiteY3" fmla="*/ 161097 h 181683"/>
                  <a:gd name="connsiteX4" fmla="*/ 85848 w 154364"/>
                  <a:gd name="connsiteY4" fmla="*/ 118235 h 181683"/>
                  <a:gd name="connsiteX5" fmla="*/ 154111 w 154364"/>
                  <a:gd name="connsiteY5" fmla="*/ 760 h 1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64" h="181683">
                    <a:moveTo>
                      <a:pt x="154111" y="760"/>
                    </a:moveTo>
                    <a:cubicBezTo>
                      <a:pt x="149613" y="11078"/>
                      <a:pt x="84526" y="165066"/>
                      <a:pt x="58861" y="180147"/>
                    </a:cubicBezTo>
                    <a:cubicBezTo>
                      <a:pt x="33196" y="195228"/>
                      <a:pt x="2504" y="94422"/>
                      <a:pt x="123" y="91247"/>
                    </a:cubicBezTo>
                    <a:cubicBezTo>
                      <a:pt x="-2258" y="88072"/>
                      <a:pt x="30286" y="156599"/>
                      <a:pt x="44573" y="161097"/>
                    </a:cubicBezTo>
                    <a:cubicBezTo>
                      <a:pt x="58860" y="165595"/>
                      <a:pt x="69708" y="148398"/>
                      <a:pt x="85848" y="118235"/>
                    </a:cubicBezTo>
                    <a:cubicBezTo>
                      <a:pt x="101988" y="88073"/>
                      <a:pt x="158609" y="-9558"/>
                      <a:pt x="154111" y="7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986">
                <a:extLst>
                  <a:ext uri="{FF2B5EF4-FFF2-40B4-BE49-F238E27FC236}">
                    <a16:creationId xmlns:a16="http://schemas.microsoft.com/office/drawing/2014/main" id="{62ADECE8-BFB4-40A5-A542-23F976A77E62}"/>
                  </a:ext>
                </a:extLst>
              </p:cNvPr>
              <p:cNvSpPr/>
              <p:nvPr/>
            </p:nvSpPr>
            <p:spPr>
              <a:xfrm>
                <a:off x="5286250" y="5926128"/>
                <a:ext cx="92826" cy="37594"/>
              </a:xfrm>
              <a:custGeom>
                <a:avLst/>
                <a:gdLst>
                  <a:gd name="connsiteX0" fmla="*/ 125 w 92826"/>
                  <a:gd name="connsiteY0" fmla="*/ 36522 h 37594"/>
                  <a:gd name="connsiteX1" fmla="*/ 69975 w 92826"/>
                  <a:gd name="connsiteY1" fmla="*/ 25410 h 37594"/>
                  <a:gd name="connsiteX2" fmla="*/ 89025 w 92826"/>
                  <a:gd name="connsiteY2" fmla="*/ 10 h 37594"/>
                  <a:gd name="connsiteX3" fmla="*/ 125 w 92826"/>
                  <a:gd name="connsiteY3" fmla="*/ 36522 h 3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26" h="37594">
                    <a:moveTo>
                      <a:pt x="125" y="36522"/>
                    </a:moveTo>
                    <a:cubicBezTo>
                      <a:pt x="-3050" y="40755"/>
                      <a:pt x="55158" y="31495"/>
                      <a:pt x="69975" y="25410"/>
                    </a:cubicBezTo>
                    <a:cubicBezTo>
                      <a:pt x="84792" y="19325"/>
                      <a:pt x="100137" y="-519"/>
                      <a:pt x="89025" y="10"/>
                    </a:cubicBezTo>
                    <a:cubicBezTo>
                      <a:pt x="77913" y="539"/>
                      <a:pt x="3300" y="32289"/>
                      <a:pt x="125" y="365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87">
                <a:extLst>
                  <a:ext uri="{FF2B5EF4-FFF2-40B4-BE49-F238E27FC236}">
                    <a16:creationId xmlns:a16="http://schemas.microsoft.com/office/drawing/2014/main" id="{DF78768B-327F-44D0-9099-D7B07443406E}"/>
                  </a:ext>
                </a:extLst>
              </p:cNvPr>
              <p:cNvSpPr/>
              <p:nvPr/>
            </p:nvSpPr>
            <p:spPr>
              <a:xfrm>
                <a:off x="5272027" y="5946294"/>
                <a:ext cx="71513" cy="133942"/>
              </a:xfrm>
              <a:custGeom>
                <a:avLst/>
                <a:gdLst>
                  <a:gd name="connsiteX0" fmla="*/ 71498 w 71513"/>
                  <a:gd name="connsiteY0" fmla="*/ 481 h 133942"/>
                  <a:gd name="connsiteX1" fmla="*/ 4823 w 71513"/>
                  <a:gd name="connsiteY1" fmla="*/ 130656 h 133942"/>
                  <a:gd name="connsiteX2" fmla="*/ 11173 w 71513"/>
                  <a:gd name="connsiteY2" fmla="*/ 87794 h 133942"/>
                  <a:gd name="connsiteX3" fmla="*/ 71498 w 71513"/>
                  <a:gd name="connsiteY3" fmla="*/ 481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13" h="133942">
                    <a:moveTo>
                      <a:pt x="71498" y="481"/>
                    </a:moveTo>
                    <a:cubicBezTo>
                      <a:pt x="70440" y="7625"/>
                      <a:pt x="14877" y="116104"/>
                      <a:pt x="4823" y="130656"/>
                    </a:cubicBezTo>
                    <a:cubicBezTo>
                      <a:pt x="-5231" y="145208"/>
                      <a:pt x="2177" y="107902"/>
                      <a:pt x="11173" y="87794"/>
                    </a:cubicBezTo>
                    <a:cubicBezTo>
                      <a:pt x="20169" y="67686"/>
                      <a:pt x="72556" y="-6663"/>
                      <a:pt x="71498" y="4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88">
                <a:extLst>
                  <a:ext uri="{FF2B5EF4-FFF2-40B4-BE49-F238E27FC236}">
                    <a16:creationId xmlns:a16="http://schemas.microsoft.com/office/drawing/2014/main" id="{2211C6BA-8F48-4833-80A1-5BBC99DEEDCB}"/>
                  </a:ext>
                </a:extLst>
              </p:cNvPr>
              <p:cNvSpPr/>
              <p:nvPr/>
            </p:nvSpPr>
            <p:spPr>
              <a:xfrm>
                <a:off x="5432224" y="6199738"/>
                <a:ext cx="106430" cy="236935"/>
              </a:xfrm>
              <a:custGeom>
                <a:avLst/>
                <a:gdLst>
                  <a:gd name="connsiteX0" fmla="*/ 101801 w 106430"/>
                  <a:gd name="connsiteY0" fmla="*/ 2625 h 236935"/>
                  <a:gd name="connsiteX1" fmla="*/ 9726 w 106430"/>
                  <a:gd name="connsiteY1" fmla="*/ 221700 h 236935"/>
                  <a:gd name="connsiteX2" fmla="*/ 11314 w 106430"/>
                  <a:gd name="connsiteY2" fmla="*/ 205825 h 236935"/>
                  <a:gd name="connsiteX3" fmla="*/ 85926 w 106430"/>
                  <a:gd name="connsiteY3" fmla="*/ 105812 h 236935"/>
                  <a:gd name="connsiteX4" fmla="*/ 101801 w 106430"/>
                  <a:gd name="connsiteY4" fmla="*/ 2625 h 23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30" h="236935">
                    <a:moveTo>
                      <a:pt x="101801" y="2625"/>
                    </a:moveTo>
                    <a:cubicBezTo>
                      <a:pt x="89101" y="21940"/>
                      <a:pt x="24807" y="187833"/>
                      <a:pt x="9726" y="221700"/>
                    </a:cubicBezTo>
                    <a:cubicBezTo>
                      <a:pt x="-5355" y="255567"/>
                      <a:pt x="-1386" y="225140"/>
                      <a:pt x="11314" y="205825"/>
                    </a:cubicBezTo>
                    <a:cubicBezTo>
                      <a:pt x="24014" y="186510"/>
                      <a:pt x="73491" y="135710"/>
                      <a:pt x="85926" y="105812"/>
                    </a:cubicBezTo>
                    <a:cubicBezTo>
                      <a:pt x="98361" y="75914"/>
                      <a:pt x="114501" y="-16690"/>
                      <a:pt x="101801" y="2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89">
                <a:extLst>
                  <a:ext uri="{FF2B5EF4-FFF2-40B4-BE49-F238E27FC236}">
                    <a16:creationId xmlns:a16="http://schemas.microsoft.com/office/drawing/2014/main" id="{355A57E7-21B1-415F-B4DA-160D34A6C22C}"/>
                  </a:ext>
                </a:extLst>
              </p:cNvPr>
              <p:cNvSpPr/>
              <p:nvPr/>
            </p:nvSpPr>
            <p:spPr>
              <a:xfrm>
                <a:off x="5416237" y="6184223"/>
                <a:ext cx="90853" cy="221447"/>
              </a:xfrm>
              <a:custGeom>
                <a:avLst/>
                <a:gdLst>
                  <a:gd name="connsiteX0" fmla="*/ 90801 w 90853"/>
                  <a:gd name="connsiteY0" fmla="*/ 677 h 221447"/>
                  <a:gd name="connsiteX1" fmla="*/ 5076 w 90853"/>
                  <a:gd name="connsiteY1" fmla="*/ 214990 h 221447"/>
                  <a:gd name="connsiteX2" fmla="*/ 17776 w 90853"/>
                  <a:gd name="connsiteY2" fmla="*/ 149902 h 221447"/>
                  <a:gd name="connsiteX3" fmla="*/ 90801 w 90853"/>
                  <a:gd name="connsiteY3" fmla="*/ 677 h 2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53" h="221447">
                    <a:moveTo>
                      <a:pt x="90801" y="677"/>
                    </a:moveTo>
                    <a:cubicBezTo>
                      <a:pt x="88684" y="11525"/>
                      <a:pt x="17247" y="190119"/>
                      <a:pt x="5076" y="214990"/>
                    </a:cubicBezTo>
                    <a:cubicBezTo>
                      <a:pt x="-7095" y="239861"/>
                      <a:pt x="4812" y="187473"/>
                      <a:pt x="17776" y="149902"/>
                    </a:cubicBezTo>
                    <a:cubicBezTo>
                      <a:pt x="30740" y="112331"/>
                      <a:pt x="92918" y="-10171"/>
                      <a:pt x="90801" y="6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90">
                <a:extLst>
                  <a:ext uri="{FF2B5EF4-FFF2-40B4-BE49-F238E27FC236}">
                    <a16:creationId xmlns:a16="http://schemas.microsoft.com/office/drawing/2014/main" id="{018051AC-7045-4C4D-B200-5E98DECDA285}"/>
                  </a:ext>
                </a:extLst>
              </p:cNvPr>
              <p:cNvSpPr/>
              <p:nvPr/>
            </p:nvSpPr>
            <p:spPr>
              <a:xfrm>
                <a:off x="5373586" y="6054718"/>
                <a:ext cx="144256" cy="258260"/>
              </a:xfrm>
              <a:custGeom>
                <a:avLst/>
                <a:gdLst>
                  <a:gd name="connsiteX0" fmla="*/ 102 w 144256"/>
                  <a:gd name="connsiteY0" fmla="*/ 7 h 258260"/>
                  <a:gd name="connsiteX1" fmla="*/ 130277 w 144256"/>
                  <a:gd name="connsiteY1" fmla="*/ 85732 h 258260"/>
                  <a:gd name="connsiteX2" fmla="*/ 131864 w 144256"/>
                  <a:gd name="connsiteY2" fmla="*/ 87320 h 258260"/>
                  <a:gd name="connsiteX3" fmla="*/ 52489 w 144256"/>
                  <a:gd name="connsiteY3" fmla="*/ 255595 h 258260"/>
                  <a:gd name="connsiteX4" fmla="*/ 79477 w 144256"/>
                  <a:gd name="connsiteY4" fmla="*/ 185745 h 258260"/>
                  <a:gd name="connsiteX5" fmla="*/ 101702 w 144256"/>
                  <a:gd name="connsiteY5" fmla="*/ 120657 h 258260"/>
                  <a:gd name="connsiteX6" fmla="*/ 108052 w 144256"/>
                  <a:gd name="connsiteY6" fmla="*/ 80970 h 258260"/>
                  <a:gd name="connsiteX7" fmla="*/ 102 w 144256"/>
                  <a:gd name="connsiteY7" fmla="*/ 7 h 25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56" h="258260">
                    <a:moveTo>
                      <a:pt x="102" y="7"/>
                    </a:moveTo>
                    <a:cubicBezTo>
                      <a:pt x="3806" y="801"/>
                      <a:pt x="108317" y="71180"/>
                      <a:pt x="130277" y="85732"/>
                    </a:cubicBezTo>
                    <a:cubicBezTo>
                      <a:pt x="152237" y="100284"/>
                      <a:pt x="144829" y="59010"/>
                      <a:pt x="131864" y="87320"/>
                    </a:cubicBezTo>
                    <a:cubicBezTo>
                      <a:pt x="118899" y="115630"/>
                      <a:pt x="61220" y="239191"/>
                      <a:pt x="52489" y="255595"/>
                    </a:cubicBezTo>
                    <a:cubicBezTo>
                      <a:pt x="43758" y="271999"/>
                      <a:pt x="71275" y="208235"/>
                      <a:pt x="79477" y="185745"/>
                    </a:cubicBezTo>
                    <a:cubicBezTo>
                      <a:pt x="87679" y="163255"/>
                      <a:pt x="96939" y="138120"/>
                      <a:pt x="101702" y="120657"/>
                    </a:cubicBezTo>
                    <a:cubicBezTo>
                      <a:pt x="106465" y="103194"/>
                      <a:pt x="122339" y="96580"/>
                      <a:pt x="108052" y="80970"/>
                    </a:cubicBezTo>
                    <a:cubicBezTo>
                      <a:pt x="93765" y="65360"/>
                      <a:pt x="-3602" y="-787"/>
                      <a:pt x="102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: 図形 1991">
                <a:extLst>
                  <a:ext uri="{FF2B5EF4-FFF2-40B4-BE49-F238E27FC236}">
                    <a16:creationId xmlns:a16="http://schemas.microsoft.com/office/drawing/2014/main" id="{D0085856-D09B-4C23-AC35-3280D7B6BC9D}"/>
                  </a:ext>
                </a:extLst>
              </p:cNvPr>
              <p:cNvSpPr/>
              <p:nvPr/>
            </p:nvSpPr>
            <p:spPr>
              <a:xfrm>
                <a:off x="5296395" y="6068721"/>
                <a:ext cx="136406" cy="254336"/>
              </a:xfrm>
              <a:custGeom>
                <a:avLst/>
                <a:gdLst>
                  <a:gd name="connsiteX0" fmla="*/ 136030 w 136406"/>
                  <a:gd name="connsiteY0" fmla="*/ 254292 h 254336"/>
                  <a:gd name="connsiteX1" fmla="*/ 13793 w 136406"/>
                  <a:gd name="connsiteY1" fmla="*/ 152692 h 254336"/>
                  <a:gd name="connsiteX2" fmla="*/ 4268 w 136406"/>
                  <a:gd name="connsiteY2" fmla="*/ 117767 h 254336"/>
                  <a:gd name="connsiteX3" fmla="*/ 26493 w 136406"/>
                  <a:gd name="connsiteY3" fmla="*/ 81254 h 254336"/>
                  <a:gd name="connsiteX4" fmla="*/ 77293 w 136406"/>
                  <a:gd name="connsiteY4" fmla="*/ 70142 h 254336"/>
                  <a:gd name="connsiteX5" fmla="*/ 61418 w 136406"/>
                  <a:gd name="connsiteY5" fmla="*/ 39979 h 254336"/>
                  <a:gd name="connsiteX6" fmla="*/ 72530 w 136406"/>
                  <a:gd name="connsiteY6" fmla="*/ 39979 h 254336"/>
                  <a:gd name="connsiteX7" fmla="*/ 110630 w 136406"/>
                  <a:gd name="connsiteY7" fmla="*/ 27279 h 254336"/>
                  <a:gd name="connsiteX8" fmla="*/ 88405 w 136406"/>
                  <a:gd name="connsiteY8" fmla="*/ 292 h 254336"/>
                  <a:gd name="connsiteX9" fmla="*/ 99518 w 136406"/>
                  <a:gd name="connsiteY9" fmla="*/ 46329 h 254336"/>
                  <a:gd name="connsiteX10" fmla="*/ 53480 w 136406"/>
                  <a:gd name="connsiteY10" fmla="*/ 163804 h 254336"/>
                  <a:gd name="connsiteX11" fmla="*/ 136030 w 136406"/>
                  <a:gd name="connsiteY11" fmla="*/ 254292 h 254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406" h="254336">
                    <a:moveTo>
                      <a:pt x="136030" y="254292"/>
                    </a:moveTo>
                    <a:cubicBezTo>
                      <a:pt x="129415" y="252440"/>
                      <a:pt x="35753" y="175446"/>
                      <a:pt x="13793" y="152692"/>
                    </a:cubicBezTo>
                    <a:cubicBezTo>
                      <a:pt x="-8167" y="129938"/>
                      <a:pt x="2151" y="129673"/>
                      <a:pt x="4268" y="117767"/>
                    </a:cubicBezTo>
                    <a:cubicBezTo>
                      <a:pt x="6385" y="105861"/>
                      <a:pt x="14322" y="89191"/>
                      <a:pt x="26493" y="81254"/>
                    </a:cubicBezTo>
                    <a:cubicBezTo>
                      <a:pt x="38664" y="73317"/>
                      <a:pt x="71472" y="77021"/>
                      <a:pt x="77293" y="70142"/>
                    </a:cubicBezTo>
                    <a:cubicBezTo>
                      <a:pt x="83114" y="63263"/>
                      <a:pt x="62212" y="45006"/>
                      <a:pt x="61418" y="39979"/>
                    </a:cubicBezTo>
                    <a:cubicBezTo>
                      <a:pt x="60624" y="34952"/>
                      <a:pt x="64328" y="42096"/>
                      <a:pt x="72530" y="39979"/>
                    </a:cubicBezTo>
                    <a:cubicBezTo>
                      <a:pt x="80732" y="37862"/>
                      <a:pt x="107984" y="33893"/>
                      <a:pt x="110630" y="27279"/>
                    </a:cubicBezTo>
                    <a:cubicBezTo>
                      <a:pt x="113276" y="20664"/>
                      <a:pt x="90257" y="-2883"/>
                      <a:pt x="88405" y="292"/>
                    </a:cubicBezTo>
                    <a:cubicBezTo>
                      <a:pt x="86553" y="3467"/>
                      <a:pt x="105339" y="19077"/>
                      <a:pt x="99518" y="46329"/>
                    </a:cubicBezTo>
                    <a:cubicBezTo>
                      <a:pt x="93697" y="73581"/>
                      <a:pt x="46866" y="127556"/>
                      <a:pt x="53480" y="163804"/>
                    </a:cubicBezTo>
                    <a:cubicBezTo>
                      <a:pt x="60094" y="200052"/>
                      <a:pt x="142645" y="256144"/>
                      <a:pt x="136030" y="2542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92">
                <a:extLst>
                  <a:ext uri="{FF2B5EF4-FFF2-40B4-BE49-F238E27FC236}">
                    <a16:creationId xmlns:a16="http://schemas.microsoft.com/office/drawing/2014/main" id="{5092AEAE-156B-42CA-B323-3B39EB42D92D}"/>
                  </a:ext>
                </a:extLst>
              </p:cNvPr>
              <p:cNvSpPr/>
              <p:nvPr/>
            </p:nvSpPr>
            <p:spPr>
              <a:xfrm>
                <a:off x="5295771" y="6238875"/>
                <a:ext cx="124457" cy="187830"/>
              </a:xfrm>
              <a:custGeom>
                <a:avLst/>
                <a:gdLst>
                  <a:gd name="connsiteX0" fmla="*/ 129 w 124457"/>
                  <a:gd name="connsiteY0" fmla="*/ 0 h 187830"/>
                  <a:gd name="connsiteX1" fmla="*/ 120779 w 124457"/>
                  <a:gd name="connsiteY1" fmla="*/ 82550 h 187830"/>
                  <a:gd name="connsiteX2" fmla="*/ 93792 w 124457"/>
                  <a:gd name="connsiteY2" fmla="*/ 187325 h 187830"/>
                  <a:gd name="connsiteX3" fmla="*/ 98554 w 124457"/>
                  <a:gd name="connsiteY3" fmla="*/ 120650 h 187830"/>
                  <a:gd name="connsiteX4" fmla="*/ 96967 w 124457"/>
                  <a:gd name="connsiteY4" fmla="*/ 80963 h 187830"/>
                  <a:gd name="connsiteX5" fmla="*/ 129 w 124457"/>
                  <a:gd name="connsiteY5" fmla="*/ 0 h 18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457" h="187830">
                    <a:moveTo>
                      <a:pt x="129" y="0"/>
                    </a:moveTo>
                    <a:cubicBezTo>
                      <a:pt x="4098" y="264"/>
                      <a:pt x="105169" y="51329"/>
                      <a:pt x="120779" y="82550"/>
                    </a:cubicBezTo>
                    <a:cubicBezTo>
                      <a:pt x="136390" y="113771"/>
                      <a:pt x="97496" y="180975"/>
                      <a:pt x="93792" y="187325"/>
                    </a:cubicBezTo>
                    <a:cubicBezTo>
                      <a:pt x="90088" y="193675"/>
                      <a:pt x="98025" y="138377"/>
                      <a:pt x="98554" y="120650"/>
                    </a:cubicBezTo>
                    <a:cubicBezTo>
                      <a:pt x="99083" y="102923"/>
                      <a:pt x="109402" y="98426"/>
                      <a:pt x="96967" y="80963"/>
                    </a:cubicBezTo>
                    <a:cubicBezTo>
                      <a:pt x="84532" y="63501"/>
                      <a:pt x="-3840" y="-264"/>
                      <a:pt x="12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: 図形 1993">
                <a:extLst>
                  <a:ext uri="{FF2B5EF4-FFF2-40B4-BE49-F238E27FC236}">
                    <a16:creationId xmlns:a16="http://schemas.microsoft.com/office/drawing/2014/main" id="{DCFEECD8-4BC4-4490-9DF5-204CC733BB66}"/>
                  </a:ext>
                </a:extLst>
              </p:cNvPr>
              <p:cNvSpPr/>
              <p:nvPr/>
            </p:nvSpPr>
            <p:spPr>
              <a:xfrm>
                <a:off x="5236072" y="6246686"/>
                <a:ext cx="152543" cy="183599"/>
              </a:xfrm>
              <a:custGeom>
                <a:avLst/>
                <a:gdLst>
                  <a:gd name="connsiteX0" fmla="*/ 63003 w 152543"/>
                  <a:gd name="connsiteY0" fmla="*/ 127 h 183599"/>
                  <a:gd name="connsiteX1" fmla="*/ 58241 w 152543"/>
                  <a:gd name="connsiteY1" fmla="*/ 87439 h 183599"/>
                  <a:gd name="connsiteX2" fmla="*/ 37603 w 152543"/>
                  <a:gd name="connsiteY2" fmla="*/ 150939 h 183599"/>
                  <a:gd name="connsiteX3" fmla="*/ 99516 w 152543"/>
                  <a:gd name="connsiteY3" fmla="*/ 150939 h 183599"/>
                  <a:gd name="connsiteX4" fmla="*/ 126503 w 152543"/>
                  <a:gd name="connsiteY4" fmla="*/ 182689 h 183599"/>
                  <a:gd name="connsiteX5" fmla="*/ 150316 w 152543"/>
                  <a:gd name="connsiteY5" fmla="*/ 171577 h 183599"/>
                  <a:gd name="connsiteX6" fmla="*/ 67766 w 152543"/>
                  <a:gd name="connsiteY6" fmla="*/ 136652 h 183599"/>
                  <a:gd name="connsiteX7" fmla="*/ 7441 w 152543"/>
                  <a:gd name="connsiteY7" fmla="*/ 92202 h 183599"/>
                  <a:gd name="connsiteX8" fmla="*/ 7441 w 152543"/>
                  <a:gd name="connsiteY8" fmla="*/ 68389 h 183599"/>
                  <a:gd name="connsiteX9" fmla="*/ 63003 w 152543"/>
                  <a:gd name="connsiteY9" fmla="*/ 127 h 1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43" h="183599">
                    <a:moveTo>
                      <a:pt x="63003" y="127"/>
                    </a:moveTo>
                    <a:cubicBezTo>
                      <a:pt x="71470" y="3302"/>
                      <a:pt x="62474" y="62304"/>
                      <a:pt x="58241" y="87439"/>
                    </a:cubicBezTo>
                    <a:cubicBezTo>
                      <a:pt x="54008" y="112574"/>
                      <a:pt x="30724" y="140356"/>
                      <a:pt x="37603" y="150939"/>
                    </a:cubicBezTo>
                    <a:cubicBezTo>
                      <a:pt x="44482" y="161522"/>
                      <a:pt x="84699" y="145647"/>
                      <a:pt x="99516" y="150939"/>
                    </a:cubicBezTo>
                    <a:cubicBezTo>
                      <a:pt x="114333" y="156231"/>
                      <a:pt x="118036" y="179249"/>
                      <a:pt x="126503" y="182689"/>
                    </a:cubicBezTo>
                    <a:cubicBezTo>
                      <a:pt x="134970" y="186129"/>
                      <a:pt x="160105" y="179250"/>
                      <a:pt x="150316" y="171577"/>
                    </a:cubicBezTo>
                    <a:cubicBezTo>
                      <a:pt x="140527" y="163904"/>
                      <a:pt x="91578" y="149881"/>
                      <a:pt x="67766" y="136652"/>
                    </a:cubicBezTo>
                    <a:cubicBezTo>
                      <a:pt x="43954" y="123423"/>
                      <a:pt x="17495" y="103579"/>
                      <a:pt x="7441" y="92202"/>
                    </a:cubicBezTo>
                    <a:cubicBezTo>
                      <a:pt x="-2613" y="80825"/>
                      <a:pt x="-2348" y="82676"/>
                      <a:pt x="7441" y="68389"/>
                    </a:cubicBezTo>
                    <a:cubicBezTo>
                      <a:pt x="17230" y="54102"/>
                      <a:pt x="54536" y="-3048"/>
                      <a:pt x="63003" y="1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: 図形 1994">
                <a:extLst>
                  <a:ext uri="{FF2B5EF4-FFF2-40B4-BE49-F238E27FC236}">
                    <a16:creationId xmlns:a16="http://schemas.microsoft.com/office/drawing/2014/main" id="{DC354B2B-639D-4C01-B768-2724FC1B1084}"/>
                  </a:ext>
                </a:extLst>
              </p:cNvPr>
              <p:cNvSpPr/>
              <p:nvPr/>
            </p:nvSpPr>
            <p:spPr>
              <a:xfrm>
                <a:off x="4840151" y="6815861"/>
                <a:ext cx="644282" cy="278729"/>
              </a:xfrm>
              <a:custGeom>
                <a:avLst/>
                <a:gdLst>
                  <a:gd name="connsiteX0" fmla="*/ 641487 w 644282"/>
                  <a:gd name="connsiteY0" fmla="*/ 864 h 278729"/>
                  <a:gd name="connsiteX1" fmla="*/ 638312 w 644282"/>
                  <a:gd name="connsiteY1" fmla="*/ 99289 h 278729"/>
                  <a:gd name="connsiteX2" fmla="*/ 576399 w 644282"/>
                  <a:gd name="connsiteY2" fmla="*/ 181839 h 278729"/>
                  <a:gd name="connsiteX3" fmla="*/ 579574 w 644282"/>
                  <a:gd name="connsiteY3" fmla="*/ 248514 h 278729"/>
                  <a:gd name="connsiteX4" fmla="*/ 562112 w 644282"/>
                  <a:gd name="connsiteY4" fmla="*/ 278677 h 278729"/>
                  <a:gd name="connsiteX5" fmla="*/ 179524 w 644282"/>
                  <a:gd name="connsiteY5" fmla="*/ 242164 h 278729"/>
                  <a:gd name="connsiteX6" fmla="*/ 17599 w 644282"/>
                  <a:gd name="connsiteY6" fmla="*/ 165964 h 278729"/>
                  <a:gd name="connsiteX7" fmla="*/ 579574 w 644282"/>
                  <a:gd name="connsiteY7" fmla="*/ 272327 h 278729"/>
                  <a:gd name="connsiteX8" fmla="*/ 563699 w 644282"/>
                  <a:gd name="connsiteY8" fmla="*/ 216764 h 278729"/>
                  <a:gd name="connsiteX9" fmla="*/ 597037 w 644282"/>
                  <a:gd name="connsiteY9" fmla="*/ 137389 h 278729"/>
                  <a:gd name="connsiteX10" fmla="*/ 635137 w 644282"/>
                  <a:gd name="connsiteY10" fmla="*/ 54839 h 278729"/>
                  <a:gd name="connsiteX11" fmla="*/ 641487 w 644282"/>
                  <a:gd name="connsiteY11" fmla="*/ 864 h 27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4282" h="278729">
                    <a:moveTo>
                      <a:pt x="641487" y="864"/>
                    </a:moveTo>
                    <a:cubicBezTo>
                      <a:pt x="642016" y="8272"/>
                      <a:pt x="649160" y="69127"/>
                      <a:pt x="638312" y="99289"/>
                    </a:cubicBezTo>
                    <a:cubicBezTo>
                      <a:pt x="627464" y="129451"/>
                      <a:pt x="586189" y="156968"/>
                      <a:pt x="576399" y="181839"/>
                    </a:cubicBezTo>
                    <a:cubicBezTo>
                      <a:pt x="566609" y="206710"/>
                      <a:pt x="581955" y="232374"/>
                      <a:pt x="579574" y="248514"/>
                    </a:cubicBezTo>
                    <a:cubicBezTo>
                      <a:pt x="577193" y="264654"/>
                      <a:pt x="628787" y="279735"/>
                      <a:pt x="562112" y="278677"/>
                    </a:cubicBezTo>
                    <a:cubicBezTo>
                      <a:pt x="495437" y="277619"/>
                      <a:pt x="270276" y="260950"/>
                      <a:pt x="179524" y="242164"/>
                    </a:cubicBezTo>
                    <a:cubicBezTo>
                      <a:pt x="88772" y="223379"/>
                      <a:pt x="-49076" y="160937"/>
                      <a:pt x="17599" y="165964"/>
                    </a:cubicBezTo>
                    <a:cubicBezTo>
                      <a:pt x="84274" y="170991"/>
                      <a:pt x="488557" y="263860"/>
                      <a:pt x="579574" y="272327"/>
                    </a:cubicBezTo>
                    <a:cubicBezTo>
                      <a:pt x="670591" y="280794"/>
                      <a:pt x="560789" y="239254"/>
                      <a:pt x="563699" y="216764"/>
                    </a:cubicBezTo>
                    <a:cubicBezTo>
                      <a:pt x="566609" y="194274"/>
                      <a:pt x="585131" y="164376"/>
                      <a:pt x="597037" y="137389"/>
                    </a:cubicBezTo>
                    <a:cubicBezTo>
                      <a:pt x="608943" y="110402"/>
                      <a:pt x="626670" y="74154"/>
                      <a:pt x="635137" y="54839"/>
                    </a:cubicBezTo>
                    <a:cubicBezTo>
                      <a:pt x="643604" y="35525"/>
                      <a:pt x="640958" y="-6544"/>
                      <a:pt x="641487" y="8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: 図形 1995">
                <a:extLst>
                  <a:ext uri="{FF2B5EF4-FFF2-40B4-BE49-F238E27FC236}">
                    <a16:creationId xmlns:a16="http://schemas.microsoft.com/office/drawing/2014/main" id="{D55FD87A-5172-4442-979F-CD5583BA8BF8}"/>
                  </a:ext>
                </a:extLst>
              </p:cNvPr>
              <p:cNvSpPr/>
              <p:nvPr/>
            </p:nvSpPr>
            <p:spPr>
              <a:xfrm>
                <a:off x="5408847" y="6963875"/>
                <a:ext cx="296868" cy="81342"/>
              </a:xfrm>
              <a:custGeom>
                <a:avLst/>
                <a:gdLst>
                  <a:gd name="connsiteX0" fmla="*/ 2941 w 296868"/>
                  <a:gd name="connsiteY0" fmla="*/ 79863 h 81342"/>
                  <a:gd name="connsiteX1" fmla="*/ 293453 w 296868"/>
                  <a:gd name="connsiteY1" fmla="*/ 488 h 81342"/>
                  <a:gd name="connsiteX2" fmla="*/ 152166 w 296868"/>
                  <a:gd name="connsiteY2" fmla="*/ 48113 h 81342"/>
                  <a:gd name="connsiteX3" fmla="*/ 2941 w 296868"/>
                  <a:gd name="connsiteY3" fmla="*/ 79863 h 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81342">
                    <a:moveTo>
                      <a:pt x="2941" y="79863"/>
                    </a:moveTo>
                    <a:cubicBezTo>
                      <a:pt x="26489" y="71926"/>
                      <a:pt x="268582" y="5780"/>
                      <a:pt x="293453" y="488"/>
                    </a:cubicBezTo>
                    <a:cubicBezTo>
                      <a:pt x="318324" y="-4804"/>
                      <a:pt x="200849" y="34355"/>
                      <a:pt x="152166" y="48113"/>
                    </a:cubicBezTo>
                    <a:cubicBezTo>
                      <a:pt x="103483" y="61871"/>
                      <a:pt x="-20607" y="87800"/>
                      <a:pt x="2941" y="798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: 図形 1996">
                <a:extLst>
                  <a:ext uri="{FF2B5EF4-FFF2-40B4-BE49-F238E27FC236}">
                    <a16:creationId xmlns:a16="http://schemas.microsoft.com/office/drawing/2014/main" id="{EDD88AA7-AEE6-45F9-A1EA-7C749A302F6F}"/>
                  </a:ext>
                </a:extLst>
              </p:cNvPr>
              <p:cNvSpPr/>
              <p:nvPr/>
            </p:nvSpPr>
            <p:spPr>
              <a:xfrm>
                <a:off x="5388886" y="7070523"/>
                <a:ext cx="291991" cy="129266"/>
              </a:xfrm>
              <a:custGeom>
                <a:avLst/>
                <a:gdLst>
                  <a:gd name="connsiteX0" fmla="*/ 677 w 291991"/>
                  <a:gd name="connsiteY0" fmla="*/ 128790 h 129266"/>
                  <a:gd name="connsiteX1" fmla="*/ 172127 w 291991"/>
                  <a:gd name="connsiteY1" fmla="*/ 51002 h 129266"/>
                  <a:gd name="connsiteX2" fmla="*/ 288014 w 291991"/>
                  <a:gd name="connsiteY2" fmla="*/ 6552 h 129266"/>
                  <a:gd name="connsiteX3" fmla="*/ 240389 w 291991"/>
                  <a:gd name="connsiteY3" fmla="*/ 11315 h 129266"/>
                  <a:gd name="connsiteX4" fmla="*/ 677 w 291991"/>
                  <a:gd name="connsiteY4" fmla="*/ 128790 h 12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991" h="129266">
                    <a:moveTo>
                      <a:pt x="677" y="128790"/>
                    </a:moveTo>
                    <a:cubicBezTo>
                      <a:pt x="-10700" y="135404"/>
                      <a:pt x="124238" y="71375"/>
                      <a:pt x="172127" y="51002"/>
                    </a:cubicBezTo>
                    <a:cubicBezTo>
                      <a:pt x="220016" y="30629"/>
                      <a:pt x="276637" y="13166"/>
                      <a:pt x="288014" y="6552"/>
                    </a:cubicBezTo>
                    <a:cubicBezTo>
                      <a:pt x="299391" y="-62"/>
                      <a:pt x="287220" y="-5883"/>
                      <a:pt x="240389" y="11315"/>
                    </a:cubicBezTo>
                    <a:cubicBezTo>
                      <a:pt x="193558" y="28513"/>
                      <a:pt x="12054" y="122176"/>
                      <a:pt x="677" y="128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: 図形 1997">
                <a:extLst>
                  <a:ext uri="{FF2B5EF4-FFF2-40B4-BE49-F238E27FC236}">
                    <a16:creationId xmlns:a16="http://schemas.microsoft.com/office/drawing/2014/main" id="{C041FD4B-77E9-418A-BC27-9DCFD5DE0816}"/>
                  </a:ext>
                </a:extLst>
              </p:cNvPr>
              <p:cNvSpPr/>
              <p:nvPr/>
            </p:nvSpPr>
            <p:spPr>
              <a:xfrm>
                <a:off x="5632388" y="6987457"/>
                <a:ext cx="111620" cy="108849"/>
              </a:xfrm>
              <a:custGeom>
                <a:avLst/>
                <a:gdLst>
                  <a:gd name="connsiteX0" fmla="*/ 62 w 111620"/>
                  <a:gd name="connsiteY0" fmla="*/ 718 h 108849"/>
                  <a:gd name="connsiteX1" fmla="*/ 88962 w 111620"/>
                  <a:gd name="connsiteY1" fmla="*/ 29293 h 108849"/>
                  <a:gd name="connsiteX2" fmla="*/ 58800 w 111620"/>
                  <a:gd name="connsiteY2" fmla="*/ 108668 h 108849"/>
                  <a:gd name="connsiteX3" fmla="*/ 104837 w 111620"/>
                  <a:gd name="connsiteY3" fmla="*/ 49931 h 108849"/>
                  <a:gd name="connsiteX4" fmla="*/ 104837 w 111620"/>
                  <a:gd name="connsiteY4" fmla="*/ 13418 h 108849"/>
                  <a:gd name="connsiteX5" fmla="*/ 62 w 111620"/>
                  <a:gd name="connsiteY5" fmla="*/ 718 h 10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0" h="108849">
                    <a:moveTo>
                      <a:pt x="62" y="718"/>
                    </a:moveTo>
                    <a:cubicBezTo>
                      <a:pt x="-2584" y="3364"/>
                      <a:pt x="79172" y="11301"/>
                      <a:pt x="88962" y="29293"/>
                    </a:cubicBezTo>
                    <a:cubicBezTo>
                      <a:pt x="98752" y="47285"/>
                      <a:pt x="56154" y="105228"/>
                      <a:pt x="58800" y="108668"/>
                    </a:cubicBezTo>
                    <a:cubicBezTo>
                      <a:pt x="61446" y="112108"/>
                      <a:pt x="97164" y="65806"/>
                      <a:pt x="104837" y="49931"/>
                    </a:cubicBezTo>
                    <a:cubicBezTo>
                      <a:pt x="112510" y="34056"/>
                      <a:pt x="115156" y="24001"/>
                      <a:pt x="104837" y="13418"/>
                    </a:cubicBezTo>
                    <a:cubicBezTo>
                      <a:pt x="94518" y="2835"/>
                      <a:pt x="2708" y="-1928"/>
                      <a:pt x="62" y="7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: 図形 1998">
                <a:extLst>
                  <a:ext uri="{FF2B5EF4-FFF2-40B4-BE49-F238E27FC236}">
                    <a16:creationId xmlns:a16="http://schemas.microsoft.com/office/drawing/2014/main" id="{7DA5F5D9-B1C4-4E3F-A715-DC97BD1CE678}"/>
                  </a:ext>
                </a:extLst>
              </p:cNvPr>
              <p:cNvSpPr/>
              <p:nvPr/>
            </p:nvSpPr>
            <p:spPr>
              <a:xfrm>
                <a:off x="5678476" y="6960459"/>
                <a:ext cx="206273" cy="144132"/>
              </a:xfrm>
              <a:custGeom>
                <a:avLst/>
                <a:gdLst>
                  <a:gd name="connsiteX0" fmla="*/ 4774 w 206273"/>
                  <a:gd name="connsiteY0" fmla="*/ 2316 h 144132"/>
                  <a:gd name="connsiteX1" fmla="*/ 69862 w 206273"/>
                  <a:gd name="connsiteY1" fmla="*/ 18191 h 144132"/>
                  <a:gd name="connsiteX2" fmla="*/ 195274 w 206273"/>
                  <a:gd name="connsiteY2" fmla="*/ 59466 h 144132"/>
                  <a:gd name="connsiteX3" fmla="*/ 177812 w 206273"/>
                  <a:gd name="connsiteY3" fmla="*/ 119791 h 144132"/>
                  <a:gd name="connsiteX4" fmla="*/ 12 w 206273"/>
                  <a:gd name="connsiteY4" fmla="*/ 121379 h 144132"/>
                  <a:gd name="connsiteX5" fmla="*/ 187337 w 206273"/>
                  <a:gd name="connsiteY5" fmla="*/ 143604 h 144132"/>
                  <a:gd name="connsiteX6" fmla="*/ 198449 w 206273"/>
                  <a:gd name="connsiteY6" fmla="*/ 95979 h 144132"/>
                  <a:gd name="connsiteX7" fmla="*/ 187337 w 206273"/>
                  <a:gd name="connsiteY7" fmla="*/ 78516 h 144132"/>
                  <a:gd name="connsiteX8" fmla="*/ 4774 w 206273"/>
                  <a:gd name="connsiteY8" fmla="*/ 2316 h 1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273" h="144132">
                    <a:moveTo>
                      <a:pt x="4774" y="2316"/>
                    </a:moveTo>
                    <a:cubicBezTo>
                      <a:pt x="-14805" y="-7738"/>
                      <a:pt x="69862" y="18191"/>
                      <a:pt x="69862" y="18191"/>
                    </a:cubicBezTo>
                    <a:cubicBezTo>
                      <a:pt x="101612" y="27716"/>
                      <a:pt x="177282" y="42533"/>
                      <a:pt x="195274" y="59466"/>
                    </a:cubicBezTo>
                    <a:cubicBezTo>
                      <a:pt x="213266" y="76399"/>
                      <a:pt x="210356" y="109472"/>
                      <a:pt x="177812" y="119791"/>
                    </a:cubicBezTo>
                    <a:cubicBezTo>
                      <a:pt x="145268" y="130110"/>
                      <a:pt x="-1576" y="117410"/>
                      <a:pt x="12" y="121379"/>
                    </a:cubicBezTo>
                    <a:cubicBezTo>
                      <a:pt x="1599" y="125348"/>
                      <a:pt x="154264" y="147837"/>
                      <a:pt x="187337" y="143604"/>
                    </a:cubicBezTo>
                    <a:cubicBezTo>
                      <a:pt x="220410" y="139371"/>
                      <a:pt x="198449" y="106827"/>
                      <a:pt x="198449" y="95979"/>
                    </a:cubicBezTo>
                    <a:cubicBezTo>
                      <a:pt x="198449" y="85131"/>
                      <a:pt x="217499" y="92274"/>
                      <a:pt x="187337" y="78516"/>
                    </a:cubicBezTo>
                    <a:cubicBezTo>
                      <a:pt x="157175" y="64758"/>
                      <a:pt x="24353" y="12370"/>
                      <a:pt x="4774" y="23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: 図形 1999">
                <a:extLst>
                  <a:ext uri="{FF2B5EF4-FFF2-40B4-BE49-F238E27FC236}">
                    <a16:creationId xmlns:a16="http://schemas.microsoft.com/office/drawing/2014/main" id="{68514990-85E2-4BED-8302-EBB2D3D05E09}"/>
                  </a:ext>
                </a:extLst>
              </p:cNvPr>
              <p:cNvSpPr/>
              <p:nvPr/>
            </p:nvSpPr>
            <p:spPr>
              <a:xfrm>
                <a:off x="5369680" y="7094453"/>
                <a:ext cx="406039" cy="163611"/>
              </a:xfrm>
              <a:custGeom>
                <a:avLst/>
                <a:gdLst>
                  <a:gd name="connsiteX0" fmla="*/ 57983 w 406039"/>
                  <a:gd name="connsiteY0" fmla="*/ 85 h 163611"/>
                  <a:gd name="connsiteX1" fmla="*/ 378658 w 406039"/>
                  <a:gd name="connsiteY1" fmla="*/ 85810 h 163611"/>
                  <a:gd name="connsiteX2" fmla="*/ 370720 w 406039"/>
                  <a:gd name="connsiteY2" fmla="*/ 135022 h 163611"/>
                  <a:gd name="connsiteX3" fmla="*/ 219908 w 406039"/>
                  <a:gd name="connsiteY3" fmla="*/ 147722 h 163611"/>
                  <a:gd name="connsiteX4" fmla="*/ 2420 w 406039"/>
                  <a:gd name="connsiteY4" fmla="*/ 106447 h 163611"/>
                  <a:gd name="connsiteX5" fmla="*/ 372308 w 406039"/>
                  <a:gd name="connsiteY5" fmla="*/ 163597 h 163611"/>
                  <a:gd name="connsiteX6" fmla="*/ 377070 w 406039"/>
                  <a:gd name="connsiteY6" fmla="*/ 100097 h 163611"/>
                  <a:gd name="connsiteX7" fmla="*/ 305633 w 406039"/>
                  <a:gd name="connsiteY7" fmla="*/ 69935 h 163611"/>
                  <a:gd name="connsiteX8" fmla="*/ 57983 w 406039"/>
                  <a:gd name="connsiteY8" fmla="*/ 85 h 1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39" h="163611">
                    <a:moveTo>
                      <a:pt x="57983" y="85"/>
                    </a:moveTo>
                    <a:cubicBezTo>
                      <a:pt x="70154" y="2731"/>
                      <a:pt x="326535" y="63320"/>
                      <a:pt x="378658" y="85810"/>
                    </a:cubicBezTo>
                    <a:cubicBezTo>
                      <a:pt x="430781" y="108300"/>
                      <a:pt x="397178" y="124703"/>
                      <a:pt x="370720" y="135022"/>
                    </a:cubicBezTo>
                    <a:cubicBezTo>
                      <a:pt x="344262" y="145341"/>
                      <a:pt x="281291" y="152484"/>
                      <a:pt x="219908" y="147722"/>
                    </a:cubicBezTo>
                    <a:cubicBezTo>
                      <a:pt x="158525" y="142960"/>
                      <a:pt x="-22980" y="103801"/>
                      <a:pt x="2420" y="106447"/>
                    </a:cubicBezTo>
                    <a:cubicBezTo>
                      <a:pt x="27820" y="109093"/>
                      <a:pt x="309866" y="164655"/>
                      <a:pt x="372308" y="163597"/>
                    </a:cubicBezTo>
                    <a:cubicBezTo>
                      <a:pt x="434750" y="162539"/>
                      <a:pt x="388183" y="115707"/>
                      <a:pt x="377070" y="100097"/>
                    </a:cubicBezTo>
                    <a:cubicBezTo>
                      <a:pt x="365957" y="84487"/>
                      <a:pt x="358550" y="83164"/>
                      <a:pt x="305633" y="69935"/>
                    </a:cubicBezTo>
                    <a:cubicBezTo>
                      <a:pt x="252716" y="56706"/>
                      <a:pt x="45812" y="-2561"/>
                      <a:pt x="57983" y="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: 図形 2000">
                <a:extLst>
                  <a:ext uri="{FF2B5EF4-FFF2-40B4-BE49-F238E27FC236}">
                    <a16:creationId xmlns:a16="http://schemas.microsoft.com/office/drawing/2014/main" id="{47F17933-3CD2-4216-B439-A1E87CC0D7D3}"/>
                  </a:ext>
                </a:extLst>
              </p:cNvPr>
              <p:cNvSpPr/>
              <p:nvPr/>
            </p:nvSpPr>
            <p:spPr>
              <a:xfrm>
                <a:off x="4662220" y="7051392"/>
                <a:ext cx="758989" cy="98818"/>
              </a:xfrm>
              <a:custGeom>
                <a:avLst/>
                <a:gdLst>
                  <a:gd name="connsiteX0" fmla="*/ 17730 w 758989"/>
                  <a:gd name="connsiteY0" fmla="*/ 98708 h 98818"/>
                  <a:gd name="connsiteX1" fmla="*/ 62180 w 758989"/>
                  <a:gd name="connsiteY1" fmla="*/ 55846 h 98818"/>
                  <a:gd name="connsiteX2" fmla="*/ 174893 w 758989"/>
                  <a:gd name="connsiteY2" fmla="*/ 1871 h 98818"/>
                  <a:gd name="connsiteX3" fmla="*/ 300305 w 758989"/>
                  <a:gd name="connsiteY3" fmla="*/ 19333 h 98818"/>
                  <a:gd name="connsiteX4" fmla="*/ 716230 w 758989"/>
                  <a:gd name="connsiteY4" fmla="*/ 86008 h 98818"/>
                  <a:gd name="connsiteX5" fmla="*/ 744805 w 758989"/>
                  <a:gd name="connsiteY5" fmla="*/ 57433 h 98818"/>
                  <a:gd name="connsiteX6" fmla="*/ 709880 w 758989"/>
                  <a:gd name="connsiteY6" fmla="*/ 73308 h 98818"/>
                  <a:gd name="connsiteX7" fmla="*/ 651143 w 758989"/>
                  <a:gd name="connsiteY7" fmla="*/ 87596 h 98818"/>
                  <a:gd name="connsiteX8" fmla="*/ 360630 w 758989"/>
                  <a:gd name="connsiteY8" fmla="*/ 43146 h 98818"/>
                  <a:gd name="connsiteX9" fmla="*/ 17730 w 758989"/>
                  <a:gd name="connsiteY9" fmla="*/ 98708 h 9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8989" h="98818">
                    <a:moveTo>
                      <a:pt x="17730" y="98708"/>
                    </a:moveTo>
                    <a:cubicBezTo>
                      <a:pt x="-32012" y="100825"/>
                      <a:pt x="35986" y="71985"/>
                      <a:pt x="62180" y="55846"/>
                    </a:cubicBezTo>
                    <a:cubicBezTo>
                      <a:pt x="88374" y="39706"/>
                      <a:pt x="135206" y="7956"/>
                      <a:pt x="174893" y="1871"/>
                    </a:cubicBezTo>
                    <a:cubicBezTo>
                      <a:pt x="214580" y="-4214"/>
                      <a:pt x="210082" y="5310"/>
                      <a:pt x="300305" y="19333"/>
                    </a:cubicBezTo>
                    <a:cubicBezTo>
                      <a:pt x="390528" y="33356"/>
                      <a:pt x="642147" y="79658"/>
                      <a:pt x="716230" y="86008"/>
                    </a:cubicBezTo>
                    <a:cubicBezTo>
                      <a:pt x="790313" y="92358"/>
                      <a:pt x="745863" y="59550"/>
                      <a:pt x="744805" y="57433"/>
                    </a:cubicBezTo>
                    <a:cubicBezTo>
                      <a:pt x="743747" y="55316"/>
                      <a:pt x="725490" y="68281"/>
                      <a:pt x="709880" y="73308"/>
                    </a:cubicBezTo>
                    <a:cubicBezTo>
                      <a:pt x="694270" y="78335"/>
                      <a:pt x="709351" y="92623"/>
                      <a:pt x="651143" y="87596"/>
                    </a:cubicBezTo>
                    <a:cubicBezTo>
                      <a:pt x="592935" y="82569"/>
                      <a:pt x="463817" y="46321"/>
                      <a:pt x="360630" y="43146"/>
                    </a:cubicBezTo>
                    <a:cubicBezTo>
                      <a:pt x="257443" y="39971"/>
                      <a:pt x="67472" y="96591"/>
                      <a:pt x="17730" y="987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: 図形 2001">
                <a:extLst>
                  <a:ext uri="{FF2B5EF4-FFF2-40B4-BE49-F238E27FC236}">
                    <a16:creationId xmlns:a16="http://schemas.microsoft.com/office/drawing/2014/main" id="{34CA45D3-1BE1-4F3D-ADEF-5F02BDE12830}"/>
                  </a:ext>
                </a:extLst>
              </p:cNvPr>
              <p:cNvSpPr/>
              <p:nvPr/>
            </p:nvSpPr>
            <p:spPr>
              <a:xfrm>
                <a:off x="4679568" y="7116745"/>
                <a:ext cx="782861" cy="53997"/>
              </a:xfrm>
              <a:custGeom>
                <a:avLst/>
                <a:gdLst>
                  <a:gd name="connsiteX0" fmla="*/ 382 w 782861"/>
                  <a:gd name="connsiteY0" fmla="*/ 53993 h 53997"/>
                  <a:gd name="connsiteX1" fmla="*/ 279782 w 782861"/>
                  <a:gd name="connsiteY1" fmla="*/ 3193 h 53997"/>
                  <a:gd name="connsiteX2" fmla="*/ 602045 w 782861"/>
                  <a:gd name="connsiteY2" fmla="*/ 50818 h 53997"/>
                  <a:gd name="connsiteX3" fmla="*/ 716345 w 782861"/>
                  <a:gd name="connsiteY3" fmla="*/ 36530 h 53997"/>
                  <a:gd name="connsiteX4" fmla="*/ 781432 w 782861"/>
                  <a:gd name="connsiteY4" fmla="*/ 12718 h 53997"/>
                  <a:gd name="connsiteX5" fmla="*/ 656020 w 782861"/>
                  <a:gd name="connsiteY5" fmla="*/ 38118 h 53997"/>
                  <a:gd name="connsiteX6" fmla="*/ 514732 w 782861"/>
                  <a:gd name="connsiteY6" fmla="*/ 30180 h 53997"/>
                  <a:gd name="connsiteX7" fmla="*/ 225807 w 782861"/>
                  <a:gd name="connsiteY7" fmla="*/ 18 h 53997"/>
                  <a:gd name="connsiteX8" fmla="*/ 382 w 782861"/>
                  <a:gd name="connsiteY8" fmla="*/ 53993 h 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2861" h="53997">
                    <a:moveTo>
                      <a:pt x="382" y="53993"/>
                    </a:moveTo>
                    <a:cubicBezTo>
                      <a:pt x="9378" y="54522"/>
                      <a:pt x="179505" y="3722"/>
                      <a:pt x="279782" y="3193"/>
                    </a:cubicBezTo>
                    <a:cubicBezTo>
                      <a:pt x="380059" y="2664"/>
                      <a:pt x="529285" y="45262"/>
                      <a:pt x="602045" y="50818"/>
                    </a:cubicBezTo>
                    <a:cubicBezTo>
                      <a:pt x="674805" y="56374"/>
                      <a:pt x="686447" y="42880"/>
                      <a:pt x="716345" y="36530"/>
                    </a:cubicBezTo>
                    <a:cubicBezTo>
                      <a:pt x="746243" y="30180"/>
                      <a:pt x="791486" y="12453"/>
                      <a:pt x="781432" y="12718"/>
                    </a:cubicBezTo>
                    <a:cubicBezTo>
                      <a:pt x="771378" y="12983"/>
                      <a:pt x="700470" y="35208"/>
                      <a:pt x="656020" y="38118"/>
                    </a:cubicBezTo>
                    <a:cubicBezTo>
                      <a:pt x="611570" y="41028"/>
                      <a:pt x="586434" y="36530"/>
                      <a:pt x="514732" y="30180"/>
                    </a:cubicBezTo>
                    <a:cubicBezTo>
                      <a:pt x="443030" y="23830"/>
                      <a:pt x="308357" y="-776"/>
                      <a:pt x="225807" y="18"/>
                    </a:cubicBezTo>
                    <a:cubicBezTo>
                      <a:pt x="143257" y="812"/>
                      <a:pt x="-8614" y="53464"/>
                      <a:pt x="382" y="539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: 図形 2002">
                <a:extLst>
                  <a:ext uri="{FF2B5EF4-FFF2-40B4-BE49-F238E27FC236}">
                    <a16:creationId xmlns:a16="http://schemas.microsoft.com/office/drawing/2014/main" id="{1DF6330D-C5EA-4E25-BA4E-E4759DA3F044}"/>
                  </a:ext>
                </a:extLst>
              </p:cNvPr>
              <p:cNvSpPr/>
              <p:nvPr/>
            </p:nvSpPr>
            <p:spPr>
              <a:xfrm>
                <a:off x="5038723" y="6553585"/>
                <a:ext cx="349622" cy="519870"/>
              </a:xfrm>
              <a:custGeom>
                <a:avLst/>
                <a:gdLst>
                  <a:gd name="connsiteX0" fmla="*/ 158752 w 349622"/>
                  <a:gd name="connsiteY0" fmla="*/ 2790 h 519870"/>
                  <a:gd name="connsiteX1" fmla="*/ 207965 w 349622"/>
                  <a:gd name="connsiteY1" fmla="*/ 12315 h 519870"/>
                  <a:gd name="connsiteX2" fmla="*/ 319090 w 349622"/>
                  <a:gd name="connsiteY2" fmla="*/ 42478 h 519870"/>
                  <a:gd name="connsiteX3" fmla="*/ 349252 w 349622"/>
                  <a:gd name="connsiteY3" fmla="*/ 179003 h 519870"/>
                  <a:gd name="connsiteX4" fmla="*/ 304802 w 349622"/>
                  <a:gd name="connsiteY4" fmla="*/ 361565 h 519870"/>
                  <a:gd name="connsiteX5" fmla="*/ 239715 w 349622"/>
                  <a:gd name="connsiteY5" fmla="*/ 517140 h 519870"/>
                  <a:gd name="connsiteX6" fmla="*/ 2 w 349622"/>
                  <a:gd name="connsiteY6" fmla="*/ 463165 h 519870"/>
                  <a:gd name="connsiteX7" fmla="*/ 234952 w 349622"/>
                  <a:gd name="connsiteY7" fmla="*/ 494915 h 519870"/>
                  <a:gd name="connsiteX8" fmla="*/ 257177 w 349622"/>
                  <a:gd name="connsiteY8" fmla="*/ 469515 h 519870"/>
                  <a:gd name="connsiteX9" fmla="*/ 315915 w 349622"/>
                  <a:gd name="connsiteY9" fmla="*/ 252028 h 519870"/>
                  <a:gd name="connsiteX10" fmla="*/ 328615 w 349622"/>
                  <a:gd name="connsiteY10" fmla="*/ 126615 h 519870"/>
                  <a:gd name="connsiteX11" fmla="*/ 309565 w 349622"/>
                  <a:gd name="connsiteY11" fmla="*/ 59940 h 519870"/>
                  <a:gd name="connsiteX12" fmla="*/ 158752 w 349622"/>
                  <a:gd name="connsiteY12" fmla="*/ 2790 h 51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9622" h="519870">
                    <a:moveTo>
                      <a:pt x="158752" y="2790"/>
                    </a:moveTo>
                    <a:cubicBezTo>
                      <a:pt x="141819" y="-5147"/>
                      <a:pt x="181242" y="5700"/>
                      <a:pt x="207965" y="12315"/>
                    </a:cubicBezTo>
                    <a:cubicBezTo>
                      <a:pt x="234688" y="18930"/>
                      <a:pt x="295542" y="14697"/>
                      <a:pt x="319090" y="42478"/>
                    </a:cubicBezTo>
                    <a:cubicBezTo>
                      <a:pt x="342638" y="70259"/>
                      <a:pt x="351633" y="125822"/>
                      <a:pt x="349252" y="179003"/>
                    </a:cubicBezTo>
                    <a:cubicBezTo>
                      <a:pt x="346871" y="232184"/>
                      <a:pt x="323058" y="305209"/>
                      <a:pt x="304802" y="361565"/>
                    </a:cubicBezTo>
                    <a:cubicBezTo>
                      <a:pt x="286546" y="417921"/>
                      <a:pt x="290515" y="500207"/>
                      <a:pt x="239715" y="517140"/>
                    </a:cubicBezTo>
                    <a:cubicBezTo>
                      <a:pt x="188915" y="534073"/>
                      <a:pt x="796" y="466869"/>
                      <a:pt x="2" y="463165"/>
                    </a:cubicBezTo>
                    <a:cubicBezTo>
                      <a:pt x="-792" y="459461"/>
                      <a:pt x="192090" y="493857"/>
                      <a:pt x="234952" y="494915"/>
                    </a:cubicBezTo>
                    <a:cubicBezTo>
                      <a:pt x="277814" y="495973"/>
                      <a:pt x="243683" y="509996"/>
                      <a:pt x="257177" y="469515"/>
                    </a:cubicBezTo>
                    <a:cubicBezTo>
                      <a:pt x="270671" y="429034"/>
                      <a:pt x="304009" y="309178"/>
                      <a:pt x="315915" y="252028"/>
                    </a:cubicBezTo>
                    <a:cubicBezTo>
                      <a:pt x="327821" y="194878"/>
                      <a:pt x="329673" y="158630"/>
                      <a:pt x="328615" y="126615"/>
                    </a:cubicBezTo>
                    <a:cubicBezTo>
                      <a:pt x="327557" y="94600"/>
                      <a:pt x="336288" y="78196"/>
                      <a:pt x="309565" y="59940"/>
                    </a:cubicBezTo>
                    <a:cubicBezTo>
                      <a:pt x="282842" y="41684"/>
                      <a:pt x="175685" y="10727"/>
                      <a:pt x="158752" y="2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: 図形 2003">
                <a:extLst>
                  <a:ext uri="{FF2B5EF4-FFF2-40B4-BE49-F238E27FC236}">
                    <a16:creationId xmlns:a16="http://schemas.microsoft.com/office/drawing/2014/main" id="{1583F2E9-5BD1-4EC8-B4E3-51A107D21D40}"/>
                  </a:ext>
                </a:extLst>
              </p:cNvPr>
              <p:cNvSpPr/>
              <p:nvPr/>
            </p:nvSpPr>
            <p:spPr>
              <a:xfrm>
                <a:off x="5076271" y="6554170"/>
                <a:ext cx="144894" cy="443257"/>
              </a:xfrm>
              <a:custGeom>
                <a:avLst/>
                <a:gdLst>
                  <a:gd name="connsiteX0" fmla="*/ 122792 w 144894"/>
                  <a:gd name="connsiteY0" fmla="*/ 2205 h 443257"/>
                  <a:gd name="connsiteX1" fmla="*/ 138667 w 144894"/>
                  <a:gd name="connsiteY1" fmla="*/ 156193 h 443257"/>
                  <a:gd name="connsiteX2" fmla="*/ 2142 w 144894"/>
                  <a:gd name="connsiteY2" fmla="*/ 438768 h 443257"/>
                  <a:gd name="connsiteX3" fmla="*/ 59292 w 144894"/>
                  <a:gd name="connsiteY3" fmla="*/ 318118 h 443257"/>
                  <a:gd name="connsiteX4" fmla="*/ 114854 w 144894"/>
                  <a:gd name="connsiteY4" fmla="*/ 162543 h 443257"/>
                  <a:gd name="connsiteX5" fmla="*/ 132317 w 144894"/>
                  <a:gd name="connsiteY5" fmla="*/ 72055 h 443257"/>
                  <a:gd name="connsiteX6" fmla="*/ 122792 w 144894"/>
                  <a:gd name="connsiteY6" fmla="*/ 2205 h 4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4" h="443257">
                    <a:moveTo>
                      <a:pt x="122792" y="2205"/>
                    </a:moveTo>
                    <a:cubicBezTo>
                      <a:pt x="123850" y="16228"/>
                      <a:pt x="158775" y="83433"/>
                      <a:pt x="138667" y="156193"/>
                    </a:cubicBezTo>
                    <a:cubicBezTo>
                      <a:pt x="118559" y="228953"/>
                      <a:pt x="15371" y="411781"/>
                      <a:pt x="2142" y="438768"/>
                    </a:cubicBezTo>
                    <a:cubicBezTo>
                      <a:pt x="-11087" y="465756"/>
                      <a:pt x="40507" y="364155"/>
                      <a:pt x="59292" y="318118"/>
                    </a:cubicBezTo>
                    <a:cubicBezTo>
                      <a:pt x="78077" y="272081"/>
                      <a:pt x="102683" y="203553"/>
                      <a:pt x="114854" y="162543"/>
                    </a:cubicBezTo>
                    <a:cubicBezTo>
                      <a:pt x="127025" y="121533"/>
                      <a:pt x="128877" y="99572"/>
                      <a:pt x="132317" y="72055"/>
                    </a:cubicBezTo>
                    <a:cubicBezTo>
                      <a:pt x="135757" y="44538"/>
                      <a:pt x="121734" y="-11818"/>
                      <a:pt x="122792" y="22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: 図形 2004">
                <a:extLst>
                  <a:ext uri="{FF2B5EF4-FFF2-40B4-BE49-F238E27FC236}">
                    <a16:creationId xmlns:a16="http://schemas.microsoft.com/office/drawing/2014/main" id="{F930D64F-EE41-4586-BA9A-E2DCF40968B9}"/>
                  </a:ext>
                </a:extLst>
              </p:cNvPr>
              <p:cNvSpPr/>
              <p:nvPr/>
            </p:nvSpPr>
            <p:spPr>
              <a:xfrm>
                <a:off x="5043284" y="6564227"/>
                <a:ext cx="152818" cy="447874"/>
              </a:xfrm>
              <a:custGeom>
                <a:avLst/>
                <a:gdLst>
                  <a:gd name="connsiteX0" fmla="*/ 152604 w 152818"/>
                  <a:gd name="connsiteY0" fmla="*/ 86 h 447874"/>
                  <a:gd name="connsiteX1" fmla="*/ 9729 w 152818"/>
                  <a:gd name="connsiteY1" fmla="*/ 379498 h 447874"/>
                  <a:gd name="connsiteX2" fmla="*/ 16079 w 152818"/>
                  <a:gd name="connsiteY2" fmla="*/ 373148 h 447874"/>
                  <a:gd name="connsiteX3" fmla="*/ 43066 w 152818"/>
                  <a:gd name="connsiteY3" fmla="*/ 447761 h 447874"/>
                  <a:gd name="connsiteX4" fmla="*/ 17666 w 152818"/>
                  <a:gd name="connsiteY4" fmla="*/ 389023 h 447874"/>
                  <a:gd name="connsiteX5" fmla="*/ 41479 w 152818"/>
                  <a:gd name="connsiteY5" fmla="*/ 344573 h 447874"/>
                  <a:gd name="connsiteX6" fmla="*/ 152604 w 152818"/>
                  <a:gd name="connsiteY6" fmla="*/ 86 h 44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18" h="447874">
                    <a:moveTo>
                      <a:pt x="152604" y="86"/>
                    </a:moveTo>
                    <a:cubicBezTo>
                      <a:pt x="147312" y="5907"/>
                      <a:pt x="32483" y="317321"/>
                      <a:pt x="9729" y="379498"/>
                    </a:cubicBezTo>
                    <a:cubicBezTo>
                      <a:pt x="-13025" y="441675"/>
                      <a:pt x="10523" y="361771"/>
                      <a:pt x="16079" y="373148"/>
                    </a:cubicBezTo>
                    <a:cubicBezTo>
                      <a:pt x="21635" y="384525"/>
                      <a:pt x="42802" y="445115"/>
                      <a:pt x="43066" y="447761"/>
                    </a:cubicBezTo>
                    <a:cubicBezTo>
                      <a:pt x="43330" y="450407"/>
                      <a:pt x="17930" y="406221"/>
                      <a:pt x="17666" y="389023"/>
                    </a:cubicBezTo>
                    <a:cubicBezTo>
                      <a:pt x="17401" y="371825"/>
                      <a:pt x="19254" y="404369"/>
                      <a:pt x="41479" y="344573"/>
                    </a:cubicBezTo>
                    <a:cubicBezTo>
                      <a:pt x="63704" y="284777"/>
                      <a:pt x="157896" y="-5735"/>
                      <a:pt x="152604" y="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: 図形 2005">
                <a:extLst>
                  <a:ext uri="{FF2B5EF4-FFF2-40B4-BE49-F238E27FC236}">
                    <a16:creationId xmlns:a16="http://schemas.microsoft.com/office/drawing/2014/main" id="{A5471664-23E6-4A8D-97A1-A3B09B398967}"/>
                  </a:ext>
                </a:extLst>
              </p:cNvPr>
              <p:cNvSpPr/>
              <p:nvPr/>
            </p:nvSpPr>
            <p:spPr>
              <a:xfrm>
                <a:off x="5208469" y="6596035"/>
                <a:ext cx="157633" cy="102166"/>
              </a:xfrm>
              <a:custGeom>
                <a:avLst/>
                <a:gdLst>
                  <a:gd name="connsiteX0" fmla="*/ 119 w 157633"/>
                  <a:gd name="connsiteY0" fmla="*/ 28 h 102166"/>
                  <a:gd name="connsiteX1" fmla="*/ 65206 w 157633"/>
                  <a:gd name="connsiteY1" fmla="*/ 60353 h 102166"/>
                  <a:gd name="connsiteX2" fmla="*/ 69969 w 157633"/>
                  <a:gd name="connsiteY2" fmla="*/ 101628 h 102166"/>
                  <a:gd name="connsiteX3" fmla="*/ 81081 w 157633"/>
                  <a:gd name="connsiteY3" fmla="*/ 80990 h 102166"/>
                  <a:gd name="connsiteX4" fmla="*/ 147756 w 157633"/>
                  <a:gd name="connsiteY4" fmla="*/ 39715 h 102166"/>
                  <a:gd name="connsiteX5" fmla="*/ 157281 w 157633"/>
                  <a:gd name="connsiteY5" fmla="*/ 39715 h 102166"/>
                  <a:gd name="connsiteX6" fmla="*/ 111244 w 157633"/>
                  <a:gd name="connsiteY6" fmla="*/ 41303 h 102166"/>
                  <a:gd name="connsiteX7" fmla="*/ 71556 w 157633"/>
                  <a:gd name="connsiteY7" fmla="*/ 66703 h 102166"/>
                  <a:gd name="connsiteX8" fmla="*/ 49331 w 157633"/>
                  <a:gd name="connsiteY8" fmla="*/ 52415 h 102166"/>
                  <a:gd name="connsiteX9" fmla="*/ 119 w 157633"/>
                  <a:gd name="connsiteY9" fmla="*/ 28 h 1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33" h="102166">
                    <a:moveTo>
                      <a:pt x="119" y="28"/>
                    </a:moveTo>
                    <a:cubicBezTo>
                      <a:pt x="2765" y="1351"/>
                      <a:pt x="53564" y="43420"/>
                      <a:pt x="65206" y="60353"/>
                    </a:cubicBezTo>
                    <a:cubicBezTo>
                      <a:pt x="76848" y="77286"/>
                      <a:pt x="67323" y="98188"/>
                      <a:pt x="69969" y="101628"/>
                    </a:cubicBezTo>
                    <a:cubicBezTo>
                      <a:pt x="72615" y="105068"/>
                      <a:pt x="68117" y="91309"/>
                      <a:pt x="81081" y="80990"/>
                    </a:cubicBezTo>
                    <a:cubicBezTo>
                      <a:pt x="94045" y="70671"/>
                      <a:pt x="135056" y="46594"/>
                      <a:pt x="147756" y="39715"/>
                    </a:cubicBezTo>
                    <a:cubicBezTo>
                      <a:pt x="160456" y="32836"/>
                      <a:pt x="157281" y="39715"/>
                      <a:pt x="157281" y="39715"/>
                    </a:cubicBezTo>
                    <a:cubicBezTo>
                      <a:pt x="151196" y="39980"/>
                      <a:pt x="125531" y="36805"/>
                      <a:pt x="111244" y="41303"/>
                    </a:cubicBezTo>
                    <a:cubicBezTo>
                      <a:pt x="96957" y="45801"/>
                      <a:pt x="81875" y="64851"/>
                      <a:pt x="71556" y="66703"/>
                    </a:cubicBezTo>
                    <a:cubicBezTo>
                      <a:pt x="61237" y="68555"/>
                      <a:pt x="59120" y="61411"/>
                      <a:pt x="49331" y="52415"/>
                    </a:cubicBezTo>
                    <a:cubicBezTo>
                      <a:pt x="39542" y="43419"/>
                      <a:pt x="-2527" y="-1295"/>
                      <a:pt x="119" y="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: 図形 2006">
                <a:extLst>
                  <a:ext uri="{FF2B5EF4-FFF2-40B4-BE49-F238E27FC236}">
                    <a16:creationId xmlns:a16="http://schemas.microsoft.com/office/drawing/2014/main" id="{B158ECF7-98D9-4E9F-A694-0B8ACBCB7D88}"/>
                  </a:ext>
                </a:extLst>
              </p:cNvPr>
              <p:cNvSpPr/>
              <p:nvPr/>
            </p:nvSpPr>
            <p:spPr>
              <a:xfrm>
                <a:off x="5092311" y="6960752"/>
                <a:ext cx="194227" cy="72545"/>
              </a:xfrm>
              <a:custGeom>
                <a:avLst/>
                <a:gdLst>
                  <a:gd name="connsiteX0" fmla="*/ 389 w 194227"/>
                  <a:gd name="connsiteY0" fmla="*/ 54411 h 72545"/>
                  <a:gd name="connsiteX1" fmla="*/ 94052 w 194227"/>
                  <a:gd name="connsiteY1" fmla="*/ 9961 h 72545"/>
                  <a:gd name="connsiteX2" fmla="*/ 124214 w 194227"/>
                  <a:gd name="connsiteY2" fmla="*/ 5198 h 72545"/>
                  <a:gd name="connsiteX3" fmla="*/ 194064 w 194227"/>
                  <a:gd name="connsiteY3" fmla="*/ 71873 h 72545"/>
                  <a:gd name="connsiteX4" fmla="*/ 143264 w 194227"/>
                  <a:gd name="connsiteY4" fmla="*/ 38536 h 72545"/>
                  <a:gd name="connsiteX5" fmla="*/ 133739 w 194227"/>
                  <a:gd name="connsiteY5" fmla="*/ 21073 h 72545"/>
                  <a:gd name="connsiteX6" fmla="*/ 389 w 194227"/>
                  <a:gd name="connsiteY6" fmla="*/ 54411 h 7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27" h="72545">
                    <a:moveTo>
                      <a:pt x="389" y="54411"/>
                    </a:moveTo>
                    <a:cubicBezTo>
                      <a:pt x="-6226" y="52559"/>
                      <a:pt x="73415" y="18163"/>
                      <a:pt x="94052" y="9961"/>
                    </a:cubicBezTo>
                    <a:cubicBezTo>
                      <a:pt x="114690" y="1759"/>
                      <a:pt x="107545" y="-5121"/>
                      <a:pt x="124214" y="5198"/>
                    </a:cubicBezTo>
                    <a:cubicBezTo>
                      <a:pt x="140883" y="15517"/>
                      <a:pt x="190889" y="66317"/>
                      <a:pt x="194064" y="71873"/>
                    </a:cubicBezTo>
                    <a:cubicBezTo>
                      <a:pt x="197239" y="77429"/>
                      <a:pt x="153318" y="47003"/>
                      <a:pt x="143264" y="38536"/>
                    </a:cubicBezTo>
                    <a:cubicBezTo>
                      <a:pt x="133210" y="30069"/>
                      <a:pt x="155699" y="18692"/>
                      <a:pt x="133739" y="21073"/>
                    </a:cubicBezTo>
                    <a:cubicBezTo>
                      <a:pt x="111779" y="23454"/>
                      <a:pt x="7004" y="56263"/>
                      <a:pt x="389" y="544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1459DDD2-DF35-4F2B-9748-B0FC7BB2ECA2}"/>
                </a:ext>
              </a:extLst>
            </p:cNvPr>
            <p:cNvSpPr/>
            <p:nvPr/>
          </p:nvSpPr>
          <p:spPr>
            <a:xfrm>
              <a:off x="4922120" y="6384189"/>
              <a:ext cx="158000" cy="556367"/>
            </a:xfrm>
            <a:custGeom>
              <a:avLst/>
              <a:gdLst>
                <a:gd name="connsiteX0" fmla="*/ 156293 w 158000"/>
                <a:gd name="connsiteY0" fmla="*/ 2324 h 556367"/>
                <a:gd name="connsiteX1" fmla="*/ 122955 w 158000"/>
                <a:gd name="connsiteY1" fmla="*/ 202349 h 556367"/>
                <a:gd name="connsiteX2" fmla="*/ 45168 w 158000"/>
                <a:gd name="connsiteY2" fmla="*/ 438886 h 556367"/>
                <a:gd name="connsiteX3" fmla="*/ 3893 w 158000"/>
                <a:gd name="connsiteY3" fmla="*/ 496036 h 556367"/>
                <a:gd name="connsiteX4" fmla="*/ 13418 w 158000"/>
                <a:gd name="connsiteY4" fmla="*/ 513499 h 556367"/>
                <a:gd name="connsiteX5" fmla="*/ 107080 w 158000"/>
                <a:gd name="connsiteY5" fmla="*/ 556361 h 556367"/>
                <a:gd name="connsiteX6" fmla="*/ 5480 w 158000"/>
                <a:gd name="connsiteY6" fmla="*/ 510324 h 556367"/>
                <a:gd name="connsiteX7" fmla="*/ 21355 w 158000"/>
                <a:gd name="connsiteY7" fmla="*/ 475399 h 556367"/>
                <a:gd name="connsiteX8" fmla="*/ 73743 w 158000"/>
                <a:gd name="connsiteY8" fmla="*/ 338874 h 556367"/>
                <a:gd name="connsiteX9" fmla="*/ 156293 w 158000"/>
                <a:gd name="connsiteY9" fmla="*/ 2324 h 5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000" h="556367">
                  <a:moveTo>
                    <a:pt x="156293" y="2324"/>
                  </a:moveTo>
                  <a:cubicBezTo>
                    <a:pt x="164495" y="-20430"/>
                    <a:pt x="141476" y="129589"/>
                    <a:pt x="122955" y="202349"/>
                  </a:cubicBezTo>
                  <a:cubicBezTo>
                    <a:pt x="104434" y="275109"/>
                    <a:pt x="65012" y="389938"/>
                    <a:pt x="45168" y="438886"/>
                  </a:cubicBezTo>
                  <a:cubicBezTo>
                    <a:pt x="25324" y="487834"/>
                    <a:pt x="9185" y="483601"/>
                    <a:pt x="3893" y="496036"/>
                  </a:cubicBezTo>
                  <a:cubicBezTo>
                    <a:pt x="-1399" y="508471"/>
                    <a:pt x="-3780" y="503445"/>
                    <a:pt x="13418" y="513499"/>
                  </a:cubicBezTo>
                  <a:cubicBezTo>
                    <a:pt x="30616" y="523553"/>
                    <a:pt x="108403" y="556890"/>
                    <a:pt x="107080" y="556361"/>
                  </a:cubicBezTo>
                  <a:cubicBezTo>
                    <a:pt x="105757" y="555832"/>
                    <a:pt x="19767" y="523818"/>
                    <a:pt x="5480" y="510324"/>
                  </a:cubicBezTo>
                  <a:cubicBezTo>
                    <a:pt x="-8807" y="496830"/>
                    <a:pt x="9978" y="503974"/>
                    <a:pt x="21355" y="475399"/>
                  </a:cubicBezTo>
                  <a:cubicBezTo>
                    <a:pt x="32732" y="446824"/>
                    <a:pt x="51253" y="416662"/>
                    <a:pt x="73743" y="338874"/>
                  </a:cubicBezTo>
                  <a:cubicBezTo>
                    <a:pt x="96233" y="261086"/>
                    <a:pt x="148091" y="25078"/>
                    <a:pt x="156293" y="2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D1EB2AC8-07B1-4B60-84D6-46F5C7A83F19}"/>
                </a:ext>
              </a:extLst>
            </p:cNvPr>
            <p:cNvSpPr/>
            <p:nvPr/>
          </p:nvSpPr>
          <p:spPr>
            <a:xfrm>
              <a:off x="4898044" y="6373429"/>
              <a:ext cx="180904" cy="578947"/>
            </a:xfrm>
            <a:custGeom>
              <a:avLst/>
              <a:gdLst>
                <a:gd name="connsiteX0" fmla="*/ 180369 w 180904"/>
                <a:gd name="connsiteY0" fmla="*/ 384 h 578947"/>
                <a:gd name="connsiteX1" fmla="*/ 110519 w 180904"/>
                <a:gd name="connsiteY1" fmla="*/ 52771 h 578947"/>
                <a:gd name="connsiteX2" fmla="*/ 148619 w 180904"/>
                <a:gd name="connsiteY2" fmla="*/ 70234 h 578947"/>
                <a:gd name="connsiteX3" fmla="*/ 121631 w 180904"/>
                <a:gd name="connsiteY3" fmla="*/ 79759 h 578947"/>
                <a:gd name="connsiteX4" fmla="*/ 121631 w 180904"/>
                <a:gd name="connsiteY4" fmla="*/ 121034 h 578947"/>
                <a:gd name="connsiteX5" fmla="*/ 102581 w 180904"/>
                <a:gd name="connsiteY5" fmla="*/ 282959 h 578947"/>
                <a:gd name="connsiteX6" fmla="*/ 31144 w 180904"/>
                <a:gd name="connsiteY6" fmla="*/ 489334 h 578947"/>
                <a:gd name="connsiteX7" fmla="*/ 4156 w 180904"/>
                <a:gd name="connsiteY7" fmla="*/ 525846 h 578947"/>
                <a:gd name="connsiteX8" fmla="*/ 21619 w 180904"/>
                <a:gd name="connsiteY8" fmla="*/ 535371 h 578947"/>
                <a:gd name="connsiteX9" fmla="*/ 78769 w 180904"/>
                <a:gd name="connsiteY9" fmla="*/ 567121 h 578947"/>
                <a:gd name="connsiteX10" fmla="*/ 134331 w 180904"/>
                <a:gd name="connsiteY10" fmla="*/ 578234 h 578947"/>
                <a:gd name="connsiteX11" fmla="*/ 104169 w 180904"/>
                <a:gd name="connsiteY11" fmla="*/ 571884 h 578947"/>
                <a:gd name="connsiteX12" fmla="*/ 2569 w 180904"/>
                <a:gd name="connsiteY12" fmla="*/ 524259 h 578947"/>
                <a:gd name="connsiteX13" fmla="*/ 39081 w 180904"/>
                <a:gd name="connsiteY13" fmla="*/ 457584 h 578947"/>
                <a:gd name="connsiteX14" fmla="*/ 132744 w 180904"/>
                <a:gd name="connsiteY14" fmla="*/ 160721 h 578947"/>
                <a:gd name="connsiteX15" fmla="*/ 143856 w 180904"/>
                <a:gd name="connsiteY15" fmla="*/ 82934 h 578947"/>
                <a:gd name="connsiteX16" fmla="*/ 180369 w 180904"/>
                <a:gd name="connsiteY16" fmla="*/ 384 h 57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904" h="578947">
                  <a:moveTo>
                    <a:pt x="180369" y="384"/>
                  </a:moveTo>
                  <a:cubicBezTo>
                    <a:pt x="174813" y="-4643"/>
                    <a:pt x="115811" y="41129"/>
                    <a:pt x="110519" y="52771"/>
                  </a:cubicBezTo>
                  <a:cubicBezTo>
                    <a:pt x="105227" y="64413"/>
                    <a:pt x="146767" y="65736"/>
                    <a:pt x="148619" y="70234"/>
                  </a:cubicBezTo>
                  <a:cubicBezTo>
                    <a:pt x="150471" y="74732"/>
                    <a:pt x="126129" y="71292"/>
                    <a:pt x="121631" y="79759"/>
                  </a:cubicBezTo>
                  <a:cubicBezTo>
                    <a:pt x="117133" y="88226"/>
                    <a:pt x="124806" y="87167"/>
                    <a:pt x="121631" y="121034"/>
                  </a:cubicBezTo>
                  <a:cubicBezTo>
                    <a:pt x="118456" y="154901"/>
                    <a:pt x="117662" y="221576"/>
                    <a:pt x="102581" y="282959"/>
                  </a:cubicBezTo>
                  <a:cubicBezTo>
                    <a:pt x="87500" y="344342"/>
                    <a:pt x="47548" y="448853"/>
                    <a:pt x="31144" y="489334"/>
                  </a:cubicBezTo>
                  <a:cubicBezTo>
                    <a:pt x="14740" y="529815"/>
                    <a:pt x="5743" y="518173"/>
                    <a:pt x="4156" y="525846"/>
                  </a:cubicBezTo>
                  <a:cubicBezTo>
                    <a:pt x="2569" y="533519"/>
                    <a:pt x="21619" y="535371"/>
                    <a:pt x="21619" y="535371"/>
                  </a:cubicBezTo>
                  <a:cubicBezTo>
                    <a:pt x="34054" y="542250"/>
                    <a:pt x="59984" y="559977"/>
                    <a:pt x="78769" y="567121"/>
                  </a:cubicBezTo>
                  <a:cubicBezTo>
                    <a:pt x="97554" y="574265"/>
                    <a:pt x="130098" y="577440"/>
                    <a:pt x="134331" y="578234"/>
                  </a:cubicBezTo>
                  <a:cubicBezTo>
                    <a:pt x="138564" y="579028"/>
                    <a:pt x="126129" y="580880"/>
                    <a:pt x="104169" y="571884"/>
                  </a:cubicBezTo>
                  <a:cubicBezTo>
                    <a:pt x="82209" y="562888"/>
                    <a:pt x="13417" y="543309"/>
                    <a:pt x="2569" y="524259"/>
                  </a:cubicBezTo>
                  <a:cubicBezTo>
                    <a:pt x="-8279" y="505209"/>
                    <a:pt x="17385" y="518174"/>
                    <a:pt x="39081" y="457584"/>
                  </a:cubicBezTo>
                  <a:cubicBezTo>
                    <a:pt x="60777" y="396994"/>
                    <a:pt x="115282" y="223163"/>
                    <a:pt x="132744" y="160721"/>
                  </a:cubicBezTo>
                  <a:cubicBezTo>
                    <a:pt x="150206" y="98279"/>
                    <a:pt x="141210" y="106482"/>
                    <a:pt x="143856" y="82934"/>
                  </a:cubicBezTo>
                  <a:cubicBezTo>
                    <a:pt x="146502" y="59386"/>
                    <a:pt x="185925" y="5411"/>
                    <a:pt x="180369" y="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3F07D94A-7B41-4325-88BA-B187742A6BB6}"/>
                </a:ext>
              </a:extLst>
            </p:cNvPr>
            <p:cNvSpPr/>
            <p:nvPr/>
          </p:nvSpPr>
          <p:spPr>
            <a:xfrm>
              <a:off x="5156044" y="5413328"/>
              <a:ext cx="289180" cy="866786"/>
            </a:xfrm>
            <a:custGeom>
              <a:avLst/>
              <a:gdLst>
                <a:gd name="connsiteX0" fmla="*/ 156 w 289180"/>
                <a:gd name="connsiteY0" fmla="*/ 865235 h 866786"/>
                <a:gd name="connsiteX1" fmla="*/ 92231 w 289180"/>
                <a:gd name="connsiteY1" fmla="*/ 490585 h 866786"/>
                <a:gd name="connsiteX2" fmla="*/ 249394 w 289180"/>
                <a:gd name="connsiteY2" fmla="*/ 57197 h 866786"/>
                <a:gd name="connsiteX3" fmla="*/ 262094 w 289180"/>
                <a:gd name="connsiteY3" fmla="*/ 25447 h 866786"/>
                <a:gd name="connsiteX4" fmla="*/ 289081 w 289180"/>
                <a:gd name="connsiteY4" fmla="*/ 47 h 866786"/>
                <a:gd name="connsiteX5" fmla="*/ 270031 w 289180"/>
                <a:gd name="connsiteY5" fmla="*/ 31797 h 866786"/>
                <a:gd name="connsiteX6" fmla="*/ 239869 w 289180"/>
                <a:gd name="connsiteY6" fmla="*/ 98472 h 866786"/>
                <a:gd name="connsiteX7" fmla="*/ 74769 w 289180"/>
                <a:gd name="connsiteY7" fmla="*/ 603297 h 866786"/>
                <a:gd name="connsiteX8" fmla="*/ 156 w 289180"/>
                <a:gd name="connsiteY8" fmla="*/ 865235 h 86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180" h="866786">
                  <a:moveTo>
                    <a:pt x="156" y="865235"/>
                  </a:moveTo>
                  <a:cubicBezTo>
                    <a:pt x="3066" y="846450"/>
                    <a:pt x="50691" y="625258"/>
                    <a:pt x="92231" y="490585"/>
                  </a:cubicBezTo>
                  <a:cubicBezTo>
                    <a:pt x="133771" y="355912"/>
                    <a:pt x="221084" y="134720"/>
                    <a:pt x="249394" y="57197"/>
                  </a:cubicBezTo>
                  <a:cubicBezTo>
                    <a:pt x="277704" y="-20326"/>
                    <a:pt x="255480" y="34972"/>
                    <a:pt x="262094" y="25447"/>
                  </a:cubicBezTo>
                  <a:cubicBezTo>
                    <a:pt x="268708" y="15922"/>
                    <a:pt x="287758" y="-1011"/>
                    <a:pt x="289081" y="47"/>
                  </a:cubicBezTo>
                  <a:cubicBezTo>
                    <a:pt x="290404" y="1105"/>
                    <a:pt x="278233" y="15393"/>
                    <a:pt x="270031" y="31797"/>
                  </a:cubicBezTo>
                  <a:cubicBezTo>
                    <a:pt x="261829" y="48201"/>
                    <a:pt x="272413" y="3222"/>
                    <a:pt x="239869" y="98472"/>
                  </a:cubicBezTo>
                  <a:cubicBezTo>
                    <a:pt x="207325" y="193722"/>
                    <a:pt x="114192" y="478149"/>
                    <a:pt x="74769" y="603297"/>
                  </a:cubicBezTo>
                  <a:cubicBezTo>
                    <a:pt x="35346" y="728445"/>
                    <a:pt x="-2754" y="884020"/>
                    <a:pt x="156" y="865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5F5C3417-6727-468E-B6EC-2EDB098ABF29}"/>
                </a:ext>
              </a:extLst>
            </p:cNvPr>
            <p:cNvSpPr/>
            <p:nvPr/>
          </p:nvSpPr>
          <p:spPr>
            <a:xfrm>
              <a:off x="5168649" y="5400186"/>
              <a:ext cx="319504" cy="866830"/>
            </a:xfrm>
            <a:custGeom>
              <a:avLst/>
              <a:gdLst>
                <a:gd name="connsiteX0" fmla="*/ 251 w 319504"/>
                <a:gd name="connsiteY0" fmla="*/ 865677 h 866830"/>
                <a:gd name="connsiteX1" fmla="*/ 87564 w 319504"/>
                <a:gd name="connsiteY1" fmla="*/ 618027 h 866830"/>
                <a:gd name="connsiteX2" fmla="*/ 286001 w 319504"/>
                <a:gd name="connsiteY2" fmla="*/ 44939 h 866830"/>
                <a:gd name="connsiteX3" fmla="*/ 297114 w 319504"/>
                <a:gd name="connsiteY3" fmla="*/ 35414 h 866830"/>
                <a:gd name="connsiteX4" fmla="*/ 319339 w 319504"/>
                <a:gd name="connsiteY4" fmla="*/ 24302 h 866830"/>
                <a:gd name="connsiteX5" fmla="*/ 284414 w 319504"/>
                <a:gd name="connsiteY5" fmla="*/ 62402 h 866830"/>
                <a:gd name="connsiteX6" fmla="*/ 111376 w 319504"/>
                <a:gd name="connsiteY6" fmla="*/ 530714 h 866830"/>
                <a:gd name="connsiteX7" fmla="*/ 251 w 319504"/>
                <a:gd name="connsiteY7" fmla="*/ 865677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04" h="866830">
                  <a:moveTo>
                    <a:pt x="251" y="865677"/>
                  </a:moveTo>
                  <a:cubicBezTo>
                    <a:pt x="-3718" y="880229"/>
                    <a:pt x="39939" y="754817"/>
                    <a:pt x="87564" y="618027"/>
                  </a:cubicBezTo>
                  <a:cubicBezTo>
                    <a:pt x="135189" y="481237"/>
                    <a:pt x="251076" y="142041"/>
                    <a:pt x="286001" y="44939"/>
                  </a:cubicBezTo>
                  <a:cubicBezTo>
                    <a:pt x="320926" y="-52163"/>
                    <a:pt x="291558" y="38853"/>
                    <a:pt x="297114" y="35414"/>
                  </a:cubicBezTo>
                  <a:cubicBezTo>
                    <a:pt x="302670" y="31974"/>
                    <a:pt x="321456" y="19804"/>
                    <a:pt x="319339" y="24302"/>
                  </a:cubicBezTo>
                  <a:cubicBezTo>
                    <a:pt x="317222" y="28800"/>
                    <a:pt x="319074" y="-22000"/>
                    <a:pt x="284414" y="62402"/>
                  </a:cubicBezTo>
                  <a:cubicBezTo>
                    <a:pt x="249754" y="146804"/>
                    <a:pt x="159795" y="398952"/>
                    <a:pt x="111376" y="530714"/>
                  </a:cubicBezTo>
                  <a:cubicBezTo>
                    <a:pt x="62957" y="662476"/>
                    <a:pt x="4220" y="851125"/>
                    <a:pt x="251" y="8656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89155BE0-224D-47A1-943E-D3DD45C64578}"/>
                </a:ext>
              </a:extLst>
            </p:cNvPr>
            <p:cNvSpPr/>
            <p:nvPr/>
          </p:nvSpPr>
          <p:spPr>
            <a:xfrm>
              <a:off x="5099418" y="6403936"/>
              <a:ext cx="105462" cy="66911"/>
            </a:xfrm>
            <a:custGeom>
              <a:avLst/>
              <a:gdLst>
                <a:gd name="connsiteX0" fmla="*/ 2807 w 105462"/>
                <a:gd name="connsiteY0" fmla="*/ 39 h 66911"/>
                <a:gd name="connsiteX1" fmla="*/ 102820 w 105462"/>
                <a:gd name="connsiteY1" fmla="*/ 61952 h 66911"/>
                <a:gd name="connsiteX2" fmla="*/ 72657 w 105462"/>
                <a:gd name="connsiteY2" fmla="*/ 61952 h 66911"/>
                <a:gd name="connsiteX3" fmla="*/ 31382 w 105462"/>
                <a:gd name="connsiteY3" fmla="*/ 52427 h 66911"/>
                <a:gd name="connsiteX4" fmla="*/ 2807 w 105462"/>
                <a:gd name="connsiteY4" fmla="*/ 39 h 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62" h="66911">
                  <a:moveTo>
                    <a:pt x="2807" y="39"/>
                  </a:moveTo>
                  <a:cubicBezTo>
                    <a:pt x="14713" y="1626"/>
                    <a:pt x="91178" y="51633"/>
                    <a:pt x="102820" y="61952"/>
                  </a:cubicBezTo>
                  <a:cubicBezTo>
                    <a:pt x="114462" y="72271"/>
                    <a:pt x="84563" y="63539"/>
                    <a:pt x="72657" y="61952"/>
                  </a:cubicBezTo>
                  <a:cubicBezTo>
                    <a:pt x="60751" y="60365"/>
                    <a:pt x="42759" y="60100"/>
                    <a:pt x="31382" y="52427"/>
                  </a:cubicBezTo>
                  <a:cubicBezTo>
                    <a:pt x="20005" y="44754"/>
                    <a:pt x="-9099" y="-1548"/>
                    <a:pt x="2807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CC640F33-7C54-411E-957B-915D50CED340}"/>
                </a:ext>
              </a:extLst>
            </p:cNvPr>
            <p:cNvSpPr/>
            <p:nvPr/>
          </p:nvSpPr>
          <p:spPr>
            <a:xfrm>
              <a:off x="4984724" y="6452918"/>
              <a:ext cx="162411" cy="379627"/>
            </a:xfrm>
            <a:custGeom>
              <a:avLst/>
              <a:gdLst>
                <a:gd name="connsiteX0" fmla="*/ 161951 w 162411"/>
                <a:gd name="connsiteY0" fmla="*/ 1857 h 379627"/>
                <a:gd name="connsiteX1" fmla="*/ 12726 w 162411"/>
                <a:gd name="connsiteY1" fmla="*/ 354282 h 379627"/>
                <a:gd name="connsiteX2" fmla="*/ 9551 w 162411"/>
                <a:gd name="connsiteY2" fmla="*/ 344757 h 379627"/>
                <a:gd name="connsiteX3" fmla="*/ 25426 w 162411"/>
                <a:gd name="connsiteY3" fmla="*/ 289195 h 379627"/>
                <a:gd name="connsiteX4" fmla="*/ 58764 w 162411"/>
                <a:gd name="connsiteY4" fmla="*/ 217757 h 379627"/>
                <a:gd name="connsiteX5" fmla="*/ 161951 w 162411"/>
                <a:gd name="connsiteY5" fmla="*/ 1857 h 37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411" h="379627">
                  <a:moveTo>
                    <a:pt x="161951" y="1857"/>
                  </a:moveTo>
                  <a:cubicBezTo>
                    <a:pt x="154278" y="24611"/>
                    <a:pt x="38126" y="297132"/>
                    <a:pt x="12726" y="354282"/>
                  </a:cubicBezTo>
                  <a:cubicBezTo>
                    <a:pt x="-12674" y="411432"/>
                    <a:pt x="7434" y="355605"/>
                    <a:pt x="9551" y="344757"/>
                  </a:cubicBezTo>
                  <a:cubicBezTo>
                    <a:pt x="11668" y="333909"/>
                    <a:pt x="17224" y="310362"/>
                    <a:pt x="25426" y="289195"/>
                  </a:cubicBezTo>
                  <a:cubicBezTo>
                    <a:pt x="33628" y="268028"/>
                    <a:pt x="38391" y="263530"/>
                    <a:pt x="58764" y="217757"/>
                  </a:cubicBezTo>
                  <a:cubicBezTo>
                    <a:pt x="79137" y="171984"/>
                    <a:pt x="169624" y="-20897"/>
                    <a:pt x="161951" y="18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30D208FB-65AA-499B-B3EE-922DE615F23D}"/>
                </a:ext>
              </a:extLst>
            </p:cNvPr>
            <p:cNvSpPr/>
            <p:nvPr/>
          </p:nvSpPr>
          <p:spPr>
            <a:xfrm>
              <a:off x="5070475" y="6461125"/>
              <a:ext cx="88945" cy="41368"/>
            </a:xfrm>
            <a:custGeom>
              <a:avLst/>
              <a:gdLst>
                <a:gd name="connsiteX0" fmla="*/ 0 w 88945"/>
                <a:gd name="connsiteY0" fmla="*/ 0 h 41368"/>
                <a:gd name="connsiteX1" fmla="*/ 88900 w 88945"/>
                <a:gd name="connsiteY1" fmla="*/ 41275 h 41368"/>
                <a:gd name="connsiteX2" fmla="*/ 0 w 88945"/>
                <a:gd name="connsiteY2" fmla="*/ 0 h 4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45" h="41368">
                  <a:moveTo>
                    <a:pt x="0" y="0"/>
                  </a:moveTo>
                  <a:cubicBezTo>
                    <a:pt x="0" y="0"/>
                    <a:pt x="86519" y="38894"/>
                    <a:pt x="88900" y="41275"/>
                  </a:cubicBezTo>
                  <a:cubicBezTo>
                    <a:pt x="91281" y="43656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DCE0E368-4BD2-4845-AA23-1E9C479DB680}"/>
                </a:ext>
              </a:extLst>
            </p:cNvPr>
            <p:cNvSpPr/>
            <p:nvPr/>
          </p:nvSpPr>
          <p:spPr>
            <a:xfrm>
              <a:off x="5076255" y="6464296"/>
              <a:ext cx="99269" cy="59809"/>
            </a:xfrm>
            <a:custGeom>
              <a:avLst/>
              <a:gdLst>
                <a:gd name="connsiteX0" fmla="*/ 570 w 99269"/>
                <a:gd name="connsiteY0" fmla="*/ 4 h 59809"/>
                <a:gd name="connsiteX1" fmla="*/ 97408 w 99269"/>
                <a:gd name="connsiteY1" fmla="*/ 55567 h 59809"/>
                <a:gd name="connsiteX2" fmla="*/ 59308 w 99269"/>
                <a:gd name="connsiteY2" fmla="*/ 52392 h 59809"/>
                <a:gd name="connsiteX3" fmla="*/ 570 w 99269"/>
                <a:gd name="connsiteY3" fmla="*/ 4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69" h="59809">
                  <a:moveTo>
                    <a:pt x="570" y="4"/>
                  </a:moveTo>
                  <a:cubicBezTo>
                    <a:pt x="6920" y="533"/>
                    <a:pt x="87618" y="46836"/>
                    <a:pt x="97408" y="55567"/>
                  </a:cubicBezTo>
                  <a:cubicBezTo>
                    <a:pt x="107198" y="64298"/>
                    <a:pt x="75977" y="57684"/>
                    <a:pt x="59308" y="52392"/>
                  </a:cubicBezTo>
                  <a:cubicBezTo>
                    <a:pt x="42639" y="47100"/>
                    <a:pt x="-5780" y="-525"/>
                    <a:pt x="570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1E56F1A8-FB1B-4575-9431-86DB65B6139B}"/>
                </a:ext>
              </a:extLst>
            </p:cNvPr>
            <p:cNvSpPr/>
            <p:nvPr/>
          </p:nvSpPr>
          <p:spPr>
            <a:xfrm>
              <a:off x="5068863" y="6507101"/>
              <a:ext cx="85970" cy="55624"/>
            </a:xfrm>
            <a:custGeom>
              <a:avLst/>
              <a:gdLst>
                <a:gd name="connsiteX0" fmla="*/ 25 w 85970"/>
                <a:gd name="connsiteY0" fmla="*/ 62 h 55624"/>
                <a:gd name="connsiteX1" fmla="*/ 68287 w 85970"/>
                <a:gd name="connsiteY1" fmla="*/ 44512 h 55624"/>
                <a:gd name="connsiteX2" fmla="*/ 85750 w 85970"/>
                <a:gd name="connsiteY2" fmla="*/ 38162 h 55624"/>
                <a:gd name="connsiteX3" fmla="*/ 60350 w 85970"/>
                <a:gd name="connsiteY3" fmla="*/ 55624 h 55624"/>
                <a:gd name="connsiteX4" fmla="*/ 25 w 85970"/>
                <a:gd name="connsiteY4" fmla="*/ 62 h 5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70" h="55624">
                  <a:moveTo>
                    <a:pt x="25" y="62"/>
                  </a:moveTo>
                  <a:cubicBezTo>
                    <a:pt x="1348" y="-1790"/>
                    <a:pt x="53999" y="38162"/>
                    <a:pt x="68287" y="44512"/>
                  </a:cubicBezTo>
                  <a:cubicBezTo>
                    <a:pt x="82575" y="50862"/>
                    <a:pt x="87073" y="36310"/>
                    <a:pt x="85750" y="38162"/>
                  </a:cubicBezTo>
                  <a:cubicBezTo>
                    <a:pt x="84427" y="40014"/>
                    <a:pt x="71727" y="55360"/>
                    <a:pt x="60350" y="55624"/>
                  </a:cubicBezTo>
                  <a:cubicBezTo>
                    <a:pt x="48973" y="55888"/>
                    <a:pt x="-1298" y="1914"/>
                    <a:pt x="25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3D237291-E462-4630-BDF9-1D945BCCC43F}"/>
                </a:ext>
              </a:extLst>
            </p:cNvPr>
            <p:cNvSpPr/>
            <p:nvPr/>
          </p:nvSpPr>
          <p:spPr>
            <a:xfrm>
              <a:off x="5057036" y="6549960"/>
              <a:ext cx="76989" cy="42939"/>
            </a:xfrm>
            <a:custGeom>
              <a:avLst/>
              <a:gdLst>
                <a:gd name="connsiteX0" fmla="*/ 739 w 76989"/>
                <a:gd name="connsiteY0" fmla="*/ 65 h 42939"/>
                <a:gd name="connsiteX1" fmla="*/ 40427 w 76989"/>
                <a:gd name="connsiteY1" fmla="*/ 33403 h 42939"/>
                <a:gd name="connsiteX2" fmla="*/ 76939 w 76989"/>
                <a:gd name="connsiteY2" fmla="*/ 42928 h 42939"/>
                <a:gd name="connsiteX3" fmla="*/ 739 w 76989"/>
                <a:gd name="connsiteY3" fmla="*/ 65 h 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9" h="42939">
                  <a:moveTo>
                    <a:pt x="739" y="65"/>
                  </a:moveTo>
                  <a:cubicBezTo>
                    <a:pt x="-5346" y="-1522"/>
                    <a:pt x="27727" y="26259"/>
                    <a:pt x="40427" y="33403"/>
                  </a:cubicBezTo>
                  <a:cubicBezTo>
                    <a:pt x="53127" y="40547"/>
                    <a:pt x="78262" y="42134"/>
                    <a:pt x="76939" y="42928"/>
                  </a:cubicBezTo>
                  <a:cubicBezTo>
                    <a:pt x="75616" y="43722"/>
                    <a:pt x="6824" y="1652"/>
                    <a:pt x="739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6A1BF487-6412-4FCC-9935-493AD7A8EC20}"/>
                </a:ext>
              </a:extLst>
            </p:cNvPr>
            <p:cNvSpPr/>
            <p:nvPr/>
          </p:nvSpPr>
          <p:spPr>
            <a:xfrm>
              <a:off x="5048202" y="6594391"/>
              <a:ext cx="71598" cy="46123"/>
            </a:xfrm>
            <a:custGeom>
              <a:avLst/>
              <a:gdLst>
                <a:gd name="connsiteX0" fmla="*/ 48 w 71598"/>
                <a:gd name="connsiteY0" fmla="*/ 84 h 46123"/>
                <a:gd name="connsiteX1" fmla="*/ 68311 w 71598"/>
                <a:gd name="connsiteY1" fmla="*/ 35009 h 46123"/>
                <a:gd name="connsiteX2" fmla="*/ 57198 w 71598"/>
                <a:gd name="connsiteY2" fmla="*/ 46122 h 46123"/>
                <a:gd name="connsiteX3" fmla="*/ 48 w 71598"/>
                <a:gd name="connsiteY3" fmla="*/ 84 h 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98" h="46123">
                  <a:moveTo>
                    <a:pt x="48" y="84"/>
                  </a:moveTo>
                  <a:cubicBezTo>
                    <a:pt x="1900" y="-1768"/>
                    <a:pt x="58786" y="27336"/>
                    <a:pt x="68311" y="35009"/>
                  </a:cubicBezTo>
                  <a:cubicBezTo>
                    <a:pt x="77836" y="42682"/>
                    <a:pt x="64342" y="45857"/>
                    <a:pt x="57198" y="46122"/>
                  </a:cubicBezTo>
                  <a:cubicBezTo>
                    <a:pt x="50054" y="46387"/>
                    <a:pt x="-1804" y="1936"/>
                    <a:pt x="48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3D7C5B39-997D-49E3-AB24-967F2A338BD8}"/>
                </a:ext>
              </a:extLst>
            </p:cNvPr>
            <p:cNvSpPr/>
            <p:nvPr/>
          </p:nvSpPr>
          <p:spPr>
            <a:xfrm>
              <a:off x="5025931" y="6635670"/>
              <a:ext cx="74707" cy="38180"/>
            </a:xfrm>
            <a:custGeom>
              <a:avLst/>
              <a:gdLst>
                <a:gd name="connsiteX0" fmla="*/ 74707 w 74707"/>
                <a:gd name="connsiteY0" fmla="*/ 38180 h 38180"/>
                <a:gd name="connsiteX1" fmla="*/ 94 w 74707"/>
                <a:gd name="connsiteY1" fmla="*/ 80 h 38180"/>
                <a:gd name="connsiteX2" fmla="*/ 74707 w 74707"/>
                <a:gd name="connsiteY2" fmla="*/ 38180 h 3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707" h="38180">
                  <a:moveTo>
                    <a:pt x="74707" y="38180"/>
                  </a:moveTo>
                  <a:cubicBezTo>
                    <a:pt x="74707" y="38180"/>
                    <a:pt x="3269" y="-2037"/>
                    <a:pt x="94" y="80"/>
                  </a:cubicBezTo>
                  <a:cubicBezTo>
                    <a:pt x="-3081" y="2197"/>
                    <a:pt x="74707" y="38180"/>
                    <a:pt x="74707" y="38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BCF98FF3-C102-43F1-9D07-58237D95D57E}"/>
                </a:ext>
              </a:extLst>
            </p:cNvPr>
            <p:cNvSpPr/>
            <p:nvPr/>
          </p:nvSpPr>
          <p:spPr>
            <a:xfrm>
              <a:off x="5001152" y="6675422"/>
              <a:ext cx="88910" cy="45959"/>
            </a:xfrm>
            <a:custGeom>
              <a:avLst/>
              <a:gdLst>
                <a:gd name="connsiteX0" fmla="*/ 88373 w 88910"/>
                <a:gd name="connsiteY0" fmla="*/ 44466 h 45959"/>
                <a:gd name="connsiteX1" fmla="*/ 37573 w 88910"/>
                <a:gd name="connsiteY1" fmla="*/ 34941 h 45959"/>
                <a:gd name="connsiteX2" fmla="*/ 7411 w 88910"/>
                <a:gd name="connsiteY2" fmla="*/ 16 h 45959"/>
                <a:gd name="connsiteX3" fmla="*/ 2648 w 88910"/>
                <a:gd name="connsiteY3" fmla="*/ 39703 h 45959"/>
                <a:gd name="connsiteX4" fmla="*/ 88373 w 88910"/>
                <a:gd name="connsiteY4" fmla="*/ 44466 h 4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10" h="45959">
                  <a:moveTo>
                    <a:pt x="88373" y="44466"/>
                  </a:moveTo>
                  <a:cubicBezTo>
                    <a:pt x="94194" y="43672"/>
                    <a:pt x="51067" y="42349"/>
                    <a:pt x="37573" y="34941"/>
                  </a:cubicBezTo>
                  <a:cubicBezTo>
                    <a:pt x="24079" y="27533"/>
                    <a:pt x="13232" y="-778"/>
                    <a:pt x="7411" y="16"/>
                  </a:cubicBezTo>
                  <a:cubicBezTo>
                    <a:pt x="1590" y="810"/>
                    <a:pt x="-3173" y="30178"/>
                    <a:pt x="2648" y="39703"/>
                  </a:cubicBezTo>
                  <a:cubicBezTo>
                    <a:pt x="8469" y="49228"/>
                    <a:pt x="82552" y="45260"/>
                    <a:pt x="88373" y="44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689FF63E-07C8-4A63-B999-7100FBDA2BF8}"/>
                </a:ext>
              </a:extLst>
            </p:cNvPr>
            <p:cNvSpPr/>
            <p:nvPr/>
          </p:nvSpPr>
          <p:spPr>
            <a:xfrm>
              <a:off x="4984709" y="6743424"/>
              <a:ext cx="100065" cy="26959"/>
            </a:xfrm>
            <a:custGeom>
              <a:avLst/>
              <a:gdLst>
                <a:gd name="connsiteX0" fmla="*/ 100054 w 100065"/>
                <a:gd name="connsiteY0" fmla="*/ 12976 h 26959"/>
                <a:gd name="connsiteX1" fmla="*/ 7979 w 100065"/>
                <a:gd name="connsiteY1" fmla="*/ 276 h 26959"/>
                <a:gd name="connsiteX2" fmla="*/ 14329 w 100065"/>
                <a:gd name="connsiteY2" fmla="*/ 25676 h 26959"/>
                <a:gd name="connsiteX3" fmla="*/ 100054 w 100065"/>
                <a:gd name="connsiteY3" fmla="*/ 12976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65" h="26959">
                  <a:moveTo>
                    <a:pt x="100054" y="12976"/>
                  </a:moveTo>
                  <a:cubicBezTo>
                    <a:pt x="98996" y="8743"/>
                    <a:pt x="22266" y="-1841"/>
                    <a:pt x="7979" y="276"/>
                  </a:cubicBezTo>
                  <a:cubicBezTo>
                    <a:pt x="-6309" y="2393"/>
                    <a:pt x="306" y="20120"/>
                    <a:pt x="14329" y="25676"/>
                  </a:cubicBezTo>
                  <a:cubicBezTo>
                    <a:pt x="28352" y="31232"/>
                    <a:pt x="101112" y="17209"/>
                    <a:pt x="100054" y="129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DB38AD79-71E4-47BC-8412-B1613392FF5E}"/>
                </a:ext>
              </a:extLst>
            </p:cNvPr>
            <p:cNvSpPr/>
            <p:nvPr/>
          </p:nvSpPr>
          <p:spPr>
            <a:xfrm>
              <a:off x="4973606" y="6788054"/>
              <a:ext cx="84254" cy="27111"/>
            </a:xfrm>
            <a:custGeom>
              <a:avLst/>
              <a:gdLst>
                <a:gd name="connsiteX0" fmla="*/ 32 w 84254"/>
                <a:gd name="connsiteY0" fmla="*/ 15971 h 27111"/>
                <a:gd name="connsiteX1" fmla="*/ 57182 w 84254"/>
                <a:gd name="connsiteY1" fmla="*/ 27084 h 27111"/>
                <a:gd name="connsiteX2" fmla="*/ 84169 w 84254"/>
                <a:gd name="connsiteY2" fmla="*/ 12796 h 27111"/>
                <a:gd name="connsiteX3" fmla="*/ 49244 w 84254"/>
                <a:gd name="connsiteY3" fmla="*/ 96 h 27111"/>
                <a:gd name="connsiteX4" fmla="*/ 32 w 84254"/>
                <a:gd name="connsiteY4" fmla="*/ 15971 h 2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54" h="27111">
                  <a:moveTo>
                    <a:pt x="32" y="15971"/>
                  </a:moveTo>
                  <a:cubicBezTo>
                    <a:pt x="1355" y="20469"/>
                    <a:pt x="43159" y="27613"/>
                    <a:pt x="57182" y="27084"/>
                  </a:cubicBezTo>
                  <a:cubicBezTo>
                    <a:pt x="71205" y="26555"/>
                    <a:pt x="85492" y="17294"/>
                    <a:pt x="84169" y="12796"/>
                  </a:cubicBezTo>
                  <a:cubicBezTo>
                    <a:pt x="82846" y="8298"/>
                    <a:pt x="60886" y="1419"/>
                    <a:pt x="49244" y="96"/>
                  </a:cubicBezTo>
                  <a:cubicBezTo>
                    <a:pt x="37602" y="-1227"/>
                    <a:pt x="-1291" y="11473"/>
                    <a:pt x="32" y="159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01232D43-47C3-4835-AE39-28B48C72451A}"/>
                </a:ext>
              </a:extLst>
            </p:cNvPr>
            <p:cNvSpPr/>
            <p:nvPr/>
          </p:nvSpPr>
          <p:spPr>
            <a:xfrm>
              <a:off x="4627377" y="3716270"/>
              <a:ext cx="97114" cy="55162"/>
            </a:xfrm>
            <a:custGeom>
              <a:avLst/>
              <a:gdLst>
                <a:gd name="connsiteX0" fmla="*/ 186 w 97114"/>
                <a:gd name="connsiteY0" fmla="*/ 6418 h 55162"/>
                <a:gd name="connsiteX1" fmla="*/ 52573 w 97114"/>
                <a:gd name="connsiteY1" fmla="*/ 1655 h 55162"/>
                <a:gd name="connsiteX2" fmla="*/ 63686 w 97114"/>
                <a:gd name="connsiteY2" fmla="*/ 38168 h 55162"/>
                <a:gd name="connsiteX3" fmla="*/ 52573 w 97114"/>
                <a:gd name="connsiteY3" fmla="*/ 52455 h 55162"/>
                <a:gd name="connsiteX4" fmla="*/ 27173 w 97114"/>
                <a:gd name="connsiteY4" fmla="*/ 54043 h 55162"/>
                <a:gd name="connsiteX5" fmla="*/ 65273 w 97114"/>
                <a:gd name="connsiteY5" fmla="*/ 54043 h 55162"/>
                <a:gd name="connsiteX6" fmla="*/ 97023 w 97114"/>
                <a:gd name="connsiteY6" fmla="*/ 39755 h 55162"/>
                <a:gd name="connsiteX7" fmla="*/ 73211 w 97114"/>
                <a:gd name="connsiteY7" fmla="*/ 8005 h 55162"/>
                <a:gd name="connsiteX8" fmla="*/ 186 w 97114"/>
                <a:gd name="connsiteY8" fmla="*/ 6418 h 5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14" h="55162">
                  <a:moveTo>
                    <a:pt x="186" y="6418"/>
                  </a:moveTo>
                  <a:cubicBezTo>
                    <a:pt x="-3253" y="5360"/>
                    <a:pt x="41990" y="-3637"/>
                    <a:pt x="52573" y="1655"/>
                  </a:cubicBezTo>
                  <a:cubicBezTo>
                    <a:pt x="63156" y="6947"/>
                    <a:pt x="63686" y="29701"/>
                    <a:pt x="63686" y="38168"/>
                  </a:cubicBezTo>
                  <a:cubicBezTo>
                    <a:pt x="63686" y="46635"/>
                    <a:pt x="58658" y="49809"/>
                    <a:pt x="52573" y="52455"/>
                  </a:cubicBezTo>
                  <a:cubicBezTo>
                    <a:pt x="46488" y="55101"/>
                    <a:pt x="25056" y="53778"/>
                    <a:pt x="27173" y="54043"/>
                  </a:cubicBezTo>
                  <a:cubicBezTo>
                    <a:pt x="29290" y="54308"/>
                    <a:pt x="53632" y="56424"/>
                    <a:pt x="65273" y="54043"/>
                  </a:cubicBezTo>
                  <a:cubicBezTo>
                    <a:pt x="76914" y="51662"/>
                    <a:pt x="95700" y="47428"/>
                    <a:pt x="97023" y="39755"/>
                  </a:cubicBezTo>
                  <a:cubicBezTo>
                    <a:pt x="98346" y="32082"/>
                    <a:pt x="85117" y="16736"/>
                    <a:pt x="73211" y="8005"/>
                  </a:cubicBezTo>
                  <a:cubicBezTo>
                    <a:pt x="61305" y="-726"/>
                    <a:pt x="3625" y="7476"/>
                    <a:pt x="186" y="64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65F4FA0F-8E3B-43ED-AD27-0F4C979F23EF}"/>
                </a:ext>
              </a:extLst>
            </p:cNvPr>
            <p:cNvSpPr/>
            <p:nvPr/>
          </p:nvSpPr>
          <p:spPr>
            <a:xfrm>
              <a:off x="4636252" y="3786009"/>
              <a:ext cx="77264" cy="247880"/>
            </a:xfrm>
            <a:custGeom>
              <a:avLst/>
              <a:gdLst>
                <a:gd name="connsiteX0" fmla="*/ 5598 w 77264"/>
                <a:gd name="connsiteY0" fmla="*/ 179 h 247880"/>
                <a:gd name="connsiteX1" fmla="*/ 5598 w 77264"/>
                <a:gd name="connsiteY1" fmla="*/ 227191 h 247880"/>
                <a:gd name="connsiteX2" fmla="*/ 77036 w 77264"/>
                <a:gd name="connsiteY2" fmla="*/ 236716 h 247880"/>
                <a:gd name="connsiteX3" fmla="*/ 27823 w 77264"/>
                <a:gd name="connsiteY3" fmla="*/ 220841 h 247880"/>
                <a:gd name="connsiteX4" fmla="*/ 13536 w 77264"/>
                <a:gd name="connsiteY4" fmla="*/ 189091 h 247880"/>
                <a:gd name="connsiteX5" fmla="*/ 5598 w 77264"/>
                <a:gd name="connsiteY5" fmla="*/ 179 h 2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4" h="247880">
                  <a:moveTo>
                    <a:pt x="5598" y="179"/>
                  </a:moveTo>
                  <a:cubicBezTo>
                    <a:pt x="4275" y="6529"/>
                    <a:pt x="-6308" y="187768"/>
                    <a:pt x="5598" y="227191"/>
                  </a:cubicBezTo>
                  <a:cubicBezTo>
                    <a:pt x="17504" y="266614"/>
                    <a:pt x="73332" y="237774"/>
                    <a:pt x="77036" y="236716"/>
                  </a:cubicBezTo>
                  <a:cubicBezTo>
                    <a:pt x="80740" y="235658"/>
                    <a:pt x="38406" y="228778"/>
                    <a:pt x="27823" y="220841"/>
                  </a:cubicBezTo>
                  <a:cubicBezTo>
                    <a:pt x="17240" y="212904"/>
                    <a:pt x="18034" y="220312"/>
                    <a:pt x="13536" y="189091"/>
                  </a:cubicBezTo>
                  <a:cubicBezTo>
                    <a:pt x="9038" y="157870"/>
                    <a:pt x="6921" y="-6171"/>
                    <a:pt x="5598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DC22249C-8BC0-4B25-90FD-09FAA8F3B6EE}"/>
                </a:ext>
              </a:extLst>
            </p:cNvPr>
            <p:cNvSpPr/>
            <p:nvPr/>
          </p:nvSpPr>
          <p:spPr>
            <a:xfrm>
              <a:off x="4648482" y="3798347"/>
              <a:ext cx="512603" cy="357938"/>
            </a:xfrm>
            <a:custGeom>
              <a:avLst/>
              <a:gdLst>
                <a:gd name="connsiteX0" fmla="*/ 1306 w 512603"/>
                <a:gd name="connsiteY0" fmla="*/ 541 h 357938"/>
                <a:gd name="connsiteX1" fmla="*/ 56868 w 512603"/>
                <a:gd name="connsiteY1" fmla="*/ 221203 h 357938"/>
                <a:gd name="connsiteX2" fmla="*/ 125131 w 512603"/>
                <a:gd name="connsiteY2" fmla="*/ 297403 h 357938"/>
                <a:gd name="connsiteX3" fmla="*/ 231493 w 512603"/>
                <a:gd name="connsiteY3" fmla="*/ 325978 h 357938"/>
                <a:gd name="connsiteX4" fmla="*/ 423581 w 512603"/>
                <a:gd name="connsiteY4" fmla="*/ 343441 h 357938"/>
                <a:gd name="connsiteX5" fmla="*/ 512481 w 512603"/>
                <a:gd name="connsiteY5" fmla="*/ 357728 h 357938"/>
                <a:gd name="connsiteX6" fmla="*/ 441043 w 512603"/>
                <a:gd name="connsiteY6" fmla="*/ 332328 h 357938"/>
                <a:gd name="connsiteX7" fmla="*/ 363256 w 512603"/>
                <a:gd name="connsiteY7" fmla="*/ 348203 h 357938"/>
                <a:gd name="connsiteX8" fmla="*/ 110843 w 512603"/>
                <a:gd name="connsiteY8" fmla="*/ 302166 h 357938"/>
                <a:gd name="connsiteX9" fmla="*/ 48931 w 512603"/>
                <a:gd name="connsiteY9" fmla="*/ 245016 h 357938"/>
                <a:gd name="connsiteX10" fmla="*/ 20356 w 512603"/>
                <a:gd name="connsiteY10" fmla="*/ 160878 h 357938"/>
                <a:gd name="connsiteX11" fmla="*/ 1306 w 512603"/>
                <a:gd name="connsiteY11" fmla="*/ 541 h 3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603" h="357938">
                  <a:moveTo>
                    <a:pt x="1306" y="541"/>
                  </a:moveTo>
                  <a:cubicBezTo>
                    <a:pt x="7391" y="10595"/>
                    <a:pt x="36230" y="171726"/>
                    <a:pt x="56868" y="221203"/>
                  </a:cubicBezTo>
                  <a:cubicBezTo>
                    <a:pt x="77506" y="270680"/>
                    <a:pt x="96027" y="279940"/>
                    <a:pt x="125131" y="297403"/>
                  </a:cubicBezTo>
                  <a:cubicBezTo>
                    <a:pt x="154235" y="314866"/>
                    <a:pt x="181751" y="318305"/>
                    <a:pt x="231493" y="325978"/>
                  </a:cubicBezTo>
                  <a:cubicBezTo>
                    <a:pt x="281235" y="333651"/>
                    <a:pt x="376750" y="338149"/>
                    <a:pt x="423581" y="343441"/>
                  </a:cubicBezTo>
                  <a:cubicBezTo>
                    <a:pt x="470412" y="348733"/>
                    <a:pt x="509571" y="359580"/>
                    <a:pt x="512481" y="357728"/>
                  </a:cubicBezTo>
                  <a:cubicBezTo>
                    <a:pt x="515391" y="355876"/>
                    <a:pt x="465914" y="333916"/>
                    <a:pt x="441043" y="332328"/>
                  </a:cubicBezTo>
                  <a:cubicBezTo>
                    <a:pt x="416172" y="330741"/>
                    <a:pt x="418289" y="353230"/>
                    <a:pt x="363256" y="348203"/>
                  </a:cubicBezTo>
                  <a:cubicBezTo>
                    <a:pt x="308223" y="343176"/>
                    <a:pt x="163230" y="319364"/>
                    <a:pt x="110843" y="302166"/>
                  </a:cubicBezTo>
                  <a:cubicBezTo>
                    <a:pt x="58456" y="284968"/>
                    <a:pt x="64012" y="268564"/>
                    <a:pt x="48931" y="245016"/>
                  </a:cubicBezTo>
                  <a:cubicBezTo>
                    <a:pt x="33850" y="221468"/>
                    <a:pt x="28823" y="198449"/>
                    <a:pt x="20356" y="160878"/>
                  </a:cubicBezTo>
                  <a:cubicBezTo>
                    <a:pt x="11889" y="123307"/>
                    <a:pt x="-4779" y="-9513"/>
                    <a:pt x="1306" y="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068BD100-1BA2-455B-B47B-9AAE9F272600}"/>
                </a:ext>
              </a:extLst>
            </p:cNvPr>
            <p:cNvSpPr/>
            <p:nvPr/>
          </p:nvSpPr>
          <p:spPr>
            <a:xfrm>
              <a:off x="4647351" y="4021136"/>
              <a:ext cx="546967" cy="208011"/>
            </a:xfrm>
            <a:custGeom>
              <a:avLst/>
              <a:gdLst>
                <a:gd name="connsiteX0" fmla="*/ 849 w 546967"/>
                <a:gd name="connsiteY0" fmla="*/ 2 h 208011"/>
                <a:gd name="connsiteX1" fmla="*/ 102449 w 546967"/>
                <a:gd name="connsiteY1" fmla="*/ 107952 h 208011"/>
                <a:gd name="connsiteX2" fmla="*/ 300887 w 546967"/>
                <a:gd name="connsiteY2" fmla="*/ 161927 h 208011"/>
                <a:gd name="connsiteX3" fmla="*/ 445349 w 546967"/>
                <a:gd name="connsiteY3" fmla="*/ 169864 h 208011"/>
                <a:gd name="connsiteX4" fmla="*/ 529487 w 546967"/>
                <a:gd name="connsiteY4" fmla="*/ 185739 h 208011"/>
                <a:gd name="connsiteX5" fmla="*/ 537424 w 546967"/>
                <a:gd name="connsiteY5" fmla="*/ 207964 h 208011"/>
                <a:gd name="connsiteX6" fmla="*/ 546949 w 546967"/>
                <a:gd name="connsiteY6" fmla="*/ 179389 h 208011"/>
                <a:gd name="connsiteX7" fmla="*/ 539012 w 546967"/>
                <a:gd name="connsiteY7" fmla="*/ 150814 h 208011"/>
                <a:gd name="connsiteX8" fmla="*/ 513612 w 546967"/>
                <a:gd name="connsiteY8" fmla="*/ 165102 h 208011"/>
                <a:gd name="connsiteX9" fmla="*/ 338987 w 546967"/>
                <a:gd name="connsiteY9" fmla="*/ 141289 h 208011"/>
                <a:gd name="connsiteX10" fmla="*/ 154837 w 546967"/>
                <a:gd name="connsiteY10" fmla="*/ 104777 h 208011"/>
                <a:gd name="connsiteX11" fmla="*/ 849 w 546967"/>
                <a:gd name="connsiteY11" fmla="*/ 2 h 20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67" h="208011">
                  <a:moveTo>
                    <a:pt x="849" y="2"/>
                  </a:moveTo>
                  <a:cubicBezTo>
                    <a:pt x="-7882" y="531"/>
                    <a:pt x="52443" y="80964"/>
                    <a:pt x="102449" y="107952"/>
                  </a:cubicBezTo>
                  <a:cubicBezTo>
                    <a:pt x="152455" y="134940"/>
                    <a:pt x="243737" y="151608"/>
                    <a:pt x="300887" y="161927"/>
                  </a:cubicBezTo>
                  <a:cubicBezTo>
                    <a:pt x="358037" y="172246"/>
                    <a:pt x="407249" y="165895"/>
                    <a:pt x="445349" y="169864"/>
                  </a:cubicBezTo>
                  <a:cubicBezTo>
                    <a:pt x="483449" y="173833"/>
                    <a:pt x="514141" y="179389"/>
                    <a:pt x="529487" y="185739"/>
                  </a:cubicBezTo>
                  <a:cubicBezTo>
                    <a:pt x="544833" y="192089"/>
                    <a:pt x="534514" y="209022"/>
                    <a:pt x="537424" y="207964"/>
                  </a:cubicBezTo>
                  <a:cubicBezTo>
                    <a:pt x="540334" y="206906"/>
                    <a:pt x="546684" y="188914"/>
                    <a:pt x="546949" y="179389"/>
                  </a:cubicBezTo>
                  <a:cubicBezTo>
                    <a:pt x="547214" y="169864"/>
                    <a:pt x="544568" y="153195"/>
                    <a:pt x="539012" y="150814"/>
                  </a:cubicBezTo>
                  <a:cubicBezTo>
                    <a:pt x="533456" y="148433"/>
                    <a:pt x="546949" y="166689"/>
                    <a:pt x="513612" y="165102"/>
                  </a:cubicBezTo>
                  <a:cubicBezTo>
                    <a:pt x="480275" y="163515"/>
                    <a:pt x="398783" y="151343"/>
                    <a:pt x="338987" y="141289"/>
                  </a:cubicBezTo>
                  <a:cubicBezTo>
                    <a:pt x="279191" y="131235"/>
                    <a:pt x="210664" y="125414"/>
                    <a:pt x="154837" y="104777"/>
                  </a:cubicBezTo>
                  <a:cubicBezTo>
                    <a:pt x="99010" y="84140"/>
                    <a:pt x="9580" y="-527"/>
                    <a:pt x="84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3D7A0298-0961-4166-940C-2D7ABA7C10C8}"/>
                </a:ext>
              </a:extLst>
            </p:cNvPr>
            <p:cNvSpPr/>
            <p:nvPr/>
          </p:nvSpPr>
          <p:spPr>
            <a:xfrm>
              <a:off x="4814808" y="4057617"/>
              <a:ext cx="403747" cy="58889"/>
            </a:xfrm>
            <a:custGeom>
              <a:avLst/>
              <a:gdLst>
                <a:gd name="connsiteX0" fmla="*/ 80 w 403747"/>
                <a:gd name="connsiteY0" fmla="*/ 58771 h 58889"/>
                <a:gd name="connsiteX1" fmla="*/ 190580 w 403747"/>
                <a:gd name="connsiteY1" fmla="*/ 20671 h 58889"/>
                <a:gd name="connsiteX2" fmla="*/ 325517 w 403747"/>
                <a:gd name="connsiteY2" fmla="*/ 20671 h 58889"/>
                <a:gd name="connsiteX3" fmla="*/ 403305 w 403747"/>
                <a:gd name="connsiteY3" fmla="*/ 31783 h 58889"/>
                <a:gd name="connsiteX4" fmla="*/ 292180 w 403747"/>
                <a:gd name="connsiteY4" fmla="*/ 3208 h 58889"/>
                <a:gd name="connsiteX5" fmla="*/ 168355 w 403747"/>
                <a:gd name="connsiteY5" fmla="*/ 6383 h 58889"/>
                <a:gd name="connsiteX6" fmla="*/ 80 w 403747"/>
                <a:gd name="connsiteY6" fmla="*/ 58771 h 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747" h="58889">
                  <a:moveTo>
                    <a:pt x="80" y="58771"/>
                  </a:moveTo>
                  <a:cubicBezTo>
                    <a:pt x="3784" y="61152"/>
                    <a:pt x="136341" y="27021"/>
                    <a:pt x="190580" y="20671"/>
                  </a:cubicBezTo>
                  <a:cubicBezTo>
                    <a:pt x="244819" y="14321"/>
                    <a:pt x="290063" y="18819"/>
                    <a:pt x="325517" y="20671"/>
                  </a:cubicBezTo>
                  <a:cubicBezTo>
                    <a:pt x="360971" y="22523"/>
                    <a:pt x="408861" y="34694"/>
                    <a:pt x="403305" y="31783"/>
                  </a:cubicBezTo>
                  <a:cubicBezTo>
                    <a:pt x="397749" y="28872"/>
                    <a:pt x="331338" y="7441"/>
                    <a:pt x="292180" y="3208"/>
                  </a:cubicBezTo>
                  <a:cubicBezTo>
                    <a:pt x="253022" y="-1025"/>
                    <a:pt x="215715" y="-2084"/>
                    <a:pt x="168355" y="6383"/>
                  </a:cubicBezTo>
                  <a:cubicBezTo>
                    <a:pt x="120995" y="14850"/>
                    <a:pt x="-3624" y="56390"/>
                    <a:pt x="80" y="58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17DEDF4A-4054-4360-98EE-C7C358C1D06B}"/>
                </a:ext>
              </a:extLst>
            </p:cNvPr>
            <p:cNvSpPr/>
            <p:nvPr/>
          </p:nvSpPr>
          <p:spPr>
            <a:xfrm>
              <a:off x="4590346" y="4144864"/>
              <a:ext cx="192493" cy="142460"/>
            </a:xfrm>
            <a:custGeom>
              <a:avLst/>
              <a:gdLst>
                <a:gd name="connsiteX0" fmla="*/ 189617 w 192493"/>
                <a:gd name="connsiteY0" fmla="*/ 4861 h 142460"/>
                <a:gd name="connsiteX1" fmla="*/ 3879 w 192493"/>
                <a:gd name="connsiteY1" fmla="*/ 141386 h 142460"/>
                <a:gd name="connsiteX2" fmla="*/ 67379 w 192493"/>
                <a:gd name="connsiteY2" fmla="*/ 66774 h 142460"/>
                <a:gd name="connsiteX3" fmla="*/ 113417 w 192493"/>
                <a:gd name="connsiteY3" fmla="*/ 33436 h 142460"/>
                <a:gd name="connsiteX4" fmla="*/ 189617 w 192493"/>
                <a:gd name="connsiteY4" fmla="*/ 4861 h 14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93" h="142460">
                  <a:moveTo>
                    <a:pt x="189617" y="4861"/>
                  </a:moveTo>
                  <a:cubicBezTo>
                    <a:pt x="171361" y="22853"/>
                    <a:pt x="24252" y="131067"/>
                    <a:pt x="3879" y="141386"/>
                  </a:cubicBezTo>
                  <a:cubicBezTo>
                    <a:pt x="-16494" y="151705"/>
                    <a:pt x="49123" y="84766"/>
                    <a:pt x="67379" y="66774"/>
                  </a:cubicBezTo>
                  <a:cubicBezTo>
                    <a:pt x="85635" y="48782"/>
                    <a:pt x="92780" y="42961"/>
                    <a:pt x="113417" y="33436"/>
                  </a:cubicBezTo>
                  <a:cubicBezTo>
                    <a:pt x="134054" y="23911"/>
                    <a:pt x="207873" y="-13131"/>
                    <a:pt x="189617" y="4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DD12A321-ED09-4215-8DBB-A3459F297966}"/>
                </a:ext>
              </a:extLst>
            </p:cNvPr>
            <p:cNvSpPr/>
            <p:nvPr/>
          </p:nvSpPr>
          <p:spPr>
            <a:xfrm>
              <a:off x="3933780" y="4329413"/>
              <a:ext cx="591938" cy="708790"/>
            </a:xfrm>
            <a:custGeom>
              <a:avLst/>
              <a:gdLst>
                <a:gd name="connsiteX0" fmla="*/ 585833 w 591938"/>
                <a:gd name="connsiteY0" fmla="*/ 2875 h 708790"/>
                <a:gd name="connsiteX1" fmla="*/ 304845 w 591938"/>
                <a:gd name="connsiteY1" fmla="*/ 231475 h 708790"/>
                <a:gd name="connsiteX2" fmla="*/ 130220 w 591938"/>
                <a:gd name="connsiteY2" fmla="*/ 456900 h 708790"/>
                <a:gd name="connsiteX3" fmla="*/ 23858 w 591938"/>
                <a:gd name="connsiteY3" fmla="*/ 677562 h 708790"/>
                <a:gd name="connsiteX4" fmla="*/ 3220 w 591938"/>
                <a:gd name="connsiteY4" fmla="*/ 699787 h 708790"/>
                <a:gd name="connsiteX5" fmla="*/ 73070 w 591938"/>
                <a:gd name="connsiteY5" fmla="*/ 606125 h 708790"/>
                <a:gd name="connsiteX6" fmla="*/ 160383 w 591938"/>
                <a:gd name="connsiteY6" fmla="*/ 441025 h 708790"/>
                <a:gd name="connsiteX7" fmla="*/ 331833 w 591938"/>
                <a:gd name="connsiteY7" fmla="*/ 221950 h 708790"/>
                <a:gd name="connsiteX8" fmla="*/ 484233 w 591938"/>
                <a:gd name="connsiteY8" fmla="*/ 109237 h 708790"/>
                <a:gd name="connsiteX9" fmla="*/ 585833 w 591938"/>
                <a:gd name="connsiteY9" fmla="*/ 2875 h 70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938" h="708790">
                  <a:moveTo>
                    <a:pt x="585833" y="2875"/>
                  </a:moveTo>
                  <a:cubicBezTo>
                    <a:pt x="555935" y="23248"/>
                    <a:pt x="380780" y="155804"/>
                    <a:pt x="304845" y="231475"/>
                  </a:cubicBezTo>
                  <a:cubicBezTo>
                    <a:pt x="228910" y="307146"/>
                    <a:pt x="177051" y="382552"/>
                    <a:pt x="130220" y="456900"/>
                  </a:cubicBezTo>
                  <a:cubicBezTo>
                    <a:pt x="83389" y="531248"/>
                    <a:pt x="45025" y="637081"/>
                    <a:pt x="23858" y="677562"/>
                  </a:cubicBezTo>
                  <a:cubicBezTo>
                    <a:pt x="2691" y="718043"/>
                    <a:pt x="-4982" y="711693"/>
                    <a:pt x="3220" y="699787"/>
                  </a:cubicBezTo>
                  <a:cubicBezTo>
                    <a:pt x="11422" y="687881"/>
                    <a:pt x="46876" y="649252"/>
                    <a:pt x="73070" y="606125"/>
                  </a:cubicBezTo>
                  <a:cubicBezTo>
                    <a:pt x="99264" y="562998"/>
                    <a:pt x="117256" y="505054"/>
                    <a:pt x="160383" y="441025"/>
                  </a:cubicBezTo>
                  <a:cubicBezTo>
                    <a:pt x="203510" y="376996"/>
                    <a:pt x="277858" y="277248"/>
                    <a:pt x="331833" y="221950"/>
                  </a:cubicBezTo>
                  <a:cubicBezTo>
                    <a:pt x="385808" y="166652"/>
                    <a:pt x="440048" y="142575"/>
                    <a:pt x="484233" y="109237"/>
                  </a:cubicBezTo>
                  <a:cubicBezTo>
                    <a:pt x="528418" y="75899"/>
                    <a:pt x="615731" y="-17498"/>
                    <a:pt x="585833" y="2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250C33B6-C8EF-4B88-8ADD-FD37EE97CD5F}"/>
                </a:ext>
              </a:extLst>
            </p:cNvPr>
            <p:cNvSpPr/>
            <p:nvPr/>
          </p:nvSpPr>
          <p:spPr>
            <a:xfrm>
              <a:off x="3939896" y="4811215"/>
              <a:ext cx="974546" cy="225936"/>
            </a:xfrm>
            <a:custGeom>
              <a:avLst/>
              <a:gdLst>
                <a:gd name="connsiteX0" fmla="*/ 279 w 974546"/>
                <a:gd name="connsiteY0" fmla="*/ 225923 h 225936"/>
                <a:gd name="connsiteX1" fmla="*/ 324129 w 974546"/>
                <a:gd name="connsiteY1" fmla="*/ 94160 h 225936"/>
                <a:gd name="connsiteX2" fmla="*/ 711479 w 974546"/>
                <a:gd name="connsiteY2" fmla="*/ 19548 h 225936"/>
                <a:gd name="connsiteX3" fmla="*/ 943254 w 974546"/>
                <a:gd name="connsiteY3" fmla="*/ 17960 h 225936"/>
                <a:gd name="connsiteX4" fmla="*/ 962304 w 974546"/>
                <a:gd name="connsiteY4" fmla="*/ 14785 h 225936"/>
                <a:gd name="connsiteX5" fmla="*/ 849592 w 974546"/>
                <a:gd name="connsiteY5" fmla="*/ 3673 h 225936"/>
                <a:gd name="connsiteX6" fmla="*/ 279679 w 974546"/>
                <a:gd name="connsiteY6" fmla="*/ 86223 h 225936"/>
                <a:gd name="connsiteX7" fmla="*/ 279 w 974546"/>
                <a:gd name="connsiteY7" fmla="*/ 225923 h 2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546" h="225936">
                  <a:moveTo>
                    <a:pt x="279" y="225923"/>
                  </a:moveTo>
                  <a:cubicBezTo>
                    <a:pt x="7687" y="227246"/>
                    <a:pt x="205596" y="128556"/>
                    <a:pt x="324129" y="94160"/>
                  </a:cubicBezTo>
                  <a:cubicBezTo>
                    <a:pt x="442662" y="59764"/>
                    <a:pt x="608292" y="32248"/>
                    <a:pt x="711479" y="19548"/>
                  </a:cubicBezTo>
                  <a:cubicBezTo>
                    <a:pt x="814666" y="6848"/>
                    <a:pt x="901450" y="18754"/>
                    <a:pt x="943254" y="17960"/>
                  </a:cubicBezTo>
                  <a:cubicBezTo>
                    <a:pt x="985058" y="17166"/>
                    <a:pt x="977914" y="17166"/>
                    <a:pt x="962304" y="14785"/>
                  </a:cubicBezTo>
                  <a:cubicBezTo>
                    <a:pt x="946694" y="12404"/>
                    <a:pt x="963363" y="-8233"/>
                    <a:pt x="849592" y="3673"/>
                  </a:cubicBezTo>
                  <a:cubicBezTo>
                    <a:pt x="735821" y="15579"/>
                    <a:pt x="425465" y="51298"/>
                    <a:pt x="279679" y="86223"/>
                  </a:cubicBezTo>
                  <a:cubicBezTo>
                    <a:pt x="133894" y="121148"/>
                    <a:pt x="-7129" y="224600"/>
                    <a:pt x="279" y="225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D4B5C442-663B-42C2-BC28-07287C2E74AF}"/>
                </a:ext>
              </a:extLst>
            </p:cNvPr>
            <p:cNvSpPr/>
            <p:nvPr/>
          </p:nvSpPr>
          <p:spPr>
            <a:xfrm>
              <a:off x="5035113" y="4241397"/>
              <a:ext cx="126056" cy="325846"/>
            </a:xfrm>
            <a:custGeom>
              <a:avLst/>
              <a:gdLst>
                <a:gd name="connsiteX0" fmla="*/ 125850 w 126056"/>
                <a:gd name="connsiteY0" fmla="*/ 403 h 325846"/>
                <a:gd name="connsiteX1" fmla="*/ 111562 w 126056"/>
                <a:gd name="connsiteY1" fmla="*/ 119466 h 325846"/>
                <a:gd name="connsiteX2" fmla="*/ 116325 w 126056"/>
                <a:gd name="connsiteY2" fmla="*/ 179791 h 325846"/>
                <a:gd name="connsiteX3" fmla="*/ 46475 w 126056"/>
                <a:gd name="connsiteY3" fmla="*/ 260753 h 325846"/>
                <a:gd name="connsiteX4" fmla="*/ 437 w 126056"/>
                <a:gd name="connsiteY4" fmla="*/ 325841 h 325846"/>
                <a:gd name="connsiteX5" fmla="*/ 73462 w 126056"/>
                <a:gd name="connsiteY5" fmla="*/ 263928 h 325846"/>
                <a:gd name="connsiteX6" fmla="*/ 98862 w 126056"/>
                <a:gd name="connsiteY6" fmla="*/ 197253 h 325846"/>
                <a:gd name="connsiteX7" fmla="*/ 98862 w 126056"/>
                <a:gd name="connsiteY7" fmla="*/ 163916 h 325846"/>
                <a:gd name="connsiteX8" fmla="*/ 125850 w 126056"/>
                <a:gd name="connsiteY8" fmla="*/ 403 h 3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056" h="325846">
                  <a:moveTo>
                    <a:pt x="125850" y="403"/>
                  </a:moveTo>
                  <a:cubicBezTo>
                    <a:pt x="127967" y="-7005"/>
                    <a:pt x="113149" y="89568"/>
                    <a:pt x="111562" y="119466"/>
                  </a:cubicBezTo>
                  <a:cubicBezTo>
                    <a:pt x="109975" y="149364"/>
                    <a:pt x="127173" y="156243"/>
                    <a:pt x="116325" y="179791"/>
                  </a:cubicBezTo>
                  <a:cubicBezTo>
                    <a:pt x="105477" y="203339"/>
                    <a:pt x="65790" y="236411"/>
                    <a:pt x="46475" y="260753"/>
                  </a:cubicBezTo>
                  <a:cubicBezTo>
                    <a:pt x="27160" y="285095"/>
                    <a:pt x="-4061" y="325312"/>
                    <a:pt x="437" y="325841"/>
                  </a:cubicBezTo>
                  <a:cubicBezTo>
                    <a:pt x="4935" y="326370"/>
                    <a:pt x="57058" y="285359"/>
                    <a:pt x="73462" y="263928"/>
                  </a:cubicBezTo>
                  <a:cubicBezTo>
                    <a:pt x="89866" y="242497"/>
                    <a:pt x="94629" y="213922"/>
                    <a:pt x="98862" y="197253"/>
                  </a:cubicBezTo>
                  <a:cubicBezTo>
                    <a:pt x="103095" y="180584"/>
                    <a:pt x="93306" y="196724"/>
                    <a:pt x="98862" y="163916"/>
                  </a:cubicBezTo>
                  <a:cubicBezTo>
                    <a:pt x="104418" y="131108"/>
                    <a:pt x="123733" y="7811"/>
                    <a:pt x="125850" y="4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6A1406F1-DA51-4965-9B23-AD9A9A94E6E3}"/>
                </a:ext>
              </a:extLst>
            </p:cNvPr>
            <p:cNvSpPr/>
            <p:nvPr/>
          </p:nvSpPr>
          <p:spPr>
            <a:xfrm>
              <a:off x="4914856" y="4559013"/>
              <a:ext cx="161739" cy="16931"/>
            </a:xfrm>
            <a:custGeom>
              <a:avLst/>
              <a:gdLst>
                <a:gd name="connsiteX0" fmla="*/ 44 w 161739"/>
                <a:gd name="connsiteY0" fmla="*/ 16162 h 16931"/>
                <a:gd name="connsiteX1" fmla="*/ 150857 w 161739"/>
                <a:gd name="connsiteY1" fmla="*/ 12987 h 16931"/>
                <a:gd name="connsiteX2" fmla="*/ 134982 w 161739"/>
                <a:gd name="connsiteY2" fmla="*/ 287 h 16931"/>
                <a:gd name="connsiteX3" fmla="*/ 44 w 161739"/>
                <a:gd name="connsiteY3" fmla="*/ 16162 h 1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39" h="16931">
                  <a:moveTo>
                    <a:pt x="44" y="16162"/>
                  </a:moveTo>
                  <a:cubicBezTo>
                    <a:pt x="2690" y="18279"/>
                    <a:pt x="128367" y="15633"/>
                    <a:pt x="150857" y="12987"/>
                  </a:cubicBezTo>
                  <a:cubicBezTo>
                    <a:pt x="173347" y="10341"/>
                    <a:pt x="157472" y="2933"/>
                    <a:pt x="134982" y="287"/>
                  </a:cubicBezTo>
                  <a:cubicBezTo>
                    <a:pt x="112492" y="-2359"/>
                    <a:pt x="-2602" y="14045"/>
                    <a:pt x="44" y="16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98DCF926-BEE3-40A2-935C-F9A5078DEE2C}"/>
                </a:ext>
              </a:extLst>
            </p:cNvPr>
            <p:cNvSpPr/>
            <p:nvPr/>
          </p:nvSpPr>
          <p:spPr>
            <a:xfrm>
              <a:off x="5023607" y="4403244"/>
              <a:ext cx="108940" cy="158605"/>
            </a:xfrm>
            <a:custGeom>
              <a:avLst/>
              <a:gdLst>
                <a:gd name="connsiteX0" fmla="*/ 108781 w 108940"/>
                <a:gd name="connsiteY0" fmla="*/ 481 h 158605"/>
                <a:gd name="connsiteX1" fmla="*/ 4006 w 108940"/>
                <a:gd name="connsiteY1" fmla="*/ 154469 h 158605"/>
                <a:gd name="connsiteX2" fmla="*/ 27818 w 108940"/>
                <a:gd name="connsiteY2" fmla="*/ 106844 h 158605"/>
                <a:gd name="connsiteX3" fmla="*/ 108781 w 108940"/>
                <a:gd name="connsiteY3" fmla="*/ 481 h 1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40" h="158605">
                  <a:moveTo>
                    <a:pt x="108781" y="481"/>
                  </a:moveTo>
                  <a:cubicBezTo>
                    <a:pt x="104812" y="8418"/>
                    <a:pt x="17500" y="136742"/>
                    <a:pt x="4006" y="154469"/>
                  </a:cubicBezTo>
                  <a:cubicBezTo>
                    <a:pt x="-9488" y="172196"/>
                    <a:pt x="14324" y="128540"/>
                    <a:pt x="27818" y="106844"/>
                  </a:cubicBezTo>
                  <a:cubicBezTo>
                    <a:pt x="41312" y="85148"/>
                    <a:pt x="112750" y="-7456"/>
                    <a:pt x="108781" y="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B62D71A9-6376-4F57-9AF9-2B84112B2BA2}"/>
                </a:ext>
              </a:extLst>
            </p:cNvPr>
            <p:cNvSpPr/>
            <p:nvPr/>
          </p:nvSpPr>
          <p:spPr>
            <a:xfrm>
              <a:off x="5014001" y="4357138"/>
              <a:ext cx="61746" cy="191736"/>
            </a:xfrm>
            <a:custGeom>
              <a:avLst/>
              <a:gdLst>
                <a:gd name="connsiteX0" fmla="*/ 61237 w 61746"/>
                <a:gd name="connsiteY0" fmla="*/ 550 h 191736"/>
                <a:gd name="connsiteX1" fmla="*/ 912 w 61746"/>
                <a:gd name="connsiteY1" fmla="*/ 186287 h 191736"/>
                <a:gd name="connsiteX2" fmla="*/ 27899 w 61746"/>
                <a:gd name="connsiteY2" fmla="*/ 130725 h 191736"/>
                <a:gd name="connsiteX3" fmla="*/ 61237 w 61746"/>
                <a:gd name="connsiteY3" fmla="*/ 550 h 1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46" h="191736">
                  <a:moveTo>
                    <a:pt x="61237" y="550"/>
                  </a:moveTo>
                  <a:cubicBezTo>
                    <a:pt x="56739" y="9810"/>
                    <a:pt x="6468" y="164591"/>
                    <a:pt x="912" y="186287"/>
                  </a:cubicBezTo>
                  <a:cubicBezTo>
                    <a:pt x="-4644" y="207983"/>
                    <a:pt x="16522" y="159829"/>
                    <a:pt x="27899" y="130725"/>
                  </a:cubicBezTo>
                  <a:cubicBezTo>
                    <a:pt x="39276" y="101621"/>
                    <a:pt x="65735" y="-8710"/>
                    <a:pt x="61237" y="5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2C3DF431-370C-445C-8F7C-2A1EB9A1B839}"/>
                </a:ext>
              </a:extLst>
            </p:cNvPr>
            <p:cNvSpPr/>
            <p:nvPr/>
          </p:nvSpPr>
          <p:spPr>
            <a:xfrm>
              <a:off x="5032324" y="4397375"/>
              <a:ext cx="95836" cy="47625"/>
            </a:xfrm>
            <a:custGeom>
              <a:avLst/>
              <a:gdLst>
                <a:gd name="connsiteX0" fmla="*/ 51 w 95836"/>
                <a:gd name="connsiteY0" fmla="*/ 0 h 47625"/>
                <a:gd name="connsiteX1" fmla="*/ 76251 w 95836"/>
                <a:gd name="connsiteY1" fmla="*/ 14288 h 47625"/>
                <a:gd name="connsiteX2" fmla="*/ 90539 w 95836"/>
                <a:gd name="connsiteY2" fmla="*/ 47625 h 47625"/>
                <a:gd name="connsiteX3" fmla="*/ 88951 w 95836"/>
                <a:gd name="connsiteY3" fmla="*/ 14288 h 47625"/>
                <a:gd name="connsiteX4" fmla="*/ 51 w 95836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36" h="47625">
                  <a:moveTo>
                    <a:pt x="51" y="0"/>
                  </a:moveTo>
                  <a:cubicBezTo>
                    <a:pt x="-2066" y="0"/>
                    <a:pt x="61170" y="6351"/>
                    <a:pt x="76251" y="14288"/>
                  </a:cubicBezTo>
                  <a:cubicBezTo>
                    <a:pt x="91332" y="22226"/>
                    <a:pt x="88422" y="47625"/>
                    <a:pt x="90539" y="47625"/>
                  </a:cubicBezTo>
                  <a:cubicBezTo>
                    <a:pt x="92656" y="47625"/>
                    <a:pt x="102180" y="25136"/>
                    <a:pt x="88951" y="14288"/>
                  </a:cubicBezTo>
                  <a:cubicBezTo>
                    <a:pt x="75722" y="3440"/>
                    <a:pt x="2168" y="0"/>
                    <a:pt x="5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958DE78A-E364-4BAE-9FAB-158E189D525C}"/>
                </a:ext>
              </a:extLst>
            </p:cNvPr>
            <p:cNvSpPr/>
            <p:nvPr/>
          </p:nvSpPr>
          <p:spPr>
            <a:xfrm>
              <a:off x="4996742" y="4238426"/>
              <a:ext cx="148502" cy="280863"/>
            </a:xfrm>
            <a:custGeom>
              <a:avLst/>
              <a:gdLst>
                <a:gd name="connsiteX0" fmla="*/ 148346 w 148502"/>
                <a:gd name="connsiteY0" fmla="*/ 199 h 280863"/>
                <a:gd name="connsiteX1" fmla="*/ 45158 w 148502"/>
                <a:gd name="connsiteY1" fmla="*/ 114499 h 280863"/>
                <a:gd name="connsiteX2" fmla="*/ 708 w 148502"/>
                <a:gd name="connsiteY2" fmla="*/ 276424 h 280863"/>
                <a:gd name="connsiteX3" fmla="*/ 21346 w 148502"/>
                <a:gd name="connsiteY3" fmla="*/ 227212 h 280863"/>
                <a:gd name="connsiteX4" fmla="*/ 67383 w 148502"/>
                <a:gd name="connsiteY4" fmla="*/ 141487 h 280863"/>
                <a:gd name="connsiteX5" fmla="*/ 148346 w 148502"/>
                <a:gd name="connsiteY5" fmla="*/ 199 h 28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502" h="280863">
                  <a:moveTo>
                    <a:pt x="148346" y="199"/>
                  </a:moveTo>
                  <a:cubicBezTo>
                    <a:pt x="144642" y="-4299"/>
                    <a:pt x="69764" y="68462"/>
                    <a:pt x="45158" y="114499"/>
                  </a:cubicBezTo>
                  <a:cubicBezTo>
                    <a:pt x="20552" y="160537"/>
                    <a:pt x="4677" y="257639"/>
                    <a:pt x="708" y="276424"/>
                  </a:cubicBezTo>
                  <a:cubicBezTo>
                    <a:pt x="-3261" y="295209"/>
                    <a:pt x="10233" y="249702"/>
                    <a:pt x="21346" y="227212"/>
                  </a:cubicBezTo>
                  <a:cubicBezTo>
                    <a:pt x="32458" y="204723"/>
                    <a:pt x="45687" y="179322"/>
                    <a:pt x="67383" y="141487"/>
                  </a:cubicBezTo>
                  <a:cubicBezTo>
                    <a:pt x="89079" y="103652"/>
                    <a:pt x="152050" y="4697"/>
                    <a:pt x="148346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AC305D58-1D7E-4CEF-BE62-B0335A67008E}"/>
                </a:ext>
              </a:extLst>
            </p:cNvPr>
            <p:cNvSpPr/>
            <p:nvPr/>
          </p:nvSpPr>
          <p:spPr>
            <a:xfrm>
              <a:off x="4962371" y="4536513"/>
              <a:ext cx="111562" cy="309625"/>
            </a:xfrm>
            <a:custGeom>
              <a:avLst/>
              <a:gdLst>
                <a:gd name="connsiteX0" fmla="*/ 111279 w 111562"/>
                <a:gd name="connsiteY0" fmla="*/ 562 h 309625"/>
                <a:gd name="connsiteX1" fmla="*/ 14442 w 111562"/>
                <a:gd name="connsiteY1" fmla="*/ 283137 h 309625"/>
                <a:gd name="connsiteX2" fmla="*/ 3329 w 111562"/>
                <a:gd name="connsiteY2" fmla="*/ 289487 h 309625"/>
                <a:gd name="connsiteX3" fmla="*/ 43017 w 111562"/>
                <a:gd name="connsiteY3" fmla="*/ 211700 h 309625"/>
                <a:gd name="connsiteX4" fmla="*/ 111279 w 111562"/>
                <a:gd name="connsiteY4" fmla="*/ 562 h 3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62" h="309625">
                  <a:moveTo>
                    <a:pt x="111279" y="562"/>
                  </a:moveTo>
                  <a:cubicBezTo>
                    <a:pt x="106516" y="12468"/>
                    <a:pt x="32434" y="234983"/>
                    <a:pt x="14442" y="283137"/>
                  </a:cubicBezTo>
                  <a:cubicBezTo>
                    <a:pt x="-3550" y="331291"/>
                    <a:pt x="-1434" y="301393"/>
                    <a:pt x="3329" y="289487"/>
                  </a:cubicBezTo>
                  <a:cubicBezTo>
                    <a:pt x="8091" y="277581"/>
                    <a:pt x="26613" y="254298"/>
                    <a:pt x="43017" y="211700"/>
                  </a:cubicBezTo>
                  <a:cubicBezTo>
                    <a:pt x="59421" y="169102"/>
                    <a:pt x="116042" y="-11344"/>
                    <a:pt x="11127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B1A10B81-1FC7-4FFC-B4A6-23574945C8F1}"/>
                </a:ext>
              </a:extLst>
            </p:cNvPr>
            <p:cNvSpPr/>
            <p:nvPr/>
          </p:nvSpPr>
          <p:spPr>
            <a:xfrm>
              <a:off x="4955862" y="4585424"/>
              <a:ext cx="71442" cy="244108"/>
            </a:xfrm>
            <a:custGeom>
              <a:avLst/>
              <a:gdLst>
                <a:gd name="connsiteX0" fmla="*/ 68576 w 71442"/>
                <a:gd name="connsiteY0" fmla="*/ 864 h 244108"/>
                <a:gd name="connsiteX1" fmla="*/ 5076 w 71442"/>
                <a:gd name="connsiteY1" fmla="*/ 154851 h 244108"/>
                <a:gd name="connsiteX2" fmla="*/ 5076 w 71442"/>
                <a:gd name="connsiteY2" fmla="*/ 243751 h 244108"/>
                <a:gd name="connsiteX3" fmla="*/ 14601 w 71442"/>
                <a:gd name="connsiteY3" fmla="*/ 188189 h 244108"/>
                <a:gd name="connsiteX4" fmla="*/ 14601 w 71442"/>
                <a:gd name="connsiteY4" fmla="*/ 175489 h 244108"/>
                <a:gd name="connsiteX5" fmla="*/ 54288 w 71442"/>
                <a:gd name="connsiteY5" fmla="*/ 96114 h 244108"/>
                <a:gd name="connsiteX6" fmla="*/ 68576 w 71442"/>
                <a:gd name="connsiteY6" fmla="*/ 864 h 2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42" h="244108">
                  <a:moveTo>
                    <a:pt x="68576" y="864"/>
                  </a:moveTo>
                  <a:cubicBezTo>
                    <a:pt x="60374" y="10654"/>
                    <a:pt x="15659" y="114370"/>
                    <a:pt x="5076" y="154851"/>
                  </a:cubicBezTo>
                  <a:cubicBezTo>
                    <a:pt x="-5507" y="195332"/>
                    <a:pt x="3489" y="238195"/>
                    <a:pt x="5076" y="243751"/>
                  </a:cubicBezTo>
                  <a:cubicBezTo>
                    <a:pt x="6663" y="249307"/>
                    <a:pt x="14601" y="188189"/>
                    <a:pt x="14601" y="188189"/>
                  </a:cubicBezTo>
                  <a:cubicBezTo>
                    <a:pt x="16188" y="176812"/>
                    <a:pt x="7987" y="190835"/>
                    <a:pt x="14601" y="175489"/>
                  </a:cubicBezTo>
                  <a:cubicBezTo>
                    <a:pt x="21215" y="160143"/>
                    <a:pt x="42646" y="125218"/>
                    <a:pt x="54288" y="96114"/>
                  </a:cubicBezTo>
                  <a:cubicBezTo>
                    <a:pt x="65930" y="67010"/>
                    <a:pt x="76778" y="-8926"/>
                    <a:pt x="68576" y="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7ED24301-7537-4697-8C0D-2AC71C037C01}"/>
                </a:ext>
              </a:extLst>
            </p:cNvPr>
            <p:cNvSpPr/>
            <p:nvPr/>
          </p:nvSpPr>
          <p:spPr>
            <a:xfrm>
              <a:off x="4899508" y="4606871"/>
              <a:ext cx="94770" cy="227699"/>
            </a:xfrm>
            <a:custGeom>
              <a:avLst/>
              <a:gdLst>
                <a:gd name="connsiteX0" fmla="*/ 94767 w 94770"/>
                <a:gd name="connsiteY0" fmla="*/ 54 h 227699"/>
                <a:gd name="connsiteX1" fmla="*/ 12217 w 94770"/>
                <a:gd name="connsiteY1" fmla="*/ 211192 h 227699"/>
                <a:gd name="connsiteX2" fmla="*/ 9042 w 94770"/>
                <a:gd name="connsiteY2" fmla="*/ 190554 h 227699"/>
                <a:gd name="connsiteX3" fmla="*/ 94767 w 94770"/>
                <a:gd name="connsiteY3" fmla="*/ 54 h 2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70" h="227699">
                  <a:moveTo>
                    <a:pt x="94767" y="54"/>
                  </a:moveTo>
                  <a:cubicBezTo>
                    <a:pt x="95296" y="3494"/>
                    <a:pt x="26504" y="179442"/>
                    <a:pt x="12217" y="211192"/>
                  </a:cubicBezTo>
                  <a:cubicBezTo>
                    <a:pt x="-2071" y="242942"/>
                    <a:pt x="-4716" y="224950"/>
                    <a:pt x="9042" y="190554"/>
                  </a:cubicBezTo>
                  <a:cubicBezTo>
                    <a:pt x="22800" y="156158"/>
                    <a:pt x="94238" y="-3386"/>
                    <a:pt x="94767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63B18CD8-B10F-4C0D-A643-E645CDC9B7C5}"/>
                </a:ext>
              </a:extLst>
            </p:cNvPr>
            <p:cNvSpPr/>
            <p:nvPr/>
          </p:nvSpPr>
          <p:spPr>
            <a:xfrm>
              <a:off x="4097336" y="4587629"/>
              <a:ext cx="868364" cy="163945"/>
            </a:xfrm>
            <a:custGeom>
              <a:avLst/>
              <a:gdLst>
                <a:gd name="connsiteX0" fmla="*/ 2 w 868364"/>
                <a:gd name="connsiteY0" fmla="*/ 163759 h 163945"/>
                <a:gd name="connsiteX1" fmla="*/ 204789 w 868364"/>
                <a:gd name="connsiteY1" fmla="*/ 98671 h 163945"/>
                <a:gd name="connsiteX2" fmla="*/ 417514 w 868364"/>
                <a:gd name="connsiteY2" fmla="*/ 36759 h 163945"/>
                <a:gd name="connsiteX3" fmla="*/ 754064 w 868364"/>
                <a:gd name="connsiteY3" fmla="*/ 6596 h 163945"/>
                <a:gd name="connsiteX4" fmla="*/ 868364 w 868364"/>
                <a:gd name="connsiteY4" fmla="*/ 11359 h 163945"/>
                <a:gd name="connsiteX5" fmla="*/ 603252 w 868364"/>
                <a:gd name="connsiteY5" fmla="*/ 246 h 163945"/>
                <a:gd name="connsiteX6" fmla="*/ 354014 w 868364"/>
                <a:gd name="connsiteY6" fmla="*/ 24059 h 163945"/>
                <a:gd name="connsiteX7" fmla="*/ 209552 w 868364"/>
                <a:gd name="connsiteY7" fmla="*/ 73271 h 163945"/>
                <a:gd name="connsiteX8" fmla="*/ 2 w 868364"/>
                <a:gd name="connsiteY8" fmla="*/ 163759 h 1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8364" h="163945">
                  <a:moveTo>
                    <a:pt x="2" y="163759"/>
                  </a:moveTo>
                  <a:cubicBezTo>
                    <a:pt x="-792" y="167992"/>
                    <a:pt x="204789" y="98671"/>
                    <a:pt x="204789" y="98671"/>
                  </a:cubicBezTo>
                  <a:cubicBezTo>
                    <a:pt x="274374" y="77504"/>
                    <a:pt x="325968" y="52105"/>
                    <a:pt x="417514" y="36759"/>
                  </a:cubicBezTo>
                  <a:cubicBezTo>
                    <a:pt x="509060" y="21413"/>
                    <a:pt x="678922" y="10829"/>
                    <a:pt x="754064" y="6596"/>
                  </a:cubicBezTo>
                  <a:cubicBezTo>
                    <a:pt x="829206" y="2363"/>
                    <a:pt x="868364" y="11359"/>
                    <a:pt x="868364" y="11359"/>
                  </a:cubicBezTo>
                  <a:cubicBezTo>
                    <a:pt x="843229" y="10301"/>
                    <a:pt x="688977" y="-1871"/>
                    <a:pt x="603252" y="246"/>
                  </a:cubicBezTo>
                  <a:cubicBezTo>
                    <a:pt x="517527" y="2363"/>
                    <a:pt x="419631" y="11888"/>
                    <a:pt x="354014" y="24059"/>
                  </a:cubicBezTo>
                  <a:cubicBezTo>
                    <a:pt x="288397" y="36230"/>
                    <a:pt x="266966" y="52898"/>
                    <a:pt x="209552" y="73271"/>
                  </a:cubicBezTo>
                  <a:cubicBezTo>
                    <a:pt x="152138" y="93644"/>
                    <a:pt x="796" y="159526"/>
                    <a:pt x="2" y="163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: 図形 894">
              <a:extLst>
                <a:ext uri="{FF2B5EF4-FFF2-40B4-BE49-F238E27FC236}">
                  <a16:creationId xmlns:a16="http://schemas.microsoft.com/office/drawing/2014/main" id="{42F33960-B177-47EB-AE6A-B3FA91D93EF5}"/>
                </a:ext>
              </a:extLst>
            </p:cNvPr>
            <p:cNvSpPr/>
            <p:nvPr/>
          </p:nvSpPr>
          <p:spPr>
            <a:xfrm>
              <a:off x="4063840" y="4629737"/>
              <a:ext cx="899594" cy="224840"/>
            </a:xfrm>
            <a:custGeom>
              <a:avLst/>
              <a:gdLst>
                <a:gd name="connsiteX0" fmla="*/ 160 w 899594"/>
                <a:gd name="connsiteY0" fmla="*/ 224838 h 224840"/>
                <a:gd name="connsiteX1" fmla="*/ 206535 w 899594"/>
                <a:gd name="connsiteY1" fmla="*/ 108951 h 224840"/>
                <a:gd name="connsiteX2" fmla="*/ 668498 w 899594"/>
                <a:gd name="connsiteY2" fmla="*/ 7351 h 224840"/>
                <a:gd name="connsiteX3" fmla="*/ 841535 w 899594"/>
                <a:gd name="connsiteY3" fmla="*/ 8938 h 224840"/>
                <a:gd name="connsiteX4" fmla="*/ 890748 w 899594"/>
                <a:gd name="connsiteY4" fmla="*/ 16876 h 224840"/>
                <a:gd name="connsiteX5" fmla="*/ 681198 w 899594"/>
                <a:gd name="connsiteY5" fmla="*/ 2588 h 224840"/>
                <a:gd name="connsiteX6" fmla="*/ 568485 w 899594"/>
                <a:gd name="connsiteY6" fmla="*/ 15288 h 224840"/>
                <a:gd name="connsiteX7" fmla="*/ 293848 w 899594"/>
                <a:gd name="connsiteY7" fmla="*/ 56563 h 224840"/>
                <a:gd name="connsiteX8" fmla="*/ 174785 w 899594"/>
                <a:gd name="connsiteY8" fmla="*/ 105776 h 224840"/>
                <a:gd name="connsiteX9" fmla="*/ 160 w 899594"/>
                <a:gd name="connsiteY9" fmla="*/ 224838 h 2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594" h="224840">
                  <a:moveTo>
                    <a:pt x="160" y="224838"/>
                  </a:moveTo>
                  <a:cubicBezTo>
                    <a:pt x="5452" y="225367"/>
                    <a:pt x="95145" y="145199"/>
                    <a:pt x="206535" y="108951"/>
                  </a:cubicBezTo>
                  <a:cubicBezTo>
                    <a:pt x="317925" y="72703"/>
                    <a:pt x="562665" y="24020"/>
                    <a:pt x="668498" y="7351"/>
                  </a:cubicBezTo>
                  <a:cubicBezTo>
                    <a:pt x="774331" y="-9318"/>
                    <a:pt x="804493" y="7350"/>
                    <a:pt x="841535" y="8938"/>
                  </a:cubicBezTo>
                  <a:cubicBezTo>
                    <a:pt x="878577" y="10525"/>
                    <a:pt x="917471" y="17934"/>
                    <a:pt x="890748" y="16876"/>
                  </a:cubicBezTo>
                  <a:cubicBezTo>
                    <a:pt x="864025" y="15818"/>
                    <a:pt x="734908" y="2853"/>
                    <a:pt x="681198" y="2588"/>
                  </a:cubicBezTo>
                  <a:cubicBezTo>
                    <a:pt x="627488" y="2323"/>
                    <a:pt x="568485" y="15288"/>
                    <a:pt x="568485" y="15288"/>
                  </a:cubicBezTo>
                  <a:cubicBezTo>
                    <a:pt x="503927" y="24284"/>
                    <a:pt x="359465" y="41482"/>
                    <a:pt x="293848" y="56563"/>
                  </a:cubicBezTo>
                  <a:cubicBezTo>
                    <a:pt x="228231" y="71644"/>
                    <a:pt x="227966" y="78259"/>
                    <a:pt x="174785" y="105776"/>
                  </a:cubicBezTo>
                  <a:cubicBezTo>
                    <a:pt x="121604" y="133293"/>
                    <a:pt x="-5132" y="224309"/>
                    <a:pt x="160" y="2248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15ED4959-05C8-419F-B813-B9C7887075C0}"/>
                </a:ext>
              </a:extLst>
            </p:cNvPr>
            <p:cNvSpPr/>
            <p:nvPr/>
          </p:nvSpPr>
          <p:spPr>
            <a:xfrm>
              <a:off x="4841688" y="4598969"/>
              <a:ext cx="130386" cy="204793"/>
            </a:xfrm>
            <a:custGeom>
              <a:avLst/>
              <a:gdLst>
                <a:gd name="connsiteX0" fmla="*/ 130362 w 130386"/>
                <a:gd name="connsiteY0" fmla="*/ 19 h 204793"/>
                <a:gd name="connsiteX1" fmla="*/ 57337 w 130386"/>
                <a:gd name="connsiteY1" fmla="*/ 57169 h 204793"/>
                <a:gd name="connsiteX2" fmla="*/ 187 w 130386"/>
                <a:gd name="connsiteY2" fmla="*/ 203219 h 204793"/>
                <a:gd name="connsiteX3" fmla="*/ 39875 w 130386"/>
                <a:gd name="connsiteY3" fmla="*/ 130194 h 204793"/>
                <a:gd name="connsiteX4" fmla="*/ 65275 w 130386"/>
                <a:gd name="connsiteY4" fmla="*/ 61931 h 204793"/>
                <a:gd name="connsiteX5" fmla="*/ 130362 w 130386"/>
                <a:gd name="connsiteY5" fmla="*/ 19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86" h="204793">
                  <a:moveTo>
                    <a:pt x="130362" y="19"/>
                  </a:moveTo>
                  <a:cubicBezTo>
                    <a:pt x="129039" y="-775"/>
                    <a:pt x="79033" y="23302"/>
                    <a:pt x="57337" y="57169"/>
                  </a:cubicBezTo>
                  <a:cubicBezTo>
                    <a:pt x="35641" y="91036"/>
                    <a:pt x="3097" y="191048"/>
                    <a:pt x="187" y="203219"/>
                  </a:cubicBezTo>
                  <a:cubicBezTo>
                    <a:pt x="-2723" y="215390"/>
                    <a:pt x="29027" y="153742"/>
                    <a:pt x="39875" y="130194"/>
                  </a:cubicBezTo>
                  <a:cubicBezTo>
                    <a:pt x="50723" y="106646"/>
                    <a:pt x="50988" y="82568"/>
                    <a:pt x="65275" y="61931"/>
                  </a:cubicBezTo>
                  <a:cubicBezTo>
                    <a:pt x="79562" y="41294"/>
                    <a:pt x="131685" y="813"/>
                    <a:pt x="13036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: 図形 896">
              <a:extLst>
                <a:ext uri="{FF2B5EF4-FFF2-40B4-BE49-F238E27FC236}">
                  <a16:creationId xmlns:a16="http://schemas.microsoft.com/office/drawing/2014/main" id="{ACC92AF2-FC2E-457F-B44C-B9989782625D}"/>
                </a:ext>
              </a:extLst>
            </p:cNvPr>
            <p:cNvSpPr/>
            <p:nvPr/>
          </p:nvSpPr>
          <p:spPr>
            <a:xfrm>
              <a:off x="4859346" y="4644117"/>
              <a:ext cx="87461" cy="165801"/>
            </a:xfrm>
            <a:custGeom>
              <a:avLst/>
              <a:gdLst>
                <a:gd name="connsiteX0" fmla="*/ 87304 w 87461"/>
                <a:gd name="connsiteY0" fmla="*/ 908 h 165801"/>
                <a:gd name="connsiteX1" fmla="*/ 3167 w 87461"/>
                <a:gd name="connsiteY1" fmla="*/ 162833 h 165801"/>
                <a:gd name="connsiteX2" fmla="*/ 23804 w 87461"/>
                <a:gd name="connsiteY2" fmla="*/ 99333 h 165801"/>
                <a:gd name="connsiteX3" fmla="*/ 87304 w 87461"/>
                <a:gd name="connsiteY3" fmla="*/ 908 h 16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61" h="165801">
                  <a:moveTo>
                    <a:pt x="87304" y="908"/>
                  </a:moveTo>
                  <a:cubicBezTo>
                    <a:pt x="83865" y="11491"/>
                    <a:pt x="13750" y="146429"/>
                    <a:pt x="3167" y="162833"/>
                  </a:cubicBezTo>
                  <a:cubicBezTo>
                    <a:pt x="-7416" y="179237"/>
                    <a:pt x="10840" y="123410"/>
                    <a:pt x="23804" y="99333"/>
                  </a:cubicBezTo>
                  <a:cubicBezTo>
                    <a:pt x="36768" y="75256"/>
                    <a:pt x="90743" y="-9675"/>
                    <a:pt x="87304" y="9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: 図形 897">
              <a:extLst>
                <a:ext uri="{FF2B5EF4-FFF2-40B4-BE49-F238E27FC236}">
                  <a16:creationId xmlns:a16="http://schemas.microsoft.com/office/drawing/2014/main" id="{06F3FA32-0CBE-429E-BC9B-C18D380A2BAA}"/>
                </a:ext>
              </a:extLst>
            </p:cNvPr>
            <p:cNvSpPr/>
            <p:nvPr/>
          </p:nvSpPr>
          <p:spPr>
            <a:xfrm>
              <a:off x="4710108" y="4600303"/>
              <a:ext cx="88913" cy="161304"/>
            </a:xfrm>
            <a:custGeom>
              <a:avLst/>
              <a:gdLst>
                <a:gd name="connsiteX0" fmla="*/ 55567 w 88913"/>
                <a:gd name="connsiteY0" fmla="*/ 272 h 161304"/>
                <a:gd name="connsiteX1" fmla="*/ 5 w 88913"/>
                <a:gd name="connsiteY1" fmla="*/ 116160 h 161304"/>
                <a:gd name="connsiteX2" fmla="*/ 52392 w 88913"/>
                <a:gd name="connsiteY2" fmla="*/ 143147 h 161304"/>
                <a:gd name="connsiteX3" fmla="*/ 88905 w 88913"/>
                <a:gd name="connsiteY3" fmla="*/ 160610 h 161304"/>
                <a:gd name="connsiteX4" fmla="*/ 55567 w 88913"/>
                <a:gd name="connsiteY4" fmla="*/ 119335 h 161304"/>
                <a:gd name="connsiteX5" fmla="*/ 23817 w 88913"/>
                <a:gd name="connsiteY5" fmla="*/ 109810 h 161304"/>
                <a:gd name="connsiteX6" fmla="*/ 28580 w 88913"/>
                <a:gd name="connsiteY6" fmla="*/ 84410 h 161304"/>
                <a:gd name="connsiteX7" fmla="*/ 55567 w 88913"/>
                <a:gd name="connsiteY7" fmla="*/ 272 h 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13" h="161304">
                  <a:moveTo>
                    <a:pt x="55567" y="272"/>
                  </a:moveTo>
                  <a:cubicBezTo>
                    <a:pt x="50804" y="5564"/>
                    <a:pt x="534" y="92348"/>
                    <a:pt x="5" y="116160"/>
                  </a:cubicBezTo>
                  <a:cubicBezTo>
                    <a:pt x="-524" y="139972"/>
                    <a:pt x="37575" y="135739"/>
                    <a:pt x="52392" y="143147"/>
                  </a:cubicBezTo>
                  <a:cubicBezTo>
                    <a:pt x="67209" y="150555"/>
                    <a:pt x="88376" y="164579"/>
                    <a:pt x="88905" y="160610"/>
                  </a:cubicBezTo>
                  <a:cubicBezTo>
                    <a:pt x="89434" y="156641"/>
                    <a:pt x="66415" y="127802"/>
                    <a:pt x="55567" y="119335"/>
                  </a:cubicBezTo>
                  <a:cubicBezTo>
                    <a:pt x="44719" y="110868"/>
                    <a:pt x="28315" y="115631"/>
                    <a:pt x="23817" y="109810"/>
                  </a:cubicBezTo>
                  <a:cubicBezTo>
                    <a:pt x="19319" y="103989"/>
                    <a:pt x="21965" y="100550"/>
                    <a:pt x="28580" y="84410"/>
                  </a:cubicBezTo>
                  <a:cubicBezTo>
                    <a:pt x="35195" y="68270"/>
                    <a:pt x="60330" y="-5020"/>
                    <a:pt x="55567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F2622514-A86B-4F33-8212-DCC5013E820E}"/>
                </a:ext>
              </a:extLst>
            </p:cNvPr>
            <p:cNvSpPr/>
            <p:nvPr/>
          </p:nvSpPr>
          <p:spPr>
            <a:xfrm>
              <a:off x="4717922" y="4724104"/>
              <a:ext cx="41410" cy="91366"/>
            </a:xfrm>
            <a:custGeom>
              <a:avLst/>
              <a:gdLst>
                <a:gd name="connsiteX0" fmla="*/ 3303 w 41410"/>
                <a:gd name="connsiteY0" fmla="*/ 296 h 91366"/>
                <a:gd name="connsiteX1" fmla="*/ 41403 w 41410"/>
                <a:gd name="connsiteY1" fmla="*/ 89196 h 91366"/>
                <a:gd name="connsiteX2" fmla="*/ 6478 w 41410"/>
                <a:gd name="connsiteY2" fmla="*/ 60621 h 91366"/>
                <a:gd name="connsiteX3" fmla="*/ 3303 w 41410"/>
                <a:gd name="connsiteY3" fmla="*/ 296 h 9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0" h="91366">
                  <a:moveTo>
                    <a:pt x="3303" y="296"/>
                  </a:moveTo>
                  <a:cubicBezTo>
                    <a:pt x="9124" y="5058"/>
                    <a:pt x="40874" y="79142"/>
                    <a:pt x="41403" y="89196"/>
                  </a:cubicBezTo>
                  <a:cubicBezTo>
                    <a:pt x="41932" y="99250"/>
                    <a:pt x="13092" y="71733"/>
                    <a:pt x="6478" y="60621"/>
                  </a:cubicBezTo>
                  <a:cubicBezTo>
                    <a:pt x="-136" y="49509"/>
                    <a:pt x="-2518" y="-4466"/>
                    <a:pt x="3303" y="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20FFC47C-A47F-4CC0-9C7F-CA7B8B4ADA9A}"/>
                </a:ext>
              </a:extLst>
            </p:cNvPr>
            <p:cNvSpPr/>
            <p:nvPr/>
          </p:nvSpPr>
          <p:spPr>
            <a:xfrm>
              <a:off x="4779051" y="4513263"/>
              <a:ext cx="153312" cy="293012"/>
            </a:xfrm>
            <a:custGeom>
              <a:avLst/>
              <a:gdLst>
                <a:gd name="connsiteX0" fmla="*/ 153312 w 153312"/>
                <a:gd name="connsiteY0" fmla="*/ 0 h 293012"/>
                <a:gd name="connsiteX1" fmla="*/ 19962 w 153312"/>
                <a:gd name="connsiteY1" fmla="*/ 263525 h 293012"/>
                <a:gd name="connsiteX2" fmla="*/ 2499 w 153312"/>
                <a:gd name="connsiteY2" fmla="*/ 280987 h 293012"/>
                <a:gd name="connsiteX3" fmla="*/ 39012 w 153312"/>
                <a:gd name="connsiteY3" fmla="*/ 212725 h 293012"/>
                <a:gd name="connsiteX4" fmla="*/ 153312 w 153312"/>
                <a:gd name="connsiteY4" fmla="*/ 0 h 2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12" h="293012">
                  <a:moveTo>
                    <a:pt x="153312" y="0"/>
                  </a:moveTo>
                  <a:cubicBezTo>
                    <a:pt x="99204" y="108347"/>
                    <a:pt x="45097" y="216694"/>
                    <a:pt x="19962" y="263525"/>
                  </a:cubicBezTo>
                  <a:cubicBezTo>
                    <a:pt x="-5173" y="310356"/>
                    <a:pt x="-676" y="289454"/>
                    <a:pt x="2499" y="280987"/>
                  </a:cubicBezTo>
                  <a:cubicBezTo>
                    <a:pt x="5674" y="272520"/>
                    <a:pt x="39012" y="212725"/>
                    <a:pt x="39012" y="212725"/>
                  </a:cubicBezTo>
                  <a:lnTo>
                    <a:pt x="15331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CA245FCE-8E05-4584-BDF0-44B3849D7583}"/>
                </a:ext>
              </a:extLst>
            </p:cNvPr>
            <p:cNvSpPr/>
            <p:nvPr/>
          </p:nvSpPr>
          <p:spPr>
            <a:xfrm>
              <a:off x="4758937" y="4525239"/>
              <a:ext cx="143856" cy="289009"/>
            </a:xfrm>
            <a:custGeom>
              <a:avLst/>
              <a:gdLst>
                <a:gd name="connsiteX0" fmla="*/ 14676 w 143856"/>
                <a:gd name="connsiteY0" fmla="*/ 284886 h 289009"/>
                <a:gd name="connsiteX1" fmla="*/ 388 w 143856"/>
                <a:gd name="connsiteY1" fmla="*/ 221386 h 289009"/>
                <a:gd name="connsiteX2" fmla="*/ 25788 w 143856"/>
                <a:gd name="connsiteY2" fmla="*/ 184874 h 289009"/>
                <a:gd name="connsiteX3" fmla="*/ 143263 w 143856"/>
                <a:gd name="connsiteY3" fmla="*/ 2311 h 289009"/>
                <a:gd name="connsiteX4" fmla="*/ 68651 w 143856"/>
                <a:gd name="connsiteY4" fmla="*/ 92799 h 289009"/>
                <a:gd name="connsiteX5" fmla="*/ 14676 w 143856"/>
                <a:gd name="connsiteY5" fmla="*/ 284886 h 28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56" h="289009">
                  <a:moveTo>
                    <a:pt x="14676" y="284886"/>
                  </a:moveTo>
                  <a:cubicBezTo>
                    <a:pt x="3299" y="306317"/>
                    <a:pt x="-1464" y="238054"/>
                    <a:pt x="388" y="221386"/>
                  </a:cubicBezTo>
                  <a:cubicBezTo>
                    <a:pt x="2240" y="204718"/>
                    <a:pt x="1976" y="221386"/>
                    <a:pt x="25788" y="184874"/>
                  </a:cubicBezTo>
                  <a:cubicBezTo>
                    <a:pt x="49600" y="148362"/>
                    <a:pt x="136119" y="17657"/>
                    <a:pt x="143263" y="2311"/>
                  </a:cubicBezTo>
                  <a:cubicBezTo>
                    <a:pt x="150407" y="-13035"/>
                    <a:pt x="91140" y="51524"/>
                    <a:pt x="68651" y="92799"/>
                  </a:cubicBezTo>
                  <a:cubicBezTo>
                    <a:pt x="46162" y="134074"/>
                    <a:pt x="26053" y="263455"/>
                    <a:pt x="14676" y="284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82CFBC7F-355D-4BDB-8F7B-8A3D82145176}"/>
                </a:ext>
              </a:extLst>
            </p:cNvPr>
            <p:cNvSpPr/>
            <p:nvPr/>
          </p:nvSpPr>
          <p:spPr>
            <a:xfrm>
              <a:off x="4576431" y="4510356"/>
              <a:ext cx="412047" cy="31664"/>
            </a:xfrm>
            <a:custGeom>
              <a:avLst/>
              <a:gdLst>
                <a:gd name="connsiteX0" fmla="*/ 332 w 412047"/>
                <a:gd name="connsiteY0" fmla="*/ 31482 h 31664"/>
                <a:gd name="connsiteX1" fmla="*/ 219407 w 412047"/>
                <a:gd name="connsiteY1" fmla="*/ 1319 h 31664"/>
                <a:gd name="connsiteX2" fmla="*/ 351169 w 412047"/>
                <a:gd name="connsiteY2" fmla="*/ 6082 h 31664"/>
                <a:gd name="connsiteX3" fmla="*/ 411494 w 412047"/>
                <a:gd name="connsiteY3" fmla="*/ 12432 h 31664"/>
                <a:gd name="connsiteX4" fmla="*/ 319419 w 412047"/>
                <a:gd name="connsiteY4" fmla="*/ 15607 h 31664"/>
                <a:gd name="connsiteX5" fmla="*/ 173369 w 412047"/>
                <a:gd name="connsiteY5" fmla="*/ 14019 h 31664"/>
                <a:gd name="connsiteX6" fmla="*/ 332 w 412047"/>
                <a:gd name="connsiteY6" fmla="*/ 31482 h 3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047" h="31664">
                  <a:moveTo>
                    <a:pt x="332" y="31482"/>
                  </a:moveTo>
                  <a:cubicBezTo>
                    <a:pt x="8005" y="29365"/>
                    <a:pt x="160934" y="5552"/>
                    <a:pt x="219407" y="1319"/>
                  </a:cubicBezTo>
                  <a:cubicBezTo>
                    <a:pt x="277880" y="-2914"/>
                    <a:pt x="319155" y="4230"/>
                    <a:pt x="351169" y="6082"/>
                  </a:cubicBezTo>
                  <a:cubicBezTo>
                    <a:pt x="383184" y="7934"/>
                    <a:pt x="416786" y="10845"/>
                    <a:pt x="411494" y="12432"/>
                  </a:cubicBezTo>
                  <a:cubicBezTo>
                    <a:pt x="406202" y="14019"/>
                    <a:pt x="359106" y="15343"/>
                    <a:pt x="319419" y="15607"/>
                  </a:cubicBezTo>
                  <a:cubicBezTo>
                    <a:pt x="279732" y="15871"/>
                    <a:pt x="227079" y="11373"/>
                    <a:pt x="173369" y="14019"/>
                  </a:cubicBezTo>
                  <a:cubicBezTo>
                    <a:pt x="119659" y="16665"/>
                    <a:pt x="-7341" y="33599"/>
                    <a:pt x="332" y="314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EB75C37A-A184-4620-ADC9-C42A590BDAE4}"/>
                </a:ext>
              </a:extLst>
            </p:cNvPr>
            <p:cNvSpPr/>
            <p:nvPr/>
          </p:nvSpPr>
          <p:spPr>
            <a:xfrm>
              <a:off x="4294785" y="4541554"/>
              <a:ext cx="286558" cy="77081"/>
            </a:xfrm>
            <a:custGeom>
              <a:avLst/>
              <a:gdLst>
                <a:gd name="connsiteX0" fmla="*/ 39090 w 286558"/>
                <a:gd name="connsiteY0" fmla="*/ 19334 h 77081"/>
                <a:gd name="connsiteX1" fmla="*/ 4165 w 286558"/>
                <a:gd name="connsiteY1" fmla="*/ 76484 h 77081"/>
                <a:gd name="connsiteX2" fmla="*/ 93065 w 286558"/>
                <a:gd name="connsiteY2" fmla="*/ 46321 h 77081"/>
                <a:gd name="connsiteX3" fmla="*/ 285153 w 286558"/>
                <a:gd name="connsiteY3" fmla="*/ 284 h 77081"/>
                <a:gd name="connsiteX4" fmla="*/ 185140 w 286558"/>
                <a:gd name="connsiteY4" fmla="*/ 25684 h 77081"/>
                <a:gd name="connsiteX5" fmla="*/ 7340 w 286558"/>
                <a:gd name="connsiteY5" fmla="*/ 74896 h 77081"/>
                <a:gd name="connsiteX6" fmla="*/ 39090 w 286558"/>
                <a:gd name="connsiteY6" fmla="*/ 19334 h 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558" h="77081">
                  <a:moveTo>
                    <a:pt x="39090" y="19334"/>
                  </a:moveTo>
                  <a:cubicBezTo>
                    <a:pt x="38561" y="19599"/>
                    <a:pt x="-4831" y="71986"/>
                    <a:pt x="4165" y="76484"/>
                  </a:cubicBezTo>
                  <a:cubicBezTo>
                    <a:pt x="13161" y="80982"/>
                    <a:pt x="46234" y="59021"/>
                    <a:pt x="93065" y="46321"/>
                  </a:cubicBezTo>
                  <a:cubicBezTo>
                    <a:pt x="139896" y="33621"/>
                    <a:pt x="269807" y="3723"/>
                    <a:pt x="285153" y="284"/>
                  </a:cubicBezTo>
                  <a:cubicBezTo>
                    <a:pt x="300499" y="-3156"/>
                    <a:pt x="185140" y="25684"/>
                    <a:pt x="185140" y="25684"/>
                  </a:cubicBezTo>
                  <a:cubicBezTo>
                    <a:pt x="138838" y="38119"/>
                    <a:pt x="35121" y="71457"/>
                    <a:pt x="7340" y="74896"/>
                  </a:cubicBezTo>
                  <a:cubicBezTo>
                    <a:pt x="-20441" y="78336"/>
                    <a:pt x="39619" y="19069"/>
                    <a:pt x="39090" y="19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45FF1CD0-78E1-416C-9DFA-A721012493EC}"/>
                </a:ext>
              </a:extLst>
            </p:cNvPr>
            <p:cNvSpPr/>
            <p:nvPr/>
          </p:nvSpPr>
          <p:spPr>
            <a:xfrm>
              <a:off x="4324167" y="4398804"/>
              <a:ext cx="673860" cy="163439"/>
            </a:xfrm>
            <a:custGeom>
              <a:avLst/>
              <a:gdLst>
                <a:gd name="connsiteX0" fmla="*/ 8121 w 673860"/>
                <a:gd name="connsiteY0" fmla="*/ 162084 h 163439"/>
                <a:gd name="connsiteX1" fmla="*/ 331971 w 673860"/>
                <a:gd name="connsiteY1" fmla="*/ 77946 h 163439"/>
                <a:gd name="connsiteX2" fmla="*/ 500246 w 673860"/>
                <a:gd name="connsiteY2" fmla="*/ 60484 h 163439"/>
                <a:gd name="connsiteX3" fmla="*/ 624071 w 673860"/>
                <a:gd name="connsiteY3" fmla="*/ 55721 h 163439"/>
                <a:gd name="connsiteX4" fmla="*/ 655821 w 673860"/>
                <a:gd name="connsiteY4" fmla="*/ 52546 h 163439"/>
                <a:gd name="connsiteX5" fmla="*/ 673283 w 673860"/>
                <a:gd name="connsiteY5" fmla="*/ 159 h 163439"/>
                <a:gd name="connsiteX6" fmla="*/ 635183 w 673860"/>
                <a:gd name="connsiteY6" fmla="*/ 36671 h 163439"/>
                <a:gd name="connsiteX7" fmla="*/ 547871 w 673860"/>
                <a:gd name="connsiteY7" fmla="*/ 49371 h 163439"/>
                <a:gd name="connsiteX8" fmla="*/ 276408 w 673860"/>
                <a:gd name="connsiteY8" fmla="*/ 79534 h 163439"/>
                <a:gd name="connsiteX9" fmla="*/ 111308 w 673860"/>
                <a:gd name="connsiteY9" fmla="*/ 127159 h 163439"/>
                <a:gd name="connsiteX10" fmla="*/ 8121 w 673860"/>
                <a:gd name="connsiteY10" fmla="*/ 162084 h 16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3860" h="163439">
                  <a:moveTo>
                    <a:pt x="8121" y="162084"/>
                  </a:moveTo>
                  <a:cubicBezTo>
                    <a:pt x="44898" y="153882"/>
                    <a:pt x="249950" y="94879"/>
                    <a:pt x="331971" y="77946"/>
                  </a:cubicBezTo>
                  <a:cubicBezTo>
                    <a:pt x="413992" y="61013"/>
                    <a:pt x="451563" y="64188"/>
                    <a:pt x="500246" y="60484"/>
                  </a:cubicBezTo>
                  <a:cubicBezTo>
                    <a:pt x="548929" y="56780"/>
                    <a:pt x="598142" y="57044"/>
                    <a:pt x="624071" y="55721"/>
                  </a:cubicBezTo>
                  <a:cubicBezTo>
                    <a:pt x="650000" y="54398"/>
                    <a:pt x="647619" y="61806"/>
                    <a:pt x="655821" y="52546"/>
                  </a:cubicBezTo>
                  <a:cubicBezTo>
                    <a:pt x="664023" y="43286"/>
                    <a:pt x="676723" y="2805"/>
                    <a:pt x="673283" y="159"/>
                  </a:cubicBezTo>
                  <a:cubicBezTo>
                    <a:pt x="669843" y="-2487"/>
                    <a:pt x="656085" y="28469"/>
                    <a:pt x="635183" y="36671"/>
                  </a:cubicBezTo>
                  <a:cubicBezTo>
                    <a:pt x="614281" y="44873"/>
                    <a:pt x="607667" y="42227"/>
                    <a:pt x="547871" y="49371"/>
                  </a:cubicBezTo>
                  <a:cubicBezTo>
                    <a:pt x="488075" y="56515"/>
                    <a:pt x="349169" y="66569"/>
                    <a:pt x="276408" y="79534"/>
                  </a:cubicBezTo>
                  <a:cubicBezTo>
                    <a:pt x="203648" y="92499"/>
                    <a:pt x="153641" y="115253"/>
                    <a:pt x="111308" y="127159"/>
                  </a:cubicBezTo>
                  <a:cubicBezTo>
                    <a:pt x="68975" y="139065"/>
                    <a:pt x="-28656" y="170286"/>
                    <a:pt x="8121" y="1620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4F7D2791-7944-4C6B-9547-707B93D11756}"/>
                </a:ext>
              </a:extLst>
            </p:cNvPr>
            <p:cNvSpPr/>
            <p:nvPr/>
          </p:nvSpPr>
          <p:spPr>
            <a:xfrm>
              <a:off x="4076517" y="4689139"/>
              <a:ext cx="183309" cy="265781"/>
            </a:xfrm>
            <a:custGeom>
              <a:avLst/>
              <a:gdLst>
                <a:gd name="connsiteX0" fmla="*/ 1771 w 183309"/>
                <a:gd name="connsiteY0" fmla="*/ 265449 h 265781"/>
                <a:gd name="connsiteX1" fmla="*/ 87496 w 183309"/>
                <a:gd name="connsiteY1" fmla="*/ 116224 h 265781"/>
                <a:gd name="connsiteX2" fmla="*/ 182746 w 183309"/>
                <a:gd name="connsiteY2" fmla="*/ 336 h 265781"/>
                <a:gd name="connsiteX3" fmla="*/ 41458 w 183309"/>
                <a:gd name="connsiteY3" fmla="*/ 152736 h 265781"/>
                <a:gd name="connsiteX4" fmla="*/ 1771 w 183309"/>
                <a:gd name="connsiteY4" fmla="*/ 265449 h 26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309" h="265781">
                  <a:moveTo>
                    <a:pt x="1771" y="265449"/>
                  </a:moveTo>
                  <a:cubicBezTo>
                    <a:pt x="9444" y="259364"/>
                    <a:pt x="57334" y="160409"/>
                    <a:pt x="87496" y="116224"/>
                  </a:cubicBezTo>
                  <a:cubicBezTo>
                    <a:pt x="117658" y="72039"/>
                    <a:pt x="190419" y="-5749"/>
                    <a:pt x="182746" y="336"/>
                  </a:cubicBezTo>
                  <a:cubicBezTo>
                    <a:pt x="175073" y="6421"/>
                    <a:pt x="70827" y="112784"/>
                    <a:pt x="41458" y="152736"/>
                  </a:cubicBezTo>
                  <a:cubicBezTo>
                    <a:pt x="12089" y="192688"/>
                    <a:pt x="-5902" y="271534"/>
                    <a:pt x="1771" y="2654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C6735DCE-2F6B-4A06-A501-83A1A9E1AD51}"/>
                </a:ext>
              </a:extLst>
            </p:cNvPr>
            <p:cNvSpPr/>
            <p:nvPr/>
          </p:nvSpPr>
          <p:spPr>
            <a:xfrm>
              <a:off x="5032876" y="4507981"/>
              <a:ext cx="263193" cy="737883"/>
            </a:xfrm>
            <a:custGeom>
              <a:avLst/>
              <a:gdLst>
                <a:gd name="connsiteX0" fmla="*/ 263024 w 263193"/>
                <a:gd name="connsiteY0" fmla="*/ 519 h 737883"/>
                <a:gd name="connsiteX1" fmla="*/ 143962 w 263193"/>
                <a:gd name="connsiteY1" fmla="*/ 233882 h 737883"/>
                <a:gd name="connsiteX2" fmla="*/ 39187 w 263193"/>
                <a:gd name="connsiteY2" fmla="*/ 397394 h 737883"/>
                <a:gd name="connsiteX3" fmla="*/ 1087 w 263193"/>
                <a:gd name="connsiteY3" fmla="*/ 521219 h 737883"/>
                <a:gd name="connsiteX4" fmla="*/ 12199 w 263193"/>
                <a:gd name="connsiteY4" fmla="*/ 678382 h 737883"/>
                <a:gd name="connsiteX5" fmla="*/ 31249 w 263193"/>
                <a:gd name="connsiteY5" fmla="*/ 718069 h 737883"/>
                <a:gd name="connsiteX6" fmla="*/ 37599 w 263193"/>
                <a:gd name="connsiteY6" fmla="*/ 735532 h 737883"/>
                <a:gd name="connsiteX7" fmla="*/ 4262 w 263193"/>
                <a:gd name="connsiteY7" fmla="*/ 667269 h 737883"/>
                <a:gd name="connsiteX8" fmla="*/ 15374 w 263193"/>
                <a:gd name="connsiteY8" fmla="*/ 538682 h 737883"/>
                <a:gd name="connsiteX9" fmla="*/ 50299 w 263193"/>
                <a:gd name="connsiteY9" fmla="*/ 425969 h 737883"/>
                <a:gd name="connsiteX10" fmla="*/ 116974 w 263193"/>
                <a:gd name="connsiteY10" fmla="*/ 302144 h 737883"/>
                <a:gd name="connsiteX11" fmla="*/ 263024 w 263193"/>
                <a:gd name="connsiteY11" fmla="*/ 519 h 7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193" h="737883">
                  <a:moveTo>
                    <a:pt x="263024" y="519"/>
                  </a:moveTo>
                  <a:cubicBezTo>
                    <a:pt x="267522" y="-10858"/>
                    <a:pt x="181268" y="167736"/>
                    <a:pt x="143962" y="233882"/>
                  </a:cubicBezTo>
                  <a:cubicBezTo>
                    <a:pt x="106656" y="300028"/>
                    <a:pt x="62999" y="349505"/>
                    <a:pt x="39187" y="397394"/>
                  </a:cubicBezTo>
                  <a:cubicBezTo>
                    <a:pt x="15375" y="445283"/>
                    <a:pt x="5585" y="474388"/>
                    <a:pt x="1087" y="521219"/>
                  </a:cubicBezTo>
                  <a:cubicBezTo>
                    <a:pt x="-3411" y="568050"/>
                    <a:pt x="7172" y="645574"/>
                    <a:pt x="12199" y="678382"/>
                  </a:cubicBezTo>
                  <a:cubicBezTo>
                    <a:pt x="17226" y="711190"/>
                    <a:pt x="27016" y="708544"/>
                    <a:pt x="31249" y="718069"/>
                  </a:cubicBezTo>
                  <a:cubicBezTo>
                    <a:pt x="35482" y="727594"/>
                    <a:pt x="42097" y="743999"/>
                    <a:pt x="37599" y="735532"/>
                  </a:cubicBezTo>
                  <a:cubicBezTo>
                    <a:pt x="33101" y="727065"/>
                    <a:pt x="7966" y="700077"/>
                    <a:pt x="4262" y="667269"/>
                  </a:cubicBezTo>
                  <a:cubicBezTo>
                    <a:pt x="558" y="634461"/>
                    <a:pt x="7701" y="578899"/>
                    <a:pt x="15374" y="538682"/>
                  </a:cubicBezTo>
                  <a:cubicBezTo>
                    <a:pt x="23047" y="498465"/>
                    <a:pt x="33366" y="465392"/>
                    <a:pt x="50299" y="425969"/>
                  </a:cubicBezTo>
                  <a:cubicBezTo>
                    <a:pt x="67232" y="386546"/>
                    <a:pt x="81255" y="369348"/>
                    <a:pt x="116974" y="302144"/>
                  </a:cubicBezTo>
                  <a:cubicBezTo>
                    <a:pt x="152693" y="234940"/>
                    <a:pt x="258526" y="11896"/>
                    <a:pt x="263024" y="5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C7A301D0-D5AE-48B4-B09C-5C684D66ED39}"/>
                </a:ext>
              </a:extLst>
            </p:cNvPr>
            <p:cNvSpPr/>
            <p:nvPr/>
          </p:nvSpPr>
          <p:spPr>
            <a:xfrm>
              <a:off x="4786308" y="5052903"/>
              <a:ext cx="231007" cy="146943"/>
            </a:xfrm>
            <a:custGeom>
              <a:avLst/>
              <a:gdLst>
                <a:gd name="connsiteX0" fmla="*/ 5 w 231007"/>
                <a:gd name="connsiteY0" fmla="*/ 110 h 146943"/>
                <a:gd name="connsiteX1" fmla="*/ 201617 w 231007"/>
                <a:gd name="connsiteY1" fmla="*/ 44560 h 146943"/>
                <a:gd name="connsiteX2" fmla="*/ 223842 w 231007"/>
                <a:gd name="connsiteY2" fmla="*/ 106472 h 146943"/>
                <a:gd name="connsiteX3" fmla="*/ 230192 w 231007"/>
                <a:gd name="connsiteY3" fmla="*/ 144572 h 146943"/>
                <a:gd name="connsiteX4" fmla="*/ 207967 w 231007"/>
                <a:gd name="connsiteY4" fmla="*/ 139810 h 146943"/>
                <a:gd name="connsiteX5" fmla="*/ 201617 w 231007"/>
                <a:gd name="connsiteY5" fmla="*/ 114410 h 146943"/>
                <a:gd name="connsiteX6" fmla="*/ 165105 w 231007"/>
                <a:gd name="connsiteY6" fmla="*/ 111235 h 146943"/>
                <a:gd name="connsiteX7" fmla="*/ 123830 w 231007"/>
                <a:gd name="connsiteY7" fmla="*/ 111235 h 146943"/>
                <a:gd name="connsiteX8" fmla="*/ 195267 w 231007"/>
                <a:gd name="connsiteY8" fmla="*/ 112822 h 146943"/>
                <a:gd name="connsiteX9" fmla="*/ 217492 w 231007"/>
                <a:gd name="connsiteY9" fmla="*/ 117585 h 146943"/>
                <a:gd name="connsiteX10" fmla="*/ 219080 w 231007"/>
                <a:gd name="connsiteY10" fmla="*/ 87422 h 146943"/>
                <a:gd name="connsiteX11" fmla="*/ 207967 w 231007"/>
                <a:gd name="connsiteY11" fmla="*/ 57260 h 146943"/>
                <a:gd name="connsiteX12" fmla="*/ 5 w 231007"/>
                <a:gd name="connsiteY12" fmla="*/ 110 h 14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007" h="146943">
                  <a:moveTo>
                    <a:pt x="5" y="110"/>
                  </a:moveTo>
                  <a:cubicBezTo>
                    <a:pt x="-1053" y="-2007"/>
                    <a:pt x="164311" y="26833"/>
                    <a:pt x="201617" y="44560"/>
                  </a:cubicBezTo>
                  <a:cubicBezTo>
                    <a:pt x="238923" y="62287"/>
                    <a:pt x="219080" y="89803"/>
                    <a:pt x="223842" y="106472"/>
                  </a:cubicBezTo>
                  <a:cubicBezTo>
                    <a:pt x="228605" y="123141"/>
                    <a:pt x="232838" y="139016"/>
                    <a:pt x="230192" y="144572"/>
                  </a:cubicBezTo>
                  <a:cubicBezTo>
                    <a:pt x="227546" y="150128"/>
                    <a:pt x="212730" y="144837"/>
                    <a:pt x="207967" y="139810"/>
                  </a:cubicBezTo>
                  <a:cubicBezTo>
                    <a:pt x="203205" y="134783"/>
                    <a:pt x="208761" y="119172"/>
                    <a:pt x="201617" y="114410"/>
                  </a:cubicBezTo>
                  <a:cubicBezTo>
                    <a:pt x="194473" y="109648"/>
                    <a:pt x="178069" y="111764"/>
                    <a:pt x="165105" y="111235"/>
                  </a:cubicBezTo>
                  <a:cubicBezTo>
                    <a:pt x="152141" y="110706"/>
                    <a:pt x="118803" y="110971"/>
                    <a:pt x="123830" y="111235"/>
                  </a:cubicBezTo>
                  <a:cubicBezTo>
                    <a:pt x="128857" y="111500"/>
                    <a:pt x="179657" y="111764"/>
                    <a:pt x="195267" y="112822"/>
                  </a:cubicBezTo>
                  <a:cubicBezTo>
                    <a:pt x="210877" y="113880"/>
                    <a:pt x="213523" y="121818"/>
                    <a:pt x="217492" y="117585"/>
                  </a:cubicBezTo>
                  <a:cubicBezTo>
                    <a:pt x="221461" y="113352"/>
                    <a:pt x="220667" y="97476"/>
                    <a:pt x="219080" y="87422"/>
                  </a:cubicBezTo>
                  <a:cubicBezTo>
                    <a:pt x="217493" y="77368"/>
                    <a:pt x="246596" y="72870"/>
                    <a:pt x="207967" y="57260"/>
                  </a:cubicBezTo>
                  <a:cubicBezTo>
                    <a:pt x="169338" y="41650"/>
                    <a:pt x="1063" y="2227"/>
                    <a:pt x="5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2B963610-91E2-4CDA-9EAC-82336AA8D81F}"/>
                </a:ext>
              </a:extLst>
            </p:cNvPr>
            <p:cNvSpPr/>
            <p:nvPr/>
          </p:nvSpPr>
          <p:spPr>
            <a:xfrm>
              <a:off x="4889203" y="5168517"/>
              <a:ext cx="136823" cy="81364"/>
            </a:xfrm>
            <a:custGeom>
              <a:avLst/>
              <a:gdLst>
                <a:gd name="connsiteX0" fmla="*/ 136822 w 136823"/>
                <a:gd name="connsiteY0" fmla="*/ 81346 h 81364"/>
                <a:gd name="connsiteX1" fmla="*/ 79672 w 136823"/>
                <a:gd name="connsiteY1" fmla="*/ 41658 h 81364"/>
                <a:gd name="connsiteX2" fmla="*/ 65385 w 136823"/>
                <a:gd name="connsiteY2" fmla="*/ 22608 h 81364"/>
                <a:gd name="connsiteX3" fmla="*/ 52685 w 136823"/>
                <a:gd name="connsiteY3" fmla="*/ 13083 h 81364"/>
                <a:gd name="connsiteX4" fmla="*/ 297 w 136823"/>
                <a:gd name="connsiteY4" fmla="*/ 3558 h 81364"/>
                <a:gd name="connsiteX5" fmla="*/ 33635 w 136823"/>
                <a:gd name="connsiteY5" fmla="*/ 3558 h 81364"/>
                <a:gd name="connsiteX6" fmla="*/ 81260 w 136823"/>
                <a:gd name="connsiteY6" fmla="*/ 46421 h 81364"/>
                <a:gd name="connsiteX7" fmla="*/ 136822 w 136823"/>
                <a:gd name="connsiteY7" fmla="*/ 81346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23" h="81364">
                  <a:moveTo>
                    <a:pt x="136822" y="81346"/>
                  </a:moveTo>
                  <a:cubicBezTo>
                    <a:pt x="136557" y="80552"/>
                    <a:pt x="91578" y="51448"/>
                    <a:pt x="79672" y="41658"/>
                  </a:cubicBezTo>
                  <a:cubicBezTo>
                    <a:pt x="67766" y="31868"/>
                    <a:pt x="69883" y="27370"/>
                    <a:pt x="65385" y="22608"/>
                  </a:cubicBezTo>
                  <a:cubicBezTo>
                    <a:pt x="60887" y="17846"/>
                    <a:pt x="63533" y="16258"/>
                    <a:pt x="52685" y="13083"/>
                  </a:cubicBezTo>
                  <a:cubicBezTo>
                    <a:pt x="41837" y="9908"/>
                    <a:pt x="3472" y="5145"/>
                    <a:pt x="297" y="3558"/>
                  </a:cubicBezTo>
                  <a:cubicBezTo>
                    <a:pt x="-2878" y="1971"/>
                    <a:pt x="20141" y="-3586"/>
                    <a:pt x="33635" y="3558"/>
                  </a:cubicBezTo>
                  <a:cubicBezTo>
                    <a:pt x="47129" y="10702"/>
                    <a:pt x="65385" y="35044"/>
                    <a:pt x="81260" y="46421"/>
                  </a:cubicBezTo>
                  <a:cubicBezTo>
                    <a:pt x="97135" y="57798"/>
                    <a:pt x="137087" y="82140"/>
                    <a:pt x="136822" y="81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B4D2A876-235C-4B11-91E2-190C0D0D871A}"/>
                </a:ext>
              </a:extLst>
            </p:cNvPr>
            <p:cNvSpPr/>
            <p:nvPr/>
          </p:nvSpPr>
          <p:spPr>
            <a:xfrm>
              <a:off x="4802188" y="4710113"/>
              <a:ext cx="373062" cy="327130"/>
            </a:xfrm>
            <a:custGeom>
              <a:avLst/>
              <a:gdLst>
                <a:gd name="connsiteX0" fmla="*/ 0 w 373062"/>
                <a:gd name="connsiteY0" fmla="*/ 327025 h 327130"/>
                <a:gd name="connsiteX1" fmla="*/ 176212 w 373062"/>
                <a:gd name="connsiteY1" fmla="*/ 279400 h 327130"/>
                <a:gd name="connsiteX2" fmla="*/ 201612 w 373062"/>
                <a:gd name="connsiteY2" fmla="*/ 258762 h 327130"/>
                <a:gd name="connsiteX3" fmla="*/ 292100 w 373062"/>
                <a:gd name="connsiteY3" fmla="*/ 114300 h 327130"/>
                <a:gd name="connsiteX4" fmla="*/ 373062 w 373062"/>
                <a:gd name="connsiteY4" fmla="*/ 0 h 327130"/>
                <a:gd name="connsiteX5" fmla="*/ 207962 w 373062"/>
                <a:gd name="connsiteY5" fmla="*/ 234950 h 327130"/>
                <a:gd name="connsiteX6" fmla="*/ 177800 w 373062"/>
                <a:gd name="connsiteY6" fmla="*/ 265112 h 327130"/>
                <a:gd name="connsiteX7" fmla="*/ 0 w 373062"/>
                <a:gd name="connsiteY7" fmla="*/ 327025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062" h="327130">
                  <a:moveTo>
                    <a:pt x="0" y="327025"/>
                  </a:moveTo>
                  <a:cubicBezTo>
                    <a:pt x="-265" y="329406"/>
                    <a:pt x="142610" y="290777"/>
                    <a:pt x="176212" y="279400"/>
                  </a:cubicBezTo>
                  <a:cubicBezTo>
                    <a:pt x="209814" y="268023"/>
                    <a:pt x="182297" y="286279"/>
                    <a:pt x="201612" y="258762"/>
                  </a:cubicBezTo>
                  <a:cubicBezTo>
                    <a:pt x="220927" y="231245"/>
                    <a:pt x="263525" y="157427"/>
                    <a:pt x="292100" y="114300"/>
                  </a:cubicBezTo>
                  <a:cubicBezTo>
                    <a:pt x="320675" y="71173"/>
                    <a:pt x="373062" y="0"/>
                    <a:pt x="373062" y="0"/>
                  </a:cubicBezTo>
                  <a:cubicBezTo>
                    <a:pt x="359039" y="20108"/>
                    <a:pt x="240506" y="190765"/>
                    <a:pt x="207962" y="234950"/>
                  </a:cubicBezTo>
                  <a:cubicBezTo>
                    <a:pt x="175418" y="279135"/>
                    <a:pt x="210079" y="250031"/>
                    <a:pt x="177800" y="265112"/>
                  </a:cubicBezTo>
                  <a:cubicBezTo>
                    <a:pt x="145521" y="280193"/>
                    <a:pt x="265" y="324644"/>
                    <a:pt x="0" y="3270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F2589FF2-E3DE-463F-8755-97FFC40A69A4}"/>
                </a:ext>
              </a:extLst>
            </p:cNvPr>
            <p:cNvSpPr/>
            <p:nvPr/>
          </p:nvSpPr>
          <p:spPr>
            <a:xfrm>
              <a:off x="4906629" y="4978151"/>
              <a:ext cx="31575" cy="103069"/>
            </a:xfrm>
            <a:custGeom>
              <a:avLst/>
              <a:gdLst>
                <a:gd name="connsiteX0" fmla="*/ 22559 w 31575"/>
                <a:gd name="connsiteY0" fmla="*/ 249 h 103069"/>
                <a:gd name="connsiteX1" fmla="*/ 30496 w 31575"/>
                <a:gd name="connsiteY1" fmla="*/ 100262 h 103069"/>
                <a:gd name="connsiteX2" fmla="*/ 334 w 31575"/>
                <a:gd name="connsiteY2" fmla="*/ 71687 h 103069"/>
                <a:gd name="connsiteX3" fmla="*/ 22559 w 31575"/>
                <a:gd name="connsiteY3" fmla="*/ 249 h 10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75" h="103069">
                  <a:moveTo>
                    <a:pt x="22559" y="249"/>
                  </a:moveTo>
                  <a:cubicBezTo>
                    <a:pt x="27586" y="5012"/>
                    <a:pt x="34200" y="88356"/>
                    <a:pt x="30496" y="100262"/>
                  </a:cubicBezTo>
                  <a:cubicBezTo>
                    <a:pt x="26792" y="112168"/>
                    <a:pt x="3509" y="83064"/>
                    <a:pt x="334" y="71687"/>
                  </a:cubicBezTo>
                  <a:cubicBezTo>
                    <a:pt x="-2841" y="60310"/>
                    <a:pt x="17532" y="-4514"/>
                    <a:pt x="22559" y="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E2596FC0-1C35-42A0-B8D1-BD2EF3FDFC60}"/>
                </a:ext>
              </a:extLst>
            </p:cNvPr>
            <p:cNvSpPr/>
            <p:nvPr/>
          </p:nvSpPr>
          <p:spPr>
            <a:xfrm>
              <a:off x="5065471" y="4916126"/>
              <a:ext cx="188673" cy="52847"/>
            </a:xfrm>
            <a:custGeom>
              <a:avLst/>
              <a:gdLst>
                <a:gd name="connsiteX0" fmla="*/ 242 w 188673"/>
                <a:gd name="connsiteY0" fmla="*/ 52749 h 52847"/>
                <a:gd name="connsiteX1" fmla="*/ 146292 w 188673"/>
                <a:gd name="connsiteY1" fmla="*/ 20999 h 52847"/>
                <a:gd name="connsiteX2" fmla="*/ 187567 w 188673"/>
                <a:gd name="connsiteY2" fmla="*/ 362 h 52847"/>
                <a:gd name="connsiteX3" fmla="*/ 112954 w 188673"/>
                <a:gd name="connsiteY3" fmla="*/ 9887 h 52847"/>
                <a:gd name="connsiteX4" fmla="*/ 242 w 188673"/>
                <a:gd name="connsiteY4" fmla="*/ 52749 h 5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673" h="52847">
                  <a:moveTo>
                    <a:pt x="242" y="52749"/>
                  </a:moveTo>
                  <a:cubicBezTo>
                    <a:pt x="5798" y="54601"/>
                    <a:pt x="115071" y="29730"/>
                    <a:pt x="146292" y="20999"/>
                  </a:cubicBezTo>
                  <a:cubicBezTo>
                    <a:pt x="177513" y="12268"/>
                    <a:pt x="193123" y="2214"/>
                    <a:pt x="187567" y="362"/>
                  </a:cubicBezTo>
                  <a:cubicBezTo>
                    <a:pt x="182011" y="-1490"/>
                    <a:pt x="139677" y="4066"/>
                    <a:pt x="112954" y="9887"/>
                  </a:cubicBezTo>
                  <a:cubicBezTo>
                    <a:pt x="86231" y="15708"/>
                    <a:pt x="-5314" y="50897"/>
                    <a:pt x="242" y="52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26B261CD-3A5E-4143-8EEB-BE9D2FD47E62}"/>
                </a:ext>
              </a:extLst>
            </p:cNvPr>
            <p:cNvSpPr/>
            <p:nvPr/>
          </p:nvSpPr>
          <p:spPr>
            <a:xfrm>
              <a:off x="5177446" y="4483951"/>
              <a:ext cx="108929" cy="210461"/>
            </a:xfrm>
            <a:custGeom>
              <a:avLst/>
              <a:gdLst>
                <a:gd name="connsiteX0" fmla="*/ 108929 w 108929"/>
                <a:gd name="connsiteY0" fmla="*/ 737 h 210461"/>
                <a:gd name="connsiteX1" fmla="*/ 66067 w 108929"/>
                <a:gd name="connsiteY1" fmla="*/ 73762 h 210461"/>
                <a:gd name="connsiteX2" fmla="*/ 979 w 108929"/>
                <a:gd name="connsiteY2" fmla="*/ 203937 h 210461"/>
                <a:gd name="connsiteX3" fmla="*/ 29554 w 108929"/>
                <a:gd name="connsiteY3" fmla="*/ 183299 h 210461"/>
                <a:gd name="connsiteX4" fmla="*/ 66067 w 108929"/>
                <a:gd name="connsiteY4" fmla="*/ 116624 h 210461"/>
                <a:gd name="connsiteX5" fmla="*/ 108929 w 108929"/>
                <a:gd name="connsiteY5" fmla="*/ 737 h 21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29" h="210461">
                  <a:moveTo>
                    <a:pt x="108929" y="737"/>
                  </a:moveTo>
                  <a:cubicBezTo>
                    <a:pt x="108929" y="-6407"/>
                    <a:pt x="84059" y="39895"/>
                    <a:pt x="66067" y="73762"/>
                  </a:cubicBezTo>
                  <a:cubicBezTo>
                    <a:pt x="48075" y="107629"/>
                    <a:pt x="7064" y="185681"/>
                    <a:pt x="979" y="203937"/>
                  </a:cubicBezTo>
                  <a:cubicBezTo>
                    <a:pt x="-5106" y="222193"/>
                    <a:pt x="18706" y="197851"/>
                    <a:pt x="29554" y="183299"/>
                  </a:cubicBezTo>
                  <a:cubicBezTo>
                    <a:pt x="40402" y="168747"/>
                    <a:pt x="53896" y="142553"/>
                    <a:pt x="66067" y="116624"/>
                  </a:cubicBezTo>
                  <a:cubicBezTo>
                    <a:pt x="78238" y="90695"/>
                    <a:pt x="108929" y="7881"/>
                    <a:pt x="108929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D02A48F3-A926-420C-AA5C-835623D42A0C}"/>
                </a:ext>
              </a:extLst>
            </p:cNvPr>
            <p:cNvSpPr/>
            <p:nvPr/>
          </p:nvSpPr>
          <p:spPr>
            <a:xfrm>
              <a:off x="5273609" y="4527547"/>
              <a:ext cx="72454" cy="163518"/>
            </a:xfrm>
            <a:custGeom>
              <a:avLst/>
              <a:gdLst>
                <a:gd name="connsiteX0" fmla="*/ 22291 w 72454"/>
                <a:gd name="connsiteY0" fmla="*/ 3 h 163518"/>
                <a:gd name="connsiteX1" fmla="*/ 66 w 72454"/>
                <a:gd name="connsiteY1" fmla="*/ 69853 h 163518"/>
                <a:gd name="connsiteX2" fmla="*/ 17529 w 72454"/>
                <a:gd name="connsiteY2" fmla="*/ 130178 h 163518"/>
                <a:gd name="connsiteX3" fmla="*/ 71504 w 72454"/>
                <a:gd name="connsiteY3" fmla="*/ 163516 h 163518"/>
                <a:gd name="connsiteX4" fmla="*/ 50866 w 72454"/>
                <a:gd name="connsiteY4" fmla="*/ 131766 h 163518"/>
                <a:gd name="connsiteX5" fmla="*/ 36579 w 72454"/>
                <a:gd name="connsiteY5" fmla="*/ 122241 h 163518"/>
                <a:gd name="connsiteX6" fmla="*/ 28641 w 72454"/>
                <a:gd name="connsiteY6" fmla="*/ 101603 h 163518"/>
                <a:gd name="connsiteX7" fmla="*/ 17529 w 72454"/>
                <a:gd name="connsiteY7" fmla="*/ 66678 h 163518"/>
                <a:gd name="connsiteX8" fmla="*/ 22291 w 72454"/>
                <a:gd name="connsiteY8" fmla="*/ 3 h 16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54" h="163518">
                  <a:moveTo>
                    <a:pt x="22291" y="3"/>
                  </a:moveTo>
                  <a:cubicBezTo>
                    <a:pt x="19380" y="532"/>
                    <a:pt x="860" y="48157"/>
                    <a:pt x="66" y="69853"/>
                  </a:cubicBezTo>
                  <a:cubicBezTo>
                    <a:pt x="-728" y="91549"/>
                    <a:pt x="5623" y="114568"/>
                    <a:pt x="17529" y="130178"/>
                  </a:cubicBezTo>
                  <a:cubicBezTo>
                    <a:pt x="29435" y="145788"/>
                    <a:pt x="65948" y="163251"/>
                    <a:pt x="71504" y="163516"/>
                  </a:cubicBezTo>
                  <a:cubicBezTo>
                    <a:pt x="77060" y="163781"/>
                    <a:pt x="56687" y="138645"/>
                    <a:pt x="50866" y="131766"/>
                  </a:cubicBezTo>
                  <a:cubicBezTo>
                    <a:pt x="45045" y="124887"/>
                    <a:pt x="40283" y="127268"/>
                    <a:pt x="36579" y="122241"/>
                  </a:cubicBezTo>
                  <a:cubicBezTo>
                    <a:pt x="32875" y="117214"/>
                    <a:pt x="31816" y="110863"/>
                    <a:pt x="28641" y="101603"/>
                  </a:cubicBezTo>
                  <a:cubicBezTo>
                    <a:pt x="25466" y="92343"/>
                    <a:pt x="19381" y="79113"/>
                    <a:pt x="17529" y="66678"/>
                  </a:cubicBezTo>
                  <a:cubicBezTo>
                    <a:pt x="15677" y="54243"/>
                    <a:pt x="25202" y="-526"/>
                    <a:pt x="2229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C6BB9459-E6C6-430A-9F6D-1C3307EE2F07}"/>
                </a:ext>
              </a:extLst>
            </p:cNvPr>
            <p:cNvSpPr/>
            <p:nvPr/>
          </p:nvSpPr>
          <p:spPr>
            <a:xfrm>
              <a:off x="5196799" y="4735248"/>
              <a:ext cx="75289" cy="171718"/>
            </a:xfrm>
            <a:custGeom>
              <a:avLst/>
              <a:gdLst>
                <a:gd name="connsiteX0" fmla="*/ 75289 w 75289"/>
                <a:gd name="connsiteY0" fmla="*/ 265 h 171718"/>
                <a:gd name="connsiteX1" fmla="*/ 10201 w 75289"/>
                <a:gd name="connsiteY1" fmla="*/ 144727 h 171718"/>
                <a:gd name="connsiteX2" fmla="*/ 45126 w 75289"/>
                <a:gd name="connsiteY2" fmla="*/ 171715 h 171718"/>
                <a:gd name="connsiteX3" fmla="*/ 3851 w 75289"/>
                <a:gd name="connsiteY3" fmla="*/ 146315 h 171718"/>
                <a:gd name="connsiteX4" fmla="*/ 8614 w 75289"/>
                <a:gd name="connsiteY4" fmla="*/ 109802 h 171718"/>
                <a:gd name="connsiteX5" fmla="*/ 75289 w 75289"/>
                <a:gd name="connsiteY5" fmla="*/ 265 h 1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9" h="171718">
                  <a:moveTo>
                    <a:pt x="75289" y="265"/>
                  </a:moveTo>
                  <a:cubicBezTo>
                    <a:pt x="75553" y="6086"/>
                    <a:pt x="15228" y="116152"/>
                    <a:pt x="10201" y="144727"/>
                  </a:cubicBezTo>
                  <a:cubicBezTo>
                    <a:pt x="5174" y="173302"/>
                    <a:pt x="46184" y="171450"/>
                    <a:pt x="45126" y="171715"/>
                  </a:cubicBezTo>
                  <a:cubicBezTo>
                    <a:pt x="44068" y="171980"/>
                    <a:pt x="9936" y="156634"/>
                    <a:pt x="3851" y="146315"/>
                  </a:cubicBezTo>
                  <a:cubicBezTo>
                    <a:pt x="-2234" y="135996"/>
                    <a:pt x="-1440" y="133614"/>
                    <a:pt x="8614" y="109802"/>
                  </a:cubicBezTo>
                  <a:cubicBezTo>
                    <a:pt x="18668" y="85990"/>
                    <a:pt x="75025" y="-5556"/>
                    <a:pt x="75289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EE421BD8-B09F-4E4D-9277-6B1178D4ADB6}"/>
                </a:ext>
              </a:extLst>
            </p:cNvPr>
            <p:cNvSpPr/>
            <p:nvPr/>
          </p:nvSpPr>
          <p:spPr>
            <a:xfrm>
              <a:off x="5232298" y="4739933"/>
              <a:ext cx="92872" cy="102058"/>
            </a:xfrm>
            <a:custGeom>
              <a:avLst/>
              <a:gdLst>
                <a:gd name="connsiteX0" fmla="*/ 102 w 92872"/>
                <a:gd name="connsiteY0" fmla="*/ 101942 h 102058"/>
                <a:gd name="connsiteX1" fmla="*/ 74715 w 92872"/>
                <a:gd name="connsiteY1" fmla="*/ 73367 h 102058"/>
                <a:gd name="connsiteX2" fmla="*/ 89002 w 92872"/>
                <a:gd name="connsiteY2" fmla="*/ 43205 h 102058"/>
                <a:gd name="connsiteX3" fmla="*/ 92177 w 92872"/>
                <a:gd name="connsiteY3" fmla="*/ 22567 h 102058"/>
                <a:gd name="connsiteX4" fmla="*/ 77890 w 92872"/>
                <a:gd name="connsiteY4" fmla="*/ 8280 h 102058"/>
                <a:gd name="connsiteX5" fmla="*/ 47727 w 92872"/>
                <a:gd name="connsiteY5" fmla="*/ 342 h 102058"/>
                <a:gd name="connsiteX6" fmla="*/ 74715 w 92872"/>
                <a:gd name="connsiteY6" fmla="*/ 19392 h 102058"/>
                <a:gd name="connsiteX7" fmla="*/ 74715 w 92872"/>
                <a:gd name="connsiteY7" fmla="*/ 36855 h 102058"/>
                <a:gd name="connsiteX8" fmla="*/ 58840 w 92872"/>
                <a:gd name="connsiteY8" fmla="*/ 62255 h 102058"/>
                <a:gd name="connsiteX9" fmla="*/ 102 w 92872"/>
                <a:gd name="connsiteY9" fmla="*/ 101942 h 10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872" h="102058">
                  <a:moveTo>
                    <a:pt x="102" y="101942"/>
                  </a:moveTo>
                  <a:cubicBezTo>
                    <a:pt x="2748" y="103794"/>
                    <a:pt x="59898" y="83156"/>
                    <a:pt x="74715" y="73367"/>
                  </a:cubicBezTo>
                  <a:cubicBezTo>
                    <a:pt x="89532" y="63578"/>
                    <a:pt x="86092" y="51672"/>
                    <a:pt x="89002" y="43205"/>
                  </a:cubicBezTo>
                  <a:cubicBezTo>
                    <a:pt x="91912" y="34738"/>
                    <a:pt x="94029" y="28388"/>
                    <a:pt x="92177" y="22567"/>
                  </a:cubicBezTo>
                  <a:cubicBezTo>
                    <a:pt x="90325" y="16746"/>
                    <a:pt x="85298" y="11984"/>
                    <a:pt x="77890" y="8280"/>
                  </a:cubicBezTo>
                  <a:cubicBezTo>
                    <a:pt x="70482" y="4576"/>
                    <a:pt x="48256" y="-1510"/>
                    <a:pt x="47727" y="342"/>
                  </a:cubicBezTo>
                  <a:cubicBezTo>
                    <a:pt x="47198" y="2194"/>
                    <a:pt x="70217" y="13306"/>
                    <a:pt x="74715" y="19392"/>
                  </a:cubicBezTo>
                  <a:cubicBezTo>
                    <a:pt x="79213" y="25478"/>
                    <a:pt x="77361" y="29711"/>
                    <a:pt x="74715" y="36855"/>
                  </a:cubicBezTo>
                  <a:cubicBezTo>
                    <a:pt x="72069" y="43999"/>
                    <a:pt x="71011" y="53524"/>
                    <a:pt x="58840" y="62255"/>
                  </a:cubicBezTo>
                  <a:cubicBezTo>
                    <a:pt x="46669" y="70986"/>
                    <a:pt x="-2544" y="100090"/>
                    <a:pt x="102" y="101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D2CD6027-D641-47FC-9E1F-E19644E7E899}"/>
                </a:ext>
              </a:extLst>
            </p:cNvPr>
            <p:cNvSpPr/>
            <p:nvPr/>
          </p:nvSpPr>
          <p:spPr>
            <a:xfrm>
              <a:off x="5346660" y="4733921"/>
              <a:ext cx="26148" cy="110756"/>
            </a:xfrm>
            <a:custGeom>
              <a:avLst/>
              <a:gdLst>
                <a:gd name="connsiteX0" fmla="*/ 20678 w 26148"/>
                <a:gd name="connsiteY0" fmla="*/ 4 h 110756"/>
                <a:gd name="connsiteX1" fmla="*/ 40 w 26148"/>
                <a:gd name="connsiteY1" fmla="*/ 63504 h 110756"/>
                <a:gd name="connsiteX2" fmla="*/ 19090 w 26148"/>
                <a:gd name="connsiteY2" fmla="*/ 84142 h 110756"/>
                <a:gd name="connsiteX3" fmla="*/ 40 w 26148"/>
                <a:gd name="connsiteY3" fmla="*/ 106367 h 110756"/>
                <a:gd name="connsiteX4" fmla="*/ 25440 w 26148"/>
                <a:gd name="connsiteY4" fmla="*/ 106367 h 110756"/>
                <a:gd name="connsiteX5" fmla="*/ 19090 w 26148"/>
                <a:gd name="connsiteY5" fmla="*/ 60329 h 110756"/>
                <a:gd name="connsiteX6" fmla="*/ 20678 w 26148"/>
                <a:gd name="connsiteY6" fmla="*/ 4 h 11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48" h="110756">
                  <a:moveTo>
                    <a:pt x="20678" y="4"/>
                  </a:moveTo>
                  <a:cubicBezTo>
                    <a:pt x="17503" y="533"/>
                    <a:pt x="305" y="49481"/>
                    <a:pt x="40" y="63504"/>
                  </a:cubicBezTo>
                  <a:cubicBezTo>
                    <a:pt x="-225" y="77527"/>
                    <a:pt x="19090" y="76998"/>
                    <a:pt x="19090" y="84142"/>
                  </a:cubicBezTo>
                  <a:cubicBezTo>
                    <a:pt x="19090" y="91286"/>
                    <a:pt x="-1018" y="102663"/>
                    <a:pt x="40" y="106367"/>
                  </a:cubicBezTo>
                  <a:cubicBezTo>
                    <a:pt x="1098" y="110071"/>
                    <a:pt x="22265" y="114040"/>
                    <a:pt x="25440" y="106367"/>
                  </a:cubicBezTo>
                  <a:cubicBezTo>
                    <a:pt x="28615" y="98694"/>
                    <a:pt x="20148" y="72500"/>
                    <a:pt x="19090" y="60329"/>
                  </a:cubicBezTo>
                  <a:cubicBezTo>
                    <a:pt x="18032" y="48158"/>
                    <a:pt x="23853" y="-525"/>
                    <a:pt x="20678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FABD56D1-0195-4C0C-A67F-A875E827DAF6}"/>
                </a:ext>
              </a:extLst>
            </p:cNvPr>
            <p:cNvSpPr/>
            <p:nvPr/>
          </p:nvSpPr>
          <p:spPr>
            <a:xfrm>
              <a:off x="5400300" y="4890892"/>
              <a:ext cx="25811" cy="94064"/>
            </a:xfrm>
            <a:custGeom>
              <a:avLst/>
              <a:gdLst>
                <a:gd name="connsiteX0" fmla="*/ 375 w 25811"/>
                <a:gd name="connsiteY0" fmla="*/ 93858 h 94064"/>
                <a:gd name="connsiteX1" fmla="*/ 9900 w 25811"/>
                <a:gd name="connsiteY1" fmla="*/ 35121 h 94064"/>
                <a:gd name="connsiteX2" fmla="*/ 25775 w 25811"/>
                <a:gd name="connsiteY2" fmla="*/ 1783 h 94064"/>
                <a:gd name="connsiteX3" fmla="*/ 5138 w 25811"/>
                <a:gd name="connsiteY3" fmla="*/ 12896 h 94064"/>
                <a:gd name="connsiteX4" fmla="*/ 375 w 25811"/>
                <a:gd name="connsiteY4" fmla="*/ 93858 h 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1" h="94064">
                  <a:moveTo>
                    <a:pt x="375" y="93858"/>
                  </a:moveTo>
                  <a:cubicBezTo>
                    <a:pt x="1169" y="97562"/>
                    <a:pt x="5667" y="50467"/>
                    <a:pt x="9900" y="35121"/>
                  </a:cubicBezTo>
                  <a:cubicBezTo>
                    <a:pt x="14133" y="19775"/>
                    <a:pt x="26569" y="5487"/>
                    <a:pt x="25775" y="1783"/>
                  </a:cubicBezTo>
                  <a:cubicBezTo>
                    <a:pt x="24981" y="-1921"/>
                    <a:pt x="10694" y="-598"/>
                    <a:pt x="5138" y="12896"/>
                  </a:cubicBezTo>
                  <a:cubicBezTo>
                    <a:pt x="-418" y="26390"/>
                    <a:pt x="-419" y="90154"/>
                    <a:pt x="375" y="938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F24792E7-2EA6-4115-9B40-33F80574356F}"/>
                </a:ext>
              </a:extLst>
            </p:cNvPr>
            <p:cNvSpPr/>
            <p:nvPr/>
          </p:nvSpPr>
          <p:spPr>
            <a:xfrm>
              <a:off x="5316304" y="4832248"/>
              <a:ext cx="87549" cy="157473"/>
            </a:xfrm>
            <a:custGeom>
              <a:avLst/>
              <a:gdLst>
                <a:gd name="connsiteX0" fmla="*/ 17696 w 87549"/>
                <a:gd name="connsiteY0" fmla="*/ 102 h 157473"/>
                <a:gd name="connsiteX1" fmla="*/ 35159 w 87549"/>
                <a:gd name="connsiteY1" fmla="*/ 58840 h 157473"/>
                <a:gd name="connsiteX2" fmla="*/ 234 w 87549"/>
                <a:gd name="connsiteY2" fmla="*/ 73127 h 157473"/>
                <a:gd name="connsiteX3" fmla="*/ 55796 w 87549"/>
                <a:gd name="connsiteY3" fmla="*/ 100115 h 157473"/>
                <a:gd name="connsiteX4" fmla="*/ 68496 w 87549"/>
                <a:gd name="connsiteY4" fmla="*/ 127102 h 157473"/>
                <a:gd name="connsiteX5" fmla="*/ 87546 w 87549"/>
                <a:gd name="connsiteY5" fmla="*/ 157265 h 157473"/>
                <a:gd name="connsiteX6" fmla="*/ 66909 w 87549"/>
                <a:gd name="connsiteY6" fmla="*/ 111227 h 157473"/>
                <a:gd name="connsiteX7" fmla="*/ 52621 w 87549"/>
                <a:gd name="connsiteY7" fmla="*/ 74715 h 157473"/>
                <a:gd name="connsiteX8" fmla="*/ 17696 w 87549"/>
                <a:gd name="connsiteY8" fmla="*/ 102 h 1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549" h="157473">
                  <a:moveTo>
                    <a:pt x="17696" y="102"/>
                  </a:moveTo>
                  <a:cubicBezTo>
                    <a:pt x="14786" y="-2544"/>
                    <a:pt x="38069" y="46669"/>
                    <a:pt x="35159" y="58840"/>
                  </a:cubicBezTo>
                  <a:cubicBezTo>
                    <a:pt x="32249" y="71011"/>
                    <a:pt x="-3205" y="66248"/>
                    <a:pt x="234" y="73127"/>
                  </a:cubicBezTo>
                  <a:cubicBezTo>
                    <a:pt x="3673" y="80006"/>
                    <a:pt x="44419" y="91119"/>
                    <a:pt x="55796" y="100115"/>
                  </a:cubicBezTo>
                  <a:cubicBezTo>
                    <a:pt x="67173" y="109111"/>
                    <a:pt x="63204" y="117577"/>
                    <a:pt x="68496" y="127102"/>
                  </a:cubicBezTo>
                  <a:cubicBezTo>
                    <a:pt x="73788" y="136627"/>
                    <a:pt x="87810" y="159911"/>
                    <a:pt x="87546" y="157265"/>
                  </a:cubicBezTo>
                  <a:cubicBezTo>
                    <a:pt x="87282" y="154619"/>
                    <a:pt x="72730" y="124985"/>
                    <a:pt x="66909" y="111227"/>
                  </a:cubicBezTo>
                  <a:cubicBezTo>
                    <a:pt x="61088" y="97469"/>
                    <a:pt x="57913" y="90325"/>
                    <a:pt x="52621" y="74715"/>
                  </a:cubicBezTo>
                  <a:cubicBezTo>
                    <a:pt x="47329" y="59105"/>
                    <a:pt x="20606" y="2748"/>
                    <a:pt x="17696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A40881F5-5AB8-4809-8D6B-FCC3C58DA227}"/>
                </a:ext>
              </a:extLst>
            </p:cNvPr>
            <p:cNvSpPr/>
            <p:nvPr/>
          </p:nvSpPr>
          <p:spPr>
            <a:xfrm>
              <a:off x="5033960" y="5071440"/>
              <a:ext cx="136024" cy="93964"/>
            </a:xfrm>
            <a:custGeom>
              <a:avLst/>
              <a:gdLst>
                <a:gd name="connsiteX0" fmla="*/ 3 w 136024"/>
                <a:gd name="connsiteY0" fmla="*/ 19673 h 93964"/>
                <a:gd name="connsiteX1" fmla="*/ 80965 w 136024"/>
                <a:gd name="connsiteY1" fmla="*/ 623 h 93964"/>
                <a:gd name="connsiteX2" fmla="*/ 106365 w 136024"/>
                <a:gd name="connsiteY2" fmla="*/ 45073 h 93964"/>
                <a:gd name="connsiteX3" fmla="*/ 128590 w 136024"/>
                <a:gd name="connsiteY3" fmla="*/ 67298 h 93964"/>
                <a:gd name="connsiteX4" fmla="*/ 103190 w 136024"/>
                <a:gd name="connsiteY4" fmla="*/ 92698 h 93964"/>
                <a:gd name="connsiteX5" fmla="*/ 134940 w 136024"/>
                <a:gd name="connsiteY5" fmla="*/ 87935 h 93964"/>
                <a:gd name="connsiteX6" fmla="*/ 123828 w 136024"/>
                <a:gd name="connsiteY6" fmla="*/ 68885 h 93964"/>
                <a:gd name="connsiteX7" fmla="*/ 77790 w 136024"/>
                <a:gd name="connsiteY7" fmla="*/ 29198 h 93964"/>
                <a:gd name="connsiteX8" fmla="*/ 3 w 136024"/>
                <a:gd name="connsiteY8" fmla="*/ 19673 h 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24" h="93964">
                  <a:moveTo>
                    <a:pt x="3" y="19673"/>
                  </a:moveTo>
                  <a:cubicBezTo>
                    <a:pt x="532" y="14910"/>
                    <a:pt x="63238" y="-3610"/>
                    <a:pt x="80965" y="623"/>
                  </a:cubicBezTo>
                  <a:cubicBezTo>
                    <a:pt x="98692" y="4856"/>
                    <a:pt x="98428" y="33961"/>
                    <a:pt x="106365" y="45073"/>
                  </a:cubicBezTo>
                  <a:cubicBezTo>
                    <a:pt x="114303" y="56186"/>
                    <a:pt x="129119" y="59361"/>
                    <a:pt x="128590" y="67298"/>
                  </a:cubicBezTo>
                  <a:cubicBezTo>
                    <a:pt x="128061" y="75236"/>
                    <a:pt x="102132" y="89259"/>
                    <a:pt x="103190" y="92698"/>
                  </a:cubicBezTo>
                  <a:cubicBezTo>
                    <a:pt x="104248" y="96137"/>
                    <a:pt x="131500" y="91904"/>
                    <a:pt x="134940" y="87935"/>
                  </a:cubicBezTo>
                  <a:cubicBezTo>
                    <a:pt x="138380" y="83966"/>
                    <a:pt x="133353" y="78674"/>
                    <a:pt x="123828" y="68885"/>
                  </a:cubicBezTo>
                  <a:cubicBezTo>
                    <a:pt x="114303" y="59096"/>
                    <a:pt x="92871" y="37929"/>
                    <a:pt x="77790" y="29198"/>
                  </a:cubicBezTo>
                  <a:cubicBezTo>
                    <a:pt x="62709" y="20467"/>
                    <a:pt x="-526" y="24436"/>
                    <a:pt x="3" y="19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9442E129-D8AD-45E6-B20C-14D56963D73E}"/>
                </a:ext>
              </a:extLst>
            </p:cNvPr>
            <p:cNvSpPr/>
            <p:nvPr/>
          </p:nvSpPr>
          <p:spPr>
            <a:xfrm>
              <a:off x="5252692" y="4854551"/>
              <a:ext cx="197820" cy="149397"/>
            </a:xfrm>
            <a:custGeom>
              <a:avLst/>
              <a:gdLst>
                <a:gd name="connsiteX0" fmla="*/ 346 w 197820"/>
                <a:gd name="connsiteY0" fmla="*/ 24 h 149397"/>
                <a:gd name="connsiteX1" fmla="*/ 43208 w 197820"/>
                <a:gd name="connsiteY1" fmla="*/ 69874 h 149397"/>
                <a:gd name="connsiteX2" fmla="*/ 68608 w 197820"/>
                <a:gd name="connsiteY2" fmla="*/ 114324 h 149397"/>
                <a:gd name="connsiteX3" fmla="*/ 94008 w 197820"/>
                <a:gd name="connsiteY3" fmla="*/ 139724 h 149397"/>
                <a:gd name="connsiteX4" fmla="*/ 163858 w 197820"/>
                <a:gd name="connsiteY4" fmla="*/ 149249 h 149397"/>
                <a:gd name="connsiteX5" fmla="*/ 192433 w 197820"/>
                <a:gd name="connsiteY5" fmla="*/ 133374 h 149397"/>
                <a:gd name="connsiteX6" fmla="*/ 192433 w 197820"/>
                <a:gd name="connsiteY6" fmla="*/ 106387 h 149397"/>
                <a:gd name="connsiteX7" fmla="*/ 136871 w 197820"/>
                <a:gd name="connsiteY7" fmla="*/ 134962 h 149397"/>
                <a:gd name="connsiteX8" fmla="*/ 100358 w 197820"/>
                <a:gd name="connsiteY8" fmla="*/ 136549 h 149397"/>
                <a:gd name="connsiteX9" fmla="*/ 68608 w 197820"/>
                <a:gd name="connsiteY9" fmla="*/ 77812 h 149397"/>
                <a:gd name="connsiteX10" fmla="*/ 346 w 197820"/>
                <a:gd name="connsiteY10" fmla="*/ 24 h 1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820" h="149397">
                  <a:moveTo>
                    <a:pt x="346" y="24"/>
                  </a:moveTo>
                  <a:cubicBezTo>
                    <a:pt x="-3887" y="-1299"/>
                    <a:pt x="31831" y="50824"/>
                    <a:pt x="43208" y="69874"/>
                  </a:cubicBezTo>
                  <a:cubicBezTo>
                    <a:pt x="54585" y="88924"/>
                    <a:pt x="60141" y="102682"/>
                    <a:pt x="68608" y="114324"/>
                  </a:cubicBezTo>
                  <a:cubicBezTo>
                    <a:pt x="77075" y="125966"/>
                    <a:pt x="78133" y="133903"/>
                    <a:pt x="94008" y="139724"/>
                  </a:cubicBezTo>
                  <a:cubicBezTo>
                    <a:pt x="109883" y="145545"/>
                    <a:pt x="147454" y="150307"/>
                    <a:pt x="163858" y="149249"/>
                  </a:cubicBezTo>
                  <a:cubicBezTo>
                    <a:pt x="180262" y="148191"/>
                    <a:pt x="187671" y="140518"/>
                    <a:pt x="192433" y="133374"/>
                  </a:cubicBezTo>
                  <a:cubicBezTo>
                    <a:pt x="197195" y="126230"/>
                    <a:pt x="201693" y="106122"/>
                    <a:pt x="192433" y="106387"/>
                  </a:cubicBezTo>
                  <a:cubicBezTo>
                    <a:pt x="183173" y="106652"/>
                    <a:pt x="152217" y="129935"/>
                    <a:pt x="136871" y="134962"/>
                  </a:cubicBezTo>
                  <a:cubicBezTo>
                    <a:pt x="121525" y="139989"/>
                    <a:pt x="111735" y="146074"/>
                    <a:pt x="100358" y="136549"/>
                  </a:cubicBezTo>
                  <a:cubicBezTo>
                    <a:pt x="88981" y="127024"/>
                    <a:pt x="86335" y="99243"/>
                    <a:pt x="68608" y="77812"/>
                  </a:cubicBezTo>
                  <a:cubicBezTo>
                    <a:pt x="50881" y="56381"/>
                    <a:pt x="4579" y="1347"/>
                    <a:pt x="34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453E902E-6BF0-4887-B871-0310F8B8C8ED}"/>
                </a:ext>
              </a:extLst>
            </p:cNvPr>
            <p:cNvSpPr/>
            <p:nvPr/>
          </p:nvSpPr>
          <p:spPr>
            <a:xfrm>
              <a:off x="5235572" y="4865570"/>
              <a:ext cx="229101" cy="199344"/>
            </a:xfrm>
            <a:custGeom>
              <a:avLst/>
              <a:gdLst>
                <a:gd name="connsiteX0" fmla="*/ 3 w 229101"/>
                <a:gd name="connsiteY0" fmla="*/ 118 h 199344"/>
                <a:gd name="connsiteX1" fmla="*/ 76203 w 229101"/>
                <a:gd name="connsiteY1" fmla="*/ 176330 h 199344"/>
                <a:gd name="connsiteX2" fmla="*/ 127003 w 229101"/>
                <a:gd name="connsiteY2" fmla="*/ 198555 h 199344"/>
                <a:gd name="connsiteX3" fmla="*/ 157166 w 229101"/>
                <a:gd name="connsiteY3" fmla="*/ 189030 h 199344"/>
                <a:gd name="connsiteX4" fmla="*/ 187328 w 229101"/>
                <a:gd name="connsiteY4" fmla="*/ 174743 h 199344"/>
                <a:gd name="connsiteX5" fmla="*/ 228603 w 229101"/>
                <a:gd name="connsiteY5" fmla="*/ 139818 h 199344"/>
                <a:gd name="connsiteX6" fmla="*/ 157166 w 229101"/>
                <a:gd name="connsiteY6" fmla="*/ 173155 h 199344"/>
                <a:gd name="connsiteX7" fmla="*/ 119066 w 229101"/>
                <a:gd name="connsiteY7" fmla="*/ 182680 h 199344"/>
                <a:gd name="connsiteX8" fmla="*/ 73028 w 229101"/>
                <a:gd name="connsiteY8" fmla="*/ 149343 h 199344"/>
                <a:gd name="connsiteX9" fmla="*/ 3 w 229101"/>
                <a:gd name="connsiteY9" fmla="*/ 118 h 1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101" h="199344">
                  <a:moveTo>
                    <a:pt x="3" y="118"/>
                  </a:moveTo>
                  <a:cubicBezTo>
                    <a:pt x="532" y="4616"/>
                    <a:pt x="55036" y="143257"/>
                    <a:pt x="76203" y="176330"/>
                  </a:cubicBezTo>
                  <a:cubicBezTo>
                    <a:pt x="97370" y="209403"/>
                    <a:pt x="113509" y="196438"/>
                    <a:pt x="127003" y="198555"/>
                  </a:cubicBezTo>
                  <a:cubicBezTo>
                    <a:pt x="140497" y="200672"/>
                    <a:pt x="147112" y="192999"/>
                    <a:pt x="157166" y="189030"/>
                  </a:cubicBezTo>
                  <a:cubicBezTo>
                    <a:pt x="167220" y="185061"/>
                    <a:pt x="175422" y="182945"/>
                    <a:pt x="187328" y="174743"/>
                  </a:cubicBezTo>
                  <a:cubicBezTo>
                    <a:pt x="199234" y="166541"/>
                    <a:pt x="233630" y="140083"/>
                    <a:pt x="228603" y="139818"/>
                  </a:cubicBezTo>
                  <a:cubicBezTo>
                    <a:pt x="223576" y="139553"/>
                    <a:pt x="175422" y="166011"/>
                    <a:pt x="157166" y="173155"/>
                  </a:cubicBezTo>
                  <a:cubicBezTo>
                    <a:pt x="138910" y="180299"/>
                    <a:pt x="133089" y="186649"/>
                    <a:pt x="119066" y="182680"/>
                  </a:cubicBezTo>
                  <a:cubicBezTo>
                    <a:pt x="105043" y="178711"/>
                    <a:pt x="92607" y="178712"/>
                    <a:pt x="73028" y="149343"/>
                  </a:cubicBezTo>
                  <a:cubicBezTo>
                    <a:pt x="53449" y="119974"/>
                    <a:pt x="-526" y="-4380"/>
                    <a:pt x="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F428887B-0574-4E22-B796-61AB401CCBBA}"/>
                </a:ext>
              </a:extLst>
            </p:cNvPr>
            <p:cNvSpPr/>
            <p:nvPr/>
          </p:nvSpPr>
          <p:spPr>
            <a:xfrm>
              <a:off x="5331483" y="5000550"/>
              <a:ext cx="84236" cy="38224"/>
            </a:xfrm>
            <a:custGeom>
              <a:avLst/>
              <a:gdLst>
                <a:gd name="connsiteX0" fmla="*/ 930 w 84236"/>
                <a:gd name="connsiteY0" fmla="*/ 75 h 38224"/>
                <a:gd name="connsiteX1" fmla="*/ 83480 w 84236"/>
                <a:gd name="connsiteY1" fmla="*/ 28650 h 38224"/>
                <a:gd name="connsiteX2" fmla="*/ 40617 w 84236"/>
                <a:gd name="connsiteY2" fmla="*/ 38175 h 38224"/>
                <a:gd name="connsiteX3" fmla="*/ 930 w 84236"/>
                <a:gd name="connsiteY3" fmla="*/ 75 h 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36" h="38224">
                  <a:moveTo>
                    <a:pt x="930" y="75"/>
                  </a:moveTo>
                  <a:cubicBezTo>
                    <a:pt x="8074" y="-1513"/>
                    <a:pt x="76866" y="22300"/>
                    <a:pt x="83480" y="28650"/>
                  </a:cubicBezTo>
                  <a:cubicBezTo>
                    <a:pt x="90094" y="35000"/>
                    <a:pt x="51465" y="38704"/>
                    <a:pt x="40617" y="38175"/>
                  </a:cubicBezTo>
                  <a:cubicBezTo>
                    <a:pt x="29769" y="37646"/>
                    <a:pt x="-6214" y="1663"/>
                    <a:pt x="930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162D2CC-021E-45A5-88CB-04C620C37A9B}"/>
                </a:ext>
              </a:extLst>
            </p:cNvPr>
            <p:cNvSpPr/>
            <p:nvPr/>
          </p:nvSpPr>
          <p:spPr>
            <a:xfrm>
              <a:off x="5150413" y="4964108"/>
              <a:ext cx="86788" cy="163268"/>
            </a:xfrm>
            <a:custGeom>
              <a:avLst/>
              <a:gdLst>
                <a:gd name="connsiteX0" fmla="*/ 86750 w 86788"/>
                <a:gd name="connsiteY0" fmla="*/ 5 h 163268"/>
                <a:gd name="connsiteX1" fmla="*/ 1025 w 86788"/>
                <a:gd name="connsiteY1" fmla="*/ 66680 h 163268"/>
                <a:gd name="connsiteX2" fmla="*/ 37537 w 86788"/>
                <a:gd name="connsiteY2" fmla="*/ 161930 h 163268"/>
                <a:gd name="connsiteX3" fmla="*/ 7375 w 86788"/>
                <a:gd name="connsiteY3" fmla="*/ 119067 h 163268"/>
                <a:gd name="connsiteX4" fmla="*/ 12137 w 86788"/>
                <a:gd name="connsiteY4" fmla="*/ 69855 h 163268"/>
                <a:gd name="connsiteX5" fmla="*/ 86750 w 86788"/>
                <a:gd name="connsiteY5" fmla="*/ 5 h 16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88" h="163268">
                  <a:moveTo>
                    <a:pt x="86750" y="5"/>
                  </a:moveTo>
                  <a:cubicBezTo>
                    <a:pt x="84898" y="-524"/>
                    <a:pt x="9227" y="39692"/>
                    <a:pt x="1025" y="66680"/>
                  </a:cubicBezTo>
                  <a:cubicBezTo>
                    <a:pt x="-7177" y="93668"/>
                    <a:pt x="36479" y="153199"/>
                    <a:pt x="37537" y="161930"/>
                  </a:cubicBezTo>
                  <a:cubicBezTo>
                    <a:pt x="38595" y="170661"/>
                    <a:pt x="11608" y="134413"/>
                    <a:pt x="7375" y="119067"/>
                  </a:cubicBezTo>
                  <a:cubicBezTo>
                    <a:pt x="3142" y="103721"/>
                    <a:pt x="1818" y="87582"/>
                    <a:pt x="12137" y="69855"/>
                  </a:cubicBezTo>
                  <a:cubicBezTo>
                    <a:pt x="22456" y="52128"/>
                    <a:pt x="88602" y="534"/>
                    <a:pt x="8675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034AD8A9-F14C-4FDB-83A8-5B0454454FC2}"/>
                </a:ext>
              </a:extLst>
            </p:cNvPr>
            <p:cNvSpPr/>
            <p:nvPr/>
          </p:nvSpPr>
          <p:spPr>
            <a:xfrm>
              <a:off x="5330788" y="5048242"/>
              <a:ext cx="46082" cy="117900"/>
            </a:xfrm>
            <a:custGeom>
              <a:avLst/>
              <a:gdLst>
                <a:gd name="connsiteX0" fmla="*/ 25437 w 46082"/>
                <a:gd name="connsiteY0" fmla="*/ 8 h 117900"/>
                <a:gd name="connsiteX1" fmla="*/ 37 w 46082"/>
                <a:gd name="connsiteY1" fmla="*/ 74621 h 117900"/>
                <a:gd name="connsiteX2" fmla="*/ 31787 w 46082"/>
                <a:gd name="connsiteY2" fmla="*/ 92083 h 117900"/>
                <a:gd name="connsiteX3" fmla="*/ 46075 w 46082"/>
                <a:gd name="connsiteY3" fmla="*/ 117483 h 117900"/>
                <a:gd name="connsiteX4" fmla="*/ 30200 w 46082"/>
                <a:gd name="connsiteY4" fmla="*/ 69858 h 117900"/>
                <a:gd name="connsiteX5" fmla="*/ 25437 w 46082"/>
                <a:gd name="connsiteY5" fmla="*/ 8 h 1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82" h="117900">
                  <a:moveTo>
                    <a:pt x="25437" y="8"/>
                  </a:moveTo>
                  <a:cubicBezTo>
                    <a:pt x="20410" y="802"/>
                    <a:pt x="-1021" y="59275"/>
                    <a:pt x="37" y="74621"/>
                  </a:cubicBezTo>
                  <a:cubicBezTo>
                    <a:pt x="1095" y="89967"/>
                    <a:pt x="24114" y="84939"/>
                    <a:pt x="31787" y="92083"/>
                  </a:cubicBezTo>
                  <a:cubicBezTo>
                    <a:pt x="39460" y="99227"/>
                    <a:pt x="46339" y="121187"/>
                    <a:pt x="46075" y="117483"/>
                  </a:cubicBezTo>
                  <a:cubicBezTo>
                    <a:pt x="45811" y="113779"/>
                    <a:pt x="33375" y="82823"/>
                    <a:pt x="30200" y="69858"/>
                  </a:cubicBezTo>
                  <a:cubicBezTo>
                    <a:pt x="27025" y="56893"/>
                    <a:pt x="30464" y="-786"/>
                    <a:pt x="25437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7BBE6BCD-C890-456C-8184-FE6E4FE576EE}"/>
                </a:ext>
              </a:extLst>
            </p:cNvPr>
            <p:cNvSpPr/>
            <p:nvPr/>
          </p:nvSpPr>
          <p:spPr>
            <a:xfrm>
              <a:off x="5173935" y="4994270"/>
              <a:ext cx="56962" cy="119141"/>
            </a:xfrm>
            <a:custGeom>
              <a:avLst/>
              <a:gdLst>
                <a:gd name="connsiteX0" fmla="*/ 56878 w 56962"/>
                <a:gd name="connsiteY0" fmla="*/ 5 h 119141"/>
                <a:gd name="connsiteX1" fmla="*/ 1315 w 56962"/>
                <a:gd name="connsiteY1" fmla="*/ 53980 h 119141"/>
                <a:gd name="connsiteX2" fmla="*/ 17190 w 56962"/>
                <a:gd name="connsiteY2" fmla="*/ 119068 h 119141"/>
                <a:gd name="connsiteX3" fmla="*/ 14015 w 56962"/>
                <a:gd name="connsiteY3" fmla="*/ 66680 h 119141"/>
                <a:gd name="connsiteX4" fmla="*/ 14015 w 56962"/>
                <a:gd name="connsiteY4" fmla="*/ 57155 h 119141"/>
                <a:gd name="connsiteX5" fmla="*/ 56878 w 56962"/>
                <a:gd name="connsiteY5" fmla="*/ 5 h 11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" h="119141">
                  <a:moveTo>
                    <a:pt x="56878" y="5"/>
                  </a:moveTo>
                  <a:cubicBezTo>
                    <a:pt x="54761" y="-524"/>
                    <a:pt x="7930" y="34136"/>
                    <a:pt x="1315" y="53980"/>
                  </a:cubicBezTo>
                  <a:cubicBezTo>
                    <a:pt x="-5300" y="73824"/>
                    <a:pt x="15073" y="116951"/>
                    <a:pt x="17190" y="119068"/>
                  </a:cubicBezTo>
                  <a:cubicBezTo>
                    <a:pt x="19307" y="121185"/>
                    <a:pt x="14544" y="76999"/>
                    <a:pt x="14015" y="66680"/>
                  </a:cubicBezTo>
                  <a:cubicBezTo>
                    <a:pt x="13486" y="56361"/>
                    <a:pt x="7400" y="65622"/>
                    <a:pt x="14015" y="57155"/>
                  </a:cubicBezTo>
                  <a:cubicBezTo>
                    <a:pt x="20630" y="48688"/>
                    <a:pt x="58995" y="534"/>
                    <a:pt x="5687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: 図形 925">
              <a:extLst>
                <a:ext uri="{FF2B5EF4-FFF2-40B4-BE49-F238E27FC236}">
                  <a16:creationId xmlns:a16="http://schemas.microsoft.com/office/drawing/2014/main" id="{C93A4ADB-B2D7-4982-ADA2-9C8FE9AC3E30}"/>
                </a:ext>
              </a:extLst>
            </p:cNvPr>
            <p:cNvSpPr/>
            <p:nvPr/>
          </p:nvSpPr>
          <p:spPr>
            <a:xfrm>
              <a:off x="5205224" y="5016414"/>
              <a:ext cx="36029" cy="73333"/>
            </a:xfrm>
            <a:custGeom>
              <a:avLst/>
              <a:gdLst>
                <a:gd name="connsiteX0" fmla="*/ 35114 w 36029"/>
                <a:gd name="connsiteY0" fmla="*/ 86 h 73333"/>
                <a:gd name="connsiteX1" fmla="*/ 189 w 36029"/>
                <a:gd name="connsiteY1" fmla="*/ 57236 h 73333"/>
                <a:gd name="connsiteX2" fmla="*/ 22414 w 36029"/>
                <a:gd name="connsiteY2" fmla="*/ 71524 h 73333"/>
                <a:gd name="connsiteX3" fmla="*/ 35114 w 36029"/>
                <a:gd name="connsiteY3" fmla="*/ 86 h 7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29" h="73333">
                  <a:moveTo>
                    <a:pt x="35114" y="86"/>
                  </a:moveTo>
                  <a:cubicBezTo>
                    <a:pt x="31410" y="-2295"/>
                    <a:pt x="2306" y="45330"/>
                    <a:pt x="189" y="57236"/>
                  </a:cubicBezTo>
                  <a:cubicBezTo>
                    <a:pt x="-1928" y="69142"/>
                    <a:pt x="14212" y="77080"/>
                    <a:pt x="22414" y="71524"/>
                  </a:cubicBezTo>
                  <a:cubicBezTo>
                    <a:pt x="30616" y="65968"/>
                    <a:pt x="38818" y="2467"/>
                    <a:pt x="35114" y="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: 図形 926">
              <a:extLst>
                <a:ext uri="{FF2B5EF4-FFF2-40B4-BE49-F238E27FC236}">
                  <a16:creationId xmlns:a16="http://schemas.microsoft.com/office/drawing/2014/main" id="{192B401B-C9E1-42A2-B405-197887348D10}"/>
                </a:ext>
              </a:extLst>
            </p:cNvPr>
            <p:cNvSpPr/>
            <p:nvPr/>
          </p:nvSpPr>
          <p:spPr>
            <a:xfrm>
              <a:off x="5208561" y="4981497"/>
              <a:ext cx="85769" cy="176328"/>
            </a:xfrm>
            <a:custGeom>
              <a:avLst/>
              <a:gdLst>
                <a:gd name="connsiteX0" fmla="*/ 57177 w 85769"/>
                <a:gd name="connsiteY0" fmla="*/ 78 h 176328"/>
                <a:gd name="connsiteX1" fmla="*/ 85752 w 85769"/>
                <a:gd name="connsiteY1" fmla="*/ 68341 h 176328"/>
                <a:gd name="connsiteX2" fmla="*/ 60352 w 85769"/>
                <a:gd name="connsiteY2" fmla="*/ 111203 h 176328"/>
                <a:gd name="connsiteX3" fmla="*/ 27 w 85769"/>
                <a:gd name="connsiteY3" fmla="*/ 176291 h 176328"/>
                <a:gd name="connsiteX4" fmla="*/ 68289 w 85769"/>
                <a:gd name="connsiteY4" fmla="*/ 101678 h 176328"/>
                <a:gd name="connsiteX5" fmla="*/ 79402 w 85769"/>
                <a:gd name="connsiteY5" fmla="*/ 82628 h 176328"/>
                <a:gd name="connsiteX6" fmla="*/ 57177 w 85769"/>
                <a:gd name="connsiteY6" fmla="*/ 78 h 17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69" h="176328">
                  <a:moveTo>
                    <a:pt x="57177" y="78"/>
                  </a:moveTo>
                  <a:cubicBezTo>
                    <a:pt x="58235" y="-2303"/>
                    <a:pt x="85223" y="49820"/>
                    <a:pt x="85752" y="68341"/>
                  </a:cubicBezTo>
                  <a:cubicBezTo>
                    <a:pt x="86281" y="86862"/>
                    <a:pt x="74640" y="93211"/>
                    <a:pt x="60352" y="111203"/>
                  </a:cubicBezTo>
                  <a:cubicBezTo>
                    <a:pt x="46064" y="129195"/>
                    <a:pt x="-1296" y="177878"/>
                    <a:pt x="27" y="176291"/>
                  </a:cubicBezTo>
                  <a:cubicBezTo>
                    <a:pt x="1350" y="174704"/>
                    <a:pt x="55060" y="117288"/>
                    <a:pt x="68289" y="101678"/>
                  </a:cubicBezTo>
                  <a:cubicBezTo>
                    <a:pt x="81518" y="86068"/>
                    <a:pt x="78344" y="94799"/>
                    <a:pt x="79402" y="82628"/>
                  </a:cubicBezTo>
                  <a:cubicBezTo>
                    <a:pt x="80460" y="70457"/>
                    <a:pt x="56119" y="2459"/>
                    <a:pt x="57177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: 図形 927">
              <a:extLst>
                <a:ext uri="{FF2B5EF4-FFF2-40B4-BE49-F238E27FC236}">
                  <a16:creationId xmlns:a16="http://schemas.microsoft.com/office/drawing/2014/main" id="{E181B3C7-B534-49E1-8F51-2D07CC8A0F1D}"/>
                </a:ext>
              </a:extLst>
            </p:cNvPr>
            <p:cNvSpPr/>
            <p:nvPr/>
          </p:nvSpPr>
          <p:spPr>
            <a:xfrm>
              <a:off x="5176788" y="4978400"/>
              <a:ext cx="85919" cy="168990"/>
            </a:xfrm>
            <a:custGeom>
              <a:avLst/>
              <a:gdLst>
                <a:gd name="connsiteX0" fmla="*/ 85775 w 85919"/>
                <a:gd name="connsiteY0" fmla="*/ 0 h 168990"/>
                <a:gd name="connsiteX1" fmla="*/ 79425 w 85919"/>
                <a:gd name="connsiteY1" fmla="*/ 71438 h 168990"/>
                <a:gd name="connsiteX2" fmla="*/ 71487 w 85919"/>
                <a:gd name="connsiteY2" fmla="*/ 104775 h 168990"/>
                <a:gd name="connsiteX3" fmla="*/ 50 w 85919"/>
                <a:gd name="connsiteY3" fmla="*/ 168275 h 168990"/>
                <a:gd name="connsiteX4" fmla="*/ 60375 w 85919"/>
                <a:gd name="connsiteY4" fmla="*/ 136525 h 168990"/>
                <a:gd name="connsiteX5" fmla="*/ 73075 w 85919"/>
                <a:gd name="connsiteY5" fmla="*/ 98425 h 168990"/>
                <a:gd name="connsiteX6" fmla="*/ 73075 w 85919"/>
                <a:gd name="connsiteY6" fmla="*/ 69850 h 168990"/>
                <a:gd name="connsiteX7" fmla="*/ 85775 w 85919"/>
                <a:gd name="connsiteY7" fmla="*/ 0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919" h="168990">
                  <a:moveTo>
                    <a:pt x="85775" y="0"/>
                  </a:moveTo>
                  <a:cubicBezTo>
                    <a:pt x="86833" y="265"/>
                    <a:pt x="81806" y="53976"/>
                    <a:pt x="79425" y="71438"/>
                  </a:cubicBezTo>
                  <a:cubicBezTo>
                    <a:pt x="77044" y="88900"/>
                    <a:pt x="84716" y="88636"/>
                    <a:pt x="71487" y="104775"/>
                  </a:cubicBezTo>
                  <a:cubicBezTo>
                    <a:pt x="58258" y="120914"/>
                    <a:pt x="1902" y="162983"/>
                    <a:pt x="50" y="168275"/>
                  </a:cubicBezTo>
                  <a:cubicBezTo>
                    <a:pt x="-1802" y="173567"/>
                    <a:pt x="48204" y="148167"/>
                    <a:pt x="60375" y="136525"/>
                  </a:cubicBezTo>
                  <a:cubicBezTo>
                    <a:pt x="72546" y="124883"/>
                    <a:pt x="70958" y="109537"/>
                    <a:pt x="73075" y="98425"/>
                  </a:cubicBezTo>
                  <a:cubicBezTo>
                    <a:pt x="75192" y="87313"/>
                    <a:pt x="72281" y="82550"/>
                    <a:pt x="73075" y="69850"/>
                  </a:cubicBezTo>
                  <a:cubicBezTo>
                    <a:pt x="73869" y="57150"/>
                    <a:pt x="84717" y="-265"/>
                    <a:pt x="857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: 図形 928">
              <a:extLst>
                <a:ext uri="{FF2B5EF4-FFF2-40B4-BE49-F238E27FC236}">
                  <a16:creationId xmlns:a16="http://schemas.microsoft.com/office/drawing/2014/main" id="{FA71EC62-4F72-4803-9F49-D98E1B51978A}"/>
                </a:ext>
              </a:extLst>
            </p:cNvPr>
            <p:cNvSpPr/>
            <p:nvPr/>
          </p:nvSpPr>
          <p:spPr>
            <a:xfrm>
              <a:off x="4989511" y="4964113"/>
              <a:ext cx="22411" cy="168276"/>
            </a:xfrm>
            <a:custGeom>
              <a:avLst/>
              <a:gdLst>
                <a:gd name="connsiteX0" fmla="*/ 22227 w 22411"/>
                <a:gd name="connsiteY0" fmla="*/ 0 h 168276"/>
                <a:gd name="connsiteX1" fmla="*/ 11114 w 22411"/>
                <a:gd name="connsiteY1" fmla="*/ 98425 h 168276"/>
                <a:gd name="connsiteX2" fmla="*/ 20639 w 22411"/>
                <a:gd name="connsiteY2" fmla="*/ 168275 h 168276"/>
                <a:gd name="connsiteX3" fmla="*/ 2 w 22411"/>
                <a:gd name="connsiteY3" fmla="*/ 100012 h 168276"/>
                <a:gd name="connsiteX4" fmla="*/ 22227 w 22411"/>
                <a:gd name="connsiteY4" fmla="*/ 0 h 16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1" h="168276">
                  <a:moveTo>
                    <a:pt x="22227" y="0"/>
                  </a:moveTo>
                  <a:cubicBezTo>
                    <a:pt x="24079" y="-264"/>
                    <a:pt x="11379" y="70379"/>
                    <a:pt x="11114" y="98425"/>
                  </a:cubicBezTo>
                  <a:cubicBezTo>
                    <a:pt x="10849" y="126471"/>
                    <a:pt x="22491" y="168011"/>
                    <a:pt x="20639" y="168275"/>
                  </a:cubicBezTo>
                  <a:cubicBezTo>
                    <a:pt x="18787" y="168539"/>
                    <a:pt x="266" y="123295"/>
                    <a:pt x="2" y="100012"/>
                  </a:cubicBezTo>
                  <a:cubicBezTo>
                    <a:pt x="-262" y="76729"/>
                    <a:pt x="20375" y="264"/>
                    <a:pt x="222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: 図形 929">
              <a:extLst>
                <a:ext uri="{FF2B5EF4-FFF2-40B4-BE49-F238E27FC236}">
                  <a16:creationId xmlns:a16="http://schemas.microsoft.com/office/drawing/2014/main" id="{BD957C42-C4D4-4D3A-ADA5-0217B9165D02}"/>
                </a:ext>
              </a:extLst>
            </p:cNvPr>
            <p:cNvSpPr/>
            <p:nvPr/>
          </p:nvSpPr>
          <p:spPr>
            <a:xfrm>
              <a:off x="5397868" y="5037116"/>
              <a:ext cx="85471" cy="84201"/>
            </a:xfrm>
            <a:custGeom>
              <a:avLst/>
              <a:gdLst>
                <a:gd name="connsiteX0" fmla="*/ 1220 w 85471"/>
                <a:gd name="connsiteY0" fmla="*/ 22 h 84201"/>
                <a:gd name="connsiteX1" fmla="*/ 82182 w 85471"/>
                <a:gd name="connsiteY1" fmla="*/ 52409 h 84201"/>
                <a:gd name="connsiteX2" fmla="*/ 66307 w 85471"/>
                <a:gd name="connsiteY2" fmla="*/ 84159 h 84201"/>
                <a:gd name="connsiteX3" fmla="*/ 34557 w 85471"/>
                <a:gd name="connsiteY3" fmla="*/ 46059 h 84201"/>
                <a:gd name="connsiteX4" fmla="*/ 1220 w 85471"/>
                <a:gd name="connsiteY4" fmla="*/ 22 h 8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71" h="84201">
                  <a:moveTo>
                    <a:pt x="1220" y="22"/>
                  </a:moveTo>
                  <a:cubicBezTo>
                    <a:pt x="9157" y="1080"/>
                    <a:pt x="71334" y="38386"/>
                    <a:pt x="82182" y="52409"/>
                  </a:cubicBezTo>
                  <a:cubicBezTo>
                    <a:pt x="93030" y="66432"/>
                    <a:pt x="74244" y="85217"/>
                    <a:pt x="66307" y="84159"/>
                  </a:cubicBezTo>
                  <a:cubicBezTo>
                    <a:pt x="58370" y="83101"/>
                    <a:pt x="42759" y="56642"/>
                    <a:pt x="34557" y="46059"/>
                  </a:cubicBezTo>
                  <a:cubicBezTo>
                    <a:pt x="26355" y="35476"/>
                    <a:pt x="-6717" y="-1036"/>
                    <a:pt x="1220" y="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: 図形 930">
              <a:extLst>
                <a:ext uri="{FF2B5EF4-FFF2-40B4-BE49-F238E27FC236}">
                  <a16:creationId xmlns:a16="http://schemas.microsoft.com/office/drawing/2014/main" id="{5F732E0B-D9B0-48F7-A2C3-527794DDDEC7}"/>
                </a:ext>
              </a:extLst>
            </p:cNvPr>
            <p:cNvSpPr/>
            <p:nvPr/>
          </p:nvSpPr>
          <p:spPr>
            <a:xfrm>
              <a:off x="5360839" y="5081578"/>
              <a:ext cx="94777" cy="255727"/>
            </a:xfrm>
            <a:custGeom>
              <a:avLst/>
              <a:gdLst>
                <a:gd name="connsiteX0" fmla="*/ 149 w 94777"/>
                <a:gd name="connsiteY0" fmla="*/ 10 h 255727"/>
                <a:gd name="connsiteX1" fmla="*/ 82699 w 94777"/>
                <a:gd name="connsiteY1" fmla="*/ 57160 h 255727"/>
                <a:gd name="connsiteX2" fmla="*/ 81111 w 94777"/>
                <a:gd name="connsiteY2" fmla="*/ 144472 h 255727"/>
                <a:gd name="connsiteX3" fmla="*/ 92224 w 94777"/>
                <a:gd name="connsiteY3" fmla="*/ 239722 h 255727"/>
                <a:gd name="connsiteX4" fmla="*/ 25549 w 94777"/>
                <a:gd name="connsiteY4" fmla="*/ 255597 h 255727"/>
                <a:gd name="connsiteX5" fmla="*/ 73174 w 94777"/>
                <a:gd name="connsiteY5" fmla="*/ 239722 h 255727"/>
                <a:gd name="connsiteX6" fmla="*/ 84286 w 94777"/>
                <a:gd name="connsiteY6" fmla="*/ 214322 h 255727"/>
                <a:gd name="connsiteX7" fmla="*/ 81111 w 94777"/>
                <a:gd name="connsiteY7" fmla="*/ 74622 h 255727"/>
                <a:gd name="connsiteX8" fmla="*/ 62061 w 94777"/>
                <a:gd name="connsiteY8" fmla="*/ 52397 h 255727"/>
                <a:gd name="connsiteX9" fmla="*/ 149 w 94777"/>
                <a:gd name="connsiteY9" fmla="*/ 10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777" h="255727">
                  <a:moveTo>
                    <a:pt x="149" y="10"/>
                  </a:moveTo>
                  <a:cubicBezTo>
                    <a:pt x="3589" y="804"/>
                    <a:pt x="69205" y="33083"/>
                    <a:pt x="82699" y="57160"/>
                  </a:cubicBezTo>
                  <a:cubicBezTo>
                    <a:pt x="96193" y="81237"/>
                    <a:pt x="79524" y="114045"/>
                    <a:pt x="81111" y="144472"/>
                  </a:cubicBezTo>
                  <a:cubicBezTo>
                    <a:pt x="82699" y="174899"/>
                    <a:pt x="101484" y="221201"/>
                    <a:pt x="92224" y="239722"/>
                  </a:cubicBezTo>
                  <a:cubicBezTo>
                    <a:pt x="82964" y="258243"/>
                    <a:pt x="28724" y="255597"/>
                    <a:pt x="25549" y="255597"/>
                  </a:cubicBezTo>
                  <a:cubicBezTo>
                    <a:pt x="22374" y="255597"/>
                    <a:pt x="63385" y="246601"/>
                    <a:pt x="73174" y="239722"/>
                  </a:cubicBezTo>
                  <a:cubicBezTo>
                    <a:pt x="82963" y="232843"/>
                    <a:pt x="82963" y="241839"/>
                    <a:pt x="84286" y="214322"/>
                  </a:cubicBezTo>
                  <a:cubicBezTo>
                    <a:pt x="85609" y="186805"/>
                    <a:pt x="84815" y="101609"/>
                    <a:pt x="81111" y="74622"/>
                  </a:cubicBezTo>
                  <a:cubicBezTo>
                    <a:pt x="77407" y="47635"/>
                    <a:pt x="70263" y="61128"/>
                    <a:pt x="62061" y="52397"/>
                  </a:cubicBezTo>
                  <a:cubicBezTo>
                    <a:pt x="53859" y="43666"/>
                    <a:pt x="-3291" y="-784"/>
                    <a:pt x="149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: 図形 931">
              <a:extLst>
                <a:ext uri="{FF2B5EF4-FFF2-40B4-BE49-F238E27FC236}">
                  <a16:creationId xmlns:a16="http://schemas.microsoft.com/office/drawing/2014/main" id="{F521AFBC-3CD6-4CB2-BB9E-33A1566752EE}"/>
                </a:ext>
              </a:extLst>
            </p:cNvPr>
            <p:cNvSpPr/>
            <p:nvPr/>
          </p:nvSpPr>
          <p:spPr>
            <a:xfrm>
              <a:off x="5343525" y="5100624"/>
              <a:ext cx="78316" cy="214507"/>
            </a:xfrm>
            <a:custGeom>
              <a:avLst/>
              <a:gdLst>
                <a:gd name="connsiteX0" fmla="*/ 0 w 78316"/>
                <a:gd name="connsiteY0" fmla="*/ 14 h 214507"/>
                <a:gd name="connsiteX1" fmla="*/ 65088 w 78316"/>
                <a:gd name="connsiteY1" fmla="*/ 52401 h 214507"/>
                <a:gd name="connsiteX2" fmla="*/ 69850 w 78316"/>
                <a:gd name="connsiteY2" fmla="*/ 120664 h 214507"/>
                <a:gd name="connsiteX3" fmla="*/ 77788 w 78316"/>
                <a:gd name="connsiteY3" fmla="*/ 214326 h 214507"/>
                <a:gd name="connsiteX4" fmla="*/ 76200 w 78316"/>
                <a:gd name="connsiteY4" fmla="*/ 95264 h 214507"/>
                <a:gd name="connsiteX5" fmla="*/ 65088 w 78316"/>
                <a:gd name="connsiteY5" fmla="*/ 57164 h 214507"/>
                <a:gd name="connsiteX6" fmla="*/ 0 w 78316"/>
                <a:gd name="connsiteY6" fmla="*/ 14 h 21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316" h="214507">
                  <a:moveTo>
                    <a:pt x="0" y="14"/>
                  </a:moveTo>
                  <a:cubicBezTo>
                    <a:pt x="0" y="-780"/>
                    <a:pt x="53446" y="32293"/>
                    <a:pt x="65088" y="52401"/>
                  </a:cubicBezTo>
                  <a:cubicBezTo>
                    <a:pt x="76730" y="72509"/>
                    <a:pt x="67733" y="93677"/>
                    <a:pt x="69850" y="120664"/>
                  </a:cubicBezTo>
                  <a:cubicBezTo>
                    <a:pt x="71967" y="147652"/>
                    <a:pt x="76730" y="218559"/>
                    <a:pt x="77788" y="214326"/>
                  </a:cubicBezTo>
                  <a:cubicBezTo>
                    <a:pt x="78846" y="210093"/>
                    <a:pt x="78317" y="121458"/>
                    <a:pt x="76200" y="95264"/>
                  </a:cubicBezTo>
                  <a:cubicBezTo>
                    <a:pt x="74083" y="69070"/>
                    <a:pt x="72496" y="69070"/>
                    <a:pt x="65088" y="57164"/>
                  </a:cubicBezTo>
                  <a:cubicBezTo>
                    <a:pt x="57680" y="45258"/>
                    <a:pt x="0" y="808"/>
                    <a:pt x="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: 図形 932">
              <a:extLst>
                <a:ext uri="{FF2B5EF4-FFF2-40B4-BE49-F238E27FC236}">
                  <a16:creationId xmlns:a16="http://schemas.microsoft.com/office/drawing/2014/main" id="{24A3B51A-821F-42B1-B763-8D7D31EF729A}"/>
                </a:ext>
              </a:extLst>
            </p:cNvPr>
            <p:cNvSpPr/>
            <p:nvPr/>
          </p:nvSpPr>
          <p:spPr>
            <a:xfrm>
              <a:off x="5370432" y="5128330"/>
              <a:ext cx="32224" cy="216173"/>
            </a:xfrm>
            <a:custGeom>
              <a:avLst/>
              <a:gdLst>
                <a:gd name="connsiteX0" fmla="*/ 81 w 32224"/>
                <a:gd name="connsiteY0" fmla="*/ 883 h 216173"/>
                <a:gd name="connsiteX1" fmla="*/ 19131 w 32224"/>
                <a:gd name="connsiteY1" fmla="*/ 208845 h 216173"/>
                <a:gd name="connsiteX2" fmla="*/ 31831 w 32224"/>
                <a:gd name="connsiteY2" fmla="*/ 165983 h 216173"/>
                <a:gd name="connsiteX3" fmla="*/ 27068 w 32224"/>
                <a:gd name="connsiteY3" fmla="*/ 134233 h 216173"/>
                <a:gd name="connsiteX4" fmla="*/ 81 w 32224"/>
                <a:gd name="connsiteY4" fmla="*/ 883 h 2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" h="216173">
                  <a:moveTo>
                    <a:pt x="81" y="883"/>
                  </a:moveTo>
                  <a:cubicBezTo>
                    <a:pt x="-1242" y="13318"/>
                    <a:pt x="13839" y="181328"/>
                    <a:pt x="19131" y="208845"/>
                  </a:cubicBezTo>
                  <a:cubicBezTo>
                    <a:pt x="24423" y="236362"/>
                    <a:pt x="30508" y="178418"/>
                    <a:pt x="31831" y="165983"/>
                  </a:cubicBezTo>
                  <a:cubicBezTo>
                    <a:pt x="33154" y="153548"/>
                    <a:pt x="31037" y="157516"/>
                    <a:pt x="27068" y="134233"/>
                  </a:cubicBezTo>
                  <a:cubicBezTo>
                    <a:pt x="23099" y="110950"/>
                    <a:pt x="1404" y="-11552"/>
                    <a:pt x="81" y="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: 図形 933">
              <a:extLst>
                <a:ext uri="{FF2B5EF4-FFF2-40B4-BE49-F238E27FC236}">
                  <a16:creationId xmlns:a16="http://schemas.microsoft.com/office/drawing/2014/main" id="{B733394B-12F8-49D0-989C-139DFC7536FB}"/>
                </a:ext>
              </a:extLst>
            </p:cNvPr>
            <p:cNvSpPr/>
            <p:nvPr/>
          </p:nvSpPr>
          <p:spPr>
            <a:xfrm>
              <a:off x="5466600" y="5014765"/>
              <a:ext cx="234113" cy="136699"/>
            </a:xfrm>
            <a:custGeom>
              <a:avLst/>
              <a:gdLst>
                <a:gd name="connsiteX0" fmla="*/ 234113 w 234113"/>
                <a:gd name="connsiteY0" fmla="*/ 148 h 136699"/>
                <a:gd name="connsiteX1" fmla="*/ 51550 w 234113"/>
                <a:gd name="connsiteY1" fmla="*/ 46185 h 136699"/>
                <a:gd name="connsiteX2" fmla="*/ 13450 w 234113"/>
                <a:gd name="connsiteY2" fmla="*/ 92223 h 136699"/>
                <a:gd name="connsiteX3" fmla="*/ 750 w 234113"/>
                <a:gd name="connsiteY3" fmla="*/ 136673 h 136699"/>
                <a:gd name="connsiteX4" fmla="*/ 32500 w 234113"/>
                <a:gd name="connsiteY4" fmla="*/ 85873 h 136699"/>
                <a:gd name="connsiteX5" fmla="*/ 51550 w 234113"/>
                <a:gd name="connsiteY5" fmla="*/ 62060 h 136699"/>
                <a:gd name="connsiteX6" fmla="*/ 234113 w 234113"/>
                <a:gd name="connsiteY6" fmla="*/ 148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113" h="136699">
                  <a:moveTo>
                    <a:pt x="234113" y="148"/>
                  </a:moveTo>
                  <a:cubicBezTo>
                    <a:pt x="234113" y="-2498"/>
                    <a:pt x="88327" y="30839"/>
                    <a:pt x="51550" y="46185"/>
                  </a:cubicBezTo>
                  <a:cubicBezTo>
                    <a:pt x="14773" y="61531"/>
                    <a:pt x="21917" y="77142"/>
                    <a:pt x="13450" y="92223"/>
                  </a:cubicBezTo>
                  <a:cubicBezTo>
                    <a:pt x="4983" y="107304"/>
                    <a:pt x="-2425" y="137731"/>
                    <a:pt x="750" y="136673"/>
                  </a:cubicBezTo>
                  <a:cubicBezTo>
                    <a:pt x="3925" y="135615"/>
                    <a:pt x="24033" y="98308"/>
                    <a:pt x="32500" y="85873"/>
                  </a:cubicBezTo>
                  <a:cubicBezTo>
                    <a:pt x="40967" y="73438"/>
                    <a:pt x="19271" y="74231"/>
                    <a:pt x="51550" y="62060"/>
                  </a:cubicBezTo>
                  <a:cubicBezTo>
                    <a:pt x="83829" y="49889"/>
                    <a:pt x="234113" y="2794"/>
                    <a:pt x="234113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: 図形 934">
              <a:extLst>
                <a:ext uri="{FF2B5EF4-FFF2-40B4-BE49-F238E27FC236}">
                  <a16:creationId xmlns:a16="http://schemas.microsoft.com/office/drawing/2014/main" id="{DDF47060-D69D-4AA8-A7A7-85EA9B6B12C1}"/>
                </a:ext>
              </a:extLst>
            </p:cNvPr>
            <p:cNvSpPr/>
            <p:nvPr/>
          </p:nvSpPr>
          <p:spPr>
            <a:xfrm>
              <a:off x="5466508" y="5035191"/>
              <a:ext cx="109346" cy="35320"/>
            </a:xfrm>
            <a:custGeom>
              <a:avLst/>
              <a:gdLst>
                <a:gd name="connsiteX0" fmla="*/ 108792 w 109346"/>
                <a:gd name="connsiteY0" fmla="*/ 19409 h 35320"/>
                <a:gd name="connsiteX1" fmla="*/ 13542 w 109346"/>
                <a:gd name="connsiteY1" fmla="*/ 20997 h 35320"/>
                <a:gd name="connsiteX2" fmla="*/ 842 w 109346"/>
                <a:gd name="connsiteY2" fmla="*/ 35284 h 35320"/>
                <a:gd name="connsiteX3" fmla="*/ 15130 w 109346"/>
                <a:gd name="connsiteY3" fmla="*/ 16234 h 35320"/>
                <a:gd name="connsiteX4" fmla="*/ 51642 w 109346"/>
                <a:gd name="connsiteY4" fmla="*/ 359 h 35320"/>
                <a:gd name="connsiteX5" fmla="*/ 108792 w 109346"/>
                <a:gd name="connsiteY5" fmla="*/ 19409 h 3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46" h="35320">
                  <a:moveTo>
                    <a:pt x="108792" y="19409"/>
                  </a:moveTo>
                  <a:cubicBezTo>
                    <a:pt x="102442" y="22849"/>
                    <a:pt x="31534" y="18351"/>
                    <a:pt x="13542" y="20997"/>
                  </a:cubicBezTo>
                  <a:cubicBezTo>
                    <a:pt x="-4450" y="23643"/>
                    <a:pt x="577" y="36078"/>
                    <a:pt x="842" y="35284"/>
                  </a:cubicBezTo>
                  <a:cubicBezTo>
                    <a:pt x="1107" y="34490"/>
                    <a:pt x="6663" y="22055"/>
                    <a:pt x="15130" y="16234"/>
                  </a:cubicBezTo>
                  <a:cubicBezTo>
                    <a:pt x="23597" y="10413"/>
                    <a:pt x="38148" y="3534"/>
                    <a:pt x="51642" y="359"/>
                  </a:cubicBezTo>
                  <a:cubicBezTo>
                    <a:pt x="65136" y="-2816"/>
                    <a:pt x="115142" y="15969"/>
                    <a:pt x="108792" y="19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: 図形 935">
              <a:extLst>
                <a:ext uri="{FF2B5EF4-FFF2-40B4-BE49-F238E27FC236}">
                  <a16:creationId xmlns:a16="http://schemas.microsoft.com/office/drawing/2014/main" id="{780897B0-88E9-4466-BFCA-EB682BCE3EF5}"/>
                </a:ext>
              </a:extLst>
            </p:cNvPr>
            <p:cNvSpPr/>
            <p:nvPr/>
          </p:nvSpPr>
          <p:spPr>
            <a:xfrm>
              <a:off x="5075413" y="5270620"/>
              <a:ext cx="421160" cy="110702"/>
            </a:xfrm>
            <a:custGeom>
              <a:avLst/>
              <a:gdLst>
                <a:gd name="connsiteX0" fmla="*/ 1412 w 421160"/>
                <a:gd name="connsiteY0" fmla="*/ 1468 h 110702"/>
                <a:gd name="connsiteX1" fmla="*/ 156987 w 421160"/>
                <a:gd name="connsiteY1" fmla="*/ 101480 h 110702"/>
                <a:gd name="connsiteX2" fmla="*/ 257000 w 421160"/>
                <a:gd name="connsiteY2" fmla="*/ 106243 h 110702"/>
                <a:gd name="connsiteX3" fmla="*/ 347487 w 421160"/>
                <a:gd name="connsiteY3" fmla="*/ 104655 h 110702"/>
                <a:gd name="connsiteX4" fmla="*/ 372887 w 421160"/>
                <a:gd name="connsiteY4" fmla="*/ 82430 h 110702"/>
                <a:gd name="connsiteX5" fmla="*/ 390350 w 421160"/>
                <a:gd name="connsiteY5" fmla="*/ 60205 h 110702"/>
                <a:gd name="connsiteX6" fmla="*/ 418925 w 421160"/>
                <a:gd name="connsiteY6" fmla="*/ 36393 h 110702"/>
                <a:gd name="connsiteX7" fmla="*/ 325262 w 421160"/>
                <a:gd name="connsiteY7" fmla="*/ 69730 h 110702"/>
                <a:gd name="connsiteX8" fmla="*/ 164925 w 421160"/>
                <a:gd name="connsiteY8" fmla="*/ 84018 h 110702"/>
                <a:gd name="connsiteX9" fmla="*/ 85550 w 421160"/>
                <a:gd name="connsiteY9" fmla="*/ 44330 h 110702"/>
                <a:gd name="connsiteX10" fmla="*/ 1412 w 421160"/>
                <a:gd name="connsiteY10" fmla="*/ 1468 h 1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160" h="110702">
                  <a:moveTo>
                    <a:pt x="1412" y="1468"/>
                  </a:moveTo>
                  <a:cubicBezTo>
                    <a:pt x="13318" y="10993"/>
                    <a:pt x="114389" y="84018"/>
                    <a:pt x="156987" y="101480"/>
                  </a:cubicBezTo>
                  <a:cubicBezTo>
                    <a:pt x="199585" y="118943"/>
                    <a:pt x="257000" y="106243"/>
                    <a:pt x="257000" y="106243"/>
                  </a:cubicBezTo>
                  <a:cubicBezTo>
                    <a:pt x="288750" y="106772"/>
                    <a:pt x="328173" y="108624"/>
                    <a:pt x="347487" y="104655"/>
                  </a:cubicBezTo>
                  <a:cubicBezTo>
                    <a:pt x="366802" y="100686"/>
                    <a:pt x="365743" y="89838"/>
                    <a:pt x="372887" y="82430"/>
                  </a:cubicBezTo>
                  <a:cubicBezTo>
                    <a:pt x="380031" y="75022"/>
                    <a:pt x="382677" y="67878"/>
                    <a:pt x="390350" y="60205"/>
                  </a:cubicBezTo>
                  <a:cubicBezTo>
                    <a:pt x="398023" y="52532"/>
                    <a:pt x="429773" y="34806"/>
                    <a:pt x="418925" y="36393"/>
                  </a:cubicBezTo>
                  <a:cubicBezTo>
                    <a:pt x="408077" y="37980"/>
                    <a:pt x="367595" y="61793"/>
                    <a:pt x="325262" y="69730"/>
                  </a:cubicBezTo>
                  <a:cubicBezTo>
                    <a:pt x="282929" y="77667"/>
                    <a:pt x="204877" y="88251"/>
                    <a:pt x="164925" y="84018"/>
                  </a:cubicBezTo>
                  <a:cubicBezTo>
                    <a:pt x="124973" y="79785"/>
                    <a:pt x="115183" y="57295"/>
                    <a:pt x="85550" y="44330"/>
                  </a:cubicBezTo>
                  <a:cubicBezTo>
                    <a:pt x="55917" y="31365"/>
                    <a:pt x="-10494" y="-8057"/>
                    <a:pt x="1412" y="1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: 図形 936">
              <a:extLst>
                <a:ext uri="{FF2B5EF4-FFF2-40B4-BE49-F238E27FC236}">
                  <a16:creationId xmlns:a16="http://schemas.microsoft.com/office/drawing/2014/main" id="{309561A2-B2AC-4E8A-97E5-AF1C953748F7}"/>
                </a:ext>
              </a:extLst>
            </p:cNvPr>
            <p:cNvSpPr/>
            <p:nvPr/>
          </p:nvSpPr>
          <p:spPr>
            <a:xfrm>
              <a:off x="5268874" y="5051409"/>
              <a:ext cx="59007" cy="64677"/>
            </a:xfrm>
            <a:custGeom>
              <a:avLst/>
              <a:gdLst>
                <a:gd name="connsiteX0" fmla="*/ 58776 w 59007"/>
                <a:gd name="connsiteY0" fmla="*/ 16 h 64677"/>
                <a:gd name="connsiteX1" fmla="*/ 4801 w 59007"/>
                <a:gd name="connsiteY1" fmla="*/ 61929 h 64677"/>
                <a:gd name="connsiteX2" fmla="*/ 4801 w 59007"/>
                <a:gd name="connsiteY2" fmla="*/ 53991 h 64677"/>
                <a:gd name="connsiteX3" fmla="*/ 23851 w 59007"/>
                <a:gd name="connsiteY3" fmla="*/ 55579 h 64677"/>
                <a:gd name="connsiteX4" fmla="*/ 58776 w 59007"/>
                <a:gd name="connsiteY4" fmla="*/ 16 h 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07" h="64677">
                  <a:moveTo>
                    <a:pt x="58776" y="16"/>
                  </a:moveTo>
                  <a:cubicBezTo>
                    <a:pt x="55601" y="1074"/>
                    <a:pt x="13797" y="52933"/>
                    <a:pt x="4801" y="61929"/>
                  </a:cubicBezTo>
                  <a:cubicBezTo>
                    <a:pt x="-4195" y="70925"/>
                    <a:pt x="1626" y="55049"/>
                    <a:pt x="4801" y="53991"/>
                  </a:cubicBezTo>
                  <a:cubicBezTo>
                    <a:pt x="7976" y="52933"/>
                    <a:pt x="16178" y="62458"/>
                    <a:pt x="23851" y="55579"/>
                  </a:cubicBezTo>
                  <a:cubicBezTo>
                    <a:pt x="31524" y="48700"/>
                    <a:pt x="61951" y="-1042"/>
                    <a:pt x="5877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: 図形 937">
              <a:extLst>
                <a:ext uri="{FF2B5EF4-FFF2-40B4-BE49-F238E27FC236}">
                  <a16:creationId xmlns:a16="http://schemas.microsoft.com/office/drawing/2014/main" id="{2574B6AB-2B43-492C-8304-A2D19CE514E9}"/>
                </a:ext>
              </a:extLst>
            </p:cNvPr>
            <p:cNvSpPr/>
            <p:nvPr/>
          </p:nvSpPr>
          <p:spPr>
            <a:xfrm>
              <a:off x="5234459" y="5186349"/>
              <a:ext cx="96617" cy="151769"/>
            </a:xfrm>
            <a:custGeom>
              <a:avLst/>
              <a:gdLst>
                <a:gd name="connsiteX0" fmla="*/ 96366 w 96617"/>
                <a:gd name="connsiteY0" fmla="*/ 14 h 151769"/>
                <a:gd name="connsiteX1" fmla="*/ 75729 w 96617"/>
                <a:gd name="connsiteY1" fmla="*/ 115901 h 151769"/>
                <a:gd name="connsiteX2" fmla="*/ 29691 w 96617"/>
                <a:gd name="connsiteY2" fmla="*/ 115901 h 151769"/>
                <a:gd name="connsiteX3" fmla="*/ 1116 w 96617"/>
                <a:gd name="connsiteY3" fmla="*/ 144476 h 151769"/>
                <a:gd name="connsiteX4" fmla="*/ 9054 w 96617"/>
                <a:gd name="connsiteY4" fmla="*/ 150826 h 151769"/>
                <a:gd name="connsiteX5" fmla="*/ 39216 w 96617"/>
                <a:gd name="connsiteY5" fmla="*/ 128601 h 151769"/>
                <a:gd name="connsiteX6" fmla="*/ 63029 w 96617"/>
                <a:gd name="connsiteY6" fmla="*/ 107964 h 151769"/>
                <a:gd name="connsiteX7" fmla="*/ 96366 w 96617"/>
                <a:gd name="connsiteY7" fmla="*/ 14 h 1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17" h="151769">
                  <a:moveTo>
                    <a:pt x="96366" y="14"/>
                  </a:moveTo>
                  <a:cubicBezTo>
                    <a:pt x="98483" y="1337"/>
                    <a:pt x="86841" y="96587"/>
                    <a:pt x="75729" y="115901"/>
                  </a:cubicBezTo>
                  <a:cubicBezTo>
                    <a:pt x="64616" y="135216"/>
                    <a:pt x="42127" y="111138"/>
                    <a:pt x="29691" y="115901"/>
                  </a:cubicBezTo>
                  <a:cubicBezTo>
                    <a:pt x="17255" y="120664"/>
                    <a:pt x="4555" y="138655"/>
                    <a:pt x="1116" y="144476"/>
                  </a:cubicBezTo>
                  <a:cubicBezTo>
                    <a:pt x="-2323" y="150297"/>
                    <a:pt x="2704" y="153472"/>
                    <a:pt x="9054" y="150826"/>
                  </a:cubicBezTo>
                  <a:cubicBezTo>
                    <a:pt x="15404" y="148180"/>
                    <a:pt x="30220" y="135745"/>
                    <a:pt x="39216" y="128601"/>
                  </a:cubicBezTo>
                  <a:cubicBezTo>
                    <a:pt x="48212" y="121457"/>
                    <a:pt x="54562" y="129924"/>
                    <a:pt x="63029" y="107964"/>
                  </a:cubicBezTo>
                  <a:cubicBezTo>
                    <a:pt x="71496" y="86004"/>
                    <a:pt x="94249" y="-1309"/>
                    <a:pt x="96366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: 図形 938">
              <a:extLst>
                <a:ext uri="{FF2B5EF4-FFF2-40B4-BE49-F238E27FC236}">
                  <a16:creationId xmlns:a16="http://schemas.microsoft.com/office/drawing/2014/main" id="{8279B785-9482-43B2-B2FB-C9C6460B30AD}"/>
                </a:ext>
              </a:extLst>
            </p:cNvPr>
            <p:cNvSpPr/>
            <p:nvPr/>
          </p:nvSpPr>
          <p:spPr>
            <a:xfrm>
              <a:off x="5176844" y="5165624"/>
              <a:ext cx="84175" cy="165209"/>
            </a:xfrm>
            <a:custGeom>
              <a:avLst/>
              <a:gdLst>
                <a:gd name="connsiteX0" fmla="*/ 84131 w 84175"/>
                <a:gd name="connsiteY0" fmla="*/ 101 h 165209"/>
                <a:gd name="connsiteX1" fmla="*/ 6344 w 84175"/>
                <a:gd name="connsiteY1" fmla="*/ 50901 h 165209"/>
                <a:gd name="connsiteX2" fmla="*/ 9519 w 84175"/>
                <a:gd name="connsiteY2" fmla="*/ 128689 h 165209"/>
                <a:gd name="connsiteX3" fmla="*/ 49206 w 84175"/>
                <a:gd name="connsiteY3" fmla="*/ 165201 h 165209"/>
                <a:gd name="connsiteX4" fmla="*/ 15869 w 84175"/>
                <a:gd name="connsiteY4" fmla="*/ 131864 h 165209"/>
                <a:gd name="connsiteX5" fmla="*/ 4756 w 84175"/>
                <a:gd name="connsiteY5" fmla="*/ 100114 h 165209"/>
                <a:gd name="connsiteX6" fmla="*/ 17456 w 84175"/>
                <a:gd name="connsiteY6" fmla="*/ 63601 h 165209"/>
                <a:gd name="connsiteX7" fmla="*/ 84131 w 84175"/>
                <a:gd name="connsiteY7" fmla="*/ 101 h 16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5" h="165209">
                  <a:moveTo>
                    <a:pt x="84131" y="101"/>
                  </a:moveTo>
                  <a:cubicBezTo>
                    <a:pt x="82279" y="-2016"/>
                    <a:pt x="18779" y="29470"/>
                    <a:pt x="6344" y="50901"/>
                  </a:cubicBezTo>
                  <a:cubicBezTo>
                    <a:pt x="-6091" y="72332"/>
                    <a:pt x="2375" y="109639"/>
                    <a:pt x="9519" y="128689"/>
                  </a:cubicBezTo>
                  <a:cubicBezTo>
                    <a:pt x="16663" y="147739"/>
                    <a:pt x="48148" y="164672"/>
                    <a:pt x="49206" y="165201"/>
                  </a:cubicBezTo>
                  <a:cubicBezTo>
                    <a:pt x="50264" y="165730"/>
                    <a:pt x="23277" y="142712"/>
                    <a:pt x="15869" y="131864"/>
                  </a:cubicBezTo>
                  <a:cubicBezTo>
                    <a:pt x="8461" y="121016"/>
                    <a:pt x="4492" y="111491"/>
                    <a:pt x="4756" y="100114"/>
                  </a:cubicBezTo>
                  <a:cubicBezTo>
                    <a:pt x="5020" y="88737"/>
                    <a:pt x="5814" y="79476"/>
                    <a:pt x="17456" y="63601"/>
                  </a:cubicBezTo>
                  <a:cubicBezTo>
                    <a:pt x="29098" y="47726"/>
                    <a:pt x="85983" y="2218"/>
                    <a:pt x="84131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: 図形 939">
              <a:extLst>
                <a:ext uri="{FF2B5EF4-FFF2-40B4-BE49-F238E27FC236}">
                  <a16:creationId xmlns:a16="http://schemas.microsoft.com/office/drawing/2014/main" id="{A7B6C74E-D9EA-458B-B663-B941E850FAD7}"/>
                </a:ext>
              </a:extLst>
            </p:cNvPr>
            <p:cNvSpPr/>
            <p:nvPr/>
          </p:nvSpPr>
          <p:spPr>
            <a:xfrm>
              <a:off x="5118075" y="5187485"/>
              <a:ext cx="47080" cy="111879"/>
            </a:xfrm>
            <a:custGeom>
              <a:avLst/>
              <a:gdLst>
                <a:gd name="connsiteX0" fmla="*/ 25 w 47080"/>
                <a:gd name="connsiteY0" fmla="*/ 465 h 111879"/>
                <a:gd name="connsiteX1" fmla="*/ 38125 w 47080"/>
                <a:gd name="connsiteY1" fmla="*/ 59203 h 111879"/>
                <a:gd name="connsiteX2" fmla="*/ 44475 w 47080"/>
                <a:gd name="connsiteY2" fmla="*/ 111590 h 111879"/>
                <a:gd name="connsiteX3" fmla="*/ 44475 w 47080"/>
                <a:gd name="connsiteY3" fmla="*/ 35390 h 111879"/>
                <a:gd name="connsiteX4" fmla="*/ 25 w 47080"/>
                <a:gd name="connsiteY4" fmla="*/ 465 h 11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80" h="111879">
                  <a:moveTo>
                    <a:pt x="25" y="465"/>
                  </a:moveTo>
                  <a:cubicBezTo>
                    <a:pt x="-1033" y="4434"/>
                    <a:pt x="30717" y="40682"/>
                    <a:pt x="38125" y="59203"/>
                  </a:cubicBezTo>
                  <a:cubicBezTo>
                    <a:pt x="45533" y="77724"/>
                    <a:pt x="43417" y="115559"/>
                    <a:pt x="44475" y="111590"/>
                  </a:cubicBezTo>
                  <a:cubicBezTo>
                    <a:pt x="45533" y="107621"/>
                    <a:pt x="49767" y="52059"/>
                    <a:pt x="44475" y="35390"/>
                  </a:cubicBezTo>
                  <a:cubicBezTo>
                    <a:pt x="39183" y="18721"/>
                    <a:pt x="1083" y="-3504"/>
                    <a:pt x="25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: 図形 940">
              <a:extLst>
                <a:ext uri="{FF2B5EF4-FFF2-40B4-BE49-F238E27FC236}">
                  <a16:creationId xmlns:a16="http://schemas.microsoft.com/office/drawing/2014/main" id="{38FA77CB-2261-4396-AA74-62050D9F174D}"/>
                </a:ext>
              </a:extLst>
            </p:cNvPr>
            <p:cNvSpPr/>
            <p:nvPr/>
          </p:nvSpPr>
          <p:spPr>
            <a:xfrm>
              <a:off x="5146004" y="5172895"/>
              <a:ext cx="236165" cy="11880"/>
            </a:xfrm>
            <a:custGeom>
              <a:avLst/>
              <a:gdLst>
                <a:gd name="connsiteX0" fmla="*/ 2259 w 236165"/>
                <a:gd name="connsiteY0" fmla="*/ 3943 h 11880"/>
                <a:gd name="connsiteX1" fmla="*/ 78459 w 236165"/>
                <a:gd name="connsiteY1" fmla="*/ 10293 h 11880"/>
                <a:gd name="connsiteX2" fmla="*/ 135609 w 236165"/>
                <a:gd name="connsiteY2" fmla="*/ 768 h 11880"/>
                <a:gd name="connsiteX3" fmla="*/ 199109 w 236165"/>
                <a:gd name="connsiteY3" fmla="*/ 768 h 11880"/>
                <a:gd name="connsiteX4" fmla="*/ 235621 w 236165"/>
                <a:gd name="connsiteY4" fmla="*/ 2355 h 11880"/>
                <a:gd name="connsiteX5" fmla="*/ 172121 w 236165"/>
                <a:gd name="connsiteY5" fmla="*/ 11880 h 11880"/>
                <a:gd name="connsiteX6" fmla="*/ 2259 w 236165"/>
                <a:gd name="connsiteY6" fmla="*/ 3943 h 1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165" h="11880">
                  <a:moveTo>
                    <a:pt x="2259" y="3943"/>
                  </a:moveTo>
                  <a:cubicBezTo>
                    <a:pt x="-13351" y="3679"/>
                    <a:pt x="56234" y="10822"/>
                    <a:pt x="78459" y="10293"/>
                  </a:cubicBezTo>
                  <a:cubicBezTo>
                    <a:pt x="100684" y="9764"/>
                    <a:pt x="115501" y="2355"/>
                    <a:pt x="135609" y="768"/>
                  </a:cubicBezTo>
                  <a:cubicBezTo>
                    <a:pt x="155717" y="-820"/>
                    <a:pt x="182440" y="503"/>
                    <a:pt x="199109" y="768"/>
                  </a:cubicBezTo>
                  <a:cubicBezTo>
                    <a:pt x="215778" y="1032"/>
                    <a:pt x="240119" y="503"/>
                    <a:pt x="235621" y="2355"/>
                  </a:cubicBezTo>
                  <a:cubicBezTo>
                    <a:pt x="231123" y="4207"/>
                    <a:pt x="210485" y="10028"/>
                    <a:pt x="172121" y="11880"/>
                  </a:cubicBezTo>
                  <a:lnTo>
                    <a:pt x="2259" y="394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: 図形 941">
              <a:extLst>
                <a:ext uri="{FF2B5EF4-FFF2-40B4-BE49-F238E27FC236}">
                  <a16:creationId xmlns:a16="http://schemas.microsoft.com/office/drawing/2014/main" id="{DA04CC5B-0E82-4E9D-A690-368F08AB027F}"/>
                </a:ext>
              </a:extLst>
            </p:cNvPr>
            <p:cNvSpPr/>
            <p:nvPr/>
          </p:nvSpPr>
          <p:spPr>
            <a:xfrm>
              <a:off x="5174638" y="5105377"/>
              <a:ext cx="144144" cy="68849"/>
            </a:xfrm>
            <a:custGeom>
              <a:avLst/>
              <a:gdLst>
                <a:gd name="connsiteX0" fmla="*/ 56175 w 144144"/>
                <a:gd name="connsiteY0" fmla="*/ 23 h 68849"/>
                <a:gd name="connsiteX1" fmla="*/ 143487 w 144144"/>
                <a:gd name="connsiteY1" fmla="*/ 49236 h 68849"/>
                <a:gd name="connsiteX2" fmla="*/ 612 w 144144"/>
                <a:gd name="connsiteY2" fmla="*/ 68286 h 68849"/>
                <a:gd name="connsiteX3" fmla="*/ 92687 w 144144"/>
                <a:gd name="connsiteY3" fmla="*/ 61936 h 68849"/>
                <a:gd name="connsiteX4" fmla="*/ 113325 w 144144"/>
                <a:gd name="connsiteY4" fmla="*/ 42886 h 68849"/>
                <a:gd name="connsiteX5" fmla="*/ 56175 w 144144"/>
                <a:gd name="connsiteY5" fmla="*/ 23 h 6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44" h="68849">
                  <a:moveTo>
                    <a:pt x="56175" y="23"/>
                  </a:moveTo>
                  <a:cubicBezTo>
                    <a:pt x="61202" y="1081"/>
                    <a:pt x="152747" y="37859"/>
                    <a:pt x="143487" y="49236"/>
                  </a:cubicBezTo>
                  <a:cubicBezTo>
                    <a:pt x="134227" y="60613"/>
                    <a:pt x="9079" y="66169"/>
                    <a:pt x="612" y="68286"/>
                  </a:cubicBezTo>
                  <a:cubicBezTo>
                    <a:pt x="-7855" y="70403"/>
                    <a:pt x="73902" y="66169"/>
                    <a:pt x="92687" y="61936"/>
                  </a:cubicBezTo>
                  <a:cubicBezTo>
                    <a:pt x="111472" y="57703"/>
                    <a:pt x="112531" y="51882"/>
                    <a:pt x="113325" y="42886"/>
                  </a:cubicBezTo>
                  <a:cubicBezTo>
                    <a:pt x="114119" y="33890"/>
                    <a:pt x="51148" y="-1035"/>
                    <a:pt x="56175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: 図形 942">
              <a:extLst>
                <a:ext uri="{FF2B5EF4-FFF2-40B4-BE49-F238E27FC236}">
                  <a16:creationId xmlns:a16="http://schemas.microsoft.com/office/drawing/2014/main" id="{9AA577B0-4713-4D63-939B-0CD83EFDA41A}"/>
                </a:ext>
              </a:extLst>
            </p:cNvPr>
            <p:cNvSpPr/>
            <p:nvPr/>
          </p:nvSpPr>
          <p:spPr>
            <a:xfrm>
              <a:off x="5311659" y="5183158"/>
              <a:ext cx="54433" cy="73260"/>
            </a:xfrm>
            <a:custGeom>
              <a:avLst/>
              <a:gdLst>
                <a:gd name="connsiteX0" fmla="*/ 23929 w 54433"/>
                <a:gd name="connsiteY0" fmla="*/ 30 h 73260"/>
                <a:gd name="connsiteX1" fmla="*/ 54091 w 54433"/>
                <a:gd name="connsiteY1" fmla="*/ 57180 h 73260"/>
                <a:gd name="connsiteX2" fmla="*/ 116 w 54433"/>
                <a:gd name="connsiteY2" fmla="*/ 73055 h 73260"/>
                <a:gd name="connsiteX3" fmla="*/ 39804 w 54433"/>
                <a:gd name="connsiteY3" fmla="*/ 49242 h 73260"/>
                <a:gd name="connsiteX4" fmla="*/ 23929 w 54433"/>
                <a:gd name="connsiteY4" fmla="*/ 30 h 7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33" h="73260">
                  <a:moveTo>
                    <a:pt x="23929" y="30"/>
                  </a:moveTo>
                  <a:cubicBezTo>
                    <a:pt x="26310" y="1353"/>
                    <a:pt x="58060" y="45009"/>
                    <a:pt x="54091" y="57180"/>
                  </a:cubicBezTo>
                  <a:cubicBezTo>
                    <a:pt x="50122" y="69351"/>
                    <a:pt x="2497" y="74378"/>
                    <a:pt x="116" y="73055"/>
                  </a:cubicBezTo>
                  <a:cubicBezTo>
                    <a:pt x="-2265" y="71732"/>
                    <a:pt x="32660" y="57709"/>
                    <a:pt x="39804" y="49242"/>
                  </a:cubicBezTo>
                  <a:cubicBezTo>
                    <a:pt x="46948" y="40775"/>
                    <a:pt x="21548" y="-1293"/>
                    <a:pt x="23929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: 図形 943">
              <a:extLst>
                <a:ext uri="{FF2B5EF4-FFF2-40B4-BE49-F238E27FC236}">
                  <a16:creationId xmlns:a16="http://schemas.microsoft.com/office/drawing/2014/main" id="{FB13AF34-D50B-4B49-80F6-F5F2ABCEA87C}"/>
                </a:ext>
              </a:extLst>
            </p:cNvPr>
            <p:cNvSpPr/>
            <p:nvPr/>
          </p:nvSpPr>
          <p:spPr>
            <a:xfrm>
              <a:off x="5034405" y="5114458"/>
              <a:ext cx="100344" cy="116446"/>
            </a:xfrm>
            <a:custGeom>
              <a:avLst/>
              <a:gdLst>
                <a:gd name="connsiteX0" fmla="*/ 2733 w 100344"/>
                <a:gd name="connsiteY0" fmla="*/ 467 h 116446"/>
                <a:gd name="connsiteX1" fmla="*/ 99570 w 100344"/>
                <a:gd name="connsiteY1" fmla="*/ 111592 h 116446"/>
                <a:gd name="connsiteX2" fmla="*/ 47183 w 100344"/>
                <a:gd name="connsiteY2" fmla="*/ 94130 h 116446"/>
                <a:gd name="connsiteX3" fmla="*/ 28133 w 100344"/>
                <a:gd name="connsiteY3" fmla="*/ 71905 h 116446"/>
                <a:gd name="connsiteX4" fmla="*/ 2733 w 100344"/>
                <a:gd name="connsiteY4" fmla="*/ 467 h 11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44" h="116446">
                  <a:moveTo>
                    <a:pt x="2733" y="467"/>
                  </a:moveTo>
                  <a:cubicBezTo>
                    <a:pt x="14639" y="7082"/>
                    <a:pt x="92162" y="95982"/>
                    <a:pt x="99570" y="111592"/>
                  </a:cubicBezTo>
                  <a:cubicBezTo>
                    <a:pt x="106978" y="127203"/>
                    <a:pt x="59089" y="100745"/>
                    <a:pt x="47183" y="94130"/>
                  </a:cubicBezTo>
                  <a:cubicBezTo>
                    <a:pt x="35277" y="87516"/>
                    <a:pt x="35012" y="84340"/>
                    <a:pt x="28133" y="71905"/>
                  </a:cubicBezTo>
                  <a:cubicBezTo>
                    <a:pt x="21254" y="59470"/>
                    <a:pt x="-9173" y="-6148"/>
                    <a:pt x="2733" y="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: 図形 944">
              <a:extLst>
                <a:ext uri="{FF2B5EF4-FFF2-40B4-BE49-F238E27FC236}">
                  <a16:creationId xmlns:a16="http://schemas.microsoft.com/office/drawing/2014/main" id="{A431F92A-1694-4A0F-A7B5-A9378042400A}"/>
                </a:ext>
              </a:extLst>
            </p:cNvPr>
            <p:cNvSpPr/>
            <p:nvPr/>
          </p:nvSpPr>
          <p:spPr>
            <a:xfrm>
              <a:off x="5049242" y="5190390"/>
              <a:ext cx="184746" cy="164529"/>
            </a:xfrm>
            <a:custGeom>
              <a:avLst/>
              <a:gdLst>
                <a:gd name="connsiteX0" fmla="*/ 2183 w 184746"/>
                <a:gd name="connsiteY0" fmla="*/ 735 h 164529"/>
                <a:gd name="connsiteX1" fmla="*/ 124421 w 184746"/>
                <a:gd name="connsiteY1" fmla="*/ 107098 h 164529"/>
                <a:gd name="connsiteX2" fmla="*/ 184746 w 184746"/>
                <a:gd name="connsiteY2" fmla="*/ 164248 h 164529"/>
                <a:gd name="connsiteX3" fmla="*/ 124421 w 184746"/>
                <a:gd name="connsiteY3" fmla="*/ 126148 h 164529"/>
                <a:gd name="connsiteX4" fmla="*/ 51396 w 184746"/>
                <a:gd name="connsiteY4" fmla="*/ 62648 h 164529"/>
                <a:gd name="connsiteX5" fmla="*/ 2183 w 184746"/>
                <a:gd name="connsiteY5" fmla="*/ 735 h 16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6" h="164529">
                  <a:moveTo>
                    <a:pt x="2183" y="735"/>
                  </a:moveTo>
                  <a:cubicBezTo>
                    <a:pt x="14354" y="8143"/>
                    <a:pt x="93994" y="79846"/>
                    <a:pt x="124421" y="107098"/>
                  </a:cubicBezTo>
                  <a:cubicBezTo>
                    <a:pt x="154848" y="134350"/>
                    <a:pt x="184746" y="161073"/>
                    <a:pt x="184746" y="164248"/>
                  </a:cubicBezTo>
                  <a:cubicBezTo>
                    <a:pt x="184746" y="167423"/>
                    <a:pt x="146646" y="143081"/>
                    <a:pt x="124421" y="126148"/>
                  </a:cubicBezTo>
                  <a:cubicBezTo>
                    <a:pt x="102196" y="109215"/>
                    <a:pt x="70975" y="81433"/>
                    <a:pt x="51396" y="62648"/>
                  </a:cubicBezTo>
                  <a:cubicBezTo>
                    <a:pt x="31817" y="43863"/>
                    <a:pt x="-9988" y="-6673"/>
                    <a:pt x="2183" y="7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: 図形 945">
              <a:extLst>
                <a:ext uri="{FF2B5EF4-FFF2-40B4-BE49-F238E27FC236}">
                  <a16:creationId xmlns:a16="http://schemas.microsoft.com/office/drawing/2014/main" id="{157BD44A-E799-4001-A42A-46D2FEDE2001}"/>
                </a:ext>
              </a:extLst>
            </p:cNvPr>
            <p:cNvSpPr/>
            <p:nvPr/>
          </p:nvSpPr>
          <p:spPr>
            <a:xfrm>
              <a:off x="5447396" y="5327580"/>
              <a:ext cx="69210" cy="71541"/>
            </a:xfrm>
            <a:custGeom>
              <a:avLst/>
              <a:gdLst>
                <a:gd name="connsiteX0" fmla="*/ 4079 w 69210"/>
                <a:gd name="connsiteY0" fmla="*/ 3245 h 71541"/>
                <a:gd name="connsiteX1" fmla="*/ 13604 w 69210"/>
                <a:gd name="connsiteY1" fmla="*/ 71508 h 71541"/>
                <a:gd name="connsiteX2" fmla="*/ 69167 w 69210"/>
                <a:gd name="connsiteY2" fmla="*/ 12770 h 71541"/>
                <a:gd name="connsiteX3" fmla="*/ 4079 w 69210"/>
                <a:gd name="connsiteY3" fmla="*/ 3245 h 7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210" h="71541">
                  <a:moveTo>
                    <a:pt x="4079" y="3245"/>
                  </a:moveTo>
                  <a:cubicBezTo>
                    <a:pt x="-5181" y="13035"/>
                    <a:pt x="2756" y="69921"/>
                    <a:pt x="13604" y="71508"/>
                  </a:cubicBezTo>
                  <a:cubicBezTo>
                    <a:pt x="24452" y="73095"/>
                    <a:pt x="67315" y="17003"/>
                    <a:pt x="69167" y="12770"/>
                  </a:cubicBezTo>
                  <a:cubicBezTo>
                    <a:pt x="71019" y="8537"/>
                    <a:pt x="13339" y="-6545"/>
                    <a:pt x="4079" y="3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: 図形 946">
              <a:extLst>
                <a:ext uri="{FF2B5EF4-FFF2-40B4-BE49-F238E27FC236}">
                  <a16:creationId xmlns:a16="http://schemas.microsoft.com/office/drawing/2014/main" id="{1254E902-E03E-4B1A-B3B3-D7D37CDF1F6D}"/>
                </a:ext>
              </a:extLst>
            </p:cNvPr>
            <p:cNvSpPr/>
            <p:nvPr/>
          </p:nvSpPr>
          <p:spPr>
            <a:xfrm>
              <a:off x="5181659" y="5345107"/>
              <a:ext cx="263674" cy="230546"/>
            </a:xfrm>
            <a:custGeom>
              <a:avLst/>
              <a:gdLst>
                <a:gd name="connsiteX0" fmla="*/ 1529 w 263674"/>
                <a:gd name="connsiteY0" fmla="*/ 6 h 230546"/>
                <a:gd name="connsiteX1" fmla="*/ 9466 w 263674"/>
                <a:gd name="connsiteY1" fmla="*/ 168281 h 230546"/>
                <a:gd name="connsiteX2" fmla="*/ 63441 w 263674"/>
                <a:gd name="connsiteY2" fmla="*/ 219081 h 230546"/>
                <a:gd name="connsiteX3" fmla="*/ 145991 w 263674"/>
                <a:gd name="connsiteY3" fmla="*/ 230193 h 230546"/>
                <a:gd name="connsiteX4" fmla="*/ 180916 w 263674"/>
                <a:gd name="connsiteY4" fmla="*/ 211143 h 230546"/>
                <a:gd name="connsiteX5" fmla="*/ 219016 w 263674"/>
                <a:gd name="connsiteY5" fmla="*/ 168281 h 230546"/>
                <a:gd name="connsiteX6" fmla="*/ 263466 w 263674"/>
                <a:gd name="connsiteY6" fmla="*/ 30168 h 230546"/>
                <a:gd name="connsiteX7" fmla="*/ 199966 w 263674"/>
                <a:gd name="connsiteY7" fmla="*/ 188918 h 230546"/>
                <a:gd name="connsiteX8" fmla="*/ 133291 w 263674"/>
                <a:gd name="connsiteY8" fmla="*/ 215906 h 230546"/>
                <a:gd name="connsiteX9" fmla="*/ 79316 w 263674"/>
                <a:gd name="connsiteY9" fmla="*/ 217493 h 230546"/>
                <a:gd name="connsiteX10" fmla="*/ 26929 w 263674"/>
                <a:gd name="connsiteY10" fmla="*/ 174631 h 230546"/>
                <a:gd name="connsiteX11" fmla="*/ 1529 w 263674"/>
                <a:gd name="connsiteY11" fmla="*/ 6 h 23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74" h="230546">
                  <a:moveTo>
                    <a:pt x="1529" y="6"/>
                  </a:moveTo>
                  <a:cubicBezTo>
                    <a:pt x="-1381" y="-1052"/>
                    <a:pt x="-853" y="131769"/>
                    <a:pt x="9466" y="168281"/>
                  </a:cubicBezTo>
                  <a:cubicBezTo>
                    <a:pt x="19785" y="204793"/>
                    <a:pt x="40687" y="208762"/>
                    <a:pt x="63441" y="219081"/>
                  </a:cubicBezTo>
                  <a:cubicBezTo>
                    <a:pt x="86195" y="229400"/>
                    <a:pt x="126412" y="231516"/>
                    <a:pt x="145991" y="230193"/>
                  </a:cubicBezTo>
                  <a:cubicBezTo>
                    <a:pt x="165570" y="228870"/>
                    <a:pt x="168745" y="221462"/>
                    <a:pt x="180916" y="211143"/>
                  </a:cubicBezTo>
                  <a:cubicBezTo>
                    <a:pt x="193087" y="200824"/>
                    <a:pt x="205258" y="198443"/>
                    <a:pt x="219016" y="168281"/>
                  </a:cubicBezTo>
                  <a:cubicBezTo>
                    <a:pt x="232774" y="138119"/>
                    <a:pt x="266641" y="26728"/>
                    <a:pt x="263466" y="30168"/>
                  </a:cubicBezTo>
                  <a:cubicBezTo>
                    <a:pt x="260291" y="33608"/>
                    <a:pt x="221662" y="157962"/>
                    <a:pt x="199966" y="188918"/>
                  </a:cubicBezTo>
                  <a:cubicBezTo>
                    <a:pt x="178270" y="219874"/>
                    <a:pt x="153399" y="211144"/>
                    <a:pt x="133291" y="215906"/>
                  </a:cubicBezTo>
                  <a:cubicBezTo>
                    <a:pt x="113183" y="220668"/>
                    <a:pt x="97043" y="224372"/>
                    <a:pt x="79316" y="217493"/>
                  </a:cubicBezTo>
                  <a:cubicBezTo>
                    <a:pt x="61589" y="210614"/>
                    <a:pt x="38041" y="204264"/>
                    <a:pt x="26929" y="174631"/>
                  </a:cubicBezTo>
                  <a:cubicBezTo>
                    <a:pt x="15817" y="144998"/>
                    <a:pt x="4439" y="1064"/>
                    <a:pt x="152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: 図形 947">
              <a:extLst>
                <a:ext uri="{FF2B5EF4-FFF2-40B4-BE49-F238E27FC236}">
                  <a16:creationId xmlns:a16="http://schemas.microsoft.com/office/drawing/2014/main" id="{689F5E7C-A70F-49B2-8552-DB333E9BC268}"/>
                </a:ext>
              </a:extLst>
            </p:cNvPr>
            <p:cNvSpPr/>
            <p:nvPr/>
          </p:nvSpPr>
          <p:spPr>
            <a:xfrm>
              <a:off x="5351380" y="5358978"/>
              <a:ext cx="31929" cy="200854"/>
            </a:xfrm>
            <a:custGeom>
              <a:avLst/>
              <a:gdLst>
                <a:gd name="connsiteX0" fmla="*/ 31833 w 31929"/>
                <a:gd name="connsiteY0" fmla="*/ 422 h 200854"/>
                <a:gd name="connsiteX1" fmla="*/ 9608 w 31929"/>
                <a:gd name="connsiteY1" fmla="*/ 194097 h 200854"/>
                <a:gd name="connsiteX2" fmla="*/ 83 w 31929"/>
                <a:gd name="connsiteY2" fmla="*/ 143297 h 200854"/>
                <a:gd name="connsiteX3" fmla="*/ 31833 w 31929"/>
                <a:gd name="connsiteY3" fmla="*/ 422 h 20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29" h="200854">
                  <a:moveTo>
                    <a:pt x="31833" y="422"/>
                  </a:moveTo>
                  <a:cubicBezTo>
                    <a:pt x="33420" y="8889"/>
                    <a:pt x="14900" y="170284"/>
                    <a:pt x="9608" y="194097"/>
                  </a:cubicBezTo>
                  <a:cubicBezTo>
                    <a:pt x="4316" y="217910"/>
                    <a:pt x="-711" y="173459"/>
                    <a:pt x="83" y="143297"/>
                  </a:cubicBezTo>
                  <a:cubicBezTo>
                    <a:pt x="877" y="113135"/>
                    <a:pt x="30246" y="-8045"/>
                    <a:pt x="31833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: 図形 948">
              <a:extLst>
                <a:ext uri="{FF2B5EF4-FFF2-40B4-BE49-F238E27FC236}">
                  <a16:creationId xmlns:a16="http://schemas.microsoft.com/office/drawing/2014/main" id="{5F1F6FCD-BA82-421F-8A89-11D7DB187A7B}"/>
                </a:ext>
              </a:extLst>
            </p:cNvPr>
            <p:cNvSpPr/>
            <p:nvPr/>
          </p:nvSpPr>
          <p:spPr>
            <a:xfrm>
              <a:off x="4577905" y="5191972"/>
              <a:ext cx="598933" cy="350035"/>
            </a:xfrm>
            <a:custGeom>
              <a:avLst/>
              <a:gdLst>
                <a:gd name="connsiteX0" fmla="*/ 2033 w 598933"/>
                <a:gd name="connsiteY0" fmla="*/ 2328 h 350035"/>
                <a:gd name="connsiteX1" fmla="*/ 484633 w 598933"/>
                <a:gd name="connsiteY1" fmla="*/ 280141 h 350035"/>
                <a:gd name="connsiteX2" fmla="*/ 598933 w 598933"/>
                <a:gd name="connsiteY2" fmla="*/ 349991 h 350035"/>
                <a:gd name="connsiteX3" fmla="*/ 484633 w 598933"/>
                <a:gd name="connsiteY3" fmla="*/ 289666 h 350035"/>
                <a:gd name="connsiteX4" fmla="*/ 375095 w 598933"/>
                <a:gd name="connsiteY4" fmla="*/ 227753 h 350035"/>
                <a:gd name="connsiteX5" fmla="*/ 313183 w 598933"/>
                <a:gd name="connsiteY5" fmla="*/ 151553 h 350035"/>
                <a:gd name="connsiteX6" fmla="*/ 2033 w 598933"/>
                <a:gd name="connsiteY6" fmla="*/ 2328 h 3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933" h="350035">
                  <a:moveTo>
                    <a:pt x="2033" y="2328"/>
                  </a:moveTo>
                  <a:cubicBezTo>
                    <a:pt x="30608" y="23759"/>
                    <a:pt x="385150" y="222197"/>
                    <a:pt x="484633" y="280141"/>
                  </a:cubicBezTo>
                  <a:cubicBezTo>
                    <a:pt x="584116" y="338085"/>
                    <a:pt x="598933" y="348404"/>
                    <a:pt x="598933" y="349991"/>
                  </a:cubicBezTo>
                  <a:cubicBezTo>
                    <a:pt x="598933" y="351578"/>
                    <a:pt x="521939" y="310039"/>
                    <a:pt x="484633" y="289666"/>
                  </a:cubicBezTo>
                  <a:cubicBezTo>
                    <a:pt x="447327" y="269293"/>
                    <a:pt x="403670" y="250772"/>
                    <a:pt x="375095" y="227753"/>
                  </a:cubicBezTo>
                  <a:cubicBezTo>
                    <a:pt x="346520" y="204734"/>
                    <a:pt x="371921" y="189653"/>
                    <a:pt x="313183" y="151553"/>
                  </a:cubicBezTo>
                  <a:cubicBezTo>
                    <a:pt x="254445" y="113453"/>
                    <a:pt x="-26542" y="-19103"/>
                    <a:pt x="2033" y="2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: 図形 949">
              <a:extLst>
                <a:ext uri="{FF2B5EF4-FFF2-40B4-BE49-F238E27FC236}">
                  <a16:creationId xmlns:a16="http://schemas.microsoft.com/office/drawing/2014/main" id="{8ED95EF2-B8EB-401C-8E6B-5AADEBA9F237}"/>
                </a:ext>
              </a:extLst>
            </p:cNvPr>
            <p:cNvSpPr/>
            <p:nvPr/>
          </p:nvSpPr>
          <p:spPr>
            <a:xfrm>
              <a:off x="4995462" y="5251349"/>
              <a:ext cx="167512" cy="216050"/>
            </a:xfrm>
            <a:custGeom>
              <a:avLst/>
              <a:gdLst>
                <a:gd name="connsiteX0" fmla="*/ 401 w 167512"/>
                <a:gd name="connsiteY0" fmla="*/ 101 h 216050"/>
                <a:gd name="connsiteX1" fmla="*/ 94063 w 167512"/>
                <a:gd name="connsiteY1" fmla="*/ 81064 h 216050"/>
                <a:gd name="connsiteX2" fmla="*/ 108351 w 167512"/>
                <a:gd name="connsiteY2" fmla="*/ 155676 h 216050"/>
                <a:gd name="connsiteX3" fmla="*/ 167088 w 167512"/>
                <a:gd name="connsiteY3" fmla="*/ 216001 h 216050"/>
                <a:gd name="connsiteX4" fmla="*/ 133751 w 167512"/>
                <a:gd name="connsiteY4" fmla="*/ 165201 h 216050"/>
                <a:gd name="connsiteX5" fmla="*/ 113113 w 167512"/>
                <a:gd name="connsiteY5" fmla="*/ 125514 h 216050"/>
                <a:gd name="connsiteX6" fmla="*/ 62313 w 167512"/>
                <a:gd name="connsiteY6" fmla="*/ 65189 h 216050"/>
                <a:gd name="connsiteX7" fmla="*/ 401 w 167512"/>
                <a:gd name="connsiteY7" fmla="*/ 101 h 21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2" h="216050">
                  <a:moveTo>
                    <a:pt x="401" y="101"/>
                  </a:moveTo>
                  <a:cubicBezTo>
                    <a:pt x="5693" y="2747"/>
                    <a:pt x="76071" y="55135"/>
                    <a:pt x="94063" y="81064"/>
                  </a:cubicBezTo>
                  <a:cubicBezTo>
                    <a:pt x="112055" y="106993"/>
                    <a:pt x="96180" y="133186"/>
                    <a:pt x="108351" y="155676"/>
                  </a:cubicBezTo>
                  <a:cubicBezTo>
                    <a:pt x="120522" y="178166"/>
                    <a:pt x="162855" y="214414"/>
                    <a:pt x="167088" y="216001"/>
                  </a:cubicBezTo>
                  <a:cubicBezTo>
                    <a:pt x="171321" y="217588"/>
                    <a:pt x="142747" y="180282"/>
                    <a:pt x="133751" y="165201"/>
                  </a:cubicBezTo>
                  <a:cubicBezTo>
                    <a:pt x="124755" y="150120"/>
                    <a:pt x="125019" y="142183"/>
                    <a:pt x="113113" y="125514"/>
                  </a:cubicBezTo>
                  <a:cubicBezTo>
                    <a:pt x="101207" y="108845"/>
                    <a:pt x="81098" y="83181"/>
                    <a:pt x="62313" y="65189"/>
                  </a:cubicBezTo>
                  <a:cubicBezTo>
                    <a:pt x="43528" y="47197"/>
                    <a:pt x="-4891" y="-2545"/>
                    <a:pt x="401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: 図形 950">
              <a:extLst>
                <a:ext uri="{FF2B5EF4-FFF2-40B4-BE49-F238E27FC236}">
                  <a16:creationId xmlns:a16="http://schemas.microsoft.com/office/drawing/2014/main" id="{B00B5083-227F-4560-B7CF-3E77BA54DA94}"/>
                </a:ext>
              </a:extLst>
            </p:cNvPr>
            <p:cNvSpPr/>
            <p:nvPr/>
          </p:nvSpPr>
          <p:spPr>
            <a:xfrm>
              <a:off x="4584606" y="5138692"/>
              <a:ext cx="573182" cy="341358"/>
            </a:xfrm>
            <a:custGeom>
              <a:avLst/>
              <a:gdLst>
                <a:gd name="connsiteX0" fmla="*/ 94 w 573182"/>
                <a:gd name="connsiteY0" fmla="*/ 52433 h 341358"/>
                <a:gd name="connsiteX1" fmla="*/ 35019 w 573182"/>
                <a:gd name="connsiteY1" fmla="*/ 1633 h 341358"/>
                <a:gd name="connsiteX2" fmla="*/ 150907 w 573182"/>
                <a:gd name="connsiteY2" fmla="*/ 42908 h 341358"/>
                <a:gd name="connsiteX3" fmla="*/ 182657 w 573182"/>
                <a:gd name="connsiteY3" fmla="*/ 76246 h 341358"/>
                <a:gd name="connsiteX4" fmla="*/ 258857 w 573182"/>
                <a:gd name="connsiteY4" fmla="*/ 131808 h 341358"/>
                <a:gd name="connsiteX5" fmla="*/ 346169 w 573182"/>
                <a:gd name="connsiteY5" fmla="*/ 139746 h 341358"/>
                <a:gd name="connsiteX6" fmla="*/ 379507 w 573182"/>
                <a:gd name="connsiteY6" fmla="*/ 160383 h 341358"/>
                <a:gd name="connsiteX7" fmla="*/ 471582 w 573182"/>
                <a:gd name="connsiteY7" fmla="*/ 268333 h 341358"/>
                <a:gd name="connsiteX8" fmla="*/ 573182 w 573182"/>
                <a:gd name="connsiteY8" fmla="*/ 341358 h 341358"/>
                <a:gd name="connsiteX9" fmla="*/ 438244 w 573182"/>
                <a:gd name="connsiteY9" fmla="*/ 244521 h 341358"/>
                <a:gd name="connsiteX10" fmla="*/ 363632 w 573182"/>
                <a:gd name="connsiteY10" fmla="*/ 157208 h 341358"/>
                <a:gd name="connsiteX11" fmla="*/ 276319 w 573182"/>
                <a:gd name="connsiteY11" fmla="*/ 139746 h 341358"/>
                <a:gd name="connsiteX12" fmla="*/ 162019 w 573182"/>
                <a:gd name="connsiteY12" fmla="*/ 87358 h 341358"/>
                <a:gd name="connsiteX13" fmla="*/ 146144 w 573182"/>
                <a:gd name="connsiteY13" fmla="*/ 52433 h 341358"/>
                <a:gd name="connsiteX14" fmla="*/ 28669 w 573182"/>
                <a:gd name="connsiteY14" fmla="*/ 46 h 341358"/>
                <a:gd name="connsiteX15" fmla="*/ 94 w 573182"/>
                <a:gd name="connsiteY15" fmla="*/ 52433 h 34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3182" h="341358">
                  <a:moveTo>
                    <a:pt x="94" y="52433"/>
                  </a:moveTo>
                  <a:cubicBezTo>
                    <a:pt x="1152" y="52698"/>
                    <a:pt x="9884" y="3220"/>
                    <a:pt x="35019" y="1633"/>
                  </a:cubicBezTo>
                  <a:cubicBezTo>
                    <a:pt x="60155" y="45"/>
                    <a:pt x="126301" y="30472"/>
                    <a:pt x="150907" y="42908"/>
                  </a:cubicBezTo>
                  <a:cubicBezTo>
                    <a:pt x="175513" y="55344"/>
                    <a:pt x="164665" y="61429"/>
                    <a:pt x="182657" y="76246"/>
                  </a:cubicBezTo>
                  <a:cubicBezTo>
                    <a:pt x="200649" y="91063"/>
                    <a:pt x="231605" y="121225"/>
                    <a:pt x="258857" y="131808"/>
                  </a:cubicBezTo>
                  <a:cubicBezTo>
                    <a:pt x="286109" y="142391"/>
                    <a:pt x="326061" y="134984"/>
                    <a:pt x="346169" y="139746"/>
                  </a:cubicBezTo>
                  <a:cubicBezTo>
                    <a:pt x="366277" y="144508"/>
                    <a:pt x="358605" y="138952"/>
                    <a:pt x="379507" y="160383"/>
                  </a:cubicBezTo>
                  <a:cubicBezTo>
                    <a:pt x="400409" y="181814"/>
                    <a:pt x="439303" y="238171"/>
                    <a:pt x="471582" y="268333"/>
                  </a:cubicBezTo>
                  <a:cubicBezTo>
                    <a:pt x="503861" y="298496"/>
                    <a:pt x="573182" y="341358"/>
                    <a:pt x="573182" y="341358"/>
                  </a:cubicBezTo>
                  <a:cubicBezTo>
                    <a:pt x="567626" y="337389"/>
                    <a:pt x="473169" y="275213"/>
                    <a:pt x="438244" y="244521"/>
                  </a:cubicBezTo>
                  <a:cubicBezTo>
                    <a:pt x="403319" y="213829"/>
                    <a:pt x="390620" y="174671"/>
                    <a:pt x="363632" y="157208"/>
                  </a:cubicBezTo>
                  <a:cubicBezTo>
                    <a:pt x="336644" y="139745"/>
                    <a:pt x="309921" y="151388"/>
                    <a:pt x="276319" y="139746"/>
                  </a:cubicBezTo>
                  <a:cubicBezTo>
                    <a:pt x="242717" y="128104"/>
                    <a:pt x="183715" y="101910"/>
                    <a:pt x="162019" y="87358"/>
                  </a:cubicBezTo>
                  <a:cubicBezTo>
                    <a:pt x="140323" y="72806"/>
                    <a:pt x="168369" y="66985"/>
                    <a:pt x="146144" y="52433"/>
                  </a:cubicBezTo>
                  <a:cubicBezTo>
                    <a:pt x="123919" y="37881"/>
                    <a:pt x="50629" y="1898"/>
                    <a:pt x="28669" y="46"/>
                  </a:cubicBezTo>
                  <a:cubicBezTo>
                    <a:pt x="6709" y="-1806"/>
                    <a:pt x="-964" y="52168"/>
                    <a:pt x="94" y="52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: 図形 951">
              <a:extLst>
                <a:ext uri="{FF2B5EF4-FFF2-40B4-BE49-F238E27FC236}">
                  <a16:creationId xmlns:a16="http://schemas.microsoft.com/office/drawing/2014/main" id="{FECA6828-27D7-4B66-A33A-F173CF795124}"/>
                </a:ext>
              </a:extLst>
            </p:cNvPr>
            <p:cNvSpPr/>
            <p:nvPr/>
          </p:nvSpPr>
          <p:spPr>
            <a:xfrm>
              <a:off x="4954090" y="5269611"/>
              <a:ext cx="159258" cy="150229"/>
            </a:xfrm>
            <a:custGeom>
              <a:avLst/>
              <a:gdLst>
                <a:gd name="connsiteX0" fmla="*/ 498 w 159258"/>
                <a:gd name="connsiteY0" fmla="*/ 889 h 150229"/>
                <a:gd name="connsiteX1" fmla="*/ 108448 w 159258"/>
                <a:gd name="connsiteY1" fmla="*/ 104077 h 150229"/>
                <a:gd name="connsiteX2" fmla="*/ 138610 w 159258"/>
                <a:gd name="connsiteY2" fmla="*/ 140589 h 150229"/>
                <a:gd name="connsiteX3" fmla="*/ 159248 w 159258"/>
                <a:gd name="connsiteY3" fmla="*/ 148527 h 150229"/>
                <a:gd name="connsiteX4" fmla="*/ 140198 w 159258"/>
                <a:gd name="connsiteY4" fmla="*/ 113602 h 150229"/>
                <a:gd name="connsiteX5" fmla="*/ 70348 w 159258"/>
                <a:gd name="connsiteY5" fmla="*/ 56452 h 150229"/>
                <a:gd name="connsiteX6" fmla="*/ 498 w 159258"/>
                <a:gd name="connsiteY6" fmla="*/ 889 h 15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58" h="150229">
                  <a:moveTo>
                    <a:pt x="498" y="889"/>
                  </a:moveTo>
                  <a:cubicBezTo>
                    <a:pt x="6848" y="8826"/>
                    <a:pt x="85429" y="80794"/>
                    <a:pt x="108448" y="104077"/>
                  </a:cubicBezTo>
                  <a:cubicBezTo>
                    <a:pt x="131467" y="127360"/>
                    <a:pt x="130143" y="133181"/>
                    <a:pt x="138610" y="140589"/>
                  </a:cubicBezTo>
                  <a:cubicBezTo>
                    <a:pt x="147077" y="147997"/>
                    <a:pt x="158983" y="153025"/>
                    <a:pt x="159248" y="148527"/>
                  </a:cubicBezTo>
                  <a:cubicBezTo>
                    <a:pt x="159513" y="144029"/>
                    <a:pt x="155015" y="128948"/>
                    <a:pt x="140198" y="113602"/>
                  </a:cubicBezTo>
                  <a:cubicBezTo>
                    <a:pt x="125381" y="98256"/>
                    <a:pt x="90456" y="72592"/>
                    <a:pt x="70348" y="56452"/>
                  </a:cubicBezTo>
                  <a:cubicBezTo>
                    <a:pt x="50240" y="40312"/>
                    <a:pt x="-5852" y="-7048"/>
                    <a:pt x="498" y="8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: 図形 952">
              <a:extLst>
                <a:ext uri="{FF2B5EF4-FFF2-40B4-BE49-F238E27FC236}">
                  <a16:creationId xmlns:a16="http://schemas.microsoft.com/office/drawing/2014/main" id="{3422C447-883C-448D-A9D9-6CD922387EA5}"/>
                </a:ext>
              </a:extLst>
            </p:cNvPr>
            <p:cNvSpPr/>
            <p:nvPr/>
          </p:nvSpPr>
          <p:spPr>
            <a:xfrm>
              <a:off x="4608170" y="5110089"/>
              <a:ext cx="187914" cy="127201"/>
            </a:xfrm>
            <a:custGeom>
              <a:avLst/>
              <a:gdLst>
                <a:gd name="connsiteX0" fmla="*/ 343 w 187914"/>
                <a:gd name="connsiteY0" fmla="*/ 33411 h 127201"/>
                <a:gd name="connsiteX1" fmla="*/ 84480 w 187914"/>
                <a:gd name="connsiteY1" fmla="*/ 74 h 127201"/>
                <a:gd name="connsiteX2" fmla="*/ 181318 w 187914"/>
                <a:gd name="connsiteY2" fmla="*/ 44524 h 127201"/>
                <a:gd name="connsiteX3" fmla="*/ 173380 w 187914"/>
                <a:gd name="connsiteY3" fmla="*/ 81036 h 127201"/>
                <a:gd name="connsiteX4" fmla="*/ 187668 w 187914"/>
                <a:gd name="connsiteY4" fmla="*/ 127074 h 127201"/>
                <a:gd name="connsiteX5" fmla="*/ 159093 w 187914"/>
                <a:gd name="connsiteY5" fmla="*/ 93736 h 127201"/>
                <a:gd name="connsiteX6" fmla="*/ 174968 w 187914"/>
                <a:gd name="connsiteY6" fmla="*/ 63574 h 127201"/>
                <a:gd name="connsiteX7" fmla="*/ 167030 w 187914"/>
                <a:gd name="connsiteY7" fmla="*/ 41349 h 127201"/>
                <a:gd name="connsiteX8" fmla="*/ 114643 w 187914"/>
                <a:gd name="connsiteY8" fmla="*/ 17536 h 127201"/>
                <a:gd name="connsiteX9" fmla="*/ 55905 w 187914"/>
                <a:gd name="connsiteY9" fmla="*/ 11186 h 127201"/>
                <a:gd name="connsiteX10" fmla="*/ 343 w 187914"/>
                <a:gd name="connsiteY10" fmla="*/ 33411 h 12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914" h="127201">
                  <a:moveTo>
                    <a:pt x="343" y="33411"/>
                  </a:moveTo>
                  <a:cubicBezTo>
                    <a:pt x="5106" y="31559"/>
                    <a:pt x="54318" y="-1778"/>
                    <a:pt x="84480" y="74"/>
                  </a:cubicBezTo>
                  <a:cubicBezTo>
                    <a:pt x="114642" y="1926"/>
                    <a:pt x="166501" y="31030"/>
                    <a:pt x="181318" y="44524"/>
                  </a:cubicBezTo>
                  <a:cubicBezTo>
                    <a:pt x="196135" y="58018"/>
                    <a:pt x="172322" y="67278"/>
                    <a:pt x="173380" y="81036"/>
                  </a:cubicBezTo>
                  <a:cubicBezTo>
                    <a:pt x="174438" y="94794"/>
                    <a:pt x="190049" y="124957"/>
                    <a:pt x="187668" y="127074"/>
                  </a:cubicBezTo>
                  <a:cubicBezTo>
                    <a:pt x="185287" y="129191"/>
                    <a:pt x="161210" y="104319"/>
                    <a:pt x="159093" y="93736"/>
                  </a:cubicBezTo>
                  <a:cubicBezTo>
                    <a:pt x="156976" y="83153"/>
                    <a:pt x="173645" y="72305"/>
                    <a:pt x="174968" y="63574"/>
                  </a:cubicBezTo>
                  <a:cubicBezTo>
                    <a:pt x="176291" y="54843"/>
                    <a:pt x="177084" y="49022"/>
                    <a:pt x="167030" y="41349"/>
                  </a:cubicBezTo>
                  <a:cubicBezTo>
                    <a:pt x="156976" y="33676"/>
                    <a:pt x="133164" y="22563"/>
                    <a:pt x="114643" y="17536"/>
                  </a:cubicBezTo>
                  <a:cubicBezTo>
                    <a:pt x="96122" y="12509"/>
                    <a:pt x="70192" y="11186"/>
                    <a:pt x="55905" y="11186"/>
                  </a:cubicBezTo>
                  <a:cubicBezTo>
                    <a:pt x="41618" y="11186"/>
                    <a:pt x="-4420" y="35263"/>
                    <a:pt x="343" y="33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: 図形 953">
              <a:extLst>
                <a:ext uri="{FF2B5EF4-FFF2-40B4-BE49-F238E27FC236}">
                  <a16:creationId xmlns:a16="http://schemas.microsoft.com/office/drawing/2014/main" id="{D9506938-ED43-4AAC-9FCC-768EA4A8CEE9}"/>
                </a:ext>
              </a:extLst>
            </p:cNvPr>
            <p:cNvSpPr/>
            <p:nvPr/>
          </p:nvSpPr>
          <p:spPr>
            <a:xfrm>
              <a:off x="4930775" y="5241924"/>
              <a:ext cx="67195" cy="34926"/>
            </a:xfrm>
            <a:custGeom>
              <a:avLst/>
              <a:gdLst>
                <a:gd name="connsiteX0" fmla="*/ 0 w 67195"/>
                <a:gd name="connsiteY0" fmla="*/ 34926 h 34926"/>
                <a:gd name="connsiteX1" fmla="*/ 66675 w 67195"/>
                <a:gd name="connsiteY1" fmla="*/ 1 h 34926"/>
                <a:gd name="connsiteX2" fmla="*/ 0 w 67195"/>
                <a:gd name="connsiteY2" fmla="*/ 34926 h 3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95" h="34926">
                  <a:moveTo>
                    <a:pt x="0" y="34926"/>
                  </a:moveTo>
                  <a:cubicBezTo>
                    <a:pt x="0" y="34926"/>
                    <a:pt x="59267" y="265"/>
                    <a:pt x="66675" y="1"/>
                  </a:cubicBezTo>
                  <a:cubicBezTo>
                    <a:pt x="74083" y="-264"/>
                    <a:pt x="0" y="34926"/>
                    <a:pt x="0" y="34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: 図形 954">
              <a:extLst>
                <a:ext uri="{FF2B5EF4-FFF2-40B4-BE49-F238E27FC236}">
                  <a16:creationId xmlns:a16="http://schemas.microsoft.com/office/drawing/2014/main" id="{AFECCCD2-06A2-4AEE-A7B6-42082605616E}"/>
                </a:ext>
              </a:extLst>
            </p:cNvPr>
            <p:cNvSpPr/>
            <p:nvPr/>
          </p:nvSpPr>
          <p:spPr>
            <a:xfrm>
              <a:off x="4785121" y="5167265"/>
              <a:ext cx="164394" cy="92409"/>
            </a:xfrm>
            <a:custGeom>
              <a:avLst/>
              <a:gdLst>
                <a:gd name="connsiteX0" fmla="*/ 1192 w 164394"/>
                <a:gd name="connsiteY0" fmla="*/ 48 h 92409"/>
                <a:gd name="connsiteX1" fmla="*/ 140892 w 164394"/>
                <a:gd name="connsiteY1" fmla="*/ 71485 h 92409"/>
                <a:gd name="connsiteX2" fmla="*/ 158354 w 164394"/>
                <a:gd name="connsiteY2" fmla="*/ 92123 h 92409"/>
                <a:gd name="connsiteX3" fmla="*/ 77392 w 164394"/>
                <a:gd name="connsiteY3" fmla="*/ 60373 h 92409"/>
                <a:gd name="connsiteX4" fmla="*/ 1192 w 164394"/>
                <a:gd name="connsiteY4" fmla="*/ 48 h 9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94" h="92409">
                  <a:moveTo>
                    <a:pt x="1192" y="48"/>
                  </a:moveTo>
                  <a:cubicBezTo>
                    <a:pt x="11775" y="1900"/>
                    <a:pt x="114698" y="56139"/>
                    <a:pt x="140892" y="71485"/>
                  </a:cubicBezTo>
                  <a:cubicBezTo>
                    <a:pt x="167086" y="86831"/>
                    <a:pt x="168937" y="93975"/>
                    <a:pt x="158354" y="92123"/>
                  </a:cubicBezTo>
                  <a:cubicBezTo>
                    <a:pt x="147771" y="90271"/>
                    <a:pt x="101469" y="70956"/>
                    <a:pt x="77392" y="60373"/>
                  </a:cubicBezTo>
                  <a:cubicBezTo>
                    <a:pt x="53315" y="49790"/>
                    <a:pt x="-9391" y="-1804"/>
                    <a:pt x="1192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正方形/長方形 955">
              <a:extLst>
                <a:ext uri="{FF2B5EF4-FFF2-40B4-BE49-F238E27FC236}">
                  <a16:creationId xmlns:a16="http://schemas.microsoft.com/office/drawing/2014/main" id="{05E96D1E-2A68-4269-AA80-2CE07E5FCE25}"/>
                </a:ext>
              </a:extLst>
            </p:cNvPr>
            <p:cNvSpPr/>
            <p:nvPr/>
          </p:nvSpPr>
          <p:spPr>
            <a:xfrm>
              <a:off x="4826000" y="5145088"/>
              <a:ext cx="45719" cy="4571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: 図形 956">
              <a:extLst>
                <a:ext uri="{FF2B5EF4-FFF2-40B4-BE49-F238E27FC236}">
                  <a16:creationId xmlns:a16="http://schemas.microsoft.com/office/drawing/2014/main" id="{89BBA769-431E-4185-814B-D76C6A8523B4}"/>
                </a:ext>
              </a:extLst>
            </p:cNvPr>
            <p:cNvSpPr/>
            <p:nvPr/>
          </p:nvSpPr>
          <p:spPr>
            <a:xfrm>
              <a:off x="4540161" y="5192147"/>
              <a:ext cx="559035" cy="383272"/>
            </a:xfrm>
            <a:custGeom>
              <a:avLst/>
              <a:gdLst>
                <a:gd name="connsiteX0" fmla="*/ 36602 w 559035"/>
                <a:gd name="connsiteY0" fmla="*/ 566 h 383272"/>
                <a:gd name="connsiteX1" fmla="*/ 89 w 559035"/>
                <a:gd name="connsiteY1" fmla="*/ 100578 h 383272"/>
                <a:gd name="connsiteX2" fmla="*/ 49302 w 559035"/>
                <a:gd name="connsiteY2" fmla="*/ 122803 h 383272"/>
                <a:gd name="connsiteX3" fmla="*/ 71527 w 559035"/>
                <a:gd name="connsiteY3" fmla="*/ 116453 h 383272"/>
                <a:gd name="connsiteX4" fmla="*/ 368389 w 559035"/>
                <a:gd name="connsiteY4" fmla="*/ 214878 h 383272"/>
                <a:gd name="connsiteX5" fmla="*/ 401727 w 559035"/>
                <a:gd name="connsiteY5" fmla="*/ 330766 h 383272"/>
                <a:gd name="connsiteX6" fmla="*/ 508089 w 559035"/>
                <a:gd name="connsiteY6" fmla="*/ 383153 h 383272"/>
                <a:gd name="connsiteX7" fmla="*/ 558889 w 559035"/>
                <a:gd name="connsiteY7" fmla="*/ 318066 h 383272"/>
                <a:gd name="connsiteX8" fmla="*/ 522377 w 559035"/>
                <a:gd name="connsiteY8" fmla="*/ 343466 h 383272"/>
                <a:gd name="connsiteX9" fmla="*/ 489039 w 559035"/>
                <a:gd name="connsiteY9" fmla="*/ 354578 h 383272"/>
                <a:gd name="connsiteX10" fmla="*/ 420777 w 559035"/>
                <a:gd name="connsiteY10" fmla="*/ 308541 h 383272"/>
                <a:gd name="connsiteX11" fmla="*/ 371564 w 559035"/>
                <a:gd name="connsiteY11" fmla="*/ 225991 h 383272"/>
                <a:gd name="connsiteX12" fmla="*/ 198527 w 559035"/>
                <a:gd name="connsiteY12" fmla="*/ 148203 h 383272"/>
                <a:gd name="connsiteX13" fmla="*/ 115977 w 559035"/>
                <a:gd name="connsiteY13" fmla="*/ 127566 h 383272"/>
                <a:gd name="connsiteX14" fmla="*/ 20727 w 559035"/>
                <a:gd name="connsiteY14" fmla="*/ 95816 h 383272"/>
                <a:gd name="connsiteX15" fmla="*/ 14377 w 559035"/>
                <a:gd name="connsiteY15" fmla="*/ 60891 h 383272"/>
                <a:gd name="connsiteX16" fmla="*/ 36602 w 559035"/>
                <a:gd name="connsiteY16" fmla="*/ 566 h 38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9035" h="383272">
                  <a:moveTo>
                    <a:pt x="36602" y="566"/>
                  </a:moveTo>
                  <a:cubicBezTo>
                    <a:pt x="34221" y="7180"/>
                    <a:pt x="-2028" y="80205"/>
                    <a:pt x="89" y="100578"/>
                  </a:cubicBezTo>
                  <a:cubicBezTo>
                    <a:pt x="2206" y="120951"/>
                    <a:pt x="37396" y="120157"/>
                    <a:pt x="49302" y="122803"/>
                  </a:cubicBezTo>
                  <a:cubicBezTo>
                    <a:pt x="61208" y="125449"/>
                    <a:pt x="18346" y="101107"/>
                    <a:pt x="71527" y="116453"/>
                  </a:cubicBezTo>
                  <a:cubicBezTo>
                    <a:pt x="124708" y="131799"/>
                    <a:pt x="313356" y="179159"/>
                    <a:pt x="368389" y="214878"/>
                  </a:cubicBezTo>
                  <a:cubicBezTo>
                    <a:pt x="423422" y="250597"/>
                    <a:pt x="378444" y="302720"/>
                    <a:pt x="401727" y="330766"/>
                  </a:cubicBezTo>
                  <a:cubicBezTo>
                    <a:pt x="425010" y="358812"/>
                    <a:pt x="481895" y="385270"/>
                    <a:pt x="508089" y="383153"/>
                  </a:cubicBezTo>
                  <a:cubicBezTo>
                    <a:pt x="534283" y="381036"/>
                    <a:pt x="556508" y="324680"/>
                    <a:pt x="558889" y="318066"/>
                  </a:cubicBezTo>
                  <a:cubicBezTo>
                    <a:pt x="561270" y="311452"/>
                    <a:pt x="534019" y="337381"/>
                    <a:pt x="522377" y="343466"/>
                  </a:cubicBezTo>
                  <a:cubicBezTo>
                    <a:pt x="510735" y="349551"/>
                    <a:pt x="505972" y="360399"/>
                    <a:pt x="489039" y="354578"/>
                  </a:cubicBezTo>
                  <a:cubicBezTo>
                    <a:pt x="472106" y="348757"/>
                    <a:pt x="440356" y="329972"/>
                    <a:pt x="420777" y="308541"/>
                  </a:cubicBezTo>
                  <a:cubicBezTo>
                    <a:pt x="401198" y="287110"/>
                    <a:pt x="408606" y="252714"/>
                    <a:pt x="371564" y="225991"/>
                  </a:cubicBezTo>
                  <a:cubicBezTo>
                    <a:pt x="334522" y="199268"/>
                    <a:pt x="241125" y="164607"/>
                    <a:pt x="198527" y="148203"/>
                  </a:cubicBezTo>
                  <a:cubicBezTo>
                    <a:pt x="155929" y="131799"/>
                    <a:pt x="145610" y="136297"/>
                    <a:pt x="115977" y="127566"/>
                  </a:cubicBezTo>
                  <a:cubicBezTo>
                    <a:pt x="86344" y="118835"/>
                    <a:pt x="37660" y="106928"/>
                    <a:pt x="20727" y="95816"/>
                  </a:cubicBezTo>
                  <a:cubicBezTo>
                    <a:pt x="3794" y="84704"/>
                    <a:pt x="12525" y="74649"/>
                    <a:pt x="14377" y="60891"/>
                  </a:cubicBezTo>
                  <a:cubicBezTo>
                    <a:pt x="16229" y="47133"/>
                    <a:pt x="38983" y="-6048"/>
                    <a:pt x="36602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: 図形 957">
              <a:extLst>
                <a:ext uri="{FF2B5EF4-FFF2-40B4-BE49-F238E27FC236}">
                  <a16:creationId xmlns:a16="http://schemas.microsoft.com/office/drawing/2014/main" id="{B73AB6ED-3FFE-4950-B731-912A9A63EDA0}"/>
                </a:ext>
              </a:extLst>
            </p:cNvPr>
            <p:cNvSpPr/>
            <p:nvPr/>
          </p:nvSpPr>
          <p:spPr>
            <a:xfrm>
              <a:off x="5045062" y="5497426"/>
              <a:ext cx="117128" cy="121525"/>
            </a:xfrm>
            <a:custGeom>
              <a:avLst/>
              <a:gdLst>
                <a:gd name="connsiteX0" fmla="*/ 13 w 117128"/>
                <a:gd name="connsiteY0" fmla="*/ 87 h 121525"/>
                <a:gd name="connsiteX1" fmla="*/ 112726 w 117128"/>
                <a:gd name="connsiteY1" fmla="*/ 46124 h 121525"/>
                <a:gd name="connsiteX2" fmla="*/ 85738 w 117128"/>
                <a:gd name="connsiteY2" fmla="*/ 120737 h 121525"/>
                <a:gd name="connsiteX3" fmla="*/ 6363 w 117128"/>
                <a:gd name="connsiteY3" fmla="*/ 85812 h 121525"/>
                <a:gd name="connsiteX4" fmla="*/ 96851 w 117128"/>
                <a:gd name="connsiteY4" fmla="*/ 93749 h 121525"/>
                <a:gd name="connsiteX5" fmla="*/ 104788 w 117128"/>
                <a:gd name="connsiteY5" fmla="*/ 57237 h 121525"/>
                <a:gd name="connsiteX6" fmla="*/ 13 w 117128"/>
                <a:gd name="connsiteY6" fmla="*/ 87 h 12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28" h="121525">
                  <a:moveTo>
                    <a:pt x="13" y="87"/>
                  </a:moveTo>
                  <a:cubicBezTo>
                    <a:pt x="1336" y="-1765"/>
                    <a:pt x="98439" y="26016"/>
                    <a:pt x="112726" y="46124"/>
                  </a:cubicBezTo>
                  <a:cubicBezTo>
                    <a:pt x="127013" y="66232"/>
                    <a:pt x="103465" y="114122"/>
                    <a:pt x="85738" y="120737"/>
                  </a:cubicBezTo>
                  <a:cubicBezTo>
                    <a:pt x="68011" y="127352"/>
                    <a:pt x="4511" y="90310"/>
                    <a:pt x="6363" y="85812"/>
                  </a:cubicBezTo>
                  <a:cubicBezTo>
                    <a:pt x="8215" y="81314"/>
                    <a:pt x="80447" y="98512"/>
                    <a:pt x="96851" y="93749"/>
                  </a:cubicBezTo>
                  <a:cubicBezTo>
                    <a:pt x="113255" y="88986"/>
                    <a:pt x="117753" y="73112"/>
                    <a:pt x="104788" y="57237"/>
                  </a:cubicBezTo>
                  <a:cubicBezTo>
                    <a:pt x="91823" y="41362"/>
                    <a:pt x="-1310" y="1939"/>
                    <a:pt x="13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: 図形 958">
              <a:extLst>
                <a:ext uri="{FF2B5EF4-FFF2-40B4-BE49-F238E27FC236}">
                  <a16:creationId xmlns:a16="http://schemas.microsoft.com/office/drawing/2014/main" id="{A69F61EE-8A1B-4797-87D6-3BC248FEC589}"/>
                </a:ext>
              </a:extLst>
            </p:cNvPr>
            <p:cNvSpPr/>
            <p:nvPr/>
          </p:nvSpPr>
          <p:spPr>
            <a:xfrm>
              <a:off x="5135424" y="5559298"/>
              <a:ext cx="74759" cy="79670"/>
            </a:xfrm>
            <a:custGeom>
              <a:avLst/>
              <a:gdLst>
                <a:gd name="connsiteX0" fmla="*/ 74751 w 74759"/>
                <a:gd name="connsiteY0" fmla="*/ 127 h 79670"/>
                <a:gd name="connsiteX1" fmla="*/ 9664 w 74759"/>
                <a:gd name="connsiteY1" fmla="*/ 76327 h 79670"/>
                <a:gd name="connsiteX2" fmla="*/ 4901 w 74759"/>
                <a:gd name="connsiteY2" fmla="*/ 58865 h 79670"/>
                <a:gd name="connsiteX3" fmla="*/ 74751 w 74759"/>
                <a:gd name="connsiteY3" fmla="*/ 127 h 7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59" h="79670">
                  <a:moveTo>
                    <a:pt x="74751" y="127"/>
                  </a:moveTo>
                  <a:cubicBezTo>
                    <a:pt x="75545" y="3037"/>
                    <a:pt x="21306" y="66537"/>
                    <a:pt x="9664" y="76327"/>
                  </a:cubicBezTo>
                  <a:cubicBezTo>
                    <a:pt x="-1978" y="86117"/>
                    <a:pt x="-2507" y="72623"/>
                    <a:pt x="4901" y="58865"/>
                  </a:cubicBezTo>
                  <a:cubicBezTo>
                    <a:pt x="12309" y="45107"/>
                    <a:pt x="73957" y="-2783"/>
                    <a:pt x="74751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: 図形 959">
              <a:extLst>
                <a:ext uri="{FF2B5EF4-FFF2-40B4-BE49-F238E27FC236}">
                  <a16:creationId xmlns:a16="http://schemas.microsoft.com/office/drawing/2014/main" id="{C58758CD-5284-4726-863E-71E5A8C27B40}"/>
                </a:ext>
              </a:extLst>
            </p:cNvPr>
            <p:cNvSpPr/>
            <p:nvPr/>
          </p:nvSpPr>
          <p:spPr>
            <a:xfrm>
              <a:off x="4569042" y="5336634"/>
              <a:ext cx="417627" cy="245392"/>
            </a:xfrm>
            <a:custGeom>
              <a:avLst/>
              <a:gdLst>
                <a:gd name="connsiteX0" fmla="*/ 6133 w 417627"/>
                <a:gd name="connsiteY0" fmla="*/ 13241 h 245392"/>
                <a:gd name="connsiteX1" fmla="*/ 403008 w 417627"/>
                <a:gd name="connsiteY1" fmla="*/ 240254 h 245392"/>
                <a:gd name="connsiteX2" fmla="*/ 331571 w 417627"/>
                <a:gd name="connsiteY2" fmla="*/ 170404 h 245392"/>
                <a:gd name="connsiteX3" fmla="*/ 328396 w 417627"/>
                <a:gd name="connsiteY3" fmla="*/ 154529 h 245392"/>
                <a:gd name="connsiteX4" fmla="*/ 298233 w 417627"/>
                <a:gd name="connsiteY4" fmla="*/ 92616 h 245392"/>
                <a:gd name="connsiteX5" fmla="*/ 242671 w 417627"/>
                <a:gd name="connsiteY5" fmla="*/ 79916 h 245392"/>
                <a:gd name="connsiteX6" fmla="*/ 312521 w 417627"/>
                <a:gd name="connsiteY6" fmla="*/ 127541 h 245392"/>
                <a:gd name="connsiteX7" fmla="*/ 253783 w 417627"/>
                <a:gd name="connsiteY7" fmla="*/ 127541 h 245392"/>
                <a:gd name="connsiteX8" fmla="*/ 161708 w 417627"/>
                <a:gd name="connsiteY8" fmla="*/ 75154 h 245392"/>
                <a:gd name="connsiteX9" fmla="*/ 112496 w 417627"/>
                <a:gd name="connsiteY9" fmla="*/ 49754 h 245392"/>
                <a:gd name="connsiteX10" fmla="*/ 156946 w 417627"/>
                <a:gd name="connsiteY10" fmla="*/ 32291 h 245392"/>
                <a:gd name="connsiteX11" fmla="*/ 6133 w 417627"/>
                <a:gd name="connsiteY11" fmla="*/ 13241 h 2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627" h="245392">
                  <a:moveTo>
                    <a:pt x="6133" y="13241"/>
                  </a:moveTo>
                  <a:cubicBezTo>
                    <a:pt x="47143" y="47901"/>
                    <a:pt x="348768" y="214060"/>
                    <a:pt x="403008" y="240254"/>
                  </a:cubicBezTo>
                  <a:cubicBezTo>
                    <a:pt x="457248" y="266448"/>
                    <a:pt x="344006" y="184692"/>
                    <a:pt x="331571" y="170404"/>
                  </a:cubicBezTo>
                  <a:cubicBezTo>
                    <a:pt x="319136" y="156116"/>
                    <a:pt x="333952" y="167494"/>
                    <a:pt x="328396" y="154529"/>
                  </a:cubicBezTo>
                  <a:cubicBezTo>
                    <a:pt x="322840" y="141564"/>
                    <a:pt x="312521" y="105052"/>
                    <a:pt x="298233" y="92616"/>
                  </a:cubicBezTo>
                  <a:cubicBezTo>
                    <a:pt x="283946" y="80181"/>
                    <a:pt x="240290" y="74095"/>
                    <a:pt x="242671" y="79916"/>
                  </a:cubicBezTo>
                  <a:cubicBezTo>
                    <a:pt x="245052" y="85737"/>
                    <a:pt x="310669" y="119604"/>
                    <a:pt x="312521" y="127541"/>
                  </a:cubicBezTo>
                  <a:cubicBezTo>
                    <a:pt x="314373" y="135479"/>
                    <a:pt x="278919" y="136272"/>
                    <a:pt x="253783" y="127541"/>
                  </a:cubicBezTo>
                  <a:cubicBezTo>
                    <a:pt x="228647" y="118810"/>
                    <a:pt x="185256" y="88118"/>
                    <a:pt x="161708" y="75154"/>
                  </a:cubicBezTo>
                  <a:cubicBezTo>
                    <a:pt x="138160" y="62190"/>
                    <a:pt x="113290" y="56898"/>
                    <a:pt x="112496" y="49754"/>
                  </a:cubicBezTo>
                  <a:cubicBezTo>
                    <a:pt x="111702" y="42610"/>
                    <a:pt x="171234" y="42874"/>
                    <a:pt x="156946" y="32291"/>
                  </a:cubicBezTo>
                  <a:cubicBezTo>
                    <a:pt x="142659" y="21708"/>
                    <a:pt x="-34877" y="-21419"/>
                    <a:pt x="6133" y="132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: 図形 960">
              <a:extLst>
                <a:ext uri="{FF2B5EF4-FFF2-40B4-BE49-F238E27FC236}">
                  <a16:creationId xmlns:a16="http://schemas.microsoft.com/office/drawing/2014/main" id="{2736CE74-7DEB-4F99-B2BB-8AD7A4CA073C}"/>
                </a:ext>
              </a:extLst>
            </p:cNvPr>
            <p:cNvSpPr/>
            <p:nvPr/>
          </p:nvSpPr>
          <p:spPr>
            <a:xfrm>
              <a:off x="4811714" y="5496891"/>
              <a:ext cx="205334" cy="147073"/>
            </a:xfrm>
            <a:custGeom>
              <a:avLst/>
              <a:gdLst>
                <a:gd name="connsiteX0" fmla="*/ 6349 w 205334"/>
                <a:gd name="connsiteY0" fmla="*/ 3797 h 147073"/>
                <a:gd name="connsiteX1" fmla="*/ 204786 w 205334"/>
                <a:gd name="connsiteY1" fmla="*/ 146672 h 147073"/>
                <a:gd name="connsiteX2" fmla="*/ 63499 w 205334"/>
                <a:gd name="connsiteY2" fmla="*/ 46659 h 147073"/>
                <a:gd name="connsiteX3" fmla="*/ 6349 w 205334"/>
                <a:gd name="connsiteY3" fmla="*/ 3797 h 14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334" h="147073">
                  <a:moveTo>
                    <a:pt x="6349" y="3797"/>
                  </a:moveTo>
                  <a:cubicBezTo>
                    <a:pt x="29897" y="20466"/>
                    <a:pt x="195261" y="139528"/>
                    <a:pt x="204786" y="146672"/>
                  </a:cubicBezTo>
                  <a:cubicBezTo>
                    <a:pt x="214311" y="153816"/>
                    <a:pt x="97101" y="63592"/>
                    <a:pt x="63499" y="46659"/>
                  </a:cubicBezTo>
                  <a:cubicBezTo>
                    <a:pt x="29897" y="29726"/>
                    <a:pt x="-17199" y="-12872"/>
                    <a:pt x="6349" y="37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: 図形 961">
              <a:extLst>
                <a:ext uri="{FF2B5EF4-FFF2-40B4-BE49-F238E27FC236}">
                  <a16:creationId xmlns:a16="http://schemas.microsoft.com/office/drawing/2014/main" id="{E772F935-0A64-4EC6-AB23-B53BF05CBA62}"/>
                </a:ext>
              </a:extLst>
            </p:cNvPr>
            <p:cNvSpPr/>
            <p:nvPr/>
          </p:nvSpPr>
          <p:spPr>
            <a:xfrm>
              <a:off x="4796494" y="5546499"/>
              <a:ext cx="263568" cy="165390"/>
            </a:xfrm>
            <a:custGeom>
              <a:avLst/>
              <a:gdLst>
                <a:gd name="connsiteX0" fmla="*/ 931 w 263568"/>
                <a:gd name="connsiteY0" fmla="*/ 226 h 165390"/>
                <a:gd name="connsiteX1" fmla="*/ 246994 w 263568"/>
                <a:gd name="connsiteY1" fmla="*/ 149451 h 165390"/>
                <a:gd name="connsiteX2" fmla="*/ 232706 w 263568"/>
                <a:gd name="connsiteY2" fmla="*/ 157389 h 165390"/>
                <a:gd name="connsiteX3" fmla="*/ 164444 w 263568"/>
                <a:gd name="connsiteY3" fmla="*/ 116114 h 165390"/>
                <a:gd name="connsiteX4" fmla="*/ 931 w 263568"/>
                <a:gd name="connsiteY4" fmla="*/ 226 h 16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568" h="165390">
                  <a:moveTo>
                    <a:pt x="931" y="226"/>
                  </a:moveTo>
                  <a:cubicBezTo>
                    <a:pt x="14689" y="5782"/>
                    <a:pt x="208365" y="123257"/>
                    <a:pt x="246994" y="149451"/>
                  </a:cubicBezTo>
                  <a:cubicBezTo>
                    <a:pt x="285623" y="175645"/>
                    <a:pt x="246464" y="162945"/>
                    <a:pt x="232706" y="157389"/>
                  </a:cubicBezTo>
                  <a:cubicBezTo>
                    <a:pt x="218948" y="151833"/>
                    <a:pt x="199104" y="139133"/>
                    <a:pt x="164444" y="116114"/>
                  </a:cubicBezTo>
                  <a:cubicBezTo>
                    <a:pt x="129784" y="93095"/>
                    <a:pt x="-12827" y="-5330"/>
                    <a:pt x="931" y="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: 図形 962">
              <a:extLst>
                <a:ext uri="{FF2B5EF4-FFF2-40B4-BE49-F238E27FC236}">
                  <a16:creationId xmlns:a16="http://schemas.microsoft.com/office/drawing/2014/main" id="{D8EEC066-0B52-4393-8EF5-1BBD2BF8156A}"/>
                </a:ext>
              </a:extLst>
            </p:cNvPr>
            <p:cNvSpPr/>
            <p:nvPr/>
          </p:nvSpPr>
          <p:spPr>
            <a:xfrm>
              <a:off x="5078232" y="5721242"/>
              <a:ext cx="103514" cy="68691"/>
            </a:xfrm>
            <a:custGeom>
              <a:avLst/>
              <a:gdLst>
                <a:gd name="connsiteX0" fmla="*/ 181 w 103514"/>
                <a:gd name="connsiteY0" fmla="*/ 49321 h 68691"/>
                <a:gd name="connsiteX1" fmla="*/ 95431 w 103514"/>
                <a:gd name="connsiteY1" fmla="*/ 68371 h 68691"/>
                <a:gd name="connsiteX2" fmla="*/ 97018 w 103514"/>
                <a:gd name="connsiteY2" fmla="*/ 31858 h 68691"/>
                <a:gd name="connsiteX3" fmla="*/ 84318 w 103514"/>
                <a:gd name="connsiteY3" fmla="*/ 108 h 68691"/>
                <a:gd name="connsiteX4" fmla="*/ 71618 w 103514"/>
                <a:gd name="connsiteY4" fmla="*/ 42971 h 68691"/>
                <a:gd name="connsiteX5" fmla="*/ 181 w 103514"/>
                <a:gd name="connsiteY5" fmla="*/ 49321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14" h="68691">
                  <a:moveTo>
                    <a:pt x="181" y="49321"/>
                  </a:moveTo>
                  <a:cubicBezTo>
                    <a:pt x="4150" y="53554"/>
                    <a:pt x="79292" y="71281"/>
                    <a:pt x="95431" y="68371"/>
                  </a:cubicBezTo>
                  <a:cubicBezTo>
                    <a:pt x="111570" y="65461"/>
                    <a:pt x="98870" y="43235"/>
                    <a:pt x="97018" y="31858"/>
                  </a:cubicBezTo>
                  <a:cubicBezTo>
                    <a:pt x="95166" y="20481"/>
                    <a:pt x="88551" y="-1744"/>
                    <a:pt x="84318" y="108"/>
                  </a:cubicBezTo>
                  <a:cubicBezTo>
                    <a:pt x="80085" y="1960"/>
                    <a:pt x="84583" y="34769"/>
                    <a:pt x="71618" y="42971"/>
                  </a:cubicBezTo>
                  <a:cubicBezTo>
                    <a:pt x="58654" y="51173"/>
                    <a:pt x="-3788" y="45088"/>
                    <a:pt x="181" y="49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: 図形 963">
              <a:extLst>
                <a:ext uri="{FF2B5EF4-FFF2-40B4-BE49-F238E27FC236}">
                  <a16:creationId xmlns:a16="http://schemas.microsoft.com/office/drawing/2014/main" id="{0A4BC4A0-3B98-468B-A132-80DE0AC54ADA}"/>
                </a:ext>
              </a:extLst>
            </p:cNvPr>
            <p:cNvSpPr/>
            <p:nvPr/>
          </p:nvSpPr>
          <p:spPr>
            <a:xfrm>
              <a:off x="5068831" y="5676900"/>
              <a:ext cx="62315" cy="95810"/>
            </a:xfrm>
            <a:custGeom>
              <a:avLst/>
              <a:gdLst>
                <a:gd name="connsiteX0" fmla="*/ 61969 w 62315"/>
                <a:gd name="connsiteY0" fmla="*/ 0 h 95810"/>
                <a:gd name="connsiteX1" fmla="*/ 57 w 62315"/>
                <a:gd name="connsiteY1" fmla="*/ 46038 h 95810"/>
                <a:gd name="connsiteX2" fmla="*/ 50857 w 62315"/>
                <a:gd name="connsiteY2" fmla="*/ 95250 h 95810"/>
                <a:gd name="connsiteX3" fmla="*/ 54032 w 62315"/>
                <a:gd name="connsiteY3" fmla="*/ 71438 h 95810"/>
                <a:gd name="connsiteX4" fmla="*/ 61969 w 62315"/>
                <a:gd name="connsiteY4" fmla="*/ 52388 h 95810"/>
                <a:gd name="connsiteX5" fmla="*/ 41332 w 62315"/>
                <a:gd name="connsiteY5" fmla="*/ 49213 h 95810"/>
                <a:gd name="connsiteX6" fmla="*/ 20694 w 62315"/>
                <a:gd name="connsiteY6" fmla="*/ 46038 h 95810"/>
                <a:gd name="connsiteX7" fmla="*/ 61969 w 62315"/>
                <a:gd name="connsiteY7" fmla="*/ 0 h 9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15" h="95810">
                  <a:moveTo>
                    <a:pt x="61969" y="0"/>
                  </a:moveTo>
                  <a:cubicBezTo>
                    <a:pt x="58530" y="0"/>
                    <a:pt x="1909" y="30163"/>
                    <a:pt x="57" y="46038"/>
                  </a:cubicBezTo>
                  <a:cubicBezTo>
                    <a:pt x="-1795" y="61913"/>
                    <a:pt x="41861" y="91017"/>
                    <a:pt x="50857" y="95250"/>
                  </a:cubicBezTo>
                  <a:cubicBezTo>
                    <a:pt x="59853" y="99483"/>
                    <a:pt x="52180" y="78582"/>
                    <a:pt x="54032" y="71438"/>
                  </a:cubicBezTo>
                  <a:cubicBezTo>
                    <a:pt x="55884" y="64294"/>
                    <a:pt x="64086" y="56092"/>
                    <a:pt x="61969" y="52388"/>
                  </a:cubicBezTo>
                  <a:cubicBezTo>
                    <a:pt x="59852" y="48684"/>
                    <a:pt x="48211" y="50271"/>
                    <a:pt x="41332" y="49213"/>
                  </a:cubicBezTo>
                  <a:cubicBezTo>
                    <a:pt x="34453" y="48155"/>
                    <a:pt x="21223" y="51330"/>
                    <a:pt x="20694" y="46038"/>
                  </a:cubicBezTo>
                  <a:cubicBezTo>
                    <a:pt x="20165" y="40746"/>
                    <a:pt x="65408" y="0"/>
                    <a:pt x="6196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: 図形 964">
              <a:extLst>
                <a:ext uri="{FF2B5EF4-FFF2-40B4-BE49-F238E27FC236}">
                  <a16:creationId xmlns:a16="http://schemas.microsoft.com/office/drawing/2014/main" id="{1B62218F-3594-4FDE-AFB6-F5D4BF43A42F}"/>
                </a:ext>
              </a:extLst>
            </p:cNvPr>
            <p:cNvSpPr/>
            <p:nvPr/>
          </p:nvSpPr>
          <p:spPr>
            <a:xfrm>
              <a:off x="4965184" y="5573000"/>
              <a:ext cx="239901" cy="149791"/>
            </a:xfrm>
            <a:custGeom>
              <a:avLst/>
              <a:gdLst>
                <a:gd name="connsiteX0" fmla="*/ 516 w 239901"/>
                <a:gd name="connsiteY0" fmla="*/ 713 h 149791"/>
                <a:gd name="connsiteX1" fmla="*/ 232291 w 239901"/>
                <a:gd name="connsiteY1" fmla="*/ 146763 h 149791"/>
                <a:gd name="connsiteX2" fmla="*/ 170379 w 239901"/>
                <a:gd name="connsiteY2" fmla="*/ 92788 h 149791"/>
                <a:gd name="connsiteX3" fmla="*/ 516 w 239901"/>
                <a:gd name="connsiteY3" fmla="*/ 713 h 14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901" h="149791">
                  <a:moveTo>
                    <a:pt x="516" y="713"/>
                  </a:moveTo>
                  <a:cubicBezTo>
                    <a:pt x="10835" y="9709"/>
                    <a:pt x="203981" y="131417"/>
                    <a:pt x="232291" y="146763"/>
                  </a:cubicBezTo>
                  <a:cubicBezTo>
                    <a:pt x="260601" y="162109"/>
                    <a:pt x="203187" y="115278"/>
                    <a:pt x="170379" y="92788"/>
                  </a:cubicBezTo>
                  <a:cubicBezTo>
                    <a:pt x="137571" y="70298"/>
                    <a:pt x="-9803" y="-8283"/>
                    <a:pt x="516" y="7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: 図形 965">
              <a:extLst>
                <a:ext uri="{FF2B5EF4-FFF2-40B4-BE49-F238E27FC236}">
                  <a16:creationId xmlns:a16="http://schemas.microsoft.com/office/drawing/2014/main" id="{10E0B76F-E36D-4A34-8842-9A3EC866D635}"/>
                </a:ext>
              </a:extLst>
            </p:cNvPr>
            <p:cNvSpPr/>
            <p:nvPr/>
          </p:nvSpPr>
          <p:spPr>
            <a:xfrm>
              <a:off x="5085105" y="5762282"/>
              <a:ext cx="178058" cy="124253"/>
            </a:xfrm>
            <a:custGeom>
              <a:avLst/>
              <a:gdLst>
                <a:gd name="connsiteX0" fmla="*/ 1245 w 178058"/>
                <a:gd name="connsiteY0" fmla="*/ 343 h 124253"/>
                <a:gd name="connsiteX1" fmla="*/ 91733 w 178058"/>
                <a:gd name="connsiteY1" fmla="*/ 73368 h 124253"/>
                <a:gd name="connsiteX2" fmla="*/ 175870 w 178058"/>
                <a:gd name="connsiteY2" fmla="*/ 124168 h 124253"/>
                <a:gd name="connsiteX3" fmla="*/ 144120 w 178058"/>
                <a:gd name="connsiteY3" fmla="*/ 84481 h 124253"/>
                <a:gd name="connsiteX4" fmla="*/ 45695 w 178058"/>
                <a:gd name="connsiteY4" fmla="*/ 46381 h 124253"/>
                <a:gd name="connsiteX5" fmla="*/ 1245 w 178058"/>
                <a:gd name="connsiteY5" fmla="*/ 343 h 1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058" h="124253">
                  <a:moveTo>
                    <a:pt x="1245" y="343"/>
                  </a:moveTo>
                  <a:cubicBezTo>
                    <a:pt x="8918" y="4841"/>
                    <a:pt x="62629" y="52731"/>
                    <a:pt x="91733" y="73368"/>
                  </a:cubicBezTo>
                  <a:cubicBezTo>
                    <a:pt x="120837" y="94006"/>
                    <a:pt x="167139" y="122316"/>
                    <a:pt x="175870" y="124168"/>
                  </a:cubicBezTo>
                  <a:cubicBezTo>
                    <a:pt x="184601" y="126020"/>
                    <a:pt x="165816" y="97445"/>
                    <a:pt x="144120" y="84481"/>
                  </a:cubicBezTo>
                  <a:cubicBezTo>
                    <a:pt x="122424" y="71517"/>
                    <a:pt x="68449" y="55906"/>
                    <a:pt x="45695" y="46381"/>
                  </a:cubicBezTo>
                  <a:cubicBezTo>
                    <a:pt x="22941" y="36856"/>
                    <a:pt x="-6428" y="-4155"/>
                    <a:pt x="1245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: 図形 966">
              <a:extLst>
                <a:ext uri="{FF2B5EF4-FFF2-40B4-BE49-F238E27FC236}">
                  <a16:creationId xmlns:a16="http://schemas.microsoft.com/office/drawing/2014/main" id="{CFE73562-49C4-4CED-B5DE-0B575B1146EB}"/>
                </a:ext>
              </a:extLst>
            </p:cNvPr>
            <p:cNvSpPr/>
            <p:nvPr/>
          </p:nvSpPr>
          <p:spPr>
            <a:xfrm>
              <a:off x="4970443" y="5834062"/>
              <a:ext cx="263554" cy="81061"/>
            </a:xfrm>
            <a:custGeom>
              <a:avLst/>
              <a:gdLst>
                <a:gd name="connsiteX0" fmla="*/ 20 w 263554"/>
                <a:gd name="connsiteY0" fmla="*/ 41276 h 81061"/>
                <a:gd name="connsiteX1" fmla="*/ 92095 w 263554"/>
                <a:gd name="connsiteY1" fmla="*/ 17463 h 81061"/>
                <a:gd name="connsiteX2" fmla="*/ 123845 w 263554"/>
                <a:gd name="connsiteY2" fmla="*/ 7938 h 81061"/>
                <a:gd name="connsiteX3" fmla="*/ 190520 w 263554"/>
                <a:gd name="connsiteY3" fmla="*/ 46038 h 81061"/>
                <a:gd name="connsiteX4" fmla="*/ 263545 w 263554"/>
                <a:gd name="connsiteY4" fmla="*/ 80963 h 81061"/>
                <a:gd name="connsiteX5" fmla="*/ 195282 w 263554"/>
                <a:gd name="connsiteY5" fmla="*/ 34926 h 81061"/>
                <a:gd name="connsiteX6" fmla="*/ 141307 w 263554"/>
                <a:gd name="connsiteY6" fmla="*/ 1 h 81061"/>
                <a:gd name="connsiteX7" fmla="*/ 84157 w 263554"/>
                <a:gd name="connsiteY7" fmla="*/ 33338 h 81061"/>
                <a:gd name="connsiteX8" fmla="*/ 20 w 263554"/>
                <a:gd name="connsiteY8" fmla="*/ 41276 h 8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554" h="81061">
                  <a:moveTo>
                    <a:pt x="20" y="41276"/>
                  </a:moveTo>
                  <a:cubicBezTo>
                    <a:pt x="1343" y="38630"/>
                    <a:pt x="71458" y="23019"/>
                    <a:pt x="92095" y="17463"/>
                  </a:cubicBezTo>
                  <a:cubicBezTo>
                    <a:pt x="112732" y="11907"/>
                    <a:pt x="107441" y="3175"/>
                    <a:pt x="123845" y="7938"/>
                  </a:cubicBezTo>
                  <a:cubicBezTo>
                    <a:pt x="140249" y="12701"/>
                    <a:pt x="167237" y="33867"/>
                    <a:pt x="190520" y="46038"/>
                  </a:cubicBezTo>
                  <a:cubicBezTo>
                    <a:pt x="213803" y="58209"/>
                    <a:pt x="262751" y="82815"/>
                    <a:pt x="263545" y="80963"/>
                  </a:cubicBezTo>
                  <a:cubicBezTo>
                    <a:pt x="264339" y="79111"/>
                    <a:pt x="215655" y="48420"/>
                    <a:pt x="195282" y="34926"/>
                  </a:cubicBezTo>
                  <a:cubicBezTo>
                    <a:pt x="174909" y="21432"/>
                    <a:pt x="159828" y="266"/>
                    <a:pt x="141307" y="1"/>
                  </a:cubicBezTo>
                  <a:cubicBezTo>
                    <a:pt x="122786" y="-264"/>
                    <a:pt x="106646" y="26194"/>
                    <a:pt x="84157" y="33338"/>
                  </a:cubicBezTo>
                  <a:cubicBezTo>
                    <a:pt x="61668" y="40482"/>
                    <a:pt x="-1303" y="43922"/>
                    <a:pt x="20" y="41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: 図形 967">
              <a:extLst>
                <a:ext uri="{FF2B5EF4-FFF2-40B4-BE49-F238E27FC236}">
                  <a16:creationId xmlns:a16="http://schemas.microsoft.com/office/drawing/2014/main" id="{014558B1-935F-4487-9A49-342339A46839}"/>
                </a:ext>
              </a:extLst>
            </p:cNvPr>
            <p:cNvSpPr/>
            <p:nvPr/>
          </p:nvSpPr>
          <p:spPr>
            <a:xfrm>
              <a:off x="4849791" y="5624485"/>
              <a:ext cx="224466" cy="118826"/>
            </a:xfrm>
            <a:custGeom>
              <a:avLst/>
              <a:gdLst>
                <a:gd name="connsiteX0" fmla="*/ 219097 w 224466"/>
                <a:gd name="connsiteY0" fmla="*/ 23840 h 118826"/>
                <a:gd name="connsiteX1" fmla="*/ 217509 w 224466"/>
                <a:gd name="connsiteY1" fmla="*/ 95278 h 118826"/>
                <a:gd name="connsiteX2" fmla="*/ 147659 w 224466"/>
                <a:gd name="connsiteY2" fmla="*/ 112740 h 118826"/>
                <a:gd name="connsiteX3" fmla="*/ 22 w 224466"/>
                <a:gd name="connsiteY3" fmla="*/ 28 h 118826"/>
                <a:gd name="connsiteX4" fmla="*/ 158772 w 224466"/>
                <a:gd name="connsiteY4" fmla="*/ 101628 h 118826"/>
                <a:gd name="connsiteX5" fmla="*/ 192109 w 224466"/>
                <a:gd name="connsiteY5" fmla="*/ 88928 h 118826"/>
                <a:gd name="connsiteX6" fmla="*/ 219097 w 224466"/>
                <a:gd name="connsiteY6" fmla="*/ 23840 h 11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66" h="118826">
                  <a:moveTo>
                    <a:pt x="219097" y="23840"/>
                  </a:moveTo>
                  <a:cubicBezTo>
                    <a:pt x="223330" y="24898"/>
                    <a:pt x="229415" y="80461"/>
                    <a:pt x="217509" y="95278"/>
                  </a:cubicBezTo>
                  <a:cubicBezTo>
                    <a:pt x="205603" y="110095"/>
                    <a:pt x="183907" y="128615"/>
                    <a:pt x="147659" y="112740"/>
                  </a:cubicBezTo>
                  <a:cubicBezTo>
                    <a:pt x="111411" y="96865"/>
                    <a:pt x="-1830" y="1880"/>
                    <a:pt x="22" y="28"/>
                  </a:cubicBezTo>
                  <a:cubicBezTo>
                    <a:pt x="1874" y="-1824"/>
                    <a:pt x="126757" y="86811"/>
                    <a:pt x="158772" y="101628"/>
                  </a:cubicBezTo>
                  <a:cubicBezTo>
                    <a:pt x="190786" y="116445"/>
                    <a:pt x="184701" y="96336"/>
                    <a:pt x="192109" y="88928"/>
                  </a:cubicBezTo>
                  <a:cubicBezTo>
                    <a:pt x="199517" y="81520"/>
                    <a:pt x="214864" y="22782"/>
                    <a:pt x="219097" y="238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: 図形 968">
              <a:extLst>
                <a:ext uri="{FF2B5EF4-FFF2-40B4-BE49-F238E27FC236}">
                  <a16:creationId xmlns:a16="http://schemas.microsoft.com/office/drawing/2014/main" id="{36D0FE97-98AB-4F3A-B303-2BF027C9301E}"/>
                </a:ext>
              </a:extLst>
            </p:cNvPr>
            <p:cNvSpPr/>
            <p:nvPr/>
          </p:nvSpPr>
          <p:spPr>
            <a:xfrm>
              <a:off x="5015445" y="5775559"/>
              <a:ext cx="185446" cy="71277"/>
            </a:xfrm>
            <a:custGeom>
              <a:avLst/>
              <a:gdLst>
                <a:gd name="connsiteX0" fmla="*/ 185205 w 185446"/>
                <a:gd name="connsiteY0" fmla="*/ 68029 h 71277"/>
                <a:gd name="connsiteX1" fmla="*/ 50268 w 185446"/>
                <a:gd name="connsiteY1" fmla="*/ 2941 h 71277"/>
                <a:gd name="connsiteX2" fmla="*/ 4230 w 185446"/>
                <a:gd name="connsiteY2" fmla="*/ 17229 h 71277"/>
                <a:gd name="connsiteX3" fmla="*/ 4230 w 185446"/>
                <a:gd name="connsiteY3" fmla="*/ 71204 h 71277"/>
                <a:gd name="connsiteX4" fmla="*/ 23280 w 185446"/>
                <a:gd name="connsiteY4" fmla="*/ 28341 h 71277"/>
                <a:gd name="connsiteX5" fmla="*/ 37568 w 185446"/>
                <a:gd name="connsiteY5" fmla="*/ 6116 h 71277"/>
                <a:gd name="connsiteX6" fmla="*/ 13755 w 185446"/>
                <a:gd name="connsiteY6" fmla="*/ 18816 h 71277"/>
                <a:gd name="connsiteX7" fmla="*/ 185205 w 185446"/>
                <a:gd name="connsiteY7" fmla="*/ 68029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446" h="71277">
                  <a:moveTo>
                    <a:pt x="185205" y="68029"/>
                  </a:moveTo>
                  <a:cubicBezTo>
                    <a:pt x="191290" y="65383"/>
                    <a:pt x="80430" y="11408"/>
                    <a:pt x="50268" y="2941"/>
                  </a:cubicBezTo>
                  <a:cubicBezTo>
                    <a:pt x="20105" y="-5526"/>
                    <a:pt x="11903" y="5852"/>
                    <a:pt x="4230" y="17229"/>
                  </a:cubicBezTo>
                  <a:cubicBezTo>
                    <a:pt x="-3443" y="28606"/>
                    <a:pt x="1055" y="69352"/>
                    <a:pt x="4230" y="71204"/>
                  </a:cubicBezTo>
                  <a:cubicBezTo>
                    <a:pt x="7405" y="73056"/>
                    <a:pt x="17724" y="39189"/>
                    <a:pt x="23280" y="28341"/>
                  </a:cubicBezTo>
                  <a:cubicBezTo>
                    <a:pt x="28836" y="17493"/>
                    <a:pt x="39155" y="7703"/>
                    <a:pt x="37568" y="6116"/>
                  </a:cubicBezTo>
                  <a:cubicBezTo>
                    <a:pt x="35981" y="4529"/>
                    <a:pt x="-11645" y="7968"/>
                    <a:pt x="13755" y="18816"/>
                  </a:cubicBezTo>
                  <a:cubicBezTo>
                    <a:pt x="39155" y="29664"/>
                    <a:pt x="179120" y="70675"/>
                    <a:pt x="185205" y="680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: 図形 969">
              <a:extLst>
                <a:ext uri="{FF2B5EF4-FFF2-40B4-BE49-F238E27FC236}">
                  <a16:creationId xmlns:a16="http://schemas.microsoft.com/office/drawing/2014/main" id="{78E19BD7-F3B2-459A-BB3F-8813B0BB7BB7}"/>
                </a:ext>
              </a:extLst>
            </p:cNvPr>
            <p:cNvSpPr/>
            <p:nvPr/>
          </p:nvSpPr>
          <p:spPr>
            <a:xfrm>
              <a:off x="4580058" y="5653480"/>
              <a:ext cx="292084" cy="708284"/>
            </a:xfrm>
            <a:custGeom>
              <a:avLst/>
              <a:gdLst>
                <a:gd name="connsiteX0" fmla="*/ 291980 w 292084"/>
                <a:gd name="connsiteY0" fmla="*/ 1195 h 708284"/>
                <a:gd name="connsiteX1" fmla="*/ 231655 w 292084"/>
                <a:gd name="connsiteY1" fmla="*/ 137720 h 708284"/>
                <a:gd name="connsiteX2" fmla="*/ 203080 w 292084"/>
                <a:gd name="connsiteY2" fmla="*/ 137720 h 708284"/>
                <a:gd name="connsiteX3" fmla="*/ 45917 w 292084"/>
                <a:gd name="connsiteY3" fmla="*/ 547295 h 708284"/>
                <a:gd name="connsiteX4" fmla="*/ 1467 w 292084"/>
                <a:gd name="connsiteY4" fmla="*/ 682233 h 708284"/>
                <a:gd name="connsiteX5" fmla="*/ 87192 w 292084"/>
                <a:gd name="connsiteY5" fmla="*/ 706045 h 708284"/>
                <a:gd name="connsiteX6" fmla="*/ 23692 w 292084"/>
                <a:gd name="connsiteY6" fmla="*/ 650483 h 708284"/>
                <a:gd name="connsiteX7" fmla="*/ 52267 w 292084"/>
                <a:gd name="connsiteY7" fmla="*/ 545708 h 708284"/>
                <a:gd name="connsiteX8" fmla="*/ 182442 w 292084"/>
                <a:gd name="connsiteY8" fmla="*/ 196458 h 708284"/>
                <a:gd name="connsiteX9" fmla="*/ 222130 w 292084"/>
                <a:gd name="connsiteY9" fmla="*/ 117083 h 708284"/>
                <a:gd name="connsiteX10" fmla="*/ 245942 w 292084"/>
                <a:gd name="connsiteY10" fmla="*/ 72633 h 708284"/>
                <a:gd name="connsiteX11" fmla="*/ 291980 w 292084"/>
                <a:gd name="connsiteY11" fmla="*/ 1195 h 70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084" h="708284">
                  <a:moveTo>
                    <a:pt x="291980" y="1195"/>
                  </a:moveTo>
                  <a:cubicBezTo>
                    <a:pt x="289599" y="12043"/>
                    <a:pt x="246472" y="114966"/>
                    <a:pt x="231655" y="137720"/>
                  </a:cubicBezTo>
                  <a:cubicBezTo>
                    <a:pt x="216838" y="160474"/>
                    <a:pt x="234036" y="69458"/>
                    <a:pt x="203080" y="137720"/>
                  </a:cubicBezTo>
                  <a:cubicBezTo>
                    <a:pt x="172124" y="205983"/>
                    <a:pt x="79519" y="456543"/>
                    <a:pt x="45917" y="547295"/>
                  </a:cubicBezTo>
                  <a:cubicBezTo>
                    <a:pt x="12315" y="638047"/>
                    <a:pt x="-5412" y="655775"/>
                    <a:pt x="1467" y="682233"/>
                  </a:cubicBezTo>
                  <a:cubicBezTo>
                    <a:pt x="8346" y="708691"/>
                    <a:pt x="83488" y="711337"/>
                    <a:pt x="87192" y="706045"/>
                  </a:cubicBezTo>
                  <a:cubicBezTo>
                    <a:pt x="90896" y="700753"/>
                    <a:pt x="29513" y="677206"/>
                    <a:pt x="23692" y="650483"/>
                  </a:cubicBezTo>
                  <a:cubicBezTo>
                    <a:pt x="17871" y="623760"/>
                    <a:pt x="25809" y="621379"/>
                    <a:pt x="52267" y="545708"/>
                  </a:cubicBezTo>
                  <a:cubicBezTo>
                    <a:pt x="78725" y="470037"/>
                    <a:pt x="154132" y="267895"/>
                    <a:pt x="182442" y="196458"/>
                  </a:cubicBezTo>
                  <a:cubicBezTo>
                    <a:pt x="210752" y="125021"/>
                    <a:pt x="211547" y="137721"/>
                    <a:pt x="222130" y="117083"/>
                  </a:cubicBezTo>
                  <a:cubicBezTo>
                    <a:pt x="232713" y="96446"/>
                    <a:pt x="236417" y="88773"/>
                    <a:pt x="245942" y="72633"/>
                  </a:cubicBezTo>
                  <a:cubicBezTo>
                    <a:pt x="255467" y="56493"/>
                    <a:pt x="294361" y="-9653"/>
                    <a:pt x="291980" y="1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: 図形 970">
              <a:extLst>
                <a:ext uri="{FF2B5EF4-FFF2-40B4-BE49-F238E27FC236}">
                  <a16:creationId xmlns:a16="http://schemas.microsoft.com/office/drawing/2014/main" id="{BBFBC94A-148A-47AF-89C7-D59E9360C1B1}"/>
                </a:ext>
              </a:extLst>
            </p:cNvPr>
            <p:cNvSpPr/>
            <p:nvPr/>
          </p:nvSpPr>
          <p:spPr>
            <a:xfrm>
              <a:off x="4695760" y="5744994"/>
              <a:ext cx="289123" cy="585978"/>
            </a:xfrm>
            <a:custGeom>
              <a:avLst/>
              <a:gdLst>
                <a:gd name="connsiteX0" fmla="*/ 288990 w 289123"/>
                <a:gd name="connsiteY0" fmla="*/ 169 h 585978"/>
                <a:gd name="connsiteX1" fmla="*/ 117540 w 289123"/>
                <a:gd name="connsiteY1" fmla="*/ 314494 h 585978"/>
                <a:gd name="connsiteX2" fmla="*/ 58803 w 289123"/>
                <a:gd name="connsiteY2" fmla="*/ 504994 h 585978"/>
                <a:gd name="connsiteX3" fmla="*/ 65 w 289123"/>
                <a:gd name="connsiteY3" fmla="*/ 585956 h 585978"/>
                <a:gd name="connsiteX4" fmla="*/ 47690 w 289123"/>
                <a:gd name="connsiteY4" fmla="*/ 498644 h 585978"/>
                <a:gd name="connsiteX5" fmla="*/ 68328 w 289123"/>
                <a:gd name="connsiteY5" fmla="*/ 446256 h 585978"/>
                <a:gd name="connsiteX6" fmla="*/ 87378 w 289123"/>
                <a:gd name="connsiteY6" fmla="*/ 358944 h 585978"/>
                <a:gd name="connsiteX7" fmla="*/ 288990 w 289123"/>
                <a:gd name="connsiteY7" fmla="*/ 16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123" h="585978">
                  <a:moveTo>
                    <a:pt x="288990" y="169"/>
                  </a:moveTo>
                  <a:cubicBezTo>
                    <a:pt x="294017" y="-7239"/>
                    <a:pt x="155904" y="230357"/>
                    <a:pt x="117540" y="314494"/>
                  </a:cubicBezTo>
                  <a:cubicBezTo>
                    <a:pt x="79175" y="398632"/>
                    <a:pt x="78382" y="459750"/>
                    <a:pt x="58803" y="504994"/>
                  </a:cubicBezTo>
                  <a:cubicBezTo>
                    <a:pt x="39224" y="550238"/>
                    <a:pt x="1917" y="587014"/>
                    <a:pt x="65" y="585956"/>
                  </a:cubicBezTo>
                  <a:cubicBezTo>
                    <a:pt x="-1787" y="584898"/>
                    <a:pt x="36313" y="521927"/>
                    <a:pt x="47690" y="498644"/>
                  </a:cubicBezTo>
                  <a:cubicBezTo>
                    <a:pt x="59067" y="475361"/>
                    <a:pt x="61713" y="469539"/>
                    <a:pt x="68328" y="446256"/>
                  </a:cubicBezTo>
                  <a:cubicBezTo>
                    <a:pt x="74943" y="422973"/>
                    <a:pt x="54041" y="432763"/>
                    <a:pt x="87378" y="358944"/>
                  </a:cubicBezTo>
                  <a:cubicBezTo>
                    <a:pt x="120715" y="285125"/>
                    <a:pt x="283963" y="7577"/>
                    <a:pt x="288990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: 図形 971">
              <a:extLst>
                <a:ext uri="{FF2B5EF4-FFF2-40B4-BE49-F238E27FC236}">
                  <a16:creationId xmlns:a16="http://schemas.microsoft.com/office/drawing/2014/main" id="{7F265E8E-CFCE-4C1E-AF08-297504A844CF}"/>
                </a:ext>
              </a:extLst>
            </p:cNvPr>
            <p:cNvSpPr/>
            <p:nvPr/>
          </p:nvSpPr>
          <p:spPr>
            <a:xfrm>
              <a:off x="4693976" y="5662479"/>
              <a:ext cx="190762" cy="584394"/>
            </a:xfrm>
            <a:custGeom>
              <a:avLst/>
              <a:gdLst>
                <a:gd name="connsiteX0" fmla="*/ 190762 w 190762"/>
                <a:gd name="connsiteY0" fmla="*/ 134 h 584394"/>
                <a:gd name="connsiteX1" fmla="*/ 133612 w 190762"/>
                <a:gd name="connsiteY1" fmla="*/ 214446 h 584394"/>
                <a:gd name="connsiteX2" fmla="*/ 65349 w 190762"/>
                <a:gd name="connsiteY2" fmla="*/ 363671 h 584394"/>
                <a:gd name="connsiteX3" fmla="*/ 9787 w 190762"/>
                <a:gd name="connsiteY3" fmla="*/ 519246 h 584394"/>
                <a:gd name="connsiteX4" fmla="*/ 262 w 190762"/>
                <a:gd name="connsiteY4" fmla="*/ 584334 h 584394"/>
                <a:gd name="connsiteX5" fmla="*/ 12962 w 190762"/>
                <a:gd name="connsiteY5" fmla="*/ 509721 h 584394"/>
                <a:gd name="connsiteX6" fmla="*/ 41537 w 190762"/>
                <a:gd name="connsiteY6" fmla="*/ 409709 h 584394"/>
                <a:gd name="connsiteX7" fmla="*/ 133612 w 190762"/>
                <a:gd name="connsiteY7" fmla="*/ 185871 h 584394"/>
                <a:gd name="connsiteX8" fmla="*/ 190762 w 190762"/>
                <a:gd name="connsiteY8" fmla="*/ 134 h 58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62" h="584394">
                  <a:moveTo>
                    <a:pt x="190762" y="134"/>
                  </a:moveTo>
                  <a:cubicBezTo>
                    <a:pt x="190762" y="4896"/>
                    <a:pt x="154514" y="153857"/>
                    <a:pt x="133612" y="214446"/>
                  </a:cubicBezTo>
                  <a:cubicBezTo>
                    <a:pt x="112710" y="275035"/>
                    <a:pt x="85986" y="312871"/>
                    <a:pt x="65349" y="363671"/>
                  </a:cubicBezTo>
                  <a:cubicBezTo>
                    <a:pt x="44712" y="414471"/>
                    <a:pt x="20635" y="482469"/>
                    <a:pt x="9787" y="519246"/>
                  </a:cubicBezTo>
                  <a:cubicBezTo>
                    <a:pt x="-1061" y="556023"/>
                    <a:pt x="-267" y="585921"/>
                    <a:pt x="262" y="584334"/>
                  </a:cubicBezTo>
                  <a:cubicBezTo>
                    <a:pt x="791" y="582747"/>
                    <a:pt x="6083" y="538825"/>
                    <a:pt x="12962" y="509721"/>
                  </a:cubicBezTo>
                  <a:cubicBezTo>
                    <a:pt x="19841" y="480617"/>
                    <a:pt x="21429" y="463684"/>
                    <a:pt x="41537" y="409709"/>
                  </a:cubicBezTo>
                  <a:cubicBezTo>
                    <a:pt x="61645" y="355734"/>
                    <a:pt x="110064" y="253869"/>
                    <a:pt x="133612" y="185871"/>
                  </a:cubicBezTo>
                  <a:cubicBezTo>
                    <a:pt x="157160" y="117873"/>
                    <a:pt x="190762" y="-4628"/>
                    <a:pt x="190762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: 図形 972">
              <a:extLst>
                <a:ext uri="{FF2B5EF4-FFF2-40B4-BE49-F238E27FC236}">
                  <a16:creationId xmlns:a16="http://schemas.microsoft.com/office/drawing/2014/main" id="{15D18467-DC86-4415-A9B2-91EB77BC8E44}"/>
                </a:ext>
              </a:extLst>
            </p:cNvPr>
            <p:cNvSpPr/>
            <p:nvPr/>
          </p:nvSpPr>
          <p:spPr>
            <a:xfrm>
              <a:off x="4623263" y="5830688"/>
              <a:ext cx="229019" cy="521136"/>
            </a:xfrm>
            <a:custGeom>
              <a:avLst/>
              <a:gdLst>
                <a:gd name="connsiteX0" fmla="*/ 226550 w 229019"/>
                <a:gd name="connsiteY0" fmla="*/ 22425 h 521136"/>
                <a:gd name="connsiteX1" fmla="*/ 174162 w 229019"/>
                <a:gd name="connsiteY1" fmla="*/ 30362 h 521136"/>
                <a:gd name="connsiteX2" fmla="*/ 102725 w 229019"/>
                <a:gd name="connsiteY2" fmla="*/ 163712 h 521136"/>
                <a:gd name="connsiteX3" fmla="*/ 2712 w 229019"/>
                <a:gd name="connsiteY3" fmla="*/ 425650 h 521136"/>
                <a:gd name="connsiteX4" fmla="*/ 26525 w 229019"/>
                <a:gd name="connsiteY4" fmla="*/ 520900 h 521136"/>
                <a:gd name="connsiteX5" fmla="*/ 5887 w 229019"/>
                <a:gd name="connsiteY5" fmla="*/ 451050 h 521136"/>
                <a:gd name="connsiteX6" fmla="*/ 43987 w 229019"/>
                <a:gd name="connsiteY6" fmla="*/ 398662 h 521136"/>
                <a:gd name="connsiteX7" fmla="*/ 93200 w 229019"/>
                <a:gd name="connsiteY7" fmla="*/ 285950 h 521136"/>
                <a:gd name="connsiteX8" fmla="*/ 226550 w 229019"/>
                <a:gd name="connsiteY8" fmla="*/ 22425 h 52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19" h="521136">
                  <a:moveTo>
                    <a:pt x="226550" y="22425"/>
                  </a:moveTo>
                  <a:cubicBezTo>
                    <a:pt x="240044" y="-20173"/>
                    <a:pt x="194799" y="6814"/>
                    <a:pt x="174162" y="30362"/>
                  </a:cubicBezTo>
                  <a:cubicBezTo>
                    <a:pt x="153525" y="53910"/>
                    <a:pt x="131300" y="97831"/>
                    <a:pt x="102725" y="163712"/>
                  </a:cubicBezTo>
                  <a:cubicBezTo>
                    <a:pt x="74150" y="229593"/>
                    <a:pt x="15412" y="366119"/>
                    <a:pt x="2712" y="425650"/>
                  </a:cubicBezTo>
                  <a:cubicBezTo>
                    <a:pt x="-9988" y="485181"/>
                    <a:pt x="25996" y="516667"/>
                    <a:pt x="26525" y="520900"/>
                  </a:cubicBezTo>
                  <a:cubicBezTo>
                    <a:pt x="27054" y="525133"/>
                    <a:pt x="2977" y="471423"/>
                    <a:pt x="5887" y="451050"/>
                  </a:cubicBezTo>
                  <a:cubicBezTo>
                    <a:pt x="8797" y="430677"/>
                    <a:pt x="29435" y="426179"/>
                    <a:pt x="43987" y="398662"/>
                  </a:cubicBezTo>
                  <a:cubicBezTo>
                    <a:pt x="58539" y="371145"/>
                    <a:pt x="69123" y="347333"/>
                    <a:pt x="93200" y="285950"/>
                  </a:cubicBezTo>
                  <a:cubicBezTo>
                    <a:pt x="117277" y="224567"/>
                    <a:pt x="213056" y="65023"/>
                    <a:pt x="226550" y="22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: 図形 973">
              <a:extLst>
                <a:ext uri="{FF2B5EF4-FFF2-40B4-BE49-F238E27FC236}">
                  <a16:creationId xmlns:a16="http://schemas.microsoft.com/office/drawing/2014/main" id="{4EC2008A-8653-4600-9905-EAB879B6D9A5}"/>
                </a:ext>
              </a:extLst>
            </p:cNvPr>
            <p:cNvSpPr/>
            <p:nvPr/>
          </p:nvSpPr>
          <p:spPr>
            <a:xfrm>
              <a:off x="4810642" y="5935500"/>
              <a:ext cx="128092" cy="328381"/>
            </a:xfrm>
            <a:custGeom>
              <a:avLst/>
              <a:gdLst>
                <a:gd name="connsiteX0" fmla="*/ 128071 w 128092"/>
                <a:gd name="connsiteY0" fmla="*/ 163 h 328381"/>
                <a:gd name="connsiteX1" fmla="*/ 50283 w 128092"/>
                <a:gd name="connsiteY1" fmla="*/ 111288 h 328381"/>
                <a:gd name="connsiteX2" fmla="*/ 9008 w 128092"/>
                <a:gd name="connsiteY2" fmla="*/ 276388 h 328381"/>
                <a:gd name="connsiteX3" fmla="*/ 4246 w 128092"/>
                <a:gd name="connsiteY3" fmla="*/ 327188 h 328381"/>
                <a:gd name="connsiteX4" fmla="*/ 2658 w 128092"/>
                <a:gd name="connsiteY4" fmla="*/ 236700 h 328381"/>
                <a:gd name="connsiteX5" fmla="*/ 42346 w 128092"/>
                <a:gd name="connsiteY5" fmla="*/ 135100 h 328381"/>
                <a:gd name="connsiteX6" fmla="*/ 128071 w 128092"/>
                <a:gd name="connsiteY6" fmla="*/ 163 h 3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092" h="328381">
                  <a:moveTo>
                    <a:pt x="128071" y="163"/>
                  </a:moveTo>
                  <a:cubicBezTo>
                    <a:pt x="129394" y="-3806"/>
                    <a:pt x="70127" y="65251"/>
                    <a:pt x="50283" y="111288"/>
                  </a:cubicBezTo>
                  <a:cubicBezTo>
                    <a:pt x="30439" y="157325"/>
                    <a:pt x="16681" y="240405"/>
                    <a:pt x="9008" y="276388"/>
                  </a:cubicBezTo>
                  <a:cubicBezTo>
                    <a:pt x="1335" y="312371"/>
                    <a:pt x="5304" y="333803"/>
                    <a:pt x="4246" y="327188"/>
                  </a:cubicBezTo>
                  <a:cubicBezTo>
                    <a:pt x="3188" y="320573"/>
                    <a:pt x="-3692" y="268715"/>
                    <a:pt x="2658" y="236700"/>
                  </a:cubicBezTo>
                  <a:cubicBezTo>
                    <a:pt x="9008" y="204685"/>
                    <a:pt x="22238" y="173729"/>
                    <a:pt x="42346" y="135100"/>
                  </a:cubicBezTo>
                  <a:cubicBezTo>
                    <a:pt x="62454" y="96471"/>
                    <a:pt x="126748" y="4132"/>
                    <a:pt x="128071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: 図形 974">
              <a:extLst>
                <a:ext uri="{FF2B5EF4-FFF2-40B4-BE49-F238E27FC236}">
                  <a16:creationId xmlns:a16="http://schemas.microsoft.com/office/drawing/2014/main" id="{C0B98E8D-B5C2-4AF5-8779-DD2971D0560C}"/>
                </a:ext>
              </a:extLst>
            </p:cNvPr>
            <p:cNvSpPr/>
            <p:nvPr/>
          </p:nvSpPr>
          <p:spPr>
            <a:xfrm>
              <a:off x="4726054" y="5922831"/>
              <a:ext cx="212883" cy="575072"/>
            </a:xfrm>
            <a:custGeom>
              <a:avLst/>
              <a:gdLst>
                <a:gd name="connsiteX0" fmla="*/ 212659 w 212883"/>
                <a:gd name="connsiteY0" fmla="*/ 1719 h 575072"/>
                <a:gd name="connsiteX1" fmla="*/ 141221 w 212883"/>
                <a:gd name="connsiteY1" fmla="*/ 71569 h 575072"/>
                <a:gd name="connsiteX2" fmla="*/ 58671 w 212883"/>
                <a:gd name="connsiteY2" fmla="*/ 303344 h 575072"/>
                <a:gd name="connsiteX3" fmla="*/ 1521 w 212883"/>
                <a:gd name="connsiteY3" fmla="*/ 570044 h 575072"/>
                <a:gd name="connsiteX4" fmla="*/ 25334 w 212883"/>
                <a:gd name="connsiteY4" fmla="*/ 450982 h 575072"/>
                <a:gd name="connsiteX5" fmla="*/ 117409 w 212883"/>
                <a:gd name="connsiteY5" fmla="*/ 127132 h 575072"/>
                <a:gd name="connsiteX6" fmla="*/ 212659 w 212883"/>
                <a:gd name="connsiteY6" fmla="*/ 1719 h 57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83" h="575072">
                  <a:moveTo>
                    <a:pt x="212659" y="1719"/>
                  </a:moveTo>
                  <a:cubicBezTo>
                    <a:pt x="216628" y="-7542"/>
                    <a:pt x="166886" y="21298"/>
                    <a:pt x="141221" y="71569"/>
                  </a:cubicBezTo>
                  <a:cubicBezTo>
                    <a:pt x="115556" y="121840"/>
                    <a:pt x="81954" y="220265"/>
                    <a:pt x="58671" y="303344"/>
                  </a:cubicBezTo>
                  <a:cubicBezTo>
                    <a:pt x="35388" y="386423"/>
                    <a:pt x="7077" y="545438"/>
                    <a:pt x="1521" y="570044"/>
                  </a:cubicBezTo>
                  <a:cubicBezTo>
                    <a:pt x="-4035" y="594650"/>
                    <a:pt x="6019" y="524801"/>
                    <a:pt x="25334" y="450982"/>
                  </a:cubicBezTo>
                  <a:cubicBezTo>
                    <a:pt x="44649" y="377163"/>
                    <a:pt x="85924" y="200686"/>
                    <a:pt x="117409" y="127132"/>
                  </a:cubicBezTo>
                  <a:cubicBezTo>
                    <a:pt x="148894" y="53578"/>
                    <a:pt x="208690" y="10980"/>
                    <a:pt x="212659" y="1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FF56274C-0A70-4477-894B-BEAE1BA6D6B1}"/>
                </a:ext>
              </a:extLst>
            </p:cNvPr>
            <p:cNvSpPr/>
            <p:nvPr/>
          </p:nvSpPr>
          <p:spPr>
            <a:xfrm>
              <a:off x="4660003" y="6208373"/>
              <a:ext cx="193027" cy="513359"/>
            </a:xfrm>
            <a:custGeom>
              <a:avLst/>
              <a:gdLst>
                <a:gd name="connsiteX0" fmla="*/ 192985 w 193027"/>
                <a:gd name="connsiteY0" fmla="*/ 340 h 513359"/>
                <a:gd name="connsiteX1" fmla="*/ 126310 w 193027"/>
                <a:gd name="connsiteY1" fmla="*/ 276565 h 513359"/>
                <a:gd name="connsiteX2" fmla="*/ 897 w 193027"/>
                <a:gd name="connsiteY2" fmla="*/ 511515 h 513359"/>
                <a:gd name="connsiteX3" fmla="*/ 72335 w 193027"/>
                <a:gd name="connsiteY3" fmla="*/ 381340 h 513359"/>
                <a:gd name="connsiteX4" fmla="*/ 116785 w 193027"/>
                <a:gd name="connsiteY4" fmla="*/ 294027 h 513359"/>
                <a:gd name="connsiteX5" fmla="*/ 135835 w 193027"/>
                <a:gd name="connsiteY5" fmla="*/ 221002 h 513359"/>
                <a:gd name="connsiteX6" fmla="*/ 192985 w 193027"/>
                <a:gd name="connsiteY6" fmla="*/ 340 h 5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27" h="513359">
                  <a:moveTo>
                    <a:pt x="192985" y="340"/>
                  </a:moveTo>
                  <a:cubicBezTo>
                    <a:pt x="191397" y="9601"/>
                    <a:pt x="158325" y="191369"/>
                    <a:pt x="126310" y="276565"/>
                  </a:cubicBezTo>
                  <a:cubicBezTo>
                    <a:pt x="94295" y="361761"/>
                    <a:pt x="9893" y="494053"/>
                    <a:pt x="897" y="511515"/>
                  </a:cubicBezTo>
                  <a:cubicBezTo>
                    <a:pt x="-8099" y="528978"/>
                    <a:pt x="53020" y="417588"/>
                    <a:pt x="72335" y="381340"/>
                  </a:cubicBezTo>
                  <a:cubicBezTo>
                    <a:pt x="91650" y="345092"/>
                    <a:pt x="106202" y="320750"/>
                    <a:pt x="116785" y="294027"/>
                  </a:cubicBezTo>
                  <a:cubicBezTo>
                    <a:pt x="127368" y="267304"/>
                    <a:pt x="120754" y="268627"/>
                    <a:pt x="135835" y="221002"/>
                  </a:cubicBezTo>
                  <a:cubicBezTo>
                    <a:pt x="150916" y="173377"/>
                    <a:pt x="194573" y="-8921"/>
                    <a:pt x="192985" y="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: 図形 976">
              <a:extLst>
                <a:ext uri="{FF2B5EF4-FFF2-40B4-BE49-F238E27FC236}">
                  <a16:creationId xmlns:a16="http://schemas.microsoft.com/office/drawing/2014/main" id="{2AA94982-E1CE-4223-B91F-101A147D79DA}"/>
                </a:ext>
              </a:extLst>
            </p:cNvPr>
            <p:cNvSpPr/>
            <p:nvPr/>
          </p:nvSpPr>
          <p:spPr>
            <a:xfrm>
              <a:off x="5030708" y="5921350"/>
              <a:ext cx="153405" cy="166661"/>
            </a:xfrm>
            <a:custGeom>
              <a:avLst/>
              <a:gdLst>
                <a:gd name="connsiteX0" fmla="*/ 80 w 153405"/>
                <a:gd name="connsiteY0" fmla="*/ 25 h 166661"/>
                <a:gd name="connsiteX1" fmla="*/ 68342 w 153405"/>
                <a:gd name="connsiteY1" fmla="*/ 133375 h 166661"/>
                <a:gd name="connsiteX2" fmla="*/ 119142 w 153405"/>
                <a:gd name="connsiteY2" fmla="*/ 160363 h 166661"/>
                <a:gd name="connsiteX3" fmla="*/ 152480 w 153405"/>
                <a:gd name="connsiteY3" fmla="*/ 163538 h 166661"/>
                <a:gd name="connsiteX4" fmla="*/ 82630 w 153405"/>
                <a:gd name="connsiteY4" fmla="*/ 122263 h 166661"/>
                <a:gd name="connsiteX5" fmla="*/ 80 w 153405"/>
                <a:gd name="connsiteY5" fmla="*/ 25 h 1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05" h="166661">
                  <a:moveTo>
                    <a:pt x="80" y="25"/>
                  </a:moveTo>
                  <a:cubicBezTo>
                    <a:pt x="-2301" y="1877"/>
                    <a:pt x="48498" y="106652"/>
                    <a:pt x="68342" y="133375"/>
                  </a:cubicBezTo>
                  <a:cubicBezTo>
                    <a:pt x="88186" y="160098"/>
                    <a:pt x="105119" y="155336"/>
                    <a:pt x="119142" y="160363"/>
                  </a:cubicBezTo>
                  <a:cubicBezTo>
                    <a:pt x="133165" y="165390"/>
                    <a:pt x="158565" y="169888"/>
                    <a:pt x="152480" y="163538"/>
                  </a:cubicBezTo>
                  <a:cubicBezTo>
                    <a:pt x="146395" y="157188"/>
                    <a:pt x="105649" y="146075"/>
                    <a:pt x="82630" y="122263"/>
                  </a:cubicBezTo>
                  <a:cubicBezTo>
                    <a:pt x="59611" y="98451"/>
                    <a:pt x="2461" y="-1827"/>
                    <a:pt x="80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2FB4279F-85C1-41D3-8664-86692457CEE2}"/>
                </a:ext>
              </a:extLst>
            </p:cNvPr>
            <p:cNvSpPr/>
            <p:nvPr/>
          </p:nvSpPr>
          <p:spPr>
            <a:xfrm>
              <a:off x="5111699" y="5935987"/>
              <a:ext cx="120210" cy="57915"/>
            </a:xfrm>
            <a:custGeom>
              <a:avLst/>
              <a:gdLst>
                <a:gd name="connsiteX0" fmla="*/ 51 w 120210"/>
                <a:gd name="connsiteY0" fmla="*/ 2851 h 57915"/>
                <a:gd name="connsiteX1" fmla="*/ 109589 w 120210"/>
                <a:gd name="connsiteY1" fmla="*/ 39363 h 57915"/>
                <a:gd name="connsiteX2" fmla="*/ 114351 w 120210"/>
                <a:gd name="connsiteY2" fmla="*/ 56826 h 57915"/>
                <a:gd name="connsiteX3" fmla="*/ 95301 w 120210"/>
                <a:gd name="connsiteY3" fmla="*/ 9201 h 57915"/>
                <a:gd name="connsiteX4" fmla="*/ 51 w 120210"/>
                <a:gd name="connsiteY4" fmla="*/ 2851 h 5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10" h="57915">
                  <a:moveTo>
                    <a:pt x="51" y="2851"/>
                  </a:moveTo>
                  <a:cubicBezTo>
                    <a:pt x="2432" y="7878"/>
                    <a:pt x="90539" y="30367"/>
                    <a:pt x="109589" y="39363"/>
                  </a:cubicBezTo>
                  <a:cubicBezTo>
                    <a:pt x="128639" y="48359"/>
                    <a:pt x="116732" y="61853"/>
                    <a:pt x="114351" y="56826"/>
                  </a:cubicBezTo>
                  <a:cubicBezTo>
                    <a:pt x="111970" y="51799"/>
                    <a:pt x="112234" y="19255"/>
                    <a:pt x="95301" y="9201"/>
                  </a:cubicBezTo>
                  <a:cubicBezTo>
                    <a:pt x="78368" y="-853"/>
                    <a:pt x="-2330" y="-2176"/>
                    <a:pt x="51" y="28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: 図形 978">
              <a:extLst>
                <a:ext uri="{FF2B5EF4-FFF2-40B4-BE49-F238E27FC236}">
                  <a16:creationId xmlns:a16="http://schemas.microsoft.com/office/drawing/2014/main" id="{D96BD7E4-338A-4060-91CD-6C4395E60B6A}"/>
                </a:ext>
              </a:extLst>
            </p:cNvPr>
            <p:cNvSpPr/>
            <p:nvPr/>
          </p:nvSpPr>
          <p:spPr>
            <a:xfrm>
              <a:off x="5154370" y="5948198"/>
              <a:ext cx="48812" cy="334059"/>
            </a:xfrm>
            <a:custGeom>
              <a:avLst/>
              <a:gdLst>
                <a:gd name="connsiteX0" fmla="*/ 43105 w 48812"/>
                <a:gd name="connsiteY0" fmla="*/ 9690 h 334059"/>
                <a:gd name="connsiteX1" fmla="*/ 6593 w 48812"/>
                <a:gd name="connsiteY1" fmla="*/ 324015 h 334059"/>
                <a:gd name="connsiteX2" fmla="*/ 3418 w 48812"/>
                <a:gd name="connsiteY2" fmla="*/ 241465 h 334059"/>
                <a:gd name="connsiteX3" fmla="*/ 43105 w 48812"/>
                <a:gd name="connsiteY3" fmla="*/ 92240 h 334059"/>
                <a:gd name="connsiteX4" fmla="*/ 43105 w 48812"/>
                <a:gd name="connsiteY4" fmla="*/ 9690 h 33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12" h="334059">
                  <a:moveTo>
                    <a:pt x="43105" y="9690"/>
                  </a:moveTo>
                  <a:cubicBezTo>
                    <a:pt x="37020" y="48319"/>
                    <a:pt x="13207" y="285386"/>
                    <a:pt x="6593" y="324015"/>
                  </a:cubicBezTo>
                  <a:cubicBezTo>
                    <a:pt x="-21" y="362644"/>
                    <a:pt x="-2667" y="280094"/>
                    <a:pt x="3418" y="241465"/>
                  </a:cubicBezTo>
                  <a:cubicBezTo>
                    <a:pt x="9503" y="202836"/>
                    <a:pt x="34109" y="126371"/>
                    <a:pt x="43105" y="92240"/>
                  </a:cubicBezTo>
                  <a:cubicBezTo>
                    <a:pt x="52101" y="58109"/>
                    <a:pt x="49190" y="-28939"/>
                    <a:pt x="43105" y="9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CC089845-2E5D-4B14-B734-B915617F5ECA}"/>
                </a:ext>
              </a:extLst>
            </p:cNvPr>
            <p:cNvSpPr/>
            <p:nvPr/>
          </p:nvSpPr>
          <p:spPr>
            <a:xfrm>
              <a:off x="4737098" y="5995939"/>
              <a:ext cx="238478" cy="686035"/>
            </a:xfrm>
            <a:custGeom>
              <a:avLst/>
              <a:gdLst>
                <a:gd name="connsiteX0" fmla="*/ 161927 w 238478"/>
                <a:gd name="connsiteY0" fmla="*/ 49 h 686035"/>
                <a:gd name="connsiteX1" fmla="*/ 233365 w 238478"/>
                <a:gd name="connsiteY1" fmla="*/ 60374 h 686035"/>
                <a:gd name="connsiteX2" fmla="*/ 173040 w 238478"/>
                <a:gd name="connsiteY2" fmla="*/ 317549 h 686035"/>
                <a:gd name="connsiteX3" fmla="*/ 120652 w 238478"/>
                <a:gd name="connsiteY3" fmla="*/ 517574 h 686035"/>
                <a:gd name="connsiteX4" fmla="*/ 2 w 238478"/>
                <a:gd name="connsiteY4" fmla="*/ 685849 h 686035"/>
                <a:gd name="connsiteX5" fmla="*/ 123827 w 238478"/>
                <a:gd name="connsiteY5" fmla="*/ 547736 h 686035"/>
                <a:gd name="connsiteX6" fmla="*/ 157165 w 238478"/>
                <a:gd name="connsiteY6" fmla="*/ 414386 h 686035"/>
                <a:gd name="connsiteX7" fmla="*/ 238127 w 238478"/>
                <a:gd name="connsiteY7" fmla="*/ 65136 h 686035"/>
                <a:gd name="connsiteX8" fmla="*/ 161927 w 238478"/>
                <a:gd name="connsiteY8" fmla="*/ 49 h 6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78" h="686035">
                  <a:moveTo>
                    <a:pt x="161927" y="49"/>
                  </a:moveTo>
                  <a:cubicBezTo>
                    <a:pt x="161133" y="-745"/>
                    <a:pt x="231513" y="7457"/>
                    <a:pt x="233365" y="60374"/>
                  </a:cubicBezTo>
                  <a:cubicBezTo>
                    <a:pt x="235217" y="113291"/>
                    <a:pt x="191826" y="241349"/>
                    <a:pt x="173040" y="317549"/>
                  </a:cubicBezTo>
                  <a:cubicBezTo>
                    <a:pt x="154254" y="393749"/>
                    <a:pt x="149492" y="456191"/>
                    <a:pt x="120652" y="517574"/>
                  </a:cubicBezTo>
                  <a:cubicBezTo>
                    <a:pt x="91812" y="578957"/>
                    <a:pt x="-527" y="680822"/>
                    <a:pt x="2" y="685849"/>
                  </a:cubicBezTo>
                  <a:cubicBezTo>
                    <a:pt x="531" y="690876"/>
                    <a:pt x="97633" y="592980"/>
                    <a:pt x="123827" y="547736"/>
                  </a:cubicBezTo>
                  <a:cubicBezTo>
                    <a:pt x="150021" y="502492"/>
                    <a:pt x="138115" y="494819"/>
                    <a:pt x="157165" y="414386"/>
                  </a:cubicBezTo>
                  <a:cubicBezTo>
                    <a:pt x="176215" y="333953"/>
                    <a:pt x="231777" y="132869"/>
                    <a:pt x="238127" y="65136"/>
                  </a:cubicBezTo>
                  <a:cubicBezTo>
                    <a:pt x="244477" y="-2597"/>
                    <a:pt x="162721" y="843"/>
                    <a:pt x="161927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: 図形 980">
              <a:extLst>
                <a:ext uri="{FF2B5EF4-FFF2-40B4-BE49-F238E27FC236}">
                  <a16:creationId xmlns:a16="http://schemas.microsoft.com/office/drawing/2014/main" id="{A483665A-AE5A-44EC-8322-44DA74AF0FC4}"/>
                </a:ext>
              </a:extLst>
            </p:cNvPr>
            <p:cNvSpPr/>
            <p:nvPr/>
          </p:nvSpPr>
          <p:spPr>
            <a:xfrm>
              <a:off x="4985816" y="5933968"/>
              <a:ext cx="43423" cy="171676"/>
            </a:xfrm>
            <a:custGeom>
              <a:avLst/>
              <a:gdLst>
                <a:gd name="connsiteX0" fmla="*/ 43384 w 43423"/>
                <a:gd name="connsiteY0" fmla="*/ 107 h 171676"/>
                <a:gd name="connsiteX1" fmla="*/ 522 w 43423"/>
                <a:gd name="connsiteY1" fmla="*/ 74720 h 171676"/>
                <a:gd name="connsiteX2" fmla="*/ 19572 w 43423"/>
                <a:gd name="connsiteY2" fmla="*/ 123932 h 171676"/>
                <a:gd name="connsiteX3" fmla="*/ 19572 w 43423"/>
                <a:gd name="connsiteY3" fmla="*/ 171557 h 171676"/>
                <a:gd name="connsiteX4" fmla="*/ 13222 w 43423"/>
                <a:gd name="connsiteY4" fmla="*/ 109645 h 171676"/>
                <a:gd name="connsiteX5" fmla="*/ 8459 w 43423"/>
                <a:gd name="connsiteY5" fmla="*/ 92182 h 171676"/>
                <a:gd name="connsiteX6" fmla="*/ 43384 w 43423"/>
                <a:gd name="connsiteY6" fmla="*/ 107 h 1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23" h="171676">
                  <a:moveTo>
                    <a:pt x="43384" y="107"/>
                  </a:moveTo>
                  <a:cubicBezTo>
                    <a:pt x="42061" y="-2803"/>
                    <a:pt x="4491" y="54083"/>
                    <a:pt x="522" y="74720"/>
                  </a:cubicBezTo>
                  <a:cubicBezTo>
                    <a:pt x="-3447" y="95357"/>
                    <a:pt x="16397" y="107792"/>
                    <a:pt x="19572" y="123932"/>
                  </a:cubicBezTo>
                  <a:cubicBezTo>
                    <a:pt x="22747" y="140072"/>
                    <a:pt x="20630" y="173938"/>
                    <a:pt x="19572" y="171557"/>
                  </a:cubicBezTo>
                  <a:cubicBezTo>
                    <a:pt x="18514" y="169176"/>
                    <a:pt x="15074" y="122874"/>
                    <a:pt x="13222" y="109645"/>
                  </a:cubicBezTo>
                  <a:cubicBezTo>
                    <a:pt x="11370" y="96416"/>
                    <a:pt x="4755" y="107792"/>
                    <a:pt x="8459" y="92182"/>
                  </a:cubicBezTo>
                  <a:cubicBezTo>
                    <a:pt x="12163" y="76572"/>
                    <a:pt x="44707" y="3017"/>
                    <a:pt x="43384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: 図形 981">
              <a:extLst>
                <a:ext uri="{FF2B5EF4-FFF2-40B4-BE49-F238E27FC236}">
                  <a16:creationId xmlns:a16="http://schemas.microsoft.com/office/drawing/2014/main" id="{B311FB9C-F208-453C-9AFB-BF350AB75A38}"/>
                </a:ext>
              </a:extLst>
            </p:cNvPr>
            <p:cNvSpPr/>
            <p:nvPr/>
          </p:nvSpPr>
          <p:spPr>
            <a:xfrm>
              <a:off x="5016828" y="6037950"/>
              <a:ext cx="60295" cy="411021"/>
            </a:xfrm>
            <a:custGeom>
              <a:avLst/>
              <a:gdLst>
                <a:gd name="connsiteX0" fmla="*/ 52060 w 60295"/>
                <a:gd name="connsiteY0" fmla="*/ 18363 h 411021"/>
                <a:gd name="connsiteX1" fmla="*/ 4435 w 60295"/>
                <a:gd name="connsiteY1" fmla="*/ 394600 h 411021"/>
                <a:gd name="connsiteX2" fmla="*/ 6022 w 60295"/>
                <a:gd name="connsiteY2" fmla="*/ 329513 h 411021"/>
                <a:gd name="connsiteX3" fmla="*/ 39360 w 60295"/>
                <a:gd name="connsiteY3" fmla="*/ 200925 h 411021"/>
                <a:gd name="connsiteX4" fmla="*/ 58410 w 60295"/>
                <a:gd name="connsiteY4" fmla="*/ 72338 h 411021"/>
                <a:gd name="connsiteX5" fmla="*/ 52060 w 60295"/>
                <a:gd name="connsiteY5" fmla="*/ 18363 h 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5" h="411021">
                  <a:moveTo>
                    <a:pt x="52060" y="18363"/>
                  </a:moveTo>
                  <a:cubicBezTo>
                    <a:pt x="43064" y="72073"/>
                    <a:pt x="12108" y="342742"/>
                    <a:pt x="4435" y="394600"/>
                  </a:cubicBezTo>
                  <a:cubicBezTo>
                    <a:pt x="-3238" y="446458"/>
                    <a:pt x="201" y="361792"/>
                    <a:pt x="6022" y="329513"/>
                  </a:cubicBezTo>
                  <a:cubicBezTo>
                    <a:pt x="11843" y="297234"/>
                    <a:pt x="30629" y="243787"/>
                    <a:pt x="39360" y="200925"/>
                  </a:cubicBezTo>
                  <a:cubicBezTo>
                    <a:pt x="48091" y="158063"/>
                    <a:pt x="54970" y="101707"/>
                    <a:pt x="58410" y="72338"/>
                  </a:cubicBezTo>
                  <a:cubicBezTo>
                    <a:pt x="61850" y="42969"/>
                    <a:pt x="61056" y="-35347"/>
                    <a:pt x="52060" y="183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: 図形 982">
              <a:extLst>
                <a:ext uri="{FF2B5EF4-FFF2-40B4-BE49-F238E27FC236}">
                  <a16:creationId xmlns:a16="http://schemas.microsoft.com/office/drawing/2014/main" id="{FD567B01-807C-45ED-9A2E-BEFA3FF25F5F}"/>
                </a:ext>
              </a:extLst>
            </p:cNvPr>
            <p:cNvSpPr/>
            <p:nvPr/>
          </p:nvSpPr>
          <p:spPr>
            <a:xfrm>
              <a:off x="4984478" y="6051496"/>
              <a:ext cx="55898" cy="451613"/>
            </a:xfrm>
            <a:custGeom>
              <a:avLst/>
              <a:gdLst>
                <a:gd name="connsiteX0" fmla="*/ 55835 w 55898"/>
                <a:gd name="connsiteY0" fmla="*/ 54 h 451613"/>
                <a:gd name="connsiteX1" fmla="*/ 272 w 55898"/>
                <a:gd name="connsiteY1" fmla="*/ 362004 h 451613"/>
                <a:gd name="connsiteX2" fmla="*/ 33610 w 55898"/>
                <a:gd name="connsiteY2" fmla="*/ 450904 h 451613"/>
                <a:gd name="connsiteX3" fmla="*/ 11385 w 55898"/>
                <a:gd name="connsiteY3" fmla="*/ 400104 h 451613"/>
                <a:gd name="connsiteX4" fmla="*/ 11385 w 55898"/>
                <a:gd name="connsiteY4" fmla="*/ 335017 h 451613"/>
                <a:gd name="connsiteX5" fmla="*/ 55835 w 55898"/>
                <a:gd name="connsiteY5" fmla="*/ 54 h 45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98" h="451613">
                  <a:moveTo>
                    <a:pt x="55835" y="54"/>
                  </a:moveTo>
                  <a:cubicBezTo>
                    <a:pt x="53983" y="4552"/>
                    <a:pt x="3976" y="286862"/>
                    <a:pt x="272" y="362004"/>
                  </a:cubicBezTo>
                  <a:cubicBezTo>
                    <a:pt x="-3432" y="437146"/>
                    <a:pt x="31758" y="444554"/>
                    <a:pt x="33610" y="450904"/>
                  </a:cubicBezTo>
                  <a:cubicBezTo>
                    <a:pt x="35462" y="457254"/>
                    <a:pt x="15089" y="419418"/>
                    <a:pt x="11385" y="400104"/>
                  </a:cubicBezTo>
                  <a:cubicBezTo>
                    <a:pt x="7681" y="380790"/>
                    <a:pt x="4506" y="398517"/>
                    <a:pt x="11385" y="335017"/>
                  </a:cubicBezTo>
                  <a:cubicBezTo>
                    <a:pt x="18264" y="271517"/>
                    <a:pt x="57687" y="-4444"/>
                    <a:pt x="5583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: 図形 983">
              <a:extLst>
                <a:ext uri="{FF2B5EF4-FFF2-40B4-BE49-F238E27FC236}">
                  <a16:creationId xmlns:a16="http://schemas.microsoft.com/office/drawing/2014/main" id="{8D422463-5EF8-48FB-8EBD-0ECD0951454C}"/>
                </a:ext>
              </a:extLst>
            </p:cNvPr>
            <p:cNvSpPr/>
            <p:nvPr/>
          </p:nvSpPr>
          <p:spPr>
            <a:xfrm>
              <a:off x="4983028" y="6047549"/>
              <a:ext cx="40849" cy="217364"/>
            </a:xfrm>
            <a:custGeom>
              <a:avLst/>
              <a:gdLst>
                <a:gd name="connsiteX0" fmla="*/ 39822 w 40849"/>
                <a:gd name="connsiteY0" fmla="*/ 2414 h 217364"/>
                <a:gd name="connsiteX1" fmla="*/ 135 w 40849"/>
                <a:gd name="connsiteY1" fmla="*/ 215139 h 217364"/>
                <a:gd name="connsiteX2" fmla="*/ 27122 w 40849"/>
                <a:gd name="connsiteY2" fmla="*/ 107189 h 217364"/>
                <a:gd name="connsiteX3" fmla="*/ 39822 w 40849"/>
                <a:gd name="connsiteY3" fmla="*/ 2414 h 21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49" h="217364">
                  <a:moveTo>
                    <a:pt x="39822" y="2414"/>
                  </a:moveTo>
                  <a:cubicBezTo>
                    <a:pt x="35324" y="20406"/>
                    <a:pt x="2252" y="197677"/>
                    <a:pt x="135" y="215139"/>
                  </a:cubicBezTo>
                  <a:cubicBezTo>
                    <a:pt x="-1982" y="232601"/>
                    <a:pt x="21301" y="142643"/>
                    <a:pt x="27122" y="107189"/>
                  </a:cubicBezTo>
                  <a:cubicBezTo>
                    <a:pt x="32943" y="71735"/>
                    <a:pt x="44320" y="-15578"/>
                    <a:pt x="39822" y="2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: 図形 984">
              <a:extLst>
                <a:ext uri="{FF2B5EF4-FFF2-40B4-BE49-F238E27FC236}">
                  <a16:creationId xmlns:a16="http://schemas.microsoft.com/office/drawing/2014/main" id="{C0F7238C-2FD0-4BBB-A97A-95581857EBCF}"/>
                </a:ext>
              </a:extLst>
            </p:cNvPr>
            <p:cNvSpPr/>
            <p:nvPr/>
          </p:nvSpPr>
          <p:spPr>
            <a:xfrm>
              <a:off x="4809481" y="6327540"/>
              <a:ext cx="140347" cy="375376"/>
            </a:xfrm>
            <a:custGeom>
              <a:avLst/>
              <a:gdLst>
                <a:gd name="connsiteX0" fmla="*/ 140344 w 140347"/>
                <a:gd name="connsiteY0" fmla="*/ 235 h 375376"/>
                <a:gd name="connsiteX1" fmla="*/ 116532 w 140347"/>
                <a:gd name="connsiteY1" fmla="*/ 190735 h 375376"/>
                <a:gd name="connsiteX2" fmla="*/ 59382 w 140347"/>
                <a:gd name="connsiteY2" fmla="*/ 273285 h 375376"/>
                <a:gd name="connsiteX3" fmla="*/ 644 w 140347"/>
                <a:gd name="connsiteY3" fmla="*/ 374885 h 375376"/>
                <a:gd name="connsiteX4" fmla="*/ 99069 w 140347"/>
                <a:gd name="connsiteY4" fmla="*/ 228835 h 375376"/>
                <a:gd name="connsiteX5" fmla="*/ 118119 w 140347"/>
                <a:gd name="connsiteY5" fmla="*/ 152635 h 375376"/>
                <a:gd name="connsiteX6" fmla="*/ 140344 w 140347"/>
                <a:gd name="connsiteY6" fmla="*/ 235 h 3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47" h="375376">
                  <a:moveTo>
                    <a:pt x="140344" y="235"/>
                  </a:moveTo>
                  <a:cubicBezTo>
                    <a:pt x="140080" y="6585"/>
                    <a:pt x="130026" y="145227"/>
                    <a:pt x="116532" y="190735"/>
                  </a:cubicBezTo>
                  <a:cubicBezTo>
                    <a:pt x="103038" y="236243"/>
                    <a:pt x="78697" y="242593"/>
                    <a:pt x="59382" y="273285"/>
                  </a:cubicBezTo>
                  <a:cubicBezTo>
                    <a:pt x="40067" y="303977"/>
                    <a:pt x="-5970" y="382293"/>
                    <a:pt x="644" y="374885"/>
                  </a:cubicBezTo>
                  <a:cubicBezTo>
                    <a:pt x="7258" y="367477"/>
                    <a:pt x="79490" y="265877"/>
                    <a:pt x="99069" y="228835"/>
                  </a:cubicBezTo>
                  <a:cubicBezTo>
                    <a:pt x="118648" y="191793"/>
                    <a:pt x="110975" y="187560"/>
                    <a:pt x="118119" y="152635"/>
                  </a:cubicBezTo>
                  <a:cubicBezTo>
                    <a:pt x="125263" y="117710"/>
                    <a:pt x="140608" y="-6115"/>
                    <a:pt x="140344" y="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: 図形 985">
              <a:extLst>
                <a:ext uri="{FF2B5EF4-FFF2-40B4-BE49-F238E27FC236}">
                  <a16:creationId xmlns:a16="http://schemas.microsoft.com/office/drawing/2014/main" id="{78597E57-AE7B-4E43-BA5C-6287C26F6A06}"/>
                </a:ext>
              </a:extLst>
            </p:cNvPr>
            <p:cNvSpPr/>
            <p:nvPr/>
          </p:nvSpPr>
          <p:spPr>
            <a:xfrm>
              <a:off x="4962231" y="6322681"/>
              <a:ext cx="51109" cy="212201"/>
            </a:xfrm>
            <a:custGeom>
              <a:avLst/>
              <a:gdLst>
                <a:gd name="connsiteX0" fmla="*/ 294 w 51109"/>
                <a:gd name="connsiteY0" fmla="*/ 332 h 212201"/>
                <a:gd name="connsiteX1" fmla="*/ 8232 w 51109"/>
                <a:gd name="connsiteY1" fmla="*/ 201944 h 212201"/>
                <a:gd name="connsiteX2" fmla="*/ 51094 w 51109"/>
                <a:gd name="connsiteY2" fmla="*/ 179719 h 212201"/>
                <a:gd name="connsiteX3" fmla="*/ 12994 w 51109"/>
                <a:gd name="connsiteY3" fmla="*/ 154319 h 212201"/>
                <a:gd name="connsiteX4" fmla="*/ 294 w 51109"/>
                <a:gd name="connsiteY4" fmla="*/ 332 h 21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9" h="212201">
                  <a:moveTo>
                    <a:pt x="294" y="332"/>
                  </a:moveTo>
                  <a:cubicBezTo>
                    <a:pt x="-500" y="8269"/>
                    <a:pt x="-235" y="172046"/>
                    <a:pt x="8232" y="201944"/>
                  </a:cubicBezTo>
                  <a:cubicBezTo>
                    <a:pt x="16699" y="231842"/>
                    <a:pt x="50300" y="187656"/>
                    <a:pt x="51094" y="179719"/>
                  </a:cubicBezTo>
                  <a:cubicBezTo>
                    <a:pt x="51888" y="171782"/>
                    <a:pt x="22254" y="179719"/>
                    <a:pt x="12994" y="154319"/>
                  </a:cubicBezTo>
                  <a:cubicBezTo>
                    <a:pt x="3734" y="128919"/>
                    <a:pt x="1088" y="-7605"/>
                    <a:pt x="294" y="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: 図形 986">
              <a:extLst>
                <a:ext uri="{FF2B5EF4-FFF2-40B4-BE49-F238E27FC236}">
                  <a16:creationId xmlns:a16="http://schemas.microsoft.com/office/drawing/2014/main" id="{6AE9A9D2-CBAA-4015-BB82-27350F6B4F5C}"/>
                </a:ext>
              </a:extLst>
            </p:cNvPr>
            <p:cNvSpPr/>
            <p:nvPr/>
          </p:nvSpPr>
          <p:spPr>
            <a:xfrm>
              <a:off x="4644685" y="6524581"/>
              <a:ext cx="316708" cy="541406"/>
            </a:xfrm>
            <a:custGeom>
              <a:avLst/>
              <a:gdLst>
                <a:gd name="connsiteX0" fmla="*/ 305140 w 316708"/>
                <a:gd name="connsiteY0" fmla="*/ 44 h 541406"/>
                <a:gd name="connsiteX1" fmla="*/ 303553 w 316708"/>
                <a:gd name="connsiteY1" fmla="*/ 104819 h 541406"/>
                <a:gd name="connsiteX2" fmla="*/ 259103 w 316708"/>
                <a:gd name="connsiteY2" fmla="*/ 161969 h 541406"/>
                <a:gd name="connsiteX3" fmla="*/ 179728 w 316708"/>
                <a:gd name="connsiteY3" fmla="*/ 301669 h 541406"/>
                <a:gd name="connsiteX4" fmla="*/ 71778 w 316708"/>
                <a:gd name="connsiteY4" fmla="*/ 450894 h 541406"/>
                <a:gd name="connsiteX5" fmla="*/ 340 w 316708"/>
                <a:gd name="connsiteY5" fmla="*/ 541382 h 541406"/>
                <a:gd name="connsiteX6" fmla="*/ 100353 w 316708"/>
                <a:gd name="connsiteY6" fmla="*/ 442957 h 541406"/>
                <a:gd name="connsiteX7" fmla="*/ 228940 w 316708"/>
                <a:gd name="connsiteY7" fmla="*/ 258807 h 541406"/>
                <a:gd name="connsiteX8" fmla="*/ 300378 w 316708"/>
                <a:gd name="connsiteY8" fmla="*/ 136569 h 541406"/>
                <a:gd name="connsiteX9" fmla="*/ 316253 w 316708"/>
                <a:gd name="connsiteY9" fmla="*/ 92119 h 541406"/>
                <a:gd name="connsiteX10" fmla="*/ 305140 w 316708"/>
                <a:gd name="connsiteY10" fmla="*/ 44 h 54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08" h="541406">
                  <a:moveTo>
                    <a:pt x="305140" y="44"/>
                  </a:moveTo>
                  <a:cubicBezTo>
                    <a:pt x="303023" y="2161"/>
                    <a:pt x="311226" y="77831"/>
                    <a:pt x="303553" y="104819"/>
                  </a:cubicBezTo>
                  <a:cubicBezTo>
                    <a:pt x="295880" y="131807"/>
                    <a:pt x="279740" y="129161"/>
                    <a:pt x="259103" y="161969"/>
                  </a:cubicBezTo>
                  <a:cubicBezTo>
                    <a:pt x="238466" y="194777"/>
                    <a:pt x="210949" y="253515"/>
                    <a:pt x="179728" y="301669"/>
                  </a:cubicBezTo>
                  <a:cubicBezTo>
                    <a:pt x="148507" y="349823"/>
                    <a:pt x="101676" y="410942"/>
                    <a:pt x="71778" y="450894"/>
                  </a:cubicBezTo>
                  <a:cubicBezTo>
                    <a:pt x="41880" y="490846"/>
                    <a:pt x="-4422" y="542705"/>
                    <a:pt x="340" y="541382"/>
                  </a:cubicBezTo>
                  <a:cubicBezTo>
                    <a:pt x="5102" y="540059"/>
                    <a:pt x="62253" y="490053"/>
                    <a:pt x="100353" y="442957"/>
                  </a:cubicBezTo>
                  <a:cubicBezTo>
                    <a:pt x="138453" y="395861"/>
                    <a:pt x="195603" y="309872"/>
                    <a:pt x="228940" y="258807"/>
                  </a:cubicBezTo>
                  <a:cubicBezTo>
                    <a:pt x="262277" y="207742"/>
                    <a:pt x="285826" y="164350"/>
                    <a:pt x="300378" y="136569"/>
                  </a:cubicBezTo>
                  <a:cubicBezTo>
                    <a:pt x="314930" y="108788"/>
                    <a:pt x="313343" y="112756"/>
                    <a:pt x="316253" y="92119"/>
                  </a:cubicBezTo>
                  <a:cubicBezTo>
                    <a:pt x="319163" y="71482"/>
                    <a:pt x="307257" y="-2073"/>
                    <a:pt x="30514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: 図形 987">
              <a:extLst>
                <a:ext uri="{FF2B5EF4-FFF2-40B4-BE49-F238E27FC236}">
                  <a16:creationId xmlns:a16="http://schemas.microsoft.com/office/drawing/2014/main" id="{AE681B9A-DA21-4299-AFD1-6307D512DB32}"/>
                </a:ext>
              </a:extLst>
            </p:cNvPr>
            <p:cNvSpPr/>
            <p:nvPr/>
          </p:nvSpPr>
          <p:spPr>
            <a:xfrm>
              <a:off x="4905160" y="6523018"/>
              <a:ext cx="24034" cy="125151"/>
            </a:xfrm>
            <a:custGeom>
              <a:avLst/>
              <a:gdLst>
                <a:gd name="connsiteX0" fmla="*/ 215 w 24034"/>
                <a:gd name="connsiteY0" fmla="*/ 20 h 125151"/>
                <a:gd name="connsiteX1" fmla="*/ 12915 w 24034"/>
                <a:gd name="connsiteY1" fmla="*/ 115907 h 125151"/>
                <a:gd name="connsiteX2" fmla="*/ 24028 w 24034"/>
                <a:gd name="connsiteY2" fmla="*/ 106382 h 125151"/>
                <a:gd name="connsiteX3" fmla="*/ 215 w 24034"/>
                <a:gd name="connsiteY3" fmla="*/ 20 h 12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4" h="125151">
                  <a:moveTo>
                    <a:pt x="215" y="20"/>
                  </a:moveTo>
                  <a:cubicBezTo>
                    <a:pt x="-1637" y="1607"/>
                    <a:pt x="8946" y="98180"/>
                    <a:pt x="12915" y="115907"/>
                  </a:cubicBezTo>
                  <a:cubicBezTo>
                    <a:pt x="16884" y="133634"/>
                    <a:pt x="24293" y="123315"/>
                    <a:pt x="24028" y="106382"/>
                  </a:cubicBezTo>
                  <a:cubicBezTo>
                    <a:pt x="23764" y="89449"/>
                    <a:pt x="2067" y="-1567"/>
                    <a:pt x="215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: 図形 988">
              <a:extLst>
                <a:ext uri="{FF2B5EF4-FFF2-40B4-BE49-F238E27FC236}">
                  <a16:creationId xmlns:a16="http://schemas.microsoft.com/office/drawing/2014/main" id="{72B7A88A-43DE-4A32-AAEA-9C2C49B0D709}"/>
                </a:ext>
              </a:extLst>
            </p:cNvPr>
            <p:cNvSpPr/>
            <p:nvPr/>
          </p:nvSpPr>
          <p:spPr>
            <a:xfrm>
              <a:off x="4632191" y="6589274"/>
              <a:ext cx="268415" cy="453415"/>
            </a:xfrm>
            <a:custGeom>
              <a:avLst/>
              <a:gdLst>
                <a:gd name="connsiteX0" fmla="*/ 249372 w 268415"/>
                <a:gd name="connsiteY0" fmla="*/ 2026 h 453415"/>
                <a:gd name="connsiteX1" fmla="*/ 263659 w 268415"/>
                <a:gd name="connsiteY1" fmla="*/ 52826 h 453415"/>
                <a:gd name="connsiteX2" fmla="*/ 160472 w 268415"/>
                <a:gd name="connsiteY2" fmla="*/ 183001 h 453415"/>
                <a:gd name="connsiteX3" fmla="*/ 136659 w 268415"/>
                <a:gd name="connsiteY3" fmla="*/ 257614 h 453415"/>
                <a:gd name="connsiteX4" fmla="*/ 65222 w 268415"/>
                <a:gd name="connsiteY4" fmla="*/ 346514 h 453415"/>
                <a:gd name="connsiteX5" fmla="*/ 1722 w 268415"/>
                <a:gd name="connsiteY5" fmla="*/ 452876 h 453415"/>
                <a:gd name="connsiteX6" fmla="*/ 136659 w 268415"/>
                <a:gd name="connsiteY6" fmla="*/ 298889 h 453415"/>
                <a:gd name="connsiteX7" fmla="*/ 200159 w 268415"/>
                <a:gd name="connsiteY7" fmla="*/ 175064 h 453415"/>
                <a:gd name="connsiteX8" fmla="*/ 233497 w 268415"/>
                <a:gd name="connsiteY8" fmla="*/ 114739 h 453415"/>
                <a:gd name="connsiteX9" fmla="*/ 249372 w 268415"/>
                <a:gd name="connsiteY9" fmla="*/ 2026 h 45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415" h="453415">
                  <a:moveTo>
                    <a:pt x="249372" y="2026"/>
                  </a:moveTo>
                  <a:cubicBezTo>
                    <a:pt x="254399" y="-8293"/>
                    <a:pt x="278476" y="22664"/>
                    <a:pt x="263659" y="52826"/>
                  </a:cubicBezTo>
                  <a:cubicBezTo>
                    <a:pt x="248842" y="82988"/>
                    <a:pt x="181639" y="148870"/>
                    <a:pt x="160472" y="183001"/>
                  </a:cubicBezTo>
                  <a:cubicBezTo>
                    <a:pt x="139305" y="217132"/>
                    <a:pt x="152534" y="230362"/>
                    <a:pt x="136659" y="257614"/>
                  </a:cubicBezTo>
                  <a:cubicBezTo>
                    <a:pt x="120784" y="284866"/>
                    <a:pt x="87711" y="313970"/>
                    <a:pt x="65222" y="346514"/>
                  </a:cubicBezTo>
                  <a:cubicBezTo>
                    <a:pt x="42733" y="379058"/>
                    <a:pt x="-10184" y="460813"/>
                    <a:pt x="1722" y="452876"/>
                  </a:cubicBezTo>
                  <a:cubicBezTo>
                    <a:pt x="13628" y="444939"/>
                    <a:pt x="103586" y="345191"/>
                    <a:pt x="136659" y="298889"/>
                  </a:cubicBezTo>
                  <a:cubicBezTo>
                    <a:pt x="169732" y="252587"/>
                    <a:pt x="184019" y="205756"/>
                    <a:pt x="200159" y="175064"/>
                  </a:cubicBezTo>
                  <a:cubicBezTo>
                    <a:pt x="216299" y="144372"/>
                    <a:pt x="223178" y="139875"/>
                    <a:pt x="233497" y="114739"/>
                  </a:cubicBezTo>
                  <a:cubicBezTo>
                    <a:pt x="243816" y="89604"/>
                    <a:pt x="244345" y="12345"/>
                    <a:pt x="249372" y="20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: 図形 989">
              <a:extLst>
                <a:ext uri="{FF2B5EF4-FFF2-40B4-BE49-F238E27FC236}">
                  <a16:creationId xmlns:a16="http://schemas.microsoft.com/office/drawing/2014/main" id="{13C1C203-EBC9-4493-A4B4-E96642FFC98C}"/>
                </a:ext>
              </a:extLst>
            </p:cNvPr>
            <p:cNvSpPr/>
            <p:nvPr/>
          </p:nvSpPr>
          <p:spPr>
            <a:xfrm>
              <a:off x="4285960" y="6653210"/>
              <a:ext cx="482975" cy="557142"/>
            </a:xfrm>
            <a:custGeom>
              <a:avLst/>
              <a:gdLst>
                <a:gd name="connsiteX0" fmla="*/ 482890 w 482975"/>
                <a:gd name="connsiteY0" fmla="*/ 3 h 557142"/>
                <a:gd name="connsiteX1" fmla="*/ 152690 w 482975"/>
                <a:gd name="connsiteY1" fmla="*/ 423865 h 557142"/>
                <a:gd name="connsiteX2" fmla="*/ 290 w 482975"/>
                <a:gd name="connsiteY2" fmla="*/ 555628 h 557142"/>
                <a:gd name="connsiteX3" fmla="*/ 116178 w 482975"/>
                <a:gd name="connsiteY3" fmla="*/ 490540 h 557142"/>
                <a:gd name="connsiteX4" fmla="*/ 184440 w 482975"/>
                <a:gd name="connsiteY4" fmla="*/ 415928 h 557142"/>
                <a:gd name="connsiteX5" fmla="*/ 482890 w 482975"/>
                <a:gd name="connsiteY5" fmla="*/ 3 h 55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975" h="557142">
                  <a:moveTo>
                    <a:pt x="482890" y="3"/>
                  </a:moveTo>
                  <a:cubicBezTo>
                    <a:pt x="477598" y="1326"/>
                    <a:pt x="233123" y="331261"/>
                    <a:pt x="152690" y="423865"/>
                  </a:cubicBezTo>
                  <a:cubicBezTo>
                    <a:pt x="72257" y="516469"/>
                    <a:pt x="6375" y="544516"/>
                    <a:pt x="290" y="555628"/>
                  </a:cubicBezTo>
                  <a:cubicBezTo>
                    <a:pt x="-5795" y="566741"/>
                    <a:pt x="85486" y="513823"/>
                    <a:pt x="116178" y="490540"/>
                  </a:cubicBezTo>
                  <a:cubicBezTo>
                    <a:pt x="146870" y="467257"/>
                    <a:pt x="123586" y="494509"/>
                    <a:pt x="184440" y="415928"/>
                  </a:cubicBezTo>
                  <a:cubicBezTo>
                    <a:pt x="245294" y="337347"/>
                    <a:pt x="488182" y="-1320"/>
                    <a:pt x="48289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: 図形 990">
              <a:extLst>
                <a:ext uri="{FF2B5EF4-FFF2-40B4-BE49-F238E27FC236}">
                  <a16:creationId xmlns:a16="http://schemas.microsoft.com/office/drawing/2014/main" id="{932D1F05-94E3-4083-9C42-AEBF882FD12E}"/>
                </a:ext>
              </a:extLst>
            </p:cNvPr>
            <p:cNvSpPr/>
            <p:nvPr/>
          </p:nvSpPr>
          <p:spPr>
            <a:xfrm>
              <a:off x="4363437" y="6761036"/>
              <a:ext cx="361064" cy="489549"/>
            </a:xfrm>
            <a:custGeom>
              <a:avLst/>
              <a:gdLst>
                <a:gd name="connsiteX0" fmla="*/ 360963 w 361064"/>
                <a:gd name="connsiteY0" fmla="*/ 127 h 489549"/>
                <a:gd name="connsiteX1" fmla="*/ 49813 w 361064"/>
                <a:gd name="connsiteY1" fmla="*/ 430339 h 489549"/>
                <a:gd name="connsiteX2" fmla="*/ 3776 w 361064"/>
                <a:gd name="connsiteY2" fmla="*/ 481139 h 489549"/>
                <a:gd name="connsiteX3" fmla="*/ 83151 w 361064"/>
                <a:gd name="connsiteY3" fmla="*/ 385889 h 489549"/>
                <a:gd name="connsiteX4" fmla="*/ 360963 w 361064"/>
                <a:gd name="connsiteY4" fmla="*/ 127 h 48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64" h="489549">
                  <a:moveTo>
                    <a:pt x="360963" y="127"/>
                  </a:moveTo>
                  <a:cubicBezTo>
                    <a:pt x="355407" y="7535"/>
                    <a:pt x="109344" y="350170"/>
                    <a:pt x="49813" y="430339"/>
                  </a:cubicBezTo>
                  <a:cubicBezTo>
                    <a:pt x="-9718" y="510508"/>
                    <a:pt x="-1780" y="488547"/>
                    <a:pt x="3776" y="481139"/>
                  </a:cubicBezTo>
                  <a:cubicBezTo>
                    <a:pt x="9332" y="473731"/>
                    <a:pt x="22826" y="462353"/>
                    <a:pt x="83151" y="385889"/>
                  </a:cubicBezTo>
                  <a:cubicBezTo>
                    <a:pt x="143476" y="309425"/>
                    <a:pt x="366519" y="-7281"/>
                    <a:pt x="360963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3684578D-4F76-4041-9A9D-14B209748F35}"/>
                </a:ext>
              </a:extLst>
            </p:cNvPr>
            <p:cNvSpPr/>
            <p:nvPr/>
          </p:nvSpPr>
          <p:spPr>
            <a:xfrm>
              <a:off x="4444940" y="6780144"/>
              <a:ext cx="339791" cy="494186"/>
            </a:xfrm>
            <a:custGeom>
              <a:avLst/>
              <a:gdLst>
                <a:gd name="connsiteX0" fmla="*/ 339785 w 339791"/>
                <a:gd name="connsiteY0" fmla="*/ 69 h 494186"/>
                <a:gd name="connsiteX1" fmla="*/ 82610 w 339791"/>
                <a:gd name="connsiteY1" fmla="*/ 374719 h 494186"/>
                <a:gd name="connsiteX2" fmla="*/ 60 w 339791"/>
                <a:gd name="connsiteY2" fmla="*/ 493781 h 494186"/>
                <a:gd name="connsiteX3" fmla="*/ 74673 w 339791"/>
                <a:gd name="connsiteY3" fmla="*/ 344556 h 494186"/>
                <a:gd name="connsiteX4" fmla="*/ 339785 w 339791"/>
                <a:gd name="connsiteY4" fmla="*/ 69 h 49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91" h="494186">
                  <a:moveTo>
                    <a:pt x="339785" y="69"/>
                  </a:moveTo>
                  <a:cubicBezTo>
                    <a:pt x="341108" y="5096"/>
                    <a:pt x="139231" y="292434"/>
                    <a:pt x="82610" y="374719"/>
                  </a:cubicBezTo>
                  <a:cubicBezTo>
                    <a:pt x="25989" y="457004"/>
                    <a:pt x="1383" y="498808"/>
                    <a:pt x="60" y="493781"/>
                  </a:cubicBezTo>
                  <a:cubicBezTo>
                    <a:pt x="-1263" y="488754"/>
                    <a:pt x="19110" y="426312"/>
                    <a:pt x="74673" y="344556"/>
                  </a:cubicBezTo>
                  <a:cubicBezTo>
                    <a:pt x="130235" y="262800"/>
                    <a:pt x="338462" y="-4958"/>
                    <a:pt x="339785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: 図形 992">
              <a:extLst>
                <a:ext uri="{FF2B5EF4-FFF2-40B4-BE49-F238E27FC236}">
                  <a16:creationId xmlns:a16="http://schemas.microsoft.com/office/drawing/2014/main" id="{6529E610-2FCE-45A3-A88E-0F870E3FE7DA}"/>
                </a:ext>
              </a:extLst>
            </p:cNvPr>
            <p:cNvSpPr/>
            <p:nvPr/>
          </p:nvSpPr>
          <p:spPr>
            <a:xfrm>
              <a:off x="4392528" y="6706659"/>
              <a:ext cx="398644" cy="535964"/>
            </a:xfrm>
            <a:custGeom>
              <a:avLst/>
              <a:gdLst>
                <a:gd name="connsiteX0" fmla="*/ 387435 w 398644"/>
                <a:gd name="connsiteY0" fmla="*/ 529 h 535964"/>
                <a:gd name="connsiteX1" fmla="*/ 349335 w 398644"/>
                <a:gd name="connsiteY1" fmla="*/ 103716 h 535964"/>
                <a:gd name="connsiteX2" fmla="*/ 109622 w 398644"/>
                <a:gd name="connsiteY2" fmla="*/ 378354 h 535964"/>
                <a:gd name="connsiteX3" fmla="*/ 85 w 398644"/>
                <a:gd name="connsiteY3" fmla="*/ 533929 h 535964"/>
                <a:gd name="connsiteX4" fmla="*/ 96922 w 398644"/>
                <a:gd name="connsiteY4" fmla="*/ 440266 h 535964"/>
                <a:gd name="connsiteX5" fmla="*/ 369972 w 398644"/>
                <a:gd name="connsiteY5" fmla="*/ 81491 h 535964"/>
                <a:gd name="connsiteX6" fmla="*/ 387435 w 398644"/>
                <a:gd name="connsiteY6" fmla="*/ 529 h 53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644" h="535964">
                  <a:moveTo>
                    <a:pt x="387435" y="529"/>
                  </a:moveTo>
                  <a:cubicBezTo>
                    <a:pt x="383996" y="4233"/>
                    <a:pt x="395637" y="40745"/>
                    <a:pt x="349335" y="103716"/>
                  </a:cubicBezTo>
                  <a:cubicBezTo>
                    <a:pt x="303033" y="166687"/>
                    <a:pt x="167830" y="306652"/>
                    <a:pt x="109622" y="378354"/>
                  </a:cubicBezTo>
                  <a:cubicBezTo>
                    <a:pt x="51414" y="450056"/>
                    <a:pt x="2202" y="523610"/>
                    <a:pt x="85" y="533929"/>
                  </a:cubicBezTo>
                  <a:cubicBezTo>
                    <a:pt x="-2032" y="544248"/>
                    <a:pt x="35274" y="515672"/>
                    <a:pt x="96922" y="440266"/>
                  </a:cubicBezTo>
                  <a:cubicBezTo>
                    <a:pt x="158570" y="364860"/>
                    <a:pt x="320760" y="151605"/>
                    <a:pt x="369972" y="81491"/>
                  </a:cubicBezTo>
                  <a:cubicBezTo>
                    <a:pt x="419184" y="11377"/>
                    <a:pt x="390874" y="-3175"/>
                    <a:pt x="387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: 図形 993">
              <a:extLst>
                <a:ext uri="{FF2B5EF4-FFF2-40B4-BE49-F238E27FC236}">
                  <a16:creationId xmlns:a16="http://schemas.microsoft.com/office/drawing/2014/main" id="{D85B6C7B-0A3B-4F1F-8E28-0BF0CA7BB00E}"/>
                </a:ext>
              </a:extLst>
            </p:cNvPr>
            <p:cNvSpPr/>
            <p:nvPr/>
          </p:nvSpPr>
          <p:spPr>
            <a:xfrm>
              <a:off x="3849640" y="7267930"/>
              <a:ext cx="608934" cy="252087"/>
            </a:xfrm>
            <a:custGeom>
              <a:avLst/>
              <a:gdLst>
                <a:gd name="connsiteX0" fmla="*/ 604885 w 608934"/>
                <a:gd name="connsiteY0" fmla="*/ 1233 h 252087"/>
                <a:gd name="connsiteX1" fmla="*/ 377873 w 608934"/>
                <a:gd name="connsiteY1" fmla="*/ 182208 h 252087"/>
                <a:gd name="connsiteX2" fmla="*/ 214360 w 608934"/>
                <a:gd name="connsiteY2" fmla="*/ 239358 h 252087"/>
                <a:gd name="connsiteX3" fmla="*/ 48 w 608934"/>
                <a:gd name="connsiteY3" fmla="*/ 252058 h 252087"/>
                <a:gd name="connsiteX4" fmla="*/ 233410 w 608934"/>
                <a:gd name="connsiteY4" fmla="*/ 237770 h 252087"/>
                <a:gd name="connsiteX5" fmla="*/ 349298 w 608934"/>
                <a:gd name="connsiteY5" fmla="*/ 193320 h 252087"/>
                <a:gd name="connsiteX6" fmla="*/ 511223 w 608934"/>
                <a:gd name="connsiteY6" fmla="*/ 106008 h 252087"/>
                <a:gd name="connsiteX7" fmla="*/ 604885 w 608934"/>
                <a:gd name="connsiteY7" fmla="*/ 1233 h 25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934" h="252087">
                  <a:moveTo>
                    <a:pt x="604885" y="1233"/>
                  </a:moveTo>
                  <a:cubicBezTo>
                    <a:pt x="582660" y="13933"/>
                    <a:pt x="442960" y="142521"/>
                    <a:pt x="377873" y="182208"/>
                  </a:cubicBezTo>
                  <a:cubicBezTo>
                    <a:pt x="312786" y="221895"/>
                    <a:pt x="277331" y="227716"/>
                    <a:pt x="214360" y="239358"/>
                  </a:cubicBezTo>
                  <a:cubicBezTo>
                    <a:pt x="151389" y="251000"/>
                    <a:pt x="-3127" y="252323"/>
                    <a:pt x="48" y="252058"/>
                  </a:cubicBezTo>
                  <a:cubicBezTo>
                    <a:pt x="3223" y="251793"/>
                    <a:pt x="175202" y="247560"/>
                    <a:pt x="233410" y="237770"/>
                  </a:cubicBezTo>
                  <a:cubicBezTo>
                    <a:pt x="291618" y="227980"/>
                    <a:pt x="302996" y="215280"/>
                    <a:pt x="349298" y="193320"/>
                  </a:cubicBezTo>
                  <a:cubicBezTo>
                    <a:pt x="395600" y="171360"/>
                    <a:pt x="469948" y="134583"/>
                    <a:pt x="511223" y="106008"/>
                  </a:cubicBezTo>
                  <a:cubicBezTo>
                    <a:pt x="552498" y="77433"/>
                    <a:pt x="627110" y="-11467"/>
                    <a:pt x="604885" y="12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: 図形 994">
              <a:extLst>
                <a:ext uri="{FF2B5EF4-FFF2-40B4-BE49-F238E27FC236}">
                  <a16:creationId xmlns:a16="http://schemas.microsoft.com/office/drawing/2014/main" id="{DDEA2D77-F0FD-4DAD-A1CF-23F5C90A76E5}"/>
                </a:ext>
              </a:extLst>
            </p:cNvPr>
            <p:cNvSpPr/>
            <p:nvPr/>
          </p:nvSpPr>
          <p:spPr>
            <a:xfrm>
              <a:off x="3408330" y="7234154"/>
              <a:ext cx="969189" cy="181049"/>
            </a:xfrm>
            <a:custGeom>
              <a:avLst/>
              <a:gdLst>
                <a:gd name="connsiteX0" fmla="*/ 968408 w 969189"/>
                <a:gd name="connsiteY0" fmla="*/ 84 h 181049"/>
                <a:gd name="connsiteX1" fmla="*/ 669958 w 969189"/>
                <a:gd name="connsiteY1" fmla="*/ 146134 h 181049"/>
                <a:gd name="connsiteX2" fmla="*/ 562008 w 969189"/>
                <a:gd name="connsiteY2" fmla="*/ 177884 h 181049"/>
                <a:gd name="connsiteX3" fmla="*/ 493745 w 969189"/>
                <a:gd name="connsiteY3" fmla="*/ 174709 h 181049"/>
                <a:gd name="connsiteX4" fmla="*/ 333408 w 969189"/>
                <a:gd name="connsiteY4" fmla="*/ 131846 h 181049"/>
                <a:gd name="connsiteX5" fmla="*/ 33 w 969189"/>
                <a:gd name="connsiteY5" fmla="*/ 58821 h 181049"/>
                <a:gd name="connsiteX6" fmla="*/ 314358 w 969189"/>
                <a:gd name="connsiteY6" fmla="*/ 144546 h 181049"/>
                <a:gd name="connsiteX7" fmla="*/ 577883 w 969189"/>
                <a:gd name="connsiteY7" fmla="*/ 176296 h 181049"/>
                <a:gd name="connsiteX8" fmla="*/ 750920 w 969189"/>
                <a:gd name="connsiteY8" fmla="*/ 125496 h 181049"/>
                <a:gd name="connsiteX9" fmla="*/ 968408 w 969189"/>
                <a:gd name="connsiteY9" fmla="*/ 84 h 18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89" h="181049">
                  <a:moveTo>
                    <a:pt x="968408" y="84"/>
                  </a:moveTo>
                  <a:cubicBezTo>
                    <a:pt x="954914" y="3524"/>
                    <a:pt x="737691" y="116501"/>
                    <a:pt x="669958" y="146134"/>
                  </a:cubicBezTo>
                  <a:cubicBezTo>
                    <a:pt x="602225" y="175767"/>
                    <a:pt x="591377" y="173122"/>
                    <a:pt x="562008" y="177884"/>
                  </a:cubicBezTo>
                  <a:cubicBezTo>
                    <a:pt x="532639" y="182646"/>
                    <a:pt x="531845" y="182382"/>
                    <a:pt x="493745" y="174709"/>
                  </a:cubicBezTo>
                  <a:cubicBezTo>
                    <a:pt x="455645" y="167036"/>
                    <a:pt x="415693" y="151161"/>
                    <a:pt x="333408" y="131846"/>
                  </a:cubicBezTo>
                  <a:cubicBezTo>
                    <a:pt x="251123" y="112531"/>
                    <a:pt x="3208" y="56704"/>
                    <a:pt x="33" y="58821"/>
                  </a:cubicBezTo>
                  <a:cubicBezTo>
                    <a:pt x="-3142" y="60938"/>
                    <a:pt x="218050" y="124967"/>
                    <a:pt x="314358" y="144546"/>
                  </a:cubicBezTo>
                  <a:cubicBezTo>
                    <a:pt x="410666" y="164125"/>
                    <a:pt x="505123" y="179471"/>
                    <a:pt x="577883" y="176296"/>
                  </a:cubicBezTo>
                  <a:cubicBezTo>
                    <a:pt x="650643" y="173121"/>
                    <a:pt x="684774" y="151954"/>
                    <a:pt x="750920" y="125496"/>
                  </a:cubicBezTo>
                  <a:cubicBezTo>
                    <a:pt x="817066" y="99038"/>
                    <a:pt x="981902" y="-3356"/>
                    <a:pt x="968408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: 図形 995">
              <a:extLst>
                <a:ext uri="{FF2B5EF4-FFF2-40B4-BE49-F238E27FC236}">
                  <a16:creationId xmlns:a16="http://schemas.microsoft.com/office/drawing/2014/main" id="{8C0F6E35-5DE3-4A41-9C53-FA7F207E3111}"/>
                </a:ext>
              </a:extLst>
            </p:cNvPr>
            <p:cNvSpPr/>
            <p:nvPr/>
          </p:nvSpPr>
          <p:spPr>
            <a:xfrm>
              <a:off x="3896141" y="7263127"/>
              <a:ext cx="527156" cy="242971"/>
            </a:xfrm>
            <a:custGeom>
              <a:avLst/>
              <a:gdLst>
                <a:gd name="connsiteX0" fmla="*/ 525047 w 527156"/>
                <a:gd name="connsiteY0" fmla="*/ 1273 h 242971"/>
                <a:gd name="connsiteX1" fmla="*/ 304384 w 527156"/>
                <a:gd name="connsiteY1" fmla="*/ 158436 h 242971"/>
                <a:gd name="connsiteX2" fmla="*/ 175797 w 527156"/>
                <a:gd name="connsiteY2" fmla="*/ 212411 h 242971"/>
                <a:gd name="connsiteX3" fmla="*/ 1172 w 527156"/>
                <a:gd name="connsiteY3" fmla="*/ 242573 h 242971"/>
                <a:gd name="connsiteX4" fmla="*/ 267872 w 527156"/>
                <a:gd name="connsiteY4" fmla="*/ 191773 h 242971"/>
                <a:gd name="connsiteX5" fmla="*/ 407572 w 527156"/>
                <a:gd name="connsiteY5" fmla="*/ 90173 h 242971"/>
                <a:gd name="connsiteX6" fmla="*/ 525047 w 527156"/>
                <a:gd name="connsiteY6" fmla="*/ 1273 h 2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156" h="242971">
                  <a:moveTo>
                    <a:pt x="525047" y="1273"/>
                  </a:moveTo>
                  <a:cubicBezTo>
                    <a:pt x="507849" y="12650"/>
                    <a:pt x="362592" y="123246"/>
                    <a:pt x="304384" y="158436"/>
                  </a:cubicBezTo>
                  <a:cubicBezTo>
                    <a:pt x="246176" y="193626"/>
                    <a:pt x="226332" y="198388"/>
                    <a:pt x="175797" y="212411"/>
                  </a:cubicBezTo>
                  <a:cubicBezTo>
                    <a:pt x="125262" y="226434"/>
                    <a:pt x="-14174" y="246013"/>
                    <a:pt x="1172" y="242573"/>
                  </a:cubicBezTo>
                  <a:cubicBezTo>
                    <a:pt x="16518" y="239133"/>
                    <a:pt x="200139" y="217173"/>
                    <a:pt x="267872" y="191773"/>
                  </a:cubicBezTo>
                  <a:cubicBezTo>
                    <a:pt x="335605" y="166373"/>
                    <a:pt x="365239" y="122717"/>
                    <a:pt x="407572" y="90173"/>
                  </a:cubicBezTo>
                  <a:cubicBezTo>
                    <a:pt x="449905" y="57629"/>
                    <a:pt x="542245" y="-10104"/>
                    <a:pt x="525047" y="1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: 図形 996">
              <a:extLst>
                <a:ext uri="{FF2B5EF4-FFF2-40B4-BE49-F238E27FC236}">
                  <a16:creationId xmlns:a16="http://schemas.microsoft.com/office/drawing/2014/main" id="{0C437896-39F4-42A5-A3DB-0EAB88857F3F}"/>
                </a:ext>
              </a:extLst>
            </p:cNvPr>
            <p:cNvSpPr/>
            <p:nvPr/>
          </p:nvSpPr>
          <p:spPr>
            <a:xfrm>
              <a:off x="4271093" y="7020520"/>
              <a:ext cx="187425" cy="192007"/>
            </a:xfrm>
            <a:custGeom>
              <a:avLst/>
              <a:gdLst>
                <a:gd name="connsiteX0" fmla="*/ 186607 w 187425"/>
                <a:gd name="connsiteY0" fmla="*/ 993 h 192007"/>
                <a:gd name="connsiteX1" fmla="*/ 4045 w 187425"/>
                <a:gd name="connsiteY1" fmla="*/ 188318 h 192007"/>
                <a:gd name="connsiteX2" fmla="*/ 69132 w 187425"/>
                <a:gd name="connsiteY2" fmla="*/ 116880 h 192007"/>
                <a:gd name="connsiteX3" fmla="*/ 186607 w 187425"/>
                <a:gd name="connsiteY3" fmla="*/ 993 h 19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25" h="192007">
                  <a:moveTo>
                    <a:pt x="186607" y="993"/>
                  </a:moveTo>
                  <a:cubicBezTo>
                    <a:pt x="175759" y="12899"/>
                    <a:pt x="23624" y="169004"/>
                    <a:pt x="4045" y="188318"/>
                  </a:cubicBezTo>
                  <a:cubicBezTo>
                    <a:pt x="-15534" y="207632"/>
                    <a:pt x="40822" y="146249"/>
                    <a:pt x="69132" y="116880"/>
                  </a:cubicBezTo>
                  <a:cubicBezTo>
                    <a:pt x="97442" y="87511"/>
                    <a:pt x="197455" y="-10913"/>
                    <a:pt x="186607" y="9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: 図形 997">
              <a:extLst>
                <a:ext uri="{FF2B5EF4-FFF2-40B4-BE49-F238E27FC236}">
                  <a16:creationId xmlns:a16="http://schemas.microsoft.com/office/drawing/2014/main" id="{2FE11D5F-A0CA-4194-89B5-2CC2CBDEC7ED}"/>
                </a:ext>
              </a:extLst>
            </p:cNvPr>
            <p:cNvSpPr/>
            <p:nvPr/>
          </p:nvSpPr>
          <p:spPr>
            <a:xfrm>
              <a:off x="3492162" y="7086444"/>
              <a:ext cx="867128" cy="225986"/>
            </a:xfrm>
            <a:custGeom>
              <a:avLst/>
              <a:gdLst>
                <a:gd name="connsiteX0" fmla="*/ 867113 w 867128"/>
                <a:gd name="connsiteY0" fmla="*/ 156 h 225986"/>
                <a:gd name="connsiteX1" fmla="*/ 748051 w 867128"/>
                <a:gd name="connsiteY1" fmla="*/ 90644 h 225986"/>
                <a:gd name="connsiteX2" fmla="*/ 721063 w 867128"/>
                <a:gd name="connsiteY2" fmla="*/ 187481 h 225986"/>
                <a:gd name="connsiteX3" fmla="*/ 667088 w 867128"/>
                <a:gd name="connsiteY3" fmla="*/ 192244 h 225986"/>
                <a:gd name="connsiteX4" fmla="*/ 617876 w 867128"/>
                <a:gd name="connsiteY4" fmla="*/ 163669 h 225986"/>
                <a:gd name="connsiteX5" fmla="*/ 548026 w 867128"/>
                <a:gd name="connsiteY5" fmla="*/ 168431 h 225986"/>
                <a:gd name="connsiteX6" fmla="*/ 413088 w 867128"/>
                <a:gd name="connsiteY6" fmla="*/ 219231 h 225986"/>
                <a:gd name="connsiteX7" fmla="*/ 349588 w 867128"/>
                <a:gd name="connsiteY7" fmla="*/ 211294 h 225986"/>
                <a:gd name="connsiteX8" fmla="*/ 338 w 867128"/>
                <a:gd name="connsiteY8" fmla="*/ 90644 h 225986"/>
                <a:gd name="connsiteX9" fmla="*/ 419438 w 867128"/>
                <a:gd name="connsiteY9" fmla="*/ 216056 h 225986"/>
                <a:gd name="connsiteX10" fmla="*/ 560726 w 867128"/>
                <a:gd name="connsiteY10" fmla="*/ 181131 h 225986"/>
                <a:gd name="connsiteX11" fmla="*/ 640101 w 867128"/>
                <a:gd name="connsiteY11" fmla="*/ 165256 h 225986"/>
                <a:gd name="connsiteX12" fmla="*/ 733763 w 867128"/>
                <a:gd name="connsiteY12" fmla="*/ 149381 h 225986"/>
                <a:gd name="connsiteX13" fmla="*/ 755988 w 867128"/>
                <a:gd name="connsiteY13" fmla="*/ 112869 h 225986"/>
                <a:gd name="connsiteX14" fmla="*/ 867113 w 867128"/>
                <a:gd name="connsiteY14" fmla="*/ 156 h 22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128" h="225986">
                  <a:moveTo>
                    <a:pt x="867113" y="156"/>
                  </a:moveTo>
                  <a:cubicBezTo>
                    <a:pt x="865790" y="-3548"/>
                    <a:pt x="772393" y="59423"/>
                    <a:pt x="748051" y="90644"/>
                  </a:cubicBezTo>
                  <a:cubicBezTo>
                    <a:pt x="723709" y="121865"/>
                    <a:pt x="734557" y="170548"/>
                    <a:pt x="721063" y="187481"/>
                  </a:cubicBezTo>
                  <a:cubicBezTo>
                    <a:pt x="707569" y="204414"/>
                    <a:pt x="684286" y="196213"/>
                    <a:pt x="667088" y="192244"/>
                  </a:cubicBezTo>
                  <a:cubicBezTo>
                    <a:pt x="649890" y="188275"/>
                    <a:pt x="637720" y="167638"/>
                    <a:pt x="617876" y="163669"/>
                  </a:cubicBezTo>
                  <a:cubicBezTo>
                    <a:pt x="598032" y="159700"/>
                    <a:pt x="582157" y="159171"/>
                    <a:pt x="548026" y="168431"/>
                  </a:cubicBezTo>
                  <a:cubicBezTo>
                    <a:pt x="513895" y="177691"/>
                    <a:pt x="446161" y="212087"/>
                    <a:pt x="413088" y="219231"/>
                  </a:cubicBezTo>
                  <a:cubicBezTo>
                    <a:pt x="380015" y="226375"/>
                    <a:pt x="418380" y="232725"/>
                    <a:pt x="349588" y="211294"/>
                  </a:cubicBezTo>
                  <a:cubicBezTo>
                    <a:pt x="280796" y="189863"/>
                    <a:pt x="-11304" y="89850"/>
                    <a:pt x="338" y="90644"/>
                  </a:cubicBezTo>
                  <a:cubicBezTo>
                    <a:pt x="11980" y="91438"/>
                    <a:pt x="326040" y="200975"/>
                    <a:pt x="419438" y="216056"/>
                  </a:cubicBezTo>
                  <a:cubicBezTo>
                    <a:pt x="512836" y="231137"/>
                    <a:pt x="560726" y="181131"/>
                    <a:pt x="560726" y="181131"/>
                  </a:cubicBezTo>
                  <a:cubicBezTo>
                    <a:pt x="597503" y="172664"/>
                    <a:pt x="611262" y="170548"/>
                    <a:pt x="640101" y="165256"/>
                  </a:cubicBezTo>
                  <a:cubicBezTo>
                    <a:pt x="668940" y="159964"/>
                    <a:pt x="714449" y="158112"/>
                    <a:pt x="733763" y="149381"/>
                  </a:cubicBezTo>
                  <a:cubicBezTo>
                    <a:pt x="753077" y="140650"/>
                    <a:pt x="726619" y="140915"/>
                    <a:pt x="755988" y="112869"/>
                  </a:cubicBezTo>
                  <a:cubicBezTo>
                    <a:pt x="785357" y="84823"/>
                    <a:pt x="868436" y="3860"/>
                    <a:pt x="867113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: 図形 998">
              <a:extLst>
                <a:ext uri="{FF2B5EF4-FFF2-40B4-BE49-F238E27FC236}">
                  <a16:creationId xmlns:a16="http://schemas.microsoft.com/office/drawing/2014/main" id="{34DE5B51-B543-4C04-B66D-1954E5185A7A}"/>
                </a:ext>
              </a:extLst>
            </p:cNvPr>
            <p:cNvSpPr/>
            <p:nvPr/>
          </p:nvSpPr>
          <p:spPr>
            <a:xfrm>
              <a:off x="3574668" y="7146560"/>
              <a:ext cx="450688" cy="128083"/>
            </a:xfrm>
            <a:custGeom>
              <a:avLst/>
              <a:gdLst>
                <a:gd name="connsiteX0" fmla="*/ 382 w 450688"/>
                <a:gd name="connsiteY0" fmla="*/ 365 h 128083"/>
                <a:gd name="connsiteX1" fmla="*/ 427420 w 450688"/>
                <a:gd name="connsiteY1" fmla="*/ 124190 h 128083"/>
                <a:gd name="connsiteX2" fmla="*/ 352807 w 450688"/>
                <a:gd name="connsiteY2" fmla="*/ 87678 h 128083"/>
                <a:gd name="connsiteX3" fmla="*/ 382 w 450688"/>
                <a:gd name="connsiteY3" fmla="*/ 365 h 1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688" h="128083">
                  <a:moveTo>
                    <a:pt x="382" y="365"/>
                  </a:moveTo>
                  <a:cubicBezTo>
                    <a:pt x="12818" y="6450"/>
                    <a:pt x="368682" y="109638"/>
                    <a:pt x="427420" y="124190"/>
                  </a:cubicBezTo>
                  <a:cubicBezTo>
                    <a:pt x="486158" y="138742"/>
                    <a:pt x="423451" y="109374"/>
                    <a:pt x="352807" y="87678"/>
                  </a:cubicBezTo>
                  <a:cubicBezTo>
                    <a:pt x="282163" y="65982"/>
                    <a:pt x="-12054" y="-5720"/>
                    <a:pt x="382" y="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: 図形 999">
              <a:extLst>
                <a:ext uri="{FF2B5EF4-FFF2-40B4-BE49-F238E27FC236}">
                  <a16:creationId xmlns:a16="http://schemas.microsoft.com/office/drawing/2014/main" id="{8BBA5A79-7BA6-4349-BB77-E8ADBBE80BC7}"/>
                </a:ext>
              </a:extLst>
            </p:cNvPr>
            <p:cNvSpPr/>
            <p:nvPr/>
          </p:nvSpPr>
          <p:spPr>
            <a:xfrm>
              <a:off x="3530604" y="7152204"/>
              <a:ext cx="451520" cy="147123"/>
            </a:xfrm>
            <a:custGeom>
              <a:avLst/>
              <a:gdLst>
                <a:gd name="connsiteX0" fmla="*/ 1584 w 451520"/>
                <a:gd name="connsiteY0" fmla="*/ 2659 h 147123"/>
                <a:gd name="connsiteX1" fmla="*/ 63496 w 451520"/>
                <a:gd name="connsiteY1" fmla="*/ 15359 h 147123"/>
                <a:gd name="connsiteX2" fmla="*/ 415921 w 451520"/>
                <a:gd name="connsiteY2" fmla="*/ 120134 h 147123"/>
                <a:gd name="connsiteX3" fmla="*/ 434971 w 451520"/>
                <a:gd name="connsiteY3" fmla="*/ 120134 h 147123"/>
                <a:gd name="connsiteX4" fmla="*/ 376234 w 451520"/>
                <a:gd name="connsiteY4" fmla="*/ 147121 h 147123"/>
                <a:gd name="connsiteX5" fmla="*/ 404809 w 451520"/>
                <a:gd name="connsiteY5" fmla="*/ 118546 h 147123"/>
                <a:gd name="connsiteX6" fmla="*/ 363534 w 451520"/>
                <a:gd name="connsiteY6" fmla="*/ 109021 h 147123"/>
                <a:gd name="connsiteX7" fmla="*/ 1584 w 451520"/>
                <a:gd name="connsiteY7" fmla="*/ 2659 h 14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520" h="147123">
                  <a:moveTo>
                    <a:pt x="1584" y="2659"/>
                  </a:moveTo>
                  <a:cubicBezTo>
                    <a:pt x="-1988" y="-781"/>
                    <a:pt x="-5560" y="-4220"/>
                    <a:pt x="63496" y="15359"/>
                  </a:cubicBezTo>
                  <a:cubicBezTo>
                    <a:pt x="132552" y="34938"/>
                    <a:pt x="354009" y="102672"/>
                    <a:pt x="415921" y="120134"/>
                  </a:cubicBezTo>
                  <a:cubicBezTo>
                    <a:pt x="477833" y="137596"/>
                    <a:pt x="441585" y="115636"/>
                    <a:pt x="434971" y="120134"/>
                  </a:cubicBezTo>
                  <a:cubicBezTo>
                    <a:pt x="428357" y="124632"/>
                    <a:pt x="381261" y="147386"/>
                    <a:pt x="376234" y="147121"/>
                  </a:cubicBezTo>
                  <a:cubicBezTo>
                    <a:pt x="371207" y="146856"/>
                    <a:pt x="406926" y="124896"/>
                    <a:pt x="404809" y="118546"/>
                  </a:cubicBezTo>
                  <a:cubicBezTo>
                    <a:pt x="402692" y="112196"/>
                    <a:pt x="363534" y="109021"/>
                    <a:pt x="363534" y="109021"/>
                  </a:cubicBezTo>
                  <a:lnTo>
                    <a:pt x="1584" y="2659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: 図形 1000">
              <a:extLst>
                <a:ext uri="{FF2B5EF4-FFF2-40B4-BE49-F238E27FC236}">
                  <a16:creationId xmlns:a16="http://schemas.microsoft.com/office/drawing/2014/main" id="{52D71109-8F29-41B8-ABFA-22801006CDA8}"/>
                </a:ext>
              </a:extLst>
            </p:cNvPr>
            <p:cNvSpPr/>
            <p:nvPr/>
          </p:nvSpPr>
          <p:spPr>
            <a:xfrm>
              <a:off x="3420940" y="7138878"/>
              <a:ext cx="156768" cy="149358"/>
            </a:xfrm>
            <a:custGeom>
              <a:avLst/>
              <a:gdLst>
                <a:gd name="connsiteX0" fmla="*/ 123 w 156768"/>
                <a:gd name="connsiteY0" fmla="*/ 149335 h 149358"/>
                <a:gd name="connsiteX1" fmla="*/ 49335 w 156768"/>
                <a:gd name="connsiteY1" fmla="*/ 49322 h 149358"/>
                <a:gd name="connsiteX2" fmla="*/ 155698 w 156768"/>
                <a:gd name="connsiteY2" fmla="*/ 110 h 149358"/>
                <a:gd name="connsiteX3" fmla="*/ 101723 w 156768"/>
                <a:gd name="connsiteY3" fmla="*/ 36622 h 149358"/>
                <a:gd name="connsiteX4" fmla="*/ 62035 w 156768"/>
                <a:gd name="connsiteY4" fmla="*/ 58847 h 149358"/>
                <a:gd name="connsiteX5" fmla="*/ 123 w 156768"/>
                <a:gd name="connsiteY5" fmla="*/ 149335 h 14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68" h="149358">
                  <a:moveTo>
                    <a:pt x="123" y="149335"/>
                  </a:moveTo>
                  <a:cubicBezTo>
                    <a:pt x="-1994" y="147747"/>
                    <a:pt x="23406" y="74193"/>
                    <a:pt x="49335" y="49322"/>
                  </a:cubicBezTo>
                  <a:cubicBezTo>
                    <a:pt x="75264" y="24451"/>
                    <a:pt x="146967" y="2227"/>
                    <a:pt x="155698" y="110"/>
                  </a:cubicBezTo>
                  <a:cubicBezTo>
                    <a:pt x="164429" y="-2007"/>
                    <a:pt x="117333" y="26833"/>
                    <a:pt x="101723" y="36622"/>
                  </a:cubicBezTo>
                  <a:cubicBezTo>
                    <a:pt x="86113" y="46411"/>
                    <a:pt x="76587" y="44560"/>
                    <a:pt x="62035" y="58847"/>
                  </a:cubicBezTo>
                  <a:cubicBezTo>
                    <a:pt x="47483" y="73134"/>
                    <a:pt x="2240" y="150923"/>
                    <a:pt x="123" y="149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: 図形 1001">
              <a:extLst>
                <a:ext uri="{FF2B5EF4-FFF2-40B4-BE49-F238E27FC236}">
                  <a16:creationId xmlns:a16="http://schemas.microsoft.com/office/drawing/2014/main" id="{B05C10EC-11CE-4F53-A52D-044C541050D4}"/>
                </a:ext>
              </a:extLst>
            </p:cNvPr>
            <p:cNvSpPr/>
            <p:nvPr/>
          </p:nvSpPr>
          <p:spPr>
            <a:xfrm>
              <a:off x="4297432" y="6581725"/>
              <a:ext cx="379629" cy="509640"/>
            </a:xfrm>
            <a:custGeom>
              <a:avLst/>
              <a:gdLst>
                <a:gd name="connsiteX0" fmla="*/ 379343 w 379629"/>
                <a:gd name="connsiteY0" fmla="*/ 50 h 509640"/>
                <a:gd name="connsiteX1" fmla="*/ 77718 w 379629"/>
                <a:gd name="connsiteY1" fmla="*/ 396925 h 509640"/>
                <a:gd name="connsiteX2" fmla="*/ 25331 w 379629"/>
                <a:gd name="connsiteY2" fmla="*/ 460425 h 509640"/>
                <a:gd name="connsiteX3" fmla="*/ 1518 w 379629"/>
                <a:gd name="connsiteY3" fmla="*/ 509638 h 509640"/>
                <a:gd name="connsiteX4" fmla="*/ 66606 w 379629"/>
                <a:gd name="connsiteY4" fmla="*/ 462013 h 509640"/>
                <a:gd name="connsiteX5" fmla="*/ 131693 w 379629"/>
                <a:gd name="connsiteY5" fmla="*/ 369938 h 509640"/>
                <a:gd name="connsiteX6" fmla="*/ 379343 w 379629"/>
                <a:gd name="connsiteY6" fmla="*/ 50 h 50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629" h="509640">
                  <a:moveTo>
                    <a:pt x="379343" y="50"/>
                  </a:moveTo>
                  <a:cubicBezTo>
                    <a:pt x="370347" y="4548"/>
                    <a:pt x="136720" y="320196"/>
                    <a:pt x="77718" y="396925"/>
                  </a:cubicBezTo>
                  <a:cubicBezTo>
                    <a:pt x="18716" y="473654"/>
                    <a:pt x="38031" y="441640"/>
                    <a:pt x="25331" y="460425"/>
                  </a:cubicBezTo>
                  <a:cubicBezTo>
                    <a:pt x="12631" y="479210"/>
                    <a:pt x="-5361" y="509373"/>
                    <a:pt x="1518" y="509638"/>
                  </a:cubicBezTo>
                  <a:cubicBezTo>
                    <a:pt x="8397" y="509903"/>
                    <a:pt x="44910" y="485296"/>
                    <a:pt x="66606" y="462013"/>
                  </a:cubicBezTo>
                  <a:cubicBezTo>
                    <a:pt x="88302" y="438730"/>
                    <a:pt x="80364" y="446667"/>
                    <a:pt x="131693" y="369938"/>
                  </a:cubicBezTo>
                  <a:cubicBezTo>
                    <a:pt x="183022" y="293209"/>
                    <a:pt x="388339" y="-4448"/>
                    <a:pt x="379343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: 図形 1002">
              <a:extLst>
                <a:ext uri="{FF2B5EF4-FFF2-40B4-BE49-F238E27FC236}">
                  <a16:creationId xmlns:a16="http://schemas.microsoft.com/office/drawing/2014/main" id="{5BF0873B-2C00-4F2D-8A34-7ADEF198E2DE}"/>
                </a:ext>
              </a:extLst>
            </p:cNvPr>
            <p:cNvSpPr/>
            <p:nvPr/>
          </p:nvSpPr>
          <p:spPr>
            <a:xfrm>
              <a:off x="4354231" y="6687846"/>
              <a:ext cx="325881" cy="368675"/>
            </a:xfrm>
            <a:custGeom>
              <a:avLst/>
              <a:gdLst>
                <a:gd name="connsiteX0" fmla="*/ 325719 w 325881"/>
                <a:gd name="connsiteY0" fmla="*/ 292 h 368675"/>
                <a:gd name="connsiteX1" fmla="*/ 119344 w 325881"/>
                <a:gd name="connsiteY1" fmla="*/ 289217 h 368675"/>
                <a:gd name="connsiteX2" fmla="*/ 282 w 325881"/>
                <a:gd name="connsiteY2" fmla="*/ 367004 h 368675"/>
                <a:gd name="connsiteX3" fmla="*/ 151094 w 325881"/>
                <a:gd name="connsiteY3" fmla="*/ 236829 h 368675"/>
                <a:gd name="connsiteX4" fmla="*/ 325719 w 325881"/>
                <a:gd name="connsiteY4" fmla="*/ 292 h 36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81" h="368675">
                  <a:moveTo>
                    <a:pt x="325719" y="292"/>
                  </a:moveTo>
                  <a:cubicBezTo>
                    <a:pt x="320427" y="9023"/>
                    <a:pt x="173584" y="228098"/>
                    <a:pt x="119344" y="289217"/>
                  </a:cubicBezTo>
                  <a:cubicBezTo>
                    <a:pt x="65104" y="350336"/>
                    <a:pt x="-5010" y="375735"/>
                    <a:pt x="282" y="367004"/>
                  </a:cubicBezTo>
                  <a:cubicBezTo>
                    <a:pt x="5574" y="358273"/>
                    <a:pt x="96590" y="292656"/>
                    <a:pt x="151094" y="236829"/>
                  </a:cubicBezTo>
                  <a:cubicBezTo>
                    <a:pt x="205598" y="181002"/>
                    <a:pt x="331011" y="-8439"/>
                    <a:pt x="325719" y="2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: 図形 1003">
              <a:extLst>
                <a:ext uri="{FF2B5EF4-FFF2-40B4-BE49-F238E27FC236}">
                  <a16:creationId xmlns:a16="http://schemas.microsoft.com/office/drawing/2014/main" id="{770E2ABA-E7C1-4F8B-A36B-8206E384F47A}"/>
                </a:ext>
              </a:extLst>
            </p:cNvPr>
            <p:cNvSpPr/>
            <p:nvPr/>
          </p:nvSpPr>
          <p:spPr>
            <a:xfrm>
              <a:off x="4835105" y="6033840"/>
              <a:ext cx="97269" cy="155286"/>
            </a:xfrm>
            <a:custGeom>
              <a:avLst/>
              <a:gdLst>
                <a:gd name="connsiteX0" fmla="*/ 97258 w 97269"/>
                <a:gd name="connsiteY0" fmla="*/ 248 h 155286"/>
                <a:gd name="connsiteX1" fmla="*/ 6770 w 97269"/>
                <a:gd name="connsiteY1" fmla="*/ 149473 h 155286"/>
                <a:gd name="connsiteX2" fmla="*/ 13120 w 97269"/>
                <a:gd name="connsiteY2" fmla="*/ 114548 h 155286"/>
                <a:gd name="connsiteX3" fmla="*/ 97258 w 97269"/>
                <a:gd name="connsiteY3" fmla="*/ 248 h 15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69" h="155286">
                  <a:moveTo>
                    <a:pt x="97258" y="248"/>
                  </a:moveTo>
                  <a:cubicBezTo>
                    <a:pt x="96200" y="6069"/>
                    <a:pt x="20793" y="130423"/>
                    <a:pt x="6770" y="149473"/>
                  </a:cubicBezTo>
                  <a:cubicBezTo>
                    <a:pt x="-7253" y="168523"/>
                    <a:pt x="3330" y="136508"/>
                    <a:pt x="13120" y="114548"/>
                  </a:cubicBezTo>
                  <a:cubicBezTo>
                    <a:pt x="22910" y="92588"/>
                    <a:pt x="98316" y="-5573"/>
                    <a:pt x="97258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: 図形 1004">
              <a:extLst>
                <a:ext uri="{FF2B5EF4-FFF2-40B4-BE49-F238E27FC236}">
                  <a16:creationId xmlns:a16="http://schemas.microsoft.com/office/drawing/2014/main" id="{17EF53D9-6774-49DD-9642-28900E736AA6}"/>
                </a:ext>
              </a:extLst>
            </p:cNvPr>
            <p:cNvSpPr/>
            <p:nvPr/>
          </p:nvSpPr>
          <p:spPr>
            <a:xfrm>
              <a:off x="4856855" y="6056288"/>
              <a:ext cx="107645" cy="401746"/>
            </a:xfrm>
            <a:custGeom>
              <a:avLst/>
              <a:gdLst>
                <a:gd name="connsiteX0" fmla="*/ 107258 w 107645"/>
                <a:gd name="connsiteY0" fmla="*/ 1612 h 401746"/>
                <a:gd name="connsiteX1" fmla="*/ 2483 w 107645"/>
                <a:gd name="connsiteY1" fmla="*/ 392137 h 401746"/>
                <a:gd name="connsiteX2" fmla="*/ 37408 w 107645"/>
                <a:gd name="connsiteY2" fmla="*/ 258787 h 401746"/>
                <a:gd name="connsiteX3" fmla="*/ 107258 w 107645"/>
                <a:gd name="connsiteY3" fmla="*/ 1612 h 40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45" h="401746">
                  <a:moveTo>
                    <a:pt x="107258" y="1612"/>
                  </a:moveTo>
                  <a:cubicBezTo>
                    <a:pt x="101437" y="23837"/>
                    <a:pt x="14125" y="349275"/>
                    <a:pt x="2483" y="392137"/>
                  </a:cubicBezTo>
                  <a:cubicBezTo>
                    <a:pt x="-9159" y="434999"/>
                    <a:pt x="23121" y="324404"/>
                    <a:pt x="37408" y="258787"/>
                  </a:cubicBezTo>
                  <a:cubicBezTo>
                    <a:pt x="51695" y="193170"/>
                    <a:pt x="113079" y="-20613"/>
                    <a:pt x="107258" y="16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: 図形 1005">
              <a:extLst>
                <a:ext uri="{FF2B5EF4-FFF2-40B4-BE49-F238E27FC236}">
                  <a16:creationId xmlns:a16="http://schemas.microsoft.com/office/drawing/2014/main" id="{57FBC515-3E46-45E7-B15B-D3C6E4516C2B}"/>
                </a:ext>
              </a:extLst>
            </p:cNvPr>
            <p:cNvSpPr/>
            <p:nvPr/>
          </p:nvSpPr>
          <p:spPr>
            <a:xfrm>
              <a:off x="4835618" y="6110468"/>
              <a:ext cx="92850" cy="341239"/>
            </a:xfrm>
            <a:custGeom>
              <a:avLst/>
              <a:gdLst>
                <a:gd name="connsiteX0" fmla="*/ 90395 w 92850"/>
                <a:gd name="connsiteY0" fmla="*/ 9345 h 341239"/>
                <a:gd name="connsiteX1" fmla="*/ 9432 w 92850"/>
                <a:gd name="connsiteY1" fmla="*/ 331607 h 341239"/>
                <a:gd name="connsiteX2" fmla="*/ 7845 w 92850"/>
                <a:gd name="connsiteY2" fmla="*/ 242707 h 341239"/>
                <a:gd name="connsiteX3" fmla="*/ 64995 w 92850"/>
                <a:gd name="connsiteY3" fmla="*/ 98245 h 341239"/>
                <a:gd name="connsiteX4" fmla="*/ 90395 w 92850"/>
                <a:gd name="connsiteY4" fmla="*/ 9345 h 34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50" h="341239">
                  <a:moveTo>
                    <a:pt x="90395" y="9345"/>
                  </a:moveTo>
                  <a:cubicBezTo>
                    <a:pt x="81135" y="48239"/>
                    <a:pt x="23190" y="292713"/>
                    <a:pt x="9432" y="331607"/>
                  </a:cubicBezTo>
                  <a:cubicBezTo>
                    <a:pt x="-4326" y="370501"/>
                    <a:pt x="-1415" y="281601"/>
                    <a:pt x="7845" y="242707"/>
                  </a:cubicBezTo>
                  <a:cubicBezTo>
                    <a:pt x="17105" y="203813"/>
                    <a:pt x="49120" y="133170"/>
                    <a:pt x="64995" y="98245"/>
                  </a:cubicBezTo>
                  <a:cubicBezTo>
                    <a:pt x="80870" y="63320"/>
                    <a:pt x="99655" y="-29549"/>
                    <a:pt x="90395" y="9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: 図形 1006">
              <a:extLst>
                <a:ext uri="{FF2B5EF4-FFF2-40B4-BE49-F238E27FC236}">
                  <a16:creationId xmlns:a16="http://schemas.microsoft.com/office/drawing/2014/main" id="{C3FA88DB-40B9-47C1-9887-ABBE86BAA458}"/>
                </a:ext>
              </a:extLst>
            </p:cNvPr>
            <p:cNvSpPr/>
            <p:nvPr/>
          </p:nvSpPr>
          <p:spPr>
            <a:xfrm>
              <a:off x="4601253" y="6487920"/>
              <a:ext cx="242043" cy="358600"/>
            </a:xfrm>
            <a:custGeom>
              <a:avLst/>
              <a:gdLst>
                <a:gd name="connsiteX0" fmla="*/ 235860 w 242043"/>
                <a:gd name="connsiteY0" fmla="*/ 4955 h 358600"/>
                <a:gd name="connsiteX1" fmla="*/ 910 w 242043"/>
                <a:gd name="connsiteY1" fmla="*/ 355793 h 358600"/>
                <a:gd name="connsiteX2" fmla="*/ 158072 w 242043"/>
                <a:gd name="connsiteY2" fmla="*/ 162118 h 358600"/>
                <a:gd name="connsiteX3" fmla="*/ 235860 w 242043"/>
                <a:gd name="connsiteY3" fmla="*/ 4955 h 35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043" h="358600">
                  <a:moveTo>
                    <a:pt x="235860" y="4955"/>
                  </a:moveTo>
                  <a:cubicBezTo>
                    <a:pt x="209666" y="37234"/>
                    <a:pt x="13875" y="329599"/>
                    <a:pt x="910" y="355793"/>
                  </a:cubicBezTo>
                  <a:cubicBezTo>
                    <a:pt x="-12055" y="381987"/>
                    <a:pt x="117062" y="217681"/>
                    <a:pt x="158072" y="162118"/>
                  </a:cubicBezTo>
                  <a:cubicBezTo>
                    <a:pt x="199082" y="106555"/>
                    <a:pt x="262054" y="-27324"/>
                    <a:pt x="235860" y="49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: 図形 1007">
              <a:extLst>
                <a:ext uri="{FF2B5EF4-FFF2-40B4-BE49-F238E27FC236}">
                  <a16:creationId xmlns:a16="http://schemas.microsoft.com/office/drawing/2014/main" id="{D706D6F8-C7BB-4962-8EA2-BC5FF9ABFAC0}"/>
                </a:ext>
              </a:extLst>
            </p:cNvPr>
            <p:cNvSpPr/>
            <p:nvPr/>
          </p:nvSpPr>
          <p:spPr>
            <a:xfrm>
              <a:off x="4353395" y="6841086"/>
              <a:ext cx="249884" cy="286407"/>
            </a:xfrm>
            <a:custGeom>
              <a:avLst/>
              <a:gdLst>
                <a:gd name="connsiteX0" fmla="*/ 248768 w 249884"/>
                <a:gd name="connsiteY0" fmla="*/ 1039 h 286407"/>
                <a:gd name="connsiteX1" fmla="*/ 5880 w 249884"/>
                <a:gd name="connsiteY1" fmla="*/ 278852 h 286407"/>
                <a:gd name="connsiteX2" fmla="*/ 91605 w 249884"/>
                <a:gd name="connsiteY2" fmla="*/ 188364 h 286407"/>
                <a:gd name="connsiteX3" fmla="*/ 248768 w 249884"/>
                <a:gd name="connsiteY3" fmla="*/ 1039 h 28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84" h="286407">
                  <a:moveTo>
                    <a:pt x="248768" y="1039"/>
                  </a:moveTo>
                  <a:cubicBezTo>
                    <a:pt x="234480" y="16120"/>
                    <a:pt x="32074" y="247631"/>
                    <a:pt x="5880" y="278852"/>
                  </a:cubicBezTo>
                  <a:cubicBezTo>
                    <a:pt x="-20314" y="310073"/>
                    <a:pt x="46890" y="237576"/>
                    <a:pt x="91605" y="188364"/>
                  </a:cubicBezTo>
                  <a:cubicBezTo>
                    <a:pt x="136320" y="139152"/>
                    <a:pt x="263056" y="-14042"/>
                    <a:pt x="248768" y="10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: 図形 1008">
              <a:extLst>
                <a:ext uri="{FF2B5EF4-FFF2-40B4-BE49-F238E27FC236}">
                  <a16:creationId xmlns:a16="http://schemas.microsoft.com/office/drawing/2014/main" id="{8E9EB3E7-F962-4488-99F7-BAF485E49C1C}"/>
                </a:ext>
              </a:extLst>
            </p:cNvPr>
            <p:cNvSpPr/>
            <p:nvPr/>
          </p:nvSpPr>
          <p:spPr>
            <a:xfrm>
              <a:off x="4610032" y="6483820"/>
              <a:ext cx="133185" cy="33022"/>
            </a:xfrm>
            <a:custGeom>
              <a:avLst/>
              <a:gdLst>
                <a:gd name="connsiteX0" fmla="*/ 68 w 133185"/>
                <a:gd name="connsiteY0" fmla="*/ 2705 h 33022"/>
                <a:gd name="connsiteX1" fmla="*/ 123893 w 133185"/>
                <a:gd name="connsiteY1" fmla="*/ 2705 h 33022"/>
                <a:gd name="connsiteX2" fmla="*/ 122306 w 133185"/>
                <a:gd name="connsiteY2" fmla="*/ 32868 h 33022"/>
                <a:gd name="connsiteX3" fmla="*/ 106431 w 133185"/>
                <a:gd name="connsiteY3" fmla="*/ 13818 h 33022"/>
                <a:gd name="connsiteX4" fmla="*/ 68 w 133185"/>
                <a:gd name="connsiteY4" fmla="*/ 2705 h 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85" h="33022">
                  <a:moveTo>
                    <a:pt x="68" y="2705"/>
                  </a:moveTo>
                  <a:cubicBezTo>
                    <a:pt x="2978" y="853"/>
                    <a:pt x="103520" y="-2322"/>
                    <a:pt x="123893" y="2705"/>
                  </a:cubicBezTo>
                  <a:cubicBezTo>
                    <a:pt x="144266" y="7732"/>
                    <a:pt x="125216" y="31016"/>
                    <a:pt x="122306" y="32868"/>
                  </a:cubicBezTo>
                  <a:cubicBezTo>
                    <a:pt x="119396" y="34720"/>
                    <a:pt x="125481" y="19374"/>
                    <a:pt x="106431" y="13818"/>
                  </a:cubicBezTo>
                  <a:cubicBezTo>
                    <a:pt x="87381" y="8262"/>
                    <a:pt x="-2842" y="4557"/>
                    <a:pt x="68" y="2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: 図形 1009">
              <a:extLst>
                <a:ext uri="{FF2B5EF4-FFF2-40B4-BE49-F238E27FC236}">
                  <a16:creationId xmlns:a16="http://schemas.microsoft.com/office/drawing/2014/main" id="{A121184A-1F1D-4936-BC04-3CC1DC95E2C8}"/>
                </a:ext>
              </a:extLst>
            </p:cNvPr>
            <p:cNvSpPr/>
            <p:nvPr/>
          </p:nvSpPr>
          <p:spPr>
            <a:xfrm>
              <a:off x="4603750" y="6557963"/>
              <a:ext cx="96842" cy="8115"/>
            </a:xfrm>
            <a:custGeom>
              <a:avLst/>
              <a:gdLst>
                <a:gd name="connsiteX0" fmla="*/ 0 w 96842"/>
                <a:gd name="connsiteY0" fmla="*/ 0 h 8115"/>
                <a:gd name="connsiteX1" fmla="*/ 96838 w 96842"/>
                <a:gd name="connsiteY1" fmla="*/ 7937 h 8115"/>
                <a:gd name="connsiteX2" fmla="*/ 0 w 96842"/>
                <a:gd name="connsiteY2" fmla="*/ 0 h 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842" h="8115">
                  <a:moveTo>
                    <a:pt x="0" y="0"/>
                  </a:moveTo>
                  <a:cubicBezTo>
                    <a:pt x="0" y="0"/>
                    <a:pt x="96044" y="6350"/>
                    <a:pt x="96838" y="7937"/>
                  </a:cubicBezTo>
                  <a:cubicBezTo>
                    <a:pt x="97632" y="9524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: 図形 1010">
              <a:extLst>
                <a:ext uri="{FF2B5EF4-FFF2-40B4-BE49-F238E27FC236}">
                  <a16:creationId xmlns:a16="http://schemas.microsoft.com/office/drawing/2014/main" id="{F3AF7E23-933B-41B6-A72F-2A0E3F1CA55B}"/>
                </a:ext>
              </a:extLst>
            </p:cNvPr>
            <p:cNvSpPr/>
            <p:nvPr/>
          </p:nvSpPr>
          <p:spPr>
            <a:xfrm>
              <a:off x="4404018" y="6413324"/>
              <a:ext cx="224207" cy="283221"/>
            </a:xfrm>
            <a:custGeom>
              <a:avLst/>
              <a:gdLst>
                <a:gd name="connsiteX0" fmla="*/ 21932 w 224207"/>
                <a:gd name="connsiteY0" fmla="*/ 50976 h 283221"/>
                <a:gd name="connsiteX1" fmla="*/ 101307 w 224207"/>
                <a:gd name="connsiteY1" fmla="*/ 4939 h 283221"/>
                <a:gd name="connsiteX2" fmla="*/ 169570 w 224207"/>
                <a:gd name="connsiteY2" fmla="*/ 9701 h 283221"/>
                <a:gd name="connsiteX3" fmla="*/ 217195 w 224207"/>
                <a:gd name="connsiteY3" fmla="*/ 79551 h 283221"/>
                <a:gd name="connsiteX4" fmla="*/ 217195 w 224207"/>
                <a:gd name="connsiteY4" fmla="*/ 143051 h 283221"/>
                <a:gd name="connsiteX5" fmla="*/ 204495 w 224207"/>
                <a:gd name="connsiteY5" fmla="*/ 189089 h 283221"/>
                <a:gd name="connsiteX6" fmla="*/ 166395 w 224207"/>
                <a:gd name="connsiteY6" fmla="*/ 244651 h 283221"/>
                <a:gd name="connsiteX7" fmla="*/ 140995 w 224207"/>
                <a:gd name="connsiteY7" fmla="*/ 268464 h 283221"/>
                <a:gd name="connsiteX8" fmla="*/ 104482 w 224207"/>
                <a:gd name="connsiteY8" fmla="*/ 279576 h 283221"/>
                <a:gd name="connsiteX9" fmla="*/ 40982 w 224207"/>
                <a:gd name="connsiteY9" fmla="*/ 281164 h 283221"/>
                <a:gd name="connsiteX10" fmla="*/ 2882 w 224207"/>
                <a:gd name="connsiteY10" fmla="*/ 252589 h 283221"/>
                <a:gd name="connsiteX11" fmla="*/ 2882 w 224207"/>
                <a:gd name="connsiteY11" fmla="*/ 166864 h 283221"/>
                <a:gd name="connsiteX12" fmla="*/ 4470 w 224207"/>
                <a:gd name="connsiteY12" fmla="*/ 114476 h 283221"/>
                <a:gd name="connsiteX13" fmla="*/ 12407 w 224207"/>
                <a:gd name="connsiteY13" fmla="*/ 244651 h 283221"/>
                <a:gd name="connsiteX14" fmla="*/ 85432 w 224207"/>
                <a:gd name="connsiteY14" fmla="*/ 273226 h 283221"/>
                <a:gd name="connsiteX15" fmla="*/ 177507 w 224207"/>
                <a:gd name="connsiteY15" fmla="*/ 243064 h 283221"/>
                <a:gd name="connsiteX16" fmla="*/ 217195 w 224207"/>
                <a:gd name="connsiteY16" fmla="*/ 177976 h 283221"/>
                <a:gd name="connsiteX17" fmla="*/ 223545 w 224207"/>
                <a:gd name="connsiteY17" fmla="*/ 136701 h 283221"/>
                <a:gd name="connsiteX18" fmla="*/ 209257 w 224207"/>
                <a:gd name="connsiteY18" fmla="*/ 71614 h 283221"/>
                <a:gd name="connsiteX19" fmla="*/ 199732 w 224207"/>
                <a:gd name="connsiteY19" fmla="*/ 47801 h 283221"/>
                <a:gd name="connsiteX20" fmla="*/ 156870 w 224207"/>
                <a:gd name="connsiteY20" fmla="*/ 22401 h 283221"/>
                <a:gd name="connsiteX21" fmla="*/ 21932 w 224207"/>
                <a:gd name="connsiteY21" fmla="*/ 5097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207" h="283221">
                  <a:moveTo>
                    <a:pt x="21932" y="50976"/>
                  </a:moveTo>
                  <a:cubicBezTo>
                    <a:pt x="12671" y="48066"/>
                    <a:pt x="76701" y="11818"/>
                    <a:pt x="101307" y="4939"/>
                  </a:cubicBezTo>
                  <a:cubicBezTo>
                    <a:pt x="125913" y="-1940"/>
                    <a:pt x="150255" y="-2734"/>
                    <a:pt x="169570" y="9701"/>
                  </a:cubicBezTo>
                  <a:cubicBezTo>
                    <a:pt x="188885" y="22136"/>
                    <a:pt x="209258" y="57326"/>
                    <a:pt x="217195" y="79551"/>
                  </a:cubicBezTo>
                  <a:cubicBezTo>
                    <a:pt x="225133" y="101776"/>
                    <a:pt x="219312" y="124795"/>
                    <a:pt x="217195" y="143051"/>
                  </a:cubicBezTo>
                  <a:cubicBezTo>
                    <a:pt x="215078" y="161307"/>
                    <a:pt x="212962" y="172156"/>
                    <a:pt x="204495" y="189089"/>
                  </a:cubicBezTo>
                  <a:cubicBezTo>
                    <a:pt x="196028" y="206022"/>
                    <a:pt x="176978" y="231422"/>
                    <a:pt x="166395" y="244651"/>
                  </a:cubicBezTo>
                  <a:cubicBezTo>
                    <a:pt x="155812" y="257880"/>
                    <a:pt x="151314" y="262643"/>
                    <a:pt x="140995" y="268464"/>
                  </a:cubicBezTo>
                  <a:cubicBezTo>
                    <a:pt x="130676" y="274285"/>
                    <a:pt x="121151" y="277459"/>
                    <a:pt x="104482" y="279576"/>
                  </a:cubicBezTo>
                  <a:cubicBezTo>
                    <a:pt x="87813" y="281693"/>
                    <a:pt x="57915" y="285662"/>
                    <a:pt x="40982" y="281164"/>
                  </a:cubicBezTo>
                  <a:cubicBezTo>
                    <a:pt x="24049" y="276666"/>
                    <a:pt x="9232" y="271639"/>
                    <a:pt x="2882" y="252589"/>
                  </a:cubicBezTo>
                  <a:cubicBezTo>
                    <a:pt x="-3468" y="233539"/>
                    <a:pt x="2617" y="189883"/>
                    <a:pt x="2882" y="166864"/>
                  </a:cubicBezTo>
                  <a:cubicBezTo>
                    <a:pt x="3147" y="143845"/>
                    <a:pt x="2883" y="101512"/>
                    <a:pt x="4470" y="114476"/>
                  </a:cubicBezTo>
                  <a:cubicBezTo>
                    <a:pt x="6057" y="127440"/>
                    <a:pt x="-1087" y="218193"/>
                    <a:pt x="12407" y="244651"/>
                  </a:cubicBezTo>
                  <a:cubicBezTo>
                    <a:pt x="25901" y="271109"/>
                    <a:pt x="57915" y="273490"/>
                    <a:pt x="85432" y="273226"/>
                  </a:cubicBezTo>
                  <a:cubicBezTo>
                    <a:pt x="112949" y="272962"/>
                    <a:pt x="155547" y="258939"/>
                    <a:pt x="177507" y="243064"/>
                  </a:cubicBezTo>
                  <a:cubicBezTo>
                    <a:pt x="199468" y="227189"/>
                    <a:pt x="209522" y="195703"/>
                    <a:pt x="217195" y="177976"/>
                  </a:cubicBezTo>
                  <a:cubicBezTo>
                    <a:pt x="224868" y="160249"/>
                    <a:pt x="224868" y="154428"/>
                    <a:pt x="223545" y="136701"/>
                  </a:cubicBezTo>
                  <a:cubicBezTo>
                    <a:pt x="222222" y="118974"/>
                    <a:pt x="213226" y="86431"/>
                    <a:pt x="209257" y="71614"/>
                  </a:cubicBezTo>
                  <a:cubicBezTo>
                    <a:pt x="205288" y="56797"/>
                    <a:pt x="208463" y="56003"/>
                    <a:pt x="199732" y="47801"/>
                  </a:cubicBezTo>
                  <a:cubicBezTo>
                    <a:pt x="191001" y="39599"/>
                    <a:pt x="184651" y="24253"/>
                    <a:pt x="156870" y="22401"/>
                  </a:cubicBezTo>
                  <a:cubicBezTo>
                    <a:pt x="129089" y="20549"/>
                    <a:pt x="31193" y="53886"/>
                    <a:pt x="21932" y="509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: 図形 1011">
              <a:extLst>
                <a:ext uri="{FF2B5EF4-FFF2-40B4-BE49-F238E27FC236}">
                  <a16:creationId xmlns:a16="http://schemas.microsoft.com/office/drawing/2014/main" id="{4096B401-FC97-4840-BFE9-290EAD20DEB2}"/>
                </a:ext>
              </a:extLst>
            </p:cNvPr>
            <p:cNvSpPr/>
            <p:nvPr/>
          </p:nvSpPr>
          <p:spPr>
            <a:xfrm>
              <a:off x="4437414" y="6456335"/>
              <a:ext cx="133891" cy="212443"/>
            </a:xfrm>
            <a:custGeom>
              <a:avLst/>
              <a:gdLst>
                <a:gd name="connsiteX0" fmla="*/ 12349 w 133891"/>
                <a:gd name="connsiteY0" fmla="*/ 44478 h 212443"/>
                <a:gd name="connsiteX1" fmla="*/ 90136 w 133891"/>
                <a:gd name="connsiteY1" fmla="*/ 28 h 212443"/>
                <a:gd name="connsiteX2" fmla="*/ 126649 w 133891"/>
                <a:gd name="connsiteY2" fmla="*/ 47653 h 212443"/>
                <a:gd name="connsiteX3" fmla="*/ 125061 w 133891"/>
                <a:gd name="connsiteY3" fmla="*/ 144490 h 212443"/>
                <a:gd name="connsiteX4" fmla="*/ 106011 w 133891"/>
                <a:gd name="connsiteY4" fmla="*/ 198465 h 212443"/>
                <a:gd name="connsiteX5" fmla="*/ 53624 w 133891"/>
                <a:gd name="connsiteY5" fmla="*/ 211165 h 212443"/>
                <a:gd name="connsiteX6" fmla="*/ 7586 w 133891"/>
                <a:gd name="connsiteY6" fmla="*/ 174653 h 212443"/>
                <a:gd name="connsiteX7" fmla="*/ 1236 w 133891"/>
                <a:gd name="connsiteY7" fmla="*/ 100040 h 212443"/>
                <a:gd name="connsiteX8" fmla="*/ 20286 w 133891"/>
                <a:gd name="connsiteY8" fmla="*/ 174653 h 212443"/>
                <a:gd name="connsiteX9" fmla="*/ 66324 w 133891"/>
                <a:gd name="connsiteY9" fmla="*/ 200053 h 212443"/>
                <a:gd name="connsiteX10" fmla="*/ 117124 w 133891"/>
                <a:gd name="connsiteY10" fmla="*/ 147665 h 212443"/>
                <a:gd name="connsiteX11" fmla="*/ 120299 w 133891"/>
                <a:gd name="connsiteY11" fmla="*/ 82578 h 212443"/>
                <a:gd name="connsiteX12" fmla="*/ 131411 w 133891"/>
                <a:gd name="connsiteY12" fmla="*/ 20665 h 212443"/>
                <a:gd name="connsiteX13" fmla="*/ 121886 w 133891"/>
                <a:gd name="connsiteY13" fmla="*/ 28 h 212443"/>
                <a:gd name="connsiteX14" fmla="*/ 12349 w 133891"/>
                <a:gd name="connsiteY14" fmla="*/ 44478 h 2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891" h="212443">
                  <a:moveTo>
                    <a:pt x="12349" y="44478"/>
                  </a:moveTo>
                  <a:cubicBezTo>
                    <a:pt x="7057" y="44478"/>
                    <a:pt x="71086" y="-501"/>
                    <a:pt x="90136" y="28"/>
                  </a:cubicBezTo>
                  <a:cubicBezTo>
                    <a:pt x="109186" y="557"/>
                    <a:pt x="120828" y="23576"/>
                    <a:pt x="126649" y="47653"/>
                  </a:cubicBezTo>
                  <a:cubicBezTo>
                    <a:pt x="132470" y="71730"/>
                    <a:pt x="128501" y="119355"/>
                    <a:pt x="125061" y="144490"/>
                  </a:cubicBezTo>
                  <a:cubicBezTo>
                    <a:pt x="121621" y="169625"/>
                    <a:pt x="117917" y="187353"/>
                    <a:pt x="106011" y="198465"/>
                  </a:cubicBezTo>
                  <a:cubicBezTo>
                    <a:pt x="94105" y="209577"/>
                    <a:pt x="70028" y="215134"/>
                    <a:pt x="53624" y="211165"/>
                  </a:cubicBezTo>
                  <a:cubicBezTo>
                    <a:pt x="37220" y="207196"/>
                    <a:pt x="16317" y="193174"/>
                    <a:pt x="7586" y="174653"/>
                  </a:cubicBezTo>
                  <a:cubicBezTo>
                    <a:pt x="-1145" y="156132"/>
                    <a:pt x="-881" y="100040"/>
                    <a:pt x="1236" y="100040"/>
                  </a:cubicBezTo>
                  <a:cubicBezTo>
                    <a:pt x="3353" y="100040"/>
                    <a:pt x="9438" y="157984"/>
                    <a:pt x="20286" y="174653"/>
                  </a:cubicBezTo>
                  <a:cubicBezTo>
                    <a:pt x="31134" y="191322"/>
                    <a:pt x="50184" y="204551"/>
                    <a:pt x="66324" y="200053"/>
                  </a:cubicBezTo>
                  <a:cubicBezTo>
                    <a:pt x="82464" y="195555"/>
                    <a:pt x="108128" y="167244"/>
                    <a:pt x="117124" y="147665"/>
                  </a:cubicBezTo>
                  <a:cubicBezTo>
                    <a:pt x="126120" y="128086"/>
                    <a:pt x="117918" y="103745"/>
                    <a:pt x="120299" y="82578"/>
                  </a:cubicBezTo>
                  <a:cubicBezTo>
                    <a:pt x="122680" y="61411"/>
                    <a:pt x="131147" y="34423"/>
                    <a:pt x="131411" y="20665"/>
                  </a:cubicBezTo>
                  <a:cubicBezTo>
                    <a:pt x="131675" y="6907"/>
                    <a:pt x="140936" y="1351"/>
                    <a:pt x="121886" y="28"/>
                  </a:cubicBezTo>
                  <a:cubicBezTo>
                    <a:pt x="102836" y="-1295"/>
                    <a:pt x="17641" y="44478"/>
                    <a:pt x="12349" y="444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: 図形 1012">
              <a:extLst>
                <a:ext uri="{FF2B5EF4-FFF2-40B4-BE49-F238E27FC236}">
                  <a16:creationId xmlns:a16="http://schemas.microsoft.com/office/drawing/2014/main" id="{FE6F286C-3202-4254-A04A-4DCDDAC044A6}"/>
                </a:ext>
              </a:extLst>
            </p:cNvPr>
            <p:cNvSpPr/>
            <p:nvPr/>
          </p:nvSpPr>
          <p:spPr>
            <a:xfrm>
              <a:off x="4562438" y="6371711"/>
              <a:ext cx="154087" cy="108536"/>
            </a:xfrm>
            <a:custGeom>
              <a:avLst/>
              <a:gdLst>
                <a:gd name="connsiteX0" fmla="*/ 37 w 154087"/>
                <a:gd name="connsiteY0" fmla="*/ 62427 h 108536"/>
                <a:gd name="connsiteX1" fmla="*/ 117512 w 154087"/>
                <a:gd name="connsiteY1" fmla="*/ 514 h 108536"/>
                <a:gd name="connsiteX2" fmla="*/ 146087 w 154087"/>
                <a:gd name="connsiteY2" fmla="*/ 37027 h 108536"/>
                <a:gd name="connsiteX3" fmla="*/ 149262 w 154087"/>
                <a:gd name="connsiteY3" fmla="*/ 108464 h 108536"/>
                <a:gd name="connsiteX4" fmla="*/ 154025 w 154087"/>
                <a:gd name="connsiteY4" fmla="*/ 49727 h 108536"/>
                <a:gd name="connsiteX5" fmla="*/ 147675 w 154087"/>
                <a:gd name="connsiteY5" fmla="*/ 13214 h 108536"/>
                <a:gd name="connsiteX6" fmla="*/ 104812 w 154087"/>
                <a:gd name="connsiteY6" fmla="*/ 6864 h 108536"/>
                <a:gd name="connsiteX7" fmla="*/ 37 w 154087"/>
                <a:gd name="connsiteY7" fmla="*/ 62427 h 10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87" h="108536">
                  <a:moveTo>
                    <a:pt x="37" y="62427"/>
                  </a:moveTo>
                  <a:cubicBezTo>
                    <a:pt x="2154" y="61369"/>
                    <a:pt x="93170" y="4747"/>
                    <a:pt x="117512" y="514"/>
                  </a:cubicBezTo>
                  <a:cubicBezTo>
                    <a:pt x="141854" y="-3719"/>
                    <a:pt x="140795" y="19035"/>
                    <a:pt x="146087" y="37027"/>
                  </a:cubicBezTo>
                  <a:cubicBezTo>
                    <a:pt x="151379" y="55019"/>
                    <a:pt x="147939" y="106347"/>
                    <a:pt x="149262" y="108464"/>
                  </a:cubicBezTo>
                  <a:cubicBezTo>
                    <a:pt x="150585" y="110581"/>
                    <a:pt x="154289" y="65602"/>
                    <a:pt x="154025" y="49727"/>
                  </a:cubicBezTo>
                  <a:cubicBezTo>
                    <a:pt x="153761" y="33852"/>
                    <a:pt x="155877" y="20358"/>
                    <a:pt x="147675" y="13214"/>
                  </a:cubicBezTo>
                  <a:cubicBezTo>
                    <a:pt x="139473" y="6070"/>
                    <a:pt x="124391" y="-15"/>
                    <a:pt x="104812" y="6864"/>
                  </a:cubicBezTo>
                  <a:cubicBezTo>
                    <a:pt x="85233" y="13743"/>
                    <a:pt x="-2080" y="63485"/>
                    <a:pt x="37" y="624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: 図形 1013">
              <a:extLst>
                <a:ext uri="{FF2B5EF4-FFF2-40B4-BE49-F238E27FC236}">
                  <a16:creationId xmlns:a16="http://schemas.microsoft.com/office/drawing/2014/main" id="{02B579CB-7825-4ED7-91F0-DF40B3AA9AA3}"/>
                </a:ext>
              </a:extLst>
            </p:cNvPr>
            <p:cNvSpPr/>
            <p:nvPr/>
          </p:nvSpPr>
          <p:spPr>
            <a:xfrm>
              <a:off x="4606995" y="6401234"/>
              <a:ext cx="106581" cy="72983"/>
            </a:xfrm>
            <a:custGeom>
              <a:avLst/>
              <a:gdLst>
                <a:gd name="connsiteX0" fmla="*/ 3105 w 106581"/>
                <a:gd name="connsiteY0" fmla="*/ 72591 h 72983"/>
                <a:gd name="connsiteX1" fmla="*/ 106293 w 106581"/>
                <a:gd name="connsiteY1" fmla="*/ 1154 h 72983"/>
                <a:gd name="connsiteX2" fmla="*/ 33268 w 106581"/>
                <a:gd name="connsiteY2" fmla="*/ 29729 h 72983"/>
                <a:gd name="connsiteX3" fmla="*/ 3105 w 106581"/>
                <a:gd name="connsiteY3" fmla="*/ 72591 h 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81" h="72983">
                  <a:moveTo>
                    <a:pt x="3105" y="72591"/>
                  </a:moveTo>
                  <a:cubicBezTo>
                    <a:pt x="15276" y="67829"/>
                    <a:pt x="101266" y="8298"/>
                    <a:pt x="106293" y="1154"/>
                  </a:cubicBezTo>
                  <a:cubicBezTo>
                    <a:pt x="111320" y="-5990"/>
                    <a:pt x="49143" y="22056"/>
                    <a:pt x="33268" y="29729"/>
                  </a:cubicBezTo>
                  <a:cubicBezTo>
                    <a:pt x="17393" y="37402"/>
                    <a:pt x="-9066" y="77353"/>
                    <a:pt x="3105" y="72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: 図形 1014">
              <a:extLst>
                <a:ext uri="{FF2B5EF4-FFF2-40B4-BE49-F238E27FC236}">
                  <a16:creationId xmlns:a16="http://schemas.microsoft.com/office/drawing/2014/main" id="{3D03FA8B-7E2B-497F-B93B-6F8915AEFA16}"/>
                </a:ext>
              </a:extLst>
            </p:cNvPr>
            <p:cNvSpPr/>
            <p:nvPr/>
          </p:nvSpPr>
          <p:spPr>
            <a:xfrm>
              <a:off x="4502110" y="5600407"/>
              <a:ext cx="267400" cy="687717"/>
            </a:xfrm>
            <a:custGeom>
              <a:avLst/>
              <a:gdLst>
                <a:gd name="connsiteX0" fmla="*/ 265153 w 267400"/>
                <a:gd name="connsiteY0" fmla="*/ 5056 h 687717"/>
                <a:gd name="connsiteX1" fmla="*/ 82590 w 267400"/>
                <a:gd name="connsiteY1" fmla="*/ 584493 h 687717"/>
                <a:gd name="connsiteX2" fmla="*/ 40 w 267400"/>
                <a:gd name="connsiteY2" fmla="*/ 687681 h 687717"/>
                <a:gd name="connsiteX3" fmla="*/ 73065 w 267400"/>
                <a:gd name="connsiteY3" fmla="*/ 592431 h 687717"/>
                <a:gd name="connsiteX4" fmla="*/ 176253 w 267400"/>
                <a:gd name="connsiteY4" fmla="*/ 317793 h 687717"/>
                <a:gd name="connsiteX5" fmla="*/ 265153 w 267400"/>
                <a:gd name="connsiteY5" fmla="*/ 5056 h 68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00" h="687717">
                  <a:moveTo>
                    <a:pt x="265153" y="5056"/>
                  </a:moveTo>
                  <a:cubicBezTo>
                    <a:pt x="249543" y="49506"/>
                    <a:pt x="126775" y="470722"/>
                    <a:pt x="82590" y="584493"/>
                  </a:cubicBezTo>
                  <a:cubicBezTo>
                    <a:pt x="38405" y="698264"/>
                    <a:pt x="1627" y="686358"/>
                    <a:pt x="40" y="687681"/>
                  </a:cubicBezTo>
                  <a:cubicBezTo>
                    <a:pt x="-1547" y="689004"/>
                    <a:pt x="43696" y="654079"/>
                    <a:pt x="73065" y="592431"/>
                  </a:cubicBezTo>
                  <a:cubicBezTo>
                    <a:pt x="102434" y="530783"/>
                    <a:pt x="141328" y="414366"/>
                    <a:pt x="176253" y="317793"/>
                  </a:cubicBezTo>
                  <a:cubicBezTo>
                    <a:pt x="211178" y="221220"/>
                    <a:pt x="280763" y="-39394"/>
                    <a:pt x="265153" y="50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: 図形 1015">
              <a:extLst>
                <a:ext uri="{FF2B5EF4-FFF2-40B4-BE49-F238E27FC236}">
                  <a16:creationId xmlns:a16="http://schemas.microsoft.com/office/drawing/2014/main" id="{E682D367-B2C4-47B7-A865-76ACCF29E79F}"/>
                </a:ext>
              </a:extLst>
            </p:cNvPr>
            <p:cNvSpPr/>
            <p:nvPr/>
          </p:nvSpPr>
          <p:spPr>
            <a:xfrm>
              <a:off x="4440616" y="5791853"/>
              <a:ext cx="197414" cy="459796"/>
            </a:xfrm>
            <a:custGeom>
              <a:avLst/>
              <a:gdLst>
                <a:gd name="connsiteX0" fmla="*/ 196472 w 197414"/>
                <a:gd name="connsiteY0" fmla="*/ 935 h 459796"/>
                <a:gd name="connsiteX1" fmla="*/ 37722 w 197414"/>
                <a:gd name="connsiteY1" fmla="*/ 388285 h 459796"/>
                <a:gd name="connsiteX2" fmla="*/ 1209 w 197414"/>
                <a:gd name="connsiteY2" fmla="*/ 459722 h 459796"/>
                <a:gd name="connsiteX3" fmla="*/ 66297 w 197414"/>
                <a:gd name="connsiteY3" fmla="*/ 399397 h 459796"/>
                <a:gd name="connsiteX4" fmla="*/ 101222 w 197414"/>
                <a:gd name="connsiteY4" fmla="*/ 283510 h 459796"/>
                <a:gd name="connsiteX5" fmla="*/ 196472 w 197414"/>
                <a:gd name="connsiteY5" fmla="*/ 935 h 45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14" h="459796">
                  <a:moveTo>
                    <a:pt x="196472" y="935"/>
                  </a:moveTo>
                  <a:cubicBezTo>
                    <a:pt x="185889" y="18398"/>
                    <a:pt x="70266" y="311820"/>
                    <a:pt x="37722" y="388285"/>
                  </a:cubicBezTo>
                  <a:cubicBezTo>
                    <a:pt x="5178" y="464750"/>
                    <a:pt x="-3554" y="457870"/>
                    <a:pt x="1209" y="459722"/>
                  </a:cubicBezTo>
                  <a:cubicBezTo>
                    <a:pt x="5972" y="461574"/>
                    <a:pt x="49628" y="428766"/>
                    <a:pt x="66297" y="399397"/>
                  </a:cubicBezTo>
                  <a:cubicBezTo>
                    <a:pt x="82966" y="370028"/>
                    <a:pt x="76880" y="351508"/>
                    <a:pt x="101222" y="283510"/>
                  </a:cubicBezTo>
                  <a:cubicBezTo>
                    <a:pt x="125564" y="215512"/>
                    <a:pt x="207055" y="-16528"/>
                    <a:pt x="196472" y="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: 図形 1016">
              <a:extLst>
                <a:ext uri="{FF2B5EF4-FFF2-40B4-BE49-F238E27FC236}">
                  <a16:creationId xmlns:a16="http://schemas.microsoft.com/office/drawing/2014/main" id="{6545E83F-B282-4595-A488-50EF048ACBE6}"/>
                </a:ext>
              </a:extLst>
            </p:cNvPr>
            <p:cNvSpPr/>
            <p:nvPr/>
          </p:nvSpPr>
          <p:spPr>
            <a:xfrm>
              <a:off x="4648219" y="5586920"/>
              <a:ext cx="100627" cy="236335"/>
            </a:xfrm>
            <a:custGeom>
              <a:avLst/>
              <a:gdLst>
                <a:gd name="connsiteX0" fmla="*/ 98406 w 100627"/>
                <a:gd name="connsiteY0" fmla="*/ 2668 h 236335"/>
                <a:gd name="connsiteX1" fmla="*/ 12681 w 100627"/>
                <a:gd name="connsiteY1" fmla="*/ 223330 h 236335"/>
                <a:gd name="connsiteX2" fmla="*/ 6331 w 100627"/>
                <a:gd name="connsiteY2" fmla="*/ 199518 h 236335"/>
                <a:gd name="connsiteX3" fmla="*/ 69831 w 100627"/>
                <a:gd name="connsiteY3" fmla="*/ 107443 h 236335"/>
                <a:gd name="connsiteX4" fmla="*/ 98406 w 100627"/>
                <a:gd name="connsiteY4" fmla="*/ 2668 h 2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27" h="236335">
                  <a:moveTo>
                    <a:pt x="98406" y="2668"/>
                  </a:moveTo>
                  <a:cubicBezTo>
                    <a:pt x="88881" y="21983"/>
                    <a:pt x="28027" y="190522"/>
                    <a:pt x="12681" y="223330"/>
                  </a:cubicBezTo>
                  <a:cubicBezTo>
                    <a:pt x="-2665" y="256138"/>
                    <a:pt x="-3194" y="218833"/>
                    <a:pt x="6331" y="199518"/>
                  </a:cubicBezTo>
                  <a:cubicBezTo>
                    <a:pt x="15856" y="180203"/>
                    <a:pt x="55014" y="140781"/>
                    <a:pt x="69831" y="107443"/>
                  </a:cubicBezTo>
                  <a:cubicBezTo>
                    <a:pt x="84648" y="74106"/>
                    <a:pt x="107931" y="-16647"/>
                    <a:pt x="98406" y="26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: 図形 1017">
              <a:extLst>
                <a:ext uri="{FF2B5EF4-FFF2-40B4-BE49-F238E27FC236}">
                  <a16:creationId xmlns:a16="http://schemas.microsoft.com/office/drawing/2014/main" id="{70A8A335-6706-4F15-B38F-23A295C03463}"/>
                </a:ext>
              </a:extLst>
            </p:cNvPr>
            <p:cNvSpPr/>
            <p:nvPr/>
          </p:nvSpPr>
          <p:spPr>
            <a:xfrm>
              <a:off x="4409978" y="6220933"/>
              <a:ext cx="156680" cy="104862"/>
            </a:xfrm>
            <a:custGeom>
              <a:avLst/>
              <a:gdLst>
                <a:gd name="connsiteX0" fmla="*/ 97 w 156680"/>
                <a:gd name="connsiteY0" fmla="*/ 480 h 104862"/>
                <a:gd name="connsiteX1" fmla="*/ 128685 w 156680"/>
                <a:gd name="connsiteY1" fmla="*/ 94142 h 104862"/>
                <a:gd name="connsiteX2" fmla="*/ 155672 w 156680"/>
                <a:gd name="connsiteY2" fmla="*/ 98905 h 104862"/>
                <a:gd name="connsiteX3" fmla="*/ 108047 w 156680"/>
                <a:gd name="connsiteY3" fmla="*/ 59217 h 104862"/>
                <a:gd name="connsiteX4" fmla="*/ 97 w 156680"/>
                <a:gd name="connsiteY4" fmla="*/ 480 h 1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80" h="104862">
                  <a:moveTo>
                    <a:pt x="97" y="480"/>
                  </a:moveTo>
                  <a:cubicBezTo>
                    <a:pt x="3537" y="6301"/>
                    <a:pt x="102756" y="77738"/>
                    <a:pt x="128685" y="94142"/>
                  </a:cubicBezTo>
                  <a:cubicBezTo>
                    <a:pt x="154614" y="110546"/>
                    <a:pt x="159112" y="104726"/>
                    <a:pt x="155672" y="98905"/>
                  </a:cubicBezTo>
                  <a:cubicBezTo>
                    <a:pt x="152232" y="93084"/>
                    <a:pt x="130537" y="75092"/>
                    <a:pt x="108047" y="59217"/>
                  </a:cubicBezTo>
                  <a:cubicBezTo>
                    <a:pt x="85557" y="43342"/>
                    <a:pt x="-3343" y="-5341"/>
                    <a:pt x="97" y="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: 図形 1018">
              <a:extLst>
                <a:ext uri="{FF2B5EF4-FFF2-40B4-BE49-F238E27FC236}">
                  <a16:creationId xmlns:a16="http://schemas.microsoft.com/office/drawing/2014/main" id="{577AC5DA-5D17-4B30-804D-341FA192AE16}"/>
                </a:ext>
              </a:extLst>
            </p:cNvPr>
            <p:cNvSpPr/>
            <p:nvPr/>
          </p:nvSpPr>
          <p:spPr>
            <a:xfrm>
              <a:off x="4494479" y="6328728"/>
              <a:ext cx="79112" cy="79337"/>
            </a:xfrm>
            <a:custGeom>
              <a:avLst/>
              <a:gdLst>
                <a:gd name="connsiteX0" fmla="*/ 79109 w 79112"/>
                <a:gd name="connsiteY0" fmla="*/ 635 h 79337"/>
                <a:gd name="connsiteX1" fmla="*/ 7671 w 79112"/>
                <a:gd name="connsiteY1" fmla="*/ 43497 h 79337"/>
                <a:gd name="connsiteX2" fmla="*/ 4496 w 79112"/>
                <a:gd name="connsiteY2" fmla="*/ 78422 h 79337"/>
                <a:gd name="connsiteX3" fmla="*/ 79109 w 79112"/>
                <a:gd name="connsiteY3" fmla="*/ 635 h 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79337">
                  <a:moveTo>
                    <a:pt x="79109" y="635"/>
                  </a:moveTo>
                  <a:cubicBezTo>
                    <a:pt x="79638" y="-5186"/>
                    <a:pt x="20106" y="30533"/>
                    <a:pt x="7671" y="43497"/>
                  </a:cubicBezTo>
                  <a:cubicBezTo>
                    <a:pt x="-4764" y="56461"/>
                    <a:pt x="792" y="84772"/>
                    <a:pt x="4496" y="78422"/>
                  </a:cubicBezTo>
                  <a:cubicBezTo>
                    <a:pt x="8200" y="72072"/>
                    <a:pt x="78580" y="6456"/>
                    <a:pt x="79109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: 図形 1019">
              <a:extLst>
                <a:ext uri="{FF2B5EF4-FFF2-40B4-BE49-F238E27FC236}">
                  <a16:creationId xmlns:a16="http://schemas.microsoft.com/office/drawing/2014/main" id="{3F34A947-12FB-40B3-907A-979280201084}"/>
                </a:ext>
              </a:extLst>
            </p:cNvPr>
            <p:cNvSpPr/>
            <p:nvPr/>
          </p:nvSpPr>
          <p:spPr>
            <a:xfrm>
              <a:off x="4535387" y="6334125"/>
              <a:ext cx="38201" cy="77986"/>
            </a:xfrm>
            <a:custGeom>
              <a:avLst/>
              <a:gdLst>
                <a:gd name="connsiteX0" fmla="*/ 38201 w 38201"/>
                <a:gd name="connsiteY0" fmla="*/ 0 h 77986"/>
                <a:gd name="connsiteX1" fmla="*/ 101 w 38201"/>
                <a:gd name="connsiteY1" fmla="*/ 77788 h 77986"/>
                <a:gd name="connsiteX2" fmla="*/ 38201 w 38201"/>
                <a:gd name="connsiteY2" fmla="*/ 0 h 7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01" h="77986">
                  <a:moveTo>
                    <a:pt x="38201" y="0"/>
                  </a:moveTo>
                  <a:lnTo>
                    <a:pt x="101" y="77788"/>
                  </a:lnTo>
                  <a:cubicBezTo>
                    <a:pt x="-2280" y="82550"/>
                    <a:pt x="38201" y="0"/>
                    <a:pt x="3820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: 図形 1020">
              <a:extLst>
                <a:ext uri="{FF2B5EF4-FFF2-40B4-BE49-F238E27FC236}">
                  <a16:creationId xmlns:a16="http://schemas.microsoft.com/office/drawing/2014/main" id="{DE404D8B-46EE-4149-BC76-0CEE579C8D0B}"/>
                </a:ext>
              </a:extLst>
            </p:cNvPr>
            <p:cNvSpPr/>
            <p:nvPr/>
          </p:nvSpPr>
          <p:spPr>
            <a:xfrm>
              <a:off x="4532224" y="6297366"/>
              <a:ext cx="65188" cy="128948"/>
            </a:xfrm>
            <a:custGeom>
              <a:avLst/>
              <a:gdLst>
                <a:gd name="connsiteX0" fmla="*/ 65176 w 65188"/>
                <a:gd name="connsiteY0" fmla="*/ 247 h 128948"/>
                <a:gd name="connsiteX1" fmla="*/ 17551 w 65188"/>
                <a:gd name="connsiteY1" fmla="*/ 122484 h 128948"/>
                <a:gd name="connsiteX2" fmla="*/ 89 w 65188"/>
                <a:gd name="connsiteY2" fmla="*/ 109784 h 128948"/>
                <a:gd name="connsiteX3" fmla="*/ 12789 w 65188"/>
                <a:gd name="connsiteY3" fmla="*/ 90734 h 128948"/>
                <a:gd name="connsiteX4" fmla="*/ 65176 w 65188"/>
                <a:gd name="connsiteY4" fmla="*/ 247 h 12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8" h="128948">
                  <a:moveTo>
                    <a:pt x="65176" y="247"/>
                  </a:moveTo>
                  <a:cubicBezTo>
                    <a:pt x="65970" y="5539"/>
                    <a:pt x="28399" y="104228"/>
                    <a:pt x="17551" y="122484"/>
                  </a:cubicBezTo>
                  <a:cubicBezTo>
                    <a:pt x="6703" y="140740"/>
                    <a:pt x="883" y="115076"/>
                    <a:pt x="89" y="109784"/>
                  </a:cubicBezTo>
                  <a:cubicBezTo>
                    <a:pt x="-705" y="104492"/>
                    <a:pt x="3793" y="105286"/>
                    <a:pt x="12789" y="90734"/>
                  </a:cubicBezTo>
                  <a:cubicBezTo>
                    <a:pt x="21785" y="76182"/>
                    <a:pt x="64382" y="-5045"/>
                    <a:pt x="65176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: 図形 1021">
              <a:extLst>
                <a:ext uri="{FF2B5EF4-FFF2-40B4-BE49-F238E27FC236}">
                  <a16:creationId xmlns:a16="http://schemas.microsoft.com/office/drawing/2014/main" id="{7605FD18-5B8F-46CE-9C78-C376B8699AEE}"/>
                </a:ext>
              </a:extLst>
            </p:cNvPr>
            <p:cNvSpPr/>
            <p:nvPr/>
          </p:nvSpPr>
          <p:spPr>
            <a:xfrm>
              <a:off x="4359116" y="6224717"/>
              <a:ext cx="79016" cy="87798"/>
            </a:xfrm>
            <a:custGeom>
              <a:avLst/>
              <a:gdLst>
                <a:gd name="connsiteX0" fmla="*/ 159 w 79016"/>
                <a:gd name="connsiteY0" fmla="*/ 87183 h 87798"/>
                <a:gd name="connsiteX1" fmla="*/ 65247 w 79016"/>
                <a:gd name="connsiteY1" fmla="*/ 39558 h 87798"/>
                <a:gd name="connsiteX2" fmla="*/ 77947 w 79016"/>
                <a:gd name="connsiteY2" fmla="*/ 9396 h 87798"/>
                <a:gd name="connsiteX3" fmla="*/ 47784 w 79016"/>
                <a:gd name="connsiteY3" fmla="*/ 3046 h 87798"/>
                <a:gd name="connsiteX4" fmla="*/ 159 w 79016"/>
                <a:gd name="connsiteY4" fmla="*/ 87183 h 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16" h="87798">
                  <a:moveTo>
                    <a:pt x="159" y="87183"/>
                  </a:moveTo>
                  <a:cubicBezTo>
                    <a:pt x="3069" y="93268"/>
                    <a:pt x="52282" y="52522"/>
                    <a:pt x="65247" y="39558"/>
                  </a:cubicBezTo>
                  <a:cubicBezTo>
                    <a:pt x="78212" y="26594"/>
                    <a:pt x="80857" y="15481"/>
                    <a:pt x="77947" y="9396"/>
                  </a:cubicBezTo>
                  <a:cubicBezTo>
                    <a:pt x="75037" y="3311"/>
                    <a:pt x="60484" y="-4362"/>
                    <a:pt x="47784" y="3046"/>
                  </a:cubicBezTo>
                  <a:cubicBezTo>
                    <a:pt x="35084" y="10454"/>
                    <a:pt x="-2751" y="81098"/>
                    <a:pt x="159" y="871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: 図形 1022">
              <a:extLst>
                <a:ext uri="{FF2B5EF4-FFF2-40B4-BE49-F238E27FC236}">
                  <a16:creationId xmlns:a16="http://schemas.microsoft.com/office/drawing/2014/main" id="{40D772A9-02D5-419D-B474-E245DCC4EABE}"/>
                </a:ext>
              </a:extLst>
            </p:cNvPr>
            <p:cNvSpPr/>
            <p:nvPr/>
          </p:nvSpPr>
          <p:spPr>
            <a:xfrm>
              <a:off x="4363880" y="6303962"/>
              <a:ext cx="112585" cy="135439"/>
            </a:xfrm>
            <a:custGeom>
              <a:avLst/>
              <a:gdLst>
                <a:gd name="connsiteX0" fmla="*/ 158 w 112585"/>
                <a:gd name="connsiteY0" fmla="*/ 1 h 135439"/>
                <a:gd name="connsiteX1" fmla="*/ 82708 w 112585"/>
                <a:gd name="connsiteY1" fmla="*/ 63501 h 135439"/>
                <a:gd name="connsiteX2" fmla="*/ 89058 w 112585"/>
                <a:gd name="connsiteY2" fmla="*/ 134938 h 135439"/>
                <a:gd name="connsiteX3" fmla="*/ 103345 w 112585"/>
                <a:gd name="connsiteY3" fmla="*/ 93663 h 135439"/>
                <a:gd name="connsiteX4" fmla="*/ 106520 w 112585"/>
                <a:gd name="connsiteY4" fmla="*/ 61913 h 135439"/>
                <a:gd name="connsiteX5" fmla="*/ 158 w 112585"/>
                <a:gd name="connsiteY5" fmla="*/ 1 h 13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85" h="135439">
                  <a:moveTo>
                    <a:pt x="158" y="1"/>
                  </a:moveTo>
                  <a:cubicBezTo>
                    <a:pt x="-3811" y="266"/>
                    <a:pt x="67891" y="41012"/>
                    <a:pt x="82708" y="63501"/>
                  </a:cubicBezTo>
                  <a:cubicBezTo>
                    <a:pt x="97525" y="85990"/>
                    <a:pt x="85619" y="129911"/>
                    <a:pt x="89058" y="134938"/>
                  </a:cubicBezTo>
                  <a:cubicBezTo>
                    <a:pt x="92497" y="139965"/>
                    <a:pt x="100435" y="105834"/>
                    <a:pt x="103345" y="93663"/>
                  </a:cubicBezTo>
                  <a:cubicBezTo>
                    <a:pt x="106255" y="81492"/>
                    <a:pt x="120543" y="77788"/>
                    <a:pt x="106520" y="61913"/>
                  </a:cubicBezTo>
                  <a:cubicBezTo>
                    <a:pt x="92497" y="46038"/>
                    <a:pt x="4127" y="-264"/>
                    <a:pt x="15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047417C1-C2D9-4826-A320-DBF2DA670F2B}"/>
                </a:ext>
              </a:extLst>
            </p:cNvPr>
            <p:cNvSpPr/>
            <p:nvPr/>
          </p:nvSpPr>
          <p:spPr>
            <a:xfrm>
              <a:off x="4284165" y="6270158"/>
              <a:ext cx="84751" cy="149144"/>
            </a:xfrm>
            <a:custGeom>
              <a:avLst/>
              <a:gdLst>
                <a:gd name="connsiteX0" fmla="*/ 84635 w 84751"/>
                <a:gd name="connsiteY0" fmla="*/ 467 h 149144"/>
                <a:gd name="connsiteX1" fmla="*/ 3673 w 84751"/>
                <a:gd name="connsiteY1" fmla="*/ 144930 h 149144"/>
                <a:gd name="connsiteX2" fmla="*/ 21135 w 84751"/>
                <a:gd name="connsiteY2" fmla="*/ 100480 h 149144"/>
                <a:gd name="connsiteX3" fmla="*/ 84635 w 84751"/>
                <a:gd name="connsiteY3" fmla="*/ 467 h 14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51" h="149144">
                  <a:moveTo>
                    <a:pt x="84635" y="467"/>
                  </a:moveTo>
                  <a:cubicBezTo>
                    <a:pt x="81725" y="7875"/>
                    <a:pt x="14256" y="128261"/>
                    <a:pt x="3673" y="144930"/>
                  </a:cubicBezTo>
                  <a:cubicBezTo>
                    <a:pt x="-6910" y="161599"/>
                    <a:pt x="7377" y="125086"/>
                    <a:pt x="21135" y="100480"/>
                  </a:cubicBezTo>
                  <a:cubicBezTo>
                    <a:pt x="34893" y="75874"/>
                    <a:pt x="87545" y="-6941"/>
                    <a:pt x="84635" y="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E4C8C0F0-7356-4F3D-8DC7-2AC605A602DC}"/>
                </a:ext>
              </a:extLst>
            </p:cNvPr>
            <p:cNvSpPr/>
            <p:nvPr/>
          </p:nvSpPr>
          <p:spPr>
            <a:xfrm>
              <a:off x="4312797" y="6337586"/>
              <a:ext cx="138553" cy="92111"/>
            </a:xfrm>
            <a:custGeom>
              <a:avLst/>
              <a:gdLst>
                <a:gd name="connsiteX0" fmla="*/ 441 w 138553"/>
                <a:gd name="connsiteY0" fmla="*/ 91789 h 92111"/>
                <a:gd name="connsiteX1" fmla="*/ 73466 w 138553"/>
                <a:gd name="connsiteY1" fmla="*/ 1302 h 92111"/>
                <a:gd name="connsiteX2" fmla="*/ 138553 w 138553"/>
                <a:gd name="connsiteY2" fmla="*/ 36227 h 92111"/>
                <a:gd name="connsiteX3" fmla="*/ 73466 w 138553"/>
                <a:gd name="connsiteY3" fmla="*/ 7652 h 92111"/>
                <a:gd name="connsiteX4" fmla="*/ 43303 w 138553"/>
                <a:gd name="connsiteY4" fmla="*/ 31464 h 92111"/>
                <a:gd name="connsiteX5" fmla="*/ 441 w 138553"/>
                <a:gd name="connsiteY5" fmla="*/ 91789 h 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53" h="92111">
                  <a:moveTo>
                    <a:pt x="441" y="91789"/>
                  </a:moveTo>
                  <a:cubicBezTo>
                    <a:pt x="5468" y="86762"/>
                    <a:pt x="50447" y="10562"/>
                    <a:pt x="73466" y="1302"/>
                  </a:cubicBezTo>
                  <a:cubicBezTo>
                    <a:pt x="96485" y="-7958"/>
                    <a:pt x="138553" y="35169"/>
                    <a:pt x="138553" y="36227"/>
                  </a:cubicBezTo>
                  <a:cubicBezTo>
                    <a:pt x="138553" y="37285"/>
                    <a:pt x="89341" y="8446"/>
                    <a:pt x="73466" y="7652"/>
                  </a:cubicBezTo>
                  <a:cubicBezTo>
                    <a:pt x="57591" y="6858"/>
                    <a:pt x="51770" y="21410"/>
                    <a:pt x="43303" y="31464"/>
                  </a:cubicBezTo>
                  <a:cubicBezTo>
                    <a:pt x="34836" y="41518"/>
                    <a:pt x="-4586" y="96816"/>
                    <a:pt x="441" y="917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D627813B-AD17-48D8-B761-C82F6DFF2A95}"/>
                </a:ext>
              </a:extLst>
            </p:cNvPr>
            <p:cNvSpPr/>
            <p:nvPr/>
          </p:nvSpPr>
          <p:spPr>
            <a:xfrm>
              <a:off x="4197735" y="6407689"/>
              <a:ext cx="314322" cy="131224"/>
            </a:xfrm>
            <a:custGeom>
              <a:avLst/>
              <a:gdLst>
                <a:gd name="connsiteX0" fmla="*/ 1203 w 314322"/>
                <a:gd name="connsiteY0" fmla="*/ 121699 h 131224"/>
                <a:gd name="connsiteX1" fmla="*/ 36128 w 314322"/>
                <a:gd name="connsiteY1" fmla="*/ 59786 h 131224"/>
                <a:gd name="connsiteX2" fmla="*/ 107565 w 314322"/>
                <a:gd name="connsiteY2" fmla="*/ 66136 h 131224"/>
                <a:gd name="connsiteX3" fmla="*/ 247265 w 314322"/>
                <a:gd name="connsiteY3" fmla="*/ 112174 h 131224"/>
                <a:gd name="connsiteX4" fmla="*/ 299653 w 314322"/>
                <a:gd name="connsiteY4" fmla="*/ 131224 h 131224"/>
                <a:gd name="connsiteX5" fmla="*/ 298065 w 314322"/>
                <a:gd name="connsiteY5" fmla="*/ 112174 h 131224"/>
                <a:gd name="connsiteX6" fmla="*/ 115503 w 314322"/>
                <a:gd name="connsiteY6" fmla="*/ 24861 h 131224"/>
                <a:gd name="connsiteX7" fmla="*/ 53590 w 314322"/>
                <a:gd name="connsiteY7" fmla="*/ 5811 h 131224"/>
                <a:gd name="connsiteX8" fmla="*/ 279015 w 314322"/>
                <a:gd name="connsiteY8" fmla="*/ 113761 h 131224"/>
                <a:gd name="connsiteX9" fmla="*/ 228215 w 314322"/>
                <a:gd name="connsiteY9" fmla="*/ 116936 h 131224"/>
                <a:gd name="connsiteX10" fmla="*/ 77403 w 314322"/>
                <a:gd name="connsiteY10" fmla="*/ 69311 h 131224"/>
                <a:gd name="connsiteX11" fmla="*/ 1203 w 314322"/>
                <a:gd name="connsiteY11" fmla="*/ 121699 h 1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22" h="131224">
                  <a:moveTo>
                    <a:pt x="1203" y="121699"/>
                  </a:moveTo>
                  <a:cubicBezTo>
                    <a:pt x="-5676" y="120112"/>
                    <a:pt x="18401" y="69046"/>
                    <a:pt x="36128" y="59786"/>
                  </a:cubicBezTo>
                  <a:cubicBezTo>
                    <a:pt x="53855" y="50526"/>
                    <a:pt x="72376" y="57405"/>
                    <a:pt x="107565" y="66136"/>
                  </a:cubicBezTo>
                  <a:cubicBezTo>
                    <a:pt x="142754" y="74867"/>
                    <a:pt x="215250" y="101326"/>
                    <a:pt x="247265" y="112174"/>
                  </a:cubicBezTo>
                  <a:cubicBezTo>
                    <a:pt x="279280" y="123022"/>
                    <a:pt x="291186" y="131224"/>
                    <a:pt x="299653" y="131224"/>
                  </a:cubicBezTo>
                  <a:cubicBezTo>
                    <a:pt x="308120" y="131224"/>
                    <a:pt x="328757" y="129901"/>
                    <a:pt x="298065" y="112174"/>
                  </a:cubicBezTo>
                  <a:cubicBezTo>
                    <a:pt x="267373" y="94447"/>
                    <a:pt x="156249" y="42588"/>
                    <a:pt x="115503" y="24861"/>
                  </a:cubicBezTo>
                  <a:cubicBezTo>
                    <a:pt x="74757" y="7134"/>
                    <a:pt x="26338" y="-9006"/>
                    <a:pt x="53590" y="5811"/>
                  </a:cubicBezTo>
                  <a:cubicBezTo>
                    <a:pt x="80842" y="20628"/>
                    <a:pt x="249911" y="95240"/>
                    <a:pt x="279015" y="113761"/>
                  </a:cubicBezTo>
                  <a:cubicBezTo>
                    <a:pt x="308119" y="132282"/>
                    <a:pt x="261817" y="124344"/>
                    <a:pt x="228215" y="116936"/>
                  </a:cubicBezTo>
                  <a:cubicBezTo>
                    <a:pt x="194613" y="109528"/>
                    <a:pt x="113915" y="72221"/>
                    <a:pt x="77403" y="69311"/>
                  </a:cubicBezTo>
                  <a:cubicBezTo>
                    <a:pt x="40891" y="66401"/>
                    <a:pt x="8082" y="123286"/>
                    <a:pt x="1203" y="121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FFD079CB-8ADF-4FDE-903C-3976CFE0463A}"/>
                </a:ext>
              </a:extLst>
            </p:cNvPr>
            <p:cNvSpPr/>
            <p:nvPr/>
          </p:nvSpPr>
          <p:spPr>
            <a:xfrm>
              <a:off x="4025900" y="6413460"/>
              <a:ext cx="243563" cy="130215"/>
            </a:xfrm>
            <a:custGeom>
              <a:avLst/>
              <a:gdLst>
                <a:gd name="connsiteX0" fmla="*/ 0 w 243563"/>
                <a:gd name="connsiteY0" fmla="*/ 130215 h 130215"/>
                <a:gd name="connsiteX1" fmla="*/ 220663 w 243563"/>
                <a:gd name="connsiteY1" fmla="*/ 52428 h 130215"/>
                <a:gd name="connsiteX2" fmla="*/ 230188 w 243563"/>
                <a:gd name="connsiteY2" fmla="*/ 19090 h 130215"/>
                <a:gd name="connsiteX3" fmla="*/ 163513 w 243563"/>
                <a:gd name="connsiteY3" fmla="*/ 40 h 130215"/>
                <a:gd name="connsiteX4" fmla="*/ 206375 w 243563"/>
                <a:gd name="connsiteY4" fmla="*/ 23853 h 130215"/>
                <a:gd name="connsiteX5" fmla="*/ 171450 w 243563"/>
                <a:gd name="connsiteY5" fmla="*/ 41315 h 130215"/>
                <a:gd name="connsiteX6" fmla="*/ 0 w 243563"/>
                <a:gd name="connsiteY6" fmla="*/ 130215 h 13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563" h="130215">
                  <a:moveTo>
                    <a:pt x="0" y="130215"/>
                  </a:moveTo>
                  <a:cubicBezTo>
                    <a:pt x="91149" y="100582"/>
                    <a:pt x="182298" y="70949"/>
                    <a:pt x="220663" y="52428"/>
                  </a:cubicBezTo>
                  <a:cubicBezTo>
                    <a:pt x="259028" y="33907"/>
                    <a:pt x="239713" y="27821"/>
                    <a:pt x="230188" y="19090"/>
                  </a:cubicBezTo>
                  <a:cubicBezTo>
                    <a:pt x="220663" y="10359"/>
                    <a:pt x="167482" y="-754"/>
                    <a:pt x="163513" y="40"/>
                  </a:cubicBezTo>
                  <a:cubicBezTo>
                    <a:pt x="159544" y="834"/>
                    <a:pt x="205052" y="16974"/>
                    <a:pt x="206375" y="23853"/>
                  </a:cubicBezTo>
                  <a:cubicBezTo>
                    <a:pt x="207698" y="30732"/>
                    <a:pt x="171450" y="41315"/>
                    <a:pt x="171450" y="41315"/>
                  </a:cubicBezTo>
                  <a:lnTo>
                    <a:pt x="0" y="13021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74259C35-C5B0-4B86-895F-7D366AD3736F}"/>
                </a:ext>
              </a:extLst>
            </p:cNvPr>
            <p:cNvSpPr/>
            <p:nvPr/>
          </p:nvSpPr>
          <p:spPr>
            <a:xfrm>
              <a:off x="4025006" y="6406712"/>
              <a:ext cx="169885" cy="137382"/>
            </a:xfrm>
            <a:custGeom>
              <a:avLst/>
              <a:gdLst>
                <a:gd name="connsiteX0" fmla="*/ 4069 w 169885"/>
                <a:gd name="connsiteY0" fmla="*/ 136963 h 137382"/>
                <a:gd name="connsiteX1" fmla="*/ 169169 w 169885"/>
                <a:gd name="connsiteY1" fmla="*/ 3613 h 137382"/>
                <a:gd name="connsiteX2" fmla="*/ 61219 w 169885"/>
                <a:gd name="connsiteY2" fmla="*/ 44888 h 137382"/>
                <a:gd name="connsiteX3" fmla="*/ 4069 w 169885"/>
                <a:gd name="connsiteY3" fmla="*/ 136963 h 13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85" h="137382">
                  <a:moveTo>
                    <a:pt x="4069" y="136963"/>
                  </a:moveTo>
                  <a:cubicBezTo>
                    <a:pt x="22061" y="130084"/>
                    <a:pt x="159644" y="18959"/>
                    <a:pt x="169169" y="3613"/>
                  </a:cubicBezTo>
                  <a:cubicBezTo>
                    <a:pt x="178694" y="-11733"/>
                    <a:pt x="90588" y="25573"/>
                    <a:pt x="61219" y="44888"/>
                  </a:cubicBezTo>
                  <a:cubicBezTo>
                    <a:pt x="31850" y="64203"/>
                    <a:pt x="-13923" y="143842"/>
                    <a:pt x="4069" y="1369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C4941476-EA68-402F-9FF2-84210570C29B}"/>
                </a:ext>
              </a:extLst>
            </p:cNvPr>
            <p:cNvSpPr/>
            <p:nvPr/>
          </p:nvSpPr>
          <p:spPr>
            <a:xfrm>
              <a:off x="4035333" y="6511799"/>
              <a:ext cx="182855" cy="60463"/>
            </a:xfrm>
            <a:custGeom>
              <a:avLst/>
              <a:gdLst>
                <a:gd name="connsiteX0" fmla="*/ 92 w 182855"/>
                <a:gd name="connsiteY0" fmla="*/ 60451 h 60463"/>
                <a:gd name="connsiteX1" fmla="*/ 106455 w 182855"/>
                <a:gd name="connsiteY1" fmla="*/ 14414 h 60463"/>
                <a:gd name="connsiteX2" fmla="*/ 182655 w 182855"/>
                <a:gd name="connsiteY2" fmla="*/ 126 h 60463"/>
                <a:gd name="connsiteX3" fmla="*/ 125505 w 182855"/>
                <a:gd name="connsiteY3" fmla="*/ 9651 h 60463"/>
                <a:gd name="connsiteX4" fmla="*/ 92 w 182855"/>
                <a:gd name="connsiteY4" fmla="*/ 60451 h 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5" h="60463">
                  <a:moveTo>
                    <a:pt x="92" y="60451"/>
                  </a:moveTo>
                  <a:cubicBezTo>
                    <a:pt x="-3083" y="61245"/>
                    <a:pt x="76028" y="24468"/>
                    <a:pt x="106455" y="14414"/>
                  </a:cubicBezTo>
                  <a:cubicBezTo>
                    <a:pt x="136882" y="4360"/>
                    <a:pt x="179480" y="920"/>
                    <a:pt x="182655" y="126"/>
                  </a:cubicBezTo>
                  <a:cubicBezTo>
                    <a:pt x="185830" y="-668"/>
                    <a:pt x="150641" y="2243"/>
                    <a:pt x="125505" y="9651"/>
                  </a:cubicBezTo>
                  <a:cubicBezTo>
                    <a:pt x="100369" y="17059"/>
                    <a:pt x="3267" y="59657"/>
                    <a:pt x="92" y="604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5BE85FD9-64DD-4AA7-8C62-B571E4278A84}"/>
                </a:ext>
              </a:extLst>
            </p:cNvPr>
            <p:cNvSpPr/>
            <p:nvPr/>
          </p:nvSpPr>
          <p:spPr>
            <a:xfrm>
              <a:off x="4165242" y="6500811"/>
              <a:ext cx="236745" cy="400278"/>
            </a:xfrm>
            <a:custGeom>
              <a:avLst/>
              <a:gdLst>
                <a:gd name="connsiteX0" fmla="*/ 235308 w 236745"/>
                <a:gd name="connsiteY0" fmla="*/ 2 h 400278"/>
                <a:gd name="connsiteX1" fmla="*/ 190858 w 236745"/>
                <a:gd name="connsiteY1" fmla="*/ 115889 h 400278"/>
                <a:gd name="connsiteX2" fmla="*/ 114658 w 236745"/>
                <a:gd name="connsiteY2" fmla="*/ 211139 h 400278"/>
                <a:gd name="connsiteX3" fmla="*/ 22583 w 236745"/>
                <a:gd name="connsiteY3" fmla="*/ 293689 h 400278"/>
                <a:gd name="connsiteX4" fmla="*/ 358 w 236745"/>
                <a:gd name="connsiteY4" fmla="*/ 400052 h 400278"/>
                <a:gd name="connsiteX5" fmla="*/ 33696 w 236745"/>
                <a:gd name="connsiteY5" fmla="*/ 319089 h 400278"/>
                <a:gd name="connsiteX6" fmla="*/ 121008 w 236745"/>
                <a:gd name="connsiteY6" fmla="*/ 225427 h 400278"/>
                <a:gd name="connsiteX7" fmla="*/ 214671 w 236745"/>
                <a:gd name="connsiteY7" fmla="*/ 119064 h 400278"/>
                <a:gd name="connsiteX8" fmla="*/ 235308 w 236745"/>
                <a:gd name="connsiteY8" fmla="*/ 2 h 4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745" h="400278">
                  <a:moveTo>
                    <a:pt x="235308" y="2"/>
                  </a:moveTo>
                  <a:cubicBezTo>
                    <a:pt x="231339" y="-527"/>
                    <a:pt x="210966" y="80700"/>
                    <a:pt x="190858" y="115889"/>
                  </a:cubicBezTo>
                  <a:cubicBezTo>
                    <a:pt x="170750" y="151078"/>
                    <a:pt x="142704" y="181506"/>
                    <a:pt x="114658" y="211139"/>
                  </a:cubicBezTo>
                  <a:cubicBezTo>
                    <a:pt x="86612" y="240772"/>
                    <a:pt x="41633" y="262204"/>
                    <a:pt x="22583" y="293689"/>
                  </a:cubicBezTo>
                  <a:cubicBezTo>
                    <a:pt x="3533" y="325175"/>
                    <a:pt x="-1494" y="395819"/>
                    <a:pt x="358" y="400052"/>
                  </a:cubicBezTo>
                  <a:cubicBezTo>
                    <a:pt x="2210" y="404285"/>
                    <a:pt x="13588" y="348193"/>
                    <a:pt x="33696" y="319089"/>
                  </a:cubicBezTo>
                  <a:cubicBezTo>
                    <a:pt x="53804" y="289985"/>
                    <a:pt x="90846" y="258764"/>
                    <a:pt x="121008" y="225427"/>
                  </a:cubicBezTo>
                  <a:cubicBezTo>
                    <a:pt x="151170" y="192090"/>
                    <a:pt x="193504" y="154254"/>
                    <a:pt x="214671" y="119064"/>
                  </a:cubicBezTo>
                  <a:cubicBezTo>
                    <a:pt x="235838" y="83874"/>
                    <a:pt x="239277" y="531"/>
                    <a:pt x="235308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498EAC5B-BBB3-459C-A46A-9FC6E145B88C}"/>
                </a:ext>
              </a:extLst>
            </p:cNvPr>
            <p:cNvSpPr/>
            <p:nvPr/>
          </p:nvSpPr>
          <p:spPr>
            <a:xfrm>
              <a:off x="4059422" y="6806669"/>
              <a:ext cx="108573" cy="211445"/>
            </a:xfrm>
            <a:custGeom>
              <a:avLst/>
              <a:gdLst>
                <a:gd name="connsiteX0" fmla="*/ 107766 w 108573"/>
                <a:gd name="connsiteY0" fmla="*/ 531 h 211445"/>
                <a:gd name="connsiteX1" fmla="*/ 6166 w 108573"/>
                <a:gd name="connsiteY1" fmla="*/ 179919 h 211445"/>
                <a:gd name="connsiteX2" fmla="*/ 15691 w 108573"/>
                <a:gd name="connsiteY2" fmla="*/ 206906 h 211445"/>
                <a:gd name="connsiteX3" fmla="*/ 52203 w 108573"/>
                <a:gd name="connsiteY3" fmla="*/ 127531 h 211445"/>
                <a:gd name="connsiteX4" fmla="*/ 107766 w 108573"/>
                <a:gd name="connsiteY4" fmla="*/ 531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73" h="211445">
                  <a:moveTo>
                    <a:pt x="107766" y="531"/>
                  </a:moveTo>
                  <a:cubicBezTo>
                    <a:pt x="100093" y="9262"/>
                    <a:pt x="21512" y="145523"/>
                    <a:pt x="6166" y="179919"/>
                  </a:cubicBezTo>
                  <a:cubicBezTo>
                    <a:pt x="-9180" y="214315"/>
                    <a:pt x="8018" y="215637"/>
                    <a:pt x="15691" y="206906"/>
                  </a:cubicBezTo>
                  <a:cubicBezTo>
                    <a:pt x="23364" y="198175"/>
                    <a:pt x="38180" y="161927"/>
                    <a:pt x="52203" y="127531"/>
                  </a:cubicBezTo>
                  <a:cubicBezTo>
                    <a:pt x="66226" y="93135"/>
                    <a:pt x="115439" y="-8200"/>
                    <a:pt x="107766" y="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41918B4E-8231-47C8-8ABD-BC17200301F0}"/>
                </a:ext>
              </a:extLst>
            </p:cNvPr>
            <p:cNvSpPr/>
            <p:nvPr/>
          </p:nvSpPr>
          <p:spPr>
            <a:xfrm>
              <a:off x="4160570" y="6678494"/>
              <a:ext cx="313875" cy="308448"/>
            </a:xfrm>
            <a:custGeom>
              <a:avLst/>
              <a:gdLst>
                <a:gd name="connsiteX0" fmla="*/ 255855 w 313875"/>
                <a:gd name="connsiteY0" fmla="*/ 119 h 308448"/>
                <a:gd name="connsiteX1" fmla="*/ 279668 w 313875"/>
                <a:gd name="connsiteY1" fmla="*/ 66794 h 308448"/>
                <a:gd name="connsiteX2" fmla="*/ 313005 w 313875"/>
                <a:gd name="connsiteY2" fmla="*/ 111244 h 308448"/>
                <a:gd name="connsiteX3" fmla="*/ 241568 w 313875"/>
                <a:gd name="connsiteY3" fmla="*/ 211256 h 308448"/>
                <a:gd name="connsiteX4" fmla="*/ 174893 w 313875"/>
                <a:gd name="connsiteY4" fmla="*/ 303331 h 308448"/>
                <a:gd name="connsiteX5" fmla="*/ 114568 w 313875"/>
                <a:gd name="connsiteY5" fmla="*/ 293806 h 308448"/>
                <a:gd name="connsiteX6" fmla="*/ 97105 w 313875"/>
                <a:gd name="connsiteY6" fmla="*/ 269994 h 308448"/>
                <a:gd name="connsiteX7" fmla="*/ 55830 w 313875"/>
                <a:gd name="connsiteY7" fmla="*/ 239831 h 308448"/>
                <a:gd name="connsiteX8" fmla="*/ 9793 w 313875"/>
                <a:gd name="connsiteY8" fmla="*/ 233481 h 308448"/>
                <a:gd name="connsiteX9" fmla="*/ 5030 w 313875"/>
                <a:gd name="connsiteY9" fmla="*/ 233481 h 308448"/>
                <a:gd name="connsiteX10" fmla="*/ 68530 w 313875"/>
                <a:gd name="connsiteY10" fmla="*/ 225544 h 308448"/>
                <a:gd name="connsiteX11" fmla="*/ 125680 w 313875"/>
                <a:gd name="connsiteY11" fmla="*/ 276344 h 308448"/>
                <a:gd name="connsiteX12" fmla="*/ 179655 w 313875"/>
                <a:gd name="connsiteY12" fmla="*/ 271581 h 308448"/>
                <a:gd name="connsiteX13" fmla="*/ 246330 w 313875"/>
                <a:gd name="connsiteY13" fmla="*/ 187444 h 308448"/>
                <a:gd name="connsiteX14" fmla="*/ 298718 w 313875"/>
                <a:gd name="connsiteY14" fmla="*/ 119181 h 308448"/>
                <a:gd name="connsiteX15" fmla="*/ 279668 w 313875"/>
                <a:gd name="connsiteY15" fmla="*/ 84256 h 308448"/>
                <a:gd name="connsiteX16" fmla="*/ 255855 w 313875"/>
                <a:gd name="connsiteY16" fmla="*/ 119 h 3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3875" h="308448">
                  <a:moveTo>
                    <a:pt x="255855" y="119"/>
                  </a:moveTo>
                  <a:cubicBezTo>
                    <a:pt x="255855" y="-2791"/>
                    <a:pt x="270143" y="48273"/>
                    <a:pt x="279668" y="66794"/>
                  </a:cubicBezTo>
                  <a:cubicBezTo>
                    <a:pt x="289193" y="85315"/>
                    <a:pt x="319355" y="87167"/>
                    <a:pt x="313005" y="111244"/>
                  </a:cubicBezTo>
                  <a:cubicBezTo>
                    <a:pt x="306655" y="135321"/>
                    <a:pt x="241568" y="211256"/>
                    <a:pt x="241568" y="211256"/>
                  </a:cubicBezTo>
                  <a:cubicBezTo>
                    <a:pt x="218549" y="243271"/>
                    <a:pt x="196060" y="289573"/>
                    <a:pt x="174893" y="303331"/>
                  </a:cubicBezTo>
                  <a:cubicBezTo>
                    <a:pt x="153726" y="317089"/>
                    <a:pt x="127533" y="299362"/>
                    <a:pt x="114568" y="293806"/>
                  </a:cubicBezTo>
                  <a:cubicBezTo>
                    <a:pt x="101603" y="288250"/>
                    <a:pt x="106895" y="278990"/>
                    <a:pt x="97105" y="269994"/>
                  </a:cubicBezTo>
                  <a:cubicBezTo>
                    <a:pt x="87315" y="260998"/>
                    <a:pt x="70382" y="245917"/>
                    <a:pt x="55830" y="239831"/>
                  </a:cubicBezTo>
                  <a:cubicBezTo>
                    <a:pt x="41278" y="233745"/>
                    <a:pt x="18260" y="234539"/>
                    <a:pt x="9793" y="233481"/>
                  </a:cubicBezTo>
                  <a:cubicBezTo>
                    <a:pt x="1326" y="232423"/>
                    <a:pt x="-4759" y="234804"/>
                    <a:pt x="5030" y="233481"/>
                  </a:cubicBezTo>
                  <a:cubicBezTo>
                    <a:pt x="14819" y="232158"/>
                    <a:pt x="48422" y="218400"/>
                    <a:pt x="68530" y="225544"/>
                  </a:cubicBezTo>
                  <a:cubicBezTo>
                    <a:pt x="88638" y="232688"/>
                    <a:pt x="107159" y="268671"/>
                    <a:pt x="125680" y="276344"/>
                  </a:cubicBezTo>
                  <a:cubicBezTo>
                    <a:pt x="144201" y="284017"/>
                    <a:pt x="159547" y="286398"/>
                    <a:pt x="179655" y="271581"/>
                  </a:cubicBezTo>
                  <a:cubicBezTo>
                    <a:pt x="199763" y="256764"/>
                    <a:pt x="226486" y="212844"/>
                    <a:pt x="246330" y="187444"/>
                  </a:cubicBezTo>
                  <a:cubicBezTo>
                    <a:pt x="266174" y="162044"/>
                    <a:pt x="293162" y="136379"/>
                    <a:pt x="298718" y="119181"/>
                  </a:cubicBezTo>
                  <a:cubicBezTo>
                    <a:pt x="304274" y="101983"/>
                    <a:pt x="284431" y="100660"/>
                    <a:pt x="279668" y="84256"/>
                  </a:cubicBezTo>
                  <a:cubicBezTo>
                    <a:pt x="274905" y="67852"/>
                    <a:pt x="255855" y="3029"/>
                    <a:pt x="255855" y="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8D97075-0AB3-4A01-B58F-BE0C09F83180}"/>
                </a:ext>
              </a:extLst>
            </p:cNvPr>
            <p:cNvSpPr/>
            <p:nvPr/>
          </p:nvSpPr>
          <p:spPr>
            <a:xfrm>
              <a:off x="4148122" y="6897526"/>
              <a:ext cx="167611" cy="150352"/>
            </a:xfrm>
            <a:custGeom>
              <a:avLst/>
              <a:gdLst>
                <a:gd name="connsiteX0" fmla="*/ 16 w 167611"/>
                <a:gd name="connsiteY0" fmla="*/ 162 h 150352"/>
                <a:gd name="connsiteX1" fmla="*/ 44466 w 167611"/>
                <a:gd name="connsiteY1" fmla="*/ 93824 h 150352"/>
                <a:gd name="connsiteX2" fmla="*/ 98441 w 167611"/>
                <a:gd name="connsiteY2" fmla="*/ 109699 h 150352"/>
                <a:gd name="connsiteX3" fmla="*/ 160353 w 167611"/>
                <a:gd name="connsiteY3" fmla="*/ 149387 h 150352"/>
                <a:gd name="connsiteX4" fmla="*/ 158766 w 167611"/>
                <a:gd name="connsiteY4" fmla="*/ 135099 h 150352"/>
                <a:gd name="connsiteX5" fmla="*/ 92091 w 167611"/>
                <a:gd name="connsiteY5" fmla="*/ 101762 h 150352"/>
                <a:gd name="connsiteX6" fmla="*/ 39703 w 167611"/>
                <a:gd name="connsiteY6" fmla="*/ 71599 h 150352"/>
                <a:gd name="connsiteX7" fmla="*/ 16 w 167611"/>
                <a:gd name="connsiteY7" fmla="*/ 162 h 15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11" h="150352">
                  <a:moveTo>
                    <a:pt x="16" y="162"/>
                  </a:moveTo>
                  <a:cubicBezTo>
                    <a:pt x="810" y="3866"/>
                    <a:pt x="28062" y="75568"/>
                    <a:pt x="44466" y="93824"/>
                  </a:cubicBezTo>
                  <a:cubicBezTo>
                    <a:pt x="60870" y="112080"/>
                    <a:pt x="79127" y="100439"/>
                    <a:pt x="98441" y="109699"/>
                  </a:cubicBezTo>
                  <a:cubicBezTo>
                    <a:pt x="117755" y="118959"/>
                    <a:pt x="150299" y="145154"/>
                    <a:pt x="160353" y="149387"/>
                  </a:cubicBezTo>
                  <a:cubicBezTo>
                    <a:pt x="170407" y="153620"/>
                    <a:pt x="170143" y="143036"/>
                    <a:pt x="158766" y="135099"/>
                  </a:cubicBezTo>
                  <a:cubicBezTo>
                    <a:pt x="147389" y="127162"/>
                    <a:pt x="92091" y="101762"/>
                    <a:pt x="92091" y="101762"/>
                  </a:cubicBezTo>
                  <a:cubicBezTo>
                    <a:pt x="72247" y="91179"/>
                    <a:pt x="51609" y="85886"/>
                    <a:pt x="39703" y="71599"/>
                  </a:cubicBezTo>
                  <a:cubicBezTo>
                    <a:pt x="27797" y="57312"/>
                    <a:pt x="-778" y="-3542"/>
                    <a:pt x="16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95911892-CA78-4419-9C8E-04E432ED0C49}"/>
                </a:ext>
              </a:extLst>
            </p:cNvPr>
            <p:cNvSpPr/>
            <p:nvPr/>
          </p:nvSpPr>
          <p:spPr>
            <a:xfrm>
              <a:off x="4518025" y="6692900"/>
              <a:ext cx="30701" cy="61926"/>
            </a:xfrm>
            <a:custGeom>
              <a:avLst/>
              <a:gdLst>
                <a:gd name="connsiteX0" fmla="*/ 0 w 30701"/>
                <a:gd name="connsiteY0" fmla="*/ 0 h 61926"/>
                <a:gd name="connsiteX1" fmla="*/ 30163 w 30701"/>
                <a:gd name="connsiteY1" fmla="*/ 61913 h 61926"/>
                <a:gd name="connsiteX2" fmla="*/ 0 w 30701"/>
                <a:gd name="connsiteY2" fmla="*/ 0 h 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01" h="61926">
                  <a:moveTo>
                    <a:pt x="0" y="0"/>
                  </a:moveTo>
                  <a:cubicBezTo>
                    <a:pt x="0" y="0"/>
                    <a:pt x="24872" y="60855"/>
                    <a:pt x="30163" y="61913"/>
                  </a:cubicBezTo>
                  <a:cubicBezTo>
                    <a:pt x="35454" y="6297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B9AB3FD8-04AE-4309-B9FE-96C24B55E235}"/>
                </a:ext>
              </a:extLst>
            </p:cNvPr>
            <p:cNvSpPr/>
            <p:nvPr/>
          </p:nvSpPr>
          <p:spPr>
            <a:xfrm>
              <a:off x="4421146" y="6702028"/>
              <a:ext cx="120078" cy="19454"/>
            </a:xfrm>
            <a:custGeom>
              <a:avLst/>
              <a:gdLst>
                <a:gd name="connsiteX0" fmla="*/ 42 w 120078"/>
                <a:gd name="connsiteY0" fmla="*/ 8335 h 19454"/>
                <a:gd name="connsiteX1" fmla="*/ 95292 w 120078"/>
                <a:gd name="connsiteY1" fmla="*/ 19447 h 19454"/>
                <a:gd name="connsiteX2" fmla="*/ 117517 w 120078"/>
                <a:gd name="connsiteY2" fmla="*/ 9922 h 19454"/>
                <a:gd name="connsiteX3" fmla="*/ 107992 w 120078"/>
                <a:gd name="connsiteY3" fmla="*/ 397 h 19454"/>
                <a:gd name="connsiteX4" fmla="*/ 42 w 120078"/>
                <a:gd name="connsiteY4" fmla="*/ 8335 h 1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78" h="19454">
                  <a:moveTo>
                    <a:pt x="42" y="8335"/>
                  </a:moveTo>
                  <a:cubicBezTo>
                    <a:pt x="-2075" y="11510"/>
                    <a:pt x="75713" y="19183"/>
                    <a:pt x="95292" y="19447"/>
                  </a:cubicBezTo>
                  <a:cubicBezTo>
                    <a:pt x="114871" y="19711"/>
                    <a:pt x="115400" y="13097"/>
                    <a:pt x="117517" y="9922"/>
                  </a:cubicBezTo>
                  <a:cubicBezTo>
                    <a:pt x="119634" y="6747"/>
                    <a:pt x="125190" y="2514"/>
                    <a:pt x="107992" y="397"/>
                  </a:cubicBezTo>
                  <a:cubicBezTo>
                    <a:pt x="90794" y="-1720"/>
                    <a:pt x="2159" y="5160"/>
                    <a:pt x="42" y="8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3A67B29A-47A9-464A-B20A-7DCDE1F0F117}"/>
                </a:ext>
              </a:extLst>
            </p:cNvPr>
            <p:cNvSpPr/>
            <p:nvPr/>
          </p:nvSpPr>
          <p:spPr>
            <a:xfrm>
              <a:off x="4576761" y="6446257"/>
              <a:ext cx="28280" cy="149727"/>
            </a:xfrm>
            <a:custGeom>
              <a:avLst/>
              <a:gdLst>
                <a:gd name="connsiteX0" fmla="*/ 2 w 28280"/>
                <a:gd name="connsiteY0" fmla="*/ 581 h 149727"/>
                <a:gd name="connsiteX1" fmla="*/ 25402 w 28280"/>
                <a:gd name="connsiteY1" fmla="*/ 146631 h 149727"/>
                <a:gd name="connsiteX2" fmla="*/ 26989 w 28280"/>
                <a:gd name="connsiteY2" fmla="*/ 95831 h 149727"/>
                <a:gd name="connsiteX3" fmla="*/ 2 w 28280"/>
                <a:gd name="connsiteY3" fmla="*/ 581 h 14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80" h="149727">
                  <a:moveTo>
                    <a:pt x="2" y="581"/>
                  </a:moveTo>
                  <a:cubicBezTo>
                    <a:pt x="-263" y="9048"/>
                    <a:pt x="20904" y="130756"/>
                    <a:pt x="25402" y="146631"/>
                  </a:cubicBezTo>
                  <a:cubicBezTo>
                    <a:pt x="29900" y="162506"/>
                    <a:pt x="28047" y="113029"/>
                    <a:pt x="26989" y="95831"/>
                  </a:cubicBezTo>
                  <a:cubicBezTo>
                    <a:pt x="25931" y="78633"/>
                    <a:pt x="267" y="-7886"/>
                    <a:pt x="2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DF0B8D82-FA42-4ACE-B57D-03C12662F623}"/>
                </a:ext>
              </a:extLst>
            </p:cNvPr>
            <p:cNvSpPr/>
            <p:nvPr/>
          </p:nvSpPr>
          <p:spPr>
            <a:xfrm>
              <a:off x="3990969" y="6557888"/>
              <a:ext cx="164493" cy="81075"/>
            </a:xfrm>
            <a:custGeom>
              <a:avLst/>
              <a:gdLst>
                <a:gd name="connsiteX0" fmla="*/ 6 w 164493"/>
                <a:gd name="connsiteY0" fmla="*/ 75 h 81075"/>
                <a:gd name="connsiteX1" fmla="*/ 152406 w 164493"/>
                <a:gd name="connsiteY1" fmla="*/ 28650 h 81075"/>
                <a:gd name="connsiteX2" fmla="*/ 153994 w 164493"/>
                <a:gd name="connsiteY2" fmla="*/ 81037 h 81075"/>
                <a:gd name="connsiteX3" fmla="*/ 146056 w 164493"/>
                <a:gd name="connsiteY3" fmla="*/ 36587 h 81075"/>
                <a:gd name="connsiteX4" fmla="*/ 6 w 164493"/>
                <a:gd name="connsiteY4" fmla="*/ 75 h 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93" h="81075">
                  <a:moveTo>
                    <a:pt x="6" y="75"/>
                  </a:moveTo>
                  <a:cubicBezTo>
                    <a:pt x="1064" y="-1248"/>
                    <a:pt x="126741" y="15156"/>
                    <a:pt x="152406" y="28650"/>
                  </a:cubicBezTo>
                  <a:cubicBezTo>
                    <a:pt x="178071" y="42144"/>
                    <a:pt x="155052" y="79714"/>
                    <a:pt x="153994" y="81037"/>
                  </a:cubicBezTo>
                  <a:cubicBezTo>
                    <a:pt x="152936" y="82360"/>
                    <a:pt x="171191" y="49287"/>
                    <a:pt x="146056" y="36587"/>
                  </a:cubicBezTo>
                  <a:cubicBezTo>
                    <a:pt x="120921" y="23887"/>
                    <a:pt x="-1052" y="1398"/>
                    <a:pt x="6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D98CB644-BC54-408E-9EFD-B5878DED9B87}"/>
                </a:ext>
              </a:extLst>
            </p:cNvPr>
            <p:cNvSpPr/>
            <p:nvPr/>
          </p:nvSpPr>
          <p:spPr>
            <a:xfrm>
              <a:off x="4111494" y="6589188"/>
              <a:ext cx="140945" cy="108513"/>
            </a:xfrm>
            <a:custGeom>
              <a:avLst/>
              <a:gdLst>
                <a:gd name="connsiteX0" fmla="*/ 1719 w 140945"/>
                <a:gd name="connsiteY0" fmla="*/ 2112 h 108513"/>
                <a:gd name="connsiteX1" fmla="*/ 58869 w 140945"/>
                <a:gd name="connsiteY1" fmla="*/ 2112 h 108513"/>
                <a:gd name="connsiteX2" fmla="*/ 138244 w 140945"/>
                <a:gd name="connsiteY2" fmla="*/ 14812 h 108513"/>
                <a:gd name="connsiteX3" fmla="*/ 119194 w 140945"/>
                <a:gd name="connsiteY3" fmla="*/ 76725 h 108513"/>
                <a:gd name="connsiteX4" fmla="*/ 87444 w 140945"/>
                <a:gd name="connsiteY4" fmla="*/ 103712 h 108513"/>
                <a:gd name="connsiteX5" fmla="*/ 49344 w 140945"/>
                <a:gd name="connsiteY5" fmla="*/ 105300 h 108513"/>
                <a:gd name="connsiteX6" fmla="*/ 114431 w 140945"/>
                <a:gd name="connsiteY6" fmla="*/ 70375 h 108513"/>
                <a:gd name="connsiteX7" fmla="*/ 125544 w 140945"/>
                <a:gd name="connsiteY7" fmla="*/ 41800 h 108513"/>
                <a:gd name="connsiteX8" fmla="*/ 125544 w 140945"/>
                <a:gd name="connsiteY8" fmla="*/ 22750 h 108513"/>
                <a:gd name="connsiteX9" fmla="*/ 1719 w 140945"/>
                <a:gd name="connsiteY9" fmla="*/ 2112 h 10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45" h="108513">
                  <a:moveTo>
                    <a:pt x="1719" y="2112"/>
                  </a:moveTo>
                  <a:cubicBezTo>
                    <a:pt x="-9394" y="-1328"/>
                    <a:pt x="36115" y="-5"/>
                    <a:pt x="58869" y="2112"/>
                  </a:cubicBezTo>
                  <a:cubicBezTo>
                    <a:pt x="81623" y="4229"/>
                    <a:pt x="128190" y="2377"/>
                    <a:pt x="138244" y="14812"/>
                  </a:cubicBezTo>
                  <a:cubicBezTo>
                    <a:pt x="148298" y="27247"/>
                    <a:pt x="127661" y="61908"/>
                    <a:pt x="119194" y="76725"/>
                  </a:cubicBezTo>
                  <a:cubicBezTo>
                    <a:pt x="110727" y="91542"/>
                    <a:pt x="99086" y="98950"/>
                    <a:pt x="87444" y="103712"/>
                  </a:cubicBezTo>
                  <a:cubicBezTo>
                    <a:pt x="75802" y="108474"/>
                    <a:pt x="44846" y="110856"/>
                    <a:pt x="49344" y="105300"/>
                  </a:cubicBezTo>
                  <a:cubicBezTo>
                    <a:pt x="53842" y="99744"/>
                    <a:pt x="101731" y="80958"/>
                    <a:pt x="114431" y="70375"/>
                  </a:cubicBezTo>
                  <a:cubicBezTo>
                    <a:pt x="127131" y="59792"/>
                    <a:pt x="123692" y="49738"/>
                    <a:pt x="125544" y="41800"/>
                  </a:cubicBezTo>
                  <a:cubicBezTo>
                    <a:pt x="127396" y="33863"/>
                    <a:pt x="140890" y="29629"/>
                    <a:pt x="125544" y="22750"/>
                  </a:cubicBezTo>
                  <a:cubicBezTo>
                    <a:pt x="110198" y="15871"/>
                    <a:pt x="12832" y="5552"/>
                    <a:pt x="1719" y="2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C4D431D3-AB51-4C90-B3BF-0F36BE3EDC2F}"/>
                </a:ext>
              </a:extLst>
            </p:cNvPr>
            <p:cNvSpPr/>
            <p:nvPr/>
          </p:nvSpPr>
          <p:spPr>
            <a:xfrm>
              <a:off x="4138816" y="6610276"/>
              <a:ext cx="154069" cy="127202"/>
            </a:xfrm>
            <a:custGeom>
              <a:avLst/>
              <a:gdLst>
                <a:gd name="connsiteX0" fmla="*/ 107747 w 154069"/>
                <a:gd name="connsiteY0" fmla="*/ 74 h 127202"/>
                <a:gd name="connsiteX1" fmla="*/ 153784 w 154069"/>
                <a:gd name="connsiteY1" fmla="*/ 49287 h 127202"/>
                <a:gd name="connsiteX2" fmla="*/ 82347 w 154069"/>
                <a:gd name="connsiteY2" fmla="*/ 106437 h 127202"/>
                <a:gd name="connsiteX3" fmla="*/ 26784 w 154069"/>
                <a:gd name="connsiteY3" fmla="*/ 127074 h 127202"/>
                <a:gd name="connsiteX4" fmla="*/ 1384 w 154069"/>
                <a:gd name="connsiteY4" fmla="*/ 98499 h 127202"/>
                <a:gd name="connsiteX5" fmla="*/ 66472 w 154069"/>
                <a:gd name="connsiteY5" fmla="*/ 101674 h 127202"/>
                <a:gd name="connsiteX6" fmla="*/ 117272 w 154069"/>
                <a:gd name="connsiteY6" fmla="*/ 60399 h 127202"/>
                <a:gd name="connsiteX7" fmla="*/ 107747 w 154069"/>
                <a:gd name="connsiteY7" fmla="*/ 74 h 12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69" h="127202">
                  <a:moveTo>
                    <a:pt x="107747" y="74"/>
                  </a:moveTo>
                  <a:cubicBezTo>
                    <a:pt x="113832" y="-1778"/>
                    <a:pt x="158017" y="31560"/>
                    <a:pt x="153784" y="49287"/>
                  </a:cubicBezTo>
                  <a:cubicBezTo>
                    <a:pt x="149551" y="67014"/>
                    <a:pt x="103514" y="93473"/>
                    <a:pt x="82347" y="106437"/>
                  </a:cubicBezTo>
                  <a:cubicBezTo>
                    <a:pt x="61180" y="119401"/>
                    <a:pt x="40278" y="128397"/>
                    <a:pt x="26784" y="127074"/>
                  </a:cubicBezTo>
                  <a:cubicBezTo>
                    <a:pt x="13290" y="125751"/>
                    <a:pt x="-5231" y="102732"/>
                    <a:pt x="1384" y="98499"/>
                  </a:cubicBezTo>
                  <a:cubicBezTo>
                    <a:pt x="7999" y="94266"/>
                    <a:pt x="47157" y="108024"/>
                    <a:pt x="66472" y="101674"/>
                  </a:cubicBezTo>
                  <a:cubicBezTo>
                    <a:pt x="85787" y="95324"/>
                    <a:pt x="106689" y="71776"/>
                    <a:pt x="117272" y="60399"/>
                  </a:cubicBezTo>
                  <a:cubicBezTo>
                    <a:pt x="127855" y="49022"/>
                    <a:pt x="101662" y="1926"/>
                    <a:pt x="107747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0FD2EAE2-3B41-4813-A6FC-E98E8853E5BC}"/>
                </a:ext>
              </a:extLst>
            </p:cNvPr>
            <p:cNvSpPr/>
            <p:nvPr/>
          </p:nvSpPr>
          <p:spPr>
            <a:xfrm>
              <a:off x="4301584" y="6325955"/>
              <a:ext cx="76386" cy="103614"/>
            </a:xfrm>
            <a:custGeom>
              <a:avLst/>
              <a:gdLst>
                <a:gd name="connsiteX0" fmla="*/ 75154 w 76386"/>
                <a:gd name="connsiteY0" fmla="*/ 233 h 103614"/>
                <a:gd name="connsiteX1" fmla="*/ 541 w 76386"/>
                <a:gd name="connsiteY1" fmla="*/ 100245 h 103614"/>
                <a:gd name="connsiteX2" fmla="*/ 43404 w 76386"/>
                <a:gd name="connsiteY2" fmla="*/ 73258 h 103614"/>
                <a:gd name="connsiteX3" fmla="*/ 75154 w 76386"/>
                <a:gd name="connsiteY3" fmla="*/ 233 h 1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86" h="103614">
                  <a:moveTo>
                    <a:pt x="75154" y="233"/>
                  </a:moveTo>
                  <a:cubicBezTo>
                    <a:pt x="68010" y="4731"/>
                    <a:pt x="5833" y="88074"/>
                    <a:pt x="541" y="100245"/>
                  </a:cubicBezTo>
                  <a:cubicBezTo>
                    <a:pt x="-4751" y="112416"/>
                    <a:pt x="30175" y="88868"/>
                    <a:pt x="43404" y="73258"/>
                  </a:cubicBezTo>
                  <a:cubicBezTo>
                    <a:pt x="56633" y="57648"/>
                    <a:pt x="82298" y="-4265"/>
                    <a:pt x="75154" y="2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B44970D8-D36E-4825-8524-BC72A0E9A518}"/>
                </a:ext>
              </a:extLst>
            </p:cNvPr>
            <p:cNvSpPr/>
            <p:nvPr/>
          </p:nvSpPr>
          <p:spPr>
            <a:xfrm>
              <a:off x="3708752" y="6441584"/>
              <a:ext cx="293567" cy="428161"/>
            </a:xfrm>
            <a:custGeom>
              <a:avLst/>
              <a:gdLst>
                <a:gd name="connsiteX0" fmla="*/ 115536 w 293567"/>
                <a:gd name="connsiteY0" fmla="*/ 491 h 428161"/>
                <a:gd name="connsiteX1" fmla="*/ 239361 w 293567"/>
                <a:gd name="connsiteY1" fmla="*/ 37004 h 428161"/>
                <a:gd name="connsiteX2" fmla="*/ 288573 w 293567"/>
                <a:gd name="connsiteY2" fmla="*/ 187816 h 428161"/>
                <a:gd name="connsiteX3" fmla="*/ 271111 w 293567"/>
                <a:gd name="connsiteY3" fmla="*/ 303704 h 428161"/>
                <a:gd name="connsiteX4" fmla="*/ 183798 w 293567"/>
                <a:gd name="connsiteY4" fmla="*/ 405304 h 428161"/>
                <a:gd name="connsiteX5" fmla="*/ 115536 w 293567"/>
                <a:gd name="connsiteY5" fmla="*/ 416416 h 428161"/>
                <a:gd name="connsiteX6" fmla="*/ 47273 w 293567"/>
                <a:gd name="connsiteY6" fmla="*/ 391016 h 428161"/>
                <a:gd name="connsiteX7" fmla="*/ 1236 w 293567"/>
                <a:gd name="connsiteY7" fmla="*/ 302116 h 428161"/>
                <a:gd name="connsiteX8" fmla="*/ 25048 w 293567"/>
                <a:gd name="connsiteY8" fmla="*/ 367204 h 428161"/>
                <a:gd name="connsiteX9" fmla="*/ 144111 w 293567"/>
                <a:gd name="connsiteY9" fmla="*/ 427529 h 428161"/>
                <a:gd name="connsiteX10" fmla="*/ 204436 w 293567"/>
                <a:gd name="connsiteY10" fmla="*/ 394191 h 428161"/>
                <a:gd name="connsiteX11" fmla="*/ 277461 w 293567"/>
                <a:gd name="connsiteY11" fmla="*/ 322754 h 428161"/>
                <a:gd name="connsiteX12" fmla="*/ 293336 w 293567"/>
                <a:gd name="connsiteY12" fmla="*/ 233854 h 428161"/>
                <a:gd name="connsiteX13" fmla="*/ 271111 w 293567"/>
                <a:gd name="connsiteY13" fmla="*/ 71929 h 428161"/>
                <a:gd name="connsiteX14" fmla="*/ 245711 w 293567"/>
                <a:gd name="connsiteY14" fmla="*/ 21129 h 428161"/>
                <a:gd name="connsiteX15" fmla="*/ 115536 w 293567"/>
                <a:gd name="connsiteY15" fmla="*/ 491 h 4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3567" h="428161">
                  <a:moveTo>
                    <a:pt x="115536" y="491"/>
                  </a:moveTo>
                  <a:cubicBezTo>
                    <a:pt x="114478" y="3137"/>
                    <a:pt x="210522" y="5783"/>
                    <a:pt x="239361" y="37004"/>
                  </a:cubicBezTo>
                  <a:cubicBezTo>
                    <a:pt x="268201" y="68225"/>
                    <a:pt x="283281" y="143366"/>
                    <a:pt x="288573" y="187816"/>
                  </a:cubicBezTo>
                  <a:cubicBezTo>
                    <a:pt x="293865" y="232266"/>
                    <a:pt x="288573" y="267456"/>
                    <a:pt x="271111" y="303704"/>
                  </a:cubicBezTo>
                  <a:cubicBezTo>
                    <a:pt x="253649" y="339952"/>
                    <a:pt x="209727" y="386519"/>
                    <a:pt x="183798" y="405304"/>
                  </a:cubicBezTo>
                  <a:cubicBezTo>
                    <a:pt x="157869" y="424089"/>
                    <a:pt x="138290" y="418797"/>
                    <a:pt x="115536" y="416416"/>
                  </a:cubicBezTo>
                  <a:cubicBezTo>
                    <a:pt x="92782" y="414035"/>
                    <a:pt x="66323" y="410066"/>
                    <a:pt x="47273" y="391016"/>
                  </a:cubicBezTo>
                  <a:cubicBezTo>
                    <a:pt x="28223" y="371966"/>
                    <a:pt x="4940" y="306085"/>
                    <a:pt x="1236" y="302116"/>
                  </a:cubicBezTo>
                  <a:cubicBezTo>
                    <a:pt x="-2468" y="298147"/>
                    <a:pt x="1235" y="346302"/>
                    <a:pt x="25048" y="367204"/>
                  </a:cubicBezTo>
                  <a:cubicBezTo>
                    <a:pt x="48860" y="388106"/>
                    <a:pt x="114213" y="423031"/>
                    <a:pt x="144111" y="427529"/>
                  </a:cubicBezTo>
                  <a:cubicBezTo>
                    <a:pt x="174009" y="432027"/>
                    <a:pt x="182211" y="411653"/>
                    <a:pt x="204436" y="394191"/>
                  </a:cubicBezTo>
                  <a:cubicBezTo>
                    <a:pt x="226661" y="376729"/>
                    <a:pt x="262644" y="349477"/>
                    <a:pt x="277461" y="322754"/>
                  </a:cubicBezTo>
                  <a:cubicBezTo>
                    <a:pt x="292278" y="296031"/>
                    <a:pt x="294394" y="275658"/>
                    <a:pt x="293336" y="233854"/>
                  </a:cubicBezTo>
                  <a:cubicBezTo>
                    <a:pt x="292278" y="192050"/>
                    <a:pt x="279048" y="107383"/>
                    <a:pt x="271111" y="71929"/>
                  </a:cubicBezTo>
                  <a:cubicBezTo>
                    <a:pt x="263174" y="36475"/>
                    <a:pt x="266878" y="36210"/>
                    <a:pt x="245711" y="21129"/>
                  </a:cubicBezTo>
                  <a:cubicBezTo>
                    <a:pt x="224544" y="6048"/>
                    <a:pt x="116594" y="-2155"/>
                    <a:pt x="115536" y="4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0D045E40-6B4F-4452-B158-33610763A25B}"/>
                </a:ext>
              </a:extLst>
            </p:cNvPr>
            <p:cNvSpPr/>
            <p:nvPr/>
          </p:nvSpPr>
          <p:spPr>
            <a:xfrm>
              <a:off x="3737725" y="6478116"/>
              <a:ext cx="234067" cy="346850"/>
            </a:xfrm>
            <a:custGeom>
              <a:avLst/>
              <a:gdLst>
                <a:gd name="connsiteX0" fmla="*/ 7188 w 234067"/>
                <a:gd name="connsiteY0" fmla="*/ 289397 h 346850"/>
                <a:gd name="connsiteX1" fmla="*/ 838 w 234067"/>
                <a:gd name="connsiteY1" fmla="*/ 108422 h 346850"/>
                <a:gd name="connsiteX2" fmla="*/ 24650 w 234067"/>
                <a:gd name="connsiteY2" fmla="*/ 62384 h 346850"/>
                <a:gd name="connsiteX3" fmla="*/ 75450 w 234067"/>
                <a:gd name="connsiteY3" fmla="*/ 9997 h 346850"/>
                <a:gd name="connsiteX4" fmla="*/ 137363 w 234067"/>
                <a:gd name="connsiteY4" fmla="*/ 472 h 346850"/>
                <a:gd name="connsiteX5" fmla="*/ 184988 w 234067"/>
                <a:gd name="connsiteY5" fmla="*/ 8409 h 346850"/>
                <a:gd name="connsiteX6" fmla="*/ 229438 w 234067"/>
                <a:gd name="connsiteY6" fmla="*/ 65559 h 346850"/>
                <a:gd name="connsiteX7" fmla="*/ 227850 w 234067"/>
                <a:gd name="connsiteY7" fmla="*/ 221134 h 346850"/>
                <a:gd name="connsiteX8" fmla="*/ 186575 w 234067"/>
                <a:gd name="connsiteY8" fmla="*/ 295747 h 346850"/>
                <a:gd name="connsiteX9" fmla="*/ 140538 w 234067"/>
                <a:gd name="connsiteY9" fmla="*/ 341784 h 346850"/>
                <a:gd name="connsiteX10" fmla="*/ 50050 w 234067"/>
                <a:gd name="connsiteY10" fmla="*/ 344959 h 346850"/>
                <a:gd name="connsiteX11" fmla="*/ 151650 w 234067"/>
                <a:gd name="connsiteY11" fmla="*/ 335434 h 346850"/>
                <a:gd name="connsiteX12" fmla="*/ 194513 w 234067"/>
                <a:gd name="connsiteY12" fmla="*/ 287809 h 346850"/>
                <a:gd name="connsiteX13" fmla="*/ 221500 w 234067"/>
                <a:gd name="connsiteY13" fmla="*/ 224309 h 346850"/>
                <a:gd name="connsiteX14" fmla="*/ 229438 w 234067"/>
                <a:gd name="connsiteY14" fmla="*/ 125884 h 346850"/>
                <a:gd name="connsiteX15" fmla="*/ 211975 w 234067"/>
                <a:gd name="connsiteY15" fmla="*/ 67147 h 346850"/>
                <a:gd name="connsiteX16" fmla="*/ 173875 w 234067"/>
                <a:gd name="connsiteY16" fmla="*/ 19522 h 346850"/>
                <a:gd name="connsiteX17" fmla="*/ 89738 w 234067"/>
                <a:gd name="connsiteY17" fmla="*/ 33809 h 346850"/>
                <a:gd name="connsiteX18" fmla="*/ 24650 w 234067"/>
                <a:gd name="connsiteY18" fmla="*/ 86197 h 346850"/>
                <a:gd name="connsiteX19" fmla="*/ 7188 w 234067"/>
                <a:gd name="connsiteY19" fmla="*/ 289397 h 3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067" h="346850">
                  <a:moveTo>
                    <a:pt x="7188" y="289397"/>
                  </a:moveTo>
                  <a:cubicBezTo>
                    <a:pt x="3219" y="293101"/>
                    <a:pt x="-2072" y="146257"/>
                    <a:pt x="838" y="108422"/>
                  </a:cubicBezTo>
                  <a:cubicBezTo>
                    <a:pt x="3748" y="70587"/>
                    <a:pt x="12215" y="78788"/>
                    <a:pt x="24650" y="62384"/>
                  </a:cubicBezTo>
                  <a:cubicBezTo>
                    <a:pt x="37085" y="45980"/>
                    <a:pt x="56665" y="20316"/>
                    <a:pt x="75450" y="9997"/>
                  </a:cubicBezTo>
                  <a:cubicBezTo>
                    <a:pt x="94236" y="-322"/>
                    <a:pt x="119107" y="737"/>
                    <a:pt x="137363" y="472"/>
                  </a:cubicBezTo>
                  <a:cubicBezTo>
                    <a:pt x="155619" y="207"/>
                    <a:pt x="169642" y="-2439"/>
                    <a:pt x="184988" y="8409"/>
                  </a:cubicBezTo>
                  <a:cubicBezTo>
                    <a:pt x="200334" y="19257"/>
                    <a:pt x="222294" y="30105"/>
                    <a:pt x="229438" y="65559"/>
                  </a:cubicBezTo>
                  <a:cubicBezTo>
                    <a:pt x="236582" y="101013"/>
                    <a:pt x="234994" y="182769"/>
                    <a:pt x="227850" y="221134"/>
                  </a:cubicBezTo>
                  <a:cubicBezTo>
                    <a:pt x="220706" y="259499"/>
                    <a:pt x="201127" y="275639"/>
                    <a:pt x="186575" y="295747"/>
                  </a:cubicBezTo>
                  <a:cubicBezTo>
                    <a:pt x="172023" y="315855"/>
                    <a:pt x="163292" y="333582"/>
                    <a:pt x="140538" y="341784"/>
                  </a:cubicBezTo>
                  <a:cubicBezTo>
                    <a:pt x="117784" y="349986"/>
                    <a:pt x="48198" y="346017"/>
                    <a:pt x="50050" y="344959"/>
                  </a:cubicBezTo>
                  <a:cubicBezTo>
                    <a:pt x="51902" y="343901"/>
                    <a:pt x="127573" y="344959"/>
                    <a:pt x="151650" y="335434"/>
                  </a:cubicBezTo>
                  <a:cubicBezTo>
                    <a:pt x="175727" y="325909"/>
                    <a:pt x="182871" y="306330"/>
                    <a:pt x="194513" y="287809"/>
                  </a:cubicBezTo>
                  <a:cubicBezTo>
                    <a:pt x="206155" y="269288"/>
                    <a:pt x="215679" y="251297"/>
                    <a:pt x="221500" y="224309"/>
                  </a:cubicBezTo>
                  <a:cubicBezTo>
                    <a:pt x="227321" y="197321"/>
                    <a:pt x="231026" y="152078"/>
                    <a:pt x="229438" y="125884"/>
                  </a:cubicBezTo>
                  <a:cubicBezTo>
                    <a:pt x="227851" y="99690"/>
                    <a:pt x="221235" y="84874"/>
                    <a:pt x="211975" y="67147"/>
                  </a:cubicBezTo>
                  <a:cubicBezTo>
                    <a:pt x="202715" y="49420"/>
                    <a:pt x="194248" y="25078"/>
                    <a:pt x="173875" y="19522"/>
                  </a:cubicBezTo>
                  <a:cubicBezTo>
                    <a:pt x="153502" y="13966"/>
                    <a:pt x="114609" y="22697"/>
                    <a:pt x="89738" y="33809"/>
                  </a:cubicBezTo>
                  <a:cubicBezTo>
                    <a:pt x="64867" y="44921"/>
                    <a:pt x="40260" y="45716"/>
                    <a:pt x="24650" y="86197"/>
                  </a:cubicBezTo>
                  <a:cubicBezTo>
                    <a:pt x="9040" y="126678"/>
                    <a:pt x="11157" y="285693"/>
                    <a:pt x="7188" y="2893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BE902207-B294-49EB-A3E6-A8915516C47D}"/>
                </a:ext>
              </a:extLst>
            </p:cNvPr>
            <p:cNvSpPr/>
            <p:nvPr/>
          </p:nvSpPr>
          <p:spPr>
            <a:xfrm>
              <a:off x="3750379" y="6486027"/>
              <a:ext cx="209450" cy="291112"/>
            </a:xfrm>
            <a:custGeom>
              <a:avLst/>
              <a:gdLst>
                <a:gd name="connsiteX0" fmla="*/ 162809 w 209450"/>
                <a:gd name="connsiteY0" fmla="*/ 2086 h 291112"/>
                <a:gd name="connsiteX1" fmla="*/ 204084 w 209450"/>
                <a:gd name="connsiteY1" fmla="*/ 132261 h 291112"/>
                <a:gd name="connsiteX2" fmla="*/ 205671 w 209450"/>
                <a:gd name="connsiteY2" fmla="*/ 190998 h 291112"/>
                <a:gd name="connsiteX3" fmla="*/ 173921 w 209450"/>
                <a:gd name="connsiteY3" fmla="*/ 213223 h 291112"/>
                <a:gd name="connsiteX4" fmla="*/ 158046 w 209450"/>
                <a:gd name="connsiteY4" fmla="*/ 224336 h 291112"/>
                <a:gd name="connsiteX5" fmla="*/ 135821 w 209450"/>
                <a:gd name="connsiteY5" fmla="*/ 264023 h 291112"/>
                <a:gd name="connsiteX6" fmla="*/ 112009 w 209450"/>
                <a:gd name="connsiteY6" fmla="*/ 291011 h 291112"/>
                <a:gd name="connsiteX7" fmla="*/ 45334 w 209450"/>
                <a:gd name="connsiteY7" fmla="*/ 254498 h 291112"/>
                <a:gd name="connsiteX8" fmla="*/ 8821 w 209450"/>
                <a:gd name="connsiteY8" fmla="*/ 176711 h 291112"/>
                <a:gd name="connsiteX9" fmla="*/ 4059 w 209450"/>
                <a:gd name="connsiteY9" fmla="*/ 143373 h 291112"/>
                <a:gd name="connsiteX10" fmla="*/ 59621 w 209450"/>
                <a:gd name="connsiteY10" fmla="*/ 252911 h 291112"/>
                <a:gd name="connsiteX11" fmla="*/ 121534 w 209450"/>
                <a:gd name="connsiteY11" fmla="*/ 252911 h 291112"/>
                <a:gd name="connsiteX12" fmla="*/ 165984 w 209450"/>
                <a:gd name="connsiteY12" fmla="*/ 211636 h 291112"/>
                <a:gd name="connsiteX13" fmla="*/ 183446 w 209450"/>
                <a:gd name="connsiteY13" fmla="*/ 179886 h 291112"/>
                <a:gd name="connsiteX14" fmla="*/ 204084 w 209450"/>
                <a:gd name="connsiteY14" fmla="*/ 122736 h 291112"/>
                <a:gd name="connsiteX15" fmla="*/ 191384 w 209450"/>
                <a:gd name="connsiteY15" fmla="*/ 56061 h 291112"/>
                <a:gd name="connsiteX16" fmla="*/ 162809 w 209450"/>
                <a:gd name="connsiteY16" fmla="*/ 2086 h 2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50" h="291112">
                  <a:moveTo>
                    <a:pt x="162809" y="2086"/>
                  </a:moveTo>
                  <a:cubicBezTo>
                    <a:pt x="164926" y="14786"/>
                    <a:pt x="196940" y="100776"/>
                    <a:pt x="204084" y="132261"/>
                  </a:cubicBezTo>
                  <a:cubicBezTo>
                    <a:pt x="211228" y="163746"/>
                    <a:pt x="210698" y="177504"/>
                    <a:pt x="205671" y="190998"/>
                  </a:cubicBezTo>
                  <a:cubicBezTo>
                    <a:pt x="200644" y="204492"/>
                    <a:pt x="181859" y="207667"/>
                    <a:pt x="173921" y="213223"/>
                  </a:cubicBezTo>
                  <a:cubicBezTo>
                    <a:pt x="165984" y="218779"/>
                    <a:pt x="164396" y="215869"/>
                    <a:pt x="158046" y="224336"/>
                  </a:cubicBezTo>
                  <a:cubicBezTo>
                    <a:pt x="151696" y="232803"/>
                    <a:pt x="143494" y="252911"/>
                    <a:pt x="135821" y="264023"/>
                  </a:cubicBezTo>
                  <a:cubicBezTo>
                    <a:pt x="128148" y="275135"/>
                    <a:pt x="127090" y="292598"/>
                    <a:pt x="112009" y="291011"/>
                  </a:cubicBezTo>
                  <a:cubicBezTo>
                    <a:pt x="96928" y="289424"/>
                    <a:pt x="62532" y="273548"/>
                    <a:pt x="45334" y="254498"/>
                  </a:cubicBezTo>
                  <a:cubicBezTo>
                    <a:pt x="28136" y="235448"/>
                    <a:pt x="15700" y="195232"/>
                    <a:pt x="8821" y="176711"/>
                  </a:cubicBezTo>
                  <a:cubicBezTo>
                    <a:pt x="1942" y="158190"/>
                    <a:pt x="-4408" y="130673"/>
                    <a:pt x="4059" y="143373"/>
                  </a:cubicBezTo>
                  <a:cubicBezTo>
                    <a:pt x="12526" y="156073"/>
                    <a:pt x="40042" y="234655"/>
                    <a:pt x="59621" y="252911"/>
                  </a:cubicBezTo>
                  <a:cubicBezTo>
                    <a:pt x="79200" y="271167"/>
                    <a:pt x="103807" y="259790"/>
                    <a:pt x="121534" y="252911"/>
                  </a:cubicBezTo>
                  <a:cubicBezTo>
                    <a:pt x="139261" y="246032"/>
                    <a:pt x="155665" y="223807"/>
                    <a:pt x="165984" y="211636"/>
                  </a:cubicBezTo>
                  <a:cubicBezTo>
                    <a:pt x="176303" y="199465"/>
                    <a:pt x="177096" y="194703"/>
                    <a:pt x="183446" y="179886"/>
                  </a:cubicBezTo>
                  <a:cubicBezTo>
                    <a:pt x="189796" y="165069"/>
                    <a:pt x="202761" y="143374"/>
                    <a:pt x="204084" y="122736"/>
                  </a:cubicBezTo>
                  <a:cubicBezTo>
                    <a:pt x="205407" y="102099"/>
                    <a:pt x="195882" y="74053"/>
                    <a:pt x="191384" y="56061"/>
                  </a:cubicBezTo>
                  <a:cubicBezTo>
                    <a:pt x="186886" y="38069"/>
                    <a:pt x="160692" y="-10614"/>
                    <a:pt x="162809" y="20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891EA937-9361-4BEC-812D-4F49E0CDE3E1}"/>
                </a:ext>
              </a:extLst>
            </p:cNvPr>
            <p:cNvSpPr/>
            <p:nvPr/>
          </p:nvSpPr>
          <p:spPr>
            <a:xfrm>
              <a:off x="3778109" y="6602949"/>
              <a:ext cx="183807" cy="105163"/>
            </a:xfrm>
            <a:custGeom>
              <a:avLst/>
              <a:gdLst>
                <a:gd name="connsiteX0" fmla="*/ 141 w 183807"/>
                <a:gd name="connsiteY0" fmla="*/ 5814 h 105163"/>
                <a:gd name="connsiteX1" fmla="*/ 84279 w 183807"/>
                <a:gd name="connsiteY1" fmla="*/ 42326 h 105163"/>
                <a:gd name="connsiteX2" fmla="*/ 120791 w 183807"/>
                <a:gd name="connsiteY2" fmla="*/ 102651 h 105163"/>
                <a:gd name="connsiteX3" fmla="*/ 130316 w 183807"/>
                <a:gd name="connsiteY3" fmla="*/ 88364 h 105163"/>
                <a:gd name="connsiteX4" fmla="*/ 146191 w 183807"/>
                <a:gd name="connsiteY4" fmla="*/ 39151 h 105163"/>
                <a:gd name="connsiteX5" fmla="*/ 154129 w 183807"/>
                <a:gd name="connsiteY5" fmla="*/ 24864 h 105163"/>
                <a:gd name="connsiteX6" fmla="*/ 182704 w 183807"/>
                <a:gd name="connsiteY6" fmla="*/ 21689 h 105163"/>
                <a:gd name="connsiteX7" fmla="*/ 111266 w 183807"/>
                <a:gd name="connsiteY7" fmla="*/ 42326 h 105163"/>
                <a:gd name="connsiteX8" fmla="*/ 65229 w 183807"/>
                <a:gd name="connsiteY8" fmla="*/ 5814 h 105163"/>
                <a:gd name="connsiteX9" fmla="*/ 141 w 183807"/>
                <a:gd name="connsiteY9" fmla="*/ 5814 h 10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807" h="105163">
                  <a:moveTo>
                    <a:pt x="141" y="5814"/>
                  </a:moveTo>
                  <a:cubicBezTo>
                    <a:pt x="3316" y="11899"/>
                    <a:pt x="64171" y="26187"/>
                    <a:pt x="84279" y="42326"/>
                  </a:cubicBezTo>
                  <a:cubicBezTo>
                    <a:pt x="104387" y="58466"/>
                    <a:pt x="113118" y="94978"/>
                    <a:pt x="120791" y="102651"/>
                  </a:cubicBezTo>
                  <a:cubicBezTo>
                    <a:pt x="128464" y="110324"/>
                    <a:pt x="126083" y="98947"/>
                    <a:pt x="130316" y="88364"/>
                  </a:cubicBezTo>
                  <a:cubicBezTo>
                    <a:pt x="134549" y="77781"/>
                    <a:pt x="142222" y="49734"/>
                    <a:pt x="146191" y="39151"/>
                  </a:cubicBezTo>
                  <a:cubicBezTo>
                    <a:pt x="150160" y="28568"/>
                    <a:pt x="148044" y="27774"/>
                    <a:pt x="154129" y="24864"/>
                  </a:cubicBezTo>
                  <a:cubicBezTo>
                    <a:pt x="160214" y="21954"/>
                    <a:pt x="189848" y="18779"/>
                    <a:pt x="182704" y="21689"/>
                  </a:cubicBezTo>
                  <a:cubicBezTo>
                    <a:pt x="175560" y="24599"/>
                    <a:pt x="130845" y="44972"/>
                    <a:pt x="111266" y="42326"/>
                  </a:cubicBezTo>
                  <a:cubicBezTo>
                    <a:pt x="91687" y="39680"/>
                    <a:pt x="82427" y="15074"/>
                    <a:pt x="65229" y="5814"/>
                  </a:cubicBezTo>
                  <a:cubicBezTo>
                    <a:pt x="48031" y="-3446"/>
                    <a:pt x="-3034" y="-271"/>
                    <a:pt x="141" y="58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CEB62900-9B22-48A2-812B-AA3DC74A1F46}"/>
                </a:ext>
              </a:extLst>
            </p:cNvPr>
            <p:cNvSpPr/>
            <p:nvPr/>
          </p:nvSpPr>
          <p:spPr>
            <a:xfrm>
              <a:off x="3989375" y="6606051"/>
              <a:ext cx="171466" cy="108058"/>
            </a:xfrm>
            <a:custGeom>
              <a:avLst/>
              <a:gdLst>
                <a:gd name="connsiteX0" fmla="*/ 13 w 171466"/>
                <a:gd name="connsiteY0" fmla="*/ 18587 h 108058"/>
                <a:gd name="connsiteX1" fmla="*/ 122250 w 171466"/>
                <a:gd name="connsiteY1" fmla="*/ 42399 h 108058"/>
                <a:gd name="connsiteX2" fmla="*/ 149238 w 171466"/>
                <a:gd name="connsiteY2" fmla="*/ 107487 h 108058"/>
                <a:gd name="connsiteX3" fmla="*/ 171463 w 171466"/>
                <a:gd name="connsiteY3" fmla="*/ 1124 h 108058"/>
                <a:gd name="connsiteX4" fmla="*/ 147650 w 171466"/>
                <a:gd name="connsiteY4" fmla="*/ 50337 h 108058"/>
                <a:gd name="connsiteX5" fmla="*/ 114313 w 171466"/>
                <a:gd name="connsiteY5" fmla="*/ 29699 h 108058"/>
                <a:gd name="connsiteX6" fmla="*/ 13 w 171466"/>
                <a:gd name="connsiteY6" fmla="*/ 18587 h 10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66" h="108058">
                  <a:moveTo>
                    <a:pt x="13" y="18587"/>
                  </a:moveTo>
                  <a:cubicBezTo>
                    <a:pt x="1336" y="20704"/>
                    <a:pt x="97379" y="27582"/>
                    <a:pt x="122250" y="42399"/>
                  </a:cubicBezTo>
                  <a:cubicBezTo>
                    <a:pt x="147121" y="57216"/>
                    <a:pt x="141036" y="114366"/>
                    <a:pt x="149238" y="107487"/>
                  </a:cubicBezTo>
                  <a:cubicBezTo>
                    <a:pt x="157440" y="100608"/>
                    <a:pt x="171728" y="10649"/>
                    <a:pt x="171463" y="1124"/>
                  </a:cubicBezTo>
                  <a:cubicBezTo>
                    <a:pt x="171198" y="-8401"/>
                    <a:pt x="157175" y="45574"/>
                    <a:pt x="147650" y="50337"/>
                  </a:cubicBezTo>
                  <a:cubicBezTo>
                    <a:pt x="138125" y="55100"/>
                    <a:pt x="135479" y="35784"/>
                    <a:pt x="114313" y="29699"/>
                  </a:cubicBezTo>
                  <a:cubicBezTo>
                    <a:pt x="93147" y="23614"/>
                    <a:pt x="-1310" y="16470"/>
                    <a:pt x="13" y="18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71B54411-8E3C-4802-8082-9BD3527A3409}"/>
                </a:ext>
              </a:extLst>
            </p:cNvPr>
            <p:cNvSpPr/>
            <p:nvPr/>
          </p:nvSpPr>
          <p:spPr>
            <a:xfrm>
              <a:off x="4005161" y="6715119"/>
              <a:ext cx="127148" cy="271490"/>
            </a:xfrm>
            <a:custGeom>
              <a:avLst/>
              <a:gdLst>
                <a:gd name="connsiteX0" fmla="*/ 127102 w 127148"/>
                <a:gd name="connsiteY0" fmla="*/ 6 h 271490"/>
                <a:gd name="connsiteX1" fmla="*/ 42964 w 127148"/>
                <a:gd name="connsiteY1" fmla="*/ 188919 h 271490"/>
                <a:gd name="connsiteX2" fmla="*/ 102 w 127148"/>
                <a:gd name="connsiteY2" fmla="*/ 271469 h 271490"/>
                <a:gd name="connsiteX3" fmla="*/ 54077 w 127148"/>
                <a:gd name="connsiteY3" fmla="*/ 182569 h 271490"/>
                <a:gd name="connsiteX4" fmla="*/ 127102 w 127148"/>
                <a:gd name="connsiteY4" fmla="*/ 6 h 27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48" h="271490">
                  <a:moveTo>
                    <a:pt x="127102" y="6"/>
                  </a:moveTo>
                  <a:cubicBezTo>
                    <a:pt x="125250" y="1064"/>
                    <a:pt x="64131" y="143675"/>
                    <a:pt x="42964" y="188919"/>
                  </a:cubicBezTo>
                  <a:cubicBezTo>
                    <a:pt x="21797" y="234163"/>
                    <a:pt x="-1750" y="272527"/>
                    <a:pt x="102" y="271469"/>
                  </a:cubicBezTo>
                  <a:cubicBezTo>
                    <a:pt x="1954" y="270411"/>
                    <a:pt x="33440" y="227548"/>
                    <a:pt x="54077" y="182569"/>
                  </a:cubicBezTo>
                  <a:cubicBezTo>
                    <a:pt x="74714" y="137590"/>
                    <a:pt x="128954" y="-1052"/>
                    <a:pt x="127102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2EC1AA3-BFF6-42F4-B471-26AE43335CA8}"/>
                </a:ext>
              </a:extLst>
            </p:cNvPr>
            <p:cNvSpPr/>
            <p:nvPr/>
          </p:nvSpPr>
          <p:spPr>
            <a:xfrm>
              <a:off x="3987272" y="6654208"/>
              <a:ext cx="140313" cy="29337"/>
            </a:xfrm>
            <a:custGeom>
              <a:avLst/>
              <a:gdLst>
                <a:gd name="connsiteX0" fmla="*/ 528 w 140313"/>
                <a:gd name="connsiteY0" fmla="*/ 592 h 29337"/>
                <a:gd name="connsiteX1" fmla="*/ 137053 w 140313"/>
                <a:gd name="connsiteY1" fmla="*/ 29167 h 29337"/>
                <a:gd name="connsiteX2" fmla="*/ 91016 w 140313"/>
                <a:gd name="connsiteY2" fmla="*/ 11705 h 29337"/>
                <a:gd name="connsiteX3" fmla="*/ 528 w 140313"/>
                <a:gd name="connsiteY3" fmla="*/ 592 h 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13" h="29337">
                  <a:moveTo>
                    <a:pt x="528" y="592"/>
                  </a:moveTo>
                  <a:cubicBezTo>
                    <a:pt x="8201" y="3502"/>
                    <a:pt x="121972" y="27315"/>
                    <a:pt x="137053" y="29167"/>
                  </a:cubicBezTo>
                  <a:cubicBezTo>
                    <a:pt x="152134" y="31019"/>
                    <a:pt x="111124" y="17261"/>
                    <a:pt x="91016" y="11705"/>
                  </a:cubicBezTo>
                  <a:cubicBezTo>
                    <a:pt x="70908" y="6149"/>
                    <a:pt x="-7145" y="-2318"/>
                    <a:pt x="528" y="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145C722B-849F-48D8-9A2D-859531285296}"/>
                </a:ext>
              </a:extLst>
            </p:cNvPr>
            <p:cNvSpPr/>
            <p:nvPr/>
          </p:nvSpPr>
          <p:spPr>
            <a:xfrm>
              <a:off x="3978230" y="6703801"/>
              <a:ext cx="123470" cy="267193"/>
            </a:xfrm>
            <a:custGeom>
              <a:avLst/>
              <a:gdLst>
                <a:gd name="connsiteX0" fmla="*/ 45 w 123470"/>
                <a:gd name="connsiteY0" fmla="*/ 4974 h 267193"/>
                <a:gd name="connsiteX1" fmla="*/ 107995 w 123470"/>
                <a:gd name="connsiteY1" fmla="*/ 47837 h 267193"/>
                <a:gd name="connsiteX2" fmla="*/ 111170 w 123470"/>
                <a:gd name="connsiteY2" fmla="*/ 63712 h 267193"/>
                <a:gd name="connsiteX3" fmla="*/ 44495 w 123470"/>
                <a:gd name="connsiteY3" fmla="*/ 181187 h 267193"/>
                <a:gd name="connsiteX4" fmla="*/ 25445 w 123470"/>
                <a:gd name="connsiteY4" fmla="*/ 193887 h 267193"/>
                <a:gd name="connsiteX5" fmla="*/ 34970 w 123470"/>
                <a:gd name="connsiteY5" fmla="*/ 266912 h 267193"/>
                <a:gd name="connsiteX6" fmla="*/ 74658 w 123470"/>
                <a:gd name="connsiteY6" fmla="*/ 163724 h 267193"/>
                <a:gd name="connsiteX7" fmla="*/ 122283 w 123470"/>
                <a:gd name="connsiteY7" fmla="*/ 19262 h 267193"/>
                <a:gd name="connsiteX8" fmla="*/ 45 w 123470"/>
                <a:gd name="connsiteY8" fmla="*/ 4974 h 26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70" h="267193">
                  <a:moveTo>
                    <a:pt x="45" y="4974"/>
                  </a:moveTo>
                  <a:cubicBezTo>
                    <a:pt x="-2336" y="9736"/>
                    <a:pt x="89474" y="38047"/>
                    <a:pt x="107995" y="47837"/>
                  </a:cubicBezTo>
                  <a:cubicBezTo>
                    <a:pt x="126516" y="57627"/>
                    <a:pt x="121753" y="41487"/>
                    <a:pt x="111170" y="63712"/>
                  </a:cubicBezTo>
                  <a:cubicBezTo>
                    <a:pt x="100587" y="85937"/>
                    <a:pt x="58783" y="159491"/>
                    <a:pt x="44495" y="181187"/>
                  </a:cubicBezTo>
                  <a:cubicBezTo>
                    <a:pt x="30208" y="202883"/>
                    <a:pt x="27032" y="179600"/>
                    <a:pt x="25445" y="193887"/>
                  </a:cubicBezTo>
                  <a:cubicBezTo>
                    <a:pt x="23858" y="208174"/>
                    <a:pt x="26768" y="271939"/>
                    <a:pt x="34970" y="266912"/>
                  </a:cubicBezTo>
                  <a:cubicBezTo>
                    <a:pt x="43172" y="261885"/>
                    <a:pt x="60106" y="204999"/>
                    <a:pt x="74658" y="163724"/>
                  </a:cubicBezTo>
                  <a:cubicBezTo>
                    <a:pt x="89210" y="122449"/>
                    <a:pt x="131014" y="46514"/>
                    <a:pt x="122283" y="19262"/>
                  </a:cubicBezTo>
                  <a:cubicBezTo>
                    <a:pt x="113552" y="-7990"/>
                    <a:pt x="2426" y="212"/>
                    <a:pt x="45" y="4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CE1C13D8-568E-47B3-B266-3C1548A714F5}"/>
                </a:ext>
              </a:extLst>
            </p:cNvPr>
            <p:cNvSpPr/>
            <p:nvPr/>
          </p:nvSpPr>
          <p:spPr>
            <a:xfrm>
              <a:off x="3955134" y="6747562"/>
              <a:ext cx="144710" cy="35943"/>
            </a:xfrm>
            <a:custGeom>
              <a:avLst/>
              <a:gdLst>
                <a:gd name="connsiteX0" fmla="*/ 916 w 144710"/>
                <a:gd name="connsiteY0" fmla="*/ 35826 h 35943"/>
                <a:gd name="connsiteX1" fmla="*/ 134266 w 144710"/>
                <a:gd name="connsiteY1" fmla="*/ 12013 h 35943"/>
                <a:gd name="connsiteX2" fmla="*/ 129504 w 144710"/>
                <a:gd name="connsiteY2" fmla="*/ 5663 h 35943"/>
                <a:gd name="connsiteX3" fmla="*/ 77116 w 144710"/>
                <a:gd name="connsiteY3" fmla="*/ 901 h 35943"/>
                <a:gd name="connsiteX4" fmla="*/ 916 w 144710"/>
                <a:gd name="connsiteY4" fmla="*/ 35826 h 3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10" h="35943">
                  <a:moveTo>
                    <a:pt x="916" y="35826"/>
                  </a:moveTo>
                  <a:cubicBezTo>
                    <a:pt x="10441" y="37678"/>
                    <a:pt x="112835" y="17040"/>
                    <a:pt x="134266" y="12013"/>
                  </a:cubicBezTo>
                  <a:cubicBezTo>
                    <a:pt x="155697" y="6986"/>
                    <a:pt x="139029" y="7515"/>
                    <a:pt x="129504" y="5663"/>
                  </a:cubicBezTo>
                  <a:cubicBezTo>
                    <a:pt x="119979" y="3811"/>
                    <a:pt x="95372" y="-2274"/>
                    <a:pt x="77116" y="901"/>
                  </a:cubicBezTo>
                  <a:cubicBezTo>
                    <a:pt x="58860" y="4076"/>
                    <a:pt x="-8609" y="33974"/>
                    <a:pt x="916" y="358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057A83D9-4ABC-44D8-A8FF-ABD0C1AE702A}"/>
                </a:ext>
              </a:extLst>
            </p:cNvPr>
            <p:cNvSpPr/>
            <p:nvPr/>
          </p:nvSpPr>
          <p:spPr>
            <a:xfrm>
              <a:off x="3282653" y="6386064"/>
              <a:ext cx="654350" cy="345004"/>
            </a:xfrm>
            <a:custGeom>
              <a:avLst/>
              <a:gdLst>
                <a:gd name="connsiteX0" fmla="*/ 654347 w 654350"/>
                <a:gd name="connsiteY0" fmla="*/ 70299 h 345004"/>
                <a:gd name="connsiteX1" fmla="*/ 559097 w 654350"/>
                <a:gd name="connsiteY1" fmla="*/ 14736 h 345004"/>
                <a:gd name="connsiteX2" fmla="*/ 522585 w 654350"/>
                <a:gd name="connsiteY2" fmla="*/ 46486 h 345004"/>
                <a:gd name="connsiteX3" fmla="*/ 454322 w 654350"/>
                <a:gd name="connsiteY3" fmla="*/ 19499 h 345004"/>
                <a:gd name="connsiteX4" fmla="*/ 333672 w 654350"/>
                <a:gd name="connsiteY4" fmla="*/ 3624 h 345004"/>
                <a:gd name="connsiteX5" fmla="*/ 206672 w 654350"/>
                <a:gd name="connsiteY5" fmla="*/ 90936 h 345004"/>
                <a:gd name="connsiteX6" fmla="*/ 41572 w 654350"/>
                <a:gd name="connsiteY6" fmla="*/ 230636 h 345004"/>
                <a:gd name="connsiteX7" fmla="*/ 3472 w 654350"/>
                <a:gd name="connsiteY7" fmla="*/ 344936 h 345004"/>
                <a:gd name="connsiteX8" fmla="*/ 106660 w 654350"/>
                <a:gd name="connsiteY8" fmla="*/ 214761 h 345004"/>
                <a:gd name="connsiteX9" fmla="*/ 241597 w 654350"/>
                <a:gd name="connsiteY9" fmla="*/ 76649 h 345004"/>
                <a:gd name="connsiteX10" fmla="*/ 316210 w 654350"/>
                <a:gd name="connsiteY10" fmla="*/ 29024 h 345004"/>
                <a:gd name="connsiteX11" fmla="*/ 420985 w 654350"/>
                <a:gd name="connsiteY11" fmla="*/ 25849 h 345004"/>
                <a:gd name="connsiteX12" fmla="*/ 562272 w 654350"/>
                <a:gd name="connsiteY12" fmla="*/ 44899 h 345004"/>
                <a:gd name="connsiteX13" fmla="*/ 654347 w 654350"/>
                <a:gd name="connsiteY13" fmla="*/ 70299 h 34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350" h="345004">
                  <a:moveTo>
                    <a:pt x="654347" y="70299"/>
                  </a:moveTo>
                  <a:cubicBezTo>
                    <a:pt x="653818" y="65272"/>
                    <a:pt x="581057" y="18705"/>
                    <a:pt x="559097" y="14736"/>
                  </a:cubicBezTo>
                  <a:cubicBezTo>
                    <a:pt x="537137" y="10767"/>
                    <a:pt x="540047" y="45692"/>
                    <a:pt x="522585" y="46486"/>
                  </a:cubicBezTo>
                  <a:cubicBezTo>
                    <a:pt x="505123" y="47280"/>
                    <a:pt x="485807" y="26643"/>
                    <a:pt x="454322" y="19499"/>
                  </a:cubicBezTo>
                  <a:cubicBezTo>
                    <a:pt x="422836" y="12355"/>
                    <a:pt x="374947" y="-8282"/>
                    <a:pt x="333672" y="3624"/>
                  </a:cubicBezTo>
                  <a:cubicBezTo>
                    <a:pt x="292397" y="15530"/>
                    <a:pt x="255355" y="53101"/>
                    <a:pt x="206672" y="90936"/>
                  </a:cubicBezTo>
                  <a:cubicBezTo>
                    <a:pt x="157989" y="128771"/>
                    <a:pt x="75439" y="188303"/>
                    <a:pt x="41572" y="230636"/>
                  </a:cubicBezTo>
                  <a:cubicBezTo>
                    <a:pt x="7705" y="272969"/>
                    <a:pt x="-7376" y="347582"/>
                    <a:pt x="3472" y="344936"/>
                  </a:cubicBezTo>
                  <a:cubicBezTo>
                    <a:pt x="14320" y="342290"/>
                    <a:pt x="66973" y="259475"/>
                    <a:pt x="106660" y="214761"/>
                  </a:cubicBezTo>
                  <a:cubicBezTo>
                    <a:pt x="146347" y="170047"/>
                    <a:pt x="206672" y="107605"/>
                    <a:pt x="241597" y="76649"/>
                  </a:cubicBezTo>
                  <a:cubicBezTo>
                    <a:pt x="276522" y="45693"/>
                    <a:pt x="286312" y="37491"/>
                    <a:pt x="316210" y="29024"/>
                  </a:cubicBezTo>
                  <a:cubicBezTo>
                    <a:pt x="346108" y="20557"/>
                    <a:pt x="379975" y="23203"/>
                    <a:pt x="420985" y="25849"/>
                  </a:cubicBezTo>
                  <a:cubicBezTo>
                    <a:pt x="461995" y="28495"/>
                    <a:pt x="527083" y="40930"/>
                    <a:pt x="562272" y="44899"/>
                  </a:cubicBezTo>
                  <a:cubicBezTo>
                    <a:pt x="597461" y="48868"/>
                    <a:pt x="654876" y="75326"/>
                    <a:pt x="654347" y="70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6F537A55-DC30-4C40-B0ED-E1EAA90BD94D}"/>
                </a:ext>
              </a:extLst>
            </p:cNvPr>
            <p:cNvSpPr/>
            <p:nvPr/>
          </p:nvSpPr>
          <p:spPr>
            <a:xfrm>
              <a:off x="3689200" y="6500524"/>
              <a:ext cx="37009" cy="103689"/>
            </a:xfrm>
            <a:custGeom>
              <a:avLst/>
              <a:gdLst>
                <a:gd name="connsiteX0" fmla="*/ 150 w 37009"/>
                <a:gd name="connsiteY0" fmla="*/ 289 h 103689"/>
                <a:gd name="connsiteX1" fmla="*/ 23963 w 37009"/>
                <a:gd name="connsiteY1" fmla="*/ 86014 h 103689"/>
                <a:gd name="connsiteX2" fmla="*/ 30313 w 37009"/>
                <a:gd name="connsiteY2" fmla="*/ 101889 h 103689"/>
                <a:gd name="connsiteX3" fmla="*/ 36663 w 37009"/>
                <a:gd name="connsiteY3" fmla="*/ 59026 h 103689"/>
                <a:gd name="connsiteX4" fmla="*/ 150 w 37009"/>
                <a:gd name="connsiteY4" fmla="*/ 289 h 10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9" h="103689">
                  <a:moveTo>
                    <a:pt x="150" y="289"/>
                  </a:moveTo>
                  <a:cubicBezTo>
                    <a:pt x="-1967" y="4787"/>
                    <a:pt x="18936" y="69081"/>
                    <a:pt x="23963" y="86014"/>
                  </a:cubicBezTo>
                  <a:cubicBezTo>
                    <a:pt x="28990" y="102947"/>
                    <a:pt x="28196" y="106387"/>
                    <a:pt x="30313" y="101889"/>
                  </a:cubicBezTo>
                  <a:cubicBezTo>
                    <a:pt x="32430" y="97391"/>
                    <a:pt x="38515" y="73049"/>
                    <a:pt x="36663" y="59026"/>
                  </a:cubicBezTo>
                  <a:cubicBezTo>
                    <a:pt x="34811" y="45003"/>
                    <a:pt x="2267" y="-4209"/>
                    <a:pt x="150" y="2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6FFEFF61-C447-4877-9A16-B2C34F9C5DEC}"/>
                </a:ext>
              </a:extLst>
            </p:cNvPr>
            <p:cNvSpPr/>
            <p:nvPr/>
          </p:nvSpPr>
          <p:spPr>
            <a:xfrm>
              <a:off x="3473186" y="6537278"/>
              <a:ext cx="82761" cy="74905"/>
            </a:xfrm>
            <a:custGeom>
              <a:avLst/>
              <a:gdLst>
                <a:gd name="connsiteX0" fmla="*/ 35189 w 82761"/>
                <a:gd name="connsiteY0" fmla="*/ 47 h 74905"/>
                <a:gd name="connsiteX1" fmla="*/ 70114 w 82761"/>
                <a:gd name="connsiteY1" fmla="*/ 49260 h 74905"/>
                <a:gd name="connsiteX2" fmla="*/ 28839 w 82761"/>
                <a:gd name="connsiteY2" fmla="*/ 74660 h 74905"/>
                <a:gd name="connsiteX3" fmla="*/ 1852 w 82761"/>
                <a:gd name="connsiteY3" fmla="*/ 61960 h 74905"/>
                <a:gd name="connsiteX4" fmla="*/ 81227 w 82761"/>
                <a:gd name="connsiteY4" fmla="*/ 58785 h 74905"/>
                <a:gd name="connsiteX5" fmla="*/ 35189 w 82761"/>
                <a:gd name="connsiteY5" fmla="*/ 47 h 7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61" h="74905">
                  <a:moveTo>
                    <a:pt x="35189" y="47"/>
                  </a:moveTo>
                  <a:cubicBezTo>
                    <a:pt x="33337" y="-1540"/>
                    <a:pt x="71172" y="36825"/>
                    <a:pt x="70114" y="49260"/>
                  </a:cubicBezTo>
                  <a:cubicBezTo>
                    <a:pt x="69056" y="61695"/>
                    <a:pt x="40216" y="72543"/>
                    <a:pt x="28839" y="74660"/>
                  </a:cubicBezTo>
                  <a:cubicBezTo>
                    <a:pt x="17462" y="76777"/>
                    <a:pt x="-6879" y="64606"/>
                    <a:pt x="1852" y="61960"/>
                  </a:cubicBezTo>
                  <a:cubicBezTo>
                    <a:pt x="10583" y="59314"/>
                    <a:pt x="69850" y="66458"/>
                    <a:pt x="81227" y="58785"/>
                  </a:cubicBezTo>
                  <a:cubicBezTo>
                    <a:pt x="92604" y="51112"/>
                    <a:pt x="37041" y="1634"/>
                    <a:pt x="35189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D57020C4-0C37-4D1E-BB16-4819F0E68C73}"/>
                </a:ext>
              </a:extLst>
            </p:cNvPr>
            <p:cNvSpPr/>
            <p:nvPr/>
          </p:nvSpPr>
          <p:spPr>
            <a:xfrm>
              <a:off x="3355511" y="6707026"/>
              <a:ext cx="335436" cy="119446"/>
            </a:xfrm>
            <a:custGeom>
              <a:avLst/>
              <a:gdLst>
                <a:gd name="connsiteX0" fmla="*/ 464 w 335436"/>
                <a:gd name="connsiteY0" fmla="*/ 162 h 119446"/>
                <a:gd name="connsiteX1" fmla="*/ 135402 w 335436"/>
                <a:gd name="connsiteY1" fmla="*/ 73187 h 119446"/>
                <a:gd name="connsiteX2" fmla="*/ 281452 w 335436"/>
                <a:gd name="connsiteY2" fmla="*/ 76362 h 119446"/>
                <a:gd name="connsiteX3" fmla="*/ 335427 w 335436"/>
                <a:gd name="connsiteY3" fmla="*/ 77949 h 119446"/>
                <a:gd name="connsiteX4" fmla="*/ 278277 w 335436"/>
                <a:gd name="connsiteY4" fmla="*/ 119224 h 119446"/>
                <a:gd name="connsiteX5" fmla="*/ 298914 w 335436"/>
                <a:gd name="connsiteY5" fmla="*/ 93824 h 119446"/>
                <a:gd name="connsiteX6" fmla="*/ 254464 w 335436"/>
                <a:gd name="connsiteY6" fmla="*/ 81124 h 119446"/>
                <a:gd name="connsiteX7" fmla="*/ 144927 w 335436"/>
                <a:gd name="connsiteY7" fmla="*/ 58899 h 119446"/>
                <a:gd name="connsiteX8" fmla="*/ 92539 w 335436"/>
                <a:gd name="connsiteY8" fmla="*/ 54137 h 119446"/>
                <a:gd name="connsiteX9" fmla="*/ 464 w 335436"/>
                <a:gd name="connsiteY9" fmla="*/ 162 h 1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436" h="119446">
                  <a:moveTo>
                    <a:pt x="464" y="162"/>
                  </a:moveTo>
                  <a:cubicBezTo>
                    <a:pt x="7608" y="3337"/>
                    <a:pt x="88571" y="60487"/>
                    <a:pt x="135402" y="73187"/>
                  </a:cubicBezTo>
                  <a:cubicBezTo>
                    <a:pt x="182233" y="85887"/>
                    <a:pt x="281452" y="76362"/>
                    <a:pt x="281452" y="76362"/>
                  </a:cubicBezTo>
                  <a:cubicBezTo>
                    <a:pt x="314789" y="77156"/>
                    <a:pt x="335956" y="70805"/>
                    <a:pt x="335427" y="77949"/>
                  </a:cubicBezTo>
                  <a:cubicBezTo>
                    <a:pt x="334898" y="85093"/>
                    <a:pt x="284362" y="116578"/>
                    <a:pt x="278277" y="119224"/>
                  </a:cubicBezTo>
                  <a:cubicBezTo>
                    <a:pt x="272192" y="121870"/>
                    <a:pt x="302883" y="100174"/>
                    <a:pt x="298914" y="93824"/>
                  </a:cubicBezTo>
                  <a:cubicBezTo>
                    <a:pt x="294945" y="87474"/>
                    <a:pt x="280128" y="86945"/>
                    <a:pt x="254464" y="81124"/>
                  </a:cubicBezTo>
                  <a:cubicBezTo>
                    <a:pt x="228800" y="75303"/>
                    <a:pt x="171914" y="63397"/>
                    <a:pt x="144927" y="58899"/>
                  </a:cubicBezTo>
                  <a:cubicBezTo>
                    <a:pt x="117940" y="54401"/>
                    <a:pt x="114499" y="67101"/>
                    <a:pt x="92539" y="54137"/>
                  </a:cubicBezTo>
                  <a:cubicBezTo>
                    <a:pt x="70579" y="41173"/>
                    <a:pt x="-6680" y="-3013"/>
                    <a:pt x="464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8C7F49EB-21C1-4336-B2EC-C50D6123B390}"/>
                </a:ext>
              </a:extLst>
            </p:cNvPr>
            <p:cNvSpPr/>
            <p:nvPr/>
          </p:nvSpPr>
          <p:spPr>
            <a:xfrm>
              <a:off x="3168648" y="6706974"/>
              <a:ext cx="189149" cy="88118"/>
            </a:xfrm>
            <a:custGeom>
              <a:avLst/>
              <a:gdLst>
                <a:gd name="connsiteX0" fmla="*/ 2 w 189149"/>
                <a:gd name="connsiteY0" fmla="*/ 85939 h 88118"/>
                <a:gd name="connsiteX1" fmla="*/ 101602 w 189149"/>
                <a:gd name="connsiteY1" fmla="*/ 81176 h 88118"/>
                <a:gd name="connsiteX2" fmla="*/ 152402 w 189149"/>
                <a:gd name="connsiteY2" fmla="*/ 51014 h 88118"/>
                <a:gd name="connsiteX3" fmla="*/ 188915 w 189149"/>
                <a:gd name="connsiteY3" fmla="*/ 214 h 88118"/>
                <a:gd name="connsiteX4" fmla="*/ 134940 w 189149"/>
                <a:gd name="connsiteY4" fmla="*/ 33551 h 88118"/>
                <a:gd name="connsiteX5" fmla="*/ 104777 w 189149"/>
                <a:gd name="connsiteY5" fmla="*/ 52601 h 88118"/>
                <a:gd name="connsiteX6" fmla="*/ 2 w 189149"/>
                <a:gd name="connsiteY6" fmla="*/ 85939 h 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49" h="88118">
                  <a:moveTo>
                    <a:pt x="2" y="85939"/>
                  </a:moveTo>
                  <a:cubicBezTo>
                    <a:pt x="-527" y="90702"/>
                    <a:pt x="76202" y="86997"/>
                    <a:pt x="101602" y="81176"/>
                  </a:cubicBezTo>
                  <a:cubicBezTo>
                    <a:pt x="127002" y="75355"/>
                    <a:pt x="137850" y="64508"/>
                    <a:pt x="152402" y="51014"/>
                  </a:cubicBezTo>
                  <a:cubicBezTo>
                    <a:pt x="166954" y="37520"/>
                    <a:pt x="191825" y="3124"/>
                    <a:pt x="188915" y="214"/>
                  </a:cubicBezTo>
                  <a:cubicBezTo>
                    <a:pt x="186005" y="-2697"/>
                    <a:pt x="148963" y="24820"/>
                    <a:pt x="134940" y="33551"/>
                  </a:cubicBezTo>
                  <a:cubicBezTo>
                    <a:pt x="120917" y="42282"/>
                    <a:pt x="125150" y="46780"/>
                    <a:pt x="104777" y="52601"/>
                  </a:cubicBezTo>
                  <a:cubicBezTo>
                    <a:pt x="84404" y="58422"/>
                    <a:pt x="531" y="81176"/>
                    <a:pt x="2" y="859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B7469ADE-6CAF-4B02-B72D-E0E0278008A6}"/>
                </a:ext>
              </a:extLst>
            </p:cNvPr>
            <p:cNvSpPr/>
            <p:nvPr/>
          </p:nvSpPr>
          <p:spPr>
            <a:xfrm>
              <a:off x="3440089" y="6747873"/>
              <a:ext cx="48252" cy="138414"/>
            </a:xfrm>
            <a:custGeom>
              <a:avLst/>
              <a:gdLst>
                <a:gd name="connsiteX0" fmla="*/ 42886 w 48252"/>
                <a:gd name="connsiteY0" fmla="*/ 590 h 138414"/>
                <a:gd name="connsiteX1" fmla="*/ 44474 w 48252"/>
                <a:gd name="connsiteY1" fmla="*/ 87902 h 138414"/>
                <a:gd name="connsiteX2" fmla="*/ 25424 w 48252"/>
                <a:gd name="connsiteY2" fmla="*/ 124415 h 138414"/>
                <a:gd name="connsiteX3" fmla="*/ 24 w 48252"/>
                <a:gd name="connsiteY3" fmla="*/ 137115 h 138414"/>
                <a:gd name="connsiteX4" fmla="*/ 30186 w 48252"/>
                <a:gd name="connsiteY4" fmla="*/ 95840 h 138414"/>
                <a:gd name="connsiteX5" fmla="*/ 47649 w 48252"/>
                <a:gd name="connsiteY5" fmla="*/ 51390 h 138414"/>
                <a:gd name="connsiteX6" fmla="*/ 42886 w 48252"/>
                <a:gd name="connsiteY6" fmla="*/ 590 h 13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52" h="138414">
                  <a:moveTo>
                    <a:pt x="42886" y="590"/>
                  </a:moveTo>
                  <a:cubicBezTo>
                    <a:pt x="42357" y="6675"/>
                    <a:pt x="47384" y="67265"/>
                    <a:pt x="44474" y="87902"/>
                  </a:cubicBezTo>
                  <a:cubicBezTo>
                    <a:pt x="41564" y="108539"/>
                    <a:pt x="32832" y="116213"/>
                    <a:pt x="25424" y="124415"/>
                  </a:cubicBezTo>
                  <a:cubicBezTo>
                    <a:pt x="18016" y="132617"/>
                    <a:pt x="-770" y="141877"/>
                    <a:pt x="24" y="137115"/>
                  </a:cubicBezTo>
                  <a:cubicBezTo>
                    <a:pt x="818" y="132353"/>
                    <a:pt x="22249" y="110127"/>
                    <a:pt x="30186" y="95840"/>
                  </a:cubicBezTo>
                  <a:cubicBezTo>
                    <a:pt x="38123" y="81553"/>
                    <a:pt x="45003" y="65677"/>
                    <a:pt x="47649" y="51390"/>
                  </a:cubicBezTo>
                  <a:cubicBezTo>
                    <a:pt x="50295" y="37103"/>
                    <a:pt x="43415" y="-5495"/>
                    <a:pt x="42886" y="5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59288046-1794-448A-9C1F-FE9BE1E0B15F}"/>
                </a:ext>
              </a:extLst>
            </p:cNvPr>
            <p:cNvSpPr/>
            <p:nvPr/>
          </p:nvSpPr>
          <p:spPr>
            <a:xfrm>
              <a:off x="3325018" y="6754088"/>
              <a:ext cx="335215" cy="86235"/>
            </a:xfrm>
            <a:custGeom>
              <a:avLst/>
              <a:gdLst>
                <a:gd name="connsiteX0" fmla="*/ 795 w 335215"/>
                <a:gd name="connsiteY0" fmla="*/ 725 h 86235"/>
                <a:gd name="connsiteX1" fmla="*/ 137320 w 335215"/>
                <a:gd name="connsiteY1" fmla="*/ 68987 h 86235"/>
                <a:gd name="connsiteX2" fmla="*/ 189707 w 335215"/>
                <a:gd name="connsiteY2" fmla="*/ 84862 h 86235"/>
                <a:gd name="connsiteX3" fmla="*/ 270670 w 335215"/>
                <a:gd name="connsiteY3" fmla="*/ 84862 h 86235"/>
                <a:gd name="connsiteX4" fmla="*/ 334170 w 335215"/>
                <a:gd name="connsiteY4" fmla="*/ 80100 h 86235"/>
                <a:gd name="connsiteX5" fmla="*/ 218282 w 335215"/>
                <a:gd name="connsiteY5" fmla="*/ 76925 h 86235"/>
                <a:gd name="connsiteX6" fmla="*/ 135732 w 335215"/>
                <a:gd name="connsiteY6" fmla="*/ 62637 h 86235"/>
                <a:gd name="connsiteX7" fmla="*/ 83345 w 335215"/>
                <a:gd name="connsiteY7" fmla="*/ 35650 h 86235"/>
                <a:gd name="connsiteX8" fmla="*/ 795 w 335215"/>
                <a:gd name="connsiteY8" fmla="*/ 725 h 8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215" h="86235">
                  <a:moveTo>
                    <a:pt x="795" y="725"/>
                  </a:moveTo>
                  <a:cubicBezTo>
                    <a:pt x="9791" y="6281"/>
                    <a:pt x="105835" y="54964"/>
                    <a:pt x="137320" y="68987"/>
                  </a:cubicBezTo>
                  <a:cubicBezTo>
                    <a:pt x="168805" y="83010"/>
                    <a:pt x="167482" y="82216"/>
                    <a:pt x="189707" y="84862"/>
                  </a:cubicBezTo>
                  <a:cubicBezTo>
                    <a:pt x="211932" y="87508"/>
                    <a:pt x="246593" y="85656"/>
                    <a:pt x="270670" y="84862"/>
                  </a:cubicBezTo>
                  <a:cubicBezTo>
                    <a:pt x="294747" y="84068"/>
                    <a:pt x="342901" y="81423"/>
                    <a:pt x="334170" y="80100"/>
                  </a:cubicBezTo>
                  <a:cubicBezTo>
                    <a:pt x="325439" y="78777"/>
                    <a:pt x="251355" y="79835"/>
                    <a:pt x="218282" y="76925"/>
                  </a:cubicBezTo>
                  <a:cubicBezTo>
                    <a:pt x="185209" y="74015"/>
                    <a:pt x="158222" y="69516"/>
                    <a:pt x="135732" y="62637"/>
                  </a:cubicBezTo>
                  <a:cubicBezTo>
                    <a:pt x="113243" y="55758"/>
                    <a:pt x="105041" y="48350"/>
                    <a:pt x="83345" y="35650"/>
                  </a:cubicBezTo>
                  <a:cubicBezTo>
                    <a:pt x="61649" y="22950"/>
                    <a:pt x="-8201" y="-4831"/>
                    <a:pt x="795" y="7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0C2F61A7-B1BE-4FC4-9B08-5B2FA0B9C23A}"/>
                </a:ext>
              </a:extLst>
            </p:cNvPr>
            <p:cNvSpPr/>
            <p:nvPr/>
          </p:nvSpPr>
          <p:spPr>
            <a:xfrm>
              <a:off x="3393397" y="6900519"/>
              <a:ext cx="445754" cy="27528"/>
            </a:xfrm>
            <a:custGeom>
              <a:avLst/>
              <a:gdLst>
                <a:gd name="connsiteX0" fmla="*/ 678 w 445754"/>
                <a:gd name="connsiteY0" fmla="*/ 344 h 27528"/>
                <a:gd name="connsiteX1" fmla="*/ 427716 w 445754"/>
                <a:gd name="connsiteY1" fmla="*/ 13044 h 27528"/>
                <a:gd name="connsiteX2" fmla="*/ 330878 w 445754"/>
                <a:gd name="connsiteY2" fmla="*/ 27331 h 27528"/>
                <a:gd name="connsiteX3" fmla="*/ 678 w 445754"/>
                <a:gd name="connsiteY3" fmla="*/ 344 h 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754" h="27528">
                  <a:moveTo>
                    <a:pt x="678" y="344"/>
                  </a:moveTo>
                  <a:cubicBezTo>
                    <a:pt x="16818" y="-2037"/>
                    <a:pt x="372683" y="8546"/>
                    <a:pt x="427716" y="13044"/>
                  </a:cubicBezTo>
                  <a:cubicBezTo>
                    <a:pt x="482749" y="17542"/>
                    <a:pt x="400728" y="29183"/>
                    <a:pt x="330878" y="27331"/>
                  </a:cubicBezTo>
                  <a:cubicBezTo>
                    <a:pt x="261028" y="25479"/>
                    <a:pt x="-15462" y="2725"/>
                    <a:pt x="678" y="3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091C4D83-DC53-4E2E-BE6E-60D629FFD7AF}"/>
                </a:ext>
              </a:extLst>
            </p:cNvPr>
            <p:cNvSpPr/>
            <p:nvPr/>
          </p:nvSpPr>
          <p:spPr>
            <a:xfrm>
              <a:off x="3509450" y="6840414"/>
              <a:ext cx="322990" cy="70614"/>
            </a:xfrm>
            <a:custGeom>
              <a:avLst/>
              <a:gdLst>
                <a:gd name="connsiteX0" fmla="*/ 513 w 322990"/>
                <a:gd name="connsiteY0" fmla="*/ 124 h 70614"/>
                <a:gd name="connsiteX1" fmla="*/ 186250 w 322990"/>
                <a:gd name="connsiteY1" fmla="*/ 22349 h 70614"/>
                <a:gd name="connsiteX2" fmla="*/ 244988 w 322990"/>
                <a:gd name="connsiteY2" fmla="*/ 52511 h 70614"/>
                <a:gd name="connsiteX3" fmla="*/ 322775 w 322990"/>
                <a:gd name="connsiteY3" fmla="*/ 69974 h 70614"/>
                <a:gd name="connsiteX4" fmla="*/ 219588 w 322990"/>
                <a:gd name="connsiteY4" fmla="*/ 30286 h 70614"/>
                <a:gd name="connsiteX5" fmla="*/ 133863 w 322990"/>
                <a:gd name="connsiteY5" fmla="*/ 14411 h 70614"/>
                <a:gd name="connsiteX6" fmla="*/ 513 w 322990"/>
                <a:gd name="connsiteY6" fmla="*/ 124 h 7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990" h="70614">
                  <a:moveTo>
                    <a:pt x="513" y="124"/>
                  </a:moveTo>
                  <a:cubicBezTo>
                    <a:pt x="9244" y="1447"/>
                    <a:pt x="145504" y="13618"/>
                    <a:pt x="186250" y="22349"/>
                  </a:cubicBezTo>
                  <a:cubicBezTo>
                    <a:pt x="226996" y="31080"/>
                    <a:pt x="222234" y="44574"/>
                    <a:pt x="244988" y="52511"/>
                  </a:cubicBezTo>
                  <a:cubicBezTo>
                    <a:pt x="267742" y="60449"/>
                    <a:pt x="327008" y="73678"/>
                    <a:pt x="322775" y="69974"/>
                  </a:cubicBezTo>
                  <a:cubicBezTo>
                    <a:pt x="318542" y="66270"/>
                    <a:pt x="251073" y="39546"/>
                    <a:pt x="219588" y="30286"/>
                  </a:cubicBezTo>
                  <a:cubicBezTo>
                    <a:pt x="188103" y="21026"/>
                    <a:pt x="170905" y="20496"/>
                    <a:pt x="133863" y="14411"/>
                  </a:cubicBezTo>
                  <a:cubicBezTo>
                    <a:pt x="96821" y="8326"/>
                    <a:pt x="-8218" y="-1199"/>
                    <a:pt x="513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57096D23-A19F-4717-AE86-317AD83557FD}"/>
                </a:ext>
              </a:extLst>
            </p:cNvPr>
            <p:cNvSpPr/>
            <p:nvPr/>
          </p:nvSpPr>
          <p:spPr>
            <a:xfrm>
              <a:off x="3476466" y="6844569"/>
              <a:ext cx="256517" cy="26364"/>
            </a:xfrm>
            <a:custGeom>
              <a:avLst/>
              <a:gdLst>
                <a:gd name="connsiteX0" fmla="*/ 159 w 256517"/>
                <a:gd name="connsiteY0" fmla="*/ 731 h 26364"/>
                <a:gd name="connsiteX1" fmla="*/ 165259 w 256517"/>
                <a:gd name="connsiteY1" fmla="*/ 16606 h 26364"/>
                <a:gd name="connsiteX2" fmla="*/ 255747 w 256517"/>
                <a:gd name="connsiteY2" fmla="*/ 26131 h 26364"/>
                <a:gd name="connsiteX3" fmla="*/ 197009 w 256517"/>
                <a:gd name="connsiteY3" fmla="*/ 7081 h 26364"/>
                <a:gd name="connsiteX4" fmla="*/ 159 w 256517"/>
                <a:gd name="connsiteY4" fmla="*/ 731 h 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517" h="26364">
                  <a:moveTo>
                    <a:pt x="159" y="731"/>
                  </a:moveTo>
                  <a:cubicBezTo>
                    <a:pt x="-5133" y="2318"/>
                    <a:pt x="122661" y="12373"/>
                    <a:pt x="165259" y="16606"/>
                  </a:cubicBezTo>
                  <a:cubicBezTo>
                    <a:pt x="207857" y="20839"/>
                    <a:pt x="250455" y="27718"/>
                    <a:pt x="255747" y="26131"/>
                  </a:cubicBezTo>
                  <a:cubicBezTo>
                    <a:pt x="261039" y="24544"/>
                    <a:pt x="238813" y="14489"/>
                    <a:pt x="197009" y="7081"/>
                  </a:cubicBezTo>
                  <a:cubicBezTo>
                    <a:pt x="155205" y="-327"/>
                    <a:pt x="5451" y="-856"/>
                    <a:pt x="159" y="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60667300-2476-4583-99B8-7534DC8125FA}"/>
                </a:ext>
              </a:extLst>
            </p:cNvPr>
            <p:cNvSpPr/>
            <p:nvPr/>
          </p:nvSpPr>
          <p:spPr>
            <a:xfrm>
              <a:off x="3176881" y="6699232"/>
              <a:ext cx="262588" cy="192262"/>
            </a:xfrm>
            <a:custGeom>
              <a:avLst/>
              <a:gdLst>
                <a:gd name="connsiteX0" fmla="*/ 106069 w 262588"/>
                <a:gd name="connsiteY0" fmla="*/ 18 h 192262"/>
                <a:gd name="connsiteX1" fmla="*/ 21932 w 262588"/>
                <a:gd name="connsiteY1" fmla="*/ 120668 h 192262"/>
                <a:gd name="connsiteX2" fmla="*/ 9232 w 262588"/>
                <a:gd name="connsiteY2" fmla="*/ 142893 h 192262"/>
                <a:gd name="connsiteX3" fmla="*/ 142582 w 262588"/>
                <a:gd name="connsiteY3" fmla="*/ 157181 h 192262"/>
                <a:gd name="connsiteX4" fmla="*/ 228307 w 262588"/>
                <a:gd name="connsiteY4" fmla="*/ 157181 h 192262"/>
                <a:gd name="connsiteX5" fmla="*/ 261644 w 262588"/>
                <a:gd name="connsiteY5" fmla="*/ 192106 h 192262"/>
                <a:gd name="connsiteX6" fmla="*/ 248944 w 262588"/>
                <a:gd name="connsiteY6" fmla="*/ 141306 h 192262"/>
                <a:gd name="connsiteX7" fmla="*/ 202907 w 262588"/>
                <a:gd name="connsiteY7" fmla="*/ 130193 h 192262"/>
                <a:gd name="connsiteX8" fmla="*/ 104482 w 262588"/>
                <a:gd name="connsiteY8" fmla="*/ 144481 h 192262"/>
                <a:gd name="connsiteX9" fmla="*/ 13994 w 262588"/>
                <a:gd name="connsiteY9" fmla="*/ 130193 h 192262"/>
                <a:gd name="connsiteX10" fmla="*/ 106069 w 262588"/>
                <a:gd name="connsiteY10" fmla="*/ 18 h 19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588" h="192262">
                  <a:moveTo>
                    <a:pt x="106069" y="18"/>
                  </a:moveTo>
                  <a:cubicBezTo>
                    <a:pt x="107392" y="-1569"/>
                    <a:pt x="38071" y="96856"/>
                    <a:pt x="21932" y="120668"/>
                  </a:cubicBezTo>
                  <a:cubicBezTo>
                    <a:pt x="5793" y="144480"/>
                    <a:pt x="-10876" y="136808"/>
                    <a:pt x="9232" y="142893"/>
                  </a:cubicBezTo>
                  <a:cubicBezTo>
                    <a:pt x="29340" y="148978"/>
                    <a:pt x="106070" y="154800"/>
                    <a:pt x="142582" y="157181"/>
                  </a:cubicBezTo>
                  <a:cubicBezTo>
                    <a:pt x="179094" y="159562"/>
                    <a:pt x="208463" y="151360"/>
                    <a:pt x="228307" y="157181"/>
                  </a:cubicBezTo>
                  <a:cubicBezTo>
                    <a:pt x="248151" y="163002"/>
                    <a:pt x="258204" y="194752"/>
                    <a:pt x="261644" y="192106"/>
                  </a:cubicBezTo>
                  <a:cubicBezTo>
                    <a:pt x="265084" y="189460"/>
                    <a:pt x="258733" y="151625"/>
                    <a:pt x="248944" y="141306"/>
                  </a:cubicBezTo>
                  <a:cubicBezTo>
                    <a:pt x="239155" y="130987"/>
                    <a:pt x="226984" y="129664"/>
                    <a:pt x="202907" y="130193"/>
                  </a:cubicBezTo>
                  <a:cubicBezTo>
                    <a:pt x="178830" y="130722"/>
                    <a:pt x="135967" y="144481"/>
                    <a:pt x="104482" y="144481"/>
                  </a:cubicBezTo>
                  <a:cubicBezTo>
                    <a:pt x="72997" y="144481"/>
                    <a:pt x="14523" y="147126"/>
                    <a:pt x="13994" y="130193"/>
                  </a:cubicBezTo>
                  <a:cubicBezTo>
                    <a:pt x="13465" y="113260"/>
                    <a:pt x="104746" y="1605"/>
                    <a:pt x="106069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CF4BC6AF-0955-4FB8-9031-500A540FE2CC}"/>
                </a:ext>
              </a:extLst>
            </p:cNvPr>
            <p:cNvSpPr/>
            <p:nvPr/>
          </p:nvSpPr>
          <p:spPr>
            <a:xfrm>
              <a:off x="3882919" y="6857999"/>
              <a:ext cx="57555" cy="127315"/>
            </a:xfrm>
            <a:custGeom>
              <a:avLst/>
              <a:gdLst>
                <a:gd name="connsiteX0" fmla="*/ 106 w 57555"/>
                <a:gd name="connsiteY0" fmla="*/ 1 h 127315"/>
                <a:gd name="connsiteX1" fmla="*/ 55669 w 57555"/>
                <a:gd name="connsiteY1" fmla="*/ 61914 h 127315"/>
                <a:gd name="connsiteX2" fmla="*/ 44556 w 57555"/>
                <a:gd name="connsiteY2" fmla="*/ 127001 h 127315"/>
                <a:gd name="connsiteX3" fmla="*/ 44556 w 57555"/>
                <a:gd name="connsiteY3" fmla="*/ 85726 h 127315"/>
                <a:gd name="connsiteX4" fmla="*/ 41381 w 57555"/>
                <a:gd name="connsiteY4" fmla="*/ 63501 h 127315"/>
                <a:gd name="connsiteX5" fmla="*/ 106 w 57555"/>
                <a:gd name="connsiteY5" fmla="*/ 1 h 12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55" h="127315">
                  <a:moveTo>
                    <a:pt x="106" y="1"/>
                  </a:moveTo>
                  <a:cubicBezTo>
                    <a:pt x="2487" y="-263"/>
                    <a:pt x="48261" y="40747"/>
                    <a:pt x="55669" y="61914"/>
                  </a:cubicBezTo>
                  <a:cubicBezTo>
                    <a:pt x="63077" y="83081"/>
                    <a:pt x="46408" y="123032"/>
                    <a:pt x="44556" y="127001"/>
                  </a:cubicBezTo>
                  <a:cubicBezTo>
                    <a:pt x="42704" y="130970"/>
                    <a:pt x="45085" y="96309"/>
                    <a:pt x="44556" y="85726"/>
                  </a:cubicBezTo>
                  <a:cubicBezTo>
                    <a:pt x="44027" y="75143"/>
                    <a:pt x="46673" y="75936"/>
                    <a:pt x="41381" y="63501"/>
                  </a:cubicBezTo>
                  <a:cubicBezTo>
                    <a:pt x="36089" y="51066"/>
                    <a:pt x="-2275" y="265"/>
                    <a:pt x="10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84ADFA52-97DC-4B42-81E6-2B19335D93B5}"/>
                </a:ext>
              </a:extLst>
            </p:cNvPr>
            <p:cNvSpPr/>
            <p:nvPr/>
          </p:nvSpPr>
          <p:spPr>
            <a:xfrm>
              <a:off x="3805109" y="6858000"/>
              <a:ext cx="127628" cy="181380"/>
            </a:xfrm>
            <a:custGeom>
              <a:avLst/>
              <a:gdLst>
                <a:gd name="connsiteX0" fmla="*/ 129 w 127628"/>
                <a:gd name="connsiteY0" fmla="*/ 0 h 181380"/>
                <a:gd name="connsiteX1" fmla="*/ 52516 w 127628"/>
                <a:gd name="connsiteY1" fmla="*/ 47625 h 181380"/>
                <a:gd name="connsiteX2" fmla="*/ 73154 w 127628"/>
                <a:gd name="connsiteY2" fmla="*/ 82550 h 181380"/>
                <a:gd name="connsiteX3" fmla="*/ 71566 w 127628"/>
                <a:gd name="connsiteY3" fmla="*/ 146050 h 181380"/>
                <a:gd name="connsiteX4" fmla="*/ 125541 w 127628"/>
                <a:gd name="connsiteY4" fmla="*/ 150813 h 181380"/>
                <a:gd name="connsiteX5" fmla="*/ 106491 w 127628"/>
                <a:gd name="connsiteY5" fmla="*/ 171450 h 181380"/>
                <a:gd name="connsiteX6" fmla="*/ 14416 w 127628"/>
                <a:gd name="connsiteY6" fmla="*/ 180975 h 181380"/>
                <a:gd name="connsiteX7" fmla="*/ 89029 w 127628"/>
                <a:gd name="connsiteY7" fmla="*/ 158750 h 181380"/>
                <a:gd name="connsiteX8" fmla="*/ 74741 w 127628"/>
                <a:gd name="connsiteY8" fmla="*/ 150813 h 181380"/>
                <a:gd name="connsiteX9" fmla="*/ 54104 w 127628"/>
                <a:gd name="connsiteY9" fmla="*/ 109538 h 181380"/>
                <a:gd name="connsiteX10" fmla="*/ 58866 w 127628"/>
                <a:gd name="connsiteY10" fmla="*/ 85725 h 181380"/>
                <a:gd name="connsiteX11" fmla="*/ 38229 w 127628"/>
                <a:gd name="connsiteY11" fmla="*/ 47625 h 181380"/>
                <a:gd name="connsiteX12" fmla="*/ 129 w 127628"/>
                <a:gd name="connsiteY12" fmla="*/ 0 h 1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628" h="181380">
                  <a:moveTo>
                    <a:pt x="129" y="0"/>
                  </a:moveTo>
                  <a:cubicBezTo>
                    <a:pt x="2510" y="0"/>
                    <a:pt x="40345" y="33867"/>
                    <a:pt x="52516" y="47625"/>
                  </a:cubicBezTo>
                  <a:cubicBezTo>
                    <a:pt x="64687" y="61383"/>
                    <a:pt x="69979" y="66146"/>
                    <a:pt x="73154" y="82550"/>
                  </a:cubicBezTo>
                  <a:cubicBezTo>
                    <a:pt x="76329" y="98954"/>
                    <a:pt x="62835" y="134673"/>
                    <a:pt x="71566" y="146050"/>
                  </a:cubicBezTo>
                  <a:cubicBezTo>
                    <a:pt x="80297" y="157427"/>
                    <a:pt x="119720" y="146580"/>
                    <a:pt x="125541" y="150813"/>
                  </a:cubicBezTo>
                  <a:cubicBezTo>
                    <a:pt x="131362" y="155046"/>
                    <a:pt x="125012" y="166423"/>
                    <a:pt x="106491" y="171450"/>
                  </a:cubicBezTo>
                  <a:cubicBezTo>
                    <a:pt x="87970" y="176477"/>
                    <a:pt x="17326" y="183092"/>
                    <a:pt x="14416" y="180975"/>
                  </a:cubicBezTo>
                  <a:cubicBezTo>
                    <a:pt x="11506" y="178858"/>
                    <a:pt x="78975" y="163777"/>
                    <a:pt x="89029" y="158750"/>
                  </a:cubicBezTo>
                  <a:cubicBezTo>
                    <a:pt x="99083" y="153723"/>
                    <a:pt x="80562" y="159015"/>
                    <a:pt x="74741" y="150813"/>
                  </a:cubicBezTo>
                  <a:cubicBezTo>
                    <a:pt x="68920" y="142611"/>
                    <a:pt x="56750" y="120386"/>
                    <a:pt x="54104" y="109538"/>
                  </a:cubicBezTo>
                  <a:cubicBezTo>
                    <a:pt x="51458" y="98690"/>
                    <a:pt x="61512" y="96044"/>
                    <a:pt x="58866" y="85725"/>
                  </a:cubicBezTo>
                  <a:cubicBezTo>
                    <a:pt x="56220" y="75406"/>
                    <a:pt x="47489" y="58473"/>
                    <a:pt x="38229" y="47625"/>
                  </a:cubicBezTo>
                  <a:cubicBezTo>
                    <a:pt x="28969" y="36777"/>
                    <a:pt x="-2252" y="0"/>
                    <a:pt x="12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: 図形 1062">
              <a:extLst>
                <a:ext uri="{FF2B5EF4-FFF2-40B4-BE49-F238E27FC236}">
                  <a16:creationId xmlns:a16="http://schemas.microsoft.com/office/drawing/2014/main" id="{F54B372C-20F6-4380-B4A3-103FD19960DF}"/>
                </a:ext>
              </a:extLst>
            </p:cNvPr>
            <p:cNvSpPr/>
            <p:nvPr/>
          </p:nvSpPr>
          <p:spPr>
            <a:xfrm>
              <a:off x="3382398" y="6958006"/>
              <a:ext cx="475656" cy="71895"/>
            </a:xfrm>
            <a:custGeom>
              <a:avLst/>
              <a:gdLst>
                <a:gd name="connsiteX0" fmla="*/ 2152 w 475656"/>
                <a:gd name="connsiteY0" fmla="*/ 63507 h 71895"/>
                <a:gd name="connsiteX1" fmla="*/ 67240 w 475656"/>
                <a:gd name="connsiteY1" fmla="*/ 58744 h 71895"/>
                <a:gd name="connsiteX2" fmla="*/ 446652 w 475656"/>
                <a:gd name="connsiteY2" fmla="*/ 71444 h 71895"/>
                <a:gd name="connsiteX3" fmla="*/ 448240 w 475656"/>
                <a:gd name="connsiteY3" fmla="*/ 39694 h 71895"/>
                <a:gd name="connsiteX4" fmla="*/ 437127 w 475656"/>
                <a:gd name="connsiteY4" fmla="*/ 7 h 71895"/>
                <a:gd name="connsiteX5" fmla="*/ 416490 w 475656"/>
                <a:gd name="connsiteY5" fmla="*/ 42869 h 71895"/>
                <a:gd name="connsiteX6" fmla="*/ 330765 w 475656"/>
                <a:gd name="connsiteY6" fmla="*/ 42869 h 71895"/>
                <a:gd name="connsiteX7" fmla="*/ 2152 w 475656"/>
                <a:gd name="connsiteY7" fmla="*/ 63507 h 7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5656" h="71895">
                  <a:moveTo>
                    <a:pt x="2152" y="63507"/>
                  </a:moveTo>
                  <a:cubicBezTo>
                    <a:pt x="-2346" y="60464"/>
                    <a:pt x="-6843" y="57421"/>
                    <a:pt x="67240" y="58744"/>
                  </a:cubicBezTo>
                  <a:cubicBezTo>
                    <a:pt x="141323" y="60067"/>
                    <a:pt x="383152" y="74619"/>
                    <a:pt x="446652" y="71444"/>
                  </a:cubicBezTo>
                  <a:cubicBezTo>
                    <a:pt x="510152" y="68269"/>
                    <a:pt x="449827" y="51600"/>
                    <a:pt x="448240" y="39694"/>
                  </a:cubicBezTo>
                  <a:cubicBezTo>
                    <a:pt x="446653" y="27788"/>
                    <a:pt x="442419" y="-522"/>
                    <a:pt x="437127" y="7"/>
                  </a:cubicBezTo>
                  <a:cubicBezTo>
                    <a:pt x="431835" y="536"/>
                    <a:pt x="434217" y="35725"/>
                    <a:pt x="416490" y="42869"/>
                  </a:cubicBezTo>
                  <a:cubicBezTo>
                    <a:pt x="398763" y="50013"/>
                    <a:pt x="330765" y="42869"/>
                    <a:pt x="330765" y="42869"/>
                  </a:cubicBezTo>
                  <a:lnTo>
                    <a:pt x="2152" y="6350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8F434825-8B83-4EAA-9CCB-14E5C0479881}"/>
                </a:ext>
              </a:extLst>
            </p:cNvPr>
            <p:cNvSpPr/>
            <p:nvPr/>
          </p:nvSpPr>
          <p:spPr>
            <a:xfrm>
              <a:off x="4187075" y="7075808"/>
              <a:ext cx="145243" cy="144556"/>
            </a:xfrm>
            <a:custGeom>
              <a:avLst/>
              <a:gdLst>
                <a:gd name="connsiteX0" fmla="*/ 145213 w 145243"/>
                <a:gd name="connsiteY0" fmla="*/ 33017 h 144556"/>
                <a:gd name="connsiteX1" fmla="*/ 61075 w 145243"/>
                <a:gd name="connsiteY1" fmla="*/ 2855 h 144556"/>
                <a:gd name="connsiteX2" fmla="*/ 750 w 145243"/>
                <a:gd name="connsiteY2" fmla="*/ 117155 h 144556"/>
                <a:gd name="connsiteX3" fmla="*/ 26150 w 145243"/>
                <a:gd name="connsiteY3" fmla="*/ 144142 h 144556"/>
                <a:gd name="connsiteX4" fmla="*/ 8688 w 145243"/>
                <a:gd name="connsiteY4" fmla="*/ 104455 h 144556"/>
                <a:gd name="connsiteX5" fmla="*/ 18213 w 145243"/>
                <a:gd name="connsiteY5" fmla="*/ 83817 h 144556"/>
                <a:gd name="connsiteX6" fmla="*/ 70600 w 145243"/>
                <a:gd name="connsiteY6" fmla="*/ 15555 h 144556"/>
                <a:gd name="connsiteX7" fmla="*/ 145213 w 145243"/>
                <a:gd name="connsiteY7" fmla="*/ 33017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43" h="144556">
                  <a:moveTo>
                    <a:pt x="145213" y="33017"/>
                  </a:moveTo>
                  <a:cubicBezTo>
                    <a:pt x="143625" y="30900"/>
                    <a:pt x="85152" y="-11168"/>
                    <a:pt x="61075" y="2855"/>
                  </a:cubicBezTo>
                  <a:cubicBezTo>
                    <a:pt x="36998" y="16878"/>
                    <a:pt x="6571" y="93607"/>
                    <a:pt x="750" y="117155"/>
                  </a:cubicBezTo>
                  <a:cubicBezTo>
                    <a:pt x="-5071" y="140703"/>
                    <a:pt x="24827" y="146259"/>
                    <a:pt x="26150" y="144142"/>
                  </a:cubicBezTo>
                  <a:cubicBezTo>
                    <a:pt x="27473" y="142025"/>
                    <a:pt x="10011" y="114509"/>
                    <a:pt x="8688" y="104455"/>
                  </a:cubicBezTo>
                  <a:cubicBezTo>
                    <a:pt x="7365" y="94401"/>
                    <a:pt x="7894" y="98634"/>
                    <a:pt x="18213" y="83817"/>
                  </a:cubicBezTo>
                  <a:cubicBezTo>
                    <a:pt x="28532" y="69000"/>
                    <a:pt x="55783" y="26138"/>
                    <a:pt x="70600" y="15555"/>
                  </a:cubicBezTo>
                  <a:cubicBezTo>
                    <a:pt x="85417" y="4972"/>
                    <a:pt x="146801" y="35134"/>
                    <a:pt x="145213" y="330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C271A3A-1211-4164-A110-014266CCFAA7}"/>
                </a:ext>
              </a:extLst>
            </p:cNvPr>
            <p:cNvSpPr/>
            <p:nvPr/>
          </p:nvSpPr>
          <p:spPr>
            <a:xfrm>
              <a:off x="3607570" y="7016693"/>
              <a:ext cx="494273" cy="133882"/>
            </a:xfrm>
            <a:custGeom>
              <a:avLst/>
              <a:gdLst>
                <a:gd name="connsiteX0" fmla="*/ 818 w 494273"/>
                <a:gd name="connsiteY0" fmla="*/ 57 h 133882"/>
                <a:gd name="connsiteX1" fmla="*/ 73843 w 494273"/>
                <a:gd name="connsiteY1" fmla="*/ 39745 h 133882"/>
                <a:gd name="connsiteX2" fmla="*/ 369118 w 494273"/>
                <a:gd name="connsiteY2" fmla="*/ 115945 h 133882"/>
                <a:gd name="connsiteX3" fmla="*/ 462780 w 494273"/>
                <a:gd name="connsiteY3" fmla="*/ 133407 h 133882"/>
                <a:gd name="connsiteX4" fmla="*/ 492943 w 494273"/>
                <a:gd name="connsiteY4" fmla="*/ 128645 h 133882"/>
                <a:gd name="connsiteX5" fmla="*/ 426268 w 494273"/>
                <a:gd name="connsiteY5" fmla="*/ 125470 h 133882"/>
                <a:gd name="connsiteX6" fmla="*/ 246880 w 494273"/>
                <a:gd name="connsiteY6" fmla="*/ 96895 h 133882"/>
                <a:gd name="connsiteX7" fmla="*/ 48443 w 494273"/>
                <a:gd name="connsiteY7" fmla="*/ 47682 h 133882"/>
                <a:gd name="connsiteX8" fmla="*/ 818 w 494273"/>
                <a:gd name="connsiteY8" fmla="*/ 57 h 1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273" h="133882">
                  <a:moveTo>
                    <a:pt x="818" y="57"/>
                  </a:moveTo>
                  <a:cubicBezTo>
                    <a:pt x="5051" y="-1266"/>
                    <a:pt x="12460" y="20430"/>
                    <a:pt x="73843" y="39745"/>
                  </a:cubicBezTo>
                  <a:cubicBezTo>
                    <a:pt x="135226" y="59060"/>
                    <a:pt x="304295" y="100335"/>
                    <a:pt x="369118" y="115945"/>
                  </a:cubicBezTo>
                  <a:cubicBezTo>
                    <a:pt x="433941" y="131555"/>
                    <a:pt x="442143" y="131290"/>
                    <a:pt x="462780" y="133407"/>
                  </a:cubicBezTo>
                  <a:cubicBezTo>
                    <a:pt x="483417" y="135524"/>
                    <a:pt x="499028" y="129968"/>
                    <a:pt x="492943" y="128645"/>
                  </a:cubicBezTo>
                  <a:cubicBezTo>
                    <a:pt x="486858" y="127322"/>
                    <a:pt x="467278" y="130762"/>
                    <a:pt x="426268" y="125470"/>
                  </a:cubicBezTo>
                  <a:cubicBezTo>
                    <a:pt x="385258" y="120178"/>
                    <a:pt x="309851" y="109860"/>
                    <a:pt x="246880" y="96895"/>
                  </a:cubicBezTo>
                  <a:cubicBezTo>
                    <a:pt x="183909" y="83930"/>
                    <a:pt x="88660" y="61440"/>
                    <a:pt x="48443" y="47682"/>
                  </a:cubicBezTo>
                  <a:cubicBezTo>
                    <a:pt x="8226" y="33924"/>
                    <a:pt x="-3415" y="1380"/>
                    <a:pt x="818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5C2C499-06F8-4E5D-8304-52441653B6AA}"/>
                </a:ext>
              </a:extLst>
            </p:cNvPr>
            <p:cNvSpPr/>
            <p:nvPr/>
          </p:nvSpPr>
          <p:spPr>
            <a:xfrm>
              <a:off x="3659201" y="7019214"/>
              <a:ext cx="446509" cy="131069"/>
            </a:xfrm>
            <a:custGeom>
              <a:avLst/>
              <a:gdLst>
                <a:gd name="connsiteX0" fmla="*/ 446074 w 446509"/>
                <a:gd name="connsiteY0" fmla="*/ 130886 h 131069"/>
                <a:gd name="connsiteX1" fmla="*/ 366699 w 446509"/>
                <a:gd name="connsiteY1" fmla="*/ 62624 h 131069"/>
                <a:gd name="connsiteX2" fmla="*/ 293674 w 446509"/>
                <a:gd name="connsiteY2" fmla="*/ 68974 h 131069"/>
                <a:gd name="connsiteX3" fmla="*/ 271449 w 446509"/>
                <a:gd name="connsiteY3" fmla="*/ 38811 h 131069"/>
                <a:gd name="connsiteX4" fmla="*/ 212712 w 446509"/>
                <a:gd name="connsiteY4" fmla="*/ 46749 h 131069"/>
                <a:gd name="connsiteX5" fmla="*/ 161912 w 446509"/>
                <a:gd name="connsiteY5" fmla="*/ 37224 h 131069"/>
                <a:gd name="connsiteX6" fmla="*/ 134924 w 446509"/>
                <a:gd name="connsiteY6" fmla="*/ 26111 h 131069"/>
                <a:gd name="connsiteX7" fmla="*/ 49199 w 446509"/>
                <a:gd name="connsiteY7" fmla="*/ 26111 h 131069"/>
                <a:gd name="connsiteX8" fmla="*/ 4749 w 446509"/>
                <a:gd name="connsiteY8" fmla="*/ 3886 h 131069"/>
                <a:gd name="connsiteX9" fmla="*/ 161912 w 446509"/>
                <a:gd name="connsiteY9" fmla="*/ 2299 h 131069"/>
                <a:gd name="connsiteX10" fmla="*/ 231762 w 446509"/>
                <a:gd name="connsiteY10" fmla="*/ 27699 h 131069"/>
                <a:gd name="connsiteX11" fmla="*/ 392099 w 446509"/>
                <a:gd name="connsiteY11" fmla="*/ 81674 h 131069"/>
                <a:gd name="connsiteX12" fmla="*/ 446074 w 446509"/>
                <a:gd name="connsiteY12" fmla="*/ 130886 h 1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509" h="131069">
                  <a:moveTo>
                    <a:pt x="446074" y="130886"/>
                  </a:moveTo>
                  <a:cubicBezTo>
                    <a:pt x="441841" y="127711"/>
                    <a:pt x="392099" y="72943"/>
                    <a:pt x="366699" y="62624"/>
                  </a:cubicBezTo>
                  <a:cubicBezTo>
                    <a:pt x="341299" y="52305"/>
                    <a:pt x="309549" y="72943"/>
                    <a:pt x="293674" y="68974"/>
                  </a:cubicBezTo>
                  <a:cubicBezTo>
                    <a:pt x="277799" y="65005"/>
                    <a:pt x="284943" y="42515"/>
                    <a:pt x="271449" y="38811"/>
                  </a:cubicBezTo>
                  <a:cubicBezTo>
                    <a:pt x="257955" y="35107"/>
                    <a:pt x="230968" y="47013"/>
                    <a:pt x="212712" y="46749"/>
                  </a:cubicBezTo>
                  <a:cubicBezTo>
                    <a:pt x="194456" y="46485"/>
                    <a:pt x="174877" y="40664"/>
                    <a:pt x="161912" y="37224"/>
                  </a:cubicBezTo>
                  <a:cubicBezTo>
                    <a:pt x="148947" y="33784"/>
                    <a:pt x="153709" y="27963"/>
                    <a:pt x="134924" y="26111"/>
                  </a:cubicBezTo>
                  <a:cubicBezTo>
                    <a:pt x="116138" y="24259"/>
                    <a:pt x="70895" y="29815"/>
                    <a:pt x="49199" y="26111"/>
                  </a:cubicBezTo>
                  <a:cubicBezTo>
                    <a:pt x="27503" y="22407"/>
                    <a:pt x="-14036" y="7855"/>
                    <a:pt x="4749" y="3886"/>
                  </a:cubicBezTo>
                  <a:cubicBezTo>
                    <a:pt x="23534" y="-83"/>
                    <a:pt x="124077" y="-1670"/>
                    <a:pt x="161912" y="2299"/>
                  </a:cubicBezTo>
                  <a:cubicBezTo>
                    <a:pt x="199747" y="6268"/>
                    <a:pt x="231762" y="27699"/>
                    <a:pt x="231762" y="27699"/>
                  </a:cubicBezTo>
                  <a:cubicBezTo>
                    <a:pt x="270126" y="40928"/>
                    <a:pt x="361143" y="68180"/>
                    <a:pt x="392099" y="81674"/>
                  </a:cubicBezTo>
                  <a:cubicBezTo>
                    <a:pt x="423055" y="95168"/>
                    <a:pt x="450307" y="134061"/>
                    <a:pt x="446074" y="130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DAF25C49-69EA-4787-821D-D5F4C691C646}"/>
                </a:ext>
              </a:extLst>
            </p:cNvPr>
            <p:cNvSpPr/>
            <p:nvPr/>
          </p:nvSpPr>
          <p:spPr>
            <a:xfrm>
              <a:off x="3395354" y="7004684"/>
              <a:ext cx="218996" cy="156033"/>
            </a:xfrm>
            <a:custGeom>
              <a:avLst/>
              <a:gdLst>
                <a:gd name="connsiteX0" fmla="*/ 309 w 218996"/>
                <a:gd name="connsiteY0" fmla="*/ 954 h 156033"/>
                <a:gd name="connsiteX1" fmla="*/ 209859 w 218996"/>
                <a:gd name="connsiteY1" fmla="*/ 153354 h 156033"/>
                <a:gd name="connsiteX2" fmla="*/ 163821 w 218996"/>
                <a:gd name="connsiteY2" fmla="*/ 91441 h 156033"/>
                <a:gd name="connsiteX3" fmla="*/ 309 w 218996"/>
                <a:gd name="connsiteY3" fmla="*/ 954 h 15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96" h="156033">
                  <a:moveTo>
                    <a:pt x="309" y="954"/>
                  </a:moveTo>
                  <a:cubicBezTo>
                    <a:pt x="7982" y="11273"/>
                    <a:pt x="182607" y="138273"/>
                    <a:pt x="209859" y="153354"/>
                  </a:cubicBezTo>
                  <a:cubicBezTo>
                    <a:pt x="237111" y="168435"/>
                    <a:pt x="197952" y="116047"/>
                    <a:pt x="163821" y="91441"/>
                  </a:cubicBezTo>
                  <a:cubicBezTo>
                    <a:pt x="129690" y="66835"/>
                    <a:pt x="-7364" y="-9365"/>
                    <a:pt x="309" y="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AC8695CA-7783-4519-B973-3BD45E3E9237}"/>
                </a:ext>
              </a:extLst>
            </p:cNvPr>
            <p:cNvSpPr/>
            <p:nvPr/>
          </p:nvSpPr>
          <p:spPr>
            <a:xfrm>
              <a:off x="3319453" y="7032894"/>
              <a:ext cx="241310" cy="117599"/>
            </a:xfrm>
            <a:custGeom>
              <a:avLst/>
              <a:gdLst>
                <a:gd name="connsiteX0" fmla="*/ 10 w 241310"/>
                <a:gd name="connsiteY0" fmla="*/ 17194 h 117599"/>
                <a:gd name="connsiteX1" fmla="*/ 65097 w 241310"/>
                <a:gd name="connsiteY1" fmla="*/ 1319 h 117599"/>
                <a:gd name="connsiteX2" fmla="*/ 131772 w 241310"/>
                <a:gd name="connsiteY2" fmla="*/ 58469 h 117599"/>
                <a:gd name="connsiteX3" fmla="*/ 241310 w 241310"/>
                <a:gd name="connsiteY3" fmla="*/ 117206 h 117599"/>
                <a:gd name="connsiteX4" fmla="*/ 130185 w 241310"/>
                <a:gd name="connsiteY4" fmla="*/ 28306 h 117599"/>
                <a:gd name="connsiteX5" fmla="*/ 69860 w 241310"/>
                <a:gd name="connsiteY5" fmla="*/ 4494 h 117599"/>
                <a:gd name="connsiteX6" fmla="*/ 10 w 241310"/>
                <a:gd name="connsiteY6" fmla="*/ 17194 h 11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10" h="117599">
                  <a:moveTo>
                    <a:pt x="10" y="17194"/>
                  </a:moveTo>
                  <a:cubicBezTo>
                    <a:pt x="-784" y="16665"/>
                    <a:pt x="43137" y="-5560"/>
                    <a:pt x="65097" y="1319"/>
                  </a:cubicBezTo>
                  <a:cubicBezTo>
                    <a:pt x="87057" y="8198"/>
                    <a:pt x="102403" y="39155"/>
                    <a:pt x="131772" y="58469"/>
                  </a:cubicBezTo>
                  <a:cubicBezTo>
                    <a:pt x="161141" y="77783"/>
                    <a:pt x="241574" y="122233"/>
                    <a:pt x="241310" y="117206"/>
                  </a:cubicBezTo>
                  <a:cubicBezTo>
                    <a:pt x="241046" y="112179"/>
                    <a:pt x="158760" y="47091"/>
                    <a:pt x="130185" y="28306"/>
                  </a:cubicBezTo>
                  <a:cubicBezTo>
                    <a:pt x="101610" y="9521"/>
                    <a:pt x="88381" y="6346"/>
                    <a:pt x="69860" y="4494"/>
                  </a:cubicBezTo>
                  <a:cubicBezTo>
                    <a:pt x="51339" y="2642"/>
                    <a:pt x="804" y="17723"/>
                    <a:pt x="10" y="171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3EEA0370-3D4C-4034-AE01-9F4F2E7806EF}"/>
                </a:ext>
              </a:extLst>
            </p:cNvPr>
            <p:cNvSpPr/>
            <p:nvPr/>
          </p:nvSpPr>
          <p:spPr>
            <a:xfrm>
              <a:off x="3306763" y="7053263"/>
              <a:ext cx="203234" cy="120725"/>
            </a:xfrm>
            <a:custGeom>
              <a:avLst/>
              <a:gdLst>
                <a:gd name="connsiteX0" fmla="*/ 0 w 203234"/>
                <a:gd name="connsiteY0" fmla="*/ 0 h 120725"/>
                <a:gd name="connsiteX1" fmla="*/ 133350 w 203234"/>
                <a:gd name="connsiteY1" fmla="*/ 66675 h 120725"/>
                <a:gd name="connsiteX2" fmla="*/ 203200 w 203234"/>
                <a:gd name="connsiteY2" fmla="*/ 120650 h 120725"/>
                <a:gd name="connsiteX3" fmla="*/ 125412 w 203234"/>
                <a:gd name="connsiteY3" fmla="*/ 79375 h 120725"/>
                <a:gd name="connsiteX4" fmla="*/ 0 w 203234"/>
                <a:gd name="connsiteY4" fmla="*/ 0 h 1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34" h="120725">
                  <a:moveTo>
                    <a:pt x="0" y="0"/>
                  </a:moveTo>
                  <a:cubicBezTo>
                    <a:pt x="49741" y="23283"/>
                    <a:pt x="99483" y="46567"/>
                    <a:pt x="133350" y="66675"/>
                  </a:cubicBezTo>
                  <a:cubicBezTo>
                    <a:pt x="167217" y="86783"/>
                    <a:pt x="204523" y="118533"/>
                    <a:pt x="203200" y="120650"/>
                  </a:cubicBezTo>
                  <a:cubicBezTo>
                    <a:pt x="201877" y="122767"/>
                    <a:pt x="125412" y="79375"/>
                    <a:pt x="125412" y="793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7A6E8349-14C7-4DDF-9767-30896A04A0FD}"/>
                </a:ext>
              </a:extLst>
            </p:cNvPr>
            <p:cNvSpPr/>
            <p:nvPr/>
          </p:nvSpPr>
          <p:spPr>
            <a:xfrm>
              <a:off x="3264183" y="7095938"/>
              <a:ext cx="232652" cy="98985"/>
            </a:xfrm>
            <a:custGeom>
              <a:avLst/>
              <a:gdLst>
                <a:gd name="connsiteX0" fmla="*/ 1305 w 232652"/>
                <a:gd name="connsiteY0" fmla="*/ 187 h 98985"/>
                <a:gd name="connsiteX1" fmla="*/ 228317 w 232652"/>
                <a:gd name="connsiteY1" fmla="*/ 95437 h 98985"/>
                <a:gd name="connsiteX2" fmla="*/ 139417 w 232652"/>
                <a:gd name="connsiteY2" fmla="*/ 71625 h 98985"/>
                <a:gd name="connsiteX3" fmla="*/ 1305 w 232652"/>
                <a:gd name="connsiteY3" fmla="*/ 187 h 9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652" h="98985">
                  <a:moveTo>
                    <a:pt x="1305" y="187"/>
                  </a:moveTo>
                  <a:cubicBezTo>
                    <a:pt x="16121" y="4156"/>
                    <a:pt x="205298" y="83531"/>
                    <a:pt x="228317" y="95437"/>
                  </a:cubicBezTo>
                  <a:cubicBezTo>
                    <a:pt x="251336" y="107343"/>
                    <a:pt x="176988" y="86706"/>
                    <a:pt x="139417" y="71625"/>
                  </a:cubicBezTo>
                  <a:cubicBezTo>
                    <a:pt x="101846" y="56544"/>
                    <a:pt x="-13511" y="-3782"/>
                    <a:pt x="1305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C6498718-EA5A-484D-9984-4050CAF3B6C1}"/>
                </a:ext>
              </a:extLst>
            </p:cNvPr>
            <p:cNvSpPr/>
            <p:nvPr/>
          </p:nvSpPr>
          <p:spPr>
            <a:xfrm>
              <a:off x="3208261" y="7168434"/>
              <a:ext cx="254871" cy="72962"/>
            </a:xfrm>
            <a:custGeom>
              <a:avLst/>
              <a:gdLst>
                <a:gd name="connsiteX0" fmla="*/ 1664 w 254871"/>
                <a:gd name="connsiteY0" fmla="*/ 716 h 72962"/>
                <a:gd name="connsiteX1" fmla="*/ 250902 w 254871"/>
                <a:gd name="connsiteY1" fmla="*/ 72154 h 72962"/>
                <a:gd name="connsiteX2" fmla="*/ 146127 w 254871"/>
                <a:gd name="connsiteY2" fmla="*/ 37229 h 72962"/>
                <a:gd name="connsiteX3" fmla="*/ 1664 w 254871"/>
                <a:gd name="connsiteY3" fmla="*/ 716 h 7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871" h="72962">
                  <a:moveTo>
                    <a:pt x="1664" y="716"/>
                  </a:moveTo>
                  <a:cubicBezTo>
                    <a:pt x="19126" y="6537"/>
                    <a:pt x="226825" y="66069"/>
                    <a:pt x="250902" y="72154"/>
                  </a:cubicBezTo>
                  <a:cubicBezTo>
                    <a:pt x="274979" y="78239"/>
                    <a:pt x="183169" y="48341"/>
                    <a:pt x="146127" y="37229"/>
                  </a:cubicBezTo>
                  <a:cubicBezTo>
                    <a:pt x="109085" y="26117"/>
                    <a:pt x="-15798" y="-5105"/>
                    <a:pt x="1664" y="7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986859B6-9877-4926-872B-115D6B6C3055}"/>
                </a:ext>
              </a:extLst>
            </p:cNvPr>
            <p:cNvSpPr/>
            <p:nvPr/>
          </p:nvSpPr>
          <p:spPr>
            <a:xfrm>
              <a:off x="3213571" y="7056239"/>
              <a:ext cx="78937" cy="127064"/>
            </a:xfrm>
            <a:custGeom>
              <a:avLst/>
              <a:gdLst>
                <a:gd name="connsiteX0" fmla="*/ 78904 w 78937"/>
                <a:gd name="connsiteY0" fmla="*/ 199 h 127064"/>
                <a:gd name="connsiteX1" fmla="*/ 12229 w 78937"/>
                <a:gd name="connsiteY1" fmla="*/ 122436 h 127064"/>
                <a:gd name="connsiteX2" fmla="*/ 2704 w 78937"/>
                <a:gd name="connsiteY2" fmla="*/ 93861 h 127064"/>
                <a:gd name="connsiteX3" fmla="*/ 78904 w 78937"/>
                <a:gd name="connsiteY3" fmla="*/ 199 h 1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37" h="127064">
                  <a:moveTo>
                    <a:pt x="78904" y="199"/>
                  </a:moveTo>
                  <a:cubicBezTo>
                    <a:pt x="80491" y="4961"/>
                    <a:pt x="24929" y="106826"/>
                    <a:pt x="12229" y="122436"/>
                  </a:cubicBezTo>
                  <a:cubicBezTo>
                    <a:pt x="-471" y="138046"/>
                    <a:pt x="-2588" y="110530"/>
                    <a:pt x="2704" y="93861"/>
                  </a:cubicBezTo>
                  <a:cubicBezTo>
                    <a:pt x="7996" y="77192"/>
                    <a:pt x="77317" y="-4563"/>
                    <a:pt x="78904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148DF67A-6563-4758-B084-802584F03CA6}"/>
                </a:ext>
              </a:extLst>
            </p:cNvPr>
            <p:cNvSpPr/>
            <p:nvPr/>
          </p:nvSpPr>
          <p:spPr>
            <a:xfrm>
              <a:off x="2438981" y="6932806"/>
              <a:ext cx="77371" cy="298278"/>
            </a:xfrm>
            <a:custGeom>
              <a:avLst/>
              <a:gdLst>
                <a:gd name="connsiteX0" fmla="*/ 77207 w 77371"/>
                <a:gd name="connsiteY0" fmla="*/ 1394 h 298278"/>
                <a:gd name="connsiteX1" fmla="*/ 37519 w 77371"/>
                <a:gd name="connsiteY1" fmla="*/ 50607 h 298278"/>
                <a:gd name="connsiteX2" fmla="*/ 2594 w 77371"/>
                <a:gd name="connsiteY2" fmla="*/ 117282 h 298278"/>
                <a:gd name="connsiteX3" fmla="*/ 7357 w 77371"/>
                <a:gd name="connsiteY3" fmla="*/ 209357 h 298278"/>
                <a:gd name="connsiteX4" fmla="*/ 45457 w 77371"/>
                <a:gd name="connsiteY4" fmla="*/ 298257 h 298278"/>
                <a:gd name="connsiteX5" fmla="*/ 20057 w 77371"/>
                <a:gd name="connsiteY5" fmla="*/ 201419 h 298278"/>
                <a:gd name="connsiteX6" fmla="*/ 18469 w 77371"/>
                <a:gd name="connsiteY6" fmla="*/ 160144 h 298278"/>
                <a:gd name="connsiteX7" fmla="*/ 18469 w 77371"/>
                <a:gd name="connsiteY7" fmla="*/ 123632 h 298278"/>
                <a:gd name="connsiteX8" fmla="*/ 21644 w 77371"/>
                <a:gd name="connsiteY8" fmla="*/ 106169 h 298278"/>
                <a:gd name="connsiteX9" fmla="*/ 77207 w 77371"/>
                <a:gd name="connsiteY9" fmla="*/ 1394 h 29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1" h="298278">
                  <a:moveTo>
                    <a:pt x="77207" y="1394"/>
                  </a:moveTo>
                  <a:cubicBezTo>
                    <a:pt x="79853" y="-7866"/>
                    <a:pt x="49954" y="31292"/>
                    <a:pt x="37519" y="50607"/>
                  </a:cubicBezTo>
                  <a:cubicBezTo>
                    <a:pt x="25084" y="69922"/>
                    <a:pt x="7621" y="90824"/>
                    <a:pt x="2594" y="117282"/>
                  </a:cubicBezTo>
                  <a:cubicBezTo>
                    <a:pt x="-2433" y="143740"/>
                    <a:pt x="213" y="179195"/>
                    <a:pt x="7357" y="209357"/>
                  </a:cubicBezTo>
                  <a:cubicBezTo>
                    <a:pt x="14501" y="239519"/>
                    <a:pt x="43340" y="299580"/>
                    <a:pt x="45457" y="298257"/>
                  </a:cubicBezTo>
                  <a:cubicBezTo>
                    <a:pt x="47574" y="296934"/>
                    <a:pt x="24555" y="224438"/>
                    <a:pt x="20057" y="201419"/>
                  </a:cubicBezTo>
                  <a:cubicBezTo>
                    <a:pt x="15559" y="178400"/>
                    <a:pt x="18734" y="173108"/>
                    <a:pt x="18469" y="160144"/>
                  </a:cubicBezTo>
                  <a:cubicBezTo>
                    <a:pt x="18204" y="147180"/>
                    <a:pt x="18469" y="123632"/>
                    <a:pt x="18469" y="123632"/>
                  </a:cubicBezTo>
                  <a:cubicBezTo>
                    <a:pt x="18998" y="114636"/>
                    <a:pt x="8944" y="126806"/>
                    <a:pt x="21644" y="106169"/>
                  </a:cubicBezTo>
                  <a:cubicBezTo>
                    <a:pt x="34344" y="85532"/>
                    <a:pt x="74561" y="10654"/>
                    <a:pt x="77207" y="13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1C593FBE-51DE-4B81-A937-850351A89F1C}"/>
                </a:ext>
              </a:extLst>
            </p:cNvPr>
            <p:cNvSpPr/>
            <p:nvPr/>
          </p:nvSpPr>
          <p:spPr>
            <a:xfrm>
              <a:off x="2447582" y="7059487"/>
              <a:ext cx="1006838" cy="227294"/>
            </a:xfrm>
            <a:custGeom>
              <a:avLst/>
              <a:gdLst>
                <a:gd name="connsiteX0" fmla="*/ 343 w 1006838"/>
                <a:gd name="connsiteY0" fmla="*/ 126 h 227294"/>
                <a:gd name="connsiteX1" fmla="*/ 149568 w 1006838"/>
                <a:gd name="connsiteY1" fmla="*/ 74738 h 227294"/>
                <a:gd name="connsiteX2" fmla="*/ 730593 w 1006838"/>
                <a:gd name="connsiteY2" fmla="*/ 177926 h 227294"/>
                <a:gd name="connsiteX3" fmla="*/ 754406 w 1006838"/>
                <a:gd name="connsiteY3" fmla="*/ 209676 h 227294"/>
                <a:gd name="connsiteX4" fmla="*/ 1006818 w 1006838"/>
                <a:gd name="connsiteY4" fmla="*/ 227138 h 227294"/>
                <a:gd name="connsiteX5" fmla="*/ 740118 w 1006838"/>
                <a:gd name="connsiteY5" fmla="*/ 200151 h 227294"/>
                <a:gd name="connsiteX6" fmla="*/ 486118 w 1006838"/>
                <a:gd name="connsiteY6" fmla="*/ 155701 h 227294"/>
                <a:gd name="connsiteX7" fmla="*/ 211481 w 1006838"/>
                <a:gd name="connsiteY7" fmla="*/ 104901 h 227294"/>
                <a:gd name="connsiteX8" fmla="*/ 155918 w 1006838"/>
                <a:gd name="connsiteY8" fmla="*/ 96963 h 227294"/>
                <a:gd name="connsiteX9" fmla="*/ 109881 w 1006838"/>
                <a:gd name="connsiteY9" fmla="*/ 92201 h 227294"/>
                <a:gd name="connsiteX10" fmla="*/ 343 w 1006838"/>
                <a:gd name="connsiteY10" fmla="*/ 1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6838" h="227294">
                  <a:moveTo>
                    <a:pt x="343" y="126"/>
                  </a:moveTo>
                  <a:cubicBezTo>
                    <a:pt x="6957" y="-2784"/>
                    <a:pt x="27860" y="45105"/>
                    <a:pt x="149568" y="74738"/>
                  </a:cubicBezTo>
                  <a:cubicBezTo>
                    <a:pt x="271276" y="104371"/>
                    <a:pt x="629787" y="155436"/>
                    <a:pt x="730593" y="177926"/>
                  </a:cubicBezTo>
                  <a:cubicBezTo>
                    <a:pt x="831399" y="200416"/>
                    <a:pt x="708369" y="201474"/>
                    <a:pt x="754406" y="209676"/>
                  </a:cubicBezTo>
                  <a:cubicBezTo>
                    <a:pt x="800444" y="217878"/>
                    <a:pt x="1009199" y="228725"/>
                    <a:pt x="1006818" y="227138"/>
                  </a:cubicBezTo>
                  <a:cubicBezTo>
                    <a:pt x="1004437" y="225551"/>
                    <a:pt x="826901" y="212057"/>
                    <a:pt x="740118" y="200151"/>
                  </a:cubicBezTo>
                  <a:cubicBezTo>
                    <a:pt x="653335" y="188245"/>
                    <a:pt x="486118" y="155701"/>
                    <a:pt x="486118" y="155701"/>
                  </a:cubicBezTo>
                  <a:lnTo>
                    <a:pt x="211481" y="104901"/>
                  </a:lnTo>
                  <a:cubicBezTo>
                    <a:pt x="156448" y="95111"/>
                    <a:pt x="172851" y="99080"/>
                    <a:pt x="155918" y="96963"/>
                  </a:cubicBezTo>
                  <a:cubicBezTo>
                    <a:pt x="138985" y="94846"/>
                    <a:pt x="135281" y="103049"/>
                    <a:pt x="109881" y="92201"/>
                  </a:cubicBezTo>
                  <a:cubicBezTo>
                    <a:pt x="84481" y="81353"/>
                    <a:pt x="-6271" y="3036"/>
                    <a:pt x="343" y="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449D8857-EC54-48F7-BB80-E9341F22CD96}"/>
                </a:ext>
              </a:extLst>
            </p:cNvPr>
            <p:cNvSpPr/>
            <p:nvPr/>
          </p:nvSpPr>
          <p:spPr>
            <a:xfrm>
              <a:off x="3417888" y="7289360"/>
              <a:ext cx="109537" cy="146626"/>
            </a:xfrm>
            <a:custGeom>
              <a:avLst/>
              <a:gdLst>
                <a:gd name="connsiteX0" fmla="*/ 0 w 109537"/>
                <a:gd name="connsiteY0" fmla="*/ 440 h 146626"/>
                <a:gd name="connsiteX1" fmla="*/ 76200 w 109537"/>
                <a:gd name="connsiteY1" fmla="*/ 132203 h 146626"/>
                <a:gd name="connsiteX2" fmla="*/ 109537 w 109537"/>
                <a:gd name="connsiteY2" fmla="*/ 138553 h 146626"/>
                <a:gd name="connsiteX3" fmla="*/ 76200 w 109537"/>
                <a:gd name="connsiteY3" fmla="*/ 90928 h 146626"/>
                <a:gd name="connsiteX4" fmla="*/ 0 w 109537"/>
                <a:gd name="connsiteY4" fmla="*/ 440 h 14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7" h="146626">
                  <a:moveTo>
                    <a:pt x="0" y="440"/>
                  </a:moveTo>
                  <a:cubicBezTo>
                    <a:pt x="0" y="7319"/>
                    <a:pt x="57944" y="109184"/>
                    <a:pt x="76200" y="132203"/>
                  </a:cubicBezTo>
                  <a:cubicBezTo>
                    <a:pt x="94456" y="155222"/>
                    <a:pt x="109537" y="145432"/>
                    <a:pt x="109537" y="138553"/>
                  </a:cubicBezTo>
                  <a:cubicBezTo>
                    <a:pt x="109537" y="131674"/>
                    <a:pt x="76200" y="90928"/>
                    <a:pt x="76200" y="90928"/>
                  </a:cubicBezTo>
                  <a:cubicBezTo>
                    <a:pt x="60590" y="69232"/>
                    <a:pt x="0" y="-6439"/>
                    <a:pt x="0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FF30CC61-22E4-4476-AD17-8B7F0C5DBEA1}"/>
                </a:ext>
              </a:extLst>
            </p:cNvPr>
            <p:cNvSpPr/>
            <p:nvPr/>
          </p:nvSpPr>
          <p:spPr>
            <a:xfrm>
              <a:off x="2481263" y="7215188"/>
              <a:ext cx="1034835" cy="194139"/>
            </a:xfrm>
            <a:custGeom>
              <a:avLst/>
              <a:gdLst>
                <a:gd name="connsiteX0" fmla="*/ 0 w 1034835"/>
                <a:gd name="connsiteY0" fmla="*/ 0 h 194139"/>
                <a:gd name="connsiteX1" fmla="*/ 715962 w 1034835"/>
                <a:gd name="connsiteY1" fmla="*/ 176212 h 194139"/>
                <a:gd name="connsiteX2" fmla="*/ 766762 w 1034835"/>
                <a:gd name="connsiteY2" fmla="*/ 185737 h 194139"/>
                <a:gd name="connsiteX3" fmla="*/ 1033462 w 1034835"/>
                <a:gd name="connsiteY3" fmla="*/ 193675 h 194139"/>
                <a:gd name="connsiteX4" fmla="*/ 865187 w 1034835"/>
                <a:gd name="connsiteY4" fmla="*/ 171450 h 194139"/>
                <a:gd name="connsiteX5" fmla="*/ 735012 w 1034835"/>
                <a:gd name="connsiteY5" fmla="*/ 171450 h 194139"/>
                <a:gd name="connsiteX6" fmla="*/ 542925 w 1034835"/>
                <a:gd name="connsiteY6" fmla="*/ 125412 h 194139"/>
                <a:gd name="connsiteX7" fmla="*/ 0 w 1034835"/>
                <a:gd name="connsiteY7" fmla="*/ 0 h 19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835" h="194139">
                  <a:moveTo>
                    <a:pt x="0" y="0"/>
                  </a:moveTo>
                  <a:lnTo>
                    <a:pt x="715962" y="176212"/>
                  </a:lnTo>
                  <a:cubicBezTo>
                    <a:pt x="843756" y="207168"/>
                    <a:pt x="713845" y="182827"/>
                    <a:pt x="766762" y="185737"/>
                  </a:cubicBezTo>
                  <a:cubicBezTo>
                    <a:pt x="819679" y="188647"/>
                    <a:pt x="1017058" y="196056"/>
                    <a:pt x="1033462" y="193675"/>
                  </a:cubicBezTo>
                  <a:cubicBezTo>
                    <a:pt x="1049866" y="191294"/>
                    <a:pt x="914929" y="175154"/>
                    <a:pt x="865187" y="171450"/>
                  </a:cubicBezTo>
                  <a:cubicBezTo>
                    <a:pt x="815445" y="167746"/>
                    <a:pt x="788722" y="179123"/>
                    <a:pt x="735012" y="171450"/>
                  </a:cubicBezTo>
                  <a:cubicBezTo>
                    <a:pt x="681302" y="163777"/>
                    <a:pt x="542925" y="125412"/>
                    <a:pt x="542925" y="125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33355665-29FE-49E8-950B-4EA54410E8BA}"/>
                </a:ext>
              </a:extLst>
            </p:cNvPr>
            <p:cNvSpPr/>
            <p:nvPr/>
          </p:nvSpPr>
          <p:spPr>
            <a:xfrm>
              <a:off x="3457459" y="7418338"/>
              <a:ext cx="250942" cy="113007"/>
            </a:xfrm>
            <a:custGeom>
              <a:avLst/>
              <a:gdLst>
                <a:gd name="connsiteX0" fmla="*/ 116 w 250942"/>
                <a:gd name="connsiteY0" fmla="*/ 50 h 113007"/>
                <a:gd name="connsiteX1" fmla="*/ 135054 w 250942"/>
                <a:gd name="connsiteY1" fmla="*/ 38150 h 113007"/>
                <a:gd name="connsiteX2" fmla="*/ 169979 w 250942"/>
                <a:gd name="connsiteY2" fmla="*/ 20687 h 113007"/>
                <a:gd name="connsiteX3" fmla="*/ 209666 w 250942"/>
                <a:gd name="connsiteY3" fmla="*/ 49262 h 113007"/>
                <a:gd name="connsiteX4" fmla="*/ 250941 w 250942"/>
                <a:gd name="connsiteY4" fmla="*/ 79425 h 113007"/>
                <a:gd name="connsiteX5" fmla="*/ 208079 w 250942"/>
                <a:gd name="connsiteY5" fmla="*/ 112762 h 113007"/>
                <a:gd name="connsiteX6" fmla="*/ 141404 w 250942"/>
                <a:gd name="connsiteY6" fmla="*/ 93712 h 113007"/>
                <a:gd name="connsiteX7" fmla="*/ 220779 w 250942"/>
                <a:gd name="connsiteY7" fmla="*/ 77837 h 113007"/>
                <a:gd name="connsiteX8" fmla="*/ 184266 w 250942"/>
                <a:gd name="connsiteY8" fmla="*/ 50850 h 113007"/>
                <a:gd name="connsiteX9" fmla="*/ 112829 w 250942"/>
                <a:gd name="connsiteY9" fmla="*/ 47675 h 113007"/>
                <a:gd name="connsiteX10" fmla="*/ 116 w 250942"/>
                <a:gd name="connsiteY10" fmla="*/ 50 h 11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42" h="113007">
                  <a:moveTo>
                    <a:pt x="116" y="50"/>
                  </a:moveTo>
                  <a:cubicBezTo>
                    <a:pt x="3820" y="-1537"/>
                    <a:pt x="106744" y="34711"/>
                    <a:pt x="135054" y="38150"/>
                  </a:cubicBezTo>
                  <a:cubicBezTo>
                    <a:pt x="163364" y="41589"/>
                    <a:pt x="157544" y="18835"/>
                    <a:pt x="169979" y="20687"/>
                  </a:cubicBezTo>
                  <a:cubicBezTo>
                    <a:pt x="182414" y="22539"/>
                    <a:pt x="196172" y="39472"/>
                    <a:pt x="209666" y="49262"/>
                  </a:cubicBezTo>
                  <a:cubicBezTo>
                    <a:pt x="223160" y="59052"/>
                    <a:pt x="251206" y="68842"/>
                    <a:pt x="250941" y="79425"/>
                  </a:cubicBezTo>
                  <a:cubicBezTo>
                    <a:pt x="250676" y="90008"/>
                    <a:pt x="226335" y="110381"/>
                    <a:pt x="208079" y="112762"/>
                  </a:cubicBezTo>
                  <a:cubicBezTo>
                    <a:pt x="189823" y="115143"/>
                    <a:pt x="139287" y="99533"/>
                    <a:pt x="141404" y="93712"/>
                  </a:cubicBezTo>
                  <a:cubicBezTo>
                    <a:pt x="143521" y="87891"/>
                    <a:pt x="213635" y="84981"/>
                    <a:pt x="220779" y="77837"/>
                  </a:cubicBezTo>
                  <a:cubicBezTo>
                    <a:pt x="227923" y="70693"/>
                    <a:pt x="202257" y="55877"/>
                    <a:pt x="184266" y="50850"/>
                  </a:cubicBezTo>
                  <a:cubicBezTo>
                    <a:pt x="166275" y="45823"/>
                    <a:pt x="143521" y="57200"/>
                    <a:pt x="112829" y="47675"/>
                  </a:cubicBezTo>
                  <a:cubicBezTo>
                    <a:pt x="82137" y="38150"/>
                    <a:pt x="-3588" y="1637"/>
                    <a:pt x="116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F8D95238-B260-4AE5-B1A3-E64BED53F3A4}"/>
                </a:ext>
              </a:extLst>
            </p:cNvPr>
            <p:cNvSpPr/>
            <p:nvPr/>
          </p:nvSpPr>
          <p:spPr>
            <a:xfrm>
              <a:off x="3603625" y="7450138"/>
              <a:ext cx="6622" cy="76495"/>
            </a:xfrm>
            <a:custGeom>
              <a:avLst/>
              <a:gdLst>
                <a:gd name="connsiteX0" fmla="*/ 0 w 6622"/>
                <a:gd name="connsiteY0" fmla="*/ 0 h 76495"/>
                <a:gd name="connsiteX1" fmla="*/ 6350 w 6622"/>
                <a:gd name="connsiteY1" fmla="*/ 76200 h 76495"/>
                <a:gd name="connsiteX2" fmla="*/ 0 w 6622"/>
                <a:gd name="connsiteY2" fmla="*/ 0 h 7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22" h="76495">
                  <a:moveTo>
                    <a:pt x="0" y="0"/>
                  </a:moveTo>
                  <a:cubicBezTo>
                    <a:pt x="0" y="0"/>
                    <a:pt x="8202" y="70379"/>
                    <a:pt x="6350" y="76200"/>
                  </a:cubicBezTo>
                  <a:cubicBezTo>
                    <a:pt x="4498" y="8202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864CF197-ACB2-4C39-BAE1-7B3D6C444FD8}"/>
                </a:ext>
              </a:extLst>
            </p:cNvPr>
            <p:cNvSpPr/>
            <p:nvPr/>
          </p:nvSpPr>
          <p:spPr>
            <a:xfrm>
              <a:off x="3579125" y="7464424"/>
              <a:ext cx="44643" cy="68686"/>
            </a:xfrm>
            <a:custGeom>
              <a:avLst/>
              <a:gdLst>
                <a:gd name="connsiteX0" fmla="*/ 29263 w 44643"/>
                <a:gd name="connsiteY0" fmla="*/ 1 h 68686"/>
                <a:gd name="connsiteX1" fmla="*/ 43550 w 44643"/>
                <a:gd name="connsiteY1" fmla="*/ 61914 h 68686"/>
                <a:gd name="connsiteX2" fmla="*/ 688 w 44643"/>
                <a:gd name="connsiteY2" fmla="*/ 63501 h 68686"/>
                <a:gd name="connsiteX3" fmla="*/ 29263 w 44643"/>
                <a:gd name="connsiteY3" fmla="*/ 1 h 6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43" h="68686">
                  <a:moveTo>
                    <a:pt x="29263" y="1"/>
                  </a:moveTo>
                  <a:cubicBezTo>
                    <a:pt x="36407" y="-263"/>
                    <a:pt x="48313" y="51331"/>
                    <a:pt x="43550" y="61914"/>
                  </a:cubicBezTo>
                  <a:cubicBezTo>
                    <a:pt x="38788" y="72497"/>
                    <a:pt x="5980" y="68793"/>
                    <a:pt x="688" y="63501"/>
                  </a:cubicBezTo>
                  <a:cubicBezTo>
                    <a:pt x="-4604" y="58209"/>
                    <a:pt x="22119" y="265"/>
                    <a:pt x="29263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E91AC5C3-C0A2-42F4-A3C3-261B859202E8}"/>
                </a:ext>
              </a:extLst>
            </p:cNvPr>
            <p:cNvSpPr/>
            <p:nvPr/>
          </p:nvSpPr>
          <p:spPr>
            <a:xfrm>
              <a:off x="3644837" y="7470673"/>
              <a:ext cx="546288" cy="42966"/>
            </a:xfrm>
            <a:custGeom>
              <a:avLst/>
              <a:gdLst>
                <a:gd name="connsiteX0" fmla="*/ 63 w 546288"/>
                <a:gd name="connsiteY0" fmla="*/ 1690 h 42966"/>
                <a:gd name="connsiteX1" fmla="*/ 322326 w 546288"/>
                <a:gd name="connsiteY1" fmla="*/ 42965 h 42966"/>
                <a:gd name="connsiteX2" fmla="*/ 546163 w 546288"/>
                <a:gd name="connsiteY2" fmla="*/ 102 h 42966"/>
                <a:gd name="connsiteX3" fmla="*/ 349313 w 546288"/>
                <a:gd name="connsiteY3" fmla="*/ 30265 h 42966"/>
                <a:gd name="connsiteX4" fmla="*/ 63 w 546288"/>
                <a:gd name="connsiteY4" fmla="*/ 1690 h 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288" h="42966">
                  <a:moveTo>
                    <a:pt x="63" y="1690"/>
                  </a:moveTo>
                  <a:cubicBezTo>
                    <a:pt x="-4435" y="3807"/>
                    <a:pt x="231309" y="43230"/>
                    <a:pt x="322326" y="42965"/>
                  </a:cubicBezTo>
                  <a:cubicBezTo>
                    <a:pt x="413343" y="42700"/>
                    <a:pt x="541665" y="2219"/>
                    <a:pt x="546163" y="102"/>
                  </a:cubicBezTo>
                  <a:cubicBezTo>
                    <a:pt x="550661" y="-2015"/>
                    <a:pt x="433450" y="29207"/>
                    <a:pt x="349313" y="30265"/>
                  </a:cubicBezTo>
                  <a:cubicBezTo>
                    <a:pt x="265176" y="31323"/>
                    <a:pt x="4561" y="-427"/>
                    <a:pt x="63" y="1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D6792753-2193-4EA4-9D85-E8B18077AF75}"/>
                </a:ext>
              </a:extLst>
            </p:cNvPr>
            <p:cNvSpPr/>
            <p:nvPr/>
          </p:nvSpPr>
          <p:spPr>
            <a:xfrm>
              <a:off x="3766710" y="7489825"/>
              <a:ext cx="182990" cy="65811"/>
            </a:xfrm>
            <a:custGeom>
              <a:avLst/>
              <a:gdLst>
                <a:gd name="connsiteX0" fmla="*/ 182990 w 182990"/>
                <a:gd name="connsiteY0" fmla="*/ 0 h 65811"/>
                <a:gd name="connsiteX1" fmla="*/ 44878 w 182990"/>
                <a:gd name="connsiteY1" fmla="*/ 60325 h 65811"/>
                <a:gd name="connsiteX2" fmla="*/ 428 w 182990"/>
                <a:gd name="connsiteY2" fmla="*/ 60325 h 65811"/>
                <a:gd name="connsiteX3" fmla="*/ 65515 w 182990"/>
                <a:gd name="connsiteY3" fmla="*/ 36513 h 65811"/>
                <a:gd name="connsiteX4" fmla="*/ 182990 w 182990"/>
                <a:gd name="connsiteY4" fmla="*/ 0 h 6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90" h="65811">
                  <a:moveTo>
                    <a:pt x="182990" y="0"/>
                  </a:moveTo>
                  <a:cubicBezTo>
                    <a:pt x="129147" y="25135"/>
                    <a:pt x="75305" y="50271"/>
                    <a:pt x="44878" y="60325"/>
                  </a:cubicBezTo>
                  <a:cubicBezTo>
                    <a:pt x="14451" y="70379"/>
                    <a:pt x="-3011" y="64294"/>
                    <a:pt x="428" y="60325"/>
                  </a:cubicBezTo>
                  <a:cubicBezTo>
                    <a:pt x="3867" y="56356"/>
                    <a:pt x="38792" y="46038"/>
                    <a:pt x="65515" y="36513"/>
                  </a:cubicBezTo>
                  <a:lnTo>
                    <a:pt x="18299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3898C825-9745-4834-A672-1821F25D30C9}"/>
                </a:ext>
              </a:extLst>
            </p:cNvPr>
            <p:cNvSpPr/>
            <p:nvPr/>
          </p:nvSpPr>
          <p:spPr>
            <a:xfrm>
              <a:off x="3737080" y="7458074"/>
              <a:ext cx="86208" cy="92174"/>
            </a:xfrm>
            <a:custGeom>
              <a:avLst/>
              <a:gdLst>
                <a:gd name="connsiteX0" fmla="*/ 85620 w 86208"/>
                <a:gd name="connsiteY0" fmla="*/ 1 h 92174"/>
                <a:gd name="connsiteX1" fmla="*/ 1483 w 86208"/>
                <a:gd name="connsiteY1" fmla="*/ 50801 h 92174"/>
                <a:gd name="connsiteX2" fmla="*/ 31645 w 86208"/>
                <a:gd name="connsiteY2" fmla="*/ 92076 h 92174"/>
                <a:gd name="connsiteX3" fmla="*/ 28470 w 86208"/>
                <a:gd name="connsiteY3" fmla="*/ 61914 h 92174"/>
                <a:gd name="connsiteX4" fmla="*/ 37995 w 86208"/>
                <a:gd name="connsiteY4" fmla="*/ 49214 h 92174"/>
                <a:gd name="connsiteX5" fmla="*/ 85620 w 86208"/>
                <a:gd name="connsiteY5" fmla="*/ 1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8" h="92174">
                  <a:moveTo>
                    <a:pt x="85620" y="1"/>
                  </a:moveTo>
                  <a:cubicBezTo>
                    <a:pt x="79535" y="266"/>
                    <a:pt x="10479" y="35455"/>
                    <a:pt x="1483" y="50801"/>
                  </a:cubicBezTo>
                  <a:cubicBezTo>
                    <a:pt x="-7513" y="66147"/>
                    <a:pt x="27147" y="90224"/>
                    <a:pt x="31645" y="92076"/>
                  </a:cubicBezTo>
                  <a:cubicBezTo>
                    <a:pt x="36143" y="93928"/>
                    <a:pt x="27412" y="69058"/>
                    <a:pt x="28470" y="61914"/>
                  </a:cubicBezTo>
                  <a:cubicBezTo>
                    <a:pt x="29528" y="54770"/>
                    <a:pt x="27147" y="58210"/>
                    <a:pt x="37995" y="49214"/>
                  </a:cubicBezTo>
                  <a:cubicBezTo>
                    <a:pt x="48843" y="40218"/>
                    <a:pt x="91705" y="-264"/>
                    <a:pt x="8562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7F789E99-768B-4197-8E52-45C1D28A0223}"/>
                </a:ext>
              </a:extLst>
            </p:cNvPr>
            <p:cNvSpPr/>
            <p:nvPr/>
          </p:nvSpPr>
          <p:spPr>
            <a:xfrm>
              <a:off x="3786188" y="7483295"/>
              <a:ext cx="52546" cy="48971"/>
            </a:xfrm>
            <a:custGeom>
              <a:avLst/>
              <a:gdLst>
                <a:gd name="connsiteX0" fmla="*/ 0 w 52546"/>
                <a:gd name="connsiteY0" fmla="*/ 180 h 48971"/>
                <a:gd name="connsiteX1" fmla="*/ 47625 w 52546"/>
                <a:gd name="connsiteY1" fmla="*/ 47805 h 48971"/>
                <a:gd name="connsiteX2" fmla="*/ 47625 w 52546"/>
                <a:gd name="connsiteY2" fmla="*/ 31930 h 48971"/>
                <a:gd name="connsiteX3" fmla="*/ 0 w 52546"/>
                <a:gd name="connsiteY3" fmla="*/ 180 h 4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46" h="48971">
                  <a:moveTo>
                    <a:pt x="0" y="180"/>
                  </a:moveTo>
                  <a:cubicBezTo>
                    <a:pt x="0" y="2826"/>
                    <a:pt x="39688" y="42513"/>
                    <a:pt x="47625" y="47805"/>
                  </a:cubicBezTo>
                  <a:cubicBezTo>
                    <a:pt x="55562" y="53097"/>
                    <a:pt x="52652" y="39074"/>
                    <a:pt x="47625" y="31930"/>
                  </a:cubicBezTo>
                  <a:cubicBezTo>
                    <a:pt x="42598" y="24786"/>
                    <a:pt x="0" y="-2466"/>
                    <a:pt x="0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A6816A70-C522-4AAB-B384-82C2C334348F}"/>
                </a:ext>
              </a:extLst>
            </p:cNvPr>
            <p:cNvSpPr/>
            <p:nvPr/>
          </p:nvSpPr>
          <p:spPr>
            <a:xfrm>
              <a:off x="2502180" y="6956420"/>
              <a:ext cx="773690" cy="129632"/>
            </a:xfrm>
            <a:custGeom>
              <a:avLst/>
              <a:gdLst>
                <a:gd name="connsiteX0" fmla="*/ 1308 w 773690"/>
                <a:gd name="connsiteY0" fmla="*/ 5 h 129632"/>
                <a:gd name="connsiteX1" fmla="*/ 275945 w 773690"/>
                <a:gd name="connsiteY1" fmla="*/ 19055 h 129632"/>
                <a:gd name="connsiteX2" fmla="*/ 566458 w 773690"/>
                <a:gd name="connsiteY2" fmla="*/ 85730 h 129632"/>
                <a:gd name="connsiteX3" fmla="*/ 772833 w 773690"/>
                <a:gd name="connsiteY3" fmla="*/ 128593 h 129632"/>
                <a:gd name="connsiteX4" fmla="*/ 629958 w 773690"/>
                <a:gd name="connsiteY4" fmla="*/ 111130 h 129632"/>
                <a:gd name="connsiteX5" fmla="*/ 390245 w 773690"/>
                <a:gd name="connsiteY5" fmla="*/ 53980 h 129632"/>
                <a:gd name="connsiteX6" fmla="*/ 180695 w 773690"/>
                <a:gd name="connsiteY6" fmla="*/ 17468 h 129632"/>
                <a:gd name="connsiteX7" fmla="*/ 1308 w 773690"/>
                <a:gd name="connsiteY7" fmla="*/ 5 h 1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690" h="129632">
                  <a:moveTo>
                    <a:pt x="1308" y="5"/>
                  </a:moveTo>
                  <a:cubicBezTo>
                    <a:pt x="17183" y="269"/>
                    <a:pt x="181753" y="4768"/>
                    <a:pt x="275945" y="19055"/>
                  </a:cubicBezTo>
                  <a:cubicBezTo>
                    <a:pt x="370137" y="33342"/>
                    <a:pt x="483643" y="67474"/>
                    <a:pt x="566458" y="85730"/>
                  </a:cubicBezTo>
                  <a:cubicBezTo>
                    <a:pt x="649273" y="103986"/>
                    <a:pt x="762250" y="124360"/>
                    <a:pt x="772833" y="128593"/>
                  </a:cubicBezTo>
                  <a:cubicBezTo>
                    <a:pt x="783416" y="132826"/>
                    <a:pt x="693723" y="123566"/>
                    <a:pt x="629958" y="111130"/>
                  </a:cubicBezTo>
                  <a:cubicBezTo>
                    <a:pt x="566193" y="98695"/>
                    <a:pt x="465122" y="69590"/>
                    <a:pt x="390245" y="53980"/>
                  </a:cubicBezTo>
                  <a:cubicBezTo>
                    <a:pt x="315368" y="38370"/>
                    <a:pt x="243401" y="25670"/>
                    <a:pt x="180695" y="17468"/>
                  </a:cubicBezTo>
                  <a:cubicBezTo>
                    <a:pt x="117989" y="9266"/>
                    <a:pt x="-14567" y="-259"/>
                    <a:pt x="130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2050D5A2-FADD-42DB-9ED6-757028908352}"/>
                </a:ext>
              </a:extLst>
            </p:cNvPr>
            <p:cNvSpPr/>
            <p:nvPr/>
          </p:nvSpPr>
          <p:spPr>
            <a:xfrm>
              <a:off x="2458266" y="6901865"/>
              <a:ext cx="561197" cy="75597"/>
            </a:xfrm>
            <a:custGeom>
              <a:avLst/>
              <a:gdLst>
                <a:gd name="connsiteX0" fmla="*/ 772 w 561197"/>
                <a:gd name="connsiteY0" fmla="*/ 585 h 75597"/>
                <a:gd name="connsiteX1" fmla="*/ 232547 w 561197"/>
                <a:gd name="connsiteY1" fmla="*/ 6935 h 75597"/>
                <a:gd name="connsiteX2" fmla="*/ 361134 w 561197"/>
                <a:gd name="connsiteY2" fmla="*/ 27573 h 75597"/>
                <a:gd name="connsiteX3" fmla="*/ 489722 w 561197"/>
                <a:gd name="connsiteY3" fmla="*/ 49798 h 75597"/>
                <a:gd name="connsiteX4" fmla="*/ 551634 w 561197"/>
                <a:gd name="connsiteY4" fmla="*/ 40273 h 75597"/>
                <a:gd name="connsiteX5" fmla="*/ 557984 w 561197"/>
                <a:gd name="connsiteY5" fmla="*/ 24398 h 75597"/>
                <a:gd name="connsiteX6" fmla="*/ 521472 w 561197"/>
                <a:gd name="connsiteY6" fmla="*/ 75198 h 75597"/>
                <a:gd name="connsiteX7" fmla="*/ 435747 w 561197"/>
                <a:gd name="connsiteY7" fmla="*/ 46623 h 75597"/>
                <a:gd name="connsiteX8" fmla="*/ 167459 w 561197"/>
                <a:gd name="connsiteY8" fmla="*/ 19635 h 75597"/>
                <a:gd name="connsiteX9" fmla="*/ 772 w 561197"/>
                <a:gd name="connsiteY9" fmla="*/ 585 h 7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197" h="75597">
                  <a:moveTo>
                    <a:pt x="772" y="585"/>
                  </a:moveTo>
                  <a:cubicBezTo>
                    <a:pt x="11620" y="-1532"/>
                    <a:pt x="172487" y="2437"/>
                    <a:pt x="232547" y="6935"/>
                  </a:cubicBezTo>
                  <a:cubicBezTo>
                    <a:pt x="292607" y="11433"/>
                    <a:pt x="361134" y="27573"/>
                    <a:pt x="361134" y="27573"/>
                  </a:cubicBezTo>
                  <a:cubicBezTo>
                    <a:pt x="403996" y="34717"/>
                    <a:pt x="457972" y="47681"/>
                    <a:pt x="489722" y="49798"/>
                  </a:cubicBezTo>
                  <a:cubicBezTo>
                    <a:pt x="521472" y="51915"/>
                    <a:pt x="540257" y="44506"/>
                    <a:pt x="551634" y="40273"/>
                  </a:cubicBezTo>
                  <a:cubicBezTo>
                    <a:pt x="563011" y="36040"/>
                    <a:pt x="563011" y="18577"/>
                    <a:pt x="557984" y="24398"/>
                  </a:cubicBezTo>
                  <a:cubicBezTo>
                    <a:pt x="552957" y="30219"/>
                    <a:pt x="541845" y="71494"/>
                    <a:pt x="521472" y="75198"/>
                  </a:cubicBezTo>
                  <a:cubicBezTo>
                    <a:pt x="501099" y="78902"/>
                    <a:pt x="494749" y="55883"/>
                    <a:pt x="435747" y="46623"/>
                  </a:cubicBezTo>
                  <a:cubicBezTo>
                    <a:pt x="376745" y="37363"/>
                    <a:pt x="239161" y="28102"/>
                    <a:pt x="167459" y="19635"/>
                  </a:cubicBezTo>
                  <a:cubicBezTo>
                    <a:pt x="95757" y="11168"/>
                    <a:pt x="-10076" y="2702"/>
                    <a:pt x="772" y="5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E0DCA440-59B3-4F6F-8C02-D53DF16D13EA}"/>
                </a:ext>
              </a:extLst>
            </p:cNvPr>
            <p:cNvSpPr/>
            <p:nvPr/>
          </p:nvSpPr>
          <p:spPr>
            <a:xfrm>
              <a:off x="3021819" y="6913268"/>
              <a:ext cx="289706" cy="95545"/>
            </a:xfrm>
            <a:custGeom>
              <a:avLst/>
              <a:gdLst>
                <a:gd name="connsiteX0" fmla="*/ 5544 w 289706"/>
                <a:gd name="connsiteY0" fmla="*/ 295 h 95545"/>
                <a:gd name="connsiteX1" fmla="*/ 76981 w 289706"/>
                <a:gd name="connsiteY1" fmla="*/ 54270 h 95545"/>
                <a:gd name="connsiteX2" fmla="*/ 289706 w 289706"/>
                <a:gd name="connsiteY2" fmla="*/ 95545 h 95545"/>
                <a:gd name="connsiteX3" fmla="*/ 207156 w 289706"/>
                <a:gd name="connsiteY3" fmla="*/ 79670 h 95545"/>
                <a:gd name="connsiteX4" fmla="*/ 5544 w 289706"/>
                <a:gd name="connsiteY4" fmla="*/ 29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06" h="95545">
                  <a:moveTo>
                    <a:pt x="5544" y="295"/>
                  </a:moveTo>
                  <a:cubicBezTo>
                    <a:pt x="-16152" y="-3938"/>
                    <a:pt x="29621" y="38395"/>
                    <a:pt x="76981" y="54270"/>
                  </a:cubicBezTo>
                  <a:cubicBezTo>
                    <a:pt x="124341" y="70145"/>
                    <a:pt x="289706" y="95545"/>
                    <a:pt x="289706" y="95545"/>
                  </a:cubicBezTo>
                  <a:lnTo>
                    <a:pt x="207156" y="79670"/>
                  </a:lnTo>
                  <a:cubicBezTo>
                    <a:pt x="157679" y="68558"/>
                    <a:pt x="27240" y="4528"/>
                    <a:pt x="5544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BE4D53A1-9B4B-4C41-9E46-88DE0ECB2CB9}"/>
                </a:ext>
              </a:extLst>
            </p:cNvPr>
            <p:cNvSpPr/>
            <p:nvPr/>
          </p:nvSpPr>
          <p:spPr>
            <a:xfrm>
              <a:off x="2920145" y="6965653"/>
              <a:ext cx="371051" cy="76371"/>
            </a:xfrm>
            <a:custGeom>
              <a:avLst/>
              <a:gdLst>
                <a:gd name="connsiteX0" fmla="*/ 10380 w 371051"/>
                <a:gd name="connsiteY0" fmla="*/ 8235 h 76371"/>
                <a:gd name="connsiteX1" fmla="*/ 359630 w 371051"/>
                <a:gd name="connsiteY1" fmla="*/ 74910 h 76371"/>
                <a:gd name="connsiteX2" fmla="*/ 292955 w 371051"/>
                <a:gd name="connsiteY2" fmla="*/ 55860 h 76371"/>
                <a:gd name="connsiteX3" fmla="*/ 108805 w 371051"/>
                <a:gd name="connsiteY3" fmla="*/ 6647 h 76371"/>
                <a:gd name="connsiteX4" fmla="*/ 10380 w 371051"/>
                <a:gd name="connsiteY4" fmla="*/ 8235 h 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51" h="76371">
                  <a:moveTo>
                    <a:pt x="10380" y="8235"/>
                  </a:moveTo>
                  <a:cubicBezTo>
                    <a:pt x="52184" y="19612"/>
                    <a:pt x="312534" y="66973"/>
                    <a:pt x="359630" y="74910"/>
                  </a:cubicBezTo>
                  <a:cubicBezTo>
                    <a:pt x="406726" y="82847"/>
                    <a:pt x="292955" y="55860"/>
                    <a:pt x="292955" y="55860"/>
                  </a:cubicBezTo>
                  <a:cubicBezTo>
                    <a:pt x="251151" y="44483"/>
                    <a:pt x="154048" y="15114"/>
                    <a:pt x="108805" y="6647"/>
                  </a:cubicBezTo>
                  <a:cubicBezTo>
                    <a:pt x="63562" y="-1820"/>
                    <a:pt x="-31424" y="-3142"/>
                    <a:pt x="10380" y="8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8D76DE38-D21D-4DF0-8538-D769E341807F}"/>
                </a:ext>
              </a:extLst>
            </p:cNvPr>
            <p:cNvSpPr/>
            <p:nvPr/>
          </p:nvSpPr>
          <p:spPr>
            <a:xfrm>
              <a:off x="3318897" y="6878638"/>
              <a:ext cx="123728" cy="136534"/>
            </a:xfrm>
            <a:custGeom>
              <a:avLst/>
              <a:gdLst>
                <a:gd name="connsiteX0" fmla="*/ 51366 w 123728"/>
                <a:gd name="connsiteY0" fmla="*/ 0 h 136534"/>
                <a:gd name="connsiteX1" fmla="*/ 95816 w 123728"/>
                <a:gd name="connsiteY1" fmla="*/ 79375 h 136534"/>
                <a:gd name="connsiteX2" fmla="*/ 67241 w 123728"/>
                <a:gd name="connsiteY2" fmla="*/ 122237 h 136534"/>
                <a:gd name="connsiteX3" fmla="*/ 566 w 123728"/>
                <a:gd name="connsiteY3" fmla="*/ 136525 h 136534"/>
                <a:gd name="connsiteX4" fmla="*/ 108516 w 123728"/>
                <a:gd name="connsiteY4" fmla="*/ 120650 h 136534"/>
                <a:gd name="connsiteX5" fmla="*/ 119628 w 123728"/>
                <a:gd name="connsiteY5" fmla="*/ 79375 h 136534"/>
                <a:gd name="connsiteX6" fmla="*/ 51366 w 123728"/>
                <a:gd name="connsiteY6" fmla="*/ 0 h 1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728" h="136534">
                  <a:moveTo>
                    <a:pt x="51366" y="0"/>
                  </a:moveTo>
                  <a:cubicBezTo>
                    <a:pt x="47397" y="0"/>
                    <a:pt x="93170" y="59002"/>
                    <a:pt x="95816" y="79375"/>
                  </a:cubicBezTo>
                  <a:cubicBezTo>
                    <a:pt x="98462" y="99748"/>
                    <a:pt x="83116" y="112712"/>
                    <a:pt x="67241" y="122237"/>
                  </a:cubicBezTo>
                  <a:cubicBezTo>
                    <a:pt x="51366" y="131762"/>
                    <a:pt x="-6313" y="136789"/>
                    <a:pt x="566" y="136525"/>
                  </a:cubicBezTo>
                  <a:cubicBezTo>
                    <a:pt x="7445" y="136261"/>
                    <a:pt x="88672" y="130175"/>
                    <a:pt x="108516" y="120650"/>
                  </a:cubicBezTo>
                  <a:cubicBezTo>
                    <a:pt x="128360" y="111125"/>
                    <a:pt x="124920" y="97631"/>
                    <a:pt x="119628" y="79375"/>
                  </a:cubicBezTo>
                  <a:cubicBezTo>
                    <a:pt x="114336" y="61119"/>
                    <a:pt x="55335" y="0"/>
                    <a:pt x="5136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D21C3D0E-53AA-469E-9BC7-93AD8091375A}"/>
                </a:ext>
              </a:extLst>
            </p:cNvPr>
            <p:cNvSpPr/>
            <p:nvPr/>
          </p:nvSpPr>
          <p:spPr>
            <a:xfrm>
              <a:off x="3297355" y="6861078"/>
              <a:ext cx="101767" cy="143131"/>
            </a:xfrm>
            <a:custGeom>
              <a:avLst/>
              <a:gdLst>
                <a:gd name="connsiteX0" fmla="*/ 101483 w 101767"/>
                <a:gd name="connsiteY0" fmla="*/ 97 h 143131"/>
                <a:gd name="connsiteX1" fmla="*/ 3058 w 101767"/>
                <a:gd name="connsiteY1" fmla="*/ 66772 h 143131"/>
                <a:gd name="connsiteX2" fmla="*/ 25283 w 101767"/>
                <a:gd name="connsiteY2" fmla="*/ 142972 h 143131"/>
                <a:gd name="connsiteX3" fmla="*/ 28458 w 101767"/>
                <a:gd name="connsiteY3" fmla="*/ 85822 h 143131"/>
                <a:gd name="connsiteX4" fmla="*/ 33220 w 101767"/>
                <a:gd name="connsiteY4" fmla="*/ 52485 h 143131"/>
                <a:gd name="connsiteX5" fmla="*/ 101483 w 101767"/>
                <a:gd name="connsiteY5" fmla="*/ 97 h 14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67" h="143131">
                  <a:moveTo>
                    <a:pt x="101483" y="97"/>
                  </a:moveTo>
                  <a:cubicBezTo>
                    <a:pt x="96456" y="2478"/>
                    <a:pt x="15758" y="42960"/>
                    <a:pt x="3058" y="66772"/>
                  </a:cubicBezTo>
                  <a:cubicBezTo>
                    <a:pt x="-9642" y="90585"/>
                    <a:pt x="21050" y="139797"/>
                    <a:pt x="25283" y="142972"/>
                  </a:cubicBezTo>
                  <a:cubicBezTo>
                    <a:pt x="29516" y="146147"/>
                    <a:pt x="27135" y="100903"/>
                    <a:pt x="28458" y="85822"/>
                  </a:cubicBezTo>
                  <a:cubicBezTo>
                    <a:pt x="29781" y="70741"/>
                    <a:pt x="23166" y="65450"/>
                    <a:pt x="33220" y="52485"/>
                  </a:cubicBezTo>
                  <a:cubicBezTo>
                    <a:pt x="43274" y="39521"/>
                    <a:pt x="106510" y="-2284"/>
                    <a:pt x="101483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1CEF0219-A8F1-4021-A073-38A3ABC470EC}"/>
                </a:ext>
              </a:extLst>
            </p:cNvPr>
            <p:cNvSpPr/>
            <p:nvPr/>
          </p:nvSpPr>
          <p:spPr>
            <a:xfrm>
              <a:off x="3324103" y="6923081"/>
              <a:ext cx="60200" cy="66695"/>
            </a:xfrm>
            <a:custGeom>
              <a:avLst/>
              <a:gdLst>
                <a:gd name="connsiteX0" fmla="*/ 122 w 60200"/>
                <a:gd name="connsiteY0" fmla="*/ 7 h 66695"/>
                <a:gd name="connsiteX1" fmla="*/ 58860 w 60200"/>
                <a:gd name="connsiteY1" fmla="*/ 41282 h 66695"/>
                <a:gd name="connsiteX2" fmla="*/ 41397 w 60200"/>
                <a:gd name="connsiteY2" fmla="*/ 66682 h 66695"/>
                <a:gd name="connsiteX3" fmla="*/ 42985 w 60200"/>
                <a:gd name="connsiteY3" fmla="*/ 38107 h 66695"/>
                <a:gd name="connsiteX4" fmla="*/ 122 w 60200"/>
                <a:gd name="connsiteY4" fmla="*/ 7 h 6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00" h="66695">
                  <a:moveTo>
                    <a:pt x="122" y="7"/>
                  </a:moveTo>
                  <a:cubicBezTo>
                    <a:pt x="2768" y="536"/>
                    <a:pt x="51981" y="30170"/>
                    <a:pt x="58860" y="41282"/>
                  </a:cubicBezTo>
                  <a:cubicBezTo>
                    <a:pt x="65739" y="52394"/>
                    <a:pt x="44043" y="67211"/>
                    <a:pt x="41397" y="66682"/>
                  </a:cubicBezTo>
                  <a:cubicBezTo>
                    <a:pt x="38751" y="66153"/>
                    <a:pt x="47483" y="48690"/>
                    <a:pt x="42985" y="38107"/>
                  </a:cubicBezTo>
                  <a:cubicBezTo>
                    <a:pt x="38487" y="27524"/>
                    <a:pt x="-2524" y="-522"/>
                    <a:pt x="12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ED7DF547-1016-48BD-BBD0-165E2150D38A}"/>
                </a:ext>
              </a:extLst>
            </p:cNvPr>
            <p:cNvSpPr/>
            <p:nvPr/>
          </p:nvSpPr>
          <p:spPr>
            <a:xfrm>
              <a:off x="2893646" y="6857561"/>
              <a:ext cx="434618" cy="134261"/>
            </a:xfrm>
            <a:custGeom>
              <a:avLst/>
              <a:gdLst>
                <a:gd name="connsiteX0" fmla="*/ 367 w 434618"/>
                <a:gd name="connsiteY0" fmla="*/ 439 h 134261"/>
                <a:gd name="connsiteX1" fmla="*/ 252779 w 434618"/>
                <a:gd name="connsiteY1" fmla="*/ 79814 h 134261"/>
                <a:gd name="connsiteX2" fmla="*/ 432167 w 434618"/>
                <a:gd name="connsiteY2" fmla="*/ 130614 h 134261"/>
                <a:gd name="connsiteX3" fmla="*/ 348029 w 434618"/>
                <a:gd name="connsiteY3" fmla="*/ 124264 h 134261"/>
                <a:gd name="connsiteX4" fmla="*/ 222617 w 434618"/>
                <a:gd name="connsiteY4" fmla="*/ 76639 h 134261"/>
                <a:gd name="connsiteX5" fmla="*/ 197217 w 434618"/>
                <a:gd name="connsiteY5" fmla="*/ 49652 h 134261"/>
                <a:gd name="connsiteX6" fmla="*/ 367 w 434618"/>
                <a:gd name="connsiteY6" fmla="*/ 439 h 13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18" h="134261">
                  <a:moveTo>
                    <a:pt x="367" y="439"/>
                  </a:moveTo>
                  <a:cubicBezTo>
                    <a:pt x="9627" y="5466"/>
                    <a:pt x="180812" y="58118"/>
                    <a:pt x="252779" y="79814"/>
                  </a:cubicBezTo>
                  <a:cubicBezTo>
                    <a:pt x="324746" y="101510"/>
                    <a:pt x="416292" y="123206"/>
                    <a:pt x="432167" y="130614"/>
                  </a:cubicBezTo>
                  <a:cubicBezTo>
                    <a:pt x="448042" y="138022"/>
                    <a:pt x="382954" y="133260"/>
                    <a:pt x="348029" y="124264"/>
                  </a:cubicBezTo>
                  <a:cubicBezTo>
                    <a:pt x="313104" y="115268"/>
                    <a:pt x="247752" y="89074"/>
                    <a:pt x="222617" y="76639"/>
                  </a:cubicBezTo>
                  <a:cubicBezTo>
                    <a:pt x="197482" y="64204"/>
                    <a:pt x="235052" y="64469"/>
                    <a:pt x="197217" y="49652"/>
                  </a:cubicBezTo>
                  <a:cubicBezTo>
                    <a:pt x="159382" y="34835"/>
                    <a:pt x="-8893" y="-4588"/>
                    <a:pt x="367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181DC385-F465-4B2C-85DA-3783F2E38E07}"/>
                </a:ext>
              </a:extLst>
            </p:cNvPr>
            <p:cNvSpPr/>
            <p:nvPr/>
          </p:nvSpPr>
          <p:spPr>
            <a:xfrm>
              <a:off x="3088517" y="6604588"/>
              <a:ext cx="100903" cy="234906"/>
            </a:xfrm>
            <a:custGeom>
              <a:avLst/>
              <a:gdLst>
                <a:gd name="connsiteX0" fmla="*/ 99183 w 100903"/>
                <a:gd name="connsiteY0" fmla="*/ 1000 h 234906"/>
                <a:gd name="connsiteX1" fmla="*/ 3933 w 100903"/>
                <a:gd name="connsiteY1" fmla="*/ 162925 h 234906"/>
                <a:gd name="connsiteX2" fmla="*/ 26158 w 100903"/>
                <a:gd name="connsiteY2" fmla="*/ 228012 h 234906"/>
                <a:gd name="connsiteX3" fmla="*/ 99183 w 100903"/>
                <a:gd name="connsiteY3" fmla="*/ 229600 h 234906"/>
                <a:gd name="connsiteX4" fmla="*/ 40446 w 100903"/>
                <a:gd name="connsiteY4" fmla="*/ 197850 h 234906"/>
                <a:gd name="connsiteX5" fmla="*/ 30921 w 100903"/>
                <a:gd name="connsiteY5" fmla="*/ 147050 h 234906"/>
                <a:gd name="connsiteX6" fmla="*/ 62671 w 100903"/>
                <a:gd name="connsiteY6" fmla="*/ 96250 h 234906"/>
                <a:gd name="connsiteX7" fmla="*/ 99183 w 100903"/>
                <a:gd name="connsiteY7" fmla="*/ 1000 h 23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3" h="234906">
                  <a:moveTo>
                    <a:pt x="99183" y="1000"/>
                  </a:moveTo>
                  <a:cubicBezTo>
                    <a:pt x="89393" y="12113"/>
                    <a:pt x="16104" y="125090"/>
                    <a:pt x="3933" y="162925"/>
                  </a:cubicBezTo>
                  <a:cubicBezTo>
                    <a:pt x="-8238" y="200760"/>
                    <a:pt x="10283" y="216900"/>
                    <a:pt x="26158" y="228012"/>
                  </a:cubicBezTo>
                  <a:cubicBezTo>
                    <a:pt x="42033" y="239125"/>
                    <a:pt x="96802" y="234627"/>
                    <a:pt x="99183" y="229600"/>
                  </a:cubicBezTo>
                  <a:cubicBezTo>
                    <a:pt x="101564" y="224573"/>
                    <a:pt x="51823" y="211608"/>
                    <a:pt x="40446" y="197850"/>
                  </a:cubicBezTo>
                  <a:cubicBezTo>
                    <a:pt x="29069" y="184092"/>
                    <a:pt x="27217" y="163983"/>
                    <a:pt x="30921" y="147050"/>
                  </a:cubicBezTo>
                  <a:cubicBezTo>
                    <a:pt x="34625" y="130117"/>
                    <a:pt x="51029" y="117946"/>
                    <a:pt x="62671" y="96250"/>
                  </a:cubicBezTo>
                  <a:cubicBezTo>
                    <a:pt x="74313" y="74554"/>
                    <a:pt x="108973" y="-10113"/>
                    <a:pt x="99183" y="1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AB64F8E1-85C2-4F95-94F7-B73CB205321B}"/>
                </a:ext>
              </a:extLst>
            </p:cNvPr>
            <p:cNvSpPr/>
            <p:nvPr/>
          </p:nvSpPr>
          <p:spPr>
            <a:xfrm>
              <a:off x="2765410" y="6751271"/>
              <a:ext cx="222710" cy="110625"/>
            </a:xfrm>
            <a:custGeom>
              <a:avLst/>
              <a:gdLst>
                <a:gd name="connsiteX0" fmla="*/ 15 w 222710"/>
                <a:gd name="connsiteY0" fmla="*/ 108317 h 110625"/>
                <a:gd name="connsiteX1" fmla="*/ 109553 w 222710"/>
                <a:gd name="connsiteY1" fmla="*/ 108317 h 110625"/>
                <a:gd name="connsiteX2" fmla="*/ 120665 w 222710"/>
                <a:gd name="connsiteY2" fmla="*/ 86092 h 110625"/>
                <a:gd name="connsiteX3" fmla="*/ 157178 w 222710"/>
                <a:gd name="connsiteY3" fmla="*/ 63867 h 110625"/>
                <a:gd name="connsiteX4" fmla="*/ 220678 w 222710"/>
                <a:gd name="connsiteY4" fmla="*/ 59104 h 110625"/>
                <a:gd name="connsiteX5" fmla="*/ 206390 w 222710"/>
                <a:gd name="connsiteY5" fmla="*/ 98792 h 110625"/>
                <a:gd name="connsiteX6" fmla="*/ 200040 w 222710"/>
                <a:gd name="connsiteY6" fmla="*/ 38467 h 110625"/>
                <a:gd name="connsiteX7" fmla="*/ 127015 w 222710"/>
                <a:gd name="connsiteY7" fmla="*/ 11479 h 110625"/>
                <a:gd name="connsiteX8" fmla="*/ 71453 w 222710"/>
                <a:gd name="connsiteY8" fmla="*/ 1954 h 110625"/>
                <a:gd name="connsiteX9" fmla="*/ 200040 w 222710"/>
                <a:gd name="connsiteY9" fmla="*/ 47992 h 110625"/>
                <a:gd name="connsiteX10" fmla="*/ 119078 w 222710"/>
                <a:gd name="connsiteY10" fmla="*/ 65454 h 110625"/>
                <a:gd name="connsiteX11" fmla="*/ 101615 w 222710"/>
                <a:gd name="connsiteY11" fmla="*/ 94029 h 110625"/>
                <a:gd name="connsiteX12" fmla="*/ 15 w 222710"/>
                <a:gd name="connsiteY12" fmla="*/ 108317 h 11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710" h="110625">
                  <a:moveTo>
                    <a:pt x="15" y="108317"/>
                  </a:moveTo>
                  <a:cubicBezTo>
                    <a:pt x="1338" y="110698"/>
                    <a:pt x="89445" y="112021"/>
                    <a:pt x="109553" y="108317"/>
                  </a:cubicBezTo>
                  <a:cubicBezTo>
                    <a:pt x="129661" y="104613"/>
                    <a:pt x="112728" y="93500"/>
                    <a:pt x="120665" y="86092"/>
                  </a:cubicBezTo>
                  <a:cubicBezTo>
                    <a:pt x="128603" y="78684"/>
                    <a:pt x="140509" y="68365"/>
                    <a:pt x="157178" y="63867"/>
                  </a:cubicBezTo>
                  <a:cubicBezTo>
                    <a:pt x="173847" y="59369"/>
                    <a:pt x="212476" y="53283"/>
                    <a:pt x="220678" y="59104"/>
                  </a:cubicBezTo>
                  <a:cubicBezTo>
                    <a:pt x="228880" y="64925"/>
                    <a:pt x="209830" y="102231"/>
                    <a:pt x="206390" y="98792"/>
                  </a:cubicBezTo>
                  <a:cubicBezTo>
                    <a:pt x="202950" y="95353"/>
                    <a:pt x="213269" y="53019"/>
                    <a:pt x="200040" y="38467"/>
                  </a:cubicBezTo>
                  <a:cubicBezTo>
                    <a:pt x="186811" y="23915"/>
                    <a:pt x="148446" y="17564"/>
                    <a:pt x="127015" y="11479"/>
                  </a:cubicBezTo>
                  <a:cubicBezTo>
                    <a:pt x="105584" y="5394"/>
                    <a:pt x="59282" y="-4132"/>
                    <a:pt x="71453" y="1954"/>
                  </a:cubicBezTo>
                  <a:cubicBezTo>
                    <a:pt x="83624" y="8039"/>
                    <a:pt x="192103" y="37409"/>
                    <a:pt x="200040" y="47992"/>
                  </a:cubicBezTo>
                  <a:cubicBezTo>
                    <a:pt x="207977" y="58575"/>
                    <a:pt x="135482" y="57781"/>
                    <a:pt x="119078" y="65454"/>
                  </a:cubicBezTo>
                  <a:cubicBezTo>
                    <a:pt x="102674" y="73127"/>
                    <a:pt x="118548" y="88208"/>
                    <a:pt x="101615" y="94029"/>
                  </a:cubicBezTo>
                  <a:cubicBezTo>
                    <a:pt x="84682" y="99850"/>
                    <a:pt x="-1308" y="105936"/>
                    <a:pt x="15" y="108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13A2DEE0-3DF3-46F4-9B20-6B85E357DBDE}"/>
                </a:ext>
              </a:extLst>
            </p:cNvPr>
            <p:cNvSpPr/>
            <p:nvPr/>
          </p:nvSpPr>
          <p:spPr>
            <a:xfrm>
              <a:off x="2757371" y="6810355"/>
              <a:ext cx="143532" cy="24270"/>
            </a:xfrm>
            <a:custGeom>
              <a:avLst/>
              <a:gdLst>
                <a:gd name="connsiteX0" fmla="*/ 117 w 143532"/>
                <a:gd name="connsiteY0" fmla="*/ 23833 h 24270"/>
                <a:gd name="connsiteX1" fmla="*/ 136642 w 143532"/>
                <a:gd name="connsiteY1" fmla="*/ 14308 h 24270"/>
                <a:gd name="connsiteX2" fmla="*/ 112829 w 143532"/>
                <a:gd name="connsiteY2" fmla="*/ 20 h 24270"/>
                <a:gd name="connsiteX3" fmla="*/ 117 w 143532"/>
                <a:gd name="connsiteY3" fmla="*/ 23833 h 2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32" h="24270">
                  <a:moveTo>
                    <a:pt x="117" y="23833"/>
                  </a:moveTo>
                  <a:cubicBezTo>
                    <a:pt x="4086" y="26214"/>
                    <a:pt x="117857" y="18277"/>
                    <a:pt x="136642" y="14308"/>
                  </a:cubicBezTo>
                  <a:cubicBezTo>
                    <a:pt x="155427" y="10339"/>
                    <a:pt x="131879" y="814"/>
                    <a:pt x="112829" y="20"/>
                  </a:cubicBezTo>
                  <a:cubicBezTo>
                    <a:pt x="93779" y="-774"/>
                    <a:pt x="-3852" y="21452"/>
                    <a:pt x="117" y="23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180942D2-4058-47EF-8237-4A7F8785EF5E}"/>
                </a:ext>
              </a:extLst>
            </p:cNvPr>
            <p:cNvSpPr/>
            <p:nvPr/>
          </p:nvSpPr>
          <p:spPr>
            <a:xfrm>
              <a:off x="2772415" y="6757984"/>
              <a:ext cx="80481" cy="101612"/>
            </a:xfrm>
            <a:custGeom>
              <a:avLst/>
              <a:gdLst>
                <a:gd name="connsiteX0" fmla="*/ 80323 w 80481"/>
                <a:gd name="connsiteY0" fmla="*/ 4 h 101612"/>
                <a:gd name="connsiteX1" fmla="*/ 5710 w 80481"/>
                <a:gd name="connsiteY1" fmla="*/ 58741 h 101612"/>
                <a:gd name="connsiteX2" fmla="*/ 7298 w 80481"/>
                <a:gd name="connsiteY2" fmla="*/ 101604 h 101612"/>
                <a:gd name="connsiteX3" fmla="*/ 24760 w 80481"/>
                <a:gd name="connsiteY3" fmla="*/ 61916 h 101612"/>
                <a:gd name="connsiteX4" fmla="*/ 80323 w 80481"/>
                <a:gd name="connsiteY4" fmla="*/ 4 h 10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1" h="101612">
                  <a:moveTo>
                    <a:pt x="80323" y="4"/>
                  </a:moveTo>
                  <a:cubicBezTo>
                    <a:pt x="77148" y="-525"/>
                    <a:pt x="17881" y="41808"/>
                    <a:pt x="5710" y="58741"/>
                  </a:cubicBezTo>
                  <a:cubicBezTo>
                    <a:pt x="-6461" y="75674"/>
                    <a:pt x="4123" y="101075"/>
                    <a:pt x="7298" y="101604"/>
                  </a:cubicBezTo>
                  <a:cubicBezTo>
                    <a:pt x="10473" y="102133"/>
                    <a:pt x="11531" y="78320"/>
                    <a:pt x="24760" y="61916"/>
                  </a:cubicBezTo>
                  <a:cubicBezTo>
                    <a:pt x="37989" y="45512"/>
                    <a:pt x="83498" y="533"/>
                    <a:pt x="80323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CA8C72D8-BFDB-4D46-901B-085A67FCE732}"/>
                </a:ext>
              </a:extLst>
            </p:cNvPr>
            <p:cNvSpPr/>
            <p:nvPr/>
          </p:nvSpPr>
          <p:spPr>
            <a:xfrm>
              <a:off x="3076234" y="6383426"/>
              <a:ext cx="522961" cy="187535"/>
            </a:xfrm>
            <a:custGeom>
              <a:avLst/>
              <a:gdLst>
                <a:gd name="connsiteX0" fmla="*/ 522629 w 522961"/>
                <a:gd name="connsiteY0" fmla="*/ 20549 h 187535"/>
                <a:gd name="connsiteX1" fmla="*/ 294029 w 522961"/>
                <a:gd name="connsiteY1" fmla="*/ 4674 h 187535"/>
                <a:gd name="connsiteX2" fmla="*/ 190841 w 522961"/>
                <a:gd name="connsiteY2" fmla="*/ 112624 h 187535"/>
                <a:gd name="connsiteX3" fmla="*/ 146391 w 522961"/>
                <a:gd name="connsiteY3" fmla="*/ 169774 h 187535"/>
                <a:gd name="connsiteX4" fmla="*/ 82891 w 522961"/>
                <a:gd name="connsiteY4" fmla="*/ 187237 h 187535"/>
                <a:gd name="connsiteX5" fmla="*/ 341 w 522961"/>
                <a:gd name="connsiteY5" fmla="*/ 158662 h 187535"/>
                <a:gd name="connsiteX6" fmla="*/ 116229 w 522961"/>
                <a:gd name="connsiteY6" fmla="*/ 174537 h 187535"/>
                <a:gd name="connsiteX7" fmla="*/ 190841 w 522961"/>
                <a:gd name="connsiteY7" fmla="*/ 118974 h 187535"/>
                <a:gd name="connsiteX8" fmla="*/ 247991 w 522961"/>
                <a:gd name="connsiteY8" fmla="*/ 42774 h 187535"/>
                <a:gd name="connsiteX9" fmla="*/ 343241 w 522961"/>
                <a:gd name="connsiteY9" fmla="*/ 30074 h 187535"/>
                <a:gd name="connsiteX10" fmla="*/ 522629 w 522961"/>
                <a:gd name="connsiteY10" fmla="*/ 20549 h 1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2961" h="187535">
                  <a:moveTo>
                    <a:pt x="522629" y="20549"/>
                  </a:moveTo>
                  <a:cubicBezTo>
                    <a:pt x="514427" y="16316"/>
                    <a:pt x="349327" y="-10672"/>
                    <a:pt x="294029" y="4674"/>
                  </a:cubicBezTo>
                  <a:cubicBezTo>
                    <a:pt x="238731" y="20020"/>
                    <a:pt x="215447" y="85107"/>
                    <a:pt x="190841" y="112624"/>
                  </a:cubicBezTo>
                  <a:cubicBezTo>
                    <a:pt x="166235" y="140141"/>
                    <a:pt x="164383" y="157339"/>
                    <a:pt x="146391" y="169774"/>
                  </a:cubicBezTo>
                  <a:cubicBezTo>
                    <a:pt x="128399" y="182210"/>
                    <a:pt x="107233" y="189089"/>
                    <a:pt x="82891" y="187237"/>
                  </a:cubicBezTo>
                  <a:cubicBezTo>
                    <a:pt x="58549" y="185385"/>
                    <a:pt x="-5215" y="160779"/>
                    <a:pt x="341" y="158662"/>
                  </a:cubicBezTo>
                  <a:cubicBezTo>
                    <a:pt x="5897" y="156545"/>
                    <a:pt x="84479" y="181152"/>
                    <a:pt x="116229" y="174537"/>
                  </a:cubicBezTo>
                  <a:cubicBezTo>
                    <a:pt x="147979" y="167922"/>
                    <a:pt x="168881" y="140935"/>
                    <a:pt x="190841" y="118974"/>
                  </a:cubicBezTo>
                  <a:cubicBezTo>
                    <a:pt x="212801" y="97014"/>
                    <a:pt x="222591" y="57591"/>
                    <a:pt x="247991" y="42774"/>
                  </a:cubicBezTo>
                  <a:cubicBezTo>
                    <a:pt x="273391" y="27957"/>
                    <a:pt x="301701" y="31662"/>
                    <a:pt x="343241" y="30074"/>
                  </a:cubicBezTo>
                  <a:cubicBezTo>
                    <a:pt x="384781" y="28486"/>
                    <a:pt x="530831" y="24782"/>
                    <a:pt x="522629" y="205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379FC906-7D81-4BB4-BCDA-A1AD0B93F56C}"/>
                </a:ext>
              </a:extLst>
            </p:cNvPr>
            <p:cNvSpPr/>
            <p:nvPr/>
          </p:nvSpPr>
          <p:spPr>
            <a:xfrm>
              <a:off x="3203351" y="6394540"/>
              <a:ext cx="340983" cy="242124"/>
            </a:xfrm>
            <a:custGeom>
              <a:avLst/>
              <a:gdLst>
                <a:gd name="connsiteX0" fmla="*/ 332012 w 340983"/>
                <a:gd name="connsiteY0" fmla="*/ 18960 h 242124"/>
                <a:gd name="connsiteX1" fmla="*/ 279624 w 340983"/>
                <a:gd name="connsiteY1" fmla="*/ 23723 h 242124"/>
                <a:gd name="connsiteX2" fmla="*/ 98649 w 340983"/>
                <a:gd name="connsiteY2" fmla="*/ 225335 h 242124"/>
                <a:gd name="connsiteX3" fmla="*/ 44674 w 340983"/>
                <a:gd name="connsiteY3" fmla="*/ 225335 h 242124"/>
                <a:gd name="connsiteX4" fmla="*/ 224 w 340983"/>
                <a:gd name="connsiteY4" fmla="*/ 179298 h 242124"/>
                <a:gd name="connsiteX5" fmla="*/ 63724 w 340983"/>
                <a:gd name="connsiteY5" fmla="*/ 215810 h 242124"/>
                <a:gd name="connsiteX6" fmla="*/ 114524 w 340983"/>
                <a:gd name="connsiteY6" fmla="*/ 158660 h 242124"/>
                <a:gd name="connsiteX7" fmla="*/ 332012 w 340983"/>
                <a:gd name="connsiteY7" fmla="*/ 18960 h 24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983" h="242124">
                  <a:moveTo>
                    <a:pt x="332012" y="18960"/>
                  </a:moveTo>
                  <a:cubicBezTo>
                    <a:pt x="359529" y="-3530"/>
                    <a:pt x="318518" y="-10673"/>
                    <a:pt x="279624" y="23723"/>
                  </a:cubicBezTo>
                  <a:cubicBezTo>
                    <a:pt x="240730" y="58119"/>
                    <a:pt x="137807" y="191733"/>
                    <a:pt x="98649" y="225335"/>
                  </a:cubicBezTo>
                  <a:cubicBezTo>
                    <a:pt x="59491" y="258937"/>
                    <a:pt x="61078" y="233008"/>
                    <a:pt x="44674" y="225335"/>
                  </a:cubicBezTo>
                  <a:cubicBezTo>
                    <a:pt x="28270" y="217662"/>
                    <a:pt x="-2951" y="180885"/>
                    <a:pt x="224" y="179298"/>
                  </a:cubicBezTo>
                  <a:cubicBezTo>
                    <a:pt x="3399" y="177711"/>
                    <a:pt x="44674" y="219250"/>
                    <a:pt x="63724" y="215810"/>
                  </a:cubicBezTo>
                  <a:cubicBezTo>
                    <a:pt x="82774" y="212370"/>
                    <a:pt x="75895" y="192791"/>
                    <a:pt x="114524" y="158660"/>
                  </a:cubicBezTo>
                  <a:cubicBezTo>
                    <a:pt x="153153" y="124529"/>
                    <a:pt x="304495" y="41450"/>
                    <a:pt x="332012" y="189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9AD75CAD-8924-4BC9-9663-58E4E657FA86}"/>
                </a:ext>
              </a:extLst>
            </p:cNvPr>
            <p:cNvSpPr/>
            <p:nvPr/>
          </p:nvSpPr>
          <p:spPr>
            <a:xfrm>
              <a:off x="3184412" y="6705116"/>
              <a:ext cx="61061" cy="65658"/>
            </a:xfrm>
            <a:custGeom>
              <a:avLst/>
              <a:gdLst>
                <a:gd name="connsiteX0" fmla="*/ 42976 w 61061"/>
                <a:gd name="connsiteY0" fmla="*/ 65572 h 65658"/>
                <a:gd name="connsiteX1" fmla="*/ 113 w 61061"/>
                <a:gd name="connsiteY1" fmla="*/ 2072 h 65658"/>
                <a:gd name="connsiteX2" fmla="*/ 57263 w 61061"/>
                <a:gd name="connsiteY2" fmla="*/ 16359 h 65658"/>
                <a:gd name="connsiteX3" fmla="*/ 42976 w 61061"/>
                <a:gd name="connsiteY3" fmla="*/ 65572 h 6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1" h="65658">
                  <a:moveTo>
                    <a:pt x="42976" y="65572"/>
                  </a:moveTo>
                  <a:cubicBezTo>
                    <a:pt x="33451" y="63191"/>
                    <a:pt x="-2268" y="10274"/>
                    <a:pt x="113" y="2072"/>
                  </a:cubicBezTo>
                  <a:cubicBezTo>
                    <a:pt x="2494" y="-6130"/>
                    <a:pt x="46151" y="12390"/>
                    <a:pt x="57263" y="16359"/>
                  </a:cubicBezTo>
                  <a:cubicBezTo>
                    <a:pt x="68375" y="20328"/>
                    <a:pt x="52501" y="67953"/>
                    <a:pt x="42976" y="65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F62EEC9B-4D61-4377-A802-C33FD8F32E1B}"/>
                </a:ext>
              </a:extLst>
            </p:cNvPr>
            <p:cNvSpPr/>
            <p:nvPr/>
          </p:nvSpPr>
          <p:spPr>
            <a:xfrm>
              <a:off x="3203141" y="6611839"/>
              <a:ext cx="105209" cy="113469"/>
            </a:xfrm>
            <a:custGeom>
              <a:avLst/>
              <a:gdLst>
                <a:gd name="connsiteX0" fmla="*/ 434 w 105209"/>
                <a:gd name="connsiteY0" fmla="*/ 112811 h 113469"/>
                <a:gd name="connsiteX1" fmla="*/ 43297 w 105209"/>
                <a:gd name="connsiteY1" fmla="*/ 55661 h 113469"/>
                <a:gd name="connsiteX2" fmla="*/ 71872 w 105209"/>
                <a:gd name="connsiteY2" fmla="*/ 99 h 113469"/>
                <a:gd name="connsiteX3" fmla="*/ 105209 w 105209"/>
                <a:gd name="connsiteY3" fmla="*/ 41374 h 113469"/>
                <a:gd name="connsiteX4" fmla="*/ 71872 w 105209"/>
                <a:gd name="connsiteY4" fmla="*/ 15974 h 113469"/>
                <a:gd name="connsiteX5" fmla="*/ 434 w 105209"/>
                <a:gd name="connsiteY5" fmla="*/ 112811 h 11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09" h="113469">
                  <a:moveTo>
                    <a:pt x="434" y="112811"/>
                  </a:moveTo>
                  <a:cubicBezTo>
                    <a:pt x="-4328" y="119425"/>
                    <a:pt x="31391" y="74446"/>
                    <a:pt x="43297" y="55661"/>
                  </a:cubicBezTo>
                  <a:cubicBezTo>
                    <a:pt x="55203" y="36876"/>
                    <a:pt x="61553" y="2480"/>
                    <a:pt x="71872" y="99"/>
                  </a:cubicBezTo>
                  <a:cubicBezTo>
                    <a:pt x="82191" y="-2282"/>
                    <a:pt x="105209" y="38728"/>
                    <a:pt x="105209" y="41374"/>
                  </a:cubicBezTo>
                  <a:cubicBezTo>
                    <a:pt x="105209" y="44020"/>
                    <a:pt x="84307" y="6714"/>
                    <a:pt x="71872" y="15974"/>
                  </a:cubicBezTo>
                  <a:cubicBezTo>
                    <a:pt x="59437" y="25234"/>
                    <a:pt x="5196" y="106197"/>
                    <a:pt x="434" y="1128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CA7C2F31-5222-4A73-B86E-DBBFF4D99088}"/>
                </a:ext>
              </a:extLst>
            </p:cNvPr>
            <p:cNvSpPr/>
            <p:nvPr/>
          </p:nvSpPr>
          <p:spPr>
            <a:xfrm>
              <a:off x="3012609" y="6303756"/>
              <a:ext cx="292574" cy="251739"/>
            </a:xfrm>
            <a:custGeom>
              <a:avLst/>
              <a:gdLst>
                <a:gd name="connsiteX0" fmla="*/ 292566 w 292574"/>
                <a:gd name="connsiteY0" fmla="*/ 207 h 251739"/>
                <a:gd name="connsiteX1" fmla="*/ 32216 w 292574"/>
                <a:gd name="connsiteY1" fmla="*/ 165307 h 251739"/>
                <a:gd name="connsiteX2" fmla="*/ 9991 w 292574"/>
                <a:gd name="connsiteY2" fmla="*/ 249444 h 251739"/>
                <a:gd name="connsiteX3" fmla="*/ 86191 w 292574"/>
                <a:gd name="connsiteY3" fmla="*/ 227219 h 251739"/>
                <a:gd name="connsiteX4" fmla="*/ 33804 w 292574"/>
                <a:gd name="connsiteY4" fmla="*/ 219282 h 251739"/>
                <a:gd name="connsiteX5" fmla="*/ 41741 w 292574"/>
                <a:gd name="connsiteY5" fmla="*/ 201819 h 251739"/>
                <a:gd name="connsiteX6" fmla="*/ 292566 w 292574"/>
                <a:gd name="connsiteY6" fmla="*/ 207 h 25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574" h="251739">
                  <a:moveTo>
                    <a:pt x="292566" y="207"/>
                  </a:moveTo>
                  <a:cubicBezTo>
                    <a:pt x="290979" y="-5878"/>
                    <a:pt x="79312" y="123768"/>
                    <a:pt x="32216" y="165307"/>
                  </a:cubicBezTo>
                  <a:cubicBezTo>
                    <a:pt x="-14880" y="206846"/>
                    <a:pt x="995" y="239125"/>
                    <a:pt x="9991" y="249444"/>
                  </a:cubicBezTo>
                  <a:cubicBezTo>
                    <a:pt x="18987" y="259763"/>
                    <a:pt x="82222" y="232246"/>
                    <a:pt x="86191" y="227219"/>
                  </a:cubicBezTo>
                  <a:cubicBezTo>
                    <a:pt x="90160" y="222192"/>
                    <a:pt x="41212" y="223515"/>
                    <a:pt x="33804" y="219282"/>
                  </a:cubicBezTo>
                  <a:cubicBezTo>
                    <a:pt x="26396" y="215049"/>
                    <a:pt x="-1651" y="236479"/>
                    <a:pt x="41741" y="201819"/>
                  </a:cubicBezTo>
                  <a:cubicBezTo>
                    <a:pt x="85133" y="167159"/>
                    <a:pt x="294153" y="6292"/>
                    <a:pt x="292566" y="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CF025590-0377-440E-8425-BB4AD33FDA99}"/>
                </a:ext>
              </a:extLst>
            </p:cNvPr>
            <p:cNvSpPr/>
            <p:nvPr/>
          </p:nvSpPr>
          <p:spPr>
            <a:xfrm>
              <a:off x="3276460" y="6334085"/>
              <a:ext cx="246663" cy="37143"/>
            </a:xfrm>
            <a:custGeom>
              <a:avLst/>
              <a:gdLst>
                <a:gd name="connsiteX0" fmla="*/ 246203 w 246663"/>
                <a:gd name="connsiteY0" fmla="*/ 36553 h 37143"/>
                <a:gd name="connsiteX1" fmla="*/ 57290 w 246663"/>
                <a:gd name="connsiteY1" fmla="*/ 31790 h 37143"/>
                <a:gd name="connsiteX2" fmla="*/ 1728 w 246663"/>
                <a:gd name="connsiteY2" fmla="*/ 40 h 37143"/>
                <a:gd name="connsiteX3" fmla="*/ 108090 w 246663"/>
                <a:gd name="connsiteY3" fmla="*/ 25440 h 37143"/>
                <a:gd name="connsiteX4" fmla="*/ 246203 w 246663"/>
                <a:gd name="connsiteY4" fmla="*/ 36553 h 3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63" h="37143">
                  <a:moveTo>
                    <a:pt x="246203" y="36553"/>
                  </a:moveTo>
                  <a:cubicBezTo>
                    <a:pt x="237736" y="37611"/>
                    <a:pt x="98036" y="37876"/>
                    <a:pt x="57290" y="31790"/>
                  </a:cubicBezTo>
                  <a:cubicBezTo>
                    <a:pt x="16544" y="25704"/>
                    <a:pt x="-6739" y="1098"/>
                    <a:pt x="1728" y="40"/>
                  </a:cubicBezTo>
                  <a:cubicBezTo>
                    <a:pt x="10195" y="-1018"/>
                    <a:pt x="72107" y="18825"/>
                    <a:pt x="108090" y="25440"/>
                  </a:cubicBezTo>
                  <a:cubicBezTo>
                    <a:pt x="144073" y="32055"/>
                    <a:pt x="254670" y="35495"/>
                    <a:pt x="246203" y="365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C83E581E-B40B-40A5-A521-C9CFF4260279}"/>
                </a:ext>
              </a:extLst>
            </p:cNvPr>
            <p:cNvSpPr/>
            <p:nvPr/>
          </p:nvSpPr>
          <p:spPr>
            <a:xfrm>
              <a:off x="3140075" y="6395800"/>
              <a:ext cx="252955" cy="157400"/>
            </a:xfrm>
            <a:custGeom>
              <a:avLst/>
              <a:gdLst>
                <a:gd name="connsiteX0" fmla="*/ 252413 w 252955"/>
                <a:gd name="connsiteY0" fmla="*/ 11350 h 157400"/>
                <a:gd name="connsiteX1" fmla="*/ 152400 w 252955"/>
                <a:gd name="connsiteY1" fmla="*/ 12938 h 157400"/>
                <a:gd name="connsiteX2" fmla="*/ 60325 w 252955"/>
                <a:gd name="connsiteY2" fmla="*/ 128825 h 157400"/>
                <a:gd name="connsiteX3" fmla="*/ 0 w 252955"/>
                <a:gd name="connsiteY3" fmla="*/ 157400 h 157400"/>
                <a:gd name="connsiteX4" fmla="*/ 60325 w 252955"/>
                <a:gd name="connsiteY4" fmla="*/ 128825 h 157400"/>
                <a:gd name="connsiteX5" fmla="*/ 106363 w 252955"/>
                <a:gd name="connsiteY5" fmla="*/ 89138 h 157400"/>
                <a:gd name="connsiteX6" fmla="*/ 252413 w 252955"/>
                <a:gd name="connsiteY6" fmla="*/ 11350 h 1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55" h="157400">
                  <a:moveTo>
                    <a:pt x="252413" y="11350"/>
                  </a:moveTo>
                  <a:cubicBezTo>
                    <a:pt x="260086" y="-1350"/>
                    <a:pt x="184415" y="-6641"/>
                    <a:pt x="152400" y="12938"/>
                  </a:cubicBezTo>
                  <a:cubicBezTo>
                    <a:pt x="120385" y="32517"/>
                    <a:pt x="85725" y="104748"/>
                    <a:pt x="60325" y="128825"/>
                  </a:cubicBezTo>
                  <a:cubicBezTo>
                    <a:pt x="34925" y="152902"/>
                    <a:pt x="0" y="157400"/>
                    <a:pt x="0" y="157400"/>
                  </a:cubicBezTo>
                  <a:cubicBezTo>
                    <a:pt x="0" y="157400"/>
                    <a:pt x="42598" y="140202"/>
                    <a:pt x="60325" y="128825"/>
                  </a:cubicBezTo>
                  <a:cubicBezTo>
                    <a:pt x="78052" y="117448"/>
                    <a:pt x="79640" y="109511"/>
                    <a:pt x="106363" y="89138"/>
                  </a:cubicBezTo>
                  <a:cubicBezTo>
                    <a:pt x="133086" y="68765"/>
                    <a:pt x="244740" y="24050"/>
                    <a:pt x="252413" y="11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CE6132E4-D448-448F-B83F-62F01B8D87D2}"/>
                </a:ext>
              </a:extLst>
            </p:cNvPr>
            <p:cNvSpPr/>
            <p:nvPr/>
          </p:nvSpPr>
          <p:spPr>
            <a:xfrm>
              <a:off x="2984357" y="6624408"/>
              <a:ext cx="186488" cy="39009"/>
            </a:xfrm>
            <a:custGeom>
              <a:avLst/>
              <a:gdLst>
                <a:gd name="connsiteX0" fmla="*/ 143 w 186488"/>
                <a:gd name="connsiteY0" fmla="*/ 22455 h 39009"/>
                <a:gd name="connsiteX1" fmla="*/ 117618 w 186488"/>
                <a:gd name="connsiteY1" fmla="*/ 230 h 39009"/>
                <a:gd name="connsiteX2" fmla="*/ 185881 w 186488"/>
                <a:gd name="connsiteY2" fmla="*/ 38330 h 39009"/>
                <a:gd name="connsiteX3" fmla="*/ 143018 w 186488"/>
                <a:gd name="connsiteY3" fmla="*/ 24042 h 39009"/>
                <a:gd name="connsiteX4" fmla="*/ 143 w 186488"/>
                <a:gd name="connsiteY4" fmla="*/ 22455 h 3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88" h="39009">
                  <a:moveTo>
                    <a:pt x="143" y="22455"/>
                  </a:moveTo>
                  <a:cubicBezTo>
                    <a:pt x="-4090" y="18486"/>
                    <a:pt x="86662" y="-2416"/>
                    <a:pt x="117618" y="230"/>
                  </a:cubicBezTo>
                  <a:cubicBezTo>
                    <a:pt x="148574" y="2876"/>
                    <a:pt x="181648" y="34361"/>
                    <a:pt x="185881" y="38330"/>
                  </a:cubicBezTo>
                  <a:cubicBezTo>
                    <a:pt x="190114" y="42299"/>
                    <a:pt x="171858" y="27746"/>
                    <a:pt x="143018" y="24042"/>
                  </a:cubicBezTo>
                  <a:cubicBezTo>
                    <a:pt x="114178" y="20338"/>
                    <a:pt x="4376" y="26424"/>
                    <a:pt x="143" y="22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74FA4592-DFF7-4959-9686-41F8E4B724FD}"/>
                </a:ext>
              </a:extLst>
            </p:cNvPr>
            <p:cNvSpPr/>
            <p:nvPr/>
          </p:nvSpPr>
          <p:spPr>
            <a:xfrm>
              <a:off x="2962079" y="6638910"/>
              <a:ext cx="332553" cy="245102"/>
            </a:xfrm>
            <a:custGeom>
              <a:avLst/>
              <a:gdLst>
                <a:gd name="connsiteX0" fmla="*/ 196 w 332553"/>
                <a:gd name="connsiteY0" fmla="*/ 15 h 245102"/>
                <a:gd name="connsiteX1" fmla="*/ 71634 w 332553"/>
                <a:gd name="connsiteY1" fmla="*/ 111140 h 245102"/>
                <a:gd name="connsiteX2" fmla="*/ 81159 w 332553"/>
                <a:gd name="connsiteY2" fmla="*/ 173053 h 245102"/>
                <a:gd name="connsiteX3" fmla="*/ 204984 w 332553"/>
                <a:gd name="connsiteY3" fmla="*/ 234965 h 245102"/>
                <a:gd name="connsiteX4" fmla="*/ 331984 w 332553"/>
                <a:gd name="connsiteY4" fmla="*/ 241315 h 245102"/>
                <a:gd name="connsiteX5" fmla="*/ 152596 w 332553"/>
                <a:gd name="connsiteY5" fmla="*/ 196865 h 245102"/>
                <a:gd name="connsiteX6" fmla="*/ 76396 w 332553"/>
                <a:gd name="connsiteY6" fmla="*/ 154003 h 245102"/>
                <a:gd name="connsiteX7" fmla="*/ 50996 w 332553"/>
                <a:gd name="connsiteY7" fmla="*/ 119078 h 245102"/>
                <a:gd name="connsiteX8" fmla="*/ 196 w 332553"/>
                <a:gd name="connsiteY8" fmla="*/ 15 h 2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53" h="245102">
                  <a:moveTo>
                    <a:pt x="196" y="15"/>
                  </a:moveTo>
                  <a:cubicBezTo>
                    <a:pt x="3636" y="-1308"/>
                    <a:pt x="58140" y="82300"/>
                    <a:pt x="71634" y="111140"/>
                  </a:cubicBezTo>
                  <a:cubicBezTo>
                    <a:pt x="85128" y="139980"/>
                    <a:pt x="58934" y="152416"/>
                    <a:pt x="81159" y="173053"/>
                  </a:cubicBezTo>
                  <a:cubicBezTo>
                    <a:pt x="103384" y="193690"/>
                    <a:pt x="163180" y="223588"/>
                    <a:pt x="204984" y="234965"/>
                  </a:cubicBezTo>
                  <a:cubicBezTo>
                    <a:pt x="246788" y="246342"/>
                    <a:pt x="340715" y="247665"/>
                    <a:pt x="331984" y="241315"/>
                  </a:cubicBezTo>
                  <a:cubicBezTo>
                    <a:pt x="323253" y="234965"/>
                    <a:pt x="195194" y="211417"/>
                    <a:pt x="152596" y="196865"/>
                  </a:cubicBezTo>
                  <a:cubicBezTo>
                    <a:pt x="109998" y="182313"/>
                    <a:pt x="93329" y="166968"/>
                    <a:pt x="76396" y="154003"/>
                  </a:cubicBezTo>
                  <a:cubicBezTo>
                    <a:pt x="59463" y="141039"/>
                    <a:pt x="62638" y="142626"/>
                    <a:pt x="50996" y="119078"/>
                  </a:cubicBezTo>
                  <a:cubicBezTo>
                    <a:pt x="39354" y="95530"/>
                    <a:pt x="-3244" y="1338"/>
                    <a:pt x="196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731C9DEC-67EA-4700-ACB7-ECC029F1F896}"/>
                </a:ext>
              </a:extLst>
            </p:cNvPr>
            <p:cNvSpPr/>
            <p:nvPr/>
          </p:nvSpPr>
          <p:spPr>
            <a:xfrm>
              <a:off x="2902358" y="6518171"/>
              <a:ext cx="88704" cy="92352"/>
            </a:xfrm>
            <a:custGeom>
              <a:avLst/>
              <a:gdLst>
                <a:gd name="connsiteX0" fmla="*/ 88492 w 88704"/>
                <a:gd name="connsiteY0" fmla="*/ 3279 h 92352"/>
                <a:gd name="connsiteX1" fmla="*/ 2767 w 88704"/>
                <a:gd name="connsiteY1" fmla="*/ 92179 h 92352"/>
                <a:gd name="connsiteX2" fmla="*/ 26580 w 88704"/>
                <a:gd name="connsiteY2" fmla="*/ 25504 h 92352"/>
                <a:gd name="connsiteX3" fmla="*/ 88492 w 88704"/>
                <a:gd name="connsiteY3" fmla="*/ 3279 h 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04" h="92352">
                  <a:moveTo>
                    <a:pt x="88492" y="3279"/>
                  </a:moveTo>
                  <a:cubicBezTo>
                    <a:pt x="84523" y="14391"/>
                    <a:pt x="13086" y="88475"/>
                    <a:pt x="2767" y="92179"/>
                  </a:cubicBezTo>
                  <a:cubicBezTo>
                    <a:pt x="-7552" y="95883"/>
                    <a:pt x="13351" y="39262"/>
                    <a:pt x="26580" y="25504"/>
                  </a:cubicBezTo>
                  <a:cubicBezTo>
                    <a:pt x="39809" y="11746"/>
                    <a:pt x="92461" y="-7833"/>
                    <a:pt x="88492" y="3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620E97AF-8887-4B72-8C36-A676BE1C460A}"/>
                </a:ext>
              </a:extLst>
            </p:cNvPr>
            <p:cNvSpPr/>
            <p:nvPr/>
          </p:nvSpPr>
          <p:spPr>
            <a:xfrm>
              <a:off x="2992406" y="6527763"/>
              <a:ext cx="96436" cy="104109"/>
            </a:xfrm>
            <a:custGeom>
              <a:avLst/>
              <a:gdLst>
                <a:gd name="connsiteX0" fmla="*/ 32 w 96436"/>
                <a:gd name="connsiteY0" fmla="*/ 37 h 104109"/>
                <a:gd name="connsiteX1" fmla="*/ 95282 w 96436"/>
                <a:gd name="connsiteY1" fmla="*/ 44487 h 104109"/>
                <a:gd name="connsiteX2" fmla="*/ 52419 w 96436"/>
                <a:gd name="connsiteY2" fmla="*/ 68300 h 104109"/>
                <a:gd name="connsiteX3" fmla="*/ 46069 w 96436"/>
                <a:gd name="connsiteY3" fmla="*/ 33375 h 104109"/>
                <a:gd name="connsiteX4" fmla="*/ 42894 w 96436"/>
                <a:gd name="connsiteY4" fmla="*/ 103225 h 104109"/>
                <a:gd name="connsiteX5" fmla="*/ 77819 w 96436"/>
                <a:gd name="connsiteY5" fmla="*/ 71475 h 104109"/>
                <a:gd name="connsiteX6" fmla="*/ 84169 w 96436"/>
                <a:gd name="connsiteY6" fmla="*/ 52425 h 104109"/>
                <a:gd name="connsiteX7" fmla="*/ 32 w 96436"/>
                <a:gd name="connsiteY7" fmla="*/ 37 h 104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36" h="104109">
                  <a:moveTo>
                    <a:pt x="32" y="37"/>
                  </a:moveTo>
                  <a:cubicBezTo>
                    <a:pt x="1884" y="-1286"/>
                    <a:pt x="86551" y="33110"/>
                    <a:pt x="95282" y="44487"/>
                  </a:cubicBezTo>
                  <a:cubicBezTo>
                    <a:pt x="104013" y="55864"/>
                    <a:pt x="60621" y="70152"/>
                    <a:pt x="52419" y="68300"/>
                  </a:cubicBezTo>
                  <a:cubicBezTo>
                    <a:pt x="44217" y="66448"/>
                    <a:pt x="47657" y="27554"/>
                    <a:pt x="46069" y="33375"/>
                  </a:cubicBezTo>
                  <a:cubicBezTo>
                    <a:pt x="44482" y="39196"/>
                    <a:pt x="37602" y="96875"/>
                    <a:pt x="42894" y="103225"/>
                  </a:cubicBezTo>
                  <a:cubicBezTo>
                    <a:pt x="48186" y="109575"/>
                    <a:pt x="70940" y="79942"/>
                    <a:pt x="77819" y="71475"/>
                  </a:cubicBezTo>
                  <a:cubicBezTo>
                    <a:pt x="84698" y="63008"/>
                    <a:pt x="91577" y="61950"/>
                    <a:pt x="84169" y="52425"/>
                  </a:cubicBezTo>
                  <a:cubicBezTo>
                    <a:pt x="76761" y="42900"/>
                    <a:pt x="-1820" y="1360"/>
                    <a:pt x="32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DBA0CA8D-5B4F-4EAF-984A-C4372E708912}"/>
                </a:ext>
              </a:extLst>
            </p:cNvPr>
            <p:cNvSpPr/>
            <p:nvPr/>
          </p:nvSpPr>
          <p:spPr>
            <a:xfrm>
              <a:off x="2922424" y="6548320"/>
              <a:ext cx="106944" cy="73737"/>
            </a:xfrm>
            <a:custGeom>
              <a:avLst/>
              <a:gdLst>
                <a:gd name="connsiteX0" fmla="*/ 106526 w 106944"/>
                <a:gd name="connsiteY0" fmla="*/ 118 h 73737"/>
                <a:gd name="connsiteX1" fmla="*/ 84301 w 106944"/>
                <a:gd name="connsiteY1" fmla="*/ 63618 h 73737"/>
                <a:gd name="connsiteX2" fmla="*/ 47789 w 106944"/>
                <a:gd name="connsiteY2" fmla="*/ 73143 h 73737"/>
                <a:gd name="connsiteX3" fmla="*/ 164 w 106944"/>
                <a:gd name="connsiteY3" fmla="*/ 58855 h 73737"/>
                <a:gd name="connsiteX4" fmla="*/ 65251 w 106944"/>
                <a:gd name="connsiteY4" fmla="*/ 47743 h 73737"/>
                <a:gd name="connsiteX5" fmla="*/ 106526 w 106944"/>
                <a:gd name="connsiteY5" fmla="*/ 118 h 7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944" h="73737">
                  <a:moveTo>
                    <a:pt x="106526" y="118"/>
                  </a:moveTo>
                  <a:cubicBezTo>
                    <a:pt x="109701" y="2764"/>
                    <a:pt x="94090" y="51447"/>
                    <a:pt x="84301" y="63618"/>
                  </a:cubicBezTo>
                  <a:cubicBezTo>
                    <a:pt x="74511" y="75789"/>
                    <a:pt x="61812" y="73937"/>
                    <a:pt x="47789" y="73143"/>
                  </a:cubicBezTo>
                  <a:cubicBezTo>
                    <a:pt x="33766" y="72349"/>
                    <a:pt x="-2746" y="63088"/>
                    <a:pt x="164" y="58855"/>
                  </a:cubicBezTo>
                  <a:cubicBezTo>
                    <a:pt x="3074" y="54622"/>
                    <a:pt x="48318" y="55680"/>
                    <a:pt x="65251" y="47743"/>
                  </a:cubicBezTo>
                  <a:cubicBezTo>
                    <a:pt x="82184" y="39806"/>
                    <a:pt x="103351" y="-2528"/>
                    <a:pt x="106526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0CD62C8F-C028-4152-A1DD-AB2D6E079486}"/>
                </a:ext>
              </a:extLst>
            </p:cNvPr>
            <p:cNvSpPr/>
            <p:nvPr/>
          </p:nvSpPr>
          <p:spPr>
            <a:xfrm>
              <a:off x="3276593" y="6192785"/>
              <a:ext cx="429382" cy="183243"/>
            </a:xfrm>
            <a:custGeom>
              <a:avLst/>
              <a:gdLst>
                <a:gd name="connsiteX0" fmla="*/ 7 w 429382"/>
                <a:gd name="connsiteY0" fmla="*/ 144515 h 183243"/>
                <a:gd name="connsiteX1" fmla="*/ 234957 w 429382"/>
                <a:gd name="connsiteY1" fmla="*/ 158803 h 183243"/>
                <a:gd name="connsiteX2" fmla="*/ 403232 w 429382"/>
                <a:gd name="connsiteY2" fmla="*/ 179440 h 183243"/>
                <a:gd name="connsiteX3" fmla="*/ 414345 w 429382"/>
                <a:gd name="connsiteY3" fmla="*/ 74665 h 183243"/>
                <a:gd name="connsiteX4" fmla="*/ 260357 w 429382"/>
                <a:gd name="connsiteY4" fmla="*/ 53 h 183243"/>
                <a:gd name="connsiteX5" fmla="*/ 417520 w 429382"/>
                <a:gd name="connsiteY5" fmla="*/ 85778 h 183243"/>
                <a:gd name="connsiteX6" fmla="*/ 403232 w 429382"/>
                <a:gd name="connsiteY6" fmla="*/ 163565 h 183243"/>
                <a:gd name="connsiteX7" fmla="*/ 341320 w 429382"/>
                <a:gd name="connsiteY7" fmla="*/ 169915 h 183243"/>
                <a:gd name="connsiteX8" fmla="*/ 242895 w 429382"/>
                <a:gd name="connsiteY8" fmla="*/ 144515 h 183243"/>
                <a:gd name="connsiteX9" fmla="*/ 7 w 429382"/>
                <a:gd name="connsiteY9" fmla="*/ 144515 h 18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382" h="183243">
                  <a:moveTo>
                    <a:pt x="7" y="144515"/>
                  </a:moveTo>
                  <a:cubicBezTo>
                    <a:pt x="-1316" y="146896"/>
                    <a:pt x="167753" y="152982"/>
                    <a:pt x="234957" y="158803"/>
                  </a:cubicBezTo>
                  <a:cubicBezTo>
                    <a:pt x="302161" y="164624"/>
                    <a:pt x="373334" y="193463"/>
                    <a:pt x="403232" y="179440"/>
                  </a:cubicBezTo>
                  <a:cubicBezTo>
                    <a:pt x="433130" y="165417"/>
                    <a:pt x="438157" y="104563"/>
                    <a:pt x="414345" y="74665"/>
                  </a:cubicBezTo>
                  <a:cubicBezTo>
                    <a:pt x="390533" y="44767"/>
                    <a:pt x="259828" y="-1799"/>
                    <a:pt x="260357" y="53"/>
                  </a:cubicBezTo>
                  <a:cubicBezTo>
                    <a:pt x="260886" y="1905"/>
                    <a:pt x="393708" y="58526"/>
                    <a:pt x="417520" y="85778"/>
                  </a:cubicBezTo>
                  <a:cubicBezTo>
                    <a:pt x="441332" y="113030"/>
                    <a:pt x="415932" y="149542"/>
                    <a:pt x="403232" y="163565"/>
                  </a:cubicBezTo>
                  <a:cubicBezTo>
                    <a:pt x="390532" y="177588"/>
                    <a:pt x="368043" y="173090"/>
                    <a:pt x="341320" y="169915"/>
                  </a:cubicBezTo>
                  <a:cubicBezTo>
                    <a:pt x="314597" y="166740"/>
                    <a:pt x="295547" y="151394"/>
                    <a:pt x="242895" y="144515"/>
                  </a:cubicBezTo>
                  <a:cubicBezTo>
                    <a:pt x="190243" y="137636"/>
                    <a:pt x="1330" y="142134"/>
                    <a:pt x="7" y="144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1B54E539-61E8-4061-AE8E-CF01C309EE52}"/>
                </a:ext>
              </a:extLst>
            </p:cNvPr>
            <p:cNvSpPr/>
            <p:nvPr/>
          </p:nvSpPr>
          <p:spPr>
            <a:xfrm>
              <a:off x="3516245" y="6208375"/>
              <a:ext cx="152586" cy="82303"/>
            </a:xfrm>
            <a:custGeom>
              <a:avLst/>
              <a:gdLst>
                <a:gd name="connsiteX0" fmla="*/ 68 w 152586"/>
                <a:gd name="connsiteY0" fmla="*/ 338 h 82303"/>
                <a:gd name="connsiteX1" fmla="*/ 146118 w 152586"/>
                <a:gd name="connsiteY1" fmla="*/ 76538 h 82303"/>
                <a:gd name="connsiteX2" fmla="*/ 87380 w 152586"/>
                <a:gd name="connsiteY2" fmla="*/ 74950 h 82303"/>
                <a:gd name="connsiteX3" fmla="*/ 6418 w 152586"/>
                <a:gd name="connsiteY3" fmla="*/ 59075 h 82303"/>
                <a:gd name="connsiteX4" fmla="*/ 142943 w 152586"/>
                <a:gd name="connsiteY4" fmla="*/ 63838 h 82303"/>
                <a:gd name="connsiteX5" fmla="*/ 127068 w 152586"/>
                <a:gd name="connsiteY5" fmla="*/ 49550 h 82303"/>
                <a:gd name="connsiteX6" fmla="*/ 68 w 152586"/>
                <a:gd name="connsiteY6" fmla="*/ 338 h 8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86" h="82303">
                  <a:moveTo>
                    <a:pt x="68" y="338"/>
                  </a:moveTo>
                  <a:cubicBezTo>
                    <a:pt x="3243" y="4836"/>
                    <a:pt x="131566" y="64103"/>
                    <a:pt x="146118" y="76538"/>
                  </a:cubicBezTo>
                  <a:cubicBezTo>
                    <a:pt x="160670" y="88973"/>
                    <a:pt x="110663" y="77860"/>
                    <a:pt x="87380" y="74950"/>
                  </a:cubicBezTo>
                  <a:cubicBezTo>
                    <a:pt x="64097" y="72040"/>
                    <a:pt x="-2842" y="60927"/>
                    <a:pt x="6418" y="59075"/>
                  </a:cubicBezTo>
                  <a:cubicBezTo>
                    <a:pt x="15678" y="57223"/>
                    <a:pt x="122835" y="65426"/>
                    <a:pt x="142943" y="63838"/>
                  </a:cubicBezTo>
                  <a:cubicBezTo>
                    <a:pt x="163051" y="62251"/>
                    <a:pt x="148764" y="61721"/>
                    <a:pt x="127068" y="49550"/>
                  </a:cubicBezTo>
                  <a:cubicBezTo>
                    <a:pt x="105372" y="37379"/>
                    <a:pt x="-3107" y="-4160"/>
                    <a:pt x="68" y="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DE0B08E3-3DCC-45E0-B21C-05CB50244375}"/>
                </a:ext>
              </a:extLst>
            </p:cNvPr>
            <p:cNvSpPr/>
            <p:nvPr/>
          </p:nvSpPr>
          <p:spPr>
            <a:xfrm>
              <a:off x="3503330" y="6283305"/>
              <a:ext cx="143645" cy="55998"/>
            </a:xfrm>
            <a:custGeom>
              <a:avLst/>
              <a:gdLst>
                <a:gd name="connsiteX0" fmla="*/ 283 w 143645"/>
                <a:gd name="connsiteY0" fmla="*/ 20 h 55998"/>
                <a:gd name="connsiteX1" fmla="*/ 138395 w 143645"/>
                <a:gd name="connsiteY1" fmla="*/ 47645 h 55998"/>
                <a:gd name="connsiteX2" fmla="*/ 103470 w 143645"/>
                <a:gd name="connsiteY2" fmla="*/ 53995 h 55998"/>
                <a:gd name="connsiteX3" fmla="*/ 283 w 143645"/>
                <a:gd name="connsiteY3" fmla="*/ 20 h 5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45" h="55998">
                  <a:moveTo>
                    <a:pt x="283" y="20"/>
                  </a:moveTo>
                  <a:cubicBezTo>
                    <a:pt x="6104" y="-1038"/>
                    <a:pt x="121197" y="38649"/>
                    <a:pt x="138395" y="47645"/>
                  </a:cubicBezTo>
                  <a:cubicBezTo>
                    <a:pt x="155593" y="56641"/>
                    <a:pt x="127018" y="57699"/>
                    <a:pt x="103470" y="53995"/>
                  </a:cubicBezTo>
                  <a:cubicBezTo>
                    <a:pt x="79922" y="50291"/>
                    <a:pt x="-5538" y="1078"/>
                    <a:pt x="283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7C6DBF50-293A-474E-9190-4005B5F3897B}"/>
                </a:ext>
              </a:extLst>
            </p:cNvPr>
            <p:cNvSpPr/>
            <p:nvPr/>
          </p:nvSpPr>
          <p:spPr>
            <a:xfrm>
              <a:off x="3299720" y="6223000"/>
              <a:ext cx="216132" cy="96945"/>
            </a:xfrm>
            <a:custGeom>
              <a:avLst/>
              <a:gdLst>
                <a:gd name="connsiteX0" fmla="*/ 91180 w 216132"/>
                <a:gd name="connsiteY0" fmla="*/ 0 h 96945"/>
                <a:gd name="connsiteX1" fmla="*/ 213418 w 216132"/>
                <a:gd name="connsiteY1" fmla="*/ 28575 h 96945"/>
                <a:gd name="connsiteX2" fmla="*/ 176905 w 216132"/>
                <a:gd name="connsiteY2" fmla="*/ 63500 h 96945"/>
                <a:gd name="connsiteX3" fmla="*/ 188018 w 216132"/>
                <a:gd name="connsiteY3" fmla="*/ 93663 h 96945"/>
                <a:gd name="connsiteX4" fmla="*/ 108643 w 216132"/>
                <a:gd name="connsiteY4" fmla="*/ 95250 h 96945"/>
                <a:gd name="connsiteX5" fmla="*/ 693 w 216132"/>
                <a:gd name="connsiteY5" fmla="*/ 85725 h 96945"/>
                <a:gd name="connsiteX6" fmla="*/ 164205 w 216132"/>
                <a:gd name="connsiteY6" fmla="*/ 80963 h 96945"/>
                <a:gd name="connsiteX7" fmla="*/ 191193 w 216132"/>
                <a:gd name="connsiteY7" fmla="*/ 39688 h 96945"/>
                <a:gd name="connsiteX8" fmla="*/ 197543 w 216132"/>
                <a:gd name="connsiteY8" fmla="*/ 28575 h 96945"/>
                <a:gd name="connsiteX9" fmla="*/ 91180 w 216132"/>
                <a:gd name="connsiteY9" fmla="*/ 0 h 9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2" h="96945">
                  <a:moveTo>
                    <a:pt x="91180" y="0"/>
                  </a:moveTo>
                  <a:cubicBezTo>
                    <a:pt x="93826" y="0"/>
                    <a:pt x="199131" y="17992"/>
                    <a:pt x="213418" y="28575"/>
                  </a:cubicBezTo>
                  <a:cubicBezTo>
                    <a:pt x="227706" y="39158"/>
                    <a:pt x="181138" y="52652"/>
                    <a:pt x="176905" y="63500"/>
                  </a:cubicBezTo>
                  <a:cubicBezTo>
                    <a:pt x="172672" y="74348"/>
                    <a:pt x="199395" y="88371"/>
                    <a:pt x="188018" y="93663"/>
                  </a:cubicBezTo>
                  <a:cubicBezTo>
                    <a:pt x="176641" y="98955"/>
                    <a:pt x="139864" y="96573"/>
                    <a:pt x="108643" y="95250"/>
                  </a:cubicBezTo>
                  <a:cubicBezTo>
                    <a:pt x="77422" y="93927"/>
                    <a:pt x="-8567" y="88106"/>
                    <a:pt x="693" y="85725"/>
                  </a:cubicBezTo>
                  <a:cubicBezTo>
                    <a:pt x="9953" y="83344"/>
                    <a:pt x="132455" y="88636"/>
                    <a:pt x="164205" y="80963"/>
                  </a:cubicBezTo>
                  <a:cubicBezTo>
                    <a:pt x="195955" y="73290"/>
                    <a:pt x="185637" y="48419"/>
                    <a:pt x="191193" y="39688"/>
                  </a:cubicBezTo>
                  <a:cubicBezTo>
                    <a:pt x="196749" y="30957"/>
                    <a:pt x="213947" y="34396"/>
                    <a:pt x="197543" y="28575"/>
                  </a:cubicBezTo>
                  <a:cubicBezTo>
                    <a:pt x="181139" y="22754"/>
                    <a:pt x="88534" y="0"/>
                    <a:pt x="9118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7C9ABCBA-0E1E-4BBD-81A9-A98EC67DADDE}"/>
                </a:ext>
              </a:extLst>
            </p:cNvPr>
            <p:cNvSpPr/>
            <p:nvPr/>
          </p:nvSpPr>
          <p:spPr>
            <a:xfrm>
              <a:off x="3698786" y="6267844"/>
              <a:ext cx="138976" cy="131456"/>
            </a:xfrm>
            <a:custGeom>
              <a:avLst/>
              <a:gdLst>
                <a:gd name="connsiteX0" fmla="*/ 89 w 138976"/>
                <a:gd name="connsiteY0" fmla="*/ 1194 h 131456"/>
                <a:gd name="connsiteX1" fmla="*/ 131852 w 138976"/>
                <a:gd name="connsiteY1" fmla="*/ 129781 h 131456"/>
                <a:gd name="connsiteX2" fmla="*/ 111214 w 138976"/>
                <a:gd name="connsiteY2" fmla="*/ 69456 h 131456"/>
                <a:gd name="connsiteX3" fmla="*/ 89 w 138976"/>
                <a:gd name="connsiteY3" fmla="*/ 1194 h 13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76" h="131456">
                  <a:moveTo>
                    <a:pt x="89" y="1194"/>
                  </a:moveTo>
                  <a:cubicBezTo>
                    <a:pt x="3529" y="11248"/>
                    <a:pt x="113331" y="118404"/>
                    <a:pt x="131852" y="129781"/>
                  </a:cubicBezTo>
                  <a:cubicBezTo>
                    <a:pt x="150373" y="141158"/>
                    <a:pt x="128941" y="91681"/>
                    <a:pt x="111214" y="69456"/>
                  </a:cubicBezTo>
                  <a:cubicBezTo>
                    <a:pt x="93487" y="47231"/>
                    <a:pt x="-3351" y="-8860"/>
                    <a:pt x="89" y="11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7C364C51-DAAD-4BD6-B59D-456DF5F4B1E3}"/>
                </a:ext>
              </a:extLst>
            </p:cNvPr>
            <p:cNvSpPr/>
            <p:nvPr/>
          </p:nvSpPr>
          <p:spPr>
            <a:xfrm>
              <a:off x="3695029" y="6314865"/>
              <a:ext cx="85928" cy="85039"/>
            </a:xfrm>
            <a:custGeom>
              <a:avLst/>
              <a:gdLst>
                <a:gd name="connsiteX0" fmla="*/ 671 w 85928"/>
                <a:gd name="connsiteY0" fmla="*/ 210 h 85039"/>
                <a:gd name="connsiteX1" fmla="*/ 84809 w 85928"/>
                <a:gd name="connsiteY1" fmla="*/ 82760 h 85039"/>
                <a:gd name="connsiteX2" fmla="*/ 46709 w 85928"/>
                <a:gd name="connsiteY2" fmla="*/ 58948 h 85039"/>
                <a:gd name="connsiteX3" fmla="*/ 671 w 85928"/>
                <a:gd name="connsiteY3" fmla="*/ 210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28" h="85039">
                  <a:moveTo>
                    <a:pt x="671" y="210"/>
                  </a:moveTo>
                  <a:cubicBezTo>
                    <a:pt x="7021" y="4179"/>
                    <a:pt x="77136" y="72970"/>
                    <a:pt x="84809" y="82760"/>
                  </a:cubicBezTo>
                  <a:cubicBezTo>
                    <a:pt x="92482" y="92550"/>
                    <a:pt x="58615" y="68208"/>
                    <a:pt x="46709" y="58948"/>
                  </a:cubicBezTo>
                  <a:cubicBezTo>
                    <a:pt x="34803" y="49688"/>
                    <a:pt x="-5679" y="-3759"/>
                    <a:pt x="671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08946152-E1C9-4CA5-B6C9-E45DADAC2E62}"/>
                </a:ext>
              </a:extLst>
            </p:cNvPr>
            <p:cNvSpPr/>
            <p:nvPr/>
          </p:nvSpPr>
          <p:spPr>
            <a:xfrm>
              <a:off x="3652448" y="6349079"/>
              <a:ext cx="111228" cy="56901"/>
            </a:xfrm>
            <a:custGeom>
              <a:avLst/>
              <a:gdLst>
                <a:gd name="connsiteX0" fmla="*/ 390 w 111228"/>
                <a:gd name="connsiteY0" fmla="*/ 921 h 56901"/>
                <a:gd name="connsiteX1" fmla="*/ 108340 w 111228"/>
                <a:gd name="connsiteY1" fmla="*/ 56484 h 56901"/>
                <a:gd name="connsiteX2" fmla="*/ 73415 w 111228"/>
                <a:gd name="connsiteY2" fmla="*/ 24734 h 56901"/>
                <a:gd name="connsiteX3" fmla="*/ 390 w 111228"/>
                <a:gd name="connsiteY3" fmla="*/ 921 h 5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28" h="56901">
                  <a:moveTo>
                    <a:pt x="390" y="921"/>
                  </a:moveTo>
                  <a:cubicBezTo>
                    <a:pt x="6211" y="6213"/>
                    <a:pt x="96169" y="52515"/>
                    <a:pt x="108340" y="56484"/>
                  </a:cubicBezTo>
                  <a:cubicBezTo>
                    <a:pt x="120511" y="60453"/>
                    <a:pt x="91407" y="35053"/>
                    <a:pt x="73415" y="24734"/>
                  </a:cubicBezTo>
                  <a:cubicBezTo>
                    <a:pt x="55423" y="14415"/>
                    <a:pt x="-5431" y="-4371"/>
                    <a:pt x="390" y="9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D6349F3E-EC65-4E06-8F77-616A7B332E65}"/>
                </a:ext>
              </a:extLst>
            </p:cNvPr>
            <p:cNvSpPr/>
            <p:nvPr/>
          </p:nvSpPr>
          <p:spPr>
            <a:xfrm>
              <a:off x="3903379" y="5872128"/>
              <a:ext cx="46532" cy="457868"/>
            </a:xfrm>
            <a:custGeom>
              <a:avLst/>
              <a:gdLst>
                <a:gd name="connsiteX0" fmla="*/ 284 w 46532"/>
                <a:gd name="connsiteY0" fmla="*/ 35 h 457868"/>
                <a:gd name="connsiteX1" fmla="*/ 46321 w 46532"/>
                <a:gd name="connsiteY1" fmla="*/ 419135 h 457868"/>
                <a:gd name="connsiteX2" fmla="*/ 17746 w 46532"/>
                <a:gd name="connsiteY2" fmla="*/ 436597 h 457868"/>
                <a:gd name="connsiteX3" fmla="*/ 25684 w 46532"/>
                <a:gd name="connsiteY3" fmla="*/ 395322 h 457868"/>
                <a:gd name="connsiteX4" fmla="*/ 284 w 46532"/>
                <a:gd name="connsiteY4" fmla="*/ 35 h 45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32" h="457868">
                  <a:moveTo>
                    <a:pt x="284" y="35"/>
                  </a:moveTo>
                  <a:cubicBezTo>
                    <a:pt x="3723" y="4004"/>
                    <a:pt x="43411" y="346375"/>
                    <a:pt x="46321" y="419135"/>
                  </a:cubicBezTo>
                  <a:cubicBezTo>
                    <a:pt x="49231" y="491895"/>
                    <a:pt x="21185" y="440566"/>
                    <a:pt x="17746" y="436597"/>
                  </a:cubicBezTo>
                  <a:cubicBezTo>
                    <a:pt x="14307" y="432628"/>
                    <a:pt x="25684" y="464907"/>
                    <a:pt x="25684" y="395322"/>
                  </a:cubicBezTo>
                  <a:cubicBezTo>
                    <a:pt x="25684" y="325737"/>
                    <a:pt x="-3155" y="-3934"/>
                    <a:pt x="284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8540D48F-FD3C-48A5-AB93-471EACA5E655}"/>
                </a:ext>
              </a:extLst>
            </p:cNvPr>
            <p:cNvSpPr/>
            <p:nvPr/>
          </p:nvSpPr>
          <p:spPr>
            <a:xfrm>
              <a:off x="3957270" y="5896079"/>
              <a:ext cx="33725" cy="306660"/>
            </a:xfrm>
            <a:custGeom>
              <a:avLst/>
              <a:gdLst>
                <a:gd name="connsiteX0" fmla="*/ 1955 w 33725"/>
                <a:gd name="connsiteY0" fmla="*/ 3071 h 306660"/>
                <a:gd name="connsiteX1" fmla="*/ 33705 w 33725"/>
                <a:gd name="connsiteY1" fmla="*/ 303109 h 306660"/>
                <a:gd name="connsiteX2" fmla="*/ 6718 w 33725"/>
                <a:gd name="connsiteY2" fmla="*/ 157059 h 306660"/>
                <a:gd name="connsiteX3" fmla="*/ 1955 w 33725"/>
                <a:gd name="connsiteY3" fmla="*/ 3071 h 30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5" h="306660">
                  <a:moveTo>
                    <a:pt x="1955" y="3071"/>
                  </a:moveTo>
                  <a:cubicBezTo>
                    <a:pt x="6453" y="27412"/>
                    <a:pt x="32911" y="277444"/>
                    <a:pt x="33705" y="303109"/>
                  </a:cubicBezTo>
                  <a:cubicBezTo>
                    <a:pt x="34499" y="328774"/>
                    <a:pt x="12010" y="208653"/>
                    <a:pt x="6718" y="157059"/>
                  </a:cubicBezTo>
                  <a:cubicBezTo>
                    <a:pt x="1426" y="105465"/>
                    <a:pt x="-2543" y="-21270"/>
                    <a:pt x="1955" y="30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BBA30AF7-B75D-4BEC-A427-08A1BE5AD28C}"/>
                </a:ext>
              </a:extLst>
            </p:cNvPr>
            <p:cNvSpPr/>
            <p:nvPr/>
          </p:nvSpPr>
          <p:spPr>
            <a:xfrm>
              <a:off x="4000377" y="5901521"/>
              <a:ext cx="65642" cy="411806"/>
            </a:xfrm>
            <a:custGeom>
              <a:avLst/>
              <a:gdLst>
                <a:gd name="connsiteX0" fmla="*/ 123 w 65642"/>
                <a:gd name="connsiteY0" fmla="*/ 23029 h 411806"/>
                <a:gd name="connsiteX1" fmla="*/ 35048 w 65642"/>
                <a:gd name="connsiteY1" fmla="*/ 389742 h 411806"/>
                <a:gd name="connsiteX2" fmla="*/ 27111 w 65642"/>
                <a:gd name="connsiteY2" fmla="*/ 364342 h 411806"/>
                <a:gd name="connsiteX3" fmla="*/ 60448 w 65642"/>
                <a:gd name="connsiteY3" fmla="*/ 313542 h 411806"/>
                <a:gd name="connsiteX4" fmla="*/ 65211 w 65642"/>
                <a:gd name="connsiteY4" fmla="*/ 273854 h 411806"/>
                <a:gd name="connsiteX5" fmla="*/ 63623 w 65642"/>
                <a:gd name="connsiteY5" fmla="*/ 105579 h 411806"/>
                <a:gd name="connsiteX6" fmla="*/ 49336 w 65642"/>
                <a:gd name="connsiteY6" fmla="*/ 45254 h 411806"/>
                <a:gd name="connsiteX7" fmla="*/ 123 w 65642"/>
                <a:gd name="connsiteY7" fmla="*/ 23029 h 41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42" h="411806">
                  <a:moveTo>
                    <a:pt x="123" y="23029"/>
                  </a:moveTo>
                  <a:cubicBezTo>
                    <a:pt x="-2258" y="80444"/>
                    <a:pt x="30550" y="332857"/>
                    <a:pt x="35048" y="389742"/>
                  </a:cubicBezTo>
                  <a:cubicBezTo>
                    <a:pt x="39546" y="446627"/>
                    <a:pt x="22878" y="377042"/>
                    <a:pt x="27111" y="364342"/>
                  </a:cubicBezTo>
                  <a:cubicBezTo>
                    <a:pt x="31344" y="351642"/>
                    <a:pt x="54098" y="328623"/>
                    <a:pt x="60448" y="313542"/>
                  </a:cubicBezTo>
                  <a:cubicBezTo>
                    <a:pt x="66798" y="298461"/>
                    <a:pt x="64682" y="308514"/>
                    <a:pt x="65211" y="273854"/>
                  </a:cubicBezTo>
                  <a:cubicBezTo>
                    <a:pt x="65740" y="239194"/>
                    <a:pt x="66269" y="143679"/>
                    <a:pt x="63623" y="105579"/>
                  </a:cubicBezTo>
                  <a:cubicBezTo>
                    <a:pt x="60977" y="67479"/>
                    <a:pt x="55421" y="58483"/>
                    <a:pt x="49336" y="45254"/>
                  </a:cubicBezTo>
                  <a:cubicBezTo>
                    <a:pt x="43251" y="32025"/>
                    <a:pt x="2504" y="-34386"/>
                    <a:pt x="123" y="230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90B4397C-CA2E-429C-9A5E-F429B531D1E5}"/>
                </a:ext>
              </a:extLst>
            </p:cNvPr>
            <p:cNvSpPr/>
            <p:nvPr/>
          </p:nvSpPr>
          <p:spPr>
            <a:xfrm>
              <a:off x="4093599" y="5930870"/>
              <a:ext cx="27895" cy="282903"/>
            </a:xfrm>
            <a:custGeom>
              <a:avLst/>
              <a:gdLst>
                <a:gd name="connsiteX0" fmla="*/ 14851 w 27895"/>
                <a:gd name="connsiteY0" fmla="*/ 1618 h 282903"/>
                <a:gd name="connsiteX1" fmla="*/ 27551 w 27895"/>
                <a:gd name="connsiteY1" fmla="*/ 277843 h 282903"/>
                <a:gd name="connsiteX2" fmla="*/ 564 w 27895"/>
                <a:gd name="connsiteY2" fmla="*/ 168305 h 282903"/>
                <a:gd name="connsiteX3" fmla="*/ 14851 w 27895"/>
                <a:gd name="connsiteY3" fmla="*/ 1618 h 2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5" h="282903">
                  <a:moveTo>
                    <a:pt x="14851" y="1618"/>
                  </a:moveTo>
                  <a:cubicBezTo>
                    <a:pt x="19349" y="19874"/>
                    <a:pt x="29932" y="250062"/>
                    <a:pt x="27551" y="277843"/>
                  </a:cubicBezTo>
                  <a:cubicBezTo>
                    <a:pt x="25170" y="305624"/>
                    <a:pt x="4003" y="211961"/>
                    <a:pt x="564" y="168305"/>
                  </a:cubicBezTo>
                  <a:cubicBezTo>
                    <a:pt x="-2875" y="124649"/>
                    <a:pt x="10353" y="-16638"/>
                    <a:pt x="14851" y="1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A5616865-63E2-4310-9B83-F501F2746095}"/>
                </a:ext>
              </a:extLst>
            </p:cNvPr>
            <p:cNvSpPr/>
            <p:nvPr/>
          </p:nvSpPr>
          <p:spPr>
            <a:xfrm>
              <a:off x="3911547" y="5870010"/>
              <a:ext cx="243894" cy="384363"/>
            </a:xfrm>
            <a:custGeom>
              <a:avLst/>
              <a:gdLst>
                <a:gd name="connsiteX0" fmla="*/ 53 w 243894"/>
                <a:gd name="connsiteY0" fmla="*/ 565 h 384363"/>
                <a:gd name="connsiteX1" fmla="*/ 219128 w 243894"/>
                <a:gd name="connsiteY1" fmla="*/ 52953 h 384363"/>
                <a:gd name="connsiteX2" fmla="*/ 231828 w 243894"/>
                <a:gd name="connsiteY2" fmla="*/ 365690 h 384363"/>
                <a:gd name="connsiteX3" fmla="*/ 238178 w 243894"/>
                <a:gd name="connsiteY3" fmla="*/ 321240 h 384363"/>
                <a:gd name="connsiteX4" fmla="*/ 241353 w 243894"/>
                <a:gd name="connsiteY4" fmla="*/ 94228 h 384363"/>
                <a:gd name="connsiteX5" fmla="*/ 198491 w 243894"/>
                <a:gd name="connsiteY5" fmla="*/ 29140 h 384363"/>
                <a:gd name="connsiteX6" fmla="*/ 53 w 243894"/>
                <a:gd name="connsiteY6" fmla="*/ 565 h 38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4" h="384363">
                  <a:moveTo>
                    <a:pt x="53" y="565"/>
                  </a:moveTo>
                  <a:cubicBezTo>
                    <a:pt x="3492" y="4534"/>
                    <a:pt x="180499" y="-7901"/>
                    <a:pt x="219128" y="52953"/>
                  </a:cubicBezTo>
                  <a:cubicBezTo>
                    <a:pt x="257757" y="113807"/>
                    <a:pt x="228653" y="320976"/>
                    <a:pt x="231828" y="365690"/>
                  </a:cubicBezTo>
                  <a:cubicBezTo>
                    <a:pt x="235003" y="410405"/>
                    <a:pt x="236591" y="366484"/>
                    <a:pt x="238178" y="321240"/>
                  </a:cubicBezTo>
                  <a:cubicBezTo>
                    <a:pt x="239765" y="275996"/>
                    <a:pt x="247967" y="142911"/>
                    <a:pt x="241353" y="94228"/>
                  </a:cubicBezTo>
                  <a:cubicBezTo>
                    <a:pt x="234739" y="45545"/>
                    <a:pt x="236326" y="43957"/>
                    <a:pt x="198491" y="29140"/>
                  </a:cubicBezTo>
                  <a:cubicBezTo>
                    <a:pt x="160656" y="14323"/>
                    <a:pt x="-3386" y="-3404"/>
                    <a:pt x="53" y="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31C6FD59-EE69-4B3C-A267-63031063AFA2}"/>
                </a:ext>
              </a:extLst>
            </p:cNvPr>
            <p:cNvSpPr/>
            <p:nvPr/>
          </p:nvSpPr>
          <p:spPr>
            <a:xfrm>
              <a:off x="3872388" y="6218134"/>
              <a:ext cx="242648" cy="144625"/>
            </a:xfrm>
            <a:custGeom>
              <a:avLst/>
              <a:gdLst>
                <a:gd name="connsiteX0" fmla="*/ 1112 w 242648"/>
                <a:gd name="connsiteY0" fmla="*/ 144566 h 144625"/>
                <a:gd name="connsiteX1" fmla="*/ 170975 w 242648"/>
                <a:gd name="connsiteY1" fmla="*/ 120754 h 144625"/>
                <a:gd name="connsiteX2" fmla="*/ 242412 w 242648"/>
                <a:gd name="connsiteY2" fmla="*/ 104 h 144625"/>
                <a:gd name="connsiteX3" fmla="*/ 150337 w 242648"/>
                <a:gd name="connsiteY3" fmla="*/ 100116 h 144625"/>
                <a:gd name="connsiteX4" fmla="*/ 99537 w 242648"/>
                <a:gd name="connsiteY4" fmla="*/ 127104 h 144625"/>
                <a:gd name="connsiteX5" fmla="*/ 1112 w 242648"/>
                <a:gd name="connsiteY5" fmla="*/ 144566 h 14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48" h="144625">
                  <a:moveTo>
                    <a:pt x="1112" y="144566"/>
                  </a:moveTo>
                  <a:cubicBezTo>
                    <a:pt x="13018" y="143508"/>
                    <a:pt x="130758" y="144831"/>
                    <a:pt x="170975" y="120754"/>
                  </a:cubicBezTo>
                  <a:cubicBezTo>
                    <a:pt x="211192" y="96677"/>
                    <a:pt x="245852" y="3544"/>
                    <a:pt x="242412" y="104"/>
                  </a:cubicBezTo>
                  <a:cubicBezTo>
                    <a:pt x="238972" y="-3336"/>
                    <a:pt x="174150" y="78949"/>
                    <a:pt x="150337" y="100116"/>
                  </a:cubicBezTo>
                  <a:cubicBezTo>
                    <a:pt x="126525" y="121283"/>
                    <a:pt x="122820" y="121812"/>
                    <a:pt x="99537" y="127104"/>
                  </a:cubicBezTo>
                  <a:cubicBezTo>
                    <a:pt x="76254" y="132396"/>
                    <a:pt x="-10794" y="145624"/>
                    <a:pt x="1112" y="144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096414CB-DE9A-429C-8E52-FAA1042A5728}"/>
                </a:ext>
              </a:extLst>
            </p:cNvPr>
            <p:cNvSpPr/>
            <p:nvPr/>
          </p:nvSpPr>
          <p:spPr>
            <a:xfrm>
              <a:off x="3878323" y="6272336"/>
              <a:ext cx="71560" cy="93564"/>
            </a:xfrm>
            <a:custGeom>
              <a:avLst/>
              <a:gdLst>
                <a:gd name="connsiteX0" fmla="*/ 4702 w 71560"/>
                <a:gd name="connsiteY0" fmla="*/ 93539 h 93564"/>
                <a:gd name="connsiteX1" fmla="*/ 6290 w 71560"/>
                <a:gd name="connsiteY1" fmla="*/ 3052 h 93564"/>
                <a:gd name="connsiteX2" fmla="*/ 71377 w 71560"/>
                <a:gd name="connsiteY2" fmla="*/ 20514 h 93564"/>
                <a:gd name="connsiteX3" fmla="*/ 25340 w 71560"/>
                <a:gd name="connsiteY3" fmla="*/ 12577 h 93564"/>
                <a:gd name="connsiteX4" fmla="*/ 4702 w 71560"/>
                <a:gd name="connsiteY4" fmla="*/ 93539 h 9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60" h="93564">
                  <a:moveTo>
                    <a:pt x="4702" y="93539"/>
                  </a:moveTo>
                  <a:cubicBezTo>
                    <a:pt x="1527" y="91952"/>
                    <a:pt x="-4823" y="15223"/>
                    <a:pt x="6290" y="3052"/>
                  </a:cubicBezTo>
                  <a:cubicBezTo>
                    <a:pt x="17403" y="-9119"/>
                    <a:pt x="68202" y="18927"/>
                    <a:pt x="71377" y="20514"/>
                  </a:cubicBezTo>
                  <a:cubicBezTo>
                    <a:pt x="74552" y="22101"/>
                    <a:pt x="35659" y="4375"/>
                    <a:pt x="25340" y="12577"/>
                  </a:cubicBezTo>
                  <a:cubicBezTo>
                    <a:pt x="15021" y="20779"/>
                    <a:pt x="7877" y="95126"/>
                    <a:pt x="4702" y="9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5CA05C44-B809-49A9-A757-08D3D13DF0E9}"/>
                </a:ext>
              </a:extLst>
            </p:cNvPr>
            <p:cNvSpPr/>
            <p:nvPr/>
          </p:nvSpPr>
          <p:spPr>
            <a:xfrm>
              <a:off x="4109976" y="6229233"/>
              <a:ext cx="67074" cy="60365"/>
            </a:xfrm>
            <a:custGeom>
              <a:avLst/>
              <a:gdLst>
                <a:gd name="connsiteX0" fmla="*/ 60387 w 67074"/>
                <a:gd name="connsiteY0" fmla="*/ 117 h 60365"/>
                <a:gd name="connsiteX1" fmla="*/ 58799 w 67074"/>
                <a:gd name="connsiteY1" fmla="*/ 58855 h 60365"/>
                <a:gd name="connsiteX2" fmla="*/ 62 w 67074"/>
                <a:gd name="connsiteY2" fmla="*/ 42980 h 60365"/>
                <a:gd name="connsiteX3" fmla="*/ 60387 w 67074"/>
                <a:gd name="connsiteY3" fmla="*/ 117 h 6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4" h="60365">
                  <a:moveTo>
                    <a:pt x="60387" y="117"/>
                  </a:moveTo>
                  <a:cubicBezTo>
                    <a:pt x="70176" y="2763"/>
                    <a:pt x="68853" y="51711"/>
                    <a:pt x="58799" y="58855"/>
                  </a:cubicBezTo>
                  <a:cubicBezTo>
                    <a:pt x="48745" y="65999"/>
                    <a:pt x="2179" y="45626"/>
                    <a:pt x="62" y="42980"/>
                  </a:cubicBezTo>
                  <a:cubicBezTo>
                    <a:pt x="-2055" y="40334"/>
                    <a:pt x="50598" y="-2529"/>
                    <a:pt x="60387" y="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09D9AF02-A8D7-41F7-B58D-664C05C01DFC}"/>
                </a:ext>
              </a:extLst>
            </p:cNvPr>
            <p:cNvSpPr/>
            <p:nvPr/>
          </p:nvSpPr>
          <p:spPr>
            <a:xfrm>
              <a:off x="4129733" y="6296428"/>
              <a:ext cx="12061" cy="139440"/>
            </a:xfrm>
            <a:custGeom>
              <a:avLst/>
              <a:gdLst>
                <a:gd name="connsiteX0" fmla="*/ 2530 w 12061"/>
                <a:gd name="connsiteY0" fmla="*/ 1185 h 139440"/>
                <a:gd name="connsiteX1" fmla="*/ 12055 w 12061"/>
                <a:gd name="connsiteY1" fmla="*/ 137710 h 139440"/>
                <a:gd name="connsiteX2" fmla="*/ 942 w 12061"/>
                <a:gd name="connsiteY2" fmla="*/ 74210 h 139440"/>
                <a:gd name="connsiteX3" fmla="*/ 2530 w 12061"/>
                <a:gd name="connsiteY3" fmla="*/ 1185 h 13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1" h="139440">
                  <a:moveTo>
                    <a:pt x="2530" y="1185"/>
                  </a:moveTo>
                  <a:cubicBezTo>
                    <a:pt x="4382" y="11768"/>
                    <a:pt x="12320" y="125539"/>
                    <a:pt x="12055" y="137710"/>
                  </a:cubicBezTo>
                  <a:cubicBezTo>
                    <a:pt x="11790" y="149881"/>
                    <a:pt x="3059" y="94583"/>
                    <a:pt x="942" y="74210"/>
                  </a:cubicBezTo>
                  <a:cubicBezTo>
                    <a:pt x="-1175" y="53837"/>
                    <a:pt x="678" y="-9398"/>
                    <a:pt x="2530" y="1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EAA25B5F-6EE5-4693-A8F4-DF8E847AE4C4}"/>
                </a:ext>
              </a:extLst>
            </p:cNvPr>
            <p:cNvSpPr/>
            <p:nvPr/>
          </p:nvSpPr>
          <p:spPr>
            <a:xfrm>
              <a:off x="4082261" y="6269536"/>
              <a:ext cx="21675" cy="183025"/>
            </a:xfrm>
            <a:custGeom>
              <a:avLst/>
              <a:gdLst>
                <a:gd name="connsiteX0" fmla="*/ 7139 w 21675"/>
                <a:gd name="connsiteY0" fmla="*/ 1089 h 183025"/>
                <a:gd name="connsiteX1" fmla="*/ 21427 w 21675"/>
                <a:gd name="connsiteY1" fmla="*/ 175714 h 183025"/>
                <a:gd name="connsiteX2" fmla="*/ 15077 w 21675"/>
                <a:gd name="connsiteY2" fmla="*/ 145552 h 183025"/>
                <a:gd name="connsiteX3" fmla="*/ 789 w 21675"/>
                <a:gd name="connsiteY3" fmla="*/ 102689 h 183025"/>
                <a:gd name="connsiteX4" fmla="*/ 7139 w 21675"/>
                <a:gd name="connsiteY4" fmla="*/ 1089 h 18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5" h="183025">
                  <a:moveTo>
                    <a:pt x="7139" y="1089"/>
                  </a:moveTo>
                  <a:cubicBezTo>
                    <a:pt x="10579" y="13260"/>
                    <a:pt x="20104" y="151637"/>
                    <a:pt x="21427" y="175714"/>
                  </a:cubicBezTo>
                  <a:cubicBezTo>
                    <a:pt x="22750" y="199791"/>
                    <a:pt x="18517" y="157723"/>
                    <a:pt x="15077" y="145552"/>
                  </a:cubicBezTo>
                  <a:cubicBezTo>
                    <a:pt x="11637" y="133381"/>
                    <a:pt x="3700" y="123062"/>
                    <a:pt x="789" y="102689"/>
                  </a:cubicBezTo>
                  <a:cubicBezTo>
                    <a:pt x="-2122" y="82316"/>
                    <a:pt x="3699" y="-11082"/>
                    <a:pt x="7139" y="10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1BCBE55D-00EE-47C5-9A35-54EE57EACDFB}"/>
                </a:ext>
              </a:extLst>
            </p:cNvPr>
            <p:cNvSpPr/>
            <p:nvPr/>
          </p:nvSpPr>
          <p:spPr>
            <a:xfrm>
              <a:off x="3937655" y="6370330"/>
              <a:ext cx="161128" cy="57477"/>
            </a:xfrm>
            <a:custGeom>
              <a:avLst/>
              <a:gdLst>
                <a:gd name="connsiteX0" fmla="*/ 933 w 161128"/>
                <a:gd name="connsiteY0" fmla="*/ 57458 h 57477"/>
                <a:gd name="connsiteX1" fmla="*/ 158095 w 161128"/>
                <a:gd name="connsiteY1" fmla="*/ 3483 h 57477"/>
                <a:gd name="connsiteX2" fmla="*/ 96183 w 161128"/>
                <a:gd name="connsiteY2" fmla="*/ 9833 h 57477"/>
                <a:gd name="connsiteX3" fmla="*/ 933 w 161128"/>
                <a:gd name="connsiteY3" fmla="*/ 57458 h 5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28" h="57477">
                  <a:moveTo>
                    <a:pt x="933" y="57458"/>
                  </a:moveTo>
                  <a:cubicBezTo>
                    <a:pt x="11252" y="56400"/>
                    <a:pt x="142220" y="11420"/>
                    <a:pt x="158095" y="3483"/>
                  </a:cubicBezTo>
                  <a:cubicBezTo>
                    <a:pt x="173970" y="-4454"/>
                    <a:pt x="123700" y="2689"/>
                    <a:pt x="96183" y="9833"/>
                  </a:cubicBezTo>
                  <a:cubicBezTo>
                    <a:pt x="68666" y="16977"/>
                    <a:pt x="-9386" y="58516"/>
                    <a:pt x="933" y="57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D51A3C73-131C-4B51-8574-1DA96D75D023}"/>
                </a:ext>
              </a:extLst>
            </p:cNvPr>
            <p:cNvSpPr/>
            <p:nvPr/>
          </p:nvSpPr>
          <p:spPr>
            <a:xfrm>
              <a:off x="3919306" y="6287850"/>
              <a:ext cx="27537" cy="137128"/>
            </a:xfrm>
            <a:custGeom>
              <a:avLst/>
              <a:gdLst>
                <a:gd name="connsiteX0" fmla="*/ 232 w 27537"/>
                <a:gd name="connsiteY0" fmla="*/ 238 h 137128"/>
                <a:gd name="connsiteX1" fmla="*/ 27219 w 27537"/>
                <a:gd name="connsiteY1" fmla="*/ 132000 h 137128"/>
                <a:gd name="connsiteX2" fmla="*/ 14519 w 27537"/>
                <a:gd name="connsiteY2" fmla="*/ 100250 h 137128"/>
                <a:gd name="connsiteX3" fmla="*/ 232 w 27537"/>
                <a:gd name="connsiteY3" fmla="*/ 238 h 13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7" h="137128">
                  <a:moveTo>
                    <a:pt x="232" y="238"/>
                  </a:moveTo>
                  <a:cubicBezTo>
                    <a:pt x="2349" y="5530"/>
                    <a:pt x="24838" y="115331"/>
                    <a:pt x="27219" y="132000"/>
                  </a:cubicBezTo>
                  <a:cubicBezTo>
                    <a:pt x="29600" y="148669"/>
                    <a:pt x="17959" y="121152"/>
                    <a:pt x="14519" y="100250"/>
                  </a:cubicBezTo>
                  <a:cubicBezTo>
                    <a:pt x="11080" y="79348"/>
                    <a:pt x="-1885" y="-5054"/>
                    <a:pt x="232" y="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FDCF92D3-DCF4-4C21-9C42-6C9EAC01D4FD}"/>
                </a:ext>
              </a:extLst>
            </p:cNvPr>
            <p:cNvSpPr/>
            <p:nvPr/>
          </p:nvSpPr>
          <p:spPr>
            <a:xfrm>
              <a:off x="3896859" y="6280982"/>
              <a:ext cx="16425" cy="151367"/>
            </a:xfrm>
            <a:custGeom>
              <a:avLst/>
              <a:gdLst>
                <a:gd name="connsiteX0" fmla="*/ 6804 w 16425"/>
                <a:gd name="connsiteY0" fmla="*/ 756 h 151367"/>
                <a:gd name="connsiteX1" fmla="*/ 16329 w 16425"/>
                <a:gd name="connsiteY1" fmla="*/ 148393 h 151367"/>
                <a:gd name="connsiteX2" fmla="*/ 454 w 16425"/>
                <a:gd name="connsiteY2" fmla="*/ 92831 h 151367"/>
                <a:gd name="connsiteX3" fmla="*/ 6804 w 16425"/>
                <a:gd name="connsiteY3" fmla="*/ 756 h 15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5" h="151367">
                  <a:moveTo>
                    <a:pt x="6804" y="756"/>
                  </a:moveTo>
                  <a:cubicBezTo>
                    <a:pt x="9450" y="10016"/>
                    <a:pt x="17387" y="133047"/>
                    <a:pt x="16329" y="148393"/>
                  </a:cubicBezTo>
                  <a:cubicBezTo>
                    <a:pt x="15271" y="163739"/>
                    <a:pt x="2571" y="115850"/>
                    <a:pt x="454" y="92831"/>
                  </a:cubicBezTo>
                  <a:cubicBezTo>
                    <a:pt x="-1663" y="69812"/>
                    <a:pt x="4158" y="-8504"/>
                    <a:pt x="6804" y="7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53463607-3975-4F96-BCE5-828128E57750}"/>
                </a:ext>
              </a:extLst>
            </p:cNvPr>
            <p:cNvSpPr/>
            <p:nvPr/>
          </p:nvSpPr>
          <p:spPr>
            <a:xfrm>
              <a:off x="3862388" y="6291148"/>
              <a:ext cx="29819" cy="132261"/>
            </a:xfrm>
            <a:custGeom>
              <a:avLst/>
              <a:gdLst>
                <a:gd name="connsiteX0" fmla="*/ 28575 w 29819"/>
                <a:gd name="connsiteY0" fmla="*/ 115 h 132261"/>
                <a:gd name="connsiteX1" fmla="*/ 22225 w 29819"/>
                <a:gd name="connsiteY1" fmla="*/ 125527 h 132261"/>
                <a:gd name="connsiteX2" fmla="*/ 0 w 29819"/>
                <a:gd name="connsiteY2" fmla="*/ 103302 h 132261"/>
                <a:gd name="connsiteX3" fmla="*/ 28575 w 29819"/>
                <a:gd name="connsiteY3" fmla="*/ 115 h 13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9" h="132261">
                  <a:moveTo>
                    <a:pt x="28575" y="115"/>
                  </a:moveTo>
                  <a:cubicBezTo>
                    <a:pt x="32279" y="3819"/>
                    <a:pt x="26987" y="108329"/>
                    <a:pt x="22225" y="125527"/>
                  </a:cubicBezTo>
                  <a:cubicBezTo>
                    <a:pt x="17462" y="142725"/>
                    <a:pt x="0" y="123939"/>
                    <a:pt x="0" y="103302"/>
                  </a:cubicBezTo>
                  <a:cubicBezTo>
                    <a:pt x="0" y="82665"/>
                    <a:pt x="24871" y="-3589"/>
                    <a:pt x="2857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322DC503-0DD9-4231-A8BC-A5C59E56F8DD}"/>
                </a:ext>
              </a:extLst>
            </p:cNvPr>
            <p:cNvSpPr/>
            <p:nvPr/>
          </p:nvSpPr>
          <p:spPr>
            <a:xfrm>
              <a:off x="3771887" y="5158670"/>
              <a:ext cx="593084" cy="575456"/>
            </a:xfrm>
            <a:custGeom>
              <a:avLst/>
              <a:gdLst>
                <a:gd name="connsiteX0" fmla="*/ 13 w 593084"/>
                <a:gd name="connsiteY0" fmla="*/ 76905 h 575456"/>
                <a:gd name="connsiteX1" fmla="*/ 182576 w 593084"/>
                <a:gd name="connsiteY1" fmla="*/ 11818 h 575456"/>
                <a:gd name="connsiteX2" fmla="*/ 244488 w 593084"/>
                <a:gd name="connsiteY2" fmla="*/ 2293 h 575456"/>
                <a:gd name="connsiteX3" fmla="*/ 281001 w 593084"/>
                <a:gd name="connsiteY3" fmla="*/ 38805 h 575456"/>
                <a:gd name="connsiteX4" fmla="*/ 569926 w 593084"/>
                <a:gd name="connsiteY4" fmla="*/ 80080 h 575456"/>
                <a:gd name="connsiteX5" fmla="*/ 566751 w 593084"/>
                <a:gd name="connsiteY5" fmla="*/ 299155 h 575456"/>
                <a:gd name="connsiteX6" fmla="*/ 496901 w 593084"/>
                <a:gd name="connsiteY6" fmla="*/ 521405 h 575456"/>
                <a:gd name="connsiteX7" fmla="*/ 479438 w 593084"/>
                <a:gd name="connsiteY7" fmla="*/ 572205 h 575456"/>
                <a:gd name="connsiteX8" fmla="*/ 538176 w 593084"/>
                <a:gd name="connsiteY8" fmla="*/ 456318 h 575456"/>
                <a:gd name="connsiteX9" fmla="*/ 573101 w 593084"/>
                <a:gd name="connsiteY9" fmla="*/ 195968 h 575456"/>
                <a:gd name="connsiteX10" fmla="*/ 531826 w 593084"/>
                <a:gd name="connsiteY10" fmla="*/ 78493 h 575456"/>
                <a:gd name="connsiteX11" fmla="*/ 330213 w 593084"/>
                <a:gd name="connsiteY11" fmla="*/ 45155 h 575456"/>
                <a:gd name="connsiteX12" fmla="*/ 192101 w 593084"/>
                <a:gd name="connsiteY12" fmla="*/ 19755 h 575456"/>
                <a:gd name="connsiteX13" fmla="*/ 13 w 593084"/>
                <a:gd name="connsiteY13" fmla="*/ 76905 h 57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084" h="575456">
                  <a:moveTo>
                    <a:pt x="13" y="76905"/>
                  </a:moveTo>
                  <a:cubicBezTo>
                    <a:pt x="-1574" y="75582"/>
                    <a:pt x="141830" y="24253"/>
                    <a:pt x="182576" y="11818"/>
                  </a:cubicBezTo>
                  <a:cubicBezTo>
                    <a:pt x="223322" y="-617"/>
                    <a:pt x="228084" y="-2205"/>
                    <a:pt x="244488" y="2293"/>
                  </a:cubicBezTo>
                  <a:cubicBezTo>
                    <a:pt x="260892" y="6791"/>
                    <a:pt x="226761" y="25840"/>
                    <a:pt x="281001" y="38805"/>
                  </a:cubicBezTo>
                  <a:cubicBezTo>
                    <a:pt x="335241" y="51770"/>
                    <a:pt x="522301" y="36688"/>
                    <a:pt x="569926" y="80080"/>
                  </a:cubicBezTo>
                  <a:cubicBezTo>
                    <a:pt x="617551" y="123472"/>
                    <a:pt x="578922" y="225601"/>
                    <a:pt x="566751" y="299155"/>
                  </a:cubicBezTo>
                  <a:cubicBezTo>
                    <a:pt x="554580" y="372709"/>
                    <a:pt x="511453" y="475897"/>
                    <a:pt x="496901" y="521405"/>
                  </a:cubicBezTo>
                  <a:cubicBezTo>
                    <a:pt x="482349" y="566913"/>
                    <a:pt x="472559" y="583053"/>
                    <a:pt x="479438" y="572205"/>
                  </a:cubicBezTo>
                  <a:cubicBezTo>
                    <a:pt x="486317" y="561357"/>
                    <a:pt x="522566" y="519024"/>
                    <a:pt x="538176" y="456318"/>
                  </a:cubicBezTo>
                  <a:cubicBezTo>
                    <a:pt x="553787" y="393612"/>
                    <a:pt x="574159" y="258939"/>
                    <a:pt x="573101" y="195968"/>
                  </a:cubicBezTo>
                  <a:cubicBezTo>
                    <a:pt x="572043" y="132997"/>
                    <a:pt x="572307" y="103628"/>
                    <a:pt x="531826" y="78493"/>
                  </a:cubicBezTo>
                  <a:cubicBezTo>
                    <a:pt x="491345" y="53358"/>
                    <a:pt x="386834" y="54945"/>
                    <a:pt x="330213" y="45155"/>
                  </a:cubicBezTo>
                  <a:cubicBezTo>
                    <a:pt x="273592" y="35365"/>
                    <a:pt x="240520" y="16051"/>
                    <a:pt x="192101" y="19755"/>
                  </a:cubicBezTo>
                  <a:cubicBezTo>
                    <a:pt x="143682" y="23459"/>
                    <a:pt x="1600" y="78228"/>
                    <a:pt x="13" y="769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9067EA58-AF18-46CF-8BCC-43CA0D452D36}"/>
                </a:ext>
              </a:extLst>
            </p:cNvPr>
            <p:cNvSpPr/>
            <p:nvPr/>
          </p:nvSpPr>
          <p:spPr>
            <a:xfrm>
              <a:off x="3640538" y="5206998"/>
              <a:ext cx="643533" cy="576644"/>
            </a:xfrm>
            <a:custGeom>
              <a:avLst/>
              <a:gdLst>
                <a:gd name="connsiteX0" fmla="*/ 201212 w 643533"/>
                <a:gd name="connsiteY0" fmla="*/ 2 h 576644"/>
                <a:gd name="connsiteX1" fmla="*/ 48812 w 643533"/>
                <a:gd name="connsiteY1" fmla="*/ 139702 h 576644"/>
                <a:gd name="connsiteX2" fmla="*/ 2775 w 643533"/>
                <a:gd name="connsiteY2" fmla="*/ 342902 h 576644"/>
                <a:gd name="connsiteX3" fmla="*/ 28175 w 643533"/>
                <a:gd name="connsiteY3" fmla="*/ 444502 h 576644"/>
                <a:gd name="connsiteX4" fmla="*/ 213912 w 643533"/>
                <a:gd name="connsiteY4" fmla="*/ 558802 h 576644"/>
                <a:gd name="connsiteX5" fmla="*/ 323450 w 643533"/>
                <a:gd name="connsiteY5" fmla="*/ 576265 h 576644"/>
                <a:gd name="connsiteX6" fmla="*/ 382187 w 643533"/>
                <a:gd name="connsiteY6" fmla="*/ 558802 h 576644"/>
                <a:gd name="connsiteX7" fmla="*/ 640950 w 643533"/>
                <a:gd name="connsiteY7" fmla="*/ 544515 h 576644"/>
                <a:gd name="connsiteX8" fmla="*/ 499662 w 643533"/>
                <a:gd name="connsiteY8" fmla="*/ 536577 h 576644"/>
                <a:gd name="connsiteX9" fmla="*/ 252012 w 643533"/>
                <a:gd name="connsiteY9" fmla="*/ 544515 h 576644"/>
                <a:gd name="connsiteX10" fmla="*/ 74212 w 643533"/>
                <a:gd name="connsiteY10" fmla="*/ 496890 h 576644"/>
                <a:gd name="connsiteX11" fmla="*/ 17062 w 643533"/>
                <a:gd name="connsiteY11" fmla="*/ 320677 h 576644"/>
                <a:gd name="connsiteX12" fmla="*/ 88500 w 643533"/>
                <a:gd name="connsiteY12" fmla="*/ 136527 h 576644"/>
                <a:gd name="connsiteX13" fmla="*/ 201212 w 643533"/>
                <a:gd name="connsiteY13" fmla="*/ 2 h 5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3533" h="576644">
                  <a:moveTo>
                    <a:pt x="201212" y="2"/>
                  </a:moveTo>
                  <a:cubicBezTo>
                    <a:pt x="194598" y="531"/>
                    <a:pt x="81885" y="82552"/>
                    <a:pt x="48812" y="139702"/>
                  </a:cubicBezTo>
                  <a:cubicBezTo>
                    <a:pt x="15739" y="196852"/>
                    <a:pt x="6215" y="292102"/>
                    <a:pt x="2775" y="342902"/>
                  </a:cubicBezTo>
                  <a:cubicBezTo>
                    <a:pt x="-665" y="393702"/>
                    <a:pt x="-7014" y="408519"/>
                    <a:pt x="28175" y="444502"/>
                  </a:cubicBezTo>
                  <a:cubicBezTo>
                    <a:pt x="63364" y="480485"/>
                    <a:pt x="164699" y="536842"/>
                    <a:pt x="213912" y="558802"/>
                  </a:cubicBezTo>
                  <a:cubicBezTo>
                    <a:pt x="263125" y="580763"/>
                    <a:pt x="295404" y="576265"/>
                    <a:pt x="323450" y="576265"/>
                  </a:cubicBezTo>
                  <a:cubicBezTo>
                    <a:pt x="351496" y="576265"/>
                    <a:pt x="329270" y="564094"/>
                    <a:pt x="382187" y="558802"/>
                  </a:cubicBezTo>
                  <a:cubicBezTo>
                    <a:pt x="435104" y="553510"/>
                    <a:pt x="621371" y="548219"/>
                    <a:pt x="640950" y="544515"/>
                  </a:cubicBezTo>
                  <a:cubicBezTo>
                    <a:pt x="660529" y="540811"/>
                    <a:pt x="564485" y="536577"/>
                    <a:pt x="499662" y="536577"/>
                  </a:cubicBezTo>
                  <a:cubicBezTo>
                    <a:pt x="434839" y="536577"/>
                    <a:pt x="322920" y="551129"/>
                    <a:pt x="252012" y="544515"/>
                  </a:cubicBezTo>
                  <a:cubicBezTo>
                    <a:pt x="181104" y="537901"/>
                    <a:pt x="113370" y="534196"/>
                    <a:pt x="74212" y="496890"/>
                  </a:cubicBezTo>
                  <a:cubicBezTo>
                    <a:pt x="35054" y="459584"/>
                    <a:pt x="14681" y="380737"/>
                    <a:pt x="17062" y="320677"/>
                  </a:cubicBezTo>
                  <a:cubicBezTo>
                    <a:pt x="19443" y="260617"/>
                    <a:pt x="61777" y="188915"/>
                    <a:pt x="88500" y="136527"/>
                  </a:cubicBezTo>
                  <a:cubicBezTo>
                    <a:pt x="115223" y="84140"/>
                    <a:pt x="207826" y="-527"/>
                    <a:pt x="201212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3E6921D-F637-46FD-B827-03BC64FBA7B8}"/>
                </a:ext>
              </a:extLst>
            </p:cNvPr>
            <p:cNvSpPr/>
            <p:nvPr/>
          </p:nvSpPr>
          <p:spPr>
            <a:xfrm>
              <a:off x="4081237" y="5181814"/>
              <a:ext cx="440412" cy="594215"/>
            </a:xfrm>
            <a:custGeom>
              <a:avLst/>
              <a:gdLst>
                <a:gd name="connsiteX0" fmla="*/ 16101 w 440412"/>
                <a:gd name="connsiteY0" fmla="*/ 9311 h 594215"/>
                <a:gd name="connsiteX1" fmla="*/ 90713 w 440412"/>
                <a:gd name="connsiteY1" fmla="*/ 10899 h 594215"/>
                <a:gd name="connsiteX2" fmla="*/ 266926 w 440412"/>
                <a:gd name="connsiteY2" fmla="*/ 47411 h 594215"/>
                <a:gd name="connsiteX3" fmla="*/ 411388 w 440412"/>
                <a:gd name="connsiteY3" fmla="*/ 120436 h 594215"/>
                <a:gd name="connsiteX4" fmla="*/ 438376 w 440412"/>
                <a:gd name="connsiteY4" fmla="*/ 296649 h 594215"/>
                <a:gd name="connsiteX5" fmla="*/ 379638 w 440412"/>
                <a:gd name="connsiteY5" fmla="*/ 414124 h 594215"/>
                <a:gd name="connsiteX6" fmla="*/ 297088 w 440412"/>
                <a:gd name="connsiteY6" fmla="*/ 576049 h 594215"/>
                <a:gd name="connsiteX7" fmla="*/ 257401 w 440412"/>
                <a:gd name="connsiteY7" fmla="*/ 587161 h 594215"/>
                <a:gd name="connsiteX8" fmla="*/ 178026 w 440412"/>
                <a:gd name="connsiteY8" fmla="*/ 547474 h 594215"/>
                <a:gd name="connsiteX9" fmla="*/ 284388 w 440412"/>
                <a:gd name="connsiteY9" fmla="*/ 566524 h 594215"/>
                <a:gd name="connsiteX10" fmla="*/ 370113 w 440412"/>
                <a:gd name="connsiteY10" fmla="*/ 418886 h 594215"/>
                <a:gd name="connsiteX11" fmla="*/ 430438 w 440412"/>
                <a:gd name="connsiteY11" fmla="*/ 264899 h 594215"/>
                <a:gd name="connsiteX12" fmla="*/ 419326 w 440412"/>
                <a:gd name="connsiteY12" fmla="*/ 169649 h 594215"/>
                <a:gd name="connsiteX13" fmla="*/ 398688 w 440412"/>
                <a:gd name="connsiteY13" fmla="*/ 122024 h 594215"/>
                <a:gd name="connsiteX14" fmla="*/ 16101 w 440412"/>
                <a:gd name="connsiteY14" fmla="*/ 9311 h 59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0412" h="594215">
                  <a:moveTo>
                    <a:pt x="16101" y="9311"/>
                  </a:moveTo>
                  <a:cubicBezTo>
                    <a:pt x="-35228" y="-9210"/>
                    <a:pt x="48909" y="4549"/>
                    <a:pt x="90713" y="10899"/>
                  </a:cubicBezTo>
                  <a:cubicBezTo>
                    <a:pt x="132517" y="17249"/>
                    <a:pt x="213480" y="29155"/>
                    <a:pt x="266926" y="47411"/>
                  </a:cubicBezTo>
                  <a:cubicBezTo>
                    <a:pt x="320372" y="65667"/>
                    <a:pt x="382813" y="78896"/>
                    <a:pt x="411388" y="120436"/>
                  </a:cubicBezTo>
                  <a:cubicBezTo>
                    <a:pt x="439963" y="161976"/>
                    <a:pt x="443668" y="247701"/>
                    <a:pt x="438376" y="296649"/>
                  </a:cubicBezTo>
                  <a:cubicBezTo>
                    <a:pt x="433084" y="345597"/>
                    <a:pt x="403186" y="367557"/>
                    <a:pt x="379638" y="414124"/>
                  </a:cubicBezTo>
                  <a:cubicBezTo>
                    <a:pt x="356090" y="460691"/>
                    <a:pt x="317461" y="547210"/>
                    <a:pt x="297088" y="576049"/>
                  </a:cubicBezTo>
                  <a:cubicBezTo>
                    <a:pt x="276715" y="604889"/>
                    <a:pt x="277245" y="591923"/>
                    <a:pt x="257401" y="587161"/>
                  </a:cubicBezTo>
                  <a:cubicBezTo>
                    <a:pt x="237557" y="582399"/>
                    <a:pt x="173528" y="550913"/>
                    <a:pt x="178026" y="547474"/>
                  </a:cubicBezTo>
                  <a:cubicBezTo>
                    <a:pt x="182524" y="544035"/>
                    <a:pt x="252374" y="587955"/>
                    <a:pt x="284388" y="566524"/>
                  </a:cubicBezTo>
                  <a:cubicBezTo>
                    <a:pt x="316402" y="545093"/>
                    <a:pt x="345771" y="469157"/>
                    <a:pt x="370113" y="418886"/>
                  </a:cubicBezTo>
                  <a:cubicBezTo>
                    <a:pt x="394455" y="368615"/>
                    <a:pt x="422236" y="306439"/>
                    <a:pt x="430438" y="264899"/>
                  </a:cubicBezTo>
                  <a:cubicBezTo>
                    <a:pt x="438640" y="223359"/>
                    <a:pt x="424618" y="193462"/>
                    <a:pt x="419326" y="169649"/>
                  </a:cubicBezTo>
                  <a:cubicBezTo>
                    <a:pt x="414034" y="145836"/>
                    <a:pt x="469596" y="147160"/>
                    <a:pt x="398688" y="122024"/>
                  </a:cubicBezTo>
                  <a:cubicBezTo>
                    <a:pt x="327780" y="96889"/>
                    <a:pt x="67430" y="27832"/>
                    <a:pt x="16101" y="9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53841EA6-5D4C-421B-BEDC-12AC73C3C6A3}"/>
                </a:ext>
              </a:extLst>
            </p:cNvPr>
            <p:cNvSpPr/>
            <p:nvPr/>
          </p:nvSpPr>
          <p:spPr>
            <a:xfrm>
              <a:off x="3640437" y="5591164"/>
              <a:ext cx="712564" cy="259573"/>
            </a:xfrm>
            <a:custGeom>
              <a:avLst/>
              <a:gdLst>
                <a:gd name="connsiteX0" fmla="*/ 1288 w 712564"/>
                <a:gd name="connsiteY0" fmla="*/ 1599 h 259573"/>
                <a:gd name="connsiteX1" fmla="*/ 121938 w 712564"/>
                <a:gd name="connsiteY1" fmla="*/ 190511 h 259573"/>
                <a:gd name="connsiteX2" fmla="*/ 250526 w 712564"/>
                <a:gd name="connsiteY2" fmla="*/ 257186 h 259573"/>
                <a:gd name="connsiteX3" fmla="*/ 380701 w 712564"/>
                <a:gd name="connsiteY3" fmla="*/ 241311 h 259573"/>
                <a:gd name="connsiteX4" fmla="*/ 493413 w 712564"/>
                <a:gd name="connsiteY4" fmla="*/ 207974 h 259573"/>
                <a:gd name="connsiteX5" fmla="*/ 688676 w 712564"/>
                <a:gd name="connsiteY5" fmla="*/ 180986 h 259573"/>
                <a:gd name="connsiteX6" fmla="*/ 709313 w 712564"/>
                <a:gd name="connsiteY6" fmla="*/ 180986 h 259573"/>
                <a:gd name="connsiteX7" fmla="*/ 550563 w 712564"/>
                <a:gd name="connsiteY7" fmla="*/ 188924 h 259573"/>
                <a:gd name="connsiteX8" fmla="*/ 350538 w 712564"/>
                <a:gd name="connsiteY8" fmla="*/ 234961 h 259573"/>
                <a:gd name="connsiteX9" fmla="*/ 242588 w 712564"/>
                <a:gd name="connsiteY9" fmla="*/ 236549 h 259573"/>
                <a:gd name="connsiteX10" fmla="*/ 69551 w 712564"/>
                <a:gd name="connsiteY10" fmla="*/ 106374 h 259573"/>
                <a:gd name="connsiteX11" fmla="*/ 1288 w 712564"/>
                <a:gd name="connsiteY11" fmla="*/ 1599 h 25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564" h="259573">
                  <a:moveTo>
                    <a:pt x="1288" y="1599"/>
                  </a:moveTo>
                  <a:cubicBezTo>
                    <a:pt x="10019" y="15622"/>
                    <a:pt x="80398" y="147913"/>
                    <a:pt x="121938" y="190511"/>
                  </a:cubicBezTo>
                  <a:cubicBezTo>
                    <a:pt x="163478" y="233109"/>
                    <a:pt x="207399" y="248719"/>
                    <a:pt x="250526" y="257186"/>
                  </a:cubicBezTo>
                  <a:cubicBezTo>
                    <a:pt x="293653" y="265653"/>
                    <a:pt x="340220" y="249513"/>
                    <a:pt x="380701" y="241311"/>
                  </a:cubicBezTo>
                  <a:cubicBezTo>
                    <a:pt x="421182" y="233109"/>
                    <a:pt x="442084" y="218028"/>
                    <a:pt x="493413" y="207974"/>
                  </a:cubicBezTo>
                  <a:cubicBezTo>
                    <a:pt x="544742" y="197920"/>
                    <a:pt x="652693" y="185484"/>
                    <a:pt x="688676" y="180986"/>
                  </a:cubicBezTo>
                  <a:cubicBezTo>
                    <a:pt x="724659" y="176488"/>
                    <a:pt x="709313" y="180986"/>
                    <a:pt x="709313" y="180986"/>
                  </a:cubicBezTo>
                  <a:cubicBezTo>
                    <a:pt x="686294" y="182309"/>
                    <a:pt x="610359" y="179928"/>
                    <a:pt x="550563" y="188924"/>
                  </a:cubicBezTo>
                  <a:cubicBezTo>
                    <a:pt x="490767" y="197920"/>
                    <a:pt x="401867" y="227024"/>
                    <a:pt x="350538" y="234961"/>
                  </a:cubicBezTo>
                  <a:cubicBezTo>
                    <a:pt x="299209" y="242899"/>
                    <a:pt x="289419" y="257980"/>
                    <a:pt x="242588" y="236549"/>
                  </a:cubicBezTo>
                  <a:cubicBezTo>
                    <a:pt x="195757" y="215118"/>
                    <a:pt x="109503" y="143416"/>
                    <a:pt x="69551" y="106374"/>
                  </a:cubicBezTo>
                  <a:cubicBezTo>
                    <a:pt x="29599" y="69332"/>
                    <a:pt x="-7443" y="-12424"/>
                    <a:pt x="1288" y="15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56E43952-5BDC-4A75-9D90-CB8C6468B7F1}"/>
                </a:ext>
              </a:extLst>
            </p:cNvPr>
            <p:cNvSpPr/>
            <p:nvPr/>
          </p:nvSpPr>
          <p:spPr>
            <a:xfrm>
              <a:off x="4560888" y="4927134"/>
              <a:ext cx="463550" cy="58253"/>
            </a:xfrm>
            <a:custGeom>
              <a:avLst/>
              <a:gdLst>
                <a:gd name="connsiteX0" fmla="*/ 0 w 463550"/>
                <a:gd name="connsiteY0" fmla="*/ 57616 h 58253"/>
                <a:gd name="connsiteX1" fmla="*/ 331787 w 463550"/>
                <a:gd name="connsiteY1" fmla="*/ 38566 h 58253"/>
                <a:gd name="connsiteX2" fmla="*/ 463550 w 463550"/>
                <a:gd name="connsiteY2" fmla="*/ 466 h 58253"/>
                <a:gd name="connsiteX3" fmla="*/ 330200 w 463550"/>
                <a:gd name="connsiteY3" fmla="*/ 16341 h 58253"/>
                <a:gd name="connsiteX4" fmla="*/ 0 w 463550"/>
                <a:gd name="connsiteY4" fmla="*/ 57616 h 5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550" h="58253">
                  <a:moveTo>
                    <a:pt x="0" y="57616"/>
                  </a:moveTo>
                  <a:cubicBezTo>
                    <a:pt x="264" y="61320"/>
                    <a:pt x="254529" y="48091"/>
                    <a:pt x="331787" y="38566"/>
                  </a:cubicBezTo>
                  <a:cubicBezTo>
                    <a:pt x="409045" y="29041"/>
                    <a:pt x="463814" y="4170"/>
                    <a:pt x="463550" y="466"/>
                  </a:cubicBezTo>
                  <a:cubicBezTo>
                    <a:pt x="463286" y="-3238"/>
                    <a:pt x="330200" y="16341"/>
                    <a:pt x="330200" y="16341"/>
                  </a:cubicBezTo>
                  <a:cubicBezTo>
                    <a:pt x="250296" y="23749"/>
                    <a:pt x="-264" y="53912"/>
                    <a:pt x="0" y="576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9A72F186-0305-4BC0-AFB3-FC660B450E1F}"/>
                </a:ext>
              </a:extLst>
            </p:cNvPr>
            <p:cNvSpPr/>
            <p:nvPr/>
          </p:nvSpPr>
          <p:spPr>
            <a:xfrm>
              <a:off x="4395882" y="4965491"/>
              <a:ext cx="593656" cy="132041"/>
            </a:xfrm>
            <a:custGeom>
              <a:avLst/>
              <a:gdLst>
                <a:gd name="connsiteX0" fmla="*/ 593631 w 593656"/>
                <a:gd name="connsiteY0" fmla="*/ 209 h 132041"/>
                <a:gd name="connsiteX1" fmla="*/ 406306 w 593656"/>
                <a:gd name="connsiteY1" fmla="*/ 57359 h 132041"/>
                <a:gd name="connsiteX2" fmla="*/ 314231 w 593656"/>
                <a:gd name="connsiteY2" fmla="*/ 125622 h 132041"/>
                <a:gd name="connsiteX3" fmla="*/ 222156 w 593656"/>
                <a:gd name="connsiteY3" fmla="*/ 128797 h 132041"/>
                <a:gd name="connsiteX4" fmla="*/ 1493 w 593656"/>
                <a:gd name="connsiteY4" fmla="*/ 122447 h 132041"/>
                <a:gd name="connsiteX5" fmla="*/ 342806 w 593656"/>
                <a:gd name="connsiteY5" fmla="*/ 128797 h 132041"/>
                <a:gd name="connsiteX6" fmla="*/ 419006 w 593656"/>
                <a:gd name="connsiteY6" fmla="*/ 77997 h 132041"/>
                <a:gd name="connsiteX7" fmla="*/ 593631 w 593656"/>
                <a:gd name="connsiteY7" fmla="*/ 209 h 13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6" h="132041">
                  <a:moveTo>
                    <a:pt x="593631" y="209"/>
                  </a:moveTo>
                  <a:cubicBezTo>
                    <a:pt x="591514" y="-3231"/>
                    <a:pt x="452873" y="36457"/>
                    <a:pt x="406306" y="57359"/>
                  </a:cubicBezTo>
                  <a:cubicBezTo>
                    <a:pt x="359739" y="78261"/>
                    <a:pt x="344923" y="113716"/>
                    <a:pt x="314231" y="125622"/>
                  </a:cubicBezTo>
                  <a:cubicBezTo>
                    <a:pt x="283539" y="137528"/>
                    <a:pt x="274279" y="129326"/>
                    <a:pt x="222156" y="128797"/>
                  </a:cubicBezTo>
                  <a:cubicBezTo>
                    <a:pt x="170033" y="128268"/>
                    <a:pt x="-18615" y="122447"/>
                    <a:pt x="1493" y="122447"/>
                  </a:cubicBezTo>
                  <a:cubicBezTo>
                    <a:pt x="21601" y="122447"/>
                    <a:pt x="273220" y="136205"/>
                    <a:pt x="342806" y="128797"/>
                  </a:cubicBezTo>
                  <a:cubicBezTo>
                    <a:pt x="412391" y="121389"/>
                    <a:pt x="371381" y="101016"/>
                    <a:pt x="419006" y="77997"/>
                  </a:cubicBezTo>
                  <a:cubicBezTo>
                    <a:pt x="466631" y="54978"/>
                    <a:pt x="595748" y="3649"/>
                    <a:pt x="593631" y="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B16FFDCE-D42B-44B4-BCFF-A0E04BE763D3}"/>
                </a:ext>
              </a:extLst>
            </p:cNvPr>
            <p:cNvSpPr/>
            <p:nvPr/>
          </p:nvSpPr>
          <p:spPr>
            <a:xfrm>
              <a:off x="4462460" y="4955811"/>
              <a:ext cx="433236" cy="117886"/>
            </a:xfrm>
            <a:custGeom>
              <a:avLst/>
              <a:gdLst>
                <a:gd name="connsiteX0" fmla="*/ 430215 w 433236"/>
                <a:gd name="connsiteY0" fmla="*/ 3539 h 117886"/>
                <a:gd name="connsiteX1" fmla="*/ 379415 w 433236"/>
                <a:gd name="connsiteY1" fmla="*/ 17827 h 117886"/>
                <a:gd name="connsiteX2" fmla="*/ 268290 w 433236"/>
                <a:gd name="connsiteY2" fmla="*/ 109902 h 117886"/>
                <a:gd name="connsiteX3" fmla="*/ 200028 w 433236"/>
                <a:gd name="connsiteY3" fmla="*/ 113077 h 117886"/>
                <a:gd name="connsiteX4" fmla="*/ 3 w 433236"/>
                <a:gd name="connsiteY4" fmla="*/ 111489 h 117886"/>
                <a:gd name="connsiteX5" fmla="*/ 195265 w 433236"/>
                <a:gd name="connsiteY5" fmla="*/ 94027 h 117886"/>
                <a:gd name="connsiteX6" fmla="*/ 295278 w 433236"/>
                <a:gd name="connsiteY6" fmla="*/ 62277 h 117886"/>
                <a:gd name="connsiteX7" fmla="*/ 430215 w 433236"/>
                <a:gd name="connsiteY7" fmla="*/ 3539 h 11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236" h="117886">
                  <a:moveTo>
                    <a:pt x="430215" y="3539"/>
                  </a:moveTo>
                  <a:cubicBezTo>
                    <a:pt x="444238" y="-3869"/>
                    <a:pt x="406402" y="100"/>
                    <a:pt x="379415" y="17827"/>
                  </a:cubicBezTo>
                  <a:cubicBezTo>
                    <a:pt x="352428" y="35554"/>
                    <a:pt x="298188" y="94027"/>
                    <a:pt x="268290" y="109902"/>
                  </a:cubicBezTo>
                  <a:cubicBezTo>
                    <a:pt x="238392" y="125777"/>
                    <a:pt x="200028" y="113077"/>
                    <a:pt x="200028" y="113077"/>
                  </a:cubicBezTo>
                  <a:lnTo>
                    <a:pt x="3" y="111489"/>
                  </a:lnTo>
                  <a:cubicBezTo>
                    <a:pt x="-791" y="108314"/>
                    <a:pt x="146053" y="102229"/>
                    <a:pt x="195265" y="94027"/>
                  </a:cubicBezTo>
                  <a:cubicBezTo>
                    <a:pt x="244477" y="85825"/>
                    <a:pt x="262205" y="78681"/>
                    <a:pt x="295278" y="62277"/>
                  </a:cubicBezTo>
                  <a:cubicBezTo>
                    <a:pt x="328351" y="45873"/>
                    <a:pt x="416192" y="10947"/>
                    <a:pt x="430215" y="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AF2FFCE3-E3C9-4A83-9FF9-44EAC50EE800}"/>
                </a:ext>
              </a:extLst>
            </p:cNvPr>
            <p:cNvSpPr/>
            <p:nvPr/>
          </p:nvSpPr>
          <p:spPr>
            <a:xfrm>
              <a:off x="4568814" y="4979741"/>
              <a:ext cx="241656" cy="59241"/>
            </a:xfrm>
            <a:custGeom>
              <a:avLst/>
              <a:gdLst>
                <a:gd name="connsiteX0" fmla="*/ 11 w 241656"/>
                <a:gd name="connsiteY0" fmla="*/ 1834 h 59241"/>
                <a:gd name="connsiteX1" fmla="*/ 93674 w 241656"/>
                <a:gd name="connsiteY1" fmla="*/ 20884 h 59241"/>
                <a:gd name="connsiteX2" fmla="*/ 127011 w 241656"/>
                <a:gd name="connsiteY2" fmla="*/ 58984 h 59241"/>
                <a:gd name="connsiteX3" fmla="*/ 241311 w 241656"/>
                <a:gd name="connsiteY3" fmla="*/ 247 h 59241"/>
                <a:gd name="connsiteX4" fmla="*/ 160349 w 241656"/>
                <a:gd name="connsiteY4" fmla="*/ 36759 h 59241"/>
                <a:gd name="connsiteX5" fmla="*/ 100024 w 241656"/>
                <a:gd name="connsiteY5" fmla="*/ 6597 h 59241"/>
                <a:gd name="connsiteX6" fmla="*/ 11 w 241656"/>
                <a:gd name="connsiteY6" fmla="*/ 1834 h 5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56" h="59241">
                  <a:moveTo>
                    <a:pt x="11" y="1834"/>
                  </a:moveTo>
                  <a:cubicBezTo>
                    <a:pt x="-1047" y="4215"/>
                    <a:pt x="72507" y="11359"/>
                    <a:pt x="93674" y="20884"/>
                  </a:cubicBezTo>
                  <a:cubicBezTo>
                    <a:pt x="114841" y="30409"/>
                    <a:pt x="102405" y="62423"/>
                    <a:pt x="127011" y="58984"/>
                  </a:cubicBezTo>
                  <a:cubicBezTo>
                    <a:pt x="151617" y="55545"/>
                    <a:pt x="235755" y="3951"/>
                    <a:pt x="241311" y="247"/>
                  </a:cubicBezTo>
                  <a:cubicBezTo>
                    <a:pt x="246867" y="-3457"/>
                    <a:pt x="183897" y="35701"/>
                    <a:pt x="160349" y="36759"/>
                  </a:cubicBezTo>
                  <a:cubicBezTo>
                    <a:pt x="136801" y="37817"/>
                    <a:pt x="123043" y="13741"/>
                    <a:pt x="100024" y="6597"/>
                  </a:cubicBezTo>
                  <a:cubicBezTo>
                    <a:pt x="77005" y="-547"/>
                    <a:pt x="1069" y="-547"/>
                    <a:pt x="11" y="18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D9F29C63-2902-463C-B2E1-A0F283813999}"/>
                </a:ext>
              </a:extLst>
            </p:cNvPr>
            <p:cNvSpPr/>
            <p:nvPr/>
          </p:nvSpPr>
          <p:spPr>
            <a:xfrm>
              <a:off x="4564163" y="4983142"/>
              <a:ext cx="134025" cy="52816"/>
            </a:xfrm>
            <a:custGeom>
              <a:avLst/>
              <a:gdLst>
                <a:gd name="connsiteX0" fmla="*/ 3075 w 134025"/>
                <a:gd name="connsiteY0" fmla="*/ 21 h 52816"/>
                <a:gd name="connsiteX1" fmla="*/ 23712 w 134025"/>
                <a:gd name="connsiteY1" fmla="*/ 47646 h 52816"/>
                <a:gd name="connsiteX2" fmla="*/ 133250 w 134025"/>
                <a:gd name="connsiteY2" fmla="*/ 50821 h 52816"/>
                <a:gd name="connsiteX3" fmla="*/ 69750 w 134025"/>
                <a:gd name="connsiteY3" fmla="*/ 41296 h 52816"/>
                <a:gd name="connsiteX4" fmla="*/ 3075 w 134025"/>
                <a:gd name="connsiteY4" fmla="*/ 21 h 5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25" h="52816">
                  <a:moveTo>
                    <a:pt x="3075" y="21"/>
                  </a:moveTo>
                  <a:cubicBezTo>
                    <a:pt x="-4598" y="1079"/>
                    <a:pt x="2016" y="39179"/>
                    <a:pt x="23712" y="47646"/>
                  </a:cubicBezTo>
                  <a:cubicBezTo>
                    <a:pt x="45408" y="56113"/>
                    <a:pt x="125577" y="51879"/>
                    <a:pt x="133250" y="50821"/>
                  </a:cubicBezTo>
                  <a:cubicBezTo>
                    <a:pt x="140923" y="49763"/>
                    <a:pt x="89594" y="45265"/>
                    <a:pt x="69750" y="41296"/>
                  </a:cubicBezTo>
                  <a:cubicBezTo>
                    <a:pt x="49906" y="37327"/>
                    <a:pt x="10748" y="-1037"/>
                    <a:pt x="307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C5584583-D830-40D0-BD22-4517C3DE7625}"/>
                </a:ext>
              </a:extLst>
            </p:cNvPr>
            <p:cNvSpPr/>
            <p:nvPr/>
          </p:nvSpPr>
          <p:spPr>
            <a:xfrm>
              <a:off x="3962317" y="5026025"/>
              <a:ext cx="713564" cy="90491"/>
            </a:xfrm>
            <a:custGeom>
              <a:avLst/>
              <a:gdLst>
                <a:gd name="connsiteX0" fmla="*/ 83 w 713564"/>
                <a:gd name="connsiteY0" fmla="*/ 90488 h 90491"/>
                <a:gd name="connsiteX1" fmla="*/ 357271 w 713564"/>
                <a:gd name="connsiteY1" fmla="*/ 11113 h 90491"/>
                <a:gd name="connsiteX2" fmla="*/ 701758 w 713564"/>
                <a:gd name="connsiteY2" fmla="*/ 15875 h 90491"/>
                <a:gd name="connsiteX3" fmla="*/ 639846 w 713564"/>
                <a:gd name="connsiteY3" fmla="*/ 0 h 90491"/>
                <a:gd name="connsiteX4" fmla="*/ 327108 w 713564"/>
                <a:gd name="connsiteY4" fmla="*/ 7938 h 90491"/>
                <a:gd name="connsiteX5" fmla="*/ 83 w 713564"/>
                <a:gd name="connsiteY5" fmla="*/ 90488 h 9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564" h="90491">
                  <a:moveTo>
                    <a:pt x="83" y="90488"/>
                  </a:moveTo>
                  <a:cubicBezTo>
                    <a:pt x="5110" y="91017"/>
                    <a:pt x="240325" y="23548"/>
                    <a:pt x="357271" y="11113"/>
                  </a:cubicBezTo>
                  <a:cubicBezTo>
                    <a:pt x="474217" y="-1322"/>
                    <a:pt x="654662" y="17727"/>
                    <a:pt x="701758" y="15875"/>
                  </a:cubicBezTo>
                  <a:cubicBezTo>
                    <a:pt x="748854" y="14023"/>
                    <a:pt x="639846" y="0"/>
                    <a:pt x="639846" y="0"/>
                  </a:cubicBezTo>
                  <a:lnTo>
                    <a:pt x="327108" y="7938"/>
                  </a:lnTo>
                  <a:cubicBezTo>
                    <a:pt x="217835" y="21432"/>
                    <a:pt x="-4944" y="89959"/>
                    <a:pt x="83" y="90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7A42D1CA-A5B0-488E-9207-0FD58783C54D}"/>
                </a:ext>
              </a:extLst>
            </p:cNvPr>
            <p:cNvSpPr/>
            <p:nvPr/>
          </p:nvSpPr>
          <p:spPr>
            <a:xfrm>
              <a:off x="4183063" y="5049603"/>
              <a:ext cx="255587" cy="95633"/>
            </a:xfrm>
            <a:custGeom>
              <a:avLst/>
              <a:gdLst>
                <a:gd name="connsiteX0" fmla="*/ 0 w 255587"/>
                <a:gd name="connsiteY0" fmla="*/ 95485 h 95633"/>
                <a:gd name="connsiteX1" fmla="*/ 125412 w 255587"/>
                <a:gd name="connsiteY1" fmla="*/ 6585 h 95633"/>
                <a:gd name="connsiteX2" fmla="*/ 255587 w 255587"/>
                <a:gd name="connsiteY2" fmla="*/ 6585 h 95633"/>
                <a:gd name="connsiteX3" fmla="*/ 247650 w 255587"/>
                <a:gd name="connsiteY3" fmla="*/ 6585 h 95633"/>
                <a:gd name="connsiteX4" fmla="*/ 193675 w 255587"/>
                <a:gd name="connsiteY4" fmla="*/ 6585 h 95633"/>
                <a:gd name="connsiteX5" fmla="*/ 125412 w 255587"/>
                <a:gd name="connsiteY5" fmla="*/ 27222 h 95633"/>
                <a:gd name="connsiteX6" fmla="*/ 0 w 255587"/>
                <a:gd name="connsiteY6" fmla="*/ 95485 h 9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87" h="95633">
                  <a:moveTo>
                    <a:pt x="0" y="95485"/>
                  </a:moveTo>
                  <a:cubicBezTo>
                    <a:pt x="0" y="92046"/>
                    <a:pt x="82814" y="21402"/>
                    <a:pt x="125412" y="6585"/>
                  </a:cubicBezTo>
                  <a:cubicBezTo>
                    <a:pt x="168010" y="-8232"/>
                    <a:pt x="255587" y="6585"/>
                    <a:pt x="255587" y="6585"/>
                  </a:cubicBezTo>
                  <a:lnTo>
                    <a:pt x="247650" y="6585"/>
                  </a:lnTo>
                  <a:cubicBezTo>
                    <a:pt x="237331" y="6585"/>
                    <a:pt x="214048" y="3146"/>
                    <a:pt x="193675" y="6585"/>
                  </a:cubicBezTo>
                  <a:cubicBezTo>
                    <a:pt x="173302" y="10024"/>
                    <a:pt x="154252" y="12935"/>
                    <a:pt x="125412" y="27222"/>
                  </a:cubicBezTo>
                  <a:cubicBezTo>
                    <a:pt x="96572" y="41509"/>
                    <a:pt x="0" y="98924"/>
                    <a:pt x="0" y="9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D02E10A5-3FDE-4D89-9D41-1ED9696D17EC}"/>
                </a:ext>
              </a:extLst>
            </p:cNvPr>
            <p:cNvSpPr/>
            <p:nvPr/>
          </p:nvSpPr>
          <p:spPr>
            <a:xfrm>
              <a:off x="3950939" y="5063791"/>
              <a:ext cx="287814" cy="109431"/>
            </a:xfrm>
            <a:custGeom>
              <a:avLst/>
              <a:gdLst>
                <a:gd name="connsiteX0" fmla="*/ 3524 w 287814"/>
                <a:gd name="connsiteY0" fmla="*/ 108284 h 109431"/>
                <a:gd name="connsiteX1" fmla="*/ 47974 w 287814"/>
                <a:gd name="connsiteY1" fmla="*/ 73359 h 109431"/>
                <a:gd name="connsiteX2" fmla="*/ 147986 w 287814"/>
                <a:gd name="connsiteY2" fmla="*/ 36847 h 109431"/>
                <a:gd name="connsiteX3" fmla="*/ 286099 w 287814"/>
                <a:gd name="connsiteY3" fmla="*/ 334 h 109431"/>
                <a:gd name="connsiteX4" fmla="*/ 221011 w 287814"/>
                <a:gd name="connsiteY4" fmla="*/ 59072 h 109431"/>
                <a:gd name="connsiteX5" fmla="*/ 157511 w 287814"/>
                <a:gd name="connsiteY5" fmla="*/ 54309 h 109431"/>
                <a:gd name="connsiteX6" fmla="*/ 230536 w 287814"/>
                <a:gd name="connsiteY6" fmla="*/ 33672 h 109431"/>
                <a:gd name="connsiteX7" fmla="*/ 262286 w 287814"/>
                <a:gd name="connsiteY7" fmla="*/ 1922 h 109431"/>
                <a:gd name="connsiteX8" fmla="*/ 136874 w 287814"/>
                <a:gd name="connsiteY8" fmla="*/ 28909 h 109431"/>
                <a:gd name="connsiteX9" fmla="*/ 3524 w 287814"/>
                <a:gd name="connsiteY9" fmla="*/ 108284 h 1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814" h="109431">
                  <a:moveTo>
                    <a:pt x="3524" y="108284"/>
                  </a:moveTo>
                  <a:cubicBezTo>
                    <a:pt x="-11293" y="115692"/>
                    <a:pt x="23897" y="85265"/>
                    <a:pt x="47974" y="73359"/>
                  </a:cubicBezTo>
                  <a:cubicBezTo>
                    <a:pt x="72051" y="61453"/>
                    <a:pt x="108299" y="49018"/>
                    <a:pt x="147986" y="36847"/>
                  </a:cubicBezTo>
                  <a:cubicBezTo>
                    <a:pt x="187673" y="24676"/>
                    <a:pt x="273928" y="-3370"/>
                    <a:pt x="286099" y="334"/>
                  </a:cubicBezTo>
                  <a:cubicBezTo>
                    <a:pt x="298270" y="4038"/>
                    <a:pt x="242442" y="50076"/>
                    <a:pt x="221011" y="59072"/>
                  </a:cubicBezTo>
                  <a:cubicBezTo>
                    <a:pt x="199580" y="68068"/>
                    <a:pt x="155924" y="58542"/>
                    <a:pt x="157511" y="54309"/>
                  </a:cubicBezTo>
                  <a:cubicBezTo>
                    <a:pt x="159098" y="50076"/>
                    <a:pt x="213074" y="42403"/>
                    <a:pt x="230536" y="33672"/>
                  </a:cubicBezTo>
                  <a:cubicBezTo>
                    <a:pt x="247998" y="24941"/>
                    <a:pt x="277896" y="2716"/>
                    <a:pt x="262286" y="1922"/>
                  </a:cubicBezTo>
                  <a:cubicBezTo>
                    <a:pt x="246676" y="1128"/>
                    <a:pt x="179207" y="17267"/>
                    <a:pt x="136874" y="28909"/>
                  </a:cubicBezTo>
                  <a:cubicBezTo>
                    <a:pt x="94541" y="40551"/>
                    <a:pt x="18341" y="100876"/>
                    <a:pt x="3524" y="108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6C127929-C535-4403-B7C9-D7E306476AE1}"/>
                </a:ext>
              </a:extLst>
            </p:cNvPr>
            <p:cNvSpPr/>
            <p:nvPr/>
          </p:nvSpPr>
          <p:spPr>
            <a:xfrm>
              <a:off x="4259696" y="5063122"/>
              <a:ext cx="253614" cy="129714"/>
            </a:xfrm>
            <a:custGeom>
              <a:avLst/>
              <a:gdLst>
                <a:gd name="connsiteX0" fmla="*/ 1154 w 253614"/>
                <a:gd name="connsiteY0" fmla="*/ 129591 h 129714"/>
                <a:gd name="connsiteX1" fmla="*/ 66242 w 253614"/>
                <a:gd name="connsiteY1" fmla="*/ 31166 h 129714"/>
                <a:gd name="connsiteX2" fmla="*/ 137679 w 253614"/>
                <a:gd name="connsiteY2" fmla="*/ 1003 h 129714"/>
                <a:gd name="connsiteX3" fmla="*/ 253567 w 253614"/>
                <a:gd name="connsiteY3" fmla="*/ 7353 h 129714"/>
                <a:gd name="connsiteX4" fmla="*/ 123392 w 253614"/>
                <a:gd name="connsiteY4" fmla="*/ 8941 h 129714"/>
                <a:gd name="connsiteX5" fmla="*/ 1154 w 253614"/>
                <a:gd name="connsiteY5" fmla="*/ 129591 h 12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614" h="129714">
                  <a:moveTo>
                    <a:pt x="1154" y="129591"/>
                  </a:moveTo>
                  <a:cubicBezTo>
                    <a:pt x="-8371" y="133295"/>
                    <a:pt x="43488" y="52597"/>
                    <a:pt x="66242" y="31166"/>
                  </a:cubicBezTo>
                  <a:cubicBezTo>
                    <a:pt x="88996" y="9735"/>
                    <a:pt x="106458" y="4972"/>
                    <a:pt x="137679" y="1003"/>
                  </a:cubicBezTo>
                  <a:cubicBezTo>
                    <a:pt x="168900" y="-2966"/>
                    <a:pt x="255948" y="6030"/>
                    <a:pt x="253567" y="7353"/>
                  </a:cubicBezTo>
                  <a:cubicBezTo>
                    <a:pt x="251186" y="8676"/>
                    <a:pt x="161757" y="-7463"/>
                    <a:pt x="123392" y="8941"/>
                  </a:cubicBezTo>
                  <a:cubicBezTo>
                    <a:pt x="85027" y="25345"/>
                    <a:pt x="10679" y="125887"/>
                    <a:pt x="1154" y="129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7CA10502-5413-4488-8EE0-85B6A00EFFDF}"/>
                </a:ext>
              </a:extLst>
            </p:cNvPr>
            <p:cNvSpPr/>
            <p:nvPr/>
          </p:nvSpPr>
          <p:spPr>
            <a:xfrm>
              <a:off x="4322737" y="5098579"/>
              <a:ext cx="193709" cy="133853"/>
            </a:xfrm>
            <a:custGeom>
              <a:avLst/>
              <a:gdLst>
                <a:gd name="connsiteX0" fmla="*/ 26 w 193709"/>
                <a:gd name="connsiteY0" fmla="*/ 133821 h 133853"/>
                <a:gd name="connsiteX1" fmla="*/ 61938 w 193709"/>
                <a:gd name="connsiteY1" fmla="*/ 5234 h 133853"/>
                <a:gd name="connsiteX2" fmla="*/ 193701 w 193709"/>
                <a:gd name="connsiteY2" fmla="*/ 24284 h 133853"/>
                <a:gd name="connsiteX3" fmla="*/ 68288 w 193709"/>
                <a:gd name="connsiteY3" fmla="*/ 17934 h 133853"/>
                <a:gd name="connsiteX4" fmla="*/ 26 w 193709"/>
                <a:gd name="connsiteY4" fmla="*/ 133821 h 1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09" h="133853">
                  <a:moveTo>
                    <a:pt x="26" y="133821"/>
                  </a:moveTo>
                  <a:cubicBezTo>
                    <a:pt x="-1032" y="131704"/>
                    <a:pt x="29659" y="23490"/>
                    <a:pt x="61938" y="5234"/>
                  </a:cubicBezTo>
                  <a:cubicBezTo>
                    <a:pt x="94217" y="-13022"/>
                    <a:pt x="192643" y="22167"/>
                    <a:pt x="193701" y="24284"/>
                  </a:cubicBezTo>
                  <a:cubicBezTo>
                    <a:pt x="194759" y="26401"/>
                    <a:pt x="97921" y="2853"/>
                    <a:pt x="68288" y="17934"/>
                  </a:cubicBezTo>
                  <a:cubicBezTo>
                    <a:pt x="38655" y="33015"/>
                    <a:pt x="1084" y="135938"/>
                    <a:pt x="26" y="1338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F6EF495E-BFEF-4E41-B83B-A0562098DC97}"/>
                </a:ext>
              </a:extLst>
            </p:cNvPr>
            <p:cNvSpPr/>
            <p:nvPr/>
          </p:nvSpPr>
          <p:spPr>
            <a:xfrm>
              <a:off x="4353402" y="5117884"/>
              <a:ext cx="104298" cy="112339"/>
            </a:xfrm>
            <a:custGeom>
              <a:avLst/>
              <a:gdLst>
                <a:gd name="connsiteX0" fmla="*/ 104298 w 104298"/>
                <a:gd name="connsiteY0" fmla="*/ 216 h 112339"/>
                <a:gd name="connsiteX1" fmla="*/ 10636 w 104298"/>
                <a:gd name="connsiteY1" fmla="*/ 108166 h 112339"/>
                <a:gd name="connsiteX2" fmla="*/ 9048 w 104298"/>
                <a:gd name="connsiteY2" fmla="*/ 81179 h 112339"/>
                <a:gd name="connsiteX3" fmla="*/ 104298 w 104298"/>
                <a:gd name="connsiteY3" fmla="*/ 216 h 11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98" h="112339">
                  <a:moveTo>
                    <a:pt x="104298" y="216"/>
                  </a:moveTo>
                  <a:cubicBezTo>
                    <a:pt x="104563" y="4714"/>
                    <a:pt x="26511" y="94672"/>
                    <a:pt x="10636" y="108166"/>
                  </a:cubicBezTo>
                  <a:cubicBezTo>
                    <a:pt x="-5239" y="121660"/>
                    <a:pt x="-1271" y="99700"/>
                    <a:pt x="9048" y="81179"/>
                  </a:cubicBezTo>
                  <a:cubicBezTo>
                    <a:pt x="19367" y="62658"/>
                    <a:pt x="104033" y="-4282"/>
                    <a:pt x="104298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C4990CAF-7326-44E5-B96A-417480C0836A}"/>
                </a:ext>
              </a:extLst>
            </p:cNvPr>
            <p:cNvSpPr/>
            <p:nvPr/>
          </p:nvSpPr>
          <p:spPr>
            <a:xfrm>
              <a:off x="4475016" y="5119007"/>
              <a:ext cx="134738" cy="61687"/>
            </a:xfrm>
            <a:custGeom>
              <a:avLst/>
              <a:gdLst>
                <a:gd name="connsiteX0" fmla="*/ 147 w 134738"/>
                <a:gd name="connsiteY0" fmla="*/ 681 h 61687"/>
                <a:gd name="connsiteX1" fmla="*/ 128734 w 134738"/>
                <a:gd name="connsiteY1" fmla="*/ 61006 h 61687"/>
                <a:gd name="connsiteX2" fmla="*/ 103334 w 134738"/>
                <a:gd name="connsiteY2" fmla="*/ 30843 h 61687"/>
                <a:gd name="connsiteX3" fmla="*/ 147 w 134738"/>
                <a:gd name="connsiteY3" fmla="*/ 681 h 6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38" h="61687">
                  <a:moveTo>
                    <a:pt x="147" y="681"/>
                  </a:moveTo>
                  <a:cubicBezTo>
                    <a:pt x="4380" y="5708"/>
                    <a:pt x="111536" y="55979"/>
                    <a:pt x="128734" y="61006"/>
                  </a:cubicBezTo>
                  <a:cubicBezTo>
                    <a:pt x="145932" y="66033"/>
                    <a:pt x="122649" y="41956"/>
                    <a:pt x="103334" y="30843"/>
                  </a:cubicBezTo>
                  <a:cubicBezTo>
                    <a:pt x="84020" y="19731"/>
                    <a:pt x="-4086" y="-4346"/>
                    <a:pt x="147" y="6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EBB4848F-1B74-4EBD-875D-FBC8C81E9C7F}"/>
                </a:ext>
              </a:extLst>
            </p:cNvPr>
            <p:cNvSpPr/>
            <p:nvPr/>
          </p:nvSpPr>
          <p:spPr>
            <a:xfrm>
              <a:off x="4473312" y="5129182"/>
              <a:ext cx="85178" cy="149263"/>
            </a:xfrm>
            <a:custGeom>
              <a:avLst/>
              <a:gdLst>
                <a:gd name="connsiteX0" fmla="*/ 263 w 85178"/>
                <a:gd name="connsiteY0" fmla="*/ 31 h 149263"/>
                <a:gd name="connsiteX1" fmla="*/ 82813 w 85178"/>
                <a:gd name="connsiteY1" fmla="*/ 125443 h 149263"/>
                <a:gd name="connsiteX2" fmla="*/ 57413 w 85178"/>
                <a:gd name="connsiteY2" fmla="*/ 138143 h 149263"/>
                <a:gd name="connsiteX3" fmla="*/ 263 w 85178"/>
                <a:gd name="connsiteY3" fmla="*/ 31 h 1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8" h="149263">
                  <a:moveTo>
                    <a:pt x="263" y="31"/>
                  </a:moveTo>
                  <a:cubicBezTo>
                    <a:pt x="4496" y="-2086"/>
                    <a:pt x="73288" y="102424"/>
                    <a:pt x="82813" y="125443"/>
                  </a:cubicBezTo>
                  <a:cubicBezTo>
                    <a:pt x="92338" y="148462"/>
                    <a:pt x="70907" y="158780"/>
                    <a:pt x="57413" y="138143"/>
                  </a:cubicBezTo>
                  <a:cubicBezTo>
                    <a:pt x="43919" y="117506"/>
                    <a:pt x="-3970" y="2148"/>
                    <a:pt x="263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B3F92C8-81EB-4828-8D6C-EF5F2BAE6C78}"/>
                </a:ext>
              </a:extLst>
            </p:cNvPr>
            <p:cNvSpPr/>
            <p:nvPr/>
          </p:nvSpPr>
          <p:spPr>
            <a:xfrm>
              <a:off x="4441737" y="5154596"/>
              <a:ext cx="87432" cy="144551"/>
            </a:xfrm>
            <a:custGeom>
              <a:avLst/>
              <a:gdLst>
                <a:gd name="connsiteX0" fmla="*/ 88 w 87432"/>
                <a:gd name="connsiteY0" fmla="*/ 17 h 144551"/>
                <a:gd name="connsiteX1" fmla="*/ 27076 w 87432"/>
                <a:gd name="connsiteY1" fmla="*/ 104792 h 144551"/>
                <a:gd name="connsiteX2" fmla="*/ 87401 w 87432"/>
                <a:gd name="connsiteY2" fmla="*/ 144479 h 144551"/>
                <a:gd name="connsiteX3" fmla="*/ 35013 w 87432"/>
                <a:gd name="connsiteY3" fmla="*/ 96854 h 144551"/>
                <a:gd name="connsiteX4" fmla="*/ 88 w 87432"/>
                <a:gd name="connsiteY4" fmla="*/ 17 h 14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2" h="144551">
                  <a:moveTo>
                    <a:pt x="88" y="17"/>
                  </a:moveTo>
                  <a:cubicBezTo>
                    <a:pt x="-1235" y="1340"/>
                    <a:pt x="12524" y="80715"/>
                    <a:pt x="27076" y="104792"/>
                  </a:cubicBezTo>
                  <a:cubicBezTo>
                    <a:pt x="41628" y="128869"/>
                    <a:pt x="86078" y="145802"/>
                    <a:pt x="87401" y="144479"/>
                  </a:cubicBezTo>
                  <a:cubicBezTo>
                    <a:pt x="88724" y="143156"/>
                    <a:pt x="48507" y="119343"/>
                    <a:pt x="35013" y="96854"/>
                  </a:cubicBezTo>
                  <a:cubicBezTo>
                    <a:pt x="21519" y="74365"/>
                    <a:pt x="1411" y="-1306"/>
                    <a:pt x="88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0FA8D7A1-02AF-4249-80D7-9DF0BC9CC6EA}"/>
                </a:ext>
              </a:extLst>
            </p:cNvPr>
            <p:cNvSpPr/>
            <p:nvPr/>
          </p:nvSpPr>
          <p:spPr>
            <a:xfrm>
              <a:off x="4059009" y="5115268"/>
              <a:ext cx="242079" cy="74003"/>
            </a:xfrm>
            <a:custGeom>
              <a:avLst/>
              <a:gdLst>
                <a:gd name="connsiteX0" fmla="*/ 8166 w 242079"/>
                <a:gd name="connsiteY0" fmla="*/ 2832 h 74003"/>
                <a:gd name="connsiteX1" fmla="*/ 57379 w 242079"/>
                <a:gd name="connsiteY1" fmla="*/ 12357 h 74003"/>
                <a:gd name="connsiteX2" fmla="*/ 228829 w 242079"/>
                <a:gd name="connsiteY2" fmla="*/ 72682 h 74003"/>
                <a:gd name="connsiteX3" fmla="*/ 208191 w 242079"/>
                <a:gd name="connsiteY3" fmla="*/ 48870 h 74003"/>
                <a:gd name="connsiteX4" fmla="*/ 8166 w 242079"/>
                <a:gd name="connsiteY4" fmla="*/ 2832 h 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79" h="74003">
                  <a:moveTo>
                    <a:pt x="8166" y="2832"/>
                  </a:moveTo>
                  <a:cubicBezTo>
                    <a:pt x="-16969" y="-3254"/>
                    <a:pt x="20602" y="715"/>
                    <a:pt x="57379" y="12357"/>
                  </a:cubicBezTo>
                  <a:cubicBezTo>
                    <a:pt x="94156" y="23999"/>
                    <a:pt x="203694" y="66597"/>
                    <a:pt x="228829" y="72682"/>
                  </a:cubicBezTo>
                  <a:cubicBezTo>
                    <a:pt x="253964" y="78768"/>
                    <a:pt x="241264" y="62628"/>
                    <a:pt x="208191" y="48870"/>
                  </a:cubicBezTo>
                  <a:cubicBezTo>
                    <a:pt x="175118" y="35112"/>
                    <a:pt x="33301" y="8918"/>
                    <a:pt x="8166" y="2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75B57790-1446-4CE1-8216-A2CDF2753B64}"/>
                </a:ext>
              </a:extLst>
            </p:cNvPr>
            <p:cNvSpPr/>
            <p:nvPr/>
          </p:nvSpPr>
          <p:spPr>
            <a:xfrm>
              <a:off x="3989073" y="5135037"/>
              <a:ext cx="313495" cy="75676"/>
            </a:xfrm>
            <a:custGeom>
              <a:avLst/>
              <a:gdLst>
                <a:gd name="connsiteX0" fmla="*/ 1902 w 313495"/>
                <a:gd name="connsiteY0" fmla="*/ 27513 h 75676"/>
                <a:gd name="connsiteX1" fmla="*/ 109852 w 313495"/>
                <a:gd name="connsiteY1" fmla="*/ 526 h 75676"/>
                <a:gd name="connsiteX2" fmla="*/ 236852 w 313495"/>
                <a:gd name="connsiteY2" fmla="*/ 54501 h 75676"/>
                <a:gd name="connsiteX3" fmla="*/ 313052 w 313495"/>
                <a:gd name="connsiteY3" fmla="*/ 75138 h 75676"/>
                <a:gd name="connsiteX4" fmla="*/ 203515 w 313495"/>
                <a:gd name="connsiteY4" fmla="*/ 35451 h 75676"/>
                <a:gd name="connsiteX5" fmla="*/ 1902 w 313495"/>
                <a:gd name="connsiteY5" fmla="*/ 27513 h 7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95" h="75676">
                  <a:moveTo>
                    <a:pt x="1902" y="27513"/>
                  </a:moveTo>
                  <a:cubicBezTo>
                    <a:pt x="-13708" y="21692"/>
                    <a:pt x="70694" y="-3972"/>
                    <a:pt x="109852" y="526"/>
                  </a:cubicBezTo>
                  <a:cubicBezTo>
                    <a:pt x="149010" y="5024"/>
                    <a:pt x="202985" y="42066"/>
                    <a:pt x="236852" y="54501"/>
                  </a:cubicBezTo>
                  <a:cubicBezTo>
                    <a:pt x="270719" y="66936"/>
                    <a:pt x="318608" y="78313"/>
                    <a:pt x="313052" y="75138"/>
                  </a:cubicBezTo>
                  <a:cubicBezTo>
                    <a:pt x="307496" y="71963"/>
                    <a:pt x="251404" y="45770"/>
                    <a:pt x="203515" y="35451"/>
                  </a:cubicBezTo>
                  <a:cubicBezTo>
                    <a:pt x="155626" y="25132"/>
                    <a:pt x="17512" y="33334"/>
                    <a:pt x="1902" y="27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F77A0030-647D-4B60-B31C-2C3875B58064}"/>
                </a:ext>
              </a:extLst>
            </p:cNvPr>
            <p:cNvSpPr/>
            <p:nvPr/>
          </p:nvSpPr>
          <p:spPr>
            <a:xfrm>
              <a:off x="4296424" y="5083003"/>
              <a:ext cx="414239" cy="134021"/>
            </a:xfrm>
            <a:custGeom>
              <a:avLst/>
              <a:gdLst>
                <a:gd name="connsiteX0" fmla="*/ 939 w 414239"/>
                <a:gd name="connsiteY0" fmla="*/ 131935 h 134021"/>
                <a:gd name="connsiteX1" fmla="*/ 91426 w 414239"/>
                <a:gd name="connsiteY1" fmla="*/ 8110 h 134021"/>
                <a:gd name="connsiteX2" fmla="*/ 348601 w 414239"/>
                <a:gd name="connsiteY2" fmla="*/ 17635 h 134021"/>
                <a:gd name="connsiteX3" fmla="*/ 412101 w 414239"/>
                <a:gd name="connsiteY3" fmla="*/ 11285 h 134021"/>
                <a:gd name="connsiteX4" fmla="*/ 294626 w 414239"/>
                <a:gd name="connsiteY4" fmla="*/ 172 h 134021"/>
                <a:gd name="connsiteX5" fmla="*/ 78726 w 414239"/>
                <a:gd name="connsiteY5" fmla="*/ 20810 h 134021"/>
                <a:gd name="connsiteX6" fmla="*/ 45389 w 414239"/>
                <a:gd name="connsiteY6" fmla="*/ 82722 h 134021"/>
                <a:gd name="connsiteX7" fmla="*/ 939 w 414239"/>
                <a:gd name="connsiteY7" fmla="*/ 131935 h 1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239" h="134021">
                  <a:moveTo>
                    <a:pt x="939" y="131935"/>
                  </a:moveTo>
                  <a:cubicBezTo>
                    <a:pt x="8612" y="119500"/>
                    <a:pt x="33482" y="27160"/>
                    <a:pt x="91426" y="8110"/>
                  </a:cubicBezTo>
                  <a:cubicBezTo>
                    <a:pt x="149370" y="-10940"/>
                    <a:pt x="295155" y="17106"/>
                    <a:pt x="348601" y="17635"/>
                  </a:cubicBezTo>
                  <a:cubicBezTo>
                    <a:pt x="402047" y="18164"/>
                    <a:pt x="421097" y="14195"/>
                    <a:pt x="412101" y="11285"/>
                  </a:cubicBezTo>
                  <a:cubicBezTo>
                    <a:pt x="403105" y="8375"/>
                    <a:pt x="350188" y="-1415"/>
                    <a:pt x="294626" y="172"/>
                  </a:cubicBezTo>
                  <a:cubicBezTo>
                    <a:pt x="239064" y="1759"/>
                    <a:pt x="120266" y="7052"/>
                    <a:pt x="78726" y="20810"/>
                  </a:cubicBezTo>
                  <a:cubicBezTo>
                    <a:pt x="37187" y="34568"/>
                    <a:pt x="55972" y="67641"/>
                    <a:pt x="45389" y="82722"/>
                  </a:cubicBezTo>
                  <a:cubicBezTo>
                    <a:pt x="34806" y="97803"/>
                    <a:pt x="-6734" y="144370"/>
                    <a:pt x="939" y="131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7F7224CE-F9F3-4E09-9F79-28FAF9B1E92E}"/>
                </a:ext>
              </a:extLst>
            </p:cNvPr>
            <p:cNvSpPr/>
            <p:nvPr/>
          </p:nvSpPr>
          <p:spPr>
            <a:xfrm>
              <a:off x="3833733" y="5334533"/>
              <a:ext cx="205711" cy="270931"/>
            </a:xfrm>
            <a:custGeom>
              <a:avLst/>
              <a:gdLst>
                <a:gd name="connsiteX0" fmla="*/ 30242 w 205711"/>
                <a:gd name="connsiteY0" fmla="*/ 34392 h 270931"/>
                <a:gd name="connsiteX1" fmla="*/ 169942 w 205711"/>
                <a:gd name="connsiteY1" fmla="*/ 28042 h 270931"/>
                <a:gd name="connsiteX2" fmla="*/ 176292 w 205711"/>
                <a:gd name="connsiteY2" fmla="*/ 178855 h 270931"/>
                <a:gd name="connsiteX3" fmla="*/ 128667 w 205711"/>
                <a:gd name="connsiteY3" fmla="*/ 224892 h 270931"/>
                <a:gd name="connsiteX4" fmla="*/ 88980 w 205711"/>
                <a:gd name="connsiteY4" fmla="*/ 231242 h 270931"/>
                <a:gd name="connsiteX5" fmla="*/ 38180 w 205711"/>
                <a:gd name="connsiteY5" fmla="*/ 270930 h 270931"/>
                <a:gd name="connsiteX6" fmla="*/ 4842 w 205711"/>
                <a:gd name="connsiteY6" fmla="*/ 229655 h 270931"/>
                <a:gd name="connsiteX7" fmla="*/ 1667 w 205711"/>
                <a:gd name="connsiteY7" fmla="*/ 135992 h 270931"/>
                <a:gd name="connsiteX8" fmla="*/ 19130 w 205711"/>
                <a:gd name="connsiteY8" fmla="*/ 242355 h 270931"/>
                <a:gd name="connsiteX9" fmla="*/ 128667 w 205711"/>
                <a:gd name="connsiteY9" fmla="*/ 215367 h 270931"/>
                <a:gd name="connsiteX10" fmla="*/ 171530 w 205711"/>
                <a:gd name="connsiteY10" fmla="*/ 164567 h 270931"/>
                <a:gd name="connsiteX11" fmla="*/ 203280 w 205711"/>
                <a:gd name="connsiteY11" fmla="*/ 72492 h 270931"/>
                <a:gd name="connsiteX12" fmla="*/ 185817 w 205711"/>
                <a:gd name="connsiteY12" fmla="*/ 1055 h 270931"/>
                <a:gd name="connsiteX13" fmla="*/ 30242 w 205711"/>
                <a:gd name="connsiteY13" fmla="*/ 34392 h 27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11" h="270931">
                  <a:moveTo>
                    <a:pt x="30242" y="34392"/>
                  </a:moveTo>
                  <a:cubicBezTo>
                    <a:pt x="27596" y="38890"/>
                    <a:pt x="145600" y="3965"/>
                    <a:pt x="169942" y="28042"/>
                  </a:cubicBezTo>
                  <a:cubicBezTo>
                    <a:pt x="194284" y="52119"/>
                    <a:pt x="183171" y="146047"/>
                    <a:pt x="176292" y="178855"/>
                  </a:cubicBezTo>
                  <a:cubicBezTo>
                    <a:pt x="169413" y="211663"/>
                    <a:pt x="143219" y="216161"/>
                    <a:pt x="128667" y="224892"/>
                  </a:cubicBezTo>
                  <a:cubicBezTo>
                    <a:pt x="114115" y="233623"/>
                    <a:pt x="104061" y="223569"/>
                    <a:pt x="88980" y="231242"/>
                  </a:cubicBezTo>
                  <a:cubicBezTo>
                    <a:pt x="73899" y="238915"/>
                    <a:pt x="52203" y="271194"/>
                    <a:pt x="38180" y="270930"/>
                  </a:cubicBezTo>
                  <a:cubicBezTo>
                    <a:pt x="24157" y="270666"/>
                    <a:pt x="10927" y="252145"/>
                    <a:pt x="4842" y="229655"/>
                  </a:cubicBezTo>
                  <a:cubicBezTo>
                    <a:pt x="-1243" y="207165"/>
                    <a:pt x="-714" y="133875"/>
                    <a:pt x="1667" y="135992"/>
                  </a:cubicBezTo>
                  <a:cubicBezTo>
                    <a:pt x="4048" y="138109"/>
                    <a:pt x="-2037" y="229126"/>
                    <a:pt x="19130" y="242355"/>
                  </a:cubicBezTo>
                  <a:cubicBezTo>
                    <a:pt x="40297" y="255584"/>
                    <a:pt x="103267" y="228332"/>
                    <a:pt x="128667" y="215367"/>
                  </a:cubicBezTo>
                  <a:cubicBezTo>
                    <a:pt x="154067" y="202402"/>
                    <a:pt x="159095" y="188380"/>
                    <a:pt x="171530" y="164567"/>
                  </a:cubicBezTo>
                  <a:cubicBezTo>
                    <a:pt x="183966" y="140755"/>
                    <a:pt x="200899" y="99744"/>
                    <a:pt x="203280" y="72492"/>
                  </a:cubicBezTo>
                  <a:cubicBezTo>
                    <a:pt x="205661" y="45240"/>
                    <a:pt x="212011" y="8728"/>
                    <a:pt x="185817" y="1055"/>
                  </a:cubicBezTo>
                  <a:cubicBezTo>
                    <a:pt x="159623" y="-6618"/>
                    <a:pt x="32888" y="29894"/>
                    <a:pt x="30242" y="343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2090D9FD-77B6-48CD-8308-A8A9936748CD}"/>
                </a:ext>
              </a:extLst>
            </p:cNvPr>
            <p:cNvSpPr/>
            <p:nvPr/>
          </p:nvSpPr>
          <p:spPr>
            <a:xfrm>
              <a:off x="3867988" y="5344999"/>
              <a:ext cx="83543" cy="111366"/>
            </a:xfrm>
            <a:custGeom>
              <a:avLst/>
              <a:gdLst>
                <a:gd name="connsiteX0" fmla="*/ 83300 w 83543"/>
                <a:gd name="connsiteY0" fmla="*/ 114 h 111366"/>
                <a:gd name="connsiteX1" fmla="*/ 19800 w 83543"/>
                <a:gd name="connsiteY1" fmla="*/ 63614 h 111366"/>
                <a:gd name="connsiteX2" fmla="*/ 750 w 83543"/>
                <a:gd name="connsiteY2" fmla="*/ 111239 h 111366"/>
                <a:gd name="connsiteX3" fmla="*/ 40437 w 83543"/>
                <a:gd name="connsiteY3" fmla="*/ 49326 h 111366"/>
                <a:gd name="connsiteX4" fmla="*/ 83300 w 83543"/>
                <a:gd name="connsiteY4" fmla="*/ 114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3" h="111366">
                  <a:moveTo>
                    <a:pt x="83300" y="114"/>
                  </a:moveTo>
                  <a:cubicBezTo>
                    <a:pt x="79860" y="2495"/>
                    <a:pt x="33558" y="45093"/>
                    <a:pt x="19800" y="63614"/>
                  </a:cubicBezTo>
                  <a:cubicBezTo>
                    <a:pt x="6042" y="82135"/>
                    <a:pt x="-2690" y="113620"/>
                    <a:pt x="750" y="111239"/>
                  </a:cubicBezTo>
                  <a:cubicBezTo>
                    <a:pt x="4189" y="108858"/>
                    <a:pt x="28002" y="65466"/>
                    <a:pt x="40437" y="49326"/>
                  </a:cubicBezTo>
                  <a:cubicBezTo>
                    <a:pt x="52872" y="33186"/>
                    <a:pt x="86740" y="-2267"/>
                    <a:pt x="83300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8B36EEA7-0A6E-4AC0-8119-CFF759FF0E72}"/>
                </a:ext>
              </a:extLst>
            </p:cNvPr>
            <p:cNvSpPr/>
            <p:nvPr/>
          </p:nvSpPr>
          <p:spPr>
            <a:xfrm>
              <a:off x="3829453" y="5363552"/>
              <a:ext cx="55023" cy="135831"/>
            </a:xfrm>
            <a:custGeom>
              <a:avLst/>
              <a:gdLst>
                <a:gd name="connsiteX0" fmla="*/ 53572 w 55023"/>
                <a:gd name="connsiteY0" fmla="*/ 611 h 135831"/>
                <a:gd name="connsiteX1" fmla="*/ 1185 w 55023"/>
                <a:gd name="connsiteY1" fmla="*/ 106973 h 135831"/>
                <a:gd name="connsiteX2" fmla="*/ 18647 w 55023"/>
                <a:gd name="connsiteY2" fmla="*/ 133961 h 135831"/>
                <a:gd name="connsiteX3" fmla="*/ 37697 w 55023"/>
                <a:gd name="connsiteY3" fmla="*/ 67286 h 135831"/>
                <a:gd name="connsiteX4" fmla="*/ 53572 w 55023"/>
                <a:gd name="connsiteY4" fmla="*/ 611 h 1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23" h="135831">
                  <a:moveTo>
                    <a:pt x="53572" y="611"/>
                  </a:moveTo>
                  <a:cubicBezTo>
                    <a:pt x="47487" y="7225"/>
                    <a:pt x="7006" y="84748"/>
                    <a:pt x="1185" y="106973"/>
                  </a:cubicBezTo>
                  <a:cubicBezTo>
                    <a:pt x="-4636" y="129198"/>
                    <a:pt x="12562" y="140575"/>
                    <a:pt x="18647" y="133961"/>
                  </a:cubicBezTo>
                  <a:cubicBezTo>
                    <a:pt x="24732" y="127347"/>
                    <a:pt x="30289" y="91892"/>
                    <a:pt x="37697" y="67286"/>
                  </a:cubicBezTo>
                  <a:cubicBezTo>
                    <a:pt x="45105" y="42680"/>
                    <a:pt x="59657" y="-6003"/>
                    <a:pt x="53572" y="6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C5FED9C5-68E0-4E9A-A26C-E88CCC0A4290}"/>
                </a:ext>
              </a:extLst>
            </p:cNvPr>
            <p:cNvSpPr/>
            <p:nvPr/>
          </p:nvSpPr>
          <p:spPr>
            <a:xfrm>
              <a:off x="3855747" y="5453063"/>
              <a:ext cx="163024" cy="32720"/>
            </a:xfrm>
            <a:custGeom>
              <a:avLst/>
              <a:gdLst>
                <a:gd name="connsiteX0" fmla="*/ 3466 w 163024"/>
                <a:gd name="connsiteY0" fmla="*/ 0 h 32720"/>
                <a:gd name="connsiteX1" fmla="*/ 162216 w 163024"/>
                <a:gd name="connsiteY1" fmla="*/ 30162 h 32720"/>
                <a:gd name="connsiteX2" fmla="*/ 62203 w 163024"/>
                <a:gd name="connsiteY2" fmla="*/ 30162 h 32720"/>
                <a:gd name="connsiteX3" fmla="*/ 3466 w 163024"/>
                <a:gd name="connsiteY3" fmla="*/ 0 h 3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24" h="32720">
                  <a:moveTo>
                    <a:pt x="3466" y="0"/>
                  </a:moveTo>
                  <a:cubicBezTo>
                    <a:pt x="20135" y="0"/>
                    <a:pt x="152427" y="25135"/>
                    <a:pt x="162216" y="30162"/>
                  </a:cubicBezTo>
                  <a:cubicBezTo>
                    <a:pt x="172006" y="35189"/>
                    <a:pt x="90249" y="31485"/>
                    <a:pt x="62203" y="30162"/>
                  </a:cubicBezTo>
                  <a:cubicBezTo>
                    <a:pt x="34157" y="28839"/>
                    <a:pt x="-13203" y="0"/>
                    <a:pt x="346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06E0FA80-6A5C-40F3-9D12-330CE0FBD796}"/>
                </a:ext>
              </a:extLst>
            </p:cNvPr>
            <p:cNvSpPr/>
            <p:nvPr/>
          </p:nvSpPr>
          <p:spPr>
            <a:xfrm>
              <a:off x="3730114" y="5441793"/>
              <a:ext cx="81787" cy="84362"/>
            </a:xfrm>
            <a:custGeom>
              <a:avLst/>
              <a:gdLst>
                <a:gd name="connsiteX0" fmla="*/ 511 w 81787"/>
                <a:gd name="connsiteY0" fmla="*/ 157 h 84362"/>
                <a:gd name="connsiteX1" fmla="*/ 81474 w 81787"/>
                <a:gd name="connsiteY1" fmla="*/ 27145 h 84362"/>
                <a:gd name="connsiteX2" fmla="*/ 29086 w 81787"/>
                <a:gd name="connsiteY2" fmla="*/ 84295 h 84362"/>
                <a:gd name="connsiteX3" fmla="*/ 44961 w 81787"/>
                <a:gd name="connsiteY3" fmla="*/ 38257 h 84362"/>
                <a:gd name="connsiteX4" fmla="*/ 511 w 81787"/>
                <a:gd name="connsiteY4" fmla="*/ 157 h 8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87" h="84362">
                  <a:moveTo>
                    <a:pt x="511" y="157"/>
                  </a:moveTo>
                  <a:cubicBezTo>
                    <a:pt x="6597" y="-1695"/>
                    <a:pt x="76711" y="13122"/>
                    <a:pt x="81474" y="27145"/>
                  </a:cubicBezTo>
                  <a:cubicBezTo>
                    <a:pt x="86237" y="41168"/>
                    <a:pt x="35172" y="82443"/>
                    <a:pt x="29086" y="84295"/>
                  </a:cubicBezTo>
                  <a:cubicBezTo>
                    <a:pt x="23001" y="86147"/>
                    <a:pt x="45225" y="49634"/>
                    <a:pt x="44961" y="38257"/>
                  </a:cubicBezTo>
                  <a:cubicBezTo>
                    <a:pt x="44697" y="26880"/>
                    <a:pt x="-5575" y="2009"/>
                    <a:pt x="511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D76D78E6-2D8A-4CFE-BF67-93531442181A}"/>
                </a:ext>
              </a:extLst>
            </p:cNvPr>
            <p:cNvSpPr/>
            <p:nvPr/>
          </p:nvSpPr>
          <p:spPr>
            <a:xfrm>
              <a:off x="4051175" y="5432324"/>
              <a:ext cx="68563" cy="100220"/>
            </a:xfrm>
            <a:custGeom>
              <a:avLst/>
              <a:gdLst>
                <a:gd name="connsiteX0" fmla="*/ 20763 w 68563"/>
                <a:gd name="connsiteY0" fmla="*/ 101 h 100220"/>
                <a:gd name="connsiteX1" fmla="*/ 68388 w 68563"/>
                <a:gd name="connsiteY1" fmla="*/ 55664 h 100220"/>
                <a:gd name="connsiteX2" fmla="*/ 125 w 68563"/>
                <a:gd name="connsiteY2" fmla="*/ 100114 h 100220"/>
                <a:gd name="connsiteX3" fmla="*/ 50925 w 68563"/>
                <a:gd name="connsiteY3" fmla="*/ 42964 h 100220"/>
                <a:gd name="connsiteX4" fmla="*/ 20763 w 68563"/>
                <a:gd name="connsiteY4" fmla="*/ 101 h 1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3" h="100220">
                  <a:moveTo>
                    <a:pt x="20763" y="101"/>
                  </a:moveTo>
                  <a:cubicBezTo>
                    <a:pt x="23673" y="2218"/>
                    <a:pt x="71828" y="38995"/>
                    <a:pt x="68388" y="55664"/>
                  </a:cubicBezTo>
                  <a:cubicBezTo>
                    <a:pt x="64948" y="72333"/>
                    <a:pt x="3035" y="102231"/>
                    <a:pt x="125" y="100114"/>
                  </a:cubicBezTo>
                  <a:cubicBezTo>
                    <a:pt x="-2785" y="97997"/>
                    <a:pt x="45633" y="56458"/>
                    <a:pt x="50925" y="42964"/>
                  </a:cubicBezTo>
                  <a:cubicBezTo>
                    <a:pt x="56217" y="29470"/>
                    <a:pt x="17853" y="-2016"/>
                    <a:pt x="20763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9C1DE9EF-8E21-48CC-BE95-44940110101B}"/>
                </a:ext>
              </a:extLst>
            </p:cNvPr>
            <p:cNvSpPr/>
            <p:nvPr/>
          </p:nvSpPr>
          <p:spPr>
            <a:xfrm>
              <a:off x="4135529" y="5771020"/>
              <a:ext cx="225768" cy="158583"/>
            </a:xfrm>
            <a:custGeom>
              <a:avLst/>
              <a:gdLst>
                <a:gd name="connsiteX0" fmla="*/ 1496 w 225768"/>
                <a:gd name="connsiteY0" fmla="*/ 158293 h 158583"/>
                <a:gd name="connsiteX1" fmla="*/ 152309 w 225768"/>
                <a:gd name="connsiteY1" fmla="*/ 129718 h 158583"/>
                <a:gd name="connsiteX2" fmla="*/ 225334 w 225768"/>
                <a:gd name="connsiteY2" fmla="*/ 1130 h 158583"/>
                <a:gd name="connsiteX3" fmla="*/ 177709 w 225768"/>
                <a:gd name="connsiteY3" fmla="*/ 70980 h 158583"/>
                <a:gd name="connsiteX4" fmla="*/ 79284 w 225768"/>
                <a:gd name="connsiteY4" fmla="*/ 140830 h 158583"/>
                <a:gd name="connsiteX5" fmla="*/ 1496 w 225768"/>
                <a:gd name="connsiteY5" fmla="*/ 158293 h 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768" h="158583">
                  <a:moveTo>
                    <a:pt x="1496" y="158293"/>
                  </a:moveTo>
                  <a:cubicBezTo>
                    <a:pt x="13667" y="156441"/>
                    <a:pt x="115003" y="155912"/>
                    <a:pt x="152309" y="129718"/>
                  </a:cubicBezTo>
                  <a:cubicBezTo>
                    <a:pt x="189615" y="103524"/>
                    <a:pt x="221101" y="10920"/>
                    <a:pt x="225334" y="1130"/>
                  </a:cubicBezTo>
                  <a:cubicBezTo>
                    <a:pt x="229567" y="-8660"/>
                    <a:pt x="202051" y="47697"/>
                    <a:pt x="177709" y="70980"/>
                  </a:cubicBezTo>
                  <a:cubicBezTo>
                    <a:pt x="153367" y="94263"/>
                    <a:pt x="103890" y="128659"/>
                    <a:pt x="79284" y="140830"/>
                  </a:cubicBezTo>
                  <a:cubicBezTo>
                    <a:pt x="54678" y="153001"/>
                    <a:pt x="-10675" y="160145"/>
                    <a:pt x="1496" y="158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C622C784-FE5D-45B9-A3B2-D760813AA92D}"/>
                </a:ext>
              </a:extLst>
            </p:cNvPr>
            <p:cNvSpPr/>
            <p:nvPr/>
          </p:nvSpPr>
          <p:spPr>
            <a:xfrm>
              <a:off x="4327038" y="5840514"/>
              <a:ext cx="51835" cy="446102"/>
            </a:xfrm>
            <a:custGeom>
              <a:avLst/>
              <a:gdLst>
                <a:gd name="connsiteX0" fmla="*/ 2075 w 51835"/>
                <a:gd name="connsiteY0" fmla="*/ 6249 h 446102"/>
                <a:gd name="connsiteX1" fmla="*/ 51287 w 51835"/>
                <a:gd name="connsiteY1" fmla="*/ 431699 h 446102"/>
                <a:gd name="connsiteX2" fmla="*/ 27475 w 51835"/>
                <a:gd name="connsiteY2" fmla="*/ 331686 h 446102"/>
                <a:gd name="connsiteX3" fmla="*/ 11600 w 51835"/>
                <a:gd name="connsiteY3" fmla="*/ 187224 h 446102"/>
                <a:gd name="connsiteX4" fmla="*/ 2075 w 51835"/>
                <a:gd name="connsiteY4" fmla="*/ 6249 h 4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35" h="446102">
                  <a:moveTo>
                    <a:pt x="2075" y="6249"/>
                  </a:moveTo>
                  <a:cubicBezTo>
                    <a:pt x="8689" y="46995"/>
                    <a:pt x="47054" y="377460"/>
                    <a:pt x="51287" y="431699"/>
                  </a:cubicBezTo>
                  <a:cubicBezTo>
                    <a:pt x="55520" y="485938"/>
                    <a:pt x="34089" y="372432"/>
                    <a:pt x="27475" y="331686"/>
                  </a:cubicBezTo>
                  <a:cubicBezTo>
                    <a:pt x="20861" y="290940"/>
                    <a:pt x="16892" y="239082"/>
                    <a:pt x="11600" y="187224"/>
                  </a:cubicBezTo>
                  <a:cubicBezTo>
                    <a:pt x="6308" y="135366"/>
                    <a:pt x="-4539" y="-34497"/>
                    <a:pt x="2075" y="6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73752FA7-E24B-4B96-995C-5CA4781349F4}"/>
                </a:ext>
              </a:extLst>
            </p:cNvPr>
            <p:cNvSpPr/>
            <p:nvPr/>
          </p:nvSpPr>
          <p:spPr>
            <a:xfrm>
              <a:off x="4267194" y="5894583"/>
              <a:ext cx="45646" cy="269120"/>
            </a:xfrm>
            <a:custGeom>
              <a:avLst/>
              <a:gdLst>
                <a:gd name="connsiteX0" fmla="*/ 6 w 45646"/>
                <a:gd name="connsiteY0" fmla="*/ 2980 h 269120"/>
                <a:gd name="connsiteX1" fmla="*/ 39694 w 45646"/>
                <a:gd name="connsiteY1" fmla="*/ 266505 h 269120"/>
                <a:gd name="connsiteX2" fmla="*/ 42869 w 45646"/>
                <a:gd name="connsiteY2" fmla="*/ 131567 h 269120"/>
                <a:gd name="connsiteX3" fmla="*/ 6 w 45646"/>
                <a:gd name="connsiteY3" fmla="*/ 2980 h 2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46" h="269120">
                  <a:moveTo>
                    <a:pt x="6" y="2980"/>
                  </a:moveTo>
                  <a:cubicBezTo>
                    <a:pt x="-523" y="25470"/>
                    <a:pt x="32550" y="245074"/>
                    <a:pt x="39694" y="266505"/>
                  </a:cubicBezTo>
                  <a:cubicBezTo>
                    <a:pt x="46838" y="287936"/>
                    <a:pt x="47102" y="171784"/>
                    <a:pt x="42869" y="131567"/>
                  </a:cubicBezTo>
                  <a:cubicBezTo>
                    <a:pt x="38636" y="91350"/>
                    <a:pt x="535" y="-19510"/>
                    <a:pt x="6" y="29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BEB3C317-FE74-4D45-A719-6821A2F26990}"/>
                </a:ext>
              </a:extLst>
            </p:cNvPr>
            <p:cNvSpPr/>
            <p:nvPr/>
          </p:nvSpPr>
          <p:spPr>
            <a:xfrm>
              <a:off x="4330618" y="5811748"/>
              <a:ext cx="122437" cy="371815"/>
            </a:xfrm>
            <a:custGeom>
              <a:avLst/>
              <a:gdLst>
                <a:gd name="connsiteX0" fmla="*/ 82 w 122437"/>
                <a:gd name="connsiteY0" fmla="*/ 90 h 371815"/>
                <a:gd name="connsiteX1" fmla="*/ 119145 w 122437"/>
                <a:gd name="connsiteY1" fmla="*/ 49302 h 371815"/>
                <a:gd name="connsiteX2" fmla="*/ 88982 w 122437"/>
                <a:gd name="connsiteY2" fmla="*/ 289015 h 371815"/>
                <a:gd name="connsiteX3" fmla="*/ 87395 w 122437"/>
                <a:gd name="connsiteY3" fmla="*/ 371565 h 371815"/>
                <a:gd name="connsiteX4" fmla="*/ 98507 w 122437"/>
                <a:gd name="connsiteY4" fmla="*/ 268377 h 371815"/>
                <a:gd name="connsiteX5" fmla="*/ 103270 w 122437"/>
                <a:gd name="connsiteY5" fmla="*/ 82640 h 371815"/>
                <a:gd name="connsiteX6" fmla="*/ 100095 w 122437"/>
                <a:gd name="connsiteY6" fmla="*/ 38190 h 371815"/>
                <a:gd name="connsiteX7" fmla="*/ 82 w 122437"/>
                <a:gd name="connsiteY7" fmla="*/ 90 h 3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37" h="371815">
                  <a:moveTo>
                    <a:pt x="82" y="90"/>
                  </a:moveTo>
                  <a:cubicBezTo>
                    <a:pt x="3257" y="1942"/>
                    <a:pt x="104328" y="1148"/>
                    <a:pt x="119145" y="49302"/>
                  </a:cubicBezTo>
                  <a:cubicBezTo>
                    <a:pt x="133962" y="97456"/>
                    <a:pt x="94274" y="235305"/>
                    <a:pt x="88982" y="289015"/>
                  </a:cubicBezTo>
                  <a:cubicBezTo>
                    <a:pt x="83690" y="342726"/>
                    <a:pt x="85808" y="375005"/>
                    <a:pt x="87395" y="371565"/>
                  </a:cubicBezTo>
                  <a:cubicBezTo>
                    <a:pt x="88983" y="368125"/>
                    <a:pt x="95861" y="316531"/>
                    <a:pt x="98507" y="268377"/>
                  </a:cubicBezTo>
                  <a:cubicBezTo>
                    <a:pt x="101153" y="220223"/>
                    <a:pt x="103005" y="121004"/>
                    <a:pt x="103270" y="82640"/>
                  </a:cubicBezTo>
                  <a:cubicBezTo>
                    <a:pt x="103535" y="44276"/>
                    <a:pt x="113589" y="51155"/>
                    <a:pt x="100095" y="38190"/>
                  </a:cubicBezTo>
                  <a:cubicBezTo>
                    <a:pt x="86601" y="25225"/>
                    <a:pt x="-3093" y="-1762"/>
                    <a:pt x="82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C1A0E8B4-C670-4723-AB19-EE926993DFE3}"/>
                </a:ext>
              </a:extLst>
            </p:cNvPr>
            <p:cNvSpPr/>
            <p:nvPr/>
          </p:nvSpPr>
          <p:spPr>
            <a:xfrm>
              <a:off x="4466538" y="5702925"/>
              <a:ext cx="186556" cy="466637"/>
            </a:xfrm>
            <a:custGeom>
              <a:avLst/>
              <a:gdLst>
                <a:gd name="connsiteX0" fmla="*/ 183250 w 186556"/>
                <a:gd name="connsiteY0" fmla="*/ 10488 h 466637"/>
                <a:gd name="connsiteX1" fmla="*/ 138800 w 186556"/>
                <a:gd name="connsiteY1" fmla="*/ 102563 h 466637"/>
                <a:gd name="connsiteX2" fmla="*/ 76887 w 186556"/>
                <a:gd name="connsiteY2" fmla="*/ 242263 h 466637"/>
                <a:gd name="connsiteX3" fmla="*/ 687 w 186556"/>
                <a:gd name="connsiteY3" fmla="*/ 462925 h 466637"/>
                <a:gd name="connsiteX4" fmla="*/ 46725 w 186556"/>
                <a:gd name="connsiteY4" fmla="*/ 354975 h 466637"/>
                <a:gd name="connsiteX5" fmla="*/ 183250 w 186556"/>
                <a:gd name="connsiteY5" fmla="*/ 10488 h 46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556" h="466637">
                  <a:moveTo>
                    <a:pt x="183250" y="10488"/>
                  </a:moveTo>
                  <a:cubicBezTo>
                    <a:pt x="198596" y="-31581"/>
                    <a:pt x="156527" y="63934"/>
                    <a:pt x="138800" y="102563"/>
                  </a:cubicBezTo>
                  <a:cubicBezTo>
                    <a:pt x="121073" y="141192"/>
                    <a:pt x="99906" y="182203"/>
                    <a:pt x="76887" y="242263"/>
                  </a:cubicBezTo>
                  <a:cubicBezTo>
                    <a:pt x="53868" y="302323"/>
                    <a:pt x="5714" y="444140"/>
                    <a:pt x="687" y="462925"/>
                  </a:cubicBezTo>
                  <a:cubicBezTo>
                    <a:pt x="-4340" y="481710"/>
                    <a:pt x="18944" y="426677"/>
                    <a:pt x="46725" y="354975"/>
                  </a:cubicBezTo>
                  <a:cubicBezTo>
                    <a:pt x="74506" y="283273"/>
                    <a:pt x="167904" y="52557"/>
                    <a:pt x="183250" y="10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73973261-4134-4550-B50A-C179A8A3A4D2}"/>
                </a:ext>
              </a:extLst>
            </p:cNvPr>
            <p:cNvSpPr/>
            <p:nvPr/>
          </p:nvSpPr>
          <p:spPr>
            <a:xfrm>
              <a:off x="4281379" y="6126711"/>
              <a:ext cx="49559" cy="278853"/>
            </a:xfrm>
            <a:custGeom>
              <a:avLst/>
              <a:gdLst>
                <a:gd name="connsiteX0" fmla="*/ 30271 w 49559"/>
                <a:gd name="connsiteY0" fmla="*/ 4214 h 278853"/>
                <a:gd name="connsiteX1" fmla="*/ 17571 w 49559"/>
                <a:gd name="connsiteY1" fmla="*/ 169314 h 278853"/>
                <a:gd name="connsiteX2" fmla="*/ 17571 w 49559"/>
                <a:gd name="connsiteY2" fmla="*/ 207414 h 278853"/>
                <a:gd name="connsiteX3" fmla="*/ 109 w 49559"/>
                <a:gd name="connsiteY3" fmla="*/ 278852 h 278853"/>
                <a:gd name="connsiteX4" fmla="*/ 27096 w 49559"/>
                <a:gd name="connsiteY4" fmla="*/ 209002 h 278853"/>
                <a:gd name="connsiteX5" fmla="*/ 49321 w 49559"/>
                <a:gd name="connsiteY5" fmla="*/ 59777 h 278853"/>
                <a:gd name="connsiteX6" fmla="*/ 30271 w 49559"/>
                <a:gd name="connsiteY6" fmla="*/ 4214 h 27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59" h="278853">
                  <a:moveTo>
                    <a:pt x="30271" y="4214"/>
                  </a:moveTo>
                  <a:cubicBezTo>
                    <a:pt x="24979" y="22470"/>
                    <a:pt x="19688" y="135447"/>
                    <a:pt x="17571" y="169314"/>
                  </a:cubicBezTo>
                  <a:cubicBezTo>
                    <a:pt x="15454" y="203181"/>
                    <a:pt x="20481" y="189158"/>
                    <a:pt x="17571" y="207414"/>
                  </a:cubicBezTo>
                  <a:cubicBezTo>
                    <a:pt x="14661" y="225670"/>
                    <a:pt x="-1479" y="278587"/>
                    <a:pt x="109" y="278852"/>
                  </a:cubicBezTo>
                  <a:cubicBezTo>
                    <a:pt x="1696" y="279117"/>
                    <a:pt x="18894" y="245514"/>
                    <a:pt x="27096" y="209002"/>
                  </a:cubicBezTo>
                  <a:cubicBezTo>
                    <a:pt x="35298" y="172490"/>
                    <a:pt x="46940" y="88352"/>
                    <a:pt x="49321" y="59777"/>
                  </a:cubicBezTo>
                  <a:cubicBezTo>
                    <a:pt x="51702" y="31202"/>
                    <a:pt x="35563" y="-14042"/>
                    <a:pt x="30271" y="42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B1B64F2-ADDD-4DEA-8894-08AB494987C7}"/>
                </a:ext>
              </a:extLst>
            </p:cNvPr>
            <p:cNvSpPr/>
            <p:nvPr/>
          </p:nvSpPr>
          <p:spPr>
            <a:xfrm>
              <a:off x="4219554" y="5924541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BDA5EA4-A65A-48BA-B48A-3A27FA7EA63B}"/>
                </a:ext>
              </a:extLst>
            </p:cNvPr>
            <p:cNvSpPr/>
            <p:nvPr/>
          </p:nvSpPr>
          <p:spPr>
            <a:xfrm>
              <a:off x="4222729" y="5973753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C5462414-7F01-41E5-8D04-B8DC7F2F5055}"/>
                </a:ext>
              </a:extLst>
            </p:cNvPr>
            <p:cNvSpPr/>
            <p:nvPr/>
          </p:nvSpPr>
          <p:spPr>
            <a:xfrm>
              <a:off x="4225904" y="60340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14E16C02-B814-41BC-8145-120C2E8C72C8}"/>
                </a:ext>
              </a:extLst>
            </p:cNvPr>
            <p:cNvSpPr/>
            <p:nvPr/>
          </p:nvSpPr>
          <p:spPr>
            <a:xfrm>
              <a:off x="4232254" y="60848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98DE9CF1-1C75-482F-AC9E-2D716CB0A695}"/>
                </a:ext>
              </a:extLst>
            </p:cNvPr>
            <p:cNvSpPr/>
            <p:nvPr/>
          </p:nvSpPr>
          <p:spPr>
            <a:xfrm>
              <a:off x="4225908" y="5930395"/>
              <a:ext cx="17548" cy="266661"/>
            </a:xfrm>
            <a:custGeom>
              <a:avLst/>
              <a:gdLst>
                <a:gd name="connsiteX0" fmla="*/ 17 w 17548"/>
                <a:gd name="connsiteY0" fmla="*/ 505 h 266661"/>
                <a:gd name="connsiteX1" fmla="*/ 14305 w 17548"/>
                <a:gd name="connsiteY1" fmla="*/ 257680 h 266661"/>
                <a:gd name="connsiteX2" fmla="*/ 17480 w 17548"/>
                <a:gd name="connsiteY2" fmla="*/ 192593 h 266661"/>
                <a:gd name="connsiteX3" fmla="*/ 17 w 17548"/>
                <a:gd name="connsiteY3" fmla="*/ 505 h 2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8" h="266661">
                  <a:moveTo>
                    <a:pt x="17" y="505"/>
                  </a:moveTo>
                  <a:cubicBezTo>
                    <a:pt x="-512" y="11353"/>
                    <a:pt x="11395" y="225665"/>
                    <a:pt x="14305" y="257680"/>
                  </a:cubicBezTo>
                  <a:cubicBezTo>
                    <a:pt x="17215" y="289695"/>
                    <a:pt x="16157" y="228576"/>
                    <a:pt x="17480" y="192593"/>
                  </a:cubicBezTo>
                  <a:cubicBezTo>
                    <a:pt x="18803" y="156610"/>
                    <a:pt x="546" y="-10343"/>
                    <a:pt x="17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F5283484-66FF-48BC-A5BD-03880CADB707}"/>
                </a:ext>
              </a:extLst>
            </p:cNvPr>
            <p:cNvSpPr/>
            <p:nvPr/>
          </p:nvSpPr>
          <p:spPr>
            <a:xfrm>
              <a:off x="4155149" y="6167050"/>
              <a:ext cx="168163" cy="66804"/>
            </a:xfrm>
            <a:custGeom>
              <a:avLst/>
              <a:gdLst>
                <a:gd name="connsiteX0" fmla="*/ 167614 w 168163"/>
                <a:gd name="connsiteY0" fmla="*/ 388 h 66804"/>
                <a:gd name="connsiteX1" fmla="*/ 4101 w 168163"/>
                <a:gd name="connsiteY1" fmla="*/ 65475 h 66804"/>
                <a:gd name="connsiteX2" fmla="*/ 56489 w 168163"/>
                <a:gd name="connsiteY2" fmla="*/ 40075 h 66804"/>
                <a:gd name="connsiteX3" fmla="*/ 167614 w 168163"/>
                <a:gd name="connsiteY3" fmla="*/ 388 h 6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163" h="66804">
                  <a:moveTo>
                    <a:pt x="167614" y="388"/>
                  </a:moveTo>
                  <a:cubicBezTo>
                    <a:pt x="158883" y="4621"/>
                    <a:pt x="22622" y="58861"/>
                    <a:pt x="4101" y="65475"/>
                  </a:cubicBezTo>
                  <a:cubicBezTo>
                    <a:pt x="-14420" y="72089"/>
                    <a:pt x="34528" y="52510"/>
                    <a:pt x="56489" y="40075"/>
                  </a:cubicBezTo>
                  <a:cubicBezTo>
                    <a:pt x="78449" y="27640"/>
                    <a:pt x="176345" y="-3845"/>
                    <a:pt x="167614" y="3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170CD790-AC58-4F6A-B4E6-D147FE53F773}"/>
                </a:ext>
              </a:extLst>
            </p:cNvPr>
            <p:cNvSpPr/>
            <p:nvPr/>
          </p:nvSpPr>
          <p:spPr>
            <a:xfrm>
              <a:off x="4171820" y="6194396"/>
              <a:ext cx="114157" cy="92562"/>
            </a:xfrm>
            <a:custGeom>
              <a:avLst/>
              <a:gdLst>
                <a:gd name="connsiteX0" fmla="*/ 84268 w 114157"/>
                <a:gd name="connsiteY0" fmla="*/ 29 h 92562"/>
                <a:gd name="connsiteX1" fmla="*/ 92205 w 114157"/>
                <a:gd name="connsiteY1" fmla="*/ 57179 h 92562"/>
                <a:gd name="connsiteX2" fmla="*/ 109668 w 114157"/>
                <a:gd name="connsiteY2" fmla="*/ 90517 h 92562"/>
                <a:gd name="connsiteX3" fmla="*/ 130 w 114157"/>
                <a:gd name="connsiteY3" fmla="*/ 88929 h 92562"/>
                <a:gd name="connsiteX4" fmla="*/ 87443 w 114157"/>
                <a:gd name="connsiteY4" fmla="*/ 88929 h 92562"/>
                <a:gd name="connsiteX5" fmla="*/ 87443 w 114157"/>
                <a:gd name="connsiteY5" fmla="*/ 65117 h 92562"/>
                <a:gd name="connsiteX6" fmla="*/ 84268 w 114157"/>
                <a:gd name="connsiteY6" fmla="*/ 29 h 9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57" h="92562">
                  <a:moveTo>
                    <a:pt x="84268" y="29"/>
                  </a:moveTo>
                  <a:cubicBezTo>
                    <a:pt x="85062" y="-1294"/>
                    <a:pt x="87972" y="42098"/>
                    <a:pt x="92205" y="57179"/>
                  </a:cubicBezTo>
                  <a:cubicBezTo>
                    <a:pt x="96438" y="72260"/>
                    <a:pt x="125014" y="85225"/>
                    <a:pt x="109668" y="90517"/>
                  </a:cubicBezTo>
                  <a:cubicBezTo>
                    <a:pt x="94322" y="95809"/>
                    <a:pt x="3834" y="89194"/>
                    <a:pt x="130" y="88929"/>
                  </a:cubicBezTo>
                  <a:cubicBezTo>
                    <a:pt x="-3574" y="88664"/>
                    <a:pt x="72891" y="92898"/>
                    <a:pt x="87443" y="88929"/>
                  </a:cubicBezTo>
                  <a:cubicBezTo>
                    <a:pt x="101995" y="84960"/>
                    <a:pt x="90089" y="76494"/>
                    <a:pt x="87443" y="65117"/>
                  </a:cubicBezTo>
                  <a:cubicBezTo>
                    <a:pt x="84797" y="53740"/>
                    <a:pt x="83474" y="1352"/>
                    <a:pt x="84268" y="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23703A42-14AD-4D81-AB4C-6D0AFAD601FB}"/>
                </a:ext>
              </a:extLst>
            </p:cNvPr>
            <p:cNvSpPr/>
            <p:nvPr/>
          </p:nvSpPr>
          <p:spPr>
            <a:xfrm>
              <a:off x="4189140" y="5930398"/>
              <a:ext cx="32499" cy="262246"/>
            </a:xfrm>
            <a:custGeom>
              <a:avLst/>
              <a:gdLst>
                <a:gd name="connsiteX0" fmla="*/ 273 w 32499"/>
                <a:gd name="connsiteY0" fmla="*/ 502 h 262246"/>
                <a:gd name="connsiteX1" fmla="*/ 32023 w 32499"/>
                <a:gd name="connsiteY1" fmla="*/ 252915 h 262246"/>
                <a:gd name="connsiteX2" fmla="*/ 17735 w 32499"/>
                <a:gd name="connsiteY2" fmla="*/ 189415 h 262246"/>
                <a:gd name="connsiteX3" fmla="*/ 273 w 32499"/>
                <a:gd name="connsiteY3" fmla="*/ 502 h 26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99" h="262246">
                  <a:moveTo>
                    <a:pt x="273" y="502"/>
                  </a:moveTo>
                  <a:cubicBezTo>
                    <a:pt x="2654" y="11085"/>
                    <a:pt x="29113" y="221430"/>
                    <a:pt x="32023" y="252915"/>
                  </a:cubicBezTo>
                  <a:cubicBezTo>
                    <a:pt x="34933" y="284400"/>
                    <a:pt x="23820" y="229367"/>
                    <a:pt x="17735" y="189415"/>
                  </a:cubicBezTo>
                  <a:cubicBezTo>
                    <a:pt x="11650" y="149463"/>
                    <a:pt x="-2108" y="-10081"/>
                    <a:pt x="273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BF4C90EE-9AA8-4525-BAF2-01E73D0CB3C8}"/>
                </a:ext>
              </a:extLst>
            </p:cNvPr>
            <p:cNvSpPr/>
            <p:nvPr/>
          </p:nvSpPr>
          <p:spPr>
            <a:xfrm>
              <a:off x="4371641" y="5276629"/>
              <a:ext cx="132343" cy="167869"/>
            </a:xfrm>
            <a:custGeom>
              <a:avLst/>
              <a:gdLst>
                <a:gd name="connsiteX0" fmla="*/ 334 w 132343"/>
                <a:gd name="connsiteY0" fmla="*/ 221 h 167869"/>
                <a:gd name="connsiteX1" fmla="*/ 24147 w 132343"/>
                <a:gd name="connsiteY1" fmla="*/ 152621 h 167869"/>
                <a:gd name="connsiteX2" fmla="*/ 93997 w 132343"/>
                <a:gd name="connsiteY2" fmla="*/ 152621 h 167869"/>
                <a:gd name="connsiteX3" fmla="*/ 120984 w 132343"/>
                <a:gd name="connsiteY3" fmla="*/ 65309 h 167869"/>
                <a:gd name="connsiteX4" fmla="*/ 132097 w 132343"/>
                <a:gd name="connsiteY4" fmla="*/ 49434 h 167869"/>
                <a:gd name="connsiteX5" fmla="*/ 111459 w 132343"/>
                <a:gd name="connsiteY5" fmla="*/ 139921 h 167869"/>
                <a:gd name="connsiteX6" fmla="*/ 55897 w 132343"/>
                <a:gd name="connsiteY6" fmla="*/ 160559 h 167869"/>
                <a:gd name="connsiteX7" fmla="*/ 38434 w 132343"/>
                <a:gd name="connsiteY7" fmla="*/ 119284 h 167869"/>
                <a:gd name="connsiteX8" fmla="*/ 334 w 132343"/>
                <a:gd name="connsiteY8" fmla="*/ 221 h 1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43" h="167869">
                  <a:moveTo>
                    <a:pt x="334" y="221"/>
                  </a:moveTo>
                  <a:cubicBezTo>
                    <a:pt x="-2047" y="5777"/>
                    <a:pt x="8536" y="127221"/>
                    <a:pt x="24147" y="152621"/>
                  </a:cubicBezTo>
                  <a:cubicBezTo>
                    <a:pt x="39758" y="178021"/>
                    <a:pt x="77858" y="167173"/>
                    <a:pt x="93997" y="152621"/>
                  </a:cubicBezTo>
                  <a:cubicBezTo>
                    <a:pt x="110136" y="138069"/>
                    <a:pt x="114634" y="82507"/>
                    <a:pt x="120984" y="65309"/>
                  </a:cubicBezTo>
                  <a:cubicBezTo>
                    <a:pt x="127334" y="48111"/>
                    <a:pt x="133684" y="36999"/>
                    <a:pt x="132097" y="49434"/>
                  </a:cubicBezTo>
                  <a:cubicBezTo>
                    <a:pt x="130510" y="61869"/>
                    <a:pt x="124159" y="121400"/>
                    <a:pt x="111459" y="139921"/>
                  </a:cubicBezTo>
                  <a:cubicBezTo>
                    <a:pt x="98759" y="158442"/>
                    <a:pt x="68068" y="163999"/>
                    <a:pt x="55897" y="160559"/>
                  </a:cubicBezTo>
                  <a:cubicBezTo>
                    <a:pt x="43726" y="157120"/>
                    <a:pt x="45313" y="143361"/>
                    <a:pt x="38434" y="119284"/>
                  </a:cubicBezTo>
                  <a:cubicBezTo>
                    <a:pt x="31555" y="95207"/>
                    <a:pt x="2715" y="-5335"/>
                    <a:pt x="334" y="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148714F7-62E0-411B-98A5-3A51D64653B0}"/>
                </a:ext>
              </a:extLst>
            </p:cNvPr>
            <p:cNvSpPr/>
            <p:nvPr/>
          </p:nvSpPr>
          <p:spPr>
            <a:xfrm>
              <a:off x="4422415" y="5297611"/>
              <a:ext cx="46493" cy="136278"/>
            </a:xfrm>
            <a:custGeom>
              <a:avLst/>
              <a:gdLst>
                <a:gd name="connsiteX0" fmla="*/ 46398 w 46493"/>
                <a:gd name="connsiteY0" fmla="*/ 1464 h 136278"/>
                <a:gd name="connsiteX1" fmla="*/ 1948 w 46493"/>
                <a:gd name="connsiteY1" fmla="*/ 134814 h 136278"/>
                <a:gd name="connsiteX2" fmla="*/ 13060 w 46493"/>
                <a:gd name="connsiteY2" fmla="*/ 68139 h 136278"/>
                <a:gd name="connsiteX3" fmla="*/ 46398 w 46493"/>
                <a:gd name="connsiteY3" fmla="*/ 1464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93" h="136278">
                  <a:moveTo>
                    <a:pt x="46398" y="1464"/>
                  </a:moveTo>
                  <a:cubicBezTo>
                    <a:pt x="44546" y="12577"/>
                    <a:pt x="7504" y="123702"/>
                    <a:pt x="1948" y="134814"/>
                  </a:cubicBezTo>
                  <a:cubicBezTo>
                    <a:pt x="-3608" y="145927"/>
                    <a:pt x="3535" y="90893"/>
                    <a:pt x="13060" y="68139"/>
                  </a:cubicBezTo>
                  <a:cubicBezTo>
                    <a:pt x="22585" y="45385"/>
                    <a:pt x="48250" y="-9649"/>
                    <a:pt x="46398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: 図形 1171">
              <a:extLst>
                <a:ext uri="{FF2B5EF4-FFF2-40B4-BE49-F238E27FC236}">
                  <a16:creationId xmlns:a16="http://schemas.microsoft.com/office/drawing/2014/main" id="{C5E0A4EA-26A2-4B35-BF85-C59F82F6DA57}"/>
                </a:ext>
              </a:extLst>
            </p:cNvPr>
            <p:cNvSpPr/>
            <p:nvPr/>
          </p:nvSpPr>
          <p:spPr>
            <a:xfrm>
              <a:off x="4341313" y="5436065"/>
              <a:ext cx="104208" cy="36066"/>
            </a:xfrm>
            <a:custGeom>
              <a:avLst/>
              <a:gdLst>
                <a:gd name="connsiteX0" fmla="*/ 2087 w 104208"/>
                <a:gd name="connsiteY0" fmla="*/ 36048 h 36066"/>
                <a:gd name="connsiteX1" fmla="*/ 103687 w 104208"/>
                <a:gd name="connsiteY1" fmla="*/ 5885 h 36066"/>
                <a:gd name="connsiteX2" fmla="*/ 40187 w 104208"/>
                <a:gd name="connsiteY2" fmla="*/ 1123 h 36066"/>
                <a:gd name="connsiteX3" fmla="*/ 2087 w 104208"/>
                <a:gd name="connsiteY3" fmla="*/ 36048 h 3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08" h="36066">
                  <a:moveTo>
                    <a:pt x="2087" y="36048"/>
                  </a:moveTo>
                  <a:cubicBezTo>
                    <a:pt x="12670" y="36842"/>
                    <a:pt x="97337" y="11706"/>
                    <a:pt x="103687" y="5885"/>
                  </a:cubicBezTo>
                  <a:cubicBezTo>
                    <a:pt x="110037" y="64"/>
                    <a:pt x="56591" y="-1258"/>
                    <a:pt x="40187" y="1123"/>
                  </a:cubicBezTo>
                  <a:cubicBezTo>
                    <a:pt x="23783" y="3504"/>
                    <a:pt x="-8496" y="35254"/>
                    <a:pt x="2087" y="360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B7DDE84F-6048-4179-95FC-E2A5BB1BA28D}"/>
                </a:ext>
              </a:extLst>
            </p:cNvPr>
            <p:cNvSpPr/>
            <p:nvPr/>
          </p:nvSpPr>
          <p:spPr>
            <a:xfrm>
              <a:off x="4375082" y="5436879"/>
              <a:ext cx="60461" cy="313753"/>
            </a:xfrm>
            <a:custGeom>
              <a:avLst/>
              <a:gdLst>
                <a:gd name="connsiteX0" fmla="*/ 42931 w 60461"/>
                <a:gd name="connsiteY0" fmla="*/ 309 h 313753"/>
                <a:gd name="connsiteX1" fmla="*/ 60393 w 60461"/>
                <a:gd name="connsiteY1" fmla="*/ 117784 h 313753"/>
                <a:gd name="connsiteX2" fmla="*/ 34993 w 60461"/>
                <a:gd name="connsiteY2" fmla="*/ 186046 h 313753"/>
                <a:gd name="connsiteX3" fmla="*/ 68 w 60461"/>
                <a:gd name="connsiteY3" fmla="*/ 313046 h 313753"/>
                <a:gd name="connsiteX4" fmla="*/ 44518 w 60461"/>
                <a:gd name="connsiteY4" fmla="*/ 230496 h 313753"/>
                <a:gd name="connsiteX5" fmla="*/ 57218 w 60461"/>
                <a:gd name="connsiteY5" fmla="*/ 87621 h 313753"/>
                <a:gd name="connsiteX6" fmla="*/ 42931 w 60461"/>
                <a:gd name="connsiteY6" fmla="*/ 309 h 31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61" h="313753">
                  <a:moveTo>
                    <a:pt x="42931" y="309"/>
                  </a:moveTo>
                  <a:cubicBezTo>
                    <a:pt x="43460" y="5336"/>
                    <a:pt x="61716" y="86828"/>
                    <a:pt x="60393" y="117784"/>
                  </a:cubicBezTo>
                  <a:cubicBezTo>
                    <a:pt x="59070" y="148740"/>
                    <a:pt x="45047" y="153502"/>
                    <a:pt x="34993" y="186046"/>
                  </a:cubicBezTo>
                  <a:cubicBezTo>
                    <a:pt x="24939" y="218590"/>
                    <a:pt x="-1519" y="305638"/>
                    <a:pt x="68" y="313046"/>
                  </a:cubicBezTo>
                  <a:cubicBezTo>
                    <a:pt x="1655" y="320454"/>
                    <a:pt x="34993" y="268067"/>
                    <a:pt x="44518" y="230496"/>
                  </a:cubicBezTo>
                  <a:cubicBezTo>
                    <a:pt x="54043" y="192925"/>
                    <a:pt x="56160" y="122546"/>
                    <a:pt x="57218" y="87621"/>
                  </a:cubicBezTo>
                  <a:cubicBezTo>
                    <a:pt x="58276" y="52696"/>
                    <a:pt x="42402" y="-4718"/>
                    <a:pt x="42931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FF85281C-570A-4533-83F1-A8C6BCC5E61B}"/>
                </a:ext>
              </a:extLst>
            </p:cNvPr>
            <p:cNvSpPr/>
            <p:nvPr/>
          </p:nvSpPr>
          <p:spPr>
            <a:xfrm>
              <a:off x="4459288" y="5311763"/>
              <a:ext cx="104723" cy="368390"/>
            </a:xfrm>
            <a:custGeom>
              <a:avLst/>
              <a:gdLst>
                <a:gd name="connsiteX0" fmla="*/ 96837 w 104723"/>
                <a:gd name="connsiteY0" fmla="*/ 6362 h 368390"/>
                <a:gd name="connsiteX1" fmla="*/ 71437 w 104723"/>
                <a:gd name="connsiteY1" fmla="*/ 204800 h 368390"/>
                <a:gd name="connsiteX2" fmla="*/ 98425 w 104723"/>
                <a:gd name="connsiteY2" fmla="*/ 322275 h 368390"/>
                <a:gd name="connsiteX3" fmla="*/ 101600 w 104723"/>
                <a:gd name="connsiteY3" fmla="*/ 341325 h 368390"/>
                <a:gd name="connsiteX4" fmla="*/ 60325 w 104723"/>
                <a:gd name="connsiteY4" fmla="*/ 368312 h 368390"/>
                <a:gd name="connsiteX5" fmla="*/ 4762 w 104723"/>
                <a:gd name="connsiteY5" fmla="*/ 349262 h 368390"/>
                <a:gd name="connsiteX6" fmla="*/ 87312 w 104723"/>
                <a:gd name="connsiteY6" fmla="*/ 341325 h 368390"/>
                <a:gd name="connsiteX7" fmla="*/ 66675 w 104723"/>
                <a:gd name="connsiteY7" fmla="*/ 290525 h 368390"/>
                <a:gd name="connsiteX8" fmla="*/ 0 w 104723"/>
                <a:gd name="connsiteY8" fmla="*/ 277825 h 368390"/>
                <a:gd name="connsiteX9" fmla="*/ 66675 w 104723"/>
                <a:gd name="connsiteY9" fmla="*/ 242900 h 368390"/>
                <a:gd name="connsiteX10" fmla="*/ 85725 w 104723"/>
                <a:gd name="connsiteY10" fmla="*/ 80975 h 368390"/>
                <a:gd name="connsiteX11" fmla="*/ 58737 w 104723"/>
                <a:gd name="connsiteY11" fmla="*/ 98437 h 368390"/>
                <a:gd name="connsiteX12" fmla="*/ 58737 w 104723"/>
                <a:gd name="connsiteY12" fmla="*/ 52400 h 368390"/>
                <a:gd name="connsiteX13" fmla="*/ 96837 w 104723"/>
                <a:gd name="connsiteY13" fmla="*/ 6362 h 36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23" h="368390">
                  <a:moveTo>
                    <a:pt x="96837" y="6362"/>
                  </a:moveTo>
                  <a:cubicBezTo>
                    <a:pt x="98954" y="31762"/>
                    <a:pt x="71172" y="152148"/>
                    <a:pt x="71437" y="204800"/>
                  </a:cubicBezTo>
                  <a:cubicBezTo>
                    <a:pt x="71702" y="257452"/>
                    <a:pt x="93398" y="299521"/>
                    <a:pt x="98425" y="322275"/>
                  </a:cubicBezTo>
                  <a:cubicBezTo>
                    <a:pt x="103452" y="345029"/>
                    <a:pt x="107950" y="333652"/>
                    <a:pt x="101600" y="341325"/>
                  </a:cubicBezTo>
                  <a:cubicBezTo>
                    <a:pt x="95250" y="348998"/>
                    <a:pt x="76465" y="366989"/>
                    <a:pt x="60325" y="368312"/>
                  </a:cubicBezTo>
                  <a:cubicBezTo>
                    <a:pt x="44185" y="369635"/>
                    <a:pt x="264" y="353760"/>
                    <a:pt x="4762" y="349262"/>
                  </a:cubicBezTo>
                  <a:cubicBezTo>
                    <a:pt x="9260" y="344764"/>
                    <a:pt x="76993" y="351114"/>
                    <a:pt x="87312" y="341325"/>
                  </a:cubicBezTo>
                  <a:cubicBezTo>
                    <a:pt x="97631" y="331536"/>
                    <a:pt x="81227" y="301108"/>
                    <a:pt x="66675" y="290525"/>
                  </a:cubicBezTo>
                  <a:cubicBezTo>
                    <a:pt x="52123" y="279942"/>
                    <a:pt x="0" y="285762"/>
                    <a:pt x="0" y="277825"/>
                  </a:cubicBezTo>
                  <a:cubicBezTo>
                    <a:pt x="0" y="269888"/>
                    <a:pt x="52387" y="275708"/>
                    <a:pt x="66675" y="242900"/>
                  </a:cubicBezTo>
                  <a:cubicBezTo>
                    <a:pt x="80962" y="210092"/>
                    <a:pt x="87048" y="105052"/>
                    <a:pt x="85725" y="80975"/>
                  </a:cubicBezTo>
                  <a:cubicBezTo>
                    <a:pt x="84402" y="56898"/>
                    <a:pt x="63235" y="103200"/>
                    <a:pt x="58737" y="98437"/>
                  </a:cubicBezTo>
                  <a:cubicBezTo>
                    <a:pt x="54239" y="93674"/>
                    <a:pt x="52652" y="65894"/>
                    <a:pt x="58737" y="52400"/>
                  </a:cubicBezTo>
                  <a:cubicBezTo>
                    <a:pt x="64822" y="38906"/>
                    <a:pt x="94720" y="-19038"/>
                    <a:pt x="96837" y="6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: 図形 1174">
              <a:extLst>
                <a:ext uri="{FF2B5EF4-FFF2-40B4-BE49-F238E27FC236}">
                  <a16:creationId xmlns:a16="http://schemas.microsoft.com/office/drawing/2014/main" id="{CFD9045E-6DFC-4A95-B68D-7EE8B4770388}"/>
                </a:ext>
              </a:extLst>
            </p:cNvPr>
            <p:cNvSpPr/>
            <p:nvPr/>
          </p:nvSpPr>
          <p:spPr>
            <a:xfrm>
              <a:off x="4425609" y="5661451"/>
              <a:ext cx="82079" cy="508242"/>
            </a:xfrm>
            <a:custGeom>
              <a:avLst/>
              <a:gdLst>
                <a:gd name="connsiteX0" fmla="*/ 81304 w 82079"/>
                <a:gd name="connsiteY0" fmla="*/ 12274 h 508242"/>
                <a:gd name="connsiteX1" fmla="*/ 341 w 82079"/>
                <a:gd name="connsiteY1" fmla="*/ 505987 h 508242"/>
                <a:gd name="connsiteX2" fmla="*/ 51141 w 82079"/>
                <a:gd name="connsiteY2" fmla="*/ 199599 h 508242"/>
                <a:gd name="connsiteX3" fmla="*/ 22566 w 82079"/>
                <a:gd name="connsiteY3" fmla="*/ 296437 h 508242"/>
                <a:gd name="connsiteX4" fmla="*/ 40029 w 82079"/>
                <a:gd name="connsiteY4" fmla="*/ 161499 h 508242"/>
                <a:gd name="connsiteX5" fmla="*/ 81304 w 82079"/>
                <a:gd name="connsiteY5" fmla="*/ 12274 h 50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079" h="508242">
                  <a:moveTo>
                    <a:pt x="81304" y="12274"/>
                  </a:moveTo>
                  <a:cubicBezTo>
                    <a:pt x="74689" y="69689"/>
                    <a:pt x="5368" y="474766"/>
                    <a:pt x="341" y="505987"/>
                  </a:cubicBezTo>
                  <a:cubicBezTo>
                    <a:pt x="-4686" y="537208"/>
                    <a:pt x="47437" y="234524"/>
                    <a:pt x="51141" y="199599"/>
                  </a:cubicBezTo>
                  <a:cubicBezTo>
                    <a:pt x="54845" y="164674"/>
                    <a:pt x="24418" y="302787"/>
                    <a:pt x="22566" y="296437"/>
                  </a:cubicBezTo>
                  <a:cubicBezTo>
                    <a:pt x="20714" y="290087"/>
                    <a:pt x="29710" y="208066"/>
                    <a:pt x="40029" y="161499"/>
                  </a:cubicBezTo>
                  <a:cubicBezTo>
                    <a:pt x="50348" y="114932"/>
                    <a:pt x="87919" y="-45141"/>
                    <a:pt x="81304" y="1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: 図形 1175">
              <a:extLst>
                <a:ext uri="{FF2B5EF4-FFF2-40B4-BE49-F238E27FC236}">
                  <a16:creationId xmlns:a16="http://schemas.microsoft.com/office/drawing/2014/main" id="{F376407D-0A36-47E9-A016-4A3B25BAF077}"/>
                </a:ext>
              </a:extLst>
            </p:cNvPr>
            <p:cNvSpPr/>
            <p:nvPr/>
          </p:nvSpPr>
          <p:spPr>
            <a:xfrm>
              <a:off x="4424163" y="5664200"/>
              <a:ext cx="56184" cy="208128"/>
            </a:xfrm>
            <a:custGeom>
              <a:avLst/>
              <a:gdLst>
                <a:gd name="connsiteX0" fmla="*/ 55762 w 56184"/>
                <a:gd name="connsiteY0" fmla="*/ 0 h 208128"/>
                <a:gd name="connsiteX1" fmla="*/ 200 w 56184"/>
                <a:gd name="connsiteY1" fmla="*/ 136525 h 208128"/>
                <a:gd name="connsiteX2" fmla="*/ 36712 w 56184"/>
                <a:gd name="connsiteY2" fmla="*/ 207963 h 208128"/>
                <a:gd name="connsiteX3" fmla="*/ 25600 w 56184"/>
                <a:gd name="connsiteY3" fmla="*/ 155575 h 208128"/>
                <a:gd name="connsiteX4" fmla="*/ 25600 w 56184"/>
                <a:gd name="connsiteY4" fmla="*/ 134938 h 208128"/>
                <a:gd name="connsiteX5" fmla="*/ 55762 w 56184"/>
                <a:gd name="connsiteY5" fmla="*/ 0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84" h="208128">
                  <a:moveTo>
                    <a:pt x="55762" y="0"/>
                  </a:moveTo>
                  <a:cubicBezTo>
                    <a:pt x="51529" y="264"/>
                    <a:pt x="3375" y="101864"/>
                    <a:pt x="200" y="136525"/>
                  </a:cubicBezTo>
                  <a:cubicBezTo>
                    <a:pt x="-2975" y="171186"/>
                    <a:pt x="32479" y="204788"/>
                    <a:pt x="36712" y="207963"/>
                  </a:cubicBezTo>
                  <a:cubicBezTo>
                    <a:pt x="40945" y="211138"/>
                    <a:pt x="27452" y="167746"/>
                    <a:pt x="25600" y="155575"/>
                  </a:cubicBezTo>
                  <a:cubicBezTo>
                    <a:pt x="23748" y="143404"/>
                    <a:pt x="20044" y="156634"/>
                    <a:pt x="25600" y="134938"/>
                  </a:cubicBezTo>
                  <a:cubicBezTo>
                    <a:pt x="31156" y="113242"/>
                    <a:pt x="59995" y="-264"/>
                    <a:pt x="55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B23BA533-1636-4A79-AA35-00C19B770234}"/>
                </a:ext>
              </a:extLst>
            </p:cNvPr>
            <p:cNvSpPr/>
            <p:nvPr/>
          </p:nvSpPr>
          <p:spPr>
            <a:xfrm>
              <a:off x="4502985" y="5689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6A831F99-AEA2-4B52-831F-D23889483C47}"/>
                </a:ext>
              </a:extLst>
            </p:cNvPr>
            <p:cNvSpPr/>
            <p:nvPr/>
          </p:nvSpPr>
          <p:spPr>
            <a:xfrm>
              <a:off x="4487110" y="57275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DFC0B292-A2C9-4D99-AA47-FF1E3C3A9DF1}"/>
                </a:ext>
              </a:extLst>
            </p:cNvPr>
            <p:cNvSpPr/>
            <p:nvPr/>
          </p:nvSpPr>
          <p:spPr>
            <a:xfrm>
              <a:off x="4475998" y="57656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5FD3D2E3-01C0-483D-B390-12A12C5AF115}"/>
                </a:ext>
              </a:extLst>
            </p:cNvPr>
            <p:cNvSpPr/>
            <p:nvPr/>
          </p:nvSpPr>
          <p:spPr>
            <a:xfrm>
              <a:off x="4460123" y="5816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2A85E274-BD10-49C8-A086-D44F1C95F463}"/>
                </a:ext>
              </a:extLst>
            </p:cNvPr>
            <p:cNvSpPr/>
            <p:nvPr/>
          </p:nvSpPr>
          <p:spPr>
            <a:xfrm>
              <a:off x="4444248" y="5875226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BC055AB3-E1D0-4D3A-A555-1FB530F96CC3}"/>
                </a:ext>
              </a:extLst>
            </p:cNvPr>
            <p:cNvSpPr/>
            <p:nvPr/>
          </p:nvSpPr>
          <p:spPr>
            <a:xfrm>
              <a:off x="4426785" y="5927613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C3630735-B7E3-4048-B366-59F05BE9B0E3}"/>
                </a:ext>
              </a:extLst>
            </p:cNvPr>
            <p:cNvSpPr/>
            <p:nvPr/>
          </p:nvSpPr>
          <p:spPr>
            <a:xfrm>
              <a:off x="4412498" y="598000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7E34A0DA-1D36-4D7D-A765-5C97F2ACF993}"/>
                </a:ext>
              </a:extLst>
            </p:cNvPr>
            <p:cNvSpPr/>
            <p:nvPr/>
          </p:nvSpPr>
          <p:spPr>
            <a:xfrm>
              <a:off x="4396623" y="602445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C176EA33-4665-4FD6-A12B-590DDBD6476B}"/>
                </a:ext>
              </a:extLst>
            </p:cNvPr>
            <p:cNvSpPr/>
            <p:nvPr/>
          </p:nvSpPr>
          <p:spPr>
            <a:xfrm>
              <a:off x="3782190" y="5025935"/>
              <a:ext cx="226981" cy="97114"/>
            </a:xfrm>
            <a:custGeom>
              <a:avLst/>
              <a:gdLst>
                <a:gd name="connsiteX0" fmla="*/ 823 w 226981"/>
                <a:gd name="connsiteY0" fmla="*/ 96928 h 97114"/>
                <a:gd name="connsiteX1" fmla="*/ 221485 w 226981"/>
                <a:gd name="connsiteY1" fmla="*/ 3265 h 97114"/>
                <a:gd name="connsiteX2" fmla="*/ 148460 w 226981"/>
                <a:gd name="connsiteY2" fmla="*/ 27078 h 97114"/>
                <a:gd name="connsiteX3" fmla="*/ 823 w 226981"/>
                <a:gd name="connsiteY3" fmla="*/ 96928 h 9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981" h="97114">
                  <a:moveTo>
                    <a:pt x="823" y="96928"/>
                  </a:moveTo>
                  <a:cubicBezTo>
                    <a:pt x="12994" y="92959"/>
                    <a:pt x="196879" y="14907"/>
                    <a:pt x="221485" y="3265"/>
                  </a:cubicBezTo>
                  <a:cubicBezTo>
                    <a:pt x="246091" y="-8377"/>
                    <a:pt x="182062" y="13849"/>
                    <a:pt x="148460" y="27078"/>
                  </a:cubicBezTo>
                  <a:cubicBezTo>
                    <a:pt x="114858" y="40307"/>
                    <a:pt x="-11348" y="100897"/>
                    <a:pt x="823" y="96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5DDBD47F-8C81-4730-AA10-AEBD8E6F8828}"/>
                </a:ext>
              </a:extLst>
            </p:cNvPr>
            <p:cNvSpPr/>
            <p:nvPr/>
          </p:nvSpPr>
          <p:spPr>
            <a:xfrm>
              <a:off x="3669987" y="5095441"/>
              <a:ext cx="92609" cy="102227"/>
            </a:xfrm>
            <a:custGeom>
              <a:avLst/>
              <a:gdLst>
                <a:gd name="connsiteX0" fmla="*/ 60638 w 92609"/>
                <a:gd name="connsiteY0" fmla="*/ 102034 h 102227"/>
                <a:gd name="connsiteX1" fmla="*/ 313 w 92609"/>
                <a:gd name="connsiteY1" fmla="*/ 21072 h 102227"/>
                <a:gd name="connsiteX2" fmla="*/ 92388 w 92609"/>
                <a:gd name="connsiteY2" fmla="*/ 434 h 102227"/>
                <a:gd name="connsiteX3" fmla="*/ 25713 w 92609"/>
                <a:gd name="connsiteY3" fmla="*/ 9959 h 102227"/>
                <a:gd name="connsiteX4" fmla="*/ 13013 w 92609"/>
                <a:gd name="connsiteY4" fmla="*/ 43297 h 102227"/>
                <a:gd name="connsiteX5" fmla="*/ 60638 w 92609"/>
                <a:gd name="connsiteY5" fmla="*/ 102034 h 10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609" h="102227">
                  <a:moveTo>
                    <a:pt x="60638" y="102034"/>
                  </a:moveTo>
                  <a:cubicBezTo>
                    <a:pt x="58521" y="98330"/>
                    <a:pt x="-4979" y="38005"/>
                    <a:pt x="313" y="21072"/>
                  </a:cubicBezTo>
                  <a:cubicBezTo>
                    <a:pt x="5605" y="4139"/>
                    <a:pt x="88155" y="2286"/>
                    <a:pt x="92388" y="434"/>
                  </a:cubicBezTo>
                  <a:cubicBezTo>
                    <a:pt x="96621" y="-1418"/>
                    <a:pt x="38942" y="2815"/>
                    <a:pt x="25713" y="9959"/>
                  </a:cubicBezTo>
                  <a:cubicBezTo>
                    <a:pt x="12484" y="17103"/>
                    <a:pt x="7721" y="31391"/>
                    <a:pt x="13013" y="43297"/>
                  </a:cubicBezTo>
                  <a:cubicBezTo>
                    <a:pt x="18305" y="55203"/>
                    <a:pt x="62755" y="105738"/>
                    <a:pt x="60638" y="102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81D57584-5542-4E71-A9B0-5B7B6650E882}"/>
                </a:ext>
              </a:extLst>
            </p:cNvPr>
            <p:cNvSpPr/>
            <p:nvPr/>
          </p:nvSpPr>
          <p:spPr>
            <a:xfrm>
              <a:off x="3736910" y="5117048"/>
              <a:ext cx="154098" cy="121744"/>
            </a:xfrm>
            <a:custGeom>
              <a:avLst/>
              <a:gdLst>
                <a:gd name="connsiteX0" fmla="*/ 154053 w 154098"/>
                <a:gd name="connsiteY0" fmla="*/ 1052 h 121744"/>
                <a:gd name="connsiteX1" fmla="*/ 52453 w 154098"/>
                <a:gd name="connsiteY1" fmla="*/ 64552 h 121744"/>
                <a:gd name="connsiteX2" fmla="*/ 19115 w 154098"/>
                <a:gd name="connsiteY2" fmla="*/ 83602 h 121744"/>
                <a:gd name="connsiteX3" fmla="*/ 1653 w 154098"/>
                <a:gd name="connsiteY3" fmla="*/ 121702 h 121744"/>
                <a:gd name="connsiteX4" fmla="*/ 3240 w 154098"/>
                <a:gd name="connsiteY4" fmla="*/ 75665 h 121744"/>
                <a:gd name="connsiteX5" fmla="*/ 23878 w 154098"/>
                <a:gd name="connsiteY5" fmla="*/ 50265 h 121744"/>
                <a:gd name="connsiteX6" fmla="*/ 3240 w 154098"/>
                <a:gd name="connsiteY6" fmla="*/ 16927 h 121744"/>
                <a:gd name="connsiteX7" fmla="*/ 3240 w 154098"/>
                <a:gd name="connsiteY7" fmla="*/ 5815 h 121744"/>
                <a:gd name="connsiteX8" fmla="*/ 20703 w 154098"/>
                <a:gd name="connsiteY8" fmla="*/ 5815 h 121744"/>
                <a:gd name="connsiteX9" fmla="*/ 65153 w 154098"/>
                <a:gd name="connsiteY9" fmla="*/ 23277 h 121744"/>
                <a:gd name="connsiteX10" fmla="*/ 154053 w 154098"/>
                <a:gd name="connsiteY10" fmla="*/ 1052 h 1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098" h="121744">
                  <a:moveTo>
                    <a:pt x="154053" y="1052"/>
                  </a:moveTo>
                  <a:cubicBezTo>
                    <a:pt x="151936" y="7931"/>
                    <a:pt x="74943" y="50794"/>
                    <a:pt x="52453" y="64552"/>
                  </a:cubicBezTo>
                  <a:cubicBezTo>
                    <a:pt x="29963" y="78310"/>
                    <a:pt x="27582" y="74077"/>
                    <a:pt x="19115" y="83602"/>
                  </a:cubicBezTo>
                  <a:cubicBezTo>
                    <a:pt x="10648" y="93127"/>
                    <a:pt x="4299" y="123025"/>
                    <a:pt x="1653" y="121702"/>
                  </a:cubicBezTo>
                  <a:cubicBezTo>
                    <a:pt x="-993" y="120379"/>
                    <a:pt x="-464" y="87571"/>
                    <a:pt x="3240" y="75665"/>
                  </a:cubicBezTo>
                  <a:cubicBezTo>
                    <a:pt x="6944" y="63759"/>
                    <a:pt x="23878" y="60055"/>
                    <a:pt x="23878" y="50265"/>
                  </a:cubicBezTo>
                  <a:cubicBezTo>
                    <a:pt x="23878" y="40475"/>
                    <a:pt x="6680" y="24335"/>
                    <a:pt x="3240" y="16927"/>
                  </a:cubicBezTo>
                  <a:cubicBezTo>
                    <a:pt x="-200" y="9519"/>
                    <a:pt x="330" y="7667"/>
                    <a:pt x="3240" y="5815"/>
                  </a:cubicBezTo>
                  <a:cubicBezTo>
                    <a:pt x="6150" y="3963"/>
                    <a:pt x="10384" y="2905"/>
                    <a:pt x="20703" y="5815"/>
                  </a:cubicBezTo>
                  <a:cubicBezTo>
                    <a:pt x="31022" y="8725"/>
                    <a:pt x="46632" y="23277"/>
                    <a:pt x="65153" y="23277"/>
                  </a:cubicBezTo>
                  <a:cubicBezTo>
                    <a:pt x="83674" y="23277"/>
                    <a:pt x="156170" y="-5827"/>
                    <a:pt x="154053" y="10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4D9D20F0-0380-40A7-88EB-B7857535D43F}"/>
                </a:ext>
              </a:extLst>
            </p:cNvPr>
            <p:cNvSpPr/>
            <p:nvPr/>
          </p:nvSpPr>
          <p:spPr>
            <a:xfrm>
              <a:off x="2759710" y="5097368"/>
              <a:ext cx="883682" cy="159144"/>
            </a:xfrm>
            <a:custGeom>
              <a:avLst/>
              <a:gdLst>
                <a:gd name="connsiteX0" fmla="*/ 883603 w 883682"/>
                <a:gd name="connsiteY0" fmla="*/ 6445 h 159144"/>
                <a:gd name="connsiteX1" fmla="*/ 559753 w 883682"/>
                <a:gd name="connsiteY1" fmla="*/ 120745 h 159144"/>
                <a:gd name="connsiteX2" fmla="*/ 318453 w 883682"/>
                <a:gd name="connsiteY2" fmla="*/ 158845 h 159144"/>
                <a:gd name="connsiteX3" fmla="*/ 97790 w 883682"/>
                <a:gd name="connsiteY3" fmla="*/ 135032 h 159144"/>
                <a:gd name="connsiteX4" fmla="*/ 29528 w 883682"/>
                <a:gd name="connsiteY4" fmla="*/ 74707 h 159144"/>
                <a:gd name="connsiteX5" fmla="*/ 953 w 883682"/>
                <a:gd name="connsiteY5" fmla="*/ 23907 h 159144"/>
                <a:gd name="connsiteX6" fmla="*/ 61278 w 883682"/>
                <a:gd name="connsiteY6" fmla="*/ 95 h 159144"/>
                <a:gd name="connsiteX7" fmla="*/ 21590 w 883682"/>
                <a:gd name="connsiteY7" fmla="*/ 31845 h 159144"/>
                <a:gd name="connsiteX8" fmla="*/ 78740 w 883682"/>
                <a:gd name="connsiteY8" fmla="*/ 112807 h 159144"/>
                <a:gd name="connsiteX9" fmla="*/ 299403 w 883682"/>
                <a:gd name="connsiteY9" fmla="*/ 155670 h 159144"/>
                <a:gd name="connsiteX10" fmla="*/ 529590 w 883682"/>
                <a:gd name="connsiteY10" fmla="*/ 111220 h 159144"/>
                <a:gd name="connsiteX11" fmla="*/ 883603 w 883682"/>
                <a:gd name="connsiteY11" fmla="*/ 6445 h 1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3682" h="159144">
                  <a:moveTo>
                    <a:pt x="883603" y="6445"/>
                  </a:moveTo>
                  <a:cubicBezTo>
                    <a:pt x="888630" y="8032"/>
                    <a:pt x="653945" y="95345"/>
                    <a:pt x="559753" y="120745"/>
                  </a:cubicBezTo>
                  <a:cubicBezTo>
                    <a:pt x="465561" y="146145"/>
                    <a:pt x="395447" y="156464"/>
                    <a:pt x="318453" y="158845"/>
                  </a:cubicBezTo>
                  <a:cubicBezTo>
                    <a:pt x="241459" y="161226"/>
                    <a:pt x="145944" y="149055"/>
                    <a:pt x="97790" y="135032"/>
                  </a:cubicBezTo>
                  <a:cubicBezTo>
                    <a:pt x="49636" y="121009"/>
                    <a:pt x="45667" y="93228"/>
                    <a:pt x="29528" y="74707"/>
                  </a:cubicBezTo>
                  <a:cubicBezTo>
                    <a:pt x="13388" y="56186"/>
                    <a:pt x="-4339" y="36342"/>
                    <a:pt x="953" y="23907"/>
                  </a:cubicBezTo>
                  <a:cubicBezTo>
                    <a:pt x="6245" y="11472"/>
                    <a:pt x="57839" y="-1228"/>
                    <a:pt x="61278" y="95"/>
                  </a:cubicBezTo>
                  <a:cubicBezTo>
                    <a:pt x="64717" y="1418"/>
                    <a:pt x="18680" y="13060"/>
                    <a:pt x="21590" y="31845"/>
                  </a:cubicBezTo>
                  <a:cubicBezTo>
                    <a:pt x="24500" y="50630"/>
                    <a:pt x="32438" y="92170"/>
                    <a:pt x="78740" y="112807"/>
                  </a:cubicBezTo>
                  <a:cubicBezTo>
                    <a:pt x="125042" y="133444"/>
                    <a:pt x="224261" y="155935"/>
                    <a:pt x="299403" y="155670"/>
                  </a:cubicBezTo>
                  <a:cubicBezTo>
                    <a:pt x="374545" y="155406"/>
                    <a:pt x="436192" y="136091"/>
                    <a:pt x="529590" y="111220"/>
                  </a:cubicBezTo>
                  <a:cubicBezTo>
                    <a:pt x="622988" y="86349"/>
                    <a:pt x="878576" y="4858"/>
                    <a:pt x="883603" y="6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3DA21EDE-4DB7-4C7E-B086-A247754D926D}"/>
                </a:ext>
              </a:extLst>
            </p:cNvPr>
            <p:cNvSpPr/>
            <p:nvPr/>
          </p:nvSpPr>
          <p:spPr>
            <a:xfrm>
              <a:off x="2813280" y="5091049"/>
              <a:ext cx="430448" cy="146375"/>
            </a:xfrm>
            <a:custGeom>
              <a:avLst/>
              <a:gdLst>
                <a:gd name="connsiteX0" fmla="*/ 2945 w 430448"/>
                <a:gd name="connsiteY0" fmla="*/ 8001 h 146375"/>
                <a:gd name="connsiteX1" fmla="*/ 233133 w 430448"/>
                <a:gd name="connsiteY1" fmla="*/ 52451 h 146375"/>
                <a:gd name="connsiteX2" fmla="*/ 426808 w 430448"/>
                <a:gd name="connsiteY2" fmla="*/ 144526 h 146375"/>
                <a:gd name="connsiteX3" fmla="*/ 349020 w 430448"/>
                <a:gd name="connsiteY3" fmla="*/ 109601 h 146375"/>
                <a:gd name="connsiteX4" fmla="*/ 217258 w 430448"/>
                <a:gd name="connsiteY4" fmla="*/ 55626 h 146375"/>
                <a:gd name="connsiteX5" fmla="*/ 109308 w 430448"/>
                <a:gd name="connsiteY5" fmla="*/ 4826 h 146375"/>
                <a:gd name="connsiteX6" fmla="*/ 2945 w 430448"/>
                <a:gd name="connsiteY6" fmla="*/ 8001 h 1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448" h="146375">
                  <a:moveTo>
                    <a:pt x="2945" y="8001"/>
                  </a:moveTo>
                  <a:cubicBezTo>
                    <a:pt x="23583" y="15939"/>
                    <a:pt x="162489" y="29697"/>
                    <a:pt x="233133" y="52451"/>
                  </a:cubicBezTo>
                  <a:cubicBezTo>
                    <a:pt x="303777" y="75205"/>
                    <a:pt x="407493" y="135001"/>
                    <a:pt x="426808" y="144526"/>
                  </a:cubicBezTo>
                  <a:cubicBezTo>
                    <a:pt x="446123" y="154051"/>
                    <a:pt x="383945" y="124418"/>
                    <a:pt x="349020" y="109601"/>
                  </a:cubicBezTo>
                  <a:cubicBezTo>
                    <a:pt x="314095" y="94784"/>
                    <a:pt x="257210" y="73089"/>
                    <a:pt x="217258" y="55626"/>
                  </a:cubicBezTo>
                  <a:cubicBezTo>
                    <a:pt x="177306" y="38164"/>
                    <a:pt x="142910" y="13293"/>
                    <a:pt x="109308" y="4826"/>
                  </a:cubicBezTo>
                  <a:cubicBezTo>
                    <a:pt x="75706" y="-3641"/>
                    <a:pt x="-17693" y="63"/>
                    <a:pt x="2945" y="80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F11E855F-CFE3-42E8-AFDB-F1A81EEB6CCD}"/>
                </a:ext>
              </a:extLst>
            </p:cNvPr>
            <p:cNvSpPr/>
            <p:nvPr/>
          </p:nvSpPr>
          <p:spPr>
            <a:xfrm>
              <a:off x="2683780" y="5077755"/>
              <a:ext cx="159433" cy="124548"/>
            </a:xfrm>
            <a:custGeom>
              <a:avLst/>
              <a:gdLst>
                <a:gd name="connsiteX0" fmla="*/ 159433 w 159433"/>
                <a:gd name="connsiteY0" fmla="*/ 16533 h 124548"/>
                <a:gd name="connsiteX1" fmla="*/ 61008 w 159433"/>
                <a:gd name="connsiteY1" fmla="*/ 658 h 124548"/>
                <a:gd name="connsiteX2" fmla="*/ 683 w 159433"/>
                <a:gd name="connsiteY2" fmla="*/ 40345 h 124548"/>
                <a:gd name="connsiteX3" fmla="*/ 32433 w 159433"/>
                <a:gd name="connsiteY3" fmla="*/ 92733 h 124548"/>
                <a:gd name="connsiteX4" fmla="*/ 92758 w 159433"/>
                <a:gd name="connsiteY4" fmla="*/ 124483 h 124548"/>
                <a:gd name="connsiteX5" fmla="*/ 48308 w 159433"/>
                <a:gd name="connsiteY5" fmla="*/ 84795 h 124548"/>
                <a:gd name="connsiteX6" fmla="*/ 37195 w 159433"/>
                <a:gd name="connsiteY6" fmla="*/ 62570 h 124548"/>
                <a:gd name="connsiteX7" fmla="*/ 59420 w 159433"/>
                <a:gd name="connsiteY7" fmla="*/ 29233 h 124548"/>
                <a:gd name="connsiteX8" fmla="*/ 159433 w 159433"/>
                <a:gd name="connsiteY8" fmla="*/ 16533 h 12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33" h="124548">
                  <a:moveTo>
                    <a:pt x="159433" y="16533"/>
                  </a:moveTo>
                  <a:cubicBezTo>
                    <a:pt x="159698" y="11771"/>
                    <a:pt x="87466" y="-3311"/>
                    <a:pt x="61008" y="658"/>
                  </a:cubicBezTo>
                  <a:cubicBezTo>
                    <a:pt x="34550" y="4627"/>
                    <a:pt x="5446" y="24999"/>
                    <a:pt x="683" y="40345"/>
                  </a:cubicBezTo>
                  <a:cubicBezTo>
                    <a:pt x="-4080" y="55691"/>
                    <a:pt x="17087" y="78710"/>
                    <a:pt x="32433" y="92733"/>
                  </a:cubicBezTo>
                  <a:cubicBezTo>
                    <a:pt x="47779" y="106756"/>
                    <a:pt x="90112" y="125806"/>
                    <a:pt x="92758" y="124483"/>
                  </a:cubicBezTo>
                  <a:cubicBezTo>
                    <a:pt x="95404" y="123160"/>
                    <a:pt x="57568" y="95114"/>
                    <a:pt x="48308" y="84795"/>
                  </a:cubicBezTo>
                  <a:cubicBezTo>
                    <a:pt x="39048" y="74476"/>
                    <a:pt x="35343" y="71830"/>
                    <a:pt x="37195" y="62570"/>
                  </a:cubicBezTo>
                  <a:cubicBezTo>
                    <a:pt x="39047" y="53310"/>
                    <a:pt x="42222" y="36641"/>
                    <a:pt x="59420" y="29233"/>
                  </a:cubicBezTo>
                  <a:cubicBezTo>
                    <a:pt x="76618" y="21825"/>
                    <a:pt x="159168" y="21295"/>
                    <a:pt x="159433" y="16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1CB95F92-917E-4CC8-B974-B78A90288A46}"/>
                </a:ext>
              </a:extLst>
            </p:cNvPr>
            <p:cNvSpPr/>
            <p:nvPr/>
          </p:nvSpPr>
          <p:spPr>
            <a:xfrm>
              <a:off x="2598422" y="5138425"/>
              <a:ext cx="783160" cy="151679"/>
            </a:xfrm>
            <a:custGeom>
              <a:avLst/>
              <a:gdLst>
                <a:gd name="connsiteX0" fmla="*/ 782953 w 783160"/>
                <a:gd name="connsiteY0" fmla="*/ 62225 h 151679"/>
                <a:gd name="connsiteX1" fmla="*/ 425766 w 783160"/>
                <a:gd name="connsiteY1" fmla="*/ 138425 h 151679"/>
                <a:gd name="connsiteX2" fmla="*/ 274953 w 783160"/>
                <a:gd name="connsiteY2" fmla="*/ 119375 h 151679"/>
                <a:gd name="connsiteX3" fmla="*/ 179703 w 783160"/>
                <a:gd name="connsiteY3" fmla="*/ 100325 h 151679"/>
                <a:gd name="connsiteX4" fmla="*/ 222566 w 783160"/>
                <a:gd name="connsiteY4" fmla="*/ 138425 h 151679"/>
                <a:gd name="connsiteX5" fmla="*/ 143191 w 783160"/>
                <a:gd name="connsiteY5" fmla="*/ 127313 h 151679"/>
                <a:gd name="connsiteX6" fmla="*/ 162241 w 783160"/>
                <a:gd name="connsiteY6" fmla="*/ 97150 h 151679"/>
                <a:gd name="connsiteX7" fmla="*/ 109853 w 783160"/>
                <a:gd name="connsiteY7" fmla="*/ 55875 h 151679"/>
                <a:gd name="connsiteX8" fmla="*/ 51116 w 783160"/>
                <a:gd name="connsiteY8" fmla="*/ 11425 h 151679"/>
                <a:gd name="connsiteX9" fmla="*/ 1903 w 783160"/>
                <a:gd name="connsiteY9" fmla="*/ 1900 h 151679"/>
                <a:gd name="connsiteX10" fmla="*/ 119378 w 783160"/>
                <a:gd name="connsiteY10" fmla="*/ 41588 h 151679"/>
                <a:gd name="connsiteX11" fmla="*/ 203516 w 783160"/>
                <a:gd name="connsiteY11" fmla="*/ 97150 h 151679"/>
                <a:gd name="connsiteX12" fmla="*/ 473391 w 783160"/>
                <a:gd name="connsiteY12" fmla="*/ 151125 h 151679"/>
                <a:gd name="connsiteX13" fmla="*/ 782953 w 783160"/>
                <a:gd name="connsiteY13" fmla="*/ 62225 h 1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160" h="151679">
                  <a:moveTo>
                    <a:pt x="782953" y="62225"/>
                  </a:moveTo>
                  <a:cubicBezTo>
                    <a:pt x="775016" y="60108"/>
                    <a:pt x="510433" y="128900"/>
                    <a:pt x="425766" y="138425"/>
                  </a:cubicBezTo>
                  <a:cubicBezTo>
                    <a:pt x="341099" y="147950"/>
                    <a:pt x="315964" y="125725"/>
                    <a:pt x="274953" y="119375"/>
                  </a:cubicBezTo>
                  <a:cubicBezTo>
                    <a:pt x="233942" y="113025"/>
                    <a:pt x="188434" y="97150"/>
                    <a:pt x="179703" y="100325"/>
                  </a:cubicBezTo>
                  <a:cubicBezTo>
                    <a:pt x="170972" y="103500"/>
                    <a:pt x="228651" y="133927"/>
                    <a:pt x="222566" y="138425"/>
                  </a:cubicBezTo>
                  <a:cubicBezTo>
                    <a:pt x="216481" y="142923"/>
                    <a:pt x="153245" y="134192"/>
                    <a:pt x="143191" y="127313"/>
                  </a:cubicBezTo>
                  <a:cubicBezTo>
                    <a:pt x="133137" y="120434"/>
                    <a:pt x="167797" y="109056"/>
                    <a:pt x="162241" y="97150"/>
                  </a:cubicBezTo>
                  <a:cubicBezTo>
                    <a:pt x="156685" y="85244"/>
                    <a:pt x="109853" y="55875"/>
                    <a:pt x="109853" y="55875"/>
                  </a:cubicBezTo>
                  <a:cubicBezTo>
                    <a:pt x="91332" y="41588"/>
                    <a:pt x="69108" y="20421"/>
                    <a:pt x="51116" y="11425"/>
                  </a:cubicBezTo>
                  <a:cubicBezTo>
                    <a:pt x="33124" y="2429"/>
                    <a:pt x="-9474" y="-3127"/>
                    <a:pt x="1903" y="1900"/>
                  </a:cubicBezTo>
                  <a:cubicBezTo>
                    <a:pt x="13280" y="6927"/>
                    <a:pt x="85776" y="25713"/>
                    <a:pt x="119378" y="41588"/>
                  </a:cubicBezTo>
                  <a:cubicBezTo>
                    <a:pt x="152980" y="57463"/>
                    <a:pt x="144514" y="78894"/>
                    <a:pt x="203516" y="97150"/>
                  </a:cubicBezTo>
                  <a:cubicBezTo>
                    <a:pt x="262518" y="115406"/>
                    <a:pt x="377347" y="156946"/>
                    <a:pt x="473391" y="151125"/>
                  </a:cubicBezTo>
                  <a:cubicBezTo>
                    <a:pt x="569435" y="145304"/>
                    <a:pt x="790890" y="64342"/>
                    <a:pt x="782953" y="62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907D6E85-B6F3-4317-96A9-A928592A0BBA}"/>
                </a:ext>
              </a:extLst>
            </p:cNvPr>
            <p:cNvSpPr/>
            <p:nvPr/>
          </p:nvSpPr>
          <p:spPr>
            <a:xfrm>
              <a:off x="2820759" y="5121207"/>
              <a:ext cx="811470" cy="226786"/>
            </a:xfrm>
            <a:custGeom>
              <a:avLst/>
              <a:gdLst>
                <a:gd name="connsiteX0" fmla="*/ 229 w 811470"/>
                <a:gd name="connsiteY0" fmla="*/ 158818 h 226786"/>
                <a:gd name="connsiteX1" fmla="*/ 389166 w 811470"/>
                <a:gd name="connsiteY1" fmla="*/ 222318 h 226786"/>
                <a:gd name="connsiteX2" fmla="*/ 517754 w 811470"/>
                <a:gd name="connsiteY2" fmla="*/ 214381 h 226786"/>
                <a:gd name="connsiteX3" fmla="*/ 633641 w 811470"/>
                <a:gd name="connsiteY3" fmla="*/ 157231 h 226786"/>
                <a:gd name="connsiteX4" fmla="*/ 811441 w 811470"/>
                <a:gd name="connsiteY4" fmla="*/ 68 h 226786"/>
                <a:gd name="connsiteX5" fmla="*/ 646341 w 811470"/>
                <a:gd name="connsiteY5" fmla="*/ 138181 h 226786"/>
                <a:gd name="connsiteX6" fmla="*/ 489179 w 811470"/>
                <a:gd name="connsiteY6" fmla="*/ 198506 h 226786"/>
                <a:gd name="connsiteX7" fmla="*/ 335191 w 811470"/>
                <a:gd name="connsiteY7" fmla="*/ 198506 h 226786"/>
                <a:gd name="connsiteX8" fmla="*/ 229 w 811470"/>
                <a:gd name="connsiteY8" fmla="*/ 158818 h 2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1470" h="226786">
                  <a:moveTo>
                    <a:pt x="229" y="158818"/>
                  </a:moveTo>
                  <a:cubicBezTo>
                    <a:pt x="9225" y="162787"/>
                    <a:pt x="302912" y="213058"/>
                    <a:pt x="389166" y="222318"/>
                  </a:cubicBezTo>
                  <a:cubicBezTo>
                    <a:pt x="475420" y="231578"/>
                    <a:pt x="477008" y="225229"/>
                    <a:pt x="517754" y="214381"/>
                  </a:cubicBezTo>
                  <a:cubicBezTo>
                    <a:pt x="558500" y="203533"/>
                    <a:pt x="584693" y="192950"/>
                    <a:pt x="633641" y="157231"/>
                  </a:cubicBezTo>
                  <a:cubicBezTo>
                    <a:pt x="682589" y="121512"/>
                    <a:pt x="809324" y="3243"/>
                    <a:pt x="811441" y="68"/>
                  </a:cubicBezTo>
                  <a:cubicBezTo>
                    <a:pt x="813558" y="-3107"/>
                    <a:pt x="700051" y="105108"/>
                    <a:pt x="646341" y="138181"/>
                  </a:cubicBezTo>
                  <a:cubicBezTo>
                    <a:pt x="592631" y="171254"/>
                    <a:pt x="541037" y="188452"/>
                    <a:pt x="489179" y="198506"/>
                  </a:cubicBezTo>
                  <a:cubicBezTo>
                    <a:pt x="437321" y="208560"/>
                    <a:pt x="420651" y="206179"/>
                    <a:pt x="335191" y="198506"/>
                  </a:cubicBezTo>
                  <a:cubicBezTo>
                    <a:pt x="249731" y="190833"/>
                    <a:pt x="-8767" y="154849"/>
                    <a:pt x="229" y="158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1C11219B-EBD0-400B-B72E-A8AA4A0D095D}"/>
                </a:ext>
              </a:extLst>
            </p:cNvPr>
            <p:cNvSpPr/>
            <p:nvPr/>
          </p:nvSpPr>
          <p:spPr>
            <a:xfrm>
              <a:off x="3435318" y="5119390"/>
              <a:ext cx="255042" cy="156652"/>
            </a:xfrm>
            <a:custGeom>
              <a:avLst/>
              <a:gdLst>
                <a:gd name="connsiteX0" fmla="*/ 238157 w 255042"/>
                <a:gd name="connsiteY0" fmla="*/ 298 h 156652"/>
                <a:gd name="connsiteX1" fmla="*/ 254032 w 255042"/>
                <a:gd name="connsiteY1" fmla="*/ 73323 h 156652"/>
                <a:gd name="connsiteX2" fmla="*/ 204820 w 255042"/>
                <a:gd name="connsiteY2" fmla="*/ 109835 h 156652"/>
                <a:gd name="connsiteX3" fmla="*/ 134970 w 255042"/>
                <a:gd name="connsiteY3" fmla="*/ 105073 h 156652"/>
                <a:gd name="connsiteX4" fmla="*/ 32 w 255042"/>
                <a:gd name="connsiteY4" fmla="*/ 155873 h 156652"/>
                <a:gd name="connsiteX5" fmla="*/ 147670 w 255042"/>
                <a:gd name="connsiteY5" fmla="*/ 133648 h 156652"/>
                <a:gd name="connsiteX6" fmla="*/ 239745 w 255042"/>
                <a:gd name="connsiteY6" fmla="*/ 103485 h 156652"/>
                <a:gd name="connsiteX7" fmla="*/ 238157 w 255042"/>
                <a:gd name="connsiteY7" fmla="*/ 298 h 15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042" h="156652">
                  <a:moveTo>
                    <a:pt x="238157" y="298"/>
                  </a:moveTo>
                  <a:cubicBezTo>
                    <a:pt x="240538" y="-4729"/>
                    <a:pt x="259588" y="55067"/>
                    <a:pt x="254032" y="73323"/>
                  </a:cubicBezTo>
                  <a:cubicBezTo>
                    <a:pt x="248476" y="91579"/>
                    <a:pt x="224664" y="104543"/>
                    <a:pt x="204820" y="109835"/>
                  </a:cubicBezTo>
                  <a:cubicBezTo>
                    <a:pt x="184976" y="115127"/>
                    <a:pt x="169101" y="97400"/>
                    <a:pt x="134970" y="105073"/>
                  </a:cubicBezTo>
                  <a:cubicBezTo>
                    <a:pt x="100839" y="112746"/>
                    <a:pt x="-2085" y="151111"/>
                    <a:pt x="32" y="155873"/>
                  </a:cubicBezTo>
                  <a:cubicBezTo>
                    <a:pt x="2149" y="160635"/>
                    <a:pt x="107718" y="142379"/>
                    <a:pt x="147670" y="133648"/>
                  </a:cubicBezTo>
                  <a:cubicBezTo>
                    <a:pt x="187622" y="124917"/>
                    <a:pt x="221489" y="128620"/>
                    <a:pt x="239745" y="103485"/>
                  </a:cubicBezTo>
                  <a:cubicBezTo>
                    <a:pt x="258001" y="78350"/>
                    <a:pt x="235776" y="5325"/>
                    <a:pt x="238157" y="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A6C8EA8F-3D95-4145-9E4D-25F04DBFAF8E}"/>
                </a:ext>
              </a:extLst>
            </p:cNvPr>
            <p:cNvSpPr/>
            <p:nvPr/>
          </p:nvSpPr>
          <p:spPr>
            <a:xfrm>
              <a:off x="3606003" y="5143170"/>
              <a:ext cx="51996" cy="56199"/>
            </a:xfrm>
            <a:custGeom>
              <a:avLst/>
              <a:gdLst>
                <a:gd name="connsiteX0" fmla="*/ 797 w 51996"/>
                <a:gd name="connsiteY0" fmla="*/ 1918 h 56199"/>
                <a:gd name="connsiteX1" fmla="*/ 51597 w 51996"/>
                <a:gd name="connsiteY1" fmla="*/ 16205 h 56199"/>
                <a:gd name="connsiteX2" fmla="*/ 23022 w 51996"/>
                <a:gd name="connsiteY2" fmla="*/ 55893 h 56199"/>
                <a:gd name="connsiteX3" fmla="*/ 797 w 51996"/>
                <a:gd name="connsiteY3" fmla="*/ 1918 h 5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96" h="56199">
                  <a:moveTo>
                    <a:pt x="797" y="1918"/>
                  </a:moveTo>
                  <a:cubicBezTo>
                    <a:pt x="5559" y="-4697"/>
                    <a:pt x="47893" y="7209"/>
                    <a:pt x="51597" y="16205"/>
                  </a:cubicBezTo>
                  <a:cubicBezTo>
                    <a:pt x="55301" y="25201"/>
                    <a:pt x="32282" y="51131"/>
                    <a:pt x="23022" y="55893"/>
                  </a:cubicBezTo>
                  <a:cubicBezTo>
                    <a:pt x="13762" y="60655"/>
                    <a:pt x="-3965" y="8533"/>
                    <a:pt x="797" y="1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: 図形 1194">
              <a:extLst>
                <a:ext uri="{FF2B5EF4-FFF2-40B4-BE49-F238E27FC236}">
                  <a16:creationId xmlns:a16="http://schemas.microsoft.com/office/drawing/2014/main" id="{B279E8AE-B58B-4ABF-8A5F-6AEA365371E5}"/>
                </a:ext>
              </a:extLst>
            </p:cNvPr>
            <p:cNvSpPr/>
            <p:nvPr/>
          </p:nvSpPr>
          <p:spPr>
            <a:xfrm>
              <a:off x="3594090" y="5193456"/>
              <a:ext cx="154031" cy="107700"/>
            </a:xfrm>
            <a:custGeom>
              <a:avLst/>
              <a:gdLst>
                <a:gd name="connsiteX0" fmla="*/ 10 w 154031"/>
                <a:gd name="connsiteY0" fmla="*/ 107207 h 107700"/>
                <a:gd name="connsiteX1" fmla="*/ 101610 w 154031"/>
                <a:gd name="connsiteY1" fmla="*/ 54819 h 107700"/>
                <a:gd name="connsiteX2" fmla="*/ 139710 w 154031"/>
                <a:gd name="connsiteY2" fmla="*/ 42119 h 107700"/>
                <a:gd name="connsiteX3" fmla="*/ 153998 w 154031"/>
                <a:gd name="connsiteY3" fmla="*/ 4019 h 107700"/>
                <a:gd name="connsiteX4" fmla="*/ 142885 w 154031"/>
                <a:gd name="connsiteY4" fmla="*/ 5607 h 107700"/>
                <a:gd name="connsiteX5" fmla="*/ 119073 w 154031"/>
                <a:gd name="connsiteY5" fmla="*/ 43707 h 107700"/>
                <a:gd name="connsiteX6" fmla="*/ 107960 w 154031"/>
                <a:gd name="connsiteY6" fmla="*/ 19894 h 107700"/>
                <a:gd name="connsiteX7" fmla="*/ 10 w 154031"/>
                <a:gd name="connsiteY7" fmla="*/ 107207 h 10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31" h="107700">
                  <a:moveTo>
                    <a:pt x="10" y="107207"/>
                  </a:moveTo>
                  <a:cubicBezTo>
                    <a:pt x="-1048" y="113028"/>
                    <a:pt x="78327" y="65667"/>
                    <a:pt x="101610" y="54819"/>
                  </a:cubicBezTo>
                  <a:cubicBezTo>
                    <a:pt x="124893" y="43971"/>
                    <a:pt x="130979" y="50586"/>
                    <a:pt x="139710" y="42119"/>
                  </a:cubicBezTo>
                  <a:cubicBezTo>
                    <a:pt x="148441" y="33652"/>
                    <a:pt x="153469" y="10104"/>
                    <a:pt x="153998" y="4019"/>
                  </a:cubicBezTo>
                  <a:cubicBezTo>
                    <a:pt x="154527" y="-2066"/>
                    <a:pt x="148706" y="-1008"/>
                    <a:pt x="142885" y="5607"/>
                  </a:cubicBezTo>
                  <a:cubicBezTo>
                    <a:pt x="137064" y="12222"/>
                    <a:pt x="124894" y="41326"/>
                    <a:pt x="119073" y="43707"/>
                  </a:cubicBezTo>
                  <a:cubicBezTo>
                    <a:pt x="113252" y="46088"/>
                    <a:pt x="125952" y="13809"/>
                    <a:pt x="107960" y="19894"/>
                  </a:cubicBezTo>
                  <a:cubicBezTo>
                    <a:pt x="89968" y="25979"/>
                    <a:pt x="1068" y="101386"/>
                    <a:pt x="10" y="107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E479CFC4-E32B-45EB-BD19-9D006C7004A3}"/>
                </a:ext>
              </a:extLst>
            </p:cNvPr>
            <p:cNvSpPr/>
            <p:nvPr/>
          </p:nvSpPr>
          <p:spPr>
            <a:xfrm>
              <a:off x="3267025" y="5248227"/>
              <a:ext cx="371108" cy="155625"/>
            </a:xfrm>
            <a:custGeom>
              <a:avLst/>
              <a:gdLst>
                <a:gd name="connsiteX0" fmla="*/ 50 w 371108"/>
                <a:gd name="connsiteY0" fmla="*/ 107998 h 155625"/>
                <a:gd name="connsiteX1" fmla="*/ 174675 w 371108"/>
                <a:gd name="connsiteY1" fmla="*/ 155623 h 155625"/>
                <a:gd name="connsiteX2" fmla="*/ 249288 w 371108"/>
                <a:gd name="connsiteY2" fmla="*/ 109586 h 155625"/>
                <a:gd name="connsiteX3" fmla="*/ 369938 w 371108"/>
                <a:gd name="connsiteY3" fmla="*/ 1636 h 155625"/>
                <a:gd name="connsiteX4" fmla="*/ 306438 w 371108"/>
                <a:gd name="connsiteY4" fmla="*/ 47673 h 155625"/>
                <a:gd name="connsiteX5" fmla="*/ 238175 w 371108"/>
                <a:gd name="connsiteY5" fmla="*/ 92123 h 155625"/>
                <a:gd name="connsiteX6" fmla="*/ 157213 w 371108"/>
                <a:gd name="connsiteY6" fmla="*/ 117523 h 155625"/>
                <a:gd name="connsiteX7" fmla="*/ 50 w 371108"/>
                <a:gd name="connsiteY7" fmla="*/ 107998 h 1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108" h="155625">
                  <a:moveTo>
                    <a:pt x="50" y="107998"/>
                  </a:moveTo>
                  <a:cubicBezTo>
                    <a:pt x="2960" y="114348"/>
                    <a:pt x="133135" y="155358"/>
                    <a:pt x="174675" y="155623"/>
                  </a:cubicBezTo>
                  <a:cubicBezTo>
                    <a:pt x="216215" y="155888"/>
                    <a:pt x="216744" y="135251"/>
                    <a:pt x="249288" y="109586"/>
                  </a:cubicBezTo>
                  <a:cubicBezTo>
                    <a:pt x="281832" y="83921"/>
                    <a:pt x="360413" y="11955"/>
                    <a:pt x="369938" y="1636"/>
                  </a:cubicBezTo>
                  <a:cubicBezTo>
                    <a:pt x="379463" y="-8683"/>
                    <a:pt x="328399" y="32592"/>
                    <a:pt x="306438" y="47673"/>
                  </a:cubicBezTo>
                  <a:cubicBezTo>
                    <a:pt x="284478" y="62754"/>
                    <a:pt x="263046" y="80481"/>
                    <a:pt x="238175" y="92123"/>
                  </a:cubicBezTo>
                  <a:cubicBezTo>
                    <a:pt x="213304" y="103765"/>
                    <a:pt x="192403" y="113290"/>
                    <a:pt x="157213" y="117523"/>
                  </a:cubicBezTo>
                  <a:cubicBezTo>
                    <a:pt x="122023" y="121756"/>
                    <a:pt x="-2860" y="101648"/>
                    <a:pt x="50" y="107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6FF8A8AB-A186-41B4-B553-078FC21E4B9A}"/>
                </a:ext>
              </a:extLst>
            </p:cNvPr>
            <p:cNvSpPr/>
            <p:nvPr/>
          </p:nvSpPr>
          <p:spPr>
            <a:xfrm>
              <a:off x="3619480" y="5195823"/>
              <a:ext cx="158845" cy="228946"/>
            </a:xfrm>
            <a:custGeom>
              <a:avLst/>
              <a:gdLst>
                <a:gd name="connsiteX0" fmla="*/ 158770 w 158845"/>
                <a:gd name="connsiteY0" fmla="*/ 65 h 228946"/>
                <a:gd name="connsiteX1" fmla="*/ 111145 w 158845"/>
                <a:gd name="connsiteY1" fmla="*/ 60390 h 228946"/>
                <a:gd name="connsiteX2" fmla="*/ 57170 w 158845"/>
                <a:gd name="connsiteY2" fmla="*/ 77852 h 228946"/>
                <a:gd name="connsiteX3" fmla="*/ 20 w 158845"/>
                <a:gd name="connsiteY3" fmla="*/ 228665 h 228946"/>
                <a:gd name="connsiteX4" fmla="*/ 63520 w 158845"/>
                <a:gd name="connsiteY4" fmla="*/ 114365 h 228946"/>
                <a:gd name="connsiteX5" fmla="*/ 100033 w 158845"/>
                <a:gd name="connsiteY5" fmla="*/ 73090 h 228946"/>
                <a:gd name="connsiteX6" fmla="*/ 158770 w 158845"/>
                <a:gd name="connsiteY6" fmla="*/ 65 h 22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45" h="228946">
                  <a:moveTo>
                    <a:pt x="158770" y="65"/>
                  </a:moveTo>
                  <a:cubicBezTo>
                    <a:pt x="160622" y="-2052"/>
                    <a:pt x="128078" y="47426"/>
                    <a:pt x="111145" y="60390"/>
                  </a:cubicBezTo>
                  <a:cubicBezTo>
                    <a:pt x="94212" y="73355"/>
                    <a:pt x="75691" y="49806"/>
                    <a:pt x="57170" y="77852"/>
                  </a:cubicBezTo>
                  <a:cubicBezTo>
                    <a:pt x="38649" y="105898"/>
                    <a:pt x="-1038" y="222580"/>
                    <a:pt x="20" y="228665"/>
                  </a:cubicBezTo>
                  <a:cubicBezTo>
                    <a:pt x="1078" y="234751"/>
                    <a:pt x="46851" y="140294"/>
                    <a:pt x="63520" y="114365"/>
                  </a:cubicBezTo>
                  <a:cubicBezTo>
                    <a:pt x="80189" y="88436"/>
                    <a:pt x="82571" y="88965"/>
                    <a:pt x="100033" y="73090"/>
                  </a:cubicBezTo>
                  <a:cubicBezTo>
                    <a:pt x="117495" y="57215"/>
                    <a:pt x="156918" y="2182"/>
                    <a:pt x="158770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98FA249-664F-43C2-903B-86E12E9052D5}"/>
                </a:ext>
              </a:extLst>
            </p:cNvPr>
            <p:cNvSpPr/>
            <p:nvPr/>
          </p:nvSpPr>
          <p:spPr>
            <a:xfrm>
              <a:off x="3314194" y="5317309"/>
              <a:ext cx="303078" cy="94546"/>
            </a:xfrm>
            <a:custGeom>
              <a:avLst/>
              <a:gdLst>
                <a:gd name="connsiteX0" fmla="*/ 3681 w 303078"/>
                <a:gd name="connsiteY0" fmla="*/ 62729 h 94546"/>
                <a:gd name="connsiteX1" fmla="*/ 200531 w 303078"/>
                <a:gd name="connsiteY1" fmla="*/ 61141 h 94546"/>
                <a:gd name="connsiteX2" fmla="*/ 273556 w 303078"/>
                <a:gd name="connsiteY2" fmla="*/ 16691 h 94546"/>
                <a:gd name="connsiteX3" fmla="*/ 300544 w 303078"/>
                <a:gd name="connsiteY3" fmla="*/ 816 h 94546"/>
                <a:gd name="connsiteX4" fmla="*/ 278319 w 303078"/>
                <a:gd name="connsiteY4" fmla="*/ 38916 h 94546"/>
                <a:gd name="connsiteX5" fmla="*/ 302131 w 303078"/>
                <a:gd name="connsiteY5" fmla="*/ 61141 h 94546"/>
                <a:gd name="connsiteX6" fmla="*/ 238631 w 303078"/>
                <a:gd name="connsiteY6" fmla="*/ 83366 h 94546"/>
                <a:gd name="connsiteX7" fmla="*/ 86231 w 303078"/>
                <a:gd name="connsiteY7" fmla="*/ 94479 h 94546"/>
                <a:gd name="connsiteX8" fmla="*/ 3681 w 303078"/>
                <a:gd name="connsiteY8" fmla="*/ 62729 h 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078" h="94546">
                  <a:moveTo>
                    <a:pt x="3681" y="62729"/>
                  </a:moveTo>
                  <a:cubicBezTo>
                    <a:pt x="22731" y="57173"/>
                    <a:pt x="155552" y="68814"/>
                    <a:pt x="200531" y="61141"/>
                  </a:cubicBezTo>
                  <a:cubicBezTo>
                    <a:pt x="245510" y="53468"/>
                    <a:pt x="256887" y="26745"/>
                    <a:pt x="273556" y="16691"/>
                  </a:cubicBezTo>
                  <a:cubicBezTo>
                    <a:pt x="290225" y="6637"/>
                    <a:pt x="299750" y="-2888"/>
                    <a:pt x="300544" y="816"/>
                  </a:cubicBezTo>
                  <a:cubicBezTo>
                    <a:pt x="301338" y="4520"/>
                    <a:pt x="278055" y="28862"/>
                    <a:pt x="278319" y="38916"/>
                  </a:cubicBezTo>
                  <a:cubicBezTo>
                    <a:pt x="278583" y="48970"/>
                    <a:pt x="308746" y="53733"/>
                    <a:pt x="302131" y="61141"/>
                  </a:cubicBezTo>
                  <a:cubicBezTo>
                    <a:pt x="295516" y="68549"/>
                    <a:pt x="274614" y="77810"/>
                    <a:pt x="238631" y="83366"/>
                  </a:cubicBezTo>
                  <a:cubicBezTo>
                    <a:pt x="202648" y="88922"/>
                    <a:pt x="128829" y="95273"/>
                    <a:pt x="86231" y="94479"/>
                  </a:cubicBezTo>
                  <a:cubicBezTo>
                    <a:pt x="43633" y="93685"/>
                    <a:pt x="-15369" y="68285"/>
                    <a:pt x="3681" y="62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1D77EEB1-630E-4E1B-8AA1-E21BFDFF552C}"/>
                </a:ext>
              </a:extLst>
            </p:cNvPr>
            <p:cNvSpPr/>
            <p:nvPr/>
          </p:nvSpPr>
          <p:spPr>
            <a:xfrm>
              <a:off x="3563719" y="5307837"/>
              <a:ext cx="109333" cy="45482"/>
            </a:xfrm>
            <a:custGeom>
              <a:avLst/>
              <a:gdLst>
                <a:gd name="connsiteX0" fmla="*/ 219 w 109333"/>
                <a:gd name="connsiteY0" fmla="*/ 7113 h 45482"/>
                <a:gd name="connsiteX1" fmla="*/ 106581 w 109333"/>
                <a:gd name="connsiteY1" fmla="*/ 2351 h 45482"/>
                <a:gd name="connsiteX2" fmla="*/ 78006 w 109333"/>
                <a:gd name="connsiteY2" fmla="*/ 45213 h 45482"/>
                <a:gd name="connsiteX3" fmla="*/ 78006 w 109333"/>
                <a:gd name="connsiteY3" fmla="*/ 19813 h 45482"/>
                <a:gd name="connsiteX4" fmla="*/ 219 w 109333"/>
                <a:gd name="connsiteY4" fmla="*/ 7113 h 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33" h="45482">
                  <a:moveTo>
                    <a:pt x="219" y="7113"/>
                  </a:moveTo>
                  <a:cubicBezTo>
                    <a:pt x="4981" y="4203"/>
                    <a:pt x="93617" y="-3999"/>
                    <a:pt x="106581" y="2351"/>
                  </a:cubicBezTo>
                  <a:cubicBezTo>
                    <a:pt x="119545" y="8701"/>
                    <a:pt x="82768" y="42303"/>
                    <a:pt x="78006" y="45213"/>
                  </a:cubicBezTo>
                  <a:cubicBezTo>
                    <a:pt x="73244" y="48123"/>
                    <a:pt x="86473" y="26692"/>
                    <a:pt x="78006" y="19813"/>
                  </a:cubicBezTo>
                  <a:cubicBezTo>
                    <a:pt x="69539" y="12934"/>
                    <a:pt x="-4543" y="10023"/>
                    <a:pt x="219" y="7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FB441766-2C6B-42FD-A4F5-1F9E816B036B}"/>
                </a:ext>
              </a:extLst>
            </p:cNvPr>
            <p:cNvSpPr/>
            <p:nvPr/>
          </p:nvSpPr>
          <p:spPr>
            <a:xfrm>
              <a:off x="3090846" y="5341921"/>
              <a:ext cx="180179" cy="109793"/>
            </a:xfrm>
            <a:custGeom>
              <a:avLst/>
              <a:gdLst>
                <a:gd name="connsiteX0" fmla="*/ 17 w 180179"/>
                <a:gd name="connsiteY0" fmla="*/ 25417 h 109793"/>
                <a:gd name="connsiteX1" fmla="*/ 69867 w 180179"/>
                <a:gd name="connsiteY1" fmla="*/ 107967 h 109793"/>
                <a:gd name="connsiteX2" fmla="*/ 106379 w 180179"/>
                <a:gd name="connsiteY2" fmla="*/ 80979 h 109793"/>
                <a:gd name="connsiteX3" fmla="*/ 150829 w 180179"/>
                <a:gd name="connsiteY3" fmla="*/ 61929 h 109793"/>
                <a:gd name="connsiteX4" fmla="*/ 174642 w 180179"/>
                <a:gd name="connsiteY4" fmla="*/ 36529 h 109793"/>
                <a:gd name="connsiteX5" fmla="*/ 173054 w 180179"/>
                <a:gd name="connsiteY5" fmla="*/ 17479 h 109793"/>
                <a:gd name="connsiteX6" fmla="*/ 98442 w 180179"/>
                <a:gd name="connsiteY6" fmla="*/ 17 h 109793"/>
                <a:gd name="connsiteX7" fmla="*/ 163529 w 180179"/>
                <a:gd name="connsiteY7" fmla="*/ 20654 h 109793"/>
                <a:gd name="connsiteX8" fmla="*/ 134954 w 180179"/>
                <a:gd name="connsiteY8" fmla="*/ 53992 h 109793"/>
                <a:gd name="connsiteX9" fmla="*/ 63517 w 180179"/>
                <a:gd name="connsiteY9" fmla="*/ 82567 h 109793"/>
                <a:gd name="connsiteX10" fmla="*/ 17 w 180179"/>
                <a:gd name="connsiteY10" fmla="*/ 25417 h 10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179" h="109793">
                  <a:moveTo>
                    <a:pt x="17" y="25417"/>
                  </a:moveTo>
                  <a:cubicBezTo>
                    <a:pt x="1075" y="29650"/>
                    <a:pt x="52140" y="98707"/>
                    <a:pt x="69867" y="107967"/>
                  </a:cubicBezTo>
                  <a:cubicBezTo>
                    <a:pt x="87594" y="117227"/>
                    <a:pt x="92885" y="88652"/>
                    <a:pt x="106379" y="80979"/>
                  </a:cubicBezTo>
                  <a:cubicBezTo>
                    <a:pt x="119873" y="73306"/>
                    <a:pt x="139452" y="69337"/>
                    <a:pt x="150829" y="61929"/>
                  </a:cubicBezTo>
                  <a:cubicBezTo>
                    <a:pt x="162206" y="54521"/>
                    <a:pt x="170938" y="43937"/>
                    <a:pt x="174642" y="36529"/>
                  </a:cubicBezTo>
                  <a:cubicBezTo>
                    <a:pt x="178346" y="29121"/>
                    <a:pt x="185754" y="23564"/>
                    <a:pt x="173054" y="17479"/>
                  </a:cubicBezTo>
                  <a:cubicBezTo>
                    <a:pt x="160354" y="11394"/>
                    <a:pt x="100029" y="-512"/>
                    <a:pt x="98442" y="17"/>
                  </a:cubicBezTo>
                  <a:cubicBezTo>
                    <a:pt x="96855" y="546"/>
                    <a:pt x="157444" y="11658"/>
                    <a:pt x="163529" y="20654"/>
                  </a:cubicBezTo>
                  <a:cubicBezTo>
                    <a:pt x="169614" y="29650"/>
                    <a:pt x="151623" y="43673"/>
                    <a:pt x="134954" y="53992"/>
                  </a:cubicBezTo>
                  <a:cubicBezTo>
                    <a:pt x="118285" y="64311"/>
                    <a:pt x="82038" y="83361"/>
                    <a:pt x="63517" y="82567"/>
                  </a:cubicBezTo>
                  <a:cubicBezTo>
                    <a:pt x="44996" y="81773"/>
                    <a:pt x="-1041" y="21184"/>
                    <a:pt x="17" y="25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497F0493-3E57-429C-AE02-9B321161E10A}"/>
                </a:ext>
              </a:extLst>
            </p:cNvPr>
            <p:cNvSpPr/>
            <p:nvPr/>
          </p:nvSpPr>
          <p:spPr>
            <a:xfrm>
              <a:off x="3160658" y="5356218"/>
              <a:ext cx="149321" cy="100155"/>
            </a:xfrm>
            <a:custGeom>
              <a:avLst/>
              <a:gdLst>
                <a:gd name="connsiteX0" fmla="*/ 98480 w 149321"/>
                <a:gd name="connsiteY0" fmla="*/ 7 h 100155"/>
                <a:gd name="connsiteX1" fmla="*/ 149280 w 149321"/>
                <a:gd name="connsiteY1" fmla="*/ 41282 h 100155"/>
                <a:gd name="connsiteX2" fmla="*/ 106417 w 149321"/>
                <a:gd name="connsiteY2" fmla="*/ 71445 h 100155"/>
                <a:gd name="connsiteX3" fmla="*/ 69905 w 149321"/>
                <a:gd name="connsiteY3" fmla="*/ 98432 h 100155"/>
                <a:gd name="connsiteX4" fmla="*/ 55 w 149321"/>
                <a:gd name="connsiteY4" fmla="*/ 96845 h 100155"/>
                <a:gd name="connsiteX5" fmla="*/ 58792 w 149321"/>
                <a:gd name="connsiteY5" fmla="*/ 92082 h 100155"/>
                <a:gd name="connsiteX6" fmla="*/ 93717 w 149321"/>
                <a:gd name="connsiteY6" fmla="*/ 73032 h 100155"/>
                <a:gd name="connsiteX7" fmla="*/ 133405 w 149321"/>
                <a:gd name="connsiteY7" fmla="*/ 38107 h 100155"/>
                <a:gd name="connsiteX8" fmla="*/ 98480 w 149321"/>
                <a:gd name="connsiteY8" fmla="*/ 7 h 10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321" h="100155">
                  <a:moveTo>
                    <a:pt x="98480" y="7"/>
                  </a:moveTo>
                  <a:cubicBezTo>
                    <a:pt x="101126" y="536"/>
                    <a:pt x="147957" y="29376"/>
                    <a:pt x="149280" y="41282"/>
                  </a:cubicBezTo>
                  <a:cubicBezTo>
                    <a:pt x="150603" y="53188"/>
                    <a:pt x="119646" y="61920"/>
                    <a:pt x="106417" y="71445"/>
                  </a:cubicBezTo>
                  <a:cubicBezTo>
                    <a:pt x="93188" y="80970"/>
                    <a:pt x="87632" y="94199"/>
                    <a:pt x="69905" y="98432"/>
                  </a:cubicBezTo>
                  <a:cubicBezTo>
                    <a:pt x="52178" y="102665"/>
                    <a:pt x="1907" y="97903"/>
                    <a:pt x="55" y="96845"/>
                  </a:cubicBezTo>
                  <a:cubicBezTo>
                    <a:pt x="-1797" y="95787"/>
                    <a:pt x="43182" y="96051"/>
                    <a:pt x="58792" y="92082"/>
                  </a:cubicBezTo>
                  <a:cubicBezTo>
                    <a:pt x="74402" y="88113"/>
                    <a:pt x="81281" y="82028"/>
                    <a:pt x="93717" y="73032"/>
                  </a:cubicBezTo>
                  <a:cubicBezTo>
                    <a:pt x="106153" y="64036"/>
                    <a:pt x="128643" y="47896"/>
                    <a:pt x="133405" y="38107"/>
                  </a:cubicBezTo>
                  <a:cubicBezTo>
                    <a:pt x="138167" y="28318"/>
                    <a:pt x="95834" y="-522"/>
                    <a:pt x="98480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FE6EC7FB-DB18-4DFA-B7E6-AE875128A913}"/>
                </a:ext>
              </a:extLst>
            </p:cNvPr>
            <p:cNvSpPr/>
            <p:nvPr/>
          </p:nvSpPr>
          <p:spPr>
            <a:xfrm>
              <a:off x="3289808" y="5397500"/>
              <a:ext cx="317983" cy="43717"/>
            </a:xfrm>
            <a:custGeom>
              <a:avLst/>
              <a:gdLst>
                <a:gd name="connsiteX0" fmla="*/ 2667 w 317983"/>
                <a:gd name="connsiteY0" fmla="*/ 0 h 43717"/>
                <a:gd name="connsiteX1" fmla="*/ 313817 w 317983"/>
                <a:gd name="connsiteY1" fmla="*/ 39688 h 43717"/>
                <a:gd name="connsiteX2" fmla="*/ 170942 w 317983"/>
                <a:gd name="connsiteY2" fmla="*/ 39688 h 43717"/>
                <a:gd name="connsiteX3" fmla="*/ 2667 w 317983"/>
                <a:gd name="connsiteY3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83" h="43717">
                  <a:moveTo>
                    <a:pt x="2667" y="0"/>
                  </a:moveTo>
                  <a:cubicBezTo>
                    <a:pt x="26479" y="0"/>
                    <a:pt x="285771" y="33073"/>
                    <a:pt x="313817" y="39688"/>
                  </a:cubicBezTo>
                  <a:cubicBezTo>
                    <a:pt x="341863" y="46303"/>
                    <a:pt x="220948" y="43657"/>
                    <a:pt x="170942" y="39688"/>
                  </a:cubicBezTo>
                  <a:cubicBezTo>
                    <a:pt x="120936" y="35719"/>
                    <a:pt x="-21145" y="0"/>
                    <a:pt x="26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26686526-F331-49F4-8088-82A1BD134D25}"/>
                </a:ext>
              </a:extLst>
            </p:cNvPr>
            <p:cNvSpPr/>
            <p:nvPr/>
          </p:nvSpPr>
          <p:spPr>
            <a:xfrm>
              <a:off x="2856348" y="5329238"/>
              <a:ext cx="269028" cy="45664"/>
            </a:xfrm>
            <a:custGeom>
              <a:avLst/>
              <a:gdLst>
                <a:gd name="connsiteX0" fmla="*/ 261502 w 269028"/>
                <a:gd name="connsiteY0" fmla="*/ 0 h 45664"/>
                <a:gd name="connsiteX1" fmla="*/ 4327 w 269028"/>
                <a:gd name="connsiteY1" fmla="*/ 41275 h 45664"/>
                <a:gd name="connsiteX2" fmla="*/ 101165 w 269028"/>
                <a:gd name="connsiteY2" fmla="*/ 42862 h 45664"/>
                <a:gd name="connsiteX3" fmla="*/ 115452 w 269028"/>
                <a:gd name="connsiteY3" fmla="*/ 26987 h 45664"/>
                <a:gd name="connsiteX4" fmla="*/ 142440 w 269028"/>
                <a:gd name="connsiteY4" fmla="*/ 34925 h 45664"/>
                <a:gd name="connsiteX5" fmla="*/ 196415 w 269028"/>
                <a:gd name="connsiteY5" fmla="*/ 41275 h 45664"/>
                <a:gd name="connsiteX6" fmla="*/ 261502 w 269028"/>
                <a:gd name="connsiteY6" fmla="*/ 0 h 4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8" h="45664">
                  <a:moveTo>
                    <a:pt x="261502" y="0"/>
                  </a:moveTo>
                  <a:cubicBezTo>
                    <a:pt x="229487" y="0"/>
                    <a:pt x="31050" y="34131"/>
                    <a:pt x="4327" y="41275"/>
                  </a:cubicBezTo>
                  <a:cubicBezTo>
                    <a:pt x="-22396" y="48419"/>
                    <a:pt x="82644" y="45243"/>
                    <a:pt x="101165" y="42862"/>
                  </a:cubicBezTo>
                  <a:cubicBezTo>
                    <a:pt x="119686" y="40481"/>
                    <a:pt x="108573" y="28310"/>
                    <a:pt x="115452" y="26987"/>
                  </a:cubicBezTo>
                  <a:cubicBezTo>
                    <a:pt x="122331" y="25664"/>
                    <a:pt x="128946" y="32544"/>
                    <a:pt x="142440" y="34925"/>
                  </a:cubicBezTo>
                  <a:cubicBezTo>
                    <a:pt x="155934" y="37306"/>
                    <a:pt x="178688" y="44450"/>
                    <a:pt x="196415" y="41275"/>
                  </a:cubicBezTo>
                  <a:cubicBezTo>
                    <a:pt x="214142" y="38100"/>
                    <a:pt x="293517" y="0"/>
                    <a:pt x="2615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: 図形 1203">
              <a:extLst>
                <a:ext uri="{FF2B5EF4-FFF2-40B4-BE49-F238E27FC236}">
                  <a16:creationId xmlns:a16="http://schemas.microsoft.com/office/drawing/2014/main" id="{7FD29B8C-07D7-4729-8385-D8D949B8C9CE}"/>
                </a:ext>
              </a:extLst>
            </p:cNvPr>
            <p:cNvSpPr/>
            <p:nvPr/>
          </p:nvSpPr>
          <p:spPr>
            <a:xfrm>
              <a:off x="3305091" y="5478287"/>
              <a:ext cx="228082" cy="169325"/>
            </a:xfrm>
            <a:custGeom>
              <a:avLst/>
              <a:gdLst>
                <a:gd name="connsiteX0" fmla="*/ 227097 w 228082"/>
                <a:gd name="connsiteY0" fmla="*/ 3351 h 169325"/>
                <a:gd name="connsiteX1" fmla="*/ 142959 w 228082"/>
                <a:gd name="connsiteY1" fmla="*/ 12876 h 169325"/>
                <a:gd name="connsiteX2" fmla="*/ 79459 w 228082"/>
                <a:gd name="connsiteY2" fmla="*/ 43038 h 169325"/>
                <a:gd name="connsiteX3" fmla="*/ 42947 w 228082"/>
                <a:gd name="connsiteY3" fmla="*/ 157338 h 169325"/>
                <a:gd name="connsiteX4" fmla="*/ 84 w 228082"/>
                <a:gd name="connsiteY4" fmla="*/ 162101 h 169325"/>
                <a:gd name="connsiteX5" fmla="*/ 33422 w 228082"/>
                <a:gd name="connsiteY5" fmla="*/ 124001 h 169325"/>
                <a:gd name="connsiteX6" fmla="*/ 82634 w 228082"/>
                <a:gd name="connsiteY6" fmla="*/ 68438 h 169325"/>
                <a:gd name="connsiteX7" fmla="*/ 227097 w 228082"/>
                <a:gd name="connsiteY7" fmla="*/ 3351 h 16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082" h="169325">
                  <a:moveTo>
                    <a:pt x="227097" y="3351"/>
                  </a:moveTo>
                  <a:cubicBezTo>
                    <a:pt x="237151" y="-5909"/>
                    <a:pt x="167565" y="6262"/>
                    <a:pt x="142959" y="12876"/>
                  </a:cubicBezTo>
                  <a:cubicBezTo>
                    <a:pt x="118353" y="19491"/>
                    <a:pt x="96128" y="18961"/>
                    <a:pt x="79459" y="43038"/>
                  </a:cubicBezTo>
                  <a:cubicBezTo>
                    <a:pt x="62790" y="67115"/>
                    <a:pt x="56176" y="137494"/>
                    <a:pt x="42947" y="157338"/>
                  </a:cubicBezTo>
                  <a:cubicBezTo>
                    <a:pt x="29718" y="177182"/>
                    <a:pt x="1671" y="167657"/>
                    <a:pt x="84" y="162101"/>
                  </a:cubicBezTo>
                  <a:cubicBezTo>
                    <a:pt x="-1503" y="156545"/>
                    <a:pt x="19664" y="139612"/>
                    <a:pt x="33422" y="124001"/>
                  </a:cubicBezTo>
                  <a:cubicBezTo>
                    <a:pt x="47180" y="108391"/>
                    <a:pt x="52736" y="86165"/>
                    <a:pt x="82634" y="68438"/>
                  </a:cubicBezTo>
                  <a:cubicBezTo>
                    <a:pt x="112532" y="50711"/>
                    <a:pt x="217043" y="12611"/>
                    <a:pt x="227097" y="33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FCD086AB-9E3A-4AE6-8069-94A82DCC3C46}"/>
                </a:ext>
              </a:extLst>
            </p:cNvPr>
            <p:cNvSpPr/>
            <p:nvPr/>
          </p:nvSpPr>
          <p:spPr>
            <a:xfrm>
              <a:off x="3250859" y="5516563"/>
              <a:ext cx="282927" cy="314333"/>
            </a:xfrm>
            <a:custGeom>
              <a:avLst/>
              <a:gdLst>
                <a:gd name="connsiteX0" fmla="*/ 282916 w 282927"/>
                <a:gd name="connsiteY0" fmla="*/ 0 h 314333"/>
                <a:gd name="connsiteX1" fmla="*/ 182904 w 282927"/>
                <a:gd name="connsiteY1" fmla="*/ 60325 h 314333"/>
                <a:gd name="connsiteX2" fmla="*/ 119404 w 282927"/>
                <a:gd name="connsiteY2" fmla="*/ 165100 h 314333"/>
                <a:gd name="connsiteX3" fmla="*/ 30504 w 282927"/>
                <a:gd name="connsiteY3" fmla="*/ 271462 h 314333"/>
                <a:gd name="connsiteX4" fmla="*/ 341 w 282927"/>
                <a:gd name="connsiteY4" fmla="*/ 314325 h 314333"/>
                <a:gd name="connsiteX5" fmla="*/ 46379 w 282927"/>
                <a:gd name="connsiteY5" fmla="*/ 274637 h 314333"/>
                <a:gd name="connsiteX6" fmla="*/ 79716 w 282927"/>
                <a:gd name="connsiteY6" fmla="*/ 212725 h 314333"/>
                <a:gd name="connsiteX7" fmla="*/ 132104 w 282927"/>
                <a:gd name="connsiteY7" fmla="*/ 111125 h 314333"/>
                <a:gd name="connsiteX8" fmla="*/ 189254 w 282927"/>
                <a:gd name="connsiteY8" fmla="*/ 60325 h 314333"/>
                <a:gd name="connsiteX9" fmla="*/ 282916 w 282927"/>
                <a:gd name="connsiteY9" fmla="*/ 0 h 3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927" h="314333">
                  <a:moveTo>
                    <a:pt x="282916" y="0"/>
                  </a:moveTo>
                  <a:cubicBezTo>
                    <a:pt x="281858" y="0"/>
                    <a:pt x="210156" y="32808"/>
                    <a:pt x="182904" y="60325"/>
                  </a:cubicBezTo>
                  <a:cubicBezTo>
                    <a:pt x="155652" y="87842"/>
                    <a:pt x="144804" y="129911"/>
                    <a:pt x="119404" y="165100"/>
                  </a:cubicBezTo>
                  <a:cubicBezTo>
                    <a:pt x="94004" y="200289"/>
                    <a:pt x="50348" y="246591"/>
                    <a:pt x="30504" y="271462"/>
                  </a:cubicBezTo>
                  <a:cubicBezTo>
                    <a:pt x="10660" y="296333"/>
                    <a:pt x="-2305" y="313796"/>
                    <a:pt x="341" y="314325"/>
                  </a:cubicBezTo>
                  <a:cubicBezTo>
                    <a:pt x="2987" y="314854"/>
                    <a:pt x="33150" y="291570"/>
                    <a:pt x="46379" y="274637"/>
                  </a:cubicBezTo>
                  <a:cubicBezTo>
                    <a:pt x="59608" y="257704"/>
                    <a:pt x="65429" y="239977"/>
                    <a:pt x="79716" y="212725"/>
                  </a:cubicBezTo>
                  <a:cubicBezTo>
                    <a:pt x="94003" y="185473"/>
                    <a:pt x="113848" y="136525"/>
                    <a:pt x="132104" y="111125"/>
                  </a:cubicBezTo>
                  <a:cubicBezTo>
                    <a:pt x="150360" y="85725"/>
                    <a:pt x="167823" y="78317"/>
                    <a:pt x="189254" y="60325"/>
                  </a:cubicBezTo>
                  <a:cubicBezTo>
                    <a:pt x="210685" y="42333"/>
                    <a:pt x="283974" y="0"/>
                    <a:pt x="28291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6C5F020D-461E-4786-AE52-A8F6C4AC1347}"/>
                </a:ext>
              </a:extLst>
            </p:cNvPr>
            <p:cNvSpPr/>
            <p:nvPr/>
          </p:nvSpPr>
          <p:spPr>
            <a:xfrm>
              <a:off x="3407626" y="5476441"/>
              <a:ext cx="130365" cy="115189"/>
            </a:xfrm>
            <a:custGeom>
              <a:avLst/>
              <a:gdLst>
                <a:gd name="connsiteX0" fmla="*/ 129324 w 130365"/>
                <a:gd name="connsiteY0" fmla="*/ 434 h 115189"/>
                <a:gd name="connsiteX1" fmla="*/ 68999 w 130365"/>
                <a:gd name="connsiteY1" fmla="*/ 46472 h 115189"/>
                <a:gd name="connsiteX2" fmla="*/ 5499 w 130365"/>
                <a:gd name="connsiteY2" fmla="*/ 114734 h 115189"/>
                <a:gd name="connsiteX3" fmla="*/ 16612 w 130365"/>
                <a:gd name="connsiteY3" fmla="*/ 73459 h 115189"/>
                <a:gd name="connsiteX4" fmla="*/ 129324 w 130365"/>
                <a:gd name="connsiteY4" fmla="*/ 434 h 11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65" h="115189">
                  <a:moveTo>
                    <a:pt x="129324" y="434"/>
                  </a:moveTo>
                  <a:cubicBezTo>
                    <a:pt x="138055" y="-4064"/>
                    <a:pt x="89636" y="27422"/>
                    <a:pt x="68999" y="46472"/>
                  </a:cubicBezTo>
                  <a:cubicBezTo>
                    <a:pt x="48362" y="65522"/>
                    <a:pt x="14230" y="110236"/>
                    <a:pt x="5499" y="114734"/>
                  </a:cubicBezTo>
                  <a:cubicBezTo>
                    <a:pt x="-3232" y="119232"/>
                    <a:pt x="-2967" y="89334"/>
                    <a:pt x="16612" y="73459"/>
                  </a:cubicBezTo>
                  <a:cubicBezTo>
                    <a:pt x="36191" y="57584"/>
                    <a:pt x="120593" y="4932"/>
                    <a:pt x="129324" y="4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FF1770F7-B75E-469A-A33C-6E04FED5FD0D}"/>
                </a:ext>
              </a:extLst>
            </p:cNvPr>
            <p:cNvSpPr/>
            <p:nvPr/>
          </p:nvSpPr>
          <p:spPr>
            <a:xfrm>
              <a:off x="3144834" y="5501523"/>
              <a:ext cx="71473" cy="332738"/>
            </a:xfrm>
            <a:custGeom>
              <a:avLst/>
              <a:gdLst>
                <a:gd name="connsiteX0" fmla="*/ 4 w 71473"/>
                <a:gd name="connsiteY0" fmla="*/ 2340 h 332738"/>
                <a:gd name="connsiteX1" fmla="*/ 15879 w 71473"/>
                <a:gd name="connsiteY1" fmla="*/ 261102 h 332738"/>
                <a:gd name="connsiteX2" fmla="*/ 71441 w 71473"/>
                <a:gd name="connsiteY2" fmla="*/ 332540 h 332738"/>
                <a:gd name="connsiteX3" fmla="*/ 23816 w 71473"/>
                <a:gd name="connsiteY3" fmla="*/ 246815 h 332738"/>
                <a:gd name="connsiteX4" fmla="*/ 14291 w 71473"/>
                <a:gd name="connsiteY4" fmla="*/ 138865 h 332738"/>
                <a:gd name="connsiteX5" fmla="*/ 4 w 71473"/>
                <a:gd name="connsiteY5" fmla="*/ 2340 h 33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73" h="332738">
                  <a:moveTo>
                    <a:pt x="4" y="2340"/>
                  </a:moveTo>
                  <a:cubicBezTo>
                    <a:pt x="269" y="22713"/>
                    <a:pt x="3973" y="206069"/>
                    <a:pt x="15879" y="261102"/>
                  </a:cubicBezTo>
                  <a:cubicBezTo>
                    <a:pt x="27785" y="316135"/>
                    <a:pt x="70118" y="334921"/>
                    <a:pt x="71441" y="332540"/>
                  </a:cubicBezTo>
                  <a:cubicBezTo>
                    <a:pt x="72764" y="330159"/>
                    <a:pt x="33341" y="279094"/>
                    <a:pt x="23816" y="246815"/>
                  </a:cubicBezTo>
                  <a:cubicBezTo>
                    <a:pt x="14291" y="214536"/>
                    <a:pt x="16143" y="177494"/>
                    <a:pt x="14291" y="138865"/>
                  </a:cubicBezTo>
                  <a:cubicBezTo>
                    <a:pt x="12439" y="100236"/>
                    <a:pt x="-261" y="-18033"/>
                    <a:pt x="4" y="2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EFD12E81-745A-4256-A599-72F3793B3D06}"/>
                </a:ext>
              </a:extLst>
            </p:cNvPr>
            <p:cNvSpPr/>
            <p:nvPr/>
          </p:nvSpPr>
          <p:spPr>
            <a:xfrm>
              <a:off x="3146407" y="5495597"/>
              <a:ext cx="135558" cy="325970"/>
            </a:xfrm>
            <a:custGeom>
              <a:avLst/>
              <a:gdLst>
                <a:gd name="connsiteX0" fmla="*/ 18 w 135558"/>
                <a:gd name="connsiteY0" fmla="*/ 328 h 325970"/>
                <a:gd name="connsiteX1" fmla="*/ 120668 w 135558"/>
                <a:gd name="connsiteY1" fmla="*/ 90816 h 325970"/>
                <a:gd name="connsiteX2" fmla="*/ 127018 w 135558"/>
                <a:gd name="connsiteY2" fmla="*/ 178128 h 325970"/>
                <a:gd name="connsiteX3" fmla="*/ 60343 w 135558"/>
                <a:gd name="connsiteY3" fmla="*/ 325766 h 325970"/>
                <a:gd name="connsiteX4" fmla="*/ 104793 w 135558"/>
                <a:gd name="connsiteY4" fmla="*/ 208291 h 325970"/>
                <a:gd name="connsiteX5" fmla="*/ 130193 w 135558"/>
                <a:gd name="connsiteY5" fmla="*/ 124153 h 325970"/>
                <a:gd name="connsiteX6" fmla="*/ 18 w 135558"/>
                <a:gd name="connsiteY6" fmla="*/ 328 h 32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558" h="325970">
                  <a:moveTo>
                    <a:pt x="18" y="328"/>
                  </a:moveTo>
                  <a:cubicBezTo>
                    <a:pt x="-1569" y="-5228"/>
                    <a:pt x="99501" y="61183"/>
                    <a:pt x="120668" y="90816"/>
                  </a:cubicBezTo>
                  <a:cubicBezTo>
                    <a:pt x="141835" y="120449"/>
                    <a:pt x="137072" y="138970"/>
                    <a:pt x="127018" y="178128"/>
                  </a:cubicBezTo>
                  <a:cubicBezTo>
                    <a:pt x="116964" y="217286"/>
                    <a:pt x="64047" y="320739"/>
                    <a:pt x="60343" y="325766"/>
                  </a:cubicBezTo>
                  <a:cubicBezTo>
                    <a:pt x="56639" y="330793"/>
                    <a:pt x="93151" y="241893"/>
                    <a:pt x="104793" y="208291"/>
                  </a:cubicBezTo>
                  <a:cubicBezTo>
                    <a:pt x="116435" y="174689"/>
                    <a:pt x="145539" y="156961"/>
                    <a:pt x="130193" y="124153"/>
                  </a:cubicBezTo>
                  <a:cubicBezTo>
                    <a:pt x="114847" y="91345"/>
                    <a:pt x="1605" y="5884"/>
                    <a:pt x="18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34982E12-23E7-4E1B-AC38-2605EE915857}"/>
                </a:ext>
              </a:extLst>
            </p:cNvPr>
            <p:cNvSpPr/>
            <p:nvPr/>
          </p:nvSpPr>
          <p:spPr>
            <a:xfrm>
              <a:off x="3230158" y="5646648"/>
              <a:ext cx="67675" cy="150406"/>
            </a:xfrm>
            <a:custGeom>
              <a:avLst/>
              <a:gdLst>
                <a:gd name="connsiteX0" fmla="*/ 67080 w 67675"/>
                <a:gd name="connsiteY0" fmla="*/ 90 h 150406"/>
                <a:gd name="connsiteX1" fmla="*/ 405 w 67675"/>
                <a:gd name="connsiteY1" fmla="*/ 135027 h 150406"/>
                <a:gd name="connsiteX2" fmla="*/ 38505 w 67675"/>
                <a:gd name="connsiteY2" fmla="*/ 147727 h 150406"/>
                <a:gd name="connsiteX3" fmla="*/ 25805 w 67675"/>
                <a:gd name="connsiteY3" fmla="*/ 138202 h 150406"/>
                <a:gd name="connsiteX4" fmla="*/ 32155 w 67675"/>
                <a:gd name="connsiteY4" fmla="*/ 114390 h 150406"/>
                <a:gd name="connsiteX5" fmla="*/ 67080 w 67675"/>
                <a:gd name="connsiteY5" fmla="*/ 90 h 15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5" h="150406">
                  <a:moveTo>
                    <a:pt x="67080" y="90"/>
                  </a:moveTo>
                  <a:cubicBezTo>
                    <a:pt x="61788" y="3529"/>
                    <a:pt x="5167" y="110421"/>
                    <a:pt x="405" y="135027"/>
                  </a:cubicBezTo>
                  <a:cubicBezTo>
                    <a:pt x="-4357" y="159633"/>
                    <a:pt x="34272" y="147198"/>
                    <a:pt x="38505" y="147727"/>
                  </a:cubicBezTo>
                  <a:cubicBezTo>
                    <a:pt x="42738" y="148256"/>
                    <a:pt x="26863" y="143758"/>
                    <a:pt x="25805" y="138202"/>
                  </a:cubicBezTo>
                  <a:cubicBezTo>
                    <a:pt x="24747" y="132646"/>
                    <a:pt x="23424" y="136879"/>
                    <a:pt x="32155" y="114390"/>
                  </a:cubicBezTo>
                  <a:cubicBezTo>
                    <a:pt x="40886" y="91901"/>
                    <a:pt x="72372" y="-3349"/>
                    <a:pt x="67080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FC256401-64AE-4C1B-8C6D-9B91D4E32115}"/>
                </a:ext>
              </a:extLst>
            </p:cNvPr>
            <p:cNvSpPr/>
            <p:nvPr/>
          </p:nvSpPr>
          <p:spPr>
            <a:xfrm>
              <a:off x="3292340" y="5646732"/>
              <a:ext cx="55755" cy="115897"/>
            </a:xfrm>
            <a:custGeom>
              <a:avLst/>
              <a:gdLst>
                <a:gd name="connsiteX0" fmla="*/ 11248 w 55755"/>
                <a:gd name="connsiteY0" fmla="*/ 6 h 115897"/>
                <a:gd name="connsiteX1" fmla="*/ 55698 w 55755"/>
                <a:gd name="connsiteY1" fmla="*/ 49218 h 115897"/>
                <a:gd name="connsiteX2" fmla="*/ 135 w 55755"/>
                <a:gd name="connsiteY2" fmla="*/ 115893 h 115897"/>
                <a:gd name="connsiteX3" fmla="*/ 39823 w 55755"/>
                <a:gd name="connsiteY3" fmla="*/ 46043 h 115897"/>
                <a:gd name="connsiteX4" fmla="*/ 11248 w 55755"/>
                <a:gd name="connsiteY4" fmla="*/ 6 h 11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5" h="115897">
                  <a:moveTo>
                    <a:pt x="11248" y="6"/>
                  </a:moveTo>
                  <a:cubicBezTo>
                    <a:pt x="13894" y="535"/>
                    <a:pt x="57550" y="29904"/>
                    <a:pt x="55698" y="49218"/>
                  </a:cubicBezTo>
                  <a:cubicBezTo>
                    <a:pt x="53846" y="68532"/>
                    <a:pt x="2781" y="116422"/>
                    <a:pt x="135" y="115893"/>
                  </a:cubicBezTo>
                  <a:cubicBezTo>
                    <a:pt x="-2511" y="115364"/>
                    <a:pt x="34531" y="62182"/>
                    <a:pt x="39823" y="46043"/>
                  </a:cubicBezTo>
                  <a:cubicBezTo>
                    <a:pt x="45115" y="29904"/>
                    <a:pt x="8602" y="-523"/>
                    <a:pt x="11248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3CB91C51-9412-4B1F-8E54-4ADE91349804}"/>
                </a:ext>
              </a:extLst>
            </p:cNvPr>
            <p:cNvSpPr/>
            <p:nvPr/>
          </p:nvSpPr>
          <p:spPr>
            <a:xfrm>
              <a:off x="3163418" y="5518573"/>
              <a:ext cx="41815" cy="271322"/>
            </a:xfrm>
            <a:custGeom>
              <a:avLst/>
              <a:gdLst>
                <a:gd name="connsiteX0" fmla="*/ 16345 w 41815"/>
                <a:gd name="connsiteY0" fmla="*/ 5927 h 271322"/>
                <a:gd name="connsiteX1" fmla="*/ 32220 w 41815"/>
                <a:gd name="connsiteY1" fmla="*/ 226590 h 271322"/>
                <a:gd name="connsiteX2" fmla="*/ 41745 w 41815"/>
                <a:gd name="connsiteY2" fmla="*/ 271040 h 271322"/>
                <a:gd name="connsiteX3" fmla="*/ 27457 w 41815"/>
                <a:gd name="connsiteY3" fmla="*/ 218652 h 271322"/>
                <a:gd name="connsiteX4" fmla="*/ 22695 w 41815"/>
                <a:gd name="connsiteY4" fmla="*/ 109115 h 271322"/>
                <a:gd name="connsiteX5" fmla="*/ 14757 w 41815"/>
                <a:gd name="connsiteY5" fmla="*/ 186902 h 271322"/>
                <a:gd name="connsiteX6" fmla="*/ 470 w 41815"/>
                <a:gd name="connsiteY6" fmla="*/ 72602 h 271322"/>
                <a:gd name="connsiteX7" fmla="*/ 16345 w 41815"/>
                <a:gd name="connsiteY7" fmla="*/ 5927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15" h="271322">
                  <a:moveTo>
                    <a:pt x="16345" y="5927"/>
                  </a:moveTo>
                  <a:cubicBezTo>
                    <a:pt x="21637" y="31592"/>
                    <a:pt x="27987" y="182405"/>
                    <a:pt x="32220" y="226590"/>
                  </a:cubicBezTo>
                  <a:cubicBezTo>
                    <a:pt x="36453" y="270775"/>
                    <a:pt x="42539" y="272363"/>
                    <a:pt x="41745" y="271040"/>
                  </a:cubicBezTo>
                  <a:cubicBezTo>
                    <a:pt x="40951" y="269717"/>
                    <a:pt x="30632" y="245640"/>
                    <a:pt x="27457" y="218652"/>
                  </a:cubicBezTo>
                  <a:cubicBezTo>
                    <a:pt x="24282" y="191664"/>
                    <a:pt x="24812" y="114407"/>
                    <a:pt x="22695" y="109115"/>
                  </a:cubicBezTo>
                  <a:cubicBezTo>
                    <a:pt x="20578" y="103823"/>
                    <a:pt x="18461" y="192988"/>
                    <a:pt x="14757" y="186902"/>
                  </a:cubicBezTo>
                  <a:cubicBezTo>
                    <a:pt x="11053" y="180817"/>
                    <a:pt x="3645" y="100648"/>
                    <a:pt x="470" y="72602"/>
                  </a:cubicBezTo>
                  <a:cubicBezTo>
                    <a:pt x="-2705" y="44556"/>
                    <a:pt x="11053" y="-19738"/>
                    <a:pt x="16345" y="5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FD97DFF8-CEAA-4F76-8236-8AC96AEE4E82}"/>
                </a:ext>
              </a:extLst>
            </p:cNvPr>
            <p:cNvSpPr/>
            <p:nvPr/>
          </p:nvSpPr>
          <p:spPr>
            <a:xfrm>
              <a:off x="3230154" y="5562807"/>
              <a:ext cx="21317" cy="193033"/>
            </a:xfrm>
            <a:custGeom>
              <a:avLst/>
              <a:gdLst>
                <a:gd name="connsiteX0" fmla="*/ 409 w 21317"/>
                <a:gd name="connsiteY0" fmla="*/ 1381 h 193033"/>
                <a:gd name="connsiteX1" fmla="*/ 8346 w 21317"/>
                <a:gd name="connsiteY1" fmla="*/ 190293 h 193033"/>
                <a:gd name="connsiteX2" fmla="*/ 21046 w 21317"/>
                <a:gd name="connsiteY2" fmla="*/ 107743 h 193033"/>
                <a:gd name="connsiteX3" fmla="*/ 409 w 21317"/>
                <a:gd name="connsiteY3" fmla="*/ 1381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7" h="193033">
                  <a:moveTo>
                    <a:pt x="409" y="1381"/>
                  </a:moveTo>
                  <a:cubicBezTo>
                    <a:pt x="-1708" y="15139"/>
                    <a:pt x="4907" y="172566"/>
                    <a:pt x="8346" y="190293"/>
                  </a:cubicBezTo>
                  <a:cubicBezTo>
                    <a:pt x="11785" y="208020"/>
                    <a:pt x="18136" y="134995"/>
                    <a:pt x="21046" y="107743"/>
                  </a:cubicBezTo>
                  <a:cubicBezTo>
                    <a:pt x="23956" y="80491"/>
                    <a:pt x="2526" y="-12377"/>
                    <a:pt x="409" y="1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5DF37325-152D-4BF9-B7B9-41FCF1C8A26C}"/>
                </a:ext>
              </a:extLst>
            </p:cNvPr>
            <p:cNvSpPr/>
            <p:nvPr/>
          </p:nvSpPr>
          <p:spPr>
            <a:xfrm>
              <a:off x="3169779" y="5614982"/>
              <a:ext cx="69842" cy="97506"/>
            </a:xfrm>
            <a:custGeom>
              <a:avLst/>
              <a:gdLst>
                <a:gd name="connsiteX0" fmla="*/ 459 w 69842"/>
                <a:gd name="connsiteY0" fmla="*/ 6 h 97506"/>
                <a:gd name="connsiteX1" fmla="*/ 68721 w 69842"/>
                <a:gd name="connsiteY1" fmla="*/ 85731 h 97506"/>
                <a:gd name="connsiteX2" fmla="*/ 40146 w 69842"/>
                <a:gd name="connsiteY2" fmla="*/ 90493 h 97506"/>
                <a:gd name="connsiteX3" fmla="*/ 459 w 69842"/>
                <a:gd name="connsiteY3" fmla="*/ 6 h 9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42" h="97506">
                  <a:moveTo>
                    <a:pt x="459" y="6"/>
                  </a:moveTo>
                  <a:cubicBezTo>
                    <a:pt x="5221" y="-788"/>
                    <a:pt x="62107" y="70650"/>
                    <a:pt x="68721" y="85731"/>
                  </a:cubicBezTo>
                  <a:cubicBezTo>
                    <a:pt x="75335" y="100812"/>
                    <a:pt x="50994" y="100283"/>
                    <a:pt x="40146" y="90493"/>
                  </a:cubicBezTo>
                  <a:cubicBezTo>
                    <a:pt x="29298" y="80703"/>
                    <a:pt x="-4303" y="800"/>
                    <a:pt x="45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B34DD4E9-C7EC-490E-B8F2-072FE33CD1AB}"/>
                </a:ext>
              </a:extLst>
            </p:cNvPr>
            <p:cNvSpPr/>
            <p:nvPr/>
          </p:nvSpPr>
          <p:spPr>
            <a:xfrm>
              <a:off x="3170887" y="5555592"/>
              <a:ext cx="58459" cy="73121"/>
            </a:xfrm>
            <a:custGeom>
              <a:avLst/>
              <a:gdLst>
                <a:gd name="connsiteX0" fmla="*/ 938 w 58459"/>
                <a:gd name="connsiteY0" fmla="*/ 658 h 73121"/>
                <a:gd name="connsiteX1" fmla="*/ 56501 w 58459"/>
                <a:gd name="connsiteY1" fmla="*/ 27646 h 73121"/>
                <a:gd name="connsiteX2" fmla="*/ 43801 w 58459"/>
                <a:gd name="connsiteY2" fmla="*/ 72096 h 73121"/>
                <a:gd name="connsiteX3" fmla="*/ 23163 w 58459"/>
                <a:gd name="connsiteY3" fmla="*/ 54633 h 73121"/>
                <a:gd name="connsiteX4" fmla="*/ 938 w 58459"/>
                <a:gd name="connsiteY4" fmla="*/ 658 h 7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9" h="73121">
                  <a:moveTo>
                    <a:pt x="938" y="658"/>
                  </a:moveTo>
                  <a:cubicBezTo>
                    <a:pt x="6494" y="-3840"/>
                    <a:pt x="49357" y="15740"/>
                    <a:pt x="56501" y="27646"/>
                  </a:cubicBezTo>
                  <a:cubicBezTo>
                    <a:pt x="63645" y="39552"/>
                    <a:pt x="49357" y="67598"/>
                    <a:pt x="43801" y="72096"/>
                  </a:cubicBezTo>
                  <a:cubicBezTo>
                    <a:pt x="38245" y="76594"/>
                    <a:pt x="30307" y="65481"/>
                    <a:pt x="23163" y="54633"/>
                  </a:cubicBezTo>
                  <a:cubicBezTo>
                    <a:pt x="16019" y="43785"/>
                    <a:pt x="-4618" y="5156"/>
                    <a:pt x="938" y="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33404740-64D8-4AFA-AF5B-3C614DAFF77F}"/>
                </a:ext>
              </a:extLst>
            </p:cNvPr>
            <p:cNvSpPr/>
            <p:nvPr/>
          </p:nvSpPr>
          <p:spPr>
            <a:xfrm>
              <a:off x="3176438" y="5699095"/>
              <a:ext cx="39886" cy="82386"/>
            </a:xfrm>
            <a:custGeom>
              <a:avLst/>
              <a:gdLst>
                <a:gd name="connsiteX0" fmla="*/ 1737 w 39886"/>
                <a:gd name="connsiteY0" fmla="*/ 30 h 82386"/>
                <a:gd name="connsiteX1" fmla="*/ 39837 w 39886"/>
                <a:gd name="connsiteY1" fmla="*/ 77818 h 82386"/>
                <a:gd name="connsiteX2" fmla="*/ 9675 w 39886"/>
                <a:gd name="connsiteY2" fmla="*/ 68293 h 82386"/>
                <a:gd name="connsiteX3" fmla="*/ 1737 w 39886"/>
                <a:gd name="connsiteY3" fmla="*/ 30 h 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86" h="82386">
                  <a:moveTo>
                    <a:pt x="1737" y="30"/>
                  </a:moveTo>
                  <a:cubicBezTo>
                    <a:pt x="6764" y="1617"/>
                    <a:pt x="38514" y="66441"/>
                    <a:pt x="39837" y="77818"/>
                  </a:cubicBezTo>
                  <a:cubicBezTo>
                    <a:pt x="41160" y="89195"/>
                    <a:pt x="15760" y="76760"/>
                    <a:pt x="9675" y="68293"/>
                  </a:cubicBezTo>
                  <a:cubicBezTo>
                    <a:pt x="3590" y="59826"/>
                    <a:pt x="-3290" y="-1557"/>
                    <a:pt x="1737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FDFBD164-724A-4B08-B8D4-2B03CE0B3879}"/>
                </a:ext>
              </a:extLst>
            </p:cNvPr>
            <p:cNvSpPr/>
            <p:nvPr/>
          </p:nvSpPr>
          <p:spPr>
            <a:xfrm>
              <a:off x="3123381" y="5529301"/>
              <a:ext cx="67512" cy="389755"/>
            </a:xfrm>
            <a:custGeom>
              <a:avLst/>
              <a:gdLst>
                <a:gd name="connsiteX0" fmla="*/ 2407 w 67512"/>
                <a:gd name="connsiteY0" fmla="*/ 1549 h 389755"/>
                <a:gd name="connsiteX1" fmla="*/ 819 w 67512"/>
                <a:gd name="connsiteY1" fmla="*/ 347624 h 389755"/>
                <a:gd name="connsiteX2" fmla="*/ 8757 w 67512"/>
                <a:gd name="connsiteY2" fmla="*/ 377787 h 389755"/>
                <a:gd name="connsiteX3" fmla="*/ 67494 w 67512"/>
                <a:gd name="connsiteY3" fmla="*/ 292062 h 389755"/>
                <a:gd name="connsiteX4" fmla="*/ 15107 w 67512"/>
                <a:gd name="connsiteY4" fmla="*/ 334924 h 389755"/>
                <a:gd name="connsiteX5" fmla="*/ 19869 w 67512"/>
                <a:gd name="connsiteY5" fmla="*/ 225387 h 389755"/>
                <a:gd name="connsiteX6" fmla="*/ 2407 w 67512"/>
                <a:gd name="connsiteY6" fmla="*/ 1549 h 38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12" h="389755">
                  <a:moveTo>
                    <a:pt x="2407" y="1549"/>
                  </a:moveTo>
                  <a:cubicBezTo>
                    <a:pt x="-768" y="21922"/>
                    <a:pt x="-239" y="284918"/>
                    <a:pt x="819" y="347624"/>
                  </a:cubicBezTo>
                  <a:cubicBezTo>
                    <a:pt x="1877" y="410330"/>
                    <a:pt x="-2356" y="387047"/>
                    <a:pt x="8757" y="377787"/>
                  </a:cubicBezTo>
                  <a:cubicBezTo>
                    <a:pt x="19870" y="368527"/>
                    <a:pt x="66436" y="299206"/>
                    <a:pt x="67494" y="292062"/>
                  </a:cubicBezTo>
                  <a:cubicBezTo>
                    <a:pt x="68552" y="284918"/>
                    <a:pt x="23045" y="346037"/>
                    <a:pt x="15107" y="334924"/>
                  </a:cubicBezTo>
                  <a:cubicBezTo>
                    <a:pt x="7170" y="323812"/>
                    <a:pt x="18811" y="283331"/>
                    <a:pt x="19869" y="225387"/>
                  </a:cubicBezTo>
                  <a:cubicBezTo>
                    <a:pt x="20927" y="167443"/>
                    <a:pt x="5582" y="-18824"/>
                    <a:pt x="2407" y="15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AE577B5E-6D08-44C2-AA10-322742CC1175}"/>
                </a:ext>
              </a:extLst>
            </p:cNvPr>
            <p:cNvSpPr/>
            <p:nvPr/>
          </p:nvSpPr>
          <p:spPr>
            <a:xfrm>
              <a:off x="2946382" y="5703809"/>
              <a:ext cx="191979" cy="119774"/>
            </a:xfrm>
            <a:custGeom>
              <a:avLst/>
              <a:gdLst>
                <a:gd name="connsiteX0" fmla="*/ 18 w 191979"/>
                <a:gd name="connsiteY0" fmla="*/ 79 h 119774"/>
                <a:gd name="connsiteX1" fmla="*/ 176231 w 191979"/>
                <a:gd name="connsiteY1" fmla="*/ 112791 h 119774"/>
                <a:gd name="connsiteX2" fmla="*/ 165118 w 191979"/>
                <a:gd name="connsiteY2" fmla="*/ 95329 h 119774"/>
                <a:gd name="connsiteX3" fmla="*/ 18 w 191979"/>
                <a:gd name="connsiteY3" fmla="*/ 79 h 11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979" h="119774">
                  <a:moveTo>
                    <a:pt x="18" y="79"/>
                  </a:moveTo>
                  <a:cubicBezTo>
                    <a:pt x="1870" y="2989"/>
                    <a:pt x="148714" y="96916"/>
                    <a:pt x="176231" y="112791"/>
                  </a:cubicBezTo>
                  <a:cubicBezTo>
                    <a:pt x="203748" y="128666"/>
                    <a:pt x="192106" y="115173"/>
                    <a:pt x="165118" y="95329"/>
                  </a:cubicBezTo>
                  <a:cubicBezTo>
                    <a:pt x="138130" y="75485"/>
                    <a:pt x="-1834" y="-2831"/>
                    <a:pt x="18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464D96AE-58E9-45BE-B1A3-6428425B5CC8}"/>
                </a:ext>
              </a:extLst>
            </p:cNvPr>
            <p:cNvSpPr/>
            <p:nvPr/>
          </p:nvSpPr>
          <p:spPr>
            <a:xfrm>
              <a:off x="2976004" y="5509809"/>
              <a:ext cx="180678" cy="203691"/>
            </a:xfrm>
            <a:custGeom>
              <a:avLst/>
              <a:gdLst>
                <a:gd name="connsiteX0" fmla="*/ 3734 w 180678"/>
                <a:gd name="connsiteY0" fmla="*/ 203604 h 203691"/>
                <a:gd name="connsiteX1" fmla="*/ 19609 w 180678"/>
                <a:gd name="connsiteY1" fmla="*/ 55966 h 203691"/>
                <a:gd name="connsiteX2" fmla="*/ 178359 w 180678"/>
                <a:gd name="connsiteY2" fmla="*/ 1991 h 203691"/>
                <a:gd name="connsiteX3" fmla="*/ 108509 w 180678"/>
                <a:gd name="connsiteY3" fmla="*/ 17866 h 203691"/>
                <a:gd name="connsiteX4" fmla="*/ 30721 w 180678"/>
                <a:gd name="connsiteY4" fmla="*/ 76604 h 203691"/>
                <a:gd name="connsiteX5" fmla="*/ 3734 w 180678"/>
                <a:gd name="connsiteY5" fmla="*/ 203604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78" h="203691">
                  <a:moveTo>
                    <a:pt x="3734" y="203604"/>
                  </a:moveTo>
                  <a:cubicBezTo>
                    <a:pt x="1882" y="200164"/>
                    <a:pt x="-9495" y="89568"/>
                    <a:pt x="19609" y="55966"/>
                  </a:cubicBezTo>
                  <a:cubicBezTo>
                    <a:pt x="48713" y="22364"/>
                    <a:pt x="163542" y="8341"/>
                    <a:pt x="178359" y="1991"/>
                  </a:cubicBezTo>
                  <a:cubicBezTo>
                    <a:pt x="193176" y="-4359"/>
                    <a:pt x="133115" y="5430"/>
                    <a:pt x="108509" y="17866"/>
                  </a:cubicBezTo>
                  <a:cubicBezTo>
                    <a:pt x="83903" y="30301"/>
                    <a:pt x="49242" y="45119"/>
                    <a:pt x="30721" y="76604"/>
                  </a:cubicBezTo>
                  <a:cubicBezTo>
                    <a:pt x="12200" y="108089"/>
                    <a:pt x="5586" y="207044"/>
                    <a:pt x="3734" y="2036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: 図形 1218">
              <a:extLst>
                <a:ext uri="{FF2B5EF4-FFF2-40B4-BE49-F238E27FC236}">
                  <a16:creationId xmlns:a16="http://schemas.microsoft.com/office/drawing/2014/main" id="{35584CA2-B284-46B7-A7AC-676E21E573D9}"/>
                </a:ext>
              </a:extLst>
            </p:cNvPr>
            <p:cNvSpPr/>
            <p:nvPr/>
          </p:nvSpPr>
          <p:spPr>
            <a:xfrm>
              <a:off x="2946370" y="5474057"/>
              <a:ext cx="212805" cy="218856"/>
            </a:xfrm>
            <a:custGeom>
              <a:avLst/>
              <a:gdLst>
                <a:gd name="connsiteX0" fmla="*/ 30 w 212805"/>
                <a:gd name="connsiteY0" fmla="*/ 218718 h 218856"/>
                <a:gd name="connsiteX1" fmla="*/ 23843 w 212805"/>
                <a:gd name="connsiteY1" fmla="*/ 69493 h 218856"/>
                <a:gd name="connsiteX2" fmla="*/ 107980 w 212805"/>
                <a:gd name="connsiteY2" fmla="*/ 15518 h 218856"/>
                <a:gd name="connsiteX3" fmla="*/ 136555 w 212805"/>
                <a:gd name="connsiteY3" fmla="*/ 1231 h 218856"/>
                <a:gd name="connsiteX4" fmla="*/ 212755 w 212805"/>
                <a:gd name="connsiteY4" fmla="*/ 40918 h 218856"/>
                <a:gd name="connsiteX5" fmla="*/ 147668 w 212805"/>
                <a:gd name="connsiteY5" fmla="*/ 21868 h 218856"/>
                <a:gd name="connsiteX6" fmla="*/ 111155 w 212805"/>
                <a:gd name="connsiteY6" fmla="*/ 21868 h 218856"/>
                <a:gd name="connsiteX7" fmla="*/ 27018 w 212805"/>
                <a:gd name="connsiteY7" fmla="*/ 94893 h 218856"/>
                <a:gd name="connsiteX8" fmla="*/ 30 w 212805"/>
                <a:gd name="connsiteY8" fmla="*/ 218718 h 21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805" h="218856">
                  <a:moveTo>
                    <a:pt x="30" y="218718"/>
                  </a:moveTo>
                  <a:cubicBezTo>
                    <a:pt x="-499" y="214485"/>
                    <a:pt x="5851" y="103360"/>
                    <a:pt x="23843" y="69493"/>
                  </a:cubicBezTo>
                  <a:cubicBezTo>
                    <a:pt x="41835" y="35626"/>
                    <a:pt x="89195" y="26895"/>
                    <a:pt x="107980" y="15518"/>
                  </a:cubicBezTo>
                  <a:cubicBezTo>
                    <a:pt x="126765" y="4141"/>
                    <a:pt x="119093" y="-3002"/>
                    <a:pt x="136555" y="1231"/>
                  </a:cubicBezTo>
                  <a:cubicBezTo>
                    <a:pt x="154017" y="5464"/>
                    <a:pt x="210903" y="37479"/>
                    <a:pt x="212755" y="40918"/>
                  </a:cubicBezTo>
                  <a:cubicBezTo>
                    <a:pt x="214607" y="44357"/>
                    <a:pt x="164601" y="25043"/>
                    <a:pt x="147668" y="21868"/>
                  </a:cubicBezTo>
                  <a:cubicBezTo>
                    <a:pt x="130735" y="18693"/>
                    <a:pt x="131263" y="9697"/>
                    <a:pt x="111155" y="21868"/>
                  </a:cubicBezTo>
                  <a:cubicBezTo>
                    <a:pt x="91047" y="34039"/>
                    <a:pt x="44480" y="60762"/>
                    <a:pt x="27018" y="94893"/>
                  </a:cubicBezTo>
                  <a:cubicBezTo>
                    <a:pt x="9556" y="129024"/>
                    <a:pt x="559" y="222951"/>
                    <a:pt x="30" y="218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A04063BC-0DF8-49D1-957B-C0C1D0F74B82}"/>
                </a:ext>
              </a:extLst>
            </p:cNvPr>
            <p:cNvSpPr/>
            <p:nvPr/>
          </p:nvSpPr>
          <p:spPr>
            <a:xfrm>
              <a:off x="2936870" y="5689086"/>
              <a:ext cx="192212" cy="245623"/>
            </a:xfrm>
            <a:custGeom>
              <a:avLst/>
              <a:gdLst>
                <a:gd name="connsiteX0" fmla="*/ 5 w 192212"/>
                <a:gd name="connsiteY0" fmla="*/ 514 h 245623"/>
                <a:gd name="connsiteX1" fmla="*/ 42868 w 192212"/>
                <a:gd name="connsiteY1" fmla="*/ 43377 h 245623"/>
                <a:gd name="connsiteX2" fmla="*/ 49218 w 192212"/>
                <a:gd name="connsiteY2" fmla="*/ 129102 h 245623"/>
                <a:gd name="connsiteX3" fmla="*/ 95255 w 192212"/>
                <a:gd name="connsiteY3" fmla="*/ 218002 h 245623"/>
                <a:gd name="connsiteX4" fmla="*/ 176218 w 192212"/>
                <a:gd name="connsiteY4" fmla="*/ 238639 h 245623"/>
                <a:gd name="connsiteX5" fmla="*/ 187330 w 192212"/>
                <a:gd name="connsiteY5" fmla="*/ 218002 h 245623"/>
                <a:gd name="connsiteX6" fmla="*/ 117480 w 192212"/>
                <a:gd name="connsiteY6" fmla="*/ 243402 h 245623"/>
                <a:gd name="connsiteX7" fmla="*/ 76205 w 192212"/>
                <a:gd name="connsiteY7" fmla="*/ 149739 h 245623"/>
                <a:gd name="connsiteX8" fmla="*/ 46043 w 192212"/>
                <a:gd name="connsiteY8" fmla="*/ 29089 h 245623"/>
                <a:gd name="connsiteX9" fmla="*/ 5 w 192212"/>
                <a:gd name="connsiteY9" fmla="*/ 514 h 24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212" h="245623">
                  <a:moveTo>
                    <a:pt x="5" y="514"/>
                  </a:moveTo>
                  <a:cubicBezTo>
                    <a:pt x="-524" y="2895"/>
                    <a:pt x="34666" y="21946"/>
                    <a:pt x="42868" y="43377"/>
                  </a:cubicBezTo>
                  <a:cubicBezTo>
                    <a:pt x="51070" y="64808"/>
                    <a:pt x="40487" y="99998"/>
                    <a:pt x="49218" y="129102"/>
                  </a:cubicBezTo>
                  <a:cubicBezTo>
                    <a:pt x="57949" y="158206"/>
                    <a:pt x="74088" y="199746"/>
                    <a:pt x="95255" y="218002"/>
                  </a:cubicBezTo>
                  <a:cubicBezTo>
                    <a:pt x="116422" y="236258"/>
                    <a:pt x="160872" y="238639"/>
                    <a:pt x="176218" y="238639"/>
                  </a:cubicBezTo>
                  <a:cubicBezTo>
                    <a:pt x="191564" y="238639"/>
                    <a:pt x="197120" y="217208"/>
                    <a:pt x="187330" y="218002"/>
                  </a:cubicBezTo>
                  <a:cubicBezTo>
                    <a:pt x="177540" y="218796"/>
                    <a:pt x="136001" y="254779"/>
                    <a:pt x="117480" y="243402"/>
                  </a:cubicBezTo>
                  <a:cubicBezTo>
                    <a:pt x="98959" y="232025"/>
                    <a:pt x="88111" y="185458"/>
                    <a:pt x="76205" y="149739"/>
                  </a:cubicBezTo>
                  <a:cubicBezTo>
                    <a:pt x="64299" y="114020"/>
                    <a:pt x="54774" y="54753"/>
                    <a:pt x="46043" y="29089"/>
                  </a:cubicBezTo>
                  <a:cubicBezTo>
                    <a:pt x="37312" y="3425"/>
                    <a:pt x="534" y="-1867"/>
                    <a:pt x="5" y="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09F2A7F2-283F-42B0-BD8D-25989674AB92}"/>
                </a:ext>
              </a:extLst>
            </p:cNvPr>
            <p:cNvSpPr/>
            <p:nvPr/>
          </p:nvSpPr>
          <p:spPr>
            <a:xfrm>
              <a:off x="2955821" y="5702205"/>
              <a:ext cx="56914" cy="134065"/>
            </a:xfrm>
            <a:custGeom>
              <a:avLst/>
              <a:gdLst>
                <a:gd name="connsiteX0" fmla="*/ 104 w 56914"/>
                <a:gd name="connsiteY0" fmla="*/ 95 h 134065"/>
                <a:gd name="connsiteX1" fmla="*/ 17567 w 56914"/>
                <a:gd name="connsiteY1" fmla="*/ 125508 h 134065"/>
                <a:gd name="connsiteX2" fmla="*/ 42967 w 56914"/>
                <a:gd name="connsiteY2" fmla="*/ 122333 h 134065"/>
                <a:gd name="connsiteX3" fmla="*/ 55667 w 56914"/>
                <a:gd name="connsiteY3" fmla="*/ 117570 h 134065"/>
                <a:gd name="connsiteX4" fmla="*/ 12804 w 56914"/>
                <a:gd name="connsiteY4" fmla="*/ 104870 h 134065"/>
                <a:gd name="connsiteX5" fmla="*/ 104 w 56914"/>
                <a:gd name="connsiteY5" fmla="*/ 95 h 13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14" h="134065">
                  <a:moveTo>
                    <a:pt x="104" y="95"/>
                  </a:moveTo>
                  <a:cubicBezTo>
                    <a:pt x="898" y="3535"/>
                    <a:pt x="10423" y="105135"/>
                    <a:pt x="17567" y="125508"/>
                  </a:cubicBezTo>
                  <a:cubicBezTo>
                    <a:pt x="24711" y="145881"/>
                    <a:pt x="36617" y="123656"/>
                    <a:pt x="42967" y="122333"/>
                  </a:cubicBezTo>
                  <a:cubicBezTo>
                    <a:pt x="49317" y="121010"/>
                    <a:pt x="60694" y="120480"/>
                    <a:pt x="55667" y="117570"/>
                  </a:cubicBezTo>
                  <a:cubicBezTo>
                    <a:pt x="50640" y="114660"/>
                    <a:pt x="22594" y="122068"/>
                    <a:pt x="12804" y="104870"/>
                  </a:cubicBezTo>
                  <a:cubicBezTo>
                    <a:pt x="3014" y="87672"/>
                    <a:pt x="-690" y="-3345"/>
                    <a:pt x="104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C7DF4640-25A2-4665-A264-58C77CB92484}"/>
                </a:ext>
              </a:extLst>
            </p:cNvPr>
            <p:cNvSpPr/>
            <p:nvPr/>
          </p:nvSpPr>
          <p:spPr>
            <a:xfrm>
              <a:off x="2918737" y="5688945"/>
              <a:ext cx="96634" cy="308222"/>
            </a:xfrm>
            <a:custGeom>
              <a:avLst/>
              <a:gdLst>
                <a:gd name="connsiteX0" fmla="*/ 21313 w 96634"/>
                <a:gd name="connsiteY0" fmla="*/ 655 h 308222"/>
                <a:gd name="connsiteX1" fmla="*/ 676 w 96634"/>
                <a:gd name="connsiteY1" fmla="*/ 108605 h 308222"/>
                <a:gd name="connsiteX2" fmla="*/ 51476 w 96634"/>
                <a:gd name="connsiteY2" fmla="*/ 268943 h 308222"/>
                <a:gd name="connsiteX3" fmla="*/ 95926 w 96634"/>
                <a:gd name="connsiteY3" fmla="*/ 300693 h 308222"/>
                <a:gd name="connsiteX4" fmla="*/ 14963 w 96634"/>
                <a:gd name="connsiteY4" fmla="*/ 156230 h 308222"/>
                <a:gd name="connsiteX5" fmla="*/ 7026 w 96634"/>
                <a:gd name="connsiteY5" fmla="*/ 67330 h 308222"/>
                <a:gd name="connsiteX6" fmla="*/ 21313 w 96634"/>
                <a:gd name="connsiteY6" fmla="*/ 655 h 30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634" h="308222">
                  <a:moveTo>
                    <a:pt x="21313" y="655"/>
                  </a:moveTo>
                  <a:cubicBezTo>
                    <a:pt x="20255" y="7534"/>
                    <a:pt x="-4351" y="63890"/>
                    <a:pt x="676" y="108605"/>
                  </a:cubicBezTo>
                  <a:cubicBezTo>
                    <a:pt x="5703" y="153320"/>
                    <a:pt x="35601" y="236928"/>
                    <a:pt x="51476" y="268943"/>
                  </a:cubicBezTo>
                  <a:cubicBezTo>
                    <a:pt x="67351" y="300958"/>
                    <a:pt x="102011" y="319478"/>
                    <a:pt x="95926" y="300693"/>
                  </a:cubicBezTo>
                  <a:cubicBezTo>
                    <a:pt x="89841" y="281908"/>
                    <a:pt x="29780" y="195124"/>
                    <a:pt x="14963" y="156230"/>
                  </a:cubicBezTo>
                  <a:cubicBezTo>
                    <a:pt x="146" y="117336"/>
                    <a:pt x="6497" y="91936"/>
                    <a:pt x="7026" y="67330"/>
                  </a:cubicBezTo>
                  <a:cubicBezTo>
                    <a:pt x="7555" y="42724"/>
                    <a:pt x="22371" y="-6224"/>
                    <a:pt x="21313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8F09A6D-930C-4BBF-BB7F-6370B6852D1F}"/>
                </a:ext>
              </a:extLst>
            </p:cNvPr>
            <p:cNvSpPr/>
            <p:nvPr/>
          </p:nvSpPr>
          <p:spPr>
            <a:xfrm>
              <a:off x="2960651" y="5811230"/>
              <a:ext cx="131698" cy="155424"/>
            </a:xfrm>
            <a:custGeom>
              <a:avLst/>
              <a:gdLst>
                <a:gd name="connsiteX0" fmla="*/ 1624 w 131698"/>
                <a:gd name="connsiteY0" fmla="*/ 3783 h 155424"/>
                <a:gd name="connsiteX1" fmla="*/ 103224 w 131698"/>
                <a:gd name="connsiteY1" fmla="*/ 145070 h 155424"/>
                <a:gd name="connsiteX2" fmla="*/ 128624 w 131698"/>
                <a:gd name="connsiteY2" fmla="*/ 133958 h 155424"/>
                <a:gd name="connsiteX3" fmla="*/ 46074 w 131698"/>
                <a:gd name="connsiteY3" fmla="*/ 48233 h 155424"/>
                <a:gd name="connsiteX4" fmla="*/ 1624 w 131698"/>
                <a:gd name="connsiteY4" fmla="*/ 3783 h 15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98" h="155424">
                  <a:moveTo>
                    <a:pt x="1624" y="3783"/>
                  </a:moveTo>
                  <a:cubicBezTo>
                    <a:pt x="11149" y="19923"/>
                    <a:pt x="82057" y="123374"/>
                    <a:pt x="103224" y="145070"/>
                  </a:cubicBezTo>
                  <a:cubicBezTo>
                    <a:pt x="124391" y="166766"/>
                    <a:pt x="138149" y="150098"/>
                    <a:pt x="128624" y="133958"/>
                  </a:cubicBezTo>
                  <a:cubicBezTo>
                    <a:pt x="119099" y="117819"/>
                    <a:pt x="65388" y="69400"/>
                    <a:pt x="46074" y="48233"/>
                  </a:cubicBezTo>
                  <a:cubicBezTo>
                    <a:pt x="26760" y="27066"/>
                    <a:pt x="-7901" y="-12357"/>
                    <a:pt x="1624" y="3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B971CE55-7C5F-4772-BFE7-B37F2A1B7FE8}"/>
                </a:ext>
              </a:extLst>
            </p:cNvPr>
            <p:cNvSpPr/>
            <p:nvPr/>
          </p:nvSpPr>
          <p:spPr>
            <a:xfrm>
              <a:off x="3011828" y="5846032"/>
              <a:ext cx="160702" cy="154690"/>
            </a:xfrm>
            <a:custGeom>
              <a:avLst/>
              <a:gdLst>
                <a:gd name="connsiteX0" fmla="*/ 1247 w 160702"/>
                <a:gd name="connsiteY0" fmla="*/ 151543 h 154690"/>
                <a:gd name="connsiteX1" fmla="*/ 158410 w 160702"/>
                <a:gd name="connsiteY1" fmla="*/ 731 h 154690"/>
                <a:gd name="connsiteX2" fmla="*/ 88560 w 160702"/>
                <a:gd name="connsiteY2" fmla="*/ 95981 h 154690"/>
                <a:gd name="connsiteX3" fmla="*/ 1247 w 160702"/>
                <a:gd name="connsiteY3" fmla="*/ 151543 h 1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02" h="154690">
                  <a:moveTo>
                    <a:pt x="1247" y="151543"/>
                  </a:moveTo>
                  <a:cubicBezTo>
                    <a:pt x="12889" y="135668"/>
                    <a:pt x="143858" y="9991"/>
                    <a:pt x="158410" y="731"/>
                  </a:cubicBezTo>
                  <a:cubicBezTo>
                    <a:pt x="172962" y="-8529"/>
                    <a:pt x="114489" y="72698"/>
                    <a:pt x="88560" y="95981"/>
                  </a:cubicBezTo>
                  <a:cubicBezTo>
                    <a:pt x="62631" y="119264"/>
                    <a:pt x="-10395" y="167418"/>
                    <a:pt x="1247" y="1515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6B2C1355-9B32-4EF6-9192-14C598401B2D}"/>
                </a:ext>
              </a:extLst>
            </p:cNvPr>
            <p:cNvSpPr/>
            <p:nvPr/>
          </p:nvSpPr>
          <p:spPr>
            <a:xfrm>
              <a:off x="2974921" y="5504910"/>
              <a:ext cx="144791" cy="251620"/>
            </a:xfrm>
            <a:custGeom>
              <a:avLst/>
              <a:gdLst>
                <a:gd name="connsiteX0" fmla="*/ 54 w 144791"/>
                <a:gd name="connsiteY0" fmla="*/ 540 h 251620"/>
                <a:gd name="connsiteX1" fmla="*/ 109592 w 144791"/>
                <a:gd name="connsiteY1" fmla="*/ 230728 h 251620"/>
                <a:gd name="connsiteX2" fmla="*/ 144517 w 144791"/>
                <a:gd name="connsiteY2" fmla="*/ 233903 h 251620"/>
                <a:gd name="connsiteX3" fmla="*/ 95304 w 144791"/>
                <a:gd name="connsiteY3" fmla="*/ 168815 h 251620"/>
                <a:gd name="connsiteX4" fmla="*/ 54 w 144791"/>
                <a:gd name="connsiteY4" fmla="*/ 540 h 2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91" h="251620">
                  <a:moveTo>
                    <a:pt x="54" y="540"/>
                  </a:moveTo>
                  <a:cubicBezTo>
                    <a:pt x="2435" y="10859"/>
                    <a:pt x="85515" y="191834"/>
                    <a:pt x="109592" y="230728"/>
                  </a:cubicBezTo>
                  <a:cubicBezTo>
                    <a:pt x="133669" y="269622"/>
                    <a:pt x="146898" y="244222"/>
                    <a:pt x="144517" y="233903"/>
                  </a:cubicBezTo>
                  <a:cubicBezTo>
                    <a:pt x="142136" y="223584"/>
                    <a:pt x="116471" y="206915"/>
                    <a:pt x="95304" y="168815"/>
                  </a:cubicBezTo>
                  <a:cubicBezTo>
                    <a:pt x="74137" y="130715"/>
                    <a:pt x="-2327" y="-9779"/>
                    <a:pt x="54" y="5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FCA90E17-6211-4B91-9F2A-3A7FB6CF495C}"/>
                </a:ext>
              </a:extLst>
            </p:cNvPr>
            <p:cNvSpPr/>
            <p:nvPr/>
          </p:nvSpPr>
          <p:spPr>
            <a:xfrm>
              <a:off x="2849523" y="5386156"/>
              <a:ext cx="224155" cy="80934"/>
            </a:xfrm>
            <a:custGeom>
              <a:avLst/>
              <a:gdLst>
                <a:gd name="connsiteX0" fmla="*/ 40 w 224155"/>
                <a:gd name="connsiteY0" fmla="*/ 232 h 80934"/>
                <a:gd name="connsiteX1" fmla="*/ 173077 w 224155"/>
                <a:gd name="connsiteY1" fmla="*/ 66907 h 80934"/>
                <a:gd name="connsiteX2" fmla="*/ 223877 w 224155"/>
                <a:gd name="connsiteY2" fmla="*/ 79607 h 80934"/>
                <a:gd name="connsiteX3" fmla="*/ 157202 w 224155"/>
                <a:gd name="connsiteY3" fmla="*/ 46269 h 80934"/>
                <a:gd name="connsiteX4" fmla="*/ 40 w 224155"/>
                <a:gd name="connsiteY4" fmla="*/ 232 h 8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55" h="80934">
                  <a:moveTo>
                    <a:pt x="40" y="232"/>
                  </a:moveTo>
                  <a:cubicBezTo>
                    <a:pt x="2686" y="3672"/>
                    <a:pt x="135771" y="53678"/>
                    <a:pt x="173077" y="66907"/>
                  </a:cubicBezTo>
                  <a:cubicBezTo>
                    <a:pt x="210383" y="80136"/>
                    <a:pt x="226523" y="83047"/>
                    <a:pt x="223877" y="79607"/>
                  </a:cubicBezTo>
                  <a:cubicBezTo>
                    <a:pt x="221231" y="76167"/>
                    <a:pt x="190275" y="60027"/>
                    <a:pt x="157202" y="46269"/>
                  </a:cubicBezTo>
                  <a:cubicBezTo>
                    <a:pt x="124129" y="32511"/>
                    <a:pt x="-2606" y="-3208"/>
                    <a:pt x="40" y="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0713528D-4932-48A2-A337-DEE64647E6CA}"/>
                </a:ext>
              </a:extLst>
            </p:cNvPr>
            <p:cNvSpPr/>
            <p:nvPr/>
          </p:nvSpPr>
          <p:spPr>
            <a:xfrm>
              <a:off x="2910959" y="5456051"/>
              <a:ext cx="119864" cy="160165"/>
            </a:xfrm>
            <a:custGeom>
              <a:avLst/>
              <a:gdLst>
                <a:gd name="connsiteX0" fmla="*/ 516 w 119864"/>
                <a:gd name="connsiteY0" fmla="*/ 157349 h 160165"/>
                <a:gd name="connsiteX1" fmla="*/ 51316 w 119864"/>
                <a:gd name="connsiteY1" fmla="*/ 33524 h 160165"/>
                <a:gd name="connsiteX2" fmla="*/ 119579 w 119864"/>
                <a:gd name="connsiteY2" fmla="*/ 187 h 160165"/>
                <a:gd name="connsiteX3" fmla="*/ 75129 w 119864"/>
                <a:gd name="connsiteY3" fmla="*/ 20824 h 160165"/>
                <a:gd name="connsiteX4" fmla="*/ 60841 w 119864"/>
                <a:gd name="connsiteY4" fmla="*/ 38287 h 160165"/>
                <a:gd name="connsiteX5" fmla="*/ 27504 w 119864"/>
                <a:gd name="connsiteY5" fmla="*/ 112899 h 160165"/>
                <a:gd name="connsiteX6" fmla="*/ 516 w 119864"/>
                <a:gd name="connsiteY6" fmla="*/ 157349 h 1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4" h="160165">
                  <a:moveTo>
                    <a:pt x="516" y="157349"/>
                  </a:moveTo>
                  <a:cubicBezTo>
                    <a:pt x="4485" y="144120"/>
                    <a:pt x="31472" y="59718"/>
                    <a:pt x="51316" y="33524"/>
                  </a:cubicBezTo>
                  <a:cubicBezTo>
                    <a:pt x="71160" y="7330"/>
                    <a:pt x="115610" y="2304"/>
                    <a:pt x="119579" y="187"/>
                  </a:cubicBezTo>
                  <a:cubicBezTo>
                    <a:pt x="123548" y="-1930"/>
                    <a:pt x="84919" y="14474"/>
                    <a:pt x="75129" y="20824"/>
                  </a:cubicBezTo>
                  <a:cubicBezTo>
                    <a:pt x="65339" y="27174"/>
                    <a:pt x="68778" y="22941"/>
                    <a:pt x="60841" y="38287"/>
                  </a:cubicBezTo>
                  <a:cubicBezTo>
                    <a:pt x="52904" y="53633"/>
                    <a:pt x="38617" y="91732"/>
                    <a:pt x="27504" y="112899"/>
                  </a:cubicBezTo>
                  <a:cubicBezTo>
                    <a:pt x="16392" y="134066"/>
                    <a:pt x="-3453" y="170578"/>
                    <a:pt x="516" y="157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ED26E46C-59B1-4280-8704-F38DFFE65177}"/>
                </a:ext>
              </a:extLst>
            </p:cNvPr>
            <p:cNvSpPr/>
            <p:nvPr/>
          </p:nvSpPr>
          <p:spPr>
            <a:xfrm>
              <a:off x="2779713" y="5404907"/>
              <a:ext cx="185821" cy="275168"/>
            </a:xfrm>
            <a:custGeom>
              <a:avLst/>
              <a:gdLst>
                <a:gd name="connsiteX0" fmla="*/ 0 w 185821"/>
                <a:gd name="connsiteY0" fmla="*/ 531 h 275168"/>
                <a:gd name="connsiteX1" fmla="*/ 88900 w 185821"/>
                <a:gd name="connsiteY1" fmla="*/ 95781 h 275168"/>
                <a:gd name="connsiteX2" fmla="*/ 120650 w 185821"/>
                <a:gd name="connsiteY2" fmla="*/ 170393 h 275168"/>
                <a:gd name="connsiteX3" fmla="*/ 185737 w 185821"/>
                <a:gd name="connsiteY3" fmla="*/ 275168 h 275168"/>
                <a:gd name="connsiteX4" fmla="*/ 133350 w 185821"/>
                <a:gd name="connsiteY4" fmla="*/ 168806 h 275168"/>
                <a:gd name="connsiteX5" fmla="*/ 88900 w 185821"/>
                <a:gd name="connsiteY5" fmla="*/ 62443 h 275168"/>
                <a:gd name="connsiteX6" fmla="*/ 0 w 185821"/>
                <a:gd name="connsiteY6" fmla="*/ 531 h 27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821" h="275168">
                  <a:moveTo>
                    <a:pt x="0" y="531"/>
                  </a:moveTo>
                  <a:cubicBezTo>
                    <a:pt x="0" y="6087"/>
                    <a:pt x="68792" y="67471"/>
                    <a:pt x="88900" y="95781"/>
                  </a:cubicBezTo>
                  <a:cubicBezTo>
                    <a:pt x="109008" y="124091"/>
                    <a:pt x="104511" y="140495"/>
                    <a:pt x="120650" y="170393"/>
                  </a:cubicBezTo>
                  <a:cubicBezTo>
                    <a:pt x="136789" y="200291"/>
                    <a:pt x="183620" y="275432"/>
                    <a:pt x="185737" y="275168"/>
                  </a:cubicBezTo>
                  <a:cubicBezTo>
                    <a:pt x="187854" y="274904"/>
                    <a:pt x="149490" y="204260"/>
                    <a:pt x="133350" y="168806"/>
                  </a:cubicBezTo>
                  <a:cubicBezTo>
                    <a:pt x="117211" y="133352"/>
                    <a:pt x="109273" y="90753"/>
                    <a:pt x="88900" y="62443"/>
                  </a:cubicBezTo>
                  <a:cubicBezTo>
                    <a:pt x="68527" y="34133"/>
                    <a:pt x="0" y="-5025"/>
                    <a:pt x="0" y="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65E3B57A-E8DD-4A5F-9A52-ACF6D79E1CB4}"/>
                </a:ext>
              </a:extLst>
            </p:cNvPr>
            <p:cNvSpPr/>
            <p:nvPr/>
          </p:nvSpPr>
          <p:spPr>
            <a:xfrm>
              <a:off x="2990550" y="5600681"/>
              <a:ext cx="133166" cy="14815"/>
            </a:xfrm>
            <a:custGeom>
              <a:avLst/>
              <a:gdLst>
                <a:gd name="connsiteX0" fmla="*/ 1888 w 133166"/>
                <a:gd name="connsiteY0" fmla="*/ 19 h 14815"/>
                <a:gd name="connsiteX1" fmla="*/ 132063 w 133166"/>
                <a:gd name="connsiteY1" fmla="*/ 14307 h 14815"/>
                <a:gd name="connsiteX2" fmla="*/ 60625 w 133166"/>
                <a:gd name="connsiteY2" fmla="*/ 11132 h 14815"/>
                <a:gd name="connsiteX3" fmla="*/ 1888 w 133166"/>
                <a:gd name="connsiteY3" fmla="*/ 19 h 1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66" h="14815">
                  <a:moveTo>
                    <a:pt x="1888" y="19"/>
                  </a:moveTo>
                  <a:cubicBezTo>
                    <a:pt x="13794" y="548"/>
                    <a:pt x="122274" y="12455"/>
                    <a:pt x="132063" y="14307"/>
                  </a:cubicBezTo>
                  <a:cubicBezTo>
                    <a:pt x="141852" y="16159"/>
                    <a:pt x="83908" y="12455"/>
                    <a:pt x="60625" y="11132"/>
                  </a:cubicBezTo>
                  <a:cubicBezTo>
                    <a:pt x="37342" y="9809"/>
                    <a:pt x="-10018" y="-510"/>
                    <a:pt x="1888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CB692292-727B-445D-ABFC-6B4F574DB576}"/>
                </a:ext>
              </a:extLst>
            </p:cNvPr>
            <p:cNvSpPr/>
            <p:nvPr/>
          </p:nvSpPr>
          <p:spPr>
            <a:xfrm>
              <a:off x="2928925" y="5451258"/>
              <a:ext cx="77984" cy="68801"/>
            </a:xfrm>
            <a:custGeom>
              <a:avLst/>
              <a:gdLst>
                <a:gd name="connsiteX0" fmla="*/ 13 w 77984"/>
                <a:gd name="connsiteY0" fmla="*/ 217 h 68801"/>
                <a:gd name="connsiteX1" fmla="*/ 73038 w 77984"/>
                <a:gd name="connsiteY1" fmla="*/ 66892 h 68801"/>
                <a:gd name="connsiteX2" fmla="*/ 66688 w 77984"/>
                <a:gd name="connsiteY2" fmla="*/ 46255 h 68801"/>
                <a:gd name="connsiteX3" fmla="*/ 13 w 77984"/>
                <a:gd name="connsiteY3" fmla="*/ 217 h 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84" h="68801">
                  <a:moveTo>
                    <a:pt x="13" y="217"/>
                  </a:moveTo>
                  <a:cubicBezTo>
                    <a:pt x="1071" y="3656"/>
                    <a:pt x="61926" y="59219"/>
                    <a:pt x="73038" y="66892"/>
                  </a:cubicBezTo>
                  <a:cubicBezTo>
                    <a:pt x="84151" y="74565"/>
                    <a:pt x="74096" y="57368"/>
                    <a:pt x="66688" y="46255"/>
                  </a:cubicBezTo>
                  <a:cubicBezTo>
                    <a:pt x="59280" y="35143"/>
                    <a:pt x="-1045" y="-3222"/>
                    <a:pt x="13" y="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9E5645B9-CBE7-4A7C-86BD-5C253C5007B9}"/>
                </a:ext>
              </a:extLst>
            </p:cNvPr>
            <p:cNvSpPr/>
            <p:nvPr/>
          </p:nvSpPr>
          <p:spPr>
            <a:xfrm>
              <a:off x="3136900" y="5357813"/>
              <a:ext cx="77804" cy="17622"/>
            </a:xfrm>
            <a:custGeom>
              <a:avLst/>
              <a:gdLst>
                <a:gd name="connsiteX0" fmla="*/ 0 w 77804"/>
                <a:gd name="connsiteY0" fmla="*/ 0 h 17622"/>
                <a:gd name="connsiteX1" fmla="*/ 77788 w 77804"/>
                <a:gd name="connsiteY1" fmla="*/ 17462 h 17622"/>
                <a:gd name="connsiteX2" fmla="*/ 0 w 77804"/>
                <a:gd name="connsiteY2" fmla="*/ 0 h 1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804" h="17622">
                  <a:moveTo>
                    <a:pt x="0" y="0"/>
                  </a:moveTo>
                  <a:cubicBezTo>
                    <a:pt x="0" y="0"/>
                    <a:pt x="79111" y="15345"/>
                    <a:pt x="77788" y="17462"/>
                  </a:cubicBezTo>
                  <a:cubicBezTo>
                    <a:pt x="76465" y="19579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1E24CBA6-C00A-49F0-A618-7388D3C0DFA4}"/>
                </a:ext>
              </a:extLst>
            </p:cNvPr>
            <p:cNvSpPr/>
            <p:nvPr/>
          </p:nvSpPr>
          <p:spPr>
            <a:xfrm>
              <a:off x="2571707" y="5371720"/>
              <a:ext cx="290141" cy="44968"/>
            </a:xfrm>
            <a:custGeom>
              <a:avLst/>
              <a:gdLst>
                <a:gd name="connsiteX0" fmla="*/ 43 w 290141"/>
                <a:gd name="connsiteY0" fmla="*/ 40068 h 44968"/>
                <a:gd name="connsiteX1" fmla="*/ 268331 w 290141"/>
                <a:gd name="connsiteY1" fmla="*/ 41655 h 44968"/>
                <a:gd name="connsiteX2" fmla="*/ 271506 w 290141"/>
                <a:gd name="connsiteY2" fmla="*/ 380 h 44968"/>
                <a:gd name="connsiteX3" fmla="*/ 247693 w 290141"/>
                <a:gd name="connsiteY3" fmla="*/ 21018 h 44968"/>
                <a:gd name="connsiteX4" fmla="*/ 43 w 290141"/>
                <a:gd name="connsiteY4" fmla="*/ 40068 h 4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141" h="44968">
                  <a:moveTo>
                    <a:pt x="43" y="40068"/>
                  </a:moveTo>
                  <a:cubicBezTo>
                    <a:pt x="3483" y="43507"/>
                    <a:pt x="223087" y="48270"/>
                    <a:pt x="268331" y="41655"/>
                  </a:cubicBezTo>
                  <a:cubicBezTo>
                    <a:pt x="313575" y="35040"/>
                    <a:pt x="274946" y="3819"/>
                    <a:pt x="271506" y="380"/>
                  </a:cubicBezTo>
                  <a:cubicBezTo>
                    <a:pt x="268066" y="-3059"/>
                    <a:pt x="295318" y="17843"/>
                    <a:pt x="247693" y="21018"/>
                  </a:cubicBezTo>
                  <a:cubicBezTo>
                    <a:pt x="200068" y="24193"/>
                    <a:pt x="-3397" y="36629"/>
                    <a:pt x="43" y="400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404EF33A-DADF-4ECE-9D1E-E403616A8980}"/>
                </a:ext>
              </a:extLst>
            </p:cNvPr>
            <p:cNvSpPr/>
            <p:nvPr/>
          </p:nvSpPr>
          <p:spPr>
            <a:xfrm>
              <a:off x="2570089" y="5341625"/>
              <a:ext cx="303479" cy="477291"/>
            </a:xfrm>
            <a:custGeom>
              <a:avLst/>
              <a:gdLst>
                <a:gd name="connsiteX0" fmla="*/ 74 w 303479"/>
                <a:gd name="connsiteY0" fmla="*/ 28888 h 477291"/>
                <a:gd name="connsiteX1" fmla="*/ 109611 w 303479"/>
                <a:gd name="connsiteY1" fmla="*/ 136838 h 477291"/>
                <a:gd name="connsiteX2" fmla="*/ 81036 w 303479"/>
                <a:gd name="connsiteY2" fmla="*/ 154300 h 477291"/>
                <a:gd name="connsiteX3" fmla="*/ 79449 w 303479"/>
                <a:gd name="connsiteY3" fmla="*/ 284475 h 477291"/>
                <a:gd name="connsiteX4" fmla="*/ 87386 w 303479"/>
                <a:gd name="connsiteY4" fmla="*/ 384488 h 477291"/>
                <a:gd name="connsiteX5" fmla="*/ 142949 w 303479"/>
                <a:gd name="connsiteY5" fmla="*/ 446400 h 477291"/>
                <a:gd name="connsiteX6" fmla="*/ 204861 w 303479"/>
                <a:gd name="connsiteY6" fmla="*/ 476563 h 477291"/>
                <a:gd name="connsiteX7" fmla="*/ 279474 w 303479"/>
                <a:gd name="connsiteY7" fmla="*/ 417825 h 477291"/>
                <a:gd name="connsiteX8" fmla="*/ 296936 w 303479"/>
                <a:gd name="connsiteY8" fmla="*/ 360675 h 477291"/>
                <a:gd name="connsiteX9" fmla="*/ 303286 w 303479"/>
                <a:gd name="connsiteY9" fmla="*/ 222563 h 477291"/>
                <a:gd name="connsiteX10" fmla="*/ 290586 w 303479"/>
                <a:gd name="connsiteY10" fmla="*/ 135250 h 477291"/>
                <a:gd name="connsiteX11" fmla="*/ 215974 w 303479"/>
                <a:gd name="connsiteY11" fmla="*/ 60638 h 477291"/>
                <a:gd name="connsiteX12" fmla="*/ 163586 w 303479"/>
                <a:gd name="connsiteY12" fmla="*/ 3488 h 477291"/>
                <a:gd name="connsiteX13" fmla="*/ 282649 w 303479"/>
                <a:gd name="connsiteY13" fmla="*/ 165413 h 477291"/>
                <a:gd name="connsiteX14" fmla="*/ 282649 w 303479"/>
                <a:gd name="connsiteY14" fmla="*/ 349563 h 477291"/>
                <a:gd name="connsiteX15" fmla="*/ 212799 w 303479"/>
                <a:gd name="connsiteY15" fmla="*/ 419413 h 477291"/>
                <a:gd name="connsiteX16" fmla="*/ 158824 w 303479"/>
                <a:gd name="connsiteY16" fmla="*/ 421000 h 477291"/>
                <a:gd name="connsiteX17" fmla="*/ 117549 w 303479"/>
                <a:gd name="connsiteY17" fmla="*/ 347975 h 477291"/>
                <a:gd name="connsiteX18" fmla="*/ 106436 w 303479"/>
                <a:gd name="connsiteY18" fmla="*/ 200338 h 477291"/>
                <a:gd name="connsiteX19" fmla="*/ 130249 w 303479"/>
                <a:gd name="connsiteY19" fmla="*/ 155888 h 477291"/>
                <a:gd name="connsiteX20" fmla="*/ 128661 w 303479"/>
                <a:gd name="connsiteY20" fmla="*/ 106675 h 477291"/>
                <a:gd name="connsiteX21" fmla="*/ 74 w 303479"/>
                <a:gd name="connsiteY21" fmla="*/ 28888 h 47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3479" h="477291">
                  <a:moveTo>
                    <a:pt x="74" y="28888"/>
                  </a:moveTo>
                  <a:cubicBezTo>
                    <a:pt x="-3101" y="33915"/>
                    <a:pt x="96117" y="115936"/>
                    <a:pt x="109611" y="136838"/>
                  </a:cubicBezTo>
                  <a:cubicBezTo>
                    <a:pt x="123105" y="157740"/>
                    <a:pt x="86063" y="129694"/>
                    <a:pt x="81036" y="154300"/>
                  </a:cubicBezTo>
                  <a:cubicBezTo>
                    <a:pt x="76009" y="178906"/>
                    <a:pt x="78391" y="246110"/>
                    <a:pt x="79449" y="284475"/>
                  </a:cubicBezTo>
                  <a:cubicBezTo>
                    <a:pt x="80507" y="322840"/>
                    <a:pt x="76803" y="357501"/>
                    <a:pt x="87386" y="384488"/>
                  </a:cubicBezTo>
                  <a:cubicBezTo>
                    <a:pt x="97969" y="411475"/>
                    <a:pt x="123370" y="431054"/>
                    <a:pt x="142949" y="446400"/>
                  </a:cubicBezTo>
                  <a:cubicBezTo>
                    <a:pt x="162528" y="461746"/>
                    <a:pt x="182107" y="481326"/>
                    <a:pt x="204861" y="476563"/>
                  </a:cubicBezTo>
                  <a:cubicBezTo>
                    <a:pt x="227615" y="471800"/>
                    <a:pt x="264128" y="437140"/>
                    <a:pt x="279474" y="417825"/>
                  </a:cubicBezTo>
                  <a:cubicBezTo>
                    <a:pt x="294820" y="398510"/>
                    <a:pt x="292967" y="393219"/>
                    <a:pt x="296936" y="360675"/>
                  </a:cubicBezTo>
                  <a:cubicBezTo>
                    <a:pt x="300905" y="328131"/>
                    <a:pt x="304344" y="260134"/>
                    <a:pt x="303286" y="222563"/>
                  </a:cubicBezTo>
                  <a:cubicBezTo>
                    <a:pt x="302228" y="184992"/>
                    <a:pt x="305138" y="162238"/>
                    <a:pt x="290586" y="135250"/>
                  </a:cubicBezTo>
                  <a:cubicBezTo>
                    <a:pt x="276034" y="108262"/>
                    <a:pt x="237141" y="82598"/>
                    <a:pt x="215974" y="60638"/>
                  </a:cubicBezTo>
                  <a:cubicBezTo>
                    <a:pt x="194807" y="38678"/>
                    <a:pt x="152474" y="-13974"/>
                    <a:pt x="163586" y="3488"/>
                  </a:cubicBezTo>
                  <a:cubicBezTo>
                    <a:pt x="174698" y="20950"/>
                    <a:pt x="262805" y="107734"/>
                    <a:pt x="282649" y="165413"/>
                  </a:cubicBezTo>
                  <a:cubicBezTo>
                    <a:pt x="302493" y="223092"/>
                    <a:pt x="294291" y="307230"/>
                    <a:pt x="282649" y="349563"/>
                  </a:cubicBezTo>
                  <a:cubicBezTo>
                    <a:pt x="271007" y="391896"/>
                    <a:pt x="233437" y="407507"/>
                    <a:pt x="212799" y="419413"/>
                  </a:cubicBezTo>
                  <a:cubicBezTo>
                    <a:pt x="192161" y="431319"/>
                    <a:pt x="174699" y="432906"/>
                    <a:pt x="158824" y="421000"/>
                  </a:cubicBezTo>
                  <a:cubicBezTo>
                    <a:pt x="142949" y="409094"/>
                    <a:pt x="126280" y="384752"/>
                    <a:pt x="117549" y="347975"/>
                  </a:cubicBezTo>
                  <a:cubicBezTo>
                    <a:pt x="108818" y="311198"/>
                    <a:pt x="104319" y="232353"/>
                    <a:pt x="106436" y="200338"/>
                  </a:cubicBezTo>
                  <a:cubicBezTo>
                    <a:pt x="108553" y="168324"/>
                    <a:pt x="126545" y="171498"/>
                    <a:pt x="130249" y="155888"/>
                  </a:cubicBezTo>
                  <a:cubicBezTo>
                    <a:pt x="133953" y="140278"/>
                    <a:pt x="146388" y="125725"/>
                    <a:pt x="128661" y="106675"/>
                  </a:cubicBezTo>
                  <a:cubicBezTo>
                    <a:pt x="110934" y="87625"/>
                    <a:pt x="3249" y="23861"/>
                    <a:pt x="74" y="288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34FBBA66-2FFA-41F6-B3C0-53AC3883375B}"/>
                </a:ext>
              </a:extLst>
            </p:cNvPr>
            <p:cNvSpPr/>
            <p:nvPr/>
          </p:nvSpPr>
          <p:spPr>
            <a:xfrm>
              <a:off x="2535183" y="5377668"/>
              <a:ext cx="122300" cy="233231"/>
            </a:xfrm>
            <a:custGeom>
              <a:avLst/>
              <a:gdLst>
                <a:gd name="connsiteX0" fmla="*/ 30217 w 122300"/>
                <a:gd name="connsiteY0" fmla="*/ 782 h 233231"/>
                <a:gd name="connsiteX1" fmla="*/ 55 w 122300"/>
                <a:gd name="connsiteY1" fmla="*/ 97620 h 233231"/>
                <a:gd name="connsiteX2" fmla="*/ 25455 w 122300"/>
                <a:gd name="connsiteY2" fmla="*/ 184932 h 233231"/>
                <a:gd name="connsiteX3" fmla="*/ 111180 w 122300"/>
                <a:gd name="connsiteY3" fmla="*/ 229382 h 233231"/>
                <a:gd name="connsiteX4" fmla="*/ 112767 w 122300"/>
                <a:gd name="connsiteY4" fmla="*/ 224620 h 233231"/>
                <a:gd name="connsiteX5" fmla="*/ 33392 w 122300"/>
                <a:gd name="connsiteY5" fmla="*/ 173820 h 233231"/>
                <a:gd name="connsiteX6" fmla="*/ 15930 w 122300"/>
                <a:gd name="connsiteY6" fmla="*/ 153182 h 233231"/>
                <a:gd name="connsiteX7" fmla="*/ 30217 w 122300"/>
                <a:gd name="connsiteY7" fmla="*/ 782 h 23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300" h="233231">
                  <a:moveTo>
                    <a:pt x="30217" y="782"/>
                  </a:moveTo>
                  <a:cubicBezTo>
                    <a:pt x="27571" y="-8478"/>
                    <a:pt x="849" y="66928"/>
                    <a:pt x="55" y="97620"/>
                  </a:cubicBezTo>
                  <a:cubicBezTo>
                    <a:pt x="-739" y="128312"/>
                    <a:pt x="6934" y="162972"/>
                    <a:pt x="25455" y="184932"/>
                  </a:cubicBezTo>
                  <a:cubicBezTo>
                    <a:pt x="43976" y="206892"/>
                    <a:pt x="96628" y="222767"/>
                    <a:pt x="111180" y="229382"/>
                  </a:cubicBezTo>
                  <a:cubicBezTo>
                    <a:pt x="125732" y="235997"/>
                    <a:pt x="125732" y="233880"/>
                    <a:pt x="112767" y="224620"/>
                  </a:cubicBezTo>
                  <a:cubicBezTo>
                    <a:pt x="99802" y="215360"/>
                    <a:pt x="33392" y="173820"/>
                    <a:pt x="33392" y="173820"/>
                  </a:cubicBezTo>
                  <a:cubicBezTo>
                    <a:pt x="17252" y="161914"/>
                    <a:pt x="15401" y="178317"/>
                    <a:pt x="15930" y="153182"/>
                  </a:cubicBezTo>
                  <a:cubicBezTo>
                    <a:pt x="16459" y="128047"/>
                    <a:pt x="32863" y="10042"/>
                    <a:pt x="30217" y="7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2491C007-9A32-403B-A3CF-51F5B7EDD971}"/>
                </a:ext>
              </a:extLst>
            </p:cNvPr>
            <p:cNvSpPr/>
            <p:nvPr/>
          </p:nvSpPr>
          <p:spPr>
            <a:xfrm>
              <a:off x="2690811" y="5468929"/>
              <a:ext cx="150814" cy="269819"/>
            </a:xfrm>
            <a:custGeom>
              <a:avLst/>
              <a:gdLst>
                <a:gd name="connsiteX0" fmla="*/ 122239 w 150814"/>
                <a:gd name="connsiteY0" fmla="*/ 9 h 269819"/>
                <a:gd name="connsiteX1" fmla="*/ 150814 w 150814"/>
                <a:gd name="connsiteY1" fmla="*/ 171459 h 269819"/>
                <a:gd name="connsiteX2" fmla="*/ 122239 w 150814"/>
                <a:gd name="connsiteY2" fmla="*/ 241309 h 269819"/>
                <a:gd name="connsiteX3" fmla="*/ 58739 w 150814"/>
                <a:gd name="connsiteY3" fmla="*/ 268296 h 269819"/>
                <a:gd name="connsiteX4" fmla="*/ 30164 w 150814"/>
                <a:gd name="connsiteY4" fmla="*/ 200034 h 269819"/>
                <a:gd name="connsiteX5" fmla="*/ 15877 w 150814"/>
                <a:gd name="connsiteY5" fmla="*/ 112721 h 269819"/>
                <a:gd name="connsiteX6" fmla="*/ 31752 w 150814"/>
                <a:gd name="connsiteY6" fmla="*/ 17471 h 269819"/>
                <a:gd name="connsiteX7" fmla="*/ 2 w 150814"/>
                <a:gd name="connsiteY7" fmla="*/ 63509 h 269819"/>
                <a:gd name="connsiteX8" fmla="*/ 30164 w 150814"/>
                <a:gd name="connsiteY8" fmla="*/ 163521 h 269819"/>
                <a:gd name="connsiteX9" fmla="*/ 68264 w 150814"/>
                <a:gd name="connsiteY9" fmla="*/ 228609 h 269819"/>
                <a:gd name="connsiteX10" fmla="*/ 120652 w 150814"/>
                <a:gd name="connsiteY10" fmla="*/ 209559 h 269819"/>
                <a:gd name="connsiteX11" fmla="*/ 122239 w 150814"/>
                <a:gd name="connsiteY11" fmla="*/ 163521 h 269819"/>
                <a:gd name="connsiteX12" fmla="*/ 122239 w 150814"/>
                <a:gd name="connsiteY12" fmla="*/ 9 h 26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814" h="269819">
                  <a:moveTo>
                    <a:pt x="122239" y="9"/>
                  </a:moveTo>
                  <a:cubicBezTo>
                    <a:pt x="127001" y="1332"/>
                    <a:pt x="150814" y="131242"/>
                    <a:pt x="150814" y="171459"/>
                  </a:cubicBezTo>
                  <a:cubicBezTo>
                    <a:pt x="150814" y="211676"/>
                    <a:pt x="137585" y="225170"/>
                    <a:pt x="122239" y="241309"/>
                  </a:cubicBezTo>
                  <a:cubicBezTo>
                    <a:pt x="106893" y="257448"/>
                    <a:pt x="74085" y="275175"/>
                    <a:pt x="58739" y="268296"/>
                  </a:cubicBezTo>
                  <a:cubicBezTo>
                    <a:pt x="43393" y="261417"/>
                    <a:pt x="37308" y="225963"/>
                    <a:pt x="30164" y="200034"/>
                  </a:cubicBezTo>
                  <a:cubicBezTo>
                    <a:pt x="23020" y="174105"/>
                    <a:pt x="15612" y="143148"/>
                    <a:pt x="15877" y="112721"/>
                  </a:cubicBezTo>
                  <a:cubicBezTo>
                    <a:pt x="16142" y="82294"/>
                    <a:pt x="34398" y="25673"/>
                    <a:pt x="31752" y="17471"/>
                  </a:cubicBezTo>
                  <a:cubicBezTo>
                    <a:pt x="29106" y="9269"/>
                    <a:pt x="267" y="39167"/>
                    <a:pt x="2" y="63509"/>
                  </a:cubicBezTo>
                  <a:cubicBezTo>
                    <a:pt x="-263" y="87851"/>
                    <a:pt x="18787" y="136004"/>
                    <a:pt x="30164" y="163521"/>
                  </a:cubicBezTo>
                  <a:cubicBezTo>
                    <a:pt x="41541" y="191038"/>
                    <a:pt x="53183" y="220936"/>
                    <a:pt x="68264" y="228609"/>
                  </a:cubicBezTo>
                  <a:cubicBezTo>
                    <a:pt x="83345" y="236282"/>
                    <a:pt x="111656" y="220407"/>
                    <a:pt x="120652" y="209559"/>
                  </a:cubicBezTo>
                  <a:cubicBezTo>
                    <a:pt x="129648" y="198711"/>
                    <a:pt x="122239" y="196065"/>
                    <a:pt x="122239" y="163521"/>
                  </a:cubicBezTo>
                  <a:cubicBezTo>
                    <a:pt x="122239" y="130977"/>
                    <a:pt x="117477" y="-1314"/>
                    <a:pt x="122239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DB82BB46-8940-4B13-B295-25957F39A3D0}"/>
                </a:ext>
              </a:extLst>
            </p:cNvPr>
            <p:cNvSpPr/>
            <p:nvPr/>
          </p:nvSpPr>
          <p:spPr>
            <a:xfrm>
              <a:off x="2647724" y="5467033"/>
              <a:ext cx="231941" cy="18702"/>
            </a:xfrm>
            <a:custGeom>
              <a:avLst/>
              <a:gdLst>
                <a:gd name="connsiteX0" fmla="*/ 226 w 231941"/>
                <a:gd name="connsiteY0" fmla="*/ 17780 h 18702"/>
                <a:gd name="connsiteX1" fmla="*/ 220889 w 231941"/>
                <a:gd name="connsiteY1" fmla="*/ 14605 h 18702"/>
                <a:gd name="connsiteX2" fmla="*/ 179614 w 231941"/>
                <a:gd name="connsiteY2" fmla="*/ 317 h 18702"/>
                <a:gd name="connsiteX3" fmla="*/ 226 w 231941"/>
                <a:gd name="connsiteY3" fmla="*/ 17780 h 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41" h="18702">
                  <a:moveTo>
                    <a:pt x="226" y="17780"/>
                  </a:moveTo>
                  <a:cubicBezTo>
                    <a:pt x="7105" y="20161"/>
                    <a:pt x="190991" y="17515"/>
                    <a:pt x="220889" y="14605"/>
                  </a:cubicBezTo>
                  <a:cubicBezTo>
                    <a:pt x="250787" y="11694"/>
                    <a:pt x="214274" y="3227"/>
                    <a:pt x="179614" y="317"/>
                  </a:cubicBezTo>
                  <a:cubicBezTo>
                    <a:pt x="144954" y="-2593"/>
                    <a:pt x="-6653" y="15399"/>
                    <a:pt x="226" y="177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B5855FAB-FEE6-4002-8DAA-8FC35D8DDEFD}"/>
                </a:ext>
              </a:extLst>
            </p:cNvPr>
            <p:cNvSpPr/>
            <p:nvPr/>
          </p:nvSpPr>
          <p:spPr>
            <a:xfrm>
              <a:off x="2998186" y="5373688"/>
              <a:ext cx="142078" cy="107955"/>
            </a:xfrm>
            <a:custGeom>
              <a:avLst/>
              <a:gdLst>
                <a:gd name="connsiteX0" fmla="*/ 602 w 142078"/>
                <a:gd name="connsiteY0" fmla="*/ 0 h 107955"/>
                <a:gd name="connsiteX1" fmla="*/ 129189 w 142078"/>
                <a:gd name="connsiteY1" fmla="*/ 80962 h 107955"/>
                <a:gd name="connsiteX2" fmla="*/ 132364 w 142078"/>
                <a:gd name="connsiteY2" fmla="*/ 107950 h 107955"/>
                <a:gd name="connsiteX3" fmla="*/ 83152 w 142078"/>
                <a:gd name="connsiteY3" fmla="*/ 79375 h 107955"/>
                <a:gd name="connsiteX4" fmla="*/ 602 w 142078"/>
                <a:gd name="connsiteY4" fmla="*/ 0 h 10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8" h="107955">
                  <a:moveTo>
                    <a:pt x="602" y="0"/>
                  </a:moveTo>
                  <a:cubicBezTo>
                    <a:pt x="8275" y="264"/>
                    <a:pt x="107229" y="62970"/>
                    <a:pt x="129189" y="80962"/>
                  </a:cubicBezTo>
                  <a:cubicBezTo>
                    <a:pt x="151149" y="98954"/>
                    <a:pt x="140037" y="108214"/>
                    <a:pt x="132364" y="107950"/>
                  </a:cubicBezTo>
                  <a:cubicBezTo>
                    <a:pt x="124691" y="107686"/>
                    <a:pt x="105642" y="94456"/>
                    <a:pt x="83152" y="79375"/>
                  </a:cubicBezTo>
                  <a:cubicBezTo>
                    <a:pt x="60663" y="64294"/>
                    <a:pt x="-7071" y="-264"/>
                    <a:pt x="6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FC690271-FDC3-4B48-804A-ECE64CDF7796}"/>
                </a:ext>
              </a:extLst>
            </p:cNvPr>
            <p:cNvSpPr/>
            <p:nvPr/>
          </p:nvSpPr>
          <p:spPr>
            <a:xfrm>
              <a:off x="2154143" y="5138331"/>
              <a:ext cx="560653" cy="171880"/>
            </a:xfrm>
            <a:custGeom>
              <a:avLst/>
              <a:gdLst>
                <a:gd name="connsiteX0" fmla="*/ 1682 w 560653"/>
                <a:gd name="connsiteY0" fmla="*/ 100419 h 171880"/>
                <a:gd name="connsiteX1" fmla="*/ 171545 w 560653"/>
                <a:gd name="connsiteY1" fmla="*/ 17869 h 171880"/>
                <a:gd name="connsiteX2" fmla="*/ 389032 w 560653"/>
                <a:gd name="connsiteY2" fmla="*/ 3582 h 171880"/>
                <a:gd name="connsiteX3" fmla="*/ 447770 w 560653"/>
                <a:gd name="connsiteY3" fmla="*/ 67082 h 171880"/>
                <a:gd name="connsiteX4" fmla="*/ 560482 w 560653"/>
                <a:gd name="connsiteY4" fmla="*/ 171857 h 171880"/>
                <a:gd name="connsiteX5" fmla="*/ 471582 w 560653"/>
                <a:gd name="connsiteY5" fmla="*/ 57557 h 171880"/>
                <a:gd name="connsiteX6" fmla="*/ 400145 w 560653"/>
                <a:gd name="connsiteY6" fmla="*/ 19457 h 171880"/>
                <a:gd name="connsiteX7" fmla="*/ 276320 w 560653"/>
                <a:gd name="connsiteY7" fmla="*/ 11519 h 171880"/>
                <a:gd name="connsiteX8" fmla="*/ 1682 w 560653"/>
                <a:gd name="connsiteY8" fmla="*/ 100419 h 17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653" h="171880">
                  <a:moveTo>
                    <a:pt x="1682" y="100419"/>
                  </a:moveTo>
                  <a:cubicBezTo>
                    <a:pt x="-15780" y="101477"/>
                    <a:pt x="106987" y="34009"/>
                    <a:pt x="171545" y="17869"/>
                  </a:cubicBezTo>
                  <a:cubicBezTo>
                    <a:pt x="236103" y="1729"/>
                    <a:pt x="342995" y="-4620"/>
                    <a:pt x="389032" y="3582"/>
                  </a:cubicBezTo>
                  <a:cubicBezTo>
                    <a:pt x="435069" y="11784"/>
                    <a:pt x="419195" y="39036"/>
                    <a:pt x="447770" y="67082"/>
                  </a:cubicBezTo>
                  <a:cubicBezTo>
                    <a:pt x="476345" y="95128"/>
                    <a:pt x="556513" y="173444"/>
                    <a:pt x="560482" y="171857"/>
                  </a:cubicBezTo>
                  <a:cubicBezTo>
                    <a:pt x="564451" y="170270"/>
                    <a:pt x="498305" y="82957"/>
                    <a:pt x="471582" y="57557"/>
                  </a:cubicBezTo>
                  <a:cubicBezTo>
                    <a:pt x="444859" y="32157"/>
                    <a:pt x="432689" y="27130"/>
                    <a:pt x="400145" y="19457"/>
                  </a:cubicBezTo>
                  <a:cubicBezTo>
                    <a:pt x="367601" y="11784"/>
                    <a:pt x="342995" y="142"/>
                    <a:pt x="276320" y="11519"/>
                  </a:cubicBezTo>
                  <a:cubicBezTo>
                    <a:pt x="209645" y="22896"/>
                    <a:pt x="19144" y="99361"/>
                    <a:pt x="1682" y="100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F1DC5212-6720-4B30-A090-38E3835D97F1}"/>
                </a:ext>
              </a:extLst>
            </p:cNvPr>
            <p:cNvSpPr/>
            <p:nvPr/>
          </p:nvSpPr>
          <p:spPr>
            <a:xfrm>
              <a:off x="1933937" y="5228226"/>
              <a:ext cx="333116" cy="194459"/>
            </a:xfrm>
            <a:custGeom>
              <a:avLst/>
              <a:gdLst>
                <a:gd name="connsiteX0" fmla="*/ 10751 w 333116"/>
                <a:gd name="connsiteY0" fmla="*/ 191499 h 194459"/>
                <a:gd name="connsiteX1" fmla="*/ 325076 w 333116"/>
                <a:gd name="connsiteY1" fmla="*/ 20049 h 194459"/>
                <a:gd name="connsiteX2" fmla="*/ 244113 w 333116"/>
                <a:gd name="connsiteY2" fmla="*/ 4174 h 194459"/>
                <a:gd name="connsiteX3" fmla="*/ 293326 w 333116"/>
                <a:gd name="connsiteY3" fmla="*/ 26399 h 194459"/>
                <a:gd name="connsiteX4" fmla="*/ 93301 w 333116"/>
                <a:gd name="connsiteY4" fmla="*/ 121649 h 194459"/>
                <a:gd name="connsiteX5" fmla="*/ 10751 w 333116"/>
                <a:gd name="connsiteY5" fmla="*/ 191499 h 19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16" h="194459">
                  <a:moveTo>
                    <a:pt x="10751" y="191499"/>
                  </a:moveTo>
                  <a:cubicBezTo>
                    <a:pt x="49380" y="174566"/>
                    <a:pt x="286182" y="51270"/>
                    <a:pt x="325076" y="20049"/>
                  </a:cubicBezTo>
                  <a:cubicBezTo>
                    <a:pt x="363970" y="-11172"/>
                    <a:pt x="249404" y="3116"/>
                    <a:pt x="244113" y="4174"/>
                  </a:cubicBezTo>
                  <a:cubicBezTo>
                    <a:pt x="238822" y="5232"/>
                    <a:pt x="318461" y="6820"/>
                    <a:pt x="293326" y="26399"/>
                  </a:cubicBezTo>
                  <a:cubicBezTo>
                    <a:pt x="268191" y="45978"/>
                    <a:pt x="140132" y="94926"/>
                    <a:pt x="93301" y="121649"/>
                  </a:cubicBezTo>
                  <a:cubicBezTo>
                    <a:pt x="46470" y="148372"/>
                    <a:pt x="-27878" y="208432"/>
                    <a:pt x="10751" y="1914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82EB138F-763B-4CBE-9067-7513EE997B2B}"/>
                </a:ext>
              </a:extLst>
            </p:cNvPr>
            <p:cNvSpPr/>
            <p:nvPr/>
          </p:nvSpPr>
          <p:spPr>
            <a:xfrm>
              <a:off x="2076281" y="5316755"/>
              <a:ext cx="300301" cy="76504"/>
            </a:xfrm>
            <a:custGeom>
              <a:avLst/>
              <a:gdLst>
                <a:gd name="connsiteX0" fmla="*/ 1757 w 300301"/>
                <a:gd name="connsiteY0" fmla="*/ 74395 h 76504"/>
                <a:gd name="connsiteX1" fmla="*/ 176382 w 300301"/>
                <a:gd name="connsiteY1" fmla="*/ 6133 h 76504"/>
                <a:gd name="connsiteX2" fmla="*/ 300207 w 300301"/>
                <a:gd name="connsiteY2" fmla="*/ 6133 h 76504"/>
                <a:gd name="connsiteX3" fmla="*/ 157332 w 300301"/>
                <a:gd name="connsiteY3" fmla="*/ 31533 h 76504"/>
                <a:gd name="connsiteX4" fmla="*/ 90657 w 300301"/>
                <a:gd name="connsiteY4" fmla="*/ 56933 h 76504"/>
                <a:gd name="connsiteX5" fmla="*/ 1757 w 300301"/>
                <a:gd name="connsiteY5" fmla="*/ 74395 h 7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301" h="76504">
                  <a:moveTo>
                    <a:pt x="1757" y="74395"/>
                  </a:moveTo>
                  <a:cubicBezTo>
                    <a:pt x="16045" y="65928"/>
                    <a:pt x="126640" y="17510"/>
                    <a:pt x="176382" y="6133"/>
                  </a:cubicBezTo>
                  <a:cubicBezTo>
                    <a:pt x="226124" y="-5244"/>
                    <a:pt x="303382" y="1900"/>
                    <a:pt x="300207" y="6133"/>
                  </a:cubicBezTo>
                  <a:cubicBezTo>
                    <a:pt x="297032" y="10366"/>
                    <a:pt x="192257" y="23066"/>
                    <a:pt x="157332" y="31533"/>
                  </a:cubicBezTo>
                  <a:cubicBezTo>
                    <a:pt x="122407" y="40000"/>
                    <a:pt x="117115" y="50319"/>
                    <a:pt x="90657" y="56933"/>
                  </a:cubicBezTo>
                  <a:cubicBezTo>
                    <a:pt x="64199" y="63547"/>
                    <a:pt x="-12531" y="82862"/>
                    <a:pt x="1757" y="743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1D68C981-419B-4A91-BF97-97188D6E2A4E}"/>
                </a:ext>
              </a:extLst>
            </p:cNvPr>
            <p:cNvSpPr/>
            <p:nvPr/>
          </p:nvSpPr>
          <p:spPr>
            <a:xfrm>
              <a:off x="2553859" y="5303387"/>
              <a:ext cx="103443" cy="87712"/>
            </a:xfrm>
            <a:custGeom>
              <a:avLst/>
              <a:gdLst>
                <a:gd name="connsiteX0" fmla="*/ 13129 w 103443"/>
                <a:gd name="connsiteY0" fmla="*/ 86176 h 87712"/>
                <a:gd name="connsiteX1" fmla="*/ 6779 w 103443"/>
                <a:gd name="connsiteY1" fmla="*/ 5213 h 87712"/>
                <a:gd name="connsiteX2" fmla="*/ 95679 w 103443"/>
                <a:gd name="connsiteY2" fmla="*/ 11563 h 87712"/>
                <a:gd name="connsiteX3" fmla="*/ 97266 w 103443"/>
                <a:gd name="connsiteY3" fmla="*/ 40138 h 87712"/>
                <a:gd name="connsiteX4" fmla="*/ 81391 w 103443"/>
                <a:gd name="connsiteY4" fmla="*/ 43313 h 87712"/>
                <a:gd name="connsiteX5" fmla="*/ 68691 w 103443"/>
                <a:gd name="connsiteY5" fmla="*/ 59188 h 87712"/>
                <a:gd name="connsiteX6" fmla="*/ 13129 w 103443"/>
                <a:gd name="connsiteY6" fmla="*/ 86176 h 8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43" h="87712">
                  <a:moveTo>
                    <a:pt x="13129" y="86176"/>
                  </a:moveTo>
                  <a:cubicBezTo>
                    <a:pt x="2810" y="77180"/>
                    <a:pt x="-6979" y="17648"/>
                    <a:pt x="6779" y="5213"/>
                  </a:cubicBezTo>
                  <a:cubicBezTo>
                    <a:pt x="20537" y="-7222"/>
                    <a:pt x="80598" y="5742"/>
                    <a:pt x="95679" y="11563"/>
                  </a:cubicBezTo>
                  <a:cubicBezTo>
                    <a:pt x="110760" y="17384"/>
                    <a:pt x="99647" y="34846"/>
                    <a:pt x="97266" y="40138"/>
                  </a:cubicBezTo>
                  <a:cubicBezTo>
                    <a:pt x="94885" y="45430"/>
                    <a:pt x="86153" y="40138"/>
                    <a:pt x="81391" y="43313"/>
                  </a:cubicBezTo>
                  <a:cubicBezTo>
                    <a:pt x="76629" y="46488"/>
                    <a:pt x="76893" y="56542"/>
                    <a:pt x="68691" y="59188"/>
                  </a:cubicBezTo>
                  <a:cubicBezTo>
                    <a:pt x="60489" y="61834"/>
                    <a:pt x="23448" y="95172"/>
                    <a:pt x="13129" y="86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C7F68D08-B173-4A93-9FBF-F0F1FA6CB2F8}"/>
                </a:ext>
              </a:extLst>
            </p:cNvPr>
            <p:cNvSpPr/>
            <p:nvPr/>
          </p:nvSpPr>
          <p:spPr>
            <a:xfrm>
              <a:off x="2606546" y="5316189"/>
              <a:ext cx="149889" cy="59458"/>
            </a:xfrm>
            <a:custGeom>
              <a:avLst/>
              <a:gdLst>
                <a:gd name="connsiteX0" fmla="*/ 129 w 149889"/>
                <a:gd name="connsiteY0" fmla="*/ 52736 h 59458"/>
                <a:gd name="connsiteX1" fmla="*/ 131892 w 149889"/>
                <a:gd name="connsiteY1" fmla="*/ 32099 h 59458"/>
                <a:gd name="connsiteX2" fmla="*/ 146179 w 149889"/>
                <a:gd name="connsiteY2" fmla="*/ 349 h 59458"/>
                <a:gd name="connsiteX3" fmla="*/ 108079 w 149889"/>
                <a:gd name="connsiteY3" fmla="*/ 54324 h 59458"/>
                <a:gd name="connsiteX4" fmla="*/ 129 w 149889"/>
                <a:gd name="connsiteY4" fmla="*/ 52736 h 5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89" h="59458">
                  <a:moveTo>
                    <a:pt x="129" y="52736"/>
                  </a:moveTo>
                  <a:cubicBezTo>
                    <a:pt x="4098" y="49032"/>
                    <a:pt x="107550" y="40830"/>
                    <a:pt x="131892" y="32099"/>
                  </a:cubicBezTo>
                  <a:cubicBezTo>
                    <a:pt x="156234" y="23368"/>
                    <a:pt x="150148" y="-3355"/>
                    <a:pt x="146179" y="349"/>
                  </a:cubicBezTo>
                  <a:cubicBezTo>
                    <a:pt x="142210" y="4053"/>
                    <a:pt x="131627" y="43741"/>
                    <a:pt x="108079" y="54324"/>
                  </a:cubicBezTo>
                  <a:cubicBezTo>
                    <a:pt x="84531" y="64907"/>
                    <a:pt x="-3840" y="56440"/>
                    <a:pt x="129" y="52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85C6F367-6255-4AB1-986B-D4DF25F8C34B}"/>
                </a:ext>
              </a:extLst>
            </p:cNvPr>
            <p:cNvSpPr/>
            <p:nvPr/>
          </p:nvSpPr>
          <p:spPr>
            <a:xfrm>
              <a:off x="2393520" y="5335471"/>
              <a:ext cx="162369" cy="87784"/>
            </a:xfrm>
            <a:custGeom>
              <a:avLst/>
              <a:gdLst>
                <a:gd name="connsiteX0" fmla="*/ 162355 w 162369"/>
                <a:gd name="connsiteY0" fmla="*/ 87429 h 87784"/>
                <a:gd name="connsiteX1" fmla="*/ 111555 w 162369"/>
                <a:gd name="connsiteY1" fmla="*/ 54092 h 87784"/>
                <a:gd name="connsiteX2" fmla="*/ 43293 w 162369"/>
                <a:gd name="connsiteY2" fmla="*/ 22342 h 87784"/>
                <a:gd name="connsiteX3" fmla="*/ 2018 w 162369"/>
                <a:gd name="connsiteY3" fmla="*/ 117 h 87784"/>
                <a:gd name="connsiteX4" fmla="*/ 106793 w 162369"/>
                <a:gd name="connsiteY4" fmla="*/ 31867 h 87784"/>
                <a:gd name="connsiteX5" fmla="*/ 162355 w 162369"/>
                <a:gd name="connsiteY5" fmla="*/ 87429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69" h="87784">
                  <a:moveTo>
                    <a:pt x="162355" y="87429"/>
                  </a:moveTo>
                  <a:cubicBezTo>
                    <a:pt x="163149" y="91133"/>
                    <a:pt x="131399" y="64940"/>
                    <a:pt x="111555" y="54092"/>
                  </a:cubicBezTo>
                  <a:cubicBezTo>
                    <a:pt x="91711" y="43244"/>
                    <a:pt x="61549" y="31338"/>
                    <a:pt x="43293" y="22342"/>
                  </a:cubicBezTo>
                  <a:cubicBezTo>
                    <a:pt x="25037" y="13346"/>
                    <a:pt x="-8565" y="-1471"/>
                    <a:pt x="2018" y="117"/>
                  </a:cubicBezTo>
                  <a:cubicBezTo>
                    <a:pt x="12601" y="1704"/>
                    <a:pt x="82980" y="20225"/>
                    <a:pt x="106793" y="31867"/>
                  </a:cubicBezTo>
                  <a:cubicBezTo>
                    <a:pt x="130606" y="43509"/>
                    <a:pt x="161561" y="83725"/>
                    <a:pt x="162355" y="874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8FB245F9-B9BA-46A6-BD38-924D69F9A676}"/>
                </a:ext>
              </a:extLst>
            </p:cNvPr>
            <p:cNvSpPr/>
            <p:nvPr/>
          </p:nvSpPr>
          <p:spPr>
            <a:xfrm>
              <a:off x="2317599" y="5294212"/>
              <a:ext cx="79529" cy="187510"/>
            </a:xfrm>
            <a:custGeom>
              <a:avLst/>
              <a:gdLst>
                <a:gd name="connsiteX0" fmla="*/ 57301 w 79529"/>
                <a:gd name="connsiteY0" fmla="*/ 101 h 187510"/>
                <a:gd name="connsiteX1" fmla="*/ 58889 w 79529"/>
                <a:gd name="connsiteY1" fmla="*/ 85826 h 187510"/>
                <a:gd name="connsiteX2" fmla="*/ 79526 w 79529"/>
                <a:gd name="connsiteY2" fmla="*/ 98526 h 187510"/>
                <a:gd name="connsiteX3" fmla="*/ 57301 w 79529"/>
                <a:gd name="connsiteY3" fmla="*/ 150913 h 187510"/>
                <a:gd name="connsiteX4" fmla="*/ 16026 w 79529"/>
                <a:gd name="connsiteY4" fmla="*/ 187426 h 187510"/>
                <a:gd name="connsiteX5" fmla="*/ 1739 w 79529"/>
                <a:gd name="connsiteY5" fmla="*/ 160438 h 187510"/>
                <a:gd name="connsiteX6" fmla="*/ 52539 w 79529"/>
                <a:gd name="connsiteY6" fmla="*/ 142976 h 187510"/>
                <a:gd name="connsiteX7" fmla="*/ 71589 w 79529"/>
                <a:gd name="connsiteY7" fmla="*/ 115988 h 187510"/>
                <a:gd name="connsiteX8" fmla="*/ 60476 w 79529"/>
                <a:gd name="connsiteY8" fmla="*/ 104876 h 187510"/>
                <a:gd name="connsiteX9" fmla="*/ 57301 w 79529"/>
                <a:gd name="connsiteY9" fmla="*/ 101 h 18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29" h="187510">
                  <a:moveTo>
                    <a:pt x="57301" y="101"/>
                  </a:moveTo>
                  <a:cubicBezTo>
                    <a:pt x="57036" y="-3074"/>
                    <a:pt x="55185" y="69422"/>
                    <a:pt x="58889" y="85826"/>
                  </a:cubicBezTo>
                  <a:cubicBezTo>
                    <a:pt x="62593" y="102230"/>
                    <a:pt x="79791" y="87678"/>
                    <a:pt x="79526" y="98526"/>
                  </a:cubicBezTo>
                  <a:cubicBezTo>
                    <a:pt x="79261" y="109374"/>
                    <a:pt x="67884" y="136096"/>
                    <a:pt x="57301" y="150913"/>
                  </a:cubicBezTo>
                  <a:cubicBezTo>
                    <a:pt x="46718" y="165730"/>
                    <a:pt x="25286" y="185839"/>
                    <a:pt x="16026" y="187426"/>
                  </a:cubicBezTo>
                  <a:cubicBezTo>
                    <a:pt x="6766" y="189014"/>
                    <a:pt x="-4346" y="167846"/>
                    <a:pt x="1739" y="160438"/>
                  </a:cubicBezTo>
                  <a:cubicBezTo>
                    <a:pt x="7824" y="153030"/>
                    <a:pt x="40897" y="150384"/>
                    <a:pt x="52539" y="142976"/>
                  </a:cubicBezTo>
                  <a:cubicBezTo>
                    <a:pt x="64181" y="135568"/>
                    <a:pt x="70266" y="122338"/>
                    <a:pt x="71589" y="115988"/>
                  </a:cubicBezTo>
                  <a:cubicBezTo>
                    <a:pt x="72912" y="109638"/>
                    <a:pt x="64445" y="120486"/>
                    <a:pt x="60476" y="104876"/>
                  </a:cubicBezTo>
                  <a:cubicBezTo>
                    <a:pt x="56507" y="89266"/>
                    <a:pt x="57566" y="3276"/>
                    <a:pt x="57301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94A19C85-25BA-473C-96F0-B6BD0FD4AD6D}"/>
                </a:ext>
              </a:extLst>
            </p:cNvPr>
            <p:cNvSpPr/>
            <p:nvPr/>
          </p:nvSpPr>
          <p:spPr>
            <a:xfrm>
              <a:off x="2263587" y="5349517"/>
              <a:ext cx="97502" cy="83689"/>
            </a:xfrm>
            <a:custGeom>
              <a:avLst/>
              <a:gdLst>
                <a:gd name="connsiteX0" fmla="*/ 188 w 97502"/>
                <a:gd name="connsiteY0" fmla="*/ 9883 h 83689"/>
                <a:gd name="connsiteX1" fmla="*/ 90676 w 97502"/>
                <a:gd name="connsiteY1" fmla="*/ 1946 h 83689"/>
                <a:gd name="connsiteX2" fmla="*/ 87501 w 97502"/>
                <a:gd name="connsiteY2" fmla="*/ 49571 h 83689"/>
                <a:gd name="connsiteX3" fmla="*/ 58926 w 97502"/>
                <a:gd name="connsiteY3" fmla="*/ 78146 h 83689"/>
                <a:gd name="connsiteX4" fmla="*/ 31938 w 97502"/>
                <a:gd name="connsiteY4" fmla="*/ 81321 h 83689"/>
                <a:gd name="connsiteX5" fmla="*/ 31938 w 97502"/>
                <a:gd name="connsiteY5" fmla="*/ 51158 h 83689"/>
                <a:gd name="connsiteX6" fmla="*/ 63688 w 97502"/>
                <a:gd name="connsiteY6" fmla="*/ 57508 h 83689"/>
                <a:gd name="connsiteX7" fmla="*/ 81151 w 97502"/>
                <a:gd name="connsiteY7" fmla="*/ 30521 h 83689"/>
                <a:gd name="connsiteX8" fmla="*/ 66863 w 97502"/>
                <a:gd name="connsiteY8" fmla="*/ 16233 h 83689"/>
                <a:gd name="connsiteX9" fmla="*/ 188 w 97502"/>
                <a:gd name="connsiteY9" fmla="*/ 9883 h 8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02" h="83689">
                  <a:moveTo>
                    <a:pt x="188" y="9883"/>
                  </a:moveTo>
                  <a:cubicBezTo>
                    <a:pt x="4157" y="7502"/>
                    <a:pt x="76124" y="-4669"/>
                    <a:pt x="90676" y="1946"/>
                  </a:cubicBezTo>
                  <a:cubicBezTo>
                    <a:pt x="105228" y="8561"/>
                    <a:pt x="92793" y="36871"/>
                    <a:pt x="87501" y="49571"/>
                  </a:cubicBezTo>
                  <a:cubicBezTo>
                    <a:pt x="82209" y="62271"/>
                    <a:pt x="68186" y="72854"/>
                    <a:pt x="58926" y="78146"/>
                  </a:cubicBezTo>
                  <a:cubicBezTo>
                    <a:pt x="49666" y="83438"/>
                    <a:pt x="36436" y="85819"/>
                    <a:pt x="31938" y="81321"/>
                  </a:cubicBezTo>
                  <a:cubicBezTo>
                    <a:pt x="27440" y="76823"/>
                    <a:pt x="26646" y="55127"/>
                    <a:pt x="31938" y="51158"/>
                  </a:cubicBezTo>
                  <a:cubicBezTo>
                    <a:pt x="37230" y="47189"/>
                    <a:pt x="55486" y="60947"/>
                    <a:pt x="63688" y="57508"/>
                  </a:cubicBezTo>
                  <a:cubicBezTo>
                    <a:pt x="71890" y="54069"/>
                    <a:pt x="80622" y="37400"/>
                    <a:pt x="81151" y="30521"/>
                  </a:cubicBezTo>
                  <a:cubicBezTo>
                    <a:pt x="81680" y="23642"/>
                    <a:pt x="77446" y="19143"/>
                    <a:pt x="66863" y="16233"/>
                  </a:cubicBezTo>
                  <a:cubicBezTo>
                    <a:pt x="56280" y="13323"/>
                    <a:pt x="-3781" y="12264"/>
                    <a:pt x="188" y="9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F309C8F3-E3EE-42D6-B079-6E83C3997441}"/>
                </a:ext>
              </a:extLst>
            </p:cNvPr>
            <p:cNvSpPr/>
            <p:nvPr/>
          </p:nvSpPr>
          <p:spPr>
            <a:xfrm>
              <a:off x="2072622" y="5368925"/>
              <a:ext cx="238630" cy="21189"/>
            </a:xfrm>
            <a:custGeom>
              <a:avLst/>
              <a:gdLst>
                <a:gd name="connsiteX0" fmla="*/ 653 w 238630"/>
                <a:gd name="connsiteY0" fmla="*/ 17463 h 21189"/>
                <a:gd name="connsiteX1" fmla="*/ 126066 w 238630"/>
                <a:gd name="connsiteY1" fmla="*/ 0 h 21189"/>
                <a:gd name="connsiteX2" fmla="*/ 227666 w 238630"/>
                <a:gd name="connsiteY2" fmla="*/ 17463 h 21189"/>
                <a:gd name="connsiteX3" fmla="*/ 230841 w 238630"/>
                <a:gd name="connsiteY3" fmla="*/ 9525 h 21189"/>
                <a:gd name="connsiteX4" fmla="*/ 183216 w 238630"/>
                <a:gd name="connsiteY4" fmla="*/ 20638 h 21189"/>
                <a:gd name="connsiteX5" fmla="*/ 653 w 238630"/>
                <a:gd name="connsiteY5" fmla="*/ 17463 h 2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630" h="21189">
                  <a:moveTo>
                    <a:pt x="653" y="17463"/>
                  </a:moveTo>
                  <a:cubicBezTo>
                    <a:pt x="-8872" y="14023"/>
                    <a:pt x="88231" y="0"/>
                    <a:pt x="126066" y="0"/>
                  </a:cubicBezTo>
                  <a:cubicBezTo>
                    <a:pt x="163901" y="0"/>
                    <a:pt x="210204" y="15876"/>
                    <a:pt x="227666" y="17463"/>
                  </a:cubicBezTo>
                  <a:cubicBezTo>
                    <a:pt x="245128" y="19050"/>
                    <a:pt x="238249" y="8996"/>
                    <a:pt x="230841" y="9525"/>
                  </a:cubicBezTo>
                  <a:cubicBezTo>
                    <a:pt x="223433" y="10054"/>
                    <a:pt x="217347" y="19315"/>
                    <a:pt x="183216" y="20638"/>
                  </a:cubicBezTo>
                  <a:cubicBezTo>
                    <a:pt x="149085" y="21961"/>
                    <a:pt x="10178" y="20903"/>
                    <a:pt x="653" y="174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8E65E0BE-0D5A-4C01-A1F4-94C64AE0EB15}"/>
                </a:ext>
              </a:extLst>
            </p:cNvPr>
            <p:cNvSpPr/>
            <p:nvPr/>
          </p:nvSpPr>
          <p:spPr>
            <a:xfrm>
              <a:off x="1906588" y="5387626"/>
              <a:ext cx="337444" cy="46685"/>
            </a:xfrm>
            <a:custGeom>
              <a:avLst/>
              <a:gdLst>
                <a:gd name="connsiteX0" fmla="*/ 0 w 337444"/>
                <a:gd name="connsiteY0" fmla="*/ 46387 h 46685"/>
                <a:gd name="connsiteX1" fmla="*/ 93662 w 337444"/>
                <a:gd name="connsiteY1" fmla="*/ 19399 h 46685"/>
                <a:gd name="connsiteX2" fmla="*/ 138112 w 337444"/>
                <a:gd name="connsiteY2" fmla="*/ 3524 h 46685"/>
                <a:gd name="connsiteX3" fmla="*/ 228600 w 337444"/>
                <a:gd name="connsiteY3" fmla="*/ 36862 h 46685"/>
                <a:gd name="connsiteX4" fmla="*/ 279400 w 337444"/>
                <a:gd name="connsiteY4" fmla="*/ 30512 h 46685"/>
                <a:gd name="connsiteX5" fmla="*/ 330200 w 337444"/>
                <a:gd name="connsiteY5" fmla="*/ 17812 h 46685"/>
                <a:gd name="connsiteX6" fmla="*/ 336550 w 337444"/>
                <a:gd name="connsiteY6" fmla="*/ 20987 h 46685"/>
                <a:gd name="connsiteX7" fmla="*/ 334962 w 337444"/>
                <a:gd name="connsiteY7" fmla="*/ 36862 h 46685"/>
                <a:gd name="connsiteX8" fmla="*/ 314325 w 337444"/>
                <a:gd name="connsiteY8" fmla="*/ 16224 h 46685"/>
                <a:gd name="connsiteX9" fmla="*/ 212725 w 337444"/>
                <a:gd name="connsiteY9" fmla="*/ 16224 h 46685"/>
                <a:gd name="connsiteX10" fmla="*/ 93662 w 337444"/>
                <a:gd name="connsiteY10" fmla="*/ 349 h 46685"/>
                <a:gd name="connsiteX11" fmla="*/ 0 w 337444"/>
                <a:gd name="connsiteY11" fmla="*/ 46387 h 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7444" h="46685">
                  <a:moveTo>
                    <a:pt x="0" y="46387"/>
                  </a:moveTo>
                  <a:cubicBezTo>
                    <a:pt x="0" y="49562"/>
                    <a:pt x="70643" y="26543"/>
                    <a:pt x="93662" y="19399"/>
                  </a:cubicBezTo>
                  <a:cubicBezTo>
                    <a:pt x="116681" y="12255"/>
                    <a:pt x="115622" y="614"/>
                    <a:pt x="138112" y="3524"/>
                  </a:cubicBezTo>
                  <a:cubicBezTo>
                    <a:pt x="160602" y="6434"/>
                    <a:pt x="205052" y="32364"/>
                    <a:pt x="228600" y="36862"/>
                  </a:cubicBezTo>
                  <a:cubicBezTo>
                    <a:pt x="252148" y="41360"/>
                    <a:pt x="262467" y="33687"/>
                    <a:pt x="279400" y="30512"/>
                  </a:cubicBezTo>
                  <a:cubicBezTo>
                    <a:pt x="296333" y="27337"/>
                    <a:pt x="320675" y="19399"/>
                    <a:pt x="330200" y="17812"/>
                  </a:cubicBezTo>
                  <a:cubicBezTo>
                    <a:pt x="339725" y="16224"/>
                    <a:pt x="335756" y="17812"/>
                    <a:pt x="336550" y="20987"/>
                  </a:cubicBezTo>
                  <a:cubicBezTo>
                    <a:pt x="337344" y="24162"/>
                    <a:pt x="338666" y="37656"/>
                    <a:pt x="334962" y="36862"/>
                  </a:cubicBezTo>
                  <a:cubicBezTo>
                    <a:pt x="331258" y="36068"/>
                    <a:pt x="334698" y="19664"/>
                    <a:pt x="314325" y="16224"/>
                  </a:cubicBezTo>
                  <a:cubicBezTo>
                    <a:pt x="293952" y="12784"/>
                    <a:pt x="249502" y="18870"/>
                    <a:pt x="212725" y="16224"/>
                  </a:cubicBezTo>
                  <a:cubicBezTo>
                    <a:pt x="175948" y="13578"/>
                    <a:pt x="126206" y="-2562"/>
                    <a:pt x="93662" y="349"/>
                  </a:cubicBezTo>
                  <a:cubicBezTo>
                    <a:pt x="61118" y="3259"/>
                    <a:pt x="0" y="43212"/>
                    <a:pt x="0" y="46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D4BE2102-AD60-455E-9331-58D9766B5F7E}"/>
                </a:ext>
              </a:extLst>
            </p:cNvPr>
            <p:cNvSpPr/>
            <p:nvPr/>
          </p:nvSpPr>
          <p:spPr>
            <a:xfrm>
              <a:off x="1903190" y="5433979"/>
              <a:ext cx="332388" cy="54722"/>
            </a:xfrm>
            <a:custGeom>
              <a:avLst/>
              <a:gdLst>
                <a:gd name="connsiteX0" fmla="*/ 223 w 332388"/>
                <a:gd name="connsiteY0" fmla="*/ 34 h 54722"/>
                <a:gd name="connsiteX1" fmla="*/ 25623 w 332388"/>
                <a:gd name="connsiteY1" fmla="*/ 47659 h 54722"/>
                <a:gd name="connsiteX2" fmla="*/ 85948 w 332388"/>
                <a:gd name="connsiteY2" fmla="*/ 54009 h 54722"/>
                <a:gd name="connsiteX3" fmla="*/ 151035 w 332388"/>
                <a:gd name="connsiteY3" fmla="*/ 42896 h 54722"/>
                <a:gd name="connsiteX4" fmla="*/ 212948 w 332388"/>
                <a:gd name="connsiteY4" fmla="*/ 39721 h 54722"/>
                <a:gd name="connsiteX5" fmla="*/ 332010 w 332388"/>
                <a:gd name="connsiteY5" fmla="*/ 36546 h 54722"/>
                <a:gd name="connsiteX6" fmla="*/ 170085 w 332388"/>
                <a:gd name="connsiteY6" fmla="*/ 23846 h 54722"/>
                <a:gd name="connsiteX7" fmla="*/ 73248 w 332388"/>
                <a:gd name="connsiteY7" fmla="*/ 39721 h 54722"/>
                <a:gd name="connsiteX8" fmla="*/ 38323 w 332388"/>
                <a:gd name="connsiteY8" fmla="*/ 39721 h 54722"/>
                <a:gd name="connsiteX9" fmla="*/ 223 w 332388"/>
                <a:gd name="connsiteY9" fmla="*/ 34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88" h="54722">
                  <a:moveTo>
                    <a:pt x="223" y="34"/>
                  </a:moveTo>
                  <a:cubicBezTo>
                    <a:pt x="-1894" y="1357"/>
                    <a:pt x="11336" y="38663"/>
                    <a:pt x="25623" y="47659"/>
                  </a:cubicBezTo>
                  <a:cubicBezTo>
                    <a:pt x="39910" y="56655"/>
                    <a:pt x="65046" y="54803"/>
                    <a:pt x="85948" y="54009"/>
                  </a:cubicBezTo>
                  <a:cubicBezTo>
                    <a:pt x="106850" y="53215"/>
                    <a:pt x="129868" y="45277"/>
                    <a:pt x="151035" y="42896"/>
                  </a:cubicBezTo>
                  <a:cubicBezTo>
                    <a:pt x="172202" y="40515"/>
                    <a:pt x="212948" y="39721"/>
                    <a:pt x="212948" y="39721"/>
                  </a:cubicBezTo>
                  <a:cubicBezTo>
                    <a:pt x="243110" y="38663"/>
                    <a:pt x="339154" y="39192"/>
                    <a:pt x="332010" y="36546"/>
                  </a:cubicBezTo>
                  <a:cubicBezTo>
                    <a:pt x="324866" y="33900"/>
                    <a:pt x="213212" y="23317"/>
                    <a:pt x="170085" y="23846"/>
                  </a:cubicBezTo>
                  <a:cubicBezTo>
                    <a:pt x="126958" y="24375"/>
                    <a:pt x="95208" y="37075"/>
                    <a:pt x="73248" y="39721"/>
                  </a:cubicBezTo>
                  <a:cubicBezTo>
                    <a:pt x="51288" y="42367"/>
                    <a:pt x="48377" y="43425"/>
                    <a:pt x="38323" y="39721"/>
                  </a:cubicBezTo>
                  <a:cubicBezTo>
                    <a:pt x="28269" y="36017"/>
                    <a:pt x="2340" y="-1289"/>
                    <a:pt x="223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687D02A4-056A-421A-9C44-4DAB3079D253}"/>
                </a:ext>
              </a:extLst>
            </p:cNvPr>
            <p:cNvSpPr/>
            <p:nvPr/>
          </p:nvSpPr>
          <p:spPr>
            <a:xfrm>
              <a:off x="1901292" y="5448261"/>
              <a:ext cx="303846" cy="77082"/>
            </a:xfrm>
            <a:custGeom>
              <a:avLst/>
              <a:gdLst>
                <a:gd name="connsiteX0" fmla="*/ 2121 w 303846"/>
                <a:gd name="connsiteY0" fmla="*/ 39 h 77082"/>
                <a:gd name="connsiteX1" fmla="*/ 27521 w 303846"/>
                <a:gd name="connsiteY1" fmla="*/ 58777 h 77082"/>
                <a:gd name="connsiteX2" fmla="*/ 187858 w 303846"/>
                <a:gd name="connsiteY2" fmla="*/ 76239 h 77082"/>
                <a:gd name="connsiteX3" fmla="*/ 303746 w 303846"/>
                <a:gd name="connsiteY3" fmla="*/ 73064 h 77082"/>
                <a:gd name="connsiteX4" fmla="*/ 168808 w 303846"/>
                <a:gd name="connsiteY4" fmla="*/ 61952 h 77082"/>
                <a:gd name="connsiteX5" fmla="*/ 19583 w 303846"/>
                <a:gd name="connsiteY5" fmla="*/ 49252 h 77082"/>
                <a:gd name="connsiteX6" fmla="*/ 2121 w 303846"/>
                <a:gd name="connsiteY6" fmla="*/ 39 h 7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46" h="77082">
                  <a:moveTo>
                    <a:pt x="2121" y="39"/>
                  </a:moveTo>
                  <a:cubicBezTo>
                    <a:pt x="3444" y="1626"/>
                    <a:pt x="-3435" y="46077"/>
                    <a:pt x="27521" y="58777"/>
                  </a:cubicBezTo>
                  <a:cubicBezTo>
                    <a:pt x="58477" y="71477"/>
                    <a:pt x="141821" y="73858"/>
                    <a:pt x="187858" y="76239"/>
                  </a:cubicBezTo>
                  <a:cubicBezTo>
                    <a:pt x="233895" y="78620"/>
                    <a:pt x="306921" y="75445"/>
                    <a:pt x="303746" y="73064"/>
                  </a:cubicBezTo>
                  <a:cubicBezTo>
                    <a:pt x="300571" y="70683"/>
                    <a:pt x="168808" y="61952"/>
                    <a:pt x="168808" y="61952"/>
                  </a:cubicBezTo>
                  <a:cubicBezTo>
                    <a:pt x="121448" y="57983"/>
                    <a:pt x="46306" y="52956"/>
                    <a:pt x="19583" y="49252"/>
                  </a:cubicBezTo>
                  <a:cubicBezTo>
                    <a:pt x="-7140" y="45548"/>
                    <a:pt x="798" y="-1548"/>
                    <a:pt x="2121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5F1BAC42-10C4-4255-B53D-6EEB0FBB0149}"/>
                </a:ext>
              </a:extLst>
            </p:cNvPr>
            <p:cNvSpPr/>
            <p:nvPr/>
          </p:nvSpPr>
          <p:spPr>
            <a:xfrm>
              <a:off x="1927379" y="5403593"/>
              <a:ext cx="289012" cy="79678"/>
            </a:xfrm>
            <a:custGeom>
              <a:avLst/>
              <a:gdLst>
                <a:gd name="connsiteX0" fmla="*/ 9371 w 289012"/>
                <a:gd name="connsiteY0" fmla="*/ 79632 h 79678"/>
                <a:gd name="connsiteX1" fmla="*/ 34771 w 289012"/>
                <a:gd name="connsiteY1" fmla="*/ 33595 h 79678"/>
                <a:gd name="connsiteX2" fmla="*/ 58584 w 289012"/>
                <a:gd name="connsiteY2" fmla="*/ 30420 h 79678"/>
                <a:gd name="connsiteX3" fmla="*/ 106209 w 289012"/>
                <a:gd name="connsiteY3" fmla="*/ 257 h 79678"/>
                <a:gd name="connsiteX4" fmla="*/ 153834 w 289012"/>
                <a:gd name="connsiteY4" fmla="*/ 16132 h 79678"/>
                <a:gd name="connsiteX5" fmla="*/ 288771 w 289012"/>
                <a:gd name="connsiteY5" fmla="*/ 20895 h 79678"/>
                <a:gd name="connsiteX6" fmla="*/ 117321 w 289012"/>
                <a:gd name="connsiteY6" fmla="*/ 12957 h 79678"/>
                <a:gd name="connsiteX7" fmla="*/ 9371 w 289012"/>
                <a:gd name="connsiteY7" fmla="*/ 24070 h 79678"/>
                <a:gd name="connsiteX8" fmla="*/ 9371 w 289012"/>
                <a:gd name="connsiteY8" fmla="*/ 79632 h 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012" h="79678">
                  <a:moveTo>
                    <a:pt x="9371" y="79632"/>
                  </a:moveTo>
                  <a:cubicBezTo>
                    <a:pt x="13604" y="81219"/>
                    <a:pt x="26569" y="41797"/>
                    <a:pt x="34771" y="33595"/>
                  </a:cubicBezTo>
                  <a:cubicBezTo>
                    <a:pt x="42973" y="25393"/>
                    <a:pt x="46678" y="35976"/>
                    <a:pt x="58584" y="30420"/>
                  </a:cubicBezTo>
                  <a:cubicBezTo>
                    <a:pt x="70490" y="24864"/>
                    <a:pt x="90334" y="2638"/>
                    <a:pt x="106209" y="257"/>
                  </a:cubicBezTo>
                  <a:cubicBezTo>
                    <a:pt x="122084" y="-2124"/>
                    <a:pt x="123407" y="12692"/>
                    <a:pt x="153834" y="16132"/>
                  </a:cubicBezTo>
                  <a:cubicBezTo>
                    <a:pt x="184261" y="19572"/>
                    <a:pt x="294856" y="21424"/>
                    <a:pt x="288771" y="20895"/>
                  </a:cubicBezTo>
                  <a:cubicBezTo>
                    <a:pt x="282686" y="20366"/>
                    <a:pt x="163888" y="12428"/>
                    <a:pt x="117321" y="12957"/>
                  </a:cubicBezTo>
                  <a:cubicBezTo>
                    <a:pt x="70754" y="13486"/>
                    <a:pt x="28156" y="14545"/>
                    <a:pt x="9371" y="24070"/>
                  </a:cubicBezTo>
                  <a:cubicBezTo>
                    <a:pt x="-9414" y="33595"/>
                    <a:pt x="5138" y="78045"/>
                    <a:pt x="9371" y="796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B94223CF-391E-42F1-8FD0-1D78E7365C11}"/>
                </a:ext>
              </a:extLst>
            </p:cNvPr>
            <p:cNvSpPr/>
            <p:nvPr/>
          </p:nvSpPr>
          <p:spPr>
            <a:xfrm>
              <a:off x="2375633" y="5342207"/>
              <a:ext cx="161198" cy="87349"/>
            </a:xfrm>
            <a:custGeom>
              <a:avLst/>
              <a:gdLst>
                <a:gd name="connsiteX0" fmla="*/ 161192 w 161198"/>
                <a:gd name="connsiteY0" fmla="*/ 87043 h 87349"/>
                <a:gd name="connsiteX1" fmla="*/ 10380 w 161198"/>
                <a:gd name="connsiteY1" fmla="*/ 1318 h 87349"/>
                <a:gd name="connsiteX2" fmla="*/ 13555 w 161198"/>
                <a:gd name="connsiteY2" fmla="*/ 34656 h 87349"/>
                <a:gd name="connsiteX3" fmla="*/ 16730 w 161198"/>
                <a:gd name="connsiteY3" fmla="*/ 29893 h 87349"/>
                <a:gd name="connsiteX4" fmla="*/ 161192 w 161198"/>
                <a:gd name="connsiteY4" fmla="*/ 87043 h 8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98" h="87349">
                  <a:moveTo>
                    <a:pt x="161192" y="87043"/>
                  </a:moveTo>
                  <a:cubicBezTo>
                    <a:pt x="160134" y="82281"/>
                    <a:pt x="34986" y="10049"/>
                    <a:pt x="10380" y="1318"/>
                  </a:cubicBezTo>
                  <a:cubicBezTo>
                    <a:pt x="-14226" y="-7413"/>
                    <a:pt x="12497" y="29894"/>
                    <a:pt x="13555" y="34656"/>
                  </a:cubicBezTo>
                  <a:cubicBezTo>
                    <a:pt x="14613" y="39418"/>
                    <a:pt x="-7347" y="20104"/>
                    <a:pt x="16730" y="29893"/>
                  </a:cubicBezTo>
                  <a:cubicBezTo>
                    <a:pt x="40807" y="39682"/>
                    <a:pt x="162250" y="91805"/>
                    <a:pt x="161192" y="870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74EF3DC7-C9D8-451B-A236-8F92BD66D591}"/>
                </a:ext>
              </a:extLst>
            </p:cNvPr>
            <p:cNvSpPr/>
            <p:nvPr/>
          </p:nvSpPr>
          <p:spPr>
            <a:xfrm>
              <a:off x="2231331" y="5397500"/>
              <a:ext cx="111929" cy="194305"/>
            </a:xfrm>
            <a:custGeom>
              <a:avLst/>
              <a:gdLst>
                <a:gd name="connsiteX0" fmla="*/ 43557 w 111929"/>
                <a:gd name="connsiteY0" fmla="*/ 0 h 194305"/>
                <a:gd name="connsiteX1" fmla="*/ 5457 w 111929"/>
                <a:gd name="connsiteY1" fmla="*/ 53975 h 194305"/>
                <a:gd name="connsiteX2" fmla="*/ 11807 w 111929"/>
                <a:gd name="connsiteY2" fmla="*/ 112713 h 194305"/>
                <a:gd name="connsiteX3" fmla="*/ 111819 w 111929"/>
                <a:gd name="connsiteY3" fmla="*/ 193675 h 194305"/>
                <a:gd name="connsiteX4" fmla="*/ 30857 w 111929"/>
                <a:gd name="connsiteY4" fmla="*/ 147638 h 194305"/>
                <a:gd name="connsiteX5" fmla="*/ 3869 w 111929"/>
                <a:gd name="connsiteY5" fmla="*/ 98425 h 194305"/>
                <a:gd name="connsiteX6" fmla="*/ 19744 w 111929"/>
                <a:gd name="connsiteY6" fmla="*/ 53975 h 194305"/>
                <a:gd name="connsiteX7" fmla="*/ 43557 w 111929"/>
                <a:gd name="connsiteY7" fmla="*/ 0 h 19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929" h="194305">
                  <a:moveTo>
                    <a:pt x="43557" y="0"/>
                  </a:moveTo>
                  <a:cubicBezTo>
                    <a:pt x="41176" y="0"/>
                    <a:pt x="10749" y="35190"/>
                    <a:pt x="5457" y="53975"/>
                  </a:cubicBezTo>
                  <a:cubicBezTo>
                    <a:pt x="165" y="72761"/>
                    <a:pt x="-5920" y="89430"/>
                    <a:pt x="11807" y="112713"/>
                  </a:cubicBezTo>
                  <a:cubicBezTo>
                    <a:pt x="29534" y="135996"/>
                    <a:pt x="108644" y="187854"/>
                    <a:pt x="111819" y="193675"/>
                  </a:cubicBezTo>
                  <a:cubicBezTo>
                    <a:pt x="114994" y="199496"/>
                    <a:pt x="48849" y="163513"/>
                    <a:pt x="30857" y="147638"/>
                  </a:cubicBezTo>
                  <a:cubicBezTo>
                    <a:pt x="12865" y="131763"/>
                    <a:pt x="5721" y="114035"/>
                    <a:pt x="3869" y="98425"/>
                  </a:cubicBezTo>
                  <a:cubicBezTo>
                    <a:pt x="2017" y="82815"/>
                    <a:pt x="12600" y="68527"/>
                    <a:pt x="19744" y="53975"/>
                  </a:cubicBezTo>
                  <a:cubicBezTo>
                    <a:pt x="26888" y="39423"/>
                    <a:pt x="45938" y="0"/>
                    <a:pt x="435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73390F22-BA89-4160-B4C7-35855B49EB5A}"/>
                </a:ext>
              </a:extLst>
            </p:cNvPr>
            <p:cNvSpPr/>
            <p:nvPr/>
          </p:nvSpPr>
          <p:spPr>
            <a:xfrm>
              <a:off x="2231663" y="5465485"/>
              <a:ext cx="140449" cy="57003"/>
            </a:xfrm>
            <a:custGeom>
              <a:avLst/>
              <a:gdLst>
                <a:gd name="connsiteX0" fmla="*/ 140062 w 140449"/>
                <a:gd name="connsiteY0" fmla="*/ 278 h 57003"/>
                <a:gd name="connsiteX1" fmla="*/ 3537 w 140449"/>
                <a:gd name="connsiteY1" fmla="*/ 55840 h 57003"/>
                <a:gd name="connsiteX2" fmla="*/ 44812 w 140449"/>
                <a:gd name="connsiteY2" fmla="*/ 35203 h 57003"/>
                <a:gd name="connsiteX3" fmla="*/ 140062 w 140449"/>
                <a:gd name="connsiteY3" fmla="*/ 278 h 5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49" h="57003">
                  <a:moveTo>
                    <a:pt x="140062" y="278"/>
                  </a:moveTo>
                  <a:cubicBezTo>
                    <a:pt x="133183" y="3717"/>
                    <a:pt x="19412" y="50019"/>
                    <a:pt x="3537" y="55840"/>
                  </a:cubicBezTo>
                  <a:cubicBezTo>
                    <a:pt x="-12338" y="61661"/>
                    <a:pt x="29466" y="44199"/>
                    <a:pt x="44812" y="35203"/>
                  </a:cubicBezTo>
                  <a:cubicBezTo>
                    <a:pt x="60158" y="26207"/>
                    <a:pt x="146941" y="-3161"/>
                    <a:pt x="140062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93271FA8-45B3-4675-A80C-97672B9976E6}"/>
                </a:ext>
              </a:extLst>
            </p:cNvPr>
            <p:cNvSpPr/>
            <p:nvPr/>
          </p:nvSpPr>
          <p:spPr>
            <a:xfrm>
              <a:off x="2207298" y="5470518"/>
              <a:ext cx="167769" cy="135402"/>
            </a:xfrm>
            <a:custGeom>
              <a:avLst/>
              <a:gdLst>
                <a:gd name="connsiteX0" fmla="*/ 13615 w 167769"/>
                <a:gd name="connsiteY0" fmla="*/ 7 h 135402"/>
                <a:gd name="connsiteX1" fmla="*/ 2502 w 167769"/>
                <a:gd name="connsiteY1" fmla="*/ 87320 h 135402"/>
                <a:gd name="connsiteX2" fmla="*/ 66002 w 167769"/>
                <a:gd name="connsiteY2" fmla="*/ 125420 h 135402"/>
                <a:gd name="connsiteX3" fmla="*/ 167602 w 167769"/>
                <a:gd name="connsiteY3" fmla="*/ 125420 h 135402"/>
                <a:gd name="connsiteX4" fmla="*/ 88227 w 167769"/>
                <a:gd name="connsiteY4" fmla="*/ 133357 h 135402"/>
                <a:gd name="connsiteX5" fmla="*/ 21552 w 167769"/>
                <a:gd name="connsiteY5" fmla="*/ 82557 h 135402"/>
                <a:gd name="connsiteX6" fmla="*/ 13615 w 167769"/>
                <a:gd name="connsiteY6" fmla="*/ 7 h 13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769" h="135402">
                  <a:moveTo>
                    <a:pt x="13615" y="7"/>
                  </a:moveTo>
                  <a:cubicBezTo>
                    <a:pt x="10440" y="801"/>
                    <a:pt x="-6229" y="66418"/>
                    <a:pt x="2502" y="87320"/>
                  </a:cubicBezTo>
                  <a:cubicBezTo>
                    <a:pt x="11233" y="108222"/>
                    <a:pt x="38485" y="119070"/>
                    <a:pt x="66002" y="125420"/>
                  </a:cubicBezTo>
                  <a:cubicBezTo>
                    <a:pt x="93519" y="131770"/>
                    <a:pt x="163898" y="124097"/>
                    <a:pt x="167602" y="125420"/>
                  </a:cubicBezTo>
                  <a:cubicBezTo>
                    <a:pt x="171306" y="126743"/>
                    <a:pt x="112569" y="140501"/>
                    <a:pt x="88227" y="133357"/>
                  </a:cubicBezTo>
                  <a:cubicBezTo>
                    <a:pt x="63885" y="126213"/>
                    <a:pt x="33987" y="100020"/>
                    <a:pt x="21552" y="82557"/>
                  </a:cubicBezTo>
                  <a:cubicBezTo>
                    <a:pt x="9117" y="65095"/>
                    <a:pt x="16790" y="-787"/>
                    <a:pt x="13615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74FA897B-9F67-49F3-80C3-EE61D5E4EE29}"/>
                </a:ext>
              </a:extLst>
            </p:cNvPr>
            <p:cNvSpPr/>
            <p:nvPr/>
          </p:nvSpPr>
          <p:spPr>
            <a:xfrm>
              <a:off x="2180708" y="5473313"/>
              <a:ext cx="183127" cy="153268"/>
            </a:xfrm>
            <a:custGeom>
              <a:avLst/>
              <a:gdLst>
                <a:gd name="connsiteX0" fmla="*/ 183080 w 183127"/>
                <a:gd name="connsiteY0" fmla="*/ 141675 h 153268"/>
                <a:gd name="connsiteX1" fmla="*/ 91005 w 183127"/>
                <a:gd name="connsiteY1" fmla="*/ 152787 h 153268"/>
                <a:gd name="connsiteX2" fmla="*/ 30680 w 183127"/>
                <a:gd name="connsiteY2" fmla="*/ 124212 h 153268"/>
                <a:gd name="connsiteX3" fmla="*/ 517 w 183127"/>
                <a:gd name="connsiteY3" fmla="*/ 76587 h 153268"/>
                <a:gd name="connsiteX4" fmla="*/ 13217 w 183127"/>
                <a:gd name="connsiteY4" fmla="*/ 24200 h 153268"/>
                <a:gd name="connsiteX5" fmla="*/ 33855 w 183127"/>
                <a:gd name="connsiteY5" fmla="*/ 387 h 153268"/>
                <a:gd name="connsiteX6" fmla="*/ 10042 w 183127"/>
                <a:gd name="connsiteY6" fmla="*/ 41662 h 153268"/>
                <a:gd name="connsiteX7" fmla="*/ 22742 w 183127"/>
                <a:gd name="connsiteY7" fmla="*/ 103575 h 153268"/>
                <a:gd name="connsiteX8" fmla="*/ 78305 w 183127"/>
                <a:gd name="connsiteY8" fmla="*/ 135325 h 153268"/>
                <a:gd name="connsiteX9" fmla="*/ 183080 w 183127"/>
                <a:gd name="connsiteY9" fmla="*/ 141675 h 15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7" h="153268">
                  <a:moveTo>
                    <a:pt x="183080" y="141675"/>
                  </a:moveTo>
                  <a:cubicBezTo>
                    <a:pt x="185197" y="144585"/>
                    <a:pt x="116405" y="155698"/>
                    <a:pt x="91005" y="152787"/>
                  </a:cubicBezTo>
                  <a:cubicBezTo>
                    <a:pt x="65605" y="149877"/>
                    <a:pt x="45761" y="136912"/>
                    <a:pt x="30680" y="124212"/>
                  </a:cubicBezTo>
                  <a:cubicBezTo>
                    <a:pt x="15599" y="111512"/>
                    <a:pt x="3427" y="93256"/>
                    <a:pt x="517" y="76587"/>
                  </a:cubicBezTo>
                  <a:cubicBezTo>
                    <a:pt x="-2393" y="59918"/>
                    <a:pt x="7661" y="36900"/>
                    <a:pt x="13217" y="24200"/>
                  </a:cubicBezTo>
                  <a:cubicBezTo>
                    <a:pt x="18773" y="11500"/>
                    <a:pt x="34384" y="-2523"/>
                    <a:pt x="33855" y="387"/>
                  </a:cubicBezTo>
                  <a:cubicBezTo>
                    <a:pt x="33326" y="3297"/>
                    <a:pt x="11894" y="24464"/>
                    <a:pt x="10042" y="41662"/>
                  </a:cubicBezTo>
                  <a:cubicBezTo>
                    <a:pt x="8190" y="58860"/>
                    <a:pt x="11365" y="87965"/>
                    <a:pt x="22742" y="103575"/>
                  </a:cubicBezTo>
                  <a:cubicBezTo>
                    <a:pt x="34119" y="119185"/>
                    <a:pt x="52905" y="129769"/>
                    <a:pt x="78305" y="135325"/>
                  </a:cubicBezTo>
                  <a:cubicBezTo>
                    <a:pt x="103705" y="140881"/>
                    <a:pt x="180963" y="138765"/>
                    <a:pt x="183080" y="141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72EDFDC-7F15-487E-9101-5699800858E2}"/>
                </a:ext>
              </a:extLst>
            </p:cNvPr>
            <p:cNvSpPr/>
            <p:nvPr/>
          </p:nvSpPr>
          <p:spPr>
            <a:xfrm>
              <a:off x="2300286" y="5520335"/>
              <a:ext cx="230738" cy="65109"/>
            </a:xfrm>
            <a:custGeom>
              <a:avLst/>
              <a:gdLst>
                <a:gd name="connsiteX0" fmla="*/ 2 w 230738"/>
                <a:gd name="connsiteY0" fmla="*/ 62903 h 65109"/>
                <a:gd name="connsiteX1" fmla="*/ 109539 w 230738"/>
                <a:gd name="connsiteY1" fmla="*/ 50203 h 65109"/>
                <a:gd name="connsiteX2" fmla="*/ 136527 w 230738"/>
                <a:gd name="connsiteY2" fmla="*/ 15278 h 65109"/>
                <a:gd name="connsiteX3" fmla="*/ 173039 w 230738"/>
                <a:gd name="connsiteY3" fmla="*/ 12103 h 65109"/>
                <a:gd name="connsiteX4" fmla="*/ 217489 w 230738"/>
                <a:gd name="connsiteY4" fmla="*/ 39090 h 65109"/>
                <a:gd name="connsiteX5" fmla="*/ 230189 w 230738"/>
                <a:gd name="connsiteY5" fmla="*/ 64490 h 65109"/>
                <a:gd name="connsiteX6" fmla="*/ 203202 w 230738"/>
                <a:gd name="connsiteY6" fmla="*/ 12103 h 65109"/>
                <a:gd name="connsiteX7" fmla="*/ 147639 w 230738"/>
                <a:gd name="connsiteY7" fmla="*/ 990 h 65109"/>
                <a:gd name="connsiteX8" fmla="*/ 106364 w 230738"/>
                <a:gd name="connsiteY8" fmla="*/ 29565 h 65109"/>
                <a:gd name="connsiteX9" fmla="*/ 2 w 230738"/>
                <a:gd name="connsiteY9" fmla="*/ 62903 h 6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38" h="65109">
                  <a:moveTo>
                    <a:pt x="2" y="62903"/>
                  </a:moveTo>
                  <a:cubicBezTo>
                    <a:pt x="531" y="66343"/>
                    <a:pt x="86785" y="58140"/>
                    <a:pt x="109539" y="50203"/>
                  </a:cubicBezTo>
                  <a:cubicBezTo>
                    <a:pt x="132293" y="42265"/>
                    <a:pt x="125944" y="21628"/>
                    <a:pt x="136527" y="15278"/>
                  </a:cubicBezTo>
                  <a:cubicBezTo>
                    <a:pt x="147110" y="8928"/>
                    <a:pt x="159545" y="8134"/>
                    <a:pt x="173039" y="12103"/>
                  </a:cubicBezTo>
                  <a:cubicBezTo>
                    <a:pt x="186533" y="16072"/>
                    <a:pt x="207964" y="30359"/>
                    <a:pt x="217489" y="39090"/>
                  </a:cubicBezTo>
                  <a:cubicBezTo>
                    <a:pt x="227014" y="47821"/>
                    <a:pt x="232570" y="68988"/>
                    <a:pt x="230189" y="64490"/>
                  </a:cubicBezTo>
                  <a:cubicBezTo>
                    <a:pt x="227808" y="59992"/>
                    <a:pt x="216960" y="22686"/>
                    <a:pt x="203202" y="12103"/>
                  </a:cubicBezTo>
                  <a:cubicBezTo>
                    <a:pt x="189444" y="1520"/>
                    <a:pt x="163779" y="-1920"/>
                    <a:pt x="147639" y="990"/>
                  </a:cubicBezTo>
                  <a:cubicBezTo>
                    <a:pt x="131499" y="3900"/>
                    <a:pt x="125943" y="21627"/>
                    <a:pt x="106364" y="29565"/>
                  </a:cubicBezTo>
                  <a:cubicBezTo>
                    <a:pt x="86785" y="37503"/>
                    <a:pt x="-527" y="59463"/>
                    <a:pt x="2" y="629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7C0B697F-469D-4D25-A783-52A3CE706C87}"/>
                </a:ext>
              </a:extLst>
            </p:cNvPr>
            <p:cNvSpPr/>
            <p:nvPr/>
          </p:nvSpPr>
          <p:spPr>
            <a:xfrm>
              <a:off x="2311348" y="5555577"/>
              <a:ext cx="218149" cy="40634"/>
            </a:xfrm>
            <a:custGeom>
              <a:avLst/>
              <a:gdLst>
                <a:gd name="connsiteX0" fmla="*/ 52 w 218149"/>
                <a:gd name="connsiteY0" fmla="*/ 40361 h 40634"/>
                <a:gd name="connsiteX1" fmla="*/ 134990 w 218149"/>
                <a:gd name="connsiteY1" fmla="*/ 27661 h 40634"/>
                <a:gd name="connsiteX2" fmla="*/ 160390 w 218149"/>
                <a:gd name="connsiteY2" fmla="*/ 673 h 40634"/>
                <a:gd name="connsiteX3" fmla="*/ 176265 w 218149"/>
                <a:gd name="connsiteY3" fmla="*/ 10198 h 40634"/>
                <a:gd name="connsiteX4" fmla="*/ 217540 w 218149"/>
                <a:gd name="connsiteY4" fmla="*/ 32423 h 40634"/>
                <a:gd name="connsiteX5" fmla="*/ 141340 w 218149"/>
                <a:gd name="connsiteY5" fmla="*/ 3848 h 40634"/>
                <a:gd name="connsiteX6" fmla="*/ 119115 w 218149"/>
                <a:gd name="connsiteY6" fmla="*/ 16548 h 40634"/>
                <a:gd name="connsiteX7" fmla="*/ 52 w 218149"/>
                <a:gd name="connsiteY7" fmla="*/ 40361 h 4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149" h="40634">
                  <a:moveTo>
                    <a:pt x="52" y="40361"/>
                  </a:moveTo>
                  <a:cubicBezTo>
                    <a:pt x="2698" y="42213"/>
                    <a:pt x="108267" y="34276"/>
                    <a:pt x="134990" y="27661"/>
                  </a:cubicBezTo>
                  <a:cubicBezTo>
                    <a:pt x="161713" y="21046"/>
                    <a:pt x="153511" y="3583"/>
                    <a:pt x="160390" y="673"/>
                  </a:cubicBezTo>
                  <a:cubicBezTo>
                    <a:pt x="167269" y="-2238"/>
                    <a:pt x="166740" y="4906"/>
                    <a:pt x="176265" y="10198"/>
                  </a:cubicBezTo>
                  <a:cubicBezTo>
                    <a:pt x="185790" y="15490"/>
                    <a:pt x="223361" y="33481"/>
                    <a:pt x="217540" y="32423"/>
                  </a:cubicBezTo>
                  <a:cubicBezTo>
                    <a:pt x="211719" y="31365"/>
                    <a:pt x="157744" y="6494"/>
                    <a:pt x="141340" y="3848"/>
                  </a:cubicBezTo>
                  <a:cubicBezTo>
                    <a:pt x="124936" y="1202"/>
                    <a:pt x="142134" y="10992"/>
                    <a:pt x="119115" y="16548"/>
                  </a:cubicBezTo>
                  <a:cubicBezTo>
                    <a:pt x="96096" y="22104"/>
                    <a:pt x="-2594" y="38509"/>
                    <a:pt x="52" y="403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EF0DE25B-F773-4DBD-B9CD-DF1B091AFB75}"/>
                </a:ext>
              </a:extLst>
            </p:cNvPr>
            <p:cNvSpPr/>
            <p:nvPr/>
          </p:nvSpPr>
          <p:spPr>
            <a:xfrm>
              <a:off x="2268538" y="5391098"/>
              <a:ext cx="222260" cy="128678"/>
            </a:xfrm>
            <a:custGeom>
              <a:avLst/>
              <a:gdLst>
                <a:gd name="connsiteX0" fmla="*/ 222250 w 222260"/>
                <a:gd name="connsiteY0" fmla="*/ 52 h 128678"/>
                <a:gd name="connsiteX1" fmla="*/ 180975 w 222260"/>
                <a:gd name="connsiteY1" fmla="*/ 60377 h 128678"/>
                <a:gd name="connsiteX2" fmla="*/ 0 w 222260"/>
                <a:gd name="connsiteY2" fmla="*/ 128640 h 128678"/>
                <a:gd name="connsiteX3" fmla="*/ 179387 w 222260"/>
                <a:gd name="connsiteY3" fmla="*/ 50852 h 128678"/>
                <a:gd name="connsiteX4" fmla="*/ 222250 w 222260"/>
                <a:gd name="connsiteY4" fmla="*/ 52 h 12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0" h="128678">
                  <a:moveTo>
                    <a:pt x="222250" y="52"/>
                  </a:moveTo>
                  <a:cubicBezTo>
                    <a:pt x="222515" y="1640"/>
                    <a:pt x="218017" y="38946"/>
                    <a:pt x="180975" y="60377"/>
                  </a:cubicBezTo>
                  <a:cubicBezTo>
                    <a:pt x="143933" y="81808"/>
                    <a:pt x="265" y="130228"/>
                    <a:pt x="0" y="128640"/>
                  </a:cubicBezTo>
                  <a:cubicBezTo>
                    <a:pt x="-265" y="127053"/>
                    <a:pt x="144462" y="68579"/>
                    <a:pt x="179387" y="50852"/>
                  </a:cubicBezTo>
                  <a:cubicBezTo>
                    <a:pt x="214312" y="33125"/>
                    <a:pt x="221985" y="-1536"/>
                    <a:pt x="222250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9F4CAB23-8C7F-491E-87A5-90685204BB37}"/>
                </a:ext>
              </a:extLst>
            </p:cNvPr>
            <p:cNvSpPr/>
            <p:nvPr/>
          </p:nvSpPr>
          <p:spPr>
            <a:xfrm>
              <a:off x="2462031" y="5441641"/>
              <a:ext cx="96990" cy="43243"/>
            </a:xfrm>
            <a:custGeom>
              <a:avLst/>
              <a:gdLst>
                <a:gd name="connsiteX0" fmla="*/ 182 w 96990"/>
                <a:gd name="connsiteY0" fmla="*/ 1897 h 43243"/>
                <a:gd name="connsiteX1" fmla="*/ 93844 w 96990"/>
                <a:gd name="connsiteY1" fmla="*/ 43172 h 43243"/>
                <a:gd name="connsiteX2" fmla="*/ 70032 w 96990"/>
                <a:gd name="connsiteY2" fmla="*/ 11422 h 43243"/>
                <a:gd name="connsiteX3" fmla="*/ 182 w 96990"/>
                <a:gd name="connsiteY3" fmla="*/ 1897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90" h="43243">
                  <a:moveTo>
                    <a:pt x="182" y="1897"/>
                  </a:moveTo>
                  <a:cubicBezTo>
                    <a:pt x="4151" y="7189"/>
                    <a:pt x="82202" y="41585"/>
                    <a:pt x="93844" y="43172"/>
                  </a:cubicBezTo>
                  <a:cubicBezTo>
                    <a:pt x="105486" y="44759"/>
                    <a:pt x="81938" y="19624"/>
                    <a:pt x="70032" y="11422"/>
                  </a:cubicBezTo>
                  <a:cubicBezTo>
                    <a:pt x="58126" y="3220"/>
                    <a:pt x="-3787" y="-3395"/>
                    <a:pt x="182" y="18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D9A592E5-1115-44EA-A942-1F12D27459BD}"/>
                </a:ext>
              </a:extLst>
            </p:cNvPr>
            <p:cNvSpPr/>
            <p:nvPr/>
          </p:nvSpPr>
          <p:spPr>
            <a:xfrm>
              <a:off x="2201863" y="5072063"/>
              <a:ext cx="544649" cy="50926"/>
            </a:xfrm>
            <a:custGeom>
              <a:avLst/>
              <a:gdLst>
                <a:gd name="connsiteX0" fmla="*/ 0 w 544649"/>
                <a:gd name="connsiteY0" fmla="*/ 0 h 50926"/>
                <a:gd name="connsiteX1" fmla="*/ 277812 w 544649"/>
                <a:gd name="connsiteY1" fmla="*/ 49212 h 50926"/>
                <a:gd name="connsiteX2" fmla="*/ 542925 w 544649"/>
                <a:gd name="connsiteY2" fmla="*/ 39687 h 50926"/>
                <a:gd name="connsiteX3" fmla="*/ 381000 w 544649"/>
                <a:gd name="connsiteY3" fmla="*/ 39687 h 50926"/>
                <a:gd name="connsiteX4" fmla="*/ 161925 w 544649"/>
                <a:gd name="connsiteY4" fmla="*/ 23812 h 50926"/>
                <a:gd name="connsiteX5" fmla="*/ 0 w 544649"/>
                <a:gd name="connsiteY5" fmla="*/ 0 h 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649" h="50926">
                  <a:moveTo>
                    <a:pt x="0" y="0"/>
                  </a:moveTo>
                  <a:cubicBezTo>
                    <a:pt x="19314" y="4233"/>
                    <a:pt x="187325" y="42598"/>
                    <a:pt x="277812" y="49212"/>
                  </a:cubicBezTo>
                  <a:cubicBezTo>
                    <a:pt x="368300" y="55827"/>
                    <a:pt x="525727" y="41275"/>
                    <a:pt x="542925" y="39687"/>
                  </a:cubicBezTo>
                  <a:cubicBezTo>
                    <a:pt x="560123" y="38100"/>
                    <a:pt x="444500" y="42333"/>
                    <a:pt x="381000" y="39687"/>
                  </a:cubicBezTo>
                  <a:cubicBezTo>
                    <a:pt x="317500" y="37041"/>
                    <a:pt x="223308" y="32279"/>
                    <a:pt x="161925" y="238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CD753656-648D-4AC8-8A04-86008F4E73A3}"/>
                </a:ext>
              </a:extLst>
            </p:cNvPr>
            <p:cNvSpPr/>
            <p:nvPr/>
          </p:nvSpPr>
          <p:spPr>
            <a:xfrm>
              <a:off x="1948604" y="5065123"/>
              <a:ext cx="295987" cy="57794"/>
            </a:xfrm>
            <a:custGeom>
              <a:avLst/>
              <a:gdLst>
                <a:gd name="connsiteX0" fmla="*/ 846 w 295987"/>
                <a:gd name="connsiteY0" fmla="*/ 590 h 57794"/>
                <a:gd name="connsiteX1" fmla="*/ 280246 w 295987"/>
                <a:gd name="connsiteY1" fmla="*/ 57740 h 57794"/>
                <a:gd name="connsiteX2" fmla="*/ 261196 w 295987"/>
                <a:gd name="connsiteY2" fmla="*/ 11702 h 57794"/>
                <a:gd name="connsiteX3" fmla="*/ 264371 w 295987"/>
                <a:gd name="connsiteY3" fmla="*/ 45040 h 57794"/>
                <a:gd name="connsiteX4" fmla="*/ 196109 w 295987"/>
                <a:gd name="connsiteY4" fmla="*/ 29165 h 57794"/>
                <a:gd name="connsiteX5" fmla="*/ 846 w 295987"/>
                <a:gd name="connsiteY5" fmla="*/ 590 h 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87" h="57794">
                  <a:moveTo>
                    <a:pt x="846" y="590"/>
                  </a:moveTo>
                  <a:cubicBezTo>
                    <a:pt x="14869" y="5353"/>
                    <a:pt x="236854" y="55888"/>
                    <a:pt x="280246" y="57740"/>
                  </a:cubicBezTo>
                  <a:cubicBezTo>
                    <a:pt x="323638" y="59592"/>
                    <a:pt x="263842" y="13819"/>
                    <a:pt x="261196" y="11702"/>
                  </a:cubicBezTo>
                  <a:cubicBezTo>
                    <a:pt x="258550" y="9585"/>
                    <a:pt x="275219" y="42130"/>
                    <a:pt x="264371" y="45040"/>
                  </a:cubicBezTo>
                  <a:cubicBezTo>
                    <a:pt x="253523" y="47950"/>
                    <a:pt x="241088" y="37103"/>
                    <a:pt x="196109" y="29165"/>
                  </a:cubicBezTo>
                  <a:cubicBezTo>
                    <a:pt x="151130" y="21227"/>
                    <a:pt x="-13177" y="-4173"/>
                    <a:pt x="846" y="5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65AF69CD-88B3-4053-B54F-B6AB0E7D7983}"/>
                </a:ext>
              </a:extLst>
            </p:cNvPr>
            <p:cNvSpPr/>
            <p:nvPr/>
          </p:nvSpPr>
          <p:spPr>
            <a:xfrm>
              <a:off x="1736105" y="5075027"/>
              <a:ext cx="224768" cy="287371"/>
            </a:xfrm>
            <a:custGeom>
              <a:avLst/>
              <a:gdLst>
                <a:gd name="connsiteX0" fmla="*/ 224458 w 224768"/>
                <a:gd name="connsiteY0" fmla="*/ 211 h 287371"/>
                <a:gd name="connsiteX1" fmla="*/ 10145 w 224768"/>
                <a:gd name="connsiteY1" fmla="*/ 271673 h 287371"/>
                <a:gd name="connsiteX2" fmla="*/ 56183 w 224768"/>
                <a:gd name="connsiteY2" fmla="*/ 227223 h 287371"/>
                <a:gd name="connsiteX3" fmla="*/ 224458 w 224768"/>
                <a:gd name="connsiteY3" fmla="*/ 211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68" h="287371">
                  <a:moveTo>
                    <a:pt x="224458" y="211"/>
                  </a:moveTo>
                  <a:cubicBezTo>
                    <a:pt x="216785" y="7619"/>
                    <a:pt x="38191" y="233838"/>
                    <a:pt x="10145" y="271673"/>
                  </a:cubicBezTo>
                  <a:cubicBezTo>
                    <a:pt x="-17901" y="309508"/>
                    <a:pt x="17025" y="272731"/>
                    <a:pt x="56183" y="227223"/>
                  </a:cubicBezTo>
                  <a:cubicBezTo>
                    <a:pt x="95341" y="181715"/>
                    <a:pt x="232131" y="-7197"/>
                    <a:pt x="224458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E919B4AA-1E28-4C35-B63B-802F4FED711B}"/>
                </a:ext>
              </a:extLst>
            </p:cNvPr>
            <p:cNvSpPr/>
            <p:nvPr/>
          </p:nvSpPr>
          <p:spPr>
            <a:xfrm>
              <a:off x="1740486" y="5340303"/>
              <a:ext cx="189170" cy="187407"/>
            </a:xfrm>
            <a:custGeom>
              <a:avLst/>
              <a:gdLst>
                <a:gd name="connsiteX0" fmla="*/ 1002 w 189170"/>
                <a:gd name="connsiteY0" fmla="*/ 47 h 187407"/>
                <a:gd name="connsiteX1" fmla="*/ 181977 w 189170"/>
                <a:gd name="connsiteY1" fmla="*/ 55610 h 187407"/>
                <a:gd name="connsiteX2" fmla="*/ 128002 w 189170"/>
                <a:gd name="connsiteY2" fmla="*/ 120697 h 187407"/>
                <a:gd name="connsiteX3" fmla="*/ 97839 w 189170"/>
                <a:gd name="connsiteY3" fmla="*/ 187372 h 187407"/>
                <a:gd name="connsiteX4" fmla="*/ 188327 w 189170"/>
                <a:gd name="connsiteY4" fmla="*/ 130222 h 187407"/>
                <a:gd name="connsiteX5" fmla="*/ 143877 w 189170"/>
                <a:gd name="connsiteY5" fmla="*/ 146097 h 187407"/>
                <a:gd name="connsiteX6" fmla="*/ 158164 w 189170"/>
                <a:gd name="connsiteY6" fmla="*/ 76247 h 187407"/>
                <a:gd name="connsiteX7" fmla="*/ 110539 w 189170"/>
                <a:gd name="connsiteY7" fmla="*/ 46085 h 187407"/>
                <a:gd name="connsiteX8" fmla="*/ 1002 w 189170"/>
                <a:gd name="connsiteY8" fmla="*/ 47 h 18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170" h="187407">
                  <a:moveTo>
                    <a:pt x="1002" y="47"/>
                  </a:moveTo>
                  <a:cubicBezTo>
                    <a:pt x="12908" y="1634"/>
                    <a:pt x="160810" y="35502"/>
                    <a:pt x="181977" y="55610"/>
                  </a:cubicBezTo>
                  <a:cubicBezTo>
                    <a:pt x="203144" y="75718"/>
                    <a:pt x="142025" y="98737"/>
                    <a:pt x="128002" y="120697"/>
                  </a:cubicBezTo>
                  <a:cubicBezTo>
                    <a:pt x="113979" y="142657"/>
                    <a:pt x="87785" y="185785"/>
                    <a:pt x="97839" y="187372"/>
                  </a:cubicBezTo>
                  <a:cubicBezTo>
                    <a:pt x="107893" y="188959"/>
                    <a:pt x="180654" y="137101"/>
                    <a:pt x="188327" y="130222"/>
                  </a:cubicBezTo>
                  <a:cubicBezTo>
                    <a:pt x="196000" y="123343"/>
                    <a:pt x="148904" y="155093"/>
                    <a:pt x="143877" y="146097"/>
                  </a:cubicBezTo>
                  <a:cubicBezTo>
                    <a:pt x="138850" y="137101"/>
                    <a:pt x="163720" y="92916"/>
                    <a:pt x="158164" y="76247"/>
                  </a:cubicBezTo>
                  <a:cubicBezTo>
                    <a:pt x="152608" y="59578"/>
                    <a:pt x="134351" y="55081"/>
                    <a:pt x="110539" y="46085"/>
                  </a:cubicBezTo>
                  <a:cubicBezTo>
                    <a:pt x="86727" y="37089"/>
                    <a:pt x="-10904" y="-1540"/>
                    <a:pt x="1002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C8B29893-5879-41CC-942D-718AEFD0B960}"/>
                </a:ext>
              </a:extLst>
            </p:cNvPr>
            <p:cNvSpPr/>
            <p:nvPr/>
          </p:nvSpPr>
          <p:spPr>
            <a:xfrm>
              <a:off x="2176969" y="5125614"/>
              <a:ext cx="287061" cy="96213"/>
            </a:xfrm>
            <a:custGeom>
              <a:avLst/>
              <a:gdLst>
                <a:gd name="connsiteX0" fmla="*/ 284714 w 287061"/>
                <a:gd name="connsiteY0" fmla="*/ 3069 h 96213"/>
                <a:gd name="connsiteX1" fmla="*/ 32831 w 287061"/>
                <a:gd name="connsiteY1" fmla="*/ 43286 h 96213"/>
                <a:gd name="connsiteX2" fmla="*/ 5314 w 287061"/>
                <a:gd name="connsiteY2" fmla="*/ 96203 h 96213"/>
                <a:gd name="connsiteX3" fmla="*/ 53998 w 287061"/>
                <a:gd name="connsiteY3" fmla="*/ 47519 h 96213"/>
                <a:gd name="connsiteX4" fmla="*/ 153481 w 287061"/>
                <a:gd name="connsiteY4" fmla="*/ 7303 h 96213"/>
                <a:gd name="connsiteX5" fmla="*/ 284714 w 287061"/>
                <a:gd name="connsiteY5" fmla="*/ 3069 h 9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61" h="96213">
                  <a:moveTo>
                    <a:pt x="284714" y="3069"/>
                  </a:moveTo>
                  <a:cubicBezTo>
                    <a:pt x="264606" y="9066"/>
                    <a:pt x="79398" y="27764"/>
                    <a:pt x="32831" y="43286"/>
                  </a:cubicBezTo>
                  <a:cubicBezTo>
                    <a:pt x="-13736" y="58808"/>
                    <a:pt x="1786" y="95498"/>
                    <a:pt x="5314" y="96203"/>
                  </a:cubicBezTo>
                  <a:cubicBezTo>
                    <a:pt x="8842" y="96908"/>
                    <a:pt x="29303" y="62336"/>
                    <a:pt x="53998" y="47519"/>
                  </a:cubicBezTo>
                  <a:cubicBezTo>
                    <a:pt x="78693" y="32702"/>
                    <a:pt x="116792" y="14006"/>
                    <a:pt x="153481" y="7303"/>
                  </a:cubicBezTo>
                  <a:cubicBezTo>
                    <a:pt x="190170" y="600"/>
                    <a:pt x="304822" y="-2928"/>
                    <a:pt x="284714" y="30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7E502767-2F3C-4C0D-887B-0CC3C43F790A}"/>
                </a:ext>
              </a:extLst>
            </p:cNvPr>
            <p:cNvSpPr/>
            <p:nvPr/>
          </p:nvSpPr>
          <p:spPr>
            <a:xfrm>
              <a:off x="1788138" y="5105372"/>
              <a:ext cx="411481" cy="271389"/>
            </a:xfrm>
            <a:custGeom>
              <a:avLst/>
              <a:gdLst>
                <a:gd name="connsiteX0" fmla="*/ 411079 w 411481"/>
                <a:gd name="connsiteY0" fmla="*/ 57178 h 271389"/>
                <a:gd name="connsiteX1" fmla="*/ 193062 w 411481"/>
                <a:gd name="connsiteY1" fmla="*/ 28 h 271389"/>
                <a:gd name="connsiteX2" fmla="*/ 144379 w 411481"/>
                <a:gd name="connsiteY2" fmla="*/ 65645 h 271389"/>
                <a:gd name="connsiteX3" fmla="*/ 2562 w 411481"/>
                <a:gd name="connsiteY3" fmla="*/ 215928 h 271389"/>
                <a:gd name="connsiteX4" fmla="*/ 61829 w 411481"/>
                <a:gd name="connsiteY4" fmla="*/ 232861 h 271389"/>
                <a:gd name="connsiteX5" fmla="*/ 171895 w 411481"/>
                <a:gd name="connsiteY5" fmla="*/ 270961 h 271389"/>
                <a:gd name="connsiteX6" fmla="*/ 49129 w 411481"/>
                <a:gd name="connsiteY6" fmla="*/ 205345 h 271389"/>
                <a:gd name="connsiteX7" fmla="*/ 133795 w 411481"/>
                <a:gd name="connsiteY7" fmla="*/ 107978 h 271389"/>
                <a:gd name="connsiteX8" fmla="*/ 190945 w 411481"/>
                <a:gd name="connsiteY8" fmla="*/ 25428 h 271389"/>
                <a:gd name="connsiteX9" fmla="*/ 245979 w 411481"/>
                <a:gd name="connsiteY9" fmla="*/ 44478 h 271389"/>
                <a:gd name="connsiteX10" fmla="*/ 411079 w 411481"/>
                <a:gd name="connsiteY10" fmla="*/ 57178 h 27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81" h="271389">
                  <a:moveTo>
                    <a:pt x="411079" y="57178"/>
                  </a:moveTo>
                  <a:cubicBezTo>
                    <a:pt x="402260" y="49770"/>
                    <a:pt x="237512" y="-1383"/>
                    <a:pt x="193062" y="28"/>
                  </a:cubicBezTo>
                  <a:cubicBezTo>
                    <a:pt x="148612" y="1439"/>
                    <a:pt x="176129" y="29662"/>
                    <a:pt x="144379" y="65645"/>
                  </a:cubicBezTo>
                  <a:cubicBezTo>
                    <a:pt x="112629" y="101628"/>
                    <a:pt x="16320" y="188059"/>
                    <a:pt x="2562" y="215928"/>
                  </a:cubicBezTo>
                  <a:cubicBezTo>
                    <a:pt x="-11196" y="243797"/>
                    <a:pt x="33607" y="223689"/>
                    <a:pt x="61829" y="232861"/>
                  </a:cubicBezTo>
                  <a:cubicBezTo>
                    <a:pt x="90051" y="242033"/>
                    <a:pt x="174012" y="275547"/>
                    <a:pt x="171895" y="270961"/>
                  </a:cubicBezTo>
                  <a:cubicBezTo>
                    <a:pt x="169778" y="266375"/>
                    <a:pt x="55479" y="232509"/>
                    <a:pt x="49129" y="205345"/>
                  </a:cubicBezTo>
                  <a:cubicBezTo>
                    <a:pt x="42779" y="178181"/>
                    <a:pt x="110159" y="137964"/>
                    <a:pt x="133795" y="107978"/>
                  </a:cubicBezTo>
                  <a:cubicBezTo>
                    <a:pt x="157431" y="77992"/>
                    <a:pt x="172248" y="36011"/>
                    <a:pt x="190945" y="25428"/>
                  </a:cubicBezTo>
                  <a:cubicBezTo>
                    <a:pt x="209642" y="14845"/>
                    <a:pt x="210701" y="38481"/>
                    <a:pt x="245979" y="44478"/>
                  </a:cubicBezTo>
                  <a:cubicBezTo>
                    <a:pt x="281257" y="50475"/>
                    <a:pt x="419898" y="64586"/>
                    <a:pt x="411079" y="57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54D48AE6-041D-408C-8FEF-6A1B137896DA}"/>
                </a:ext>
              </a:extLst>
            </p:cNvPr>
            <p:cNvSpPr/>
            <p:nvPr/>
          </p:nvSpPr>
          <p:spPr>
            <a:xfrm>
              <a:off x="3479733" y="5692630"/>
              <a:ext cx="174873" cy="230347"/>
            </a:xfrm>
            <a:custGeom>
              <a:avLst/>
              <a:gdLst>
                <a:gd name="connsiteX0" fmla="*/ 39755 w 174873"/>
                <a:gd name="connsiteY0" fmla="*/ 145 h 230347"/>
                <a:gd name="connsiteX1" fmla="*/ 161992 w 174873"/>
                <a:gd name="connsiteY1" fmla="*/ 31895 h 230347"/>
                <a:gd name="connsiteX2" fmla="*/ 166755 w 174873"/>
                <a:gd name="connsiteY2" fmla="*/ 31895 h 230347"/>
                <a:gd name="connsiteX3" fmla="*/ 122305 w 174873"/>
                <a:gd name="connsiteY3" fmla="*/ 154133 h 230347"/>
                <a:gd name="connsiteX4" fmla="*/ 92142 w 174873"/>
                <a:gd name="connsiteY4" fmla="*/ 184295 h 230347"/>
                <a:gd name="connsiteX5" fmla="*/ 67 w 174873"/>
                <a:gd name="connsiteY5" fmla="*/ 230333 h 230347"/>
                <a:gd name="connsiteX6" fmla="*/ 77855 w 174873"/>
                <a:gd name="connsiteY6" fmla="*/ 189058 h 230347"/>
                <a:gd name="connsiteX7" fmla="*/ 112780 w 174873"/>
                <a:gd name="connsiteY7" fmla="*/ 165245 h 230347"/>
                <a:gd name="connsiteX8" fmla="*/ 152467 w 174873"/>
                <a:gd name="connsiteY8" fmla="*/ 47770 h 230347"/>
                <a:gd name="connsiteX9" fmla="*/ 39755 w 174873"/>
                <a:gd name="connsiteY9" fmla="*/ 145 h 2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873" h="230347">
                  <a:moveTo>
                    <a:pt x="39755" y="145"/>
                  </a:moveTo>
                  <a:cubicBezTo>
                    <a:pt x="41343" y="-2501"/>
                    <a:pt x="161992" y="31895"/>
                    <a:pt x="161992" y="31895"/>
                  </a:cubicBezTo>
                  <a:cubicBezTo>
                    <a:pt x="183158" y="37187"/>
                    <a:pt x="173370" y="11522"/>
                    <a:pt x="166755" y="31895"/>
                  </a:cubicBezTo>
                  <a:cubicBezTo>
                    <a:pt x="160141" y="52268"/>
                    <a:pt x="134741" y="128733"/>
                    <a:pt x="122305" y="154133"/>
                  </a:cubicBezTo>
                  <a:cubicBezTo>
                    <a:pt x="109870" y="179533"/>
                    <a:pt x="112515" y="171595"/>
                    <a:pt x="92142" y="184295"/>
                  </a:cubicBezTo>
                  <a:cubicBezTo>
                    <a:pt x="71769" y="196995"/>
                    <a:pt x="2448" y="229539"/>
                    <a:pt x="67" y="230333"/>
                  </a:cubicBezTo>
                  <a:cubicBezTo>
                    <a:pt x="-2314" y="231127"/>
                    <a:pt x="59070" y="199906"/>
                    <a:pt x="77855" y="189058"/>
                  </a:cubicBezTo>
                  <a:cubicBezTo>
                    <a:pt x="96640" y="178210"/>
                    <a:pt x="100345" y="188793"/>
                    <a:pt x="112780" y="165245"/>
                  </a:cubicBezTo>
                  <a:cubicBezTo>
                    <a:pt x="125215" y="141697"/>
                    <a:pt x="161992" y="72641"/>
                    <a:pt x="152467" y="47770"/>
                  </a:cubicBezTo>
                  <a:cubicBezTo>
                    <a:pt x="142942" y="22899"/>
                    <a:pt x="38167" y="2791"/>
                    <a:pt x="39755" y="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4CC058F4-B8B4-46E1-B9EC-FE6E54CFDDEF}"/>
                </a:ext>
              </a:extLst>
            </p:cNvPr>
            <p:cNvSpPr/>
            <p:nvPr/>
          </p:nvSpPr>
          <p:spPr>
            <a:xfrm>
              <a:off x="3448908" y="5697538"/>
              <a:ext cx="151648" cy="219123"/>
            </a:xfrm>
            <a:custGeom>
              <a:avLst/>
              <a:gdLst>
                <a:gd name="connsiteX0" fmla="*/ 75342 w 151648"/>
                <a:gd name="connsiteY0" fmla="*/ 0 h 219123"/>
                <a:gd name="connsiteX1" fmla="*/ 730 w 151648"/>
                <a:gd name="connsiteY1" fmla="*/ 182562 h 219123"/>
                <a:gd name="connsiteX2" fmla="*/ 38830 w 151648"/>
                <a:gd name="connsiteY2" fmla="*/ 219075 h 219123"/>
                <a:gd name="connsiteX3" fmla="*/ 64230 w 151648"/>
                <a:gd name="connsiteY3" fmla="*/ 188912 h 219123"/>
                <a:gd name="connsiteX4" fmla="*/ 89630 w 151648"/>
                <a:gd name="connsiteY4" fmla="*/ 130175 h 219123"/>
                <a:gd name="connsiteX5" fmla="*/ 148367 w 151648"/>
                <a:gd name="connsiteY5" fmla="*/ 23812 h 219123"/>
                <a:gd name="connsiteX6" fmla="*/ 134080 w 151648"/>
                <a:gd name="connsiteY6" fmla="*/ 22225 h 219123"/>
                <a:gd name="connsiteX7" fmla="*/ 49942 w 151648"/>
                <a:gd name="connsiteY7" fmla="*/ 180975 h 219123"/>
                <a:gd name="connsiteX8" fmla="*/ 30892 w 151648"/>
                <a:gd name="connsiteY8" fmla="*/ 196850 h 219123"/>
                <a:gd name="connsiteX9" fmla="*/ 19780 w 151648"/>
                <a:gd name="connsiteY9" fmla="*/ 182562 h 219123"/>
                <a:gd name="connsiteX10" fmla="*/ 49942 w 151648"/>
                <a:gd name="connsiteY10" fmla="*/ 106362 h 219123"/>
                <a:gd name="connsiteX11" fmla="*/ 75342 w 151648"/>
                <a:gd name="connsiteY11" fmla="*/ 0 h 2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48" h="219123">
                  <a:moveTo>
                    <a:pt x="75342" y="0"/>
                  </a:moveTo>
                  <a:cubicBezTo>
                    <a:pt x="41078" y="73024"/>
                    <a:pt x="6815" y="146049"/>
                    <a:pt x="730" y="182562"/>
                  </a:cubicBezTo>
                  <a:cubicBezTo>
                    <a:pt x="-5355" y="219075"/>
                    <a:pt x="28247" y="218017"/>
                    <a:pt x="38830" y="219075"/>
                  </a:cubicBezTo>
                  <a:cubicBezTo>
                    <a:pt x="49413" y="220133"/>
                    <a:pt x="55763" y="203729"/>
                    <a:pt x="64230" y="188912"/>
                  </a:cubicBezTo>
                  <a:cubicBezTo>
                    <a:pt x="72697" y="174095"/>
                    <a:pt x="75607" y="157692"/>
                    <a:pt x="89630" y="130175"/>
                  </a:cubicBezTo>
                  <a:cubicBezTo>
                    <a:pt x="103653" y="102658"/>
                    <a:pt x="140959" y="41804"/>
                    <a:pt x="148367" y="23812"/>
                  </a:cubicBezTo>
                  <a:cubicBezTo>
                    <a:pt x="155775" y="5820"/>
                    <a:pt x="150484" y="-3969"/>
                    <a:pt x="134080" y="22225"/>
                  </a:cubicBezTo>
                  <a:cubicBezTo>
                    <a:pt x="117676" y="48419"/>
                    <a:pt x="67140" y="151871"/>
                    <a:pt x="49942" y="180975"/>
                  </a:cubicBezTo>
                  <a:cubicBezTo>
                    <a:pt x="32744" y="210079"/>
                    <a:pt x="35919" y="196586"/>
                    <a:pt x="30892" y="196850"/>
                  </a:cubicBezTo>
                  <a:cubicBezTo>
                    <a:pt x="25865" y="197115"/>
                    <a:pt x="16605" y="197643"/>
                    <a:pt x="19780" y="182562"/>
                  </a:cubicBezTo>
                  <a:cubicBezTo>
                    <a:pt x="22955" y="167481"/>
                    <a:pt x="49942" y="106362"/>
                    <a:pt x="49942" y="106362"/>
                  </a:cubicBezTo>
                  <a:lnTo>
                    <a:pt x="7534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689A5876-59C2-4C89-A2BA-14701323C0F8}"/>
                </a:ext>
              </a:extLst>
            </p:cNvPr>
            <p:cNvSpPr/>
            <p:nvPr/>
          </p:nvSpPr>
          <p:spPr>
            <a:xfrm>
              <a:off x="3593968" y="5473409"/>
              <a:ext cx="46506" cy="210851"/>
            </a:xfrm>
            <a:custGeom>
              <a:avLst/>
              <a:gdLst>
                <a:gd name="connsiteX0" fmla="*/ 46170 w 46506"/>
                <a:gd name="connsiteY0" fmla="*/ 3466 h 210851"/>
                <a:gd name="connsiteX1" fmla="*/ 23945 w 46506"/>
                <a:gd name="connsiteY1" fmla="*/ 181266 h 210851"/>
                <a:gd name="connsiteX2" fmla="*/ 132 w 46506"/>
                <a:gd name="connsiteY2" fmla="*/ 200316 h 210851"/>
                <a:gd name="connsiteX3" fmla="*/ 35057 w 46506"/>
                <a:gd name="connsiteY3" fmla="*/ 73316 h 210851"/>
                <a:gd name="connsiteX4" fmla="*/ 46170 w 46506"/>
                <a:gd name="connsiteY4" fmla="*/ 3466 h 2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6" h="210851">
                  <a:moveTo>
                    <a:pt x="46170" y="3466"/>
                  </a:moveTo>
                  <a:cubicBezTo>
                    <a:pt x="44318" y="21458"/>
                    <a:pt x="31618" y="148458"/>
                    <a:pt x="23945" y="181266"/>
                  </a:cubicBezTo>
                  <a:cubicBezTo>
                    <a:pt x="16272" y="214074"/>
                    <a:pt x="-1720" y="218308"/>
                    <a:pt x="132" y="200316"/>
                  </a:cubicBezTo>
                  <a:cubicBezTo>
                    <a:pt x="1984" y="182324"/>
                    <a:pt x="28178" y="104801"/>
                    <a:pt x="35057" y="73316"/>
                  </a:cubicBezTo>
                  <a:cubicBezTo>
                    <a:pt x="41936" y="41831"/>
                    <a:pt x="48022" y="-14526"/>
                    <a:pt x="46170" y="3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91FF6F7D-CF61-4435-91BC-006E5872BF86}"/>
                </a:ext>
              </a:extLst>
            </p:cNvPr>
            <p:cNvSpPr/>
            <p:nvPr/>
          </p:nvSpPr>
          <p:spPr>
            <a:xfrm>
              <a:off x="3273854" y="5642383"/>
              <a:ext cx="179095" cy="294483"/>
            </a:xfrm>
            <a:custGeom>
              <a:avLst/>
              <a:gdLst>
                <a:gd name="connsiteX0" fmla="*/ 139271 w 179095"/>
                <a:gd name="connsiteY0" fmla="*/ 1180 h 294483"/>
                <a:gd name="connsiteX1" fmla="*/ 175784 w 179095"/>
                <a:gd name="connsiteY1" fmla="*/ 150405 h 294483"/>
                <a:gd name="connsiteX2" fmla="*/ 39259 w 179095"/>
                <a:gd name="connsiteY2" fmla="*/ 248830 h 294483"/>
                <a:gd name="connsiteX3" fmla="*/ 5921 w 179095"/>
                <a:gd name="connsiteY3" fmla="*/ 290105 h 294483"/>
                <a:gd name="connsiteX4" fmla="*/ 140859 w 179095"/>
                <a:gd name="connsiteY4" fmla="*/ 148817 h 294483"/>
                <a:gd name="connsiteX5" fmla="*/ 166259 w 179095"/>
                <a:gd name="connsiteY5" fmla="*/ 83730 h 294483"/>
                <a:gd name="connsiteX6" fmla="*/ 139271 w 179095"/>
                <a:gd name="connsiteY6" fmla="*/ 1180 h 29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95" h="294483">
                  <a:moveTo>
                    <a:pt x="139271" y="1180"/>
                  </a:moveTo>
                  <a:cubicBezTo>
                    <a:pt x="140858" y="12292"/>
                    <a:pt x="192453" y="109130"/>
                    <a:pt x="175784" y="150405"/>
                  </a:cubicBezTo>
                  <a:cubicBezTo>
                    <a:pt x="159115" y="191680"/>
                    <a:pt x="67569" y="225547"/>
                    <a:pt x="39259" y="248830"/>
                  </a:cubicBezTo>
                  <a:cubicBezTo>
                    <a:pt x="10949" y="272113"/>
                    <a:pt x="-11012" y="306774"/>
                    <a:pt x="5921" y="290105"/>
                  </a:cubicBezTo>
                  <a:cubicBezTo>
                    <a:pt x="22854" y="273436"/>
                    <a:pt x="114136" y="183213"/>
                    <a:pt x="140859" y="148817"/>
                  </a:cubicBezTo>
                  <a:cubicBezTo>
                    <a:pt x="167582" y="114421"/>
                    <a:pt x="164936" y="107013"/>
                    <a:pt x="166259" y="83730"/>
                  </a:cubicBezTo>
                  <a:cubicBezTo>
                    <a:pt x="167582" y="60447"/>
                    <a:pt x="137684" y="-9932"/>
                    <a:pt x="139271" y="1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085D6B0-DA78-42D7-90B7-6C49248F7F19}"/>
                </a:ext>
              </a:extLst>
            </p:cNvPr>
            <p:cNvSpPr/>
            <p:nvPr/>
          </p:nvSpPr>
          <p:spPr>
            <a:xfrm>
              <a:off x="3248693" y="5725435"/>
              <a:ext cx="141886" cy="220052"/>
            </a:xfrm>
            <a:custGeom>
              <a:avLst/>
              <a:gdLst>
                <a:gd name="connsiteX0" fmla="*/ 97757 w 141886"/>
                <a:gd name="connsiteY0" fmla="*/ 2265 h 220052"/>
                <a:gd name="connsiteX1" fmla="*/ 140620 w 141886"/>
                <a:gd name="connsiteY1" fmla="*/ 43540 h 220052"/>
                <a:gd name="connsiteX2" fmla="*/ 118395 w 141886"/>
                <a:gd name="connsiteY2" fmla="*/ 81640 h 220052"/>
                <a:gd name="connsiteX3" fmla="*/ 920 w 141886"/>
                <a:gd name="connsiteY3" fmla="*/ 219753 h 220052"/>
                <a:gd name="connsiteX4" fmla="*/ 66007 w 141886"/>
                <a:gd name="connsiteY4" fmla="*/ 116565 h 220052"/>
                <a:gd name="connsiteX5" fmla="*/ 97757 w 141886"/>
                <a:gd name="connsiteY5" fmla="*/ 2265 h 2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86" h="220052">
                  <a:moveTo>
                    <a:pt x="97757" y="2265"/>
                  </a:moveTo>
                  <a:cubicBezTo>
                    <a:pt x="110192" y="-9906"/>
                    <a:pt x="137180" y="30311"/>
                    <a:pt x="140620" y="43540"/>
                  </a:cubicBezTo>
                  <a:cubicBezTo>
                    <a:pt x="144060" y="56769"/>
                    <a:pt x="141678" y="52271"/>
                    <a:pt x="118395" y="81640"/>
                  </a:cubicBezTo>
                  <a:cubicBezTo>
                    <a:pt x="95112" y="111009"/>
                    <a:pt x="9651" y="213932"/>
                    <a:pt x="920" y="219753"/>
                  </a:cubicBezTo>
                  <a:cubicBezTo>
                    <a:pt x="-7811" y="225574"/>
                    <a:pt x="48015" y="144876"/>
                    <a:pt x="66007" y="116565"/>
                  </a:cubicBezTo>
                  <a:cubicBezTo>
                    <a:pt x="83999" y="88254"/>
                    <a:pt x="85322" y="14436"/>
                    <a:pt x="97757" y="2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CFF1713-644E-49FB-BFCA-1AA7C59D4450}"/>
                </a:ext>
              </a:extLst>
            </p:cNvPr>
            <p:cNvSpPr/>
            <p:nvPr/>
          </p:nvSpPr>
          <p:spPr>
            <a:xfrm>
              <a:off x="3449513" y="5705059"/>
              <a:ext cx="237644" cy="313164"/>
            </a:xfrm>
            <a:custGeom>
              <a:avLst/>
              <a:gdLst>
                <a:gd name="connsiteX0" fmla="*/ 222375 w 237644"/>
                <a:gd name="connsiteY0" fmla="*/ 416 h 313164"/>
                <a:gd name="connsiteX1" fmla="*/ 225550 w 237644"/>
                <a:gd name="connsiteY1" fmla="*/ 141704 h 313164"/>
                <a:gd name="connsiteX2" fmla="*/ 150937 w 237644"/>
                <a:gd name="connsiteY2" fmla="*/ 208379 h 313164"/>
                <a:gd name="connsiteX3" fmla="*/ 125 w 237644"/>
                <a:gd name="connsiteY3" fmla="*/ 313154 h 313164"/>
                <a:gd name="connsiteX4" fmla="*/ 177925 w 237644"/>
                <a:gd name="connsiteY4" fmla="*/ 202029 h 313164"/>
                <a:gd name="connsiteX5" fmla="*/ 204912 w 237644"/>
                <a:gd name="connsiteY5" fmla="*/ 167104 h 313164"/>
                <a:gd name="connsiteX6" fmla="*/ 236662 w 237644"/>
                <a:gd name="connsiteY6" fmla="*/ 100429 h 313164"/>
                <a:gd name="connsiteX7" fmla="*/ 222375 w 237644"/>
                <a:gd name="connsiteY7" fmla="*/ 416 h 31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644" h="313164">
                  <a:moveTo>
                    <a:pt x="222375" y="416"/>
                  </a:moveTo>
                  <a:cubicBezTo>
                    <a:pt x="220523" y="7295"/>
                    <a:pt x="237456" y="107044"/>
                    <a:pt x="225550" y="141704"/>
                  </a:cubicBezTo>
                  <a:cubicBezTo>
                    <a:pt x="213644" y="176364"/>
                    <a:pt x="188508" y="179804"/>
                    <a:pt x="150937" y="208379"/>
                  </a:cubicBezTo>
                  <a:cubicBezTo>
                    <a:pt x="113366" y="236954"/>
                    <a:pt x="-4373" y="314212"/>
                    <a:pt x="125" y="313154"/>
                  </a:cubicBezTo>
                  <a:cubicBezTo>
                    <a:pt x="4623" y="312096"/>
                    <a:pt x="143794" y="226371"/>
                    <a:pt x="177925" y="202029"/>
                  </a:cubicBezTo>
                  <a:cubicBezTo>
                    <a:pt x="212056" y="177687"/>
                    <a:pt x="195123" y="184037"/>
                    <a:pt x="204912" y="167104"/>
                  </a:cubicBezTo>
                  <a:cubicBezTo>
                    <a:pt x="214701" y="150171"/>
                    <a:pt x="231370" y="127152"/>
                    <a:pt x="236662" y="100429"/>
                  </a:cubicBezTo>
                  <a:cubicBezTo>
                    <a:pt x="241954" y="73706"/>
                    <a:pt x="224227" y="-6463"/>
                    <a:pt x="222375" y="4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61169AAE-C31A-40DD-8AFF-6540A6588596}"/>
                </a:ext>
              </a:extLst>
            </p:cNvPr>
            <p:cNvSpPr/>
            <p:nvPr/>
          </p:nvSpPr>
          <p:spPr>
            <a:xfrm>
              <a:off x="3644562" y="5633897"/>
              <a:ext cx="30541" cy="252748"/>
            </a:xfrm>
            <a:custGeom>
              <a:avLst/>
              <a:gdLst>
                <a:gd name="connsiteX0" fmla="*/ 338 w 30541"/>
                <a:gd name="connsiteY0" fmla="*/ 141 h 252748"/>
                <a:gd name="connsiteX1" fmla="*/ 30501 w 30541"/>
                <a:gd name="connsiteY1" fmla="*/ 120791 h 252748"/>
                <a:gd name="connsiteX2" fmla="*/ 6688 w 30541"/>
                <a:gd name="connsiteY2" fmla="*/ 203341 h 252748"/>
                <a:gd name="connsiteX3" fmla="*/ 338 w 30541"/>
                <a:gd name="connsiteY3" fmla="*/ 252553 h 252748"/>
                <a:gd name="connsiteX4" fmla="*/ 14626 w 30541"/>
                <a:gd name="connsiteY4" fmla="*/ 185878 h 252748"/>
                <a:gd name="connsiteX5" fmla="*/ 25738 w 30541"/>
                <a:gd name="connsiteY5" fmla="*/ 98566 h 252748"/>
                <a:gd name="connsiteX6" fmla="*/ 338 w 30541"/>
                <a:gd name="connsiteY6" fmla="*/ 141 h 25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41" h="252748">
                  <a:moveTo>
                    <a:pt x="338" y="141"/>
                  </a:moveTo>
                  <a:cubicBezTo>
                    <a:pt x="1132" y="3845"/>
                    <a:pt x="29443" y="86924"/>
                    <a:pt x="30501" y="120791"/>
                  </a:cubicBezTo>
                  <a:cubicBezTo>
                    <a:pt x="31559" y="154658"/>
                    <a:pt x="11715" y="181381"/>
                    <a:pt x="6688" y="203341"/>
                  </a:cubicBezTo>
                  <a:cubicBezTo>
                    <a:pt x="1661" y="225301"/>
                    <a:pt x="-985" y="255463"/>
                    <a:pt x="338" y="252553"/>
                  </a:cubicBezTo>
                  <a:cubicBezTo>
                    <a:pt x="1661" y="249643"/>
                    <a:pt x="10393" y="211542"/>
                    <a:pt x="14626" y="185878"/>
                  </a:cubicBezTo>
                  <a:cubicBezTo>
                    <a:pt x="18859" y="160214"/>
                    <a:pt x="26796" y="130580"/>
                    <a:pt x="25738" y="98566"/>
                  </a:cubicBezTo>
                  <a:cubicBezTo>
                    <a:pt x="24680" y="66552"/>
                    <a:pt x="-456" y="-3563"/>
                    <a:pt x="338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6AC9D6CE-6A7B-467E-8BBA-F25D00D417E8}"/>
                </a:ext>
              </a:extLst>
            </p:cNvPr>
            <p:cNvSpPr/>
            <p:nvPr/>
          </p:nvSpPr>
          <p:spPr>
            <a:xfrm>
              <a:off x="3672657" y="5716406"/>
              <a:ext cx="91315" cy="179483"/>
            </a:xfrm>
            <a:custGeom>
              <a:avLst/>
              <a:gdLst>
                <a:gd name="connsiteX0" fmla="*/ 21456 w 91315"/>
                <a:gd name="connsiteY0" fmla="*/ 182 h 179483"/>
                <a:gd name="connsiteX1" fmla="*/ 91306 w 91315"/>
                <a:gd name="connsiteY1" fmla="*/ 104957 h 179483"/>
                <a:gd name="connsiteX2" fmla="*/ 26218 w 91315"/>
                <a:gd name="connsiteY2" fmla="*/ 155757 h 179483"/>
                <a:gd name="connsiteX3" fmla="*/ 818 w 91315"/>
                <a:gd name="connsiteY3" fmla="*/ 177982 h 179483"/>
                <a:gd name="connsiteX4" fmla="*/ 53206 w 91315"/>
                <a:gd name="connsiteY4" fmla="*/ 116069 h 179483"/>
                <a:gd name="connsiteX5" fmla="*/ 42093 w 91315"/>
                <a:gd name="connsiteY5" fmla="*/ 79557 h 179483"/>
                <a:gd name="connsiteX6" fmla="*/ 21456 w 91315"/>
                <a:gd name="connsiteY6" fmla="*/ 182 h 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15" h="179483">
                  <a:moveTo>
                    <a:pt x="21456" y="182"/>
                  </a:moveTo>
                  <a:cubicBezTo>
                    <a:pt x="29658" y="4415"/>
                    <a:pt x="90512" y="79028"/>
                    <a:pt x="91306" y="104957"/>
                  </a:cubicBezTo>
                  <a:cubicBezTo>
                    <a:pt x="92100" y="130886"/>
                    <a:pt x="41299" y="143586"/>
                    <a:pt x="26218" y="155757"/>
                  </a:cubicBezTo>
                  <a:cubicBezTo>
                    <a:pt x="11137" y="167928"/>
                    <a:pt x="-3680" y="184597"/>
                    <a:pt x="818" y="177982"/>
                  </a:cubicBezTo>
                  <a:cubicBezTo>
                    <a:pt x="5316" y="171367"/>
                    <a:pt x="46327" y="132473"/>
                    <a:pt x="53206" y="116069"/>
                  </a:cubicBezTo>
                  <a:cubicBezTo>
                    <a:pt x="60085" y="99665"/>
                    <a:pt x="45004" y="92522"/>
                    <a:pt x="42093" y="79557"/>
                  </a:cubicBezTo>
                  <a:cubicBezTo>
                    <a:pt x="39183" y="66593"/>
                    <a:pt x="13254" y="-4051"/>
                    <a:pt x="21456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F42A99A4-9A53-46AC-BE83-985B35054F7F}"/>
                </a:ext>
              </a:extLst>
            </p:cNvPr>
            <p:cNvSpPr/>
            <p:nvPr/>
          </p:nvSpPr>
          <p:spPr>
            <a:xfrm>
              <a:off x="3664809" y="6086778"/>
              <a:ext cx="224595" cy="312999"/>
            </a:xfrm>
            <a:custGeom>
              <a:avLst/>
              <a:gdLst>
                <a:gd name="connsiteX0" fmla="*/ 2316 w 224595"/>
                <a:gd name="connsiteY0" fmla="*/ 9222 h 312999"/>
                <a:gd name="connsiteX1" fmla="*/ 194404 w 224595"/>
                <a:gd name="connsiteY1" fmla="*/ 99710 h 312999"/>
                <a:gd name="connsiteX2" fmla="*/ 130904 w 224595"/>
                <a:gd name="connsiteY2" fmla="*/ 172735 h 312999"/>
                <a:gd name="connsiteX3" fmla="*/ 176941 w 224595"/>
                <a:gd name="connsiteY3" fmla="*/ 312435 h 312999"/>
                <a:gd name="connsiteX4" fmla="*/ 211866 w 224595"/>
                <a:gd name="connsiteY4" fmla="*/ 115585 h 312999"/>
                <a:gd name="connsiteX5" fmla="*/ 181704 w 224595"/>
                <a:gd name="connsiteY5" fmla="*/ 277510 h 312999"/>
                <a:gd name="connsiteX6" fmla="*/ 157891 w 224595"/>
                <a:gd name="connsiteY6" fmla="*/ 177497 h 312999"/>
                <a:gd name="connsiteX7" fmla="*/ 213454 w 224595"/>
                <a:gd name="connsiteY7" fmla="*/ 131460 h 312999"/>
                <a:gd name="connsiteX8" fmla="*/ 213454 w 224595"/>
                <a:gd name="connsiteY8" fmla="*/ 94947 h 312999"/>
                <a:gd name="connsiteX9" fmla="*/ 95979 w 224595"/>
                <a:gd name="connsiteY9" fmla="*/ 15572 h 312999"/>
                <a:gd name="connsiteX10" fmla="*/ 2316 w 224595"/>
                <a:gd name="connsiteY10" fmla="*/ 9222 h 31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595" h="312999">
                  <a:moveTo>
                    <a:pt x="2316" y="9222"/>
                  </a:moveTo>
                  <a:cubicBezTo>
                    <a:pt x="18720" y="23245"/>
                    <a:pt x="172973" y="72458"/>
                    <a:pt x="194404" y="99710"/>
                  </a:cubicBezTo>
                  <a:cubicBezTo>
                    <a:pt x="215835" y="126962"/>
                    <a:pt x="133814" y="137281"/>
                    <a:pt x="130904" y="172735"/>
                  </a:cubicBezTo>
                  <a:cubicBezTo>
                    <a:pt x="127994" y="208189"/>
                    <a:pt x="163447" y="321960"/>
                    <a:pt x="176941" y="312435"/>
                  </a:cubicBezTo>
                  <a:cubicBezTo>
                    <a:pt x="190435" y="302910"/>
                    <a:pt x="211072" y="121406"/>
                    <a:pt x="211866" y="115585"/>
                  </a:cubicBezTo>
                  <a:cubicBezTo>
                    <a:pt x="212660" y="109764"/>
                    <a:pt x="190700" y="267191"/>
                    <a:pt x="181704" y="277510"/>
                  </a:cubicBezTo>
                  <a:cubicBezTo>
                    <a:pt x="172708" y="287829"/>
                    <a:pt x="152599" y="201839"/>
                    <a:pt x="157891" y="177497"/>
                  </a:cubicBezTo>
                  <a:cubicBezTo>
                    <a:pt x="163183" y="153155"/>
                    <a:pt x="204194" y="145218"/>
                    <a:pt x="213454" y="131460"/>
                  </a:cubicBezTo>
                  <a:cubicBezTo>
                    <a:pt x="222715" y="117702"/>
                    <a:pt x="233033" y="114262"/>
                    <a:pt x="213454" y="94947"/>
                  </a:cubicBezTo>
                  <a:cubicBezTo>
                    <a:pt x="193875" y="75632"/>
                    <a:pt x="131169" y="34093"/>
                    <a:pt x="95979" y="15572"/>
                  </a:cubicBezTo>
                  <a:cubicBezTo>
                    <a:pt x="60789" y="-2949"/>
                    <a:pt x="-14088" y="-4801"/>
                    <a:pt x="2316" y="92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8124E185-96D0-4278-8AE9-6E2E92948B47}"/>
                </a:ext>
              </a:extLst>
            </p:cNvPr>
            <p:cNvSpPr/>
            <p:nvPr/>
          </p:nvSpPr>
          <p:spPr>
            <a:xfrm>
              <a:off x="3578422" y="6163714"/>
              <a:ext cx="239387" cy="153090"/>
            </a:xfrm>
            <a:custGeom>
              <a:avLst/>
              <a:gdLst>
                <a:gd name="connsiteX0" fmla="*/ 4566 w 239387"/>
                <a:gd name="connsiteY0" fmla="*/ 3724 h 153090"/>
                <a:gd name="connsiteX1" fmla="*/ 223641 w 239387"/>
                <a:gd name="connsiteY1" fmla="*/ 116436 h 153090"/>
                <a:gd name="connsiteX2" fmla="*/ 134741 w 239387"/>
                <a:gd name="connsiteY2" fmla="*/ 73574 h 153090"/>
                <a:gd name="connsiteX3" fmla="*/ 217291 w 239387"/>
                <a:gd name="connsiteY3" fmla="*/ 145011 h 153090"/>
                <a:gd name="connsiteX4" fmla="*/ 177603 w 239387"/>
                <a:gd name="connsiteY4" fmla="*/ 111674 h 153090"/>
                <a:gd name="connsiteX5" fmla="*/ 236341 w 239387"/>
                <a:gd name="connsiteY5" fmla="*/ 152949 h 153090"/>
                <a:gd name="connsiteX6" fmla="*/ 222053 w 239387"/>
                <a:gd name="connsiteY6" fmla="*/ 94211 h 153090"/>
                <a:gd name="connsiteX7" fmla="*/ 145853 w 239387"/>
                <a:gd name="connsiteY7" fmla="*/ 65636 h 153090"/>
                <a:gd name="connsiteX8" fmla="*/ 110928 w 239387"/>
                <a:gd name="connsiteY8" fmla="*/ 91036 h 153090"/>
                <a:gd name="connsiteX9" fmla="*/ 72828 w 239387"/>
                <a:gd name="connsiteY9" fmla="*/ 64049 h 153090"/>
                <a:gd name="connsiteX10" fmla="*/ 72828 w 239387"/>
                <a:gd name="connsiteY10" fmla="*/ 30711 h 153090"/>
                <a:gd name="connsiteX11" fmla="*/ 4566 w 239387"/>
                <a:gd name="connsiteY11" fmla="*/ 3724 h 1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387" h="153090">
                  <a:moveTo>
                    <a:pt x="4566" y="3724"/>
                  </a:moveTo>
                  <a:cubicBezTo>
                    <a:pt x="29702" y="18012"/>
                    <a:pt x="201945" y="104794"/>
                    <a:pt x="223641" y="116436"/>
                  </a:cubicBezTo>
                  <a:cubicBezTo>
                    <a:pt x="245337" y="128078"/>
                    <a:pt x="135799" y="68812"/>
                    <a:pt x="134741" y="73574"/>
                  </a:cubicBezTo>
                  <a:cubicBezTo>
                    <a:pt x="133683" y="78336"/>
                    <a:pt x="210147" y="138661"/>
                    <a:pt x="217291" y="145011"/>
                  </a:cubicBezTo>
                  <a:cubicBezTo>
                    <a:pt x="224435" y="151361"/>
                    <a:pt x="174428" y="110351"/>
                    <a:pt x="177603" y="111674"/>
                  </a:cubicBezTo>
                  <a:cubicBezTo>
                    <a:pt x="180778" y="112997"/>
                    <a:pt x="228933" y="155860"/>
                    <a:pt x="236341" y="152949"/>
                  </a:cubicBezTo>
                  <a:cubicBezTo>
                    <a:pt x="243749" y="150039"/>
                    <a:pt x="237134" y="108763"/>
                    <a:pt x="222053" y="94211"/>
                  </a:cubicBezTo>
                  <a:cubicBezTo>
                    <a:pt x="206972" y="79659"/>
                    <a:pt x="164374" y="66165"/>
                    <a:pt x="145853" y="65636"/>
                  </a:cubicBezTo>
                  <a:cubicBezTo>
                    <a:pt x="127332" y="65107"/>
                    <a:pt x="123099" y="91300"/>
                    <a:pt x="110928" y="91036"/>
                  </a:cubicBezTo>
                  <a:cubicBezTo>
                    <a:pt x="98757" y="90772"/>
                    <a:pt x="79178" y="74103"/>
                    <a:pt x="72828" y="64049"/>
                  </a:cubicBezTo>
                  <a:cubicBezTo>
                    <a:pt x="66478" y="53995"/>
                    <a:pt x="79707" y="41294"/>
                    <a:pt x="72828" y="30711"/>
                  </a:cubicBezTo>
                  <a:cubicBezTo>
                    <a:pt x="65949" y="20128"/>
                    <a:pt x="-20570" y="-10564"/>
                    <a:pt x="4566" y="37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A399A-D4D1-4E38-89B1-123EE4D9B809}"/>
                </a:ext>
              </a:extLst>
            </p:cNvPr>
            <p:cNvSpPr/>
            <p:nvPr/>
          </p:nvSpPr>
          <p:spPr>
            <a:xfrm>
              <a:off x="3862342" y="5871947"/>
              <a:ext cx="9674" cy="321627"/>
            </a:xfrm>
            <a:custGeom>
              <a:avLst/>
              <a:gdLst>
                <a:gd name="connsiteX0" fmla="*/ 9571 w 9674"/>
                <a:gd name="connsiteY0" fmla="*/ 216 h 321627"/>
                <a:gd name="connsiteX1" fmla="*/ 4808 w 9674"/>
                <a:gd name="connsiteY1" fmla="*/ 303428 h 321627"/>
                <a:gd name="connsiteX2" fmla="*/ 46 w 9674"/>
                <a:gd name="connsiteY2" fmla="*/ 255803 h 321627"/>
                <a:gd name="connsiteX3" fmla="*/ 9571 w 9674"/>
                <a:gd name="connsiteY3" fmla="*/ 216 h 32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4" h="321627">
                  <a:moveTo>
                    <a:pt x="9571" y="216"/>
                  </a:moveTo>
                  <a:cubicBezTo>
                    <a:pt x="10365" y="8153"/>
                    <a:pt x="6395" y="260830"/>
                    <a:pt x="4808" y="303428"/>
                  </a:cubicBezTo>
                  <a:cubicBezTo>
                    <a:pt x="3221" y="346026"/>
                    <a:pt x="840" y="307132"/>
                    <a:pt x="46" y="255803"/>
                  </a:cubicBezTo>
                  <a:cubicBezTo>
                    <a:pt x="-748" y="204474"/>
                    <a:pt x="8777" y="-7721"/>
                    <a:pt x="95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51E8C5C0-E7C7-4C78-8667-EF06359398E3}"/>
                </a:ext>
              </a:extLst>
            </p:cNvPr>
            <p:cNvSpPr/>
            <p:nvPr/>
          </p:nvSpPr>
          <p:spPr>
            <a:xfrm>
              <a:off x="3708369" y="6049499"/>
              <a:ext cx="181232" cy="92994"/>
            </a:xfrm>
            <a:custGeom>
              <a:avLst/>
              <a:gdLst>
                <a:gd name="connsiteX0" fmla="*/ 31 w 181232"/>
                <a:gd name="connsiteY0" fmla="*/ 464 h 92994"/>
                <a:gd name="connsiteX1" fmla="*/ 168306 w 181232"/>
                <a:gd name="connsiteY1" fmla="*/ 90951 h 92994"/>
                <a:gd name="connsiteX2" fmla="*/ 154019 w 181232"/>
                <a:gd name="connsiteY2" fmla="*/ 57614 h 92994"/>
                <a:gd name="connsiteX3" fmla="*/ 31 w 181232"/>
                <a:gd name="connsiteY3" fmla="*/ 464 h 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32" h="92994">
                  <a:moveTo>
                    <a:pt x="31" y="464"/>
                  </a:moveTo>
                  <a:cubicBezTo>
                    <a:pt x="2412" y="6020"/>
                    <a:pt x="142641" y="81426"/>
                    <a:pt x="168306" y="90951"/>
                  </a:cubicBezTo>
                  <a:cubicBezTo>
                    <a:pt x="193971" y="100476"/>
                    <a:pt x="177302" y="74547"/>
                    <a:pt x="154019" y="57614"/>
                  </a:cubicBezTo>
                  <a:cubicBezTo>
                    <a:pt x="130736" y="40681"/>
                    <a:pt x="-2350" y="-5092"/>
                    <a:pt x="31" y="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85B596D7-0E2F-410A-950F-4959D5D5287C}"/>
                </a:ext>
              </a:extLst>
            </p:cNvPr>
            <p:cNvSpPr/>
            <p:nvPr/>
          </p:nvSpPr>
          <p:spPr>
            <a:xfrm>
              <a:off x="3595572" y="5978537"/>
              <a:ext cx="240673" cy="193781"/>
            </a:xfrm>
            <a:custGeom>
              <a:avLst/>
              <a:gdLst>
                <a:gd name="connsiteX0" fmla="*/ 222366 w 240673"/>
                <a:gd name="connsiteY0" fmla="*/ 4751 h 193781"/>
                <a:gd name="connsiteX1" fmla="*/ 62028 w 240673"/>
                <a:gd name="connsiteY1" fmla="*/ 180963 h 193781"/>
                <a:gd name="connsiteX2" fmla="*/ 116 w 240673"/>
                <a:gd name="connsiteY2" fmla="*/ 177788 h 193781"/>
                <a:gd name="connsiteX3" fmla="*/ 74728 w 240673"/>
                <a:gd name="connsiteY3" fmla="*/ 158738 h 193781"/>
                <a:gd name="connsiteX4" fmla="*/ 220778 w 240673"/>
                <a:gd name="connsiteY4" fmla="*/ 58726 h 193781"/>
                <a:gd name="connsiteX5" fmla="*/ 222366 w 240673"/>
                <a:gd name="connsiteY5" fmla="*/ 4751 h 19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673" h="193781">
                  <a:moveTo>
                    <a:pt x="222366" y="4751"/>
                  </a:moveTo>
                  <a:cubicBezTo>
                    <a:pt x="195908" y="25124"/>
                    <a:pt x="99070" y="152124"/>
                    <a:pt x="62028" y="180963"/>
                  </a:cubicBezTo>
                  <a:cubicBezTo>
                    <a:pt x="24986" y="209802"/>
                    <a:pt x="-2001" y="181492"/>
                    <a:pt x="116" y="177788"/>
                  </a:cubicBezTo>
                  <a:cubicBezTo>
                    <a:pt x="2233" y="174084"/>
                    <a:pt x="37951" y="178582"/>
                    <a:pt x="74728" y="158738"/>
                  </a:cubicBezTo>
                  <a:cubicBezTo>
                    <a:pt x="111505" y="138894"/>
                    <a:pt x="196436" y="82803"/>
                    <a:pt x="220778" y="58726"/>
                  </a:cubicBezTo>
                  <a:cubicBezTo>
                    <a:pt x="245120" y="34649"/>
                    <a:pt x="248824" y="-15622"/>
                    <a:pt x="222366" y="47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00B92A2B-97FC-4632-9832-9C54536FA5A9}"/>
                </a:ext>
              </a:extLst>
            </p:cNvPr>
            <p:cNvSpPr/>
            <p:nvPr/>
          </p:nvSpPr>
          <p:spPr>
            <a:xfrm>
              <a:off x="3645448" y="6150816"/>
              <a:ext cx="153594" cy="69428"/>
            </a:xfrm>
            <a:custGeom>
              <a:avLst/>
              <a:gdLst>
                <a:gd name="connsiteX0" fmla="*/ 1040 w 153594"/>
                <a:gd name="connsiteY0" fmla="*/ 37259 h 69428"/>
                <a:gd name="connsiteX1" fmla="*/ 142327 w 153594"/>
                <a:gd name="connsiteY1" fmla="*/ 30909 h 69428"/>
                <a:gd name="connsiteX2" fmla="*/ 143915 w 153594"/>
                <a:gd name="connsiteY2" fmla="*/ 747 h 69428"/>
                <a:gd name="connsiteX3" fmla="*/ 135977 w 153594"/>
                <a:gd name="connsiteY3" fmla="*/ 65834 h 69428"/>
                <a:gd name="connsiteX4" fmla="*/ 80415 w 153594"/>
                <a:gd name="connsiteY4" fmla="*/ 59484 h 69428"/>
                <a:gd name="connsiteX5" fmla="*/ 1040 w 153594"/>
                <a:gd name="connsiteY5" fmla="*/ 37259 h 6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94" h="69428">
                  <a:moveTo>
                    <a:pt x="1040" y="37259"/>
                  </a:moveTo>
                  <a:cubicBezTo>
                    <a:pt x="11359" y="32497"/>
                    <a:pt x="118515" y="36994"/>
                    <a:pt x="142327" y="30909"/>
                  </a:cubicBezTo>
                  <a:cubicBezTo>
                    <a:pt x="166140" y="24824"/>
                    <a:pt x="144973" y="-5074"/>
                    <a:pt x="143915" y="747"/>
                  </a:cubicBezTo>
                  <a:cubicBezTo>
                    <a:pt x="142857" y="6568"/>
                    <a:pt x="146560" y="56045"/>
                    <a:pt x="135977" y="65834"/>
                  </a:cubicBezTo>
                  <a:cubicBezTo>
                    <a:pt x="125394" y="75623"/>
                    <a:pt x="100788" y="62659"/>
                    <a:pt x="80415" y="59484"/>
                  </a:cubicBezTo>
                  <a:cubicBezTo>
                    <a:pt x="60042" y="56309"/>
                    <a:pt x="-9279" y="42021"/>
                    <a:pt x="1040" y="37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1F4DF9D1-D9BD-40B2-9852-40ACEAB60AB4}"/>
                </a:ext>
              </a:extLst>
            </p:cNvPr>
            <p:cNvSpPr/>
            <p:nvPr/>
          </p:nvSpPr>
          <p:spPr>
            <a:xfrm>
              <a:off x="3448655" y="5861198"/>
              <a:ext cx="397227" cy="266589"/>
            </a:xfrm>
            <a:custGeom>
              <a:avLst/>
              <a:gdLst>
                <a:gd name="connsiteX0" fmla="*/ 389920 w 397227"/>
                <a:gd name="connsiteY0" fmla="*/ 3027 h 266589"/>
                <a:gd name="connsiteX1" fmla="*/ 24795 w 397227"/>
                <a:gd name="connsiteY1" fmla="*/ 255440 h 266589"/>
                <a:gd name="connsiteX2" fmla="*/ 51783 w 397227"/>
                <a:gd name="connsiteY2" fmla="*/ 214165 h 266589"/>
                <a:gd name="connsiteX3" fmla="*/ 205770 w 397227"/>
                <a:gd name="connsiteY3" fmla="*/ 142727 h 266589"/>
                <a:gd name="connsiteX4" fmla="*/ 262920 w 397227"/>
                <a:gd name="connsiteY4" fmla="*/ 117327 h 266589"/>
                <a:gd name="connsiteX5" fmla="*/ 389920 w 397227"/>
                <a:gd name="connsiteY5" fmla="*/ 3027 h 26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27" h="266589">
                  <a:moveTo>
                    <a:pt x="389920" y="3027"/>
                  </a:moveTo>
                  <a:cubicBezTo>
                    <a:pt x="350233" y="26046"/>
                    <a:pt x="81151" y="220250"/>
                    <a:pt x="24795" y="255440"/>
                  </a:cubicBezTo>
                  <a:cubicBezTo>
                    <a:pt x="-31561" y="290630"/>
                    <a:pt x="21620" y="232951"/>
                    <a:pt x="51783" y="214165"/>
                  </a:cubicBezTo>
                  <a:cubicBezTo>
                    <a:pt x="81945" y="195380"/>
                    <a:pt x="170581" y="158867"/>
                    <a:pt x="205770" y="142727"/>
                  </a:cubicBezTo>
                  <a:cubicBezTo>
                    <a:pt x="240959" y="126587"/>
                    <a:pt x="229583" y="139552"/>
                    <a:pt x="262920" y="117327"/>
                  </a:cubicBezTo>
                  <a:cubicBezTo>
                    <a:pt x="296257" y="95102"/>
                    <a:pt x="429607" y="-19992"/>
                    <a:pt x="389920" y="3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A9E30876-45E0-4A66-9412-0DCBDD8D05EB}"/>
                </a:ext>
              </a:extLst>
            </p:cNvPr>
            <p:cNvSpPr/>
            <p:nvPr/>
          </p:nvSpPr>
          <p:spPr>
            <a:xfrm>
              <a:off x="3492097" y="5831795"/>
              <a:ext cx="327875" cy="184899"/>
            </a:xfrm>
            <a:custGeom>
              <a:avLst/>
              <a:gdLst>
                <a:gd name="connsiteX0" fmla="*/ 327428 w 327875"/>
                <a:gd name="connsiteY0" fmla="*/ 680 h 184899"/>
                <a:gd name="connsiteX1" fmla="*/ 195666 w 327875"/>
                <a:gd name="connsiteY1" fmla="*/ 73705 h 184899"/>
                <a:gd name="connsiteX2" fmla="*/ 60728 w 327875"/>
                <a:gd name="connsiteY2" fmla="*/ 129268 h 184899"/>
                <a:gd name="connsiteX3" fmla="*/ 1991 w 327875"/>
                <a:gd name="connsiteY3" fmla="*/ 184830 h 184899"/>
                <a:gd name="connsiteX4" fmla="*/ 127403 w 327875"/>
                <a:gd name="connsiteY4" fmla="*/ 140380 h 184899"/>
                <a:gd name="connsiteX5" fmla="*/ 233766 w 327875"/>
                <a:gd name="connsiteY5" fmla="*/ 119743 h 184899"/>
                <a:gd name="connsiteX6" fmla="*/ 327428 w 327875"/>
                <a:gd name="connsiteY6" fmla="*/ 680 h 18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875" h="184899">
                  <a:moveTo>
                    <a:pt x="327428" y="680"/>
                  </a:moveTo>
                  <a:cubicBezTo>
                    <a:pt x="321078" y="-6993"/>
                    <a:pt x="240116" y="52274"/>
                    <a:pt x="195666" y="73705"/>
                  </a:cubicBezTo>
                  <a:cubicBezTo>
                    <a:pt x="151216" y="95136"/>
                    <a:pt x="93007" y="110747"/>
                    <a:pt x="60728" y="129268"/>
                  </a:cubicBezTo>
                  <a:cubicBezTo>
                    <a:pt x="28449" y="147789"/>
                    <a:pt x="-9122" y="182978"/>
                    <a:pt x="1991" y="184830"/>
                  </a:cubicBezTo>
                  <a:cubicBezTo>
                    <a:pt x="13103" y="186682"/>
                    <a:pt x="88774" y="151228"/>
                    <a:pt x="127403" y="140380"/>
                  </a:cubicBezTo>
                  <a:cubicBezTo>
                    <a:pt x="166032" y="129532"/>
                    <a:pt x="196460" y="139851"/>
                    <a:pt x="233766" y="119743"/>
                  </a:cubicBezTo>
                  <a:cubicBezTo>
                    <a:pt x="271072" y="99635"/>
                    <a:pt x="333778" y="8353"/>
                    <a:pt x="327428" y="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41CC4F59-CF31-4C23-AE4E-5CD51CE29738}"/>
                </a:ext>
              </a:extLst>
            </p:cNvPr>
            <p:cNvSpPr/>
            <p:nvPr/>
          </p:nvSpPr>
          <p:spPr>
            <a:xfrm>
              <a:off x="3176576" y="6041034"/>
              <a:ext cx="296888" cy="186747"/>
            </a:xfrm>
            <a:custGeom>
              <a:avLst/>
              <a:gdLst>
                <a:gd name="connsiteX0" fmla="*/ 296874 w 296888"/>
                <a:gd name="connsiteY0" fmla="*/ 4166 h 186747"/>
                <a:gd name="connsiteX1" fmla="*/ 160349 w 296888"/>
                <a:gd name="connsiteY1" fmla="*/ 45441 h 186747"/>
                <a:gd name="connsiteX2" fmla="*/ 12 w 296888"/>
                <a:gd name="connsiteY2" fmla="*/ 183554 h 186747"/>
                <a:gd name="connsiteX3" fmla="*/ 152412 w 296888"/>
                <a:gd name="connsiteY3" fmla="*/ 132754 h 186747"/>
                <a:gd name="connsiteX4" fmla="*/ 296874 w 296888"/>
                <a:gd name="connsiteY4" fmla="*/ 4166 h 18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88" h="186747">
                  <a:moveTo>
                    <a:pt x="296874" y="4166"/>
                  </a:moveTo>
                  <a:cubicBezTo>
                    <a:pt x="298197" y="-10386"/>
                    <a:pt x="209826" y="15543"/>
                    <a:pt x="160349" y="45441"/>
                  </a:cubicBezTo>
                  <a:cubicBezTo>
                    <a:pt x="110872" y="75339"/>
                    <a:pt x="1335" y="169002"/>
                    <a:pt x="12" y="183554"/>
                  </a:cubicBezTo>
                  <a:cubicBezTo>
                    <a:pt x="-1311" y="198106"/>
                    <a:pt x="103993" y="159741"/>
                    <a:pt x="152412" y="132754"/>
                  </a:cubicBezTo>
                  <a:cubicBezTo>
                    <a:pt x="200831" y="105767"/>
                    <a:pt x="295551" y="18718"/>
                    <a:pt x="296874" y="4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3359DF7D-7C51-4D36-B3A7-1FB5538B8B3F}"/>
                </a:ext>
              </a:extLst>
            </p:cNvPr>
            <p:cNvSpPr/>
            <p:nvPr/>
          </p:nvSpPr>
          <p:spPr>
            <a:xfrm>
              <a:off x="3191400" y="5886407"/>
              <a:ext cx="178864" cy="138239"/>
            </a:xfrm>
            <a:custGeom>
              <a:avLst/>
              <a:gdLst>
                <a:gd name="connsiteX0" fmla="*/ 178863 w 178864"/>
                <a:gd name="connsiteY0" fmla="*/ 43 h 138239"/>
                <a:gd name="connsiteX1" fmla="*/ 21700 w 178864"/>
                <a:gd name="connsiteY1" fmla="*/ 128631 h 138239"/>
                <a:gd name="connsiteX2" fmla="*/ 18525 w 178864"/>
                <a:gd name="connsiteY2" fmla="*/ 114343 h 138239"/>
                <a:gd name="connsiteX3" fmla="*/ 178863 w 178864"/>
                <a:gd name="connsiteY3" fmla="*/ 43 h 1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64" h="138239">
                  <a:moveTo>
                    <a:pt x="178863" y="43"/>
                  </a:moveTo>
                  <a:cubicBezTo>
                    <a:pt x="179392" y="2424"/>
                    <a:pt x="48423" y="109581"/>
                    <a:pt x="21700" y="128631"/>
                  </a:cubicBezTo>
                  <a:cubicBezTo>
                    <a:pt x="-5023" y="147681"/>
                    <a:pt x="-8198" y="136039"/>
                    <a:pt x="18525" y="114343"/>
                  </a:cubicBezTo>
                  <a:cubicBezTo>
                    <a:pt x="45248" y="92647"/>
                    <a:pt x="178334" y="-2338"/>
                    <a:pt x="178863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07C519EC-866A-43CC-8D8D-9B825B790FB7}"/>
                </a:ext>
              </a:extLst>
            </p:cNvPr>
            <p:cNvSpPr/>
            <p:nvPr/>
          </p:nvSpPr>
          <p:spPr>
            <a:xfrm>
              <a:off x="3065144" y="6056269"/>
              <a:ext cx="271798" cy="73803"/>
            </a:xfrm>
            <a:custGeom>
              <a:avLst/>
              <a:gdLst>
                <a:gd name="connsiteX0" fmla="*/ 271781 w 271798"/>
                <a:gd name="connsiteY0" fmla="*/ 44 h 73803"/>
                <a:gd name="connsiteX1" fmla="*/ 159069 w 271798"/>
                <a:gd name="connsiteY1" fmla="*/ 73069 h 73803"/>
                <a:gd name="connsiteX2" fmla="*/ 319 w 271798"/>
                <a:gd name="connsiteY2" fmla="*/ 38144 h 73803"/>
                <a:gd name="connsiteX3" fmla="*/ 119381 w 271798"/>
                <a:gd name="connsiteY3" fmla="*/ 46081 h 73803"/>
                <a:gd name="connsiteX4" fmla="*/ 167006 w 271798"/>
                <a:gd name="connsiteY4" fmla="*/ 61956 h 73803"/>
                <a:gd name="connsiteX5" fmla="*/ 271781 w 271798"/>
                <a:gd name="connsiteY5" fmla="*/ 44 h 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798" h="73803">
                  <a:moveTo>
                    <a:pt x="271781" y="44"/>
                  </a:moveTo>
                  <a:cubicBezTo>
                    <a:pt x="270458" y="1896"/>
                    <a:pt x="204313" y="66719"/>
                    <a:pt x="159069" y="73069"/>
                  </a:cubicBezTo>
                  <a:cubicBezTo>
                    <a:pt x="113825" y="79419"/>
                    <a:pt x="6934" y="42642"/>
                    <a:pt x="319" y="38144"/>
                  </a:cubicBezTo>
                  <a:cubicBezTo>
                    <a:pt x="-6296" y="33646"/>
                    <a:pt x="91600" y="42112"/>
                    <a:pt x="119381" y="46081"/>
                  </a:cubicBezTo>
                  <a:cubicBezTo>
                    <a:pt x="147162" y="50050"/>
                    <a:pt x="137108" y="68570"/>
                    <a:pt x="167006" y="61956"/>
                  </a:cubicBezTo>
                  <a:cubicBezTo>
                    <a:pt x="196904" y="55342"/>
                    <a:pt x="273104" y="-1808"/>
                    <a:pt x="271781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E765230E-92C6-41B5-96EC-9DA07C712198}"/>
                </a:ext>
              </a:extLst>
            </p:cNvPr>
            <p:cNvSpPr/>
            <p:nvPr/>
          </p:nvSpPr>
          <p:spPr>
            <a:xfrm>
              <a:off x="3131876" y="5832287"/>
              <a:ext cx="90552" cy="178338"/>
            </a:xfrm>
            <a:custGeom>
              <a:avLst/>
              <a:gdLst>
                <a:gd name="connsiteX0" fmla="*/ 85987 w 90552"/>
                <a:gd name="connsiteY0" fmla="*/ 188 h 178338"/>
                <a:gd name="connsiteX1" fmla="*/ 81224 w 90552"/>
                <a:gd name="connsiteY1" fmla="*/ 117663 h 178338"/>
                <a:gd name="connsiteX2" fmla="*/ 262 w 90552"/>
                <a:gd name="connsiteY2" fmla="*/ 177988 h 178338"/>
                <a:gd name="connsiteX3" fmla="*/ 55824 w 90552"/>
                <a:gd name="connsiteY3" fmla="*/ 92263 h 178338"/>
                <a:gd name="connsiteX4" fmla="*/ 85987 w 90552"/>
                <a:gd name="connsiteY4" fmla="*/ 188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52" h="178338">
                  <a:moveTo>
                    <a:pt x="85987" y="188"/>
                  </a:moveTo>
                  <a:cubicBezTo>
                    <a:pt x="90220" y="4421"/>
                    <a:pt x="95512" y="88030"/>
                    <a:pt x="81224" y="117663"/>
                  </a:cubicBezTo>
                  <a:cubicBezTo>
                    <a:pt x="66936" y="147296"/>
                    <a:pt x="4495" y="182221"/>
                    <a:pt x="262" y="177988"/>
                  </a:cubicBezTo>
                  <a:cubicBezTo>
                    <a:pt x="-3971" y="173755"/>
                    <a:pt x="44182" y="120573"/>
                    <a:pt x="55824" y="92263"/>
                  </a:cubicBezTo>
                  <a:cubicBezTo>
                    <a:pt x="67466" y="63953"/>
                    <a:pt x="81754" y="-4045"/>
                    <a:pt x="85987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DD11649C-52C5-4BBA-BADF-D84C8F60A6C3}"/>
                </a:ext>
              </a:extLst>
            </p:cNvPr>
            <p:cNvSpPr/>
            <p:nvPr/>
          </p:nvSpPr>
          <p:spPr>
            <a:xfrm>
              <a:off x="2820827" y="5874492"/>
              <a:ext cx="1013112" cy="684437"/>
            </a:xfrm>
            <a:custGeom>
              <a:avLst/>
              <a:gdLst>
                <a:gd name="connsiteX0" fmla="*/ 1009811 w 1013112"/>
                <a:gd name="connsiteY0" fmla="*/ 846 h 684437"/>
                <a:gd name="connsiteX1" fmla="*/ 849473 w 1013112"/>
                <a:gd name="connsiteY1" fmla="*/ 204046 h 684437"/>
                <a:gd name="connsiteX2" fmla="*/ 619286 w 1013112"/>
                <a:gd name="connsiteY2" fmla="*/ 342158 h 684437"/>
                <a:gd name="connsiteX3" fmla="*/ 420848 w 1013112"/>
                <a:gd name="connsiteY3" fmla="*/ 453283 h 684437"/>
                <a:gd name="connsiteX4" fmla="*/ 189073 w 1013112"/>
                <a:gd name="connsiteY4" fmla="*/ 612033 h 684437"/>
                <a:gd name="connsiteX5" fmla="*/ 117636 w 1013112"/>
                <a:gd name="connsiteY5" fmla="*/ 681883 h 684437"/>
                <a:gd name="connsiteX6" fmla="*/ 161 w 1013112"/>
                <a:gd name="connsiteY6" fmla="*/ 667596 h 684437"/>
                <a:gd name="connsiteX7" fmla="*/ 144623 w 1013112"/>
                <a:gd name="connsiteY7" fmla="*/ 651721 h 684437"/>
                <a:gd name="connsiteX8" fmla="*/ 719298 w 1013112"/>
                <a:gd name="connsiteY8" fmla="*/ 307233 h 684437"/>
                <a:gd name="connsiteX9" fmla="*/ 938373 w 1013112"/>
                <a:gd name="connsiteY9" fmla="*/ 137371 h 684437"/>
                <a:gd name="connsiteX10" fmla="*/ 1009811 w 1013112"/>
                <a:gd name="connsiteY10" fmla="*/ 846 h 68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3112" h="684437">
                  <a:moveTo>
                    <a:pt x="1009811" y="846"/>
                  </a:moveTo>
                  <a:cubicBezTo>
                    <a:pt x="994995" y="11958"/>
                    <a:pt x="914561" y="147161"/>
                    <a:pt x="849473" y="204046"/>
                  </a:cubicBezTo>
                  <a:cubicBezTo>
                    <a:pt x="784385" y="260931"/>
                    <a:pt x="690723" y="300619"/>
                    <a:pt x="619286" y="342158"/>
                  </a:cubicBezTo>
                  <a:cubicBezTo>
                    <a:pt x="547849" y="383697"/>
                    <a:pt x="492550" y="408304"/>
                    <a:pt x="420848" y="453283"/>
                  </a:cubicBezTo>
                  <a:cubicBezTo>
                    <a:pt x="349146" y="498262"/>
                    <a:pt x="239608" y="573933"/>
                    <a:pt x="189073" y="612033"/>
                  </a:cubicBezTo>
                  <a:cubicBezTo>
                    <a:pt x="138538" y="650133"/>
                    <a:pt x="149121" y="672623"/>
                    <a:pt x="117636" y="681883"/>
                  </a:cubicBezTo>
                  <a:cubicBezTo>
                    <a:pt x="86151" y="691143"/>
                    <a:pt x="-4337" y="672623"/>
                    <a:pt x="161" y="667596"/>
                  </a:cubicBezTo>
                  <a:cubicBezTo>
                    <a:pt x="4659" y="662569"/>
                    <a:pt x="24767" y="711781"/>
                    <a:pt x="144623" y="651721"/>
                  </a:cubicBezTo>
                  <a:cubicBezTo>
                    <a:pt x="264479" y="591661"/>
                    <a:pt x="587006" y="392958"/>
                    <a:pt x="719298" y="307233"/>
                  </a:cubicBezTo>
                  <a:cubicBezTo>
                    <a:pt x="851590" y="221508"/>
                    <a:pt x="889161" y="183938"/>
                    <a:pt x="938373" y="137371"/>
                  </a:cubicBezTo>
                  <a:cubicBezTo>
                    <a:pt x="987585" y="90804"/>
                    <a:pt x="1024627" y="-10266"/>
                    <a:pt x="1009811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0C2E2512-C3FD-47CD-9640-86806CE80ED0}"/>
                </a:ext>
              </a:extLst>
            </p:cNvPr>
            <p:cNvSpPr/>
            <p:nvPr/>
          </p:nvSpPr>
          <p:spPr>
            <a:xfrm>
              <a:off x="2742259" y="5954356"/>
              <a:ext cx="994918" cy="581731"/>
            </a:xfrm>
            <a:custGeom>
              <a:avLst/>
              <a:gdLst>
                <a:gd name="connsiteX0" fmla="*/ 989954 w 994918"/>
                <a:gd name="connsiteY0" fmla="*/ 1944 h 581731"/>
                <a:gd name="connsiteX1" fmla="*/ 623241 w 994918"/>
                <a:gd name="connsiteY1" fmla="*/ 224194 h 581731"/>
                <a:gd name="connsiteX2" fmla="*/ 558154 w 994918"/>
                <a:gd name="connsiteY2" fmla="*/ 305157 h 581731"/>
                <a:gd name="connsiteX3" fmla="*/ 447029 w 994918"/>
                <a:gd name="connsiteY3" fmla="*/ 308332 h 581731"/>
                <a:gd name="connsiteX4" fmla="*/ 254941 w 994918"/>
                <a:gd name="connsiteY4" fmla="*/ 422632 h 581731"/>
                <a:gd name="connsiteX5" fmla="*/ 941 w 994918"/>
                <a:gd name="connsiteY5" fmla="*/ 581382 h 581731"/>
                <a:gd name="connsiteX6" fmla="*/ 351779 w 994918"/>
                <a:gd name="connsiteY6" fmla="*/ 376594 h 581731"/>
                <a:gd name="connsiteX7" fmla="*/ 628004 w 994918"/>
                <a:gd name="connsiteY7" fmla="*/ 236894 h 581731"/>
                <a:gd name="connsiteX8" fmla="*/ 821679 w 994918"/>
                <a:gd name="connsiteY8" fmla="*/ 122594 h 581731"/>
                <a:gd name="connsiteX9" fmla="*/ 989954 w 994918"/>
                <a:gd name="connsiteY9" fmla="*/ 1944 h 58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4918" h="581731">
                  <a:moveTo>
                    <a:pt x="989954" y="1944"/>
                  </a:moveTo>
                  <a:cubicBezTo>
                    <a:pt x="956881" y="18877"/>
                    <a:pt x="695208" y="173659"/>
                    <a:pt x="623241" y="224194"/>
                  </a:cubicBezTo>
                  <a:cubicBezTo>
                    <a:pt x="551274" y="274729"/>
                    <a:pt x="587523" y="291134"/>
                    <a:pt x="558154" y="305157"/>
                  </a:cubicBezTo>
                  <a:cubicBezTo>
                    <a:pt x="528785" y="319180"/>
                    <a:pt x="497564" y="288753"/>
                    <a:pt x="447029" y="308332"/>
                  </a:cubicBezTo>
                  <a:cubicBezTo>
                    <a:pt x="396493" y="327911"/>
                    <a:pt x="254941" y="422632"/>
                    <a:pt x="254941" y="422632"/>
                  </a:cubicBezTo>
                  <a:cubicBezTo>
                    <a:pt x="180593" y="468140"/>
                    <a:pt x="-15199" y="589055"/>
                    <a:pt x="941" y="581382"/>
                  </a:cubicBezTo>
                  <a:cubicBezTo>
                    <a:pt x="17081" y="573709"/>
                    <a:pt x="247269" y="434009"/>
                    <a:pt x="351779" y="376594"/>
                  </a:cubicBezTo>
                  <a:cubicBezTo>
                    <a:pt x="456289" y="319179"/>
                    <a:pt x="549687" y="279227"/>
                    <a:pt x="628004" y="236894"/>
                  </a:cubicBezTo>
                  <a:cubicBezTo>
                    <a:pt x="706321" y="194561"/>
                    <a:pt x="761089" y="162017"/>
                    <a:pt x="821679" y="122594"/>
                  </a:cubicBezTo>
                  <a:cubicBezTo>
                    <a:pt x="882268" y="83171"/>
                    <a:pt x="1023027" y="-14989"/>
                    <a:pt x="989954" y="1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0449938E-49AE-417B-908E-30C1A8D15BA4}"/>
                </a:ext>
              </a:extLst>
            </p:cNvPr>
            <p:cNvSpPr/>
            <p:nvPr/>
          </p:nvSpPr>
          <p:spPr>
            <a:xfrm>
              <a:off x="2851017" y="6113449"/>
              <a:ext cx="644739" cy="412791"/>
            </a:xfrm>
            <a:custGeom>
              <a:avLst/>
              <a:gdLst>
                <a:gd name="connsiteX0" fmla="*/ 644658 w 644739"/>
                <a:gd name="connsiteY0" fmla="*/ 14 h 412791"/>
                <a:gd name="connsiteX1" fmla="*/ 255721 w 644739"/>
                <a:gd name="connsiteY1" fmla="*/ 242901 h 412791"/>
                <a:gd name="connsiteX2" fmla="*/ 133 w 644739"/>
                <a:gd name="connsiteY2" fmla="*/ 412764 h 412791"/>
                <a:gd name="connsiteX3" fmla="*/ 287471 w 644739"/>
                <a:gd name="connsiteY3" fmla="*/ 254014 h 412791"/>
                <a:gd name="connsiteX4" fmla="*/ 644658 w 644739"/>
                <a:gd name="connsiteY4" fmla="*/ 14 h 4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739" h="412791">
                  <a:moveTo>
                    <a:pt x="644658" y="14"/>
                  </a:moveTo>
                  <a:cubicBezTo>
                    <a:pt x="639366" y="-1838"/>
                    <a:pt x="363142" y="174109"/>
                    <a:pt x="255721" y="242901"/>
                  </a:cubicBezTo>
                  <a:cubicBezTo>
                    <a:pt x="148300" y="311693"/>
                    <a:pt x="-5159" y="410912"/>
                    <a:pt x="133" y="412764"/>
                  </a:cubicBezTo>
                  <a:cubicBezTo>
                    <a:pt x="5425" y="414616"/>
                    <a:pt x="178463" y="321483"/>
                    <a:pt x="287471" y="254014"/>
                  </a:cubicBezTo>
                  <a:cubicBezTo>
                    <a:pt x="396479" y="186545"/>
                    <a:pt x="649950" y="1866"/>
                    <a:pt x="644658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7E815ACC-5625-4A40-915C-DDE9B216DE6D}"/>
                </a:ext>
              </a:extLst>
            </p:cNvPr>
            <p:cNvSpPr/>
            <p:nvPr/>
          </p:nvSpPr>
          <p:spPr>
            <a:xfrm>
              <a:off x="3088579" y="6076935"/>
              <a:ext cx="111909" cy="90612"/>
            </a:xfrm>
            <a:custGeom>
              <a:avLst/>
              <a:gdLst>
                <a:gd name="connsiteX0" fmla="*/ 3871 w 111909"/>
                <a:gd name="connsiteY0" fmla="*/ 15 h 90612"/>
                <a:gd name="connsiteX1" fmla="*/ 11809 w 111909"/>
                <a:gd name="connsiteY1" fmla="*/ 69865 h 90612"/>
                <a:gd name="connsiteX2" fmla="*/ 111821 w 111909"/>
                <a:gd name="connsiteY2" fmla="*/ 90503 h 90612"/>
                <a:gd name="connsiteX3" fmla="*/ 29271 w 111909"/>
                <a:gd name="connsiteY3" fmla="*/ 63515 h 90612"/>
                <a:gd name="connsiteX4" fmla="*/ 3871 w 111909"/>
                <a:gd name="connsiteY4" fmla="*/ 15 h 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09" h="90612">
                  <a:moveTo>
                    <a:pt x="3871" y="15"/>
                  </a:moveTo>
                  <a:cubicBezTo>
                    <a:pt x="961" y="1073"/>
                    <a:pt x="-6182" y="54784"/>
                    <a:pt x="11809" y="69865"/>
                  </a:cubicBezTo>
                  <a:cubicBezTo>
                    <a:pt x="29800" y="84946"/>
                    <a:pt x="108911" y="91561"/>
                    <a:pt x="111821" y="90503"/>
                  </a:cubicBezTo>
                  <a:cubicBezTo>
                    <a:pt x="114731" y="89445"/>
                    <a:pt x="44881" y="74363"/>
                    <a:pt x="29271" y="63515"/>
                  </a:cubicBezTo>
                  <a:cubicBezTo>
                    <a:pt x="13661" y="52667"/>
                    <a:pt x="6781" y="-1043"/>
                    <a:pt x="3871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9DB32668-196B-48CF-BB4F-2CE4AB80FF1C}"/>
                </a:ext>
              </a:extLst>
            </p:cNvPr>
            <p:cNvSpPr/>
            <p:nvPr/>
          </p:nvSpPr>
          <p:spPr>
            <a:xfrm>
              <a:off x="2310543" y="6128609"/>
              <a:ext cx="911454" cy="555443"/>
            </a:xfrm>
            <a:custGeom>
              <a:avLst/>
              <a:gdLst>
                <a:gd name="connsiteX0" fmla="*/ 857 w 911454"/>
                <a:gd name="connsiteY0" fmla="*/ 554766 h 555443"/>
                <a:gd name="connsiteX1" fmla="*/ 858107 w 911454"/>
                <a:gd name="connsiteY1" fmla="*/ 35654 h 555443"/>
                <a:gd name="connsiteX2" fmla="*/ 807307 w 911454"/>
                <a:gd name="connsiteY2" fmla="*/ 56291 h 555443"/>
                <a:gd name="connsiteX3" fmla="*/ 699357 w 911454"/>
                <a:gd name="connsiteY3" fmla="*/ 143604 h 555443"/>
                <a:gd name="connsiteX4" fmla="*/ 857 w 911454"/>
                <a:gd name="connsiteY4" fmla="*/ 554766 h 5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454" h="555443">
                  <a:moveTo>
                    <a:pt x="857" y="554766"/>
                  </a:moveTo>
                  <a:cubicBezTo>
                    <a:pt x="27315" y="536774"/>
                    <a:pt x="723699" y="118733"/>
                    <a:pt x="858107" y="35654"/>
                  </a:cubicBezTo>
                  <a:cubicBezTo>
                    <a:pt x="992515" y="-47425"/>
                    <a:pt x="833765" y="38299"/>
                    <a:pt x="807307" y="56291"/>
                  </a:cubicBezTo>
                  <a:cubicBezTo>
                    <a:pt x="780849" y="74283"/>
                    <a:pt x="830590" y="59996"/>
                    <a:pt x="699357" y="143604"/>
                  </a:cubicBezTo>
                  <a:cubicBezTo>
                    <a:pt x="568124" y="227212"/>
                    <a:pt x="-25601" y="572758"/>
                    <a:pt x="857" y="554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816E58FA-528D-4257-8C16-540BF892DB9C}"/>
                </a:ext>
              </a:extLst>
            </p:cNvPr>
            <p:cNvSpPr/>
            <p:nvPr/>
          </p:nvSpPr>
          <p:spPr>
            <a:xfrm>
              <a:off x="2262697" y="6374809"/>
              <a:ext cx="746167" cy="431267"/>
            </a:xfrm>
            <a:custGeom>
              <a:avLst/>
              <a:gdLst>
                <a:gd name="connsiteX0" fmla="*/ 51878 w 746167"/>
                <a:gd name="connsiteY0" fmla="*/ 395879 h 431267"/>
                <a:gd name="connsiteX1" fmla="*/ 99503 w 746167"/>
                <a:gd name="connsiteY1" fmla="*/ 380004 h 431267"/>
                <a:gd name="connsiteX2" fmla="*/ 707516 w 746167"/>
                <a:gd name="connsiteY2" fmla="*/ 29166 h 431267"/>
                <a:gd name="connsiteX3" fmla="*/ 615441 w 746167"/>
                <a:gd name="connsiteY3" fmla="*/ 60916 h 431267"/>
                <a:gd name="connsiteX4" fmla="*/ 51878 w 746167"/>
                <a:gd name="connsiteY4" fmla="*/ 395879 h 4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167" h="431267">
                  <a:moveTo>
                    <a:pt x="51878" y="395879"/>
                  </a:moveTo>
                  <a:cubicBezTo>
                    <a:pt x="-34112" y="449060"/>
                    <a:pt x="-9770" y="441123"/>
                    <a:pt x="99503" y="380004"/>
                  </a:cubicBezTo>
                  <a:cubicBezTo>
                    <a:pt x="208776" y="318885"/>
                    <a:pt x="621526" y="82347"/>
                    <a:pt x="707516" y="29166"/>
                  </a:cubicBezTo>
                  <a:cubicBezTo>
                    <a:pt x="793506" y="-24015"/>
                    <a:pt x="724185" y="856"/>
                    <a:pt x="615441" y="60916"/>
                  </a:cubicBezTo>
                  <a:cubicBezTo>
                    <a:pt x="506697" y="120976"/>
                    <a:pt x="137868" y="342698"/>
                    <a:pt x="51878" y="395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D421E5AE-1C66-4C9B-9C92-2E0E29860DB7}"/>
                </a:ext>
              </a:extLst>
            </p:cNvPr>
            <p:cNvSpPr/>
            <p:nvPr/>
          </p:nvSpPr>
          <p:spPr>
            <a:xfrm>
              <a:off x="2682818" y="6408679"/>
              <a:ext cx="466138" cy="293259"/>
            </a:xfrm>
            <a:custGeom>
              <a:avLst/>
              <a:gdLst>
                <a:gd name="connsiteX0" fmla="*/ 452495 w 466138"/>
                <a:gd name="connsiteY0" fmla="*/ 14346 h 293259"/>
                <a:gd name="connsiteX1" fmla="*/ 373120 w 466138"/>
                <a:gd name="connsiteY1" fmla="*/ 42921 h 293259"/>
                <a:gd name="connsiteX2" fmla="*/ 61970 w 466138"/>
                <a:gd name="connsiteY2" fmla="*/ 246121 h 293259"/>
                <a:gd name="connsiteX3" fmla="*/ 57 w 466138"/>
                <a:gd name="connsiteY3" fmla="*/ 287396 h 293259"/>
                <a:gd name="connsiteX4" fmla="*/ 52445 w 466138"/>
                <a:gd name="connsiteY4" fmla="*/ 285809 h 293259"/>
                <a:gd name="connsiteX5" fmla="*/ 133407 w 466138"/>
                <a:gd name="connsiteY5" fmla="*/ 220721 h 293259"/>
                <a:gd name="connsiteX6" fmla="*/ 452495 w 466138"/>
                <a:gd name="connsiteY6" fmla="*/ 14346 h 29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138" h="293259">
                  <a:moveTo>
                    <a:pt x="452495" y="14346"/>
                  </a:moveTo>
                  <a:cubicBezTo>
                    <a:pt x="492447" y="-15287"/>
                    <a:pt x="438207" y="4292"/>
                    <a:pt x="373120" y="42921"/>
                  </a:cubicBezTo>
                  <a:cubicBezTo>
                    <a:pt x="308033" y="81550"/>
                    <a:pt x="124147" y="205375"/>
                    <a:pt x="61970" y="246121"/>
                  </a:cubicBezTo>
                  <a:cubicBezTo>
                    <a:pt x="-207" y="286867"/>
                    <a:pt x="1644" y="280781"/>
                    <a:pt x="57" y="287396"/>
                  </a:cubicBezTo>
                  <a:cubicBezTo>
                    <a:pt x="-1530" y="294011"/>
                    <a:pt x="30220" y="296921"/>
                    <a:pt x="52445" y="285809"/>
                  </a:cubicBezTo>
                  <a:cubicBezTo>
                    <a:pt x="74670" y="274697"/>
                    <a:pt x="69907" y="264113"/>
                    <a:pt x="133407" y="220721"/>
                  </a:cubicBezTo>
                  <a:cubicBezTo>
                    <a:pt x="196907" y="177329"/>
                    <a:pt x="412543" y="43979"/>
                    <a:pt x="452495" y="14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E0B8E7A8-509F-4034-8F32-32FA19B9E242}"/>
                </a:ext>
              </a:extLst>
            </p:cNvPr>
            <p:cNvSpPr/>
            <p:nvPr/>
          </p:nvSpPr>
          <p:spPr>
            <a:xfrm>
              <a:off x="2292710" y="6679519"/>
              <a:ext cx="326567" cy="162797"/>
            </a:xfrm>
            <a:custGeom>
              <a:avLst/>
              <a:gdLst>
                <a:gd name="connsiteX0" fmla="*/ 1228 w 326567"/>
                <a:gd name="connsiteY0" fmla="*/ 162606 h 162797"/>
                <a:gd name="connsiteX1" fmla="*/ 318728 w 326567"/>
                <a:gd name="connsiteY1" fmla="*/ 7031 h 162797"/>
                <a:gd name="connsiteX2" fmla="*/ 212365 w 326567"/>
                <a:gd name="connsiteY2" fmla="*/ 38781 h 162797"/>
                <a:gd name="connsiteX3" fmla="*/ 1228 w 326567"/>
                <a:gd name="connsiteY3" fmla="*/ 162606 h 1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7" h="162797">
                  <a:moveTo>
                    <a:pt x="1228" y="162606"/>
                  </a:moveTo>
                  <a:cubicBezTo>
                    <a:pt x="18955" y="157314"/>
                    <a:pt x="283539" y="27668"/>
                    <a:pt x="318728" y="7031"/>
                  </a:cubicBezTo>
                  <a:cubicBezTo>
                    <a:pt x="353918" y="-13607"/>
                    <a:pt x="262107" y="15498"/>
                    <a:pt x="212365" y="38781"/>
                  </a:cubicBezTo>
                  <a:cubicBezTo>
                    <a:pt x="162623" y="62064"/>
                    <a:pt x="-16499" y="167898"/>
                    <a:pt x="1228" y="162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D85D5BE6-2823-4F65-83A4-2459838DA337}"/>
                </a:ext>
              </a:extLst>
            </p:cNvPr>
            <p:cNvSpPr/>
            <p:nvPr/>
          </p:nvSpPr>
          <p:spPr>
            <a:xfrm>
              <a:off x="2298886" y="6781791"/>
              <a:ext cx="284224" cy="79540"/>
            </a:xfrm>
            <a:custGeom>
              <a:avLst/>
              <a:gdLst>
                <a:gd name="connsiteX0" fmla="*/ 283977 w 284224"/>
                <a:gd name="connsiteY0" fmla="*/ 9 h 79540"/>
                <a:gd name="connsiteX1" fmla="*/ 149039 w 284224"/>
                <a:gd name="connsiteY1" fmla="*/ 60334 h 79540"/>
                <a:gd name="connsiteX2" fmla="*/ 85539 w 284224"/>
                <a:gd name="connsiteY2" fmla="*/ 79384 h 79540"/>
                <a:gd name="connsiteX3" fmla="*/ 52202 w 284224"/>
                <a:gd name="connsiteY3" fmla="*/ 52397 h 79540"/>
                <a:gd name="connsiteX4" fmla="*/ 1402 w 284224"/>
                <a:gd name="connsiteY4" fmla="*/ 53984 h 79540"/>
                <a:gd name="connsiteX5" fmla="*/ 112527 w 284224"/>
                <a:gd name="connsiteY5" fmla="*/ 55572 h 79540"/>
                <a:gd name="connsiteX6" fmla="*/ 283977 w 284224"/>
                <a:gd name="connsiteY6" fmla="*/ 9 h 7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224" h="79540">
                  <a:moveTo>
                    <a:pt x="283977" y="9"/>
                  </a:moveTo>
                  <a:cubicBezTo>
                    <a:pt x="290062" y="803"/>
                    <a:pt x="182112" y="47105"/>
                    <a:pt x="149039" y="60334"/>
                  </a:cubicBezTo>
                  <a:cubicBezTo>
                    <a:pt x="115966" y="73563"/>
                    <a:pt x="101678" y="80707"/>
                    <a:pt x="85539" y="79384"/>
                  </a:cubicBezTo>
                  <a:cubicBezTo>
                    <a:pt x="69400" y="78061"/>
                    <a:pt x="66225" y="56630"/>
                    <a:pt x="52202" y="52397"/>
                  </a:cubicBezTo>
                  <a:cubicBezTo>
                    <a:pt x="38179" y="48164"/>
                    <a:pt x="-8652" y="53455"/>
                    <a:pt x="1402" y="53984"/>
                  </a:cubicBezTo>
                  <a:cubicBezTo>
                    <a:pt x="11456" y="54513"/>
                    <a:pt x="69400" y="64568"/>
                    <a:pt x="112527" y="55572"/>
                  </a:cubicBezTo>
                  <a:cubicBezTo>
                    <a:pt x="155654" y="46576"/>
                    <a:pt x="277892" y="-785"/>
                    <a:pt x="283977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FA5F6FFC-F30B-4AAD-82D7-1335D2204AAC}"/>
                </a:ext>
              </a:extLst>
            </p:cNvPr>
            <p:cNvSpPr/>
            <p:nvPr/>
          </p:nvSpPr>
          <p:spPr>
            <a:xfrm>
              <a:off x="2604727" y="6680199"/>
              <a:ext cx="77275" cy="109525"/>
            </a:xfrm>
            <a:custGeom>
              <a:avLst/>
              <a:gdLst>
                <a:gd name="connsiteX0" fmla="*/ 20998 w 77275"/>
                <a:gd name="connsiteY0" fmla="*/ 1 h 109525"/>
                <a:gd name="connsiteX1" fmla="*/ 74973 w 77275"/>
                <a:gd name="connsiteY1" fmla="*/ 52389 h 109525"/>
                <a:gd name="connsiteX2" fmla="*/ 63861 w 77275"/>
                <a:gd name="connsiteY2" fmla="*/ 87314 h 109525"/>
                <a:gd name="connsiteX3" fmla="*/ 32111 w 77275"/>
                <a:gd name="connsiteY3" fmla="*/ 106364 h 109525"/>
                <a:gd name="connsiteX4" fmla="*/ 361 w 77275"/>
                <a:gd name="connsiteY4" fmla="*/ 107951 h 109525"/>
                <a:gd name="connsiteX5" fmla="*/ 17823 w 77275"/>
                <a:gd name="connsiteY5" fmla="*/ 90489 h 109525"/>
                <a:gd name="connsiteX6" fmla="*/ 60686 w 77275"/>
                <a:gd name="connsiteY6" fmla="*/ 77789 h 109525"/>
                <a:gd name="connsiteX7" fmla="*/ 57511 w 77275"/>
                <a:gd name="connsiteY7" fmla="*/ 53976 h 109525"/>
                <a:gd name="connsiteX8" fmla="*/ 20998 w 77275"/>
                <a:gd name="connsiteY8" fmla="*/ 1 h 10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75" h="109525">
                  <a:moveTo>
                    <a:pt x="20998" y="1"/>
                  </a:moveTo>
                  <a:cubicBezTo>
                    <a:pt x="23908" y="-264"/>
                    <a:pt x="67829" y="37837"/>
                    <a:pt x="74973" y="52389"/>
                  </a:cubicBezTo>
                  <a:cubicBezTo>
                    <a:pt x="82117" y="66941"/>
                    <a:pt x="71005" y="78318"/>
                    <a:pt x="63861" y="87314"/>
                  </a:cubicBezTo>
                  <a:cubicBezTo>
                    <a:pt x="56717" y="96310"/>
                    <a:pt x="42694" y="102925"/>
                    <a:pt x="32111" y="106364"/>
                  </a:cubicBezTo>
                  <a:cubicBezTo>
                    <a:pt x="21528" y="109803"/>
                    <a:pt x="2742" y="110597"/>
                    <a:pt x="361" y="107951"/>
                  </a:cubicBezTo>
                  <a:cubicBezTo>
                    <a:pt x="-2020" y="105305"/>
                    <a:pt x="7769" y="95516"/>
                    <a:pt x="17823" y="90489"/>
                  </a:cubicBezTo>
                  <a:cubicBezTo>
                    <a:pt x="27877" y="85462"/>
                    <a:pt x="54071" y="83874"/>
                    <a:pt x="60686" y="77789"/>
                  </a:cubicBezTo>
                  <a:cubicBezTo>
                    <a:pt x="67301" y="71704"/>
                    <a:pt x="62803" y="64824"/>
                    <a:pt x="57511" y="53976"/>
                  </a:cubicBezTo>
                  <a:cubicBezTo>
                    <a:pt x="52219" y="43128"/>
                    <a:pt x="18088" y="266"/>
                    <a:pt x="2099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59388F0A-3194-449C-AA7A-5F1C3E4735E2}"/>
                </a:ext>
              </a:extLst>
            </p:cNvPr>
            <p:cNvSpPr/>
            <p:nvPr/>
          </p:nvSpPr>
          <p:spPr>
            <a:xfrm>
              <a:off x="2598134" y="6700831"/>
              <a:ext cx="70741" cy="88913"/>
            </a:xfrm>
            <a:custGeom>
              <a:avLst/>
              <a:gdLst>
                <a:gd name="connsiteX0" fmla="*/ 70454 w 70741"/>
                <a:gd name="connsiteY0" fmla="*/ 41282 h 88913"/>
                <a:gd name="connsiteX1" fmla="*/ 33941 w 70741"/>
                <a:gd name="connsiteY1" fmla="*/ 7 h 88913"/>
                <a:gd name="connsiteX2" fmla="*/ 604 w 70741"/>
                <a:gd name="connsiteY2" fmla="*/ 44457 h 88913"/>
                <a:gd name="connsiteX3" fmla="*/ 13304 w 70741"/>
                <a:gd name="connsiteY3" fmla="*/ 88907 h 88913"/>
                <a:gd name="connsiteX4" fmla="*/ 70454 w 70741"/>
                <a:gd name="connsiteY4" fmla="*/ 41282 h 8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41" h="88913">
                  <a:moveTo>
                    <a:pt x="70454" y="41282"/>
                  </a:moveTo>
                  <a:cubicBezTo>
                    <a:pt x="73893" y="26465"/>
                    <a:pt x="45583" y="-522"/>
                    <a:pt x="33941" y="7"/>
                  </a:cubicBezTo>
                  <a:cubicBezTo>
                    <a:pt x="22299" y="536"/>
                    <a:pt x="4043" y="29640"/>
                    <a:pt x="604" y="44457"/>
                  </a:cubicBezTo>
                  <a:cubicBezTo>
                    <a:pt x="-2835" y="59274"/>
                    <a:pt x="9335" y="89436"/>
                    <a:pt x="13304" y="88907"/>
                  </a:cubicBezTo>
                  <a:cubicBezTo>
                    <a:pt x="17273" y="88378"/>
                    <a:pt x="67015" y="56099"/>
                    <a:pt x="70454" y="41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D278BDAC-BB6B-4581-933F-1384E12DB92B}"/>
                </a:ext>
              </a:extLst>
            </p:cNvPr>
            <p:cNvSpPr/>
            <p:nvPr/>
          </p:nvSpPr>
          <p:spPr>
            <a:xfrm>
              <a:off x="2554025" y="6665866"/>
              <a:ext cx="83219" cy="114462"/>
            </a:xfrm>
            <a:custGeom>
              <a:avLst/>
              <a:gdLst>
                <a:gd name="connsiteX0" fmla="*/ 82813 w 83219"/>
                <a:gd name="connsiteY0" fmla="*/ 47 h 114462"/>
                <a:gd name="connsiteX1" fmla="*/ 263 w 83219"/>
                <a:gd name="connsiteY1" fmla="*/ 69897 h 114462"/>
                <a:gd name="connsiteX2" fmla="*/ 55825 w 83219"/>
                <a:gd name="connsiteY2" fmla="*/ 114347 h 114462"/>
                <a:gd name="connsiteX3" fmla="*/ 33600 w 83219"/>
                <a:gd name="connsiteY3" fmla="*/ 81009 h 114462"/>
                <a:gd name="connsiteX4" fmla="*/ 82813 w 83219"/>
                <a:gd name="connsiteY4" fmla="*/ 47 h 1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19" h="114462">
                  <a:moveTo>
                    <a:pt x="82813" y="47"/>
                  </a:moveTo>
                  <a:cubicBezTo>
                    <a:pt x="77257" y="-1805"/>
                    <a:pt x="4761" y="50847"/>
                    <a:pt x="263" y="69897"/>
                  </a:cubicBezTo>
                  <a:cubicBezTo>
                    <a:pt x="-4235" y="88947"/>
                    <a:pt x="50269" y="112495"/>
                    <a:pt x="55825" y="114347"/>
                  </a:cubicBezTo>
                  <a:cubicBezTo>
                    <a:pt x="61381" y="116199"/>
                    <a:pt x="32013" y="95296"/>
                    <a:pt x="33600" y="81009"/>
                  </a:cubicBezTo>
                  <a:cubicBezTo>
                    <a:pt x="35187" y="66722"/>
                    <a:pt x="88369" y="1899"/>
                    <a:pt x="82813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46F8E7E2-D67B-4F7A-B4D2-86C87A646CAF}"/>
                </a:ext>
              </a:extLst>
            </p:cNvPr>
            <p:cNvSpPr/>
            <p:nvPr/>
          </p:nvSpPr>
          <p:spPr>
            <a:xfrm>
              <a:off x="2751046" y="6662728"/>
              <a:ext cx="85910" cy="118920"/>
            </a:xfrm>
            <a:custGeom>
              <a:avLst/>
              <a:gdLst>
                <a:gd name="connsiteX0" fmla="*/ 92 w 85910"/>
                <a:gd name="connsiteY0" fmla="*/ 10 h 118920"/>
                <a:gd name="connsiteX1" fmla="*/ 76292 w 85910"/>
                <a:gd name="connsiteY1" fmla="*/ 61922 h 118920"/>
                <a:gd name="connsiteX2" fmla="*/ 50892 w 85910"/>
                <a:gd name="connsiteY2" fmla="*/ 111135 h 118920"/>
                <a:gd name="connsiteX3" fmla="*/ 85817 w 85910"/>
                <a:gd name="connsiteY3" fmla="*/ 114310 h 118920"/>
                <a:gd name="connsiteX4" fmla="*/ 60417 w 85910"/>
                <a:gd name="connsiteY4" fmla="*/ 66685 h 118920"/>
                <a:gd name="connsiteX5" fmla="*/ 92 w 85910"/>
                <a:gd name="connsiteY5" fmla="*/ 10 h 11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10" h="118920">
                  <a:moveTo>
                    <a:pt x="92" y="10"/>
                  </a:moveTo>
                  <a:cubicBezTo>
                    <a:pt x="2738" y="-784"/>
                    <a:pt x="67825" y="43401"/>
                    <a:pt x="76292" y="61922"/>
                  </a:cubicBezTo>
                  <a:cubicBezTo>
                    <a:pt x="84759" y="80443"/>
                    <a:pt x="49304" y="102404"/>
                    <a:pt x="50892" y="111135"/>
                  </a:cubicBezTo>
                  <a:cubicBezTo>
                    <a:pt x="52480" y="119866"/>
                    <a:pt x="84230" y="121718"/>
                    <a:pt x="85817" y="114310"/>
                  </a:cubicBezTo>
                  <a:cubicBezTo>
                    <a:pt x="87404" y="106902"/>
                    <a:pt x="68355" y="80443"/>
                    <a:pt x="60417" y="66685"/>
                  </a:cubicBezTo>
                  <a:cubicBezTo>
                    <a:pt x="52480" y="52927"/>
                    <a:pt x="-2554" y="804"/>
                    <a:pt x="92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4157906-78F5-4FB5-96A2-DF7AA2FBFBA0}"/>
                </a:ext>
              </a:extLst>
            </p:cNvPr>
            <p:cNvSpPr/>
            <p:nvPr/>
          </p:nvSpPr>
          <p:spPr>
            <a:xfrm>
              <a:off x="2676452" y="6724105"/>
              <a:ext cx="86041" cy="143402"/>
            </a:xfrm>
            <a:custGeom>
              <a:avLst/>
              <a:gdLst>
                <a:gd name="connsiteX0" fmla="*/ 69923 w 86041"/>
                <a:gd name="connsiteY0" fmla="*/ 27533 h 143402"/>
                <a:gd name="connsiteX1" fmla="*/ 73 w 86041"/>
                <a:gd name="connsiteY1" fmla="*/ 5308 h 143402"/>
                <a:gd name="connsiteX2" fmla="*/ 85798 w 86041"/>
                <a:gd name="connsiteY2" fmla="*/ 141833 h 143402"/>
                <a:gd name="connsiteX3" fmla="*/ 25473 w 86041"/>
                <a:gd name="connsiteY3" fmla="*/ 78333 h 143402"/>
                <a:gd name="connsiteX4" fmla="*/ 11186 w 86041"/>
                <a:gd name="connsiteY4" fmla="*/ 60870 h 143402"/>
                <a:gd name="connsiteX5" fmla="*/ 19123 w 86041"/>
                <a:gd name="connsiteY5" fmla="*/ 24358 h 143402"/>
                <a:gd name="connsiteX6" fmla="*/ 69923 w 86041"/>
                <a:gd name="connsiteY6" fmla="*/ 27533 h 14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41" h="143402">
                  <a:moveTo>
                    <a:pt x="69923" y="27533"/>
                  </a:moveTo>
                  <a:cubicBezTo>
                    <a:pt x="66748" y="24358"/>
                    <a:pt x="-2573" y="-13742"/>
                    <a:pt x="73" y="5308"/>
                  </a:cubicBezTo>
                  <a:cubicBezTo>
                    <a:pt x="2719" y="24358"/>
                    <a:pt x="81565" y="129662"/>
                    <a:pt x="85798" y="141833"/>
                  </a:cubicBezTo>
                  <a:cubicBezTo>
                    <a:pt x="90031" y="154004"/>
                    <a:pt x="37908" y="91827"/>
                    <a:pt x="25473" y="78333"/>
                  </a:cubicBezTo>
                  <a:cubicBezTo>
                    <a:pt x="13038" y="64839"/>
                    <a:pt x="12244" y="69866"/>
                    <a:pt x="11186" y="60870"/>
                  </a:cubicBezTo>
                  <a:cubicBezTo>
                    <a:pt x="10128" y="51874"/>
                    <a:pt x="12509" y="30443"/>
                    <a:pt x="19123" y="24358"/>
                  </a:cubicBezTo>
                  <a:cubicBezTo>
                    <a:pt x="25737" y="18273"/>
                    <a:pt x="73098" y="30708"/>
                    <a:pt x="69923" y="27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C3E6FC25-561E-412A-B967-A181B5A3A73E}"/>
                </a:ext>
              </a:extLst>
            </p:cNvPr>
            <p:cNvSpPr/>
            <p:nvPr/>
          </p:nvSpPr>
          <p:spPr>
            <a:xfrm>
              <a:off x="2588915" y="6737350"/>
              <a:ext cx="310139" cy="179624"/>
            </a:xfrm>
            <a:custGeom>
              <a:avLst/>
              <a:gdLst>
                <a:gd name="connsiteX0" fmla="*/ 309860 w 310139"/>
                <a:gd name="connsiteY0" fmla="*/ 179388 h 179624"/>
                <a:gd name="connsiteX1" fmla="*/ 24110 w 310139"/>
                <a:gd name="connsiteY1" fmla="*/ 146050 h 179624"/>
                <a:gd name="connsiteX2" fmla="*/ 19348 w 310139"/>
                <a:gd name="connsiteY2" fmla="*/ 39688 h 179624"/>
                <a:gd name="connsiteX3" fmla="*/ 54273 w 310139"/>
                <a:gd name="connsiteY3" fmla="*/ 58738 h 179624"/>
                <a:gd name="connsiteX4" fmla="*/ 89198 w 310139"/>
                <a:gd name="connsiteY4" fmla="*/ 0 h 179624"/>
                <a:gd name="connsiteX5" fmla="*/ 49510 w 310139"/>
                <a:gd name="connsiteY5" fmla="*/ 58738 h 179624"/>
                <a:gd name="connsiteX6" fmla="*/ 17760 w 310139"/>
                <a:gd name="connsiteY6" fmla="*/ 73025 h 179624"/>
                <a:gd name="connsiteX7" fmla="*/ 76498 w 310139"/>
                <a:gd name="connsiteY7" fmla="*/ 133350 h 179624"/>
                <a:gd name="connsiteX8" fmla="*/ 309860 w 310139"/>
                <a:gd name="connsiteY8" fmla="*/ 179388 h 17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139" h="179624">
                  <a:moveTo>
                    <a:pt x="309860" y="179388"/>
                  </a:moveTo>
                  <a:cubicBezTo>
                    <a:pt x="301129" y="181505"/>
                    <a:pt x="72529" y="169333"/>
                    <a:pt x="24110" y="146050"/>
                  </a:cubicBezTo>
                  <a:cubicBezTo>
                    <a:pt x="-24309" y="122767"/>
                    <a:pt x="14321" y="54240"/>
                    <a:pt x="19348" y="39688"/>
                  </a:cubicBezTo>
                  <a:cubicBezTo>
                    <a:pt x="24375" y="25136"/>
                    <a:pt x="42631" y="65353"/>
                    <a:pt x="54273" y="58738"/>
                  </a:cubicBezTo>
                  <a:cubicBezTo>
                    <a:pt x="65915" y="52123"/>
                    <a:pt x="89992" y="0"/>
                    <a:pt x="89198" y="0"/>
                  </a:cubicBezTo>
                  <a:cubicBezTo>
                    <a:pt x="88404" y="0"/>
                    <a:pt x="61416" y="46567"/>
                    <a:pt x="49510" y="58738"/>
                  </a:cubicBezTo>
                  <a:cubicBezTo>
                    <a:pt x="37604" y="70909"/>
                    <a:pt x="13262" y="60590"/>
                    <a:pt x="17760" y="73025"/>
                  </a:cubicBezTo>
                  <a:cubicBezTo>
                    <a:pt x="22258" y="85460"/>
                    <a:pt x="32577" y="116681"/>
                    <a:pt x="76498" y="133350"/>
                  </a:cubicBezTo>
                  <a:cubicBezTo>
                    <a:pt x="120419" y="150019"/>
                    <a:pt x="318591" y="177271"/>
                    <a:pt x="309860" y="1793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C44F21C2-804A-4D4B-BBAC-75DC62258523}"/>
                </a:ext>
              </a:extLst>
            </p:cNvPr>
            <p:cNvSpPr/>
            <p:nvPr/>
          </p:nvSpPr>
          <p:spPr>
            <a:xfrm>
              <a:off x="2786881" y="6861170"/>
              <a:ext cx="264196" cy="50990"/>
            </a:xfrm>
            <a:custGeom>
              <a:avLst/>
              <a:gdLst>
                <a:gd name="connsiteX0" fmla="*/ 769 w 264196"/>
                <a:gd name="connsiteY0" fmla="*/ 5 h 50990"/>
                <a:gd name="connsiteX1" fmla="*/ 256357 w 264196"/>
                <a:gd name="connsiteY1" fmla="*/ 44455 h 50990"/>
                <a:gd name="connsiteX2" fmla="*/ 180157 w 264196"/>
                <a:gd name="connsiteY2" fmla="*/ 47630 h 50990"/>
                <a:gd name="connsiteX3" fmla="*/ 769 w 264196"/>
                <a:gd name="connsiteY3" fmla="*/ 5 h 5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96" h="50990">
                  <a:moveTo>
                    <a:pt x="769" y="5"/>
                  </a:moveTo>
                  <a:cubicBezTo>
                    <a:pt x="13469" y="-524"/>
                    <a:pt x="226459" y="36518"/>
                    <a:pt x="256357" y="44455"/>
                  </a:cubicBezTo>
                  <a:cubicBezTo>
                    <a:pt x="286255" y="52392"/>
                    <a:pt x="224078" y="52657"/>
                    <a:pt x="180157" y="47630"/>
                  </a:cubicBezTo>
                  <a:cubicBezTo>
                    <a:pt x="136236" y="42603"/>
                    <a:pt x="-11931" y="534"/>
                    <a:pt x="76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B649E778-E7AA-4A79-99FF-FB9076CEB218}"/>
                </a:ext>
              </a:extLst>
            </p:cNvPr>
            <p:cNvSpPr/>
            <p:nvPr/>
          </p:nvSpPr>
          <p:spPr>
            <a:xfrm>
              <a:off x="2714448" y="6662738"/>
              <a:ext cx="78293" cy="150859"/>
            </a:xfrm>
            <a:custGeom>
              <a:avLst/>
              <a:gdLst>
                <a:gd name="connsiteX0" fmla="*/ 44627 w 78293"/>
                <a:gd name="connsiteY0" fmla="*/ 0 h 150859"/>
                <a:gd name="connsiteX1" fmla="*/ 28752 w 78293"/>
                <a:gd name="connsiteY1" fmla="*/ 79375 h 150859"/>
                <a:gd name="connsiteX2" fmla="*/ 77965 w 78293"/>
                <a:gd name="connsiteY2" fmla="*/ 112712 h 150859"/>
                <a:gd name="connsiteX3" fmla="*/ 177 w 78293"/>
                <a:gd name="connsiteY3" fmla="*/ 128587 h 150859"/>
                <a:gd name="connsiteX4" fmla="*/ 55740 w 78293"/>
                <a:gd name="connsiteY4" fmla="*/ 150812 h 150859"/>
                <a:gd name="connsiteX5" fmla="*/ 22402 w 78293"/>
                <a:gd name="connsiteY5" fmla="*/ 122237 h 150859"/>
                <a:gd name="connsiteX6" fmla="*/ 27165 w 78293"/>
                <a:gd name="connsiteY6" fmla="*/ 77787 h 150859"/>
                <a:gd name="connsiteX7" fmla="*/ 44627 w 78293"/>
                <a:gd name="connsiteY7" fmla="*/ 0 h 15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3" h="150859">
                  <a:moveTo>
                    <a:pt x="44627" y="0"/>
                  </a:moveTo>
                  <a:cubicBezTo>
                    <a:pt x="44891" y="265"/>
                    <a:pt x="23196" y="60590"/>
                    <a:pt x="28752" y="79375"/>
                  </a:cubicBezTo>
                  <a:cubicBezTo>
                    <a:pt x="34308" y="98160"/>
                    <a:pt x="82727" y="104510"/>
                    <a:pt x="77965" y="112712"/>
                  </a:cubicBezTo>
                  <a:cubicBezTo>
                    <a:pt x="73203" y="120914"/>
                    <a:pt x="3881" y="122237"/>
                    <a:pt x="177" y="128587"/>
                  </a:cubicBezTo>
                  <a:cubicBezTo>
                    <a:pt x="-3527" y="134937"/>
                    <a:pt x="52036" y="151870"/>
                    <a:pt x="55740" y="150812"/>
                  </a:cubicBezTo>
                  <a:cubicBezTo>
                    <a:pt x="59444" y="149754"/>
                    <a:pt x="27164" y="134408"/>
                    <a:pt x="22402" y="122237"/>
                  </a:cubicBezTo>
                  <a:cubicBezTo>
                    <a:pt x="17640" y="110066"/>
                    <a:pt x="25313" y="93926"/>
                    <a:pt x="27165" y="77787"/>
                  </a:cubicBezTo>
                  <a:cubicBezTo>
                    <a:pt x="29017" y="61648"/>
                    <a:pt x="44363" y="-265"/>
                    <a:pt x="446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CDB81D85-AC41-49AA-8012-E5FD7F90DF87}"/>
                </a:ext>
              </a:extLst>
            </p:cNvPr>
            <p:cNvSpPr/>
            <p:nvPr/>
          </p:nvSpPr>
          <p:spPr>
            <a:xfrm>
              <a:off x="1851071" y="5139898"/>
              <a:ext cx="413762" cy="233434"/>
            </a:xfrm>
            <a:custGeom>
              <a:avLst/>
              <a:gdLst>
                <a:gd name="connsiteX0" fmla="*/ 413762 w 413762"/>
                <a:gd name="connsiteY0" fmla="*/ 14185 h 233434"/>
                <a:gd name="connsiteX1" fmla="*/ 274062 w 413762"/>
                <a:gd name="connsiteY1" fmla="*/ 31119 h 233434"/>
                <a:gd name="connsiteX2" fmla="*/ 132246 w 413762"/>
                <a:gd name="connsiteY2" fmla="*/ 3602 h 233434"/>
                <a:gd name="connsiteX3" fmla="*/ 20062 w 413762"/>
                <a:gd name="connsiteY3" fmla="*/ 126369 h 233434"/>
                <a:gd name="connsiteX4" fmla="*/ 7362 w 413762"/>
                <a:gd name="connsiteY4" fmla="*/ 179285 h 233434"/>
                <a:gd name="connsiteX5" fmla="*/ 100496 w 413762"/>
                <a:gd name="connsiteY5" fmla="*/ 232202 h 233434"/>
                <a:gd name="connsiteX6" fmla="*/ 305812 w 413762"/>
                <a:gd name="connsiteY6" fmla="*/ 124252 h 233434"/>
                <a:gd name="connsiteX7" fmla="*/ 274062 w 413762"/>
                <a:gd name="connsiteY7" fmla="*/ 105202 h 233434"/>
                <a:gd name="connsiteX8" fmla="*/ 413762 w 413762"/>
                <a:gd name="connsiteY8" fmla="*/ 14185 h 2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762" h="233434">
                  <a:moveTo>
                    <a:pt x="413762" y="14185"/>
                  </a:moveTo>
                  <a:cubicBezTo>
                    <a:pt x="413762" y="1838"/>
                    <a:pt x="320981" y="32883"/>
                    <a:pt x="274062" y="31119"/>
                  </a:cubicBezTo>
                  <a:cubicBezTo>
                    <a:pt x="227143" y="29355"/>
                    <a:pt x="174579" y="-12273"/>
                    <a:pt x="132246" y="3602"/>
                  </a:cubicBezTo>
                  <a:cubicBezTo>
                    <a:pt x="89913" y="19477"/>
                    <a:pt x="40876" y="97089"/>
                    <a:pt x="20062" y="126369"/>
                  </a:cubicBezTo>
                  <a:cubicBezTo>
                    <a:pt x="-752" y="155649"/>
                    <a:pt x="-6044" y="161646"/>
                    <a:pt x="7362" y="179285"/>
                  </a:cubicBezTo>
                  <a:cubicBezTo>
                    <a:pt x="20768" y="196924"/>
                    <a:pt x="50754" y="241374"/>
                    <a:pt x="100496" y="232202"/>
                  </a:cubicBezTo>
                  <a:cubicBezTo>
                    <a:pt x="150238" y="223030"/>
                    <a:pt x="276884" y="145419"/>
                    <a:pt x="305812" y="124252"/>
                  </a:cubicBezTo>
                  <a:cubicBezTo>
                    <a:pt x="334740" y="103085"/>
                    <a:pt x="259245" y="122135"/>
                    <a:pt x="274062" y="105202"/>
                  </a:cubicBezTo>
                  <a:cubicBezTo>
                    <a:pt x="288879" y="88269"/>
                    <a:pt x="413762" y="26532"/>
                    <a:pt x="413762" y="14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21835B3E-7FA5-4FA1-9EF3-41CEEE55A5EB}"/>
                </a:ext>
              </a:extLst>
            </p:cNvPr>
            <p:cNvSpPr/>
            <p:nvPr/>
          </p:nvSpPr>
          <p:spPr>
            <a:xfrm>
              <a:off x="3345936" y="5952963"/>
              <a:ext cx="262883" cy="70432"/>
            </a:xfrm>
            <a:custGeom>
              <a:avLst/>
              <a:gdLst>
                <a:gd name="connsiteX0" fmla="*/ 2102 w 262883"/>
                <a:gd name="connsiteY0" fmla="*/ 162 h 70432"/>
                <a:gd name="connsiteX1" fmla="*/ 259277 w 262883"/>
                <a:gd name="connsiteY1" fmla="*/ 68425 h 70432"/>
                <a:gd name="connsiteX2" fmla="*/ 143389 w 262883"/>
                <a:gd name="connsiteY2" fmla="*/ 49375 h 70432"/>
                <a:gd name="connsiteX3" fmla="*/ 2102 w 262883"/>
                <a:gd name="connsiteY3" fmla="*/ 162 h 7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83" h="70432">
                  <a:moveTo>
                    <a:pt x="2102" y="162"/>
                  </a:moveTo>
                  <a:cubicBezTo>
                    <a:pt x="21417" y="3337"/>
                    <a:pt x="235729" y="60223"/>
                    <a:pt x="259277" y="68425"/>
                  </a:cubicBezTo>
                  <a:cubicBezTo>
                    <a:pt x="282825" y="76627"/>
                    <a:pt x="184929" y="57577"/>
                    <a:pt x="143389" y="49375"/>
                  </a:cubicBezTo>
                  <a:cubicBezTo>
                    <a:pt x="101849" y="41173"/>
                    <a:pt x="-17213" y="-3013"/>
                    <a:pt x="2102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B2514933-27DF-4E0B-A6AF-BEFC558F5D03}"/>
                </a:ext>
              </a:extLst>
            </p:cNvPr>
            <p:cNvSpPr/>
            <p:nvPr/>
          </p:nvSpPr>
          <p:spPr>
            <a:xfrm>
              <a:off x="3338286" y="5957881"/>
              <a:ext cx="243063" cy="108050"/>
            </a:xfrm>
            <a:custGeom>
              <a:avLst/>
              <a:gdLst>
                <a:gd name="connsiteX0" fmla="*/ 1814 w 243063"/>
                <a:gd name="connsiteY0" fmla="*/ 7 h 108050"/>
                <a:gd name="connsiteX1" fmla="*/ 49439 w 243063"/>
                <a:gd name="connsiteY1" fmla="*/ 82557 h 108050"/>
                <a:gd name="connsiteX2" fmla="*/ 227239 w 243063"/>
                <a:gd name="connsiteY2" fmla="*/ 88907 h 108050"/>
                <a:gd name="connsiteX3" fmla="*/ 220889 w 243063"/>
                <a:gd name="connsiteY3" fmla="*/ 87319 h 108050"/>
                <a:gd name="connsiteX4" fmla="*/ 108177 w 243063"/>
                <a:gd name="connsiteY4" fmla="*/ 107957 h 108050"/>
                <a:gd name="connsiteX5" fmla="*/ 19277 w 243063"/>
                <a:gd name="connsiteY5" fmla="*/ 77794 h 108050"/>
                <a:gd name="connsiteX6" fmla="*/ 1814 w 243063"/>
                <a:gd name="connsiteY6" fmla="*/ 7 h 1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63" h="108050">
                  <a:moveTo>
                    <a:pt x="1814" y="7"/>
                  </a:moveTo>
                  <a:cubicBezTo>
                    <a:pt x="6841" y="801"/>
                    <a:pt x="11868" y="67740"/>
                    <a:pt x="49439" y="82557"/>
                  </a:cubicBezTo>
                  <a:cubicBezTo>
                    <a:pt x="87010" y="97374"/>
                    <a:pt x="198664" y="88113"/>
                    <a:pt x="227239" y="88907"/>
                  </a:cubicBezTo>
                  <a:cubicBezTo>
                    <a:pt x="255814" y="89701"/>
                    <a:pt x="240733" y="84144"/>
                    <a:pt x="220889" y="87319"/>
                  </a:cubicBezTo>
                  <a:cubicBezTo>
                    <a:pt x="201045" y="90494"/>
                    <a:pt x="141779" y="109544"/>
                    <a:pt x="108177" y="107957"/>
                  </a:cubicBezTo>
                  <a:cubicBezTo>
                    <a:pt x="74575" y="106370"/>
                    <a:pt x="36475" y="93405"/>
                    <a:pt x="19277" y="77794"/>
                  </a:cubicBezTo>
                  <a:cubicBezTo>
                    <a:pt x="2079" y="62184"/>
                    <a:pt x="-3213" y="-787"/>
                    <a:pt x="181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259D9616-0BB0-4D4B-B29C-CE264B26F392}"/>
                </a:ext>
              </a:extLst>
            </p:cNvPr>
            <p:cNvSpPr/>
            <p:nvPr/>
          </p:nvSpPr>
          <p:spPr>
            <a:xfrm>
              <a:off x="3397212" y="6000423"/>
              <a:ext cx="63538" cy="5090"/>
            </a:xfrm>
            <a:custGeom>
              <a:avLst/>
              <a:gdLst>
                <a:gd name="connsiteX0" fmla="*/ 63538 w 63538"/>
                <a:gd name="connsiteY0" fmla="*/ 5090 h 5090"/>
                <a:gd name="connsiteX1" fmla="*/ 38 w 63538"/>
                <a:gd name="connsiteY1" fmla="*/ 327 h 5090"/>
                <a:gd name="connsiteX2" fmla="*/ 63538 w 63538"/>
                <a:gd name="connsiteY2" fmla="*/ 5090 h 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8" h="5090">
                  <a:moveTo>
                    <a:pt x="63538" y="5090"/>
                  </a:moveTo>
                  <a:cubicBezTo>
                    <a:pt x="63538" y="5090"/>
                    <a:pt x="1890" y="-1525"/>
                    <a:pt x="38" y="327"/>
                  </a:cubicBezTo>
                  <a:cubicBezTo>
                    <a:pt x="-1814" y="2179"/>
                    <a:pt x="63538" y="5090"/>
                    <a:pt x="63538" y="5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4836E5B5-9F10-42F4-8729-B906BF418F5F}"/>
                </a:ext>
              </a:extLst>
            </p:cNvPr>
            <p:cNvSpPr/>
            <p:nvPr/>
          </p:nvSpPr>
          <p:spPr>
            <a:xfrm>
              <a:off x="2869830" y="5645147"/>
              <a:ext cx="151231" cy="362489"/>
            </a:xfrm>
            <a:custGeom>
              <a:avLst/>
              <a:gdLst>
                <a:gd name="connsiteX0" fmla="*/ 370 w 151231"/>
                <a:gd name="connsiteY0" fmla="*/ 3 h 362489"/>
                <a:gd name="connsiteX1" fmla="*/ 16245 w 151231"/>
                <a:gd name="connsiteY1" fmla="*/ 187328 h 362489"/>
                <a:gd name="connsiteX2" fmla="*/ 52758 w 151231"/>
                <a:gd name="connsiteY2" fmla="*/ 303216 h 362489"/>
                <a:gd name="connsiteX3" fmla="*/ 151183 w 151231"/>
                <a:gd name="connsiteY3" fmla="*/ 361953 h 362489"/>
                <a:gd name="connsiteX4" fmla="*/ 65458 w 151231"/>
                <a:gd name="connsiteY4" fmla="*/ 271466 h 362489"/>
                <a:gd name="connsiteX5" fmla="*/ 30533 w 151231"/>
                <a:gd name="connsiteY5" fmla="*/ 182566 h 362489"/>
                <a:gd name="connsiteX6" fmla="*/ 370 w 151231"/>
                <a:gd name="connsiteY6" fmla="*/ 3 h 36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31" h="362489">
                  <a:moveTo>
                    <a:pt x="370" y="3"/>
                  </a:moveTo>
                  <a:cubicBezTo>
                    <a:pt x="-2011" y="797"/>
                    <a:pt x="7514" y="136793"/>
                    <a:pt x="16245" y="187328"/>
                  </a:cubicBezTo>
                  <a:cubicBezTo>
                    <a:pt x="24976" y="237864"/>
                    <a:pt x="30268" y="274112"/>
                    <a:pt x="52758" y="303216"/>
                  </a:cubicBezTo>
                  <a:cubicBezTo>
                    <a:pt x="75248" y="332320"/>
                    <a:pt x="149066" y="367245"/>
                    <a:pt x="151183" y="361953"/>
                  </a:cubicBezTo>
                  <a:cubicBezTo>
                    <a:pt x="153300" y="356661"/>
                    <a:pt x="85566" y="301364"/>
                    <a:pt x="65458" y="271466"/>
                  </a:cubicBezTo>
                  <a:cubicBezTo>
                    <a:pt x="45350" y="241568"/>
                    <a:pt x="42704" y="220666"/>
                    <a:pt x="30533" y="182566"/>
                  </a:cubicBezTo>
                  <a:cubicBezTo>
                    <a:pt x="18362" y="144466"/>
                    <a:pt x="2751" y="-791"/>
                    <a:pt x="37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9AFBE664-F015-437B-AD48-0CF9099D1279}"/>
                </a:ext>
              </a:extLst>
            </p:cNvPr>
            <p:cNvSpPr/>
            <p:nvPr/>
          </p:nvSpPr>
          <p:spPr>
            <a:xfrm>
              <a:off x="2641600" y="5776913"/>
              <a:ext cx="391846" cy="241897"/>
            </a:xfrm>
            <a:custGeom>
              <a:avLst/>
              <a:gdLst>
                <a:gd name="connsiteX0" fmla="*/ 0 w 391846"/>
                <a:gd name="connsiteY0" fmla="*/ 0 h 241897"/>
                <a:gd name="connsiteX1" fmla="*/ 296863 w 391846"/>
                <a:gd name="connsiteY1" fmla="*/ 198437 h 241897"/>
                <a:gd name="connsiteX2" fmla="*/ 390525 w 391846"/>
                <a:gd name="connsiteY2" fmla="*/ 239712 h 241897"/>
                <a:gd name="connsiteX3" fmla="*/ 242888 w 391846"/>
                <a:gd name="connsiteY3" fmla="*/ 157162 h 241897"/>
                <a:gd name="connsiteX4" fmla="*/ 128588 w 391846"/>
                <a:gd name="connsiteY4" fmla="*/ 92075 h 241897"/>
                <a:gd name="connsiteX5" fmla="*/ 347663 w 391846"/>
                <a:gd name="connsiteY5" fmla="*/ 239712 h 241897"/>
                <a:gd name="connsiteX6" fmla="*/ 211138 w 391846"/>
                <a:gd name="connsiteY6" fmla="*/ 138112 h 241897"/>
                <a:gd name="connsiteX7" fmla="*/ 0 w 391846"/>
                <a:gd name="connsiteY7" fmla="*/ 0 h 24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846" h="241897">
                  <a:moveTo>
                    <a:pt x="0" y="0"/>
                  </a:moveTo>
                  <a:cubicBezTo>
                    <a:pt x="14287" y="10054"/>
                    <a:pt x="231776" y="158485"/>
                    <a:pt x="296863" y="198437"/>
                  </a:cubicBezTo>
                  <a:cubicBezTo>
                    <a:pt x="361950" y="238389"/>
                    <a:pt x="399521" y="246591"/>
                    <a:pt x="390525" y="239712"/>
                  </a:cubicBezTo>
                  <a:cubicBezTo>
                    <a:pt x="381529" y="232833"/>
                    <a:pt x="242888" y="157162"/>
                    <a:pt x="242888" y="157162"/>
                  </a:cubicBezTo>
                  <a:cubicBezTo>
                    <a:pt x="199232" y="132556"/>
                    <a:pt x="111126" y="78317"/>
                    <a:pt x="128588" y="92075"/>
                  </a:cubicBezTo>
                  <a:cubicBezTo>
                    <a:pt x="146050" y="105833"/>
                    <a:pt x="333905" y="232039"/>
                    <a:pt x="347663" y="239712"/>
                  </a:cubicBezTo>
                  <a:cubicBezTo>
                    <a:pt x="361421" y="247385"/>
                    <a:pt x="267230" y="174360"/>
                    <a:pt x="211138" y="1381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: 図形 1308">
              <a:extLst>
                <a:ext uri="{FF2B5EF4-FFF2-40B4-BE49-F238E27FC236}">
                  <a16:creationId xmlns:a16="http://schemas.microsoft.com/office/drawing/2014/main" id="{0235EA23-33EC-4B39-B9AA-818093C562C9}"/>
                </a:ext>
              </a:extLst>
            </p:cNvPr>
            <p:cNvSpPr/>
            <p:nvPr/>
          </p:nvSpPr>
          <p:spPr>
            <a:xfrm>
              <a:off x="2826643" y="5754954"/>
              <a:ext cx="132592" cy="210894"/>
            </a:xfrm>
            <a:custGeom>
              <a:avLst/>
              <a:gdLst>
                <a:gd name="connsiteX0" fmla="*/ 5457 w 132592"/>
                <a:gd name="connsiteY0" fmla="*/ 1321 h 210894"/>
                <a:gd name="connsiteX1" fmla="*/ 51495 w 132592"/>
                <a:gd name="connsiteY1" fmla="*/ 125146 h 210894"/>
                <a:gd name="connsiteX2" fmla="*/ 132457 w 132592"/>
                <a:gd name="connsiteY2" fmla="*/ 210871 h 210894"/>
                <a:gd name="connsiteX3" fmla="*/ 30857 w 132592"/>
                <a:gd name="connsiteY3" fmla="*/ 133084 h 210894"/>
                <a:gd name="connsiteX4" fmla="*/ 3870 w 132592"/>
                <a:gd name="connsiteY4" fmla="*/ 63234 h 210894"/>
                <a:gd name="connsiteX5" fmla="*/ 5457 w 132592"/>
                <a:gd name="connsiteY5" fmla="*/ 1321 h 21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92" h="210894">
                  <a:moveTo>
                    <a:pt x="5457" y="1321"/>
                  </a:moveTo>
                  <a:cubicBezTo>
                    <a:pt x="13394" y="11640"/>
                    <a:pt x="30328" y="90221"/>
                    <a:pt x="51495" y="125146"/>
                  </a:cubicBezTo>
                  <a:cubicBezTo>
                    <a:pt x="72662" y="160071"/>
                    <a:pt x="135897" y="209548"/>
                    <a:pt x="132457" y="210871"/>
                  </a:cubicBezTo>
                  <a:cubicBezTo>
                    <a:pt x="129017" y="212194"/>
                    <a:pt x="52288" y="157690"/>
                    <a:pt x="30857" y="133084"/>
                  </a:cubicBezTo>
                  <a:cubicBezTo>
                    <a:pt x="9426" y="108478"/>
                    <a:pt x="8368" y="82549"/>
                    <a:pt x="3870" y="63234"/>
                  </a:cubicBezTo>
                  <a:cubicBezTo>
                    <a:pt x="-628" y="43919"/>
                    <a:pt x="-2480" y="-8998"/>
                    <a:pt x="5457" y="1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C9174C8E-48E5-48DC-BC53-C76F0AE305DB}"/>
                </a:ext>
              </a:extLst>
            </p:cNvPr>
            <p:cNvSpPr/>
            <p:nvPr/>
          </p:nvSpPr>
          <p:spPr>
            <a:xfrm>
              <a:off x="2446033" y="5940441"/>
              <a:ext cx="606828" cy="225885"/>
            </a:xfrm>
            <a:custGeom>
              <a:avLst/>
              <a:gdLst>
                <a:gd name="connsiteX0" fmla="*/ 14592 w 606828"/>
                <a:gd name="connsiteY0" fmla="*/ 11097 h 225885"/>
                <a:gd name="connsiteX1" fmla="*/ 179692 w 606828"/>
                <a:gd name="connsiteY1" fmla="*/ 39672 h 225885"/>
                <a:gd name="connsiteX2" fmla="*/ 568630 w 606828"/>
                <a:gd name="connsiteY2" fmla="*/ 214297 h 225885"/>
                <a:gd name="connsiteX3" fmla="*/ 532117 w 606828"/>
                <a:gd name="connsiteY3" fmla="*/ 187309 h 225885"/>
                <a:gd name="connsiteX4" fmla="*/ 14592 w 606828"/>
                <a:gd name="connsiteY4" fmla="*/ 11097 h 22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828" h="225885">
                  <a:moveTo>
                    <a:pt x="14592" y="11097"/>
                  </a:moveTo>
                  <a:cubicBezTo>
                    <a:pt x="-44146" y="-13509"/>
                    <a:pt x="87353" y="5805"/>
                    <a:pt x="179692" y="39672"/>
                  </a:cubicBezTo>
                  <a:cubicBezTo>
                    <a:pt x="272031" y="73539"/>
                    <a:pt x="509893" y="189691"/>
                    <a:pt x="568630" y="214297"/>
                  </a:cubicBezTo>
                  <a:cubicBezTo>
                    <a:pt x="627368" y="238903"/>
                    <a:pt x="620752" y="221705"/>
                    <a:pt x="532117" y="187309"/>
                  </a:cubicBezTo>
                  <a:cubicBezTo>
                    <a:pt x="443482" y="152913"/>
                    <a:pt x="73330" y="35703"/>
                    <a:pt x="14592" y="1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: 図形 1310">
              <a:extLst>
                <a:ext uri="{FF2B5EF4-FFF2-40B4-BE49-F238E27FC236}">
                  <a16:creationId xmlns:a16="http://schemas.microsoft.com/office/drawing/2014/main" id="{C50C4938-E6AD-40AE-A538-9D019B7B0938}"/>
                </a:ext>
              </a:extLst>
            </p:cNvPr>
            <p:cNvSpPr/>
            <p:nvPr/>
          </p:nvSpPr>
          <p:spPr>
            <a:xfrm>
              <a:off x="2563694" y="5935326"/>
              <a:ext cx="480165" cy="208375"/>
            </a:xfrm>
            <a:custGeom>
              <a:avLst/>
              <a:gdLst>
                <a:gd name="connsiteX0" fmla="*/ 119 w 480165"/>
                <a:gd name="connsiteY0" fmla="*/ 337 h 208375"/>
                <a:gd name="connsiteX1" fmla="*/ 258881 w 480165"/>
                <a:gd name="connsiteY1" fmla="*/ 73362 h 208375"/>
                <a:gd name="connsiteX2" fmla="*/ 336669 w 480165"/>
                <a:gd name="connsiteY2" fmla="*/ 119399 h 208375"/>
                <a:gd name="connsiteX3" fmla="*/ 425569 w 480165"/>
                <a:gd name="connsiteY3" fmla="*/ 184487 h 208375"/>
                <a:gd name="connsiteX4" fmla="*/ 477956 w 480165"/>
                <a:gd name="connsiteY4" fmla="*/ 206712 h 208375"/>
                <a:gd name="connsiteX5" fmla="*/ 352544 w 480165"/>
                <a:gd name="connsiteY5" fmla="*/ 144799 h 208375"/>
                <a:gd name="connsiteX6" fmla="*/ 293806 w 480165"/>
                <a:gd name="connsiteY6" fmla="*/ 105112 h 208375"/>
                <a:gd name="connsiteX7" fmla="*/ 119 w 480165"/>
                <a:gd name="connsiteY7" fmla="*/ 337 h 2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165" h="208375">
                  <a:moveTo>
                    <a:pt x="119" y="337"/>
                  </a:moveTo>
                  <a:cubicBezTo>
                    <a:pt x="-5702" y="-4955"/>
                    <a:pt x="202789" y="53518"/>
                    <a:pt x="258881" y="73362"/>
                  </a:cubicBezTo>
                  <a:cubicBezTo>
                    <a:pt x="314973" y="93206"/>
                    <a:pt x="308888" y="100878"/>
                    <a:pt x="336669" y="119399"/>
                  </a:cubicBezTo>
                  <a:cubicBezTo>
                    <a:pt x="364450" y="137920"/>
                    <a:pt x="402021" y="169935"/>
                    <a:pt x="425569" y="184487"/>
                  </a:cubicBezTo>
                  <a:cubicBezTo>
                    <a:pt x="449117" y="199039"/>
                    <a:pt x="490127" y="213327"/>
                    <a:pt x="477956" y="206712"/>
                  </a:cubicBezTo>
                  <a:cubicBezTo>
                    <a:pt x="465785" y="200097"/>
                    <a:pt x="383236" y="161732"/>
                    <a:pt x="352544" y="144799"/>
                  </a:cubicBezTo>
                  <a:cubicBezTo>
                    <a:pt x="321852" y="127866"/>
                    <a:pt x="354396" y="129454"/>
                    <a:pt x="293806" y="105112"/>
                  </a:cubicBezTo>
                  <a:cubicBezTo>
                    <a:pt x="233216" y="80770"/>
                    <a:pt x="5940" y="5629"/>
                    <a:pt x="119" y="3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4762E195-92A7-4C64-A785-F7E0B14E0241}"/>
                </a:ext>
              </a:extLst>
            </p:cNvPr>
            <p:cNvSpPr/>
            <p:nvPr/>
          </p:nvSpPr>
          <p:spPr>
            <a:xfrm>
              <a:off x="2986257" y="6168965"/>
              <a:ext cx="53878" cy="125249"/>
            </a:xfrm>
            <a:custGeom>
              <a:avLst/>
              <a:gdLst>
                <a:gd name="connsiteX0" fmla="*/ 53806 w 53878"/>
                <a:gd name="connsiteY0" fmla="*/ 60 h 125249"/>
                <a:gd name="connsiteX1" fmla="*/ 12531 w 53878"/>
                <a:gd name="connsiteY1" fmla="*/ 117535 h 125249"/>
                <a:gd name="connsiteX2" fmla="*/ 1418 w 53878"/>
                <a:gd name="connsiteY2" fmla="*/ 101660 h 125249"/>
                <a:gd name="connsiteX3" fmla="*/ 53806 w 53878"/>
                <a:gd name="connsiteY3" fmla="*/ 60 h 12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78" h="125249">
                  <a:moveTo>
                    <a:pt x="53806" y="60"/>
                  </a:moveTo>
                  <a:cubicBezTo>
                    <a:pt x="55658" y="2706"/>
                    <a:pt x="21262" y="100602"/>
                    <a:pt x="12531" y="117535"/>
                  </a:cubicBezTo>
                  <a:cubicBezTo>
                    <a:pt x="3800" y="134468"/>
                    <a:pt x="-3080" y="120974"/>
                    <a:pt x="1418" y="101660"/>
                  </a:cubicBezTo>
                  <a:cubicBezTo>
                    <a:pt x="5916" y="82346"/>
                    <a:pt x="51954" y="-2586"/>
                    <a:pt x="53806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026F7452-7906-4CDA-88C6-E3913B9F14CB}"/>
                </a:ext>
              </a:extLst>
            </p:cNvPr>
            <p:cNvSpPr/>
            <p:nvPr/>
          </p:nvSpPr>
          <p:spPr>
            <a:xfrm>
              <a:off x="2907876" y="6151926"/>
              <a:ext cx="133847" cy="126820"/>
            </a:xfrm>
            <a:custGeom>
              <a:avLst/>
              <a:gdLst>
                <a:gd name="connsiteX0" fmla="*/ 424 w 133847"/>
                <a:gd name="connsiteY0" fmla="*/ 126637 h 126820"/>
                <a:gd name="connsiteX1" fmla="*/ 59162 w 133847"/>
                <a:gd name="connsiteY1" fmla="*/ 32974 h 126820"/>
                <a:gd name="connsiteX2" fmla="*/ 82974 w 133847"/>
                <a:gd name="connsiteY2" fmla="*/ 13924 h 126820"/>
                <a:gd name="connsiteX3" fmla="*/ 133774 w 133847"/>
                <a:gd name="connsiteY3" fmla="*/ 13924 h 126820"/>
                <a:gd name="connsiteX4" fmla="*/ 92499 w 133847"/>
                <a:gd name="connsiteY4" fmla="*/ 5987 h 126820"/>
                <a:gd name="connsiteX5" fmla="*/ 424 w 133847"/>
                <a:gd name="connsiteY5" fmla="*/ 126637 h 1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47" h="126820">
                  <a:moveTo>
                    <a:pt x="424" y="126637"/>
                  </a:moveTo>
                  <a:cubicBezTo>
                    <a:pt x="-5132" y="131135"/>
                    <a:pt x="45404" y="51759"/>
                    <a:pt x="59162" y="32974"/>
                  </a:cubicBezTo>
                  <a:cubicBezTo>
                    <a:pt x="72920" y="14189"/>
                    <a:pt x="70539" y="17099"/>
                    <a:pt x="82974" y="13924"/>
                  </a:cubicBezTo>
                  <a:cubicBezTo>
                    <a:pt x="95409" y="10749"/>
                    <a:pt x="132187" y="15247"/>
                    <a:pt x="133774" y="13924"/>
                  </a:cubicBezTo>
                  <a:cubicBezTo>
                    <a:pt x="135361" y="12601"/>
                    <a:pt x="111020" y="-10682"/>
                    <a:pt x="92499" y="5987"/>
                  </a:cubicBezTo>
                  <a:cubicBezTo>
                    <a:pt x="73978" y="22656"/>
                    <a:pt x="5980" y="122139"/>
                    <a:pt x="424" y="126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8EB42A7F-6A45-436E-9C23-F64F237673FF}"/>
                </a:ext>
              </a:extLst>
            </p:cNvPr>
            <p:cNvSpPr/>
            <p:nvPr/>
          </p:nvSpPr>
          <p:spPr>
            <a:xfrm>
              <a:off x="2378846" y="6062723"/>
              <a:ext cx="392105" cy="170416"/>
            </a:xfrm>
            <a:custGeom>
              <a:avLst/>
              <a:gdLst>
                <a:gd name="connsiteX0" fmla="*/ 817 w 392105"/>
                <a:gd name="connsiteY0" fmla="*/ 1527 h 170416"/>
                <a:gd name="connsiteX1" fmla="*/ 378642 w 392105"/>
                <a:gd name="connsiteY1" fmla="*/ 168215 h 170416"/>
                <a:gd name="connsiteX2" fmla="*/ 280217 w 392105"/>
                <a:gd name="connsiteY2" fmla="*/ 90427 h 170416"/>
                <a:gd name="connsiteX3" fmla="*/ 817 w 392105"/>
                <a:gd name="connsiteY3" fmla="*/ 1527 h 1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105" h="170416">
                  <a:moveTo>
                    <a:pt x="817" y="1527"/>
                  </a:moveTo>
                  <a:cubicBezTo>
                    <a:pt x="17221" y="14492"/>
                    <a:pt x="332075" y="153398"/>
                    <a:pt x="378642" y="168215"/>
                  </a:cubicBezTo>
                  <a:cubicBezTo>
                    <a:pt x="425209" y="183032"/>
                    <a:pt x="340807" y="119267"/>
                    <a:pt x="280217" y="90427"/>
                  </a:cubicBezTo>
                  <a:cubicBezTo>
                    <a:pt x="219627" y="61587"/>
                    <a:pt x="-15587" y="-11438"/>
                    <a:pt x="817" y="1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: 図形 1314">
              <a:extLst>
                <a:ext uri="{FF2B5EF4-FFF2-40B4-BE49-F238E27FC236}">
                  <a16:creationId xmlns:a16="http://schemas.microsoft.com/office/drawing/2014/main" id="{FD5551EA-D5A9-4312-A4D1-883881BC9F4E}"/>
                </a:ext>
              </a:extLst>
            </p:cNvPr>
            <p:cNvSpPr/>
            <p:nvPr/>
          </p:nvSpPr>
          <p:spPr>
            <a:xfrm>
              <a:off x="2749548" y="6139887"/>
              <a:ext cx="172147" cy="110148"/>
            </a:xfrm>
            <a:custGeom>
              <a:avLst/>
              <a:gdLst>
                <a:gd name="connsiteX0" fmla="*/ 2 w 172147"/>
                <a:gd name="connsiteY0" fmla="*/ 83113 h 110148"/>
                <a:gd name="connsiteX1" fmla="*/ 107952 w 172147"/>
                <a:gd name="connsiteY1" fmla="*/ 33901 h 110148"/>
                <a:gd name="connsiteX2" fmla="*/ 153990 w 172147"/>
                <a:gd name="connsiteY2" fmla="*/ 48188 h 110148"/>
                <a:gd name="connsiteX3" fmla="*/ 168277 w 172147"/>
                <a:gd name="connsiteY3" fmla="*/ 110101 h 110148"/>
                <a:gd name="connsiteX4" fmla="*/ 171452 w 172147"/>
                <a:gd name="connsiteY4" fmla="*/ 57713 h 110148"/>
                <a:gd name="connsiteX5" fmla="*/ 157165 w 172147"/>
                <a:gd name="connsiteY5" fmla="*/ 16438 h 110148"/>
                <a:gd name="connsiteX6" fmla="*/ 111127 w 172147"/>
                <a:gd name="connsiteY6" fmla="*/ 2151 h 110148"/>
                <a:gd name="connsiteX7" fmla="*/ 2 w 172147"/>
                <a:gd name="connsiteY7" fmla="*/ 83113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147" h="110148">
                  <a:moveTo>
                    <a:pt x="2" y="83113"/>
                  </a:moveTo>
                  <a:cubicBezTo>
                    <a:pt x="-527" y="88405"/>
                    <a:pt x="82287" y="39722"/>
                    <a:pt x="107952" y="33901"/>
                  </a:cubicBezTo>
                  <a:cubicBezTo>
                    <a:pt x="133617" y="28080"/>
                    <a:pt x="143936" y="35488"/>
                    <a:pt x="153990" y="48188"/>
                  </a:cubicBezTo>
                  <a:cubicBezTo>
                    <a:pt x="164044" y="60888"/>
                    <a:pt x="165367" y="108514"/>
                    <a:pt x="168277" y="110101"/>
                  </a:cubicBezTo>
                  <a:cubicBezTo>
                    <a:pt x="171187" y="111688"/>
                    <a:pt x="173304" y="73323"/>
                    <a:pt x="171452" y="57713"/>
                  </a:cubicBezTo>
                  <a:cubicBezTo>
                    <a:pt x="169600" y="42103"/>
                    <a:pt x="167219" y="25698"/>
                    <a:pt x="157165" y="16438"/>
                  </a:cubicBezTo>
                  <a:cubicBezTo>
                    <a:pt x="147111" y="7178"/>
                    <a:pt x="134146" y="-4993"/>
                    <a:pt x="111127" y="2151"/>
                  </a:cubicBezTo>
                  <a:cubicBezTo>
                    <a:pt x="88108" y="9295"/>
                    <a:pt x="531" y="77821"/>
                    <a:pt x="2" y="83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: 図形 1315">
              <a:extLst>
                <a:ext uri="{FF2B5EF4-FFF2-40B4-BE49-F238E27FC236}">
                  <a16:creationId xmlns:a16="http://schemas.microsoft.com/office/drawing/2014/main" id="{F203CC40-72B2-4BBE-BD48-584343CA53D3}"/>
                </a:ext>
              </a:extLst>
            </p:cNvPr>
            <p:cNvSpPr/>
            <p:nvPr/>
          </p:nvSpPr>
          <p:spPr>
            <a:xfrm>
              <a:off x="1815507" y="6561131"/>
              <a:ext cx="529254" cy="119116"/>
            </a:xfrm>
            <a:custGeom>
              <a:avLst/>
              <a:gdLst>
                <a:gd name="connsiteX0" fmla="*/ 593 w 529254"/>
                <a:gd name="connsiteY0" fmla="*/ 7 h 119116"/>
                <a:gd name="connsiteX1" fmla="*/ 162518 w 529254"/>
                <a:gd name="connsiteY1" fmla="*/ 66682 h 119116"/>
                <a:gd name="connsiteX2" fmla="*/ 213318 w 529254"/>
                <a:gd name="connsiteY2" fmla="*/ 41282 h 119116"/>
                <a:gd name="connsiteX3" fmla="*/ 335556 w 529254"/>
                <a:gd name="connsiteY3" fmla="*/ 90494 h 119116"/>
                <a:gd name="connsiteX4" fmla="*/ 529231 w 529254"/>
                <a:gd name="connsiteY4" fmla="*/ 119069 h 119116"/>
                <a:gd name="connsiteX5" fmla="*/ 322856 w 529254"/>
                <a:gd name="connsiteY5" fmla="*/ 84144 h 119116"/>
                <a:gd name="connsiteX6" fmla="*/ 221256 w 529254"/>
                <a:gd name="connsiteY6" fmla="*/ 63507 h 119116"/>
                <a:gd name="connsiteX7" fmla="*/ 111718 w 529254"/>
                <a:gd name="connsiteY7" fmla="*/ 71444 h 119116"/>
                <a:gd name="connsiteX8" fmla="*/ 593 w 529254"/>
                <a:gd name="connsiteY8" fmla="*/ 7 h 1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254" h="119116">
                  <a:moveTo>
                    <a:pt x="593" y="7"/>
                  </a:moveTo>
                  <a:cubicBezTo>
                    <a:pt x="9060" y="-787"/>
                    <a:pt x="127064" y="59803"/>
                    <a:pt x="162518" y="66682"/>
                  </a:cubicBezTo>
                  <a:cubicBezTo>
                    <a:pt x="197972" y="73561"/>
                    <a:pt x="184478" y="37313"/>
                    <a:pt x="213318" y="41282"/>
                  </a:cubicBezTo>
                  <a:cubicBezTo>
                    <a:pt x="242158" y="45251"/>
                    <a:pt x="282904" y="77529"/>
                    <a:pt x="335556" y="90494"/>
                  </a:cubicBezTo>
                  <a:cubicBezTo>
                    <a:pt x="388208" y="103459"/>
                    <a:pt x="531348" y="120127"/>
                    <a:pt x="529231" y="119069"/>
                  </a:cubicBezTo>
                  <a:cubicBezTo>
                    <a:pt x="527114" y="118011"/>
                    <a:pt x="374185" y="93404"/>
                    <a:pt x="322856" y="84144"/>
                  </a:cubicBezTo>
                  <a:cubicBezTo>
                    <a:pt x="271527" y="74884"/>
                    <a:pt x="256446" y="65624"/>
                    <a:pt x="221256" y="63507"/>
                  </a:cubicBezTo>
                  <a:cubicBezTo>
                    <a:pt x="186066" y="61390"/>
                    <a:pt x="146908" y="78323"/>
                    <a:pt x="111718" y="71444"/>
                  </a:cubicBezTo>
                  <a:cubicBezTo>
                    <a:pt x="76528" y="64565"/>
                    <a:pt x="-7874" y="801"/>
                    <a:pt x="593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: 図形 1316">
              <a:extLst>
                <a:ext uri="{FF2B5EF4-FFF2-40B4-BE49-F238E27FC236}">
                  <a16:creationId xmlns:a16="http://schemas.microsoft.com/office/drawing/2014/main" id="{D2EA78AD-50D2-43EE-A9C6-EA448697E44D}"/>
                </a:ext>
              </a:extLst>
            </p:cNvPr>
            <p:cNvSpPr/>
            <p:nvPr/>
          </p:nvSpPr>
          <p:spPr>
            <a:xfrm>
              <a:off x="1871390" y="6480861"/>
              <a:ext cx="506306" cy="182185"/>
            </a:xfrm>
            <a:custGeom>
              <a:avLst/>
              <a:gdLst>
                <a:gd name="connsiteX0" fmla="*/ 503510 w 506306"/>
                <a:gd name="connsiteY0" fmla="*/ 181877 h 182185"/>
                <a:gd name="connsiteX1" fmla="*/ 366985 w 506306"/>
                <a:gd name="connsiteY1" fmla="*/ 139014 h 182185"/>
                <a:gd name="connsiteX2" fmla="*/ 265385 w 506306"/>
                <a:gd name="connsiteY2" fmla="*/ 113614 h 182185"/>
                <a:gd name="connsiteX3" fmla="*/ 189185 w 506306"/>
                <a:gd name="connsiteY3" fmla="*/ 70752 h 182185"/>
                <a:gd name="connsiteX4" fmla="*/ 92348 w 506306"/>
                <a:gd name="connsiteY4" fmla="*/ 7252 h 182185"/>
                <a:gd name="connsiteX5" fmla="*/ 273 w 506306"/>
                <a:gd name="connsiteY5" fmla="*/ 5664 h 182185"/>
                <a:gd name="connsiteX6" fmla="*/ 122510 w 506306"/>
                <a:gd name="connsiteY6" fmla="*/ 45352 h 182185"/>
                <a:gd name="connsiteX7" fmla="*/ 232048 w 506306"/>
                <a:gd name="connsiteY7" fmla="*/ 115202 h 182185"/>
                <a:gd name="connsiteX8" fmla="*/ 503510 w 506306"/>
                <a:gd name="connsiteY8" fmla="*/ 181877 h 18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306" h="182185">
                  <a:moveTo>
                    <a:pt x="503510" y="181877"/>
                  </a:moveTo>
                  <a:cubicBezTo>
                    <a:pt x="525999" y="185846"/>
                    <a:pt x="406673" y="150391"/>
                    <a:pt x="366985" y="139014"/>
                  </a:cubicBezTo>
                  <a:cubicBezTo>
                    <a:pt x="327297" y="127637"/>
                    <a:pt x="295018" y="124991"/>
                    <a:pt x="265385" y="113614"/>
                  </a:cubicBezTo>
                  <a:cubicBezTo>
                    <a:pt x="235752" y="102237"/>
                    <a:pt x="218024" y="88479"/>
                    <a:pt x="189185" y="70752"/>
                  </a:cubicBezTo>
                  <a:cubicBezTo>
                    <a:pt x="160346" y="53025"/>
                    <a:pt x="123833" y="18100"/>
                    <a:pt x="92348" y="7252"/>
                  </a:cubicBezTo>
                  <a:cubicBezTo>
                    <a:pt x="60863" y="-3596"/>
                    <a:pt x="-4754" y="-686"/>
                    <a:pt x="273" y="5664"/>
                  </a:cubicBezTo>
                  <a:cubicBezTo>
                    <a:pt x="5300" y="12014"/>
                    <a:pt x="83881" y="27096"/>
                    <a:pt x="122510" y="45352"/>
                  </a:cubicBezTo>
                  <a:cubicBezTo>
                    <a:pt x="161139" y="63608"/>
                    <a:pt x="171987" y="92712"/>
                    <a:pt x="232048" y="115202"/>
                  </a:cubicBezTo>
                  <a:cubicBezTo>
                    <a:pt x="292108" y="137691"/>
                    <a:pt x="481021" y="177908"/>
                    <a:pt x="503510" y="1818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C3B332BF-7C52-45CF-8971-532B6AD77B44}"/>
                </a:ext>
              </a:extLst>
            </p:cNvPr>
            <p:cNvSpPr/>
            <p:nvPr/>
          </p:nvSpPr>
          <p:spPr>
            <a:xfrm>
              <a:off x="1871590" y="6521412"/>
              <a:ext cx="163885" cy="69924"/>
            </a:xfrm>
            <a:custGeom>
              <a:avLst/>
              <a:gdLst>
                <a:gd name="connsiteX0" fmla="*/ 73 w 163885"/>
                <a:gd name="connsiteY0" fmla="*/ 38 h 69924"/>
                <a:gd name="connsiteX1" fmla="*/ 120723 w 163885"/>
                <a:gd name="connsiteY1" fmla="*/ 31788 h 69924"/>
                <a:gd name="connsiteX2" fmla="*/ 163585 w 163885"/>
                <a:gd name="connsiteY2" fmla="*/ 69888 h 69924"/>
                <a:gd name="connsiteX3" fmla="*/ 103260 w 163885"/>
                <a:gd name="connsiteY3" fmla="*/ 38138 h 69924"/>
                <a:gd name="connsiteX4" fmla="*/ 73 w 163885"/>
                <a:gd name="connsiteY4" fmla="*/ 38 h 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85" h="69924">
                  <a:moveTo>
                    <a:pt x="73" y="38"/>
                  </a:moveTo>
                  <a:cubicBezTo>
                    <a:pt x="2983" y="-1020"/>
                    <a:pt x="93471" y="20146"/>
                    <a:pt x="120723" y="31788"/>
                  </a:cubicBezTo>
                  <a:cubicBezTo>
                    <a:pt x="147975" y="43430"/>
                    <a:pt x="166495" y="68830"/>
                    <a:pt x="163585" y="69888"/>
                  </a:cubicBezTo>
                  <a:cubicBezTo>
                    <a:pt x="160675" y="70946"/>
                    <a:pt x="125220" y="48457"/>
                    <a:pt x="103260" y="38138"/>
                  </a:cubicBezTo>
                  <a:cubicBezTo>
                    <a:pt x="81300" y="27819"/>
                    <a:pt x="-2837" y="1096"/>
                    <a:pt x="73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2E9CE6C9-FEB1-4E37-863B-03116BC8CDC6}"/>
                </a:ext>
              </a:extLst>
            </p:cNvPr>
            <p:cNvSpPr/>
            <p:nvPr/>
          </p:nvSpPr>
          <p:spPr>
            <a:xfrm>
              <a:off x="1864797" y="6542478"/>
              <a:ext cx="141805" cy="69580"/>
            </a:xfrm>
            <a:custGeom>
              <a:avLst/>
              <a:gdLst>
                <a:gd name="connsiteX0" fmla="*/ 141803 w 141805"/>
                <a:gd name="connsiteY0" fmla="*/ 69460 h 69580"/>
                <a:gd name="connsiteX1" fmla="*/ 16391 w 141805"/>
                <a:gd name="connsiteY1" fmla="*/ 2785 h 69580"/>
                <a:gd name="connsiteX2" fmla="*/ 13216 w 141805"/>
                <a:gd name="connsiteY2" fmla="*/ 18660 h 69580"/>
                <a:gd name="connsiteX3" fmla="*/ 141803 w 141805"/>
                <a:gd name="connsiteY3" fmla="*/ 69460 h 6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805" h="69580">
                  <a:moveTo>
                    <a:pt x="141803" y="69460"/>
                  </a:moveTo>
                  <a:cubicBezTo>
                    <a:pt x="142332" y="66814"/>
                    <a:pt x="37822" y="11252"/>
                    <a:pt x="16391" y="2785"/>
                  </a:cubicBezTo>
                  <a:cubicBezTo>
                    <a:pt x="-5040" y="-5682"/>
                    <a:pt x="-4776" y="6754"/>
                    <a:pt x="13216" y="18660"/>
                  </a:cubicBezTo>
                  <a:cubicBezTo>
                    <a:pt x="31208" y="30566"/>
                    <a:pt x="141274" y="72106"/>
                    <a:pt x="141803" y="69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7D3586AB-696E-4DBE-97BB-F764EE0955E7}"/>
                </a:ext>
              </a:extLst>
            </p:cNvPr>
            <p:cNvSpPr/>
            <p:nvPr/>
          </p:nvSpPr>
          <p:spPr>
            <a:xfrm>
              <a:off x="1796983" y="6500811"/>
              <a:ext cx="136980" cy="86834"/>
            </a:xfrm>
            <a:custGeom>
              <a:avLst/>
              <a:gdLst>
                <a:gd name="connsiteX0" fmla="*/ 136592 w 136980"/>
                <a:gd name="connsiteY0" fmla="*/ 2 h 86834"/>
                <a:gd name="connsiteX1" fmla="*/ 1655 w 136980"/>
                <a:gd name="connsiteY1" fmla="*/ 85727 h 86834"/>
                <a:gd name="connsiteX2" fmla="*/ 60392 w 136980"/>
                <a:gd name="connsiteY2" fmla="*/ 50802 h 86834"/>
                <a:gd name="connsiteX3" fmla="*/ 44517 w 136980"/>
                <a:gd name="connsiteY3" fmla="*/ 82552 h 86834"/>
                <a:gd name="connsiteX4" fmla="*/ 136592 w 136980"/>
                <a:gd name="connsiteY4" fmla="*/ 2 h 8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80" h="86834">
                  <a:moveTo>
                    <a:pt x="136592" y="2"/>
                  </a:moveTo>
                  <a:cubicBezTo>
                    <a:pt x="129448" y="531"/>
                    <a:pt x="14355" y="77260"/>
                    <a:pt x="1655" y="85727"/>
                  </a:cubicBezTo>
                  <a:cubicBezTo>
                    <a:pt x="-11045" y="94194"/>
                    <a:pt x="53248" y="51331"/>
                    <a:pt x="60392" y="50802"/>
                  </a:cubicBezTo>
                  <a:cubicBezTo>
                    <a:pt x="67536" y="50273"/>
                    <a:pt x="38961" y="90490"/>
                    <a:pt x="44517" y="82552"/>
                  </a:cubicBezTo>
                  <a:cubicBezTo>
                    <a:pt x="50073" y="74615"/>
                    <a:pt x="143736" y="-527"/>
                    <a:pt x="136592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C3498224-B041-4775-A07F-74B0C46C4298}"/>
                </a:ext>
              </a:extLst>
            </p:cNvPr>
            <p:cNvSpPr/>
            <p:nvPr/>
          </p:nvSpPr>
          <p:spPr>
            <a:xfrm>
              <a:off x="1395413" y="6413500"/>
              <a:ext cx="527260" cy="102703"/>
            </a:xfrm>
            <a:custGeom>
              <a:avLst/>
              <a:gdLst>
                <a:gd name="connsiteX0" fmla="*/ 0 w 527260"/>
                <a:gd name="connsiteY0" fmla="*/ 0 h 102703"/>
                <a:gd name="connsiteX1" fmla="*/ 479425 w 527260"/>
                <a:gd name="connsiteY1" fmla="*/ 96838 h 102703"/>
                <a:gd name="connsiteX2" fmla="*/ 504825 w 527260"/>
                <a:gd name="connsiteY2" fmla="*/ 87313 h 102703"/>
                <a:gd name="connsiteX3" fmla="*/ 431800 w 527260"/>
                <a:gd name="connsiteY3" fmla="*/ 49213 h 102703"/>
                <a:gd name="connsiteX4" fmla="*/ 255587 w 527260"/>
                <a:gd name="connsiteY4" fmla="*/ 20638 h 102703"/>
                <a:gd name="connsiteX5" fmla="*/ 0 w 527260"/>
                <a:gd name="connsiteY5" fmla="*/ 0 h 10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60" h="102703">
                  <a:moveTo>
                    <a:pt x="0" y="0"/>
                  </a:moveTo>
                  <a:lnTo>
                    <a:pt x="479425" y="96838"/>
                  </a:lnTo>
                  <a:cubicBezTo>
                    <a:pt x="563562" y="111390"/>
                    <a:pt x="512762" y="95250"/>
                    <a:pt x="504825" y="87313"/>
                  </a:cubicBezTo>
                  <a:cubicBezTo>
                    <a:pt x="496888" y="79376"/>
                    <a:pt x="473340" y="60326"/>
                    <a:pt x="431800" y="49213"/>
                  </a:cubicBezTo>
                  <a:cubicBezTo>
                    <a:pt x="390260" y="38101"/>
                    <a:pt x="255587" y="20638"/>
                    <a:pt x="255587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22E7A33C-0F78-4CEB-AD46-EDF16DC36A66}"/>
                </a:ext>
              </a:extLst>
            </p:cNvPr>
            <p:cNvSpPr/>
            <p:nvPr/>
          </p:nvSpPr>
          <p:spPr>
            <a:xfrm>
              <a:off x="1303154" y="6457769"/>
              <a:ext cx="577693" cy="88002"/>
            </a:xfrm>
            <a:custGeom>
              <a:avLst/>
              <a:gdLst>
                <a:gd name="connsiteX0" fmla="*/ 3359 w 577693"/>
                <a:gd name="connsiteY0" fmla="*/ 181 h 88002"/>
                <a:gd name="connsiteX1" fmla="*/ 70034 w 577693"/>
                <a:gd name="connsiteY1" fmla="*/ 11294 h 88002"/>
                <a:gd name="connsiteX2" fmla="*/ 524059 w 577693"/>
                <a:gd name="connsiteY2" fmla="*/ 87494 h 88002"/>
                <a:gd name="connsiteX3" fmla="*/ 570096 w 577693"/>
                <a:gd name="connsiteY3" fmla="*/ 46219 h 88002"/>
                <a:gd name="connsiteX4" fmla="*/ 535171 w 577693"/>
                <a:gd name="connsiteY4" fmla="*/ 81144 h 88002"/>
                <a:gd name="connsiteX5" fmla="*/ 463734 w 577693"/>
                <a:gd name="connsiteY5" fmla="*/ 77969 h 88002"/>
                <a:gd name="connsiteX6" fmla="*/ 198621 w 577693"/>
                <a:gd name="connsiteY6" fmla="*/ 22406 h 88002"/>
                <a:gd name="connsiteX7" fmla="*/ 3359 w 577693"/>
                <a:gd name="connsiteY7" fmla="*/ 181 h 8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693" h="88002">
                  <a:moveTo>
                    <a:pt x="3359" y="181"/>
                  </a:moveTo>
                  <a:cubicBezTo>
                    <a:pt x="-18072" y="-1671"/>
                    <a:pt x="70034" y="11294"/>
                    <a:pt x="70034" y="11294"/>
                  </a:cubicBezTo>
                  <a:cubicBezTo>
                    <a:pt x="156817" y="25846"/>
                    <a:pt x="440715" y="81673"/>
                    <a:pt x="524059" y="87494"/>
                  </a:cubicBezTo>
                  <a:cubicBezTo>
                    <a:pt x="607403" y="93315"/>
                    <a:pt x="568244" y="47277"/>
                    <a:pt x="570096" y="46219"/>
                  </a:cubicBezTo>
                  <a:cubicBezTo>
                    <a:pt x="571948" y="45161"/>
                    <a:pt x="552898" y="75852"/>
                    <a:pt x="535171" y="81144"/>
                  </a:cubicBezTo>
                  <a:cubicBezTo>
                    <a:pt x="517444" y="86436"/>
                    <a:pt x="519826" y="87759"/>
                    <a:pt x="463734" y="77969"/>
                  </a:cubicBezTo>
                  <a:cubicBezTo>
                    <a:pt x="407642" y="68179"/>
                    <a:pt x="272175" y="36958"/>
                    <a:pt x="198621" y="22406"/>
                  </a:cubicBezTo>
                  <a:cubicBezTo>
                    <a:pt x="125067" y="7854"/>
                    <a:pt x="24790" y="2033"/>
                    <a:pt x="3359" y="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6D01626A-667D-4B47-A105-B2F50FBF91CD}"/>
                </a:ext>
              </a:extLst>
            </p:cNvPr>
            <p:cNvSpPr/>
            <p:nvPr/>
          </p:nvSpPr>
          <p:spPr>
            <a:xfrm>
              <a:off x="1777797" y="6563536"/>
              <a:ext cx="219037" cy="173293"/>
            </a:xfrm>
            <a:custGeom>
              <a:avLst/>
              <a:gdLst>
                <a:gd name="connsiteX0" fmla="*/ 217691 w 219037"/>
                <a:gd name="connsiteY0" fmla="*/ 59514 h 173293"/>
                <a:gd name="connsiteX1" fmla="*/ 125616 w 219037"/>
                <a:gd name="connsiteY1" fmla="*/ 169052 h 173293"/>
                <a:gd name="connsiteX2" fmla="*/ 20841 w 219037"/>
                <a:gd name="connsiteY2" fmla="*/ 150002 h 173293"/>
                <a:gd name="connsiteX3" fmla="*/ 203 w 219037"/>
                <a:gd name="connsiteY3" fmla="*/ 142064 h 173293"/>
                <a:gd name="connsiteX4" fmla="*/ 25603 w 219037"/>
                <a:gd name="connsiteY4" fmla="*/ 113489 h 173293"/>
                <a:gd name="connsiteX5" fmla="*/ 60528 w 219037"/>
                <a:gd name="connsiteY5" fmla="*/ 56339 h 173293"/>
                <a:gd name="connsiteX6" fmla="*/ 79578 w 219037"/>
                <a:gd name="connsiteY6" fmla="*/ 777 h 173293"/>
                <a:gd name="connsiteX7" fmla="*/ 51003 w 219037"/>
                <a:gd name="connsiteY7" fmla="*/ 99202 h 173293"/>
                <a:gd name="connsiteX8" fmla="*/ 51003 w 219037"/>
                <a:gd name="connsiteY8" fmla="*/ 142064 h 173293"/>
                <a:gd name="connsiteX9" fmla="*/ 141491 w 219037"/>
                <a:gd name="connsiteY9" fmla="*/ 134127 h 173293"/>
                <a:gd name="connsiteX10" fmla="*/ 176416 w 219037"/>
                <a:gd name="connsiteY10" fmla="*/ 89677 h 173293"/>
                <a:gd name="connsiteX11" fmla="*/ 217691 w 219037"/>
                <a:gd name="connsiteY11" fmla="*/ 59514 h 17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037" h="173293">
                  <a:moveTo>
                    <a:pt x="217691" y="59514"/>
                  </a:moveTo>
                  <a:cubicBezTo>
                    <a:pt x="209224" y="72743"/>
                    <a:pt x="158424" y="153971"/>
                    <a:pt x="125616" y="169052"/>
                  </a:cubicBezTo>
                  <a:cubicBezTo>
                    <a:pt x="92808" y="184133"/>
                    <a:pt x="41743" y="154500"/>
                    <a:pt x="20841" y="150002"/>
                  </a:cubicBezTo>
                  <a:cubicBezTo>
                    <a:pt x="-61" y="145504"/>
                    <a:pt x="-591" y="148150"/>
                    <a:pt x="203" y="142064"/>
                  </a:cubicBezTo>
                  <a:cubicBezTo>
                    <a:pt x="997" y="135979"/>
                    <a:pt x="15549" y="127776"/>
                    <a:pt x="25603" y="113489"/>
                  </a:cubicBezTo>
                  <a:cubicBezTo>
                    <a:pt x="35657" y="99202"/>
                    <a:pt x="51532" y="75124"/>
                    <a:pt x="60528" y="56339"/>
                  </a:cubicBezTo>
                  <a:cubicBezTo>
                    <a:pt x="69524" y="37554"/>
                    <a:pt x="81165" y="-6367"/>
                    <a:pt x="79578" y="777"/>
                  </a:cubicBezTo>
                  <a:cubicBezTo>
                    <a:pt x="77990" y="7921"/>
                    <a:pt x="55765" y="75654"/>
                    <a:pt x="51003" y="99202"/>
                  </a:cubicBezTo>
                  <a:cubicBezTo>
                    <a:pt x="46241" y="122750"/>
                    <a:pt x="35922" y="136243"/>
                    <a:pt x="51003" y="142064"/>
                  </a:cubicBezTo>
                  <a:cubicBezTo>
                    <a:pt x="66084" y="147885"/>
                    <a:pt x="120589" y="142858"/>
                    <a:pt x="141491" y="134127"/>
                  </a:cubicBezTo>
                  <a:cubicBezTo>
                    <a:pt x="162393" y="125396"/>
                    <a:pt x="160277" y="105817"/>
                    <a:pt x="176416" y="89677"/>
                  </a:cubicBezTo>
                  <a:cubicBezTo>
                    <a:pt x="192555" y="73537"/>
                    <a:pt x="226158" y="46285"/>
                    <a:pt x="217691" y="59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8CDA5E69-0740-4350-91D2-7C8B8056FA27}"/>
                </a:ext>
              </a:extLst>
            </p:cNvPr>
            <p:cNvSpPr/>
            <p:nvPr/>
          </p:nvSpPr>
          <p:spPr>
            <a:xfrm>
              <a:off x="1758325" y="6551560"/>
              <a:ext cx="80280" cy="146191"/>
            </a:xfrm>
            <a:custGeom>
              <a:avLst/>
              <a:gdLst>
                <a:gd name="connsiteX0" fmla="*/ 80000 w 80280"/>
                <a:gd name="connsiteY0" fmla="*/ 53 h 146191"/>
                <a:gd name="connsiteX1" fmla="*/ 2213 w 80280"/>
                <a:gd name="connsiteY1" fmla="*/ 87365 h 146191"/>
                <a:gd name="connsiteX2" fmla="*/ 21263 w 80280"/>
                <a:gd name="connsiteY2" fmla="*/ 146103 h 146191"/>
                <a:gd name="connsiteX3" fmla="*/ 21263 w 80280"/>
                <a:gd name="connsiteY3" fmla="*/ 100065 h 146191"/>
                <a:gd name="connsiteX4" fmla="*/ 27613 w 80280"/>
                <a:gd name="connsiteY4" fmla="*/ 74665 h 146191"/>
                <a:gd name="connsiteX5" fmla="*/ 80000 w 80280"/>
                <a:gd name="connsiteY5" fmla="*/ 53 h 14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0" h="146191">
                  <a:moveTo>
                    <a:pt x="80000" y="53"/>
                  </a:moveTo>
                  <a:cubicBezTo>
                    <a:pt x="75767" y="2170"/>
                    <a:pt x="12002" y="63023"/>
                    <a:pt x="2213" y="87365"/>
                  </a:cubicBezTo>
                  <a:cubicBezTo>
                    <a:pt x="-7576" y="111707"/>
                    <a:pt x="18088" y="143986"/>
                    <a:pt x="21263" y="146103"/>
                  </a:cubicBezTo>
                  <a:cubicBezTo>
                    <a:pt x="24438" y="148220"/>
                    <a:pt x="20205" y="111971"/>
                    <a:pt x="21263" y="100065"/>
                  </a:cubicBezTo>
                  <a:cubicBezTo>
                    <a:pt x="22321" y="88159"/>
                    <a:pt x="15971" y="90275"/>
                    <a:pt x="27613" y="74665"/>
                  </a:cubicBezTo>
                  <a:cubicBezTo>
                    <a:pt x="39255" y="59055"/>
                    <a:pt x="84233" y="-2064"/>
                    <a:pt x="80000" y="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5DCF5425-9036-468D-9110-5A64B28BB0E9}"/>
                </a:ext>
              </a:extLst>
            </p:cNvPr>
            <p:cNvSpPr/>
            <p:nvPr/>
          </p:nvSpPr>
          <p:spPr>
            <a:xfrm>
              <a:off x="1257300" y="6564313"/>
              <a:ext cx="573501" cy="111386"/>
            </a:xfrm>
            <a:custGeom>
              <a:avLst/>
              <a:gdLst>
                <a:gd name="connsiteX0" fmla="*/ 0 w 573501"/>
                <a:gd name="connsiteY0" fmla="*/ 0 h 111386"/>
                <a:gd name="connsiteX1" fmla="*/ 53975 w 573501"/>
                <a:gd name="connsiteY1" fmla="*/ 11112 h 111386"/>
                <a:gd name="connsiteX2" fmla="*/ 519113 w 573501"/>
                <a:gd name="connsiteY2" fmla="*/ 106362 h 111386"/>
                <a:gd name="connsiteX3" fmla="*/ 508000 w 573501"/>
                <a:gd name="connsiteY3" fmla="*/ 87312 h 111386"/>
                <a:gd name="connsiteX4" fmla="*/ 0 w 573501"/>
                <a:gd name="connsiteY4" fmla="*/ 0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01" h="111386">
                  <a:moveTo>
                    <a:pt x="0" y="0"/>
                  </a:moveTo>
                  <a:lnTo>
                    <a:pt x="53975" y="11112"/>
                  </a:lnTo>
                  <a:lnTo>
                    <a:pt x="519113" y="106362"/>
                  </a:lnTo>
                  <a:cubicBezTo>
                    <a:pt x="594784" y="119062"/>
                    <a:pt x="591873" y="105833"/>
                    <a:pt x="508000" y="87312"/>
                  </a:cubicBezTo>
                  <a:cubicBezTo>
                    <a:pt x="424127" y="68791"/>
                    <a:pt x="220001" y="32014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1BEBE4C-500A-44ED-A5BC-8AFAE06FFC0F}"/>
                </a:ext>
              </a:extLst>
            </p:cNvPr>
            <p:cNvSpPr/>
            <p:nvPr/>
          </p:nvSpPr>
          <p:spPr>
            <a:xfrm>
              <a:off x="1250021" y="6452141"/>
              <a:ext cx="112054" cy="109684"/>
            </a:xfrm>
            <a:custGeom>
              <a:avLst/>
              <a:gdLst>
                <a:gd name="connsiteX0" fmla="*/ 112054 w 112054"/>
                <a:gd name="connsiteY0" fmla="*/ 1047 h 109684"/>
                <a:gd name="connsiteX1" fmla="*/ 27917 w 112054"/>
                <a:gd name="connsiteY1" fmla="*/ 82009 h 109684"/>
                <a:gd name="connsiteX2" fmla="*/ 8867 w 112054"/>
                <a:gd name="connsiteY2" fmla="*/ 108997 h 109684"/>
                <a:gd name="connsiteX3" fmla="*/ 929 w 112054"/>
                <a:gd name="connsiteY3" fmla="*/ 96297 h 109684"/>
                <a:gd name="connsiteX4" fmla="*/ 29504 w 112054"/>
                <a:gd name="connsiteY4" fmla="*/ 40734 h 109684"/>
                <a:gd name="connsiteX5" fmla="*/ 112054 w 112054"/>
                <a:gd name="connsiteY5" fmla="*/ 1047 h 10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54" h="109684">
                  <a:moveTo>
                    <a:pt x="112054" y="1047"/>
                  </a:moveTo>
                  <a:cubicBezTo>
                    <a:pt x="111790" y="7926"/>
                    <a:pt x="45115" y="64017"/>
                    <a:pt x="27917" y="82009"/>
                  </a:cubicBezTo>
                  <a:cubicBezTo>
                    <a:pt x="10719" y="100001"/>
                    <a:pt x="13365" y="106616"/>
                    <a:pt x="8867" y="108997"/>
                  </a:cubicBezTo>
                  <a:cubicBezTo>
                    <a:pt x="4369" y="111378"/>
                    <a:pt x="-2510" y="107674"/>
                    <a:pt x="929" y="96297"/>
                  </a:cubicBezTo>
                  <a:cubicBezTo>
                    <a:pt x="4368" y="84920"/>
                    <a:pt x="15481" y="58726"/>
                    <a:pt x="29504" y="40734"/>
                  </a:cubicBezTo>
                  <a:cubicBezTo>
                    <a:pt x="43527" y="22742"/>
                    <a:pt x="112318" y="-5832"/>
                    <a:pt x="112054" y="1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1FAD0E15-13C5-4C47-8C78-7DE726A62EBD}"/>
                </a:ext>
              </a:extLst>
            </p:cNvPr>
            <p:cNvSpPr/>
            <p:nvPr/>
          </p:nvSpPr>
          <p:spPr>
            <a:xfrm>
              <a:off x="1238648" y="6554762"/>
              <a:ext cx="58813" cy="117604"/>
            </a:xfrm>
            <a:custGeom>
              <a:avLst/>
              <a:gdLst>
                <a:gd name="connsiteX0" fmla="*/ 23415 w 58813"/>
                <a:gd name="connsiteY0" fmla="*/ 26 h 117604"/>
                <a:gd name="connsiteX1" fmla="*/ 31352 w 58813"/>
                <a:gd name="connsiteY1" fmla="*/ 93688 h 117604"/>
                <a:gd name="connsiteX2" fmla="*/ 58340 w 58813"/>
                <a:gd name="connsiteY2" fmla="*/ 117501 h 117604"/>
                <a:gd name="connsiteX3" fmla="*/ 5952 w 58813"/>
                <a:gd name="connsiteY3" fmla="*/ 101626 h 117604"/>
                <a:gd name="connsiteX4" fmla="*/ 1190 w 58813"/>
                <a:gd name="connsiteY4" fmla="*/ 84163 h 117604"/>
                <a:gd name="connsiteX5" fmla="*/ 23415 w 58813"/>
                <a:gd name="connsiteY5" fmla="*/ 26 h 1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3" h="117604">
                  <a:moveTo>
                    <a:pt x="23415" y="26"/>
                  </a:moveTo>
                  <a:cubicBezTo>
                    <a:pt x="28442" y="1613"/>
                    <a:pt x="25531" y="74109"/>
                    <a:pt x="31352" y="93688"/>
                  </a:cubicBezTo>
                  <a:cubicBezTo>
                    <a:pt x="37173" y="113267"/>
                    <a:pt x="62573" y="116178"/>
                    <a:pt x="58340" y="117501"/>
                  </a:cubicBezTo>
                  <a:cubicBezTo>
                    <a:pt x="54107" y="118824"/>
                    <a:pt x="15477" y="107182"/>
                    <a:pt x="5952" y="101626"/>
                  </a:cubicBezTo>
                  <a:cubicBezTo>
                    <a:pt x="-3573" y="96070"/>
                    <a:pt x="1190" y="99244"/>
                    <a:pt x="1190" y="84163"/>
                  </a:cubicBezTo>
                  <a:cubicBezTo>
                    <a:pt x="1190" y="69082"/>
                    <a:pt x="18388" y="-1561"/>
                    <a:pt x="2341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06C92E46-B23B-4AFE-BE55-7EDE68DB5B9F}"/>
                </a:ext>
              </a:extLst>
            </p:cNvPr>
            <p:cNvSpPr/>
            <p:nvPr/>
          </p:nvSpPr>
          <p:spPr>
            <a:xfrm>
              <a:off x="1148973" y="6437208"/>
              <a:ext cx="214180" cy="33500"/>
            </a:xfrm>
            <a:custGeom>
              <a:avLst/>
              <a:gdLst>
                <a:gd name="connsiteX0" fmla="*/ 377 w 214180"/>
                <a:gd name="connsiteY0" fmla="*/ 11217 h 33500"/>
                <a:gd name="connsiteX1" fmla="*/ 117852 w 214180"/>
                <a:gd name="connsiteY1" fmla="*/ 9630 h 33500"/>
                <a:gd name="connsiteX2" fmla="*/ 213102 w 214180"/>
                <a:gd name="connsiteY2" fmla="*/ 33442 h 33500"/>
                <a:gd name="connsiteX3" fmla="*/ 159127 w 214180"/>
                <a:gd name="connsiteY3" fmla="*/ 1692 h 33500"/>
                <a:gd name="connsiteX4" fmla="*/ 377 w 214180"/>
                <a:gd name="connsiteY4" fmla="*/ 11217 h 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80" h="33500">
                  <a:moveTo>
                    <a:pt x="377" y="11217"/>
                  </a:moveTo>
                  <a:cubicBezTo>
                    <a:pt x="-6502" y="12540"/>
                    <a:pt x="82398" y="5926"/>
                    <a:pt x="117852" y="9630"/>
                  </a:cubicBezTo>
                  <a:cubicBezTo>
                    <a:pt x="153306" y="13334"/>
                    <a:pt x="206223" y="34765"/>
                    <a:pt x="213102" y="33442"/>
                  </a:cubicBezTo>
                  <a:cubicBezTo>
                    <a:pt x="219981" y="32119"/>
                    <a:pt x="192994" y="8306"/>
                    <a:pt x="159127" y="1692"/>
                  </a:cubicBezTo>
                  <a:cubicBezTo>
                    <a:pt x="125260" y="-4923"/>
                    <a:pt x="7256" y="9894"/>
                    <a:pt x="377" y="11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7CA6DC45-EB41-4C83-B737-0407AB7C9A1B}"/>
                </a:ext>
              </a:extLst>
            </p:cNvPr>
            <p:cNvSpPr/>
            <p:nvPr/>
          </p:nvSpPr>
          <p:spPr>
            <a:xfrm>
              <a:off x="1082802" y="6446410"/>
              <a:ext cx="79269" cy="73154"/>
            </a:xfrm>
            <a:custGeom>
              <a:avLst/>
              <a:gdLst>
                <a:gd name="connsiteX0" fmla="*/ 79248 w 79269"/>
                <a:gd name="connsiteY0" fmla="*/ 428 h 73154"/>
                <a:gd name="connsiteX1" fmla="*/ 4636 w 79269"/>
                <a:gd name="connsiteY1" fmla="*/ 71865 h 73154"/>
                <a:gd name="connsiteX2" fmla="*/ 12573 w 79269"/>
                <a:gd name="connsiteY2" fmla="*/ 43290 h 73154"/>
                <a:gd name="connsiteX3" fmla="*/ 79248 w 79269"/>
                <a:gd name="connsiteY3" fmla="*/ 428 h 7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9" h="73154">
                  <a:moveTo>
                    <a:pt x="79248" y="428"/>
                  </a:moveTo>
                  <a:cubicBezTo>
                    <a:pt x="77925" y="5190"/>
                    <a:pt x="15748" y="64721"/>
                    <a:pt x="4636" y="71865"/>
                  </a:cubicBezTo>
                  <a:cubicBezTo>
                    <a:pt x="-6477" y="79009"/>
                    <a:pt x="4900" y="54667"/>
                    <a:pt x="12573" y="43290"/>
                  </a:cubicBezTo>
                  <a:cubicBezTo>
                    <a:pt x="20246" y="31913"/>
                    <a:pt x="80571" y="-4334"/>
                    <a:pt x="79248" y="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B1E3976D-21F6-4E59-ADD8-B2C252DE8536}"/>
                </a:ext>
              </a:extLst>
            </p:cNvPr>
            <p:cNvSpPr/>
            <p:nvPr/>
          </p:nvSpPr>
          <p:spPr>
            <a:xfrm>
              <a:off x="1091792" y="6516026"/>
              <a:ext cx="275612" cy="68198"/>
            </a:xfrm>
            <a:custGeom>
              <a:avLst/>
              <a:gdLst>
                <a:gd name="connsiteX0" fmla="*/ 408 w 275612"/>
                <a:gd name="connsiteY0" fmla="*/ 662 h 68198"/>
                <a:gd name="connsiteX1" fmla="*/ 263933 w 275612"/>
                <a:gd name="connsiteY1" fmla="*/ 67337 h 68198"/>
                <a:gd name="connsiteX2" fmla="*/ 205196 w 275612"/>
                <a:gd name="connsiteY2" fmla="*/ 35587 h 68198"/>
                <a:gd name="connsiteX3" fmla="*/ 408 w 275612"/>
                <a:gd name="connsiteY3" fmla="*/ 662 h 6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12" h="68198">
                  <a:moveTo>
                    <a:pt x="408" y="662"/>
                  </a:moveTo>
                  <a:cubicBezTo>
                    <a:pt x="10197" y="5954"/>
                    <a:pt x="229802" y="61516"/>
                    <a:pt x="263933" y="67337"/>
                  </a:cubicBezTo>
                  <a:cubicBezTo>
                    <a:pt x="298064" y="73158"/>
                    <a:pt x="250969" y="48022"/>
                    <a:pt x="205196" y="35587"/>
                  </a:cubicBezTo>
                  <a:cubicBezTo>
                    <a:pt x="159423" y="23152"/>
                    <a:pt x="-9381" y="-4630"/>
                    <a:pt x="408" y="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2E90BEEB-B1CF-4006-9285-471EC097943C}"/>
                </a:ext>
              </a:extLst>
            </p:cNvPr>
            <p:cNvSpPr/>
            <p:nvPr/>
          </p:nvSpPr>
          <p:spPr>
            <a:xfrm>
              <a:off x="1092200" y="6525763"/>
              <a:ext cx="52723" cy="92894"/>
            </a:xfrm>
            <a:custGeom>
              <a:avLst/>
              <a:gdLst>
                <a:gd name="connsiteX0" fmla="*/ 0 w 52723"/>
                <a:gd name="connsiteY0" fmla="*/ 450 h 92894"/>
                <a:gd name="connsiteX1" fmla="*/ 47625 w 52723"/>
                <a:gd name="connsiteY1" fmla="*/ 90937 h 92894"/>
                <a:gd name="connsiteX2" fmla="*/ 47625 w 52723"/>
                <a:gd name="connsiteY2" fmla="*/ 57600 h 92894"/>
                <a:gd name="connsiteX3" fmla="*/ 0 w 52723"/>
                <a:gd name="connsiteY3" fmla="*/ 450 h 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3" h="92894">
                  <a:moveTo>
                    <a:pt x="0" y="450"/>
                  </a:moveTo>
                  <a:cubicBezTo>
                    <a:pt x="0" y="6006"/>
                    <a:pt x="39688" y="81412"/>
                    <a:pt x="47625" y="90937"/>
                  </a:cubicBezTo>
                  <a:cubicBezTo>
                    <a:pt x="55562" y="100462"/>
                    <a:pt x="53181" y="72946"/>
                    <a:pt x="47625" y="57600"/>
                  </a:cubicBezTo>
                  <a:cubicBezTo>
                    <a:pt x="42069" y="42254"/>
                    <a:pt x="0" y="-5106"/>
                    <a:pt x="0" y="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BB5C9640-7B79-42C3-86C1-F1342EB4033B}"/>
                </a:ext>
              </a:extLst>
            </p:cNvPr>
            <p:cNvSpPr/>
            <p:nvPr/>
          </p:nvSpPr>
          <p:spPr>
            <a:xfrm>
              <a:off x="1119940" y="6594111"/>
              <a:ext cx="224301" cy="86228"/>
            </a:xfrm>
            <a:custGeom>
              <a:avLst/>
              <a:gdLst>
                <a:gd name="connsiteX0" fmla="*/ 4010 w 224301"/>
                <a:gd name="connsiteY0" fmla="*/ 364 h 86228"/>
                <a:gd name="connsiteX1" fmla="*/ 223085 w 224301"/>
                <a:gd name="connsiteY1" fmla="*/ 84502 h 86228"/>
                <a:gd name="connsiteX2" fmla="*/ 89735 w 224301"/>
                <a:gd name="connsiteY2" fmla="*/ 54339 h 86228"/>
                <a:gd name="connsiteX3" fmla="*/ 4010 w 224301"/>
                <a:gd name="connsiteY3" fmla="*/ 364 h 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01" h="86228">
                  <a:moveTo>
                    <a:pt x="4010" y="364"/>
                  </a:moveTo>
                  <a:cubicBezTo>
                    <a:pt x="26235" y="5391"/>
                    <a:pt x="208798" y="75506"/>
                    <a:pt x="223085" y="84502"/>
                  </a:cubicBezTo>
                  <a:cubicBezTo>
                    <a:pt x="237372" y="93498"/>
                    <a:pt x="121750" y="64922"/>
                    <a:pt x="89735" y="54339"/>
                  </a:cubicBezTo>
                  <a:cubicBezTo>
                    <a:pt x="57721" y="43756"/>
                    <a:pt x="-18215" y="-4663"/>
                    <a:pt x="4010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FF18845B-F3EF-4C02-B290-123BAC78CB17}"/>
                </a:ext>
              </a:extLst>
            </p:cNvPr>
            <p:cNvSpPr/>
            <p:nvPr/>
          </p:nvSpPr>
          <p:spPr>
            <a:xfrm>
              <a:off x="1286190" y="6666212"/>
              <a:ext cx="1045297" cy="181114"/>
            </a:xfrm>
            <a:custGeom>
              <a:avLst/>
              <a:gdLst>
                <a:gd name="connsiteX0" fmla="*/ 44135 w 1045297"/>
                <a:gd name="connsiteY0" fmla="*/ 6051 h 181114"/>
                <a:gd name="connsiteX1" fmla="*/ 128273 w 1045297"/>
                <a:gd name="connsiteY1" fmla="*/ 25101 h 181114"/>
                <a:gd name="connsiteX2" fmla="*/ 979173 w 1045297"/>
                <a:gd name="connsiteY2" fmla="*/ 177501 h 181114"/>
                <a:gd name="connsiteX3" fmla="*/ 983935 w 1045297"/>
                <a:gd name="connsiteY3" fmla="*/ 134638 h 181114"/>
                <a:gd name="connsiteX4" fmla="*/ 941073 w 1045297"/>
                <a:gd name="connsiteY4" fmla="*/ 150513 h 181114"/>
                <a:gd name="connsiteX5" fmla="*/ 44135 w 1045297"/>
                <a:gd name="connsiteY5" fmla="*/ 6051 h 1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297" h="181114">
                  <a:moveTo>
                    <a:pt x="44135" y="6051"/>
                  </a:moveTo>
                  <a:cubicBezTo>
                    <a:pt x="-91331" y="-14851"/>
                    <a:pt x="128273" y="25101"/>
                    <a:pt x="128273" y="25101"/>
                  </a:cubicBezTo>
                  <a:cubicBezTo>
                    <a:pt x="284113" y="53676"/>
                    <a:pt x="836563" y="159245"/>
                    <a:pt x="979173" y="177501"/>
                  </a:cubicBezTo>
                  <a:cubicBezTo>
                    <a:pt x="1121783" y="195757"/>
                    <a:pt x="990285" y="139136"/>
                    <a:pt x="983935" y="134638"/>
                  </a:cubicBezTo>
                  <a:cubicBezTo>
                    <a:pt x="977585" y="130140"/>
                    <a:pt x="1097442" y="175384"/>
                    <a:pt x="941073" y="150513"/>
                  </a:cubicBezTo>
                  <a:lnTo>
                    <a:pt x="44135" y="605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41936CE5-767A-4F01-8EDA-16BD179F7D0D}"/>
                </a:ext>
              </a:extLst>
            </p:cNvPr>
            <p:cNvSpPr/>
            <p:nvPr/>
          </p:nvSpPr>
          <p:spPr>
            <a:xfrm>
              <a:off x="1200920" y="6647211"/>
              <a:ext cx="1066250" cy="259053"/>
            </a:xfrm>
            <a:custGeom>
              <a:avLst/>
              <a:gdLst>
                <a:gd name="connsiteX0" fmla="*/ 32568 w 1066250"/>
                <a:gd name="connsiteY0" fmla="*/ 4414 h 259053"/>
                <a:gd name="connsiteX1" fmla="*/ 219893 w 1066250"/>
                <a:gd name="connsiteY1" fmla="*/ 83789 h 259053"/>
                <a:gd name="connsiteX2" fmla="*/ 432618 w 1066250"/>
                <a:gd name="connsiteY2" fmla="*/ 137764 h 259053"/>
                <a:gd name="connsiteX3" fmla="*/ 799330 w 1066250"/>
                <a:gd name="connsiteY3" fmla="*/ 220314 h 259053"/>
                <a:gd name="connsiteX4" fmla="*/ 1024755 w 1066250"/>
                <a:gd name="connsiteY4" fmla="*/ 258414 h 259053"/>
                <a:gd name="connsiteX5" fmla="*/ 1066030 w 1066250"/>
                <a:gd name="connsiteY5" fmla="*/ 191739 h 259053"/>
                <a:gd name="connsiteX6" fmla="*/ 1035868 w 1066250"/>
                <a:gd name="connsiteY6" fmla="*/ 229839 h 259053"/>
                <a:gd name="connsiteX7" fmla="*/ 932680 w 1066250"/>
                <a:gd name="connsiteY7" fmla="*/ 228252 h 259053"/>
                <a:gd name="connsiteX8" fmla="*/ 32568 w 1066250"/>
                <a:gd name="connsiteY8" fmla="*/ 4414 h 2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50" h="259053">
                  <a:moveTo>
                    <a:pt x="32568" y="4414"/>
                  </a:moveTo>
                  <a:cubicBezTo>
                    <a:pt x="-86230" y="-19663"/>
                    <a:pt x="153218" y="61564"/>
                    <a:pt x="219893" y="83789"/>
                  </a:cubicBezTo>
                  <a:cubicBezTo>
                    <a:pt x="286568" y="106014"/>
                    <a:pt x="336045" y="115010"/>
                    <a:pt x="432618" y="137764"/>
                  </a:cubicBezTo>
                  <a:cubicBezTo>
                    <a:pt x="529191" y="160518"/>
                    <a:pt x="700641" y="200206"/>
                    <a:pt x="799330" y="220314"/>
                  </a:cubicBezTo>
                  <a:cubicBezTo>
                    <a:pt x="898019" y="240422"/>
                    <a:pt x="980305" y="263177"/>
                    <a:pt x="1024755" y="258414"/>
                  </a:cubicBezTo>
                  <a:cubicBezTo>
                    <a:pt x="1069205" y="253652"/>
                    <a:pt x="1064178" y="196501"/>
                    <a:pt x="1066030" y="191739"/>
                  </a:cubicBezTo>
                  <a:cubicBezTo>
                    <a:pt x="1067882" y="186977"/>
                    <a:pt x="1058093" y="223754"/>
                    <a:pt x="1035868" y="229839"/>
                  </a:cubicBezTo>
                  <a:cubicBezTo>
                    <a:pt x="1013643" y="235925"/>
                    <a:pt x="1099897" y="265823"/>
                    <a:pt x="932680" y="228252"/>
                  </a:cubicBezTo>
                  <a:cubicBezTo>
                    <a:pt x="765463" y="190681"/>
                    <a:pt x="151366" y="28491"/>
                    <a:pt x="32568" y="4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BBE497DB-6587-46F4-9B39-7D1EDAD21ED6}"/>
                </a:ext>
              </a:extLst>
            </p:cNvPr>
            <p:cNvSpPr/>
            <p:nvPr/>
          </p:nvSpPr>
          <p:spPr>
            <a:xfrm>
              <a:off x="1898363" y="6833982"/>
              <a:ext cx="434802" cy="110525"/>
            </a:xfrm>
            <a:custGeom>
              <a:avLst/>
              <a:gdLst>
                <a:gd name="connsiteX0" fmla="*/ 432087 w 434802"/>
                <a:gd name="connsiteY0" fmla="*/ 9731 h 110525"/>
                <a:gd name="connsiteX1" fmla="*/ 374937 w 434802"/>
                <a:gd name="connsiteY1" fmla="*/ 90693 h 110525"/>
                <a:gd name="connsiteX2" fmla="*/ 355887 w 434802"/>
                <a:gd name="connsiteY2" fmla="*/ 95456 h 110525"/>
                <a:gd name="connsiteX3" fmla="*/ 319375 w 434802"/>
                <a:gd name="connsiteY3" fmla="*/ 104981 h 110525"/>
                <a:gd name="connsiteX4" fmla="*/ 287 w 434802"/>
                <a:gd name="connsiteY4" fmla="*/ 206 h 110525"/>
                <a:gd name="connsiteX5" fmla="*/ 381287 w 434802"/>
                <a:gd name="connsiteY5" fmla="*/ 76406 h 110525"/>
                <a:gd name="connsiteX6" fmla="*/ 432087 w 434802"/>
                <a:gd name="connsiteY6" fmla="*/ 9731 h 11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802" h="110525">
                  <a:moveTo>
                    <a:pt x="432087" y="9731"/>
                  </a:moveTo>
                  <a:cubicBezTo>
                    <a:pt x="431029" y="12112"/>
                    <a:pt x="387637" y="76406"/>
                    <a:pt x="374937" y="90693"/>
                  </a:cubicBezTo>
                  <a:cubicBezTo>
                    <a:pt x="362237" y="104981"/>
                    <a:pt x="365147" y="93075"/>
                    <a:pt x="355887" y="95456"/>
                  </a:cubicBezTo>
                  <a:cubicBezTo>
                    <a:pt x="346627" y="97837"/>
                    <a:pt x="378642" y="120856"/>
                    <a:pt x="319375" y="104981"/>
                  </a:cubicBezTo>
                  <a:cubicBezTo>
                    <a:pt x="260108" y="89106"/>
                    <a:pt x="-10032" y="4968"/>
                    <a:pt x="287" y="206"/>
                  </a:cubicBezTo>
                  <a:cubicBezTo>
                    <a:pt x="10606" y="-4556"/>
                    <a:pt x="311966" y="74554"/>
                    <a:pt x="381287" y="76406"/>
                  </a:cubicBezTo>
                  <a:cubicBezTo>
                    <a:pt x="450608" y="78258"/>
                    <a:pt x="433145" y="7350"/>
                    <a:pt x="432087" y="9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8FB4071D-EB8D-468D-B999-A785AF876412}"/>
                </a:ext>
              </a:extLst>
            </p:cNvPr>
            <p:cNvSpPr/>
            <p:nvPr/>
          </p:nvSpPr>
          <p:spPr>
            <a:xfrm>
              <a:off x="2247900" y="6869450"/>
              <a:ext cx="51367" cy="45719"/>
            </a:xfrm>
            <a:custGeom>
              <a:avLst/>
              <a:gdLst>
                <a:gd name="connsiteX0" fmla="*/ 0 w 56129"/>
                <a:gd name="connsiteY0" fmla="*/ 0 h 41294"/>
                <a:gd name="connsiteX1" fmla="*/ 55562 w 56129"/>
                <a:gd name="connsiteY1" fmla="*/ 41275 h 41294"/>
                <a:gd name="connsiteX2" fmla="*/ 0 w 56129"/>
                <a:gd name="connsiteY2" fmla="*/ 0 h 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29" h="41294">
                  <a:moveTo>
                    <a:pt x="0" y="0"/>
                  </a:moveTo>
                  <a:cubicBezTo>
                    <a:pt x="0" y="0"/>
                    <a:pt x="48418" y="40217"/>
                    <a:pt x="55562" y="41275"/>
                  </a:cubicBezTo>
                  <a:cubicBezTo>
                    <a:pt x="62706" y="42333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DC04A222-07B3-4C92-A7A3-EC2EE90450F8}"/>
                </a:ext>
              </a:extLst>
            </p:cNvPr>
            <p:cNvSpPr/>
            <p:nvPr/>
          </p:nvSpPr>
          <p:spPr>
            <a:xfrm>
              <a:off x="2206483" y="6946511"/>
              <a:ext cx="330758" cy="13971"/>
            </a:xfrm>
            <a:custGeom>
              <a:avLst/>
              <a:gdLst>
                <a:gd name="connsiteX0" fmla="*/ 142 w 330758"/>
                <a:gd name="connsiteY0" fmla="*/ 11502 h 13971"/>
                <a:gd name="connsiteX1" fmla="*/ 309705 w 330758"/>
                <a:gd name="connsiteY1" fmla="*/ 13089 h 13971"/>
                <a:gd name="connsiteX2" fmla="*/ 270017 w 330758"/>
                <a:gd name="connsiteY2" fmla="*/ 389 h 13971"/>
                <a:gd name="connsiteX3" fmla="*/ 142 w 330758"/>
                <a:gd name="connsiteY3" fmla="*/ 11502 h 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758" h="13971">
                  <a:moveTo>
                    <a:pt x="142" y="11502"/>
                  </a:moveTo>
                  <a:cubicBezTo>
                    <a:pt x="6757" y="13619"/>
                    <a:pt x="264726" y="14941"/>
                    <a:pt x="309705" y="13089"/>
                  </a:cubicBezTo>
                  <a:cubicBezTo>
                    <a:pt x="354684" y="11237"/>
                    <a:pt x="321082" y="3035"/>
                    <a:pt x="270017" y="389"/>
                  </a:cubicBezTo>
                  <a:cubicBezTo>
                    <a:pt x="218952" y="-2257"/>
                    <a:pt x="-6473" y="9385"/>
                    <a:pt x="142" y="11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413594C8-5384-4612-A23C-D4C20512FCA8}"/>
                </a:ext>
              </a:extLst>
            </p:cNvPr>
            <p:cNvSpPr/>
            <p:nvPr/>
          </p:nvSpPr>
          <p:spPr>
            <a:xfrm>
              <a:off x="2141634" y="6949858"/>
              <a:ext cx="72929" cy="58776"/>
            </a:xfrm>
            <a:custGeom>
              <a:avLst/>
              <a:gdLst>
                <a:gd name="connsiteX0" fmla="*/ 72929 w 72929"/>
                <a:gd name="connsiteY0" fmla="*/ 217 h 58776"/>
                <a:gd name="connsiteX1" fmla="*/ 7841 w 72929"/>
                <a:gd name="connsiteY1" fmla="*/ 57367 h 58776"/>
                <a:gd name="connsiteX2" fmla="*/ 7841 w 72929"/>
                <a:gd name="connsiteY2" fmla="*/ 38317 h 58776"/>
                <a:gd name="connsiteX3" fmla="*/ 72929 w 72929"/>
                <a:gd name="connsiteY3" fmla="*/ 217 h 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29" h="58776">
                  <a:moveTo>
                    <a:pt x="72929" y="217"/>
                  </a:moveTo>
                  <a:cubicBezTo>
                    <a:pt x="72929" y="3392"/>
                    <a:pt x="18689" y="51017"/>
                    <a:pt x="7841" y="57367"/>
                  </a:cubicBezTo>
                  <a:cubicBezTo>
                    <a:pt x="-3007" y="63717"/>
                    <a:pt x="-2213" y="47048"/>
                    <a:pt x="7841" y="38317"/>
                  </a:cubicBezTo>
                  <a:cubicBezTo>
                    <a:pt x="17895" y="29586"/>
                    <a:pt x="72929" y="-2958"/>
                    <a:pt x="72929" y="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7904ABDA-15B6-403C-9A10-841E20F5765A}"/>
                </a:ext>
              </a:extLst>
            </p:cNvPr>
            <p:cNvSpPr/>
            <p:nvPr/>
          </p:nvSpPr>
          <p:spPr>
            <a:xfrm>
              <a:off x="2146605" y="7018255"/>
              <a:ext cx="335736" cy="100033"/>
            </a:xfrm>
            <a:custGeom>
              <a:avLst/>
              <a:gdLst>
                <a:gd name="connsiteX0" fmla="*/ 1283 w 335736"/>
                <a:gd name="connsiteY0" fmla="*/ 1670 h 100033"/>
                <a:gd name="connsiteX1" fmla="*/ 310845 w 335736"/>
                <a:gd name="connsiteY1" fmla="*/ 81045 h 100033"/>
                <a:gd name="connsiteX2" fmla="*/ 304495 w 335736"/>
                <a:gd name="connsiteY2" fmla="*/ 96920 h 100033"/>
                <a:gd name="connsiteX3" fmla="*/ 204483 w 335736"/>
                <a:gd name="connsiteY3" fmla="*/ 33420 h 100033"/>
                <a:gd name="connsiteX4" fmla="*/ 1283 w 335736"/>
                <a:gd name="connsiteY4" fmla="*/ 1670 h 10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6" h="100033">
                  <a:moveTo>
                    <a:pt x="1283" y="1670"/>
                  </a:moveTo>
                  <a:cubicBezTo>
                    <a:pt x="19010" y="9607"/>
                    <a:pt x="260310" y="65170"/>
                    <a:pt x="310845" y="81045"/>
                  </a:cubicBezTo>
                  <a:cubicBezTo>
                    <a:pt x="361380" y="96920"/>
                    <a:pt x="322222" y="104857"/>
                    <a:pt x="304495" y="96920"/>
                  </a:cubicBezTo>
                  <a:cubicBezTo>
                    <a:pt x="286768" y="88983"/>
                    <a:pt x="254489" y="51147"/>
                    <a:pt x="204483" y="33420"/>
                  </a:cubicBezTo>
                  <a:cubicBezTo>
                    <a:pt x="154477" y="15693"/>
                    <a:pt x="-16444" y="-6267"/>
                    <a:pt x="1283" y="1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E1E404FA-FEFC-431D-A165-5A26CC4B9C53}"/>
                </a:ext>
              </a:extLst>
            </p:cNvPr>
            <p:cNvSpPr/>
            <p:nvPr/>
          </p:nvSpPr>
          <p:spPr>
            <a:xfrm>
              <a:off x="2145571" y="7015127"/>
              <a:ext cx="354079" cy="217538"/>
            </a:xfrm>
            <a:custGeom>
              <a:avLst/>
              <a:gdLst>
                <a:gd name="connsiteX0" fmla="*/ 729 w 354079"/>
                <a:gd name="connsiteY0" fmla="*/ 36 h 217538"/>
                <a:gd name="connsiteX1" fmla="*/ 59467 w 354079"/>
                <a:gd name="connsiteY1" fmla="*/ 95286 h 217538"/>
                <a:gd name="connsiteX2" fmla="*/ 191229 w 354079"/>
                <a:gd name="connsiteY2" fmla="*/ 165136 h 217538"/>
                <a:gd name="connsiteX3" fmla="*/ 353154 w 354079"/>
                <a:gd name="connsiteY3" fmla="*/ 217523 h 217538"/>
                <a:gd name="connsiteX4" fmla="*/ 249967 w 354079"/>
                <a:gd name="connsiteY4" fmla="*/ 169898 h 217538"/>
                <a:gd name="connsiteX5" fmla="*/ 95979 w 354079"/>
                <a:gd name="connsiteY5" fmla="*/ 106398 h 217538"/>
                <a:gd name="connsiteX6" fmla="*/ 729 w 354079"/>
                <a:gd name="connsiteY6" fmla="*/ 36 h 21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079" h="217538">
                  <a:moveTo>
                    <a:pt x="729" y="36"/>
                  </a:moveTo>
                  <a:cubicBezTo>
                    <a:pt x="-5356" y="-1816"/>
                    <a:pt x="27717" y="67769"/>
                    <a:pt x="59467" y="95286"/>
                  </a:cubicBezTo>
                  <a:cubicBezTo>
                    <a:pt x="91217" y="122803"/>
                    <a:pt x="142281" y="144763"/>
                    <a:pt x="191229" y="165136"/>
                  </a:cubicBezTo>
                  <a:cubicBezTo>
                    <a:pt x="240177" y="185509"/>
                    <a:pt x="343364" y="216729"/>
                    <a:pt x="353154" y="217523"/>
                  </a:cubicBezTo>
                  <a:cubicBezTo>
                    <a:pt x="362944" y="218317"/>
                    <a:pt x="292830" y="188419"/>
                    <a:pt x="249967" y="169898"/>
                  </a:cubicBezTo>
                  <a:cubicBezTo>
                    <a:pt x="207105" y="151377"/>
                    <a:pt x="136196" y="132063"/>
                    <a:pt x="95979" y="106398"/>
                  </a:cubicBezTo>
                  <a:cubicBezTo>
                    <a:pt x="55762" y="80734"/>
                    <a:pt x="6814" y="1888"/>
                    <a:pt x="729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6102F40B-E4BF-4C9D-A603-DCE14089A152}"/>
                </a:ext>
              </a:extLst>
            </p:cNvPr>
            <p:cNvSpPr/>
            <p:nvPr/>
          </p:nvSpPr>
          <p:spPr>
            <a:xfrm>
              <a:off x="2480535" y="7243212"/>
              <a:ext cx="581969" cy="171473"/>
            </a:xfrm>
            <a:custGeom>
              <a:avLst/>
              <a:gdLst>
                <a:gd name="connsiteX0" fmla="*/ 198 w 581969"/>
                <a:gd name="connsiteY0" fmla="*/ 21 h 171473"/>
                <a:gd name="connsiteX1" fmla="*/ 197048 w 581969"/>
                <a:gd name="connsiteY1" fmla="*/ 65638 h 171473"/>
                <a:gd name="connsiteX2" fmla="*/ 442582 w 581969"/>
                <a:gd name="connsiteY2" fmla="*/ 143955 h 171473"/>
                <a:gd name="connsiteX3" fmla="*/ 563232 w 581969"/>
                <a:gd name="connsiteY3" fmla="*/ 150305 h 171473"/>
                <a:gd name="connsiteX4" fmla="*/ 580165 w 581969"/>
                <a:gd name="connsiteY4" fmla="*/ 124905 h 171473"/>
                <a:gd name="connsiteX5" fmla="*/ 548415 w 581969"/>
                <a:gd name="connsiteY5" fmla="*/ 171471 h 171473"/>
                <a:gd name="connsiteX6" fmla="*/ 307115 w 581969"/>
                <a:gd name="connsiteY6" fmla="*/ 122788 h 171473"/>
                <a:gd name="connsiteX7" fmla="*/ 163182 w 581969"/>
                <a:gd name="connsiteY7" fmla="*/ 74105 h 171473"/>
                <a:gd name="connsiteX8" fmla="*/ 198 w 581969"/>
                <a:gd name="connsiteY8" fmla="*/ 21 h 17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969" h="171473">
                  <a:moveTo>
                    <a:pt x="198" y="21"/>
                  </a:moveTo>
                  <a:cubicBezTo>
                    <a:pt x="5842" y="-1390"/>
                    <a:pt x="197048" y="65638"/>
                    <a:pt x="197048" y="65638"/>
                  </a:cubicBezTo>
                  <a:cubicBezTo>
                    <a:pt x="270779" y="89627"/>
                    <a:pt x="381551" y="129844"/>
                    <a:pt x="442582" y="143955"/>
                  </a:cubicBezTo>
                  <a:cubicBezTo>
                    <a:pt x="503613" y="158066"/>
                    <a:pt x="540302" y="153480"/>
                    <a:pt x="563232" y="150305"/>
                  </a:cubicBezTo>
                  <a:cubicBezTo>
                    <a:pt x="586163" y="147130"/>
                    <a:pt x="582634" y="121377"/>
                    <a:pt x="580165" y="124905"/>
                  </a:cubicBezTo>
                  <a:cubicBezTo>
                    <a:pt x="577696" y="128433"/>
                    <a:pt x="593923" y="171824"/>
                    <a:pt x="548415" y="171471"/>
                  </a:cubicBezTo>
                  <a:cubicBezTo>
                    <a:pt x="502907" y="171118"/>
                    <a:pt x="371320" y="139016"/>
                    <a:pt x="307115" y="122788"/>
                  </a:cubicBezTo>
                  <a:cubicBezTo>
                    <a:pt x="242910" y="106560"/>
                    <a:pt x="215393" y="92450"/>
                    <a:pt x="163182" y="74105"/>
                  </a:cubicBezTo>
                  <a:cubicBezTo>
                    <a:pt x="110971" y="55761"/>
                    <a:pt x="-5446" y="1432"/>
                    <a:pt x="198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731D381E-94A4-433A-A090-4F68E0F9108B}"/>
                </a:ext>
              </a:extLst>
            </p:cNvPr>
            <p:cNvSpPr/>
            <p:nvPr/>
          </p:nvSpPr>
          <p:spPr>
            <a:xfrm>
              <a:off x="2476394" y="7247372"/>
              <a:ext cx="675479" cy="193711"/>
            </a:xfrm>
            <a:custGeom>
              <a:avLst/>
              <a:gdLst>
                <a:gd name="connsiteX0" fmla="*/ 106 w 675479"/>
                <a:gd name="connsiteY0" fmla="*/ 95 h 193711"/>
                <a:gd name="connsiteX1" fmla="*/ 410739 w 675479"/>
                <a:gd name="connsiteY1" fmla="*/ 160961 h 193711"/>
                <a:gd name="connsiteX2" fmla="*/ 603356 w 675479"/>
                <a:gd name="connsiteY2" fmla="*/ 192711 h 193711"/>
                <a:gd name="connsiteX3" fmla="*/ 675323 w 675479"/>
                <a:gd name="connsiteY3" fmla="*/ 141911 h 193711"/>
                <a:gd name="connsiteX4" fmla="*/ 613939 w 675479"/>
                <a:gd name="connsiteY4" fmla="*/ 171545 h 193711"/>
                <a:gd name="connsiteX5" fmla="*/ 372639 w 675479"/>
                <a:gd name="connsiteY5" fmla="*/ 137678 h 193711"/>
                <a:gd name="connsiteX6" fmla="*/ 106 w 675479"/>
                <a:gd name="connsiteY6" fmla="*/ 95 h 19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79" h="193711">
                  <a:moveTo>
                    <a:pt x="106" y="95"/>
                  </a:moveTo>
                  <a:cubicBezTo>
                    <a:pt x="6456" y="3976"/>
                    <a:pt x="310197" y="128858"/>
                    <a:pt x="410739" y="160961"/>
                  </a:cubicBezTo>
                  <a:cubicBezTo>
                    <a:pt x="511281" y="193064"/>
                    <a:pt x="559259" y="195886"/>
                    <a:pt x="603356" y="192711"/>
                  </a:cubicBezTo>
                  <a:cubicBezTo>
                    <a:pt x="647453" y="189536"/>
                    <a:pt x="673559" y="145439"/>
                    <a:pt x="675323" y="141911"/>
                  </a:cubicBezTo>
                  <a:cubicBezTo>
                    <a:pt x="677087" y="138383"/>
                    <a:pt x="664386" y="172250"/>
                    <a:pt x="613939" y="171545"/>
                  </a:cubicBezTo>
                  <a:cubicBezTo>
                    <a:pt x="563492" y="170840"/>
                    <a:pt x="471769" y="163431"/>
                    <a:pt x="372639" y="137678"/>
                  </a:cubicBezTo>
                  <a:cubicBezTo>
                    <a:pt x="273509" y="111925"/>
                    <a:pt x="-6244" y="-3786"/>
                    <a:pt x="106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81AB3FFD-7993-4D7C-92B1-B53AA7078DFE}"/>
                </a:ext>
              </a:extLst>
            </p:cNvPr>
            <p:cNvSpPr/>
            <p:nvPr/>
          </p:nvSpPr>
          <p:spPr>
            <a:xfrm>
              <a:off x="1371191" y="6707622"/>
              <a:ext cx="817021" cy="250277"/>
            </a:xfrm>
            <a:custGeom>
              <a:avLst/>
              <a:gdLst>
                <a:gd name="connsiteX0" fmla="*/ 409 w 817021"/>
                <a:gd name="connsiteY0" fmla="*/ 95 h 250277"/>
                <a:gd name="connsiteX1" fmla="*/ 377176 w 817021"/>
                <a:gd name="connsiteY1" fmla="*/ 167311 h 250277"/>
                <a:gd name="connsiteX2" fmla="*/ 806859 w 817021"/>
                <a:gd name="connsiteY2" fmla="*/ 249861 h 250277"/>
                <a:gd name="connsiteX3" fmla="*/ 662926 w 817021"/>
                <a:gd name="connsiteY3" fmla="*/ 196945 h 250277"/>
                <a:gd name="connsiteX4" fmla="*/ 449142 w 817021"/>
                <a:gd name="connsiteY4" fmla="*/ 144028 h 250277"/>
                <a:gd name="connsiteX5" fmla="*/ 409 w 817021"/>
                <a:gd name="connsiteY5" fmla="*/ 95 h 25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21" h="250277">
                  <a:moveTo>
                    <a:pt x="409" y="95"/>
                  </a:moveTo>
                  <a:cubicBezTo>
                    <a:pt x="-11585" y="3975"/>
                    <a:pt x="242768" y="125683"/>
                    <a:pt x="377176" y="167311"/>
                  </a:cubicBezTo>
                  <a:cubicBezTo>
                    <a:pt x="511584" y="208939"/>
                    <a:pt x="759234" y="244922"/>
                    <a:pt x="806859" y="249861"/>
                  </a:cubicBezTo>
                  <a:cubicBezTo>
                    <a:pt x="854484" y="254800"/>
                    <a:pt x="722545" y="214584"/>
                    <a:pt x="662926" y="196945"/>
                  </a:cubicBezTo>
                  <a:cubicBezTo>
                    <a:pt x="603307" y="179306"/>
                    <a:pt x="559914" y="175778"/>
                    <a:pt x="449142" y="144028"/>
                  </a:cubicBezTo>
                  <a:cubicBezTo>
                    <a:pt x="338370" y="112278"/>
                    <a:pt x="12403" y="-3785"/>
                    <a:pt x="409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3D188AD9-87CD-458C-B6D2-A1E6169E324D}"/>
                </a:ext>
              </a:extLst>
            </p:cNvPr>
            <p:cNvSpPr/>
            <p:nvPr/>
          </p:nvSpPr>
          <p:spPr>
            <a:xfrm>
              <a:off x="5380871" y="6847848"/>
              <a:ext cx="23016" cy="204933"/>
            </a:xfrm>
            <a:custGeom>
              <a:avLst/>
              <a:gdLst>
                <a:gd name="connsiteX0" fmla="*/ 754 w 23016"/>
                <a:gd name="connsiteY0" fmla="*/ 627 h 204933"/>
                <a:gd name="connsiteX1" fmla="*/ 5517 w 23016"/>
                <a:gd name="connsiteY1" fmla="*/ 180015 h 204933"/>
                <a:gd name="connsiteX2" fmla="*/ 8692 w 23016"/>
                <a:gd name="connsiteY2" fmla="*/ 197477 h 204933"/>
                <a:gd name="connsiteX3" fmla="*/ 22979 w 23016"/>
                <a:gd name="connsiteY3" fmla="*/ 122865 h 204933"/>
                <a:gd name="connsiteX4" fmla="*/ 754 w 23016"/>
                <a:gd name="connsiteY4" fmla="*/ 627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16" h="204933">
                  <a:moveTo>
                    <a:pt x="754" y="627"/>
                  </a:moveTo>
                  <a:cubicBezTo>
                    <a:pt x="-2156" y="10152"/>
                    <a:pt x="4194" y="147207"/>
                    <a:pt x="5517" y="180015"/>
                  </a:cubicBezTo>
                  <a:cubicBezTo>
                    <a:pt x="6840" y="212823"/>
                    <a:pt x="5782" y="207002"/>
                    <a:pt x="8692" y="197477"/>
                  </a:cubicBezTo>
                  <a:cubicBezTo>
                    <a:pt x="11602" y="187952"/>
                    <a:pt x="23773" y="153027"/>
                    <a:pt x="22979" y="122865"/>
                  </a:cubicBezTo>
                  <a:cubicBezTo>
                    <a:pt x="22185" y="92703"/>
                    <a:pt x="3664" y="-8898"/>
                    <a:pt x="754" y="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3D631CCC-9D0B-4253-B773-3AEE5D5B2375}"/>
                </a:ext>
              </a:extLst>
            </p:cNvPr>
            <p:cNvSpPr/>
            <p:nvPr/>
          </p:nvSpPr>
          <p:spPr>
            <a:xfrm>
              <a:off x="5332156" y="6895678"/>
              <a:ext cx="54921" cy="175506"/>
            </a:xfrm>
            <a:custGeom>
              <a:avLst/>
              <a:gdLst>
                <a:gd name="connsiteX0" fmla="*/ 54232 w 54921"/>
                <a:gd name="connsiteY0" fmla="*/ 422 h 175506"/>
                <a:gd name="connsiteX1" fmla="*/ 28832 w 54921"/>
                <a:gd name="connsiteY1" fmla="*/ 170285 h 175506"/>
                <a:gd name="connsiteX2" fmla="*/ 257 w 54921"/>
                <a:gd name="connsiteY2" fmla="*/ 122660 h 175506"/>
                <a:gd name="connsiteX3" fmla="*/ 54232 w 54921"/>
                <a:gd name="connsiteY3" fmla="*/ 422 h 17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21" h="175506">
                  <a:moveTo>
                    <a:pt x="54232" y="422"/>
                  </a:moveTo>
                  <a:cubicBezTo>
                    <a:pt x="58995" y="8360"/>
                    <a:pt x="37828" y="149912"/>
                    <a:pt x="28832" y="170285"/>
                  </a:cubicBezTo>
                  <a:cubicBezTo>
                    <a:pt x="19836" y="190658"/>
                    <a:pt x="-2653" y="146472"/>
                    <a:pt x="257" y="122660"/>
                  </a:cubicBezTo>
                  <a:cubicBezTo>
                    <a:pt x="3167" y="98848"/>
                    <a:pt x="49469" y="-7516"/>
                    <a:pt x="54232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B9F874BA-07AD-429B-A3ED-5E2134C0EFDE}"/>
                </a:ext>
              </a:extLst>
            </p:cNvPr>
            <p:cNvSpPr/>
            <p:nvPr/>
          </p:nvSpPr>
          <p:spPr>
            <a:xfrm>
              <a:off x="5527675" y="7023100"/>
              <a:ext cx="9568" cy="94051"/>
            </a:xfrm>
            <a:custGeom>
              <a:avLst/>
              <a:gdLst>
                <a:gd name="connsiteX0" fmla="*/ 0 w 9568"/>
                <a:gd name="connsiteY0" fmla="*/ 0 h 94051"/>
                <a:gd name="connsiteX1" fmla="*/ 9525 w 9568"/>
                <a:gd name="connsiteY1" fmla="*/ 93663 h 94051"/>
                <a:gd name="connsiteX2" fmla="*/ 0 w 9568"/>
                <a:gd name="connsiteY2" fmla="*/ 0 h 9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68" h="94051">
                  <a:moveTo>
                    <a:pt x="0" y="0"/>
                  </a:moveTo>
                  <a:cubicBezTo>
                    <a:pt x="0" y="0"/>
                    <a:pt x="10319" y="86255"/>
                    <a:pt x="9525" y="93663"/>
                  </a:cubicBezTo>
                  <a:cubicBezTo>
                    <a:pt x="8731" y="10107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52BBEBF9-2A65-44F8-88B9-77374CE74171}"/>
                </a:ext>
              </a:extLst>
            </p:cNvPr>
            <p:cNvSpPr/>
            <p:nvPr/>
          </p:nvSpPr>
          <p:spPr>
            <a:xfrm>
              <a:off x="5134894" y="7155109"/>
              <a:ext cx="244147" cy="200910"/>
            </a:xfrm>
            <a:custGeom>
              <a:avLst/>
              <a:gdLst>
                <a:gd name="connsiteX0" fmla="*/ 243556 w 244147"/>
                <a:gd name="connsiteY0" fmla="*/ 12454 h 200910"/>
                <a:gd name="connsiteX1" fmla="*/ 216569 w 244147"/>
                <a:gd name="connsiteY1" fmla="*/ 112466 h 200910"/>
                <a:gd name="connsiteX2" fmla="*/ 132431 w 244147"/>
                <a:gd name="connsiteY2" fmla="*/ 196604 h 200910"/>
                <a:gd name="connsiteX3" fmla="*/ 19719 w 244147"/>
                <a:gd name="connsiteY3" fmla="*/ 183904 h 200910"/>
                <a:gd name="connsiteX4" fmla="*/ 669 w 244147"/>
                <a:gd name="connsiteY4" fmla="*/ 142629 h 200910"/>
                <a:gd name="connsiteX5" fmla="*/ 27656 w 244147"/>
                <a:gd name="connsiteY5" fmla="*/ 66429 h 200910"/>
                <a:gd name="connsiteX6" fmla="*/ 35594 w 244147"/>
                <a:gd name="connsiteY6" fmla="*/ 1341 h 200910"/>
                <a:gd name="connsiteX7" fmla="*/ 22894 w 244147"/>
                <a:gd name="connsiteY7" fmla="*/ 128341 h 200910"/>
                <a:gd name="connsiteX8" fmla="*/ 51469 w 244147"/>
                <a:gd name="connsiteY8" fmla="*/ 169616 h 200910"/>
                <a:gd name="connsiteX9" fmla="*/ 156244 w 244147"/>
                <a:gd name="connsiteY9" fmla="*/ 163266 h 200910"/>
                <a:gd name="connsiteX10" fmla="*/ 195931 w 244147"/>
                <a:gd name="connsiteY10" fmla="*/ 102941 h 200910"/>
                <a:gd name="connsiteX11" fmla="*/ 243556 w 244147"/>
                <a:gd name="connsiteY11" fmla="*/ 12454 h 20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147" h="200910">
                  <a:moveTo>
                    <a:pt x="243556" y="12454"/>
                  </a:moveTo>
                  <a:cubicBezTo>
                    <a:pt x="246996" y="14042"/>
                    <a:pt x="235090" y="81775"/>
                    <a:pt x="216569" y="112466"/>
                  </a:cubicBezTo>
                  <a:cubicBezTo>
                    <a:pt x="198048" y="143157"/>
                    <a:pt x="165239" y="184698"/>
                    <a:pt x="132431" y="196604"/>
                  </a:cubicBezTo>
                  <a:cubicBezTo>
                    <a:pt x="99623" y="208510"/>
                    <a:pt x="41679" y="192900"/>
                    <a:pt x="19719" y="183904"/>
                  </a:cubicBezTo>
                  <a:cubicBezTo>
                    <a:pt x="-2241" y="174908"/>
                    <a:pt x="-654" y="162208"/>
                    <a:pt x="669" y="142629"/>
                  </a:cubicBezTo>
                  <a:cubicBezTo>
                    <a:pt x="1992" y="123050"/>
                    <a:pt x="21835" y="89977"/>
                    <a:pt x="27656" y="66429"/>
                  </a:cubicBezTo>
                  <a:cubicBezTo>
                    <a:pt x="33477" y="42881"/>
                    <a:pt x="36388" y="-8978"/>
                    <a:pt x="35594" y="1341"/>
                  </a:cubicBezTo>
                  <a:cubicBezTo>
                    <a:pt x="34800" y="11660"/>
                    <a:pt x="20248" y="100295"/>
                    <a:pt x="22894" y="128341"/>
                  </a:cubicBezTo>
                  <a:cubicBezTo>
                    <a:pt x="25540" y="156387"/>
                    <a:pt x="29244" y="163795"/>
                    <a:pt x="51469" y="169616"/>
                  </a:cubicBezTo>
                  <a:cubicBezTo>
                    <a:pt x="73694" y="175437"/>
                    <a:pt x="132167" y="174378"/>
                    <a:pt x="156244" y="163266"/>
                  </a:cubicBezTo>
                  <a:cubicBezTo>
                    <a:pt x="180321" y="152154"/>
                    <a:pt x="184025" y="128076"/>
                    <a:pt x="195931" y="102941"/>
                  </a:cubicBezTo>
                  <a:cubicBezTo>
                    <a:pt x="207837" y="77806"/>
                    <a:pt x="240116" y="10866"/>
                    <a:pt x="243556" y="12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BE885087-3126-490A-ABFF-E437A637B2AB}"/>
                </a:ext>
              </a:extLst>
            </p:cNvPr>
            <p:cNvSpPr/>
            <p:nvPr/>
          </p:nvSpPr>
          <p:spPr>
            <a:xfrm>
              <a:off x="5033247" y="7145629"/>
              <a:ext cx="249955" cy="221908"/>
            </a:xfrm>
            <a:custGeom>
              <a:avLst/>
              <a:gdLst>
                <a:gd name="connsiteX0" fmla="*/ 67391 w 249955"/>
                <a:gd name="connsiteY0" fmla="*/ 1296 h 221908"/>
                <a:gd name="connsiteX1" fmla="*/ 716 w 249955"/>
                <a:gd name="connsiteY1" fmla="*/ 183859 h 221908"/>
                <a:gd name="connsiteX2" fmla="*/ 46753 w 249955"/>
                <a:gd name="connsiteY2" fmla="*/ 218784 h 221908"/>
                <a:gd name="connsiteX3" fmla="*/ 249953 w 249955"/>
                <a:gd name="connsiteY3" fmla="*/ 218784 h 221908"/>
                <a:gd name="connsiteX4" fmla="*/ 51516 w 249955"/>
                <a:gd name="connsiteY4" fmla="*/ 206084 h 221908"/>
                <a:gd name="connsiteX5" fmla="*/ 37228 w 249955"/>
                <a:gd name="connsiteY5" fmla="*/ 193384 h 221908"/>
                <a:gd name="connsiteX6" fmla="*/ 49928 w 249955"/>
                <a:gd name="connsiteY6" fmla="*/ 106071 h 221908"/>
                <a:gd name="connsiteX7" fmla="*/ 67391 w 249955"/>
                <a:gd name="connsiteY7" fmla="*/ 1296 h 2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955" h="221908">
                  <a:moveTo>
                    <a:pt x="67391" y="1296"/>
                  </a:moveTo>
                  <a:cubicBezTo>
                    <a:pt x="59189" y="14261"/>
                    <a:pt x="4156" y="147611"/>
                    <a:pt x="716" y="183859"/>
                  </a:cubicBezTo>
                  <a:cubicBezTo>
                    <a:pt x="-2724" y="220107"/>
                    <a:pt x="5214" y="212963"/>
                    <a:pt x="46753" y="218784"/>
                  </a:cubicBezTo>
                  <a:cubicBezTo>
                    <a:pt x="88292" y="224605"/>
                    <a:pt x="249159" y="220901"/>
                    <a:pt x="249953" y="218784"/>
                  </a:cubicBezTo>
                  <a:cubicBezTo>
                    <a:pt x="250747" y="216667"/>
                    <a:pt x="86970" y="210317"/>
                    <a:pt x="51516" y="206084"/>
                  </a:cubicBezTo>
                  <a:cubicBezTo>
                    <a:pt x="16062" y="201851"/>
                    <a:pt x="37493" y="210053"/>
                    <a:pt x="37228" y="193384"/>
                  </a:cubicBezTo>
                  <a:cubicBezTo>
                    <a:pt x="36963" y="176715"/>
                    <a:pt x="42520" y="135969"/>
                    <a:pt x="49928" y="106071"/>
                  </a:cubicBezTo>
                  <a:cubicBezTo>
                    <a:pt x="57336" y="76173"/>
                    <a:pt x="75593" y="-11669"/>
                    <a:pt x="67391" y="1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E1BF6000-6E6D-4895-881B-1B086057F869}"/>
                </a:ext>
              </a:extLst>
            </p:cNvPr>
            <p:cNvSpPr/>
            <p:nvPr/>
          </p:nvSpPr>
          <p:spPr>
            <a:xfrm>
              <a:off x="4641113" y="7359106"/>
              <a:ext cx="642760" cy="434691"/>
            </a:xfrm>
            <a:custGeom>
              <a:avLst/>
              <a:gdLst>
                <a:gd name="connsiteX0" fmla="*/ 737 w 642760"/>
                <a:gd name="connsiteY0" fmla="*/ 338682 h 434691"/>
                <a:gd name="connsiteX1" fmla="*/ 219812 w 642760"/>
                <a:gd name="connsiteY1" fmla="*/ 419644 h 434691"/>
                <a:gd name="connsiteX2" fmla="*/ 327762 w 642760"/>
                <a:gd name="connsiteY2" fmla="*/ 391069 h 434691"/>
                <a:gd name="connsiteX3" fmla="*/ 405550 w 642760"/>
                <a:gd name="connsiteY3" fmla="*/ 349794 h 434691"/>
                <a:gd name="connsiteX4" fmla="*/ 546837 w 642760"/>
                <a:gd name="connsiteY4" fmla="*/ 229144 h 434691"/>
                <a:gd name="connsiteX5" fmla="*/ 629387 w 642760"/>
                <a:gd name="connsiteY5" fmla="*/ 65632 h 434691"/>
                <a:gd name="connsiteX6" fmla="*/ 637325 w 642760"/>
                <a:gd name="connsiteY6" fmla="*/ 5307 h 434691"/>
                <a:gd name="connsiteX7" fmla="*/ 575412 w 642760"/>
                <a:gd name="connsiteY7" fmla="*/ 189457 h 434691"/>
                <a:gd name="connsiteX8" fmla="*/ 361100 w 642760"/>
                <a:gd name="connsiteY8" fmla="*/ 387894 h 434691"/>
                <a:gd name="connsiteX9" fmla="*/ 156312 w 642760"/>
                <a:gd name="connsiteY9" fmla="*/ 433932 h 434691"/>
                <a:gd name="connsiteX10" fmla="*/ 737 w 642760"/>
                <a:gd name="connsiteY10" fmla="*/ 338682 h 43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2760" h="434691">
                  <a:moveTo>
                    <a:pt x="737" y="338682"/>
                  </a:moveTo>
                  <a:cubicBezTo>
                    <a:pt x="11320" y="336301"/>
                    <a:pt x="165308" y="410913"/>
                    <a:pt x="219812" y="419644"/>
                  </a:cubicBezTo>
                  <a:cubicBezTo>
                    <a:pt x="274316" y="428375"/>
                    <a:pt x="296806" y="402711"/>
                    <a:pt x="327762" y="391069"/>
                  </a:cubicBezTo>
                  <a:cubicBezTo>
                    <a:pt x="358718" y="379427"/>
                    <a:pt x="369037" y="376782"/>
                    <a:pt x="405550" y="349794"/>
                  </a:cubicBezTo>
                  <a:cubicBezTo>
                    <a:pt x="442063" y="322806"/>
                    <a:pt x="509531" y="276504"/>
                    <a:pt x="546837" y="229144"/>
                  </a:cubicBezTo>
                  <a:cubicBezTo>
                    <a:pt x="584143" y="181784"/>
                    <a:pt x="614306" y="102938"/>
                    <a:pt x="629387" y="65632"/>
                  </a:cubicBezTo>
                  <a:cubicBezTo>
                    <a:pt x="644468" y="28326"/>
                    <a:pt x="646321" y="-15331"/>
                    <a:pt x="637325" y="5307"/>
                  </a:cubicBezTo>
                  <a:cubicBezTo>
                    <a:pt x="628329" y="25944"/>
                    <a:pt x="621450" y="125692"/>
                    <a:pt x="575412" y="189457"/>
                  </a:cubicBezTo>
                  <a:cubicBezTo>
                    <a:pt x="529375" y="253221"/>
                    <a:pt x="430950" y="347148"/>
                    <a:pt x="361100" y="387894"/>
                  </a:cubicBezTo>
                  <a:cubicBezTo>
                    <a:pt x="291250" y="428640"/>
                    <a:pt x="216637" y="437636"/>
                    <a:pt x="156312" y="433932"/>
                  </a:cubicBezTo>
                  <a:cubicBezTo>
                    <a:pt x="95987" y="430228"/>
                    <a:pt x="-9846" y="341063"/>
                    <a:pt x="737" y="338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0B83C728-62DF-4C20-BBA7-E8B7CBBF3E74}"/>
                </a:ext>
              </a:extLst>
            </p:cNvPr>
            <p:cNvSpPr/>
            <p:nvPr/>
          </p:nvSpPr>
          <p:spPr>
            <a:xfrm>
              <a:off x="4935326" y="7372257"/>
              <a:ext cx="310252" cy="400373"/>
            </a:xfrm>
            <a:custGeom>
              <a:avLst/>
              <a:gdLst>
                <a:gd name="connsiteX0" fmla="*/ 309774 w 310252"/>
                <a:gd name="connsiteY0" fmla="*/ 93 h 400373"/>
                <a:gd name="connsiteX1" fmla="*/ 171662 w 310252"/>
                <a:gd name="connsiteY1" fmla="*/ 268381 h 400373"/>
                <a:gd name="connsiteX2" fmla="*/ 212 w 310252"/>
                <a:gd name="connsiteY2" fmla="*/ 400143 h 400373"/>
                <a:gd name="connsiteX3" fmla="*/ 208174 w 310252"/>
                <a:gd name="connsiteY3" fmla="*/ 239806 h 400373"/>
                <a:gd name="connsiteX4" fmla="*/ 309774 w 310252"/>
                <a:gd name="connsiteY4" fmla="*/ 93 h 40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252" h="400373">
                  <a:moveTo>
                    <a:pt x="309774" y="93"/>
                  </a:moveTo>
                  <a:cubicBezTo>
                    <a:pt x="303689" y="4855"/>
                    <a:pt x="223256" y="201706"/>
                    <a:pt x="171662" y="268381"/>
                  </a:cubicBezTo>
                  <a:cubicBezTo>
                    <a:pt x="120068" y="335056"/>
                    <a:pt x="-5873" y="404905"/>
                    <a:pt x="212" y="400143"/>
                  </a:cubicBezTo>
                  <a:cubicBezTo>
                    <a:pt x="6297" y="395381"/>
                    <a:pt x="153405" y="305158"/>
                    <a:pt x="208174" y="239806"/>
                  </a:cubicBezTo>
                  <a:cubicBezTo>
                    <a:pt x="262943" y="174454"/>
                    <a:pt x="315859" y="-4669"/>
                    <a:pt x="309774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0C7C024-11B2-4D04-91D6-6B75B2BB9B44}"/>
                </a:ext>
              </a:extLst>
            </p:cNvPr>
            <p:cNvSpPr/>
            <p:nvPr/>
          </p:nvSpPr>
          <p:spPr>
            <a:xfrm>
              <a:off x="5167287" y="7370763"/>
              <a:ext cx="28722" cy="114102"/>
            </a:xfrm>
            <a:custGeom>
              <a:avLst/>
              <a:gdLst>
                <a:gd name="connsiteX0" fmla="*/ 26 w 28722"/>
                <a:gd name="connsiteY0" fmla="*/ 0 h 114102"/>
                <a:gd name="connsiteX1" fmla="*/ 27013 w 28722"/>
                <a:gd name="connsiteY1" fmla="*/ 101600 h 114102"/>
                <a:gd name="connsiteX2" fmla="*/ 22251 w 28722"/>
                <a:gd name="connsiteY2" fmla="*/ 101600 h 114102"/>
                <a:gd name="connsiteX3" fmla="*/ 26 w 28722"/>
                <a:gd name="connsiteY3" fmla="*/ 0 h 11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114102">
                  <a:moveTo>
                    <a:pt x="26" y="0"/>
                  </a:moveTo>
                  <a:cubicBezTo>
                    <a:pt x="820" y="0"/>
                    <a:pt x="27013" y="101600"/>
                    <a:pt x="27013" y="101600"/>
                  </a:cubicBezTo>
                  <a:cubicBezTo>
                    <a:pt x="30717" y="118533"/>
                    <a:pt x="28072" y="118004"/>
                    <a:pt x="22251" y="101600"/>
                  </a:cubicBezTo>
                  <a:cubicBezTo>
                    <a:pt x="16430" y="85196"/>
                    <a:pt x="-768" y="0"/>
                    <a:pt x="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A662E6CC-3EEC-4D5A-B6CF-A357B4D0950F}"/>
                </a:ext>
              </a:extLst>
            </p:cNvPr>
            <p:cNvSpPr/>
            <p:nvPr/>
          </p:nvSpPr>
          <p:spPr>
            <a:xfrm>
              <a:off x="5089512" y="7360458"/>
              <a:ext cx="78211" cy="169347"/>
            </a:xfrm>
            <a:custGeom>
              <a:avLst/>
              <a:gdLst>
                <a:gd name="connsiteX0" fmla="*/ 13 w 78211"/>
                <a:gd name="connsiteY0" fmla="*/ 780 h 169347"/>
                <a:gd name="connsiteX1" fmla="*/ 73038 w 78211"/>
                <a:gd name="connsiteY1" fmla="*/ 165880 h 169347"/>
                <a:gd name="connsiteX2" fmla="*/ 66688 w 78211"/>
                <a:gd name="connsiteY2" fmla="*/ 105555 h 169347"/>
                <a:gd name="connsiteX3" fmla="*/ 13 w 78211"/>
                <a:gd name="connsiteY3" fmla="*/ 780 h 16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11" h="169347">
                  <a:moveTo>
                    <a:pt x="13" y="780"/>
                  </a:moveTo>
                  <a:cubicBezTo>
                    <a:pt x="1071" y="10834"/>
                    <a:pt x="61926" y="148418"/>
                    <a:pt x="73038" y="165880"/>
                  </a:cubicBezTo>
                  <a:cubicBezTo>
                    <a:pt x="84150" y="183342"/>
                    <a:pt x="75155" y="130426"/>
                    <a:pt x="66688" y="105555"/>
                  </a:cubicBezTo>
                  <a:cubicBezTo>
                    <a:pt x="58221" y="80684"/>
                    <a:pt x="-1045" y="-9274"/>
                    <a:pt x="13" y="7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08ACD7D6-1EBB-4673-A751-336416E6E7A9}"/>
                </a:ext>
              </a:extLst>
            </p:cNvPr>
            <p:cNvSpPr/>
            <p:nvPr/>
          </p:nvSpPr>
          <p:spPr>
            <a:xfrm>
              <a:off x="4918375" y="7124700"/>
              <a:ext cx="164041" cy="229486"/>
            </a:xfrm>
            <a:custGeom>
              <a:avLst/>
              <a:gdLst>
                <a:gd name="connsiteX0" fmla="*/ 25100 w 164041"/>
                <a:gd name="connsiteY0" fmla="*/ 0 h 229486"/>
                <a:gd name="connsiteX1" fmla="*/ 1288 w 164041"/>
                <a:gd name="connsiteY1" fmla="*/ 168275 h 229486"/>
                <a:gd name="connsiteX2" fmla="*/ 67963 w 164041"/>
                <a:gd name="connsiteY2" fmla="*/ 228600 h 229486"/>
                <a:gd name="connsiteX3" fmla="*/ 121938 w 164041"/>
                <a:gd name="connsiteY3" fmla="*/ 130175 h 229486"/>
                <a:gd name="connsiteX4" fmla="*/ 163213 w 164041"/>
                <a:gd name="connsiteY4" fmla="*/ 38100 h 229486"/>
                <a:gd name="connsiteX5" fmla="*/ 83838 w 164041"/>
                <a:gd name="connsiteY5" fmla="*/ 188913 h 229486"/>
                <a:gd name="connsiteX6" fmla="*/ 39388 w 164041"/>
                <a:gd name="connsiteY6" fmla="*/ 168275 h 229486"/>
                <a:gd name="connsiteX7" fmla="*/ 25100 w 164041"/>
                <a:gd name="connsiteY7" fmla="*/ 0 h 2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1" h="229486">
                  <a:moveTo>
                    <a:pt x="25100" y="0"/>
                  </a:moveTo>
                  <a:cubicBezTo>
                    <a:pt x="18750" y="0"/>
                    <a:pt x="-5856" y="130175"/>
                    <a:pt x="1288" y="168275"/>
                  </a:cubicBezTo>
                  <a:cubicBezTo>
                    <a:pt x="8432" y="206375"/>
                    <a:pt x="47855" y="234950"/>
                    <a:pt x="67963" y="228600"/>
                  </a:cubicBezTo>
                  <a:cubicBezTo>
                    <a:pt x="88071" y="222250"/>
                    <a:pt x="106063" y="161925"/>
                    <a:pt x="121938" y="130175"/>
                  </a:cubicBezTo>
                  <a:cubicBezTo>
                    <a:pt x="137813" y="98425"/>
                    <a:pt x="169563" y="28310"/>
                    <a:pt x="163213" y="38100"/>
                  </a:cubicBezTo>
                  <a:cubicBezTo>
                    <a:pt x="156863" y="47890"/>
                    <a:pt x="104476" y="167217"/>
                    <a:pt x="83838" y="188913"/>
                  </a:cubicBezTo>
                  <a:cubicBezTo>
                    <a:pt x="63201" y="210609"/>
                    <a:pt x="47855" y="197908"/>
                    <a:pt x="39388" y="168275"/>
                  </a:cubicBezTo>
                  <a:cubicBezTo>
                    <a:pt x="30921" y="138642"/>
                    <a:pt x="31450" y="0"/>
                    <a:pt x="2510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B790E4D7-52B1-4232-B33D-6FC7D09114AA}"/>
                </a:ext>
              </a:extLst>
            </p:cNvPr>
            <p:cNvSpPr/>
            <p:nvPr/>
          </p:nvSpPr>
          <p:spPr>
            <a:xfrm>
              <a:off x="4880650" y="7153009"/>
              <a:ext cx="117008" cy="404982"/>
            </a:xfrm>
            <a:custGeom>
              <a:avLst/>
              <a:gdLst>
                <a:gd name="connsiteX0" fmla="*/ 116800 w 117008"/>
                <a:gd name="connsiteY0" fmla="*/ 197116 h 404982"/>
                <a:gd name="connsiteX1" fmla="*/ 73938 w 117008"/>
                <a:gd name="connsiteY1" fmla="*/ 308241 h 404982"/>
                <a:gd name="connsiteX2" fmla="*/ 7263 w 117008"/>
                <a:gd name="connsiteY2" fmla="*/ 347929 h 404982"/>
                <a:gd name="connsiteX3" fmla="*/ 4088 w 117008"/>
                <a:gd name="connsiteY3" fmla="*/ 400316 h 404982"/>
                <a:gd name="connsiteX4" fmla="*/ 27900 w 117008"/>
                <a:gd name="connsiteY4" fmla="*/ 219341 h 404982"/>
                <a:gd name="connsiteX5" fmla="*/ 29488 w 117008"/>
                <a:gd name="connsiteY5" fmla="*/ 266 h 404982"/>
                <a:gd name="connsiteX6" fmla="*/ 32663 w 117008"/>
                <a:gd name="connsiteY6" fmla="*/ 265379 h 404982"/>
                <a:gd name="connsiteX7" fmla="*/ 88225 w 117008"/>
                <a:gd name="connsiteY7" fmla="*/ 260616 h 404982"/>
                <a:gd name="connsiteX8" fmla="*/ 116800 w 117008"/>
                <a:gd name="connsiteY8" fmla="*/ 197116 h 4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8" h="404982">
                  <a:moveTo>
                    <a:pt x="116800" y="197116"/>
                  </a:moveTo>
                  <a:cubicBezTo>
                    <a:pt x="114419" y="205053"/>
                    <a:pt x="92194" y="283106"/>
                    <a:pt x="73938" y="308241"/>
                  </a:cubicBezTo>
                  <a:cubicBezTo>
                    <a:pt x="55682" y="333376"/>
                    <a:pt x="18905" y="332583"/>
                    <a:pt x="7263" y="347929"/>
                  </a:cubicBezTo>
                  <a:cubicBezTo>
                    <a:pt x="-4379" y="363275"/>
                    <a:pt x="649" y="421747"/>
                    <a:pt x="4088" y="400316"/>
                  </a:cubicBezTo>
                  <a:cubicBezTo>
                    <a:pt x="7527" y="378885"/>
                    <a:pt x="23667" y="286016"/>
                    <a:pt x="27900" y="219341"/>
                  </a:cubicBezTo>
                  <a:cubicBezTo>
                    <a:pt x="32133" y="152666"/>
                    <a:pt x="28694" y="-7407"/>
                    <a:pt x="29488" y="266"/>
                  </a:cubicBezTo>
                  <a:cubicBezTo>
                    <a:pt x="30282" y="7939"/>
                    <a:pt x="22873" y="221987"/>
                    <a:pt x="32663" y="265379"/>
                  </a:cubicBezTo>
                  <a:cubicBezTo>
                    <a:pt x="42452" y="308771"/>
                    <a:pt x="75790" y="269083"/>
                    <a:pt x="88225" y="260616"/>
                  </a:cubicBezTo>
                  <a:cubicBezTo>
                    <a:pt x="100660" y="252149"/>
                    <a:pt x="119181" y="189179"/>
                    <a:pt x="116800" y="197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2987A560-DFC9-48C6-8D23-E5905BBA41A0}"/>
                </a:ext>
              </a:extLst>
            </p:cNvPr>
            <p:cNvSpPr/>
            <p:nvPr/>
          </p:nvSpPr>
          <p:spPr>
            <a:xfrm>
              <a:off x="4884591" y="7474474"/>
              <a:ext cx="49361" cy="224693"/>
            </a:xfrm>
            <a:custGeom>
              <a:avLst/>
              <a:gdLst>
                <a:gd name="connsiteX0" fmla="*/ 147 w 49361"/>
                <a:gd name="connsiteY0" fmla="*/ 1064 h 224693"/>
                <a:gd name="connsiteX1" fmla="*/ 33484 w 49361"/>
                <a:gd name="connsiteY1" fmla="*/ 61389 h 224693"/>
                <a:gd name="connsiteX2" fmla="*/ 12847 w 49361"/>
                <a:gd name="connsiteY2" fmla="*/ 166164 h 224693"/>
                <a:gd name="connsiteX3" fmla="*/ 22372 w 49361"/>
                <a:gd name="connsiteY3" fmla="*/ 223314 h 224693"/>
                <a:gd name="connsiteX4" fmla="*/ 49359 w 49361"/>
                <a:gd name="connsiteY4" fmla="*/ 110601 h 224693"/>
                <a:gd name="connsiteX5" fmla="*/ 147 w 49361"/>
                <a:gd name="connsiteY5" fmla="*/ 1064 h 22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1" h="224693">
                  <a:moveTo>
                    <a:pt x="147" y="1064"/>
                  </a:moveTo>
                  <a:cubicBezTo>
                    <a:pt x="-2499" y="-7138"/>
                    <a:pt x="31367" y="33872"/>
                    <a:pt x="33484" y="61389"/>
                  </a:cubicBezTo>
                  <a:cubicBezTo>
                    <a:pt x="35601" y="88906"/>
                    <a:pt x="14699" y="139177"/>
                    <a:pt x="12847" y="166164"/>
                  </a:cubicBezTo>
                  <a:cubicBezTo>
                    <a:pt x="10995" y="193151"/>
                    <a:pt x="16287" y="232575"/>
                    <a:pt x="22372" y="223314"/>
                  </a:cubicBezTo>
                  <a:cubicBezTo>
                    <a:pt x="28457" y="214053"/>
                    <a:pt x="49624" y="145791"/>
                    <a:pt x="49359" y="110601"/>
                  </a:cubicBezTo>
                  <a:cubicBezTo>
                    <a:pt x="49094" y="75411"/>
                    <a:pt x="2793" y="9266"/>
                    <a:pt x="147" y="10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3199BAEB-DAB4-4BEA-B72D-8FA628ED3913}"/>
                </a:ext>
              </a:extLst>
            </p:cNvPr>
            <p:cNvSpPr/>
            <p:nvPr/>
          </p:nvSpPr>
          <p:spPr>
            <a:xfrm>
              <a:off x="4891088" y="7688557"/>
              <a:ext cx="106400" cy="2586"/>
            </a:xfrm>
            <a:custGeom>
              <a:avLst/>
              <a:gdLst>
                <a:gd name="connsiteX0" fmla="*/ 0 w 106400"/>
                <a:gd name="connsiteY0" fmla="*/ 1293 h 2586"/>
                <a:gd name="connsiteX1" fmla="*/ 106362 w 106400"/>
                <a:gd name="connsiteY1" fmla="*/ 1293 h 2586"/>
                <a:gd name="connsiteX2" fmla="*/ 0 w 106400"/>
                <a:gd name="connsiteY2" fmla="*/ 1293 h 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400" h="2586">
                  <a:moveTo>
                    <a:pt x="0" y="1293"/>
                  </a:moveTo>
                  <a:cubicBezTo>
                    <a:pt x="0" y="1293"/>
                    <a:pt x="103981" y="4203"/>
                    <a:pt x="106362" y="1293"/>
                  </a:cubicBezTo>
                  <a:cubicBezTo>
                    <a:pt x="108743" y="-1617"/>
                    <a:pt x="0" y="1293"/>
                    <a:pt x="0" y="1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E2B859D9-3B98-4E72-9AB3-19C52409D0D9}"/>
                </a:ext>
              </a:extLst>
            </p:cNvPr>
            <p:cNvSpPr/>
            <p:nvPr/>
          </p:nvSpPr>
          <p:spPr>
            <a:xfrm>
              <a:off x="4905375" y="7515120"/>
              <a:ext cx="92119" cy="36618"/>
            </a:xfrm>
            <a:custGeom>
              <a:avLst/>
              <a:gdLst>
                <a:gd name="connsiteX0" fmla="*/ 0 w 92119"/>
                <a:gd name="connsiteY0" fmla="*/ 36618 h 36618"/>
                <a:gd name="connsiteX1" fmla="*/ 92075 w 92119"/>
                <a:gd name="connsiteY1" fmla="*/ 105 h 36618"/>
                <a:gd name="connsiteX2" fmla="*/ 0 w 92119"/>
                <a:gd name="connsiteY2" fmla="*/ 36618 h 3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19" h="36618">
                  <a:moveTo>
                    <a:pt x="0" y="36618"/>
                  </a:moveTo>
                  <a:cubicBezTo>
                    <a:pt x="0" y="36618"/>
                    <a:pt x="89694" y="2486"/>
                    <a:pt x="92075" y="105"/>
                  </a:cubicBezTo>
                  <a:cubicBezTo>
                    <a:pt x="94456" y="-2276"/>
                    <a:pt x="0" y="36618"/>
                    <a:pt x="0" y="36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78137845-0140-422A-ADC6-B1D45A146022}"/>
                </a:ext>
              </a:extLst>
            </p:cNvPr>
            <p:cNvSpPr/>
            <p:nvPr/>
          </p:nvSpPr>
          <p:spPr>
            <a:xfrm>
              <a:off x="4887135" y="7531895"/>
              <a:ext cx="142044" cy="7261"/>
            </a:xfrm>
            <a:custGeom>
              <a:avLst/>
              <a:gdLst>
                <a:gd name="connsiteX0" fmla="*/ 778 w 142044"/>
                <a:gd name="connsiteY0" fmla="*/ 793 h 7261"/>
                <a:gd name="connsiteX1" fmla="*/ 86503 w 142044"/>
                <a:gd name="connsiteY1" fmla="*/ 793 h 7261"/>
                <a:gd name="connsiteX2" fmla="*/ 140478 w 142044"/>
                <a:gd name="connsiteY2" fmla="*/ 7143 h 7261"/>
                <a:gd name="connsiteX3" fmla="*/ 778 w 142044"/>
                <a:gd name="connsiteY3" fmla="*/ 793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44" h="7261">
                  <a:moveTo>
                    <a:pt x="778" y="793"/>
                  </a:moveTo>
                  <a:cubicBezTo>
                    <a:pt x="-8218" y="-265"/>
                    <a:pt x="63220" y="-265"/>
                    <a:pt x="86503" y="793"/>
                  </a:cubicBezTo>
                  <a:cubicBezTo>
                    <a:pt x="109786" y="1851"/>
                    <a:pt x="150532" y="6085"/>
                    <a:pt x="140478" y="7143"/>
                  </a:cubicBezTo>
                  <a:cubicBezTo>
                    <a:pt x="130424" y="8201"/>
                    <a:pt x="9774" y="1851"/>
                    <a:pt x="778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6FFD89FD-0317-415A-8393-63A2595F97F4}"/>
                </a:ext>
              </a:extLst>
            </p:cNvPr>
            <p:cNvSpPr/>
            <p:nvPr/>
          </p:nvSpPr>
          <p:spPr>
            <a:xfrm>
              <a:off x="4959302" y="7533635"/>
              <a:ext cx="7986" cy="160606"/>
            </a:xfrm>
            <a:custGeom>
              <a:avLst/>
              <a:gdLst>
                <a:gd name="connsiteX0" fmla="*/ 48 w 7986"/>
                <a:gd name="connsiteY0" fmla="*/ 2228 h 160606"/>
                <a:gd name="connsiteX1" fmla="*/ 4811 w 7986"/>
                <a:gd name="connsiteY1" fmla="*/ 159390 h 160606"/>
                <a:gd name="connsiteX2" fmla="*/ 7986 w 7986"/>
                <a:gd name="connsiteY2" fmla="*/ 72078 h 160606"/>
                <a:gd name="connsiteX3" fmla="*/ 48 w 7986"/>
                <a:gd name="connsiteY3" fmla="*/ 2228 h 16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6" h="160606">
                  <a:moveTo>
                    <a:pt x="48" y="2228"/>
                  </a:moveTo>
                  <a:cubicBezTo>
                    <a:pt x="-481" y="16780"/>
                    <a:pt x="3488" y="147748"/>
                    <a:pt x="4811" y="159390"/>
                  </a:cubicBezTo>
                  <a:cubicBezTo>
                    <a:pt x="6134" y="171032"/>
                    <a:pt x="7986" y="95890"/>
                    <a:pt x="7986" y="72078"/>
                  </a:cubicBezTo>
                  <a:cubicBezTo>
                    <a:pt x="7986" y="48266"/>
                    <a:pt x="577" y="-12324"/>
                    <a:pt x="48" y="2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95373DF8-08E4-4953-AEFB-2B64717C0BF8}"/>
                </a:ext>
              </a:extLst>
            </p:cNvPr>
            <p:cNvSpPr/>
            <p:nvPr/>
          </p:nvSpPr>
          <p:spPr>
            <a:xfrm>
              <a:off x="4979694" y="7528203"/>
              <a:ext cx="35412" cy="165471"/>
            </a:xfrm>
            <a:custGeom>
              <a:avLst/>
              <a:gdLst>
                <a:gd name="connsiteX0" fmla="*/ 294 w 35412"/>
                <a:gd name="connsiteY0" fmla="*/ 1310 h 165471"/>
                <a:gd name="connsiteX1" fmla="*/ 19344 w 35412"/>
                <a:gd name="connsiteY1" fmla="*/ 163235 h 165471"/>
                <a:gd name="connsiteX2" fmla="*/ 35219 w 35412"/>
                <a:gd name="connsiteY2" fmla="*/ 90210 h 165471"/>
                <a:gd name="connsiteX3" fmla="*/ 294 w 35412"/>
                <a:gd name="connsiteY3" fmla="*/ 1310 h 16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2" h="165471">
                  <a:moveTo>
                    <a:pt x="294" y="1310"/>
                  </a:moveTo>
                  <a:cubicBezTo>
                    <a:pt x="-2352" y="13481"/>
                    <a:pt x="13523" y="148418"/>
                    <a:pt x="19344" y="163235"/>
                  </a:cubicBezTo>
                  <a:cubicBezTo>
                    <a:pt x="25165" y="178052"/>
                    <a:pt x="37071" y="115346"/>
                    <a:pt x="35219" y="90210"/>
                  </a:cubicBezTo>
                  <a:cubicBezTo>
                    <a:pt x="33367" y="65075"/>
                    <a:pt x="2940" y="-10861"/>
                    <a:pt x="294" y="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DD5170DA-5E06-4FCE-B5B5-1B7AA6E88B27}"/>
                </a:ext>
              </a:extLst>
            </p:cNvPr>
            <p:cNvSpPr/>
            <p:nvPr/>
          </p:nvSpPr>
          <p:spPr>
            <a:xfrm>
              <a:off x="4643547" y="6951358"/>
              <a:ext cx="222207" cy="125108"/>
            </a:xfrm>
            <a:custGeom>
              <a:avLst/>
              <a:gdLst>
                <a:gd name="connsiteX0" fmla="*/ 222141 w 222207"/>
                <a:gd name="connsiteY0" fmla="*/ 305 h 125108"/>
                <a:gd name="connsiteX1" fmla="*/ 15766 w 222207"/>
                <a:gd name="connsiteY1" fmla="*/ 120955 h 125108"/>
                <a:gd name="connsiteX2" fmla="*/ 37991 w 222207"/>
                <a:gd name="connsiteY2" fmla="*/ 87617 h 125108"/>
                <a:gd name="connsiteX3" fmla="*/ 222141 w 222207"/>
                <a:gd name="connsiteY3" fmla="*/ 305 h 12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07" h="125108">
                  <a:moveTo>
                    <a:pt x="222141" y="305"/>
                  </a:moveTo>
                  <a:cubicBezTo>
                    <a:pt x="218437" y="5861"/>
                    <a:pt x="46458" y="106403"/>
                    <a:pt x="15766" y="120955"/>
                  </a:cubicBezTo>
                  <a:cubicBezTo>
                    <a:pt x="-14926" y="135507"/>
                    <a:pt x="2801" y="108784"/>
                    <a:pt x="37991" y="87617"/>
                  </a:cubicBezTo>
                  <a:cubicBezTo>
                    <a:pt x="73180" y="66450"/>
                    <a:pt x="225845" y="-5251"/>
                    <a:pt x="222141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DA076B6D-3B5C-4EE1-B9EE-4CAD1A062A04}"/>
                </a:ext>
              </a:extLst>
            </p:cNvPr>
            <p:cNvSpPr/>
            <p:nvPr/>
          </p:nvSpPr>
          <p:spPr>
            <a:xfrm>
              <a:off x="4643438" y="7000780"/>
              <a:ext cx="171450" cy="111817"/>
            </a:xfrm>
            <a:custGeom>
              <a:avLst/>
              <a:gdLst>
                <a:gd name="connsiteX0" fmla="*/ 171450 w 171450"/>
                <a:gd name="connsiteY0" fmla="*/ 95 h 111817"/>
                <a:gd name="connsiteX1" fmla="*/ 68262 w 171450"/>
                <a:gd name="connsiteY1" fmla="*/ 108045 h 111817"/>
                <a:gd name="connsiteX2" fmla="*/ 0 w 171450"/>
                <a:gd name="connsiteY2" fmla="*/ 87408 h 111817"/>
                <a:gd name="connsiteX3" fmla="*/ 68262 w 171450"/>
                <a:gd name="connsiteY3" fmla="*/ 88995 h 111817"/>
                <a:gd name="connsiteX4" fmla="*/ 171450 w 171450"/>
                <a:gd name="connsiteY4" fmla="*/ 95 h 11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11817">
                  <a:moveTo>
                    <a:pt x="171450" y="95"/>
                  </a:moveTo>
                  <a:cubicBezTo>
                    <a:pt x="171450" y="3270"/>
                    <a:pt x="96837" y="93493"/>
                    <a:pt x="68262" y="108045"/>
                  </a:cubicBezTo>
                  <a:cubicBezTo>
                    <a:pt x="39687" y="122597"/>
                    <a:pt x="0" y="90583"/>
                    <a:pt x="0" y="87408"/>
                  </a:cubicBezTo>
                  <a:cubicBezTo>
                    <a:pt x="0" y="84233"/>
                    <a:pt x="38629" y="103812"/>
                    <a:pt x="68262" y="88995"/>
                  </a:cubicBezTo>
                  <a:cubicBezTo>
                    <a:pt x="97895" y="74178"/>
                    <a:pt x="171450" y="-3080"/>
                    <a:pt x="171450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EF8F8336-9427-405E-9D54-9028521BCF09}"/>
                </a:ext>
              </a:extLst>
            </p:cNvPr>
            <p:cNvSpPr/>
            <p:nvPr/>
          </p:nvSpPr>
          <p:spPr>
            <a:xfrm>
              <a:off x="4568803" y="7103188"/>
              <a:ext cx="169061" cy="250858"/>
            </a:xfrm>
            <a:custGeom>
              <a:avLst/>
              <a:gdLst>
                <a:gd name="connsiteX0" fmla="*/ 65110 w 169061"/>
                <a:gd name="connsiteY0" fmla="*/ 875 h 250858"/>
                <a:gd name="connsiteX1" fmla="*/ 152422 w 169061"/>
                <a:gd name="connsiteY1" fmla="*/ 142162 h 250858"/>
                <a:gd name="connsiteX2" fmla="*/ 165122 w 169061"/>
                <a:gd name="connsiteY2" fmla="*/ 177087 h 250858"/>
                <a:gd name="connsiteX3" fmla="*/ 104797 w 169061"/>
                <a:gd name="connsiteY3" fmla="*/ 245350 h 250858"/>
                <a:gd name="connsiteX4" fmla="*/ 42885 w 169061"/>
                <a:gd name="connsiteY4" fmla="*/ 242175 h 250858"/>
                <a:gd name="connsiteX5" fmla="*/ 115910 w 169061"/>
                <a:gd name="connsiteY5" fmla="*/ 205662 h 250858"/>
                <a:gd name="connsiteX6" fmla="*/ 96860 w 169061"/>
                <a:gd name="connsiteY6" fmla="*/ 194550 h 250858"/>
                <a:gd name="connsiteX7" fmla="*/ 149247 w 169061"/>
                <a:gd name="connsiteY7" fmla="*/ 173912 h 250858"/>
                <a:gd name="connsiteX8" fmla="*/ 109560 w 169061"/>
                <a:gd name="connsiteY8" fmla="*/ 154862 h 250858"/>
                <a:gd name="connsiteX9" fmla="*/ 69872 w 169061"/>
                <a:gd name="connsiteY9" fmla="*/ 146925 h 250858"/>
                <a:gd name="connsiteX10" fmla="*/ 92097 w 169061"/>
                <a:gd name="connsiteY10" fmla="*/ 107237 h 250858"/>
                <a:gd name="connsiteX11" fmla="*/ 73047 w 169061"/>
                <a:gd name="connsiteY11" fmla="*/ 126287 h 250858"/>
                <a:gd name="connsiteX12" fmla="*/ 22 w 169061"/>
                <a:gd name="connsiteY12" fmla="*/ 78662 h 250858"/>
                <a:gd name="connsiteX13" fmla="*/ 65110 w 169061"/>
                <a:gd name="connsiteY13" fmla="*/ 81837 h 250858"/>
                <a:gd name="connsiteX14" fmla="*/ 65110 w 169061"/>
                <a:gd name="connsiteY14" fmla="*/ 875 h 25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061" h="250858">
                  <a:moveTo>
                    <a:pt x="65110" y="875"/>
                  </a:moveTo>
                  <a:cubicBezTo>
                    <a:pt x="79662" y="10929"/>
                    <a:pt x="135753" y="112793"/>
                    <a:pt x="152422" y="142162"/>
                  </a:cubicBezTo>
                  <a:cubicBezTo>
                    <a:pt x="169091" y="171531"/>
                    <a:pt x="173059" y="159889"/>
                    <a:pt x="165122" y="177087"/>
                  </a:cubicBezTo>
                  <a:cubicBezTo>
                    <a:pt x="157185" y="194285"/>
                    <a:pt x="125170" y="234502"/>
                    <a:pt x="104797" y="245350"/>
                  </a:cubicBezTo>
                  <a:cubicBezTo>
                    <a:pt x="84424" y="256198"/>
                    <a:pt x="41033" y="248790"/>
                    <a:pt x="42885" y="242175"/>
                  </a:cubicBezTo>
                  <a:cubicBezTo>
                    <a:pt x="44737" y="235560"/>
                    <a:pt x="106914" y="213600"/>
                    <a:pt x="115910" y="205662"/>
                  </a:cubicBezTo>
                  <a:cubicBezTo>
                    <a:pt x="124906" y="197725"/>
                    <a:pt x="91304" y="199842"/>
                    <a:pt x="96860" y="194550"/>
                  </a:cubicBezTo>
                  <a:cubicBezTo>
                    <a:pt x="102416" y="189258"/>
                    <a:pt x="147130" y="180527"/>
                    <a:pt x="149247" y="173912"/>
                  </a:cubicBezTo>
                  <a:cubicBezTo>
                    <a:pt x="151364" y="167297"/>
                    <a:pt x="122789" y="159360"/>
                    <a:pt x="109560" y="154862"/>
                  </a:cubicBezTo>
                  <a:cubicBezTo>
                    <a:pt x="96331" y="150364"/>
                    <a:pt x="72782" y="154862"/>
                    <a:pt x="69872" y="146925"/>
                  </a:cubicBezTo>
                  <a:cubicBezTo>
                    <a:pt x="66962" y="138988"/>
                    <a:pt x="91568" y="110677"/>
                    <a:pt x="92097" y="107237"/>
                  </a:cubicBezTo>
                  <a:cubicBezTo>
                    <a:pt x="92626" y="103797"/>
                    <a:pt x="88393" y="131050"/>
                    <a:pt x="73047" y="126287"/>
                  </a:cubicBezTo>
                  <a:cubicBezTo>
                    <a:pt x="57701" y="121524"/>
                    <a:pt x="1345" y="86070"/>
                    <a:pt x="22" y="78662"/>
                  </a:cubicBezTo>
                  <a:cubicBezTo>
                    <a:pt x="-1301" y="71254"/>
                    <a:pt x="55320" y="93214"/>
                    <a:pt x="65110" y="81837"/>
                  </a:cubicBezTo>
                  <a:cubicBezTo>
                    <a:pt x="74900" y="70460"/>
                    <a:pt x="50558" y="-9179"/>
                    <a:pt x="65110" y="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DBA4BB33-CDAE-4575-9C54-6E59CE19C8FE}"/>
                </a:ext>
              </a:extLst>
            </p:cNvPr>
            <p:cNvSpPr/>
            <p:nvPr/>
          </p:nvSpPr>
          <p:spPr>
            <a:xfrm>
              <a:off x="4785218" y="7173913"/>
              <a:ext cx="144312" cy="90725"/>
            </a:xfrm>
            <a:custGeom>
              <a:avLst/>
              <a:gdLst>
                <a:gd name="connsiteX0" fmla="*/ 142382 w 144312"/>
                <a:gd name="connsiteY0" fmla="*/ 90487 h 90725"/>
                <a:gd name="connsiteX1" fmla="*/ 83645 w 144312"/>
                <a:gd name="connsiteY1" fmla="*/ 0 h 90725"/>
                <a:gd name="connsiteX2" fmla="*/ 4270 w 144312"/>
                <a:gd name="connsiteY2" fmla="*/ 88900 h 90725"/>
                <a:gd name="connsiteX3" fmla="*/ 15382 w 144312"/>
                <a:gd name="connsiteY3" fmla="*/ 39687 h 90725"/>
                <a:gd name="connsiteX4" fmla="*/ 55070 w 144312"/>
                <a:gd name="connsiteY4" fmla="*/ 12700 h 90725"/>
                <a:gd name="connsiteX5" fmla="*/ 123332 w 144312"/>
                <a:gd name="connsiteY5" fmla="*/ 26987 h 90725"/>
                <a:gd name="connsiteX6" fmla="*/ 142382 w 144312"/>
                <a:gd name="connsiteY6" fmla="*/ 90487 h 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312" h="90725">
                  <a:moveTo>
                    <a:pt x="142382" y="90487"/>
                  </a:moveTo>
                  <a:cubicBezTo>
                    <a:pt x="135768" y="85989"/>
                    <a:pt x="106664" y="264"/>
                    <a:pt x="83645" y="0"/>
                  </a:cubicBezTo>
                  <a:cubicBezTo>
                    <a:pt x="60626" y="-264"/>
                    <a:pt x="15647" y="82285"/>
                    <a:pt x="4270" y="88900"/>
                  </a:cubicBezTo>
                  <a:cubicBezTo>
                    <a:pt x="-7107" y="95515"/>
                    <a:pt x="6915" y="52387"/>
                    <a:pt x="15382" y="39687"/>
                  </a:cubicBezTo>
                  <a:cubicBezTo>
                    <a:pt x="23849" y="26987"/>
                    <a:pt x="37078" y="14817"/>
                    <a:pt x="55070" y="12700"/>
                  </a:cubicBezTo>
                  <a:cubicBezTo>
                    <a:pt x="73062" y="10583"/>
                    <a:pt x="109045" y="19579"/>
                    <a:pt x="123332" y="26987"/>
                  </a:cubicBezTo>
                  <a:cubicBezTo>
                    <a:pt x="137619" y="34395"/>
                    <a:pt x="148996" y="94985"/>
                    <a:pt x="142382" y="9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: 図形 1364">
              <a:extLst>
                <a:ext uri="{FF2B5EF4-FFF2-40B4-BE49-F238E27FC236}">
                  <a16:creationId xmlns:a16="http://schemas.microsoft.com/office/drawing/2014/main" id="{C6F3D16C-BF04-46A5-BEEC-75F16F9A91C5}"/>
                </a:ext>
              </a:extLst>
            </p:cNvPr>
            <p:cNvSpPr/>
            <p:nvPr/>
          </p:nvSpPr>
          <p:spPr>
            <a:xfrm>
              <a:off x="4786280" y="7254761"/>
              <a:ext cx="122289" cy="49328"/>
            </a:xfrm>
            <a:custGeom>
              <a:avLst/>
              <a:gdLst>
                <a:gd name="connsiteX0" fmla="*/ 33 w 122289"/>
                <a:gd name="connsiteY0" fmla="*/ 1702 h 49328"/>
                <a:gd name="connsiteX1" fmla="*/ 76233 w 122289"/>
                <a:gd name="connsiteY1" fmla="*/ 49327 h 49328"/>
                <a:gd name="connsiteX2" fmla="*/ 73058 w 122289"/>
                <a:gd name="connsiteY2" fmla="*/ 3289 h 49328"/>
                <a:gd name="connsiteX3" fmla="*/ 122270 w 122289"/>
                <a:gd name="connsiteY3" fmla="*/ 9639 h 49328"/>
                <a:gd name="connsiteX4" fmla="*/ 66708 w 122289"/>
                <a:gd name="connsiteY4" fmla="*/ 9639 h 49328"/>
                <a:gd name="connsiteX5" fmla="*/ 33 w 122289"/>
                <a:gd name="connsiteY5" fmla="*/ 1702 h 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89" h="49328">
                  <a:moveTo>
                    <a:pt x="33" y="1702"/>
                  </a:moveTo>
                  <a:cubicBezTo>
                    <a:pt x="1620" y="8317"/>
                    <a:pt x="64062" y="49063"/>
                    <a:pt x="76233" y="49327"/>
                  </a:cubicBezTo>
                  <a:cubicBezTo>
                    <a:pt x="88404" y="49591"/>
                    <a:pt x="65385" y="9904"/>
                    <a:pt x="73058" y="3289"/>
                  </a:cubicBezTo>
                  <a:cubicBezTo>
                    <a:pt x="80731" y="-3326"/>
                    <a:pt x="123328" y="8581"/>
                    <a:pt x="122270" y="9639"/>
                  </a:cubicBezTo>
                  <a:cubicBezTo>
                    <a:pt x="121212" y="10697"/>
                    <a:pt x="80202" y="9374"/>
                    <a:pt x="66708" y="9639"/>
                  </a:cubicBezTo>
                  <a:cubicBezTo>
                    <a:pt x="53214" y="9904"/>
                    <a:pt x="-1554" y="-4913"/>
                    <a:pt x="33" y="1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E4149438-03FA-4202-9F15-CBCD58DFFF5D}"/>
                </a:ext>
              </a:extLst>
            </p:cNvPr>
            <p:cNvSpPr/>
            <p:nvPr/>
          </p:nvSpPr>
          <p:spPr>
            <a:xfrm>
              <a:off x="4810045" y="7214723"/>
              <a:ext cx="100093" cy="36977"/>
            </a:xfrm>
            <a:custGeom>
              <a:avLst/>
              <a:gdLst>
                <a:gd name="connsiteX0" fmla="*/ 100093 w 100093"/>
                <a:gd name="connsiteY0" fmla="*/ 36977 h 36977"/>
                <a:gd name="connsiteX1" fmla="*/ 49293 w 100093"/>
                <a:gd name="connsiteY1" fmla="*/ 465 h 36977"/>
                <a:gd name="connsiteX2" fmla="*/ 4843 w 100093"/>
                <a:gd name="connsiteY2" fmla="*/ 16340 h 36977"/>
                <a:gd name="connsiteX3" fmla="*/ 11193 w 100093"/>
                <a:gd name="connsiteY3" fmla="*/ 16340 h 36977"/>
                <a:gd name="connsiteX4" fmla="*/ 100093 w 100093"/>
                <a:gd name="connsiteY4" fmla="*/ 36977 h 3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3" h="36977">
                  <a:moveTo>
                    <a:pt x="100093" y="36977"/>
                  </a:moveTo>
                  <a:cubicBezTo>
                    <a:pt x="82630" y="20440"/>
                    <a:pt x="65168" y="3904"/>
                    <a:pt x="49293" y="465"/>
                  </a:cubicBezTo>
                  <a:cubicBezTo>
                    <a:pt x="33418" y="-2974"/>
                    <a:pt x="11193" y="13694"/>
                    <a:pt x="4843" y="16340"/>
                  </a:cubicBezTo>
                  <a:cubicBezTo>
                    <a:pt x="-1507" y="18986"/>
                    <a:pt x="-3624" y="14753"/>
                    <a:pt x="11193" y="16340"/>
                  </a:cubicBezTo>
                  <a:lnTo>
                    <a:pt x="100093" y="3697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68AD87B7-A14B-415A-B5A1-7A4BEE625BE3}"/>
                </a:ext>
              </a:extLst>
            </p:cNvPr>
            <p:cNvSpPr/>
            <p:nvPr/>
          </p:nvSpPr>
          <p:spPr>
            <a:xfrm>
              <a:off x="4749786" y="7162253"/>
              <a:ext cx="23956" cy="171976"/>
            </a:xfrm>
            <a:custGeom>
              <a:avLst/>
              <a:gdLst>
                <a:gd name="connsiteX0" fmla="*/ 22239 w 23956"/>
                <a:gd name="connsiteY0" fmla="*/ 2135 h 171976"/>
                <a:gd name="connsiteX1" fmla="*/ 14 w 23956"/>
                <a:gd name="connsiteY1" fmla="*/ 170410 h 171976"/>
                <a:gd name="connsiteX2" fmla="*/ 19064 w 23956"/>
                <a:gd name="connsiteY2" fmla="*/ 81510 h 171976"/>
                <a:gd name="connsiteX3" fmla="*/ 22239 w 23956"/>
                <a:gd name="connsiteY3" fmla="*/ 2135 h 17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6" h="171976">
                  <a:moveTo>
                    <a:pt x="22239" y="2135"/>
                  </a:moveTo>
                  <a:cubicBezTo>
                    <a:pt x="19064" y="16952"/>
                    <a:pt x="543" y="157181"/>
                    <a:pt x="14" y="170410"/>
                  </a:cubicBezTo>
                  <a:cubicBezTo>
                    <a:pt x="-515" y="183639"/>
                    <a:pt x="14037" y="109556"/>
                    <a:pt x="19064" y="81510"/>
                  </a:cubicBezTo>
                  <a:cubicBezTo>
                    <a:pt x="24091" y="53464"/>
                    <a:pt x="25414" y="-12682"/>
                    <a:pt x="22239" y="2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B9CE1907-E29B-4EE2-840D-8559FF750F98}"/>
                </a:ext>
              </a:extLst>
            </p:cNvPr>
            <p:cNvSpPr/>
            <p:nvPr/>
          </p:nvSpPr>
          <p:spPr>
            <a:xfrm>
              <a:off x="4574697" y="7267276"/>
              <a:ext cx="250783" cy="508309"/>
            </a:xfrm>
            <a:custGeom>
              <a:avLst/>
              <a:gdLst>
                <a:gd name="connsiteX0" fmla="*/ 203678 w 250783"/>
                <a:gd name="connsiteY0" fmla="*/ 17762 h 508309"/>
                <a:gd name="connsiteX1" fmla="*/ 95728 w 250783"/>
                <a:gd name="connsiteY1" fmla="*/ 270174 h 508309"/>
                <a:gd name="connsiteX2" fmla="*/ 478 w 250783"/>
                <a:gd name="connsiteY2" fmla="*/ 359074 h 508309"/>
                <a:gd name="connsiteX3" fmla="*/ 62391 w 250783"/>
                <a:gd name="connsiteY3" fmla="*/ 397174 h 508309"/>
                <a:gd name="connsiteX4" fmla="*/ 140178 w 250783"/>
                <a:gd name="connsiteY4" fmla="*/ 508299 h 508309"/>
                <a:gd name="connsiteX5" fmla="*/ 62391 w 250783"/>
                <a:gd name="connsiteY5" fmla="*/ 403524 h 508309"/>
                <a:gd name="connsiteX6" fmla="*/ 78266 w 250783"/>
                <a:gd name="connsiteY6" fmla="*/ 335262 h 508309"/>
                <a:gd name="connsiteX7" fmla="*/ 241778 w 250783"/>
                <a:gd name="connsiteY7" fmla="*/ 54274 h 508309"/>
                <a:gd name="connsiteX8" fmla="*/ 203678 w 250783"/>
                <a:gd name="connsiteY8" fmla="*/ 17762 h 5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83" h="508309">
                  <a:moveTo>
                    <a:pt x="203678" y="17762"/>
                  </a:moveTo>
                  <a:cubicBezTo>
                    <a:pt x="179336" y="53745"/>
                    <a:pt x="129595" y="213289"/>
                    <a:pt x="95728" y="270174"/>
                  </a:cubicBezTo>
                  <a:cubicBezTo>
                    <a:pt x="61861" y="327059"/>
                    <a:pt x="6034" y="337907"/>
                    <a:pt x="478" y="359074"/>
                  </a:cubicBezTo>
                  <a:cubicBezTo>
                    <a:pt x="-5078" y="380241"/>
                    <a:pt x="39108" y="372303"/>
                    <a:pt x="62391" y="397174"/>
                  </a:cubicBezTo>
                  <a:cubicBezTo>
                    <a:pt x="85674" y="422045"/>
                    <a:pt x="140178" y="507241"/>
                    <a:pt x="140178" y="508299"/>
                  </a:cubicBezTo>
                  <a:cubicBezTo>
                    <a:pt x="140178" y="509357"/>
                    <a:pt x="72710" y="432363"/>
                    <a:pt x="62391" y="403524"/>
                  </a:cubicBezTo>
                  <a:cubicBezTo>
                    <a:pt x="52072" y="374685"/>
                    <a:pt x="48368" y="393470"/>
                    <a:pt x="78266" y="335262"/>
                  </a:cubicBezTo>
                  <a:cubicBezTo>
                    <a:pt x="108164" y="277054"/>
                    <a:pt x="214526" y="104810"/>
                    <a:pt x="241778" y="54274"/>
                  </a:cubicBezTo>
                  <a:cubicBezTo>
                    <a:pt x="269030" y="3738"/>
                    <a:pt x="228020" y="-18221"/>
                    <a:pt x="203678" y="177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06DD42CC-D465-4DEF-A76F-7E49798D4BEC}"/>
                </a:ext>
              </a:extLst>
            </p:cNvPr>
            <p:cNvSpPr/>
            <p:nvPr/>
          </p:nvSpPr>
          <p:spPr>
            <a:xfrm>
              <a:off x="3400997" y="7421319"/>
              <a:ext cx="935587" cy="251122"/>
            </a:xfrm>
            <a:custGeom>
              <a:avLst/>
              <a:gdLst>
                <a:gd name="connsiteX0" fmla="*/ 29591 w 935587"/>
                <a:gd name="connsiteY0" fmla="*/ 6594 h 251122"/>
                <a:gd name="connsiteX1" fmla="*/ 455041 w 935587"/>
                <a:gd name="connsiteY1" fmla="*/ 208206 h 251122"/>
                <a:gd name="connsiteX2" fmla="*/ 934466 w 935587"/>
                <a:gd name="connsiteY2" fmla="*/ 251069 h 251122"/>
                <a:gd name="connsiteX3" fmla="*/ 577278 w 935587"/>
                <a:gd name="connsiteY3" fmla="*/ 205031 h 251122"/>
                <a:gd name="connsiteX4" fmla="*/ 243903 w 935587"/>
                <a:gd name="connsiteY4" fmla="*/ 114544 h 251122"/>
                <a:gd name="connsiteX5" fmla="*/ 58166 w 935587"/>
                <a:gd name="connsiteY5" fmla="*/ 52631 h 251122"/>
                <a:gd name="connsiteX6" fmla="*/ 29591 w 935587"/>
                <a:gd name="connsiteY6" fmla="*/ 6594 h 2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587" h="251122">
                  <a:moveTo>
                    <a:pt x="29591" y="6594"/>
                  </a:moveTo>
                  <a:cubicBezTo>
                    <a:pt x="95737" y="32523"/>
                    <a:pt x="304229" y="167460"/>
                    <a:pt x="455041" y="208206"/>
                  </a:cubicBezTo>
                  <a:cubicBezTo>
                    <a:pt x="605853" y="248952"/>
                    <a:pt x="914093" y="251598"/>
                    <a:pt x="934466" y="251069"/>
                  </a:cubicBezTo>
                  <a:cubicBezTo>
                    <a:pt x="954839" y="250540"/>
                    <a:pt x="692372" y="227785"/>
                    <a:pt x="577278" y="205031"/>
                  </a:cubicBezTo>
                  <a:cubicBezTo>
                    <a:pt x="462184" y="182277"/>
                    <a:pt x="330422" y="139944"/>
                    <a:pt x="243903" y="114544"/>
                  </a:cubicBezTo>
                  <a:cubicBezTo>
                    <a:pt x="157384" y="89144"/>
                    <a:pt x="92297" y="66654"/>
                    <a:pt x="58166" y="52631"/>
                  </a:cubicBezTo>
                  <a:cubicBezTo>
                    <a:pt x="24035" y="38608"/>
                    <a:pt x="-36555" y="-19335"/>
                    <a:pt x="29591" y="65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AFF54415-3094-4FC7-BF79-74B770E3CCBB}"/>
                </a:ext>
              </a:extLst>
            </p:cNvPr>
            <p:cNvSpPr/>
            <p:nvPr/>
          </p:nvSpPr>
          <p:spPr>
            <a:xfrm>
              <a:off x="4617975" y="7207055"/>
              <a:ext cx="29102" cy="209237"/>
            </a:xfrm>
            <a:custGeom>
              <a:avLst/>
              <a:gdLst>
                <a:gd name="connsiteX0" fmla="*/ 17525 w 29102"/>
                <a:gd name="connsiteY0" fmla="*/ 195 h 209237"/>
                <a:gd name="connsiteX1" fmla="*/ 14350 w 29102"/>
                <a:gd name="connsiteY1" fmla="*/ 108145 h 209237"/>
                <a:gd name="connsiteX2" fmla="*/ 63 w 29102"/>
                <a:gd name="connsiteY2" fmla="*/ 174820 h 209237"/>
                <a:gd name="connsiteX3" fmla="*/ 20700 w 29102"/>
                <a:gd name="connsiteY3" fmla="*/ 208158 h 209237"/>
                <a:gd name="connsiteX4" fmla="*/ 28638 w 29102"/>
                <a:gd name="connsiteY4" fmla="*/ 136720 h 209237"/>
                <a:gd name="connsiteX5" fmla="*/ 17525 w 29102"/>
                <a:gd name="connsiteY5" fmla="*/ 195 h 20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02" h="209237">
                  <a:moveTo>
                    <a:pt x="17525" y="195"/>
                  </a:moveTo>
                  <a:cubicBezTo>
                    <a:pt x="15144" y="-4567"/>
                    <a:pt x="17260" y="79041"/>
                    <a:pt x="14350" y="108145"/>
                  </a:cubicBezTo>
                  <a:cubicBezTo>
                    <a:pt x="11440" y="137249"/>
                    <a:pt x="-995" y="158151"/>
                    <a:pt x="63" y="174820"/>
                  </a:cubicBezTo>
                  <a:cubicBezTo>
                    <a:pt x="1121" y="191489"/>
                    <a:pt x="15938" y="214508"/>
                    <a:pt x="20700" y="208158"/>
                  </a:cubicBezTo>
                  <a:cubicBezTo>
                    <a:pt x="25462" y="201808"/>
                    <a:pt x="25728" y="167941"/>
                    <a:pt x="28638" y="136720"/>
                  </a:cubicBezTo>
                  <a:cubicBezTo>
                    <a:pt x="31549" y="105499"/>
                    <a:pt x="19906" y="4957"/>
                    <a:pt x="175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29B39971-FE2E-4327-9B94-FBFE1F9BAFD1}"/>
                </a:ext>
              </a:extLst>
            </p:cNvPr>
            <p:cNvSpPr/>
            <p:nvPr/>
          </p:nvSpPr>
          <p:spPr>
            <a:xfrm>
              <a:off x="4554079" y="7397750"/>
              <a:ext cx="108827" cy="98425"/>
            </a:xfrm>
            <a:custGeom>
              <a:avLst/>
              <a:gdLst>
                <a:gd name="connsiteX0" fmla="*/ 108409 w 108827"/>
                <a:gd name="connsiteY0" fmla="*/ 0 h 98425"/>
                <a:gd name="connsiteX1" fmla="*/ 40146 w 108827"/>
                <a:gd name="connsiteY1" fmla="*/ 61913 h 98425"/>
                <a:gd name="connsiteX2" fmla="*/ 459 w 108827"/>
                <a:gd name="connsiteY2" fmla="*/ 98425 h 98425"/>
                <a:gd name="connsiteX3" fmla="*/ 65546 w 108827"/>
                <a:gd name="connsiteY3" fmla="*/ 61913 h 98425"/>
                <a:gd name="connsiteX4" fmla="*/ 108409 w 108827"/>
                <a:gd name="connsiteY4" fmla="*/ 0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27" h="98425">
                  <a:moveTo>
                    <a:pt x="108409" y="0"/>
                  </a:moveTo>
                  <a:cubicBezTo>
                    <a:pt x="104176" y="0"/>
                    <a:pt x="40146" y="61913"/>
                    <a:pt x="40146" y="61913"/>
                  </a:cubicBezTo>
                  <a:cubicBezTo>
                    <a:pt x="22154" y="78317"/>
                    <a:pt x="-3774" y="98425"/>
                    <a:pt x="459" y="98425"/>
                  </a:cubicBezTo>
                  <a:cubicBezTo>
                    <a:pt x="4692" y="98425"/>
                    <a:pt x="47290" y="75407"/>
                    <a:pt x="65546" y="61913"/>
                  </a:cubicBezTo>
                  <a:cubicBezTo>
                    <a:pt x="83802" y="48419"/>
                    <a:pt x="112642" y="0"/>
                    <a:pt x="10840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E13BACEB-48E1-4B34-818E-C5835FA44466}"/>
                </a:ext>
              </a:extLst>
            </p:cNvPr>
            <p:cNvSpPr/>
            <p:nvPr/>
          </p:nvSpPr>
          <p:spPr>
            <a:xfrm>
              <a:off x="4472612" y="7346813"/>
              <a:ext cx="167847" cy="59038"/>
            </a:xfrm>
            <a:custGeom>
              <a:avLst/>
              <a:gdLst>
                <a:gd name="connsiteX0" fmla="*/ 164476 w 167847"/>
                <a:gd name="connsiteY0" fmla="*/ 137 h 59038"/>
                <a:gd name="connsiteX1" fmla="*/ 963 w 167847"/>
                <a:gd name="connsiteY1" fmla="*/ 57287 h 59038"/>
                <a:gd name="connsiteX2" fmla="*/ 100976 w 167847"/>
                <a:gd name="connsiteY2" fmla="*/ 41412 h 59038"/>
                <a:gd name="connsiteX3" fmla="*/ 164476 w 167847"/>
                <a:gd name="connsiteY3" fmla="*/ 137 h 5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47" h="59038">
                  <a:moveTo>
                    <a:pt x="164476" y="137"/>
                  </a:moveTo>
                  <a:cubicBezTo>
                    <a:pt x="147807" y="2783"/>
                    <a:pt x="11546" y="50408"/>
                    <a:pt x="963" y="57287"/>
                  </a:cubicBezTo>
                  <a:cubicBezTo>
                    <a:pt x="-9620" y="64166"/>
                    <a:pt x="69755" y="49085"/>
                    <a:pt x="100976" y="41412"/>
                  </a:cubicBezTo>
                  <a:cubicBezTo>
                    <a:pt x="132197" y="33739"/>
                    <a:pt x="181145" y="-2509"/>
                    <a:pt x="164476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07FE0ABD-FB42-44F8-9C39-9DF5362259B2}"/>
                </a:ext>
              </a:extLst>
            </p:cNvPr>
            <p:cNvSpPr/>
            <p:nvPr/>
          </p:nvSpPr>
          <p:spPr>
            <a:xfrm>
              <a:off x="4521011" y="7391271"/>
              <a:ext cx="73334" cy="86489"/>
            </a:xfrm>
            <a:custGeom>
              <a:avLst/>
              <a:gdLst>
                <a:gd name="connsiteX0" fmla="*/ 189 w 73334"/>
                <a:gd name="connsiteY0" fmla="*/ 129 h 86489"/>
                <a:gd name="connsiteX1" fmla="*/ 68452 w 73334"/>
                <a:gd name="connsiteY1" fmla="*/ 36642 h 86489"/>
                <a:gd name="connsiteX2" fmla="*/ 66864 w 73334"/>
                <a:gd name="connsiteY2" fmla="*/ 85854 h 86489"/>
                <a:gd name="connsiteX3" fmla="*/ 58927 w 73334"/>
                <a:gd name="connsiteY3" fmla="*/ 63629 h 86489"/>
                <a:gd name="connsiteX4" fmla="*/ 47814 w 73334"/>
                <a:gd name="connsiteY4" fmla="*/ 49342 h 86489"/>
                <a:gd name="connsiteX5" fmla="*/ 189 w 73334"/>
                <a:gd name="connsiteY5" fmla="*/ 129 h 8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334" h="86489">
                  <a:moveTo>
                    <a:pt x="189" y="129"/>
                  </a:moveTo>
                  <a:cubicBezTo>
                    <a:pt x="3629" y="-1988"/>
                    <a:pt x="57340" y="22355"/>
                    <a:pt x="68452" y="36642"/>
                  </a:cubicBezTo>
                  <a:cubicBezTo>
                    <a:pt x="79565" y="50930"/>
                    <a:pt x="68451" y="81356"/>
                    <a:pt x="66864" y="85854"/>
                  </a:cubicBezTo>
                  <a:cubicBezTo>
                    <a:pt x="65277" y="90352"/>
                    <a:pt x="62102" y="69714"/>
                    <a:pt x="58927" y="63629"/>
                  </a:cubicBezTo>
                  <a:cubicBezTo>
                    <a:pt x="55752" y="57544"/>
                    <a:pt x="54429" y="57544"/>
                    <a:pt x="47814" y="49342"/>
                  </a:cubicBezTo>
                  <a:cubicBezTo>
                    <a:pt x="41199" y="41140"/>
                    <a:pt x="-3251" y="2246"/>
                    <a:pt x="189" y="1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D8A354DA-3FBA-4872-8742-5896915598AD}"/>
                </a:ext>
              </a:extLst>
            </p:cNvPr>
            <p:cNvSpPr/>
            <p:nvPr/>
          </p:nvSpPr>
          <p:spPr>
            <a:xfrm>
              <a:off x="4475116" y="7408066"/>
              <a:ext cx="88928" cy="88117"/>
            </a:xfrm>
            <a:custGeom>
              <a:avLst/>
              <a:gdLst>
                <a:gd name="connsiteX0" fmla="*/ 47 w 88928"/>
                <a:gd name="connsiteY0" fmla="*/ 797 h 88117"/>
                <a:gd name="connsiteX1" fmla="*/ 71484 w 88928"/>
                <a:gd name="connsiteY1" fmla="*/ 51597 h 88117"/>
                <a:gd name="connsiteX2" fmla="*/ 84184 w 88928"/>
                <a:gd name="connsiteY2" fmla="*/ 88109 h 88117"/>
                <a:gd name="connsiteX3" fmla="*/ 87359 w 88928"/>
                <a:gd name="connsiteY3" fmla="*/ 54772 h 88117"/>
                <a:gd name="connsiteX4" fmla="*/ 60372 w 88928"/>
                <a:gd name="connsiteY4" fmla="*/ 23022 h 88117"/>
                <a:gd name="connsiteX5" fmla="*/ 47 w 88928"/>
                <a:gd name="connsiteY5" fmla="*/ 797 h 8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8" h="88117">
                  <a:moveTo>
                    <a:pt x="47" y="797"/>
                  </a:moveTo>
                  <a:cubicBezTo>
                    <a:pt x="1899" y="5560"/>
                    <a:pt x="57461" y="37045"/>
                    <a:pt x="71484" y="51597"/>
                  </a:cubicBezTo>
                  <a:cubicBezTo>
                    <a:pt x="85507" y="66149"/>
                    <a:pt x="81538" y="87580"/>
                    <a:pt x="84184" y="88109"/>
                  </a:cubicBezTo>
                  <a:cubicBezTo>
                    <a:pt x="86830" y="88638"/>
                    <a:pt x="91328" y="65620"/>
                    <a:pt x="87359" y="54772"/>
                  </a:cubicBezTo>
                  <a:cubicBezTo>
                    <a:pt x="83390" y="43924"/>
                    <a:pt x="70162" y="32283"/>
                    <a:pt x="60372" y="23022"/>
                  </a:cubicBezTo>
                  <a:cubicBezTo>
                    <a:pt x="50583" y="13762"/>
                    <a:pt x="-1805" y="-3966"/>
                    <a:pt x="47" y="7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8E4874EA-0261-4C13-9CB5-7C709470F180}"/>
                </a:ext>
              </a:extLst>
            </p:cNvPr>
            <p:cNvSpPr/>
            <p:nvPr/>
          </p:nvSpPr>
          <p:spPr>
            <a:xfrm>
              <a:off x="4211629" y="7421563"/>
              <a:ext cx="95276" cy="117328"/>
            </a:xfrm>
            <a:custGeom>
              <a:avLst/>
              <a:gdLst>
                <a:gd name="connsiteX0" fmla="*/ 66684 w 95276"/>
                <a:gd name="connsiteY0" fmla="*/ 0 h 117328"/>
                <a:gd name="connsiteX1" fmla="*/ 95259 w 95276"/>
                <a:gd name="connsiteY1" fmla="*/ 93662 h 117328"/>
                <a:gd name="connsiteX2" fmla="*/ 61921 w 95276"/>
                <a:gd name="connsiteY2" fmla="*/ 114300 h 117328"/>
                <a:gd name="connsiteX3" fmla="*/ 9 w 95276"/>
                <a:gd name="connsiteY3" fmla="*/ 42862 h 117328"/>
                <a:gd name="connsiteX4" fmla="*/ 66684 w 95276"/>
                <a:gd name="connsiteY4" fmla="*/ 100012 h 117328"/>
                <a:gd name="connsiteX5" fmla="*/ 74621 w 95276"/>
                <a:gd name="connsiteY5" fmla="*/ 95250 h 117328"/>
                <a:gd name="connsiteX6" fmla="*/ 66684 w 95276"/>
                <a:gd name="connsiteY6" fmla="*/ 0 h 11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76" h="117328">
                  <a:moveTo>
                    <a:pt x="66684" y="0"/>
                  </a:moveTo>
                  <a:cubicBezTo>
                    <a:pt x="70124" y="-265"/>
                    <a:pt x="96053" y="74612"/>
                    <a:pt x="95259" y="93662"/>
                  </a:cubicBezTo>
                  <a:cubicBezTo>
                    <a:pt x="94465" y="112712"/>
                    <a:pt x="77796" y="122767"/>
                    <a:pt x="61921" y="114300"/>
                  </a:cubicBezTo>
                  <a:cubicBezTo>
                    <a:pt x="46046" y="105833"/>
                    <a:pt x="-785" y="45243"/>
                    <a:pt x="9" y="42862"/>
                  </a:cubicBezTo>
                  <a:cubicBezTo>
                    <a:pt x="803" y="40481"/>
                    <a:pt x="54249" y="91281"/>
                    <a:pt x="66684" y="100012"/>
                  </a:cubicBezTo>
                  <a:cubicBezTo>
                    <a:pt x="79119" y="108743"/>
                    <a:pt x="74886" y="112712"/>
                    <a:pt x="74621" y="95250"/>
                  </a:cubicBezTo>
                  <a:cubicBezTo>
                    <a:pt x="74356" y="77788"/>
                    <a:pt x="63244" y="265"/>
                    <a:pt x="6668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AD7C837D-8DFC-4693-98DF-59262E1162F1}"/>
                </a:ext>
              </a:extLst>
            </p:cNvPr>
            <p:cNvSpPr/>
            <p:nvPr/>
          </p:nvSpPr>
          <p:spPr>
            <a:xfrm>
              <a:off x="4273399" y="7390816"/>
              <a:ext cx="212883" cy="185705"/>
            </a:xfrm>
            <a:custGeom>
              <a:avLst/>
              <a:gdLst>
                <a:gd name="connsiteX0" fmla="*/ 212876 w 212883"/>
                <a:gd name="connsiteY0" fmla="*/ 24397 h 185705"/>
                <a:gd name="connsiteX1" fmla="*/ 76351 w 212883"/>
                <a:gd name="connsiteY1" fmla="*/ 2172 h 185705"/>
                <a:gd name="connsiteX2" fmla="*/ 62064 w 212883"/>
                <a:gd name="connsiteY2" fmla="*/ 86309 h 185705"/>
                <a:gd name="connsiteX3" fmla="*/ 1739 w 212883"/>
                <a:gd name="connsiteY3" fmla="*/ 170447 h 185705"/>
                <a:gd name="connsiteX4" fmla="*/ 138264 w 212883"/>
                <a:gd name="connsiteY4" fmla="*/ 184734 h 185705"/>
                <a:gd name="connsiteX5" fmla="*/ 116039 w 212883"/>
                <a:gd name="connsiteY5" fmla="*/ 157747 h 185705"/>
                <a:gd name="connsiteX6" fmla="*/ 130326 w 212883"/>
                <a:gd name="connsiteY6" fmla="*/ 125997 h 185705"/>
                <a:gd name="connsiteX7" fmla="*/ 166839 w 212883"/>
                <a:gd name="connsiteY7" fmla="*/ 102184 h 185705"/>
                <a:gd name="connsiteX8" fmla="*/ 104926 w 212883"/>
                <a:gd name="connsiteY8" fmla="*/ 137109 h 185705"/>
                <a:gd name="connsiteX9" fmla="*/ 106514 w 212883"/>
                <a:gd name="connsiteY9" fmla="*/ 167272 h 185705"/>
                <a:gd name="connsiteX10" fmla="*/ 38251 w 212883"/>
                <a:gd name="connsiteY10" fmla="*/ 157747 h 185705"/>
                <a:gd name="connsiteX11" fmla="*/ 43014 w 212883"/>
                <a:gd name="connsiteY11" fmla="*/ 145047 h 185705"/>
                <a:gd name="connsiteX12" fmla="*/ 84289 w 212883"/>
                <a:gd name="connsiteY12" fmla="*/ 60909 h 185705"/>
                <a:gd name="connsiteX13" fmla="*/ 82701 w 212883"/>
                <a:gd name="connsiteY13" fmla="*/ 25984 h 185705"/>
                <a:gd name="connsiteX14" fmla="*/ 82701 w 212883"/>
                <a:gd name="connsiteY14" fmla="*/ 19634 h 185705"/>
                <a:gd name="connsiteX15" fmla="*/ 212876 w 212883"/>
                <a:gd name="connsiteY15" fmla="*/ 24397 h 18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883" h="185705">
                  <a:moveTo>
                    <a:pt x="212876" y="24397"/>
                  </a:moveTo>
                  <a:cubicBezTo>
                    <a:pt x="211818" y="21487"/>
                    <a:pt x="101486" y="-8147"/>
                    <a:pt x="76351" y="2172"/>
                  </a:cubicBezTo>
                  <a:cubicBezTo>
                    <a:pt x="51216" y="12491"/>
                    <a:pt x="74499" y="58263"/>
                    <a:pt x="62064" y="86309"/>
                  </a:cubicBezTo>
                  <a:cubicBezTo>
                    <a:pt x="49629" y="114355"/>
                    <a:pt x="-10961" y="154043"/>
                    <a:pt x="1739" y="170447"/>
                  </a:cubicBezTo>
                  <a:cubicBezTo>
                    <a:pt x="14439" y="186851"/>
                    <a:pt x="119214" y="186851"/>
                    <a:pt x="138264" y="184734"/>
                  </a:cubicBezTo>
                  <a:cubicBezTo>
                    <a:pt x="157314" y="182617"/>
                    <a:pt x="117362" y="167536"/>
                    <a:pt x="116039" y="157747"/>
                  </a:cubicBezTo>
                  <a:cubicBezTo>
                    <a:pt x="114716" y="147958"/>
                    <a:pt x="121859" y="135258"/>
                    <a:pt x="130326" y="125997"/>
                  </a:cubicBezTo>
                  <a:cubicBezTo>
                    <a:pt x="138793" y="116736"/>
                    <a:pt x="171072" y="100332"/>
                    <a:pt x="166839" y="102184"/>
                  </a:cubicBezTo>
                  <a:cubicBezTo>
                    <a:pt x="162606" y="104036"/>
                    <a:pt x="114980" y="126261"/>
                    <a:pt x="104926" y="137109"/>
                  </a:cubicBezTo>
                  <a:cubicBezTo>
                    <a:pt x="94872" y="147957"/>
                    <a:pt x="117626" y="163832"/>
                    <a:pt x="106514" y="167272"/>
                  </a:cubicBezTo>
                  <a:cubicBezTo>
                    <a:pt x="95401" y="170712"/>
                    <a:pt x="48834" y="161451"/>
                    <a:pt x="38251" y="157747"/>
                  </a:cubicBezTo>
                  <a:cubicBezTo>
                    <a:pt x="27668" y="154043"/>
                    <a:pt x="35341" y="161187"/>
                    <a:pt x="43014" y="145047"/>
                  </a:cubicBezTo>
                  <a:cubicBezTo>
                    <a:pt x="50687" y="128907"/>
                    <a:pt x="77674" y="80753"/>
                    <a:pt x="84289" y="60909"/>
                  </a:cubicBezTo>
                  <a:cubicBezTo>
                    <a:pt x="90904" y="41065"/>
                    <a:pt x="82701" y="25984"/>
                    <a:pt x="82701" y="25984"/>
                  </a:cubicBezTo>
                  <a:cubicBezTo>
                    <a:pt x="82436" y="19105"/>
                    <a:pt x="68149" y="19369"/>
                    <a:pt x="82701" y="19634"/>
                  </a:cubicBezTo>
                  <a:cubicBezTo>
                    <a:pt x="97253" y="19899"/>
                    <a:pt x="213934" y="27307"/>
                    <a:pt x="212876" y="243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DD7A17FC-EEBB-4445-B021-BBF114FB37F9}"/>
                </a:ext>
              </a:extLst>
            </p:cNvPr>
            <p:cNvSpPr/>
            <p:nvPr/>
          </p:nvSpPr>
          <p:spPr>
            <a:xfrm>
              <a:off x="4440023" y="7425795"/>
              <a:ext cx="60854" cy="172600"/>
            </a:xfrm>
            <a:custGeom>
              <a:avLst/>
              <a:gdLst>
                <a:gd name="connsiteX0" fmla="*/ 54190 w 60854"/>
                <a:gd name="connsiteY0" fmla="*/ 530 h 172600"/>
                <a:gd name="connsiteX1" fmla="*/ 57365 w 60854"/>
                <a:gd name="connsiteY1" fmla="*/ 164043 h 172600"/>
                <a:gd name="connsiteX2" fmla="*/ 215 w 60854"/>
                <a:gd name="connsiteY2" fmla="*/ 149755 h 172600"/>
                <a:gd name="connsiteX3" fmla="*/ 38315 w 60854"/>
                <a:gd name="connsiteY3" fmla="*/ 151343 h 172600"/>
                <a:gd name="connsiteX4" fmla="*/ 51015 w 60854"/>
                <a:gd name="connsiteY4" fmla="*/ 113243 h 172600"/>
                <a:gd name="connsiteX5" fmla="*/ 54190 w 60854"/>
                <a:gd name="connsiteY5" fmla="*/ 530 h 17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54" h="172600">
                  <a:moveTo>
                    <a:pt x="54190" y="530"/>
                  </a:moveTo>
                  <a:cubicBezTo>
                    <a:pt x="55248" y="8997"/>
                    <a:pt x="66361" y="139172"/>
                    <a:pt x="57365" y="164043"/>
                  </a:cubicBezTo>
                  <a:cubicBezTo>
                    <a:pt x="48369" y="188914"/>
                    <a:pt x="3390" y="151872"/>
                    <a:pt x="215" y="149755"/>
                  </a:cubicBezTo>
                  <a:cubicBezTo>
                    <a:pt x="-2960" y="147638"/>
                    <a:pt x="29848" y="157428"/>
                    <a:pt x="38315" y="151343"/>
                  </a:cubicBezTo>
                  <a:cubicBezTo>
                    <a:pt x="46782" y="145258"/>
                    <a:pt x="49957" y="139172"/>
                    <a:pt x="51015" y="113243"/>
                  </a:cubicBezTo>
                  <a:cubicBezTo>
                    <a:pt x="52073" y="87314"/>
                    <a:pt x="53132" y="-7937"/>
                    <a:pt x="54190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9A3A15AC-6B2D-438C-8003-775FA9BA0771}"/>
                </a:ext>
              </a:extLst>
            </p:cNvPr>
            <p:cNvSpPr/>
            <p:nvPr/>
          </p:nvSpPr>
          <p:spPr>
            <a:xfrm>
              <a:off x="4393525" y="7413210"/>
              <a:ext cx="55140" cy="122664"/>
            </a:xfrm>
            <a:custGeom>
              <a:avLst/>
              <a:gdLst>
                <a:gd name="connsiteX0" fmla="*/ 54650 w 55140"/>
                <a:gd name="connsiteY0" fmla="*/ 415 h 122664"/>
                <a:gd name="connsiteX1" fmla="*/ 675 w 55140"/>
                <a:gd name="connsiteY1" fmla="*/ 119478 h 122664"/>
                <a:gd name="connsiteX2" fmla="*/ 26075 w 55140"/>
                <a:gd name="connsiteY2" fmla="*/ 81378 h 122664"/>
                <a:gd name="connsiteX3" fmla="*/ 54650 w 55140"/>
                <a:gd name="connsiteY3" fmla="*/ 415 h 12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40" h="122664">
                  <a:moveTo>
                    <a:pt x="54650" y="415"/>
                  </a:moveTo>
                  <a:cubicBezTo>
                    <a:pt x="50417" y="6765"/>
                    <a:pt x="5437" y="105984"/>
                    <a:pt x="675" y="119478"/>
                  </a:cubicBezTo>
                  <a:cubicBezTo>
                    <a:pt x="-4087" y="132972"/>
                    <a:pt x="17608" y="100428"/>
                    <a:pt x="26075" y="81378"/>
                  </a:cubicBezTo>
                  <a:cubicBezTo>
                    <a:pt x="34542" y="62328"/>
                    <a:pt x="58883" y="-5935"/>
                    <a:pt x="54650" y="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B82161D1-7341-4861-8BA4-25F022563EFC}"/>
                </a:ext>
              </a:extLst>
            </p:cNvPr>
            <p:cNvSpPr/>
            <p:nvPr/>
          </p:nvSpPr>
          <p:spPr>
            <a:xfrm>
              <a:off x="4421034" y="7502518"/>
              <a:ext cx="74571" cy="80132"/>
            </a:xfrm>
            <a:custGeom>
              <a:avLst/>
              <a:gdLst>
                <a:gd name="connsiteX0" fmla="*/ 154 w 74571"/>
                <a:gd name="connsiteY0" fmla="*/ 7 h 80132"/>
                <a:gd name="connsiteX1" fmla="*/ 50954 w 74571"/>
                <a:gd name="connsiteY1" fmla="*/ 17470 h 80132"/>
                <a:gd name="connsiteX2" fmla="*/ 43016 w 74571"/>
                <a:gd name="connsiteY2" fmla="*/ 68270 h 80132"/>
                <a:gd name="connsiteX3" fmla="*/ 44604 w 74571"/>
                <a:gd name="connsiteY3" fmla="*/ 79382 h 80132"/>
                <a:gd name="connsiteX4" fmla="*/ 68416 w 74571"/>
                <a:gd name="connsiteY4" fmla="*/ 53982 h 80132"/>
                <a:gd name="connsiteX5" fmla="*/ 70004 w 74571"/>
                <a:gd name="connsiteY5" fmla="*/ 19057 h 80132"/>
                <a:gd name="connsiteX6" fmla="*/ 154 w 74571"/>
                <a:gd name="connsiteY6" fmla="*/ 7 h 8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71" h="80132">
                  <a:moveTo>
                    <a:pt x="154" y="7"/>
                  </a:moveTo>
                  <a:cubicBezTo>
                    <a:pt x="-3021" y="-258"/>
                    <a:pt x="43810" y="6093"/>
                    <a:pt x="50954" y="17470"/>
                  </a:cubicBezTo>
                  <a:cubicBezTo>
                    <a:pt x="58098" y="28847"/>
                    <a:pt x="44074" y="57951"/>
                    <a:pt x="43016" y="68270"/>
                  </a:cubicBezTo>
                  <a:cubicBezTo>
                    <a:pt x="41958" y="78589"/>
                    <a:pt x="40371" y="81763"/>
                    <a:pt x="44604" y="79382"/>
                  </a:cubicBezTo>
                  <a:cubicBezTo>
                    <a:pt x="48837" y="77001"/>
                    <a:pt x="64183" y="64036"/>
                    <a:pt x="68416" y="53982"/>
                  </a:cubicBezTo>
                  <a:cubicBezTo>
                    <a:pt x="72649" y="43928"/>
                    <a:pt x="79000" y="29905"/>
                    <a:pt x="70004" y="19057"/>
                  </a:cubicBezTo>
                  <a:cubicBezTo>
                    <a:pt x="61008" y="8209"/>
                    <a:pt x="3329" y="272"/>
                    <a:pt x="15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7303C1D5-E6DC-45EC-B43D-9F4E0293933E}"/>
                </a:ext>
              </a:extLst>
            </p:cNvPr>
            <p:cNvSpPr/>
            <p:nvPr/>
          </p:nvSpPr>
          <p:spPr>
            <a:xfrm>
              <a:off x="4478652" y="7498481"/>
              <a:ext cx="206324" cy="141204"/>
            </a:xfrm>
            <a:custGeom>
              <a:avLst/>
              <a:gdLst>
                <a:gd name="connsiteX0" fmla="*/ 202886 w 206324"/>
                <a:gd name="connsiteY0" fmla="*/ 869 h 141204"/>
                <a:gd name="connsiteX1" fmla="*/ 1273 w 206324"/>
                <a:gd name="connsiteY1" fmla="*/ 138982 h 141204"/>
                <a:gd name="connsiteX2" fmla="*/ 120336 w 206324"/>
                <a:gd name="connsiteY2" fmla="*/ 81832 h 141204"/>
                <a:gd name="connsiteX3" fmla="*/ 202886 w 206324"/>
                <a:gd name="connsiteY3" fmla="*/ 869 h 14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324" h="141204">
                  <a:moveTo>
                    <a:pt x="202886" y="869"/>
                  </a:moveTo>
                  <a:cubicBezTo>
                    <a:pt x="183042" y="10394"/>
                    <a:pt x="15031" y="125488"/>
                    <a:pt x="1273" y="138982"/>
                  </a:cubicBezTo>
                  <a:cubicBezTo>
                    <a:pt x="-12485" y="152476"/>
                    <a:pt x="89115" y="100882"/>
                    <a:pt x="120336" y="81832"/>
                  </a:cubicBezTo>
                  <a:cubicBezTo>
                    <a:pt x="151557" y="62782"/>
                    <a:pt x="222730" y="-8656"/>
                    <a:pt x="202886" y="8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EDBACCBB-CBBF-43EF-9F51-8AF575E31C26}"/>
                </a:ext>
              </a:extLst>
            </p:cNvPr>
            <p:cNvSpPr/>
            <p:nvPr/>
          </p:nvSpPr>
          <p:spPr>
            <a:xfrm>
              <a:off x="4226915" y="7642191"/>
              <a:ext cx="386133" cy="38794"/>
            </a:xfrm>
            <a:custGeom>
              <a:avLst/>
              <a:gdLst>
                <a:gd name="connsiteX0" fmla="*/ 3773 w 386133"/>
                <a:gd name="connsiteY0" fmla="*/ 36547 h 38794"/>
                <a:gd name="connsiteX1" fmla="*/ 381598 w 386133"/>
                <a:gd name="connsiteY1" fmla="*/ 34 h 38794"/>
                <a:gd name="connsiteX2" fmla="*/ 199035 w 386133"/>
                <a:gd name="connsiteY2" fmla="*/ 30197 h 38794"/>
                <a:gd name="connsiteX3" fmla="*/ 3773 w 386133"/>
                <a:gd name="connsiteY3" fmla="*/ 36547 h 3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133" h="38794">
                  <a:moveTo>
                    <a:pt x="3773" y="36547"/>
                  </a:moveTo>
                  <a:cubicBezTo>
                    <a:pt x="34200" y="31520"/>
                    <a:pt x="349054" y="1092"/>
                    <a:pt x="381598" y="34"/>
                  </a:cubicBezTo>
                  <a:cubicBezTo>
                    <a:pt x="414142" y="-1024"/>
                    <a:pt x="263064" y="22789"/>
                    <a:pt x="199035" y="30197"/>
                  </a:cubicBezTo>
                  <a:cubicBezTo>
                    <a:pt x="135006" y="37605"/>
                    <a:pt x="-26654" y="41574"/>
                    <a:pt x="3773" y="36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CA23568A-6286-4F31-B381-D42AFD9ED2F3}"/>
                </a:ext>
              </a:extLst>
            </p:cNvPr>
            <p:cNvSpPr/>
            <p:nvPr/>
          </p:nvSpPr>
          <p:spPr>
            <a:xfrm>
              <a:off x="4234576" y="7564323"/>
              <a:ext cx="267719" cy="59502"/>
            </a:xfrm>
            <a:custGeom>
              <a:avLst/>
              <a:gdLst>
                <a:gd name="connsiteX0" fmla="*/ 264399 w 267719"/>
                <a:gd name="connsiteY0" fmla="*/ 57265 h 59502"/>
                <a:gd name="connsiteX1" fmla="*/ 2462 w 267719"/>
                <a:gd name="connsiteY1" fmla="*/ 115 h 59502"/>
                <a:gd name="connsiteX2" fmla="*/ 140574 w 267719"/>
                <a:gd name="connsiteY2" fmla="*/ 42977 h 59502"/>
                <a:gd name="connsiteX3" fmla="*/ 264399 w 267719"/>
                <a:gd name="connsiteY3" fmla="*/ 57265 h 5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19" h="59502">
                  <a:moveTo>
                    <a:pt x="264399" y="57265"/>
                  </a:moveTo>
                  <a:cubicBezTo>
                    <a:pt x="241380" y="50121"/>
                    <a:pt x="23099" y="2496"/>
                    <a:pt x="2462" y="115"/>
                  </a:cubicBezTo>
                  <a:cubicBezTo>
                    <a:pt x="-18175" y="-2266"/>
                    <a:pt x="96389" y="32923"/>
                    <a:pt x="140574" y="42977"/>
                  </a:cubicBezTo>
                  <a:cubicBezTo>
                    <a:pt x="184759" y="53031"/>
                    <a:pt x="287418" y="64409"/>
                    <a:pt x="264399" y="57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C2328560-E49D-463D-8116-078FDFA2114A}"/>
                </a:ext>
              </a:extLst>
            </p:cNvPr>
            <p:cNvSpPr/>
            <p:nvPr/>
          </p:nvSpPr>
          <p:spPr>
            <a:xfrm>
              <a:off x="4175145" y="7575190"/>
              <a:ext cx="310165" cy="64887"/>
            </a:xfrm>
            <a:custGeom>
              <a:avLst/>
              <a:gdLst>
                <a:gd name="connsiteX0" fmla="*/ 309543 w 310165"/>
                <a:gd name="connsiteY0" fmla="*/ 63860 h 64887"/>
                <a:gd name="connsiteX1" fmla="*/ 87293 w 310165"/>
                <a:gd name="connsiteY1" fmla="*/ 36873 h 64887"/>
                <a:gd name="connsiteX2" fmla="*/ 11093 w 310165"/>
                <a:gd name="connsiteY2" fmla="*/ 360 h 64887"/>
                <a:gd name="connsiteX3" fmla="*/ 309543 w 310165"/>
                <a:gd name="connsiteY3" fmla="*/ 63860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165" h="64887">
                  <a:moveTo>
                    <a:pt x="309543" y="63860"/>
                  </a:moveTo>
                  <a:cubicBezTo>
                    <a:pt x="322243" y="69945"/>
                    <a:pt x="137035" y="47456"/>
                    <a:pt x="87293" y="36873"/>
                  </a:cubicBezTo>
                  <a:cubicBezTo>
                    <a:pt x="37551" y="26290"/>
                    <a:pt x="-25949" y="-3609"/>
                    <a:pt x="11093" y="360"/>
                  </a:cubicBezTo>
                  <a:cubicBezTo>
                    <a:pt x="48135" y="4329"/>
                    <a:pt x="296843" y="57775"/>
                    <a:pt x="309543" y="638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B107D042-1BB9-4666-A408-D40BBA01F2DC}"/>
                </a:ext>
              </a:extLst>
            </p:cNvPr>
            <p:cNvSpPr/>
            <p:nvPr/>
          </p:nvSpPr>
          <p:spPr>
            <a:xfrm>
              <a:off x="4204937" y="7554778"/>
              <a:ext cx="452792" cy="102549"/>
            </a:xfrm>
            <a:custGeom>
              <a:avLst/>
              <a:gdLst>
                <a:gd name="connsiteX0" fmla="*/ 452788 w 452792"/>
                <a:gd name="connsiteY0" fmla="*/ 135 h 102549"/>
                <a:gd name="connsiteX1" fmla="*/ 297213 w 452792"/>
                <a:gd name="connsiteY1" fmla="*/ 74747 h 102549"/>
                <a:gd name="connsiteX2" fmla="*/ 146401 w 452792"/>
                <a:gd name="connsiteY2" fmla="*/ 89035 h 102549"/>
                <a:gd name="connsiteX3" fmla="*/ 351 w 452792"/>
                <a:gd name="connsiteY3" fmla="*/ 77922 h 102549"/>
                <a:gd name="connsiteX4" fmla="*/ 189263 w 452792"/>
                <a:gd name="connsiteY4" fmla="*/ 95385 h 102549"/>
                <a:gd name="connsiteX5" fmla="*/ 301976 w 452792"/>
                <a:gd name="connsiteY5" fmla="*/ 95385 h 102549"/>
                <a:gd name="connsiteX6" fmla="*/ 452788 w 452792"/>
                <a:gd name="connsiteY6" fmla="*/ 135 h 1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792" h="102549">
                  <a:moveTo>
                    <a:pt x="452788" y="135"/>
                  </a:moveTo>
                  <a:cubicBezTo>
                    <a:pt x="451994" y="-3305"/>
                    <a:pt x="348277" y="59930"/>
                    <a:pt x="297213" y="74747"/>
                  </a:cubicBezTo>
                  <a:cubicBezTo>
                    <a:pt x="246149" y="89564"/>
                    <a:pt x="195878" y="88506"/>
                    <a:pt x="146401" y="89035"/>
                  </a:cubicBezTo>
                  <a:cubicBezTo>
                    <a:pt x="96924" y="89564"/>
                    <a:pt x="-6793" y="76864"/>
                    <a:pt x="351" y="77922"/>
                  </a:cubicBezTo>
                  <a:cubicBezTo>
                    <a:pt x="7495" y="78980"/>
                    <a:pt x="138992" y="92475"/>
                    <a:pt x="189263" y="95385"/>
                  </a:cubicBezTo>
                  <a:cubicBezTo>
                    <a:pt x="239534" y="98295"/>
                    <a:pt x="258849" y="109937"/>
                    <a:pt x="301976" y="95385"/>
                  </a:cubicBezTo>
                  <a:cubicBezTo>
                    <a:pt x="345103" y="80833"/>
                    <a:pt x="453582" y="3575"/>
                    <a:pt x="452788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9C52B3F6-4068-4A6E-8A52-F1DDEB6178CF}"/>
                </a:ext>
              </a:extLst>
            </p:cNvPr>
            <p:cNvSpPr/>
            <p:nvPr/>
          </p:nvSpPr>
          <p:spPr>
            <a:xfrm>
              <a:off x="3897875" y="7451020"/>
              <a:ext cx="358968" cy="103939"/>
            </a:xfrm>
            <a:custGeom>
              <a:avLst/>
              <a:gdLst>
                <a:gd name="connsiteX0" fmla="*/ 353450 w 358968"/>
                <a:gd name="connsiteY0" fmla="*/ 3880 h 103939"/>
                <a:gd name="connsiteX1" fmla="*/ 297888 w 358968"/>
                <a:gd name="connsiteY1" fmla="*/ 13405 h 103939"/>
                <a:gd name="connsiteX2" fmla="*/ 188350 w 358968"/>
                <a:gd name="connsiteY2" fmla="*/ 80080 h 103939"/>
                <a:gd name="connsiteX3" fmla="*/ 155013 w 358968"/>
                <a:gd name="connsiteY3" fmla="*/ 103893 h 103939"/>
                <a:gd name="connsiteX4" fmla="*/ 97863 w 358968"/>
                <a:gd name="connsiteY4" fmla="*/ 75318 h 103939"/>
                <a:gd name="connsiteX5" fmla="*/ 1025 w 358968"/>
                <a:gd name="connsiteY5" fmla="*/ 67380 h 103939"/>
                <a:gd name="connsiteX6" fmla="*/ 164538 w 358968"/>
                <a:gd name="connsiteY6" fmla="*/ 61030 h 103939"/>
                <a:gd name="connsiteX7" fmla="*/ 353450 w 358968"/>
                <a:gd name="connsiteY7" fmla="*/ 3880 h 10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968" h="103939">
                  <a:moveTo>
                    <a:pt x="353450" y="3880"/>
                  </a:moveTo>
                  <a:cubicBezTo>
                    <a:pt x="375675" y="-4058"/>
                    <a:pt x="325405" y="705"/>
                    <a:pt x="297888" y="13405"/>
                  </a:cubicBezTo>
                  <a:cubicBezTo>
                    <a:pt x="270371" y="26105"/>
                    <a:pt x="212163" y="64999"/>
                    <a:pt x="188350" y="80080"/>
                  </a:cubicBezTo>
                  <a:cubicBezTo>
                    <a:pt x="164537" y="95161"/>
                    <a:pt x="170094" y="104687"/>
                    <a:pt x="155013" y="103893"/>
                  </a:cubicBezTo>
                  <a:cubicBezTo>
                    <a:pt x="139932" y="103099"/>
                    <a:pt x="123527" y="81403"/>
                    <a:pt x="97863" y="75318"/>
                  </a:cubicBezTo>
                  <a:cubicBezTo>
                    <a:pt x="72199" y="69233"/>
                    <a:pt x="-10087" y="69761"/>
                    <a:pt x="1025" y="67380"/>
                  </a:cubicBezTo>
                  <a:cubicBezTo>
                    <a:pt x="12137" y="64999"/>
                    <a:pt x="107917" y="69761"/>
                    <a:pt x="164538" y="61030"/>
                  </a:cubicBezTo>
                  <a:cubicBezTo>
                    <a:pt x="221159" y="52299"/>
                    <a:pt x="331225" y="11818"/>
                    <a:pt x="353450" y="3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: 図形 1385">
              <a:extLst>
                <a:ext uri="{FF2B5EF4-FFF2-40B4-BE49-F238E27FC236}">
                  <a16:creationId xmlns:a16="http://schemas.microsoft.com/office/drawing/2014/main" id="{25281D46-B957-48D8-A460-1C782333ABB0}"/>
                </a:ext>
              </a:extLst>
            </p:cNvPr>
            <p:cNvSpPr/>
            <p:nvPr/>
          </p:nvSpPr>
          <p:spPr>
            <a:xfrm>
              <a:off x="2377367" y="5596464"/>
              <a:ext cx="285647" cy="387946"/>
            </a:xfrm>
            <a:custGeom>
              <a:avLst/>
              <a:gdLst>
                <a:gd name="connsiteX0" fmla="*/ 708 w 285647"/>
                <a:gd name="connsiteY0" fmla="*/ 12174 h 387946"/>
                <a:gd name="connsiteX1" fmla="*/ 141996 w 285647"/>
                <a:gd name="connsiteY1" fmla="*/ 43924 h 387946"/>
                <a:gd name="connsiteX2" fmla="*/ 280108 w 285647"/>
                <a:gd name="connsiteY2" fmla="*/ 382061 h 387946"/>
                <a:gd name="connsiteX3" fmla="*/ 253121 w 285647"/>
                <a:gd name="connsiteY3" fmla="*/ 248711 h 387946"/>
                <a:gd name="connsiteX4" fmla="*/ 203908 w 285647"/>
                <a:gd name="connsiteY4" fmla="*/ 118536 h 387946"/>
                <a:gd name="connsiteX5" fmla="*/ 708 w 285647"/>
                <a:gd name="connsiteY5" fmla="*/ 12174 h 3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47" h="387946">
                  <a:moveTo>
                    <a:pt x="708" y="12174"/>
                  </a:moveTo>
                  <a:cubicBezTo>
                    <a:pt x="-9611" y="-261"/>
                    <a:pt x="95429" y="-17724"/>
                    <a:pt x="141996" y="43924"/>
                  </a:cubicBezTo>
                  <a:cubicBezTo>
                    <a:pt x="188563" y="105572"/>
                    <a:pt x="261587" y="347930"/>
                    <a:pt x="280108" y="382061"/>
                  </a:cubicBezTo>
                  <a:cubicBezTo>
                    <a:pt x="298629" y="416192"/>
                    <a:pt x="265821" y="292632"/>
                    <a:pt x="253121" y="248711"/>
                  </a:cubicBezTo>
                  <a:cubicBezTo>
                    <a:pt x="240421" y="204790"/>
                    <a:pt x="241214" y="159282"/>
                    <a:pt x="203908" y="118536"/>
                  </a:cubicBezTo>
                  <a:cubicBezTo>
                    <a:pt x="166602" y="77790"/>
                    <a:pt x="11027" y="24609"/>
                    <a:pt x="708" y="121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: 図形 1386">
              <a:extLst>
                <a:ext uri="{FF2B5EF4-FFF2-40B4-BE49-F238E27FC236}">
                  <a16:creationId xmlns:a16="http://schemas.microsoft.com/office/drawing/2014/main" id="{A7983639-BC70-4350-AEB0-C42E9B2E54A7}"/>
                </a:ext>
              </a:extLst>
            </p:cNvPr>
            <p:cNvSpPr/>
            <p:nvPr/>
          </p:nvSpPr>
          <p:spPr>
            <a:xfrm>
              <a:off x="2363629" y="5674474"/>
              <a:ext cx="254717" cy="267869"/>
            </a:xfrm>
            <a:custGeom>
              <a:avLst/>
              <a:gdLst>
                <a:gd name="connsiteX0" fmla="*/ 159 w 254717"/>
                <a:gd name="connsiteY0" fmla="*/ 839 h 267869"/>
                <a:gd name="connsiteX1" fmla="*/ 170021 w 254717"/>
                <a:gd name="connsiteY1" fmla="*/ 105614 h 267869"/>
                <a:gd name="connsiteX2" fmla="*/ 254159 w 254717"/>
                <a:gd name="connsiteY2" fmla="*/ 267539 h 267869"/>
                <a:gd name="connsiteX3" fmla="*/ 203359 w 254717"/>
                <a:gd name="connsiteY3" fmla="*/ 145301 h 267869"/>
                <a:gd name="connsiteX4" fmla="*/ 139859 w 254717"/>
                <a:gd name="connsiteY4" fmla="*/ 61164 h 267869"/>
                <a:gd name="connsiteX5" fmla="*/ 159 w 254717"/>
                <a:gd name="connsiteY5" fmla="*/ 839 h 2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17" h="267869">
                  <a:moveTo>
                    <a:pt x="159" y="839"/>
                  </a:moveTo>
                  <a:cubicBezTo>
                    <a:pt x="5186" y="8247"/>
                    <a:pt x="127688" y="61164"/>
                    <a:pt x="170021" y="105614"/>
                  </a:cubicBezTo>
                  <a:cubicBezTo>
                    <a:pt x="212354" y="150064"/>
                    <a:pt x="248603" y="260925"/>
                    <a:pt x="254159" y="267539"/>
                  </a:cubicBezTo>
                  <a:cubicBezTo>
                    <a:pt x="259715" y="274154"/>
                    <a:pt x="222409" y="179697"/>
                    <a:pt x="203359" y="145301"/>
                  </a:cubicBezTo>
                  <a:cubicBezTo>
                    <a:pt x="184309" y="110905"/>
                    <a:pt x="169492" y="85506"/>
                    <a:pt x="139859" y="61164"/>
                  </a:cubicBezTo>
                  <a:cubicBezTo>
                    <a:pt x="110226" y="36822"/>
                    <a:pt x="-4868" y="-6569"/>
                    <a:pt x="159" y="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: 図形 1387">
              <a:extLst>
                <a:ext uri="{FF2B5EF4-FFF2-40B4-BE49-F238E27FC236}">
                  <a16:creationId xmlns:a16="http://schemas.microsoft.com/office/drawing/2014/main" id="{F07A3B59-2F37-4C7B-A828-5BBAC0EFD095}"/>
                </a:ext>
              </a:extLst>
            </p:cNvPr>
            <p:cNvSpPr/>
            <p:nvPr/>
          </p:nvSpPr>
          <p:spPr>
            <a:xfrm>
              <a:off x="2349178" y="5700501"/>
              <a:ext cx="224289" cy="99665"/>
            </a:xfrm>
            <a:custGeom>
              <a:avLst/>
              <a:gdLst>
                <a:gd name="connsiteX0" fmla="*/ 1910 w 224289"/>
                <a:gd name="connsiteY0" fmla="*/ 4974 h 99665"/>
                <a:gd name="connsiteX1" fmla="*/ 190822 w 224289"/>
                <a:gd name="connsiteY1" fmla="*/ 87524 h 99665"/>
                <a:gd name="connsiteX2" fmla="*/ 216222 w 224289"/>
                <a:gd name="connsiteY2" fmla="*/ 92287 h 99665"/>
                <a:gd name="connsiteX3" fmla="*/ 100335 w 224289"/>
                <a:gd name="connsiteY3" fmla="*/ 20849 h 99665"/>
                <a:gd name="connsiteX4" fmla="*/ 1910 w 224289"/>
                <a:gd name="connsiteY4" fmla="*/ 4974 h 9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89" h="99665">
                  <a:moveTo>
                    <a:pt x="1910" y="4974"/>
                  </a:moveTo>
                  <a:cubicBezTo>
                    <a:pt x="16991" y="16087"/>
                    <a:pt x="155103" y="72972"/>
                    <a:pt x="190822" y="87524"/>
                  </a:cubicBezTo>
                  <a:cubicBezTo>
                    <a:pt x="226541" y="102076"/>
                    <a:pt x="231303" y="103400"/>
                    <a:pt x="216222" y="92287"/>
                  </a:cubicBezTo>
                  <a:cubicBezTo>
                    <a:pt x="201141" y="81174"/>
                    <a:pt x="135789" y="39370"/>
                    <a:pt x="100335" y="20849"/>
                  </a:cubicBezTo>
                  <a:cubicBezTo>
                    <a:pt x="64881" y="2328"/>
                    <a:pt x="-13171" y="-6139"/>
                    <a:pt x="1910" y="4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: 図形 1388">
              <a:extLst>
                <a:ext uri="{FF2B5EF4-FFF2-40B4-BE49-F238E27FC236}">
                  <a16:creationId xmlns:a16="http://schemas.microsoft.com/office/drawing/2014/main" id="{8F1C83AA-08CB-4200-A603-4246B199B694}"/>
                </a:ext>
              </a:extLst>
            </p:cNvPr>
            <p:cNvSpPr/>
            <p:nvPr/>
          </p:nvSpPr>
          <p:spPr>
            <a:xfrm>
              <a:off x="2312963" y="5752912"/>
              <a:ext cx="280065" cy="176605"/>
            </a:xfrm>
            <a:custGeom>
              <a:avLst/>
              <a:gdLst>
                <a:gd name="connsiteX0" fmla="*/ 25 w 280065"/>
                <a:gd name="connsiteY0" fmla="*/ 188 h 176605"/>
                <a:gd name="connsiteX1" fmla="*/ 171475 w 280065"/>
                <a:gd name="connsiteY1" fmla="*/ 30351 h 176605"/>
                <a:gd name="connsiteX2" fmla="*/ 258787 w 280065"/>
                <a:gd name="connsiteY2" fmla="*/ 120838 h 176605"/>
                <a:gd name="connsiteX3" fmla="*/ 279425 w 280065"/>
                <a:gd name="connsiteY3" fmla="*/ 176401 h 176605"/>
                <a:gd name="connsiteX4" fmla="*/ 242912 w 280065"/>
                <a:gd name="connsiteY4" fmla="*/ 101788 h 176605"/>
                <a:gd name="connsiteX5" fmla="*/ 184175 w 280065"/>
                <a:gd name="connsiteY5" fmla="*/ 41463 h 176605"/>
                <a:gd name="connsiteX6" fmla="*/ 25 w 280065"/>
                <a:gd name="connsiteY6" fmla="*/ 188 h 1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65" h="176605">
                  <a:moveTo>
                    <a:pt x="25" y="188"/>
                  </a:moveTo>
                  <a:cubicBezTo>
                    <a:pt x="-2092" y="-1664"/>
                    <a:pt x="128348" y="10243"/>
                    <a:pt x="171475" y="30351"/>
                  </a:cubicBezTo>
                  <a:cubicBezTo>
                    <a:pt x="214602" y="50459"/>
                    <a:pt x="240795" y="96496"/>
                    <a:pt x="258787" y="120838"/>
                  </a:cubicBezTo>
                  <a:cubicBezTo>
                    <a:pt x="276779" y="145180"/>
                    <a:pt x="282071" y="179576"/>
                    <a:pt x="279425" y="176401"/>
                  </a:cubicBezTo>
                  <a:cubicBezTo>
                    <a:pt x="276779" y="173226"/>
                    <a:pt x="258787" y="124278"/>
                    <a:pt x="242912" y="101788"/>
                  </a:cubicBezTo>
                  <a:cubicBezTo>
                    <a:pt x="227037" y="79298"/>
                    <a:pt x="221481" y="62365"/>
                    <a:pt x="184175" y="41463"/>
                  </a:cubicBezTo>
                  <a:cubicBezTo>
                    <a:pt x="146869" y="20561"/>
                    <a:pt x="2142" y="2040"/>
                    <a:pt x="25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: 図形 1389">
              <a:extLst>
                <a:ext uri="{FF2B5EF4-FFF2-40B4-BE49-F238E27FC236}">
                  <a16:creationId xmlns:a16="http://schemas.microsoft.com/office/drawing/2014/main" id="{08F02DD2-9D09-455B-A0F6-1492DF95215A}"/>
                </a:ext>
              </a:extLst>
            </p:cNvPr>
            <p:cNvSpPr/>
            <p:nvPr/>
          </p:nvSpPr>
          <p:spPr>
            <a:xfrm>
              <a:off x="2662848" y="6175678"/>
              <a:ext cx="31148" cy="262733"/>
            </a:xfrm>
            <a:custGeom>
              <a:avLst/>
              <a:gdLst>
                <a:gd name="connsiteX0" fmla="*/ 5740 w 31148"/>
                <a:gd name="connsiteY0" fmla="*/ 1285 h 262733"/>
                <a:gd name="connsiteX1" fmla="*/ 977 w 31148"/>
                <a:gd name="connsiteY1" fmla="*/ 250522 h 262733"/>
                <a:gd name="connsiteX2" fmla="*/ 20027 w 31148"/>
                <a:gd name="connsiteY2" fmla="*/ 217185 h 262733"/>
                <a:gd name="connsiteX3" fmla="*/ 31140 w 31148"/>
                <a:gd name="connsiteY3" fmla="*/ 155272 h 262733"/>
                <a:gd name="connsiteX4" fmla="*/ 5740 w 31148"/>
                <a:gd name="connsiteY4" fmla="*/ 1285 h 26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48" h="262733">
                  <a:moveTo>
                    <a:pt x="5740" y="1285"/>
                  </a:moveTo>
                  <a:cubicBezTo>
                    <a:pt x="713" y="17160"/>
                    <a:pt x="-1404" y="214539"/>
                    <a:pt x="977" y="250522"/>
                  </a:cubicBezTo>
                  <a:cubicBezTo>
                    <a:pt x="3358" y="286505"/>
                    <a:pt x="15000" y="233060"/>
                    <a:pt x="20027" y="217185"/>
                  </a:cubicBezTo>
                  <a:cubicBezTo>
                    <a:pt x="25054" y="201310"/>
                    <a:pt x="31405" y="189403"/>
                    <a:pt x="31140" y="155272"/>
                  </a:cubicBezTo>
                  <a:cubicBezTo>
                    <a:pt x="30876" y="121141"/>
                    <a:pt x="10767" y="-14590"/>
                    <a:pt x="5740" y="1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: 図形 1390">
              <a:extLst>
                <a:ext uri="{FF2B5EF4-FFF2-40B4-BE49-F238E27FC236}">
                  <a16:creationId xmlns:a16="http://schemas.microsoft.com/office/drawing/2014/main" id="{1E46AB3F-7868-4B94-8486-B02B54E23159}"/>
                </a:ext>
              </a:extLst>
            </p:cNvPr>
            <p:cNvSpPr/>
            <p:nvPr/>
          </p:nvSpPr>
          <p:spPr>
            <a:xfrm>
              <a:off x="2560302" y="6159499"/>
              <a:ext cx="114276" cy="270643"/>
            </a:xfrm>
            <a:custGeom>
              <a:avLst/>
              <a:gdLst>
                <a:gd name="connsiteX0" fmla="*/ 63836 w 114276"/>
                <a:gd name="connsiteY0" fmla="*/ 1 h 270643"/>
                <a:gd name="connsiteX1" fmla="*/ 76536 w 114276"/>
                <a:gd name="connsiteY1" fmla="*/ 234951 h 270643"/>
                <a:gd name="connsiteX2" fmla="*/ 336 w 114276"/>
                <a:gd name="connsiteY2" fmla="*/ 255589 h 270643"/>
                <a:gd name="connsiteX3" fmla="*/ 111461 w 114276"/>
                <a:gd name="connsiteY3" fmla="*/ 269876 h 270643"/>
                <a:gd name="connsiteX4" fmla="*/ 81298 w 114276"/>
                <a:gd name="connsiteY4" fmla="*/ 231776 h 270643"/>
                <a:gd name="connsiteX5" fmla="*/ 63836 w 114276"/>
                <a:gd name="connsiteY5" fmla="*/ 1 h 27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76" h="270643">
                  <a:moveTo>
                    <a:pt x="63836" y="1"/>
                  </a:moveTo>
                  <a:cubicBezTo>
                    <a:pt x="63042" y="530"/>
                    <a:pt x="87119" y="192353"/>
                    <a:pt x="76536" y="234951"/>
                  </a:cubicBezTo>
                  <a:cubicBezTo>
                    <a:pt x="65953" y="277549"/>
                    <a:pt x="-5485" y="249768"/>
                    <a:pt x="336" y="255589"/>
                  </a:cubicBezTo>
                  <a:cubicBezTo>
                    <a:pt x="6157" y="261410"/>
                    <a:pt x="97967" y="273845"/>
                    <a:pt x="111461" y="269876"/>
                  </a:cubicBezTo>
                  <a:cubicBezTo>
                    <a:pt x="124955" y="265907"/>
                    <a:pt x="85796" y="274374"/>
                    <a:pt x="81298" y="231776"/>
                  </a:cubicBezTo>
                  <a:cubicBezTo>
                    <a:pt x="76800" y="189178"/>
                    <a:pt x="64630" y="-528"/>
                    <a:pt x="6383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: 図形 1391">
              <a:extLst>
                <a:ext uri="{FF2B5EF4-FFF2-40B4-BE49-F238E27FC236}">
                  <a16:creationId xmlns:a16="http://schemas.microsoft.com/office/drawing/2014/main" id="{E0101E4B-8CE7-44AD-AF4E-D51180ACCEB1}"/>
                </a:ext>
              </a:extLst>
            </p:cNvPr>
            <p:cNvSpPr/>
            <p:nvPr/>
          </p:nvSpPr>
          <p:spPr>
            <a:xfrm>
              <a:off x="1685868" y="5520929"/>
              <a:ext cx="457275" cy="631217"/>
            </a:xfrm>
            <a:custGeom>
              <a:avLst/>
              <a:gdLst>
                <a:gd name="connsiteX0" fmla="*/ 457257 w 457275"/>
                <a:gd name="connsiteY0" fmla="*/ 396 h 631217"/>
                <a:gd name="connsiteX1" fmla="*/ 155632 w 457275"/>
                <a:gd name="connsiteY1" fmla="*/ 319484 h 631217"/>
                <a:gd name="connsiteX2" fmla="*/ 57 w 457275"/>
                <a:gd name="connsiteY2" fmla="*/ 630634 h 631217"/>
                <a:gd name="connsiteX3" fmla="*/ 141345 w 457275"/>
                <a:gd name="connsiteY3" fmla="*/ 386159 h 631217"/>
                <a:gd name="connsiteX4" fmla="*/ 457257 w 457275"/>
                <a:gd name="connsiteY4" fmla="*/ 396 h 63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75" h="631217">
                  <a:moveTo>
                    <a:pt x="457257" y="396"/>
                  </a:moveTo>
                  <a:cubicBezTo>
                    <a:pt x="459638" y="-10717"/>
                    <a:pt x="231832" y="214444"/>
                    <a:pt x="155632" y="319484"/>
                  </a:cubicBezTo>
                  <a:cubicBezTo>
                    <a:pt x="79432" y="424524"/>
                    <a:pt x="2438" y="619522"/>
                    <a:pt x="57" y="630634"/>
                  </a:cubicBezTo>
                  <a:cubicBezTo>
                    <a:pt x="-2324" y="641747"/>
                    <a:pt x="69114" y="491728"/>
                    <a:pt x="141345" y="386159"/>
                  </a:cubicBezTo>
                  <a:cubicBezTo>
                    <a:pt x="213576" y="280590"/>
                    <a:pt x="454876" y="11509"/>
                    <a:pt x="457257" y="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: 図形 1392">
              <a:extLst>
                <a:ext uri="{FF2B5EF4-FFF2-40B4-BE49-F238E27FC236}">
                  <a16:creationId xmlns:a16="http://schemas.microsoft.com/office/drawing/2014/main" id="{A62C6BC9-1AA0-42FB-BE29-EDA955F72A3B}"/>
                </a:ext>
              </a:extLst>
            </p:cNvPr>
            <p:cNvSpPr/>
            <p:nvPr/>
          </p:nvSpPr>
          <p:spPr>
            <a:xfrm>
              <a:off x="1608311" y="6127178"/>
              <a:ext cx="91902" cy="346052"/>
            </a:xfrm>
            <a:custGeom>
              <a:avLst/>
              <a:gdLst>
                <a:gd name="connsiteX0" fmla="*/ 91902 w 91902"/>
                <a:gd name="connsiteY0" fmla="*/ 572 h 346052"/>
                <a:gd name="connsiteX1" fmla="*/ 9352 w 91902"/>
                <a:gd name="connsiteY1" fmla="*/ 332360 h 346052"/>
                <a:gd name="connsiteX2" fmla="*/ 9352 w 91902"/>
                <a:gd name="connsiteY2" fmla="*/ 254572 h 346052"/>
                <a:gd name="connsiteX3" fmla="*/ 91902 w 91902"/>
                <a:gd name="connsiteY3" fmla="*/ 572 h 34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02" h="346052">
                  <a:moveTo>
                    <a:pt x="91902" y="572"/>
                  </a:moveTo>
                  <a:cubicBezTo>
                    <a:pt x="91902" y="13537"/>
                    <a:pt x="23110" y="290027"/>
                    <a:pt x="9352" y="332360"/>
                  </a:cubicBezTo>
                  <a:cubicBezTo>
                    <a:pt x="-4406" y="374693"/>
                    <a:pt x="-1760" y="310399"/>
                    <a:pt x="9352" y="254572"/>
                  </a:cubicBezTo>
                  <a:cubicBezTo>
                    <a:pt x="20464" y="198745"/>
                    <a:pt x="91902" y="-12393"/>
                    <a:pt x="91902" y="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: 図形 1393">
              <a:extLst>
                <a:ext uri="{FF2B5EF4-FFF2-40B4-BE49-F238E27FC236}">
                  <a16:creationId xmlns:a16="http://schemas.microsoft.com/office/drawing/2014/main" id="{EFCE9A3C-7642-4C05-89E9-9C985F3C7466}"/>
                </a:ext>
              </a:extLst>
            </p:cNvPr>
            <p:cNvSpPr/>
            <p:nvPr/>
          </p:nvSpPr>
          <p:spPr>
            <a:xfrm>
              <a:off x="1932815" y="5627950"/>
              <a:ext cx="477039" cy="707681"/>
            </a:xfrm>
            <a:custGeom>
              <a:avLst/>
              <a:gdLst>
                <a:gd name="connsiteX0" fmla="*/ 475423 w 477039"/>
                <a:gd name="connsiteY0" fmla="*/ 2913 h 707681"/>
                <a:gd name="connsiteX1" fmla="*/ 288098 w 477039"/>
                <a:gd name="connsiteY1" fmla="*/ 217225 h 707681"/>
                <a:gd name="connsiteX2" fmla="*/ 265873 w 477039"/>
                <a:gd name="connsiteY2" fmla="*/ 304538 h 707681"/>
                <a:gd name="connsiteX3" fmla="*/ 197610 w 477039"/>
                <a:gd name="connsiteY3" fmla="*/ 337875 h 707681"/>
                <a:gd name="connsiteX4" fmla="*/ 165860 w 477039"/>
                <a:gd name="connsiteY4" fmla="*/ 374388 h 707681"/>
                <a:gd name="connsiteX5" fmla="*/ 119823 w 477039"/>
                <a:gd name="connsiteY5" fmla="*/ 452175 h 707681"/>
                <a:gd name="connsiteX6" fmla="*/ 103948 w 477039"/>
                <a:gd name="connsiteY6" fmla="*/ 471225 h 707681"/>
                <a:gd name="connsiteX7" fmla="*/ 76960 w 477039"/>
                <a:gd name="connsiteY7" fmla="*/ 510913 h 707681"/>
                <a:gd name="connsiteX8" fmla="*/ 62673 w 477039"/>
                <a:gd name="connsiteY8" fmla="*/ 566475 h 707681"/>
                <a:gd name="connsiteX9" fmla="*/ 86485 w 477039"/>
                <a:gd name="connsiteY9" fmla="*/ 598225 h 707681"/>
                <a:gd name="connsiteX10" fmla="*/ 148398 w 477039"/>
                <a:gd name="connsiteY10" fmla="*/ 650613 h 707681"/>
                <a:gd name="connsiteX11" fmla="*/ 159510 w 477039"/>
                <a:gd name="connsiteY11" fmla="*/ 668075 h 707681"/>
                <a:gd name="connsiteX12" fmla="*/ 102360 w 477039"/>
                <a:gd name="connsiteY12" fmla="*/ 704588 h 707681"/>
                <a:gd name="connsiteX13" fmla="*/ 86485 w 477039"/>
                <a:gd name="connsiteY13" fmla="*/ 704588 h 707681"/>
                <a:gd name="connsiteX14" fmla="*/ 760 w 477039"/>
                <a:gd name="connsiteY14" fmla="*/ 695063 h 707681"/>
                <a:gd name="connsiteX15" fmla="*/ 142048 w 477039"/>
                <a:gd name="connsiteY15" fmla="*/ 691888 h 707681"/>
                <a:gd name="connsiteX16" fmla="*/ 97598 w 477039"/>
                <a:gd name="connsiteY16" fmla="*/ 610925 h 707681"/>
                <a:gd name="connsiteX17" fmla="*/ 97598 w 477039"/>
                <a:gd name="connsiteY17" fmla="*/ 528375 h 707681"/>
                <a:gd name="connsiteX18" fmla="*/ 129348 w 477039"/>
                <a:gd name="connsiteY18" fmla="*/ 460113 h 707681"/>
                <a:gd name="connsiteX19" fmla="*/ 164273 w 477039"/>
                <a:gd name="connsiteY19" fmla="*/ 436300 h 707681"/>
                <a:gd name="connsiteX20" fmla="*/ 172210 w 477039"/>
                <a:gd name="connsiteY20" fmla="*/ 422013 h 707681"/>
                <a:gd name="connsiteX21" fmla="*/ 188085 w 477039"/>
                <a:gd name="connsiteY21" fmla="*/ 395025 h 707681"/>
                <a:gd name="connsiteX22" fmla="*/ 215073 w 477039"/>
                <a:gd name="connsiteY22" fmla="*/ 348988 h 707681"/>
                <a:gd name="connsiteX23" fmla="*/ 261110 w 477039"/>
                <a:gd name="connsiteY23" fmla="*/ 312475 h 707681"/>
                <a:gd name="connsiteX24" fmla="*/ 283335 w 477039"/>
                <a:gd name="connsiteY24" fmla="*/ 212463 h 707681"/>
                <a:gd name="connsiteX25" fmla="*/ 289685 w 477039"/>
                <a:gd name="connsiteY25" fmla="*/ 196588 h 707681"/>
                <a:gd name="connsiteX26" fmla="*/ 362710 w 477039"/>
                <a:gd name="connsiteY26" fmla="*/ 147375 h 707681"/>
                <a:gd name="connsiteX27" fmla="*/ 378585 w 477039"/>
                <a:gd name="connsiteY27" fmla="*/ 96575 h 707681"/>
                <a:gd name="connsiteX28" fmla="*/ 475423 w 477039"/>
                <a:gd name="connsiteY28" fmla="*/ 2913 h 70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039" h="707681">
                  <a:moveTo>
                    <a:pt x="475423" y="2913"/>
                  </a:moveTo>
                  <a:cubicBezTo>
                    <a:pt x="460342" y="23021"/>
                    <a:pt x="323023" y="166954"/>
                    <a:pt x="288098" y="217225"/>
                  </a:cubicBezTo>
                  <a:cubicBezTo>
                    <a:pt x="253173" y="267496"/>
                    <a:pt x="280954" y="284430"/>
                    <a:pt x="265873" y="304538"/>
                  </a:cubicBezTo>
                  <a:cubicBezTo>
                    <a:pt x="250792" y="324646"/>
                    <a:pt x="214279" y="326233"/>
                    <a:pt x="197610" y="337875"/>
                  </a:cubicBezTo>
                  <a:cubicBezTo>
                    <a:pt x="180941" y="349517"/>
                    <a:pt x="178824" y="355338"/>
                    <a:pt x="165860" y="374388"/>
                  </a:cubicBezTo>
                  <a:cubicBezTo>
                    <a:pt x="152896" y="393438"/>
                    <a:pt x="130142" y="436036"/>
                    <a:pt x="119823" y="452175"/>
                  </a:cubicBezTo>
                  <a:cubicBezTo>
                    <a:pt x="109504" y="468314"/>
                    <a:pt x="111092" y="461435"/>
                    <a:pt x="103948" y="471225"/>
                  </a:cubicBezTo>
                  <a:cubicBezTo>
                    <a:pt x="96804" y="481015"/>
                    <a:pt x="83839" y="495038"/>
                    <a:pt x="76960" y="510913"/>
                  </a:cubicBezTo>
                  <a:cubicBezTo>
                    <a:pt x="70081" y="526788"/>
                    <a:pt x="61086" y="551923"/>
                    <a:pt x="62673" y="566475"/>
                  </a:cubicBezTo>
                  <a:cubicBezTo>
                    <a:pt x="64260" y="581027"/>
                    <a:pt x="72197" y="584202"/>
                    <a:pt x="86485" y="598225"/>
                  </a:cubicBezTo>
                  <a:cubicBezTo>
                    <a:pt x="100773" y="612248"/>
                    <a:pt x="136227" y="638971"/>
                    <a:pt x="148398" y="650613"/>
                  </a:cubicBezTo>
                  <a:cubicBezTo>
                    <a:pt x="160569" y="662255"/>
                    <a:pt x="167183" y="659079"/>
                    <a:pt x="159510" y="668075"/>
                  </a:cubicBezTo>
                  <a:cubicBezTo>
                    <a:pt x="151837" y="677071"/>
                    <a:pt x="114531" y="698503"/>
                    <a:pt x="102360" y="704588"/>
                  </a:cubicBezTo>
                  <a:cubicBezTo>
                    <a:pt x="90189" y="710674"/>
                    <a:pt x="103418" y="706176"/>
                    <a:pt x="86485" y="704588"/>
                  </a:cubicBezTo>
                  <a:cubicBezTo>
                    <a:pt x="69552" y="703001"/>
                    <a:pt x="-8500" y="697180"/>
                    <a:pt x="760" y="695063"/>
                  </a:cubicBezTo>
                  <a:cubicBezTo>
                    <a:pt x="10020" y="692946"/>
                    <a:pt x="125908" y="705911"/>
                    <a:pt x="142048" y="691888"/>
                  </a:cubicBezTo>
                  <a:cubicBezTo>
                    <a:pt x="158188" y="677865"/>
                    <a:pt x="105006" y="638177"/>
                    <a:pt x="97598" y="610925"/>
                  </a:cubicBezTo>
                  <a:cubicBezTo>
                    <a:pt x="90190" y="583673"/>
                    <a:pt x="92306" y="553510"/>
                    <a:pt x="97598" y="528375"/>
                  </a:cubicBezTo>
                  <a:cubicBezTo>
                    <a:pt x="102890" y="503240"/>
                    <a:pt x="118236" y="475459"/>
                    <a:pt x="129348" y="460113"/>
                  </a:cubicBezTo>
                  <a:cubicBezTo>
                    <a:pt x="140460" y="444767"/>
                    <a:pt x="157129" y="442650"/>
                    <a:pt x="164273" y="436300"/>
                  </a:cubicBezTo>
                  <a:cubicBezTo>
                    <a:pt x="171417" y="429950"/>
                    <a:pt x="168241" y="428892"/>
                    <a:pt x="172210" y="422013"/>
                  </a:cubicBezTo>
                  <a:cubicBezTo>
                    <a:pt x="176179" y="415134"/>
                    <a:pt x="188085" y="395025"/>
                    <a:pt x="188085" y="395025"/>
                  </a:cubicBezTo>
                  <a:cubicBezTo>
                    <a:pt x="195229" y="382854"/>
                    <a:pt x="202902" y="362746"/>
                    <a:pt x="215073" y="348988"/>
                  </a:cubicBezTo>
                  <a:cubicBezTo>
                    <a:pt x="227244" y="335230"/>
                    <a:pt x="249733" y="335229"/>
                    <a:pt x="261110" y="312475"/>
                  </a:cubicBezTo>
                  <a:cubicBezTo>
                    <a:pt x="272487" y="289721"/>
                    <a:pt x="278573" y="231777"/>
                    <a:pt x="283335" y="212463"/>
                  </a:cubicBezTo>
                  <a:cubicBezTo>
                    <a:pt x="288097" y="193149"/>
                    <a:pt x="276456" y="207436"/>
                    <a:pt x="289685" y="196588"/>
                  </a:cubicBezTo>
                  <a:cubicBezTo>
                    <a:pt x="302914" y="185740"/>
                    <a:pt x="347893" y="164044"/>
                    <a:pt x="362710" y="147375"/>
                  </a:cubicBezTo>
                  <a:cubicBezTo>
                    <a:pt x="377527" y="130706"/>
                    <a:pt x="361652" y="120652"/>
                    <a:pt x="378585" y="96575"/>
                  </a:cubicBezTo>
                  <a:cubicBezTo>
                    <a:pt x="395518" y="72498"/>
                    <a:pt x="490504" y="-17195"/>
                    <a:pt x="475423" y="29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: 図形 1394">
              <a:extLst>
                <a:ext uri="{FF2B5EF4-FFF2-40B4-BE49-F238E27FC236}">
                  <a16:creationId xmlns:a16="http://schemas.microsoft.com/office/drawing/2014/main" id="{3D4CBC49-0EA7-4668-8535-042E4E6750EC}"/>
                </a:ext>
              </a:extLst>
            </p:cNvPr>
            <p:cNvSpPr/>
            <p:nvPr/>
          </p:nvSpPr>
          <p:spPr>
            <a:xfrm>
              <a:off x="2152650" y="5594350"/>
              <a:ext cx="221248" cy="71276"/>
            </a:xfrm>
            <a:custGeom>
              <a:avLst/>
              <a:gdLst>
                <a:gd name="connsiteX0" fmla="*/ 220663 w 221248"/>
                <a:gd name="connsiteY0" fmla="*/ 19050 h 71276"/>
                <a:gd name="connsiteX1" fmla="*/ 136525 w 221248"/>
                <a:gd name="connsiteY1" fmla="*/ 68263 h 71276"/>
                <a:gd name="connsiteX2" fmla="*/ 88900 w 221248"/>
                <a:gd name="connsiteY2" fmla="*/ 58738 h 71276"/>
                <a:gd name="connsiteX3" fmla="*/ 0 w 221248"/>
                <a:gd name="connsiteY3" fmla="*/ 0 h 71276"/>
                <a:gd name="connsiteX4" fmla="*/ 90488 w 221248"/>
                <a:gd name="connsiteY4" fmla="*/ 57150 h 71276"/>
                <a:gd name="connsiteX5" fmla="*/ 220663 w 221248"/>
                <a:gd name="connsiteY5" fmla="*/ 19050 h 7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48" h="71276">
                  <a:moveTo>
                    <a:pt x="220663" y="19050"/>
                  </a:moveTo>
                  <a:cubicBezTo>
                    <a:pt x="228336" y="20902"/>
                    <a:pt x="158485" y="61648"/>
                    <a:pt x="136525" y="68263"/>
                  </a:cubicBezTo>
                  <a:cubicBezTo>
                    <a:pt x="114564" y="74878"/>
                    <a:pt x="111654" y="70115"/>
                    <a:pt x="88900" y="58738"/>
                  </a:cubicBezTo>
                  <a:cubicBezTo>
                    <a:pt x="66146" y="47361"/>
                    <a:pt x="-265" y="265"/>
                    <a:pt x="0" y="0"/>
                  </a:cubicBezTo>
                  <a:cubicBezTo>
                    <a:pt x="265" y="-265"/>
                    <a:pt x="55828" y="53181"/>
                    <a:pt x="90488" y="57150"/>
                  </a:cubicBezTo>
                  <a:cubicBezTo>
                    <a:pt x="125148" y="61119"/>
                    <a:pt x="212990" y="17198"/>
                    <a:pt x="220663" y="19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: 図形 1395">
              <a:extLst>
                <a:ext uri="{FF2B5EF4-FFF2-40B4-BE49-F238E27FC236}">
                  <a16:creationId xmlns:a16="http://schemas.microsoft.com/office/drawing/2014/main" id="{6BFC417D-A905-4FC5-BC35-A9A47AF592CC}"/>
                </a:ext>
              </a:extLst>
            </p:cNvPr>
            <p:cNvSpPr/>
            <p:nvPr/>
          </p:nvSpPr>
          <p:spPr>
            <a:xfrm>
              <a:off x="2014093" y="5564188"/>
              <a:ext cx="177637" cy="211254"/>
            </a:xfrm>
            <a:custGeom>
              <a:avLst/>
              <a:gdLst>
                <a:gd name="connsiteX0" fmla="*/ 176657 w 177637"/>
                <a:gd name="connsiteY0" fmla="*/ 0 h 211254"/>
                <a:gd name="connsiteX1" fmla="*/ 84582 w 177637"/>
                <a:gd name="connsiteY1" fmla="*/ 71437 h 211254"/>
                <a:gd name="connsiteX2" fmla="*/ 6795 w 177637"/>
                <a:gd name="connsiteY2" fmla="*/ 207962 h 211254"/>
                <a:gd name="connsiteX3" fmla="*/ 13145 w 177637"/>
                <a:gd name="connsiteY3" fmla="*/ 160337 h 211254"/>
                <a:gd name="connsiteX4" fmla="*/ 87757 w 177637"/>
                <a:gd name="connsiteY4" fmla="*/ 65087 h 211254"/>
                <a:gd name="connsiteX5" fmla="*/ 130620 w 177637"/>
                <a:gd name="connsiteY5" fmla="*/ 71437 h 211254"/>
                <a:gd name="connsiteX6" fmla="*/ 176657 w 177637"/>
                <a:gd name="connsiteY6" fmla="*/ 0 h 21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637" h="211254">
                  <a:moveTo>
                    <a:pt x="176657" y="0"/>
                  </a:moveTo>
                  <a:cubicBezTo>
                    <a:pt x="168984" y="0"/>
                    <a:pt x="112892" y="36777"/>
                    <a:pt x="84582" y="71437"/>
                  </a:cubicBezTo>
                  <a:cubicBezTo>
                    <a:pt x="56272" y="106097"/>
                    <a:pt x="18701" y="193145"/>
                    <a:pt x="6795" y="207962"/>
                  </a:cubicBezTo>
                  <a:cubicBezTo>
                    <a:pt x="-5111" y="222779"/>
                    <a:pt x="-349" y="184150"/>
                    <a:pt x="13145" y="160337"/>
                  </a:cubicBezTo>
                  <a:cubicBezTo>
                    <a:pt x="26639" y="136525"/>
                    <a:pt x="68178" y="79904"/>
                    <a:pt x="87757" y="65087"/>
                  </a:cubicBezTo>
                  <a:cubicBezTo>
                    <a:pt x="107336" y="50270"/>
                    <a:pt x="116333" y="79639"/>
                    <a:pt x="130620" y="71437"/>
                  </a:cubicBezTo>
                  <a:cubicBezTo>
                    <a:pt x="144907" y="63235"/>
                    <a:pt x="184330" y="0"/>
                    <a:pt x="1766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: 図形 1396">
              <a:extLst>
                <a:ext uri="{FF2B5EF4-FFF2-40B4-BE49-F238E27FC236}">
                  <a16:creationId xmlns:a16="http://schemas.microsoft.com/office/drawing/2014/main" id="{9657992D-A8A2-418D-897D-66EF5B157575}"/>
                </a:ext>
              </a:extLst>
            </p:cNvPr>
            <p:cNvSpPr/>
            <p:nvPr/>
          </p:nvSpPr>
          <p:spPr>
            <a:xfrm>
              <a:off x="2002302" y="5677506"/>
              <a:ext cx="277327" cy="516339"/>
            </a:xfrm>
            <a:custGeom>
              <a:avLst/>
              <a:gdLst>
                <a:gd name="connsiteX0" fmla="*/ 275761 w 277327"/>
                <a:gd name="connsiteY0" fmla="*/ 982 h 516339"/>
                <a:gd name="connsiteX1" fmla="*/ 67798 w 277327"/>
                <a:gd name="connsiteY1" fmla="*/ 256569 h 516339"/>
                <a:gd name="connsiteX2" fmla="*/ 2711 w 277327"/>
                <a:gd name="connsiteY2" fmla="*/ 504219 h 516339"/>
                <a:gd name="connsiteX3" fmla="*/ 15411 w 277327"/>
                <a:gd name="connsiteY3" fmla="*/ 467707 h 516339"/>
                <a:gd name="connsiteX4" fmla="*/ 43986 w 277327"/>
                <a:gd name="connsiteY4" fmla="*/ 377219 h 516339"/>
                <a:gd name="connsiteX5" fmla="*/ 69386 w 277327"/>
                <a:gd name="connsiteY5" fmla="*/ 308957 h 516339"/>
                <a:gd name="connsiteX6" fmla="*/ 156698 w 277327"/>
                <a:gd name="connsiteY6" fmla="*/ 174019 h 516339"/>
                <a:gd name="connsiteX7" fmla="*/ 275761 w 277327"/>
                <a:gd name="connsiteY7" fmla="*/ 982 h 51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327" h="516339">
                  <a:moveTo>
                    <a:pt x="275761" y="982"/>
                  </a:moveTo>
                  <a:cubicBezTo>
                    <a:pt x="260944" y="14740"/>
                    <a:pt x="113306" y="172696"/>
                    <a:pt x="67798" y="256569"/>
                  </a:cubicBezTo>
                  <a:cubicBezTo>
                    <a:pt x="22290" y="340442"/>
                    <a:pt x="11442" y="469029"/>
                    <a:pt x="2711" y="504219"/>
                  </a:cubicBezTo>
                  <a:cubicBezTo>
                    <a:pt x="-6020" y="539409"/>
                    <a:pt x="8532" y="488873"/>
                    <a:pt x="15411" y="467707"/>
                  </a:cubicBezTo>
                  <a:cubicBezTo>
                    <a:pt x="22290" y="446541"/>
                    <a:pt x="34990" y="403677"/>
                    <a:pt x="43986" y="377219"/>
                  </a:cubicBezTo>
                  <a:cubicBezTo>
                    <a:pt x="52982" y="350761"/>
                    <a:pt x="50601" y="342824"/>
                    <a:pt x="69386" y="308957"/>
                  </a:cubicBezTo>
                  <a:cubicBezTo>
                    <a:pt x="88171" y="275090"/>
                    <a:pt x="117010" y="226407"/>
                    <a:pt x="156698" y="174019"/>
                  </a:cubicBezTo>
                  <a:cubicBezTo>
                    <a:pt x="196385" y="121632"/>
                    <a:pt x="290578" y="-12776"/>
                    <a:pt x="275761" y="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: 図形 1397">
              <a:extLst>
                <a:ext uri="{FF2B5EF4-FFF2-40B4-BE49-F238E27FC236}">
                  <a16:creationId xmlns:a16="http://schemas.microsoft.com/office/drawing/2014/main" id="{49196289-63E1-44A2-BD9E-E11565E9F6B8}"/>
                </a:ext>
              </a:extLst>
            </p:cNvPr>
            <p:cNvSpPr/>
            <p:nvPr/>
          </p:nvSpPr>
          <p:spPr>
            <a:xfrm>
              <a:off x="1790621" y="5754612"/>
              <a:ext cx="232239" cy="544899"/>
            </a:xfrm>
            <a:custGeom>
              <a:avLst/>
              <a:gdLst>
                <a:gd name="connsiteX0" fmla="*/ 231854 w 232239"/>
                <a:gd name="connsiteY0" fmla="*/ 76 h 544899"/>
                <a:gd name="connsiteX1" fmla="*/ 160417 w 232239"/>
                <a:gd name="connsiteY1" fmla="*/ 76276 h 544899"/>
                <a:gd name="connsiteX2" fmla="*/ 158829 w 232239"/>
                <a:gd name="connsiteY2" fmla="*/ 127076 h 544899"/>
                <a:gd name="connsiteX3" fmla="*/ 138192 w 232239"/>
                <a:gd name="connsiteY3" fmla="*/ 122313 h 544899"/>
                <a:gd name="connsiteX4" fmla="*/ 120729 w 232239"/>
                <a:gd name="connsiteY4" fmla="*/ 138188 h 544899"/>
                <a:gd name="connsiteX5" fmla="*/ 103267 w 232239"/>
                <a:gd name="connsiteY5" fmla="*/ 179463 h 544899"/>
                <a:gd name="connsiteX6" fmla="*/ 119142 w 232239"/>
                <a:gd name="connsiteY6" fmla="*/ 241376 h 544899"/>
                <a:gd name="connsiteX7" fmla="*/ 98504 w 232239"/>
                <a:gd name="connsiteY7" fmla="*/ 252488 h 544899"/>
                <a:gd name="connsiteX8" fmla="*/ 81042 w 232239"/>
                <a:gd name="connsiteY8" fmla="*/ 276301 h 544899"/>
                <a:gd name="connsiteX9" fmla="*/ 87392 w 232239"/>
                <a:gd name="connsiteY9" fmla="*/ 331863 h 544899"/>
                <a:gd name="connsiteX10" fmla="*/ 55642 w 232239"/>
                <a:gd name="connsiteY10" fmla="*/ 339801 h 544899"/>
                <a:gd name="connsiteX11" fmla="*/ 22304 w 232239"/>
                <a:gd name="connsiteY11" fmla="*/ 393776 h 544899"/>
                <a:gd name="connsiteX12" fmla="*/ 49292 w 232239"/>
                <a:gd name="connsiteY12" fmla="*/ 417588 h 544899"/>
                <a:gd name="connsiteX13" fmla="*/ 50879 w 232239"/>
                <a:gd name="connsiteY13" fmla="*/ 449338 h 544899"/>
                <a:gd name="connsiteX14" fmla="*/ 12779 w 232239"/>
                <a:gd name="connsiteY14" fmla="*/ 473151 h 544899"/>
                <a:gd name="connsiteX15" fmla="*/ 4842 w 232239"/>
                <a:gd name="connsiteY15" fmla="*/ 484263 h 544899"/>
                <a:gd name="connsiteX16" fmla="*/ 1667 w 232239"/>
                <a:gd name="connsiteY16" fmla="*/ 522363 h 544899"/>
                <a:gd name="connsiteX17" fmla="*/ 31829 w 232239"/>
                <a:gd name="connsiteY17" fmla="*/ 544588 h 544899"/>
                <a:gd name="connsiteX18" fmla="*/ 44529 w 232239"/>
                <a:gd name="connsiteY18" fmla="*/ 506488 h 544899"/>
                <a:gd name="connsiteX19" fmla="*/ 54054 w 232239"/>
                <a:gd name="connsiteY19" fmla="*/ 436638 h 544899"/>
                <a:gd name="connsiteX20" fmla="*/ 60404 w 232239"/>
                <a:gd name="connsiteY20" fmla="*/ 416001 h 544899"/>
                <a:gd name="connsiteX21" fmla="*/ 47704 w 232239"/>
                <a:gd name="connsiteY21" fmla="*/ 347738 h 544899"/>
                <a:gd name="connsiteX22" fmla="*/ 88979 w 232239"/>
                <a:gd name="connsiteY22" fmla="*/ 295351 h 544899"/>
                <a:gd name="connsiteX23" fmla="*/ 101679 w 232239"/>
                <a:gd name="connsiteY23" fmla="*/ 212801 h 544899"/>
                <a:gd name="connsiteX24" fmla="*/ 146129 w 232239"/>
                <a:gd name="connsiteY24" fmla="*/ 179463 h 544899"/>
                <a:gd name="connsiteX25" fmla="*/ 182642 w 232239"/>
                <a:gd name="connsiteY25" fmla="*/ 74688 h 544899"/>
                <a:gd name="connsiteX26" fmla="*/ 188992 w 232239"/>
                <a:gd name="connsiteY26" fmla="*/ 61988 h 544899"/>
                <a:gd name="connsiteX27" fmla="*/ 231854 w 232239"/>
                <a:gd name="connsiteY27" fmla="*/ 76 h 54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2239" h="544899">
                  <a:moveTo>
                    <a:pt x="231854" y="76"/>
                  </a:moveTo>
                  <a:cubicBezTo>
                    <a:pt x="227092" y="2457"/>
                    <a:pt x="172588" y="55109"/>
                    <a:pt x="160417" y="76276"/>
                  </a:cubicBezTo>
                  <a:cubicBezTo>
                    <a:pt x="148246" y="97443"/>
                    <a:pt x="162533" y="119403"/>
                    <a:pt x="158829" y="127076"/>
                  </a:cubicBezTo>
                  <a:cubicBezTo>
                    <a:pt x="155125" y="134749"/>
                    <a:pt x="144542" y="120461"/>
                    <a:pt x="138192" y="122313"/>
                  </a:cubicBezTo>
                  <a:cubicBezTo>
                    <a:pt x="131842" y="124165"/>
                    <a:pt x="126550" y="128663"/>
                    <a:pt x="120729" y="138188"/>
                  </a:cubicBezTo>
                  <a:cubicBezTo>
                    <a:pt x="114908" y="147713"/>
                    <a:pt x="103531" y="162265"/>
                    <a:pt x="103267" y="179463"/>
                  </a:cubicBezTo>
                  <a:cubicBezTo>
                    <a:pt x="103002" y="196661"/>
                    <a:pt x="119936" y="229205"/>
                    <a:pt x="119142" y="241376"/>
                  </a:cubicBezTo>
                  <a:cubicBezTo>
                    <a:pt x="118348" y="253547"/>
                    <a:pt x="104854" y="246667"/>
                    <a:pt x="98504" y="252488"/>
                  </a:cubicBezTo>
                  <a:cubicBezTo>
                    <a:pt x="92154" y="258309"/>
                    <a:pt x="82894" y="263072"/>
                    <a:pt x="81042" y="276301"/>
                  </a:cubicBezTo>
                  <a:cubicBezTo>
                    <a:pt x="79190" y="289530"/>
                    <a:pt x="91625" y="321280"/>
                    <a:pt x="87392" y="331863"/>
                  </a:cubicBezTo>
                  <a:cubicBezTo>
                    <a:pt x="83159" y="342446"/>
                    <a:pt x="66490" y="329482"/>
                    <a:pt x="55642" y="339801"/>
                  </a:cubicBezTo>
                  <a:cubicBezTo>
                    <a:pt x="44794" y="350120"/>
                    <a:pt x="23362" y="380812"/>
                    <a:pt x="22304" y="393776"/>
                  </a:cubicBezTo>
                  <a:cubicBezTo>
                    <a:pt x="21246" y="406740"/>
                    <a:pt x="44530" y="408328"/>
                    <a:pt x="49292" y="417588"/>
                  </a:cubicBezTo>
                  <a:cubicBezTo>
                    <a:pt x="54054" y="426848"/>
                    <a:pt x="56964" y="440078"/>
                    <a:pt x="50879" y="449338"/>
                  </a:cubicBezTo>
                  <a:cubicBezTo>
                    <a:pt x="44794" y="458598"/>
                    <a:pt x="20452" y="467330"/>
                    <a:pt x="12779" y="473151"/>
                  </a:cubicBezTo>
                  <a:cubicBezTo>
                    <a:pt x="5106" y="478972"/>
                    <a:pt x="6694" y="476061"/>
                    <a:pt x="4842" y="484263"/>
                  </a:cubicBezTo>
                  <a:cubicBezTo>
                    <a:pt x="2990" y="492465"/>
                    <a:pt x="-2831" y="512309"/>
                    <a:pt x="1667" y="522363"/>
                  </a:cubicBezTo>
                  <a:cubicBezTo>
                    <a:pt x="6165" y="532417"/>
                    <a:pt x="24685" y="547234"/>
                    <a:pt x="31829" y="544588"/>
                  </a:cubicBezTo>
                  <a:cubicBezTo>
                    <a:pt x="38973" y="541942"/>
                    <a:pt x="40825" y="524480"/>
                    <a:pt x="44529" y="506488"/>
                  </a:cubicBezTo>
                  <a:cubicBezTo>
                    <a:pt x="48233" y="488496"/>
                    <a:pt x="51408" y="451719"/>
                    <a:pt x="54054" y="436638"/>
                  </a:cubicBezTo>
                  <a:cubicBezTo>
                    <a:pt x="56700" y="421557"/>
                    <a:pt x="61462" y="430818"/>
                    <a:pt x="60404" y="416001"/>
                  </a:cubicBezTo>
                  <a:cubicBezTo>
                    <a:pt x="59346" y="401184"/>
                    <a:pt x="42942" y="367846"/>
                    <a:pt x="47704" y="347738"/>
                  </a:cubicBezTo>
                  <a:cubicBezTo>
                    <a:pt x="52466" y="327630"/>
                    <a:pt x="79983" y="317840"/>
                    <a:pt x="88979" y="295351"/>
                  </a:cubicBezTo>
                  <a:cubicBezTo>
                    <a:pt x="97975" y="272862"/>
                    <a:pt x="92154" y="232116"/>
                    <a:pt x="101679" y="212801"/>
                  </a:cubicBezTo>
                  <a:cubicBezTo>
                    <a:pt x="111204" y="193486"/>
                    <a:pt x="132635" y="202482"/>
                    <a:pt x="146129" y="179463"/>
                  </a:cubicBezTo>
                  <a:cubicBezTo>
                    <a:pt x="159623" y="156444"/>
                    <a:pt x="175498" y="94267"/>
                    <a:pt x="182642" y="74688"/>
                  </a:cubicBezTo>
                  <a:cubicBezTo>
                    <a:pt x="189786" y="55109"/>
                    <a:pt x="182113" y="72571"/>
                    <a:pt x="188992" y="61988"/>
                  </a:cubicBezTo>
                  <a:cubicBezTo>
                    <a:pt x="195871" y="51405"/>
                    <a:pt x="236616" y="-2305"/>
                    <a:pt x="231854" y="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: 図形 1398">
              <a:extLst>
                <a:ext uri="{FF2B5EF4-FFF2-40B4-BE49-F238E27FC236}">
                  <a16:creationId xmlns:a16="http://schemas.microsoft.com/office/drawing/2014/main" id="{A093508A-30E8-417F-BFD7-125359016FBA}"/>
                </a:ext>
              </a:extLst>
            </p:cNvPr>
            <p:cNvSpPr/>
            <p:nvPr/>
          </p:nvSpPr>
          <p:spPr>
            <a:xfrm>
              <a:off x="2113288" y="564031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: 図形 1399">
              <a:extLst>
                <a:ext uri="{FF2B5EF4-FFF2-40B4-BE49-F238E27FC236}">
                  <a16:creationId xmlns:a16="http://schemas.microsoft.com/office/drawing/2014/main" id="{E313F204-C0BA-43DB-AD10-7A66B027BDF8}"/>
                </a:ext>
              </a:extLst>
            </p:cNvPr>
            <p:cNvSpPr/>
            <p:nvPr/>
          </p:nvSpPr>
          <p:spPr>
            <a:xfrm>
              <a:off x="2076775" y="56847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: 図形 1400">
              <a:extLst>
                <a:ext uri="{FF2B5EF4-FFF2-40B4-BE49-F238E27FC236}">
                  <a16:creationId xmlns:a16="http://schemas.microsoft.com/office/drawing/2014/main" id="{FD4DA25D-0AC7-4519-8028-DB30179C577E}"/>
                </a:ext>
              </a:extLst>
            </p:cNvPr>
            <p:cNvSpPr/>
            <p:nvPr/>
          </p:nvSpPr>
          <p:spPr>
            <a:xfrm>
              <a:off x="2041850" y="57355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: 図形 1401">
              <a:extLst>
                <a:ext uri="{FF2B5EF4-FFF2-40B4-BE49-F238E27FC236}">
                  <a16:creationId xmlns:a16="http://schemas.microsoft.com/office/drawing/2014/main" id="{503743A4-0003-485F-AE71-18DE57F71F83}"/>
                </a:ext>
              </a:extLst>
            </p:cNvPr>
            <p:cNvSpPr/>
            <p:nvPr/>
          </p:nvSpPr>
          <p:spPr>
            <a:xfrm>
              <a:off x="2008513" y="5778426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: 図形 1402">
              <a:extLst>
                <a:ext uri="{FF2B5EF4-FFF2-40B4-BE49-F238E27FC236}">
                  <a16:creationId xmlns:a16="http://schemas.microsoft.com/office/drawing/2014/main" id="{943EEF93-CD85-4C25-A73A-33FA755B35E8}"/>
                </a:ext>
              </a:extLst>
            </p:cNvPr>
            <p:cNvSpPr/>
            <p:nvPr/>
          </p:nvSpPr>
          <p:spPr>
            <a:xfrm>
              <a:off x="1972000" y="58260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: 図形 1403">
              <a:extLst>
                <a:ext uri="{FF2B5EF4-FFF2-40B4-BE49-F238E27FC236}">
                  <a16:creationId xmlns:a16="http://schemas.microsoft.com/office/drawing/2014/main" id="{3DD3E575-290D-4187-B4A9-75B76B2A431F}"/>
                </a:ext>
              </a:extLst>
            </p:cNvPr>
            <p:cNvSpPr/>
            <p:nvPr/>
          </p:nvSpPr>
          <p:spPr>
            <a:xfrm>
              <a:off x="1929138" y="5872089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: 図形 1404">
              <a:extLst>
                <a:ext uri="{FF2B5EF4-FFF2-40B4-BE49-F238E27FC236}">
                  <a16:creationId xmlns:a16="http://schemas.microsoft.com/office/drawing/2014/main" id="{89F1D9C9-BA59-404D-AE7C-E55F1EA0E2FB}"/>
                </a:ext>
              </a:extLst>
            </p:cNvPr>
            <p:cNvSpPr/>
            <p:nvPr/>
          </p:nvSpPr>
          <p:spPr>
            <a:xfrm>
              <a:off x="1911675" y="59403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: 図形 1405">
              <a:extLst>
                <a:ext uri="{FF2B5EF4-FFF2-40B4-BE49-F238E27FC236}">
                  <a16:creationId xmlns:a16="http://schemas.microsoft.com/office/drawing/2014/main" id="{9204889C-266A-441F-B1E0-3D1AE1D90981}"/>
                </a:ext>
              </a:extLst>
            </p:cNvPr>
            <p:cNvSpPr/>
            <p:nvPr/>
          </p:nvSpPr>
          <p:spPr>
            <a:xfrm>
              <a:off x="1879452" y="60014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: 図形 1406">
              <a:extLst>
                <a:ext uri="{FF2B5EF4-FFF2-40B4-BE49-F238E27FC236}">
                  <a16:creationId xmlns:a16="http://schemas.microsoft.com/office/drawing/2014/main" id="{0BC8BA05-7487-4015-9A75-9CAC5FFDA6B1}"/>
                </a:ext>
              </a:extLst>
            </p:cNvPr>
            <p:cNvSpPr/>
            <p:nvPr/>
          </p:nvSpPr>
          <p:spPr>
            <a:xfrm>
              <a:off x="1865164" y="6079244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: 図形 1407">
              <a:extLst>
                <a:ext uri="{FF2B5EF4-FFF2-40B4-BE49-F238E27FC236}">
                  <a16:creationId xmlns:a16="http://schemas.microsoft.com/office/drawing/2014/main" id="{09A4129D-57F2-45FA-ADA4-24A79A4E52C2}"/>
                </a:ext>
              </a:extLst>
            </p:cNvPr>
            <p:cNvSpPr/>
            <p:nvPr/>
          </p:nvSpPr>
          <p:spPr>
            <a:xfrm>
              <a:off x="1842939" y="61411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: 図形 1408">
              <a:extLst>
                <a:ext uri="{FF2B5EF4-FFF2-40B4-BE49-F238E27FC236}">
                  <a16:creationId xmlns:a16="http://schemas.microsoft.com/office/drawing/2014/main" id="{E4989D36-C753-4D35-B8F8-77FA4A119500}"/>
                </a:ext>
              </a:extLst>
            </p:cNvPr>
            <p:cNvSpPr/>
            <p:nvPr/>
          </p:nvSpPr>
          <p:spPr>
            <a:xfrm>
              <a:off x="1800076" y="624434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: 図形 1409">
              <a:extLst>
                <a:ext uri="{FF2B5EF4-FFF2-40B4-BE49-F238E27FC236}">
                  <a16:creationId xmlns:a16="http://schemas.microsoft.com/office/drawing/2014/main" id="{48668150-7857-4941-8AE1-375190B74EE0}"/>
                </a:ext>
              </a:extLst>
            </p:cNvPr>
            <p:cNvSpPr/>
            <p:nvPr/>
          </p:nvSpPr>
          <p:spPr>
            <a:xfrm>
              <a:off x="1825476" y="619989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: 図形 1410">
              <a:extLst>
                <a:ext uri="{FF2B5EF4-FFF2-40B4-BE49-F238E27FC236}">
                  <a16:creationId xmlns:a16="http://schemas.microsoft.com/office/drawing/2014/main" id="{CE529CEE-99CB-492A-9D7F-D30AB3190458}"/>
                </a:ext>
              </a:extLst>
            </p:cNvPr>
            <p:cNvSpPr/>
            <p:nvPr/>
          </p:nvSpPr>
          <p:spPr>
            <a:xfrm>
              <a:off x="1930396" y="5611141"/>
              <a:ext cx="298575" cy="711026"/>
            </a:xfrm>
            <a:custGeom>
              <a:avLst/>
              <a:gdLst>
                <a:gd name="connsiteX0" fmla="*/ 298454 w 298575"/>
                <a:gd name="connsiteY0" fmla="*/ 2259 h 711026"/>
                <a:gd name="connsiteX1" fmla="*/ 241304 w 298575"/>
                <a:gd name="connsiteY1" fmla="*/ 81634 h 711026"/>
                <a:gd name="connsiteX2" fmla="*/ 217492 w 298575"/>
                <a:gd name="connsiteY2" fmla="*/ 161009 h 711026"/>
                <a:gd name="connsiteX3" fmla="*/ 180979 w 298575"/>
                <a:gd name="connsiteY3" fmla="*/ 197522 h 711026"/>
                <a:gd name="connsiteX4" fmla="*/ 147642 w 298575"/>
                <a:gd name="connsiteY4" fmla="*/ 226097 h 711026"/>
                <a:gd name="connsiteX5" fmla="*/ 165104 w 298575"/>
                <a:gd name="connsiteY5" fmla="*/ 240384 h 711026"/>
                <a:gd name="connsiteX6" fmla="*/ 134942 w 298575"/>
                <a:gd name="connsiteY6" fmla="*/ 275309 h 711026"/>
                <a:gd name="connsiteX7" fmla="*/ 74617 w 298575"/>
                <a:gd name="connsiteY7" fmla="*/ 297534 h 711026"/>
                <a:gd name="connsiteX8" fmla="*/ 115892 w 298575"/>
                <a:gd name="connsiteY8" fmla="*/ 291184 h 711026"/>
                <a:gd name="connsiteX9" fmla="*/ 65092 w 298575"/>
                <a:gd name="connsiteY9" fmla="*/ 338809 h 711026"/>
                <a:gd name="connsiteX10" fmla="*/ 65092 w 298575"/>
                <a:gd name="connsiteY10" fmla="*/ 349922 h 711026"/>
                <a:gd name="connsiteX11" fmla="*/ 92079 w 298575"/>
                <a:gd name="connsiteY11" fmla="*/ 400722 h 711026"/>
                <a:gd name="connsiteX12" fmla="*/ 95254 w 298575"/>
                <a:gd name="connsiteY12" fmla="*/ 402309 h 711026"/>
                <a:gd name="connsiteX13" fmla="*/ 53979 w 298575"/>
                <a:gd name="connsiteY13" fmla="*/ 470572 h 711026"/>
                <a:gd name="connsiteX14" fmla="*/ 38104 w 298575"/>
                <a:gd name="connsiteY14" fmla="*/ 480097 h 711026"/>
                <a:gd name="connsiteX15" fmla="*/ 55567 w 298575"/>
                <a:gd name="connsiteY15" fmla="*/ 530897 h 711026"/>
                <a:gd name="connsiteX16" fmla="*/ 74617 w 298575"/>
                <a:gd name="connsiteY16" fmla="*/ 562647 h 711026"/>
                <a:gd name="connsiteX17" fmla="*/ 57154 w 298575"/>
                <a:gd name="connsiteY17" fmla="*/ 603922 h 711026"/>
                <a:gd name="connsiteX18" fmla="*/ 4 w 298575"/>
                <a:gd name="connsiteY18" fmla="*/ 661072 h 711026"/>
                <a:gd name="connsiteX19" fmla="*/ 60329 w 298575"/>
                <a:gd name="connsiteY19" fmla="*/ 708697 h 711026"/>
                <a:gd name="connsiteX20" fmla="*/ 31754 w 298575"/>
                <a:gd name="connsiteY20" fmla="*/ 694409 h 711026"/>
                <a:gd name="connsiteX21" fmla="*/ 17467 w 298575"/>
                <a:gd name="connsiteY21" fmla="*/ 615034 h 711026"/>
                <a:gd name="connsiteX22" fmla="*/ 73029 w 298575"/>
                <a:gd name="connsiteY22" fmla="*/ 476922 h 711026"/>
                <a:gd name="connsiteX23" fmla="*/ 112717 w 298575"/>
                <a:gd name="connsiteY23" fmla="*/ 340397 h 711026"/>
                <a:gd name="connsiteX24" fmla="*/ 141292 w 298575"/>
                <a:gd name="connsiteY24" fmla="*/ 278484 h 711026"/>
                <a:gd name="connsiteX25" fmla="*/ 252417 w 298575"/>
                <a:gd name="connsiteY25" fmla="*/ 45122 h 711026"/>
                <a:gd name="connsiteX26" fmla="*/ 298454 w 298575"/>
                <a:gd name="connsiteY26" fmla="*/ 2259 h 7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8575" h="711026">
                  <a:moveTo>
                    <a:pt x="298454" y="2259"/>
                  </a:moveTo>
                  <a:cubicBezTo>
                    <a:pt x="296602" y="8344"/>
                    <a:pt x="254798" y="55176"/>
                    <a:pt x="241304" y="81634"/>
                  </a:cubicBezTo>
                  <a:cubicBezTo>
                    <a:pt x="227810" y="108092"/>
                    <a:pt x="227546" y="141694"/>
                    <a:pt x="217492" y="161009"/>
                  </a:cubicBezTo>
                  <a:cubicBezTo>
                    <a:pt x="207438" y="180324"/>
                    <a:pt x="192621" y="186674"/>
                    <a:pt x="180979" y="197522"/>
                  </a:cubicBezTo>
                  <a:cubicBezTo>
                    <a:pt x="169337" y="208370"/>
                    <a:pt x="150288" y="218953"/>
                    <a:pt x="147642" y="226097"/>
                  </a:cubicBezTo>
                  <a:cubicBezTo>
                    <a:pt x="144996" y="233241"/>
                    <a:pt x="167221" y="232182"/>
                    <a:pt x="165104" y="240384"/>
                  </a:cubicBezTo>
                  <a:cubicBezTo>
                    <a:pt x="162987" y="248586"/>
                    <a:pt x="150023" y="265784"/>
                    <a:pt x="134942" y="275309"/>
                  </a:cubicBezTo>
                  <a:cubicBezTo>
                    <a:pt x="119861" y="284834"/>
                    <a:pt x="77792" y="294888"/>
                    <a:pt x="74617" y="297534"/>
                  </a:cubicBezTo>
                  <a:cubicBezTo>
                    <a:pt x="71442" y="300180"/>
                    <a:pt x="117479" y="284305"/>
                    <a:pt x="115892" y="291184"/>
                  </a:cubicBezTo>
                  <a:cubicBezTo>
                    <a:pt x="114305" y="298063"/>
                    <a:pt x="73559" y="329019"/>
                    <a:pt x="65092" y="338809"/>
                  </a:cubicBezTo>
                  <a:cubicBezTo>
                    <a:pt x="56625" y="348599"/>
                    <a:pt x="60594" y="339603"/>
                    <a:pt x="65092" y="349922"/>
                  </a:cubicBezTo>
                  <a:cubicBezTo>
                    <a:pt x="69590" y="360241"/>
                    <a:pt x="87052" y="391991"/>
                    <a:pt x="92079" y="400722"/>
                  </a:cubicBezTo>
                  <a:cubicBezTo>
                    <a:pt x="97106" y="409453"/>
                    <a:pt x="101604" y="390667"/>
                    <a:pt x="95254" y="402309"/>
                  </a:cubicBezTo>
                  <a:cubicBezTo>
                    <a:pt x="88904" y="413951"/>
                    <a:pt x="63504" y="457607"/>
                    <a:pt x="53979" y="470572"/>
                  </a:cubicBezTo>
                  <a:cubicBezTo>
                    <a:pt x="44454" y="483537"/>
                    <a:pt x="37839" y="470043"/>
                    <a:pt x="38104" y="480097"/>
                  </a:cubicBezTo>
                  <a:cubicBezTo>
                    <a:pt x="38369" y="490151"/>
                    <a:pt x="49482" y="517139"/>
                    <a:pt x="55567" y="530897"/>
                  </a:cubicBezTo>
                  <a:cubicBezTo>
                    <a:pt x="61652" y="544655"/>
                    <a:pt x="74353" y="550476"/>
                    <a:pt x="74617" y="562647"/>
                  </a:cubicBezTo>
                  <a:cubicBezTo>
                    <a:pt x="74881" y="574818"/>
                    <a:pt x="69589" y="587518"/>
                    <a:pt x="57154" y="603922"/>
                  </a:cubicBezTo>
                  <a:cubicBezTo>
                    <a:pt x="44719" y="620326"/>
                    <a:pt x="-525" y="643610"/>
                    <a:pt x="4" y="661072"/>
                  </a:cubicBezTo>
                  <a:cubicBezTo>
                    <a:pt x="533" y="678534"/>
                    <a:pt x="55037" y="703141"/>
                    <a:pt x="60329" y="708697"/>
                  </a:cubicBezTo>
                  <a:cubicBezTo>
                    <a:pt x="65621" y="714253"/>
                    <a:pt x="38898" y="710020"/>
                    <a:pt x="31754" y="694409"/>
                  </a:cubicBezTo>
                  <a:cubicBezTo>
                    <a:pt x="24610" y="678799"/>
                    <a:pt x="10588" y="651282"/>
                    <a:pt x="17467" y="615034"/>
                  </a:cubicBezTo>
                  <a:cubicBezTo>
                    <a:pt x="24346" y="578786"/>
                    <a:pt x="57154" y="522695"/>
                    <a:pt x="73029" y="476922"/>
                  </a:cubicBezTo>
                  <a:cubicBezTo>
                    <a:pt x="88904" y="431149"/>
                    <a:pt x="101340" y="373470"/>
                    <a:pt x="112717" y="340397"/>
                  </a:cubicBezTo>
                  <a:cubicBezTo>
                    <a:pt x="124094" y="307324"/>
                    <a:pt x="118009" y="327696"/>
                    <a:pt x="141292" y="278484"/>
                  </a:cubicBezTo>
                  <a:cubicBezTo>
                    <a:pt x="164575" y="229272"/>
                    <a:pt x="224107" y="90366"/>
                    <a:pt x="252417" y="45122"/>
                  </a:cubicBezTo>
                  <a:cubicBezTo>
                    <a:pt x="280727" y="-122"/>
                    <a:pt x="300306" y="-3826"/>
                    <a:pt x="298454" y="2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: 図形 1411">
              <a:extLst>
                <a:ext uri="{FF2B5EF4-FFF2-40B4-BE49-F238E27FC236}">
                  <a16:creationId xmlns:a16="http://schemas.microsoft.com/office/drawing/2014/main" id="{276C6CB9-58BF-4486-93DD-4A27D927C9BB}"/>
                </a:ext>
              </a:extLst>
            </p:cNvPr>
            <p:cNvSpPr/>
            <p:nvPr/>
          </p:nvSpPr>
          <p:spPr>
            <a:xfrm>
              <a:off x="1956435" y="5588000"/>
              <a:ext cx="242253" cy="395288"/>
            </a:xfrm>
            <a:custGeom>
              <a:avLst/>
              <a:gdLst>
                <a:gd name="connsiteX0" fmla="*/ 242253 w 242253"/>
                <a:gd name="connsiteY0" fmla="*/ 0 h 395288"/>
                <a:gd name="connsiteX1" fmla="*/ 147003 w 242253"/>
                <a:gd name="connsiteY1" fmla="*/ 85725 h 395288"/>
                <a:gd name="connsiteX2" fmla="*/ 124778 w 242253"/>
                <a:gd name="connsiteY2" fmla="*/ 122238 h 395288"/>
                <a:gd name="connsiteX3" fmla="*/ 121603 w 242253"/>
                <a:gd name="connsiteY3" fmla="*/ 153988 h 395288"/>
                <a:gd name="connsiteX4" fmla="*/ 85090 w 242253"/>
                <a:gd name="connsiteY4" fmla="*/ 214313 h 395288"/>
                <a:gd name="connsiteX5" fmla="*/ 83503 w 242253"/>
                <a:gd name="connsiteY5" fmla="*/ 223838 h 395288"/>
                <a:gd name="connsiteX6" fmla="*/ 48578 w 242253"/>
                <a:gd name="connsiteY6" fmla="*/ 261938 h 395288"/>
                <a:gd name="connsiteX7" fmla="*/ 42228 w 242253"/>
                <a:gd name="connsiteY7" fmla="*/ 295275 h 395288"/>
                <a:gd name="connsiteX8" fmla="*/ 2540 w 242253"/>
                <a:gd name="connsiteY8" fmla="*/ 322263 h 395288"/>
                <a:gd name="connsiteX9" fmla="*/ 7303 w 242253"/>
                <a:gd name="connsiteY9" fmla="*/ 395288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253" h="395288">
                  <a:moveTo>
                    <a:pt x="242253" y="0"/>
                  </a:moveTo>
                  <a:cubicBezTo>
                    <a:pt x="204417" y="32676"/>
                    <a:pt x="166582" y="65352"/>
                    <a:pt x="147003" y="85725"/>
                  </a:cubicBezTo>
                  <a:cubicBezTo>
                    <a:pt x="127424" y="106098"/>
                    <a:pt x="129011" y="110861"/>
                    <a:pt x="124778" y="122238"/>
                  </a:cubicBezTo>
                  <a:cubicBezTo>
                    <a:pt x="120545" y="133615"/>
                    <a:pt x="128218" y="138642"/>
                    <a:pt x="121603" y="153988"/>
                  </a:cubicBezTo>
                  <a:cubicBezTo>
                    <a:pt x="114988" y="169334"/>
                    <a:pt x="91440" y="202671"/>
                    <a:pt x="85090" y="214313"/>
                  </a:cubicBezTo>
                  <a:cubicBezTo>
                    <a:pt x="78740" y="225955"/>
                    <a:pt x="89588" y="215901"/>
                    <a:pt x="83503" y="223838"/>
                  </a:cubicBezTo>
                  <a:cubicBezTo>
                    <a:pt x="77418" y="231775"/>
                    <a:pt x="55457" y="250032"/>
                    <a:pt x="48578" y="261938"/>
                  </a:cubicBezTo>
                  <a:cubicBezTo>
                    <a:pt x="41699" y="273844"/>
                    <a:pt x="49901" y="285221"/>
                    <a:pt x="42228" y="295275"/>
                  </a:cubicBezTo>
                  <a:cubicBezTo>
                    <a:pt x="34555" y="305329"/>
                    <a:pt x="8361" y="305594"/>
                    <a:pt x="2540" y="322263"/>
                  </a:cubicBezTo>
                  <a:cubicBezTo>
                    <a:pt x="-3281" y="338932"/>
                    <a:pt x="2011" y="367110"/>
                    <a:pt x="7303" y="395288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: 図形 1412">
              <a:extLst>
                <a:ext uri="{FF2B5EF4-FFF2-40B4-BE49-F238E27FC236}">
                  <a16:creationId xmlns:a16="http://schemas.microsoft.com/office/drawing/2014/main" id="{8BB76657-446A-47CC-B14E-FCF1A9CA9703}"/>
                </a:ext>
              </a:extLst>
            </p:cNvPr>
            <p:cNvSpPr/>
            <p:nvPr/>
          </p:nvSpPr>
          <p:spPr>
            <a:xfrm>
              <a:off x="1833014" y="5597906"/>
              <a:ext cx="350062" cy="688594"/>
            </a:xfrm>
            <a:custGeom>
              <a:avLst/>
              <a:gdLst>
                <a:gd name="connsiteX0" fmla="*/ 349799 w 350062"/>
                <a:gd name="connsiteY0" fmla="*/ 1207 h 688594"/>
                <a:gd name="connsiteX1" fmla="*/ 291061 w 350062"/>
                <a:gd name="connsiteY1" fmla="*/ 42482 h 688594"/>
                <a:gd name="connsiteX2" fmla="*/ 286299 w 350062"/>
                <a:gd name="connsiteY2" fmla="*/ 110744 h 688594"/>
                <a:gd name="connsiteX3" fmla="*/ 257724 w 350062"/>
                <a:gd name="connsiteY3" fmla="*/ 123444 h 688594"/>
                <a:gd name="connsiteX4" fmla="*/ 216449 w 350062"/>
                <a:gd name="connsiteY4" fmla="*/ 147257 h 688594"/>
                <a:gd name="connsiteX5" fmla="*/ 218036 w 350062"/>
                <a:gd name="connsiteY5" fmla="*/ 221869 h 688594"/>
                <a:gd name="connsiteX6" fmla="*/ 152949 w 350062"/>
                <a:gd name="connsiteY6" fmla="*/ 269494 h 688594"/>
                <a:gd name="connsiteX7" fmla="*/ 130724 w 350062"/>
                <a:gd name="connsiteY7" fmla="*/ 342519 h 688594"/>
                <a:gd name="connsiteX8" fmla="*/ 84686 w 350062"/>
                <a:gd name="connsiteY8" fmla="*/ 390144 h 688594"/>
                <a:gd name="connsiteX9" fmla="*/ 89449 w 350062"/>
                <a:gd name="connsiteY9" fmla="*/ 458407 h 688594"/>
                <a:gd name="connsiteX10" fmla="*/ 67224 w 350062"/>
                <a:gd name="connsiteY10" fmla="*/ 547307 h 688594"/>
                <a:gd name="connsiteX11" fmla="*/ 41824 w 350062"/>
                <a:gd name="connsiteY11" fmla="*/ 564769 h 688594"/>
                <a:gd name="connsiteX12" fmla="*/ 43411 w 350062"/>
                <a:gd name="connsiteY12" fmla="*/ 604457 h 688594"/>
                <a:gd name="connsiteX13" fmla="*/ 60874 w 350062"/>
                <a:gd name="connsiteY13" fmla="*/ 644144 h 688594"/>
                <a:gd name="connsiteX14" fmla="*/ 64049 w 350062"/>
                <a:gd name="connsiteY14" fmla="*/ 669544 h 688594"/>
                <a:gd name="connsiteX15" fmla="*/ 30711 w 350062"/>
                <a:gd name="connsiteY15" fmla="*/ 688594 h 688594"/>
                <a:gd name="connsiteX16" fmla="*/ 8486 w 350062"/>
                <a:gd name="connsiteY16" fmla="*/ 669544 h 688594"/>
                <a:gd name="connsiteX17" fmla="*/ 2136 w 350062"/>
                <a:gd name="connsiteY17" fmla="*/ 656844 h 688594"/>
                <a:gd name="connsiteX18" fmla="*/ 43411 w 350062"/>
                <a:gd name="connsiteY18" fmla="*/ 658432 h 688594"/>
                <a:gd name="connsiteX19" fmla="*/ 65636 w 350062"/>
                <a:gd name="connsiteY19" fmla="*/ 628269 h 688594"/>
                <a:gd name="connsiteX20" fmla="*/ 41824 w 350062"/>
                <a:gd name="connsiteY20" fmla="*/ 544132 h 688594"/>
                <a:gd name="connsiteX21" fmla="*/ 78336 w 350062"/>
                <a:gd name="connsiteY21" fmla="*/ 498094 h 688594"/>
                <a:gd name="connsiteX22" fmla="*/ 89449 w 350062"/>
                <a:gd name="connsiteY22" fmla="*/ 448882 h 688594"/>
                <a:gd name="connsiteX23" fmla="*/ 83099 w 350062"/>
                <a:gd name="connsiteY23" fmla="*/ 374269 h 688594"/>
                <a:gd name="connsiteX24" fmla="*/ 170411 w 350062"/>
                <a:gd name="connsiteY24" fmla="*/ 318707 h 688594"/>
                <a:gd name="connsiteX25" fmla="*/ 143424 w 350062"/>
                <a:gd name="connsiteY25" fmla="*/ 255207 h 688594"/>
                <a:gd name="connsiteX26" fmla="*/ 168824 w 350062"/>
                <a:gd name="connsiteY26" fmla="*/ 218694 h 688594"/>
                <a:gd name="connsiteX27" fmla="*/ 256136 w 350062"/>
                <a:gd name="connsiteY27" fmla="*/ 163132 h 688594"/>
                <a:gd name="connsiteX28" fmla="*/ 268836 w 350062"/>
                <a:gd name="connsiteY28" fmla="*/ 101219 h 688594"/>
                <a:gd name="connsiteX29" fmla="*/ 311699 w 350062"/>
                <a:gd name="connsiteY29" fmla="*/ 88519 h 688594"/>
                <a:gd name="connsiteX30" fmla="*/ 349799 w 350062"/>
                <a:gd name="connsiteY30" fmla="*/ 1207 h 6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0062" h="688594">
                  <a:moveTo>
                    <a:pt x="349799" y="1207"/>
                  </a:moveTo>
                  <a:cubicBezTo>
                    <a:pt x="346359" y="-6466"/>
                    <a:pt x="301644" y="24226"/>
                    <a:pt x="291061" y="42482"/>
                  </a:cubicBezTo>
                  <a:cubicBezTo>
                    <a:pt x="280478" y="60738"/>
                    <a:pt x="291855" y="97250"/>
                    <a:pt x="286299" y="110744"/>
                  </a:cubicBezTo>
                  <a:cubicBezTo>
                    <a:pt x="280743" y="124238"/>
                    <a:pt x="269366" y="117359"/>
                    <a:pt x="257724" y="123444"/>
                  </a:cubicBezTo>
                  <a:cubicBezTo>
                    <a:pt x="246082" y="129529"/>
                    <a:pt x="223064" y="130853"/>
                    <a:pt x="216449" y="147257"/>
                  </a:cubicBezTo>
                  <a:cubicBezTo>
                    <a:pt x="209834" y="163661"/>
                    <a:pt x="228619" y="201496"/>
                    <a:pt x="218036" y="221869"/>
                  </a:cubicBezTo>
                  <a:cubicBezTo>
                    <a:pt x="207453" y="242242"/>
                    <a:pt x="167501" y="249386"/>
                    <a:pt x="152949" y="269494"/>
                  </a:cubicBezTo>
                  <a:cubicBezTo>
                    <a:pt x="138397" y="289602"/>
                    <a:pt x="142101" y="322411"/>
                    <a:pt x="130724" y="342519"/>
                  </a:cubicBezTo>
                  <a:cubicBezTo>
                    <a:pt x="119347" y="362627"/>
                    <a:pt x="91565" y="370829"/>
                    <a:pt x="84686" y="390144"/>
                  </a:cubicBezTo>
                  <a:cubicBezTo>
                    <a:pt x="77807" y="409459"/>
                    <a:pt x="92359" y="432213"/>
                    <a:pt x="89449" y="458407"/>
                  </a:cubicBezTo>
                  <a:cubicBezTo>
                    <a:pt x="86539" y="484601"/>
                    <a:pt x="75161" y="529580"/>
                    <a:pt x="67224" y="547307"/>
                  </a:cubicBezTo>
                  <a:cubicBezTo>
                    <a:pt x="59287" y="565034"/>
                    <a:pt x="45793" y="555244"/>
                    <a:pt x="41824" y="564769"/>
                  </a:cubicBezTo>
                  <a:cubicBezTo>
                    <a:pt x="37855" y="574294"/>
                    <a:pt x="40236" y="591228"/>
                    <a:pt x="43411" y="604457"/>
                  </a:cubicBezTo>
                  <a:cubicBezTo>
                    <a:pt x="46586" y="617686"/>
                    <a:pt x="57434" y="633296"/>
                    <a:pt x="60874" y="644144"/>
                  </a:cubicBezTo>
                  <a:cubicBezTo>
                    <a:pt x="64314" y="654992"/>
                    <a:pt x="69076" y="662136"/>
                    <a:pt x="64049" y="669544"/>
                  </a:cubicBezTo>
                  <a:cubicBezTo>
                    <a:pt x="59022" y="676952"/>
                    <a:pt x="39971" y="688594"/>
                    <a:pt x="30711" y="688594"/>
                  </a:cubicBezTo>
                  <a:cubicBezTo>
                    <a:pt x="21451" y="688594"/>
                    <a:pt x="13248" y="674836"/>
                    <a:pt x="8486" y="669544"/>
                  </a:cubicBezTo>
                  <a:cubicBezTo>
                    <a:pt x="3723" y="664252"/>
                    <a:pt x="-3685" y="658696"/>
                    <a:pt x="2136" y="656844"/>
                  </a:cubicBezTo>
                  <a:cubicBezTo>
                    <a:pt x="7957" y="654992"/>
                    <a:pt x="32828" y="663195"/>
                    <a:pt x="43411" y="658432"/>
                  </a:cubicBezTo>
                  <a:cubicBezTo>
                    <a:pt x="53994" y="653670"/>
                    <a:pt x="65900" y="647319"/>
                    <a:pt x="65636" y="628269"/>
                  </a:cubicBezTo>
                  <a:cubicBezTo>
                    <a:pt x="65372" y="609219"/>
                    <a:pt x="39707" y="565828"/>
                    <a:pt x="41824" y="544132"/>
                  </a:cubicBezTo>
                  <a:cubicBezTo>
                    <a:pt x="43941" y="522436"/>
                    <a:pt x="70399" y="513969"/>
                    <a:pt x="78336" y="498094"/>
                  </a:cubicBezTo>
                  <a:cubicBezTo>
                    <a:pt x="86273" y="482219"/>
                    <a:pt x="88655" y="469519"/>
                    <a:pt x="89449" y="448882"/>
                  </a:cubicBezTo>
                  <a:cubicBezTo>
                    <a:pt x="90243" y="428245"/>
                    <a:pt x="69605" y="395965"/>
                    <a:pt x="83099" y="374269"/>
                  </a:cubicBezTo>
                  <a:cubicBezTo>
                    <a:pt x="96593" y="352573"/>
                    <a:pt x="160357" y="338551"/>
                    <a:pt x="170411" y="318707"/>
                  </a:cubicBezTo>
                  <a:cubicBezTo>
                    <a:pt x="180465" y="298863"/>
                    <a:pt x="143688" y="271876"/>
                    <a:pt x="143424" y="255207"/>
                  </a:cubicBezTo>
                  <a:cubicBezTo>
                    <a:pt x="143160" y="238538"/>
                    <a:pt x="150039" y="234040"/>
                    <a:pt x="168824" y="218694"/>
                  </a:cubicBezTo>
                  <a:cubicBezTo>
                    <a:pt x="187609" y="203348"/>
                    <a:pt x="239467" y="182711"/>
                    <a:pt x="256136" y="163132"/>
                  </a:cubicBezTo>
                  <a:cubicBezTo>
                    <a:pt x="272805" y="143553"/>
                    <a:pt x="259575" y="113655"/>
                    <a:pt x="268836" y="101219"/>
                  </a:cubicBezTo>
                  <a:cubicBezTo>
                    <a:pt x="278096" y="88784"/>
                    <a:pt x="301380" y="101483"/>
                    <a:pt x="311699" y="88519"/>
                  </a:cubicBezTo>
                  <a:cubicBezTo>
                    <a:pt x="322018" y="75555"/>
                    <a:pt x="353239" y="8880"/>
                    <a:pt x="349799" y="1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: 図形 1413">
              <a:extLst>
                <a:ext uri="{FF2B5EF4-FFF2-40B4-BE49-F238E27FC236}">
                  <a16:creationId xmlns:a16="http://schemas.microsoft.com/office/drawing/2014/main" id="{F4A6E500-86B2-40A6-BA94-81383F4AE46F}"/>
                </a:ext>
              </a:extLst>
            </p:cNvPr>
            <p:cNvSpPr/>
            <p:nvPr/>
          </p:nvSpPr>
          <p:spPr>
            <a:xfrm>
              <a:off x="1681920" y="5982838"/>
              <a:ext cx="201816" cy="492819"/>
            </a:xfrm>
            <a:custGeom>
              <a:avLst/>
              <a:gdLst>
                <a:gd name="connsiteX0" fmla="*/ 200855 w 201816"/>
                <a:gd name="connsiteY0" fmla="*/ 6800 h 492819"/>
                <a:gd name="connsiteX1" fmla="*/ 48455 w 201816"/>
                <a:gd name="connsiteY1" fmla="*/ 316362 h 492819"/>
                <a:gd name="connsiteX2" fmla="*/ 32580 w 201816"/>
                <a:gd name="connsiteY2" fmla="*/ 486225 h 492819"/>
                <a:gd name="connsiteX3" fmla="*/ 830 w 201816"/>
                <a:gd name="connsiteY3" fmla="*/ 448125 h 492819"/>
                <a:gd name="connsiteX4" fmla="*/ 18293 w 201816"/>
                <a:gd name="connsiteY4" fmla="*/ 354462 h 492819"/>
                <a:gd name="connsiteX5" fmla="*/ 108780 w 201816"/>
                <a:gd name="connsiteY5" fmla="*/ 122687 h 492819"/>
                <a:gd name="connsiteX6" fmla="*/ 200855 w 201816"/>
                <a:gd name="connsiteY6" fmla="*/ 6800 h 4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16" h="492819">
                  <a:moveTo>
                    <a:pt x="200855" y="6800"/>
                  </a:moveTo>
                  <a:cubicBezTo>
                    <a:pt x="190801" y="39079"/>
                    <a:pt x="76501" y="236458"/>
                    <a:pt x="48455" y="316362"/>
                  </a:cubicBezTo>
                  <a:cubicBezTo>
                    <a:pt x="20409" y="396266"/>
                    <a:pt x="40517" y="464265"/>
                    <a:pt x="32580" y="486225"/>
                  </a:cubicBezTo>
                  <a:cubicBezTo>
                    <a:pt x="24643" y="508185"/>
                    <a:pt x="3211" y="470086"/>
                    <a:pt x="830" y="448125"/>
                  </a:cubicBezTo>
                  <a:cubicBezTo>
                    <a:pt x="-1551" y="426165"/>
                    <a:pt x="301" y="408702"/>
                    <a:pt x="18293" y="354462"/>
                  </a:cubicBezTo>
                  <a:cubicBezTo>
                    <a:pt x="36285" y="300222"/>
                    <a:pt x="78088" y="180895"/>
                    <a:pt x="108780" y="122687"/>
                  </a:cubicBezTo>
                  <a:cubicBezTo>
                    <a:pt x="139472" y="64479"/>
                    <a:pt x="210909" y="-25479"/>
                    <a:pt x="200855" y="68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: 図形 1414">
              <a:extLst>
                <a:ext uri="{FF2B5EF4-FFF2-40B4-BE49-F238E27FC236}">
                  <a16:creationId xmlns:a16="http://schemas.microsoft.com/office/drawing/2014/main" id="{CB74D583-5F2F-44BD-833B-0FB26144EFB7}"/>
                </a:ext>
              </a:extLst>
            </p:cNvPr>
            <p:cNvSpPr/>
            <p:nvPr/>
          </p:nvSpPr>
          <p:spPr>
            <a:xfrm>
              <a:off x="2239583" y="5832190"/>
              <a:ext cx="342360" cy="88329"/>
            </a:xfrm>
            <a:custGeom>
              <a:avLst/>
              <a:gdLst>
                <a:gd name="connsiteX0" fmla="*/ 3555 w 342360"/>
                <a:gd name="connsiteY0" fmla="*/ 285 h 88329"/>
                <a:gd name="connsiteX1" fmla="*/ 338517 w 342360"/>
                <a:gd name="connsiteY1" fmla="*/ 86010 h 88329"/>
                <a:gd name="connsiteX2" fmla="*/ 173417 w 342360"/>
                <a:gd name="connsiteY2" fmla="*/ 59023 h 88329"/>
                <a:gd name="connsiteX3" fmla="*/ 3555 w 342360"/>
                <a:gd name="connsiteY3" fmla="*/ 285 h 8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60" h="88329">
                  <a:moveTo>
                    <a:pt x="3555" y="285"/>
                  </a:moveTo>
                  <a:cubicBezTo>
                    <a:pt x="31072" y="4783"/>
                    <a:pt x="310207" y="76220"/>
                    <a:pt x="338517" y="86010"/>
                  </a:cubicBezTo>
                  <a:cubicBezTo>
                    <a:pt x="366827" y="95800"/>
                    <a:pt x="231361" y="72252"/>
                    <a:pt x="173417" y="59023"/>
                  </a:cubicBezTo>
                  <a:cubicBezTo>
                    <a:pt x="115473" y="45794"/>
                    <a:pt x="-23962" y="-4213"/>
                    <a:pt x="3555" y="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: 図形 1415">
              <a:extLst>
                <a:ext uri="{FF2B5EF4-FFF2-40B4-BE49-F238E27FC236}">
                  <a16:creationId xmlns:a16="http://schemas.microsoft.com/office/drawing/2014/main" id="{5CD2F33F-31AD-4E14-9C0F-11AC4B267A8C}"/>
                </a:ext>
              </a:extLst>
            </p:cNvPr>
            <p:cNvSpPr/>
            <p:nvPr/>
          </p:nvSpPr>
          <p:spPr>
            <a:xfrm>
              <a:off x="2158139" y="5874336"/>
              <a:ext cx="407393" cy="64840"/>
            </a:xfrm>
            <a:custGeom>
              <a:avLst/>
              <a:gdLst>
                <a:gd name="connsiteX0" fmla="*/ 407261 w 407393"/>
                <a:gd name="connsiteY0" fmla="*/ 64502 h 64840"/>
                <a:gd name="connsiteX1" fmla="*/ 100874 w 407393"/>
                <a:gd name="connsiteY1" fmla="*/ 1002 h 64840"/>
                <a:gd name="connsiteX2" fmla="*/ 80236 w 407393"/>
                <a:gd name="connsiteY2" fmla="*/ 26402 h 64840"/>
                <a:gd name="connsiteX3" fmla="*/ 861 w 407393"/>
                <a:gd name="connsiteY3" fmla="*/ 37514 h 64840"/>
                <a:gd name="connsiteX4" fmla="*/ 137386 w 407393"/>
                <a:gd name="connsiteY4" fmla="*/ 26402 h 64840"/>
                <a:gd name="connsiteX5" fmla="*/ 407261 w 407393"/>
                <a:gd name="connsiteY5" fmla="*/ 64502 h 6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393" h="64840">
                  <a:moveTo>
                    <a:pt x="407261" y="64502"/>
                  </a:moveTo>
                  <a:cubicBezTo>
                    <a:pt x="401176" y="60269"/>
                    <a:pt x="155378" y="7352"/>
                    <a:pt x="100874" y="1002"/>
                  </a:cubicBezTo>
                  <a:cubicBezTo>
                    <a:pt x="46370" y="-5348"/>
                    <a:pt x="96905" y="20317"/>
                    <a:pt x="80236" y="26402"/>
                  </a:cubicBezTo>
                  <a:cubicBezTo>
                    <a:pt x="63567" y="32487"/>
                    <a:pt x="-8664" y="37514"/>
                    <a:pt x="861" y="37514"/>
                  </a:cubicBezTo>
                  <a:cubicBezTo>
                    <a:pt x="10386" y="37514"/>
                    <a:pt x="66742" y="20846"/>
                    <a:pt x="137386" y="26402"/>
                  </a:cubicBezTo>
                  <a:cubicBezTo>
                    <a:pt x="208030" y="31958"/>
                    <a:pt x="413346" y="68735"/>
                    <a:pt x="407261" y="64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: 図形 1416">
              <a:extLst>
                <a:ext uri="{FF2B5EF4-FFF2-40B4-BE49-F238E27FC236}">
                  <a16:creationId xmlns:a16="http://schemas.microsoft.com/office/drawing/2014/main" id="{396CC588-589D-4265-B958-403575DCEA05}"/>
                </a:ext>
              </a:extLst>
            </p:cNvPr>
            <p:cNvSpPr/>
            <p:nvPr/>
          </p:nvSpPr>
          <p:spPr>
            <a:xfrm>
              <a:off x="2154721" y="5819091"/>
              <a:ext cx="137945" cy="94221"/>
            </a:xfrm>
            <a:custGeom>
              <a:avLst/>
              <a:gdLst>
                <a:gd name="connsiteX0" fmla="*/ 137629 w 137945"/>
                <a:gd name="connsiteY0" fmla="*/ 684 h 94221"/>
                <a:gd name="connsiteX1" fmla="*/ 4279 w 137945"/>
                <a:gd name="connsiteY1" fmla="*/ 92759 h 94221"/>
                <a:gd name="connsiteX2" fmla="*/ 40792 w 137945"/>
                <a:gd name="connsiteY2" fmla="*/ 53072 h 94221"/>
                <a:gd name="connsiteX3" fmla="*/ 137629 w 137945"/>
                <a:gd name="connsiteY3" fmla="*/ 684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45" h="94221">
                  <a:moveTo>
                    <a:pt x="137629" y="684"/>
                  </a:moveTo>
                  <a:cubicBezTo>
                    <a:pt x="131543" y="7299"/>
                    <a:pt x="20419" y="84028"/>
                    <a:pt x="4279" y="92759"/>
                  </a:cubicBezTo>
                  <a:cubicBezTo>
                    <a:pt x="-11861" y="101490"/>
                    <a:pt x="21477" y="68947"/>
                    <a:pt x="40792" y="53072"/>
                  </a:cubicBezTo>
                  <a:cubicBezTo>
                    <a:pt x="60107" y="37197"/>
                    <a:pt x="143715" y="-5931"/>
                    <a:pt x="137629" y="6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: 図形 1417">
              <a:extLst>
                <a:ext uri="{FF2B5EF4-FFF2-40B4-BE49-F238E27FC236}">
                  <a16:creationId xmlns:a16="http://schemas.microsoft.com/office/drawing/2014/main" id="{3419EE46-D20C-48F6-9CD2-EE29D61F9F0A}"/>
                </a:ext>
              </a:extLst>
            </p:cNvPr>
            <p:cNvSpPr/>
            <p:nvPr/>
          </p:nvSpPr>
          <p:spPr>
            <a:xfrm>
              <a:off x="2025220" y="5927688"/>
              <a:ext cx="197808" cy="247715"/>
            </a:xfrm>
            <a:custGeom>
              <a:avLst/>
              <a:gdLst>
                <a:gd name="connsiteX0" fmla="*/ 181405 w 197808"/>
                <a:gd name="connsiteY0" fmla="*/ 3212 h 247715"/>
                <a:gd name="connsiteX1" fmla="*/ 95680 w 197808"/>
                <a:gd name="connsiteY1" fmla="*/ 160375 h 247715"/>
                <a:gd name="connsiteX2" fmla="*/ 55993 w 197808"/>
                <a:gd name="connsiteY2" fmla="*/ 222287 h 247715"/>
                <a:gd name="connsiteX3" fmla="*/ 430 w 197808"/>
                <a:gd name="connsiteY3" fmla="*/ 244512 h 247715"/>
                <a:gd name="connsiteX4" fmla="*/ 87743 w 197808"/>
                <a:gd name="connsiteY4" fmla="*/ 157200 h 247715"/>
                <a:gd name="connsiteX5" fmla="*/ 189343 w 197808"/>
                <a:gd name="connsiteY5" fmla="*/ 61950 h 247715"/>
                <a:gd name="connsiteX6" fmla="*/ 181405 w 197808"/>
                <a:gd name="connsiteY6" fmla="*/ 3212 h 24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808" h="247715">
                  <a:moveTo>
                    <a:pt x="181405" y="3212"/>
                  </a:moveTo>
                  <a:cubicBezTo>
                    <a:pt x="165795" y="19616"/>
                    <a:pt x="116582" y="123863"/>
                    <a:pt x="95680" y="160375"/>
                  </a:cubicBezTo>
                  <a:cubicBezTo>
                    <a:pt x="74778" y="196887"/>
                    <a:pt x="71868" y="208264"/>
                    <a:pt x="55993" y="222287"/>
                  </a:cubicBezTo>
                  <a:cubicBezTo>
                    <a:pt x="40118" y="236310"/>
                    <a:pt x="-4862" y="255360"/>
                    <a:pt x="430" y="244512"/>
                  </a:cubicBezTo>
                  <a:cubicBezTo>
                    <a:pt x="5722" y="233664"/>
                    <a:pt x="56258" y="187627"/>
                    <a:pt x="87743" y="157200"/>
                  </a:cubicBezTo>
                  <a:cubicBezTo>
                    <a:pt x="119228" y="126773"/>
                    <a:pt x="173733" y="86556"/>
                    <a:pt x="189343" y="61950"/>
                  </a:cubicBezTo>
                  <a:cubicBezTo>
                    <a:pt x="204953" y="37344"/>
                    <a:pt x="197015" y="-13192"/>
                    <a:pt x="181405" y="3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: 図形 1418">
              <a:extLst>
                <a:ext uri="{FF2B5EF4-FFF2-40B4-BE49-F238E27FC236}">
                  <a16:creationId xmlns:a16="http://schemas.microsoft.com/office/drawing/2014/main" id="{65E44B36-DBB8-4BF7-9B96-414A50E4A0F1}"/>
                </a:ext>
              </a:extLst>
            </p:cNvPr>
            <p:cNvSpPr/>
            <p:nvPr/>
          </p:nvSpPr>
          <p:spPr>
            <a:xfrm>
              <a:off x="2433584" y="5937092"/>
              <a:ext cx="61794" cy="139979"/>
            </a:xfrm>
            <a:custGeom>
              <a:avLst/>
              <a:gdLst>
                <a:gd name="connsiteX0" fmla="*/ 11166 w 61794"/>
                <a:gd name="connsiteY0" fmla="*/ 158 h 139979"/>
                <a:gd name="connsiteX1" fmla="*/ 44504 w 61794"/>
                <a:gd name="connsiteY1" fmla="*/ 41433 h 139979"/>
                <a:gd name="connsiteX2" fmla="*/ 60379 w 61794"/>
                <a:gd name="connsiteY2" fmla="*/ 76358 h 139979"/>
                <a:gd name="connsiteX3" fmla="*/ 9579 w 61794"/>
                <a:gd name="connsiteY3" fmla="*/ 95408 h 139979"/>
                <a:gd name="connsiteX4" fmla="*/ 33391 w 61794"/>
                <a:gd name="connsiteY4" fmla="*/ 123983 h 139979"/>
                <a:gd name="connsiteX5" fmla="*/ 54 w 61794"/>
                <a:gd name="connsiteY5" fmla="*/ 139858 h 139979"/>
                <a:gd name="connsiteX6" fmla="*/ 42916 w 61794"/>
                <a:gd name="connsiteY6" fmla="*/ 116046 h 139979"/>
                <a:gd name="connsiteX7" fmla="*/ 46091 w 61794"/>
                <a:gd name="connsiteY7" fmla="*/ 57308 h 139979"/>
                <a:gd name="connsiteX8" fmla="*/ 11166 w 61794"/>
                <a:gd name="connsiteY8" fmla="*/ 158 h 13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94" h="139979">
                  <a:moveTo>
                    <a:pt x="11166" y="158"/>
                  </a:moveTo>
                  <a:cubicBezTo>
                    <a:pt x="10902" y="-2488"/>
                    <a:pt x="36302" y="28733"/>
                    <a:pt x="44504" y="41433"/>
                  </a:cubicBezTo>
                  <a:cubicBezTo>
                    <a:pt x="52706" y="54133"/>
                    <a:pt x="66200" y="67362"/>
                    <a:pt x="60379" y="76358"/>
                  </a:cubicBezTo>
                  <a:cubicBezTo>
                    <a:pt x="54558" y="85354"/>
                    <a:pt x="14077" y="87471"/>
                    <a:pt x="9579" y="95408"/>
                  </a:cubicBezTo>
                  <a:cubicBezTo>
                    <a:pt x="5081" y="103346"/>
                    <a:pt x="34978" y="116575"/>
                    <a:pt x="33391" y="123983"/>
                  </a:cubicBezTo>
                  <a:cubicBezTo>
                    <a:pt x="31804" y="131391"/>
                    <a:pt x="-1533" y="141181"/>
                    <a:pt x="54" y="139858"/>
                  </a:cubicBezTo>
                  <a:cubicBezTo>
                    <a:pt x="1641" y="138535"/>
                    <a:pt x="35243" y="129804"/>
                    <a:pt x="42916" y="116046"/>
                  </a:cubicBezTo>
                  <a:cubicBezTo>
                    <a:pt x="50589" y="102288"/>
                    <a:pt x="49001" y="73977"/>
                    <a:pt x="46091" y="57308"/>
                  </a:cubicBezTo>
                  <a:cubicBezTo>
                    <a:pt x="43181" y="40639"/>
                    <a:pt x="11430" y="2804"/>
                    <a:pt x="11166" y="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: 図形 1419">
              <a:extLst>
                <a:ext uri="{FF2B5EF4-FFF2-40B4-BE49-F238E27FC236}">
                  <a16:creationId xmlns:a16="http://schemas.microsoft.com/office/drawing/2014/main" id="{8AEEF3CD-1EF4-408F-9433-C97E69ABCCDB}"/>
                </a:ext>
              </a:extLst>
            </p:cNvPr>
            <p:cNvSpPr/>
            <p:nvPr/>
          </p:nvSpPr>
          <p:spPr>
            <a:xfrm>
              <a:off x="2499318" y="6161136"/>
              <a:ext cx="120071" cy="105577"/>
            </a:xfrm>
            <a:custGeom>
              <a:avLst/>
              <a:gdLst>
                <a:gd name="connsiteX0" fmla="*/ 120057 w 120071"/>
                <a:gd name="connsiteY0" fmla="*/ 1539 h 105577"/>
                <a:gd name="connsiteX1" fmla="*/ 15282 w 120071"/>
                <a:gd name="connsiteY1" fmla="*/ 104727 h 105577"/>
                <a:gd name="connsiteX2" fmla="*/ 7345 w 120071"/>
                <a:gd name="connsiteY2" fmla="*/ 47577 h 105577"/>
                <a:gd name="connsiteX3" fmla="*/ 120057 w 120071"/>
                <a:gd name="connsiteY3" fmla="*/ 1539 h 10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71" h="105577">
                  <a:moveTo>
                    <a:pt x="120057" y="1539"/>
                  </a:moveTo>
                  <a:cubicBezTo>
                    <a:pt x="121380" y="11064"/>
                    <a:pt x="34067" y="97054"/>
                    <a:pt x="15282" y="104727"/>
                  </a:cubicBezTo>
                  <a:cubicBezTo>
                    <a:pt x="-3503" y="112400"/>
                    <a:pt x="-3503" y="66098"/>
                    <a:pt x="7345" y="47577"/>
                  </a:cubicBezTo>
                  <a:cubicBezTo>
                    <a:pt x="18193" y="29056"/>
                    <a:pt x="118734" y="-7986"/>
                    <a:pt x="120057" y="1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: 図形 1420">
              <a:extLst>
                <a:ext uri="{FF2B5EF4-FFF2-40B4-BE49-F238E27FC236}">
                  <a16:creationId xmlns:a16="http://schemas.microsoft.com/office/drawing/2014/main" id="{41B760AE-1C8B-4CEB-AD5B-19386626BF2F}"/>
                </a:ext>
              </a:extLst>
            </p:cNvPr>
            <p:cNvSpPr/>
            <p:nvPr/>
          </p:nvSpPr>
          <p:spPr>
            <a:xfrm>
              <a:off x="2462056" y="6126163"/>
              <a:ext cx="89057" cy="60719"/>
            </a:xfrm>
            <a:custGeom>
              <a:avLst/>
              <a:gdLst>
                <a:gd name="connsiteX0" fmla="*/ 89057 w 89057"/>
                <a:gd name="connsiteY0" fmla="*/ 0 h 60719"/>
                <a:gd name="connsiteX1" fmla="*/ 157 w 89057"/>
                <a:gd name="connsiteY1" fmla="*/ 60325 h 60719"/>
                <a:gd name="connsiteX2" fmla="*/ 89057 w 89057"/>
                <a:gd name="connsiteY2" fmla="*/ 0 h 6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57" h="60719">
                  <a:moveTo>
                    <a:pt x="89057" y="0"/>
                  </a:moveTo>
                  <a:cubicBezTo>
                    <a:pt x="89057" y="0"/>
                    <a:pt x="4655" y="54240"/>
                    <a:pt x="157" y="60325"/>
                  </a:cubicBezTo>
                  <a:cubicBezTo>
                    <a:pt x="-4341" y="66410"/>
                    <a:pt x="89057" y="0"/>
                    <a:pt x="890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: 図形 1421">
              <a:extLst>
                <a:ext uri="{FF2B5EF4-FFF2-40B4-BE49-F238E27FC236}">
                  <a16:creationId xmlns:a16="http://schemas.microsoft.com/office/drawing/2014/main" id="{D4B4AE70-6F20-448F-8F5C-60F238DAD4A9}"/>
                </a:ext>
              </a:extLst>
            </p:cNvPr>
            <p:cNvSpPr/>
            <p:nvPr/>
          </p:nvSpPr>
          <p:spPr>
            <a:xfrm>
              <a:off x="2502336" y="6194147"/>
              <a:ext cx="129741" cy="137315"/>
            </a:xfrm>
            <a:custGeom>
              <a:avLst/>
              <a:gdLst>
                <a:gd name="connsiteX0" fmla="*/ 129739 w 129741"/>
                <a:gd name="connsiteY0" fmla="*/ 278 h 137315"/>
                <a:gd name="connsiteX1" fmla="*/ 12264 w 129741"/>
                <a:gd name="connsiteY1" fmla="*/ 132041 h 137315"/>
                <a:gd name="connsiteX2" fmla="*/ 15439 w 129741"/>
                <a:gd name="connsiteY2" fmla="*/ 98703 h 137315"/>
                <a:gd name="connsiteX3" fmla="*/ 129739 w 129741"/>
                <a:gd name="connsiteY3" fmla="*/ 278 h 13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41" h="137315">
                  <a:moveTo>
                    <a:pt x="129739" y="278"/>
                  </a:moveTo>
                  <a:cubicBezTo>
                    <a:pt x="129210" y="5834"/>
                    <a:pt x="31314" y="115637"/>
                    <a:pt x="12264" y="132041"/>
                  </a:cubicBezTo>
                  <a:cubicBezTo>
                    <a:pt x="-6786" y="148445"/>
                    <a:pt x="-2023" y="123574"/>
                    <a:pt x="15439" y="98703"/>
                  </a:cubicBezTo>
                  <a:cubicBezTo>
                    <a:pt x="32901" y="73832"/>
                    <a:pt x="130268" y="-5278"/>
                    <a:pt x="129739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: 図形 1422">
              <a:extLst>
                <a:ext uri="{FF2B5EF4-FFF2-40B4-BE49-F238E27FC236}">
                  <a16:creationId xmlns:a16="http://schemas.microsoft.com/office/drawing/2014/main" id="{46F59BE5-FD39-4D08-A2A0-BC902FF07328}"/>
                </a:ext>
              </a:extLst>
            </p:cNvPr>
            <p:cNvSpPr/>
            <p:nvPr/>
          </p:nvSpPr>
          <p:spPr>
            <a:xfrm>
              <a:off x="2444668" y="6122370"/>
              <a:ext cx="130914" cy="278418"/>
            </a:xfrm>
            <a:custGeom>
              <a:avLst/>
              <a:gdLst>
                <a:gd name="connsiteX0" fmla="*/ 82 w 130914"/>
                <a:gd name="connsiteY0" fmla="*/ 618 h 278418"/>
                <a:gd name="connsiteX1" fmla="*/ 123907 w 130914"/>
                <a:gd name="connsiteY1" fmla="*/ 268905 h 278418"/>
                <a:gd name="connsiteX2" fmla="*/ 104857 w 130914"/>
                <a:gd name="connsiteY2" fmla="*/ 197468 h 278418"/>
                <a:gd name="connsiteX3" fmla="*/ 82 w 130914"/>
                <a:gd name="connsiteY3" fmla="*/ 618 h 27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14" h="278418">
                  <a:moveTo>
                    <a:pt x="82" y="618"/>
                  </a:moveTo>
                  <a:cubicBezTo>
                    <a:pt x="3257" y="12524"/>
                    <a:pt x="106445" y="236097"/>
                    <a:pt x="123907" y="268905"/>
                  </a:cubicBezTo>
                  <a:cubicBezTo>
                    <a:pt x="141369" y="301713"/>
                    <a:pt x="122849" y="242712"/>
                    <a:pt x="104857" y="197468"/>
                  </a:cubicBezTo>
                  <a:cubicBezTo>
                    <a:pt x="86865" y="152224"/>
                    <a:pt x="-3093" y="-11288"/>
                    <a:pt x="82" y="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: 図形 1423">
              <a:extLst>
                <a:ext uri="{FF2B5EF4-FFF2-40B4-BE49-F238E27FC236}">
                  <a16:creationId xmlns:a16="http://schemas.microsoft.com/office/drawing/2014/main" id="{0E8ACB0B-D6F1-460D-92C8-406DF2C33ACC}"/>
                </a:ext>
              </a:extLst>
            </p:cNvPr>
            <p:cNvSpPr/>
            <p:nvPr/>
          </p:nvSpPr>
          <p:spPr>
            <a:xfrm>
              <a:off x="2423692" y="6361082"/>
              <a:ext cx="152595" cy="93743"/>
            </a:xfrm>
            <a:custGeom>
              <a:avLst/>
              <a:gdLst>
                <a:gd name="connsiteX0" fmla="*/ 5183 w 152595"/>
                <a:gd name="connsiteY0" fmla="*/ 93693 h 93743"/>
                <a:gd name="connsiteX1" fmla="*/ 62333 w 152595"/>
                <a:gd name="connsiteY1" fmla="*/ 23843 h 93743"/>
                <a:gd name="connsiteX2" fmla="*/ 149646 w 152595"/>
                <a:gd name="connsiteY2" fmla="*/ 28606 h 93743"/>
                <a:gd name="connsiteX3" fmla="*/ 121071 w 152595"/>
                <a:gd name="connsiteY3" fmla="*/ 31 h 93743"/>
                <a:gd name="connsiteX4" fmla="*/ 14708 w 152595"/>
                <a:gd name="connsiteY4" fmla="*/ 34956 h 93743"/>
                <a:gd name="connsiteX5" fmla="*/ 5183 w 152595"/>
                <a:gd name="connsiteY5" fmla="*/ 93693 h 9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595" h="93743">
                  <a:moveTo>
                    <a:pt x="5183" y="93693"/>
                  </a:moveTo>
                  <a:cubicBezTo>
                    <a:pt x="13121" y="91841"/>
                    <a:pt x="38256" y="34691"/>
                    <a:pt x="62333" y="23843"/>
                  </a:cubicBezTo>
                  <a:cubicBezTo>
                    <a:pt x="86410" y="12995"/>
                    <a:pt x="139856" y="32575"/>
                    <a:pt x="149646" y="28606"/>
                  </a:cubicBezTo>
                  <a:cubicBezTo>
                    <a:pt x="159436" y="24637"/>
                    <a:pt x="143561" y="-1027"/>
                    <a:pt x="121071" y="31"/>
                  </a:cubicBezTo>
                  <a:cubicBezTo>
                    <a:pt x="98581" y="1089"/>
                    <a:pt x="32435" y="23579"/>
                    <a:pt x="14708" y="34956"/>
                  </a:cubicBezTo>
                  <a:cubicBezTo>
                    <a:pt x="-3019" y="46333"/>
                    <a:pt x="-2755" y="95545"/>
                    <a:pt x="5183" y="93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: 図形 1424">
              <a:extLst>
                <a:ext uri="{FF2B5EF4-FFF2-40B4-BE49-F238E27FC236}">
                  <a16:creationId xmlns:a16="http://schemas.microsoft.com/office/drawing/2014/main" id="{9B2F8525-4182-4244-964D-4EB7E1DEF3B5}"/>
                </a:ext>
              </a:extLst>
            </p:cNvPr>
            <p:cNvSpPr/>
            <p:nvPr/>
          </p:nvSpPr>
          <p:spPr>
            <a:xfrm>
              <a:off x="2339645" y="6170346"/>
              <a:ext cx="116492" cy="263608"/>
            </a:xfrm>
            <a:custGeom>
              <a:avLst/>
              <a:gdLst>
                <a:gd name="connsiteX0" fmla="*/ 330 w 116492"/>
                <a:gd name="connsiteY0" fmla="*/ 267 h 263608"/>
                <a:gd name="connsiteX1" fmla="*/ 113043 w 116492"/>
                <a:gd name="connsiteY1" fmla="*/ 251092 h 263608"/>
                <a:gd name="connsiteX2" fmla="*/ 79705 w 116492"/>
                <a:gd name="connsiteY2" fmla="*/ 203467 h 263608"/>
                <a:gd name="connsiteX3" fmla="*/ 330 w 116492"/>
                <a:gd name="connsiteY3" fmla="*/ 267 h 26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92" h="263608">
                  <a:moveTo>
                    <a:pt x="330" y="267"/>
                  </a:moveTo>
                  <a:cubicBezTo>
                    <a:pt x="5886" y="8205"/>
                    <a:pt x="99814" y="217225"/>
                    <a:pt x="113043" y="251092"/>
                  </a:cubicBezTo>
                  <a:cubicBezTo>
                    <a:pt x="126272" y="284959"/>
                    <a:pt x="98490" y="243684"/>
                    <a:pt x="79705" y="203467"/>
                  </a:cubicBezTo>
                  <a:cubicBezTo>
                    <a:pt x="60920" y="163250"/>
                    <a:pt x="-5226" y="-7671"/>
                    <a:pt x="330" y="2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: 図形 1425">
              <a:extLst>
                <a:ext uri="{FF2B5EF4-FFF2-40B4-BE49-F238E27FC236}">
                  <a16:creationId xmlns:a16="http://schemas.microsoft.com/office/drawing/2014/main" id="{3E5BA127-55BE-43EC-9943-4C6115822F3F}"/>
                </a:ext>
              </a:extLst>
            </p:cNvPr>
            <p:cNvSpPr/>
            <p:nvPr/>
          </p:nvSpPr>
          <p:spPr>
            <a:xfrm>
              <a:off x="2346877" y="6112073"/>
              <a:ext cx="102648" cy="79191"/>
            </a:xfrm>
            <a:custGeom>
              <a:avLst/>
              <a:gdLst>
                <a:gd name="connsiteX0" fmla="*/ 1036 w 102648"/>
                <a:gd name="connsiteY0" fmla="*/ 79177 h 79191"/>
                <a:gd name="connsiteX1" fmla="*/ 77236 w 102648"/>
                <a:gd name="connsiteY1" fmla="*/ 9327 h 79191"/>
                <a:gd name="connsiteX2" fmla="*/ 101048 w 102648"/>
                <a:gd name="connsiteY2" fmla="*/ 7740 h 79191"/>
                <a:gd name="connsiteX3" fmla="*/ 39136 w 102648"/>
                <a:gd name="connsiteY3" fmla="*/ 2977 h 79191"/>
                <a:gd name="connsiteX4" fmla="*/ 1036 w 102648"/>
                <a:gd name="connsiteY4" fmla="*/ 79177 h 7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48" h="79191">
                  <a:moveTo>
                    <a:pt x="1036" y="79177"/>
                  </a:moveTo>
                  <a:cubicBezTo>
                    <a:pt x="7386" y="80235"/>
                    <a:pt x="60567" y="21233"/>
                    <a:pt x="77236" y="9327"/>
                  </a:cubicBezTo>
                  <a:cubicBezTo>
                    <a:pt x="93905" y="-2579"/>
                    <a:pt x="107398" y="8798"/>
                    <a:pt x="101048" y="7740"/>
                  </a:cubicBezTo>
                  <a:cubicBezTo>
                    <a:pt x="94698" y="6682"/>
                    <a:pt x="59509" y="-5490"/>
                    <a:pt x="39136" y="2977"/>
                  </a:cubicBezTo>
                  <a:cubicBezTo>
                    <a:pt x="18763" y="11444"/>
                    <a:pt x="-5314" y="78119"/>
                    <a:pt x="1036" y="79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: 図形 1426">
              <a:extLst>
                <a:ext uri="{FF2B5EF4-FFF2-40B4-BE49-F238E27FC236}">
                  <a16:creationId xmlns:a16="http://schemas.microsoft.com/office/drawing/2014/main" id="{A4366730-2BBC-4007-BA50-0A943A14AB38}"/>
                </a:ext>
              </a:extLst>
            </p:cNvPr>
            <p:cNvSpPr/>
            <p:nvPr/>
          </p:nvSpPr>
          <p:spPr>
            <a:xfrm>
              <a:off x="2234353" y="5872140"/>
              <a:ext cx="70760" cy="131867"/>
            </a:xfrm>
            <a:custGeom>
              <a:avLst/>
              <a:gdLst>
                <a:gd name="connsiteX0" fmla="*/ 31010 w 70760"/>
                <a:gd name="connsiteY0" fmla="*/ 23 h 131867"/>
                <a:gd name="connsiteX1" fmla="*/ 59585 w 70760"/>
                <a:gd name="connsiteY1" fmla="*/ 63523 h 131867"/>
                <a:gd name="connsiteX2" fmla="*/ 847 w 70760"/>
                <a:gd name="connsiteY2" fmla="*/ 55585 h 131867"/>
                <a:gd name="connsiteX3" fmla="*/ 24660 w 70760"/>
                <a:gd name="connsiteY3" fmla="*/ 109560 h 131867"/>
                <a:gd name="connsiteX4" fmla="*/ 23072 w 70760"/>
                <a:gd name="connsiteY4" fmla="*/ 130198 h 131867"/>
                <a:gd name="connsiteX5" fmla="*/ 15135 w 70760"/>
                <a:gd name="connsiteY5" fmla="*/ 127023 h 131867"/>
                <a:gd name="connsiteX6" fmla="*/ 34185 w 70760"/>
                <a:gd name="connsiteY6" fmla="*/ 98448 h 131867"/>
                <a:gd name="connsiteX7" fmla="*/ 53235 w 70760"/>
                <a:gd name="connsiteY7" fmla="*/ 85748 h 131867"/>
                <a:gd name="connsiteX8" fmla="*/ 70697 w 70760"/>
                <a:gd name="connsiteY8" fmla="*/ 71460 h 131867"/>
                <a:gd name="connsiteX9" fmla="*/ 31010 w 70760"/>
                <a:gd name="connsiteY9" fmla="*/ 23 h 1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60" h="131867">
                  <a:moveTo>
                    <a:pt x="31010" y="23"/>
                  </a:moveTo>
                  <a:cubicBezTo>
                    <a:pt x="29158" y="-1300"/>
                    <a:pt x="64612" y="54263"/>
                    <a:pt x="59585" y="63523"/>
                  </a:cubicBezTo>
                  <a:cubicBezTo>
                    <a:pt x="54558" y="72783"/>
                    <a:pt x="6668" y="47912"/>
                    <a:pt x="847" y="55585"/>
                  </a:cubicBezTo>
                  <a:cubicBezTo>
                    <a:pt x="-4974" y="63258"/>
                    <a:pt x="20956" y="97125"/>
                    <a:pt x="24660" y="109560"/>
                  </a:cubicBezTo>
                  <a:cubicBezTo>
                    <a:pt x="28364" y="121995"/>
                    <a:pt x="24659" y="127288"/>
                    <a:pt x="23072" y="130198"/>
                  </a:cubicBezTo>
                  <a:cubicBezTo>
                    <a:pt x="21485" y="133108"/>
                    <a:pt x="13283" y="132315"/>
                    <a:pt x="15135" y="127023"/>
                  </a:cubicBezTo>
                  <a:cubicBezTo>
                    <a:pt x="16987" y="121731"/>
                    <a:pt x="27835" y="105327"/>
                    <a:pt x="34185" y="98448"/>
                  </a:cubicBezTo>
                  <a:cubicBezTo>
                    <a:pt x="40535" y="91569"/>
                    <a:pt x="47150" y="90246"/>
                    <a:pt x="53235" y="85748"/>
                  </a:cubicBezTo>
                  <a:cubicBezTo>
                    <a:pt x="59320" y="81250"/>
                    <a:pt x="71755" y="80456"/>
                    <a:pt x="70697" y="71460"/>
                  </a:cubicBezTo>
                  <a:cubicBezTo>
                    <a:pt x="69639" y="62464"/>
                    <a:pt x="32862" y="1346"/>
                    <a:pt x="31010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: 図形 1427">
              <a:extLst>
                <a:ext uri="{FF2B5EF4-FFF2-40B4-BE49-F238E27FC236}">
                  <a16:creationId xmlns:a16="http://schemas.microsoft.com/office/drawing/2014/main" id="{90A040F0-DD85-4B69-88DA-C3F264B891ED}"/>
                </a:ext>
              </a:extLst>
            </p:cNvPr>
            <p:cNvSpPr/>
            <p:nvPr/>
          </p:nvSpPr>
          <p:spPr>
            <a:xfrm>
              <a:off x="2058448" y="6029318"/>
              <a:ext cx="145002" cy="170046"/>
            </a:xfrm>
            <a:custGeom>
              <a:avLst/>
              <a:gdLst>
                <a:gd name="connsiteX0" fmla="*/ 145002 w 145002"/>
                <a:gd name="connsiteY0" fmla="*/ 7 h 170046"/>
                <a:gd name="connsiteX1" fmla="*/ 76740 w 145002"/>
                <a:gd name="connsiteY1" fmla="*/ 134945 h 170046"/>
                <a:gd name="connsiteX2" fmla="*/ 5302 w 145002"/>
                <a:gd name="connsiteY2" fmla="*/ 169870 h 170046"/>
                <a:gd name="connsiteX3" fmla="*/ 13240 w 145002"/>
                <a:gd name="connsiteY3" fmla="*/ 147645 h 170046"/>
                <a:gd name="connsiteX4" fmla="*/ 76740 w 145002"/>
                <a:gd name="connsiteY4" fmla="*/ 128595 h 170046"/>
                <a:gd name="connsiteX5" fmla="*/ 145002 w 145002"/>
                <a:gd name="connsiteY5" fmla="*/ 7 h 1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02" h="170046">
                  <a:moveTo>
                    <a:pt x="145002" y="7"/>
                  </a:moveTo>
                  <a:cubicBezTo>
                    <a:pt x="145002" y="1065"/>
                    <a:pt x="100023" y="106635"/>
                    <a:pt x="76740" y="134945"/>
                  </a:cubicBezTo>
                  <a:cubicBezTo>
                    <a:pt x="53457" y="163255"/>
                    <a:pt x="15885" y="167753"/>
                    <a:pt x="5302" y="169870"/>
                  </a:cubicBezTo>
                  <a:cubicBezTo>
                    <a:pt x="-5281" y="171987"/>
                    <a:pt x="1334" y="154524"/>
                    <a:pt x="13240" y="147645"/>
                  </a:cubicBezTo>
                  <a:cubicBezTo>
                    <a:pt x="25146" y="140766"/>
                    <a:pt x="55309" y="153466"/>
                    <a:pt x="76740" y="128595"/>
                  </a:cubicBezTo>
                  <a:cubicBezTo>
                    <a:pt x="98171" y="103724"/>
                    <a:pt x="145002" y="-1051"/>
                    <a:pt x="14500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: 図形 1428">
              <a:extLst>
                <a:ext uri="{FF2B5EF4-FFF2-40B4-BE49-F238E27FC236}">
                  <a16:creationId xmlns:a16="http://schemas.microsoft.com/office/drawing/2014/main" id="{64913373-9C51-4EBE-84C2-18EE99E1D120}"/>
                </a:ext>
              </a:extLst>
            </p:cNvPr>
            <p:cNvSpPr/>
            <p:nvPr/>
          </p:nvSpPr>
          <p:spPr>
            <a:xfrm>
              <a:off x="2168584" y="5998885"/>
              <a:ext cx="77749" cy="398993"/>
            </a:xfrm>
            <a:custGeom>
              <a:avLst/>
              <a:gdLst>
                <a:gd name="connsiteX0" fmla="*/ 38041 w 77749"/>
                <a:gd name="connsiteY0" fmla="*/ 278 h 398993"/>
                <a:gd name="connsiteX1" fmla="*/ 69791 w 77749"/>
                <a:gd name="connsiteY1" fmla="*/ 65365 h 398993"/>
                <a:gd name="connsiteX2" fmla="*/ 4704 w 77749"/>
                <a:gd name="connsiteY2" fmla="*/ 238403 h 398993"/>
                <a:gd name="connsiteX3" fmla="*/ 6291 w 77749"/>
                <a:gd name="connsiteY3" fmla="*/ 398740 h 398993"/>
                <a:gd name="connsiteX4" fmla="*/ 15816 w 77749"/>
                <a:gd name="connsiteY4" fmla="*/ 273328 h 398993"/>
                <a:gd name="connsiteX5" fmla="*/ 45979 w 77749"/>
                <a:gd name="connsiteY5" fmla="*/ 187603 h 398993"/>
                <a:gd name="connsiteX6" fmla="*/ 77729 w 77749"/>
                <a:gd name="connsiteY6" fmla="*/ 86003 h 398993"/>
                <a:gd name="connsiteX7" fmla="*/ 38041 w 77749"/>
                <a:gd name="connsiteY7" fmla="*/ 278 h 3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9" h="398993">
                  <a:moveTo>
                    <a:pt x="38041" y="278"/>
                  </a:moveTo>
                  <a:cubicBezTo>
                    <a:pt x="36718" y="-3162"/>
                    <a:pt x="75347" y="25678"/>
                    <a:pt x="69791" y="65365"/>
                  </a:cubicBezTo>
                  <a:cubicBezTo>
                    <a:pt x="64235" y="105053"/>
                    <a:pt x="15287" y="182841"/>
                    <a:pt x="4704" y="238403"/>
                  </a:cubicBezTo>
                  <a:cubicBezTo>
                    <a:pt x="-5879" y="293966"/>
                    <a:pt x="4439" y="392919"/>
                    <a:pt x="6291" y="398740"/>
                  </a:cubicBezTo>
                  <a:cubicBezTo>
                    <a:pt x="8143" y="404561"/>
                    <a:pt x="9201" y="308517"/>
                    <a:pt x="15816" y="273328"/>
                  </a:cubicBezTo>
                  <a:cubicBezTo>
                    <a:pt x="22431" y="238139"/>
                    <a:pt x="35660" y="218824"/>
                    <a:pt x="45979" y="187603"/>
                  </a:cubicBezTo>
                  <a:cubicBezTo>
                    <a:pt x="56298" y="156382"/>
                    <a:pt x="76671" y="117224"/>
                    <a:pt x="77729" y="86003"/>
                  </a:cubicBezTo>
                  <a:cubicBezTo>
                    <a:pt x="78787" y="54782"/>
                    <a:pt x="39364" y="3718"/>
                    <a:pt x="38041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: 図形 1429">
              <a:extLst>
                <a:ext uri="{FF2B5EF4-FFF2-40B4-BE49-F238E27FC236}">
                  <a16:creationId xmlns:a16="http://schemas.microsoft.com/office/drawing/2014/main" id="{D7B68680-6D7A-4958-8766-D648E9F7369D}"/>
                </a:ext>
              </a:extLst>
            </p:cNvPr>
            <p:cNvSpPr/>
            <p:nvPr/>
          </p:nvSpPr>
          <p:spPr>
            <a:xfrm>
              <a:off x="2134213" y="6040944"/>
              <a:ext cx="97887" cy="201766"/>
            </a:xfrm>
            <a:custGeom>
              <a:avLst/>
              <a:gdLst>
                <a:gd name="connsiteX0" fmla="*/ 5737 w 97887"/>
                <a:gd name="connsiteY0" fmla="*/ 201106 h 201766"/>
                <a:gd name="connsiteX1" fmla="*/ 37487 w 97887"/>
                <a:gd name="connsiteY1" fmla="*/ 112206 h 201766"/>
                <a:gd name="connsiteX2" fmla="*/ 77175 w 97887"/>
                <a:gd name="connsiteY2" fmla="*/ 9019 h 201766"/>
                <a:gd name="connsiteX3" fmla="*/ 93050 w 97887"/>
                <a:gd name="connsiteY3" fmla="*/ 16956 h 201766"/>
                <a:gd name="connsiteX4" fmla="*/ 66062 w 97887"/>
                <a:gd name="connsiteY4" fmla="*/ 112206 h 201766"/>
                <a:gd name="connsiteX5" fmla="*/ 97812 w 97887"/>
                <a:gd name="connsiteY5" fmla="*/ 24894 h 201766"/>
                <a:gd name="connsiteX6" fmla="*/ 54950 w 97887"/>
                <a:gd name="connsiteY6" fmla="*/ 34419 h 201766"/>
                <a:gd name="connsiteX7" fmla="*/ 7325 w 97887"/>
                <a:gd name="connsiteY7" fmla="*/ 147131 h 201766"/>
                <a:gd name="connsiteX8" fmla="*/ 5737 w 97887"/>
                <a:gd name="connsiteY8" fmla="*/ 201106 h 20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887" h="201766">
                  <a:moveTo>
                    <a:pt x="5737" y="201106"/>
                  </a:moveTo>
                  <a:cubicBezTo>
                    <a:pt x="10764" y="195285"/>
                    <a:pt x="25581" y="144220"/>
                    <a:pt x="37487" y="112206"/>
                  </a:cubicBezTo>
                  <a:cubicBezTo>
                    <a:pt x="49393" y="80191"/>
                    <a:pt x="67915" y="24894"/>
                    <a:pt x="77175" y="9019"/>
                  </a:cubicBezTo>
                  <a:cubicBezTo>
                    <a:pt x="86435" y="-6856"/>
                    <a:pt x="94902" y="-242"/>
                    <a:pt x="93050" y="16956"/>
                  </a:cubicBezTo>
                  <a:cubicBezTo>
                    <a:pt x="91198" y="34154"/>
                    <a:pt x="65268" y="110883"/>
                    <a:pt x="66062" y="112206"/>
                  </a:cubicBezTo>
                  <a:cubicBezTo>
                    <a:pt x="66856" y="113529"/>
                    <a:pt x="99664" y="37858"/>
                    <a:pt x="97812" y="24894"/>
                  </a:cubicBezTo>
                  <a:cubicBezTo>
                    <a:pt x="95960" y="11930"/>
                    <a:pt x="70031" y="14046"/>
                    <a:pt x="54950" y="34419"/>
                  </a:cubicBezTo>
                  <a:cubicBezTo>
                    <a:pt x="39869" y="54792"/>
                    <a:pt x="19496" y="121202"/>
                    <a:pt x="7325" y="147131"/>
                  </a:cubicBezTo>
                  <a:cubicBezTo>
                    <a:pt x="-4846" y="173060"/>
                    <a:pt x="710" y="206927"/>
                    <a:pt x="5737" y="201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: 図形 1430">
              <a:extLst>
                <a:ext uri="{FF2B5EF4-FFF2-40B4-BE49-F238E27FC236}">
                  <a16:creationId xmlns:a16="http://schemas.microsoft.com/office/drawing/2014/main" id="{166446E3-20DD-4982-B887-A72ABAC5A9AB}"/>
                </a:ext>
              </a:extLst>
            </p:cNvPr>
            <p:cNvSpPr/>
            <p:nvPr/>
          </p:nvSpPr>
          <p:spPr>
            <a:xfrm>
              <a:off x="2001820" y="6206601"/>
              <a:ext cx="122317" cy="72410"/>
            </a:xfrm>
            <a:custGeom>
              <a:avLst/>
              <a:gdLst>
                <a:gd name="connsiteX0" fmla="*/ 18 w 122317"/>
                <a:gd name="connsiteY0" fmla="*/ 3699 h 72410"/>
                <a:gd name="connsiteX1" fmla="*/ 80980 w 122317"/>
                <a:gd name="connsiteY1" fmla="*/ 46562 h 72410"/>
                <a:gd name="connsiteX2" fmla="*/ 82568 w 122317"/>
                <a:gd name="connsiteY2" fmla="*/ 44974 h 72410"/>
                <a:gd name="connsiteX3" fmla="*/ 96855 w 122317"/>
                <a:gd name="connsiteY3" fmla="*/ 71962 h 72410"/>
                <a:gd name="connsiteX4" fmla="*/ 122255 w 122317"/>
                <a:gd name="connsiteY4" fmla="*/ 19574 h 72410"/>
                <a:gd name="connsiteX5" fmla="*/ 88918 w 122317"/>
                <a:gd name="connsiteY5" fmla="*/ 3699 h 72410"/>
                <a:gd name="connsiteX6" fmla="*/ 18 w 122317"/>
                <a:gd name="connsiteY6" fmla="*/ 3699 h 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17" h="72410">
                  <a:moveTo>
                    <a:pt x="18" y="3699"/>
                  </a:moveTo>
                  <a:cubicBezTo>
                    <a:pt x="-1305" y="10843"/>
                    <a:pt x="67222" y="39683"/>
                    <a:pt x="80980" y="46562"/>
                  </a:cubicBezTo>
                  <a:cubicBezTo>
                    <a:pt x="94738" y="53441"/>
                    <a:pt x="79922" y="40741"/>
                    <a:pt x="82568" y="44974"/>
                  </a:cubicBezTo>
                  <a:cubicBezTo>
                    <a:pt x="85214" y="49207"/>
                    <a:pt x="90241" y="76195"/>
                    <a:pt x="96855" y="71962"/>
                  </a:cubicBezTo>
                  <a:cubicBezTo>
                    <a:pt x="103469" y="67729"/>
                    <a:pt x="123578" y="30951"/>
                    <a:pt x="122255" y="19574"/>
                  </a:cubicBezTo>
                  <a:cubicBezTo>
                    <a:pt x="120932" y="8197"/>
                    <a:pt x="102147" y="5816"/>
                    <a:pt x="88918" y="3699"/>
                  </a:cubicBezTo>
                  <a:cubicBezTo>
                    <a:pt x="75689" y="1582"/>
                    <a:pt x="1341" y="-3445"/>
                    <a:pt x="18" y="3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: 図形 1431">
              <a:extLst>
                <a:ext uri="{FF2B5EF4-FFF2-40B4-BE49-F238E27FC236}">
                  <a16:creationId xmlns:a16="http://schemas.microsoft.com/office/drawing/2014/main" id="{D3D346C8-7286-49DB-8619-0A8F7BE70B8C}"/>
                </a:ext>
              </a:extLst>
            </p:cNvPr>
            <p:cNvSpPr/>
            <p:nvPr/>
          </p:nvSpPr>
          <p:spPr>
            <a:xfrm>
              <a:off x="2299862" y="6038909"/>
              <a:ext cx="22734" cy="331685"/>
            </a:xfrm>
            <a:custGeom>
              <a:avLst/>
              <a:gdLst>
                <a:gd name="connsiteX0" fmla="*/ 9951 w 22734"/>
                <a:gd name="connsiteY0" fmla="*/ 12641 h 331685"/>
                <a:gd name="connsiteX1" fmla="*/ 22651 w 22734"/>
                <a:gd name="connsiteY1" fmla="*/ 315854 h 331685"/>
                <a:gd name="connsiteX2" fmla="*/ 14713 w 22734"/>
                <a:gd name="connsiteY2" fmla="*/ 266641 h 331685"/>
                <a:gd name="connsiteX3" fmla="*/ 426 w 22734"/>
                <a:gd name="connsiteY3" fmla="*/ 76141 h 331685"/>
                <a:gd name="connsiteX4" fmla="*/ 9951 w 22734"/>
                <a:gd name="connsiteY4" fmla="*/ 12641 h 33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4" h="331685">
                  <a:moveTo>
                    <a:pt x="9951" y="12641"/>
                  </a:moveTo>
                  <a:cubicBezTo>
                    <a:pt x="13655" y="52593"/>
                    <a:pt x="21857" y="273521"/>
                    <a:pt x="22651" y="315854"/>
                  </a:cubicBezTo>
                  <a:cubicBezTo>
                    <a:pt x="23445" y="358187"/>
                    <a:pt x="18417" y="306593"/>
                    <a:pt x="14713" y="266641"/>
                  </a:cubicBezTo>
                  <a:cubicBezTo>
                    <a:pt x="11009" y="226689"/>
                    <a:pt x="2807" y="115564"/>
                    <a:pt x="426" y="76141"/>
                  </a:cubicBezTo>
                  <a:cubicBezTo>
                    <a:pt x="-1955" y="36718"/>
                    <a:pt x="6247" y="-27311"/>
                    <a:pt x="9951" y="126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: 図形 1432">
              <a:extLst>
                <a:ext uri="{FF2B5EF4-FFF2-40B4-BE49-F238E27FC236}">
                  <a16:creationId xmlns:a16="http://schemas.microsoft.com/office/drawing/2014/main" id="{2C5511BE-25A5-4730-AFC5-75FDECCDBEB1}"/>
                </a:ext>
              </a:extLst>
            </p:cNvPr>
            <p:cNvSpPr/>
            <p:nvPr/>
          </p:nvSpPr>
          <p:spPr>
            <a:xfrm>
              <a:off x="2233588" y="6098879"/>
              <a:ext cx="71228" cy="18155"/>
            </a:xfrm>
            <a:custGeom>
              <a:avLst/>
              <a:gdLst>
                <a:gd name="connsiteX0" fmla="*/ 25 w 71228"/>
                <a:gd name="connsiteY0" fmla="*/ 16171 h 18155"/>
                <a:gd name="connsiteX1" fmla="*/ 66700 w 71228"/>
                <a:gd name="connsiteY1" fmla="*/ 16171 h 18155"/>
                <a:gd name="connsiteX2" fmla="*/ 58762 w 71228"/>
                <a:gd name="connsiteY2" fmla="*/ 296 h 18155"/>
                <a:gd name="connsiteX3" fmla="*/ 25 w 71228"/>
                <a:gd name="connsiteY3" fmla="*/ 16171 h 1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28" h="18155">
                  <a:moveTo>
                    <a:pt x="25" y="16171"/>
                  </a:moveTo>
                  <a:cubicBezTo>
                    <a:pt x="1348" y="18817"/>
                    <a:pt x="56911" y="18817"/>
                    <a:pt x="66700" y="16171"/>
                  </a:cubicBezTo>
                  <a:cubicBezTo>
                    <a:pt x="76489" y="13525"/>
                    <a:pt x="68816" y="2942"/>
                    <a:pt x="58762" y="296"/>
                  </a:cubicBezTo>
                  <a:cubicBezTo>
                    <a:pt x="48708" y="-2350"/>
                    <a:pt x="-1298" y="13525"/>
                    <a:pt x="25" y="16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: 図形 1433">
              <a:extLst>
                <a:ext uri="{FF2B5EF4-FFF2-40B4-BE49-F238E27FC236}">
                  <a16:creationId xmlns:a16="http://schemas.microsoft.com/office/drawing/2014/main" id="{A3315996-C277-4E16-ABA6-8CAC1A88DB0D}"/>
                </a:ext>
              </a:extLst>
            </p:cNvPr>
            <p:cNvSpPr/>
            <p:nvPr/>
          </p:nvSpPr>
          <p:spPr>
            <a:xfrm>
              <a:off x="2230077" y="6128224"/>
              <a:ext cx="111486" cy="247195"/>
            </a:xfrm>
            <a:custGeom>
              <a:avLst/>
              <a:gdLst>
                <a:gd name="connsiteX0" fmla="*/ 111486 w 111486"/>
                <a:gd name="connsiteY0" fmla="*/ 247176 h 247195"/>
                <a:gd name="connsiteX1" fmla="*/ 11473 w 111486"/>
                <a:gd name="connsiteY1" fmla="*/ 209076 h 247195"/>
                <a:gd name="connsiteX2" fmla="*/ 33698 w 111486"/>
                <a:gd name="connsiteY2" fmla="*/ 158276 h 247195"/>
                <a:gd name="connsiteX3" fmla="*/ 55923 w 111486"/>
                <a:gd name="connsiteY3" fmla="*/ 124939 h 247195"/>
                <a:gd name="connsiteX4" fmla="*/ 70211 w 111486"/>
                <a:gd name="connsiteY4" fmla="*/ 12226 h 247195"/>
                <a:gd name="connsiteX5" fmla="*/ 22586 w 111486"/>
                <a:gd name="connsiteY5" fmla="*/ 4289 h 247195"/>
                <a:gd name="connsiteX6" fmla="*/ 60686 w 111486"/>
                <a:gd name="connsiteY6" fmla="*/ 23339 h 247195"/>
                <a:gd name="connsiteX7" fmla="*/ 49573 w 111486"/>
                <a:gd name="connsiteY7" fmla="*/ 117001 h 247195"/>
                <a:gd name="connsiteX8" fmla="*/ 8298 w 111486"/>
                <a:gd name="connsiteY8" fmla="*/ 164626 h 247195"/>
                <a:gd name="connsiteX9" fmla="*/ 11473 w 111486"/>
                <a:gd name="connsiteY9" fmla="*/ 204314 h 247195"/>
                <a:gd name="connsiteX10" fmla="*/ 111486 w 111486"/>
                <a:gd name="connsiteY10" fmla="*/ 247176 h 24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486" h="247195">
                  <a:moveTo>
                    <a:pt x="111486" y="247176"/>
                  </a:moveTo>
                  <a:cubicBezTo>
                    <a:pt x="111486" y="247970"/>
                    <a:pt x="24438" y="223893"/>
                    <a:pt x="11473" y="209076"/>
                  </a:cubicBezTo>
                  <a:cubicBezTo>
                    <a:pt x="-1492" y="194259"/>
                    <a:pt x="26290" y="172299"/>
                    <a:pt x="33698" y="158276"/>
                  </a:cubicBezTo>
                  <a:cubicBezTo>
                    <a:pt x="41106" y="144253"/>
                    <a:pt x="49837" y="149281"/>
                    <a:pt x="55923" y="124939"/>
                  </a:cubicBezTo>
                  <a:cubicBezTo>
                    <a:pt x="62008" y="100597"/>
                    <a:pt x="75767" y="32334"/>
                    <a:pt x="70211" y="12226"/>
                  </a:cubicBezTo>
                  <a:cubicBezTo>
                    <a:pt x="64655" y="-7882"/>
                    <a:pt x="24173" y="2437"/>
                    <a:pt x="22586" y="4289"/>
                  </a:cubicBezTo>
                  <a:cubicBezTo>
                    <a:pt x="20999" y="6141"/>
                    <a:pt x="56188" y="4554"/>
                    <a:pt x="60686" y="23339"/>
                  </a:cubicBezTo>
                  <a:cubicBezTo>
                    <a:pt x="65184" y="42124"/>
                    <a:pt x="58304" y="93453"/>
                    <a:pt x="49573" y="117001"/>
                  </a:cubicBezTo>
                  <a:cubicBezTo>
                    <a:pt x="40842" y="140549"/>
                    <a:pt x="14648" y="150074"/>
                    <a:pt x="8298" y="164626"/>
                  </a:cubicBezTo>
                  <a:cubicBezTo>
                    <a:pt x="1948" y="179178"/>
                    <a:pt x="-8106" y="191349"/>
                    <a:pt x="11473" y="204314"/>
                  </a:cubicBezTo>
                  <a:cubicBezTo>
                    <a:pt x="31052" y="217279"/>
                    <a:pt x="111486" y="246382"/>
                    <a:pt x="111486" y="247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: 図形 1434">
              <a:extLst>
                <a:ext uri="{FF2B5EF4-FFF2-40B4-BE49-F238E27FC236}">
                  <a16:creationId xmlns:a16="http://schemas.microsoft.com/office/drawing/2014/main" id="{7886509D-C200-4429-80EF-D0D2096AA632}"/>
                </a:ext>
              </a:extLst>
            </p:cNvPr>
            <p:cNvSpPr/>
            <p:nvPr/>
          </p:nvSpPr>
          <p:spPr>
            <a:xfrm>
              <a:off x="2160529" y="6111800"/>
              <a:ext cx="99246" cy="135268"/>
            </a:xfrm>
            <a:custGeom>
              <a:avLst/>
              <a:gdLst>
                <a:gd name="connsiteX0" fmla="*/ 87371 w 99246"/>
                <a:gd name="connsiteY0" fmla="*/ 75 h 135268"/>
                <a:gd name="connsiteX1" fmla="*/ 93721 w 99246"/>
                <a:gd name="connsiteY1" fmla="*/ 96913 h 135268"/>
                <a:gd name="connsiteX2" fmla="*/ 59 w 99246"/>
                <a:gd name="connsiteY2" fmla="*/ 135013 h 135268"/>
                <a:gd name="connsiteX3" fmla="*/ 79434 w 99246"/>
                <a:gd name="connsiteY3" fmla="*/ 81038 h 135268"/>
                <a:gd name="connsiteX4" fmla="*/ 87371 w 99246"/>
                <a:gd name="connsiteY4" fmla="*/ 75 h 1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46" h="135268">
                  <a:moveTo>
                    <a:pt x="87371" y="75"/>
                  </a:moveTo>
                  <a:cubicBezTo>
                    <a:pt x="89752" y="2721"/>
                    <a:pt x="108273" y="74423"/>
                    <a:pt x="93721" y="96913"/>
                  </a:cubicBezTo>
                  <a:cubicBezTo>
                    <a:pt x="79169" y="119403"/>
                    <a:pt x="2440" y="137659"/>
                    <a:pt x="59" y="135013"/>
                  </a:cubicBezTo>
                  <a:cubicBezTo>
                    <a:pt x="-2322" y="132367"/>
                    <a:pt x="66999" y="96913"/>
                    <a:pt x="79434" y="81038"/>
                  </a:cubicBezTo>
                  <a:cubicBezTo>
                    <a:pt x="91869" y="65163"/>
                    <a:pt x="84990" y="-2571"/>
                    <a:pt x="87371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: 図形 1435">
              <a:extLst>
                <a:ext uri="{FF2B5EF4-FFF2-40B4-BE49-F238E27FC236}">
                  <a16:creationId xmlns:a16="http://schemas.microsoft.com/office/drawing/2014/main" id="{2752A643-5397-4116-A1A2-8C69EEF0DB7A}"/>
                </a:ext>
              </a:extLst>
            </p:cNvPr>
            <p:cNvSpPr/>
            <p:nvPr/>
          </p:nvSpPr>
          <p:spPr>
            <a:xfrm>
              <a:off x="2034749" y="6326139"/>
              <a:ext cx="456039" cy="122377"/>
            </a:xfrm>
            <a:custGeom>
              <a:avLst/>
              <a:gdLst>
                <a:gd name="connsiteX0" fmla="*/ 11539 w 456039"/>
                <a:gd name="connsiteY0" fmla="*/ 7986 h 122377"/>
                <a:gd name="connsiteX1" fmla="*/ 78214 w 456039"/>
                <a:gd name="connsiteY1" fmla="*/ 17511 h 122377"/>
                <a:gd name="connsiteX2" fmla="*/ 362376 w 456039"/>
                <a:gd name="connsiteY2" fmla="*/ 112761 h 122377"/>
                <a:gd name="connsiteX3" fmla="*/ 456039 w 456039"/>
                <a:gd name="connsiteY3" fmla="*/ 119111 h 122377"/>
                <a:gd name="connsiteX4" fmla="*/ 273476 w 456039"/>
                <a:gd name="connsiteY4" fmla="*/ 104824 h 122377"/>
                <a:gd name="connsiteX5" fmla="*/ 11539 w 456039"/>
                <a:gd name="connsiteY5" fmla="*/ 7986 h 1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6039" h="122377">
                  <a:moveTo>
                    <a:pt x="11539" y="7986"/>
                  </a:moveTo>
                  <a:cubicBezTo>
                    <a:pt x="-21005" y="-6566"/>
                    <a:pt x="19741" y="49"/>
                    <a:pt x="78214" y="17511"/>
                  </a:cubicBezTo>
                  <a:cubicBezTo>
                    <a:pt x="136687" y="34973"/>
                    <a:pt x="299405" y="95828"/>
                    <a:pt x="362376" y="112761"/>
                  </a:cubicBezTo>
                  <a:cubicBezTo>
                    <a:pt x="425347" y="129694"/>
                    <a:pt x="456039" y="119111"/>
                    <a:pt x="456039" y="119111"/>
                  </a:cubicBezTo>
                  <a:cubicBezTo>
                    <a:pt x="441222" y="117788"/>
                    <a:pt x="347030" y="121228"/>
                    <a:pt x="273476" y="104824"/>
                  </a:cubicBezTo>
                  <a:cubicBezTo>
                    <a:pt x="199922" y="88420"/>
                    <a:pt x="44083" y="22538"/>
                    <a:pt x="11539" y="79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: 図形 1436">
              <a:extLst>
                <a:ext uri="{FF2B5EF4-FFF2-40B4-BE49-F238E27FC236}">
                  <a16:creationId xmlns:a16="http://schemas.microsoft.com/office/drawing/2014/main" id="{D62F0C79-81C6-4DB5-921E-2ADFBD1F3C01}"/>
                </a:ext>
              </a:extLst>
            </p:cNvPr>
            <p:cNvSpPr/>
            <p:nvPr/>
          </p:nvSpPr>
          <p:spPr>
            <a:xfrm>
              <a:off x="2196958" y="6393950"/>
              <a:ext cx="318462" cy="94745"/>
            </a:xfrm>
            <a:custGeom>
              <a:avLst/>
              <a:gdLst>
                <a:gd name="connsiteX0" fmla="*/ 1730 w 318462"/>
                <a:gd name="connsiteY0" fmla="*/ 500 h 94745"/>
                <a:gd name="connsiteX1" fmla="*/ 273192 w 318462"/>
                <a:gd name="connsiteY1" fmla="*/ 89400 h 94745"/>
                <a:gd name="connsiteX2" fmla="*/ 308117 w 318462"/>
                <a:gd name="connsiteY2" fmla="*/ 81463 h 94745"/>
                <a:gd name="connsiteX3" fmla="*/ 165242 w 318462"/>
                <a:gd name="connsiteY3" fmla="*/ 54475 h 94745"/>
                <a:gd name="connsiteX4" fmla="*/ 1730 w 318462"/>
                <a:gd name="connsiteY4" fmla="*/ 500 h 9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462" h="94745">
                  <a:moveTo>
                    <a:pt x="1730" y="500"/>
                  </a:moveTo>
                  <a:cubicBezTo>
                    <a:pt x="19722" y="6321"/>
                    <a:pt x="222128" y="75906"/>
                    <a:pt x="273192" y="89400"/>
                  </a:cubicBezTo>
                  <a:cubicBezTo>
                    <a:pt x="324256" y="102894"/>
                    <a:pt x="326109" y="87284"/>
                    <a:pt x="308117" y="81463"/>
                  </a:cubicBezTo>
                  <a:cubicBezTo>
                    <a:pt x="290125" y="75642"/>
                    <a:pt x="219746" y="67704"/>
                    <a:pt x="165242" y="54475"/>
                  </a:cubicBezTo>
                  <a:cubicBezTo>
                    <a:pt x="110738" y="41246"/>
                    <a:pt x="-16262" y="-5321"/>
                    <a:pt x="1730" y="5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: 図形 1437">
              <a:extLst>
                <a:ext uri="{FF2B5EF4-FFF2-40B4-BE49-F238E27FC236}">
                  <a16:creationId xmlns:a16="http://schemas.microsoft.com/office/drawing/2014/main" id="{244452BA-BDB4-43E1-9DC7-16FE15EE2ECF}"/>
                </a:ext>
              </a:extLst>
            </p:cNvPr>
            <p:cNvSpPr/>
            <p:nvPr/>
          </p:nvSpPr>
          <p:spPr>
            <a:xfrm>
              <a:off x="2764785" y="6184558"/>
              <a:ext cx="121293" cy="109413"/>
            </a:xfrm>
            <a:custGeom>
              <a:avLst/>
              <a:gdLst>
                <a:gd name="connsiteX0" fmla="*/ 640 w 121293"/>
                <a:gd name="connsiteY0" fmla="*/ 25742 h 109413"/>
                <a:gd name="connsiteX1" fmla="*/ 24453 w 121293"/>
                <a:gd name="connsiteY1" fmla="*/ 73367 h 109413"/>
                <a:gd name="connsiteX2" fmla="*/ 48265 w 121293"/>
                <a:gd name="connsiteY2" fmla="*/ 106705 h 109413"/>
                <a:gd name="connsiteX3" fmla="*/ 121290 w 121293"/>
                <a:gd name="connsiteY3" fmla="*/ 342 h 109413"/>
                <a:gd name="connsiteX4" fmla="*/ 51440 w 121293"/>
                <a:gd name="connsiteY4" fmla="*/ 71780 h 109413"/>
                <a:gd name="connsiteX5" fmla="*/ 640 w 121293"/>
                <a:gd name="connsiteY5" fmla="*/ 25742 h 10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93" h="109413">
                  <a:moveTo>
                    <a:pt x="640" y="25742"/>
                  </a:moveTo>
                  <a:cubicBezTo>
                    <a:pt x="-3858" y="26006"/>
                    <a:pt x="16516" y="59873"/>
                    <a:pt x="24453" y="73367"/>
                  </a:cubicBezTo>
                  <a:cubicBezTo>
                    <a:pt x="32390" y="86861"/>
                    <a:pt x="32126" y="118876"/>
                    <a:pt x="48265" y="106705"/>
                  </a:cubicBezTo>
                  <a:cubicBezTo>
                    <a:pt x="64404" y="94534"/>
                    <a:pt x="120761" y="6163"/>
                    <a:pt x="121290" y="342"/>
                  </a:cubicBezTo>
                  <a:cubicBezTo>
                    <a:pt x="121819" y="-5479"/>
                    <a:pt x="68902" y="64636"/>
                    <a:pt x="51440" y="71780"/>
                  </a:cubicBezTo>
                  <a:cubicBezTo>
                    <a:pt x="33978" y="78924"/>
                    <a:pt x="5138" y="25478"/>
                    <a:pt x="640" y="25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: 図形 1438">
              <a:extLst>
                <a:ext uri="{FF2B5EF4-FFF2-40B4-BE49-F238E27FC236}">
                  <a16:creationId xmlns:a16="http://schemas.microsoft.com/office/drawing/2014/main" id="{71DB100E-8CEE-42B1-B71B-EA5518509FAC}"/>
                </a:ext>
              </a:extLst>
            </p:cNvPr>
            <p:cNvSpPr/>
            <p:nvPr/>
          </p:nvSpPr>
          <p:spPr>
            <a:xfrm>
              <a:off x="2750546" y="6190923"/>
              <a:ext cx="135998" cy="151577"/>
            </a:xfrm>
            <a:custGeom>
              <a:avLst/>
              <a:gdLst>
                <a:gd name="connsiteX0" fmla="*/ 135529 w 135998"/>
                <a:gd name="connsiteY0" fmla="*/ 1915 h 151577"/>
                <a:gd name="connsiteX1" fmla="*/ 73617 w 135998"/>
                <a:gd name="connsiteY1" fmla="*/ 143202 h 151577"/>
                <a:gd name="connsiteX2" fmla="*/ 19642 w 135998"/>
                <a:gd name="connsiteY2" fmla="*/ 124152 h 151577"/>
                <a:gd name="connsiteX3" fmla="*/ 592 w 135998"/>
                <a:gd name="connsiteY3" fmla="*/ 32077 h 151577"/>
                <a:gd name="connsiteX4" fmla="*/ 38692 w 135998"/>
                <a:gd name="connsiteY4" fmla="*/ 127327 h 151577"/>
                <a:gd name="connsiteX5" fmla="*/ 99017 w 135998"/>
                <a:gd name="connsiteY5" fmla="*/ 65415 h 151577"/>
                <a:gd name="connsiteX6" fmla="*/ 135529 w 135998"/>
                <a:gd name="connsiteY6" fmla="*/ 1915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98" h="151577">
                  <a:moveTo>
                    <a:pt x="135529" y="1915"/>
                  </a:moveTo>
                  <a:cubicBezTo>
                    <a:pt x="131296" y="14879"/>
                    <a:pt x="92931" y="122829"/>
                    <a:pt x="73617" y="143202"/>
                  </a:cubicBezTo>
                  <a:cubicBezTo>
                    <a:pt x="54303" y="163575"/>
                    <a:pt x="31813" y="142673"/>
                    <a:pt x="19642" y="124152"/>
                  </a:cubicBezTo>
                  <a:cubicBezTo>
                    <a:pt x="7471" y="105631"/>
                    <a:pt x="-2583" y="31548"/>
                    <a:pt x="592" y="32077"/>
                  </a:cubicBezTo>
                  <a:cubicBezTo>
                    <a:pt x="3767" y="32606"/>
                    <a:pt x="22288" y="121771"/>
                    <a:pt x="38692" y="127327"/>
                  </a:cubicBezTo>
                  <a:cubicBezTo>
                    <a:pt x="55096" y="132883"/>
                    <a:pt x="83671" y="85523"/>
                    <a:pt x="99017" y="65415"/>
                  </a:cubicBezTo>
                  <a:cubicBezTo>
                    <a:pt x="114363" y="45307"/>
                    <a:pt x="139762" y="-11049"/>
                    <a:pt x="135529" y="1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: 図形 1439">
              <a:extLst>
                <a:ext uri="{FF2B5EF4-FFF2-40B4-BE49-F238E27FC236}">
                  <a16:creationId xmlns:a16="http://schemas.microsoft.com/office/drawing/2014/main" id="{9F1B1B53-ADAF-42EC-A8FC-59D37E11BB29}"/>
                </a:ext>
              </a:extLst>
            </p:cNvPr>
            <p:cNvSpPr/>
            <p:nvPr/>
          </p:nvSpPr>
          <p:spPr>
            <a:xfrm>
              <a:off x="2698269" y="6230170"/>
              <a:ext cx="51286" cy="133563"/>
            </a:xfrm>
            <a:custGeom>
              <a:avLst/>
              <a:gdLst>
                <a:gd name="connsiteX0" fmla="*/ 51281 w 51286"/>
                <a:gd name="connsiteY0" fmla="*/ 768 h 133563"/>
                <a:gd name="connsiteX1" fmla="*/ 3656 w 51286"/>
                <a:gd name="connsiteY1" fmla="*/ 130943 h 133563"/>
                <a:gd name="connsiteX2" fmla="*/ 6831 w 51286"/>
                <a:gd name="connsiteY2" fmla="*/ 80143 h 133563"/>
                <a:gd name="connsiteX3" fmla="*/ 51281 w 51286"/>
                <a:gd name="connsiteY3" fmla="*/ 768 h 1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" h="133563">
                  <a:moveTo>
                    <a:pt x="51281" y="768"/>
                  </a:moveTo>
                  <a:cubicBezTo>
                    <a:pt x="50752" y="9235"/>
                    <a:pt x="11064" y="117714"/>
                    <a:pt x="3656" y="130943"/>
                  </a:cubicBezTo>
                  <a:cubicBezTo>
                    <a:pt x="-3752" y="144172"/>
                    <a:pt x="1539" y="104220"/>
                    <a:pt x="6831" y="80143"/>
                  </a:cubicBezTo>
                  <a:cubicBezTo>
                    <a:pt x="12123" y="56066"/>
                    <a:pt x="51810" y="-7699"/>
                    <a:pt x="51281" y="7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: 図形 1440">
              <a:extLst>
                <a:ext uri="{FF2B5EF4-FFF2-40B4-BE49-F238E27FC236}">
                  <a16:creationId xmlns:a16="http://schemas.microsoft.com/office/drawing/2014/main" id="{4826EE25-CB8D-4963-AA35-10480E030DB7}"/>
                </a:ext>
              </a:extLst>
            </p:cNvPr>
            <p:cNvSpPr/>
            <p:nvPr/>
          </p:nvSpPr>
          <p:spPr>
            <a:xfrm>
              <a:off x="2677604" y="6245192"/>
              <a:ext cx="104102" cy="182618"/>
            </a:xfrm>
            <a:custGeom>
              <a:avLst/>
              <a:gdLst>
                <a:gd name="connsiteX0" fmla="*/ 75121 w 104102"/>
                <a:gd name="connsiteY0" fmla="*/ 33 h 182618"/>
                <a:gd name="connsiteX1" fmla="*/ 103696 w 104102"/>
                <a:gd name="connsiteY1" fmla="*/ 165133 h 182618"/>
                <a:gd name="connsiteX2" fmla="*/ 49721 w 104102"/>
                <a:gd name="connsiteY2" fmla="*/ 177833 h 182618"/>
                <a:gd name="connsiteX3" fmla="*/ 509 w 104102"/>
                <a:gd name="connsiteY3" fmla="*/ 182596 h 182618"/>
                <a:gd name="connsiteX4" fmla="*/ 81471 w 104102"/>
                <a:gd name="connsiteY4" fmla="*/ 176246 h 182618"/>
                <a:gd name="connsiteX5" fmla="*/ 87821 w 104102"/>
                <a:gd name="connsiteY5" fmla="*/ 150846 h 182618"/>
                <a:gd name="connsiteX6" fmla="*/ 75121 w 104102"/>
                <a:gd name="connsiteY6" fmla="*/ 33 h 18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02" h="182618">
                  <a:moveTo>
                    <a:pt x="75121" y="33"/>
                  </a:moveTo>
                  <a:cubicBezTo>
                    <a:pt x="77767" y="2414"/>
                    <a:pt x="107929" y="135500"/>
                    <a:pt x="103696" y="165133"/>
                  </a:cubicBezTo>
                  <a:cubicBezTo>
                    <a:pt x="99463" y="194766"/>
                    <a:pt x="66919" y="174922"/>
                    <a:pt x="49721" y="177833"/>
                  </a:cubicBezTo>
                  <a:cubicBezTo>
                    <a:pt x="32523" y="180744"/>
                    <a:pt x="-4783" y="182860"/>
                    <a:pt x="509" y="182596"/>
                  </a:cubicBezTo>
                  <a:cubicBezTo>
                    <a:pt x="5801" y="182332"/>
                    <a:pt x="66919" y="181538"/>
                    <a:pt x="81471" y="176246"/>
                  </a:cubicBezTo>
                  <a:cubicBezTo>
                    <a:pt x="96023" y="170954"/>
                    <a:pt x="88615" y="179421"/>
                    <a:pt x="87821" y="150846"/>
                  </a:cubicBezTo>
                  <a:cubicBezTo>
                    <a:pt x="87027" y="122271"/>
                    <a:pt x="72475" y="-2348"/>
                    <a:pt x="75121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: 図形 1441">
              <a:extLst>
                <a:ext uri="{FF2B5EF4-FFF2-40B4-BE49-F238E27FC236}">
                  <a16:creationId xmlns:a16="http://schemas.microsoft.com/office/drawing/2014/main" id="{80A7BD33-7E23-44A1-A576-3BA3FA11B87A}"/>
                </a:ext>
              </a:extLst>
            </p:cNvPr>
            <p:cNvSpPr/>
            <p:nvPr/>
          </p:nvSpPr>
          <p:spPr>
            <a:xfrm>
              <a:off x="2700605" y="6240458"/>
              <a:ext cx="52332" cy="217906"/>
            </a:xfrm>
            <a:custGeom>
              <a:avLst/>
              <a:gdLst>
                <a:gd name="connsiteX0" fmla="*/ 52120 w 52332"/>
                <a:gd name="connsiteY0" fmla="*/ 5 h 217906"/>
                <a:gd name="connsiteX1" fmla="*/ 18783 w 52332"/>
                <a:gd name="connsiteY1" fmla="*/ 196855 h 217906"/>
                <a:gd name="connsiteX2" fmla="*/ 1320 w 52332"/>
                <a:gd name="connsiteY2" fmla="*/ 190505 h 217906"/>
                <a:gd name="connsiteX3" fmla="*/ 52120 w 52332"/>
                <a:gd name="connsiteY3" fmla="*/ 5 h 21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2" h="217906">
                  <a:moveTo>
                    <a:pt x="52120" y="5"/>
                  </a:moveTo>
                  <a:cubicBezTo>
                    <a:pt x="55030" y="1063"/>
                    <a:pt x="27250" y="165105"/>
                    <a:pt x="18783" y="196855"/>
                  </a:cubicBezTo>
                  <a:cubicBezTo>
                    <a:pt x="10316" y="228605"/>
                    <a:pt x="-4501" y="222784"/>
                    <a:pt x="1320" y="190505"/>
                  </a:cubicBezTo>
                  <a:cubicBezTo>
                    <a:pt x="7141" y="158226"/>
                    <a:pt x="49210" y="-1053"/>
                    <a:pt x="5212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: 図形 1442">
              <a:extLst>
                <a:ext uri="{FF2B5EF4-FFF2-40B4-BE49-F238E27FC236}">
                  <a16:creationId xmlns:a16="http://schemas.microsoft.com/office/drawing/2014/main" id="{BF2AA7EA-9E66-44E9-B82F-C7E1298DC877}"/>
                </a:ext>
              </a:extLst>
            </p:cNvPr>
            <p:cNvSpPr/>
            <p:nvPr/>
          </p:nvSpPr>
          <p:spPr>
            <a:xfrm>
              <a:off x="1991772" y="6429100"/>
              <a:ext cx="307004" cy="92473"/>
            </a:xfrm>
            <a:custGeom>
              <a:avLst/>
              <a:gdLst>
                <a:gd name="connsiteX0" fmla="*/ 541 w 307004"/>
                <a:gd name="connsiteY0" fmla="*/ 20913 h 92473"/>
                <a:gd name="connsiteX1" fmla="*/ 281528 w 307004"/>
                <a:gd name="connsiteY1" fmla="*/ 92350 h 92473"/>
                <a:gd name="connsiteX2" fmla="*/ 292641 w 307004"/>
                <a:gd name="connsiteY2" fmla="*/ 275 h 92473"/>
                <a:gd name="connsiteX3" fmla="*/ 270416 w 307004"/>
                <a:gd name="connsiteY3" fmla="*/ 63775 h 92473"/>
                <a:gd name="connsiteX4" fmla="*/ 211678 w 307004"/>
                <a:gd name="connsiteY4" fmla="*/ 59013 h 92473"/>
                <a:gd name="connsiteX5" fmla="*/ 541 w 307004"/>
                <a:gd name="connsiteY5" fmla="*/ 20913 h 9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004" h="92473">
                  <a:moveTo>
                    <a:pt x="541" y="20913"/>
                  </a:moveTo>
                  <a:cubicBezTo>
                    <a:pt x="12183" y="26469"/>
                    <a:pt x="232845" y="95790"/>
                    <a:pt x="281528" y="92350"/>
                  </a:cubicBezTo>
                  <a:cubicBezTo>
                    <a:pt x="330211" y="88910"/>
                    <a:pt x="294493" y="5038"/>
                    <a:pt x="292641" y="275"/>
                  </a:cubicBezTo>
                  <a:cubicBezTo>
                    <a:pt x="290789" y="-4488"/>
                    <a:pt x="283910" y="53985"/>
                    <a:pt x="270416" y="63775"/>
                  </a:cubicBezTo>
                  <a:cubicBezTo>
                    <a:pt x="256922" y="73565"/>
                    <a:pt x="254805" y="66686"/>
                    <a:pt x="211678" y="59013"/>
                  </a:cubicBezTo>
                  <a:cubicBezTo>
                    <a:pt x="168551" y="51340"/>
                    <a:pt x="-11101" y="15357"/>
                    <a:pt x="541" y="209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: 図形 1443">
              <a:extLst>
                <a:ext uri="{FF2B5EF4-FFF2-40B4-BE49-F238E27FC236}">
                  <a16:creationId xmlns:a16="http://schemas.microsoft.com/office/drawing/2014/main" id="{07D50058-A74A-493D-94C4-E4B9B9EF9EE0}"/>
                </a:ext>
              </a:extLst>
            </p:cNvPr>
            <p:cNvSpPr/>
            <p:nvPr/>
          </p:nvSpPr>
          <p:spPr>
            <a:xfrm>
              <a:off x="2000239" y="6339824"/>
              <a:ext cx="61234" cy="110049"/>
            </a:xfrm>
            <a:custGeom>
              <a:avLst/>
              <a:gdLst>
                <a:gd name="connsiteX0" fmla="*/ 15886 w 61234"/>
                <a:gd name="connsiteY0" fmla="*/ 651 h 110049"/>
                <a:gd name="connsiteX1" fmla="*/ 53986 w 61234"/>
                <a:gd name="connsiteY1" fmla="*/ 54626 h 110049"/>
                <a:gd name="connsiteX2" fmla="*/ 11 w 61234"/>
                <a:gd name="connsiteY2" fmla="*/ 105426 h 110049"/>
                <a:gd name="connsiteX3" fmla="*/ 49224 w 61234"/>
                <a:gd name="connsiteY3" fmla="*/ 99076 h 110049"/>
                <a:gd name="connsiteX4" fmla="*/ 58749 w 61234"/>
                <a:gd name="connsiteY4" fmla="*/ 29226 h 110049"/>
                <a:gd name="connsiteX5" fmla="*/ 15886 w 61234"/>
                <a:gd name="connsiteY5" fmla="*/ 651 h 1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34" h="110049">
                  <a:moveTo>
                    <a:pt x="15886" y="651"/>
                  </a:moveTo>
                  <a:cubicBezTo>
                    <a:pt x="15092" y="4884"/>
                    <a:pt x="56632" y="37163"/>
                    <a:pt x="53986" y="54626"/>
                  </a:cubicBezTo>
                  <a:cubicBezTo>
                    <a:pt x="51340" y="72089"/>
                    <a:pt x="805" y="98018"/>
                    <a:pt x="11" y="105426"/>
                  </a:cubicBezTo>
                  <a:cubicBezTo>
                    <a:pt x="-783" y="112834"/>
                    <a:pt x="39434" y="111776"/>
                    <a:pt x="49224" y="99076"/>
                  </a:cubicBezTo>
                  <a:cubicBezTo>
                    <a:pt x="59014" y="86376"/>
                    <a:pt x="64834" y="44836"/>
                    <a:pt x="58749" y="29226"/>
                  </a:cubicBezTo>
                  <a:cubicBezTo>
                    <a:pt x="52664" y="13616"/>
                    <a:pt x="16680" y="-3582"/>
                    <a:pt x="15886" y="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: 図形 1444">
              <a:extLst>
                <a:ext uri="{FF2B5EF4-FFF2-40B4-BE49-F238E27FC236}">
                  <a16:creationId xmlns:a16="http://schemas.microsoft.com/office/drawing/2014/main" id="{CBFB5CC5-30E9-4B60-99FB-298B9181BE55}"/>
                </a:ext>
              </a:extLst>
            </p:cNvPr>
            <p:cNvSpPr/>
            <p:nvPr/>
          </p:nvSpPr>
          <p:spPr>
            <a:xfrm>
              <a:off x="1755251" y="6318201"/>
              <a:ext cx="95723" cy="129241"/>
            </a:xfrm>
            <a:custGeom>
              <a:avLst/>
              <a:gdLst>
                <a:gd name="connsiteX0" fmla="*/ 524 w 95723"/>
                <a:gd name="connsiteY0" fmla="*/ 49 h 129241"/>
                <a:gd name="connsiteX1" fmla="*/ 87837 w 95723"/>
                <a:gd name="connsiteY1" fmla="*/ 15924 h 129241"/>
                <a:gd name="connsiteX2" fmla="*/ 87837 w 95723"/>
                <a:gd name="connsiteY2" fmla="*/ 60374 h 129241"/>
                <a:gd name="connsiteX3" fmla="*/ 54499 w 95723"/>
                <a:gd name="connsiteY3" fmla="*/ 100062 h 129241"/>
                <a:gd name="connsiteX4" fmla="*/ 17987 w 95723"/>
                <a:gd name="connsiteY4" fmla="*/ 128637 h 129241"/>
                <a:gd name="connsiteX5" fmla="*/ 65612 w 95723"/>
                <a:gd name="connsiteY5" fmla="*/ 73074 h 129241"/>
                <a:gd name="connsiteX6" fmla="*/ 68787 w 95723"/>
                <a:gd name="connsiteY6" fmla="*/ 52437 h 129241"/>
                <a:gd name="connsiteX7" fmla="*/ 51324 w 95723"/>
                <a:gd name="connsiteY7" fmla="*/ 12749 h 129241"/>
                <a:gd name="connsiteX8" fmla="*/ 524 w 95723"/>
                <a:gd name="connsiteY8" fmla="*/ 49 h 12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723" h="129241">
                  <a:moveTo>
                    <a:pt x="524" y="49"/>
                  </a:moveTo>
                  <a:cubicBezTo>
                    <a:pt x="6609" y="578"/>
                    <a:pt x="73285" y="5870"/>
                    <a:pt x="87837" y="15924"/>
                  </a:cubicBezTo>
                  <a:cubicBezTo>
                    <a:pt x="102389" y="25978"/>
                    <a:pt x="93393" y="46351"/>
                    <a:pt x="87837" y="60374"/>
                  </a:cubicBezTo>
                  <a:cubicBezTo>
                    <a:pt x="82281" y="74397"/>
                    <a:pt x="66141" y="88685"/>
                    <a:pt x="54499" y="100062"/>
                  </a:cubicBezTo>
                  <a:cubicBezTo>
                    <a:pt x="42857" y="111439"/>
                    <a:pt x="16135" y="133135"/>
                    <a:pt x="17987" y="128637"/>
                  </a:cubicBezTo>
                  <a:cubicBezTo>
                    <a:pt x="19839" y="124139"/>
                    <a:pt x="57145" y="85774"/>
                    <a:pt x="65612" y="73074"/>
                  </a:cubicBezTo>
                  <a:cubicBezTo>
                    <a:pt x="74079" y="60374"/>
                    <a:pt x="71168" y="62491"/>
                    <a:pt x="68787" y="52437"/>
                  </a:cubicBezTo>
                  <a:cubicBezTo>
                    <a:pt x="66406" y="42383"/>
                    <a:pt x="59526" y="22274"/>
                    <a:pt x="51324" y="12749"/>
                  </a:cubicBezTo>
                  <a:cubicBezTo>
                    <a:pt x="43122" y="3224"/>
                    <a:pt x="-5561" y="-480"/>
                    <a:pt x="524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: 図形 1445">
              <a:extLst>
                <a:ext uri="{FF2B5EF4-FFF2-40B4-BE49-F238E27FC236}">
                  <a16:creationId xmlns:a16="http://schemas.microsoft.com/office/drawing/2014/main" id="{45068739-BF5C-403F-8522-6D8211180B1B}"/>
                </a:ext>
              </a:extLst>
            </p:cNvPr>
            <p:cNvSpPr/>
            <p:nvPr/>
          </p:nvSpPr>
          <p:spPr>
            <a:xfrm>
              <a:off x="1760437" y="6319758"/>
              <a:ext cx="58847" cy="120730"/>
            </a:xfrm>
            <a:custGeom>
              <a:avLst/>
              <a:gdLst>
                <a:gd name="connsiteX0" fmla="*/ 58838 w 58847"/>
                <a:gd name="connsiteY0" fmla="*/ 3255 h 120730"/>
                <a:gd name="connsiteX1" fmla="*/ 4863 w 58847"/>
                <a:gd name="connsiteY1" fmla="*/ 19130 h 120730"/>
                <a:gd name="connsiteX2" fmla="*/ 11213 w 58847"/>
                <a:gd name="connsiteY2" fmla="*/ 76280 h 120730"/>
                <a:gd name="connsiteX3" fmla="*/ 33438 w 58847"/>
                <a:gd name="connsiteY3" fmla="*/ 120730 h 120730"/>
                <a:gd name="connsiteX4" fmla="*/ 101 w 58847"/>
                <a:gd name="connsiteY4" fmla="*/ 76280 h 120730"/>
                <a:gd name="connsiteX5" fmla="*/ 58838 w 58847"/>
                <a:gd name="connsiteY5" fmla="*/ 3255 h 12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47" h="120730">
                  <a:moveTo>
                    <a:pt x="58838" y="3255"/>
                  </a:moveTo>
                  <a:cubicBezTo>
                    <a:pt x="59632" y="-6270"/>
                    <a:pt x="12800" y="6959"/>
                    <a:pt x="4863" y="19130"/>
                  </a:cubicBezTo>
                  <a:cubicBezTo>
                    <a:pt x="-3074" y="31301"/>
                    <a:pt x="6451" y="59347"/>
                    <a:pt x="11213" y="76280"/>
                  </a:cubicBezTo>
                  <a:cubicBezTo>
                    <a:pt x="15975" y="93213"/>
                    <a:pt x="35290" y="120730"/>
                    <a:pt x="33438" y="120730"/>
                  </a:cubicBezTo>
                  <a:cubicBezTo>
                    <a:pt x="31586" y="120730"/>
                    <a:pt x="3011" y="96388"/>
                    <a:pt x="101" y="76280"/>
                  </a:cubicBezTo>
                  <a:cubicBezTo>
                    <a:pt x="-2809" y="56172"/>
                    <a:pt x="58044" y="12780"/>
                    <a:pt x="58838" y="3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: 図形 1446">
              <a:extLst>
                <a:ext uri="{FF2B5EF4-FFF2-40B4-BE49-F238E27FC236}">
                  <a16:creationId xmlns:a16="http://schemas.microsoft.com/office/drawing/2014/main" id="{EA1565E8-E6C2-4A36-8CF8-146BF4301FCC}"/>
                </a:ext>
              </a:extLst>
            </p:cNvPr>
            <p:cNvSpPr/>
            <p:nvPr/>
          </p:nvSpPr>
          <p:spPr>
            <a:xfrm>
              <a:off x="1827213" y="6399742"/>
              <a:ext cx="170087" cy="2116"/>
            </a:xfrm>
            <a:custGeom>
              <a:avLst/>
              <a:gdLst>
                <a:gd name="connsiteX0" fmla="*/ 0 w 170087"/>
                <a:gd name="connsiteY0" fmla="*/ 1058 h 2116"/>
                <a:gd name="connsiteX1" fmla="*/ 169862 w 170087"/>
                <a:gd name="connsiteY1" fmla="*/ 1058 h 2116"/>
                <a:gd name="connsiteX2" fmla="*/ 0 w 170087"/>
                <a:gd name="connsiteY2" fmla="*/ 1058 h 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87" h="2116">
                  <a:moveTo>
                    <a:pt x="0" y="1058"/>
                  </a:moveTo>
                  <a:cubicBezTo>
                    <a:pt x="0" y="1058"/>
                    <a:pt x="162454" y="3439"/>
                    <a:pt x="169862" y="1058"/>
                  </a:cubicBezTo>
                  <a:cubicBezTo>
                    <a:pt x="177270" y="-1323"/>
                    <a:pt x="0" y="1058"/>
                    <a:pt x="0" y="10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: 図形 1447">
              <a:extLst>
                <a:ext uri="{FF2B5EF4-FFF2-40B4-BE49-F238E27FC236}">
                  <a16:creationId xmlns:a16="http://schemas.microsoft.com/office/drawing/2014/main" id="{134D259B-7958-43E8-B84C-09FE10A24EC8}"/>
                </a:ext>
              </a:extLst>
            </p:cNvPr>
            <p:cNvSpPr/>
            <p:nvPr/>
          </p:nvSpPr>
          <p:spPr>
            <a:xfrm>
              <a:off x="1798051" y="6384924"/>
              <a:ext cx="172858" cy="74928"/>
            </a:xfrm>
            <a:custGeom>
              <a:avLst/>
              <a:gdLst>
                <a:gd name="connsiteX0" fmla="*/ 587 w 172858"/>
                <a:gd name="connsiteY0" fmla="*/ 58739 h 74928"/>
                <a:gd name="connsiteX1" fmla="*/ 140287 w 172858"/>
                <a:gd name="connsiteY1" fmla="*/ 74614 h 74928"/>
                <a:gd name="connsiteX2" fmla="*/ 168862 w 172858"/>
                <a:gd name="connsiteY2" fmla="*/ 42864 h 74928"/>
                <a:gd name="connsiteX3" fmla="*/ 170449 w 172858"/>
                <a:gd name="connsiteY3" fmla="*/ 1 h 74928"/>
                <a:gd name="connsiteX4" fmla="*/ 148224 w 172858"/>
                <a:gd name="connsiteY4" fmla="*/ 44451 h 74928"/>
                <a:gd name="connsiteX5" fmla="*/ 92662 w 172858"/>
                <a:gd name="connsiteY5" fmla="*/ 52389 h 74928"/>
                <a:gd name="connsiteX6" fmla="*/ 587 w 172858"/>
                <a:gd name="connsiteY6" fmla="*/ 58739 h 7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8" h="74928">
                  <a:moveTo>
                    <a:pt x="587" y="58739"/>
                  </a:moveTo>
                  <a:cubicBezTo>
                    <a:pt x="8524" y="62443"/>
                    <a:pt x="112241" y="77260"/>
                    <a:pt x="140287" y="74614"/>
                  </a:cubicBezTo>
                  <a:cubicBezTo>
                    <a:pt x="168333" y="71968"/>
                    <a:pt x="163835" y="55299"/>
                    <a:pt x="168862" y="42864"/>
                  </a:cubicBezTo>
                  <a:cubicBezTo>
                    <a:pt x="173889" y="30428"/>
                    <a:pt x="173889" y="-263"/>
                    <a:pt x="170449" y="1"/>
                  </a:cubicBezTo>
                  <a:cubicBezTo>
                    <a:pt x="167009" y="265"/>
                    <a:pt x="161188" y="35720"/>
                    <a:pt x="148224" y="44451"/>
                  </a:cubicBezTo>
                  <a:cubicBezTo>
                    <a:pt x="135260" y="53182"/>
                    <a:pt x="118062" y="51066"/>
                    <a:pt x="92662" y="52389"/>
                  </a:cubicBezTo>
                  <a:cubicBezTo>
                    <a:pt x="67262" y="53712"/>
                    <a:pt x="-7350" y="55035"/>
                    <a:pt x="587" y="587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: 図形 1448">
              <a:extLst>
                <a:ext uri="{FF2B5EF4-FFF2-40B4-BE49-F238E27FC236}">
                  <a16:creationId xmlns:a16="http://schemas.microsoft.com/office/drawing/2014/main" id="{D36605D6-EEEB-4FE1-B9EA-C4F6F2AF9DBE}"/>
                </a:ext>
              </a:extLst>
            </p:cNvPr>
            <p:cNvSpPr/>
            <p:nvPr/>
          </p:nvSpPr>
          <p:spPr>
            <a:xfrm>
              <a:off x="1789106" y="6318063"/>
              <a:ext cx="274677" cy="70112"/>
            </a:xfrm>
            <a:custGeom>
              <a:avLst/>
              <a:gdLst>
                <a:gd name="connsiteX0" fmla="*/ 7 w 274677"/>
                <a:gd name="connsiteY0" fmla="*/ 187 h 70112"/>
                <a:gd name="connsiteX1" fmla="*/ 141294 w 274677"/>
                <a:gd name="connsiteY1" fmla="*/ 8125 h 70112"/>
                <a:gd name="connsiteX2" fmla="*/ 187332 w 274677"/>
                <a:gd name="connsiteY2" fmla="*/ 3362 h 70112"/>
                <a:gd name="connsiteX3" fmla="*/ 273057 w 274677"/>
                <a:gd name="connsiteY3" fmla="*/ 36700 h 70112"/>
                <a:gd name="connsiteX4" fmla="*/ 241307 w 274677"/>
                <a:gd name="connsiteY4" fmla="*/ 70037 h 70112"/>
                <a:gd name="connsiteX5" fmla="*/ 214319 w 274677"/>
                <a:gd name="connsiteY5" fmla="*/ 27175 h 70112"/>
                <a:gd name="connsiteX6" fmla="*/ 147644 w 274677"/>
                <a:gd name="connsiteY6" fmla="*/ 17650 h 70112"/>
                <a:gd name="connsiteX7" fmla="*/ 7 w 274677"/>
                <a:gd name="connsiteY7" fmla="*/ 187 h 7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677" h="70112">
                  <a:moveTo>
                    <a:pt x="7" y="187"/>
                  </a:moveTo>
                  <a:cubicBezTo>
                    <a:pt x="-1051" y="-1401"/>
                    <a:pt x="110073" y="7596"/>
                    <a:pt x="141294" y="8125"/>
                  </a:cubicBezTo>
                  <a:cubicBezTo>
                    <a:pt x="172515" y="8654"/>
                    <a:pt x="165372" y="-1401"/>
                    <a:pt x="187332" y="3362"/>
                  </a:cubicBezTo>
                  <a:cubicBezTo>
                    <a:pt x="209293" y="8125"/>
                    <a:pt x="264061" y="25588"/>
                    <a:pt x="273057" y="36700"/>
                  </a:cubicBezTo>
                  <a:cubicBezTo>
                    <a:pt x="282053" y="47812"/>
                    <a:pt x="251097" y="71625"/>
                    <a:pt x="241307" y="70037"/>
                  </a:cubicBezTo>
                  <a:cubicBezTo>
                    <a:pt x="231517" y="68450"/>
                    <a:pt x="229930" y="35906"/>
                    <a:pt x="214319" y="27175"/>
                  </a:cubicBezTo>
                  <a:cubicBezTo>
                    <a:pt x="198709" y="18444"/>
                    <a:pt x="179394" y="20825"/>
                    <a:pt x="147644" y="17650"/>
                  </a:cubicBezTo>
                  <a:cubicBezTo>
                    <a:pt x="115894" y="14475"/>
                    <a:pt x="1065" y="1775"/>
                    <a:pt x="7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: 図形 1449">
              <a:extLst>
                <a:ext uri="{FF2B5EF4-FFF2-40B4-BE49-F238E27FC236}">
                  <a16:creationId xmlns:a16="http://schemas.microsoft.com/office/drawing/2014/main" id="{7ECBF590-9803-4539-91E8-8167BF21D821}"/>
                </a:ext>
              </a:extLst>
            </p:cNvPr>
            <p:cNvSpPr/>
            <p:nvPr/>
          </p:nvSpPr>
          <p:spPr>
            <a:xfrm>
              <a:off x="1835606" y="6338180"/>
              <a:ext cx="127357" cy="27263"/>
            </a:xfrm>
            <a:custGeom>
              <a:avLst/>
              <a:gdLst>
                <a:gd name="connsiteX0" fmla="*/ 1132 w 127357"/>
                <a:gd name="connsiteY0" fmla="*/ 21345 h 27263"/>
                <a:gd name="connsiteX1" fmla="*/ 117019 w 127357"/>
                <a:gd name="connsiteY1" fmla="*/ 26108 h 27263"/>
                <a:gd name="connsiteX2" fmla="*/ 115432 w 127357"/>
                <a:gd name="connsiteY2" fmla="*/ 708 h 27263"/>
                <a:gd name="connsiteX3" fmla="*/ 61457 w 127357"/>
                <a:gd name="connsiteY3" fmla="*/ 7058 h 27263"/>
                <a:gd name="connsiteX4" fmla="*/ 1132 w 127357"/>
                <a:gd name="connsiteY4" fmla="*/ 21345 h 2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57" h="27263">
                  <a:moveTo>
                    <a:pt x="1132" y="21345"/>
                  </a:moveTo>
                  <a:cubicBezTo>
                    <a:pt x="10392" y="24520"/>
                    <a:pt x="97969" y="29547"/>
                    <a:pt x="117019" y="26108"/>
                  </a:cubicBezTo>
                  <a:cubicBezTo>
                    <a:pt x="136069" y="22669"/>
                    <a:pt x="124692" y="3883"/>
                    <a:pt x="115432" y="708"/>
                  </a:cubicBezTo>
                  <a:cubicBezTo>
                    <a:pt x="106172" y="-2467"/>
                    <a:pt x="81036" y="6000"/>
                    <a:pt x="61457" y="7058"/>
                  </a:cubicBezTo>
                  <a:cubicBezTo>
                    <a:pt x="41878" y="8116"/>
                    <a:pt x="-8128" y="18170"/>
                    <a:pt x="1132" y="21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: 図形 1450">
              <a:extLst>
                <a:ext uri="{FF2B5EF4-FFF2-40B4-BE49-F238E27FC236}">
                  <a16:creationId xmlns:a16="http://schemas.microsoft.com/office/drawing/2014/main" id="{18C21E25-2231-488A-B48E-D1FC3F31C5BB}"/>
                </a:ext>
              </a:extLst>
            </p:cNvPr>
            <p:cNvSpPr/>
            <p:nvPr/>
          </p:nvSpPr>
          <p:spPr>
            <a:xfrm>
              <a:off x="1912855" y="6332260"/>
              <a:ext cx="82731" cy="154871"/>
            </a:xfrm>
            <a:custGeom>
              <a:avLst/>
              <a:gdLst>
                <a:gd name="connsiteX0" fmla="*/ 50883 w 82731"/>
                <a:gd name="connsiteY0" fmla="*/ 278 h 154871"/>
                <a:gd name="connsiteX1" fmla="*/ 74695 w 82731"/>
                <a:gd name="connsiteY1" fmla="*/ 60603 h 154871"/>
                <a:gd name="connsiteX2" fmla="*/ 83 w 82731"/>
                <a:gd name="connsiteY2" fmla="*/ 149503 h 154871"/>
                <a:gd name="connsiteX3" fmla="*/ 60408 w 82731"/>
                <a:gd name="connsiteY3" fmla="*/ 138390 h 154871"/>
                <a:gd name="connsiteX4" fmla="*/ 82633 w 82731"/>
                <a:gd name="connsiteY4" fmla="*/ 84415 h 154871"/>
                <a:gd name="connsiteX5" fmla="*/ 50883 w 82731"/>
                <a:gd name="connsiteY5" fmla="*/ 278 h 15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31" h="154871">
                  <a:moveTo>
                    <a:pt x="50883" y="278"/>
                  </a:moveTo>
                  <a:cubicBezTo>
                    <a:pt x="49560" y="-3691"/>
                    <a:pt x="83162" y="35732"/>
                    <a:pt x="74695" y="60603"/>
                  </a:cubicBezTo>
                  <a:cubicBezTo>
                    <a:pt x="66228" y="85474"/>
                    <a:pt x="2464" y="136539"/>
                    <a:pt x="83" y="149503"/>
                  </a:cubicBezTo>
                  <a:cubicBezTo>
                    <a:pt x="-2298" y="162468"/>
                    <a:pt x="46650" y="149238"/>
                    <a:pt x="60408" y="138390"/>
                  </a:cubicBezTo>
                  <a:cubicBezTo>
                    <a:pt x="74166" y="127542"/>
                    <a:pt x="80516" y="104258"/>
                    <a:pt x="82633" y="84415"/>
                  </a:cubicBezTo>
                  <a:cubicBezTo>
                    <a:pt x="84750" y="64572"/>
                    <a:pt x="52206" y="4247"/>
                    <a:pt x="50883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: 図形 1451">
              <a:extLst>
                <a:ext uri="{FF2B5EF4-FFF2-40B4-BE49-F238E27FC236}">
                  <a16:creationId xmlns:a16="http://schemas.microsoft.com/office/drawing/2014/main" id="{5A7DD727-F598-494C-A858-01C643E4E273}"/>
                </a:ext>
              </a:extLst>
            </p:cNvPr>
            <p:cNvSpPr/>
            <p:nvPr/>
          </p:nvSpPr>
          <p:spPr>
            <a:xfrm>
              <a:off x="2480560" y="6417639"/>
              <a:ext cx="24616" cy="166630"/>
            </a:xfrm>
            <a:custGeom>
              <a:avLst/>
              <a:gdLst>
                <a:gd name="connsiteX0" fmla="*/ 703 w 24616"/>
                <a:gd name="connsiteY0" fmla="*/ 624 h 166630"/>
                <a:gd name="connsiteX1" fmla="*/ 24515 w 24616"/>
                <a:gd name="connsiteY1" fmla="*/ 162549 h 166630"/>
                <a:gd name="connsiteX2" fmla="*/ 8640 w 24616"/>
                <a:gd name="connsiteY2" fmla="*/ 108574 h 166630"/>
                <a:gd name="connsiteX3" fmla="*/ 703 w 24616"/>
                <a:gd name="connsiteY3" fmla="*/ 624 h 1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6" h="166630">
                  <a:moveTo>
                    <a:pt x="703" y="624"/>
                  </a:moveTo>
                  <a:cubicBezTo>
                    <a:pt x="3349" y="9620"/>
                    <a:pt x="23192" y="144557"/>
                    <a:pt x="24515" y="162549"/>
                  </a:cubicBezTo>
                  <a:cubicBezTo>
                    <a:pt x="25838" y="180541"/>
                    <a:pt x="13932" y="134768"/>
                    <a:pt x="8640" y="108574"/>
                  </a:cubicBezTo>
                  <a:cubicBezTo>
                    <a:pt x="3348" y="82380"/>
                    <a:pt x="-1943" y="-8372"/>
                    <a:pt x="703" y="6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: 図形 1452">
              <a:extLst>
                <a:ext uri="{FF2B5EF4-FFF2-40B4-BE49-F238E27FC236}">
                  <a16:creationId xmlns:a16="http://schemas.microsoft.com/office/drawing/2014/main" id="{601F4A34-22C4-41E1-B764-03EDC6D3D9E2}"/>
                </a:ext>
              </a:extLst>
            </p:cNvPr>
            <p:cNvSpPr/>
            <p:nvPr/>
          </p:nvSpPr>
          <p:spPr>
            <a:xfrm>
              <a:off x="2330266" y="6424587"/>
              <a:ext cx="125017" cy="141342"/>
            </a:xfrm>
            <a:custGeom>
              <a:avLst/>
              <a:gdLst>
                <a:gd name="connsiteX0" fmla="*/ 97022 w 125017"/>
                <a:gd name="connsiteY0" fmla="*/ 26 h 141342"/>
                <a:gd name="connsiteX1" fmla="*/ 120834 w 125017"/>
                <a:gd name="connsiteY1" fmla="*/ 76226 h 141342"/>
                <a:gd name="connsiteX2" fmla="*/ 184 w 125017"/>
                <a:gd name="connsiteY2" fmla="*/ 141313 h 141342"/>
                <a:gd name="connsiteX3" fmla="*/ 93847 w 125017"/>
                <a:gd name="connsiteY3" fmla="*/ 68288 h 141342"/>
                <a:gd name="connsiteX4" fmla="*/ 97022 w 125017"/>
                <a:gd name="connsiteY4" fmla="*/ 26 h 14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7" h="141342">
                  <a:moveTo>
                    <a:pt x="97022" y="26"/>
                  </a:moveTo>
                  <a:cubicBezTo>
                    <a:pt x="101520" y="1349"/>
                    <a:pt x="136974" y="52678"/>
                    <a:pt x="120834" y="76226"/>
                  </a:cubicBezTo>
                  <a:cubicBezTo>
                    <a:pt x="104694" y="99774"/>
                    <a:pt x="4682" y="142636"/>
                    <a:pt x="184" y="141313"/>
                  </a:cubicBezTo>
                  <a:cubicBezTo>
                    <a:pt x="-4314" y="139990"/>
                    <a:pt x="74532" y="88661"/>
                    <a:pt x="93847" y="68288"/>
                  </a:cubicBezTo>
                  <a:cubicBezTo>
                    <a:pt x="113162" y="47915"/>
                    <a:pt x="92524" y="-1297"/>
                    <a:pt x="97022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: 図形 1453">
              <a:extLst>
                <a:ext uri="{FF2B5EF4-FFF2-40B4-BE49-F238E27FC236}">
                  <a16:creationId xmlns:a16="http://schemas.microsoft.com/office/drawing/2014/main" id="{957A918C-7454-4540-A6A1-BAD5925E18EA}"/>
                </a:ext>
              </a:extLst>
            </p:cNvPr>
            <p:cNvSpPr/>
            <p:nvPr/>
          </p:nvSpPr>
          <p:spPr>
            <a:xfrm>
              <a:off x="2265331" y="6429374"/>
              <a:ext cx="128217" cy="154035"/>
            </a:xfrm>
            <a:custGeom>
              <a:avLst/>
              <a:gdLst>
                <a:gd name="connsiteX0" fmla="*/ 32 w 128217"/>
                <a:gd name="connsiteY0" fmla="*/ 1 h 154035"/>
                <a:gd name="connsiteX1" fmla="*/ 127032 w 128217"/>
                <a:gd name="connsiteY1" fmla="*/ 46039 h 154035"/>
                <a:gd name="connsiteX2" fmla="*/ 66707 w 128217"/>
                <a:gd name="connsiteY2" fmla="*/ 98426 h 154035"/>
                <a:gd name="connsiteX3" fmla="*/ 122269 w 128217"/>
                <a:gd name="connsiteY3" fmla="*/ 153989 h 154035"/>
                <a:gd name="connsiteX4" fmla="*/ 92107 w 128217"/>
                <a:gd name="connsiteY4" fmla="*/ 88901 h 154035"/>
                <a:gd name="connsiteX5" fmla="*/ 114332 w 128217"/>
                <a:gd name="connsiteY5" fmla="*/ 47626 h 154035"/>
                <a:gd name="connsiteX6" fmla="*/ 32 w 128217"/>
                <a:gd name="connsiteY6" fmla="*/ 1 h 1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17" h="154035">
                  <a:moveTo>
                    <a:pt x="32" y="1"/>
                  </a:moveTo>
                  <a:cubicBezTo>
                    <a:pt x="2149" y="-263"/>
                    <a:pt x="115920" y="29635"/>
                    <a:pt x="127032" y="46039"/>
                  </a:cubicBezTo>
                  <a:cubicBezTo>
                    <a:pt x="138144" y="62443"/>
                    <a:pt x="67501" y="80434"/>
                    <a:pt x="66707" y="98426"/>
                  </a:cubicBezTo>
                  <a:cubicBezTo>
                    <a:pt x="65913" y="116418"/>
                    <a:pt x="118036" y="155576"/>
                    <a:pt x="122269" y="153989"/>
                  </a:cubicBezTo>
                  <a:cubicBezTo>
                    <a:pt x="126502" y="152402"/>
                    <a:pt x="93430" y="106628"/>
                    <a:pt x="92107" y="88901"/>
                  </a:cubicBezTo>
                  <a:cubicBezTo>
                    <a:pt x="90784" y="71174"/>
                    <a:pt x="129943" y="62178"/>
                    <a:pt x="114332" y="47626"/>
                  </a:cubicBezTo>
                  <a:cubicBezTo>
                    <a:pt x="98722" y="33074"/>
                    <a:pt x="-2085" y="265"/>
                    <a:pt x="32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: 図形 1454">
              <a:extLst>
                <a:ext uri="{FF2B5EF4-FFF2-40B4-BE49-F238E27FC236}">
                  <a16:creationId xmlns:a16="http://schemas.microsoft.com/office/drawing/2014/main" id="{E4B28AE2-9518-4325-AAAC-92862B49CD5B}"/>
                </a:ext>
              </a:extLst>
            </p:cNvPr>
            <p:cNvSpPr/>
            <p:nvPr/>
          </p:nvSpPr>
          <p:spPr>
            <a:xfrm>
              <a:off x="2142677" y="6534160"/>
              <a:ext cx="303660" cy="97460"/>
            </a:xfrm>
            <a:custGeom>
              <a:avLst/>
              <a:gdLst>
                <a:gd name="connsiteX0" fmla="*/ 2036 w 303660"/>
                <a:gd name="connsiteY0" fmla="*/ 1578 h 97460"/>
                <a:gd name="connsiteX1" fmla="*/ 298898 w 303660"/>
                <a:gd name="connsiteY1" fmla="*/ 96828 h 97460"/>
                <a:gd name="connsiteX2" fmla="*/ 173486 w 303660"/>
                <a:gd name="connsiteY2" fmla="*/ 41265 h 97460"/>
                <a:gd name="connsiteX3" fmla="*/ 2036 w 303660"/>
                <a:gd name="connsiteY3" fmla="*/ 1578 h 9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60" h="97460">
                  <a:moveTo>
                    <a:pt x="2036" y="1578"/>
                  </a:moveTo>
                  <a:cubicBezTo>
                    <a:pt x="22938" y="10839"/>
                    <a:pt x="270323" y="90214"/>
                    <a:pt x="298898" y="96828"/>
                  </a:cubicBezTo>
                  <a:cubicBezTo>
                    <a:pt x="327473" y="103442"/>
                    <a:pt x="220053" y="56346"/>
                    <a:pt x="173486" y="41265"/>
                  </a:cubicBezTo>
                  <a:cubicBezTo>
                    <a:pt x="126919" y="26184"/>
                    <a:pt x="-18866" y="-7683"/>
                    <a:pt x="2036" y="15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: 図形 1455">
              <a:extLst>
                <a:ext uri="{FF2B5EF4-FFF2-40B4-BE49-F238E27FC236}">
                  <a16:creationId xmlns:a16="http://schemas.microsoft.com/office/drawing/2014/main" id="{E81AC7F4-2FC5-4330-9ACA-FFEEA4CAB007}"/>
                </a:ext>
              </a:extLst>
            </p:cNvPr>
            <p:cNvSpPr/>
            <p:nvPr/>
          </p:nvSpPr>
          <p:spPr>
            <a:xfrm>
              <a:off x="1994734" y="6484735"/>
              <a:ext cx="272523" cy="160647"/>
            </a:xfrm>
            <a:custGeom>
              <a:avLst/>
              <a:gdLst>
                <a:gd name="connsiteX0" fmla="*/ 13454 w 272523"/>
                <a:gd name="connsiteY0" fmla="*/ 1790 h 160647"/>
                <a:gd name="connsiteX1" fmla="*/ 272216 w 272523"/>
                <a:gd name="connsiteY1" fmla="*/ 158953 h 160647"/>
                <a:gd name="connsiteX2" fmla="*/ 64254 w 272523"/>
                <a:gd name="connsiteY2" fmla="*/ 79578 h 160647"/>
                <a:gd name="connsiteX3" fmla="*/ 13454 w 272523"/>
                <a:gd name="connsiteY3" fmla="*/ 1790 h 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23" h="160647">
                  <a:moveTo>
                    <a:pt x="13454" y="1790"/>
                  </a:moveTo>
                  <a:cubicBezTo>
                    <a:pt x="48114" y="15019"/>
                    <a:pt x="263749" y="145988"/>
                    <a:pt x="272216" y="158953"/>
                  </a:cubicBezTo>
                  <a:cubicBezTo>
                    <a:pt x="280683" y="171918"/>
                    <a:pt x="111879" y="107095"/>
                    <a:pt x="64254" y="79578"/>
                  </a:cubicBezTo>
                  <a:cubicBezTo>
                    <a:pt x="16629" y="52061"/>
                    <a:pt x="-21206" y="-11439"/>
                    <a:pt x="13454" y="1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: 図形 1456">
              <a:extLst>
                <a:ext uri="{FF2B5EF4-FFF2-40B4-BE49-F238E27FC236}">
                  <a16:creationId xmlns:a16="http://schemas.microsoft.com/office/drawing/2014/main" id="{67BD931A-760B-4EAB-8F4E-098E2E83C5BF}"/>
                </a:ext>
              </a:extLst>
            </p:cNvPr>
            <p:cNvSpPr/>
            <p:nvPr/>
          </p:nvSpPr>
          <p:spPr>
            <a:xfrm>
              <a:off x="1856896" y="6901207"/>
              <a:ext cx="344697" cy="223840"/>
            </a:xfrm>
            <a:custGeom>
              <a:avLst/>
              <a:gdLst>
                <a:gd name="connsiteX0" fmla="*/ 2067 w 344697"/>
                <a:gd name="connsiteY0" fmla="*/ 1243 h 223840"/>
                <a:gd name="connsiteX1" fmla="*/ 116367 w 344697"/>
                <a:gd name="connsiteY1" fmla="*/ 186981 h 223840"/>
                <a:gd name="connsiteX2" fmla="*/ 217967 w 344697"/>
                <a:gd name="connsiteY2" fmla="*/ 221906 h 223840"/>
                <a:gd name="connsiteX3" fmla="*/ 343379 w 344697"/>
                <a:gd name="connsiteY3" fmla="*/ 215556 h 223840"/>
                <a:gd name="connsiteX4" fmla="*/ 133829 w 344697"/>
                <a:gd name="connsiteY4" fmla="*/ 183806 h 223840"/>
                <a:gd name="connsiteX5" fmla="*/ 49692 w 344697"/>
                <a:gd name="connsiteY5" fmla="*/ 109193 h 223840"/>
                <a:gd name="connsiteX6" fmla="*/ 2067 w 344697"/>
                <a:gd name="connsiteY6" fmla="*/ 1243 h 22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697" h="223840">
                  <a:moveTo>
                    <a:pt x="2067" y="1243"/>
                  </a:moveTo>
                  <a:cubicBezTo>
                    <a:pt x="13180" y="14208"/>
                    <a:pt x="80384" y="150204"/>
                    <a:pt x="116367" y="186981"/>
                  </a:cubicBezTo>
                  <a:cubicBezTo>
                    <a:pt x="152350" y="223758"/>
                    <a:pt x="180132" y="217143"/>
                    <a:pt x="217967" y="221906"/>
                  </a:cubicBezTo>
                  <a:cubicBezTo>
                    <a:pt x="255802" y="226669"/>
                    <a:pt x="357402" y="221906"/>
                    <a:pt x="343379" y="215556"/>
                  </a:cubicBezTo>
                  <a:cubicBezTo>
                    <a:pt x="329356" y="209206"/>
                    <a:pt x="182777" y="201533"/>
                    <a:pt x="133829" y="183806"/>
                  </a:cubicBezTo>
                  <a:cubicBezTo>
                    <a:pt x="84881" y="166079"/>
                    <a:pt x="72181" y="138033"/>
                    <a:pt x="49692" y="109193"/>
                  </a:cubicBezTo>
                  <a:cubicBezTo>
                    <a:pt x="27203" y="80353"/>
                    <a:pt x="-9046" y="-11722"/>
                    <a:pt x="2067" y="1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: 図形 1457">
              <a:extLst>
                <a:ext uri="{FF2B5EF4-FFF2-40B4-BE49-F238E27FC236}">
                  <a16:creationId xmlns:a16="http://schemas.microsoft.com/office/drawing/2014/main" id="{D12521E6-F664-4BDC-849B-002AFBA00768}"/>
                </a:ext>
              </a:extLst>
            </p:cNvPr>
            <p:cNvSpPr/>
            <p:nvPr/>
          </p:nvSpPr>
          <p:spPr>
            <a:xfrm>
              <a:off x="1770062" y="6874088"/>
              <a:ext cx="438447" cy="309339"/>
            </a:xfrm>
            <a:custGeom>
              <a:avLst/>
              <a:gdLst>
                <a:gd name="connsiteX0" fmla="*/ 1 w 438447"/>
                <a:gd name="connsiteY0" fmla="*/ 1375 h 309339"/>
                <a:gd name="connsiteX1" fmla="*/ 66676 w 438447"/>
                <a:gd name="connsiteY1" fmla="*/ 185525 h 309339"/>
                <a:gd name="connsiteX2" fmla="*/ 187326 w 438447"/>
                <a:gd name="connsiteY2" fmla="*/ 285537 h 309339"/>
                <a:gd name="connsiteX3" fmla="*/ 334963 w 438447"/>
                <a:gd name="connsiteY3" fmla="*/ 307762 h 309339"/>
                <a:gd name="connsiteX4" fmla="*/ 438151 w 438447"/>
                <a:gd name="connsiteY4" fmla="*/ 255375 h 309339"/>
                <a:gd name="connsiteX5" fmla="*/ 303213 w 438447"/>
                <a:gd name="connsiteY5" fmla="*/ 282362 h 309339"/>
                <a:gd name="connsiteX6" fmla="*/ 174626 w 438447"/>
                <a:gd name="connsiteY6" fmla="*/ 242675 h 309339"/>
                <a:gd name="connsiteX7" fmla="*/ 65088 w 438447"/>
                <a:gd name="connsiteY7" fmla="*/ 107737 h 309339"/>
                <a:gd name="connsiteX8" fmla="*/ 1 w 438447"/>
                <a:gd name="connsiteY8" fmla="*/ 1375 h 30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47" h="309339">
                  <a:moveTo>
                    <a:pt x="1" y="1375"/>
                  </a:moveTo>
                  <a:cubicBezTo>
                    <a:pt x="266" y="14340"/>
                    <a:pt x="35455" y="138165"/>
                    <a:pt x="66676" y="185525"/>
                  </a:cubicBezTo>
                  <a:cubicBezTo>
                    <a:pt x="97897" y="232885"/>
                    <a:pt x="142612" y="265164"/>
                    <a:pt x="187326" y="285537"/>
                  </a:cubicBezTo>
                  <a:cubicBezTo>
                    <a:pt x="232040" y="305910"/>
                    <a:pt x="293159" y="312789"/>
                    <a:pt x="334963" y="307762"/>
                  </a:cubicBezTo>
                  <a:cubicBezTo>
                    <a:pt x="376767" y="302735"/>
                    <a:pt x="443443" y="259608"/>
                    <a:pt x="438151" y="255375"/>
                  </a:cubicBezTo>
                  <a:cubicBezTo>
                    <a:pt x="432859" y="251142"/>
                    <a:pt x="347134" y="284479"/>
                    <a:pt x="303213" y="282362"/>
                  </a:cubicBezTo>
                  <a:cubicBezTo>
                    <a:pt x="259292" y="280245"/>
                    <a:pt x="214313" y="271779"/>
                    <a:pt x="174626" y="242675"/>
                  </a:cubicBezTo>
                  <a:cubicBezTo>
                    <a:pt x="134939" y="213571"/>
                    <a:pt x="89959" y="145043"/>
                    <a:pt x="65088" y="107737"/>
                  </a:cubicBezTo>
                  <a:cubicBezTo>
                    <a:pt x="40217" y="70431"/>
                    <a:pt x="-264" y="-11590"/>
                    <a:pt x="1" y="1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: 図形 1458">
              <a:extLst>
                <a:ext uri="{FF2B5EF4-FFF2-40B4-BE49-F238E27FC236}">
                  <a16:creationId xmlns:a16="http://schemas.microsoft.com/office/drawing/2014/main" id="{AAEDDF86-2724-42DB-AB72-1B3579E8D68F}"/>
                </a:ext>
              </a:extLst>
            </p:cNvPr>
            <p:cNvSpPr/>
            <p:nvPr/>
          </p:nvSpPr>
          <p:spPr>
            <a:xfrm>
              <a:off x="1629290" y="6830851"/>
              <a:ext cx="683005" cy="495493"/>
            </a:xfrm>
            <a:custGeom>
              <a:avLst/>
              <a:gdLst>
                <a:gd name="connsiteX0" fmla="*/ 1073 w 683005"/>
                <a:gd name="connsiteY0" fmla="*/ 162 h 495493"/>
                <a:gd name="connsiteX1" fmla="*/ 48698 w 683005"/>
                <a:gd name="connsiteY1" fmla="*/ 223999 h 495493"/>
                <a:gd name="connsiteX2" fmla="*/ 250310 w 683005"/>
                <a:gd name="connsiteY2" fmla="*/ 468474 h 495493"/>
                <a:gd name="connsiteX3" fmla="*/ 391598 w 683005"/>
                <a:gd name="connsiteY3" fmla="*/ 484349 h 495493"/>
                <a:gd name="connsiteX4" fmla="*/ 572573 w 683005"/>
                <a:gd name="connsiteY4" fmla="*/ 424024 h 495493"/>
                <a:gd name="connsiteX5" fmla="*/ 680523 w 683005"/>
                <a:gd name="connsiteY5" fmla="*/ 336712 h 495493"/>
                <a:gd name="connsiteX6" fmla="*/ 615435 w 683005"/>
                <a:gd name="connsiteY6" fmla="*/ 398624 h 495493"/>
                <a:gd name="connsiteX7" fmla="*/ 274123 w 683005"/>
                <a:gd name="connsiteY7" fmla="*/ 485937 h 495493"/>
                <a:gd name="connsiteX8" fmla="*/ 121723 w 683005"/>
                <a:gd name="connsiteY8" fmla="*/ 341474 h 495493"/>
                <a:gd name="connsiteX9" fmla="*/ 23298 w 683005"/>
                <a:gd name="connsiteY9" fmla="*/ 190662 h 495493"/>
                <a:gd name="connsiteX10" fmla="*/ 1073 w 683005"/>
                <a:gd name="connsiteY10" fmla="*/ 162 h 49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3005" h="495493">
                  <a:moveTo>
                    <a:pt x="1073" y="162"/>
                  </a:moveTo>
                  <a:cubicBezTo>
                    <a:pt x="5306" y="5718"/>
                    <a:pt x="7159" y="145947"/>
                    <a:pt x="48698" y="223999"/>
                  </a:cubicBezTo>
                  <a:cubicBezTo>
                    <a:pt x="90237" y="302051"/>
                    <a:pt x="193160" y="425082"/>
                    <a:pt x="250310" y="468474"/>
                  </a:cubicBezTo>
                  <a:cubicBezTo>
                    <a:pt x="307460" y="511866"/>
                    <a:pt x="337888" y="491757"/>
                    <a:pt x="391598" y="484349"/>
                  </a:cubicBezTo>
                  <a:cubicBezTo>
                    <a:pt x="445308" y="476941"/>
                    <a:pt x="524419" y="448630"/>
                    <a:pt x="572573" y="424024"/>
                  </a:cubicBezTo>
                  <a:cubicBezTo>
                    <a:pt x="620727" y="399418"/>
                    <a:pt x="673379" y="340945"/>
                    <a:pt x="680523" y="336712"/>
                  </a:cubicBezTo>
                  <a:cubicBezTo>
                    <a:pt x="687667" y="332479"/>
                    <a:pt x="683168" y="373753"/>
                    <a:pt x="615435" y="398624"/>
                  </a:cubicBezTo>
                  <a:cubicBezTo>
                    <a:pt x="547702" y="423495"/>
                    <a:pt x="356408" y="495462"/>
                    <a:pt x="274123" y="485937"/>
                  </a:cubicBezTo>
                  <a:cubicBezTo>
                    <a:pt x="191838" y="476412"/>
                    <a:pt x="163527" y="390687"/>
                    <a:pt x="121723" y="341474"/>
                  </a:cubicBezTo>
                  <a:cubicBezTo>
                    <a:pt x="79919" y="292262"/>
                    <a:pt x="41290" y="248606"/>
                    <a:pt x="23298" y="190662"/>
                  </a:cubicBezTo>
                  <a:cubicBezTo>
                    <a:pt x="5306" y="132718"/>
                    <a:pt x="-3160" y="-5394"/>
                    <a:pt x="1073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: 図形 1459">
              <a:extLst>
                <a:ext uri="{FF2B5EF4-FFF2-40B4-BE49-F238E27FC236}">
                  <a16:creationId xmlns:a16="http://schemas.microsoft.com/office/drawing/2014/main" id="{9DECC079-1286-436D-B0BB-D4CEFB18AD50}"/>
                </a:ext>
              </a:extLst>
            </p:cNvPr>
            <p:cNvSpPr/>
            <p:nvPr/>
          </p:nvSpPr>
          <p:spPr>
            <a:xfrm>
              <a:off x="1605200" y="6822170"/>
              <a:ext cx="760175" cy="587405"/>
            </a:xfrm>
            <a:custGeom>
              <a:avLst/>
              <a:gdLst>
                <a:gd name="connsiteX0" fmla="*/ 2938 w 760175"/>
                <a:gd name="connsiteY0" fmla="*/ 905 h 587405"/>
                <a:gd name="connsiteX1" fmla="*/ 34688 w 760175"/>
                <a:gd name="connsiteY1" fmla="*/ 300943 h 587405"/>
                <a:gd name="connsiteX2" fmla="*/ 231538 w 760175"/>
                <a:gd name="connsiteY2" fmla="*/ 551768 h 587405"/>
                <a:gd name="connsiteX3" fmla="*/ 423625 w 760175"/>
                <a:gd name="connsiteY3" fmla="*/ 583518 h 587405"/>
                <a:gd name="connsiteX4" fmla="*/ 587138 w 760175"/>
                <a:gd name="connsiteY4" fmla="*/ 531130 h 587405"/>
                <a:gd name="connsiteX5" fmla="*/ 760175 w 760175"/>
                <a:gd name="connsiteY5" fmla="*/ 381905 h 587405"/>
                <a:gd name="connsiteX6" fmla="*/ 587138 w 760175"/>
                <a:gd name="connsiteY6" fmla="*/ 508905 h 587405"/>
                <a:gd name="connsiteX7" fmla="*/ 342663 w 760175"/>
                <a:gd name="connsiteY7" fmla="*/ 569230 h 587405"/>
                <a:gd name="connsiteX8" fmla="*/ 139463 w 760175"/>
                <a:gd name="connsiteY8" fmla="*/ 427943 h 587405"/>
                <a:gd name="connsiteX9" fmla="*/ 17225 w 760175"/>
                <a:gd name="connsiteY9" fmla="*/ 215218 h 587405"/>
                <a:gd name="connsiteX10" fmla="*/ 2938 w 760175"/>
                <a:gd name="connsiteY10" fmla="*/ 905 h 58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0175" h="587405">
                  <a:moveTo>
                    <a:pt x="2938" y="905"/>
                  </a:moveTo>
                  <a:cubicBezTo>
                    <a:pt x="5849" y="15193"/>
                    <a:pt x="-3412" y="209133"/>
                    <a:pt x="34688" y="300943"/>
                  </a:cubicBezTo>
                  <a:cubicBezTo>
                    <a:pt x="72788" y="392753"/>
                    <a:pt x="166715" y="504672"/>
                    <a:pt x="231538" y="551768"/>
                  </a:cubicBezTo>
                  <a:cubicBezTo>
                    <a:pt x="296361" y="598864"/>
                    <a:pt x="364358" y="586958"/>
                    <a:pt x="423625" y="583518"/>
                  </a:cubicBezTo>
                  <a:cubicBezTo>
                    <a:pt x="482892" y="580078"/>
                    <a:pt x="531046" y="564732"/>
                    <a:pt x="587138" y="531130"/>
                  </a:cubicBezTo>
                  <a:cubicBezTo>
                    <a:pt x="643230" y="497528"/>
                    <a:pt x="760175" y="385609"/>
                    <a:pt x="760175" y="381905"/>
                  </a:cubicBezTo>
                  <a:cubicBezTo>
                    <a:pt x="760175" y="378201"/>
                    <a:pt x="656723" y="477684"/>
                    <a:pt x="587138" y="508905"/>
                  </a:cubicBezTo>
                  <a:cubicBezTo>
                    <a:pt x="517553" y="540126"/>
                    <a:pt x="417275" y="582724"/>
                    <a:pt x="342663" y="569230"/>
                  </a:cubicBezTo>
                  <a:cubicBezTo>
                    <a:pt x="268051" y="555736"/>
                    <a:pt x="193703" y="486945"/>
                    <a:pt x="139463" y="427943"/>
                  </a:cubicBezTo>
                  <a:cubicBezTo>
                    <a:pt x="85223" y="368941"/>
                    <a:pt x="40508" y="285333"/>
                    <a:pt x="17225" y="215218"/>
                  </a:cubicBezTo>
                  <a:cubicBezTo>
                    <a:pt x="-6058" y="145103"/>
                    <a:pt x="27" y="-13383"/>
                    <a:pt x="2938" y="9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: 図形 1460">
              <a:extLst>
                <a:ext uri="{FF2B5EF4-FFF2-40B4-BE49-F238E27FC236}">
                  <a16:creationId xmlns:a16="http://schemas.microsoft.com/office/drawing/2014/main" id="{1568970C-1FAD-44A6-999D-A807757AC6B3}"/>
                </a:ext>
              </a:extLst>
            </p:cNvPr>
            <p:cNvSpPr/>
            <p:nvPr/>
          </p:nvSpPr>
          <p:spPr>
            <a:xfrm>
              <a:off x="1664448" y="7178485"/>
              <a:ext cx="799559" cy="329585"/>
            </a:xfrm>
            <a:custGeom>
              <a:avLst/>
              <a:gdLst>
                <a:gd name="connsiteX0" fmla="*/ 4015 w 799559"/>
                <a:gd name="connsiteY0" fmla="*/ 1778 h 329585"/>
                <a:gd name="connsiteX1" fmla="*/ 242140 w 799559"/>
                <a:gd name="connsiteY1" fmla="*/ 289115 h 329585"/>
                <a:gd name="connsiteX2" fmla="*/ 454865 w 799559"/>
                <a:gd name="connsiteY2" fmla="*/ 328803 h 329585"/>
                <a:gd name="connsiteX3" fmla="*/ 561227 w 799559"/>
                <a:gd name="connsiteY3" fmla="*/ 303403 h 329585"/>
                <a:gd name="connsiteX4" fmla="*/ 697752 w 799559"/>
                <a:gd name="connsiteY4" fmla="*/ 193865 h 329585"/>
                <a:gd name="connsiteX5" fmla="*/ 799352 w 799559"/>
                <a:gd name="connsiteY5" fmla="*/ 74803 h 329585"/>
                <a:gd name="connsiteX6" fmla="*/ 716802 w 799559"/>
                <a:gd name="connsiteY6" fmla="*/ 146240 h 329585"/>
                <a:gd name="connsiteX7" fmla="*/ 486615 w 799559"/>
                <a:gd name="connsiteY7" fmla="*/ 303403 h 329585"/>
                <a:gd name="connsiteX8" fmla="*/ 232615 w 799559"/>
                <a:gd name="connsiteY8" fmla="*/ 273240 h 329585"/>
                <a:gd name="connsiteX9" fmla="*/ 100852 w 799559"/>
                <a:gd name="connsiteY9" fmla="*/ 171640 h 329585"/>
                <a:gd name="connsiteX10" fmla="*/ 4015 w 799559"/>
                <a:gd name="connsiteY10" fmla="*/ 1778 h 32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559" h="329585">
                  <a:moveTo>
                    <a:pt x="4015" y="1778"/>
                  </a:moveTo>
                  <a:cubicBezTo>
                    <a:pt x="27563" y="21357"/>
                    <a:pt x="166998" y="234611"/>
                    <a:pt x="242140" y="289115"/>
                  </a:cubicBezTo>
                  <a:cubicBezTo>
                    <a:pt x="317282" y="343619"/>
                    <a:pt x="401684" y="326422"/>
                    <a:pt x="454865" y="328803"/>
                  </a:cubicBezTo>
                  <a:cubicBezTo>
                    <a:pt x="508046" y="331184"/>
                    <a:pt x="520746" y="325893"/>
                    <a:pt x="561227" y="303403"/>
                  </a:cubicBezTo>
                  <a:cubicBezTo>
                    <a:pt x="601708" y="280913"/>
                    <a:pt x="658065" y="231965"/>
                    <a:pt x="697752" y="193865"/>
                  </a:cubicBezTo>
                  <a:cubicBezTo>
                    <a:pt x="737439" y="155765"/>
                    <a:pt x="796177" y="82741"/>
                    <a:pt x="799352" y="74803"/>
                  </a:cubicBezTo>
                  <a:cubicBezTo>
                    <a:pt x="802527" y="66865"/>
                    <a:pt x="768925" y="108140"/>
                    <a:pt x="716802" y="146240"/>
                  </a:cubicBezTo>
                  <a:cubicBezTo>
                    <a:pt x="664679" y="184340"/>
                    <a:pt x="567313" y="282236"/>
                    <a:pt x="486615" y="303403"/>
                  </a:cubicBezTo>
                  <a:cubicBezTo>
                    <a:pt x="405917" y="324570"/>
                    <a:pt x="296909" y="295200"/>
                    <a:pt x="232615" y="273240"/>
                  </a:cubicBezTo>
                  <a:cubicBezTo>
                    <a:pt x="168321" y="251280"/>
                    <a:pt x="134983" y="213444"/>
                    <a:pt x="100852" y="171640"/>
                  </a:cubicBezTo>
                  <a:cubicBezTo>
                    <a:pt x="66721" y="129836"/>
                    <a:pt x="-19533" y="-17801"/>
                    <a:pt x="4015" y="17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: 図形 1461">
              <a:extLst>
                <a:ext uri="{FF2B5EF4-FFF2-40B4-BE49-F238E27FC236}">
                  <a16:creationId xmlns:a16="http://schemas.microsoft.com/office/drawing/2014/main" id="{C1586187-3861-4B00-81DD-D582B1CC5D5B}"/>
                </a:ext>
              </a:extLst>
            </p:cNvPr>
            <p:cNvSpPr/>
            <p:nvPr/>
          </p:nvSpPr>
          <p:spPr>
            <a:xfrm>
              <a:off x="1799926" y="7269018"/>
              <a:ext cx="922960" cy="341793"/>
            </a:xfrm>
            <a:custGeom>
              <a:avLst/>
              <a:gdLst>
                <a:gd name="connsiteX0" fmla="*/ 922637 w 922960"/>
                <a:gd name="connsiteY0" fmla="*/ 103332 h 341793"/>
                <a:gd name="connsiteX1" fmla="*/ 748012 w 922960"/>
                <a:gd name="connsiteY1" fmla="*/ 290657 h 341793"/>
                <a:gd name="connsiteX2" fmla="*/ 613074 w 922960"/>
                <a:gd name="connsiteY2" fmla="*/ 333520 h 341793"/>
                <a:gd name="connsiteX3" fmla="*/ 403524 w 922960"/>
                <a:gd name="connsiteY3" fmla="*/ 322407 h 341793"/>
                <a:gd name="connsiteX4" fmla="*/ 299 w 922960"/>
                <a:gd name="connsiteY4" fmla="*/ 144607 h 341793"/>
                <a:gd name="connsiteX5" fmla="*/ 341612 w 922960"/>
                <a:gd name="connsiteY5" fmla="*/ 244620 h 341793"/>
                <a:gd name="connsiteX6" fmla="*/ 555924 w 922960"/>
                <a:gd name="connsiteY6" fmla="*/ 106507 h 341793"/>
                <a:gd name="connsiteX7" fmla="*/ 701974 w 922960"/>
                <a:gd name="connsiteY7" fmla="*/ 145 h 341793"/>
                <a:gd name="connsiteX8" fmla="*/ 922637 w 922960"/>
                <a:gd name="connsiteY8" fmla="*/ 103332 h 3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960" h="341793">
                  <a:moveTo>
                    <a:pt x="922637" y="103332"/>
                  </a:moveTo>
                  <a:cubicBezTo>
                    <a:pt x="930310" y="151751"/>
                    <a:pt x="799606" y="252292"/>
                    <a:pt x="748012" y="290657"/>
                  </a:cubicBezTo>
                  <a:cubicBezTo>
                    <a:pt x="696418" y="329022"/>
                    <a:pt x="670489" y="328228"/>
                    <a:pt x="613074" y="333520"/>
                  </a:cubicBezTo>
                  <a:cubicBezTo>
                    <a:pt x="555659" y="338812"/>
                    <a:pt x="505653" y="353892"/>
                    <a:pt x="403524" y="322407"/>
                  </a:cubicBezTo>
                  <a:cubicBezTo>
                    <a:pt x="301395" y="290922"/>
                    <a:pt x="10618" y="157572"/>
                    <a:pt x="299" y="144607"/>
                  </a:cubicBezTo>
                  <a:cubicBezTo>
                    <a:pt x="-10020" y="131642"/>
                    <a:pt x="249008" y="250970"/>
                    <a:pt x="341612" y="244620"/>
                  </a:cubicBezTo>
                  <a:cubicBezTo>
                    <a:pt x="434216" y="238270"/>
                    <a:pt x="495864" y="147253"/>
                    <a:pt x="555924" y="106507"/>
                  </a:cubicBezTo>
                  <a:cubicBezTo>
                    <a:pt x="615984" y="65761"/>
                    <a:pt x="639532" y="3584"/>
                    <a:pt x="701974" y="145"/>
                  </a:cubicBezTo>
                  <a:cubicBezTo>
                    <a:pt x="764416" y="-3294"/>
                    <a:pt x="914964" y="54913"/>
                    <a:pt x="922637" y="103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9" name="しろ">
            <a:extLst>
              <a:ext uri="{FF2B5EF4-FFF2-40B4-BE49-F238E27FC236}">
                <a16:creationId xmlns:a16="http://schemas.microsoft.com/office/drawing/2014/main" id="{15AF1D99-5879-4DDC-A3F2-B530B5428154}"/>
              </a:ext>
            </a:extLst>
          </p:cNvPr>
          <p:cNvGrpSpPr/>
          <p:nvPr/>
        </p:nvGrpSpPr>
        <p:grpSpPr>
          <a:xfrm>
            <a:off x="1810117" y="1020218"/>
            <a:ext cx="1521590" cy="9731734"/>
            <a:chOff x="1810117" y="1020218"/>
            <a:chExt cx="1521590" cy="9731734"/>
          </a:xfrm>
          <a:solidFill>
            <a:schemeClr val="bg1"/>
          </a:solidFill>
        </p:grpSpPr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9F45EE0E-0ACB-4D8F-B8E1-433AEF779909}"/>
                </a:ext>
              </a:extLst>
            </p:cNvPr>
            <p:cNvSpPr/>
            <p:nvPr/>
          </p:nvSpPr>
          <p:spPr>
            <a:xfrm>
              <a:off x="1810117" y="1020218"/>
              <a:ext cx="1161952" cy="3713641"/>
            </a:xfrm>
            <a:custGeom>
              <a:avLst/>
              <a:gdLst>
                <a:gd name="connsiteX0" fmla="*/ 196483 w 1161952"/>
                <a:gd name="connsiteY0" fmla="*/ 21182 h 3713641"/>
                <a:gd name="connsiteX1" fmla="*/ 221883 w 1161952"/>
                <a:gd name="connsiteY1" fmla="*/ 135482 h 3713641"/>
                <a:gd name="connsiteX2" fmla="*/ 958483 w 1161952"/>
                <a:gd name="connsiteY2" fmla="*/ 1227682 h 3713641"/>
                <a:gd name="connsiteX3" fmla="*/ 933083 w 1161952"/>
                <a:gd name="connsiteY3" fmla="*/ 1507082 h 3713641"/>
                <a:gd name="connsiteX4" fmla="*/ 1060083 w 1161952"/>
                <a:gd name="connsiteY4" fmla="*/ 3424782 h 3713641"/>
                <a:gd name="connsiteX5" fmla="*/ 1161683 w 1161952"/>
                <a:gd name="connsiteY5" fmla="*/ 3691482 h 3713641"/>
                <a:gd name="connsiteX6" fmla="*/ 1085483 w 1161952"/>
                <a:gd name="connsiteY6" fmla="*/ 3285082 h 3713641"/>
                <a:gd name="connsiteX7" fmla="*/ 958483 w 1161952"/>
                <a:gd name="connsiteY7" fmla="*/ 2281782 h 3713641"/>
                <a:gd name="connsiteX8" fmla="*/ 869583 w 1161952"/>
                <a:gd name="connsiteY8" fmla="*/ 1456282 h 3713641"/>
                <a:gd name="connsiteX9" fmla="*/ 729883 w 1161952"/>
                <a:gd name="connsiteY9" fmla="*/ 999082 h 3713641"/>
                <a:gd name="connsiteX10" fmla="*/ 18683 w 1161952"/>
                <a:gd name="connsiteY10" fmla="*/ 173582 h 3713641"/>
                <a:gd name="connsiteX11" fmla="*/ 196483 w 1161952"/>
                <a:gd name="connsiteY11" fmla="*/ 21182 h 371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1952" h="3713641">
                  <a:moveTo>
                    <a:pt x="196483" y="21182"/>
                  </a:moveTo>
                  <a:cubicBezTo>
                    <a:pt x="230350" y="14832"/>
                    <a:pt x="94883" y="-65601"/>
                    <a:pt x="221883" y="135482"/>
                  </a:cubicBezTo>
                  <a:cubicBezTo>
                    <a:pt x="348883" y="336565"/>
                    <a:pt x="839950" y="999082"/>
                    <a:pt x="958483" y="1227682"/>
                  </a:cubicBezTo>
                  <a:cubicBezTo>
                    <a:pt x="1077016" y="1456282"/>
                    <a:pt x="916150" y="1140899"/>
                    <a:pt x="933083" y="1507082"/>
                  </a:cubicBezTo>
                  <a:cubicBezTo>
                    <a:pt x="950016" y="1873265"/>
                    <a:pt x="1021983" y="3060715"/>
                    <a:pt x="1060083" y="3424782"/>
                  </a:cubicBezTo>
                  <a:cubicBezTo>
                    <a:pt x="1098183" y="3788849"/>
                    <a:pt x="1157450" y="3714765"/>
                    <a:pt x="1161683" y="3691482"/>
                  </a:cubicBezTo>
                  <a:cubicBezTo>
                    <a:pt x="1165916" y="3668199"/>
                    <a:pt x="1119350" y="3520032"/>
                    <a:pt x="1085483" y="3285082"/>
                  </a:cubicBezTo>
                  <a:cubicBezTo>
                    <a:pt x="1051616" y="3050132"/>
                    <a:pt x="994466" y="2586582"/>
                    <a:pt x="958483" y="2281782"/>
                  </a:cubicBezTo>
                  <a:cubicBezTo>
                    <a:pt x="922500" y="1976982"/>
                    <a:pt x="907683" y="1670065"/>
                    <a:pt x="869583" y="1456282"/>
                  </a:cubicBezTo>
                  <a:cubicBezTo>
                    <a:pt x="831483" y="1242499"/>
                    <a:pt x="871700" y="1212865"/>
                    <a:pt x="729883" y="999082"/>
                  </a:cubicBezTo>
                  <a:cubicBezTo>
                    <a:pt x="588066" y="785299"/>
                    <a:pt x="103350" y="338682"/>
                    <a:pt x="18683" y="173582"/>
                  </a:cubicBezTo>
                  <a:cubicBezTo>
                    <a:pt x="-65984" y="8482"/>
                    <a:pt x="162616" y="27532"/>
                    <a:pt x="196483" y="21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8888E53A-5FA7-465C-B474-01692A4D94D4}"/>
                </a:ext>
              </a:extLst>
            </p:cNvPr>
            <p:cNvSpPr/>
            <p:nvPr/>
          </p:nvSpPr>
          <p:spPr>
            <a:xfrm>
              <a:off x="2539659" y="7941845"/>
              <a:ext cx="774727" cy="2068254"/>
            </a:xfrm>
            <a:custGeom>
              <a:avLst/>
              <a:gdLst>
                <a:gd name="connsiteX0" fmla="*/ 741174 w 774727"/>
                <a:gd name="connsiteY0" fmla="*/ 29522 h 2068254"/>
                <a:gd name="connsiteX1" fmla="*/ 664974 w 774727"/>
                <a:gd name="connsiteY1" fmla="*/ 685688 h 2068254"/>
                <a:gd name="connsiteX2" fmla="*/ 660741 w 774727"/>
                <a:gd name="connsiteY2" fmla="*/ 998955 h 2068254"/>
                <a:gd name="connsiteX3" fmla="*/ 588774 w 774727"/>
                <a:gd name="connsiteY3" fmla="*/ 1274122 h 2068254"/>
                <a:gd name="connsiteX4" fmla="*/ 571841 w 774727"/>
                <a:gd name="connsiteY4" fmla="*/ 1710155 h 2068254"/>
                <a:gd name="connsiteX5" fmla="*/ 571841 w 774727"/>
                <a:gd name="connsiteY5" fmla="*/ 1985322 h 2068254"/>
                <a:gd name="connsiteX6" fmla="*/ 584541 w 774727"/>
                <a:gd name="connsiteY6" fmla="*/ 2057288 h 2068254"/>
                <a:gd name="connsiteX7" fmla="*/ 51141 w 774727"/>
                <a:gd name="connsiteY7" fmla="*/ 1786355 h 2068254"/>
                <a:gd name="connsiteX8" fmla="*/ 29974 w 774727"/>
                <a:gd name="connsiteY8" fmla="*/ 1684755 h 2068254"/>
                <a:gd name="connsiteX9" fmla="*/ 127341 w 774727"/>
                <a:gd name="connsiteY9" fmla="*/ 1083622 h 2068254"/>
                <a:gd name="connsiteX10" fmla="*/ 76541 w 774727"/>
                <a:gd name="connsiteY10" fmla="*/ 418988 h 2068254"/>
                <a:gd name="connsiteX11" fmla="*/ 46908 w 774727"/>
                <a:gd name="connsiteY11" fmla="*/ 143822 h 2068254"/>
                <a:gd name="connsiteX12" fmla="*/ 741174 w 774727"/>
                <a:gd name="connsiteY12" fmla="*/ 29522 h 206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4727" h="2068254">
                  <a:moveTo>
                    <a:pt x="741174" y="29522"/>
                  </a:moveTo>
                  <a:cubicBezTo>
                    <a:pt x="844185" y="119833"/>
                    <a:pt x="678379" y="524116"/>
                    <a:pt x="664974" y="685688"/>
                  </a:cubicBezTo>
                  <a:cubicBezTo>
                    <a:pt x="651569" y="847260"/>
                    <a:pt x="673441" y="900883"/>
                    <a:pt x="660741" y="998955"/>
                  </a:cubicBezTo>
                  <a:cubicBezTo>
                    <a:pt x="648041" y="1097027"/>
                    <a:pt x="603591" y="1155589"/>
                    <a:pt x="588774" y="1274122"/>
                  </a:cubicBezTo>
                  <a:cubicBezTo>
                    <a:pt x="573957" y="1392655"/>
                    <a:pt x="574663" y="1591622"/>
                    <a:pt x="571841" y="1710155"/>
                  </a:cubicBezTo>
                  <a:cubicBezTo>
                    <a:pt x="569019" y="1828688"/>
                    <a:pt x="569724" y="1927467"/>
                    <a:pt x="571841" y="1985322"/>
                  </a:cubicBezTo>
                  <a:cubicBezTo>
                    <a:pt x="573958" y="2043177"/>
                    <a:pt x="671324" y="2090449"/>
                    <a:pt x="584541" y="2057288"/>
                  </a:cubicBezTo>
                  <a:cubicBezTo>
                    <a:pt x="497758" y="2024127"/>
                    <a:pt x="143569" y="1848444"/>
                    <a:pt x="51141" y="1786355"/>
                  </a:cubicBezTo>
                  <a:cubicBezTo>
                    <a:pt x="-41287" y="1724266"/>
                    <a:pt x="17274" y="1801877"/>
                    <a:pt x="29974" y="1684755"/>
                  </a:cubicBezTo>
                  <a:cubicBezTo>
                    <a:pt x="42674" y="1567633"/>
                    <a:pt x="119580" y="1294583"/>
                    <a:pt x="127341" y="1083622"/>
                  </a:cubicBezTo>
                  <a:cubicBezTo>
                    <a:pt x="135102" y="872661"/>
                    <a:pt x="89946" y="575621"/>
                    <a:pt x="76541" y="418988"/>
                  </a:cubicBezTo>
                  <a:cubicBezTo>
                    <a:pt x="63136" y="262355"/>
                    <a:pt x="-61747" y="208733"/>
                    <a:pt x="46908" y="143822"/>
                  </a:cubicBezTo>
                  <a:cubicBezTo>
                    <a:pt x="155563" y="78911"/>
                    <a:pt x="638163" y="-60789"/>
                    <a:pt x="741174" y="29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13C13F81-72DA-4558-943D-3F96A5C9C133}"/>
                </a:ext>
              </a:extLst>
            </p:cNvPr>
            <p:cNvSpPr/>
            <p:nvPr/>
          </p:nvSpPr>
          <p:spPr>
            <a:xfrm>
              <a:off x="2539744" y="9685227"/>
              <a:ext cx="619533" cy="1066725"/>
            </a:xfrm>
            <a:custGeom>
              <a:avLst/>
              <a:gdLst>
                <a:gd name="connsiteX0" fmla="*/ 17189 w 619533"/>
                <a:gd name="connsiteY0" fmla="*/ 26040 h 1066725"/>
                <a:gd name="connsiteX1" fmla="*/ 152656 w 619533"/>
                <a:gd name="connsiteY1" fmla="*/ 851540 h 1066725"/>
                <a:gd name="connsiteX2" fmla="*/ 292356 w 619533"/>
                <a:gd name="connsiteY2" fmla="*/ 1042040 h 1066725"/>
                <a:gd name="connsiteX3" fmla="*/ 580223 w 619533"/>
                <a:gd name="connsiteY3" fmla="*/ 1054740 h 1066725"/>
                <a:gd name="connsiteX4" fmla="*/ 609856 w 619533"/>
                <a:gd name="connsiteY4" fmla="*/ 953140 h 1066725"/>
                <a:gd name="connsiteX5" fmla="*/ 601389 w 619533"/>
                <a:gd name="connsiteY5" fmla="*/ 356240 h 1066725"/>
                <a:gd name="connsiteX6" fmla="*/ 567523 w 619533"/>
                <a:gd name="connsiteY6" fmla="*/ 220773 h 1066725"/>
                <a:gd name="connsiteX7" fmla="*/ 17189 w 619533"/>
                <a:gd name="connsiteY7" fmla="*/ 26040 h 10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533" h="1066725">
                  <a:moveTo>
                    <a:pt x="17189" y="26040"/>
                  </a:moveTo>
                  <a:cubicBezTo>
                    <a:pt x="-51956" y="131168"/>
                    <a:pt x="106795" y="682207"/>
                    <a:pt x="152656" y="851540"/>
                  </a:cubicBezTo>
                  <a:cubicBezTo>
                    <a:pt x="198517" y="1020873"/>
                    <a:pt x="221095" y="1008173"/>
                    <a:pt x="292356" y="1042040"/>
                  </a:cubicBezTo>
                  <a:cubicBezTo>
                    <a:pt x="363617" y="1075907"/>
                    <a:pt x="527306" y="1069557"/>
                    <a:pt x="580223" y="1054740"/>
                  </a:cubicBezTo>
                  <a:cubicBezTo>
                    <a:pt x="633140" y="1039923"/>
                    <a:pt x="606328" y="1069557"/>
                    <a:pt x="609856" y="953140"/>
                  </a:cubicBezTo>
                  <a:cubicBezTo>
                    <a:pt x="613384" y="836723"/>
                    <a:pt x="608444" y="478301"/>
                    <a:pt x="601389" y="356240"/>
                  </a:cubicBezTo>
                  <a:cubicBezTo>
                    <a:pt x="594334" y="234179"/>
                    <a:pt x="664890" y="277218"/>
                    <a:pt x="567523" y="220773"/>
                  </a:cubicBezTo>
                  <a:cubicBezTo>
                    <a:pt x="470156" y="164329"/>
                    <a:pt x="86334" y="-79088"/>
                    <a:pt x="17189" y="260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72D4D39D-184C-47F5-97B7-AEDC3FD62D18}"/>
                </a:ext>
              </a:extLst>
            </p:cNvPr>
            <p:cNvSpPr/>
            <p:nvPr/>
          </p:nvSpPr>
          <p:spPr>
            <a:xfrm>
              <a:off x="3002956" y="8034501"/>
              <a:ext cx="328751" cy="2027673"/>
            </a:xfrm>
            <a:custGeom>
              <a:avLst/>
              <a:gdLst>
                <a:gd name="connsiteX0" fmla="*/ 201677 w 328751"/>
                <a:gd name="connsiteY0" fmla="*/ 123132 h 2027673"/>
                <a:gd name="connsiteX1" fmla="*/ 328677 w 328751"/>
                <a:gd name="connsiteY1" fmla="*/ 182399 h 2027673"/>
                <a:gd name="connsiteX2" fmla="*/ 184744 w 328751"/>
                <a:gd name="connsiteY2" fmla="*/ 1507432 h 2027673"/>
                <a:gd name="connsiteX3" fmla="*/ 142411 w 328751"/>
                <a:gd name="connsiteY3" fmla="*/ 1994266 h 2027673"/>
                <a:gd name="connsiteX4" fmla="*/ 23877 w 328751"/>
                <a:gd name="connsiteY4" fmla="*/ 1901132 h 2027673"/>
                <a:gd name="connsiteX5" fmla="*/ 19644 w 328751"/>
                <a:gd name="connsiteY5" fmla="*/ 1228032 h 2027673"/>
                <a:gd name="connsiteX6" fmla="*/ 201677 w 328751"/>
                <a:gd name="connsiteY6" fmla="*/ 123132 h 202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751" h="2027673">
                  <a:moveTo>
                    <a:pt x="201677" y="123132"/>
                  </a:moveTo>
                  <a:cubicBezTo>
                    <a:pt x="253183" y="-51140"/>
                    <a:pt x="331499" y="-48318"/>
                    <a:pt x="328677" y="182399"/>
                  </a:cubicBezTo>
                  <a:cubicBezTo>
                    <a:pt x="325855" y="413116"/>
                    <a:pt x="215788" y="1205454"/>
                    <a:pt x="184744" y="1507432"/>
                  </a:cubicBezTo>
                  <a:cubicBezTo>
                    <a:pt x="153700" y="1809410"/>
                    <a:pt x="169222" y="1928649"/>
                    <a:pt x="142411" y="1994266"/>
                  </a:cubicBezTo>
                  <a:cubicBezTo>
                    <a:pt x="115600" y="2059883"/>
                    <a:pt x="44338" y="2028838"/>
                    <a:pt x="23877" y="1901132"/>
                  </a:cubicBezTo>
                  <a:cubicBezTo>
                    <a:pt x="3416" y="1773426"/>
                    <a:pt x="-15634" y="1530010"/>
                    <a:pt x="19644" y="1228032"/>
                  </a:cubicBezTo>
                  <a:cubicBezTo>
                    <a:pt x="54922" y="926054"/>
                    <a:pt x="150171" y="297404"/>
                    <a:pt x="201677" y="1231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91A56D8F-9AFC-4F1A-909E-EADE5969CC45}"/>
              </a:ext>
            </a:extLst>
          </p:cNvPr>
          <p:cNvSpPr/>
          <p:nvPr/>
        </p:nvSpPr>
        <p:spPr>
          <a:xfrm>
            <a:off x="2998543" y="6795025"/>
            <a:ext cx="807224" cy="468295"/>
          </a:xfrm>
          <a:custGeom>
            <a:avLst/>
            <a:gdLst>
              <a:gd name="connsiteX0" fmla="*/ 20882 w 681308"/>
              <a:gd name="connsiteY0" fmla="*/ 209025 h 468295"/>
              <a:gd name="connsiteX1" fmla="*/ 528882 w 681308"/>
              <a:gd name="connsiteY1" fmla="*/ 18525 h 468295"/>
              <a:gd name="connsiteX2" fmla="*/ 630482 w 681308"/>
              <a:gd name="connsiteY2" fmla="*/ 40750 h 468295"/>
              <a:gd name="connsiteX3" fmla="*/ 681282 w 681308"/>
              <a:gd name="connsiteY3" fmla="*/ 313800 h 468295"/>
              <a:gd name="connsiteX4" fmla="*/ 636832 w 681308"/>
              <a:gd name="connsiteY4" fmla="*/ 329675 h 468295"/>
              <a:gd name="connsiteX5" fmla="*/ 595557 w 681308"/>
              <a:gd name="connsiteY5" fmla="*/ 272525 h 468295"/>
              <a:gd name="connsiteX6" fmla="*/ 443157 w 681308"/>
              <a:gd name="connsiteY6" fmla="*/ 377300 h 468295"/>
              <a:gd name="connsiteX7" fmla="*/ 138357 w 681308"/>
              <a:gd name="connsiteY7" fmla="*/ 466200 h 468295"/>
              <a:gd name="connsiteX8" fmla="*/ 100257 w 681308"/>
              <a:gd name="connsiteY8" fmla="*/ 421750 h 468295"/>
              <a:gd name="connsiteX9" fmla="*/ 20882 w 681308"/>
              <a:gd name="connsiteY9" fmla="*/ 209025 h 46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308" h="468295">
                <a:moveTo>
                  <a:pt x="20882" y="209025"/>
                </a:moveTo>
                <a:cubicBezTo>
                  <a:pt x="92319" y="141821"/>
                  <a:pt x="427282" y="46571"/>
                  <a:pt x="528882" y="18525"/>
                </a:cubicBezTo>
                <a:cubicBezTo>
                  <a:pt x="630482" y="-9521"/>
                  <a:pt x="605082" y="-8462"/>
                  <a:pt x="630482" y="40750"/>
                </a:cubicBezTo>
                <a:cubicBezTo>
                  <a:pt x="655882" y="89962"/>
                  <a:pt x="680224" y="265646"/>
                  <a:pt x="681282" y="313800"/>
                </a:cubicBezTo>
                <a:cubicBezTo>
                  <a:pt x="682340" y="361954"/>
                  <a:pt x="651120" y="336554"/>
                  <a:pt x="636832" y="329675"/>
                </a:cubicBezTo>
                <a:cubicBezTo>
                  <a:pt x="622545" y="322796"/>
                  <a:pt x="627836" y="264588"/>
                  <a:pt x="595557" y="272525"/>
                </a:cubicBezTo>
                <a:cubicBezTo>
                  <a:pt x="563278" y="280462"/>
                  <a:pt x="519357" y="345021"/>
                  <a:pt x="443157" y="377300"/>
                </a:cubicBezTo>
                <a:cubicBezTo>
                  <a:pt x="366957" y="409579"/>
                  <a:pt x="195507" y="458792"/>
                  <a:pt x="138357" y="466200"/>
                </a:cubicBezTo>
                <a:cubicBezTo>
                  <a:pt x="81207" y="473608"/>
                  <a:pt x="117719" y="461967"/>
                  <a:pt x="100257" y="421750"/>
                </a:cubicBezTo>
                <a:cubicBezTo>
                  <a:pt x="82795" y="381533"/>
                  <a:pt x="-50555" y="276229"/>
                  <a:pt x="20882" y="2090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" name="ふたり">
            <a:extLst>
              <a:ext uri="{FF2B5EF4-FFF2-40B4-BE49-F238E27FC236}">
                <a16:creationId xmlns:a16="http://schemas.microsoft.com/office/drawing/2014/main" id="{5195D1E6-355E-4EC5-A93D-52DA7EDEDAC7}"/>
              </a:ext>
            </a:extLst>
          </p:cNvPr>
          <p:cNvGrpSpPr/>
          <p:nvPr/>
        </p:nvGrpSpPr>
        <p:grpSpPr>
          <a:xfrm>
            <a:off x="1037891" y="3099465"/>
            <a:ext cx="5000959" cy="9035595"/>
            <a:chOff x="1037891" y="3099465"/>
            <a:chExt cx="5000959" cy="9035595"/>
          </a:xfrm>
        </p:grpSpPr>
        <p:grpSp>
          <p:nvGrpSpPr>
            <p:cNvPr id="2" name="ふたり">
              <a:extLst>
                <a:ext uri="{FF2B5EF4-FFF2-40B4-BE49-F238E27FC236}">
                  <a16:creationId xmlns:a16="http://schemas.microsoft.com/office/drawing/2014/main" id="{03FF6259-9115-4BF4-856E-4E507238CCE2}"/>
                </a:ext>
              </a:extLst>
            </p:cNvPr>
            <p:cNvGrpSpPr/>
            <p:nvPr/>
          </p:nvGrpSpPr>
          <p:grpSpPr>
            <a:xfrm>
              <a:off x="1037891" y="3099465"/>
              <a:ext cx="5000959" cy="9035595"/>
              <a:chOff x="218741" y="1216787"/>
              <a:chExt cx="5463069" cy="9870523"/>
            </a:xfrm>
          </p:grpSpPr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67DFB3EF-18C4-45F2-92C8-BCBC84819AEE}"/>
                  </a:ext>
                </a:extLst>
              </p:cNvPr>
              <p:cNvSpPr/>
              <p:nvPr/>
            </p:nvSpPr>
            <p:spPr>
              <a:xfrm>
                <a:off x="3608621" y="2662008"/>
                <a:ext cx="396120" cy="126501"/>
              </a:xfrm>
              <a:custGeom>
                <a:avLst/>
                <a:gdLst>
                  <a:gd name="connsiteX0" fmla="*/ 2942 w 396120"/>
                  <a:gd name="connsiteY0" fmla="*/ 55792 h 126501"/>
                  <a:gd name="connsiteX1" fmla="*/ 161692 w 396120"/>
                  <a:gd name="connsiteY1" fmla="*/ 27217 h 126501"/>
                  <a:gd name="connsiteX2" fmla="*/ 352192 w 396120"/>
                  <a:gd name="connsiteY2" fmla="*/ 114530 h 126501"/>
                  <a:gd name="connsiteX3" fmla="*/ 395054 w 396120"/>
                  <a:gd name="connsiteY3" fmla="*/ 124055 h 126501"/>
                  <a:gd name="connsiteX4" fmla="*/ 372829 w 396120"/>
                  <a:gd name="connsiteY4" fmla="*/ 98655 h 126501"/>
                  <a:gd name="connsiteX5" fmla="*/ 266467 w 396120"/>
                  <a:gd name="connsiteY5" fmla="*/ 39917 h 126501"/>
                  <a:gd name="connsiteX6" fmla="*/ 179154 w 396120"/>
                  <a:gd name="connsiteY6" fmla="*/ 11342 h 126501"/>
                  <a:gd name="connsiteX7" fmla="*/ 98192 w 396120"/>
                  <a:gd name="connsiteY7" fmla="*/ 230 h 126501"/>
                  <a:gd name="connsiteX8" fmla="*/ 60092 w 396120"/>
                  <a:gd name="connsiteY8" fmla="*/ 6580 h 126501"/>
                  <a:gd name="connsiteX9" fmla="*/ 2942 w 396120"/>
                  <a:gd name="connsiteY9" fmla="*/ 55792 h 12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6120" h="126501">
                    <a:moveTo>
                      <a:pt x="2942" y="55792"/>
                    </a:moveTo>
                    <a:cubicBezTo>
                      <a:pt x="19875" y="59231"/>
                      <a:pt x="103484" y="17427"/>
                      <a:pt x="161692" y="27217"/>
                    </a:cubicBezTo>
                    <a:cubicBezTo>
                      <a:pt x="219900" y="37007"/>
                      <a:pt x="313298" y="98390"/>
                      <a:pt x="352192" y="114530"/>
                    </a:cubicBezTo>
                    <a:cubicBezTo>
                      <a:pt x="391086" y="130670"/>
                      <a:pt x="391614" y="126701"/>
                      <a:pt x="395054" y="124055"/>
                    </a:cubicBezTo>
                    <a:cubicBezTo>
                      <a:pt x="398494" y="121409"/>
                      <a:pt x="394260" y="112678"/>
                      <a:pt x="372829" y="98655"/>
                    </a:cubicBezTo>
                    <a:cubicBezTo>
                      <a:pt x="351398" y="84632"/>
                      <a:pt x="298746" y="54469"/>
                      <a:pt x="266467" y="39917"/>
                    </a:cubicBezTo>
                    <a:cubicBezTo>
                      <a:pt x="234188" y="25365"/>
                      <a:pt x="207200" y="17956"/>
                      <a:pt x="179154" y="11342"/>
                    </a:cubicBezTo>
                    <a:cubicBezTo>
                      <a:pt x="151108" y="4728"/>
                      <a:pt x="118036" y="1024"/>
                      <a:pt x="98192" y="230"/>
                    </a:cubicBezTo>
                    <a:cubicBezTo>
                      <a:pt x="78348" y="-564"/>
                      <a:pt x="73056" y="495"/>
                      <a:pt x="60092" y="6580"/>
                    </a:cubicBezTo>
                    <a:cubicBezTo>
                      <a:pt x="47128" y="12665"/>
                      <a:pt x="-13991" y="52353"/>
                      <a:pt x="2942" y="557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3B4C33F6-27E1-40BC-9CE1-0F95273FDE27}"/>
                  </a:ext>
                </a:extLst>
              </p:cNvPr>
              <p:cNvSpPr/>
              <p:nvPr/>
            </p:nvSpPr>
            <p:spPr>
              <a:xfrm>
                <a:off x="3652809" y="2737988"/>
                <a:ext cx="286263" cy="132980"/>
              </a:xfrm>
              <a:custGeom>
                <a:avLst/>
                <a:gdLst>
                  <a:gd name="connsiteX0" fmla="*/ 29 w 286263"/>
                  <a:gd name="connsiteY0" fmla="*/ 103637 h 132980"/>
                  <a:gd name="connsiteX1" fmla="*/ 73054 w 286263"/>
                  <a:gd name="connsiteY1" fmla="*/ 25850 h 132980"/>
                  <a:gd name="connsiteX2" fmla="*/ 154016 w 286263"/>
                  <a:gd name="connsiteY2" fmla="*/ 19500 h 132980"/>
                  <a:gd name="connsiteX3" fmla="*/ 220691 w 286263"/>
                  <a:gd name="connsiteY3" fmla="*/ 40137 h 132980"/>
                  <a:gd name="connsiteX4" fmla="*/ 260379 w 286263"/>
                  <a:gd name="connsiteY4" fmla="*/ 79825 h 132980"/>
                  <a:gd name="connsiteX5" fmla="*/ 282604 w 286263"/>
                  <a:gd name="connsiteY5" fmla="*/ 132212 h 132980"/>
                  <a:gd name="connsiteX6" fmla="*/ 284191 w 286263"/>
                  <a:gd name="connsiteY6" fmla="*/ 108400 h 132980"/>
                  <a:gd name="connsiteX7" fmla="*/ 261966 w 286263"/>
                  <a:gd name="connsiteY7" fmla="*/ 71887 h 132980"/>
                  <a:gd name="connsiteX8" fmla="*/ 223866 w 286263"/>
                  <a:gd name="connsiteY8" fmla="*/ 38550 h 132980"/>
                  <a:gd name="connsiteX9" fmla="*/ 187354 w 286263"/>
                  <a:gd name="connsiteY9" fmla="*/ 14737 h 132980"/>
                  <a:gd name="connsiteX10" fmla="*/ 130204 w 286263"/>
                  <a:gd name="connsiteY10" fmla="*/ 450 h 132980"/>
                  <a:gd name="connsiteX11" fmla="*/ 65116 w 286263"/>
                  <a:gd name="connsiteY11" fmla="*/ 9975 h 132980"/>
                  <a:gd name="connsiteX12" fmla="*/ 29 w 286263"/>
                  <a:gd name="connsiteY12" fmla="*/ 103637 h 13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6263" h="132980">
                    <a:moveTo>
                      <a:pt x="29" y="103637"/>
                    </a:moveTo>
                    <a:cubicBezTo>
                      <a:pt x="1352" y="106283"/>
                      <a:pt x="47390" y="39873"/>
                      <a:pt x="73054" y="25850"/>
                    </a:cubicBezTo>
                    <a:cubicBezTo>
                      <a:pt x="98718" y="11827"/>
                      <a:pt x="129410" y="17119"/>
                      <a:pt x="154016" y="19500"/>
                    </a:cubicBezTo>
                    <a:cubicBezTo>
                      <a:pt x="178622" y="21881"/>
                      <a:pt x="202964" y="30083"/>
                      <a:pt x="220691" y="40137"/>
                    </a:cubicBezTo>
                    <a:cubicBezTo>
                      <a:pt x="238418" y="50191"/>
                      <a:pt x="250060" y="64479"/>
                      <a:pt x="260379" y="79825"/>
                    </a:cubicBezTo>
                    <a:cubicBezTo>
                      <a:pt x="270698" y="95171"/>
                      <a:pt x="278635" y="127450"/>
                      <a:pt x="282604" y="132212"/>
                    </a:cubicBezTo>
                    <a:cubicBezTo>
                      <a:pt x="286573" y="136974"/>
                      <a:pt x="287631" y="118454"/>
                      <a:pt x="284191" y="108400"/>
                    </a:cubicBezTo>
                    <a:cubicBezTo>
                      <a:pt x="280751" y="98346"/>
                      <a:pt x="272020" y="83529"/>
                      <a:pt x="261966" y="71887"/>
                    </a:cubicBezTo>
                    <a:cubicBezTo>
                      <a:pt x="251912" y="60245"/>
                      <a:pt x="236301" y="48075"/>
                      <a:pt x="223866" y="38550"/>
                    </a:cubicBezTo>
                    <a:cubicBezTo>
                      <a:pt x="211431" y="29025"/>
                      <a:pt x="202964" y="21087"/>
                      <a:pt x="187354" y="14737"/>
                    </a:cubicBezTo>
                    <a:cubicBezTo>
                      <a:pt x="171744" y="8387"/>
                      <a:pt x="150577" y="1244"/>
                      <a:pt x="130204" y="450"/>
                    </a:cubicBezTo>
                    <a:cubicBezTo>
                      <a:pt x="109831" y="-344"/>
                      <a:pt x="87341" y="-1402"/>
                      <a:pt x="65116" y="9975"/>
                    </a:cubicBezTo>
                    <a:cubicBezTo>
                      <a:pt x="42891" y="21352"/>
                      <a:pt x="-1294" y="100991"/>
                      <a:pt x="29" y="1036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D726E271-4497-48B2-AC29-9DD564B6ADBB}"/>
                  </a:ext>
                </a:extLst>
              </p:cNvPr>
              <p:cNvSpPr/>
              <p:nvPr/>
            </p:nvSpPr>
            <p:spPr>
              <a:xfrm>
                <a:off x="3666982" y="2808288"/>
                <a:ext cx="257426" cy="176696"/>
              </a:xfrm>
              <a:custGeom>
                <a:avLst/>
                <a:gdLst>
                  <a:gd name="connsiteX0" fmla="*/ 231918 w 257426"/>
                  <a:gd name="connsiteY0" fmla="*/ 0 h 176696"/>
                  <a:gd name="connsiteX1" fmla="*/ 257318 w 257426"/>
                  <a:gd name="connsiteY1" fmla="*/ 76200 h 176696"/>
                  <a:gd name="connsiteX2" fmla="*/ 239856 w 257426"/>
                  <a:gd name="connsiteY2" fmla="*/ 123825 h 176696"/>
                  <a:gd name="connsiteX3" fmla="*/ 211281 w 257426"/>
                  <a:gd name="connsiteY3" fmla="*/ 147637 h 176696"/>
                  <a:gd name="connsiteX4" fmla="*/ 173181 w 257426"/>
                  <a:gd name="connsiteY4" fmla="*/ 173037 h 176696"/>
                  <a:gd name="connsiteX5" fmla="*/ 135081 w 257426"/>
                  <a:gd name="connsiteY5" fmla="*/ 176212 h 176696"/>
                  <a:gd name="connsiteX6" fmla="*/ 84281 w 257426"/>
                  <a:gd name="connsiteY6" fmla="*/ 169862 h 176696"/>
                  <a:gd name="connsiteX7" fmla="*/ 35068 w 257426"/>
                  <a:gd name="connsiteY7" fmla="*/ 141287 h 176696"/>
                  <a:gd name="connsiteX8" fmla="*/ 12843 w 257426"/>
                  <a:gd name="connsiteY8" fmla="*/ 107950 h 176696"/>
                  <a:gd name="connsiteX9" fmla="*/ 8081 w 257426"/>
                  <a:gd name="connsiteY9" fmla="*/ 73025 h 176696"/>
                  <a:gd name="connsiteX10" fmla="*/ 143 w 257426"/>
                  <a:gd name="connsiteY10" fmla="*/ 17462 h 176696"/>
                  <a:gd name="connsiteX11" fmla="*/ 4906 w 257426"/>
                  <a:gd name="connsiteY11" fmla="*/ 77787 h 176696"/>
                  <a:gd name="connsiteX12" fmla="*/ 27131 w 257426"/>
                  <a:gd name="connsiteY12" fmla="*/ 120650 h 176696"/>
                  <a:gd name="connsiteX13" fmla="*/ 90631 w 257426"/>
                  <a:gd name="connsiteY13" fmla="*/ 157162 h 176696"/>
                  <a:gd name="connsiteX14" fmla="*/ 160481 w 257426"/>
                  <a:gd name="connsiteY14" fmla="*/ 166687 h 176696"/>
                  <a:gd name="connsiteX15" fmla="*/ 200168 w 257426"/>
                  <a:gd name="connsiteY15" fmla="*/ 161925 h 176696"/>
                  <a:gd name="connsiteX16" fmla="*/ 233506 w 257426"/>
                  <a:gd name="connsiteY16" fmla="*/ 138112 h 176696"/>
                  <a:gd name="connsiteX17" fmla="*/ 252556 w 257426"/>
                  <a:gd name="connsiteY17" fmla="*/ 106362 h 176696"/>
                  <a:gd name="connsiteX18" fmla="*/ 254143 w 257426"/>
                  <a:gd name="connsiteY18" fmla="*/ 77787 h 176696"/>
                  <a:gd name="connsiteX19" fmla="*/ 231918 w 257426"/>
                  <a:gd name="connsiteY19" fmla="*/ 0 h 17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7426" h="176696">
                    <a:moveTo>
                      <a:pt x="231918" y="0"/>
                    </a:moveTo>
                    <a:cubicBezTo>
                      <a:pt x="232447" y="-265"/>
                      <a:pt x="255995" y="55563"/>
                      <a:pt x="257318" y="76200"/>
                    </a:cubicBezTo>
                    <a:cubicBezTo>
                      <a:pt x="258641" y="96838"/>
                      <a:pt x="247529" y="111919"/>
                      <a:pt x="239856" y="123825"/>
                    </a:cubicBezTo>
                    <a:cubicBezTo>
                      <a:pt x="232183" y="135731"/>
                      <a:pt x="222393" y="139435"/>
                      <a:pt x="211281" y="147637"/>
                    </a:cubicBezTo>
                    <a:cubicBezTo>
                      <a:pt x="200169" y="155839"/>
                      <a:pt x="185881" y="168274"/>
                      <a:pt x="173181" y="173037"/>
                    </a:cubicBezTo>
                    <a:cubicBezTo>
                      <a:pt x="160481" y="177800"/>
                      <a:pt x="149898" y="176741"/>
                      <a:pt x="135081" y="176212"/>
                    </a:cubicBezTo>
                    <a:cubicBezTo>
                      <a:pt x="120264" y="175683"/>
                      <a:pt x="100950" y="175683"/>
                      <a:pt x="84281" y="169862"/>
                    </a:cubicBezTo>
                    <a:cubicBezTo>
                      <a:pt x="67612" y="164041"/>
                      <a:pt x="46974" y="151606"/>
                      <a:pt x="35068" y="141287"/>
                    </a:cubicBezTo>
                    <a:cubicBezTo>
                      <a:pt x="23162" y="130968"/>
                      <a:pt x="17341" y="119327"/>
                      <a:pt x="12843" y="107950"/>
                    </a:cubicBezTo>
                    <a:cubicBezTo>
                      <a:pt x="8345" y="96573"/>
                      <a:pt x="10198" y="88106"/>
                      <a:pt x="8081" y="73025"/>
                    </a:cubicBezTo>
                    <a:cubicBezTo>
                      <a:pt x="5964" y="57944"/>
                      <a:pt x="672" y="16668"/>
                      <a:pt x="143" y="17462"/>
                    </a:cubicBezTo>
                    <a:cubicBezTo>
                      <a:pt x="-386" y="18256"/>
                      <a:pt x="408" y="60589"/>
                      <a:pt x="4906" y="77787"/>
                    </a:cubicBezTo>
                    <a:cubicBezTo>
                      <a:pt x="9404" y="94985"/>
                      <a:pt x="12843" y="107421"/>
                      <a:pt x="27131" y="120650"/>
                    </a:cubicBezTo>
                    <a:cubicBezTo>
                      <a:pt x="41418" y="133879"/>
                      <a:pt x="68406" y="149489"/>
                      <a:pt x="90631" y="157162"/>
                    </a:cubicBezTo>
                    <a:cubicBezTo>
                      <a:pt x="112856" y="164835"/>
                      <a:pt x="142225" y="165893"/>
                      <a:pt x="160481" y="166687"/>
                    </a:cubicBezTo>
                    <a:cubicBezTo>
                      <a:pt x="178737" y="167481"/>
                      <a:pt x="187997" y="166687"/>
                      <a:pt x="200168" y="161925"/>
                    </a:cubicBezTo>
                    <a:cubicBezTo>
                      <a:pt x="212339" y="157163"/>
                      <a:pt x="224775" y="147373"/>
                      <a:pt x="233506" y="138112"/>
                    </a:cubicBezTo>
                    <a:cubicBezTo>
                      <a:pt x="242237" y="128852"/>
                      <a:pt x="249117" y="116416"/>
                      <a:pt x="252556" y="106362"/>
                    </a:cubicBezTo>
                    <a:cubicBezTo>
                      <a:pt x="255996" y="96308"/>
                      <a:pt x="254937" y="88899"/>
                      <a:pt x="254143" y="77787"/>
                    </a:cubicBezTo>
                    <a:cubicBezTo>
                      <a:pt x="253349" y="66675"/>
                      <a:pt x="231389" y="265"/>
                      <a:pt x="2319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3695A386-20AD-444A-BD79-60D92D83B3E1}"/>
                  </a:ext>
                </a:extLst>
              </p:cNvPr>
              <p:cNvSpPr/>
              <p:nvPr/>
            </p:nvSpPr>
            <p:spPr>
              <a:xfrm>
                <a:off x="3724270" y="2756675"/>
                <a:ext cx="138132" cy="213548"/>
              </a:xfrm>
              <a:custGeom>
                <a:avLst/>
                <a:gdLst>
                  <a:gd name="connsiteX0" fmla="*/ 114305 w 138132"/>
                  <a:gd name="connsiteY0" fmla="*/ 13513 h 213548"/>
                  <a:gd name="connsiteX1" fmla="*/ 138118 w 138132"/>
                  <a:gd name="connsiteY1" fmla="*/ 70663 h 213548"/>
                  <a:gd name="connsiteX2" fmla="*/ 117480 w 138132"/>
                  <a:gd name="connsiteY2" fmla="*/ 164325 h 213548"/>
                  <a:gd name="connsiteX3" fmla="*/ 93668 w 138132"/>
                  <a:gd name="connsiteY3" fmla="*/ 200838 h 213548"/>
                  <a:gd name="connsiteX4" fmla="*/ 66680 w 138132"/>
                  <a:gd name="connsiteY4" fmla="*/ 213538 h 213548"/>
                  <a:gd name="connsiteX5" fmla="*/ 25405 w 138132"/>
                  <a:gd name="connsiteY5" fmla="*/ 199250 h 213548"/>
                  <a:gd name="connsiteX6" fmla="*/ 12705 w 138132"/>
                  <a:gd name="connsiteY6" fmla="*/ 156388 h 213548"/>
                  <a:gd name="connsiteX7" fmla="*/ 5 w 138132"/>
                  <a:gd name="connsiteY7" fmla="*/ 86538 h 213548"/>
                  <a:gd name="connsiteX8" fmla="*/ 14293 w 138132"/>
                  <a:gd name="connsiteY8" fmla="*/ 51613 h 213548"/>
                  <a:gd name="connsiteX9" fmla="*/ 30168 w 138132"/>
                  <a:gd name="connsiteY9" fmla="*/ 24625 h 213548"/>
                  <a:gd name="connsiteX10" fmla="*/ 25405 w 138132"/>
                  <a:gd name="connsiteY10" fmla="*/ 11925 h 213548"/>
                  <a:gd name="connsiteX11" fmla="*/ 12705 w 138132"/>
                  <a:gd name="connsiteY11" fmla="*/ 813 h 213548"/>
                  <a:gd name="connsiteX12" fmla="*/ 114305 w 138132"/>
                  <a:gd name="connsiteY12" fmla="*/ 13513 h 21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132" h="213548">
                    <a:moveTo>
                      <a:pt x="114305" y="13513"/>
                    </a:moveTo>
                    <a:cubicBezTo>
                      <a:pt x="135207" y="25155"/>
                      <a:pt x="137589" y="45528"/>
                      <a:pt x="138118" y="70663"/>
                    </a:cubicBezTo>
                    <a:cubicBezTo>
                      <a:pt x="138647" y="95798"/>
                      <a:pt x="124888" y="142629"/>
                      <a:pt x="117480" y="164325"/>
                    </a:cubicBezTo>
                    <a:cubicBezTo>
                      <a:pt x="110072" y="186021"/>
                      <a:pt x="102135" y="192636"/>
                      <a:pt x="93668" y="200838"/>
                    </a:cubicBezTo>
                    <a:cubicBezTo>
                      <a:pt x="85201" y="209040"/>
                      <a:pt x="78057" y="213803"/>
                      <a:pt x="66680" y="213538"/>
                    </a:cubicBezTo>
                    <a:cubicBezTo>
                      <a:pt x="55303" y="213273"/>
                      <a:pt x="34401" y="208775"/>
                      <a:pt x="25405" y="199250"/>
                    </a:cubicBezTo>
                    <a:cubicBezTo>
                      <a:pt x="16409" y="189725"/>
                      <a:pt x="16938" y="175173"/>
                      <a:pt x="12705" y="156388"/>
                    </a:cubicBezTo>
                    <a:cubicBezTo>
                      <a:pt x="8472" y="137603"/>
                      <a:pt x="-260" y="104000"/>
                      <a:pt x="5" y="86538"/>
                    </a:cubicBezTo>
                    <a:cubicBezTo>
                      <a:pt x="270" y="69076"/>
                      <a:pt x="9266" y="61932"/>
                      <a:pt x="14293" y="51613"/>
                    </a:cubicBezTo>
                    <a:cubicBezTo>
                      <a:pt x="19320" y="41294"/>
                      <a:pt x="28316" y="31240"/>
                      <a:pt x="30168" y="24625"/>
                    </a:cubicBezTo>
                    <a:cubicBezTo>
                      <a:pt x="32020" y="18010"/>
                      <a:pt x="28315" y="15894"/>
                      <a:pt x="25405" y="11925"/>
                    </a:cubicBezTo>
                    <a:cubicBezTo>
                      <a:pt x="22494" y="7956"/>
                      <a:pt x="5561" y="3459"/>
                      <a:pt x="12705" y="813"/>
                    </a:cubicBezTo>
                    <a:cubicBezTo>
                      <a:pt x="19849" y="-1833"/>
                      <a:pt x="93403" y="1871"/>
                      <a:pt x="114305" y="135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楕円 16">
                <a:extLst>
                  <a:ext uri="{FF2B5EF4-FFF2-40B4-BE49-F238E27FC236}">
                    <a16:creationId xmlns:a16="http://schemas.microsoft.com/office/drawing/2014/main" id="{F1655FB8-D780-4DB4-A38F-1A21B9213128}"/>
                  </a:ext>
                </a:extLst>
              </p:cNvPr>
              <p:cNvSpPr/>
              <p:nvPr/>
            </p:nvSpPr>
            <p:spPr>
              <a:xfrm>
                <a:off x="3751263" y="2798762"/>
                <a:ext cx="45719" cy="603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E13C0708-0607-45F0-9820-6E79ECD236C4}"/>
                  </a:ext>
                </a:extLst>
              </p:cNvPr>
              <p:cNvSpPr/>
              <p:nvPr/>
            </p:nvSpPr>
            <p:spPr>
              <a:xfrm>
                <a:off x="4304766" y="2720166"/>
                <a:ext cx="289953" cy="92369"/>
              </a:xfrm>
              <a:custGeom>
                <a:avLst/>
                <a:gdLst>
                  <a:gd name="connsiteX0" fmla="*/ 2122 w 289953"/>
                  <a:gd name="connsiteY0" fmla="*/ 91297 h 92369"/>
                  <a:gd name="connsiteX1" fmla="*/ 100547 w 289953"/>
                  <a:gd name="connsiteY1" fmla="*/ 54784 h 92369"/>
                  <a:gd name="connsiteX2" fmla="*/ 192622 w 289953"/>
                  <a:gd name="connsiteY2" fmla="*/ 40497 h 92369"/>
                  <a:gd name="connsiteX3" fmla="*/ 256122 w 289953"/>
                  <a:gd name="connsiteY3" fmla="*/ 40497 h 92369"/>
                  <a:gd name="connsiteX4" fmla="*/ 289459 w 289953"/>
                  <a:gd name="connsiteY4" fmla="*/ 51609 h 92369"/>
                  <a:gd name="connsiteX5" fmla="*/ 275172 w 289953"/>
                  <a:gd name="connsiteY5" fmla="*/ 19859 h 92369"/>
                  <a:gd name="connsiteX6" fmla="*/ 262472 w 289953"/>
                  <a:gd name="connsiteY6" fmla="*/ 2397 h 92369"/>
                  <a:gd name="connsiteX7" fmla="*/ 198972 w 289953"/>
                  <a:gd name="connsiteY7" fmla="*/ 8747 h 92369"/>
                  <a:gd name="connsiteX8" fmla="*/ 2122 w 289953"/>
                  <a:gd name="connsiteY8" fmla="*/ 91297 h 9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9953" h="92369">
                    <a:moveTo>
                      <a:pt x="2122" y="91297"/>
                    </a:moveTo>
                    <a:cubicBezTo>
                      <a:pt x="-14282" y="98970"/>
                      <a:pt x="68797" y="63251"/>
                      <a:pt x="100547" y="54784"/>
                    </a:cubicBezTo>
                    <a:cubicBezTo>
                      <a:pt x="132297" y="46317"/>
                      <a:pt x="166693" y="42878"/>
                      <a:pt x="192622" y="40497"/>
                    </a:cubicBezTo>
                    <a:cubicBezTo>
                      <a:pt x="218551" y="38116"/>
                      <a:pt x="239983" y="38645"/>
                      <a:pt x="256122" y="40497"/>
                    </a:cubicBezTo>
                    <a:cubicBezTo>
                      <a:pt x="272261" y="42349"/>
                      <a:pt x="286284" y="55049"/>
                      <a:pt x="289459" y="51609"/>
                    </a:cubicBezTo>
                    <a:cubicBezTo>
                      <a:pt x="292634" y="48169"/>
                      <a:pt x="279670" y="28061"/>
                      <a:pt x="275172" y="19859"/>
                    </a:cubicBezTo>
                    <a:cubicBezTo>
                      <a:pt x="270674" y="11657"/>
                      <a:pt x="275172" y="4249"/>
                      <a:pt x="262472" y="2397"/>
                    </a:cubicBezTo>
                    <a:cubicBezTo>
                      <a:pt x="249772" y="545"/>
                      <a:pt x="243158" y="-4218"/>
                      <a:pt x="198972" y="8747"/>
                    </a:cubicBezTo>
                    <a:cubicBezTo>
                      <a:pt x="154786" y="21712"/>
                      <a:pt x="18526" y="83624"/>
                      <a:pt x="2122" y="912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7433BA75-AD4E-4232-9869-B44A449C8CB8}"/>
                  </a:ext>
                </a:extLst>
              </p:cNvPr>
              <p:cNvSpPr/>
              <p:nvPr/>
            </p:nvSpPr>
            <p:spPr>
              <a:xfrm>
                <a:off x="4184513" y="2880055"/>
                <a:ext cx="47797" cy="216138"/>
              </a:xfrm>
              <a:custGeom>
                <a:avLst/>
                <a:gdLst>
                  <a:gd name="connsiteX0" fmla="*/ 47762 w 47797"/>
                  <a:gd name="connsiteY0" fmla="*/ 1258 h 216138"/>
                  <a:gd name="connsiteX1" fmla="*/ 9662 w 47797"/>
                  <a:gd name="connsiteY1" fmla="*/ 75870 h 216138"/>
                  <a:gd name="connsiteX2" fmla="*/ 27125 w 47797"/>
                  <a:gd name="connsiteY2" fmla="*/ 210808 h 216138"/>
                  <a:gd name="connsiteX3" fmla="*/ 8075 w 47797"/>
                  <a:gd name="connsiteY3" fmla="*/ 183820 h 216138"/>
                  <a:gd name="connsiteX4" fmla="*/ 1725 w 47797"/>
                  <a:gd name="connsiteY4" fmla="*/ 134608 h 216138"/>
                  <a:gd name="connsiteX5" fmla="*/ 47762 w 47797"/>
                  <a:gd name="connsiteY5" fmla="*/ 1258 h 21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97" h="216138">
                    <a:moveTo>
                      <a:pt x="47762" y="1258"/>
                    </a:moveTo>
                    <a:cubicBezTo>
                      <a:pt x="49085" y="-8532"/>
                      <a:pt x="13101" y="40945"/>
                      <a:pt x="9662" y="75870"/>
                    </a:cubicBezTo>
                    <a:cubicBezTo>
                      <a:pt x="6223" y="110795"/>
                      <a:pt x="27389" y="192816"/>
                      <a:pt x="27125" y="210808"/>
                    </a:cubicBezTo>
                    <a:cubicBezTo>
                      <a:pt x="26861" y="228800"/>
                      <a:pt x="12308" y="196520"/>
                      <a:pt x="8075" y="183820"/>
                    </a:cubicBezTo>
                    <a:cubicBezTo>
                      <a:pt x="3842" y="171120"/>
                      <a:pt x="-3302" y="161595"/>
                      <a:pt x="1725" y="134608"/>
                    </a:cubicBezTo>
                    <a:cubicBezTo>
                      <a:pt x="6752" y="107621"/>
                      <a:pt x="46439" y="11048"/>
                      <a:pt x="47762" y="1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7F5A267F-EB68-42BB-95DE-B5433E3BAD87}"/>
                  </a:ext>
                </a:extLst>
              </p:cNvPr>
              <p:cNvSpPr/>
              <p:nvPr/>
            </p:nvSpPr>
            <p:spPr>
              <a:xfrm rot="1315842">
                <a:off x="4173491" y="3168650"/>
                <a:ext cx="29130" cy="68696"/>
              </a:xfrm>
              <a:custGeom>
                <a:avLst/>
                <a:gdLst>
                  <a:gd name="connsiteX0" fmla="*/ 20683 w 29130"/>
                  <a:gd name="connsiteY0" fmla="*/ 0 h 68696"/>
                  <a:gd name="connsiteX1" fmla="*/ 46 w 29130"/>
                  <a:gd name="connsiteY1" fmla="*/ 61913 h 68696"/>
                  <a:gd name="connsiteX2" fmla="*/ 27033 w 29130"/>
                  <a:gd name="connsiteY2" fmla="*/ 61913 h 68696"/>
                  <a:gd name="connsiteX3" fmla="*/ 20683 w 29130"/>
                  <a:gd name="connsiteY3" fmla="*/ 0 h 6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30" h="68696">
                    <a:moveTo>
                      <a:pt x="20683" y="0"/>
                    </a:moveTo>
                    <a:cubicBezTo>
                      <a:pt x="16185" y="0"/>
                      <a:pt x="-1012" y="51594"/>
                      <a:pt x="46" y="61913"/>
                    </a:cubicBezTo>
                    <a:cubicBezTo>
                      <a:pt x="1104" y="72232"/>
                      <a:pt x="21212" y="69586"/>
                      <a:pt x="27033" y="61913"/>
                    </a:cubicBezTo>
                    <a:cubicBezTo>
                      <a:pt x="32854" y="54240"/>
                      <a:pt x="25181" y="0"/>
                      <a:pt x="20683" y="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楕円 22">
                <a:extLst>
                  <a:ext uri="{FF2B5EF4-FFF2-40B4-BE49-F238E27FC236}">
                    <a16:creationId xmlns:a16="http://schemas.microsoft.com/office/drawing/2014/main" id="{C1B55552-A475-4061-B4DF-FE38FE52DFAB}"/>
                  </a:ext>
                </a:extLst>
              </p:cNvPr>
              <p:cNvSpPr/>
              <p:nvPr/>
            </p:nvSpPr>
            <p:spPr>
              <a:xfrm>
                <a:off x="4087813" y="3182938"/>
                <a:ext cx="45719" cy="45719"/>
              </a:xfrm>
              <a:prstGeom prst="ellipse">
                <a:avLst/>
              </a:pr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3140633B-5A28-4E98-AB78-594E677C3F4E}"/>
                  </a:ext>
                </a:extLst>
              </p:cNvPr>
              <p:cNvSpPr/>
              <p:nvPr/>
            </p:nvSpPr>
            <p:spPr>
              <a:xfrm>
                <a:off x="3940138" y="3406389"/>
                <a:ext cx="217128" cy="71967"/>
              </a:xfrm>
              <a:custGeom>
                <a:avLst/>
                <a:gdLst>
                  <a:gd name="connsiteX0" fmla="*/ 37 w 217128"/>
                  <a:gd name="connsiteY0" fmla="*/ 71824 h 71967"/>
                  <a:gd name="connsiteX1" fmla="*/ 71475 w 217128"/>
                  <a:gd name="connsiteY1" fmla="*/ 24199 h 71967"/>
                  <a:gd name="connsiteX2" fmla="*/ 144500 w 217128"/>
                  <a:gd name="connsiteY2" fmla="*/ 21024 h 71967"/>
                  <a:gd name="connsiteX3" fmla="*/ 209587 w 217128"/>
                  <a:gd name="connsiteY3" fmla="*/ 36899 h 71967"/>
                  <a:gd name="connsiteX4" fmla="*/ 214350 w 217128"/>
                  <a:gd name="connsiteY4" fmla="*/ 32136 h 71967"/>
                  <a:gd name="connsiteX5" fmla="*/ 196887 w 217128"/>
                  <a:gd name="connsiteY5" fmla="*/ 11499 h 71967"/>
                  <a:gd name="connsiteX6" fmla="*/ 161962 w 217128"/>
                  <a:gd name="connsiteY6" fmla="*/ 386 h 71967"/>
                  <a:gd name="connsiteX7" fmla="*/ 81000 w 217128"/>
                  <a:gd name="connsiteY7" fmla="*/ 6736 h 71967"/>
                  <a:gd name="connsiteX8" fmla="*/ 37 w 217128"/>
                  <a:gd name="connsiteY8" fmla="*/ 71824 h 7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128" h="71967">
                    <a:moveTo>
                      <a:pt x="37" y="71824"/>
                    </a:moveTo>
                    <a:cubicBezTo>
                      <a:pt x="-1550" y="74734"/>
                      <a:pt x="47398" y="32666"/>
                      <a:pt x="71475" y="24199"/>
                    </a:cubicBezTo>
                    <a:cubicBezTo>
                      <a:pt x="95552" y="15732"/>
                      <a:pt x="121481" y="18907"/>
                      <a:pt x="144500" y="21024"/>
                    </a:cubicBezTo>
                    <a:cubicBezTo>
                      <a:pt x="167519" y="23141"/>
                      <a:pt x="197945" y="35047"/>
                      <a:pt x="209587" y="36899"/>
                    </a:cubicBezTo>
                    <a:cubicBezTo>
                      <a:pt x="221229" y="38751"/>
                      <a:pt x="216467" y="36369"/>
                      <a:pt x="214350" y="32136"/>
                    </a:cubicBezTo>
                    <a:cubicBezTo>
                      <a:pt x="212233" y="27903"/>
                      <a:pt x="205618" y="16791"/>
                      <a:pt x="196887" y="11499"/>
                    </a:cubicBezTo>
                    <a:cubicBezTo>
                      <a:pt x="188156" y="6207"/>
                      <a:pt x="181276" y="1180"/>
                      <a:pt x="161962" y="386"/>
                    </a:cubicBezTo>
                    <a:cubicBezTo>
                      <a:pt x="142648" y="-408"/>
                      <a:pt x="108781" y="-672"/>
                      <a:pt x="81000" y="6736"/>
                    </a:cubicBezTo>
                    <a:cubicBezTo>
                      <a:pt x="53219" y="14144"/>
                      <a:pt x="1624" y="68914"/>
                      <a:pt x="37" y="718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DFD8F840-7FEA-44AB-AD66-EF26C35D1A86}"/>
                  </a:ext>
                </a:extLst>
              </p:cNvPr>
              <p:cNvSpPr/>
              <p:nvPr/>
            </p:nvSpPr>
            <p:spPr>
              <a:xfrm>
                <a:off x="4295701" y="2796404"/>
                <a:ext cx="222421" cy="167565"/>
              </a:xfrm>
              <a:custGeom>
                <a:avLst/>
                <a:gdLst>
                  <a:gd name="connsiteX0" fmla="*/ 74 w 222421"/>
                  <a:gd name="connsiteY0" fmla="*/ 167459 h 167565"/>
                  <a:gd name="connsiteX1" fmla="*/ 14362 w 222421"/>
                  <a:gd name="connsiteY1" fmla="*/ 83321 h 167565"/>
                  <a:gd name="connsiteX2" fmla="*/ 42937 w 222421"/>
                  <a:gd name="connsiteY2" fmla="*/ 54746 h 167565"/>
                  <a:gd name="connsiteX3" fmla="*/ 95324 w 222421"/>
                  <a:gd name="connsiteY3" fmla="*/ 29346 h 167565"/>
                  <a:gd name="connsiteX4" fmla="*/ 144537 w 222421"/>
                  <a:gd name="connsiteY4" fmla="*/ 18234 h 167565"/>
                  <a:gd name="connsiteX5" fmla="*/ 165174 w 222421"/>
                  <a:gd name="connsiteY5" fmla="*/ 21409 h 167565"/>
                  <a:gd name="connsiteX6" fmla="*/ 196924 w 222421"/>
                  <a:gd name="connsiteY6" fmla="*/ 75384 h 167565"/>
                  <a:gd name="connsiteX7" fmla="*/ 211212 w 222421"/>
                  <a:gd name="connsiteY7" fmla="*/ 84909 h 167565"/>
                  <a:gd name="connsiteX8" fmla="*/ 222324 w 222421"/>
                  <a:gd name="connsiteY8" fmla="*/ 80146 h 167565"/>
                  <a:gd name="connsiteX9" fmla="*/ 215974 w 222421"/>
                  <a:gd name="connsiteY9" fmla="*/ 62684 h 167565"/>
                  <a:gd name="connsiteX10" fmla="*/ 204862 w 222421"/>
                  <a:gd name="connsiteY10" fmla="*/ 35696 h 167565"/>
                  <a:gd name="connsiteX11" fmla="*/ 165174 w 222421"/>
                  <a:gd name="connsiteY11" fmla="*/ 5534 h 167565"/>
                  <a:gd name="connsiteX12" fmla="*/ 150887 w 222421"/>
                  <a:gd name="connsiteY12" fmla="*/ 771 h 167565"/>
                  <a:gd name="connsiteX13" fmla="*/ 69924 w 222421"/>
                  <a:gd name="connsiteY13" fmla="*/ 15059 h 167565"/>
                  <a:gd name="connsiteX14" fmla="*/ 12774 w 222421"/>
                  <a:gd name="connsiteY14" fmla="*/ 64271 h 167565"/>
                  <a:gd name="connsiteX15" fmla="*/ 74 w 222421"/>
                  <a:gd name="connsiteY15" fmla="*/ 167459 h 167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421" h="167565">
                    <a:moveTo>
                      <a:pt x="74" y="167459"/>
                    </a:moveTo>
                    <a:cubicBezTo>
                      <a:pt x="339" y="170634"/>
                      <a:pt x="7218" y="102106"/>
                      <a:pt x="14362" y="83321"/>
                    </a:cubicBezTo>
                    <a:cubicBezTo>
                      <a:pt x="21506" y="64536"/>
                      <a:pt x="29443" y="63742"/>
                      <a:pt x="42937" y="54746"/>
                    </a:cubicBezTo>
                    <a:cubicBezTo>
                      <a:pt x="56431" y="45750"/>
                      <a:pt x="78391" y="35431"/>
                      <a:pt x="95324" y="29346"/>
                    </a:cubicBezTo>
                    <a:cubicBezTo>
                      <a:pt x="112257" y="23261"/>
                      <a:pt x="132895" y="19557"/>
                      <a:pt x="144537" y="18234"/>
                    </a:cubicBezTo>
                    <a:cubicBezTo>
                      <a:pt x="156179" y="16911"/>
                      <a:pt x="156443" y="11884"/>
                      <a:pt x="165174" y="21409"/>
                    </a:cubicBezTo>
                    <a:cubicBezTo>
                      <a:pt x="173905" y="30934"/>
                      <a:pt x="189251" y="64801"/>
                      <a:pt x="196924" y="75384"/>
                    </a:cubicBezTo>
                    <a:cubicBezTo>
                      <a:pt x="204597" y="85967"/>
                      <a:pt x="206979" y="84115"/>
                      <a:pt x="211212" y="84909"/>
                    </a:cubicBezTo>
                    <a:cubicBezTo>
                      <a:pt x="215445" y="85703"/>
                      <a:pt x="221530" y="83850"/>
                      <a:pt x="222324" y="80146"/>
                    </a:cubicBezTo>
                    <a:cubicBezTo>
                      <a:pt x="223118" y="76442"/>
                      <a:pt x="218884" y="70092"/>
                      <a:pt x="215974" y="62684"/>
                    </a:cubicBezTo>
                    <a:cubicBezTo>
                      <a:pt x="213064" y="55276"/>
                      <a:pt x="213329" y="45221"/>
                      <a:pt x="204862" y="35696"/>
                    </a:cubicBezTo>
                    <a:cubicBezTo>
                      <a:pt x="196395" y="26171"/>
                      <a:pt x="174170" y="11355"/>
                      <a:pt x="165174" y="5534"/>
                    </a:cubicBezTo>
                    <a:cubicBezTo>
                      <a:pt x="156178" y="-287"/>
                      <a:pt x="166762" y="-817"/>
                      <a:pt x="150887" y="771"/>
                    </a:cubicBezTo>
                    <a:cubicBezTo>
                      <a:pt x="135012" y="2358"/>
                      <a:pt x="92943" y="4476"/>
                      <a:pt x="69924" y="15059"/>
                    </a:cubicBezTo>
                    <a:cubicBezTo>
                      <a:pt x="46905" y="25642"/>
                      <a:pt x="26003" y="42046"/>
                      <a:pt x="12774" y="64271"/>
                    </a:cubicBezTo>
                    <a:cubicBezTo>
                      <a:pt x="-455" y="86496"/>
                      <a:pt x="-191" y="164284"/>
                      <a:pt x="74" y="1674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9ADF70B9-6076-469B-B214-F148A429EF9D}"/>
                  </a:ext>
                </a:extLst>
              </p:cNvPr>
              <p:cNvSpPr/>
              <p:nvPr/>
            </p:nvSpPr>
            <p:spPr>
              <a:xfrm>
                <a:off x="4331939" y="2808006"/>
                <a:ext cx="126162" cy="216618"/>
              </a:xfrm>
              <a:custGeom>
                <a:avLst/>
                <a:gdLst>
                  <a:gd name="connsiteX0" fmla="*/ 113061 w 126162"/>
                  <a:gd name="connsiteY0" fmla="*/ 1869 h 216618"/>
                  <a:gd name="connsiteX1" fmla="*/ 122586 w 126162"/>
                  <a:gd name="connsiteY1" fmla="*/ 86007 h 216618"/>
                  <a:gd name="connsiteX2" fmla="*/ 100361 w 126162"/>
                  <a:gd name="connsiteY2" fmla="*/ 165382 h 216618"/>
                  <a:gd name="connsiteX3" fmla="*/ 79724 w 126162"/>
                  <a:gd name="connsiteY3" fmla="*/ 208244 h 216618"/>
                  <a:gd name="connsiteX4" fmla="*/ 44799 w 126162"/>
                  <a:gd name="connsiteY4" fmla="*/ 213007 h 216618"/>
                  <a:gd name="connsiteX5" fmla="*/ 9874 w 126162"/>
                  <a:gd name="connsiteY5" fmla="*/ 166969 h 216618"/>
                  <a:gd name="connsiteX6" fmla="*/ 6699 w 126162"/>
                  <a:gd name="connsiteY6" fmla="*/ 119344 h 216618"/>
                  <a:gd name="connsiteX7" fmla="*/ 14636 w 126162"/>
                  <a:gd name="connsiteY7" fmla="*/ 66957 h 216618"/>
                  <a:gd name="connsiteX8" fmla="*/ 16224 w 126162"/>
                  <a:gd name="connsiteY8" fmla="*/ 51082 h 216618"/>
                  <a:gd name="connsiteX9" fmla="*/ 1936 w 126162"/>
                  <a:gd name="connsiteY9" fmla="*/ 28857 h 216618"/>
                  <a:gd name="connsiteX10" fmla="*/ 113061 w 126162"/>
                  <a:gd name="connsiteY10" fmla="*/ 1869 h 216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162" h="216618">
                    <a:moveTo>
                      <a:pt x="113061" y="1869"/>
                    </a:moveTo>
                    <a:cubicBezTo>
                      <a:pt x="133169" y="11394"/>
                      <a:pt x="124703" y="58755"/>
                      <a:pt x="122586" y="86007"/>
                    </a:cubicBezTo>
                    <a:cubicBezTo>
                      <a:pt x="120469" y="113259"/>
                      <a:pt x="107505" y="145009"/>
                      <a:pt x="100361" y="165382"/>
                    </a:cubicBezTo>
                    <a:cubicBezTo>
                      <a:pt x="93217" y="185755"/>
                      <a:pt x="88984" y="200307"/>
                      <a:pt x="79724" y="208244"/>
                    </a:cubicBezTo>
                    <a:cubicBezTo>
                      <a:pt x="70464" y="216181"/>
                      <a:pt x="56441" y="219886"/>
                      <a:pt x="44799" y="213007"/>
                    </a:cubicBezTo>
                    <a:cubicBezTo>
                      <a:pt x="33157" y="206128"/>
                      <a:pt x="16224" y="182579"/>
                      <a:pt x="9874" y="166969"/>
                    </a:cubicBezTo>
                    <a:cubicBezTo>
                      <a:pt x="3524" y="151359"/>
                      <a:pt x="5905" y="136013"/>
                      <a:pt x="6699" y="119344"/>
                    </a:cubicBezTo>
                    <a:cubicBezTo>
                      <a:pt x="7493" y="102675"/>
                      <a:pt x="13048" y="78334"/>
                      <a:pt x="14636" y="66957"/>
                    </a:cubicBezTo>
                    <a:cubicBezTo>
                      <a:pt x="16223" y="55580"/>
                      <a:pt x="18341" y="57432"/>
                      <a:pt x="16224" y="51082"/>
                    </a:cubicBezTo>
                    <a:cubicBezTo>
                      <a:pt x="14107" y="44732"/>
                      <a:pt x="-6266" y="35736"/>
                      <a:pt x="1936" y="28857"/>
                    </a:cubicBezTo>
                    <a:cubicBezTo>
                      <a:pt x="10138" y="21978"/>
                      <a:pt x="92953" y="-7656"/>
                      <a:pt x="113061" y="18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楕円 26">
                <a:extLst>
                  <a:ext uri="{FF2B5EF4-FFF2-40B4-BE49-F238E27FC236}">
                    <a16:creationId xmlns:a16="http://schemas.microsoft.com/office/drawing/2014/main" id="{47D17FB7-07EB-4154-A8A8-CD86AB775C66}"/>
                  </a:ext>
                </a:extLst>
              </p:cNvPr>
              <p:cNvSpPr/>
              <p:nvPr/>
            </p:nvSpPr>
            <p:spPr>
              <a:xfrm>
                <a:off x="4351338" y="2849561"/>
                <a:ext cx="45719" cy="603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EA75FF6B-8503-47E9-B766-8DA2D4613C8E}"/>
                  </a:ext>
                </a:extLst>
              </p:cNvPr>
              <p:cNvSpPr/>
              <p:nvPr/>
            </p:nvSpPr>
            <p:spPr>
              <a:xfrm>
                <a:off x="4303588" y="2883049"/>
                <a:ext cx="203683" cy="166782"/>
              </a:xfrm>
              <a:custGeom>
                <a:avLst/>
                <a:gdLst>
                  <a:gd name="connsiteX0" fmla="*/ 200150 w 203683"/>
                  <a:gd name="connsiteY0" fmla="*/ 1439 h 166782"/>
                  <a:gd name="connsiteX1" fmla="*/ 196975 w 203683"/>
                  <a:gd name="connsiteY1" fmla="*/ 58589 h 166782"/>
                  <a:gd name="connsiteX2" fmla="*/ 160462 w 203683"/>
                  <a:gd name="connsiteY2" fmla="*/ 118914 h 166782"/>
                  <a:gd name="connsiteX3" fmla="*/ 122362 w 203683"/>
                  <a:gd name="connsiteY3" fmla="*/ 158601 h 166782"/>
                  <a:gd name="connsiteX4" fmla="*/ 76325 w 203683"/>
                  <a:gd name="connsiteY4" fmla="*/ 164951 h 166782"/>
                  <a:gd name="connsiteX5" fmla="*/ 28700 w 203683"/>
                  <a:gd name="connsiteY5" fmla="*/ 134789 h 166782"/>
                  <a:gd name="connsiteX6" fmla="*/ 9650 w 203683"/>
                  <a:gd name="connsiteY6" fmla="*/ 101451 h 166782"/>
                  <a:gd name="connsiteX7" fmla="*/ 125 w 203683"/>
                  <a:gd name="connsiteY7" fmla="*/ 74464 h 166782"/>
                  <a:gd name="connsiteX8" fmla="*/ 16000 w 203683"/>
                  <a:gd name="connsiteY8" fmla="*/ 106214 h 166782"/>
                  <a:gd name="connsiteX9" fmla="*/ 47750 w 203683"/>
                  <a:gd name="connsiteY9" fmla="*/ 145901 h 166782"/>
                  <a:gd name="connsiteX10" fmla="*/ 93787 w 203683"/>
                  <a:gd name="connsiteY10" fmla="*/ 153839 h 166782"/>
                  <a:gd name="connsiteX11" fmla="*/ 127125 w 203683"/>
                  <a:gd name="connsiteY11" fmla="*/ 150664 h 166782"/>
                  <a:gd name="connsiteX12" fmla="*/ 158875 w 203683"/>
                  <a:gd name="connsiteY12" fmla="*/ 120501 h 166782"/>
                  <a:gd name="connsiteX13" fmla="*/ 200150 w 203683"/>
                  <a:gd name="connsiteY13" fmla="*/ 1439 h 16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3683" h="166782">
                    <a:moveTo>
                      <a:pt x="200150" y="1439"/>
                    </a:moveTo>
                    <a:cubicBezTo>
                      <a:pt x="206500" y="-8880"/>
                      <a:pt x="203590" y="39010"/>
                      <a:pt x="196975" y="58589"/>
                    </a:cubicBezTo>
                    <a:cubicBezTo>
                      <a:pt x="190360" y="78168"/>
                      <a:pt x="172897" y="102245"/>
                      <a:pt x="160462" y="118914"/>
                    </a:cubicBezTo>
                    <a:cubicBezTo>
                      <a:pt x="148027" y="135583"/>
                      <a:pt x="136385" y="150928"/>
                      <a:pt x="122362" y="158601"/>
                    </a:cubicBezTo>
                    <a:cubicBezTo>
                      <a:pt x="108339" y="166274"/>
                      <a:pt x="91935" y="168920"/>
                      <a:pt x="76325" y="164951"/>
                    </a:cubicBezTo>
                    <a:cubicBezTo>
                      <a:pt x="60715" y="160982"/>
                      <a:pt x="39812" y="145372"/>
                      <a:pt x="28700" y="134789"/>
                    </a:cubicBezTo>
                    <a:cubicBezTo>
                      <a:pt x="17588" y="124206"/>
                      <a:pt x="14412" y="111505"/>
                      <a:pt x="9650" y="101451"/>
                    </a:cubicBezTo>
                    <a:cubicBezTo>
                      <a:pt x="4887" y="91397"/>
                      <a:pt x="-933" y="73670"/>
                      <a:pt x="125" y="74464"/>
                    </a:cubicBezTo>
                    <a:cubicBezTo>
                      <a:pt x="1183" y="75258"/>
                      <a:pt x="8063" y="94308"/>
                      <a:pt x="16000" y="106214"/>
                    </a:cubicBezTo>
                    <a:cubicBezTo>
                      <a:pt x="23937" y="118120"/>
                      <a:pt x="34786" y="137964"/>
                      <a:pt x="47750" y="145901"/>
                    </a:cubicBezTo>
                    <a:cubicBezTo>
                      <a:pt x="60714" y="153838"/>
                      <a:pt x="80558" y="153045"/>
                      <a:pt x="93787" y="153839"/>
                    </a:cubicBezTo>
                    <a:cubicBezTo>
                      <a:pt x="107016" y="154633"/>
                      <a:pt x="116277" y="156220"/>
                      <a:pt x="127125" y="150664"/>
                    </a:cubicBezTo>
                    <a:cubicBezTo>
                      <a:pt x="137973" y="145108"/>
                      <a:pt x="147763" y="137699"/>
                      <a:pt x="158875" y="120501"/>
                    </a:cubicBezTo>
                    <a:cubicBezTo>
                      <a:pt x="169987" y="103303"/>
                      <a:pt x="193800" y="11758"/>
                      <a:pt x="200150" y="14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D4352342-3776-4654-A64E-CDA1166FA736}"/>
                  </a:ext>
                </a:extLst>
              </p:cNvPr>
              <p:cNvSpPr/>
              <p:nvPr/>
            </p:nvSpPr>
            <p:spPr>
              <a:xfrm>
                <a:off x="3800475" y="2244223"/>
                <a:ext cx="523279" cy="447520"/>
              </a:xfrm>
              <a:custGeom>
                <a:avLst/>
                <a:gdLst>
                  <a:gd name="connsiteX0" fmla="*/ 398463 w 523279"/>
                  <a:gd name="connsiteY0" fmla="*/ 502 h 447520"/>
                  <a:gd name="connsiteX1" fmla="*/ 254000 w 523279"/>
                  <a:gd name="connsiteY1" fmla="*/ 203702 h 447520"/>
                  <a:gd name="connsiteX2" fmla="*/ 107950 w 523279"/>
                  <a:gd name="connsiteY2" fmla="*/ 346577 h 447520"/>
                  <a:gd name="connsiteX3" fmla="*/ 0 w 523279"/>
                  <a:gd name="connsiteY3" fmla="*/ 440240 h 447520"/>
                  <a:gd name="connsiteX4" fmla="*/ 107950 w 523279"/>
                  <a:gd name="connsiteY4" fmla="*/ 429127 h 447520"/>
                  <a:gd name="connsiteX5" fmla="*/ 323850 w 523279"/>
                  <a:gd name="connsiteY5" fmla="*/ 332290 h 447520"/>
                  <a:gd name="connsiteX6" fmla="*/ 431800 w 523279"/>
                  <a:gd name="connsiteY6" fmla="*/ 224340 h 447520"/>
                  <a:gd name="connsiteX7" fmla="*/ 522288 w 523279"/>
                  <a:gd name="connsiteY7" fmla="*/ 140202 h 447520"/>
                  <a:gd name="connsiteX8" fmla="*/ 474663 w 523279"/>
                  <a:gd name="connsiteY8" fmla="*/ 187827 h 447520"/>
                  <a:gd name="connsiteX9" fmla="*/ 392113 w 523279"/>
                  <a:gd name="connsiteY9" fmla="*/ 257677 h 447520"/>
                  <a:gd name="connsiteX10" fmla="*/ 315913 w 523279"/>
                  <a:gd name="connsiteY10" fmla="*/ 329115 h 447520"/>
                  <a:gd name="connsiteX11" fmla="*/ 193675 w 523279"/>
                  <a:gd name="connsiteY11" fmla="*/ 373565 h 447520"/>
                  <a:gd name="connsiteX12" fmla="*/ 30163 w 523279"/>
                  <a:gd name="connsiteY12" fmla="*/ 435477 h 447520"/>
                  <a:gd name="connsiteX13" fmla="*/ 109538 w 523279"/>
                  <a:gd name="connsiteY13" fmla="*/ 383090 h 447520"/>
                  <a:gd name="connsiteX14" fmla="*/ 317500 w 523279"/>
                  <a:gd name="connsiteY14" fmla="*/ 152902 h 447520"/>
                  <a:gd name="connsiteX15" fmla="*/ 398463 w 523279"/>
                  <a:gd name="connsiteY15" fmla="*/ 502 h 44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3279" h="447520">
                    <a:moveTo>
                      <a:pt x="398463" y="502"/>
                    </a:moveTo>
                    <a:cubicBezTo>
                      <a:pt x="387880" y="8969"/>
                      <a:pt x="302419" y="146023"/>
                      <a:pt x="254000" y="203702"/>
                    </a:cubicBezTo>
                    <a:cubicBezTo>
                      <a:pt x="205581" y="261381"/>
                      <a:pt x="150283" y="307154"/>
                      <a:pt x="107950" y="346577"/>
                    </a:cubicBezTo>
                    <a:cubicBezTo>
                      <a:pt x="65617" y="386000"/>
                      <a:pt x="0" y="426482"/>
                      <a:pt x="0" y="440240"/>
                    </a:cubicBezTo>
                    <a:cubicBezTo>
                      <a:pt x="0" y="453998"/>
                      <a:pt x="53975" y="447119"/>
                      <a:pt x="107950" y="429127"/>
                    </a:cubicBezTo>
                    <a:cubicBezTo>
                      <a:pt x="161925" y="411135"/>
                      <a:pt x="269875" y="366421"/>
                      <a:pt x="323850" y="332290"/>
                    </a:cubicBezTo>
                    <a:cubicBezTo>
                      <a:pt x="377825" y="298159"/>
                      <a:pt x="398727" y="256355"/>
                      <a:pt x="431800" y="224340"/>
                    </a:cubicBezTo>
                    <a:cubicBezTo>
                      <a:pt x="464873" y="192325"/>
                      <a:pt x="522288" y="140202"/>
                      <a:pt x="522288" y="140202"/>
                    </a:cubicBezTo>
                    <a:cubicBezTo>
                      <a:pt x="529432" y="134117"/>
                      <a:pt x="496359" y="168248"/>
                      <a:pt x="474663" y="187827"/>
                    </a:cubicBezTo>
                    <a:cubicBezTo>
                      <a:pt x="452967" y="207406"/>
                      <a:pt x="418571" y="234129"/>
                      <a:pt x="392113" y="257677"/>
                    </a:cubicBezTo>
                    <a:cubicBezTo>
                      <a:pt x="365655" y="281225"/>
                      <a:pt x="348986" y="309800"/>
                      <a:pt x="315913" y="329115"/>
                    </a:cubicBezTo>
                    <a:cubicBezTo>
                      <a:pt x="282840" y="348430"/>
                      <a:pt x="193675" y="373565"/>
                      <a:pt x="193675" y="373565"/>
                    </a:cubicBezTo>
                    <a:cubicBezTo>
                      <a:pt x="146050" y="391292"/>
                      <a:pt x="44186" y="433890"/>
                      <a:pt x="30163" y="435477"/>
                    </a:cubicBezTo>
                    <a:cubicBezTo>
                      <a:pt x="16140" y="437064"/>
                      <a:pt x="61648" y="430186"/>
                      <a:pt x="109538" y="383090"/>
                    </a:cubicBezTo>
                    <a:cubicBezTo>
                      <a:pt x="157427" y="335994"/>
                      <a:pt x="269611" y="213227"/>
                      <a:pt x="317500" y="152902"/>
                    </a:cubicBezTo>
                    <a:cubicBezTo>
                      <a:pt x="365389" y="92577"/>
                      <a:pt x="409046" y="-7965"/>
                      <a:pt x="398463" y="5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62A83BD9-A6AC-468D-A403-6827FE499972}"/>
                  </a:ext>
                </a:extLst>
              </p:cNvPr>
              <p:cNvSpPr/>
              <p:nvPr/>
            </p:nvSpPr>
            <p:spPr>
              <a:xfrm>
                <a:off x="3481972" y="2425765"/>
                <a:ext cx="545749" cy="351149"/>
              </a:xfrm>
              <a:custGeom>
                <a:avLst/>
                <a:gdLst>
                  <a:gd name="connsiteX0" fmla="*/ 543928 w 545749"/>
                  <a:gd name="connsiteY0" fmla="*/ 1523 h 351149"/>
                  <a:gd name="connsiteX1" fmla="*/ 243891 w 545749"/>
                  <a:gd name="connsiteY1" fmla="*/ 160273 h 351149"/>
                  <a:gd name="connsiteX2" fmla="*/ 108953 w 545749"/>
                  <a:gd name="connsiteY2" fmla="*/ 236473 h 351149"/>
                  <a:gd name="connsiteX3" fmla="*/ 39103 w 545749"/>
                  <a:gd name="connsiteY3" fmla="*/ 288860 h 351149"/>
                  <a:gd name="connsiteX4" fmla="*/ 20053 w 545749"/>
                  <a:gd name="connsiteY4" fmla="*/ 349185 h 351149"/>
                  <a:gd name="connsiteX5" fmla="*/ 5766 w 545749"/>
                  <a:gd name="connsiteY5" fmla="*/ 334898 h 351149"/>
                  <a:gd name="connsiteX6" fmla="*/ 2591 w 545749"/>
                  <a:gd name="connsiteY6" fmla="*/ 319023 h 351149"/>
                  <a:gd name="connsiteX7" fmla="*/ 2591 w 545749"/>
                  <a:gd name="connsiteY7" fmla="*/ 298385 h 351149"/>
                  <a:gd name="connsiteX8" fmla="*/ 35928 w 545749"/>
                  <a:gd name="connsiteY8" fmla="*/ 180910 h 351149"/>
                  <a:gd name="connsiteX9" fmla="*/ 12116 w 545749"/>
                  <a:gd name="connsiteY9" fmla="*/ 233298 h 351149"/>
                  <a:gd name="connsiteX10" fmla="*/ 10528 w 545749"/>
                  <a:gd name="connsiteY10" fmla="*/ 287273 h 351149"/>
                  <a:gd name="connsiteX11" fmla="*/ 13703 w 545749"/>
                  <a:gd name="connsiteY11" fmla="*/ 323785 h 351149"/>
                  <a:gd name="connsiteX12" fmla="*/ 31166 w 545749"/>
                  <a:gd name="connsiteY12" fmla="*/ 299973 h 351149"/>
                  <a:gd name="connsiteX13" fmla="*/ 80378 w 545749"/>
                  <a:gd name="connsiteY13" fmla="*/ 238060 h 351149"/>
                  <a:gd name="connsiteX14" fmla="*/ 356603 w 545749"/>
                  <a:gd name="connsiteY14" fmla="*/ 88835 h 351149"/>
                  <a:gd name="connsiteX15" fmla="*/ 543928 w 545749"/>
                  <a:gd name="connsiteY15" fmla="*/ 1523 h 3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5749" h="351149">
                    <a:moveTo>
                      <a:pt x="543928" y="1523"/>
                    </a:moveTo>
                    <a:cubicBezTo>
                      <a:pt x="525143" y="13429"/>
                      <a:pt x="316387" y="121115"/>
                      <a:pt x="243891" y="160273"/>
                    </a:cubicBezTo>
                    <a:cubicBezTo>
                      <a:pt x="171395" y="199431"/>
                      <a:pt x="143084" y="215042"/>
                      <a:pt x="108953" y="236473"/>
                    </a:cubicBezTo>
                    <a:cubicBezTo>
                      <a:pt x="74822" y="257904"/>
                      <a:pt x="53920" y="270075"/>
                      <a:pt x="39103" y="288860"/>
                    </a:cubicBezTo>
                    <a:cubicBezTo>
                      <a:pt x="24286" y="307645"/>
                      <a:pt x="25609" y="341512"/>
                      <a:pt x="20053" y="349185"/>
                    </a:cubicBezTo>
                    <a:cubicBezTo>
                      <a:pt x="14497" y="356858"/>
                      <a:pt x="8676" y="339925"/>
                      <a:pt x="5766" y="334898"/>
                    </a:cubicBezTo>
                    <a:cubicBezTo>
                      <a:pt x="2856" y="329871"/>
                      <a:pt x="3120" y="325108"/>
                      <a:pt x="2591" y="319023"/>
                    </a:cubicBezTo>
                    <a:cubicBezTo>
                      <a:pt x="2062" y="312938"/>
                      <a:pt x="-2965" y="321404"/>
                      <a:pt x="2591" y="298385"/>
                    </a:cubicBezTo>
                    <a:cubicBezTo>
                      <a:pt x="8147" y="275366"/>
                      <a:pt x="34341" y="191758"/>
                      <a:pt x="35928" y="180910"/>
                    </a:cubicBezTo>
                    <a:cubicBezTo>
                      <a:pt x="37515" y="170062"/>
                      <a:pt x="16349" y="215571"/>
                      <a:pt x="12116" y="233298"/>
                    </a:cubicBezTo>
                    <a:cubicBezTo>
                      <a:pt x="7883" y="251025"/>
                      <a:pt x="10264" y="272192"/>
                      <a:pt x="10528" y="287273"/>
                    </a:cubicBezTo>
                    <a:cubicBezTo>
                      <a:pt x="10792" y="302354"/>
                      <a:pt x="10263" y="321668"/>
                      <a:pt x="13703" y="323785"/>
                    </a:cubicBezTo>
                    <a:cubicBezTo>
                      <a:pt x="17143" y="325902"/>
                      <a:pt x="20053" y="314261"/>
                      <a:pt x="31166" y="299973"/>
                    </a:cubicBezTo>
                    <a:cubicBezTo>
                      <a:pt x="42278" y="285686"/>
                      <a:pt x="26139" y="273250"/>
                      <a:pt x="80378" y="238060"/>
                    </a:cubicBezTo>
                    <a:cubicBezTo>
                      <a:pt x="134617" y="202870"/>
                      <a:pt x="281461" y="127464"/>
                      <a:pt x="356603" y="88835"/>
                    </a:cubicBezTo>
                    <a:cubicBezTo>
                      <a:pt x="431745" y="50206"/>
                      <a:pt x="562713" y="-10383"/>
                      <a:pt x="543928" y="15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6D55C0F4-903D-4D86-B008-9BA7D90AA3FC}"/>
                  </a:ext>
                </a:extLst>
              </p:cNvPr>
              <p:cNvSpPr/>
              <p:nvPr/>
            </p:nvSpPr>
            <p:spPr>
              <a:xfrm>
                <a:off x="3323165" y="2377734"/>
                <a:ext cx="381333" cy="351678"/>
              </a:xfrm>
              <a:custGeom>
                <a:avLst/>
                <a:gdLst>
                  <a:gd name="connsiteX0" fmla="*/ 380473 w 381333"/>
                  <a:gd name="connsiteY0" fmla="*/ 1929 h 351678"/>
                  <a:gd name="connsiteX1" fmla="*/ 201085 w 381333"/>
                  <a:gd name="connsiteY1" fmla="*/ 203541 h 351678"/>
                  <a:gd name="connsiteX2" fmla="*/ 131235 w 381333"/>
                  <a:gd name="connsiteY2" fmla="*/ 252754 h 351678"/>
                  <a:gd name="connsiteX3" fmla="*/ 2648 w 381333"/>
                  <a:gd name="connsiteY3" fmla="*/ 346416 h 351678"/>
                  <a:gd name="connsiteX4" fmla="*/ 56623 w 381333"/>
                  <a:gd name="connsiteY4" fmla="*/ 325779 h 351678"/>
                  <a:gd name="connsiteX5" fmla="*/ 199498 w 381333"/>
                  <a:gd name="connsiteY5" fmla="*/ 208304 h 351678"/>
                  <a:gd name="connsiteX6" fmla="*/ 266173 w 381333"/>
                  <a:gd name="connsiteY6" fmla="*/ 108291 h 351678"/>
                  <a:gd name="connsiteX7" fmla="*/ 380473 w 381333"/>
                  <a:gd name="connsiteY7" fmla="*/ 1929 h 35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33" h="351678">
                    <a:moveTo>
                      <a:pt x="380473" y="1929"/>
                    </a:moveTo>
                    <a:cubicBezTo>
                      <a:pt x="369625" y="17804"/>
                      <a:pt x="242625" y="161737"/>
                      <a:pt x="201085" y="203541"/>
                    </a:cubicBezTo>
                    <a:cubicBezTo>
                      <a:pt x="159545" y="245345"/>
                      <a:pt x="164308" y="228942"/>
                      <a:pt x="131235" y="252754"/>
                    </a:cubicBezTo>
                    <a:cubicBezTo>
                      <a:pt x="98162" y="276566"/>
                      <a:pt x="15083" y="334245"/>
                      <a:pt x="2648" y="346416"/>
                    </a:cubicBezTo>
                    <a:cubicBezTo>
                      <a:pt x="-9787" y="358587"/>
                      <a:pt x="23815" y="348798"/>
                      <a:pt x="56623" y="325779"/>
                    </a:cubicBezTo>
                    <a:cubicBezTo>
                      <a:pt x="89431" y="302760"/>
                      <a:pt x="164573" y="244552"/>
                      <a:pt x="199498" y="208304"/>
                    </a:cubicBezTo>
                    <a:cubicBezTo>
                      <a:pt x="234423" y="172056"/>
                      <a:pt x="235746" y="144274"/>
                      <a:pt x="266173" y="108291"/>
                    </a:cubicBezTo>
                    <a:cubicBezTo>
                      <a:pt x="296600" y="72308"/>
                      <a:pt x="391321" y="-13946"/>
                      <a:pt x="380473" y="19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68CD5964-EF2A-4811-B9C5-43B6FAAB32F0}"/>
                  </a:ext>
                </a:extLst>
              </p:cNvPr>
              <p:cNvSpPr/>
              <p:nvPr/>
            </p:nvSpPr>
            <p:spPr>
              <a:xfrm>
                <a:off x="3316479" y="2365851"/>
                <a:ext cx="230046" cy="363404"/>
              </a:xfrm>
              <a:custGeom>
                <a:avLst/>
                <a:gdLst>
                  <a:gd name="connsiteX0" fmla="*/ 225234 w 230046"/>
                  <a:gd name="connsiteY0" fmla="*/ 4287 h 363404"/>
                  <a:gd name="connsiteX1" fmla="*/ 71246 w 230046"/>
                  <a:gd name="connsiteY1" fmla="*/ 221774 h 363404"/>
                  <a:gd name="connsiteX2" fmla="*/ 28384 w 230046"/>
                  <a:gd name="connsiteY2" fmla="*/ 345599 h 363404"/>
                  <a:gd name="connsiteX3" fmla="*/ 9334 w 230046"/>
                  <a:gd name="connsiteY3" fmla="*/ 361474 h 363404"/>
                  <a:gd name="connsiteX4" fmla="*/ 9334 w 230046"/>
                  <a:gd name="connsiteY4" fmla="*/ 334487 h 363404"/>
                  <a:gd name="connsiteX5" fmla="*/ 125221 w 230046"/>
                  <a:gd name="connsiteY5" fmla="*/ 169387 h 363404"/>
                  <a:gd name="connsiteX6" fmla="*/ 187134 w 230046"/>
                  <a:gd name="connsiteY6" fmla="*/ 82074 h 363404"/>
                  <a:gd name="connsiteX7" fmla="*/ 225234 w 230046"/>
                  <a:gd name="connsiteY7" fmla="*/ 4287 h 36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046" h="363404">
                    <a:moveTo>
                      <a:pt x="225234" y="4287"/>
                    </a:moveTo>
                    <a:cubicBezTo>
                      <a:pt x="205919" y="27570"/>
                      <a:pt x="104054" y="164889"/>
                      <a:pt x="71246" y="221774"/>
                    </a:cubicBezTo>
                    <a:cubicBezTo>
                      <a:pt x="38438" y="278659"/>
                      <a:pt x="38703" y="322316"/>
                      <a:pt x="28384" y="345599"/>
                    </a:cubicBezTo>
                    <a:cubicBezTo>
                      <a:pt x="18065" y="368882"/>
                      <a:pt x="12509" y="363326"/>
                      <a:pt x="9334" y="361474"/>
                    </a:cubicBezTo>
                    <a:cubicBezTo>
                      <a:pt x="6159" y="359622"/>
                      <a:pt x="-9980" y="366501"/>
                      <a:pt x="9334" y="334487"/>
                    </a:cubicBezTo>
                    <a:cubicBezTo>
                      <a:pt x="28648" y="302473"/>
                      <a:pt x="95588" y="211456"/>
                      <a:pt x="125221" y="169387"/>
                    </a:cubicBezTo>
                    <a:cubicBezTo>
                      <a:pt x="154854" y="127318"/>
                      <a:pt x="173905" y="105093"/>
                      <a:pt x="187134" y="82074"/>
                    </a:cubicBezTo>
                    <a:cubicBezTo>
                      <a:pt x="200363" y="59055"/>
                      <a:pt x="244549" y="-18996"/>
                      <a:pt x="225234" y="42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4BD0A0B6-08D1-4767-ACB9-C4897F6D9372}"/>
                  </a:ext>
                </a:extLst>
              </p:cNvPr>
              <p:cNvSpPr/>
              <p:nvPr/>
            </p:nvSpPr>
            <p:spPr>
              <a:xfrm>
                <a:off x="3262705" y="2336064"/>
                <a:ext cx="204420" cy="292952"/>
              </a:xfrm>
              <a:custGeom>
                <a:avLst/>
                <a:gdLst>
                  <a:gd name="connsiteX0" fmla="*/ 204395 w 204420"/>
                  <a:gd name="connsiteY0" fmla="*/ 736 h 292952"/>
                  <a:gd name="connsiteX1" fmla="*/ 67870 w 204420"/>
                  <a:gd name="connsiteY1" fmla="*/ 183299 h 292952"/>
                  <a:gd name="connsiteX2" fmla="*/ 5958 w 204420"/>
                  <a:gd name="connsiteY2" fmla="*/ 291249 h 292952"/>
                  <a:gd name="connsiteX3" fmla="*/ 10720 w 204420"/>
                  <a:gd name="connsiteY3" fmla="*/ 240449 h 292952"/>
                  <a:gd name="connsiteX4" fmla="*/ 78983 w 204420"/>
                  <a:gd name="connsiteY4" fmla="*/ 122974 h 292952"/>
                  <a:gd name="connsiteX5" fmla="*/ 204395 w 204420"/>
                  <a:gd name="connsiteY5" fmla="*/ 736 h 29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420" h="292952">
                    <a:moveTo>
                      <a:pt x="204395" y="736"/>
                    </a:moveTo>
                    <a:cubicBezTo>
                      <a:pt x="202543" y="10790"/>
                      <a:pt x="100943" y="134880"/>
                      <a:pt x="67870" y="183299"/>
                    </a:cubicBezTo>
                    <a:cubicBezTo>
                      <a:pt x="34797" y="231718"/>
                      <a:pt x="15483" y="281724"/>
                      <a:pt x="5958" y="291249"/>
                    </a:cubicBezTo>
                    <a:cubicBezTo>
                      <a:pt x="-3567" y="300774"/>
                      <a:pt x="-1451" y="268495"/>
                      <a:pt x="10720" y="240449"/>
                    </a:cubicBezTo>
                    <a:cubicBezTo>
                      <a:pt x="22891" y="212403"/>
                      <a:pt x="49350" y="159751"/>
                      <a:pt x="78983" y="122974"/>
                    </a:cubicBezTo>
                    <a:cubicBezTo>
                      <a:pt x="108616" y="86197"/>
                      <a:pt x="206247" y="-9318"/>
                      <a:pt x="204395" y="7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9C8F6893-D9BF-46F7-B841-D5627B31185A}"/>
                  </a:ext>
                </a:extLst>
              </p:cNvPr>
              <p:cNvSpPr/>
              <p:nvPr/>
            </p:nvSpPr>
            <p:spPr>
              <a:xfrm>
                <a:off x="3431317" y="2614520"/>
                <a:ext cx="35993" cy="340002"/>
              </a:xfrm>
              <a:custGeom>
                <a:avLst/>
                <a:gdLst>
                  <a:gd name="connsiteX0" fmla="*/ 35783 w 35993"/>
                  <a:gd name="connsiteY0" fmla="*/ 93 h 340002"/>
                  <a:gd name="connsiteX1" fmla="*/ 858 w 35993"/>
                  <a:gd name="connsiteY1" fmla="*/ 136618 h 340002"/>
                  <a:gd name="connsiteX2" fmla="*/ 11971 w 35993"/>
                  <a:gd name="connsiteY2" fmla="*/ 287430 h 340002"/>
                  <a:gd name="connsiteX3" fmla="*/ 26258 w 35993"/>
                  <a:gd name="connsiteY3" fmla="*/ 339818 h 340002"/>
                  <a:gd name="connsiteX4" fmla="*/ 13558 w 35993"/>
                  <a:gd name="connsiteY4" fmla="*/ 273143 h 340002"/>
                  <a:gd name="connsiteX5" fmla="*/ 15146 w 35993"/>
                  <a:gd name="connsiteY5" fmla="*/ 157255 h 340002"/>
                  <a:gd name="connsiteX6" fmla="*/ 35783 w 35993"/>
                  <a:gd name="connsiteY6" fmla="*/ 93 h 34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93" h="340002">
                    <a:moveTo>
                      <a:pt x="35783" y="93"/>
                    </a:moveTo>
                    <a:cubicBezTo>
                      <a:pt x="33402" y="-3347"/>
                      <a:pt x="4827" y="88729"/>
                      <a:pt x="858" y="136618"/>
                    </a:cubicBezTo>
                    <a:cubicBezTo>
                      <a:pt x="-3111" y="184507"/>
                      <a:pt x="7738" y="253563"/>
                      <a:pt x="11971" y="287430"/>
                    </a:cubicBezTo>
                    <a:cubicBezTo>
                      <a:pt x="16204" y="321297"/>
                      <a:pt x="25994" y="342199"/>
                      <a:pt x="26258" y="339818"/>
                    </a:cubicBezTo>
                    <a:cubicBezTo>
                      <a:pt x="26522" y="337437"/>
                      <a:pt x="15410" y="303570"/>
                      <a:pt x="13558" y="273143"/>
                    </a:cubicBezTo>
                    <a:cubicBezTo>
                      <a:pt x="11706" y="242716"/>
                      <a:pt x="10648" y="199588"/>
                      <a:pt x="15146" y="157255"/>
                    </a:cubicBezTo>
                    <a:cubicBezTo>
                      <a:pt x="19644" y="114922"/>
                      <a:pt x="38164" y="3533"/>
                      <a:pt x="35783" y="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CD35E3D6-E2E9-40BF-A706-CF8A5D1F27CE}"/>
                  </a:ext>
                </a:extLst>
              </p:cNvPr>
              <p:cNvSpPr/>
              <p:nvPr/>
            </p:nvSpPr>
            <p:spPr>
              <a:xfrm>
                <a:off x="3297605" y="2722461"/>
                <a:ext cx="146798" cy="252794"/>
              </a:xfrm>
              <a:custGeom>
                <a:avLst/>
                <a:gdLst>
                  <a:gd name="connsiteX0" fmla="*/ 145683 w 146798"/>
                  <a:gd name="connsiteY0" fmla="*/ 252514 h 252794"/>
                  <a:gd name="connsiteX1" fmla="*/ 128220 w 146798"/>
                  <a:gd name="connsiteY1" fmla="*/ 133452 h 252794"/>
                  <a:gd name="connsiteX2" fmla="*/ 98058 w 146798"/>
                  <a:gd name="connsiteY2" fmla="*/ 69952 h 252794"/>
                  <a:gd name="connsiteX3" fmla="*/ 55195 w 146798"/>
                  <a:gd name="connsiteY3" fmla="*/ 27089 h 252794"/>
                  <a:gd name="connsiteX4" fmla="*/ 2808 w 146798"/>
                  <a:gd name="connsiteY4" fmla="*/ 47727 h 252794"/>
                  <a:gd name="connsiteX5" fmla="*/ 9158 w 146798"/>
                  <a:gd name="connsiteY5" fmla="*/ 28677 h 252794"/>
                  <a:gd name="connsiteX6" fmla="*/ 26620 w 146798"/>
                  <a:gd name="connsiteY6" fmla="*/ 102 h 252794"/>
                  <a:gd name="connsiteX7" fmla="*/ 53608 w 146798"/>
                  <a:gd name="connsiteY7" fmla="*/ 22327 h 252794"/>
                  <a:gd name="connsiteX8" fmla="*/ 96470 w 146798"/>
                  <a:gd name="connsiteY8" fmla="*/ 96939 h 252794"/>
                  <a:gd name="connsiteX9" fmla="*/ 145683 w 146798"/>
                  <a:gd name="connsiteY9" fmla="*/ 252514 h 25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798" h="252794">
                    <a:moveTo>
                      <a:pt x="145683" y="252514"/>
                    </a:moveTo>
                    <a:cubicBezTo>
                      <a:pt x="150975" y="258599"/>
                      <a:pt x="136157" y="163879"/>
                      <a:pt x="128220" y="133452"/>
                    </a:cubicBezTo>
                    <a:cubicBezTo>
                      <a:pt x="120283" y="103025"/>
                      <a:pt x="110229" y="87679"/>
                      <a:pt x="98058" y="69952"/>
                    </a:cubicBezTo>
                    <a:cubicBezTo>
                      <a:pt x="85887" y="52225"/>
                      <a:pt x="71070" y="30793"/>
                      <a:pt x="55195" y="27089"/>
                    </a:cubicBezTo>
                    <a:cubicBezTo>
                      <a:pt x="39320" y="23385"/>
                      <a:pt x="10481" y="47462"/>
                      <a:pt x="2808" y="47727"/>
                    </a:cubicBezTo>
                    <a:cubicBezTo>
                      <a:pt x="-4865" y="47992"/>
                      <a:pt x="5189" y="36614"/>
                      <a:pt x="9158" y="28677"/>
                    </a:cubicBezTo>
                    <a:cubicBezTo>
                      <a:pt x="13127" y="20740"/>
                      <a:pt x="19212" y="1160"/>
                      <a:pt x="26620" y="102"/>
                    </a:cubicBezTo>
                    <a:cubicBezTo>
                      <a:pt x="34028" y="-956"/>
                      <a:pt x="41966" y="6187"/>
                      <a:pt x="53608" y="22327"/>
                    </a:cubicBezTo>
                    <a:cubicBezTo>
                      <a:pt x="65250" y="38466"/>
                      <a:pt x="81124" y="63601"/>
                      <a:pt x="96470" y="96939"/>
                    </a:cubicBezTo>
                    <a:cubicBezTo>
                      <a:pt x="111816" y="130277"/>
                      <a:pt x="140391" y="246429"/>
                      <a:pt x="145683" y="2525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35858CB2-ADEA-4620-AB69-ADB410D516D1}"/>
                  </a:ext>
                </a:extLst>
              </p:cNvPr>
              <p:cNvSpPr/>
              <p:nvPr/>
            </p:nvSpPr>
            <p:spPr>
              <a:xfrm>
                <a:off x="3128956" y="2291169"/>
                <a:ext cx="148881" cy="428692"/>
              </a:xfrm>
              <a:custGeom>
                <a:avLst/>
                <a:gdLst>
                  <a:gd name="connsiteX0" fmla="*/ 7 w 148881"/>
                  <a:gd name="connsiteY0" fmla="*/ 1181 h 428692"/>
                  <a:gd name="connsiteX1" fmla="*/ 30169 w 148881"/>
                  <a:gd name="connsiteY1" fmla="*/ 164694 h 428692"/>
                  <a:gd name="connsiteX2" fmla="*/ 17469 w 148881"/>
                  <a:gd name="connsiteY2" fmla="*/ 218669 h 428692"/>
                  <a:gd name="connsiteX3" fmla="*/ 52394 w 148881"/>
                  <a:gd name="connsiteY3" fmla="*/ 155169 h 428692"/>
                  <a:gd name="connsiteX4" fmla="*/ 80969 w 148881"/>
                  <a:gd name="connsiteY4" fmla="*/ 198031 h 428692"/>
                  <a:gd name="connsiteX5" fmla="*/ 144469 w 148881"/>
                  <a:gd name="connsiteY5" fmla="*/ 421869 h 428692"/>
                  <a:gd name="connsiteX6" fmla="*/ 139707 w 148881"/>
                  <a:gd name="connsiteY6" fmla="*/ 355194 h 428692"/>
                  <a:gd name="connsiteX7" fmla="*/ 109544 w 148881"/>
                  <a:gd name="connsiteY7" fmla="*/ 194856 h 428692"/>
                  <a:gd name="connsiteX8" fmla="*/ 61919 w 148881"/>
                  <a:gd name="connsiteY8" fmla="*/ 129769 h 428692"/>
                  <a:gd name="connsiteX9" fmla="*/ 50807 w 148881"/>
                  <a:gd name="connsiteY9" fmla="*/ 121831 h 428692"/>
                  <a:gd name="connsiteX10" fmla="*/ 33344 w 148881"/>
                  <a:gd name="connsiteY10" fmla="*/ 91669 h 428692"/>
                  <a:gd name="connsiteX11" fmla="*/ 7 w 148881"/>
                  <a:gd name="connsiteY11" fmla="*/ 1181 h 42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881" h="428692">
                    <a:moveTo>
                      <a:pt x="7" y="1181"/>
                    </a:moveTo>
                    <a:cubicBezTo>
                      <a:pt x="-522" y="13352"/>
                      <a:pt x="27259" y="128446"/>
                      <a:pt x="30169" y="164694"/>
                    </a:cubicBezTo>
                    <a:cubicBezTo>
                      <a:pt x="33079" y="200942"/>
                      <a:pt x="13765" y="220256"/>
                      <a:pt x="17469" y="218669"/>
                    </a:cubicBezTo>
                    <a:cubicBezTo>
                      <a:pt x="21173" y="217082"/>
                      <a:pt x="41811" y="158609"/>
                      <a:pt x="52394" y="155169"/>
                    </a:cubicBezTo>
                    <a:cubicBezTo>
                      <a:pt x="62977" y="151729"/>
                      <a:pt x="65623" y="153581"/>
                      <a:pt x="80969" y="198031"/>
                    </a:cubicBezTo>
                    <a:cubicBezTo>
                      <a:pt x="96315" y="242481"/>
                      <a:pt x="134679" y="395675"/>
                      <a:pt x="144469" y="421869"/>
                    </a:cubicBezTo>
                    <a:cubicBezTo>
                      <a:pt x="154259" y="448063"/>
                      <a:pt x="145528" y="393029"/>
                      <a:pt x="139707" y="355194"/>
                    </a:cubicBezTo>
                    <a:cubicBezTo>
                      <a:pt x="133886" y="317359"/>
                      <a:pt x="122509" y="232427"/>
                      <a:pt x="109544" y="194856"/>
                    </a:cubicBezTo>
                    <a:cubicBezTo>
                      <a:pt x="96579" y="157285"/>
                      <a:pt x="71709" y="141940"/>
                      <a:pt x="61919" y="129769"/>
                    </a:cubicBezTo>
                    <a:cubicBezTo>
                      <a:pt x="52130" y="117598"/>
                      <a:pt x="55569" y="128181"/>
                      <a:pt x="50807" y="121831"/>
                    </a:cubicBezTo>
                    <a:cubicBezTo>
                      <a:pt x="46045" y="115481"/>
                      <a:pt x="39959" y="108867"/>
                      <a:pt x="33344" y="91669"/>
                    </a:cubicBezTo>
                    <a:cubicBezTo>
                      <a:pt x="26729" y="74471"/>
                      <a:pt x="536" y="-10990"/>
                      <a:pt x="7" y="1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19C42D36-EF2D-4EEF-B783-1F656BAB8591}"/>
                  </a:ext>
                </a:extLst>
              </p:cNvPr>
              <p:cNvSpPr/>
              <p:nvPr/>
            </p:nvSpPr>
            <p:spPr>
              <a:xfrm>
                <a:off x="3063875" y="2173249"/>
                <a:ext cx="130362" cy="126862"/>
              </a:xfrm>
              <a:custGeom>
                <a:avLst/>
                <a:gdLst>
                  <a:gd name="connsiteX0" fmla="*/ 130175 w 130362"/>
                  <a:gd name="connsiteY0" fmla="*/ 39 h 126862"/>
                  <a:gd name="connsiteX1" fmla="*/ 26988 w 130362"/>
                  <a:gd name="connsiteY1" fmla="*/ 50839 h 126862"/>
                  <a:gd name="connsiteX2" fmla="*/ 0 w 130362"/>
                  <a:gd name="connsiteY2" fmla="*/ 120689 h 126862"/>
                  <a:gd name="connsiteX3" fmla="*/ 26988 w 130362"/>
                  <a:gd name="connsiteY3" fmla="*/ 120689 h 126862"/>
                  <a:gd name="connsiteX4" fmla="*/ 111125 w 130362"/>
                  <a:gd name="connsiteY4" fmla="*/ 96876 h 126862"/>
                  <a:gd name="connsiteX5" fmla="*/ 31750 w 130362"/>
                  <a:gd name="connsiteY5" fmla="*/ 104814 h 126862"/>
                  <a:gd name="connsiteX6" fmla="*/ 31750 w 130362"/>
                  <a:gd name="connsiteY6" fmla="*/ 84176 h 126862"/>
                  <a:gd name="connsiteX7" fmla="*/ 52388 w 130362"/>
                  <a:gd name="connsiteY7" fmla="*/ 58776 h 126862"/>
                  <a:gd name="connsiteX8" fmla="*/ 130175 w 130362"/>
                  <a:gd name="connsiteY8" fmla="*/ 39 h 126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362" h="126862">
                    <a:moveTo>
                      <a:pt x="130175" y="39"/>
                    </a:moveTo>
                    <a:cubicBezTo>
                      <a:pt x="125942" y="-1284"/>
                      <a:pt x="48684" y="30731"/>
                      <a:pt x="26988" y="50839"/>
                    </a:cubicBezTo>
                    <a:cubicBezTo>
                      <a:pt x="5292" y="70947"/>
                      <a:pt x="0" y="109047"/>
                      <a:pt x="0" y="120689"/>
                    </a:cubicBezTo>
                    <a:cubicBezTo>
                      <a:pt x="0" y="132331"/>
                      <a:pt x="8467" y="124658"/>
                      <a:pt x="26988" y="120689"/>
                    </a:cubicBezTo>
                    <a:cubicBezTo>
                      <a:pt x="45509" y="116720"/>
                      <a:pt x="110331" y="99522"/>
                      <a:pt x="111125" y="96876"/>
                    </a:cubicBezTo>
                    <a:cubicBezTo>
                      <a:pt x="111919" y="94230"/>
                      <a:pt x="44979" y="106931"/>
                      <a:pt x="31750" y="104814"/>
                    </a:cubicBezTo>
                    <a:cubicBezTo>
                      <a:pt x="18521" y="102697"/>
                      <a:pt x="28310" y="91849"/>
                      <a:pt x="31750" y="84176"/>
                    </a:cubicBezTo>
                    <a:cubicBezTo>
                      <a:pt x="35190" y="76503"/>
                      <a:pt x="38894" y="71211"/>
                      <a:pt x="52388" y="58776"/>
                    </a:cubicBezTo>
                    <a:cubicBezTo>
                      <a:pt x="65882" y="46341"/>
                      <a:pt x="134408" y="1362"/>
                      <a:pt x="130175" y="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2E2C6157-E386-4B44-8BAA-8446A43DA92D}"/>
                  </a:ext>
                </a:extLst>
              </p:cNvPr>
              <p:cNvSpPr/>
              <p:nvPr/>
            </p:nvSpPr>
            <p:spPr>
              <a:xfrm>
                <a:off x="3022590" y="1998378"/>
                <a:ext cx="341686" cy="259068"/>
              </a:xfrm>
              <a:custGeom>
                <a:avLst/>
                <a:gdLst>
                  <a:gd name="connsiteX0" fmla="*/ 341323 w 341686"/>
                  <a:gd name="connsiteY0" fmla="*/ 9810 h 259068"/>
                  <a:gd name="connsiteX1" fmla="*/ 187335 w 341686"/>
                  <a:gd name="connsiteY1" fmla="*/ 8222 h 259068"/>
                  <a:gd name="connsiteX2" fmla="*/ 50810 w 341686"/>
                  <a:gd name="connsiteY2" fmla="*/ 109822 h 259068"/>
                  <a:gd name="connsiteX3" fmla="*/ 10 w 341686"/>
                  <a:gd name="connsiteY3" fmla="*/ 224122 h 259068"/>
                  <a:gd name="connsiteX4" fmla="*/ 53985 w 341686"/>
                  <a:gd name="connsiteY4" fmla="*/ 259047 h 259068"/>
                  <a:gd name="connsiteX5" fmla="*/ 25410 w 341686"/>
                  <a:gd name="connsiteY5" fmla="*/ 228885 h 259068"/>
                  <a:gd name="connsiteX6" fmla="*/ 20648 w 341686"/>
                  <a:gd name="connsiteY6" fmla="*/ 203485 h 259068"/>
                  <a:gd name="connsiteX7" fmla="*/ 28585 w 341686"/>
                  <a:gd name="connsiteY7" fmla="*/ 100297 h 259068"/>
                  <a:gd name="connsiteX8" fmla="*/ 223848 w 341686"/>
                  <a:gd name="connsiteY8" fmla="*/ 39972 h 259068"/>
                  <a:gd name="connsiteX9" fmla="*/ 341323 w 341686"/>
                  <a:gd name="connsiteY9" fmla="*/ 9810 h 259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1686" h="259068">
                    <a:moveTo>
                      <a:pt x="341323" y="9810"/>
                    </a:moveTo>
                    <a:cubicBezTo>
                      <a:pt x="335238" y="4518"/>
                      <a:pt x="235754" y="-8447"/>
                      <a:pt x="187335" y="8222"/>
                    </a:cubicBezTo>
                    <a:cubicBezTo>
                      <a:pt x="138916" y="24891"/>
                      <a:pt x="82031" y="73839"/>
                      <a:pt x="50810" y="109822"/>
                    </a:cubicBezTo>
                    <a:cubicBezTo>
                      <a:pt x="19589" y="145805"/>
                      <a:pt x="-519" y="199251"/>
                      <a:pt x="10" y="224122"/>
                    </a:cubicBezTo>
                    <a:cubicBezTo>
                      <a:pt x="539" y="248993"/>
                      <a:pt x="49752" y="258253"/>
                      <a:pt x="53985" y="259047"/>
                    </a:cubicBezTo>
                    <a:cubicBezTo>
                      <a:pt x="58218" y="259841"/>
                      <a:pt x="30966" y="238145"/>
                      <a:pt x="25410" y="228885"/>
                    </a:cubicBezTo>
                    <a:cubicBezTo>
                      <a:pt x="19854" y="219625"/>
                      <a:pt x="20119" y="224916"/>
                      <a:pt x="20648" y="203485"/>
                    </a:cubicBezTo>
                    <a:cubicBezTo>
                      <a:pt x="21177" y="182054"/>
                      <a:pt x="-5282" y="127549"/>
                      <a:pt x="28585" y="100297"/>
                    </a:cubicBezTo>
                    <a:cubicBezTo>
                      <a:pt x="62452" y="73045"/>
                      <a:pt x="223848" y="39972"/>
                      <a:pt x="223848" y="39972"/>
                    </a:cubicBezTo>
                    <a:cubicBezTo>
                      <a:pt x="275706" y="24891"/>
                      <a:pt x="347408" y="15102"/>
                      <a:pt x="341323" y="9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C076715C-A4DF-4E28-8C8B-AF42DE07000F}"/>
                  </a:ext>
                </a:extLst>
              </p:cNvPr>
              <p:cNvSpPr/>
              <p:nvPr/>
            </p:nvSpPr>
            <p:spPr>
              <a:xfrm>
                <a:off x="3011598" y="1786535"/>
                <a:ext cx="510205" cy="247486"/>
              </a:xfrm>
              <a:custGeom>
                <a:avLst/>
                <a:gdLst>
                  <a:gd name="connsiteX0" fmla="*/ 361840 w 510205"/>
                  <a:gd name="connsiteY0" fmla="*/ 223240 h 247486"/>
                  <a:gd name="connsiteX1" fmla="*/ 265002 w 510205"/>
                  <a:gd name="connsiteY1" fmla="*/ 162915 h 247486"/>
                  <a:gd name="connsiteX2" fmla="*/ 42752 w 510205"/>
                  <a:gd name="connsiteY2" fmla="*/ 205778 h 247486"/>
                  <a:gd name="connsiteX3" fmla="*/ 3065 w 510205"/>
                  <a:gd name="connsiteY3" fmla="*/ 247053 h 247486"/>
                  <a:gd name="connsiteX4" fmla="*/ 4652 w 510205"/>
                  <a:gd name="connsiteY4" fmla="*/ 223240 h 247486"/>
                  <a:gd name="connsiteX5" fmla="*/ 20527 w 510205"/>
                  <a:gd name="connsiteY5" fmla="*/ 159740 h 247486"/>
                  <a:gd name="connsiteX6" fmla="*/ 168165 w 510205"/>
                  <a:gd name="connsiteY6" fmla="*/ 48615 h 247486"/>
                  <a:gd name="connsiteX7" fmla="*/ 507890 w 510205"/>
                  <a:gd name="connsiteY7" fmla="*/ 2578 h 247486"/>
                  <a:gd name="connsiteX8" fmla="*/ 309452 w 510205"/>
                  <a:gd name="connsiteY8" fmla="*/ 12103 h 247486"/>
                  <a:gd name="connsiteX9" fmla="*/ 150702 w 510205"/>
                  <a:gd name="connsiteY9" fmla="*/ 64490 h 247486"/>
                  <a:gd name="connsiteX10" fmla="*/ 25290 w 510205"/>
                  <a:gd name="connsiteY10" fmla="*/ 197840 h 247486"/>
                  <a:gd name="connsiteX11" fmla="*/ 101490 w 510205"/>
                  <a:gd name="connsiteY11" fmla="*/ 185140 h 247486"/>
                  <a:gd name="connsiteX12" fmla="*/ 222140 w 510205"/>
                  <a:gd name="connsiteY12" fmla="*/ 143865 h 247486"/>
                  <a:gd name="connsiteX13" fmla="*/ 333265 w 510205"/>
                  <a:gd name="connsiteY13" fmla="*/ 158153 h 247486"/>
                  <a:gd name="connsiteX14" fmla="*/ 361840 w 510205"/>
                  <a:gd name="connsiteY14" fmla="*/ 223240 h 247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205" h="247486">
                    <a:moveTo>
                      <a:pt x="361840" y="223240"/>
                    </a:moveTo>
                    <a:cubicBezTo>
                      <a:pt x="350463" y="224034"/>
                      <a:pt x="318183" y="165825"/>
                      <a:pt x="265002" y="162915"/>
                    </a:cubicBezTo>
                    <a:cubicBezTo>
                      <a:pt x="211821" y="160005"/>
                      <a:pt x="86408" y="191755"/>
                      <a:pt x="42752" y="205778"/>
                    </a:cubicBezTo>
                    <a:cubicBezTo>
                      <a:pt x="-904" y="219801"/>
                      <a:pt x="9415" y="244143"/>
                      <a:pt x="3065" y="247053"/>
                    </a:cubicBezTo>
                    <a:cubicBezTo>
                      <a:pt x="-3285" y="249963"/>
                      <a:pt x="1742" y="237792"/>
                      <a:pt x="4652" y="223240"/>
                    </a:cubicBezTo>
                    <a:cubicBezTo>
                      <a:pt x="7562" y="208688"/>
                      <a:pt x="-6725" y="188844"/>
                      <a:pt x="20527" y="159740"/>
                    </a:cubicBezTo>
                    <a:cubicBezTo>
                      <a:pt x="47779" y="130636"/>
                      <a:pt x="86938" y="74809"/>
                      <a:pt x="168165" y="48615"/>
                    </a:cubicBezTo>
                    <a:cubicBezTo>
                      <a:pt x="249392" y="22421"/>
                      <a:pt x="484342" y="8663"/>
                      <a:pt x="507890" y="2578"/>
                    </a:cubicBezTo>
                    <a:cubicBezTo>
                      <a:pt x="531438" y="-3507"/>
                      <a:pt x="368983" y="1784"/>
                      <a:pt x="309452" y="12103"/>
                    </a:cubicBezTo>
                    <a:cubicBezTo>
                      <a:pt x="249921" y="22422"/>
                      <a:pt x="198062" y="33534"/>
                      <a:pt x="150702" y="64490"/>
                    </a:cubicBezTo>
                    <a:cubicBezTo>
                      <a:pt x="103342" y="95446"/>
                      <a:pt x="33492" y="177732"/>
                      <a:pt x="25290" y="197840"/>
                    </a:cubicBezTo>
                    <a:cubicBezTo>
                      <a:pt x="17088" y="217948"/>
                      <a:pt x="68682" y="194136"/>
                      <a:pt x="101490" y="185140"/>
                    </a:cubicBezTo>
                    <a:cubicBezTo>
                      <a:pt x="134298" y="176144"/>
                      <a:pt x="183511" y="148363"/>
                      <a:pt x="222140" y="143865"/>
                    </a:cubicBezTo>
                    <a:cubicBezTo>
                      <a:pt x="260769" y="139367"/>
                      <a:pt x="309717" y="147305"/>
                      <a:pt x="333265" y="158153"/>
                    </a:cubicBezTo>
                    <a:cubicBezTo>
                      <a:pt x="356813" y="169001"/>
                      <a:pt x="373217" y="222446"/>
                      <a:pt x="361840" y="2232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A8EF745D-23CA-4B36-9496-D6BFFD7F4DA0}"/>
                  </a:ext>
                </a:extLst>
              </p:cNvPr>
              <p:cNvSpPr/>
              <p:nvPr/>
            </p:nvSpPr>
            <p:spPr>
              <a:xfrm>
                <a:off x="3176377" y="1600448"/>
                <a:ext cx="336050" cy="188668"/>
              </a:xfrm>
              <a:custGeom>
                <a:avLst/>
                <a:gdLst>
                  <a:gd name="connsiteX0" fmla="*/ 335173 w 336050"/>
                  <a:gd name="connsiteY0" fmla="*/ 188665 h 188668"/>
                  <a:gd name="connsiteX1" fmla="*/ 93873 w 336050"/>
                  <a:gd name="connsiteY1" fmla="*/ 101352 h 188668"/>
                  <a:gd name="connsiteX2" fmla="*/ 211 w 336050"/>
                  <a:gd name="connsiteY2" fmla="*/ 4515 h 188668"/>
                  <a:gd name="connsiteX3" fmla="*/ 70061 w 336050"/>
                  <a:gd name="connsiteY3" fmla="*/ 17215 h 188668"/>
                  <a:gd name="connsiteX4" fmla="*/ 125623 w 336050"/>
                  <a:gd name="connsiteY4" fmla="*/ 28327 h 188668"/>
                  <a:gd name="connsiteX5" fmla="*/ 314536 w 336050"/>
                  <a:gd name="connsiteY5" fmla="*/ 34677 h 188668"/>
                  <a:gd name="connsiteX6" fmla="*/ 73236 w 336050"/>
                  <a:gd name="connsiteY6" fmla="*/ 34677 h 188668"/>
                  <a:gd name="connsiteX7" fmla="*/ 171661 w 336050"/>
                  <a:gd name="connsiteY7" fmla="*/ 98177 h 188668"/>
                  <a:gd name="connsiteX8" fmla="*/ 335173 w 336050"/>
                  <a:gd name="connsiteY8" fmla="*/ 188665 h 18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050" h="188668">
                    <a:moveTo>
                      <a:pt x="335173" y="188665"/>
                    </a:moveTo>
                    <a:cubicBezTo>
                      <a:pt x="322208" y="189194"/>
                      <a:pt x="149700" y="132044"/>
                      <a:pt x="93873" y="101352"/>
                    </a:cubicBezTo>
                    <a:cubicBezTo>
                      <a:pt x="38046" y="70660"/>
                      <a:pt x="4180" y="18538"/>
                      <a:pt x="211" y="4515"/>
                    </a:cubicBezTo>
                    <a:cubicBezTo>
                      <a:pt x="-3758" y="-9508"/>
                      <a:pt x="49159" y="13246"/>
                      <a:pt x="70061" y="17215"/>
                    </a:cubicBezTo>
                    <a:cubicBezTo>
                      <a:pt x="90963" y="21184"/>
                      <a:pt x="84877" y="25417"/>
                      <a:pt x="125623" y="28327"/>
                    </a:cubicBezTo>
                    <a:cubicBezTo>
                      <a:pt x="166369" y="31237"/>
                      <a:pt x="323267" y="33619"/>
                      <a:pt x="314536" y="34677"/>
                    </a:cubicBezTo>
                    <a:cubicBezTo>
                      <a:pt x="305805" y="35735"/>
                      <a:pt x="97048" y="24094"/>
                      <a:pt x="73236" y="34677"/>
                    </a:cubicBezTo>
                    <a:cubicBezTo>
                      <a:pt x="49424" y="45260"/>
                      <a:pt x="129592" y="73041"/>
                      <a:pt x="171661" y="98177"/>
                    </a:cubicBezTo>
                    <a:cubicBezTo>
                      <a:pt x="213730" y="123312"/>
                      <a:pt x="348138" y="188136"/>
                      <a:pt x="335173" y="1886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D54151AE-BB83-41D6-AC8D-5CC18EB3C223}"/>
                  </a:ext>
                </a:extLst>
              </p:cNvPr>
              <p:cNvSpPr/>
              <p:nvPr/>
            </p:nvSpPr>
            <p:spPr>
              <a:xfrm>
                <a:off x="3228973" y="1468608"/>
                <a:ext cx="435002" cy="160531"/>
              </a:xfrm>
              <a:custGeom>
                <a:avLst/>
                <a:gdLst>
                  <a:gd name="connsiteX0" fmla="*/ 434977 w 435002"/>
                  <a:gd name="connsiteY0" fmla="*/ 10942 h 160531"/>
                  <a:gd name="connsiteX1" fmla="*/ 292102 w 435002"/>
                  <a:gd name="connsiteY1" fmla="*/ 6180 h 160531"/>
                  <a:gd name="connsiteX2" fmla="*/ 166690 w 435002"/>
                  <a:gd name="connsiteY2" fmla="*/ 88730 h 160531"/>
                  <a:gd name="connsiteX3" fmla="*/ 125415 w 435002"/>
                  <a:gd name="connsiteY3" fmla="*/ 128417 h 160531"/>
                  <a:gd name="connsiteX4" fmla="*/ 2 w 435002"/>
                  <a:gd name="connsiteY4" fmla="*/ 160167 h 160531"/>
                  <a:gd name="connsiteX5" fmla="*/ 128590 w 435002"/>
                  <a:gd name="connsiteY5" fmla="*/ 144292 h 160531"/>
                  <a:gd name="connsiteX6" fmla="*/ 185740 w 435002"/>
                  <a:gd name="connsiteY6" fmla="*/ 123655 h 160531"/>
                  <a:gd name="connsiteX7" fmla="*/ 280990 w 435002"/>
                  <a:gd name="connsiteY7" fmla="*/ 50630 h 160531"/>
                  <a:gd name="connsiteX8" fmla="*/ 434977 w 435002"/>
                  <a:gd name="connsiteY8" fmla="*/ 10942 h 16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002" h="160531">
                    <a:moveTo>
                      <a:pt x="434977" y="10942"/>
                    </a:moveTo>
                    <a:cubicBezTo>
                      <a:pt x="436829" y="3534"/>
                      <a:pt x="336816" y="-6785"/>
                      <a:pt x="292102" y="6180"/>
                    </a:cubicBezTo>
                    <a:cubicBezTo>
                      <a:pt x="247388" y="19145"/>
                      <a:pt x="194471" y="68357"/>
                      <a:pt x="166690" y="88730"/>
                    </a:cubicBezTo>
                    <a:cubicBezTo>
                      <a:pt x="138909" y="109103"/>
                      <a:pt x="153196" y="116511"/>
                      <a:pt x="125415" y="128417"/>
                    </a:cubicBezTo>
                    <a:cubicBezTo>
                      <a:pt x="97634" y="140323"/>
                      <a:pt x="-527" y="157521"/>
                      <a:pt x="2" y="160167"/>
                    </a:cubicBezTo>
                    <a:cubicBezTo>
                      <a:pt x="531" y="162813"/>
                      <a:pt x="97634" y="150377"/>
                      <a:pt x="128590" y="144292"/>
                    </a:cubicBezTo>
                    <a:cubicBezTo>
                      <a:pt x="159546" y="138207"/>
                      <a:pt x="160340" y="139265"/>
                      <a:pt x="185740" y="123655"/>
                    </a:cubicBezTo>
                    <a:cubicBezTo>
                      <a:pt x="211140" y="108045"/>
                      <a:pt x="244477" y="68357"/>
                      <a:pt x="280990" y="50630"/>
                    </a:cubicBezTo>
                    <a:cubicBezTo>
                      <a:pt x="317503" y="32903"/>
                      <a:pt x="433125" y="18350"/>
                      <a:pt x="434977" y="109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C99EE1BD-800B-4014-850A-52D123BF12F5}"/>
                  </a:ext>
                </a:extLst>
              </p:cNvPr>
              <p:cNvSpPr/>
              <p:nvPr/>
            </p:nvSpPr>
            <p:spPr>
              <a:xfrm>
                <a:off x="3506100" y="1348439"/>
                <a:ext cx="811059" cy="331141"/>
              </a:xfrm>
              <a:custGeom>
                <a:avLst/>
                <a:gdLst>
                  <a:gd name="connsiteX0" fmla="*/ 808725 w 811059"/>
                  <a:gd name="connsiteY0" fmla="*/ 331136 h 331141"/>
                  <a:gd name="connsiteX1" fmla="*/ 753163 w 811059"/>
                  <a:gd name="connsiteY1" fmla="*/ 205724 h 331141"/>
                  <a:gd name="connsiteX2" fmla="*/ 537263 w 811059"/>
                  <a:gd name="connsiteY2" fmla="*/ 86661 h 331141"/>
                  <a:gd name="connsiteX3" fmla="*/ 402325 w 811059"/>
                  <a:gd name="connsiteY3" fmla="*/ 43799 h 331141"/>
                  <a:gd name="connsiteX4" fmla="*/ 219763 w 811059"/>
                  <a:gd name="connsiteY4" fmla="*/ 39036 h 331141"/>
                  <a:gd name="connsiteX5" fmla="*/ 83238 w 811059"/>
                  <a:gd name="connsiteY5" fmla="*/ 70786 h 331141"/>
                  <a:gd name="connsiteX6" fmla="*/ 2275 w 811059"/>
                  <a:gd name="connsiteY6" fmla="*/ 129524 h 331141"/>
                  <a:gd name="connsiteX7" fmla="*/ 35613 w 811059"/>
                  <a:gd name="connsiteY7" fmla="*/ 85074 h 331141"/>
                  <a:gd name="connsiteX8" fmla="*/ 170550 w 811059"/>
                  <a:gd name="connsiteY8" fmla="*/ 26336 h 331141"/>
                  <a:gd name="connsiteX9" fmla="*/ 432488 w 811059"/>
                  <a:gd name="connsiteY9" fmla="*/ 12049 h 331141"/>
                  <a:gd name="connsiteX10" fmla="*/ 696013 w 811059"/>
                  <a:gd name="connsiteY10" fmla="*/ 200961 h 331141"/>
                  <a:gd name="connsiteX11" fmla="*/ 808725 w 811059"/>
                  <a:gd name="connsiteY11" fmla="*/ 331136 h 331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1059" h="331141">
                    <a:moveTo>
                      <a:pt x="808725" y="331136"/>
                    </a:moveTo>
                    <a:cubicBezTo>
                      <a:pt x="818250" y="331930"/>
                      <a:pt x="798407" y="246470"/>
                      <a:pt x="753163" y="205724"/>
                    </a:cubicBezTo>
                    <a:cubicBezTo>
                      <a:pt x="707919" y="164978"/>
                      <a:pt x="595736" y="113648"/>
                      <a:pt x="537263" y="86661"/>
                    </a:cubicBezTo>
                    <a:cubicBezTo>
                      <a:pt x="478790" y="59674"/>
                      <a:pt x="455242" y="51737"/>
                      <a:pt x="402325" y="43799"/>
                    </a:cubicBezTo>
                    <a:cubicBezTo>
                      <a:pt x="349408" y="35861"/>
                      <a:pt x="272944" y="34538"/>
                      <a:pt x="219763" y="39036"/>
                    </a:cubicBezTo>
                    <a:cubicBezTo>
                      <a:pt x="166582" y="43534"/>
                      <a:pt x="119486" y="55705"/>
                      <a:pt x="83238" y="70786"/>
                    </a:cubicBezTo>
                    <a:cubicBezTo>
                      <a:pt x="46990" y="85867"/>
                      <a:pt x="10212" y="127143"/>
                      <a:pt x="2275" y="129524"/>
                    </a:cubicBezTo>
                    <a:cubicBezTo>
                      <a:pt x="-5662" y="131905"/>
                      <a:pt x="7567" y="102272"/>
                      <a:pt x="35613" y="85074"/>
                    </a:cubicBezTo>
                    <a:cubicBezTo>
                      <a:pt x="63659" y="67876"/>
                      <a:pt x="104404" y="38507"/>
                      <a:pt x="170550" y="26336"/>
                    </a:cubicBezTo>
                    <a:cubicBezTo>
                      <a:pt x="236696" y="14165"/>
                      <a:pt x="344911" y="-17055"/>
                      <a:pt x="432488" y="12049"/>
                    </a:cubicBezTo>
                    <a:cubicBezTo>
                      <a:pt x="520065" y="41153"/>
                      <a:pt x="633571" y="148574"/>
                      <a:pt x="696013" y="200961"/>
                    </a:cubicBezTo>
                    <a:cubicBezTo>
                      <a:pt x="758455" y="253348"/>
                      <a:pt x="799200" y="330342"/>
                      <a:pt x="808725" y="3311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EC0D0946-F09D-4688-BF01-68424952BD41}"/>
                  </a:ext>
                </a:extLst>
              </p:cNvPr>
              <p:cNvSpPr/>
              <p:nvPr/>
            </p:nvSpPr>
            <p:spPr>
              <a:xfrm>
                <a:off x="3935895" y="1216787"/>
                <a:ext cx="372844" cy="442197"/>
              </a:xfrm>
              <a:custGeom>
                <a:avLst/>
                <a:gdLst>
                  <a:gd name="connsiteX0" fmla="*/ 372580 w 372844"/>
                  <a:gd name="connsiteY0" fmla="*/ 442151 h 442197"/>
                  <a:gd name="connsiteX1" fmla="*/ 317018 w 372844"/>
                  <a:gd name="connsiteY1" fmla="*/ 219901 h 442197"/>
                  <a:gd name="connsiteX2" fmla="*/ 202718 w 372844"/>
                  <a:gd name="connsiteY2" fmla="*/ 77026 h 442197"/>
                  <a:gd name="connsiteX3" fmla="*/ 1105 w 372844"/>
                  <a:gd name="connsiteY3" fmla="*/ 826 h 442197"/>
                  <a:gd name="connsiteX4" fmla="*/ 299555 w 372844"/>
                  <a:gd name="connsiteY4" fmla="*/ 123063 h 442197"/>
                  <a:gd name="connsiteX5" fmla="*/ 299555 w 372844"/>
                  <a:gd name="connsiteY5" fmla="*/ 123063 h 442197"/>
                  <a:gd name="connsiteX6" fmla="*/ 296380 w 372844"/>
                  <a:gd name="connsiteY6" fmla="*/ 238951 h 442197"/>
                  <a:gd name="connsiteX7" fmla="*/ 372580 w 372844"/>
                  <a:gd name="connsiteY7" fmla="*/ 442151 h 442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844" h="442197">
                    <a:moveTo>
                      <a:pt x="372580" y="442151"/>
                    </a:moveTo>
                    <a:cubicBezTo>
                      <a:pt x="376020" y="438976"/>
                      <a:pt x="345328" y="280755"/>
                      <a:pt x="317018" y="219901"/>
                    </a:cubicBezTo>
                    <a:cubicBezTo>
                      <a:pt x="288708" y="159047"/>
                      <a:pt x="255370" y="113538"/>
                      <a:pt x="202718" y="77026"/>
                    </a:cubicBezTo>
                    <a:cubicBezTo>
                      <a:pt x="150066" y="40513"/>
                      <a:pt x="-15034" y="-6847"/>
                      <a:pt x="1105" y="826"/>
                    </a:cubicBezTo>
                    <a:cubicBezTo>
                      <a:pt x="17244" y="8499"/>
                      <a:pt x="299555" y="123063"/>
                      <a:pt x="299555" y="123063"/>
                    </a:cubicBezTo>
                    <a:lnTo>
                      <a:pt x="299555" y="123063"/>
                    </a:lnTo>
                    <a:cubicBezTo>
                      <a:pt x="299026" y="142378"/>
                      <a:pt x="285532" y="192913"/>
                      <a:pt x="296380" y="238951"/>
                    </a:cubicBezTo>
                    <a:cubicBezTo>
                      <a:pt x="307228" y="284988"/>
                      <a:pt x="369140" y="445326"/>
                      <a:pt x="372580" y="4421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B5D2C91F-6A6B-4127-80CB-6DE366C6B088}"/>
                  </a:ext>
                </a:extLst>
              </p:cNvPr>
              <p:cNvSpPr/>
              <p:nvPr/>
            </p:nvSpPr>
            <p:spPr>
              <a:xfrm>
                <a:off x="3974757" y="1226369"/>
                <a:ext cx="489132" cy="405672"/>
              </a:xfrm>
              <a:custGeom>
                <a:avLst/>
                <a:gdLst>
                  <a:gd name="connsiteX0" fmla="*/ 11456 w 489132"/>
                  <a:gd name="connsiteY0" fmla="*/ 5531 h 405672"/>
                  <a:gd name="connsiteX1" fmla="*/ 62256 w 489132"/>
                  <a:gd name="connsiteY1" fmla="*/ 5531 h 405672"/>
                  <a:gd name="connsiteX2" fmla="*/ 281331 w 489132"/>
                  <a:gd name="connsiteY2" fmla="*/ 38869 h 405672"/>
                  <a:gd name="connsiteX3" fmla="*/ 479768 w 489132"/>
                  <a:gd name="connsiteY3" fmla="*/ 384944 h 405672"/>
                  <a:gd name="connsiteX4" fmla="*/ 451193 w 489132"/>
                  <a:gd name="connsiteY4" fmla="*/ 346844 h 405672"/>
                  <a:gd name="connsiteX5" fmla="*/ 400393 w 489132"/>
                  <a:gd name="connsiteY5" fmla="*/ 184919 h 405672"/>
                  <a:gd name="connsiteX6" fmla="*/ 247993 w 489132"/>
                  <a:gd name="connsiteY6" fmla="*/ 59506 h 405672"/>
                  <a:gd name="connsiteX7" fmla="*/ 11456 w 489132"/>
                  <a:gd name="connsiteY7" fmla="*/ 5531 h 40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132" h="405672">
                    <a:moveTo>
                      <a:pt x="11456" y="5531"/>
                    </a:moveTo>
                    <a:cubicBezTo>
                      <a:pt x="-19500" y="-3465"/>
                      <a:pt x="17277" y="-25"/>
                      <a:pt x="62256" y="5531"/>
                    </a:cubicBezTo>
                    <a:cubicBezTo>
                      <a:pt x="107235" y="11087"/>
                      <a:pt x="211746" y="-24366"/>
                      <a:pt x="281331" y="38869"/>
                    </a:cubicBezTo>
                    <a:cubicBezTo>
                      <a:pt x="350916" y="102104"/>
                      <a:pt x="451458" y="333615"/>
                      <a:pt x="479768" y="384944"/>
                    </a:cubicBezTo>
                    <a:cubicBezTo>
                      <a:pt x="508078" y="436273"/>
                      <a:pt x="464422" y="380181"/>
                      <a:pt x="451193" y="346844"/>
                    </a:cubicBezTo>
                    <a:cubicBezTo>
                      <a:pt x="437964" y="313507"/>
                      <a:pt x="434260" y="232809"/>
                      <a:pt x="400393" y="184919"/>
                    </a:cubicBezTo>
                    <a:cubicBezTo>
                      <a:pt x="366526" y="137029"/>
                      <a:pt x="307789" y="89139"/>
                      <a:pt x="247993" y="59506"/>
                    </a:cubicBezTo>
                    <a:cubicBezTo>
                      <a:pt x="188197" y="29873"/>
                      <a:pt x="42412" y="14527"/>
                      <a:pt x="11456" y="55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8AFD4280-AE9C-40EF-B7F1-9116F7098742}"/>
                  </a:ext>
                </a:extLst>
              </p:cNvPr>
              <p:cNvSpPr/>
              <p:nvPr/>
            </p:nvSpPr>
            <p:spPr>
              <a:xfrm>
                <a:off x="4335433" y="1272921"/>
                <a:ext cx="137378" cy="376537"/>
              </a:xfrm>
              <a:custGeom>
                <a:avLst/>
                <a:gdLst>
                  <a:gd name="connsiteX0" fmla="*/ 30 w 137378"/>
                  <a:gd name="connsiteY0" fmla="*/ 254 h 376537"/>
                  <a:gd name="connsiteX1" fmla="*/ 111155 w 137378"/>
                  <a:gd name="connsiteY1" fmla="*/ 143129 h 376537"/>
                  <a:gd name="connsiteX2" fmla="*/ 131792 w 137378"/>
                  <a:gd name="connsiteY2" fmla="*/ 371729 h 376537"/>
                  <a:gd name="connsiteX3" fmla="*/ 134967 w 137378"/>
                  <a:gd name="connsiteY3" fmla="*/ 289179 h 376537"/>
                  <a:gd name="connsiteX4" fmla="*/ 100042 w 137378"/>
                  <a:gd name="connsiteY4" fmla="*/ 176467 h 376537"/>
                  <a:gd name="connsiteX5" fmla="*/ 30 w 137378"/>
                  <a:gd name="connsiteY5" fmla="*/ 254 h 37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78" h="376537">
                    <a:moveTo>
                      <a:pt x="30" y="254"/>
                    </a:moveTo>
                    <a:cubicBezTo>
                      <a:pt x="1882" y="-5302"/>
                      <a:pt x="89195" y="81217"/>
                      <a:pt x="111155" y="143129"/>
                    </a:cubicBezTo>
                    <a:cubicBezTo>
                      <a:pt x="133115" y="205041"/>
                      <a:pt x="127823" y="347387"/>
                      <a:pt x="131792" y="371729"/>
                    </a:cubicBezTo>
                    <a:cubicBezTo>
                      <a:pt x="135761" y="396071"/>
                      <a:pt x="140259" y="321723"/>
                      <a:pt x="134967" y="289179"/>
                    </a:cubicBezTo>
                    <a:cubicBezTo>
                      <a:pt x="129675" y="256635"/>
                      <a:pt x="119886" y="222240"/>
                      <a:pt x="100042" y="176467"/>
                    </a:cubicBezTo>
                    <a:cubicBezTo>
                      <a:pt x="80198" y="130694"/>
                      <a:pt x="-1822" y="5810"/>
                      <a:pt x="30" y="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6ED6D9F4-F265-4CC4-99E1-C873740A32BC}"/>
                  </a:ext>
                </a:extLst>
              </p:cNvPr>
              <p:cNvSpPr/>
              <p:nvPr/>
            </p:nvSpPr>
            <p:spPr>
              <a:xfrm>
                <a:off x="4321121" y="1245595"/>
                <a:ext cx="371706" cy="695678"/>
              </a:xfrm>
              <a:custGeom>
                <a:avLst/>
                <a:gdLst>
                  <a:gd name="connsiteX0" fmla="*/ 54 w 371706"/>
                  <a:gd name="connsiteY0" fmla="*/ 5355 h 695678"/>
                  <a:gd name="connsiteX1" fmla="*/ 161979 w 371706"/>
                  <a:gd name="connsiteY1" fmla="*/ 32343 h 695678"/>
                  <a:gd name="connsiteX2" fmla="*/ 300092 w 371706"/>
                  <a:gd name="connsiteY2" fmla="*/ 227605 h 695678"/>
                  <a:gd name="connsiteX3" fmla="*/ 369942 w 371706"/>
                  <a:gd name="connsiteY3" fmla="*/ 486368 h 695678"/>
                  <a:gd name="connsiteX4" fmla="*/ 350892 w 371706"/>
                  <a:gd name="connsiteY4" fmla="*/ 694330 h 695678"/>
                  <a:gd name="connsiteX5" fmla="*/ 352479 w 371706"/>
                  <a:gd name="connsiteY5" fmla="*/ 568918 h 695678"/>
                  <a:gd name="connsiteX6" fmla="*/ 344542 w 371706"/>
                  <a:gd name="connsiteY6" fmla="*/ 429218 h 695678"/>
                  <a:gd name="connsiteX7" fmla="*/ 309617 w 371706"/>
                  <a:gd name="connsiteY7" fmla="*/ 281580 h 695678"/>
                  <a:gd name="connsiteX8" fmla="*/ 179442 w 371706"/>
                  <a:gd name="connsiteY8" fmla="*/ 87905 h 695678"/>
                  <a:gd name="connsiteX9" fmla="*/ 54 w 371706"/>
                  <a:gd name="connsiteY9" fmla="*/ 5355 h 69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706" h="695678">
                    <a:moveTo>
                      <a:pt x="54" y="5355"/>
                    </a:moveTo>
                    <a:cubicBezTo>
                      <a:pt x="-2856" y="-3905"/>
                      <a:pt x="111973" y="-4699"/>
                      <a:pt x="161979" y="32343"/>
                    </a:cubicBezTo>
                    <a:cubicBezTo>
                      <a:pt x="211985" y="69385"/>
                      <a:pt x="265432" y="151934"/>
                      <a:pt x="300092" y="227605"/>
                    </a:cubicBezTo>
                    <a:cubicBezTo>
                      <a:pt x="334753" y="303276"/>
                      <a:pt x="361475" y="408581"/>
                      <a:pt x="369942" y="486368"/>
                    </a:cubicBezTo>
                    <a:cubicBezTo>
                      <a:pt x="378409" y="564156"/>
                      <a:pt x="353802" y="680572"/>
                      <a:pt x="350892" y="694330"/>
                    </a:cubicBezTo>
                    <a:cubicBezTo>
                      <a:pt x="347982" y="708088"/>
                      <a:pt x="353537" y="613103"/>
                      <a:pt x="352479" y="568918"/>
                    </a:cubicBezTo>
                    <a:cubicBezTo>
                      <a:pt x="351421" y="524733"/>
                      <a:pt x="351686" y="477108"/>
                      <a:pt x="344542" y="429218"/>
                    </a:cubicBezTo>
                    <a:cubicBezTo>
                      <a:pt x="337398" y="381328"/>
                      <a:pt x="337134" y="338465"/>
                      <a:pt x="309617" y="281580"/>
                    </a:cubicBezTo>
                    <a:cubicBezTo>
                      <a:pt x="282100" y="224695"/>
                      <a:pt x="231829" y="133413"/>
                      <a:pt x="179442" y="87905"/>
                    </a:cubicBezTo>
                    <a:cubicBezTo>
                      <a:pt x="127055" y="42397"/>
                      <a:pt x="2964" y="14615"/>
                      <a:pt x="54" y="53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F4A5529B-91CC-4F8D-891E-9D62F5F9096D}"/>
                  </a:ext>
                </a:extLst>
              </p:cNvPr>
              <p:cNvSpPr/>
              <p:nvPr/>
            </p:nvSpPr>
            <p:spPr>
              <a:xfrm>
                <a:off x="4032188" y="1821056"/>
                <a:ext cx="246176" cy="162358"/>
              </a:xfrm>
              <a:custGeom>
                <a:avLst/>
                <a:gdLst>
                  <a:gd name="connsiteX0" fmla="*/ 62 w 246176"/>
                  <a:gd name="connsiteY0" fmla="*/ 2982 h 162358"/>
                  <a:gd name="connsiteX1" fmla="*/ 209612 w 246176"/>
                  <a:gd name="connsiteY1" fmla="*/ 98232 h 162358"/>
                  <a:gd name="connsiteX2" fmla="*/ 246125 w 246176"/>
                  <a:gd name="connsiteY2" fmla="*/ 161732 h 162358"/>
                  <a:gd name="connsiteX3" fmla="*/ 211200 w 246176"/>
                  <a:gd name="connsiteY3" fmla="*/ 60132 h 162358"/>
                  <a:gd name="connsiteX4" fmla="*/ 187387 w 246176"/>
                  <a:gd name="connsiteY4" fmla="*/ 28382 h 162358"/>
                  <a:gd name="connsiteX5" fmla="*/ 62 w 246176"/>
                  <a:gd name="connsiteY5" fmla="*/ 2982 h 1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6176" h="162358">
                    <a:moveTo>
                      <a:pt x="62" y="2982"/>
                    </a:moveTo>
                    <a:cubicBezTo>
                      <a:pt x="3766" y="14624"/>
                      <a:pt x="168602" y="71774"/>
                      <a:pt x="209612" y="98232"/>
                    </a:cubicBezTo>
                    <a:cubicBezTo>
                      <a:pt x="250622" y="124690"/>
                      <a:pt x="245860" y="168082"/>
                      <a:pt x="246125" y="161732"/>
                    </a:cubicBezTo>
                    <a:cubicBezTo>
                      <a:pt x="246390" y="155382"/>
                      <a:pt x="220990" y="82357"/>
                      <a:pt x="211200" y="60132"/>
                    </a:cubicBezTo>
                    <a:cubicBezTo>
                      <a:pt x="201410" y="37907"/>
                      <a:pt x="215962" y="40024"/>
                      <a:pt x="187387" y="28382"/>
                    </a:cubicBezTo>
                    <a:cubicBezTo>
                      <a:pt x="158812" y="16740"/>
                      <a:pt x="-3642" y="-8660"/>
                      <a:pt x="62" y="29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4EEE25F4-E7E5-4365-8471-A71371E65F7A}"/>
                  </a:ext>
                </a:extLst>
              </p:cNvPr>
              <p:cNvSpPr/>
              <p:nvPr/>
            </p:nvSpPr>
            <p:spPr>
              <a:xfrm>
                <a:off x="4056020" y="1691226"/>
                <a:ext cx="274705" cy="258225"/>
              </a:xfrm>
              <a:custGeom>
                <a:avLst/>
                <a:gdLst>
                  <a:gd name="connsiteX0" fmla="*/ 43 w 274705"/>
                  <a:gd name="connsiteY0" fmla="*/ 2637 h 258225"/>
                  <a:gd name="connsiteX1" fmla="*/ 171493 w 274705"/>
                  <a:gd name="connsiteY1" fmla="*/ 131224 h 258225"/>
                  <a:gd name="connsiteX2" fmla="*/ 242930 w 274705"/>
                  <a:gd name="connsiteY2" fmla="*/ 188374 h 258225"/>
                  <a:gd name="connsiteX3" fmla="*/ 266743 w 274705"/>
                  <a:gd name="connsiteY3" fmla="*/ 258224 h 258225"/>
                  <a:gd name="connsiteX4" fmla="*/ 273093 w 274705"/>
                  <a:gd name="connsiteY4" fmla="*/ 186787 h 258225"/>
                  <a:gd name="connsiteX5" fmla="*/ 239755 w 274705"/>
                  <a:gd name="connsiteY5" fmla="*/ 128049 h 258225"/>
                  <a:gd name="connsiteX6" fmla="*/ 155618 w 274705"/>
                  <a:gd name="connsiteY6" fmla="*/ 51849 h 258225"/>
                  <a:gd name="connsiteX7" fmla="*/ 43 w 274705"/>
                  <a:gd name="connsiteY7" fmla="*/ 2637 h 25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705" h="258225">
                    <a:moveTo>
                      <a:pt x="43" y="2637"/>
                    </a:moveTo>
                    <a:cubicBezTo>
                      <a:pt x="2689" y="15866"/>
                      <a:pt x="171493" y="131224"/>
                      <a:pt x="171493" y="131224"/>
                    </a:cubicBezTo>
                    <a:cubicBezTo>
                      <a:pt x="211974" y="162180"/>
                      <a:pt x="227055" y="167207"/>
                      <a:pt x="242930" y="188374"/>
                    </a:cubicBezTo>
                    <a:cubicBezTo>
                      <a:pt x="258805" y="209541"/>
                      <a:pt x="261716" y="258488"/>
                      <a:pt x="266743" y="258224"/>
                    </a:cubicBezTo>
                    <a:cubicBezTo>
                      <a:pt x="271770" y="257960"/>
                      <a:pt x="277591" y="208483"/>
                      <a:pt x="273093" y="186787"/>
                    </a:cubicBezTo>
                    <a:cubicBezTo>
                      <a:pt x="268595" y="165091"/>
                      <a:pt x="259334" y="150539"/>
                      <a:pt x="239755" y="128049"/>
                    </a:cubicBezTo>
                    <a:cubicBezTo>
                      <a:pt x="220176" y="105559"/>
                      <a:pt x="196364" y="74603"/>
                      <a:pt x="155618" y="51849"/>
                    </a:cubicBezTo>
                    <a:cubicBezTo>
                      <a:pt x="114872" y="29095"/>
                      <a:pt x="-2603" y="-10592"/>
                      <a:pt x="43" y="26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1F8A4310-BFFD-45ED-BF3B-822864CF0F5C}"/>
                  </a:ext>
                </a:extLst>
              </p:cNvPr>
              <p:cNvSpPr/>
              <p:nvPr/>
            </p:nvSpPr>
            <p:spPr>
              <a:xfrm>
                <a:off x="4555368" y="1612803"/>
                <a:ext cx="270538" cy="423038"/>
              </a:xfrm>
              <a:custGeom>
                <a:avLst/>
                <a:gdLst>
                  <a:gd name="connsiteX0" fmla="*/ 269045 w 270538"/>
                  <a:gd name="connsiteY0" fmla="*/ 97 h 423038"/>
                  <a:gd name="connsiteX1" fmla="*/ 262695 w 270538"/>
                  <a:gd name="connsiteY1" fmla="*/ 154085 h 423038"/>
                  <a:gd name="connsiteX2" fmla="*/ 196020 w 270538"/>
                  <a:gd name="connsiteY2" fmla="*/ 236635 h 423038"/>
                  <a:gd name="connsiteX3" fmla="*/ 757 w 270538"/>
                  <a:gd name="connsiteY3" fmla="*/ 420785 h 423038"/>
                  <a:gd name="connsiteX4" fmla="*/ 130932 w 270538"/>
                  <a:gd name="connsiteY4" fmla="*/ 333472 h 423038"/>
                  <a:gd name="connsiteX5" fmla="*/ 194432 w 270538"/>
                  <a:gd name="connsiteY5" fmla="*/ 249335 h 423038"/>
                  <a:gd name="connsiteX6" fmla="*/ 261107 w 270538"/>
                  <a:gd name="connsiteY6" fmla="*/ 177897 h 423038"/>
                  <a:gd name="connsiteX7" fmla="*/ 269045 w 270538"/>
                  <a:gd name="connsiteY7" fmla="*/ 97 h 4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538" h="423038">
                    <a:moveTo>
                      <a:pt x="269045" y="97"/>
                    </a:moveTo>
                    <a:cubicBezTo>
                      <a:pt x="269310" y="-3872"/>
                      <a:pt x="274866" y="114662"/>
                      <a:pt x="262695" y="154085"/>
                    </a:cubicBezTo>
                    <a:cubicBezTo>
                      <a:pt x="250524" y="193508"/>
                      <a:pt x="239676" y="192185"/>
                      <a:pt x="196020" y="236635"/>
                    </a:cubicBezTo>
                    <a:cubicBezTo>
                      <a:pt x="152364" y="281085"/>
                      <a:pt x="11605" y="404646"/>
                      <a:pt x="757" y="420785"/>
                    </a:cubicBezTo>
                    <a:cubicBezTo>
                      <a:pt x="-10091" y="436924"/>
                      <a:pt x="98653" y="362047"/>
                      <a:pt x="130932" y="333472"/>
                    </a:cubicBezTo>
                    <a:cubicBezTo>
                      <a:pt x="163211" y="304897"/>
                      <a:pt x="172736" y="275264"/>
                      <a:pt x="194432" y="249335"/>
                    </a:cubicBezTo>
                    <a:cubicBezTo>
                      <a:pt x="216128" y="223406"/>
                      <a:pt x="248142" y="215732"/>
                      <a:pt x="261107" y="177897"/>
                    </a:cubicBezTo>
                    <a:cubicBezTo>
                      <a:pt x="274072" y="140062"/>
                      <a:pt x="268780" y="4066"/>
                      <a:pt x="269045" y="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520CC232-F170-48F7-BFF6-76B2FBAE49F7}"/>
                  </a:ext>
                </a:extLst>
              </p:cNvPr>
              <p:cNvSpPr/>
              <p:nvPr/>
            </p:nvSpPr>
            <p:spPr>
              <a:xfrm>
                <a:off x="4355864" y="1433129"/>
                <a:ext cx="286578" cy="608870"/>
              </a:xfrm>
              <a:custGeom>
                <a:avLst/>
                <a:gdLst>
                  <a:gd name="connsiteX0" fmla="*/ 236 w 286578"/>
                  <a:gd name="connsiteY0" fmla="*/ 170246 h 608870"/>
                  <a:gd name="connsiteX1" fmla="*/ 114536 w 286578"/>
                  <a:gd name="connsiteY1" fmla="*/ 429009 h 608870"/>
                  <a:gd name="connsiteX2" fmla="*/ 112949 w 286578"/>
                  <a:gd name="connsiteY2" fmla="*/ 359159 h 608870"/>
                  <a:gd name="connsiteX3" fmla="*/ 114536 w 286578"/>
                  <a:gd name="connsiteY3" fmla="*/ 241684 h 608870"/>
                  <a:gd name="connsiteX4" fmla="*/ 170099 w 286578"/>
                  <a:gd name="connsiteY4" fmla="*/ 354396 h 608870"/>
                  <a:gd name="connsiteX5" fmla="*/ 176449 w 286578"/>
                  <a:gd name="connsiteY5" fmla="*/ 440121 h 608870"/>
                  <a:gd name="connsiteX6" fmla="*/ 233599 w 286578"/>
                  <a:gd name="connsiteY6" fmla="*/ 319471 h 608870"/>
                  <a:gd name="connsiteX7" fmla="*/ 241536 w 286578"/>
                  <a:gd name="connsiteY7" fmla="*/ 227396 h 608870"/>
                  <a:gd name="connsiteX8" fmla="*/ 224074 w 286578"/>
                  <a:gd name="connsiteY8" fmla="*/ 384 h 608870"/>
                  <a:gd name="connsiteX9" fmla="*/ 274874 w 286578"/>
                  <a:gd name="connsiteY9" fmla="*/ 179771 h 608870"/>
                  <a:gd name="connsiteX10" fmla="*/ 282811 w 286578"/>
                  <a:gd name="connsiteY10" fmla="*/ 424246 h 608870"/>
                  <a:gd name="connsiteX11" fmla="*/ 225661 w 286578"/>
                  <a:gd name="connsiteY11" fmla="*/ 519496 h 608870"/>
                  <a:gd name="connsiteX12" fmla="*/ 4999 w 286578"/>
                  <a:gd name="connsiteY12" fmla="*/ 608396 h 608870"/>
                  <a:gd name="connsiteX13" fmla="*/ 128824 w 286578"/>
                  <a:gd name="connsiteY13" fmla="*/ 552834 h 608870"/>
                  <a:gd name="connsiteX14" fmla="*/ 138349 w 286578"/>
                  <a:gd name="connsiteY14" fmla="*/ 509971 h 608870"/>
                  <a:gd name="connsiteX15" fmla="*/ 90724 w 286578"/>
                  <a:gd name="connsiteY15" fmla="*/ 500446 h 608870"/>
                  <a:gd name="connsiteX16" fmla="*/ 84374 w 286578"/>
                  <a:gd name="connsiteY16" fmla="*/ 470284 h 608870"/>
                  <a:gd name="connsiteX17" fmla="*/ 84374 w 286578"/>
                  <a:gd name="connsiteY17" fmla="*/ 403609 h 608870"/>
                  <a:gd name="connsiteX18" fmla="*/ 236 w 286578"/>
                  <a:gd name="connsiteY18" fmla="*/ 170246 h 60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6578" h="608870">
                    <a:moveTo>
                      <a:pt x="236" y="170246"/>
                    </a:moveTo>
                    <a:cubicBezTo>
                      <a:pt x="5263" y="174479"/>
                      <a:pt x="95751" y="397524"/>
                      <a:pt x="114536" y="429009"/>
                    </a:cubicBezTo>
                    <a:cubicBezTo>
                      <a:pt x="133322" y="460495"/>
                      <a:pt x="112949" y="390380"/>
                      <a:pt x="112949" y="359159"/>
                    </a:cubicBezTo>
                    <a:cubicBezTo>
                      <a:pt x="112949" y="327938"/>
                      <a:pt x="105011" y="242478"/>
                      <a:pt x="114536" y="241684"/>
                    </a:cubicBezTo>
                    <a:cubicBezTo>
                      <a:pt x="124061" y="240890"/>
                      <a:pt x="159780" y="321323"/>
                      <a:pt x="170099" y="354396"/>
                    </a:cubicBezTo>
                    <a:cubicBezTo>
                      <a:pt x="180418" y="387469"/>
                      <a:pt x="165866" y="445942"/>
                      <a:pt x="176449" y="440121"/>
                    </a:cubicBezTo>
                    <a:cubicBezTo>
                      <a:pt x="187032" y="434300"/>
                      <a:pt x="222751" y="354925"/>
                      <a:pt x="233599" y="319471"/>
                    </a:cubicBezTo>
                    <a:cubicBezTo>
                      <a:pt x="244447" y="284017"/>
                      <a:pt x="243123" y="280577"/>
                      <a:pt x="241536" y="227396"/>
                    </a:cubicBezTo>
                    <a:cubicBezTo>
                      <a:pt x="239949" y="174215"/>
                      <a:pt x="218518" y="8321"/>
                      <a:pt x="224074" y="384"/>
                    </a:cubicBezTo>
                    <a:cubicBezTo>
                      <a:pt x="229630" y="-7554"/>
                      <a:pt x="265085" y="109127"/>
                      <a:pt x="274874" y="179771"/>
                    </a:cubicBezTo>
                    <a:cubicBezTo>
                      <a:pt x="284664" y="250415"/>
                      <a:pt x="291013" y="367625"/>
                      <a:pt x="282811" y="424246"/>
                    </a:cubicBezTo>
                    <a:cubicBezTo>
                      <a:pt x="274609" y="480867"/>
                      <a:pt x="271963" y="488804"/>
                      <a:pt x="225661" y="519496"/>
                    </a:cubicBezTo>
                    <a:cubicBezTo>
                      <a:pt x="179359" y="550188"/>
                      <a:pt x="21138" y="602840"/>
                      <a:pt x="4999" y="608396"/>
                    </a:cubicBezTo>
                    <a:cubicBezTo>
                      <a:pt x="-11140" y="613952"/>
                      <a:pt x="106599" y="569238"/>
                      <a:pt x="128824" y="552834"/>
                    </a:cubicBezTo>
                    <a:cubicBezTo>
                      <a:pt x="151049" y="536430"/>
                      <a:pt x="144699" y="518702"/>
                      <a:pt x="138349" y="509971"/>
                    </a:cubicBezTo>
                    <a:cubicBezTo>
                      <a:pt x="131999" y="501240"/>
                      <a:pt x="99720" y="507061"/>
                      <a:pt x="90724" y="500446"/>
                    </a:cubicBezTo>
                    <a:cubicBezTo>
                      <a:pt x="81728" y="493831"/>
                      <a:pt x="85432" y="486423"/>
                      <a:pt x="84374" y="470284"/>
                    </a:cubicBezTo>
                    <a:cubicBezTo>
                      <a:pt x="83316" y="454145"/>
                      <a:pt x="96809" y="449646"/>
                      <a:pt x="84374" y="403609"/>
                    </a:cubicBezTo>
                    <a:cubicBezTo>
                      <a:pt x="71939" y="357572"/>
                      <a:pt x="-4791" y="166013"/>
                      <a:pt x="236" y="1702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0D63D443-5CCF-4274-82B7-287FA0BFD9C1}"/>
                  </a:ext>
                </a:extLst>
              </p:cNvPr>
              <p:cNvSpPr/>
              <p:nvPr/>
            </p:nvSpPr>
            <p:spPr>
              <a:xfrm>
                <a:off x="4754085" y="1601505"/>
                <a:ext cx="169404" cy="455312"/>
              </a:xfrm>
              <a:custGeom>
                <a:avLst/>
                <a:gdLst>
                  <a:gd name="connsiteX0" fmla="*/ 60803 w 169404"/>
                  <a:gd name="connsiteY0" fmla="*/ 283 h 455312"/>
                  <a:gd name="connsiteX1" fmla="*/ 168753 w 169404"/>
                  <a:gd name="connsiteY1" fmla="*/ 139983 h 455312"/>
                  <a:gd name="connsiteX2" fmla="*/ 478 w 169404"/>
                  <a:gd name="connsiteY2" fmla="*/ 452720 h 455312"/>
                  <a:gd name="connsiteX3" fmla="*/ 117953 w 169404"/>
                  <a:gd name="connsiteY3" fmla="*/ 282858 h 455312"/>
                  <a:gd name="connsiteX4" fmla="*/ 117953 w 169404"/>
                  <a:gd name="connsiteY4" fmla="*/ 171733 h 455312"/>
                  <a:gd name="connsiteX5" fmla="*/ 60803 w 169404"/>
                  <a:gd name="connsiteY5" fmla="*/ 283 h 45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404" h="455312">
                    <a:moveTo>
                      <a:pt x="60803" y="283"/>
                    </a:moveTo>
                    <a:cubicBezTo>
                      <a:pt x="69270" y="-5009"/>
                      <a:pt x="178807" y="64577"/>
                      <a:pt x="168753" y="139983"/>
                    </a:cubicBezTo>
                    <a:cubicBezTo>
                      <a:pt x="158699" y="215389"/>
                      <a:pt x="8945" y="428908"/>
                      <a:pt x="478" y="452720"/>
                    </a:cubicBezTo>
                    <a:cubicBezTo>
                      <a:pt x="-7989" y="476532"/>
                      <a:pt x="98374" y="329689"/>
                      <a:pt x="117953" y="282858"/>
                    </a:cubicBezTo>
                    <a:cubicBezTo>
                      <a:pt x="137532" y="236027"/>
                      <a:pt x="123245" y="218564"/>
                      <a:pt x="117953" y="171733"/>
                    </a:cubicBezTo>
                    <a:cubicBezTo>
                      <a:pt x="112661" y="124902"/>
                      <a:pt x="52336" y="5575"/>
                      <a:pt x="60803" y="2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65779B58-82E8-4754-9722-85CA4D113636}"/>
                  </a:ext>
                </a:extLst>
              </p:cNvPr>
              <p:cNvSpPr/>
              <p:nvPr/>
            </p:nvSpPr>
            <p:spPr>
              <a:xfrm>
                <a:off x="4760533" y="2054219"/>
                <a:ext cx="213904" cy="843266"/>
              </a:xfrm>
              <a:custGeom>
                <a:avLst/>
                <a:gdLst>
                  <a:gd name="connsiteX0" fmla="*/ 380 w 213904"/>
                  <a:gd name="connsiteY0" fmla="*/ 6 h 843266"/>
                  <a:gd name="connsiteX1" fmla="*/ 195642 w 213904"/>
                  <a:gd name="connsiteY1" fmla="*/ 142881 h 843266"/>
                  <a:gd name="connsiteX2" fmla="*/ 205167 w 213904"/>
                  <a:gd name="connsiteY2" fmla="*/ 423869 h 843266"/>
                  <a:gd name="connsiteX3" fmla="*/ 192467 w 213904"/>
                  <a:gd name="connsiteY3" fmla="*/ 661994 h 843266"/>
                  <a:gd name="connsiteX4" fmla="*/ 113092 w 213904"/>
                  <a:gd name="connsiteY4" fmla="*/ 831856 h 843266"/>
                  <a:gd name="connsiteX5" fmla="*/ 119442 w 213904"/>
                  <a:gd name="connsiteY5" fmla="*/ 792169 h 843266"/>
                  <a:gd name="connsiteX6" fmla="*/ 109917 w 213904"/>
                  <a:gd name="connsiteY6" fmla="*/ 506419 h 843266"/>
                  <a:gd name="connsiteX7" fmla="*/ 124205 w 213904"/>
                  <a:gd name="connsiteY7" fmla="*/ 614369 h 843266"/>
                  <a:gd name="connsiteX8" fmla="*/ 138492 w 213904"/>
                  <a:gd name="connsiteY8" fmla="*/ 696919 h 843266"/>
                  <a:gd name="connsiteX9" fmla="*/ 157542 w 213904"/>
                  <a:gd name="connsiteY9" fmla="*/ 623894 h 843266"/>
                  <a:gd name="connsiteX10" fmla="*/ 173417 w 213904"/>
                  <a:gd name="connsiteY10" fmla="*/ 498481 h 843266"/>
                  <a:gd name="connsiteX11" fmla="*/ 179767 w 213904"/>
                  <a:gd name="connsiteY11" fmla="*/ 342906 h 843266"/>
                  <a:gd name="connsiteX12" fmla="*/ 173417 w 213904"/>
                  <a:gd name="connsiteY12" fmla="*/ 217494 h 843266"/>
                  <a:gd name="connsiteX13" fmla="*/ 146430 w 213904"/>
                  <a:gd name="connsiteY13" fmla="*/ 147644 h 843266"/>
                  <a:gd name="connsiteX14" fmla="*/ 380 w 213904"/>
                  <a:gd name="connsiteY14" fmla="*/ 6 h 84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3904" h="843266">
                    <a:moveTo>
                      <a:pt x="380" y="6"/>
                    </a:moveTo>
                    <a:cubicBezTo>
                      <a:pt x="8582" y="-788"/>
                      <a:pt x="161511" y="72237"/>
                      <a:pt x="195642" y="142881"/>
                    </a:cubicBezTo>
                    <a:cubicBezTo>
                      <a:pt x="229773" y="213525"/>
                      <a:pt x="205696" y="337350"/>
                      <a:pt x="205167" y="423869"/>
                    </a:cubicBezTo>
                    <a:cubicBezTo>
                      <a:pt x="204638" y="510388"/>
                      <a:pt x="207813" y="593996"/>
                      <a:pt x="192467" y="661994"/>
                    </a:cubicBezTo>
                    <a:cubicBezTo>
                      <a:pt x="177121" y="729992"/>
                      <a:pt x="125263" y="810160"/>
                      <a:pt x="113092" y="831856"/>
                    </a:cubicBezTo>
                    <a:cubicBezTo>
                      <a:pt x="100921" y="853552"/>
                      <a:pt x="119971" y="846408"/>
                      <a:pt x="119442" y="792169"/>
                    </a:cubicBezTo>
                    <a:cubicBezTo>
                      <a:pt x="118913" y="737930"/>
                      <a:pt x="109123" y="536052"/>
                      <a:pt x="109917" y="506419"/>
                    </a:cubicBezTo>
                    <a:cubicBezTo>
                      <a:pt x="110711" y="476786"/>
                      <a:pt x="119443" y="582619"/>
                      <a:pt x="124205" y="614369"/>
                    </a:cubicBezTo>
                    <a:cubicBezTo>
                      <a:pt x="128967" y="646119"/>
                      <a:pt x="132936" y="695332"/>
                      <a:pt x="138492" y="696919"/>
                    </a:cubicBezTo>
                    <a:cubicBezTo>
                      <a:pt x="144048" y="698506"/>
                      <a:pt x="151721" y="656967"/>
                      <a:pt x="157542" y="623894"/>
                    </a:cubicBezTo>
                    <a:cubicBezTo>
                      <a:pt x="163363" y="590821"/>
                      <a:pt x="169713" y="545312"/>
                      <a:pt x="173417" y="498481"/>
                    </a:cubicBezTo>
                    <a:cubicBezTo>
                      <a:pt x="177121" y="451650"/>
                      <a:pt x="179767" y="389737"/>
                      <a:pt x="179767" y="342906"/>
                    </a:cubicBezTo>
                    <a:cubicBezTo>
                      <a:pt x="179767" y="296075"/>
                      <a:pt x="178973" y="250038"/>
                      <a:pt x="173417" y="217494"/>
                    </a:cubicBezTo>
                    <a:cubicBezTo>
                      <a:pt x="167861" y="184950"/>
                      <a:pt x="173682" y="183098"/>
                      <a:pt x="146430" y="147644"/>
                    </a:cubicBezTo>
                    <a:cubicBezTo>
                      <a:pt x="119178" y="112190"/>
                      <a:pt x="-7822" y="800"/>
                      <a:pt x="380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B8B6BA7F-C279-4977-9F1E-F0CB53A65E5C}"/>
                  </a:ext>
                </a:extLst>
              </p:cNvPr>
              <p:cNvSpPr/>
              <p:nvPr/>
            </p:nvSpPr>
            <p:spPr>
              <a:xfrm>
                <a:off x="4535631" y="2533643"/>
                <a:ext cx="316181" cy="480098"/>
              </a:xfrm>
              <a:custGeom>
                <a:avLst/>
                <a:gdLst>
                  <a:gd name="connsiteX0" fmla="*/ 301482 w 316181"/>
                  <a:gd name="connsiteY0" fmla="*/ 7 h 480098"/>
                  <a:gd name="connsiteX1" fmla="*/ 311007 w 316181"/>
                  <a:gd name="connsiteY1" fmla="*/ 146057 h 480098"/>
                  <a:gd name="connsiteX2" fmla="*/ 209407 w 316181"/>
                  <a:gd name="connsiteY2" fmla="*/ 373070 h 480098"/>
                  <a:gd name="connsiteX3" fmla="*/ 196707 w 316181"/>
                  <a:gd name="connsiteY3" fmla="*/ 423870 h 480098"/>
                  <a:gd name="connsiteX4" fmla="*/ 203057 w 316181"/>
                  <a:gd name="connsiteY4" fmla="*/ 327032 h 480098"/>
                  <a:gd name="connsiteX5" fmla="*/ 212582 w 316181"/>
                  <a:gd name="connsiteY5" fmla="*/ 177807 h 480098"/>
                  <a:gd name="connsiteX6" fmla="*/ 125269 w 316181"/>
                  <a:gd name="connsiteY6" fmla="*/ 300045 h 480098"/>
                  <a:gd name="connsiteX7" fmla="*/ 4619 w 316181"/>
                  <a:gd name="connsiteY7" fmla="*/ 474670 h 480098"/>
                  <a:gd name="connsiteX8" fmla="*/ 37957 w 316181"/>
                  <a:gd name="connsiteY8" fmla="*/ 415932 h 480098"/>
                  <a:gd name="connsiteX9" fmla="*/ 158607 w 316181"/>
                  <a:gd name="connsiteY9" fmla="*/ 217495 h 480098"/>
                  <a:gd name="connsiteX10" fmla="*/ 212582 w 316181"/>
                  <a:gd name="connsiteY10" fmla="*/ 150820 h 480098"/>
                  <a:gd name="connsiteX11" fmla="*/ 252269 w 316181"/>
                  <a:gd name="connsiteY11" fmla="*/ 182570 h 480098"/>
                  <a:gd name="connsiteX12" fmla="*/ 239569 w 316181"/>
                  <a:gd name="connsiteY12" fmla="*/ 219082 h 480098"/>
                  <a:gd name="connsiteX13" fmla="*/ 249094 w 316181"/>
                  <a:gd name="connsiteY13" fmla="*/ 273057 h 480098"/>
                  <a:gd name="connsiteX14" fmla="*/ 282432 w 316181"/>
                  <a:gd name="connsiteY14" fmla="*/ 200032 h 480098"/>
                  <a:gd name="connsiteX15" fmla="*/ 303069 w 316181"/>
                  <a:gd name="connsiteY15" fmla="*/ 139707 h 480098"/>
                  <a:gd name="connsiteX16" fmla="*/ 301482 w 316181"/>
                  <a:gd name="connsiteY16" fmla="*/ 7 h 48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6181" h="480098">
                    <a:moveTo>
                      <a:pt x="301482" y="7"/>
                    </a:moveTo>
                    <a:cubicBezTo>
                      <a:pt x="302805" y="1065"/>
                      <a:pt x="326353" y="83880"/>
                      <a:pt x="311007" y="146057"/>
                    </a:cubicBezTo>
                    <a:cubicBezTo>
                      <a:pt x="295661" y="208234"/>
                      <a:pt x="228457" y="326768"/>
                      <a:pt x="209407" y="373070"/>
                    </a:cubicBezTo>
                    <a:cubicBezTo>
                      <a:pt x="190357" y="419372"/>
                      <a:pt x="197765" y="431543"/>
                      <a:pt x="196707" y="423870"/>
                    </a:cubicBezTo>
                    <a:cubicBezTo>
                      <a:pt x="195649" y="416197"/>
                      <a:pt x="200411" y="368042"/>
                      <a:pt x="203057" y="327032"/>
                    </a:cubicBezTo>
                    <a:cubicBezTo>
                      <a:pt x="205703" y="286022"/>
                      <a:pt x="225547" y="182305"/>
                      <a:pt x="212582" y="177807"/>
                    </a:cubicBezTo>
                    <a:cubicBezTo>
                      <a:pt x="199617" y="173309"/>
                      <a:pt x="159930" y="250568"/>
                      <a:pt x="125269" y="300045"/>
                    </a:cubicBezTo>
                    <a:cubicBezTo>
                      <a:pt x="90608" y="349522"/>
                      <a:pt x="19171" y="455356"/>
                      <a:pt x="4619" y="474670"/>
                    </a:cubicBezTo>
                    <a:cubicBezTo>
                      <a:pt x="-9933" y="493984"/>
                      <a:pt x="12292" y="458794"/>
                      <a:pt x="37957" y="415932"/>
                    </a:cubicBezTo>
                    <a:cubicBezTo>
                      <a:pt x="63622" y="373070"/>
                      <a:pt x="129503" y="261680"/>
                      <a:pt x="158607" y="217495"/>
                    </a:cubicBezTo>
                    <a:cubicBezTo>
                      <a:pt x="187711" y="173310"/>
                      <a:pt x="196972" y="156641"/>
                      <a:pt x="212582" y="150820"/>
                    </a:cubicBezTo>
                    <a:cubicBezTo>
                      <a:pt x="228192" y="144999"/>
                      <a:pt x="247771" y="171193"/>
                      <a:pt x="252269" y="182570"/>
                    </a:cubicBezTo>
                    <a:cubicBezTo>
                      <a:pt x="256767" y="193947"/>
                      <a:pt x="240098" y="204001"/>
                      <a:pt x="239569" y="219082"/>
                    </a:cubicBezTo>
                    <a:cubicBezTo>
                      <a:pt x="239040" y="234163"/>
                      <a:pt x="241950" y="276232"/>
                      <a:pt x="249094" y="273057"/>
                    </a:cubicBezTo>
                    <a:cubicBezTo>
                      <a:pt x="256238" y="269882"/>
                      <a:pt x="273436" y="222257"/>
                      <a:pt x="282432" y="200032"/>
                    </a:cubicBezTo>
                    <a:cubicBezTo>
                      <a:pt x="291428" y="177807"/>
                      <a:pt x="302275" y="170134"/>
                      <a:pt x="303069" y="139707"/>
                    </a:cubicBezTo>
                    <a:cubicBezTo>
                      <a:pt x="303863" y="109280"/>
                      <a:pt x="300159" y="-1051"/>
                      <a:pt x="301482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7D709DCB-37D3-438F-B592-763323CE61F6}"/>
                  </a:ext>
                </a:extLst>
              </p:cNvPr>
              <p:cNvSpPr/>
              <p:nvPr/>
            </p:nvSpPr>
            <p:spPr>
              <a:xfrm>
                <a:off x="4527758" y="2463752"/>
                <a:ext cx="189441" cy="540001"/>
              </a:xfrm>
              <a:custGeom>
                <a:avLst/>
                <a:gdLst>
                  <a:gd name="connsiteX0" fmla="*/ 176005 w 189441"/>
                  <a:gd name="connsiteY0" fmla="*/ 48 h 540001"/>
                  <a:gd name="connsiteX1" fmla="*/ 187117 w 189441"/>
                  <a:gd name="connsiteY1" fmla="*/ 109586 h 540001"/>
                  <a:gd name="connsiteX2" fmla="*/ 126792 w 189441"/>
                  <a:gd name="connsiteY2" fmla="*/ 269923 h 540001"/>
                  <a:gd name="connsiteX3" fmla="*/ 2967 w 189441"/>
                  <a:gd name="connsiteY3" fmla="*/ 531861 h 540001"/>
                  <a:gd name="connsiteX4" fmla="*/ 44242 w 189441"/>
                  <a:gd name="connsiteY4" fmla="*/ 463598 h 540001"/>
                  <a:gd name="connsiteX5" fmla="*/ 107742 w 189441"/>
                  <a:gd name="connsiteY5" fmla="*/ 361998 h 540001"/>
                  <a:gd name="connsiteX6" fmla="*/ 155367 w 189441"/>
                  <a:gd name="connsiteY6" fmla="*/ 234998 h 540001"/>
                  <a:gd name="connsiteX7" fmla="*/ 183942 w 189441"/>
                  <a:gd name="connsiteY7" fmla="*/ 188961 h 540001"/>
                  <a:gd name="connsiteX8" fmla="*/ 166480 w 189441"/>
                  <a:gd name="connsiteY8" fmla="*/ 96886 h 540001"/>
                  <a:gd name="connsiteX9" fmla="*/ 176005 w 189441"/>
                  <a:gd name="connsiteY9" fmla="*/ 48 h 54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441" h="540001">
                    <a:moveTo>
                      <a:pt x="176005" y="48"/>
                    </a:moveTo>
                    <a:cubicBezTo>
                      <a:pt x="179445" y="2165"/>
                      <a:pt x="195319" y="64607"/>
                      <a:pt x="187117" y="109586"/>
                    </a:cubicBezTo>
                    <a:cubicBezTo>
                      <a:pt x="178915" y="154565"/>
                      <a:pt x="157484" y="199544"/>
                      <a:pt x="126792" y="269923"/>
                    </a:cubicBezTo>
                    <a:cubicBezTo>
                      <a:pt x="96100" y="340302"/>
                      <a:pt x="16725" y="499582"/>
                      <a:pt x="2967" y="531861"/>
                    </a:cubicBezTo>
                    <a:cubicBezTo>
                      <a:pt x="-10791" y="564140"/>
                      <a:pt x="26780" y="491908"/>
                      <a:pt x="44242" y="463598"/>
                    </a:cubicBezTo>
                    <a:cubicBezTo>
                      <a:pt x="61704" y="435288"/>
                      <a:pt x="89221" y="400098"/>
                      <a:pt x="107742" y="361998"/>
                    </a:cubicBezTo>
                    <a:cubicBezTo>
                      <a:pt x="126263" y="323898"/>
                      <a:pt x="142667" y="263837"/>
                      <a:pt x="155367" y="234998"/>
                    </a:cubicBezTo>
                    <a:cubicBezTo>
                      <a:pt x="168067" y="206159"/>
                      <a:pt x="182090" y="211980"/>
                      <a:pt x="183942" y="188961"/>
                    </a:cubicBezTo>
                    <a:cubicBezTo>
                      <a:pt x="185794" y="165942"/>
                      <a:pt x="169390" y="127842"/>
                      <a:pt x="166480" y="96886"/>
                    </a:cubicBezTo>
                    <a:cubicBezTo>
                      <a:pt x="163570" y="65930"/>
                      <a:pt x="172565" y="-2069"/>
                      <a:pt x="176005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FA9C496E-D1D2-4F6A-888D-7E3E1AFA4BF5}"/>
                  </a:ext>
                </a:extLst>
              </p:cNvPr>
              <p:cNvSpPr/>
              <p:nvPr/>
            </p:nvSpPr>
            <p:spPr>
              <a:xfrm>
                <a:off x="4482323" y="2431623"/>
                <a:ext cx="193131" cy="302052"/>
              </a:xfrm>
              <a:custGeom>
                <a:avLst/>
                <a:gdLst>
                  <a:gd name="connsiteX0" fmla="*/ 192865 w 193131"/>
                  <a:gd name="connsiteY0" fmla="*/ 43290 h 302052"/>
                  <a:gd name="connsiteX1" fmla="*/ 126190 w 193131"/>
                  <a:gd name="connsiteY1" fmla="*/ 165527 h 302052"/>
                  <a:gd name="connsiteX2" fmla="*/ 16652 w 193131"/>
                  <a:gd name="connsiteY2" fmla="*/ 270302 h 302052"/>
                  <a:gd name="connsiteX3" fmla="*/ 10302 w 193131"/>
                  <a:gd name="connsiteY3" fmla="*/ 302052 h 302052"/>
                  <a:gd name="connsiteX4" fmla="*/ 777 w 193131"/>
                  <a:gd name="connsiteY4" fmla="*/ 270302 h 302052"/>
                  <a:gd name="connsiteX5" fmla="*/ 32527 w 193131"/>
                  <a:gd name="connsiteY5" fmla="*/ 194102 h 302052"/>
                  <a:gd name="connsiteX6" fmla="*/ 61102 w 193131"/>
                  <a:gd name="connsiteY6" fmla="*/ 2015 h 302052"/>
                  <a:gd name="connsiteX7" fmla="*/ 57927 w 193131"/>
                  <a:gd name="connsiteY7" fmla="*/ 100440 h 302052"/>
                  <a:gd name="connsiteX8" fmla="*/ 42052 w 193131"/>
                  <a:gd name="connsiteY8" fmla="*/ 211565 h 302052"/>
                  <a:gd name="connsiteX9" fmla="*/ 38877 w 193131"/>
                  <a:gd name="connsiteY9" fmla="*/ 213152 h 302052"/>
                  <a:gd name="connsiteX10" fmla="*/ 102377 w 193131"/>
                  <a:gd name="connsiteY10" fmla="*/ 143302 h 302052"/>
                  <a:gd name="connsiteX11" fmla="*/ 192865 w 193131"/>
                  <a:gd name="connsiteY11" fmla="*/ 43290 h 302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131" h="302052">
                    <a:moveTo>
                      <a:pt x="192865" y="43290"/>
                    </a:moveTo>
                    <a:cubicBezTo>
                      <a:pt x="196834" y="46994"/>
                      <a:pt x="155559" y="127692"/>
                      <a:pt x="126190" y="165527"/>
                    </a:cubicBezTo>
                    <a:cubicBezTo>
                      <a:pt x="96821" y="203362"/>
                      <a:pt x="35967" y="247548"/>
                      <a:pt x="16652" y="270302"/>
                    </a:cubicBezTo>
                    <a:cubicBezTo>
                      <a:pt x="-2663" y="293056"/>
                      <a:pt x="12948" y="302052"/>
                      <a:pt x="10302" y="302052"/>
                    </a:cubicBezTo>
                    <a:cubicBezTo>
                      <a:pt x="7656" y="302052"/>
                      <a:pt x="-2927" y="288294"/>
                      <a:pt x="777" y="270302"/>
                    </a:cubicBezTo>
                    <a:cubicBezTo>
                      <a:pt x="4481" y="252310"/>
                      <a:pt x="22473" y="238816"/>
                      <a:pt x="32527" y="194102"/>
                    </a:cubicBezTo>
                    <a:cubicBezTo>
                      <a:pt x="42581" y="149388"/>
                      <a:pt x="56869" y="17625"/>
                      <a:pt x="61102" y="2015"/>
                    </a:cubicBezTo>
                    <a:cubicBezTo>
                      <a:pt x="65335" y="-13595"/>
                      <a:pt x="61102" y="65515"/>
                      <a:pt x="57927" y="100440"/>
                    </a:cubicBezTo>
                    <a:cubicBezTo>
                      <a:pt x="54752" y="135365"/>
                      <a:pt x="45227" y="192780"/>
                      <a:pt x="42052" y="211565"/>
                    </a:cubicBezTo>
                    <a:cubicBezTo>
                      <a:pt x="38877" y="230350"/>
                      <a:pt x="28823" y="224529"/>
                      <a:pt x="38877" y="213152"/>
                    </a:cubicBezTo>
                    <a:cubicBezTo>
                      <a:pt x="48931" y="201775"/>
                      <a:pt x="76977" y="172935"/>
                      <a:pt x="102377" y="143302"/>
                    </a:cubicBezTo>
                    <a:cubicBezTo>
                      <a:pt x="127777" y="113669"/>
                      <a:pt x="188896" y="39586"/>
                      <a:pt x="192865" y="432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A8C17919-7EBC-4546-B98E-053FE52E3A5D}"/>
                  </a:ext>
                </a:extLst>
              </p:cNvPr>
              <p:cNvSpPr/>
              <p:nvPr/>
            </p:nvSpPr>
            <p:spPr>
              <a:xfrm>
                <a:off x="4121073" y="2385431"/>
                <a:ext cx="212705" cy="445720"/>
              </a:xfrm>
              <a:custGeom>
                <a:avLst/>
                <a:gdLst>
                  <a:gd name="connsiteX0" fmla="*/ 208040 w 212705"/>
                  <a:gd name="connsiteY0" fmla="*/ 582 h 445720"/>
                  <a:gd name="connsiteX1" fmla="*/ 182640 w 212705"/>
                  <a:gd name="connsiteY1" fmla="*/ 130757 h 445720"/>
                  <a:gd name="connsiteX2" fmla="*/ 122315 w 212705"/>
                  <a:gd name="connsiteY2" fmla="*/ 273632 h 445720"/>
                  <a:gd name="connsiteX3" fmla="*/ 47702 w 212705"/>
                  <a:gd name="connsiteY3" fmla="*/ 376819 h 445720"/>
                  <a:gd name="connsiteX4" fmla="*/ 1665 w 212705"/>
                  <a:gd name="connsiteY4" fmla="*/ 445082 h 445720"/>
                  <a:gd name="connsiteX5" fmla="*/ 106440 w 212705"/>
                  <a:gd name="connsiteY5" fmla="*/ 337132 h 445720"/>
                  <a:gd name="connsiteX6" fmla="*/ 171527 w 212705"/>
                  <a:gd name="connsiteY6" fmla="*/ 200607 h 445720"/>
                  <a:gd name="connsiteX7" fmla="*/ 208040 w 212705"/>
                  <a:gd name="connsiteY7" fmla="*/ 87894 h 445720"/>
                  <a:gd name="connsiteX8" fmla="*/ 208040 w 212705"/>
                  <a:gd name="connsiteY8" fmla="*/ 582 h 4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705" h="445720">
                    <a:moveTo>
                      <a:pt x="208040" y="582"/>
                    </a:moveTo>
                    <a:cubicBezTo>
                      <a:pt x="203807" y="7726"/>
                      <a:pt x="196927" y="85249"/>
                      <a:pt x="182640" y="130757"/>
                    </a:cubicBezTo>
                    <a:cubicBezTo>
                      <a:pt x="168352" y="176265"/>
                      <a:pt x="144805" y="232622"/>
                      <a:pt x="122315" y="273632"/>
                    </a:cubicBezTo>
                    <a:cubicBezTo>
                      <a:pt x="99825" y="314642"/>
                      <a:pt x="67810" y="348244"/>
                      <a:pt x="47702" y="376819"/>
                    </a:cubicBezTo>
                    <a:cubicBezTo>
                      <a:pt x="27594" y="405394"/>
                      <a:pt x="-8125" y="451697"/>
                      <a:pt x="1665" y="445082"/>
                    </a:cubicBezTo>
                    <a:cubicBezTo>
                      <a:pt x="11455" y="438468"/>
                      <a:pt x="78130" y="377878"/>
                      <a:pt x="106440" y="337132"/>
                    </a:cubicBezTo>
                    <a:cubicBezTo>
                      <a:pt x="134750" y="296386"/>
                      <a:pt x="154594" y="242147"/>
                      <a:pt x="171527" y="200607"/>
                    </a:cubicBezTo>
                    <a:cubicBezTo>
                      <a:pt x="188460" y="159067"/>
                      <a:pt x="200102" y="122025"/>
                      <a:pt x="208040" y="87894"/>
                    </a:cubicBezTo>
                    <a:cubicBezTo>
                      <a:pt x="215978" y="53763"/>
                      <a:pt x="212273" y="-6562"/>
                      <a:pt x="208040" y="5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7674B643-4FF6-47D1-AD65-1AD121DA2768}"/>
                  </a:ext>
                </a:extLst>
              </p:cNvPr>
              <p:cNvSpPr/>
              <p:nvPr/>
            </p:nvSpPr>
            <p:spPr>
              <a:xfrm>
                <a:off x="4127938" y="2439613"/>
                <a:ext cx="413554" cy="391349"/>
              </a:xfrm>
              <a:custGeom>
                <a:avLst/>
                <a:gdLst>
                  <a:gd name="connsiteX0" fmla="*/ 412312 w 413554"/>
                  <a:gd name="connsiteY0" fmla="*/ 3550 h 391349"/>
                  <a:gd name="connsiteX1" fmla="*/ 288487 w 413554"/>
                  <a:gd name="connsiteY1" fmla="*/ 167062 h 391349"/>
                  <a:gd name="connsiteX2" fmla="*/ 210700 w 413554"/>
                  <a:gd name="connsiteY2" fmla="*/ 271837 h 391349"/>
                  <a:gd name="connsiteX3" fmla="*/ 1150 w 413554"/>
                  <a:gd name="connsiteY3" fmla="*/ 387725 h 391349"/>
                  <a:gd name="connsiteX4" fmla="*/ 129737 w 413554"/>
                  <a:gd name="connsiteY4" fmla="*/ 352800 h 391349"/>
                  <a:gd name="connsiteX5" fmla="*/ 199587 w 413554"/>
                  <a:gd name="connsiteY5" fmla="*/ 259137 h 391349"/>
                  <a:gd name="connsiteX6" fmla="*/ 342462 w 413554"/>
                  <a:gd name="connsiteY6" fmla="*/ 71812 h 391349"/>
                  <a:gd name="connsiteX7" fmla="*/ 412312 w 413554"/>
                  <a:gd name="connsiteY7" fmla="*/ 3550 h 39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3554" h="391349">
                    <a:moveTo>
                      <a:pt x="412312" y="3550"/>
                    </a:moveTo>
                    <a:cubicBezTo>
                      <a:pt x="403316" y="19425"/>
                      <a:pt x="322089" y="122348"/>
                      <a:pt x="288487" y="167062"/>
                    </a:cubicBezTo>
                    <a:cubicBezTo>
                      <a:pt x="254885" y="211777"/>
                      <a:pt x="258589" y="235060"/>
                      <a:pt x="210700" y="271837"/>
                    </a:cubicBezTo>
                    <a:cubicBezTo>
                      <a:pt x="162810" y="308614"/>
                      <a:pt x="14644" y="374231"/>
                      <a:pt x="1150" y="387725"/>
                    </a:cubicBezTo>
                    <a:cubicBezTo>
                      <a:pt x="-12344" y="401219"/>
                      <a:pt x="96664" y="374231"/>
                      <a:pt x="129737" y="352800"/>
                    </a:cubicBezTo>
                    <a:cubicBezTo>
                      <a:pt x="162810" y="331369"/>
                      <a:pt x="164133" y="305968"/>
                      <a:pt x="199587" y="259137"/>
                    </a:cubicBezTo>
                    <a:cubicBezTo>
                      <a:pt x="235041" y="212306"/>
                      <a:pt x="305156" y="115997"/>
                      <a:pt x="342462" y="71812"/>
                    </a:cubicBezTo>
                    <a:cubicBezTo>
                      <a:pt x="379768" y="27627"/>
                      <a:pt x="421308" y="-12325"/>
                      <a:pt x="412312" y="35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F968B9AC-8CA9-4716-94EB-E18F1AF2DAC7}"/>
                  </a:ext>
                </a:extLst>
              </p:cNvPr>
              <p:cNvSpPr/>
              <p:nvPr/>
            </p:nvSpPr>
            <p:spPr>
              <a:xfrm>
                <a:off x="4507715" y="2847696"/>
                <a:ext cx="155773" cy="319765"/>
              </a:xfrm>
              <a:custGeom>
                <a:avLst/>
                <a:gdLst>
                  <a:gd name="connsiteX0" fmla="*/ 132548 w 155773"/>
                  <a:gd name="connsiteY0" fmla="*/ 279 h 319765"/>
                  <a:gd name="connsiteX1" fmla="*/ 142073 w 155773"/>
                  <a:gd name="connsiteY1" fmla="*/ 92354 h 319765"/>
                  <a:gd name="connsiteX2" fmla="*/ 2373 w 155773"/>
                  <a:gd name="connsiteY2" fmla="*/ 311429 h 319765"/>
                  <a:gd name="connsiteX3" fmla="*/ 61110 w 155773"/>
                  <a:gd name="connsiteY3" fmla="*/ 259042 h 319765"/>
                  <a:gd name="connsiteX4" fmla="*/ 151598 w 155773"/>
                  <a:gd name="connsiteY4" fmla="*/ 117754 h 319765"/>
                  <a:gd name="connsiteX5" fmla="*/ 132548 w 155773"/>
                  <a:gd name="connsiteY5" fmla="*/ 279 h 31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773" h="319765">
                    <a:moveTo>
                      <a:pt x="132548" y="279"/>
                    </a:moveTo>
                    <a:cubicBezTo>
                      <a:pt x="130961" y="-3954"/>
                      <a:pt x="163769" y="40496"/>
                      <a:pt x="142073" y="92354"/>
                    </a:cubicBezTo>
                    <a:cubicBezTo>
                      <a:pt x="120377" y="144212"/>
                      <a:pt x="15867" y="283648"/>
                      <a:pt x="2373" y="311429"/>
                    </a:cubicBezTo>
                    <a:cubicBezTo>
                      <a:pt x="-11121" y="339210"/>
                      <a:pt x="36239" y="291321"/>
                      <a:pt x="61110" y="259042"/>
                    </a:cubicBezTo>
                    <a:cubicBezTo>
                      <a:pt x="85981" y="226763"/>
                      <a:pt x="135988" y="160881"/>
                      <a:pt x="151598" y="117754"/>
                    </a:cubicBezTo>
                    <a:cubicBezTo>
                      <a:pt x="167208" y="74627"/>
                      <a:pt x="134135" y="4512"/>
                      <a:pt x="132548" y="2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FC89593A-0185-4D68-AC20-9CA30EA829B3}"/>
                  </a:ext>
                </a:extLst>
              </p:cNvPr>
              <p:cNvSpPr/>
              <p:nvPr/>
            </p:nvSpPr>
            <p:spPr>
              <a:xfrm>
                <a:off x="3241637" y="2707885"/>
                <a:ext cx="297779" cy="507733"/>
              </a:xfrm>
              <a:custGeom>
                <a:avLst/>
                <a:gdLst>
                  <a:gd name="connsiteX0" fmla="*/ 131801 w 297779"/>
                  <a:gd name="connsiteY0" fmla="*/ 71828 h 507733"/>
                  <a:gd name="connsiteX1" fmla="*/ 93701 w 297779"/>
                  <a:gd name="connsiteY1" fmla="*/ 28965 h 507733"/>
                  <a:gd name="connsiteX2" fmla="*/ 42901 w 297779"/>
                  <a:gd name="connsiteY2" fmla="*/ 390 h 507733"/>
                  <a:gd name="connsiteX3" fmla="*/ 3213 w 297779"/>
                  <a:gd name="connsiteY3" fmla="*/ 49603 h 507733"/>
                  <a:gd name="connsiteX4" fmla="*/ 20676 w 297779"/>
                  <a:gd name="connsiteY4" fmla="*/ 281378 h 507733"/>
                  <a:gd name="connsiteX5" fmla="*/ 157201 w 297779"/>
                  <a:gd name="connsiteY5" fmla="*/ 470290 h 507733"/>
                  <a:gd name="connsiteX6" fmla="*/ 273088 w 297779"/>
                  <a:gd name="connsiteY6" fmla="*/ 506803 h 507733"/>
                  <a:gd name="connsiteX7" fmla="*/ 296901 w 297779"/>
                  <a:gd name="connsiteY7" fmla="*/ 452828 h 507733"/>
                  <a:gd name="connsiteX8" fmla="*/ 255626 w 297779"/>
                  <a:gd name="connsiteY8" fmla="*/ 492515 h 507733"/>
                  <a:gd name="connsiteX9" fmla="*/ 192126 w 297779"/>
                  <a:gd name="connsiteY9" fmla="*/ 505215 h 507733"/>
                  <a:gd name="connsiteX10" fmla="*/ 190538 w 297779"/>
                  <a:gd name="connsiteY10" fmla="*/ 467115 h 507733"/>
                  <a:gd name="connsiteX11" fmla="*/ 49251 w 297779"/>
                  <a:gd name="connsiteY11" fmla="*/ 302015 h 507733"/>
                  <a:gd name="connsiteX12" fmla="*/ 9563 w 297779"/>
                  <a:gd name="connsiteY12" fmla="*/ 159140 h 507733"/>
                  <a:gd name="connsiteX13" fmla="*/ 9563 w 297779"/>
                  <a:gd name="connsiteY13" fmla="*/ 54365 h 507733"/>
                  <a:gd name="connsiteX14" fmla="*/ 131801 w 297779"/>
                  <a:gd name="connsiteY14" fmla="*/ 71828 h 50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779" h="507733">
                    <a:moveTo>
                      <a:pt x="131801" y="71828"/>
                    </a:moveTo>
                    <a:cubicBezTo>
                      <a:pt x="145824" y="67595"/>
                      <a:pt x="108518" y="40871"/>
                      <a:pt x="93701" y="28965"/>
                    </a:cubicBezTo>
                    <a:cubicBezTo>
                      <a:pt x="78884" y="17059"/>
                      <a:pt x="57982" y="-3050"/>
                      <a:pt x="42901" y="390"/>
                    </a:cubicBezTo>
                    <a:cubicBezTo>
                      <a:pt x="27820" y="3830"/>
                      <a:pt x="6917" y="2772"/>
                      <a:pt x="3213" y="49603"/>
                    </a:cubicBezTo>
                    <a:cubicBezTo>
                      <a:pt x="-491" y="96434"/>
                      <a:pt x="-4989" y="211264"/>
                      <a:pt x="20676" y="281378"/>
                    </a:cubicBezTo>
                    <a:cubicBezTo>
                      <a:pt x="46341" y="351492"/>
                      <a:pt x="115132" y="432719"/>
                      <a:pt x="157201" y="470290"/>
                    </a:cubicBezTo>
                    <a:cubicBezTo>
                      <a:pt x="199270" y="507861"/>
                      <a:pt x="249805" y="509713"/>
                      <a:pt x="273088" y="506803"/>
                    </a:cubicBezTo>
                    <a:cubicBezTo>
                      <a:pt x="296371" y="503893"/>
                      <a:pt x="299811" y="455209"/>
                      <a:pt x="296901" y="452828"/>
                    </a:cubicBezTo>
                    <a:cubicBezTo>
                      <a:pt x="293991" y="450447"/>
                      <a:pt x="273088" y="483784"/>
                      <a:pt x="255626" y="492515"/>
                    </a:cubicBezTo>
                    <a:cubicBezTo>
                      <a:pt x="238164" y="501246"/>
                      <a:pt x="202974" y="509448"/>
                      <a:pt x="192126" y="505215"/>
                    </a:cubicBezTo>
                    <a:cubicBezTo>
                      <a:pt x="181278" y="500982"/>
                      <a:pt x="214350" y="500982"/>
                      <a:pt x="190538" y="467115"/>
                    </a:cubicBezTo>
                    <a:cubicBezTo>
                      <a:pt x="166726" y="433248"/>
                      <a:pt x="79413" y="353344"/>
                      <a:pt x="49251" y="302015"/>
                    </a:cubicBezTo>
                    <a:cubicBezTo>
                      <a:pt x="19089" y="250686"/>
                      <a:pt x="16178" y="200415"/>
                      <a:pt x="9563" y="159140"/>
                    </a:cubicBezTo>
                    <a:cubicBezTo>
                      <a:pt x="2948" y="117865"/>
                      <a:pt x="-8164" y="73944"/>
                      <a:pt x="9563" y="54365"/>
                    </a:cubicBezTo>
                    <a:cubicBezTo>
                      <a:pt x="27290" y="34786"/>
                      <a:pt x="117778" y="76061"/>
                      <a:pt x="131801" y="718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8C3D274F-4D99-4AE6-A94E-9E072A358A08}"/>
                  </a:ext>
                </a:extLst>
              </p:cNvPr>
              <p:cNvSpPr/>
              <p:nvPr/>
            </p:nvSpPr>
            <p:spPr>
              <a:xfrm>
                <a:off x="3292473" y="2814624"/>
                <a:ext cx="141348" cy="281320"/>
              </a:xfrm>
              <a:custGeom>
                <a:avLst/>
                <a:gdLst>
                  <a:gd name="connsiteX0" fmla="*/ 2 w 141348"/>
                  <a:gd name="connsiteY0" fmla="*/ 60339 h 281320"/>
                  <a:gd name="connsiteX1" fmla="*/ 36515 w 141348"/>
                  <a:gd name="connsiteY1" fmla="*/ 23826 h 281320"/>
                  <a:gd name="connsiteX2" fmla="*/ 69852 w 141348"/>
                  <a:gd name="connsiteY2" fmla="*/ 77801 h 281320"/>
                  <a:gd name="connsiteX3" fmla="*/ 80965 w 141348"/>
                  <a:gd name="connsiteY3" fmla="*/ 180989 h 281320"/>
                  <a:gd name="connsiteX4" fmla="*/ 139702 w 141348"/>
                  <a:gd name="connsiteY4" fmla="*/ 281001 h 281320"/>
                  <a:gd name="connsiteX5" fmla="*/ 122240 w 141348"/>
                  <a:gd name="connsiteY5" fmla="*/ 207976 h 281320"/>
                  <a:gd name="connsiteX6" fmla="*/ 92077 w 141348"/>
                  <a:gd name="connsiteY6" fmla="*/ 79389 h 281320"/>
                  <a:gd name="connsiteX7" fmla="*/ 71440 w 141348"/>
                  <a:gd name="connsiteY7" fmla="*/ 39701 h 281320"/>
                  <a:gd name="connsiteX8" fmla="*/ 34927 w 141348"/>
                  <a:gd name="connsiteY8" fmla="*/ 14 h 281320"/>
                  <a:gd name="connsiteX9" fmla="*/ 2 w 141348"/>
                  <a:gd name="connsiteY9" fmla="*/ 60339 h 28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348" h="281320">
                    <a:moveTo>
                      <a:pt x="2" y="60339"/>
                    </a:moveTo>
                    <a:cubicBezTo>
                      <a:pt x="267" y="64308"/>
                      <a:pt x="24873" y="20916"/>
                      <a:pt x="36515" y="23826"/>
                    </a:cubicBezTo>
                    <a:cubicBezTo>
                      <a:pt x="48157" y="26736"/>
                      <a:pt x="62444" y="51607"/>
                      <a:pt x="69852" y="77801"/>
                    </a:cubicBezTo>
                    <a:cubicBezTo>
                      <a:pt x="77260" y="103995"/>
                      <a:pt x="69323" y="147122"/>
                      <a:pt x="80965" y="180989"/>
                    </a:cubicBezTo>
                    <a:cubicBezTo>
                      <a:pt x="92607" y="214856"/>
                      <a:pt x="132823" y="276503"/>
                      <a:pt x="139702" y="281001"/>
                    </a:cubicBezTo>
                    <a:cubicBezTo>
                      <a:pt x="146581" y="285499"/>
                      <a:pt x="130178" y="241578"/>
                      <a:pt x="122240" y="207976"/>
                    </a:cubicBezTo>
                    <a:cubicBezTo>
                      <a:pt x="114303" y="174374"/>
                      <a:pt x="100544" y="107435"/>
                      <a:pt x="92077" y="79389"/>
                    </a:cubicBezTo>
                    <a:cubicBezTo>
                      <a:pt x="83610" y="51343"/>
                      <a:pt x="80965" y="52930"/>
                      <a:pt x="71440" y="39701"/>
                    </a:cubicBezTo>
                    <a:cubicBezTo>
                      <a:pt x="61915" y="26472"/>
                      <a:pt x="48156" y="1072"/>
                      <a:pt x="34927" y="14"/>
                    </a:cubicBezTo>
                    <a:cubicBezTo>
                      <a:pt x="21698" y="-1044"/>
                      <a:pt x="-263" y="56370"/>
                      <a:pt x="2" y="60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079AE46-63CE-4C50-8E3E-5CB9F1E5CDF2}"/>
                  </a:ext>
                </a:extLst>
              </p:cNvPr>
              <p:cNvSpPr/>
              <p:nvPr/>
            </p:nvSpPr>
            <p:spPr>
              <a:xfrm>
                <a:off x="4003667" y="3058485"/>
                <a:ext cx="539763" cy="622294"/>
              </a:xfrm>
              <a:custGeom>
                <a:avLst/>
                <a:gdLst>
                  <a:gd name="connsiteX0" fmla="*/ 539758 w 539763"/>
                  <a:gd name="connsiteY0" fmla="*/ 628 h 622294"/>
                  <a:gd name="connsiteX1" fmla="*/ 482608 w 539763"/>
                  <a:gd name="connsiteY1" fmla="*/ 260978 h 622294"/>
                  <a:gd name="connsiteX2" fmla="*/ 409583 w 539763"/>
                  <a:gd name="connsiteY2" fmla="*/ 364165 h 622294"/>
                  <a:gd name="connsiteX3" fmla="*/ 195271 w 539763"/>
                  <a:gd name="connsiteY3" fmla="*/ 541965 h 622294"/>
                  <a:gd name="connsiteX4" fmla="*/ 112721 w 539763"/>
                  <a:gd name="connsiteY4" fmla="*/ 611815 h 622294"/>
                  <a:gd name="connsiteX5" fmla="*/ 8 w 539763"/>
                  <a:gd name="connsiteY5" fmla="*/ 619753 h 622294"/>
                  <a:gd name="connsiteX6" fmla="*/ 107958 w 539763"/>
                  <a:gd name="connsiteY6" fmla="*/ 589590 h 622294"/>
                  <a:gd name="connsiteX7" fmla="*/ 339733 w 539763"/>
                  <a:gd name="connsiteY7" fmla="*/ 443540 h 622294"/>
                  <a:gd name="connsiteX8" fmla="*/ 479433 w 539763"/>
                  <a:gd name="connsiteY8" fmla="*/ 195890 h 622294"/>
                  <a:gd name="connsiteX9" fmla="*/ 539758 w 539763"/>
                  <a:gd name="connsiteY9" fmla="*/ 628 h 62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9763" h="622294">
                    <a:moveTo>
                      <a:pt x="539758" y="628"/>
                    </a:moveTo>
                    <a:cubicBezTo>
                      <a:pt x="540287" y="11476"/>
                      <a:pt x="504304" y="200388"/>
                      <a:pt x="482608" y="260978"/>
                    </a:cubicBezTo>
                    <a:cubicBezTo>
                      <a:pt x="460912" y="321568"/>
                      <a:pt x="457472" y="317334"/>
                      <a:pt x="409583" y="364165"/>
                    </a:cubicBezTo>
                    <a:cubicBezTo>
                      <a:pt x="361693" y="410996"/>
                      <a:pt x="244748" y="500690"/>
                      <a:pt x="195271" y="541965"/>
                    </a:cubicBezTo>
                    <a:cubicBezTo>
                      <a:pt x="145794" y="583240"/>
                      <a:pt x="145265" y="598850"/>
                      <a:pt x="112721" y="611815"/>
                    </a:cubicBezTo>
                    <a:cubicBezTo>
                      <a:pt x="80177" y="624780"/>
                      <a:pt x="802" y="623457"/>
                      <a:pt x="8" y="619753"/>
                    </a:cubicBezTo>
                    <a:cubicBezTo>
                      <a:pt x="-786" y="616049"/>
                      <a:pt x="51337" y="618959"/>
                      <a:pt x="107958" y="589590"/>
                    </a:cubicBezTo>
                    <a:cubicBezTo>
                      <a:pt x="164579" y="560221"/>
                      <a:pt x="277820" y="509157"/>
                      <a:pt x="339733" y="443540"/>
                    </a:cubicBezTo>
                    <a:cubicBezTo>
                      <a:pt x="401645" y="377923"/>
                      <a:pt x="451916" y="269709"/>
                      <a:pt x="479433" y="195890"/>
                    </a:cubicBezTo>
                    <a:cubicBezTo>
                      <a:pt x="506950" y="122071"/>
                      <a:pt x="539229" y="-10220"/>
                      <a:pt x="539758" y="6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C94E14E2-78FB-4D3F-9943-5BD1F6FE2E9A}"/>
                  </a:ext>
                </a:extLst>
              </p:cNvPr>
              <p:cNvSpPr/>
              <p:nvPr/>
            </p:nvSpPr>
            <p:spPr>
              <a:xfrm>
                <a:off x="3497054" y="3163888"/>
                <a:ext cx="559244" cy="528706"/>
              </a:xfrm>
              <a:custGeom>
                <a:avLst/>
                <a:gdLst>
                  <a:gd name="connsiteX0" fmla="*/ 209 w 559244"/>
                  <a:gd name="connsiteY0" fmla="*/ 0 h 528706"/>
                  <a:gd name="connsiteX1" fmla="*/ 92284 w 559244"/>
                  <a:gd name="connsiteY1" fmla="*/ 215900 h 528706"/>
                  <a:gd name="connsiteX2" fmla="*/ 114509 w 559244"/>
                  <a:gd name="connsiteY2" fmla="*/ 273050 h 528706"/>
                  <a:gd name="connsiteX3" fmla="*/ 249446 w 559244"/>
                  <a:gd name="connsiteY3" fmla="*/ 396875 h 528706"/>
                  <a:gd name="connsiteX4" fmla="*/ 451059 w 559244"/>
                  <a:gd name="connsiteY4" fmla="*/ 501650 h 528706"/>
                  <a:gd name="connsiteX5" fmla="*/ 554246 w 559244"/>
                  <a:gd name="connsiteY5" fmla="*/ 528637 h 528706"/>
                  <a:gd name="connsiteX6" fmla="*/ 524084 w 559244"/>
                  <a:gd name="connsiteY6" fmla="*/ 496887 h 528706"/>
                  <a:gd name="connsiteX7" fmla="*/ 360571 w 559244"/>
                  <a:gd name="connsiteY7" fmla="*/ 436562 h 528706"/>
                  <a:gd name="connsiteX8" fmla="*/ 144671 w 559244"/>
                  <a:gd name="connsiteY8" fmla="*/ 265112 h 528706"/>
                  <a:gd name="connsiteX9" fmla="*/ 120859 w 559244"/>
                  <a:gd name="connsiteY9" fmla="*/ 217487 h 528706"/>
                  <a:gd name="connsiteX10" fmla="*/ 209 w 559244"/>
                  <a:gd name="connsiteY10" fmla="*/ 0 h 52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244" h="528706">
                    <a:moveTo>
                      <a:pt x="209" y="0"/>
                    </a:moveTo>
                    <a:cubicBezTo>
                      <a:pt x="-4553" y="-264"/>
                      <a:pt x="73234" y="170392"/>
                      <a:pt x="92284" y="215900"/>
                    </a:cubicBezTo>
                    <a:cubicBezTo>
                      <a:pt x="111334" y="261408"/>
                      <a:pt x="88315" y="242888"/>
                      <a:pt x="114509" y="273050"/>
                    </a:cubicBezTo>
                    <a:cubicBezTo>
                      <a:pt x="140703" y="303212"/>
                      <a:pt x="193354" y="358775"/>
                      <a:pt x="249446" y="396875"/>
                    </a:cubicBezTo>
                    <a:cubicBezTo>
                      <a:pt x="305538" y="434975"/>
                      <a:pt x="400259" y="479690"/>
                      <a:pt x="451059" y="501650"/>
                    </a:cubicBezTo>
                    <a:cubicBezTo>
                      <a:pt x="501859" y="523610"/>
                      <a:pt x="542075" y="529431"/>
                      <a:pt x="554246" y="528637"/>
                    </a:cubicBezTo>
                    <a:cubicBezTo>
                      <a:pt x="566417" y="527843"/>
                      <a:pt x="556363" y="512233"/>
                      <a:pt x="524084" y="496887"/>
                    </a:cubicBezTo>
                    <a:cubicBezTo>
                      <a:pt x="491805" y="481541"/>
                      <a:pt x="423806" y="475191"/>
                      <a:pt x="360571" y="436562"/>
                    </a:cubicBezTo>
                    <a:cubicBezTo>
                      <a:pt x="297336" y="397933"/>
                      <a:pt x="184623" y="301624"/>
                      <a:pt x="144671" y="265112"/>
                    </a:cubicBezTo>
                    <a:cubicBezTo>
                      <a:pt x="104719" y="228600"/>
                      <a:pt x="140967" y="260879"/>
                      <a:pt x="120859" y="217487"/>
                    </a:cubicBezTo>
                    <a:cubicBezTo>
                      <a:pt x="100751" y="174095"/>
                      <a:pt x="4971" y="264"/>
                      <a:pt x="20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48BD62D1-EE9C-4DD6-97BF-9D0ED850B4E9}"/>
                  </a:ext>
                </a:extLst>
              </p:cNvPr>
              <p:cNvSpPr/>
              <p:nvPr/>
            </p:nvSpPr>
            <p:spPr>
              <a:xfrm>
                <a:off x="3181030" y="2813046"/>
                <a:ext cx="548212" cy="1050200"/>
              </a:xfrm>
              <a:custGeom>
                <a:avLst/>
                <a:gdLst>
                  <a:gd name="connsiteX0" fmla="*/ 54295 w 548212"/>
                  <a:gd name="connsiteY0" fmla="*/ 4 h 1050200"/>
                  <a:gd name="connsiteX1" fmla="*/ 33658 w 548212"/>
                  <a:gd name="connsiteY1" fmla="*/ 66679 h 1050200"/>
                  <a:gd name="connsiteX2" fmla="*/ 17783 w 548212"/>
                  <a:gd name="connsiteY2" fmla="*/ 185742 h 1050200"/>
                  <a:gd name="connsiteX3" fmla="*/ 51120 w 548212"/>
                  <a:gd name="connsiteY3" fmla="*/ 460379 h 1050200"/>
                  <a:gd name="connsiteX4" fmla="*/ 135258 w 548212"/>
                  <a:gd name="connsiteY4" fmla="*/ 566742 h 1050200"/>
                  <a:gd name="connsiteX5" fmla="*/ 257495 w 548212"/>
                  <a:gd name="connsiteY5" fmla="*/ 681042 h 1050200"/>
                  <a:gd name="connsiteX6" fmla="*/ 362270 w 548212"/>
                  <a:gd name="connsiteY6" fmla="*/ 842967 h 1050200"/>
                  <a:gd name="connsiteX7" fmla="*/ 421008 w 548212"/>
                  <a:gd name="connsiteY7" fmla="*/ 887417 h 1050200"/>
                  <a:gd name="connsiteX8" fmla="*/ 506733 w 548212"/>
                  <a:gd name="connsiteY8" fmla="*/ 989017 h 1050200"/>
                  <a:gd name="connsiteX9" fmla="*/ 543245 w 548212"/>
                  <a:gd name="connsiteY9" fmla="*/ 1047754 h 1050200"/>
                  <a:gd name="connsiteX10" fmla="*/ 400370 w 548212"/>
                  <a:gd name="connsiteY10" fmla="*/ 908054 h 1050200"/>
                  <a:gd name="connsiteX11" fmla="*/ 128908 w 548212"/>
                  <a:gd name="connsiteY11" fmla="*/ 588967 h 1050200"/>
                  <a:gd name="connsiteX12" fmla="*/ 40008 w 548212"/>
                  <a:gd name="connsiteY12" fmla="*/ 469904 h 1050200"/>
                  <a:gd name="connsiteX13" fmla="*/ 9845 w 548212"/>
                  <a:gd name="connsiteY13" fmla="*/ 342904 h 1050200"/>
                  <a:gd name="connsiteX14" fmla="*/ 320 w 548212"/>
                  <a:gd name="connsiteY14" fmla="*/ 134942 h 1050200"/>
                  <a:gd name="connsiteX15" fmla="*/ 19370 w 548212"/>
                  <a:gd name="connsiteY15" fmla="*/ 63504 h 1050200"/>
                  <a:gd name="connsiteX16" fmla="*/ 54295 w 548212"/>
                  <a:gd name="connsiteY16" fmla="*/ 4 h 105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8212" h="1050200">
                    <a:moveTo>
                      <a:pt x="54295" y="4"/>
                    </a:moveTo>
                    <a:cubicBezTo>
                      <a:pt x="56676" y="533"/>
                      <a:pt x="39743" y="35723"/>
                      <a:pt x="33658" y="66679"/>
                    </a:cubicBezTo>
                    <a:cubicBezTo>
                      <a:pt x="27573" y="97635"/>
                      <a:pt x="14873" y="120125"/>
                      <a:pt x="17783" y="185742"/>
                    </a:cubicBezTo>
                    <a:cubicBezTo>
                      <a:pt x="20693" y="251359"/>
                      <a:pt x="31541" y="396879"/>
                      <a:pt x="51120" y="460379"/>
                    </a:cubicBezTo>
                    <a:cubicBezTo>
                      <a:pt x="70699" y="523879"/>
                      <a:pt x="100862" y="529965"/>
                      <a:pt x="135258" y="566742"/>
                    </a:cubicBezTo>
                    <a:cubicBezTo>
                      <a:pt x="169654" y="603519"/>
                      <a:pt x="219660" y="635005"/>
                      <a:pt x="257495" y="681042"/>
                    </a:cubicBezTo>
                    <a:cubicBezTo>
                      <a:pt x="295330" y="727080"/>
                      <a:pt x="335018" y="808571"/>
                      <a:pt x="362270" y="842967"/>
                    </a:cubicBezTo>
                    <a:cubicBezTo>
                      <a:pt x="389522" y="877363"/>
                      <a:pt x="396931" y="863075"/>
                      <a:pt x="421008" y="887417"/>
                    </a:cubicBezTo>
                    <a:cubicBezTo>
                      <a:pt x="445085" y="911759"/>
                      <a:pt x="486360" y="962294"/>
                      <a:pt x="506733" y="989017"/>
                    </a:cubicBezTo>
                    <a:cubicBezTo>
                      <a:pt x="527106" y="1015740"/>
                      <a:pt x="560972" y="1061248"/>
                      <a:pt x="543245" y="1047754"/>
                    </a:cubicBezTo>
                    <a:cubicBezTo>
                      <a:pt x="525518" y="1034260"/>
                      <a:pt x="469426" y="984518"/>
                      <a:pt x="400370" y="908054"/>
                    </a:cubicBezTo>
                    <a:cubicBezTo>
                      <a:pt x="331314" y="831590"/>
                      <a:pt x="188968" y="661992"/>
                      <a:pt x="128908" y="588967"/>
                    </a:cubicBezTo>
                    <a:cubicBezTo>
                      <a:pt x="68848" y="515942"/>
                      <a:pt x="59852" y="510914"/>
                      <a:pt x="40008" y="469904"/>
                    </a:cubicBezTo>
                    <a:cubicBezTo>
                      <a:pt x="20164" y="428894"/>
                      <a:pt x="16460" y="398731"/>
                      <a:pt x="9845" y="342904"/>
                    </a:cubicBezTo>
                    <a:cubicBezTo>
                      <a:pt x="3230" y="287077"/>
                      <a:pt x="-1268" y="181509"/>
                      <a:pt x="320" y="134942"/>
                    </a:cubicBezTo>
                    <a:cubicBezTo>
                      <a:pt x="1907" y="88375"/>
                      <a:pt x="8522" y="85729"/>
                      <a:pt x="19370" y="63504"/>
                    </a:cubicBezTo>
                    <a:cubicBezTo>
                      <a:pt x="30218" y="41279"/>
                      <a:pt x="51914" y="-525"/>
                      <a:pt x="54295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0AB006F6-7F01-4D4E-991B-C035DAA81270}"/>
                  </a:ext>
                </a:extLst>
              </p:cNvPr>
              <p:cNvSpPr/>
              <p:nvPr/>
            </p:nvSpPr>
            <p:spPr>
              <a:xfrm>
                <a:off x="3968736" y="3668370"/>
                <a:ext cx="40070" cy="142896"/>
              </a:xfrm>
              <a:custGeom>
                <a:avLst/>
                <a:gdLst>
                  <a:gd name="connsiteX0" fmla="*/ 39702 w 40070"/>
                  <a:gd name="connsiteY0" fmla="*/ 343 h 142896"/>
                  <a:gd name="connsiteX1" fmla="*/ 19064 w 40070"/>
                  <a:gd name="connsiteY1" fmla="*/ 120993 h 142896"/>
                  <a:gd name="connsiteX2" fmla="*/ 6364 w 40070"/>
                  <a:gd name="connsiteY2" fmla="*/ 140043 h 142896"/>
                  <a:gd name="connsiteX3" fmla="*/ 14 w 40070"/>
                  <a:gd name="connsiteY3" fmla="*/ 86068 h 142896"/>
                  <a:gd name="connsiteX4" fmla="*/ 39702 w 40070"/>
                  <a:gd name="connsiteY4" fmla="*/ 343 h 14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0" h="142896">
                    <a:moveTo>
                      <a:pt x="39702" y="343"/>
                    </a:moveTo>
                    <a:cubicBezTo>
                      <a:pt x="42877" y="6164"/>
                      <a:pt x="24620" y="97710"/>
                      <a:pt x="19064" y="120993"/>
                    </a:cubicBezTo>
                    <a:cubicBezTo>
                      <a:pt x="13508" y="144276"/>
                      <a:pt x="9539" y="145864"/>
                      <a:pt x="6364" y="140043"/>
                    </a:cubicBezTo>
                    <a:cubicBezTo>
                      <a:pt x="3189" y="134222"/>
                      <a:pt x="-251" y="107764"/>
                      <a:pt x="14" y="86068"/>
                    </a:cubicBezTo>
                    <a:cubicBezTo>
                      <a:pt x="279" y="64372"/>
                      <a:pt x="36527" y="-5478"/>
                      <a:pt x="39702" y="3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9609BE22-7175-4536-B661-FFF18CAA7CF7}"/>
                  </a:ext>
                </a:extLst>
              </p:cNvPr>
              <p:cNvSpPr/>
              <p:nvPr/>
            </p:nvSpPr>
            <p:spPr>
              <a:xfrm>
                <a:off x="4730353" y="2628387"/>
                <a:ext cx="490738" cy="1341657"/>
              </a:xfrm>
              <a:custGeom>
                <a:avLst/>
                <a:gdLst>
                  <a:gd name="connsiteX0" fmla="*/ 241697 w 490738"/>
                  <a:gd name="connsiteY0" fmla="*/ 513 h 1341657"/>
                  <a:gd name="connsiteX1" fmla="*/ 394097 w 490738"/>
                  <a:gd name="connsiteY1" fmla="*/ 98938 h 1341657"/>
                  <a:gd name="connsiteX2" fmla="*/ 473472 w 490738"/>
                  <a:gd name="connsiteY2" fmla="*/ 400563 h 1341657"/>
                  <a:gd name="connsiteX3" fmla="*/ 273447 w 490738"/>
                  <a:gd name="connsiteY3" fmla="*/ 927613 h 1341657"/>
                  <a:gd name="connsiteX4" fmla="*/ 6747 w 490738"/>
                  <a:gd name="connsiteY4" fmla="*/ 1337188 h 1341657"/>
                  <a:gd name="connsiteX5" fmla="*/ 105172 w 490738"/>
                  <a:gd name="connsiteY5" fmla="*/ 1124463 h 1341657"/>
                  <a:gd name="connsiteX6" fmla="*/ 378222 w 490738"/>
                  <a:gd name="connsiteY6" fmla="*/ 797438 h 1341657"/>
                  <a:gd name="connsiteX7" fmla="*/ 460772 w 490738"/>
                  <a:gd name="connsiteY7" fmla="*/ 492638 h 1341657"/>
                  <a:gd name="connsiteX8" fmla="*/ 489347 w 490738"/>
                  <a:gd name="connsiteY8" fmla="*/ 213238 h 1341657"/>
                  <a:gd name="connsiteX9" fmla="*/ 422672 w 490738"/>
                  <a:gd name="connsiteY9" fmla="*/ 67188 h 1341657"/>
                  <a:gd name="connsiteX10" fmla="*/ 241697 w 490738"/>
                  <a:gd name="connsiteY10" fmla="*/ 513 h 134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0738" h="1341657">
                    <a:moveTo>
                      <a:pt x="241697" y="513"/>
                    </a:moveTo>
                    <a:cubicBezTo>
                      <a:pt x="236934" y="5805"/>
                      <a:pt x="355468" y="32263"/>
                      <a:pt x="394097" y="98938"/>
                    </a:cubicBezTo>
                    <a:cubicBezTo>
                      <a:pt x="432726" y="165613"/>
                      <a:pt x="493580" y="262451"/>
                      <a:pt x="473472" y="400563"/>
                    </a:cubicBezTo>
                    <a:cubicBezTo>
                      <a:pt x="453364" y="538675"/>
                      <a:pt x="351234" y="771509"/>
                      <a:pt x="273447" y="927613"/>
                    </a:cubicBezTo>
                    <a:cubicBezTo>
                      <a:pt x="195660" y="1083717"/>
                      <a:pt x="34793" y="1304380"/>
                      <a:pt x="6747" y="1337188"/>
                    </a:cubicBezTo>
                    <a:cubicBezTo>
                      <a:pt x="-21299" y="1369996"/>
                      <a:pt x="43260" y="1214421"/>
                      <a:pt x="105172" y="1124463"/>
                    </a:cubicBezTo>
                    <a:cubicBezTo>
                      <a:pt x="167084" y="1034505"/>
                      <a:pt x="318955" y="902742"/>
                      <a:pt x="378222" y="797438"/>
                    </a:cubicBezTo>
                    <a:cubicBezTo>
                      <a:pt x="437489" y="692134"/>
                      <a:pt x="442251" y="590005"/>
                      <a:pt x="460772" y="492638"/>
                    </a:cubicBezTo>
                    <a:cubicBezTo>
                      <a:pt x="479293" y="395271"/>
                      <a:pt x="495697" y="284146"/>
                      <a:pt x="489347" y="213238"/>
                    </a:cubicBezTo>
                    <a:cubicBezTo>
                      <a:pt x="482997" y="142330"/>
                      <a:pt x="465005" y="102642"/>
                      <a:pt x="422672" y="67188"/>
                    </a:cubicBezTo>
                    <a:cubicBezTo>
                      <a:pt x="380339" y="31734"/>
                      <a:pt x="246460" y="-4779"/>
                      <a:pt x="241697" y="5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8EAA07EA-C8A0-4CAA-B308-95A235553AF3}"/>
                  </a:ext>
                </a:extLst>
              </p:cNvPr>
              <p:cNvSpPr/>
              <p:nvPr/>
            </p:nvSpPr>
            <p:spPr>
              <a:xfrm>
                <a:off x="2721916" y="2558868"/>
                <a:ext cx="920121" cy="1226580"/>
              </a:xfrm>
              <a:custGeom>
                <a:avLst/>
                <a:gdLst>
                  <a:gd name="connsiteX0" fmla="*/ 526109 w 920121"/>
                  <a:gd name="connsiteY0" fmla="*/ 182 h 1226580"/>
                  <a:gd name="connsiteX1" fmla="*/ 234009 w 920121"/>
                  <a:gd name="connsiteY1" fmla="*/ 193857 h 1226580"/>
                  <a:gd name="connsiteX2" fmla="*/ 94309 w 920121"/>
                  <a:gd name="connsiteY2" fmla="*/ 530407 h 1226580"/>
                  <a:gd name="connsiteX3" fmla="*/ 59384 w 920121"/>
                  <a:gd name="connsiteY3" fmla="*/ 800282 h 1226580"/>
                  <a:gd name="connsiteX4" fmla="*/ 2234 w 920121"/>
                  <a:gd name="connsiteY4" fmla="*/ 943157 h 1226580"/>
                  <a:gd name="connsiteX5" fmla="*/ 56209 w 920121"/>
                  <a:gd name="connsiteY5" fmla="*/ 984432 h 1226580"/>
                  <a:gd name="connsiteX6" fmla="*/ 434034 w 920121"/>
                  <a:gd name="connsiteY6" fmla="*/ 1028882 h 1226580"/>
                  <a:gd name="connsiteX7" fmla="*/ 681684 w 920121"/>
                  <a:gd name="connsiteY7" fmla="*/ 1082857 h 1226580"/>
                  <a:gd name="connsiteX8" fmla="*/ 919809 w 920121"/>
                  <a:gd name="connsiteY8" fmla="*/ 1225732 h 1226580"/>
                  <a:gd name="connsiteX9" fmla="*/ 630884 w 920121"/>
                  <a:gd name="connsiteY9" fmla="*/ 1009832 h 1226580"/>
                  <a:gd name="connsiteX10" fmla="*/ 284809 w 920121"/>
                  <a:gd name="connsiteY10" fmla="*/ 939982 h 1226580"/>
                  <a:gd name="connsiteX11" fmla="*/ 49859 w 920121"/>
                  <a:gd name="connsiteY11" fmla="*/ 914582 h 1226580"/>
                  <a:gd name="connsiteX12" fmla="*/ 46684 w 920121"/>
                  <a:gd name="connsiteY12" fmla="*/ 809807 h 1226580"/>
                  <a:gd name="connsiteX13" fmla="*/ 30809 w 920121"/>
                  <a:gd name="connsiteY13" fmla="*/ 638357 h 1226580"/>
                  <a:gd name="connsiteX14" fmla="*/ 119709 w 920121"/>
                  <a:gd name="connsiteY14" fmla="*/ 352607 h 1226580"/>
                  <a:gd name="connsiteX15" fmla="*/ 189559 w 920121"/>
                  <a:gd name="connsiteY15" fmla="*/ 225607 h 1226580"/>
                  <a:gd name="connsiteX16" fmla="*/ 526109 w 920121"/>
                  <a:gd name="connsiteY16" fmla="*/ 182 h 122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0121" h="1226580">
                    <a:moveTo>
                      <a:pt x="526109" y="182"/>
                    </a:moveTo>
                    <a:cubicBezTo>
                      <a:pt x="533517" y="-5110"/>
                      <a:pt x="305976" y="105486"/>
                      <a:pt x="234009" y="193857"/>
                    </a:cubicBezTo>
                    <a:cubicBezTo>
                      <a:pt x="162042" y="282228"/>
                      <a:pt x="123413" y="429336"/>
                      <a:pt x="94309" y="530407"/>
                    </a:cubicBezTo>
                    <a:cubicBezTo>
                      <a:pt x="65205" y="631478"/>
                      <a:pt x="74730" y="731490"/>
                      <a:pt x="59384" y="800282"/>
                    </a:cubicBezTo>
                    <a:cubicBezTo>
                      <a:pt x="44038" y="869074"/>
                      <a:pt x="2763" y="912465"/>
                      <a:pt x="2234" y="943157"/>
                    </a:cubicBezTo>
                    <a:cubicBezTo>
                      <a:pt x="1705" y="973849"/>
                      <a:pt x="-15758" y="970145"/>
                      <a:pt x="56209" y="984432"/>
                    </a:cubicBezTo>
                    <a:cubicBezTo>
                      <a:pt x="128176" y="998719"/>
                      <a:pt x="329788" y="1012478"/>
                      <a:pt x="434034" y="1028882"/>
                    </a:cubicBezTo>
                    <a:cubicBezTo>
                      <a:pt x="538280" y="1045286"/>
                      <a:pt x="600722" y="1050049"/>
                      <a:pt x="681684" y="1082857"/>
                    </a:cubicBezTo>
                    <a:cubicBezTo>
                      <a:pt x="762647" y="1115665"/>
                      <a:pt x="928276" y="1237903"/>
                      <a:pt x="919809" y="1225732"/>
                    </a:cubicBezTo>
                    <a:cubicBezTo>
                      <a:pt x="911342" y="1213561"/>
                      <a:pt x="736717" y="1057457"/>
                      <a:pt x="630884" y="1009832"/>
                    </a:cubicBezTo>
                    <a:cubicBezTo>
                      <a:pt x="525051" y="962207"/>
                      <a:pt x="381646" y="955857"/>
                      <a:pt x="284809" y="939982"/>
                    </a:cubicBezTo>
                    <a:cubicBezTo>
                      <a:pt x="187971" y="924107"/>
                      <a:pt x="89546" y="936278"/>
                      <a:pt x="49859" y="914582"/>
                    </a:cubicBezTo>
                    <a:cubicBezTo>
                      <a:pt x="10171" y="892886"/>
                      <a:pt x="49859" y="855844"/>
                      <a:pt x="46684" y="809807"/>
                    </a:cubicBezTo>
                    <a:cubicBezTo>
                      <a:pt x="43509" y="763770"/>
                      <a:pt x="18638" y="714557"/>
                      <a:pt x="30809" y="638357"/>
                    </a:cubicBezTo>
                    <a:cubicBezTo>
                      <a:pt x="42980" y="562157"/>
                      <a:pt x="93251" y="421399"/>
                      <a:pt x="119709" y="352607"/>
                    </a:cubicBezTo>
                    <a:cubicBezTo>
                      <a:pt x="146167" y="283815"/>
                      <a:pt x="121296" y="284345"/>
                      <a:pt x="189559" y="225607"/>
                    </a:cubicBezTo>
                    <a:cubicBezTo>
                      <a:pt x="257821" y="166870"/>
                      <a:pt x="518701" y="5474"/>
                      <a:pt x="526109" y="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3C5B582A-247E-4687-A294-59CD70E5BAAB}"/>
                  </a:ext>
                </a:extLst>
              </p:cNvPr>
              <p:cNvSpPr/>
              <p:nvPr/>
            </p:nvSpPr>
            <p:spPr>
              <a:xfrm>
                <a:off x="3773405" y="3060490"/>
                <a:ext cx="864287" cy="941346"/>
              </a:xfrm>
              <a:custGeom>
                <a:avLst/>
                <a:gdLst>
                  <a:gd name="connsiteX0" fmla="*/ 843045 w 864287"/>
                  <a:gd name="connsiteY0" fmla="*/ 210 h 941346"/>
                  <a:gd name="connsiteX1" fmla="*/ 862095 w 864287"/>
                  <a:gd name="connsiteY1" fmla="*/ 197060 h 941346"/>
                  <a:gd name="connsiteX2" fmla="*/ 785895 w 864287"/>
                  <a:gd name="connsiteY2" fmla="*/ 387560 h 941346"/>
                  <a:gd name="connsiteX3" fmla="*/ 658895 w 864287"/>
                  <a:gd name="connsiteY3" fmla="*/ 705060 h 941346"/>
                  <a:gd name="connsiteX4" fmla="*/ 563645 w 864287"/>
                  <a:gd name="connsiteY4" fmla="*/ 933660 h 941346"/>
                  <a:gd name="connsiteX5" fmla="*/ 509670 w 864287"/>
                  <a:gd name="connsiteY5" fmla="*/ 879685 h 941346"/>
                  <a:gd name="connsiteX6" fmla="*/ 401720 w 864287"/>
                  <a:gd name="connsiteY6" fmla="*/ 803485 h 941346"/>
                  <a:gd name="connsiteX7" fmla="*/ 315995 w 864287"/>
                  <a:gd name="connsiteY7" fmla="*/ 803485 h 941346"/>
                  <a:gd name="connsiteX8" fmla="*/ 1670 w 864287"/>
                  <a:gd name="connsiteY8" fmla="*/ 917785 h 941346"/>
                  <a:gd name="connsiteX9" fmla="*/ 201695 w 864287"/>
                  <a:gd name="connsiteY9" fmla="*/ 819360 h 941346"/>
                  <a:gd name="connsiteX10" fmla="*/ 423945 w 864287"/>
                  <a:gd name="connsiteY10" fmla="*/ 781260 h 941346"/>
                  <a:gd name="connsiteX11" fmla="*/ 541420 w 864287"/>
                  <a:gd name="connsiteY11" fmla="*/ 873335 h 941346"/>
                  <a:gd name="connsiteX12" fmla="*/ 573170 w 864287"/>
                  <a:gd name="connsiteY12" fmla="*/ 787610 h 941346"/>
                  <a:gd name="connsiteX13" fmla="*/ 836695 w 864287"/>
                  <a:gd name="connsiteY13" fmla="*/ 235160 h 941346"/>
                  <a:gd name="connsiteX14" fmla="*/ 843045 w 864287"/>
                  <a:gd name="connsiteY14" fmla="*/ 210 h 94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4287" h="941346">
                    <a:moveTo>
                      <a:pt x="843045" y="210"/>
                    </a:moveTo>
                    <a:cubicBezTo>
                      <a:pt x="847278" y="-6140"/>
                      <a:pt x="871620" y="132502"/>
                      <a:pt x="862095" y="197060"/>
                    </a:cubicBezTo>
                    <a:cubicBezTo>
                      <a:pt x="852570" y="261618"/>
                      <a:pt x="785895" y="387560"/>
                      <a:pt x="785895" y="387560"/>
                    </a:cubicBezTo>
                    <a:cubicBezTo>
                      <a:pt x="752028" y="472227"/>
                      <a:pt x="695937" y="614043"/>
                      <a:pt x="658895" y="705060"/>
                    </a:cubicBezTo>
                    <a:cubicBezTo>
                      <a:pt x="621853" y="796077"/>
                      <a:pt x="588516" y="904556"/>
                      <a:pt x="563645" y="933660"/>
                    </a:cubicBezTo>
                    <a:cubicBezTo>
                      <a:pt x="538774" y="962764"/>
                      <a:pt x="536657" y="901381"/>
                      <a:pt x="509670" y="879685"/>
                    </a:cubicBezTo>
                    <a:cubicBezTo>
                      <a:pt x="482683" y="857989"/>
                      <a:pt x="433999" y="816185"/>
                      <a:pt x="401720" y="803485"/>
                    </a:cubicBezTo>
                    <a:cubicBezTo>
                      <a:pt x="369441" y="790785"/>
                      <a:pt x="382670" y="784435"/>
                      <a:pt x="315995" y="803485"/>
                    </a:cubicBezTo>
                    <a:cubicBezTo>
                      <a:pt x="249320" y="822535"/>
                      <a:pt x="20720" y="915139"/>
                      <a:pt x="1670" y="917785"/>
                    </a:cubicBezTo>
                    <a:cubicBezTo>
                      <a:pt x="-17380" y="920431"/>
                      <a:pt x="131316" y="842114"/>
                      <a:pt x="201695" y="819360"/>
                    </a:cubicBezTo>
                    <a:cubicBezTo>
                      <a:pt x="272074" y="796606"/>
                      <a:pt x="367324" y="772264"/>
                      <a:pt x="423945" y="781260"/>
                    </a:cubicBezTo>
                    <a:cubicBezTo>
                      <a:pt x="480566" y="790256"/>
                      <a:pt x="516549" y="872277"/>
                      <a:pt x="541420" y="873335"/>
                    </a:cubicBezTo>
                    <a:cubicBezTo>
                      <a:pt x="566291" y="874393"/>
                      <a:pt x="523958" y="893972"/>
                      <a:pt x="573170" y="787610"/>
                    </a:cubicBezTo>
                    <a:cubicBezTo>
                      <a:pt x="622382" y="681248"/>
                      <a:pt x="792245" y="362689"/>
                      <a:pt x="836695" y="235160"/>
                    </a:cubicBezTo>
                    <a:cubicBezTo>
                      <a:pt x="881145" y="107631"/>
                      <a:pt x="838812" y="6560"/>
                      <a:pt x="843045" y="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C458B263-50D9-4AF7-AE57-6482CAF6A91B}"/>
                  </a:ext>
                </a:extLst>
              </p:cNvPr>
              <p:cNvSpPr/>
              <p:nvPr/>
            </p:nvSpPr>
            <p:spPr>
              <a:xfrm>
                <a:off x="3678513" y="3698875"/>
                <a:ext cx="487087" cy="325600"/>
              </a:xfrm>
              <a:custGeom>
                <a:avLst/>
                <a:gdLst>
                  <a:gd name="connsiteX0" fmla="*/ 487087 w 487087"/>
                  <a:gd name="connsiteY0" fmla="*/ 0 h 325600"/>
                  <a:gd name="connsiteX1" fmla="*/ 439462 w 487087"/>
                  <a:gd name="connsiteY1" fmla="*/ 28575 h 325600"/>
                  <a:gd name="connsiteX2" fmla="*/ 223562 w 487087"/>
                  <a:gd name="connsiteY2" fmla="*/ 168275 h 325600"/>
                  <a:gd name="connsiteX3" fmla="*/ 99737 w 487087"/>
                  <a:gd name="connsiteY3" fmla="*/ 247650 h 325600"/>
                  <a:gd name="connsiteX4" fmla="*/ 4487 w 487087"/>
                  <a:gd name="connsiteY4" fmla="*/ 323850 h 325600"/>
                  <a:gd name="connsiteX5" fmla="*/ 33062 w 487087"/>
                  <a:gd name="connsiteY5" fmla="*/ 288925 h 325600"/>
                  <a:gd name="connsiteX6" fmla="*/ 185462 w 487087"/>
                  <a:gd name="connsiteY6" fmla="*/ 155575 h 325600"/>
                  <a:gd name="connsiteX7" fmla="*/ 487087 w 487087"/>
                  <a:gd name="connsiteY7" fmla="*/ 0 h 325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7087" h="325600">
                    <a:moveTo>
                      <a:pt x="487087" y="0"/>
                    </a:moveTo>
                    <a:cubicBezTo>
                      <a:pt x="485235" y="264"/>
                      <a:pt x="483383" y="529"/>
                      <a:pt x="439462" y="28575"/>
                    </a:cubicBezTo>
                    <a:lnTo>
                      <a:pt x="223562" y="168275"/>
                    </a:lnTo>
                    <a:cubicBezTo>
                      <a:pt x="166941" y="204787"/>
                      <a:pt x="136250" y="221721"/>
                      <a:pt x="99737" y="247650"/>
                    </a:cubicBezTo>
                    <a:cubicBezTo>
                      <a:pt x="63224" y="273579"/>
                      <a:pt x="15599" y="316971"/>
                      <a:pt x="4487" y="323850"/>
                    </a:cubicBezTo>
                    <a:cubicBezTo>
                      <a:pt x="-6625" y="330729"/>
                      <a:pt x="2900" y="316971"/>
                      <a:pt x="33062" y="288925"/>
                    </a:cubicBezTo>
                    <a:cubicBezTo>
                      <a:pt x="63224" y="260879"/>
                      <a:pt x="109791" y="202142"/>
                      <a:pt x="185462" y="155575"/>
                    </a:cubicBezTo>
                    <a:cubicBezTo>
                      <a:pt x="261133" y="109008"/>
                      <a:pt x="374110" y="59266"/>
                      <a:pt x="48708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9FE2AC98-6C89-4159-9ED4-527B958DAFB6}"/>
                  </a:ext>
                </a:extLst>
              </p:cNvPr>
              <p:cNvSpPr/>
              <p:nvPr/>
            </p:nvSpPr>
            <p:spPr>
              <a:xfrm>
                <a:off x="3738783" y="3613115"/>
                <a:ext cx="100507" cy="88937"/>
              </a:xfrm>
              <a:custGeom>
                <a:avLst/>
                <a:gdLst>
                  <a:gd name="connsiteX0" fmla="*/ 99792 w 100507"/>
                  <a:gd name="connsiteY0" fmla="*/ 35 h 88937"/>
                  <a:gd name="connsiteX1" fmla="*/ 47405 w 100507"/>
                  <a:gd name="connsiteY1" fmla="*/ 44485 h 88937"/>
                  <a:gd name="connsiteX2" fmla="*/ 33117 w 100507"/>
                  <a:gd name="connsiteY2" fmla="*/ 60360 h 88937"/>
                  <a:gd name="connsiteX3" fmla="*/ 33117 w 100507"/>
                  <a:gd name="connsiteY3" fmla="*/ 88935 h 88937"/>
                  <a:gd name="connsiteX4" fmla="*/ 14067 w 100507"/>
                  <a:gd name="connsiteY4" fmla="*/ 58773 h 88937"/>
                  <a:gd name="connsiteX5" fmla="*/ 4542 w 100507"/>
                  <a:gd name="connsiteY5" fmla="*/ 52423 h 88937"/>
                  <a:gd name="connsiteX6" fmla="*/ 99792 w 100507"/>
                  <a:gd name="connsiteY6" fmla="*/ 35 h 8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507" h="88937">
                    <a:moveTo>
                      <a:pt x="99792" y="35"/>
                    </a:moveTo>
                    <a:cubicBezTo>
                      <a:pt x="106936" y="-1288"/>
                      <a:pt x="58517" y="34431"/>
                      <a:pt x="47405" y="44485"/>
                    </a:cubicBezTo>
                    <a:cubicBezTo>
                      <a:pt x="36293" y="54539"/>
                      <a:pt x="35498" y="52952"/>
                      <a:pt x="33117" y="60360"/>
                    </a:cubicBezTo>
                    <a:cubicBezTo>
                      <a:pt x="30736" y="67768"/>
                      <a:pt x="36292" y="89200"/>
                      <a:pt x="33117" y="88935"/>
                    </a:cubicBezTo>
                    <a:cubicBezTo>
                      <a:pt x="29942" y="88671"/>
                      <a:pt x="18829" y="64858"/>
                      <a:pt x="14067" y="58773"/>
                    </a:cubicBezTo>
                    <a:cubicBezTo>
                      <a:pt x="9305" y="52688"/>
                      <a:pt x="-8158" y="62477"/>
                      <a:pt x="4542" y="52423"/>
                    </a:cubicBezTo>
                    <a:cubicBezTo>
                      <a:pt x="17242" y="42369"/>
                      <a:pt x="92648" y="1358"/>
                      <a:pt x="99792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50CE2FB4-C99A-4930-8E4F-C8AD4B84A207}"/>
                  </a:ext>
                </a:extLst>
              </p:cNvPr>
              <p:cNvSpPr/>
              <p:nvPr/>
            </p:nvSpPr>
            <p:spPr>
              <a:xfrm>
                <a:off x="3763867" y="3031062"/>
                <a:ext cx="1378411" cy="1715393"/>
              </a:xfrm>
              <a:custGeom>
                <a:avLst/>
                <a:gdLst>
                  <a:gd name="connsiteX0" fmla="*/ 1362700 w 1378411"/>
                  <a:gd name="connsiteY0" fmla="*/ 5 h 1715393"/>
                  <a:gd name="connsiteX1" fmla="*/ 1337300 w 1378411"/>
                  <a:gd name="connsiteY1" fmla="*/ 186271 h 1715393"/>
                  <a:gd name="connsiteX2" fmla="*/ 956300 w 1378411"/>
                  <a:gd name="connsiteY2" fmla="*/ 690038 h 1715393"/>
                  <a:gd name="connsiteX3" fmla="*/ 664200 w 1378411"/>
                  <a:gd name="connsiteY3" fmla="*/ 1244605 h 1715393"/>
                  <a:gd name="connsiteX4" fmla="*/ 596466 w 1378411"/>
                  <a:gd name="connsiteY4" fmla="*/ 1341971 h 1715393"/>
                  <a:gd name="connsiteX5" fmla="*/ 469466 w 1378411"/>
                  <a:gd name="connsiteY5" fmla="*/ 1473205 h 1715393"/>
                  <a:gd name="connsiteX6" fmla="*/ 3800 w 1378411"/>
                  <a:gd name="connsiteY6" fmla="*/ 1714505 h 1715393"/>
                  <a:gd name="connsiteX7" fmla="*/ 266266 w 1378411"/>
                  <a:gd name="connsiteY7" fmla="*/ 1545171 h 1715393"/>
                  <a:gd name="connsiteX8" fmla="*/ 575300 w 1378411"/>
                  <a:gd name="connsiteY8" fmla="*/ 1299638 h 1715393"/>
                  <a:gd name="connsiteX9" fmla="*/ 863166 w 1378411"/>
                  <a:gd name="connsiteY9" fmla="*/ 783171 h 1715393"/>
                  <a:gd name="connsiteX10" fmla="*/ 1125633 w 1378411"/>
                  <a:gd name="connsiteY10" fmla="*/ 402171 h 1715393"/>
                  <a:gd name="connsiteX11" fmla="*/ 1290733 w 1378411"/>
                  <a:gd name="connsiteY11" fmla="*/ 190505 h 1715393"/>
                  <a:gd name="connsiteX12" fmla="*/ 1362700 w 1378411"/>
                  <a:gd name="connsiteY12" fmla="*/ 5 h 171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8411" h="1715393">
                    <a:moveTo>
                      <a:pt x="1362700" y="5"/>
                    </a:moveTo>
                    <a:cubicBezTo>
                      <a:pt x="1370461" y="-701"/>
                      <a:pt x="1405033" y="71265"/>
                      <a:pt x="1337300" y="186271"/>
                    </a:cubicBezTo>
                    <a:cubicBezTo>
                      <a:pt x="1269567" y="301277"/>
                      <a:pt x="1068483" y="513649"/>
                      <a:pt x="956300" y="690038"/>
                    </a:cubicBezTo>
                    <a:cubicBezTo>
                      <a:pt x="844117" y="866427"/>
                      <a:pt x="724172" y="1135950"/>
                      <a:pt x="664200" y="1244605"/>
                    </a:cubicBezTo>
                    <a:cubicBezTo>
                      <a:pt x="604228" y="1353260"/>
                      <a:pt x="628922" y="1303871"/>
                      <a:pt x="596466" y="1341971"/>
                    </a:cubicBezTo>
                    <a:cubicBezTo>
                      <a:pt x="564010" y="1380071"/>
                      <a:pt x="568244" y="1411116"/>
                      <a:pt x="469466" y="1473205"/>
                    </a:cubicBezTo>
                    <a:cubicBezTo>
                      <a:pt x="370688" y="1535294"/>
                      <a:pt x="37667" y="1702511"/>
                      <a:pt x="3800" y="1714505"/>
                    </a:cubicBezTo>
                    <a:cubicBezTo>
                      <a:pt x="-30067" y="1726499"/>
                      <a:pt x="171016" y="1614315"/>
                      <a:pt x="266266" y="1545171"/>
                    </a:cubicBezTo>
                    <a:cubicBezTo>
                      <a:pt x="361516" y="1476027"/>
                      <a:pt x="475817" y="1426638"/>
                      <a:pt x="575300" y="1299638"/>
                    </a:cubicBezTo>
                    <a:cubicBezTo>
                      <a:pt x="674783" y="1172638"/>
                      <a:pt x="771444" y="932749"/>
                      <a:pt x="863166" y="783171"/>
                    </a:cubicBezTo>
                    <a:cubicBezTo>
                      <a:pt x="954888" y="633593"/>
                      <a:pt x="1054372" y="500949"/>
                      <a:pt x="1125633" y="402171"/>
                    </a:cubicBezTo>
                    <a:cubicBezTo>
                      <a:pt x="1196894" y="303393"/>
                      <a:pt x="1255455" y="254005"/>
                      <a:pt x="1290733" y="190505"/>
                    </a:cubicBezTo>
                    <a:cubicBezTo>
                      <a:pt x="1326011" y="127005"/>
                      <a:pt x="1354939" y="711"/>
                      <a:pt x="1362700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84FC5129-5163-48BC-9107-2ECE6125EA50}"/>
                  </a:ext>
                </a:extLst>
              </p:cNvPr>
              <p:cNvSpPr/>
              <p:nvPr/>
            </p:nvSpPr>
            <p:spPr>
              <a:xfrm>
                <a:off x="4752500" y="3822670"/>
                <a:ext cx="206535" cy="390537"/>
              </a:xfrm>
              <a:custGeom>
                <a:avLst/>
                <a:gdLst>
                  <a:gd name="connsiteX0" fmla="*/ 60800 w 206535"/>
                  <a:gd name="connsiteY0" fmla="*/ 30 h 390537"/>
                  <a:gd name="connsiteX1" fmla="*/ 166633 w 206535"/>
                  <a:gd name="connsiteY1" fmla="*/ 165130 h 390537"/>
                  <a:gd name="connsiteX2" fmla="*/ 196267 w 206535"/>
                  <a:gd name="connsiteY2" fmla="*/ 237097 h 390537"/>
                  <a:gd name="connsiteX3" fmla="*/ 115833 w 206535"/>
                  <a:gd name="connsiteY3" fmla="*/ 334463 h 390537"/>
                  <a:gd name="connsiteX4" fmla="*/ 1533 w 206535"/>
                  <a:gd name="connsiteY4" fmla="*/ 389497 h 390537"/>
                  <a:gd name="connsiteX5" fmla="*/ 204733 w 206535"/>
                  <a:gd name="connsiteY5" fmla="*/ 287897 h 390537"/>
                  <a:gd name="connsiteX6" fmla="*/ 98900 w 206535"/>
                  <a:gd name="connsiteY6" fmla="*/ 152430 h 390537"/>
                  <a:gd name="connsiteX7" fmla="*/ 60800 w 206535"/>
                  <a:gd name="connsiteY7" fmla="*/ 30 h 39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535" h="390537">
                    <a:moveTo>
                      <a:pt x="60800" y="30"/>
                    </a:moveTo>
                    <a:cubicBezTo>
                      <a:pt x="72089" y="2147"/>
                      <a:pt x="144055" y="125619"/>
                      <a:pt x="166633" y="165130"/>
                    </a:cubicBezTo>
                    <a:cubicBezTo>
                      <a:pt x="189211" y="204641"/>
                      <a:pt x="204734" y="208875"/>
                      <a:pt x="196267" y="237097"/>
                    </a:cubicBezTo>
                    <a:cubicBezTo>
                      <a:pt x="187800" y="265319"/>
                      <a:pt x="148289" y="309063"/>
                      <a:pt x="115833" y="334463"/>
                    </a:cubicBezTo>
                    <a:cubicBezTo>
                      <a:pt x="83377" y="359863"/>
                      <a:pt x="-13284" y="397258"/>
                      <a:pt x="1533" y="389497"/>
                    </a:cubicBezTo>
                    <a:cubicBezTo>
                      <a:pt x="16350" y="381736"/>
                      <a:pt x="188505" y="327408"/>
                      <a:pt x="204733" y="287897"/>
                    </a:cubicBezTo>
                    <a:cubicBezTo>
                      <a:pt x="220961" y="248386"/>
                      <a:pt x="122889" y="196880"/>
                      <a:pt x="98900" y="152430"/>
                    </a:cubicBezTo>
                    <a:cubicBezTo>
                      <a:pt x="74911" y="107980"/>
                      <a:pt x="49511" y="-2087"/>
                      <a:pt x="60800" y="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47BF8DAE-BAFA-4CC0-867C-3B18E695A0FC}"/>
                  </a:ext>
                </a:extLst>
              </p:cNvPr>
              <p:cNvSpPr/>
              <p:nvPr/>
            </p:nvSpPr>
            <p:spPr>
              <a:xfrm>
                <a:off x="4137778" y="4522540"/>
                <a:ext cx="82727" cy="143645"/>
              </a:xfrm>
              <a:custGeom>
                <a:avLst/>
                <a:gdLst>
                  <a:gd name="connsiteX0" fmla="*/ 835 w 82727"/>
                  <a:gd name="connsiteY0" fmla="*/ 248 h 143645"/>
                  <a:gd name="connsiteX1" fmla="*/ 81797 w 82727"/>
                  <a:gd name="connsiteY1" fmla="*/ 138360 h 143645"/>
                  <a:gd name="connsiteX2" fmla="*/ 42110 w 82727"/>
                  <a:gd name="connsiteY2" fmla="*/ 105023 h 143645"/>
                  <a:gd name="connsiteX3" fmla="*/ 835 w 82727"/>
                  <a:gd name="connsiteY3" fmla="*/ 248 h 143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727" h="143645">
                    <a:moveTo>
                      <a:pt x="835" y="248"/>
                    </a:moveTo>
                    <a:cubicBezTo>
                      <a:pt x="7449" y="5804"/>
                      <a:pt x="74918" y="120898"/>
                      <a:pt x="81797" y="138360"/>
                    </a:cubicBezTo>
                    <a:cubicBezTo>
                      <a:pt x="88676" y="155822"/>
                      <a:pt x="55604" y="126190"/>
                      <a:pt x="42110" y="105023"/>
                    </a:cubicBezTo>
                    <a:cubicBezTo>
                      <a:pt x="28616" y="83856"/>
                      <a:pt x="-5779" y="-5308"/>
                      <a:pt x="835" y="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0BABB43D-0CC0-4F15-9003-36FA6A16A002}"/>
                  </a:ext>
                </a:extLst>
              </p:cNvPr>
              <p:cNvSpPr/>
              <p:nvPr/>
            </p:nvSpPr>
            <p:spPr>
              <a:xfrm>
                <a:off x="4167112" y="4182067"/>
                <a:ext cx="895866" cy="579081"/>
              </a:xfrm>
              <a:custGeom>
                <a:avLst/>
                <a:gdLst>
                  <a:gd name="connsiteX0" fmla="*/ 1663 w 895866"/>
                  <a:gd name="connsiteY0" fmla="*/ 578846 h 579081"/>
                  <a:gd name="connsiteX1" fmla="*/ 128663 w 895866"/>
                  <a:gd name="connsiteY1" fmla="*/ 369296 h 579081"/>
                  <a:gd name="connsiteX2" fmla="*/ 269951 w 895866"/>
                  <a:gd name="connsiteY2" fmla="*/ 201021 h 579081"/>
                  <a:gd name="connsiteX3" fmla="*/ 604913 w 895866"/>
                  <a:gd name="connsiteY3" fmla="*/ 43858 h 579081"/>
                  <a:gd name="connsiteX4" fmla="*/ 747788 w 895866"/>
                  <a:gd name="connsiteY4" fmla="*/ 34333 h 579081"/>
                  <a:gd name="connsiteX5" fmla="*/ 809701 w 895866"/>
                  <a:gd name="connsiteY5" fmla="*/ 66083 h 579081"/>
                  <a:gd name="connsiteX6" fmla="*/ 847801 w 895866"/>
                  <a:gd name="connsiteY6" fmla="*/ 129583 h 579081"/>
                  <a:gd name="connsiteX7" fmla="*/ 849388 w 895866"/>
                  <a:gd name="connsiteY7" fmla="*/ 164508 h 579081"/>
                  <a:gd name="connsiteX8" fmla="*/ 823988 w 895866"/>
                  <a:gd name="connsiteY8" fmla="*/ 251821 h 579081"/>
                  <a:gd name="connsiteX9" fmla="*/ 830338 w 895866"/>
                  <a:gd name="connsiteY9" fmla="*/ 415333 h 579081"/>
                  <a:gd name="connsiteX10" fmla="*/ 849388 w 895866"/>
                  <a:gd name="connsiteY10" fmla="*/ 437558 h 579081"/>
                  <a:gd name="connsiteX11" fmla="*/ 782713 w 895866"/>
                  <a:gd name="connsiteY11" fmla="*/ 493121 h 579081"/>
                  <a:gd name="connsiteX12" fmla="*/ 857326 w 895866"/>
                  <a:gd name="connsiteY12" fmla="*/ 464546 h 579081"/>
                  <a:gd name="connsiteX13" fmla="*/ 855738 w 895866"/>
                  <a:gd name="connsiteY13" fmla="*/ 324846 h 579081"/>
                  <a:gd name="connsiteX14" fmla="*/ 876376 w 895866"/>
                  <a:gd name="connsiteY14" fmla="*/ 201021 h 579081"/>
                  <a:gd name="connsiteX15" fmla="*/ 892251 w 895866"/>
                  <a:gd name="connsiteY15" fmla="*/ 116883 h 579081"/>
                  <a:gd name="connsiteX16" fmla="*/ 803351 w 895866"/>
                  <a:gd name="connsiteY16" fmla="*/ 15283 h 579081"/>
                  <a:gd name="connsiteX17" fmla="*/ 695401 w 895866"/>
                  <a:gd name="connsiteY17" fmla="*/ 5758 h 579081"/>
                  <a:gd name="connsiteX18" fmla="*/ 603326 w 895866"/>
                  <a:gd name="connsiteY18" fmla="*/ 67671 h 579081"/>
                  <a:gd name="connsiteX19" fmla="*/ 423938 w 895866"/>
                  <a:gd name="connsiteY19" fmla="*/ 81958 h 579081"/>
                  <a:gd name="connsiteX20" fmla="*/ 185813 w 895866"/>
                  <a:gd name="connsiteY20" fmla="*/ 232771 h 579081"/>
                  <a:gd name="connsiteX21" fmla="*/ 63576 w 895866"/>
                  <a:gd name="connsiteY21" fmla="*/ 407396 h 579081"/>
                  <a:gd name="connsiteX22" fmla="*/ 1663 w 895866"/>
                  <a:gd name="connsiteY22" fmla="*/ 578846 h 57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95866" h="579081">
                    <a:moveTo>
                      <a:pt x="1663" y="578846"/>
                    </a:moveTo>
                    <a:cubicBezTo>
                      <a:pt x="12511" y="572496"/>
                      <a:pt x="83948" y="432267"/>
                      <a:pt x="128663" y="369296"/>
                    </a:cubicBezTo>
                    <a:cubicBezTo>
                      <a:pt x="173378" y="306325"/>
                      <a:pt x="190576" y="255261"/>
                      <a:pt x="269951" y="201021"/>
                    </a:cubicBezTo>
                    <a:cubicBezTo>
                      <a:pt x="349326" y="146781"/>
                      <a:pt x="525274" y="71639"/>
                      <a:pt x="604913" y="43858"/>
                    </a:cubicBezTo>
                    <a:cubicBezTo>
                      <a:pt x="684552" y="16077"/>
                      <a:pt x="713657" y="30629"/>
                      <a:pt x="747788" y="34333"/>
                    </a:cubicBezTo>
                    <a:cubicBezTo>
                      <a:pt x="781919" y="38037"/>
                      <a:pt x="793032" y="50208"/>
                      <a:pt x="809701" y="66083"/>
                    </a:cubicBezTo>
                    <a:cubicBezTo>
                      <a:pt x="826370" y="81958"/>
                      <a:pt x="841187" y="113179"/>
                      <a:pt x="847801" y="129583"/>
                    </a:cubicBezTo>
                    <a:cubicBezTo>
                      <a:pt x="854416" y="145987"/>
                      <a:pt x="853357" y="144135"/>
                      <a:pt x="849388" y="164508"/>
                    </a:cubicBezTo>
                    <a:cubicBezTo>
                      <a:pt x="845419" y="184881"/>
                      <a:pt x="827163" y="210017"/>
                      <a:pt x="823988" y="251821"/>
                    </a:cubicBezTo>
                    <a:cubicBezTo>
                      <a:pt x="820813" y="293625"/>
                      <a:pt x="826105" y="384377"/>
                      <a:pt x="830338" y="415333"/>
                    </a:cubicBezTo>
                    <a:cubicBezTo>
                      <a:pt x="834571" y="446289"/>
                      <a:pt x="857326" y="424593"/>
                      <a:pt x="849388" y="437558"/>
                    </a:cubicBezTo>
                    <a:cubicBezTo>
                      <a:pt x="841451" y="450523"/>
                      <a:pt x="781390" y="488623"/>
                      <a:pt x="782713" y="493121"/>
                    </a:cubicBezTo>
                    <a:cubicBezTo>
                      <a:pt x="784036" y="497619"/>
                      <a:pt x="845155" y="492592"/>
                      <a:pt x="857326" y="464546"/>
                    </a:cubicBezTo>
                    <a:cubicBezTo>
                      <a:pt x="869497" y="436500"/>
                      <a:pt x="852563" y="368767"/>
                      <a:pt x="855738" y="324846"/>
                    </a:cubicBezTo>
                    <a:cubicBezTo>
                      <a:pt x="858913" y="280925"/>
                      <a:pt x="870291" y="235681"/>
                      <a:pt x="876376" y="201021"/>
                    </a:cubicBezTo>
                    <a:cubicBezTo>
                      <a:pt x="882461" y="166361"/>
                      <a:pt x="904422" y="147839"/>
                      <a:pt x="892251" y="116883"/>
                    </a:cubicBezTo>
                    <a:cubicBezTo>
                      <a:pt x="880080" y="85927"/>
                      <a:pt x="836159" y="33804"/>
                      <a:pt x="803351" y="15283"/>
                    </a:cubicBezTo>
                    <a:cubicBezTo>
                      <a:pt x="770543" y="-3238"/>
                      <a:pt x="728738" y="-2973"/>
                      <a:pt x="695401" y="5758"/>
                    </a:cubicBezTo>
                    <a:cubicBezTo>
                      <a:pt x="662064" y="14489"/>
                      <a:pt x="648570" y="54971"/>
                      <a:pt x="603326" y="67671"/>
                    </a:cubicBezTo>
                    <a:cubicBezTo>
                      <a:pt x="558082" y="80371"/>
                      <a:pt x="493523" y="54441"/>
                      <a:pt x="423938" y="81958"/>
                    </a:cubicBezTo>
                    <a:cubicBezTo>
                      <a:pt x="354353" y="109475"/>
                      <a:pt x="245873" y="178531"/>
                      <a:pt x="185813" y="232771"/>
                    </a:cubicBezTo>
                    <a:cubicBezTo>
                      <a:pt x="125753" y="287011"/>
                      <a:pt x="91622" y="353157"/>
                      <a:pt x="63576" y="407396"/>
                    </a:cubicBezTo>
                    <a:cubicBezTo>
                      <a:pt x="35530" y="461635"/>
                      <a:pt x="-9185" y="585196"/>
                      <a:pt x="1663" y="578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6B231A15-97E7-4BA2-9B00-102191032B47}"/>
                  </a:ext>
                </a:extLst>
              </p:cNvPr>
              <p:cNvSpPr/>
              <p:nvPr/>
            </p:nvSpPr>
            <p:spPr>
              <a:xfrm>
                <a:off x="4162850" y="4558395"/>
                <a:ext cx="801969" cy="441641"/>
              </a:xfrm>
              <a:custGeom>
                <a:avLst/>
                <a:gdLst>
                  <a:gd name="connsiteX0" fmla="*/ 1163 w 801969"/>
                  <a:gd name="connsiteY0" fmla="*/ 194580 h 441641"/>
                  <a:gd name="connsiteX1" fmla="*/ 99588 w 801969"/>
                  <a:gd name="connsiteY1" fmla="*/ 388255 h 441641"/>
                  <a:gd name="connsiteX2" fmla="*/ 174200 w 801969"/>
                  <a:gd name="connsiteY2" fmla="*/ 439055 h 441641"/>
                  <a:gd name="connsiteX3" fmla="*/ 221825 w 801969"/>
                  <a:gd name="connsiteY3" fmla="*/ 407305 h 441641"/>
                  <a:gd name="connsiteX4" fmla="*/ 332950 w 801969"/>
                  <a:gd name="connsiteY4" fmla="*/ 185055 h 441641"/>
                  <a:gd name="connsiteX5" fmla="*/ 378988 w 801969"/>
                  <a:gd name="connsiteY5" fmla="*/ 119968 h 441641"/>
                  <a:gd name="connsiteX6" fmla="*/ 606000 w 801969"/>
                  <a:gd name="connsiteY6" fmla="*/ 5668 h 441641"/>
                  <a:gd name="connsiteX7" fmla="*/ 788563 w 801969"/>
                  <a:gd name="connsiteY7" fmla="*/ 21543 h 441641"/>
                  <a:gd name="connsiteX8" fmla="*/ 788563 w 801969"/>
                  <a:gd name="connsiteY8" fmla="*/ 58055 h 441641"/>
                  <a:gd name="connsiteX9" fmla="*/ 791738 w 801969"/>
                  <a:gd name="connsiteY9" fmla="*/ 121555 h 441641"/>
                  <a:gd name="connsiteX10" fmla="*/ 766338 w 801969"/>
                  <a:gd name="connsiteY10" fmla="*/ 29480 h 441641"/>
                  <a:gd name="connsiteX11" fmla="*/ 710775 w 801969"/>
                  <a:gd name="connsiteY11" fmla="*/ 19955 h 441641"/>
                  <a:gd name="connsiteX12" fmla="*/ 448838 w 801969"/>
                  <a:gd name="connsiteY12" fmla="*/ 42180 h 441641"/>
                  <a:gd name="connsiteX13" fmla="*/ 259925 w 801969"/>
                  <a:gd name="connsiteY13" fmla="*/ 256493 h 441641"/>
                  <a:gd name="connsiteX14" fmla="*/ 167850 w 801969"/>
                  <a:gd name="connsiteY14" fmla="*/ 427943 h 441641"/>
                  <a:gd name="connsiteX15" fmla="*/ 53550 w 801969"/>
                  <a:gd name="connsiteY15" fmla="*/ 327930 h 441641"/>
                  <a:gd name="connsiteX16" fmla="*/ 1163 w 801969"/>
                  <a:gd name="connsiteY16" fmla="*/ 194580 h 44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1969" h="441641">
                    <a:moveTo>
                      <a:pt x="1163" y="194580"/>
                    </a:moveTo>
                    <a:cubicBezTo>
                      <a:pt x="8836" y="204634"/>
                      <a:pt x="70749" y="347509"/>
                      <a:pt x="99588" y="388255"/>
                    </a:cubicBezTo>
                    <a:cubicBezTo>
                      <a:pt x="128427" y="429001"/>
                      <a:pt x="153827" y="435880"/>
                      <a:pt x="174200" y="439055"/>
                    </a:cubicBezTo>
                    <a:cubicBezTo>
                      <a:pt x="194573" y="442230"/>
                      <a:pt x="195367" y="449638"/>
                      <a:pt x="221825" y="407305"/>
                    </a:cubicBezTo>
                    <a:cubicBezTo>
                      <a:pt x="248283" y="364972"/>
                      <a:pt x="306756" y="232944"/>
                      <a:pt x="332950" y="185055"/>
                    </a:cubicBezTo>
                    <a:cubicBezTo>
                      <a:pt x="359144" y="137166"/>
                      <a:pt x="333480" y="149866"/>
                      <a:pt x="378988" y="119968"/>
                    </a:cubicBezTo>
                    <a:cubicBezTo>
                      <a:pt x="424496" y="90070"/>
                      <a:pt x="537738" y="22072"/>
                      <a:pt x="606000" y="5668"/>
                    </a:cubicBezTo>
                    <a:cubicBezTo>
                      <a:pt x="674263" y="-10736"/>
                      <a:pt x="758136" y="12812"/>
                      <a:pt x="788563" y="21543"/>
                    </a:cubicBezTo>
                    <a:cubicBezTo>
                      <a:pt x="818990" y="30274"/>
                      <a:pt x="788034" y="41386"/>
                      <a:pt x="788563" y="58055"/>
                    </a:cubicBezTo>
                    <a:cubicBezTo>
                      <a:pt x="789092" y="74724"/>
                      <a:pt x="795442" y="126317"/>
                      <a:pt x="791738" y="121555"/>
                    </a:cubicBezTo>
                    <a:cubicBezTo>
                      <a:pt x="788034" y="116793"/>
                      <a:pt x="779832" y="46413"/>
                      <a:pt x="766338" y="29480"/>
                    </a:cubicBezTo>
                    <a:cubicBezTo>
                      <a:pt x="752844" y="12547"/>
                      <a:pt x="763692" y="17838"/>
                      <a:pt x="710775" y="19955"/>
                    </a:cubicBezTo>
                    <a:cubicBezTo>
                      <a:pt x="657858" y="22072"/>
                      <a:pt x="523980" y="2757"/>
                      <a:pt x="448838" y="42180"/>
                    </a:cubicBezTo>
                    <a:cubicBezTo>
                      <a:pt x="373696" y="81603"/>
                      <a:pt x="306756" y="192199"/>
                      <a:pt x="259925" y="256493"/>
                    </a:cubicBezTo>
                    <a:cubicBezTo>
                      <a:pt x="213094" y="320787"/>
                      <a:pt x="202246" y="416037"/>
                      <a:pt x="167850" y="427943"/>
                    </a:cubicBezTo>
                    <a:cubicBezTo>
                      <a:pt x="133454" y="439849"/>
                      <a:pt x="81860" y="363649"/>
                      <a:pt x="53550" y="327930"/>
                    </a:cubicBezTo>
                    <a:cubicBezTo>
                      <a:pt x="25240" y="292211"/>
                      <a:pt x="-6510" y="184526"/>
                      <a:pt x="1163" y="1945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01B6BAA9-5323-4C3E-95D4-136B57B29569}"/>
                  </a:ext>
                </a:extLst>
              </p:cNvPr>
              <p:cNvSpPr/>
              <p:nvPr/>
            </p:nvSpPr>
            <p:spPr>
              <a:xfrm>
                <a:off x="4921587" y="4574517"/>
                <a:ext cx="131982" cy="398169"/>
              </a:xfrm>
              <a:custGeom>
                <a:avLst/>
                <a:gdLst>
                  <a:gd name="connsiteX0" fmla="*/ 13951 w 131982"/>
                  <a:gd name="connsiteY0" fmla="*/ 2246 h 398169"/>
                  <a:gd name="connsiteX1" fmla="*/ 40938 w 131982"/>
                  <a:gd name="connsiteY1" fmla="*/ 178458 h 398169"/>
                  <a:gd name="connsiteX2" fmla="*/ 120313 w 131982"/>
                  <a:gd name="connsiteY2" fmla="*/ 389596 h 398169"/>
                  <a:gd name="connsiteX3" fmla="*/ 120313 w 131982"/>
                  <a:gd name="connsiteY3" fmla="*/ 338796 h 398169"/>
                  <a:gd name="connsiteX4" fmla="*/ 13951 w 131982"/>
                  <a:gd name="connsiteY4" fmla="*/ 170521 h 398169"/>
                  <a:gd name="connsiteX5" fmla="*/ 1251 w 131982"/>
                  <a:gd name="connsiteY5" fmla="*/ 84796 h 398169"/>
                  <a:gd name="connsiteX6" fmla="*/ 13951 w 131982"/>
                  <a:gd name="connsiteY6" fmla="*/ 2246 h 39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982" h="398169">
                    <a:moveTo>
                      <a:pt x="13951" y="2246"/>
                    </a:moveTo>
                    <a:cubicBezTo>
                      <a:pt x="20565" y="17856"/>
                      <a:pt x="23211" y="113900"/>
                      <a:pt x="40938" y="178458"/>
                    </a:cubicBezTo>
                    <a:cubicBezTo>
                      <a:pt x="58665" y="243016"/>
                      <a:pt x="107084" y="362873"/>
                      <a:pt x="120313" y="389596"/>
                    </a:cubicBezTo>
                    <a:cubicBezTo>
                      <a:pt x="133542" y="416319"/>
                      <a:pt x="138040" y="375308"/>
                      <a:pt x="120313" y="338796"/>
                    </a:cubicBezTo>
                    <a:cubicBezTo>
                      <a:pt x="102586" y="302284"/>
                      <a:pt x="33795" y="212854"/>
                      <a:pt x="13951" y="170521"/>
                    </a:cubicBezTo>
                    <a:cubicBezTo>
                      <a:pt x="-5893" y="128188"/>
                      <a:pt x="1251" y="113106"/>
                      <a:pt x="1251" y="84796"/>
                    </a:cubicBezTo>
                    <a:cubicBezTo>
                      <a:pt x="1251" y="56486"/>
                      <a:pt x="7337" y="-13364"/>
                      <a:pt x="13951" y="22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5286E6A6-BFC6-4C37-BAEB-3B49662712C8}"/>
                  </a:ext>
                </a:extLst>
              </p:cNvPr>
              <p:cNvSpPr/>
              <p:nvPr/>
            </p:nvSpPr>
            <p:spPr>
              <a:xfrm>
                <a:off x="4479925" y="4779963"/>
                <a:ext cx="193952" cy="349447"/>
              </a:xfrm>
              <a:custGeom>
                <a:avLst/>
                <a:gdLst>
                  <a:gd name="connsiteX0" fmla="*/ 0 w 193952"/>
                  <a:gd name="connsiteY0" fmla="*/ 0 h 349447"/>
                  <a:gd name="connsiteX1" fmla="*/ 177800 w 193952"/>
                  <a:gd name="connsiteY1" fmla="*/ 309562 h 349447"/>
                  <a:gd name="connsiteX2" fmla="*/ 173038 w 193952"/>
                  <a:gd name="connsiteY2" fmla="*/ 342900 h 349447"/>
                  <a:gd name="connsiteX3" fmla="*/ 193675 w 193952"/>
                  <a:gd name="connsiteY3" fmla="*/ 285750 h 349447"/>
                  <a:gd name="connsiteX4" fmla="*/ 155575 w 193952"/>
                  <a:gd name="connsiteY4" fmla="*/ 228600 h 349447"/>
                  <a:gd name="connsiteX5" fmla="*/ 0 w 193952"/>
                  <a:gd name="connsiteY5" fmla="*/ 0 h 34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52" h="349447">
                    <a:moveTo>
                      <a:pt x="0" y="0"/>
                    </a:moveTo>
                    <a:cubicBezTo>
                      <a:pt x="74480" y="126206"/>
                      <a:pt x="148960" y="252412"/>
                      <a:pt x="177800" y="309562"/>
                    </a:cubicBezTo>
                    <a:cubicBezTo>
                      <a:pt x="206640" y="366712"/>
                      <a:pt x="170392" y="346869"/>
                      <a:pt x="173038" y="342900"/>
                    </a:cubicBezTo>
                    <a:cubicBezTo>
                      <a:pt x="175684" y="338931"/>
                      <a:pt x="196585" y="304800"/>
                      <a:pt x="193675" y="285750"/>
                    </a:cubicBezTo>
                    <a:cubicBezTo>
                      <a:pt x="190765" y="266700"/>
                      <a:pt x="155575" y="228600"/>
                      <a:pt x="155575" y="228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CEF9E4C0-3826-4594-8859-033AF7ED2D07}"/>
                  </a:ext>
                </a:extLst>
              </p:cNvPr>
              <p:cNvSpPr/>
              <p:nvPr/>
            </p:nvSpPr>
            <p:spPr>
              <a:xfrm>
                <a:off x="1708790" y="2544902"/>
                <a:ext cx="1522261" cy="1178634"/>
              </a:xfrm>
              <a:custGeom>
                <a:avLst/>
                <a:gdLst>
                  <a:gd name="connsiteX0" fmla="*/ 1517010 w 1522261"/>
                  <a:gd name="connsiteY0" fmla="*/ 7798 h 1178634"/>
                  <a:gd name="connsiteX1" fmla="*/ 928577 w 1522261"/>
                  <a:gd name="connsiteY1" fmla="*/ 240631 h 1178634"/>
                  <a:gd name="connsiteX2" fmla="*/ 378243 w 1522261"/>
                  <a:gd name="connsiteY2" fmla="*/ 714765 h 1178634"/>
                  <a:gd name="connsiteX3" fmla="*/ 14177 w 1522261"/>
                  <a:gd name="connsiteY3" fmla="*/ 1155031 h 1178634"/>
                  <a:gd name="connsiteX4" fmla="*/ 90377 w 1522261"/>
                  <a:gd name="connsiteY4" fmla="*/ 1091531 h 1178634"/>
                  <a:gd name="connsiteX5" fmla="*/ 242777 w 1522261"/>
                  <a:gd name="connsiteY5" fmla="*/ 858698 h 1178634"/>
                  <a:gd name="connsiteX6" fmla="*/ 522177 w 1522261"/>
                  <a:gd name="connsiteY6" fmla="*/ 553898 h 1178634"/>
                  <a:gd name="connsiteX7" fmla="*/ 1178343 w 1522261"/>
                  <a:gd name="connsiteY7" fmla="*/ 100931 h 1178634"/>
                  <a:gd name="connsiteX8" fmla="*/ 1517010 w 1522261"/>
                  <a:gd name="connsiteY8" fmla="*/ 7798 h 1178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2261" h="1178634">
                    <a:moveTo>
                      <a:pt x="1517010" y="7798"/>
                    </a:moveTo>
                    <a:cubicBezTo>
                      <a:pt x="1475382" y="31081"/>
                      <a:pt x="1118371" y="122803"/>
                      <a:pt x="928577" y="240631"/>
                    </a:cubicBezTo>
                    <a:cubicBezTo>
                      <a:pt x="738783" y="358459"/>
                      <a:pt x="530643" y="562365"/>
                      <a:pt x="378243" y="714765"/>
                    </a:cubicBezTo>
                    <a:cubicBezTo>
                      <a:pt x="225843" y="867165"/>
                      <a:pt x="62155" y="1092237"/>
                      <a:pt x="14177" y="1155031"/>
                    </a:cubicBezTo>
                    <a:cubicBezTo>
                      <a:pt x="-33801" y="1217825"/>
                      <a:pt x="52277" y="1140920"/>
                      <a:pt x="90377" y="1091531"/>
                    </a:cubicBezTo>
                    <a:cubicBezTo>
                      <a:pt x="128477" y="1042142"/>
                      <a:pt x="170810" y="948303"/>
                      <a:pt x="242777" y="858698"/>
                    </a:cubicBezTo>
                    <a:cubicBezTo>
                      <a:pt x="314744" y="769093"/>
                      <a:pt x="366249" y="680192"/>
                      <a:pt x="522177" y="553898"/>
                    </a:cubicBezTo>
                    <a:cubicBezTo>
                      <a:pt x="678105" y="427604"/>
                      <a:pt x="1012537" y="189126"/>
                      <a:pt x="1178343" y="100931"/>
                    </a:cubicBezTo>
                    <a:cubicBezTo>
                      <a:pt x="1344148" y="12737"/>
                      <a:pt x="1558638" y="-15485"/>
                      <a:pt x="1517010" y="77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9D57596B-FC8D-40CD-BD98-4D26EF76C21C}"/>
                  </a:ext>
                </a:extLst>
              </p:cNvPr>
              <p:cNvSpPr/>
              <p:nvPr/>
            </p:nvSpPr>
            <p:spPr>
              <a:xfrm>
                <a:off x="2281139" y="3119628"/>
                <a:ext cx="441227" cy="1223852"/>
              </a:xfrm>
              <a:custGeom>
                <a:avLst/>
                <a:gdLst>
                  <a:gd name="connsiteX0" fmla="*/ 628 w 441227"/>
                  <a:gd name="connsiteY0" fmla="*/ 4572 h 1223852"/>
                  <a:gd name="connsiteX1" fmla="*/ 153028 w 441227"/>
                  <a:gd name="connsiteY1" fmla="*/ 123105 h 1223852"/>
                  <a:gd name="connsiteX2" fmla="*/ 411261 w 441227"/>
                  <a:gd name="connsiteY2" fmla="*/ 931672 h 1223852"/>
                  <a:gd name="connsiteX3" fmla="*/ 402794 w 441227"/>
                  <a:gd name="connsiteY3" fmla="*/ 1223772 h 1223852"/>
                  <a:gd name="connsiteX4" fmla="*/ 440894 w 441227"/>
                  <a:gd name="connsiteY4" fmla="*/ 910505 h 1223852"/>
                  <a:gd name="connsiteX5" fmla="*/ 377394 w 441227"/>
                  <a:gd name="connsiteY5" fmla="*/ 686139 h 1223852"/>
                  <a:gd name="connsiteX6" fmla="*/ 330828 w 441227"/>
                  <a:gd name="connsiteY6" fmla="*/ 355939 h 1223852"/>
                  <a:gd name="connsiteX7" fmla="*/ 208061 w 441227"/>
                  <a:gd name="connsiteY7" fmla="*/ 135805 h 1223852"/>
                  <a:gd name="connsiteX8" fmla="*/ 628 w 441227"/>
                  <a:gd name="connsiteY8" fmla="*/ 4572 h 122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227" h="1223852">
                    <a:moveTo>
                      <a:pt x="628" y="4572"/>
                    </a:moveTo>
                    <a:cubicBezTo>
                      <a:pt x="-8544" y="2455"/>
                      <a:pt x="84589" y="-31412"/>
                      <a:pt x="153028" y="123105"/>
                    </a:cubicBezTo>
                    <a:cubicBezTo>
                      <a:pt x="221467" y="277622"/>
                      <a:pt x="369633" y="748228"/>
                      <a:pt x="411261" y="931672"/>
                    </a:cubicBezTo>
                    <a:cubicBezTo>
                      <a:pt x="452889" y="1115116"/>
                      <a:pt x="397855" y="1227300"/>
                      <a:pt x="402794" y="1223772"/>
                    </a:cubicBezTo>
                    <a:cubicBezTo>
                      <a:pt x="407733" y="1220244"/>
                      <a:pt x="445127" y="1000111"/>
                      <a:pt x="440894" y="910505"/>
                    </a:cubicBezTo>
                    <a:cubicBezTo>
                      <a:pt x="436661" y="820900"/>
                      <a:pt x="395738" y="778567"/>
                      <a:pt x="377394" y="686139"/>
                    </a:cubicBezTo>
                    <a:cubicBezTo>
                      <a:pt x="359050" y="593711"/>
                      <a:pt x="359050" y="447661"/>
                      <a:pt x="330828" y="355939"/>
                    </a:cubicBezTo>
                    <a:cubicBezTo>
                      <a:pt x="302606" y="264217"/>
                      <a:pt x="263094" y="188722"/>
                      <a:pt x="208061" y="135805"/>
                    </a:cubicBezTo>
                    <a:cubicBezTo>
                      <a:pt x="153028" y="82888"/>
                      <a:pt x="9800" y="6689"/>
                      <a:pt x="628" y="45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B2BCBFAF-FDE6-4A2C-8938-FAEB8ABEEDAE}"/>
                  </a:ext>
                </a:extLst>
              </p:cNvPr>
              <p:cNvSpPr/>
              <p:nvPr/>
            </p:nvSpPr>
            <p:spPr>
              <a:xfrm>
                <a:off x="942166" y="3687233"/>
                <a:ext cx="1268369" cy="830012"/>
              </a:xfrm>
              <a:custGeom>
                <a:avLst/>
                <a:gdLst>
                  <a:gd name="connsiteX0" fmla="*/ 54784 w 1268369"/>
                  <a:gd name="connsiteY0" fmla="*/ 829734 h 830012"/>
                  <a:gd name="connsiteX1" fmla="*/ 78067 w 1268369"/>
                  <a:gd name="connsiteY1" fmla="*/ 681567 h 830012"/>
                  <a:gd name="connsiteX2" fmla="*/ 543734 w 1268369"/>
                  <a:gd name="connsiteY2" fmla="*/ 169334 h 830012"/>
                  <a:gd name="connsiteX3" fmla="*/ 545851 w 1268369"/>
                  <a:gd name="connsiteY3" fmla="*/ 124884 h 830012"/>
                  <a:gd name="connsiteX4" fmla="*/ 552201 w 1268369"/>
                  <a:gd name="connsiteY4" fmla="*/ 86784 h 830012"/>
                  <a:gd name="connsiteX5" fmla="*/ 583951 w 1268369"/>
                  <a:gd name="connsiteY5" fmla="*/ 46567 h 830012"/>
                  <a:gd name="connsiteX6" fmla="*/ 772334 w 1268369"/>
                  <a:gd name="connsiteY6" fmla="*/ 31750 h 830012"/>
                  <a:gd name="connsiteX7" fmla="*/ 1248584 w 1268369"/>
                  <a:gd name="connsiteY7" fmla="*/ 29634 h 830012"/>
                  <a:gd name="connsiteX8" fmla="*/ 1159684 w 1268369"/>
                  <a:gd name="connsiteY8" fmla="*/ 2117 h 830012"/>
                  <a:gd name="connsiteX9" fmla="*/ 990351 w 1268369"/>
                  <a:gd name="connsiteY9" fmla="*/ 6350 h 830012"/>
                  <a:gd name="connsiteX10" fmla="*/ 793501 w 1268369"/>
                  <a:gd name="connsiteY10" fmla="*/ 21167 h 830012"/>
                  <a:gd name="connsiteX11" fmla="*/ 732117 w 1268369"/>
                  <a:gd name="connsiteY11" fmla="*/ 0 h 830012"/>
                  <a:gd name="connsiteX12" fmla="*/ 592417 w 1268369"/>
                  <a:gd name="connsiteY12" fmla="*/ 21167 h 830012"/>
                  <a:gd name="connsiteX13" fmla="*/ 581834 w 1268369"/>
                  <a:gd name="connsiteY13" fmla="*/ 112184 h 830012"/>
                  <a:gd name="connsiteX14" fmla="*/ 397684 w 1268369"/>
                  <a:gd name="connsiteY14" fmla="*/ 258234 h 830012"/>
                  <a:gd name="connsiteX15" fmla="*/ 20917 w 1268369"/>
                  <a:gd name="connsiteY15" fmla="*/ 704850 h 830012"/>
                  <a:gd name="connsiteX16" fmla="*/ 54784 w 1268369"/>
                  <a:gd name="connsiteY16" fmla="*/ 829734 h 83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8369" h="830012">
                    <a:moveTo>
                      <a:pt x="54784" y="829734"/>
                    </a:moveTo>
                    <a:cubicBezTo>
                      <a:pt x="64309" y="825854"/>
                      <a:pt x="-3425" y="791634"/>
                      <a:pt x="78067" y="681567"/>
                    </a:cubicBezTo>
                    <a:cubicBezTo>
                      <a:pt x="159559" y="571500"/>
                      <a:pt x="465770" y="262114"/>
                      <a:pt x="543734" y="169334"/>
                    </a:cubicBezTo>
                    <a:cubicBezTo>
                      <a:pt x="621698" y="76554"/>
                      <a:pt x="544440" y="138642"/>
                      <a:pt x="545851" y="124884"/>
                    </a:cubicBezTo>
                    <a:cubicBezTo>
                      <a:pt x="547262" y="111126"/>
                      <a:pt x="545851" y="99837"/>
                      <a:pt x="552201" y="86784"/>
                    </a:cubicBezTo>
                    <a:cubicBezTo>
                      <a:pt x="558551" y="73731"/>
                      <a:pt x="547262" y="55739"/>
                      <a:pt x="583951" y="46567"/>
                    </a:cubicBezTo>
                    <a:cubicBezTo>
                      <a:pt x="620640" y="37395"/>
                      <a:pt x="661562" y="34572"/>
                      <a:pt x="772334" y="31750"/>
                    </a:cubicBezTo>
                    <a:cubicBezTo>
                      <a:pt x="883106" y="28928"/>
                      <a:pt x="1184026" y="34573"/>
                      <a:pt x="1248584" y="29634"/>
                    </a:cubicBezTo>
                    <a:cubicBezTo>
                      <a:pt x="1313142" y="24695"/>
                      <a:pt x="1202723" y="5998"/>
                      <a:pt x="1159684" y="2117"/>
                    </a:cubicBezTo>
                    <a:cubicBezTo>
                      <a:pt x="1116645" y="-1764"/>
                      <a:pt x="1051382" y="3175"/>
                      <a:pt x="990351" y="6350"/>
                    </a:cubicBezTo>
                    <a:cubicBezTo>
                      <a:pt x="929320" y="9525"/>
                      <a:pt x="836540" y="22225"/>
                      <a:pt x="793501" y="21167"/>
                    </a:cubicBezTo>
                    <a:cubicBezTo>
                      <a:pt x="750462" y="20109"/>
                      <a:pt x="765631" y="0"/>
                      <a:pt x="732117" y="0"/>
                    </a:cubicBezTo>
                    <a:cubicBezTo>
                      <a:pt x="698603" y="0"/>
                      <a:pt x="617464" y="2470"/>
                      <a:pt x="592417" y="21167"/>
                    </a:cubicBezTo>
                    <a:cubicBezTo>
                      <a:pt x="567370" y="39864"/>
                      <a:pt x="614289" y="72673"/>
                      <a:pt x="581834" y="112184"/>
                    </a:cubicBezTo>
                    <a:cubicBezTo>
                      <a:pt x="549379" y="151695"/>
                      <a:pt x="491170" y="159456"/>
                      <a:pt x="397684" y="258234"/>
                    </a:cubicBezTo>
                    <a:cubicBezTo>
                      <a:pt x="304198" y="357012"/>
                      <a:pt x="79831" y="612422"/>
                      <a:pt x="20917" y="704850"/>
                    </a:cubicBezTo>
                    <a:cubicBezTo>
                      <a:pt x="-37997" y="797278"/>
                      <a:pt x="45259" y="833614"/>
                      <a:pt x="54784" y="8297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A288E2AE-A7FA-49DF-853E-3DA9EFFD3585}"/>
                  </a:ext>
                </a:extLst>
              </p:cNvPr>
              <p:cNvSpPr/>
              <p:nvPr/>
            </p:nvSpPr>
            <p:spPr>
              <a:xfrm>
                <a:off x="962174" y="4491543"/>
                <a:ext cx="228927" cy="327991"/>
              </a:xfrm>
              <a:custGeom>
                <a:avLst/>
                <a:gdLst>
                  <a:gd name="connsiteX0" fmla="*/ 3026 w 228927"/>
                  <a:gd name="connsiteY0" fmla="*/ 24 h 327991"/>
                  <a:gd name="connsiteX1" fmla="*/ 39009 w 228927"/>
                  <a:gd name="connsiteY1" fmla="*/ 146074 h 327991"/>
                  <a:gd name="connsiteX2" fmla="*/ 218926 w 228927"/>
                  <a:gd name="connsiteY2" fmla="*/ 319640 h 327991"/>
                  <a:gd name="connsiteX3" fmla="*/ 193526 w 228927"/>
                  <a:gd name="connsiteY3" fmla="*/ 285774 h 327991"/>
                  <a:gd name="connsiteX4" fmla="*/ 89809 w 228927"/>
                  <a:gd name="connsiteY4" fmla="*/ 156657 h 327991"/>
                  <a:gd name="connsiteX5" fmla="*/ 3026 w 228927"/>
                  <a:gd name="connsiteY5" fmla="*/ 24 h 32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927" h="327991">
                    <a:moveTo>
                      <a:pt x="3026" y="24"/>
                    </a:moveTo>
                    <a:cubicBezTo>
                      <a:pt x="-5441" y="-1740"/>
                      <a:pt x="3026" y="92805"/>
                      <a:pt x="39009" y="146074"/>
                    </a:cubicBezTo>
                    <a:cubicBezTo>
                      <a:pt x="74992" y="199343"/>
                      <a:pt x="193173" y="296357"/>
                      <a:pt x="218926" y="319640"/>
                    </a:cubicBezTo>
                    <a:cubicBezTo>
                      <a:pt x="244679" y="342923"/>
                      <a:pt x="215045" y="312938"/>
                      <a:pt x="193526" y="285774"/>
                    </a:cubicBezTo>
                    <a:cubicBezTo>
                      <a:pt x="172007" y="258610"/>
                      <a:pt x="119442" y="203224"/>
                      <a:pt x="89809" y="156657"/>
                    </a:cubicBezTo>
                    <a:cubicBezTo>
                      <a:pt x="60176" y="110090"/>
                      <a:pt x="11493" y="1788"/>
                      <a:pt x="3026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8AD61030-7DDF-45F8-965C-8E9952A99D51}"/>
                  </a:ext>
                </a:extLst>
              </p:cNvPr>
              <p:cNvSpPr/>
              <p:nvPr/>
            </p:nvSpPr>
            <p:spPr>
              <a:xfrm>
                <a:off x="1483286" y="4216643"/>
                <a:ext cx="617195" cy="412720"/>
              </a:xfrm>
              <a:custGeom>
                <a:avLst/>
                <a:gdLst>
                  <a:gd name="connsiteX0" fmla="*/ 497 w 617195"/>
                  <a:gd name="connsiteY0" fmla="*/ 1874 h 412720"/>
                  <a:gd name="connsiteX1" fmla="*/ 174064 w 617195"/>
                  <a:gd name="connsiteY1" fmla="*/ 50557 h 412720"/>
                  <a:gd name="connsiteX2" fmla="*/ 485214 w 617195"/>
                  <a:gd name="connsiteY2" fmla="*/ 332074 h 412720"/>
                  <a:gd name="connsiteX3" fmla="*/ 614331 w 617195"/>
                  <a:gd name="connsiteY3" fmla="*/ 412507 h 412720"/>
                  <a:gd name="connsiteX4" fmla="*/ 559297 w 617195"/>
                  <a:gd name="connsiteY4" fmla="*/ 351124 h 412720"/>
                  <a:gd name="connsiteX5" fmla="*/ 385731 w 617195"/>
                  <a:gd name="connsiteY5" fmla="*/ 222007 h 412720"/>
                  <a:gd name="connsiteX6" fmla="*/ 235447 w 617195"/>
                  <a:gd name="connsiteY6" fmla="*/ 59024 h 412720"/>
                  <a:gd name="connsiteX7" fmla="*/ 224864 w 617195"/>
                  <a:gd name="connsiteY7" fmla="*/ 18807 h 412720"/>
                  <a:gd name="connsiteX8" fmla="*/ 497 w 617195"/>
                  <a:gd name="connsiteY8" fmla="*/ 1874 h 41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7195" h="412720">
                    <a:moveTo>
                      <a:pt x="497" y="1874"/>
                    </a:moveTo>
                    <a:cubicBezTo>
                      <a:pt x="-7970" y="7166"/>
                      <a:pt x="93278" y="-4476"/>
                      <a:pt x="174064" y="50557"/>
                    </a:cubicBezTo>
                    <a:cubicBezTo>
                      <a:pt x="254850" y="105590"/>
                      <a:pt x="411836" y="271749"/>
                      <a:pt x="485214" y="332074"/>
                    </a:cubicBezTo>
                    <a:cubicBezTo>
                      <a:pt x="558592" y="392399"/>
                      <a:pt x="601984" y="409332"/>
                      <a:pt x="614331" y="412507"/>
                    </a:cubicBezTo>
                    <a:cubicBezTo>
                      <a:pt x="626678" y="415682"/>
                      <a:pt x="597397" y="382874"/>
                      <a:pt x="559297" y="351124"/>
                    </a:cubicBezTo>
                    <a:cubicBezTo>
                      <a:pt x="521197" y="319374"/>
                      <a:pt x="439706" y="270690"/>
                      <a:pt x="385731" y="222007"/>
                    </a:cubicBezTo>
                    <a:cubicBezTo>
                      <a:pt x="331756" y="173324"/>
                      <a:pt x="262258" y="92891"/>
                      <a:pt x="235447" y="59024"/>
                    </a:cubicBezTo>
                    <a:cubicBezTo>
                      <a:pt x="208636" y="25157"/>
                      <a:pt x="260494" y="35035"/>
                      <a:pt x="224864" y="18807"/>
                    </a:cubicBezTo>
                    <a:cubicBezTo>
                      <a:pt x="189234" y="2579"/>
                      <a:pt x="8964" y="-3418"/>
                      <a:pt x="497" y="18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A5CD5D39-BCDA-45EE-B6C9-CFEF8DF6A77E}"/>
                  </a:ext>
                </a:extLst>
              </p:cNvPr>
              <p:cNvSpPr/>
              <p:nvPr/>
            </p:nvSpPr>
            <p:spPr>
              <a:xfrm>
                <a:off x="1444019" y="4269317"/>
                <a:ext cx="442203" cy="167216"/>
              </a:xfrm>
              <a:custGeom>
                <a:avLst/>
                <a:gdLst>
                  <a:gd name="connsiteX0" fmla="*/ 1664 w 442203"/>
                  <a:gd name="connsiteY0" fmla="*/ 0 h 167216"/>
                  <a:gd name="connsiteX1" fmla="*/ 115964 w 442203"/>
                  <a:gd name="connsiteY1" fmla="*/ 107950 h 167216"/>
                  <a:gd name="connsiteX2" fmla="*/ 249314 w 442203"/>
                  <a:gd name="connsiteY2" fmla="*/ 107950 h 167216"/>
                  <a:gd name="connsiteX3" fmla="*/ 441931 w 442203"/>
                  <a:gd name="connsiteY3" fmla="*/ 167216 h 167216"/>
                  <a:gd name="connsiteX4" fmla="*/ 204864 w 442203"/>
                  <a:gd name="connsiteY4" fmla="*/ 107950 h 167216"/>
                  <a:gd name="connsiteX5" fmla="*/ 1664 w 442203"/>
                  <a:gd name="connsiteY5" fmla="*/ 0 h 167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203" h="167216">
                    <a:moveTo>
                      <a:pt x="1664" y="0"/>
                    </a:moveTo>
                    <a:cubicBezTo>
                      <a:pt x="-13153" y="0"/>
                      <a:pt x="74689" y="89958"/>
                      <a:pt x="115964" y="107950"/>
                    </a:cubicBezTo>
                    <a:cubicBezTo>
                      <a:pt x="157239" y="125942"/>
                      <a:pt x="194986" y="98072"/>
                      <a:pt x="249314" y="107950"/>
                    </a:cubicBezTo>
                    <a:cubicBezTo>
                      <a:pt x="303642" y="117828"/>
                      <a:pt x="449339" y="167216"/>
                      <a:pt x="441931" y="167216"/>
                    </a:cubicBezTo>
                    <a:cubicBezTo>
                      <a:pt x="434523" y="167216"/>
                      <a:pt x="278594" y="134761"/>
                      <a:pt x="204864" y="107950"/>
                    </a:cubicBezTo>
                    <a:cubicBezTo>
                      <a:pt x="131134" y="81139"/>
                      <a:pt x="16481" y="0"/>
                      <a:pt x="166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D9EB0A0B-3791-4EDE-829D-E8221774425D}"/>
                  </a:ext>
                </a:extLst>
              </p:cNvPr>
              <p:cNvSpPr/>
              <p:nvPr/>
            </p:nvSpPr>
            <p:spPr>
              <a:xfrm>
                <a:off x="1069170" y="4555048"/>
                <a:ext cx="1027099" cy="779849"/>
              </a:xfrm>
              <a:custGeom>
                <a:avLst/>
                <a:gdLst>
                  <a:gd name="connsiteX0" fmla="*/ 1019980 w 1027099"/>
                  <a:gd name="connsiteY0" fmla="*/ 69869 h 779849"/>
                  <a:gd name="connsiteX1" fmla="*/ 960713 w 1027099"/>
                  <a:gd name="connsiteY1" fmla="*/ 40235 h 779849"/>
                  <a:gd name="connsiteX2" fmla="*/ 704597 w 1027099"/>
                  <a:gd name="connsiteY2" fmla="*/ 19069 h 779849"/>
                  <a:gd name="connsiteX3" fmla="*/ 556430 w 1027099"/>
                  <a:gd name="connsiteY3" fmla="*/ 14835 h 779849"/>
                  <a:gd name="connsiteX4" fmla="*/ 154263 w 1027099"/>
                  <a:gd name="connsiteY4" fmla="*/ 194752 h 779849"/>
                  <a:gd name="connsiteX5" fmla="*/ 8213 w 1027099"/>
                  <a:gd name="connsiteY5" fmla="*/ 372552 h 779849"/>
                  <a:gd name="connsiteX6" fmla="*/ 39963 w 1027099"/>
                  <a:gd name="connsiteY6" fmla="*/ 448752 h 779849"/>
                  <a:gd name="connsiteX7" fmla="*/ 219880 w 1027099"/>
                  <a:gd name="connsiteY7" fmla="*/ 531302 h 779849"/>
                  <a:gd name="connsiteX8" fmla="*/ 374397 w 1027099"/>
                  <a:gd name="connsiteY8" fmla="*/ 685819 h 779849"/>
                  <a:gd name="connsiteX9" fmla="*/ 473880 w 1027099"/>
                  <a:gd name="connsiteY9" fmla="*/ 742969 h 779849"/>
                  <a:gd name="connsiteX10" fmla="*/ 694013 w 1027099"/>
                  <a:gd name="connsiteY10" fmla="*/ 713335 h 779849"/>
                  <a:gd name="connsiteX11" fmla="*/ 395563 w 1027099"/>
                  <a:gd name="connsiteY11" fmla="*/ 772602 h 779849"/>
                  <a:gd name="connsiteX12" fmla="*/ 253747 w 1027099"/>
                  <a:gd name="connsiteY12" fmla="*/ 518602 h 779849"/>
                  <a:gd name="connsiteX13" fmla="*/ 39963 w 1027099"/>
                  <a:gd name="connsiteY13" fmla="*/ 376785 h 779849"/>
                  <a:gd name="connsiteX14" fmla="*/ 154263 w 1027099"/>
                  <a:gd name="connsiteY14" fmla="*/ 262485 h 779849"/>
                  <a:gd name="connsiteX15" fmla="*/ 531030 w 1027099"/>
                  <a:gd name="connsiteY15" fmla="*/ 61402 h 779849"/>
                  <a:gd name="connsiteX16" fmla="*/ 833713 w 1027099"/>
                  <a:gd name="connsiteY16" fmla="*/ 19 h 779849"/>
                  <a:gd name="connsiteX17" fmla="*/ 1019980 w 1027099"/>
                  <a:gd name="connsiteY17" fmla="*/ 69869 h 77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7099" h="779849">
                    <a:moveTo>
                      <a:pt x="1019980" y="69869"/>
                    </a:moveTo>
                    <a:cubicBezTo>
                      <a:pt x="1041147" y="76572"/>
                      <a:pt x="1013277" y="48702"/>
                      <a:pt x="960713" y="40235"/>
                    </a:cubicBezTo>
                    <a:cubicBezTo>
                      <a:pt x="908149" y="31768"/>
                      <a:pt x="771978" y="23302"/>
                      <a:pt x="704597" y="19069"/>
                    </a:cubicBezTo>
                    <a:cubicBezTo>
                      <a:pt x="637216" y="14836"/>
                      <a:pt x="648152" y="-14445"/>
                      <a:pt x="556430" y="14835"/>
                    </a:cubicBezTo>
                    <a:cubicBezTo>
                      <a:pt x="464708" y="44115"/>
                      <a:pt x="245632" y="135133"/>
                      <a:pt x="154263" y="194752"/>
                    </a:cubicBezTo>
                    <a:cubicBezTo>
                      <a:pt x="62894" y="254371"/>
                      <a:pt x="27263" y="330219"/>
                      <a:pt x="8213" y="372552"/>
                    </a:cubicBezTo>
                    <a:cubicBezTo>
                      <a:pt x="-10837" y="414885"/>
                      <a:pt x="4685" y="422294"/>
                      <a:pt x="39963" y="448752"/>
                    </a:cubicBezTo>
                    <a:cubicBezTo>
                      <a:pt x="75241" y="475210"/>
                      <a:pt x="164141" y="491791"/>
                      <a:pt x="219880" y="531302"/>
                    </a:cubicBezTo>
                    <a:cubicBezTo>
                      <a:pt x="275619" y="570813"/>
                      <a:pt x="332064" y="650541"/>
                      <a:pt x="374397" y="685819"/>
                    </a:cubicBezTo>
                    <a:cubicBezTo>
                      <a:pt x="416730" y="721097"/>
                      <a:pt x="420611" y="738383"/>
                      <a:pt x="473880" y="742969"/>
                    </a:cubicBezTo>
                    <a:cubicBezTo>
                      <a:pt x="527149" y="747555"/>
                      <a:pt x="707066" y="708396"/>
                      <a:pt x="694013" y="713335"/>
                    </a:cubicBezTo>
                    <a:cubicBezTo>
                      <a:pt x="680960" y="718274"/>
                      <a:pt x="468941" y="805057"/>
                      <a:pt x="395563" y="772602"/>
                    </a:cubicBezTo>
                    <a:cubicBezTo>
                      <a:pt x="322185" y="740147"/>
                      <a:pt x="313014" y="584571"/>
                      <a:pt x="253747" y="518602"/>
                    </a:cubicBezTo>
                    <a:cubicBezTo>
                      <a:pt x="194480" y="452633"/>
                      <a:pt x="56544" y="419471"/>
                      <a:pt x="39963" y="376785"/>
                    </a:cubicBezTo>
                    <a:cubicBezTo>
                      <a:pt x="23382" y="334099"/>
                      <a:pt x="72419" y="315049"/>
                      <a:pt x="154263" y="262485"/>
                    </a:cubicBezTo>
                    <a:cubicBezTo>
                      <a:pt x="236107" y="209921"/>
                      <a:pt x="417788" y="105146"/>
                      <a:pt x="531030" y="61402"/>
                    </a:cubicBezTo>
                    <a:cubicBezTo>
                      <a:pt x="644272" y="17658"/>
                      <a:pt x="755044" y="-686"/>
                      <a:pt x="833713" y="19"/>
                    </a:cubicBezTo>
                    <a:cubicBezTo>
                      <a:pt x="912382" y="724"/>
                      <a:pt x="998813" y="63166"/>
                      <a:pt x="1019980" y="698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39AE1479-6D62-43EA-935C-2EDDFB3BDA2F}"/>
                  </a:ext>
                </a:extLst>
              </p:cNvPr>
              <p:cNvSpPr/>
              <p:nvPr/>
            </p:nvSpPr>
            <p:spPr>
              <a:xfrm>
                <a:off x="2222359" y="4589676"/>
                <a:ext cx="212985" cy="350345"/>
              </a:xfrm>
              <a:custGeom>
                <a:avLst/>
                <a:gdLst>
                  <a:gd name="connsiteX0" fmla="*/ 141 w 212985"/>
                  <a:gd name="connsiteY0" fmla="*/ 9841 h 350345"/>
                  <a:gd name="connsiteX1" fmla="*/ 110208 w 212985"/>
                  <a:gd name="connsiteY1" fmla="*/ 54291 h 350345"/>
                  <a:gd name="connsiteX2" fmla="*/ 105974 w 212985"/>
                  <a:gd name="connsiteY2" fmla="*/ 155891 h 350345"/>
                  <a:gd name="connsiteX3" fmla="*/ 116558 w 212985"/>
                  <a:gd name="connsiteY3" fmla="*/ 198224 h 350345"/>
                  <a:gd name="connsiteX4" fmla="*/ 188524 w 212985"/>
                  <a:gd name="connsiteY4" fmla="*/ 348507 h 350345"/>
                  <a:gd name="connsiteX5" fmla="*/ 207574 w 212985"/>
                  <a:gd name="connsiteY5" fmla="*/ 272307 h 350345"/>
                  <a:gd name="connsiteX6" fmla="*/ 99624 w 212985"/>
                  <a:gd name="connsiteY6" fmla="*/ 132607 h 350345"/>
                  <a:gd name="connsiteX7" fmla="*/ 97508 w 212985"/>
                  <a:gd name="connsiteY7" fmla="*/ 64874 h 350345"/>
                  <a:gd name="connsiteX8" fmla="*/ 86924 w 212985"/>
                  <a:gd name="connsiteY8" fmla="*/ 5607 h 350345"/>
                  <a:gd name="connsiteX9" fmla="*/ 141 w 212985"/>
                  <a:gd name="connsiteY9" fmla="*/ 9841 h 35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985" h="350345">
                    <a:moveTo>
                      <a:pt x="141" y="9841"/>
                    </a:moveTo>
                    <a:cubicBezTo>
                      <a:pt x="4022" y="17955"/>
                      <a:pt x="92569" y="29949"/>
                      <a:pt x="110208" y="54291"/>
                    </a:cubicBezTo>
                    <a:cubicBezTo>
                      <a:pt x="127847" y="78633"/>
                      <a:pt x="104916" y="131902"/>
                      <a:pt x="105974" y="155891"/>
                    </a:cubicBezTo>
                    <a:cubicBezTo>
                      <a:pt x="107032" y="179880"/>
                      <a:pt x="102800" y="166122"/>
                      <a:pt x="116558" y="198224"/>
                    </a:cubicBezTo>
                    <a:cubicBezTo>
                      <a:pt x="130316" y="230326"/>
                      <a:pt x="173355" y="336160"/>
                      <a:pt x="188524" y="348507"/>
                    </a:cubicBezTo>
                    <a:cubicBezTo>
                      <a:pt x="203693" y="360854"/>
                      <a:pt x="222391" y="308290"/>
                      <a:pt x="207574" y="272307"/>
                    </a:cubicBezTo>
                    <a:cubicBezTo>
                      <a:pt x="192757" y="236324"/>
                      <a:pt x="117968" y="167179"/>
                      <a:pt x="99624" y="132607"/>
                    </a:cubicBezTo>
                    <a:cubicBezTo>
                      <a:pt x="81280" y="98035"/>
                      <a:pt x="99625" y="86041"/>
                      <a:pt x="97508" y="64874"/>
                    </a:cubicBezTo>
                    <a:cubicBezTo>
                      <a:pt x="95391" y="43707"/>
                      <a:pt x="100682" y="16543"/>
                      <a:pt x="86924" y="5607"/>
                    </a:cubicBezTo>
                    <a:cubicBezTo>
                      <a:pt x="73166" y="-5329"/>
                      <a:pt x="-3740" y="1727"/>
                      <a:pt x="141" y="98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50FE29FB-4A7E-4967-B223-C30F0ED5122A}"/>
                  </a:ext>
                </a:extLst>
              </p:cNvPr>
              <p:cNvSpPr/>
              <p:nvPr/>
            </p:nvSpPr>
            <p:spPr>
              <a:xfrm>
                <a:off x="1614975" y="4931875"/>
                <a:ext cx="829778" cy="325693"/>
              </a:xfrm>
              <a:custGeom>
                <a:avLst/>
                <a:gdLst>
                  <a:gd name="connsiteX0" fmla="*/ 2158 w 829778"/>
                  <a:gd name="connsiteY0" fmla="*/ 323808 h 325693"/>
                  <a:gd name="connsiteX1" fmla="*/ 82592 w 829778"/>
                  <a:gd name="connsiteY1" fmla="*/ 224325 h 325693"/>
                  <a:gd name="connsiteX2" fmla="*/ 334475 w 829778"/>
                  <a:gd name="connsiteY2" fmla="*/ 95208 h 325693"/>
                  <a:gd name="connsiteX3" fmla="*/ 630808 w 829778"/>
                  <a:gd name="connsiteY3" fmla="*/ 19008 h 325693"/>
                  <a:gd name="connsiteX4" fmla="*/ 829775 w 829778"/>
                  <a:gd name="connsiteY4" fmla="*/ 2075 h 325693"/>
                  <a:gd name="connsiteX5" fmla="*/ 626575 w 829778"/>
                  <a:gd name="connsiteY5" fmla="*/ 54992 h 325693"/>
                  <a:gd name="connsiteX6" fmla="*/ 361992 w 829778"/>
                  <a:gd name="connsiteY6" fmla="*/ 90975 h 325693"/>
                  <a:gd name="connsiteX7" fmla="*/ 152442 w 829778"/>
                  <a:gd name="connsiteY7" fmla="*/ 135425 h 325693"/>
                  <a:gd name="connsiteX8" fmla="*/ 2158 w 829778"/>
                  <a:gd name="connsiteY8" fmla="*/ 323808 h 32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9778" h="325693">
                    <a:moveTo>
                      <a:pt x="2158" y="323808"/>
                    </a:moveTo>
                    <a:cubicBezTo>
                      <a:pt x="-9484" y="338624"/>
                      <a:pt x="27206" y="262425"/>
                      <a:pt x="82592" y="224325"/>
                    </a:cubicBezTo>
                    <a:cubicBezTo>
                      <a:pt x="137978" y="186225"/>
                      <a:pt x="243106" y="129427"/>
                      <a:pt x="334475" y="95208"/>
                    </a:cubicBezTo>
                    <a:cubicBezTo>
                      <a:pt x="425844" y="60988"/>
                      <a:pt x="548258" y="34530"/>
                      <a:pt x="630808" y="19008"/>
                    </a:cubicBezTo>
                    <a:cubicBezTo>
                      <a:pt x="713358" y="3486"/>
                      <a:pt x="830480" y="-3922"/>
                      <a:pt x="829775" y="2075"/>
                    </a:cubicBezTo>
                    <a:cubicBezTo>
                      <a:pt x="829070" y="8072"/>
                      <a:pt x="704539" y="40175"/>
                      <a:pt x="626575" y="54992"/>
                    </a:cubicBezTo>
                    <a:cubicBezTo>
                      <a:pt x="548611" y="69809"/>
                      <a:pt x="441014" y="77570"/>
                      <a:pt x="361992" y="90975"/>
                    </a:cubicBezTo>
                    <a:cubicBezTo>
                      <a:pt x="282970" y="104380"/>
                      <a:pt x="214178" y="102264"/>
                      <a:pt x="152442" y="135425"/>
                    </a:cubicBezTo>
                    <a:cubicBezTo>
                      <a:pt x="90706" y="168586"/>
                      <a:pt x="13800" y="308992"/>
                      <a:pt x="2158" y="3238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EFEED604-F10F-49F0-9AB7-595840018021}"/>
                  </a:ext>
                </a:extLst>
              </p:cNvPr>
              <p:cNvSpPr/>
              <p:nvPr/>
            </p:nvSpPr>
            <p:spPr>
              <a:xfrm>
                <a:off x="1647414" y="5200646"/>
                <a:ext cx="571576" cy="340646"/>
              </a:xfrm>
              <a:custGeom>
                <a:avLst/>
                <a:gdLst>
                  <a:gd name="connsiteX0" fmla="*/ 411 w 571576"/>
                  <a:gd name="connsiteY0" fmla="*/ 4 h 340646"/>
                  <a:gd name="connsiteX1" fmla="*/ 181386 w 571576"/>
                  <a:gd name="connsiteY1" fmla="*/ 88904 h 340646"/>
                  <a:gd name="connsiteX2" fmla="*/ 436974 w 571576"/>
                  <a:gd name="connsiteY2" fmla="*/ 254004 h 340646"/>
                  <a:gd name="connsiteX3" fmla="*/ 563974 w 571576"/>
                  <a:gd name="connsiteY3" fmla="*/ 339729 h 340646"/>
                  <a:gd name="connsiteX4" fmla="*/ 529049 w 571576"/>
                  <a:gd name="connsiteY4" fmla="*/ 292104 h 340646"/>
                  <a:gd name="connsiteX5" fmla="*/ 298861 w 571576"/>
                  <a:gd name="connsiteY5" fmla="*/ 182567 h 340646"/>
                  <a:gd name="connsiteX6" fmla="*/ 230599 w 571576"/>
                  <a:gd name="connsiteY6" fmla="*/ 92079 h 340646"/>
                  <a:gd name="connsiteX7" fmla="*/ 411 w 571576"/>
                  <a:gd name="connsiteY7" fmla="*/ 4 h 34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76" h="340646">
                    <a:moveTo>
                      <a:pt x="411" y="4"/>
                    </a:moveTo>
                    <a:cubicBezTo>
                      <a:pt x="-7791" y="-525"/>
                      <a:pt x="108626" y="46571"/>
                      <a:pt x="181386" y="88904"/>
                    </a:cubicBezTo>
                    <a:cubicBezTo>
                      <a:pt x="254147" y="131237"/>
                      <a:pt x="373209" y="212200"/>
                      <a:pt x="436974" y="254004"/>
                    </a:cubicBezTo>
                    <a:cubicBezTo>
                      <a:pt x="500739" y="295808"/>
                      <a:pt x="548628" y="333379"/>
                      <a:pt x="563974" y="339729"/>
                    </a:cubicBezTo>
                    <a:cubicBezTo>
                      <a:pt x="579320" y="346079"/>
                      <a:pt x="573235" y="318298"/>
                      <a:pt x="529049" y="292104"/>
                    </a:cubicBezTo>
                    <a:cubicBezTo>
                      <a:pt x="484864" y="265910"/>
                      <a:pt x="348603" y="215904"/>
                      <a:pt x="298861" y="182567"/>
                    </a:cubicBezTo>
                    <a:cubicBezTo>
                      <a:pt x="249119" y="149230"/>
                      <a:pt x="277430" y="124623"/>
                      <a:pt x="230599" y="92079"/>
                    </a:cubicBezTo>
                    <a:cubicBezTo>
                      <a:pt x="183768" y="59535"/>
                      <a:pt x="8613" y="533"/>
                      <a:pt x="411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52863787-B520-41B7-B595-ECD1C9B9160A}"/>
                  </a:ext>
                </a:extLst>
              </p:cNvPr>
              <p:cNvSpPr/>
              <p:nvPr/>
            </p:nvSpPr>
            <p:spPr>
              <a:xfrm>
                <a:off x="2260042" y="4981499"/>
                <a:ext cx="295861" cy="330057"/>
              </a:xfrm>
              <a:custGeom>
                <a:avLst/>
                <a:gdLst>
                  <a:gd name="connsiteX0" fmla="*/ 2146 w 295861"/>
                  <a:gd name="connsiteY0" fmla="*/ 4839 h 330057"/>
                  <a:gd name="connsiteX1" fmla="*/ 168833 w 295861"/>
                  <a:gd name="connsiteY1" fmla="*/ 157239 h 330057"/>
                  <a:gd name="connsiteX2" fmla="*/ 278371 w 295861"/>
                  <a:gd name="connsiteY2" fmla="*/ 285826 h 330057"/>
                  <a:gd name="connsiteX3" fmla="*/ 287896 w 295861"/>
                  <a:gd name="connsiteY3" fmla="*/ 327101 h 330057"/>
                  <a:gd name="connsiteX4" fmla="*/ 200583 w 295861"/>
                  <a:gd name="connsiteY4" fmla="*/ 215976 h 330057"/>
                  <a:gd name="connsiteX5" fmla="*/ 151371 w 295861"/>
                  <a:gd name="connsiteY5" fmla="*/ 108026 h 330057"/>
                  <a:gd name="connsiteX6" fmla="*/ 78346 w 295861"/>
                  <a:gd name="connsiteY6" fmla="*/ 44526 h 330057"/>
                  <a:gd name="connsiteX7" fmla="*/ 2146 w 295861"/>
                  <a:gd name="connsiteY7" fmla="*/ 4839 h 33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5861" h="330057">
                    <a:moveTo>
                      <a:pt x="2146" y="4839"/>
                    </a:moveTo>
                    <a:cubicBezTo>
                      <a:pt x="17227" y="23625"/>
                      <a:pt x="122796" y="110408"/>
                      <a:pt x="168833" y="157239"/>
                    </a:cubicBezTo>
                    <a:cubicBezTo>
                      <a:pt x="214870" y="204070"/>
                      <a:pt x="258527" y="257516"/>
                      <a:pt x="278371" y="285826"/>
                    </a:cubicBezTo>
                    <a:cubicBezTo>
                      <a:pt x="298215" y="314136"/>
                      <a:pt x="300861" y="338743"/>
                      <a:pt x="287896" y="327101"/>
                    </a:cubicBezTo>
                    <a:cubicBezTo>
                      <a:pt x="274931" y="315459"/>
                      <a:pt x="223337" y="252488"/>
                      <a:pt x="200583" y="215976"/>
                    </a:cubicBezTo>
                    <a:cubicBezTo>
                      <a:pt x="177829" y="179464"/>
                      <a:pt x="171744" y="136601"/>
                      <a:pt x="151371" y="108026"/>
                    </a:cubicBezTo>
                    <a:cubicBezTo>
                      <a:pt x="130998" y="79451"/>
                      <a:pt x="101100" y="62253"/>
                      <a:pt x="78346" y="44526"/>
                    </a:cubicBezTo>
                    <a:cubicBezTo>
                      <a:pt x="55592" y="26799"/>
                      <a:pt x="-12935" y="-13947"/>
                      <a:pt x="2146" y="48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E5107A72-A57B-48CC-BA8D-66D34F7A7598}"/>
                  </a:ext>
                </a:extLst>
              </p:cNvPr>
              <p:cNvSpPr/>
              <p:nvPr/>
            </p:nvSpPr>
            <p:spPr>
              <a:xfrm>
                <a:off x="2165266" y="4399486"/>
                <a:ext cx="534302" cy="246365"/>
              </a:xfrm>
              <a:custGeom>
                <a:avLst/>
                <a:gdLst>
                  <a:gd name="connsiteX0" fmla="*/ 84 w 534302"/>
                  <a:gd name="connsiteY0" fmla="*/ 245539 h 246365"/>
                  <a:gd name="connsiteX1" fmla="*/ 88984 w 534302"/>
                  <a:gd name="connsiteY1" fmla="*/ 191564 h 246365"/>
                  <a:gd name="connsiteX2" fmla="*/ 174709 w 534302"/>
                  <a:gd name="connsiteY2" fmla="*/ 51864 h 246365"/>
                  <a:gd name="connsiteX3" fmla="*/ 223922 w 534302"/>
                  <a:gd name="connsiteY3" fmla="*/ 1064 h 246365"/>
                  <a:gd name="connsiteX4" fmla="*/ 296947 w 534302"/>
                  <a:gd name="connsiteY4" fmla="*/ 21702 h 246365"/>
                  <a:gd name="connsiteX5" fmla="*/ 403309 w 534302"/>
                  <a:gd name="connsiteY5" fmla="*/ 72502 h 246365"/>
                  <a:gd name="connsiteX6" fmla="*/ 492209 w 534302"/>
                  <a:gd name="connsiteY6" fmla="*/ 113777 h 246365"/>
                  <a:gd name="connsiteX7" fmla="*/ 528722 w 534302"/>
                  <a:gd name="connsiteY7" fmla="*/ 102664 h 246365"/>
                  <a:gd name="connsiteX8" fmla="*/ 527134 w 534302"/>
                  <a:gd name="connsiteY8" fmla="*/ 72502 h 246365"/>
                  <a:gd name="connsiteX9" fmla="*/ 462047 w 534302"/>
                  <a:gd name="connsiteY9" fmla="*/ 107427 h 246365"/>
                  <a:gd name="connsiteX10" fmla="*/ 293772 w 534302"/>
                  <a:gd name="connsiteY10" fmla="*/ 28052 h 246365"/>
                  <a:gd name="connsiteX11" fmla="*/ 173122 w 534302"/>
                  <a:gd name="connsiteY11" fmla="*/ 15352 h 246365"/>
                  <a:gd name="connsiteX12" fmla="*/ 95334 w 534302"/>
                  <a:gd name="connsiteY12" fmla="*/ 150289 h 246365"/>
                  <a:gd name="connsiteX13" fmla="*/ 73109 w 534302"/>
                  <a:gd name="connsiteY13" fmla="*/ 218552 h 246365"/>
                  <a:gd name="connsiteX14" fmla="*/ 84 w 534302"/>
                  <a:gd name="connsiteY14" fmla="*/ 245539 h 24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4302" h="246365">
                    <a:moveTo>
                      <a:pt x="84" y="245539"/>
                    </a:moveTo>
                    <a:cubicBezTo>
                      <a:pt x="2730" y="241041"/>
                      <a:pt x="59880" y="223843"/>
                      <a:pt x="88984" y="191564"/>
                    </a:cubicBezTo>
                    <a:cubicBezTo>
                      <a:pt x="118088" y="159285"/>
                      <a:pt x="152219" y="83614"/>
                      <a:pt x="174709" y="51864"/>
                    </a:cubicBezTo>
                    <a:cubicBezTo>
                      <a:pt x="197199" y="20114"/>
                      <a:pt x="203549" y="6091"/>
                      <a:pt x="223922" y="1064"/>
                    </a:cubicBezTo>
                    <a:cubicBezTo>
                      <a:pt x="244295" y="-3963"/>
                      <a:pt x="267049" y="9796"/>
                      <a:pt x="296947" y="21702"/>
                    </a:cubicBezTo>
                    <a:cubicBezTo>
                      <a:pt x="326845" y="33608"/>
                      <a:pt x="403309" y="72502"/>
                      <a:pt x="403309" y="72502"/>
                    </a:cubicBezTo>
                    <a:cubicBezTo>
                      <a:pt x="435853" y="87848"/>
                      <a:pt x="471307" y="108750"/>
                      <a:pt x="492209" y="113777"/>
                    </a:cubicBezTo>
                    <a:cubicBezTo>
                      <a:pt x="513111" y="118804"/>
                      <a:pt x="522901" y="109543"/>
                      <a:pt x="528722" y="102664"/>
                    </a:cubicBezTo>
                    <a:cubicBezTo>
                      <a:pt x="534543" y="95785"/>
                      <a:pt x="538246" y="71708"/>
                      <a:pt x="527134" y="72502"/>
                    </a:cubicBezTo>
                    <a:cubicBezTo>
                      <a:pt x="516022" y="73296"/>
                      <a:pt x="500941" y="114835"/>
                      <a:pt x="462047" y="107427"/>
                    </a:cubicBezTo>
                    <a:cubicBezTo>
                      <a:pt x="423153" y="100019"/>
                      <a:pt x="341926" y="43398"/>
                      <a:pt x="293772" y="28052"/>
                    </a:cubicBezTo>
                    <a:cubicBezTo>
                      <a:pt x="245618" y="12706"/>
                      <a:pt x="206195" y="-5021"/>
                      <a:pt x="173122" y="15352"/>
                    </a:cubicBezTo>
                    <a:cubicBezTo>
                      <a:pt x="140049" y="35725"/>
                      <a:pt x="112003" y="116422"/>
                      <a:pt x="95334" y="150289"/>
                    </a:cubicBezTo>
                    <a:cubicBezTo>
                      <a:pt x="78665" y="184156"/>
                      <a:pt x="88719" y="201619"/>
                      <a:pt x="73109" y="218552"/>
                    </a:cubicBezTo>
                    <a:cubicBezTo>
                      <a:pt x="57499" y="235485"/>
                      <a:pt x="-2562" y="250037"/>
                      <a:pt x="84" y="2455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5B15E9B2-9FBA-4C4E-A14D-9CEEC26B8B48}"/>
                  </a:ext>
                </a:extLst>
              </p:cNvPr>
              <p:cNvSpPr/>
              <p:nvPr/>
            </p:nvSpPr>
            <p:spPr>
              <a:xfrm>
                <a:off x="2358454" y="4467060"/>
                <a:ext cx="298860" cy="293437"/>
              </a:xfrm>
              <a:custGeom>
                <a:avLst/>
                <a:gdLst>
                  <a:gd name="connsiteX0" fmla="*/ 8509 w 298860"/>
                  <a:gd name="connsiteY0" fmla="*/ 1753 h 293437"/>
                  <a:gd name="connsiteX1" fmla="*/ 105346 w 298860"/>
                  <a:gd name="connsiteY1" fmla="*/ 154153 h 293437"/>
                  <a:gd name="connsiteX2" fmla="*/ 295846 w 298860"/>
                  <a:gd name="connsiteY2" fmla="*/ 292265 h 293437"/>
                  <a:gd name="connsiteX3" fmla="*/ 208534 w 298860"/>
                  <a:gd name="connsiteY3" fmla="*/ 212890 h 293437"/>
                  <a:gd name="connsiteX4" fmla="*/ 29146 w 298860"/>
                  <a:gd name="connsiteY4" fmla="*/ 79540 h 293437"/>
                  <a:gd name="connsiteX5" fmla="*/ 8509 w 298860"/>
                  <a:gd name="connsiteY5" fmla="*/ 1753 h 293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860" h="293437">
                    <a:moveTo>
                      <a:pt x="8509" y="1753"/>
                    </a:moveTo>
                    <a:cubicBezTo>
                      <a:pt x="21209" y="14189"/>
                      <a:pt x="57456" y="105734"/>
                      <a:pt x="105346" y="154153"/>
                    </a:cubicBezTo>
                    <a:cubicBezTo>
                      <a:pt x="153236" y="202572"/>
                      <a:pt x="278648" y="282476"/>
                      <a:pt x="295846" y="292265"/>
                    </a:cubicBezTo>
                    <a:cubicBezTo>
                      <a:pt x="313044" y="302054"/>
                      <a:pt x="252984" y="248344"/>
                      <a:pt x="208534" y="212890"/>
                    </a:cubicBezTo>
                    <a:cubicBezTo>
                      <a:pt x="164084" y="177436"/>
                      <a:pt x="64865" y="113142"/>
                      <a:pt x="29146" y="79540"/>
                    </a:cubicBezTo>
                    <a:cubicBezTo>
                      <a:pt x="-6573" y="45938"/>
                      <a:pt x="-4191" y="-10683"/>
                      <a:pt x="8509" y="17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E2795A3D-84CF-4BAE-AA9D-2AA4D160AD77}"/>
                  </a:ext>
                </a:extLst>
              </p:cNvPr>
              <p:cNvSpPr/>
              <p:nvPr/>
            </p:nvSpPr>
            <p:spPr>
              <a:xfrm>
                <a:off x="2334909" y="4676060"/>
                <a:ext cx="160655" cy="182873"/>
              </a:xfrm>
              <a:custGeom>
                <a:avLst/>
                <a:gdLst>
                  <a:gd name="connsiteX0" fmla="*/ 1891 w 160655"/>
                  <a:gd name="connsiteY0" fmla="*/ 715 h 182873"/>
                  <a:gd name="connsiteX1" fmla="*/ 159054 w 160655"/>
                  <a:gd name="connsiteY1" fmla="*/ 178515 h 182873"/>
                  <a:gd name="connsiteX2" fmla="*/ 78091 w 160655"/>
                  <a:gd name="connsiteY2" fmla="*/ 118190 h 182873"/>
                  <a:gd name="connsiteX3" fmla="*/ 1891 w 160655"/>
                  <a:gd name="connsiteY3" fmla="*/ 715 h 182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655" h="182873">
                    <a:moveTo>
                      <a:pt x="1891" y="715"/>
                    </a:moveTo>
                    <a:cubicBezTo>
                      <a:pt x="15385" y="10769"/>
                      <a:pt x="146354" y="158936"/>
                      <a:pt x="159054" y="178515"/>
                    </a:cubicBezTo>
                    <a:cubicBezTo>
                      <a:pt x="171754" y="198094"/>
                      <a:pt x="105608" y="147029"/>
                      <a:pt x="78091" y="118190"/>
                    </a:cubicBezTo>
                    <a:cubicBezTo>
                      <a:pt x="50574" y="89351"/>
                      <a:pt x="-11603" y="-9339"/>
                      <a:pt x="1891" y="7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868CA877-15AD-4A5D-946F-23F4F80EEBA4}"/>
                  </a:ext>
                </a:extLst>
              </p:cNvPr>
              <p:cNvSpPr/>
              <p:nvPr/>
            </p:nvSpPr>
            <p:spPr>
              <a:xfrm>
                <a:off x="5516160" y="5094310"/>
                <a:ext cx="165650" cy="363530"/>
              </a:xfrm>
              <a:custGeom>
                <a:avLst/>
                <a:gdLst>
                  <a:gd name="connsiteX0" fmla="*/ 152803 w 165650"/>
                  <a:gd name="connsiteY0" fmla="*/ 1565 h 363530"/>
                  <a:gd name="connsiteX1" fmla="*/ 149628 w 165650"/>
                  <a:gd name="connsiteY1" fmla="*/ 144440 h 363530"/>
                  <a:gd name="connsiteX2" fmla="*/ 133753 w 165650"/>
                  <a:gd name="connsiteY2" fmla="*/ 219053 h 363530"/>
                  <a:gd name="connsiteX3" fmla="*/ 128990 w 165650"/>
                  <a:gd name="connsiteY3" fmla="*/ 293665 h 363530"/>
                  <a:gd name="connsiteX4" fmla="*/ 106765 w 165650"/>
                  <a:gd name="connsiteY4" fmla="*/ 330178 h 363530"/>
                  <a:gd name="connsiteX5" fmla="*/ 403 w 165650"/>
                  <a:gd name="connsiteY5" fmla="*/ 363515 h 363530"/>
                  <a:gd name="connsiteX6" fmla="*/ 73428 w 165650"/>
                  <a:gd name="connsiteY6" fmla="*/ 333353 h 363530"/>
                  <a:gd name="connsiteX7" fmla="*/ 152803 w 165650"/>
                  <a:gd name="connsiteY7" fmla="*/ 260328 h 363530"/>
                  <a:gd name="connsiteX8" fmla="*/ 165503 w 165650"/>
                  <a:gd name="connsiteY8" fmla="*/ 79353 h 363530"/>
                  <a:gd name="connsiteX9" fmla="*/ 152803 w 165650"/>
                  <a:gd name="connsiteY9" fmla="*/ 1565 h 36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650" h="363530">
                    <a:moveTo>
                      <a:pt x="152803" y="1565"/>
                    </a:moveTo>
                    <a:cubicBezTo>
                      <a:pt x="150157" y="12413"/>
                      <a:pt x="152803" y="108192"/>
                      <a:pt x="149628" y="144440"/>
                    </a:cubicBezTo>
                    <a:cubicBezTo>
                      <a:pt x="146453" y="180688"/>
                      <a:pt x="137193" y="194182"/>
                      <a:pt x="133753" y="219053"/>
                    </a:cubicBezTo>
                    <a:cubicBezTo>
                      <a:pt x="130313" y="243924"/>
                      <a:pt x="133488" y="275144"/>
                      <a:pt x="128990" y="293665"/>
                    </a:cubicBezTo>
                    <a:cubicBezTo>
                      <a:pt x="124492" y="312186"/>
                      <a:pt x="128196" y="318536"/>
                      <a:pt x="106765" y="330178"/>
                    </a:cubicBezTo>
                    <a:cubicBezTo>
                      <a:pt x="85334" y="341820"/>
                      <a:pt x="5959" y="362986"/>
                      <a:pt x="403" y="363515"/>
                    </a:cubicBezTo>
                    <a:cubicBezTo>
                      <a:pt x="-5153" y="364044"/>
                      <a:pt x="48028" y="350551"/>
                      <a:pt x="73428" y="333353"/>
                    </a:cubicBezTo>
                    <a:cubicBezTo>
                      <a:pt x="98828" y="316155"/>
                      <a:pt x="137457" y="302661"/>
                      <a:pt x="152803" y="260328"/>
                    </a:cubicBezTo>
                    <a:cubicBezTo>
                      <a:pt x="168149" y="217995"/>
                      <a:pt x="163916" y="120363"/>
                      <a:pt x="165503" y="79353"/>
                    </a:cubicBezTo>
                    <a:cubicBezTo>
                      <a:pt x="167090" y="38343"/>
                      <a:pt x="155449" y="-9283"/>
                      <a:pt x="152803" y="15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CA48B469-13F8-4D04-9B23-7BF6A2009891}"/>
                  </a:ext>
                </a:extLst>
              </p:cNvPr>
              <p:cNvSpPr/>
              <p:nvPr/>
            </p:nvSpPr>
            <p:spPr>
              <a:xfrm>
                <a:off x="5487911" y="5174724"/>
                <a:ext cx="133506" cy="279634"/>
              </a:xfrm>
              <a:custGeom>
                <a:avLst/>
                <a:gdLst>
                  <a:gd name="connsiteX0" fmla="*/ 133427 w 133506"/>
                  <a:gd name="connsiteY0" fmla="*/ 2114 h 279634"/>
                  <a:gd name="connsiteX1" fmla="*/ 100089 w 133506"/>
                  <a:gd name="connsiteY1" fmla="*/ 122764 h 279634"/>
                  <a:gd name="connsiteX2" fmla="*/ 58814 w 133506"/>
                  <a:gd name="connsiteY2" fmla="*/ 203726 h 279634"/>
                  <a:gd name="connsiteX3" fmla="*/ 39764 w 133506"/>
                  <a:gd name="connsiteY3" fmla="*/ 235476 h 279634"/>
                  <a:gd name="connsiteX4" fmla="*/ 77 w 133506"/>
                  <a:gd name="connsiteY4" fmla="*/ 276751 h 279634"/>
                  <a:gd name="connsiteX5" fmla="*/ 50877 w 133506"/>
                  <a:gd name="connsiteY5" fmla="*/ 268814 h 279634"/>
                  <a:gd name="connsiteX6" fmla="*/ 77864 w 133506"/>
                  <a:gd name="connsiteY6" fmla="*/ 210076 h 279634"/>
                  <a:gd name="connsiteX7" fmla="*/ 100089 w 133506"/>
                  <a:gd name="connsiteY7" fmla="*/ 151339 h 279634"/>
                  <a:gd name="connsiteX8" fmla="*/ 90564 w 133506"/>
                  <a:gd name="connsiteY8" fmla="*/ 52914 h 279634"/>
                  <a:gd name="connsiteX9" fmla="*/ 133427 w 133506"/>
                  <a:gd name="connsiteY9" fmla="*/ 2114 h 27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506" h="279634">
                    <a:moveTo>
                      <a:pt x="133427" y="2114"/>
                    </a:moveTo>
                    <a:cubicBezTo>
                      <a:pt x="135014" y="13756"/>
                      <a:pt x="112524" y="89162"/>
                      <a:pt x="100089" y="122764"/>
                    </a:cubicBezTo>
                    <a:cubicBezTo>
                      <a:pt x="87654" y="156366"/>
                      <a:pt x="68868" y="184941"/>
                      <a:pt x="58814" y="203726"/>
                    </a:cubicBezTo>
                    <a:cubicBezTo>
                      <a:pt x="48760" y="222511"/>
                      <a:pt x="49553" y="223305"/>
                      <a:pt x="39764" y="235476"/>
                    </a:cubicBezTo>
                    <a:cubicBezTo>
                      <a:pt x="29974" y="247647"/>
                      <a:pt x="-1775" y="271195"/>
                      <a:pt x="77" y="276751"/>
                    </a:cubicBezTo>
                    <a:cubicBezTo>
                      <a:pt x="1929" y="282307"/>
                      <a:pt x="37913" y="279926"/>
                      <a:pt x="50877" y="268814"/>
                    </a:cubicBezTo>
                    <a:cubicBezTo>
                      <a:pt x="63841" y="257702"/>
                      <a:pt x="69662" y="229655"/>
                      <a:pt x="77864" y="210076"/>
                    </a:cubicBezTo>
                    <a:cubicBezTo>
                      <a:pt x="86066" y="190497"/>
                      <a:pt x="97972" y="177533"/>
                      <a:pt x="100089" y="151339"/>
                    </a:cubicBezTo>
                    <a:cubicBezTo>
                      <a:pt x="102206" y="125145"/>
                      <a:pt x="85537" y="76197"/>
                      <a:pt x="90564" y="52914"/>
                    </a:cubicBezTo>
                    <a:cubicBezTo>
                      <a:pt x="95591" y="29631"/>
                      <a:pt x="131840" y="-9528"/>
                      <a:pt x="133427" y="21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336BAFA6-9D60-4DE3-A41F-D7DC9E777666}"/>
                  </a:ext>
                </a:extLst>
              </p:cNvPr>
              <p:cNvSpPr/>
              <p:nvPr/>
            </p:nvSpPr>
            <p:spPr>
              <a:xfrm>
                <a:off x="5444388" y="5103050"/>
                <a:ext cx="26835" cy="281775"/>
              </a:xfrm>
              <a:custGeom>
                <a:avLst/>
                <a:gdLst>
                  <a:gd name="connsiteX0" fmla="*/ 26137 w 26835"/>
                  <a:gd name="connsiteY0" fmla="*/ 763 h 281775"/>
                  <a:gd name="connsiteX1" fmla="*/ 18200 w 26835"/>
                  <a:gd name="connsiteY1" fmla="*/ 261113 h 281775"/>
                  <a:gd name="connsiteX2" fmla="*/ 2325 w 26835"/>
                  <a:gd name="connsiteY2" fmla="*/ 256350 h 281775"/>
                  <a:gd name="connsiteX3" fmla="*/ 737 w 26835"/>
                  <a:gd name="connsiteY3" fmla="*/ 183325 h 281775"/>
                  <a:gd name="connsiteX4" fmla="*/ 26137 w 26835"/>
                  <a:gd name="connsiteY4" fmla="*/ 763 h 28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835" h="281775">
                    <a:moveTo>
                      <a:pt x="26137" y="763"/>
                    </a:moveTo>
                    <a:cubicBezTo>
                      <a:pt x="29048" y="13728"/>
                      <a:pt x="22169" y="218515"/>
                      <a:pt x="18200" y="261113"/>
                    </a:cubicBezTo>
                    <a:cubicBezTo>
                      <a:pt x="14231" y="303711"/>
                      <a:pt x="5235" y="269315"/>
                      <a:pt x="2325" y="256350"/>
                    </a:cubicBezTo>
                    <a:cubicBezTo>
                      <a:pt x="-586" y="243385"/>
                      <a:pt x="-321" y="223012"/>
                      <a:pt x="737" y="183325"/>
                    </a:cubicBezTo>
                    <a:cubicBezTo>
                      <a:pt x="1795" y="143638"/>
                      <a:pt x="23226" y="-12202"/>
                      <a:pt x="26137" y="7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F1C7ABA9-7094-4258-83CC-6D0A59ABC05A}"/>
                  </a:ext>
                </a:extLst>
              </p:cNvPr>
              <p:cNvSpPr/>
              <p:nvPr/>
            </p:nvSpPr>
            <p:spPr>
              <a:xfrm>
                <a:off x="5392136" y="5365751"/>
                <a:ext cx="130396" cy="100024"/>
              </a:xfrm>
              <a:custGeom>
                <a:avLst/>
                <a:gdLst>
                  <a:gd name="connsiteX0" fmla="*/ 129189 w 130396"/>
                  <a:gd name="connsiteY0" fmla="*/ 71437 h 100024"/>
                  <a:gd name="connsiteX1" fmla="*/ 67276 w 130396"/>
                  <a:gd name="connsiteY1" fmla="*/ 93662 h 100024"/>
                  <a:gd name="connsiteX2" fmla="*/ 13301 w 130396"/>
                  <a:gd name="connsiteY2" fmla="*/ 92075 h 100024"/>
                  <a:gd name="connsiteX3" fmla="*/ 19651 w 130396"/>
                  <a:gd name="connsiteY3" fmla="*/ 61912 h 100024"/>
                  <a:gd name="connsiteX4" fmla="*/ 51401 w 130396"/>
                  <a:gd name="connsiteY4" fmla="*/ 42862 h 100024"/>
                  <a:gd name="connsiteX5" fmla="*/ 64101 w 130396"/>
                  <a:gd name="connsiteY5" fmla="*/ 0 h 100024"/>
                  <a:gd name="connsiteX6" fmla="*/ 26001 w 130396"/>
                  <a:gd name="connsiteY6" fmla="*/ 42862 h 100024"/>
                  <a:gd name="connsiteX7" fmla="*/ 3776 w 130396"/>
                  <a:gd name="connsiteY7" fmla="*/ 74612 h 100024"/>
                  <a:gd name="connsiteX8" fmla="*/ 8539 w 130396"/>
                  <a:gd name="connsiteY8" fmla="*/ 100012 h 100024"/>
                  <a:gd name="connsiteX9" fmla="*/ 129189 w 130396"/>
                  <a:gd name="connsiteY9" fmla="*/ 71437 h 10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396" h="100024">
                    <a:moveTo>
                      <a:pt x="129189" y="71437"/>
                    </a:moveTo>
                    <a:cubicBezTo>
                      <a:pt x="138978" y="70379"/>
                      <a:pt x="86591" y="90222"/>
                      <a:pt x="67276" y="93662"/>
                    </a:cubicBezTo>
                    <a:cubicBezTo>
                      <a:pt x="47961" y="97102"/>
                      <a:pt x="21238" y="97367"/>
                      <a:pt x="13301" y="92075"/>
                    </a:cubicBezTo>
                    <a:cubicBezTo>
                      <a:pt x="5364" y="86783"/>
                      <a:pt x="13301" y="70114"/>
                      <a:pt x="19651" y="61912"/>
                    </a:cubicBezTo>
                    <a:cubicBezTo>
                      <a:pt x="26001" y="53710"/>
                      <a:pt x="43993" y="53181"/>
                      <a:pt x="51401" y="42862"/>
                    </a:cubicBezTo>
                    <a:cubicBezTo>
                      <a:pt x="58809" y="32543"/>
                      <a:pt x="68334" y="0"/>
                      <a:pt x="64101" y="0"/>
                    </a:cubicBezTo>
                    <a:cubicBezTo>
                      <a:pt x="59868" y="0"/>
                      <a:pt x="36055" y="30427"/>
                      <a:pt x="26001" y="42862"/>
                    </a:cubicBezTo>
                    <a:cubicBezTo>
                      <a:pt x="15947" y="55297"/>
                      <a:pt x="6686" y="65087"/>
                      <a:pt x="3776" y="74612"/>
                    </a:cubicBezTo>
                    <a:cubicBezTo>
                      <a:pt x="866" y="84137"/>
                      <a:pt x="-4955" y="100541"/>
                      <a:pt x="8539" y="100012"/>
                    </a:cubicBezTo>
                    <a:cubicBezTo>
                      <a:pt x="22033" y="99483"/>
                      <a:pt x="119400" y="72495"/>
                      <a:pt x="129189" y="714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AF2C5D35-B3D2-44AB-9869-433F70A0CC2D}"/>
                  </a:ext>
                </a:extLst>
              </p:cNvPr>
              <p:cNvSpPr/>
              <p:nvPr/>
            </p:nvSpPr>
            <p:spPr>
              <a:xfrm>
                <a:off x="4920584" y="5378139"/>
                <a:ext cx="415416" cy="153879"/>
              </a:xfrm>
              <a:custGeom>
                <a:avLst/>
                <a:gdLst>
                  <a:gd name="connsiteX0" fmla="*/ 2254 w 415416"/>
                  <a:gd name="connsiteY0" fmla="*/ 311 h 153879"/>
                  <a:gd name="connsiteX1" fmla="*/ 137191 w 415416"/>
                  <a:gd name="connsiteY1" fmla="*/ 141599 h 153879"/>
                  <a:gd name="connsiteX2" fmla="*/ 216566 w 415416"/>
                  <a:gd name="connsiteY2" fmla="*/ 146361 h 153879"/>
                  <a:gd name="connsiteX3" fmla="*/ 291179 w 415416"/>
                  <a:gd name="connsiteY3" fmla="*/ 140011 h 153879"/>
                  <a:gd name="connsiteX4" fmla="*/ 415004 w 415416"/>
                  <a:gd name="connsiteY4" fmla="*/ 141599 h 153879"/>
                  <a:gd name="connsiteX5" fmla="*/ 321341 w 415416"/>
                  <a:gd name="connsiteY5" fmla="*/ 127311 h 153879"/>
                  <a:gd name="connsiteX6" fmla="*/ 72104 w 415416"/>
                  <a:gd name="connsiteY6" fmla="*/ 103499 h 153879"/>
                  <a:gd name="connsiteX7" fmla="*/ 2254 w 415416"/>
                  <a:gd name="connsiteY7" fmla="*/ 311 h 15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416" h="153879">
                    <a:moveTo>
                      <a:pt x="2254" y="311"/>
                    </a:moveTo>
                    <a:cubicBezTo>
                      <a:pt x="13102" y="6661"/>
                      <a:pt x="101472" y="117257"/>
                      <a:pt x="137191" y="141599"/>
                    </a:cubicBezTo>
                    <a:cubicBezTo>
                      <a:pt x="172910" y="165941"/>
                      <a:pt x="190901" y="146626"/>
                      <a:pt x="216566" y="146361"/>
                    </a:cubicBezTo>
                    <a:cubicBezTo>
                      <a:pt x="242231" y="146096"/>
                      <a:pt x="258106" y="140805"/>
                      <a:pt x="291179" y="140011"/>
                    </a:cubicBezTo>
                    <a:cubicBezTo>
                      <a:pt x="324252" y="139217"/>
                      <a:pt x="409977" y="143716"/>
                      <a:pt x="415004" y="141599"/>
                    </a:cubicBezTo>
                    <a:cubicBezTo>
                      <a:pt x="420031" y="139482"/>
                      <a:pt x="378491" y="133661"/>
                      <a:pt x="321341" y="127311"/>
                    </a:cubicBezTo>
                    <a:cubicBezTo>
                      <a:pt x="264191" y="120961"/>
                      <a:pt x="123698" y="120432"/>
                      <a:pt x="72104" y="103499"/>
                    </a:cubicBezTo>
                    <a:cubicBezTo>
                      <a:pt x="20510" y="86566"/>
                      <a:pt x="-8594" y="-6039"/>
                      <a:pt x="2254" y="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3F52C8D9-3CD9-41D4-81B8-856342272B22}"/>
                  </a:ext>
                </a:extLst>
              </p:cNvPr>
              <p:cNvSpPr/>
              <p:nvPr/>
            </p:nvSpPr>
            <p:spPr>
              <a:xfrm>
                <a:off x="4938493" y="5340325"/>
                <a:ext cx="243398" cy="35165"/>
              </a:xfrm>
              <a:custGeom>
                <a:avLst/>
                <a:gdLst>
                  <a:gd name="connsiteX0" fmla="*/ 220 w 243398"/>
                  <a:gd name="connsiteY0" fmla="*/ 11138 h 35165"/>
                  <a:gd name="connsiteX1" fmla="*/ 95470 w 243398"/>
                  <a:gd name="connsiteY1" fmla="*/ 22250 h 35165"/>
                  <a:gd name="connsiteX2" fmla="*/ 106582 w 243398"/>
                  <a:gd name="connsiteY2" fmla="*/ 34950 h 35165"/>
                  <a:gd name="connsiteX3" fmla="*/ 157382 w 243398"/>
                  <a:gd name="connsiteY3" fmla="*/ 11138 h 35165"/>
                  <a:gd name="connsiteX4" fmla="*/ 243107 w 243398"/>
                  <a:gd name="connsiteY4" fmla="*/ 7963 h 35165"/>
                  <a:gd name="connsiteX5" fmla="*/ 125632 w 243398"/>
                  <a:gd name="connsiteY5" fmla="*/ 25 h 35165"/>
                  <a:gd name="connsiteX6" fmla="*/ 220 w 243398"/>
                  <a:gd name="connsiteY6" fmla="*/ 11138 h 35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98" h="35165">
                    <a:moveTo>
                      <a:pt x="220" y="11138"/>
                    </a:moveTo>
                    <a:cubicBezTo>
                      <a:pt x="-4807" y="14842"/>
                      <a:pt x="77743" y="18281"/>
                      <a:pt x="95470" y="22250"/>
                    </a:cubicBezTo>
                    <a:cubicBezTo>
                      <a:pt x="113197" y="26219"/>
                      <a:pt x="96264" y="36802"/>
                      <a:pt x="106582" y="34950"/>
                    </a:cubicBezTo>
                    <a:cubicBezTo>
                      <a:pt x="116900" y="33098"/>
                      <a:pt x="134628" y="15636"/>
                      <a:pt x="157382" y="11138"/>
                    </a:cubicBezTo>
                    <a:cubicBezTo>
                      <a:pt x="180136" y="6640"/>
                      <a:pt x="248399" y="9815"/>
                      <a:pt x="243107" y="7963"/>
                    </a:cubicBezTo>
                    <a:cubicBezTo>
                      <a:pt x="237815" y="6111"/>
                      <a:pt x="168759" y="554"/>
                      <a:pt x="125632" y="25"/>
                    </a:cubicBezTo>
                    <a:cubicBezTo>
                      <a:pt x="82505" y="-504"/>
                      <a:pt x="5247" y="7434"/>
                      <a:pt x="220" y="111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660E9DB3-79A6-4C44-8C80-0ED08433AD77}"/>
                  </a:ext>
                </a:extLst>
              </p:cNvPr>
              <p:cNvSpPr/>
              <p:nvPr/>
            </p:nvSpPr>
            <p:spPr>
              <a:xfrm>
                <a:off x="5170229" y="5359457"/>
                <a:ext cx="191497" cy="149711"/>
              </a:xfrm>
              <a:custGeom>
                <a:avLst/>
                <a:gdLst>
                  <a:gd name="connsiteX0" fmla="*/ 259 w 191497"/>
                  <a:gd name="connsiteY0" fmla="*/ 4706 h 149711"/>
                  <a:gd name="connsiteX1" fmla="*/ 125671 w 191497"/>
                  <a:gd name="connsiteY1" fmla="*/ 7881 h 149711"/>
                  <a:gd name="connsiteX2" fmla="*/ 173296 w 191497"/>
                  <a:gd name="connsiteY2" fmla="*/ 53918 h 149711"/>
                  <a:gd name="connsiteX3" fmla="*/ 179646 w 191497"/>
                  <a:gd name="connsiteY3" fmla="*/ 84081 h 149711"/>
                  <a:gd name="connsiteX4" fmla="*/ 168534 w 191497"/>
                  <a:gd name="connsiteY4" fmla="*/ 112656 h 149711"/>
                  <a:gd name="connsiteX5" fmla="*/ 127259 w 191497"/>
                  <a:gd name="connsiteY5" fmla="*/ 149168 h 149711"/>
                  <a:gd name="connsiteX6" fmla="*/ 181234 w 191497"/>
                  <a:gd name="connsiteY6" fmla="*/ 131706 h 149711"/>
                  <a:gd name="connsiteX7" fmla="*/ 189171 w 191497"/>
                  <a:gd name="connsiteY7" fmla="*/ 93606 h 149711"/>
                  <a:gd name="connsiteX8" fmla="*/ 189171 w 191497"/>
                  <a:gd name="connsiteY8" fmla="*/ 47568 h 149711"/>
                  <a:gd name="connsiteX9" fmla="*/ 162184 w 191497"/>
                  <a:gd name="connsiteY9" fmla="*/ 4706 h 149711"/>
                  <a:gd name="connsiteX10" fmla="*/ 259 w 191497"/>
                  <a:gd name="connsiteY10" fmla="*/ 4706 h 14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1497" h="149711">
                    <a:moveTo>
                      <a:pt x="259" y="4706"/>
                    </a:moveTo>
                    <a:cubicBezTo>
                      <a:pt x="-5826" y="5235"/>
                      <a:pt x="96832" y="-321"/>
                      <a:pt x="125671" y="7881"/>
                    </a:cubicBezTo>
                    <a:cubicBezTo>
                      <a:pt x="154511" y="16083"/>
                      <a:pt x="164300" y="41218"/>
                      <a:pt x="173296" y="53918"/>
                    </a:cubicBezTo>
                    <a:cubicBezTo>
                      <a:pt x="182292" y="66618"/>
                      <a:pt x="180440" y="74291"/>
                      <a:pt x="179646" y="84081"/>
                    </a:cubicBezTo>
                    <a:cubicBezTo>
                      <a:pt x="178852" y="93871"/>
                      <a:pt x="177265" y="101808"/>
                      <a:pt x="168534" y="112656"/>
                    </a:cubicBezTo>
                    <a:cubicBezTo>
                      <a:pt x="159803" y="123504"/>
                      <a:pt x="125142" y="145993"/>
                      <a:pt x="127259" y="149168"/>
                    </a:cubicBezTo>
                    <a:cubicBezTo>
                      <a:pt x="129376" y="152343"/>
                      <a:pt x="170915" y="140966"/>
                      <a:pt x="181234" y="131706"/>
                    </a:cubicBezTo>
                    <a:cubicBezTo>
                      <a:pt x="191553" y="122446"/>
                      <a:pt x="187848" y="107629"/>
                      <a:pt x="189171" y="93606"/>
                    </a:cubicBezTo>
                    <a:cubicBezTo>
                      <a:pt x="190494" y="79583"/>
                      <a:pt x="193669" y="62385"/>
                      <a:pt x="189171" y="47568"/>
                    </a:cubicBezTo>
                    <a:cubicBezTo>
                      <a:pt x="184673" y="32751"/>
                      <a:pt x="192876" y="15025"/>
                      <a:pt x="162184" y="4706"/>
                    </a:cubicBezTo>
                    <a:cubicBezTo>
                      <a:pt x="131492" y="-5613"/>
                      <a:pt x="6344" y="4177"/>
                      <a:pt x="259" y="47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B45C1166-C309-4AB4-BB02-94096DA09505}"/>
                  </a:ext>
                </a:extLst>
              </p:cNvPr>
              <p:cNvSpPr/>
              <p:nvPr/>
            </p:nvSpPr>
            <p:spPr>
              <a:xfrm>
                <a:off x="5229973" y="5404612"/>
                <a:ext cx="105624" cy="93163"/>
              </a:xfrm>
              <a:custGeom>
                <a:avLst/>
                <a:gdLst>
                  <a:gd name="connsiteX0" fmla="*/ 105615 w 105624"/>
                  <a:gd name="connsiteY0" fmla="*/ 13526 h 93163"/>
                  <a:gd name="connsiteX1" fmla="*/ 7190 w 105624"/>
                  <a:gd name="connsiteY1" fmla="*/ 826 h 93163"/>
                  <a:gd name="connsiteX2" fmla="*/ 43702 w 105624"/>
                  <a:gd name="connsiteY2" fmla="*/ 38926 h 93163"/>
                  <a:gd name="connsiteX3" fmla="*/ 840 w 105624"/>
                  <a:gd name="connsiteY3" fmla="*/ 92901 h 93163"/>
                  <a:gd name="connsiteX4" fmla="*/ 15127 w 105624"/>
                  <a:gd name="connsiteY4" fmla="*/ 57976 h 93163"/>
                  <a:gd name="connsiteX5" fmla="*/ 13540 w 105624"/>
                  <a:gd name="connsiteY5" fmla="*/ 23051 h 93163"/>
                  <a:gd name="connsiteX6" fmla="*/ 105615 w 105624"/>
                  <a:gd name="connsiteY6" fmla="*/ 13526 h 93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24" h="93163">
                    <a:moveTo>
                      <a:pt x="105615" y="13526"/>
                    </a:moveTo>
                    <a:cubicBezTo>
                      <a:pt x="104557" y="9822"/>
                      <a:pt x="17509" y="-3407"/>
                      <a:pt x="7190" y="826"/>
                    </a:cubicBezTo>
                    <a:cubicBezTo>
                      <a:pt x="-3129" y="5059"/>
                      <a:pt x="44760" y="23580"/>
                      <a:pt x="43702" y="38926"/>
                    </a:cubicBezTo>
                    <a:cubicBezTo>
                      <a:pt x="42644" y="54272"/>
                      <a:pt x="5602" y="89726"/>
                      <a:pt x="840" y="92901"/>
                    </a:cubicBezTo>
                    <a:cubicBezTo>
                      <a:pt x="-3922" y="96076"/>
                      <a:pt x="13010" y="69618"/>
                      <a:pt x="15127" y="57976"/>
                    </a:cubicBezTo>
                    <a:cubicBezTo>
                      <a:pt x="17244" y="46334"/>
                      <a:pt x="3750" y="32576"/>
                      <a:pt x="13540" y="23051"/>
                    </a:cubicBezTo>
                    <a:cubicBezTo>
                      <a:pt x="23330" y="13526"/>
                      <a:pt x="106673" y="17230"/>
                      <a:pt x="105615" y="135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406BD9EE-89E5-4DA9-A21A-9288710172E6}"/>
                  </a:ext>
                </a:extLst>
              </p:cNvPr>
              <p:cNvSpPr/>
              <p:nvPr/>
            </p:nvSpPr>
            <p:spPr>
              <a:xfrm>
                <a:off x="5168054" y="5338521"/>
                <a:ext cx="146258" cy="22520"/>
              </a:xfrm>
              <a:custGeom>
                <a:avLst/>
                <a:gdLst>
                  <a:gd name="connsiteX0" fmla="*/ 846 w 146258"/>
                  <a:gd name="connsiteY0" fmla="*/ 242 h 22520"/>
                  <a:gd name="connsiteX1" fmla="*/ 143721 w 146258"/>
                  <a:gd name="connsiteY1" fmla="*/ 11354 h 22520"/>
                  <a:gd name="connsiteX2" fmla="*/ 86571 w 146258"/>
                  <a:gd name="connsiteY2" fmla="*/ 22467 h 22520"/>
                  <a:gd name="connsiteX3" fmla="*/ 846 w 146258"/>
                  <a:gd name="connsiteY3" fmla="*/ 242 h 2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258" h="22520">
                    <a:moveTo>
                      <a:pt x="846" y="242"/>
                    </a:moveTo>
                    <a:cubicBezTo>
                      <a:pt x="10371" y="-1610"/>
                      <a:pt x="129434" y="7650"/>
                      <a:pt x="143721" y="11354"/>
                    </a:cubicBezTo>
                    <a:cubicBezTo>
                      <a:pt x="158008" y="15058"/>
                      <a:pt x="108267" y="23261"/>
                      <a:pt x="86571" y="22467"/>
                    </a:cubicBezTo>
                    <a:cubicBezTo>
                      <a:pt x="64875" y="21673"/>
                      <a:pt x="-8679" y="2094"/>
                      <a:pt x="846" y="2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923BF5FD-7E06-40BC-A9E5-E16A0B31509F}"/>
                  </a:ext>
                </a:extLst>
              </p:cNvPr>
              <p:cNvSpPr/>
              <p:nvPr/>
            </p:nvSpPr>
            <p:spPr>
              <a:xfrm>
                <a:off x="5345054" y="5387965"/>
                <a:ext cx="103915" cy="73203"/>
              </a:xfrm>
              <a:custGeom>
                <a:avLst/>
                <a:gdLst>
                  <a:gd name="connsiteX0" fmla="*/ 103246 w 103915"/>
                  <a:gd name="connsiteY0" fmla="*/ 10 h 73203"/>
                  <a:gd name="connsiteX1" fmla="*/ 52446 w 103915"/>
                  <a:gd name="connsiteY1" fmla="*/ 53985 h 73203"/>
                  <a:gd name="connsiteX2" fmla="*/ 3234 w 103915"/>
                  <a:gd name="connsiteY2" fmla="*/ 73035 h 73203"/>
                  <a:gd name="connsiteX3" fmla="*/ 14346 w 103915"/>
                  <a:gd name="connsiteY3" fmla="*/ 58748 h 73203"/>
                  <a:gd name="connsiteX4" fmla="*/ 103246 w 103915"/>
                  <a:gd name="connsiteY4" fmla="*/ 10 h 73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915" h="73203">
                    <a:moveTo>
                      <a:pt x="103246" y="10"/>
                    </a:moveTo>
                    <a:cubicBezTo>
                      <a:pt x="109596" y="-784"/>
                      <a:pt x="69115" y="41814"/>
                      <a:pt x="52446" y="53985"/>
                    </a:cubicBezTo>
                    <a:cubicBezTo>
                      <a:pt x="35777" y="66156"/>
                      <a:pt x="9584" y="72241"/>
                      <a:pt x="3234" y="73035"/>
                    </a:cubicBezTo>
                    <a:cubicBezTo>
                      <a:pt x="-3116" y="73829"/>
                      <a:pt x="-471" y="72242"/>
                      <a:pt x="14346" y="58748"/>
                    </a:cubicBezTo>
                    <a:cubicBezTo>
                      <a:pt x="29163" y="45254"/>
                      <a:pt x="96896" y="804"/>
                      <a:pt x="103246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60126811-2107-4A23-B41D-4D03188856F9}"/>
                  </a:ext>
                </a:extLst>
              </p:cNvPr>
              <p:cNvSpPr/>
              <p:nvPr/>
            </p:nvSpPr>
            <p:spPr>
              <a:xfrm>
                <a:off x="3800288" y="5152349"/>
                <a:ext cx="234174" cy="130425"/>
              </a:xfrm>
              <a:custGeom>
                <a:avLst/>
                <a:gdLst>
                  <a:gd name="connsiteX0" fmla="*/ 187 w 234174"/>
                  <a:gd name="connsiteY0" fmla="*/ 676 h 130425"/>
                  <a:gd name="connsiteX1" fmla="*/ 222437 w 234174"/>
                  <a:gd name="connsiteY1" fmla="*/ 127676 h 130425"/>
                  <a:gd name="connsiteX2" fmla="*/ 184337 w 234174"/>
                  <a:gd name="connsiteY2" fmla="*/ 80051 h 130425"/>
                  <a:gd name="connsiteX3" fmla="*/ 187 w 234174"/>
                  <a:gd name="connsiteY3" fmla="*/ 676 h 13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174" h="130425">
                    <a:moveTo>
                      <a:pt x="187" y="676"/>
                    </a:moveTo>
                    <a:cubicBezTo>
                      <a:pt x="6537" y="8613"/>
                      <a:pt x="191745" y="114447"/>
                      <a:pt x="222437" y="127676"/>
                    </a:cubicBezTo>
                    <a:cubicBezTo>
                      <a:pt x="253129" y="140905"/>
                      <a:pt x="217674" y="103334"/>
                      <a:pt x="184337" y="80051"/>
                    </a:cubicBezTo>
                    <a:cubicBezTo>
                      <a:pt x="151000" y="56768"/>
                      <a:pt x="-6163" y="-7261"/>
                      <a:pt x="187" y="6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1306DC34-0FA6-4998-9056-906742EDC9BA}"/>
                  </a:ext>
                </a:extLst>
              </p:cNvPr>
              <p:cNvSpPr/>
              <p:nvPr/>
            </p:nvSpPr>
            <p:spPr>
              <a:xfrm>
                <a:off x="4205934" y="5467102"/>
                <a:ext cx="612903" cy="1237277"/>
              </a:xfrm>
              <a:custGeom>
                <a:avLst/>
                <a:gdLst>
                  <a:gd name="connsiteX0" fmla="*/ 941 w 612903"/>
                  <a:gd name="connsiteY0" fmla="*/ 248 h 1237277"/>
                  <a:gd name="connsiteX1" fmla="*/ 305741 w 612903"/>
                  <a:gd name="connsiteY1" fmla="*/ 289173 h 1237277"/>
                  <a:gd name="connsiteX2" fmla="*/ 572441 w 612903"/>
                  <a:gd name="connsiteY2" fmla="*/ 546348 h 1237277"/>
                  <a:gd name="connsiteX3" fmla="*/ 601016 w 612903"/>
                  <a:gd name="connsiteY3" fmla="*/ 701923 h 1237277"/>
                  <a:gd name="connsiteX4" fmla="*/ 464491 w 612903"/>
                  <a:gd name="connsiteY4" fmla="*/ 968623 h 1237277"/>
                  <a:gd name="connsiteX5" fmla="*/ 194616 w 612903"/>
                  <a:gd name="connsiteY5" fmla="*/ 1232148 h 1237277"/>
                  <a:gd name="connsiteX6" fmla="*/ 283516 w 612903"/>
                  <a:gd name="connsiteY6" fmla="*/ 1149598 h 1237277"/>
                  <a:gd name="connsiteX7" fmla="*/ 502591 w 612903"/>
                  <a:gd name="connsiteY7" fmla="*/ 911473 h 1237277"/>
                  <a:gd name="connsiteX8" fmla="*/ 537516 w 612903"/>
                  <a:gd name="connsiteY8" fmla="*/ 647948 h 1237277"/>
                  <a:gd name="connsiteX9" fmla="*/ 518466 w 612903"/>
                  <a:gd name="connsiteY9" fmla="*/ 463798 h 1237277"/>
                  <a:gd name="connsiteX10" fmla="*/ 429566 w 612903"/>
                  <a:gd name="connsiteY10" fmla="*/ 349498 h 1237277"/>
                  <a:gd name="connsiteX11" fmla="*/ 941 w 612903"/>
                  <a:gd name="connsiteY11" fmla="*/ 248 h 123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903" h="1237277">
                    <a:moveTo>
                      <a:pt x="941" y="248"/>
                    </a:moveTo>
                    <a:cubicBezTo>
                      <a:pt x="-19697" y="-9806"/>
                      <a:pt x="305741" y="289173"/>
                      <a:pt x="305741" y="289173"/>
                    </a:cubicBezTo>
                    <a:cubicBezTo>
                      <a:pt x="400991" y="380190"/>
                      <a:pt x="523229" y="477556"/>
                      <a:pt x="572441" y="546348"/>
                    </a:cubicBezTo>
                    <a:cubicBezTo>
                      <a:pt x="621653" y="615140"/>
                      <a:pt x="619008" y="631544"/>
                      <a:pt x="601016" y="701923"/>
                    </a:cubicBezTo>
                    <a:cubicBezTo>
                      <a:pt x="583024" y="772302"/>
                      <a:pt x="532224" y="880252"/>
                      <a:pt x="464491" y="968623"/>
                    </a:cubicBezTo>
                    <a:cubicBezTo>
                      <a:pt x="396758" y="1056994"/>
                      <a:pt x="224778" y="1201986"/>
                      <a:pt x="194616" y="1232148"/>
                    </a:cubicBezTo>
                    <a:cubicBezTo>
                      <a:pt x="164454" y="1262310"/>
                      <a:pt x="283516" y="1149598"/>
                      <a:pt x="283516" y="1149598"/>
                    </a:cubicBezTo>
                    <a:cubicBezTo>
                      <a:pt x="334845" y="1096152"/>
                      <a:pt x="460258" y="995081"/>
                      <a:pt x="502591" y="911473"/>
                    </a:cubicBezTo>
                    <a:cubicBezTo>
                      <a:pt x="544924" y="827865"/>
                      <a:pt x="534870" y="722560"/>
                      <a:pt x="537516" y="647948"/>
                    </a:cubicBezTo>
                    <a:cubicBezTo>
                      <a:pt x="540162" y="573336"/>
                      <a:pt x="536458" y="513540"/>
                      <a:pt x="518466" y="463798"/>
                    </a:cubicBezTo>
                    <a:cubicBezTo>
                      <a:pt x="500474" y="414056"/>
                      <a:pt x="513174" y="432048"/>
                      <a:pt x="429566" y="349498"/>
                    </a:cubicBezTo>
                    <a:cubicBezTo>
                      <a:pt x="345958" y="266948"/>
                      <a:pt x="21579" y="10302"/>
                      <a:pt x="941" y="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26A0DE7E-B24E-4C1E-B945-983B0FE015AC}"/>
                  </a:ext>
                </a:extLst>
              </p:cNvPr>
              <p:cNvSpPr/>
              <p:nvPr/>
            </p:nvSpPr>
            <p:spPr>
              <a:xfrm>
                <a:off x="4412298" y="6343772"/>
                <a:ext cx="329419" cy="345442"/>
              </a:xfrm>
              <a:custGeom>
                <a:avLst/>
                <a:gdLst>
                  <a:gd name="connsiteX0" fmla="*/ 321627 w 329419"/>
                  <a:gd name="connsiteY0" fmla="*/ 3053 h 345442"/>
                  <a:gd name="connsiteX1" fmla="*/ 232727 w 329419"/>
                  <a:gd name="connsiteY1" fmla="*/ 145928 h 345442"/>
                  <a:gd name="connsiteX2" fmla="*/ 16827 w 329419"/>
                  <a:gd name="connsiteY2" fmla="*/ 336428 h 345442"/>
                  <a:gd name="connsiteX3" fmla="*/ 45402 w 329419"/>
                  <a:gd name="connsiteY3" fmla="*/ 282453 h 345442"/>
                  <a:gd name="connsiteX4" fmla="*/ 321627 w 329419"/>
                  <a:gd name="connsiteY4" fmla="*/ 3053 h 34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419" h="345442">
                    <a:moveTo>
                      <a:pt x="321627" y="3053"/>
                    </a:moveTo>
                    <a:cubicBezTo>
                      <a:pt x="352848" y="-19701"/>
                      <a:pt x="283527" y="90366"/>
                      <a:pt x="232727" y="145928"/>
                    </a:cubicBezTo>
                    <a:cubicBezTo>
                      <a:pt x="181927" y="201490"/>
                      <a:pt x="48048" y="313674"/>
                      <a:pt x="16827" y="336428"/>
                    </a:cubicBezTo>
                    <a:cubicBezTo>
                      <a:pt x="-14394" y="359182"/>
                      <a:pt x="-635" y="338015"/>
                      <a:pt x="45402" y="282453"/>
                    </a:cubicBezTo>
                    <a:cubicBezTo>
                      <a:pt x="91439" y="226891"/>
                      <a:pt x="290406" y="25807"/>
                      <a:pt x="321627" y="30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9B37F69E-2D3A-47A1-9223-04B9949A7E0B}"/>
                  </a:ext>
                </a:extLst>
              </p:cNvPr>
              <p:cNvSpPr/>
              <p:nvPr/>
            </p:nvSpPr>
            <p:spPr>
              <a:xfrm>
                <a:off x="3173750" y="6063541"/>
                <a:ext cx="535591" cy="135887"/>
              </a:xfrm>
              <a:custGeom>
                <a:avLst/>
                <a:gdLst>
                  <a:gd name="connsiteX0" fmla="*/ 10775 w 535591"/>
                  <a:gd name="connsiteY0" fmla="*/ 709 h 135887"/>
                  <a:gd name="connsiteX1" fmla="*/ 515600 w 535591"/>
                  <a:gd name="connsiteY1" fmla="*/ 127709 h 135887"/>
                  <a:gd name="connsiteX2" fmla="*/ 410825 w 535591"/>
                  <a:gd name="connsiteY2" fmla="*/ 118184 h 135887"/>
                  <a:gd name="connsiteX3" fmla="*/ 188575 w 535591"/>
                  <a:gd name="connsiteY3" fmla="*/ 76909 h 135887"/>
                  <a:gd name="connsiteX4" fmla="*/ 10775 w 535591"/>
                  <a:gd name="connsiteY4" fmla="*/ 709 h 13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591" h="135887">
                    <a:moveTo>
                      <a:pt x="10775" y="709"/>
                    </a:moveTo>
                    <a:cubicBezTo>
                      <a:pt x="65279" y="9176"/>
                      <a:pt x="448925" y="108130"/>
                      <a:pt x="515600" y="127709"/>
                    </a:cubicBezTo>
                    <a:cubicBezTo>
                      <a:pt x="582275" y="147288"/>
                      <a:pt x="465329" y="126651"/>
                      <a:pt x="410825" y="118184"/>
                    </a:cubicBezTo>
                    <a:cubicBezTo>
                      <a:pt x="356321" y="109717"/>
                      <a:pt x="254192" y="91726"/>
                      <a:pt x="188575" y="76909"/>
                    </a:cubicBezTo>
                    <a:cubicBezTo>
                      <a:pt x="122958" y="62092"/>
                      <a:pt x="-43729" y="-7758"/>
                      <a:pt x="10775" y="7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FF965779-D180-46A7-9F91-EBA45C3B7243}"/>
                  </a:ext>
                </a:extLst>
              </p:cNvPr>
              <p:cNvSpPr/>
              <p:nvPr/>
            </p:nvSpPr>
            <p:spPr>
              <a:xfrm>
                <a:off x="3190646" y="5932545"/>
                <a:ext cx="647409" cy="188452"/>
              </a:xfrm>
              <a:custGeom>
                <a:avLst/>
                <a:gdLst>
                  <a:gd name="connsiteX0" fmla="*/ 229 w 647409"/>
                  <a:gd name="connsiteY0" fmla="*/ 7880 h 188452"/>
                  <a:gd name="connsiteX1" fmla="*/ 187554 w 647409"/>
                  <a:gd name="connsiteY1" fmla="*/ 33280 h 188452"/>
                  <a:gd name="connsiteX2" fmla="*/ 635229 w 647409"/>
                  <a:gd name="connsiteY2" fmla="*/ 179330 h 188452"/>
                  <a:gd name="connsiteX3" fmla="*/ 501879 w 647409"/>
                  <a:gd name="connsiteY3" fmla="*/ 160280 h 188452"/>
                  <a:gd name="connsiteX4" fmla="*/ 301854 w 647409"/>
                  <a:gd name="connsiteY4" fmla="*/ 55505 h 188452"/>
                  <a:gd name="connsiteX5" fmla="*/ 219304 w 647409"/>
                  <a:gd name="connsiteY5" fmla="*/ 4705 h 188452"/>
                  <a:gd name="connsiteX6" fmla="*/ 229 w 647409"/>
                  <a:gd name="connsiteY6" fmla="*/ 7880 h 188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409" h="188452">
                    <a:moveTo>
                      <a:pt x="229" y="7880"/>
                    </a:moveTo>
                    <a:cubicBezTo>
                      <a:pt x="-5063" y="12643"/>
                      <a:pt x="81721" y="4705"/>
                      <a:pt x="187554" y="33280"/>
                    </a:cubicBezTo>
                    <a:cubicBezTo>
                      <a:pt x="293387" y="61855"/>
                      <a:pt x="582842" y="158163"/>
                      <a:pt x="635229" y="179330"/>
                    </a:cubicBezTo>
                    <a:cubicBezTo>
                      <a:pt x="687617" y="200497"/>
                      <a:pt x="557442" y="180918"/>
                      <a:pt x="501879" y="160280"/>
                    </a:cubicBezTo>
                    <a:cubicBezTo>
                      <a:pt x="446317" y="139643"/>
                      <a:pt x="348950" y="81434"/>
                      <a:pt x="301854" y="55505"/>
                    </a:cubicBezTo>
                    <a:cubicBezTo>
                      <a:pt x="254758" y="29576"/>
                      <a:pt x="263225" y="14759"/>
                      <a:pt x="219304" y="4705"/>
                    </a:cubicBezTo>
                    <a:cubicBezTo>
                      <a:pt x="175383" y="-5349"/>
                      <a:pt x="5521" y="3117"/>
                      <a:pt x="229" y="78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AB8F60C2-7FA8-4DE1-93C7-A128A0991CCF}"/>
                  </a:ext>
                </a:extLst>
              </p:cNvPr>
              <p:cNvSpPr/>
              <p:nvPr/>
            </p:nvSpPr>
            <p:spPr>
              <a:xfrm>
                <a:off x="3213061" y="6427347"/>
                <a:ext cx="388225" cy="1124389"/>
              </a:xfrm>
              <a:custGeom>
                <a:avLst/>
                <a:gdLst>
                  <a:gd name="connsiteX0" fmla="*/ 387389 w 388225"/>
                  <a:gd name="connsiteY0" fmla="*/ 2028 h 1124389"/>
                  <a:gd name="connsiteX1" fmla="*/ 184189 w 388225"/>
                  <a:gd name="connsiteY1" fmla="*/ 287778 h 1124389"/>
                  <a:gd name="connsiteX2" fmla="*/ 107989 w 388225"/>
                  <a:gd name="connsiteY2" fmla="*/ 525903 h 1124389"/>
                  <a:gd name="connsiteX3" fmla="*/ 54014 w 388225"/>
                  <a:gd name="connsiteY3" fmla="*/ 976753 h 1124389"/>
                  <a:gd name="connsiteX4" fmla="*/ 39 w 388225"/>
                  <a:gd name="connsiteY4" fmla="*/ 1122803 h 1124389"/>
                  <a:gd name="connsiteX5" fmla="*/ 47664 w 388225"/>
                  <a:gd name="connsiteY5" fmla="*/ 903728 h 1124389"/>
                  <a:gd name="connsiteX6" fmla="*/ 171489 w 388225"/>
                  <a:gd name="connsiteY6" fmla="*/ 414778 h 1124389"/>
                  <a:gd name="connsiteX7" fmla="*/ 254039 w 388225"/>
                  <a:gd name="connsiteY7" fmla="*/ 173478 h 1124389"/>
                  <a:gd name="connsiteX8" fmla="*/ 387389 w 388225"/>
                  <a:gd name="connsiteY8" fmla="*/ 2028 h 112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225" h="1124389">
                    <a:moveTo>
                      <a:pt x="387389" y="2028"/>
                    </a:moveTo>
                    <a:cubicBezTo>
                      <a:pt x="375747" y="21078"/>
                      <a:pt x="230756" y="200465"/>
                      <a:pt x="184189" y="287778"/>
                    </a:cubicBezTo>
                    <a:cubicBezTo>
                      <a:pt x="137622" y="375091"/>
                      <a:pt x="129685" y="411074"/>
                      <a:pt x="107989" y="525903"/>
                    </a:cubicBezTo>
                    <a:cubicBezTo>
                      <a:pt x="86293" y="640732"/>
                      <a:pt x="72006" y="877270"/>
                      <a:pt x="54014" y="976753"/>
                    </a:cubicBezTo>
                    <a:cubicBezTo>
                      <a:pt x="36022" y="1076236"/>
                      <a:pt x="1097" y="1134974"/>
                      <a:pt x="39" y="1122803"/>
                    </a:cubicBezTo>
                    <a:cubicBezTo>
                      <a:pt x="-1019" y="1110632"/>
                      <a:pt x="19089" y="1021732"/>
                      <a:pt x="47664" y="903728"/>
                    </a:cubicBezTo>
                    <a:cubicBezTo>
                      <a:pt x="76239" y="785724"/>
                      <a:pt x="137093" y="536486"/>
                      <a:pt x="171489" y="414778"/>
                    </a:cubicBezTo>
                    <a:cubicBezTo>
                      <a:pt x="205885" y="293070"/>
                      <a:pt x="222289" y="244386"/>
                      <a:pt x="254039" y="173478"/>
                    </a:cubicBezTo>
                    <a:cubicBezTo>
                      <a:pt x="285789" y="102570"/>
                      <a:pt x="399031" y="-17022"/>
                      <a:pt x="387389" y="20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087DA17C-1B20-441E-AF86-1D12694D4AF4}"/>
                  </a:ext>
                </a:extLst>
              </p:cNvPr>
              <p:cNvSpPr/>
              <p:nvPr/>
            </p:nvSpPr>
            <p:spPr>
              <a:xfrm>
                <a:off x="3254015" y="6387355"/>
                <a:ext cx="505190" cy="1292271"/>
              </a:xfrm>
              <a:custGeom>
                <a:avLst/>
                <a:gdLst>
                  <a:gd name="connsiteX0" fmla="*/ 505185 w 505190"/>
                  <a:gd name="connsiteY0" fmla="*/ 745 h 1292271"/>
                  <a:gd name="connsiteX1" fmla="*/ 311510 w 505190"/>
                  <a:gd name="connsiteY1" fmla="*/ 194420 h 1292271"/>
                  <a:gd name="connsiteX2" fmla="*/ 181335 w 505190"/>
                  <a:gd name="connsiteY2" fmla="*/ 537320 h 1292271"/>
                  <a:gd name="connsiteX3" fmla="*/ 108310 w 505190"/>
                  <a:gd name="connsiteY3" fmla="*/ 873870 h 1292271"/>
                  <a:gd name="connsiteX4" fmla="*/ 89260 w 505190"/>
                  <a:gd name="connsiteY4" fmla="*/ 1032620 h 1292271"/>
                  <a:gd name="connsiteX5" fmla="*/ 79735 w 505190"/>
                  <a:gd name="connsiteY5" fmla="*/ 1077070 h 1292271"/>
                  <a:gd name="connsiteX6" fmla="*/ 44810 w 505190"/>
                  <a:gd name="connsiteY6" fmla="*/ 1137395 h 1292271"/>
                  <a:gd name="connsiteX7" fmla="*/ 35285 w 505190"/>
                  <a:gd name="connsiteY7" fmla="*/ 1204070 h 1292271"/>
                  <a:gd name="connsiteX8" fmla="*/ 44810 w 505190"/>
                  <a:gd name="connsiteY8" fmla="*/ 1245345 h 1292271"/>
                  <a:gd name="connsiteX9" fmla="*/ 360 w 505190"/>
                  <a:gd name="connsiteY9" fmla="*/ 1289795 h 1292271"/>
                  <a:gd name="connsiteX10" fmla="*/ 28935 w 505190"/>
                  <a:gd name="connsiteY10" fmla="*/ 1165970 h 1292271"/>
                  <a:gd name="connsiteX11" fmla="*/ 114660 w 505190"/>
                  <a:gd name="connsiteY11" fmla="*/ 838945 h 1292271"/>
                  <a:gd name="connsiteX12" fmla="*/ 140060 w 505190"/>
                  <a:gd name="connsiteY12" fmla="*/ 591295 h 1292271"/>
                  <a:gd name="connsiteX13" fmla="*/ 305160 w 505190"/>
                  <a:gd name="connsiteY13" fmla="*/ 261095 h 1292271"/>
                  <a:gd name="connsiteX14" fmla="*/ 505185 w 505190"/>
                  <a:gd name="connsiteY14" fmla="*/ 745 h 129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5190" h="1292271">
                    <a:moveTo>
                      <a:pt x="505185" y="745"/>
                    </a:moveTo>
                    <a:cubicBezTo>
                      <a:pt x="506243" y="-10367"/>
                      <a:pt x="365485" y="104991"/>
                      <a:pt x="311510" y="194420"/>
                    </a:cubicBezTo>
                    <a:cubicBezTo>
                      <a:pt x="257535" y="283849"/>
                      <a:pt x="215202" y="424078"/>
                      <a:pt x="181335" y="537320"/>
                    </a:cubicBezTo>
                    <a:cubicBezTo>
                      <a:pt x="147468" y="650562"/>
                      <a:pt x="123656" y="791320"/>
                      <a:pt x="108310" y="873870"/>
                    </a:cubicBezTo>
                    <a:cubicBezTo>
                      <a:pt x="92964" y="956420"/>
                      <a:pt x="94022" y="998753"/>
                      <a:pt x="89260" y="1032620"/>
                    </a:cubicBezTo>
                    <a:cubicBezTo>
                      <a:pt x="84498" y="1066487"/>
                      <a:pt x="87143" y="1059608"/>
                      <a:pt x="79735" y="1077070"/>
                    </a:cubicBezTo>
                    <a:cubicBezTo>
                      <a:pt x="72327" y="1094532"/>
                      <a:pt x="52218" y="1116228"/>
                      <a:pt x="44810" y="1137395"/>
                    </a:cubicBezTo>
                    <a:cubicBezTo>
                      <a:pt x="37402" y="1158562"/>
                      <a:pt x="35285" y="1186078"/>
                      <a:pt x="35285" y="1204070"/>
                    </a:cubicBezTo>
                    <a:cubicBezTo>
                      <a:pt x="35285" y="1222062"/>
                      <a:pt x="50631" y="1231058"/>
                      <a:pt x="44810" y="1245345"/>
                    </a:cubicBezTo>
                    <a:cubicBezTo>
                      <a:pt x="38989" y="1259632"/>
                      <a:pt x="3006" y="1303024"/>
                      <a:pt x="360" y="1289795"/>
                    </a:cubicBezTo>
                    <a:cubicBezTo>
                      <a:pt x="-2286" y="1276566"/>
                      <a:pt x="9885" y="1241112"/>
                      <a:pt x="28935" y="1165970"/>
                    </a:cubicBezTo>
                    <a:cubicBezTo>
                      <a:pt x="47985" y="1090828"/>
                      <a:pt x="96139" y="934724"/>
                      <a:pt x="114660" y="838945"/>
                    </a:cubicBezTo>
                    <a:cubicBezTo>
                      <a:pt x="133181" y="743166"/>
                      <a:pt x="108310" y="687603"/>
                      <a:pt x="140060" y="591295"/>
                    </a:cubicBezTo>
                    <a:cubicBezTo>
                      <a:pt x="171810" y="494987"/>
                      <a:pt x="248010" y="355816"/>
                      <a:pt x="305160" y="261095"/>
                    </a:cubicBezTo>
                    <a:cubicBezTo>
                      <a:pt x="362310" y="166374"/>
                      <a:pt x="504127" y="11857"/>
                      <a:pt x="505185" y="7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F47D763D-6EF8-4E8F-BA20-612BFC66B0A8}"/>
                  </a:ext>
                </a:extLst>
              </p:cNvPr>
              <p:cNvSpPr/>
              <p:nvPr/>
            </p:nvSpPr>
            <p:spPr>
              <a:xfrm>
                <a:off x="3625707" y="7540625"/>
                <a:ext cx="160952" cy="255596"/>
              </a:xfrm>
              <a:custGeom>
                <a:avLst/>
                <a:gdLst>
                  <a:gd name="connsiteX0" fmla="*/ 160481 w 160952"/>
                  <a:gd name="connsiteY0" fmla="*/ 1588 h 255596"/>
                  <a:gd name="connsiteX1" fmla="*/ 85868 w 160952"/>
                  <a:gd name="connsiteY1" fmla="*/ 219075 h 255596"/>
                  <a:gd name="connsiteX2" fmla="*/ 143 w 160952"/>
                  <a:gd name="connsiteY2" fmla="*/ 254000 h 255596"/>
                  <a:gd name="connsiteX3" fmla="*/ 66818 w 160952"/>
                  <a:gd name="connsiteY3" fmla="*/ 203200 h 255596"/>
                  <a:gd name="connsiteX4" fmla="*/ 116031 w 160952"/>
                  <a:gd name="connsiteY4" fmla="*/ 125413 h 255596"/>
                  <a:gd name="connsiteX5" fmla="*/ 160481 w 160952"/>
                  <a:gd name="connsiteY5" fmla="*/ 1588 h 25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952" h="255596">
                    <a:moveTo>
                      <a:pt x="160481" y="1588"/>
                    </a:moveTo>
                    <a:cubicBezTo>
                      <a:pt x="155454" y="17198"/>
                      <a:pt x="112591" y="177006"/>
                      <a:pt x="85868" y="219075"/>
                    </a:cubicBezTo>
                    <a:cubicBezTo>
                      <a:pt x="59145" y="261144"/>
                      <a:pt x="3318" y="256646"/>
                      <a:pt x="143" y="254000"/>
                    </a:cubicBezTo>
                    <a:cubicBezTo>
                      <a:pt x="-3032" y="251354"/>
                      <a:pt x="47503" y="224631"/>
                      <a:pt x="66818" y="203200"/>
                    </a:cubicBezTo>
                    <a:cubicBezTo>
                      <a:pt x="86133" y="181769"/>
                      <a:pt x="103066" y="161132"/>
                      <a:pt x="116031" y="125413"/>
                    </a:cubicBezTo>
                    <a:cubicBezTo>
                      <a:pt x="128996" y="89694"/>
                      <a:pt x="165508" y="-14022"/>
                      <a:pt x="160481" y="15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190FB882-97EB-40B2-8421-CCF09778654B}"/>
                  </a:ext>
                </a:extLst>
              </p:cNvPr>
              <p:cNvSpPr/>
              <p:nvPr/>
            </p:nvSpPr>
            <p:spPr>
              <a:xfrm>
                <a:off x="3611700" y="7804137"/>
                <a:ext cx="50525" cy="179812"/>
              </a:xfrm>
              <a:custGeom>
                <a:avLst/>
                <a:gdLst>
                  <a:gd name="connsiteX0" fmla="*/ 22088 w 50525"/>
                  <a:gd name="connsiteY0" fmla="*/ 13 h 179812"/>
                  <a:gd name="connsiteX1" fmla="*/ 33200 w 50525"/>
                  <a:gd name="connsiteY1" fmla="*/ 61926 h 179812"/>
                  <a:gd name="connsiteX2" fmla="*/ 14150 w 50525"/>
                  <a:gd name="connsiteY2" fmla="*/ 161938 h 179812"/>
                  <a:gd name="connsiteX3" fmla="*/ 1450 w 50525"/>
                  <a:gd name="connsiteY3" fmla="*/ 176226 h 179812"/>
                  <a:gd name="connsiteX4" fmla="*/ 49075 w 50525"/>
                  <a:gd name="connsiteY4" fmla="*/ 120663 h 179812"/>
                  <a:gd name="connsiteX5" fmla="*/ 36375 w 50525"/>
                  <a:gd name="connsiteY5" fmla="*/ 66688 h 179812"/>
                  <a:gd name="connsiteX6" fmla="*/ 22088 w 50525"/>
                  <a:gd name="connsiteY6" fmla="*/ 13 h 17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525" h="179812">
                    <a:moveTo>
                      <a:pt x="22088" y="13"/>
                    </a:moveTo>
                    <a:cubicBezTo>
                      <a:pt x="21559" y="-781"/>
                      <a:pt x="34523" y="34939"/>
                      <a:pt x="33200" y="61926"/>
                    </a:cubicBezTo>
                    <a:cubicBezTo>
                      <a:pt x="31877" y="88913"/>
                      <a:pt x="19442" y="142888"/>
                      <a:pt x="14150" y="161938"/>
                    </a:cubicBezTo>
                    <a:cubicBezTo>
                      <a:pt x="8858" y="180988"/>
                      <a:pt x="-4371" y="183105"/>
                      <a:pt x="1450" y="176226"/>
                    </a:cubicBezTo>
                    <a:cubicBezTo>
                      <a:pt x="7271" y="169347"/>
                      <a:pt x="43254" y="138919"/>
                      <a:pt x="49075" y="120663"/>
                    </a:cubicBezTo>
                    <a:cubicBezTo>
                      <a:pt x="54896" y="102407"/>
                      <a:pt x="41667" y="83092"/>
                      <a:pt x="36375" y="66688"/>
                    </a:cubicBezTo>
                    <a:cubicBezTo>
                      <a:pt x="31083" y="50284"/>
                      <a:pt x="22617" y="807"/>
                      <a:pt x="22088" y="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8F85B768-31D2-4FA9-B002-363507D13895}"/>
                  </a:ext>
                </a:extLst>
              </p:cNvPr>
              <p:cNvSpPr/>
              <p:nvPr/>
            </p:nvSpPr>
            <p:spPr>
              <a:xfrm>
                <a:off x="3221991" y="7540238"/>
                <a:ext cx="151743" cy="444281"/>
              </a:xfrm>
              <a:custGeom>
                <a:avLst/>
                <a:gdLst>
                  <a:gd name="connsiteX0" fmla="*/ 634 w 151743"/>
                  <a:gd name="connsiteY0" fmla="*/ 387 h 444281"/>
                  <a:gd name="connsiteX1" fmla="*/ 14922 w 151743"/>
                  <a:gd name="connsiteY1" fmla="*/ 92462 h 444281"/>
                  <a:gd name="connsiteX2" fmla="*/ 38734 w 151743"/>
                  <a:gd name="connsiteY2" fmla="*/ 186125 h 444281"/>
                  <a:gd name="connsiteX3" fmla="*/ 151447 w 151743"/>
                  <a:gd name="connsiteY3" fmla="*/ 441712 h 444281"/>
                  <a:gd name="connsiteX4" fmla="*/ 70484 w 151743"/>
                  <a:gd name="connsiteY4" fmla="*/ 306775 h 444281"/>
                  <a:gd name="connsiteX5" fmla="*/ 35559 w 151743"/>
                  <a:gd name="connsiteY5" fmla="*/ 128975 h 444281"/>
                  <a:gd name="connsiteX6" fmla="*/ 634 w 151743"/>
                  <a:gd name="connsiteY6" fmla="*/ 387 h 444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743" h="444281">
                    <a:moveTo>
                      <a:pt x="634" y="387"/>
                    </a:moveTo>
                    <a:cubicBezTo>
                      <a:pt x="-2806" y="-5699"/>
                      <a:pt x="8572" y="61506"/>
                      <a:pt x="14922" y="92462"/>
                    </a:cubicBezTo>
                    <a:cubicBezTo>
                      <a:pt x="21272" y="123418"/>
                      <a:pt x="15980" y="127917"/>
                      <a:pt x="38734" y="186125"/>
                    </a:cubicBezTo>
                    <a:cubicBezTo>
                      <a:pt x="61488" y="244333"/>
                      <a:pt x="146155" y="421604"/>
                      <a:pt x="151447" y="441712"/>
                    </a:cubicBezTo>
                    <a:cubicBezTo>
                      <a:pt x="156739" y="461820"/>
                      <a:pt x="89799" y="358898"/>
                      <a:pt x="70484" y="306775"/>
                    </a:cubicBezTo>
                    <a:cubicBezTo>
                      <a:pt x="51169" y="254652"/>
                      <a:pt x="44555" y="176865"/>
                      <a:pt x="35559" y="128975"/>
                    </a:cubicBezTo>
                    <a:cubicBezTo>
                      <a:pt x="26563" y="81085"/>
                      <a:pt x="4074" y="6473"/>
                      <a:pt x="634" y="3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380A356B-E9F1-4A77-9D91-56D820DC3B98}"/>
                  </a:ext>
                </a:extLst>
              </p:cNvPr>
              <p:cNvSpPr/>
              <p:nvPr/>
            </p:nvSpPr>
            <p:spPr>
              <a:xfrm>
                <a:off x="3216996" y="7659299"/>
                <a:ext cx="120532" cy="351024"/>
              </a:xfrm>
              <a:custGeom>
                <a:avLst/>
                <a:gdLst>
                  <a:gd name="connsiteX0" fmla="*/ 26267 w 120532"/>
                  <a:gd name="connsiteY0" fmla="*/ 389 h 351024"/>
                  <a:gd name="connsiteX1" fmla="*/ 4042 w 120532"/>
                  <a:gd name="connsiteY1" fmla="*/ 92464 h 351024"/>
                  <a:gd name="connsiteX2" fmla="*/ 119929 w 120532"/>
                  <a:gd name="connsiteY2" fmla="*/ 344876 h 351024"/>
                  <a:gd name="connsiteX3" fmla="*/ 48492 w 120532"/>
                  <a:gd name="connsiteY3" fmla="*/ 260739 h 351024"/>
                  <a:gd name="connsiteX4" fmla="*/ 24679 w 120532"/>
                  <a:gd name="connsiteY4" fmla="*/ 121039 h 351024"/>
                  <a:gd name="connsiteX5" fmla="*/ 26267 w 120532"/>
                  <a:gd name="connsiteY5" fmla="*/ 389 h 35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532" h="351024">
                    <a:moveTo>
                      <a:pt x="26267" y="389"/>
                    </a:moveTo>
                    <a:cubicBezTo>
                      <a:pt x="22827" y="-4374"/>
                      <a:pt x="-11568" y="35050"/>
                      <a:pt x="4042" y="92464"/>
                    </a:cubicBezTo>
                    <a:cubicBezTo>
                      <a:pt x="19652" y="149878"/>
                      <a:pt x="112521" y="316830"/>
                      <a:pt x="119929" y="344876"/>
                    </a:cubicBezTo>
                    <a:cubicBezTo>
                      <a:pt x="127337" y="372922"/>
                      <a:pt x="64367" y="298045"/>
                      <a:pt x="48492" y="260739"/>
                    </a:cubicBezTo>
                    <a:cubicBezTo>
                      <a:pt x="32617" y="223433"/>
                      <a:pt x="28648" y="161785"/>
                      <a:pt x="24679" y="121039"/>
                    </a:cubicBezTo>
                    <a:cubicBezTo>
                      <a:pt x="20710" y="80293"/>
                      <a:pt x="29707" y="5152"/>
                      <a:pt x="26267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313D4E1F-8CDE-4F3E-A4EA-7D88E390EF19}"/>
                  </a:ext>
                </a:extLst>
              </p:cNvPr>
              <p:cNvSpPr/>
              <p:nvPr/>
            </p:nvSpPr>
            <p:spPr>
              <a:xfrm>
                <a:off x="3027973" y="7639872"/>
                <a:ext cx="224103" cy="311955"/>
              </a:xfrm>
              <a:custGeom>
                <a:avLst/>
                <a:gdLst>
                  <a:gd name="connsiteX0" fmla="*/ 221640 w 224103"/>
                  <a:gd name="connsiteY0" fmla="*/ 30928 h 311955"/>
                  <a:gd name="connsiteX1" fmla="*/ 156552 w 224103"/>
                  <a:gd name="connsiteY1" fmla="*/ 2353 h 311955"/>
                  <a:gd name="connsiteX2" fmla="*/ 53365 w 224103"/>
                  <a:gd name="connsiteY2" fmla="*/ 92841 h 311955"/>
                  <a:gd name="connsiteX3" fmla="*/ 23202 w 224103"/>
                  <a:gd name="connsiteY3" fmla="*/ 213491 h 311955"/>
                  <a:gd name="connsiteX4" fmla="*/ 15265 w 224103"/>
                  <a:gd name="connsiteY4" fmla="*/ 311916 h 311955"/>
                  <a:gd name="connsiteX5" fmla="*/ 2565 w 224103"/>
                  <a:gd name="connsiteY5" fmla="*/ 202378 h 311955"/>
                  <a:gd name="connsiteX6" fmla="*/ 70827 w 224103"/>
                  <a:gd name="connsiteY6" fmla="*/ 78553 h 311955"/>
                  <a:gd name="connsiteX7" fmla="*/ 221640 w 224103"/>
                  <a:gd name="connsiteY7" fmla="*/ 30928 h 31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103" h="311955">
                    <a:moveTo>
                      <a:pt x="221640" y="30928"/>
                    </a:moveTo>
                    <a:cubicBezTo>
                      <a:pt x="235928" y="18228"/>
                      <a:pt x="184598" y="-7966"/>
                      <a:pt x="156552" y="2353"/>
                    </a:cubicBezTo>
                    <a:cubicBezTo>
                      <a:pt x="128506" y="12672"/>
                      <a:pt x="75590" y="57651"/>
                      <a:pt x="53365" y="92841"/>
                    </a:cubicBezTo>
                    <a:cubicBezTo>
                      <a:pt x="31140" y="128031"/>
                      <a:pt x="29552" y="176979"/>
                      <a:pt x="23202" y="213491"/>
                    </a:cubicBezTo>
                    <a:cubicBezTo>
                      <a:pt x="16852" y="250003"/>
                      <a:pt x="18704" y="313768"/>
                      <a:pt x="15265" y="311916"/>
                    </a:cubicBezTo>
                    <a:cubicBezTo>
                      <a:pt x="11826" y="310064"/>
                      <a:pt x="-6695" y="241272"/>
                      <a:pt x="2565" y="202378"/>
                    </a:cubicBezTo>
                    <a:cubicBezTo>
                      <a:pt x="11825" y="163484"/>
                      <a:pt x="39871" y="108980"/>
                      <a:pt x="70827" y="78553"/>
                    </a:cubicBezTo>
                    <a:cubicBezTo>
                      <a:pt x="101783" y="48126"/>
                      <a:pt x="207352" y="43628"/>
                      <a:pt x="221640" y="30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82A0BC3F-0A40-4DF2-9DFA-A855BBB85961}"/>
                  </a:ext>
                </a:extLst>
              </p:cNvPr>
              <p:cNvSpPr/>
              <p:nvPr/>
            </p:nvSpPr>
            <p:spPr>
              <a:xfrm>
                <a:off x="3071801" y="7718295"/>
                <a:ext cx="132970" cy="709250"/>
              </a:xfrm>
              <a:custGeom>
                <a:avLst/>
                <a:gdLst>
                  <a:gd name="connsiteX0" fmla="*/ 34937 w 132970"/>
                  <a:gd name="connsiteY0" fmla="*/ 130 h 709250"/>
                  <a:gd name="connsiteX1" fmla="*/ 12 w 132970"/>
                  <a:gd name="connsiteY1" fmla="*/ 120780 h 709250"/>
                  <a:gd name="connsiteX2" fmla="*/ 31762 w 132970"/>
                  <a:gd name="connsiteY2" fmla="*/ 290643 h 709250"/>
                  <a:gd name="connsiteX3" fmla="*/ 93674 w 132970"/>
                  <a:gd name="connsiteY3" fmla="*/ 428755 h 709250"/>
                  <a:gd name="connsiteX4" fmla="*/ 117487 w 132970"/>
                  <a:gd name="connsiteY4" fmla="*/ 524005 h 709250"/>
                  <a:gd name="connsiteX5" fmla="*/ 131774 w 132970"/>
                  <a:gd name="connsiteY5" fmla="*/ 619255 h 709250"/>
                  <a:gd name="connsiteX6" fmla="*/ 130187 w 132970"/>
                  <a:gd name="connsiteY6" fmla="*/ 708155 h 709250"/>
                  <a:gd name="connsiteX7" fmla="*/ 114312 w 132970"/>
                  <a:gd name="connsiteY7" fmla="*/ 555755 h 709250"/>
                  <a:gd name="connsiteX8" fmla="*/ 76212 w 132970"/>
                  <a:gd name="connsiteY8" fmla="*/ 362080 h 709250"/>
                  <a:gd name="connsiteX9" fmla="*/ 14299 w 132970"/>
                  <a:gd name="connsiteY9" fmla="*/ 143005 h 709250"/>
                  <a:gd name="connsiteX10" fmla="*/ 34937 w 132970"/>
                  <a:gd name="connsiteY10" fmla="*/ 130 h 70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970" h="709250">
                    <a:moveTo>
                      <a:pt x="34937" y="130"/>
                    </a:moveTo>
                    <a:cubicBezTo>
                      <a:pt x="32556" y="-3574"/>
                      <a:pt x="541" y="72361"/>
                      <a:pt x="12" y="120780"/>
                    </a:cubicBezTo>
                    <a:cubicBezTo>
                      <a:pt x="-517" y="169199"/>
                      <a:pt x="16152" y="239314"/>
                      <a:pt x="31762" y="290643"/>
                    </a:cubicBezTo>
                    <a:cubicBezTo>
                      <a:pt x="47372" y="341972"/>
                      <a:pt x="79387" y="389861"/>
                      <a:pt x="93674" y="428755"/>
                    </a:cubicBezTo>
                    <a:cubicBezTo>
                      <a:pt x="107962" y="467649"/>
                      <a:pt x="111137" y="492255"/>
                      <a:pt x="117487" y="524005"/>
                    </a:cubicBezTo>
                    <a:cubicBezTo>
                      <a:pt x="123837" y="555755"/>
                      <a:pt x="129657" y="588563"/>
                      <a:pt x="131774" y="619255"/>
                    </a:cubicBezTo>
                    <a:cubicBezTo>
                      <a:pt x="133891" y="649947"/>
                      <a:pt x="133097" y="718738"/>
                      <a:pt x="130187" y="708155"/>
                    </a:cubicBezTo>
                    <a:cubicBezTo>
                      <a:pt x="127277" y="697572"/>
                      <a:pt x="123308" y="613434"/>
                      <a:pt x="114312" y="555755"/>
                    </a:cubicBezTo>
                    <a:cubicBezTo>
                      <a:pt x="105316" y="498076"/>
                      <a:pt x="92881" y="430872"/>
                      <a:pt x="76212" y="362080"/>
                    </a:cubicBezTo>
                    <a:cubicBezTo>
                      <a:pt x="59543" y="293288"/>
                      <a:pt x="21707" y="200949"/>
                      <a:pt x="14299" y="143005"/>
                    </a:cubicBezTo>
                    <a:cubicBezTo>
                      <a:pt x="6891" y="85061"/>
                      <a:pt x="37318" y="3834"/>
                      <a:pt x="34937" y="1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5774EE38-EB0D-4046-BD5E-F47F5EBA4984}"/>
                  </a:ext>
                </a:extLst>
              </p:cNvPr>
              <p:cNvSpPr/>
              <p:nvPr/>
            </p:nvSpPr>
            <p:spPr>
              <a:xfrm>
                <a:off x="3035212" y="7939294"/>
                <a:ext cx="167763" cy="608446"/>
              </a:xfrm>
              <a:custGeom>
                <a:avLst/>
                <a:gdLst>
                  <a:gd name="connsiteX0" fmla="*/ 88 w 167763"/>
                  <a:gd name="connsiteY0" fmla="*/ 1381 h 608446"/>
                  <a:gd name="connsiteX1" fmla="*/ 76288 w 167763"/>
                  <a:gd name="connsiteY1" fmla="*/ 190294 h 608446"/>
                  <a:gd name="connsiteX2" fmla="*/ 133438 w 167763"/>
                  <a:gd name="connsiteY2" fmla="*/ 356981 h 608446"/>
                  <a:gd name="connsiteX3" fmla="*/ 141376 w 167763"/>
                  <a:gd name="connsiteY3" fmla="*/ 472869 h 608446"/>
                  <a:gd name="connsiteX4" fmla="*/ 122326 w 167763"/>
                  <a:gd name="connsiteY4" fmla="*/ 545894 h 608446"/>
                  <a:gd name="connsiteX5" fmla="*/ 111213 w 167763"/>
                  <a:gd name="connsiteY5" fmla="*/ 579231 h 608446"/>
                  <a:gd name="connsiteX6" fmla="*/ 166776 w 167763"/>
                  <a:gd name="connsiteY6" fmla="*/ 607806 h 608446"/>
                  <a:gd name="connsiteX7" fmla="*/ 144551 w 167763"/>
                  <a:gd name="connsiteY7" fmla="*/ 550656 h 608446"/>
                  <a:gd name="connsiteX8" fmla="*/ 115976 w 167763"/>
                  <a:gd name="connsiteY8" fmla="*/ 245856 h 608446"/>
                  <a:gd name="connsiteX9" fmla="*/ 62001 w 167763"/>
                  <a:gd name="connsiteY9" fmla="*/ 110919 h 608446"/>
                  <a:gd name="connsiteX10" fmla="*/ 88 w 167763"/>
                  <a:gd name="connsiteY10" fmla="*/ 1381 h 60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763" h="608446">
                    <a:moveTo>
                      <a:pt x="88" y="1381"/>
                    </a:moveTo>
                    <a:cubicBezTo>
                      <a:pt x="2469" y="14610"/>
                      <a:pt x="54063" y="131027"/>
                      <a:pt x="76288" y="190294"/>
                    </a:cubicBezTo>
                    <a:cubicBezTo>
                      <a:pt x="98513" y="249561"/>
                      <a:pt x="122590" y="309885"/>
                      <a:pt x="133438" y="356981"/>
                    </a:cubicBezTo>
                    <a:cubicBezTo>
                      <a:pt x="144286" y="404077"/>
                      <a:pt x="143228" y="441384"/>
                      <a:pt x="141376" y="472869"/>
                    </a:cubicBezTo>
                    <a:cubicBezTo>
                      <a:pt x="139524" y="504355"/>
                      <a:pt x="127353" y="528167"/>
                      <a:pt x="122326" y="545894"/>
                    </a:cubicBezTo>
                    <a:cubicBezTo>
                      <a:pt x="117299" y="563621"/>
                      <a:pt x="103805" y="568912"/>
                      <a:pt x="111213" y="579231"/>
                    </a:cubicBezTo>
                    <a:cubicBezTo>
                      <a:pt x="118621" y="589550"/>
                      <a:pt x="161220" y="612569"/>
                      <a:pt x="166776" y="607806"/>
                    </a:cubicBezTo>
                    <a:cubicBezTo>
                      <a:pt x="172332" y="603044"/>
                      <a:pt x="153018" y="610981"/>
                      <a:pt x="144551" y="550656"/>
                    </a:cubicBezTo>
                    <a:cubicBezTo>
                      <a:pt x="136084" y="490331"/>
                      <a:pt x="129734" y="319146"/>
                      <a:pt x="115976" y="245856"/>
                    </a:cubicBezTo>
                    <a:cubicBezTo>
                      <a:pt x="102218" y="172566"/>
                      <a:pt x="80257" y="148490"/>
                      <a:pt x="62001" y="110919"/>
                    </a:cubicBezTo>
                    <a:cubicBezTo>
                      <a:pt x="43745" y="73348"/>
                      <a:pt x="-2293" y="-11848"/>
                      <a:pt x="88" y="1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D0B5ABA4-138B-44F4-A06B-46001B8A39B2}"/>
                  </a:ext>
                </a:extLst>
              </p:cNvPr>
              <p:cNvSpPr/>
              <p:nvPr/>
            </p:nvSpPr>
            <p:spPr>
              <a:xfrm>
                <a:off x="3610248" y="7966045"/>
                <a:ext cx="196927" cy="738784"/>
              </a:xfrm>
              <a:custGeom>
                <a:avLst/>
                <a:gdLst>
                  <a:gd name="connsiteX0" fmla="*/ 37827 w 196927"/>
                  <a:gd name="connsiteY0" fmla="*/ 30 h 738784"/>
                  <a:gd name="connsiteX1" fmla="*/ 21952 w 196927"/>
                  <a:gd name="connsiteY1" fmla="*/ 163543 h 738784"/>
                  <a:gd name="connsiteX2" fmla="*/ 80690 w 196927"/>
                  <a:gd name="connsiteY2" fmla="*/ 361980 h 738784"/>
                  <a:gd name="connsiteX3" fmla="*/ 137840 w 196927"/>
                  <a:gd name="connsiteY3" fmla="*/ 493743 h 738784"/>
                  <a:gd name="connsiteX4" fmla="*/ 191815 w 196927"/>
                  <a:gd name="connsiteY4" fmla="*/ 579468 h 738784"/>
                  <a:gd name="connsiteX5" fmla="*/ 191815 w 196927"/>
                  <a:gd name="connsiteY5" fmla="*/ 684243 h 738784"/>
                  <a:gd name="connsiteX6" fmla="*/ 166415 w 196927"/>
                  <a:gd name="connsiteY6" fmla="*/ 733455 h 738784"/>
                  <a:gd name="connsiteX7" fmla="*/ 180702 w 196927"/>
                  <a:gd name="connsiteY7" fmla="*/ 560418 h 738784"/>
                  <a:gd name="connsiteX8" fmla="*/ 126727 w 196927"/>
                  <a:gd name="connsiteY8" fmla="*/ 436593 h 738784"/>
                  <a:gd name="connsiteX9" fmla="*/ 2902 w 196927"/>
                  <a:gd name="connsiteY9" fmla="*/ 152430 h 738784"/>
                  <a:gd name="connsiteX10" fmla="*/ 37827 w 196927"/>
                  <a:gd name="connsiteY10" fmla="*/ 30 h 73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6927" h="738784">
                    <a:moveTo>
                      <a:pt x="37827" y="30"/>
                    </a:moveTo>
                    <a:cubicBezTo>
                      <a:pt x="41002" y="1882"/>
                      <a:pt x="14808" y="103218"/>
                      <a:pt x="21952" y="163543"/>
                    </a:cubicBezTo>
                    <a:cubicBezTo>
                      <a:pt x="29096" y="223868"/>
                      <a:pt x="61375" y="306947"/>
                      <a:pt x="80690" y="361980"/>
                    </a:cubicBezTo>
                    <a:cubicBezTo>
                      <a:pt x="100005" y="417013"/>
                      <a:pt x="119319" y="457495"/>
                      <a:pt x="137840" y="493743"/>
                    </a:cubicBezTo>
                    <a:cubicBezTo>
                      <a:pt x="156361" y="529991"/>
                      <a:pt x="182819" y="547718"/>
                      <a:pt x="191815" y="579468"/>
                    </a:cubicBezTo>
                    <a:cubicBezTo>
                      <a:pt x="200811" y="611218"/>
                      <a:pt x="196048" y="658579"/>
                      <a:pt x="191815" y="684243"/>
                    </a:cubicBezTo>
                    <a:cubicBezTo>
                      <a:pt x="187582" y="709907"/>
                      <a:pt x="168267" y="754093"/>
                      <a:pt x="166415" y="733455"/>
                    </a:cubicBezTo>
                    <a:cubicBezTo>
                      <a:pt x="164563" y="712818"/>
                      <a:pt x="187317" y="609895"/>
                      <a:pt x="180702" y="560418"/>
                    </a:cubicBezTo>
                    <a:cubicBezTo>
                      <a:pt x="174087" y="510941"/>
                      <a:pt x="156360" y="504591"/>
                      <a:pt x="126727" y="436593"/>
                    </a:cubicBezTo>
                    <a:cubicBezTo>
                      <a:pt x="97094" y="368595"/>
                      <a:pt x="17719" y="224926"/>
                      <a:pt x="2902" y="152430"/>
                    </a:cubicBezTo>
                    <a:cubicBezTo>
                      <a:pt x="-11915" y="79934"/>
                      <a:pt x="34652" y="-1822"/>
                      <a:pt x="37827" y="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C390BF30-D9AF-4C1D-8938-D0D70972AA03}"/>
                  </a:ext>
                </a:extLst>
              </p:cNvPr>
              <p:cNvSpPr/>
              <p:nvPr/>
            </p:nvSpPr>
            <p:spPr>
              <a:xfrm>
                <a:off x="3544790" y="8029156"/>
                <a:ext cx="84235" cy="13119"/>
              </a:xfrm>
              <a:custGeom>
                <a:avLst/>
                <a:gdLst>
                  <a:gd name="connsiteX0" fmla="*/ 84235 w 84235"/>
                  <a:gd name="connsiteY0" fmla="*/ 13119 h 13119"/>
                  <a:gd name="connsiteX1" fmla="*/ 98 w 84235"/>
                  <a:gd name="connsiteY1" fmla="*/ 419 h 13119"/>
                  <a:gd name="connsiteX2" fmla="*/ 84235 w 84235"/>
                  <a:gd name="connsiteY2" fmla="*/ 13119 h 1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235" h="13119">
                    <a:moveTo>
                      <a:pt x="84235" y="13119"/>
                    </a:moveTo>
                    <a:cubicBezTo>
                      <a:pt x="84235" y="13119"/>
                      <a:pt x="3538" y="3594"/>
                      <a:pt x="98" y="419"/>
                    </a:cubicBezTo>
                    <a:cubicBezTo>
                      <a:pt x="-3342" y="-2756"/>
                      <a:pt x="84235" y="13119"/>
                      <a:pt x="84235" y="131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88653429-FCB8-44D3-B23A-9504D65E1E24}"/>
                  </a:ext>
                </a:extLst>
              </p:cNvPr>
              <p:cNvSpPr/>
              <p:nvPr/>
            </p:nvSpPr>
            <p:spPr>
              <a:xfrm>
                <a:off x="3543300" y="7988300"/>
                <a:ext cx="90488" cy="14673"/>
              </a:xfrm>
              <a:custGeom>
                <a:avLst/>
                <a:gdLst>
                  <a:gd name="connsiteX0" fmla="*/ 90488 w 90488"/>
                  <a:gd name="connsiteY0" fmla="*/ 0 h 14673"/>
                  <a:gd name="connsiteX1" fmla="*/ 0 w 90488"/>
                  <a:gd name="connsiteY1" fmla="*/ 14288 h 14673"/>
                  <a:gd name="connsiteX2" fmla="*/ 90488 w 90488"/>
                  <a:gd name="connsiteY2" fmla="*/ 0 h 1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488" h="14673">
                    <a:moveTo>
                      <a:pt x="90488" y="0"/>
                    </a:moveTo>
                    <a:cubicBezTo>
                      <a:pt x="90488" y="0"/>
                      <a:pt x="265" y="11113"/>
                      <a:pt x="0" y="14288"/>
                    </a:cubicBezTo>
                    <a:cubicBezTo>
                      <a:pt x="-265" y="17463"/>
                      <a:pt x="90488" y="0"/>
                      <a:pt x="9048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94282479-4728-49FF-8A3D-3178C2E1A14A}"/>
                  </a:ext>
                </a:extLst>
              </p:cNvPr>
              <p:cNvSpPr/>
              <p:nvPr/>
            </p:nvSpPr>
            <p:spPr>
              <a:xfrm>
                <a:off x="3272539" y="8692896"/>
                <a:ext cx="518041" cy="350713"/>
              </a:xfrm>
              <a:custGeom>
                <a:avLst/>
                <a:gdLst>
                  <a:gd name="connsiteX0" fmla="*/ 512061 w 518041"/>
                  <a:gd name="connsiteY0" fmla="*/ 254 h 350713"/>
                  <a:gd name="connsiteX1" fmla="*/ 481899 w 518041"/>
                  <a:gd name="connsiteY1" fmla="*/ 152654 h 350713"/>
                  <a:gd name="connsiteX2" fmla="*/ 431099 w 518041"/>
                  <a:gd name="connsiteY2" fmla="*/ 263779 h 350713"/>
                  <a:gd name="connsiteX3" fmla="*/ 380299 w 518041"/>
                  <a:gd name="connsiteY3" fmla="*/ 328867 h 350713"/>
                  <a:gd name="connsiteX4" fmla="*/ 245361 w 518041"/>
                  <a:gd name="connsiteY4" fmla="*/ 349504 h 350713"/>
                  <a:gd name="connsiteX5" fmla="*/ 132649 w 518041"/>
                  <a:gd name="connsiteY5" fmla="*/ 298704 h 350713"/>
                  <a:gd name="connsiteX6" fmla="*/ 21524 w 518041"/>
                  <a:gd name="connsiteY6" fmla="*/ 197104 h 350713"/>
                  <a:gd name="connsiteX7" fmla="*/ 886 w 518041"/>
                  <a:gd name="connsiteY7" fmla="*/ 147892 h 350713"/>
                  <a:gd name="connsiteX8" fmla="*/ 35811 w 518041"/>
                  <a:gd name="connsiteY8" fmla="*/ 201867 h 350713"/>
                  <a:gd name="connsiteX9" fmla="*/ 200911 w 518041"/>
                  <a:gd name="connsiteY9" fmla="*/ 324104 h 350713"/>
                  <a:gd name="connsiteX10" fmla="*/ 361249 w 518041"/>
                  <a:gd name="connsiteY10" fmla="*/ 312992 h 350713"/>
                  <a:gd name="connsiteX11" fmla="*/ 456499 w 518041"/>
                  <a:gd name="connsiteY11" fmla="*/ 239967 h 350713"/>
                  <a:gd name="connsiteX12" fmla="*/ 510474 w 518041"/>
                  <a:gd name="connsiteY12" fmla="*/ 119317 h 350713"/>
                  <a:gd name="connsiteX13" fmla="*/ 512061 w 518041"/>
                  <a:gd name="connsiteY13" fmla="*/ 254 h 35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8041" h="350713">
                    <a:moveTo>
                      <a:pt x="512061" y="254"/>
                    </a:moveTo>
                    <a:cubicBezTo>
                      <a:pt x="507299" y="5810"/>
                      <a:pt x="495393" y="108733"/>
                      <a:pt x="481899" y="152654"/>
                    </a:cubicBezTo>
                    <a:cubicBezTo>
                      <a:pt x="468405" y="196575"/>
                      <a:pt x="448032" y="234410"/>
                      <a:pt x="431099" y="263779"/>
                    </a:cubicBezTo>
                    <a:cubicBezTo>
                      <a:pt x="414166" y="293148"/>
                      <a:pt x="411255" y="314580"/>
                      <a:pt x="380299" y="328867"/>
                    </a:cubicBezTo>
                    <a:cubicBezTo>
                      <a:pt x="349343" y="343155"/>
                      <a:pt x="286636" y="354531"/>
                      <a:pt x="245361" y="349504"/>
                    </a:cubicBezTo>
                    <a:cubicBezTo>
                      <a:pt x="204086" y="344477"/>
                      <a:pt x="169955" y="324104"/>
                      <a:pt x="132649" y="298704"/>
                    </a:cubicBezTo>
                    <a:cubicBezTo>
                      <a:pt x="95343" y="273304"/>
                      <a:pt x="43485" y="222239"/>
                      <a:pt x="21524" y="197104"/>
                    </a:cubicBezTo>
                    <a:cubicBezTo>
                      <a:pt x="-437" y="171969"/>
                      <a:pt x="-1495" y="147098"/>
                      <a:pt x="886" y="147892"/>
                    </a:cubicBezTo>
                    <a:cubicBezTo>
                      <a:pt x="3267" y="148686"/>
                      <a:pt x="2474" y="172498"/>
                      <a:pt x="35811" y="201867"/>
                    </a:cubicBezTo>
                    <a:cubicBezTo>
                      <a:pt x="69148" y="231236"/>
                      <a:pt x="146671" y="305583"/>
                      <a:pt x="200911" y="324104"/>
                    </a:cubicBezTo>
                    <a:cubicBezTo>
                      <a:pt x="255151" y="342625"/>
                      <a:pt x="318651" y="327015"/>
                      <a:pt x="361249" y="312992"/>
                    </a:cubicBezTo>
                    <a:cubicBezTo>
                      <a:pt x="403847" y="298969"/>
                      <a:pt x="431628" y="272246"/>
                      <a:pt x="456499" y="239967"/>
                    </a:cubicBezTo>
                    <a:cubicBezTo>
                      <a:pt x="481370" y="207688"/>
                      <a:pt x="497510" y="157152"/>
                      <a:pt x="510474" y="119317"/>
                    </a:cubicBezTo>
                    <a:cubicBezTo>
                      <a:pt x="523438" y="81482"/>
                      <a:pt x="516823" y="-5302"/>
                      <a:pt x="512061" y="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62FB4A0B-6355-4FDD-83F6-1E3697F0DC13}"/>
                  </a:ext>
                </a:extLst>
              </p:cNvPr>
              <p:cNvSpPr/>
              <p:nvPr/>
            </p:nvSpPr>
            <p:spPr>
              <a:xfrm>
                <a:off x="3292715" y="8702385"/>
                <a:ext cx="493473" cy="268469"/>
              </a:xfrm>
              <a:custGeom>
                <a:avLst/>
                <a:gdLst>
                  <a:gd name="connsiteX0" fmla="*/ 6110 w 493473"/>
                  <a:gd name="connsiteY0" fmla="*/ 62203 h 268469"/>
                  <a:gd name="connsiteX1" fmla="*/ 231535 w 493473"/>
                  <a:gd name="connsiteY1" fmla="*/ 249528 h 268469"/>
                  <a:gd name="connsiteX2" fmla="*/ 309323 w 493473"/>
                  <a:gd name="connsiteY2" fmla="*/ 260640 h 268469"/>
                  <a:gd name="connsiteX3" fmla="*/ 377585 w 493473"/>
                  <a:gd name="connsiteY3" fmla="*/ 236828 h 268469"/>
                  <a:gd name="connsiteX4" fmla="*/ 493473 w 493473"/>
                  <a:gd name="connsiteY4" fmla="*/ 290 h 268469"/>
                  <a:gd name="connsiteX5" fmla="*/ 375998 w 493473"/>
                  <a:gd name="connsiteY5" fmla="*/ 189203 h 268469"/>
                  <a:gd name="connsiteX6" fmla="*/ 168035 w 493473"/>
                  <a:gd name="connsiteY6" fmla="*/ 240003 h 268469"/>
                  <a:gd name="connsiteX7" fmla="*/ 72785 w 493473"/>
                  <a:gd name="connsiteY7" fmla="*/ 170153 h 268469"/>
                  <a:gd name="connsiteX8" fmla="*/ 6110 w 493473"/>
                  <a:gd name="connsiteY8" fmla="*/ 62203 h 26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473" h="268469">
                    <a:moveTo>
                      <a:pt x="6110" y="62203"/>
                    </a:moveTo>
                    <a:cubicBezTo>
                      <a:pt x="32568" y="75432"/>
                      <a:pt x="181000" y="216455"/>
                      <a:pt x="231535" y="249528"/>
                    </a:cubicBezTo>
                    <a:cubicBezTo>
                      <a:pt x="282070" y="282601"/>
                      <a:pt x="284981" y="262757"/>
                      <a:pt x="309323" y="260640"/>
                    </a:cubicBezTo>
                    <a:cubicBezTo>
                      <a:pt x="333665" y="258523"/>
                      <a:pt x="346893" y="280220"/>
                      <a:pt x="377585" y="236828"/>
                    </a:cubicBezTo>
                    <a:cubicBezTo>
                      <a:pt x="408277" y="193436"/>
                      <a:pt x="493737" y="8227"/>
                      <a:pt x="493473" y="290"/>
                    </a:cubicBezTo>
                    <a:cubicBezTo>
                      <a:pt x="493209" y="-7647"/>
                      <a:pt x="430238" y="149251"/>
                      <a:pt x="375998" y="189203"/>
                    </a:cubicBezTo>
                    <a:cubicBezTo>
                      <a:pt x="321758" y="229155"/>
                      <a:pt x="218571" y="243178"/>
                      <a:pt x="168035" y="240003"/>
                    </a:cubicBezTo>
                    <a:cubicBezTo>
                      <a:pt x="117500" y="236828"/>
                      <a:pt x="99508" y="197934"/>
                      <a:pt x="72785" y="170153"/>
                    </a:cubicBezTo>
                    <a:cubicBezTo>
                      <a:pt x="46062" y="142372"/>
                      <a:pt x="-20348" y="48974"/>
                      <a:pt x="6110" y="622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E4DAB760-D27B-4638-AF7F-3B397E7F65D0}"/>
                  </a:ext>
                </a:extLst>
              </p:cNvPr>
              <p:cNvSpPr/>
              <p:nvPr/>
            </p:nvSpPr>
            <p:spPr>
              <a:xfrm>
                <a:off x="3502955" y="8498297"/>
                <a:ext cx="64025" cy="443101"/>
              </a:xfrm>
              <a:custGeom>
                <a:avLst/>
                <a:gdLst>
                  <a:gd name="connsiteX0" fmla="*/ 2245 w 64025"/>
                  <a:gd name="connsiteY0" fmla="*/ 1178 h 443101"/>
                  <a:gd name="connsiteX1" fmla="*/ 49870 w 64025"/>
                  <a:gd name="connsiteY1" fmla="*/ 182153 h 443101"/>
                  <a:gd name="connsiteX2" fmla="*/ 40345 w 64025"/>
                  <a:gd name="connsiteY2" fmla="*/ 247241 h 443101"/>
                  <a:gd name="connsiteX3" fmla="*/ 60983 w 64025"/>
                  <a:gd name="connsiteY3" fmla="*/ 442503 h 443101"/>
                  <a:gd name="connsiteX4" fmla="*/ 59395 w 64025"/>
                  <a:gd name="connsiteY4" fmla="*/ 304391 h 443101"/>
                  <a:gd name="connsiteX5" fmla="*/ 60983 w 64025"/>
                  <a:gd name="connsiteY5" fmla="*/ 196441 h 443101"/>
                  <a:gd name="connsiteX6" fmla="*/ 13358 w 64025"/>
                  <a:gd name="connsiteY6" fmla="*/ 107541 h 443101"/>
                  <a:gd name="connsiteX7" fmla="*/ 2245 w 64025"/>
                  <a:gd name="connsiteY7" fmla="*/ 1178 h 443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025" h="443101">
                    <a:moveTo>
                      <a:pt x="2245" y="1178"/>
                    </a:moveTo>
                    <a:cubicBezTo>
                      <a:pt x="8330" y="13613"/>
                      <a:pt x="43520" y="141142"/>
                      <a:pt x="49870" y="182153"/>
                    </a:cubicBezTo>
                    <a:cubicBezTo>
                      <a:pt x="56220" y="223164"/>
                      <a:pt x="38493" y="203849"/>
                      <a:pt x="40345" y="247241"/>
                    </a:cubicBezTo>
                    <a:cubicBezTo>
                      <a:pt x="42197" y="290633"/>
                      <a:pt x="57808" y="432978"/>
                      <a:pt x="60983" y="442503"/>
                    </a:cubicBezTo>
                    <a:cubicBezTo>
                      <a:pt x="64158" y="452028"/>
                      <a:pt x="59395" y="345401"/>
                      <a:pt x="59395" y="304391"/>
                    </a:cubicBezTo>
                    <a:cubicBezTo>
                      <a:pt x="59395" y="263381"/>
                      <a:pt x="68656" y="229249"/>
                      <a:pt x="60983" y="196441"/>
                    </a:cubicBezTo>
                    <a:cubicBezTo>
                      <a:pt x="53310" y="163633"/>
                      <a:pt x="23412" y="136910"/>
                      <a:pt x="13358" y="107541"/>
                    </a:cubicBezTo>
                    <a:cubicBezTo>
                      <a:pt x="3304" y="78172"/>
                      <a:pt x="-3840" y="-11257"/>
                      <a:pt x="2245" y="11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513C2A49-C9A9-403B-81A7-C45A950A2DE3}"/>
                  </a:ext>
                </a:extLst>
              </p:cNvPr>
              <p:cNvSpPr/>
              <p:nvPr/>
            </p:nvSpPr>
            <p:spPr>
              <a:xfrm>
                <a:off x="3595640" y="8496299"/>
                <a:ext cx="79795" cy="422306"/>
              </a:xfrm>
              <a:custGeom>
                <a:avLst/>
                <a:gdLst>
                  <a:gd name="connsiteX0" fmla="*/ 48 w 79795"/>
                  <a:gd name="connsiteY0" fmla="*/ 1 h 422306"/>
                  <a:gd name="connsiteX1" fmla="*/ 44498 w 79795"/>
                  <a:gd name="connsiteY1" fmla="*/ 155576 h 422306"/>
                  <a:gd name="connsiteX2" fmla="*/ 49260 w 79795"/>
                  <a:gd name="connsiteY2" fmla="*/ 231776 h 422306"/>
                  <a:gd name="connsiteX3" fmla="*/ 50848 w 79795"/>
                  <a:gd name="connsiteY3" fmla="*/ 419101 h 422306"/>
                  <a:gd name="connsiteX4" fmla="*/ 79423 w 79795"/>
                  <a:gd name="connsiteY4" fmla="*/ 341314 h 422306"/>
                  <a:gd name="connsiteX5" fmla="*/ 65135 w 79795"/>
                  <a:gd name="connsiteY5" fmla="*/ 228601 h 422306"/>
                  <a:gd name="connsiteX6" fmla="*/ 36560 w 79795"/>
                  <a:gd name="connsiteY6" fmla="*/ 152401 h 422306"/>
                  <a:gd name="connsiteX7" fmla="*/ 48 w 79795"/>
                  <a:gd name="connsiteY7" fmla="*/ 1 h 422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795" h="422306">
                    <a:moveTo>
                      <a:pt x="48" y="1"/>
                    </a:moveTo>
                    <a:cubicBezTo>
                      <a:pt x="1371" y="530"/>
                      <a:pt x="36296" y="116947"/>
                      <a:pt x="44498" y="155576"/>
                    </a:cubicBezTo>
                    <a:cubicBezTo>
                      <a:pt x="52700" y="194205"/>
                      <a:pt x="48202" y="187855"/>
                      <a:pt x="49260" y="231776"/>
                    </a:cubicBezTo>
                    <a:cubicBezTo>
                      <a:pt x="50318" y="275697"/>
                      <a:pt x="45821" y="400845"/>
                      <a:pt x="50848" y="419101"/>
                    </a:cubicBezTo>
                    <a:cubicBezTo>
                      <a:pt x="55875" y="437357"/>
                      <a:pt x="77042" y="373064"/>
                      <a:pt x="79423" y="341314"/>
                    </a:cubicBezTo>
                    <a:cubicBezTo>
                      <a:pt x="81804" y="309564"/>
                      <a:pt x="72279" y="260087"/>
                      <a:pt x="65135" y="228601"/>
                    </a:cubicBezTo>
                    <a:cubicBezTo>
                      <a:pt x="57991" y="197116"/>
                      <a:pt x="48466" y="187855"/>
                      <a:pt x="36560" y="152401"/>
                    </a:cubicBezTo>
                    <a:cubicBezTo>
                      <a:pt x="24654" y="116947"/>
                      <a:pt x="-1275" y="-528"/>
                      <a:pt x="48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C68F9595-4575-472D-BD2F-2DFFBB3AE407}"/>
                  </a:ext>
                </a:extLst>
              </p:cNvPr>
              <p:cNvSpPr/>
              <p:nvPr/>
            </p:nvSpPr>
            <p:spPr>
              <a:xfrm>
                <a:off x="3144658" y="7680455"/>
                <a:ext cx="158399" cy="390585"/>
              </a:xfrm>
              <a:custGeom>
                <a:avLst/>
                <a:gdLst>
                  <a:gd name="connsiteX0" fmla="*/ 31930 w 158399"/>
                  <a:gd name="connsiteY0" fmla="*/ 3045 h 390585"/>
                  <a:gd name="connsiteX1" fmla="*/ 35105 w 158399"/>
                  <a:gd name="connsiteY1" fmla="*/ 247520 h 390585"/>
                  <a:gd name="connsiteX2" fmla="*/ 155755 w 158399"/>
                  <a:gd name="connsiteY2" fmla="*/ 387220 h 390585"/>
                  <a:gd name="connsiteX3" fmla="*/ 109717 w 158399"/>
                  <a:gd name="connsiteY3" fmla="*/ 334833 h 390585"/>
                  <a:gd name="connsiteX4" fmla="*/ 9705 w 158399"/>
                  <a:gd name="connsiteY4" fmla="*/ 198308 h 390585"/>
                  <a:gd name="connsiteX5" fmla="*/ 4942 w 158399"/>
                  <a:gd name="connsiteY5" fmla="*/ 115758 h 390585"/>
                  <a:gd name="connsiteX6" fmla="*/ 31930 w 158399"/>
                  <a:gd name="connsiteY6" fmla="*/ 3045 h 39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399" h="390585">
                    <a:moveTo>
                      <a:pt x="31930" y="3045"/>
                    </a:moveTo>
                    <a:cubicBezTo>
                      <a:pt x="36957" y="25005"/>
                      <a:pt x="14468" y="183491"/>
                      <a:pt x="35105" y="247520"/>
                    </a:cubicBezTo>
                    <a:cubicBezTo>
                      <a:pt x="55742" y="311549"/>
                      <a:pt x="143320" y="372668"/>
                      <a:pt x="155755" y="387220"/>
                    </a:cubicBezTo>
                    <a:cubicBezTo>
                      <a:pt x="168190" y="401772"/>
                      <a:pt x="134059" y="366318"/>
                      <a:pt x="109717" y="334833"/>
                    </a:cubicBezTo>
                    <a:cubicBezTo>
                      <a:pt x="85375" y="303348"/>
                      <a:pt x="27167" y="234820"/>
                      <a:pt x="9705" y="198308"/>
                    </a:cubicBezTo>
                    <a:cubicBezTo>
                      <a:pt x="-7757" y="161796"/>
                      <a:pt x="3354" y="147508"/>
                      <a:pt x="4942" y="115758"/>
                    </a:cubicBezTo>
                    <a:cubicBezTo>
                      <a:pt x="6530" y="84008"/>
                      <a:pt x="26903" y="-18915"/>
                      <a:pt x="31930" y="30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43BC7A72-B942-4D05-BF48-1637BB19C7AD}"/>
                  </a:ext>
                </a:extLst>
              </p:cNvPr>
              <p:cNvSpPr/>
              <p:nvPr/>
            </p:nvSpPr>
            <p:spPr>
              <a:xfrm>
                <a:off x="3141920" y="8018109"/>
                <a:ext cx="150665" cy="40922"/>
              </a:xfrm>
              <a:custGeom>
                <a:avLst/>
                <a:gdLst>
                  <a:gd name="connsiteX0" fmla="*/ 1330 w 150665"/>
                  <a:gd name="connsiteY0" fmla="*/ 40041 h 40922"/>
                  <a:gd name="connsiteX1" fmla="*/ 52130 w 150665"/>
                  <a:gd name="connsiteY1" fmla="*/ 27341 h 40922"/>
                  <a:gd name="connsiteX2" fmla="*/ 98168 w 150665"/>
                  <a:gd name="connsiteY2" fmla="*/ 20991 h 40922"/>
                  <a:gd name="connsiteX3" fmla="*/ 150555 w 150665"/>
                  <a:gd name="connsiteY3" fmla="*/ 40041 h 40922"/>
                  <a:gd name="connsiteX4" fmla="*/ 109280 w 150665"/>
                  <a:gd name="connsiteY4" fmla="*/ 354 h 40922"/>
                  <a:gd name="connsiteX5" fmla="*/ 1330 w 150665"/>
                  <a:gd name="connsiteY5" fmla="*/ 40041 h 4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665" h="40922">
                    <a:moveTo>
                      <a:pt x="1330" y="40041"/>
                    </a:moveTo>
                    <a:cubicBezTo>
                      <a:pt x="-8195" y="44539"/>
                      <a:pt x="35990" y="30516"/>
                      <a:pt x="52130" y="27341"/>
                    </a:cubicBezTo>
                    <a:cubicBezTo>
                      <a:pt x="68270" y="24166"/>
                      <a:pt x="81764" y="18874"/>
                      <a:pt x="98168" y="20991"/>
                    </a:cubicBezTo>
                    <a:cubicBezTo>
                      <a:pt x="114572" y="23108"/>
                      <a:pt x="148703" y="43480"/>
                      <a:pt x="150555" y="40041"/>
                    </a:cubicBezTo>
                    <a:cubicBezTo>
                      <a:pt x="152407" y="36602"/>
                      <a:pt x="130711" y="4852"/>
                      <a:pt x="109280" y="354"/>
                    </a:cubicBezTo>
                    <a:cubicBezTo>
                      <a:pt x="87849" y="-4144"/>
                      <a:pt x="10855" y="35543"/>
                      <a:pt x="1330" y="400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D765B0F7-FEED-4B96-8606-0A05E2DE4BCA}"/>
                  </a:ext>
                </a:extLst>
              </p:cNvPr>
              <p:cNvSpPr/>
              <p:nvPr/>
            </p:nvSpPr>
            <p:spPr>
              <a:xfrm>
                <a:off x="3158637" y="8079467"/>
                <a:ext cx="167194" cy="137455"/>
              </a:xfrm>
              <a:custGeom>
                <a:avLst/>
                <a:gdLst>
                  <a:gd name="connsiteX0" fmla="*/ 167176 w 167194"/>
                  <a:gd name="connsiteY0" fmla="*/ 908 h 137455"/>
                  <a:gd name="connsiteX1" fmla="*/ 116376 w 167194"/>
                  <a:gd name="connsiteY1" fmla="*/ 81871 h 137455"/>
                  <a:gd name="connsiteX2" fmla="*/ 125901 w 167194"/>
                  <a:gd name="connsiteY2" fmla="*/ 137433 h 137455"/>
                  <a:gd name="connsiteX3" fmla="*/ 94151 w 167194"/>
                  <a:gd name="connsiteY3" fmla="*/ 88221 h 137455"/>
                  <a:gd name="connsiteX4" fmla="*/ 98913 w 167194"/>
                  <a:gd name="connsiteY4" fmla="*/ 56471 h 137455"/>
                  <a:gd name="connsiteX5" fmla="*/ 24301 w 167194"/>
                  <a:gd name="connsiteY5" fmla="*/ 53296 h 137455"/>
                  <a:gd name="connsiteX6" fmla="*/ 5251 w 167194"/>
                  <a:gd name="connsiteY6" fmla="*/ 43771 h 137455"/>
                  <a:gd name="connsiteX7" fmla="*/ 110026 w 167194"/>
                  <a:gd name="connsiteY7" fmla="*/ 37421 h 137455"/>
                  <a:gd name="connsiteX8" fmla="*/ 167176 w 167194"/>
                  <a:gd name="connsiteY8" fmla="*/ 908 h 137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194" h="137455">
                    <a:moveTo>
                      <a:pt x="167176" y="908"/>
                    </a:moveTo>
                    <a:cubicBezTo>
                      <a:pt x="168234" y="8316"/>
                      <a:pt x="123255" y="59117"/>
                      <a:pt x="116376" y="81871"/>
                    </a:cubicBezTo>
                    <a:cubicBezTo>
                      <a:pt x="109497" y="104625"/>
                      <a:pt x="129605" y="136375"/>
                      <a:pt x="125901" y="137433"/>
                    </a:cubicBezTo>
                    <a:cubicBezTo>
                      <a:pt x="122197" y="138491"/>
                      <a:pt x="98649" y="101715"/>
                      <a:pt x="94151" y="88221"/>
                    </a:cubicBezTo>
                    <a:cubicBezTo>
                      <a:pt x="89653" y="74727"/>
                      <a:pt x="110555" y="62292"/>
                      <a:pt x="98913" y="56471"/>
                    </a:cubicBezTo>
                    <a:cubicBezTo>
                      <a:pt x="87271" y="50650"/>
                      <a:pt x="39911" y="55413"/>
                      <a:pt x="24301" y="53296"/>
                    </a:cubicBezTo>
                    <a:cubicBezTo>
                      <a:pt x="8691" y="51179"/>
                      <a:pt x="-9036" y="46417"/>
                      <a:pt x="5251" y="43771"/>
                    </a:cubicBezTo>
                    <a:cubicBezTo>
                      <a:pt x="19538" y="41125"/>
                      <a:pt x="87801" y="41125"/>
                      <a:pt x="110026" y="37421"/>
                    </a:cubicBezTo>
                    <a:cubicBezTo>
                      <a:pt x="132251" y="33717"/>
                      <a:pt x="166118" y="-6500"/>
                      <a:pt x="167176" y="9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2FD74B0D-BB6E-4DBB-BDC8-CA4987D2272B}"/>
                  </a:ext>
                </a:extLst>
              </p:cNvPr>
              <p:cNvSpPr/>
              <p:nvPr/>
            </p:nvSpPr>
            <p:spPr>
              <a:xfrm>
                <a:off x="3179573" y="8227839"/>
                <a:ext cx="125611" cy="22641"/>
              </a:xfrm>
              <a:custGeom>
                <a:avLst/>
                <a:gdLst>
                  <a:gd name="connsiteX0" fmla="*/ 125602 w 125611"/>
                  <a:gd name="connsiteY0" fmla="*/ 22399 h 22641"/>
                  <a:gd name="connsiteX1" fmla="*/ 11302 w 125611"/>
                  <a:gd name="connsiteY1" fmla="*/ 11286 h 22641"/>
                  <a:gd name="connsiteX2" fmla="*/ 17652 w 125611"/>
                  <a:gd name="connsiteY2" fmla="*/ 174 h 22641"/>
                  <a:gd name="connsiteX3" fmla="*/ 125602 w 125611"/>
                  <a:gd name="connsiteY3" fmla="*/ 22399 h 22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611" h="22641">
                    <a:moveTo>
                      <a:pt x="125602" y="22399"/>
                    </a:moveTo>
                    <a:cubicBezTo>
                      <a:pt x="124544" y="24251"/>
                      <a:pt x="29294" y="14990"/>
                      <a:pt x="11302" y="11286"/>
                    </a:cubicBezTo>
                    <a:cubicBezTo>
                      <a:pt x="-6690" y="7582"/>
                      <a:pt x="-2192" y="2555"/>
                      <a:pt x="17652" y="174"/>
                    </a:cubicBezTo>
                    <a:cubicBezTo>
                      <a:pt x="37496" y="-2207"/>
                      <a:pt x="126660" y="20547"/>
                      <a:pt x="125602" y="223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34F7EFDE-E6B3-4787-82C8-87DE4FDEB7ED}"/>
                  </a:ext>
                </a:extLst>
              </p:cNvPr>
              <p:cNvSpPr/>
              <p:nvPr/>
            </p:nvSpPr>
            <p:spPr>
              <a:xfrm>
                <a:off x="3201960" y="8292911"/>
                <a:ext cx="87340" cy="28764"/>
              </a:xfrm>
              <a:custGeom>
                <a:avLst/>
                <a:gdLst>
                  <a:gd name="connsiteX0" fmla="*/ 87340 w 87340"/>
                  <a:gd name="connsiteY0" fmla="*/ 28764 h 28764"/>
                  <a:gd name="connsiteX1" fmla="*/ 28 w 87340"/>
                  <a:gd name="connsiteY1" fmla="*/ 189 h 28764"/>
                  <a:gd name="connsiteX2" fmla="*/ 87340 w 87340"/>
                  <a:gd name="connsiteY2" fmla="*/ 28764 h 2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40" h="28764">
                    <a:moveTo>
                      <a:pt x="87340" y="28764"/>
                    </a:moveTo>
                    <a:cubicBezTo>
                      <a:pt x="87340" y="28764"/>
                      <a:pt x="1880" y="3099"/>
                      <a:pt x="28" y="189"/>
                    </a:cubicBezTo>
                    <a:cubicBezTo>
                      <a:pt x="-1824" y="-2721"/>
                      <a:pt x="87340" y="28764"/>
                      <a:pt x="87340" y="287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BE321BB8-A50F-4E27-9A2A-29D6707819E7}"/>
                  </a:ext>
                </a:extLst>
              </p:cNvPr>
              <p:cNvSpPr/>
              <p:nvPr/>
            </p:nvSpPr>
            <p:spPr>
              <a:xfrm>
                <a:off x="3193945" y="8362913"/>
                <a:ext cx="84243" cy="21025"/>
              </a:xfrm>
              <a:custGeom>
                <a:avLst/>
                <a:gdLst>
                  <a:gd name="connsiteX0" fmla="*/ 84243 w 84243"/>
                  <a:gd name="connsiteY0" fmla="*/ 14325 h 21025"/>
                  <a:gd name="connsiteX1" fmla="*/ 9630 w 84243"/>
                  <a:gd name="connsiteY1" fmla="*/ 37 h 21025"/>
                  <a:gd name="connsiteX2" fmla="*/ 8043 w 84243"/>
                  <a:gd name="connsiteY2" fmla="*/ 19087 h 21025"/>
                  <a:gd name="connsiteX3" fmla="*/ 84243 w 84243"/>
                  <a:gd name="connsiteY3" fmla="*/ 14325 h 2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243" h="21025">
                    <a:moveTo>
                      <a:pt x="84243" y="14325"/>
                    </a:moveTo>
                    <a:cubicBezTo>
                      <a:pt x="84508" y="11150"/>
                      <a:pt x="22330" y="-757"/>
                      <a:pt x="9630" y="37"/>
                    </a:cubicBezTo>
                    <a:cubicBezTo>
                      <a:pt x="-3070" y="831"/>
                      <a:pt x="-2805" y="13795"/>
                      <a:pt x="8043" y="19087"/>
                    </a:cubicBezTo>
                    <a:cubicBezTo>
                      <a:pt x="18891" y="24379"/>
                      <a:pt x="83978" y="17500"/>
                      <a:pt x="84243" y="143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F69E7903-5A44-4EBC-A859-E8C29DF53857}"/>
                  </a:ext>
                </a:extLst>
              </p:cNvPr>
              <p:cNvSpPr/>
              <p:nvPr/>
            </p:nvSpPr>
            <p:spPr>
              <a:xfrm>
                <a:off x="3198739" y="8280125"/>
                <a:ext cx="85832" cy="36257"/>
              </a:xfrm>
              <a:custGeom>
                <a:avLst/>
                <a:gdLst>
                  <a:gd name="connsiteX0" fmla="*/ 85799 w 85832"/>
                  <a:gd name="connsiteY0" fmla="*/ 27263 h 36257"/>
                  <a:gd name="connsiteX1" fmla="*/ 34999 w 85832"/>
                  <a:gd name="connsiteY1" fmla="*/ 275 h 36257"/>
                  <a:gd name="connsiteX2" fmla="*/ 74 w 85832"/>
                  <a:gd name="connsiteY2" fmla="*/ 14563 h 36257"/>
                  <a:gd name="connsiteX3" fmla="*/ 27061 w 85832"/>
                  <a:gd name="connsiteY3" fmla="*/ 35200 h 36257"/>
                  <a:gd name="connsiteX4" fmla="*/ 85799 w 85832"/>
                  <a:gd name="connsiteY4" fmla="*/ 27263 h 3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832" h="36257">
                    <a:moveTo>
                      <a:pt x="85799" y="27263"/>
                    </a:moveTo>
                    <a:cubicBezTo>
                      <a:pt x="87122" y="21442"/>
                      <a:pt x="49286" y="2392"/>
                      <a:pt x="34999" y="275"/>
                    </a:cubicBezTo>
                    <a:cubicBezTo>
                      <a:pt x="20711" y="-1842"/>
                      <a:pt x="1397" y="8742"/>
                      <a:pt x="74" y="14563"/>
                    </a:cubicBezTo>
                    <a:cubicBezTo>
                      <a:pt x="-1249" y="20384"/>
                      <a:pt x="15419" y="31761"/>
                      <a:pt x="27061" y="35200"/>
                    </a:cubicBezTo>
                    <a:cubicBezTo>
                      <a:pt x="38703" y="38639"/>
                      <a:pt x="84476" y="33084"/>
                      <a:pt x="85799" y="272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236B4113-C2F7-49DC-8FE0-ED77DABACF24}"/>
                  </a:ext>
                </a:extLst>
              </p:cNvPr>
              <p:cNvSpPr/>
              <p:nvPr/>
            </p:nvSpPr>
            <p:spPr>
              <a:xfrm>
                <a:off x="3301311" y="8122583"/>
                <a:ext cx="64242" cy="91664"/>
              </a:xfrm>
              <a:custGeom>
                <a:avLst/>
                <a:gdLst>
                  <a:gd name="connsiteX0" fmla="*/ 64189 w 64242"/>
                  <a:gd name="connsiteY0" fmla="*/ 655 h 91664"/>
                  <a:gd name="connsiteX1" fmla="*/ 2277 w 64242"/>
                  <a:gd name="connsiteY1" fmla="*/ 30817 h 91664"/>
                  <a:gd name="connsiteX2" fmla="*/ 13389 w 64242"/>
                  <a:gd name="connsiteY2" fmla="*/ 91142 h 91664"/>
                  <a:gd name="connsiteX3" fmla="*/ 13389 w 64242"/>
                  <a:gd name="connsiteY3" fmla="*/ 57805 h 91664"/>
                  <a:gd name="connsiteX4" fmla="*/ 64189 w 64242"/>
                  <a:gd name="connsiteY4" fmla="*/ 655 h 9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42" h="91664">
                    <a:moveTo>
                      <a:pt x="64189" y="655"/>
                    </a:moveTo>
                    <a:cubicBezTo>
                      <a:pt x="62337" y="-3843"/>
                      <a:pt x="10744" y="15736"/>
                      <a:pt x="2277" y="30817"/>
                    </a:cubicBezTo>
                    <a:cubicBezTo>
                      <a:pt x="-6190" y="45898"/>
                      <a:pt x="11537" y="86644"/>
                      <a:pt x="13389" y="91142"/>
                    </a:cubicBezTo>
                    <a:cubicBezTo>
                      <a:pt x="15241" y="95640"/>
                      <a:pt x="7833" y="69976"/>
                      <a:pt x="13389" y="57805"/>
                    </a:cubicBezTo>
                    <a:cubicBezTo>
                      <a:pt x="18945" y="45634"/>
                      <a:pt x="66041" y="5153"/>
                      <a:pt x="64189" y="6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DA3D04F2-C595-496E-AC4A-8EE6DF2A9F36}"/>
                  </a:ext>
                </a:extLst>
              </p:cNvPr>
              <p:cNvSpPr/>
              <p:nvPr/>
            </p:nvSpPr>
            <p:spPr>
              <a:xfrm>
                <a:off x="3419546" y="8427889"/>
                <a:ext cx="252978" cy="74802"/>
              </a:xfrm>
              <a:custGeom>
                <a:avLst/>
                <a:gdLst>
                  <a:gd name="connsiteX0" fmla="*/ 6279 w 252978"/>
                  <a:gd name="connsiteY0" fmla="*/ 68411 h 74802"/>
                  <a:gd name="connsiteX1" fmla="*/ 60254 w 252978"/>
                  <a:gd name="connsiteY1" fmla="*/ 73174 h 74802"/>
                  <a:gd name="connsiteX2" fmla="*/ 153917 w 252978"/>
                  <a:gd name="connsiteY2" fmla="*/ 58886 h 74802"/>
                  <a:gd name="connsiteX3" fmla="*/ 228529 w 252978"/>
                  <a:gd name="connsiteY3" fmla="*/ 28724 h 74802"/>
                  <a:gd name="connsiteX4" fmla="*/ 252342 w 252978"/>
                  <a:gd name="connsiteY4" fmla="*/ 149 h 74802"/>
                  <a:gd name="connsiteX5" fmla="*/ 207892 w 252978"/>
                  <a:gd name="connsiteY5" fmla="*/ 19199 h 74802"/>
                  <a:gd name="connsiteX6" fmla="*/ 6279 w 252978"/>
                  <a:gd name="connsiteY6" fmla="*/ 68411 h 7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978" h="74802">
                    <a:moveTo>
                      <a:pt x="6279" y="68411"/>
                    </a:moveTo>
                    <a:cubicBezTo>
                      <a:pt x="-18327" y="77407"/>
                      <a:pt x="35648" y="74761"/>
                      <a:pt x="60254" y="73174"/>
                    </a:cubicBezTo>
                    <a:cubicBezTo>
                      <a:pt x="84860" y="71587"/>
                      <a:pt x="125871" y="66294"/>
                      <a:pt x="153917" y="58886"/>
                    </a:cubicBezTo>
                    <a:cubicBezTo>
                      <a:pt x="181963" y="51478"/>
                      <a:pt x="212125" y="38513"/>
                      <a:pt x="228529" y="28724"/>
                    </a:cubicBezTo>
                    <a:cubicBezTo>
                      <a:pt x="244933" y="18935"/>
                      <a:pt x="255781" y="1736"/>
                      <a:pt x="252342" y="149"/>
                    </a:cubicBezTo>
                    <a:cubicBezTo>
                      <a:pt x="248903" y="-1438"/>
                      <a:pt x="246786" y="9939"/>
                      <a:pt x="207892" y="19199"/>
                    </a:cubicBezTo>
                    <a:cubicBezTo>
                      <a:pt x="168998" y="28459"/>
                      <a:pt x="30885" y="59415"/>
                      <a:pt x="6279" y="684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AF0D0C39-6522-4918-8381-016AB61E8BA3}"/>
                  </a:ext>
                </a:extLst>
              </p:cNvPr>
              <p:cNvSpPr/>
              <p:nvPr/>
            </p:nvSpPr>
            <p:spPr>
              <a:xfrm>
                <a:off x="3454400" y="8407400"/>
                <a:ext cx="204894" cy="21034"/>
              </a:xfrm>
              <a:custGeom>
                <a:avLst/>
                <a:gdLst>
                  <a:gd name="connsiteX0" fmla="*/ 0 w 204894"/>
                  <a:gd name="connsiteY0" fmla="*/ 0 h 21034"/>
                  <a:gd name="connsiteX1" fmla="*/ 142875 w 204894"/>
                  <a:gd name="connsiteY1" fmla="*/ 1588 h 21034"/>
                  <a:gd name="connsiteX2" fmla="*/ 204788 w 204894"/>
                  <a:gd name="connsiteY2" fmla="*/ 19050 h 21034"/>
                  <a:gd name="connsiteX3" fmla="*/ 130175 w 204894"/>
                  <a:gd name="connsiteY3" fmla="*/ 20638 h 21034"/>
                  <a:gd name="connsiteX4" fmla="*/ 0 w 204894"/>
                  <a:gd name="connsiteY4" fmla="*/ 0 h 2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894" h="21034">
                    <a:moveTo>
                      <a:pt x="0" y="0"/>
                    </a:moveTo>
                    <a:lnTo>
                      <a:pt x="142875" y="1588"/>
                    </a:lnTo>
                    <a:cubicBezTo>
                      <a:pt x="177006" y="4763"/>
                      <a:pt x="206905" y="15875"/>
                      <a:pt x="204788" y="19050"/>
                    </a:cubicBezTo>
                    <a:cubicBezTo>
                      <a:pt x="202671" y="22225"/>
                      <a:pt x="130175" y="20638"/>
                      <a:pt x="130175" y="20638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76462B78-F1C5-4254-B342-89E30925F6CD}"/>
                  </a:ext>
                </a:extLst>
              </p:cNvPr>
              <p:cNvSpPr/>
              <p:nvPr/>
            </p:nvSpPr>
            <p:spPr>
              <a:xfrm>
                <a:off x="3443144" y="8258773"/>
                <a:ext cx="216047" cy="119330"/>
              </a:xfrm>
              <a:custGeom>
                <a:avLst/>
                <a:gdLst>
                  <a:gd name="connsiteX0" fmla="*/ 144 w 216047"/>
                  <a:gd name="connsiteY0" fmla="*/ 113702 h 119330"/>
                  <a:gd name="connsiteX1" fmla="*/ 108094 w 216047"/>
                  <a:gd name="connsiteY1" fmla="*/ 101002 h 119330"/>
                  <a:gd name="connsiteX2" fmla="*/ 139844 w 216047"/>
                  <a:gd name="connsiteY2" fmla="*/ 91477 h 119330"/>
                  <a:gd name="connsiteX3" fmla="*/ 185881 w 216047"/>
                  <a:gd name="connsiteY3" fmla="*/ 105765 h 119330"/>
                  <a:gd name="connsiteX4" fmla="*/ 216044 w 216047"/>
                  <a:gd name="connsiteY4" fmla="*/ 118465 h 119330"/>
                  <a:gd name="connsiteX5" fmla="*/ 187469 w 216047"/>
                  <a:gd name="connsiteY5" fmla="*/ 80365 h 119330"/>
                  <a:gd name="connsiteX6" fmla="*/ 146194 w 216047"/>
                  <a:gd name="connsiteY6" fmla="*/ 72427 h 119330"/>
                  <a:gd name="connsiteX7" fmla="*/ 111269 w 216047"/>
                  <a:gd name="connsiteY7" fmla="*/ 77190 h 119330"/>
                  <a:gd name="connsiteX8" fmla="*/ 130319 w 216047"/>
                  <a:gd name="connsiteY8" fmla="*/ 80365 h 119330"/>
                  <a:gd name="connsiteX9" fmla="*/ 141431 w 216047"/>
                  <a:gd name="connsiteY9" fmla="*/ 29565 h 119330"/>
                  <a:gd name="connsiteX10" fmla="*/ 122381 w 216047"/>
                  <a:gd name="connsiteY10" fmla="*/ 990 h 119330"/>
                  <a:gd name="connsiteX11" fmla="*/ 135081 w 216047"/>
                  <a:gd name="connsiteY11" fmla="*/ 64490 h 119330"/>
                  <a:gd name="connsiteX12" fmla="*/ 85869 w 216047"/>
                  <a:gd name="connsiteY12" fmla="*/ 93065 h 119330"/>
                  <a:gd name="connsiteX13" fmla="*/ 144 w 216047"/>
                  <a:gd name="connsiteY13" fmla="*/ 113702 h 11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6047" h="119330">
                    <a:moveTo>
                      <a:pt x="144" y="113702"/>
                    </a:moveTo>
                    <a:cubicBezTo>
                      <a:pt x="3848" y="115025"/>
                      <a:pt x="84811" y="104706"/>
                      <a:pt x="108094" y="101002"/>
                    </a:cubicBezTo>
                    <a:cubicBezTo>
                      <a:pt x="131377" y="97298"/>
                      <a:pt x="126880" y="90683"/>
                      <a:pt x="139844" y="91477"/>
                    </a:cubicBezTo>
                    <a:cubicBezTo>
                      <a:pt x="152808" y="92271"/>
                      <a:pt x="173181" y="101267"/>
                      <a:pt x="185881" y="105765"/>
                    </a:cubicBezTo>
                    <a:cubicBezTo>
                      <a:pt x="198581" y="110263"/>
                      <a:pt x="215779" y="122698"/>
                      <a:pt x="216044" y="118465"/>
                    </a:cubicBezTo>
                    <a:cubicBezTo>
                      <a:pt x="216309" y="114232"/>
                      <a:pt x="199111" y="88038"/>
                      <a:pt x="187469" y="80365"/>
                    </a:cubicBezTo>
                    <a:cubicBezTo>
                      <a:pt x="175827" y="72692"/>
                      <a:pt x="158894" y="72956"/>
                      <a:pt x="146194" y="72427"/>
                    </a:cubicBezTo>
                    <a:cubicBezTo>
                      <a:pt x="133494" y="71898"/>
                      <a:pt x="113915" y="75867"/>
                      <a:pt x="111269" y="77190"/>
                    </a:cubicBezTo>
                    <a:cubicBezTo>
                      <a:pt x="108623" y="78513"/>
                      <a:pt x="125292" y="88302"/>
                      <a:pt x="130319" y="80365"/>
                    </a:cubicBezTo>
                    <a:cubicBezTo>
                      <a:pt x="135346" y="72427"/>
                      <a:pt x="142754" y="42794"/>
                      <a:pt x="141431" y="29565"/>
                    </a:cubicBezTo>
                    <a:cubicBezTo>
                      <a:pt x="140108" y="16336"/>
                      <a:pt x="123439" y="-4831"/>
                      <a:pt x="122381" y="990"/>
                    </a:cubicBezTo>
                    <a:cubicBezTo>
                      <a:pt x="121323" y="6811"/>
                      <a:pt x="141166" y="49144"/>
                      <a:pt x="135081" y="64490"/>
                    </a:cubicBezTo>
                    <a:cubicBezTo>
                      <a:pt x="128996" y="79836"/>
                      <a:pt x="106507" y="85392"/>
                      <a:pt x="85869" y="93065"/>
                    </a:cubicBezTo>
                    <a:cubicBezTo>
                      <a:pt x="65232" y="100738"/>
                      <a:pt x="-3560" y="112379"/>
                      <a:pt x="144" y="1137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696BAC16-560A-4472-8858-3A40BD2389E4}"/>
                  </a:ext>
                </a:extLst>
              </p:cNvPr>
              <p:cNvSpPr/>
              <p:nvPr/>
            </p:nvSpPr>
            <p:spPr>
              <a:xfrm rot="19817176">
                <a:off x="3441700" y="8307388"/>
                <a:ext cx="95351" cy="45719"/>
              </a:xfrm>
              <a:custGeom>
                <a:avLst/>
                <a:gdLst>
                  <a:gd name="connsiteX0" fmla="*/ 0 w 95351"/>
                  <a:gd name="connsiteY0" fmla="*/ 0 h 1931"/>
                  <a:gd name="connsiteX1" fmla="*/ 95250 w 95351"/>
                  <a:gd name="connsiteY1" fmla="*/ 1587 h 1931"/>
                  <a:gd name="connsiteX2" fmla="*/ 0 w 95351"/>
                  <a:gd name="connsiteY2" fmla="*/ 0 h 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351" h="1931">
                    <a:moveTo>
                      <a:pt x="0" y="0"/>
                    </a:moveTo>
                    <a:cubicBezTo>
                      <a:pt x="0" y="0"/>
                      <a:pt x="91546" y="264"/>
                      <a:pt x="95250" y="1587"/>
                    </a:cubicBezTo>
                    <a:cubicBezTo>
                      <a:pt x="98954" y="2910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A7355C0E-AEA8-4B26-BC3B-2AA4794CC418}"/>
                  </a:ext>
                </a:extLst>
              </p:cNvPr>
              <p:cNvSpPr/>
              <p:nvPr/>
            </p:nvSpPr>
            <p:spPr>
              <a:xfrm>
                <a:off x="3482633" y="8203219"/>
                <a:ext cx="73706" cy="128691"/>
              </a:xfrm>
              <a:custGeom>
                <a:avLst/>
                <a:gdLst>
                  <a:gd name="connsiteX0" fmla="*/ 3517 w 73706"/>
                  <a:gd name="connsiteY0" fmla="*/ 981 h 128691"/>
                  <a:gd name="connsiteX1" fmla="*/ 73367 w 73706"/>
                  <a:gd name="connsiteY1" fmla="*/ 126394 h 128691"/>
                  <a:gd name="connsiteX2" fmla="*/ 28917 w 73706"/>
                  <a:gd name="connsiteY2" fmla="*/ 81944 h 128691"/>
                  <a:gd name="connsiteX3" fmla="*/ 342 w 73706"/>
                  <a:gd name="connsiteY3" fmla="*/ 78769 h 128691"/>
                  <a:gd name="connsiteX4" fmla="*/ 13042 w 73706"/>
                  <a:gd name="connsiteY4" fmla="*/ 67656 h 128691"/>
                  <a:gd name="connsiteX5" fmla="*/ 3517 w 73706"/>
                  <a:gd name="connsiteY5" fmla="*/ 981 h 12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706" h="128691">
                    <a:moveTo>
                      <a:pt x="3517" y="981"/>
                    </a:moveTo>
                    <a:cubicBezTo>
                      <a:pt x="13571" y="10771"/>
                      <a:pt x="69134" y="112900"/>
                      <a:pt x="73367" y="126394"/>
                    </a:cubicBezTo>
                    <a:cubicBezTo>
                      <a:pt x="77600" y="139888"/>
                      <a:pt x="41088" y="89881"/>
                      <a:pt x="28917" y="81944"/>
                    </a:cubicBezTo>
                    <a:cubicBezTo>
                      <a:pt x="16746" y="74007"/>
                      <a:pt x="2988" y="81150"/>
                      <a:pt x="342" y="78769"/>
                    </a:cubicBezTo>
                    <a:cubicBezTo>
                      <a:pt x="-2304" y="76388"/>
                      <a:pt x="11190" y="77710"/>
                      <a:pt x="13042" y="67656"/>
                    </a:cubicBezTo>
                    <a:cubicBezTo>
                      <a:pt x="14894" y="57602"/>
                      <a:pt x="-6537" y="-8809"/>
                      <a:pt x="3517" y="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A4F231C2-F8DB-422A-B20F-80F6A293CCBE}"/>
                  </a:ext>
                </a:extLst>
              </p:cNvPr>
              <p:cNvSpPr/>
              <p:nvPr/>
            </p:nvSpPr>
            <p:spPr>
              <a:xfrm>
                <a:off x="3586089" y="8245406"/>
                <a:ext cx="47569" cy="76305"/>
              </a:xfrm>
              <a:custGeom>
                <a:avLst/>
                <a:gdLst>
                  <a:gd name="connsiteX0" fmla="*/ 74 w 47569"/>
                  <a:gd name="connsiteY0" fmla="*/ 1657 h 76305"/>
                  <a:gd name="connsiteX1" fmla="*/ 46111 w 47569"/>
                  <a:gd name="connsiteY1" fmla="*/ 28644 h 76305"/>
                  <a:gd name="connsiteX2" fmla="*/ 34999 w 47569"/>
                  <a:gd name="connsiteY2" fmla="*/ 76269 h 76305"/>
                  <a:gd name="connsiteX3" fmla="*/ 74 w 47569"/>
                  <a:gd name="connsiteY3" fmla="*/ 1657 h 76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569" h="76305">
                    <a:moveTo>
                      <a:pt x="74" y="1657"/>
                    </a:moveTo>
                    <a:cubicBezTo>
                      <a:pt x="1926" y="-6281"/>
                      <a:pt x="40290" y="16209"/>
                      <a:pt x="46111" y="28644"/>
                    </a:cubicBezTo>
                    <a:cubicBezTo>
                      <a:pt x="51932" y="41079"/>
                      <a:pt x="38703" y="74417"/>
                      <a:pt x="34999" y="76269"/>
                    </a:cubicBezTo>
                    <a:cubicBezTo>
                      <a:pt x="31295" y="78121"/>
                      <a:pt x="-1778" y="9595"/>
                      <a:pt x="74" y="1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1A9E320C-347E-41B6-A18E-E1F0E773966C}"/>
                  </a:ext>
                </a:extLst>
              </p:cNvPr>
              <p:cNvSpPr/>
              <p:nvPr/>
            </p:nvSpPr>
            <p:spPr>
              <a:xfrm>
                <a:off x="3527617" y="8110537"/>
                <a:ext cx="87220" cy="60321"/>
              </a:xfrm>
              <a:custGeom>
                <a:avLst/>
                <a:gdLst>
                  <a:gd name="connsiteX0" fmla="*/ 1396 w 87220"/>
                  <a:gd name="connsiteY0" fmla="*/ 1 h 60321"/>
                  <a:gd name="connsiteX1" fmla="*/ 76008 w 87220"/>
                  <a:gd name="connsiteY1" fmla="*/ 55563 h 60321"/>
                  <a:gd name="connsiteX2" fmla="*/ 82358 w 87220"/>
                  <a:gd name="connsiteY2" fmla="*/ 57151 h 60321"/>
                  <a:gd name="connsiteX3" fmla="*/ 31558 w 87220"/>
                  <a:gd name="connsiteY3" fmla="*/ 53976 h 60321"/>
                  <a:gd name="connsiteX4" fmla="*/ 1396 w 87220"/>
                  <a:gd name="connsiteY4" fmla="*/ 1 h 6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220" h="60321">
                    <a:moveTo>
                      <a:pt x="1396" y="1"/>
                    </a:moveTo>
                    <a:cubicBezTo>
                      <a:pt x="8804" y="266"/>
                      <a:pt x="62514" y="46038"/>
                      <a:pt x="76008" y="55563"/>
                    </a:cubicBezTo>
                    <a:cubicBezTo>
                      <a:pt x="89502" y="65088"/>
                      <a:pt x="89766" y="57416"/>
                      <a:pt x="82358" y="57151"/>
                    </a:cubicBezTo>
                    <a:cubicBezTo>
                      <a:pt x="74950" y="56887"/>
                      <a:pt x="45316" y="59797"/>
                      <a:pt x="31558" y="53976"/>
                    </a:cubicBezTo>
                    <a:cubicBezTo>
                      <a:pt x="17800" y="48155"/>
                      <a:pt x="-6012" y="-264"/>
                      <a:pt x="1396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CF289FCE-9283-417F-9934-A152192EC91A}"/>
                  </a:ext>
                </a:extLst>
              </p:cNvPr>
              <p:cNvSpPr/>
              <p:nvPr/>
            </p:nvSpPr>
            <p:spPr>
              <a:xfrm>
                <a:off x="3503088" y="8190777"/>
                <a:ext cx="127575" cy="46467"/>
              </a:xfrm>
              <a:custGeom>
                <a:avLst/>
                <a:gdLst>
                  <a:gd name="connsiteX0" fmla="*/ 525 w 127575"/>
                  <a:gd name="connsiteY0" fmla="*/ 2311 h 46467"/>
                  <a:gd name="connsiteX1" fmla="*/ 52912 w 127575"/>
                  <a:gd name="connsiteY1" fmla="*/ 5486 h 46467"/>
                  <a:gd name="connsiteX2" fmla="*/ 33862 w 127575"/>
                  <a:gd name="connsiteY2" fmla="*/ 40411 h 46467"/>
                  <a:gd name="connsiteX3" fmla="*/ 97362 w 127575"/>
                  <a:gd name="connsiteY3" fmla="*/ 45173 h 46467"/>
                  <a:gd name="connsiteX4" fmla="*/ 127525 w 127575"/>
                  <a:gd name="connsiteY4" fmla="*/ 26123 h 46467"/>
                  <a:gd name="connsiteX5" fmla="*/ 91012 w 127575"/>
                  <a:gd name="connsiteY5" fmla="*/ 27711 h 46467"/>
                  <a:gd name="connsiteX6" fmla="*/ 525 w 127575"/>
                  <a:gd name="connsiteY6" fmla="*/ 2311 h 4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575" h="46467">
                    <a:moveTo>
                      <a:pt x="525" y="2311"/>
                    </a:moveTo>
                    <a:cubicBezTo>
                      <a:pt x="-5825" y="-1393"/>
                      <a:pt x="47356" y="-864"/>
                      <a:pt x="52912" y="5486"/>
                    </a:cubicBezTo>
                    <a:cubicBezTo>
                      <a:pt x="58468" y="11836"/>
                      <a:pt x="26454" y="33797"/>
                      <a:pt x="33862" y="40411"/>
                    </a:cubicBezTo>
                    <a:cubicBezTo>
                      <a:pt x="41270" y="47025"/>
                      <a:pt x="81752" y="47554"/>
                      <a:pt x="97362" y="45173"/>
                    </a:cubicBezTo>
                    <a:cubicBezTo>
                      <a:pt x="112973" y="42792"/>
                      <a:pt x="128583" y="29033"/>
                      <a:pt x="127525" y="26123"/>
                    </a:cubicBezTo>
                    <a:cubicBezTo>
                      <a:pt x="126467" y="23213"/>
                      <a:pt x="108210" y="29828"/>
                      <a:pt x="91012" y="27711"/>
                    </a:cubicBezTo>
                    <a:cubicBezTo>
                      <a:pt x="73814" y="25594"/>
                      <a:pt x="6875" y="6015"/>
                      <a:pt x="525" y="2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600B0C66-92D2-474B-87F2-9C4879FAC66A}"/>
                  </a:ext>
                </a:extLst>
              </p:cNvPr>
              <p:cNvSpPr/>
              <p:nvPr/>
            </p:nvSpPr>
            <p:spPr>
              <a:xfrm>
                <a:off x="3516098" y="8172363"/>
                <a:ext cx="116925" cy="43540"/>
              </a:xfrm>
              <a:custGeom>
                <a:avLst/>
                <a:gdLst>
                  <a:gd name="connsiteX0" fmla="*/ 215 w 116925"/>
                  <a:gd name="connsiteY0" fmla="*/ 87 h 43540"/>
                  <a:gd name="connsiteX1" fmla="*/ 100227 w 116925"/>
                  <a:gd name="connsiteY1" fmla="*/ 42950 h 43540"/>
                  <a:gd name="connsiteX2" fmla="*/ 114515 w 116925"/>
                  <a:gd name="connsiteY2" fmla="*/ 25487 h 43540"/>
                  <a:gd name="connsiteX3" fmla="*/ 74827 w 116925"/>
                  <a:gd name="connsiteY3" fmla="*/ 31837 h 43540"/>
                  <a:gd name="connsiteX4" fmla="*/ 215 w 116925"/>
                  <a:gd name="connsiteY4" fmla="*/ 87 h 4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25" h="43540">
                    <a:moveTo>
                      <a:pt x="215" y="87"/>
                    </a:moveTo>
                    <a:cubicBezTo>
                      <a:pt x="4448" y="1939"/>
                      <a:pt x="81177" y="38717"/>
                      <a:pt x="100227" y="42950"/>
                    </a:cubicBezTo>
                    <a:cubicBezTo>
                      <a:pt x="119277" y="47183"/>
                      <a:pt x="118748" y="27339"/>
                      <a:pt x="114515" y="25487"/>
                    </a:cubicBezTo>
                    <a:cubicBezTo>
                      <a:pt x="110282" y="23635"/>
                      <a:pt x="94406" y="37393"/>
                      <a:pt x="74827" y="31837"/>
                    </a:cubicBezTo>
                    <a:cubicBezTo>
                      <a:pt x="55248" y="26281"/>
                      <a:pt x="-4018" y="-1765"/>
                      <a:pt x="215" y="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4421A416-0C08-46F9-A1AD-E63769813D77}"/>
                  </a:ext>
                </a:extLst>
              </p:cNvPr>
              <p:cNvSpPr/>
              <p:nvPr/>
            </p:nvSpPr>
            <p:spPr>
              <a:xfrm>
                <a:off x="3515501" y="8215202"/>
                <a:ext cx="138925" cy="76311"/>
              </a:xfrm>
              <a:custGeom>
                <a:avLst/>
                <a:gdLst>
                  <a:gd name="connsiteX0" fmla="*/ 88125 w 88787"/>
                  <a:gd name="connsiteY0" fmla="*/ 111 h 28869"/>
                  <a:gd name="connsiteX1" fmla="*/ 38912 w 88787"/>
                  <a:gd name="connsiteY1" fmla="*/ 19161 h 28869"/>
                  <a:gd name="connsiteX2" fmla="*/ 812 w 88787"/>
                  <a:gd name="connsiteY2" fmla="*/ 28686 h 28869"/>
                  <a:gd name="connsiteX3" fmla="*/ 88125 w 88787"/>
                  <a:gd name="connsiteY3" fmla="*/ 111 h 2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787" h="28869">
                    <a:moveTo>
                      <a:pt x="88125" y="111"/>
                    </a:moveTo>
                    <a:cubicBezTo>
                      <a:pt x="94475" y="-1477"/>
                      <a:pt x="53464" y="14398"/>
                      <a:pt x="38912" y="19161"/>
                    </a:cubicBezTo>
                    <a:cubicBezTo>
                      <a:pt x="24360" y="23924"/>
                      <a:pt x="-5274" y="30009"/>
                      <a:pt x="812" y="28686"/>
                    </a:cubicBezTo>
                    <a:cubicBezTo>
                      <a:pt x="6898" y="27363"/>
                      <a:pt x="81775" y="1699"/>
                      <a:pt x="88125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C57F6FA1-2339-49E0-9BFA-ECFA2F44EAE5}"/>
                  </a:ext>
                </a:extLst>
              </p:cNvPr>
              <p:cNvSpPr/>
              <p:nvPr/>
            </p:nvSpPr>
            <p:spPr>
              <a:xfrm>
                <a:off x="3522616" y="8357896"/>
                <a:ext cx="163762" cy="48400"/>
              </a:xfrm>
              <a:custGeom>
                <a:avLst/>
                <a:gdLst>
                  <a:gd name="connsiteX0" fmla="*/ 47 w 163762"/>
                  <a:gd name="connsiteY0" fmla="*/ 43154 h 48400"/>
                  <a:gd name="connsiteX1" fmla="*/ 84184 w 163762"/>
                  <a:gd name="connsiteY1" fmla="*/ 46329 h 48400"/>
                  <a:gd name="connsiteX2" fmla="*/ 101647 w 163762"/>
                  <a:gd name="connsiteY2" fmla="*/ 11404 h 48400"/>
                  <a:gd name="connsiteX3" fmla="*/ 163559 w 163762"/>
                  <a:gd name="connsiteY3" fmla="*/ 292 h 48400"/>
                  <a:gd name="connsiteX4" fmla="*/ 120697 w 163762"/>
                  <a:gd name="connsiteY4" fmla="*/ 20929 h 48400"/>
                  <a:gd name="connsiteX5" fmla="*/ 96884 w 163762"/>
                  <a:gd name="connsiteY5" fmla="*/ 46329 h 48400"/>
                  <a:gd name="connsiteX6" fmla="*/ 47 w 163762"/>
                  <a:gd name="connsiteY6" fmla="*/ 43154 h 48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62" h="48400">
                    <a:moveTo>
                      <a:pt x="47" y="43154"/>
                    </a:moveTo>
                    <a:cubicBezTo>
                      <a:pt x="-2070" y="43154"/>
                      <a:pt x="67251" y="51621"/>
                      <a:pt x="84184" y="46329"/>
                    </a:cubicBezTo>
                    <a:cubicBezTo>
                      <a:pt x="101117" y="41037"/>
                      <a:pt x="88418" y="19077"/>
                      <a:pt x="101647" y="11404"/>
                    </a:cubicBezTo>
                    <a:cubicBezTo>
                      <a:pt x="114876" y="3731"/>
                      <a:pt x="160384" y="-1295"/>
                      <a:pt x="163559" y="292"/>
                    </a:cubicBezTo>
                    <a:cubicBezTo>
                      <a:pt x="166734" y="1879"/>
                      <a:pt x="131809" y="13256"/>
                      <a:pt x="120697" y="20929"/>
                    </a:cubicBezTo>
                    <a:cubicBezTo>
                      <a:pt x="109585" y="28602"/>
                      <a:pt x="115669" y="40244"/>
                      <a:pt x="96884" y="46329"/>
                    </a:cubicBezTo>
                    <a:cubicBezTo>
                      <a:pt x="78099" y="52414"/>
                      <a:pt x="2164" y="43154"/>
                      <a:pt x="47" y="43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15B6A8F5-C390-406F-BAA0-ECBB8D4D23C6}"/>
                  </a:ext>
                </a:extLst>
              </p:cNvPr>
              <p:cNvSpPr/>
              <p:nvPr/>
            </p:nvSpPr>
            <p:spPr>
              <a:xfrm>
                <a:off x="3573130" y="8281798"/>
                <a:ext cx="98356" cy="59240"/>
              </a:xfrm>
              <a:custGeom>
                <a:avLst/>
                <a:gdLst>
                  <a:gd name="connsiteX0" fmla="*/ 333 w 98356"/>
                  <a:gd name="connsiteY0" fmla="*/ 58927 h 59240"/>
                  <a:gd name="connsiteX1" fmla="*/ 84470 w 98356"/>
                  <a:gd name="connsiteY1" fmla="*/ 39877 h 59240"/>
                  <a:gd name="connsiteX2" fmla="*/ 95583 w 98356"/>
                  <a:gd name="connsiteY2" fmla="*/ 190 h 59240"/>
                  <a:gd name="connsiteX3" fmla="*/ 55895 w 98356"/>
                  <a:gd name="connsiteY3" fmla="*/ 25590 h 59240"/>
                  <a:gd name="connsiteX4" fmla="*/ 333 w 98356"/>
                  <a:gd name="connsiteY4" fmla="*/ 58927 h 5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356" h="59240">
                    <a:moveTo>
                      <a:pt x="333" y="58927"/>
                    </a:moveTo>
                    <a:cubicBezTo>
                      <a:pt x="5095" y="61308"/>
                      <a:pt x="68595" y="49666"/>
                      <a:pt x="84470" y="39877"/>
                    </a:cubicBezTo>
                    <a:cubicBezTo>
                      <a:pt x="100345" y="30088"/>
                      <a:pt x="100345" y="2571"/>
                      <a:pt x="95583" y="190"/>
                    </a:cubicBezTo>
                    <a:cubicBezTo>
                      <a:pt x="90821" y="-2191"/>
                      <a:pt x="68595" y="18446"/>
                      <a:pt x="55895" y="25590"/>
                    </a:cubicBezTo>
                    <a:cubicBezTo>
                      <a:pt x="43195" y="32734"/>
                      <a:pt x="-4429" y="56546"/>
                      <a:pt x="333" y="589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F898DEAA-AF6B-4188-9D61-0A245B18352B}"/>
                  </a:ext>
                </a:extLst>
              </p:cNvPr>
              <p:cNvSpPr/>
              <p:nvPr/>
            </p:nvSpPr>
            <p:spPr>
              <a:xfrm>
                <a:off x="1628356" y="5402591"/>
                <a:ext cx="196220" cy="786677"/>
              </a:xfrm>
              <a:custGeom>
                <a:avLst/>
                <a:gdLst>
                  <a:gd name="connsiteX0" fmla="*/ 62861 w 196220"/>
                  <a:gd name="connsiteY0" fmla="*/ 1259 h 786677"/>
                  <a:gd name="connsiteX1" fmla="*/ 20527 w 196220"/>
                  <a:gd name="connsiteY1" fmla="*/ 306059 h 786677"/>
                  <a:gd name="connsiteX2" fmla="*/ 81911 w 196220"/>
                  <a:gd name="connsiteY2" fmla="*/ 538892 h 786677"/>
                  <a:gd name="connsiteX3" fmla="*/ 196211 w 196220"/>
                  <a:gd name="connsiteY3" fmla="*/ 786542 h 786677"/>
                  <a:gd name="connsiteX4" fmla="*/ 75561 w 196220"/>
                  <a:gd name="connsiteY4" fmla="*/ 570642 h 786677"/>
                  <a:gd name="connsiteX5" fmla="*/ 12061 w 196220"/>
                  <a:gd name="connsiteY5" fmla="*/ 365326 h 786677"/>
                  <a:gd name="connsiteX6" fmla="*/ 5711 w 196220"/>
                  <a:gd name="connsiteY6" fmla="*/ 204459 h 786677"/>
                  <a:gd name="connsiteX7" fmla="*/ 62861 w 196220"/>
                  <a:gd name="connsiteY7" fmla="*/ 1259 h 78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220" h="786677">
                    <a:moveTo>
                      <a:pt x="62861" y="1259"/>
                    </a:moveTo>
                    <a:cubicBezTo>
                      <a:pt x="65330" y="18192"/>
                      <a:pt x="17352" y="216454"/>
                      <a:pt x="20527" y="306059"/>
                    </a:cubicBezTo>
                    <a:cubicBezTo>
                      <a:pt x="23702" y="395664"/>
                      <a:pt x="52630" y="458812"/>
                      <a:pt x="81911" y="538892"/>
                    </a:cubicBezTo>
                    <a:cubicBezTo>
                      <a:pt x="111192" y="618973"/>
                      <a:pt x="197269" y="781251"/>
                      <a:pt x="196211" y="786542"/>
                    </a:cubicBezTo>
                    <a:cubicBezTo>
                      <a:pt x="195153" y="791833"/>
                      <a:pt x="106253" y="640845"/>
                      <a:pt x="75561" y="570642"/>
                    </a:cubicBezTo>
                    <a:cubicBezTo>
                      <a:pt x="44869" y="500439"/>
                      <a:pt x="23703" y="426356"/>
                      <a:pt x="12061" y="365326"/>
                    </a:cubicBezTo>
                    <a:cubicBezTo>
                      <a:pt x="419" y="304296"/>
                      <a:pt x="-4872" y="266195"/>
                      <a:pt x="5711" y="204459"/>
                    </a:cubicBezTo>
                    <a:cubicBezTo>
                      <a:pt x="16294" y="142723"/>
                      <a:pt x="60392" y="-15674"/>
                      <a:pt x="62861" y="12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8E44DFB8-E84A-4543-8DA3-2371DBC4B58B}"/>
                  </a:ext>
                </a:extLst>
              </p:cNvPr>
              <p:cNvSpPr/>
              <p:nvPr/>
            </p:nvSpPr>
            <p:spPr>
              <a:xfrm>
                <a:off x="1807565" y="6161273"/>
                <a:ext cx="168781" cy="1242946"/>
              </a:xfrm>
              <a:custGeom>
                <a:avLst/>
                <a:gdLst>
                  <a:gd name="connsiteX0" fmla="*/ 2185 w 168781"/>
                  <a:gd name="connsiteY0" fmla="*/ 2460 h 1242946"/>
                  <a:gd name="connsiteX1" fmla="*/ 46635 w 168781"/>
                  <a:gd name="connsiteY1" fmla="*/ 529510 h 1242946"/>
                  <a:gd name="connsiteX2" fmla="*/ 165168 w 168781"/>
                  <a:gd name="connsiteY2" fmla="*/ 1219544 h 1242946"/>
                  <a:gd name="connsiteX3" fmla="*/ 135535 w 168781"/>
                  <a:gd name="connsiteY3" fmla="*/ 1050210 h 1242946"/>
                  <a:gd name="connsiteX4" fmla="*/ 108018 w 168781"/>
                  <a:gd name="connsiteY4" fmla="*/ 743294 h 1242946"/>
                  <a:gd name="connsiteX5" fmla="*/ 2185 w 168781"/>
                  <a:gd name="connsiteY5" fmla="*/ 2460 h 1242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781" h="1242946">
                    <a:moveTo>
                      <a:pt x="2185" y="2460"/>
                    </a:moveTo>
                    <a:cubicBezTo>
                      <a:pt x="-8045" y="-33171"/>
                      <a:pt x="19471" y="326663"/>
                      <a:pt x="46635" y="529510"/>
                    </a:cubicBezTo>
                    <a:cubicBezTo>
                      <a:pt x="73799" y="732357"/>
                      <a:pt x="150351" y="1132761"/>
                      <a:pt x="165168" y="1219544"/>
                    </a:cubicBezTo>
                    <a:cubicBezTo>
                      <a:pt x="179985" y="1306327"/>
                      <a:pt x="145060" y="1129585"/>
                      <a:pt x="135535" y="1050210"/>
                    </a:cubicBezTo>
                    <a:cubicBezTo>
                      <a:pt x="126010" y="970835"/>
                      <a:pt x="132712" y="914038"/>
                      <a:pt x="108018" y="743294"/>
                    </a:cubicBezTo>
                    <a:cubicBezTo>
                      <a:pt x="83324" y="572550"/>
                      <a:pt x="12415" y="38091"/>
                      <a:pt x="2185" y="24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F8F723BB-F1BB-4285-A225-4FCC5389E420}"/>
                  </a:ext>
                </a:extLst>
              </p:cNvPr>
              <p:cNvSpPr/>
              <p:nvPr/>
            </p:nvSpPr>
            <p:spPr>
              <a:xfrm>
                <a:off x="1951550" y="7115611"/>
                <a:ext cx="42353" cy="465044"/>
              </a:xfrm>
              <a:custGeom>
                <a:avLst/>
                <a:gdLst>
                  <a:gd name="connsiteX0" fmla="*/ 6367 w 42353"/>
                  <a:gd name="connsiteY0" fmla="*/ 23906 h 465044"/>
                  <a:gd name="connsiteX1" fmla="*/ 42350 w 42353"/>
                  <a:gd name="connsiteY1" fmla="*/ 447239 h 465044"/>
                  <a:gd name="connsiteX2" fmla="*/ 4250 w 42353"/>
                  <a:gd name="connsiteY2" fmla="*/ 356222 h 465044"/>
                  <a:gd name="connsiteX3" fmla="*/ 2133 w 42353"/>
                  <a:gd name="connsiteY3" fmla="*/ 85289 h 465044"/>
                  <a:gd name="connsiteX4" fmla="*/ 6367 w 42353"/>
                  <a:gd name="connsiteY4" fmla="*/ 23906 h 46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353" h="465044">
                    <a:moveTo>
                      <a:pt x="6367" y="23906"/>
                    </a:moveTo>
                    <a:cubicBezTo>
                      <a:pt x="13070" y="84231"/>
                      <a:pt x="42703" y="391853"/>
                      <a:pt x="42350" y="447239"/>
                    </a:cubicBezTo>
                    <a:cubicBezTo>
                      <a:pt x="41997" y="502625"/>
                      <a:pt x="10953" y="416547"/>
                      <a:pt x="4250" y="356222"/>
                    </a:cubicBezTo>
                    <a:cubicBezTo>
                      <a:pt x="-2453" y="295897"/>
                      <a:pt x="6013" y="140675"/>
                      <a:pt x="2133" y="85289"/>
                    </a:cubicBezTo>
                    <a:cubicBezTo>
                      <a:pt x="-1747" y="29903"/>
                      <a:pt x="-336" y="-36419"/>
                      <a:pt x="6367" y="23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10F0EBCB-ECB8-4F9D-998D-3B9D95D0165E}"/>
                  </a:ext>
                </a:extLst>
              </p:cNvPr>
              <p:cNvSpPr/>
              <p:nvPr/>
            </p:nvSpPr>
            <p:spPr>
              <a:xfrm>
                <a:off x="1859421" y="7562252"/>
                <a:ext cx="198359" cy="1877729"/>
              </a:xfrm>
              <a:custGeom>
                <a:avLst/>
                <a:gdLst>
                  <a:gd name="connsiteX0" fmla="*/ 128129 w 198359"/>
                  <a:gd name="connsiteY0" fmla="*/ 22823 h 1877729"/>
                  <a:gd name="connsiteX1" fmla="*/ 134479 w 198359"/>
                  <a:gd name="connsiteY1" fmla="*/ 118073 h 1877729"/>
                  <a:gd name="connsiteX2" fmla="*/ 1129 w 198359"/>
                  <a:gd name="connsiteY2" fmla="*/ 765773 h 1877729"/>
                  <a:gd name="connsiteX3" fmla="*/ 77329 w 198359"/>
                  <a:gd name="connsiteY3" fmla="*/ 1438873 h 1877729"/>
                  <a:gd name="connsiteX4" fmla="*/ 197979 w 198359"/>
                  <a:gd name="connsiteY4" fmla="*/ 1877023 h 1877729"/>
                  <a:gd name="connsiteX5" fmla="*/ 112254 w 198359"/>
                  <a:gd name="connsiteY5" fmla="*/ 1518248 h 1877729"/>
                  <a:gd name="connsiteX6" fmla="*/ 23354 w 198359"/>
                  <a:gd name="connsiteY6" fmla="*/ 692748 h 1877729"/>
                  <a:gd name="connsiteX7" fmla="*/ 90029 w 198359"/>
                  <a:gd name="connsiteY7" fmla="*/ 387948 h 1877729"/>
                  <a:gd name="connsiteX8" fmla="*/ 128129 w 198359"/>
                  <a:gd name="connsiteY8" fmla="*/ 22823 h 187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359" h="1877729">
                    <a:moveTo>
                      <a:pt x="128129" y="22823"/>
                    </a:moveTo>
                    <a:cubicBezTo>
                      <a:pt x="135537" y="-22156"/>
                      <a:pt x="155646" y="-5752"/>
                      <a:pt x="134479" y="118073"/>
                    </a:cubicBezTo>
                    <a:cubicBezTo>
                      <a:pt x="113312" y="241898"/>
                      <a:pt x="10654" y="545640"/>
                      <a:pt x="1129" y="765773"/>
                    </a:cubicBezTo>
                    <a:cubicBezTo>
                      <a:pt x="-8396" y="985906"/>
                      <a:pt x="44521" y="1253665"/>
                      <a:pt x="77329" y="1438873"/>
                    </a:cubicBezTo>
                    <a:cubicBezTo>
                      <a:pt x="110137" y="1624081"/>
                      <a:pt x="192158" y="1863794"/>
                      <a:pt x="197979" y="1877023"/>
                    </a:cubicBezTo>
                    <a:cubicBezTo>
                      <a:pt x="203800" y="1890252"/>
                      <a:pt x="141358" y="1715627"/>
                      <a:pt x="112254" y="1518248"/>
                    </a:cubicBezTo>
                    <a:cubicBezTo>
                      <a:pt x="83150" y="1320869"/>
                      <a:pt x="27058" y="881131"/>
                      <a:pt x="23354" y="692748"/>
                    </a:cubicBezTo>
                    <a:cubicBezTo>
                      <a:pt x="19650" y="504365"/>
                      <a:pt x="65687" y="501719"/>
                      <a:pt x="90029" y="387948"/>
                    </a:cubicBezTo>
                    <a:cubicBezTo>
                      <a:pt x="114371" y="274177"/>
                      <a:pt x="120721" y="67802"/>
                      <a:pt x="128129" y="228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2D29B4A4-5F26-4D82-A967-881CC75FCBB3}"/>
                  </a:ext>
                </a:extLst>
              </p:cNvPr>
              <p:cNvSpPr/>
              <p:nvPr/>
            </p:nvSpPr>
            <p:spPr>
              <a:xfrm>
                <a:off x="1681033" y="5408495"/>
                <a:ext cx="84325" cy="361355"/>
              </a:xfrm>
              <a:custGeom>
                <a:avLst/>
                <a:gdLst>
                  <a:gd name="connsiteX0" fmla="*/ 84267 w 84325"/>
                  <a:gd name="connsiteY0" fmla="*/ 1705 h 361355"/>
                  <a:gd name="connsiteX1" fmla="*/ 17592 w 84325"/>
                  <a:gd name="connsiteY1" fmla="*/ 354130 h 361355"/>
                  <a:gd name="connsiteX2" fmla="*/ 4892 w 84325"/>
                  <a:gd name="connsiteY2" fmla="*/ 223955 h 361355"/>
                  <a:gd name="connsiteX3" fmla="*/ 84267 w 84325"/>
                  <a:gd name="connsiteY3" fmla="*/ 1705 h 36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325" h="361355">
                    <a:moveTo>
                      <a:pt x="84267" y="1705"/>
                    </a:moveTo>
                    <a:cubicBezTo>
                      <a:pt x="86384" y="23401"/>
                      <a:pt x="30821" y="317088"/>
                      <a:pt x="17592" y="354130"/>
                    </a:cubicBezTo>
                    <a:cubicBezTo>
                      <a:pt x="4363" y="391172"/>
                      <a:pt x="-6750" y="276342"/>
                      <a:pt x="4892" y="223955"/>
                    </a:cubicBezTo>
                    <a:cubicBezTo>
                      <a:pt x="16534" y="171568"/>
                      <a:pt x="82150" y="-19991"/>
                      <a:pt x="84267" y="17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672F3E92-7E2B-4966-8CC8-8A872504C766}"/>
                  </a:ext>
                </a:extLst>
              </p:cNvPr>
              <p:cNvSpPr/>
              <p:nvPr/>
            </p:nvSpPr>
            <p:spPr>
              <a:xfrm>
                <a:off x="1728729" y="5433508"/>
                <a:ext cx="103331" cy="295007"/>
              </a:xfrm>
              <a:custGeom>
                <a:avLst/>
                <a:gdLst>
                  <a:gd name="connsiteX0" fmla="*/ 103246 w 103331"/>
                  <a:gd name="connsiteY0" fmla="*/ 8442 h 295007"/>
                  <a:gd name="connsiteX1" fmla="*/ 14346 w 103331"/>
                  <a:gd name="connsiteY1" fmla="*/ 294192 h 295007"/>
                  <a:gd name="connsiteX2" fmla="*/ 1646 w 103331"/>
                  <a:gd name="connsiteY2" fmla="*/ 94167 h 295007"/>
                  <a:gd name="connsiteX3" fmla="*/ 30221 w 103331"/>
                  <a:gd name="connsiteY3" fmla="*/ 75117 h 295007"/>
                  <a:gd name="connsiteX4" fmla="*/ 103246 w 103331"/>
                  <a:gd name="connsiteY4" fmla="*/ 8442 h 29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31" h="295007">
                    <a:moveTo>
                      <a:pt x="103246" y="8442"/>
                    </a:moveTo>
                    <a:cubicBezTo>
                      <a:pt x="100600" y="44954"/>
                      <a:pt x="31279" y="279905"/>
                      <a:pt x="14346" y="294192"/>
                    </a:cubicBezTo>
                    <a:cubicBezTo>
                      <a:pt x="-2587" y="308479"/>
                      <a:pt x="-1000" y="130679"/>
                      <a:pt x="1646" y="94167"/>
                    </a:cubicBezTo>
                    <a:cubicBezTo>
                      <a:pt x="4292" y="57655"/>
                      <a:pt x="13817" y="85171"/>
                      <a:pt x="30221" y="75117"/>
                    </a:cubicBezTo>
                    <a:cubicBezTo>
                      <a:pt x="46625" y="65063"/>
                      <a:pt x="105892" y="-28070"/>
                      <a:pt x="103246" y="84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DEDAEB13-6DEB-41EB-80FA-42DF5A696FC6}"/>
                  </a:ext>
                </a:extLst>
              </p:cNvPr>
              <p:cNvSpPr/>
              <p:nvPr/>
            </p:nvSpPr>
            <p:spPr>
              <a:xfrm>
                <a:off x="1723529" y="5777877"/>
                <a:ext cx="353371" cy="1711731"/>
              </a:xfrm>
              <a:custGeom>
                <a:avLst/>
                <a:gdLst>
                  <a:gd name="connsiteX0" fmla="*/ 496 w 353371"/>
                  <a:gd name="connsiteY0" fmla="*/ 3798 h 1711731"/>
                  <a:gd name="connsiteX1" fmla="*/ 35421 w 353371"/>
                  <a:gd name="connsiteY1" fmla="*/ 57773 h 1711731"/>
                  <a:gd name="connsiteX2" fmla="*/ 92571 w 353371"/>
                  <a:gd name="connsiteY2" fmla="*/ 184773 h 1711731"/>
                  <a:gd name="connsiteX3" fmla="*/ 102096 w 353371"/>
                  <a:gd name="connsiteY3" fmla="*/ 251448 h 1711731"/>
                  <a:gd name="connsiteX4" fmla="*/ 171946 w 353371"/>
                  <a:gd name="connsiteY4" fmla="*/ 445123 h 1711731"/>
                  <a:gd name="connsiteX5" fmla="*/ 346571 w 353371"/>
                  <a:gd name="connsiteY5" fmla="*/ 1635748 h 1711731"/>
                  <a:gd name="connsiteX6" fmla="*/ 302121 w 353371"/>
                  <a:gd name="connsiteY6" fmla="*/ 1457948 h 1711731"/>
                  <a:gd name="connsiteX7" fmla="*/ 156071 w 353371"/>
                  <a:gd name="connsiteY7" fmla="*/ 372098 h 1711731"/>
                  <a:gd name="connsiteX8" fmla="*/ 111621 w 353371"/>
                  <a:gd name="connsiteY8" fmla="*/ 280023 h 1711731"/>
                  <a:gd name="connsiteX9" fmla="*/ 41771 w 353371"/>
                  <a:gd name="connsiteY9" fmla="*/ 200648 h 1711731"/>
                  <a:gd name="connsiteX10" fmla="*/ 60821 w 353371"/>
                  <a:gd name="connsiteY10" fmla="*/ 156198 h 1711731"/>
                  <a:gd name="connsiteX11" fmla="*/ 496 w 353371"/>
                  <a:gd name="connsiteY11" fmla="*/ 3798 h 171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3371" h="1711731">
                    <a:moveTo>
                      <a:pt x="496" y="3798"/>
                    </a:moveTo>
                    <a:cubicBezTo>
                      <a:pt x="-3737" y="-12606"/>
                      <a:pt x="20075" y="27611"/>
                      <a:pt x="35421" y="57773"/>
                    </a:cubicBezTo>
                    <a:cubicBezTo>
                      <a:pt x="50767" y="87936"/>
                      <a:pt x="81459" y="152494"/>
                      <a:pt x="92571" y="184773"/>
                    </a:cubicBezTo>
                    <a:cubicBezTo>
                      <a:pt x="103684" y="217052"/>
                      <a:pt x="88867" y="208056"/>
                      <a:pt x="102096" y="251448"/>
                    </a:cubicBezTo>
                    <a:cubicBezTo>
                      <a:pt x="115325" y="294840"/>
                      <a:pt x="131200" y="214406"/>
                      <a:pt x="171946" y="445123"/>
                    </a:cubicBezTo>
                    <a:cubicBezTo>
                      <a:pt x="212692" y="675840"/>
                      <a:pt x="324875" y="1466944"/>
                      <a:pt x="346571" y="1635748"/>
                    </a:cubicBezTo>
                    <a:cubicBezTo>
                      <a:pt x="368267" y="1804552"/>
                      <a:pt x="333871" y="1668556"/>
                      <a:pt x="302121" y="1457948"/>
                    </a:cubicBezTo>
                    <a:cubicBezTo>
                      <a:pt x="270371" y="1247340"/>
                      <a:pt x="187821" y="568419"/>
                      <a:pt x="156071" y="372098"/>
                    </a:cubicBezTo>
                    <a:cubicBezTo>
                      <a:pt x="124321" y="175777"/>
                      <a:pt x="130671" y="308598"/>
                      <a:pt x="111621" y="280023"/>
                    </a:cubicBezTo>
                    <a:cubicBezTo>
                      <a:pt x="92571" y="251448"/>
                      <a:pt x="50238" y="221286"/>
                      <a:pt x="41771" y="200648"/>
                    </a:cubicBezTo>
                    <a:cubicBezTo>
                      <a:pt x="33304" y="180010"/>
                      <a:pt x="66113" y="185831"/>
                      <a:pt x="60821" y="156198"/>
                    </a:cubicBezTo>
                    <a:cubicBezTo>
                      <a:pt x="55529" y="126565"/>
                      <a:pt x="4729" y="20202"/>
                      <a:pt x="496" y="37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7D8C12FE-6CD6-4FB1-9949-AEDC859807E8}"/>
                  </a:ext>
                </a:extLst>
              </p:cNvPr>
              <p:cNvSpPr/>
              <p:nvPr/>
            </p:nvSpPr>
            <p:spPr>
              <a:xfrm>
                <a:off x="1930760" y="7434962"/>
                <a:ext cx="176110" cy="982832"/>
              </a:xfrm>
              <a:custGeom>
                <a:avLst/>
                <a:gdLst>
                  <a:gd name="connsiteX0" fmla="*/ 125053 w 176110"/>
                  <a:gd name="connsiteY0" fmla="*/ 888 h 982832"/>
                  <a:gd name="connsiteX1" fmla="*/ 121878 w 176110"/>
                  <a:gd name="connsiteY1" fmla="*/ 135826 h 982832"/>
                  <a:gd name="connsiteX2" fmla="*/ 150453 w 176110"/>
                  <a:gd name="connsiteY2" fmla="*/ 177101 h 982832"/>
                  <a:gd name="connsiteX3" fmla="*/ 69490 w 176110"/>
                  <a:gd name="connsiteY3" fmla="*/ 307276 h 982832"/>
                  <a:gd name="connsiteX4" fmla="*/ 107590 w 176110"/>
                  <a:gd name="connsiteY4" fmla="*/ 404113 h 982832"/>
                  <a:gd name="connsiteX5" fmla="*/ 15515 w 176110"/>
                  <a:gd name="connsiteY5" fmla="*/ 645413 h 982832"/>
                  <a:gd name="connsiteX6" fmla="*/ 5990 w 176110"/>
                  <a:gd name="connsiteY6" fmla="*/ 981963 h 982832"/>
                  <a:gd name="connsiteX7" fmla="*/ 77428 w 176110"/>
                  <a:gd name="connsiteY7" fmla="*/ 539051 h 982832"/>
                  <a:gd name="connsiteX8" fmla="*/ 125053 w 176110"/>
                  <a:gd name="connsiteY8" fmla="*/ 399351 h 982832"/>
                  <a:gd name="connsiteX9" fmla="*/ 74253 w 176110"/>
                  <a:gd name="connsiteY9" fmla="*/ 326326 h 982832"/>
                  <a:gd name="connsiteX10" fmla="*/ 175853 w 176110"/>
                  <a:gd name="connsiteY10" fmla="*/ 207263 h 982832"/>
                  <a:gd name="connsiteX11" fmla="*/ 102828 w 176110"/>
                  <a:gd name="connsiteY11" fmla="*/ 137413 h 982832"/>
                  <a:gd name="connsiteX12" fmla="*/ 85365 w 176110"/>
                  <a:gd name="connsiteY12" fmla="*/ 80263 h 982832"/>
                  <a:gd name="connsiteX13" fmla="*/ 125053 w 176110"/>
                  <a:gd name="connsiteY13" fmla="*/ 888 h 98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6110" h="982832">
                    <a:moveTo>
                      <a:pt x="125053" y="888"/>
                    </a:moveTo>
                    <a:cubicBezTo>
                      <a:pt x="131138" y="10148"/>
                      <a:pt x="117645" y="106457"/>
                      <a:pt x="121878" y="135826"/>
                    </a:cubicBezTo>
                    <a:cubicBezTo>
                      <a:pt x="126111" y="165195"/>
                      <a:pt x="159184" y="148526"/>
                      <a:pt x="150453" y="177101"/>
                    </a:cubicBezTo>
                    <a:cubicBezTo>
                      <a:pt x="141722" y="205676"/>
                      <a:pt x="76634" y="269441"/>
                      <a:pt x="69490" y="307276"/>
                    </a:cubicBezTo>
                    <a:cubicBezTo>
                      <a:pt x="62346" y="345111"/>
                      <a:pt x="116586" y="347757"/>
                      <a:pt x="107590" y="404113"/>
                    </a:cubicBezTo>
                    <a:cubicBezTo>
                      <a:pt x="98594" y="460469"/>
                      <a:pt x="32448" y="549105"/>
                      <a:pt x="15515" y="645413"/>
                    </a:cubicBezTo>
                    <a:cubicBezTo>
                      <a:pt x="-1418" y="741721"/>
                      <a:pt x="-4329" y="999690"/>
                      <a:pt x="5990" y="981963"/>
                    </a:cubicBezTo>
                    <a:cubicBezTo>
                      <a:pt x="16309" y="964236"/>
                      <a:pt x="57584" y="636153"/>
                      <a:pt x="77428" y="539051"/>
                    </a:cubicBezTo>
                    <a:cubicBezTo>
                      <a:pt x="97272" y="441949"/>
                      <a:pt x="125582" y="434805"/>
                      <a:pt x="125053" y="399351"/>
                    </a:cubicBezTo>
                    <a:cubicBezTo>
                      <a:pt x="124524" y="363897"/>
                      <a:pt x="65786" y="358341"/>
                      <a:pt x="74253" y="326326"/>
                    </a:cubicBezTo>
                    <a:cubicBezTo>
                      <a:pt x="82720" y="294311"/>
                      <a:pt x="171091" y="238748"/>
                      <a:pt x="175853" y="207263"/>
                    </a:cubicBezTo>
                    <a:cubicBezTo>
                      <a:pt x="180615" y="175778"/>
                      <a:pt x="117909" y="158580"/>
                      <a:pt x="102828" y="137413"/>
                    </a:cubicBezTo>
                    <a:cubicBezTo>
                      <a:pt x="87747" y="116246"/>
                      <a:pt x="84042" y="103282"/>
                      <a:pt x="85365" y="80263"/>
                    </a:cubicBezTo>
                    <a:cubicBezTo>
                      <a:pt x="86688" y="57244"/>
                      <a:pt x="118968" y="-8372"/>
                      <a:pt x="125053" y="8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142895E6-BA6E-4849-B6A1-28C90726B454}"/>
                  </a:ext>
                </a:extLst>
              </p:cNvPr>
              <p:cNvSpPr/>
              <p:nvPr/>
            </p:nvSpPr>
            <p:spPr>
              <a:xfrm>
                <a:off x="1925093" y="8405182"/>
                <a:ext cx="164730" cy="945869"/>
              </a:xfrm>
              <a:custGeom>
                <a:avLst/>
                <a:gdLst>
                  <a:gd name="connsiteX0" fmla="*/ 19595 w 164730"/>
                  <a:gd name="connsiteY0" fmla="*/ 5393 h 945869"/>
                  <a:gd name="connsiteX1" fmla="*/ 30707 w 164730"/>
                  <a:gd name="connsiteY1" fmla="*/ 316543 h 945869"/>
                  <a:gd name="connsiteX2" fmla="*/ 44995 w 164730"/>
                  <a:gd name="connsiteY2" fmla="*/ 556256 h 945869"/>
                  <a:gd name="connsiteX3" fmla="*/ 157707 w 164730"/>
                  <a:gd name="connsiteY3" fmla="*/ 938843 h 945869"/>
                  <a:gd name="connsiteX4" fmla="*/ 137070 w 164730"/>
                  <a:gd name="connsiteY4" fmla="*/ 773743 h 945869"/>
                  <a:gd name="connsiteX5" fmla="*/ 8482 w 164730"/>
                  <a:gd name="connsiteY5" fmla="*/ 399093 h 945869"/>
                  <a:gd name="connsiteX6" fmla="*/ 11657 w 164730"/>
                  <a:gd name="connsiteY6" fmla="*/ 138743 h 945869"/>
                  <a:gd name="connsiteX7" fmla="*/ 19595 w 164730"/>
                  <a:gd name="connsiteY7" fmla="*/ 5393 h 945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730" h="945869">
                    <a:moveTo>
                      <a:pt x="19595" y="5393"/>
                    </a:moveTo>
                    <a:cubicBezTo>
                      <a:pt x="22770" y="35026"/>
                      <a:pt x="26474" y="224733"/>
                      <a:pt x="30707" y="316543"/>
                    </a:cubicBezTo>
                    <a:cubicBezTo>
                      <a:pt x="34940" y="408354"/>
                      <a:pt x="23828" y="452539"/>
                      <a:pt x="44995" y="556256"/>
                    </a:cubicBezTo>
                    <a:cubicBezTo>
                      <a:pt x="66162" y="659973"/>
                      <a:pt x="142361" y="902595"/>
                      <a:pt x="157707" y="938843"/>
                    </a:cubicBezTo>
                    <a:cubicBezTo>
                      <a:pt x="173053" y="975091"/>
                      <a:pt x="161941" y="863701"/>
                      <a:pt x="137070" y="773743"/>
                    </a:cubicBezTo>
                    <a:cubicBezTo>
                      <a:pt x="112199" y="683785"/>
                      <a:pt x="29384" y="504926"/>
                      <a:pt x="8482" y="399093"/>
                    </a:cubicBezTo>
                    <a:cubicBezTo>
                      <a:pt x="-12420" y="293260"/>
                      <a:pt x="11921" y="202507"/>
                      <a:pt x="11657" y="138743"/>
                    </a:cubicBezTo>
                    <a:cubicBezTo>
                      <a:pt x="11393" y="74979"/>
                      <a:pt x="16420" y="-24240"/>
                      <a:pt x="19595" y="53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DEFED832-D7D7-42E2-8535-DCB1FB170001}"/>
                  </a:ext>
                </a:extLst>
              </p:cNvPr>
              <p:cNvSpPr/>
              <p:nvPr/>
            </p:nvSpPr>
            <p:spPr>
              <a:xfrm>
                <a:off x="2030402" y="9490031"/>
                <a:ext cx="519867" cy="281923"/>
              </a:xfrm>
              <a:custGeom>
                <a:avLst/>
                <a:gdLst>
                  <a:gd name="connsiteX0" fmla="*/ 11 w 519867"/>
                  <a:gd name="connsiteY0" fmla="*/ 44 h 281923"/>
                  <a:gd name="connsiteX1" fmla="*/ 98436 w 519867"/>
                  <a:gd name="connsiteY1" fmla="*/ 158794 h 281923"/>
                  <a:gd name="connsiteX2" fmla="*/ 296873 w 519867"/>
                  <a:gd name="connsiteY2" fmla="*/ 265157 h 281923"/>
                  <a:gd name="connsiteX3" fmla="*/ 449273 w 519867"/>
                  <a:gd name="connsiteY3" fmla="*/ 274682 h 281923"/>
                  <a:gd name="connsiteX4" fmla="*/ 514361 w 519867"/>
                  <a:gd name="connsiteY4" fmla="*/ 195307 h 281923"/>
                  <a:gd name="connsiteX5" fmla="*/ 314336 w 519867"/>
                  <a:gd name="connsiteY5" fmla="*/ 266744 h 281923"/>
                  <a:gd name="connsiteX6" fmla="*/ 93673 w 519867"/>
                  <a:gd name="connsiteY6" fmla="*/ 174669 h 281923"/>
                  <a:gd name="connsiteX7" fmla="*/ 11 w 519867"/>
                  <a:gd name="connsiteY7" fmla="*/ 44 h 28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867" h="281923">
                    <a:moveTo>
                      <a:pt x="11" y="44"/>
                    </a:moveTo>
                    <a:cubicBezTo>
                      <a:pt x="805" y="-2602"/>
                      <a:pt x="48959" y="114609"/>
                      <a:pt x="98436" y="158794"/>
                    </a:cubicBezTo>
                    <a:cubicBezTo>
                      <a:pt x="147913" y="202980"/>
                      <a:pt x="238400" y="245842"/>
                      <a:pt x="296873" y="265157"/>
                    </a:cubicBezTo>
                    <a:cubicBezTo>
                      <a:pt x="355346" y="284472"/>
                      <a:pt x="413025" y="286324"/>
                      <a:pt x="449273" y="274682"/>
                    </a:cubicBezTo>
                    <a:cubicBezTo>
                      <a:pt x="485521" y="263040"/>
                      <a:pt x="536850" y="196630"/>
                      <a:pt x="514361" y="195307"/>
                    </a:cubicBezTo>
                    <a:cubicBezTo>
                      <a:pt x="491872" y="193984"/>
                      <a:pt x="384451" y="270184"/>
                      <a:pt x="314336" y="266744"/>
                    </a:cubicBezTo>
                    <a:cubicBezTo>
                      <a:pt x="244221" y="263304"/>
                      <a:pt x="146590" y="220971"/>
                      <a:pt x="93673" y="174669"/>
                    </a:cubicBezTo>
                    <a:cubicBezTo>
                      <a:pt x="40756" y="128367"/>
                      <a:pt x="-783" y="2690"/>
                      <a:pt x="11" y="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DF08329E-F886-4B34-A104-5805D851615F}"/>
                  </a:ext>
                </a:extLst>
              </p:cNvPr>
              <p:cNvSpPr/>
              <p:nvPr/>
            </p:nvSpPr>
            <p:spPr>
              <a:xfrm>
                <a:off x="1998369" y="9481675"/>
                <a:ext cx="576253" cy="342219"/>
              </a:xfrm>
              <a:custGeom>
                <a:avLst/>
                <a:gdLst>
                  <a:gd name="connsiteX0" fmla="*/ 22519 w 576253"/>
                  <a:gd name="connsiteY0" fmla="*/ 5225 h 342219"/>
                  <a:gd name="connsiteX1" fmla="*/ 14581 w 576253"/>
                  <a:gd name="connsiteY1" fmla="*/ 83013 h 342219"/>
                  <a:gd name="connsiteX2" fmla="*/ 200319 w 576253"/>
                  <a:gd name="connsiteY2" fmla="*/ 311613 h 342219"/>
                  <a:gd name="connsiteX3" fmla="*/ 524169 w 576253"/>
                  <a:gd name="connsiteY3" fmla="*/ 332250 h 342219"/>
                  <a:gd name="connsiteX4" fmla="*/ 573381 w 576253"/>
                  <a:gd name="connsiteY4" fmla="*/ 240175 h 342219"/>
                  <a:gd name="connsiteX5" fmla="*/ 500356 w 576253"/>
                  <a:gd name="connsiteY5" fmla="*/ 284625 h 342219"/>
                  <a:gd name="connsiteX6" fmla="*/ 540044 w 576253"/>
                  <a:gd name="connsiteY6" fmla="*/ 310025 h 342219"/>
                  <a:gd name="connsiteX7" fmla="*/ 314619 w 576253"/>
                  <a:gd name="connsiteY7" fmla="*/ 316375 h 342219"/>
                  <a:gd name="connsiteX8" fmla="*/ 106656 w 576253"/>
                  <a:gd name="connsiteY8" fmla="*/ 211600 h 342219"/>
                  <a:gd name="connsiteX9" fmla="*/ 22519 w 576253"/>
                  <a:gd name="connsiteY9" fmla="*/ 5225 h 34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253" h="342219">
                    <a:moveTo>
                      <a:pt x="22519" y="5225"/>
                    </a:moveTo>
                    <a:cubicBezTo>
                      <a:pt x="7173" y="-16206"/>
                      <a:pt x="-15052" y="31948"/>
                      <a:pt x="14581" y="83013"/>
                    </a:cubicBezTo>
                    <a:cubicBezTo>
                      <a:pt x="44214" y="134078"/>
                      <a:pt x="115388" y="270074"/>
                      <a:pt x="200319" y="311613"/>
                    </a:cubicBezTo>
                    <a:cubicBezTo>
                      <a:pt x="285250" y="353152"/>
                      <a:pt x="461992" y="344156"/>
                      <a:pt x="524169" y="332250"/>
                    </a:cubicBezTo>
                    <a:cubicBezTo>
                      <a:pt x="586346" y="320344"/>
                      <a:pt x="577350" y="248113"/>
                      <a:pt x="573381" y="240175"/>
                    </a:cubicBezTo>
                    <a:cubicBezTo>
                      <a:pt x="569412" y="232238"/>
                      <a:pt x="505912" y="272983"/>
                      <a:pt x="500356" y="284625"/>
                    </a:cubicBezTo>
                    <a:cubicBezTo>
                      <a:pt x="494800" y="296267"/>
                      <a:pt x="571000" y="304733"/>
                      <a:pt x="540044" y="310025"/>
                    </a:cubicBezTo>
                    <a:cubicBezTo>
                      <a:pt x="509088" y="315317"/>
                      <a:pt x="386850" y="332779"/>
                      <a:pt x="314619" y="316375"/>
                    </a:cubicBezTo>
                    <a:cubicBezTo>
                      <a:pt x="242388" y="299971"/>
                      <a:pt x="157192" y="261871"/>
                      <a:pt x="106656" y="211600"/>
                    </a:cubicBezTo>
                    <a:cubicBezTo>
                      <a:pt x="56121" y="161329"/>
                      <a:pt x="37865" y="26656"/>
                      <a:pt x="22519" y="52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9B6188E8-1127-4EE9-99F4-B2FBEE4B90F7}"/>
                  </a:ext>
                </a:extLst>
              </p:cNvPr>
              <p:cNvSpPr/>
              <p:nvPr/>
            </p:nvSpPr>
            <p:spPr>
              <a:xfrm>
                <a:off x="2057222" y="9306753"/>
                <a:ext cx="52577" cy="146604"/>
              </a:xfrm>
              <a:custGeom>
                <a:avLst/>
                <a:gdLst>
                  <a:gd name="connsiteX0" fmla="*/ 52566 w 52577"/>
                  <a:gd name="connsiteY0" fmla="*/ 760 h 146604"/>
                  <a:gd name="connsiteX1" fmla="*/ 3353 w 52577"/>
                  <a:gd name="connsiteY1" fmla="*/ 143635 h 146604"/>
                  <a:gd name="connsiteX2" fmla="*/ 8116 w 52577"/>
                  <a:gd name="connsiteY2" fmla="*/ 89660 h 146604"/>
                  <a:gd name="connsiteX3" fmla="*/ 52566 w 52577"/>
                  <a:gd name="connsiteY3" fmla="*/ 760 h 14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577" h="146604">
                    <a:moveTo>
                      <a:pt x="52566" y="760"/>
                    </a:moveTo>
                    <a:cubicBezTo>
                      <a:pt x="51772" y="9756"/>
                      <a:pt x="10761" y="128818"/>
                      <a:pt x="3353" y="143635"/>
                    </a:cubicBezTo>
                    <a:cubicBezTo>
                      <a:pt x="-4055" y="158452"/>
                      <a:pt x="2295" y="114266"/>
                      <a:pt x="8116" y="89660"/>
                    </a:cubicBezTo>
                    <a:cubicBezTo>
                      <a:pt x="13937" y="65054"/>
                      <a:pt x="53360" y="-8236"/>
                      <a:pt x="52566" y="7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34BD399B-BE9F-4AC0-A3B2-8402258B111B}"/>
                  </a:ext>
                </a:extLst>
              </p:cNvPr>
              <p:cNvSpPr/>
              <p:nvPr/>
            </p:nvSpPr>
            <p:spPr>
              <a:xfrm>
                <a:off x="2079372" y="9447162"/>
                <a:ext cx="73137" cy="211222"/>
              </a:xfrm>
              <a:custGeom>
                <a:avLst/>
                <a:gdLst>
                  <a:gd name="connsiteX0" fmla="*/ 70103 w 73137"/>
                  <a:gd name="connsiteY0" fmla="*/ 211188 h 211222"/>
                  <a:gd name="connsiteX1" fmla="*/ 63753 w 73137"/>
                  <a:gd name="connsiteY1" fmla="*/ 109588 h 211222"/>
                  <a:gd name="connsiteX2" fmla="*/ 65341 w 73137"/>
                  <a:gd name="connsiteY2" fmla="*/ 63551 h 211222"/>
                  <a:gd name="connsiteX3" fmla="*/ 253 w 73137"/>
                  <a:gd name="connsiteY3" fmla="*/ 51 h 211222"/>
                  <a:gd name="connsiteX4" fmla="*/ 41528 w 73137"/>
                  <a:gd name="connsiteY4" fmla="*/ 54026 h 211222"/>
                  <a:gd name="connsiteX5" fmla="*/ 8191 w 73137"/>
                  <a:gd name="connsiteY5" fmla="*/ 120701 h 211222"/>
                  <a:gd name="connsiteX6" fmla="*/ 70103 w 73137"/>
                  <a:gd name="connsiteY6" fmla="*/ 211188 h 21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37" h="211222">
                    <a:moveTo>
                      <a:pt x="70103" y="211188"/>
                    </a:moveTo>
                    <a:cubicBezTo>
                      <a:pt x="79363" y="209336"/>
                      <a:pt x="64547" y="134194"/>
                      <a:pt x="63753" y="109588"/>
                    </a:cubicBezTo>
                    <a:cubicBezTo>
                      <a:pt x="62959" y="84982"/>
                      <a:pt x="75924" y="81807"/>
                      <a:pt x="65341" y="63551"/>
                    </a:cubicBezTo>
                    <a:cubicBezTo>
                      <a:pt x="54758" y="45295"/>
                      <a:pt x="4222" y="1638"/>
                      <a:pt x="253" y="51"/>
                    </a:cubicBezTo>
                    <a:cubicBezTo>
                      <a:pt x="-3716" y="-1537"/>
                      <a:pt x="40205" y="33918"/>
                      <a:pt x="41528" y="54026"/>
                    </a:cubicBezTo>
                    <a:cubicBezTo>
                      <a:pt x="42851" y="74134"/>
                      <a:pt x="6339" y="102180"/>
                      <a:pt x="8191" y="120701"/>
                    </a:cubicBezTo>
                    <a:cubicBezTo>
                      <a:pt x="10043" y="139222"/>
                      <a:pt x="60843" y="213040"/>
                      <a:pt x="70103" y="211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70852A1A-B958-4692-B0AE-F2E7829B4940}"/>
                  </a:ext>
                </a:extLst>
              </p:cNvPr>
              <p:cNvSpPr/>
              <p:nvPr/>
            </p:nvSpPr>
            <p:spPr>
              <a:xfrm>
                <a:off x="2265363" y="9377438"/>
                <a:ext cx="252766" cy="241909"/>
              </a:xfrm>
              <a:custGeom>
                <a:avLst/>
                <a:gdLst>
                  <a:gd name="connsiteX0" fmla="*/ 252412 w 252766"/>
                  <a:gd name="connsiteY0" fmla="*/ 3100 h 241909"/>
                  <a:gd name="connsiteX1" fmla="*/ 63500 w 252766"/>
                  <a:gd name="connsiteY1" fmla="*/ 99937 h 241909"/>
                  <a:gd name="connsiteX2" fmla="*/ 0 w 252766"/>
                  <a:gd name="connsiteY2" fmla="*/ 188837 h 241909"/>
                  <a:gd name="connsiteX3" fmla="*/ 63500 w 252766"/>
                  <a:gd name="connsiteY3" fmla="*/ 230112 h 241909"/>
                  <a:gd name="connsiteX4" fmla="*/ 134937 w 252766"/>
                  <a:gd name="connsiteY4" fmla="*/ 239637 h 241909"/>
                  <a:gd name="connsiteX5" fmla="*/ 44450 w 252766"/>
                  <a:gd name="connsiteY5" fmla="*/ 193600 h 241909"/>
                  <a:gd name="connsiteX6" fmla="*/ 3175 w 252766"/>
                  <a:gd name="connsiteY6" fmla="*/ 134862 h 241909"/>
                  <a:gd name="connsiteX7" fmla="*/ 107950 w 252766"/>
                  <a:gd name="connsiteY7" fmla="*/ 38025 h 241909"/>
                  <a:gd name="connsiteX8" fmla="*/ 252412 w 252766"/>
                  <a:gd name="connsiteY8" fmla="*/ 3100 h 2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766" h="241909">
                    <a:moveTo>
                      <a:pt x="252412" y="3100"/>
                    </a:moveTo>
                    <a:cubicBezTo>
                      <a:pt x="245004" y="13419"/>
                      <a:pt x="105569" y="68981"/>
                      <a:pt x="63500" y="99937"/>
                    </a:cubicBezTo>
                    <a:cubicBezTo>
                      <a:pt x="21431" y="130893"/>
                      <a:pt x="0" y="167141"/>
                      <a:pt x="0" y="188837"/>
                    </a:cubicBezTo>
                    <a:cubicBezTo>
                      <a:pt x="0" y="210533"/>
                      <a:pt x="41011" y="221645"/>
                      <a:pt x="63500" y="230112"/>
                    </a:cubicBezTo>
                    <a:cubicBezTo>
                      <a:pt x="85989" y="238579"/>
                      <a:pt x="138112" y="245722"/>
                      <a:pt x="134937" y="239637"/>
                    </a:cubicBezTo>
                    <a:cubicBezTo>
                      <a:pt x="131762" y="233552"/>
                      <a:pt x="66410" y="211062"/>
                      <a:pt x="44450" y="193600"/>
                    </a:cubicBezTo>
                    <a:cubicBezTo>
                      <a:pt x="22490" y="176138"/>
                      <a:pt x="-7408" y="160791"/>
                      <a:pt x="3175" y="134862"/>
                    </a:cubicBezTo>
                    <a:cubicBezTo>
                      <a:pt x="13758" y="108933"/>
                      <a:pt x="66675" y="66864"/>
                      <a:pt x="107950" y="38025"/>
                    </a:cubicBezTo>
                    <a:cubicBezTo>
                      <a:pt x="149225" y="9186"/>
                      <a:pt x="259820" y="-7219"/>
                      <a:pt x="252412" y="31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7CF8D3CA-EB47-41C4-87B4-A02C77CE0DE4}"/>
                  </a:ext>
                </a:extLst>
              </p:cNvPr>
              <p:cNvSpPr/>
              <p:nvPr/>
            </p:nvSpPr>
            <p:spPr>
              <a:xfrm>
                <a:off x="2732013" y="5789355"/>
                <a:ext cx="23368" cy="151079"/>
              </a:xfrm>
              <a:custGeom>
                <a:avLst/>
                <a:gdLst>
                  <a:gd name="connsiteX0" fmla="*/ 4837 w 23368"/>
                  <a:gd name="connsiteY0" fmla="*/ 258 h 151079"/>
                  <a:gd name="connsiteX1" fmla="*/ 8012 w 23368"/>
                  <a:gd name="connsiteY1" fmla="*/ 84395 h 151079"/>
                  <a:gd name="connsiteX2" fmla="*/ 19125 w 23368"/>
                  <a:gd name="connsiteY2" fmla="*/ 117733 h 151079"/>
                  <a:gd name="connsiteX3" fmla="*/ 22300 w 23368"/>
                  <a:gd name="connsiteY3" fmla="*/ 151070 h 151079"/>
                  <a:gd name="connsiteX4" fmla="*/ 1662 w 23368"/>
                  <a:gd name="connsiteY4" fmla="*/ 114558 h 151079"/>
                  <a:gd name="connsiteX5" fmla="*/ 4837 w 23368"/>
                  <a:gd name="connsiteY5" fmla="*/ 258 h 15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368" h="151079">
                    <a:moveTo>
                      <a:pt x="4837" y="258"/>
                    </a:moveTo>
                    <a:cubicBezTo>
                      <a:pt x="5895" y="-4769"/>
                      <a:pt x="5631" y="64816"/>
                      <a:pt x="8012" y="84395"/>
                    </a:cubicBezTo>
                    <a:cubicBezTo>
                      <a:pt x="10393" y="103974"/>
                      <a:pt x="16744" y="106621"/>
                      <a:pt x="19125" y="117733"/>
                    </a:cubicBezTo>
                    <a:cubicBezTo>
                      <a:pt x="21506" y="128845"/>
                      <a:pt x="25211" y="151599"/>
                      <a:pt x="22300" y="151070"/>
                    </a:cubicBezTo>
                    <a:cubicBezTo>
                      <a:pt x="19390" y="150541"/>
                      <a:pt x="6425" y="136783"/>
                      <a:pt x="1662" y="114558"/>
                    </a:cubicBezTo>
                    <a:cubicBezTo>
                      <a:pt x="-3101" y="92333"/>
                      <a:pt x="3779" y="5285"/>
                      <a:pt x="4837" y="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E53BC7F5-66C7-4D62-98D0-ECF6893E9417}"/>
                  </a:ext>
                </a:extLst>
              </p:cNvPr>
              <p:cNvSpPr/>
              <p:nvPr/>
            </p:nvSpPr>
            <p:spPr>
              <a:xfrm>
                <a:off x="2701988" y="6022033"/>
                <a:ext cx="58744" cy="830367"/>
              </a:xfrm>
              <a:custGeom>
                <a:avLst/>
                <a:gdLst>
                  <a:gd name="connsiteX0" fmla="*/ 58675 w 58744"/>
                  <a:gd name="connsiteY0" fmla="*/ 942 h 830367"/>
                  <a:gd name="connsiteX1" fmla="*/ 36450 w 58744"/>
                  <a:gd name="connsiteY1" fmla="*/ 440680 h 830367"/>
                  <a:gd name="connsiteX2" fmla="*/ 25337 w 58744"/>
                  <a:gd name="connsiteY2" fmla="*/ 599430 h 830367"/>
                  <a:gd name="connsiteX3" fmla="*/ 11050 w 58744"/>
                  <a:gd name="connsiteY3" fmla="*/ 829617 h 830367"/>
                  <a:gd name="connsiteX4" fmla="*/ 1525 w 58744"/>
                  <a:gd name="connsiteY4" fmla="*/ 666105 h 830367"/>
                  <a:gd name="connsiteX5" fmla="*/ 44387 w 58744"/>
                  <a:gd name="connsiteY5" fmla="*/ 472430 h 830367"/>
                  <a:gd name="connsiteX6" fmla="*/ 28512 w 58744"/>
                  <a:gd name="connsiteY6" fmla="*/ 327967 h 830367"/>
                  <a:gd name="connsiteX7" fmla="*/ 58675 w 58744"/>
                  <a:gd name="connsiteY7" fmla="*/ 942 h 830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744" h="830367">
                    <a:moveTo>
                      <a:pt x="58675" y="942"/>
                    </a:moveTo>
                    <a:cubicBezTo>
                      <a:pt x="59998" y="19728"/>
                      <a:pt x="42006" y="340932"/>
                      <a:pt x="36450" y="440680"/>
                    </a:cubicBezTo>
                    <a:cubicBezTo>
                      <a:pt x="30894" y="540428"/>
                      <a:pt x="29570" y="534607"/>
                      <a:pt x="25337" y="599430"/>
                    </a:cubicBezTo>
                    <a:cubicBezTo>
                      <a:pt x="21104" y="664253"/>
                      <a:pt x="15019" y="818505"/>
                      <a:pt x="11050" y="829617"/>
                    </a:cubicBezTo>
                    <a:cubicBezTo>
                      <a:pt x="7081" y="840729"/>
                      <a:pt x="-4031" y="725636"/>
                      <a:pt x="1525" y="666105"/>
                    </a:cubicBezTo>
                    <a:cubicBezTo>
                      <a:pt x="7081" y="606574"/>
                      <a:pt x="39889" y="528786"/>
                      <a:pt x="44387" y="472430"/>
                    </a:cubicBezTo>
                    <a:cubicBezTo>
                      <a:pt x="48885" y="416074"/>
                      <a:pt x="29306" y="406548"/>
                      <a:pt x="28512" y="327967"/>
                    </a:cubicBezTo>
                    <a:cubicBezTo>
                      <a:pt x="27718" y="249386"/>
                      <a:pt x="57352" y="-17844"/>
                      <a:pt x="58675" y="9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551886CA-E818-4E92-8A33-4AF041794EA3}"/>
                  </a:ext>
                </a:extLst>
              </p:cNvPr>
              <p:cNvSpPr/>
              <p:nvPr/>
            </p:nvSpPr>
            <p:spPr>
              <a:xfrm>
                <a:off x="2621852" y="6824620"/>
                <a:ext cx="78869" cy="728211"/>
              </a:xfrm>
              <a:custGeom>
                <a:avLst/>
                <a:gdLst>
                  <a:gd name="connsiteX0" fmla="*/ 75311 w 78869"/>
                  <a:gd name="connsiteY0" fmla="*/ 4805 h 728211"/>
                  <a:gd name="connsiteX1" fmla="*/ 3873 w 78869"/>
                  <a:gd name="connsiteY1" fmla="*/ 469943 h 728211"/>
                  <a:gd name="connsiteX2" fmla="*/ 16573 w 78869"/>
                  <a:gd name="connsiteY2" fmla="*/ 619168 h 728211"/>
                  <a:gd name="connsiteX3" fmla="*/ 10223 w 78869"/>
                  <a:gd name="connsiteY3" fmla="*/ 727118 h 728211"/>
                  <a:gd name="connsiteX4" fmla="*/ 26098 w 78869"/>
                  <a:gd name="connsiteY4" fmla="*/ 552493 h 728211"/>
                  <a:gd name="connsiteX5" fmla="*/ 698 w 78869"/>
                  <a:gd name="connsiteY5" fmla="*/ 490580 h 728211"/>
                  <a:gd name="connsiteX6" fmla="*/ 59436 w 78869"/>
                  <a:gd name="connsiteY6" fmla="*/ 242930 h 728211"/>
                  <a:gd name="connsiteX7" fmla="*/ 75311 w 78869"/>
                  <a:gd name="connsiteY7" fmla="*/ 4805 h 72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869" h="728211">
                    <a:moveTo>
                      <a:pt x="75311" y="4805"/>
                    </a:moveTo>
                    <a:cubicBezTo>
                      <a:pt x="66051" y="42640"/>
                      <a:pt x="13663" y="367549"/>
                      <a:pt x="3873" y="469943"/>
                    </a:cubicBezTo>
                    <a:cubicBezTo>
                      <a:pt x="-5917" y="572337"/>
                      <a:pt x="15515" y="576306"/>
                      <a:pt x="16573" y="619168"/>
                    </a:cubicBezTo>
                    <a:cubicBezTo>
                      <a:pt x="17631" y="662030"/>
                      <a:pt x="8636" y="738230"/>
                      <a:pt x="10223" y="727118"/>
                    </a:cubicBezTo>
                    <a:cubicBezTo>
                      <a:pt x="11810" y="716006"/>
                      <a:pt x="27685" y="591916"/>
                      <a:pt x="26098" y="552493"/>
                    </a:cubicBezTo>
                    <a:cubicBezTo>
                      <a:pt x="24510" y="513070"/>
                      <a:pt x="-4858" y="542174"/>
                      <a:pt x="698" y="490580"/>
                    </a:cubicBezTo>
                    <a:cubicBezTo>
                      <a:pt x="6254" y="438986"/>
                      <a:pt x="44355" y="323363"/>
                      <a:pt x="59436" y="242930"/>
                    </a:cubicBezTo>
                    <a:cubicBezTo>
                      <a:pt x="74517" y="162497"/>
                      <a:pt x="84571" y="-33030"/>
                      <a:pt x="75311" y="48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BD273667-6693-40FB-8886-8055601B0B5B}"/>
                  </a:ext>
                </a:extLst>
              </p:cNvPr>
              <p:cNvSpPr/>
              <p:nvPr/>
            </p:nvSpPr>
            <p:spPr>
              <a:xfrm>
                <a:off x="2425670" y="7564074"/>
                <a:ext cx="207155" cy="468095"/>
              </a:xfrm>
              <a:custGeom>
                <a:avLst/>
                <a:gdLst>
                  <a:gd name="connsiteX0" fmla="*/ 203230 w 207155"/>
                  <a:gd name="connsiteY0" fmla="*/ 3539 h 468095"/>
                  <a:gd name="connsiteX1" fmla="*/ 84168 w 207155"/>
                  <a:gd name="connsiteY1" fmla="*/ 214676 h 468095"/>
                  <a:gd name="connsiteX2" fmla="*/ 50830 w 207155"/>
                  <a:gd name="connsiteY2" fmla="*/ 446451 h 468095"/>
                  <a:gd name="connsiteX3" fmla="*/ 46068 w 207155"/>
                  <a:gd name="connsiteY3" fmla="*/ 448039 h 468095"/>
                  <a:gd name="connsiteX4" fmla="*/ 30 w 207155"/>
                  <a:gd name="connsiteY4" fmla="*/ 357551 h 468095"/>
                  <a:gd name="connsiteX5" fmla="*/ 41305 w 207155"/>
                  <a:gd name="connsiteY5" fmla="*/ 268651 h 468095"/>
                  <a:gd name="connsiteX6" fmla="*/ 163543 w 207155"/>
                  <a:gd name="connsiteY6" fmla="*/ 97201 h 468095"/>
                  <a:gd name="connsiteX7" fmla="*/ 203230 w 207155"/>
                  <a:gd name="connsiteY7" fmla="*/ 3539 h 468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155" h="468095">
                    <a:moveTo>
                      <a:pt x="203230" y="3539"/>
                    </a:moveTo>
                    <a:cubicBezTo>
                      <a:pt x="190001" y="23118"/>
                      <a:pt x="109568" y="140857"/>
                      <a:pt x="84168" y="214676"/>
                    </a:cubicBezTo>
                    <a:cubicBezTo>
                      <a:pt x="58768" y="288495"/>
                      <a:pt x="57180" y="407557"/>
                      <a:pt x="50830" y="446451"/>
                    </a:cubicBezTo>
                    <a:cubicBezTo>
                      <a:pt x="44480" y="485345"/>
                      <a:pt x="54535" y="462856"/>
                      <a:pt x="46068" y="448039"/>
                    </a:cubicBezTo>
                    <a:cubicBezTo>
                      <a:pt x="37601" y="433222"/>
                      <a:pt x="824" y="387449"/>
                      <a:pt x="30" y="357551"/>
                    </a:cubicBezTo>
                    <a:cubicBezTo>
                      <a:pt x="-764" y="327653"/>
                      <a:pt x="14053" y="312043"/>
                      <a:pt x="41305" y="268651"/>
                    </a:cubicBezTo>
                    <a:cubicBezTo>
                      <a:pt x="68557" y="225259"/>
                      <a:pt x="132587" y="144561"/>
                      <a:pt x="163543" y="97201"/>
                    </a:cubicBezTo>
                    <a:cubicBezTo>
                      <a:pt x="194499" y="49841"/>
                      <a:pt x="216459" y="-16040"/>
                      <a:pt x="203230" y="35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30B3C2DA-8B9C-4078-B5F6-74532BCFD11B}"/>
                  </a:ext>
                </a:extLst>
              </p:cNvPr>
              <p:cNvSpPr/>
              <p:nvPr/>
            </p:nvSpPr>
            <p:spPr>
              <a:xfrm>
                <a:off x="2514592" y="7790013"/>
                <a:ext cx="32736" cy="920927"/>
              </a:xfrm>
              <a:custGeom>
                <a:avLst/>
                <a:gdLst>
                  <a:gd name="connsiteX0" fmla="*/ 28583 w 32736"/>
                  <a:gd name="connsiteY0" fmla="*/ 6200 h 920927"/>
                  <a:gd name="connsiteX1" fmla="*/ 8 w 32736"/>
                  <a:gd name="connsiteY1" fmla="*/ 222100 h 920927"/>
                  <a:gd name="connsiteX2" fmla="*/ 25408 w 32736"/>
                  <a:gd name="connsiteY2" fmla="*/ 303062 h 920927"/>
                  <a:gd name="connsiteX3" fmla="*/ 6358 w 32736"/>
                  <a:gd name="connsiteY3" fmla="*/ 393550 h 920927"/>
                  <a:gd name="connsiteX4" fmla="*/ 15883 w 32736"/>
                  <a:gd name="connsiteY4" fmla="*/ 912662 h 920927"/>
                  <a:gd name="connsiteX5" fmla="*/ 22233 w 32736"/>
                  <a:gd name="connsiteY5" fmla="*/ 690412 h 920927"/>
                  <a:gd name="connsiteX6" fmla="*/ 9533 w 32736"/>
                  <a:gd name="connsiteY6" fmla="*/ 393550 h 920927"/>
                  <a:gd name="connsiteX7" fmla="*/ 23821 w 32736"/>
                  <a:gd name="connsiteY7" fmla="*/ 171300 h 920927"/>
                  <a:gd name="connsiteX8" fmla="*/ 31758 w 32736"/>
                  <a:gd name="connsiteY8" fmla="*/ 68112 h 920927"/>
                  <a:gd name="connsiteX9" fmla="*/ 28583 w 32736"/>
                  <a:gd name="connsiteY9" fmla="*/ 6200 h 92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736" h="920927">
                    <a:moveTo>
                      <a:pt x="28583" y="6200"/>
                    </a:moveTo>
                    <a:cubicBezTo>
                      <a:pt x="23291" y="31865"/>
                      <a:pt x="537" y="172623"/>
                      <a:pt x="8" y="222100"/>
                    </a:cubicBezTo>
                    <a:cubicBezTo>
                      <a:pt x="-521" y="271577"/>
                      <a:pt x="24350" y="274487"/>
                      <a:pt x="25408" y="303062"/>
                    </a:cubicBezTo>
                    <a:cubicBezTo>
                      <a:pt x="26466" y="331637"/>
                      <a:pt x="7945" y="291950"/>
                      <a:pt x="6358" y="393550"/>
                    </a:cubicBezTo>
                    <a:cubicBezTo>
                      <a:pt x="4770" y="495150"/>
                      <a:pt x="13237" y="863185"/>
                      <a:pt x="15883" y="912662"/>
                    </a:cubicBezTo>
                    <a:cubicBezTo>
                      <a:pt x="18529" y="962139"/>
                      <a:pt x="23291" y="776931"/>
                      <a:pt x="22233" y="690412"/>
                    </a:cubicBezTo>
                    <a:cubicBezTo>
                      <a:pt x="21175" y="603893"/>
                      <a:pt x="9268" y="480069"/>
                      <a:pt x="9533" y="393550"/>
                    </a:cubicBezTo>
                    <a:cubicBezTo>
                      <a:pt x="9798" y="307031"/>
                      <a:pt x="20117" y="225540"/>
                      <a:pt x="23821" y="171300"/>
                    </a:cubicBezTo>
                    <a:cubicBezTo>
                      <a:pt x="27525" y="117060"/>
                      <a:pt x="30435" y="95099"/>
                      <a:pt x="31758" y="68112"/>
                    </a:cubicBezTo>
                    <a:cubicBezTo>
                      <a:pt x="33081" y="41125"/>
                      <a:pt x="33875" y="-19465"/>
                      <a:pt x="28583" y="6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7A048A91-B203-4BBA-9377-C3AC88222B9E}"/>
                  </a:ext>
                </a:extLst>
              </p:cNvPr>
              <p:cNvSpPr/>
              <p:nvPr/>
            </p:nvSpPr>
            <p:spPr>
              <a:xfrm>
                <a:off x="2497485" y="8686798"/>
                <a:ext cx="39787" cy="681941"/>
              </a:xfrm>
              <a:custGeom>
                <a:avLst/>
                <a:gdLst>
                  <a:gd name="connsiteX0" fmla="*/ 39340 w 39787"/>
                  <a:gd name="connsiteY0" fmla="*/ 23815 h 681941"/>
                  <a:gd name="connsiteX1" fmla="*/ 34578 w 39787"/>
                  <a:gd name="connsiteY1" fmla="*/ 563565 h 681941"/>
                  <a:gd name="connsiteX2" fmla="*/ 7590 w 39787"/>
                  <a:gd name="connsiteY2" fmla="*/ 681040 h 681941"/>
                  <a:gd name="connsiteX3" fmla="*/ 1240 w 39787"/>
                  <a:gd name="connsiteY3" fmla="*/ 533402 h 681941"/>
                  <a:gd name="connsiteX4" fmla="*/ 28228 w 39787"/>
                  <a:gd name="connsiteY4" fmla="*/ 138115 h 681941"/>
                  <a:gd name="connsiteX5" fmla="*/ 39340 w 39787"/>
                  <a:gd name="connsiteY5" fmla="*/ 23815 h 68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87" h="681941">
                    <a:moveTo>
                      <a:pt x="39340" y="23815"/>
                    </a:moveTo>
                    <a:cubicBezTo>
                      <a:pt x="40398" y="94723"/>
                      <a:pt x="39870" y="454028"/>
                      <a:pt x="34578" y="563565"/>
                    </a:cubicBezTo>
                    <a:cubicBezTo>
                      <a:pt x="29286" y="673102"/>
                      <a:pt x="13146" y="686067"/>
                      <a:pt x="7590" y="681040"/>
                    </a:cubicBezTo>
                    <a:cubicBezTo>
                      <a:pt x="2034" y="676013"/>
                      <a:pt x="-2200" y="623889"/>
                      <a:pt x="1240" y="533402"/>
                    </a:cubicBezTo>
                    <a:cubicBezTo>
                      <a:pt x="4680" y="442915"/>
                      <a:pt x="26641" y="221194"/>
                      <a:pt x="28228" y="138115"/>
                    </a:cubicBezTo>
                    <a:cubicBezTo>
                      <a:pt x="29815" y="55036"/>
                      <a:pt x="38282" y="-47093"/>
                      <a:pt x="39340" y="238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E685FF0B-E506-4AE4-B90C-938FC82BFF71}"/>
                  </a:ext>
                </a:extLst>
              </p:cNvPr>
              <p:cNvSpPr/>
              <p:nvPr/>
            </p:nvSpPr>
            <p:spPr>
              <a:xfrm>
                <a:off x="2517599" y="9366690"/>
                <a:ext cx="51121" cy="321566"/>
              </a:xfrm>
              <a:custGeom>
                <a:avLst/>
                <a:gdLst>
                  <a:gd name="connsiteX0" fmla="*/ 176 w 51121"/>
                  <a:gd name="connsiteY0" fmla="*/ 5910 h 321566"/>
                  <a:gd name="connsiteX1" fmla="*/ 22401 w 51121"/>
                  <a:gd name="connsiteY1" fmla="*/ 163073 h 321566"/>
                  <a:gd name="connsiteX2" fmla="*/ 41451 w 51121"/>
                  <a:gd name="connsiteY2" fmla="*/ 247210 h 321566"/>
                  <a:gd name="connsiteX3" fmla="*/ 20814 w 51121"/>
                  <a:gd name="connsiteY3" fmla="*/ 318648 h 321566"/>
                  <a:gd name="connsiteX4" fmla="*/ 50976 w 51121"/>
                  <a:gd name="connsiteY4" fmla="*/ 301185 h 321566"/>
                  <a:gd name="connsiteX5" fmla="*/ 31926 w 51121"/>
                  <a:gd name="connsiteY5" fmla="*/ 240860 h 321566"/>
                  <a:gd name="connsiteX6" fmla="*/ 23989 w 51121"/>
                  <a:gd name="connsiteY6" fmla="*/ 201173 h 321566"/>
                  <a:gd name="connsiteX7" fmla="*/ 31926 w 51121"/>
                  <a:gd name="connsiteY7" fmla="*/ 147198 h 321566"/>
                  <a:gd name="connsiteX8" fmla="*/ 35101 w 51121"/>
                  <a:gd name="connsiteY8" fmla="*/ 42423 h 321566"/>
                  <a:gd name="connsiteX9" fmla="*/ 176 w 51121"/>
                  <a:gd name="connsiteY9" fmla="*/ 5910 h 32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121" h="321566">
                    <a:moveTo>
                      <a:pt x="176" y="5910"/>
                    </a:moveTo>
                    <a:cubicBezTo>
                      <a:pt x="-1941" y="26018"/>
                      <a:pt x="15522" y="122856"/>
                      <a:pt x="22401" y="163073"/>
                    </a:cubicBezTo>
                    <a:cubicBezTo>
                      <a:pt x="29280" y="203290"/>
                      <a:pt x="41715" y="221281"/>
                      <a:pt x="41451" y="247210"/>
                    </a:cubicBezTo>
                    <a:cubicBezTo>
                      <a:pt x="41187" y="273139"/>
                      <a:pt x="19227" y="309652"/>
                      <a:pt x="20814" y="318648"/>
                    </a:cubicBezTo>
                    <a:cubicBezTo>
                      <a:pt x="22401" y="327644"/>
                      <a:pt x="49124" y="314150"/>
                      <a:pt x="50976" y="301185"/>
                    </a:cubicBezTo>
                    <a:cubicBezTo>
                      <a:pt x="52828" y="288220"/>
                      <a:pt x="36424" y="257529"/>
                      <a:pt x="31926" y="240860"/>
                    </a:cubicBezTo>
                    <a:cubicBezTo>
                      <a:pt x="27428" y="224191"/>
                      <a:pt x="23989" y="216783"/>
                      <a:pt x="23989" y="201173"/>
                    </a:cubicBezTo>
                    <a:cubicBezTo>
                      <a:pt x="23989" y="185563"/>
                      <a:pt x="30074" y="173656"/>
                      <a:pt x="31926" y="147198"/>
                    </a:cubicBezTo>
                    <a:cubicBezTo>
                      <a:pt x="33778" y="120740"/>
                      <a:pt x="36688" y="63060"/>
                      <a:pt x="35101" y="42423"/>
                    </a:cubicBezTo>
                    <a:cubicBezTo>
                      <a:pt x="33514" y="21786"/>
                      <a:pt x="2293" y="-14198"/>
                      <a:pt x="176" y="59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2B80DDC2-AED3-473D-B55C-1EF0BB11AF1E}"/>
                  </a:ext>
                </a:extLst>
              </p:cNvPr>
              <p:cNvSpPr/>
              <p:nvPr/>
            </p:nvSpPr>
            <p:spPr>
              <a:xfrm>
                <a:off x="2002325" y="9685167"/>
                <a:ext cx="102749" cy="447604"/>
              </a:xfrm>
              <a:custGeom>
                <a:avLst/>
                <a:gdLst>
                  <a:gd name="connsiteX0" fmla="*/ 83650 w 102749"/>
                  <a:gd name="connsiteY0" fmla="*/ 171 h 447604"/>
                  <a:gd name="connsiteX1" fmla="*/ 40788 w 102749"/>
                  <a:gd name="connsiteY1" fmla="*/ 163683 h 447604"/>
                  <a:gd name="connsiteX2" fmla="*/ 55075 w 102749"/>
                  <a:gd name="connsiteY2" fmla="*/ 287508 h 447604"/>
                  <a:gd name="connsiteX3" fmla="*/ 102700 w 102749"/>
                  <a:gd name="connsiteY3" fmla="*/ 446258 h 447604"/>
                  <a:gd name="connsiteX4" fmla="*/ 63013 w 102749"/>
                  <a:gd name="connsiteY4" fmla="*/ 354183 h 447604"/>
                  <a:gd name="connsiteX5" fmla="*/ 9038 w 102749"/>
                  <a:gd name="connsiteY5" fmla="*/ 187496 h 447604"/>
                  <a:gd name="connsiteX6" fmla="*/ 5863 w 102749"/>
                  <a:gd name="connsiteY6" fmla="*/ 133521 h 447604"/>
                  <a:gd name="connsiteX7" fmla="*/ 83650 w 102749"/>
                  <a:gd name="connsiteY7" fmla="*/ 171 h 447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49" h="447604">
                    <a:moveTo>
                      <a:pt x="83650" y="171"/>
                    </a:moveTo>
                    <a:cubicBezTo>
                      <a:pt x="89471" y="5198"/>
                      <a:pt x="45551" y="115793"/>
                      <a:pt x="40788" y="163683"/>
                    </a:cubicBezTo>
                    <a:cubicBezTo>
                      <a:pt x="36025" y="211573"/>
                      <a:pt x="44756" y="240412"/>
                      <a:pt x="55075" y="287508"/>
                    </a:cubicBezTo>
                    <a:cubicBezTo>
                      <a:pt x="65394" y="334604"/>
                      <a:pt x="101377" y="435146"/>
                      <a:pt x="102700" y="446258"/>
                    </a:cubicBezTo>
                    <a:cubicBezTo>
                      <a:pt x="104023" y="457370"/>
                      <a:pt x="78623" y="397310"/>
                      <a:pt x="63013" y="354183"/>
                    </a:cubicBezTo>
                    <a:cubicBezTo>
                      <a:pt x="47403" y="311056"/>
                      <a:pt x="18563" y="224273"/>
                      <a:pt x="9038" y="187496"/>
                    </a:cubicBezTo>
                    <a:cubicBezTo>
                      <a:pt x="-487" y="150719"/>
                      <a:pt x="-3926" y="165271"/>
                      <a:pt x="5863" y="133521"/>
                    </a:cubicBezTo>
                    <a:cubicBezTo>
                      <a:pt x="15652" y="101771"/>
                      <a:pt x="77829" y="-4856"/>
                      <a:pt x="83650" y="1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763B5784-4C10-4DE8-A2D3-D77D1F3101CF}"/>
                  </a:ext>
                </a:extLst>
              </p:cNvPr>
              <p:cNvSpPr/>
              <p:nvPr/>
            </p:nvSpPr>
            <p:spPr>
              <a:xfrm>
                <a:off x="2054704" y="9730803"/>
                <a:ext cx="54289" cy="272502"/>
              </a:xfrm>
              <a:custGeom>
                <a:avLst/>
                <a:gdLst>
                  <a:gd name="connsiteX0" fmla="*/ 18571 w 54289"/>
                  <a:gd name="connsiteY0" fmla="*/ 572 h 272502"/>
                  <a:gd name="connsiteX1" fmla="*/ 18571 w 54289"/>
                  <a:gd name="connsiteY1" fmla="*/ 127572 h 272502"/>
                  <a:gd name="connsiteX2" fmla="*/ 34446 w 54289"/>
                  <a:gd name="connsiteY2" fmla="*/ 203772 h 272502"/>
                  <a:gd name="connsiteX3" fmla="*/ 53496 w 54289"/>
                  <a:gd name="connsiteY3" fmla="*/ 272035 h 272502"/>
                  <a:gd name="connsiteX4" fmla="*/ 5871 w 54289"/>
                  <a:gd name="connsiteY4" fmla="*/ 168847 h 272502"/>
                  <a:gd name="connsiteX5" fmla="*/ 1109 w 54289"/>
                  <a:gd name="connsiteY5" fmla="*/ 125985 h 272502"/>
                  <a:gd name="connsiteX6" fmla="*/ 9046 w 54289"/>
                  <a:gd name="connsiteY6" fmla="*/ 81535 h 272502"/>
                  <a:gd name="connsiteX7" fmla="*/ 18571 w 54289"/>
                  <a:gd name="connsiteY7" fmla="*/ 572 h 27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89" h="272502">
                    <a:moveTo>
                      <a:pt x="18571" y="572"/>
                    </a:moveTo>
                    <a:cubicBezTo>
                      <a:pt x="20158" y="8245"/>
                      <a:pt x="15925" y="93705"/>
                      <a:pt x="18571" y="127572"/>
                    </a:cubicBezTo>
                    <a:cubicBezTo>
                      <a:pt x="21217" y="161439"/>
                      <a:pt x="28625" y="179695"/>
                      <a:pt x="34446" y="203772"/>
                    </a:cubicBezTo>
                    <a:cubicBezTo>
                      <a:pt x="40267" y="227849"/>
                      <a:pt x="58258" y="277856"/>
                      <a:pt x="53496" y="272035"/>
                    </a:cubicBezTo>
                    <a:cubicBezTo>
                      <a:pt x="48734" y="266214"/>
                      <a:pt x="14602" y="193189"/>
                      <a:pt x="5871" y="168847"/>
                    </a:cubicBezTo>
                    <a:cubicBezTo>
                      <a:pt x="-2860" y="144505"/>
                      <a:pt x="580" y="140537"/>
                      <a:pt x="1109" y="125985"/>
                    </a:cubicBezTo>
                    <a:cubicBezTo>
                      <a:pt x="1638" y="111433"/>
                      <a:pt x="5607" y="98468"/>
                      <a:pt x="9046" y="81535"/>
                    </a:cubicBezTo>
                    <a:cubicBezTo>
                      <a:pt x="12485" y="64602"/>
                      <a:pt x="16984" y="-7101"/>
                      <a:pt x="18571" y="5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C88EF4F8-68CA-439C-9905-1F3148F7CB4D}"/>
                  </a:ext>
                </a:extLst>
              </p:cNvPr>
              <p:cNvSpPr/>
              <p:nvPr/>
            </p:nvSpPr>
            <p:spPr>
              <a:xfrm>
                <a:off x="2101844" y="9719378"/>
                <a:ext cx="190032" cy="306891"/>
              </a:xfrm>
              <a:custGeom>
                <a:avLst/>
                <a:gdLst>
                  <a:gd name="connsiteX0" fmla="*/ 12706 w 190032"/>
                  <a:gd name="connsiteY0" fmla="*/ 2472 h 306891"/>
                  <a:gd name="connsiteX1" fmla="*/ 30169 w 190032"/>
                  <a:gd name="connsiteY1" fmla="*/ 151697 h 306891"/>
                  <a:gd name="connsiteX2" fmla="*/ 52394 w 190032"/>
                  <a:gd name="connsiteY2" fmla="*/ 194560 h 306891"/>
                  <a:gd name="connsiteX3" fmla="*/ 185744 w 190032"/>
                  <a:gd name="connsiteY3" fmla="*/ 304097 h 306891"/>
                  <a:gd name="connsiteX4" fmla="*/ 146056 w 190032"/>
                  <a:gd name="connsiteY4" fmla="*/ 267585 h 306891"/>
                  <a:gd name="connsiteX5" fmla="*/ 34931 w 190032"/>
                  <a:gd name="connsiteY5" fmla="*/ 194560 h 306891"/>
                  <a:gd name="connsiteX6" fmla="*/ 11119 w 190032"/>
                  <a:gd name="connsiteY6" fmla="*/ 127885 h 306891"/>
                  <a:gd name="connsiteX7" fmla="*/ 6 w 190032"/>
                  <a:gd name="connsiteY7" fmla="*/ 61210 h 306891"/>
                  <a:gd name="connsiteX8" fmla="*/ 12706 w 190032"/>
                  <a:gd name="connsiteY8" fmla="*/ 2472 h 30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32" h="306891">
                    <a:moveTo>
                      <a:pt x="12706" y="2472"/>
                    </a:moveTo>
                    <a:cubicBezTo>
                      <a:pt x="17733" y="17553"/>
                      <a:pt x="23554" y="119682"/>
                      <a:pt x="30169" y="151697"/>
                    </a:cubicBezTo>
                    <a:cubicBezTo>
                      <a:pt x="36784" y="183712"/>
                      <a:pt x="26465" y="169160"/>
                      <a:pt x="52394" y="194560"/>
                    </a:cubicBezTo>
                    <a:cubicBezTo>
                      <a:pt x="78323" y="219960"/>
                      <a:pt x="170134" y="291926"/>
                      <a:pt x="185744" y="304097"/>
                    </a:cubicBezTo>
                    <a:cubicBezTo>
                      <a:pt x="201354" y="316268"/>
                      <a:pt x="171191" y="285841"/>
                      <a:pt x="146056" y="267585"/>
                    </a:cubicBezTo>
                    <a:cubicBezTo>
                      <a:pt x="120921" y="249329"/>
                      <a:pt x="57421" y="217843"/>
                      <a:pt x="34931" y="194560"/>
                    </a:cubicBezTo>
                    <a:cubicBezTo>
                      <a:pt x="12441" y="171277"/>
                      <a:pt x="16940" y="150110"/>
                      <a:pt x="11119" y="127885"/>
                    </a:cubicBezTo>
                    <a:cubicBezTo>
                      <a:pt x="5298" y="105660"/>
                      <a:pt x="271" y="76820"/>
                      <a:pt x="6" y="61210"/>
                    </a:cubicBezTo>
                    <a:cubicBezTo>
                      <a:pt x="-259" y="45600"/>
                      <a:pt x="7679" y="-12609"/>
                      <a:pt x="12706" y="24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8DD01E8B-93C1-45BA-A5A6-CDD5A3D23B3E}"/>
                  </a:ext>
                </a:extLst>
              </p:cNvPr>
              <p:cNvSpPr/>
              <p:nvPr/>
            </p:nvSpPr>
            <p:spPr>
              <a:xfrm>
                <a:off x="2179980" y="9777378"/>
                <a:ext cx="139125" cy="162230"/>
              </a:xfrm>
              <a:custGeom>
                <a:avLst/>
                <a:gdLst>
                  <a:gd name="connsiteX0" fmla="*/ 1245 w 139125"/>
                  <a:gd name="connsiteY0" fmla="*/ 35 h 162230"/>
                  <a:gd name="connsiteX1" fmla="*/ 45695 w 139125"/>
                  <a:gd name="connsiteY1" fmla="*/ 119097 h 162230"/>
                  <a:gd name="connsiteX2" fmla="*/ 137770 w 139125"/>
                  <a:gd name="connsiteY2" fmla="*/ 161960 h 162230"/>
                  <a:gd name="connsiteX3" fmla="*/ 91733 w 139125"/>
                  <a:gd name="connsiteY3" fmla="*/ 131797 h 162230"/>
                  <a:gd name="connsiteX4" fmla="*/ 1245 w 139125"/>
                  <a:gd name="connsiteY4" fmla="*/ 35 h 16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125" h="162230">
                    <a:moveTo>
                      <a:pt x="1245" y="35"/>
                    </a:moveTo>
                    <a:cubicBezTo>
                      <a:pt x="-6428" y="-2082"/>
                      <a:pt x="22941" y="92110"/>
                      <a:pt x="45695" y="119097"/>
                    </a:cubicBezTo>
                    <a:cubicBezTo>
                      <a:pt x="68449" y="146085"/>
                      <a:pt x="130097" y="159843"/>
                      <a:pt x="137770" y="161960"/>
                    </a:cubicBezTo>
                    <a:cubicBezTo>
                      <a:pt x="145443" y="164077"/>
                      <a:pt x="119250" y="153758"/>
                      <a:pt x="91733" y="131797"/>
                    </a:cubicBezTo>
                    <a:cubicBezTo>
                      <a:pt x="64216" y="109836"/>
                      <a:pt x="8918" y="2152"/>
                      <a:pt x="1245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F0887DC3-DF40-4769-B9CA-2BF8B4EEE855}"/>
                  </a:ext>
                </a:extLst>
              </p:cNvPr>
              <p:cNvSpPr/>
              <p:nvPr/>
            </p:nvSpPr>
            <p:spPr>
              <a:xfrm>
                <a:off x="2511408" y="9776854"/>
                <a:ext cx="27083" cy="99210"/>
              </a:xfrm>
              <a:custGeom>
                <a:avLst/>
                <a:gdLst>
                  <a:gd name="connsiteX0" fmla="*/ 27005 w 27083"/>
                  <a:gd name="connsiteY0" fmla="*/ 559 h 99210"/>
                  <a:gd name="connsiteX1" fmla="*/ 7955 w 27083"/>
                  <a:gd name="connsiteY1" fmla="*/ 97396 h 99210"/>
                  <a:gd name="connsiteX2" fmla="*/ 17 w 27083"/>
                  <a:gd name="connsiteY2" fmla="*/ 59296 h 99210"/>
                  <a:gd name="connsiteX3" fmla="*/ 27005 w 27083"/>
                  <a:gd name="connsiteY3" fmla="*/ 559 h 99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83" h="99210">
                    <a:moveTo>
                      <a:pt x="27005" y="559"/>
                    </a:moveTo>
                    <a:cubicBezTo>
                      <a:pt x="28328" y="6909"/>
                      <a:pt x="12453" y="87607"/>
                      <a:pt x="7955" y="97396"/>
                    </a:cubicBezTo>
                    <a:cubicBezTo>
                      <a:pt x="3457" y="107186"/>
                      <a:pt x="811" y="74906"/>
                      <a:pt x="17" y="59296"/>
                    </a:cubicBezTo>
                    <a:cubicBezTo>
                      <a:pt x="-777" y="43686"/>
                      <a:pt x="25682" y="-5791"/>
                      <a:pt x="27005" y="5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CB7EC18D-C92E-4F61-A0BA-71BAAD9462EA}"/>
                  </a:ext>
                </a:extLst>
              </p:cNvPr>
              <p:cNvSpPr/>
              <p:nvPr/>
            </p:nvSpPr>
            <p:spPr>
              <a:xfrm>
                <a:off x="2293703" y="9863029"/>
                <a:ext cx="289395" cy="94154"/>
              </a:xfrm>
              <a:custGeom>
                <a:avLst/>
                <a:gdLst>
                  <a:gd name="connsiteX0" fmla="*/ 235 w 289395"/>
                  <a:gd name="connsiteY0" fmla="*/ 73134 h 94154"/>
                  <a:gd name="connsiteX1" fmla="*/ 66910 w 289395"/>
                  <a:gd name="connsiteY1" fmla="*/ 93771 h 94154"/>
                  <a:gd name="connsiteX2" fmla="*/ 82785 w 289395"/>
                  <a:gd name="connsiteY2" fmla="*/ 74721 h 94154"/>
                  <a:gd name="connsiteX3" fmla="*/ 143110 w 289395"/>
                  <a:gd name="connsiteY3" fmla="*/ 35034 h 94154"/>
                  <a:gd name="connsiteX4" fmla="*/ 225660 w 289395"/>
                  <a:gd name="connsiteY4" fmla="*/ 23921 h 94154"/>
                  <a:gd name="connsiteX5" fmla="*/ 260585 w 289395"/>
                  <a:gd name="connsiteY5" fmla="*/ 46146 h 94154"/>
                  <a:gd name="connsiteX6" fmla="*/ 287572 w 289395"/>
                  <a:gd name="connsiteY6" fmla="*/ 68371 h 94154"/>
                  <a:gd name="connsiteX7" fmla="*/ 281222 w 289395"/>
                  <a:gd name="connsiteY7" fmla="*/ 47734 h 94154"/>
                  <a:gd name="connsiteX8" fmla="*/ 235185 w 289395"/>
                  <a:gd name="connsiteY8" fmla="*/ 15984 h 94154"/>
                  <a:gd name="connsiteX9" fmla="*/ 185972 w 289395"/>
                  <a:gd name="connsiteY9" fmla="*/ 1696 h 94154"/>
                  <a:gd name="connsiteX10" fmla="*/ 95485 w 289395"/>
                  <a:gd name="connsiteY10" fmla="*/ 54084 h 94154"/>
                  <a:gd name="connsiteX11" fmla="*/ 46272 w 289395"/>
                  <a:gd name="connsiteY11" fmla="*/ 93771 h 94154"/>
                  <a:gd name="connsiteX12" fmla="*/ 235 w 289395"/>
                  <a:gd name="connsiteY12" fmla="*/ 73134 h 94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395" h="94154">
                    <a:moveTo>
                      <a:pt x="235" y="73134"/>
                    </a:moveTo>
                    <a:cubicBezTo>
                      <a:pt x="3675" y="73134"/>
                      <a:pt x="53152" y="93507"/>
                      <a:pt x="66910" y="93771"/>
                    </a:cubicBezTo>
                    <a:cubicBezTo>
                      <a:pt x="80668" y="94035"/>
                      <a:pt x="70085" y="84510"/>
                      <a:pt x="82785" y="74721"/>
                    </a:cubicBezTo>
                    <a:cubicBezTo>
                      <a:pt x="95485" y="64932"/>
                      <a:pt x="119298" y="43501"/>
                      <a:pt x="143110" y="35034"/>
                    </a:cubicBezTo>
                    <a:cubicBezTo>
                      <a:pt x="166922" y="26567"/>
                      <a:pt x="206081" y="22069"/>
                      <a:pt x="225660" y="23921"/>
                    </a:cubicBezTo>
                    <a:cubicBezTo>
                      <a:pt x="245239" y="25773"/>
                      <a:pt x="250266" y="38738"/>
                      <a:pt x="260585" y="46146"/>
                    </a:cubicBezTo>
                    <a:cubicBezTo>
                      <a:pt x="270904" y="53554"/>
                      <a:pt x="284133" y="68106"/>
                      <a:pt x="287572" y="68371"/>
                    </a:cubicBezTo>
                    <a:cubicBezTo>
                      <a:pt x="291011" y="68636"/>
                      <a:pt x="289953" y="56465"/>
                      <a:pt x="281222" y="47734"/>
                    </a:cubicBezTo>
                    <a:cubicBezTo>
                      <a:pt x="272491" y="39003"/>
                      <a:pt x="251060" y="23657"/>
                      <a:pt x="235185" y="15984"/>
                    </a:cubicBezTo>
                    <a:cubicBezTo>
                      <a:pt x="219310" y="8311"/>
                      <a:pt x="209255" y="-4654"/>
                      <a:pt x="185972" y="1696"/>
                    </a:cubicBezTo>
                    <a:cubicBezTo>
                      <a:pt x="162689" y="8046"/>
                      <a:pt x="118768" y="38738"/>
                      <a:pt x="95485" y="54084"/>
                    </a:cubicBezTo>
                    <a:cubicBezTo>
                      <a:pt x="72202" y="69430"/>
                      <a:pt x="60559" y="90067"/>
                      <a:pt x="46272" y="93771"/>
                    </a:cubicBezTo>
                    <a:cubicBezTo>
                      <a:pt x="31985" y="97475"/>
                      <a:pt x="-3205" y="73134"/>
                      <a:pt x="235" y="73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A9917509-334B-4293-9064-0C693E844ED7}"/>
                  </a:ext>
                </a:extLst>
              </p:cNvPr>
              <p:cNvSpPr/>
              <p:nvPr/>
            </p:nvSpPr>
            <p:spPr>
              <a:xfrm>
                <a:off x="2556919" y="9707562"/>
                <a:ext cx="36500" cy="158995"/>
              </a:xfrm>
              <a:custGeom>
                <a:avLst/>
                <a:gdLst>
                  <a:gd name="connsiteX0" fmla="*/ 35469 w 36500"/>
                  <a:gd name="connsiteY0" fmla="*/ 1 h 158995"/>
                  <a:gd name="connsiteX1" fmla="*/ 30706 w 36500"/>
                  <a:gd name="connsiteY1" fmla="*/ 73026 h 158995"/>
                  <a:gd name="connsiteX2" fmla="*/ 22769 w 36500"/>
                  <a:gd name="connsiteY2" fmla="*/ 96838 h 158995"/>
                  <a:gd name="connsiteX3" fmla="*/ 544 w 36500"/>
                  <a:gd name="connsiteY3" fmla="*/ 158751 h 158995"/>
                  <a:gd name="connsiteX4" fmla="*/ 10069 w 36500"/>
                  <a:gd name="connsiteY4" fmla="*/ 71438 h 158995"/>
                  <a:gd name="connsiteX5" fmla="*/ 35469 w 36500"/>
                  <a:gd name="connsiteY5" fmla="*/ 1 h 15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00" h="158995">
                    <a:moveTo>
                      <a:pt x="35469" y="1"/>
                    </a:moveTo>
                    <a:cubicBezTo>
                      <a:pt x="38908" y="266"/>
                      <a:pt x="32823" y="56887"/>
                      <a:pt x="30706" y="73026"/>
                    </a:cubicBezTo>
                    <a:cubicBezTo>
                      <a:pt x="28589" y="89165"/>
                      <a:pt x="27796" y="82551"/>
                      <a:pt x="22769" y="96838"/>
                    </a:cubicBezTo>
                    <a:cubicBezTo>
                      <a:pt x="17742" y="111125"/>
                      <a:pt x="2661" y="162984"/>
                      <a:pt x="544" y="158751"/>
                    </a:cubicBezTo>
                    <a:cubicBezTo>
                      <a:pt x="-1573" y="154518"/>
                      <a:pt x="2661" y="95780"/>
                      <a:pt x="10069" y="71438"/>
                    </a:cubicBezTo>
                    <a:cubicBezTo>
                      <a:pt x="17477" y="47096"/>
                      <a:pt x="32030" y="-264"/>
                      <a:pt x="35469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6A75C3AF-E1EB-4DDA-AACC-24E7579D386C}"/>
                  </a:ext>
                </a:extLst>
              </p:cNvPr>
              <p:cNvSpPr/>
              <p:nvPr/>
            </p:nvSpPr>
            <p:spPr>
              <a:xfrm>
                <a:off x="2598361" y="9888535"/>
                <a:ext cx="97214" cy="420526"/>
              </a:xfrm>
              <a:custGeom>
                <a:avLst/>
                <a:gdLst>
                  <a:gd name="connsiteX0" fmla="*/ 377 w 97214"/>
                  <a:gd name="connsiteY0" fmla="*/ 3 h 420526"/>
                  <a:gd name="connsiteX1" fmla="*/ 28952 w 97214"/>
                  <a:gd name="connsiteY1" fmla="*/ 204790 h 420526"/>
                  <a:gd name="connsiteX2" fmla="*/ 86102 w 97214"/>
                  <a:gd name="connsiteY2" fmla="*/ 412753 h 420526"/>
                  <a:gd name="connsiteX3" fmla="*/ 94039 w 97214"/>
                  <a:gd name="connsiteY3" fmla="*/ 360365 h 420526"/>
                  <a:gd name="connsiteX4" fmla="*/ 48002 w 97214"/>
                  <a:gd name="connsiteY4" fmla="*/ 209553 h 420526"/>
                  <a:gd name="connsiteX5" fmla="*/ 377 w 97214"/>
                  <a:gd name="connsiteY5" fmla="*/ 3 h 42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214" h="420526">
                    <a:moveTo>
                      <a:pt x="377" y="3"/>
                    </a:moveTo>
                    <a:cubicBezTo>
                      <a:pt x="-2798" y="-791"/>
                      <a:pt x="14665" y="135998"/>
                      <a:pt x="28952" y="204790"/>
                    </a:cubicBezTo>
                    <a:cubicBezTo>
                      <a:pt x="43240" y="273582"/>
                      <a:pt x="75254" y="386824"/>
                      <a:pt x="86102" y="412753"/>
                    </a:cubicBezTo>
                    <a:cubicBezTo>
                      <a:pt x="96950" y="438682"/>
                      <a:pt x="100389" y="394232"/>
                      <a:pt x="94039" y="360365"/>
                    </a:cubicBezTo>
                    <a:cubicBezTo>
                      <a:pt x="87689" y="326498"/>
                      <a:pt x="62290" y="266968"/>
                      <a:pt x="48002" y="209553"/>
                    </a:cubicBezTo>
                    <a:cubicBezTo>
                      <a:pt x="33715" y="152139"/>
                      <a:pt x="3552" y="797"/>
                      <a:pt x="377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B55D8223-C2B5-45F6-B946-61DD216B241E}"/>
                  </a:ext>
                </a:extLst>
              </p:cNvPr>
              <p:cNvSpPr/>
              <p:nvPr/>
            </p:nvSpPr>
            <p:spPr>
              <a:xfrm>
                <a:off x="2676253" y="10323483"/>
                <a:ext cx="116381" cy="399989"/>
              </a:xfrm>
              <a:custGeom>
                <a:avLst/>
                <a:gdLst>
                  <a:gd name="connsiteX0" fmla="*/ 272 w 116381"/>
                  <a:gd name="connsiteY0" fmla="*/ 30 h 399989"/>
                  <a:gd name="connsiteX1" fmla="*/ 73297 w 116381"/>
                  <a:gd name="connsiteY1" fmla="*/ 234980 h 399989"/>
                  <a:gd name="connsiteX2" fmla="*/ 112985 w 116381"/>
                  <a:gd name="connsiteY2" fmla="*/ 395317 h 399989"/>
                  <a:gd name="connsiteX3" fmla="*/ 112985 w 116381"/>
                  <a:gd name="connsiteY3" fmla="*/ 347692 h 399989"/>
                  <a:gd name="connsiteX4" fmla="*/ 101872 w 116381"/>
                  <a:gd name="connsiteY4" fmla="*/ 250855 h 399989"/>
                  <a:gd name="connsiteX5" fmla="*/ 272 w 116381"/>
                  <a:gd name="connsiteY5" fmla="*/ 30 h 399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381" h="399989">
                    <a:moveTo>
                      <a:pt x="272" y="30"/>
                    </a:moveTo>
                    <a:cubicBezTo>
                      <a:pt x="-4490" y="-2616"/>
                      <a:pt x="54512" y="169099"/>
                      <a:pt x="73297" y="234980"/>
                    </a:cubicBezTo>
                    <a:cubicBezTo>
                      <a:pt x="92083" y="300861"/>
                      <a:pt x="106370" y="376532"/>
                      <a:pt x="112985" y="395317"/>
                    </a:cubicBezTo>
                    <a:cubicBezTo>
                      <a:pt x="119600" y="414102"/>
                      <a:pt x="114837" y="371769"/>
                      <a:pt x="112985" y="347692"/>
                    </a:cubicBezTo>
                    <a:cubicBezTo>
                      <a:pt x="111133" y="323615"/>
                      <a:pt x="116689" y="312503"/>
                      <a:pt x="101872" y="250855"/>
                    </a:cubicBezTo>
                    <a:cubicBezTo>
                      <a:pt x="87055" y="189207"/>
                      <a:pt x="5034" y="2676"/>
                      <a:pt x="272" y="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47C75D1C-4D64-4A72-9FD9-7CF1BBFC25A4}"/>
                  </a:ext>
                </a:extLst>
              </p:cNvPr>
              <p:cNvSpPr/>
              <p:nvPr/>
            </p:nvSpPr>
            <p:spPr>
              <a:xfrm>
                <a:off x="2720401" y="10750476"/>
                <a:ext cx="81833" cy="199908"/>
              </a:xfrm>
              <a:custGeom>
                <a:avLst/>
                <a:gdLst>
                  <a:gd name="connsiteX0" fmla="*/ 81537 w 81833"/>
                  <a:gd name="connsiteY0" fmla="*/ 74 h 199908"/>
                  <a:gd name="connsiteX1" fmla="*/ 30737 w 81833"/>
                  <a:gd name="connsiteY1" fmla="*/ 168349 h 199908"/>
                  <a:gd name="connsiteX2" fmla="*/ 5337 w 81833"/>
                  <a:gd name="connsiteY2" fmla="*/ 198512 h 199908"/>
                  <a:gd name="connsiteX3" fmla="*/ 5337 w 81833"/>
                  <a:gd name="connsiteY3" fmla="*/ 147712 h 199908"/>
                  <a:gd name="connsiteX4" fmla="*/ 81537 w 81833"/>
                  <a:gd name="connsiteY4" fmla="*/ 74 h 19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833" h="199908">
                    <a:moveTo>
                      <a:pt x="81537" y="74"/>
                    </a:moveTo>
                    <a:cubicBezTo>
                      <a:pt x="85770" y="3513"/>
                      <a:pt x="43437" y="135276"/>
                      <a:pt x="30737" y="168349"/>
                    </a:cubicBezTo>
                    <a:cubicBezTo>
                      <a:pt x="18037" y="201422"/>
                      <a:pt x="9570" y="201951"/>
                      <a:pt x="5337" y="198512"/>
                    </a:cubicBezTo>
                    <a:cubicBezTo>
                      <a:pt x="1104" y="195073"/>
                      <a:pt x="-4188" y="181579"/>
                      <a:pt x="5337" y="147712"/>
                    </a:cubicBezTo>
                    <a:cubicBezTo>
                      <a:pt x="14862" y="113845"/>
                      <a:pt x="77304" y="-3365"/>
                      <a:pt x="81537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3D80DAF6-0E9C-4389-A6F9-37B851F78094}"/>
                  </a:ext>
                </a:extLst>
              </p:cNvPr>
              <p:cNvSpPr/>
              <p:nvPr/>
            </p:nvSpPr>
            <p:spPr>
              <a:xfrm>
                <a:off x="2096805" y="10324931"/>
                <a:ext cx="166423" cy="638996"/>
              </a:xfrm>
              <a:custGeom>
                <a:avLst/>
                <a:gdLst>
                  <a:gd name="connsiteX0" fmla="*/ 9808 w 166423"/>
                  <a:gd name="connsiteY0" fmla="*/ 169 h 638996"/>
                  <a:gd name="connsiteX1" fmla="*/ 1870 w 166423"/>
                  <a:gd name="connsiteY1" fmla="*/ 279569 h 638996"/>
                  <a:gd name="connsiteX2" fmla="*/ 47908 w 166423"/>
                  <a:gd name="connsiteY2" fmla="*/ 482769 h 638996"/>
                  <a:gd name="connsiteX3" fmla="*/ 163795 w 166423"/>
                  <a:gd name="connsiteY3" fmla="*/ 636757 h 638996"/>
                  <a:gd name="connsiteX4" fmla="*/ 120933 w 166423"/>
                  <a:gd name="connsiteY4" fmla="*/ 558969 h 638996"/>
                  <a:gd name="connsiteX5" fmla="*/ 30445 w 166423"/>
                  <a:gd name="connsiteY5" fmla="*/ 354182 h 638996"/>
                  <a:gd name="connsiteX6" fmla="*/ 17745 w 166423"/>
                  <a:gd name="connsiteY6" fmla="*/ 239882 h 638996"/>
                  <a:gd name="connsiteX7" fmla="*/ 9808 w 166423"/>
                  <a:gd name="connsiteY7" fmla="*/ 169 h 63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423" h="638996">
                    <a:moveTo>
                      <a:pt x="9808" y="169"/>
                    </a:moveTo>
                    <a:cubicBezTo>
                      <a:pt x="7162" y="6784"/>
                      <a:pt x="-4480" y="199136"/>
                      <a:pt x="1870" y="279569"/>
                    </a:cubicBezTo>
                    <a:cubicBezTo>
                      <a:pt x="8220" y="360002"/>
                      <a:pt x="20921" y="423238"/>
                      <a:pt x="47908" y="482769"/>
                    </a:cubicBezTo>
                    <a:cubicBezTo>
                      <a:pt x="74895" y="542300"/>
                      <a:pt x="151624" y="624057"/>
                      <a:pt x="163795" y="636757"/>
                    </a:cubicBezTo>
                    <a:cubicBezTo>
                      <a:pt x="175966" y="649457"/>
                      <a:pt x="143158" y="606065"/>
                      <a:pt x="120933" y="558969"/>
                    </a:cubicBezTo>
                    <a:cubicBezTo>
                      <a:pt x="98708" y="511873"/>
                      <a:pt x="47643" y="407363"/>
                      <a:pt x="30445" y="354182"/>
                    </a:cubicBezTo>
                    <a:cubicBezTo>
                      <a:pt x="13247" y="301001"/>
                      <a:pt x="20391" y="297561"/>
                      <a:pt x="17745" y="239882"/>
                    </a:cubicBezTo>
                    <a:cubicBezTo>
                      <a:pt x="15099" y="182203"/>
                      <a:pt x="12454" y="-6446"/>
                      <a:pt x="9808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A5846762-4489-4E65-901B-2A2D03F465B0}"/>
                  </a:ext>
                </a:extLst>
              </p:cNvPr>
              <p:cNvSpPr/>
              <p:nvPr/>
            </p:nvSpPr>
            <p:spPr>
              <a:xfrm>
                <a:off x="2231388" y="10942624"/>
                <a:ext cx="520880" cy="144686"/>
              </a:xfrm>
              <a:custGeom>
                <a:avLst/>
                <a:gdLst>
                  <a:gd name="connsiteX0" fmla="*/ 519750 w 520880"/>
                  <a:gd name="connsiteY0" fmla="*/ 14 h 144686"/>
                  <a:gd name="connsiteX1" fmla="*/ 440375 w 520880"/>
                  <a:gd name="connsiteY1" fmla="*/ 109551 h 144686"/>
                  <a:gd name="connsiteX2" fmla="*/ 340362 w 520880"/>
                  <a:gd name="connsiteY2" fmla="*/ 144476 h 144686"/>
                  <a:gd name="connsiteX3" fmla="*/ 187962 w 520880"/>
                  <a:gd name="connsiteY3" fmla="*/ 120664 h 144686"/>
                  <a:gd name="connsiteX4" fmla="*/ 54612 w 520880"/>
                  <a:gd name="connsiteY4" fmla="*/ 53989 h 144686"/>
                  <a:gd name="connsiteX5" fmla="*/ 2225 w 520880"/>
                  <a:gd name="connsiteY5" fmla="*/ 14301 h 144686"/>
                  <a:gd name="connsiteX6" fmla="*/ 121287 w 520880"/>
                  <a:gd name="connsiteY6" fmla="*/ 77801 h 144686"/>
                  <a:gd name="connsiteX7" fmla="*/ 283212 w 520880"/>
                  <a:gd name="connsiteY7" fmla="*/ 128601 h 144686"/>
                  <a:gd name="connsiteX8" fmla="*/ 380050 w 520880"/>
                  <a:gd name="connsiteY8" fmla="*/ 117489 h 144686"/>
                  <a:gd name="connsiteX9" fmla="*/ 519750 w 520880"/>
                  <a:gd name="connsiteY9" fmla="*/ 14 h 14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0880" h="144686">
                    <a:moveTo>
                      <a:pt x="519750" y="14"/>
                    </a:moveTo>
                    <a:cubicBezTo>
                      <a:pt x="529804" y="-1309"/>
                      <a:pt x="470273" y="85474"/>
                      <a:pt x="440375" y="109551"/>
                    </a:cubicBezTo>
                    <a:cubicBezTo>
                      <a:pt x="410477" y="133628"/>
                      <a:pt x="382431" y="142624"/>
                      <a:pt x="340362" y="144476"/>
                    </a:cubicBezTo>
                    <a:cubicBezTo>
                      <a:pt x="298293" y="146328"/>
                      <a:pt x="235587" y="135745"/>
                      <a:pt x="187962" y="120664"/>
                    </a:cubicBezTo>
                    <a:cubicBezTo>
                      <a:pt x="140337" y="105583"/>
                      <a:pt x="85568" y="71716"/>
                      <a:pt x="54612" y="53989"/>
                    </a:cubicBezTo>
                    <a:cubicBezTo>
                      <a:pt x="23656" y="36262"/>
                      <a:pt x="-8887" y="10332"/>
                      <a:pt x="2225" y="14301"/>
                    </a:cubicBezTo>
                    <a:cubicBezTo>
                      <a:pt x="13337" y="18270"/>
                      <a:pt x="74456" y="58751"/>
                      <a:pt x="121287" y="77801"/>
                    </a:cubicBezTo>
                    <a:cubicBezTo>
                      <a:pt x="168118" y="96851"/>
                      <a:pt x="240085" y="121986"/>
                      <a:pt x="283212" y="128601"/>
                    </a:cubicBezTo>
                    <a:cubicBezTo>
                      <a:pt x="326339" y="135216"/>
                      <a:pt x="341950" y="135745"/>
                      <a:pt x="380050" y="117489"/>
                    </a:cubicBezTo>
                    <a:cubicBezTo>
                      <a:pt x="418150" y="99233"/>
                      <a:pt x="509696" y="1337"/>
                      <a:pt x="519750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A966F2C0-6A4D-4FA0-9AD1-5AB08C390323}"/>
                  </a:ext>
                </a:extLst>
              </p:cNvPr>
              <p:cNvSpPr/>
              <p:nvPr/>
            </p:nvSpPr>
            <p:spPr>
              <a:xfrm>
                <a:off x="2313396" y="10894119"/>
                <a:ext cx="423592" cy="133373"/>
              </a:xfrm>
              <a:custGeom>
                <a:avLst/>
                <a:gdLst>
                  <a:gd name="connsiteX0" fmla="*/ 423454 w 423592"/>
                  <a:gd name="connsiteY0" fmla="*/ 27881 h 133373"/>
                  <a:gd name="connsiteX1" fmla="*/ 275817 w 423592"/>
                  <a:gd name="connsiteY1" fmla="*/ 108844 h 133373"/>
                  <a:gd name="connsiteX2" fmla="*/ 74204 w 423592"/>
                  <a:gd name="connsiteY2" fmla="*/ 64394 h 133373"/>
                  <a:gd name="connsiteX3" fmla="*/ 2767 w 423592"/>
                  <a:gd name="connsiteY3" fmla="*/ 894 h 133373"/>
                  <a:gd name="connsiteX4" fmla="*/ 156754 w 423592"/>
                  <a:gd name="connsiteY4" fmla="*/ 115194 h 133373"/>
                  <a:gd name="connsiteX5" fmla="*/ 250417 w 423592"/>
                  <a:gd name="connsiteY5" fmla="*/ 124719 h 133373"/>
                  <a:gd name="connsiteX6" fmla="*/ 423454 w 423592"/>
                  <a:gd name="connsiteY6" fmla="*/ 27881 h 1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592" h="133373">
                    <a:moveTo>
                      <a:pt x="423454" y="27881"/>
                    </a:moveTo>
                    <a:cubicBezTo>
                      <a:pt x="427687" y="25235"/>
                      <a:pt x="334025" y="102759"/>
                      <a:pt x="275817" y="108844"/>
                    </a:cubicBezTo>
                    <a:cubicBezTo>
                      <a:pt x="217609" y="114930"/>
                      <a:pt x="119712" y="82386"/>
                      <a:pt x="74204" y="64394"/>
                    </a:cubicBezTo>
                    <a:cubicBezTo>
                      <a:pt x="28696" y="46402"/>
                      <a:pt x="-10991" y="-7573"/>
                      <a:pt x="2767" y="894"/>
                    </a:cubicBezTo>
                    <a:cubicBezTo>
                      <a:pt x="16525" y="9361"/>
                      <a:pt x="115479" y="94557"/>
                      <a:pt x="156754" y="115194"/>
                    </a:cubicBezTo>
                    <a:cubicBezTo>
                      <a:pt x="198029" y="135832"/>
                      <a:pt x="209142" y="138742"/>
                      <a:pt x="250417" y="124719"/>
                    </a:cubicBezTo>
                    <a:cubicBezTo>
                      <a:pt x="291692" y="110696"/>
                      <a:pt x="419221" y="30527"/>
                      <a:pt x="423454" y="278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2F7A347A-DE94-4C7D-8DA3-793D89A34372}"/>
                  </a:ext>
                </a:extLst>
              </p:cNvPr>
              <p:cNvSpPr/>
              <p:nvPr/>
            </p:nvSpPr>
            <p:spPr>
              <a:xfrm>
                <a:off x="2133483" y="10347325"/>
                <a:ext cx="190870" cy="558994"/>
              </a:xfrm>
              <a:custGeom>
                <a:avLst/>
                <a:gdLst>
                  <a:gd name="connsiteX0" fmla="*/ 15992 w 190870"/>
                  <a:gd name="connsiteY0" fmla="*/ 0 h 558994"/>
                  <a:gd name="connsiteX1" fmla="*/ 20755 w 190870"/>
                  <a:gd name="connsiteY1" fmla="*/ 263525 h 558994"/>
                  <a:gd name="connsiteX2" fmla="*/ 63617 w 190870"/>
                  <a:gd name="connsiteY2" fmla="*/ 407988 h 558994"/>
                  <a:gd name="connsiteX3" fmla="*/ 190617 w 190870"/>
                  <a:gd name="connsiteY3" fmla="*/ 558800 h 558994"/>
                  <a:gd name="connsiteX4" fmla="*/ 93780 w 190870"/>
                  <a:gd name="connsiteY4" fmla="*/ 434975 h 558994"/>
                  <a:gd name="connsiteX5" fmla="*/ 6467 w 190870"/>
                  <a:gd name="connsiteY5" fmla="*/ 236538 h 558994"/>
                  <a:gd name="connsiteX6" fmla="*/ 6467 w 190870"/>
                  <a:gd name="connsiteY6" fmla="*/ 141288 h 558994"/>
                  <a:gd name="connsiteX7" fmla="*/ 15992 w 190870"/>
                  <a:gd name="connsiteY7" fmla="*/ 0 h 55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870" h="558994">
                    <a:moveTo>
                      <a:pt x="15992" y="0"/>
                    </a:moveTo>
                    <a:cubicBezTo>
                      <a:pt x="14404" y="97763"/>
                      <a:pt x="12817" y="195527"/>
                      <a:pt x="20755" y="263525"/>
                    </a:cubicBezTo>
                    <a:cubicBezTo>
                      <a:pt x="28693" y="331523"/>
                      <a:pt x="35307" y="358776"/>
                      <a:pt x="63617" y="407988"/>
                    </a:cubicBezTo>
                    <a:cubicBezTo>
                      <a:pt x="91927" y="457200"/>
                      <a:pt x="185590" y="554302"/>
                      <a:pt x="190617" y="558800"/>
                    </a:cubicBezTo>
                    <a:cubicBezTo>
                      <a:pt x="195644" y="563298"/>
                      <a:pt x="124472" y="488685"/>
                      <a:pt x="93780" y="434975"/>
                    </a:cubicBezTo>
                    <a:cubicBezTo>
                      <a:pt x="63088" y="381265"/>
                      <a:pt x="21019" y="285486"/>
                      <a:pt x="6467" y="236538"/>
                    </a:cubicBezTo>
                    <a:cubicBezTo>
                      <a:pt x="-8085" y="187590"/>
                      <a:pt x="6467" y="141288"/>
                      <a:pt x="6467" y="141288"/>
                    </a:cubicBezTo>
                    <a:lnTo>
                      <a:pt x="15992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EEA065A3-1907-4EF7-909B-0A12986341C4}"/>
                  </a:ext>
                </a:extLst>
              </p:cNvPr>
              <p:cNvSpPr/>
              <p:nvPr/>
            </p:nvSpPr>
            <p:spPr>
              <a:xfrm>
                <a:off x="2444161" y="10505967"/>
                <a:ext cx="77044" cy="484468"/>
              </a:xfrm>
              <a:custGeom>
                <a:avLst/>
                <a:gdLst>
                  <a:gd name="connsiteX0" fmla="*/ 589 w 77044"/>
                  <a:gd name="connsiteY0" fmla="*/ 108 h 484468"/>
                  <a:gd name="connsiteX1" fmla="*/ 11702 w 77044"/>
                  <a:gd name="connsiteY1" fmla="*/ 111233 h 484468"/>
                  <a:gd name="connsiteX2" fmla="*/ 59327 w 77044"/>
                  <a:gd name="connsiteY2" fmla="*/ 343008 h 484468"/>
                  <a:gd name="connsiteX3" fmla="*/ 76789 w 77044"/>
                  <a:gd name="connsiteY3" fmla="*/ 471596 h 484468"/>
                  <a:gd name="connsiteX4" fmla="*/ 48214 w 77044"/>
                  <a:gd name="connsiteY4" fmla="*/ 466833 h 484468"/>
                  <a:gd name="connsiteX5" fmla="*/ 22814 w 77044"/>
                  <a:gd name="connsiteY5" fmla="*/ 355708 h 484468"/>
                  <a:gd name="connsiteX6" fmla="*/ 24402 w 77044"/>
                  <a:gd name="connsiteY6" fmla="*/ 241408 h 484468"/>
                  <a:gd name="connsiteX7" fmla="*/ 5352 w 77044"/>
                  <a:gd name="connsiteY7" fmla="*/ 93771 h 484468"/>
                  <a:gd name="connsiteX8" fmla="*/ 589 w 77044"/>
                  <a:gd name="connsiteY8" fmla="*/ 108 h 484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044" h="484468">
                    <a:moveTo>
                      <a:pt x="589" y="108"/>
                    </a:moveTo>
                    <a:cubicBezTo>
                      <a:pt x="1647" y="3018"/>
                      <a:pt x="1912" y="54083"/>
                      <a:pt x="11702" y="111233"/>
                    </a:cubicBezTo>
                    <a:cubicBezTo>
                      <a:pt x="21492" y="168383"/>
                      <a:pt x="48479" y="282948"/>
                      <a:pt x="59327" y="343008"/>
                    </a:cubicBezTo>
                    <a:cubicBezTo>
                      <a:pt x="70175" y="403068"/>
                      <a:pt x="78641" y="450959"/>
                      <a:pt x="76789" y="471596"/>
                    </a:cubicBezTo>
                    <a:cubicBezTo>
                      <a:pt x="74937" y="492234"/>
                      <a:pt x="57210" y="486148"/>
                      <a:pt x="48214" y="466833"/>
                    </a:cubicBezTo>
                    <a:cubicBezTo>
                      <a:pt x="39218" y="447518"/>
                      <a:pt x="26783" y="393279"/>
                      <a:pt x="22814" y="355708"/>
                    </a:cubicBezTo>
                    <a:cubicBezTo>
                      <a:pt x="18845" y="318137"/>
                      <a:pt x="27312" y="285064"/>
                      <a:pt x="24402" y="241408"/>
                    </a:cubicBezTo>
                    <a:cubicBezTo>
                      <a:pt x="21492" y="197752"/>
                      <a:pt x="11437" y="133988"/>
                      <a:pt x="5352" y="93771"/>
                    </a:cubicBezTo>
                    <a:cubicBezTo>
                      <a:pt x="-733" y="53554"/>
                      <a:pt x="-469" y="-2802"/>
                      <a:pt x="589" y="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0A929615-9DCE-410A-AB2A-1FA64BD3DA6B}"/>
                  </a:ext>
                </a:extLst>
              </p:cNvPr>
              <p:cNvSpPr/>
              <p:nvPr/>
            </p:nvSpPr>
            <p:spPr>
              <a:xfrm>
                <a:off x="2561605" y="10517664"/>
                <a:ext cx="65724" cy="469111"/>
              </a:xfrm>
              <a:custGeom>
                <a:avLst/>
                <a:gdLst>
                  <a:gd name="connsiteX0" fmla="*/ 21258 w 65724"/>
                  <a:gd name="connsiteY0" fmla="*/ 2699 h 469111"/>
                  <a:gd name="connsiteX1" fmla="*/ 37133 w 65724"/>
                  <a:gd name="connsiteY1" fmla="*/ 129699 h 469111"/>
                  <a:gd name="connsiteX2" fmla="*/ 37133 w 65724"/>
                  <a:gd name="connsiteY2" fmla="*/ 229711 h 469111"/>
                  <a:gd name="connsiteX3" fmla="*/ 62533 w 65724"/>
                  <a:gd name="connsiteY3" fmla="*/ 420211 h 469111"/>
                  <a:gd name="connsiteX4" fmla="*/ 53008 w 65724"/>
                  <a:gd name="connsiteY4" fmla="*/ 458311 h 469111"/>
                  <a:gd name="connsiteX5" fmla="*/ 65708 w 65724"/>
                  <a:gd name="connsiteY5" fmla="*/ 259874 h 469111"/>
                  <a:gd name="connsiteX6" fmla="*/ 49833 w 65724"/>
                  <a:gd name="connsiteY6" fmla="*/ 177324 h 469111"/>
                  <a:gd name="connsiteX7" fmla="*/ 2208 w 65724"/>
                  <a:gd name="connsiteY7" fmla="*/ 53499 h 469111"/>
                  <a:gd name="connsiteX8" fmla="*/ 21258 w 65724"/>
                  <a:gd name="connsiteY8" fmla="*/ 2699 h 46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724" h="469111">
                    <a:moveTo>
                      <a:pt x="21258" y="2699"/>
                    </a:moveTo>
                    <a:cubicBezTo>
                      <a:pt x="27079" y="15399"/>
                      <a:pt x="34487" y="91864"/>
                      <a:pt x="37133" y="129699"/>
                    </a:cubicBezTo>
                    <a:cubicBezTo>
                      <a:pt x="39779" y="167534"/>
                      <a:pt x="32900" y="181292"/>
                      <a:pt x="37133" y="229711"/>
                    </a:cubicBezTo>
                    <a:cubicBezTo>
                      <a:pt x="41366" y="278130"/>
                      <a:pt x="59887" y="382111"/>
                      <a:pt x="62533" y="420211"/>
                    </a:cubicBezTo>
                    <a:cubicBezTo>
                      <a:pt x="65179" y="458311"/>
                      <a:pt x="52479" y="485034"/>
                      <a:pt x="53008" y="458311"/>
                    </a:cubicBezTo>
                    <a:cubicBezTo>
                      <a:pt x="53537" y="431588"/>
                      <a:pt x="66237" y="306705"/>
                      <a:pt x="65708" y="259874"/>
                    </a:cubicBezTo>
                    <a:cubicBezTo>
                      <a:pt x="65179" y="213043"/>
                      <a:pt x="60416" y="211720"/>
                      <a:pt x="49833" y="177324"/>
                    </a:cubicBezTo>
                    <a:cubicBezTo>
                      <a:pt x="39250" y="142928"/>
                      <a:pt x="11468" y="82339"/>
                      <a:pt x="2208" y="53499"/>
                    </a:cubicBezTo>
                    <a:cubicBezTo>
                      <a:pt x="-7052" y="24659"/>
                      <a:pt x="15437" y="-10001"/>
                      <a:pt x="21258" y="26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A86A80E5-E11D-4609-8CE2-1414FA8364DF}"/>
                  </a:ext>
                </a:extLst>
              </p:cNvPr>
              <p:cNvSpPr/>
              <p:nvPr/>
            </p:nvSpPr>
            <p:spPr>
              <a:xfrm>
                <a:off x="2364550" y="9951903"/>
                <a:ext cx="48465" cy="70701"/>
              </a:xfrm>
              <a:custGeom>
                <a:avLst/>
                <a:gdLst>
                  <a:gd name="connsiteX0" fmla="*/ 4000 w 48465"/>
                  <a:gd name="connsiteY0" fmla="*/ 135 h 70701"/>
                  <a:gd name="connsiteX1" fmla="*/ 48450 w 48465"/>
                  <a:gd name="connsiteY1" fmla="*/ 68397 h 70701"/>
                  <a:gd name="connsiteX2" fmla="*/ 8763 w 48465"/>
                  <a:gd name="connsiteY2" fmla="*/ 50935 h 70701"/>
                  <a:gd name="connsiteX3" fmla="*/ 4000 w 48465"/>
                  <a:gd name="connsiteY3" fmla="*/ 135 h 70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65" h="70701">
                    <a:moveTo>
                      <a:pt x="4000" y="135"/>
                    </a:moveTo>
                    <a:cubicBezTo>
                      <a:pt x="10614" y="3045"/>
                      <a:pt x="47656" y="59930"/>
                      <a:pt x="48450" y="68397"/>
                    </a:cubicBezTo>
                    <a:cubicBezTo>
                      <a:pt x="49244" y="76864"/>
                      <a:pt x="18552" y="59931"/>
                      <a:pt x="8763" y="50935"/>
                    </a:cubicBezTo>
                    <a:cubicBezTo>
                      <a:pt x="-1026" y="41939"/>
                      <a:pt x="-2614" y="-2775"/>
                      <a:pt x="4000" y="1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17DFE873-68E6-4A53-96E7-F5477CA18715}"/>
                  </a:ext>
                </a:extLst>
              </p:cNvPr>
              <p:cNvSpPr/>
              <p:nvPr/>
            </p:nvSpPr>
            <p:spPr>
              <a:xfrm>
                <a:off x="2519325" y="9916629"/>
                <a:ext cx="74651" cy="116695"/>
              </a:xfrm>
              <a:custGeom>
                <a:avLst/>
                <a:gdLst>
                  <a:gd name="connsiteX0" fmla="*/ 74650 w 74651"/>
                  <a:gd name="connsiteY0" fmla="*/ 484 h 116695"/>
                  <a:gd name="connsiteX1" fmla="*/ 20675 w 74651"/>
                  <a:gd name="connsiteY1" fmla="*/ 67159 h 116695"/>
                  <a:gd name="connsiteX2" fmla="*/ 14325 w 74651"/>
                  <a:gd name="connsiteY2" fmla="*/ 116371 h 116695"/>
                  <a:gd name="connsiteX3" fmla="*/ 38 w 74651"/>
                  <a:gd name="connsiteY3" fmla="*/ 86209 h 116695"/>
                  <a:gd name="connsiteX4" fmla="*/ 19088 w 74651"/>
                  <a:gd name="connsiteY4" fmla="*/ 41759 h 116695"/>
                  <a:gd name="connsiteX5" fmla="*/ 74650 w 74651"/>
                  <a:gd name="connsiteY5" fmla="*/ 484 h 11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51" h="116695">
                    <a:moveTo>
                      <a:pt x="74650" y="484"/>
                    </a:moveTo>
                    <a:cubicBezTo>
                      <a:pt x="74914" y="4717"/>
                      <a:pt x="30729" y="47845"/>
                      <a:pt x="20675" y="67159"/>
                    </a:cubicBezTo>
                    <a:cubicBezTo>
                      <a:pt x="10621" y="86474"/>
                      <a:pt x="17765" y="113196"/>
                      <a:pt x="14325" y="116371"/>
                    </a:cubicBezTo>
                    <a:cubicBezTo>
                      <a:pt x="10885" y="119546"/>
                      <a:pt x="-756" y="98644"/>
                      <a:pt x="38" y="86209"/>
                    </a:cubicBezTo>
                    <a:cubicBezTo>
                      <a:pt x="832" y="73774"/>
                      <a:pt x="8769" y="62926"/>
                      <a:pt x="19088" y="41759"/>
                    </a:cubicBezTo>
                    <a:cubicBezTo>
                      <a:pt x="29407" y="20592"/>
                      <a:pt x="74386" y="-3749"/>
                      <a:pt x="74650" y="4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2A682C43-DF27-4F30-BD9A-5E47FBC64E10}"/>
                  </a:ext>
                </a:extLst>
              </p:cNvPr>
              <p:cNvSpPr/>
              <p:nvPr/>
            </p:nvSpPr>
            <p:spPr>
              <a:xfrm>
                <a:off x="2109452" y="10025049"/>
                <a:ext cx="201519" cy="46889"/>
              </a:xfrm>
              <a:custGeom>
                <a:avLst/>
                <a:gdLst>
                  <a:gd name="connsiteX0" fmla="*/ 336 w 201519"/>
                  <a:gd name="connsiteY0" fmla="*/ 14 h 46889"/>
                  <a:gd name="connsiteX1" fmla="*/ 194011 w 201519"/>
                  <a:gd name="connsiteY1" fmla="*/ 39701 h 46889"/>
                  <a:gd name="connsiteX2" fmla="*/ 147973 w 201519"/>
                  <a:gd name="connsiteY2" fmla="*/ 44464 h 46889"/>
                  <a:gd name="connsiteX3" fmla="*/ 336 w 201519"/>
                  <a:gd name="connsiteY3" fmla="*/ 14 h 4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519" h="46889">
                    <a:moveTo>
                      <a:pt x="336" y="14"/>
                    </a:moveTo>
                    <a:cubicBezTo>
                      <a:pt x="8009" y="-780"/>
                      <a:pt x="169405" y="32293"/>
                      <a:pt x="194011" y="39701"/>
                    </a:cubicBezTo>
                    <a:cubicBezTo>
                      <a:pt x="218617" y="47109"/>
                      <a:pt x="177342" y="48962"/>
                      <a:pt x="147973" y="44464"/>
                    </a:cubicBezTo>
                    <a:cubicBezTo>
                      <a:pt x="118604" y="39966"/>
                      <a:pt x="-7337" y="808"/>
                      <a:pt x="336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4CB54FE9-DCE8-4099-8A29-9245914E1775}"/>
                  </a:ext>
                </a:extLst>
              </p:cNvPr>
              <p:cNvSpPr/>
              <p:nvPr/>
            </p:nvSpPr>
            <p:spPr>
              <a:xfrm>
                <a:off x="2112963" y="10043156"/>
                <a:ext cx="16127" cy="155709"/>
              </a:xfrm>
              <a:custGeom>
                <a:avLst/>
                <a:gdLst>
                  <a:gd name="connsiteX0" fmla="*/ 15875 w 16127"/>
                  <a:gd name="connsiteY0" fmla="*/ 957 h 155709"/>
                  <a:gd name="connsiteX1" fmla="*/ 9525 w 16127"/>
                  <a:gd name="connsiteY1" fmla="*/ 145419 h 155709"/>
                  <a:gd name="connsiteX2" fmla="*/ 6350 w 16127"/>
                  <a:gd name="connsiteY2" fmla="*/ 137482 h 155709"/>
                  <a:gd name="connsiteX3" fmla="*/ 0 w 16127"/>
                  <a:gd name="connsiteY3" fmla="*/ 85094 h 155709"/>
                  <a:gd name="connsiteX4" fmla="*/ 15875 w 16127"/>
                  <a:gd name="connsiteY4" fmla="*/ 957 h 15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27" h="155709">
                    <a:moveTo>
                      <a:pt x="15875" y="957"/>
                    </a:moveTo>
                    <a:cubicBezTo>
                      <a:pt x="17462" y="11011"/>
                      <a:pt x="11112" y="122665"/>
                      <a:pt x="9525" y="145419"/>
                    </a:cubicBezTo>
                    <a:cubicBezTo>
                      <a:pt x="7938" y="168173"/>
                      <a:pt x="7937" y="147536"/>
                      <a:pt x="6350" y="137482"/>
                    </a:cubicBezTo>
                    <a:cubicBezTo>
                      <a:pt x="4763" y="127428"/>
                      <a:pt x="0" y="107319"/>
                      <a:pt x="0" y="85094"/>
                    </a:cubicBezTo>
                    <a:cubicBezTo>
                      <a:pt x="0" y="62869"/>
                      <a:pt x="14288" y="-9097"/>
                      <a:pt x="15875" y="9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D9E66A71-9D0B-434A-8492-B2EEB35A896B}"/>
                  </a:ext>
                </a:extLst>
              </p:cNvPr>
              <p:cNvSpPr/>
              <p:nvPr/>
            </p:nvSpPr>
            <p:spPr>
              <a:xfrm>
                <a:off x="2128762" y="10082013"/>
                <a:ext cx="115346" cy="23416"/>
              </a:xfrm>
              <a:custGeom>
                <a:avLst/>
                <a:gdLst>
                  <a:gd name="connsiteX0" fmla="*/ 76 w 115346"/>
                  <a:gd name="connsiteY0" fmla="*/ 20837 h 23416"/>
                  <a:gd name="connsiteX1" fmla="*/ 109613 w 115346"/>
                  <a:gd name="connsiteY1" fmla="*/ 20837 h 23416"/>
                  <a:gd name="connsiteX2" fmla="*/ 92151 w 115346"/>
                  <a:gd name="connsiteY2" fmla="*/ 200 h 23416"/>
                  <a:gd name="connsiteX3" fmla="*/ 76 w 115346"/>
                  <a:gd name="connsiteY3" fmla="*/ 20837 h 2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346" h="23416">
                    <a:moveTo>
                      <a:pt x="76" y="20837"/>
                    </a:moveTo>
                    <a:cubicBezTo>
                      <a:pt x="2986" y="24276"/>
                      <a:pt x="94267" y="24277"/>
                      <a:pt x="109613" y="20837"/>
                    </a:cubicBezTo>
                    <a:cubicBezTo>
                      <a:pt x="124959" y="17397"/>
                      <a:pt x="106174" y="2581"/>
                      <a:pt x="92151" y="200"/>
                    </a:cubicBezTo>
                    <a:cubicBezTo>
                      <a:pt x="78128" y="-2181"/>
                      <a:pt x="-2834" y="17398"/>
                      <a:pt x="76" y="208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4030B8EE-DBEE-4F3A-A065-1B7B63EDF00D}"/>
                  </a:ext>
                </a:extLst>
              </p:cNvPr>
              <p:cNvSpPr/>
              <p:nvPr/>
            </p:nvSpPr>
            <p:spPr>
              <a:xfrm>
                <a:off x="2133501" y="10149806"/>
                <a:ext cx="93012" cy="27670"/>
              </a:xfrm>
              <a:custGeom>
                <a:avLst/>
                <a:gdLst>
                  <a:gd name="connsiteX0" fmla="*/ 99 w 93012"/>
                  <a:gd name="connsiteY0" fmla="*/ 5432 h 27670"/>
                  <a:gd name="connsiteX1" fmla="*/ 76299 w 93012"/>
                  <a:gd name="connsiteY1" fmla="*/ 27657 h 27670"/>
                  <a:gd name="connsiteX2" fmla="*/ 92174 w 93012"/>
                  <a:gd name="connsiteY2" fmla="*/ 8607 h 27670"/>
                  <a:gd name="connsiteX3" fmla="*/ 60424 w 93012"/>
                  <a:gd name="connsiteY3" fmla="*/ 669 h 27670"/>
                  <a:gd name="connsiteX4" fmla="*/ 99 w 93012"/>
                  <a:gd name="connsiteY4" fmla="*/ 5432 h 2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2" h="27670">
                    <a:moveTo>
                      <a:pt x="99" y="5432"/>
                    </a:moveTo>
                    <a:cubicBezTo>
                      <a:pt x="2745" y="9930"/>
                      <a:pt x="60953" y="27128"/>
                      <a:pt x="76299" y="27657"/>
                    </a:cubicBezTo>
                    <a:cubicBezTo>
                      <a:pt x="91645" y="28186"/>
                      <a:pt x="94820" y="13105"/>
                      <a:pt x="92174" y="8607"/>
                    </a:cubicBezTo>
                    <a:cubicBezTo>
                      <a:pt x="89528" y="4109"/>
                      <a:pt x="72330" y="2521"/>
                      <a:pt x="60424" y="669"/>
                    </a:cubicBezTo>
                    <a:cubicBezTo>
                      <a:pt x="48518" y="-1183"/>
                      <a:pt x="-2547" y="934"/>
                      <a:pt x="99" y="54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130F12D6-7E27-4842-AC50-309D0E97B343}"/>
                  </a:ext>
                </a:extLst>
              </p:cNvPr>
              <p:cNvSpPr/>
              <p:nvPr/>
            </p:nvSpPr>
            <p:spPr>
              <a:xfrm>
                <a:off x="2116124" y="10183710"/>
                <a:ext cx="78717" cy="45669"/>
              </a:xfrm>
              <a:custGeom>
                <a:avLst/>
                <a:gdLst>
                  <a:gd name="connsiteX0" fmla="*/ 14 w 78717"/>
                  <a:gd name="connsiteY0" fmla="*/ 103 h 45669"/>
                  <a:gd name="connsiteX1" fmla="*/ 68276 w 78717"/>
                  <a:gd name="connsiteY1" fmla="*/ 44553 h 45669"/>
                  <a:gd name="connsiteX2" fmla="*/ 74626 w 78717"/>
                  <a:gd name="connsiteY2" fmla="*/ 31853 h 45669"/>
                  <a:gd name="connsiteX3" fmla="*/ 14 w 78717"/>
                  <a:gd name="connsiteY3" fmla="*/ 103 h 4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17" h="45669">
                    <a:moveTo>
                      <a:pt x="14" y="103"/>
                    </a:moveTo>
                    <a:cubicBezTo>
                      <a:pt x="-1044" y="2220"/>
                      <a:pt x="55841" y="39261"/>
                      <a:pt x="68276" y="44553"/>
                    </a:cubicBezTo>
                    <a:cubicBezTo>
                      <a:pt x="80711" y="49845"/>
                      <a:pt x="80976" y="34763"/>
                      <a:pt x="74626" y="31853"/>
                    </a:cubicBezTo>
                    <a:cubicBezTo>
                      <a:pt x="68276" y="28943"/>
                      <a:pt x="1072" y="-2014"/>
                      <a:pt x="14" y="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786D01B6-3796-4F84-9B1A-BA3094BC0002}"/>
                  </a:ext>
                </a:extLst>
              </p:cNvPr>
              <p:cNvSpPr/>
              <p:nvPr/>
            </p:nvSpPr>
            <p:spPr>
              <a:xfrm>
                <a:off x="2136492" y="10282040"/>
                <a:ext cx="139328" cy="19744"/>
              </a:xfrm>
              <a:custGeom>
                <a:avLst/>
                <a:gdLst>
                  <a:gd name="connsiteX0" fmla="*/ 283 w 139328"/>
                  <a:gd name="connsiteY0" fmla="*/ 17660 h 19744"/>
                  <a:gd name="connsiteX1" fmla="*/ 117758 w 139328"/>
                  <a:gd name="connsiteY1" fmla="*/ 17660 h 19744"/>
                  <a:gd name="connsiteX2" fmla="*/ 136808 w 139328"/>
                  <a:gd name="connsiteY2" fmla="*/ 1785 h 19744"/>
                  <a:gd name="connsiteX3" fmla="*/ 86008 w 139328"/>
                  <a:gd name="connsiteY3" fmla="*/ 198 h 19744"/>
                  <a:gd name="connsiteX4" fmla="*/ 283 w 139328"/>
                  <a:gd name="connsiteY4" fmla="*/ 17660 h 1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328" h="19744">
                    <a:moveTo>
                      <a:pt x="283" y="17660"/>
                    </a:moveTo>
                    <a:cubicBezTo>
                      <a:pt x="5575" y="20570"/>
                      <a:pt x="95004" y="20306"/>
                      <a:pt x="117758" y="17660"/>
                    </a:cubicBezTo>
                    <a:cubicBezTo>
                      <a:pt x="140512" y="15014"/>
                      <a:pt x="142100" y="4695"/>
                      <a:pt x="136808" y="1785"/>
                    </a:cubicBezTo>
                    <a:cubicBezTo>
                      <a:pt x="131516" y="-1125"/>
                      <a:pt x="106645" y="462"/>
                      <a:pt x="86008" y="198"/>
                    </a:cubicBezTo>
                    <a:cubicBezTo>
                      <a:pt x="65371" y="-66"/>
                      <a:pt x="-5009" y="14750"/>
                      <a:pt x="283" y="176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E1F0F357-24A5-476F-BC3F-995E36A750C0}"/>
                  </a:ext>
                </a:extLst>
              </p:cNvPr>
              <p:cNvSpPr/>
              <p:nvPr/>
            </p:nvSpPr>
            <p:spPr>
              <a:xfrm>
                <a:off x="2145929" y="10340969"/>
                <a:ext cx="152564" cy="9854"/>
              </a:xfrm>
              <a:custGeom>
                <a:avLst/>
                <a:gdLst>
                  <a:gd name="connsiteX0" fmla="*/ 1959 w 152564"/>
                  <a:gd name="connsiteY0" fmla="*/ 6 h 9854"/>
                  <a:gd name="connsiteX1" fmla="*/ 151184 w 152564"/>
                  <a:gd name="connsiteY1" fmla="*/ 9531 h 9854"/>
                  <a:gd name="connsiteX2" fmla="*/ 71809 w 152564"/>
                  <a:gd name="connsiteY2" fmla="*/ 7944 h 9854"/>
                  <a:gd name="connsiteX3" fmla="*/ 1959 w 152564"/>
                  <a:gd name="connsiteY3" fmla="*/ 6 h 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564" h="9854">
                    <a:moveTo>
                      <a:pt x="1959" y="6"/>
                    </a:moveTo>
                    <a:cubicBezTo>
                      <a:pt x="15188" y="271"/>
                      <a:pt x="139542" y="8208"/>
                      <a:pt x="151184" y="9531"/>
                    </a:cubicBezTo>
                    <a:cubicBezTo>
                      <a:pt x="162826" y="10854"/>
                      <a:pt x="97738" y="7679"/>
                      <a:pt x="71809" y="7944"/>
                    </a:cubicBezTo>
                    <a:cubicBezTo>
                      <a:pt x="45880" y="8209"/>
                      <a:pt x="-11270" y="-259"/>
                      <a:pt x="1959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6D9C58DF-818D-4878-B26D-16DCB355F44F}"/>
                  </a:ext>
                </a:extLst>
              </p:cNvPr>
              <p:cNvSpPr/>
              <p:nvPr/>
            </p:nvSpPr>
            <p:spPr>
              <a:xfrm>
                <a:off x="2154238" y="10472738"/>
                <a:ext cx="185151" cy="17469"/>
              </a:xfrm>
              <a:custGeom>
                <a:avLst/>
                <a:gdLst>
                  <a:gd name="connsiteX0" fmla="*/ 0 w 185151"/>
                  <a:gd name="connsiteY0" fmla="*/ 7937 h 17469"/>
                  <a:gd name="connsiteX1" fmla="*/ 152400 w 185151"/>
                  <a:gd name="connsiteY1" fmla="*/ 17462 h 17469"/>
                  <a:gd name="connsiteX2" fmla="*/ 182562 w 185151"/>
                  <a:gd name="connsiteY2" fmla="*/ 6350 h 17469"/>
                  <a:gd name="connsiteX3" fmla="*/ 109537 w 185151"/>
                  <a:gd name="connsiteY3" fmla="*/ 0 h 17469"/>
                  <a:gd name="connsiteX4" fmla="*/ 0 w 185151"/>
                  <a:gd name="connsiteY4" fmla="*/ 7937 h 1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151" h="17469">
                    <a:moveTo>
                      <a:pt x="0" y="7937"/>
                    </a:moveTo>
                    <a:cubicBezTo>
                      <a:pt x="50800" y="11112"/>
                      <a:pt x="121973" y="17726"/>
                      <a:pt x="152400" y="17462"/>
                    </a:cubicBezTo>
                    <a:cubicBezTo>
                      <a:pt x="182827" y="17198"/>
                      <a:pt x="189706" y="9260"/>
                      <a:pt x="182562" y="6350"/>
                    </a:cubicBezTo>
                    <a:cubicBezTo>
                      <a:pt x="175418" y="3440"/>
                      <a:pt x="109537" y="0"/>
                      <a:pt x="109537" y="0"/>
                    </a:cubicBezTo>
                    <a:lnTo>
                      <a:pt x="0" y="7937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1908EC0B-45EB-4BC7-9C74-B76E438C0EFF}"/>
                  </a:ext>
                </a:extLst>
              </p:cNvPr>
              <p:cNvSpPr/>
              <p:nvPr/>
            </p:nvSpPr>
            <p:spPr>
              <a:xfrm>
                <a:off x="2155670" y="10533524"/>
                <a:ext cx="265658" cy="17271"/>
              </a:xfrm>
              <a:custGeom>
                <a:avLst/>
                <a:gdLst>
                  <a:gd name="connsiteX0" fmla="*/ 155 w 265658"/>
                  <a:gd name="connsiteY0" fmla="*/ 15414 h 17271"/>
                  <a:gd name="connsiteX1" fmla="*/ 157318 w 265658"/>
                  <a:gd name="connsiteY1" fmla="*/ 1126 h 17271"/>
                  <a:gd name="connsiteX2" fmla="*/ 265268 w 265658"/>
                  <a:gd name="connsiteY2" fmla="*/ 2714 h 17271"/>
                  <a:gd name="connsiteX3" fmla="*/ 187480 w 265658"/>
                  <a:gd name="connsiteY3" fmla="*/ 17001 h 17271"/>
                  <a:gd name="connsiteX4" fmla="*/ 155 w 265658"/>
                  <a:gd name="connsiteY4" fmla="*/ 15414 h 1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658" h="17271">
                    <a:moveTo>
                      <a:pt x="155" y="15414"/>
                    </a:moveTo>
                    <a:cubicBezTo>
                      <a:pt x="-4872" y="12768"/>
                      <a:pt x="113133" y="3243"/>
                      <a:pt x="157318" y="1126"/>
                    </a:cubicBezTo>
                    <a:cubicBezTo>
                      <a:pt x="201503" y="-991"/>
                      <a:pt x="260241" y="68"/>
                      <a:pt x="265268" y="2714"/>
                    </a:cubicBezTo>
                    <a:cubicBezTo>
                      <a:pt x="270295" y="5360"/>
                      <a:pt x="225845" y="19382"/>
                      <a:pt x="187480" y="17001"/>
                    </a:cubicBezTo>
                    <a:cubicBezTo>
                      <a:pt x="149115" y="14620"/>
                      <a:pt x="5182" y="18060"/>
                      <a:pt x="155" y="154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140C5F75-3467-42F3-9BFF-3945A44A046F}"/>
                  </a:ext>
                </a:extLst>
              </p:cNvPr>
              <p:cNvSpPr/>
              <p:nvPr/>
            </p:nvSpPr>
            <p:spPr>
              <a:xfrm>
                <a:off x="2591932" y="10490670"/>
                <a:ext cx="123188" cy="32877"/>
              </a:xfrm>
              <a:custGeom>
                <a:avLst/>
                <a:gdLst>
                  <a:gd name="connsiteX0" fmla="*/ 456 w 123188"/>
                  <a:gd name="connsiteY0" fmla="*/ 5880 h 32877"/>
                  <a:gd name="connsiteX1" fmla="*/ 49668 w 123188"/>
                  <a:gd name="connsiteY1" fmla="*/ 32868 h 32877"/>
                  <a:gd name="connsiteX2" fmla="*/ 122693 w 123188"/>
                  <a:gd name="connsiteY2" fmla="*/ 2705 h 32877"/>
                  <a:gd name="connsiteX3" fmla="*/ 78243 w 123188"/>
                  <a:gd name="connsiteY3" fmla="*/ 2705 h 32877"/>
                  <a:gd name="connsiteX4" fmla="*/ 456 w 123188"/>
                  <a:gd name="connsiteY4" fmla="*/ 5880 h 3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88" h="32877">
                    <a:moveTo>
                      <a:pt x="456" y="5880"/>
                    </a:moveTo>
                    <a:cubicBezTo>
                      <a:pt x="-4306" y="10907"/>
                      <a:pt x="29295" y="33397"/>
                      <a:pt x="49668" y="32868"/>
                    </a:cubicBezTo>
                    <a:cubicBezTo>
                      <a:pt x="70041" y="32339"/>
                      <a:pt x="117931" y="7732"/>
                      <a:pt x="122693" y="2705"/>
                    </a:cubicBezTo>
                    <a:cubicBezTo>
                      <a:pt x="127455" y="-2322"/>
                      <a:pt x="96764" y="853"/>
                      <a:pt x="78243" y="2705"/>
                    </a:cubicBezTo>
                    <a:cubicBezTo>
                      <a:pt x="59722" y="4557"/>
                      <a:pt x="5218" y="853"/>
                      <a:pt x="456" y="58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ABA28B08-9A93-4EC8-9762-19A2D22090DB}"/>
                  </a:ext>
                </a:extLst>
              </p:cNvPr>
              <p:cNvSpPr/>
              <p:nvPr/>
            </p:nvSpPr>
            <p:spPr>
              <a:xfrm>
                <a:off x="2346225" y="10448653"/>
                <a:ext cx="371589" cy="72276"/>
              </a:xfrm>
              <a:custGeom>
                <a:avLst/>
                <a:gdLst>
                  <a:gd name="connsiteX0" fmla="*/ 371575 w 371589"/>
                  <a:gd name="connsiteY0" fmla="*/ 272 h 72276"/>
                  <a:gd name="connsiteX1" fmla="*/ 279500 w 371589"/>
                  <a:gd name="connsiteY1" fmla="*/ 43135 h 72276"/>
                  <a:gd name="connsiteX2" fmla="*/ 152500 w 371589"/>
                  <a:gd name="connsiteY2" fmla="*/ 71710 h 72276"/>
                  <a:gd name="connsiteX3" fmla="*/ 69950 w 371589"/>
                  <a:gd name="connsiteY3" fmla="*/ 60597 h 72276"/>
                  <a:gd name="connsiteX4" fmla="*/ 14388 w 371589"/>
                  <a:gd name="connsiteY4" fmla="*/ 41547 h 72276"/>
                  <a:gd name="connsiteX5" fmla="*/ 100 w 371589"/>
                  <a:gd name="connsiteY5" fmla="*/ 25672 h 72276"/>
                  <a:gd name="connsiteX6" fmla="*/ 9625 w 371589"/>
                  <a:gd name="connsiteY6" fmla="*/ 272 h 72276"/>
                  <a:gd name="connsiteX7" fmla="*/ 38200 w 371589"/>
                  <a:gd name="connsiteY7" fmla="*/ 27260 h 72276"/>
                  <a:gd name="connsiteX8" fmla="*/ 108050 w 371589"/>
                  <a:gd name="connsiteY8" fmla="*/ 44722 h 72276"/>
                  <a:gd name="connsiteX9" fmla="*/ 198538 w 371589"/>
                  <a:gd name="connsiteY9" fmla="*/ 44722 h 72276"/>
                  <a:gd name="connsiteX10" fmla="*/ 273150 w 371589"/>
                  <a:gd name="connsiteY10" fmla="*/ 25672 h 72276"/>
                  <a:gd name="connsiteX11" fmla="*/ 371575 w 371589"/>
                  <a:gd name="connsiteY11" fmla="*/ 272 h 7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1589" h="72276">
                    <a:moveTo>
                      <a:pt x="371575" y="272"/>
                    </a:moveTo>
                    <a:cubicBezTo>
                      <a:pt x="372633" y="3182"/>
                      <a:pt x="316012" y="31229"/>
                      <a:pt x="279500" y="43135"/>
                    </a:cubicBezTo>
                    <a:cubicBezTo>
                      <a:pt x="242988" y="55041"/>
                      <a:pt x="187425" y="68800"/>
                      <a:pt x="152500" y="71710"/>
                    </a:cubicBezTo>
                    <a:cubicBezTo>
                      <a:pt x="117575" y="74620"/>
                      <a:pt x="92969" y="65624"/>
                      <a:pt x="69950" y="60597"/>
                    </a:cubicBezTo>
                    <a:cubicBezTo>
                      <a:pt x="46931" y="55570"/>
                      <a:pt x="26030" y="47368"/>
                      <a:pt x="14388" y="41547"/>
                    </a:cubicBezTo>
                    <a:cubicBezTo>
                      <a:pt x="2746" y="35726"/>
                      <a:pt x="894" y="32551"/>
                      <a:pt x="100" y="25672"/>
                    </a:cubicBezTo>
                    <a:cubicBezTo>
                      <a:pt x="-694" y="18793"/>
                      <a:pt x="3275" y="7"/>
                      <a:pt x="9625" y="272"/>
                    </a:cubicBezTo>
                    <a:cubicBezTo>
                      <a:pt x="15975" y="537"/>
                      <a:pt x="21796" y="19852"/>
                      <a:pt x="38200" y="27260"/>
                    </a:cubicBezTo>
                    <a:cubicBezTo>
                      <a:pt x="54604" y="34668"/>
                      <a:pt x="81327" y="41812"/>
                      <a:pt x="108050" y="44722"/>
                    </a:cubicBezTo>
                    <a:cubicBezTo>
                      <a:pt x="134773" y="47632"/>
                      <a:pt x="171021" y="47897"/>
                      <a:pt x="198538" y="44722"/>
                    </a:cubicBezTo>
                    <a:cubicBezTo>
                      <a:pt x="226055" y="41547"/>
                      <a:pt x="248279" y="32816"/>
                      <a:pt x="273150" y="25672"/>
                    </a:cubicBezTo>
                    <a:cubicBezTo>
                      <a:pt x="298021" y="18528"/>
                      <a:pt x="370517" y="-2638"/>
                      <a:pt x="371575" y="2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2946A557-C4F5-4DD1-83A5-02B632846562}"/>
                  </a:ext>
                </a:extLst>
              </p:cNvPr>
              <p:cNvSpPr/>
              <p:nvPr/>
            </p:nvSpPr>
            <p:spPr>
              <a:xfrm>
                <a:off x="2214169" y="10049286"/>
                <a:ext cx="222644" cy="211445"/>
              </a:xfrm>
              <a:custGeom>
                <a:avLst/>
                <a:gdLst>
                  <a:gd name="connsiteX0" fmla="*/ 222644 w 222644"/>
                  <a:gd name="connsiteY0" fmla="*/ 1177 h 211445"/>
                  <a:gd name="connsiteX1" fmla="*/ 105169 w 222644"/>
                  <a:gd name="connsiteY1" fmla="*/ 18639 h 211445"/>
                  <a:gd name="connsiteX2" fmla="*/ 28969 w 222644"/>
                  <a:gd name="connsiteY2" fmla="*/ 75789 h 211445"/>
                  <a:gd name="connsiteX3" fmla="*/ 16269 w 222644"/>
                  <a:gd name="connsiteY3" fmla="*/ 201202 h 211445"/>
                  <a:gd name="connsiteX4" fmla="*/ 57544 w 222644"/>
                  <a:gd name="connsiteY4" fmla="*/ 199614 h 211445"/>
                  <a:gd name="connsiteX5" fmla="*/ 106756 w 222644"/>
                  <a:gd name="connsiteY5" fmla="*/ 163102 h 211445"/>
                  <a:gd name="connsiteX6" fmla="*/ 186131 w 222644"/>
                  <a:gd name="connsiteY6" fmla="*/ 117064 h 211445"/>
                  <a:gd name="connsiteX7" fmla="*/ 205181 w 222644"/>
                  <a:gd name="connsiteY7" fmla="*/ 105952 h 211445"/>
                  <a:gd name="connsiteX8" fmla="*/ 86119 w 222644"/>
                  <a:gd name="connsiteY8" fmla="*/ 182152 h 211445"/>
                  <a:gd name="connsiteX9" fmla="*/ 11506 w 222644"/>
                  <a:gd name="connsiteY9" fmla="*/ 167864 h 211445"/>
                  <a:gd name="connsiteX10" fmla="*/ 3569 w 222644"/>
                  <a:gd name="connsiteY10" fmla="*/ 90077 h 211445"/>
                  <a:gd name="connsiteX11" fmla="*/ 44844 w 222644"/>
                  <a:gd name="connsiteY11" fmla="*/ 28164 h 211445"/>
                  <a:gd name="connsiteX12" fmla="*/ 103581 w 222644"/>
                  <a:gd name="connsiteY12" fmla="*/ 5939 h 211445"/>
                  <a:gd name="connsiteX13" fmla="*/ 222644 w 222644"/>
                  <a:gd name="connsiteY13" fmla="*/ 1177 h 21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2644" h="211445">
                    <a:moveTo>
                      <a:pt x="222644" y="1177"/>
                    </a:moveTo>
                    <a:cubicBezTo>
                      <a:pt x="222909" y="3294"/>
                      <a:pt x="137448" y="6204"/>
                      <a:pt x="105169" y="18639"/>
                    </a:cubicBezTo>
                    <a:cubicBezTo>
                      <a:pt x="72890" y="31074"/>
                      <a:pt x="43786" y="45362"/>
                      <a:pt x="28969" y="75789"/>
                    </a:cubicBezTo>
                    <a:cubicBezTo>
                      <a:pt x="14152" y="106216"/>
                      <a:pt x="11507" y="180565"/>
                      <a:pt x="16269" y="201202"/>
                    </a:cubicBezTo>
                    <a:cubicBezTo>
                      <a:pt x="21031" y="221839"/>
                      <a:pt x="42463" y="205964"/>
                      <a:pt x="57544" y="199614"/>
                    </a:cubicBezTo>
                    <a:cubicBezTo>
                      <a:pt x="72625" y="193264"/>
                      <a:pt x="85325" y="176860"/>
                      <a:pt x="106756" y="163102"/>
                    </a:cubicBezTo>
                    <a:cubicBezTo>
                      <a:pt x="128187" y="149344"/>
                      <a:pt x="169727" y="126589"/>
                      <a:pt x="186131" y="117064"/>
                    </a:cubicBezTo>
                    <a:cubicBezTo>
                      <a:pt x="202535" y="107539"/>
                      <a:pt x="221850" y="95104"/>
                      <a:pt x="205181" y="105952"/>
                    </a:cubicBezTo>
                    <a:cubicBezTo>
                      <a:pt x="188512" y="116800"/>
                      <a:pt x="118398" y="171833"/>
                      <a:pt x="86119" y="182152"/>
                    </a:cubicBezTo>
                    <a:cubicBezTo>
                      <a:pt x="53840" y="192471"/>
                      <a:pt x="25264" y="183210"/>
                      <a:pt x="11506" y="167864"/>
                    </a:cubicBezTo>
                    <a:cubicBezTo>
                      <a:pt x="-2252" y="152518"/>
                      <a:pt x="-1987" y="113360"/>
                      <a:pt x="3569" y="90077"/>
                    </a:cubicBezTo>
                    <a:cubicBezTo>
                      <a:pt x="9125" y="66794"/>
                      <a:pt x="28175" y="42187"/>
                      <a:pt x="44844" y="28164"/>
                    </a:cubicBezTo>
                    <a:cubicBezTo>
                      <a:pt x="61513" y="14141"/>
                      <a:pt x="80827" y="12554"/>
                      <a:pt x="103581" y="5939"/>
                    </a:cubicBezTo>
                    <a:cubicBezTo>
                      <a:pt x="126335" y="-676"/>
                      <a:pt x="222379" y="-940"/>
                      <a:pt x="222644" y="1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8D440EE-8F57-4029-B470-416FE08F72C4}"/>
                  </a:ext>
                </a:extLst>
              </p:cNvPr>
              <p:cNvSpPr/>
              <p:nvPr/>
            </p:nvSpPr>
            <p:spPr>
              <a:xfrm>
                <a:off x="2272938" y="10118718"/>
                <a:ext cx="133816" cy="68932"/>
              </a:xfrm>
              <a:custGeom>
                <a:avLst/>
                <a:gdLst>
                  <a:gd name="connsiteX0" fmla="*/ 133712 w 133816"/>
                  <a:gd name="connsiteY0" fmla="*/ 9532 h 68932"/>
                  <a:gd name="connsiteX1" fmla="*/ 32112 w 133816"/>
                  <a:gd name="connsiteY1" fmla="*/ 66682 h 68932"/>
                  <a:gd name="connsiteX2" fmla="*/ 8300 w 133816"/>
                  <a:gd name="connsiteY2" fmla="*/ 55570 h 68932"/>
                  <a:gd name="connsiteX3" fmla="*/ 1950 w 133816"/>
                  <a:gd name="connsiteY3" fmla="*/ 38107 h 68932"/>
                  <a:gd name="connsiteX4" fmla="*/ 40050 w 133816"/>
                  <a:gd name="connsiteY4" fmla="*/ 7 h 68932"/>
                  <a:gd name="connsiteX5" fmla="*/ 28937 w 133816"/>
                  <a:gd name="connsiteY5" fmla="*/ 34932 h 68932"/>
                  <a:gd name="connsiteX6" fmla="*/ 51162 w 133816"/>
                  <a:gd name="connsiteY6" fmla="*/ 44457 h 68932"/>
                  <a:gd name="connsiteX7" fmla="*/ 133712 w 133816"/>
                  <a:gd name="connsiteY7" fmla="*/ 9532 h 6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16" h="68932">
                    <a:moveTo>
                      <a:pt x="133712" y="9532"/>
                    </a:moveTo>
                    <a:cubicBezTo>
                      <a:pt x="130537" y="13236"/>
                      <a:pt x="53014" y="59009"/>
                      <a:pt x="32112" y="66682"/>
                    </a:cubicBezTo>
                    <a:cubicBezTo>
                      <a:pt x="11210" y="74355"/>
                      <a:pt x="13327" y="60333"/>
                      <a:pt x="8300" y="55570"/>
                    </a:cubicBezTo>
                    <a:cubicBezTo>
                      <a:pt x="3273" y="50808"/>
                      <a:pt x="-3342" y="47367"/>
                      <a:pt x="1950" y="38107"/>
                    </a:cubicBezTo>
                    <a:cubicBezTo>
                      <a:pt x="7242" y="28847"/>
                      <a:pt x="35552" y="536"/>
                      <a:pt x="40050" y="7"/>
                    </a:cubicBezTo>
                    <a:cubicBezTo>
                      <a:pt x="44548" y="-522"/>
                      <a:pt x="27085" y="27524"/>
                      <a:pt x="28937" y="34932"/>
                    </a:cubicBezTo>
                    <a:cubicBezTo>
                      <a:pt x="30789" y="42340"/>
                      <a:pt x="35552" y="47896"/>
                      <a:pt x="51162" y="44457"/>
                    </a:cubicBezTo>
                    <a:cubicBezTo>
                      <a:pt x="66772" y="41018"/>
                      <a:pt x="136887" y="5828"/>
                      <a:pt x="133712" y="95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3CE635A5-15FE-4BE9-8961-46805F385BDC}"/>
                  </a:ext>
                </a:extLst>
              </p:cNvPr>
              <p:cNvSpPr/>
              <p:nvPr/>
            </p:nvSpPr>
            <p:spPr>
              <a:xfrm>
                <a:off x="2312876" y="10098957"/>
                <a:ext cx="85128" cy="32483"/>
              </a:xfrm>
              <a:custGeom>
                <a:avLst/>
                <a:gdLst>
                  <a:gd name="connsiteX0" fmla="*/ 111 w 85128"/>
                  <a:gd name="connsiteY0" fmla="*/ 24528 h 32483"/>
                  <a:gd name="connsiteX1" fmla="*/ 69961 w 85128"/>
                  <a:gd name="connsiteY1" fmla="*/ 5478 h 32483"/>
                  <a:gd name="connsiteX2" fmla="*/ 84248 w 85128"/>
                  <a:gd name="connsiteY2" fmla="*/ 32466 h 32483"/>
                  <a:gd name="connsiteX3" fmla="*/ 54086 w 85128"/>
                  <a:gd name="connsiteY3" fmla="*/ 716 h 32483"/>
                  <a:gd name="connsiteX4" fmla="*/ 111 w 85128"/>
                  <a:gd name="connsiteY4" fmla="*/ 24528 h 32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28" h="32483">
                    <a:moveTo>
                      <a:pt x="111" y="24528"/>
                    </a:moveTo>
                    <a:cubicBezTo>
                      <a:pt x="2757" y="25322"/>
                      <a:pt x="55938" y="4155"/>
                      <a:pt x="69961" y="5478"/>
                    </a:cubicBezTo>
                    <a:cubicBezTo>
                      <a:pt x="83984" y="6801"/>
                      <a:pt x="86894" y="33260"/>
                      <a:pt x="84248" y="32466"/>
                    </a:cubicBezTo>
                    <a:cubicBezTo>
                      <a:pt x="81602" y="31672"/>
                      <a:pt x="65463" y="6272"/>
                      <a:pt x="54086" y="716"/>
                    </a:cubicBezTo>
                    <a:cubicBezTo>
                      <a:pt x="42709" y="-4840"/>
                      <a:pt x="-2535" y="23734"/>
                      <a:pt x="111" y="245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C77F2CC0-D146-4A8F-83AD-64F4984ED60F}"/>
                  </a:ext>
                </a:extLst>
              </p:cNvPr>
              <p:cNvSpPr/>
              <p:nvPr/>
            </p:nvSpPr>
            <p:spPr>
              <a:xfrm>
                <a:off x="2344285" y="10056216"/>
                <a:ext cx="146793" cy="401914"/>
              </a:xfrm>
              <a:custGeom>
                <a:avLst/>
                <a:gdLst>
                  <a:gd name="connsiteX0" fmla="*/ 146503 w 146793"/>
                  <a:gd name="connsiteY0" fmla="*/ 597 h 401914"/>
                  <a:gd name="connsiteX1" fmla="*/ 65540 w 146793"/>
                  <a:gd name="connsiteY1" fmla="*/ 154584 h 401914"/>
                  <a:gd name="connsiteX2" fmla="*/ 453 w 146793"/>
                  <a:gd name="connsiteY2" fmla="*/ 267297 h 401914"/>
                  <a:gd name="connsiteX3" fmla="*/ 35378 w 146793"/>
                  <a:gd name="connsiteY3" fmla="*/ 400647 h 401914"/>
                  <a:gd name="connsiteX4" fmla="*/ 9978 w 146793"/>
                  <a:gd name="connsiteY4" fmla="*/ 327622 h 401914"/>
                  <a:gd name="connsiteX5" fmla="*/ 35378 w 146793"/>
                  <a:gd name="connsiteY5" fmla="*/ 214909 h 401914"/>
                  <a:gd name="connsiteX6" fmla="*/ 146503 w 146793"/>
                  <a:gd name="connsiteY6" fmla="*/ 597 h 40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793" h="401914">
                    <a:moveTo>
                      <a:pt x="146503" y="597"/>
                    </a:moveTo>
                    <a:cubicBezTo>
                      <a:pt x="151530" y="-9457"/>
                      <a:pt x="89882" y="110134"/>
                      <a:pt x="65540" y="154584"/>
                    </a:cubicBezTo>
                    <a:cubicBezTo>
                      <a:pt x="41198" y="199034"/>
                      <a:pt x="5480" y="226286"/>
                      <a:pt x="453" y="267297"/>
                    </a:cubicBezTo>
                    <a:cubicBezTo>
                      <a:pt x="-4574" y="308308"/>
                      <a:pt x="33791" y="390593"/>
                      <a:pt x="35378" y="400647"/>
                    </a:cubicBezTo>
                    <a:cubicBezTo>
                      <a:pt x="36965" y="410701"/>
                      <a:pt x="9978" y="358578"/>
                      <a:pt x="9978" y="327622"/>
                    </a:cubicBezTo>
                    <a:cubicBezTo>
                      <a:pt x="9978" y="296666"/>
                      <a:pt x="11036" y="264386"/>
                      <a:pt x="35378" y="214909"/>
                    </a:cubicBezTo>
                    <a:cubicBezTo>
                      <a:pt x="59720" y="165432"/>
                      <a:pt x="141476" y="10651"/>
                      <a:pt x="146503" y="5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E9F8F486-3FF0-4B57-AB60-421321ABF955}"/>
                  </a:ext>
                </a:extLst>
              </p:cNvPr>
              <p:cNvSpPr/>
              <p:nvPr/>
            </p:nvSpPr>
            <p:spPr>
              <a:xfrm>
                <a:off x="2403328" y="10059988"/>
                <a:ext cx="95397" cy="171454"/>
              </a:xfrm>
              <a:custGeom>
                <a:avLst/>
                <a:gdLst>
                  <a:gd name="connsiteX0" fmla="*/ 95397 w 95397"/>
                  <a:gd name="connsiteY0" fmla="*/ 0 h 171454"/>
                  <a:gd name="connsiteX1" fmla="*/ 65235 w 95397"/>
                  <a:gd name="connsiteY1" fmla="*/ 98425 h 171454"/>
                  <a:gd name="connsiteX2" fmla="*/ 147 w 95397"/>
                  <a:gd name="connsiteY2" fmla="*/ 171450 h 171454"/>
                  <a:gd name="connsiteX3" fmla="*/ 46185 w 95397"/>
                  <a:gd name="connsiteY3" fmla="*/ 95250 h 171454"/>
                  <a:gd name="connsiteX4" fmla="*/ 95397 w 95397"/>
                  <a:gd name="connsiteY4" fmla="*/ 0 h 17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397" h="171454">
                    <a:moveTo>
                      <a:pt x="95397" y="0"/>
                    </a:moveTo>
                    <a:cubicBezTo>
                      <a:pt x="88253" y="34925"/>
                      <a:pt x="81110" y="69850"/>
                      <a:pt x="65235" y="98425"/>
                    </a:cubicBezTo>
                    <a:cubicBezTo>
                      <a:pt x="49360" y="127000"/>
                      <a:pt x="3322" y="171979"/>
                      <a:pt x="147" y="171450"/>
                    </a:cubicBezTo>
                    <a:cubicBezTo>
                      <a:pt x="-3028" y="170921"/>
                      <a:pt x="46185" y="95250"/>
                      <a:pt x="46185" y="95250"/>
                    </a:cubicBezTo>
                    <a:lnTo>
                      <a:pt x="95397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B28A1F32-F3E6-4290-BB35-BFA6E7148CB7}"/>
                  </a:ext>
                </a:extLst>
              </p:cNvPr>
              <p:cNvSpPr/>
              <p:nvPr/>
            </p:nvSpPr>
            <p:spPr>
              <a:xfrm>
                <a:off x="2419490" y="10044924"/>
                <a:ext cx="71369" cy="70644"/>
              </a:xfrm>
              <a:custGeom>
                <a:avLst/>
                <a:gdLst>
                  <a:gd name="connsiteX0" fmla="*/ 3035 w 71369"/>
                  <a:gd name="connsiteY0" fmla="*/ 70626 h 70644"/>
                  <a:gd name="connsiteX1" fmla="*/ 6210 w 71369"/>
                  <a:gd name="connsiteY1" fmla="*/ 16651 h 70644"/>
                  <a:gd name="connsiteX2" fmla="*/ 44310 w 71369"/>
                  <a:gd name="connsiteY2" fmla="*/ 2364 h 70644"/>
                  <a:gd name="connsiteX3" fmla="*/ 71298 w 71369"/>
                  <a:gd name="connsiteY3" fmla="*/ 776 h 70644"/>
                  <a:gd name="connsiteX4" fmla="*/ 36373 w 71369"/>
                  <a:gd name="connsiteY4" fmla="*/ 10301 h 70644"/>
                  <a:gd name="connsiteX5" fmla="*/ 3035 w 71369"/>
                  <a:gd name="connsiteY5" fmla="*/ 70626 h 7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369" h="70644">
                    <a:moveTo>
                      <a:pt x="3035" y="70626"/>
                    </a:moveTo>
                    <a:cubicBezTo>
                      <a:pt x="-1992" y="71684"/>
                      <a:pt x="-669" y="28028"/>
                      <a:pt x="6210" y="16651"/>
                    </a:cubicBezTo>
                    <a:cubicBezTo>
                      <a:pt x="13089" y="5274"/>
                      <a:pt x="33462" y="5010"/>
                      <a:pt x="44310" y="2364"/>
                    </a:cubicBezTo>
                    <a:cubicBezTo>
                      <a:pt x="55158" y="-282"/>
                      <a:pt x="72621" y="-547"/>
                      <a:pt x="71298" y="776"/>
                    </a:cubicBezTo>
                    <a:cubicBezTo>
                      <a:pt x="69975" y="2099"/>
                      <a:pt x="47486" y="2628"/>
                      <a:pt x="36373" y="10301"/>
                    </a:cubicBezTo>
                    <a:cubicBezTo>
                      <a:pt x="25261" y="17974"/>
                      <a:pt x="8062" y="69568"/>
                      <a:pt x="3035" y="706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8C9C4324-12D8-4CED-B383-96927D2D4AB7}"/>
                  </a:ext>
                </a:extLst>
              </p:cNvPr>
              <p:cNvSpPr/>
              <p:nvPr/>
            </p:nvSpPr>
            <p:spPr>
              <a:xfrm>
                <a:off x="2258771" y="10206033"/>
                <a:ext cx="90784" cy="209564"/>
              </a:xfrm>
              <a:custGeom>
                <a:avLst/>
                <a:gdLst>
                  <a:gd name="connsiteX0" fmla="*/ 90729 w 90784"/>
                  <a:gd name="connsiteY0" fmla="*/ 5 h 209564"/>
                  <a:gd name="connsiteX1" fmla="*/ 11354 w 90784"/>
                  <a:gd name="connsiteY1" fmla="*/ 125417 h 209564"/>
                  <a:gd name="connsiteX2" fmla="*/ 1829 w 90784"/>
                  <a:gd name="connsiteY2" fmla="*/ 209555 h 209564"/>
                  <a:gd name="connsiteX3" fmla="*/ 24054 w 90784"/>
                  <a:gd name="connsiteY3" fmla="*/ 130180 h 209564"/>
                  <a:gd name="connsiteX4" fmla="*/ 90729 w 90784"/>
                  <a:gd name="connsiteY4" fmla="*/ 5 h 20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784" h="209564">
                    <a:moveTo>
                      <a:pt x="90729" y="5"/>
                    </a:moveTo>
                    <a:cubicBezTo>
                      <a:pt x="88612" y="-789"/>
                      <a:pt x="26171" y="90492"/>
                      <a:pt x="11354" y="125417"/>
                    </a:cubicBezTo>
                    <a:cubicBezTo>
                      <a:pt x="-3463" y="160342"/>
                      <a:pt x="-288" y="208761"/>
                      <a:pt x="1829" y="209555"/>
                    </a:cubicBezTo>
                    <a:cubicBezTo>
                      <a:pt x="3946" y="210349"/>
                      <a:pt x="14264" y="162195"/>
                      <a:pt x="24054" y="130180"/>
                    </a:cubicBezTo>
                    <a:cubicBezTo>
                      <a:pt x="33844" y="98165"/>
                      <a:pt x="92846" y="799"/>
                      <a:pt x="90729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ED2E8BB0-2312-4C2C-83EF-D550DD3CDD71}"/>
                  </a:ext>
                </a:extLst>
              </p:cNvPr>
              <p:cNvSpPr/>
              <p:nvPr/>
            </p:nvSpPr>
            <p:spPr>
              <a:xfrm>
                <a:off x="2266724" y="10275125"/>
                <a:ext cx="109851" cy="126649"/>
              </a:xfrm>
              <a:custGeom>
                <a:avLst/>
                <a:gdLst>
                  <a:gd name="connsiteX0" fmla="*/ 109764 w 109851"/>
                  <a:gd name="connsiteY0" fmla="*/ 763 h 126649"/>
                  <a:gd name="connsiteX1" fmla="*/ 46264 w 109851"/>
                  <a:gd name="connsiteY1" fmla="*/ 97600 h 126649"/>
                  <a:gd name="connsiteX2" fmla="*/ 226 w 109851"/>
                  <a:gd name="connsiteY2" fmla="*/ 126175 h 126649"/>
                  <a:gd name="connsiteX3" fmla="*/ 65314 w 109851"/>
                  <a:gd name="connsiteY3" fmla="*/ 80138 h 126649"/>
                  <a:gd name="connsiteX4" fmla="*/ 60551 w 109851"/>
                  <a:gd name="connsiteY4" fmla="*/ 53150 h 126649"/>
                  <a:gd name="connsiteX5" fmla="*/ 109764 w 109851"/>
                  <a:gd name="connsiteY5" fmla="*/ 763 h 126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851" h="126649">
                    <a:moveTo>
                      <a:pt x="109764" y="763"/>
                    </a:moveTo>
                    <a:cubicBezTo>
                      <a:pt x="107383" y="8171"/>
                      <a:pt x="64520" y="76698"/>
                      <a:pt x="46264" y="97600"/>
                    </a:cubicBezTo>
                    <a:cubicBezTo>
                      <a:pt x="28008" y="118502"/>
                      <a:pt x="-2949" y="129085"/>
                      <a:pt x="226" y="126175"/>
                    </a:cubicBezTo>
                    <a:cubicBezTo>
                      <a:pt x="3401" y="123265"/>
                      <a:pt x="55260" y="92309"/>
                      <a:pt x="65314" y="80138"/>
                    </a:cubicBezTo>
                    <a:cubicBezTo>
                      <a:pt x="75368" y="67967"/>
                      <a:pt x="56053" y="64262"/>
                      <a:pt x="60551" y="53150"/>
                    </a:cubicBezTo>
                    <a:cubicBezTo>
                      <a:pt x="65049" y="42038"/>
                      <a:pt x="112145" y="-6645"/>
                      <a:pt x="109764" y="7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3FCAA25C-E335-473E-A760-9C3517C38E0A}"/>
                  </a:ext>
                </a:extLst>
              </p:cNvPr>
              <p:cNvSpPr/>
              <p:nvPr/>
            </p:nvSpPr>
            <p:spPr>
              <a:xfrm>
                <a:off x="2470128" y="10045242"/>
                <a:ext cx="133623" cy="159205"/>
              </a:xfrm>
              <a:custGeom>
                <a:avLst/>
                <a:gdLst>
                  <a:gd name="connsiteX0" fmla="*/ 22 w 133623"/>
                  <a:gd name="connsiteY0" fmla="*/ 22683 h 159205"/>
                  <a:gd name="connsiteX1" fmla="*/ 101622 w 133623"/>
                  <a:gd name="connsiteY1" fmla="*/ 458 h 159205"/>
                  <a:gd name="connsiteX2" fmla="*/ 131785 w 133623"/>
                  <a:gd name="connsiteY2" fmla="*/ 46496 h 159205"/>
                  <a:gd name="connsiteX3" fmla="*/ 127022 w 133623"/>
                  <a:gd name="connsiteY3" fmla="*/ 130633 h 159205"/>
                  <a:gd name="connsiteX4" fmla="*/ 100035 w 133623"/>
                  <a:gd name="connsiteY4" fmla="*/ 157621 h 159205"/>
                  <a:gd name="connsiteX5" fmla="*/ 122260 w 133623"/>
                  <a:gd name="connsiteY5" fmla="*/ 90946 h 159205"/>
                  <a:gd name="connsiteX6" fmla="*/ 123847 w 133623"/>
                  <a:gd name="connsiteY6" fmla="*/ 40146 h 159205"/>
                  <a:gd name="connsiteX7" fmla="*/ 111147 w 133623"/>
                  <a:gd name="connsiteY7" fmla="*/ 19508 h 159205"/>
                  <a:gd name="connsiteX8" fmla="*/ 22 w 133623"/>
                  <a:gd name="connsiteY8" fmla="*/ 22683 h 15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623" h="159205">
                    <a:moveTo>
                      <a:pt x="22" y="22683"/>
                    </a:moveTo>
                    <a:cubicBezTo>
                      <a:pt x="-1565" y="19508"/>
                      <a:pt x="79662" y="-3511"/>
                      <a:pt x="101622" y="458"/>
                    </a:cubicBezTo>
                    <a:cubicBezTo>
                      <a:pt x="123583" y="4427"/>
                      <a:pt x="127552" y="24800"/>
                      <a:pt x="131785" y="46496"/>
                    </a:cubicBezTo>
                    <a:cubicBezTo>
                      <a:pt x="136018" y="68192"/>
                      <a:pt x="132314" y="112112"/>
                      <a:pt x="127022" y="130633"/>
                    </a:cubicBezTo>
                    <a:cubicBezTo>
                      <a:pt x="121730" y="149154"/>
                      <a:pt x="100829" y="164235"/>
                      <a:pt x="100035" y="157621"/>
                    </a:cubicBezTo>
                    <a:cubicBezTo>
                      <a:pt x="99241" y="151007"/>
                      <a:pt x="118291" y="110525"/>
                      <a:pt x="122260" y="90946"/>
                    </a:cubicBezTo>
                    <a:cubicBezTo>
                      <a:pt x="126229" y="71367"/>
                      <a:pt x="125699" y="52052"/>
                      <a:pt x="123847" y="40146"/>
                    </a:cubicBezTo>
                    <a:cubicBezTo>
                      <a:pt x="121995" y="28240"/>
                      <a:pt x="126757" y="24800"/>
                      <a:pt x="111147" y="19508"/>
                    </a:cubicBezTo>
                    <a:cubicBezTo>
                      <a:pt x="95537" y="14216"/>
                      <a:pt x="1609" y="25858"/>
                      <a:pt x="22" y="226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5629E868-4BF0-4253-98F3-ED15CF6B965C}"/>
                  </a:ext>
                </a:extLst>
              </p:cNvPr>
              <p:cNvSpPr/>
              <p:nvPr/>
            </p:nvSpPr>
            <p:spPr>
              <a:xfrm>
                <a:off x="2468429" y="10129533"/>
                <a:ext cx="105695" cy="96092"/>
              </a:xfrm>
              <a:custGeom>
                <a:avLst/>
                <a:gdLst>
                  <a:gd name="connsiteX0" fmla="*/ 134 w 105695"/>
                  <a:gd name="connsiteY0" fmla="*/ 305 h 96092"/>
                  <a:gd name="connsiteX1" fmla="*/ 84271 w 105695"/>
                  <a:gd name="connsiteY1" fmla="*/ 92380 h 96092"/>
                  <a:gd name="connsiteX2" fmla="*/ 104909 w 105695"/>
                  <a:gd name="connsiteY2" fmla="*/ 76505 h 96092"/>
                  <a:gd name="connsiteX3" fmla="*/ 65221 w 105695"/>
                  <a:gd name="connsiteY3" fmla="*/ 62217 h 96092"/>
                  <a:gd name="connsiteX4" fmla="*/ 134 w 105695"/>
                  <a:gd name="connsiteY4" fmla="*/ 305 h 96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95" h="96092">
                    <a:moveTo>
                      <a:pt x="134" y="305"/>
                    </a:moveTo>
                    <a:cubicBezTo>
                      <a:pt x="3309" y="5332"/>
                      <a:pt x="66809" y="79680"/>
                      <a:pt x="84271" y="92380"/>
                    </a:cubicBezTo>
                    <a:cubicBezTo>
                      <a:pt x="101734" y="105080"/>
                      <a:pt x="108084" y="81532"/>
                      <a:pt x="104909" y="76505"/>
                    </a:cubicBezTo>
                    <a:cubicBezTo>
                      <a:pt x="101734" y="71478"/>
                      <a:pt x="79509" y="70684"/>
                      <a:pt x="65221" y="62217"/>
                    </a:cubicBezTo>
                    <a:cubicBezTo>
                      <a:pt x="50933" y="53750"/>
                      <a:pt x="-3041" y="-4722"/>
                      <a:pt x="134" y="3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AEEC9AD1-9C17-491F-BFED-6EA13C1B4846}"/>
                  </a:ext>
                </a:extLst>
              </p:cNvPr>
              <p:cNvSpPr/>
              <p:nvPr/>
            </p:nvSpPr>
            <p:spPr>
              <a:xfrm>
                <a:off x="2493963" y="10078674"/>
                <a:ext cx="61825" cy="84702"/>
              </a:xfrm>
              <a:custGeom>
                <a:avLst/>
                <a:gdLst>
                  <a:gd name="connsiteX0" fmla="*/ 0 w 61825"/>
                  <a:gd name="connsiteY0" fmla="*/ 364 h 84702"/>
                  <a:gd name="connsiteX1" fmla="*/ 58737 w 61825"/>
                  <a:gd name="connsiteY1" fmla="*/ 28939 h 84702"/>
                  <a:gd name="connsiteX2" fmla="*/ 53975 w 61825"/>
                  <a:gd name="connsiteY2" fmla="*/ 84501 h 84702"/>
                  <a:gd name="connsiteX3" fmla="*/ 57150 w 61825"/>
                  <a:gd name="connsiteY3" fmla="*/ 46401 h 84702"/>
                  <a:gd name="connsiteX4" fmla="*/ 57150 w 61825"/>
                  <a:gd name="connsiteY4" fmla="*/ 14651 h 84702"/>
                  <a:gd name="connsiteX5" fmla="*/ 0 w 61825"/>
                  <a:gd name="connsiteY5" fmla="*/ 364 h 8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825" h="84702">
                    <a:moveTo>
                      <a:pt x="0" y="364"/>
                    </a:moveTo>
                    <a:cubicBezTo>
                      <a:pt x="264" y="2745"/>
                      <a:pt x="49741" y="14916"/>
                      <a:pt x="58737" y="28939"/>
                    </a:cubicBezTo>
                    <a:cubicBezTo>
                      <a:pt x="67733" y="42962"/>
                      <a:pt x="54240" y="81591"/>
                      <a:pt x="53975" y="84501"/>
                    </a:cubicBezTo>
                    <a:cubicBezTo>
                      <a:pt x="53710" y="87411"/>
                      <a:pt x="56621" y="58043"/>
                      <a:pt x="57150" y="46401"/>
                    </a:cubicBezTo>
                    <a:cubicBezTo>
                      <a:pt x="57679" y="34759"/>
                      <a:pt x="59531" y="21530"/>
                      <a:pt x="57150" y="14651"/>
                    </a:cubicBezTo>
                    <a:cubicBezTo>
                      <a:pt x="54769" y="7772"/>
                      <a:pt x="-264" y="-2017"/>
                      <a:pt x="0" y="3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0248C7F1-43A9-40E5-AE0A-AB90A9808651}"/>
                  </a:ext>
                </a:extLst>
              </p:cNvPr>
              <p:cNvSpPr/>
              <p:nvPr/>
            </p:nvSpPr>
            <p:spPr>
              <a:xfrm>
                <a:off x="2490367" y="10096446"/>
                <a:ext cx="54665" cy="67567"/>
              </a:xfrm>
              <a:custGeom>
                <a:avLst/>
                <a:gdLst>
                  <a:gd name="connsiteX0" fmla="*/ 421 w 54665"/>
                  <a:gd name="connsiteY0" fmla="*/ 54 h 67567"/>
                  <a:gd name="connsiteX1" fmla="*/ 30583 w 54665"/>
                  <a:gd name="connsiteY1" fmla="*/ 55617 h 67567"/>
                  <a:gd name="connsiteX2" fmla="*/ 54396 w 54665"/>
                  <a:gd name="connsiteY2" fmla="*/ 66729 h 67567"/>
                  <a:gd name="connsiteX3" fmla="*/ 421 w 54665"/>
                  <a:gd name="connsiteY3" fmla="*/ 54 h 6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665" h="67567">
                    <a:moveTo>
                      <a:pt x="421" y="54"/>
                    </a:moveTo>
                    <a:cubicBezTo>
                      <a:pt x="-3548" y="-1798"/>
                      <a:pt x="21587" y="44505"/>
                      <a:pt x="30583" y="55617"/>
                    </a:cubicBezTo>
                    <a:cubicBezTo>
                      <a:pt x="39579" y="66729"/>
                      <a:pt x="57042" y="69110"/>
                      <a:pt x="54396" y="66729"/>
                    </a:cubicBezTo>
                    <a:cubicBezTo>
                      <a:pt x="51750" y="64348"/>
                      <a:pt x="4390" y="1906"/>
                      <a:pt x="421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C9566E18-B544-4E03-97BB-B3104174D439}"/>
                  </a:ext>
                </a:extLst>
              </p:cNvPr>
              <p:cNvSpPr/>
              <p:nvPr/>
            </p:nvSpPr>
            <p:spPr>
              <a:xfrm>
                <a:off x="2368536" y="10194882"/>
                <a:ext cx="76926" cy="139823"/>
              </a:xfrm>
              <a:custGeom>
                <a:avLst/>
                <a:gdLst>
                  <a:gd name="connsiteX0" fmla="*/ 76214 w 76926"/>
                  <a:gd name="connsiteY0" fmla="*/ 43 h 139823"/>
                  <a:gd name="connsiteX1" fmla="*/ 52402 w 76926"/>
                  <a:gd name="connsiteY1" fmla="*/ 123868 h 139823"/>
                  <a:gd name="connsiteX2" fmla="*/ 27002 w 76926"/>
                  <a:gd name="connsiteY2" fmla="*/ 134981 h 139823"/>
                  <a:gd name="connsiteX3" fmla="*/ 14 w 76926"/>
                  <a:gd name="connsiteY3" fmla="*/ 93706 h 139823"/>
                  <a:gd name="connsiteX4" fmla="*/ 23827 w 76926"/>
                  <a:gd name="connsiteY4" fmla="*/ 109581 h 139823"/>
                  <a:gd name="connsiteX5" fmla="*/ 76214 w 76926"/>
                  <a:gd name="connsiteY5" fmla="*/ 43 h 13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26" h="139823">
                    <a:moveTo>
                      <a:pt x="76214" y="43"/>
                    </a:moveTo>
                    <a:cubicBezTo>
                      <a:pt x="80976" y="2424"/>
                      <a:pt x="60604" y="101378"/>
                      <a:pt x="52402" y="123868"/>
                    </a:cubicBezTo>
                    <a:cubicBezTo>
                      <a:pt x="44200" y="146358"/>
                      <a:pt x="35733" y="140008"/>
                      <a:pt x="27002" y="134981"/>
                    </a:cubicBezTo>
                    <a:cubicBezTo>
                      <a:pt x="18271" y="129954"/>
                      <a:pt x="543" y="97939"/>
                      <a:pt x="14" y="93706"/>
                    </a:cubicBezTo>
                    <a:cubicBezTo>
                      <a:pt x="-515" y="89473"/>
                      <a:pt x="13508" y="124662"/>
                      <a:pt x="23827" y="109581"/>
                    </a:cubicBezTo>
                    <a:cubicBezTo>
                      <a:pt x="34146" y="94500"/>
                      <a:pt x="71452" y="-2338"/>
                      <a:pt x="76214" y="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0FFE531B-BAC3-4637-A660-3C832BFD8709}"/>
                  </a:ext>
                </a:extLst>
              </p:cNvPr>
              <p:cNvSpPr/>
              <p:nvPr/>
            </p:nvSpPr>
            <p:spPr>
              <a:xfrm>
                <a:off x="2430463" y="10199674"/>
                <a:ext cx="150812" cy="20651"/>
              </a:xfrm>
              <a:custGeom>
                <a:avLst/>
                <a:gdLst>
                  <a:gd name="connsiteX0" fmla="*/ 0 w 150812"/>
                  <a:gd name="connsiteY0" fmla="*/ 20651 h 20651"/>
                  <a:gd name="connsiteX1" fmla="*/ 150812 w 150812"/>
                  <a:gd name="connsiteY1" fmla="*/ 14301 h 20651"/>
                  <a:gd name="connsiteX2" fmla="*/ 100012 w 150812"/>
                  <a:gd name="connsiteY2" fmla="*/ 7951 h 20651"/>
                  <a:gd name="connsiteX3" fmla="*/ 52387 w 150812"/>
                  <a:gd name="connsiteY3" fmla="*/ 14 h 20651"/>
                  <a:gd name="connsiteX4" fmla="*/ 0 w 150812"/>
                  <a:gd name="connsiteY4" fmla="*/ 20651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812" h="20651">
                    <a:moveTo>
                      <a:pt x="0" y="20651"/>
                    </a:moveTo>
                    <a:cubicBezTo>
                      <a:pt x="50271" y="18534"/>
                      <a:pt x="134143" y="16418"/>
                      <a:pt x="150812" y="14301"/>
                    </a:cubicBezTo>
                    <a:lnTo>
                      <a:pt x="100012" y="7951"/>
                    </a:lnTo>
                    <a:cubicBezTo>
                      <a:pt x="83608" y="5570"/>
                      <a:pt x="67733" y="278"/>
                      <a:pt x="52387" y="14"/>
                    </a:cubicBezTo>
                    <a:cubicBezTo>
                      <a:pt x="37041" y="-250"/>
                      <a:pt x="22489" y="3057"/>
                      <a:pt x="0" y="206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764C344F-A24D-424C-BBE4-85C25B53E2F6}"/>
                  </a:ext>
                </a:extLst>
              </p:cNvPr>
              <p:cNvSpPr/>
              <p:nvPr/>
            </p:nvSpPr>
            <p:spPr>
              <a:xfrm>
                <a:off x="2418979" y="10263183"/>
                <a:ext cx="188902" cy="31675"/>
              </a:xfrm>
              <a:custGeom>
                <a:avLst/>
                <a:gdLst>
                  <a:gd name="connsiteX0" fmla="*/ 371 w 188902"/>
                  <a:gd name="connsiteY0" fmla="*/ 30167 h 31675"/>
                  <a:gd name="connsiteX1" fmla="*/ 157534 w 188902"/>
                  <a:gd name="connsiteY1" fmla="*/ 25405 h 31675"/>
                  <a:gd name="connsiteX2" fmla="*/ 186109 w 188902"/>
                  <a:gd name="connsiteY2" fmla="*/ 1592 h 31675"/>
                  <a:gd name="connsiteX3" fmla="*/ 116259 w 188902"/>
                  <a:gd name="connsiteY3" fmla="*/ 3180 h 31675"/>
                  <a:gd name="connsiteX4" fmla="*/ 371 w 188902"/>
                  <a:gd name="connsiteY4" fmla="*/ 30167 h 3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02" h="31675">
                    <a:moveTo>
                      <a:pt x="371" y="30167"/>
                    </a:moveTo>
                    <a:cubicBezTo>
                      <a:pt x="7250" y="33871"/>
                      <a:pt x="126578" y="30168"/>
                      <a:pt x="157534" y="25405"/>
                    </a:cubicBezTo>
                    <a:cubicBezTo>
                      <a:pt x="188490" y="20642"/>
                      <a:pt x="192988" y="5296"/>
                      <a:pt x="186109" y="1592"/>
                    </a:cubicBezTo>
                    <a:cubicBezTo>
                      <a:pt x="179230" y="-2112"/>
                      <a:pt x="148538" y="1593"/>
                      <a:pt x="116259" y="3180"/>
                    </a:cubicBezTo>
                    <a:cubicBezTo>
                      <a:pt x="83980" y="4767"/>
                      <a:pt x="-6508" y="26463"/>
                      <a:pt x="371" y="301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AC600C06-050F-484A-A395-63CCFE807D56}"/>
                  </a:ext>
                </a:extLst>
              </p:cNvPr>
              <p:cNvSpPr/>
              <p:nvPr/>
            </p:nvSpPr>
            <p:spPr>
              <a:xfrm>
                <a:off x="2380518" y="10296359"/>
                <a:ext cx="48409" cy="131242"/>
              </a:xfrm>
              <a:custGeom>
                <a:avLst/>
                <a:gdLst>
                  <a:gd name="connsiteX0" fmla="*/ 46770 w 48409"/>
                  <a:gd name="connsiteY0" fmla="*/ 166 h 131242"/>
                  <a:gd name="connsiteX1" fmla="*/ 35657 w 48409"/>
                  <a:gd name="connsiteY1" fmla="*/ 116054 h 131242"/>
                  <a:gd name="connsiteX2" fmla="*/ 5495 w 48409"/>
                  <a:gd name="connsiteY2" fmla="*/ 127166 h 131242"/>
                  <a:gd name="connsiteX3" fmla="*/ 2320 w 48409"/>
                  <a:gd name="connsiteY3" fmla="*/ 90654 h 131242"/>
                  <a:gd name="connsiteX4" fmla="*/ 46770 w 48409"/>
                  <a:gd name="connsiteY4" fmla="*/ 16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09" h="131242">
                    <a:moveTo>
                      <a:pt x="46770" y="166"/>
                    </a:moveTo>
                    <a:cubicBezTo>
                      <a:pt x="52326" y="4399"/>
                      <a:pt x="42536" y="94888"/>
                      <a:pt x="35657" y="116054"/>
                    </a:cubicBezTo>
                    <a:cubicBezTo>
                      <a:pt x="28778" y="137220"/>
                      <a:pt x="11051" y="131399"/>
                      <a:pt x="5495" y="127166"/>
                    </a:cubicBezTo>
                    <a:cubicBezTo>
                      <a:pt x="-61" y="122933"/>
                      <a:pt x="-1913" y="107587"/>
                      <a:pt x="2320" y="90654"/>
                    </a:cubicBezTo>
                    <a:cubicBezTo>
                      <a:pt x="6553" y="73721"/>
                      <a:pt x="41214" y="-4067"/>
                      <a:pt x="46770" y="1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BF31B68C-F5DE-4361-89AA-5CA9303BA603}"/>
                  </a:ext>
                </a:extLst>
              </p:cNvPr>
              <p:cNvSpPr/>
              <p:nvPr/>
            </p:nvSpPr>
            <p:spPr>
              <a:xfrm>
                <a:off x="2463650" y="10335867"/>
                <a:ext cx="89065" cy="32846"/>
              </a:xfrm>
              <a:custGeom>
                <a:avLst/>
                <a:gdLst>
                  <a:gd name="connsiteX0" fmla="*/ 150 w 89065"/>
                  <a:gd name="connsiteY0" fmla="*/ 16221 h 32846"/>
                  <a:gd name="connsiteX1" fmla="*/ 85875 w 89065"/>
                  <a:gd name="connsiteY1" fmla="*/ 346 h 32846"/>
                  <a:gd name="connsiteX2" fmla="*/ 65238 w 89065"/>
                  <a:gd name="connsiteY2" fmla="*/ 32096 h 32846"/>
                  <a:gd name="connsiteX3" fmla="*/ 150 w 89065"/>
                  <a:gd name="connsiteY3" fmla="*/ 16221 h 3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065" h="32846">
                    <a:moveTo>
                      <a:pt x="150" y="16221"/>
                    </a:moveTo>
                    <a:cubicBezTo>
                      <a:pt x="3589" y="10929"/>
                      <a:pt x="75027" y="-2300"/>
                      <a:pt x="85875" y="346"/>
                    </a:cubicBezTo>
                    <a:cubicBezTo>
                      <a:pt x="96723" y="2992"/>
                      <a:pt x="77409" y="27863"/>
                      <a:pt x="65238" y="32096"/>
                    </a:cubicBezTo>
                    <a:cubicBezTo>
                      <a:pt x="53067" y="36329"/>
                      <a:pt x="-3289" y="21513"/>
                      <a:pt x="150" y="16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40530EAC-481E-40F5-ABD9-F1E8512B3EA0}"/>
                  </a:ext>
                </a:extLst>
              </p:cNvPr>
              <p:cNvSpPr/>
              <p:nvPr/>
            </p:nvSpPr>
            <p:spPr>
              <a:xfrm>
                <a:off x="2457441" y="10397514"/>
                <a:ext cx="120939" cy="23828"/>
              </a:xfrm>
              <a:custGeom>
                <a:avLst/>
                <a:gdLst>
                  <a:gd name="connsiteX0" fmla="*/ 9 w 120939"/>
                  <a:gd name="connsiteY0" fmla="*/ 21249 h 23828"/>
                  <a:gd name="connsiteX1" fmla="*/ 111134 w 120939"/>
                  <a:gd name="connsiteY1" fmla="*/ 21249 h 23828"/>
                  <a:gd name="connsiteX2" fmla="*/ 104784 w 120939"/>
                  <a:gd name="connsiteY2" fmla="*/ 611 h 23828"/>
                  <a:gd name="connsiteX3" fmla="*/ 9 w 120939"/>
                  <a:gd name="connsiteY3" fmla="*/ 21249 h 2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939" h="23828">
                    <a:moveTo>
                      <a:pt x="9" y="21249"/>
                    </a:moveTo>
                    <a:cubicBezTo>
                      <a:pt x="1067" y="24688"/>
                      <a:pt x="93672" y="24689"/>
                      <a:pt x="111134" y="21249"/>
                    </a:cubicBezTo>
                    <a:cubicBezTo>
                      <a:pt x="128597" y="17809"/>
                      <a:pt x="120394" y="5109"/>
                      <a:pt x="104784" y="611"/>
                    </a:cubicBezTo>
                    <a:cubicBezTo>
                      <a:pt x="89174" y="-3887"/>
                      <a:pt x="-1049" y="17810"/>
                      <a:pt x="9" y="212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2E5F1629-7592-4452-B053-1F177E733514}"/>
                  </a:ext>
                </a:extLst>
              </p:cNvPr>
              <p:cNvSpPr/>
              <p:nvPr/>
            </p:nvSpPr>
            <p:spPr>
              <a:xfrm>
                <a:off x="2572806" y="10186566"/>
                <a:ext cx="27844" cy="154900"/>
              </a:xfrm>
              <a:custGeom>
                <a:avLst/>
                <a:gdLst>
                  <a:gd name="connsiteX0" fmla="*/ 16407 w 27844"/>
                  <a:gd name="connsiteY0" fmla="*/ 2009 h 154900"/>
                  <a:gd name="connsiteX1" fmla="*/ 27519 w 27844"/>
                  <a:gd name="connsiteY1" fmla="*/ 135359 h 154900"/>
                  <a:gd name="connsiteX2" fmla="*/ 3707 w 27844"/>
                  <a:gd name="connsiteY2" fmla="*/ 146472 h 154900"/>
                  <a:gd name="connsiteX3" fmla="*/ 532 w 27844"/>
                  <a:gd name="connsiteY3" fmla="*/ 60747 h 154900"/>
                  <a:gd name="connsiteX4" fmla="*/ 16407 w 27844"/>
                  <a:gd name="connsiteY4" fmla="*/ 2009 h 15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44" h="154900">
                    <a:moveTo>
                      <a:pt x="16407" y="2009"/>
                    </a:moveTo>
                    <a:cubicBezTo>
                      <a:pt x="20905" y="14444"/>
                      <a:pt x="29636" y="111282"/>
                      <a:pt x="27519" y="135359"/>
                    </a:cubicBezTo>
                    <a:cubicBezTo>
                      <a:pt x="25402" y="159436"/>
                      <a:pt x="8205" y="158907"/>
                      <a:pt x="3707" y="146472"/>
                    </a:cubicBezTo>
                    <a:cubicBezTo>
                      <a:pt x="-791" y="134037"/>
                      <a:pt x="-262" y="83501"/>
                      <a:pt x="532" y="60747"/>
                    </a:cubicBezTo>
                    <a:cubicBezTo>
                      <a:pt x="1326" y="37993"/>
                      <a:pt x="11909" y="-10426"/>
                      <a:pt x="16407" y="2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194CBA4D-B320-4641-982B-0CA5F3631FBA}"/>
                  </a:ext>
                </a:extLst>
              </p:cNvPr>
              <p:cNvSpPr/>
              <p:nvPr/>
            </p:nvSpPr>
            <p:spPr>
              <a:xfrm>
                <a:off x="2592387" y="10348506"/>
                <a:ext cx="46608" cy="93205"/>
              </a:xfrm>
              <a:custGeom>
                <a:avLst/>
                <a:gdLst>
                  <a:gd name="connsiteX0" fmla="*/ 3176 w 46608"/>
                  <a:gd name="connsiteY0" fmla="*/ 407 h 93205"/>
                  <a:gd name="connsiteX1" fmla="*/ 44451 w 46608"/>
                  <a:gd name="connsiteY1" fmla="*/ 81369 h 93205"/>
                  <a:gd name="connsiteX2" fmla="*/ 36513 w 46608"/>
                  <a:gd name="connsiteY2" fmla="*/ 87719 h 93205"/>
                  <a:gd name="connsiteX3" fmla="*/ 1 w 46608"/>
                  <a:gd name="connsiteY3" fmla="*/ 90894 h 93205"/>
                  <a:gd name="connsiteX4" fmla="*/ 38101 w 46608"/>
                  <a:gd name="connsiteY4" fmla="*/ 51207 h 93205"/>
                  <a:gd name="connsiteX5" fmla="*/ 3176 w 46608"/>
                  <a:gd name="connsiteY5" fmla="*/ 407 h 9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08" h="93205">
                    <a:moveTo>
                      <a:pt x="3176" y="407"/>
                    </a:moveTo>
                    <a:cubicBezTo>
                      <a:pt x="4234" y="5434"/>
                      <a:pt x="38895" y="66817"/>
                      <a:pt x="44451" y="81369"/>
                    </a:cubicBezTo>
                    <a:cubicBezTo>
                      <a:pt x="50007" y="95921"/>
                      <a:pt x="43921" y="86132"/>
                      <a:pt x="36513" y="87719"/>
                    </a:cubicBezTo>
                    <a:cubicBezTo>
                      <a:pt x="29105" y="89306"/>
                      <a:pt x="-264" y="96979"/>
                      <a:pt x="1" y="90894"/>
                    </a:cubicBezTo>
                    <a:cubicBezTo>
                      <a:pt x="266" y="84809"/>
                      <a:pt x="31222" y="64171"/>
                      <a:pt x="38101" y="51207"/>
                    </a:cubicBezTo>
                    <a:cubicBezTo>
                      <a:pt x="44980" y="38243"/>
                      <a:pt x="2118" y="-4620"/>
                      <a:pt x="3176" y="4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5E4868BC-6762-4502-89FC-6B1F3453C5FA}"/>
                  </a:ext>
                </a:extLst>
              </p:cNvPr>
              <p:cNvSpPr/>
              <p:nvPr/>
            </p:nvSpPr>
            <p:spPr>
              <a:xfrm>
                <a:off x="2595563" y="10307567"/>
                <a:ext cx="82555" cy="55633"/>
              </a:xfrm>
              <a:custGeom>
                <a:avLst/>
                <a:gdLst>
                  <a:gd name="connsiteX0" fmla="*/ 0 w 82555"/>
                  <a:gd name="connsiteY0" fmla="*/ 55633 h 55633"/>
                  <a:gd name="connsiteX1" fmla="*/ 82550 w 82555"/>
                  <a:gd name="connsiteY1" fmla="*/ 71 h 55633"/>
                  <a:gd name="connsiteX2" fmla="*/ 0 w 82555"/>
                  <a:gd name="connsiteY2" fmla="*/ 55633 h 5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555" h="55633">
                    <a:moveTo>
                      <a:pt x="0" y="55633"/>
                    </a:moveTo>
                    <a:cubicBezTo>
                      <a:pt x="0" y="55633"/>
                      <a:pt x="81756" y="2452"/>
                      <a:pt x="82550" y="71"/>
                    </a:cubicBezTo>
                    <a:cubicBezTo>
                      <a:pt x="83344" y="-2310"/>
                      <a:pt x="0" y="55633"/>
                      <a:pt x="0" y="556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7BF9185B-DADF-4F1D-B5F3-38B4A0B416E7}"/>
                  </a:ext>
                </a:extLst>
              </p:cNvPr>
              <p:cNvSpPr/>
              <p:nvPr/>
            </p:nvSpPr>
            <p:spPr>
              <a:xfrm>
                <a:off x="2576017" y="10263012"/>
                <a:ext cx="104532" cy="48108"/>
              </a:xfrm>
              <a:custGeom>
                <a:avLst/>
                <a:gdLst>
                  <a:gd name="connsiteX0" fmla="*/ 103683 w 104532"/>
                  <a:gd name="connsiteY0" fmla="*/ 176 h 48108"/>
                  <a:gd name="connsiteX1" fmla="*/ 65583 w 104532"/>
                  <a:gd name="connsiteY1" fmla="*/ 38276 h 48108"/>
                  <a:gd name="connsiteX2" fmla="*/ 6846 w 104532"/>
                  <a:gd name="connsiteY2" fmla="*/ 47801 h 48108"/>
                  <a:gd name="connsiteX3" fmla="*/ 3671 w 104532"/>
                  <a:gd name="connsiteY3" fmla="*/ 30338 h 48108"/>
                  <a:gd name="connsiteX4" fmla="*/ 29071 w 104532"/>
                  <a:gd name="connsiteY4" fmla="*/ 23988 h 48108"/>
                  <a:gd name="connsiteX5" fmla="*/ 103683 w 104532"/>
                  <a:gd name="connsiteY5" fmla="*/ 176 h 4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532" h="48108">
                    <a:moveTo>
                      <a:pt x="103683" y="176"/>
                    </a:moveTo>
                    <a:cubicBezTo>
                      <a:pt x="109768" y="2557"/>
                      <a:pt x="81722" y="30339"/>
                      <a:pt x="65583" y="38276"/>
                    </a:cubicBezTo>
                    <a:cubicBezTo>
                      <a:pt x="49444" y="46213"/>
                      <a:pt x="17164" y="49124"/>
                      <a:pt x="6846" y="47801"/>
                    </a:cubicBezTo>
                    <a:cubicBezTo>
                      <a:pt x="-3472" y="46478"/>
                      <a:pt x="-33" y="34307"/>
                      <a:pt x="3671" y="30338"/>
                    </a:cubicBezTo>
                    <a:cubicBezTo>
                      <a:pt x="7375" y="26369"/>
                      <a:pt x="15842" y="27692"/>
                      <a:pt x="29071" y="23988"/>
                    </a:cubicBezTo>
                    <a:cubicBezTo>
                      <a:pt x="42300" y="20284"/>
                      <a:pt x="97598" y="-2205"/>
                      <a:pt x="103683" y="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FDA335EC-EB08-43B2-BFD3-B6EA1DEA249E}"/>
                  </a:ext>
                </a:extLst>
              </p:cNvPr>
              <p:cNvSpPr/>
              <p:nvPr/>
            </p:nvSpPr>
            <p:spPr>
              <a:xfrm>
                <a:off x="2589925" y="10215189"/>
                <a:ext cx="77199" cy="35673"/>
              </a:xfrm>
              <a:custGeom>
                <a:avLst/>
                <a:gdLst>
                  <a:gd name="connsiteX0" fmla="*/ 77075 w 77199"/>
                  <a:gd name="connsiteY0" fmla="*/ 374 h 35673"/>
                  <a:gd name="connsiteX1" fmla="*/ 18338 w 77199"/>
                  <a:gd name="connsiteY1" fmla="*/ 35299 h 35673"/>
                  <a:gd name="connsiteX2" fmla="*/ 875 w 77199"/>
                  <a:gd name="connsiteY2" fmla="*/ 17836 h 35673"/>
                  <a:gd name="connsiteX3" fmla="*/ 77075 w 77199"/>
                  <a:gd name="connsiteY3" fmla="*/ 374 h 3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99" h="35673">
                    <a:moveTo>
                      <a:pt x="77075" y="374"/>
                    </a:moveTo>
                    <a:cubicBezTo>
                      <a:pt x="79985" y="3284"/>
                      <a:pt x="31038" y="32389"/>
                      <a:pt x="18338" y="35299"/>
                    </a:cubicBezTo>
                    <a:cubicBezTo>
                      <a:pt x="5638" y="38209"/>
                      <a:pt x="-2829" y="23392"/>
                      <a:pt x="875" y="17836"/>
                    </a:cubicBezTo>
                    <a:cubicBezTo>
                      <a:pt x="4579" y="12280"/>
                      <a:pt x="74165" y="-2536"/>
                      <a:pt x="77075" y="3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5B2B6910-2F00-4482-9B39-FBEAB6B37FA0}"/>
                  </a:ext>
                </a:extLst>
              </p:cNvPr>
              <p:cNvSpPr/>
              <p:nvPr/>
            </p:nvSpPr>
            <p:spPr>
              <a:xfrm>
                <a:off x="2598738" y="10117138"/>
                <a:ext cx="54443" cy="42866"/>
              </a:xfrm>
              <a:custGeom>
                <a:avLst/>
                <a:gdLst>
                  <a:gd name="connsiteX0" fmla="*/ 0 w 54443"/>
                  <a:gd name="connsiteY0" fmla="*/ 0 h 42866"/>
                  <a:gd name="connsiteX1" fmla="*/ 53975 w 54443"/>
                  <a:gd name="connsiteY1" fmla="*/ 42862 h 42866"/>
                  <a:gd name="connsiteX2" fmla="*/ 0 w 54443"/>
                  <a:gd name="connsiteY2" fmla="*/ 0 h 4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443" h="42866">
                    <a:moveTo>
                      <a:pt x="0" y="0"/>
                    </a:moveTo>
                    <a:cubicBezTo>
                      <a:pt x="0" y="0"/>
                      <a:pt x="47625" y="42333"/>
                      <a:pt x="53975" y="42862"/>
                    </a:cubicBezTo>
                    <a:cubicBezTo>
                      <a:pt x="60325" y="43391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81576E7F-D7CF-4938-8731-90641D32618A}"/>
                  </a:ext>
                </a:extLst>
              </p:cNvPr>
              <p:cNvSpPr/>
              <p:nvPr/>
            </p:nvSpPr>
            <p:spPr>
              <a:xfrm>
                <a:off x="1593626" y="2159127"/>
                <a:ext cx="671841" cy="938085"/>
              </a:xfrm>
              <a:custGeom>
                <a:avLst/>
                <a:gdLst>
                  <a:gd name="connsiteX0" fmla="*/ 224 w 671841"/>
                  <a:gd name="connsiteY0" fmla="*/ 49085 h 871662"/>
                  <a:gd name="connsiteX1" fmla="*/ 173262 w 671841"/>
                  <a:gd name="connsiteY1" fmla="*/ 37972 h 871662"/>
                  <a:gd name="connsiteX2" fmla="*/ 371699 w 671841"/>
                  <a:gd name="connsiteY2" fmla="*/ 104647 h 871662"/>
                  <a:gd name="connsiteX3" fmla="*/ 520924 w 671841"/>
                  <a:gd name="connsiteY3" fmla="*/ 280860 h 871662"/>
                  <a:gd name="connsiteX4" fmla="*/ 635224 w 671841"/>
                  <a:gd name="connsiteY4" fmla="*/ 542797 h 871662"/>
                  <a:gd name="connsiteX5" fmla="*/ 671737 w 671841"/>
                  <a:gd name="connsiteY5" fmla="*/ 787272 h 871662"/>
                  <a:gd name="connsiteX6" fmla="*/ 646337 w 671841"/>
                  <a:gd name="connsiteY6" fmla="*/ 871410 h 871662"/>
                  <a:gd name="connsiteX7" fmla="*/ 647924 w 671841"/>
                  <a:gd name="connsiteY7" fmla="*/ 804735 h 871662"/>
                  <a:gd name="connsiteX8" fmla="*/ 630462 w 671841"/>
                  <a:gd name="connsiteY8" fmla="*/ 587247 h 871662"/>
                  <a:gd name="connsiteX9" fmla="*/ 409799 w 671841"/>
                  <a:gd name="connsiteY9" fmla="*/ 136397 h 871662"/>
                  <a:gd name="connsiteX10" fmla="*/ 143099 w 671841"/>
                  <a:gd name="connsiteY10" fmla="*/ 3047 h 871662"/>
                  <a:gd name="connsiteX11" fmla="*/ 224 w 671841"/>
                  <a:gd name="connsiteY11" fmla="*/ 49085 h 87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1841" h="871662">
                    <a:moveTo>
                      <a:pt x="224" y="49085"/>
                    </a:moveTo>
                    <a:cubicBezTo>
                      <a:pt x="5251" y="54906"/>
                      <a:pt x="111350" y="28712"/>
                      <a:pt x="173262" y="37972"/>
                    </a:cubicBezTo>
                    <a:cubicBezTo>
                      <a:pt x="235174" y="47232"/>
                      <a:pt x="313755" y="64166"/>
                      <a:pt x="371699" y="104647"/>
                    </a:cubicBezTo>
                    <a:cubicBezTo>
                      <a:pt x="429643" y="145128"/>
                      <a:pt x="477003" y="207835"/>
                      <a:pt x="520924" y="280860"/>
                    </a:cubicBezTo>
                    <a:cubicBezTo>
                      <a:pt x="564845" y="353885"/>
                      <a:pt x="610089" y="458395"/>
                      <a:pt x="635224" y="542797"/>
                    </a:cubicBezTo>
                    <a:cubicBezTo>
                      <a:pt x="660359" y="627199"/>
                      <a:pt x="669885" y="732503"/>
                      <a:pt x="671737" y="787272"/>
                    </a:cubicBezTo>
                    <a:cubicBezTo>
                      <a:pt x="673589" y="842041"/>
                      <a:pt x="650306" y="868500"/>
                      <a:pt x="646337" y="871410"/>
                    </a:cubicBezTo>
                    <a:cubicBezTo>
                      <a:pt x="642368" y="874320"/>
                      <a:pt x="650570" y="852095"/>
                      <a:pt x="647924" y="804735"/>
                    </a:cubicBezTo>
                    <a:cubicBezTo>
                      <a:pt x="645278" y="757375"/>
                      <a:pt x="670149" y="698636"/>
                      <a:pt x="630462" y="587247"/>
                    </a:cubicBezTo>
                    <a:cubicBezTo>
                      <a:pt x="590775" y="475858"/>
                      <a:pt x="491026" y="233764"/>
                      <a:pt x="409799" y="136397"/>
                    </a:cubicBezTo>
                    <a:cubicBezTo>
                      <a:pt x="328572" y="39030"/>
                      <a:pt x="210568" y="19716"/>
                      <a:pt x="143099" y="3047"/>
                    </a:cubicBezTo>
                    <a:cubicBezTo>
                      <a:pt x="75630" y="-13622"/>
                      <a:pt x="-4803" y="43264"/>
                      <a:pt x="224" y="490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A69846A2-2227-4FF4-8B49-9FFFD2CE3B64}"/>
                  </a:ext>
                </a:extLst>
              </p:cNvPr>
              <p:cNvSpPr/>
              <p:nvPr/>
            </p:nvSpPr>
            <p:spPr>
              <a:xfrm>
                <a:off x="675395" y="2146268"/>
                <a:ext cx="914035" cy="351744"/>
              </a:xfrm>
              <a:custGeom>
                <a:avLst/>
                <a:gdLst>
                  <a:gd name="connsiteX0" fmla="*/ 880 w 914035"/>
                  <a:gd name="connsiteY0" fmla="*/ 350870 h 351744"/>
                  <a:gd name="connsiteX1" fmla="*/ 227893 w 914035"/>
                  <a:gd name="connsiteY1" fmla="*/ 190532 h 351744"/>
                  <a:gd name="connsiteX2" fmla="*/ 505705 w 914035"/>
                  <a:gd name="connsiteY2" fmla="*/ 55595 h 351744"/>
                  <a:gd name="connsiteX3" fmla="*/ 627943 w 914035"/>
                  <a:gd name="connsiteY3" fmla="*/ 22257 h 351744"/>
                  <a:gd name="connsiteX4" fmla="*/ 705730 w 914035"/>
                  <a:gd name="connsiteY4" fmla="*/ 32 h 351744"/>
                  <a:gd name="connsiteX5" fmla="*/ 866068 w 914035"/>
                  <a:gd name="connsiteY5" fmla="*/ 27020 h 351744"/>
                  <a:gd name="connsiteX6" fmla="*/ 912105 w 914035"/>
                  <a:gd name="connsiteY6" fmla="*/ 60357 h 351744"/>
                  <a:gd name="connsiteX7" fmla="*/ 815268 w 914035"/>
                  <a:gd name="connsiteY7" fmla="*/ 34957 h 351744"/>
                  <a:gd name="connsiteX8" fmla="*/ 734305 w 914035"/>
                  <a:gd name="connsiteY8" fmla="*/ 7970 h 351744"/>
                  <a:gd name="connsiteX9" fmla="*/ 580318 w 914035"/>
                  <a:gd name="connsiteY9" fmla="*/ 14320 h 351744"/>
                  <a:gd name="connsiteX10" fmla="*/ 312030 w 914035"/>
                  <a:gd name="connsiteY10" fmla="*/ 115920 h 351744"/>
                  <a:gd name="connsiteX11" fmla="*/ 880 w 914035"/>
                  <a:gd name="connsiteY11" fmla="*/ 350870 h 35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4035" h="351744">
                    <a:moveTo>
                      <a:pt x="880" y="350870"/>
                    </a:moveTo>
                    <a:cubicBezTo>
                      <a:pt x="-13143" y="363305"/>
                      <a:pt x="143756" y="239744"/>
                      <a:pt x="227893" y="190532"/>
                    </a:cubicBezTo>
                    <a:cubicBezTo>
                      <a:pt x="312031" y="141319"/>
                      <a:pt x="439030" y="83641"/>
                      <a:pt x="505705" y="55595"/>
                    </a:cubicBezTo>
                    <a:cubicBezTo>
                      <a:pt x="572380" y="27549"/>
                      <a:pt x="627943" y="22257"/>
                      <a:pt x="627943" y="22257"/>
                    </a:cubicBezTo>
                    <a:cubicBezTo>
                      <a:pt x="661280" y="12997"/>
                      <a:pt x="666043" y="-762"/>
                      <a:pt x="705730" y="32"/>
                    </a:cubicBezTo>
                    <a:cubicBezTo>
                      <a:pt x="745417" y="826"/>
                      <a:pt x="831672" y="16966"/>
                      <a:pt x="866068" y="27020"/>
                    </a:cubicBezTo>
                    <a:cubicBezTo>
                      <a:pt x="900464" y="37074"/>
                      <a:pt x="920572" y="59034"/>
                      <a:pt x="912105" y="60357"/>
                    </a:cubicBezTo>
                    <a:cubicBezTo>
                      <a:pt x="903638" y="61680"/>
                      <a:pt x="844901" y="43688"/>
                      <a:pt x="815268" y="34957"/>
                    </a:cubicBezTo>
                    <a:cubicBezTo>
                      <a:pt x="785635" y="26226"/>
                      <a:pt x="773463" y="11409"/>
                      <a:pt x="734305" y="7970"/>
                    </a:cubicBezTo>
                    <a:cubicBezTo>
                      <a:pt x="695147" y="4530"/>
                      <a:pt x="650697" y="-3672"/>
                      <a:pt x="580318" y="14320"/>
                    </a:cubicBezTo>
                    <a:cubicBezTo>
                      <a:pt x="509939" y="32312"/>
                      <a:pt x="407545" y="63797"/>
                      <a:pt x="312030" y="115920"/>
                    </a:cubicBezTo>
                    <a:cubicBezTo>
                      <a:pt x="216515" y="168043"/>
                      <a:pt x="14903" y="338435"/>
                      <a:pt x="880" y="3508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E35A6C9F-E347-41B5-938A-5EBB81A09CDE}"/>
                  </a:ext>
                </a:extLst>
              </p:cNvPr>
              <p:cNvSpPr/>
              <p:nvPr/>
            </p:nvSpPr>
            <p:spPr>
              <a:xfrm>
                <a:off x="221819" y="2428806"/>
                <a:ext cx="534817" cy="657621"/>
              </a:xfrm>
              <a:custGeom>
                <a:avLst/>
                <a:gdLst>
                  <a:gd name="connsiteX0" fmla="*/ 533831 w 534817"/>
                  <a:gd name="connsiteY0" fmla="*/ 69 h 657621"/>
                  <a:gd name="connsiteX1" fmla="*/ 340156 w 534817"/>
                  <a:gd name="connsiteY1" fmla="*/ 149294 h 657621"/>
                  <a:gd name="connsiteX2" fmla="*/ 176644 w 534817"/>
                  <a:gd name="connsiteY2" fmla="*/ 336619 h 657621"/>
                  <a:gd name="connsiteX3" fmla="*/ 21069 w 534817"/>
                  <a:gd name="connsiteY3" fmla="*/ 562044 h 657621"/>
                  <a:gd name="connsiteX4" fmla="*/ 2019 w 534817"/>
                  <a:gd name="connsiteY4" fmla="*/ 657294 h 657621"/>
                  <a:gd name="connsiteX5" fmla="*/ 25831 w 534817"/>
                  <a:gd name="connsiteY5" fmla="*/ 590619 h 657621"/>
                  <a:gd name="connsiteX6" fmla="*/ 36944 w 534817"/>
                  <a:gd name="connsiteY6" fmla="*/ 519182 h 657621"/>
                  <a:gd name="connsiteX7" fmla="*/ 48056 w 534817"/>
                  <a:gd name="connsiteY7" fmla="*/ 465207 h 657621"/>
                  <a:gd name="connsiteX8" fmla="*/ 192519 w 534817"/>
                  <a:gd name="connsiteY8" fmla="*/ 265182 h 657621"/>
                  <a:gd name="connsiteX9" fmla="*/ 405244 w 534817"/>
                  <a:gd name="connsiteY9" fmla="*/ 131832 h 657621"/>
                  <a:gd name="connsiteX10" fmla="*/ 533831 w 534817"/>
                  <a:gd name="connsiteY10" fmla="*/ 69 h 65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4817" h="657621">
                    <a:moveTo>
                      <a:pt x="533831" y="69"/>
                    </a:moveTo>
                    <a:cubicBezTo>
                      <a:pt x="522983" y="2979"/>
                      <a:pt x="399687" y="93202"/>
                      <a:pt x="340156" y="149294"/>
                    </a:cubicBezTo>
                    <a:cubicBezTo>
                      <a:pt x="280625" y="205386"/>
                      <a:pt x="229825" y="267827"/>
                      <a:pt x="176644" y="336619"/>
                    </a:cubicBezTo>
                    <a:cubicBezTo>
                      <a:pt x="123463" y="405411"/>
                      <a:pt x="50173" y="508598"/>
                      <a:pt x="21069" y="562044"/>
                    </a:cubicBezTo>
                    <a:cubicBezTo>
                      <a:pt x="-8035" y="615490"/>
                      <a:pt x="1225" y="652532"/>
                      <a:pt x="2019" y="657294"/>
                    </a:cubicBezTo>
                    <a:cubicBezTo>
                      <a:pt x="2813" y="662056"/>
                      <a:pt x="20010" y="613638"/>
                      <a:pt x="25831" y="590619"/>
                    </a:cubicBezTo>
                    <a:cubicBezTo>
                      <a:pt x="31652" y="567600"/>
                      <a:pt x="33240" y="540084"/>
                      <a:pt x="36944" y="519182"/>
                    </a:cubicBezTo>
                    <a:cubicBezTo>
                      <a:pt x="40648" y="498280"/>
                      <a:pt x="22127" y="507540"/>
                      <a:pt x="48056" y="465207"/>
                    </a:cubicBezTo>
                    <a:cubicBezTo>
                      <a:pt x="73985" y="422874"/>
                      <a:pt x="132988" y="320744"/>
                      <a:pt x="192519" y="265182"/>
                    </a:cubicBezTo>
                    <a:cubicBezTo>
                      <a:pt x="252050" y="209620"/>
                      <a:pt x="346771" y="177605"/>
                      <a:pt x="405244" y="131832"/>
                    </a:cubicBezTo>
                    <a:cubicBezTo>
                      <a:pt x="463717" y="86059"/>
                      <a:pt x="544679" y="-2841"/>
                      <a:pt x="533831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B372912A-929E-4723-8288-1B4F8A086F81}"/>
                  </a:ext>
                </a:extLst>
              </p:cNvPr>
              <p:cNvSpPr/>
              <p:nvPr/>
            </p:nvSpPr>
            <p:spPr>
              <a:xfrm>
                <a:off x="218741" y="2695278"/>
                <a:ext cx="340153" cy="403819"/>
              </a:xfrm>
              <a:custGeom>
                <a:avLst/>
                <a:gdLst>
                  <a:gd name="connsiteX0" fmla="*/ 340059 w 340153"/>
                  <a:gd name="connsiteY0" fmla="*/ 297 h 403819"/>
                  <a:gd name="connsiteX1" fmla="*/ 192422 w 340153"/>
                  <a:gd name="connsiteY1" fmla="*/ 151110 h 403819"/>
                  <a:gd name="connsiteX2" fmla="*/ 130509 w 340153"/>
                  <a:gd name="connsiteY2" fmla="*/ 198735 h 403819"/>
                  <a:gd name="connsiteX3" fmla="*/ 9859 w 340153"/>
                  <a:gd name="connsiteY3" fmla="*/ 397172 h 403819"/>
                  <a:gd name="connsiteX4" fmla="*/ 17797 w 340153"/>
                  <a:gd name="connsiteY4" fmla="*/ 341610 h 403819"/>
                  <a:gd name="connsiteX5" fmla="*/ 103522 w 340153"/>
                  <a:gd name="connsiteY5" fmla="*/ 192385 h 403819"/>
                  <a:gd name="connsiteX6" fmla="*/ 213059 w 340153"/>
                  <a:gd name="connsiteY6" fmla="*/ 114597 h 403819"/>
                  <a:gd name="connsiteX7" fmla="*/ 340059 w 340153"/>
                  <a:gd name="connsiteY7" fmla="*/ 297 h 40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153" h="403819">
                    <a:moveTo>
                      <a:pt x="340059" y="297"/>
                    </a:moveTo>
                    <a:cubicBezTo>
                      <a:pt x="336619" y="6383"/>
                      <a:pt x="227347" y="118037"/>
                      <a:pt x="192422" y="151110"/>
                    </a:cubicBezTo>
                    <a:cubicBezTo>
                      <a:pt x="157497" y="184183"/>
                      <a:pt x="160936" y="157725"/>
                      <a:pt x="130509" y="198735"/>
                    </a:cubicBezTo>
                    <a:cubicBezTo>
                      <a:pt x="100082" y="239745"/>
                      <a:pt x="28644" y="373360"/>
                      <a:pt x="9859" y="397172"/>
                    </a:cubicBezTo>
                    <a:cubicBezTo>
                      <a:pt x="-8926" y="420984"/>
                      <a:pt x="2187" y="375741"/>
                      <a:pt x="17797" y="341610"/>
                    </a:cubicBezTo>
                    <a:cubicBezTo>
                      <a:pt x="33407" y="307479"/>
                      <a:pt x="70978" y="230220"/>
                      <a:pt x="103522" y="192385"/>
                    </a:cubicBezTo>
                    <a:cubicBezTo>
                      <a:pt x="136066" y="154550"/>
                      <a:pt x="174430" y="146083"/>
                      <a:pt x="213059" y="114597"/>
                    </a:cubicBezTo>
                    <a:cubicBezTo>
                      <a:pt x="251688" y="83112"/>
                      <a:pt x="343499" y="-5789"/>
                      <a:pt x="340059" y="2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86F520D7-2087-469D-BF16-87DE941E13B0}"/>
                  </a:ext>
                </a:extLst>
              </p:cNvPr>
              <p:cNvSpPr/>
              <p:nvPr/>
            </p:nvSpPr>
            <p:spPr>
              <a:xfrm>
                <a:off x="249649" y="2841120"/>
                <a:ext cx="190114" cy="530396"/>
              </a:xfrm>
              <a:custGeom>
                <a:avLst/>
                <a:gdLst>
                  <a:gd name="connsiteX0" fmla="*/ 190089 w 190114"/>
                  <a:gd name="connsiteY0" fmla="*/ 505 h 530396"/>
                  <a:gd name="connsiteX1" fmla="*/ 61501 w 190114"/>
                  <a:gd name="connsiteY1" fmla="*/ 191005 h 530396"/>
                  <a:gd name="connsiteX2" fmla="*/ 15464 w 190114"/>
                  <a:gd name="connsiteY2" fmla="*/ 348168 h 530396"/>
                  <a:gd name="connsiteX3" fmla="*/ 40864 w 190114"/>
                  <a:gd name="connsiteY3" fmla="*/ 494218 h 530396"/>
                  <a:gd name="connsiteX4" fmla="*/ 48801 w 190114"/>
                  <a:gd name="connsiteY4" fmla="*/ 529143 h 530396"/>
                  <a:gd name="connsiteX5" fmla="*/ 61501 w 190114"/>
                  <a:gd name="connsiteY5" fmla="*/ 464055 h 530396"/>
                  <a:gd name="connsiteX6" fmla="*/ 136114 w 190114"/>
                  <a:gd name="connsiteY6" fmla="*/ 340230 h 530396"/>
                  <a:gd name="connsiteX7" fmla="*/ 74201 w 190114"/>
                  <a:gd name="connsiteY7" fmla="*/ 419605 h 530396"/>
                  <a:gd name="connsiteX8" fmla="*/ 36101 w 190114"/>
                  <a:gd name="connsiteY8" fmla="*/ 527555 h 530396"/>
                  <a:gd name="connsiteX9" fmla="*/ 17051 w 190114"/>
                  <a:gd name="connsiteY9" fmla="*/ 457705 h 530396"/>
                  <a:gd name="connsiteX10" fmla="*/ 1176 w 190114"/>
                  <a:gd name="connsiteY10" fmla="*/ 379918 h 530396"/>
                  <a:gd name="connsiteX11" fmla="*/ 50389 w 190114"/>
                  <a:gd name="connsiteY11" fmla="*/ 251330 h 530396"/>
                  <a:gd name="connsiteX12" fmla="*/ 190089 w 190114"/>
                  <a:gd name="connsiteY12" fmla="*/ 505 h 53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114" h="530396">
                    <a:moveTo>
                      <a:pt x="190089" y="505"/>
                    </a:moveTo>
                    <a:cubicBezTo>
                      <a:pt x="191941" y="-9549"/>
                      <a:pt x="90605" y="133061"/>
                      <a:pt x="61501" y="191005"/>
                    </a:cubicBezTo>
                    <a:cubicBezTo>
                      <a:pt x="32397" y="248949"/>
                      <a:pt x="18903" y="297633"/>
                      <a:pt x="15464" y="348168"/>
                    </a:cubicBezTo>
                    <a:cubicBezTo>
                      <a:pt x="12024" y="398704"/>
                      <a:pt x="35308" y="464056"/>
                      <a:pt x="40864" y="494218"/>
                    </a:cubicBezTo>
                    <a:cubicBezTo>
                      <a:pt x="46420" y="524381"/>
                      <a:pt x="45362" y="534170"/>
                      <a:pt x="48801" y="529143"/>
                    </a:cubicBezTo>
                    <a:cubicBezTo>
                      <a:pt x="52240" y="524116"/>
                      <a:pt x="46949" y="495541"/>
                      <a:pt x="61501" y="464055"/>
                    </a:cubicBezTo>
                    <a:cubicBezTo>
                      <a:pt x="76053" y="432570"/>
                      <a:pt x="133997" y="347638"/>
                      <a:pt x="136114" y="340230"/>
                    </a:cubicBezTo>
                    <a:cubicBezTo>
                      <a:pt x="138231" y="332822"/>
                      <a:pt x="90870" y="388384"/>
                      <a:pt x="74201" y="419605"/>
                    </a:cubicBezTo>
                    <a:cubicBezTo>
                      <a:pt x="57532" y="450826"/>
                      <a:pt x="45626" y="521205"/>
                      <a:pt x="36101" y="527555"/>
                    </a:cubicBezTo>
                    <a:cubicBezTo>
                      <a:pt x="26576" y="533905"/>
                      <a:pt x="22872" y="482311"/>
                      <a:pt x="17051" y="457705"/>
                    </a:cubicBezTo>
                    <a:cubicBezTo>
                      <a:pt x="11230" y="433099"/>
                      <a:pt x="-4380" y="414314"/>
                      <a:pt x="1176" y="379918"/>
                    </a:cubicBezTo>
                    <a:cubicBezTo>
                      <a:pt x="6732" y="345522"/>
                      <a:pt x="17051" y="316418"/>
                      <a:pt x="50389" y="251330"/>
                    </a:cubicBezTo>
                    <a:cubicBezTo>
                      <a:pt x="83727" y="186242"/>
                      <a:pt x="188237" y="10559"/>
                      <a:pt x="190089" y="5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AFD09195-7948-414A-8DEA-DF87FE57A5F5}"/>
                  </a:ext>
                </a:extLst>
              </p:cNvPr>
              <p:cNvSpPr/>
              <p:nvPr/>
            </p:nvSpPr>
            <p:spPr>
              <a:xfrm>
                <a:off x="514429" y="2547498"/>
                <a:ext cx="217473" cy="608207"/>
              </a:xfrm>
              <a:custGeom>
                <a:avLst/>
                <a:gdLst>
                  <a:gd name="connsiteX0" fmla="*/ 217409 w 217473"/>
                  <a:gd name="connsiteY0" fmla="*/ 440 h 608207"/>
                  <a:gd name="connsiteX1" fmla="*/ 12621 w 217473"/>
                  <a:gd name="connsiteY1" fmla="*/ 303652 h 608207"/>
                  <a:gd name="connsiteX2" fmla="*/ 22146 w 217473"/>
                  <a:gd name="connsiteY2" fmla="*/ 602102 h 608207"/>
                  <a:gd name="connsiteX3" fmla="*/ 22146 w 217473"/>
                  <a:gd name="connsiteY3" fmla="*/ 487802 h 608207"/>
                  <a:gd name="connsiteX4" fmla="*/ 20559 w 217473"/>
                  <a:gd name="connsiteY4" fmla="*/ 286190 h 608207"/>
                  <a:gd name="connsiteX5" fmla="*/ 34846 w 217473"/>
                  <a:gd name="connsiteY5" fmla="*/ 236977 h 608207"/>
                  <a:gd name="connsiteX6" fmla="*/ 217409 w 217473"/>
                  <a:gd name="connsiteY6" fmla="*/ 440 h 60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73" h="608207">
                    <a:moveTo>
                      <a:pt x="217409" y="440"/>
                    </a:moveTo>
                    <a:cubicBezTo>
                      <a:pt x="213705" y="11552"/>
                      <a:pt x="45165" y="203375"/>
                      <a:pt x="12621" y="303652"/>
                    </a:cubicBezTo>
                    <a:cubicBezTo>
                      <a:pt x="-19923" y="403929"/>
                      <a:pt x="20558" y="571410"/>
                      <a:pt x="22146" y="602102"/>
                    </a:cubicBezTo>
                    <a:cubicBezTo>
                      <a:pt x="23733" y="632794"/>
                      <a:pt x="22410" y="540454"/>
                      <a:pt x="22146" y="487802"/>
                    </a:cubicBezTo>
                    <a:cubicBezTo>
                      <a:pt x="21881" y="435150"/>
                      <a:pt x="18442" y="327994"/>
                      <a:pt x="20559" y="286190"/>
                    </a:cubicBezTo>
                    <a:cubicBezTo>
                      <a:pt x="22676" y="244386"/>
                      <a:pt x="6271" y="282221"/>
                      <a:pt x="34846" y="236977"/>
                    </a:cubicBezTo>
                    <a:cubicBezTo>
                      <a:pt x="63421" y="191733"/>
                      <a:pt x="221113" y="-10672"/>
                      <a:pt x="217409" y="4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498D0F9E-A728-4DD1-B3D8-B703F638D667}"/>
                  </a:ext>
                </a:extLst>
              </p:cNvPr>
              <p:cNvSpPr/>
              <p:nvPr/>
            </p:nvSpPr>
            <p:spPr>
              <a:xfrm>
                <a:off x="354174" y="3152287"/>
                <a:ext cx="322206" cy="457725"/>
              </a:xfrm>
              <a:custGeom>
                <a:avLst/>
                <a:gdLst>
                  <a:gd name="connsiteX0" fmla="*/ 50639 w 322206"/>
                  <a:gd name="connsiteY0" fmla="*/ 488 h 457725"/>
                  <a:gd name="connsiteX1" fmla="*/ 3014 w 322206"/>
                  <a:gd name="connsiteY1" fmla="*/ 140188 h 457725"/>
                  <a:gd name="connsiteX2" fmla="*/ 9364 w 322206"/>
                  <a:gd name="connsiteY2" fmla="*/ 227501 h 457725"/>
                  <a:gd name="connsiteX3" fmla="*/ 45876 w 322206"/>
                  <a:gd name="connsiteY3" fmla="*/ 308463 h 457725"/>
                  <a:gd name="connsiteX4" fmla="*/ 50639 w 322206"/>
                  <a:gd name="connsiteY4" fmla="*/ 289413 h 457725"/>
                  <a:gd name="connsiteX5" fmla="*/ 66514 w 322206"/>
                  <a:gd name="connsiteY5" fmla="*/ 227501 h 457725"/>
                  <a:gd name="connsiteX6" fmla="*/ 107789 w 322206"/>
                  <a:gd name="connsiteY6" fmla="*/ 217976 h 457725"/>
                  <a:gd name="connsiteX7" fmla="*/ 107789 w 322206"/>
                  <a:gd name="connsiteY7" fmla="*/ 310051 h 457725"/>
                  <a:gd name="connsiteX8" fmla="*/ 112551 w 322206"/>
                  <a:gd name="connsiteY8" fmla="*/ 338626 h 457725"/>
                  <a:gd name="connsiteX9" fmla="*/ 123664 w 322206"/>
                  <a:gd name="connsiteY9" fmla="*/ 321163 h 457725"/>
                  <a:gd name="connsiteX10" fmla="*/ 158589 w 322206"/>
                  <a:gd name="connsiteY10" fmla="*/ 273538 h 457725"/>
                  <a:gd name="connsiteX11" fmla="*/ 174464 w 322206"/>
                  <a:gd name="connsiteY11" fmla="*/ 364026 h 457725"/>
                  <a:gd name="connsiteX12" fmla="*/ 172876 w 322206"/>
                  <a:gd name="connsiteY12" fmla="*/ 408476 h 457725"/>
                  <a:gd name="connsiteX13" fmla="*/ 203039 w 322206"/>
                  <a:gd name="connsiteY13" fmla="*/ 402126 h 457725"/>
                  <a:gd name="connsiteX14" fmla="*/ 263364 w 322206"/>
                  <a:gd name="connsiteY14" fmla="*/ 360851 h 457725"/>
                  <a:gd name="connsiteX15" fmla="*/ 250664 w 322206"/>
                  <a:gd name="connsiteY15" fmla="*/ 411651 h 457725"/>
                  <a:gd name="connsiteX16" fmla="*/ 261776 w 322206"/>
                  <a:gd name="connsiteY16" fmla="*/ 432288 h 457725"/>
                  <a:gd name="connsiteX17" fmla="*/ 307814 w 322206"/>
                  <a:gd name="connsiteY17" fmla="*/ 405301 h 457725"/>
                  <a:gd name="connsiteX18" fmla="*/ 318926 w 322206"/>
                  <a:gd name="connsiteY18" fmla="*/ 457688 h 457725"/>
                  <a:gd name="connsiteX19" fmla="*/ 318926 w 322206"/>
                  <a:gd name="connsiteY19" fmla="*/ 395776 h 457725"/>
                  <a:gd name="connsiteX20" fmla="*/ 280826 w 322206"/>
                  <a:gd name="connsiteY20" fmla="*/ 387838 h 457725"/>
                  <a:gd name="connsiteX21" fmla="*/ 261776 w 322206"/>
                  <a:gd name="connsiteY21" fmla="*/ 338626 h 457725"/>
                  <a:gd name="connsiteX22" fmla="*/ 198276 w 322206"/>
                  <a:gd name="connsiteY22" fmla="*/ 344976 h 457725"/>
                  <a:gd name="connsiteX23" fmla="*/ 168114 w 322206"/>
                  <a:gd name="connsiteY23" fmla="*/ 249726 h 457725"/>
                  <a:gd name="connsiteX24" fmla="*/ 134776 w 322206"/>
                  <a:gd name="connsiteY24" fmla="*/ 249726 h 457725"/>
                  <a:gd name="connsiteX25" fmla="*/ 115726 w 322206"/>
                  <a:gd name="connsiteY25" fmla="*/ 197338 h 457725"/>
                  <a:gd name="connsiteX26" fmla="*/ 66514 w 322206"/>
                  <a:gd name="connsiteY26" fmla="*/ 189401 h 457725"/>
                  <a:gd name="connsiteX27" fmla="*/ 42701 w 322206"/>
                  <a:gd name="connsiteY27" fmla="*/ 295763 h 457725"/>
                  <a:gd name="connsiteX28" fmla="*/ 12539 w 322206"/>
                  <a:gd name="connsiteY28" fmla="*/ 259251 h 457725"/>
                  <a:gd name="connsiteX29" fmla="*/ 26826 w 322206"/>
                  <a:gd name="connsiteY29" fmla="*/ 192576 h 457725"/>
                  <a:gd name="connsiteX30" fmla="*/ 50639 w 322206"/>
                  <a:gd name="connsiteY30" fmla="*/ 488 h 4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22206" h="457725">
                    <a:moveTo>
                      <a:pt x="50639" y="488"/>
                    </a:moveTo>
                    <a:cubicBezTo>
                      <a:pt x="46670" y="-8243"/>
                      <a:pt x="9893" y="102353"/>
                      <a:pt x="3014" y="140188"/>
                    </a:cubicBezTo>
                    <a:cubicBezTo>
                      <a:pt x="-3865" y="178023"/>
                      <a:pt x="2220" y="199455"/>
                      <a:pt x="9364" y="227501"/>
                    </a:cubicBezTo>
                    <a:cubicBezTo>
                      <a:pt x="16508" y="255547"/>
                      <a:pt x="38997" y="298144"/>
                      <a:pt x="45876" y="308463"/>
                    </a:cubicBezTo>
                    <a:cubicBezTo>
                      <a:pt x="52755" y="318782"/>
                      <a:pt x="47199" y="302907"/>
                      <a:pt x="50639" y="289413"/>
                    </a:cubicBezTo>
                    <a:cubicBezTo>
                      <a:pt x="54079" y="275919"/>
                      <a:pt x="56989" y="239407"/>
                      <a:pt x="66514" y="227501"/>
                    </a:cubicBezTo>
                    <a:cubicBezTo>
                      <a:pt x="76039" y="215595"/>
                      <a:pt x="100910" y="204218"/>
                      <a:pt x="107789" y="217976"/>
                    </a:cubicBezTo>
                    <a:cubicBezTo>
                      <a:pt x="114668" y="231734"/>
                      <a:pt x="106995" y="289943"/>
                      <a:pt x="107789" y="310051"/>
                    </a:cubicBezTo>
                    <a:cubicBezTo>
                      <a:pt x="108583" y="330159"/>
                      <a:pt x="109905" y="336774"/>
                      <a:pt x="112551" y="338626"/>
                    </a:cubicBezTo>
                    <a:cubicBezTo>
                      <a:pt x="115197" y="340478"/>
                      <a:pt x="115991" y="332011"/>
                      <a:pt x="123664" y="321163"/>
                    </a:cubicBezTo>
                    <a:cubicBezTo>
                      <a:pt x="131337" y="310315"/>
                      <a:pt x="150122" y="266394"/>
                      <a:pt x="158589" y="273538"/>
                    </a:cubicBezTo>
                    <a:cubicBezTo>
                      <a:pt x="167056" y="280682"/>
                      <a:pt x="172083" y="341536"/>
                      <a:pt x="174464" y="364026"/>
                    </a:cubicBezTo>
                    <a:cubicBezTo>
                      <a:pt x="176845" y="386516"/>
                      <a:pt x="168114" y="402126"/>
                      <a:pt x="172876" y="408476"/>
                    </a:cubicBezTo>
                    <a:cubicBezTo>
                      <a:pt x="177638" y="414826"/>
                      <a:pt x="187958" y="410064"/>
                      <a:pt x="203039" y="402126"/>
                    </a:cubicBezTo>
                    <a:cubicBezTo>
                      <a:pt x="218120" y="394189"/>
                      <a:pt x="255426" y="359263"/>
                      <a:pt x="263364" y="360851"/>
                    </a:cubicBezTo>
                    <a:cubicBezTo>
                      <a:pt x="271302" y="362439"/>
                      <a:pt x="250929" y="399745"/>
                      <a:pt x="250664" y="411651"/>
                    </a:cubicBezTo>
                    <a:cubicBezTo>
                      <a:pt x="250399" y="423557"/>
                      <a:pt x="252251" y="433346"/>
                      <a:pt x="261776" y="432288"/>
                    </a:cubicBezTo>
                    <a:cubicBezTo>
                      <a:pt x="271301" y="431230"/>
                      <a:pt x="298289" y="401068"/>
                      <a:pt x="307814" y="405301"/>
                    </a:cubicBezTo>
                    <a:cubicBezTo>
                      <a:pt x="317339" y="409534"/>
                      <a:pt x="317074" y="459275"/>
                      <a:pt x="318926" y="457688"/>
                    </a:cubicBezTo>
                    <a:cubicBezTo>
                      <a:pt x="320778" y="456101"/>
                      <a:pt x="325276" y="407418"/>
                      <a:pt x="318926" y="395776"/>
                    </a:cubicBezTo>
                    <a:cubicBezTo>
                      <a:pt x="312576" y="384134"/>
                      <a:pt x="290351" y="397363"/>
                      <a:pt x="280826" y="387838"/>
                    </a:cubicBezTo>
                    <a:cubicBezTo>
                      <a:pt x="271301" y="378313"/>
                      <a:pt x="275534" y="345770"/>
                      <a:pt x="261776" y="338626"/>
                    </a:cubicBezTo>
                    <a:cubicBezTo>
                      <a:pt x="248018" y="331482"/>
                      <a:pt x="213886" y="359793"/>
                      <a:pt x="198276" y="344976"/>
                    </a:cubicBezTo>
                    <a:cubicBezTo>
                      <a:pt x="182666" y="330159"/>
                      <a:pt x="178697" y="265601"/>
                      <a:pt x="168114" y="249726"/>
                    </a:cubicBezTo>
                    <a:cubicBezTo>
                      <a:pt x="157531" y="233851"/>
                      <a:pt x="143507" y="258457"/>
                      <a:pt x="134776" y="249726"/>
                    </a:cubicBezTo>
                    <a:cubicBezTo>
                      <a:pt x="126045" y="240995"/>
                      <a:pt x="127103" y="207392"/>
                      <a:pt x="115726" y="197338"/>
                    </a:cubicBezTo>
                    <a:cubicBezTo>
                      <a:pt x="104349" y="187284"/>
                      <a:pt x="78685" y="172997"/>
                      <a:pt x="66514" y="189401"/>
                    </a:cubicBezTo>
                    <a:cubicBezTo>
                      <a:pt x="54343" y="205805"/>
                      <a:pt x="51697" y="284121"/>
                      <a:pt x="42701" y="295763"/>
                    </a:cubicBezTo>
                    <a:cubicBezTo>
                      <a:pt x="33705" y="307405"/>
                      <a:pt x="15185" y="276449"/>
                      <a:pt x="12539" y="259251"/>
                    </a:cubicBezTo>
                    <a:cubicBezTo>
                      <a:pt x="9893" y="242053"/>
                      <a:pt x="19153" y="231734"/>
                      <a:pt x="26826" y="192576"/>
                    </a:cubicBezTo>
                    <a:cubicBezTo>
                      <a:pt x="34499" y="153418"/>
                      <a:pt x="54608" y="9219"/>
                      <a:pt x="50639" y="4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747C5A27-827E-445D-BC87-2D99E650DB26}"/>
                  </a:ext>
                </a:extLst>
              </p:cNvPr>
              <p:cNvSpPr/>
              <p:nvPr/>
            </p:nvSpPr>
            <p:spPr>
              <a:xfrm>
                <a:off x="673086" y="3587346"/>
                <a:ext cx="367750" cy="115076"/>
              </a:xfrm>
              <a:custGeom>
                <a:avLst/>
                <a:gdLst>
                  <a:gd name="connsiteX0" fmla="*/ 366727 w 367750"/>
                  <a:gd name="connsiteY0" fmla="*/ 113117 h 115076"/>
                  <a:gd name="connsiteX1" fmla="*/ 220677 w 367750"/>
                  <a:gd name="connsiteY1" fmla="*/ 106767 h 115076"/>
                  <a:gd name="connsiteX2" fmla="*/ 152414 w 367750"/>
                  <a:gd name="connsiteY2" fmla="*/ 97242 h 115076"/>
                  <a:gd name="connsiteX3" fmla="*/ 98439 w 367750"/>
                  <a:gd name="connsiteY3" fmla="*/ 113117 h 115076"/>
                  <a:gd name="connsiteX4" fmla="*/ 112727 w 367750"/>
                  <a:gd name="connsiteY4" fmla="*/ 67079 h 115076"/>
                  <a:gd name="connsiteX5" fmla="*/ 77802 w 367750"/>
                  <a:gd name="connsiteY5" fmla="*/ 41679 h 115076"/>
                  <a:gd name="connsiteX6" fmla="*/ 58752 w 367750"/>
                  <a:gd name="connsiteY6" fmla="*/ 30567 h 115076"/>
                  <a:gd name="connsiteX7" fmla="*/ 23827 w 367750"/>
                  <a:gd name="connsiteY7" fmla="*/ 70254 h 115076"/>
                  <a:gd name="connsiteX8" fmla="*/ 14 w 367750"/>
                  <a:gd name="connsiteY8" fmla="*/ 8342 h 115076"/>
                  <a:gd name="connsiteX9" fmla="*/ 20652 w 367750"/>
                  <a:gd name="connsiteY9" fmla="*/ 33742 h 115076"/>
                  <a:gd name="connsiteX10" fmla="*/ 39702 w 367750"/>
                  <a:gd name="connsiteY10" fmla="*/ 404 h 115076"/>
                  <a:gd name="connsiteX11" fmla="*/ 92089 w 367750"/>
                  <a:gd name="connsiteY11" fmla="*/ 17867 h 115076"/>
                  <a:gd name="connsiteX12" fmla="*/ 136539 w 367750"/>
                  <a:gd name="connsiteY12" fmla="*/ 55967 h 115076"/>
                  <a:gd name="connsiteX13" fmla="*/ 139714 w 367750"/>
                  <a:gd name="connsiteY13" fmla="*/ 70254 h 115076"/>
                  <a:gd name="connsiteX14" fmla="*/ 366727 w 367750"/>
                  <a:gd name="connsiteY14" fmla="*/ 113117 h 1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7750" h="115076">
                    <a:moveTo>
                      <a:pt x="366727" y="113117"/>
                    </a:moveTo>
                    <a:cubicBezTo>
                      <a:pt x="380221" y="119202"/>
                      <a:pt x="256396" y="109413"/>
                      <a:pt x="220677" y="106767"/>
                    </a:cubicBezTo>
                    <a:cubicBezTo>
                      <a:pt x="184958" y="104121"/>
                      <a:pt x="172787" y="96184"/>
                      <a:pt x="152414" y="97242"/>
                    </a:cubicBezTo>
                    <a:cubicBezTo>
                      <a:pt x="132041" y="98300"/>
                      <a:pt x="105054" y="118144"/>
                      <a:pt x="98439" y="113117"/>
                    </a:cubicBezTo>
                    <a:cubicBezTo>
                      <a:pt x="91824" y="108090"/>
                      <a:pt x="116166" y="78985"/>
                      <a:pt x="112727" y="67079"/>
                    </a:cubicBezTo>
                    <a:cubicBezTo>
                      <a:pt x="109288" y="55173"/>
                      <a:pt x="86798" y="47764"/>
                      <a:pt x="77802" y="41679"/>
                    </a:cubicBezTo>
                    <a:cubicBezTo>
                      <a:pt x="68806" y="35594"/>
                      <a:pt x="67748" y="25805"/>
                      <a:pt x="58752" y="30567"/>
                    </a:cubicBezTo>
                    <a:cubicBezTo>
                      <a:pt x="49756" y="35329"/>
                      <a:pt x="33617" y="73958"/>
                      <a:pt x="23827" y="70254"/>
                    </a:cubicBezTo>
                    <a:cubicBezTo>
                      <a:pt x="14037" y="66550"/>
                      <a:pt x="543" y="14427"/>
                      <a:pt x="14" y="8342"/>
                    </a:cubicBezTo>
                    <a:cubicBezTo>
                      <a:pt x="-515" y="2257"/>
                      <a:pt x="14037" y="35065"/>
                      <a:pt x="20652" y="33742"/>
                    </a:cubicBezTo>
                    <a:cubicBezTo>
                      <a:pt x="27267" y="32419"/>
                      <a:pt x="27796" y="3050"/>
                      <a:pt x="39702" y="404"/>
                    </a:cubicBezTo>
                    <a:cubicBezTo>
                      <a:pt x="51608" y="-2242"/>
                      <a:pt x="75949" y="8606"/>
                      <a:pt x="92089" y="17867"/>
                    </a:cubicBezTo>
                    <a:cubicBezTo>
                      <a:pt x="108228" y="27127"/>
                      <a:pt x="128602" y="47236"/>
                      <a:pt x="136539" y="55967"/>
                    </a:cubicBezTo>
                    <a:cubicBezTo>
                      <a:pt x="144476" y="64698"/>
                      <a:pt x="101349" y="62846"/>
                      <a:pt x="139714" y="70254"/>
                    </a:cubicBezTo>
                    <a:cubicBezTo>
                      <a:pt x="178079" y="77662"/>
                      <a:pt x="353233" y="107032"/>
                      <a:pt x="366727" y="113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485368E5-B11C-42CF-95AE-ECE9CB0C8B7F}"/>
                  </a:ext>
                </a:extLst>
              </p:cNvPr>
              <p:cNvSpPr/>
              <p:nvPr/>
            </p:nvSpPr>
            <p:spPr>
              <a:xfrm>
                <a:off x="528335" y="2707396"/>
                <a:ext cx="171587" cy="452879"/>
              </a:xfrm>
              <a:custGeom>
                <a:avLst/>
                <a:gdLst>
                  <a:gd name="connsiteX0" fmla="*/ 168578 w 171587"/>
                  <a:gd name="connsiteY0" fmla="*/ 2467 h 452879"/>
                  <a:gd name="connsiteX1" fmla="*/ 84440 w 171587"/>
                  <a:gd name="connsiteY1" fmla="*/ 212017 h 452879"/>
                  <a:gd name="connsiteX2" fmla="*/ 9828 w 171587"/>
                  <a:gd name="connsiteY2" fmla="*/ 443792 h 452879"/>
                  <a:gd name="connsiteX3" fmla="*/ 9828 w 171587"/>
                  <a:gd name="connsiteY3" fmla="*/ 391404 h 452879"/>
                  <a:gd name="connsiteX4" fmla="*/ 92378 w 171587"/>
                  <a:gd name="connsiteY4" fmla="*/ 254879 h 452879"/>
                  <a:gd name="connsiteX5" fmla="*/ 147940 w 171587"/>
                  <a:gd name="connsiteY5" fmla="*/ 105654 h 452879"/>
                  <a:gd name="connsiteX6" fmla="*/ 168578 w 171587"/>
                  <a:gd name="connsiteY6" fmla="*/ 2467 h 45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587" h="452879">
                    <a:moveTo>
                      <a:pt x="168578" y="2467"/>
                    </a:moveTo>
                    <a:cubicBezTo>
                      <a:pt x="157995" y="20194"/>
                      <a:pt x="110898" y="138463"/>
                      <a:pt x="84440" y="212017"/>
                    </a:cubicBezTo>
                    <a:cubicBezTo>
                      <a:pt x="57982" y="285571"/>
                      <a:pt x="22263" y="413894"/>
                      <a:pt x="9828" y="443792"/>
                    </a:cubicBezTo>
                    <a:cubicBezTo>
                      <a:pt x="-2607" y="473690"/>
                      <a:pt x="-3930" y="422890"/>
                      <a:pt x="9828" y="391404"/>
                    </a:cubicBezTo>
                    <a:cubicBezTo>
                      <a:pt x="23586" y="359919"/>
                      <a:pt x="69359" y="302504"/>
                      <a:pt x="92378" y="254879"/>
                    </a:cubicBezTo>
                    <a:cubicBezTo>
                      <a:pt x="115397" y="207254"/>
                      <a:pt x="136563" y="144283"/>
                      <a:pt x="147940" y="105654"/>
                    </a:cubicBezTo>
                    <a:cubicBezTo>
                      <a:pt x="159317" y="67025"/>
                      <a:pt x="179161" y="-15260"/>
                      <a:pt x="168578" y="24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182D3718-8273-4BDE-A685-1B061068ED4B}"/>
                  </a:ext>
                </a:extLst>
              </p:cNvPr>
              <p:cNvSpPr/>
              <p:nvPr/>
            </p:nvSpPr>
            <p:spPr>
              <a:xfrm>
                <a:off x="689382" y="2672897"/>
                <a:ext cx="194860" cy="569954"/>
              </a:xfrm>
              <a:custGeom>
                <a:avLst/>
                <a:gdLst>
                  <a:gd name="connsiteX0" fmla="*/ 194856 w 194860"/>
                  <a:gd name="connsiteY0" fmla="*/ 453 h 569954"/>
                  <a:gd name="connsiteX1" fmla="*/ 61506 w 194860"/>
                  <a:gd name="connsiteY1" fmla="*/ 229053 h 569954"/>
                  <a:gd name="connsiteX2" fmla="*/ 26581 w 194860"/>
                  <a:gd name="connsiteY2" fmla="*/ 375103 h 569954"/>
                  <a:gd name="connsiteX3" fmla="*/ 15468 w 194860"/>
                  <a:gd name="connsiteY3" fmla="*/ 557666 h 569954"/>
                  <a:gd name="connsiteX4" fmla="*/ 1181 w 194860"/>
                  <a:gd name="connsiteY4" fmla="*/ 524328 h 569954"/>
                  <a:gd name="connsiteX5" fmla="*/ 48806 w 194860"/>
                  <a:gd name="connsiteY5" fmla="*/ 290966 h 569954"/>
                  <a:gd name="connsiteX6" fmla="*/ 66268 w 194860"/>
                  <a:gd name="connsiteY6" fmla="*/ 173491 h 569954"/>
                  <a:gd name="connsiteX7" fmla="*/ 194856 w 194860"/>
                  <a:gd name="connsiteY7" fmla="*/ 453 h 569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60" h="569954">
                    <a:moveTo>
                      <a:pt x="194856" y="453"/>
                    </a:moveTo>
                    <a:cubicBezTo>
                      <a:pt x="194062" y="9713"/>
                      <a:pt x="89552" y="166611"/>
                      <a:pt x="61506" y="229053"/>
                    </a:cubicBezTo>
                    <a:cubicBezTo>
                      <a:pt x="33460" y="291495"/>
                      <a:pt x="34254" y="320334"/>
                      <a:pt x="26581" y="375103"/>
                    </a:cubicBezTo>
                    <a:cubicBezTo>
                      <a:pt x="18908" y="429872"/>
                      <a:pt x="19701" y="532795"/>
                      <a:pt x="15468" y="557666"/>
                    </a:cubicBezTo>
                    <a:cubicBezTo>
                      <a:pt x="11235" y="582537"/>
                      <a:pt x="-4375" y="568778"/>
                      <a:pt x="1181" y="524328"/>
                    </a:cubicBezTo>
                    <a:cubicBezTo>
                      <a:pt x="6737" y="479878"/>
                      <a:pt x="37958" y="349439"/>
                      <a:pt x="48806" y="290966"/>
                    </a:cubicBezTo>
                    <a:cubicBezTo>
                      <a:pt x="59654" y="232493"/>
                      <a:pt x="44043" y="220587"/>
                      <a:pt x="66268" y="173491"/>
                    </a:cubicBezTo>
                    <a:cubicBezTo>
                      <a:pt x="88493" y="126395"/>
                      <a:pt x="195650" y="-8807"/>
                      <a:pt x="194856" y="4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9220434A-00F5-44EE-B68A-EC1DF19D38A9}"/>
                  </a:ext>
                </a:extLst>
              </p:cNvPr>
              <p:cNvSpPr/>
              <p:nvPr/>
            </p:nvSpPr>
            <p:spPr>
              <a:xfrm>
                <a:off x="594958" y="2965464"/>
                <a:ext cx="111716" cy="303030"/>
              </a:xfrm>
              <a:custGeom>
                <a:avLst/>
                <a:gdLst>
                  <a:gd name="connsiteX0" fmla="*/ 22580 w 111716"/>
                  <a:gd name="connsiteY0" fmla="*/ 3161 h 303030"/>
                  <a:gd name="connsiteX1" fmla="*/ 22580 w 111716"/>
                  <a:gd name="connsiteY1" fmla="*/ 146036 h 303030"/>
                  <a:gd name="connsiteX2" fmla="*/ 109892 w 111716"/>
                  <a:gd name="connsiteY2" fmla="*/ 301611 h 303030"/>
                  <a:gd name="connsiteX3" fmla="*/ 79730 w 111716"/>
                  <a:gd name="connsiteY3" fmla="*/ 220649 h 303030"/>
                  <a:gd name="connsiteX4" fmla="*/ 54330 w 111716"/>
                  <a:gd name="connsiteY4" fmla="*/ 177786 h 303030"/>
                  <a:gd name="connsiteX5" fmla="*/ 3530 w 111716"/>
                  <a:gd name="connsiteY5" fmla="*/ 117461 h 303030"/>
                  <a:gd name="connsiteX6" fmla="*/ 6705 w 111716"/>
                  <a:gd name="connsiteY6" fmla="*/ 52374 h 303030"/>
                  <a:gd name="connsiteX7" fmla="*/ 22580 w 111716"/>
                  <a:gd name="connsiteY7" fmla="*/ 3161 h 30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16" h="303030">
                    <a:moveTo>
                      <a:pt x="22580" y="3161"/>
                    </a:moveTo>
                    <a:cubicBezTo>
                      <a:pt x="25226" y="18771"/>
                      <a:pt x="8028" y="96294"/>
                      <a:pt x="22580" y="146036"/>
                    </a:cubicBezTo>
                    <a:cubicBezTo>
                      <a:pt x="37132" y="195778"/>
                      <a:pt x="100367" y="289176"/>
                      <a:pt x="109892" y="301611"/>
                    </a:cubicBezTo>
                    <a:cubicBezTo>
                      <a:pt x="119417" y="314046"/>
                      <a:pt x="88990" y="241286"/>
                      <a:pt x="79730" y="220649"/>
                    </a:cubicBezTo>
                    <a:cubicBezTo>
                      <a:pt x="70470" y="200012"/>
                      <a:pt x="67030" y="194984"/>
                      <a:pt x="54330" y="177786"/>
                    </a:cubicBezTo>
                    <a:cubicBezTo>
                      <a:pt x="41630" y="160588"/>
                      <a:pt x="11467" y="138363"/>
                      <a:pt x="3530" y="117461"/>
                    </a:cubicBezTo>
                    <a:cubicBezTo>
                      <a:pt x="-4407" y="96559"/>
                      <a:pt x="3001" y="70895"/>
                      <a:pt x="6705" y="52374"/>
                    </a:cubicBezTo>
                    <a:cubicBezTo>
                      <a:pt x="10409" y="33853"/>
                      <a:pt x="19934" y="-12449"/>
                      <a:pt x="22580" y="31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26DD0094-5320-44A4-B7E7-86236E67A142}"/>
                  </a:ext>
                </a:extLst>
              </p:cNvPr>
              <p:cNvSpPr/>
              <p:nvPr/>
            </p:nvSpPr>
            <p:spPr>
              <a:xfrm>
                <a:off x="863194" y="2379144"/>
                <a:ext cx="206924" cy="304648"/>
              </a:xfrm>
              <a:custGeom>
                <a:avLst/>
                <a:gdLst>
                  <a:gd name="connsiteX0" fmla="*/ 206781 w 206924"/>
                  <a:gd name="connsiteY0" fmla="*/ 3694 h 304648"/>
                  <a:gd name="connsiteX1" fmla="*/ 63906 w 206924"/>
                  <a:gd name="connsiteY1" fmla="*/ 241819 h 304648"/>
                  <a:gd name="connsiteX2" fmla="*/ 406 w 206924"/>
                  <a:gd name="connsiteY2" fmla="*/ 303731 h 304648"/>
                  <a:gd name="connsiteX3" fmla="*/ 90894 w 206924"/>
                  <a:gd name="connsiteY3" fmla="*/ 210069 h 304648"/>
                  <a:gd name="connsiteX4" fmla="*/ 116294 w 206924"/>
                  <a:gd name="connsiteY4" fmla="*/ 159269 h 304648"/>
                  <a:gd name="connsiteX5" fmla="*/ 90894 w 206924"/>
                  <a:gd name="connsiteY5" fmla="*/ 100531 h 304648"/>
                  <a:gd name="connsiteX6" fmla="*/ 206781 w 206924"/>
                  <a:gd name="connsiteY6" fmla="*/ 3694 h 30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924" h="304648">
                    <a:moveTo>
                      <a:pt x="206781" y="3694"/>
                    </a:moveTo>
                    <a:cubicBezTo>
                      <a:pt x="202283" y="27242"/>
                      <a:pt x="98302" y="191813"/>
                      <a:pt x="63906" y="241819"/>
                    </a:cubicBezTo>
                    <a:cubicBezTo>
                      <a:pt x="29510" y="291825"/>
                      <a:pt x="-4092" y="309023"/>
                      <a:pt x="406" y="303731"/>
                    </a:cubicBezTo>
                    <a:cubicBezTo>
                      <a:pt x="4904" y="298439"/>
                      <a:pt x="71579" y="234146"/>
                      <a:pt x="90894" y="210069"/>
                    </a:cubicBezTo>
                    <a:cubicBezTo>
                      <a:pt x="110209" y="185992"/>
                      <a:pt x="116294" y="177525"/>
                      <a:pt x="116294" y="159269"/>
                    </a:cubicBezTo>
                    <a:cubicBezTo>
                      <a:pt x="116294" y="141013"/>
                      <a:pt x="73432" y="125137"/>
                      <a:pt x="90894" y="100531"/>
                    </a:cubicBezTo>
                    <a:cubicBezTo>
                      <a:pt x="108356" y="75925"/>
                      <a:pt x="211279" y="-19854"/>
                      <a:pt x="206781" y="36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3F6AEAA1-E485-47FC-858D-EF96FA2DB364}"/>
                  </a:ext>
                </a:extLst>
              </p:cNvPr>
              <p:cNvSpPr/>
              <p:nvPr/>
            </p:nvSpPr>
            <p:spPr>
              <a:xfrm>
                <a:off x="874374" y="2673209"/>
                <a:ext cx="33693" cy="304238"/>
              </a:xfrm>
              <a:custGeom>
                <a:avLst/>
                <a:gdLst>
                  <a:gd name="connsiteX0" fmla="*/ 16214 w 33693"/>
                  <a:gd name="connsiteY0" fmla="*/ 141 h 304238"/>
                  <a:gd name="connsiteX1" fmla="*/ 339 w 33693"/>
                  <a:gd name="connsiteY1" fmla="*/ 116029 h 304238"/>
                  <a:gd name="connsiteX2" fmla="*/ 33676 w 33693"/>
                  <a:gd name="connsiteY2" fmla="*/ 300179 h 304238"/>
                  <a:gd name="connsiteX3" fmla="*/ 5101 w 33693"/>
                  <a:gd name="connsiteY3" fmla="*/ 235091 h 304238"/>
                  <a:gd name="connsiteX4" fmla="*/ 13039 w 33693"/>
                  <a:gd name="connsiteY4" fmla="*/ 138254 h 304238"/>
                  <a:gd name="connsiteX5" fmla="*/ 16214 w 33693"/>
                  <a:gd name="connsiteY5" fmla="*/ 141 h 30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93" h="304238">
                    <a:moveTo>
                      <a:pt x="16214" y="141"/>
                    </a:moveTo>
                    <a:cubicBezTo>
                      <a:pt x="14097" y="-3563"/>
                      <a:pt x="-2571" y="66023"/>
                      <a:pt x="339" y="116029"/>
                    </a:cubicBezTo>
                    <a:cubicBezTo>
                      <a:pt x="3249" y="166035"/>
                      <a:pt x="32882" y="280335"/>
                      <a:pt x="33676" y="300179"/>
                    </a:cubicBezTo>
                    <a:cubicBezTo>
                      <a:pt x="34470" y="320023"/>
                      <a:pt x="8540" y="262078"/>
                      <a:pt x="5101" y="235091"/>
                    </a:cubicBezTo>
                    <a:cubicBezTo>
                      <a:pt x="1662" y="208104"/>
                      <a:pt x="10129" y="176089"/>
                      <a:pt x="13039" y="138254"/>
                    </a:cubicBezTo>
                    <a:cubicBezTo>
                      <a:pt x="15949" y="100419"/>
                      <a:pt x="18331" y="3845"/>
                      <a:pt x="16214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F4A749BE-7251-470F-B1F2-7402C8A17CDA}"/>
                  </a:ext>
                </a:extLst>
              </p:cNvPr>
              <p:cNvSpPr/>
              <p:nvPr/>
            </p:nvSpPr>
            <p:spPr>
              <a:xfrm>
                <a:off x="926093" y="2364520"/>
                <a:ext cx="359185" cy="583643"/>
              </a:xfrm>
              <a:custGeom>
                <a:avLst/>
                <a:gdLst>
                  <a:gd name="connsiteX0" fmla="*/ 356607 w 359185"/>
                  <a:gd name="connsiteY0" fmla="*/ 5618 h 583643"/>
                  <a:gd name="connsiteX1" fmla="*/ 81970 w 359185"/>
                  <a:gd name="connsiteY1" fmla="*/ 265968 h 583643"/>
                  <a:gd name="connsiteX2" fmla="*/ 8945 w 359185"/>
                  <a:gd name="connsiteY2" fmla="*/ 410430 h 583643"/>
                  <a:gd name="connsiteX3" fmla="*/ 2595 w 359185"/>
                  <a:gd name="connsiteY3" fmla="*/ 583468 h 583643"/>
                  <a:gd name="connsiteX4" fmla="*/ 21645 w 359185"/>
                  <a:gd name="connsiteY4" fmla="*/ 440593 h 583643"/>
                  <a:gd name="connsiteX5" fmla="*/ 78795 w 359185"/>
                  <a:gd name="connsiteY5" fmla="*/ 323118 h 583643"/>
                  <a:gd name="connsiteX6" fmla="*/ 199445 w 359185"/>
                  <a:gd name="connsiteY6" fmla="*/ 135793 h 583643"/>
                  <a:gd name="connsiteX7" fmla="*/ 220082 w 359185"/>
                  <a:gd name="connsiteY7" fmla="*/ 91343 h 583643"/>
                  <a:gd name="connsiteX8" fmla="*/ 356607 w 359185"/>
                  <a:gd name="connsiteY8" fmla="*/ 5618 h 58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185" h="583643">
                    <a:moveTo>
                      <a:pt x="356607" y="5618"/>
                    </a:moveTo>
                    <a:cubicBezTo>
                      <a:pt x="333588" y="34722"/>
                      <a:pt x="139914" y="198499"/>
                      <a:pt x="81970" y="265968"/>
                    </a:cubicBezTo>
                    <a:cubicBezTo>
                      <a:pt x="24026" y="333437"/>
                      <a:pt x="22174" y="357513"/>
                      <a:pt x="8945" y="410430"/>
                    </a:cubicBezTo>
                    <a:cubicBezTo>
                      <a:pt x="-4284" y="463347"/>
                      <a:pt x="478" y="578441"/>
                      <a:pt x="2595" y="583468"/>
                    </a:cubicBezTo>
                    <a:cubicBezTo>
                      <a:pt x="4712" y="588495"/>
                      <a:pt x="8945" y="483985"/>
                      <a:pt x="21645" y="440593"/>
                    </a:cubicBezTo>
                    <a:cubicBezTo>
                      <a:pt x="34345" y="397201"/>
                      <a:pt x="49162" y="373918"/>
                      <a:pt x="78795" y="323118"/>
                    </a:cubicBezTo>
                    <a:cubicBezTo>
                      <a:pt x="108428" y="272318"/>
                      <a:pt x="175897" y="174422"/>
                      <a:pt x="199445" y="135793"/>
                    </a:cubicBezTo>
                    <a:cubicBezTo>
                      <a:pt x="222993" y="97164"/>
                      <a:pt x="198651" y="113833"/>
                      <a:pt x="220082" y="91343"/>
                    </a:cubicBezTo>
                    <a:cubicBezTo>
                      <a:pt x="241513" y="68853"/>
                      <a:pt x="379626" y="-23486"/>
                      <a:pt x="356607" y="56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DF755CB4-D4BC-4708-B491-FB528A5DEFAE}"/>
                  </a:ext>
                </a:extLst>
              </p:cNvPr>
              <p:cNvSpPr/>
              <p:nvPr/>
            </p:nvSpPr>
            <p:spPr>
              <a:xfrm>
                <a:off x="937294" y="2568493"/>
                <a:ext cx="211898" cy="319960"/>
              </a:xfrm>
              <a:custGeom>
                <a:avLst/>
                <a:gdLst>
                  <a:gd name="connsiteX0" fmla="*/ 919 w 211898"/>
                  <a:gd name="connsiteY0" fmla="*/ 258845 h 319960"/>
                  <a:gd name="connsiteX1" fmla="*/ 86644 w 211898"/>
                  <a:gd name="connsiteY1" fmla="*/ 128670 h 319960"/>
                  <a:gd name="connsiteX2" fmla="*/ 170781 w 211898"/>
                  <a:gd name="connsiteY2" fmla="*/ 22307 h 319960"/>
                  <a:gd name="connsiteX3" fmla="*/ 146969 w 211898"/>
                  <a:gd name="connsiteY3" fmla="*/ 104857 h 319960"/>
                  <a:gd name="connsiteX4" fmla="*/ 134269 w 211898"/>
                  <a:gd name="connsiteY4" fmla="*/ 190582 h 319960"/>
                  <a:gd name="connsiteX5" fmla="*/ 159669 w 211898"/>
                  <a:gd name="connsiteY5" fmla="*/ 319170 h 319960"/>
                  <a:gd name="connsiteX6" fmla="*/ 142206 w 211898"/>
                  <a:gd name="connsiteY6" fmla="*/ 236620 h 319960"/>
                  <a:gd name="connsiteX7" fmla="*/ 202531 w 211898"/>
                  <a:gd name="connsiteY7" fmla="*/ 76282 h 319960"/>
                  <a:gd name="connsiteX8" fmla="*/ 205706 w 211898"/>
                  <a:gd name="connsiteY8" fmla="*/ 82 h 319960"/>
                  <a:gd name="connsiteX9" fmla="*/ 143794 w 211898"/>
                  <a:gd name="connsiteY9" fmla="*/ 88982 h 319960"/>
                  <a:gd name="connsiteX10" fmla="*/ 919 w 211898"/>
                  <a:gd name="connsiteY10" fmla="*/ 258845 h 31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1898" h="319960">
                    <a:moveTo>
                      <a:pt x="919" y="258845"/>
                    </a:moveTo>
                    <a:cubicBezTo>
                      <a:pt x="-8606" y="265460"/>
                      <a:pt x="58334" y="168093"/>
                      <a:pt x="86644" y="128670"/>
                    </a:cubicBezTo>
                    <a:cubicBezTo>
                      <a:pt x="114954" y="89247"/>
                      <a:pt x="160727" y="26276"/>
                      <a:pt x="170781" y="22307"/>
                    </a:cubicBezTo>
                    <a:cubicBezTo>
                      <a:pt x="180835" y="18338"/>
                      <a:pt x="153054" y="76811"/>
                      <a:pt x="146969" y="104857"/>
                    </a:cubicBezTo>
                    <a:cubicBezTo>
                      <a:pt x="140884" y="132903"/>
                      <a:pt x="132152" y="154863"/>
                      <a:pt x="134269" y="190582"/>
                    </a:cubicBezTo>
                    <a:cubicBezTo>
                      <a:pt x="136386" y="226301"/>
                      <a:pt x="158346" y="311497"/>
                      <a:pt x="159669" y="319170"/>
                    </a:cubicBezTo>
                    <a:cubicBezTo>
                      <a:pt x="160992" y="326843"/>
                      <a:pt x="135062" y="277101"/>
                      <a:pt x="142206" y="236620"/>
                    </a:cubicBezTo>
                    <a:cubicBezTo>
                      <a:pt x="149350" y="196139"/>
                      <a:pt x="191948" y="115705"/>
                      <a:pt x="202531" y="76282"/>
                    </a:cubicBezTo>
                    <a:cubicBezTo>
                      <a:pt x="213114" y="36859"/>
                      <a:pt x="215495" y="-2035"/>
                      <a:pt x="205706" y="82"/>
                    </a:cubicBezTo>
                    <a:cubicBezTo>
                      <a:pt x="195917" y="2199"/>
                      <a:pt x="176867" y="51676"/>
                      <a:pt x="143794" y="88982"/>
                    </a:cubicBezTo>
                    <a:cubicBezTo>
                      <a:pt x="110721" y="126288"/>
                      <a:pt x="10444" y="252230"/>
                      <a:pt x="919" y="2588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59CEDCA5-7350-4414-9BC6-2B9883D836C9}"/>
                  </a:ext>
                </a:extLst>
              </p:cNvPr>
              <p:cNvSpPr/>
              <p:nvPr/>
            </p:nvSpPr>
            <p:spPr>
              <a:xfrm>
                <a:off x="1092132" y="2336466"/>
                <a:ext cx="404386" cy="519735"/>
              </a:xfrm>
              <a:custGeom>
                <a:avLst/>
                <a:gdLst>
                  <a:gd name="connsiteX0" fmla="*/ 400118 w 404386"/>
                  <a:gd name="connsiteY0" fmla="*/ 1922 h 519735"/>
                  <a:gd name="connsiteX1" fmla="*/ 79443 w 404386"/>
                  <a:gd name="connsiteY1" fmla="*/ 274972 h 519735"/>
                  <a:gd name="connsiteX2" fmla="*/ 30231 w 404386"/>
                  <a:gd name="connsiteY2" fmla="*/ 351172 h 519735"/>
                  <a:gd name="connsiteX3" fmla="*/ 68 w 404386"/>
                  <a:gd name="connsiteY3" fmla="*/ 517859 h 519735"/>
                  <a:gd name="connsiteX4" fmla="*/ 38168 w 404386"/>
                  <a:gd name="connsiteY4" fmla="*/ 435309 h 519735"/>
                  <a:gd name="connsiteX5" fmla="*/ 104843 w 404386"/>
                  <a:gd name="connsiteY5" fmla="*/ 347997 h 519735"/>
                  <a:gd name="connsiteX6" fmla="*/ 100081 w 404386"/>
                  <a:gd name="connsiteY6" fmla="*/ 317834 h 519735"/>
                  <a:gd name="connsiteX7" fmla="*/ 122306 w 404386"/>
                  <a:gd name="connsiteY7" fmla="*/ 208297 h 519735"/>
                  <a:gd name="connsiteX8" fmla="*/ 188981 w 404386"/>
                  <a:gd name="connsiteY8" fmla="*/ 238459 h 519735"/>
                  <a:gd name="connsiteX9" fmla="*/ 258831 w 404386"/>
                  <a:gd name="connsiteY9" fmla="*/ 157497 h 519735"/>
                  <a:gd name="connsiteX10" fmla="*/ 400118 w 404386"/>
                  <a:gd name="connsiteY10" fmla="*/ 1922 h 519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4386" h="519735">
                    <a:moveTo>
                      <a:pt x="400118" y="1922"/>
                    </a:moveTo>
                    <a:cubicBezTo>
                      <a:pt x="370220" y="21501"/>
                      <a:pt x="141091" y="216764"/>
                      <a:pt x="79443" y="274972"/>
                    </a:cubicBezTo>
                    <a:cubicBezTo>
                      <a:pt x="17795" y="333180"/>
                      <a:pt x="43460" y="310691"/>
                      <a:pt x="30231" y="351172"/>
                    </a:cubicBezTo>
                    <a:cubicBezTo>
                      <a:pt x="17002" y="391653"/>
                      <a:pt x="-1255" y="503836"/>
                      <a:pt x="68" y="517859"/>
                    </a:cubicBezTo>
                    <a:cubicBezTo>
                      <a:pt x="1391" y="531882"/>
                      <a:pt x="20706" y="463619"/>
                      <a:pt x="38168" y="435309"/>
                    </a:cubicBezTo>
                    <a:cubicBezTo>
                      <a:pt x="55630" y="406999"/>
                      <a:pt x="94524" y="367576"/>
                      <a:pt x="104843" y="347997"/>
                    </a:cubicBezTo>
                    <a:cubicBezTo>
                      <a:pt x="115162" y="328418"/>
                      <a:pt x="97171" y="341117"/>
                      <a:pt x="100081" y="317834"/>
                    </a:cubicBezTo>
                    <a:cubicBezTo>
                      <a:pt x="102991" y="294551"/>
                      <a:pt x="107489" y="221526"/>
                      <a:pt x="122306" y="208297"/>
                    </a:cubicBezTo>
                    <a:cubicBezTo>
                      <a:pt x="137123" y="195068"/>
                      <a:pt x="166227" y="246926"/>
                      <a:pt x="188981" y="238459"/>
                    </a:cubicBezTo>
                    <a:cubicBezTo>
                      <a:pt x="211735" y="229992"/>
                      <a:pt x="223377" y="197184"/>
                      <a:pt x="258831" y="157497"/>
                    </a:cubicBezTo>
                    <a:cubicBezTo>
                      <a:pt x="294285" y="117810"/>
                      <a:pt x="430016" y="-17657"/>
                      <a:pt x="400118" y="19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4C1D751B-2BE4-42EC-AD88-C55AE16B5942}"/>
                  </a:ext>
                </a:extLst>
              </p:cNvPr>
              <p:cNvSpPr/>
              <p:nvPr/>
            </p:nvSpPr>
            <p:spPr>
              <a:xfrm>
                <a:off x="1361870" y="2431476"/>
                <a:ext cx="81371" cy="340763"/>
              </a:xfrm>
              <a:custGeom>
                <a:avLst/>
                <a:gdLst>
                  <a:gd name="connsiteX0" fmla="*/ 74818 w 81371"/>
                  <a:gd name="connsiteY0" fmla="*/ 2162 h 340763"/>
                  <a:gd name="connsiteX1" fmla="*/ 22430 w 81371"/>
                  <a:gd name="connsiteY1" fmla="*/ 156149 h 340763"/>
                  <a:gd name="connsiteX2" fmla="*/ 20843 w 81371"/>
                  <a:gd name="connsiteY2" fmla="*/ 338712 h 340763"/>
                  <a:gd name="connsiteX3" fmla="*/ 1793 w 81371"/>
                  <a:gd name="connsiteY3" fmla="*/ 243462 h 340763"/>
                  <a:gd name="connsiteX4" fmla="*/ 71643 w 81371"/>
                  <a:gd name="connsiteY4" fmla="*/ 76774 h 340763"/>
                  <a:gd name="connsiteX5" fmla="*/ 74818 w 81371"/>
                  <a:gd name="connsiteY5" fmla="*/ 2162 h 340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371" h="340763">
                    <a:moveTo>
                      <a:pt x="74818" y="2162"/>
                    </a:moveTo>
                    <a:cubicBezTo>
                      <a:pt x="66616" y="15391"/>
                      <a:pt x="31426" y="100057"/>
                      <a:pt x="22430" y="156149"/>
                    </a:cubicBezTo>
                    <a:cubicBezTo>
                      <a:pt x="13434" y="212241"/>
                      <a:pt x="24282" y="324160"/>
                      <a:pt x="20843" y="338712"/>
                    </a:cubicBezTo>
                    <a:cubicBezTo>
                      <a:pt x="17404" y="353264"/>
                      <a:pt x="-6674" y="287118"/>
                      <a:pt x="1793" y="243462"/>
                    </a:cubicBezTo>
                    <a:cubicBezTo>
                      <a:pt x="10260" y="199806"/>
                      <a:pt x="58149" y="114345"/>
                      <a:pt x="71643" y="76774"/>
                    </a:cubicBezTo>
                    <a:cubicBezTo>
                      <a:pt x="85137" y="39203"/>
                      <a:pt x="83020" y="-11067"/>
                      <a:pt x="74818" y="2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767CE874-AF93-4EE7-BF47-EDF3ACE9FDC0}"/>
                  </a:ext>
                </a:extLst>
              </p:cNvPr>
              <p:cNvSpPr/>
              <p:nvPr/>
            </p:nvSpPr>
            <p:spPr>
              <a:xfrm>
                <a:off x="1441319" y="2485842"/>
                <a:ext cx="111256" cy="208817"/>
              </a:xfrm>
              <a:custGeom>
                <a:avLst/>
                <a:gdLst>
                  <a:gd name="connsiteX0" fmla="*/ 111256 w 111256"/>
                  <a:gd name="connsiteY0" fmla="*/ 183 h 208817"/>
                  <a:gd name="connsiteX1" fmla="*/ 25531 w 111256"/>
                  <a:gd name="connsiteY1" fmla="*/ 143058 h 208817"/>
                  <a:gd name="connsiteX2" fmla="*/ 131 w 111256"/>
                  <a:gd name="connsiteY2" fmla="*/ 208146 h 208817"/>
                  <a:gd name="connsiteX3" fmla="*/ 16006 w 111256"/>
                  <a:gd name="connsiteY3" fmla="*/ 173221 h 208817"/>
                  <a:gd name="connsiteX4" fmla="*/ 25531 w 111256"/>
                  <a:gd name="connsiteY4" fmla="*/ 114483 h 208817"/>
                  <a:gd name="connsiteX5" fmla="*/ 111256 w 111256"/>
                  <a:gd name="connsiteY5" fmla="*/ 183 h 20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256" h="208817">
                    <a:moveTo>
                      <a:pt x="111256" y="183"/>
                    </a:moveTo>
                    <a:cubicBezTo>
                      <a:pt x="111256" y="4945"/>
                      <a:pt x="44052" y="108397"/>
                      <a:pt x="25531" y="143058"/>
                    </a:cubicBezTo>
                    <a:cubicBezTo>
                      <a:pt x="7010" y="177719"/>
                      <a:pt x="1718" y="203119"/>
                      <a:pt x="131" y="208146"/>
                    </a:cubicBezTo>
                    <a:cubicBezTo>
                      <a:pt x="-1456" y="213173"/>
                      <a:pt x="11773" y="188832"/>
                      <a:pt x="16006" y="173221"/>
                    </a:cubicBezTo>
                    <a:cubicBezTo>
                      <a:pt x="20239" y="157611"/>
                      <a:pt x="10450" y="144381"/>
                      <a:pt x="25531" y="114483"/>
                    </a:cubicBezTo>
                    <a:cubicBezTo>
                      <a:pt x="40612" y="84585"/>
                      <a:pt x="111256" y="-4579"/>
                      <a:pt x="111256" y="1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7B7A170B-108F-4F3B-A3DF-DC03C0D11BC7}"/>
                  </a:ext>
                </a:extLst>
              </p:cNvPr>
              <p:cNvSpPr/>
              <p:nvPr/>
            </p:nvSpPr>
            <p:spPr>
              <a:xfrm>
                <a:off x="1480971" y="2366927"/>
                <a:ext cx="238718" cy="176739"/>
              </a:xfrm>
              <a:custGeom>
                <a:avLst/>
                <a:gdLst>
                  <a:gd name="connsiteX0" fmla="*/ 1754 w 238718"/>
                  <a:gd name="connsiteY0" fmla="*/ 15911 h 176739"/>
                  <a:gd name="connsiteX1" fmla="*/ 52554 w 238718"/>
                  <a:gd name="connsiteY1" fmla="*/ 14323 h 176739"/>
                  <a:gd name="connsiteX2" fmla="*/ 92242 w 238718"/>
                  <a:gd name="connsiteY2" fmla="*/ 36 h 176739"/>
                  <a:gd name="connsiteX3" fmla="*/ 150979 w 238718"/>
                  <a:gd name="connsiteY3" fmla="*/ 19086 h 176739"/>
                  <a:gd name="connsiteX4" fmla="*/ 181142 w 238718"/>
                  <a:gd name="connsiteY4" fmla="*/ 12736 h 176739"/>
                  <a:gd name="connsiteX5" fmla="*/ 225592 w 238718"/>
                  <a:gd name="connsiteY5" fmla="*/ 176248 h 176739"/>
                  <a:gd name="connsiteX6" fmla="*/ 230354 w 238718"/>
                  <a:gd name="connsiteY6" fmla="*/ 61948 h 176739"/>
                  <a:gd name="connsiteX7" fmla="*/ 120817 w 238718"/>
                  <a:gd name="connsiteY7" fmla="*/ 22261 h 176739"/>
                  <a:gd name="connsiteX8" fmla="*/ 1754 w 238718"/>
                  <a:gd name="connsiteY8" fmla="*/ 15911 h 17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718" h="176739">
                    <a:moveTo>
                      <a:pt x="1754" y="15911"/>
                    </a:moveTo>
                    <a:cubicBezTo>
                      <a:pt x="-9623" y="14588"/>
                      <a:pt x="37473" y="16969"/>
                      <a:pt x="52554" y="14323"/>
                    </a:cubicBezTo>
                    <a:cubicBezTo>
                      <a:pt x="67635" y="11677"/>
                      <a:pt x="75838" y="-758"/>
                      <a:pt x="92242" y="36"/>
                    </a:cubicBezTo>
                    <a:cubicBezTo>
                      <a:pt x="108646" y="830"/>
                      <a:pt x="136162" y="16969"/>
                      <a:pt x="150979" y="19086"/>
                    </a:cubicBezTo>
                    <a:cubicBezTo>
                      <a:pt x="165796" y="21203"/>
                      <a:pt x="168707" y="-13457"/>
                      <a:pt x="181142" y="12736"/>
                    </a:cubicBezTo>
                    <a:cubicBezTo>
                      <a:pt x="193577" y="38929"/>
                      <a:pt x="217390" y="168046"/>
                      <a:pt x="225592" y="176248"/>
                    </a:cubicBezTo>
                    <a:cubicBezTo>
                      <a:pt x="233794" y="184450"/>
                      <a:pt x="247816" y="87612"/>
                      <a:pt x="230354" y="61948"/>
                    </a:cubicBezTo>
                    <a:cubicBezTo>
                      <a:pt x="212892" y="36284"/>
                      <a:pt x="160769" y="31521"/>
                      <a:pt x="120817" y="22261"/>
                    </a:cubicBezTo>
                    <a:cubicBezTo>
                      <a:pt x="80865" y="13001"/>
                      <a:pt x="13131" y="17234"/>
                      <a:pt x="1754" y="159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063755A0-952B-45DE-9263-5D759D5B4744}"/>
                  </a:ext>
                </a:extLst>
              </p:cNvPr>
              <p:cNvSpPr/>
              <p:nvPr/>
            </p:nvSpPr>
            <p:spPr>
              <a:xfrm>
                <a:off x="1564993" y="2479536"/>
                <a:ext cx="97296" cy="383413"/>
              </a:xfrm>
              <a:custGeom>
                <a:avLst/>
                <a:gdLst>
                  <a:gd name="connsiteX0" fmla="*/ 282 w 97296"/>
                  <a:gd name="connsiteY0" fmla="*/ 139 h 383413"/>
                  <a:gd name="connsiteX1" fmla="*/ 36795 w 97296"/>
                  <a:gd name="connsiteY1" fmla="*/ 104914 h 383413"/>
                  <a:gd name="connsiteX2" fmla="*/ 92357 w 97296"/>
                  <a:gd name="connsiteY2" fmla="*/ 162064 h 383413"/>
                  <a:gd name="connsiteX3" fmla="*/ 70132 w 97296"/>
                  <a:gd name="connsiteY3" fmla="*/ 273189 h 383413"/>
                  <a:gd name="connsiteX4" fmla="*/ 22507 w 97296"/>
                  <a:gd name="connsiteY4" fmla="*/ 382727 h 383413"/>
                  <a:gd name="connsiteX5" fmla="*/ 92357 w 97296"/>
                  <a:gd name="connsiteY5" fmla="*/ 219214 h 383413"/>
                  <a:gd name="connsiteX6" fmla="*/ 87595 w 97296"/>
                  <a:gd name="connsiteY6" fmla="*/ 160477 h 383413"/>
                  <a:gd name="connsiteX7" fmla="*/ 55845 w 97296"/>
                  <a:gd name="connsiteY7" fmla="*/ 128727 h 383413"/>
                  <a:gd name="connsiteX8" fmla="*/ 282 w 97296"/>
                  <a:gd name="connsiteY8" fmla="*/ 139 h 383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96" h="383413">
                    <a:moveTo>
                      <a:pt x="282" y="139"/>
                    </a:moveTo>
                    <a:cubicBezTo>
                      <a:pt x="-2893" y="-3830"/>
                      <a:pt x="21449" y="77927"/>
                      <a:pt x="36795" y="104914"/>
                    </a:cubicBezTo>
                    <a:cubicBezTo>
                      <a:pt x="52141" y="131901"/>
                      <a:pt x="86801" y="134018"/>
                      <a:pt x="92357" y="162064"/>
                    </a:cubicBezTo>
                    <a:cubicBezTo>
                      <a:pt x="97913" y="190110"/>
                      <a:pt x="81774" y="236412"/>
                      <a:pt x="70132" y="273189"/>
                    </a:cubicBezTo>
                    <a:cubicBezTo>
                      <a:pt x="58490" y="309966"/>
                      <a:pt x="18803" y="391723"/>
                      <a:pt x="22507" y="382727"/>
                    </a:cubicBezTo>
                    <a:cubicBezTo>
                      <a:pt x="26211" y="373731"/>
                      <a:pt x="81509" y="256256"/>
                      <a:pt x="92357" y="219214"/>
                    </a:cubicBezTo>
                    <a:cubicBezTo>
                      <a:pt x="103205" y="182172"/>
                      <a:pt x="93680" y="175558"/>
                      <a:pt x="87595" y="160477"/>
                    </a:cubicBezTo>
                    <a:cubicBezTo>
                      <a:pt x="81510" y="145396"/>
                      <a:pt x="67222" y="151217"/>
                      <a:pt x="55845" y="128727"/>
                    </a:cubicBezTo>
                    <a:cubicBezTo>
                      <a:pt x="44468" y="106237"/>
                      <a:pt x="3457" y="4108"/>
                      <a:pt x="282" y="1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2CE4CB6A-2C59-492A-8A8C-A89DC0A15CCE}"/>
                  </a:ext>
                </a:extLst>
              </p:cNvPr>
              <p:cNvSpPr/>
              <p:nvPr/>
            </p:nvSpPr>
            <p:spPr>
              <a:xfrm>
                <a:off x="1584909" y="2702787"/>
                <a:ext cx="169048" cy="193036"/>
              </a:xfrm>
              <a:custGeom>
                <a:avLst/>
                <a:gdLst>
                  <a:gd name="connsiteX0" fmla="*/ 75616 w 169048"/>
                  <a:gd name="connsiteY0" fmla="*/ 2313 h 193036"/>
                  <a:gd name="connsiteX1" fmla="*/ 2591 w 169048"/>
                  <a:gd name="connsiteY1" fmla="*/ 172176 h 193036"/>
                  <a:gd name="connsiteX2" fmla="*/ 26404 w 169048"/>
                  <a:gd name="connsiteY2" fmla="*/ 184876 h 193036"/>
                  <a:gd name="connsiteX3" fmla="*/ 121654 w 169048"/>
                  <a:gd name="connsiteY3" fmla="*/ 122963 h 193036"/>
                  <a:gd name="connsiteX4" fmla="*/ 167691 w 169048"/>
                  <a:gd name="connsiteY4" fmla="*/ 72163 h 193036"/>
                  <a:gd name="connsiteX5" fmla="*/ 72441 w 169048"/>
                  <a:gd name="connsiteY5" fmla="*/ 140426 h 193036"/>
                  <a:gd name="connsiteX6" fmla="*/ 43866 w 169048"/>
                  <a:gd name="connsiteY6" fmla="*/ 154713 h 193036"/>
                  <a:gd name="connsiteX7" fmla="*/ 31166 w 169048"/>
                  <a:gd name="connsiteY7" fmla="*/ 110263 h 193036"/>
                  <a:gd name="connsiteX8" fmla="*/ 24816 w 169048"/>
                  <a:gd name="connsiteY8" fmla="*/ 75338 h 193036"/>
                  <a:gd name="connsiteX9" fmla="*/ 75616 w 169048"/>
                  <a:gd name="connsiteY9" fmla="*/ 2313 h 19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048" h="193036">
                    <a:moveTo>
                      <a:pt x="75616" y="2313"/>
                    </a:moveTo>
                    <a:cubicBezTo>
                      <a:pt x="71912" y="18453"/>
                      <a:pt x="10793" y="141749"/>
                      <a:pt x="2591" y="172176"/>
                    </a:cubicBezTo>
                    <a:cubicBezTo>
                      <a:pt x="-5611" y="202603"/>
                      <a:pt x="6560" y="193078"/>
                      <a:pt x="26404" y="184876"/>
                    </a:cubicBezTo>
                    <a:cubicBezTo>
                      <a:pt x="46248" y="176674"/>
                      <a:pt x="98106" y="141748"/>
                      <a:pt x="121654" y="122963"/>
                    </a:cubicBezTo>
                    <a:cubicBezTo>
                      <a:pt x="145202" y="104178"/>
                      <a:pt x="175893" y="69253"/>
                      <a:pt x="167691" y="72163"/>
                    </a:cubicBezTo>
                    <a:cubicBezTo>
                      <a:pt x="159489" y="75074"/>
                      <a:pt x="93079" y="126668"/>
                      <a:pt x="72441" y="140426"/>
                    </a:cubicBezTo>
                    <a:cubicBezTo>
                      <a:pt x="51803" y="154184"/>
                      <a:pt x="50745" y="159740"/>
                      <a:pt x="43866" y="154713"/>
                    </a:cubicBezTo>
                    <a:cubicBezTo>
                      <a:pt x="36987" y="149686"/>
                      <a:pt x="34341" y="123492"/>
                      <a:pt x="31166" y="110263"/>
                    </a:cubicBezTo>
                    <a:cubicBezTo>
                      <a:pt x="27991" y="97034"/>
                      <a:pt x="20583" y="91477"/>
                      <a:pt x="24816" y="75338"/>
                    </a:cubicBezTo>
                    <a:cubicBezTo>
                      <a:pt x="29049" y="59199"/>
                      <a:pt x="79320" y="-13827"/>
                      <a:pt x="75616" y="23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A7DE91F8-D242-49D8-8FB5-7A14C8C730B1}"/>
                  </a:ext>
                </a:extLst>
              </p:cNvPr>
              <p:cNvSpPr/>
              <p:nvPr/>
            </p:nvSpPr>
            <p:spPr>
              <a:xfrm>
                <a:off x="1690510" y="2777889"/>
                <a:ext cx="152284" cy="349190"/>
              </a:xfrm>
              <a:custGeom>
                <a:avLst/>
                <a:gdLst>
                  <a:gd name="connsiteX0" fmla="*/ 62090 w 152284"/>
                  <a:gd name="connsiteY0" fmla="*/ 236 h 349190"/>
                  <a:gd name="connsiteX1" fmla="*/ 178 w 152284"/>
                  <a:gd name="connsiteY1" fmla="*/ 112949 h 349190"/>
                  <a:gd name="connsiteX2" fmla="*/ 44628 w 152284"/>
                  <a:gd name="connsiteY2" fmla="*/ 90724 h 349190"/>
                  <a:gd name="connsiteX3" fmla="*/ 84315 w 152284"/>
                  <a:gd name="connsiteY3" fmla="*/ 58974 h 349190"/>
                  <a:gd name="connsiteX4" fmla="*/ 120828 w 152284"/>
                  <a:gd name="connsiteY4" fmla="*/ 93899 h 349190"/>
                  <a:gd name="connsiteX5" fmla="*/ 139878 w 152284"/>
                  <a:gd name="connsiteY5" fmla="*/ 135174 h 349190"/>
                  <a:gd name="connsiteX6" fmla="*/ 135115 w 152284"/>
                  <a:gd name="connsiteY6" fmla="*/ 252649 h 349190"/>
                  <a:gd name="connsiteX7" fmla="*/ 144640 w 152284"/>
                  <a:gd name="connsiteY7" fmla="*/ 338374 h 349190"/>
                  <a:gd name="connsiteX8" fmla="*/ 146228 w 152284"/>
                  <a:gd name="connsiteY8" fmla="*/ 339961 h 349190"/>
                  <a:gd name="connsiteX9" fmla="*/ 147815 w 152284"/>
                  <a:gd name="connsiteY9" fmla="*/ 265349 h 349190"/>
                  <a:gd name="connsiteX10" fmla="*/ 150990 w 152284"/>
                  <a:gd name="connsiteY10" fmla="*/ 103424 h 349190"/>
                  <a:gd name="connsiteX11" fmla="*/ 124003 w 152284"/>
                  <a:gd name="connsiteY11" fmla="*/ 70086 h 349190"/>
                  <a:gd name="connsiteX12" fmla="*/ 103365 w 152284"/>
                  <a:gd name="connsiteY12" fmla="*/ 43099 h 349190"/>
                  <a:gd name="connsiteX13" fmla="*/ 35103 w 152284"/>
                  <a:gd name="connsiteY13" fmla="*/ 81199 h 349190"/>
                  <a:gd name="connsiteX14" fmla="*/ 62090 w 152284"/>
                  <a:gd name="connsiteY14" fmla="*/ 236 h 349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284" h="349190">
                    <a:moveTo>
                      <a:pt x="62090" y="236"/>
                    </a:moveTo>
                    <a:cubicBezTo>
                      <a:pt x="56269" y="5528"/>
                      <a:pt x="3088" y="97868"/>
                      <a:pt x="178" y="112949"/>
                    </a:cubicBezTo>
                    <a:cubicBezTo>
                      <a:pt x="-2732" y="128030"/>
                      <a:pt x="30605" y="99720"/>
                      <a:pt x="44628" y="90724"/>
                    </a:cubicBezTo>
                    <a:cubicBezTo>
                      <a:pt x="58651" y="81728"/>
                      <a:pt x="71615" y="58445"/>
                      <a:pt x="84315" y="58974"/>
                    </a:cubicBezTo>
                    <a:cubicBezTo>
                      <a:pt x="97015" y="59503"/>
                      <a:pt x="111568" y="81199"/>
                      <a:pt x="120828" y="93899"/>
                    </a:cubicBezTo>
                    <a:cubicBezTo>
                      <a:pt x="130088" y="106599"/>
                      <a:pt x="137497" y="108716"/>
                      <a:pt x="139878" y="135174"/>
                    </a:cubicBezTo>
                    <a:cubicBezTo>
                      <a:pt x="142259" y="161632"/>
                      <a:pt x="134321" y="218782"/>
                      <a:pt x="135115" y="252649"/>
                    </a:cubicBezTo>
                    <a:cubicBezTo>
                      <a:pt x="135909" y="286516"/>
                      <a:pt x="144640" y="338374"/>
                      <a:pt x="144640" y="338374"/>
                    </a:cubicBezTo>
                    <a:cubicBezTo>
                      <a:pt x="146492" y="352926"/>
                      <a:pt x="145699" y="352132"/>
                      <a:pt x="146228" y="339961"/>
                    </a:cubicBezTo>
                    <a:cubicBezTo>
                      <a:pt x="146757" y="327790"/>
                      <a:pt x="147021" y="304772"/>
                      <a:pt x="147815" y="265349"/>
                    </a:cubicBezTo>
                    <a:cubicBezTo>
                      <a:pt x="148609" y="225926"/>
                      <a:pt x="154959" y="135968"/>
                      <a:pt x="150990" y="103424"/>
                    </a:cubicBezTo>
                    <a:cubicBezTo>
                      <a:pt x="147021" y="70880"/>
                      <a:pt x="124003" y="70086"/>
                      <a:pt x="124003" y="70086"/>
                    </a:cubicBezTo>
                    <a:cubicBezTo>
                      <a:pt x="116066" y="60032"/>
                      <a:pt x="118182" y="41247"/>
                      <a:pt x="103365" y="43099"/>
                    </a:cubicBezTo>
                    <a:cubicBezTo>
                      <a:pt x="88548" y="44951"/>
                      <a:pt x="45951" y="82257"/>
                      <a:pt x="35103" y="81199"/>
                    </a:cubicBezTo>
                    <a:cubicBezTo>
                      <a:pt x="24255" y="80141"/>
                      <a:pt x="67911" y="-5056"/>
                      <a:pt x="62090" y="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982A9483-F046-4A4B-ACCA-F2D5ED5DEBC7}"/>
                  </a:ext>
                </a:extLst>
              </p:cNvPr>
              <p:cNvSpPr/>
              <p:nvPr/>
            </p:nvSpPr>
            <p:spPr>
              <a:xfrm>
                <a:off x="1828658" y="2877704"/>
                <a:ext cx="196997" cy="430715"/>
              </a:xfrm>
              <a:custGeom>
                <a:avLst/>
                <a:gdLst>
                  <a:gd name="connsiteX0" fmla="*/ 11255 w 196997"/>
                  <a:gd name="connsiteY0" fmla="*/ 230621 h 430715"/>
                  <a:gd name="connsiteX1" fmla="*/ 38242 w 196997"/>
                  <a:gd name="connsiteY1" fmla="*/ 119496 h 430715"/>
                  <a:gd name="connsiteX2" fmla="*/ 43005 w 196997"/>
                  <a:gd name="connsiteY2" fmla="*/ 70284 h 430715"/>
                  <a:gd name="connsiteX3" fmla="*/ 68405 w 196997"/>
                  <a:gd name="connsiteY3" fmla="*/ 21071 h 430715"/>
                  <a:gd name="connsiteX4" fmla="*/ 112855 w 196997"/>
                  <a:gd name="connsiteY4" fmla="*/ 5196 h 430715"/>
                  <a:gd name="connsiteX5" fmla="*/ 146192 w 196997"/>
                  <a:gd name="connsiteY5" fmla="*/ 24246 h 430715"/>
                  <a:gd name="connsiteX6" fmla="*/ 190642 w 196997"/>
                  <a:gd name="connsiteY6" fmla="*/ 148071 h 430715"/>
                  <a:gd name="connsiteX7" fmla="*/ 160480 w 196997"/>
                  <a:gd name="connsiteY7" fmla="*/ 281421 h 430715"/>
                  <a:gd name="connsiteX8" fmla="*/ 146192 w 196997"/>
                  <a:gd name="connsiteY8" fmla="*/ 348096 h 430715"/>
                  <a:gd name="connsiteX9" fmla="*/ 125555 w 196997"/>
                  <a:gd name="connsiteY9" fmla="*/ 406834 h 430715"/>
                  <a:gd name="connsiteX10" fmla="*/ 60467 w 196997"/>
                  <a:gd name="connsiteY10" fmla="*/ 430646 h 430715"/>
                  <a:gd name="connsiteX11" fmla="*/ 142 w 196997"/>
                  <a:gd name="connsiteY11" fmla="*/ 400484 h 430715"/>
                  <a:gd name="connsiteX12" fmla="*/ 77930 w 196997"/>
                  <a:gd name="connsiteY12" fmla="*/ 410009 h 430715"/>
                  <a:gd name="connsiteX13" fmla="*/ 116030 w 196997"/>
                  <a:gd name="connsiteY13" fmla="*/ 392546 h 430715"/>
                  <a:gd name="connsiteX14" fmla="*/ 179530 w 196997"/>
                  <a:gd name="connsiteY14" fmla="*/ 249671 h 430715"/>
                  <a:gd name="connsiteX15" fmla="*/ 196992 w 196997"/>
                  <a:gd name="connsiteY15" fmla="*/ 98859 h 430715"/>
                  <a:gd name="connsiteX16" fmla="*/ 181117 w 196997"/>
                  <a:gd name="connsiteY16" fmla="*/ 51234 h 430715"/>
                  <a:gd name="connsiteX17" fmla="*/ 155717 w 196997"/>
                  <a:gd name="connsiteY17" fmla="*/ 5196 h 430715"/>
                  <a:gd name="connsiteX18" fmla="*/ 117617 w 196997"/>
                  <a:gd name="connsiteY18" fmla="*/ 8371 h 430715"/>
                  <a:gd name="connsiteX19" fmla="*/ 69992 w 196997"/>
                  <a:gd name="connsiteY19" fmla="*/ 70284 h 430715"/>
                  <a:gd name="connsiteX20" fmla="*/ 11255 w 196997"/>
                  <a:gd name="connsiteY20" fmla="*/ 230621 h 43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6997" h="430715">
                    <a:moveTo>
                      <a:pt x="11255" y="230621"/>
                    </a:moveTo>
                    <a:cubicBezTo>
                      <a:pt x="5963" y="238823"/>
                      <a:pt x="32950" y="146219"/>
                      <a:pt x="38242" y="119496"/>
                    </a:cubicBezTo>
                    <a:cubicBezTo>
                      <a:pt x="43534" y="92773"/>
                      <a:pt x="37978" y="86688"/>
                      <a:pt x="43005" y="70284"/>
                    </a:cubicBezTo>
                    <a:cubicBezTo>
                      <a:pt x="48032" y="53880"/>
                      <a:pt x="56763" y="31919"/>
                      <a:pt x="68405" y="21071"/>
                    </a:cubicBezTo>
                    <a:cubicBezTo>
                      <a:pt x="80047" y="10223"/>
                      <a:pt x="99891" y="4667"/>
                      <a:pt x="112855" y="5196"/>
                    </a:cubicBezTo>
                    <a:cubicBezTo>
                      <a:pt x="125819" y="5725"/>
                      <a:pt x="133228" y="434"/>
                      <a:pt x="146192" y="24246"/>
                    </a:cubicBezTo>
                    <a:cubicBezTo>
                      <a:pt x="159156" y="48058"/>
                      <a:pt x="188261" y="105208"/>
                      <a:pt x="190642" y="148071"/>
                    </a:cubicBezTo>
                    <a:cubicBezTo>
                      <a:pt x="193023" y="190933"/>
                      <a:pt x="167888" y="248084"/>
                      <a:pt x="160480" y="281421"/>
                    </a:cubicBezTo>
                    <a:cubicBezTo>
                      <a:pt x="153072" y="314758"/>
                      <a:pt x="152013" y="327194"/>
                      <a:pt x="146192" y="348096"/>
                    </a:cubicBezTo>
                    <a:cubicBezTo>
                      <a:pt x="140371" y="368998"/>
                      <a:pt x="139843" y="393076"/>
                      <a:pt x="125555" y="406834"/>
                    </a:cubicBezTo>
                    <a:cubicBezTo>
                      <a:pt x="111267" y="420592"/>
                      <a:pt x="81369" y="431704"/>
                      <a:pt x="60467" y="430646"/>
                    </a:cubicBezTo>
                    <a:cubicBezTo>
                      <a:pt x="39565" y="429588"/>
                      <a:pt x="-2769" y="403924"/>
                      <a:pt x="142" y="400484"/>
                    </a:cubicBezTo>
                    <a:cubicBezTo>
                      <a:pt x="3052" y="397045"/>
                      <a:pt x="58615" y="411332"/>
                      <a:pt x="77930" y="410009"/>
                    </a:cubicBezTo>
                    <a:cubicBezTo>
                      <a:pt x="97245" y="408686"/>
                      <a:pt x="99097" y="419269"/>
                      <a:pt x="116030" y="392546"/>
                    </a:cubicBezTo>
                    <a:cubicBezTo>
                      <a:pt x="132963" y="365823"/>
                      <a:pt x="166036" y="298619"/>
                      <a:pt x="179530" y="249671"/>
                    </a:cubicBezTo>
                    <a:cubicBezTo>
                      <a:pt x="193024" y="200723"/>
                      <a:pt x="196728" y="131932"/>
                      <a:pt x="196992" y="98859"/>
                    </a:cubicBezTo>
                    <a:cubicBezTo>
                      <a:pt x="197256" y="65786"/>
                      <a:pt x="187996" y="66844"/>
                      <a:pt x="181117" y="51234"/>
                    </a:cubicBezTo>
                    <a:cubicBezTo>
                      <a:pt x="174238" y="35624"/>
                      <a:pt x="166300" y="12340"/>
                      <a:pt x="155717" y="5196"/>
                    </a:cubicBezTo>
                    <a:cubicBezTo>
                      <a:pt x="145134" y="-1948"/>
                      <a:pt x="131904" y="-2477"/>
                      <a:pt x="117617" y="8371"/>
                    </a:cubicBezTo>
                    <a:cubicBezTo>
                      <a:pt x="103330" y="19219"/>
                      <a:pt x="85602" y="36946"/>
                      <a:pt x="69992" y="70284"/>
                    </a:cubicBezTo>
                    <a:cubicBezTo>
                      <a:pt x="54382" y="103621"/>
                      <a:pt x="16547" y="222419"/>
                      <a:pt x="11255" y="230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87977C40-54ED-4D96-9613-4F63F02DC91E}"/>
                  </a:ext>
                </a:extLst>
              </p:cNvPr>
              <p:cNvSpPr/>
              <p:nvPr/>
            </p:nvSpPr>
            <p:spPr>
              <a:xfrm>
                <a:off x="1869771" y="2966383"/>
                <a:ext cx="84467" cy="249541"/>
              </a:xfrm>
              <a:custGeom>
                <a:avLst/>
                <a:gdLst>
                  <a:gd name="connsiteX0" fmla="*/ 84442 w 84467"/>
                  <a:gd name="connsiteY0" fmla="*/ 655 h 249541"/>
                  <a:gd name="connsiteX1" fmla="*/ 24117 w 84467"/>
                  <a:gd name="connsiteY1" fmla="*/ 99080 h 249541"/>
                  <a:gd name="connsiteX2" fmla="*/ 22529 w 84467"/>
                  <a:gd name="connsiteY2" fmla="*/ 178455 h 249541"/>
                  <a:gd name="connsiteX3" fmla="*/ 27292 w 84467"/>
                  <a:gd name="connsiteY3" fmla="*/ 229255 h 249541"/>
                  <a:gd name="connsiteX4" fmla="*/ 304 w 84467"/>
                  <a:gd name="connsiteY4" fmla="*/ 248305 h 249541"/>
                  <a:gd name="connsiteX5" fmla="*/ 47929 w 84467"/>
                  <a:gd name="connsiteY5" fmla="*/ 197505 h 249541"/>
                  <a:gd name="connsiteX6" fmla="*/ 39992 w 84467"/>
                  <a:gd name="connsiteY6" fmla="*/ 145117 h 249541"/>
                  <a:gd name="connsiteX7" fmla="*/ 16179 w 84467"/>
                  <a:gd name="connsiteY7" fmla="*/ 60980 h 249541"/>
                  <a:gd name="connsiteX8" fmla="*/ 84442 w 84467"/>
                  <a:gd name="connsiteY8" fmla="*/ 655 h 249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467" h="249541">
                    <a:moveTo>
                      <a:pt x="84442" y="655"/>
                    </a:moveTo>
                    <a:cubicBezTo>
                      <a:pt x="85765" y="7005"/>
                      <a:pt x="34436" y="69447"/>
                      <a:pt x="24117" y="99080"/>
                    </a:cubicBezTo>
                    <a:cubicBezTo>
                      <a:pt x="13798" y="128713"/>
                      <a:pt x="22000" y="156759"/>
                      <a:pt x="22529" y="178455"/>
                    </a:cubicBezTo>
                    <a:cubicBezTo>
                      <a:pt x="23058" y="200151"/>
                      <a:pt x="30996" y="217613"/>
                      <a:pt x="27292" y="229255"/>
                    </a:cubicBezTo>
                    <a:cubicBezTo>
                      <a:pt x="23588" y="240897"/>
                      <a:pt x="-3135" y="253597"/>
                      <a:pt x="304" y="248305"/>
                    </a:cubicBezTo>
                    <a:cubicBezTo>
                      <a:pt x="3743" y="243013"/>
                      <a:pt x="41314" y="214703"/>
                      <a:pt x="47929" y="197505"/>
                    </a:cubicBezTo>
                    <a:cubicBezTo>
                      <a:pt x="54544" y="180307"/>
                      <a:pt x="45284" y="167871"/>
                      <a:pt x="39992" y="145117"/>
                    </a:cubicBezTo>
                    <a:cubicBezTo>
                      <a:pt x="34700" y="122363"/>
                      <a:pt x="14327" y="86380"/>
                      <a:pt x="16179" y="60980"/>
                    </a:cubicBezTo>
                    <a:cubicBezTo>
                      <a:pt x="18031" y="35580"/>
                      <a:pt x="83119" y="-5695"/>
                      <a:pt x="84442" y="6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6F29EB5E-8965-419C-B169-DE9C6A406F3F}"/>
                  </a:ext>
                </a:extLst>
              </p:cNvPr>
              <p:cNvSpPr/>
              <p:nvPr/>
            </p:nvSpPr>
            <p:spPr>
              <a:xfrm>
                <a:off x="1587290" y="3286090"/>
                <a:ext cx="256214" cy="413891"/>
              </a:xfrm>
              <a:custGeom>
                <a:avLst/>
                <a:gdLst>
                  <a:gd name="connsiteX0" fmla="*/ 255798 w 256214"/>
                  <a:gd name="connsiteY0" fmla="*/ 35 h 413891"/>
                  <a:gd name="connsiteX1" fmla="*/ 217698 w 256214"/>
                  <a:gd name="connsiteY1" fmla="*/ 160373 h 413891"/>
                  <a:gd name="connsiteX2" fmla="*/ 135148 w 256214"/>
                  <a:gd name="connsiteY2" fmla="*/ 250860 h 413891"/>
                  <a:gd name="connsiteX3" fmla="*/ 1798 w 256214"/>
                  <a:gd name="connsiteY3" fmla="*/ 408023 h 413891"/>
                  <a:gd name="connsiteX4" fmla="*/ 68473 w 256214"/>
                  <a:gd name="connsiteY4" fmla="*/ 361985 h 413891"/>
                  <a:gd name="connsiteX5" fmla="*/ 212935 w 256214"/>
                  <a:gd name="connsiteY5" fmla="*/ 188948 h 413891"/>
                  <a:gd name="connsiteX6" fmla="*/ 195473 w 256214"/>
                  <a:gd name="connsiteY6" fmla="*/ 146085 h 413891"/>
                  <a:gd name="connsiteX7" fmla="*/ 255798 w 256214"/>
                  <a:gd name="connsiteY7" fmla="*/ 35 h 41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214" h="413891">
                    <a:moveTo>
                      <a:pt x="255798" y="35"/>
                    </a:moveTo>
                    <a:cubicBezTo>
                      <a:pt x="259502" y="2416"/>
                      <a:pt x="237806" y="118569"/>
                      <a:pt x="217698" y="160373"/>
                    </a:cubicBezTo>
                    <a:cubicBezTo>
                      <a:pt x="197590" y="202177"/>
                      <a:pt x="171131" y="209585"/>
                      <a:pt x="135148" y="250860"/>
                    </a:cubicBezTo>
                    <a:cubicBezTo>
                      <a:pt x="99165" y="292135"/>
                      <a:pt x="12910" y="389502"/>
                      <a:pt x="1798" y="408023"/>
                    </a:cubicBezTo>
                    <a:cubicBezTo>
                      <a:pt x="-9315" y="426544"/>
                      <a:pt x="33284" y="398497"/>
                      <a:pt x="68473" y="361985"/>
                    </a:cubicBezTo>
                    <a:cubicBezTo>
                      <a:pt x="103662" y="325473"/>
                      <a:pt x="191768" y="224931"/>
                      <a:pt x="212935" y="188948"/>
                    </a:cubicBezTo>
                    <a:cubicBezTo>
                      <a:pt x="234102" y="152965"/>
                      <a:pt x="189917" y="175983"/>
                      <a:pt x="195473" y="146085"/>
                    </a:cubicBezTo>
                    <a:cubicBezTo>
                      <a:pt x="201029" y="116187"/>
                      <a:pt x="252094" y="-2346"/>
                      <a:pt x="255798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FF45B08A-E373-40AF-89E2-1D56E963B888}"/>
                  </a:ext>
                </a:extLst>
              </p:cNvPr>
              <p:cNvSpPr/>
              <p:nvPr/>
            </p:nvSpPr>
            <p:spPr>
              <a:xfrm>
                <a:off x="750347" y="2887655"/>
                <a:ext cx="394243" cy="839795"/>
              </a:xfrm>
              <a:custGeom>
                <a:avLst/>
                <a:gdLst>
                  <a:gd name="connsiteX0" fmla="*/ 13241 w 394243"/>
                  <a:gd name="connsiteY0" fmla="*/ 8 h 839795"/>
                  <a:gd name="connsiteX1" fmla="*/ 541 w 394243"/>
                  <a:gd name="connsiteY1" fmla="*/ 193683 h 839795"/>
                  <a:gd name="connsiteX2" fmla="*/ 32291 w 394243"/>
                  <a:gd name="connsiteY2" fmla="*/ 250833 h 839795"/>
                  <a:gd name="connsiteX3" fmla="*/ 119603 w 394243"/>
                  <a:gd name="connsiteY3" fmla="*/ 365133 h 839795"/>
                  <a:gd name="connsiteX4" fmla="*/ 162466 w 394243"/>
                  <a:gd name="connsiteY4" fmla="*/ 636595 h 839795"/>
                  <a:gd name="connsiteX5" fmla="*/ 192628 w 394243"/>
                  <a:gd name="connsiteY5" fmla="*/ 719145 h 839795"/>
                  <a:gd name="connsiteX6" fmla="*/ 394241 w 394243"/>
                  <a:gd name="connsiteY6" fmla="*/ 839795 h 839795"/>
                  <a:gd name="connsiteX7" fmla="*/ 197391 w 394243"/>
                  <a:gd name="connsiteY7" fmla="*/ 717558 h 839795"/>
                  <a:gd name="connsiteX8" fmla="*/ 168816 w 394243"/>
                  <a:gd name="connsiteY8" fmla="*/ 608020 h 839795"/>
                  <a:gd name="connsiteX9" fmla="*/ 138653 w 394243"/>
                  <a:gd name="connsiteY9" fmla="*/ 439745 h 839795"/>
                  <a:gd name="connsiteX10" fmla="*/ 64041 w 394243"/>
                  <a:gd name="connsiteY10" fmla="*/ 323858 h 839795"/>
                  <a:gd name="connsiteX11" fmla="*/ 25941 w 394243"/>
                  <a:gd name="connsiteY11" fmla="*/ 201620 h 839795"/>
                  <a:gd name="connsiteX12" fmla="*/ 13241 w 394243"/>
                  <a:gd name="connsiteY12" fmla="*/ 8 h 839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4243" h="839795">
                    <a:moveTo>
                      <a:pt x="13241" y="8"/>
                    </a:moveTo>
                    <a:cubicBezTo>
                      <a:pt x="9008" y="-1315"/>
                      <a:pt x="-2634" y="151879"/>
                      <a:pt x="541" y="193683"/>
                    </a:cubicBezTo>
                    <a:cubicBezTo>
                      <a:pt x="3716" y="235487"/>
                      <a:pt x="12447" y="222258"/>
                      <a:pt x="32291" y="250833"/>
                    </a:cubicBezTo>
                    <a:cubicBezTo>
                      <a:pt x="52135" y="279408"/>
                      <a:pt x="97907" y="300839"/>
                      <a:pt x="119603" y="365133"/>
                    </a:cubicBezTo>
                    <a:cubicBezTo>
                      <a:pt x="141299" y="429427"/>
                      <a:pt x="150295" y="577593"/>
                      <a:pt x="162466" y="636595"/>
                    </a:cubicBezTo>
                    <a:cubicBezTo>
                      <a:pt x="174637" y="695597"/>
                      <a:pt x="153999" y="685278"/>
                      <a:pt x="192628" y="719145"/>
                    </a:cubicBezTo>
                    <a:cubicBezTo>
                      <a:pt x="231257" y="753012"/>
                      <a:pt x="393447" y="840060"/>
                      <a:pt x="394241" y="839795"/>
                    </a:cubicBezTo>
                    <a:cubicBezTo>
                      <a:pt x="395035" y="839531"/>
                      <a:pt x="234962" y="756187"/>
                      <a:pt x="197391" y="717558"/>
                    </a:cubicBezTo>
                    <a:cubicBezTo>
                      <a:pt x="159820" y="678929"/>
                      <a:pt x="178606" y="654322"/>
                      <a:pt x="168816" y="608020"/>
                    </a:cubicBezTo>
                    <a:cubicBezTo>
                      <a:pt x="159026" y="561718"/>
                      <a:pt x="156115" y="487105"/>
                      <a:pt x="138653" y="439745"/>
                    </a:cubicBezTo>
                    <a:cubicBezTo>
                      <a:pt x="121191" y="392385"/>
                      <a:pt x="82826" y="363545"/>
                      <a:pt x="64041" y="323858"/>
                    </a:cubicBezTo>
                    <a:cubicBezTo>
                      <a:pt x="45256" y="284171"/>
                      <a:pt x="33085" y="255860"/>
                      <a:pt x="25941" y="201620"/>
                    </a:cubicBezTo>
                    <a:cubicBezTo>
                      <a:pt x="18797" y="147380"/>
                      <a:pt x="17474" y="1331"/>
                      <a:pt x="13241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92A69692-1ABC-4D1A-BA6A-76DDDEDBC8CE}"/>
                  </a:ext>
                </a:extLst>
              </p:cNvPr>
              <p:cNvSpPr/>
              <p:nvPr/>
            </p:nvSpPr>
            <p:spPr>
              <a:xfrm rot="385223">
                <a:off x="796165" y="2962042"/>
                <a:ext cx="121432" cy="154734"/>
              </a:xfrm>
              <a:custGeom>
                <a:avLst/>
                <a:gdLst>
                  <a:gd name="connsiteX0" fmla="*/ 16636 w 121432"/>
                  <a:gd name="connsiteY0" fmla="*/ 152633 h 154734"/>
                  <a:gd name="connsiteX1" fmla="*/ 761 w 121432"/>
                  <a:gd name="connsiteY1" fmla="*/ 97071 h 154734"/>
                  <a:gd name="connsiteX2" fmla="*/ 42036 w 121432"/>
                  <a:gd name="connsiteY2" fmla="*/ 44683 h 154734"/>
                  <a:gd name="connsiteX3" fmla="*/ 121411 w 121432"/>
                  <a:gd name="connsiteY3" fmla="*/ 1821 h 154734"/>
                  <a:gd name="connsiteX4" fmla="*/ 34098 w 121432"/>
                  <a:gd name="connsiteY4" fmla="*/ 19283 h 154734"/>
                  <a:gd name="connsiteX5" fmla="*/ 16636 w 121432"/>
                  <a:gd name="connsiteY5" fmla="*/ 152633 h 15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432" h="154734">
                    <a:moveTo>
                      <a:pt x="16636" y="152633"/>
                    </a:moveTo>
                    <a:cubicBezTo>
                      <a:pt x="11080" y="165598"/>
                      <a:pt x="-3472" y="115063"/>
                      <a:pt x="761" y="97071"/>
                    </a:cubicBezTo>
                    <a:cubicBezTo>
                      <a:pt x="4994" y="79079"/>
                      <a:pt x="21928" y="60558"/>
                      <a:pt x="42036" y="44683"/>
                    </a:cubicBezTo>
                    <a:cubicBezTo>
                      <a:pt x="62144" y="28808"/>
                      <a:pt x="122734" y="6054"/>
                      <a:pt x="121411" y="1821"/>
                    </a:cubicBezTo>
                    <a:cubicBezTo>
                      <a:pt x="120088" y="-2412"/>
                      <a:pt x="55794" y="-296"/>
                      <a:pt x="34098" y="19283"/>
                    </a:cubicBezTo>
                    <a:cubicBezTo>
                      <a:pt x="12402" y="38862"/>
                      <a:pt x="22192" y="139668"/>
                      <a:pt x="16636" y="1526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7BBC9D6F-A53A-4041-8979-B18DA1CDA520}"/>
                  </a:ext>
                </a:extLst>
              </p:cNvPr>
              <p:cNvSpPr/>
              <p:nvPr/>
            </p:nvSpPr>
            <p:spPr>
              <a:xfrm>
                <a:off x="1209021" y="2702139"/>
                <a:ext cx="238625" cy="160754"/>
              </a:xfrm>
              <a:custGeom>
                <a:avLst/>
                <a:gdLst>
                  <a:gd name="connsiteX0" fmla="*/ 654 w 238625"/>
                  <a:gd name="connsiteY0" fmla="*/ 160124 h 160754"/>
                  <a:gd name="connsiteX1" fmla="*/ 73679 w 238625"/>
                  <a:gd name="connsiteY1" fmla="*/ 85511 h 160754"/>
                  <a:gd name="connsiteX2" fmla="*/ 138767 w 238625"/>
                  <a:gd name="connsiteY2" fmla="*/ 53761 h 160754"/>
                  <a:gd name="connsiteX3" fmla="*/ 235604 w 238625"/>
                  <a:gd name="connsiteY3" fmla="*/ 4549 h 160754"/>
                  <a:gd name="connsiteX4" fmla="*/ 205442 w 238625"/>
                  <a:gd name="connsiteY4" fmla="*/ 6136 h 160754"/>
                  <a:gd name="connsiteX5" fmla="*/ 118129 w 238625"/>
                  <a:gd name="connsiteY5" fmla="*/ 39474 h 160754"/>
                  <a:gd name="connsiteX6" fmla="*/ 654 w 238625"/>
                  <a:gd name="connsiteY6" fmla="*/ 160124 h 16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625" h="160754">
                    <a:moveTo>
                      <a:pt x="654" y="160124"/>
                    </a:moveTo>
                    <a:cubicBezTo>
                      <a:pt x="-6754" y="167797"/>
                      <a:pt x="50660" y="103238"/>
                      <a:pt x="73679" y="85511"/>
                    </a:cubicBezTo>
                    <a:cubicBezTo>
                      <a:pt x="96698" y="67784"/>
                      <a:pt x="138767" y="53761"/>
                      <a:pt x="138767" y="53761"/>
                    </a:cubicBezTo>
                    <a:cubicBezTo>
                      <a:pt x="165754" y="40267"/>
                      <a:pt x="224492" y="12486"/>
                      <a:pt x="235604" y="4549"/>
                    </a:cubicBezTo>
                    <a:cubicBezTo>
                      <a:pt x="246717" y="-3389"/>
                      <a:pt x="225021" y="315"/>
                      <a:pt x="205442" y="6136"/>
                    </a:cubicBezTo>
                    <a:cubicBezTo>
                      <a:pt x="185863" y="11957"/>
                      <a:pt x="153054" y="18043"/>
                      <a:pt x="118129" y="39474"/>
                    </a:cubicBezTo>
                    <a:cubicBezTo>
                      <a:pt x="83204" y="60905"/>
                      <a:pt x="8062" y="152451"/>
                      <a:pt x="654" y="160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3A0C5434-6FE1-4C48-B80D-D074D79ECDFE}"/>
                  </a:ext>
                </a:extLst>
              </p:cNvPr>
              <p:cNvSpPr/>
              <p:nvPr/>
            </p:nvSpPr>
            <p:spPr>
              <a:xfrm>
                <a:off x="835241" y="3039195"/>
                <a:ext cx="174117" cy="134218"/>
              </a:xfrm>
              <a:custGeom>
                <a:avLst/>
                <a:gdLst>
                  <a:gd name="connsiteX0" fmla="*/ 10897 w 174117"/>
                  <a:gd name="connsiteY0" fmla="*/ 134218 h 134218"/>
                  <a:gd name="connsiteX1" fmla="*/ 14072 w 174117"/>
                  <a:gd name="connsiteY1" fmla="*/ 35793 h 134218"/>
                  <a:gd name="connsiteX2" fmla="*/ 56934 w 174117"/>
                  <a:gd name="connsiteY2" fmla="*/ 19918 h 134218"/>
                  <a:gd name="connsiteX3" fmla="*/ 110909 w 174117"/>
                  <a:gd name="connsiteY3" fmla="*/ 23093 h 134218"/>
                  <a:gd name="connsiteX4" fmla="*/ 163297 w 174117"/>
                  <a:gd name="connsiteY4" fmla="*/ 62780 h 134218"/>
                  <a:gd name="connsiteX5" fmla="*/ 171234 w 174117"/>
                  <a:gd name="connsiteY5" fmla="*/ 69130 h 134218"/>
                  <a:gd name="connsiteX6" fmla="*/ 126784 w 174117"/>
                  <a:gd name="connsiteY6" fmla="*/ 21505 h 134218"/>
                  <a:gd name="connsiteX7" fmla="*/ 69634 w 174117"/>
                  <a:gd name="connsiteY7" fmla="*/ 868 h 134218"/>
                  <a:gd name="connsiteX8" fmla="*/ 34709 w 174117"/>
                  <a:gd name="connsiteY8" fmla="*/ 7218 h 134218"/>
                  <a:gd name="connsiteX9" fmla="*/ 1372 w 174117"/>
                  <a:gd name="connsiteY9" fmla="*/ 37380 h 134218"/>
                  <a:gd name="connsiteX10" fmla="*/ 10897 w 174117"/>
                  <a:gd name="connsiteY10" fmla="*/ 134218 h 13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4117" h="134218">
                    <a:moveTo>
                      <a:pt x="10897" y="134218"/>
                    </a:moveTo>
                    <a:cubicBezTo>
                      <a:pt x="13014" y="133954"/>
                      <a:pt x="6399" y="54843"/>
                      <a:pt x="14072" y="35793"/>
                    </a:cubicBezTo>
                    <a:cubicBezTo>
                      <a:pt x="21745" y="16743"/>
                      <a:pt x="40795" y="22035"/>
                      <a:pt x="56934" y="19918"/>
                    </a:cubicBezTo>
                    <a:cubicBezTo>
                      <a:pt x="73073" y="17801"/>
                      <a:pt x="93182" y="15949"/>
                      <a:pt x="110909" y="23093"/>
                    </a:cubicBezTo>
                    <a:cubicBezTo>
                      <a:pt x="128636" y="30237"/>
                      <a:pt x="153243" y="55107"/>
                      <a:pt x="163297" y="62780"/>
                    </a:cubicBezTo>
                    <a:cubicBezTo>
                      <a:pt x="173351" y="70453"/>
                      <a:pt x="177319" y="76009"/>
                      <a:pt x="171234" y="69130"/>
                    </a:cubicBezTo>
                    <a:cubicBezTo>
                      <a:pt x="165149" y="62251"/>
                      <a:pt x="143717" y="32882"/>
                      <a:pt x="126784" y="21505"/>
                    </a:cubicBezTo>
                    <a:cubicBezTo>
                      <a:pt x="109851" y="10128"/>
                      <a:pt x="84980" y="3249"/>
                      <a:pt x="69634" y="868"/>
                    </a:cubicBezTo>
                    <a:cubicBezTo>
                      <a:pt x="54288" y="-1513"/>
                      <a:pt x="46086" y="1133"/>
                      <a:pt x="34709" y="7218"/>
                    </a:cubicBezTo>
                    <a:cubicBezTo>
                      <a:pt x="23332" y="13303"/>
                      <a:pt x="6928" y="20711"/>
                      <a:pt x="1372" y="37380"/>
                    </a:cubicBezTo>
                    <a:cubicBezTo>
                      <a:pt x="-4184" y="54049"/>
                      <a:pt x="8780" y="134482"/>
                      <a:pt x="10897" y="134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F5C72E8D-B7B9-4C8F-9E18-E8EB895BE061}"/>
                  </a:ext>
                </a:extLst>
              </p:cNvPr>
              <p:cNvSpPr/>
              <p:nvPr/>
            </p:nvSpPr>
            <p:spPr>
              <a:xfrm>
                <a:off x="860414" y="3106475"/>
                <a:ext cx="140828" cy="166886"/>
              </a:xfrm>
              <a:custGeom>
                <a:avLst/>
                <a:gdLst>
                  <a:gd name="connsiteX0" fmla="*/ 133361 w 140828"/>
                  <a:gd name="connsiteY0" fmla="*/ 263 h 166886"/>
                  <a:gd name="connsiteX1" fmla="*/ 136536 w 140828"/>
                  <a:gd name="connsiteY1" fmla="*/ 65350 h 166886"/>
                  <a:gd name="connsiteX2" fmla="*/ 76211 w 140828"/>
                  <a:gd name="connsiteY2" fmla="*/ 163775 h 166886"/>
                  <a:gd name="connsiteX3" fmla="*/ 50811 w 140828"/>
                  <a:gd name="connsiteY3" fmla="*/ 136788 h 166886"/>
                  <a:gd name="connsiteX4" fmla="*/ 11 w 140828"/>
                  <a:gd name="connsiteY4" fmla="*/ 81225 h 166886"/>
                  <a:gd name="connsiteX5" fmla="*/ 55574 w 140828"/>
                  <a:gd name="connsiteY5" fmla="*/ 132025 h 166886"/>
                  <a:gd name="connsiteX6" fmla="*/ 80974 w 140828"/>
                  <a:gd name="connsiteY6" fmla="*/ 135200 h 166886"/>
                  <a:gd name="connsiteX7" fmla="*/ 112724 w 140828"/>
                  <a:gd name="connsiteY7" fmla="*/ 89163 h 166886"/>
                  <a:gd name="connsiteX8" fmla="*/ 133361 w 140828"/>
                  <a:gd name="connsiteY8" fmla="*/ 263 h 16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828" h="166886">
                    <a:moveTo>
                      <a:pt x="133361" y="263"/>
                    </a:moveTo>
                    <a:cubicBezTo>
                      <a:pt x="137330" y="-3706"/>
                      <a:pt x="146061" y="38098"/>
                      <a:pt x="136536" y="65350"/>
                    </a:cubicBezTo>
                    <a:cubicBezTo>
                      <a:pt x="127011" y="92602"/>
                      <a:pt x="90498" y="151869"/>
                      <a:pt x="76211" y="163775"/>
                    </a:cubicBezTo>
                    <a:cubicBezTo>
                      <a:pt x="61924" y="175681"/>
                      <a:pt x="63511" y="150546"/>
                      <a:pt x="50811" y="136788"/>
                    </a:cubicBezTo>
                    <a:cubicBezTo>
                      <a:pt x="38111" y="123030"/>
                      <a:pt x="-783" y="82019"/>
                      <a:pt x="11" y="81225"/>
                    </a:cubicBezTo>
                    <a:cubicBezTo>
                      <a:pt x="805" y="80431"/>
                      <a:pt x="42080" y="123029"/>
                      <a:pt x="55574" y="132025"/>
                    </a:cubicBezTo>
                    <a:cubicBezTo>
                      <a:pt x="69068" y="141021"/>
                      <a:pt x="71449" y="142344"/>
                      <a:pt x="80974" y="135200"/>
                    </a:cubicBezTo>
                    <a:cubicBezTo>
                      <a:pt x="90499" y="128056"/>
                      <a:pt x="105051" y="104244"/>
                      <a:pt x="112724" y="89163"/>
                    </a:cubicBezTo>
                    <a:cubicBezTo>
                      <a:pt x="120397" y="74082"/>
                      <a:pt x="129392" y="4232"/>
                      <a:pt x="133361" y="2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14092832-1253-4725-A626-3CD34A1E2040}"/>
                  </a:ext>
                </a:extLst>
              </p:cNvPr>
              <p:cNvSpPr/>
              <p:nvPr/>
            </p:nvSpPr>
            <p:spPr>
              <a:xfrm>
                <a:off x="836613" y="3044825"/>
                <a:ext cx="103892" cy="197175"/>
              </a:xfrm>
              <a:custGeom>
                <a:avLst/>
                <a:gdLst>
                  <a:gd name="connsiteX0" fmla="*/ 47709 w 99214"/>
                  <a:gd name="connsiteY0" fmla="*/ 78 h 184553"/>
                  <a:gd name="connsiteX1" fmla="*/ 92159 w 99214"/>
                  <a:gd name="connsiteY1" fmla="*/ 52466 h 184553"/>
                  <a:gd name="connsiteX2" fmla="*/ 98509 w 99214"/>
                  <a:gd name="connsiteY2" fmla="*/ 150891 h 184553"/>
                  <a:gd name="connsiteX3" fmla="*/ 85809 w 99214"/>
                  <a:gd name="connsiteY3" fmla="*/ 184228 h 184553"/>
                  <a:gd name="connsiteX4" fmla="*/ 60409 w 99214"/>
                  <a:gd name="connsiteY4" fmla="*/ 165178 h 184553"/>
                  <a:gd name="connsiteX5" fmla="*/ 11197 w 99214"/>
                  <a:gd name="connsiteY5" fmla="*/ 122316 h 184553"/>
                  <a:gd name="connsiteX6" fmla="*/ 84 w 99214"/>
                  <a:gd name="connsiteY6" fmla="*/ 90566 h 184553"/>
                  <a:gd name="connsiteX7" fmla="*/ 6434 w 99214"/>
                  <a:gd name="connsiteY7" fmla="*/ 41353 h 184553"/>
                  <a:gd name="connsiteX8" fmla="*/ 47709 w 99214"/>
                  <a:gd name="connsiteY8" fmla="*/ 78 h 184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214" h="184553">
                    <a:moveTo>
                      <a:pt x="47709" y="78"/>
                    </a:moveTo>
                    <a:cubicBezTo>
                      <a:pt x="61997" y="1930"/>
                      <a:pt x="83692" y="27331"/>
                      <a:pt x="92159" y="52466"/>
                    </a:cubicBezTo>
                    <a:cubicBezTo>
                      <a:pt x="100626" y="77601"/>
                      <a:pt x="99567" y="128931"/>
                      <a:pt x="98509" y="150891"/>
                    </a:cubicBezTo>
                    <a:cubicBezTo>
                      <a:pt x="97451" y="172851"/>
                      <a:pt x="92159" y="181847"/>
                      <a:pt x="85809" y="184228"/>
                    </a:cubicBezTo>
                    <a:cubicBezTo>
                      <a:pt x="79459" y="186609"/>
                      <a:pt x="72844" y="175497"/>
                      <a:pt x="60409" y="165178"/>
                    </a:cubicBezTo>
                    <a:cubicBezTo>
                      <a:pt x="47974" y="154859"/>
                      <a:pt x="21251" y="134751"/>
                      <a:pt x="11197" y="122316"/>
                    </a:cubicBezTo>
                    <a:cubicBezTo>
                      <a:pt x="1143" y="109881"/>
                      <a:pt x="878" y="104060"/>
                      <a:pt x="84" y="90566"/>
                    </a:cubicBezTo>
                    <a:cubicBezTo>
                      <a:pt x="-710" y="77072"/>
                      <a:pt x="4317" y="53259"/>
                      <a:pt x="6434" y="41353"/>
                    </a:cubicBezTo>
                    <a:cubicBezTo>
                      <a:pt x="8551" y="29447"/>
                      <a:pt x="33421" y="-1774"/>
                      <a:pt x="47709" y="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楕円 255">
                <a:extLst>
                  <a:ext uri="{FF2B5EF4-FFF2-40B4-BE49-F238E27FC236}">
                    <a16:creationId xmlns:a16="http://schemas.microsoft.com/office/drawing/2014/main" id="{EDD178DF-6F05-4B56-8896-5D270E720DDC}"/>
                  </a:ext>
                </a:extLst>
              </p:cNvPr>
              <p:cNvSpPr/>
              <p:nvPr/>
            </p:nvSpPr>
            <p:spPr>
              <a:xfrm>
                <a:off x="847725" y="3094037"/>
                <a:ext cx="45719" cy="7461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楕円 257">
                <a:extLst>
                  <a:ext uri="{FF2B5EF4-FFF2-40B4-BE49-F238E27FC236}">
                    <a16:creationId xmlns:a16="http://schemas.microsoft.com/office/drawing/2014/main" id="{186FAD94-734D-4D50-B603-B86C4DF27D83}"/>
                  </a:ext>
                </a:extLst>
              </p:cNvPr>
              <p:cNvSpPr/>
              <p:nvPr/>
            </p:nvSpPr>
            <p:spPr>
              <a:xfrm>
                <a:off x="887412" y="3109912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1F393339-3A9C-469D-B312-5D043F34A6FD}"/>
                  </a:ext>
                </a:extLst>
              </p:cNvPr>
              <p:cNvSpPr/>
              <p:nvPr/>
            </p:nvSpPr>
            <p:spPr>
              <a:xfrm>
                <a:off x="1278074" y="2809313"/>
                <a:ext cx="225468" cy="181570"/>
              </a:xfrm>
              <a:custGeom>
                <a:avLst/>
                <a:gdLst>
                  <a:gd name="connsiteX0" fmla="*/ 6214 w 225468"/>
                  <a:gd name="connsiteY0" fmla="*/ 181537 h 181570"/>
                  <a:gd name="connsiteX1" fmla="*/ 18914 w 225468"/>
                  <a:gd name="connsiteY1" fmla="*/ 79937 h 181570"/>
                  <a:gd name="connsiteX2" fmla="*/ 37964 w 225468"/>
                  <a:gd name="connsiteY2" fmla="*/ 52950 h 181570"/>
                  <a:gd name="connsiteX3" fmla="*/ 107814 w 225468"/>
                  <a:gd name="connsiteY3" fmla="*/ 27550 h 181570"/>
                  <a:gd name="connsiteX4" fmla="*/ 169726 w 225468"/>
                  <a:gd name="connsiteY4" fmla="*/ 37075 h 181570"/>
                  <a:gd name="connsiteX5" fmla="*/ 212589 w 225468"/>
                  <a:gd name="connsiteY5" fmla="*/ 70412 h 181570"/>
                  <a:gd name="connsiteX6" fmla="*/ 220526 w 225468"/>
                  <a:gd name="connsiteY6" fmla="*/ 72000 h 181570"/>
                  <a:gd name="connsiteX7" fmla="*/ 222114 w 225468"/>
                  <a:gd name="connsiteY7" fmla="*/ 48187 h 181570"/>
                  <a:gd name="connsiteX8" fmla="*/ 174489 w 225468"/>
                  <a:gd name="connsiteY8" fmla="*/ 13262 h 181570"/>
                  <a:gd name="connsiteX9" fmla="*/ 90351 w 225468"/>
                  <a:gd name="connsiteY9" fmla="*/ 2150 h 181570"/>
                  <a:gd name="connsiteX10" fmla="*/ 15739 w 225468"/>
                  <a:gd name="connsiteY10" fmla="*/ 52950 h 181570"/>
                  <a:gd name="connsiteX11" fmla="*/ 1451 w 225468"/>
                  <a:gd name="connsiteY11" fmla="*/ 91050 h 181570"/>
                  <a:gd name="connsiteX12" fmla="*/ 6214 w 225468"/>
                  <a:gd name="connsiteY12" fmla="*/ 181537 h 18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5468" h="181570">
                    <a:moveTo>
                      <a:pt x="6214" y="181537"/>
                    </a:moveTo>
                    <a:cubicBezTo>
                      <a:pt x="9124" y="179685"/>
                      <a:pt x="13622" y="101368"/>
                      <a:pt x="18914" y="79937"/>
                    </a:cubicBezTo>
                    <a:cubicBezTo>
                      <a:pt x="24206" y="58506"/>
                      <a:pt x="23147" y="61681"/>
                      <a:pt x="37964" y="52950"/>
                    </a:cubicBezTo>
                    <a:cubicBezTo>
                      <a:pt x="52781" y="44219"/>
                      <a:pt x="85854" y="30196"/>
                      <a:pt x="107814" y="27550"/>
                    </a:cubicBezTo>
                    <a:cubicBezTo>
                      <a:pt x="129774" y="24904"/>
                      <a:pt x="152264" y="29931"/>
                      <a:pt x="169726" y="37075"/>
                    </a:cubicBezTo>
                    <a:cubicBezTo>
                      <a:pt x="187188" y="44219"/>
                      <a:pt x="204122" y="64591"/>
                      <a:pt x="212589" y="70412"/>
                    </a:cubicBezTo>
                    <a:cubicBezTo>
                      <a:pt x="221056" y="76233"/>
                      <a:pt x="218939" y="75704"/>
                      <a:pt x="220526" y="72000"/>
                    </a:cubicBezTo>
                    <a:cubicBezTo>
                      <a:pt x="222113" y="68296"/>
                      <a:pt x="229787" y="57977"/>
                      <a:pt x="222114" y="48187"/>
                    </a:cubicBezTo>
                    <a:cubicBezTo>
                      <a:pt x="214441" y="38397"/>
                      <a:pt x="196450" y="20935"/>
                      <a:pt x="174489" y="13262"/>
                    </a:cubicBezTo>
                    <a:cubicBezTo>
                      <a:pt x="152528" y="5589"/>
                      <a:pt x="116809" y="-4465"/>
                      <a:pt x="90351" y="2150"/>
                    </a:cubicBezTo>
                    <a:cubicBezTo>
                      <a:pt x="63893" y="8765"/>
                      <a:pt x="30556" y="38133"/>
                      <a:pt x="15739" y="52950"/>
                    </a:cubicBezTo>
                    <a:cubicBezTo>
                      <a:pt x="922" y="67767"/>
                      <a:pt x="5684" y="73852"/>
                      <a:pt x="1451" y="91050"/>
                    </a:cubicBezTo>
                    <a:cubicBezTo>
                      <a:pt x="-2782" y="108248"/>
                      <a:pt x="3304" y="183389"/>
                      <a:pt x="6214" y="181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755343CA-6C4F-4865-82BE-DF088DCF0B4E}"/>
                  </a:ext>
                </a:extLst>
              </p:cNvPr>
              <p:cNvSpPr/>
              <p:nvPr/>
            </p:nvSpPr>
            <p:spPr>
              <a:xfrm>
                <a:off x="1301740" y="2833061"/>
                <a:ext cx="119073" cy="212124"/>
              </a:xfrm>
              <a:custGeom>
                <a:avLst/>
                <a:gdLst>
                  <a:gd name="connsiteX0" fmla="*/ 61923 w 119073"/>
                  <a:gd name="connsiteY0" fmla="*/ 627 h 212124"/>
                  <a:gd name="connsiteX1" fmla="*/ 107960 w 119073"/>
                  <a:gd name="connsiteY1" fmla="*/ 70477 h 212124"/>
                  <a:gd name="connsiteX2" fmla="*/ 119073 w 119073"/>
                  <a:gd name="connsiteY2" fmla="*/ 114927 h 212124"/>
                  <a:gd name="connsiteX3" fmla="*/ 107960 w 119073"/>
                  <a:gd name="connsiteY3" fmla="*/ 165727 h 212124"/>
                  <a:gd name="connsiteX4" fmla="*/ 77798 w 119073"/>
                  <a:gd name="connsiteY4" fmla="*/ 211764 h 212124"/>
                  <a:gd name="connsiteX5" fmla="*/ 44460 w 119073"/>
                  <a:gd name="connsiteY5" fmla="*/ 184777 h 212124"/>
                  <a:gd name="connsiteX6" fmla="*/ 19060 w 119073"/>
                  <a:gd name="connsiteY6" fmla="*/ 141914 h 212124"/>
                  <a:gd name="connsiteX7" fmla="*/ 14298 w 119073"/>
                  <a:gd name="connsiteY7" fmla="*/ 110164 h 212124"/>
                  <a:gd name="connsiteX8" fmla="*/ 28585 w 119073"/>
                  <a:gd name="connsiteY8" fmla="*/ 43489 h 212124"/>
                  <a:gd name="connsiteX9" fmla="*/ 10 w 119073"/>
                  <a:gd name="connsiteY9" fmla="*/ 35552 h 212124"/>
                  <a:gd name="connsiteX10" fmla="*/ 61923 w 119073"/>
                  <a:gd name="connsiteY10" fmla="*/ 627 h 21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9073" h="212124">
                    <a:moveTo>
                      <a:pt x="61923" y="627"/>
                    </a:moveTo>
                    <a:cubicBezTo>
                      <a:pt x="79915" y="6448"/>
                      <a:pt x="98435" y="51427"/>
                      <a:pt x="107960" y="70477"/>
                    </a:cubicBezTo>
                    <a:cubicBezTo>
                      <a:pt x="117485" y="89527"/>
                      <a:pt x="119073" y="99052"/>
                      <a:pt x="119073" y="114927"/>
                    </a:cubicBezTo>
                    <a:cubicBezTo>
                      <a:pt x="119073" y="130802"/>
                      <a:pt x="114839" y="149588"/>
                      <a:pt x="107960" y="165727"/>
                    </a:cubicBezTo>
                    <a:cubicBezTo>
                      <a:pt x="101081" y="181867"/>
                      <a:pt x="88381" y="208589"/>
                      <a:pt x="77798" y="211764"/>
                    </a:cubicBezTo>
                    <a:cubicBezTo>
                      <a:pt x="67215" y="214939"/>
                      <a:pt x="54250" y="196419"/>
                      <a:pt x="44460" y="184777"/>
                    </a:cubicBezTo>
                    <a:cubicBezTo>
                      <a:pt x="34670" y="173135"/>
                      <a:pt x="24087" y="154350"/>
                      <a:pt x="19060" y="141914"/>
                    </a:cubicBezTo>
                    <a:cubicBezTo>
                      <a:pt x="14033" y="129479"/>
                      <a:pt x="12711" y="126568"/>
                      <a:pt x="14298" y="110164"/>
                    </a:cubicBezTo>
                    <a:cubicBezTo>
                      <a:pt x="15885" y="93760"/>
                      <a:pt x="30966" y="55924"/>
                      <a:pt x="28585" y="43489"/>
                    </a:cubicBezTo>
                    <a:cubicBezTo>
                      <a:pt x="26204" y="31054"/>
                      <a:pt x="804" y="39785"/>
                      <a:pt x="10" y="35552"/>
                    </a:cubicBezTo>
                    <a:cubicBezTo>
                      <a:pt x="-784" y="31319"/>
                      <a:pt x="43931" y="-5194"/>
                      <a:pt x="61923" y="6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楕円 260">
                <a:extLst>
                  <a:ext uri="{FF2B5EF4-FFF2-40B4-BE49-F238E27FC236}">
                    <a16:creationId xmlns:a16="http://schemas.microsoft.com/office/drawing/2014/main" id="{ED74AE57-040C-4C72-BA2C-E3DF0D1EA61E}"/>
                  </a:ext>
                </a:extLst>
              </p:cNvPr>
              <p:cNvSpPr/>
              <p:nvPr/>
            </p:nvSpPr>
            <p:spPr>
              <a:xfrm rot="21352278">
                <a:off x="1357313" y="2887662"/>
                <a:ext cx="45719" cy="7461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814D8CFE-98B4-4A22-A3FC-472E89F4CAC9}"/>
                  </a:ext>
                </a:extLst>
              </p:cNvPr>
              <p:cNvSpPr/>
              <p:nvPr/>
            </p:nvSpPr>
            <p:spPr>
              <a:xfrm>
                <a:off x="1047446" y="3046112"/>
                <a:ext cx="52558" cy="141794"/>
              </a:xfrm>
              <a:custGeom>
                <a:avLst/>
                <a:gdLst>
                  <a:gd name="connsiteX0" fmla="*/ 304 w 52558"/>
                  <a:gd name="connsiteY0" fmla="*/ 301 h 141794"/>
                  <a:gd name="connsiteX1" fmla="*/ 30467 w 52558"/>
                  <a:gd name="connsiteY1" fmla="*/ 82851 h 141794"/>
                  <a:gd name="connsiteX2" fmla="*/ 19354 w 52558"/>
                  <a:gd name="connsiteY2" fmla="*/ 140001 h 141794"/>
                  <a:gd name="connsiteX3" fmla="*/ 49517 w 52558"/>
                  <a:gd name="connsiteY3" fmla="*/ 124126 h 141794"/>
                  <a:gd name="connsiteX4" fmla="*/ 47929 w 52558"/>
                  <a:gd name="connsiteY4" fmla="*/ 90788 h 141794"/>
                  <a:gd name="connsiteX5" fmla="*/ 17767 w 52558"/>
                  <a:gd name="connsiteY5" fmla="*/ 55863 h 141794"/>
                  <a:gd name="connsiteX6" fmla="*/ 304 w 52558"/>
                  <a:gd name="connsiteY6" fmla="*/ 301 h 14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558" h="141794">
                    <a:moveTo>
                      <a:pt x="304" y="301"/>
                    </a:moveTo>
                    <a:cubicBezTo>
                      <a:pt x="2421" y="4799"/>
                      <a:pt x="27292" y="59568"/>
                      <a:pt x="30467" y="82851"/>
                    </a:cubicBezTo>
                    <a:cubicBezTo>
                      <a:pt x="33642" y="106134"/>
                      <a:pt x="16179" y="133122"/>
                      <a:pt x="19354" y="140001"/>
                    </a:cubicBezTo>
                    <a:cubicBezTo>
                      <a:pt x="22529" y="146880"/>
                      <a:pt x="44755" y="132328"/>
                      <a:pt x="49517" y="124126"/>
                    </a:cubicBezTo>
                    <a:cubicBezTo>
                      <a:pt x="54280" y="115924"/>
                      <a:pt x="53221" y="102165"/>
                      <a:pt x="47929" y="90788"/>
                    </a:cubicBezTo>
                    <a:cubicBezTo>
                      <a:pt x="42637" y="79411"/>
                      <a:pt x="28086" y="68828"/>
                      <a:pt x="17767" y="55863"/>
                    </a:cubicBezTo>
                    <a:cubicBezTo>
                      <a:pt x="7448" y="42898"/>
                      <a:pt x="-1813" y="-4197"/>
                      <a:pt x="304" y="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EB788687-0359-48C3-BEB7-3B95F10CC7E7}"/>
                  </a:ext>
                </a:extLst>
              </p:cNvPr>
              <p:cNvSpPr/>
              <p:nvPr/>
            </p:nvSpPr>
            <p:spPr>
              <a:xfrm>
                <a:off x="1171912" y="3431259"/>
                <a:ext cx="130696" cy="94836"/>
              </a:xfrm>
              <a:custGeom>
                <a:avLst/>
                <a:gdLst>
                  <a:gd name="connsiteX0" fmla="*/ 1251 w 130696"/>
                  <a:gd name="connsiteY0" fmla="*/ 94579 h 94836"/>
                  <a:gd name="connsiteX1" fmla="*/ 110788 w 130696"/>
                  <a:gd name="connsiteY1" fmla="*/ 19966 h 94836"/>
                  <a:gd name="connsiteX2" fmla="*/ 128251 w 130696"/>
                  <a:gd name="connsiteY2" fmla="*/ 916 h 94836"/>
                  <a:gd name="connsiteX3" fmla="*/ 80626 w 130696"/>
                  <a:gd name="connsiteY3" fmla="*/ 7266 h 94836"/>
                  <a:gd name="connsiteX4" fmla="*/ 52051 w 130696"/>
                  <a:gd name="connsiteY4" fmla="*/ 43779 h 94836"/>
                  <a:gd name="connsiteX5" fmla="*/ 1251 w 130696"/>
                  <a:gd name="connsiteY5" fmla="*/ 94579 h 9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696" h="94836">
                    <a:moveTo>
                      <a:pt x="1251" y="94579"/>
                    </a:moveTo>
                    <a:cubicBezTo>
                      <a:pt x="11040" y="90610"/>
                      <a:pt x="89621" y="35577"/>
                      <a:pt x="110788" y="19966"/>
                    </a:cubicBezTo>
                    <a:cubicBezTo>
                      <a:pt x="131955" y="4355"/>
                      <a:pt x="133278" y="3033"/>
                      <a:pt x="128251" y="916"/>
                    </a:cubicBezTo>
                    <a:cubicBezTo>
                      <a:pt x="123224" y="-1201"/>
                      <a:pt x="93326" y="122"/>
                      <a:pt x="80626" y="7266"/>
                    </a:cubicBezTo>
                    <a:cubicBezTo>
                      <a:pt x="67926" y="14410"/>
                      <a:pt x="62105" y="32137"/>
                      <a:pt x="52051" y="43779"/>
                    </a:cubicBezTo>
                    <a:cubicBezTo>
                      <a:pt x="41997" y="55421"/>
                      <a:pt x="-8538" y="98548"/>
                      <a:pt x="1251" y="945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48B968D1-EEB2-4F55-9A4E-F40EFF42FC39}"/>
                  </a:ext>
                </a:extLst>
              </p:cNvPr>
              <p:cNvSpPr/>
              <p:nvPr/>
            </p:nvSpPr>
            <p:spPr>
              <a:xfrm>
                <a:off x="1090214" y="3232149"/>
                <a:ext cx="34044" cy="55285"/>
              </a:xfrm>
              <a:custGeom>
                <a:avLst/>
                <a:gdLst>
                  <a:gd name="connsiteX0" fmla="*/ 399 w 34044"/>
                  <a:gd name="connsiteY0" fmla="*/ 1 h 55285"/>
                  <a:gd name="connsiteX1" fmla="*/ 33736 w 34044"/>
                  <a:gd name="connsiteY1" fmla="*/ 50801 h 55285"/>
                  <a:gd name="connsiteX2" fmla="*/ 16274 w 34044"/>
                  <a:gd name="connsiteY2" fmla="*/ 52389 h 55285"/>
                  <a:gd name="connsiteX3" fmla="*/ 399 w 34044"/>
                  <a:gd name="connsiteY3" fmla="*/ 1 h 5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044" h="55285">
                    <a:moveTo>
                      <a:pt x="399" y="1"/>
                    </a:moveTo>
                    <a:cubicBezTo>
                      <a:pt x="3309" y="-264"/>
                      <a:pt x="31090" y="42070"/>
                      <a:pt x="33736" y="50801"/>
                    </a:cubicBezTo>
                    <a:cubicBezTo>
                      <a:pt x="36382" y="59532"/>
                      <a:pt x="21301" y="52918"/>
                      <a:pt x="16274" y="52389"/>
                    </a:cubicBezTo>
                    <a:cubicBezTo>
                      <a:pt x="11247" y="51860"/>
                      <a:pt x="-2511" y="266"/>
                      <a:pt x="399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3219EE6C-357D-48AB-8AF6-0DD70B8EA979}"/>
                  </a:ext>
                </a:extLst>
              </p:cNvPr>
              <p:cNvSpPr/>
              <p:nvPr/>
            </p:nvSpPr>
            <p:spPr>
              <a:xfrm>
                <a:off x="991097" y="3496557"/>
                <a:ext cx="561592" cy="359486"/>
              </a:xfrm>
              <a:custGeom>
                <a:avLst/>
                <a:gdLst>
                  <a:gd name="connsiteX0" fmla="*/ 1091 w 561592"/>
                  <a:gd name="connsiteY0" fmla="*/ 226131 h 359486"/>
                  <a:gd name="connsiteX1" fmla="*/ 172541 w 561592"/>
                  <a:gd name="connsiteY1" fmla="*/ 229306 h 359486"/>
                  <a:gd name="connsiteX2" fmla="*/ 239216 w 561592"/>
                  <a:gd name="connsiteY2" fmla="*/ 173743 h 359486"/>
                  <a:gd name="connsiteX3" fmla="*/ 423366 w 561592"/>
                  <a:gd name="connsiteY3" fmla="*/ 11818 h 359486"/>
                  <a:gd name="connsiteX4" fmla="*/ 472578 w 561592"/>
                  <a:gd name="connsiteY4" fmla="*/ 18168 h 359486"/>
                  <a:gd name="connsiteX5" fmla="*/ 496391 w 561592"/>
                  <a:gd name="connsiteY5" fmla="*/ 64206 h 359486"/>
                  <a:gd name="connsiteX6" fmla="*/ 561478 w 561592"/>
                  <a:gd name="connsiteY6" fmla="*/ 189618 h 359486"/>
                  <a:gd name="connsiteX7" fmla="*/ 510678 w 561592"/>
                  <a:gd name="connsiteY7" fmla="*/ 115006 h 359486"/>
                  <a:gd name="connsiteX8" fmla="*/ 455116 w 561592"/>
                  <a:gd name="connsiteY8" fmla="*/ 30868 h 359486"/>
                  <a:gd name="connsiteX9" fmla="*/ 364628 w 561592"/>
                  <a:gd name="connsiteY9" fmla="*/ 105481 h 359486"/>
                  <a:gd name="connsiteX10" fmla="*/ 280491 w 561592"/>
                  <a:gd name="connsiteY10" fmla="*/ 184856 h 359486"/>
                  <a:gd name="connsiteX11" fmla="*/ 204291 w 561592"/>
                  <a:gd name="connsiteY11" fmla="*/ 253118 h 359486"/>
                  <a:gd name="connsiteX12" fmla="*/ 167778 w 561592"/>
                  <a:gd name="connsiteY12" fmla="*/ 305506 h 359486"/>
                  <a:gd name="connsiteX13" fmla="*/ 190003 w 561592"/>
                  <a:gd name="connsiteY13" fmla="*/ 359481 h 359486"/>
                  <a:gd name="connsiteX14" fmla="*/ 182066 w 561592"/>
                  <a:gd name="connsiteY14" fmla="*/ 308681 h 359486"/>
                  <a:gd name="connsiteX15" fmla="*/ 197941 w 561592"/>
                  <a:gd name="connsiteY15" fmla="*/ 272168 h 359486"/>
                  <a:gd name="connsiteX16" fmla="*/ 336053 w 561592"/>
                  <a:gd name="connsiteY16" fmla="*/ 132468 h 359486"/>
                  <a:gd name="connsiteX17" fmla="*/ 364628 w 561592"/>
                  <a:gd name="connsiteY17" fmla="*/ 99131 h 359486"/>
                  <a:gd name="connsiteX18" fmla="*/ 286841 w 561592"/>
                  <a:gd name="connsiteY18" fmla="*/ 157868 h 359486"/>
                  <a:gd name="connsiteX19" fmla="*/ 107453 w 561592"/>
                  <a:gd name="connsiteY19" fmla="*/ 246768 h 359486"/>
                  <a:gd name="connsiteX20" fmla="*/ 1091 w 561592"/>
                  <a:gd name="connsiteY20" fmla="*/ 226131 h 35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592" h="359486">
                    <a:moveTo>
                      <a:pt x="1091" y="226131"/>
                    </a:moveTo>
                    <a:cubicBezTo>
                      <a:pt x="11939" y="223221"/>
                      <a:pt x="132854" y="238037"/>
                      <a:pt x="172541" y="229306"/>
                    </a:cubicBezTo>
                    <a:cubicBezTo>
                      <a:pt x="212229" y="220575"/>
                      <a:pt x="197412" y="209991"/>
                      <a:pt x="239216" y="173743"/>
                    </a:cubicBezTo>
                    <a:cubicBezTo>
                      <a:pt x="281020" y="137495"/>
                      <a:pt x="384472" y="37747"/>
                      <a:pt x="423366" y="11818"/>
                    </a:cubicBezTo>
                    <a:cubicBezTo>
                      <a:pt x="462260" y="-14111"/>
                      <a:pt x="460407" y="9437"/>
                      <a:pt x="472578" y="18168"/>
                    </a:cubicBezTo>
                    <a:cubicBezTo>
                      <a:pt x="484749" y="26899"/>
                      <a:pt x="496391" y="64206"/>
                      <a:pt x="496391" y="64206"/>
                    </a:cubicBezTo>
                    <a:cubicBezTo>
                      <a:pt x="511208" y="92781"/>
                      <a:pt x="559097" y="181152"/>
                      <a:pt x="561478" y="189618"/>
                    </a:cubicBezTo>
                    <a:cubicBezTo>
                      <a:pt x="563859" y="198084"/>
                      <a:pt x="528405" y="141464"/>
                      <a:pt x="510678" y="115006"/>
                    </a:cubicBezTo>
                    <a:cubicBezTo>
                      <a:pt x="492951" y="88548"/>
                      <a:pt x="479458" y="32455"/>
                      <a:pt x="455116" y="30868"/>
                    </a:cubicBezTo>
                    <a:cubicBezTo>
                      <a:pt x="430774" y="29280"/>
                      <a:pt x="393732" y="79816"/>
                      <a:pt x="364628" y="105481"/>
                    </a:cubicBezTo>
                    <a:cubicBezTo>
                      <a:pt x="335524" y="131146"/>
                      <a:pt x="280491" y="184856"/>
                      <a:pt x="280491" y="184856"/>
                    </a:cubicBezTo>
                    <a:cubicBezTo>
                      <a:pt x="253768" y="209462"/>
                      <a:pt x="223076" y="233010"/>
                      <a:pt x="204291" y="253118"/>
                    </a:cubicBezTo>
                    <a:cubicBezTo>
                      <a:pt x="185506" y="273226"/>
                      <a:pt x="170159" y="287779"/>
                      <a:pt x="167778" y="305506"/>
                    </a:cubicBezTo>
                    <a:cubicBezTo>
                      <a:pt x="165397" y="323233"/>
                      <a:pt x="187622" y="358952"/>
                      <a:pt x="190003" y="359481"/>
                    </a:cubicBezTo>
                    <a:cubicBezTo>
                      <a:pt x="192384" y="360010"/>
                      <a:pt x="180743" y="323233"/>
                      <a:pt x="182066" y="308681"/>
                    </a:cubicBezTo>
                    <a:cubicBezTo>
                      <a:pt x="183389" y="294129"/>
                      <a:pt x="172277" y="301537"/>
                      <a:pt x="197941" y="272168"/>
                    </a:cubicBezTo>
                    <a:cubicBezTo>
                      <a:pt x="223605" y="242799"/>
                      <a:pt x="308272" y="161307"/>
                      <a:pt x="336053" y="132468"/>
                    </a:cubicBezTo>
                    <a:cubicBezTo>
                      <a:pt x="363834" y="103629"/>
                      <a:pt x="372830" y="94898"/>
                      <a:pt x="364628" y="99131"/>
                    </a:cubicBezTo>
                    <a:cubicBezTo>
                      <a:pt x="356426" y="103364"/>
                      <a:pt x="329703" y="133262"/>
                      <a:pt x="286841" y="157868"/>
                    </a:cubicBezTo>
                    <a:cubicBezTo>
                      <a:pt x="243979" y="182474"/>
                      <a:pt x="152168" y="231687"/>
                      <a:pt x="107453" y="246768"/>
                    </a:cubicBezTo>
                    <a:cubicBezTo>
                      <a:pt x="62738" y="261849"/>
                      <a:pt x="-9757" y="229041"/>
                      <a:pt x="1091" y="226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70D127E6-7FBD-4564-A951-1E37E4CB2F15}"/>
                  </a:ext>
                </a:extLst>
              </p:cNvPr>
              <p:cNvSpPr/>
              <p:nvPr/>
            </p:nvSpPr>
            <p:spPr>
              <a:xfrm>
                <a:off x="1009247" y="3734718"/>
                <a:ext cx="124360" cy="144722"/>
              </a:xfrm>
              <a:custGeom>
                <a:avLst/>
                <a:gdLst>
                  <a:gd name="connsiteX0" fmla="*/ 6753 w 124360"/>
                  <a:gd name="connsiteY0" fmla="*/ 670 h 144722"/>
                  <a:gd name="connsiteX1" fmla="*/ 124228 w 124360"/>
                  <a:gd name="connsiteY1" fmla="*/ 141957 h 144722"/>
                  <a:gd name="connsiteX2" fmla="*/ 28978 w 124360"/>
                  <a:gd name="connsiteY2" fmla="*/ 89570 h 144722"/>
                  <a:gd name="connsiteX3" fmla="*/ 6753 w 124360"/>
                  <a:gd name="connsiteY3" fmla="*/ 670 h 14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360" h="144722">
                    <a:moveTo>
                      <a:pt x="6753" y="670"/>
                    </a:moveTo>
                    <a:cubicBezTo>
                      <a:pt x="22628" y="9401"/>
                      <a:pt x="120524" y="127140"/>
                      <a:pt x="124228" y="141957"/>
                    </a:cubicBezTo>
                    <a:cubicBezTo>
                      <a:pt x="127932" y="156774"/>
                      <a:pt x="53055" y="108091"/>
                      <a:pt x="28978" y="89570"/>
                    </a:cubicBezTo>
                    <a:cubicBezTo>
                      <a:pt x="4901" y="71049"/>
                      <a:pt x="-9122" y="-8061"/>
                      <a:pt x="6753" y="6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99C9BFA-3789-42FD-B1CB-42E5D1789DC2}"/>
                  </a:ext>
                </a:extLst>
              </p:cNvPr>
              <p:cNvSpPr/>
              <p:nvPr/>
            </p:nvSpPr>
            <p:spPr>
              <a:xfrm>
                <a:off x="1445949" y="3696370"/>
                <a:ext cx="91047" cy="153981"/>
              </a:xfrm>
              <a:custGeom>
                <a:avLst/>
                <a:gdLst>
                  <a:gd name="connsiteX0" fmla="*/ 90751 w 91047"/>
                  <a:gd name="connsiteY0" fmla="*/ 918 h 153981"/>
                  <a:gd name="connsiteX1" fmla="*/ 30426 w 91047"/>
                  <a:gd name="connsiteY1" fmla="*/ 50130 h 153981"/>
                  <a:gd name="connsiteX2" fmla="*/ 24076 w 91047"/>
                  <a:gd name="connsiteY2" fmla="*/ 153318 h 153981"/>
                  <a:gd name="connsiteX3" fmla="*/ 1851 w 91047"/>
                  <a:gd name="connsiteY3" fmla="*/ 89818 h 153981"/>
                  <a:gd name="connsiteX4" fmla="*/ 90751 w 91047"/>
                  <a:gd name="connsiteY4" fmla="*/ 918 h 153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47" h="153981">
                    <a:moveTo>
                      <a:pt x="90751" y="918"/>
                    </a:moveTo>
                    <a:cubicBezTo>
                      <a:pt x="95513" y="-5697"/>
                      <a:pt x="41538" y="24730"/>
                      <a:pt x="30426" y="50130"/>
                    </a:cubicBezTo>
                    <a:cubicBezTo>
                      <a:pt x="19314" y="75530"/>
                      <a:pt x="28838" y="146703"/>
                      <a:pt x="24076" y="153318"/>
                    </a:cubicBezTo>
                    <a:cubicBezTo>
                      <a:pt x="19314" y="159933"/>
                      <a:pt x="-7145" y="115483"/>
                      <a:pt x="1851" y="89818"/>
                    </a:cubicBezTo>
                    <a:cubicBezTo>
                      <a:pt x="10847" y="64153"/>
                      <a:pt x="85989" y="7533"/>
                      <a:pt x="90751" y="9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3DB93A2A-328A-4FE7-84BA-83E0406D25AF}"/>
                  </a:ext>
                </a:extLst>
              </p:cNvPr>
              <p:cNvSpPr/>
              <p:nvPr/>
            </p:nvSpPr>
            <p:spPr>
              <a:xfrm>
                <a:off x="720725" y="3855306"/>
                <a:ext cx="673109" cy="671478"/>
              </a:xfrm>
              <a:custGeom>
                <a:avLst/>
                <a:gdLst>
                  <a:gd name="connsiteX0" fmla="*/ 111125 w 673109"/>
                  <a:gd name="connsiteY0" fmla="*/ 670657 h 671478"/>
                  <a:gd name="connsiteX1" fmla="*/ 28575 w 673109"/>
                  <a:gd name="connsiteY1" fmla="*/ 416657 h 671478"/>
                  <a:gd name="connsiteX2" fmla="*/ 96838 w 673109"/>
                  <a:gd name="connsiteY2" fmla="*/ 194407 h 671478"/>
                  <a:gd name="connsiteX3" fmla="*/ 201613 w 673109"/>
                  <a:gd name="connsiteY3" fmla="*/ 76932 h 671478"/>
                  <a:gd name="connsiteX4" fmla="*/ 425450 w 673109"/>
                  <a:gd name="connsiteY4" fmla="*/ 8669 h 671478"/>
                  <a:gd name="connsiteX5" fmla="*/ 522288 w 673109"/>
                  <a:gd name="connsiteY5" fmla="*/ 2319 h 671478"/>
                  <a:gd name="connsiteX6" fmla="*/ 673100 w 673109"/>
                  <a:gd name="connsiteY6" fmla="*/ 21369 h 671478"/>
                  <a:gd name="connsiteX7" fmla="*/ 528638 w 673109"/>
                  <a:gd name="connsiteY7" fmla="*/ 22957 h 671478"/>
                  <a:gd name="connsiteX8" fmla="*/ 339725 w 673109"/>
                  <a:gd name="connsiteY8" fmla="*/ 42007 h 671478"/>
                  <a:gd name="connsiteX9" fmla="*/ 96838 w 673109"/>
                  <a:gd name="connsiteY9" fmla="*/ 145194 h 671478"/>
                  <a:gd name="connsiteX10" fmla="*/ 0 w 673109"/>
                  <a:gd name="connsiteY10" fmla="*/ 327757 h 671478"/>
                  <a:gd name="connsiteX11" fmla="*/ 111125 w 673109"/>
                  <a:gd name="connsiteY11" fmla="*/ 670657 h 67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109" h="671478">
                    <a:moveTo>
                      <a:pt x="111125" y="670657"/>
                    </a:moveTo>
                    <a:cubicBezTo>
                      <a:pt x="115888" y="685474"/>
                      <a:pt x="30956" y="496032"/>
                      <a:pt x="28575" y="416657"/>
                    </a:cubicBezTo>
                    <a:cubicBezTo>
                      <a:pt x="26194" y="337282"/>
                      <a:pt x="67998" y="251028"/>
                      <a:pt x="96838" y="194407"/>
                    </a:cubicBezTo>
                    <a:cubicBezTo>
                      <a:pt x="125678" y="137786"/>
                      <a:pt x="146844" y="107888"/>
                      <a:pt x="201613" y="76932"/>
                    </a:cubicBezTo>
                    <a:cubicBezTo>
                      <a:pt x="256382" y="45976"/>
                      <a:pt x="372004" y="21104"/>
                      <a:pt x="425450" y="8669"/>
                    </a:cubicBezTo>
                    <a:cubicBezTo>
                      <a:pt x="478896" y="-3766"/>
                      <a:pt x="481013" y="202"/>
                      <a:pt x="522288" y="2319"/>
                    </a:cubicBezTo>
                    <a:cubicBezTo>
                      <a:pt x="563563" y="4436"/>
                      <a:pt x="672042" y="17930"/>
                      <a:pt x="673100" y="21369"/>
                    </a:cubicBezTo>
                    <a:cubicBezTo>
                      <a:pt x="674158" y="24808"/>
                      <a:pt x="584200" y="19517"/>
                      <a:pt x="528638" y="22957"/>
                    </a:cubicBezTo>
                    <a:cubicBezTo>
                      <a:pt x="473076" y="26397"/>
                      <a:pt x="411692" y="21634"/>
                      <a:pt x="339725" y="42007"/>
                    </a:cubicBezTo>
                    <a:cubicBezTo>
                      <a:pt x="267758" y="62380"/>
                      <a:pt x="153459" y="97569"/>
                      <a:pt x="96838" y="145194"/>
                    </a:cubicBezTo>
                    <a:cubicBezTo>
                      <a:pt x="40217" y="192819"/>
                      <a:pt x="0" y="242032"/>
                      <a:pt x="0" y="327757"/>
                    </a:cubicBezTo>
                    <a:cubicBezTo>
                      <a:pt x="0" y="413482"/>
                      <a:pt x="106362" y="655840"/>
                      <a:pt x="111125" y="670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8B755F81-DE25-4683-AD00-18E15943F194}"/>
                  </a:ext>
                </a:extLst>
              </p:cNvPr>
              <p:cNvSpPr/>
              <p:nvPr/>
            </p:nvSpPr>
            <p:spPr>
              <a:xfrm>
                <a:off x="363653" y="4409718"/>
                <a:ext cx="534922" cy="1572605"/>
              </a:xfrm>
              <a:custGeom>
                <a:avLst/>
                <a:gdLst>
                  <a:gd name="connsiteX0" fmla="*/ 398347 w 534922"/>
                  <a:gd name="connsiteY0" fmla="*/ 3532 h 1572605"/>
                  <a:gd name="connsiteX1" fmla="*/ 182447 w 534922"/>
                  <a:gd name="connsiteY1" fmla="*/ 451207 h 1572605"/>
                  <a:gd name="connsiteX2" fmla="*/ 42747 w 534922"/>
                  <a:gd name="connsiteY2" fmla="*/ 860782 h 1572605"/>
                  <a:gd name="connsiteX3" fmla="*/ 68147 w 534922"/>
                  <a:gd name="connsiteY3" fmla="*/ 1149707 h 1572605"/>
                  <a:gd name="connsiteX4" fmla="*/ 160222 w 534922"/>
                  <a:gd name="connsiteY4" fmla="*/ 1302107 h 1572605"/>
                  <a:gd name="connsiteX5" fmla="*/ 274522 w 534922"/>
                  <a:gd name="connsiteY5" fmla="*/ 1422757 h 1572605"/>
                  <a:gd name="connsiteX6" fmla="*/ 534872 w 534922"/>
                  <a:gd name="connsiteY6" fmla="*/ 1571982 h 1572605"/>
                  <a:gd name="connsiteX7" fmla="*/ 252297 w 534922"/>
                  <a:gd name="connsiteY7" fmla="*/ 1362432 h 1572605"/>
                  <a:gd name="connsiteX8" fmla="*/ 36397 w 534922"/>
                  <a:gd name="connsiteY8" fmla="*/ 1076682 h 1572605"/>
                  <a:gd name="connsiteX9" fmla="*/ 30047 w 534922"/>
                  <a:gd name="connsiteY9" fmla="*/ 756007 h 1572605"/>
                  <a:gd name="connsiteX10" fmla="*/ 334847 w 534922"/>
                  <a:gd name="connsiteY10" fmla="*/ 270232 h 1572605"/>
                  <a:gd name="connsiteX11" fmla="*/ 398347 w 534922"/>
                  <a:gd name="connsiteY11" fmla="*/ 3532 h 157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4922" h="1572605">
                    <a:moveTo>
                      <a:pt x="398347" y="3532"/>
                    </a:moveTo>
                    <a:cubicBezTo>
                      <a:pt x="372947" y="33695"/>
                      <a:pt x="241714" y="308332"/>
                      <a:pt x="182447" y="451207"/>
                    </a:cubicBezTo>
                    <a:cubicBezTo>
                      <a:pt x="123180" y="594082"/>
                      <a:pt x="61797" y="744365"/>
                      <a:pt x="42747" y="860782"/>
                    </a:cubicBezTo>
                    <a:cubicBezTo>
                      <a:pt x="23697" y="977199"/>
                      <a:pt x="48568" y="1076153"/>
                      <a:pt x="68147" y="1149707"/>
                    </a:cubicBezTo>
                    <a:cubicBezTo>
                      <a:pt x="87726" y="1223261"/>
                      <a:pt x="125826" y="1256599"/>
                      <a:pt x="160222" y="1302107"/>
                    </a:cubicBezTo>
                    <a:cubicBezTo>
                      <a:pt x="194618" y="1347615"/>
                      <a:pt x="212080" y="1377778"/>
                      <a:pt x="274522" y="1422757"/>
                    </a:cubicBezTo>
                    <a:cubicBezTo>
                      <a:pt x="336964" y="1467736"/>
                      <a:pt x="538576" y="1582036"/>
                      <a:pt x="534872" y="1571982"/>
                    </a:cubicBezTo>
                    <a:cubicBezTo>
                      <a:pt x="531168" y="1561928"/>
                      <a:pt x="335376" y="1444982"/>
                      <a:pt x="252297" y="1362432"/>
                    </a:cubicBezTo>
                    <a:cubicBezTo>
                      <a:pt x="169218" y="1279882"/>
                      <a:pt x="73439" y="1177753"/>
                      <a:pt x="36397" y="1076682"/>
                    </a:cubicBezTo>
                    <a:cubicBezTo>
                      <a:pt x="-645" y="975611"/>
                      <a:pt x="-19695" y="890415"/>
                      <a:pt x="30047" y="756007"/>
                    </a:cubicBezTo>
                    <a:cubicBezTo>
                      <a:pt x="79789" y="621599"/>
                      <a:pt x="271876" y="397761"/>
                      <a:pt x="334847" y="270232"/>
                    </a:cubicBezTo>
                    <a:cubicBezTo>
                      <a:pt x="397818" y="142703"/>
                      <a:pt x="423747" y="-26631"/>
                      <a:pt x="398347" y="35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393DE5FE-2240-40DE-85AD-BB14F74A473A}"/>
                  </a:ext>
                </a:extLst>
              </p:cNvPr>
              <p:cNvSpPr/>
              <p:nvPr/>
            </p:nvSpPr>
            <p:spPr>
              <a:xfrm>
                <a:off x="662210" y="4686226"/>
                <a:ext cx="223854" cy="568467"/>
              </a:xfrm>
              <a:custGeom>
                <a:avLst/>
                <a:gdLst>
                  <a:gd name="connsiteX0" fmla="*/ 33115 w 223854"/>
                  <a:gd name="connsiteY0" fmla="*/ 74 h 568467"/>
                  <a:gd name="connsiteX1" fmla="*/ 10890 w 223854"/>
                  <a:gd name="connsiteY1" fmla="*/ 266774 h 568467"/>
                  <a:gd name="connsiteX2" fmla="*/ 223615 w 223854"/>
                  <a:gd name="connsiteY2" fmla="*/ 568399 h 568467"/>
                  <a:gd name="connsiteX3" fmla="*/ 52165 w 223854"/>
                  <a:gd name="connsiteY3" fmla="*/ 292174 h 568467"/>
                  <a:gd name="connsiteX4" fmla="*/ 33115 w 223854"/>
                  <a:gd name="connsiteY4" fmla="*/ 74 h 56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54" h="568467">
                    <a:moveTo>
                      <a:pt x="33115" y="74"/>
                    </a:moveTo>
                    <a:cubicBezTo>
                      <a:pt x="26236" y="-4159"/>
                      <a:pt x="-20860" y="172053"/>
                      <a:pt x="10890" y="266774"/>
                    </a:cubicBezTo>
                    <a:cubicBezTo>
                      <a:pt x="42640" y="361495"/>
                      <a:pt x="216736" y="564166"/>
                      <a:pt x="223615" y="568399"/>
                    </a:cubicBezTo>
                    <a:cubicBezTo>
                      <a:pt x="230494" y="572632"/>
                      <a:pt x="87090" y="380545"/>
                      <a:pt x="52165" y="292174"/>
                    </a:cubicBezTo>
                    <a:cubicBezTo>
                      <a:pt x="17240" y="203803"/>
                      <a:pt x="39994" y="4307"/>
                      <a:pt x="33115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D3F56048-65AE-4EF6-964B-E49521942526}"/>
                  </a:ext>
                </a:extLst>
              </p:cNvPr>
              <p:cNvSpPr/>
              <p:nvPr/>
            </p:nvSpPr>
            <p:spPr>
              <a:xfrm>
                <a:off x="856615" y="4796941"/>
                <a:ext cx="541852" cy="493644"/>
              </a:xfrm>
              <a:custGeom>
                <a:avLst/>
                <a:gdLst>
                  <a:gd name="connsiteX0" fmla="*/ 283210 w 541852"/>
                  <a:gd name="connsiteY0" fmla="*/ 484 h 493644"/>
                  <a:gd name="connsiteX1" fmla="*/ 64135 w 541852"/>
                  <a:gd name="connsiteY1" fmla="*/ 171934 h 493644"/>
                  <a:gd name="connsiteX2" fmla="*/ 3810 w 541852"/>
                  <a:gd name="connsiteY2" fmla="*/ 394184 h 493644"/>
                  <a:gd name="connsiteX3" fmla="*/ 41910 w 541852"/>
                  <a:gd name="connsiteY3" fmla="*/ 451334 h 493644"/>
                  <a:gd name="connsiteX4" fmla="*/ 200660 w 541852"/>
                  <a:gd name="connsiteY4" fmla="*/ 489434 h 493644"/>
                  <a:gd name="connsiteX5" fmla="*/ 311785 w 541852"/>
                  <a:gd name="connsiteY5" fmla="*/ 486259 h 493644"/>
                  <a:gd name="connsiteX6" fmla="*/ 540385 w 541852"/>
                  <a:gd name="connsiteY6" fmla="*/ 432284 h 493644"/>
                  <a:gd name="connsiteX7" fmla="*/ 391160 w 541852"/>
                  <a:gd name="connsiteY7" fmla="*/ 489434 h 493644"/>
                  <a:gd name="connsiteX8" fmla="*/ 35560 w 541852"/>
                  <a:gd name="connsiteY8" fmla="*/ 410059 h 493644"/>
                  <a:gd name="connsiteX9" fmla="*/ 16510 w 541852"/>
                  <a:gd name="connsiteY9" fmla="*/ 232259 h 493644"/>
                  <a:gd name="connsiteX10" fmla="*/ 70485 w 541852"/>
                  <a:gd name="connsiteY10" fmla="*/ 124309 h 493644"/>
                  <a:gd name="connsiteX11" fmla="*/ 283210 w 541852"/>
                  <a:gd name="connsiteY11" fmla="*/ 484 h 49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1852" h="493644">
                    <a:moveTo>
                      <a:pt x="283210" y="484"/>
                    </a:moveTo>
                    <a:cubicBezTo>
                      <a:pt x="282152" y="8421"/>
                      <a:pt x="110702" y="106317"/>
                      <a:pt x="64135" y="171934"/>
                    </a:cubicBezTo>
                    <a:cubicBezTo>
                      <a:pt x="17568" y="237551"/>
                      <a:pt x="7514" y="347617"/>
                      <a:pt x="3810" y="394184"/>
                    </a:cubicBezTo>
                    <a:cubicBezTo>
                      <a:pt x="106" y="440751"/>
                      <a:pt x="9102" y="435459"/>
                      <a:pt x="41910" y="451334"/>
                    </a:cubicBezTo>
                    <a:cubicBezTo>
                      <a:pt x="74718" y="467209"/>
                      <a:pt x="155681" y="483613"/>
                      <a:pt x="200660" y="489434"/>
                    </a:cubicBezTo>
                    <a:cubicBezTo>
                      <a:pt x="245639" y="495255"/>
                      <a:pt x="255164" y="495784"/>
                      <a:pt x="311785" y="486259"/>
                    </a:cubicBezTo>
                    <a:cubicBezTo>
                      <a:pt x="368406" y="476734"/>
                      <a:pt x="527156" y="431755"/>
                      <a:pt x="540385" y="432284"/>
                    </a:cubicBezTo>
                    <a:cubicBezTo>
                      <a:pt x="553614" y="432813"/>
                      <a:pt x="475297" y="493138"/>
                      <a:pt x="391160" y="489434"/>
                    </a:cubicBezTo>
                    <a:cubicBezTo>
                      <a:pt x="307023" y="485730"/>
                      <a:pt x="98002" y="452921"/>
                      <a:pt x="35560" y="410059"/>
                    </a:cubicBezTo>
                    <a:cubicBezTo>
                      <a:pt x="-26882" y="367197"/>
                      <a:pt x="10689" y="279884"/>
                      <a:pt x="16510" y="232259"/>
                    </a:cubicBezTo>
                    <a:cubicBezTo>
                      <a:pt x="22331" y="184634"/>
                      <a:pt x="29739" y="164526"/>
                      <a:pt x="70485" y="124309"/>
                    </a:cubicBezTo>
                    <a:cubicBezTo>
                      <a:pt x="111231" y="84092"/>
                      <a:pt x="284268" y="-7453"/>
                      <a:pt x="283210" y="4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9D6696DB-10AF-40C9-892C-5D5C2AEE9FD5}"/>
                  </a:ext>
                </a:extLst>
              </p:cNvPr>
              <p:cNvSpPr/>
              <p:nvPr/>
            </p:nvSpPr>
            <p:spPr>
              <a:xfrm>
                <a:off x="811501" y="5521323"/>
                <a:ext cx="738632" cy="161934"/>
              </a:xfrm>
              <a:custGeom>
                <a:avLst/>
                <a:gdLst>
                  <a:gd name="connsiteX0" fmla="*/ 1299 w 738632"/>
                  <a:gd name="connsiteY0" fmla="*/ 2 h 161934"/>
                  <a:gd name="connsiteX1" fmla="*/ 267999 w 738632"/>
                  <a:gd name="connsiteY1" fmla="*/ 120652 h 161934"/>
                  <a:gd name="connsiteX2" fmla="*/ 420399 w 738632"/>
                  <a:gd name="connsiteY2" fmla="*/ 161927 h 161934"/>
                  <a:gd name="connsiteX3" fmla="*/ 652174 w 738632"/>
                  <a:gd name="connsiteY3" fmla="*/ 123827 h 161934"/>
                  <a:gd name="connsiteX4" fmla="*/ 734724 w 738632"/>
                  <a:gd name="connsiteY4" fmla="*/ 92077 h 161934"/>
                  <a:gd name="connsiteX5" fmla="*/ 690274 w 738632"/>
                  <a:gd name="connsiteY5" fmla="*/ 69852 h 161934"/>
                  <a:gd name="connsiteX6" fmla="*/ 394999 w 738632"/>
                  <a:gd name="connsiteY6" fmla="*/ 152402 h 161934"/>
                  <a:gd name="connsiteX7" fmla="*/ 175924 w 738632"/>
                  <a:gd name="connsiteY7" fmla="*/ 117477 h 161934"/>
                  <a:gd name="connsiteX8" fmla="*/ 1299 w 738632"/>
                  <a:gd name="connsiteY8" fmla="*/ 2 h 16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8632" h="161934">
                    <a:moveTo>
                      <a:pt x="1299" y="2"/>
                    </a:moveTo>
                    <a:cubicBezTo>
                      <a:pt x="16645" y="531"/>
                      <a:pt x="198149" y="93665"/>
                      <a:pt x="267999" y="120652"/>
                    </a:cubicBezTo>
                    <a:cubicBezTo>
                      <a:pt x="337849" y="147640"/>
                      <a:pt x="356370" y="161398"/>
                      <a:pt x="420399" y="161927"/>
                    </a:cubicBezTo>
                    <a:cubicBezTo>
                      <a:pt x="484428" y="162456"/>
                      <a:pt x="599787" y="135469"/>
                      <a:pt x="652174" y="123827"/>
                    </a:cubicBezTo>
                    <a:cubicBezTo>
                      <a:pt x="704561" y="112185"/>
                      <a:pt x="728374" y="101073"/>
                      <a:pt x="734724" y="92077"/>
                    </a:cubicBezTo>
                    <a:cubicBezTo>
                      <a:pt x="741074" y="83081"/>
                      <a:pt x="746895" y="59798"/>
                      <a:pt x="690274" y="69852"/>
                    </a:cubicBezTo>
                    <a:cubicBezTo>
                      <a:pt x="633653" y="79906"/>
                      <a:pt x="480724" y="144465"/>
                      <a:pt x="394999" y="152402"/>
                    </a:cubicBezTo>
                    <a:cubicBezTo>
                      <a:pt x="309274" y="160339"/>
                      <a:pt x="241541" y="136527"/>
                      <a:pt x="175924" y="117477"/>
                    </a:cubicBezTo>
                    <a:cubicBezTo>
                      <a:pt x="110307" y="98427"/>
                      <a:pt x="-14047" y="-527"/>
                      <a:pt x="1299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C79B4A39-D39D-4A98-BE89-770ACB0C0B72}"/>
                  </a:ext>
                </a:extLst>
              </p:cNvPr>
              <p:cNvSpPr/>
              <p:nvPr/>
            </p:nvSpPr>
            <p:spPr>
              <a:xfrm>
                <a:off x="1091687" y="5946520"/>
                <a:ext cx="603764" cy="346436"/>
              </a:xfrm>
              <a:custGeom>
                <a:avLst/>
                <a:gdLst>
                  <a:gd name="connsiteX0" fmla="*/ 603763 w 603764"/>
                  <a:gd name="connsiteY0" fmla="*/ 255 h 346436"/>
                  <a:gd name="connsiteX1" fmla="*/ 362463 w 603764"/>
                  <a:gd name="connsiteY1" fmla="*/ 149480 h 346436"/>
                  <a:gd name="connsiteX2" fmla="*/ 191013 w 603764"/>
                  <a:gd name="connsiteY2" fmla="*/ 247905 h 346436"/>
                  <a:gd name="connsiteX3" fmla="*/ 513 w 603764"/>
                  <a:gd name="connsiteY3" fmla="*/ 346330 h 346436"/>
                  <a:gd name="connsiteX4" fmla="*/ 251338 w 603764"/>
                  <a:gd name="connsiteY4" fmla="*/ 263780 h 346436"/>
                  <a:gd name="connsiteX5" fmla="*/ 365638 w 603764"/>
                  <a:gd name="connsiteY5" fmla="*/ 117730 h 346436"/>
                  <a:gd name="connsiteX6" fmla="*/ 603763 w 603764"/>
                  <a:gd name="connsiteY6" fmla="*/ 255 h 34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64" h="346436">
                    <a:moveTo>
                      <a:pt x="603763" y="255"/>
                    </a:moveTo>
                    <a:cubicBezTo>
                      <a:pt x="603234" y="5547"/>
                      <a:pt x="431255" y="108205"/>
                      <a:pt x="362463" y="149480"/>
                    </a:cubicBezTo>
                    <a:cubicBezTo>
                      <a:pt x="293671" y="190755"/>
                      <a:pt x="251338" y="215097"/>
                      <a:pt x="191013" y="247905"/>
                    </a:cubicBezTo>
                    <a:cubicBezTo>
                      <a:pt x="130688" y="280713"/>
                      <a:pt x="-9541" y="343684"/>
                      <a:pt x="513" y="346330"/>
                    </a:cubicBezTo>
                    <a:cubicBezTo>
                      <a:pt x="10567" y="348976"/>
                      <a:pt x="190484" y="301880"/>
                      <a:pt x="251338" y="263780"/>
                    </a:cubicBezTo>
                    <a:cubicBezTo>
                      <a:pt x="312192" y="225680"/>
                      <a:pt x="311663" y="162180"/>
                      <a:pt x="365638" y="117730"/>
                    </a:cubicBezTo>
                    <a:cubicBezTo>
                      <a:pt x="419613" y="73280"/>
                      <a:pt x="604292" y="-5037"/>
                      <a:pt x="603763" y="2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42508202-D600-41AA-87C1-52EDE889A8F3}"/>
                  </a:ext>
                </a:extLst>
              </p:cNvPr>
              <p:cNvSpPr/>
              <p:nvPr/>
            </p:nvSpPr>
            <p:spPr>
              <a:xfrm>
                <a:off x="561616" y="5889339"/>
                <a:ext cx="1248170" cy="925177"/>
              </a:xfrm>
              <a:custGeom>
                <a:avLst/>
                <a:gdLst>
                  <a:gd name="connsiteX0" fmla="*/ 1248134 w 1248170"/>
                  <a:gd name="connsiteY0" fmla="*/ 501936 h 925177"/>
                  <a:gd name="connsiteX1" fmla="*/ 1013184 w 1248170"/>
                  <a:gd name="connsiteY1" fmla="*/ 673386 h 925177"/>
                  <a:gd name="connsiteX2" fmla="*/ 603609 w 1248170"/>
                  <a:gd name="connsiteY2" fmla="*/ 889286 h 925177"/>
                  <a:gd name="connsiteX3" fmla="*/ 279759 w 1248170"/>
                  <a:gd name="connsiteY3" fmla="*/ 917861 h 925177"/>
                  <a:gd name="connsiteX4" fmla="*/ 143234 w 1248170"/>
                  <a:gd name="connsiteY4" fmla="*/ 813086 h 925177"/>
                  <a:gd name="connsiteX5" fmla="*/ 359 w 1248170"/>
                  <a:gd name="connsiteY5" fmla="*/ 530511 h 925177"/>
                  <a:gd name="connsiteX6" fmla="*/ 105134 w 1248170"/>
                  <a:gd name="connsiteY6" fmla="*/ 200311 h 925177"/>
                  <a:gd name="connsiteX7" fmla="*/ 190859 w 1248170"/>
                  <a:gd name="connsiteY7" fmla="*/ 286 h 925177"/>
                  <a:gd name="connsiteX8" fmla="*/ 44809 w 1248170"/>
                  <a:gd name="connsiteY8" fmla="*/ 241586 h 925177"/>
                  <a:gd name="connsiteX9" fmla="*/ 44809 w 1248170"/>
                  <a:gd name="connsiteY9" fmla="*/ 467011 h 925177"/>
                  <a:gd name="connsiteX10" fmla="*/ 32109 w 1248170"/>
                  <a:gd name="connsiteY10" fmla="*/ 689261 h 925177"/>
                  <a:gd name="connsiteX11" fmla="*/ 108309 w 1248170"/>
                  <a:gd name="connsiteY11" fmla="*/ 851186 h 925177"/>
                  <a:gd name="connsiteX12" fmla="*/ 413109 w 1248170"/>
                  <a:gd name="connsiteY12" fmla="*/ 914686 h 925177"/>
                  <a:gd name="connsiteX13" fmla="*/ 778234 w 1248170"/>
                  <a:gd name="connsiteY13" fmla="*/ 832136 h 925177"/>
                  <a:gd name="connsiteX14" fmla="*/ 1029059 w 1248170"/>
                  <a:gd name="connsiteY14" fmla="*/ 714661 h 925177"/>
                  <a:gd name="connsiteX15" fmla="*/ 1248134 w 1248170"/>
                  <a:gd name="connsiteY15" fmla="*/ 501936 h 92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8170" h="925177">
                    <a:moveTo>
                      <a:pt x="1248134" y="501936"/>
                    </a:moveTo>
                    <a:cubicBezTo>
                      <a:pt x="1245488" y="495057"/>
                      <a:pt x="1120605" y="608828"/>
                      <a:pt x="1013184" y="673386"/>
                    </a:cubicBezTo>
                    <a:cubicBezTo>
                      <a:pt x="905763" y="737944"/>
                      <a:pt x="725846" y="848540"/>
                      <a:pt x="603609" y="889286"/>
                    </a:cubicBezTo>
                    <a:cubicBezTo>
                      <a:pt x="481371" y="930032"/>
                      <a:pt x="356488" y="930561"/>
                      <a:pt x="279759" y="917861"/>
                    </a:cubicBezTo>
                    <a:cubicBezTo>
                      <a:pt x="203030" y="905161"/>
                      <a:pt x="189801" y="877644"/>
                      <a:pt x="143234" y="813086"/>
                    </a:cubicBezTo>
                    <a:cubicBezTo>
                      <a:pt x="96667" y="748528"/>
                      <a:pt x="6709" y="632640"/>
                      <a:pt x="359" y="530511"/>
                    </a:cubicBezTo>
                    <a:cubicBezTo>
                      <a:pt x="-5991" y="428382"/>
                      <a:pt x="73384" y="288682"/>
                      <a:pt x="105134" y="200311"/>
                    </a:cubicBezTo>
                    <a:cubicBezTo>
                      <a:pt x="136884" y="111940"/>
                      <a:pt x="200913" y="-6593"/>
                      <a:pt x="190859" y="286"/>
                    </a:cubicBezTo>
                    <a:cubicBezTo>
                      <a:pt x="180805" y="7165"/>
                      <a:pt x="69151" y="163799"/>
                      <a:pt x="44809" y="241586"/>
                    </a:cubicBezTo>
                    <a:cubicBezTo>
                      <a:pt x="20467" y="319373"/>
                      <a:pt x="46926" y="392399"/>
                      <a:pt x="44809" y="467011"/>
                    </a:cubicBezTo>
                    <a:cubicBezTo>
                      <a:pt x="42692" y="541623"/>
                      <a:pt x="21526" y="625232"/>
                      <a:pt x="32109" y="689261"/>
                    </a:cubicBezTo>
                    <a:cubicBezTo>
                      <a:pt x="42692" y="753290"/>
                      <a:pt x="44809" y="813615"/>
                      <a:pt x="108309" y="851186"/>
                    </a:cubicBezTo>
                    <a:cubicBezTo>
                      <a:pt x="171809" y="888757"/>
                      <a:pt x="301455" y="917861"/>
                      <a:pt x="413109" y="914686"/>
                    </a:cubicBezTo>
                    <a:cubicBezTo>
                      <a:pt x="524763" y="911511"/>
                      <a:pt x="675576" y="865473"/>
                      <a:pt x="778234" y="832136"/>
                    </a:cubicBezTo>
                    <a:cubicBezTo>
                      <a:pt x="880892" y="798799"/>
                      <a:pt x="948097" y="771811"/>
                      <a:pt x="1029059" y="714661"/>
                    </a:cubicBezTo>
                    <a:cubicBezTo>
                      <a:pt x="1110021" y="657511"/>
                      <a:pt x="1250780" y="508815"/>
                      <a:pt x="1248134" y="501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DC7E4FE2-2EB0-4152-AF08-11243E7BB682}"/>
                  </a:ext>
                </a:extLst>
              </p:cNvPr>
              <p:cNvSpPr/>
              <p:nvPr/>
            </p:nvSpPr>
            <p:spPr>
              <a:xfrm>
                <a:off x="2407611" y="4672408"/>
                <a:ext cx="1269928" cy="206988"/>
              </a:xfrm>
              <a:custGeom>
                <a:avLst/>
                <a:gdLst>
                  <a:gd name="connsiteX0" fmla="*/ 627 w 1269928"/>
                  <a:gd name="connsiteY0" fmla="*/ 196455 h 206988"/>
                  <a:gd name="connsiteX1" fmla="*/ 264152 w 1269928"/>
                  <a:gd name="connsiteY1" fmla="*/ 175817 h 206988"/>
                  <a:gd name="connsiteX2" fmla="*/ 378452 w 1269928"/>
                  <a:gd name="connsiteY2" fmla="*/ 198042 h 206988"/>
                  <a:gd name="connsiteX3" fmla="*/ 665789 w 1269928"/>
                  <a:gd name="connsiteY3" fmla="*/ 148830 h 206988"/>
                  <a:gd name="connsiteX4" fmla="*/ 859464 w 1269928"/>
                  <a:gd name="connsiteY4" fmla="*/ 53580 h 206988"/>
                  <a:gd name="connsiteX5" fmla="*/ 957889 w 1269928"/>
                  <a:gd name="connsiteY5" fmla="*/ 5955 h 206988"/>
                  <a:gd name="connsiteX6" fmla="*/ 1000752 w 1269928"/>
                  <a:gd name="connsiteY6" fmla="*/ 4367 h 206988"/>
                  <a:gd name="connsiteX7" fmla="*/ 1075364 w 1269928"/>
                  <a:gd name="connsiteY7" fmla="*/ 39292 h 206988"/>
                  <a:gd name="connsiteX8" fmla="*/ 1156327 w 1269928"/>
                  <a:gd name="connsiteY8" fmla="*/ 48817 h 206988"/>
                  <a:gd name="connsiteX9" fmla="*/ 1269039 w 1269928"/>
                  <a:gd name="connsiteY9" fmla="*/ 26592 h 206988"/>
                  <a:gd name="connsiteX10" fmla="*/ 1091239 w 1269928"/>
                  <a:gd name="connsiteY10" fmla="*/ 39292 h 206988"/>
                  <a:gd name="connsiteX11" fmla="*/ 935664 w 1269928"/>
                  <a:gd name="connsiteY11" fmla="*/ 12305 h 206988"/>
                  <a:gd name="connsiteX12" fmla="*/ 865814 w 1269928"/>
                  <a:gd name="connsiteY12" fmla="*/ 15480 h 206988"/>
                  <a:gd name="connsiteX13" fmla="*/ 630864 w 1269928"/>
                  <a:gd name="connsiteY13" fmla="*/ 145655 h 206988"/>
                  <a:gd name="connsiteX14" fmla="*/ 378452 w 1269928"/>
                  <a:gd name="connsiteY14" fmla="*/ 204392 h 206988"/>
                  <a:gd name="connsiteX15" fmla="*/ 195889 w 1269928"/>
                  <a:gd name="connsiteY15" fmla="*/ 196455 h 206988"/>
                  <a:gd name="connsiteX16" fmla="*/ 627 w 1269928"/>
                  <a:gd name="connsiteY16" fmla="*/ 196455 h 206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69928" h="206988">
                    <a:moveTo>
                      <a:pt x="627" y="196455"/>
                    </a:moveTo>
                    <a:cubicBezTo>
                      <a:pt x="12004" y="193015"/>
                      <a:pt x="201181" y="175553"/>
                      <a:pt x="264152" y="175817"/>
                    </a:cubicBezTo>
                    <a:cubicBezTo>
                      <a:pt x="327123" y="176081"/>
                      <a:pt x="311513" y="202540"/>
                      <a:pt x="378452" y="198042"/>
                    </a:cubicBezTo>
                    <a:cubicBezTo>
                      <a:pt x="445392" y="193544"/>
                      <a:pt x="585620" y="172907"/>
                      <a:pt x="665789" y="148830"/>
                    </a:cubicBezTo>
                    <a:cubicBezTo>
                      <a:pt x="745958" y="124753"/>
                      <a:pt x="859464" y="53580"/>
                      <a:pt x="859464" y="53580"/>
                    </a:cubicBezTo>
                    <a:cubicBezTo>
                      <a:pt x="908147" y="29768"/>
                      <a:pt x="934341" y="14157"/>
                      <a:pt x="957889" y="5955"/>
                    </a:cubicBezTo>
                    <a:cubicBezTo>
                      <a:pt x="981437" y="-2247"/>
                      <a:pt x="981173" y="-1189"/>
                      <a:pt x="1000752" y="4367"/>
                    </a:cubicBezTo>
                    <a:cubicBezTo>
                      <a:pt x="1020331" y="9923"/>
                      <a:pt x="1049435" y="31884"/>
                      <a:pt x="1075364" y="39292"/>
                    </a:cubicBezTo>
                    <a:cubicBezTo>
                      <a:pt x="1101293" y="46700"/>
                      <a:pt x="1124048" y="50934"/>
                      <a:pt x="1156327" y="48817"/>
                    </a:cubicBezTo>
                    <a:cubicBezTo>
                      <a:pt x="1188606" y="46700"/>
                      <a:pt x="1279887" y="28179"/>
                      <a:pt x="1269039" y="26592"/>
                    </a:cubicBezTo>
                    <a:cubicBezTo>
                      <a:pt x="1258191" y="25005"/>
                      <a:pt x="1146801" y="41673"/>
                      <a:pt x="1091239" y="39292"/>
                    </a:cubicBezTo>
                    <a:cubicBezTo>
                      <a:pt x="1035677" y="36911"/>
                      <a:pt x="973235" y="16274"/>
                      <a:pt x="935664" y="12305"/>
                    </a:cubicBezTo>
                    <a:cubicBezTo>
                      <a:pt x="898093" y="8336"/>
                      <a:pt x="916614" y="-6745"/>
                      <a:pt x="865814" y="15480"/>
                    </a:cubicBezTo>
                    <a:cubicBezTo>
                      <a:pt x="815014" y="37705"/>
                      <a:pt x="712091" y="114170"/>
                      <a:pt x="630864" y="145655"/>
                    </a:cubicBezTo>
                    <a:cubicBezTo>
                      <a:pt x="549637" y="177140"/>
                      <a:pt x="450948" y="195925"/>
                      <a:pt x="378452" y="204392"/>
                    </a:cubicBezTo>
                    <a:cubicBezTo>
                      <a:pt x="305956" y="212859"/>
                      <a:pt x="256214" y="198042"/>
                      <a:pt x="195889" y="196455"/>
                    </a:cubicBezTo>
                    <a:cubicBezTo>
                      <a:pt x="135564" y="194868"/>
                      <a:pt x="-10750" y="199895"/>
                      <a:pt x="627" y="1964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5B2764CF-AE61-4838-8388-1B1E49CA919F}"/>
                  </a:ext>
                </a:extLst>
              </p:cNvPr>
              <p:cNvSpPr/>
              <p:nvPr/>
            </p:nvSpPr>
            <p:spPr>
              <a:xfrm>
                <a:off x="2522090" y="5094711"/>
                <a:ext cx="999258" cy="158330"/>
              </a:xfrm>
              <a:custGeom>
                <a:avLst/>
                <a:gdLst>
                  <a:gd name="connsiteX0" fmla="*/ 2035 w 999258"/>
                  <a:gd name="connsiteY0" fmla="*/ 158327 h 158330"/>
                  <a:gd name="connsiteX1" fmla="*/ 289373 w 999258"/>
                  <a:gd name="connsiteY1" fmla="*/ 72602 h 158330"/>
                  <a:gd name="connsiteX2" fmla="*/ 532260 w 999258"/>
                  <a:gd name="connsiteY2" fmla="*/ 4339 h 158330"/>
                  <a:gd name="connsiteX3" fmla="*/ 659260 w 999258"/>
                  <a:gd name="connsiteY3" fmla="*/ 26564 h 158330"/>
                  <a:gd name="connsiteX4" fmla="*/ 883098 w 999258"/>
                  <a:gd name="connsiteY4" fmla="*/ 104352 h 158330"/>
                  <a:gd name="connsiteX5" fmla="*/ 995810 w 999258"/>
                  <a:gd name="connsiteY5" fmla="*/ 115464 h 158330"/>
                  <a:gd name="connsiteX6" fmla="*/ 922785 w 999258"/>
                  <a:gd name="connsiteY6" fmla="*/ 124989 h 158330"/>
                  <a:gd name="connsiteX7" fmla="*/ 481460 w 999258"/>
                  <a:gd name="connsiteY7" fmla="*/ 10689 h 158330"/>
                  <a:gd name="connsiteX8" fmla="*/ 411610 w 999258"/>
                  <a:gd name="connsiteY8" fmla="*/ 12277 h 158330"/>
                  <a:gd name="connsiteX9" fmla="*/ 173485 w 999258"/>
                  <a:gd name="connsiteY9" fmla="*/ 75777 h 158330"/>
                  <a:gd name="connsiteX10" fmla="*/ 2035 w 999258"/>
                  <a:gd name="connsiteY10" fmla="*/ 158327 h 15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9258" h="158330">
                    <a:moveTo>
                      <a:pt x="2035" y="158327"/>
                    </a:moveTo>
                    <a:cubicBezTo>
                      <a:pt x="21350" y="157798"/>
                      <a:pt x="289373" y="72602"/>
                      <a:pt x="289373" y="72602"/>
                    </a:cubicBezTo>
                    <a:cubicBezTo>
                      <a:pt x="377744" y="46937"/>
                      <a:pt x="470612" y="12012"/>
                      <a:pt x="532260" y="4339"/>
                    </a:cubicBezTo>
                    <a:cubicBezTo>
                      <a:pt x="593908" y="-3334"/>
                      <a:pt x="600787" y="9895"/>
                      <a:pt x="659260" y="26564"/>
                    </a:cubicBezTo>
                    <a:cubicBezTo>
                      <a:pt x="717733" y="43233"/>
                      <a:pt x="827006" y="89535"/>
                      <a:pt x="883098" y="104352"/>
                    </a:cubicBezTo>
                    <a:cubicBezTo>
                      <a:pt x="939190" y="119169"/>
                      <a:pt x="989196" y="112025"/>
                      <a:pt x="995810" y="115464"/>
                    </a:cubicBezTo>
                    <a:cubicBezTo>
                      <a:pt x="1002424" y="118903"/>
                      <a:pt x="1008510" y="142451"/>
                      <a:pt x="922785" y="124989"/>
                    </a:cubicBezTo>
                    <a:cubicBezTo>
                      <a:pt x="837060" y="107527"/>
                      <a:pt x="566656" y="29474"/>
                      <a:pt x="481460" y="10689"/>
                    </a:cubicBezTo>
                    <a:cubicBezTo>
                      <a:pt x="396264" y="-8096"/>
                      <a:pt x="462939" y="1429"/>
                      <a:pt x="411610" y="12277"/>
                    </a:cubicBezTo>
                    <a:cubicBezTo>
                      <a:pt x="360281" y="23125"/>
                      <a:pt x="241483" y="54346"/>
                      <a:pt x="173485" y="75777"/>
                    </a:cubicBezTo>
                    <a:cubicBezTo>
                      <a:pt x="105487" y="97208"/>
                      <a:pt x="-17280" y="158856"/>
                      <a:pt x="2035" y="1583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8FE5D18A-C245-4695-913E-EAD3766C8DBE}"/>
                  </a:ext>
                </a:extLst>
              </p:cNvPr>
              <p:cNvSpPr/>
              <p:nvPr/>
            </p:nvSpPr>
            <p:spPr>
              <a:xfrm>
                <a:off x="3403518" y="4705349"/>
                <a:ext cx="283253" cy="123997"/>
              </a:xfrm>
              <a:custGeom>
                <a:avLst/>
                <a:gdLst>
                  <a:gd name="connsiteX0" fmla="*/ 277895 w 283253"/>
                  <a:gd name="connsiteY0" fmla="*/ 1 h 123997"/>
                  <a:gd name="connsiteX1" fmla="*/ 244557 w 283253"/>
                  <a:gd name="connsiteY1" fmla="*/ 52389 h 123997"/>
                  <a:gd name="connsiteX2" fmla="*/ 166770 w 283253"/>
                  <a:gd name="connsiteY2" fmla="*/ 88901 h 123997"/>
                  <a:gd name="connsiteX3" fmla="*/ 82 w 283253"/>
                  <a:gd name="connsiteY3" fmla="*/ 123826 h 123997"/>
                  <a:gd name="connsiteX4" fmla="*/ 146132 w 283253"/>
                  <a:gd name="connsiteY4" fmla="*/ 100014 h 123997"/>
                  <a:gd name="connsiteX5" fmla="*/ 268370 w 283253"/>
                  <a:gd name="connsiteY5" fmla="*/ 50801 h 123997"/>
                  <a:gd name="connsiteX6" fmla="*/ 277895 w 283253"/>
                  <a:gd name="connsiteY6" fmla="*/ 1 h 12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3253" h="123997">
                    <a:moveTo>
                      <a:pt x="277895" y="1"/>
                    </a:moveTo>
                    <a:cubicBezTo>
                      <a:pt x="273926" y="266"/>
                      <a:pt x="263078" y="37572"/>
                      <a:pt x="244557" y="52389"/>
                    </a:cubicBezTo>
                    <a:cubicBezTo>
                      <a:pt x="226036" y="67206"/>
                      <a:pt x="207516" y="76995"/>
                      <a:pt x="166770" y="88901"/>
                    </a:cubicBezTo>
                    <a:cubicBezTo>
                      <a:pt x="126024" y="100807"/>
                      <a:pt x="3522" y="121974"/>
                      <a:pt x="82" y="123826"/>
                    </a:cubicBezTo>
                    <a:cubicBezTo>
                      <a:pt x="-3358" y="125678"/>
                      <a:pt x="101417" y="112185"/>
                      <a:pt x="146132" y="100014"/>
                    </a:cubicBezTo>
                    <a:cubicBezTo>
                      <a:pt x="190847" y="87843"/>
                      <a:pt x="245351" y="66941"/>
                      <a:pt x="268370" y="50801"/>
                    </a:cubicBezTo>
                    <a:cubicBezTo>
                      <a:pt x="291389" y="34661"/>
                      <a:pt x="281864" y="-264"/>
                      <a:pt x="27789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36C8F789-3743-417E-816C-6E80C78480C2}"/>
                  </a:ext>
                </a:extLst>
              </p:cNvPr>
              <p:cNvSpPr/>
              <p:nvPr/>
            </p:nvSpPr>
            <p:spPr>
              <a:xfrm>
                <a:off x="3411533" y="4837071"/>
                <a:ext cx="413262" cy="56351"/>
              </a:xfrm>
              <a:custGeom>
                <a:avLst/>
                <a:gdLst>
                  <a:gd name="connsiteX0" fmla="*/ 5 w 413262"/>
                  <a:gd name="connsiteY0" fmla="*/ 42 h 56351"/>
                  <a:gd name="connsiteX1" fmla="*/ 184155 w 413262"/>
                  <a:gd name="connsiteY1" fmla="*/ 54017 h 56351"/>
                  <a:gd name="connsiteX2" fmla="*/ 230192 w 413262"/>
                  <a:gd name="connsiteY2" fmla="*/ 44492 h 56351"/>
                  <a:gd name="connsiteX3" fmla="*/ 279405 w 413262"/>
                  <a:gd name="connsiteY3" fmla="*/ 25442 h 56351"/>
                  <a:gd name="connsiteX4" fmla="*/ 409580 w 413262"/>
                  <a:gd name="connsiteY4" fmla="*/ 20679 h 56351"/>
                  <a:gd name="connsiteX5" fmla="*/ 371480 w 413262"/>
                  <a:gd name="connsiteY5" fmla="*/ 1629 h 56351"/>
                  <a:gd name="connsiteX6" fmla="*/ 307980 w 413262"/>
                  <a:gd name="connsiteY6" fmla="*/ 11154 h 56351"/>
                  <a:gd name="connsiteX7" fmla="*/ 190505 w 413262"/>
                  <a:gd name="connsiteY7" fmla="*/ 44492 h 56351"/>
                  <a:gd name="connsiteX8" fmla="*/ 5 w 413262"/>
                  <a:gd name="connsiteY8" fmla="*/ 42 h 56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262" h="56351">
                    <a:moveTo>
                      <a:pt x="5" y="42"/>
                    </a:moveTo>
                    <a:cubicBezTo>
                      <a:pt x="-1053" y="1630"/>
                      <a:pt x="145791" y="46609"/>
                      <a:pt x="184155" y="54017"/>
                    </a:cubicBezTo>
                    <a:cubicBezTo>
                      <a:pt x="222519" y="61425"/>
                      <a:pt x="214317" y="49254"/>
                      <a:pt x="230192" y="44492"/>
                    </a:cubicBezTo>
                    <a:cubicBezTo>
                      <a:pt x="246067" y="39730"/>
                      <a:pt x="249507" y="29411"/>
                      <a:pt x="279405" y="25442"/>
                    </a:cubicBezTo>
                    <a:cubicBezTo>
                      <a:pt x="309303" y="21473"/>
                      <a:pt x="394234" y="24648"/>
                      <a:pt x="409580" y="20679"/>
                    </a:cubicBezTo>
                    <a:cubicBezTo>
                      <a:pt x="424926" y="16710"/>
                      <a:pt x="388413" y="3217"/>
                      <a:pt x="371480" y="1629"/>
                    </a:cubicBezTo>
                    <a:cubicBezTo>
                      <a:pt x="354547" y="41"/>
                      <a:pt x="338142" y="4010"/>
                      <a:pt x="307980" y="11154"/>
                    </a:cubicBezTo>
                    <a:cubicBezTo>
                      <a:pt x="277818" y="18298"/>
                      <a:pt x="239982" y="46609"/>
                      <a:pt x="190505" y="44492"/>
                    </a:cubicBezTo>
                    <a:cubicBezTo>
                      <a:pt x="141028" y="42375"/>
                      <a:pt x="1063" y="-1546"/>
                      <a:pt x="5" y="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AEFA3308-30C2-4495-BC12-A55130D4DEC1}"/>
                  </a:ext>
                </a:extLst>
              </p:cNvPr>
              <p:cNvSpPr/>
              <p:nvPr/>
            </p:nvSpPr>
            <p:spPr>
              <a:xfrm>
                <a:off x="3382963" y="4848038"/>
                <a:ext cx="446200" cy="160619"/>
              </a:xfrm>
              <a:custGeom>
                <a:avLst/>
                <a:gdLst>
                  <a:gd name="connsiteX0" fmla="*/ 0 w 446200"/>
                  <a:gd name="connsiteY0" fmla="*/ 160525 h 160619"/>
                  <a:gd name="connsiteX1" fmla="*/ 115887 w 446200"/>
                  <a:gd name="connsiteY1" fmla="*/ 146237 h 160619"/>
                  <a:gd name="connsiteX2" fmla="*/ 222250 w 446200"/>
                  <a:gd name="connsiteY2" fmla="*/ 144650 h 160619"/>
                  <a:gd name="connsiteX3" fmla="*/ 304800 w 446200"/>
                  <a:gd name="connsiteY3" fmla="*/ 112900 h 160619"/>
                  <a:gd name="connsiteX4" fmla="*/ 417512 w 446200"/>
                  <a:gd name="connsiteY4" fmla="*/ 58925 h 160619"/>
                  <a:gd name="connsiteX5" fmla="*/ 446087 w 446200"/>
                  <a:gd name="connsiteY5" fmla="*/ 187 h 160619"/>
                  <a:gd name="connsiteX6" fmla="*/ 411162 w 446200"/>
                  <a:gd name="connsiteY6" fmla="*/ 41462 h 160619"/>
                  <a:gd name="connsiteX7" fmla="*/ 358775 w 446200"/>
                  <a:gd name="connsiteY7" fmla="*/ 74800 h 160619"/>
                  <a:gd name="connsiteX8" fmla="*/ 233362 w 446200"/>
                  <a:gd name="connsiteY8" fmla="*/ 120837 h 160619"/>
                  <a:gd name="connsiteX9" fmla="*/ 115887 w 446200"/>
                  <a:gd name="connsiteY9" fmla="*/ 138300 h 160619"/>
                  <a:gd name="connsiteX10" fmla="*/ 0 w 446200"/>
                  <a:gd name="connsiteY10" fmla="*/ 160525 h 16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6200" h="160619">
                    <a:moveTo>
                      <a:pt x="0" y="160525"/>
                    </a:moveTo>
                    <a:cubicBezTo>
                      <a:pt x="0" y="161848"/>
                      <a:pt x="78845" y="148883"/>
                      <a:pt x="115887" y="146237"/>
                    </a:cubicBezTo>
                    <a:cubicBezTo>
                      <a:pt x="152929" y="143591"/>
                      <a:pt x="190765" y="150206"/>
                      <a:pt x="222250" y="144650"/>
                    </a:cubicBezTo>
                    <a:cubicBezTo>
                      <a:pt x="253736" y="139094"/>
                      <a:pt x="272256" y="127187"/>
                      <a:pt x="304800" y="112900"/>
                    </a:cubicBezTo>
                    <a:cubicBezTo>
                      <a:pt x="337344" y="98613"/>
                      <a:pt x="393964" y="77710"/>
                      <a:pt x="417512" y="58925"/>
                    </a:cubicBezTo>
                    <a:cubicBezTo>
                      <a:pt x="441060" y="40140"/>
                      <a:pt x="447145" y="3097"/>
                      <a:pt x="446087" y="187"/>
                    </a:cubicBezTo>
                    <a:cubicBezTo>
                      <a:pt x="445029" y="-2723"/>
                      <a:pt x="425714" y="29027"/>
                      <a:pt x="411162" y="41462"/>
                    </a:cubicBezTo>
                    <a:cubicBezTo>
                      <a:pt x="396610" y="53897"/>
                      <a:pt x="388408" y="61571"/>
                      <a:pt x="358775" y="74800"/>
                    </a:cubicBezTo>
                    <a:cubicBezTo>
                      <a:pt x="329142" y="88029"/>
                      <a:pt x="273843" y="110254"/>
                      <a:pt x="233362" y="120837"/>
                    </a:cubicBezTo>
                    <a:cubicBezTo>
                      <a:pt x="192881" y="131420"/>
                      <a:pt x="115887" y="138300"/>
                      <a:pt x="115887" y="138300"/>
                    </a:cubicBezTo>
                    <a:cubicBezTo>
                      <a:pt x="79904" y="143327"/>
                      <a:pt x="0" y="159202"/>
                      <a:pt x="0" y="1605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FBA8C99C-6E04-4D68-ACB3-199489F1CB75}"/>
                  </a:ext>
                </a:extLst>
              </p:cNvPr>
              <p:cNvSpPr/>
              <p:nvPr/>
            </p:nvSpPr>
            <p:spPr>
              <a:xfrm>
                <a:off x="3363912" y="5011723"/>
                <a:ext cx="351100" cy="50487"/>
              </a:xfrm>
              <a:custGeom>
                <a:avLst/>
                <a:gdLst>
                  <a:gd name="connsiteX0" fmla="*/ 1 w 351100"/>
                  <a:gd name="connsiteY0" fmla="*/ 1602 h 50487"/>
                  <a:gd name="connsiteX1" fmla="*/ 149226 w 351100"/>
                  <a:gd name="connsiteY1" fmla="*/ 49227 h 50487"/>
                  <a:gd name="connsiteX2" fmla="*/ 206376 w 351100"/>
                  <a:gd name="connsiteY2" fmla="*/ 34940 h 50487"/>
                  <a:gd name="connsiteX3" fmla="*/ 268288 w 351100"/>
                  <a:gd name="connsiteY3" fmla="*/ 15890 h 50487"/>
                  <a:gd name="connsiteX4" fmla="*/ 350838 w 351100"/>
                  <a:gd name="connsiteY4" fmla="*/ 6365 h 50487"/>
                  <a:gd name="connsiteX5" fmla="*/ 290513 w 351100"/>
                  <a:gd name="connsiteY5" fmla="*/ 1602 h 50487"/>
                  <a:gd name="connsiteX6" fmla="*/ 184151 w 351100"/>
                  <a:gd name="connsiteY6" fmla="*/ 34940 h 50487"/>
                  <a:gd name="connsiteX7" fmla="*/ 146051 w 351100"/>
                  <a:gd name="connsiteY7" fmla="*/ 39702 h 50487"/>
                  <a:gd name="connsiteX8" fmla="*/ 1 w 351100"/>
                  <a:gd name="connsiteY8" fmla="*/ 1602 h 5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100" h="50487">
                    <a:moveTo>
                      <a:pt x="1" y="1602"/>
                    </a:moveTo>
                    <a:cubicBezTo>
                      <a:pt x="530" y="3189"/>
                      <a:pt x="114830" y="43671"/>
                      <a:pt x="149226" y="49227"/>
                    </a:cubicBezTo>
                    <a:cubicBezTo>
                      <a:pt x="183622" y="54783"/>
                      <a:pt x="186532" y="40496"/>
                      <a:pt x="206376" y="34940"/>
                    </a:cubicBezTo>
                    <a:cubicBezTo>
                      <a:pt x="226220" y="29384"/>
                      <a:pt x="244211" y="20653"/>
                      <a:pt x="268288" y="15890"/>
                    </a:cubicBezTo>
                    <a:cubicBezTo>
                      <a:pt x="292365" y="11128"/>
                      <a:pt x="347134" y="8746"/>
                      <a:pt x="350838" y="6365"/>
                    </a:cubicBezTo>
                    <a:cubicBezTo>
                      <a:pt x="354542" y="3984"/>
                      <a:pt x="318294" y="-3161"/>
                      <a:pt x="290513" y="1602"/>
                    </a:cubicBezTo>
                    <a:cubicBezTo>
                      <a:pt x="262732" y="6365"/>
                      <a:pt x="208228" y="28590"/>
                      <a:pt x="184151" y="34940"/>
                    </a:cubicBezTo>
                    <a:cubicBezTo>
                      <a:pt x="160074" y="41290"/>
                      <a:pt x="174891" y="46581"/>
                      <a:pt x="146051" y="39702"/>
                    </a:cubicBezTo>
                    <a:cubicBezTo>
                      <a:pt x="117211" y="32823"/>
                      <a:pt x="-528" y="15"/>
                      <a:pt x="1" y="16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1389A05F-4E29-4C7F-9EDC-8B84EA396F48}"/>
                  </a:ext>
                </a:extLst>
              </p:cNvPr>
              <p:cNvSpPr/>
              <p:nvPr/>
            </p:nvSpPr>
            <p:spPr>
              <a:xfrm>
                <a:off x="3270726" y="5017793"/>
                <a:ext cx="460532" cy="123198"/>
              </a:xfrm>
              <a:custGeom>
                <a:avLst/>
                <a:gdLst>
                  <a:gd name="connsiteX0" fmla="*/ 4287 w 460532"/>
                  <a:gd name="connsiteY0" fmla="*/ 87607 h 123198"/>
                  <a:gd name="connsiteX1" fmla="*/ 274162 w 460532"/>
                  <a:gd name="connsiteY1" fmla="*/ 114595 h 123198"/>
                  <a:gd name="connsiteX2" fmla="*/ 293212 w 460532"/>
                  <a:gd name="connsiteY2" fmla="*/ 114595 h 123198"/>
                  <a:gd name="connsiteX3" fmla="*/ 351949 w 460532"/>
                  <a:gd name="connsiteY3" fmla="*/ 92370 h 123198"/>
                  <a:gd name="connsiteX4" fmla="*/ 421799 w 460532"/>
                  <a:gd name="connsiteY4" fmla="*/ 60620 h 123198"/>
                  <a:gd name="connsiteX5" fmla="*/ 459899 w 460532"/>
                  <a:gd name="connsiteY5" fmla="*/ 52682 h 123198"/>
                  <a:gd name="connsiteX6" fmla="*/ 445612 w 460532"/>
                  <a:gd name="connsiteY6" fmla="*/ 295 h 123198"/>
                  <a:gd name="connsiteX7" fmla="*/ 445612 w 460532"/>
                  <a:gd name="connsiteY7" fmla="*/ 32045 h 123198"/>
                  <a:gd name="connsiteX8" fmla="*/ 407512 w 460532"/>
                  <a:gd name="connsiteY8" fmla="*/ 46332 h 123198"/>
                  <a:gd name="connsiteX9" fmla="*/ 305912 w 460532"/>
                  <a:gd name="connsiteY9" fmla="*/ 90782 h 123198"/>
                  <a:gd name="connsiteX10" fmla="*/ 267812 w 460532"/>
                  <a:gd name="connsiteY10" fmla="*/ 108245 h 123198"/>
                  <a:gd name="connsiteX11" fmla="*/ 118587 w 460532"/>
                  <a:gd name="connsiteY11" fmla="*/ 122532 h 123198"/>
                  <a:gd name="connsiteX12" fmla="*/ 4287 w 460532"/>
                  <a:gd name="connsiteY12" fmla="*/ 87607 h 12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0532" h="123198">
                    <a:moveTo>
                      <a:pt x="4287" y="87607"/>
                    </a:moveTo>
                    <a:cubicBezTo>
                      <a:pt x="30216" y="86284"/>
                      <a:pt x="226008" y="110097"/>
                      <a:pt x="274162" y="114595"/>
                    </a:cubicBezTo>
                    <a:cubicBezTo>
                      <a:pt x="322316" y="119093"/>
                      <a:pt x="280248" y="118299"/>
                      <a:pt x="293212" y="114595"/>
                    </a:cubicBezTo>
                    <a:cubicBezTo>
                      <a:pt x="306176" y="110891"/>
                      <a:pt x="330518" y="101366"/>
                      <a:pt x="351949" y="92370"/>
                    </a:cubicBezTo>
                    <a:cubicBezTo>
                      <a:pt x="373380" y="83374"/>
                      <a:pt x="403807" y="67235"/>
                      <a:pt x="421799" y="60620"/>
                    </a:cubicBezTo>
                    <a:cubicBezTo>
                      <a:pt x="439791" y="54005"/>
                      <a:pt x="455930" y="62736"/>
                      <a:pt x="459899" y="52682"/>
                    </a:cubicBezTo>
                    <a:cubicBezTo>
                      <a:pt x="463868" y="42628"/>
                      <a:pt x="447993" y="3734"/>
                      <a:pt x="445612" y="295"/>
                    </a:cubicBezTo>
                    <a:cubicBezTo>
                      <a:pt x="443231" y="-3144"/>
                      <a:pt x="451962" y="24372"/>
                      <a:pt x="445612" y="32045"/>
                    </a:cubicBezTo>
                    <a:cubicBezTo>
                      <a:pt x="439262" y="39718"/>
                      <a:pt x="430795" y="36543"/>
                      <a:pt x="407512" y="46332"/>
                    </a:cubicBezTo>
                    <a:cubicBezTo>
                      <a:pt x="384229" y="56121"/>
                      <a:pt x="329195" y="80463"/>
                      <a:pt x="305912" y="90782"/>
                    </a:cubicBezTo>
                    <a:cubicBezTo>
                      <a:pt x="282629" y="101101"/>
                      <a:pt x="299033" y="102953"/>
                      <a:pt x="267812" y="108245"/>
                    </a:cubicBezTo>
                    <a:cubicBezTo>
                      <a:pt x="236591" y="113537"/>
                      <a:pt x="160391" y="126236"/>
                      <a:pt x="118587" y="122532"/>
                    </a:cubicBezTo>
                    <a:cubicBezTo>
                      <a:pt x="76783" y="118828"/>
                      <a:pt x="-21642" y="88930"/>
                      <a:pt x="4287" y="876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1B6930A7-8E8C-4834-84FC-8A5B716FA07B}"/>
                  </a:ext>
                </a:extLst>
              </p:cNvPr>
              <p:cNvSpPr/>
              <p:nvPr/>
            </p:nvSpPr>
            <p:spPr>
              <a:xfrm>
                <a:off x="3508303" y="5081496"/>
                <a:ext cx="187534" cy="135136"/>
              </a:xfrm>
              <a:custGeom>
                <a:avLst/>
                <a:gdLst>
                  <a:gd name="connsiteX0" fmla="*/ 187397 w 187534"/>
                  <a:gd name="connsiteY0" fmla="*/ 92 h 135136"/>
                  <a:gd name="connsiteX1" fmla="*/ 125485 w 187534"/>
                  <a:gd name="connsiteY1" fmla="*/ 58829 h 135136"/>
                  <a:gd name="connsiteX2" fmla="*/ 63572 w 187534"/>
                  <a:gd name="connsiteY2" fmla="*/ 101692 h 135136"/>
                  <a:gd name="connsiteX3" fmla="*/ 72 w 187534"/>
                  <a:gd name="connsiteY3" fmla="*/ 135029 h 135136"/>
                  <a:gd name="connsiteX4" fmla="*/ 76272 w 187534"/>
                  <a:gd name="connsiteY4" fmla="*/ 90579 h 135136"/>
                  <a:gd name="connsiteX5" fmla="*/ 108022 w 187534"/>
                  <a:gd name="connsiteY5" fmla="*/ 65179 h 135136"/>
                  <a:gd name="connsiteX6" fmla="*/ 108022 w 187534"/>
                  <a:gd name="connsiteY6" fmla="*/ 46129 h 135136"/>
                  <a:gd name="connsiteX7" fmla="*/ 187397 w 187534"/>
                  <a:gd name="connsiteY7" fmla="*/ 92 h 13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534" h="135136">
                    <a:moveTo>
                      <a:pt x="187397" y="92"/>
                    </a:moveTo>
                    <a:cubicBezTo>
                      <a:pt x="190307" y="2209"/>
                      <a:pt x="146122" y="41896"/>
                      <a:pt x="125485" y="58829"/>
                    </a:cubicBezTo>
                    <a:cubicBezTo>
                      <a:pt x="104847" y="75762"/>
                      <a:pt x="84474" y="88992"/>
                      <a:pt x="63572" y="101692"/>
                    </a:cubicBezTo>
                    <a:cubicBezTo>
                      <a:pt x="42670" y="114392"/>
                      <a:pt x="-2045" y="136881"/>
                      <a:pt x="72" y="135029"/>
                    </a:cubicBezTo>
                    <a:cubicBezTo>
                      <a:pt x="2189" y="133177"/>
                      <a:pt x="58280" y="102221"/>
                      <a:pt x="76272" y="90579"/>
                    </a:cubicBezTo>
                    <a:cubicBezTo>
                      <a:pt x="94264" y="78937"/>
                      <a:pt x="102730" y="72587"/>
                      <a:pt x="108022" y="65179"/>
                    </a:cubicBezTo>
                    <a:cubicBezTo>
                      <a:pt x="113314" y="57771"/>
                      <a:pt x="92941" y="59623"/>
                      <a:pt x="108022" y="46129"/>
                    </a:cubicBezTo>
                    <a:cubicBezTo>
                      <a:pt x="123103" y="32635"/>
                      <a:pt x="184487" y="-2025"/>
                      <a:pt x="187397" y="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65AEB811-BDDD-4923-A0B8-32FDEC00F0A1}"/>
                  </a:ext>
                </a:extLst>
              </p:cNvPr>
              <p:cNvSpPr/>
              <p:nvPr/>
            </p:nvSpPr>
            <p:spPr>
              <a:xfrm>
                <a:off x="3859359" y="4638604"/>
                <a:ext cx="148256" cy="371017"/>
              </a:xfrm>
              <a:custGeom>
                <a:avLst/>
                <a:gdLst>
                  <a:gd name="connsiteX0" fmla="*/ 145904 w 148256"/>
                  <a:gd name="connsiteY0" fmla="*/ 71 h 371017"/>
                  <a:gd name="connsiteX1" fmla="*/ 137966 w 148256"/>
                  <a:gd name="connsiteY1" fmla="*/ 98496 h 371017"/>
                  <a:gd name="connsiteX2" fmla="*/ 80816 w 148256"/>
                  <a:gd name="connsiteY2" fmla="*/ 187396 h 371017"/>
                  <a:gd name="connsiteX3" fmla="*/ 18904 w 148256"/>
                  <a:gd name="connsiteY3" fmla="*/ 363609 h 371017"/>
                  <a:gd name="connsiteX4" fmla="*/ 3029 w 148256"/>
                  <a:gd name="connsiteY4" fmla="*/ 330271 h 371017"/>
                  <a:gd name="connsiteX5" fmla="*/ 71291 w 148256"/>
                  <a:gd name="connsiteY5" fmla="*/ 258834 h 371017"/>
                  <a:gd name="connsiteX6" fmla="*/ 109391 w 148256"/>
                  <a:gd name="connsiteY6" fmla="*/ 173109 h 371017"/>
                  <a:gd name="connsiteX7" fmla="*/ 110979 w 148256"/>
                  <a:gd name="connsiteY7" fmla="*/ 84209 h 371017"/>
                  <a:gd name="connsiteX8" fmla="*/ 145904 w 148256"/>
                  <a:gd name="connsiteY8" fmla="*/ 71 h 37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256" h="371017">
                    <a:moveTo>
                      <a:pt x="145904" y="71"/>
                    </a:moveTo>
                    <a:cubicBezTo>
                      <a:pt x="150402" y="2452"/>
                      <a:pt x="148814" y="67275"/>
                      <a:pt x="137966" y="98496"/>
                    </a:cubicBezTo>
                    <a:cubicBezTo>
                      <a:pt x="127118" y="129717"/>
                      <a:pt x="100660" y="143211"/>
                      <a:pt x="80816" y="187396"/>
                    </a:cubicBezTo>
                    <a:cubicBezTo>
                      <a:pt x="60972" y="231581"/>
                      <a:pt x="31868" y="339797"/>
                      <a:pt x="18904" y="363609"/>
                    </a:cubicBezTo>
                    <a:cubicBezTo>
                      <a:pt x="5940" y="387421"/>
                      <a:pt x="-5702" y="347733"/>
                      <a:pt x="3029" y="330271"/>
                    </a:cubicBezTo>
                    <a:cubicBezTo>
                      <a:pt x="11760" y="312809"/>
                      <a:pt x="53564" y="285028"/>
                      <a:pt x="71291" y="258834"/>
                    </a:cubicBezTo>
                    <a:cubicBezTo>
                      <a:pt x="89018" y="232640"/>
                      <a:pt x="102776" y="202213"/>
                      <a:pt x="109391" y="173109"/>
                    </a:cubicBezTo>
                    <a:cubicBezTo>
                      <a:pt x="116006" y="144005"/>
                      <a:pt x="108069" y="113048"/>
                      <a:pt x="110979" y="84209"/>
                    </a:cubicBezTo>
                    <a:cubicBezTo>
                      <a:pt x="113889" y="55370"/>
                      <a:pt x="141406" y="-2310"/>
                      <a:pt x="145904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2397BC71-7A13-4935-B13A-FC4BFA67A8C9}"/>
                  </a:ext>
                </a:extLst>
              </p:cNvPr>
              <p:cNvSpPr/>
              <p:nvPr/>
            </p:nvSpPr>
            <p:spPr>
              <a:xfrm>
                <a:off x="3674163" y="4693903"/>
                <a:ext cx="201316" cy="100462"/>
              </a:xfrm>
              <a:custGeom>
                <a:avLst/>
                <a:gdLst>
                  <a:gd name="connsiteX0" fmla="*/ 200925 w 201316"/>
                  <a:gd name="connsiteY0" fmla="*/ 100347 h 100462"/>
                  <a:gd name="connsiteX1" fmla="*/ 154887 w 201316"/>
                  <a:gd name="connsiteY1" fmla="*/ 14622 h 100462"/>
                  <a:gd name="connsiteX2" fmla="*/ 110437 w 201316"/>
                  <a:gd name="connsiteY2" fmla="*/ 335 h 100462"/>
                  <a:gd name="connsiteX3" fmla="*/ 54875 w 201316"/>
                  <a:gd name="connsiteY3" fmla="*/ 17797 h 100462"/>
                  <a:gd name="connsiteX4" fmla="*/ 900 w 201316"/>
                  <a:gd name="connsiteY4" fmla="*/ 24147 h 100462"/>
                  <a:gd name="connsiteX5" fmla="*/ 100912 w 201316"/>
                  <a:gd name="connsiteY5" fmla="*/ 36847 h 100462"/>
                  <a:gd name="connsiteX6" fmla="*/ 127900 w 201316"/>
                  <a:gd name="connsiteY6" fmla="*/ 33672 h 100462"/>
                  <a:gd name="connsiteX7" fmla="*/ 200925 w 201316"/>
                  <a:gd name="connsiteY7" fmla="*/ 100347 h 10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316" h="100462">
                    <a:moveTo>
                      <a:pt x="200925" y="100347"/>
                    </a:moveTo>
                    <a:cubicBezTo>
                      <a:pt x="205423" y="97172"/>
                      <a:pt x="169968" y="31291"/>
                      <a:pt x="154887" y="14622"/>
                    </a:cubicBezTo>
                    <a:cubicBezTo>
                      <a:pt x="139806" y="-2047"/>
                      <a:pt x="127106" y="-194"/>
                      <a:pt x="110437" y="335"/>
                    </a:cubicBezTo>
                    <a:cubicBezTo>
                      <a:pt x="93768" y="864"/>
                      <a:pt x="73131" y="13828"/>
                      <a:pt x="54875" y="17797"/>
                    </a:cubicBezTo>
                    <a:cubicBezTo>
                      <a:pt x="36619" y="21766"/>
                      <a:pt x="-6773" y="20972"/>
                      <a:pt x="900" y="24147"/>
                    </a:cubicBezTo>
                    <a:cubicBezTo>
                      <a:pt x="8573" y="27322"/>
                      <a:pt x="79745" y="35260"/>
                      <a:pt x="100912" y="36847"/>
                    </a:cubicBezTo>
                    <a:cubicBezTo>
                      <a:pt x="122079" y="38434"/>
                      <a:pt x="116523" y="27322"/>
                      <a:pt x="127900" y="33672"/>
                    </a:cubicBezTo>
                    <a:cubicBezTo>
                      <a:pt x="139277" y="40022"/>
                      <a:pt x="196427" y="103522"/>
                      <a:pt x="200925" y="1003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649D1CC2-00CA-4D5E-8702-5DE9F3DE82CD}"/>
                  </a:ext>
                </a:extLst>
              </p:cNvPr>
              <p:cNvSpPr/>
              <p:nvPr/>
            </p:nvSpPr>
            <p:spPr>
              <a:xfrm>
                <a:off x="3507472" y="5126024"/>
                <a:ext cx="236036" cy="92711"/>
              </a:xfrm>
              <a:custGeom>
                <a:avLst/>
                <a:gdLst>
                  <a:gd name="connsiteX0" fmla="*/ 235853 w 236036"/>
                  <a:gd name="connsiteY0" fmla="*/ 14 h 92711"/>
                  <a:gd name="connsiteX1" fmla="*/ 127903 w 236036"/>
                  <a:gd name="connsiteY1" fmla="*/ 71451 h 92711"/>
                  <a:gd name="connsiteX2" fmla="*/ 94566 w 236036"/>
                  <a:gd name="connsiteY2" fmla="*/ 92089 h 92711"/>
                  <a:gd name="connsiteX3" fmla="*/ 903 w 236036"/>
                  <a:gd name="connsiteY3" fmla="*/ 84151 h 92711"/>
                  <a:gd name="connsiteX4" fmla="*/ 48528 w 236036"/>
                  <a:gd name="connsiteY4" fmla="*/ 52401 h 92711"/>
                  <a:gd name="connsiteX5" fmla="*/ 72341 w 236036"/>
                  <a:gd name="connsiteY5" fmla="*/ 44464 h 92711"/>
                  <a:gd name="connsiteX6" fmla="*/ 65991 w 236036"/>
                  <a:gd name="connsiteY6" fmla="*/ 65101 h 92711"/>
                  <a:gd name="connsiteX7" fmla="*/ 99328 w 236036"/>
                  <a:gd name="connsiteY7" fmla="*/ 77801 h 92711"/>
                  <a:gd name="connsiteX8" fmla="*/ 235853 w 236036"/>
                  <a:gd name="connsiteY8" fmla="*/ 14 h 9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036" h="92711">
                    <a:moveTo>
                      <a:pt x="235853" y="14"/>
                    </a:moveTo>
                    <a:cubicBezTo>
                      <a:pt x="240615" y="-1044"/>
                      <a:pt x="151451" y="56105"/>
                      <a:pt x="127903" y="71451"/>
                    </a:cubicBezTo>
                    <a:cubicBezTo>
                      <a:pt x="104355" y="86797"/>
                      <a:pt x="115733" y="89972"/>
                      <a:pt x="94566" y="92089"/>
                    </a:cubicBezTo>
                    <a:cubicBezTo>
                      <a:pt x="73399" y="94206"/>
                      <a:pt x="8576" y="90766"/>
                      <a:pt x="903" y="84151"/>
                    </a:cubicBezTo>
                    <a:cubicBezTo>
                      <a:pt x="-6770" y="77536"/>
                      <a:pt x="36622" y="59016"/>
                      <a:pt x="48528" y="52401"/>
                    </a:cubicBezTo>
                    <a:cubicBezTo>
                      <a:pt x="60434" y="45787"/>
                      <a:pt x="69431" y="42347"/>
                      <a:pt x="72341" y="44464"/>
                    </a:cubicBezTo>
                    <a:cubicBezTo>
                      <a:pt x="75251" y="46581"/>
                      <a:pt x="61493" y="59545"/>
                      <a:pt x="65991" y="65101"/>
                    </a:cubicBezTo>
                    <a:cubicBezTo>
                      <a:pt x="70489" y="70657"/>
                      <a:pt x="74986" y="88649"/>
                      <a:pt x="99328" y="77801"/>
                    </a:cubicBezTo>
                    <a:cubicBezTo>
                      <a:pt x="123670" y="66953"/>
                      <a:pt x="231091" y="1072"/>
                      <a:pt x="235853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5EA7C27E-BB2E-4CA8-8386-D02F0808CA92}"/>
                  </a:ext>
                </a:extLst>
              </p:cNvPr>
              <p:cNvSpPr/>
              <p:nvPr/>
            </p:nvSpPr>
            <p:spPr>
              <a:xfrm>
                <a:off x="1204015" y="6768622"/>
                <a:ext cx="190371" cy="240584"/>
              </a:xfrm>
              <a:custGeom>
                <a:avLst/>
                <a:gdLst>
                  <a:gd name="connsiteX0" fmla="*/ 898 w 190371"/>
                  <a:gd name="connsiteY0" fmla="*/ 3653 h 240584"/>
                  <a:gd name="connsiteX1" fmla="*/ 107260 w 190371"/>
                  <a:gd name="connsiteY1" fmla="*/ 146528 h 240584"/>
                  <a:gd name="connsiteX2" fmla="*/ 189810 w 190371"/>
                  <a:gd name="connsiteY2" fmla="*/ 240191 h 240584"/>
                  <a:gd name="connsiteX3" fmla="*/ 65985 w 190371"/>
                  <a:gd name="connsiteY3" fmla="*/ 111603 h 240584"/>
                  <a:gd name="connsiteX4" fmla="*/ 54873 w 190371"/>
                  <a:gd name="connsiteY4" fmla="*/ 48103 h 240584"/>
                  <a:gd name="connsiteX5" fmla="*/ 898 w 190371"/>
                  <a:gd name="connsiteY5" fmla="*/ 3653 h 240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371" h="240584">
                    <a:moveTo>
                      <a:pt x="898" y="3653"/>
                    </a:moveTo>
                    <a:cubicBezTo>
                      <a:pt x="9629" y="20057"/>
                      <a:pt x="75775" y="107105"/>
                      <a:pt x="107260" y="146528"/>
                    </a:cubicBezTo>
                    <a:cubicBezTo>
                      <a:pt x="138745" y="185951"/>
                      <a:pt x="196689" y="246012"/>
                      <a:pt x="189810" y="240191"/>
                    </a:cubicBezTo>
                    <a:cubicBezTo>
                      <a:pt x="182931" y="234370"/>
                      <a:pt x="88474" y="143618"/>
                      <a:pt x="65985" y="111603"/>
                    </a:cubicBezTo>
                    <a:cubicBezTo>
                      <a:pt x="43496" y="79588"/>
                      <a:pt x="59900" y="65830"/>
                      <a:pt x="54873" y="48103"/>
                    </a:cubicBezTo>
                    <a:cubicBezTo>
                      <a:pt x="49846" y="30376"/>
                      <a:pt x="-7833" y="-12751"/>
                      <a:pt x="898" y="36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D3CD895A-7BDF-4C31-B462-A10508FC29C4}"/>
                  </a:ext>
                </a:extLst>
              </p:cNvPr>
              <p:cNvSpPr/>
              <p:nvPr/>
            </p:nvSpPr>
            <p:spPr>
              <a:xfrm>
                <a:off x="2717784" y="6695418"/>
                <a:ext cx="697382" cy="370021"/>
              </a:xfrm>
              <a:custGeom>
                <a:avLst/>
                <a:gdLst>
                  <a:gd name="connsiteX0" fmla="*/ 694283 w 697382"/>
                  <a:gd name="connsiteY0" fmla="*/ 5949 h 370021"/>
                  <a:gd name="connsiteX1" fmla="*/ 533416 w 697382"/>
                  <a:gd name="connsiteY1" fmla="*/ 63099 h 370021"/>
                  <a:gd name="connsiteX2" fmla="*/ 247666 w 697382"/>
                  <a:gd name="connsiteY2" fmla="*/ 274765 h 370021"/>
                  <a:gd name="connsiteX3" fmla="*/ 156649 w 697382"/>
                  <a:gd name="connsiteY3" fmla="*/ 340382 h 370021"/>
                  <a:gd name="connsiteX4" fmla="*/ 84683 w 697382"/>
                  <a:gd name="connsiteY4" fmla="*/ 317099 h 370021"/>
                  <a:gd name="connsiteX5" fmla="*/ 16 w 697382"/>
                  <a:gd name="connsiteY5" fmla="*/ 251482 h 370021"/>
                  <a:gd name="connsiteX6" fmla="*/ 78333 w 697382"/>
                  <a:gd name="connsiteY6" fmla="*/ 355199 h 370021"/>
                  <a:gd name="connsiteX7" fmla="*/ 177816 w 697382"/>
                  <a:gd name="connsiteY7" fmla="*/ 361549 h 370021"/>
                  <a:gd name="connsiteX8" fmla="*/ 279416 w 697382"/>
                  <a:gd name="connsiteY8" fmla="*/ 281115 h 370021"/>
                  <a:gd name="connsiteX9" fmla="*/ 395833 w 697382"/>
                  <a:gd name="connsiteY9" fmla="*/ 181632 h 370021"/>
                  <a:gd name="connsiteX10" fmla="*/ 694283 w 697382"/>
                  <a:gd name="connsiteY10" fmla="*/ 5949 h 37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7382" h="370021">
                    <a:moveTo>
                      <a:pt x="694283" y="5949"/>
                    </a:moveTo>
                    <a:cubicBezTo>
                      <a:pt x="717214" y="-13807"/>
                      <a:pt x="607852" y="18296"/>
                      <a:pt x="533416" y="63099"/>
                    </a:cubicBezTo>
                    <a:cubicBezTo>
                      <a:pt x="458980" y="107902"/>
                      <a:pt x="310460" y="228551"/>
                      <a:pt x="247666" y="274765"/>
                    </a:cubicBezTo>
                    <a:cubicBezTo>
                      <a:pt x="184872" y="320979"/>
                      <a:pt x="183813" y="333326"/>
                      <a:pt x="156649" y="340382"/>
                    </a:cubicBezTo>
                    <a:cubicBezTo>
                      <a:pt x="129485" y="347438"/>
                      <a:pt x="110788" y="331916"/>
                      <a:pt x="84683" y="317099"/>
                    </a:cubicBezTo>
                    <a:cubicBezTo>
                      <a:pt x="58577" y="302282"/>
                      <a:pt x="1074" y="245132"/>
                      <a:pt x="16" y="251482"/>
                    </a:cubicBezTo>
                    <a:cubicBezTo>
                      <a:pt x="-1042" y="257832"/>
                      <a:pt x="48700" y="336854"/>
                      <a:pt x="78333" y="355199"/>
                    </a:cubicBezTo>
                    <a:cubicBezTo>
                      <a:pt x="107966" y="373544"/>
                      <a:pt x="144302" y="373896"/>
                      <a:pt x="177816" y="361549"/>
                    </a:cubicBezTo>
                    <a:cubicBezTo>
                      <a:pt x="211330" y="349202"/>
                      <a:pt x="243080" y="311101"/>
                      <a:pt x="279416" y="281115"/>
                    </a:cubicBezTo>
                    <a:cubicBezTo>
                      <a:pt x="315752" y="251129"/>
                      <a:pt x="328452" y="223965"/>
                      <a:pt x="395833" y="181632"/>
                    </a:cubicBezTo>
                    <a:cubicBezTo>
                      <a:pt x="463214" y="139299"/>
                      <a:pt x="671352" y="25705"/>
                      <a:pt x="694283" y="59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93D977E7-232D-4291-AA4E-E98579F7503F}"/>
                  </a:ext>
                </a:extLst>
              </p:cNvPr>
              <p:cNvSpPr/>
              <p:nvPr/>
            </p:nvSpPr>
            <p:spPr>
              <a:xfrm>
                <a:off x="2764077" y="6819288"/>
                <a:ext cx="529530" cy="627338"/>
              </a:xfrm>
              <a:custGeom>
                <a:avLst/>
                <a:gdLst>
                  <a:gd name="connsiteX0" fmla="*/ 381290 w 529530"/>
                  <a:gd name="connsiteY0" fmla="*/ 40829 h 627338"/>
                  <a:gd name="connsiteX1" fmla="*/ 506173 w 529530"/>
                  <a:gd name="connsiteY1" fmla="*/ 34479 h 627338"/>
                  <a:gd name="connsiteX2" fmla="*/ 385523 w 529530"/>
                  <a:gd name="connsiteY2" fmla="*/ 117029 h 627338"/>
                  <a:gd name="connsiteX3" fmla="*/ 101890 w 529530"/>
                  <a:gd name="connsiteY3" fmla="*/ 472629 h 627338"/>
                  <a:gd name="connsiteX4" fmla="*/ 290 w 529530"/>
                  <a:gd name="connsiteY4" fmla="*/ 627145 h 627338"/>
                  <a:gd name="connsiteX5" fmla="*/ 74373 w 529530"/>
                  <a:gd name="connsiteY5" fmla="*/ 500145 h 627338"/>
                  <a:gd name="connsiteX6" fmla="*/ 167506 w 529530"/>
                  <a:gd name="connsiteY6" fmla="*/ 305412 h 627338"/>
                  <a:gd name="connsiteX7" fmla="*/ 372823 w 529530"/>
                  <a:gd name="connsiteY7" fmla="*/ 174179 h 627338"/>
                  <a:gd name="connsiteX8" fmla="*/ 529456 w 529530"/>
                  <a:gd name="connsiteY8" fmla="*/ 6962 h 627338"/>
                  <a:gd name="connsiteX9" fmla="*/ 381290 w 529530"/>
                  <a:gd name="connsiteY9" fmla="*/ 40829 h 62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9530" h="627338">
                    <a:moveTo>
                      <a:pt x="381290" y="40829"/>
                    </a:moveTo>
                    <a:cubicBezTo>
                      <a:pt x="377409" y="45415"/>
                      <a:pt x="505468" y="21779"/>
                      <a:pt x="506173" y="34479"/>
                    </a:cubicBezTo>
                    <a:cubicBezTo>
                      <a:pt x="506878" y="47179"/>
                      <a:pt x="452903" y="44004"/>
                      <a:pt x="385523" y="117029"/>
                    </a:cubicBezTo>
                    <a:cubicBezTo>
                      <a:pt x="318143" y="190054"/>
                      <a:pt x="166095" y="387610"/>
                      <a:pt x="101890" y="472629"/>
                    </a:cubicBezTo>
                    <a:cubicBezTo>
                      <a:pt x="37685" y="557648"/>
                      <a:pt x="4876" y="622559"/>
                      <a:pt x="290" y="627145"/>
                    </a:cubicBezTo>
                    <a:cubicBezTo>
                      <a:pt x="-4296" y="631731"/>
                      <a:pt x="46504" y="553767"/>
                      <a:pt x="74373" y="500145"/>
                    </a:cubicBezTo>
                    <a:cubicBezTo>
                      <a:pt x="102242" y="446523"/>
                      <a:pt x="117764" y="359740"/>
                      <a:pt x="167506" y="305412"/>
                    </a:cubicBezTo>
                    <a:cubicBezTo>
                      <a:pt x="217248" y="251084"/>
                      <a:pt x="312498" y="223921"/>
                      <a:pt x="372823" y="174179"/>
                    </a:cubicBezTo>
                    <a:cubicBezTo>
                      <a:pt x="433148" y="124437"/>
                      <a:pt x="525576" y="33068"/>
                      <a:pt x="529456" y="6962"/>
                    </a:cubicBezTo>
                    <a:cubicBezTo>
                      <a:pt x="533336" y="-19144"/>
                      <a:pt x="385171" y="36243"/>
                      <a:pt x="381290" y="408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23C79643-2FDB-43E4-BDFA-705A6DED8E88}"/>
                  </a:ext>
                </a:extLst>
              </p:cNvPr>
              <p:cNvSpPr/>
              <p:nvPr/>
            </p:nvSpPr>
            <p:spPr>
              <a:xfrm>
                <a:off x="2872106" y="7279856"/>
                <a:ext cx="358791" cy="337405"/>
              </a:xfrm>
              <a:custGeom>
                <a:avLst/>
                <a:gdLst>
                  <a:gd name="connsiteX0" fmla="*/ 211 w 358791"/>
                  <a:gd name="connsiteY0" fmla="*/ 1477 h 337405"/>
                  <a:gd name="connsiteX1" fmla="*/ 150494 w 358791"/>
                  <a:gd name="connsiteY1" fmla="*/ 64977 h 337405"/>
                  <a:gd name="connsiteX2" fmla="*/ 345227 w 358791"/>
                  <a:gd name="connsiteY2" fmla="*/ 302044 h 337405"/>
                  <a:gd name="connsiteX3" fmla="*/ 328294 w 358791"/>
                  <a:gd name="connsiteY3" fmla="*/ 321094 h 337405"/>
                  <a:gd name="connsiteX4" fmla="*/ 216111 w 358791"/>
                  <a:gd name="connsiteY4" fmla="*/ 153877 h 337405"/>
                  <a:gd name="connsiteX5" fmla="*/ 180127 w 358791"/>
                  <a:gd name="connsiteY5" fmla="*/ 84027 h 337405"/>
                  <a:gd name="connsiteX6" fmla="*/ 118744 w 358791"/>
                  <a:gd name="connsiteY6" fmla="*/ 26877 h 337405"/>
                  <a:gd name="connsiteX7" fmla="*/ 211 w 358791"/>
                  <a:gd name="connsiteY7" fmla="*/ 1477 h 337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791" h="337405">
                    <a:moveTo>
                      <a:pt x="211" y="1477"/>
                    </a:moveTo>
                    <a:cubicBezTo>
                      <a:pt x="5503" y="7827"/>
                      <a:pt x="92991" y="14882"/>
                      <a:pt x="150494" y="64977"/>
                    </a:cubicBezTo>
                    <a:cubicBezTo>
                      <a:pt x="207997" y="115072"/>
                      <a:pt x="315594" y="259358"/>
                      <a:pt x="345227" y="302044"/>
                    </a:cubicBezTo>
                    <a:cubicBezTo>
                      <a:pt x="374860" y="344730"/>
                      <a:pt x="349813" y="345788"/>
                      <a:pt x="328294" y="321094"/>
                    </a:cubicBezTo>
                    <a:cubicBezTo>
                      <a:pt x="306775" y="296400"/>
                      <a:pt x="240805" y="193388"/>
                      <a:pt x="216111" y="153877"/>
                    </a:cubicBezTo>
                    <a:cubicBezTo>
                      <a:pt x="191417" y="114366"/>
                      <a:pt x="196355" y="105194"/>
                      <a:pt x="180127" y="84027"/>
                    </a:cubicBezTo>
                    <a:cubicBezTo>
                      <a:pt x="163899" y="62860"/>
                      <a:pt x="146966" y="43457"/>
                      <a:pt x="118744" y="26877"/>
                    </a:cubicBezTo>
                    <a:cubicBezTo>
                      <a:pt x="90522" y="10297"/>
                      <a:pt x="-5081" y="-4873"/>
                      <a:pt x="211" y="14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4EE7C2F3-E0C5-4A71-BDCA-A159AE1524C2}"/>
                  </a:ext>
                </a:extLst>
              </p:cNvPr>
              <p:cNvSpPr/>
              <p:nvPr/>
            </p:nvSpPr>
            <p:spPr>
              <a:xfrm>
                <a:off x="2804026" y="7349050"/>
                <a:ext cx="341873" cy="324037"/>
              </a:xfrm>
              <a:custGeom>
                <a:avLst/>
                <a:gdLst>
                  <a:gd name="connsiteX0" fmla="*/ 2674 w 341873"/>
                  <a:gd name="connsiteY0" fmla="*/ 14833 h 324037"/>
                  <a:gd name="connsiteX1" fmla="*/ 191057 w 341873"/>
                  <a:gd name="connsiteY1" fmla="*/ 84683 h 324037"/>
                  <a:gd name="connsiteX2" fmla="*/ 235507 w 341873"/>
                  <a:gd name="connsiteY2" fmla="*/ 137600 h 324037"/>
                  <a:gd name="connsiteX3" fmla="*/ 341341 w 341873"/>
                  <a:gd name="connsiteY3" fmla="*/ 321750 h 324037"/>
                  <a:gd name="connsiteX4" fmla="*/ 275724 w 341873"/>
                  <a:gd name="connsiteY4" fmla="*/ 234967 h 324037"/>
                  <a:gd name="connsiteX5" fmla="*/ 258791 w 341873"/>
                  <a:gd name="connsiteY5" fmla="*/ 150300 h 324037"/>
                  <a:gd name="connsiteX6" fmla="*/ 119091 w 341873"/>
                  <a:gd name="connsiteY6" fmla="*/ 59283 h 324037"/>
                  <a:gd name="connsiteX7" fmla="*/ 80991 w 341873"/>
                  <a:gd name="connsiteY7" fmla="*/ 6367 h 324037"/>
                  <a:gd name="connsiteX8" fmla="*/ 2674 w 341873"/>
                  <a:gd name="connsiteY8" fmla="*/ 14833 h 32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1873" h="324037">
                    <a:moveTo>
                      <a:pt x="2674" y="14833"/>
                    </a:moveTo>
                    <a:cubicBezTo>
                      <a:pt x="21018" y="27886"/>
                      <a:pt x="152252" y="64222"/>
                      <a:pt x="191057" y="84683"/>
                    </a:cubicBezTo>
                    <a:cubicBezTo>
                      <a:pt x="229863" y="105144"/>
                      <a:pt x="210460" y="98089"/>
                      <a:pt x="235507" y="137600"/>
                    </a:cubicBezTo>
                    <a:cubicBezTo>
                      <a:pt x="260554" y="177111"/>
                      <a:pt x="334638" y="305522"/>
                      <a:pt x="341341" y="321750"/>
                    </a:cubicBezTo>
                    <a:cubicBezTo>
                      <a:pt x="348044" y="337978"/>
                      <a:pt x="289482" y="263542"/>
                      <a:pt x="275724" y="234967"/>
                    </a:cubicBezTo>
                    <a:cubicBezTo>
                      <a:pt x="261966" y="206392"/>
                      <a:pt x="284896" y="179581"/>
                      <a:pt x="258791" y="150300"/>
                    </a:cubicBezTo>
                    <a:cubicBezTo>
                      <a:pt x="232686" y="121019"/>
                      <a:pt x="148724" y="83272"/>
                      <a:pt x="119091" y="59283"/>
                    </a:cubicBezTo>
                    <a:cubicBezTo>
                      <a:pt x="89458" y="35294"/>
                      <a:pt x="96161" y="19067"/>
                      <a:pt x="80991" y="6367"/>
                    </a:cubicBezTo>
                    <a:cubicBezTo>
                      <a:pt x="65822" y="-6333"/>
                      <a:pt x="-15670" y="1780"/>
                      <a:pt x="2674" y="14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44D4AFC5-DF6B-4EAC-AFD8-BB7EB4645778}"/>
                  </a:ext>
                </a:extLst>
              </p:cNvPr>
              <p:cNvSpPr/>
              <p:nvPr/>
            </p:nvSpPr>
            <p:spPr>
              <a:xfrm>
                <a:off x="2844118" y="7964818"/>
                <a:ext cx="203961" cy="212289"/>
              </a:xfrm>
              <a:custGeom>
                <a:avLst/>
                <a:gdLst>
                  <a:gd name="connsiteX0" fmla="*/ 203882 w 203961"/>
                  <a:gd name="connsiteY0" fmla="*/ 199 h 212289"/>
                  <a:gd name="connsiteX1" fmla="*/ 117099 w 203961"/>
                  <a:gd name="connsiteY1" fmla="*/ 110265 h 212289"/>
                  <a:gd name="connsiteX2" fmla="*/ 682 w 203961"/>
                  <a:gd name="connsiteY2" fmla="*/ 211865 h 212289"/>
                  <a:gd name="connsiteX3" fmla="*/ 70532 w 203961"/>
                  <a:gd name="connsiteY3" fmla="*/ 144132 h 212289"/>
                  <a:gd name="connsiteX4" fmla="*/ 102282 w 203961"/>
                  <a:gd name="connsiteY4" fmla="*/ 84865 h 212289"/>
                  <a:gd name="connsiteX5" fmla="*/ 203882 w 203961"/>
                  <a:gd name="connsiteY5" fmla="*/ 199 h 21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961" h="212289">
                    <a:moveTo>
                      <a:pt x="203882" y="199"/>
                    </a:moveTo>
                    <a:cubicBezTo>
                      <a:pt x="206351" y="4432"/>
                      <a:pt x="150966" y="74987"/>
                      <a:pt x="117099" y="110265"/>
                    </a:cubicBezTo>
                    <a:cubicBezTo>
                      <a:pt x="83232" y="145543"/>
                      <a:pt x="8443" y="206221"/>
                      <a:pt x="682" y="211865"/>
                    </a:cubicBezTo>
                    <a:cubicBezTo>
                      <a:pt x="-7079" y="217510"/>
                      <a:pt x="53599" y="165299"/>
                      <a:pt x="70532" y="144132"/>
                    </a:cubicBezTo>
                    <a:cubicBezTo>
                      <a:pt x="87465" y="122965"/>
                      <a:pt x="78293" y="109560"/>
                      <a:pt x="102282" y="84865"/>
                    </a:cubicBezTo>
                    <a:cubicBezTo>
                      <a:pt x="126271" y="60171"/>
                      <a:pt x="201413" y="-4034"/>
                      <a:pt x="203882" y="1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577FBA8A-ADE3-4CF4-B9AD-677460BC2EC7}"/>
                  </a:ext>
                </a:extLst>
              </p:cNvPr>
              <p:cNvSpPr/>
              <p:nvPr/>
            </p:nvSpPr>
            <p:spPr>
              <a:xfrm>
                <a:off x="2276474" y="5342833"/>
                <a:ext cx="101601" cy="166457"/>
              </a:xfrm>
              <a:custGeom>
                <a:avLst/>
                <a:gdLst>
                  <a:gd name="connsiteX0" fmla="*/ 1 w 101601"/>
                  <a:gd name="connsiteY0" fmla="*/ 165792 h 166457"/>
                  <a:gd name="connsiteX1" fmla="*/ 17464 w 101601"/>
                  <a:gd name="connsiteY1" fmla="*/ 100705 h 166457"/>
                  <a:gd name="connsiteX2" fmla="*/ 101601 w 101601"/>
                  <a:gd name="connsiteY2" fmla="*/ 692 h 166457"/>
                  <a:gd name="connsiteX3" fmla="*/ 17464 w 101601"/>
                  <a:gd name="connsiteY3" fmla="*/ 61017 h 166457"/>
                  <a:gd name="connsiteX4" fmla="*/ 1 w 101601"/>
                  <a:gd name="connsiteY4" fmla="*/ 165792 h 16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1" h="166457">
                    <a:moveTo>
                      <a:pt x="1" y="165792"/>
                    </a:moveTo>
                    <a:cubicBezTo>
                      <a:pt x="1" y="172407"/>
                      <a:pt x="531" y="128222"/>
                      <a:pt x="17464" y="100705"/>
                    </a:cubicBezTo>
                    <a:cubicBezTo>
                      <a:pt x="34397" y="73188"/>
                      <a:pt x="101601" y="7307"/>
                      <a:pt x="101601" y="692"/>
                    </a:cubicBezTo>
                    <a:cubicBezTo>
                      <a:pt x="101601" y="-5923"/>
                      <a:pt x="35456" y="36411"/>
                      <a:pt x="17464" y="61017"/>
                    </a:cubicBezTo>
                    <a:cubicBezTo>
                      <a:pt x="-528" y="85623"/>
                      <a:pt x="1" y="159177"/>
                      <a:pt x="1" y="1657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DDDC6D57-7765-4A24-9033-A6857E226AE4}"/>
                  </a:ext>
                </a:extLst>
              </p:cNvPr>
              <p:cNvSpPr/>
              <p:nvPr/>
            </p:nvSpPr>
            <p:spPr>
              <a:xfrm>
                <a:off x="2336973" y="5375038"/>
                <a:ext cx="127003" cy="130689"/>
              </a:xfrm>
              <a:custGeom>
                <a:avLst/>
                <a:gdLst>
                  <a:gd name="connsiteX0" fmla="*/ 1415 w 127003"/>
                  <a:gd name="connsiteY0" fmla="*/ 130412 h 130689"/>
                  <a:gd name="connsiteX1" fmla="*/ 23640 w 127003"/>
                  <a:gd name="connsiteY1" fmla="*/ 58975 h 130689"/>
                  <a:gd name="connsiteX2" fmla="*/ 45865 w 127003"/>
                  <a:gd name="connsiteY2" fmla="*/ 20875 h 130689"/>
                  <a:gd name="connsiteX3" fmla="*/ 82377 w 127003"/>
                  <a:gd name="connsiteY3" fmla="*/ 237 h 130689"/>
                  <a:gd name="connsiteX4" fmla="*/ 126827 w 127003"/>
                  <a:gd name="connsiteY4" fmla="*/ 9762 h 130689"/>
                  <a:gd name="connsiteX5" fmla="*/ 64915 w 127003"/>
                  <a:gd name="connsiteY5" fmla="*/ 11350 h 130689"/>
                  <a:gd name="connsiteX6" fmla="*/ 10940 w 127003"/>
                  <a:gd name="connsiteY6" fmla="*/ 30400 h 130689"/>
                  <a:gd name="connsiteX7" fmla="*/ 1415 w 127003"/>
                  <a:gd name="connsiteY7" fmla="*/ 130412 h 13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003" h="130689">
                    <a:moveTo>
                      <a:pt x="1415" y="130412"/>
                    </a:moveTo>
                    <a:cubicBezTo>
                      <a:pt x="3532" y="135174"/>
                      <a:pt x="16232" y="77231"/>
                      <a:pt x="23640" y="58975"/>
                    </a:cubicBezTo>
                    <a:cubicBezTo>
                      <a:pt x="31048" y="40719"/>
                      <a:pt x="36076" y="30665"/>
                      <a:pt x="45865" y="20875"/>
                    </a:cubicBezTo>
                    <a:cubicBezTo>
                      <a:pt x="55654" y="11085"/>
                      <a:pt x="68883" y="2089"/>
                      <a:pt x="82377" y="237"/>
                    </a:cubicBezTo>
                    <a:cubicBezTo>
                      <a:pt x="95871" y="-1615"/>
                      <a:pt x="129737" y="7910"/>
                      <a:pt x="126827" y="9762"/>
                    </a:cubicBezTo>
                    <a:cubicBezTo>
                      <a:pt x="123917" y="11614"/>
                      <a:pt x="84230" y="7910"/>
                      <a:pt x="64915" y="11350"/>
                    </a:cubicBezTo>
                    <a:cubicBezTo>
                      <a:pt x="45601" y="14790"/>
                      <a:pt x="24169" y="12937"/>
                      <a:pt x="10940" y="30400"/>
                    </a:cubicBezTo>
                    <a:cubicBezTo>
                      <a:pt x="-2289" y="47862"/>
                      <a:pt x="-702" y="125650"/>
                      <a:pt x="1415" y="1304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0EF26AA1-4A9E-4677-B14E-CDC10CD5D8B2}"/>
                  </a:ext>
                </a:extLst>
              </p:cNvPr>
              <p:cNvSpPr/>
              <p:nvPr/>
            </p:nvSpPr>
            <p:spPr>
              <a:xfrm>
                <a:off x="2512686" y="5218185"/>
                <a:ext cx="257602" cy="157245"/>
              </a:xfrm>
              <a:custGeom>
                <a:avLst/>
                <a:gdLst>
                  <a:gd name="connsiteX0" fmla="*/ 327 w 257602"/>
                  <a:gd name="connsiteY0" fmla="*/ 157090 h 157245"/>
                  <a:gd name="connsiteX1" fmla="*/ 71764 w 257602"/>
                  <a:gd name="connsiteY1" fmla="*/ 88828 h 157245"/>
                  <a:gd name="connsiteX2" fmla="*/ 133677 w 257602"/>
                  <a:gd name="connsiteY2" fmla="*/ 107878 h 157245"/>
                  <a:gd name="connsiteX3" fmla="*/ 170189 w 257602"/>
                  <a:gd name="connsiteY3" fmla="*/ 111053 h 157245"/>
                  <a:gd name="connsiteX4" fmla="*/ 194002 w 257602"/>
                  <a:gd name="connsiteY4" fmla="*/ 60253 h 157245"/>
                  <a:gd name="connsiteX5" fmla="*/ 208289 w 257602"/>
                  <a:gd name="connsiteY5" fmla="*/ 39615 h 157245"/>
                  <a:gd name="connsiteX6" fmla="*/ 257502 w 257602"/>
                  <a:gd name="connsiteY6" fmla="*/ 1515 h 157245"/>
                  <a:gd name="connsiteX7" fmla="*/ 219402 w 257602"/>
                  <a:gd name="connsiteY7" fmla="*/ 14215 h 157245"/>
                  <a:gd name="connsiteX8" fmla="*/ 162252 w 257602"/>
                  <a:gd name="connsiteY8" fmla="*/ 74540 h 157245"/>
                  <a:gd name="connsiteX9" fmla="*/ 124152 w 257602"/>
                  <a:gd name="connsiteY9" fmla="*/ 71365 h 157245"/>
                  <a:gd name="connsiteX10" fmla="*/ 101927 w 257602"/>
                  <a:gd name="connsiteY10" fmla="*/ 66603 h 157245"/>
                  <a:gd name="connsiteX11" fmla="*/ 327 w 257602"/>
                  <a:gd name="connsiteY11" fmla="*/ 157090 h 1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602" h="157245">
                    <a:moveTo>
                      <a:pt x="327" y="157090"/>
                    </a:moveTo>
                    <a:cubicBezTo>
                      <a:pt x="-4700" y="160794"/>
                      <a:pt x="49539" y="97030"/>
                      <a:pt x="71764" y="88828"/>
                    </a:cubicBezTo>
                    <a:cubicBezTo>
                      <a:pt x="93989" y="80626"/>
                      <a:pt x="117273" y="104174"/>
                      <a:pt x="133677" y="107878"/>
                    </a:cubicBezTo>
                    <a:cubicBezTo>
                      <a:pt x="150081" y="111582"/>
                      <a:pt x="160135" y="118990"/>
                      <a:pt x="170189" y="111053"/>
                    </a:cubicBezTo>
                    <a:cubicBezTo>
                      <a:pt x="180243" y="103116"/>
                      <a:pt x="187652" y="72159"/>
                      <a:pt x="194002" y="60253"/>
                    </a:cubicBezTo>
                    <a:cubicBezTo>
                      <a:pt x="200352" y="48347"/>
                      <a:pt x="197706" y="49405"/>
                      <a:pt x="208289" y="39615"/>
                    </a:cubicBezTo>
                    <a:cubicBezTo>
                      <a:pt x="218872" y="29825"/>
                      <a:pt x="255650" y="5748"/>
                      <a:pt x="257502" y="1515"/>
                    </a:cubicBezTo>
                    <a:cubicBezTo>
                      <a:pt x="259354" y="-2718"/>
                      <a:pt x="235277" y="2044"/>
                      <a:pt x="219402" y="14215"/>
                    </a:cubicBezTo>
                    <a:cubicBezTo>
                      <a:pt x="203527" y="26386"/>
                      <a:pt x="178127" y="65015"/>
                      <a:pt x="162252" y="74540"/>
                    </a:cubicBezTo>
                    <a:cubicBezTo>
                      <a:pt x="146377" y="84065"/>
                      <a:pt x="134206" y="72688"/>
                      <a:pt x="124152" y="71365"/>
                    </a:cubicBezTo>
                    <a:cubicBezTo>
                      <a:pt x="114098" y="70042"/>
                      <a:pt x="122829" y="57078"/>
                      <a:pt x="101927" y="66603"/>
                    </a:cubicBezTo>
                    <a:cubicBezTo>
                      <a:pt x="81025" y="76128"/>
                      <a:pt x="5354" y="153386"/>
                      <a:pt x="327" y="1570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3707B2D9-F4FB-43B2-A12E-B18E6D3D7A9F}"/>
                  </a:ext>
                </a:extLst>
              </p:cNvPr>
              <p:cNvSpPr/>
              <p:nvPr/>
            </p:nvSpPr>
            <p:spPr>
              <a:xfrm>
                <a:off x="2767010" y="5204579"/>
                <a:ext cx="257856" cy="55026"/>
              </a:xfrm>
              <a:custGeom>
                <a:avLst/>
                <a:gdLst>
                  <a:gd name="connsiteX0" fmla="*/ 3 w 257856"/>
                  <a:gd name="connsiteY0" fmla="*/ 19884 h 55026"/>
                  <a:gd name="connsiteX1" fmla="*/ 96840 w 257856"/>
                  <a:gd name="connsiteY1" fmla="*/ 53221 h 55026"/>
                  <a:gd name="connsiteX2" fmla="*/ 141290 w 257856"/>
                  <a:gd name="connsiteY2" fmla="*/ 45284 h 55026"/>
                  <a:gd name="connsiteX3" fmla="*/ 257178 w 257856"/>
                  <a:gd name="connsiteY3" fmla="*/ 834 h 55026"/>
                  <a:gd name="connsiteX4" fmla="*/ 192090 w 257856"/>
                  <a:gd name="connsiteY4" fmla="*/ 15121 h 55026"/>
                  <a:gd name="connsiteX5" fmla="*/ 93665 w 257856"/>
                  <a:gd name="connsiteY5" fmla="*/ 34171 h 55026"/>
                  <a:gd name="connsiteX6" fmla="*/ 3 w 257856"/>
                  <a:gd name="connsiteY6" fmla="*/ 19884 h 5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856" h="55026">
                    <a:moveTo>
                      <a:pt x="3" y="19884"/>
                    </a:moveTo>
                    <a:cubicBezTo>
                      <a:pt x="532" y="23059"/>
                      <a:pt x="73292" y="48988"/>
                      <a:pt x="96840" y="53221"/>
                    </a:cubicBezTo>
                    <a:cubicBezTo>
                      <a:pt x="120388" y="57454"/>
                      <a:pt x="114567" y="54015"/>
                      <a:pt x="141290" y="45284"/>
                    </a:cubicBezTo>
                    <a:cubicBezTo>
                      <a:pt x="168013" y="36553"/>
                      <a:pt x="248711" y="5861"/>
                      <a:pt x="257178" y="834"/>
                    </a:cubicBezTo>
                    <a:cubicBezTo>
                      <a:pt x="265645" y="-4193"/>
                      <a:pt x="192090" y="15121"/>
                      <a:pt x="192090" y="15121"/>
                    </a:cubicBezTo>
                    <a:cubicBezTo>
                      <a:pt x="164838" y="20677"/>
                      <a:pt x="124621" y="34965"/>
                      <a:pt x="93665" y="34171"/>
                    </a:cubicBezTo>
                    <a:cubicBezTo>
                      <a:pt x="62709" y="33377"/>
                      <a:pt x="-526" y="16709"/>
                      <a:pt x="3" y="19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09172C62-80BB-41D4-92BE-7AB3C49CFFA7}"/>
                  </a:ext>
                </a:extLst>
              </p:cNvPr>
              <p:cNvSpPr/>
              <p:nvPr/>
            </p:nvSpPr>
            <p:spPr>
              <a:xfrm>
                <a:off x="2339620" y="5486275"/>
                <a:ext cx="138477" cy="320958"/>
              </a:xfrm>
              <a:custGeom>
                <a:avLst/>
                <a:gdLst>
                  <a:gd name="connsiteX0" fmla="*/ 3530 w 138477"/>
                  <a:gd name="connsiteY0" fmla="*/ 125 h 320958"/>
                  <a:gd name="connsiteX1" fmla="*/ 11468 w 138477"/>
                  <a:gd name="connsiteY1" fmla="*/ 92200 h 320958"/>
                  <a:gd name="connsiteX2" fmla="*/ 100368 w 138477"/>
                  <a:gd name="connsiteY2" fmla="*/ 225550 h 320958"/>
                  <a:gd name="connsiteX3" fmla="*/ 121005 w 138477"/>
                  <a:gd name="connsiteY3" fmla="*/ 296988 h 320958"/>
                  <a:gd name="connsiteX4" fmla="*/ 103543 w 138477"/>
                  <a:gd name="connsiteY4" fmla="*/ 319213 h 320958"/>
                  <a:gd name="connsiteX5" fmla="*/ 87668 w 138477"/>
                  <a:gd name="connsiteY5" fmla="*/ 257300 h 320958"/>
                  <a:gd name="connsiteX6" fmla="*/ 78143 w 138477"/>
                  <a:gd name="connsiteY6" fmla="*/ 296988 h 320958"/>
                  <a:gd name="connsiteX7" fmla="*/ 128943 w 138477"/>
                  <a:gd name="connsiteY7" fmla="*/ 309688 h 320958"/>
                  <a:gd name="connsiteX8" fmla="*/ 133705 w 138477"/>
                  <a:gd name="connsiteY8" fmla="*/ 250950 h 320958"/>
                  <a:gd name="connsiteX9" fmla="*/ 76555 w 138477"/>
                  <a:gd name="connsiteY9" fmla="*/ 173163 h 320958"/>
                  <a:gd name="connsiteX10" fmla="*/ 33693 w 138477"/>
                  <a:gd name="connsiteY10" fmla="*/ 111250 h 320958"/>
                  <a:gd name="connsiteX11" fmla="*/ 3530 w 138477"/>
                  <a:gd name="connsiteY11" fmla="*/ 125 h 32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477" h="320958">
                    <a:moveTo>
                      <a:pt x="3530" y="125"/>
                    </a:moveTo>
                    <a:cubicBezTo>
                      <a:pt x="-174" y="-3050"/>
                      <a:pt x="-4672" y="54629"/>
                      <a:pt x="11468" y="92200"/>
                    </a:cubicBezTo>
                    <a:cubicBezTo>
                      <a:pt x="27608" y="129771"/>
                      <a:pt x="82112" y="191419"/>
                      <a:pt x="100368" y="225550"/>
                    </a:cubicBezTo>
                    <a:cubicBezTo>
                      <a:pt x="118624" y="259681"/>
                      <a:pt x="120476" y="281378"/>
                      <a:pt x="121005" y="296988"/>
                    </a:cubicBezTo>
                    <a:cubicBezTo>
                      <a:pt x="121534" y="312599"/>
                      <a:pt x="109099" y="325828"/>
                      <a:pt x="103543" y="319213"/>
                    </a:cubicBezTo>
                    <a:cubicBezTo>
                      <a:pt x="97987" y="312598"/>
                      <a:pt x="91901" y="261004"/>
                      <a:pt x="87668" y="257300"/>
                    </a:cubicBezTo>
                    <a:cubicBezTo>
                      <a:pt x="83435" y="253596"/>
                      <a:pt x="71264" y="288257"/>
                      <a:pt x="78143" y="296988"/>
                    </a:cubicBezTo>
                    <a:cubicBezTo>
                      <a:pt x="85022" y="305719"/>
                      <a:pt x="119683" y="317361"/>
                      <a:pt x="128943" y="309688"/>
                    </a:cubicBezTo>
                    <a:cubicBezTo>
                      <a:pt x="138203" y="302015"/>
                      <a:pt x="142436" y="273704"/>
                      <a:pt x="133705" y="250950"/>
                    </a:cubicBezTo>
                    <a:cubicBezTo>
                      <a:pt x="124974" y="228196"/>
                      <a:pt x="93224" y="196446"/>
                      <a:pt x="76555" y="173163"/>
                    </a:cubicBezTo>
                    <a:cubicBezTo>
                      <a:pt x="59886" y="149880"/>
                      <a:pt x="44541" y="138502"/>
                      <a:pt x="33693" y="111250"/>
                    </a:cubicBezTo>
                    <a:cubicBezTo>
                      <a:pt x="22845" y="83998"/>
                      <a:pt x="7234" y="3300"/>
                      <a:pt x="3530" y="1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F69B5E52-4382-43DC-B3AD-C4B7C74A5D3A}"/>
                  </a:ext>
                </a:extLst>
              </p:cNvPr>
              <p:cNvSpPr/>
              <p:nvPr/>
            </p:nvSpPr>
            <p:spPr>
              <a:xfrm>
                <a:off x="2411387" y="5531396"/>
                <a:ext cx="215486" cy="346012"/>
              </a:xfrm>
              <a:custGeom>
                <a:avLst/>
                <a:gdLst>
                  <a:gd name="connsiteX0" fmla="*/ 144488 w 215486"/>
                  <a:gd name="connsiteY0" fmla="*/ 1042 h 346012"/>
                  <a:gd name="connsiteX1" fmla="*/ 212751 w 215486"/>
                  <a:gd name="connsiteY1" fmla="*/ 194717 h 346012"/>
                  <a:gd name="connsiteX2" fmla="*/ 195288 w 215486"/>
                  <a:gd name="connsiteY2" fmla="*/ 242342 h 346012"/>
                  <a:gd name="connsiteX3" fmla="*/ 133376 w 215486"/>
                  <a:gd name="connsiteY3" fmla="*/ 337592 h 346012"/>
                  <a:gd name="connsiteX4" fmla="*/ 90513 w 215486"/>
                  <a:gd name="connsiteY4" fmla="*/ 332829 h 346012"/>
                  <a:gd name="connsiteX5" fmla="*/ 26 w 215486"/>
                  <a:gd name="connsiteY5" fmla="*/ 262979 h 346012"/>
                  <a:gd name="connsiteX6" fmla="*/ 100038 w 215486"/>
                  <a:gd name="connsiteY6" fmla="*/ 315367 h 346012"/>
                  <a:gd name="connsiteX7" fmla="*/ 149251 w 215486"/>
                  <a:gd name="connsiteY7" fmla="*/ 280442 h 346012"/>
                  <a:gd name="connsiteX8" fmla="*/ 192113 w 215486"/>
                  <a:gd name="connsiteY8" fmla="*/ 193129 h 346012"/>
                  <a:gd name="connsiteX9" fmla="*/ 177826 w 215486"/>
                  <a:gd name="connsiteY9" fmla="*/ 120104 h 346012"/>
                  <a:gd name="connsiteX10" fmla="*/ 144488 w 215486"/>
                  <a:gd name="connsiteY10" fmla="*/ 1042 h 34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486" h="346012">
                    <a:moveTo>
                      <a:pt x="144488" y="1042"/>
                    </a:moveTo>
                    <a:cubicBezTo>
                      <a:pt x="150309" y="13478"/>
                      <a:pt x="204284" y="154501"/>
                      <a:pt x="212751" y="194717"/>
                    </a:cubicBezTo>
                    <a:cubicBezTo>
                      <a:pt x="221218" y="234933"/>
                      <a:pt x="208517" y="218530"/>
                      <a:pt x="195288" y="242342"/>
                    </a:cubicBezTo>
                    <a:cubicBezTo>
                      <a:pt x="182059" y="266154"/>
                      <a:pt x="150838" y="322511"/>
                      <a:pt x="133376" y="337592"/>
                    </a:cubicBezTo>
                    <a:cubicBezTo>
                      <a:pt x="115914" y="352673"/>
                      <a:pt x="112738" y="345264"/>
                      <a:pt x="90513" y="332829"/>
                    </a:cubicBezTo>
                    <a:cubicBezTo>
                      <a:pt x="68288" y="320394"/>
                      <a:pt x="-1561" y="265889"/>
                      <a:pt x="26" y="262979"/>
                    </a:cubicBezTo>
                    <a:cubicBezTo>
                      <a:pt x="1613" y="260069"/>
                      <a:pt x="75167" y="312456"/>
                      <a:pt x="100038" y="315367"/>
                    </a:cubicBezTo>
                    <a:cubicBezTo>
                      <a:pt x="124909" y="318278"/>
                      <a:pt x="133905" y="300815"/>
                      <a:pt x="149251" y="280442"/>
                    </a:cubicBezTo>
                    <a:cubicBezTo>
                      <a:pt x="164597" y="260069"/>
                      <a:pt x="187351" y="219852"/>
                      <a:pt x="192113" y="193129"/>
                    </a:cubicBezTo>
                    <a:cubicBezTo>
                      <a:pt x="196875" y="166406"/>
                      <a:pt x="188145" y="149208"/>
                      <a:pt x="177826" y="120104"/>
                    </a:cubicBezTo>
                    <a:cubicBezTo>
                      <a:pt x="167507" y="91000"/>
                      <a:pt x="138667" y="-11394"/>
                      <a:pt x="144488" y="1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4D7D32EE-F142-4525-A324-6B2F2AC6CB68}"/>
                  </a:ext>
                </a:extLst>
              </p:cNvPr>
              <p:cNvSpPr/>
              <p:nvPr/>
            </p:nvSpPr>
            <p:spPr>
              <a:xfrm>
                <a:off x="2589164" y="5434046"/>
                <a:ext cx="205189" cy="395096"/>
              </a:xfrm>
              <a:custGeom>
                <a:avLst/>
                <a:gdLst>
                  <a:gd name="connsiteX0" fmla="*/ 157211 w 205189"/>
                  <a:gd name="connsiteY0" fmla="*/ 1554 h 395096"/>
                  <a:gd name="connsiteX1" fmla="*/ 177849 w 205189"/>
                  <a:gd name="connsiteY1" fmla="*/ 117442 h 395096"/>
                  <a:gd name="connsiteX2" fmla="*/ 195311 w 205189"/>
                  <a:gd name="connsiteY2" fmla="*/ 226979 h 395096"/>
                  <a:gd name="connsiteX3" fmla="*/ 203249 w 205189"/>
                  <a:gd name="connsiteY3" fmla="*/ 285717 h 395096"/>
                  <a:gd name="connsiteX4" fmla="*/ 158799 w 205189"/>
                  <a:gd name="connsiteY4" fmla="*/ 322229 h 395096"/>
                  <a:gd name="connsiteX5" fmla="*/ 61961 w 205189"/>
                  <a:gd name="connsiteY5" fmla="*/ 393667 h 395096"/>
                  <a:gd name="connsiteX6" fmla="*/ 49 w 205189"/>
                  <a:gd name="connsiteY6" fmla="*/ 369854 h 395096"/>
                  <a:gd name="connsiteX7" fmla="*/ 71486 w 205189"/>
                  <a:gd name="connsiteY7" fmla="*/ 368267 h 395096"/>
                  <a:gd name="connsiteX8" fmla="*/ 185786 w 205189"/>
                  <a:gd name="connsiteY8" fmla="*/ 295242 h 395096"/>
                  <a:gd name="connsiteX9" fmla="*/ 195311 w 205189"/>
                  <a:gd name="connsiteY9" fmla="*/ 206342 h 395096"/>
                  <a:gd name="connsiteX10" fmla="*/ 154036 w 205189"/>
                  <a:gd name="connsiteY10" fmla="*/ 114267 h 395096"/>
                  <a:gd name="connsiteX11" fmla="*/ 139749 w 205189"/>
                  <a:gd name="connsiteY11" fmla="*/ 53942 h 395096"/>
                  <a:gd name="connsiteX12" fmla="*/ 157211 w 205189"/>
                  <a:gd name="connsiteY12" fmla="*/ 1554 h 39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5189" h="395096">
                    <a:moveTo>
                      <a:pt x="157211" y="1554"/>
                    </a:moveTo>
                    <a:cubicBezTo>
                      <a:pt x="163561" y="12137"/>
                      <a:pt x="171499" y="79871"/>
                      <a:pt x="177849" y="117442"/>
                    </a:cubicBezTo>
                    <a:cubicBezTo>
                      <a:pt x="184199" y="155013"/>
                      <a:pt x="191078" y="198933"/>
                      <a:pt x="195311" y="226979"/>
                    </a:cubicBezTo>
                    <a:cubicBezTo>
                      <a:pt x="199544" y="255025"/>
                      <a:pt x="209334" y="269842"/>
                      <a:pt x="203249" y="285717"/>
                    </a:cubicBezTo>
                    <a:cubicBezTo>
                      <a:pt x="197164" y="301592"/>
                      <a:pt x="182347" y="304237"/>
                      <a:pt x="158799" y="322229"/>
                    </a:cubicBezTo>
                    <a:cubicBezTo>
                      <a:pt x="135251" y="340221"/>
                      <a:pt x="88419" y="385729"/>
                      <a:pt x="61961" y="393667"/>
                    </a:cubicBezTo>
                    <a:cubicBezTo>
                      <a:pt x="35503" y="401605"/>
                      <a:pt x="-1538" y="374087"/>
                      <a:pt x="49" y="369854"/>
                    </a:cubicBezTo>
                    <a:cubicBezTo>
                      <a:pt x="1636" y="365621"/>
                      <a:pt x="40530" y="380702"/>
                      <a:pt x="71486" y="368267"/>
                    </a:cubicBezTo>
                    <a:cubicBezTo>
                      <a:pt x="102442" y="355832"/>
                      <a:pt x="165148" y="322230"/>
                      <a:pt x="185786" y="295242"/>
                    </a:cubicBezTo>
                    <a:cubicBezTo>
                      <a:pt x="206424" y="268254"/>
                      <a:pt x="200603" y="236504"/>
                      <a:pt x="195311" y="206342"/>
                    </a:cubicBezTo>
                    <a:cubicBezTo>
                      <a:pt x="190019" y="176180"/>
                      <a:pt x="163296" y="139667"/>
                      <a:pt x="154036" y="114267"/>
                    </a:cubicBezTo>
                    <a:cubicBezTo>
                      <a:pt x="144776" y="88867"/>
                      <a:pt x="141336" y="70611"/>
                      <a:pt x="139749" y="53942"/>
                    </a:cubicBezTo>
                    <a:cubicBezTo>
                      <a:pt x="138162" y="37273"/>
                      <a:pt x="150861" y="-9029"/>
                      <a:pt x="157211" y="1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3F4F3579-70A3-4121-B82B-16D77D41BEE5}"/>
                  </a:ext>
                </a:extLst>
              </p:cNvPr>
              <p:cNvSpPr/>
              <p:nvPr/>
            </p:nvSpPr>
            <p:spPr>
              <a:xfrm>
                <a:off x="2802707" y="5359243"/>
                <a:ext cx="146953" cy="376447"/>
              </a:xfrm>
              <a:custGeom>
                <a:avLst/>
                <a:gdLst>
                  <a:gd name="connsiteX0" fmla="*/ 111943 w 146953"/>
                  <a:gd name="connsiteY0" fmla="*/ 157 h 376447"/>
                  <a:gd name="connsiteX1" fmla="*/ 127818 w 146953"/>
                  <a:gd name="connsiteY1" fmla="*/ 157320 h 376447"/>
                  <a:gd name="connsiteX2" fmla="*/ 143693 w 146953"/>
                  <a:gd name="connsiteY2" fmla="*/ 270032 h 376447"/>
                  <a:gd name="connsiteX3" fmla="*/ 135756 w 146953"/>
                  <a:gd name="connsiteY3" fmla="*/ 325595 h 376447"/>
                  <a:gd name="connsiteX4" fmla="*/ 105593 w 146953"/>
                  <a:gd name="connsiteY4" fmla="*/ 350995 h 376447"/>
                  <a:gd name="connsiteX5" fmla="*/ 818 w 146953"/>
                  <a:gd name="connsiteY5" fmla="*/ 349407 h 376447"/>
                  <a:gd name="connsiteX6" fmla="*/ 61143 w 146953"/>
                  <a:gd name="connsiteY6" fmla="*/ 376395 h 376447"/>
                  <a:gd name="connsiteX7" fmla="*/ 138931 w 146953"/>
                  <a:gd name="connsiteY7" fmla="*/ 341470 h 376447"/>
                  <a:gd name="connsiteX8" fmla="*/ 140518 w 146953"/>
                  <a:gd name="connsiteY8" fmla="*/ 263682 h 376447"/>
                  <a:gd name="connsiteX9" fmla="*/ 104006 w 146953"/>
                  <a:gd name="connsiteY9" fmla="*/ 130332 h 376447"/>
                  <a:gd name="connsiteX10" fmla="*/ 111943 w 146953"/>
                  <a:gd name="connsiteY10" fmla="*/ 157 h 37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953" h="376447">
                    <a:moveTo>
                      <a:pt x="111943" y="157"/>
                    </a:moveTo>
                    <a:cubicBezTo>
                      <a:pt x="115912" y="4655"/>
                      <a:pt x="122526" y="112341"/>
                      <a:pt x="127818" y="157320"/>
                    </a:cubicBezTo>
                    <a:cubicBezTo>
                      <a:pt x="133110" y="202299"/>
                      <a:pt x="142370" y="241986"/>
                      <a:pt x="143693" y="270032"/>
                    </a:cubicBezTo>
                    <a:cubicBezTo>
                      <a:pt x="145016" y="298078"/>
                      <a:pt x="142106" y="312101"/>
                      <a:pt x="135756" y="325595"/>
                    </a:cubicBezTo>
                    <a:cubicBezTo>
                      <a:pt x="129406" y="339089"/>
                      <a:pt x="128083" y="347026"/>
                      <a:pt x="105593" y="350995"/>
                    </a:cubicBezTo>
                    <a:cubicBezTo>
                      <a:pt x="83103" y="354964"/>
                      <a:pt x="8226" y="345174"/>
                      <a:pt x="818" y="349407"/>
                    </a:cubicBezTo>
                    <a:cubicBezTo>
                      <a:pt x="-6590" y="353640"/>
                      <a:pt x="38124" y="377718"/>
                      <a:pt x="61143" y="376395"/>
                    </a:cubicBezTo>
                    <a:cubicBezTo>
                      <a:pt x="84162" y="375072"/>
                      <a:pt x="125702" y="360255"/>
                      <a:pt x="138931" y="341470"/>
                    </a:cubicBezTo>
                    <a:cubicBezTo>
                      <a:pt x="152160" y="322685"/>
                      <a:pt x="146339" y="298872"/>
                      <a:pt x="140518" y="263682"/>
                    </a:cubicBezTo>
                    <a:cubicBezTo>
                      <a:pt x="134697" y="228492"/>
                      <a:pt x="109562" y="172136"/>
                      <a:pt x="104006" y="130332"/>
                    </a:cubicBezTo>
                    <a:cubicBezTo>
                      <a:pt x="98450" y="88528"/>
                      <a:pt x="107974" y="-4341"/>
                      <a:pt x="111943" y="1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FBCE1570-F061-4790-A36A-2A5527882E49}"/>
                  </a:ext>
                </a:extLst>
              </p:cNvPr>
              <p:cNvSpPr/>
              <p:nvPr/>
            </p:nvSpPr>
            <p:spPr>
              <a:xfrm>
                <a:off x="2944464" y="5208460"/>
                <a:ext cx="218800" cy="502900"/>
              </a:xfrm>
              <a:custGeom>
                <a:avLst/>
                <a:gdLst>
                  <a:gd name="connsiteX0" fmla="*/ 81311 w 218800"/>
                  <a:gd name="connsiteY0" fmla="*/ 128 h 502900"/>
                  <a:gd name="connsiteX1" fmla="*/ 211486 w 218800"/>
                  <a:gd name="connsiteY1" fmla="*/ 212853 h 502900"/>
                  <a:gd name="connsiteX2" fmla="*/ 198786 w 218800"/>
                  <a:gd name="connsiteY2" fmla="*/ 298578 h 502900"/>
                  <a:gd name="connsiteX3" fmla="*/ 168624 w 218800"/>
                  <a:gd name="connsiteY3" fmla="*/ 420815 h 502900"/>
                  <a:gd name="connsiteX4" fmla="*/ 162274 w 218800"/>
                  <a:gd name="connsiteY4" fmla="*/ 462090 h 502900"/>
                  <a:gd name="connsiteX5" fmla="*/ 135286 w 218800"/>
                  <a:gd name="connsiteY5" fmla="*/ 485903 h 502900"/>
                  <a:gd name="connsiteX6" fmla="*/ 87661 w 218800"/>
                  <a:gd name="connsiteY6" fmla="*/ 493840 h 502900"/>
                  <a:gd name="connsiteX7" fmla="*/ 22574 w 218800"/>
                  <a:gd name="connsiteY7" fmla="*/ 473203 h 502900"/>
                  <a:gd name="connsiteX8" fmla="*/ 349 w 218800"/>
                  <a:gd name="connsiteY8" fmla="*/ 454153 h 502900"/>
                  <a:gd name="connsiteX9" fmla="*/ 36861 w 218800"/>
                  <a:gd name="connsiteY9" fmla="*/ 500190 h 502900"/>
                  <a:gd name="connsiteX10" fmla="*/ 163861 w 218800"/>
                  <a:gd name="connsiteY10" fmla="*/ 485903 h 502900"/>
                  <a:gd name="connsiteX11" fmla="*/ 201961 w 218800"/>
                  <a:gd name="connsiteY11" fmla="*/ 390653 h 502900"/>
                  <a:gd name="connsiteX12" fmla="*/ 208311 w 218800"/>
                  <a:gd name="connsiteY12" fmla="*/ 276353 h 502900"/>
                  <a:gd name="connsiteX13" fmla="*/ 187674 w 218800"/>
                  <a:gd name="connsiteY13" fmla="*/ 182690 h 502900"/>
                  <a:gd name="connsiteX14" fmla="*/ 81311 w 218800"/>
                  <a:gd name="connsiteY14" fmla="*/ 128 h 50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8800" h="502900">
                    <a:moveTo>
                      <a:pt x="81311" y="128"/>
                    </a:moveTo>
                    <a:cubicBezTo>
                      <a:pt x="85280" y="5155"/>
                      <a:pt x="191907" y="163111"/>
                      <a:pt x="211486" y="212853"/>
                    </a:cubicBezTo>
                    <a:cubicBezTo>
                      <a:pt x="231065" y="262595"/>
                      <a:pt x="205930" y="263918"/>
                      <a:pt x="198786" y="298578"/>
                    </a:cubicBezTo>
                    <a:cubicBezTo>
                      <a:pt x="191642" y="333238"/>
                      <a:pt x="174709" y="393563"/>
                      <a:pt x="168624" y="420815"/>
                    </a:cubicBezTo>
                    <a:cubicBezTo>
                      <a:pt x="162539" y="448067"/>
                      <a:pt x="167830" y="451242"/>
                      <a:pt x="162274" y="462090"/>
                    </a:cubicBezTo>
                    <a:cubicBezTo>
                      <a:pt x="156718" y="472938"/>
                      <a:pt x="147721" y="480611"/>
                      <a:pt x="135286" y="485903"/>
                    </a:cubicBezTo>
                    <a:cubicBezTo>
                      <a:pt x="122851" y="491195"/>
                      <a:pt x="106446" y="495957"/>
                      <a:pt x="87661" y="493840"/>
                    </a:cubicBezTo>
                    <a:cubicBezTo>
                      <a:pt x="68876" y="491723"/>
                      <a:pt x="37126" y="479817"/>
                      <a:pt x="22574" y="473203"/>
                    </a:cubicBezTo>
                    <a:cubicBezTo>
                      <a:pt x="8022" y="466589"/>
                      <a:pt x="-2032" y="449655"/>
                      <a:pt x="349" y="454153"/>
                    </a:cubicBezTo>
                    <a:cubicBezTo>
                      <a:pt x="2730" y="458651"/>
                      <a:pt x="9609" y="494898"/>
                      <a:pt x="36861" y="500190"/>
                    </a:cubicBezTo>
                    <a:cubicBezTo>
                      <a:pt x="64113" y="505482"/>
                      <a:pt x="136344" y="504159"/>
                      <a:pt x="163861" y="485903"/>
                    </a:cubicBezTo>
                    <a:cubicBezTo>
                      <a:pt x="191378" y="467647"/>
                      <a:pt x="194553" y="425578"/>
                      <a:pt x="201961" y="390653"/>
                    </a:cubicBezTo>
                    <a:cubicBezTo>
                      <a:pt x="209369" y="355728"/>
                      <a:pt x="210692" y="311013"/>
                      <a:pt x="208311" y="276353"/>
                    </a:cubicBezTo>
                    <a:cubicBezTo>
                      <a:pt x="205930" y="241693"/>
                      <a:pt x="205666" y="226346"/>
                      <a:pt x="187674" y="182690"/>
                    </a:cubicBezTo>
                    <a:cubicBezTo>
                      <a:pt x="169682" y="139034"/>
                      <a:pt x="77342" y="-4899"/>
                      <a:pt x="81311" y="1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A7BB9D7B-EC59-46FB-9F96-2FD96F041EF6}"/>
                  </a:ext>
                </a:extLst>
              </p:cNvPr>
              <p:cNvSpPr/>
              <p:nvPr/>
            </p:nvSpPr>
            <p:spPr>
              <a:xfrm>
                <a:off x="2976017" y="5394935"/>
                <a:ext cx="155602" cy="107449"/>
              </a:xfrm>
              <a:custGeom>
                <a:avLst/>
                <a:gdLst>
                  <a:gd name="connsiteX0" fmla="*/ 546 w 155602"/>
                  <a:gd name="connsiteY0" fmla="*/ 107340 h 107449"/>
                  <a:gd name="connsiteX1" fmla="*/ 52933 w 155602"/>
                  <a:gd name="connsiteY1" fmla="*/ 37490 h 107449"/>
                  <a:gd name="connsiteX2" fmla="*/ 105321 w 155602"/>
                  <a:gd name="connsiteY2" fmla="*/ 21615 h 107449"/>
                  <a:gd name="connsiteX3" fmla="*/ 154533 w 155602"/>
                  <a:gd name="connsiteY3" fmla="*/ 31140 h 107449"/>
                  <a:gd name="connsiteX4" fmla="*/ 133896 w 155602"/>
                  <a:gd name="connsiteY4" fmla="*/ 8915 h 107449"/>
                  <a:gd name="connsiteX5" fmla="*/ 73571 w 155602"/>
                  <a:gd name="connsiteY5" fmla="*/ 978 h 107449"/>
                  <a:gd name="connsiteX6" fmla="*/ 37058 w 155602"/>
                  <a:gd name="connsiteY6" fmla="*/ 29553 h 107449"/>
                  <a:gd name="connsiteX7" fmla="*/ 25946 w 155602"/>
                  <a:gd name="connsiteY7" fmla="*/ 53365 h 107449"/>
                  <a:gd name="connsiteX8" fmla="*/ 546 w 155602"/>
                  <a:gd name="connsiteY8" fmla="*/ 107340 h 10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602" h="107449">
                    <a:moveTo>
                      <a:pt x="546" y="107340"/>
                    </a:moveTo>
                    <a:cubicBezTo>
                      <a:pt x="5044" y="104694"/>
                      <a:pt x="35471" y="51777"/>
                      <a:pt x="52933" y="37490"/>
                    </a:cubicBezTo>
                    <a:cubicBezTo>
                      <a:pt x="70395" y="23203"/>
                      <a:pt x="88388" y="22673"/>
                      <a:pt x="105321" y="21615"/>
                    </a:cubicBezTo>
                    <a:cubicBezTo>
                      <a:pt x="122254" y="20557"/>
                      <a:pt x="149771" y="33257"/>
                      <a:pt x="154533" y="31140"/>
                    </a:cubicBezTo>
                    <a:cubicBezTo>
                      <a:pt x="159295" y="29023"/>
                      <a:pt x="147390" y="13942"/>
                      <a:pt x="133896" y="8915"/>
                    </a:cubicBezTo>
                    <a:cubicBezTo>
                      <a:pt x="120402" y="3888"/>
                      <a:pt x="89711" y="-2462"/>
                      <a:pt x="73571" y="978"/>
                    </a:cubicBezTo>
                    <a:cubicBezTo>
                      <a:pt x="57431" y="4418"/>
                      <a:pt x="44995" y="20822"/>
                      <a:pt x="37058" y="29553"/>
                    </a:cubicBezTo>
                    <a:cubicBezTo>
                      <a:pt x="29121" y="38284"/>
                      <a:pt x="31238" y="42782"/>
                      <a:pt x="25946" y="53365"/>
                    </a:cubicBezTo>
                    <a:cubicBezTo>
                      <a:pt x="20654" y="63948"/>
                      <a:pt x="-3952" y="109986"/>
                      <a:pt x="546" y="1073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E908A3B5-C3DE-43CD-BF47-14910E2590D3}"/>
                  </a:ext>
                </a:extLst>
              </p:cNvPr>
              <p:cNvSpPr/>
              <p:nvPr/>
            </p:nvSpPr>
            <p:spPr>
              <a:xfrm>
                <a:off x="2921419" y="5435540"/>
                <a:ext cx="45222" cy="242591"/>
              </a:xfrm>
              <a:custGeom>
                <a:avLst/>
                <a:gdLst>
                  <a:gd name="connsiteX0" fmla="*/ 1169 w 45222"/>
                  <a:gd name="connsiteY0" fmla="*/ 60 h 242591"/>
                  <a:gd name="connsiteX1" fmla="*/ 39269 w 45222"/>
                  <a:gd name="connsiteY1" fmla="*/ 93723 h 242591"/>
                  <a:gd name="connsiteX2" fmla="*/ 44031 w 45222"/>
                  <a:gd name="connsiteY2" fmla="*/ 142935 h 242591"/>
                  <a:gd name="connsiteX3" fmla="*/ 28156 w 45222"/>
                  <a:gd name="connsiteY3" fmla="*/ 241360 h 242591"/>
                  <a:gd name="connsiteX4" fmla="*/ 21806 w 45222"/>
                  <a:gd name="connsiteY4" fmla="*/ 190560 h 242591"/>
                  <a:gd name="connsiteX5" fmla="*/ 10694 w 45222"/>
                  <a:gd name="connsiteY5" fmla="*/ 81023 h 242591"/>
                  <a:gd name="connsiteX6" fmla="*/ 1169 w 45222"/>
                  <a:gd name="connsiteY6" fmla="*/ 60 h 24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222" h="242591">
                    <a:moveTo>
                      <a:pt x="1169" y="60"/>
                    </a:moveTo>
                    <a:cubicBezTo>
                      <a:pt x="5931" y="2177"/>
                      <a:pt x="32125" y="69911"/>
                      <a:pt x="39269" y="93723"/>
                    </a:cubicBezTo>
                    <a:cubicBezTo>
                      <a:pt x="46413" y="117535"/>
                      <a:pt x="45883" y="118329"/>
                      <a:pt x="44031" y="142935"/>
                    </a:cubicBezTo>
                    <a:cubicBezTo>
                      <a:pt x="42179" y="167541"/>
                      <a:pt x="31860" y="233423"/>
                      <a:pt x="28156" y="241360"/>
                    </a:cubicBezTo>
                    <a:cubicBezTo>
                      <a:pt x="24452" y="249297"/>
                      <a:pt x="24716" y="217283"/>
                      <a:pt x="21806" y="190560"/>
                    </a:cubicBezTo>
                    <a:cubicBezTo>
                      <a:pt x="18896" y="163837"/>
                      <a:pt x="13869" y="110127"/>
                      <a:pt x="10694" y="81023"/>
                    </a:cubicBezTo>
                    <a:cubicBezTo>
                      <a:pt x="7519" y="51919"/>
                      <a:pt x="-3593" y="-2057"/>
                      <a:pt x="1169" y="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2255F11A-3C10-4103-AD94-A52918931330}"/>
                  </a:ext>
                </a:extLst>
              </p:cNvPr>
              <p:cNvSpPr/>
              <p:nvPr/>
            </p:nvSpPr>
            <p:spPr>
              <a:xfrm>
                <a:off x="2870200" y="5653046"/>
                <a:ext cx="275467" cy="169904"/>
              </a:xfrm>
              <a:custGeom>
                <a:avLst/>
                <a:gdLst>
                  <a:gd name="connsiteX0" fmla="*/ 265113 w 275467"/>
                  <a:gd name="connsiteY0" fmla="*/ 42 h 169904"/>
                  <a:gd name="connsiteX1" fmla="*/ 273050 w 275467"/>
                  <a:gd name="connsiteY1" fmla="*/ 109579 h 169904"/>
                  <a:gd name="connsiteX2" fmla="*/ 220663 w 275467"/>
                  <a:gd name="connsiteY2" fmla="*/ 136567 h 169904"/>
                  <a:gd name="connsiteX3" fmla="*/ 128588 w 275467"/>
                  <a:gd name="connsiteY3" fmla="*/ 149267 h 169904"/>
                  <a:gd name="connsiteX4" fmla="*/ 0 w 275467"/>
                  <a:gd name="connsiteY4" fmla="*/ 169904 h 169904"/>
                  <a:gd name="connsiteX5" fmla="*/ 152400 w 275467"/>
                  <a:gd name="connsiteY5" fmla="*/ 138154 h 169904"/>
                  <a:gd name="connsiteX6" fmla="*/ 250825 w 275467"/>
                  <a:gd name="connsiteY6" fmla="*/ 96879 h 169904"/>
                  <a:gd name="connsiteX7" fmla="*/ 265113 w 275467"/>
                  <a:gd name="connsiteY7" fmla="*/ 42 h 169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467" h="169904">
                    <a:moveTo>
                      <a:pt x="265113" y="42"/>
                    </a:moveTo>
                    <a:cubicBezTo>
                      <a:pt x="268817" y="2159"/>
                      <a:pt x="280458" y="86825"/>
                      <a:pt x="273050" y="109579"/>
                    </a:cubicBezTo>
                    <a:cubicBezTo>
                      <a:pt x="265642" y="132333"/>
                      <a:pt x="244740" y="129952"/>
                      <a:pt x="220663" y="136567"/>
                    </a:cubicBezTo>
                    <a:cubicBezTo>
                      <a:pt x="196586" y="143182"/>
                      <a:pt x="128588" y="149267"/>
                      <a:pt x="128588" y="149267"/>
                    </a:cubicBezTo>
                    <a:lnTo>
                      <a:pt x="0" y="169904"/>
                    </a:lnTo>
                    <a:cubicBezTo>
                      <a:pt x="3969" y="168052"/>
                      <a:pt x="110596" y="150325"/>
                      <a:pt x="152400" y="138154"/>
                    </a:cubicBezTo>
                    <a:cubicBezTo>
                      <a:pt x="194204" y="125983"/>
                      <a:pt x="231775" y="117516"/>
                      <a:pt x="250825" y="96879"/>
                    </a:cubicBezTo>
                    <a:cubicBezTo>
                      <a:pt x="269875" y="76242"/>
                      <a:pt x="261409" y="-2075"/>
                      <a:pt x="265113" y="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58DF5ED2-A3CE-4514-A84E-2CAEAD3FC559}"/>
                  </a:ext>
                </a:extLst>
              </p:cNvPr>
              <p:cNvSpPr/>
              <p:nvPr/>
            </p:nvSpPr>
            <p:spPr>
              <a:xfrm>
                <a:off x="2731646" y="5729121"/>
                <a:ext cx="143449" cy="137911"/>
              </a:xfrm>
              <a:custGeom>
                <a:avLst/>
                <a:gdLst>
                  <a:gd name="connsiteX0" fmla="*/ 117917 w 143449"/>
                  <a:gd name="connsiteY0" fmla="*/ 167 h 137911"/>
                  <a:gd name="connsiteX1" fmla="*/ 6792 w 143449"/>
                  <a:gd name="connsiteY1" fmla="*/ 54142 h 137911"/>
                  <a:gd name="connsiteX2" fmla="*/ 19492 w 143449"/>
                  <a:gd name="connsiteY2" fmla="*/ 127167 h 137911"/>
                  <a:gd name="connsiteX3" fmla="*/ 79817 w 143449"/>
                  <a:gd name="connsiteY3" fmla="*/ 135104 h 137911"/>
                  <a:gd name="connsiteX4" fmla="*/ 143317 w 143449"/>
                  <a:gd name="connsiteY4" fmla="*/ 103354 h 137911"/>
                  <a:gd name="connsiteX5" fmla="*/ 62354 w 143449"/>
                  <a:gd name="connsiteY5" fmla="*/ 122404 h 137911"/>
                  <a:gd name="connsiteX6" fmla="*/ 19492 w 143449"/>
                  <a:gd name="connsiteY6" fmla="*/ 98592 h 137911"/>
                  <a:gd name="connsiteX7" fmla="*/ 21079 w 143449"/>
                  <a:gd name="connsiteY7" fmla="*/ 71604 h 137911"/>
                  <a:gd name="connsiteX8" fmla="*/ 117917 w 143449"/>
                  <a:gd name="connsiteY8" fmla="*/ 167 h 13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449" h="137911">
                    <a:moveTo>
                      <a:pt x="117917" y="167"/>
                    </a:moveTo>
                    <a:cubicBezTo>
                      <a:pt x="115536" y="-2743"/>
                      <a:pt x="23196" y="32975"/>
                      <a:pt x="6792" y="54142"/>
                    </a:cubicBezTo>
                    <a:cubicBezTo>
                      <a:pt x="-9612" y="75309"/>
                      <a:pt x="7321" y="113673"/>
                      <a:pt x="19492" y="127167"/>
                    </a:cubicBezTo>
                    <a:cubicBezTo>
                      <a:pt x="31663" y="140661"/>
                      <a:pt x="59179" y="139073"/>
                      <a:pt x="79817" y="135104"/>
                    </a:cubicBezTo>
                    <a:cubicBezTo>
                      <a:pt x="100455" y="131135"/>
                      <a:pt x="146227" y="105471"/>
                      <a:pt x="143317" y="103354"/>
                    </a:cubicBezTo>
                    <a:cubicBezTo>
                      <a:pt x="140407" y="101237"/>
                      <a:pt x="82991" y="123198"/>
                      <a:pt x="62354" y="122404"/>
                    </a:cubicBezTo>
                    <a:cubicBezTo>
                      <a:pt x="41717" y="121610"/>
                      <a:pt x="26371" y="107059"/>
                      <a:pt x="19492" y="98592"/>
                    </a:cubicBezTo>
                    <a:cubicBezTo>
                      <a:pt x="12613" y="90125"/>
                      <a:pt x="8115" y="85362"/>
                      <a:pt x="21079" y="71604"/>
                    </a:cubicBezTo>
                    <a:cubicBezTo>
                      <a:pt x="34043" y="57846"/>
                      <a:pt x="120298" y="3077"/>
                      <a:pt x="117917" y="1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3521A091-517D-4224-A946-262EEC91B8C2}"/>
                  </a:ext>
                </a:extLst>
              </p:cNvPr>
              <p:cNvSpPr/>
              <p:nvPr/>
            </p:nvSpPr>
            <p:spPr>
              <a:xfrm>
                <a:off x="2809281" y="5778192"/>
                <a:ext cx="88744" cy="78125"/>
              </a:xfrm>
              <a:custGeom>
                <a:avLst/>
                <a:gdLst>
                  <a:gd name="connsiteX0" fmla="*/ 594 w 88744"/>
                  <a:gd name="connsiteY0" fmla="*/ 78096 h 78125"/>
                  <a:gd name="connsiteX1" fmla="*/ 46632 w 88744"/>
                  <a:gd name="connsiteY1" fmla="*/ 11421 h 78125"/>
                  <a:gd name="connsiteX2" fmla="*/ 87907 w 88744"/>
                  <a:gd name="connsiteY2" fmla="*/ 39996 h 78125"/>
                  <a:gd name="connsiteX3" fmla="*/ 70444 w 88744"/>
                  <a:gd name="connsiteY3" fmla="*/ 13008 h 78125"/>
                  <a:gd name="connsiteX4" fmla="*/ 24407 w 88744"/>
                  <a:gd name="connsiteY4" fmla="*/ 1896 h 78125"/>
                  <a:gd name="connsiteX5" fmla="*/ 594 w 88744"/>
                  <a:gd name="connsiteY5" fmla="*/ 78096 h 7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744" h="78125">
                    <a:moveTo>
                      <a:pt x="594" y="78096"/>
                    </a:moveTo>
                    <a:cubicBezTo>
                      <a:pt x="4298" y="79683"/>
                      <a:pt x="32080" y="17771"/>
                      <a:pt x="46632" y="11421"/>
                    </a:cubicBezTo>
                    <a:cubicBezTo>
                      <a:pt x="61184" y="5071"/>
                      <a:pt x="83938" y="39732"/>
                      <a:pt x="87907" y="39996"/>
                    </a:cubicBezTo>
                    <a:cubicBezTo>
                      <a:pt x="91876" y="40260"/>
                      <a:pt x="81027" y="19358"/>
                      <a:pt x="70444" y="13008"/>
                    </a:cubicBezTo>
                    <a:cubicBezTo>
                      <a:pt x="59861" y="6658"/>
                      <a:pt x="37636" y="-4454"/>
                      <a:pt x="24407" y="1896"/>
                    </a:cubicBezTo>
                    <a:cubicBezTo>
                      <a:pt x="11178" y="8246"/>
                      <a:pt x="-3110" y="76509"/>
                      <a:pt x="594" y="780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CFACAD33-5A89-4278-AE2F-53EAFD26293C}"/>
                  </a:ext>
                </a:extLst>
              </p:cNvPr>
              <p:cNvSpPr/>
              <p:nvPr/>
            </p:nvSpPr>
            <p:spPr>
              <a:xfrm>
                <a:off x="4406710" y="4867874"/>
                <a:ext cx="184643" cy="117818"/>
              </a:xfrm>
              <a:custGeom>
                <a:avLst/>
                <a:gdLst>
                  <a:gd name="connsiteX0" fmla="*/ 190 w 184643"/>
                  <a:gd name="connsiteY0" fmla="*/ 459 h 117818"/>
                  <a:gd name="connsiteX1" fmla="*/ 44640 w 184643"/>
                  <a:gd name="connsiteY1" fmla="*/ 102059 h 117818"/>
                  <a:gd name="connsiteX2" fmla="*/ 61573 w 184643"/>
                  <a:gd name="connsiteY2" fmla="*/ 116876 h 117818"/>
                  <a:gd name="connsiteX3" fmla="*/ 133540 w 184643"/>
                  <a:gd name="connsiteY3" fmla="*/ 95709 h 117818"/>
                  <a:gd name="connsiteX4" fmla="*/ 184340 w 184643"/>
                  <a:gd name="connsiteY4" fmla="*/ 85126 h 117818"/>
                  <a:gd name="connsiteX5" fmla="*/ 110257 w 184643"/>
                  <a:gd name="connsiteY5" fmla="*/ 108409 h 117818"/>
                  <a:gd name="connsiteX6" fmla="*/ 76390 w 184643"/>
                  <a:gd name="connsiteY6" fmla="*/ 114759 h 117818"/>
                  <a:gd name="connsiteX7" fmla="*/ 63690 w 184643"/>
                  <a:gd name="connsiteY7" fmla="*/ 66076 h 117818"/>
                  <a:gd name="connsiteX8" fmla="*/ 190 w 184643"/>
                  <a:gd name="connsiteY8" fmla="*/ 459 h 11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43" h="117818">
                    <a:moveTo>
                      <a:pt x="190" y="459"/>
                    </a:moveTo>
                    <a:cubicBezTo>
                      <a:pt x="-2985" y="6456"/>
                      <a:pt x="34409" y="82656"/>
                      <a:pt x="44640" y="102059"/>
                    </a:cubicBezTo>
                    <a:cubicBezTo>
                      <a:pt x="54871" y="121462"/>
                      <a:pt x="46756" y="117934"/>
                      <a:pt x="61573" y="116876"/>
                    </a:cubicBezTo>
                    <a:cubicBezTo>
                      <a:pt x="76390" y="115818"/>
                      <a:pt x="113079" y="101001"/>
                      <a:pt x="133540" y="95709"/>
                    </a:cubicBezTo>
                    <a:cubicBezTo>
                      <a:pt x="154001" y="90417"/>
                      <a:pt x="188220" y="83009"/>
                      <a:pt x="184340" y="85126"/>
                    </a:cubicBezTo>
                    <a:cubicBezTo>
                      <a:pt x="180460" y="87243"/>
                      <a:pt x="128249" y="103470"/>
                      <a:pt x="110257" y="108409"/>
                    </a:cubicBezTo>
                    <a:cubicBezTo>
                      <a:pt x="92265" y="113348"/>
                      <a:pt x="84151" y="121815"/>
                      <a:pt x="76390" y="114759"/>
                    </a:cubicBezTo>
                    <a:cubicBezTo>
                      <a:pt x="68629" y="107703"/>
                      <a:pt x="71804" y="83362"/>
                      <a:pt x="63690" y="66076"/>
                    </a:cubicBezTo>
                    <a:cubicBezTo>
                      <a:pt x="55576" y="48790"/>
                      <a:pt x="3365" y="-5538"/>
                      <a:pt x="190" y="4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CAA32038-87BB-4A27-BA5D-A299342DA728}"/>
                  </a:ext>
                </a:extLst>
              </p:cNvPr>
              <p:cNvSpPr/>
              <p:nvPr/>
            </p:nvSpPr>
            <p:spPr>
              <a:xfrm>
                <a:off x="1800173" y="3378730"/>
                <a:ext cx="68064" cy="112574"/>
              </a:xfrm>
              <a:custGeom>
                <a:avLst/>
                <a:gdLst>
                  <a:gd name="connsiteX0" fmla="*/ 52 w 68064"/>
                  <a:gd name="connsiteY0" fmla="*/ 13758 h 112574"/>
                  <a:gd name="connsiteX1" fmla="*/ 60377 w 68064"/>
                  <a:gd name="connsiteY1" fmla="*/ 7408 h 112574"/>
                  <a:gd name="connsiteX2" fmla="*/ 66727 w 68064"/>
                  <a:gd name="connsiteY2" fmla="*/ 110595 h 112574"/>
                  <a:gd name="connsiteX3" fmla="*/ 55615 w 68064"/>
                  <a:gd name="connsiteY3" fmla="*/ 74083 h 112574"/>
                  <a:gd name="connsiteX4" fmla="*/ 49265 w 68064"/>
                  <a:gd name="connsiteY4" fmla="*/ 58208 h 112574"/>
                  <a:gd name="connsiteX5" fmla="*/ 52 w 68064"/>
                  <a:gd name="connsiteY5" fmla="*/ 13758 h 11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64" h="112574">
                    <a:moveTo>
                      <a:pt x="52" y="13758"/>
                    </a:moveTo>
                    <a:cubicBezTo>
                      <a:pt x="1904" y="5291"/>
                      <a:pt x="49265" y="-8732"/>
                      <a:pt x="60377" y="7408"/>
                    </a:cubicBezTo>
                    <a:cubicBezTo>
                      <a:pt x="71490" y="23548"/>
                      <a:pt x="67521" y="99483"/>
                      <a:pt x="66727" y="110595"/>
                    </a:cubicBezTo>
                    <a:cubicBezTo>
                      <a:pt x="65933" y="121707"/>
                      <a:pt x="58525" y="82814"/>
                      <a:pt x="55615" y="74083"/>
                    </a:cubicBezTo>
                    <a:cubicBezTo>
                      <a:pt x="52705" y="65352"/>
                      <a:pt x="52705" y="64558"/>
                      <a:pt x="49265" y="58208"/>
                    </a:cubicBezTo>
                    <a:cubicBezTo>
                      <a:pt x="45825" y="51858"/>
                      <a:pt x="-1800" y="22225"/>
                      <a:pt x="52" y="137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C49552E8-A366-4FFB-9D40-C688855BB78E}"/>
                </a:ext>
              </a:extLst>
            </p:cNvPr>
            <p:cNvGrpSpPr/>
            <p:nvPr/>
          </p:nvGrpSpPr>
          <p:grpSpPr>
            <a:xfrm>
              <a:off x="5100949" y="6500523"/>
              <a:ext cx="573224" cy="304577"/>
              <a:chOff x="5100949" y="6500523"/>
              <a:chExt cx="573224" cy="304577"/>
            </a:xfrm>
          </p:grpSpPr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7CEBCC7C-360E-4AF5-BA62-487D14BB8E32}"/>
                  </a:ext>
                </a:extLst>
              </p:cNvPr>
              <p:cNvSpPr/>
              <p:nvPr/>
            </p:nvSpPr>
            <p:spPr>
              <a:xfrm>
                <a:off x="5422703" y="6500523"/>
                <a:ext cx="251470" cy="302455"/>
              </a:xfrm>
              <a:custGeom>
                <a:avLst/>
                <a:gdLst>
                  <a:gd name="connsiteX0" fmla="*/ 197 w 251470"/>
                  <a:gd name="connsiteY0" fmla="*/ 1877 h 302455"/>
                  <a:gd name="connsiteX1" fmla="*/ 177997 w 251470"/>
                  <a:gd name="connsiteY1" fmla="*/ 238944 h 302455"/>
                  <a:gd name="connsiteX2" fmla="*/ 249964 w 251470"/>
                  <a:gd name="connsiteY2" fmla="*/ 302444 h 302455"/>
                  <a:gd name="connsiteX3" fmla="*/ 220330 w 251470"/>
                  <a:gd name="connsiteY3" fmla="*/ 243177 h 302455"/>
                  <a:gd name="connsiteX4" fmla="*/ 144130 w 251470"/>
                  <a:gd name="connsiteY4" fmla="*/ 133110 h 302455"/>
                  <a:gd name="connsiteX5" fmla="*/ 197 w 251470"/>
                  <a:gd name="connsiteY5" fmla="*/ 1877 h 30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470" h="302455">
                    <a:moveTo>
                      <a:pt x="197" y="1877"/>
                    </a:moveTo>
                    <a:cubicBezTo>
                      <a:pt x="5842" y="19516"/>
                      <a:pt x="136369" y="188849"/>
                      <a:pt x="177997" y="238944"/>
                    </a:cubicBezTo>
                    <a:cubicBezTo>
                      <a:pt x="219625" y="289039"/>
                      <a:pt x="242909" y="301739"/>
                      <a:pt x="249964" y="302444"/>
                    </a:cubicBezTo>
                    <a:cubicBezTo>
                      <a:pt x="257019" y="303149"/>
                      <a:pt x="237969" y="271399"/>
                      <a:pt x="220330" y="243177"/>
                    </a:cubicBezTo>
                    <a:cubicBezTo>
                      <a:pt x="202691" y="214955"/>
                      <a:pt x="176586" y="170505"/>
                      <a:pt x="144130" y="133110"/>
                    </a:cubicBezTo>
                    <a:cubicBezTo>
                      <a:pt x="111675" y="95716"/>
                      <a:pt x="-5448" y="-15762"/>
                      <a:pt x="197" y="18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99EEA6FD-41D2-4D88-841B-6AFCAA0F7F38}"/>
                  </a:ext>
                </a:extLst>
              </p:cNvPr>
              <p:cNvSpPr/>
              <p:nvPr/>
            </p:nvSpPr>
            <p:spPr>
              <a:xfrm>
                <a:off x="5100949" y="6616676"/>
                <a:ext cx="101254" cy="188424"/>
              </a:xfrm>
              <a:custGeom>
                <a:avLst/>
                <a:gdLst>
                  <a:gd name="connsiteX0" fmla="*/ 218 w 101254"/>
                  <a:gd name="connsiteY0" fmla="*/ 24 h 188424"/>
                  <a:gd name="connsiteX1" fmla="*/ 97584 w 101254"/>
                  <a:gd name="connsiteY1" fmla="*/ 160891 h 188424"/>
                  <a:gd name="connsiteX2" fmla="*/ 72184 w 101254"/>
                  <a:gd name="connsiteY2" fmla="*/ 173591 h 188424"/>
                  <a:gd name="connsiteX3" fmla="*/ 218 w 101254"/>
                  <a:gd name="connsiteY3" fmla="*/ 24 h 18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254" h="188424">
                    <a:moveTo>
                      <a:pt x="218" y="24"/>
                    </a:moveTo>
                    <a:cubicBezTo>
                      <a:pt x="4451" y="-2093"/>
                      <a:pt x="85590" y="131963"/>
                      <a:pt x="97584" y="160891"/>
                    </a:cubicBezTo>
                    <a:cubicBezTo>
                      <a:pt x="109578" y="189819"/>
                      <a:pt x="89823" y="198991"/>
                      <a:pt x="72184" y="173591"/>
                    </a:cubicBezTo>
                    <a:cubicBezTo>
                      <a:pt x="54545" y="148191"/>
                      <a:pt x="-4015" y="2141"/>
                      <a:pt x="218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15" name="よろしく">
            <a:extLst>
              <a:ext uri="{FF2B5EF4-FFF2-40B4-BE49-F238E27FC236}">
                <a16:creationId xmlns:a16="http://schemas.microsoft.com/office/drawing/2014/main" id="{67473643-6258-48E6-B7EB-410B16CA4EC1}"/>
              </a:ext>
            </a:extLst>
          </p:cNvPr>
          <p:cNvGrpSpPr/>
          <p:nvPr/>
        </p:nvGrpSpPr>
        <p:grpSpPr>
          <a:xfrm>
            <a:off x="1805964" y="246461"/>
            <a:ext cx="5581155" cy="4639798"/>
            <a:chOff x="1805964" y="246461"/>
            <a:chExt cx="5581155" cy="4639798"/>
          </a:xfrm>
        </p:grpSpPr>
        <p:sp>
          <p:nvSpPr>
            <p:cNvPr id="2059" name="フリーフォーム: 図形 2058">
              <a:extLst>
                <a:ext uri="{FF2B5EF4-FFF2-40B4-BE49-F238E27FC236}">
                  <a16:creationId xmlns:a16="http://schemas.microsoft.com/office/drawing/2014/main" id="{BF1416FD-B4C7-45D7-9C89-533628CECA0B}"/>
                </a:ext>
              </a:extLst>
            </p:cNvPr>
            <p:cNvSpPr/>
            <p:nvPr/>
          </p:nvSpPr>
          <p:spPr>
            <a:xfrm>
              <a:off x="1838520" y="820513"/>
              <a:ext cx="743891" cy="157164"/>
            </a:xfrm>
            <a:custGeom>
              <a:avLst/>
              <a:gdLst>
                <a:gd name="connsiteX0" fmla="*/ 2567 w 743891"/>
                <a:gd name="connsiteY0" fmla="*/ 156758 h 157164"/>
                <a:gd name="connsiteX1" fmla="*/ 531957 w 743891"/>
                <a:gd name="connsiteY1" fmla="*/ 118257 h 157164"/>
                <a:gd name="connsiteX2" fmla="*/ 743713 w 743891"/>
                <a:gd name="connsiteY2" fmla="*/ 2754 h 157164"/>
                <a:gd name="connsiteX3" fmla="*/ 503081 w 743891"/>
                <a:gd name="connsiteY3" fmla="*/ 41255 h 157164"/>
                <a:gd name="connsiteX4" fmla="*/ 339452 w 743891"/>
                <a:gd name="connsiteY4" fmla="*/ 99007 h 157164"/>
                <a:gd name="connsiteX5" fmla="*/ 2567 w 743891"/>
                <a:gd name="connsiteY5" fmla="*/ 156758 h 15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3891" h="157164">
                  <a:moveTo>
                    <a:pt x="2567" y="156758"/>
                  </a:moveTo>
                  <a:cubicBezTo>
                    <a:pt x="34651" y="159966"/>
                    <a:pt x="408433" y="143924"/>
                    <a:pt x="531957" y="118257"/>
                  </a:cubicBezTo>
                  <a:cubicBezTo>
                    <a:pt x="655481" y="92590"/>
                    <a:pt x="748526" y="15588"/>
                    <a:pt x="743713" y="2754"/>
                  </a:cubicBezTo>
                  <a:cubicBezTo>
                    <a:pt x="738900" y="-10080"/>
                    <a:pt x="570458" y="25213"/>
                    <a:pt x="503081" y="41255"/>
                  </a:cubicBezTo>
                  <a:cubicBezTo>
                    <a:pt x="435704" y="57297"/>
                    <a:pt x="430892" y="81361"/>
                    <a:pt x="339452" y="99007"/>
                  </a:cubicBezTo>
                  <a:cubicBezTo>
                    <a:pt x="248012" y="116653"/>
                    <a:pt x="-29517" y="153550"/>
                    <a:pt x="2567" y="156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0" name="フリーフォーム: 図形 2059">
              <a:extLst>
                <a:ext uri="{FF2B5EF4-FFF2-40B4-BE49-F238E27FC236}">
                  <a16:creationId xmlns:a16="http://schemas.microsoft.com/office/drawing/2014/main" id="{51E03A95-30A6-43A7-BF31-9301CC8CAA8E}"/>
                </a:ext>
              </a:extLst>
            </p:cNvPr>
            <p:cNvSpPr/>
            <p:nvPr/>
          </p:nvSpPr>
          <p:spPr>
            <a:xfrm>
              <a:off x="1805964" y="782317"/>
              <a:ext cx="661554" cy="248130"/>
            </a:xfrm>
            <a:custGeom>
              <a:avLst/>
              <a:gdLst>
                <a:gd name="connsiteX0" fmla="*/ 63999 w 661554"/>
                <a:gd name="connsiteY0" fmla="*/ 243081 h 248130"/>
                <a:gd name="connsiteX1" fmla="*/ 44749 w 661554"/>
                <a:gd name="connsiteY1" fmla="*/ 175704 h 248130"/>
                <a:gd name="connsiteX2" fmla="*/ 44749 w 661554"/>
                <a:gd name="connsiteY2" fmla="*/ 98702 h 248130"/>
                <a:gd name="connsiteX3" fmla="*/ 198753 w 661554"/>
                <a:gd name="connsiteY3" fmla="*/ 2449 h 248130"/>
                <a:gd name="connsiteX4" fmla="*/ 458635 w 661554"/>
                <a:gd name="connsiteY4" fmla="*/ 31325 h 248130"/>
                <a:gd name="connsiteX5" fmla="*/ 660766 w 661554"/>
                <a:gd name="connsiteY5" fmla="*/ 60201 h 248130"/>
                <a:gd name="connsiteX6" fmla="*/ 516387 w 661554"/>
                <a:gd name="connsiteY6" fmla="*/ 60201 h 248130"/>
                <a:gd name="connsiteX7" fmla="*/ 218003 w 661554"/>
                <a:gd name="connsiteY7" fmla="*/ 50575 h 248130"/>
                <a:gd name="connsiteX8" fmla="*/ 6248 w 661554"/>
                <a:gd name="connsiteY8" fmla="*/ 223830 h 248130"/>
                <a:gd name="connsiteX9" fmla="*/ 63999 w 661554"/>
                <a:gd name="connsiteY9" fmla="*/ 243081 h 24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554" h="248130">
                  <a:moveTo>
                    <a:pt x="63999" y="243081"/>
                  </a:moveTo>
                  <a:cubicBezTo>
                    <a:pt x="70416" y="235060"/>
                    <a:pt x="47957" y="199767"/>
                    <a:pt x="44749" y="175704"/>
                  </a:cubicBezTo>
                  <a:cubicBezTo>
                    <a:pt x="41541" y="151641"/>
                    <a:pt x="19082" y="127578"/>
                    <a:pt x="44749" y="98702"/>
                  </a:cubicBezTo>
                  <a:cubicBezTo>
                    <a:pt x="70416" y="69826"/>
                    <a:pt x="129772" y="13678"/>
                    <a:pt x="198753" y="2449"/>
                  </a:cubicBezTo>
                  <a:cubicBezTo>
                    <a:pt x="267734" y="-8781"/>
                    <a:pt x="381633" y="21700"/>
                    <a:pt x="458635" y="31325"/>
                  </a:cubicBezTo>
                  <a:cubicBezTo>
                    <a:pt x="535637" y="40950"/>
                    <a:pt x="651141" y="55388"/>
                    <a:pt x="660766" y="60201"/>
                  </a:cubicBezTo>
                  <a:cubicBezTo>
                    <a:pt x="670391" y="65014"/>
                    <a:pt x="590181" y="61805"/>
                    <a:pt x="516387" y="60201"/>
                  </a:cubicBezTo>
                  <a:cubicBezTo>
                    <a:pt x="442593" y="58597"/>
                    <a:pt x="303026" y="23304"/>
                    <a:pt x="218003" y="50575"/>
                  </a:cubicBezTo>
                  <a:cubicBezTo>
                    <a:pt x="132980" y="77846"/>
                    <a:pt x="35124" y="194954"/>
                    <a:pt x="6248" y="223830"/>
                  </a:cubicBezTo>
                  <a:cubicBezTo>
                    <a:pt x="-22628" y="252706"/>
                    <a:pt x="57582" y="251102"/>
                    <a:pt x="63999" y="243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2" name="フリーフォーム: 図形 2061">
              <a:extLst>
                <a:ext uri="{FF2B5EF4-FFF2-40B4-BE49-F238E27FC236}">
                  <a16:creationId xmlns:a16="http://schemas.microsoft.com/office/drawing/2014/main" id="{37AA6370-A38C-4092-8898-F2457232FC26}"/>
                </a:ext>
              </a:extLst>
            </p:cNvPr>
            <p:cNvSpPr/>
            <p:nvPr/>
          </p:nvSpPr>
          <p:spPr>
            <a:xfrm>
              <a:off x="1936159" y="279898"/>
              <a:ext cx="4621727" cy="793787"/>
            </a:xfrm>
            <a:custGeom>
              <a:avLst/>
              <a:gdLst>
                <a:gd name="connsiteX0" fmla="*/ 87808 w 4621727"/>
                <a:gd name="connsiteY0" fmla="*/ 658872 h 793787"/>
                <a:gd name="connsiteX1" fmla="*/ 954082 w 4621727"/>
                <a:gd name="connsiteY1" fmla="*/ 668498 h 793787"/>
                <a:gd name="connsiteX2" fmla="*/ 2734756 w 4621727"/>
                <a:gd name="connsiteY2" fmla="*/ 591496 h 793787"/>
                <a:gd name="connsiteX3" fmla="*/ 3475901 w 4621727"/>
                <a:gd name="connsiteY3" fmla="*/ 264237 h 793787"/>
                <a:gd name="connsiteX4" fmla="*/ 4592432 w 4621727"/>
                <a:gd name="connsiteY4" fmla="*/ 13980 h 793787"/>
                <a:gd name="connsiteX5" fmla="*/ 4226672 w 4621727"/>
                <a:gd name="connsiteY5" fmla="*/ 52481 h 793787"/>
                <a:gd name="connsiteX6" fmla="*/ 3475901 w 4621727"/>
                <a:gd name="connsiteY6" fmla="*/ 225736 h 793787"/>
                <a:gd name="connsiteX7" fmla="*/ 2850259 w 4621727"/>
                <a:gd name="connsiteY7" fmla="*/ 398990 h 793787"/>
                <a:gd name="connsiteX8" fmla="*/ 2600002 w 4621727"/>
                <a:gd name="connsiteY8" fmla="*/ 524119 h 793787"/>
                <a:gd name="connsiteX9" fmla="*/ 2041737 w 4621727"/>
                <a:gd name="connsiteY9" fmla="*/ 649247 h 793787"/>
                <a:gd name="connsiteX10" fmla="*/ 251438 w 4621727"/>
                <a:gd name="connsiteY10" fmla="*/ 793626 h 793787"/>
                <a:gd name="connsiteX11" fmla="*/ 87808 w 4621727"/>
                <a:gd name="connsiteY11" fmla="*/ 658872 h 79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21727" h="793787">
                  <a:moveTo>
                    <a:pt x="87808" y="658872"/>
                  </a:moveTo>
                  <a:cubicBezTo>
                    <a:pt x="204915" y="638017"/>
                    <a:pt x="512924" y="679727"/>
                    <a:pt x="954082" y="668498"/>
                  </a:cubicBezTo>
                  <a:cubicBezTo>
                    <a:pt x="1395240" y="657269"/>
                    <a:pt x="2314453" y="658873"/>
                    <a:pt x="2734756" y="591496"/>
                  </a:cubicBezTo>
                  <a:cubicBezTo>
                    <a:pt x="3155059" y="524119"/>
                    <a:pt x="3166288" y="360490"/>
                    <a:pt x="3475901" y="264237"/>
                  </a:cubicBezTo>
                  <a:cubicBezTo>
                    <a:pt x="3785514" y="167984"/>
                    <a:pt x="4467304" y="49273"/>
                    <a:pt x="4592432" y="13980"/>
                  </a:cubicBezTo>
                  <a:cubicBezTo>
                    <a:pt x="4717560" y="-21313"/>
                    <a:pt x="4412760" y="17188"/>
                    <a:pt x="4226672" y="52481"/>
                  </a:cubicBezTo>
                  <a:cubicBezTo>
                    <a:pt x="4040584" y="87774"/>
                    <a:pt x="3705303" y="167984"/>
                    <a:pt x="3475901" y="225736"/>
                  </a:cubicBezTo>
                  <a:cubicBezTo>
                    <a:pt x="3246499" y="283488"/>
                    <a:pt x="2996242" y="349260"/>
                    <a:pt x="2850259" y="398990"/>
                  </a:cubicBezTo>
                  <a:cubicBezTo>
                    <a:pt x="2704276" y="448720"/>
                    <a:pt x="2734756" y="482409"/>
                    <a:pt x="2600002" y="524119"/>
                  </a:cubicBezTo>
                  <a:cubicBezTo>
                    <a:pt x="2465248" y="565829"/>
                    <a:pt x="2433164" y="604329"/>
                    <a:pt x="2041737" y="649247"/>
                  </a:cubicBezTo>
                  <a:cubicBezTo>
                    <a:pt x="1650310" y="694165"/>
                    <a:pt x="578697" y="798439"/>
                    <a:pt x="251438" y="793626"/>
                  </a:cubicBezTo>
                  <a:cubicBezTo>
                    <a:pt x="-75821" y="788813"/>
                    <a:pt x="-29299" y="679727"/>
                    <a:pt x="87808" y="6588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3" name="フリーフォーム: 図形 2062">
              <a:extLst>
                <a:ext uri="{FF2B5EF4-FFF2-40B4-BE49-F238E27FC236}">
                  <a16:creationId xmlns:a16="http://schemas.microsoft.com/office/drawing/2014/main" id="{5160A28C-4093-4489-8E1C-A50F3CCC94A3}"/>
                </a:ext>
              </a:extLst>
            </p:cNvPr>
            <p:cNvSpPr/>
            <p:nvPr/>
          </p:nvSpPr>
          <p:spPr>
            <a:xfrm>
              <a:off x="2728862" y="246461"/>
              <a:ext cx="4658257" cy="2261639"/>
            </a:xfrm>
            <a:custGeom>
              <a:avLst/>
              <a:gdLst>
                <a:gd name="connsiteX0" fmla="*/ 3761228 w 4658257"/>
                <a:gd name="connsiteY0" fmla="*/ 18541 h 2261639"/>
                <a:gd name="connsiteX1" fmla="*/ 3780478 w 4658257"/>
                <a:gd name="connsiteY1" fmla="*/ 66667 h 2261639"/>
                <a:gd name="connsiteX2" fmla="*/ 4175114 w 4658257"/>
                <a:gd name="connsiteY2" fmla="*/ 413177 h 2261639"/>
                <a:gd name="connsiteX3" fmla="*/ 4049985 w 4658257"/>
                <a:gd name="connsiteY3" fmla="*/ 932941 h 2261639"/>
                <a:gd name="connsiteX4" fmla="*/ 4540874 w 4658257"/>
                <a:gd name="connsiteY4" fmla="*/ 1520082 h 2261639"/>
                <a:gd name="connsiteX5" fmla="*/ 4550499 w 4658257"/>
                <a:gd name="connsiteY5" fmla="*/ 1529707 h 2261639"/>
                <a:gd name="connsiteX6" fmla="*/ 3895981 w 4658257"/>
                <a:gd name="connsiteY6" fmla="*/ 1548958 h 2261639"/>
                <a:gd name="connsiteX7" fmla="*/ 2808326 w 4658257"/>
                <a:gd name="connsiteY7" fmla="*/ 1837716 h 2261639"/>
                <a:gd name="connsiteX8" fmla="*/ 642642 w 4658257"/>
                <a:gd name="connsiteY8" fmla="*/ 2087973 h 2261639"/>
                <a:gd name="connsiteX9" fmla="*/ 36251 w 4658257"/>
                <a:gd name="connsiteY9" fmla="*/ 2261227 h 2261639"/>
                <a:gd name="connsiteX10" fmla="*/ 1489665 w 4658257"/>
                <a:gd name="connsiteY10" fmla="*/ 2039846 h 2261639"/>
                <a:gd name="connsiteX11" fmla="*/ 4377244 w 4658257"/>
                <a:gd name="connsiteY11" fmla="*/ 1500831 h 2261639"/>
                <a:gd name="connsiteX12" fmla="*/ 4531249 w 4658257"/>
                <a:gd name="connsiteY12" fmla="*/ 1404579 h 2261639"/>
                <a:gd name="connsiteX13" fmla="*/ 4232865 w 4658257"/>
                <a:gd name="connsiteY13" fmla="*/ 1077320 h 2261639"/>
                <a:gd name="connsiteX14" fmla="*/ 4175114 w 4658257"/>
                <a:gd name="connsiteY14" fmla="*/ 576806 h 2261639"/>
                <a:gd name="connsiteX15" fmla="*/ 4088486 w 4658257"/>
                <a:gd name="connsiteY15" fmla="*/ 461303 h 2261639"/>
                <a:gd name="connsiteX16" fmla="*/ 3915232 w 4658257"/>
                <a:gd name="connsiteY16" fmla="*/ 288048 h 2261639"/>
                <a:gd name="connsiteX17" fmla="*/ 3761228 w 4658257"/>
                <a:gd name="connsiteY17" fmla="*/ 18541 h 226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58257" h="2261639">
                  <a:moveTo>
                    <a:pt x="3761228" y="18541"/>
                  </a:moveTo>
                  <a:cubicBezTo>
                    <a:pt x="3738769" y="-18356"/>
                    <a:pt x="3711497" y="894"/>
                    <a:pt x="3780478" y="66667"/>
                  </a:cubicBezTo>
                  <a:cubicBezTo>
                    <a:pt x="3849459" y="132440"/>
                    <a:pt x="4130196" y="268798"/>
                    <a:pt x="4175114" y="413177"/>
                  </a:cubicBezTo>
                  <a:cubicBezTo>
                    <a:pt x="4220032" y="557556"/>
                    <a:pt x="3989025" y="748457"/>
                    <a:pt x="4049985" y="932941"/>
                  </a:cubicBezTo>
                  <a:cubicBezTo>
                    <a:pt x="4110945" y="1117425"/>
                    <a:pt x="4540874" y="1520082"/>
                    <a:pt x="4540874" y="1520082"/>
                  </a:cubicBezTo>
                  <a:cubicBezTo>
                    <a:pt x="4624293" y="1619543"/>
                    <a:pt x="4657981" y="1524894"/>
                    <a:pt x="4550499" y="1529707"/>
                  </a:cubicBezTo>
                  <a:cubicBezTo>
                    <a:pt x="4443017" y="1534520"/>
                    <a:pt x="4186343" y="1497623"/>
                    <a:pt x="3895981" y="1548958"/>
                  </a:cubicBezTo>
                  <a:cubicBezTo>
                    <a:pt x="3605619" y="1600293"/>
                    <a:pt x="3350549" y="1747880"/>
                    <a:pt x="2808326" y="1837716"/>
                  </a:cubicBezTo>
                  <a:cubicBezTo>
                    <a:pt x="2266103" y="1927552"/>
                    <a:pt x="1104654" y="2017388"/>
                    <a:pt x="642642" y="2087973"/>
                  </a:cubicBezTo>
                  <a:cubicBezTo>
                    <a:pt x="180629" y="2158558"/>
                    <a:pt x="-104919" y="2269248"/>
                    <a:pt x="36251" y="2261227"/>
                  </a:cubicBezTo>
                  <a:cubicBezTo>
                    <a:pt x="177421" y="2253206"/>
                    <a:pt x="766166" y="2166579"/>
                    <a:pt x="1489665" y="2039846"/>
                  </a:cubicBezTo>
                  <a:cubicBezTo>
                    <a:pt x="2213164" y="1913113"/>
                    <a:pt x="3870313" y="1606709"/>
                    <a:pt x="4377244" y="1500831"/>
                  </a:cubicBezTo>
                  <a:cubicBezTo>
                    <a:pt x="4884175" y="1394953"/>
                    <a:pt x="4555312" y="1475164"/>
                    <a:pt x="4531249" y="1404579"/>
                  </a:cubicBezTo>
                  <a:cubicBezTo>
                    <a:pt x="4507186" y="1333994"/>
                    <a:pt x="4292221" y="1215282"/>
                    <a:pt x="4232865" y="1077320"/>
                  </a:cubicBezTo>
                  <a:cubicBezTo>
                    <a:pt x="4173509" y="939358"/>
                    <a:pt x="4199177" y="679475"/>
                    <a:pt x="4175114" y="576806"/>
                  </a:cubicBezTo>
                  <a:cubicBezTo>
                    <a:pt x="4151051" y="474137"/>
                    <a:pt x="4131800" y="509429"/>
                    <a:pt x="4088486" y="461303"/>
                  </a:cubicBezTo>
                  <a:cubicBezTo>
                    <a:pt x="4045172" y="413177"/>
                    <a:pt x="3972983" y="365050"/>
                    <a:pt x="3915232" y="288048"/>
                  </a:cubicBezTo>
                  <a:cubicBezTo>
                    <a:pt x="3857481" y="211046"/>
                    <a:pt x="3783687" y="55438"/>
                    <a:pt x="3761228" y="18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10" name="グループ化 2009">
              <a:extLst>
                <a:ext uri="{FF2B5EF4-FFF2-40B4-BE49-F238E27FC236}">
                  <a16:creationId xmlns:a16="http://schemas.microsoft.com/office/drawing/2014/main" id="{0208CC1E-FD1B-4834-B87F-4447AA8A6168}"/>
                </a:ext>
              </a:extLst>
            </p:cNvPr>
            <p:cNvGrpSpPr/>
            <p:nvPr/>
          </p:nvGrpSpPr>
          <p:grpSpPr>
            <a:xfrm rot="20734488">
              <a:off x="2712846" y="1137369"/>
              <a:ext cx="1059901" cy="955896"/>
              <a:chOff x="3607262" y="4794187"/>
              <a:chExt cx="1266611" cy="1142322"/>
            </a:xfrm>
          </p:grpSpPr>
          <p:sp>
            <p:nvSpPr>
              <p:cNvPr id="2050" name="フリーフォーム: 図形 2049">
                <a:extLst>
                  <a:ext uri="{FF2B5EF4-FFF2-40B4-BE49-F238E27FC236}">
                    <a16:creationId xmlns:a16="http://schemas.microsoft.com/office/drawing/2014/main" id="{939EB9AE-D204-4BC6-801D-243E541B4685}"/>
                  </a:ext>
                </a:extLst>
              </p:cNvPr>
              <p:cNvSpPr/>
              <p:nvPr/>
            </p:nvSpPr>
            <p:spPr>
              <a:xfrm>
                <a:off x="4027528" y="4794187"/>
                <a:ext cx="393452" cy="197352"/>
              </a:xfrm>
              <a:custGeom>
                <a:avLst/>
                <a:gdLst>
                  <a:gd name="connsiteX0" fmla="*/ 1547 w 393452"/>
                  <a:gd name="connsiteY0" fmla="*/ 63 h 197352"/>
                  <a:gd name="connsiteX1" fmla="*/ 214272 w 393452"/>
                  <a:gd name="connsiteY1" fmla="*/ 130238 h 197352"/>
                  <a:gd name="connsiteX2" fmla="*/ 128547 w 393452"/>
                  <a:gd name="connsiteY2" fmla="*/ 190563 h 197352"/>
                  <a:gd name="connsiteX3" fmla="*/ 369847 w 393452"/>
                  <a:gd name="connsiteY3" fmla="*/ 187388 h 197352"/>
                  <a:gd name="connsiteX4" fmla="*/ 344447 w 393452"/>
                  <a:gd name="connsiteY4" fmla="*/ 114363 h 197352"/>
                  <a:gd name="connsiteX5" fmla="*/ 1547 w 393452"/>
                  <a:gd name="connsiteY5" fmla="*/ 63 h 19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3452" h="197352">
                    <a:moveTo>
                      <a:pt x="1547" y="63"/>
                    </a:moveTo>
                    <a:cubicBezTo>
                      <a:pt x="-20149" y="2709"/>
                      <a:pt x="193105" y="98488"/>
                      <a:pt x="214272" y="130238"/>
                    </a:cubicBezTo>
                    <a:cubicBezTo>
                      <a:pt x="235439" y="161988"/>
                      <a:pt x="102618" y="181038"/>
                      <a:pt x="128547" y="190563"/>
                    </a:cubicBezTo>
                    <a:cubicBezTo>
                      <a:pt x="154476" y="200088"/>
                      <a:pt x="333864" y="200088"/>
                      <a:pt x="369847" y="187388"/>
                    </a:cubicBezTo>
                    <a:cubicBezTo>
                      <a:pt x="405830" y="174688"/>
                      <a:pt x="403184" y="150346"/>
                      <a:pt x="344447" y="114363"/>
                    </a:cubicBezTo>
                    <a:cubicBezTo>
                      <a:pt x="285710" y="78380"/>
                      <a:pt x="23243" y="-2583"/>
                      <a:pt x="15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1" name="フリーフォーム: 図形 2050">
                <a:extLst>
                  <a:ext uri="{FF2B5EF4-FFF2-40B4-BE49-F238E27FC236}">
                    <a16:creationId xmlns:a16="http://schemas.microsoft.com/office/drawing/2014/main" id="{8A544B74-6F7F-40F0-8C4C-740B0352BE4C}"/>
                  </a:ext>
                </a:extLst>
              </p:cNvPr>
              <p:cNvSpPr/>
              <p:nvPr/>
            </p:nvSpPr>
            <p:spPr>
              <a:xfrm>
                <a:off x="3642807" y="4879930"/>
                <a:ext cx="1231066" cy="172587"/>
              </a:xfrm>
              <a:custGeom>
                <a:avLst/>
                <a:gdLst>
                  <a:gd name="connsiteX0" fmla="*/ 30668 w 1231066"/>
                  <a:gd name="connsiteY0" fmla="*/ 101645 h 172587"/>
                  <a:gd name="connsiteX1" fmla="*/ 633918 w 1231066"/>
                  <a:gd name="connsiteY1" fmla="*/ 152445 h 172587"/>
                  <a:gd name="connsiteX2" fmla="*/ 1021268 w 1231066"/>
                  <a:gd name="connsiteY2" fmla="*/ 45 h 172587"/>
                  <a:gd name="connsiteX3" fmla="*/ 1230818 w 1231066"/>
                  <a:gd name="connsiteY3" fmla="*/ 136570 h 172587"/>
                  <a:gd name="connsiteX4" fmla="*/ 983168 w 1231066"/>
                  <a:gd name="connsiteY4" fmla="*/ 155620 h 172587"/>
                  <a:gd name="connsiteX5" fmla="*/ 179893 w 1231066"/>
                  <a:gd name="connsiteY5" fmla="*/ 171495 h 172587"/>
                  <a:gd name="connsiteX6" fmla="*/ 30668 w 1231066"/>
                  <a:gd name="connsiteY6" fmla="*/ 101645 h 17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066" h="172587">
                    <a:moveTo>
                      <a:pt x="30668" y="101645"/>
                    </a:moveTo>
                    <a:cubicBezTo>
                      <a:pt x="106339" y="98470"/>
                      <a:pt x="468818" y="169378"/>
                      <a:pt x="633918" y="152445"/>
                    </a:cubicBezTo>
                    <a:cubicBezTo>
                      <a:pt x="799018" y="135512"/>
                      <a:pt x="921785" y="2691"/>
                      <a:pt x="1021268" y="45"/>
                    </a:cubicBezTo>
                    <a:cubicBezTo>
                      <a:pt x="1120751" y="-2601"/>
                      <a:pt x="1237168" y="110641"/>
                      <a:pt x="1230818" y="136570"/>
                    </a:cubicBezTo>
                    <a:cubicBezTo>
                      <a:pt x="1224468" y="162499"/>
                      <a:pt x="1158322" y="149799"/>
                      <a:pt x="983168" y="155620"/>
                    </a:cubicBezTo>
                    <a:cubicBezTo>
                      <a:pt x="808014" y="161441"/>
                      <a:pt x="334939" y="176787"/>
                      <a:pt x="179893" y="171495"/>
                    </a:cubicBezTo>
                    <a:cubicBezTo>
                      <a:pt x="24847" y="166203"/>
                      <a:pt x="-45003" y="104820"/>
                      <a:pt x="30668" y="1016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2" name="フリーフォーム: 図形 2051">
                <a:extLst>
                  <a:ext uri="{FF2B5EF4-FFF2-40B4-BE49-F238E27FC236}">
                    <a16:creationId xmlns:a16="http://schemas.microsoft.com/office/drawing/2014/main" id="{57228429-85D7-482C-8035-2297B1F9C5F4}"/>
                  </a:ext>
                </a:extLst>
              </p:cNvPr>
              <p:cNvSpPr/>
              <p:nvPr/>
            </p:nvSpPr>
            <p:spPr>
              <a:xfrm>
                <a:off x="3607262" y="4888634"/>
                <a:ext cx="728672" cy="781332"/>
              </a:xfrm>
              <a:custGeom>
                <a:avLst/>
                <a:gdLst>
                  <a:gd name="connsiteX0" fmla="*/ 707563 w 728672"/>
                  <a:gd name="connsiteY0" fmla="*/ 10391 h 781332"/>
                  <a:gd name="connsiteX1" fmla="*/ 475788 w 728672"/>
                  <a:gd name="connsiteY1" fmla="*/ 286616 h 781332"/>
                  <a:gd name="connsiteX2" fmla="*/ 9063 w 728672"/>
                  <a:gd name="connsiteY2" fmla="*/ 778741 h 781332"/>
                  <a:gd name="connsiteX3" fmla="*/ 190038 w 728672"/>
                  <a:gd name="connsiteY3" fmla="*/ 470766 h 781332"/>
                  <a:gd name="connsiteX4" fmla="*/ 469438 w 728672"/>
                  <a:gd name="connsiteY4" fmla="*/ 248516 h 781332"/>
                  <a:gd name="connsiteX5" fmla="*/ 631363 w 728672"/>
                  <a:gd name="connsiteY5" fmla="*/ 172316 h 781332"/>
                  <a:gd name="connsiteX6" fmla="*/ 707563 w 728672"/>
                  <a:gd name="connsiteY6" fmla="*/ 70716 h 781332"/>
                  <a:gd name="connsiteX7" fmla="*/ 707563 w 728672"/>
                  <a:gd name="connsiteY7" fmla="*/ 10391 h 78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8672" h="781332">
                    <a:moveTo>
                      <a:pt x="707563" y="10391"/>
                    </a:moveTo>
                    <a:cubicBezTo>
                      <a:pt x="668934" y="46374"/>
                      <a:pt x="592205" y="158558"/>
                      <a:pt x="475788" y="286616"/>
                    </a:cubicBezTo>
                    <a:cubicBezTo>
                      <a:pt x="359371" y="414674"/>
                      <a:pt x="56688" y="748049"/>
                      <a:pt x="9063" y="778741"/>
                    </a:cubicBezTo>
                    <a:cubicBezTo>
                      <a:pt x="-38562" y="809433"/>
                      <a:pt x="113309" y="559137"/>
                      <a:pt x="190038" y="470766"/>
                    </a:cubicBezTo>
                    <a:cubicBezTo>
                      <a:pt x="266767" y="382395"/>
                      <a:pt x="395884" y="298258"/>
                      <a:pt x="469438" y="248516"/>
                    </a:cubicBezTo>
                    <a:cubicBezTo>
                      <a:pt x="542992" y="198774"/>
                      <a:pt x="591675" y="201949"/>
                      <a:pt x="631363" y="172316"/>
                    </a:cubicBezTo>
                    <a:cubicBezTo>
                      <a:pt x="671050" y="142683"/>
                      <a:pt x="692217" y="100349"/>
                      <a:pt x="707563" y="70716"/>
                    </a:cubicBezTo>
                    <a:cubicBezTo>
                      <a:pt x="722909" y="41083"/>
                      <a:pt x="746192" y="-25592"/>
                      <a:pt x="707563" y="10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3" name="フリーフォーム: 図形 2052">
                <a:extLst>
                  <a:ext uri="{FF2B5EF4-FFF2-40B4-BE49-F238E27FC236}">
                    <a16:creationId xmlns:a16="http://schemas.microsoft.com/office/drawing/2014/main" id="{F390D93A-84E9-421C-B312-0429F92271A8}"/>
                  </a:ext>
                </a:extLst>
              </p:cNvPr>
              <p:cNvSpPr/>
              <p:nvPr/>
            </p:nvSpPr>
            <p:spPr>
              <a:xfrm>
                <a:off x="3700243" y="5228060"/>
                <a:ext cx="317511" cy="708449"/>
              </a:xfrm>
              <a:custGeom>
                <a:avLst/>
                <a:gdLst>
                  <a:gd name="connsiteX0" fmla="*/ 312957 w 317511"/>
                  <a:gd name="connsiteY0" fmla="*/ 10690 h 708449"/>
                  <a:gd name="connsiteX1" fmla="*/ 265332 w 317511"/>
                  <a:gd name="connsiteY1" fmla="*/ 579015 h 708449"/>
                  <a:gd name="connsiteX2" fmla="*/ 290732 w 317511"/>
                  <a:gd name="connsiteY2" fmla="*/ 693315 h 708449"/>
                  <a:gd name="connsiteX3" fmla="*/ 1807 w 317511"/>
                  <a:gd name="connsiteY3" fmla="*/ 699665 h 708449"/>
                  <a:gd name="connsiteX4" fmla="*/ 166907 w 317511"/>
                  <a:gd name="connsiteY4" fmla="*/ 623465 h 708449"/>
                  <a:gd name="connsiteX5" fmla="*/ 141507 w 317511"/>
                  <a:gd name="connsiteY5" fmla="*/ 458365 h 708449"/>
                  <a:gd name="connsiteX6" fmla="*/ 131982 w 317511"/>
                  <a:gd name="connsiteY6" fmla="*/ 226590 h 708449"/>
                  <a:gd name="connsiteX7" fmla="*/ 312957 w 317511"/>
                  <a:gd name="connsiteY7" fmla="*/ 10690 h 70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511" h="708449">
                    <a:moveTo>
                      <a:pt x="312957" y="10690"/>
                    </a:moveTo>
                    <a:cubicBezTo>
                      <a:pt x="335182" y="69427"/>
                      <a:pt x="269036" y="465244"/>
                      <a:pt x="265332" y="579015"/>
                    </a:cubicBezTo>
                    <a:cubicBezTo>
                      <a:pt x="261628" y="692786"/>
                      <a:pt x="334653" y="673207"/>
                      <a:pt x="290732" y="693315"/>
                    </a:cubicBezTo>
                    <a:cubicBezTo>
                      <a:pt x="246811" y="713423"/>
                      <a:pt x="22444" y="711307"/>
                      <a:pt x="1807" y="699665"/>
                    </a:cubicBezTo>
                    <a:cubicBezTo>
                      <a:pt x="-18830" y="688023"/>
                      <a:pt x="143624" y="663682"/>
                      <a:pt x="166907" y="623465"/>
                    </a:cubicBezTo>
                    <a:cubicBezTo>
                      <a:pt x="190190" y="583248"/>
                      <a:pt x="147328" y="524511"/>
                      <a:pt x="141507" y="458365"/>
                    </a:cubicBezTo>
                    <a:cubicBezTo>
                      <a:pt x="135686" y="392219"/>
                      <a:pt x="109228" y="302261"/>
                      <a:pt x="131982" y="226590"/>
                    </a:cubicBezTo>
                    <a:cubicBezTo>
                      <a:pt x="154736" y="150919"/>
                      <a:pt x="290732" y="-48047"/>
                      <a:pt x="312957" y="106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4" name="フリーフォーム: 図形 2053">
                <a:extLst>
                  <a:ext uri="{FF2B5EF4-FFF2-40B4-BE49-F238E27FC236}">
                    <a16:creationId xmlns:a16="http://schemas.microsoft.com/office/drawing/2014/main" id="{65AF1700-04D2-4731-9B58-6688EA90FB61}"/>
                  </a:ext>
                </a:extLst>
              </p:cNvPr>
              <p:cNvSpPr/>
              <p:nvPr/>
            </p:nvSpPr>
            <p:spPr>
              <a:xfrm>
                <a:off x="4000398" y="4990017"/>
                <a:ext cx="447858" cy="570800"/>
              </a:xfrm>
              <a:custGeom>
                <a:avLst/>
                <a:gdLst>
                  <a:gd name="connsiteX0" fmla="*/ 346177 w 447858"/>
                  <a:gd name="connsiteY0" fmla="*/ 16958 h 570800"/>
                  <a:gd name="connsiteX1" fmla="*/ 149327 w 447858"/>
                  <a:gd name="connsiteY1" fmla="*/ 401133 h 570800"/>
                  <a:gd name="connsiteX2" fmla="*/ 102 w 447858"/>
                  <a:gd name="connsiteY2" fmla="*/ 566233 h 570800"/>
                  <a:gd name="connsiteX3" fmla="*/ 123927 w 447858"/>
                  <a:gd name="connsiteY3" fmla="*/ 528133 h 570800"/>
                  <a:gd name="connsiteX4" fmla="*/ 269977 w 447858"/>
                  <a:gd name="connsiteY4" fmla="*/ 467808 h 570800"/>
                  <a:gd name="connsiteX5" fmla="*/ 438252 w 447858"/>
                  <a:gd name="connsiteY5" fmla="*/ 223333 h 570800"/>
                  <a:gd name="connsiteX6" fmla="*/ 419202 w 447858"/>
                  <a:gd name="connsiteY6" fmla="*/ 80458 h 570800"/>
                  <a:gd name="connsiteX7" fmla="*/ 346177 w 447858"/>
                  <a:gd name="connsiteY7" fmla="*/ 16958 h 57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7858" h="570800">
                    <a:moveTo>
                      <a:pt x="346177" y="16958"/>
                    </a:moveTo>
                    <a:cubicBezTo>
                      <a:pt x="301198" y="70404"/>
                      <a:pt x="207006" y="309587"/>
                      <a:pt x="149327" y="401133"/>
                    </a:cubicBezTo>
                    <a:cubicBezTo>
                      <a:pt x="91648" y="492679"/>
                      <a:pt x="4335" y="545066"/>
                      <a:pt x="102" y="566233"/>
                    </a:cubicBezTo>
                    <a:cubicBezTo>
                      <a:pt x="-4131" y="587400"/>
                      <a:pt x="123927" y="528133"/>
                      <a:pt x="123927" y="528133"/>
                    </a:cubicBezTo>
                    <a:cubicBezTo>
                      <a:pt x="168906" y="511729"/>
                      <a:pt x="217589" y="518608"/>
                      <a:pt x="269977" y="467808"/>
                    </a:cubicBezTo>
                    <a:cubicBezTo>
                      <a:pt x="322364" y="417008"/>
                      <a:pt x="413381" y="287891"/>
                      <a:pt x="438252" y="223333"/>
                    </a:cubicBezTo>
                    <a:cubicBezTo>
                      <a:pt x="463123" y="158775"/>
                      <a:pt x="433490" y="110091"/>
                      <a:pt x="419202" y="80458"/>
                    </a:cubicBezTo>
                    <a:cubicBezTo>
                      <a:pt x="404914" y="50825"/>
                      <a:pt x="391156" y="-36488"/>
                      <a:pt x="346177" y="169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5" name="フリーフォーム: 図形 2054">
                <a:extLst>
                  <a:ext uri="{FF2B5EF4-FFF2-40B4-BE49-F238E27FC236}">
                    <a16:creationId xmlns:a16="http://schemas.microsoft.com/office/drawing/2014/main" id="{7E46385D-9877-4E7D-A46D-5795401A9698}"/>
                  </a:ext>
                </a:extLst>
              </p:cNvPr>
              <p:cNvSpPr/>
              <p:nvPr/>
            </p:nvSpPr>
            <p:spPr>
              <a:xfrm>
                <a:off x="4007740" y="5157793"/>
                <a:ext cx="742797" cy="776342"/>
              </a:xfrm>
              <a:custGeom>
                <a:avLst/>
                <a:gdLst>
                  <a:gd name="connsiteX0" fmla="*/ 268985 w 742797"/>
                  <a:gd name="connsiteY0" fmla="*/ 42857 h 776342"/>
                  <a:gd name="connsiteX1" fmla="*/ 456310 w 742797"/>
                  <a:gd name="connsiteY1" fmla="*/ 49207 h 776342"/>
                  <a:gd name="connsiteX2" fmla="*/ 519810 w 742797"/>
                  <a:gd name="connsiteY2" fmla="*/ 49207 h 776342"/>
                  <a:gd name="connsiteX3" fmla="*/ 576960 w 742797"/>
                  <a:gd name="connsiteY3" fmla="*/ 17457 h 776342"/>
                  <a:gd name="connsiteX4" fmla="*/ 656335 w 742797"/>
                  <a:gd name="connsiteY4" fmla="*/ 1582 h 776342"/>
                  <a:gd name="connsiteX5" fmla="*/ 742060 w 742797"/>
                  <a:gd name="connsiteY5" fmla="*/ 55557 h 776342"/>
                  <a:gd name="connsiteX6" fmla="*/ 605535 w 742797"/>
                  <a:gd name="connsiteY6" fmla="*/ 309557 h 776342"/>
                  <a:gd name="connsiteX7" fmla="*/ 415035 w 742797"/>
                  <a:gd name="connsiteY7" fmla="*/ 576257 h 776342"/>
                  <a:gd name="connsiteX8" fmla="*/ 97535 w 742797"/>
                  <a:gd name="connsiteY8" fmla="*/ 760407 h 776342"/>
                  <a:gd name="connsiteX9" fmla="*/ 8635 w 742797"/>
                  <a:gd name="connsiteY9" fmla="*/ 750882 h 776342"/>
                  <a:gd name="connsiteX10" fmla="*/ 275335 w 742797"/>
                  <a:gd name="connsiteY10" fmla="*/ 620707 h 776342"/>
                  <a:gd name="connsiteX11" fmla="*/ 357885 w 742797"/>
                  <a:gd name="connsiteY11" fmla="*/ 477832 h 776342"/>
                  <a:gd name="connsiteX12" fmla="*/ 567435 w 742797"/>
                  <a:gd name="connsiteY12" fmla="*/ 138107 h 776342"/>
                  <a:gd name="connsiteX13" fmla="*/ 557910 w 742797"/>
                  <a:gd name="connsiteY13" fmla="*/ 103182 h 776342"/>
                  <a:gd name="connsiteX14" fmla="*/ 380110 w 742797"/>
                  <a:gd name="connsiteY14" fmla="*/ 106357 h 776342"/>
                  <a:gd name="connsiteX15" fmla="*/ 268985 w 742797"/>
                  <a:gd name="connsiteY15" fmla="*/ 42857 h 77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2797" h="776342">
                    <a:moveTo>
                      <a:pt x="268985" y="42857"/>
                    </a:moveTo>
                    <a:cubicBezTo>
                      <a:pt x="281685" y="33332"/>
                      <a:pt x="414506" y="48149"/>
                      <a:pt x="456310" y="49207"/>
                    </a:cubicBezTo>
                    <a:cubicBezTo>
                      <a:pt x="498114" y="50265"/>
                      <a:pt x="499702" y="54499"/>
                      <a:pt x="519810" y="49207"/>
                    </a:cubicBezTo>
                    <a:cubicBezTo>
                      <a:pt x="539918" y="43915"/>
                      <a:pt x="554206" y="25394"/>
                      <a:pt x="576960" y="17457"/>
                    </a:cubicBezTo>
                    <a:cubicBezTo>
                      <a:pt x="599714" y="9519"/>
                      <a:pt x="628818" y="-4768"/>
                      <a:pt x="656335" y="1582"/>
                    </a:cubicBezTo>
                    <a:cubicBezTo>
                      <a:pt x="683852" y="7932"/>
                      <a:pt x="750527" y="4228"/>
                      <a:pt x="742060" y="55557"/>
                    </a:cubicBezTo>
                    <a:cubicBezTo>
                      <a:pt x="733593" y="106886"/>
                      <a:pt x="660039" y="222774"/>
                      <a:pt x="605535" y="309557"/>
                    </a:cubicBezTo>
                    <a:cubicBezTo>
                      <a:pt x="551031" y="396340"/>
                      <a:pt x="499702" y="501115"/>
                      <a:pt x="415035" y="576257"/>
                    </a:cubicBezTo>
                    <a:cubicBezTo>
                      <a:pt x="330368" y="651399"/>
                      <a:pt x="165268" y="731303"/>
                      <a:pt x="97535" y="760407"/>
                    </a:cubicBezTo>
                    <a:cubicBezTo>
                      <a:pt x="29802" y="789511"/>
                      <a:pt x="-20998" y="774165"/>
                      <a:pt x="8635" y="750882"/>
                    </a:cubicBezTo>
                    <a:cubicBezTo>
                      <a:pt x="38268" y="727599"/>
                      <a:pt x="217127" y="666215"/>
                      <a:pt x="275335" y="620707"/>
                    </a:cubicBezTo>
                    <a:cubicBezTo>
                      <a:pt x="333543" y="575199"/>
                      <a:pt x="309202" y="558265"/>
                      <a:pt x="357885" y="477832"/>
                    </a:cubicBezTo>
                    <a:cubicBezTo>
                      <a:pt x="406568" y="397399"/>
                      <a:pt x="534098" y="200549"/>
                      <a:pt x="567435" y="138107"/>
                    </a:cubicBezTo>
                    <a:cubicBezTo>
                      <a:pt x="600772" y="75665"/>
                      <a:pt x="589131" y="108474"/>
                      <a:pt x="557910" y="103182"/>
                    </a:cubicBezTo>
                    <a:cubicBezTo>
                      <a:pt x="526689" y="97890"/>
                      <a:pt x="432497" y="109532"/>
                      <a:pt x="380110" y="106357"/>
                    </a:cubicBezTo>
                    <a:cubicBezTo>
                      <a:pt x="327723" y="103182"/>
                      <a:pt x="256285" y="52382"/>
                      <a:pt x="268985" y="428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6" name="フリーフォーム: 図形 2055">
                <a:extLst>
                  <a:ext uri="{FF2B5EF4-FFF2-40B4-BE49-F238E27FC236}">
                    <a16:creationId xmlns:a16="http://schemas.microsoft.com/office/drawing/2014/main" id="{08AF6D9C-8A26-417F-BEE1-E061836F39F0}"/>
                  </a:ext>
                </a:extLst>
              </p:cNvPr>
              <p:cNvSpPr/>
              <p:nvPr/>
            </p:nvSpPr>
            <p:spPr>
              <a:xfrm>
                <a:off x="4315511" y="5267247"/>
                <a:ext cx="307020" cy="239817"/>
              </a:xfrm>
              <a:custGeom>
                <a:avLst/>
                <a:gdLst>
                  <a:gd name="connsiteX0" fmla="*/ 2489 w 307020"/>
                  <a:gd name="connsiteY0" fmla="*/ 3253 h 239817"/>
                  <a:gd name="connsiteX1" fmla="*/ 294589 w 307020"/>
                  <a:gd name="connsiteY1" fmla="*/ 101678 h 239817"/>
                  <a:gd name="connsiteX2" fmla="*/ 243789 w 307020"/>
                  <a:gd name="connsiteY2" fmla="*/ 193753 h 239817"/>
                  <a:gd name="connsiteX3" fmla="*/ 158064 w 307020"/>
                  <a:gd name="connsiteY3" fmla="*/ 228678 h 239817"/>
                  <a:gd name="connsiteX4" fmla="*/ 2489 w 307020"/>
                  <a:gd name="connsiteY4" fmla="*/ 3253 h 239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020" h="239817">
                    <a:moveTo>
                      <a:pt x="2489" y="3253"/>
                    </a:moveTo>
                    <a:cubicBezTo>
                      <a:pt x="25243" y="-17914"/>
                      <a:pt x="254372" y="69928"/>
                      <a:pt x="294589" y="101678"/>
                    </a:cubicBezTo>
                    <a:cubicBezTo>
                      <a:pt x="334806" y="133428"/>
                      <a:pt x="266543" y="172586"/>
                      <a:pt x="243789" y="193753"/>
                    </a:cubicBezTo>
                    <a:cubicBezTo>
                      <a:pt x="221035" y="214920"/>
                      <a:pt x="196693" y="260957"/>
                      <a:pt x="158064" y="228678"/>
                    </a:cubicBezTo>
                    <a:cubicBezTo>
                      <a:pt x="119435" y="196399"/>
                      <a:pt x="-20265" y="24420"/>
                      <a:pt x="2489" y="32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7" name="フリーフォーム: 図形 2056">
                <a:extLst>
                  <a:ext uri="{FF2B5EF4-FFF2-40B4-BE49-F238E27FC236}">
                    <a16:creationId xmlns:a16="http://schemas.microsoft.com/office/drawing/2014/main" id="{2A8122B3-4F37-4BFC-8652-5396DD550314}"/>
                  </a:ext>
                </a:extLst>
              </p:cNvPr>
              <p:cNvSpPr/>
              <p:nvPr/>
            </p:nvSpPr>
            <p:spPr>
              <a:xfrm>
                <a:off x="4280075" y="5365709"/>
                <a:ext cx="533290" cy="560302"/>
              </a:xfrm>
              <a:custGeom>
                <a:avLst/>
                <a:gdLst>
                  <a:gd name="connsiteX0" fmla="*/ 12525 w 533290"/>
                  <a:gd name="connsiteY0" fmla="*/ 41 h 560302"/>
                  <a:gd name="connsiteX1" fmla="*/ 190325 w 533290"/>
                  <a:gd name="connsiteY1" fmla="*/ 285791 h 560302"/>
                  <a:gd name="connsiteX2" fmla="*/ 479250 w 533290"/>
                  <a:gd name="connsiteY2" fmla="*/ 425491 h 560302"/>
                  <a:gd name="connsiteX3" fmla="*/ 533225 w 533290"/>
                  <a:gd name="connsiteY3" fmla="*/ 349291 h 560302"/>
                  <a:gd name="connsiteX4" fmla="*/ 488775 w 533290"/>
                  <a:gd name="connsiteY4" fmla="*/ 530266 h 560302"/>
                  <a:gd name="connsiteX5" fmla="*/ 422100 w 533290"/>
                  <a:gd name="connsiteY5" fmla="*/ 533441 h 560302"/>
                  <a:gd name="connsiteX6" fmla="*/ 63325 w 533290"/>
                  <a:gd name="connsiteY6" fmla="*/ 266741 h 560302"/>
                  <a:gd name="connsiteX7" fmla="*/ 12525 w 533290"/>
                  <a:gd name="connsiteY7" fmla="*/ 41 h 56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90" h="560302">
                    <a:moveTo>
                      <a:pt x="12525" y="41"/>
                    </a:moveTo>
                    <a:cubicBezTo>
                      <a:pt x="33692" y="3216"/>
                      <a:pt x="112538" y="214883"/>
                      <a:pt x="190325" y="285791"/>
                    </a:cubicBezTo>
                    <a:cubicBezTo>
                      <a:pt x="268113" y="356699"/>
                      <a:pt x="422100" y="414908"/>
                      <a:pt x="479250" y="425491"/>
                    </a:cubicBezTo>
                    <a:cubicBezTo>
                      <a:pt x="536400" y="436074"/>
                      <a:pt x="531638" y="331829"/>
                      <a:pt x="533225" y="349291"/>
                    </a:cubicBezTo>
                    <a:cubicBezTo>
                      <a:pt x="534812" y="366753"/>
                      <a:pt x="507296" y="499575"/>
                      <a:pt x="488775" y="530266"/>
                    </a:cubicBezTo>
                    <a:cubicBezTo>
                      <a:pt x="470254" y="560957"/>
                      <a:pt x="493008" y="577362"/>
                      <a:pt x="422100" y="533441"/>
                    </a:cubicBezTo>
                    <a:cubicBezTo>
                      <a:pt x="351192" y="489520"/>
                      <a:pt x="136350" y="356699"/>
                      <a:pt x="63325" y="266741"/>
                    </a:cubicBezTo>
                    <a:cubicBezTo>
                      <a:pt x="-9700" y="176783"/>
                      <a:pt x="-8642" y="-3134"/>
                      <a:pt x="12525" y="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011" name="グループ化 2010">
              <a:extLst>
                <a:ext uri="{FF2B5EF4-FFF2-40B4-BE49-F238E27FC236}">
                  <a16:creationId xmlns:a16="http://schemas.microsoft.com/office/drawing/2014/main" id="{CEF2D6E1-4BEE-479E-9B3D-2F88DEEEB46E}"/>
                </a:ext>
              </a:extLst>
            </p:cNvPr>
            <p:cNvGrpSpPr/>
            <p:nvPr/>
          </p:nvGrpSpPr>
          <p:grpSpPr>
            <a:xfrm>
              <a:off x="3778967" y="1061938"/>
              <a:ext cx="1013410" cy="948261"/>
              <a:chOff x="7984066" y="6218589"/>
              <a:chExt cx="1211053" cy="1133198"/>
            </a:xfrm>
          </p:grpSpPr>
          <p:sp>
            <p:nvSpPr>
              <p:cNvPr id="2028" name="フリーフォーム: 図形 2027">
                <a:extLst>
                  <a:ext uri="{FF2B5EF4-FFF2-40B4-BE49-F238E27FC236}">
                    <a16:creationId xmlns:a16="http://schemas.microsoft.com/office/drawing/2014/main" id="{D9164A2C-2AA0-431E-99B7-EE6947D46B64}"/>
                  </a:ext>
                </a:extLst>
              </p:cNvPr>
              <p:cNvSpPr/>
              <p:nvPr/>
            </p:nvSpPr>
            <p:spPr>
              <a:xfrm>
                <a:off x="8652432" y="6750742"/>
                <a:ext cx="542687" cy="327939"/>
              </a:xfrm>
              <a:custGeom>
                <a:avLst/>
                <a:gdLst>
                  <a:gd name="connsiteX0" fmla="*/ 19551 w 542687"/>
                  <a:gd name="connsiteY0" fmla="*/ 1424 h 327939"/>
                  <a:gd name="connsiteX1" fmla="*/ 271435 w 542687"/>
                  <a:gd name="connsiteY1" fmla="*/ 194041 h 327939"/>
                  <a:gd name="connsiteX2" fmla="*/ 542368 w 542687"/>
                  <a:gd name="connsiteY2" fmla="*/ 318924 h 327939"/>
                  <a:gd name="connsiteX3" fmla="*/ 324351 w 542687"/>
                  <a:gd name="connsiteY3" fmla="*/ 314691 h 327939"/>
                  <a:gd name="connsiteX4" fmla="*/ 237568 w 542687"/>
                  <a:gd name="connsiteY4" fmla="*/ 287174 h 327939"/>
                  <a:gd name="connsiteX5" fmla="*/ 44951 w 542687"/>
                  <a:gd name="connsiteY5" fmla="*/ 115724 h 327939"/>
                  <a:gd name="connsiteX6" fmla="*/ 19551 w 542687"/>
                  <a:gd name="connsiteY6" fmla="*/ 1424 h 32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687" h="327939">
                    <a:moveTo>
                      <a:pt x="19551" y="1424"/>
                    </a:moveTo>
                    <a:cubicBezTo>
                      <a:pt x="57298" y="14477"/>
                      <a:pt x="184299" y="141124"/>
                      <a:pt x="271435" y="194041"/>
                    </a:cubicBezTo>
                    <a:cubicBezTo>
                      <a:pt x="358571" y="246958"/>
                      <a:pt x="533549" y="298816"/>
                      <a:pt x="542368" y="318924"/>
                    </a:cubicBezTo>
                    <a:cubicBezTo>
                      <a:pt x="551187" y="339032"/>
                      <a:pt x="375151" y="319983"/>
                      <a:pt x="324351" y="314691"/>
                    </a:cubicBezTo>
                    <a:cubicBezTo>
                      <a:pt x="273551" y="309399"/>
                      <a:pt x="284135" y="320335"/>
                      <a:pt x="237568" y="287174"/>
                    </a:cubicBezTo>
                    <a:cubicBezTo>
                      <a:pt x="191001" y="254013"/>
                      <a:pt x="86579" y="163349"/>
                      <a:pt x="44951" y="115724"/>
                    </a:cubicBezTo>
                    <a:cubicBezTo>
                      <a:pt x="3323" y="68099"/>
                      <a:pt x="-18196" y="-11629"/>
                      <a:pt x="19551" y="14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029" name="グループ化 2028">
                <a:extLst>
                  <a:ext uri="{FF2B5EF4-FFF2-40B4-BE49-F238E27FC236}">
                    <a16:creationId xmlns:a16="http://schemas.microsoft.com/office/drawing/2014/main" id="{12AEC541-0736-460D-9D99-4EBB20E6DE1B}"/>
                  </a:ext>
                </a:extLst>
              </p:cNvPr>
              <p:cNvGrpSpPr/>
              <p:nvPr/>
            </p:nvGrpSpPr>
            <p:grpSpPr>
              <a:xfrm>
                <a:off x="7984066" y="6218589"/>
                <a:ext cx="1167360" cy="1133198"/>
                <a:chOff x="4896583" y="4804656"/>
                <a:chExt cx="1167360" cy="1133198"/>
              </a:xfrm>
            </p:grpSpPr>
            <p:sp>
              <p:nvSpPr>
                <p:cNvPr id="2030" name="フリーフォーム: 図形 2029">
                  <a:extLst>
                    <a:ext uri="{FF2B5EF4-FFF2-40B4-BE49-F238E27FC236}">
                      <a16:creationId xmlns:a16="http://schemas.microsoft.com/office/drawing/2014/main" id="{908726C5-EAA1-45A8-B593-B0B403598810}"/>
                    </a:ext>
                  </a:extLst>
                </p:cNvPr>
                <p:cNvSpPr/>
                <p:nvPr/>
              </p:nvSpPr>
              <p:spPr>
                <a:xfrm>
                  <a:off x="4995034" y="4804656"/>
                  <a:ext cx="915168" cy="165324"/>
                </a:xfrm>
                <a:custGeom>
                  <a:avLst/>
                  <a:gdLst>
                    <a:gd name="connsiteX0" fmla="*/ 299 w 915168"/>
                    <a:gd name="connsiteY0" fmla="*/ 31927 h 165324"/>
                    <a:gd name="connsiteX1" fmla="*/ 167516 w 915168"/>
                    <a:gd name="connsiteY1" fmla="*/ 148344 h 165324"/>
                    <a:gd name="connsiteX2" fmla="*/ 789816 w 915168"/>
                    <a:gd name="connsiteY2" fmla="*/ 163161 h 165324"/>
                    <a:gd name="connsiteX3" fmla="*/ 904116 w 915168"/>
                    <a:gd name="connsiteY3" fmla="*/ 133527 h 165324"/>
                    <a:gd name="connsiteX4" fmla="*/ 910466 w 915168"/>
                    <a:gd name="connsiteY4" fmla="*/ 59444 h 165324"/>
                    <a:gd name="connsiteX5" fmla="*/ 901999 w 915168"/>
                    <a:gd name="connsiteY5" fmla="*/ 177 h 165324"/>
                    <a:gd name="connsiteX6" fmla="*/ 840616 w 915168"/>
                    <a:gd name="connsiteY6" fmla="*/ 78494 h 165324"/>
                    <a:gd name="connsiteX7" fmla="*/ 732666 w 915168"/>
                    <a:gd name="connsiteY7" fmla="*/ 78494 h 165324"/>
                    <a:gd name="connsiteX8" fmla="*/ 192916 w 915168"/>
                    <a:gd name="connsiteY8" fmla="*/ 84844 h 165324"/>
                    <a:gd name="connsiteX9" fmla="*/ 299 w 915168"/>
                    <a:gd name="connsiteY9" fmla="*/ 31927 h 16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5168" h="165324">
                      <a:moveTo>
                        <a:pt x="299" y="31927"/>
                      </a:moveTo>
                      <a:cubicBezTo>
                        <a:pt x="-3934" y="42510"/>
                        <a:pt x="35930" y="126472"/>
                        <a:pt x="167516" y="148344"/>
                      </a:cubicBezTo>
                      <a:cubicBezTo>
                        <a:pt x="299102" y="170216"/>
                        <a:pt x="667049" y="165630"/>
                        <a:pt x="789816" y="163161"/>
                      </a:cubicBezTo>
                      <a:cubicBezTo>
                        <a:pt x="912583" y="160692"/>
                        <a:pt x="884008" y="150813"/>
                        <a:pt x="904116" y="133527"/>
                      </a:cubicBezTo>
                      <a:cubicBezTo>
                        <a:pt x="924224" y="116241"/>
                        <a:pt x="910819" y="81669"/>
                        <a:pt x="910466" y="59444"/>
                      </a:cubicBezTo>
                      <a:cubicBezTo>
                        <a:pt x="910113" y="37219"/>
                        <a:pt x="913641" y="-2998"/>
                        <a:pt x="901999" y="177"/>
                      </a:cubicBezTo>
                      <a:cubicBezTo>
                        <a:pt x="890357" y="3352"/>
                        <a:pt x="868838" y="65441"/>
                        <a:pt x="840616" y="78494"/>
                      </a:cubicBezTo>
                      <a:cubicBezTo>
                        <a:pt x="812394" y="91547"/>
                        <a:pt x="732666" y="78494"/>
                        <a:pt x="732666" y="78494"/>
                      </a:cubicBezTo>
                      <a:cubicBezTo>
                        <a:pt x="624716" y="79552"/>
                        <a:pt x="315683" y="88019"/>
                        <a:pt x="192916" y="84844"/>
                      </a:cubicBezTo>
                      <a:cubicBezTo>
                        <a:pt x="70149" y="81669"/>
                        <a:pt x="4532" y="21344"/>
                        <a:pt x="299" y="319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1" name="フリーフォーム: 図形 2030">
                  <a:extLst>
                    <a:ext uri="{FF2B5EF4-FFF2-40B4-BE49-F238E27FC236}">
                      <a16:creationId xmlns:a16="http://schemas.microsoft.com/office/drawing/2014/main" id="{45C05AA3-D204-4D72-B413-5B145D29CE9D}"/>
                    </a:ext>
                  </a:extLst>
                </p:cNvPr>
                <p:cNvSpPr/>
                <p:nvPr/>
              </p:nvSpPr>
              <p:spPr>
                <a:xfrm>
                  <a:off x="4896583" y="4938406"/>
                  <a:ext cx="185411" cy="270998"/>
                </a:xfrm>
                <a:custGeom>
                  <a:avLst/>
                  <a:gdLst>
                    <a:gd name="connsiteX0" fmla="*/ 174950 w 185411"/>
                    <a:gd name="connsiteY0" fmla="*/ 4011 h 270998"/>
                    <a:gd name="connsiteX1" fmla="*/ 1384 w 185411"/>
                    <a:gd name="connsiteY1" fmla="*/ 179694 h 270998"/>
                    <a:gd name="connsiteX2" fmla="*/ 96634 w 185411"/>
                    <a:gd name="connsiteY2" fmla="*/ 270711 h 270998"/>
                    <a:gd name="connsiteX3" fmla="*/ 153784 w 185411"/>
                    <a:gd name="connsiteY3" fmla="*/ 152177 h 270998"/>
                    <a:gd name="connsiteX4" fmla="*/ 164367 w 185411"/>
                    <a:gd name="connsiteY4" fmla="*/ 63277 h 270998"/>
                    <a:gd name="connsiteX5" fmla="*/ 174950 w 185411"/>
                    <a:gd name="connsiteY5" fmla="*/ 4011 h 27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5411" h="270998">
                      <a:moveTo>
                        <a:pt x="174950" y="4011"/>
                      </a:moveTo>
                      <a:cubicBezTo>
                        <a:pt x="147786" y="23414"/>
                        <a:pt x="14437" y="135244"/>
                        <a:pt x="1384" y="179694"/>
                      </a:cubicBezTo>
                      <a:cubicBezTo>
                        <a:pt x="-11669" y="224144"/>
                        <a:pt x="71234" y="275297"/>
                        <a:pt x="96634" y="270711"/>
                      </a:cubicBezTo>
                      <a:cubicBezTo>
                        <a:pt x="122034" y="266125"/>
                        <a:pt x="142495" y="186749"/>
                        <a:pt x="153784" y="152177"/>
                      </a:cubicBezTo>
                      <a:cubicBezTo>
                        <a:pt x="165073" y="117605"/>
                        <a:pt x="160487" y="85855"/>
                        <a:pt x="164367" y="63277"/>
                      </a:cubicBezTo>
                      <a:cubicBezTo>
                        <a:pt x="168247" y="40699"/>
                        <a:pt x="202114" y="-15392"/>
                        <a:pt x="174950" y="40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2" name="フリーフォーム: 図形 2031">
                  <a:extLst>
                    <a:ext uri="{FF2B5EF4-FFF2-40B4-BE49-F238E27FC236}">
                      <a16:creationId xmlns:a16="http://schemas.microsoft.com/office/drawing/2014/main" id="{FF1868D9-5AF7-4C5D-86BC-FDDCC167B89B}"/>
                    </a:ext>
                  </a:extLst>
                </p:cNvPr>
                <p:cNvSpPr/>
                <p:nvPr/>
              </p:nvSpPr>
              <p:spPr>
                <a:xfrm>
                  <a:off x="5033433" y="4937878"/>
                  <a:ext cx="1030510" cy="251315"/>
                </a:xfrm>
                <a:custGeom>
                  <a:avLst/>
                  <a:gdLst>
                    <a:gd name="connsiteX0" fmla="*/ 0 w 1030510"/>
                    <a:gd name="connsiteY0" fmla="*/ 72272 h 251315"/>
                    <a:gd name="connsiteX1" fmla="*/ 74084 w 1030510"/>
                    <a:gd name="connsiteY1" fmla="*/ 72272 h 251315"/>
                    <a:gd name="connsiteX2" fmla="*/ 774700 w 1030510"/>
                    <a:gd name="connsiteY2" fmla="*/ 59572 h 251315"/>
                    <a:gd name="connsiteX3" fmla="*/ 863600 w 1030510"/>
                    <a:gd name="connsiteY3" fmla="*/ 40522 h 251315"/>
                    <a:gd name="connsiteX4" fmla="*/ 899584 w 1030510"/>
                    <a:gd name="connsiteY4" fmla="*/ 305 h 251315"/>
                    <a:gd name="connsiteX5" fmla="*/ 1026584 w 1030510"/>
                    <a:gd name="connsiteY5" fmla="*/ 63805 h 251315"/>
                    <a:gd name="connsiteX6" fmla="*/ 986367 w 1030510"/>
                    <a:gd name="connsiteY6" fmla="*/ 169639 h 251315"/>
                    <a:gd name="connsiteX7" fmla="*/ 867834 w 1030510"/>
                    <a:gd name="connsiteY7" fmla="*/ 250072 h 251315"/>
                    <a:gd name="connsiteX8" fmla="*/ 880534 w 1030510"/>
                    <a:gd name="connsiteY8" fmla="*/ 211972 h 251315"/>
                    <a:gd name="connsiteX9" fmla="*/ 937684 w 1030510"/>
                    <a:gd name="connsiteY9" fmla="*/ 125189 h 251315"/>
                    <a:gd name="connsiteX10" fmla="*/ 914400 w 1030510"/>
                    <a:gd name="connsiteY10" fmla="*/ 112489 h 251315"/>
                    <a:gd name="connsiteX11" fmla="*/ 696384 w 1030510"/>
                    <a:gd name="connsiteY11" fmla="*/ 108255 h 251315"/>
                    <a:gd name="connsiteX12" fmla="*/ 0 w 1030510"/>
                    <a:gd name="connsiteY12" fmla="*/ 72272 h 251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0510" h="251315">
                      <a:moveTo>
                        <a:pt x="0" y="72272"/>
                      </a:moveTo>
                      <a:lnTo>
                        <a:pt x="74084" y="72272"/>
                      </a:lnTo>
                      <a:lnTo>
                        <a:pt x="774700" y="59572"/>
                      </a:lnTo>
                      <a:cubicBezTo>
                        <a:pt x="906286" y="54280"/>
                        <a:pt x="842786" y="50400"/>
                        <a:pt x="863600" y="40522"/>
                      </a:cubicBezTo>
                      <a:cubicBezTo>
                        <a:pt x="884414" y="30644"/>
                        <a:pt x="872420" y="-3575"/>
                        <a:pt x="899584" y="305"/>
                      </a:cubicBezTo>
                      <a:cubicBezTo>
                        <a:pt x="926748" y="4185"/>
                        <a:pt x="1012120" y="35583"/>
                        <a:pt x="1026584" y="63805"/>
                      </a:cubicBezTo>
                      <a:cubicBezTo>
                        <a:pt x="1041048" y="92027"/>
                        <a:pt x="1012825" y="138595"/>
                        <a:pt x="986367" y="169639"/>
                      </a:cubicBezTo>
                      <a:cubicBezTo>
                        <a:pt x="959909" y="200684"/>
                        <a:pt x="885473" y="243017"/>
                        <a:pt x="867834" y="250072"/>
                      </a:cubicBezTo>
                      <a:cubicBezTo>
                        <a:pt x="850195" y="257127"/>
                        <a:pt x="868892" y="232786"/>
                        <a:pt x="880534" y="211972"/>
                      </a:cubicBezTo>
                      <a:cubicBezTo>
                        <a:pt x="892176" y="191158"/>
                        <a:pt x="932040" y="141770"/>
                        <a:pt x="937684" y="125189"/>
                      </a:cubicBezTo>
                      <a:cubicBezTo>
                        <a:pt x="943328" y="108609"/>
                        <a:pt x="954617" y="115311"/>
                        <a:pt x="914400" y="112489"/>
                      </a:cubicBezTo>
                      <a:cubicBezTo>
                        <a:pt x="874183" y="109667"/>
                        <a:pt x="696384" y="108255"/>
                        <a:pt x="696384" y="108255"/>
                      </a:cubicBezTo>
                      <a:lnTo>
                        <a:pt x="0" y="72272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3" name="フリーフォーム: 図形 2032">
                  <a:extLst>
                    <a:ext uri="{FF2B5EF4-FFF2-40B4-BE49-F238E27FC236}">
                      <a16:creationId xmlns:a16="http://schemas.microsoft.com/office/drawing/2014/main" id="{90B732F7-806F-497C-83EB-E2D162F714F2}"/>
                    </a:ext>
                  </a:extLst>
                </p:cNvPr>
                <p:cNvSpPr/>
                <p:nvPr/>
              </p:nvSpPr>
              <p:spPr>
                <a:xfrm>
                  <a:off x="5396031" y="4913488"/>
                  <a:ext cx="220109" cy="357367"/>
                </a:xfrm>
                <a:custGeom>
                  <a:avLst/>
                  <a:gdLst>
                    <a:gd name="connsiteX0" fmla="*/ 5702 w 220109"/>
                    <a:gd name="connsiteY0" fmla="*/ 14112 h 357367"/>
                    <a:gd name="connsiteX1" fmla="*/ 58619 w 220109"/>
                    <a:gd name="connsiteY1" fmla="*/ 189795 h 357367"/>
                    <a:gd name="connsiteX2" fmla="*/ 73436 w 220109"/>
                    <a:gd name="connsiteY2" fmla="*/ 295629 h 357367"/>
                    <a:gd name="connsiteX3" fmla="*/ 18402 w 220109"/>
                    <a:gd name="connsiteY3" fmla="*/ 357012 h 357367"/>
                    <a:gd name="connsiteX4" fmla="*/ 168686 w 220109"/>
                    <a:gd name="connsiteY4" fmla="*/ 318912 h 357367"/>
                    <a:gd name="connsiteX5" fmla="*/ 168686 w 220109"/>
                    <a:gd name="connsiteY5" fmla="*/ 278695 h 357367"/>
                    <a:gd name="connsiteX6" fmla="*/ 177152 w 220109"/>
                    <a:gd name="connsiteY6" fmla="*/ 86079 h 357367"/>
                    <a:gd name="connsiteX7" fmla="*/ 211019 w 220109"/>
                    <a:gd name="connsiteY7" fmla="*/ 18345 h 357367"/>
                    <a:gd name="connsiteX8" fmla="*/ 5702 w 220109"/>
                    <a:gd name="connsiteY8" fmla="*/ 14112 h 35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109" h="357367">
                      <a:moveTo>
                        <a:pt x="5702" y="14112"/>
                      </a:moveTo>
                      <a:cubicBezTo>
                        <a:pt x="-19698" y="42687"/>
                        <a:pt x="47330" y="142876"/>
                        <a:pt x="58619" y="189795"/>
                      </a:cubicBezTo>
                      <a:cubicBezTo>
                        <a:pt x="69908" y="236715"/>
                        <a:pt x="80139" y="267760"/>
                        <a:pt x="73436" y="295629"/>
                      </a:cubicBezTo>
                      <a:cubicBezTo>
                        <a:pt x="66733" y="323499"/>
                        <a:pt x="2527" y="353132"/>
                        <a:pt x="18402" y="357012"/>
                      </a:cubicBezTo>
                      <a:cubicBezTo>
                        <a:pt x="34277" y="360893"/>
                        <a:pt x="143639" y="331965"/>
                        <a:pt x="168686" y="318912"/>
                      </a:cubicBezTo>
                      <a:cubicBezTo>
                        <a:pt x="193733" y="305859"/>
                        <a:pt x="167275" y="317500"/>
                        <a:pt x="168686" y="278695"/>
                      </a:cubicBezTo>
                      <a:cubicBezTo>
                        <a:pt x="170097" y="239890"/>
                        <a:pt x="170096" y="129471"/>
                        <a:pt x="177152" y="86079"/>
                      </a:cubicBezTo>
                      <a:cubicBezTo>
                        <a:pt x="184208" y="42687"/>
                        <a:pt x="242063" y="29281"/>
                        <a:pt x="211019" y="18345"/>
                      </a:cubicBezTo>
                      <a:cubicBezTo>
                        <a:pt x="179975" y="7409"/>
                        <a:pt x="31102" y="-14463"/>
                        <a:pt x="5702" y="14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4" name="フリーフォーム: 図形 2033">
                  <a:extLst>
                    <a:ext uri="{FF2B5EF4-FFF2-40B4-BE49-F238E27FC236}">
                      <a16:creationId xmlns:a16="http://schemas.microsoft.com/office/drawing/2014/main" id="{B944DE25-0A50-4ED4-AE74-F285F253E7B0}"/>
                    </a:ext>
                  </a:extLst>
                </p:cNvPr>
                <p:cNvSpPr/>
                <p:nvPr/>
              </p:nvSpPr>
              <p:spPr>
                <a:xfrm>
                  <a:off x="5098575" y="5048611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5" name="フリーフォーム: 図形 2034">
                  <a:extLst>
                    <a:ext uri="{FF2B5EF4-FFF2-40B4-BE49-F238E27FC236}">
                      <a16:creationId xmlns:a16="http://schemas.microsoft.com/office/drawing/2014/main" id="{4365F7DD-D4DD-4851-9668-F158F5F42F24}"/>
                    </a:ext>
                  </a:extLst>
                </p:cNvPr>
                <p:cNvSpPr/>
                <p:nvPr/>
              </p:nvSpPr>
              <p:spPr>
                <a:xfrm>
                  <a:off x="5073175" y="5114228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6" name="フリーフォーム: 図形 2035">
                  <a:extLst>
                    <a:ext uri="{FF2B5EF4-FFF2-40B4-BE49-F238E27FC236}">
                      <a16:creationId xmlns:a16="http://schemas.microsoft.com/office/drawing/2014/main" id="{9ABD0AE1-2E78-42F8-8492-F587C48A3347}"/>
                    </a:ext>
                  </a:extLst>
                </p:cNvPr>
                <p:cNvSpPr/>
                <p:nvPr/>
              </p:nvSpPr>
              <p:spPr>
                <a:xfrm>
                  <a:off x="5585409" y="5052844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7" name="フリーフォーム: 図形 2036">
                  <a:extLst>
                    <a:ext uri="{FF2B5EF4-FFF2-40B4-BE49-F238E27FC236}">
                      <a16:creationId xmlns:a16="http://schemas.microsoft.com/office/drawing/2014/main" id="{527A6943-6138-49B1-B7CE-CA2825624DFE}"/>
                    </a:ext>
                  </a:extLst>
                </p:cNvPr>
                <p:cNvSpPr/>
                <p:nvPr/>
              </p:nvSpPr>
              <p:spPr>
                <a:xfrm>
                  <a:off x="5528258" y="5090944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8" name="フリーフォーム: 図形 2037">
                  <a:extLst>
                    <a:ext uri="{FF2B5EF4-FFF2-40B4-BE49-F238E27FC236}">
                      <a16:creationId xmlns:a16="http://schemas.microsoft.com/office/drawing/2014/main" id="{01D5B7AB-DB18-44D8-96DE-EC88AD6F175D}"/>
                    </a:ext>
                  </a:extLst>
                </p:cNvPr>
                <p:cNvSpPr/>
                <p:nvPr/>
              </p:nvSpPr>
              <p:spPr>
                <a:xfrm>
                  <a:off x="4951006" y="5246829"/>
                  <a:ext cx="229971" cy="288317"/>
                </a:xfrm>
                <a:custGeom>
                  <a:avLst/>
                  <a:gdLst>
                    <a:gd name="connsiteX0" fmla="*/ 1994 w 229971"/>
                    <a:gd name="connsiteY0" fmla="*/ 388 h 288317"/>
                    <a:gd name="connsiteX1" fmla="*/ 80311 w 229971"/>
                    <a:gd name="connsiteY1" fmla="*/ 44838 h 288317"/>
                    <a:gd name="connsiteX2" fmla="*/ 86661 w 229971"/>
                    <a:gd name="connsiteY2" fmla="*/ 226871 h 288317"/>
                    <a:gd name="connsiteX3" fmla="*/ 82427 w 229971"/>
                    <a:gd name="connsiteY3" fmla="*/ 288254 h 288317"/>
                    <a:gd name="connsiteX4" fmla="*/ 220011 w 229971"/>
                    <a:gd name="connsiteY4" fmla="*/ 218404 h 288317"/>
                    <a:gd name="connsiteX5" fmla="*/ 220011 w 229971"/>
                    <a:gd name="connsiteY5" fmla="*/ 112571 h 288317"/>
                    <a:gd name="connsiteX6" fmla="*/ 226361 w 229971"/>
                    <a:gd name="connsiteY6" fmla="*/ 36371 h 288317"/>
                    <a:gd name="connsiteX7" fmla="*/ 173444 w 229971"/>
                    <a:gd name="connsiteY7" fmla="*/ 23671 h 288317"/>
                    <a:gd name="connsiteX8" fmla="*/ 1994 w 229971"/>
                    <a:gd name="connsiteY8" fmla="*/ 388 h 28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71" h="288317">
                      <a:moveTo>
                        <a:pt x="1994" y="388"/>
                      </a:moveTo>
                      <a:cubicBezTo>
                        <a:pt x="-13528" y="3916"/>
                        <a:pt x="66200" y="7091"/>
                        <a:pt x="80311" y="44838"/>
                      </a:cubicBezTo>
                      <a:cubicBezTo>
                        <a:pt x="94422" y="82585"/>
                        <a:pt x="86308" y="186302"/>
                        <a:pt x="86661" y="226871"/>
                      </a:cubicBezTo>
                      <a:cubicBezTo>
                        <a:pt x="87014" y="267440"/>
                        <a:pt x="60202" y="289665"/>
                        <a:pt x="82427" y="288254"/>
                      </a:cubicBezTo>
                      <a:cubicBezTo>
                        <a:pt x="104652" y="286843"/>
                        <a:pt x="197080" y="247684"/>
                        <a:pt x="220011" y="218404"/>
                      </a:cubicBezTo>
                      <a:cubicBezTo>
                        <a:pt x="242942" y="189124"/>
                        <a:pt x="218953" y="142910"/>
                        <a:pt x="220011" y="112571"/>
                      </a:cubicBezTo>
                      <a:cubicBezTo>
                        <a:pt x="221069" y="82232"/>
                        <a:pt x="234122" y="51188"/>
                        <a:pt x="226361" y="36371"/>
                      </a:cubicBezTo>
                      <a:cubicBezTo>
                        <a:pt x="218600" y="21554"/>
                        <a:pt x="207311" y="28963"/>
                        <a:pt x="173444" y="23671"/>
                      </a:cubicBezTo>
                      <a:cubicBezTo>
                        <a:pt x="139577" y="18379"/>
                        <a:pt x="17516" y="-3140"/>
                        <a:pt x="1994" y="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9" name="フリーフォーム: 図形 2038">
                  <a:extLst>
                    <a:ext uri="{FF2B5EF4-FFF2-40B4-BE49-F238E27FC236}">
                      <a16:creationId xmlns:a16="http://schemas.microsoft.com/office/drawing/2014/main" id="{3C05D768-5F8D-4296-824D-BB946B385EC4}"/>
                    </a:ext>
                  </a:extLst>
                </p:cNvPr>
                <p:cNvSpPr/>
                <p:nvPr/>
              </p:nvSpPr>
              <p:spPr>
                <a:xfrm>
                  <a:off x="4999984" y="5259875"/>
                  <a:ext cx="482197" cy="275027"/>
                </a:xfrm>
                <a:custGeom>
                  <a:avLst/>
                  <a:gdLst>
                    <a:gd name="connsiteX0" fmla="*/ 1699 w 482197"/>
                    <a:gd name="connsiteY0" fmla="*/ 42375 h 275027"/>
                    <a:gd name="connsiteX1" fmla="*/ 86366 w 482197"/>
                    <a:gd name="connsiteY1" fmla="*/ 44492 h 275027"/>
                    <a:gd name="connsiteX2" fmla="*/ 287449 w 482197"/>
                    <a:gd name="connsiteY2" fmla="*/ 25442 h 275027"/>
                    <a:gd name="connsiteX3" fmla="*/ 357299 w 482197"/>
                    <a:gd name="connsiteY3" fmla="*/ 42 h 275027"/>
                    <a:gd name="connsiteX4" fmla="*/ 469483 w 482197"/>
                    <a:gd name="connsiteY4" fmla="*/ 31792 h 275027"/>
                    <a:gd name="connsiteX5" fmla="*/ 473716 w 482197"/>
                    <a:gd name="connsiteY5" fmla="*/ 63542 h 275027"/>
                    <a:gd name="connsiteX6" fmla="*/ 416566 w 482197"/>
                    <a:gd name="connsiteY6" fmla="*/ 135508 h 275027"/>
                    <a:gd name="connsiteX7" fmla="*/ 437733 w 482197"/>
                    <a:gd name="connsiteY7" fmla="*/ 254042 h 275027"/>
                    <a:gd name="connsiteX8" fmla="*/ 329783 w 482197"/>
                    <a:gd name="connsiteY8" fmla="*/ 264625 h 275027"/>
                    <a:gd name="connsiteX9" fmla="*/ 329783 w 482197"/>
                    <a:gd name="connsiteY9" fmla="*/ 143975 h 275027"/>
                    <a:gd name="connsiteX10" fmla="*/ 338249 w 482197"/>
                    <a:gd name="connsiteY10" fmla="*/ 112225 h 275027"/>
                    <a:gd name="connsiteX11" fmla="*/ 181616 w 482197"/>
                    <a:gd name="connsiteY11" fmla="*/ 74125 h 275027"/>
                    <a:gd name="connsiteX12" fmla="*/ 1699 w 482197"/>
                    <a:gd name="connsiteY12" fmla="*/ 42375 h 27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2197" h="275027">
                      <a:moveTo>
                        <a:pt x="1699" y="42375"/>
                      </a:moveTo>
                      <a:cubicBezTo>
                        <a:pt x="-14176" y="37436"/>
                        <a:pt x="86366" y="44492"/>
                        <a:pt x="86366" y="44492"/>
                      </a:cubicBezTo>
                      <a:cubicBezTo>
                        <a:pt x="133991" y="41670"/>
                        <a:pt x="242294" y="32850"/>
                        <a:pt x="287449" y="25442"/>
                      </a:cubicBezTo>
                      <a:cubicBezTo>
                        <a:pt x="332605" y="18034"/>
                        <a:pt x="326960" y="-1016"/>
                        <a:pt x="357299" y="42"/>
                      </a:cubicBezTo>
                      <a:cubicBezTo>
                        <a:pt x="387638" y="1100"/>
                        <a:pt x="450080" y="21209"/>
                        <a:pt x="469483" y="31792"/>
                      </a:cubicBezTo>
                      <a:cubicBezTo>
                        <a:pt x="488886" y="42375"/>
                        <a:pt x="482536" y="46256"/>
                        <a:pt x="473716" y="63542"/>
                      </a:cubicBezTo>
                      <a:cubicBezTo>
                        <a:pt x="464896" y="80828"/>
                        <a:pt x="422563" y="103758"/>
                        <a:pt x="416566" y="135508"/>
                      </a:cubicBezTo>
                      <a:cubicBezTo>
                        <a:pt x="410569" y="167258"/>
                        <a:pt x="452197" y="232523"/>
                        <a:pt x="437733" y="254042"/>
                      </a:cubicBezTo>
                      <a:cubicBezTo>
                        <a:pt x="423269" y="275562"/>
                        <a:pt x="347775" y="282969"/>
                        <a:pt x="329783" y="264625"/>
                      </a:cubicBezTo>
                      <a:cubicBezTo>
                        <a:pt x="311791" y="246281"/>
                        <a:pt x="328372" y="169375"/>
                        <a:pt x="329783" y="143975"/>
                      </a:cubicBezTo>
                      <a:cubicBezTo>
                        <a:pt x="331194" y="118575"/>
                        <a:pt x="362944" y="123867"/>
                        <a:pt x="338249" y="112225"/>
                      </a:cubicBezTo>
                      <a:cubicBezTo>
                        <a:pt x="313555" y="100583"/>
                        <a:pt x="237002" y="82239"/>
                        <a:pt x="181616" y="74125"/>
                      </a:cubicBezTo>
                      <a:cubicBezTo>
                        <a:pt x="126230" y="66011"/>
                        <a:pt x="17574" y="47314"/>
                        <a:pt x="1699" y="423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0" name="フリーフォーム: 図形 2039">
                  <a:extLst>
                    <a:ext uri="{FF2B5EF4-FFF2-40B4-BE49-F238E27FC236}">
                      <a16:creationId xmlns:a16="http://schemas.microsoft.com/office/drawing/2014/main" id="{49663908-07C0-4093-BC88-0C03E4680B3D}"/>
                    </a:ext>
                  </a:extLst>
                </p:cNvPr>
                <p:cNvSpPr/>
                <p:nvPr/>
              </p:nvSpPr>
              <p:spPr>
                <a:xfrm>
                  <a:off x="5003743" y="5453281"/>
                  <a:ext cx="460698" cy="91586"/>
                </a:xfrm>
                <a:custGeom>
                  <a:avLst/>
                  <a:gdLst>
                    <a:gd name="connsiteX0" fmla="*/ 21224 w 460698"/>
                    <a:gd name="connsiteY0" fmla="*/ 7719 h 91586"/>
                    <a:gd name="connsiteX1" fmla="*/ 414924 w 460698"/>
                    <a:gd name="connsiteY1" fmla="*/ 9836 h 91586"/>
                    <a:gd name="connsiteX2" fmla="*/ 438207 w 460698"/>
                    <a:gd name="connsiteY2" fmla="*/ 69102 h 91586"/>
                    <a:gd name="connsiteX3" fmla="*/ 285807 w 460698"/>
                    <a:gd name="connsiteY3" fmla="*/ 86036 h 91586"/>
                    <a:gd name="connsiteX4" fmla="*/ 74140 w 460698"/>
                    <a:gd name="connsiteY4" fmla="*/ 86036 h 91586"/>
                    <a:gd name="connsiteX5" fmla="*/ 21224 w 460698"/>
                    <a:gd name="connsiteY5" fmla="*/ 7719 h 9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98" h="91586">
                      <a:moveTo>
                        <a:pt x="21224" y="7719"/>
                      </a:moveTo>
                      <a:cubicBezTo>
                        <a:pt x="78021" y="-4981"/>
                        <a:pt x="345427" y="-394"/>
                        <a:pt x="414924" y="9836"/>
                      </a:cubicBezTo>
                      <a:cubicBezTo>
                        <a:pt x="484421" y="20066"/>
                        <a:pt x="459726" y="56402"/>
                        <a:pt x="438207" y="69102"/>
                      </a:cubicBezTo>
                      <a:cubicBezTo>
                        <a:pt x="416688" y="81802"/>
                        <a:pt x="346485" y="83214"/>
                        <a:pt x="285807" y="86036"/>
                      </a:cubicBezTo>
                      <a:cubicBezTo>
                        <a:pt x="225129" y="88858"/>
                        <a:pt x="112945" y="96972"/>
                        <a:pt x="74140" y="86036"/>
                      </a:cubicBezTo>
                      <a:cubicBezTo>
                        <a:pt x="35335" y="75100"/>
                        <a:pt x="-35573" y="20419"/>
                        <a:pt x="21224" y="77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1" name="フリーフォーム: 図形 2040">
                  <a:extLst>
                    <a:ext uri="{FF2B5EF4-FFF2-40B4-BE49-F238E27FC236}">
                      <a16:creationId xmlns:a16="http://schemas.microsoft.com/office/drawing/2014/main" id="{C42475BB-2639-4A9D-8F19-ADE3C5FF34E8}"/>
                    </a:ext>
                  </a:extLst>
                </p:cNvPr>
                <p:cNvSpPr/>
                <p:nvPr/>
              </p:nvSpPr>
              <p:spPr>
                <a:xfrm>
                  <a:off x="5163108" y="5455917"/>
                  <a:ext cx="157969" cy="387738"/>
                </a:xfrm>
                <a:custGeom>
                  <a:avLst/>
                  <a:gdLst>
                    <a:gd name="connsiteX0" fmla="*/ 7909 w 157969"/>
                    <a:gd name="connsiteY0" fmla="*/ 850 h 387738"/>
                    <a:gd name="connsiteX1" fmla="*/ 12142 w 157969"/>
                    <a:gd name="connsiteY1" fmla="*/ 51650 h 387738"/>
                    <a:gd name="connsiteX2" fmla="*/ 16375 w 157969"/>
                    <a:gd name="connsiteY2" fmla="*/ 356450 h 387738"/>
                    <a:gd name="connsiteX3" fmla="*/ 149725 w 157969"/>
                    <a:gd name="connsiteY3" fmla="*/ 364916 h 387738"/>
                    <a:gd name="connsiteX4" fmla="*/ 143375 w 157969"/>
                    <a:gd name="connsiteY4" fmla="*/ 242150 h 387738"/>
                    <a:gd name="connsiteX5" fmla="*/ 141259 w 157969"/>
                    <a:gd name="connsiteY5" fmla="*/ 74933 h 387738"/>
                    <a:gd name="connsiteX6" fmla="*/ 128559 w 157969"/>
                    <a:gd name="connsiteY6" fmla="*/ 58000 h 387738"/>
                    <a:gd name="connsiteX7" fmla="*/ 7909 w 157969"/>
                    <a:gd name="connsiteY7" fmla="*/ 850 h 38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969" h="387738">
                      <a:moveTo>
                        <a:pt x="7909" y="850"/>
                      </a:moveTo>
                      <a:cubicBezTo>
                        <a:pt x="-11494" y="-208"/>
                        <a:pt x="10731" y="-7617"/>
                        <a:pt x="12142" y="51650"/>
                      </a:cubicBezTo>
                      <a:cubicBezTo>
                        <a:pt x="13553" y="110917"/>
                        <a:pt x="-6555" y="304239"/>
                        <a:pt x="16375" y="356450"/>
                      </a:cubicBezTo>
                      <a:cubicBezTo>
                        <a:pt x="39305" y="408661"/>
                        <a:pt x="128559" y="383966"/>
                        <a:pt x="149725" y="364916"/>
                      </a:cubicBezTo>
                      <a:cubicBezTo>
                        <a:pt x="170891" y="345866"/>
                        <a:pt x="144786" y="290480"/>
                        <a:pt x="143375" y="242150"/>
                      </a:cubicBezTo>
                      <a:cubicBezTo>
                        <a:pt x="141964" y="193820"/>
                        <a:pt x="143728" y="105625"/>
                        <a:pt x="141259" y="74933"/>
                      </a:cubicBezTo>
                      <a:cubicBezTo>
                        <a:pt x="138790" y="44241"/>
                        <a:pt x="152548" y="68936"/>
                        <a:pt x="128559" y="58000"/>
                      </a:cubicBezTo>
                      <a:cubicBezTo>
                        <a:pt x="104570" y="47064"/>
                        <a:pt x="27312" y="1908"/>
                        <a:pt x="7909" y="8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2" name="フリーフォーム: 図形 2041">
                  <a:extLst>
                    <a:ext uri="{FF2B5EF4-FFF2-40B4-BE49-F238E27FC236}">
                      <a16:creationId xmlns:a16="http://schemas.microsoft.com/office/drawing/2014/main" id="{170F81C2-1F35-4577-8751-3914AC5F8D65}"/>
                    </a:ext>
                  </a:extLst>
                </p:cNvPr>
                <p:cNvSpPr/>
                <p:nvPr/>
              </p:nvSpPr>
              <p:spPr>
                <a:xfrm>
                  <a:off x="5005736" y="5564774"/>
                  <a:ext cx="134192" cy="287813"/>
                </a:xfrm>
                <a:custGeom>
                  <a:avLst/>
                  <a:gdLst>
                    <a:gd name="connsiteX0" fmla="*/ 181 w 134192"/>
                    <a:gd name="connsiteY0" fmla="*/ 4176 h 287813"/>
                    <a:gd name="connsiteX1" fmla="*/ 118714 w 134192"/>
                    <a:gd name="connsiteY1" fmla="*/ 65559 h 287813"/>
                    <a:gd name="connsiteX2" fmla="*/ 131414 w 134192"/>
                    <a:gd name="connsiteY2" fmla="*/ 228543 h 287813"/>
                    <a:gd name="connsiteX3" fmla="*/ 106014 w 134192"/>
                    <a:gd name="connsiteY3" fmla="*/ 287809 h 287813"/>
                    <a:gd name="connsiteX4" fmla="*/ 31931 w 134192"/>
                    <a:gd name="connsiteY4" fmla="*/ 226426 h 287813"/>
                    <a:gd name="connsiteX5" fmla="*/ 57331 w 134192"/>
                    <a:gd name="connsiteY5" fmla="*/ 188326 h 287813"/>
                    <a:gd name="connsiteX6" fmla="*/ 91197 w 134192"/>
                    <a:gd name="connsiteY6" fmla="*/ 171393 h 287813"/>
                    <a:gd name="connsiteX7" fmla="*/ 181 w 134192"/>
                    <a:gd name="connsiteY7" fmla="*/ 4176 h 287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92" h="287813">
                      <a:moveTo>
                        <a:pt x="181" y="4176"/>
                      </a:moveTo>
                      <a:cubicBezTo>
                        <a:pt x="4767" y="-13463"/>
                        <a:pt x="96842" y="28165"/>
                        <a:pt x="118714" y="65559"/>
                      </a:cubicBezTo>
                      <a:cubicBezTo>
                        <a:pt x="140586" y="102953"/>
                        <a:pt x="133531" y="191501"/>
                        <a:pt x="131414" y="228543"/>
                      </a:cubicBezTo>
                      <a:cubicBezTo>
                        <a:pt x="129297" y="265585"/>
                        <a:pt x="122594" y="288162"/>
                        <a:pt x="106014" y="287809"/>
                      </a:cubicBezTo>
                      <a:cubicBezTo>
                        <a:pt x="89434" y="287456"/>
                        <a:pt x="40045" y="243007"/>
                        <a:pt x="31931" y="226426"/>
                      </a:cubicBezTo>
                      <a:cubicBezTo>
                        <a:pt x="23817" y="209845"/>
                        <a:pt x="47453" y="197498"/>
                        <a:pt x="57331" y="188326"/>
                      </a:cubicBezTo>
                      <a:cubicBezTo>
                        <a:pt x="67209" y="179154"/>
                        <a:pt x="103192" y="203496"/>
                        <a:pt x="91197" y="171393"/>
                      </a:cubicBezTo>
                      <a:cubicBezTo>
                        <a:pt x="79203" y="139290"/>
                        <a:pt x="-4405" y="21815"/>
                        <a:pt x="181" y="4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3" name="フリーフォーム: 図形 2042">
                  <a:extLst>
                    <a:ext uri="{FF2B5EF4-FFF2-40B4-BE49-F238E27FC236}">
                      <a16:creationId xmlns:a16="http://schemas.microsoft.com/office/drawing/2014/main" id="{F16DADDB-546C-448F-B9EB-FFD0D9DDC13E}"/>
                    </a:ext>
                  </a:extLst>
                </p:cNvPr>
                <p:cNvSpPr/>
                <p:nvPr/>
              </p:nvSpPr>
              <p:spPr>
                <a:xfrm>
                  <a:off x="5255614" y="5559263"/>
                  <a:ext cx="244637" cy="162681"/>
                </a:xfrm>
                <a:custGeom>
                  <a:avLst/>
                  <a:gdLst>
                    <a:gd name="connsiteX0" fmla="*/ 69 w 244637"/>
                    <a:gd name="connsiteY0" fmla="*/ 77420 h 162681"/>
                    <a:gd name="connsiteX1" fmla="*/ 99553 w 244637"/>
                    <a:gd name="connsiteY1" fmla="*/ 1220 h 162681"/>
                    <a:gd name="connsiteX2" fmla="*/ 230786 w 244637"/>
                    <a:gd name="connsiteY2" fmla="*/ 140920 h 162681"/>
                    <a:gd name="connsiteX3" fmla="*/ 235019 w 244637"/>
                    <a:gd name="connsiteY3" fmla="*/ 147270 h 162681"/>
                    <a:gd name="connsiteX4" fmla="*/ 179986 w 244637"/>
                    <a:gd name="connsiteY4" fmla="*/ 157854 h 162681"/>
                    <a:gd name="connsiteX5" fmla="*/ 114369 w 244637"/>
                    <a:gd name="connsiteY5" fmla="*/ 155737 h 162681"/>
                    <a:gd name="connsiteX6" fmla="*/ 69 w 244637"/>
                    <a:gd name="connsiteY6" fmla="*/ 77420 h 16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4637" h="162681">
                      <a:moveTo>
                        <a:pt x="69" y="77420"/>
                      </a:moveTo>
                      <a:cubicBezTo>
                        <a:pt x="-2400" y="51667"/>
                        <a:pt x="61100" y="-9363"/>
                        <a:pt x="99553" y="1220"/>
                      </a:cubicBezTo>
                      <a:cubicBezTo>
                        <a:pt x="138006" y="11803"/>
                        <a:pt x="208208" y="116578"/>
                        <a:pt x="230786" y="140920"/>
                      </a:cubicBezTo>
                      <a:cubicBezTo>
                        <a:pt x="253364" y="165262"/>
                        <a:pt x="243486" y="144448"/>
                        <a:pt x="235019" y="147270"/>
                      </a:cubicBezTo>
                      <a:cubicBezTo>
                        <a:pt x="226552" y="150092"/>
                        <a:pt x="200094" y="156443"/>
                        <a:pt x="179986" y="157854"/>
                      </a:cubicBezTo>
                      <a:cubicBezTo>
                        <a:pt x="159878" y="159265"/>
                        <a:pt x="148588" y="169143"/>
                        <a:pt x="114369" y="155737"/>
                      </a:cubicBezTo>
                      <a:cubicBezTo>
                        <a:pt x="80150" y="142331"/>
                        <a:pt x="2538" y="103173"/>
                        <a:pt x="69" y="774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4" name="フリーフォーム: 図形 2043">
                  <a:extLst>
                    <a:ext uri="{FF2B5EF4-FFF2-40B4-BE49-F238E27FC236}">
                      <a16:creationId xmlns:a16="http://schemas.microsoft.com/office/drawing/2014/main" id="{549CC58E-21AF-4E76-9D72-885F00404171}"/>
                    </a:ext>
                  </a:extLst>
                </p:cNvPr>
                <p:cNvSpPr/>
                <p:nvPr/>
              </p:nvSpPr>
              <p:spPr>
                <a:xfrm>
                  <a:off x="4914900" y="5748652"/>
                  <a:ext cx="533420" cy="182998"/>
                </a:xfrm>
                <a:custGeom>
                  <a:avLst/>
                  <a:gdLst>
                    <a:gd name="connsiteX0" fmla="*/ 0 w 533420"/>
                    <a:gd name="connsiteY0" fmla="*/ 31965 h 182998"/>
                    <a:gd name="connsiteX1" fmla="*/ 86783 w 533420"/>
                    <a:gd name="connsiteY1" fmla="*/ 142031 h 182998"/>
                    <a:gd name="connsiteX2" fmla="*/ 48683 w 533420"/>
                    <a:gd name="connsiteY2" fmla="*/ 182248 h 182998"/>
                    <a:gd name="connsiteX3" fmla="*/ 357717 w 533420"/>
                    <a:gd name="connsiteY3" fmla="*/ 112398 h 182998"/>
                    <a:gd name="connsiteX4" fmla="*/ 533400 w 533420"/>
                    <a:gd name="connsiteY4" fmla="*/ 6565 h 182998"/>
                    <a:gd name="connsiteX5" fmla="*/ 370417 w 533420"/>
                    <a:gd name="connsiteY5" fmla="*/ 10798 h 182998"/>
                    <a:gd name="connsiteX6" fmla="*/ 0 w 533420"/>
                    <a:gd name="connsiteY6" fmla="*/ 31965 h 182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3420" h="182998">
                      <a:moveTo>
                        <a:pt x="0" y="31965"/>
                      </a:moveTo>
                      <a:cubicBezTo>
                        <a:pt x="39334" y="74474"/>
                        <a:pt x="78669" y="116984"/>
                        <a:pt x="86783" y="142031"/>
                      </a:cubicBezTo>
                      <a:cubicBezTo>
                        <a:pt x="94897" y="167078"/>
                        <a:pt x="3527" y="187187"/>
                        <a:pt x="48683" y="182248"/>
                      </a:cubicBezTo>
                      <a:cubicBezTo>
                        <a:pt x="93839" y="177309"/>
                        <a:pt x="276931" y="141678"/>
                        <a:pt x="357717" y="112398"/>
                      </a:cubicBezTo>
                      <a:cubicBezTo>
                        <a:pt x="438503" y="83118"/>
                        <a:pt x="531283" y="23498"/>
                        <a:pt x="533400" y="6565"/>
                      </a:cubicBezTo>
                      <a:cubicBezTo>
                        <a:pt x="535517" y="-10368"/>
                        <a:pt x="370417" y="10798"/>
                        <a:pt x="370417" y="10798"/>
                      </a:cubicBezTo>
                      <a:lnTo>
                        <a:pt x="0" y="3196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5" name="フリーフォーム: 図形 2044">
                  <a:extLst>
                    <a:ext uri="{FF2B5EF4-FFF2-40B4-BE49-F238E27FC236}">
                      <a16:creationId xmlns:a16="http://schemas.microsoft.com/office/drawing/2014/main" id="{984A224D-C907-4311-8A2D-932C1EF12F97}"/>
                    </a:ext>
                  </a:extLst>
                </p:cNvPr>
                <p:cNvSpPr/>
                <p:nvPr/>
              </p:nvSpPr>
              <p:spPr>
                <a:xfrm>
                  <a:off x="5353041" y="5204334"/>
                  <a:ext cx="396554" cy="355281"/>
                </a:xfrm>
                <a:custGeom>
                  <a:avLst/>
                  <a:gdLst>
                    <a:gd name="connsiteX0" fmla="*/ 226492 w 396554"/>
                    <a:gd name="connsiteY0" fmla="*/ 15366 h 355281"/>
                    <a:gd name="connsiteX1" fmla="*/ 283642 w 396554"/>
                    <a:gd name="connsiteY1" fmla="*/ 30183 h 355281"/>
                    <a:gd name="connsiteX2" fmla="*/ 9 w 396554"/>
                    <a:gd name="connsiteY2" fmla="*/ 351916 h 355281"/>
                    <a:gd name="connsiteX3" fmla="*/ 294226 w 396554"/>
                    <a:gd name="connsiteY3" fmla="*/ 193166 h 355281"/>
                    <a:gd name="connsiteX4" fmla="*/ 383126 w 396554"/>
                    <a:gd name="connsiteY4" fmla="*/ 106383 h 355281"/>
                    <a:gd name="connsiteX5" fmla="*/ 381009 w 396554"/>
                    <a:gd name="connsiteY5" fmla="*/ 44999 h 355281"/>
                    <a:gd name="connsiteX6" fmla="*/ 226492 w 396554"/>
                    <a:gd name="connsiteY6" fmla="*/ 15366 h 35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6554" h="355281">
                      <a:moveTo>
                        <a:pt x="226492" y="15366"/>
                      </a:moveTo>
                      <a:cubicBezTo>
                        <a:pt x="210264" y="12897"/>
                        <a:pt x="321389" y="-25909"/>
                        <a:pt x="283642" y="30183"/>
                      </a:cubicBezTo>
                      <a:cubicBezTo>
                        <a:pt x="245895" y="86275"/>
                        <a:pt x="-1755" y="324752"/>
                        <a:pt x="9" y="351916"/>
                      </a:cubicBezTo>
                      <a:cubicBezTo>
                        <a:pt x="1773" y="379080"/>
                        <a:pt x="230373" y="234088"/>
                        <a:pt x="294226" y="193166"/>
                      </a:cubicBezTo>
                      <a:cubicBezTo>
                        <a:pt x="358079" y="152244"/>
                        <a:pt x="368662" y="131078"/>
                        <a:pt x="383126" y="106383"/>
                      </a:cubicBezTo>
                      <a:cubicBezTo>
                        <a:pt x="397590" y="81688"/>
                        <a:pt x="404998" y="61580"/>
                        <a:pt x="381009" y="44999"/>
                      </a:cubicBezTo>
                      <a:cubicBezTo>
                        <a:pt x="357020" y="28418"/>
                        <a:pt x="242720" y="17835"/>
                        <a:pt x="226492" y="15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6" name="フリーフォーム: 図形 2045">
                  <a:extLst>
                    <a:ext uri="{FF2B5EF4-FFF2-40B4-BE49-F238E27FC236}">
                      <a16:creationId xmlns:a16="http://schemas.microsoft.com/office/drawing/2014/main" id="{E5EF9259-3829-4C5F-822C-0A53E4FBB0BE}"/>
                    </a:ext>
                  </a:extLst>
                </p:cNvPr>
                <p:cNvSpPr/>
                <p:nvPr/>
              </p:nvSpPr>
              <p:spPr>
                <a:xfrm>
                  <a:off x="5338951" y="5267077"/>
                  <a:ext cx="684776" cy="437531"/>
                </a:xfrm>
                <a:custGeom>
                  <a:avLst/>
                  <a:gdLst>
                    <a:gd name="connsiteX0" fmla="*/ 249049 w 684776"/>
                    <a:gd name="connsiteY0" fmla="*/ 45756 h 437531"/>
                    <a:gd name="connsiteX1" fmla="*/ 462832 w 684776"/>
                    <a:gd name="connsiteY1" fmla="*/ 30940 h 437531"/>
                    <a:gd name="connsiteX2" fmla="*/ 515749 w 684776"/>
                    <a:gd name="connsiteY2" fmla="*/ 9773 h 437531"/>
                    <a:gd name="connsiteX3" fmla="*/ 680849 w 684776"/>
                    <a:gd name="connsiteY3" fmla="*/ 9773 h 437531"/>
                    <a:gd name="connsiteX4" fmla="*/ 617349 w 684776"/>
                    <a:gd name="connsiteY4" fmla="*/ 130423 h 437531"/>
                    <a:gd name="connsiteX5" fmla="*/ 443782 w 684776"/>
                    <a:gd name="connsiteY5" fmla="*/ 280706 h 437531"/>
                    <a:gd name="connsiteX6" fmla="*/ 1399 w 684776"/>
                    <a:gd name="connsiteY6" fmla="*/ 437340 h 437531"/>
                    <a:gd name="connsiteX7" fmla="*/ 310432 w 684776"/>
                    <a:gd name="connsiteY7" fmla="*/ 310340 h 437531"/>
                    <a:gd name="connsiteX8" fmla="*/ 496699 w 684776"/>
                    <a:gd name="connsiteY8" fmla="*/ 196040 h 437531"/>
                    <a:gd name="connsiteX9" fmla="*/ 541149 w 684776"/>
                    <a:gd name="connsiteY9" fmla="*/ 136773 h 437531"/>
                    <a:gd name="connsiteX10" fmla="*/ 249049 w 684776"/>
                    <a:gd name="connsiteY10" fmla="*/ 45756 h 437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4776" h="437531">
                      <a:moveTo>
                        <a:pt x="249049" y="45756"/>
                      </a:moveTo>
                      <a:cubicBezTo>
                        <a:pt x="235996" y="28117"/>
                        <a:pt x="418382" y="36937"/>
                        <a:pt x="462832" y="30940"/>
                      </a:cubicBezTo>
                      <a:cubicBezTo>
                        <a:pt x="507282" y="24943"/>
                        <a:pt x="479413" y="13301"/>
                        <a:pt x="515749" y="9773"/>
                      </a:cubicBezTo>
                      <a:cubicBezTo>
                        <a:pt x="552085" y="6245"/>
                        <a:pt x="663916" y="-10335"/>
                        <a:pt x="680849" y="9773"/>
                      </a:cubicBezTo>
                      <a:cubicBezTo>
                        <a:pt x="697782" y="29881"/>
                        <a:pt x="656860" y="85268"/>
                        <a:pt x="617349" y="130423"/>
                      </a:cubicBezTo>
                      <a:cubicBezTo>
                        <a:pt x="577838" y="175578"/>
                        <a:pt x="546440" y="229553"/>
                        <a:pt x="443782" y="280706"/>
                      </a:cubicBezTo>
                      <a:cubicBezTo>
                        <a:pt x="341124" y="331859"/>
                        <a:pt x="23624" y="432401"/>
                        <a:pt x="1399" y="437340"/>
                      </a:cubicBezTo>
                      <a:cubicBezTo>
                        <a:pt x="-20826" y="442279"/>
                        <a:pt x="227882" y="350557"/>
                        <a:pt x="310432" y="310340"/>
                      </a:cubicBezTo>
                      <a:cubicBezTo>
                        <a:pt x="392982" y="270123"/>
                        <a:pt x="458246" y="224968"/>
                        <a:pt x="496699" y="196040"/>
                      </a:cubicBezTo>
                      <a:cubicBezTo>
                        <a:pt x="535152" y="167112"/>
                        <a:pt x="581366" y="161820"/>
                        <a:pt x="541149" y="136773"/>
                      </a:cubicBezTo>
                      <a:cubicBezTo>
                        <a:pt x="500932" y="111726"/>
                        <a:pt x="262102" y="63395"/>
                        <a:pt x="249049" y="457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7" name="フリーフォーム: 図形 2046">
                  <a:extLst>
                    <a:ext uri="{FF2B5EF4-FFF2-40B4-BE49-F238E27FC236}">
                      <a16:creationId xmlns:a16="http://schemas.microsoft.com/office/drawing/2014/main" id="{C55B1EF8-92B0-4FE5-ABD2-AAD0B8A1CC51}"/>
                    </a:ext>
                  </a:extLst>
                </p:cNvPr>
                <p:cNvSpPr/>
                <p:nvPr/>
              </p:nvSpPr>
              <p:spPr>
                <a:xfrm>
                  <a:off x="5353335" y="5606069"/>
                  <a:ext cx="687845" cy="328214"/>
                </a:xfrm>
                <a:custGeom>
                  <a:avLst/>
                  <a:gdLst>
                    <a:gd name="connsiteX0" fmla="*/ 135182 w 687845"/>
                    <a:gd name="connsiteY0" fmla="*/ 62364 h 328214"/>
                    <a:gd name="connsiteX1" fmla="*/ 583915 w 687845"/>
                    <a:gd name="connsiteY1" fmla="*/ 75064 h 328214"/>
                    <a:gd name="connsiteX2" fmla="*/ 586032 w 687845"/>
                    <a:gd name="connsiteY2" fmla="*/ 981 h 328214"/>
                    <a:gd name="connsiteX3" fmla="*/ 687632 w 687845"/>
                    <a:gd name="connsiteY3" fmla="*/ 39081 h 328214"/>
                    <a:gd name="connsiteX4" fmla="*/ 611432 w 687845"/>
                    <a:gd name="connsiteY4" fmla="*/ 130098 h 328214"/>
                    <a:gd name="connsiteX5" fmla="*/ 564865 w 687845"/>
                    <a:gd name="connsiteY5" fmla="*/ 326948 h 328214"/>
                    <a:gd name="connsiteX6" fmla="*/ 444215 w 687845"/>
                    <a:gd name="connsiteY6" fmla="*/ 212648 h 328214"/>
                    <a:gd name="connsiteX7" fmla="*/ 459032 w 687845"/>
                    <a:gd name="connsiteY7" fmla="*/ 172431 h 328214"/>
                    <a:gd name="connsiteX8" fmla="*/ 374365 w 687845"/>
                    <a:gd name="connsiteY8" fmla="*/ 113164 h 328214"/>
                    <a:gd name="connsiteX9" fmla="*/ 1832 w 687845"/>
                    <a:gd name="connsiteY9" fmla="*/ 51781 h 328214"/>
                    <a:gd name="connsiteX10" fmla="*/ 228315 w 687845"/>
                    <a:gd name="connsiteY10" fmla="*/ 53898 h 328214"/>
                    <a:gd name="connsiteX11" fmla="*/ 135182 w 687845"/>
                    <a:gd name="connsiteY11" fmla="*/ 62364 h 328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7845" h="328214">
                      <a:moveTo>
                        <a:pt x="135182" y="62364"/>
                      </a:moveTo>
                      <a:cubicBezTo>
                        <a:pt x="194449" y="65892"/>
                        <a:pt x="508773" y="85295"/>
                        <a:pt x="583915" y="75064"/>
                      </a:cubicBezTo>
                      <a:cubicBezTo>
                        <a:pt x="659057" y="64834"/>
                        <a:pt x="568746" y="6978"/>
                        <a:pt x="586032" y="981"/>
                      </a:cubicBezTo>
                      <a:cubicBezTo>
                        <a:pt x="603318" y="-5016"/>
                        <a:pt x="683399" y="17562"/>
                        <a:pt x="687632" y="39081"/>
                      </a:cubicBezTo>
                      <a:cubicBezTo>
                        <a:pt x="691865" y="60600"/>
                        <a:pt x="631893" y="82120"/>
                        <a:pt x="611432" y="130098"/>
                      </a:cubicBezTo>
                      <a:cubicBezTo>
                        <a:pt x="590971" y="178076"/>
                        <a:pt x="592734" y="313190"/>
                        <a:pt x="564865" y="326948"/>
                      </a:cubicBezTo>
                      <a:cubicBezTo>
                        <a:pt x="536996" y="340706"/>
                        <a:pt x="461854" y="238401"/>
                        <a:pt x="444215" y="212648"/>
                      </a:cubicBezTo>
                      <a:cubicBezTo>
                        <a:pt x="426576" y="186895"/>
                        <a:pt x="470674" y="189012"/>
                        <a:pt x="459032" y="172431"/>
                      </a:cubicBezTo>
                      <a:cubicBezTo>
                        <a:pt x="447390" y="155850"/>
                        <a:pt x="450565" y="133272"/>
                        <a:pt x="374365" y="113164"/>
                      </a:cubicBezTo>
                      <a:cubicBezTo>
                        <a:pt x="298165" y="93056"/>
                        <a:pt x="26174" y="61659"/>
                        <a:pt x="1832" y="51781"/>
                      </a:cubicBezTo>
                      <a:cubicBezTo>
                        <a:pt x="-22510" y="41903"/>
                        <a:pt x="203268" y="52840"/>
                        <a:pt x="228315" y="53898"/>
                      </a:cubicBezTo>
                      <a:cubicBezTo>
                        <a:pt x="253362" y="54956"/>
                        <a:pt x="75915" y="58836"/>
                        <a:pt x="135182" y="623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8" name="フリーフォーム: 図形 2047">
                  <a:extLst>
                    <a:ext uri="{FF2B5EF4-FFF2-40B4-BE49-F238E27FC236}">
                      <a16:creationId xmlns:a16="http://schemas.microsoft.com/office/drawing/2014/main" id="{4AA67BB2-8664-4043-9E91-72F9BE9EAD24}"/>
                    </a:ext>
                  </a:extLst>
                </p:cNvPr>
                <p:cNvSpPr/>
                <p:nvPr/>
              </p:nvSpPr>
              <p:spPr>
                <a:xfrm>
                  <a:off x="5459236" y="5594944"/>
                  <a:ext cx="183176" cy="342910"/>
                </a:xfrm>
                <a:custGeom>
                  <a:avLst/>
                  <a:gdLst>
                    <a:gd name="connsiteX0" fmla="*/ 173214 w 183176"/>
                    <a:gd name="connsiteY0" fmla="*/ 9989 h 342910"/>
                    <a:gd name="connsiteX1" fmla="*/ 173214 w 183176"/>
                    <a:gd name="connsiteY1" fmla="*/ 261873 h 342910"/>
                    <a:gd name="connsiteX2" fmla="*/ 116064 w 183176"/>
                    <a:gd name="connsiteY2" fmla="*/ 342306 h 342910"/>
                    <a:gd name="connsiteX3" fmla="*/ 5997 w 183176"/>
                    <a:gd name="connsiteY3" fmla="*/ 289389 h 342910"/>
                    <a:gd name="connsiteX4" fmla="*/ 20814 w 183176"/>
                    <a:gd name="connsiteY4" fmla="*/ 128523 h 342910"/>
                    <a:gd name="connsiteX5" fmla="*/ 73731 w 183176"/>
                    <a:gd name="connsiteY5" fmla="*/ 58673 h 342910"/>
                    <a:gd name="connsiteX6" fmla="*/ 173214 w 183176"/>
                    <a:gd name="connsiteY6" fmla="*/ 9989 h 342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176" h="342910">
                      <a:moveTo>
                        <a:pt x="173214" y="9989"/>
                      </a:moveTo>
                      <a:cubicBezTo>
                        <a:pt x="189795" y="43856"/>
                        <a:pt x="182739" y="206487"/>
                        <a:pt x="173214" y="261873"/>
                      </a:cubicBezTo>
                      <a:cubicBezTo>
                        <a:pt x="163689" y="317259"/>
                        <a:pt x="143933" y="337720"/>
                        <a:pt x="116064" y="342306"/>
                      </a:cubicBezTo>
                      <a:cubicBezTo>
                        <a:pt x="88195" y="346892"/>
                        <a:pt x="21872" y="325019"/>
                        <a:pt x="5997" y="289389"/>
                      </a:cubicBezTo>
                      <a:cubicBezTo>
                        <a:pt x="-9878" y="253759"/>
                        <a:pt x="9525" y="166976"/>
                        <a:pt x="20814" y="128523"/>
                      </a:cubicBezTo>
                      <a:cubicBezTo>
                        <a:pt x="32103" y="90070"/>
                        <a:pt x="50800" y="79840"/>
                        <a:pt x="73731" y="58673"/>
                      </a:cubicBezTo>
                      <a:cubicBezTo>
                        <a:pt x="96661" y="37506"/>
                        <a:pt x="156633" y="-23878"/>
                        <a:pt x="173214" y="99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49" name="フリーフォーム: 図形 2048">
                  <a:extLst>
                    <a:ext uri="{FF2B5EF4-FFF2-40B4-BE49-F238E27FC236}">
                      <a16:creationId xmlns:a16="http://schemas.microsoft.com/office/drawing/2014/main" id="{1A921760-2A89-4CAD-96A0-C345D8519A59}"/>
                    </a:ext>
                  </a:extLst>
                </p:cNvPr>
                <p:cNvSpPr/>
                <p:nvPr/>
              </p:nvSpPr>
              <p:spPr>
                <a:xfrm>
                  <a:off x="5520208" y="5814251"/>
                  <a:ext cx="394968" cy="106947"/>
                </a:xfrm>
                <a:custGeom>
                  <a:avLst/>
                  <a:gdLst>
                    <a:gd name="connsiteX0" fmla="*/ 2175 w 394968"/>
                    <a:gd name="connsiteY0" fmla="*/ 23516 h 106947"/>
                    <a:gd name="connsiteX1" fmla="*/ 143992 w 394968"/>
                    <a:gd name="connsiteY1" fmla="*/ 232 h 106947"/>
                    <a:gd name="connsiteX2" fmla="*/ 374709 w 394968"/>
                    <a:gd name="connsiteY2" fmla="*/ 36216 h 106947"/>
                    <a:gd name="connsiteX3" fmla="*/ 376825 w 394968"/>
                    <a:gd name="connsiteY3" fmla="*/ 93366 h 106947"/>
                    <a:gd name="connsiteX4" fmla="*/ 317559 w 394968"/>
                    <a:gd name="connsiteY4" fmla="*/ 106066 h 106947"/>
                    <a:gd name="connsiteX5" fmla="*/ 251942 w 394968"/>
                    <a:gd name="connsiteY5" fmla="*/ 76432 h 106947"/>
                    <a:gd name="connsiteX6" fmla="*/ 2175 w 394968"/>
                    <a:gd name="connsiteY6" fmla="*/ 23516 h 106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968" h="106947">
                      <a:moveTo>
                        <a:pt x="2175" y="23516"/>
                      </a:moveTo>
                      <a:cubicBezTo>
                        <a:pt x="-15817" y="10816"/>
                        <a:pt x="81903" y="-1885"/>
                        <a:pt x="143992" y="232"/>
                      </a:cubicBezTo>
                      <a:cubicBezTo>
                        <a:pt x="206081" y="2349"/>
                        <a:pt x="335904" y="20694"/>
                        <a:pt x="374709" y="36216"/>
                      </a:cubicBezTo>
                      <a:cubicBezTo>
                        <a:pt x="413514" y="51738"/>
                        <a:pt x="386350" y="81724"/>
                        <a:pt x="376825" y="93366"/>
                      </a:cubicBezTo>
                      <a:cubicBezTo>
                        <a:pt x="367300" y="105008"/>
                        <a:pt x="338373" y="108888"/>
                        <a:pt x="317559" y="106066"/>
                      </a:cubicBezTo>
                      <a:cubicBezTo>
                        <a:pt x="296745" y="103244"/>
                        <a:pt x="302037" y="89838"/>
                        <a:pt x="251942" y="76432"/>
                      </a:cubicBezTo>
                      <a:cubicBezTo>
                        <a:pt x="201848" y="63026"/>
                        <a:pt x="20167" y="36216"/>
                        <a:pt x="2175" y="235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012" name="グループ化 2011">
              <a:extLst>
                <a:ext uri="{FF2B5EF4-FFF2-40B4-BE49-F238E27FC236}">
                  <a16:creationId xmlns:a16="http://schemas.microsoft.com/office/drawing/2014/main" id="{60FD17FF-BE62-47F1-ABEA-89BE27CDDDD6}"/>
                </a:ext>
              </a:extLst>
            </p:cNvPr>
            <p:cNvGrpSpPr/>
            <p:nvPr/>
          </p:nvGrpSpPr>
          <p:grpSpPr>
            <a:xfrm>
              <a:off x="4688606" y="913069"/>
              <a:ext cx="1193623" cy="942325"/>
              <a:chOff x="6002867" y="4864066"/>
              <a:chExt cx="1426412" cy="1126104"/>
            </a:xfrm>
          </p:grpSpPr>
          <p:sp>
            <p:nvSpPr>
              <p:cNvPr id="2022" name="フリーフォーム: 図形 2021">
                <a:extLst>
                  <a:ext uri="{FF2B5EF4-FFF2-40B4-BE49-F238E27FC236}">
                    <a16:creationId xmlns:a16="http://schemas.microsoft.com/office/drawing/2014/main" id="{E5063A6B-FA44-4BED-8DFA-DBC38B8F3350}"/>
                  </a:ext>
                </a:extLst>
              </p:cNvPr>
              <p:cNvSpPr/>
              <p:nvPr/>
            </p:nvSpPr>
            <p:spPr>
              <a:xfrm>
                <a:off x="6002867" y="4864066"/>
                <a:ext cx="1256743" cy="208976"/>
              </a:xfrm>
              <a:custGeom>
                <a:avLst/>
                <a:gdLst>
                  <a:gd name="connsiteX0" fmla="*/ 48683 w 1256743"/>
                  <a:gd name="connsiteY0" fmla="*/ 29667 h 208976"/>
                  <a:gd name="connsiteX1" fmla="*/ 203200 w 1256743"/>
                  <a:gd name="connsiteY1" fmla="*/ 150317 h 208976"/>
                  <a:gd name="connsiteX2" fmla="*/ 660400 w 1256743"/>
                  <a:gd name="connsiteY2" fmla="*/ 205351 h 208976"/>
                  <a:gd name="connsiteX3" fmla="*/ 1212850 w 1256743"/>
                  <a:gd name="connsiteY3" fmla="*/ 182067 h 208976"/>
                  <a:gd name="connsiteX4" fmla="*/ 1212850 w 1256743"/>
                  <a:gd name="connsiteY4" fmla="*/ 8501 h 208976"/>
                  <a:gd name="connsiteX5" fmla="*/ 1136650 w 1256743"/>
                  <a:gd name="connsiteY5" fmla="*/ 27551 h 208976"/>
                  <a:gd name="connsiteX6" fmla="*/ 1136650 w 1256743"/>
                  <a:gd name="connsiteY6" fmla="*/ 33901 h 208976"/>
                  <a:gd name="connsiteX7" fmla="*/ 1035050 w 1256743"/>
                  <a:gd name="connsiteY7" fmla="*/ 59301 h 208976"/>
                  <a:gd name="connsiteX8" fmla="*/ 48683 w 1256743"/>
                  <a:gd name="connsiteY8" fmla="*/ 29667 h 208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6743" h="208976">
                    <a:moveTo>
                      <a:pt x="48683" y="29667"/>
                    </a:moveTo>
                    <a:cubicBezTo>
                      <a:pt x="-89959" y="44836"/>
                      <a:pt x="101247" y="121036"/>
                      <a:pt x="203200" y="150317"/>
                    </a:cubicBezTo>
                    <a:cubicBezTo>
                      <a:pt x="305153" y="179598"/>
                      <a:pt x="492125" y="200059"/>
                      <a:pt x="660400" y="205351"/>
                    </a:cubicBezTo>
                    <a:cubicBezTo>
                      <a:pt x="828675" y="210643"/>
                      <a:pt x="1120775" y="214875"/>
                      <a:pt x="1212850" y="182067"/>
                    </a:cubicBezTo>
                    <a:cubicBezTo>
                      <a:pt x="1304925" y="149259"/>
                      <a:pt x="1225550" y="34254"/>
                      <a:pt x="1212850" y="8501"/>
                    </a:cubicBezTo>
                    <a:cubicBezTo>
                      <a:pt x="1200150" y="-17252"/>
                      <a:pt x="1149350" y="23318"/>
                      <a:pt x="1136650" y="27551"/>
                    </a:cubicBezTo>
                    <a:cubicBezTo>
                      <a:pt x="1123950" y="31784"/>
                      <a:pt x="1153583" y="28609"/>
                      <a:pt x="1136650" y="33901"/>
                    </a:cubicBezTo>
                    <a:cubicBezTo>
                      <a:pt x="1119717" y="39193"/>
                      <a:pt x="1219553" y="55421"/>
                      <a:pt x="1035050" y="59301"/>
                    </a:cubicBezTo>
                    <a:cubicBezTo>
                      <a:pt x="850547" y="63182"/>
                      <a:pt x="187325" y="14498"/>
                      <a:pt x="48683" y="296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3" name="フリーフォーム: 図形 2022">
                <a:extLst>
                  <a:ext uri="{FF2B5EF4-FFF2-40B4-BE49-F238E27FC236}">
                    <a16:creationId xmlns:a16="http://schemas.microsoft.com/office/drawing/2014/main" id="{633E0276-12C4-42DF-842D-5BE44FCC3948}"/>
                  </a:ext>
                </a:extLst>
              </p:cNvPr>
              <p:cNvSpPr/>
              <p:nvPr/>
            </p:nvSpPr>
            <p:spPr>
              <a:xfrm>
                <a:off x="6052016" y="4968069"/>
                <a:ext cx="569678" cy="563833"/>
              </a:xfrm>
              <a:custGeom>
                <a:avLst/>
                <a:gdLst>
                  <a:gd name="connsiteX0" fmla="*/ 359367 w 569678"/>
                  <a:gd name="connsiteY0" fmla="*/ 23031 h 563833"/>
                  <a:gd name="connsiteX1" fmla="*/ 289517 w 569678"/>
                  <a:gd name="connsiteY1" fmla="*/ 306664 h 563833"/>
                  <a:gd name="connsiteX2" fmla="*/ 5884 w 569678"/>
                  <a:gd name="connsiteY2" fmla="*/ 543731 h 563833"/>
                  <a:gd name="connsiteX3" fmla="*/ 111717 w 569678"/>
                  <a:gd name="connsiteY3" fmla="*/ 537381 h 563833"/>
                  <a:gd name="connsiteX4" fmla="*/ 281051 w 569678"/>
                  <a:gd name="connsiteY4" fmla="*/ 425198 h 563833"/>
                  <a:gd name="connsiteX5" fmla="*/ 568917 w 569678"/>
                  <a:gd name="connsiteY5" fmla="*/ 59014 h 563833"/>
                  <a:gd name="connsiteX6" fmla="*/ 359367 w 569678"/>
                  <a:gd name="connsiteY6" fmla="*/ 23031 h 56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9678" h="563833">
                    <a:moveTo>
                      <a:pt x="359367" y="23031"/>
                    </a:moveTo>
                    <a:cubicBezTo>
                      <a:pt x="312800" y="64306"/>
                      <a:pt x="348431" y="219881"/>
                      <a:pt x="289517" y="306664"/>
                    </a:cubicBezTo>
                    <a:cubicBezTo>
                      <a:pt x="230603" y="393447"/>
                      <a:pt x="35517" y="505278"/>
                      <a:pt x="5884" y="543731"/>
                    </a:cubicBezTo>
                    <a:cubicBezTo>
                      <a:pt x="-23749" y="582184"/>
                      <a:pt x="65856" y="557136"/>
                      <a:pt x="111717" y="537381"/>
                    </a:cubicBezTo>
                    <a:cubicBezTo>
                      <a:pt x="157578" y="517626"/>
                      <a:pt x="204851" y="504926"/>
                      <a:pt x="281051" y="425198"/>
                    </a:cubicBezTo>
                    <a:cubicBezTo>
                      <a:pt x="357251" y="345470"/>
                      <a:pt x="555159" y="120750"/>
                      <a:pt x="568917" y="59014"/>
                    </a:cubicBezTo>
                    <a:cubicBezTo>
                      <a:pt x="582675" y="-2722"/>
                      <a:pt x="405934" y="-18244"/>
                      <a:pt x="359367" y="230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4" name="フリーフォーム: 図形 2023">
                <a:extLst>
                  <a:ext uri="{FF2B5EF4-FFF2-40B4-BE49-F238E27FC236}">
                    <a16:creationId xmlns:a16="http://schemas.microsoft.com/office/drawing/2014/main" id="{9B36B4CB-6B50-4864-8055-3524EA682956}"/>
                  </a:ext>
                </a:extLst>
              </p:cNvPr>
              <p:cNvSpPr/>
              <p:nvPr/>
            </p:nvSpPr>
            <p:spPr>
              <a:xfrm>
                <a:off x="6122409" y="5110689"/>
                <a:ext cx="664091" cy="879481"/>
              </a:xfrm>
              <a:custGeom>
                <a:avLst/>
                <a:gdLst>
                  <a:gd name="connsiteX0" fmla="*/ 288974 w 664091"/>
                  <a:gd name="connsiteY0" fmla="*/ 66678 h 879481"/>
                  <a:gd name="connsiteX1" fmla="*/ 536624 w 664091"/>
                  <a:gd name="connsiteY1" fmla="*/ 7411 h 879481"/>
                  <a:gd name="connsiteX2" fmla="*/ 553558 w 664091"/>
                  <a:gd name="connsiteY2" fmla="*/ 5294 h 879481"/>
                  <a:gd name="connsiteX3" fmla="*/ 661508 w 664091"/>
                  <a:gd name="connsiteY3" fmla="*/ 47628 h 879481"/>
                  <a:gd name="connsiteX4" fmla="*/ 625524 w 664091"/>
                  <a:gd name="connsiteY4" fmla="*/ 151344 h 879481"/>
                  <a:gd name="connsiteX5" fmla="*/ 570491 w 664091"/>
                  <a:gd name="connsiteY5" fmla="*/ 269878 h 879481"/>
                  <a:gd name="connsiteX6" fmla="*/ 26508 w 664091"/>
                  <a:gd name="connsiteY6" fmla="*/ 832911 h 879481"/>
                  <a:gd name="connsiteX7" fmla="*/ 123874 w 664091"/>
                  <a:gd name="connsiteY7" fmla="*/ 811744 h 879481"/>
                  <a:gd name="connsiteX8" fmla="*/ 466774 w 664091"/>
                  <a:gd name="connsiteY8" fmla="*/ 523878 h 879481"/>
                  <a:gd name="connsiteX9" fmla="*/ 570491 w 664091"/>
                  <a:gd name="connsiteY9" fmla="*/ 132294 h 879481"/>
                  <a:gd name="connsiteX10" fmla="*/ 288974 w 664091"/>
                  <a:gd name="connsiteY10" fmla="*/ 66678 h 87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4091" h="879481">
                    <a:moveTo>
                      <a:pt x="288974" y="66678"/>
                    </a:moveTo>
                    <a:cubicBezTo>
                      <a:pt x="283330" y="45864"/>
                      <a:pt x="492527" y="17642"/>
                      <a:pt x="536624" y="7411"/>
                    </a:cubicBezTo>
                    <a:cubicBezTo>
                      <a:pt x="580721" y="-2820"/>
                      <a:pt x="532744" y="-1409"/>
                      <a:pt x="553558" y="5294"/>
                    </a:cubicBezTo>
                    <a:cubicBezTo>
                      <a:pt x="574372" y="11997"/>
                      <a:pt x="649514" y="23286"/>
                      <a:pt x="661508" y="47628"/>
                    </a:cubicBezTo>
                    <a:cubicBezTo>
                      <a:pt x="673502" y="71970"/>
                      <a:pt x="640693" y="114302"/>
                      <a:pt x="625524" y="151344"/>
                    </a:cubicBezTo>
                    <a:cubicBezTo>
                      <a:pt x="610355" y="188386"/>
                      <a:pt x="670327" y="156284"/>
                      <a:pt x="570491" y="269878"/>
                    </a:cubicBezTo>
                    <a:cubicBezTo>
                      <a:pt x="470655" y="383472"/>
                      <a:pt x="100944" y="742600"/>
                      <a:pt x="26508" y="832911"/>
                    </a:cubicBezTo>
                    <a:cubicBezTo>
                      <a:pt x="-47928" y="923222"/>
                      <a:pt x="50496" y="863249"/>
                      <a:pt x="123874" y="811744"/>
                    </a:cubicBezTo>
                    <a:cubicBezTo>
                      <a:pt x="197252" y="760239"/>
                      <a:pt x="392338" y="637120"/>
                      <a:pt x="466774" y="523878"/>
                    </a:cubicBezTo>
                    <a:cubicBezTo>
                      <a:pt x="541210" y="410636"/>
                      <a:pt x="596244" y="210611"/>
                      <a:pt x="570491" y="132294"/>
                    </a:cubicBezTo>
                    <a:cubicBezTo>
                      <a:pt x="544738" y="53977"/>
                      <a:pt x="294618" y="87492"/>
                      <a:pt x="288974" y="666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5" name="フリーフォーム: 図形 2024">
                <a:extLst>
                  <a:ext uri="{FF2B5EF4-FFF2-40B4-BE49-F238E27FC236}">
                    <a16:creationId xmlns:a16="http://schemas.microsoft.com/office/drawing/2014/main" id="{AA05F596-D01D-4629-951A-7AC247AFEBA7}"/>
                  </a:ext>
                </a:extLst>
              </p:cNvPr>
              <p:cNvSpPr/>
              <p:nvPr/>
            </p:nvSpPr>
            <p:spPr>
              <a:xfrm>
                <a:off x="6331953" y="5319009"/>
                <a:ext cx="276065" cy="284571"/>
              </a:xfrm>
              <a:custGeom>
                <a:avLst/>
                <a:gdLst>
                  <a:gd name="connsiteX0" fmla="*/ 11697 w 276065"/>
                  <a:gd name="connsiteY0" fmla="*/ 174 h 284571"/>
                  <a:gd name="connsiteX1" fmla="*/ 263580 w 276065"/>
                  <a:gd name="connsiteY1" fmla="*/ 137758 h 284571"/>
                  <a:gd name="connsiteX2" fmla="*/ 227597 w 276065"/>
                  <a:gd name="connsiteY2" fmla="*/ 279574 h 284571"/>
                  <a:gd name="connsiteX3" fmla="*/ 138697 w 276065"/>
                  <a:gd name="connsiteY3" fmla="*/ 239358 h 284571"/>
                  <a:gd name="connsiteX4" fmla="*/ 47680 w 276065"/>
                  <a:gd name="connsiteY4" fmla="*/ 112358 h 284571"/>
                  <a:gd name="connsiteX5" fmla="*/ 11697 w 276065"/>
                  <a:gd name="connsiteY5" fmla="*/ 174 h 28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065" h="284571">
                    <a:moveTo>
                      <a:pt x="11697" y="174"/>
                    </a:moveTo>
                    <a:cubicBezTo>
                      <a:pt x="47680" y="4407"/>
                      <a:pt x="227597" y="91191"/>
                      <a:pt x="263580" y="137758"/>
                    </a:cubicBezTo>
                    <a:cubicBezTo>
                      <a:pt x="299563" y="184325"/>
                      <a:pt x="248411" y="262641"/>
                      <a:pt x="227597" y="279574"/>
                    </a:cubicBezTo>
                    <a:cubicBezTo>
                      <a:pt x="206783" y="296507"/>
                      <a:pt x="168683" y="267227"/>
                      <a:pt x="138697" y="239358"/>
                    </a:cubicBezTo>
                    <a:cubicBezTo>
                      <a:pt x="108711" y="211489"/>
                      <a:pt x="62497" y="155044"/>
                      <a:pt x="47680" y="112358"/>
                    </a:cubicBezTo>
                    <a:cubicBezTo>
                      <a:pt x="32863" y="69672"/>
                      <a:pt x="-24286" y="-4059"/>
                      <a:pt x="11697" y="1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6" name="フリーフォーム: 図形 2025">
                <a:extLst>
                  <a:ext uri="{FF2B5EF4-FFF2-40B4-BE49-F238E27FC236}">
                    <a16:creationId xmlns:a16="http://schemas.microsoft.com/office/drawing/2014/main" id="{551AC117-5993-4E2C-B5F5-FBE0725B2D7B}"/>
                  </a:ext>
                </a:extLst>
              </p:cNvPr>
              <p:cNvSpPr/>
              <p:nvPr/>
            </p:nvSpPr>
            <p:spPr>
              <a:xfrm>
                <a:off x="6701972" y="4984537"/>
                <a:ext cx="727307" cy="944473"/>
              </a:xfrm>
              <a:custGeom>
                <a:avLst/>
                <a:gdLst>
                  <a:gd name="connsiteX0" fmla="*/ 5745 w 727307"/>
                  <a:gd name="connsiteY0" fmla="*/ 4446 h 944473"/>
                  <a:gd name="connsiteX1" fmla="*/ 58661 w 727307"/>
                  <a:gd name="connsiteY1" fmla="*/ 429896 h 944473"/>
                  <a:gd name="connsiteX2" fmla="*/ 31145 w 727307"/>
                  <a:gd name="connsiteY2" fmla="*/ 635213 h 944473"/>
                  <a:gd name="connsiteX3" fmla="*/ 50195 w 727307"/>
                  <a:gd name="connsiteY3" fmla="*/ 884980 h 944473"/>
                  <a:gd name="connsiteX4" fmla="*/ 551845 w 727307"/>
                  <a:gd name="connsiteY4" fmla="*/ 940013 h 944473"/>
                  <a:gd name="connsiteX5" fmla="*/ 509511 w 727307"/>
                  <a:gd name="connsiteY5" fmla="*/ 802430 h 944473"/>
                  <a:gd name="connsiteX6" fmla="*/ 458711 w 727307"/>
                  <a:gd name="connsiteY6" fmla="*/ 696596 h 944473"/>
                  <a:gd name="connsiteX7" fmla="*/ 697895 w 727307"/>
                  <a:gd name="connsiteY7" fmla="*/ 89113 h 944473"/>
                  <a:gd name="connsiteX8" fmla="*/ 716945 w 727307"/>
                  <a:gd name="connsiteY8" fmla="*/ 12913 h 944473"/>
                  <a:gd name="connsiteX9" fmla="*/ 638628 w 727307"/>
                  <a:gd name="connsiteY9" fmla="*/ 184363 h 944473"/>
                  <a:gd name="connsiteX10" fmla="*/ 515861 w 727307"/>
                  <a:gd name="connsiteY10" fmla="*/ 330413 h 944473"/>
                  <a:gd name="connsiteX11" fmla="*/ 378278 w 727307"/>
                  <a:gd name="connsiteY11" fmla="*/ 724113 h 944473"/>
                  <a:gd name="connsiteX12" fmla="*/ 213178 w 727307"/>
                  <a:gd name="connsiteY12" fmla="*/ 802430 h 944473"/>
                  <a:gd name="connsiteX13" fmla="*/ 177195 w 727307"/>
                  <a:gd name="connsiteY13" fmla="*/ 590763 h 944473"/>
                  <a:gd name="connsiteX14" fmla="*/ 221645 w 727307"/>
                  <a:gd name="connsiteY14" fmla="*/ 364280 h 944473"/>
                  <a:gd name="connsiteX15" fmla="*/ 225878 w 727307"/>
                  <a:gd name="connsiteY15" fmla="*/ 269030 h 944473"/>
                  <a:gd name="connsiteX16" fmla="*/ 219528 w 727307"/>
                  <a:gd name="connsiteY16" fmla="*/ 237280 h 944473"/>
                  <a:gd name="connsiteX17" fmla="*/ 5745 w 727307"/>
                  <a:gd name="connsiteY17" fmla="*/ 4446 h 9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27307" h="944473">
                    <a:moveTo>
                      <a:pt x="5745" y="4446"/>
                    </a:moveTo>
                    <a:cubicBezTo>
                      <a:pt x="-21066" y="36549"/>
                      <a:pt x="54428" y="324768"/>
                      <a:pt x="58661" y="429896"/>
                    </a:cubicBezTo>
                    <a:cubicBezTo>
                      <a:pt x="62894" y="535024"/>
                      <a:pt x="32556" y="559366"/>
                      <a:pt x="31145" y="635213"/>
                    </a:cubicBezTo>
                    <a:cubicBezTo>
                      <a:pt x="29734" y="711060"/>
                      <a:pt x="-36588" y="834180"/>
                      <a:pt x="50195" y="884980"/>
                    </a:cubicBezTo>
                    <a:cubicBezTo>
                      <a:pt x="136978" y="935780"/>
                      <a:pt x="475292" y="953771"/>
                      <a:pt x="551845" y="940013"/>
                    </a:cubicBezTo>
                    <a:cubicBezTo>
                      <a:pt x="628398" y="926255"/>
                      <a:pt x="525033" y="843000"/>
                      <a:pt x="509511" y="802430"/>
                    </a:cubicBezTo>
                    <a:cubicBezTo>
                      <a:pt x="493989" y="761861"/>
                      <a:pt x="427314" y="815482"/>
                      <a:pt x="458711" y="696596"/>
                    </a:cubicBezTo>
                    <a:cubicBezTo>
                      <a:pt x="490108" y="577710"/>
                      <a:pt x="654856" y="203060"/>
                      <a:pt x="697895" y="89113"/>
                    </a:cubicBezTo>
                    <a:cubicBezTo>
                      <a:pt x="740934" y="-24834"/>
                      <a:pt x="726823" y="-2962"/>
                      <a:pt x="716945" y="12913"/>
                    </a:cubicBezTo>
                    <a:cubicBezTo>
                      <a:pt x="707067" y="28788"/>
                      <a:pt x="672142" y="131446"/>
                      <a:pt x="638628" y="184363"/>
                    </a:cubicBezTo>
                    <a:cubicBezTo>
                      <a:pt x="605114" y="237280"/>
                      <a:pt x="559253" y="240455"/>
                      <a:pt x="515861" y="330413"/>
                    </a:cubicBezTo>
                    <a:cubicBezTo>
                      <a:pt x="472469" y="420371"/>
                      <a:pt x="428725" y="645443"/>
                      <a:pt x="378278" y="724113"/>
                    </a:cubicBezTo>
                    <a:cubicBezTo>
                      <a:pt x="327831" y="802783"/>
                      <a:pt x="246692" y="824655"/>
                      <a:pt x="213178" y="802430"/>
                    </a:cubicBezTo>
                    <a:cubicBezTo>
                      <a:pt x="179664" y="780205"/>
                      <a:pt x="175784" y="663788"/>
                      <a:pt x="177195" y="590763"/>
                    </a:cubicBezTo>
                    <a:cubicBezTo>
                      <a:pt x="178606" y="517738"/>
                      <a:pt x="213531" y="417902"/>
                      <a:pt x="221645" y="364280"/>
                    </a:cubicBezTo>
                    <a:cubicBezTo>
                      <a:pt x="229759" y="310658"/>
                      <a:pt x="226231" y="290197"/>
                      <a:pt x="225878" y="269030"/>
                    </a:cubicBezTo>
                    <a:cubicBezTo>
                      <a:pt x="225525" y="247863"/>
                      <a:pt x="251278" y="279966"/>
                      <a:pt x="219528" y="237280"/>
                    </a:cubicBezTo>
                    <a:cubicBezTo>
                      <a:pt x="187778" y="194594"/>
                      <a:pt x="32556" y="-27657"/>
                      <a:pt x="5745" y="44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7" name="フリーフォーム: 図形 2026">
                <a:extLst>
                  <a:ext uri="{FF2B5EF4-FFF2-40B4-BE49-F238E27FC236}">
                    <a16:creationId xmlns:a16="http://schemas.microsoft.com/office/drawing/2014/main" id="{33A1FBA4-E356-45A5-873F-045637328243}"/>
                  </a:ext>
                </a:extLst>
              </p:cNvPr>
              <p:cNvSpPr/>
              <p:nvPr/>
            </p:nvSpPr>
            <p:spPr>
              <a:xfrm>
                <a:off x="6789464" y="5128300"/>
                <a:ext cx="414264" cy="327544"/>
              </a:xfrm>
              <a:custGeom>
                <a:avLst/>
                <a:gdLst>
                  <a:gd name="connsiteX0" fmla="*/ 17736 w 414264"/>
                  <a:gd name="connsiteY0" fmla="*/ 226867 h 327544"/>
                  <a:gd name="connsiteX1" fmla="*/ 354286 w 414264"/>
                  <a:gd name="connsiteY1" fmla="*/ 8850 h 327544"/>
                  <a:gd name="connsiteX2" fmla="*/ 407203 w 414264"/>
                  <a:gd name="connsiteY2" fmla="*/ 66000 h 327544"/>
                  <a:gd name="connsiteX3" fmla="*/ 269619 w 414264"/>
                  <a:gd name="connsiteY3" fmla="*/ 281900 h 327544"/>
                  <a:gd name="connsiteX4" fmla="*/ 201886 w 414264"/>
                  <a:gd name="connsiteY4" fmla="*/ 326350 h 327544"/>
                  <a:gd name="connsiteX5" fmla="*/ 62186 w 414264"/>
                  <a:gd name="connsiteY5" fmla="*/ 256500 h 327544"/>
                  <a:gd name="connsiteX6" fmla="*/ 17736 w 414264"/>
                  <a:gd name="connsiteY6" fmla="*/ 226867 h 327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64" h="327544">
                    <a:moveTo>
                      <a:pt x="17736" y="226867"/>
                    </a:moveTo>
                    <a:cubicBezTo>
                      <a:pt x="66419" y="185592"/>
                      <a:pt x="289375" y="35661"/>
                      <a:pt x="354286" y="8850"/>
                    </a:cubicBezTo>
                    <a:cubicBezTo>
                      <a:pt x="419197" y="-17961"/>
                      <a:pt x="421314" y="20492"/>
                      <a:pt x="407203" y="66000"/>
                    </a:cubicBezTo>
                    <a:cubicBezTo>
                      <a:pt x="393092" y="111508"/>
                      <a:pt x="303838" y="238508"/>
                      <a:pt x="269619" y="281900"/>
                    </a:cubicBezTo>
                    <a:cubicBezTo>
                      <a:pt x="235400" y="325292"/>
                      <a:pt x="236458" y="330583"/>
                      <a:pt x="201886" y="326350"/>
                    </a:cubicBezTo>
                    <a:cubicBezTo>
                      <a:pt x="167314" y="322117"/>
                      <a:pt x="91466" y="273080"/>
                      <a:pt x="62186" y="256500"/>
                    </a:cubicBezTo>
                    <a:cubicBezTo>
                      <a:pt x="32906" y="239920"/>
                      <a:pt x="-30947" y="268142"/>
                      <a:pt x="17736" y="226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013" name="グループ化 2012">
              <a:extLst>
                <a:ext uri="{FF2B5EF4-FFF2-40B4-BE49-F238E27FC236}">
                  <a16:creationId xmlns:a16="http://schemas.microsoft.com/office/drawing/2014/main" id="{8CC2B69B-1D09-4E9F-9AD6-85A1A94FDDF7}"/>
                </a:ext>
              </a:extLst>
            </p:cNvPr>
            <p:cNvGrpSpPr/>
            <p:nvPr/>
          </p:nvGrpSpPr>
          <p:grpSpPr>
            <a:xfrm rot="21039530">
              <a:off x="5735841" y="665860"/>
              <a:ext cx="1051483" cy="963523"/>
              <a:chOff x="7299022" y="4800160"/>
              <a:chExt cx="1256551" cy="1151436"/>
            </a:xfrm>
          </p:grpSpPr>
          <p:sp>
            <p:nvSpPr>
              <p:cNvPr id="2014" name="フリーフォーム: 図形 2013">
                <a:extLst>
                  <a:ext uri="{FF2B5EF4-FFF2-40B4-BE49-F238E27FC236}">
                    <a16:creationId xmlns:a16="http://schemas.microsoft.com/office/drawing/2014/main" id="{C004409C-944C-40E4-8002-D73463447CC2}"/>
                  </a:ext>
                </a:extLst>
              </p:cNvPr>
              <p:cNvSpPr/>
              <p:nvPr/>
            </p:nvSpPr>
            <p:spPr>
              <a:xfrm>
                <a:off x="7307348" y="4923884"/>
                <a:ext cx="1248225" cy="174220"/>
              </a:xfrm>
              <a:custGeom>
                <a:avLst/>
                <a:gdLst>
                  <a:gd name="connsiteX0" fmla="*/ 14202 w 1248225"/>
                  <a:gd name="connsiteY0" fmla="*/ 14299 h 174220"/>
                  <a:gd name="connsiteX1" fmla="*/ 185652 w 1248225"/>
                  <a:gd name="connsiteY1" fmla="*/ 149766 h 174220"/>
                  <a:gd name="connsiteX2" fmla="*/ 393085 w 1248225"/>
                  <a:gd name="connsiteY2" fmla="*/ 139183 h 174220"/>
                  <a:gd name="connsiteX3" fmla="*/ 1091585 w 1248225"/>
                  <a:gd name="connsiteY3" fmla="*/ 168816 h 174220"/>
                  <a:gd name="connsiteX4" fmla="*/ 1248219 w 1248225"/>
                  <a:gd name="connsiteY4" fmla="*/ 12183 h 174220"/>
                  <a:gd name="connsiteX5" fmla="*/ 1089469 w 1248225"/>
                  <a:gd name="connsiteY5" fmla="*/ 16416 h 174220"/>
                  <a:gd name="connsiteX6" fmla="*/ 979402 w 1248225"/>
                  <a:gd name="connsiteY6" fmla="*/ 65099 h 174220"/>
                  <a:gd name="connsiteX7" fmla="*/ 573002 w 1248225"/>
                  <a:gd name="connsiteY7" fmla="*/ 35466 h 174220"/>
                  <a:gd name="connsiteX8" fmla="*/ 14202 w 1248225"/>
                  <a:gd name="connsiteY8" fmla="*/ 14299 h 17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8225" h="174220">
                    <a:moveTo>
                      <a:pt x="14202" y="14299"/>
                    </a:moveTo>
                    <a:cubicBezTo>
                      <a:pt x="-50356" y="33349"/>
                      <a:pt x="122505" y="128952"/>
                      <a:pt x="185652" y="149766"/>
                    </a:cubicBezTo>
                    <a:cubicBezTo>
                      <a:pt x="248799" y="170580"/>
                      <a:pt x="242096" y="136008"/>
                      <a:pt x="393085" y="139183"/>
                    </a:cubicBezTo>
                    <a:cubicBezTo>
                      <a:pt x="544074" y="142358"/>
                      <a:pt x="949063" y="189983"/>
                      <a:pt x="1091585" y="168816"/>
                    </a:cubicBezTo>
                    <a:cubicBezTo>
                      <a:pt x="1234107" y="147649"/>
                      <a:pt x="1248572" y="37583"/>
                      <a:pt x="1248219" y="12183"/>
                    </a:cubicBezTo>
                    <a:cubicBezTo>
                      <a:pt x="1247866" y="-13217"/>
                      <a:pt x="1134272" y="7597"/>
                      <a:pt x="1089469" y="16416"/>
                    </a:cubicBezTo>
                    <a:cubicBezTo>
                      <a:pt x="1044666" y="25235"/>
                      <a:pt x="1065480" y="61924"/>
                      <a:pt x="979402" y="65099"/>
                    </a:cubicBezTo>
                    <a:cubicBezTo>
                      <a:pt x="893324" y="68274"/>
                      <a:pt x="735985" y="40052"/>
                      <a:pt x="573002" y="35466"/>
                    </a:cubicBezTo>
                    <a:cubicBezTo>
                      <a:pt x="410019" y="30880"/>
                      <a:pt x="78760" y="-4751"/>
                      <a:pt x="14202" y="14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5" name="フリーフォーム: 図形 2014">
                <a:extLst>
                  <a:ext uri="{FF2B5EF4-FFF2-40B4-BE49-F238E27FC236}">
                    <a16:creationId xmlns:a16="http://schemas.microsoft.com/office/drawing/2014/main" id="{FE6C4E0D-0692-4FF4-B7EF-F8582489CCA2}"/>
                  </a:ext>
                </a:extLst>
              </p:cNvPr>
              <p:cNvSpPr/>
              <p:nvPr/>
            </p:nvSpPr>
            <p:spPr>
              <a:xfrm>
                <a:off x="7602847" y="4800160"/>
                <a:ext cx="281524" cy="446816"/>
              </a:xfrm>
              <a:custGeom>
                <a:avLst/>
                <a:gdLst>
                  <a:gd name="connsiteX0" fmla="*/ 2336 w 281524"/>
                  <a:gd name="connsiteY0" fmla="*/ 440 h 446816"/>
                  <a:gd name="connsiteX1" fmla="*/ 89120 w 281524"/>
                  <a:gd name="connsiteY1" fmla="*/ 108390 h 446816"/>
                  <a:gd name="connsiteX2" fmla="*/ 103936 w 281524"/>
                  <a:gd name="connsiteY2" fmla="*/ 205757 h 446816"/>
                  <a:gd name="connsiteX3" fmla="*/ 173786 w 281524"/>
                  <a:gd name="connsiteY3" fmla="*/ 440707 h 446816"/>
                  <a:gd name="connsiteX4" fmla="*/ 273270 w 281524"/>
                  <a:gd name="connsiteY4" fmla="*/ 358157 h 446816"/>
                  <a:gd name="connsiteX5" fmla="*/ 266920 w 281524"/>
                  <a:gd name="connsiteY5" fmla="*/ 146490 h 446816"/>
                  <a:gd name="connsiteX6" fmla="*/ 194953 w 281524"/>
                  <a:gd name="connsiteY6" fmla="*/ 72407 h 446816"/>
                  <a:gd name="connsiteX7" fmla="*/ 2336 w 281524"/>
                  <a:gd name="connsiteY7" fmla="*/ 440 h 44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524" h="446816">
                    <a:moveTo>
                      <a:pt x="2336" y="440"/>
                    </a:moveTo>
                    <a:cubicBezTo>
                      <a:pt x="-15303" y="6437"/>
                      <a:pt x="72187" y="74171"/>
                      <a:pt x="89120" y="108390"/>
                    </a:cubicBezTo>
                    <a:cubicBezTo>
                      <a:pt x="106053" y="142610"/>
                      <a:pt x="89825" y="150371"/>
                      <a:pt x="103936" y="205757"/>
                    </a:cubicBezTo>
                    <a:cubicBezTo>
                      <a:pt x="118047" y="261143"/>
                      <a:pt x="145564" y="415307"/>
                      <a:pt x="173786" y="440707"/>
                    </a:cubicBezTo>
                    <a:cubicBezTo>
                      <a:pt x="202008" y="466107"/>
                      <a:pt x="257748" y="407193"/>
                      <a:pt x="273270" y="358157"/>
                    </a:cubicBezTo>
                    <a:cubicBezTo>
                      <a:pt x="288792" y="309121"/>
                      <a:pt x="279973" y="194115"/>
                      <a:pt x="266920" y="146490"/>
                    </a:cubicBezTo>
                    <a:cubicBezTo>
                      <a:pt x="253867" y="98865"/>
                      <a:pt x="235170" y="93574"/>
                      <a:pt x="194953" y="72407"/>
                    </a:cubicBezTo>
                    <a:cubicBezTo>
                      <a:pt x="154736" y="51240"/>
                      <a:pt x="19975" y="-5557"/>
                      <a:pt x="2336" y="4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6" name="フリーフォーム: 図形 2015">
                <a:extLst>
                  <a:ext uri="{FF2B5EF4-FFF2-40B4-BE49-F238E27FC236}">
                    <a16:creationId xmlns:a16="http://schemas.microsoft.com/office/drawing/2014/main" id="{406CA11D-8DAA-4FA6-BC9F-03AED9623A38}"/>
                  </a:ext>
                </a:extLst>
              </p:cNvPr>
              <p:cNvSpPr/>
              <p:nvPr/>
            </p:nvSpPr>
            <p:spPr>
              <a:xfrm>
                <a:off x="7982931" y="4808254"/>
                <a:ext cx="211908" cy="432247"/>
              </a:xfrm>
              <a:custGeom>
                <a:avLst/>
                <a:gdLst>
                  <a:gd name="connsiteX0" fmla="*/ 5369 w 211908"/>
                  <a:gd name="connsiteY0" fmla="*/ 813 h 432247"/>
                  <a:gd name="connsiteX1" fmla="*/ 56169 w 211908"/>
                  <a:gd name="connsiteY1" fmla="*/ 138396 h 432247"/>
                  <a:gd name="connsiteX2" fmla="*/ 73102 w 211908"/>
                  <a:gd name="connsiteY2" fmla="*/ 411446 h 432247"/>
                  <a:gd name="connsiteX3" fmla="*/ 193752 w 211908"/>
                  <a:gd name="connsiteY3" fmla="*/ 402979 h 432247"/>
                  <a:gd name="connsiteX4" fmla="*/ 197986 w 211908"/>
                  <a:gd name="connsiteY4" fmla="*/ 320429 h 432247"/>
                  <a:gd name="connsiteX5" fmla="*/ 191636 w 211908"/>
                  <a:gd name="connsiteY5" fmla="*/ 201896 h 432247"/>
                  <a:gd name="connsiteX6" fmla="*/ 200102 w 211908"/>
                  <a:gd name="connsiteY6" fmla="*/ 87596 h 432247"/>
                  <a:gd name="connsiteX7" fmla="*/ 5369 w 211908"/>
                  <a:gd name="connsiteY7" fmla="*/ 813 h 43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908" h="432247">
                    <a:moveTo>
                      <a:pt x="5369" y="813"/>
                    </a:moveTo>
                    <a:cubicBezTo>
                      <a:pt x="-18620" y="9280"/>
                      <a:pt x="44880" y="69957"/>
                      <a:pt x="56169" y="138396"/>
                    </a:cubicBezTo>
                    <a:cubicBezTo>
                      <a:pt x="67458" y="206835"/>
                      <a:pt x="50172" y="367349"/>
                      <a:pt x="73102" y="411446"/>
                    </a:cubicBezTo>
                    <a:cubicBezTo>
                      <a:pt x="96032" y="455543"/>
                      <a:pt x="172938" y="418148"/>
                      <a:pt x="193752" y="402979"/>
                    </a:cubicBezTo>
                    <a:cubicBezTo>
                      <a:pt x="214566" y="387810"/>
                      <a:pt x="198339" y="353943"/>
                      <a:pt x="197986" y="320429"/>
                    </a:cubicBezTo>
                    <a:cubicBezTo>
                      <a:pt x="197633" y="286915"/>
                      <a:pt x="191283" y="240701"/>
                      <a:pt x="191636" y="201896"/>
                    </a:cubicBezTo>
                    <a:cubicBezTo>
                      <a:pt x="191989" y="163091"/>
                      <a:pt x="230794" y="123226"/>
                      <a:pt x="200102" y="87596"/>
                    </a:cubicBezTo>
                    <a:cubicBezTo>
                      <a:pt x="169410" y="51966"/>
                      <a:pt x="29358" y="-7654"/>
                      <a:pt x="5369" y="8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7" name="フリーフォーム: 図形 2016">
                <a:extLst>
                  <a:ext uri="{FF2B5EF4-FFF2-40B4-BE49-F238E27FC236}">
                    <a16:creationId xmlns:a16="http://schemas.microsoft.com/office/drawing/2014/main" id="{85A18AFE-A82C-43DF-85AC-DEE2A5D82B7A}"/>
                  </a:ext>
                </a:extLst>
              </p:cNvPr>
              <p:cNvSpPr/>
              <p:nvPr/>
            </p:nvSpPr>
            <p:spPr>
              <a:xfrm>
                <a:off x="7299022" y="5168097"/>
                <a:ext cx="1193446" cy="240475"/>
              </a:xfrm>
              <a:custGeom>
                <a:avLst/>
                <a:gdLst>
                  <a:gd name="connsiteX0" fmla="*/ 11945 w 1193446"/>
                  <a:gd name="connsiteY0" fmla="*/ 104520 h 240475"/>
                  <a:gd name="connsiteX1" fmla="*/ 81795 w 1193446"/>
                  <a:gd name="connsiteY1" fmla="*/ 142620 h 240475"/>
                  <a:gd name="connsiteX2" fmla="*/ 229961 w 1193446"/>
                  <a:gd name="connsiteY2" fmla="*/ 197653 h 240475"/>
                  <a:gd name="connsiteX3" fmla="*/ 659645 w 1193446"/>
                  <a:gd name="connsiteY3" fmla="*/ 223053 h 240475"/>
                  <a:gd name="connsiteX4" fmla="*/ 1034295 w 1193446"/>
                  <a:gd name="connsiteY4" fmla="*/ 239986 h 240475"/>
                  <a:gd name="connsiteX5" fmla="*/ 1193045 w 1193446"/>
                  <a:gd name="connsiteY5" fmla="*/ 204003 h 240475"/>
                  <a:gd name="connsiteX6" fmla="*/ 1080861 w 1193446"/>
                  <a:gd name="connsiteY6" fmla="*/ 100286 h 240475"/>
                  <a:gd name="connsiteX7" fmla="*/ 1116845 w 1193446"/>
                  <a:gd name="connsiteY7" fmla="*/ 51603 h 240475"/>
                  <a:gd name="connsiteX8" fmla="*/ 1152828 w 1193446"/>
                  <a:gd name="connsiteY8" fmla="*/ 803 h 240475"/>
                  <a:gd name="connsiteX9" fmla="*/ 1011011 w 1193446"/>
                  <a:gd name="connsiteY9" fmla="*/ 93936 h 240475"/>
                  <a:gd name="connsiteX10" fmla="*/ 958095 w 1193446"/>
                  <a:gd name="connsiteY10" fmla="*/ 136270 h 240475"/>
                  <a:gd name="connsiteX11" fmla="*/ 505128 w 1193446"/>
                  <a:gd name="connsiteY11" fmla="*/ 121453 h 240475"/>
                  <a:gd name="connsiteX12" fmla="*/ 327328 w 1193446"/>
                  <a:gd name="connsiteY12" fmla="*/ 159553 h 240475"/>
                  <a:gd name="connsiteX13" fmla="*/ 11945 w 1193446"/>
                  <a:gd name="connsiteY13" fmla="*/ 104520 h 240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3446" h="240475">
                    <a:moveTo>
                      <a:pt x="11945" y="104520"/>
                    </a:moveTo>
                    <a:cubicBezTo>
                      <a:pt x="-28977" y="101698"/>
                      <a:pt x="45459" y="127098"/>
                      <a:pt x="81795" y="142620"/>
                    </a:cubicBezTo>
                    <a:cubicBezTo>
                      <a:pt x="118131" y="158142"/>
                      <a:pt x="133653" y="184247"/>
                      <a:pt x="229961" y="197653"/>
                    </a:cubicBezTo>
                    <a:cubicBezTo>
                      <a:pt x="326269" y="211059"/>
                      <a:pt x="659645" y="223053"/>
                      <a:pt x="659645" y="223053"/>
                    </a:cubicBezTo>
                    <a:cubicBezTo>
                      <a:pt x="793701" y="230109"/>
                      <a:pt x="945395" y="243161"/>
                      <a:pt x="1034295" y="239986"/>
                    </a:cubicBezTo>
                    <a:cubicBezTo>
                      <a:pt x="1123195" y="236811"/>
                      <a:pt x="1185284" y="227286"/>
                      <a:pt x="1193045" y="204003"/>
                    </a:cubicBezTo>
                    <a:cubicBezTo>
                      <a:pt x="1200806" y="180720"/>
                      <a:pt x="1093561" y="125686"/>
                      <a:pt x="1080861" y="100286"/>
                    </a:cubicBezTo>
                    <a:cubicBezTo>
                      <a:pt x="1068161" y="74886"/>
                      <a:pt x="1104851" y="68183"/>
                      <a:pt x="1116845" y="51603"/>
                    </a:cubicBezTo>
                    <a:cubicBezTo>
                      <a:pt x="1128839" y="35023"/>
                      <a:pt x="1170467" y="-6253"/>
                      <a:pt x="1152828" y="803"/>
                    </a:cubicBezTo>
                    <a:cubicBezTo>
                      <a:pt x="1135189" y="7858"/>
                      <a:pt x="1043466" y="71358"/>
                      <a:pt x="1011011" y="93936"/>
                    </a:cubicBezTo>
                    <a:cubicBezTo>
                      <a:pt x="978556" y="116514"/>
                      <a:pt x="1042409" y="131684"/>
                      <a:pt x="958095" y="136270"/>
                    </a:cubicBezTo>
                    <a:cubicBezTo>
                      <a:pt x="873781" y="140856"/>
                      <a:pt x="610256" y="117573"/>
                      <a:pt x="505128" y="121453"/>
                    </a:cubicBezTo>
                    <a:cubicBezTo>
                      <a:pt x="400000" y="125333"/>
                      <a:pt x="408467" y="164139"/>
                      <a:pt x="327328" y="159553"/>
                    </a:cubicBezTo>
                    <a:cubicBezTo>
                      <a:pt x="246189" y="154967"/>
                      <a:pt x="52867" y="107342"/>
                      <a:pt x="11945" y="104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8" name="フリーフォーム: 図形 2017">
                <a:extLst>
                  <a:ext uri="{FF2B5EF4-FFF2-40B4-BE49-F238E27FC236}">
                    <a16:creationId xmlns:a16="http://schemas.microsoft.com/office/drawing/2014/main" id="{B2E14C69-E6F4-4989-A66A-A7EFE2EE24FF}"/>
                  </a:ext>
                </a:extLst>
              </p:cNvPr>
              <p:cNvSpPr/>
              <p:nvPr/>
            </p:nvSpPr>
            <p:spPr>
              <a:xfrm>
                <a:off x="7803928" y="5137663"/>
                <a:ext cx="266922" cy="417744"/>
              </a:xfrm>
              <a:custGeom>
                <a:avLst/>
                <a:gdLst>
                  <a:gd name="connsiteX0" fmla="*/ 4455 w 266922"/>
                  <a:gd name="connsiteY0" fmla="*/ 5837 h 417744"/>
                  <a:gd name="connsiteX1" fmla="*/ 70072 w 266922"/>
                  <a:gd name="connsiteY1" fmla="*/ 194220 h 417744"/>
                  <a:gd name="connsiteX2" fmla="*/ 203422 w 266922"/>
                  <a:gd name="connsiteY2" fmla="*/ 401654 h 417744"/>
                  <a:gd name="connsiteX3" fmla="*/ 266922 w 266922"/>
                  <a:gd name="connsiteY3" fmla="*/ 403770 h 417744"/>
                  <a:gd name="connsiteX4" fmla="*/ 15039 w 266922"/>
                  <a:gd name="connsiteY4" fmla="*/ 397420 h 417744"/>
                  <a:gd name="connsiteX5" fmla="*/ 243639 w 266922"/>
                  <a:gd name="connsiteY5" fmla="*/ 350854 h 417744"/>
                  <a:gd name="connsiteX6" fmla="*/ 218239 w 266922"/>
                  <a:gd name="connsiteY6" fmla="*/ 242904 h 417744"/>
                  <a:gd name="connsiteX7" fmla="*/ 199189 w 266922"/>
                  <a:gd name="connsiteY7" fmla="*/ 149770 h 417744"/>
                  <a:gd name="connsiteX8" fmla="*/ 190722 w 266922"/>
                  <a:gd name="connsiteY8" fmla="*/ 56637 h 417744"/>
                  <a:gd name="connsiteX9" fmla="*/ 4455 w 266922"/>
                  <a:gd name="connsiteY9" fmla="*/ 5837 h 41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922" h="417744">
                    <a:moveTo>
                      <a:pt x="4455" y="5837"/>
                    </a:moveTo>
                    <a:cubicBezTo>
                      <a:pt x="-15653" y="28767"/>
                      <a:pt x="36911" y="128251"/>
                      <a:pt x="70072" y="194220"/>
                    </a:cubicBezTo>
                    <a:cubicBezTo>
                      <a:pt x="103233" y="260189"/>
                      <a:pt x="170614" y="366729"/>
                      <a:pt x="203422" y="401654"/>
                    </a:cubicBezTo>
                    <a:cubicBezTo>
                      <a:pt x="236230" y="436579"/>
                      <a:pt x="266922" y="403770"/>
                      <a:pt x="266922" y="403770"/>
                    </a:cubicBezTo>
                    <a:cubicBezTo>
                      <a:pt x="235525" y="403064"/>
                      <a:pt x="18920" y="406239"/>
                      <a:pt x="15039" y="397420"/>
                    </a:cubicBezTo>
                    <a:cubicBezTo>
                      <a:pt x="11159" y="388601"/>
                      <a:pt x="209772" y="376607"/>
                      <a:pt x="243639" y="350854"/>
                    </a:cubicBezTo>
                    <a:cubicBezTo>
                      <a:pt x="277506" y="325101"/>
                      <a:pt x="225647" y="276418"/>
                      <a:pt x="218239" y="242904"/>
                    </a:cubicBezTo>
                    <a:cubicBezTo>
                      <a:pt x="210831" y="209390"/>
                      <a:pt x="203775" y="180815"/>
                      <a:pt x="199189" y="149770"/>
                    </a:cubicBezTo>
                    <a:cubicBezTo>
                      <a:pt x="194603" y="118726"/>
                      <a:pt x="219297" y="79920"/>
                      <a:pt x="190722" y="56637"/>
                    </a:cubicBezTo>
                    <a:cubicBezTo>
                      <a:pt x="162147" y="33354"/>
                      <a:pt x="24563" y="-17093"/>
                      <a:pt x="4455" y="58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9" name="フリーフォーム: 図形 2018">
                <a:extLst>
                  <a:ext uri="{FF2B5EF4-FFF2-40B4-BE49-F238E27FC236}">
                    <a16:creationId xmlns:a16="http://schemas.microsoft.com/office/drawing/2014/main" id="{D9927060-8CC8-4840-A7D1-735022D33326}"/>
                  </a:ext>
                </a:extLst>
              </p:cNvPr>
              <p:cNvSpPr/>
              <p:nvPr/>
            </p:nvSpPr>
            <p:spPr>
              <a:xfrm>
                <a:off x="7544613" y="5441789"/>
                <a:ext cx="206742" cy="509807"/>
              </a:xfrm>
              <a:custGeom>
                <a:avLst/>
                <a:gdLst>
                  <a:gd name="connsiteX0" fmla="*/ 20354 w 206742"/>
                  <a:gd name="connsiteY0" fmla="*/ 17094 h 509807"/>
                  <a:gd name="connsiteX1" fmla="*/ 16120 w 206742"/>
                  <a:gd name="connsiteY1" fmla="*/ 446778 h 509807"/>
                  <a:gd name="connsiteX2" fmla="*/ 172754 w 206742"/>
                  <a:gd name="connsiteY2" fmla="*/ 508161 h 509807"/>
                  <a:gd name="connsiteX3" fmla="*/ 191804 w 206742"/>
                  <a:gd name="connsiteY3" fmla="*/ 455244 h 509807"/>
                  <a:gd name="connsiteX4" fmla="*/ 202387 w 206742"/>
                  <a:gd name="connsiteY4" fmla="*/ 294378 h 509807"/>
                  <a:gd name="connsiteX5" fmla="*/ 206620 w 206742"/>
                  <a:gd name="connsiteY5" fmla="*/ 228761 h 509807"/>
                  <a:gd name="connsiteX6" fmla="*/ 198154 w 206742"/>
                  <a:gd name="connsiteY6" fmla="*/ 137744 h 509807"/>
                  <a:gd name="connsiteX7" fmla="*/ 151587 w 206742"/>
                  <a:gd name="connsiteY7" fmla="*/ 91178 h 509807"/>
                  <a:gd name="connsiteX8" fmla="*/ 20354 w 206742"/>
                  <a:gd name="connsiteY8" fmla="*/ 17094 h 50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742" h="509807">
                    <a:moveTo>
                      <a:pt x="20354" y="17094"/>
                    </a:moveTo>
                    <a:cubicBezTo>
                      <a:pt x="-2224" y="76361"/>
                      <a:pt x="-9280" y="364933"/>
                      <a:pt x="16120" y="446778"/>
                    </a:cubicBezTo>
                    <a:cubicBezTo>
                      <a:pt x="41520" y="528623"/>
                      <a:pt x="143473" y="506750"/>
                      <a:pt x="172754" y="508161"/>
                    </a:cubicBezTo>
                    <a:cubicBezTo>
                      <a:pt x="202035" y="509572"/>
                      <a:pt x="186865" y="490875"/>
                      <a:pt x="191804" y="455244"/>
                    </a:cubicBezTo>
                    <a:cubicBezTo>
                      <a:pt x="196743" y="419613"/>
                      <a:pt x="199918" y="332125"/>
                      <a:pt x="202387" y="294378"/>
                    </a:cubicBezTo>
                    <a:cubicBezTo>
                      <a:pt x="204856" y="256631"/>
                      <a:pt x="207325" y="254867"/>
                      <a:pt x="206620" y="228761"/>
                    </a:cubicBezTo>
                    <a:cubicBezTo>
                      <a:pt x="205915" y="202655"/>
                      <a:pt x="207326" y="160674"/>
                      <a:pt x="198154" y="137744"/>
                    </a:cubicBezTo>
                    <a:cubicBezTo>
                      <a:pt x="188982" y="114814"/>
                      <a:pt x="180515" y="112345"/>
                      <a:pt x="151587" y="91178"/>
                    </a:cubicBezTo>
                    <a:cubicBezTo>
                      <a:pt x="122659" y="70011"/>
                      <a:pt x="42932" y="-42173"/>
                      <a:pt x="20354" y="170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0" name="フリーフォーム: 図形 2019">
                <a:extLst>
                  <a:ext uri="{FF2B5EF4-FFF2-40B4-BE49-F238E27FC236}">
                    <a16:creationId xmlns:a16="http://schemas.microsoft.com/office/drawing/2014/main" id="{BBBD244E-C435-4B20-B0D3-254F47FFAB7C}"/>
                  </a:ext>
                </a:extLst>
              </p:cNvPr>
              <p:cNvSpPr/>
              <p:nvPr/>
            </p:nvSpPr>
            <p:spPr>
              <a:xfrm>
                <a:off x="7605833" y="5469325"/>
                <a:ext cx="778647" cy="477349"/>
              </a:xfrm>
              <a:custGeom>
                <a:avLst/>
                <a:gdLst>
                  <a:gd name="connsiteX0" fmla="*/ 1467 w 778647"/>
                  <a:gd name="connsiteY0" fmla="*/ 31892 h 477349"/>
                  <a:gd name="connsiteX1" fmla="*/ 109417 w 778647"/>
                  <a:gd name="connsiteY1" fmla="*/ 44592 h 477349"/>
                  <a:gd name="connsiteX2" fmla="*/ 513700 w 778647"/>
                  <a:gd name="connsiteY2" fmla="*/ 44592 h 477349"/>
                  <a:gd name="connsiteX3" fmla="*/ 566617 w 778647"/>
                  <a:gd name="connsiteY3" fmla="*/ 142 h 477349"/>
                  <a:gd name="connsiteX4" fmla="*/ 687267 w 778647"/>
                  <a:gd name="connsiteY4" fmla="*/ 61525 h 477349"/>
                  <a:gd name="connsiteX5" fmla="*/ 778284 w 778647"/>
                  <a:gd name="connsiteY5" fmla="*/ 150425 h 477349"/>
                  <a:gd name="connsiteX6" fmla="*/ 653400 w 778647"/>
                  <a:gd name="connsiteY6" fmla="*/ 150425 h 477349"/>
                  <a:gd name="connsiteX7" fmla="*/ 678800 w 778647"/>
                  <a:gd name="connsiteY7" fmla="*/ 283775 h 477349"/>
                  <a:gd name="connsiteX8" fmla="*/ 644934 w 778647"/>
                  <a:gd name="connsiteY8" fmla="*/ 472158 h 477349"/>
                  <a:gd name="connsiteX9" fmla="*/ 534867 w 778647"/>
                  <a:gd name="connsiteY9" fmla="*/ 404425 h 477349"/>
                  <a:gd name="connsiteX10" fmla="*/ 539100 w 778647"/>
                  <a:gd name="connsiteY10" fmla="*/ 194875 h 477349"/>
                  <a:gd name="connsiteX11" fmla="*/ 517934 w 778647"/>
                  <a:gd name="connsiteY11" fmla="*/ 137725 h 477349"/>
                  <a:gd name="connsiteX12" fmla="*/ 111534 w 778647"/>
                  <a:gd name="connsiteY12" fmla="*/ 116558 h 477349"/>
                  <a:gd name="connsiteX13" fmla="*/ 52267 w 778647"/>
                  <a:gd name="connsiteY13" fmla="*/ 84808 h 477349"/>
                  <a:gd name="connsiteX14" fmla="*/ 1467 w 778647"/>
                  <a:gd name="connsiteY14" fmla="*/ 31892 h 477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647" h="477349">
                    <a:moveTo>
                      <a:pt x="1467" y="31892"/>
                    </a:moveTo>
                    <a:cubicBezTo>
                      <a:pt x="10992" y="25189"/>
                      <a:pt x="24045" y="42475"/>
                      <a:pt x="109417" y="44592"/>
                    </a:cubicBezTo>
                    <a:cubicBezTo>
                      <a:pt x="194789" y="46709"/>
                      <a:pt x="437500" y="52000"/>
                      <a:pt x="513700" y="44592"/>
                    </a:cubicBezTo>
                    <a:cubicBezTo>
                      <a:pt x="589900" y="37184"/>
                      <a:pt x="537689" y="-2680"/>
                      <a:pt x="566617" y="142"/>
                    </a:cubicBezTo>
                    <a:cubicBezTo>
                      <a:pt x="595545" y="2964"/>
                      <a:pt x="651989" y="36478"/>
                      <a:pt x="687267" y="61525"/>
                    </a:cubicBezTo>
                    <a:cubicBezTo>
                      <a:pt x="722545" y="86572"/>
                      <a:pt x="783928" y="135609"/>
                      <a:pt x="778284" y="150425"/>
                    </a:cubicBezTo>
                    <a:cubicBezTo>
                      <a:pt x="772640" y="165241"/>
                      <a:pt x="669981" y="128200"/>
                      <a:pt x="653400" y="150425"/>
                    </a:cubicBezTo>
                    <a:cubicBezTo>
                      <a:pt x="636819" y="172650"/>
                      <a:pt x="680211" y="230153"/>
                      <a:pt x="678800" y="283775"/>
                    </a:cubicBezTo>
                    <a:cubicBezTo>
                      <a:pt x="677389" y="337397"/>
                      <a:pt x="668923" y="452050"/>
                      <a:pt x="644934" y="472158"/>
                    </a:cubicBezTo>
                    <a:cubicBezTo>
                      <a:pt x="620945" y="492266"/>
                      <a:pt x="552506" y="450639"/>
                      <a:pt x="534867" y="404425"/>
                    </a:cubicBezTo>
                    <a:cubicBezTo>
                      <a:pt x="517228" y="358211"/>
                      <a:pt x="541922" y="239325"/>
                      <a:pt x="539100" y="194875"/>
                    </a:cubicBezTo>
                    <a:cubicBezTo>
                      <a:pt x="536278" y="150425"/>
                      <a:pt x="589195" y="150778"/>
                      <a:pt x="517934" y="137725"/>
                    </a:cubicBezTo>
                    <a:cubicBezTo>
                      <a:pt x="446673" y="124672"/>
                      <a:pt x="189145" y="125377"/>
                      <a:pt x="111534" y="116558"/>
                    </a:cubicBezTo>
                    <a:cubicBezTo>
                      <a:pt x="33923" y="107739"/>
                      <a:pt x="73434" y="98213"/>
                      <a:pt x="52267" y="84808"/>
                    </a:cubicBezTo>
                    <a:cubicBezTo>
                      <a:pt x="31100" y="71403"/>
                      <a:pt x="-8058" y="38595"/>
                      <a:pt x="1467" y="318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1" name="フリーフォーム: 図形 2020">
                <a:extLst>
                  <a:ext uri="{FF2B5EF4-FFF2-40B4-BE49-F238E27FC236}">
                    <a16:creationId xmlns:a16="http://schemas.microsoft.com/office/drawing/2014/main" id="{D4D464E9-3C7F-40E9-B766-B1482264F286}"/>
                  </a:ext>
                </a:extLst>
              </p:cNvPr>
              <p:cNvSpPr/>
              <p:nvPr/>
            </p:nvSpPr>
            <p:spPr>
              <a:xfrm>
                <a:off x="7608129" y="5756671"/>
                <a:ext cx="837784" cy="160202"/>
              </a:xfrm>
              <a:custGeom>
                <a:avLst/>
                <a:gdLst>
                  <a:gd name="connsiteX0" fmla="*/ 1288 w 837784"/>
                  <a:gd name="connsiteY0" fmla="*/ 15479 h 160202"/>
                  <a:gd name="connsiteX1" fmla="*/ 138871 w 837784"/>
                  <a:gd name="connsiteY1" fmla="*/ 49346 h 160202"/>
                  <a:gd name="connsiteX2" fmla="*/ 581254 w 837784"/>
                  <a:gd name="connsiteY2" fmla="*/ 23946 h 160202"/>
                  <a:gd name="connsiteX3" fmla="*/ 672271 w 837784"/>
                  <a:gd name="connsiteY3" fmla="*/ 2779 h 160202"/>
                  <a:gd name="connsiteX4" fmla="*/ 835254 w 837784"/>
                  <a:gd name="connsiteY4" fmla="*/ 89562 h 160202"/>
                  <a:gd name="connsiteX5" fmla="*/ 532571 w 837784"/>
                  <a:gd name="connsiteY5" fmla="*/ 159412 h 160202"/>
                  <a:gd name="connsiteX6" fmla="*/ 200254 w 837784"/>
                  <a:gd name="connsiteY6" fmla="*/ 121312 h 160202"/>
                  <a:gd name="connsiteX7" fmla="*/ 1288 w 837784"/>
                  <a:gd name="connsiteY7" fmla="*/ 15479 h 16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784" h="160202">
                    <a:moveTo>
                      <a:pt x="1288" y="15479"/>
                    </a:moveTo>
                    <a:cubicBezTo>
                      <a:pt x="-8942" y="3485"/>
                      <a:pt x="42210" y="47935"/>
                      <a:pt x="138871" y="49346"/>
                    </a:cubicBezTo>
                    <a:cubicBezTo>
                      <a:pt x="235532" y="50757"/>
                      <a:pt x="492354" y="31707"/>
                      <a:pt x="581254" y="23946"/>
                    </a:cubicBezTo>
                    <a:cubicBezTo>
                      <a:pt x="670154" y="16185"/>
                      <a:pt x="629938" y="-8157"/>
                      <a:pt x="672271" y="2779"/>
                    </a:cubicBezTo>
                    <a:cubicBezTo>
                      <a:pt x="714604" y="13715"/>
                      <a:pt x="858537" y="63457"/>
                      <a:pt x="835254" y="89562"/>
                    </a:cubicBezTo>
                    <a:cubicBezTo>
                      <a:pt x="811971" y="115667"/>
                      <a:pt x="638404" y="154120"/>
                      <a:pt x="532571" y="159412"/>
                    </a:cubicBezTo>
                    <a:cubicBezTo>
                      <a:pt x="426738" y="164704"/>
                      <a:pt x="290918" y="142479"/>
                      <a:pt x="200254" y="121312"/>
                    </a:cubicBezTo>
                    <a:cubicBezTo>
                      <a:pt x="109590" y="100145"/>
                      <a:pt x="11518" y="27473"/>
                      <a:pt x="1288" y="154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008" name="フリーフォーム: 図形 2007">
              <a:extLst>
                <a:ext uri="{FF2B5EF4-FFF2-40B4-BE49-F238E27FC236}">
                  <a16:creationId xmlns:a16="http://schemas.microsoft.com/office/drawing/2014/main" id="{9C54527D-F6BE-4FA3-B818-E0A004B599D7}"/>
                </a:ext>
              </a:extLst>
            </p:cNvPr>
            <p:cNvSpPr/>
            <p:nvPr/>
          </p:nvSpPr>
          <p:spPr>
            <a:xfrm>
              <a:off x="1962517" y="1172618"/>
              <a:ext cx="1161952" cy="3713641"/>
            </a:xfrm>
            <a:custGeom>
              <a:avLst/>
              <a:gdLst>
                <a:gd name="connsiteX0" fmla="*/ 196483 w 1161952"/>
                <a:gd name="connsiteY0" fmla="*/ 21182 h 3713641"/>
                <a:gd name="connsiteX1" fmla="*/ 221883 w 1161952"/>
                <a:gd name="connsiteY1" fmla="*/ 135482 h 3713641"/>
                <a:gd name="connsiteX2" fmla="*/ 958483 w 1161952"/>
                <a:gd name="connsiteY2" fmla="*/ 1227682 h 3713641"/>
                <a:gd name="connsiteX3" fmla="*/ 933083 w 1161952"/>
                <a:gd name="connsiteY3" fmla="*/ 1507082 h 3713641"/>
                <a:gd name="connsiteX4" fmla="*/ 1060083 w 1161952"/>
                <a:gd name="connsiteY4" fmla="*/ 3424782 h 3713641"/>
                <a:gd name="connsiteX5" fmla="*/ 1161683 w 1161952"/>
                <a:gd name="connsiteY5" fmla="*/ 3691482 h 3713641"/>
                <a:gd name="connsiteX6" fmla="*/ 1085483 w 1161952"/>
                <a:gd name="connsiteY6" fmla="*/ 3285082 h 3713641"/>
                <a:gd name="connsiteX7" fmla="*/ 958483 w 1161952"/>
                <a:gd name="connsiteY7" fmla="*/ 2281782 h 3713641"/>
                <a:gd name="connsiteX8" fmla="*/ 869583 w 1161952"/>
                <a:gd name="connsiteY8" fmla="*/ 1456282 h 3713641"/>
                <a:gd name="connsiteX9" fmla="*/ 729883 w 1161952"/>
                <a:gd name="connsiteY9" fmla="*/ 999082 h 3713641"/>
                <a:gd name="connsiteX10" fmla="*/ 18683 w 1161952"/>
                <a:gd name="connsiteY10" fmla="*/ 173582 h 3713641"/>
                <a:gd name="connsiteX11" fmla="*/ 196483 w 1161952"/>
                <a:gd name="connsiteY11" fmla="*/ 21182 h 371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1952" h="3713641">
                  <a:moveTo>
                    <a:pt x="196483" y="21182"/>
                  </a:moveTo>
                  <a:cubicBezTo>
                    <a:pt x="230350" y="14832"/>
                    <a:pt x="94883" y="-65601"/>
                    <a:pt x="221883" y="135482"/>
                  </a:cubicBezTo>
                  <a:cubicBezTo>
                    <a:pt x="348883" y="336565"/>
                    <a:pt x="839950" y="999082"/>
                    <a:pt x="958483" y="1227682"/>
                  </a:cubicBezTo>
                  <a:cubicBezTo>
                    <a:pt x="1077016" y="1456282"/>
                    <a:pt x="916150" y="1140899"/>
                    <a:pt x="933083" y="1507082"/>
                  </a:cubicBezTo>
                  <a:cubicBezTo>
                    <a:pt x="950016" y="1873265"/>
                    <a:pt x="1021983" y="3060715"/>
                    <a:pt x="1060083" y="3424782"/>
                  </a:cubicBezTo>
                  <a:cubicBezTo>
                    <a:pt x="1098183" y="3788849"/>
                    <a:pt x="1157450" y="3714765"/>
                    <a:pt x="1161683" y="3691482"/>
                  </a:cubicBezTo>
                  <a:cubicBezTo>
                    <a:pt x="1165916" y="3668199"/>
                    <a:pt x="1119350" y="3520032"/>
                    <a:pt x="1085483" y="3285082"/>
                  </a:cubicBezTo>
                  <a:cubicBezTo>
                    <a:pt x="1051616" y="3050132"/>
                    <a:pt x="994466" y="2586582"/>
                    <a:pt x="958483" y="2281782"/>
                  </a:cubicBezTo>
                  <a:cubicBezTo>
                    <a:pt x="922500" y="1976982"/>
                    <a:pt x="907683" y="1670065"/>
                    <a:pt x="869583" y="1456282"/>
                  </a:cubicBezTo>
                  <a:cubicBezTo>
                    <a:pt x="831483" y="1242499"/>
                    <a:pt x="871700" y="1212865"/>
                    <a:pt x="729883" y="999082"/>
                  </a:cubicBezTo>
                  <a:cubicBezTo>
                    <a:pt x="588066" y="785299"/>
                    <a:pt x="103350" y="338682"/>
                    <a:pt x="18683" y="173582"/>
                  </a:cubicBezTo>
                  <a:cubicBezTo>
                    <a:pt x="-65984" y="8482"/>
                    <a:pt x="162616" y="27532"/>
                    <a:pt x="196483" y="21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2051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C8A41640-2E9F-4A2F-8BF3-2813118DC6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4A68EA93-C92E-4C4E-80EC-172C953AD88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0FEE359C-B2DD-41F8-8E0E-1EA67C751182}"/>
              </a:ext>
            </a:extLst>
          </p:cNvPr>
          <p:cNvSpPr/>
          <p:nvPr/>
        </p:nvSpPr>
        <p:spPr>
          <a:xfrm>
            <a:off x="3727361" y="5241180"/>
            <a:ext cx="324455" cy="222825"/>
          </a:xfrm>
          <a:custGeom>
            <a:avLst/>
            <a:gdLst>
              <a:gd name="connsiteX0" fmla="*/ 1677 w 324455"/>
              <a:gd name="connsiteY0" fmla="*/ 34083 h 222825"/>
              <a:gd name="connsiteX1" fmla="*/ 127089 w 324455"/>
              <a:gd name="connsiteY1" fmla="*/ 11858 h 222825"/>
              <a:gd name="connsiteX2" fmla="*/ 322352 w 324455"/>
              <a:gd name="connsiteY2" fmla="*/ 221408 h 222825"/>
              <a:gd name="connsiteX3" fmla="*/ 215989 w 324455"/>
              <a:gd name="connsiteY3" fmla="*/ 100758 h 222825"/>
              <a:gd name="connsiteX4" fmla="*/ 1677 w 324455"/>
              <a:gd name="connsiteY4" fmla="*/ 34083 h 22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4455" h="222825">
                <a:moveTo>
                  <a:pt x="1677" y="34083"/>
                </a:moveTo>
                <a:cubicBezTo>
                  <a:pt x="-13140" y="19266"/>
                  <a:pt x="73643" y="-19363"/>
                  <a:pt x="127089" y="11858"/>
                </a:cubicBezTo>
                <a:cubicBezTo>
                  <a:pt x="180535" y="43079"/>
                  <a:pt x="307535" y="206591"/>
                  <a:pt x="322352" y="221408"/>
                </a:cubicBezTo>
                <a:cubicBezTo>
                  <a:pt x="337169" y="236225"/>
                  <a:pt x="270758" y="130656"/>
                  <a:pt x="215989" y="100758"/>
                </a:cubicBezTo>
                <a:cubicBezTo>
                  <a:pt x="161220" y="70860"/>
                  <a:pt x="16494" y="48900"/>
                  <a:pt x="1677" y="34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AB4572E2-50C0-4F3E-846A-FD965A2EA4AF}"/>
              </a:ext>
            </a:extLst>
          </p:cNvPr>
          <p:cNvSpPr/>
          <p:nvPr/>
        </p:nvSpPr>
        <p:spPr>
          <a:xfrm>
            <a:off x="3262307" y="5144749"/>
            <a:ext cx="150820" cy="188771"/>
          </a:xfrm>
          <a:custGeom>
            <a:avLst/>
            <a:gdLst>
              <a:gd name="connsiteX0" fmla="*/ 6 w 150820"/>
              <a:gd name="connsiteY0" fmla="*/ 13039 h 188771"/>
              <a:gd name="connsiteX1" fmla="*/ 55568 w 150820"/>
              <a:gd name="connsiteY1" fmla="*/ 17801 h 188771"/>
              <a:gd name="connsiteX2" fmla="*/ 150818 w 150820"/>
              <a:gd name="connsiteY2" fmla="*/ 187664 h 188771"/>
              <a:gd name="connsiteX3" fmla="*/ 52393 w 150820"/>
              <a:gd name="connsiteY3" fmla="*/ 87651 h 188771"/>
              <a:gd name="connsiteX4" fmla="*/ 6 w 150820"/>
              <a:gd name="connsiteY4" fmla="*/ 13039 h 18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820" h="188771">
                <a:moveTo>
                  <a:pt x="6" y="13039"/>
                </a:moveTo>
                <a:cubicBezTo>
                  <a:pt x="535" y="1397"/>
                  <a:pt x="30433" y="-11303"/>
                  <a:pt x="55568" y="17801"/>
                </a:cubicBezTo>
                <a:cubicBezTo>
                  <a:pt x="80703" y="46905"/>
                  <a:pt x="151347" y="176022"/>
                  <a:pt x="150818" y="187664"/>
                </a:cubicBezTo>
                <a:cubicBezTo>
                  <a:pt x="150289" y="199306"/>
                  <a:pt x="74089" y="115962"/>
                  <a:pt x="52393" y="87651"/>
                </a:cubicBezTo>
                <a:cubicBezTo>
                  <a:pt x="30697" y="59340"/>
                  <a:pt x="-523" y="24681"/>
                  <a:pt x="6" y="1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213680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ハーレーダビッドソン メガ松戸">
            <a:extLst>
              <a:ext uri="{FF2B5EF4-FFF2-40B4-BE49-F238E27FC236}">
                <a16:creationId xmlns:a16="http://schemas.microsoft.com/office/drawing/2014/main" id="{AA649619-0EBE-403A-BF30-EA3F0F435B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47" r="41711"/>
          <a:stretch/>
        </p:blipFill>
        <p:spPr bwMode="auto">
          <a:xfrm>
            <a:off x="1972732" y="4524375"/>
            <a:ext cx="3623735" cy="3751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ハーレーダビッドソン東大阪 HARLEY (@HD_HIGASHIOSAKA) | Twitter">
            <a:extLst>
              <a:ext uri="{FF2B5EF4-FFF2-40B4-BE49-F238E27FC236}">
                <a16:creationId xmlns:a16="http://schemas.microsoft.com/office/drawing/2014/main" id="{B781EF2F-62F8-4F48-8EB6-9B7507A833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495800"/>
            <a:ext cx="38100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D3EF4D77-F177-40AC-9FE0-BF1606FC2796}"/>
              </a:ext>
            </a:extLst>
          </p:cNvPr>
          <p:cNvSpPr/>
          <p:nvPr/>
        </p:nvSpPr>
        <p:spPr>
          <a:xfrm>
            <a:off x="5582136" y="4060186"/>
            <a:ext cx="212500" cy="117122"/>
          </a:xfrm>
          <a:custGeom>
            <a:avLst/>
            <a:gdLst>
              <a:gd name="connsiteX0" fmla="*/ 2689 w 212500"/>
              <a:gd name="connsiteY0" fmla="*/ 639 h 117122"/>
              <a:gd name="connsiteX1" fmla="*/ 210652 w 212500"/>
              <a:gd name="connsiteY1" fmla="*/ 114939 h 117122"/>
              <a:gd name="connsiteX2" fmla="*/ 99527 w 212500"/>
              <a:gd name="connsiteY2" fmla="*/ 70489 h 117122"/>
              <a:gd name="connsiteX3" fmla="*/ 2689 w 212500"/>
              <a:gd name="connsiteY3" fmla="*/ 639 h 117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500" h="117122">
                <a:moveTo>
                  <a:pt x="2689" y="639"/>
                </a:moveTo>
                <a:cubicBezTo>
                  <a:pt x="21210" y="8047"/>
                  <a:pt x="194512" y="103297"/>
                  <a:pt x="210652" y="114939"/>
                </a:cubicBezTo>
                <a:cubicBezTo>
                  <a:pt x="226792" y="126581"/>
                  <a:pt x="132864" y="88745"/>
                  <a:pt x="99527" y="70489"/>
                </a:cubicBezTo>
                <a:cubicBezTo>
                  <a:pt x="66190" y="52233"/>
                  <a:pt x="-15832" y="-6769"/>
                  <a:pt x="2689" y="6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AA0BED61-58E7-4365-AF49-678739FB2A08}"/>
              </a:ext>
            </a:extLst>
          </p:cNvPr>
          <p:cNvSpPr/>
          <p:nvPr/>
        </p:nvSpPr>
        <p:spPr>
          <a:xfrm>
            <a:off x="5814286" y="4348310"/>
            <a:ext cx="266420" cy="130066"/>
          </a:xfrm>
          <a:custGeom>
            <a:avLst/>
            <a:gdLst>
              <a:gd name="connsiteX0" fmla="*/ 7077 w 266420"/>
              <a:gd name="connsiteY0" fmla="*/ 25253 h 130066"/>
              <a:gd name="connsiteX1" fmla="*/ 89627 w 266420"/>
              <a:gd name="connsiteY1" fmla="*/ 7790 h 130066"/>
              <a:gd name="connsiteX2" fmla="*/ 265839 w 266420"/>
              <a:gd name="connsiteY2" fmla="*/ 130028 h 130066"/>
              <a:gd name="connsiteX3" fmla="*/ 7077 w 266420"/>
              <a:gd name="connsiteY3" fmla="*/ 25253 h 13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420" h="130066">
                <a:moveTo>
                  <a:pt x="7077" y="25253"/>
                </a:moveTo>
                <a:cubicBezTo>
                  <a:pt x="-22292" y="4880"/>
                  <a:pt x="46500" y="-9672"/>
                  <a:pt x="89627" y="7790"/>
                </a:cubicBezTo>
                <a:cubicBezTo>
                  <a:pt x="132754" y="25252"/>
                  <a:pt x="276687" y="127911"/>
                  <a:pt x="265839" y="130028"/>
                </a:cubicBezTo>
                <a:cubicBezTo>
                  <a:pt x="254991" y="132145"/>
                  <a:pt x="36446" y="45626"/>
                  <a:pt x="7077" y="25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1B785515-FD07-401C-B75E-CA9CA1448730}"/>
              </a:ext>
            </a:extLst>
          </p:cNvPr>
          <p:cNvSpPr/>
          <p:nvPr/>
        </p:nvSpPr>
        <p:spPr>
          <a:xfrm>
            <a:off x="6878994" y="6560693"/>
            <a:ext cx="150143" cy="211717"/>
          </a:xfrm>
          <a:custGeom>
            <a:avLst/>
            <a:gdLst>
              <a:gd name="connsiteX0" fmla="*/ 69494 w 150143"/>
              <a:gd name="connsiteY0" fmla="*/ 5207 h 211717"/>
              <a:gd name="connsiteX1" fmla="*/ 115531 w 150143"/>
              <a:gd name="connsiteY1" fmla="*/ 32195 h 211717"/>
              <a:gd name="connsiteX2" fmla="*/ 1231 w 150143"/>
              <a:gd name="connsiteY2" fmla="*/ 192532 h 211717"/>
              <a:gd name="connsiteX3" fmla="*/ 59969 w 150143"/>
              <a:gd name="connsiteY3" fmla="*/ 78232 h 211717"/>
              <a:gd name="connsiteX4" fmla="*/ 137756 w 150143"/>
              <a:gd name="connsiteY4" fmla="*/ 211582 h 211717"/>
              <a:gd name="connsiteX5" fmla="*/ 144106 w 150143"/>
              <a:gd name="connsiteY5" fmla="*/ 102045 h 211717"/>
              <a:gd name="connsiteX6" fmla="*/ 69494 w 150143"/>
              <a:gd name="connsiteY6" fmla="*/ 5207 h 211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143" h="211717">
                <a:moveTo>
                  <a:pt x="69494" y="5207"/>
                </a:moveTo>
                <a:cubicBezTo>
                  <a:pt x="64732" y="-6435"/>
                  <a:pt x="126908" y="974"/>
                  <a:pt x="115531" y="32195"/>
                </a:cubicBezTo>
                <a:cubicBezTo>
                  <a:pt x="104154" y="63416"/>
                  <a:pt x="10491" y="184859"/>
                  <a:pt x="1231" y="192532"/>
                </a:cubicBezTo>
                <a:cubicBezTo>
                  <a:pt x="-8029" y="200205"/>
                  <a:pt x="37215" y="75057"/>
                  <a:pt x="59969" y="78232"/>
                </a:cubicBezTo>
                <a:cubicBezTo>
                  <a:pt x="82723" y="81407"/>
                  <a:pt x="123733" y="207613"/>
                  <a:pt x="137756" y="211582"/>
                </a:cubicBezTo>
                <a:cubicBezTo>
                  <a:pt x="151779" y="215551"/>
                  <a:pt x="153896" y="131414"/>
                  <a:pt x="144106" y="102045"/>
                </a:cubicBezTo>
                <a:cubicBezTo>
                  <a:pt x="134317" y="72676"/>
                  <a:pt x="74256" y="16849"/>
                  <a:pt x="69494" y="5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3C3144ED-278D-4B8C-8DC6-C72738E222A3}"/>
              </a:ext>
            </a:extLst>
          </p:cNvPr>
          <p:cNvSpPr/>
          <p:nvPr/>
        </p:nvSpPr>
        <p:spPr>
          <a:xfrm>
            <a:off x="4467111" y="6038711"/>
            <a:ext cx="282705" cy="266213"/>
          </a:xfrm>
          <a:custGeom>
            <a:avLst/>
            <a:gdLst>
              <a:gd name="connsiteX0" fmla="*/ 282689 w 282705"/>
              <a:gd name="connsiteY0" fmla="*/ 139 h 266213"/>
              <a:gd name="connsiteX1" fmla="*/ 223952 w 282705"/>
              <a:gd name="connsiteY1" fmla="*/ 58877 h 266213"/>
              <a:gd name="connsiteX2" fmla="*/ 114 w 282705"/>
              <a:gd name="connsiteY2" fmla="*/ 265252 h 266213"/>
              <a:gd name="connsiteX3" fmla="*/ 193789 w 282705"/>
              <a:gd name="connsiteY3" fmla="*/ 133489 h 266213"/>
              <a:gd name="connsiteX4" fmla="*/ 220777 w 282705"/>
              <a:gd name="connsiteY4" fmla="*/ 69989 h 266213"/>
              <a:gd name="connsiteX5" fmla="*/ 282689 w 282705"/>
              <a:gd name="connsiteY5" fmla="*/ 139 h 26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705" h="266213">
                <a:moveTo>
                  <a:pt x="282689" y="139"/>
                </a:moveTo>
                <a:cubicBezTo>
                  <a:pt x="283218" y="-1713"/>
                  <a:pt x="271048" y="14692"/>
                  <a:pt x="223952" y="58877"/>
                </a:cubicBezTo>
                <a:cubicBezTo>
                  <a:pt x="176856" y="103063"/>
                  <a:pt x="5141" y="252817"/>
                  <a:pt x="114" y="265252"/>
                </a:cubicBezTo>
                <a:cubicBezTo>
                  <a:pt x="-4913" y="277687"/>
                  <a:pt x="157012" y="166033"/>
                  <a:pt x="193789" y="133489"/>
                </a:cubicBezTo>
                <a:cubicBezTo>
                  <a:pt x="230566" y="100945"/>
                  <a:pt x="202256" y="88774"/>
                  <a:pt x="220777" y="69989"/>
                </a:cubicBezTo>
                <a:cubicBezTo>
                  <a:pt x="239298" y="51204"/>
                  <a:pt x="282160" y="1991"/>
                  <a:pt x="282689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8353714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ハーレーダビッドソン契約正規販売店 ハーレーダビッドソンシティ : ハーレーカスタム">
            <a:extLst>
              <a:ext uri="{FF2B5EF4-FFF2-40B4-BE49-F238E27FC236}">
                <a16:creationId xmlns:a16="http://schemas.microsoft.com/office/drawing/2014/main" id="{AD326D0B-1182-4A11-BCEF-92228FE425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359" y="3576672"/>
            <a:ext cx="4533900" cy="3876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ハーレーダビッドソン契約正規販売店 ハーレーダビッドソンシティ : ハーレーカスタム">
            <a:extLst>
              <a:ext uri="{FF2B5EF4-FFF2-40B4-BE49-F238E27FC236}">
                <a16:creationId xmlns:a16="http://schemas.microsoft.com/office/drawing/2014/main" id="{B82F6412-2943-422A-BD75-1B8799F85C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7487" y="4540459"/>
            <a:ext cx="7782764" cy="6654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7041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ダイアグラム&#10;&#10;自動的に生成された説明" hidden="1">
            <a:extLst>
              <a:ext uri="{FF2B5EF4-FFF2-40B4-BE49-F238E27FC236}">
                <a16:creationId xmlns:a16="http://schemas.microsoft.com/office/drawing/2014/main" id="{C4523F34-2BBB-43E3-91BC-6593AB96BD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72" t="33632" r="13254" b="22123"/>
          <a:stretch/>
        </p:blipFill>
        <p:spPr>
          <a:xfrm>
            <a:off x="19050" y="1005959"/>
            <a:ext cx="9599907" cy="10843141"/>
          </a:xfrm>
          <a:prstGeom prst="rect">
            <a:avLst/>
          </a:prstGeom>
        </p:spPr>
      </p:pic>
      <p:sp>
        <p:nvSpPr>
          <p:cNvPr id="858" name="テキスト ボックス 857">
            <a:extLst>
              <a:ext uri="{FF2B5EF4-FFF2-40B4-BE49-F238E27FC236}">
                <a16:creationId xmlns:a16="http://schemas.microsoft.com/office/drawing/2014/main" id="{D184F80F-BD6B-4FC5-B0C8-0A3B09B0A48E}"/>
              </a:ext>
            </a:extLst>
          </p:cNvPr>
          <p:cNvSpPr txBox="1"/>
          <p:nvPr/>
        </p:nvSpPr>
        <p:spPr>
          <a:xfrm>
            <a:off x="8373586" y="1212850"/>
            <a:ext cx="738664" cy="3323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好きなひとが、</a:t>
            </a:r>
          </a:p>
        </p:txBody>
      </p:sp>
      <p:sp>
        <p:nvSpPr>
          <p:cNvPr id="859" name="テキスト ボックス 858">
            <a:extLst>
              <a:ext uri="{FF2B5EF4-FFF2-40B4-BE49-F238E27FC236}">
                <a16:creationId xmlns:a16="http://schemas.microsoft.com/office/drawing/2014/main" id="{BCE03813-B45E-427A-B6ED-BDCAD62B12CF}"/>
              </a:ext>
            </a:extLst>
          </p:cNvPr>
          <p:cNvSpPr txBox="1"/>
          <p:nvPr/>
        </p:nvSpPr>
        <p:spPr>
          <a:xfrm>
            <a:off x="7694136" y="2254250"/>
            <a:ext cx="738664" cy="286232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できました。</a:t>
            </a:r>
          </a:p>
        </p:txBody>
      </p:sp>
      <p:grpSp>
        <p:nvGrpSpPr>
          <p:cNvPr id="860" name="ばいく">
            <a:extLst>
              <a:ext uri="{FF2B5EF4-FFF2-40B4-BE49-F238E27FC236}">
                <a16:creationId xmlns:a16="http://schemas.microsoft.com/office/drawing/2014/main" id="{0D4EC1D6-01FA-42B5-89B0-8D7F68967C8E}"/>
              </a:ext>
            </a:extLst>
          </p:cNvPr>
          <p:cNvGrpSpPr/>
          <p:nvPr/>
        </p:nvGrpSpPr>
        <p:grpSpPr>
          <a:xfrm>
            <a:off x="460502" y="6302312"/>
            <a:ext cx="7538698" cy="6353238"/>
            <a:chOff x="1082802" y="3260662"/>
            <a:chExt cx="7538698" cy="6353238"/>
          </a:xfrm>
        </p:grpSpPr>
        <p:grpSp>
          <p:nvGrpSpPr>
            <p:cNvPr id="861" name="グループ化 860">
              <a:extLst>
                <a:ext uri="{FF2B5EF4-FFF2-40B4-BE49-F238E27FC236}">
                  <a16:creationId xmlns:a16="http://schemas.microsoft.com/office/drawing/2014/main" id="{612B4571-21CD-40B7-8158-44F3E2DB3558}"/>
                </a:ext>
              </a:extLst>
            </p:cNvPr>
            <p:cNvGrpSpPr/>
            <p:nvPr/>
          </p:nvGrpSpPr>
          <p:grpSpPr>
            <a:xfrm>
              <a:off x="3444857" y="3260662"/>
              <a:ext cx="5176643" cy="6353238"/>
              <a:chOff x="3444857" y="3260662"/>
              <a:chExt cx="5176643" cy="6353238"/>
            </a:xfrm>
          </p:grpSpPr>
          <p:sp>
            <p:nvSpPr>
              <p:cNvPr id="1463" name="フリーフォーム: 図形 1462">
                <a:extLst>
                  <a:ext uri="{FF2B5EF4-FFF2-40B4-BE49-F238E27FC236}">
                    <a16:creationId xmlns:a16="http://schemas.microsoft.com/office/drawing/2014/main" id="{4F914CBA-B6D2-4D61-88A0-9D504E013310}"/>
                  </a:ext>
                </a:extLst>
              </p:cNvPr>
              <p:cNvSpPr/>
              <p:nvPr/>
            </p:nvSpPr>
            <p:spPr>
              <a:xfrm>
                <a:off x="4967136" y="3768725"/>
                <a:ext cx="1378379" cy="88960"/>
              </a:xfrm>
              <a:custGeom>
                <a:avLst/>
                <a:gdLst>
                  <a:gd name="connsiteX0" fmla="*/ 152 w 1378379"/>
                  <a:gd name="connsiteY0" fmla="*/ 76200 h 88960"/>
                  <a:gd name="connsiteX1" fmla="*/ 624039 w 1378379"/>
                  <a:gd name="connsiteY1" fmla="*/ 23813 h 88960"/>
                  <a:gd name="connsiteX2" fmla="*/ 1009802 w 1378379"/>
                  <a:gd name="connsiteY2" fmla="*/ 26988 h 88960"/>
                  <a:gd name="connsiteX3" fmla="*/ 1354289 w 1378379"/>
                  <a:gd name="connsiteY3" fmla="*/ 53975 h 88960"/>
                  <a:gd name="connsiteX4" fmla="*/ 1347939 w 1378379"/>
                  <a:gd name="connsiteY4" fmla="*/ 63500 h 88960"/>
                  <a:gd name="connsiteX5" fmla="*/ 1336827 w 1378379"/>
                  <a:gd name="connsiteY5" fmla="*/ 88900 h 88960"/>
                  <a:gd name="connsiteX6" fmla="*/ 1286027 w 1378379"/>
                  <a:gd name="connsiteY6" fmla="*/ 55563 h 88960"/>
                  <a:gd name="connsiteX7" fmla="*/ 571652 w 1378379"/>
                  <a:gd name="connsiteY7" fmla="*/ 0 h 88960"/>
                  <a:gd name="connsiteX8" fmla="*/ 152 w 1378379"/>
                  <a:gd name="connsiteY8" fmla="*/ 76200 h 8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8379" h="88960">
                    <a:moveTo>
                      <a:pt x="152" y="76200"/>
                    </a:moveTo>
                    <a:cubicBezTo>
                      <a:pt x="8883" y="80169"/>
                      <a:pt x="455764" y="32015"/>
                      <a:pt x="624039" y="23813"/>
                    </a:cubicBezTo>
                    <a:cubicBezTo>
                      <a:pt x="792314" y="15611"/>
                      <a:pt x="888094" y="21961"/>
                      <a:pt x="1009802" y="26988"/>
                    </a:cubicBezTo>
                    <a:cubicBezTo>
                      <a:pt x="1131510" y="32015"/>
                      <a:pt x="1297933" y="47890"/>
                      <a:pt x="1354289" y="53975"/>
                    </a:cubicBezTo>
                    <a:cubicBezTo>
                      <a:pt x="1410645" y="60060"/>
                      <a:pt x="1350849" y="57679"/>
                      <a:pt x="1347939" y="63500"/>
                    </a:cubicBezTo>
                    <a:cubicBezTo>
                      <a:pt x="1345029" y="69321"/>
                      <a:pt x="1347146" y="90223"/>
                      <a:pt x="1336827" y="88900"/>
                    </a:cubicBezTo>
                    <a:cubicBezTo>
                      <a:pt x="1326508" y="87577"/>
                      <a:pt x="1413556" y="70380"/>
                      <a:pt x="1286027" y="55563"/>
                    </a:cubicBezTo>
                    <a:cubicBezTo>
                      <a:pt x="1158498" y="40746"/>
                      <a:pt x="783054" y="265"/>
                      <a:pt x="571652" y="0"/>
                    </a:cubicBezTo>
                    <a:cubicBezTo>
                      <a:pt x="360250" y="-265"/>
                      <a:pt x="-8579" y="72231"/>
                      <a:pt x="152" y="76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4" name="フリーフォーム: 図形 1463">
                <a:extLst>
                  <a:ext uri="{FF2B5EF4-FFF2-40B4-BE49-F238E27FC236}">
                    <a16:creationId xmlns:a16="http://schemas.microsoft.com/office/drawing/2014/main" id="{E5C504B5-AE75-44D7-B5E4-9BC002648927}"/>
                  </a:ext>
                </a:extLst>
              </p:cNvPr>
              <p:cNvSpPr/>
              <p:nvPr/>
            </p:nvSpPr>
            <p:spPr>
              <a:xfrm>
                <a:off x="4904258" y="3733211"/>
                <a:ext cx="1462033" cy="111484"/>
              </a:xfrm>
              <a:custGeom>
                <a:avLst/>
                <a:gdLst>
                  <a:gd name="connsiteX0" fmla="*/ 10642 w 1462033"/>
                  <a:gd name="connsiteY0" fmla="*/ 110127 h 111484"/>
                  <a:gd name="connsiteX1" fmla="*/ 91605 w 1462033"/>
                  <a:gd name="connsiteY1" fmla="*/ 76789 h 111484"/>
                  <a:gd name="connsiteX2" fmla="*/ 655167 w 1462033"/>
                  <a:gd name="connsiteY2" fmla="*/ 24402 h 111484"/>
                  <a:gd name="connsiteX3" fmla="*/ 1144117 w 1462033"/>
                  <a:gd name="connsiteY3" fmla="*/ 10114 h 111484"/>
                  <a:gd name="connsiteX4" fmla="*/ 1309217 w 1462033"/>
                  <a:gd name="connsiteY4" fmla="*/ 27577 h 111484"/>
                  <a:gd name="connsiteX5" fmla="*/ 1452092 w 1462033"/>
                  <a:gd name="connsiteY5" fmla="*/ 41864 h 111484"/>
                  <a:gd name="connsiteX6" fmla="*/ 1020292 w 1462033"/>
                  <a:gd name="connsiteY6" fmla="*/ 16464 h 111484"/>
                  <a:gd name="connsiteX7" fmla="*/ 647230 w 1462033"/>
                  <a:gd name="connsiteY7" fmla="*/ 589 h 111484"/>
                  <a:gd name="connsiteX8" fmla="*/ 337667 w 1462033"/>
                  <a:gd name="connsiteY8" fmla="*/ 37102 h 111484"/>
                  <a:gd name="connsiteX9" fmla="*/ 196380 w 1462033"/>
                  <a:gd name="connsiteY9" fmla="*/ 30752 h 111484"/>
                  <a:gd name="connsiteX10" fmla="*/ 10642 w 1462033"/>
                  <a:gd name="connsiteY10" fmla="*/ 110127 h 1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2033" h="111484">
                    <a:moveTo>
                      <a:pt x="10642" y="110127"/>
                    </a:moveTo>
                    <a:cubicBezTo>
                      <a:pt x="-6821" y="117800"/>
                      <a:pt x="-15816" y="91076"/>
                      <a:pt x="91605" y="76789"/>
                    </a:cubicBezTo>
                    <a:cubicBezTo>
                      <a:pt x="199026" y="62502"/>
                      <a:pt x="479748" y="35514"/>
                      <a:pt x="655167" y="24402"/>
                    </a:cubicBezTo>
                    <a:cubicBezTo>
                      <a:pt x="830586" y="13290"/>
                      <a:pt x="1035109" y="9585"/>
                      <a:pt x="1144117" y="10114"/>
                    </a:cubicBezTo>
                    <a:cubicBezTo>
                      <a:pt x="1253125" y="10643"/>
                      <a:pt x="1309217" y="27577"/>
                      <a:pt x="1309217" y="27577"/>
                    </a:cubicBezTo>
                    <a:cubicBezTo>
                      <a:pt x="1360546" y="32869"/>
                      <a:pt x="1500246" y="43716"/>
                      <a:pt x="1452092" y="41864"/>
                    </a:cubicBezTo>
                    <a:cubicBezTo>
                      <a:pt x="1403938" y="40012"/>
                      <a:pt x="1020292" y="16464"/>
                      <a:pt x="1020292" y="16464"/>
                    </a:cubicBezTo>
                    <a:cubicBezTo>
                      <a:pt x="886148" y="9585"/>
                      <a:pt x="761001" y="-2851"/>
                      <a:pt x="647230" y="589"/>
                    </a:cubicBezTo>
                    <a:cubicBezTo>
                      <a:pt x="533459" y="4029"/>
                      <a:pt x="412808" y="32075"/>
                      <a:pt x="337667" y="37102"/>
                    </a:cubicBezTo>
                    <a:cubicBezTo>
                      <a:pt x="262526" y="42129"/>
                      <a:pt x="247180" y="22550"/>
                      <a:pt x="196380" y="30752"/>
                    </a:cubicBezTo>
                    <a:cubicBezTo>
                      <a:pt x="145580" y="38954"/>
                      <a:pt x="28105" y="102454"/>
                      <a:pt x="10642" y="1101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5" name="フリーフォーム: 図形 1464">
                <a:extLst>
                  <a:ext uri="{FF2B5EF4-FFF2-40B4-BE49-F238E27FC236}">
                    <a16:creationId xmlns:a16="http://schemas.microsoft.com/office/drawing/2014/main" id="{85F23434-D150-4F1C-83F2-3EB175737A20}"/>
                  </a:ext>
                </a:extLst>
              </p:cNvPr>
              <p:cNvSpPr/>
              <p:nvPr/>
            </p:nvSpPr>
            <p:spPr>
              <a:xfrm>
                <a:off x="4956166" y="3844835"/>
                <a:ext cx="1076725" cy="108045"/>
              </a:xfrm>
              <a:custGeom>
                <a:avLst/>
                <a:gdLst>
                  <a:gd name="connsiteX0" fmla="*/ 9 w 1076725"/>
                  <a:gd name="connsiteY0" fmla="*/ 90 h 108045"/>
                  <a:gd name="connsiteX1" fmla="*/ 211147 w 1076725"/>
                  <a:gd name="connsiteY1" fmla="*/ 85815 h 108045"/>
                  <a:gd name="connsiteX2" fmla="*/ 466734 w 1076725"/>
                  <a:gd name="connsiteY2" fmla="*/ 108040 h 108045"/>
                  <a:gd name="connsiteX3" fmla="*/ 471497 w 1076725"/>
                  <a:gd name="connsiteY3" fmla="*/ 87403 h 108045"/>
                  <a:gd name="connsiteX4" fmla="*/ 484197 w 1076725"/>
                  <a:gd name="connsiteY4" fmla="*/ 38190 h 108045"/>
                  <a:gd name="connsiteX5" fmla="*/ 541347 w 1076725"/>
                  <a:gd name="connsiteY5" fmla="*/ 31840 h 108045"/>
                  <a:gd name="connsiteX6" fmla="*/ 590559 w 1076725"/>
                  <a:gd name="connsiteY6" fmla="*/ 30253 h 108045"/>
                  <a:gd name="connsiteX7" fmla="*/ 715972 w 1076725"/>
                  <a:gd name="connsiteY7" fmla="*/ 50890 h 108045"/>
                  <a:gd name="connsiteX8" fmla="*/ 982672 w 1076725"/>
                  <a:gd name="connsiteY8" fmla="*/ 38190 h 108045"/>
                  <a:gd name="connsiteX9" fmla="*/ 1014422 w 1076725"/>
                  <a:gd name="connsiteY9" fmla="*/ 25490 h 108045"/>
                  <a:gd name="connsiteX10" fmla="*/ 1068397 w 1076725"/>
                  <a:gd name="connsiteY10" fmla="*/ 23903 h 108045"/>
                  <a:gd name="connsiteX11" fmla="*/ 1069984 w 1076725"/>
                  <a:gd name="connsiteY11" fmla="*/ 69940 h 108045"/>
                  <a:gd name="connsiteX12" fmla="*/ 1004897 w 1076725"/>
                  <a:gd name="connsiteY12" fmla="*/ 30253 h 108045"/>
                  <a:gd name="connsiteX13" fmla="*/ 893772 w 1076725"/>
                  <a:gd name="connsiteY13" fmla="*/ 33428 h 108045"/>
                  <a:gd name="connsiteX14" fmla="*/ 531822 w 1076725"/>
                  <a:gd name="connsiteY14" fmla="*/ 25490 h 108045"/>
                  <a:gd name="connsiteX15" fmla="*/ 479434 w 1076725"/>
                  <a:gd name="connsiteY15" fmla="*/ 46128 h 108045"/>
                  <a:gd name="connsiteX16" fmla="*/ 454034 w 1076725"/>
                  <a:gd name="connsiteY16" fmla="*/ 95340 h 108045"/>
                  <a:gd name="connsiteX17" fmla="*/ 219084 w 1076725"/>
                  <a:gd name="connsiteY17" fmla="*/ 69940 h 108045"/>
                  <a:gd name="connsiteX18" fmla="*/ 9 w 1076725"/>
                  <a:gd name="connsiteY18" fmla="*/ 90 h 1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725" h="108045">
                    <a:moveTo>
                      <a:pt x="9" y="90"/>
                    </a:moveTo>
                    <a:cubicBezTo>
                      <a:pt x="-1314" y="2736"/>
                      <a:pt x="133360" y="67823"/>
                      <a:pt x="211147" y="85815"/>
                    </a:cubicBezTo>
                    <a:cubicBezTo>
                      <a:pt x="288935" y="103807"/>
                      <a:pt x="423342" y="107775"/>
                      <a:pt x="466734" y="108040"/>
                    </a:cubicBezTo>
                    <a:cubicBezTo>
                      <a:pt x="510126" y="108305"/>
                      <a:pt x="468587" y="99045"/>
                      <a:pt x="471497" y="87403"/>
                    </a:cubicBezTo>
                    <a:cubicBezTo>
                      <a:pt x="474407" y="75761"/>
                      <a:pt x="472555" y="47451"/>
                      <a:pt x="484197" y="38190"/>
                    </a:cubicBezTo>
                    <a:cubicBezTo>
                      <a:pt x="495839" y="28930"/>
                      <a:pt x="523620" y="33163"/>
                      <a:pt x="541347" y="31840"/>
                    </a:cubicBezTo>
                    <a:cubicBezTo>
                      <a:pt x="559074" y="30517"/>
                      <a:pt x="561455" y="27078"/>
                      <a:pt x="590559" y="30253"/>
                    </a:cubicBezTo>
                    <a:cubicBezTo>
                      <a:pt x="619663" y="33428"/>
                      <a:pt x="650620" y="49567"/>
                      <a:pt x="715972" y="50890"/>
                    </a:cubicBezTo>
                    <a:cubicBezTo>
                      <a:pt x="781324" y="52213"/>
                      <a:pt x="932930" y="42423"/>
                      <a:pt x="982672" y="38190"/>
                    </a:cubicBezTo>
                    <a:cubicBezTo>
                      <a:pt x="1032414" y="33957"/>
                      <a:pt x="1000135" y="27871"/>
                      <a:pt x="1014422" y="25490"/>
                    </a:cubicBezTo>
                    <a:cubicBezTo>
                      <a:pt x="1028710" y="23109"/>
                      <a:pt x="1059137" y="16495"/>
                      <a:pt x="1068397" y="23903"/>
                    </a:cubicBezTo>
                    <a:cubicBezTo>
                      <a:pt x="1077657" y="31311"/>
                      <a:pt x="1080567" y="68882"/>
                      <a:pt x="1069984" y="69940"/>
                    </a:cubicBezTo>
                    <a:cubicBezTo>
                      <a:pt x="1059401" y="70998"/>
                      <a:pt x="1034266" y="36338"/>
                      <a:pt x="1004897" y="30253"/>
                    </a:cubicBezTo>
                    <a:cubicBezTo>
                      <a:pt x="975528" y="24168"/>
                      <a:pt x="972618" y="34222"/>
                      <a:pt x="893772" y="33428"/>
                    </a:cubicBezTo>
                    <a:cubicBezTo>
                      <a:pt x="814926" y="32634"/>
                      <a:pt x="600878" y="23373"/>
                      <a:pt x="531822" y="25490"/>
                    </a:cubicBezTo>
                    <a:cubicBezTo>
                      <a:pt x="462766" y="27607"/>
                      <a:pt x="492399" y="34486"/>
                      <a:pt x="479434" y="46128"/>
                    </a:cubicBezTo>
                    <a:cubicBezTo>
                      <a:pt x="466469" y="57770"/>
                      <a:pt x="497426" y="91371"/>
                      <a:pt x="454034" y="95340"/>
                    </a:cubicBezTo>
                    <a:cubicBezTo>
                      <a:pt x="410642" y="99309"/>
                      <a:pt x="294226" y="86079"/>
                      <a:pt x="219084" y="69940"/>
                    </a:cubicBezTo>
                    <a:cubicBezTo>
                      <a:pt x="143942" y="53801"/>
                      <a:pt x="1332" y="-2556"/>
                      <a:pt x="9" y="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6" name="フリーフォーム: 図形 1465">
                <a:extLst>
                  <a:ext uri="{FF2B5EF4-FFF2-40B4-BE49-F238E27FC236}">
                    <a16:creationId xmlns:a16="http://schemas.microsoft.com/office/drawing/2014/main" id="{649B0CA2-E643-4A87-8A61-A9D62AC1F815}"/>
                  </a:ext>
                </a:extLst>
              </p:cNvPr>
              <p:cNvSpPr/>
              <p:nvPr/>
            </p:nvSpPr>
            <p:spPr>
              <a:xfrm>
                <a:off x="5449267" y="3884582"/>
                <a:ext cx="492364" cy="76248"/>
              </a:xfrm>
              <a:custGeom>
                <a:avLst/>
                <a:gdLst>
                  <a:gd name="connsiteX0" fmla="*/ 65708 w 492364"/>
                  <a:gd name="connsiteY0" fmla="*/ 76231 h 76248"/>
                  <a:gd name="connsiteX1" fmla="*/ 16496 w 492364"/>
                  <a:gd name="connsiteY1" fmla="*/ 19081 h 76248"/>
                  <a:gd name="connsiteX2" fmla="*/ 59358 w 492364"/>
                  <a:gd name="connsiteY2" fmla="*/ 14318 h 76248"/>
                  <a:gd name="connsiteX3" fmla="*/ 170483 w 492364"/>
                  <a:gd name="connsiteY3" fmla="*/ 22256 h 76248"/>
                  <a:gd name="connsiteX4" fmla="*/ 491158 w 492364"/>
                  <a:gd name="connsiteY4" fmla="*/ 9556 h 76248"/>
                  <a:gd name="connsiteX5" fmla="*/ 41896 w 492364"/>
                  <a:gd name="connsiteY5" fmla="*/ 31 h 76248"/>
                  <a:gd name="connsiteX6" fmla="*/ 22846 w 492364"/>
                  <a:gd name="connsiteY6" fmla="*/ 12731 h 76248"/>
                  <a:gd name="connsiteX7" fmla="*/ 65708 w 492364"/>
                  <a:gd name="connsiteY7" fmla="*/ 76231 h 7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364" h="76248">
                    <a:moveTo>
                      <a:pt x="65708" y="76231"/>
                    </a:moveTo>
                    <a:cubicBezTo>
                      <a:pt x="64650" y="77289"/>
                      <a:pt x="17554" y="29400"/>
                      <a:pt x="16496" y="19081"/>
                    </a:cubicBezTo>
                    <a:cubicBezTo>
                      <a:pt x="15438" y="8762"/>
                      <a:pt x="33694" y="13789"/>
                      <a:pt x="59358" y="14318"/>
                    </a:cubicBezTo>
                    <a:cubicBezTo>
                      <a:pt x="85022" y="14847"/>
                      <a:pt x="98516" y="23050"/>
                      <a:pt x="170483" y="22256"/>
                    </a:cubicBezTo>
                    <a:cubicBezTo>
                      <a:pt x="242450" y="21462"/>
                      <a:pt x="512589" y="13260"/>
                      <a:pt x="491158" y="9556"/>
                    </a:cubicBezTo>
                    <a:cubicBezTo>
                      <a:pt x="469727" y="5852"/>
                      <a:pt x="119948" y="-498"/>
                      <a:pt x="41896" y="31"/>
                    </a:cubicBezTo>
                    <a:cubicBezTo>
                      <a:pt x="-36156" y="560"/>
                      <a:pt x="17819" y="-234"/>
                      <a:pt x="22846" y="12731"/>
                    </a:cubicBezTo>
                    <a:cubicBezTo>
                      <a:pt x="27873" y="25696"/>
                      <a:pt x="66766" y="75173"/>
                      <a:pt x="65708" y="762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7" name="フリーフォーム: 図形 1466">
                <a:extLst>
                  <a:ext uri="{FF2B5EF4-FFF2-40B4-BE49-F238E27FC236}">
                    <a16:creationId xmlns:a16="http://schemas.microsoft.com/office/drawing/2014/main" id="{F212417D-D7C4-449B-A5A9-B776490D6AFA}"/>
                  </a:ext>
                </a:extLst>
              </p:cNvPr>
              <p:cNvSpPr/>
              <p:nvPr/>
            </p:nvSpPr>
            <p:spPr>
              <a:xfrm>
                <a:off x="4886350" y="3767075"/>
                <a:ext cx="240123" cy="33052"/>
              </a:xfrm>
              <a:custGeom>
                <a:avLst/>
                <a:gdLst>
                  <a:gd name="connsiteX0" fmla="*/ 3150 w 240123"/>
                  <a:gd name="connsiteY0" fmla="*/ 31813 h 33052"/>
                  <a:gd name="connsiteX1" fmla="*/ 238100 w 240123"/>
                  <a:gd name="connsiteY1" fmla="*/ 63 h 33052"/>
                  <a:gd name="connsiteX2" fmla="*/ 111100 w 240123"/>
                  <a:gd name="connsiteY2" fmla="*/ 23875 h 33052"/>
                  <a:gd name="connsiteX3" fmla="*/ 3150 w 240123"/>
                  <a:gd name="connsiteY3" fmla="*/ 31813 h 3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23" h="33052">
                    <a:moveTo>
                      <a:pt x="3150" y="31813"/>
                    </a:moveTo>
                    <a:cubicBezTo>
                      <a:pt x="24317" y="27844"/>
                      <a:pt x="220108" y="1386"/>
                      <a:pt x="238100" y="63"/>
                    </a:cubicBezTo>
                    <a:cubicBezTo>
                      <a:pt x="256092" y="-1260"/>
                      <a:pt x="149200" y="18319"/>
                      <a:pt x="111100" y="23875"/>
                    </a:cubicBezTo>
                    <a:cubicBezTo>
                      <a:pt x="73000" y="29431"/>
                      <a:pt x="-18017" y="35782"/>
                      <a:pt x="3150" y="318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8" name="フリーフォーム: 図形 1467">
                <a:extLst>
                  <a:ext uri="{FF2B5EF4-FFF2-40B4-BE49-F238E27FC236}">
                    <a16:creationId xmlns:a16="http://schemas.microsoft.com/office/drawing/2014/main" id="{C740416E-1914-45CA-A7FF-1C8602F00523}"/>
                  </a:ext>
                </a:extLst>
              </p:cNvPr>
              <p:cNvSpPr/>
              <p:nvPr/>
            </p:nvSpPr>
            <p:spPr>
              <a:xfrm>
                <a:off x="4519601" y="3890590"/>
                <a:ext cx="699080" cy="183418"/>
              </a:xfrm>
              <a:custGeom>
                <a:avLst/>
                <a:gdLst>
                  <a:gd name="connsiteX0" fmla="*/ 12 w 699080"/>
                  <a:gd name="connsiteY0" fmla="*/ 36885 h 183418"/>
                  <a:gd name="connsiteX1" fmla="*/ 211149 w 699080"/>
                  <a:gd name="connsiteY1" fmla="*/ 21010 h 183418"/>
                  <a:gd name="connsiteX2" fmla="*/ 376249 w 699080"/>
                  <a:gd name="connsiteY2" fmla="*/ 68635 h 183418"/>
                  <a:gd name="connsiteX3" fmla="*/ 684224 w 699080"/>
                  <a:gd name="connsiteY3" fmla="*/ 181348 h 183418"/>
                  <a:gd name="connsiteX4" fmla="*/ 617549 w 699080"/>
                  <a:gd name="connsiteY4" fmla="*/ 133723 h 183418"/>
                  <a:gd name="connsiteX5" fmla="*/ 330212 w 699080"/>
                  <a:gd name="connsiteY5" fmla="*/ 35298 h 183418"/>
                  <a:gd name="connsiteX6" fmla="*/ 201624 w 699080"/>
                  <a:gd name="connsiteY6" fmla="*/ 373 h 183418"/>
                  <a:gd name="connsiteX7" fmla="*/ 12 w 699080"/>
                  <a:gd name="connsiteY7" fmla="*/ 36885 h 18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9080" h="183418">
                    <a:moveTo>
                      <a:pt x="12" y="36885"/>
                    </a:moveTo>
                    <a:cubicBezTo>
                      <a:pt x="1599" y="40324"/>
                      <a:pt x="148443" y="15718"/>
                      <a:pt x="211149" y="21010"/>
                    </a:cubicBezTo>
                    <a:cubicBezTo>
                      <a:pt x="273855" y="26302"/>
                      <a:pt x="297403" y="41912"/>
                      <a:pt x="376249" y="68635"/>
                    </a:cubicBezTo>
                    <a:cubicBezTo>
                      <a:pt x="455095" y="95358"/>
                      <a:pt x="644007" y="170500"/>
                      <a:pt x="684224" y="181348"/>
                    </a:cubicBezTo>
                    <a:cubicBezTo>
                      <a:pt x="724441" y="192196"/>
                      <a:pt x="676551" y="158065"/>
                      <a:pt x="617549" y="133723"/>
                    </a:cubicBezTo>
                    <a:cubicBezTo>
                      <a:pt x="558547" y="109381"/>
                      <a:pt x="399533" y="57523"/>
                      <a:pt x="330212" y="35298"/>
                    </a:cubicBezTo>
                    <a:cubicBezTo>
                      <a:pt x="260891" y="13073"/>
                      <a:pt x="255599" y="4871"/>
                      <a:pt x="201624" y="373"/>
                    </a:cubicBezTo>
                    <a:cubicBezTo>
                      <a:pt x="147649" y="-4125"/>
                      <a:pt x="-1575" y="33446"/>
                      <a:pt x="12" y="368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9" name="フリーフォーム: 図形 1468">
                <a:extLst>
                  <a:ext uri="{FF2B5EF4-FFF2-40B4-BE49-F238E27FC236}">
                    <a16:creationId xmlns:a16="http://schemas.microsoft.com/office/drawing/2014/main" id="{4B0BA5EE-2C04-42A1-9D03-E47A1EDD0D38}"/>
                  </a:ext>
                </a:extLst>
              </p:cNvPr>
              <p:cNvSpPr/>
              <p:nvPr/>
            </p:nvSpPr>
            <p:spPr>
              <a:xfrm>
                <a:off x="4678359" y="3784180"/>
                <a:ext cx="271472" cy="27628"/>
              </a:xfrm>
              <a:custGeom>
                <a:avLst/>
                <a:gdLst>
                  <a:gd name="connsiteX0" fmla="*/ 4 w 271472"/>
                  <a:gd name="connsiteY0" fmla="*/ 420 h 27628"/>
                  <a:gd name="connsiteX1" fmla="*/ 152404 w 271472"/>
                  <a:gd name="connsiteY1" fmla="*/ 27408 h 27628"/>
                  <a:gd name="connsiteX2" fmla="*/ 271466 w 271472"/>
                  <a:gd name="connsiteY2" fmla="*/ 13120 h 27628"/>
                  <a:gd name="connsiteX3" fmla="*/ 157166 w 271472"/>
                  <a:gd name="connsiteY3" fmla="*/ 11533 h 27628"/>
                  <a:gd name="connsiteX4" fmla="*/ 4 w 271472"/>
                  <a:gd name="connsiteY4" fmla="*/ 420 h 2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72" h="27628">
                    <a:moveTo>
                      <a:pt x="4" y="420"/>
                    </a:moveTo>
                    <a:cubicBezTo>
                      <a:pt x="-790" y="3066"/>
                      <a:pt x="107160" y="25291"/>
                      <a:pt x="152404" y="27408"/>
                    </a:cubicBezTo>
                    <a:cubicBezTo>
                      <a:pt x="197648" y="29525"/>
                      <a:pt x="270672" y="15766"/>
                      <a:pt x="271466" y="13120"/>
                    </a:cubicBezTo>
                    <a:cubicBezTo>
                      <a:pt x="272260" y="10474"/>
                      <a:pt x="198970" y="14708"/>
                      <a:pt x="157166" y="11533"/>
                    </a:cubicBezTo>
                    <a:cubicBezTo>
                      <a:pt x="115362" y="8358"/>
                      <a:pt x="798" y="-2226"/>
                      <a:pt x="4" y="4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0" name="フリーフォーム: 図形 1469">
                <a:extLst>
                  <a:ext uri="{FF2B5EF4-FFF2-40B4-BE49-F238E27FC236}">
                    <a16:creationId xmlns:a16="http://schemas.microsoft.com/office/drawing/2014/main" id="{5EC00C91-1D08-4B48-9CBD-8584481E56F3}"/>
                  </a:ext>
                </a:extLst>
              </p:cNvPr>
              <p:cNvSpPr/>
              <p:nvPr/>
            </p:nvSpPr>
            <p:spPr>
              <a:xfrm>
                <a:off x="4807689" y="3851116"/>
                <a:ext cx="581893" cy="142178"/>
              </a:xfrm>
              <a:custGeom>
                <a:avLst/>
                <a:gdLst>
                  <a:gd name="connsiteX0" fmla="*/ 11961 w 581893"/>
                  <a:gd name="connsiteY0" fmla="*/ 1747 h 142178"/>
                  <a:gd name="connsiteX1" fmla="*/ 346924 w 581893"/>
                  <a:gd name="connsiteY1" fmla="*/ 104934 h 142178"/>
                  <a:gd name="connsiteX2" fmla="*/ 450111 w 581893"/>
                  <a:gd name="connsiteY2" fmla="*/ 122397 h 142178"/>
                  <a:gd name="connsiteX3" fmla="*/ 581874 w 581893"/>
                  <a:gd name="connsiteY3" fmla="*/ 135097 h 142178"/>
                  <a:gd name="connsiteX4" fmla="*/ 440586 w 581893"/>
                  <a:gd name="connsiteY4" fmla="*/ 135097 h 142178"/>
                  <a:gd name="connsiteX5" fmla="*/ 110386 w 581893"/>
                  <a:gd name="connsiteY5" fmla="*/ 46197 h 142178"/>
                  <a:gd name="connsiteX6" fmla="*/ 11961 w 581893"/>
                  <a:gd name="connsiteY6" fmla="*/ 1747 h 14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893" h="142178">
                    <a:moveTo>
                      <a:pt x="11961" y="1747"/>
                    </a:moveTo>
                    <a:cubicBezTo>
                      <a:pt x="51384" y="11536"/>
                      <a:pt x="273899" y="84826"/>
                      <a:pt x="346924" y="104934"/>
                    </a:cubicBezTo>
                    <a:cubicBezTo>
                      <a:pt x="419949" y="125042"/>
                      <a:pt x="410953" y="117370"/>
                      <a:pt x="450111" y="122397"/>
                    </a:cubicBezTo>
                    <a:cubicBezTo>
                      <a:pt x="489269" y="127424"/>
                      <a:pt x="583462" y="132980"/>
                      <a:pt x="581874" y="135097"/>
                    </a:cubicBezTo>
                    <a:cubicBezTo>
                      <a:pt x="580286" y="137214"/>
                      <a:pt x="519167" y="149914"/>
                      <a:pt x="440586" y="135097"/>
                    </a:cubicBezTo>
                    <a:cubicBezTo>
                      <a:pt x="362005" y="120280"/>
                      <a:pt x="183676" y="66835"/>
                      <a:pt x="110386" y="46197"/>
                    </a:cubicBezTo>
                    <a:cubicBezTo>
                      <a:pt x="37097" y="25560"/>
                      <a:pt x="-27462" y="-8042"/>
                      <a:pt x="11961" y="17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1" name="フリーフォーム: 図形 1470">
                <a:extLst>
                  <a:ext uri="{FF2B5EF4-FFF2-40B4-BE49-F238E27FC236}">
                    <a16:creationId xmlns:a16="http://schemas.microsoft.com/office/drawing/2014/main" id="{BFFCCB57-C982-4C51-B36E-32D9FFE20557}"/>
                  </a:ext>
                </a:extLst>
              </p:cNvPr>
              <p:cNvSpPr/>
              <p:nvPr/>
            </p:nvSpPr>
            <p:spPr>
              <a:xfrm>
                <a:off x="4957605" y="3921113"/>
                <a:ext cx="380298" cy="99268"/>
              </a:xfrm>
              <a:custGeom>
                <a:avLst/>
                <a:gdLst>
                  <a:gd name="connsiteX0" fmla="*/ 158 w 380298"/>
                  <a:gd name="connsiteY0" fmla="*/ 12 h 99268"/>
                  <a:gd name="connsiteX1" fmla="*/ 260508 w 380298"/>
                  <a:gd name="connsiteY1" fmla="*/ 84150 h 99268"/>
                  <a:gd name="connsiteX2" fmla="*/ 289083 w 380298"/>
                  <a:gd name="connsiteY2" fmla="*/ 98437 h 99268"/>
                  <a:gd name="connsiteX3" fmla="*/ 354170 w 380298"/>
                  <a:gd name="connsiteY3" fmla="*/ 95262 h 99268"/>
                  <a:gd name="connsiteX4" fmla="*/ 377983 w 380298"/>
                  <a:gd name="connsiteY4" fmla="*/ 76212 h 99268"/>
                  <a:gd name="connsiteX5" fmla="*/ 301783 w 380298"/>
                  <a:gd name="connsiteY5" fmla="*/ 90500 h 99268"/>
                  <a:gd name="connsiteX6" fmla="*/ 158 w 380298"/>
                  <a:gd name="connsiteY6" fmla="*/ 12 h 9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298" h="99268">
                    <a:moveTo>
                      <a:pt x="158" y="12"/>
                    </a:moveTo>
                    <a:cubicBezTo>
                      <a:pt x="-6721" y="-1046"/>
                      <a:pt x="212354" y="67746"/>
                      <a:pt x="260508" y="84150"/>
                    </a:cubicBezTo>
                    <a:cubicBezTo>
                      <a:pt x="308662" y="100554"/>
                      <a:pt x="273473" y="96585"/>
                      <a:pt x="289083" y="98437"/>
                    </a:cubicBezTo>
                    <a:cubicBezTo>
                      <a:pt x="304693" y="100289"/>
                      <a:pt x="339353" y="98966"/>
                      <a:pt x="354170" y="95262"/>
                    </a:cubicBezTo>
                    <a:cubicBezTo>
                      <a:pt x="368987" y="91558"/>
                      <a:pt x="386714" y="77006"/>
                      <a:pt x="377983" y="76212"/>
                    </a:cubicBezTo>
                    <a:cubicBezTo>
                      <a:pt x="369252" y="75418"/>
                      <a:pt x="365018" y="102671"/>
                      <a:pt x="301783" y="90500"/>
                    </a:cubicBezTo>
                    <a:cubicBezTo>
                      <a:pt x="238548" y="78329"/>
                      <a:pt x="7037" y="1070"/>
                      <a:pt x="158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2" name="フリーフォーム: 図形 1471">
                <a:extLst>
                  <a:ext uri="{FF2B5EF4-FFF2-40B4-BE49-F238E27FC236}">
                    <a16:creationId xmlns:a16="http://schemas.microsoft.com/office/drawing/2014/main" id="{B649D0EB-F037-4C0E-BDDA-C730BB7820E3}"/>
                  </a:ext>
                </a:extLst>
              </p:cNvPr>
              <p:cNvSpPr/>
              <p:nvPr/>
            </p:nvSpPr>
            <p:spPr>
              <a:xfrm>
                <a:off x="5201147" y="3954454"/>
                <a:ext cx="345242" cy="260363"/>
              </a:xfrm>
              <a:custGeom>
                <a:avLst/>
                <a:gdLst>
                  <a:gd name="connsiteX0" fmla="*/ 283666 w 345242"/>
                  <a:gd name="connsiteY0" fmla="*/ 9 h 260363"/>
                  <a:gd name="connsiteX1" fmla="*/ 343991 w 345242"/>
                  <a:gd name="connsiteY1" fmla="*/ 65096 h 260363"/>
                  <a:gd name="connsiteX2" fmla="*/ 312241 w 345242"/>
                  <a:gd name="connsiteY2" fmla="*/ 92084 h 260363"/>
                  <a:gd name="connsiteX3" fmla="*/ 175716 w 345242"/>
                  <a:gd name="connsiteY3" fmla="*/ 130184 h 260363"/>
                  <a:gd name="connsiteX4" fmla="*/ 86816 w 345242"/>
                  <a:gd name="connsiteY4" fmla="*/ 153996 h 260363"/>
                  <a:gd name="connsiteX5" fmla="*/ 9028 w 345242"/>
                  <a:gd name="connsiteY5" fmla="*/ 193684 h 260363"/>
                  <a:gd name="connsiteX6" fmla="*/ 4266 w 345242"/>
                  <a:gd name="connsiteY6" fmla="*/ 260359 h 260363"/>
                  <a:gd name="connsiteX7" fmla="*/ 32841 w 345242"/>
                  <a:gd name="connsiteY7" fmla="*/ 196859 h 260363"/>
                  <a:gd name="connsiteX8" fmla="*/ 182066 w 345242"/>
                  <a:gd name="connsiteY8" fmla="*/ 131771 h 260363"/>
                  <a:gd name="connsiteX9" fmla="*/ 296366 w 345242"/>
                  <a:gd name="connsiteY9" fmla="*/ 95259 h 260363"/>
                  <a:gd name="connsiteX10" fmla="*/ 328116 w 345242"/>
                  <a:gd name="connsiteY10" fmla="*/ 60334 h 260363"/>
                  <a:gd name="connsiteX11" fmla="*/ 283666 w 345242"/>
                  <a:gd name="connsiteY11" fmla="*/ 9 h 26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242" h="260363">
                    <a:moveTo>
                      <a:pt x="283666" y="9"/>
                    </a:moveTo>
                    <a:cubicBezTo>
                      <a:pt x="286312" y="803"/>
                      <a:pt x="339228" y="49750"/>
                      <a:pt x="343991" y="65096"/>
                    </a:cubicBezTo>
                    <a:cubicBezTo>
                      <a:pt x="348754" y="80442"/>
                      <a:pt x="340287" y="81236"/>
                      <a:pt x="312241" y="92084"/>
                    </a:cubicBezTo>
                    <a:cubicBezTo>
                      <a:pt x="284195" y="102932"/>
                      <a:pt x="213287" y="119865"/>
                      <a:pt x="175716" y="130184"/>
                    </a:cubicBezTo>
                    <a:cubicBezTo>
                      <a:pt x="138145" y="140503"/>
                      <a:pt x="114597" y="143413"/>
                      <a:pt x="86816" y="153996"/>
                    </a:cubicBezTo>
                    <a:cubicBezTo>
                      <a:pt x="59035" y="164579"/>
                      <a:pt x="22786" y="175957"/>
                      <a:pt x="9028" y="193684"/>
                    </a:cubicBezTo>
                    <a:cubicBezTo>
                      <a:pt x="-4730" y="211411"/>
                      <a:pt x="297" y="259830"/>
                      <a:pt x="4266" y="260359"/>
                    </a:cubicBezTo>
                    <a:cubicBezTo>
                      <a:pt x="8235" y="260888"/>
                      <a:pt x="3208" y="218290"/>
                      <a:pt x="32841" y="196859"/>
                    </a:cubicBezTo>
                    <a:cubicBezTo>
                      <a:pt x="62474" y="175428"/>
                      <a:pt x="138145" y="148704"/>
                      <a:pt x="182066" y="131771"/>
                    </a:cubicBezTo>
                    <a:cubicBezTo>
                      <a:pt x="225987" y="114838"/>
                      <a:pt x="272024" y="107165"/>
                      <a:pt x="296366" y="95259"/>
                    </a:cubicBezTo>
                    <a:cubicBezTo>
                      <a:pt x="320708" y="83353"/>
                      <a:pt x="325206" y="72505"/>
                      <a:pt x="328116" y="60334"/>
                    </a:cubicBezTo>
                    <a:cubicBezTo>
                      <a:pt x="331026" y="48163"/>
                      <a:pt x="281020" y="-785"/>
                      <a:pt x="283666" y="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3" name="フリーフォーム: 図形 1472">
                <a:extLst>
                  <a:ext uri="{FF2B5EF4-FFF2-40B4-BE49-F238E27FC236}">
                    <a16:creationId xmlns:a16="http://schemas.microsoft.com/office/drawing/2014/main" id="{EFC9024A-56B7-4B5A-91D7-A0F702CDC960}"/>
                  </a:ext>
                </a:extLst>
              </p:cNvPr>
              <p:cNvSpPr/>
              <p:nvPr/>
            </p:nvSpPr>
            <p:spPr>
              <a:xfrm>
                <a:off x="5213126" y="4108924"/>
                <a:ext cx="205374" cy="102825"/>
              </a:xfrm>
              <a:custGeom>
                <a:avLst/>
                <a:gdLst>
                  <a:gd name="connsiteX0" fmla="*/ 205012 w 205374"/>
                  <a:gd name="connsiteY0" fmla="*/ 4289 h 102825"/>
                  <a:gd name="connsiteX1" fmla="*/ 131987 w 205374"/>
                  <a:gd name="connsiteY1" fmla="*/ 5876 h 102825"/>
                  <a:gd name="connsiteX2" fmla="*/ 27212 w 205374"/>
                  <a:gd name="connsiteY2" fmla="*/ 59851 h 102825"/>
                  <a:gd name="connsiteX3" fmla="*/ 224 w 205374"/>
                  <a:gd name="connsiteY3" fmla="*/ 102714 h 102825"/>
                  <a:gd name="connsiteX4" fmla="*/ 36737 w 205374"/>
                  <a:gd name="connsiteY4" fmla="*/ 70964 h 102825"/>
                  <a:gd name="connsiteX5" fmla="*/ 101824 w 205374"/>
                  <a:gd name="connsiteY5" fmla="*/ 31276 h 102825"/>
                  <a:gd name="connsiteX6" fmla="*/ 205012 w 205374"/>
                  <a:gd name="connsiteY6" fmla="*/ 4289 h 102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374" h="102825">
                    <a:moveTo>
                      <a:pt x="205012" y="4289"/>
                    </a:moveTo>
                    <a:cubicBezTo>
                      <a:pt x="210039" y="56"/>
                      <a:pt x="161620" y="-3384"/>
                      <a:pt x="131987" y="5876"/>
                    </a:cubicBezTo>
                    <a:cubicBezTo>
                      <a:pt x="102354" y="15136"/>
                      <a:pt x="49172" y="43711"/>
                      <a:pt x="27212" y="59851"/>
                    </a:cubicBezTo>
                    <a:cubicBezTo>
                      <a:pt x="5252" y="75991"/>
                      <a:pt x="-1363" y="100862"/>
                      <a:pt x="224" y="102714"/>
                    </a:cubicBezTo>
                    <a:cubicBezTo>
                      <a:pt x="1811" y="104566"/>
                      <a:pt x="19804" y="82870"/>
                      <a:pt x="36737" y="70964"/>
                    </a:cubicBezTo>
                    <a:cubicBezTo>
                      <a:pt x="53670" y="59058"/>
                      <a:pt x="74307" y="44770"/>
                      <a:pt x="101824" y="31276"/>
                    </a:cubicBezTo>
                    <a:cubicBezTo>
                      <a:pt x="129341" y="17782"/>
                      <a:pt x="199985" y="8522"/>
                      <a:pt x="205012" y="42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4" name="フリーフォーム: 図形 1473">
                <a:extLst>
                  <a:ext uri="{FF2B5EF4-FFF2-40B4-BE49-F238E27FC236}">
                    <a16:creationId xmlns:a16="http://schemas.microsoft.com/office/drawing/2014/main" id="{381E9AFD-C42E-42C6-B85D-594F5D918335}"/>
                  </a:ext>
                </a:extLst>
              </p:cNvPr>
              <p:cNvSpPr/>
              <p:nvPr/>
            </p:nvSpPr>
            <p:spPr>
              <a:xfrm>
                <a:off x="5236667" y="4019486"/>
                <a:ext cx="224393" cy="767259"/>
              </a:xfrm>
              <a:custGeom>
                <a:avLst/>
                <a:gdLst>
                  <a:gd name="connsiteX0" fmla="*/ 8433 w 224393"/>
                  <a:gd name="connsiteY0" fmla="*/ 12764 h 767259"/>
                  <a:gd name="connsiteX1" fmla="*/ 19546 w 224393"/>
                  <a:gd name="connsiteY1" fmla="*/ 88964 h 767259"/>
                  <a:gd name="connsiteX2" fmla="*/ 159246 w 224393"/>
                  <a:gd name="connsiteY2" fmla="*/ 569977 h 767259"/>
                  <a:gd name="connsiteX3" fmla="*/ 194171 w 224393"/>
                  <a:gd name="connsiteY3" fmla="*/ 679514 h 767259"/>
                  <a:gd name="connsiteX4" fmla="*/ 224333 w 224393"/>
                  <a:gd name="connsiteY4" fmla="*/ 765239 h 767259"/>
                  <a:gd name="connsiteX5" fmla="*/ 186233 w 224393"/>
                  <a:gd name="connsiteY5" fmla="*/ 592202 h 767259"/>
                  <a:gd name="connsiteX6" fmla="*/ 89396 w 224393"/>
                  <a:gd name="connsiteY6" fmla="*/ 247714 h 767259"/>
                  <a:gd name="connsiteX7" fmla="*/ 8433 w 224393"/>
                  <a:gd name="connsiteY7" fmla="*/ 12764 h 76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393" h="767259">
                    <a:moveTo>
                      <a:pt x="8433" y="12764"/>
                    </a:moveTo>
                    <a:cubicBezTo>
                      <a:pt x="-3209" y="-13694"/>
                      <a:pt x="-5589" y="-3905"/>
                      <a:pt x="19546" y="88964"/>
                    </a:cubicBezTo>
                    <a:cubicBezTo>
                      <a:pt x="44681" y="181833"/>
                      <a:pt x="130142" y="471552"/>
                      <a:pt x="159246" y="569977"/>
                    </a:cubicBezTo>
                    <a:cubicBezTo>
                      <a:pt x="188350" y="668402"/>
                      <a:pt x="183323" y="646970"/>
                      <a:pt x="194171" y="679514"/>
                    </a:cubicBezTo>
                    <a:cubicBezTo>
                      <a:pt x="205019" y="712058"/>
                      <a:pt x="225656" y="779791"/>
                      <a:pt x="224333" y="765239"/>
                    </a:cubicBezTo>
                    <a:cubicBezTo>
                      <a:pt x="223010" y="750687"/>
                      <a:pt x="208722" y="678456"/>
                      <a:pt x="186233" y="592202"/>
                    </a:cubicBezTo>
                    <a:cubicBezTo>
                      <a:pt x="163744" y="505948"/>
                      <a:pt x="117706" y="340583"/>
                      <a:pt x="89396" y="247714"/>
                    </a:cubicBezTo>
                    <a:cubicBezTo>
                      <a:pt x="61086" y="154845"/>
                      <a:pt x="20075" y="39222"/>
                      <a:pt x="8433" y="127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5" name="フリーフォーム: 図形 1474">
                <a:extLst>
                  <a:ext uri="{FF2B5EF4-FFF2-40B4-BE49-F238E27FC236}">
                    <a16:creationId xmlns:a16="http://schemas.microsoft.com/office/drawing/2014/main" id="{5C0041EA-4296-4FA6-8E1F-94A705FB6610}"/>
                  </a:ext>
                </a:extLst>
              </p:cNvPr>
              <p:cNvSpPr/>
              <p:nvPr/>
            </p:nvSpPr>
            <p:spPr>
              <a:xfrm>
                <a:off x="5154290" y="4022322"/>
                <a:ext cx="73124" cy="270494"/>
              </a:xfrm>
              <a:custGeom>
                <a:avLst/>
                <a:gdLst>
                  <a:gd name="connsiteX0" fmla="*/ 71760 w 73124"/>
                  <a:gd name="connsiteY0" fmla="*/ 403 h 270494"/>
                  <a:gd name="connsiteX1" fmla="*/ 44773 w 73124"/>
                  <a:gd name="connsiteY1" fmla="*/ 176616 h 270494"/>
                  <a:gd name="connsiteX2" fmla="*/ 66998 w 73124"/>
                  <a:gd name="connsiteY2" fmla="*/ 255991 h 270494"/>
                  <a:gd name="connsiteX3" fmla="*/ 36835 w 73124"/>
                  <a:gd name="connsiteY3" fmla="*/ 270278 h 270494"/>
                  <a:gd name="connsiteX4" fmla="*/ 323 w 73124"/>
                  <a:gd name="connsiteY4" fmla="*/ 252816 h 270494"/>
                  <a:gd name="connsiteX5" fmla="*/ 59060 w 73124"/>
                  <a:gd name="connsiteY5" fmla="*/ 176616 h 270494"/>
                  <a:gd name="connsiteX6" fmla="*/ 68585 w 73124"/>
                  <a:gd name="connsiteY6" fmla="*/ 128991 h 270494"/>
                  <a:gd name="connsiteX7" fmla="*/ 71760 w 73124"/>
                  <a:gd name="connsiteY7" fmla="*/ 403 h 27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124" h="270494">
                    <a:moveTo>
                      <a:pt x="71760" y="403"/>
                    </a:moveTo>
                    <a:cubicBezTo>
                      <a:pt x="67791" y="8340"/>
                      <a:pt x="45567" y="134018"/>
                      <a:pt x="44773" y="176616"/>
                    </a:cubicBezTo>
                    <a:cubicBezTo>
                      <a:pt x="43979" y="219214"/>
                      <a:pt x="68321" y="240381"/>
                      <a:pt x="66998" y="255991"/>
                    </a:cubicBezTo>
                    <a:cubicBezTo>
                      <a:pt x="65675" y="271601"/>
                      <a:pt x="47947" y="270807"/>
                      <a:pt x="36835" y="270278"/>
                    </a:cubicBezTo>
                    <a:cubicBezTo>
                      <a:pt x="25723" y="269749"/>
                      <a:pt x="-3381" y="268426"/>
                      <a:pt x="323" y="252816"/>
                    </a:cubicBezTo>
                    <a:cubicBezTo>
                      <a:pt x="4027" y="237206"/>
                      <a:pt x="47683" y="197254"/>
                      <a:pt x="59060" y="176616"/>
                    </a:cubicBezTo>
                    <a:cubicBezTo>
                      <a:pt x="70437" y="155979"/>
                      <a:pt x="67262" y="154126"/>
                      <a:pt x="68585" y="128991"/>
                    </a:cubicBezTo>
                    <a:cubicBezTo>
                      <a:pt x="69908" y="103856"/>
                      <a:pt x="75729" y="-7534"/>
                      <a:pt x="71760" y="4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6" name="フリーフォーム: 図形 1475">
                <a:extLst>
                  <a:ext uri="{FF2B5EF4-FFF2-40B4-BE49-F238E27FC236}">
                    <a16:creationId xmlns:a16="http://schemas.microsoft.com/office/drawing/2014/main" id="{1E47D150-97F2-4512-8F3A-D887AB63B3CE}"/>
                  </a:ext>
                </a:extLst>
              </p:cNvPr>
              <p:cNvSpPr/>
              <p:nvPr/>
            </p:nvSpPr>
            <p:spPr>
              <a:xfrm>
                <a:off x="5246610" y="4375813"/>
                <a:ext cx="159952" cy="464134"/>
              </a:xfrm>
              <a:custGeom>
                <a:avLst/>
                <a:gdLst>
                  <a:gd name="connsiteX0" fmla="*/ 78 w 159952"/>
                  <a:gd name="connsiteY0" fmla="*/ 925 h 464134"/>
                  <a:gd name="connsiteX1" fmla="*/ 133428 w 159952"/>
                  <a:gd name="connsiteY1" fmla="*/ 413675 h 464134"/>
                  <a:gd name="connsiteX2" fmla="*/ 158828 w 159952"/>
                  <a:gd name="connsiteY2" fmla="*/ 445425 h 464134"/>
                  <a:gd name="connsiteX3" fmla="*/ 114378 w 159952"/>
                  <a:gd name="connsiteY3" fmla="*/ 305725 h 464134"/>
                  <a:gd name="connsiteX4" fmla="*/ 78 w 159952"/>
                  <a:gd name="connsiteY4" fmla="*/ 925 h 46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52" h="464134">
                    <a:moveTo>
                      <a:pt x="78" y="925"/>
                    </a:moveTo>
                    <a:cubicBezTo>
                      <a:pt x="3253" y="18917"/>
                      <a:pt x="106970" y="339592"/>
                      <a:pt x="133428" y="413675"/>
                    </a:cubicBezTo>
                    <a:cubicBezTo>
                      <a:pt x="159886" y="487758"/>
                      <a:pt x="162003" y="463417"/>
                      <a:pt x="158828" y="445425"/>
                    </a:cubicBezTo>
                    <a:cubicBezTo>
                      <a:pt x="155653" y="427433"/>
                      <a:pt x="137397" y="379015"/>
                      <a:pt x="114378" y="305725"/>
                    </a:cubicBezTo>
                    <a:cubicBezTo>
                      <a:pt x="91359" y="232435"/>
                      <a:pt x="-3097" y="-17067"/>
                      <a:pt x="78" y="9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7" name="フリーフォーム: 図形 1476">
                <a:extLst>
                  <a:ext uri="{FF2B5EF4-FFF2-40B4-BE49-F238E27FC236}">
                    <a16:creationId xmlns:a16="http://schemas.microsoft.com/office/drawing/2014/main" id="{4D711BA8-A694-4C56-BD33-25A5E5C153C9}"/>
                  </a:ext>
                </a:extLst>
              </p:cNvPr>
              <p:cNvSpPr/>
              <p:nvPr/>
            </p:nvSpPr>
            <p:spPr>
              <a:xfrm>
                <a:off x="5465363" y="4810035"/>
                <a:ext cx="76835" cy="211495"/>
              </a:xfrm>
              <a:custGeom>
                <a:avLst/>
                <a:gdLst>
                  <a:gd name="connsiteX0" fmla="*/ 400 w 76835"/>
                  <a:gd name="connsiteY0" fmla="*/ 90 h 211495"/>
                  <a:gd name="connsiteX1" fmla="*/ 63900 w 76835"/>
                  <a:gd name="connsiteY1" fmla="*/ 149315 h 211495"/>
                  <a:gd name="connsiteX2" fmla="*/ 75012 w 76835"/>
                  <a:gd name="connsiteY2" fmla="*/ 211228 h 211495"/>
                  <a:gd name="connsiteX3" fmla="*/ 38500 w 76835"/>
                  <a:gd name="connsiteY3" fmla="*/ 128678 h 211495"/>
                  <a:gd name="connsiteX4" fmla="*/ 400 w 76835"/>
                  <a:gd name="connsiteY4" fmla="*/ 90 h 21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35" h="211495">
                    <a:moveTo>
                      <a:pt x="400" y="90"/>
                    </a:moveTo>
                    <a:cubicBezTo>
                      <a:pt x="4633" y="3529"/>
                      <a:pt x="51465" y="114125"/>
                      <a:pt x="63900" y="149315"/>
                    </a:cubicBezTo>
                    <a:cubicBezTo>
                      <a:pt x="76335" y="184505"/>
                      <a:pt x="79245" y="214667"/>
                      <a:pt x="75012" y="211228"/>
                    </a:cubicBezTo>
                    <a:cubicBezTo>
                      <a:pt x="70779" y="207789"/>
                      <a:pt x="50406" y="164661"/>
                      <a:pt x="38500" y="128678"/>
                    </a:cubicBezTo>
                    <a:cubicBezTo>
                      <a:pt x="26594" y="92695"/>
                      <a:pt x="-3833" y="-3349"/>
                      <a:pt x="400" y="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8" name="フリーフォーム: 図形 1477">
                <a:extLst>
                  <a:ext uri="{FF2B5EF4-FFF2-40B4-BE49-F238E27FC236}">
                    <a16:creationId xmlns:a16="http://schemas.microsoft.com/office/drawing/2014/main" id="{DB980795-A783-47CC-83B1-1DD1F687CD94}"/>
                  </a:ext>
                </a:extLst>
              </p:cNvPr>
              <p:cNvSpPr/>
              <p:nvPr/>
            </p:nvSpPr>
            <p:spPr>
              <a:xfrm>
                <a:off x="5412499" y="4832401"/>
                <a:ext cx="136235" cy="214848"/>
              </a:xfrm>
              <a:custGeom>
                <a:avLst/>
                <a:gdLst>
                  <a:gd name="connsiteX0" fmla="*/ 876 w 136235"/>
                  <a:gd name="connsiteY0" fmla="*/ 1537 h 214848"/>
                  <a:gd name="connsiteX1" fmla="*/ 35801 w 136235"/>
                  <a:gd name="connsiteY1" fmla="*/ 101549 h 214848"/>
                  <a:gd name="connsiteX2" fmla="*/ 112001 w 136235"/>
                  <a:gd name="connsiteY2" fmla="*/ 209499 h 214848"/>
                  <a:gd name="connsiteX3" fmla="*/ 134226 w 136235"/>
                  <a:gd name="connsiteY3" fmla="*/ 196799 h 214848"/>
                  <a:gd name="connsiteX4" fmla="*/ 69139 w 136235"/>
                  <a:gd name="connsiteY4" fmla="*/ 182512 h 214848"/>
                  <a:gd name="connsiteX5" fmla="*/ 876 w 136235"/>
                  <a:gd name="connsiteY5" fmla="*/ 1537 h 21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235" h="214848">
                    <a:moveTo>
                      <a:pt x="876" y="1537"/>
                    </a:moveTo>
                    <a:cubicBezTo>
                      <a:pt x="-4680" y="-11957"/>
                      <a:pt x="17280" y="66889"/>
                      <a:pt x="35801" y="101549"/>
                    </a:cubicBezTo>
                    <a:cubicBezTo>
                      <a:pt x="54322" y="136209"/>
                      <a:pt x="95597" y="193624"/>
                      <a:pt x="112001" y="209499"/>
                    </a:cubicBezTo>
                    <a:cubicBezTo>
                      <a:pt x="128405" y="225374"/>
                      <a:pt x="141370" y="201297"/>
                      <a:pt x="134226" y="196799"/>
                    </a:cubicBezTo>
                    <a:cubicBezTo>
                      <a:pt x="127082" y="192301"/>
                      <a:pt x="87924" y="212410"/>
                      <a:pt x="69139" y="182512"/>
                    </a:cubicBezTo>
                    <a:cubicBezTo>
                      <a:pt x="50354" y="152614"/>
                      <a:pt x="6432" y="15031"/>
                      <a:pt x="876" y="153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9" name="フリーフォーム: 図形 1478">
                <a:extLst>
                  <a:ext uri="{FF2B5EF4-FFF2-40B4-BE49-F238E27FC236}">
                    <a16:creationId xmlns:a16="http://schemas.microsoft.com/office/drawing/2014/main" id="{E56A989A-0887-4106-A175-04CF4F8CB21A}"/>
                  </a:ext>
                </a:extLst>
              </p:cNvPr>
              <p:cNvSpPr/>
              <p:nvPr/>
            </p:nvSpPr>
            <p:spPr>
              <a:xfrm>
                <a:off x="4306732" y="3555239"/>
                <a:ext cx="329532" cy="64284"/>
              </a:xfrm>
              <a:custGeom>
                <a:avLst/>
                <a:gdLst>
                  <a:gd name="connsiteX0" fmla="*/ 156 w 329532"/>
                  <a:gd name="connsiteY0" fmla="*/ 64261 h 64284"/>
                  <a:gd name="connsiteX1" fmla="*/ 192243 w 329532"/>
                  <a:gd name="connsiteY1" fmla="*/ 8699 h 64284"/>
                  <a:gd name="connsiteX2" fmla="*/ 324006 w 329532"/>
                  <a:gd name="connsiteY2" fmla="*/ 56324 h 64284"/>
                  <a:gd name="connsiteX3" fmla="*/ 297018 w 329532"/>
                  <a:gd name="connsiteY3" fmla="*/ 26161 h 64284"/>
                  <a:gd name="connsiteX4" fmla="*/ 225581 w 329532"/>
                  <a:gd name="connsiteY4" fmla="*/ 761 h 64284"/>
                  <a:gd name="connsiteX5" fmla="*/ 156 w 329532"/>
                  <a:gd name="connsiteY5" fmla="*/ 64261 h 6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532" h="64284">
                    <a:moveTo>
                      <a:pt x="156" y="64261"/>
                    </a:moveTo>
                    <a:cubicBezTo>
                      <a:pt x="-5400" y="65584"/>
                      <a:pt x="138268" y="10022"/>
                      <a:pt x="192243" y="8699"/>
                    </a:cubicBezTo>
                    <a:cubicBezTo>
                      <a:pt x="246218" y="7376"/>
                      <a:pt x="306544" y="53414"/>
                      <a:pt x="324006" y="56324"/>
                    </a:cubicBezTo>
                    <a:cubicBezTo>
                      <a:pt x="341468" y="59234"/>
                      <a:pt x="313422" y="35421"/>
                      <a:pt x="297018" y="26161"/>
                    </a:cubicBezTo>
                    <a:cubicBezTo>
                      <a:pt x="280614" y="16900"/>
                      <a:pt x="273735" y="-4266"/>
                      <a:pt x="225581" y="761"/>
                    </a:cubicBezTo>
                    <a:cubicBezTo>
                      <a:pt x="177427" y="5788"/>
                      <a:pt x="5712" y="62938"/>
                      <a:pt x="156" y="6426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0" name="フリーフォーム: 図形 1479">
                <a:extLst>
                  <a:ext uri="{FF2B5EF4-FFF2-40B4-BE49-F238E27FC236}">
                    <a16:creationId xmlns:a16="http://schemas.microsoft.com/office/drawing/2014/main" id="{7E385485-FF52-4D88-B57A-F956C531FEE8}"/>
                  </a:ext>
                </a:extLst>
              </p:cNvPr>
              <p:cNvSpPr/>
              <p:nvPr/>
            </p:nvSpPr>
            <p:spPr>
              <a:xfrm>
                <a:off x="4295375" y="3517187"/>
                <a:ext cx="333960" cy="104235"/>
              </a:xfrm>
              <a:custGeom>
                <a:avLst/>
                <a:gdLst>
                  <a:gd name="connsiteX0" fmla="*/ 400 w 333960"/>
                  <a:gd name="connsiteY0" fmla="*/ 103901 h 104235"/>
                  <a:gd name="connsiteX1" fmla="*/ 144863 w 333960"/>
                  <a:gd name="connsiteY1" fmla="*/ 35638 h 104235"/>
                  <a:gd name="connsiteX2" fmla="*/ 241700 w 333960"/>
                  <a:gd name="connsiteY2" fmla="*/ 16588 h 104235"/>
                  <a:gd name="connsiteX3" fmla="*/ 292500 w 333960"/>
                  <a:gd name="connsiteY3" fmla="*/ 35638 h 104235"/>
                  <a:gd name="connsiteX4" fmla="*/ 333775 w 333960"/>
                  <a:gd name="connsiteY4" fmla="*/ 89613 h 104235"/>
                  <a:gd name="connsiteX5" fmla="*/ 306788 w 333960"/>
                  <a:gd name="connsiteY5" fmla="*/ 53101 h 104235"/>
                  <a:gd name="connsiteX6" fmla="*/ 284563 w 333960"/>
                  <a:gd name="connsiteY6" fmla="*/ 15001 h 104235"/>
                  <a:gd name="connsiteX7" fmla="*/ 192488 w 333960"/>
                  <a:gd name="connsiteY7" fmla="*/ 3888 h 104235"/>
                  <a:gd name="connsiteX8" fmla="*/ 400 w 333960"/>
                  <a:gd name="connsiteY8" fmla="*/ 103901 h 10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960" h="104235">
                    <a:moveTo>
                      <a:pt x="400" y="103901"/>
                    </a:moveTo>
                    <a:cubicBezTo>
                      <a:pt x="-7537" y="109193"/>
                      <a:pt x="104646" y="50190"/>
                      <a:pt x="144863" y="35638"/>
                    </a:cubicBezTo>
                    <a:cubicBezTo>
                      <a:pt x="185080" y="21086"/>
                      <a:pt x="217094" y="16588"/>
                      <a:pt x="241700" y="16588"/>
                    </a:cubicBezTo>
                    <a:cubicBezTo>
                      <a:pt x="266306" y="16588"/>
                      <a:pt x="277154" y="23467"/>
                      <a:pt x="292500" y="35638"/>
                    </a:cubicBezTo>
                    <a:cubicBezTo>
                      <a:pt x="307846" y="47809"/>
                      <a:pt x="331394" y="86703"/>
                      <a:pt x="333775" y="89613"/>
                    </a:cubicBezTo>
                    <a:cubicBezTo>
                      <a:pt x="336156" y="92523"/>
                      <a:pt x="314990" y="65536"/>
                      <a:pt x="306788" y="53101"/>
                    </a:cubicBezTo>
                    <a:cubicBezTo>
                      <a:pt x="298586" y="40666"/>
                      <a:pt x="303613" y="23203"/>
                      <a:pt x="284563" y="15001"/>
                    </a:cubicBezTo>
                    <a:cubicBezTo>
                      <a:pt x="265513" y="6799"/>
                      <a:pt x="236144" y="-6695"/>
                      <a:pt x="192488" y="3888"/>
                    </a:cubicBezTo>
                    <a:cubicBezTo>
                      <a:pt x="148832" y="14471"/>
                      <a:pt x="8337" y="98609"/>
                      <a:pt x="400" y="1039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1" name="フリーフォーム: 図形 1480">
                <a:extLst>
                  <a:ext uri="{FF2B5EF4-FFF2-40B4-BE49-F238E27FC236}">
                    <a16:creationId xmlns:a16="http://schemas.microsoft.com/office/drawing/2014/main" id="{F9371309-5372-4D77-B2E5-2B1139AE65D2}"/>
                  </a:ext>
                </a:extLst>
              </p:cNvPr>
              <p:cNvSpPr/>
              <p:nvPr/>
            </p:nvSpPr>
            <p:spPr>
              <a:xfrm>
                <a:off x="4454050" y="3580647"/>
                <a:ext cx="27594" cy="136550"/>
              </a:xfrm>
              <a:custGeom>
                <a:avLst/>
                <a:gdLst>
                  <a:gd name="connsiteX0" fmla="*/ 11588 w 27594"/>
                  <a:gd name="connsiteY0" fmla="*/ 753 h 136550"/>
                  <a:gd name="connsiteX1" fmla="*/ 27463 w 27594"/>
                  <a:gd name="connsiteY1" fmla="*/ 134103 h 136550"/>
                  <a:gd name="connsiteX2" fmla="*/ 2063 w 27594"/>
                  <a:gd name="connsiteY2" fmla="*/ 81716 h 136550"/>
                  <a:gd name="connsiteX3" fmla="*/ 11588 w 27594"/>
                  <a:gd name="connsiteY3" fmla="*/ 753 h 1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94" h="136550">
                    <a:moveTo>
                      <a:pt x="11588" y="753"/>
                    </a:moveTo>
                    <a:cubicBezTo>
                      <a:pt x="15821" y="9484"/>
                      <a:pt x="29050" y="120609"/>
                      <a:pt x="27463" y="134103"/>
                    </a:cubicBezTo>
                    <a:cubicBezTo>
                      <a:pt x="25876" y="147597"/>
                      <a:pt x="8942" y="101824"/>
                      <a:pt x="2063" y="81716"/>
                    </a:cubicBezTo>
                    <a:cubicBezTo>
                      <a:pt x="-4816" y="61608"/>
                      <a:pt x="7355" y="-7978"/>
                      <a:pt x="11588" y="7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2" name="フリーフォーム: 図形 1481">
                <a:extLst>
                  <a:ext uri="{FF2B5EF4-FFF2-40B4-BE49-F238E27FC236}">
                    <a16:creationId xmlns:a16="http://schemas.microsoft.com/office/drawing/2014/main" id="{EBB9B583-F1CC-4111-8138-B67D8C87A419}"/>
                  </a:ext>
                </a:extLst>
              </p:cNvPr>
              <p:cNvSpPr/>
              <p:nvPr/>
            </p:nvSpPr>
            <p:spPr>
              <a:xfrm>
                <a:off x="4392591" y="3622230"/>
                <a:ext cx="243506" cy="136986"/>
              </a:xfrm>
              <a:custGeom>
                <a:avLst/>
                <a:gdLst>
                  <a:gd name="connsiteX0" fmla="*/ 22 w 243506"/>
                  <a:gd name="connsiteY0" fmla="*/ 136970 h 136986"/>
                  <a:gd name="connsiteX1" fmla="*/ 109559 w 243506"/>
                  <a:gd name="connsiteY1" fmla="*/ 81408 h 136986"/>
                  <a:gd name="connsiteX2" fmla="*/ 179409 w 243506"/>
                  <a:gd name="connsiteY2" fmla="*/ 92520 h 136986"/>
                  <a:gd name="connsiteX3" fmla="*/ 238147 w 243506"/>
                  <a:gd name="connsiteY3" fmla="*/ 90933 h 136986"/>
                  <a:gd name="connsiteX4" fmla="*/ 239734 w 243506"/>
                  <a:gd name="connsiteY4" fmla="*/ 41720 h 136986"/>
                  <a:gd name="connsiteX5" fmla="*/ 228622 w 243506"/>
                  <a:gd name="connsiteY5" fmla="*/ 445 h 136986"/>
                  <a:gd name="connsiteX6" fmla="*/ 223859 w 243506"/>
                  <a:gd name="connsiteY6" fmla="*/ 68708 h 136986"/>
                  <a:gd name="connsiteX7" fmla="*/ 187347 w 243506"/>
                  <a:gd name="connsiteY7" fmla="*/ 67120 h 136986"/>
                  <a:gd name="connsiteX8" fmla="*/ 119084 w 243506"/>
                  <a:gd name="connsiteY8" fmla="*/ 75058 h 136986"/>
                  <a:gd name="connsiteX9" fmla="*/ 22 w 243506"/>
                  <a:gd name="connsiteY9" fmla="*/ 136970 h 1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506" h="136986">
                    <a:moveTo>
                      <a:pt x="22" y="136970"/>
                    </a:moveTo>
                    <a:cubicBezTo>
                      <a:pt x="-1566" y="138028"/>
                      <a:pt x="79661" y="88816"/>
                      <a:pt x="109559" y="81408"/>
                    </a:cubicBezTo>
                    <a:cubicBezTo>
                      <a:pt x="139457" y="74000"/>
                      <a:pt x="157978" y="90932"/>
                      <a:pt x="179409" y="92520"/>
                    </a:cubicBezTo>
                    <a:cubicBezTo>
                      <a:pt x="200840" y="94108"/>
                      <a:pt x="228093" y="99400"/>
                      <a:pt x="238147" y="90933"/>
                    </a:cubicBezTo>
                    <a:cubicBezTo>
                      <a:pt x="248201" y="82466"/>
                      <a:pt x="241321" y="56801"/>
                      <a:pt x="239734" y="41720"/>
                    </a:cubicBezTo>
                    <a:cubicBezTo>
                      <a:pt x="238147" y="26639"/>
                      <a:pt x="231268" y="-4053"/>
                      <a:pt x="228622" y="445"/>
                    </a:cubicBezTo>
                    <a:cubicBezTo>
                      <a:pt x="225976" y="4943"/>
                      <a:pt x="230738" y="57596"/>
                      <a:pt x="223859" y="68708"/>
                    </a:cubicBezTo>
                    <a:cubicBezTo>
                      <a:pt x="216980" y="79820"/>
                      <a:pt x="204809" y="66062"/>
                      <a:pt x="187347" y="67120"/>
                    </a:cubicBezTo>
                    <a:cubicBezTo>
                      <a:pt x="169885" y="68178"/>
                      <a:pt x="148188" y="67385"/>
                      <a:pt x="119084" y="75058"/>
                    </a:cubicBezTo>
                    <a:cubicBezTo>
                      <a:pt x="89980" y="82731"/>
                      <a:pt x="1610" y="135912"/>
                      <a:pt x="22" y="1369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3" name="フリーフォーム: 図形 1482">
                <a:extLst>
                  <a:ext uri="{FF2B5EF4-FFF2-40B4-BE49-F238E27FC236}">
                    <a16:creationId xmlns:a16="http://schemas.microsoft.com/office/drawing/2014/main" id="{549CDD94-B911-49D4-B4C3-1018089D2D7C}"/>
                  </a:ext>
                </a:extLst>
              </p:cNvPr>
              <p:cNvSpPr/>
              <p:nvPr/>
            </p:nvSpPr>
            <p:spPr>
              <a:xfrm>
                <a:off x="4308473" y="3620810"/>
                <a:ext cx="105171" cy="144979"/>
              </a:xfrm>
              <a:custGeom>
                <a:avLst/>
                <a:gdLst>
                  <a:gd name="connsiteX0" fmla="*/ 2 w 105171"/>
                  <a:gd name="connsiteY0" fmla="*/ 278 h 144979"/>
                  <a:gd name="connsiteX1" fmla="*/ 31752 w 105171"/>
                  <a:gd name="connsiteY1" fmla="*/ 108228 h 144979"/>
                  <a:gd name="connsiteX2" fmla="*/ 73027 w 105171"/>
                  <a:gd name="connsiteY2" fmla="*/ 138390 h 144979"/>
                  <a:gd name="connsiteX3" fmla="*/ 104777 w 105171"/>
                  <a:gd name="connsiteY3" fmla="*/ 143153 h 144979"/>
                  <a:gd name="connsiteX4" fmla="*/ 50802 w 105171"/>
                  <a:gd name="connsiteY4" fmla="*/ 114578 h 144979"/>
                  <a:gd name="connsiteX5" fmla="*/ 33340 w 105171"/>
                  <a:gd name="connsiteY5" fmla="*/ 78065 h 144979"/>
                  <a:gd name="connsiteX6" fmla="*/ 2 w 105171"/>
                  <a:gd name="connsiteY6" fmla="*/ 278 h 14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71" h="144979">
                    <a:moveTo>
                      <a:pt x="2" y="278"/>
                    </a:moveTo>
                    <a:cubicBezTo>
                      <a:pt x="-263" y="5305"/>
                      <a:pt x="19581" y="85209"/>
                      <a:pt x="31752" y="108228"/>
                    </a:cubicBezTo>
                    <a:cubicBezTo>
                      <a:pt x="43923" y="131247"/>
                      <a:pt x="60856" y="132569"/>
                      <a:pt x="73027" y="138390"/>
                    </a:cubicBezTo>
                    <a:cubicBezTo>
                      <a:pt x="85198" y="144211"/>
                      <a:pt x="108481" y="147122"/>
                      <a:pt x="104777" y="143153"/>
                    </a:cubicBezTo>
                    <a:cubicBezTo>
                      <a:pt x="101073" y="139184"/>
                      <a:pt x="62708" y="125426"/>
                      <a:pt x="50802" y="114578"/>
                    </a:cubicBezTo>
                    <a:cubicBezTo>
                      <a:pt x="38896" y="103730"/>
                      <a:pt x="40484" y="96321"/>
                      <a:pt x="33340" y="78065"/>
                    </a:cubicBezTo>
                    <a:cubicBezTo>
                      <a:pt x="26196" y="59809"/>
                      <a:pt x="267" y="-4749"/>
                      <a:pt x="2" y="2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4" name="フリーフォーム: 図形 1483">
                <a:extLst>
                  <a:ext uri="{FF2B5EF4-FFF2-40B4-BE49-F238E27FC236}">
                    <a16:creationId xmlns:a16="http://schemas.microsoft.com/office/drawing/2014/main" id="{45BA6CD3-86D8-4EAA-9FCF-6BBF472CDF71}"/>
                  </a:ext>
                </a:extLst>
              </p:cNvPr>
              <p:cNvSpPr/>
              <p:nvPr/>
            </p:nvSpPr>
            <p:spPr>
              <a:xfrm>
                <a:off x="4549600" y="3674924"/>
                <a:ext cx="69814" cy="94394"/>
              </a:xfrm>
              <a:custGeom>
                <a:avLst/>
                <a:gdLst>
                  <a:gd name="connsiteX0" fmla="*/ 68438 w 69814"/>
                  <a:gd name="connsiteY0" fmla="*/ 139 h 94394"/>
                  <a:gd name="connsiteX1" fmla="*/ 58913 w 69814"/>
                  <a:gd name="connsiteY1" fmla="*/ 73164 h 94394"/>
                  <a:gd name="connsiteX2" fmla="*/ 175 w 69814"/>
                  <a:gd name="connsiteY2" fmla="*/ 93801 h 94394"/>
                  <a:gd name="connsiteX3" fmla="*/ 41450 w 69814"/>
                  <a:gd name="connsiteY3" fmla="*/ 55701 h 94394"/>
                  <a:gd name="connsiteX4" fmla="*/ 68438 w 69814"/>
                  <a:gd name="connsiteY4" fmla="*/ 139 h 9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14" h="94394">
                    <a:moveTo>
                      <a:pt x="68438" y="139"/>
                    </a:moveTo>
                    <a:cubicBezTo>
                      <a:pt x="71348" y="3049"/>
                      <a:pt x="70290" y="57554"/>
                      <a:pt x="58913" y="73164"/>
                    </a:cubicBezTo>
                    <a:cubicBezTo>
                      <a:pt x="47536" y="88774"/>
                      <a:pt x="3085" y="96711"/>
                      <a:pt x="175" y="93801"/>
                    </a:cubicBezTo>
                    <a:cubicBezTo>
                      <a:pt x="-2735" y="90891"/>
                      <a:pt x="31396" y="70782"/>
                      <a:pt x="41450" y="55701"/>
                    </a:cubicBezTo>
                    <a:cubicBezTo>
                      <a:pt x="51504" y="40620"/>
                      <a:pt x="65528" y="-2771"/>
                      <a:pt x="68438" y="13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5" name="フリーフォーム: 図形 1484">
                <a:extLst>
                  <a:ext uri="{FF2B5EF4-FFF2-40B4-BE49-F238E27FC236}">
                    <a16:creationId xmlns:a16="http://schemas.microsoft.com/office/drawing/2014/main" id="{15F9DC28-1683-4377-9AB2-46F2EEE07615}"/>
                  </a:ext>
                </a:extLst>
              </p:cNvPr>
              <p:cNvSpPr/>
              <p:nvPr/>
            </p:nvSpPr>
            <p:spPr>
              <a:xfrm>
                <a:off x="4403724" y="3704899"/>
                <a:ext cx="150681" cy="116088"/>
              </a:xfrm>
              <a:custGeom>
                <a:avLst/>
                <a:gdLst>
                  <a:gd name="connsiteX0" fmla="*/ 63501 w 150681"/>
                  <a:gd name="connsiteY0" fmla="*/ 326 h 116088"/>
                  <a:gd name="connsiteX1" fmla="*/ 111126 w 150681"/>
                  <a:gd name="connsiteY1" fmla="*/ 22551 h 116088"/>
                  <a:gd name="connsiteX2" fmla="*/ 147639 w 150681"/>
                  <a:gd name="connsiteY2" fmla="*/ 5089 h 116088"/>
                  <a:gd name="connsiteX3" fmla="*/ 144464 w 150681"/>
                  <a:gd name="connsiteY3" fmla="*/ 60651 h 116088"/>
                  <a:gd name="connsiteX4" fmla="*/ 111126 w 150681"/>
                  <a:gd name="connsiteY4" fmla="*/ 74939 h 116088"/>
                  <a:gd name="connsiteX5" fmla="*/ 66676 w 150681"/>
                  <a:gd name="connsiteY5" fmla="*/ 101926 h 116088"/>
                  <a:gd name="connsiteX6" fmla="*/ 65089 w 150681"/>
                  <a:gd name="connsiteY6" fmla="*/ 113039 h 116088"/>
                  <a:gd name="connsiteX7" fmla="*/ 39689 w 150681"/>
                  <a:gd name="connsiteY7" fmla="*/ 113039 h 116088"/>
                  <a:gd name="connsiteX8" fmla="*/ 33339 w 150681"/>
                  <a:gd name="connsiteY8" fmla="*/ 78114 h 116088"/>
                  <a:gd name="connsiteX9" fmla="*/ 1 w 150681"/>
                  <a:gd name="connsiteY9" fmla="*/ 55889 h 116088"/>
                  <a:gd name="connsiteX10" fmla="*/ 34926 w 150681"/>
                  <a:gd name="connsiteY10" fmla="*/ 68589 h 116088"/>
                  <a:gd name="connsiteX11" fmla="*/ 104776 w 150681"/>
                  <a:gd name="connsiteY11" fmla="*/ 68589 h 116088"/>
                  <a:gd name="connsiteX12" fmla="*/ 142876 w 150681"/>
                  <a:gd name="connsiteY12" fmla="*/ 51126 h 116088"/>
                  <a:gd name="connsiteX13" fmla="*/ 130176 w 150681"/>
                  <a:gd name="connsiteY13" fmla="*/ 43189 h 116088"/>
                  <a:gd name="connsiteX14" fmla="*/ 63501 w 150681"/>
                  <a:gd name="connsiteY14" fmla="*/ 326 h 1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681" h="116088">
                    <a:moveTo>
                      <a:pt x="63501" y="326"/>
                    </a:moveTo>
                    <a:cubicBezTo>
                      <a:pt x="60326" y="-3114"/>
                      <a:pt x="97103" y="21757"/>
                      <a:pt x="111126" y="22551"/>
                    </a:cubicBezTo>
                    <a:cubicBezTo>
                      <a:pt x="125149" y="23345"/>
                      <a:pt x="142083" y="-1261"/>
                      <a:pt x="147639" y="5089"/>
                    </a:cubicBezTo>
                    <a:cubicBezTo>
                      <a:pt x="153195" y="11439"/>
                      <a:pt x="150549" y="49009"/>
                      <a:pt x="144464" y="60651"/>
                    </a:cubicBezTo>
                    <a:cubicBezTo>
                      <a:pt x="138379" y="72293"/>
                      <a:pt x="124091" y="68060"/>
                      <a:pt x="111126" y="74939"/>
                    </a:cubicBezTo>
                    <a:cubicBezTo>
                      <a:pt x="98161" y="81818"/>
                      <a:pt x="74349" y="95576"/>
                      <a:pt x="66676" y="101926"/>
                    </a:cubicBezTo>
                    <a:cubicBezTo>
                      <a:pt x="59003" y="108276"/>
                      <a:pt x="69587" y="111187"/>
                      <a:pt x="65089" y="113039"/>
                    </a:cubicBezTo>
                    <a:cubicBezTo>
                      <a:pt x="60591" y="114891"/>
                      <a:pt x="44981" y="118860"/>
                      <a:pt x="39689" y="113039"/>
                    </a:cubicBezTo>
                    <a:cubicBezTo>
                      <a:pt x="34397" y="107218"/>
                      <a:pt x="39954" y="87639"/>
                      <a:pt x="33339" y="78114"/>
                    </a:cubicBezTo>
                    <a:cubicBezTo>
                      <a:pt x="26724" y="68589"/>
                      <a:pt x="-263" y="57476"/>
                      <a:pt x="1" y="55889"/>
                    </a:cubicBezTo>
                    <a:cubicBezTo>
                      <a:pt x="265" y="54302"/>
                      <a:pt x="17464" y="66472"/>
                      <a:pt x="34926" y="68589"/>
                    </a:cubicBezTo>
                    <a:cubicBezTo>
                      <a:pt x="52388" y="70706"/>
                      <a:pt x="86784" y="71500"/>
                      <a:pt x="104776" y="68589"/>
                    </a:cubicBezTo>
                    <a:cubicBezTo>
                      <a:pt x="122768" y="65678"/>
                      <a:pt x="138643" y="55359"/>
                      <a:pt x="142876" y="51126"/>
                    </a:cubicBezTo>
                    <a:cubicBezTo>
                      <a:pt x="147109" y="46893"/>
                      <a:pt x="142082" y="48481"/>
                      <a:pt x="130176" y="43189"/>
                    </a:cubicBezTo>
                    <a:cubicBezTo>
                      <a:pt x="118270" y="37897"/>
                      <a:pt x="66676" y="3766"/>
                      <a:pt x="63501" y="3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6" name="フリーフォーム: 図形 1485">
                <a:extLst>
                  <a:ext uri="{FF2B5EF4-FFF2-40B4-BE49-F238E27FC236}">
                    <a16:creationId xmlns:a16="http://schemas.microsoft.com/office/drawing/2014/main" id="{E4826BAD-1763-4326-BEF6-6F7736427C6B}"/>
                  </a:ext>
                </a:extLst>
              </p:cNvPr>
              <p:cNvSpPr/>
              <p:nvPr/>
            </p:nvSpPr>
            <p:spPr>
              <a:xfrm>
                <a:off x="4257991" y="3922642"/>
                <a:ext cx="264975" cy="221382"/>
              </a:xfrm>
              <a:custGeom>
                <a:avLst/>
                <a:gdLst>
                  <a:gd name="connsiteX0" fmla="*/ 264797 w 264975"/>
                  <a:gd name="connsiteY0" fmla="*/ 71 h 221382"/>
                  <a:gd name="connsiteX1" fmla="*/ 244159 w 264975"/>
                  <a:gd name="connsiteY1" fmla="*/ 103258 h 221382"/>
                  <a:gd name="connsiteX2" fmla="*/ 207647 w 264975"/>
                  <a:gd name="connsiteY2" fmla="*/ 122308 h 221382"/>
                  <a:gd name="connsiteX3" fmla="*/ 201297 w 264975"/>
                  <a:gd name="connsiteY3" fmla="*/ 193746 h 221382"/>
                  <a:gd name="connsiteX4" fmla="*/ 107634 w 264975"/>
                  <a:gd name="connsiteY4" fmla="*/ 204858 h 221382"/>
                  <a:gd name="connsiteX5" fmla="*/ 1272 w 264975"/>
                  <a:gd name="connsiteY5" fmla="*/ 220733 h 221382"/>
                  <a:gd name="connsiteX6" fmla="*/ 183834 w 264975"/>
                  <a:gd name="connsiteY6" fmla="*/ 181046 h 221382"/>
                  <a:gd name="connsiteX7" fmla="*/ 187009 w 264975"/>
                  <a:gd name="connsiteY7" fmla="*/ 130246 h 221382"/>
                  <a:gd name="connsiteX8" fmla="*/ 233047 w 264975"/>
                  <a:gd name="connsiteY8" fmla="*/ 87383 h 221382"/>
                  <a:gd name="connsiteX9" fmla="*/ 264797 w 264975"/>
                  <a:gd name="connsiteY9" fmla="*/ 71 h 22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75" h="221382">
                    <a:moveTo>
                      <a:pt x="264797" y="71"/>
                    </a:moveTo>
                    <a:cubicBezTo>
                      <a:pt x="266649" y="2717"/>
                      <a:pt x="253684" y="82885"/>
                      <a:pt x="244159" y="103258"/>
                    </a:cubicBezTo>
                    <a:cubicBezTo>
                      <a:pt x="234634" y="123631"/>
                      <a:pt x="214791" y="107227"/>
                      <a:pt x="207647" y="122308"/>
                    </a:cubicBezTo>
                    <a:cubicBezTo>
                      <a:pt x="200503" y="137389"/>
                      <a:pt x="217966" y="179988"/>
                      <a:pt x="201297" y="193746"/>
                    </a:cubicBezTo>
                    <a:cubicBezTo>
                      <a:pt x="184628" y="207504"/>
                      <a:pt x="140971" y="200360"/>
                      <a:pt x="107634" y="204858"/>
                    </a:cubicBezTo>
                    <a:cubicBezTo>
                      <a:pt x="74296" y="209356"/>
                      <a:pt x="-11428" y="224702"/>
                      <a:pt x="1272" y="220733"/>
                    </a:cubicBezTo>
                    <a:cubicBezTo>
                      <a:pt x="13972" y="216764"/>
                      <a:pt x="152878" y="196127"/>
                      <a:pt x="183834" y="181046"/>
                    </a:cubicBezTo>
                    <a:cubicBezTo>
                      <a:pt x="214790" y="165965"/>
                      <a:pt x="178807" y="145856"/>
                      <a:pt x="187009" y="130246"/>
                    </a:cubicBezTo>
                    <a:cubicBezTo>
                      <a:pt x="195211" y="114636"/>
                      <a:pt x="221405" y="105904"/>
                      <a:pt x="233047" y="87383"/>
                    </a:cubicBezTo>
                    <a:cubicBezTo>
                      <a:pt x="244689" y="68862"/>
                      <a:pt x="262945" y="-2575"/>
                      <a:pt x="264797" y="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7" name="フリーフォーム: 図形 1486">
                <a:extLst>
                  <a:ext uri="{FF2B5EF4-FFF2-40B4-BE49-F238E27FC236}">
                    <a16:creationId xmlns:a16="http://schemas.microsoft.com/office/drawing/2014/main" id="{31AA29EA-6BF5-480C-8A6F-21EE409D6752}"/>
                  </a:ext>
                </a:extLst>
              </p:cNvPr>
              <p:cNvSpPr/>
              <p:nvPr/>
            </p:nvSpPr>
            <p:spPr>
              <a:xfrm>
                <a:off x="3519241" y="3792280"/>
                <a:ext cx="765800" cy="248671"/>
              </a:xfrm>
              <a:custGeom>
                <a:avLst/>
                <a:gdLst>
                  <a:gd name="connsiteX0" fmla="*/ 765422 w 765800"/>
                  <a:gd name="connsiteY0" fmla="*/ 258 h 248671"/>
                  <a:gd name="connsiteX1" fmla="*/ 581272 w 765800"/>
                  <a:gd name="connsiteY1" fmla="*/ 65345 h 248671"/>
                  <a:gd name="connsiteX2" fmla="*/ 476497 w 765800"/>
                  <a:gd name="connsiteY2" fmla="*/ 84395 h 248671"/>
                  <a:gd name="connsiteX3" fmla="*/ 427284 w 765800"/>
                  <a:gd name="connsiteY3" fmla="*/ 139958 h 248671"/>
                  <a:gd name="connsiteX4" fmla="*/ 312984 w 765800"/>
                  <a:gd name="connsiteY4" fmla="*/ 181233 h 248671"/>
                  <a:gd name="connsiteX5" fmla="*/ 33584 w 765800"/>
                  <a:gd name="connsiteY5" fmla="*/ 238383 h 248671"/>
                  <a:gd name="connsiteX6" fmla="*/ 44697 w 765800"/>
                  <a:gd name="connsiteY6" fmla="*/ 243145 h 248671"/>
                  <a:gd name="connsiteX7" fmla="*/ 390772 w 765800"/>
                  <a:gd name="connsiteY7" fmla="*/ 179645 h 248671"/>
                  <a:gd name="connsiteX8" fmla="*/ 457447 w 765800"/>
                  <a:gd name="connsiteY8" fmla="*/ 143133 h 248671"/>
                  <a:gd name="connsiteX9" fmla="*/ 528884 w 765800"/>
                  <a:gd name="connsiteY9" fmla="*/ 92333 h 248671"/>
                  <a:gd name="connsiteX10" fmla="*/ 765422 w 765800"/>
                  <a:gd name="connsiteY10" fmla="*/ 258 h 24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5800" h="248671">
                    <a:moveTo>
                      <a:pt x="765422" y="258"/>
                    </a:moveTo>
                    <a:cubicBezTo>
                      <a:pt x="774153" y="-4240"/>
                      <a:pt x="629426" y="51322"/>
                      <a:pt x="581272" y="65345"/>
                    </a:cubicBezTo>
                    <a:cubicBezTo>
                      <a:pt x="533118" y="79368"/>
                      <a:pt x="502162" y="71960"/>
                      <a:pt x="476497" y="84395"/>
                    </a:cubicBezTo>
                    <a:cubicBezTo>
                      <a:pt x="450832" y="96831"/>
                      <a:pt x="454536" y="123818"/>
                      <a:pt x="427284" y="139958"/>
                    </a:cubicBezTo>
                    <a:cubicBezTo>
                      <a:pt x="400032" y="156098"/>
                      <a:pt x="378601" y="164829"/>
                      <a:pt x="312984" y="181233"/>
                    </a:cubicBezTo>
                    <a:cubicBezTo>
                      <a:pt x="247367" y="197637"/>
                      <a:pt x="78298" y="228064"/>
                      <a:pt x="33584" y="238383"/>
                    </a:cubicBezTo>
                    <a:cubicBezTo>
                      <a:pt x="-11130" y="248702"/>
                      <a:pt x="-14834" y="252935"/>
                      <a:pt x="44697" y="243145"/>
                    </a:cubicBezTo>
                    <a:cubicBezTo>
                      <a:pt x="104228" y="233355"/>
                      <a:pt x="321980" y="196314"/>
                      <a:pt x="390772" y="179645"/>
                    </a:cubicBezTo>
                    <a:cubicBezTo>
                      <a:pt x="459564" y="162976"/>
                      <a:pt x="434428" y="157685"/>
                      <a:pt x="457447" y="143133"/>
                    </a:cubicBezTo>
                    <a:cubicBezTo>
                      <a:pt x="480466" y="128581"/>
                      <a:pt x="474909" y="114823"/>
                      <a:pt x="528884" y="92333"/>
                    </a:cubicBezTo>
                    <a:cubicBezTo>
                      <a:pt x="582859" y="69843"/>
                      <a:pt x="756691" y="4756"/>
                      <a:pt x="765422" y="2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8" name="フリーフォーム: 図形 1487">
                <a:extLst>
                  <a:ext uri="{FF2B5EF4-FFF2-40B4-BE49-F238E27FC236}">
                    <a16:creationId xmlns:a16="http://schemas.microsoft.com/office/drawing/2014/main" id="{FA23A5A2-B153-4E27-B999-DE8CD535048B}"/>
                  </a:ext>
                </a:extLst>
              </p:cNvPr>
              <p:cNvSpPr/>
              <p:nvPr/>
            </p:nvSpPr>
            <p:spPr>
              <a:xfrm>
                <a:off x="3520677" y="3976676"/>
                <a:ext cx="583429" cy="114313"/>
              </a:xfrm>
              <a:custGeom>
                <a:avLst/>
                <a:gdLst>
                  <a:gd name="connsiteX0" fmla="*/ 398 w 583429"/>
                  <a:gd name="connsiteY0" fmla="*/ 114312 h 114313"/>
                  <a:gd name="connsiteX1" fmla="*/ 348061 w 583429"/>
                  <a:gd name="connsiteY1" fmla="*/ 68274 h 114313"/>
                  <a:gd name="connsiteX2" fmla="*/ 468711 w 583429"/>
                  <a:gd name="connsiteY2" fmla="*/ 26999 h 114313"/>
                  <a:gd name="connsiteX3" fmla="*/ 562373 w 583429"/>
                  <a:gd name="connsiteY3" fmla="*/ 20649 h 114313"/>
                  <a:gd name="connsiteX4" fmla="*/ 571898 w 583429"/>
                  <a:gd name="connsiteY4" fmla="*/ 12 h 114313"/>
                  <a:gd name="connsiteX5" fmla="*/ 425848 w 583429"/>
                  <a:gd name="connsiteY5" fmla="*/ 23824 h 114313"/>
                  <a:gd name="connsiteX6" fmla="*/ 281386 w 583429"/>
                  <a:gd name="connsiteY6" fmla="*/ 66687 h 114313"/>
                  <a:gd name="connsiteX7" fmla="*/ 398 w 583429"/>
                  <a:gd name="connsiteY7" fmla="*/ 114312 h 1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3429" h="114313">
                    <a:moveTo>
                      <a:pt x="398" y="114312"/>
                    </a:moveTo>
                    <a:cubicBezTo>
                      <a:pt x="11510" y="114576"/>
                      <a:pt x="270009" y="82826"/>
                      <a:pt x="348061" y="68274"/>
                    </a:cubicBezTo>
                    <a:cubicBezTo>
                      <a:pt x="426113" y="53722"/>
                      <a:pt x="432992" y="34936"/>
                      <a:pt x="468711" y="26999"/>
                    </a:cubicBezTo>
                    <a:cubicBezTo>
                      <a:pt x="504430" y="19062"/>
                      <a:pt x="545175" y="25147"/>
                      <a:pt x="562373" y="20649"/>
                    </a:cubicBezTo>
                    <a:cubicBezTo>
                      <a:pt x="579571" y="16151"/>
                      <a:pt x="594652" y="-517"/>
                      <a:pt x="571898" y="12"/>
                    </a:cubicBezTo>
                    <a:cubicBezTo>
                      <a:pt x="549144" y="541"/>
                      <a:pt x="474267" y="12712"/>
                      <a:pt x="425848" y="23824"/>
                    </a:cubicBezTo>
                    <a:cubicBezTo>
                      <a:pt x="377429" y="34936"/>
                      <a:pt x="349119" y="53722"/>
                      <a:pt x="281386" y="66687"/>
                    </a:cubicBezTo>
                    <a:cubicBezTo>
                      <a:pt x="213653" y="79652"/>
                      <a:pt x="-10714" y="114048"/>
                      <a:pt x="398" y="1143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9" name="フリーフォーム: 図形 1488">
                <a:extLst>
                  <a:ext uri="{FF2B5EF4-FFF2-40B4-BE49-F238E27FC236}">
                    <a16:creationId xmlns:a16="http://schemas.microsoft.com/office/drawing/2014/main" id="{10583F91-42C1-42EA-9AEF-1427AA222F59}"/>
                  </a:ext>
                </a:extLst>
              </p:cNvPr>
              <p:cNvSpPr/>
              <p:nvPr/>
            </p:nvSpPr>
            <p:spPr>
              <a:xfrm>
                <a:off x="3444857" y="4015927"/>
                <a:ext cx="97485" cy="77277"/>
              </a:xfrm>
              <a:custGeom>
                <a:avLst/>
                <a:gdLst>
                  <a:gd name="connsiteX0" fmla="*/ 18 w 97485"/>
                  <a:gd name="connsiteY0" fmla="*/ 448 h 77277"/>
                  <a:gd name="connsiteX1" fmla="*/ 84156 w 97485"/>
                  <a:gd name="connsiteY1" fmla="*/ 29023 h 77277"/>
                  <a:gd name="connsiteX2" fmla="*/ 88918 w 97485"/>
                  <a:gd name="connsiteY2" fmla="*/ 73473 h 77277"/>
                  <a:gd name="connsiteX3" fmla="*/ 1606 w 97485"/>
                  <a:gd name="connsiteY3" fmla="*/ 75061 h 77277"/>
                  <a:gd name="connsiteX4" fmla="*/ 66693 w 97485"/>
                  <a:gd name="connsiteY4" fmla="*/ 75061 h 77277"/>
                  <a:gd name="connsiteX5" fmla="*/ 76218 w 97485"/>
                  <a:gd name="connsiteY5" fmla="*/ 51248 h 77277"/>
                  <a:gd name="connsiteX6" fmla="*/ 18 w 97485"/>
                  <a:gd name="connsiteY6" fmla="*/ 448 h 7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485" h="77277">
                    <a:moveTo>
                      <a:pt x="18" y="448"/>
                    </a:moveTo>
                    <a:cubicBezTo>
                      <a:pt x="1341" y="-3256"/>
                      <a:pt x="69339" y="16852"/>
                      <a:pt x="84156" y="29023"/>
                    </a:cubicBezTo>
                    <a:cubicBezTo>
                      <a:pt x="98973" y="41194"/>
                      <a:pt x="102676" y="65800"/>
                      <a:pt x="88918" y="73473"/>
                    </a:cubicBezTo>
                    <a:cubicBezTo>
                      <a:pt x="75160" y="81146"/>
                      <a:pt x="5310" y="74796"/>
                      <a:pt x="1606" y="75061"/>
                    </a:cubicBezTo>
                    <a:cubicBezTo>
                      <a:pt x="-2098" y="75326"/>
                      <a:pt x="54258" y="79030"/>
                      <a:pt x="66693" y="75061"/>
                    </a:cubicBezTo>
                    <a:cubicBezTo>
                      <a:pt x="79128" y="71092"/>
                      <a:pt x="82039" y="59450"/>
                      <a:pt x="76218" y="51248"/>
                    </a:cubicBezTo>
                    <a:cubicBezTo>
                      <a:pt x="70397" y="43046"/>
                      <a:pt x="-1305" y="4152"/>
                      <a:pt x="18" y="4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0" name="フリーフォーム: 図形 1489">
                <a:extLst>
                  <a:ext uri="{FF2B5EF4-FFF2-40B4-BE49-F238E27FC236}">
                    <a16:creationId xmlns:a16="http://schemas.microsoft.com/office/drawing/2014/main" id="{66490318-0DF0-4A5B-ADC8-B4B83BEDF6B6}"/>
                  </a:ext>
                </a:extLst>
              </p:cNvPr>
              <p:cNvSpPr/>
              <p:nvPr/>
            </p:nvSpPr>
            <p:spPr>
              <a:xfrm>
                <a:off x="4337301" y="3815726"/>
                <a:ext cx="143064" cy="69300"/>
              </a:xfrm>
              <a:custGeom>
                <a:avLst/>
                <a:gdLst>
                  <a:gd name="connsiteX0" fmla="*/ 142624 w 143064"/>
                  <a:gd name="connsiteY0" fmla="*/ 624 h 69300"/>
                  <a:gd name="connsiteX1" fmla="*/ 15624 w 143064"/>
                  <a:gd name="connsiteY1" fmla="*/ 62537 h 69300"/>
                  <a:gd name="connsiteX2" fmla="*/ 2924 w 143064"/>
                  <a:gd name="connsiteY2" fmla="*/ 65712 h 69300"/>
                  <a:gd name="connsiteX3" fmla="*/ 23562 w 143064"/>
                  <a:gd name="connsiteY3" fmla="*/ 45074 h 69300"/>
                  <a:gd name="connsiteX4" fmla="*/ 56899 w 143064"/>
                  <a:gd name="connsiteY4" fmla="*/ 30787 h 69300"/>
                  <a:gd name="connsiteX5" fmla="*/ 142624 w 143064"/>
                  <a:gd name="connsiteY5" fmla="*/ 624 h 6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064" h="69300">
                    <a:moveTo>
                      <a:pt x="142624" y="624"/>
                    </a:moveTo>
                    <a:cubicBezTo>
                      <a:pt x="135745" y="5916"/>
                      <a:pt x="38907" y="51689"/>
                      <a:pt x="15624" y="62537"/>
                    </a:cubicBezTo>
                    <a:cubicBezTo>
                      <a:pt x="-7659" y="73385"/>
                      <a:pt x="1601" y="68622"/>
                      <a:pt x="2924" y="65712"/>
                    </a:cubicBezTo>
                    <a:cubicBezTo>
                      <a:pt x="4247" y="62802"/>
                      <a:pt x="14566" y="50895"/>
                      <a:pt x="23562" y="45074"/>
                    </a:cubicBezTo>
                    <a:cubicBezTo>
                      <a:pt x="32558" y="39253"/>
                      <a:pt x="39966" y="36343"/>
                      <a:pt x="56899" y="30787"/>
                    </a:cubicBezTo>
                    <a:cubicBezTo>
                      <a:pt x="73832" y="25231"/>
                      <a:pt x="149503" y="-4668"/>
                      <a:pt x="142624" y="6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1" name="フリーフォーム: 図形 1490">
                <a:extLst>
                  <a:ext uri="{FF2B5EF4-FFF2-40B4-BE49-F238E27FC236}">
                    <a16:creationId xmlns:a16="http://schemas.microsoft.com/office/drawing/2014/main" id="{ACB59A25-A81B-497C-AE18-56B9F54976AE}"/>
                  </a:ext>
                </a:extLst>
              </p:cNvPr>
              <p:cNvSpPr/>
              <p:nvPr/>
            </p:nvSpPr>
            <p:spPr>
              <a:xfrm>
                <a:off x="4285604" y="3772923"/>
                <a:ext cx="149942" cy="110417"/>
              </a:xfrm>
              <a:custGeom>
                <a:avLst/>
                <a:gdLst>
                  <a:gd name="connsiteX0" fmla="*/ 149871 w 149942"/>
                  <a:gd name="connsiteY0" fmla="*/ 14852 h 110417"/>
                  <a:gd name="connsiteX1" fmla="*/ 10171 w 149942"/>
                  <a:gd name="connsiteY1" fmla="*/ 5327 h 110417"/>
                  <a:gd name="connsiteX2" fmla="*/ 14934 w 149942"/>
                  <a:gd name="connsiteY2" fmla="*/ 103752 h 110417"/>
                  <a:gd name="connsiteX3" fmla="*/ 48271 w 149942"/>
                  <a:gd name="connsiteY3" fmla="*/ 98990 h 110417"/>
                  <a:gd name="connsiteX4" fmla="*/ 62559 w 149942"/>
                  <a:gd name="connsiteY4" fmla="*/ 78352 h 110417"/>
                  <a:gd name="connsiteX5" fmla="*/ 86371 w 149942"/>
                  <a:gd name="connsiteY5" fmla="*/ 59302 h 110417"/>
                  <a:gd name="connsiteX6" fmla="*/ 94309 w 149942"/>
                  <a:gd name="connsiteY6" fmla="*/ 54540 h 110417"/>
                  <a:gd name="connsiteX7" fmla="*/ 48271 w 149942"/>
                  <a:gd name="connsiteY7" fmla="*/ 79940 h 110417"/>
                  <a:gd name="connsiteX8" fmla="*/ 27634 w 149942"/>
                  <a:gd name="connsiteY8" fmla="*/ 73590 h 110417"/>
                  <a:gd name="connsiteX9" fmla="*/ 29221 w 149942"/>
                  <a:gd name="connsiteY9" fmla="*/ 29140 h 110417"/>
                  <a:gd name="connsiteX10" fmla="*/ 149871 w 149942"/>
                  <a:gd name="connsiteY10" fmla="*/ 14852 h 1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942" h="110417">
                    <a:moveTo>
                      <a:pt x="149871" y="14852"/>
                    </a:moveTo>
                    <a:cubicBezTo>
                      <a:pt x="146696" y="10883"/>
                      <a:pt x="32660" y="-9490"/>
                      <a:pt x="10171" y="5327"/>
                    </a:cubicBezTo>
                    <a:cubicBezTo>
                      <a:pt x="-12318" y="20144"/>
                      <a:pt x="8584" y="88142"/>
                      <a:pt x="14934" y="103752"/>
                    </a:cubicBezTo>
                    <a:cubicBezTo>
                      <a:pt x="21284" y="119362"/>
                      <a:pt x="40334" y="103223"/>
                      <a:pt x="48271" y="98990"/>
                    </a:cubicBezTo>
                    <a:cubicBezTo>
                      <a:pt x="56208" y="94757"/>
                      <a:pt x="56209" y="84967"/>
                      <a:pt x="62559" y="78352"/>
                    </a:cubicBezTo>
                    <a:cubicBezTo>
                      <a:pt x="68909" y="71737"/>
                      <a:pt x="81079" y="63271"/>
                      <a:pt x="86371" y="59302"/>
                    </a:cubicBezTo>
                    <a:cubicBezTo>
                      <a:pt x="91663" y="55333"/>
                      <a:pt x="100659" y="51100"/>
                      <a:pt x="94309" y="54540"/>
                    </a:cubicBezTo>
                    <a:cubicBezTo>
                      <a:pt x="87959" y="57980"/>
                      <a:pt x="59384" y="76765"/>
                      <a:pt x="48271" y="79940"/>
                    </a:cubicBezTo>
                    <a:cubicBezTo>
                      <a:pt x="37158" y="83115"/>
                      <a:pt x="30809" y="82057"/>
                      <a:pt x="27634" y="73590"/>
                    </a:cubicBezTo>
                    <a:cubicBezTo>
                      <a:pt x="24459" y="65123"/>
                      <a:pt x="8848" y="37871"/>
                      <a:pt x="29221" y="29140"/>
                    </a:cubicBezTo>
                    <a:cubicBezTo>
                      <a:pt x="49594" y="20409"/>
                      <a:pt x="153046" y="18821"/>
                      <a:pt x="149871" y="148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2" name="フリーフォーム: 図形 1491">
                <a:extLst>
                  <a:ext uri="{FF2B5EF4-FFF2-40B4-BE49-F238E27FC236}">
                    <a16:creationId xmlns:a16="http://schemas.microsoft.com/office/drawing/2014/main" id="{28573811-58BE-44D2-8E79-3BED294ACD17}"/>
                  </a:ext>
                </a:extLst>
              </p:cNvPr>
              <p:cNvSpPr/>
              <p:nvPr/>
            </p:nvSpPr>
            <p:spPr>
              <a:xfrm>
                <a:off x="3845954" y="3401479"/>
                <a:ext cx="415417" cy="319675"/>
              </a:xfrm>
              <a:custGeom>
                <a:avLst/>
                <a:gdLst>
                  <a:gd name="connsiteX0" fmla="*/ 29 w 415417"/>
                  <a:gd name="connsiteY0" fmla="*/ 4 h 319675"/>
                  <a:gd name="connsiteX1" fmla="*/ 321763 w 415417"/>
                  <a:gd name="connsiteY1" fmla="*/ 228604 h 319675"/>
                  <a:gd name="connsiteX2" fmla="*/ 410663 w 415417"/>
                  <a:gd name="connsiteY2" fmla="*/ 264588 h 319675"/>
                  <a:gd name="connsiteX3" fmla="*/ 400079 w 415417"/>
                  <a:gd name="connsiteY3" fmla="*/ 319621 h 319675"/>
                  <a:gd name="connsiteX4" fmla="*/ 372563 w 415417"/>
                  <a:gd name="connsiteY4" fmla="*/ 254004 h 319675"/>
                  <a:gd name="connsiteX5" fmla="*/ 340813 w 415417"/>
                  <a:gd name="connsiteY5" fmla="*/ 222254 h 319675"/>
                  <a:gd name="connsiteX6" fmla="*/ 29 w 415417"/>
                  <a:gd name="connsiteY6" fmla="*/ 4 h 31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417" h="319675">
                    <a:moveTo>
                      <a:pt x="29" y="4"/>
                    </a:moveTo>
                    <a:cubicBezTo>
                      <a:pt x="-3146" y="1062"/>
                      <a:pt x="253324" y="184507"/>
                      <a:pt x="321763" y="228604"/>
                    </a:cubicBezTo>
                    <a:cubicBezTo>
                      <a:pt x="390202" y="272701"/>
                      <a:pt x="397610" y="249419"/>
                      <a:pt x="410663" y="264588"/>
                    </a:cubicBezTo>
                    <a:cubicBezTo>
                      <a:pt x="423716" y="279757"/>
                      <a:pt x="406429" y="321385"/>
                      <a:pt x="400079" y="319621"/>
                    </a:cubicBezTo>
                    <a:cubicBezTo>
                      <a:pt x="393729" y="317857"/>
                      <a:pt x="382441" y="270232"/>
                      <a:pt x="372563" y="254004"/>
                    </a:cubicBezTo>
                    <a:cubicBezTo>
                      <a:pt x="362685" y="237776"/>
                      <a:pt x="399727" y="262471"/>
                      <a:pt x="340813" y="222254"/>
                    </a:cubicBezTo>
                    <a:cubicBezTo>
                      <a:pt x="281899" y="182037"/>
                      <a:pt x="3204" y="-1054"/>
                      <a:pt x="29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3" name="フリーフォーム: 図形 1492">
                <a:extLst>
                  <a:ext uri="{FF2B5EF4-FFF2-40B4-BE49-F238E27FC236}">
                    <a16:creationId xmlns:a16="http://schemas.microsoft.com/office/drawing/2014/main" id="{027E4D2B-15DC-4593-AD97-18E2FB7CCF7D}"/>
                  </a:ext>
                </a:extLst>
              </p:cNvPr>
              <p:cNvSpPr/>
              <p:nvPr/>
            </p:nvSpPr>
            <p:spPr>
              <a:xfrm>
                <a:off x="3911600" y="3409950"/>
                <a:ext cx="396013" cy="239184"/>
              </a:xfrm>
              <a:custGeom>
                <a:avLst/>
                <a:gdLst>
                  <a:gd name="connsiteX0" fmla="*/ 0 w 396013"/>
                  <a:gd name="connsiteY0" fmla="*/ 0 h 239184"/>
                  <a:gd name="connsiteX1" fmla="*/ 281517 w 396013"/>
                  <a:gd name="connsiteY1" fmla="*/ 184150 h 239184"/>
                  <a:gd name="connsiteX2" fmla="*/ 395817 w 396013"/>
                  <a:gd name="connsiteY2" fmla="*/ 239183 h 239184"/>
                  <a:gd name="connsiteX3" fmla="*/ 311150 w 396013"/>
                  <a:gd name="connsiteY3" fmla="*/ 186267 h 239184"/>
                  <a:gd name="connsiteX4" fmla="*/ 0 w 396013"/>
                  <a:gd name="connsiteY4" fmla="*/ 0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013" h="239184">
                    <a:moveTo>
                      <a:pt x="0" y="0"/>
                    </a:moveTo>
                    <a:cubicBezTo>
                      <a:pt x="107774" y="72143"/>
                      <a:pt x="215548" y="144286"/>
                      <a:pt x="281517" y="184150"/>
                    </a:cubicBezTo>
                    <a:cubicBezTo>
                      <a:pt x="347486" y="224014"/>
                      <a:pt x="390878" y="238830"/>
                      <a:pt x="395817" y="239183"/>
                    </a:cubicBezTo>
                    <a:cubicBezTo>
                      <a:pt x="400756" y="239536"/>
                      <a:pt x="311150" y="186267"/>
                      <a:pt x="311150" y="186267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4" name="フリーフォーム: 図形 1493">
                <a:extLst>
                  <a:ext uri="{FF2B5EF4-FFF2-40B4-BE49-F238E27FC236}">
                    <a16:creationId xmlns:a16="http://schemas.microsoft.com/office/drawing/2014/main" id="{37B0E027-554A-439D-AA45-D30A89182366}"/>
                  </a:ext>
                </a:extLst>
              </p:cNvPr>
              <p:cNvSpPr/>
              <p:nvPr/>
            </p:nvSpPr>
            <p:spPr>
              <a:xfrm>
                <a:off x="3763489" y="3368558"/>
                <a:ext cx="117684" cy="71770"/>
              </a:xfrm>
              <a:custGeom>
                <a:avLst/>
                <a:gdLst>
                  <a:gd name="connsiteX0" fmla="*/ 474 w 117684"/>
                  <a:gd name="connsiteY0" fmla="*/ 4880 h 71770"/>
                  <a:gd name="connsiteX1" fmla="*/ 36986 w 117684"/>
                  <a:gd name="connsiteY1" fmla="*/ 71555 h 71770"/>
                  <a:gd name="connsiteX2" fmla="*/ 113186 w 117684"/>
                  <a:gd name="connsiteY2" fmla="*/ 25517 h 71770"/>
                  <a:gd name="connsiteX3" fmla="*/ 103661 w 117684"/>
                  <a:gd name="connsiteY3" fmla="*/ 6467 h 71770"/>
                  <a:gd name="connsiteX4" fmla="*/ 60799 w 117684"/>
                  <a:gd name="connsiteY4" fmla="*/ 4880 h 71770"/>
                  <a:gd name="connsiteX5" fmla="*/ 474 w 117684"/>
                  <a:gd name="connsiteY5" fmla="*/ 4880 h 7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84" h="71770">
                    <a:moveTo>
                      <a:pt x="474" y="4880"/>
                    </a:moveTo>
                    <a:cubicBezTo>
                      <a:pt x="-3495" y="15992"/>
                      <a:pt x="18201" y="68116"/>
                      <a:pt x="36986" y="71555"/>
                    </a:cubicBezTo>
                    <a:cubicBezTo>
                      <a:pt x="55771" y="74994"/>
                      <a:pt x="102074" y="36365"/>
                      <a:pt x="113186" y="25517"/>
                    </a:cubicBezTo>
                    <a:cubicBezTo>
                      <a:pt x="124298" y="14669"/>
                      <a:pt x="112392" y="9907"/>
                      <a:pt x="103661" y="6467"/>
                    </a:cubicBezTo>
                    <a:cubicBezTo>
                      <a:pt x="94930" y="3027"/>
                      <a:pt x="72705" y="4615"/>
                      <a:pt x="60799" y="4880"/>
                    </a:cubicBezTo>
                    <a:cubicBezTo>
                      <a:pt x="48893" y="5145"/>
                      <a:pt x="4443" y="-6232"/>
                      <a:pt x="474" y="48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5" name="フリーフォーム: 図形 1494">
                <a:extLst>
                  <a:ext uri="{FF2B5EF4-FFF2-40B4-BE49-F238E27FC236}">
                    <a16:creationId xmlns:a16="http://schemas.microsoft.com/office/drawing/2014/main" id="{D023B36D-7DBE-46AE-8D25-5F327EA4E9F4}"/>
                  </a:ext>
                </a:extLst>
              </p:cNvPr>
              <p:cNvSpPr/>
              <p:nvPr/>
            </p:nvSpPr>
            <p:spPr>
              <a:xfrm>
                <a:off x="3542136" y="3260662"/>
                <a:ext cx="461825" cy="181301"/>
              </a:xfrm>
              <a:custGeom>
                <a:avLst/>
                <a:gdLst>
                  <a:gd name="connsiteX0" fmla="*/ 1164 w 461825"/>
                  <a:gd name="connsiteY0" fmla="*/ 58801 h 181301"/>
                  <a:gd name="connsiteX1" fmla="*/ 410739 w 461825"/>
                  <a:gd name="connsiteY1" fmla="*/ 20701 h 181301"/>
                  <a:gd name="connsiteX2" fmla="*/ 436139 w 461825"/>
                  <a:gd name="connsiteY2" fmla="*/ 42926 h 181301"/>
                  <a:gd name="connsiteX3" fmla="*/ 442489 w 461825"/>
                  <a:gd name="connsiteY3" fmla="*/ 101663 h 181301"/>
                  <a:gd name="connsiteX4" fmla="*/ 458364 w 461825"/>
                  <a:gd name="connsiteY4" fmla="*/ 181038 h 181301"/>
                  <a:gd name="connsiteX5" fmla="*/ 461539 w 461825"/>
                  <a:gd name="connsiteY5" fmla="*/ 73088 h 181301"/>
                  <a:gd name="connsiteX6" fmla="*/ 453602 w 461825"/>
                  <a:gd name="connsiteY6" fmla="*/ 34988 h 181301"/>
                  <a:gd name="connsiteX7" fmla="*/ 423439 w 461825"/>
                  <a:gd name="connsiteY7" fmla="*/ 27051 h 181301"/>
                  <a:gd name="connsiteX8" fmla="*/ 337714 w 461825"/>
                  <a:gd name="connsiteY8" fmla="*/ 11176 h 181301"/>
                  <a:gd name="connsiteX9" fmla="*/ 288502 w 461825"/>
                  <a:gd name="connsiteY9" fmla="*/ 1651 h 181301"/>
                  <a:gd name="connsiteX10" fmla="*/ 1164 w 461825"/>
                  <a:gd name="connsiteY10" fmla="*/ 58801 h 1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1825" h="181301">
                    <a:moveTo>
                      <a:pt x="1164" y="58801"/>
                    </a:moveTo>
                    <a:cubicBezTo>
                      <a:pt x="21537" y="61976"/>
                      <a:pt x="338243" y="23347"/>
                      <a:pt x="410739" y="20701"/>
                    </a:cubicBezTo>
                    <a:cubicBezTo>
                      <a:pt x="483235" y="18055"/>
                      <a:pt x="430847" y="29432"/>
                      <a:pt x="436139" y="42926"/>
                    </a:cubicBezTo>
                    <a:cubicBezTo>
                      <a:pt x="441431" y="56420"/>
                      <a:pt x="438785" y="78644"/>
                      <a:pt x="442489" y="101663"/>
                    </a:cubicBezTo>
                    <a:cubicBezTo>
                      <a:pt x="446193" y="124682"/>
                      <a:pt x="455189" y="185800"/>
                      <a:pt x="458364" y="181038"/>
                    </a:cubicBezTo>
                    <a:cubicBezTo>
                      <a:pt x="461539" y="176276"/>
                      <a:pt x="462333" y="97430"/>
                      <a:pt x="461539" y="73088"/>
                    </a:cubicBezTo>
                    <a:cubicBezTo>
                      <a:pt x="460745" y="48746"/>
                      <a:pt x="459952" y="42661"/>
                      <a:pt x="453602" y="34988"/>
                    </a:cubicBezTo>
                    <a:cubicBezTo>
                      <a:pt x="447252" y="27315"/>
                      <a:pt x="442754" y="31020"/>
                      <a:pt x="423439" y="27051"/>
                    </a:cubicBezTo>
                    <a:cubicBezTo>
                      <a:pt x="404124" y="23082"/>
                      <a:pt x="337714" y="11176"/>
                      <a:pt x="337714" y="11176"/>
                    </a:cubicBezTo>
                    <a:cubicBezTo>
                      <a:pt x="315224" y="6943"/>
                      <a:pt x="343271" y="-4170"/>
                      <a:pt x="288502" y="1651"/>
                    </a:cubicBezTo>
                    <a:cubicBezTo>
                      <a:pt x="233733" y="7472"/>
                      <a:pt x="-19209" y="55626"/>
                      <a:pt x="1164" y="588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6" name="フリーフォーム: 図形 1495">
                <a:extLst>
                  <a:ext uri="{FF2B5EF4-FFF2-40B4-BE49-F238E27FC236}">
                    <a16:creationId xmlns:a16="http://schemas.microsoft.com/office/drawing/2014/main" id="{0C70DACD-2580-4DA0-91A3-EF72D1EED2AC}"/>
                  </a:ext>
                </a:extLst>
              </p:cNvPr>
              <p:cNvSpPr/>
              <p:nvPr/>
            </p:nvSpPr>
            <p:spPr>
              <a:xfrm>
                <a:off x="3517871" y="3334320"/>
                <a:ext cx="212758" cy="218935"/>
              </a:xfrm>
              <a:custGeom>
                <a:avLst/>
                <a:gdLst>
                  <a:gd name="connsiteX0" fmla="*/ 29 w 212758"/>
                  <a:gd name="connsiteY0" fmla="*/ 1018 h 218935"/>
                  <a:gd name="connsiteX1" fmla="*/ 19079 w 212758"/>
                  <a:gd name="connsiteY1" fmla="*/ 188343 h 218935"/>
                  <a:gd name="connsiteX2" fmla="*/ 77817 w 212758"/>
                  <a:gd name="connsiteY2" fmla="*/ 205805 h 218935"/>
                  <a:gd name="connsiteX3" fmla="*/ 212754 w 212758"/>
                  <a:gd name="connsiteY3" fmla="*/ 204218 h 218935"/>
                  <a:gd name="connsiteX4" fmla="*/ 73054 w 212758"/>
                  <a:gd name="connsiteY4" fmla="*/ 218505 h 218935"/>
                  <a:gd name="connsiteX5" fmla="*/ 33367 w 212758"/>
                  <a:gd name="connsiteY5" fmla="*/ 185168 h 218935"/>
                  <a:gd name="connsiteX6" fmla="*/ 22254 w 212758"/>
                  <a:gd name="connsiteY6" fmla="*/ 116905 h 218935"/>
                  <a:gd name="connsiteX7" fmla="*/ 29 w 212758"/>
                  <a:gd name="connsiteY7" fmla="*/ 1018 h 21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758" h="218935">
                    <a:moveTo>
                      <a:pt x="29" y="1018"/>
                    </a:moveTo>
                    <a:cubicBezTo>
                      <a:pt x="-500" y="12924"/>
                      <a:pt x="6114" y="154212"/>
                      <a:pt x="19079" y="188343"/>
                    </a:cubicBezTo>
                    <a:cubicBezTo>
                      <a:pt x="32044" y="222474"/>
                      <a:pt x="45538" y="203159"/>
                      <a:pt x="77817" y="205805"/>
                    </a:cubicBezTo>
                    <a:cubicBezTo>
                      <a:pt x="110096" y="208451"/>
                      <a:pt x="213548" y="202101"/>
                      <a:pt x="212754" y="204218"/>
                    </a:cubicBezTo>
                    <a:cubicBezTo>
                      <a:pt x="211960" y="206335"/>
                      <a:pt x="102952" y="221680"/>
                      <a:pt x="73054" y="218505"/>
                    </a:cubicBezTo>
                    <a:cubicBezTo>
                      <a:pt x="43156" y="215330"/>
                      <a:pt x="41834" y="202101"/>
                      <a:pt x="33367" y="185168"/>
                    </a:cubicBezTo>
                    <a:cubicBezTo>
                      <a:pt x="24900" y="168235"/>
                      <a:pt x="24106" y="148920"/>
                      <a:pt x="22254" y="116905"/>
                    </a:cubicBezTo>
                    <a:cubicBezTo>
                      <a:pt x="20402" y="84890"/>
                      <a:pt x="558" y="-10888"/>
                      <a:pt x="29" y="10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7" name="フリーフォーム: 図形 1496">
                <a:extLst>
                  <a:ext uri="{FF2B5EF4-FFF2-40B4-BE49-F238E27FC236}">
                    <a16:creationId xmlns:a16="http://schemas.microsoft.com/office/drawing/2014/main" id="{3E87DF49-94D2-4D6B-A5DE-53E02D10F286}"/>
                  </a:ext>
                </a:extLst>
              </p:cNvPr>
              <p:cNvSpPr/>
              <p:nvPr/>
            </p:nvSpPr>
            <p:spPr>
              <a:xfrm>
                <a:off x="3576583" y="3505197"/>
                <a:ext cx="162523" cy="16647"/>
              </a:xfrm>
              <a:custGeom>
                <a:avLst/>
                <a:gdLst>
                  <a:gd name="connsiteX0" fmla="*/ 55 w 162523"/>
                  <a:gd name="connsiteY0" fmla="*/ 15878 h 16647"/>
                  <a:gd name="connsiteX1" fmla="*/ 134992 w 162523"/>
                  <a:gd name="connsiteY1" fmla="*/ 12703 h 16647"/>
                  <a:gd name="connsiteX2" fmla="*/ 152455 w 162523"/>
                  <a:gd name="connsiteY2" fmla="*/ 3 h 16647"/>
                  <a:gd name="connsiteX3" fmla="*/ 55 w 162523"/>
                  <a:gd name="connsiteY3" fmla="*/ 15878 h 1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523" h="16647">
                    <a:moveTo>
                      <a:pt x="55" y="15878"/>
                    </a:moveTo>
                    <a:cubicBezTo>
                      <a:pt x="-2855" y="17995"/>
                      <a:pt x="109592" y="15349"/>
                      <a:pt x="134992" y="12703"/>
                    </a:cubicBezTo>
                    <a:cubicBezTo>
                      <a:pt x="160392" y="10057"/>
                      <a:pt x="172563" y="267"/>
                      <a:pt x="152455" y="3"/>
                    </a:cubicBezTo>
                    <a:cubicBezTo>
                      <a:pt x="132347" y="-262"/>
                      <a:pt x="2965" y="13761"/>
                      <a:pt x="55" y="158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8" name="フリーフォーム: 図形 1497">
                <a:extLst>
                  <a:ext uri="{FF2B5EF4-FFF2-40B4-BE49-F238E27FC236}">
                    <a16:creationId xmlns:a16="http://schemas.microsoft.com/office/drawing/2014/main" id="{C6704302-F0AD-4099-982B-5967A2D1F37B}"/>
                  </a:ext>
                </a:extLst>
              </p:cNvPr>
              <p:cNvSpPr/>
              <p:nvPr/>
            </p:nvSpPr>
            <p:spPr>
              <a:xfrm>
                <a:off x="3530348" y="3328603"/>
                <a:ext cx="237706" cy="37388"/>
              </a:xfrm>
              <a:custGeom>
                <a:avLst/>
                <a:gdLst>
                  <a:gd name="connsiteX0" fmla="*/ 252 w 237706"/>
                  <a:gd name="connsiteY0" fmla="*/ 385 h 37388"/>
                  <a:gd name="connsiteX1" fmla="*/ 227265 w 237706"/>
                  <a:gd name="connsiteY1" fmla="*/ 36897 h 37388"/>
                  <a:gd name="connsiteX2" fmla="*/ 182815 w 237706"/>
                  <a:gd name="connsiteY2" fmla="*/ 19435 h 37388"/>
                  <a:gd name="connsiteX3" fmla="*/ 252 w 237706"/>
                  <a:gd name="connsiteY3" fmla="*/ 385 h 3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706" h="37388">
                    <a:moveTo>
                      <a:pt x="252" y="385"/>
                    </a:moveTo>
                    <a:cubicBezTo>
                      <a:pt x="7660" y="3295"/>
                      <a:pt x="196838" y="33722"/>
                      <a:pt x="227265" y="36897"/>
                    </a:cubicBezTo>
                    <a:cubicBezTo>
                      <a:pt x="257692" y="40072"/>
                      <a:pt x="215094" y="27108"/>
                      <a:pt x="182815" y="19435"/>
                    </a:cubicBezTo>
                    <a:cubicBezTo>
                      <a:pt x="150536" y="11762"/>
                      <a:pt x="-7156" y="-2525"/>
                      <a:pt x="252" y="3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9" name="フリーフォーム: 図形 1498">
                <a:extLst>
                  <a:ext uri="{FF2B5EF4-FFF2-40B4-BE49-F238E27FC236}">
                    <a16:creationId xmlns:a16="http://schemas.microsoft.com/office/drawing/2014/main" id="{75E9792B-0184-4510-8AAE-CC810A80F32B}"/>
                  </a:ext>
                </a:extLst>
              </p:cNvPr>
              <p:cNvSpPr/>
              <p:nvPr/>
            </p:nvSpPr>
            <p:spPr>
              <a:xfrm>
                <a:off x="3530367" y="3360716"/>
                <a:ext cx="246425" cy="73082"/>
              </a:xfrm>
              <a:custGeom>
                <a:avLst/>
                <a:gdLst>
                  <a:gd name="connsiteX0" fmla="*/ 233 w 246425"/>
                  <a:gd name="connsiteY0" fmla="*/ 22 h 73082"/>
                  <a:gd name="connsiteX1" fmla="*/ 182796 w 246425"/>
                  <a:gd name="connsiteY1" fmla="*/ 30184 h 73082"/>
                  <a:gd name="connsiteX2" fmla="*/ 173271 w 246425"/>
                  <a:gd name="connsiteY2" fmla="*/ 65109 h 73082"/>
                  <a:gd name="connsiteX3" fmla="*/ 246296 w 246425"/>
                  <a:gd name="connsiteY3" fmla="*/ 73047 h 73082"/>
                  <a:gd name="connsiteX4" fmla="*/ 152633 w 246425"/>
                  <a:gd name="connsiteY4" fmla="*/ 63522 h 73082"/>
                  <a:gd name="connsiteX5" fmla="*/ 144696 w 246425"/>
                  <a:gd name="connsiteY5" fmla="*/ 34947 h 73082"/>
                  <a:gd name="connsiteX6" fmla="*/ 233 w 246425"/>
                  <a:gd name="connsiteY6" fmla="*/ 22 h 7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425" h="73082">
                    <a:moveTo>
                      <a:pt x="233" y="22"/>
                    </a:moveTo>
                    <a:cubicBezTo>
                      <a:pt x="6583" y="-772"/>
                      <a:pt x="153956" y="19336"/>
                      <a:pt x="182796" y="30184"/>
                    </a:cubicBezTo>
                    <a:cubicBezTo>
                      <a:pt x="211636" y="41032"/>
                      <a:pt x="162688" y="57965"/>
                      <a:pt x="173271" y="65109"/>
                    </a:cubicBezTo>
                    <a:cubicBezTo>
                      <a:pt x="183854" y="72253"/>
                      <a:pt x="249736" y="73311"/>
                      <a:pt x="246296" y="73047"/>
                    </a:cubicBezTo>
                    <a:cubicBezTo>
                      <a:pt x="242856" y="72783"/>
                      <a:pt x="169566" y="69872"/>
                      <a:pt x="152633" y="63522"/>
                    </a:cubicBezTo>
                    <a:cubicBezTo>
                      <a:pt x="135700" y="57172"/>
                      <a:pt x="170625" y="43414"/>
                      <a:pt x="144696" y="34947"/>
                    </a:cubicBezTo>
                    <a:cubicBezTo>
                      <a:pt x="118767" y="26480"/>
                      <a:pt x="-6117" y="816"/>
                      <a:pt x="233" y="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0" name="フリーフォーム: 図形 1499">
                <a:extLst>
                  <a:ext uri="{FF2B5EF4-FFF2-40B4-BE49-F238E27FC236}">
                    <a16:creationId xmlns:a16="http://schemas.microsoft.com/office/drawing/2014/main" id="{5E71BCCB-FD83-4ECF-9DAF-DCE229D24791}"/>
                  </a:ext>
                </a:extLst>
              </p:cNvPr>
              <p:cNvSpPr/>
              <p:nvPr/>
            </p:nvSpPr>
            <p:spPr>
              <a:xfrm>
                <a:off x="3822877" y="3283412"/>
                <a:ext cx="86103" cy="66555"/>
              </a:xfrm>
              <a:custGeom>
                <a:avLst/>
                <a:gdLst>
                  <a:gd name="connsiteX0" fmla="*/ 1411 w 86103"/>
                  <a:gd name="connsiteY0" fmla="*/ 66213 h 66555"/>
                  <a:gd name="connsiteX1" fmla="*/ 85548 w 86103"/>
                  <a:gd name="connsiteY1" fmla="*/ 1126 h 66555"/>
                  <a:gd name="connsiteX2" fmla="*/ 36336 w 86103"/>
                  <a:gd name="connsiteY2" fmla="*/ 26526 h 66555"/>
                  <a:gd name="connsiteX3" fmla="*/ 1411 w 86103"/>
                  <a:gd name="connsiteY3" fmla="*/ 66213 h 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103" h="66555">
                    <a:moveTo>
                      <a:pt x="1411" y="66213"/>
                    </a:moveTo>
                    <a:cubicBezTo>
                      <a:pt x="9613" y="61980"/>
                      <a:pt x="79727" y="7740"/>
                      <a:pt x="85548" y="1126"/>
                    </a:cubicBezTo>
                    <a:cubicBezTo>
                      <a:pt x="91369" y="-5489"/>
                      <a:pt x="49830" y="18853"/>
                      <a:pt x="36336" y="26526"/>
                    </a:cubicBezTo>
                    <a:cubicBezTo>
                      <a:pt x="22842" y="34199"/>
                      <a:pt x="-6791" y="70446"/>
                      <a:pt x="1411" y="662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1" name="フリーフォーム: 図形 1500">
                <a:extLst>
                  <a:ext uri="{FF2B5EF4-FFF2-40B4-BE49-F238E27FC236}">
                    <a16:creationId xmlns:a16="http://schemas.microsoft.com/office/drawing/2014/main" id="{4BAD39D8-535C-48F8-B175-08BF0D33902E}"/>
                  </a:ext>
                </a:extLst>
              </p:cNvPr>
              <p:cNvSpPr/>
              <p:nvPr/>
            </p:nvSpPr>
            <p:spPr>
              <a:xfrm>
                <a:off x="3881412" y="3319218"/>
                <a:ext cx="100844" cy="96441"/>
              </a:xfrm>
              <a:custGeom>
                <a:avLst/>
                <a:gdLst>
                  <a:gd name="connsiteX0" fmla="*/ 26 w 100844"/>
                  <a:gd name="connsiteY0" fmla="*/ 95495 h 96441"/>
                  <a:gd name="connsiteX1" fmla="*/ 84163 w 100844"/>
                  <a:gd name="connsiteY1" fmla="*/ 46282 h 96441"/>
                  <a:gd name="connsiteX2" fmla="*/ 93688 w 100844"/>
                  <a:gd name="connsiteY2" fmla="*/ 245 h 96441"/>
                  <a:gd name="connsiteX3" fmla="*/ 26 w 100844"/>
                  <a:gd name="connsiteY3" fmla="*/ 95495 h 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44" h="96441">
                    <a:moveTo>
                      <a:pt x="26" y="95495"/>
                    </a:moveTo>
                    <a:cubicBezTo>
                      <a:pt x="-1561" y="103168"/>
                      <a:pt x="68553" y="62157"/>
                      <a:pt x="84163" y="46282"/>
                    </a:cubicBezTo>
                    <a:cubicBezTo>
                      <a:pt x="99773" y="30407"/>
                      <a:pt x="107446" y="-3195"/>
                      <a:pt x="93688" y="245"/>
                    </a:cubicBezTo>
                    <a:cubicBezTo>
                      <a:pt x="79930" y="3685"/>
                      <a:pt x="1613" y="87822"/>
                      <a:pt x="26" y="954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2" name="フリーフォーム: 図形 1501">
                <a:extLst>
                  <a:ext uri="{FF2B5EF4-FFF2-40B4-BE49-F238E27FC236}">
                    <a16:creationId xmlns:a16="http://schemas.microsoft.com/office/drawing/2014/main" id="{C1850832-8591-410F-AA34-F53DC2340B75}"/>
                  </a:ext>
                </a:extLst>
              </p:cNvPr>
              <p:cNvSpPr/>
              <p:nvPr/>
            </p:nvSpPr>
            <p:spPr>
              <a:xfrm>
                <a:off x="6286437" y="3605253"/>
                <a:ext cx="543539" cy="166406"/>
              </a:xfrm>
              <a:custGeom>
                <a:avLst/>
                <a:gdLst>
                  <a:gd name="connsiteX0" fmla="*/ 63 w 543539"/>
                  <a:gd name="connsiteY0" fmla="*/ 165060 h 166406"/>
                  <a:gd name="connsiteX1" fmla="*/ 169926 w 543539"/>
                  <a:gd name="connsiteY1" fmla="*/ 158710 h 166406"/>
                  <a:gd name="connsiteX2" fmla="*/ 203263 w 543539"/>
                  <a:gd name="connsiteY2" fmla="*/ 104735 h 166406"/>
                  <a:gd name="connsiteX3" fmla="*/ 323913 w 543539"/>
                  <a:gd name="connsiteY3" fmla="*/ 7897 h 166406"/>
                  <a:gd name="connsiteX4" fmla="*/ 400113 w 543539"/>
                  <a:gd name="connsiteY4" fmla="*/ 14247 h 166406"/>
                  <a:gd name="connsiteX5" fmla="*/ 457263 w 543539"/>
                  <a:gd name="connsiteY5" fmla="*/ 82510 h 166406"/>
                  <a:gd name="connsiteX6" fmla="*/ 542988 w 543539"/>
                  <a:gd name="connsiteY6" fmla="*/ 165060 h 166406"/>
                  <a:gd name="connsiteX7" fmla="*/ 412813 w 543539"/>
                  <a:gd name="connsiteY7" fmla="*/ 34885 h 166406"/>
                  <a:gd name="connsiteX8" fmla="*/ 342963 w 543539"/>
                  <a:gd name="connsiteY8" fmla="*/ 23772 h 166406"/>
                  <a:gd name="connsiteX9" fmla="*/ 228663 w 543539"/>
                  <a:gd name="connsiteY9" fmla="*/ 84097 h 166406"/>
                  <a:gd name="connsiteX10" fmla="*/ 150876 w 543539"/>
                  <a:gd name="connsiteY10" fmla="*/ 149185 h 166406"/>
                  <a:gd name="connsiteX11" fmla="*/ 63 w 543539"/>
                  <a:gd name="connsiteY11" fmla="*/ 165060 h 16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3539" h="166406">
                    <a:moveTo>
                      <a:pt x="63" y="165060"/>
                    </a:moveTo>
                    <a:cubicBezTo>
                      <a:pt x="3238" y="166647"/>
                      <a:pt x="136059" y="168764"/>
                      <a:pt x="169926" y="158710"/>
                    </a:cubicBezTo>
                    <a:cubicBezTo>
                      <a:pt x="203793" y="148656"/>
                      <a:pt x="177598" y="129871"/>
                      <a:pt x="203263" y="104735"/>
                    </a:cubicBezTo>
                    <a:cubicBezTo>
                      <a:pt x="228928" y="79599"/>
                      <a:pt x="291105" y="22978"/>
                      <a:pt x="323913" y="7897"/>
                    </a:cubicBezTo>
                    <a:cubicBezTo>
                      <a:pt x="356721" y="-7184"/>
                      <a:pt x="377888" y="1812"/>
                      <a:pt x="400113" y="14247"/>
                    </a:cubicBezTo>
                    <a:cubicBezTo>
                      <a:pt x="422338" y="26682"/>
                      <a:pt x="433451" y="57375"/>
                      <a:pt x="457263" y="82510"/>
                    </a:cubicBezTo>
                    <a:cubicBezTo>
                      <a:pt x="481075" y="107645"/>
                      <a:pt x="550396" y="172998"/>
                      <a:pt x="542988" y="165060"/>
                    </a:cubicBezTo>
                    <a:cubicBezTo>
                      <a:pt x="535580" y="157122"/>
                      <a:pt x="446150" y="58433"/>
                      <a:pt x="412813" y="34885"/>
                    </a:cubicBezTo>
                    <a:cubicBezTo>
                      <a:pt x="379476" y="11337"/>
                      <a:pt x="373655" y="15570"/>
                      <a:pt x="342963" y="23772"/>
                    </a:cubicBezTo>
                    <a:cubicBezTo>
                      <a:pt x="312271" y="31974"/>
                      <a:pt x="260677" y="63195"/>
                      <a:pt x="228663" y="84097"/>
                    </a:cubicBezTo>
                    <a:cubicBezTo>
                      <a:pt x="196649" y="104999"/>
                      <a:pt x="188447" y="136749"/>
                      <a:pt x="150876" y="149185"/>
                    </a:cubicBezTo>
                    <a:cubicBezTo>
                      <a:pt x="113305" y="161620"/>
                      <a:pt x="-3112" y="163473"/>
                      <a:pt x="63" y="1650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3" name="フリーフォーム: 図形 1502">
                <a:extLst>
                  <a:ext uri="{FF2B5EF4-FFF2-40B4-BE49-F238E27FC236}">
                    <a16:creationId xmlns:a16="http://schemas.microsoft.com/office/drawing/2014/main" id="{484B6BE7-CB24-4406-8CDF-98B28FBC5704}"/>
                  </a:ext>
                </a:extLst>
              </p:cNvPr>
              <p:cNvSpPr/>
              <p:nvPr/>
            </p:nvSpPr>
            <p:spPr>
              <a:xfrm>
                <a:off x="6421004" y="3657277"/>
                <a:ext cx="359346" cy="278171"/>
              </a:xfrm>
              <a:custGeom>
                <a:avLst/>
                <a:gdLst>
                  <a:gd name="connsiteX0" fmla="*/ 434 w 359346"/>
                  <a:gd name="connsiteY0" fmla="*/ 278136 h 278171"/>
                  <a:gd name="connsiteX1" fmla="*/ 103621 w 359346"/>
                  <a:gd name="connsiteY1" fmla="*/ 109861 h 278171"/>
                  <a:gd name="connsiteX2" fmla="*/ 184584 w 359346"/>
                  <a:gd name="connsiteY2" fmla="*/ 20961 h 278171"/>
                  <a:gd name="connsiteX3" fmla="*/ 236971 w 359346"/>
                  <a:gd name="connsiteY3" fmla="*/ 1911 h 278171"/>
                  <a:gd name="connsiteX4" fmla="*/ 305234 w 359346"/>
                  <a:gd name="connsiteY4" fmla="*/ 54298 h 278171"/>
                  <a:gd name="connsiteX5" fmla="*/ 359209 w 359346"/>
                  <a:gd name="connsiteY5" fmla="*/ 136848 h 278171"/>
                  <a:gd name="connsiteX6" fmla="*/ 289359 w 359346"/>
                  <a:gd name="connsiteY6" fmla="*/ 51123 h 278171"/>
                  <a:gd name="connsiteX7" fmla="*/ 229034 w 359346"/>
                  <a:gd name="connsiteY7" fmla="*/ 19373 h 278171"/>
                  <a:gd name="connsiteX8" fmla="*/ 73459 w 359346"/>
                  <a:gd name="connsiteY8" fmla="*/ 124148 h 278171"/>
                  <a:gd name="connsiteX9" fmla="*/ 434 w 359346"/>
                  <a:gd name="connsiteY9" fmla="*/ 278136 h 27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346" h="278171">
                    <a:moveTo>
                      <a:pt x="434" y="278136"/>
                    </a:moveTo>
                    <a:cubicBezTo>
                      <a:pt x="5461" y="275755"/>
                      <a:pt x="72929" y="152723"/>
                      <a:pt x="103621" y="109861"/>
                    </a:cubicBezTo>
                    <a:cubicBezTo>
                      <a:pt x="134313" y="66999"/>
                      <a:pt x="162359" y="38953"/>
                      <a:pt x="184584" y="20961"/>
                    </a:cubicBezTo>
                    <a:cubicBezTo>
                      <a:pt x="206809" y="2969"/>
                      <a:pt x="216863" y="-3645"/>
                      <a:pt x="236971" y="1911"/>
                    </a:cubicBezTo>
                    <a:cubicBezTo>
                      <a:pt x="257079" y="7467"/>
                      <a:pt x="284861" y="31809"/>
                      <a:pt x="305234" y="54298"/>
                    </a:cubicBezTo>
                    <a:cubicBezTo>
                      <a:pt x="325607" y="76787"/>
                      <a:pt x="361855" y="137377"/>
                      <a:pt x="359209" y="136848"/>
                    </a:cubicBezTo>
                    <a:cubicBezTo>
                      <a:pt x="356563" y="136319"/>
                      <a:pt x="311055" y="70702"/>
                      <a:pt x="289359" y="51123"/>
                    </a:cubicBezTo>
                    <a:cubicBezTo>
                      <a:pt x="267663" y="31544"/>
                      <a:pt x="265017" y="7202"/>
                      <a:pt x="229034" y="19373"/>
                    </a:cubicBezTo>
                    <a:cubicBezTo>
                      <a:pt x="193051" y="31544"/>
                      <a:pt x="112088" y="84196"/>
                      <a:pt x="73459" y="124148"/>
                    </a:cubicBezTo>
                    <a:cubicBezTo>
                      <a:pt x="34830" y="164100"/>
                      <a:pt x="-4593" y="280517"/>
                      <a:pt x="434" y="2781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4" name="フリーフォーム: 図形 1503">
                <a:extLst>
                  <a:ext uri="{FF2B5EF4-FFF2-40B4-BE49-F238E27FC236}">
                    <a16:creationId xmlns:a16="http://schemas.microsoft.com/office/drawing/2014/main" id="{88578401-F620-42FF-9909-2DF2F5463746}"/>
                  </a:ext>
                </a:extLst>
              </p:cNvPr>
              <p:cNvSpPr/>
              <p:nvPr/>
            </p:nvSpPr>
            <p:spPr>
              <a:xfrm>
                <a:off x="6310834" y="3791511"/>
                <a:ext cx="146836" cy="102917"/>
              </a:xfrm>
              <a:custGeom>
                <a:avLst/>
                <a:gdLst>
                  <a:gd name="connsiteX0" fmla="*/ 145529 w 146836"/>
                  <a:gd name="connsiteY0" fmla="*/ 2614 h 102917"/>
                  <a:gd name="connsiteX1" fmla="*/ 18529 w 146836"/>
                  <a:gd name="connsiteY1" fmla="*/ 85164 h 102917"/>
                  <a:gd name="connsiteX2" fmla="*/ 1066 w 146836"/>
                  <a:gd name="connsiteY2" fmla="*/ 99452 h 102917"/>
                  <a:gd name="connsiteX3" fmla="*/ 21704 w 146836"/>
                  <a:gd name="connsiteY3" fmla="*/ 37539 h 102917"/>
                  <a:gd name="connsiteX4" fmla="*/ 42341 w 146836"/>
                  <a:gd name="connsiteY4" fmla="*/ 58177 h 102917"/>
                  <a:gd name="connsiteX5" fmla="*/ 82029 w 146836"/>
                  <a:gd name="connsiteY5" fmla="*/ 24839 h 102917"/>
                  <a:gd name="connsiteX6" fmla="*/ 145529 w 146836"/>
                  <a:gd name="connsiteY6" fmla="*/ 2614 h 1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836" h="102917">
                    <a:moveTo>
                      <a:pt x="145529" y="2614"/>
                    </a:moveTo>
                    <a:cubicBezTo>
                      <a:pt x="134946" y="12668"/>
                      <a:pt x="42606" y="69024"/>
                      <a:pt x="18529" y="85164"/>
                    </a:cubicBezTo>
                    <a:cubicBezTo>
                      <a:pt x="-5548" y="101304"/>
                      <a:pt x="537" y="107390"/>
                      <a:pt x="1066" y="99452"/>
                    </a:cubicBezTo>
                    <a:cubicBezTo>
                      <a:pt x="1595" y="91515"/>
                      <a:pt x="14825" y="44418"/>
                      <a:pt x="21704" y="37539"/>
                    </a:cubicBezTo>
                    <a:cubicBezTo>
                      <a:pt x="28583" y="30660"/>
                      <a:pt x="32287" y="60294"/>
                      <a:pt x="42341" y="58177"/>
                    </a:cubicBezTo>
                    <a:cubicBezTo>
                      <a:pt x="52395" y="56060"/>
                      <a:pt x="64567" y="35687"/>
                      <a:pt x="82029" y="24839"/>
                    </a:cubicBezTo>
                    <a:cubicBezTo>
                      <a:pt x="99491" y="13991"/>
                      <a:pt x="156112" y="-7440"/>
                      <a:pt x="145529" y="26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5" name="フリーフォーム: 図形 1504">
                <a:extLst>
                  <a:ext uri="{FF2B5EF4-FFF2-40B4-BE49-F238E27FC236}">
                    <a16:creationId xmlns:a16="http://schemas.microsoft.com/office/drawing/2014/main" id="{7EE10E7B-CF93-444F-A523-B467C9D875AA}"/>
                  </a:ext>
                </a:extLst>
              </p:cNvPr>
              <p:cNvSpPr/>
              <p:nvPr/>
            </p:nvSpPr>
            <p:spPr>
              <a:xfrm>
                <a:off x="5887443" y="3978251"/>
                <a:ext cx="593651" cy="537002"/>
              </a:xfrm>
              <a:custGeom>
                <a:avLst/>
                <a:gdLst>
                  <a:gd name="connsiteX0" fmla="*/ 8532 w 593651"/>
                  <a:gd name="connsiteY0" fmla="*/ 395312 h 537002"/>
                  <a:gd name="connsiteX1" fmla="*/ 19645 w 593651"/>
                  <a:gd name="connsiteY1" fmla="*/ 147662 h 537002"/>
                  <a:gd name="connsiteX2" fmla="*/ 187920 w 593651"/>
                  <a:gd name="connsiteY2" fmla="*/ 23837 h 537002"/>
                  <a:gd name="connsiteX3" fmla="*/ 372070 w 593651"/>
                  <a:gd name="connsiteY3" fmla="*/ 19074 h 537002"/>
                  <a:gd name="connsiteX4" fmla="*/ 441920 w 593651"/>
                  <a:gd name="connsiteY4" fmla="*/ 66699 h 537002"/>
                  <a:gd name="connsiteX5" fmla="*/ 581620 w 593651"/>
                  <a:gd name="connsiteY5" fmla="*/ 246087 h 537002"/>
                  <a:gd name="connsiteX6" fmla="*/ 584795 w 593651"/>
                  <a:gd name="connsiteY6" fmla="*/ 430237 h 537002"/>
                  <a:gd name="connsiteX7" fmla="*/ 568920 w 593651"/>
                  <a:gd name="connsiteY7" fmla="*/ 536599 h 537002"/>
                  <a:gd name="connsiteX8" fmla="*/ 591145 w 593651"/>
                  <a:gd name="connsiteY8" fmla="*/ 393724 h 537002"/>
                  <a:gd name="connsiteX9" fmla="*/ 573682 w 593651"/>
                  <a:gd name="connsiteY9" fmla="*/ 204812 h 537002"/>
                  <a:gd name="connsiteX10" fmla="*/ 472082 w 593651"/>
                  <a:gd name="connsiteY10" fmla="*/ 66699 h 537002"/>
                  <a:gd name="connsiteX11" fmla="*/ 276820 w 593651"/>
                  <a:gd name="connsiteY11" fmla="*/ 24 h 537002"/>
                  <a:gd name="connsiteX12" fmla="*/ 65682 w 593651"/>
                  <a:gd name="connsiteY12" fmla="*/ 73049 h 537002"/>
                  <a:gd name="connsiteX13" fmla="*/ 8532 w 593651"/>
                  <a:gd name="connsiteY13" fmla="*/ 395312 h 53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651" h="537002">
                    <a:moveTo>
                      <a:pt x="8532" y="395312"/>
                    </a:moveTo>
                    <a:cubicBezTo>
                      <a:pt x="859" y="407747"/>
                      <a:pt x="-10253" y="209574"/>
                      <a:pt x="19645" y="147662"/>
                    </a:cubicBezTo>
                    <a:cubicBezTo>
                      <a:pt x="49543" y="85749"/>
                      <a:pt x="129182" y="45268"/>
                      <a:pt x="187920" y="23837"/>
                    </a:cubicBezTo>
                    <a:cubicBezTo>
                      <a:pt x="246658" y="2406"/>
                      <a:pt x="329737" y="11930"/>
                      <a:pt x="372070" y="19074"/>
                    </a:cubicBezTo>
                    <a:cubicBezTo>
                      <a:pt x="414403" y="26218"/>
                      <a:pt x="406995" y="28864"/>
                      <a:pt x="441920" y="66699"/>
                    </a:cubicBezTo>
                    <a:cubicBezTo>
                      <a:pt x="476845" y="104534"/>
                      <a:pt x="557808" y="185497"/>
                      <a:pt x="581620" y="246087"/>
                    </a:cubicBezTo>
                    <a:cubicBezTo>
                      <a:pt x="605433" y="306677"/>
                      <a:pt x="586912" y="381818"/>
                      <a:pt x="584795" y="430237"/>
                    </a:cubicBezTo>
                    <a:cubicBezTo>
                      <a:pt x="582678" y="478656"/>
                      <a:pt x="567862" y="542685"/>
                      <a:pt x="568920" y="536599"/>
                    </a:cubicBezTo>
                    <a:cubicBezTo>
                      <a:pt x="569978" y="530514"/>
                      <a:pt x="590351" y="449022"/>
                      <a:pt x="591145" y="393724"/>
                    </a:cubicBezTo>
                    <a:cubicBezTo>
                      <a:pt x="591939" y="338426"/>
                      <a:pt x="593526" y="259316"/>
                      <a:pt x="573682" y="204812"/>
                    </a:cubicBezTo>
                    <a:cubicBezTo>
                      <a:pt x="553838" y="150308"/>
                      <a:pt x="521559" y="100830"/>
                      <a:pt x="472082" y="66699"/>
                    </a:cubicBezTo>
                    <a:cubicBezTo>
                      <a:pt x="422605" y="32568"/>
                      <a:pt x="344553" y="-1034"/>
                      <a:pt x="276820" y="24"/>
                    </a:cubicBezTo>
                    <a:cubicBezTo>
                      <a:pt x="209087" y="1082"/>
                      <a:pt x="115424" y="7697"/>
                      <a:pt x="65682" y="73049"/>
                    </a:cubicBezTo>
                    <a:cubicBezTo>
                      <a:pt x="15940" y="138401"/>
                      <a:pt x="16205" y="382877"/>
                      <a:pt x="8532" y="3953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6" name="フリーフォーム: 図形 1505">
                <a:extLst>
                  <a:ext uri="{FF2B5EF4-FFF2-40B4-BE49-F238E27FC236}">
                    <a16:creationId xmlns:a16="http://schemas.microsoft.com/office/drawing/2014/main" id="{E12E9E4F-92B0-4F2B-875E-1427390BC9CE}"/>
                  </a:ext>
                </a:extLst>
              </p:cNvPr>
              <p:cNvSpPr/>
              <p:nvPr/>
            </p:nvSpPr>
            <p:spPr>
              <a:xfrm>
                <a:off x="5864162" y="3883834"/>
                <a:ext cx="700593" cy="477581"/>
              </a:xfrm>
              <a:custGeom>
                <a:avLst/>
                <a:gdLst>
                  <a:gd name="connsiteX0" fmla="*/ 3238 w 700593"/>
                  <a:gd name="connsiteY0" fmla="*/ 477029 h 477581"/>
                  <a:gd name="connsiteX1" fmla="*/ 22288 w 700593"/>
                  <a:gd name="connsiteY1" fmla="*/ 259541 h 477581"/>
                  <a:gd name="connsiteX2" fmla="*/ 160401 w 700593"/>
                  <a:gd name="connsiteY2" fmla="*/ 108729 h 477581"/>
                  <a:gd name="connsiteX3" fmla="*/ 273113 w 700593"/>
                  <a:gd name="connsiteY3" fmla="*/ 24591 h 477581"/>
                  <a:gd name="connsiteX4" fmla="*/ 363601 w 700593"/>
                  <a:gd name="connsiteY4" fmla="*/ 5541 h 477581"/>
                  <a:gd name="connsiteX5" fmla="*/ 477901 w 700593"/>
                  <a:gd name="connsiteY5" fmla="*/ 38879 h 477581"/>
                  <a:gd name="connsiteX6" fmla="*/ 542988 w 700593"/>
                  <a:gd name="connsiteY6" fmla="*/ 83329 h 477581"/>
                  <a:gd name="connsiteX7" fmla="*/ 620776 w 700593"/>
                  <a:gd name="connsiteY7" fmla="*/ 207154 h 477581"/>
                  <a:gd name="connsiteX8" fmla="*/ 677926 w 700593"/>
                  <a:gd name="connsiteY8" fmla="*/ 342091 h 477581"/>
                  <a:gd name="connsiteX9" fmla="*/ 700151 w 700593"/>
                  <a:gd name="connsiteY9" fmla="*/ 461154 h 477581"/>
                  <a:gd name="connsiteX10" fmla="*/ 660463 w 700593"/>
                  <a:gd name="connsiteY10" fmla="*/ 302404 h 477581"/>
                  <a:gd name="connsiteX11" fmla="*/ 639826 w 700593"/>
                  <a:gd name="connsiteY11" fmla="*/ 172229 h 477581"/>
                  <a:gd name="connsiteX12" fmla="*/ 685863 w 700593"/>
                  <a:gd name="connsiteY12" fmla="*/ 378604 h 477581"/>
                  <a:gd name="connsiteX13" fmla="*/ 585851 w 700593"/>
                  <a:gd name="connsiteY13" fmla="*/ 102379 h 477581"/>
                  <a:gd name="connsiteX14" fmla="*/ 439801 w 700593"/>
                  <a:gd name="connsiteY14" fmla="*/ 779 h 477581"/>
                  <a:gd name="connsiteX15" fmla="*/ 184213 w 700593"/>
                  <a:gd name="connsiteY15" fmla="*/ 62691 h 477581"/>
                  <a:gd name="connsiteX16" fmla="*/ 54038 w 700593"/>
                  <a:gd name="connsiteY16" fmla="*/ 191279 h 477581"/>
                  <a:gd name="connsiteX17" fmla="*/ 3238 w 700593"/>
                  <a:gd name="connsiteY17" fmla="*/ 477029 h 47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0593" h="477581">
                    <a:moveTo>
                      <a:pt x="3238" y="477029"/>
                    </a:moveTo>
                    <a:cubicBezTo>
                      <a:pt x="-2054" y="488406"/>
                      <a:pt x="-3906" y="320924"/>
                      <a:pt x="22288" y="259541"/>
                    </a:cubicBezTo>
                    <a:cubicBezTo>
                      <a:pt x="48482" y="198158"/>
                      <a:pt x="118597" y="147887"/>
                      <a:pt x="160401" y="108729"/>
                    </a:cubicBezTo>
                    <a:cubicBezTo>
                      <a:pt x="202205" y="69571"/>
                      <a:pt x="239246" y="41789"/>
                      <a:pt x="273113" y="24591"/>
                    </a:cubicBezTo>
                    <a:cubicBezTo>
                      <a:pt x="306980" y="7393"/>
                      <a:pt x="329470" y="3160"/>
                      <a:pt x="363601" y="5541"/>
                    </a:cubicBezTo>
                    <a:cubicBezTo>
                      <a:pt x="397732" y="7922"/>
                      <a:pt x="448003" y="25914"/>
                      <a:pt x="477901" y="38879"/>
                    </a:cubicBezTo>
                    <a:cubicBezTo>
                      <a:pt x="507799" y="51844"/>
                      <a:pt x="519176" y="55283"/>
                      <a:pt x="542988" y="83329"/>
                    </a:cubicBezTo>
                    <a:cubicBezTo>
                      <a:pt x="566801" y="111375"/>
                      <a:pt x="598286" y="164027"/>
                      <a:pt x="620776" y="207154"/>
                    </a:cubicBezTo>
                    <a:cubicBezTo>
                      <a:pt x="643266" y="250281"/>
                      <a:pt x="664697" y="299758"/>
                      <a:pt x="677926" y="342091"/>
                    </a:cubicBezTo>
                    <a:cubicBezTo>
                      <a:pt x="691155" y="384424"/>
                      <a:pt x="703061" y="467768"/>
                      <a:pt x="700151" y="461154"/>
                    </a:cubicBezTo>
                    <a:cubicBezTo>
                      <a:pt x="697241" y="454540"/>
                      <a:pt x="670517" y="350558"/>
                      <a:pt x="660463" y="302404"/>
                    </a:cubicBezTo>
                    <a:cubicBezTo>
                      <a:pt x="650409" y="254250"/>
                      <a:pt x="635593" y="159529"/>
                      <a:pt x="639826" y="172229"/>
                    </a:cubicBezTo>
                    <a:cubicBezTo>
                      <a:pt x="644059" y="184929"/>
                      <a:pt x="694859" y="390246"/>
                      <a:pt x="685863" y="378604"/>
                    </a:cubicBezTo>
                    <a:cubicBezTo>
                      <a:pt x="676867" y="366962"/>
                      <a:pt x="626861" y="165350"/>
                      <a:pt x="585851" y="102379"/>
                    </a:cubicBezTo>
                    <a:cubicBezTo>
                      <a:pt x="544841" y="39408"/>
                      <a:pt x="506741" y="7394"/>
                      <a:pt x="439801" y="779"/>
                    </a:cubicBezTo>
                    <a:cubicBezTo>
                      <a:pt x="372861" y="-5836"/>
                      <a:pt x="248507" y="30941"/>
                      <a:pt x="184213" y="62691"/>
                    </a:cubicBezTo>
                    <a:cubicBezTo>
                      <a:pt x="119919" y="94441"/>
                      <a:pt x="84200" y="126985"/>
                      <a:pt x="54038" y="191279"/>
                    </a:cubicBezTo>
                    <a:cubicBezTo>
                      <a:pt x="23876" y="255573"/>
                      <a:pt x="8530" y="465652"/>
                      <a:pt x="3238" y="4770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7" name="フリーフォーム: 図形 1506">
                <a:extLst>
                  <a:ext uri="{FF2B5EF4-FFF2-40B4-BE49-F238E27FC236}">
                    <a16:creationId xmlns:a16="http://schemas.microsoft.com/office/drawing/2014/main" id="{AD54C3E1-5957-4D54-B434-F5DBF02ABF94}"/>
                  </a:ext>
                </a:extLst>
              </p:cNvPr>
              <p:cNvSpPr/>
              <p:nvPr/>
            </p:nvSpPr>
            <p:spPr>
              <a:xfrm>
                <a:off x="6257722" y="4249141"/>
                <a:ext cx="302525" cy="428097"/>
              </a:xfrm>
              <a:custGeom>
                <a:avLst/>
                <a:gdLst>
                  <a:gd name="connsiteX0" fmla="*/ 301828 w 302525"/>
                  <a:gd name="connsiteY0" fmla="*/ 597 h 428097"/>
                  <a:gd name="connsiteX1" fmla="*/ 257378 w 302525"/>
                  <a:gd name="connsiteY1" fmla="*/ 227609 h 428097"/>
                  <a:gd name="connsiteX2" fmla="*/ 174828 w 302525"/>
                  <a:gd name="connsiteY2" fmla="*/ 326034 h 428097"/>
                  <a:gd name="connsiteX3" fmla="*/ 203 w 302525"/>
                  <a:gd name="connsiteY3" fmla="*/ 426047 h 428097"/>
                  <a:gd name="connsiteX4" fmla="*/ 141491 w 302525"/>
                  <a:gd name="connsiteY4" fmla="*/ 386359 h 428097"/>
                  <a:gd name="connsiteX5" fmla="*/ 224041 w 302525"/>
                  <a:gd name="connsiteY5" fmla="*/ 302222 h 428097"/>
                  <a:gd name="connsiteX6" fmla="*/ 301828 w 302525"/>
                  <a:gd name="connsiteY6" fmla="*/ 597 h 42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525" h="428097">
                    <a:moveTo>
                      <a:pt x="301828" y="597"/>
                    </a:moveTo>
                    <a:cubicBezTo>
                      <a:pt x="307384" y="-11838"/>
                      <a:pt x="278545" y="173370"/>
                      <a:pt x="257378" y="227609"/>
                    </a:cubicBezTo>
                    <a:cubicBezTo>
                      <a:pt x="236211" y="281848"/>
                      <a:pt x="217691" y="292961"/>
                      <a:pt x="174828" y="326034"/>
                    </a:cubicBezTo>
                    <a:cubicBezTo>
                      <a:pt x="131965" y="359107"/>
                      <a:pt x="5759" y="415993"/>
                      <a:pt x="203" y="426047"/>
                    </a:cubicBezTo>
                    <a:cubicBezTo>
                      <a:pt x="-5353" y="436101"/>
                      <a:pt x="104185" y="406997"/>
                      <a:pt x="141491" y="386359"/>
                    </a:cubicBezTo>
                    <a:cubicBezTo>
                      <a:pt x="178797" y="365722"/>
                      <a:pt x="195202" y="360695"/>
                      <a:pt x="224041" y="302222"/>
                    </a:cubicBezTo>
                    <a:cubicBezTo>
                      <a:pt x="252880" y="243749"/>
                      <a:pt x="296272" y="13032"/>
                      <a:pt x="301828" y="5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8" name="フリーフォーム: 図形 1507">
                <a:extLst>
                  <a:ext uri="{FF2B5EF4-FFF2-40B4-BE49-F238E27FC236}">
                    <a16:creationId xmlns:a16="http://schemas.microsoft.com/office/drawing/2014/main" id="{532F3763-B012-40AD-9A37-8426A6576844}"/>
                  </a:ext>
                </a:extLst>
              </p:cNvPr>
              <p:cNvSpPr/>
              <p:nvPr/>
            </p:nvSpPr>
            <p:spPr>
              <a:xfrm>
                <a:off x="5896869" y="4353250"/>
                <a:ext cx="389942" cy="324275"/>
              </a:xfrm>
              <a:custGeom>
                <a:avLst/>
                <a:gdLst>
                  <a:gd name="connsiteX0" fmla="*/ 3869 w 389942"/>
                  <a:gd name="connsiteY0" fmla="*/ 1263 h 324275"/>
                  <a:gd name="connsiteX1" fmla="*/ 35619 w 389942"/>
                  <a:gd name="connsiteY1" fmla="*/ 126675 h 324275"/>
                  <a:gd name="connsiteX2" fmla="*/ 80069 w 389942"/>
                  <a:gd name="connsiteY2" fmla="*/ 198113 h 324275"/>
                  <a:gd name="connsiteX3" fmla="*/ 184844 w 389942"/>
                  <a:gd name="connsiteY3" fmla="*/ 272725 h 324275"/>
                  <a:gd name="connsiteX4" fmla="*/ 386456 w 389942"/>
                  <a:gd name="connsiteY4" fmla="*/ 323525 h 324275"/>
                  <a:gd name="connsiteX5" fmla="*/ 299144 w 389942"/>
                  <a:gd name="connsiteY5" fmla="*/ 296538 h 324275"/>
                  <a:gd name="connsiteX6" fmla="*/ 127694 w 389942"/>
                  <a:gd name="connsiteY6" fmla="*/ 210813 h 324275"/>
                  <a:gd name="connsiteX7" fmla="*/ 3869 w 389942"/>
                  <a:gd name="connsiteY7" fmla="*/ 1263 h 32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942" h="324275">
                    <a:moveTo>
                      <a:pt x="3869" y="1263"/>
                    </a:moveTo>
                    <a:cubicBezTo>
                      <a:pt x="-11477" y="-12760"/>
                      <a:pt x="22919" y="93867"/>
                      <a:pt x="35619" y="126675"/>
                    </a:cubicBezTo>
                    <a:cubicBezTo>
                      <a:pt x="48319" y="159483"/>
                      <a:pt x="55198" y="173771"/>
                      <a:pt x="80069" y="198113"/>
                    </a:cubicBezTo>
                    <a:cubicBezTo>
                      <a:pt x="104940" y="222455"/>
                      <a:pt x="133780" y="251823"/>
                      <a:pt x="184844" y="272725"/>
                    </a:cubicBezTo>
                    <a:cubicBezTo>
                      <a:pt x="235908" y="293627"/>
                      <a:pt x="367406" y="319556"/>
                      <a:pt x="386456" y="323525"/>
                    </a:cubicBezTo>
                    <a:cubicBezTo>
                      <a:pt x="405506" y="327494"/>
                      <a:pt x="342271" y="315323"/>
                      <a:pt x="299144" y="296538"/>
                    </a:cubicBezTo>
                    <a:cubicBezTo>
                      <a:pt x="256017" y="277753"/>
                      <a:pt x="175054" y="254205"/>
                      <a:pt x="127694" y="210813"/>
                    </a:cubicBezTo>
                    <a:cubicBezTo>
                      <a:pt x="80334" y="167421"/>
                      <a:pt x="19215" y="15286"/>
                      <a:pt x="3869" y="12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9" name="フリーフォーム: 図形 1508">
                <a:extLst>
                  <a:ext uri="{FF2B5EF4-FFF2-40B4-BE49-F238E27FC236}">
                    <a16:creationId xmlns:a16="http://schemas.microsoft.com/office/drawing/2014/main" id="{EAC470E9-8C1A-458B-B89B-45559182D0C7}"/>
                  </a:ext>
                </a:extLst>
              </p:cNvPr>
              <p:cNvSpPr/>
              <p:nvPr/>
            </p:nvSpPr>
            <p:spPr>
              <a:xfrm>
                <a:off x="5851394" y="3880218"/>
                <a:ext cx="447814" cy="193376"/>
              </a:xfrm>
              <a:custGeom>
                <a:avLst/>
                <a:gdLst>
                  <a:gd name="connsiteX0" fmla="*/ 447806 w 447814"/>
                  <a:gd name="connsiteY0" fmla="*/ 2807 h 193376"/>
                  <a:gd name="connsiteX1" fmla="*/ 223969 w 447814"/>
                  <a:gd name="connsiteY1" fmla="*/ 20270 h 193376"/>
                  <a:gd name="connsiteX2" fmla="*/ 22356 w 447814"/>
                  <a:gd name="connsiteY2" fmla="*/ 167907 h 193376"/>
                  <a:gd name="connsiteX3" fmla="*/ 11244 w 447814"/>
                  <a:gd name="connsiteY3" fmla="*/ 190132 h 193376"/>
                  <a:gd name="connsiteX4" fmla="*/ 77919 w 447814"/>
                  <a:gd name="connsiteY4" fmla="*/ 131395 h 193376"/>
                  <a:gd name="connsiteX5" fmla="*/ 231906 w 447814"/>
                  <a:gd name="connsiteY5" fmla="*/ 34557 h 193376"/>
                  <a:gd name="connsiteX6" fmla="*/ 447806 w 447814"/>
                  <a:gd name="connsiteY6" fmla="*/ 2807 h 19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814" h="193376">
                    <a:moveTo>
                      <a:pt x="447806" y="2807"/>
                    </a:moveTo>
                    <a:cubicBezTo>
                      <a:pt x="446483" y="426"/>
                      <a:pt x="294877" y="-7247"/>
                      <a:pt x="223969" y="20270"/>
                    </a:cubicBezTo>
                    <a:cubicBezTo>
                      <a:pt x="153061" y="47787"/>
                      <a:pt x="57810" y="139597"/>
                      <a:pt x="22356" y="167907"/>
                    </a:cubicBezTo>
                    <a:cubicBezTo>
                      <a:pt x="-13098" y="196217"/>
                      <a:pt x="1983" y="196217"/>
                      <a:pt x="11244" y="190132"/>
                    </a:cubicBezTo>
                    <a:cubicBezTo>
                      <a:pt x="20505" y="184047"/>
                      <a:pt x="41142" y="157324"/>
                      <a:pt x="77919" y="131395"/>
                    </a:cubicBezTo>
                    <a:cubicBezTo>
                      <a:pt x="114696" y="105466"/>
                      <a:pt x="171581" y="57576"/>
                      <a:pt x="231906" y="34557"/>
                    </a:cubicBezTo>
                    <a:cubicBezTo>
                      <a:pt x="292231" y="11538"/>
                      <a:pt x="449129" y="5188"/>
                      <a:pt x="447806" y="28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0" name="フリーフォーム: 図形 1509">
                <a:extLst>
                  <a:ext uri="{FF2B5EF4-FFF2-40B4-BE49-F238E27FC236}">
                    <a16:creationId xmlns:a16="http://schemas.microsoft.com/office/drawing/2014/main" id="{56A0DEDD-A0D6-4765-B303-33705A622EE3}"/>
                  </a:ext>
                </a:extLst>
              </p:cNvPr>
              <p:cNvSpPr/>
              <p:nvPr/>
            </p:nvSpPr>
            <p:spPr>
              <a:xfrm>
                <a:off x="5848146" y="3950905"/>
                <a:ext cx="165570" cy="129268"/>
              </a:xfrm>
              <a:custGeom>
                <a:avLst/>
                <a:gdLst>
                  <a:gd name="connsiteX0" fmla="*/ 165304 w 165570"/>
                  <a:gd name="connsiteY0" fmla="*/ 383 h 129268"/>
                  <a:gd name="connsiteX1" fmla="*/ 51004 w 165570"/>
                  <a:gd name="connsiteY1" fmla="*/ 116270 h 129268"/>
                  <a:gd name="connsiteX2" fmla="*/ 46242 w 165570"/>
                  <a:gd name="connsiteY2" fmla="*/ 127383 h 129268"/>
                  <a:gd name="connsiteX3" fmla="*/ 204 w 165570"/>
                  <a:gd name="connsiteY3" fmla="*/ 124208 h 129268"/>
                  <a:gd name="connsiteX4" fmla="*/ 66879 w 165570"/>
                  <a:gd name="connsiteY4" fmla="*/ 98808 h 129268"/>
                  <a:gd name="connsiteX5" fmla="*/ 81167 w 165570"/>
                  <a:gd name="connsiteY5" fmla="*/ 79758 h 129268"/>
                  <a:gd name="connsiteX6" fmla="*/ 165304 w 165570"/>
                  <a:gd name="connsiteY6" fmla="*/ 383 h 12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70" h="129268">
                    <a:moveTo>
                      <a:pt x="165304" y="383"/>
                    </a:moveTo>
                    <a:cubicBezTo>
                      <a:pt x="160277" y="6468"/>
                      <a:pt x="70848" y="95103"/>
                      <a:pt x="51004" y="116270"/>
                    </a:cubicBezTo>
                    <a:cubicBezTo>
                      <a:pt x="31160" y="137437"/>
                      <a:pt x="54709" y="126060"/>
                      <a:pt x="46242" y="127383"/>
                    </a:cubicBezTo>
                    <a:cubicBezTo>
                      <a:pt x="37775" y="128706"/>
                      <a:pt x="-3236" y="128971"/>
                      <a:pt x="204" y="124208"/>
                    </a:cubicBezTo>
                    <a:cubicBezTo>
                      <a:pt x="3643" y="119446"/>
                      <a:pt x="53385" y="106216"/>
                      <a:pt x="66879" y="98808"/>
                    </a:cubicBezTo>
                    <a:cubicBezTo>
                      <a:pt x="80373" y="91400"/>
                      <a:pt x="59471" y="97220"/>
                      <a:pt x="81167" y="79758"/>
                    </a:cubicBezTo>
                    <a:cubicBezTo>
                      <a:pt x="102863" y="62296"/>
                      <a:pt x="170331" y="-5702"/>
                      <a:pt x="165304" y="3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1" name="フリーフォーム: 図形 1510">
                <a:extLst>
                  <a:ext uri="{FF2B5EF4-FFF2-40B4-BE49-F238E27FC236}">
                    <a16:creationId xmlns:a16="http://schemas.microsoft.com/office/drawing/2014/main" id="{FF53884C-039F-4717-B7FD-44530BF83271}"/>
                  </a:ext>
                </a:extLst>
              </p:cNvPr>
              <p:cNvSpPr/>
              <p:nvPr/>
            </p:nvSpPr>
            <p:spPr>
              <a:xfrm>
                <a:off x="5802181" y="4083050"/>
                <a:ext cx="82682" cy="49229"/>
              </a:xfrm>
              <a:custGeom>
                <a:avLst/>
                <a:gdLst>
                  <a:gd name="connsiteX0" fmla="*/ 82682 w 82682"/>
                  <a:gd name="connsiteY0" fmla="*/ 0 h 49229"/>
                  <a:gd name="connsiteX1" fmla="*/ 132 w 82682"/>
                  <a:gd name="connsiteY1" fmla="*/ 49213 h 49229"/>
                  <a:gd name="connsiteX2" fmla="*/ 82682 w 82682"/>
                  <a:gd name="connsiteY2" fmla="*/ 0 h 4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2" h="49229">
                    <a:moveTo>
                      <a:pt x="82682" y="0"/>
                    </a:moveTo>
                    <a:cubicBezTo>
                      <a:pt x="82682" y="0"/>
                      <a:pt x="4101" y="48155"/>
                      <a:pt x="132" y="49213"/>
                    </a:cubicBezTo>
                    <a:cubicBezTo>
                      <a:pt x="-3837" y="50271"/>
                      <a:pt x="82682" y="0"/>
                      <a:pt x="8268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: 図形 1511">
                <a:extLst>
                  <a:ext uri="{FF2B5EF4-FFF2-40B4-BE49-F238E27FC236}">
                    <a16:creationId xmlns:a16="http://schemas.microsoft.com/office/drawing/2014/main" id="{2F9909A5-ADF7-4B60-B48F-F828BD817896}"/>
                  </a:ext>
                </a:extLst>
              </p:cNvPr>
              <p:cNvSpPr/>
              <p:nvPr/>
            </p:nvSpPr>
            <p:spPr>
              <a:xfrm>
                <a:off x="5805250" y="4143374"/>
                <a:ext cx="63771" cy="187357"/>
              </a:xfrm>
              <a:custGeom>
                <a:avLst/>
                <a:gdLst>
                  <a:gd name="connsiteX0" fmla="*/ 238 w 63771"/>
                  <a:gd name="connsiteY0" fmla="*/ 1 h 187357"/>
                  <a:gd name="connsiteX1" fmla="*/ 31988 w 63771"/>
                  <a:gd name="connsiteY1" fmla="*/ 61914 h 187357"/>
                  <a:gd name="connsiteX2" fmla="*/ 35163 w 63771"/>
                  <a:gd name="connsiteY2" fmla="*/ 119064 h 187357"/>
                  <a:gd name="connsiteX3" fmla="*/ 63738 w 63771"/>
                  <a:gd name="connsiteY3" fmla="*/ 187326 h 187357"/>
                  <a:gd name="connsiteX4" fmla="*/ 28813 w 63771"/>
                  <a:gd name="connsiteY4" fmla="*/ 127001 h 187357"/>
                  <a:gd name="connsiteX5" fmla="*/ 17700 w 63771"/>
                  <a:gd name="connsiteY5" fmla="*/ 60326 h 187357"/>
                  <a:gd name="connsiteX6" fmla="*/ 238 w 63771"/>
                  <a:gd name="connsiteY6" fmla="*/ 1 h 18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71" h="187357">
                    <a:moveTo>
                      <a:pt x="238" y="1"/>
                    </a:moveTo>
                    <a:cubicBezTo>
                      <a:pt x="2619" y="266"/>
                      <a:pt x="26167" y="42070"/>
                      <a:pt x="31988" y="61914"/>
                    </a:cubicBezTo>
                    <a:cubicBezTo>
                      <a:pt x="37809" y="81758"/>
                      <a:pt x="29871" y="98162"/>
                      <a:pt x="35163" y="119064"/>
                    </a:cubicBezTo>
                    <a:cubicBezTo>
                      <a:pt x="40455" y="139966"/>
                      <a:pt x="64796" y="186003"/>
                      <a:pt x="63738" y="187326"/>
                    </a:cubicBezTo>
                    <a:cubicBezTo>
                      <a:pt x="62680" y="188649"/>
                      <a:pt x="36486" y="148168"/>
                      <a:pt x="28813" y="127001"/>
                    </a:cubicBezTo>
                    <a:cubicBezTo>
                      <a:pt x="21140" y="105834"/>
                      <a:pt x="21404" y="76201"/>
                      <a:pt x="17700" y="60326"/>
                    </a:cubicBezTo>
                    <a:cubicBezTo>
                      <a:pt x="13996" y="44451"/>
                      <a:pt x="-2143" y="-264"/>
                      <a:pt x="238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楕円 1512">
                <a:extLst>
                  <a:ext uri="{FF2B5EF4-FFF2-40B4-BE49-F238E27FC236}">
                    <a16:creationId xmlns:a16="http://schemas.microsoft.com/office/drawing/2014/main" id="{08D21F76-431E-42E2-8F60-05677713D3BE}"/>
                  </a:ext>
                </a:extLst>
              </p:cNvPr>
              <p:cNvSpPr/>
              <p:nvPr/>
            </p:nvSpPr>
            <p:spPr>
              <a:xfrm>
                <a:off x="5816600" y="4127500"/>
                <a:ext cx="45719" cy="45719"/>
              </a:xfrm>
              <a:prstGeom prst="ellipse">
                <a:avLst/>
              </a:pr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4" name="フリーフォーム: 図形 1513">
                <a:extLst>
                  <a:ext uri="{FF2B5EF4-FFF2-40B4-BE49-F238E27FC236}">
                    <a16:creationId xmlns:a16="http://schemas.microsoft.com/office/drawing/2014/main" id="{B6AD84C4-E162-448E-A36E-DEB39B0898D0}"/>
                  </a:ext>
                </a:extLst>
              </p:cNvPr>
              <p:cNvSpPr/>
              <p:nvPr/>
            </p:nvSpPr>
            <p:spPr>
              <a:xfrm>
                <a:off x="5834063" y="4075106"/>
                <a:ext cx="46037" cy="203207"/>
              </a:xfrm>
              <a:custGeom>
                <a:avLst/>
                <a:gdLst>
                  <a:gd name="connsiteX0" fmla="*/ 46037 w 46037"/>
                  <a:gd name="connsiteY0" fmla="*/ 7 h 203207"/>
                  <a:gd name="connsiteX1" fmla="*/ 3175 w 46037"/>
                  <a:gd name="connsiteY1" fmla="*/ 141294 h 203207"/>
                  <a:gd name="connsiteX2" fmla="*/ 3175 w 46037"/>
                  <a:gd name="connsiteY2" fmla="*/ 203207 h 203207"/>
                  <a:gd name="connsiteX3" fmla="*/ 3175 w 46037"/>
                  <a:gd name="connsiteY3" fmla="*/ 134944 h 203207"/>
                  <a:gd name="connsiteX4" fmla="*/ 46037 w 46037"/>
                  <a:gd name="connsiteY4" fmla="*/ 7 h 20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37" h="203207">
                    <a:moveTo>
                      <a:pt x="46037" y="7"/>
                    </a:moveTo>
                    <a:cubicBezTo>
                      <a:pt x="46037" y="1065"/>
                      <a:pt x="10319" y="107427"/>
                      <a:pt x="3175" y="141294"/>
                    </a:cubicBezTo>
                    <a:cubicBezTo>
                      <a:pt x="-3969" y="175161"/>
                      <a:pt x="3175" y="203207"/>
                      <a:pt x="3175" y="203207"/>
                    </a:cubicBezTo>
                    <a:cubicBezTo>
                      <a:pt x="3175" y="202149"/>
                      <a:pt x="-3440" y="166430"/>
                      <a:pt x="3175" y="134944"/>
                    </a:cubicBezTo>
                    <a:cubicBezTo>
                      <a:pt x="9790" y="103458"/>
                      <a:pt x="46037" y="-1051"/>
                      <a:pt x="46037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5" name="フリーフォーム: 図形 1514">
                <a:extLst>
                  <a:ext uri="{FF2B5EF4-FFF2-40B4-BE49-F238E27FC236}">
                    <a16:creationId xmlns:a16="http://schemas.microsoft.com/office/drawing/2014/main" id="{B0110FE4-8571-4FD1-9220-B1CCEDB0C71D}"/>
                  </a:ext>
                </a:extLst>
              </p:cNvPr>
              <p:cNvSpPr/>
              <p:nvPr/>
            </p:nvSpPr>
            <p:spPr>
              <a:xfrm>
                <a:off x="6528819" y="3765550"/>
                <a:ext cx="194895" cy="36513"/>
              </a:xfrm>
              <a:custGeom>
                <a:avLst/>
                <a:gdLst>
                  <a:gd name="connsiteX0" fmla="*/ 569 w 194895"/>
                  <a:gd name="connsiteY0" fmla="*/ 0 h 36513"/>
                  <a:gd name="connsiteX1" fmla="*/ 106931 w 194895"/>
                  <a:gd name="connsiteY1" fmla="*/ 19050 h 36513"/>
                  <a:gd name="connsiteX2" fmla="*/ 192656 w 194895"/>
                  <a:gd name="connsiteY2" fmla="*/ 36513 h 36513"/>
                  <a:gd name="connsiteX3" fmla="*/ 156144 w 194895"/>
                  <a:gd name="connsiteY3" fmla="*/ 19050 h 36513"/>
                  <a:gd name="connsiteX4" fmla="*/ 569 w 194895"/>
                  <a:gd name="connsiteY4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95" h="36513">
                    <a:moveTo>
                      <a:pt x="569" y="0"/>
                    </a:moveTo>
                    <a:cubicBezTo>
                      <a:pt x="-7633" y="0"/>
                      <a:pt x="74917" y="12965"/>
                      <a:pt x="106931" y="19050"/>
                    </a:cubicBezTo>
                    <a:cubicBezTo>
                      <a:pt x="138946" y="25136"/>
                      <a:pt x="184454" y="36513"/>
                      <a:pt x="192656" y="36513"/>
                    </a:cubicBezTo>
                    <a:cubicBezTo>
                      <a:pt x="200858" y="36513"/>
                      <a:pt x="186042" y="26458"/>
                      <a:pt x="156144" y="19050"/>
                    </a:cubicBezTo>
                    <a:cubicBezTo>
                      <a:pt x="126246" y="11642"/>
                      <a:pt x="8771" y="0"/>
                      <a:pt x="56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6" name="フリーフォーム: 図形 1515">
                <a:extLst>
                  <a:ext uri="{FF2B5EF4-FFF2-40B4-BE49-F238E27FC236}">
                    <a16:creationId xmlns:a16="http://schemas.microsoft.com/office/drawing/2014/main" id="{2A3B6B3E-53C3-4E37-A0E8-4BDD164668E2}"/>
                  </a:ext>
                </a:extLst>
              </p:cNvPr>
              <p:cNvSpPr/>
              <p:nvPr/>
            </p:nvSpPr>
            <p:spPr>
              <a:xfrm>
                <a:off x="6518182" y="3769864"/>
                <a:ext cx="108731" cy="105917"/>
              </a:xfrm>
              <a:custGeom>
                <a:avLst/>
                <a:gdLst>
                  <a:gd name="connsiteX0" fmla="*/ 1681 w 108731"/>
                  <a:gd name="connsiteY0" fmla="*/ 449 h 105917"/>
                  <a:gd name="connsiteX1" fmla="*/ 108043 w 108731"/>
                  <a:gd name="connsiteY1" fmla="*/ 103636 h 105917"/>
                  <a:gd name="connsiteX2" fmla="*/ 46131 w 108731"/>
                  <a:gd name="connsiteY2" fmla="*/ 67124 h 105917"/>
                  <a:gd name="connsiteX3" fmla="*/ 1681 w 108731"/>
                  <a:gd name="connsiteY3" fmla="*/ 449 h 10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1" h="105917">
                    <a:moveTo>
                      <a:pt x="1681" y="449"/>
                    </a:moveTo>
                    <a:cubicBezTo>
                      <a:pt x="12000" y="6534"/>
                      <a:pt x="100635" y="92524"/>
                      <a:pt x="108043" y="103636"/>
                    </a:cubicBezTo>
                    <a:cubicBezTo>
                      <a:pt x="115451" y="114749"/>
                      <a:pt x="60948" y="82470"/>
                      <a:pt x="46131" y="67124"/>
                    </a:cubicBezTo>
                    <a:cubicBezTo>
                      <a:pt x="31314" y="51778"/>
                      <a:pt x="-8638" y="-5636"/>
                      <a:pt x="1681" y="4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7" name="フリーフォーム: 図形 1516">
                <a:extLst>
                  <a:ext uri="{FF2B5EF4-FFF2-40B4-BE49-F238E27FC236}">
                    <a16:creationId xmlns:a16="http://schemas.microsoft.com/office/drawing/2014/main" id="{0AF11479-0FE0-464B-BA51-777446C226C5}"/>
                  </a:ext>
                </a:extLst>
              </p:cNvPr>
              <p:cNvSpPr/>
              <p:nvPr/>
            </p:nvSpPr>
            <p:spPr>
              <a:xfrm>
                <a:off x="6481644" y="3839963"/>
                <a:ext cx="63939" cy="56009"/>
              </a:xfrm>
              <a:custGeom>
                <a:avLst/>
                <a:gdLst>
                  <a:gd name="connsiteX0" fmla="*/ 119 w 63939"/>
                  <a:gd name="connsiteY0" fmla="*/ 200 h 56009"/>
                  <a:gd name="connsiteX1" fmla="*/ 35044 w 63939"/>
                  <a:gd name="connsiteY1" fmla="*/ 36712 h 56009"/>
                  <a:gd name="connsiteX2" fmla="*/ 63619 w 63939"/>
                  <a:gd name="connsiteY2" fmla="*/ 55762 h 56009"/>
                  <a:gd name="connsiteX3" fmla="*/ 47744 w 63939"/>
                  <a:gd name="connsiteY3" fmla="*/ 24012 h 56009"/>
                  <a:gd name="connsiteX4" fmla="*/ 119 w 63939"/>
                  <a:gd name="connsiteY4" fmla="*/ 200 h 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9" h="56009">
                    <a:moveTo>
                      <a:pt x="119" y="200"/>
                    </a:moveTo>
                    <a:cubicBezTo>
                      <a:pt x="-1998" y="2317"/>
                      <a:pt x="24461" y="27452"/>
                      <a:pt x="35044" y="36712"/>
                    </a:cubicBezTo>
                    <a:cubicBezTo>
                      <a:pt x="45627" y="45972"/>
                      <a:pt x="61502" y="57879"/>
                      <a:pt x="63619" y="55762"/>
                    </a:cubicBezTo>
                    <a:cubicBezTo>
                      <a:pt x="65736" y="53645"/>
                      <a:pt x="57005" y="34860"/>
                      <a:pt x="47744" y="24012"/>
                    </a:cubicBezTo>
                    <a:cubicBezTo>
                      <a:pt x="38484" y="13164"/>
                      <a:pt x="2236" y="-1917"/>
                      <a:pt x="119" y="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8" name="フリーフォーム: 図形 1517">
                <a:extLst>
                  <a:ext uri="{FF2B5EF4-FFF2-40B4-BE49-F238E27FC236}">
                    <a16:creationId xmlns:a16="http://schemas.microsoft.com/office/drawing/2014/main" id="{F609D5BC-B96B-4C7F-A5C5-1241D87525C4}"/>
                  </a:ext>
                </a:extLst>
              </p:cNvPr>
              <p:cNvSpPr/>
              <p:nvPr/>
            </p:nvSpPr>
            <p:spPr>
              <a:xfrm>
                <a:off x="6494371" y="3793941"/>
                <a:ext cx="139017" cy="127184"/>
              </a:xfrm>
              <a:custGeom>
                <a:avLst/>
                <a:gdLst>
                  <a:gd name="connsiteX0" fmla="*/ 136617 w 139017"/>
                  <a:gd name="connsiteY0" fmla="*/ 184 h 127184"/>
                  <a:gd name="connsiteX1" fmla="*/ 136617 w 139017"/>
                  <a:gd name="connsiteY1" fmla="*/ 76384 h 127184"/>
                  <a:gd name="connsiteX2" fmla="*/ 109629 w 139017"/>
                  <a:gd name="connsiteY2" fmla="*/ 111309 h 127184"/>
                  <a:gd name="connsiteX3" fmla="*/ 66767 w 139017"/>
                  <a:gd name="connsiteY3" fmla="*/ 127184 h 127184"/>
                  <a:gd name="connsiteX4" fmla="*/ 23904 w 139017"/>
                  <a:gd name="connsiteY4" fmla="*/ 111309 h 127184"/>
                  <a:gd name="connsiteX5" fmla="*/ 6442 w 139017"/>
                  <a:gd name="connsiteY5" fmla="*/ 95434 h 127184"/>
                  <a:gd name="connsiteX6" fmla="*/ 1679 w 139017"/>
                  <a:gd name="connsiteY6" fmla="*/ 73209 h 127184"/>
                  <a:gd name="connsiteX7" fmla="*/ 33429 w 139017"/>
                  <a:gd name="connsiteY7" fmla="*/ 104959 h 127184"/>
                  <a:gd name="connsiteX8" fmla="*/ 77879 w 139017"/>
                  <a:gd name="connsiteY8" fmla="*/ 114484 h 127184"/>
                  <a:gd name="connsiteX9" fmla="*/ 111217 w 139017"/>
                  <a:gd name="connsiteY9" fmla="*/ 90672 h 127184"/>
                  <a:gd name="connsiteX10" fmla="*/ 127092 w 139017"/>
                  <a:gd name="connsiteY10" fmla="*/ 55747 h 127184"/>
                  <a:gd name="connsiteX11" fmla="*/ 136617 w 139017"/>
                  <a:gd name="connsiteY11" fmla="*/ 184 h 12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17" h="127184">
                    <a:moveTo>
                      <a:pt x="136617" y="184"/>
                    </a:moveTo>
                    <a:cubicBezTo>
                      <a:pt x="138204" y="3623"/>
                      <a:pt x="141115" y="57863"/>
                      <a:pt x="136617" y="76384"/>
                    </a:cubicBezTo>
                    <a:cubicBezTo>
                      <a:pt x="132119" y="94905"/>
                      <a:pt x="121271" y="102842"/>
                      <a:pt x="109629" y="111309"/>
                    </a:cubicBezTo>
                    <a:cubicBezTo>
                      <a:pt x="97987" y="119776"/>
                      <a:pt x="81054" y="127184"/>
                      <a:pt x="66767" y="127184"/>
                    </a:cubicBezTo>
                    <a:cubicBezTo>
                      <a:pt x="52480" y="127184"/>
                      <a:pt x="33958" y="116601"/>
                      <a:pt x="23904" y="111309"/>
                    </a:cubicBezTo>
                    <a:cubicBezTo>
                      <a:pt x="13850" y="106017"/>
                      <a:pt x="10146" y="101784"/>
                      <a:pt x="6442" y="95434"/>
                    </a:cubicBezTo>
                    <a:cubicBezTo>
                      <a:pt x="2738" y="89084"/>
                      <a:pt x="-2819" y="71622"/>
                      <a:pt x="1679" y="73209"/>
                    </a:cubicBezTo>
                    <a:cubicBezTo>
                      <a:pt x="6177" y="74796"/>
                      <a:pt x="20729" y="98080"/>
                      <a:pt x="33429" y="104959"/>
                    </a:cubicBezTo>
                    <a:cubicBezTo>
                      <a:pt x="46129" y="111838"/>
                      <a:pt x="64914" y="116865"/>
                      <a:pt x="77879" y="114484"/>
                    </a:cubicBezTo>
                    <a:cubicBezTo>
                      <a:pt x="90844" y="112103"/>
                      <a:pt x="103015" y="100462"/>
                      <a:pt x="111217" y="90672"/>
                    </a:cubicBezTo>
                    <a:cubicBezTo>
                      <a:pt x="119419" y="80883"/>
                      <a:pt x="123917" y="69241"/>
                      <a:pt x="127092" y="55747"/>
                    </a:cubicBezTo>
                    <a:cubicBezTo>
                      <a:pt x="130267" y="42253"/>
                      <a:pt x="135030" y="-3255"/>
                      <a:pt x="136617" y="1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: 図形 1518">
                <a:extLst>
                  <a:ext uri="{FF2B5EF4-FFF2-40B4-BE49-F238E27FC236}">
                    <a16:creationId xmlns:a16="http://schemas.microsoft.com/office/drawing/2014/main" id="{A8F5C025-25A1-4C04-8F7D-B6A0F0306F70}"/>
                  </a:ext>
                </a:extLst>
              </p:cNvPr>
              <p:cNvSpPr/>
              <p:nvPr/>
            </p:nvSpPr>
            <p:spPr>
              <a:xfrm>
                <a:off x="6454475" y="3787240"/>
                <a:ext cx="200884" cy="153642"/>
              </a:xfrm>
              <a:custGeom>
                <a:avLst/>
                <a:gdLst>
                  <a:gd name="connsiteX0" fmla="*/ 200325 w 200884"/>
                  <a:gd name="connsiteY0" fmla="*/ 535 h 153642"/>
                  <a:gd name="connsiteX1" fmla="*/ 182863 w 200884"/>
                  <a:gd name="connsiteY1" fmla="*/ 121185 h 153642"/>
                  <a:gd name="connsiteX2" fmla="*/ 163813 w 200884"/>
                  <a:gd name="connsiteY2" fmla="*/ 141823 h 153642"/>
                  <a:gd name="connsiteX3" fmla="*/ 128888 w 200884"/>
                  <a:gd name="connsiteY3" fmla="*/ 152935 h 153642"/>
                  <a:gd name="connsiteX4" fmla="*/ 44750 w 200884"/>
                  <a:gd name="connsiteY4" fmla="*/ 148173 h 153642"/>
                  <a:gd name="connsiteX5" fmla="*/ 9825 w 200884"/>
                  <a:gd name="connsiteY5" fmla="*/ 113248 h 153642"/>
                  <a:gd name="connsiteX6" fmla="*/ 1888 w 200884"/>
                  <a:gd name="connsiteY6" fmla="*/ 84673 h 153642"/>
                  <a:gd name="connsiteX7" fmla="*/ 39988 w 200884"/>
                  <a:gd name="connsiteY7" fmla="*/ 84673 h 153642"/>
                  <a:gd name="connsiteX8" fmla="*/ 20938 w 200884"/>
                  <a:gd name="connsiteY8" fmla="*/ 102135 h 153642"/>
                  <a:gd name="connsiteX9" fmla="*/ 71738 w 200884"/>
                  <a:gd name="connsiteY9" fmla="*/ 127535 h 153642"/>
                  <a:gd name="connsiteX10" fmla="*/ 165400 w 200884"/>
                  <a:gd name="connsiteY10" fmla="*/ 127535 h 153642"/>
                  <a:gd name="connsiteX11" fmla="*/ 193975 w 200884"/>
                  <a:gd name="connsiteY11" fmla="*/ 78323 h 153642"/>
                  <a:gd name="connsiteX12" fmla="*/ 200325 w 200884"/>
                  <a:gd name="connsiteY12" fmla="*/ 535 h 15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884" h="153642">
                    <a:moveTo>
                      <a:pt x="200325" y="535"/>
                    </a:moveTo>
                    <a:cubicBezTo>
                      <a:pt x="198473" y="7679"/>
                      <a:pt x="188948" y="97637"/>
                      <a:pt x="182863" y="121185"/>
                    </a:cubicBezTo>
                    <a:cubicBezTo>
                      <a:pt x="176778" y="144733"/>
                      <a:pt x="172809" y="136531"/>
                      <a:pt x="163813" y="141823"/>
                    </a:cubicBezTo>
                    <a:cubicBezTo>
                      <a:pt x="154817" y="147115"/>
                      <a:pt x="148732" y="151877"/>
                      <a:pt x="128888" y="152935"/>
                    </a:cubicBezTo>
                    <a:cubicBezTo>
                      <a:pt x="109044" y="153993"/>
                      <a:pt x="64594" y="154788"/>
                      <a:pt x="44750" y="148173"/>
                    </a:cubicBezTo>
                    <a:cubicBezTo>
                      <a:pt x="24906" y="141558"/>
                      <a:pt x="16969" y="123831"/>
                      <a:pt x="9825" y="113248"/>
                    </a:cubicBezTo>
                    <a:cubicBezTo>
                      <a:pt x="2681" y="102665"/>
                      <a:pt x="-3139" y="89435"/>
                      <a:pt x="1888" y="84673"/>
                    </a:cubicBezTo>
                    <a:cubicBezTo>
                      <a:pt x="6915" y="79911"/>
                      <a:pt x="36813" y="81763"/>
                      <a:pt x="39988" y="84673"/>
                    </a:cubicBezTo>
                    <a:cubicBezTo>
                      <a:pt x="43163" y="87583"/>
                      <a:pt x="15646" y="94991"/>
                      <a:pt x="20938" y="102135"/>
                    </a:cubicBezTo>
                    <a:cubicBezTo>
                      <a:pt x="26230" y="109279"/>
                      <a:pt x="47661" y="123302"/>
                      <a:pt x="71738" y="127535"/>
                    </a:cubicBezTo>
                    <a:cubicBezTo>
                      <a:pt x="95815" y="131768"/>
                      <a:pt x="145027" y="135737"/>
                      <a:pt x="165400" y="127535"/>
                    </a:cubicBezTo>
                    <a:cubicBezTo>
                      <a:pt x="185773" y="119333"/>
                      <a:pt x="188683" y="96844"/>
                      <a:pt x="193975" y="78323"/>
                    </a:cubicBezTo>
                    <a:cubicBezTo>
                      <a:pt x="199267" y="59802"/>
                      <a:pt x="202177" y="-6609"/>
                      <a:pt x="200325" y="5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0" name="フリーフォーム: 図形 1519">
                <a:extLst>
                  <a:ext uri="{FF2B5EF4-FFF2-40B4-BE49-F238E27FC236}">
                    <a16:creationId xmlns:a16="http://schemas.microsoft.com/office/drawing/2014/main" id="{579E9159-5F6B-4E80-BC3A-5A21DC4E1B5E}"/>
                  </a:ext>
                </a:extLst>
              </p:cNvPr>
              <p:cNvSpPr/>
              <p:nvPr/>
            </p:nvSpPr>
            <p:spPr>
              <a:xfrm>
                <a:off x="6454752" y="3903659"/>
                <a:ext cx="165123" cy="134804"/>
              </a:xfrm>
              <a:custGeom>
                <a:avLst/>
                <a:gdLst>
                  <a:gd name="connsiteX0" fmla="*/ 23 w 165123"/>
                  <a:gd name="connsiteY0" fmla="*/ 4 h 134804"/>
                  <a:gd name="connsiteX1" fmla="*/ 17486 w 165123"/>
                  <a:gd name="connsiteY1" fmla="*/ 68266 h 134804"/>
                  <a:gd name="connsiteX2" fmla="*/ 57173 w 165123"/>
                  <a:gd name="connsiteY2" fmla="*/ 115891 h 134804"/>
                  <a:gd name="connsiteX3" fmla="*/ 120673 w 165123"/>
                  <a:gd name="connsiteY3" fmla="*/ 127004 h 134804"/>
                  <a:gd name="connsiteX4" fmla="*/ 165123 w 165123"/>
                  <a:gd name="connsiteY4" fmla="*/ 123829 h 134804"/>
                  <a:gd name="connsiteX5" fmla="*/ 88923 w 165123"/>
                  <a:gd name="connsiteY5" fmla="*/ 131766 h 134804"/>
                  <a:gd name="connsiteX6" fmla="*/ 20661 w 165123"/>
                  <a:gd name="connsiteY6" fmla="*/ 65091 h 134804"/>
                  <a:gd name="connsiteX7" fmla="*/ 23 w 165123"/>
                  <a:gd name="connsiteY7" fmla="*/ 4 h 13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23" h="134804">
                    <a:moveTo>
                      <a:pt x="23" y="4"/>
                    </a:moveTo>
                    <a:cubicBezTo>
                      <a:pt x="-506" y="533"/>
                      <a:pt x="7961" y="48951"/>
                      <a:pt x="17486" y="68266"/>
                    </a:cubicBezTo>
                    <a:cubicBezTo>
                      <a:pt x="27011" y="87581"/>
                      <a:pt x="39975" y="106101"/>
                      <a:pt x="57173" y="115891"/>
                    </a:cubicBezTo>
                    <a:cubicBezTo>
                      <a:pt x="74371" y="125681"/>
                      <a:pt x="102681" y="125681"/>
                      <a:pt x="120673" y="127004"/>
                    </a:cubicBezTo>
                    <a:lnTo>
                      <a:pt x="165123" y="123829"/>
                    </a:lnTo>
                    <a:cubicBezTo>
                      <a:pt x="159831" y="124623"/>
                      <a:pt x="113000" y="141556"/>
                      <a:pt x="88923" y="131766"/>
                    </a:cubicBezTo>
                    <a:cubicBezTo>
                      <a:pt x="64846" y="121976"/>
                      <a:pt x="35478" y="87845"/>
                      <a:pt x="20661" y="65091"/>
                    </a:cubicBezTo>
                    <a:cubicBezTo>
                      <a:pt x="5844" y="42337"/>
                      <a:pt x="552" y="-525"/>
                      <a:pt x="23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1" name="フリーフォーム: 図形 1520">
                <a:extLst>
                  <a:ext uri="{FF2B5EF4-FFF2-40B4-BE49-F238E27FC236}">
                    <a16:creationId xmlns:a16="http://schemas.microsoft.com/office/drawing/2014/main" id="{0A9B61B7-80FD-4D58-AAF1-1318CD4E38C8}"/>
                  </a:ext>
                </a:extLst>
              </p:cNvPr>
              <p:cNvSpPr/>
              <p:nvPr/>
            </p:nvSpPr>
            <p:spPr>
              <a:xfrm>
                <a:off x="6430888" y="3938158"/>
                <a:ext cx="248037" cy="164037"/>
              </a:xfrm>
              <a:custGeom>
                <a:avLst/>
                <a:gdLst>
                  <a:gd name="connsiteX0" fmla="*/ 75 w 248037"/>
                  <a:gd name="connsiteY0" fmla="*/ 430 h 164037"/>
                  <a:gd name="connsiteX1" fmla="*/ 61987 w 248037"/>
                  <a:gd name="connsiteY1" fmla="*/ 127430 h 164037"/>
                  <a:gd name="connsiteX2" fmla="*/ 117550 w 248037"/>
                  <a:gd name="connsiteY2" fmla="*/ 154417 h 164037"/>
                  <a:gd name="connsiteX3" fmla="*/ 157237 w 248037"/>
                  <a:gd name="connsiteY3" fmla="*/ 163942 h 164037"/>
                  <a:gd name="connsiteX4" fmla="*/ 201687 w 248037"/>
                  <a:gd name="connsiteY4" fmla="*/ 149655 h 164037"/>
                  <a:gd name="connsiteX5" fmla="*/ 247725 w 248037"/>
                  <a:gd name="connsiteY5" fmla="*/ 116317 h 164037"/>
                  <a:gd name="connsiteX6" fmla="*/ 177875 w 248037"/>
                  <a:gd name="connsiteY6" fmla="*/ 151242 h 164037"/>
                  <a:gd name="connsiteX7" fmla="*/ 117550 w 248037"/>
                  <a:gd name="connsiteY7" fmla="*/ 146480 h 164037"/>
                  <a:gd name="connsiteX8" fmla="*/ 50875 w 248037"/>
                  <a:gd name="connsiteY8" fmla="*/ 87742 h 164037"/>
                  <a:gd name="connsiteX9" fmla="*/ 75 w 248037"/>
                  <a:gd name="connsiteY9" fmla="*/ 430 h 16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037" h="164037">
                    <a:moveTo>
                      <a:pt x="75" y="430"/>
                    </a:moveTo>
                    <a:cubicBezTo>
                      <a:pt x="1927" y="7045"/>
                      <a:pt x="42408" y="101765"/>
                      <a:pt x="61987" y="127430"/>
                    </a:cubicBezTo>
                    <a:cubicBezTo>
                      <a:pt x="81566" y="153095"/>
                      <a:pt x="101675" y="148332"/>
                      <a:pt x="117550" y="154417"/>
                    </a:cubicBezTo>
                    <a:cubicBezTo>
                      <a:pt x="133425" y="160502"/>
                      <a:pt x="143214" y="164736"/>
                      <a:pt x="157237" y="163942"/>
                    </a:cubicBezTo>
                    <a:cubicBezTo>
                      <a:pt x="171260" y="163148"/>
                      <a:pt x="186606" y="157593"/>
                      <a:pt x="201687" y="149655"/>
                    </a:cubicBezTo>
                    <a:cubicBezTo>
                      <a:pt x="216768" y="141718"/>
                      <a:pt x="251694" y="116053"/>
                      <a:pt x="247725" y="116317"/>
                    </a:cubicBezTo>
                    <a:cubicBezTo>
                      <a:pt x="243756" y="116581"/>
                      <a:pt x="199571" y="146215"/>
                      <a:pt x="177875" y="151242"/>
                    </a:cubicBezTo>
                    <a:cubicBezTo>
                      <a:pt x="156179" y="156269"/>
                      <a:pt x="138717" y="157063"/>
                      <a:pt x="117550" y="146480"/>
                    </a:cubicBezTo>
                    <a:cubicBezTo>
                      <a:pt x="96383" y="135897"/>
                      <a:pt x="70719" y="110232"/>
                      <a:pt x="50875" y="87742"/>
                    </a:cubicBezTo>
                    <a:cubicBezTo>
                      <a:pt x="31031" y="65252"/>
                      <a:pt x="-1777" y="-6185"/>
                      <a:pt x="75" y="4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: 図形 1521">
                <a:extLst>
                  <a:ext uri="{FF2B5EF4-FFF2-40B4-BE49-F238E27FC236}">
                    <a16:creationId xmlns:a16="http://schemas.microsoft.com/office/drawing/2014/main" id="{8559ACC4-1ED2-45CC-8403-A7C5BD8FFA93}"/>
                  </a:ext>
                </a:extLst>
              </p:cNvPr>
              <p:cNvSpPr/>
              <p:nvPr/>
            </p:nvSpPr>
            <p:spPr>
              <a:xfrm>
                <a:off x="6499191" y="4024274"/>
                <a:ext cx="157288" cy="31997"/>
              </a:xfrm>
              <a:custGeom>
                <a:avLst/>
                <a:gdLst>
                  <a:gd name="connsiteX0" fmla="*/ 34 w 157288"/>
                  <a:gd name="connsiteY0" fmla="*/ 14326 h 31997"/>
                  <a:gd name="connsiteX1" fmla="*/ 96872 w 157288"/>
                  <a:gd name="connsiteY1" fmla="*/ 31789 h 31997"/>
                  <a:gd name="connsiteX2" fmla="*/ 157197 w 157288"/>
                  <a:gd name="connsiteY2" fmla="*/ 39 h 31997"/>
                  <a:gd name="connsiteX3" fmla="*/ 107984 w 157288"/>
                  <a:gd name="connsiteY3" fmla="*/ 25439 h 31997"/>
                  <a:gd name="connsiteX4" fmla="*/ 34 w 157288"/>
                  <a:gd name="connsiteY4" fmla="*/ 14326 h 3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8" h="31997">
                    <a:moveTo>
                      <a:pt x="34" y="14326"/>
                    </a:moveTo>
                    <a:cubicBezTo>
                      <a:pt x="-1818" y="15384"/>
                      <a:pt x="70678" y="34170"/>
                      <a:pt x="96872" y="31789"/>
                    </a:cubicBezTo>
                    <a:cubicBezTo>
                      <a:pt x="123066" y="29408"/>
                      <a:pt x="155345" y="1097"/>
                      <a:pt x="157197" y="39"/>
                    </a:cubicBezTo>
                    <a:cubicBezTo>
                      <a:pt x="159049" y="-1019"/>
                      <a:pt x="132590" y="19618"/>
                      <a:pt x="107984" y="25439"/>
                    </a:cubicBezTo>
                    <a:cubicBezTo>
                      <a:pt x="83378" y="31260"/>
                      <a:pt x="1886" y="13268"/>
                      <a:pt x="34" y="143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: 図形 1522">
                <a:extLst>
                  <a:ext uri="{FF2B5EF4-FFF2-40B4-BE49-F238E27FC236}">
                    <a16:creationId xmlns:a16="http://schemas.microsoft.com/office/drawing/2014/main" id="{70DE54DF-F99D-404D-8D35-CAAAE8AAB364}"/>
                  </a:ext>
                </a:extLst>
              </p:cNvPr>
              <p:cNvSpPr/>
              <p:nvPr/>
            </p:nvSpPr>
            <p:spPr>
              <a:xfrm>
                <a:off x="6610327" y="3881347"/>
                <a:ext cx="114663" cy="41168"/>
              </a:xfrm>
              <a:custGeom>
                <a:avLst/>
                <a:gdLst>
                  <a:gd name="connsiteX0" fmla="*/ 23 w 114663"/>
                  <a:gd name="connsiteY0" fmla="*/ 28666 h 41168"/>
                  <a:gd name="connsiteX1" fmla="*/ 100036 w 114663"/>
                  <a:gd name="connsiteY1" fmla="*/ 38191 h 41168"/>
                  <a:gd name="connsiteX2" fmla="*/ 107973 w 114663"/>
                  <a:gd name="connsiteY2" fmla="*/ 38191 h 41168"/>
                  <a:gd name="connsiteX3" fmla="*/ 111148 w 114663"/>
                  <a:gd name="connsiteY3" fmla="*/ 3266 h 41168"/>
                  <a:gd name="connsiteX4" fmla="*/ 55586 w 114663"/>
                  <a:gd name="connsiteY4" fmla="*/ 1678 h 41168"/>
                  <a:gd name="connsiteX5" fmla="*/ 90511 w 114663"/>
                  <a:gd name="connsiteY5" fmla="*/ 4853 h 41168"/>
                  <a:gd name="connsiteX6" fmla="*/ 90511 w 114663"/>
                  <a:gd name="connsiteY6" fmla="*/ 23903 h 41168"/>
                  <a:gd name="connsiteX7" fmla="*/ 23 w 114663"/>
                  <a:gd name="connsiteY7" fmla="*/ 28666 h 4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63" h="41168">
                    <a:moveTo>
                      <a:pt x="23" y="28666"/>
                    </a:moveTo>
                    <a:cubicBezTo>
                      <a:pt x="1610" y="31047"/>
                      <a:pt x="82044" y="36604"/>
                      <a:pt x="100036" y="38191"/>
                    </a:cubicBezTo>
                    <a:cubicBezTo>
                      <a:pt x="118028" y="39779"/>
                      <a:pt x="106121" y="44012"/>
                      <a:pt x="107973" y="38191"/>
                    </a:cubicBezTo>
                    <a:cubicBezTo>
                      <a:pt x="109825" y="32370"/>
                      <a:pt x="119879" y="9352"/>
                      <a:pt x="111148" y="3266"/>
                    </a:cubicBezTo>
                    <a:cubicBezTo>
                      <a:pt x="102417" y="-2820"/>
                      <a:pt x="59025" y="1414"/>
                      <a:pt x="55586" y="1678"/>
                    </a:cubicBezTo>
                    <a:cubicBezTo>
                      <a:pt x="52147" y="1942"/>
                      <a:pt x="84690" y="1149"/>
                      <a:pt x="90511" y="4853"/>
                    </a:cubicBezTo>
                    <a:cubicBezTo>
                      <a:pt x="96332" y="8557"/>
                      <a:pt x="102946" y="22051"/>
                      <a:pt x="90511" y="23903"/>
                    </a:cubicBezTo>
                    <a:cubicBezTo>
                      <a:pt x="78076" y="25755"/>
                      <a:pt x="-1564" y="26285"/>
                      <a:pt x="23" y="286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: 図形 1523">
                <a:extLst>
                  <a:ext uri="{FF2B5EF4-FFF2-40B4-BE49-F238E27FC236}">
                    <a16:creationId xmlns:a16="http://schemas.microsoft.com/office/drawing/2014/main" id="{406480DA-3E12-4FA0-815B-4320FA90DF3F}"/>
                  </a:ext>
                </a:extLst>
              </p:cNvPr>
              <p:cNvSpPr/>
              <p:nvPr/>
            </p:nvSpPr>
            <p:spPr>
              <a:xfrm>
                <a:off x="6656994" y="3792369"/>
                <a:ext cx="109629" cy="124166"/>
              </a:xfrm>
              <a:custGeom>
                <a:avLst/>
                <a:gdLst>
                  <a:gd name="connsiteX0" fmla="*/ 4156 w 109629"/>
                  <a:gd name="connsiteY0" fmla="*/ 169 h 124166"/>
                  <a:gd name="connsiteX1" fmla="*/ 8919 w 109629"/>
                  <a:gd name="connsiteY1" fmla="*/ 58906 h 124166"/>
                  <a:gd name="connsiteX2" fmla="*/ 66069 w 109629"/>
                  <a:gd name="connsiteY2" fmla="*/ 70019 h 124166"/>
                  <a:gd name="connsiteX3" fmla="*/ 86706 w 109629"/>
                  <a:gd name="connsiteY3" fmla="*/ 103356 h 124166"/>
                  <a:gd name="connsiteX4" fmla="*/ 108931 w 109629"/>
                  <a:gd name="connsiteY4" fmla="*/ 123994 h 124166"/>
                  <a:gd name="connsiteX5" fmla="*/ 100994 w 109629"/>
                  <a:gd name="connsiteY5" fmla="*/ 92244 h 124166"/>
                  <a:gd name="connsiteX6" fmla="*/ 70831 w 109629"/>
                  <a:gd name="connsiteY6" fmla="*/ 54144 h 124166"/>
                  <a:gd name="connsiteX7" fmla="*/ 48606 w 109629"/>
                  <a:gd name="connsiteY7" fmla="*/ 41444 h 124166"/>
                  <a:gd name="connsiteX8" fmla="*/ 4156 w 109629"/>
                  <a:gd name="connsiteY8" fmla="*/ 169 h 1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29" h="124166">
                    <a:moveTo>
                      <a:pt x="4156" y="169"/>
                    </a:moveTo>
                    <a:cubicBezTo>
                      <a:pt x="-2458" y="3079"/>
                      <a:pt x="-1400" y="47264"/>
                      <a:pt x="8919" y="58906"/>
                    </a:cubicBezTo>
                    <a:cubicBezTo>
                      <a:pt x="19238" y="70548"/>
                      <a:pt x="53105" y="62611"/>
                      <a:pt x="66069" y="70019"/>
                    </a:cubicBezTo>
                    <a:cubicBezTo>
                      <a:pt x="79033" y="77427"/>
                      <a:pt x="79562" y="94360"/>
                      <a:pt x="86706" y="103356"/>
                    </a:cubicBezTo>
                    <a:cubicBezTo>
                      <a:pt x="93850" y="112352"/>
                      <a:pt x="106550" y="125846"/>
                      <a:pt x="108931" y="123994"/>
                    </a:cubicBezTo>
                    <a:cubicBezTo>
                      <a:pt x="111312" y="122142"/>
                      <a:pt x="107344" y="103886"/>
                      <a:pt x="100994" y="92244"/>
                    </a:cubicBezTo>
                    <a:cubicBezTo>
                      <a:pt x="94644" y="80602"/>
                      <a:pt x="79562" y="62611"/>
                      <a:pt x="70831" y="54144"/>
                    </a:cubicBezTo>
                    <a:cubicBezTo>
                      <a:pt x="62100" y="45677"/>
                      <a:pt x="59454" y="50175"/>
                      <a:pt x="48606" y="41444"/>
                    </a:cubicBezTo>
                    <a:cubicBezTo>
                      <a:pt x="37758" y="32713"/>
                      <a:pt x="10770" y="-2741"/>
                      <a:pt x="4156" y="1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: 図形 1524">
                <a:extLst>
                  <a:ext uri="{FF2B5EF4-FFF2-40B4-BE49-F238E27FC236}">
                    <a16:creationId xmlns:a16="http://schemas.microsoft.com/office/drawing/2014/main" id="{8CBCF10C-169A-4818-9F7C-2B235917D4C2}"/>
                  </a:ext>
                </a:extLst>
              </p:cNvPr>
              <p:cNvSpPr/>
              <p:nvPr/>
            </p:nvSpPr>
            <p:spPr>
              <a:xfrm>
                <a:off x="6700803" y="3797145"/>
                <a:ext cx="75298" cy="28606"/>
              </a:xfrm>
              <a:custGeom>
                <a:avLst/>
                <a:gdLst>
                  <a:gd name="connsiteX0" fmla="*/ 35 w 75298"/>
                  <a:gd name="connsiteY0" fmla="*/ 27143 h 28606"/>
                  <a:gd name="connsiteX1" fmla="*/ 61947 w 75298"/>
                  <a:gd name="connsiteY1" fmla="*/ 22380 h 28606"/>
                  <a:gd name="connsiteX2" fmla="*/ 71472 w 75298"/>
                  <a:gd name="connsiteY2" fmla="*/ 155 h 28606"/>
                  <a:gd name="connsiteX3" fmla="*/ 35 w 75298"/>
                  <a:gd name="connsiteY3" fmla="*/ 27143 h 2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98" h="28606">
                    <a:moveTo>
                      <a:pt x="35" y="27143"/>
                    </a:moveTo>
                    <a:cubicBezTo>
                      <a:pt x="-1552" y="30847"/>
                      <a:pt x="50041" y="26878"/>
                      <a:pt x="61947" y="22380"/>
                    </a:cubicBezTo>
                    <a:cubicBezTo>
                      <a:pt x="73853" y="17882"/>
                      <a:pt x="79674" y="2536"/>
                      <a:pt x="71472" y="155"/>
                    </a:cubicBezTo>
                    <a:cubicBezTo>
                      <a:pt x="63270" y="-2226"/>
                      <a:pt x="1622" y="23439"/>
                      <a:pt x="35" y="27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: 図形 1525">
                <a:extLst>
                  <a:ext uri="{FF2B5EF4-FFF2-40B4-BE49-F238E27FC236}">
                    <a16:creationId xmlns:a16="http://schemas.microsoft.com/office/drawing/2014/main" id="{6DF76D7B-D4F8-4B48-B02E-277A3FD5CEE3}"/>
                  </a:ext>
                </a:extLst>
              </p:cNvPr>
              <p:cNvSpPr/>
              <p:nvPr/>
            </p:nvSpPr>
            <p:spPr>
              <a:xfrm>
                <a:off x="6660755" y="3930639"/>
                <a:ext cx="173296" cy="244961"/>
              </a:xfrm>
              <a:custGeom>
                <a:avLst/>
                <a:gdLst>
                  <a:gd name="connsiteX0" fmla="*/ 57545 w 173296"/>
                  <a:gd name="connsiteY0" fmla="*/ 11 h 244961"/>
                  <a:gd name="connsiteX1" fmla="*/ 141683 w 173296"/>
                  <a:gd name="connsiteY1" fmla="*/ 95261 h 244961"/>
                  <a:gd name="connsiteX2" fmla="*/ 171845 w 173296"/>
                  <a:gd name="connsiteY2" fmla="*/ 146061 h 244961"/>
                  <a:gd name="connsiteX3" fmla="*/ 167083 w 173296"/>
                  <a:gd name="connsiteY3" fmla="*/ 184161 h 244961"/>
                  <a:gd name="connsiteX4" fmla="*/ 154383 w 173296"/>
                  <a:gd name="connsiteY4" fmla="*/ 206386 h 244961"/>
                  <a:gd name="connsiteX5" fmla="*/ 135333 w 173296"/>
                  <a:gd name="connsiteY5" fmla="*/ 225436 h 244961"/>
                  <a:gd name="connsiteX6" fmla="*/ 108345 w 173296"/>
                  <a:gd name="connsiteY6" fmla="*/ 244486 h 244961"/>
                  <a:gd name="connsiteX7" fmla="*/ 57545 w 173296"/>
                  <a:gd name="connsiteY7" fmla="*/ 204799 h 244961"/>
                  <a:gd name="connsiteX8" fmla="*/ 395 w 173296"/>
                  <a:gd name="connsiteY8" fmla="*/ 147649 h 244961"/>
                  <a:gd name="connsiteX9" fmla="*/ 87708 w 173296"/>
                  <a:gd name="connsiteY9" fmla="*/ 217499 h 244961"/>
                  <a:gd name="connsiteX10" fmla="*/ 116283 w 173296"/>
                  <a:gd name="connsiteY10" fmla="*/ 220674 h 244961"/>
                  <a:gd name="connsiteX11" fmla="*/ 151208 w 173296"/>
                  <a:gd name="connsiteY11" fmla="*/ 196861 h 244961"/>
                  <a:gd name="connsiteX12" fmla="*/ 163908 w 173296"/>
                  <a:gd name="connsiteY12" fmla="*/ 144474 h 244961"/>
                  <a:gd name="connsiteX13" fmla="*/ 138508 w 173296"/>
                  <a:gd name="connsiteY13" fmla="*/ 101611 h 244961"/>
                  <a:gd name="connsiteX14" fmla="*/ 57545 w 173296"/>
                  <a:gd name="connsiteY14" fmla="*/ 11 h 24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296" h="244961">
                    <a:moveTo>
                      <a:pt x="57545" y="11"/>
                    </a:moveTo>
                    <a:cubicBezTo>
                      <a:pt x="58074" y="-1047"/>
                      <a:pt x="122633" y="70919"/>
                      <a:pt x="141683" y="95261"/>
                    </a:cubicBezTo>
                    <a:cubicBezTo>
                      <a:pt x="160733" y="119603"/>
                      <a:pt x="167612" y="131244"/>
                      <a:pt x="171845" y="146061"/>
                    </a:cubicBezTo>
                    <a:cubicBezTo>
                      <a:pt x="176078" y="160878"/>
                      <a:pt x="169993" y="174107"/>
                      <a:pt x="167083" y="184161"/>
                    </a:cubicBezTo>
                    <a:cubicBezTo>
                      <a:pt x="164173" y="194215"/>
                      <a:pt x="159675" y="199507"/>
                      <a:pt x="154383" y="206386"/>
                    </a:cubicBezTo>
                    <a:cubicBezTo>
                      <a:pt x="149091" y="213265"/>
                      <a:pt x="143006" y="219086"/>
                      <a:pt x="135333" y="225436"/>
                    </a:cubicBezTo>
                    <a:cubicBezTo>
                      <a:pt x="127660" y="231786"/>
                      <a:pt x="121310" y="247925"/>
                      <a:pt x="108345" y="244486"/>
                    </a:cubicBezTo>
                    <a:cubicBezTo>
                      <a:pt x="95380" y="241047"/>
                      <a:pt x="75537" y="220939"/>
                      <a:pt x="57545" y="204799"/>
                    </a:cubicBezTo>
                    <a:cubicBezTo>
                      <a:pt x="39553" y="188660"/>
                      <a:pt x="-4632" y="145532"/>
                      <a:pt x="395" y="147649"/>
                    </a:cubicBezTo>
                    <a:cubicBezTo>
                      <a:pt x="5422" y="149766"/>
                      <a:pt x="68393" y="205328"/>
                      <a:pt x="87708" y="217499"/>
                    </a:cubicBezTo>
                    <a:cubicBezTo>
                      <a:pt x="107023" y="229670"/>
                      <a:pt x="105700" y="224114"/>
                      <a:pt x="116283" y="220674"/>
                    </a:cubicBezTo>
                    <a:cubicBezTo>
                      <a:pt x="126866" y="217234"/>
                      <a:pt x="143271" y="209561"/>
                      <a:pt x="151208" y="196861"/>
                    </a:cubicBezTo>
                    <a:cubicBezTo>
                      <a:pt x="159145" y="184161"/>
                      <a:pt x="166025" y="160349"/>
                      <a:pt x="163908" y="144474"/>
                    </a:cubicBezTo>
                    <a:cubicBezTo>
                      <a:pt x="161791" y="128599"/>
                      <a:pt x="154118" y="122513"/>
                      <a:pt x="138508" y="101611"/>
                    </a:cubicBezTo>
                    <a:cubicBezTo>
                      <a:pt x="122898" y="80709"/>
                      <a:pt x="57016" y="1069"/>
                      <a:pt x="57545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: 図形 1526">
                <a:extLst>
                  <a:ext uri="{FF2B5EF4-FFF2-40B4-BE49-F238E27FC236}">
                    <a16:creationId xmlns:a16="http://schemas.microsoft.com/office/drawing/2014/main" id="{0CA631ED-BDC8-4C87-9D72-3AF260F326C9}"/>
                  </a:ext>
                </a:extLst>
              </p:cNvPr>
              <p:cNvSpPr/>
              <p:nvPr/>
            </p:nvSpPr>
            <p:spPr>
              <a:xfrm>
                <a:off x="6673850" y="3955673"/>
                <a:ext cx="167711" cy="133860"/>
              </a:xfrm>
              <a:custGeom>
                <a:avLst/>
                <a:gdLst>
                  <a:gd name="connsiteX0" fmla="*/ 166688 w 167711"/>
                  <a:gd name="connsiteY0" fmla="*/ 377 h 133860"/>
                  <a:gd name="connsiteX1" fmla="*/ 157163 w 167711"/>
                  <a:gd name="connsiteY1" fmla="*/ 87690 h 133860"/>
                  <a:gd name="connsiteX2" fmla="*/ 117475 w 167711"/>
                  <a:gd name="connsiteY2" fmla="*/ 114677 h 133860"/>
                  <a:gd name="connsiteX3" fmla="*/ 73025 w 167711"/>
                  <a:gd name="connsiteY3" fmla="*/ 133727 h 133860"/>
                  <a:gd name="connsiteX4" fmla="*/ 0 w 167711"/>
                  <a:gd name="connsiteY4" fmla="*/ 105152 h 133860"/>
                  <a:gd name="connsiteX5" fmla="*/ 73025 w 167711"/>
                  <a:gd name="connsiteY5" fmla="*/ 106740 h 133860"/>
                  <a:gd name="connsiteX6" fmla="*/ 109538 w 167711"/>
                  <a:gd name="connsiteY6" fmla="*/ 108327 h 133860"/>
                  <a:gd name="connsiteX7" fmla="*/ 138113 w 167711"/>
                  <a:gd name="connsiteY7" fmla="*/ 57527 h 133860"/>
                  <a:gd name="connsiteX8" fmla="*/ 166688 w 167711"/>
                  <a:gd name="connsiteY8" fmla="*/ 377 h 1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711" h="133860">
                    <a:moveTo>
                      <a:pt x="166688" y="377"/>
                    </a:moveTo>
                    <a:cubicBezTo>
                      <a:pt x="169863" y="5404"/>
                      <a:pt x="165365" y="68640"/>
                      <a:pt x="157163" y="87690"/>
                    </a:cubicBezTo>
                    <a:cubicBezTo>
                      <a:pt x="148961" y="106740"/>
                      <a:pt x="131498" y="107004"/>
                      <a:pt x="117475" y="114677"/>
                    </a:cubicBezTo>
                    <a:cubicBezTo>
                      <a:pt x="103452" y="122350"/>
                      <a:pt x="92604" y="135314"/>
                      <a:pt x="73025" y="133727"/>
                    </a:cubicBezTo>
                    <a:cubicBezTo>
                      <a:pt x="53446" y="132140"/>
                      <a:pt x="0" y="109650"/>
                      <a:pt x="0" y="105152"/>
                    </a:cubicBezTo>
                    <a:cubicBezTo>
                      <a:pt x="0" y="100654"/>
                      <a:pt x="54769" y="106211"/>
                      <a:pt x="73025" y="106740"/>
                    </a:cubicBezTo>
                    <a:cubicBezTo>
                      <a:pt x="91281" y="107269"/>
                      <a:pt x="98690" y="116529"/>
                      <a:pt x="109538" y="108327"/>
                    </a:cubicBezTo>
                    <a:cubicBezTo>
                      <a:pt x="120386" y="100125"/>
                      <a:pt x="131763" y="73137"/>
                      <a:pt x="138113" y="57527"/>
                    </a:cubicBezTo>
                    <a:cubicBezTo>
                      <a:pt x="144463" y="41917"/>
                      <a:pt x="163513" y="-4650"/>
                      <a:pt x="166688" y="3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: 図形 1527">
                <a:extLst>
                  <a:ext uri="{FF2B5EF4-FFF2-40B4-BE49-F238E27FC236}">
                    <a16:creationId xmlns:a16="http://schemas.microsoft.com/office/drawing/2014/main" id="{C2173E1B-3CDD-465F-8B2F-E96941DEDA23}"/>
                  </a:ext>
                </a:extLst>
              </p:cNvPr>
              <p:cNvSpPr/>
              <p:nvPr/>
            </p:nvSpPr>
            <p:spPr>
              <a:xfrm>
                <a:off x="6691186" y="3948089"/>
                <a:ext cx="86453" cy="99820"/>
              </a:xfrm>
              <a:custGeom>
                <a:avLst/>
                <a:gdLst>
                  <a:gd name="connsiteX0" fmla="*/ 85852 w 86453"/>
                  <a:gd name="connsiteY0" fmla="*/ 24 h 99820"/>
                  <a:gd name="connsiteX1" fmla="*/ 73152 w 86453"/>
                  <a:gd name="connsiteY1" fmla="*/ 66699 h 99820"/>
                  <a:gd name="connsiteX2" fmla="*/ 41402 w 86453"/>
                  <a:gd name="connsiteY2" fmla="*/ 93686 h 99820"/>
                  <a:gd name="connsiteX3" fmla="*/ 127 w 86453"/>
                  <a:gd name="connsiteY3" fmla="*/ 98449 h 99820"/>
                  <a:gd name="connsiteX4" fmla="*/ 55689 w 86453"/>
                  <a:gd name="connsiteY4" fmla="*/ 74636 h 99820"/>
                  <a:gd name="connsiteX5" fmla="*/ 85852 w 86453"/>
                  <a:gd name="connsiteY5" fmla="*/ 24 h 9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453" h="99820">
                    <a:moveTo>
                      <a:pt x="85852" y="24"/>
                    </a:moveTo>
                    <a:cubicBezTo>
                      <a:pt x="88763" y="-1299"/>
                      <a:pt x="80560" y="51089"/>
                      <a:pt x="73152" y="66699"/>
                    </a:cubicBezTo>
                    <a:cubicBezTo>
                      <a:pt x="65744" y="82309"/>
                      <a:pt x="53573" y="88394"/>
                      <a:pt x="41402" y="93686"/>
                    </a:cubicBezTo>
                    <a:cubicBezTo>
                      <a:pt x="29231" y="98978"/>
                      <a:pt x="-2254" y="101624"/>
                      <a:pt x="127" y="98449"/>
                    </a:cubicBezTo>
                    <a:cubicBezTo>
                      <a:pt x="2508" y="95274"/>
                      <a:pt x="41402" y="89188"/>
                      <a:pt x="55689" y="74636"/>
                    </a:cubicBezTo>
                    <a:cubicBezTo>
                      <a:pt x="69976" y="60084"/>
                      <a:pt x="82941" y="1347"/>
                      <a:pt x="85852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: 図形 1528">
                <a:extLst>
                  <a:ext uri="{FF2B5EF4-FFF2-40B4-BE49-F238E27FC236}">
                    <a16:creationId xmlns:a16="http://schemas.microsoft.com/office/drawing/2014/main" id="{50BFCC7E-726F-414D-AAC5-578B9EF446E6}"/>
                  </a:ext>
                </a:extLst>
              </p:cNvPr>
              <p:cNvSpPr/>
              <p:nvPr/>
            </p:nvSpPr>
            <p:spPr>
              <a:xfrm>
                <a:off x="6849085" y="3747072"/>
                <a:ext cx="125108" cy="95605"/>
              </a:xfrm>
              <a:custGeom>
                <a:avLst/>
                <a:gdLst>
                  <a:gd name="connsiteX0" fmla="*/ 4153 w 125108"/>
                  <a:gd name="connsiteY0" fmla="*/ 1016 h 95605"/>
                  <a:gd name="connsiteX1" fmla="*/ 124803 w 125108"/>
                  <a:gd name="connsiteY1" fmla="*/ 94678 h 95605"/>
                  <a:gd name="connsiteX2" fmla="*/ 37490 w 125108"/>
                  <a:gd name="connsiteY2" fmla="*/ 47053 h 95605"/>
                  <a:gd name="connsiteX3" fmla="*/ 4153 w 125108"/>
                  <a:gd name="connsiteY3" fmla="*/ 1016 h 9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08" h="95605">
                    <a:moveTo>
                      <a:pt x="4153" y="1016"/>
                    </a:moveTo>
                    <a:cubicBezTo>
                      <a:pt x="18705" y="8954"/>
                      <a:pt x="119247" y="87005"/>
                      <a:pt x="124803" y="94678"/>
                    </a:cubicBezTo>
                    <a:cubicBezTo>
                      <a:pt x="130359" y="102351"/>
                      <a:pt x="58657" y="60282"/>
                      <a:pt x="37490" y="47053"/>
                    </a:cubicBezTo>
                    <a:cubicBezTo>
                      <a:pt x="16323" y="33824"/>
                      <a:pt x="-10399" y="-6922"/>
                      <a:pt x="4153" y="10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: 図形 1529">
                <a:extLst>
                  <a:ext uri="{FF2B5EF4-FFF2-40B4-BE49-F238E27FC236}">
                    <a16:creationId xmlns:a16="http://schemas.microsoft.com/office/drawing/2014/main" id="{F4CB1B36-46FD-4DD3-A274-FD57E4F1C98F}"/>
                  </a:ext>
                </a:extLst>
              </p:cNvPr>
              <p:cNvSpPr/>
              <p:nvPr/>
            </p:nvSpPr>
            <p:spPr>
              <a:xfrm>
                <a:off x="6815131" y="3790517"/>
                <a:ext cx="162532" cy="106052"/>
              </a:xfrm>
              <a:custGeom>
                <a:avLst/>
                <a:gdLst>
                  <a:gd name="connsiteX0" fmla="*/ 7 w 162532"/>
                  <a:gd name="connsiteY0" fmla="*/ 433 h 106052"/>
                  <a:gd name="connsiteX1" fmla="*/ 88907 w 162532"/>
                  <a:gd name="connsiteY1" fmla="*/ 79808 h 106052"/>
                  <a:gd name="connsiteX2" fmla="*/ 157169 w 162532"/>
                  <a:gd name="connsiteY2" fmla="*/ 105208 h 106052"/>
                  <a:gd name="connsiteX3" fmla="*/ 157169 w 162532"/>
                  <a:gd name="connsiteY3" fmla="*/ 54408 h 106052"/>
                  <a:gd name="connsiteX4" fmla="*/ 149232 w 162532"/>
                  <a:gd name="connsiteY4" fmla="*/ 38533 h 106052"/>
                  <a:gd name="connsiteX5" fmla="*/ 128594 w 162532"/>
                  <a:gd name="connsiteY5" fmla="*/ 68696 h 106052"/>
                  <a:gd name="connsiteX6" fmla="*/ 93669 w 162532"/>
                  <a:gd name="connsiteY6" fmla="*/ 48058 h 106052"/>
                  <a:gd name="connsiteX7" fmla="*/ 7 w 162532"/>
                  <a:gd name="connsiteY7" fmla="*/ 433 h 1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532" h="106052">
                    <a:moveTo>
                      <a:pt x="7" y="433"/>
                    </a:moveTo>
                    <a:cubicBezTo>
                      <a:pt x="-787" y="5725"/>
                      <a:pt x="62713" y="62346"/>
                      <a:pt x="88907" y="79808"/>
                    </a:cubicBezTo>
                    <a:cubicBezTo>
                      <a:pt x="115101" y="97270"/>
                      <a:pt x="145792" y="109441"/>
                      <a:pt x="157169" y="105208"/>
                    </a:cubicBezTo>
                    <a:cubicBezTo>
                      <a:pt x="168546" y="100975"/>
                      <a:pt x="158492" y="65520"/>
                      <a:pt x="157169" y="54408"/>
                    </a:cubicBezTo>
                    <a:cubicBezTo>
                      <a:pt x="155846" y="43296"/>
                      <a:pt x="153994" y="36152"/>
                      <a:pt x="149232" y="38533"/>
                    </a:cubicBezTo>
                    <a:cubicBezTo>
                      <a:pt x="144470" y="40914"/>
                      <a:pt x="137855" y="67109"/>
                      <a:pt x="128594" y="68696"/>
                    </a:cubicBezTo>
                    <a:cubicBezTo>
                      <a:pt x="119334" y="70284"/>
                      <a:pt x="110867" y="56260"/>
                      <a:pt x="93669" y="48058"/>
                    </a:cubicBezTo>
                    <a:cubicBezTo>
                      <a:pt x="76471" y="39856"/>
                      <a:pt x="801" y="-4859"/>
                      <a:pt x="7" y="4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: 図形 1530">
                <a:extLst>
                  <a:ext uri="{FF2B5EF4-FFF2-40B4-BE49-F238E27FC236}">
                    <a16:creationId xmlns:a16="http://schemas.microsoft.com/office/drawing/2014/main" id="{4763B1E6-1147-49B0-B207-0CB47D63A65B}"/>
                  </a:ext>
                </a:extLst>
              </p:cNvPr>
              <p:cNvSpPr/>
              <p:nvPr/>
            </p:nvSpPr>
            <p:spPr>
              <a:xfrm>
                <a:off x="6773863" y="3769714"/>
                <a:ext cx="109540" cy="46672"/>
              </a:xfrm>
              <a:custGeom>
                <a:avLst/>
                <a:gdLst>
                  <a:gd name="connsiteX0" fmla="*/ 0 w 109540"/>
                  <a:gd name="connsiteY0" fmla="*/ 19649 h 46672"/>
                  <a:gd name="connsiteX1" fmla="*/ 77787 w 109540"/>
                  <a:gd name="connsiteY1" fmla="*/ 599 h 46672"/>
                  <a:gd name="connsiteX2" fmla="*/ 109537 w 109540"/>
                  <a:gd name="connsiteY2" fmla="*/ 46636 h 46672"/>
                  <a:gd name="connsiteX3" fmla="*/ 76200 w 109540"/>
                  <a:gd name="connsiteY3" fmla="*/ 8536 h 46672"/>
                  <a:gd name="connsiteX4" fmla="*/ 0 w 109540"/>
                  <a:gd name="connsiteY4" fmla="*/ 1964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40" h="46672">
                    <a:moveTo>
                      <a:pt x="0" y="19649"/>
                    </a:moveTo>
                    <a:cubicBezTo>
                      <a:pt x="264" y="18326"/>
                      <a:pt x="59531" y="-3899"/>
                      <a:pt x="77787" y="599"/>
                    </a:cubicBezTo>
                    <a:cubicBezTo>
                      <a:pt x="96043" y="5097"/>
                      <a:pt x="109801" y="45313"/>
                      <a:pt x="109537" y="46636"/>
                    </a:cubicBezTo>
                    <a:cubicBezTo>
                      <a:pt x="109273" y="47959"/>
                      <a:pt x="92075" y="13298"/>
                      <a:pt x="76200" y="8536"/>
                    </a:cubicBezTo>
                    <a:cubicBezTo>
                      <a:pt x="60325" y="3774"/>
                      <a:pt x="-264" y="20972"/>
                      <a:pt x="0" y="196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: 図形 1531">
                <a:extLst>
                  <a:ext uri="{FF2B5EF4-FFF2-40B4-BE49-F238E27FC236}">
                    <a16:creationId xmlns:a16="http://schemas.microsoft.com/office/drawing/2014/main" id="{501BB4F2-CBB5-4FFF-888B-A322576D4155}"/>
                  </a:ext>
                </a:extLst>
              </p:cNvPr>
              <p:cNvSpPr/>
              <p:nvPr/>
            </p:nvSpPr>
            <p:spPr>
              <a:xfrm>
                <a:off x="6742083" y="3903369"/>
                <a:ext cx="169490" cy="36984"/>
              </a:xfrm>
              <a:custGeom>
                <a:avLst/>
                <a:gdLst>
                  <a:gd name="connsiteX0" fmla="*/ 30 w 169490"/>
                  <a:gd name="connsiteY0" fmla="*/ 19344 h 36984"/>
                  <a:gd name="connsiteX1" fmla="*/ 149255 w 169490"/>
                  <a:gd name="connsiteY1" fmla="*/ 294 h 36984"/>
                  <a:gd name="connsiteX2" fmla="*/ 166717 w 169490"/>
                  <a:gd name="connsiteY2" fmla="*/ 36806 h 36984"/>
                  <a:gd name="connsiteX3" fmla="*/ 136555 w 169490"/>
                  <a:gd name="connsiteY3" fmla="*/ 14581 h 36984"/>
                  <a:gd name="connsiteX4" fmla="*/ 30 w 169490"/>
                  <a:gd name="connsiteY4" fmla="*/ 19344 h 3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90" h="36984">
                    <a:moveTo>
                      <a:pt x="30" y="19344"/>
                    </a:moveTo>
                    <a:cubicBezTo>
                      <a:pt x="2147" y="16963"/>
                      <a:pt x="121474" y="-2616"/>
                      <a:pt x="149255" y="294"/>
                    </a:cubicBezTo>
                    <a:cubicBezTo>
                      <a:pt x="177036" y="3204"/>
                      <a:pt x="168834" y="34425"/>
                      <a:pt x="166717" y="36806"/>
                    </a:cubicBezTo>
                    <a:cubicBezTo>
                      <a:pt x="164600" y="39187"/>
                      <a:pt x="165130" y="16962"/>
                      <a:pt x="136555" y="14581"/>
                    </a:cubicBezTo>
                    <a:cubicBezTo>
                      <a:pt x="107980" y="12200"/>
                      <a:pt x="-2087" y="21725"/>
                      <a:pt x="30" y="193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: 図形 1532">
                <a:extLst>
                  <a:ext uri="{FF2B5EF4-FFF2-40B4-BE49-F238E27FC236}">
                    <a16:creationId xmlns:a16="http://schemas.microsoft.com/office/drawing/2014/main" id="{F87C1C7B-A7EF-41E9-AD61-E0870C59CC95}"/>
                  </a:ext>
                </a:extLst>
              </p:cNvPr>
              <p:cNvSpPr/>
              <p:nvPr/>
            </p:nvSpPr>
            <p:spPr>
              <a:xfrm>
                <a:off x="6748312" y="3925777"/>
                <a:ext cx="143394" cy="37248"/>
              </a:xfrm>
              <a:custGeom>
                <a:avLst/>
                <a:gdLst>
                  <a:gd name="connsiteX0" fmla="*/ 151 w 143394"/>
                  <a:gd name="connsiteY0" fmla="*/ 11223 h 37248"/>
                  <a:gd name="connsiteX1" fmla="*/ 135088 w 143394"/>
                  <a:gd name="connsiteY1" fmla="*/ 9636 h 37248"/>
                  <a:gd name="connsiteX2" fmla="*/ 123976 w 143394"/>
                  <a:gd name="connsiteY2" fmla="*/ 27098 h 37248"/>
                  <a:gd name="connsiteX3" fmla="*/ 84288 w 143394"/>
                  <a:gd name="connsiteY3" fmla="*/ 36623 h 37248"/>
                  <a:gd name="connsiteX4" fmla="*/ 112863 w 143394"/>
                  <a:gd name="connsiteY4" fmla="*/ 9636 h 37248"/>
                  <a:gd name="connsiteX5" fmla="*/ 108101 w 143394"/>
                  <a:gd name="connsiteY5" fmla="*/ 111 h 37248"/>
                  <a:gd name="connsiteX6" fmla="*/ 151 w 143394"/>
                  <a:gd name="connsiteY6" fmla="*/ 11223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394" h="37248">
                    <a:moveTo>
                      <a:pt x="151" y="11223"/>
                    </a:moveTo>
                    <a:cubicBezTo>
                      <a:pt x="4649" y="12810"/>
                      <a:pt x="114451" y="6990"/>
                      <a:pt x="135088" y="9636"/>
                    </a:cubicBezTo>
                    <a:cubicBezTo>
                      <a:pt x="155725" y="12282"/>
                      <a:pt x="132443" y="22600"/>
                      <a:pt x="123976" y="27098"/>
                    </a:cubicBezTo>
                    <a:cubicBezTo>
                      <a:pt x="115509" y="31596"/>
                      <a:pt x="86140" y="39533"/>
                      <a:pt x="84288" y="36623"/>
                    </a:cubicBezTo>
                    <a:cubicBezTo>
                      <a:pt x="82436" y="33713"/>
                      <a:pt x="108894" y="15721"/>
                      <a:pt x="112863" y="9636"/>
                    </a:cubicBezTo>
                    <a:cubicBezTo>
                      <a:pt x="116832" y="3551"/>
                      <a:pt x="123182" y="1434"/>
                      <a:pt x="108101" y="111"/>
                    </a:cubicBezTo>
                    <a:cubicBezTo>
                      <a:pt x="93020" y="-1212"/>
                      <a:pt x="-4347" y="9636"/>
                      <a:pt x="151" y="11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: 図形 1533">
                <a:extLst>
                  <a:ext uri="{FF2B5EF4-FFF2-40B4-BE49-F238E27FC236}">
                    <a16:creationId xmlns:a16="http://schemas.microsoft.com/office/drawing/2014/main" id="{66550C99-3FFC-46BD-B6AF-CA77BFE213D3}"/>
                  </a:ext>
                </a:extLst>
              </p:cNvPr>
              <p:cNvSpPr/>
              <p:nvPr/>
            </p:nvSpPr>
            <p:spPr>
              <a:xfrm>
                <a:off x="6967229" y="3857203"/>
                <a:ext cx="248424" cy="126852"/>
              </a:xfrm>
              <a:custGeom>
                <a:avLst/>
                <a:gdLst>
                  <a:gd name="connsiteX0" fmla="*/ 5071 w 248424"/>
                  <a:gd name="connsiteY0" fmla="*/ 422 h 126852"/>
                  <a:gd name="connsiteX1" fmla="*/ 16184 w 248424"/>
                  <a:gd name="connsiteY1" fmla="*/ 92497 h 126852"/>
                  <a:gd name="connsiteX2" fmla="*/ 162234 w 248424"/>
                  <a:gd name="connsiteY2" fmla="*/ 124247 h 126852"/>
                  <a:gd name="connsiteX3" fmla="*/ 184459 w 248424"/>
                  <a:gd name="connsiteY3" fmla="*/ 124247 h 126852"/>
                  <a:gd name="connsiteX4" fmla="*/ 247959 w 248424"/>
                  <a:gd name="connsiteY4" fmla="*/ 117897 h 126852"/>
                  <a:gd name="connsiteX5" fmla="*/ 147946 w 248424"/>
                  <a:gd name="connsiteY5" fmla="*/ 111547 h 126852"/>
                  <a:gd name="connsiteX6" fmla="*/ 28884 w 248424"/>
                  <a:gd name="connsiteY6" fmla="*/ 59160 h 126852"/>
                  <a:gd name="connsiteX7" fmla="*/ 5071 w 248424"/>
                  <a:gd name="connsiteY7" fmla="*/ 422 h 12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424" h="126852">
                    <a:moveTo>
                      <a:pt x="5071" y="422"/>
                    </a:moveTo>
                    <a:cubicBezTo>
                      <a:pt x="2954" y="5978"/>
                      <a:pt x="-10010" y="71860"/>
                      <a:pt x="16184" y="92497"/>
                    </a:cubicBezTo>
                    <a:cubicBezTo>
                      <a:pt x="42378" y="113135"/>
                      <a:pt x="134188" y="118955"/>
                      <a:pt x="162234" y="124247"/>
                    </a:cubicBezTo>
                    <a:cubicBezTo>
                      <a:pt x="190280" y="129539"/>
                      <a:pt x="170172" y="125305"/>
                      <a:pt x="184459" y="124247"/>
                    </a:cubicBezTo>
                    <a:cubicBezTo>
                      <a:pt x="198746" y="123189"/>
                      <a:pt x="254045" y="120014"/>
                      <a:pt x="247959" y="117897"/>
                    </a:cubicBezTo>
                    <a:cubicBezTo>
                      <a:pt x="241873" y="115780"/>
                      <a:pt x="184458" y="121336"/>
                      <a:pt x="147946" y="111547"/>
                    </a:cubicBezTo>
                    <a:cubicBezTo>
                      <a:pt x="111434" y="101758"/>
                      <a:pt x="51373" y="72654"/>
                      <a:pt x="28884" y="59160"/>
                    </a:cubicBezTo>
                    <a:cubicBezTo>
                      <a:pt x="6395" y="45666"/>
                      <a:pt x="7188" y="-5134"/>
                      <a:pt x="5071" y="4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: 図形 1534">
                <a:extLst>
                  <a:ext uri="{FF2B5EF4-FFF2-40B4-BE49-F238E27FC236}">
                    <a16:creationId xmlns:a16="http://schemas.microsoft.com/office/drawing/2014/main" id="{F248D929-4CB4-4F30-A966-A6441CBAABCE}"/>
                  </a:ext>
                </a:extLst>
              </p:cNvPr>
              <p:cNvSpPr/>
              <p:nvPr/>
            </p:nvSpPr>
            <p:spPr>
              <a:xfrm>
                <a:off x="6890668" y="3919360"/>
                <a:ext cx="348601" cy="119244"/>
              </a:xfrm>
              <a:custGeom>
                <a:avLst/>
                <a:gdLst>
                  <a:gd name="connsiteX0" fmla="*/ 7020 w 348601"/>
                  <a:gd name="connsiteY0" fmla="*/ 178 h 119244"/>
                  <a:gd name="connsiteX1" fmla="*/ 13370 w 348601"/>
                  <a:gd name="connsiteY1" fmla="*/ 84315 h 119244"/>
                  <a:gd name="connsiteX2" fmla="*/ 156245 w 348601"/>
                  <a:gd name="connsiteY2" fmla="*/ 97015 h 119244"/>
                  <a:gd name="connsiteX3" fmla="*/ 184820 w 348601"/>
                  <a:gd name="connsiteY3" fmla="*/ 104953 h 119244"/>
                  <a:gd name="connsiteX4" fmla="*/ 232445 w 348601"/>
                  <a:gd name="connsiteY4" fmla="*/ 119240 h 119244"/>
                  <a:gd name="connsiteX5" fmla="*/ 338807 w 348601"/>
                  <a:gd name="connsiteY5" fmla="*/ 103365 h 119244"/>
                  <a:gd name="connsiteX6" fmla="*/ 338807 w 348601"/>
                  <a:gd name="connsiteY6" fmla="*/ 54153 h 119244"/>
                  <a:gd name="connsiteX7" fmla="*/ 294357 w 348601"/>
                  <a:gd name="connsiteY7" fmla="*/ 101778 h 119244"/>
                  <a:gd name="connsiteX8" fmla="*/ 261020 w 348601"/>
                  <a:gd name="connsiteY8" fmla="*/ 101778 h 119244"/>
                  <a:gd name="connsiteX9" fmla="*/ 41945 w 348601"/>
                  <a:gd name="connsiteY9" fmla="*/ 89078 h 119244"/>
                  <a:gd name="connsiteX10" fmla="*/ 132432 w 348601"/>
                  <a:gd name="connsiteY10" fmla="*/ 85903 h 119244"/>
                  <a:gd name="connsiteX11" fmla="*/ 21307 w 348601"/>
                  <a:gd name="connsiteY11" fmla="*/ 62090 h 119244"/>
                  <a:gd name="connsiteX12" fmla="*/ 7020 w 348601"/>
                  <a:gd name="connsiteY12" fmla="*/ 178 h 11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601" h="119244">
                    <a:moveTo>
                      <a:pt x="7020" y="178"/>
                    </a:moveTo>
                    <a:cubicBezTo>
                      <a:pt x="5697" y="3882"/>
                      <a:pt x="-11501" y="68176"/>
                      <a:pt x="13370" y="84315"/>
                    </a:cubicBezTo>
                    <a:cubicBezTo>
                      <a:pt x="38241" y="100454"/>
                      <a:pt x="127670" y="93575"/>
                      <a:pt x="156245" y="97015"/>
                    </a:cubicBezTo>
                    <a:cubicBezTo>
                      <a:pt x="184820" y="100455"/>
                      <a:pt x="172120" y="101249"/>
                      <a:pt x="184820" y="104953"/>
                    </a:cubicBezTo>
                    <a:cubicBezTo>
                      <a:pt x="197520" y="108657"/>
                      <a:pt x="206781" y="119505"/>
                      <a:pt x="232445" y="119240"/>
                    </a:cubicBezTo>
                    <a:cubicBezTo>
                      <a:pt x="258109" y="118975"/>
                      <a:pt x="321080" y="114213"/>
                      <a:pt x="338807" y="103365"/>
                    </a:cubicBezTo>
                    <a:cubicBezTo>
                      <a:pt x="356534" y="92517"/>
                      <a:pt x="346215" y="54418"/>
                      <a:pt x="338807" y="54153"/>
                    </a:cubicBezTo>
                    <a:cubicBezTo>
                      <a:pt x="331399" y="53889"/>
                      <a:pt x="307321" y="93841"/>
                      <a:pt x="294357" y="101778"/>
                    </a:cubicBezTo>
                    <a:cubicBezTo>
                      <a:pt x="281393" y="109715"/>
                      <a:pt x="261020" y="101778"/>
                      <a:pt x="261020" y="101778"/>
                    </a:cubicBezTo>
                    <a:lnTo>
                      <a:pt x="41945" y="89078"/>
                    </a:lnTo>
                    <a:cubicBezTo>
                      <a:pt x="20514" y="86432"/>
                      <a:pt x="135872" y="90401"/>
                      <a:pt x="132432" y="85903"/>
                    </a:cubicBezTo>
                    <a:cubicBezTo>
                      <a:pt x="128992" y="81405"/>
                      <a:pt x="41151" y="72673"/>
                      <a:pt x="21307" y="62090"/>
                    </a:cubicBezTo>
                    <a:cubicBezTo>
                      <a:pt x="1463" y="51507"/>
                      <a:pt x="8343" y="-3526"/>
                      <a:pt x="7020" y="1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: 図形 1535">
                <a:extLst>
                  <a:ext uri="{FF2B5EF4-FFF2-40B4-BE49-F238E27FC236}">
                    <a16:creationId xmlns:a16="http://schemas.microsoft.com/office/drawing/2014/main" id="{7E1BBDB9-14DC-46E6-A002-04B6E5674B4A}"/>
                  </a:ext>
                </a:extLst>
              </p:cNvPr>
              <p:cNvSpPr/>
              <p:nvPr/>
            </p:nvSpPr>
            <p:spPr>
              <a:xfrm>
                <a:off x="4596089" y="3713784"/>
                <a:ext cx="90277" cy="94681"/>
              </a:xfrm>
              <a:custGeom>
                <a:avLst/>
                <a:gdLst>
                  <a:gd name="connsiteX0" fmla="*/ 90211 w 90277"/>
                  <a:gd name="connsiteY0" fmla="*/ 94629 h 94681"/>
                  <a:gd name="connsiteX1" fmla="*/ 9249 w 90277"/>
                  <a:gd name="connsiteY1" fmla="*/ 47004 h 94681"/>
                  <a:gd name="connsiteX2" fmla="*/ 9249 w 90277"/>
                  <a:gd name="connsiteY2" fmla="*/ 10491 h 94681"/>
                  <a:gd name="connsiteX3" fmla="*/ 75924 w 90277"/>
                  <a:gd name="connsiteY3" fmla="*/ 966 h 94681"/>
                  <a:gd name="connsiteX4" fmla="*/ 82274 w 90277"/>
                  <a:gd name="connsiteY4" fmla="*/ 29541 h 94681"/>
                  <a:gd name="connsiteX5" fmla="*/ 47349 w 90277"/>
                  <a:gd name="connsiteY5" fmla="*/ 24779 h 94681"/>
                  <a:gd name="connsiteX6" fmla="*/ 23536 w 90277"/>
                  <a:gd name="connsiteY6" fmla="*/ 37479 h 94681"/>
                  <a:gd name="connsiteX7" fmla="*/ 90211 w 90277"/>
                  <a:gd name="connsiteY7" fmla="*/ 94629 h 9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77" h="94681">
                    <a:moveTo>
                      <a:pt x="90211" y="94629"/>
                    </a:moveTo>
                    <a:cubicBezTo>
                      <a:pt x="87830" y="96217"/>
                      <a:pt x="22743" y="61027"/>
                      <a:pt x="9249" y="47004"/>
                    </a:cubicBezTo>
                    <a:cubicBezTo>
                      <a:pt x="-4245" y="32981"/>
                      <a:pt x="-1864" y="18164"/>
                      <a:pt x="9249" y="10491"/>
                    </a:cubicBezTo>
                    <a:cubicBezTo>
                      <a:pt x="20361" y="2818"/>
                      <a:pt x="63753" y="-2209"/>
                      <a:pt x="75924" y="966"/>
                    </a:cubicBezTo>
                    <a:cubicBezTo>
                      <a:pt x="88095" y="4141"/>
                      <a:pt x="87036" y="25572"/>
                      <a:pt x="82274" y="29541"/>
                    </a:cubicBezTo>
                    <a:cubicBezTo>
                      <a:pt x="77512" y="33510"/>
                      <a:pt x="57139" y="23456"/>
                      <a:pt x="47349" y="24779"/>
                    </a:cubicBezTo>
                    <a:cubicBezTo>
                      <a:pt x="37559" y="26102"/>
                      <a:pt x="16657" y="27425"/>
                      <a:pt x="23536" y="37479"/>
                    </a:cubicBezTo>
                    <a:cubicBezTo>
                      <a:pt x="30415" y="47533"/>
                      <a:pt x="92592" y="93041"/>
                      <a:pt x="90211" y="946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: 図形 1536">
                <a:extLst>
                  <a:ext uri="{FF2B5EF4-FFF2-40B4-BE49-F238E27FC236}">
                    <a16:creationId xmlns:a16="http://schemas.microsoft.com/office/drawing/2014/main" id="{E6866DD6-90BA-47C8-BBE5-0439FE96813A}"/>
                  </a:ext>
                </a:extLst>
              </p:cNvPr>
              <p:cNvSpPr/>
              <p:nvPr/>
            </p:nvSpPr>
            <p:spPr>
              <a:xfrm>
                <a:off x="4181465" y="3899544"/>
                <a:ext cx="213872" cy="114435"/>
              </a:xfrm>
              <a:custGeom>
                <a:avLst/>
                <a:gdLst>
                  <a:gd name="connsiteX0" fmla="*/ 10 w 213872"/>
                  <a:gd name="connsiteY0" fmla="*/ 81906 h 114435"/>
                  <a:gd name="connsiteX1" fmla="*/ 98435 w 213872"/>
                  <a:gd name="connsiteY1" fmla="*/ 80319 h 114435"/>
                  <a:gd name="connsiteX2" fmla="*/ 109548 w 213872"/>
                  <a:gd name="connsiteY2" fmla="*/ 58094 h 114435"/>
                  <a:gd name="connsiteX3" fmla="*/ 155585 w 213872"/>
                  <a:gd name="connsiteY3" fmla="*/ 110481 h 114435"/>
                  <a:gd name="connsiteX4" fmla="*/ 184160 w 213872"/>
                  <a:gd name="connsiteY4" fmla="*/ 104131 h 114435"/>
                  <a:gd name="connsiteX5" fmla="*/ 192098 w 213872"/>
                  <a:gd name="connsiteY5" fmla="*/ 51744 h 114435"/>
                  <a:gd name="connsiteX6" fmla="*/ 131773 w 213872"/>
                  <a:gd name="connsiteY6" fmla="*/ 944 h 114435"/>
                  <a:gd name="connsiteX7" fmla="*/ 185748 w 213872"/>
                  <a:gd name="connsiteY7" fmla="*/ 24756 h 114435"/>
                  <a:gd name="connsiteX8" fmla="*/ 211148 w 213872"/>
                  <a:gd name="connsiteY8" fmla="*/ 97781 h 114435"/>
                  <a:gd name="connsiteX9" fmla="*/ 122248 w 213872"/>
                  <a:gd name="connsiteY9" fmla="*/ 112069 h 114435"/>
                  <a:gd name="connsiteX10" fmla="*/ 104785 w 213872"/>
                  <a:gd name="connsiteY10" fmla="*/ 96194 h 114435"/>
                  <a:gd name="connsiteX11" fmla="*/ 10 w 213872"/>
                  <a:gd name="connsiteY11" fmla="*/ 81906 h 11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872" h="114435">
                    <a:moveTo>
                      <a:pt x="10" y="81906"/>
                    </a:moveTo>
                    <a:cubicBezTo>
                      <a:pt x="-1048" y="79260"/>
                      <a:pt x="80179" y="84288"/>
                      <a:pt x="98435" y="80319"/>
                    </a:cubicBezTo>
                    <a:cubicBezTo>
                      <a:pt x="116691" y="76350"/>
                      <a:pt x="100023" y="53067"/>
                      <a:pt x="109548" y="58094"/>
                    </a:cubicBezTo>
                    <a:cubicBezTo>
                      <a:pt x="119073" y="63121"/>
                      <a:pt x="143150" y="102808"/>
                      <a:pt x="155585" y="110481"/>
                    </a:cubicBezTo>
                    <a:cubicBezTo>
                      <a:pt x="168020" y="118154"/>
                      <a:pt x="178075" y="113920"/>
                      <a:pt x="184160" y="104131"/>
                    </a:cubicBezTo>
                    <a:cubicBezTo>
                      <a:pt x="190245" y="94342"/>
                      <a:pt x="200829" y="68942"/>
                      <a:pt x="192098" y="51744"/>
                    </a:cubicBezTo>
                    <a:cubicBezTo>
                      <a:pt x="183367" y="34546"/>
                      <a:pt x="132831" y="5442"/>
                      <a:pt x="131773" y="944"/>
                    </a:cubicBezTo>
                    <a:cubicBezTo>
                      <a:pt x="130715" y="-3554"/>
                      <a:pt x="172519" y="8617"/>
                      <a:pt x="185748" y="24756"/>
                    </a:cubicBezTo>
                    <a:cubicBezTo>
                      <a:pt x="198977" y="40895"/>
                      <a:pt x="221731" y="83229"/>
                      <a:pt x="211148" y="97781"/>
                    </a:cubicBezTo>
                    <a:cubicBezTo>
                      <a:pt x="200565" y="112333"/>
                      <a:pt x="139975" y="112334"/>
                      <a:pt x="122248" y="112069"/>
                    </a:cubicBezTo>
                    <a:cubicBezTo>
                      <a:pt x="104521" y="111805"/>
                      <a:pt x="123835" y="99634"/>
                      <a:pt x="104785" y="96194"/>
                    </a:cubicBezTo>
                    <a:cubicBezTo>
                      <a:pt x="85735" y="92754"/>
                      <a:pt x="1068" y="84552"/>
                      <a:pt x="10" y="819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: 図形 1537">
                <a:extLst>
                  <a:ext uri="{FF2B5EF4-FFF2-40B4-BE49-F238E27FC236}">
                    <a16:creationId xmlns:a16="http://schemas.microsoft.com/office/drawing/2014/main" id="{D273BC87-2347-4A66-8194-A712C44C4116}"/>
                  </a:ext>
                </a:extLst>
              </p:cNvPr>
              <p:cNvSpPr/>
              <p:nvPr/>
            </p:nvSpPr>
            <p:spPr>
              <a:xfrm>
                <a:off x="3897923" y="3865929"/>
                <a:ext cx="396535" cy="122219"/>
              </a:xfrm>
              <a:custGeom>
                <a:avLst/>
                <a:gdLst>
                  <a:gd name="connsiteX0" fmla="*/ 5740 w 396535"/>
                  <a:gd name="connsiteY0" fmla="*/ 121871 h 122219"/>
                  <a:gd name="connsiteX1" fmla="*/ 221640 w 396535"/>
                  <a:gd name="connsiteY1" fmla="*/ 48846 h 122219"/>
                  <a:gd name="connsiteX2" fmla="*/ 332765 w 396535"/>
                  <a:gd name="connsiteY2" fmla="*/ 12334 h 122219"/>
                  <a:gd name="connsiteX3" fmla="*/ 386740 w 396535"/>
                  <a:gd name="connsiteY3" fmla="*/ 28209 h 122219"/>
                  <a:gd name="connsiteX4" fmla="*/ 391502 w 396535"/>
                  <a:gd name="connsiteY4" fmla="*/ 5984 h 122219"/>
                  <a:gd name="connsiteX5" fmla="*/ 332765 w 396535"/>
                  <a:gd name="connsiteY5" fmla="*/ 5984 h 122219"/>
                  <a:gd name="connsiteX6" fmla="*/ 85115 w 396535"/>
                  <a:gd name="connsiteY6" fmla="*/ 74246 h 122219"/>
                  <a:gd name="connsiteX7" fmla="*/ 5740 w 396535"/>
                  <a:gd name="connsiteY7" fmla="*/ 121871 h 12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535" h="122219">
                    <a:moveTo>
                      <a:pt x="5740" y="121871"/>
                    </a:moveTo>
                    <a:cubicBezTo>
                      <a:pt x="28494" y="117638"/>
                      <a:pt x="221640" y="48846"/>
                      <a:pt x="221640" y="48846"/>
                    </a:cubicBezTo>
                    <a:cubicBezTo>
                      <a:pt x="276144" y="30590"/>
                      <a:pt x="305248" y="15774"/>
                      <a:pt x="332765" y="12334"/>
                    </a:cubicBezTo>
                    <a:cubicBezTo>
                      <a:pt x="360282" y="8894"/>
                      <a:pt x="376951" y="29267"/>
                      <a:pt x="386740" y="28209"/>
                    </a:cubicBezTo>
                    <a:cubicBezTo>
                      <a:pt x="396529" y="27151"/>
                      <a:pt x="400498" y="9688"/>
                      <a:pt x="391502" y="5984"/>
                    </a:cubicBezTo>
                    <a:cubicBezTo>
                      <a:pt x="382506" y="2280"/>
                      <a:pt x="383830" y="-5393"/>
                      <a:pt x="332765" y="5984"/>
                    </a:cubicBezTo>
                    <a:cubicBezTo>
                      <a:pt x="281701" y="17361"/>
                      <a:pt x="138561" y="57842"/>
                      <a:pt x="85115" y="74246"/>
                    </a:cubicBezTo>
                    <a:cubicBezTo>
                      <a:pt x="31669" y="90650"/>
                      <a:pt x="-17014" y="126104"/>
                      <a:pt x="5740" y="1218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: 図形 1538">
                <a:extLst>
                  <a:ext uri="{FF2B5EF4-FFF2-40B4-BE49-F238E27FC236}">
                    <a16:creationId xmlns:a16="http://schemas.microsoft.com/office/drawing/2014/main" id="{BF3ECCF7-A2A2-4EBD-BEC6-A6E4D129279C}"/>
                  </a:ext>
                </a:extLst>
              </p:cNvPr>
              <p:cNvSpPr/>
              <p:nvPr/>
            </p:nvSpPr>
            <p:spPr>
              <a:xfrm>
                <a:off x="4181028" y="3910295"/>
                <a:ext cx="153137" cy="63224"/>
              </a:xfrm>
              <a:custGeom>
                <a:avLst/>
                <a:gdLst>
                  <a:gd name="connsiteX0" fmla="*/ 152847 w 153137"/>
                  <a:gd name="connsiteY0" fmla="*/ 4480 h 63224"/>
                  <a:gd name="connsiteX1" fmla="*/ 84585 w 153137"/>
                  <a:gd name="connsiteY1" fmla="*/ 2893 h 63224"/>
                  <a:gd name="connsiteX2" fmla="*/ 44897 w 153137"/>
                  <a:gd name="connsiteY2" fmla="*/ 45755 h 63224"/>
                  <a:gd name="connsiteX3" fmla="*/ 30610 w 153137"/>
                  <a:gd name="connsiteY3" fmla="*/ 63218 h 63224"/>
                  <a:gd name="connsiteX4" fmla="*/ 447 w 153137"/>
                  <a:gd name="connsiteY4" fmla="*/ 44168 h 63224"/>
                  <a:gd name="connsiteX5" fmla="*/ 56010 w 153137"/>
                  <a:gd name="connsiteY5" fmla="*/ 9243 h 63224"/>
                  <a:gd name="connsiteX6" fmla="*/ 152847 w 153137"/>
                  <a:gd name="connsiteY6" fmla="*/ 4480 h 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37" h="63224">
                    <a:moveTo>
                      <a:pt x="152847" y="4480"/>
                    </a:moveTo>
                    <a:cubicBezTo>
                      <a:pt x="157609" y="3422"/>
                      <a:pt x="102577" y="-3986"/>
                      <a:pt x="84585" y="2893"/>
                    </a:cubicBezTo>
                    <a:cubicBezTo>
                      <a:pt x="66593" y="9772"/>
                      <a:pt x="53893" y="35701"/>
                      <a:pt x="44897" y="45755"/>
                    </a:cubicBezTo>
                    <a:cubicBezTo>
                      <a:pt x="35901" y="55809"/>
                      <a:pt x="38018" y="63483"/>
                      <a:pt x="30610" y="63218"/>
                    </a:cubicBezTo>
                    <a:cubicBezTo>
                      <a:pt x="23202" y="62954"/>
                      <a:pt x="-3786" y="53164"/>
                      <a:pt x="447" y="44168"/>
                    </a:cubicBezTo>
                    <a:cubicBezTo>
                      <a:pt x="4680" y="35172"/>
                      <a:pt x="31933" y="17445"/>
                      <a:pt x="56010" y="9243"/>
                    </a:cubicBezTo>
                    <a:cubicBezTo>
                      <a:pt x="80087" y="1041"/>
                      <a:pt x="148085" y="5538"/>
                      <a:pt x="152847" y="44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: 図形 1539">
                <a:extLst>
                  <a:ext uri="{FF2B5EF4-FFF2-40B4-BE49-F238E27FC236}">
                    <a16:creationId xmlns:a16="http://schemas.microsoft.com/office/drawing/2014/main" id="{1CF7FEFD-E62F-473E-AC07-94F5A887B405}"/>
                  </a:ext>
                </a:extLst>
              </p:cNvPr>
              <p:cNvSpPr/>
              <p:nvPr/>
            </p:nvSpPr>
            <p:spPr>
              <a:xfrm>
                <a:off x="3721068" y="4012952"/>
                <a:ext cx="391505" cy="250317"/>
              </a:xfrm>
              <a:custGeom>
                <a:avLst/>
                <a:gdLst>
                  <a:gd name="connsiteX0" fmla="*/ 32 w 391505"/>
                  <a:gd name="connsiteY0" fmla="*/ 249486 h 250317"/>
                  <a:gd name="connsiteX1" fmla="*/ 290545 w 391505"/>
                  <a:gd name="connsiteY1" fmla="*/ 157411 h 250317"/>
                  <a:gd name="connsiteX2" fmla="*/ 388970 w 391505"/>
                  <a:gd name="connsiteY2" fmla="*/ 89148 h 250317"/>
                  <a:gd name="connsiteX3" fmla="*/ 361982 w 391505"/>
                  <a:gd name="connsiteY3" fmla="*/ 39936 h 250317"/>
                  <a:gd name="connsiteX4" fmla="*/ 357220 w 391505"/>
                  <a:gd name="connsiteY4" fmla="*/ 248 h 250317"/>
                  <a:gd name="connsiteX5" fmla="*/ 363570 w 391505"/>
                  <a:gd name="connsiteY5" fmla="*/ 58986 h 250317"/>
                  <a:gd name="connsiteX6" fmla="*/ 309595 w 391505"/>
                  <a:gd name="connsiteY6" fmla="*/ 100261 h 250317"/>
                  <a:gd name="connsiteX7" fmla="*/ 32 w 391505"/>
                  <a:gd name="connsiteY7" fmla="*/ 249486 h 25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505" h="250317">
                    <a:moveTo>
                      <a:pt x="32" y="249486"/>
                    </a:moveTo>
                    <a:cubicBezTo>
                      <a:pt x="-3143" y="259011"/>
                      <a:pt x="225722" y="184134"/>
                      <a:pt x="290545" y="157411"/>
                    </a:cubicBezTo>
                    <a:cubicBezTo>
                      <a:pt x="355368" y="130688"/>
                      <a:pt x="377064" y="108727"/>
                      <a:pt x="388970" y="89148"/>
                    </a:cubicBezTo>
                    <a:cubicBezTo>
                      <a:pt x="400876" y="69569"/>
                      <a:pt x="367274" y="54753"/>
                      <a:pt x="361982" y="39936"/>
                    </a:cubicBezTo>
                    <a:cubicBezTo>
                      <a:pt x="356690" y="25119"/>
                      <a:pt x="356955" y="-2927"/>
                      <a:pt x="357220" y="248"/>
                    </a:cubicBezTo>
                    <a:cubicBezTo>
                      <a:pt x="357485" y="3423"/>
                      <a:pt x="371507" y="42317"/>
                      <a:pt x="363570" y="58986"/>
                    </a:cubicBezTo>
                    <a:cubicBezTo>
                      <a:pt x="355633" y="75655"/>
                      <a:pt x="370449" y="72744"/>
                      <a:pt x="309595" y="100261"/>
                    </a:cubicBezTo>
                    <a:cubicBezTo>
                      <a:pt x="248741" y="127778"/>
                      <a:pt x="3207" y="239961"/>
                      <a:pt x="32" y="2494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: 図形 1540">
                <a:extLst>
                  <a:ext uri="{FF2B5EF4-FFF2-40B4-BE49-F238E27FC236}">
                    <a16:creationId xmlns:a16="http://schemas.microsoft.com/office/drawing/2014/main" id="{7F46DDA6-D19E-472B-8D0C-C7405AEA23CF}"/>
                  </a:ext>
                </a:extLst>
              </p:cNvPr>
              <p:cNvSpPr/>
              <p:nvPr/>
            </p:nvSpPr>
            <p:spPr>
              <a:xfrm>
                <a:off x="3650401" y="4070339"/>
                <a:ext cx="86684" cy="181681"/>
              </a:xfrm>
              <a:custGeom>
                <a:avLst/>
                <a:gdLst>
                  <a:gd name="connsiteX0" fmla="*/ 23074 w 86684"/>
                  <a:gd name="connsiteY0" fmla="*/ 11 h 181681"/>
                  <a:gd name="connsiteX1" fmla="*/ 849 w 86684"/>
                  <a:gd name="connsiteY1" fmla="*/ 101611 h 181681"/>
                  <a:gd name="connsiteX2" fmla="*/ 57999 w 86684"/>
                  <a:gd name="connsiteY2" fmla="*/ 173049 h 181681"/>
                  <a:gd name="connsiteX3" fmla="*/ 86574 w 86684"/>
                  <a:gd name="connsiteY3" fmla="*/ 176224 h 181681"/>
                  <a:gd name="connsiteX4" fmla="*/ 48474 w 86684"/>
                  <a:gd name="connsiteY4" fmla="*/ 134949 h 181681"/>
                  <a:gd name="connsiteX5" fmla="*/ 13549 w 86684"/>
                  <a:gd name="connsiteY5" fmla="*/ 107961 h 181681"/>
                  <a:gd name="connsiteX6" fmla="*/ 23074 w 86684"/>
                  <a:gd name="connsiteY6" fmla="*/ 11 h 18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84" h="181681">
                    <a:moveTo>
                      <a:pt x="23074" y="11"/>
                    </a:moveTo>
                    <a:cubicBezTo>
                      <a:pt x="20957" y="-1047"/>
                      <a:pt x="-4972" y="72771"/>
                      <a:pt x="849" y="101611"/>
                    </a:cubicBezTo>
                    <a:cubicBezTo>
                      <a:pt x="6670" y="130451"/>
                      <a:pt x="43712" y="160614"/>
                      <a:pt x="57999" y="173049"/>
                    </a:cubicBezTo>
                    <a:cubicBezTo>
                      <a:pt x="72287" y="185485"/>
                      <a:pt x="88162" y="182574"/>
                      <a:pt x="86574" y="176224"/>
                    </a:cubicBezTo>
                    <a:cubicBezTo>
                      <a:pt x="84987" y="169874"/>
                      <a:pt x="60645" y="146326"/>
                      <a:pt x="48474" y="134949"/>
                    </a:cubicBezTo>
                    <a:cubicBezTo>
                      <a:pt x="36303" y="123572"/>
                      <a:pt x="19370" y="127540"/>
                      <a:pt x="13549" y="107961"/>
                    </a:cubicBezTo>
                    <a:cubicBezTo>
                      <a:pt x="7728" y="88382"/>
                      <a:pt x="25191" y="1069"/>
                      <a:pt x="23074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: 図形 1541">
                <a:extLst>
                  <a:ext uri="{FF2B5EF4-FFF2-40B4-BE49-F238E27FC236}">
                    <a16:creationId xmlns:a16="http://schemas.microsoft.com/office/drawing/2014/main" id="{19E1EA2C-3B34-4A04-B2F0-1261B7D87526}"/>
                  </a:ext>
                </a:extLst>
              </p:cNvPr>
              <p:cNvSpPr/>
              <p:nvPr/>
            </p:nvSpPr>
            <p:spPr>
              <a:xfrm>
                <a:off x="3666805" y="4003235"/>
                <a:ext cx="405076" cy="95198"/>
              </a:xfrm>
              <a:custGeom>
                <a:avLst/>
                <a:gdLst>
                  <a:gd name="connsiteX0" fmla="*/ 320 w 405076"/>
                  <a:gd name="connsiteY0" fmla="*/ 94103 h 95198"/>
                  <a:gd name="connsiteX1" fmla="*/ 213045 w 405076"/>
                  <a:gd name="connsiteY1" fmla="*/ 71878 h 95198"/>
                  <a:gd name="connsiteX2" fmla="*/ 297183 w 405076"/>
                  <a:gd name="connsiteY2" fmla="*/ 49653 h 95198"/>
                  <a:gd name="connsiteX3" fmla="*/ 336870 w 405076"/>
                  <a:gd name="connsiteY3" fmla="*/ 17903 h 95198"/>
                  <a:gd name="connsiteX4" fmla="*/ 403545 w 405076"/>
                  <a:gd name="connsiteY4" fmla="*/ 440 h 95198"/>
                  <a:gd name="connsiteX5" fmla="*/ 265433 w 405076"/>
                  <a:gd name="connsiteY5" fmla="*/ 35365 h 95198"/>
                  <a:gd name="connsiteX6" fmla="*/ 320 w 405076"/>
                  <a:gd name="connsiteY6" fmla="*/ 94103 h 9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076" h="95198">
                    <a:moveTo>
                      <a:pt x="320" y="94103"/>
                    </a:moveTo>
                    <a:cubicBezTo>
                      <a:pt x="-8411" y="100188"/>
                      <a:pt x="163568" y="79286"/>
                      <a:pt x="213045" y="71878"/>
                    </a:cubicBezTo>
                    <a:cubicBezTo>
                      <a:pt x="262522" y="64470"/>
                      <a:pt x="276546" y="58649"/>
                      <a:pt x="297183" y="49653"/>
                    </a:cubicBezTo>
                    <a:cubicBezTo>
                      <a:pt x="317821" y="40657"/>
                      <a:pt x="319143" y="26105"/>
                      <a:pt x="336870" y="17903"/>
                    </a:cubicBezTo>
                    <a:cubicBezTo>
                      <a:pt x="354597" y="9701"/>
                      <a:pt x="415451" y="-2470"/>
                      <a:pt x="403545" y="440"/>
                    </a:cubicBezTo>
                    <a:cubicBezTo>
                      <a:pt x="391639" y="3350"/>
                      <a:pt x="331843" y="22136"/>
                      <a:pt x="265433" y="35365"/>
                    </a:cubicBezTo>
                    <a:cubicBezTo>
                      <a:pt x="199023" y="48594"/>
                      <a:pt x="9051" y="88018"/>
                      <a:pt x="320" y="94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: 図形 1542">
                <a:extLst>
                  <a:ext uri="{FF2B5EF4-FFF2-40B4-BE49-F238E27FC236}">
                    <a16:creationId xmlns:a16="http://schemas.microsoft.com/office/drawing/2014/main" id="{1A2C18CF-EFE9-4927-B5B5-F174FC9D91F3}"/>
                  </a:ext>
                </a:extLst>
              </p:cNvPr>
              <p:cNvSpPr/>
              <p:nvPr/>
            </p:nvSpPr>
            <p:spPr>
              <a:xfrm>
                <a:off x="4037007" y="3977015"/>
                <a:ext cx="114441" cy="50128"/>
              </a:xfrm>
              <a:custGeom>
                <a:avLst/>
                <a:gdLst>
                  <a:gd name="connsiteX0" fmla="*/ 6 w 114441"/>
                  <a:gd name="connsiteY0" fmla="*/ 15548 h 50128"/>
                  <a:gd name="connsiteX1" fmla="*/ 93668 w 114441"/>
                  <a:gd name="connsiteY1" fmla="*/ 1260 h 50128"/>
                  <a:gd name="connsiteX2" fmla="*/ 114306 w 114441"/>
                  <a:gd name="connsiteY2" fmla="*/ 48885 h 50128"/>
                  <a:gd name="connsiteX3" fmla="*/ 98431 w 114441"/>
                  <a:gd name="connsiteY3" fmla="*/ 34598 h 50128"/>
                  <a:gd name="connsiteX4" fmla="*/ 6 w 114441"/>
                  <a:gd name="connsiteY4" fmla="*/ 15548 h 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41" h="50128">
                    <a:moveTo>
                      <a:pt x="6" y="15548"/>
                    </a:moveTo>
                    <a:cubicBezTo>
                      <a:pt x="-788" y="9992"/>
                      <a:pt x="74618" y="-4296"/>
                      <a:pt x="93668" y="1260"/>
                    </a:cubicBezTo>
                    <a:cubicBezTo>
                      <a:pt x="112718" y="6816"/>
                      <a:pt x="113512" y="43329"/>
                      <a:pt x="114306" y="48885"/>
                    </a:cubicBezTo>
                    <a:cubicBezTo>
                      <a:pt x="115100" y="54441"/>
                      <a:pt x="112718" y="39890"/>
                      <a:pt x="98431" y="34598"/>
                    </a:cubicBezTo>
                    <a:cubicBezTo>
                      <a:pt x="84144" y="29306"/>
                      <a:pt x="800" y="21104"/>
                      <a:pt x="6" y="155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: 図形 1543">
                <a:extLst>
                  <a:ext uri="{FF2B5EF4-FFF2-40B4-BE49-F238E27FC236}">
                    <a16:creationId xmlns:a16="http://schemas.microsoft.com/office/drawing/2014/main" id="{2DC953B1-D403-475D-9676-77C7C4B60BB1}"/>
                  </a:ext>
                </a:extLst>
              </p:cNvPr>
              <p:cNvSpPr/>
              <p:nvPr/>
            </p:nvSpPr>
            <p:spPr>
              <a:xfrm>
                <a:off x="4145943" y="4040172"/>
                <a:ext cx="122862" cy="115511"/>
              </a:xfrm>
              <a:custGeom>
                <a:avLst/>
                <a:gdLst>
                  <a:gd name="connsiteX0" fmla="*/ 2195 w 122862"/>
                  <a:gd name="connsiteY0" fmla="*/ 16 h 115511"/>
                  <a:gd name="connsiteX1" fmla="*/ 13307 w 122862"/>
                  <a:gd name="connsiteY1" fmla="*/ 69866 h 115511"/>
                  <a:gd name="connsiteX2" fmla="*/ 45057 w 122862"/>
                  <a:gd name="connsiteY2" fmla="*/ 107966 h 115511"/>
                  <a:gd name="connsiteX3" fmla="*/ 110145 w 122862"/>
                  <a:gd name="connsiteY3" fmla="*/ 114316 h 115511"/>
                  <a:gd name="connsiteX4" fmla="*/ 118082 w 122862"/>
                  <a:gd name="connsiteY4" fmla="*/ 92091 h 115511"/>
                  <a:gd name="connsiteX5" fmla="*/ 54582 w 122862"/>
                  <a:gd name="connsiteY5" fmla="*/ 63516 h 115511"/>
                  <a:gd name="connsiteX6" fmla="*/ 2195 w 122862"/>
                  <a:gd name="connsiteY6" fmla="*/ 16 h 11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62" h="115511">
                    <a:moveTo>
                      <a:pt x="2195" y="16"/>
                    </a:moveTo>
                    <a:cubicBezTo>
                      <a:pt x="-4684" y="1074"/>
                      <a:pt x="6163" y="51874"/>
                      <a:pt x="13307" y="69866"/>
                    </a:cubicBezTo>
                    <a:cubicBezTo>
                      <a:pt x="20451" y="87858"/>
                      <a:pt x="28917" y="100558"/>
                      <a:pt x="45057" y="107966"/>
                    </a:cubicBezTo>
                    <a:cubicBezTo>
                      <a:pt x="61197" y="115374"/>
                      <a:pt x="97974" y="116962"/>
                      <a:pt x="110145" y="114316"/>
                    </a:cubicBezTo>
                    <a:cubicBezTo>
                      <a:pt x="122316" y="111670"/>
                      <a:pt x="127343" y="100558"/>
                      <a:pt x="118082" y="92091"/>
                    </a:cubicBezTo>
                    <a:cubicBezTo>
                      <a:pt x="108821" y="83624"/>
                      <a:pt x="72838" y="76481"/>
                      <a:pt x="54582" y="63516"/>
                    </a:cubicBezTo>
                    <a:cubicBezTo>
                      <a:pt x="36326" y="50551"/>
                      <a:pt x="9074" y="-1042"/>
                      <a:pt x="2195" y="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: 図形 1544">
                <a:extLst>
                  <a:ext uri="{FF2B5EF4-FFF2-40B4-BE49-F238E27FC236}">
                    <a16:creationId xmlns:a16="http://schemas.microsoft.com/office/drawing/2014/main" id="{468FD008-2E11-4712-B9F5-7CEECA773363}"/>
                  </a:ext>
                </a:extLst>
              </p:cNvPr>
              <p:cNvSpPr/>
              <p:nvPr/>
            </p:nvSpPr>
            <p:spPr>
              <a:xfrm>
                <a:off x="4109798" y="4007884"/>
                <a:ext cx="270451" cy="267452"/>
              </a:xfrm>
              <a:custGeom>
                <a:avLst/>
                <a:gdLst>
                  <a:gd name="connsiteX0" fmla="*/ 240 w 270451"/>
                  <a:gd name="connsiteY0" fmla="*/ 554 h 267452"/>
                  <a:gd name="connsiteX1" fmla="*/ 22465 w 270451"/>
                  <a:gd name="connsiteY1" fmla="*/ 125966 h 267452"/>
                  <a:gd name="connsiteX2" fmla="*/ 119302 w 270451"/>
                  <a:gd name="connsiteY2" fmla="*/ 191054 h 267452"/>
                  <a:gd name="connsiteX3" fmla="*/ 270115 w 270451"/>
                  <a:gd name="connsiteY3" fmla="*/ 267254 h 267452"/>
                  <a:gd name="connsiteX4" fmla="*/ 74852 w 270451"/>
                  <a:gd name="connsiteY4" fmla="*/ 167241 h 267452"/>
                  <a:gd name="connsiteX5" fmla="*/ 30402 w 270451"/>
                  <a:gd name="connsiteY5" fmla="*/ 83104 h 267452"/>
                  <a:gd name="connsiteX6" fmla="*/ 240 w 270451"/>
                  <a:gd name="connsiteY6" fmla="*/ 554 h 26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51" h="267452">
                    <a:moveTo>
                      <a:pt x="240" y="554"/>
                    </a:moveTo>
                    <a:cubicBezTo>
                      <a:pt x="-1083" y="7697"/>
                      <a:pt x="2621" y="94216"/>
                      <a:pt x="22465" y="125966"/>
                    </a:cubicBezTo>
                    <a:cubicBezTo>
                      <a:pt x="42309" y="157716"/>
                      <a:pt x="78027" y="167506"/>
                      <a:pt x="119302" y="191054"/>
                    </a:cubicBezTo>
                    <a:cubicBezTo>
                      <a:pt x="160577" y="214602"/>
                      <a:pt x="277523" y="271223"/>
                      <a:pt x="270115" y="267254"/>
                    </a:cubicBezTo>
                    <a:cubicBezTo>
                      <a:pt x="262707" y="263285"/>
                      <a:pt x="114804" y="197933"/>
                      <a:pt x="74852" y="167241"/>
                    </a:cubicBezTo>
                    <a:cubicBezTo>
                      <a:pt x="34900" y="136549"/>
                      <a:pt x="42573" y="109033"/>
                      <a:pt x="30402" y="83104"/>
                    </a:cubicBezTo>
                    <a:cubicBezTo>
                      <a:pt x="18231" y="57175"/>
                      <a:pt x="1563" y="-6589"/>
                      <a:pt x="240" y="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: 図形 1545">
                <a:extLst>
                  <a:ext uri="{FF2B5EF4-FFF2-40B4-BE49-F238E27FC236}">
                    <a16:creationId xmlns:a16="http://schemas.microsoft.com/office/drawing/2014/main" id="{B1F3D9A4-403B-4406-A6C1-A2DACEC24E36}"/>
                  </a:ext>
                </a:extLst>
              </p:cNvPr>
              <p:cNvSpPr/>
              <p:nvPr/>
            </p:nvSpPr>
            <p:spPr>
              <a:xfrm>
                <a:off x="4220529" y="4137835"/>
                <a:ext cx="189695" cy="99080"/>
              </a:xfrm>
              <a:custGeom>
                <a:avLst/>
                <a:gdLst>
                  <a:gd name="connsiteX0" fmla="*/ 634 w 189695"/>
                  <a:gd name="connsiteY0" fmla="*/ 778 h 99080"/>
                  <a:gd name="connsiteX1" fmla="*/ 184784 w 189695"/>
                  <a:gd name="connsiteY1" fmla="*/ 97615 h 99080"/>
                  <a:gd name="connsiteX2" fmla="*/ 126046 w 189695"/>
                  <a:gd name="connsiteY2" fmla="*/ 54753 h 99080"/>
                  <a:gd name="connsiteX3" fmla="*/ 634 w 189695"/>
                  <a:gd name="connsiteY3" fmla="*/ 778 h 9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95" h="99080">
                    <a:moveTo>
                      <a:pt x="634" y="778"/>
                    </a:moveTo>
                    <a:cubicBezTo>
                      <a:pt x="10424" y="7922"/>
                      <a:pt x="163882" y="88619"/>
                      <a:pt x="184784" y="97615"/>
                    </a:cubicBezTo>
                    <a:cubicBezTo>
                      <a:pt x="205686" y="106611"/>
                      <a:pt x="154886" y="71951"/>
                      <a:pt x="126046" y="54753"/>
                    </a:cubicBezTo>
                    <a:cubicBezTo>
                      <a:pt x="97206" y="37555"/>
                      <a:pt x="-9156" y="-6366"/>
                      <a:pt x="634" y="7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: 図形 1546">
                <a:extLst>
                  <a:ext uri="{FF2B5EF4-FFF2-40B4-BE49-F238E27FC236}">
                    <a16:creationId xmlns:a16="http://schemas.microsoft.com/office/drawing/2014/main" id="{28C2C635-15D1-460D-B9D0-E5D6C267744A}"/>
                  </a:ext>
                </a:extLst>
              </p:cNvPr>
              <p:cNvSpPr/>
              <p:nvPr/>
            </p:nvSpPr>
            <p:spPr>
              <a:xfrm>
                <a:off x="4153444" y="4146378"/>
                <a:ext cx="224983" cy="146137"/>
              </a:xfrm>
              <a:custGeom>
                <a:avLst/>
                <a:gdLst>
                  <a:gd name="connsiteX0" fmla="*/ 1044 w 224983"/>
                  <a:gd name="connsiteY0" fmla="*/ 172 h 146137"/>
                  <a:gd name="connsiteX1" fmla="*/ 220119 w 224983"/>
                  <a:gd name="connsiteY1" fmla="*/ 139872 h 146137"/>
                  <a:gd name="connsiteX2" fmla="*/ 140744 w 224983"/>
                  <a:gd name="connsiteY2" fmla="*/ 111297 h 146137"/>
                  <a:gd name="connsiteX3" fmla="*/ 1044 w 224983"/>
                  <a:gd name="connsiteY3" fmla="*/ 172 h 14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83" h="146137">
                    <a:moveTo>
                      <a:pt x="1044" y="172"/>
                    </a:moveTo>
                    <a:cubicBezTo>
                      <a:pt x="14273" y="4934"/>
                      <a:pt x="196836" y="121351"/>
                      <a:pt x="220119" y="139872"/>
                    </a:cubicBezTo>
                    <a:cubicBezTo>
                      <a:pt x="243402" y="158393"/>
                      <a:pt x="177521" y="131935"/>
                      <a:pt x="140744" y="111297"/>
                    </a:cubicBezTo>
                    <a:cubicBezTo>
                      <a:pt x="103967" y="90660"/>
                      <a:pt x="-12185" y="-4590"/>
                      <a:pt x="1044" y="17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: 図形 1547">
                <a:extLst>
                  <a:ext uri="{FF2B5EF4-FFF2-40B4-BE49-F238E27FC236}">
                    <a16:creationId xmlns:a16="http://schemas.microsoft.com/office/drawing/2014/main" id="{51055E08-EA05-4EDE-BE0E-BA4B2AA4BE4C}"/>
                  </a:ext>
                </a:extLst>
              </p:cNvPr>
              <p:cNvSpPr/>
              <p:nvPr/>
            </p:nvSpPr>
            <p:spPr>
              <a:xfrm>
                <a:off x="4355959" y="4211633"/>
                <a:ext cx="39714" cy="80980"/>
              </a:xfrm>
              <a:custGeom>
                <a:avLst/>
                <a:gdLst>
                  <a:gd name="connsiteX0" fmla="*/ 38241 w 39714"/>
                  <a:gd name="connsiteY0" fmla="*/ 5 h 80980"/>
                  <a:gd name="connsiteX1" fmla="*/ 141 w 39714"/>
                  <a:gd name="connsiteY1" fmla="*/ 50805 h 80980"/>
                  <a:gd name="connsiteX2" fmla="*/ 25541 w 39714"/>
                  <a:gd name="connsiteY2" fmla="*/ 80967 h 80980"/>
                  <a:gd name="connsiteX3" fmla="*/ 31891 w 39714"/>
                  <a:gd name="connsiteY3" fmla="*/ 53980 h 80980"/>
                  <a:gd name="connsiteX4" fmla="*/ 38241 w 39714"/>
                  <a:gd name="connsiteY4" fmla="*/ 5 h 8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4" h="80980">
                    <a:moveTo>
                      <a:pt x="38241" y="5"/>
                    </a:moveTo>
                    <a:cubicBezTo>
                      <a:pt x="32949" y="-524"/>
                      <a:pt x="2258" y="37311"/>
                      <a:pt x="141" y="50805"/>
                    </a:cubicBezTo>
                    <a:cubicBezTo>
                      <a:pt x="-1976" y="64299"/>
                      <a:pt x="20249" y="80438"/>
                      <a:pt x="25541" y="80967"/>
                    </a:cubicBezTo>
                    <a:cubicBezTo>
                      <a:pt x="30833" y="81496"/>
                      <a:pt x="30833" y="66415"/>
                      <a:pt x="31891" y="53980"/>
                    </a:cubicBezTo>
                    <a:cubicBezTo>
                      <a:pt x="32949" y="41545"/>
                      <a:pt x="43533" y="534"/>
                      <a:pt x="38241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: 図形 1548">
                <a:extLst>
                  <a:ext uri="{FF2B5EF4-FFF2-40B4-BE49-F238E27FC236}">
                    <a16:creationId xmlns:a16="http://schemas.microsoft.com/office/drawing/2014/main" id="{BFE88DFF-AEB4-4A9A-BF0F-5D6F4D808669}"/>
                  </a:ext>
                </a:extLst>
              </p:cNvPr>
              <p:cNvSpPr/>
              <p:nvPr/>
            </p:nvSpPr>
            <p:spPr>
              <a:xfrm>
                <a:off x="4391025" y="4222717"/>
                <a:ext cx="824877" cy="84592"/>
              </a:xfrm>
              <a:custGeom>
                <a:avLst/>
                <a:gdLst>
                  <a:gd name="connsiteX0" fmla="*/ 0 w 824877"/>
                  <a:gd name="connsiteY0" fmla="*/ 4796 h 84592"/>
                  <a:gd name="connsiteX1" fmla="*/ 244475 w 824877"/>
                  <a:gd name="connsiteY1" fmla="*/ 77821 h 84592"/>
                  <a:gd name="connsiteX2" fmla="*/ 398463 w 824877"/>
                  <a:gd name="connsiteY2" fmla="*/ 79408 h 84592"/>
                  <a:gd name="connsiteX3" fmla="*/ 660400 w 824877"/>
                  <a:gd name="connsiteY3" fmla="*/ 60358 h 84592"/>
                  <a:gd name="connsiteX4" fmla="*/ 754063 w 824877"/>
                  <a:gd name="connsiteY4" fmla="*/ 52421 h 84592"/>
                  <a:gd name="connsiteX5" fmla="*/ 812800 w 824877"/>
                  <a:gd name="connsiteY5" fmla="*/ 65121 h 84592"/>
                  <a:gd name="connsiteX6" fmla="*/ 823913 w 824877"/>
                  <a:gd name="connsiteY6" fmla="*/ 52421 h 84592"/>
                  <a:gd name="connsiteX7" fmla="*/ 822325 w 824877"/>
                  <a:gd name="connsiteY7" fmla="*/ 33 h 84592"/>
                  <a:gd name="connsiteX8" fmla="*/ 806450 w 824877"/>
                  <a:gd name="connsiteY8" fmla="*/ 44483 h 84592"/>
                  <a:gd name="connsiteX9" fmla="*/ 736600 w 824877"/>
                  <a:gd name="connsiteY9" fmla="*/ 44483 h 84592"/>
                  <a:gd name="connsiteX10" fmla="*/ 293688 w 824877"/>
                  <a:gd name="connsiteY10" fmla="*/ 71471 h 84592"/>
                  <a:gd name="connsiteX11" fmla="*/ 106363 w 824877"/>
                  <a:gd name="connsiteY11" fmla="*/ 20671 h 84592"/>
                  <a:gd name="connsiteX12" fmla="*/ 0 w 824877"/>
                  <a:gd name="connsiteY12" fmla="*/ 4796 h 8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4877" h="84592">
                    <a:moveTo>
                      <a:pt x="0" y="4796"/>
                    </a:moveTo>
                    <a:cubicBezTo>
                      <a:pt x="89032" y="35091"/>
                      <a:pt x="178065" y="65386"/>
                      <a:pt x="244475" y="77821"/>
                    </a:cubicBezTo>
                    <a:cubicBezTo>
                      <a:pt x="310885" y="90256"/>
                      <a:pt x="329142" y="82318"/>
                      <a:pt x="398463" y="79408"/>
                    </a:cubicBezTo>
                    <a:cubicBezTo>
                      <a:pt x="467784" y="76498"/>
                      <a:pt x="660400" y="60358"/>
                      <a:pt x="660400" y="60358"/>
                    </a:cubicBezTo>
                    <a:cubicBezTo>
                      <a:pt x="719667" y="55860"/>
                      <a:pt x="728663" y="51627"/>
                      <a:pt x="754063" y="52421"/>
                    </a:cubicBezTo>
                    <a:cubicBezTo>
                      <a:pt x="779463" y="53215"/>
                      <a:pt x="801158" y="65121"/>
                      <a:pt x="812800" y="65121"/>
                    </a:cubicBezTo>
                    <a:cubicBezTo>
                      <a:pt x="824442" y="65121"/>
                      <a:pt x="822326" y="63269"/>
                      <a:pt x="823913" y="52421"/>
                    </a:cubicBezTo>
                    <a:cubicBezTo>
                      <a:pt x="825500" y="41573"/>
                      <a:pt x="825235" y="1356"/>
                      <a:pt x="822325" y="33"/>
                    </a:cubicBezTo>
                    <a:cubicBezTo>
                      <a:pt x="819415" y="-1290"/>
                      <a:pt x="820737" y="37075"/>
                      <a:pt x="806450" y="44483"/>
                    </a:cubicBezTo>
                    <a:cubicBezTo>
                      <a:pt x="792163" y="51891"/>
                      <a:pt x="736600" y="44483"/>
                      <a:pt x="736600" y="44483"/>
                    </a:cubicBezTo>
                    <a:cubicBezTo>
                      <a:pt x="651140" y="48981"/>
                      <a:pt x="398727" y="75440"/>
                      <a:pt x="293688" y="71471"/>
                    </a:cubicBezTo>
                    <a:cubicBezTo>
                      <a:pt x="188649" y="67502"/>
                      <a:pt x="106363" y="20671"/>
                      <a:pt x="106363" y="20671"/>
                    </a:cubicBezTo>
                    <a:lnTo>
                      <a:pt x="0" y="4796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: 図形 1549">
                <a:extLst>
                  <a:ext uri="{FF2B5EF4-FFF2-40B4-BE49-F238E27FC236}">
                    <a16:creationId xmlns:a16="http://schemas.microsoft.com/office/drawing/2014/main" id="{791A89BC-C35C-46FB-8018-1324CEEEA658}"/>
                  </a:ext>
                </a:extLst>
              </p:cNvPr>
              <p:cNvSpPr/>
              <p:nvPr/>
            </p:nvSpPr>
            <p:spPr>
              <a:xfrm>
                <a:off x="4359054" y="4281020"/>
                <a:ext cx="342187" cy="68613"/>
              </a:xfrm>
              <a:custGeom>
                <a:avLst/>
                <a:gdLst>
                  <a:gd name="connsiteX0" fmla="*/ 221 w 342187"/>
                  <a:gd name="connsiteY0" fmla="*/ 468 h 68613"/>
                  <a:gd name="connsiteX1" fmla="*/ 243109 w 342187"/>
                  <a:gd name="connsiteY1" fmla="*/ 63968 h 68613"/>
                  <a:gd name="connsiteX2" fmla="*/ 341534 w 342187"/>
                  <a:gd name="connsiteY2" fmla="*/ 60793 h 68613"/>
                  <a:gd name="connsiteX3" fmla="*/ 201834 w 342187"/>
                  <a:gd name="connsiteY3" fmla="*/ 36980 h 68613"/>
                  <a:gd name="connsiteX4" fmla="*/ 221 w 342187"/>
                  <a:gd name="connsiteY4" fmla="*/ 468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187" h="68613">
                    <a:moveTo>
                      <a:pt x="221" y="468"/>
                    </a:moveTo>
                    <a:cubicBezTo>
                      <a:pt x="7100" y="4966"/>
                      <a:pt x="186224" y="53914"/>
                      <a:pt x="243109" y="63968"/>
                    </a:cubicBezTo>
                    <a:cubicBezTo>
                      <a:pt x="299994" y="74022"/>
                      <a:pt x="348413" y="65291"/>
                      <a:pt x="341534" y="60793"/>
                    </a:cubicBezTo>
                    <a:cubicBezTo>
                      <a:pt x="334655" y="56295"/>
                      <a:pt x="255280" y="48886"/>
                      <a:pt x="201834" y="36980"/>
                    </a:cubicBezTo>
                    <a:cubicBezTo>
                      <a:pt x="148388" y="25074"/>
                      <a:pt x="-6658" y="-4030"/>
                      <a:pt x="221" y="4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: 図形 1550">
                <a:extLst>
                  <a:ext uri="{FF2B5EF4-FFF2-40B4-BE49-F238E27FC236}">
                    <a16:creationId xmlns:a16="http://schemas.microsoft.com/office/drawing/2014/main" id="{E2F61961-DD95-45E7-B0F3-7A10B60596F2}"/>
                  </a:ext>
                </a:extLst>
              </p:cNvPr>
              <p:cNvSpPr/>
              <p:nvPr/>
            </p:nvSpPr>
            <p:spPr>
              <a:xfrm>
                <a:off x="4707967" y="4340202"/>
                <a:ext cx="538035" cy="39839"/>
              </a:xfrm>
              <a:custGeom>
                <a:avLst/>
                <a:gdLst>
                  <a:gd name="connsiteX0" fmla="*/ 558 w 538035"/>
                  <a:gd name="connsiteY0" fmla="*/ 39711 h 39839"/>
                  <a:gd name="connsiteX1" fmla="*/ 252971 w 538035"/>
                  <a:gd name="connsiteY1" fmla="*/ 12723 h 39839"/>
                  <a:gd name="connsiteX2" fmla="*/ 397433 w 538035"/>
                  <a:gd name="connsiteY2" fmla="*/ 12723 h 39839"/>
                  <a:gd name="connsiteX3" fmla="*/ 537133 w 538035"/>
                  <a:gd name="connsiteY3" fmla="*/ 20661 h 39839"/>
                  <a:gd name="connsiteX4" fmla="*/ 327583 w 538035"/>
                  <a:gd name="connsiteY4" fmla="*/ 23 h 39839"/>
                  <a:gd name="connsiteX5" fmla="*/ 558 w 538035"/>
                  <a:gd name="connsiteY5" fmla="*/ 39711 h 3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8035" h="39839">
                    <a:moveTo>
                      <a:pt x="558" y="39711"/>
                    </a:moveTo>
                    <a:cubicBezTo>
                      <a:pt x="-11877" y="41828"/>
                      <a:pt x="186825" y="17221"/>
                      <a:pt x="252971" y="12723"/>
                    </a:cubicBezTo>
                    <a:cubicBezTo>
                      <a:pt x="319117" y="8225"/>
                      <a:pt x="350073" y="11400"/>
                      <a:pt x="397433" y="12723"/>
                    </a:cubicBezTo>
                    <a:cubicBezTo>
                      <a:pt x="444793" y="14046"/>
                      <a:pt x="548775" y="22778"/>
                      <a:pt x="537133" y="20661"/>
                    </a:cubicBezTo>
                    <a:cubicBezTo>
                      <a:pt x="525491" y="18544"/>
                      <a:pt x="417277" y="-771"/>
                      <a:pt x="327583" y="23"/>
                    </a:cubicBezTo>
                    <a:cubicBezTo>
                      <a:pt x="237889" y="817"/>
                      <a:pt x="12993" y="37594"/>
                      <a:pt x="558" y="397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: 図形 1551">
                <a:extLst>
                  <a:ext uri="{FF2B5EF4-FFF2-40B4-BE49-F238E27FC236}">
                    <a16:creationId xmlns:a16="http://schemas.microsoft.com/office/drawing/2014/main" id="{A63EBCD0-0C74-4DEC-86BB-DC0C595F7A7B}"/>
                  </a:ext>
                </a:extLst>
              </p:cNvPr>
              <p:cNvSpPr/>
              <p:nvPr/>
            </p:nvSpPr>
            <p:spPr>
              <a:xfrm>
                <a:off x="4646682" y="4298945"/>
                <a:ext cx="594890" cy="40727"/>
              </a:xfrm>
              <a:custGeom>
                <a:avLst/>
                <a:gdLst>
                  <a:gd name="connsiteX0" fmla="*/ 23743 w 594890"/>
                  <a:gd name="connsiteY0" fmla="*/ 39693 h 40727"/>
                  <a:gd name="connsiteX1" fmla="*/ 79306 w 594890"/>
                  <a:gd name="connsiteY1" fmla="*/ 28580 h 40727"/>
                  <a:gd name="connsiteX2" fmla="*/ 326956 w 594890"/>
                  <a:gd name="connsiteY2" fmla="*/ 14293 h 40727"/>
                  <a:gd name="connsiteX3" fmla="*/ 506343 w 594890"/>
                  <a:gd name="connsiteY3" fmla="*/ 5 h 40727"/>
                  <a:gd name="connsiteX4" fmla="*/ 574606 w 594890"/>
                  <a:gd name="connsiteY4" fmla="*/ 15880 h 40727"/>
                  <a:gd name="connsiteX5" fmla="*/ 584131 w 594890"/>
                  <a:gd name="connsiteY5" fmla="*/ 12705 h 40727"/>
                  <a:gd name="connsiteX6" fmla="*/ 434906 w 594890"/>
                  <a:gd name="connsiteY6" fmla="*/ 1593 h 40727"/>
                  <a:gd name="connsiteX7" fmla="*/ 23743 w 594890"/>
                  <a:gd name="connsiteY7" fmla="*/ 39693 h 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890" h="40727">
                    <a:moveTo>
                      <a:pt x="23743" y="39693"/>
                    </a:moveTo>
                    <a:cubicBezTo>
                      <a:pt x="-35524" y="44191"/>
                      <a:pt x="28770" y="32813"/>
                      <a:pt x="79306" y="28580"/>
                    </a:cubicBezTo>
                    <a:cubicBezTo>
                      <a:pt x="129842" y="24347"/>
                      <a:pt x="255783" y="19055"/>
                      <a:pt x="326956" y="14293"/>
                    </a:cubicBezTo>
                    <a:cubicBezTo>
                      <a:pt x="398129" y="9530"/>
                      <a:pt x="465068" y="-259"/>
                      <a:pt x="506343" y="5"/>
                    </a:cubicBezTo>
                    <a:cubicBezTo>
                      <a:pt x="547618" y="269"/>
                      <a:pt x="561641" y="13763"/>
                      <a:pt x="574606" y="15880"/>
                    </a:cubicBezTo>
                    <a:cubicBezTo>
                      <a:pt x="587571" y="17997"/>
                      <a:pt x="607414" y="15086"/>
                      <a:pt x="584131" y="12705"/>
                    </a:cubicBezTo>
                    <a:cubicBezTo>
                      <a:pt x="560848" y="10324"/>
                      <a:pt x="529362" y="-524"/>
                      <a:pt x="434906" y="1593"/>
                    </a:cubicBezTo>
                    <a:cubicBezTo>
                      <a:pt x="340450" y="3710"/>
                      <a:pt x="83010" y="35195"/>
                      <a:pt x="23743" y="396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: 図形 1552">
                <a:extLst>
                  <a:ext uri="{FF2B5EF4-FFF2-40B4-BE49-F238E27FC236}">
                    <a16:creationId xmlns:a16="http://schemas.microsoft.com/office/drawing/2014/main" id="{3EB02B1E-41DA-464C-AD0E-101CCB2E228B}"/>
                  </a:ext>
                </a:extLst>
              </p:cNvPr>
              <p:cNvSpPr/>
              <p:nvPr/>
            </p:nvSpPr>
            <p:spPr>
              <a:xfrm>
                <a:off x="5225745" y="4301786"/>
                <a:ext cx="390873" cy="44945"/>
              </a:xfrm>
              <a:custGeom>
                <a:avLst/>
                <a:gdLst>
                  <a:gd name="connsiteX0" fmla="*/ 305 w 390873"/>
                  <a:gd name="connsiteY0" fmla="*/ 19389 h 44945"/>
                  <a:gd name="connsiteX1" fmla="*/ 176518 w 390873"/>
                  <a:gd name="connsiteY1" fmla="*/ 13039 h 44945"/>
                  <a:gd name="connsiteX2" fmla="*/ 381305 w 390873"/>
                  <a:gd name="connsiteY2" fmla="*/ 44789 h 44945"/>
                  <a:gd name="connsiteX3" fmla="*/ 343205 w 390873"/>
                  <a:gd name="connsiteY3" fmla="*/ 24152 h 44945"/>
                  <a:gd name="connsiteX4" fmla="*/ 219380 w 390873"/>
                  <a:gd name="connsiteY4" fmla="*/ 339 h 44945"/>
                  <a:gd name="connsiteX5" fmla="*/ 305 w 390873"/>
                  <a:gd name="connsiteY5" fmla="*/ 19389 h 4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73" h="44945">
                    <a:moveTo>
                      <a:pt x="305" y="19389"/>
                    </a:moveTo>
                    <a:cubicBezTo>
                      <a:pt x="-6839" y="21506"/>
                      <a:pt x="113018" y="8806"/>
                      <a:pt x="176518" y="13039"/>
                    </a:cubicBezTo>
                    <a:cubicBezTo>
                      <a:pt x="240018" y="17272"/>
                      <a:pt x="353524" y="42937"/>
                      <a:pt x="381305" y="44789"/>
                    </a:cubicBezTo>
                    <a:cubicBezTo>
                      <a:pt x="409086" y="46641"/>
                      <a:pt x="370192" y="31560"/>
                      <a:pt x="343205" y="24152"/>
                    </a:cubicBezTo>
                    <a:cubicBezTo>
                      <a:pt x="316218" y="16744"/>
                      <a:pt x="272561" y="3514"/>
                      <a:pt x="219380" y="339"/>
                    </a:cubicBezTo>
                    <a:cubicBezTo>
                      <a:pt x="166199" y="-2836"/>
                      <a:pt x="7449" y="17272"/>
                      <a:pt x="305" y="193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: 図形 1553">
                <a:extLst>
                  <a:ext uri="{FF2B5EF4-FFF2-40B4-BE49-F238E27FC236}">
                    <a16:creationId xmlns:a16="http://schemas.microsoft.com/office/drawing/2014/main" id="{400F6CE3-B959-479A-AF43-AF4C15494C11}"/>
                  </a:ext>
                </a:extLst>
              </p:cNvPr>
              <p:cNvSpPr/>
              <p:nvPr/>
            </p:nvSpPr>
            <p:spPr>
              <a:xfrm>
                <a:off x="5226043" y="4352447"/>
                <a:ext cx="382610" cy="32511"/>
              </a:xfrm>
              <a:custGeom>
                <a:avLst/>
                <a:gdLst>
                  <a:gd name="connsiteX0" fmla="*/ 7 w 382610"/>
                  <a:gd name="connsiteY0" fmla="*/ 21116 h 32511"/>
                  <a:gd name="connsiteX1" fmla="*/ 238132 w 382610"/>
                  <a:gd name="connsiteY1" fmla="*/ 16353 h 32511"/>
                  <a:gd name="connsiteX2" fmla="*/ 382595 w 382610"/>
                  <a:gd name="connsiteY2" fmla="*/ 32228 h 32511"/>
                  <a:gd name="connsiteX3" fmla="*/ 230195 w 382610"/>
                  <a:gd name="connsiteY3" fmla="*/ 478 h 32511"/>
                  <a:gd name="connsiteX4" fmla="*/ 7 w 382610"/>
                  <a:gd name="connsiteY4" fmla="*/ 21116 h 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610" h="32511">
                    <a:moveTo>
                      <a:pt x="7" y="21116"/>
                    </a:moveTo>
                    <a:cubicBezTo>
                      <a:pt x="1330" y="23762"/>
                      <a:pt x="174367" y="14501"/>
                      <a:pt x="238132" y="16353"/>
                    </a:cubicBezTo>
                    <a:cubicBezTo>
                      <a:pt x="301897" y="18205"/>
                      <a:pt x="383918" y="34874"/>
                      <a:pt x="382595" y="32228"/>
                    </a:cubicBezTo>
                    <a:cubicBezTo>
                      <a:pt x="381272" y="29582"/>
                      <a:pt x="291578" y="4447"/>
                      <a:pt x="230195" y="478"/>
                    </a:cubicBezTo>
                    <a:cubicBezTo>
                      <a:pt x="168812" y="-3491"/>
                      <a:pt x="-1316" y="18470"/>
                      <a:pt x="7" y="211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: 図形 1554">
                <a:extLst>
                  <a:ext uri="{FF2B5EF4-FFF2-40B4-BE49-F238E27FC236}">
                    <a16:creationId xmlns:a16="http://schemas.microsoft.com/office/drawing/2014/main" id="{7EDB7A9E-F6B9-4BF9-943C-D04DA72C6D81}"/>
                  </a:ext>
                </a:extLst>
              </p:cNvPr>
              <p:cNvSpPr/>
              <p:nvPr/>
            </p:nvSpPr>
            <p:spPr>
              <a:xfrm>
                <a:off x="5655932" y="3947250"/>
                <a:ext cx="287316" cy="21864"/>
              </a:xfrm>
              <a:custGeom>
                <a:avLst/>
                <a:gdLst>
                  <a:gd name="connsiteX0" fmla="*/ 1918 w 287316"/>
                  <a:gd name="connsiteY0" fmla="*/ 5625 h 21864"/>
                  <a:gd name="connsiteX1" fmla="*/ 282906 w 287316"/>
                  <a:gd name="connsiteY1" fmla="*/ 863 h 21864"/>
                  <a:gd name="connsiteX2" fmla="*/ 163843 w 287316"/>
                  <a:gd name="connsiteY2" fmla="*/ 21500 h 21864"/>
                  <a:gd name="connsiteX3" fmla="*/ 1918 w 287316"/>
                  <a:gd name="connsiteY3" fmla="*/ 5625 h 2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316" h="21864">
                    <a:moveTo>
                      <a:pt x="1918" y="5625"/>
                    </a:moveTo>
                    <a:cubicBezTo>
                      <a:pt x="21762" y="2185"/>
                      <a:pt x="255919" y="-1783"/>
                      <a:pt x="282906" y="863"/>
                    </a:cubicBezTo>
                    <a:cubicBezTo>
                      <a:pt x="309894" y="3509"/>
                      <a:pt x="205912" y="18590"/>
                      <a:pt x="163843" y="21500"/>
                    </a:cubicBezTo>
                    <a:cubicBezTo>
                      <a:pt x="121774" y="24410"/>
                      <a:pt x="-17926" y="9065"/>
                      <a:pt x="1918" y="5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: 図形 1555">
                <a:extLst>
                  <a:ext uri="{FF2B5EF4-FFF2-40B4-BE49-F238E27FC236}">
                    <a16:creationId xmlns:a16="http://schemas.microsoft.com/office/drawing/2014/main" id="{73FC781F-3776-44C9-BA49-DADB065BAE31}"/>
                  </a:ext>
                </a:extLst>
              </p:cNvPr>
              <p:cNvSpPr/>
              <p:nvPr/>
            </p:nvSpPr>
            <p:spPr>
              <a:xfrm>
                <a:off x="5777104" y="3956047"/>
                <a:ext cx="103896" cy="96861"/>
              </a:xfrm>
              <a:custGeom>
                <a:avLst/>
                <a:gdLst>
                  <a:gd name="connsiteX0" fmla="*/ 1396 w 103896"/>
                  <a:gd name="connsiteY0" fmla="*/ 3 h 96861"/>
                  <a:gd name="connsiteX1" fmla="*/ 28384 w 103896"/>
                  <a:gd name="connsiteY1" fmla="*/ 71441 h 96861"/>
                  <a:gd name="connsiteX2" fmla="*/ 102996 w 103896"/>
                  <a:gd name="connsiteY2" fmla="*/ 96841 h 96861"/>
                  <a:gd name="connsiteX3" fmla="*/ 66484 w 103896"/>
                  <a:gd name="connsiteY3" fmla="*/ 68266 h 96861"/>
                  <a:gd name="connsiteX4" fmla="*/ 1396 w 103896"/>
                  <a:gd name="connsiteY4" fmla="*/ 3 h 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96" h="96861">
                    <a:moveTo>
                      <a:pt x="1396" y="3"/>
                    </a:moveTo>
                    <a:cubicBezTo>
                      <a:pt x="-4954" y="532"/>
                      <a:pt x="11451" y="55301"/>
                      <a:pt x="28384" y="71441"/>
                    </a:cubicBezTo>
                    <a:cubicBezTo>
                      <a:pt x="45317" y="87581"/>
                      <a:pt x="96646" y="97370"/>
                      <a:pt x="102996" y="96841"/>
                    </a:cubicBezTo>
                    <a:cubicBezTo>
                      <a:pt x="109346" y="96312"/>
                      <a:pt x="80507" y="79908"/>
                      <a:pt x="66484" y="68266"/>
                    </a:cubicBezTo>
                    <a:cubicBezTo>
                      <a:pt x="52461" y="56624"/>
                      <a:pt x="7746" y="-526"/>
                      <a:pt x="1396" y="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: 図形 1556">
                <a:extLst>
                  <a:ext uri="{FF2B5EF4-FFF2-40B4-BE49-F238E27FC236}">
                    <a16:creationId xmlns:a16="http://schemas.microsoft.com/office/drawing/2014/main" id="{3348BFD7-F92B-4CAC-9DA0-BAC47BB22CEB}"/>
                  </a:ext>
                </a:extLst>
              </p:cNvPr>
              <p:cNvSpPr/>
              <p:nvPr/>
            </p:nvSpPr>
            <p:spPr>
              <a:xfrm>
                <a:off x="5549110" y="3946256"/>
                <a:ext cx="239045" cy="115937"/>
              </a:xfrm>
              <a:custGeom>
                <a:avLst/>
                <a:gdLst>
                  <a:gd name="connsiteX0" fmla="*/ 790 w 239045"/>
                  <a:gd name="connsiteY0" fmla="*/ 70119 h 115937"/>
                  <a:gd name="connsiteX1" fmla="*/ 40478 w 239045"/>
                  <a:gd name="connsiteY1" fmla="*/ 269 h 115937"/>
                  <a:gd name="connsiteX2" fmla="*/ 75403 w 239045"/>
                  <a:gd name="connsiteY2" fmla="*/ 46307 h 115937"/>
                  <a:gd name="connsiteX3" fmla="*/ 238915 w 239045"/>
                  <a:gd name="connsiteY3" fmla="*/ 54244 h 115937"/>
                  <a:gd name="connsiteX4" fmla="*/ 102390 w 239045"/>
                  <a:gd name="connsiteY4" fmla="*/ 70119 h 115937"/>
                  <a:gd name="connsiteX5" fmla="*/ 69053 w 239045"/>
                  <a:gd name="connsiteY5" fmla="*/ 109807 h 115937"/>
                  <a:gd name="connsiteX6" fmla="*/ 45240 w 239045"/>
                  <a:gd name="connsiteY6" fmla="*/ 111394 h 115937"/>
                  <a:gd name="connsiteX7" fmla="*/ 103978 w 239045"/>
                  <a:gd name="connsiteY7" fmla="*/ 66944 h 115937"/>
                  <a:gd name="connsiteX8" fmla="*/ 78578 w 239045"/>
                  <a:gd name="connsiteY8" fmla="*/ 28844 h 115937"/>
                  <a:gd name="connsiteX9" fmla="*/ 790 w 239045"/>
                  <a:gd name="connsiteY9" fmla="*/ 70119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045" h="115937">
                    <a:moveTo>
                      <a:pt x="790" y="70119"/>
                    </a:moveTo>
                    <a:cubicBezTo>
                      <a:pt x="-5560" y="65357"/>
                      <a:pt x="28043" y="4238"/>
                      <a:pt x="40478" y="269"/>
                    </a:cubicBezTo>
                    <a:cubicBezTo>
                      <a:pt x="52913" y="-3700"/>
                      <a:pt x="42330" y="37311"/>
                      <a:pt x="75403" y="46307"/>
                    </a:cubicBezTo>
                    <a:cubicBezTo>
                      <a:pt x="108476" y="55303"/>
                      <a:pt x="234417" y="50275"/>
                      <a:pt x="238915" y="54244"/>
                    </a:cubicBezTo>
                    <a:cubicBezTo>
                      <a:pt x="243413" y="58213"/>
                      <a:pt x="130700" y="60859"/>
                      <a:pt x="102390" y="70119"/>
                    </a:cubicBezTo>
                    <a:cubicBezTo>
                      <a:pt x="74080" y="79379"/>
                      <a:pt x="78578" y="102928"/>
                      <a:pt x="69053" y="109807"/>
                    </a:cubicBezTo>
                    <a:cubicBezTo>
                      <a:pt x="59528" y="116686"/>
                      <a:pt x="39419" y="118538"/>
                      <a:pt x="45240" y="111394"/>
                    </a:cubicBezTo>
                    <a:cubicBezTo>
                      <a:pt x="51061" y="104250"/>
                      <a:pt x="98422" y="80702"/>
                      <a:pt x="103978" y="66944"/>
                    </a:cubicBezTo>
                    <a:cubicBezTo>
                      <a:pt x="109534" y="53186"/>
                      <a:pt x="93924" y="32548"/>
                      <a:pt x="78578" y="28844"/>
                    </a:cubicBezTo>
                    <a:cubicBezTo>
                      <a:pt x="63232" y="25140"/>
                      <a:pt x="7140" y="74881"/>
                      <a:pt x="790" y="701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: 図形 1557">
                <a:extLst>
                  <a:ext uri="{FF2B5EF4-FFF2-40B4-BE49-F238E27FC236}">
                    <a16:creationId xmlns:a16="http://schemas.microsoft.com/office/drawing/2014/main" id="{60F3C350-31E8-4865-939C-845150397A24}"/>
                  </a:ext>
                </a:extLst>
              </p:cNvPr>
              <p:cNvSpPr/>
              <p:nvPr/>
            </p:nvSpPr>
            <p:spPr>
              <a:xfrm>
                <a:off x="5460302" y="4099113"/>
                <a:ext cx="342011" cy="34880"/>
              </a:xfrm>
              <a:custGeom>
                <a:avLst/>
                <a:gdLst>
                  <a:gd name="connsiteX0" fmla="*/ 698 w 342011"/>
                  <a:gd name="connsiteY0" fmla="*/ 31562 h 34880"/>
                  <a:gd name="connsiteX1" fmla="*/ 129286 w 342011"/>
                  <a:gd name="connsiteY1" fmla="*/ 4575 h 34880"/>
                  <a:gd name="connsiteX2" fmla="*/ 192786 w 342011"/>
                  <a:gd name="connsiteY2" fmla="*/ 2987 h 34880"/>
                  <a:gd name="connsiteX3" fmla="*/ 342011 w 342011"/>
                  <a:gd name="connsiteY3" fmla="*/ 34737 h 34880"/>
                  <a:gd name="connsiteX4" fmla="*/ 191198 w 342011"/>
                  <a:gd name="connsiteY4" fmla="*/ 15687 h 34880"/>
                  <a:gd name="connsiteX5" fmla="*/ 698 w 342011"/>
                  <a:gd name="connsiteY5" fmla="*/ 31562 h 3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011" h="34880">
                    <a:moveTo>
                      <a:pt x="698" y="31562"/>
                    </a:moveTo>
                    <a:cubicBezTo>
                      <a:pt x="-9620" y="29710"/>
                      <a:pt x="97271" y="9337"/>
                      <a:pt x="129286" y="4575"/>
                    </a:cubicBezTo>
                    <a:cubicBezTo>
                      <a:pt x="161301" y="-187"/>
                      <a:pt x="157332" y="-2040"/>
                      <a:pt x="192786" y="2987"/>
                    </a:cubicBezTo>
                    <a:cubicBezTo>
                      <a:pt x="228240" y="8014"/>
                      <a:pt x="342276" y="32620"/>
                      <a:pt x="342011" y="34737"/>
                    </a:cubicBezTo>
                    <a:cubicBezTo>
                      <a:pt x="341746" y="36854"/>
                      <a:pt x="247819" y="14893"/>
                      <a:pt x="191198" y="15687"/>
                    </a:cubicBezTo>
                    <a:cubicBezTo>
                      <a:pt x="134577" y="16481"/>
                      <a:pt x="11016" y="33414"/>
                      <a:pt x="698" y="315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: 図形 1558">
                <a:extLst>
                  <a:ext uri="{FF2B5EF4-FFF2-40B4-BE49-F238E27FC236}">
                    <a16:creationId xmlns:a16="http://schemas.microsoft.com/office/drawing/2014/main" id="{6B1190E7-CD3F-48C3-A713-EBA2E8645E21}"/>
                  </a:ext>
                </a:extLst>
              </p:cNvPr>
              <p:cNvSpPr/>
              <p:nvPr/>
            </p:nvSpPr>
            <p:spPr>
              <a:xfrm>
                <a:off x="5657365" y="4070296"/>
                <a:ext cx="151952" cy="52451"/>
              </a:xfrm>
              <a:custGeom>
                <a:avLst/>
                <a:gdLst>
                  <a:gd name="connsiteX0" fmla="*/ 485 w 151952"/>
                  <a:gd name="connsiteY0" fmla="*/ 54 h 52451"/>
                  <a:gd name="connsiteX1" fmla="*/ 119548 w 151952"/>
                  <a:gd name="connsiteY1" fmla="*/ 22279 h 52451"/>
                  <a:gd name="connsiteX2" fmla="*/ 151298 w 151952"/>
                  <a:gd name="connsiteY2" fmla="*/ 52442 h 52451"/>
                  <a:gd name="connsiteX3" fmla="*/ 98910 w 151952"/>
                  <a:gd name="connsiteY3" fmla="*/ 19104 h 52451"/>
                  <a:gd name="connsiteX4" fmla="*/ 78273 w 151952"/>
                  <a:gd name="connsiteY4" fmla="*/ 28629 h 52451"/>
                  <a:gd name="connsiteX5" fmla="*/ 485 w 151952"/>
                  <a:gd name="connsiteY5" fmla="*/ 54 h 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952" h="52451">
                    <a:moveTo>
                      <a:pt x="485" y="54"/>
                    </a:moveTo>
                    <a:cubicBezTo>
                      <a:pt x="7364" y="-1004"/>
                      <a:pt x="94413" y="13548"/>
                      <a:pt x="119548" y="22279"/>
                    </a:cubicBezTo>
                    <a:cubicBezTo>
                      <a:pt x="144683" y="31010"/>
                      <a:pt x="154738" y="52971"/>
                      <a:pt x="151298" y="52442"/>
                    </a:cubicBezTo>
                    <a:cubicBezTo>
                      <a:pt x="147858" y="51913"/>
                      <a:pt x="111081" y="23073"/>
                      <a:pt x="98910" y="19104"/>
                    </a:cubicBezTo>
                    <a:cubicBezTo>
                      <a:pt x="86739" y="15135"/>
                      <a:pt x="94677" y="31275"/>
                      <a:pt x="78273" y="28629"/>
                    </a:cubicBezTo>
                    <a:cubicBezTo>
                      <a:pt x="61869" y="25983"/>
                      <a:pt x="-6394" y="1112"/>
                      <a:pt x="485" y="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: 図形 1559">
                <a:extLst>
                  <a:ext uri="{FF2B5EF4-FFF2-40B4-BE49-F238E27FC236}">
                    <a16:creationId xmlns:a16="http://schemas.microsoft.com/office/drawing/2014/main" id="{6B1FD93B-544F-474F-90D4-9C8532B298FE}"/>
                  </a:ext>
                </a:extLst>
              </p:cNvPr>
              <p:cNvSpPr/>
              <p:nvPr/>
            </p:nvSpPr>
            <p:spPr>
              <a:xfrm>
                <a:off x="5519226" y="3992229"/>
                <a:ext cx="92777" cy="116730"/>
              </a:xfrm>
              <a:custGeom>
                <a:avLst/>
                <a:gdLst>
                  <a:gd name="connsiteX0" fmla="*/ 71949 w 92777"/>
                  <a:gd name="connsiteY0" fmla="*/ 334 h 116730"/>
                  <a:gd name="connsiteX1" fmla="*/ 89412 w 92777"/>
                  <a:gd name="connsiteY1" fmla="*/ 54309 h 116730"/>
                  <a:gd name="connsiteX2" fmla="*/ 512 w 92777"/>
                  <a:gd name="connsiteY2" fmla="*/ 98759 h 116730"/>
                  <a:gd name="connsiteX3" fmla="*/ 52899 w 92777"/>
                  <a:gd name="connsiteY3" fmla="*/ 116221 h 116730"/>
                  <a:gd name="connsiteX4" fmla="*/ 51312 w 92777"/>
                  <a:gd name="connsiteY4" fmla="*/ 81296 h 116730"/>
                  <a:gd name="connsiteX5" fmla="*/ 71949 w 92777"/>
                  <a:gd name="connsiteY5" fmla="*/ 334 h 11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77" h="116730">
                    <a:moveTo>
                      <a:pt x="71949" y="334"/>
                    </a:moveTo>
                    <a:cubicBezTo>
                      <a:pt x="78299" y="-4164"/>
                      <a:pt x="101318" y="37905"/>
                      <a:pt x="89412" y="54309"/>
                    </a:cubicBezTo>
                    <a:cubicBezTo>
                      <a:pt x="77506" y="70713"/>
                      <a:pt x="6597" y="88440"/>
                      <a:pt x="512" y="98759"/>
                    </a:cubicBezTo>
                    <a:cubicBezTo>
                      <a:pt x="-5574" y="109078"/>
                      <a:pt x="44432" y="119131"/>
                      <a:pt x="52899" y="116221"/>
                    </a:cubicBezTo>
                    <a:cubicBezTo>
                      <a:pt x="61366" y="113311"/>
                      <a:pt x="47343" y="94525"/>
                      <a:pt x="51312" y="81296"/>
                    </a:cubicBezTo>
                    <a:cubicBezTo>
                      <a:pt x="55281" y="68067"/>
                      <a:pt x="65599" y="4832"/>
                      <a:pt x="71949" y="3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: 図形 1560">
                <a:extLst>
                  <a:ext uri="{FF2B5EF4-FFF2-40B4-BE49-F238E27FC236}">
                    <a16:creationId xmlns:a16="http://schemas.microsoft.com/office/drawing/2014/main" id="{21001237-58D4-48A6-9D80-CD4FB5FBC538}"/>
                  </a:ext>
                </a:extLst>
              </p:cNvPr>
              <p:cNvSpPr/>
              <p:nvPr/>
            </p:nvSpPr>
            <p:spPr>
              <a:xfrm>
                <a:off x="5464010" y="4149028"/>
                <a:ext cx="46293" cy="167946"/>
              </a:xfrm>
              <a:custGeom>
                <a:avLst/>
                <a:gdLst>
                  <a:gd name="connsiteX0" fmla="*/ 1753 w 46293"/>
                  <a:gd name="connsiteY0" fmla="*/ 697 h 167946"/>
                  <a:gd name="connsiteX1" fmla="*/ 46203 w 46293"/>
                  <a:gd name="connsiteY1" fmla="*/ 164210 h 167946"/>
                  <a:gd name="connsiteX2" fmla="*/ 12865 w 46293"/>
                  <a:gd name="connsiteY2" fmla="*/ 107060 h 167946"/>
                  <a:gd name="connsiteX3" fmla="*/ 1753 w 46293"/>
                  <a:gd name="connsiteY3" fmla="*/ 697 h 16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93" h="167946">
                    <a:moveTo>
                      <a:pt x="1753" y="697"/>
                    </a:moveTo>
                    <a:cubicBezTo>
                      <a:pt x="7309" y="10222"/>
                      <a:pt x="44351" y="146483"/>
                      <a:pt x="46203" y="164210"/>
                    </a:cubicBezTo>
                    <a:cubicBezTo>
                      <a:pt x="48055" y="181937"/>
                      <a:pt x="20802" y="132195"/>
                      <a:pt x="12865" y="107060"/>
                    </a:cubicBezTo>
                    <a:cubicBezTo>
                      <a:pt x="4928" y="81925"/>
                      <a:pt x="-3803" y="-8828"/>
                      <a:pt x="1753" y="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: 図形 1561">
                <a:extLst>
                  <a:ext uri="{FF2B5EF4-FFF2-40B4-BE49-F238E27FC236}">
                    <a16:creationId xmlns:a16="http://schemas.microsoft.com/office/drawing/2014/main" id="{B1097635-1844-41F5-846C-F7C6B7980EAA}"/>
                  </a:ext>
                </a:extLst>
              </p:cNvPr>
              <p:cNvSpPr/>
              <p:nvPr/>
            </p:nvSpPr>
            <p:spPr>
              <a:xfrm>
                <a:off x="5345311" y="4124834"/>
                <a:ext cx="68162" cy="167253"/>
              </a:xfrm>
              <a:custGeom>
                <a:avLst/>
                <a:gdLst>
                  <a:gd name="connsiteX0" fmla="*/ 2977 w 68162"/>
                  <a:gd name="connsiteY0" fmla="*/ 1079 h 167253"/>
                  <a:gd name="connsiteX1" fmla="*/ 68064 w 68162"/>
                  <a:gd name="connsiteY1" fmla="*/ 164591 h 167253"/>
                  <a:gd name="connsiteX2" fmla="*/ 17264 w 68162"/>
                  <a:gd name="connsiteY2" fmla="*/ 96329 h 167253"/>
                  <a:gd name="connsiteX3" fmla="*/ 2977 w 68162"/>
                  <a:gd name="connsiteY3" fmla="*/ 1079 h 16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62" h="167253">
                    <a:moveTo>
                      <a:pt x="2977" y="1079"/>
                    </a:moveTo>
                    <a:cubicBezTo>
                      <a:pt x="11444" y="12456"/>
                      <a:pt x="65683" y="148716"/>
                      <a:pt x="68064" y="164591"/>
                    </a:cubicBezTo>
                    <a:cubicBezTo>
                      <a:pt x="70445" y="180466"/>
                      <a:pt x="28906" y="121200"/>
                      <a:pt x="17264" y="96329"/>
                    </a:cubicBezTo>
                    <a:cubicBezTo>
                      <a:pt x="5622" y="71458"/>
                      <a:pt x="-5490" y="-10298"/>
                      <a:pt x="2977" y="10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: 図形 1562">
                <a:extLst>
                  <a:ext uri="{FF2B5EF4-FFF2-40B4-BE49-F238E27FC236}">
                    <a16:creationId xmlns:a16="http://schemas.microsoft.com/office/drawing/2014/main" id="{4E459244-E4D4-4618-9E4F-891B31E4CDEE}"/>
                  </a:ext>
                </a:extLst>
              </p:cNvPr>
              <p:cNvSpPr/>
              <p:nvPr/>
            </p:nvSpPr>
            <p:spPr>
              <a:xfrm>
                <a:off x="5506974" y="4376723"/>
                <a:ext cx="51804" cy="239782"/>
              </a:xfrm>
              <a:custGeom>
                <a:avLst/>
                <a:gdLst>
                  <a:gd name="connsiteX0" fmla="*/ 64 w 51804"/>
                  <a:gd name="connsiteY0" fmla="*/ 15 h 239782"/>
                  <a:gd name="connsiteX1" fmla="*/ 44514 w 51804"/>
                  <a:gd name="connsiteY1" fmla="*/ 161940 h 239782"/>
                  <a:gd name="connsiteX2" fmla="*/ 50864 w 51804"/>
                  <a:gd name="connsiteY2" fmla="*/ 239727 h 239782"/>
                  <a:gd name="connsiteX3" fmla="*/ 34989 w 51804"/>
                  <a:gd name="connsiteY3" fmla="*/ 171465 h 239782"/>
                  <a:gd name="connsiteX4" fmla="*/ 64 w 51804"/>
                  <a:gd name="connsiteY4" fmla="*/ 15 h 23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04" h="239782">
                    <a:moveTo>
                      <a:pt x="64" y="15"/>
                    </a:moveTo>
                    <a:cubicBezTo>
                      <a:pt x="1651" y="-1572"/>
                      <a:pt x="36047" y="121988"/>
                      <a:pt x="44514" y="161940"/>
                    </a:cubicBezTo>
                    <a:cubicBezTo>
                      <a:pt x="52981" y="201892"/>
                      <a:pt x="52451" y="238140"/>
                      <a:pt x="50864" y="239727"/>
                    </a:cubicBezTo>
                    <a:cubicBezTo>
                      <a:pt x="49277" y="241314"/>
                      <a:pt x="43456" y="208771"/>
                      <a:pt x="34989" y="171465"/>
                    </a:cubicBezTo>
                    <a:cubicBezTo>
                      <a:pt x="26522" y="134159"/>
                      <a:pt x="-1523" y="1602"/>
                      <a:pt x="64" y="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: 図形 1563">
                <a:extLst>
                  <a:ext uri="{FF2B5EF4-FFF2-40B4-BE49-F238E27FC236}">
                    <a16:creationId xmlns:a16="http://schemas.microsoft.com/office/drawing/2014/main" id="{15B51AE7-D2C8-4F38-860C-16D7AA41FA57}"/>
                  </a:ext>
                </a:extLst>
              </p:cNvPr>
              <p:cNvSpPr/>
              <p:nvPr/>
            </p:nvSpPr>
            <p:spPr>
              <a:xfrm>
                <a:off x="5441272" y="4366858"/>
                <a:ext cx="103865" cy="260541"/>
              </a:xfrm>
              <a:custGeom>
                <a:avLst/>
                <a:gdLst>
                  <a:gd name="connsiteX0" fmla="*/ 678 w 103865"/>
                  <a:gd name="connsiteY0" fmla="*/ 355 h 260541"/>
                  <a:gd name="connsiteX1" fmla="*/ 102278 w 103865"/>
                  <a:gd name="connsiteY1" fmla="*/ 249592 h 260541"/>
                  <a:gd name="connsiteX2" fmla="*/ 59416 w 103865"/>
                  <a:gd name="connsiteY2" fmla="*/ 195617 h 260541"/>
                  <a:gd name="connsiteX3" fmla="*/ 678 w 103865"/>
                  <a:gd name="connsiteY3" fmla="*/ 355 h 2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5" h="260541">
                    <a:moveTo>
                      <a:pt x="678" y="355"/>
                    </a:moveTo>
                    <a:cubicBezTo>
                      <a:pt x="7822" y="9351"/>
                      <a:pt x="92488" y="217048"/>
                      <a:pt x="102278" y="249592"/>
                    </a:cubicBezTo>
                    <a:cubicBezTo>
                      <a:pt x="112068" y="282136"/>
                      <a:pt x="73968" y="235569"/>
                      <a:pt x="59416" y="195617"/>
                    </a:cubicBezTo>
                    <a:cubicBezTo>
                      <a:pt x="44864" y="155665"/>
                      <a:pt x="-6466" y="-8641"/>
                      <a:pt x="678" y="3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: 図形 1564">
                <a:extLst>
                  <a:ext uri="{FF2B5EF4-FFF2-40B4-BE49-F238E27FC236}">
                    <a16:creationId xmlns:a16="http://schemas.microsoft.com/office/drawing/2014/main" id="{63096D79-B0DE-4C87-AD38-F9A05783AEFE}"/>
                  </a:ext>
                </a:extLst>
              </p:cNvPr>
              <p:cNvSpPr/>
              <p:nvPr/>
            </p:nvSpPr>
            <p:spPr>
              <a:xfrm>
                <a:off x="5887674" y="4176452"/>
                <a:ext cx="38971" cy="193720"/>
              </a:xfrm>
              <a:custGeom>
                <a:avLst/>
                <a:gdLst>
                  <a:gd name="connsiteX0" fmla="*/ 19414 w 38971"/>
                  <a:gd name="connsiteY0" fmla="*/ 261 h 193720"/>
                  <a:gd name="connsiteX1" fmla="*/ 364 w 38971"/>
                  <a:gd name="connsiteY1" fmla="*/ 119323 h 193720"/>
                  <a:gd name="connsiteX2" fmla="*/ 38464 w 38971"/>
                  <a:gd name="connsiteY2" fmla="*/ 192348 h 193720"/>
                  <a:gd name="connsiteX3" fmla="*/ 22589 w 38971"/>
                  <a:gd name="connsiteY3" fmla="*/ 154248 h 193720"/>
                  <a:gd name="connsiteX4" fmla="*/ 19414 w 38971"/>
                  <a:gd name="connsiteY4" fmla="*/ 261 h 19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1" h="193720">
                    <a:moveTo>
                      <a:pt x="19414" y="261"/>
                    </a:moveTo>
                    <a:cubicBezTo>
                      <a:pt x="15710" y="-5560"/>
                      <a:pt x="-2811" y="87309"/>
                      <a:pt x="364" y="119323"/>
                    </a:cubicBezTo>
                    <a:cubicBezTo>
                      <a:pt x="3539" y="151338"/>
                      <a:pt x="34760" y="186527"/>
                      <a:pt x="38464" y="192348"/>
                    </a:cubicBezTo>
                    <a:cubicBezTo>
                      <a:pt x="42168" y="198169"/>
                      <a:pt x="24441" y="185469"/>
                      <a:pt x="22589" y="154248"/>
                    </a:cubicBezTo>
                    <a:cubicBezTo>
                      <a:pt x="20737" y="123027"/>
                      <a:pt x="23118" y="6082"/>
                      <a:pt x="19414" y="26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: 図形 1565">
                <a:extLst>
                  <a:ext uri="{FF2B5EF4-FFF2-40B4-BE49-F238E27FC236}">
                    <a16:creationId xmlns:a16="http://schemas.microsoft.com/office/drawing/2014/main" id="{8E68038E-43B4-4EEF-9D76-E335FA48FA79}"/>
                  </a:ext>
                </a:extLst>
              </p:cNvPr>
              <p:cNvSpPr/>
              <p:nvPr/>
            </p:nvSpPr>
            <p:spPr>
              <a:xfrm>
                <a:off x="5865813" y="4156075"/>
                <a:ext cx="19050" cy="93663"/>
              </a:xfrm>
              <a:custGeom>
                <a:avLst/>
                <a:gdLst>
                  <a:gd name="connsiteX0" fmla="*/ 19050 w 19050"/>
                  <a:gd name="connsiteY0" fmla="*/ 0 h 93663"/>
                  <a:gd name="connsiteX1" fmla="*/ 0 w 19050"/>
                  <a:gd name="connsiteY1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3663">
                    <a:moveTo>
                      <a:pt x="19050" y="0"/>
                    </a:moveTo>
                    <a:lnTo>
                      <a:pt x="0" y="93663"/>
                    </a:ln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: 図形 1566">
                <a:extLst>
                  <a:ext uri="{FF2B5EF4-FFF2-40B4-BE49-F238E27FC236}">
                    <a16:creationId xmlns:a16="http://schemas.microsoft.com/office/drawing/2014/main" id="{10D8448B-C4E6-4C58-9802-533F3D65ECBE}"/>
                  </a:ext>
                </a:extLst>
              </p:cNvPr>
              <p:cNvSpPr/>
              <p:nvPr/>
            </p:nvSpPr>
            <p:spPr>
              <a:xfrm>
                <a:off x="5773737" y="4210963"/>
                <a:ext cx="112716" cy="240432"/>
              </a:xfrm>
              <a:custGeom>
                <a:avLst/>
                <a:gdLst>
                  <a:gd name="connsiteX0" fmla="*/ 33338 w 112716"/>
                  <a:gd name="connsiteY0" fmla="*/ 675 h 240432"/>
                  <a:gd name="connsiteX1" fmla="*/ 1 w 112716"/>
                  <a:gd name="connsiteY1" fmla="*/ 118150 h 240432"/>
                  <a:gd name="connsiteX2" fmla="*/ 34926 w 112716"/>
                  <a:gd name="connsiteY2" fmla="*/ 181650 h 240432"/>
                  <a:gd name="connsiteX3" fmla="*/ 112713 w 112716"/>
                  <a:gd name="connsiteY3" fmla="*/ 240387 h 240432"/>
                  <a:gd name="connsiteX4" fmla="*/ 38101 w 112716"/>
                  <a:gd name="connsiteY4" fmla="*/ 172125 h 240432"/>
                  <a:gd name="connsiteX5" fmla="*/ 19051 w 112716"/>
                  <a:gd name="connsiteY5" fmla="*/ 143550 h 240432"/>
                  <a:gd name="connsiteX6" fmla="*/ 38101 w 112716"/>
                  <a:gd name="connsiteY6" fmla="*/ 72112 h 240432"/>
                  <a:gd name="connsiteX7" fmla="*/ 33338 w 112716"/>
                  <a:gd name="connsiteY7" fmla="*/ 675 h 24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716" h="240432">
                    <a:moveTo>
                      <a:pt x="33338" y="675"/>
                    </a:moveTo>
                    <a:cubicBezTo>
                      <a:pt x="26988" y="8348"/>
                      <a:pt x="-264" y="87988"/>
                      <a:pt x="1" y="118150"/>
                    </a:cubicBezTo>
                    <a:cubicBezTo>
                      <a:pt x="266" y="148312"/>
                      <a:pt x="16141" y="161277"/>
                      <a:pt x="34926" y="181650"/>
                    </a:cubicBezTo>
                    <a:cubicBezTo>
                      <a:pt x="53711" y="202023"/>
                      <a:pt x="112184" y="241974"/>
                      <a:pt x="112713" y="240387"/>
                    </a:cubicBezTo>
                    <a:cubicBezTo>
                      <a:pt x="113242" y="238800"/>
                      <a:pt x="53711" y="188264"/>
                      <a:pt x="38101" y="172125"/>
                    </a:cubicBezTo>
                    <a:cubicBezTo>
                      <a:pt x="22491" y="155986"/>
                      <a:pt x="19051" y="160219"/>
                      <a:pt x="19051" y="143550"/>
                    </a:cubicBezTo>
                    <a:cubicBezTo>
                      <a:pt x="19051" y="126881"/>
                      <a:pt x="35984" y="91427"/>
                      <a:pt x="38101" y="72112"/>
                    </a:cubicBezTo>
                    <a:cubicBezTo>
                      <a:pt x="40218" y="52797"/>
                      <a:pt x="39688" y="-6998"/>
                      <a:pt x="33338" y="67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: 図形 1567">
                <a:extLst>
                  <a:ext uri="{FF2B5EF4-FFF2-40B4-BE49-F238E27FC236}">
                    <a16:creationId xmlns:a16="http://schemas.microsoft.com/office/drawing/2014/main" id="{9CF57DE7-FD9A-42DF-B5DB-BC5659CB7A69}"/>
                  </a:ext>
                </a:extLst>
              </p:cNvPr>
              <p:cNvSpPr/>
              <p:nvPr/>
            </p:nvSpPr>
            <p:spPr>
              <a:xfrm>
                <a:off x="5526537" y="4341789"/>
                <a:ext cx="201074" cy="118798"/>
              </a:xfrm>
              <a:custGeom>
                <a:avLst/>
                <a:gdLst>
                  <a:gd name="connsiteX0" fmla="*/ 75751 w 201074"/>
                  <a:gd name="connsiteY0" fmla="*/ 24 h 118798"/>
                  <a:gd name="connsiteX1" fmla="*/ 183701 w 201074"/>
                  <a:gd name="connsiteY1" fmla="*/ 49236 h 118798"/>
                  <a:gd name="connsiteX2" fmla="*/ 197988 w 201074"/>
                  <a:gd name="connsiteY2" fmla="*/ 100036 h 118798"/>
                  <a:gd name="connsiteX3" fmla="*/ 182113 w 201074"/>
                  <a:gd name="connsiteY3" fmla="*/ 115911 h 118798"/>
                  <a:gd name="connsiteX4" fmla="*/ 20188 w 201074"/>
                  <a:gd name="connsiteY4" fmla="*/ 117499 h 118798"/>
                  <a:gd name="connsiteX5" fmla="*/ 24951 w 201074"/>
                  <a:gd name="connsiteY5" fmla="*/ 103211 h 118798"/>
                  <a:gd name="connsiteX6" fmla="*/ 61463 w 201074"/>
                  <a:gd name="connsiteY6" fmla="*/ 69874 h 118798"/>
                  <a:gd name="connsiteX7" fmla="*/ 134488 w 201074"/>
                  <a:gd name="connsiteY7" fmla="*/ 65111 h 118798"/>
                  <a:gd name="connsiteX8" fmla="*/ 175763 w 201074"/>
                  <a:gd name="connsiteY8" fmla="*/ 60349 h 118798"/>
                  <a:gd name="connsiteX9" fmla="*/ 113851 w 201074"/>
                  <a:gd name="connsiteY9" fmla="*/ 55586 h 118798"/>
                  <a:gd name="connsiteX10" fmla="*/ 53526 w 201074"/>
                  <a:gd name="connsiteY10" fmla="*/ 55586 h 118798"/>
                  <a:gd name="connsiteX11" fmla="*/ 15426 w 201074"/>
                  <a:gd name="connsiteY11" fmla="*/ 88924 h 118798"/>
                  <a:gd name="connsiteX12" fmla="*/ 12251 w 201074"/>
                  <a:gd name="connsiteY12" fmla="*/ 115911 h 118798"/>
                  <a:gd name="connsiteX13" fmla="*/ 171001 w 201074"/>
                  <a:gd name="connsiteY13" fmla="*/ 117499 h 118798"/>
                  <a:gd name="connsiteX14" fmla="*/ 180526 w 201074"/>
                  <a:gd name="connsiteY14" fmla="*/ 111149 h 118798"/>
                  <a:gd name="connsiteX15" fmla="*/ 190051 w 201074"/>
                  <a:gd name="connsiteY15" fmla="*/ 76224 h 118798"/>
                  <a:gd name="connsiteX16" fmla="*/ 171001 w 201074"/>
                  <a:gd name="connsiteY16" fmla="*/ 55586 h 118798"/>
                  <a:gd name="connsiteX17" fmla="*/ 75751 w 201074"/>
                  <a:gd name="connsiteY17" fmla="*/ 24 h 11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1074" h="118798">
                    <a:moveTo>
                      <a:pt x="75751" y="24"/>
                    </a:moveTo>
                    <a:cubicBezTo>
                      <a:pt x="77868" y="-1034"/>
                      <a:pt x="163328" y="32567"/>
                      <a:pt x="183701" y="49236"/>
                    </a:cubicBezTo>
                    <a:cubicBezTo>
                      <a:pt x="204074" y="65905"/>
                      <a:pt x="198253" y="88924"/>
                      <a:pt x="197988" y="100036"/>
                    </a:cubicBezTo>
                    <a:cubicBezTo>
                      <a:pt x="197723" y="111148"/>
                      <a:pt x="211746" y="113001"/>
                      <a:pt x="182113" y="115911"/>
                    </a:cubicBezTo>
                    <a:cubicBezTo>
                      <a:pt x="152480" y="118821"/>
                      <a:pt x="46382" y="119616"/>
                      <a:pt x="20188" y="117499"/>
                    </a:cubicBezTo>
                    <a:cubicBezTo>
                      <a:pt x="-6006" y="115382"/>
                      <a:pt x="18072" y="111149"/>
                      <a:pt x="24951" y="103211"/>
                    </a:cubicBezTo>
                    <a:cubicBezTo>
                      <a:pt x="31830" y="95273"/>
                      <a:pt x="43207" y="76224"/>
                      <a:pt x="61463" y="69874"/>
                    </a:cubicBezTo>
                    <a:cubicBezTo>
                      <a:pt x="79719" y="63524"/>
                      <a:pt x="115438" y="66698"/>
                      <a:pt x="134488" y="65111"/>
                    </a:cubicBezTo>
                    <a:cubicBezTo>
                      <a:pt x="153538" y="63524"/>
                      <a:pt x="179202" y="61936"/>
                      <a:pt x="175763" y="60349"/>
                    </a:cubicBezTo>
                    <a:cubicBezTo>
                      <a:pt x="172324" y="58762"/>
                      <a:pt x="134224" y="56380"/>
                      <a:pt x="113851" y="55586"/>
                    </a:cubicBezTo>
                    <a:cubicBezTo>
                      <a:pt x="93478" y="54792"/>
                      <a:pt x="69930" y="50030"/>
                      <a:pt x="53526" y="55586"/>
                    </a:cubicBezTo>
                    <a:cubicBezTo>
                      <a:pt x="37122" y="61142"/>
                      <a:pt x="22305" y="78870"/>
                      <a:pt x="15426" y="88924"/>
                    </a:cubicBezTo>
                    <a:cubicBezTo>
                      <a:pt x="8547" y="98978"/>
                      <a:pt x="-13678" y="111149"/>
                      <a:pt x="12251" y="115911"/>
                    </a:cubicBezTo>
                    <a:cubicBezTo>
                      <a:pt x="38180" y="120673"/>
                      <a:pt x="142955" y="118293"/>
                      <a:pt x="171001" y="117499"/>
                    </a:cubicBezTo>
                    <a:cubicBezTo>
                      <a:pt x="199047" y="116705"/>
                      <a:pt x="177351" y="118028"/>
                      <a:pt x="180526" y="111149"/>
                    </a:cubicBezTo>
                    <a:cubicBezTo>
                      <a:pt x="183701" y="104270"/>
                      <a:pt x="191639" y="85485"/>
                      <a:pt x="190051" y="76224"/>
                    </a:cubicBezTo>
                    <a:cubicBezTo>
                      <a:pt x="188464" y="66964"/>
                      <a:pt x="186611" y="66169"/>
                      <a:pt x="171001" y="55586"/>
                    </a:cubicBezTo>
                    <a:cubicBezTo>
                      <a:pt x="155391" y="45003"/>
                      <a:pt x="73634" y="1082"/>
                      <a:pt x="75751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: 図形 1568">
                <a:extLst>
                  <a:ext uri="{FF2B5EF4-FFF2-40B4-BE49-F238E27FC236}">
                    <a16:creationId xmlns:a16="http://schemas.microsoft.com/office/drawing/2014/main" id="{4A714B65-3AAC-446F-AAB4-79AB296B1985}"/>
                  </a:ext>
                </a:extLst>
              </p:cNvPr>
              <p:cNvSpPr/>
              <p:nvPr/>
            </p:nvSpPr>
            <p:spPr>
              <a:xfrm>
                <a:off x="5481438" y="4567232"/>
                <a:ext cx="173302" cy="233406"/>
              </a:xfrm>
              <a:custGeom>
                <a:avLst/>
                <a:gdLst>
                  <a:gd name="connsiteX0" fmla="*/ 49412 w 173302"/>
                  <a:gd name="connsiteY0" fmla="*/ 6 h 233406"/>
                  <a:gd name="connsiteX1" fmla="*/ 104975 w 173302"/>
                  <a:gd name="connsiteY1" fmla="*/ 161931 h 233406"/>
                  <a:gd name="connsiteX2" fmla="*/ 173237 w 173302"/>
                  <a:gd name="connsiteY2" fmla="*/ 227018 h 233406"/>
                  <a:gd name="connsiteX3" fmla="*/ 92275 w 173302"/>
                  <a:gd name="connsiteY3" fmla="*/ 200031 h 233406"/>
                  <a:gd name="connsiteX4" fmla="*/ 200 w 173302"/>
                  <a:gd name="connsiteY4" fmla="*/ 233368 h 233406"/>
                  <a:gd name="connsiteX5" fmla="*/ 68462 w 173302"/>
                  <a:gd name="connsiteY5" fmla="*/ 192093 h 233406"/>
                  <a:gd name="connsiteX6" fmla="*/ 97037 w 173302"/>
                  <a:gd name="connsiteY6" fmla="*/ 185743 h 233406"/>
                  <a:gd name="connsiteX7" fmla="*/ 82750 w 173302"/>
                  <a:gd name="connsiteY7" fmla="*/ 155581 h 233406"/>
                  <a:gd name="connsiteX8" fmla="*/ 49412 w 173302"/>
                  <a:gd name="connsiteY8" fmla="*/ 6 h 2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302" h="233406">
                    <a:moveTo>
                      <a:pt x="49412" y="6"/>
                    </a:moveTo>
                    <a:cubicBezTo>
                      <a:pt x="53116" y="1064"/>
                      <a:pt x="84338" y="124096"/>
                      <a:pt x="104975" y="161931"/>
                    </a:cubicBezTo>
                    <a:cubicBezTo>
                      <a:pt x="125613" y="199766"/>
                      <a:pt x="175354" y="220668"/>
                      <a:pt x="173237" y="227018"/>
                    </a:cubicBezTo>
                    <a:cubicBezTo>
                      <a:pt x="171120" y="233368"/>
                      <a:pt x="121114" y="198973"/>
                      <a:pt x="92275" y="200031"/>
                    </a:cubicBezTo>
                    <a:cubicBezTo>
                      <a:pt x="63436" y="201089"/>
                      <a:pt x="4169" y="234691"/>
                      <a:pt x="200" y="233368"/>
                    </a:cubicBezTo>
                    <a:cubicBezTo>
                      <a:pt x="-3769" y="232045"/>
                      <a:pt x="52323" y="200030"/>
                      <a:pt x="68462" y="192093"/>
                    </a:cubicBezTo>
                    <a:cubicBezTo>
                      <a:pt x="84601" y="184156"/>
                      <a:pt x="94656" y="191828"/>
                      <a:pt x="97037" y="185743"/>
                    </a:cubicBezTo>
                    <a:cubicBezTo>
                      <a:pt x="99418" y="179658"/>
                      <a:pt x="88042" y="179658"/>
                      <a:pt x="82750" y="155581"/>
                    </a:cubicBezTo>
                    <a:cubicBezTo>
                      <a:pt x="77458" y="131504"/>
                      <a:pt x="45708" y="-1052"/>
                      <a:pt x="49412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: 図形 1569">
                <a:extLst>
                  <a:ext uri="{FF2B5EF4-FFF2-40B4-BE49-F238E27FC236}">
                    <a16:creationId xmlns:a16="http://schemas.microsoft.com/office/drawing/2014/main" id="{9B3F4318-7241-4D89-BD33-A55C7AF9FADC}"/>
                  </a:ext>
                </a:extLst>
              </p:cNvPr>
              <p:cNvSpPr/>
              <p:nvPr/>
            </p:nvSpPr>
            <p:spPr>
              <a:xfrm>
                <a:off x="5559332" y="4440046"/>
                <a:ext cx="167131" cy="59345"/>
              </a:xfrm>
              <a:custGeom>
                <a:avLst/>
                <a:gdLst>
                  <a:gd name="connsiteX0" fmla="*/ 93 w 167131"/>
                  <a:gd name="connsiteY0" fmla="*/ 192 h 59345"/>
                  <a:gd name="connsiteX1" fmla="*/ 47718 w 167131"/>
                  <a:gd name="connsiteY1" fmla="*/ 58929 h 59345"/>
                  <a:gd name="connsiteX2" fmla="*/ 166781 w 167131"/>
                  <a:gd name="connsiteY2" fmla="*/ 27179 h 59345"/>
                  <a:gd name="connsiteX3" fmla="*/ 82643 w 167131"/>
                  <a:gd name="connsiteY3" fmla="*/ 41467 h 59345"/>
                  <a:gd name="connsiteX4" fmla="*/ 36606 w 167131"/>
                  <a:gd name="connsiteY4" fmla="*/ 39879 h 59345"/>
                  <a:gd name="connsiteX5" fmla="*/ 93 w 167131"/>
                  <a:gd name="connsiteY5" fmla="*/ 192 h 5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131" h="59345">
                    <a:moveTo>
                      <a:pt x="93" y="192"/>
                    </a:moveTo>
                    <a:cubicBezTo>
                      <a:pt x="1945" y="3367"/>
                      <a:pt x="19937" y="54431"/>
                      <a:pt x="47718" y="58929"/>
                    </a:cubicBezTo>
                    <a:cubicBezTo>
                      <a:pt x="75499" y="63427"/>
                      <a:pt x="160960" y="30089"/>
                      <a:pt x="166781" y="27179"/>
                    </a:cubicBezTo>
                    <a:cubicBezTo>
                      <a:pt x="172602" y="24269"/>
                      <a:pt x="104339" y="39350"/>
                      <a:pt x="82643" y="41467"/>
                    </a:cubicBezTo>
                    <a:cubicBezTo>
                      <a:pt x="60947" y="43584"/>
                      <a:pt x="48777" y="45700"/>
                      <a:pt x="36606" y="39879"/>
                    </a:cubicBezTo>
                    <a:cubicBezTo>
                      <a:pt x="24435" y="34058"/>
                      <a:pt x="-1759" y="-2983"/>
                      <a:pt x="93" y="1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: 図形 1570">
                <a:extLst>
                  <a:ext uri="{FF2B5EF4-FFF2-40B4-BE49-F238E27FC236}">
                    <a16:creationId xmlns:a16="http://schemas.microsoft.com/office/drawing/2014/main" id="{2C44D6FB-041C-4C4C-A3D5-84531115B9F5}"/>
                  </a:ext>
                </a:extLst>
              </p:cNvPr>
              <p:cNvSpPr/>
              <p:nvPr/>
            </p:nvSpPr>
            <p:spPr>
              <a:xfrm>
                <a:off x="5572427" y="4403724"/>
                <a:ext cx="150862" cy="31002"/>
              </a:xfrm>
              <a:custGeom>
                <a:avLst/>
                <a:gdLst>
                  <a:gd name="connsiteX0" fmla="*/ 1286 w 150862"/>
                  <a:gd name="connsiteY0" fmla="*/ 30164 h 31002"/>
                  <a:gd name="connsiteX1" fmla="*/ 148923 w 150862"/>
                  <a:gd name="connsiteY1" fmla="*/ 20639 h 31002"/>
                  <a:gd name="connsiteX2" fmla="*/ 80661 w 150862"/>
                  <a:gd name="connsiteY2" fmla="*/ 1 h 31002"/>
                  <a:gd name="connsiteX3" fmla="*/ 1286 w 150862"/>
                  <a:gd name="connsiteY3" fmla="*/ 30164 h 3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62" h="31002">
                    <a:moveTo>
                      <a:pt x="1286" y="30164"/>
                    </a:moveTo>
                    <a:cubicBezTo>
                      <a:pt x="12663" y="33604"/>
                      <a:pt x="135694" y="25666"/>
                      <a:pt x="148923" y="20639"/>
                    </a:cubicBezTo>
                    <a:cubicBezTo>
                      <a:pt x="162152" y="15612"/>
                      <a:pt x="104209" y="266"/>
                      <a:pt x="80661" y="1"/>
                    </a:cubicBezTo>
                    <a:cubicBezTo>
                      <a:pt x="57113" y="-264"/>
                      <a:pt x="-10091" y="26724"/>
                      <a:pt x="1286" y="301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: 図形 1571">
                <a:extLst>
                  <a:ext uri="{FF2B5EF4-FFF2-40B4-BE49-F238E27FC236}">
                    <a16:creationId xmlns:a16="http://schemas.microsoft.com/office/drawing/2014/main" id="{9AF98DF5-88E3-4E27-9FB6-D5A220A9F3B7}"/>
                  </a:ext>
                </a:extLst>
              </p:cNvPr>
              <p:cNvSpPr/>
              <p:nvPr/>
            </p:nvSpPr>
            <p:spPr>
              <a:xfrm>
                <a:off x="5583139" y="4443323"/>
                <a:ext cx="128288" cy="22557"/>
              </a:xfrm>
              <a:custGeom>
                <a:avLst/>
                <a:gdLst>
                  <a:gd name="connsiteX0" fmla="*/ 1686 w 128288"/>
                  <a:gd name="connsiteY0" fmla="*/ 22315 h 22557"/>
                  <a:gd name="connsiteX1" fmla="*/ 127099 w 128288"/>
                  <a:gd name="connsiteY1" fmla="*/ 11202 h 22557"/>
                  <a:gd name="connsiteX2" fmla="*/ 60424 w 128288"/>
                  <a:gd name="connsiteY2" fmla="*/ 90 h 22557"/>
                  <a:gd name="connsiteX3" fmla="*/ 1686 w 128288"/>
                  <a:gd name="connsiteY3" fmla="*/ 22315 h 2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288" h="22557">
                    <a:moveTo>
                      <a:pt x="1686" y="22315"/>
                    </a:moveTo>
                    <a:cubicBezTo>
                      <a:pt x="12799" y="24167"/>
                      <a:pt x="117309" y="14906"/>
                      <a:pt x="127099" y="11202"/>
                    </a:cubicBezTo>
                    <a:cubicBezTo>
                      <a:pt x="136889" y="7498"/>
                      <a:pt x="83707" y="-968"/>
                      <a:pt x="60424" y="90"/>
                    </a:cubicBezTo>
                    <a:cubicBezTo>
                      <a:pt x="37141" y="1148"/>
                      <a:pt x="-9427" y="20463"/>
                      <a:pt x="1686" y="223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: 図形 1572">
                <a:extLst>
                  <a:ext uri="{FF2B5EF4-FFF2-40B4-BE49-F238E27FC236}">
                    <a16:creationId xmlns:a16="http://schemas.microsoft.com/office/drawing/2014/main" id="{6C356B71-BE1C-498F-B84C-81E86FBAD601}"/>
                  </a:ext>
                </a:extLst>
              </p:cNvPr>
              <p:cNvSpPr/>
              <p:nvPr/>
            </p:nvSpPr>
            <p:spPr>
              <a:xfrm>
                <a:off x="5679973" y="4304805"/>
                <a:ext cx="84745" cy="72908"/>
              </a:xfrm>
              <a:custGeom>
                <a:avLst/>
                <a:gdLst>
                  <a:gd name="connsiteX0" fmla="*/ 102 w 84745"/>
                  <a:gd name="connsiteY0" fmla="*/ 71933 h 72908"/>
                  <a:gd name="connsiteX1" fmla="*/ 76302 w 84745"/>
                  <a:gd name="connsiteY1" fmla="*/ 40183 h 72908"/>
                  <a:gd name="connsiteX2" fmla="*/ 81065 w 84745"/>
                  <a:gd name="connsiteY2" fmla="*/ 14783 h 72908"/>
                  <a:gd name="connsiteX3" fmla="*/ 60427 w 84745"/>
                  <a:gd name="connsiteY3" fmla="*/ 495 h 72908"/>
                  <a:gd name="connsiteX4" fmla="*/ 102 w 84745"/>
                  <a:gd name="connsiteY4" fmla="*/ 71933 h 7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45" h="72908">
                    <a:moveTo>
                      <a:pt x="102" y="71933"/>
                    </a:moveTo>
                    <a:cubicBezTo>
                      <a:pt x="2748" y="78548"/>
                      <a:pt x="62808" y="49708"/>
                      <a:pt x="76302" y="40183"/>
                    </a:cubicBezTo>
                    <a:cubicBezTo>
                      <a:pt x="89796" y="30658"/>
                      <a:pt x="83711" y="21398"/>
                      <a:pt x="81065" y="14783"/>
                    </a:cubicBezTo>
                    <a:cubicBezTo>
                      <a:pt x="78419" y="8168"/>
                      <a:pt x="74185" y="-2415"/>
                      <a:pt x="60427" y="495"/>
                    </a:cubicBezTo>
                    <a:cubicBezTo>
                      <a:pt x="46669" y="3405"/>
                      <a:pt x="-2544" y="65318"/>
                      <a:pt x="102" y="719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: 図形 1573">
                <a:extLst>
                  <a:ext uri="{FF2B5EF4-FFF2-40B4-BE49-F238E27FC236}">
                    <a16:creationId xmlns:a16="http://schemas.microsoft.com/office/drawing/2014/main" id="{B0E50C7F-19C8-41FC-AB54-390BE1EE9F1B}"/>
                  </a:ext>
                </a:extLst>
              </p:cNvPr>
              <p:cNvSpPr/>
              <p:nvPr/>
            </p:nvSpPr>
            <p:spPr>
              <a:xfrm>
                <a:off x="5741931" y="4352831"/>
                <a:ext cx="232695" cy="419774"/>
              </a:xfrm>
              <a:custGeom>
                <a:avLst/>
                <a:gdLst>
                  <a:gd name="connsiteX0" fmla="*/ 57 w 232695"/>
                  <a:gd name="connsiteY0" fmla="*/ 94 h 419774"/>
                  <a:gd name="connsiteX1" fmla="*/ 44507 w 232695"/>
                  <a:gd name="connsiteY1" fmla="*/ 144557 h 419774"/>
                  <a:gd name="connsiteX2" fmla="*/ 87369 w 232695"/>
                  <a:gd name="connsiteY2" fmla="*/ 228694 h 419774"/>
                  <a:gd name="connsiteX3" fmla="*/ 214369 w 232695"/>
                  <a:gd name="connsiteY3" fmla="*/ 354107 h 419774"/>
                  <a:gd name="connsiteX4" fmla="*/ 228657 w 232695"/>
                  <a:gd name="connsiteY4" fmla="*/ 419194 h 419774"/>
                  <a:gd name="connsiteX5" fmla="*/ 182619 w 232695"/>
                  <a:gd name="connsiteY5" fmla="*/ 319182 h 419774"/>
                  <a:gd name="connsiteX6" fmla="*/ 87369 w 232695"/>
                  <a:gd name="connsiteY6" fmla="*/ 231869 h 419774"/>
                  <a:gd name="connsiteX7" fmla="*/ 54032 w 232695"/>
                  <a:gd name="connsiteY7" fmla="*/ 123919 h 419774"/>
                  <a:gd name="connsiteX8" fmla="*/ 57 w 232695"/>
                  <a:gd name="connsiteY8" fmla="*/ 94 h 41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95" h="419774">
                    <a:moveTo>
                      <a:pt x="57" y="94"/>
                    </a:moveTo>
                    <a:cubicBezTo>
                      <a:pt x="-1531" y="3534"/>
                      <a:pt x="29955" y="106457"/>
                      <a:pt x="44507" y="144557"/>
                    </a:cubicBezTo>
                    <a:cubicBezTo>
                      <a:pt x="59059" y="182657"/>
                      <a:pt x="59059" y="193769"/>
                      <a:pt x="87369" y="228694"/>
                    </a:cubicBezTo>
                    <a:cubicBezTo>
                      <a:pt x="115679" y="263619"/>
                      <a:pt x="190821" y="322357"/>
                      <a:pt x="214369" y="354107"/>
                    </a:cubicBezTo>
                    <a:cubicBezTo>
                      <a:pt x="237917" y="385857"/>
                      <a:pt x="233949" y="425015"/>
                      <a:pt x="228657" y="419194"/>
                    </a:cubicBezTo>
                    <a:cubicBezTo>
                      <a:pt x="223365" y="413373"/>
                      <a:pt x="206167" y="350403"/>
                      <a:pt x="182619" y="319182"/>
                    </a:cubicBezTo>
                    <a:cubicBezTo>
                      <a:pt x="159071" y="287961"/>
                      <a:pt x="108800" y="264413"/>
                      <a:pt x="87369" y="231869"/>
                    </a:cubicBezTo>
                    <a:cubicBezTo>
                      <a:pt x="65938" y="199325"/>
                      <a:pt x="67526" y="159902"/>
                      <a:pt x="54032" y="123919"/>
                    </a:cubicBezTo>
                    <a:cubicBezTo>
                      <a:pt x="40538" y="87936"/>
                      <a:pt x="1645" y="-3346"/>
                      <a:pt x="57" y="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: 図形 1574">
                <a:extLst>
                  <a:ext uri="{FF2B5EF4-FFF2-40B4-BE49-F238E27FC236}">
                    <a16:creationId xmlns:a16="http://schemas.microsoft.com/office/drawing/2014/main" id="{93502F1A-4B9B-4FE9-9924-A5E6E765E1B3}"/>
                  </a:ext>
                </a:extLst>
              </p:cNvPr>
              <p:cNvSpPr/>
              <p:nvPr/>
            </p:nvSpPr>
            <p:spPr>
              <a:xfrm>
                <a:off x="5792534" y="4548825"/>
                <a:ext cx="38542" cy="144866"/>
              </a:xfrm>
              <a:custGeom>
                <a:avLst/>
                <a:gdLst>
                  <a:gd name="connsiteX0" fmla="*/ 254 w 38542"/>
                  <a:gd name="connsiteY0" fmla="*/ 950 h 144866"/>
                  <a:gd name="connsiteX1" fmla="*/ 38354 w 38542"/>
                  <a:gd name="connsiteY1" fmla="*/ 107313 h 144866"/>
                  <a:gd name="connsiteX2" fmla="*/ 14541 w 38542"/>
                  <a:gd name="connsiteY2" fmla="*/ 143825 h 144866"/>
                  <a:gd name="connsiteX3" fmla="*/ 6604 w 38542"/>
                  <a:gd name="connsiteY3" fmla="*/ 127950 h 144866"/>
                  <a:gd name="connsiteX4" fmla="*/ 20891 w 38542"/>
                  <a:gd name="connsiteY4" fmla="*/ 58100 h 144866"/>
                  <a:gd name="connsiteX5" fmla="*/ 254 w 38542"/>
                  <a:gd name="connsiteY5" fmla="*/ 950 h 14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42" h="144866">
                    <a:moveTo>
                      <a:pt x="254" y="950"/>
                    </a:moveTo>
                    <a:cubicBezTo>
                      <a:pt x="3165" y="9152"/>
                      <a:pt x="35973" y="83500"/>
                      <a:pt x="38354" y="107313"/>
                    </a:cubicBezTo>
                    <a:cubicBezTo>
                      <a:pt x="40735" y="131126"/>
                      <a:pt x="19833" y="140386"/>
                      <a:pt x="14541" y="143825"/>
                    </a:cubicBezTo>
                    <a:cubicBezTo>
                      <a:pt x="9249" y="147264"/>
                      <a:pt x="5546" y="142237"/>
                      <a:pt x="6604" y="127950"/>
                    </a:cubicBezTo>
                    <a:cubicBezTo>
                      <a:pt x="7662" y="113663"/>
                      <a:pt x="21420" y="76356"/>
                      <a:pt x="20891" y="58100"/>
                    </a:cubicBezTo>
                    <a:cubicBezTo>
                      <a:pt x="20362" y="39844"/>
                      <a:pt x="-2657" y="-7252"/>
                      <a:pt x="254" y="9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: 図形 1575">
                <a:extLst>
                  <a:ext uri="{FF2B5EF4-FFF2-40B4-BE49-F238E27FC236}">
                    <a16:creationId xmlns:a16="http://schemas.microsoft.com/office/drawing/2014/main" id="{6B88DDBA-1BDD-40CE-869E-158E25767E62}"/>
                  </a:ext>
                </a:extLst>
              </p:cNvPr>
              <p:cNvSpPr/>
              <p:nvPr/>
            </p:nvSpPr>
            <p:spPr>
              <a:xfrm>
                <a:off x="5713830" y="4595813"/>
                <a:ext cx="72630" cy="122424"/>
              </a:xfrm>
              <a:custGeom>
                <a:avLst/>
                <a:gdLst>
                  <a:gd name="connsiteX0" fmla="*/ 20220 w 72630"/>
                  <a:gd name="connsiteY0" fmla="*/ 0 h 122424"/>
                  <a:gd name="connsiteX1" fmla="*/ 72608 w 72630"/>
                  <a:gd name="connsiteY1" fmla="*/ 103187 h 122424"/>
                  <a:gd name="connsiteX2" fmla="*/ 26570 w 72630"/>
                  <a:gd name="connsiteY2" fmla="*/ 122237 h 122424"/>
                  <a:gd name="connsiteX3" fmla="*/ 7520 w 72630"/>
                  <a:gd name="connsiteY3" fmla="*/ 100012 h 122424"/>
                  <a:gd name="connsiteX4" fmla="*/ 2758 w 72630"/>
                  <a:gd name="connsiteY4" fmla="*/ 65087 h 122424"/>
                  <a:gd name="connsiteX5" fmla="*/ 48795 w 72630"/>
                  <a:gd name="connsiteY5" fmla="*/ 101600 h 122424"/>
                  <a:gd name="connsiteX6" fmla="*/ 58320 w 72630"/>
                  <a:gd name="connsiteY6" fmla="*/ 101600 h 122424"/>
                  <a:gd name="connsiteX7" fmla="*/ 20220 w 72630"/>
                  <a:gd name="connsiteY7" fmla="*/ 0 h 12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30" h="122424">
                    <a:moveTo>
                      <a:pt x="20220" y="0"/>
                    </a:moveTo>
                    <a:cubicBezTo>
                      <a:pt x="22601" y="264"/>
                      <a:pt x="71550" y="82814"/>
                      <a:pt x="72608" y="103187"/>
                    </a:cubicBezTo>
                    <a:cubicBezTo>
                      <a:pt x="73666" y="123560"/>
                      <a:pt x="37418" y="122766"/>
                      <a:pt x="26570" y="122237"/>
                    </a:cubicBezTo>
                    <a:cubicBezTo>
                      <a:pt x="15722" y="121708"/>
                      <a:pt x="11489" y="109537"/>
                      <a:pt x="7520" y="100012"/>
                    </a:cubicBezTo>
                    <a:cubicBezTo>
                      <a:pt x="3551" y="90487"/>
                      <a:pt x="-4121" y="64822"/>
                      <a:pt x="2758" y="65087"/>
                    </a:cubicBezTo>
                    <a:cubicBezTo>
                      <a:pt x="9637" y="65352"/>
                      <a:pt x="39535" y="95515"/>
                      <a:pt x="48795" y="101600"/>
                    </a:cubicBezTo>
                    <a:cubicBezTo>
                      <a:pt x="58055" y="107685"/>
                      <a:pt x="60966" y="114035"/>
                      <a:pt x="58320" y="101600"/>
                    </a:cubicBezTo>
                    <a:cubicBezTo>
                      <a:pt x="55674" y="89165"/>
                      <a:pt x="17839" y="-264"/>
                      <a:pt x="2022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: 図形 1576">
                <a:extLst>
                  <a:ext uri="{FF2B5EF4-FFF2-40B4-BE49-F238E27FC236}">
                    <a16:creationId xmlns:a16="http://schemas.microsoft.com/office/drawing/2014/main" id="{7B159609-ED5F-4F91-A3A2-B5837825C471}"/>
                  </a:ext>
                </a:extLst>
              </p:cNvPr>
              <p:cNvSpPr/>
              <p:nvPr/>
            </p:nvSpPr>
            <p:spPr>
              <a:xfrm>
                <a:off x="5659438" y="4576556"/>
                <a:ext cx="36692" cy="112919"/>
              </a:xfrm>
              <a:custGeom>
                <a:avLst/>
                <a:gdLst>
                  <a:gd name="connsiteX0" fmla="*/ 0 w 36692"/>
                  <a:gd name="connsiteY0" fmla="*/ 112919 h 112919"/>
                  <a:gd name="connsiteX1" fmla="*/ 36512 w 36692"/>
                  <a:gd name="connsiteY1" fmla="*/ 207 h 112919"/>
                  <a:gd name="connsiteX2" fmla="*/ 0 w 36692"/>
                  <a:gd name="connsiteY2" fmla="*/ 112919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92" h="112919">
                    <a:moveTo>
                      <a:pt x="0" y="112919"/>
                    </a:moveTo>
                    <a:cubicBezTo>
                      <a:pt x="0" y="112919"/>
                      <a:pt x="39687" y="6028"/>
                      <a:pt x="36512" y="207"/>
                    </a:cubicBezTo>
                    <a:cubicBezTo>
                      <a:pt x="33337" y="-5614"/>
                      <a:pt x="0" y="112919"/>
                      <a:pt x="0" y="1129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: 図形 1577">
                <a:extLst>
                  <a:ext uri="{FF2B5EF4-FFF2-40B4-BE49-F238E27FC236}">
                    <a16:creationId xmlns:a16="http://schemas.microsoft.com/office/drawing/2014/main" id="{B3E7107C-B741-4139-97CA-59480C824E54}"/>
                  </a:ext>
                </a:extLst>
              </p:cNvPr>
              <p:cNvSpPr/>
              <p:nvPr/>
            </p:nvSpPr>
            <p:spPr>
              <a:xfrm>
                <a:off x="5628481" y="4849660"/>
                <a:ext cx="144643" cy="41086"/>
              </a:xfrm>
              <a:custGeom>
                <a:avLst/>
                <a:gdLst>
                  <a:gd name="connsiteX0" fmla="*/ 794 w 144643"/>
                  <a:gd name="connsiteY0" fmla="*/ 39840 h 41086"/>
                  <a:gd name="connsiteX1" fmla="*/ 142082 w 144643"/>
                  <a:gd name="connsiteY1" fmla="*/ 153 h 41086"/>
                  <a:gd name="connsiteX2" fmla="*/ 86519 w 144643"/>
                  <a:gd name="connsiteY2" fmla="*/ 27140 h 41086"/>
                  <a:gd name="connsiteX3" fmla="*/ 794 w 144643"/>
                  <a:gd name="connsiteY3" fmla="*/ 39840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43" h="41086">
                    <a:moveTo>
                      <a:pt x="794" y="39840"/>
                    </a:moveTo>
                    <a:cubicBezTo>
                      <a:pt x="10054" y="35342"/>
                      <a:pt x="127795" y="2270"/>
                      <a:pt x="142082" y="153"/>
                    </a:cubicBezTo>
                    <a:cubicBezTo>
                      <a:pt x="156370" y="-1964"/>
                      <a:pt x="107156" y="18409"/>
                      <a:pt x="86519" y="27140"/>
                    </a:cubicBezTo>
                    <a:cubicBezTo>
                      <a:pt x="65882" y="35871"/>
                      <a:pt x="-8466" y="44338"/>
                      <a:pt x="794" y="398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: 図形 1578">
                <a:extLst>
                  <a:ext uri="{FF2B5EF4-FFF2-40B4-BE49-F238E27FC236}">
                    <a16:creationId xmlns:a16="http://schemas.microsoft.com/office/drawing/2014/main" id="{A5BA8903-9F76-4A09-8C45-524083CD495C}"/>
                  </a:ext>
                </a:extLst>
              </p:cNvPr>
              <p:cNvSpPr/>
              <p:nvPr/>
            </p:nvSpPr>
            <p:spPr>
              <a:xfrm>
                <a:off x="5708543" y="4841838"/>
                <a:ext cx="131958" cy="119102"/>
              </a:xfrm>
              <a:custGeom>
                <a:avLst/>
                <a:gdLst>
                  <a:gd name="connsiteX0" fmla="*/ 76307 w 131958"/>
                  <a:gd name="connsiteY0" fmla="*/ 37 h 119102"/>
                  <a:gd name="connsiteX1" fmla="*/ 130282 w 131958"/>
                  <a:gd name="connsiteY1" fmla="*/ 87350 h 119102"/>
                  <a:gd name="connsiteX2" fmla="*/ 107 w 131958"/>
                  <a:gd name="connsiteY2" fmla="*/ 119100 h 119102"/>
                  <a:gd name="connsiteX3" fmla="*/ 108057 w 131958"/>
                  <a:gd name="connsiteY3" fmla="*/ 88937 h 119102"/>
                  <a:gd name="connsiteX4" fmla="*/ 111232 w 131958"/>
                  <a:gd name="connsiteY4" fmla="*/ 76237 h 119102"/>
                  <a:gd name="connsiteX5" fmla="*/ 76307 w 131958"/>
                  <a:gd name="connsiteY5" fmla="*/ 37 h 11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58" h="119102">
                    <a:moveTo>
                      <a:pt x="76307" y="37"/>
                    </a:moveTo>
                    <a:cubicBezTo>
                      <a:pt x="79482" y="1889"/>
                      <a:pt x="142982" y="67506"/>
                      <a:pt x="130282" y="87350"/>
                    </a:cubicBezTo>
                    <a:cubicBezTo>
                      <a:pt x="117582" y="107194"/>
                      <a:pt x="3811" y="118836"/>
                      <a:pt x="107" y="119100"/>
                    </a:cubicBezTo>
                    <a:cubicBezTo>
                      <a:pt x="-3597" y="119364"/>
                      <a:pt x="89536" y="96081"/>
                      <a:pt x="108057" y="88937"/>
                    </a:cubicBezTo>
                    <a:cubicBezTo>
                      <a:pt x="126578" y="81793"/>
                      <a:pt x="113613" y="86556"/>
                      <a:pt x="111232" y="76237"/>
                    </a:cubicBezTo>
                    <a:cubicBezTo>
                      <a:pt x="108851" y="65918"/>
                      <a:pt x="73132" y="-1815"/>
                      <a:pt x="76307" y="3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: 図形 1579">
                <a:extLst>
                  <a:ext uri="{FF2B5EF4-FFF2-40B4-BE49-F238E27FC236}">
                    <a16:creationId xmlns:a16="http://schemas.microsoft.com/office/drawing/2014/main" id="{77BB4C28-7948-450C-AE63-EC6106597CD3}"/>
                  </a:ext>
                </a:extLst>
              </p:cNvPr>
              <p:cNvSpPr/>
              <p:nvPr/>
            </p:nvSpPr>
            <p:spPr>
              <a:xfrm>
                <a:off x="5583005" y="4848154"/>
                <a:ext cx="192854" cy="171521"/>
              </a:xfrm>
              <a:custGeom>
                <a:avLst/>
                <a:gdLst>
                  <a:gd name="connsiteX0" fmla="*/ 182795 w 192854"/>
                  <a:gd name="connsiteY0" fmla="*/ 71 h 171521"/>
                  <a:gd name="connsiteX1" fmla="*/ 192320 w 192854"/>
                  <a:gd name="connsiteY1" fmla="*/ 57221 h 171521"/>
                  <a:gd name="connsiteX2" fmla="*/ 165333 w 192854"/>
                  <a:gd name="connsiteY2" fmla="*/ 81034 h 171521"/>
                  <a:gd name="connsiteX3" fmla="*/ 85958 w 192854"/>
                  <a:gd name="connsiteY3" fmla="*/ 111196 h 171521"/>
                  <a:gd name="connsiteX4" fmla="*/ 117708 w 192854"/>
                  <a:gd name="connsiteY4" fmla="*/ 125484 h 171521"/>
                  <a:gd name="connsiteX5" fmla="*/ 101833 w 192854"/>
                  <a:gd name="connsiteY5" fmla="*/ 141359 h 171521"/>
                  <a:gd name="connsiteX6" fmla="*/ 233 w 192854"/>
                  <a:gd name="connsiteY6" fmla="*/ 171521 h 171521"/>
                  <a:gd name="connsiteX7" fmla="*/ 74845 w 192854"/>
                  <a:gd name="connsiteY7" fmla="*/ 141359 h 171521"/>
                  <a:gd name="connsiteX8" fmla="*/ 103420 w 192854"/>
                  <a:gd name="connsiteY8" fmla="*/ 131834 h 171521"/>
                  <a:gd name="connsiteX9" fmla="*/ 89133 w 192854"/>
                  <a:gd name="connsiteY9" fmla="*/ 111196 h 171521"/>
                  <a:gd name="connsiteX10" fmla="*/ 176445 w 192854"/>
                  <a:gd name="connsiteY10" fmla="*/ 69921 h 171521"/>
                  <a:gd name="connsiteX11" fmla="*/ 182795 w 192854"/>
                  <a:gd name="connsiteY11" fmla="*/ 71 h 17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854" h="171521">
                    <a:moveTo>
                      <a:pt x="182795" y="71"/>
                    </a:moveTo>
                    <a:cubicBezTo>
                      <a:pt x="185441" y="-2046"/>
                      <a:pt x="195230" y="43727"/>
                      <a:pt x="192320" y="57221"/>
                    </a:cubicBezTo>
                    <a:cubicBezTo>
                      <a:pt x="189410" y="70715"/>
                      <a:pt x="183060" y="72038"/>
                      <a:pt x="165333" y="81034"/>
                    </a:cubicBezTo>
                    <a:cubicBezTo>
                      <a:pt x="147606" y="90030"/>
                      <a:pt x="93895" y="103788"/>
                      <a:pt x="85958" y="111196"/>
                    </a:cubicBezTo>
                    <a:cubicBezTo>
                      <a:pt x="78020" y="118604"/>
                      <a:pt x="115062" y="120457"/>
                      <a:pt x="117708" y="125484"/>
                    </a:cubicBezTo>
                    <a:cubicBezTo>
                      <a:pt x="120354" y="130511"/>
                      <a:pt x="121412" y="133686"/>
                      <a:pt x="101833" y="141359"/>
                    </a:cubicBezTo>
                    <a:cubicBezTo>
                      <a:pt x="82254" y="149032"/>
                      <a:pt x="4731" y="171521"/>
                      <a:pt x="233" y="171521"/>
                    </a:cubicBezTo>
                    <a:cubicBezTo>
                      <a:pt x="-4265" y="171521"/>
                      <a:pt x="57647" y="147973"/>
                      <a:pt x="74845" y="141359"/>
                    </a:cubicBezTo>
                    <a:cubicBezTo>
                      <a:pt x="92043" y="134745"/>
                      <a:pt x="101039" y="136861"/>
                      <a:pt x="103420" y="131834"/>
                    </a:cubicBezTo>
                    <a:cubicBezTo>
                      <a:pt x="105801" y="126807"/>
                      <a:pt x="76962" y="121515"/>
                      <a:pt x="89133" y="111196"/>
                    </a:cubicBezTo>
                    <a:cubicBezTo>
                      <a:pt x="101304" y="100877"/>
                      <a:pt x="157131" y="86060"/>
                      <a:pt x="176445" y="69921"/>
                    </a:cubicBezTo>
                    <a:cubicBezTo>
                      <a:pt x="195759" y="53782"/>
                      <a:pt x="180149" y="2188"/>
                      <a:pt x="182795" y="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: 図形 1580">
                <a:extLst>
                  <a:ext uri="{FF2B5EF4-FFF2-40B4-BE49-F238E27FC236}">
                    <a16:creationId xmlns:a16="http://schemas.microsoft.com/office/drawing/2014/main" id="{28236FA1-2B21-44C9-B02C-9A55D65FCA56}"/>
                  </a:ext>
                </a:extLst>
              </p:cNvPr>
              <p:cNvSpPr/>
              <p:nvPr/>
            </p:nvSpPr>
            <p:spPr>
              <a:xfrm>
                <a:off x="5689354" y="4872012"/>
                <a:ext cx="90825" cy="73353"/>
              </a:xfrm>
              <a:custGeom>
                <a:avLst/>
                <a:gdLst>
                  <a:gd name="connsiteX0" fmla="*/ 6596 w 90825"/>
                  <a:gd name="connsiteY0" fmla="*/ 26 h 73353"/>
                  <a:gd name="connsiteX1" fmla="*/ 24059 w 90825"/>
                  <a:gd name="connsiteY1" fmla="*/ 58763 h 73353"/>
                  <a:gd name="connsiteX2" fmla="*/ 90734 w 90825"/>
                  <a:gd name="connsiteY2" fmla="*/ 71463 h 73353"/>
                  <a:gd name="connsiteX3" fmla="*/ 8184 w 90825"/>
                  <a:gd name="connsiteY3" fmla="*/ 66701 h 73353"/>
                  <a:gd name="connsiteX4" fmla="*/ 6596 w 90825"/>
                  <a:gd name="connsiteY4" fmla="*/ 26 h 7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25" h="73353">
                    <a:moveTo>
                      <a:pt x="6596" y="26"/>
                    </a:moveTo>
                    <a:cubicBezTo>
                      <a:pt x="9242" y="-1297"/>
                      <a:pt x="10036" y="46857"/>
                      <a:pt x="24059" y="58763"/>
                    </a:cubicBezTo>
                    <a:cubicBezTo>
                      <a:pt x="38082" y="70669"/>
                      <a:pt x="93380" y="70140"/>
                      <a:pt x="90734" y="71463"/>
                    </a:cubicBezTo>
                    <a:cubicBezTo>
                      <a:pt x="88088" y="72786"/>
                      <a:pt x="24059" y="76755"/>
                      <a:pt x="8184" y="66701"/>
                    </a:cubicBezTo>
                    <a:cubicBezTo>
                      <a:pt x="-7691" y="56647"/>
                      <a:pt x="3950" y="1349"/>
                      <a:pt x="6596" y="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: 図形 1581">
                <a:extLst>
                  <a:ext uri="{FF2B5EF4-FFF2-40B4-BE49-F238E27FC236}">
                    <a16:creationId xmlns:a16="http://schemas.microsoft.com/office/drawing/2014/main" id="{0411AD80-6F99-4F4A-94DC-D4E8B0503608}"/>
                  </a:ext>
                </a:extLst>
              </p:cNvPr>
              <p:cNvSpPr/>
              <p:nvPr/>
            </p:nvSpPr>
            <p:spPr>
              <a:xfrm>
                <a:off x="5576212" y="4895709"/>
                <a:ext cx="94609" cy="116162"/>
              </a:xfrm>
              <a:custGeom>
                <a:avLst/>
                <a:gdLst>
                  <a:gd name="connsiteX0" fmla="*/ 59413 w 94609"/>
                  <a:gd name="connsiteY0" fmla="*/ 141 h 116162"/>
                  <a:gd name="connsiteX1" fmla="*/ 51476 w 94609"/>
                  <a:gd name="connsiteY1" fmla="*/ 54116 h 116162"/>
                  <a:gd name="connsiteX2" fmla="*/ 49888 w 94609"/>
                  <a:gd name="connsiteY2" fmla="*/ 84279 h 116162"/>
                  <a:gd name="connsiteX3" fmla="*/ 676 w 94609"/>
                  <a:gd name="connsiteY3" fmla="*/ 116029 h 116162"/>
                  <a:gd name="connsiteX4" fmla="*/ 91163 w 94609"/>
                  <a:gd name="connsiteY4" fmla="*/ 71579 h 116162"/>
                  <a:gd name="connsiteX5" fmla="*/ 59413 w 94609"/>
                  <a:gd name="connsiteY5" fmla="*/ 141 h 11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09" h="116162">
                    <a:moveTo>
                      <a:pt x="59413" y="141"/>
                    </a:moveTo>
                    <a:cubicBezTo>
                      <a:pt x="52799" y="-2769"/>
                      <a:pt x="53063" y="40093"/>
                      <a:pt x="51476" y="54116"/>
                    </a:cubicBezTo>
                    <a:cubicBezTo>
                      <a:pt x="49889" y="68139"/>
                      <a:pt x="58355" y="73960"/>
                      <a:pt x="49888" y="84279"/>
                    </a:cubicBezTo>
                    <a:cubicBezTo>
                      <a:pt x="41421" y="94598"/>
                      <a:pt x="-6203" y="118146"/>
                      <a:pt x="676" y="116029"/>
                    </a:cubicBezTo>
                    <a:cubicBezTo>
                      <a:pt x="7555" y="113912"/>
                      <a:pt x="75817" y="86131"/>
                      <a:pt x="91163" y="71579"/>
                    </a:cubicBezTo>
                    <a:cubicBezTo>
                      <a:pt x="106509" y="57027"/>
                      <a:pt x="66027" y="3051"/>
                      <a:pt x="59413" y="1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: 図形 1582">
                <a:extLst>
                  <a:ext uri="{FF2B5EF4-FFF2-40B4-BE49-F238E27FC236}">
                    <a16:creationId xmlns:a16="http://schemas.microsoft.com/office/drawing/2014/main" id="{AC639F49-5C0F-4155-BB7E-A817767F3A55}"/>
                  </a:ext>
                </a:extLst>
              </p:cNvPr>
              <p:cNvSpPr/>
              <p:nvPr/>
            </p:nvSpPr>
            <p:spPr>
              <a:xfrm>
                <a:off x="5785708" y="4460170"/>
                <a:ext cx="152935" cy="15106"/>
              </a:xfrm>
              <a:custGeom>
                <a:avLst/>
                <a:gdLst>
                  <a:gd name="connsiteX0" fmla="*/ 730 w 152935"/>
                  <a:gd name="connsiteY0" fmla="*/ 7055 h 15106"/>
                  <a:gd name="connsiteX1" fmla="*/ 149955 w 152935"/>
                  <a:gd name="connsiteY1" fmla="*/ 14993 h 15106"/>
                  <a:gd name="connsiteX2" fmla="*/ 94392 w 152935"/>
                  <a:gd name="connsiteY2" fmla="*/ 705 h 15106"/>
                  <a:gd name="connsiteX3" fmla="*/ 730 w 152935"/>
                  <a:gd name="connsiteY3" fmla="*/ 7055 h 1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35" h="15106">
                    <a:moveTo>
                      <a:pt x="730" y="7055"/>
                    </a:moveTo>
                    <a:cubicBezTo>
                      <a:pt x="9990" y="9436"/>
                      <a:pt x="134345" y="16051"/>
                      <a:pt x="149955" y="14993"/>
                    </a:cubicBezTo>
                    <a:cubicBezTo>
                      <a:pt x="165565" y="13935"/>
                      <a:pt x="115823" y="3615"/>
                      <a:pt x="94392" y="705"/>
                    </a:cubicBezTo>
                    <a:cubicBezTo>
                      <a:pt x="72961" y="-2206"/>
                      <a:pt x="-8530" y="4674"/>
                      <a:pt x="730" y="70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: 図形 1583">
                <a:extLst>
                  <a:ext uri="{FF2B5EF4-FFF2-40B4-BE49-F238E27FC236}">
                    <a16:creationId xmlns:a16="http://schemas.microsoft.com/office/drawing/2014/main" id="{5E05853F-EE4E-4ACF-AAAD-EC67600AA21C}"/>
                  </a:ext>
                </a:extLst>
              </p:cNvPr>
              <p:cNvSpPr/>
              <p:nvPr/>
            </p:nvSpPr>
            <p:spPr>
              <a:xfrm>
                <a:off x="5816203" y="4486141"/>
                <a:ext cx="148052" cy="200481"/>
              </a:xfrm>
              <a:custGeom>
                <a:avLst/>
                <a:gdLst>
                  <a:gd name="connsiteX0" fmla="*/ 148035 w 148052"/>
                  <a:gd name="connsiteY0" fmla="*/ 49347 h 200481"/>
                  <a:gd name="connsiteX1" fmla="*/ 16272 w 148052"/>
                  <a:gd name="connsiteY1" fmla="*/ 134 h 200481"/>
                  <a:gd name="connsiteX2" fmla="*/ 13097 w 148052"/>
                  <a:gd name="connsiteY2" fmla="*/ 38234 h 200481"/>
                  <a:gd name="connsiteX3" fmla="*/ 116285 w 148052"/>
                  <a:gd name="connsiteY3" fmla="*/ 135072 h 200481"/>
                  <a:gd name="connsiteX4" fmla="*/ 128985 w 148052"/>
                  <a:gd name="connsiteY4" fmla="*/ 200159 h 200481"/>
                  <a:gd name="connsiteX5" fmla="*/ 108347 w 148052"/>
                  <a:gd name="connsiteY5" fmla="*/ 154122 h 200481"/>
                  <a:gd name="connsiteX6" fmla="*/ 27385 w 148052"/>
                  <a:gd name="connsiteY6" fmla="*/ 28709 h 200481"/>
                  <a:gd name="connsiteX7" fmla="*/ 25797 w 148052"/>
                  <a:gd name="connsiteY7" fmla="*/ 11247 h 200481"/>
                  <a:gd name="connsiteX8" fmla="*/ 148035 w 148052"/>
                  <a:gd name="connsiteY8" fmla="*/ 49347 h 20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052" h="200481">
                    <a:moveTo>
                      <a:pt x="148035" y="49347"/>
                    </a:moveTo>
                    <a:cubicBezTo>
                      <a:pt x="146448" y="47495"/>
                      <a:pt x="38762" y="1986"/>
                      <a:pt x="16272" y="134"/>
                    </a:cubicBezTo>
                    <a:cubicBezTo>
                      <a:pt x="-6218" y="-1718"/>
                      <a:pt x="-3572" y="15744"/>
                      <a:pt x="13097" y="38234"/>
                    </a:cubicBezTo>
                    <a:cubicBezTo>
                      <a:pt x="29766" y="60724"/>
                      <a:pt x="96970" y="108085"/>
                      <a:pt x="116285" y="135072"/>
                    </a:cubicBezTo>
                    <a:cubicBezTo>
                      <a:pt x="135600" y="162060"/>
                      <a:pt x="130308" y="196984"/>
                      <a:pt x="128985" y="200159"/>
                    </a:cubicBezTo>
                    <a:cubicBezTo>
                      <a:pt x="127662" y="203334"/>
                      <a:pt x="125280" y="182697"/>
                      <a:pt x="108347" y="154122"/>
                    </a:cubicBezTo>
                    <a:cubicBezTo>
                      <a:pt x="91414" y="125547"/>
                      <a:pt x="41143" y="52521"/>
                      <a:pt x="27385" y="28709"/>
                    </a:cubicBezTo>
                    <a:cubicBezTo>
                      <a:pt x="13627" y="4897"/>
                      <a:pt x="9658" y="8337"/>
                      <a:pt x="25797" y="11247"/>
                    </a:cubicBezTo>
                    <a:cubicBezTo>
                      <a:pt x="41936" y="14157"/>
                      <a:pt x="149622" y="51199"/>
                      <a:pt x="148035" y="493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: 図形 1584">
                <a:extLst>
                  <a:ext uri="{FF2B5EF4-FFF2-40B4-BE49-F238E27FC236}">
                    <a16:creationId xmlns:a16="http://schemas.microsoft.com/office/drawing/2014/main" id="{38C5BC21-145A-4A96-B7A2-27C6AF12DB87}"/>
                  </a:ext>
                </a:extLst>
              </p:cNvPr>
              <p:cNvSpPr/>
              <p:nvPr/>
            </p:nvSpPr>
            <p:spPr>
              <a:xfrm>
                <a:off x="6195431" y="4664059"/>
                <a:ext cx="212250" cy="274744"/>
              </a:xfrm>
              <a:custGeom>
                <a:avLst/>
                <a:gdLst>
                  <a:gd name="connsiteX0" fmla="*/ 154569 w 212250"/>
                  <a:gd name="connsiteY0" fmla="*/ 16 h 274744"/>
                  <a:gd name="connsiteX1" fmla="*/ 208544 w 212250"/>
                  <a:gd name="connsiteY1" fmla="*/ 192104 h 274744"/>
                  <a:gd name="connsiteX2" fmla="*/ 197432 w 212250"/>
                  <a:gd name="connsiteY2" fmla="*/ 233379 h 274744"/>
                  <a:gd name="connsiteX3" fmla="*/ 116469 w 212250"/>
                  <a:gd name="connsiteY3" fmla="*/ 260366 h 274744"/>
                  <a:gd name="connsiteX4" fmla="*/ 582 w 212250"/>
                  <a:gd name="connsiteY4" fmla="*/ 274654 h 274744"/>
                  <a:gd name="connsiteX5" fmla="*/ 168857 w 212250"/>
                  <a:gd name="connsiteY5" fmla="*/ 254016 h 274744"/>
                  <a:gd name="connsiteX6" fmla="*/ 195844 w 212250"/>
                  <a:gd name="connsiteY6" fmla="*/ 203216 h 274744"/>
                  <a:gd name="connsiteX7" fmla="*/ 154569 w 212250"/>
                  <a:gd name="connsiteY7" fmla="*/ 16 h 27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250" h="274744">
                    <a:moveTo>
                      <a:pt x="154569" y="16"/>
                    </a:moveTo>
                    <a:cubicBezTo>
                      <a:pt x="156686" y="-1836"/>
                      <a:pt x="201400" y="153210"/>
                      <a:pt x="208544" y="192104"/>
                    </a:cubicBezTo>
                    <a:cubicBezTo>
                      <a:pt x="215688" y="230998"/>
                      <a:pt x="212778" y="222002"/>
                      <a:pt x="197432" y="233379"/>
                    </a:cubicBezTo>
                    <a:cubicBezTo>
                      <a:pt x="182086" y="244756"/>
                      <a:pt x="149277" y="253487"/>
                      <a:pt x="116469" y="260366"/>
                    </a:cubicBezTo>
                    <a:cubicBezTo>
                      <a:pt x="83661" y="267245"/>
                      <a:pt x="-8149" y="275712"/>
                      <a:pt x="582" y="274654"/>
                    </a:cubicBezTo>
                    <a:cubicBezTo>
                      <a:pt x="9313" y="273596"/>
                      <a:pt x="136313" y="265922"/>
                      <a:pt x="168857" y="254016"/>
                    </a:cubicBezTo>
                    <a:cubicBezTo>
                      <a:pt x="201401" y="242110"/>
                      <a:pt x="197696" y="243697"/>
                      <a:pt x="195844" y="203216"/>
                    </a:cubicBezTo>
                    <a:cubicBezTo>
                      <a:pt x="193992" y="162735"/>
                      <a:pt x="152452" y="1868"/>
                      <a:pt x="154569" y="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: 図形 1585">
                <a:extLst>
                  <a:ext uri="{FF2B5EF4-FFF2-40B4-BE49-F238E27FC236}">
                    <a16:creationId xmlns:a16="http://schemas.microsoft.com/office/drawing/2014/main" id="{AE39225B-813B-4080-9270-18854DF18506}"/>
                  </a:ext>
                </a:extLst>
              </p:cNvPr>
              <p:cNvSpPr/>
              <p:nvPr/>
            </p:nvSpPr>
            <p:spPr>
              <a:xfrm>
                <a:off x="6197858" y="4868863"/>
                <a:ext cx="192027" cy="39826"/>
              </a:xfrm>
              <a:custGeom>
                <a:avLst/>
                <a:gdLst>
                  <a:gd name="connsiteX0" fmla="*/ 191830 w 192027"/>
                  <a:gd name="connsiteY0" fmla="*/ 0 h 39826"/>
                  <a:gd name="connsiteX1" fmla="*/ 42605 w 192027"/>
                  <a:gd name="connsiteY1" fmla="*/ 36512 h 39826"/>
                  <a:gd name="connsiteX2" fmla="*/ 7680 w 192027"/>
                  <a:gd name="connsiteY2" fmla="*/ 36512 h 39826"/>
                  <a:gd name="connsiteX3" fmla="*/ 191830 w 192027"/>
                  <a:gd name="connsiteY3" fmla="*/ 0 h 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27" h="39826">
                    <a:moveTo>
                      <a:pt x="191830" y="0"/>
                    </a:moveTo>
                    <a:cubicBezTo>
                      <a:pt x="197651" y="0"/>
                      <a:pt x="73297" y="30427"/>
                      <a:pt x="42605" y="36512"/>
                    </a:cubicBezTo>
                    <a:cubicBezTo>
                      <a:pt x="11913" y="42597"/>
                      <a:pt x="-13222" y="38893"/>
                      <a:pt x="7680" y="36512"/>
                    </a:cubicBezTo>
                    <a:cubicBezTo>
                      <a:pt x="28582" y="34131"/>
                      <a:pt x="186009" y="0"/>
                      <a:pt x="19183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: 図形 1586">
                <a:extLst>
                  <a:ext uri="{FF2B5EF4-FFF2-40B4-BE49-F238E27FC236}">
                    <a16:creationId xmlns:a16="http://schemas.microsoft.com/office/drawing/2014/main" id="{36E99258-E1DC-4101-8EAF-28E8ACF5F4DA}"/>
                  </a:ext>
                </a:extLst>
              </p:cNvPr>
              <p:cNvSpPr/>
              <p:nvPr/>
            </p:nvSpPr>
            <p:spPr>
              <a:xfrm>
                <a:off x="6140200" y="4801603"/>
                <a:ext cx="77626" cy="127086"/>
              </a:xfrm>
              <a:custGeom>
                <a:avLst/>
                <a:gdLst>
                  <a:gd name="connsiteX0" fmla="*/ 250 w 77626"/>
                  <a:gd name="connsiteY0" fmla="*/ 75197 h 127086"/>
                  <a:gd name="connsiteX1" fmla="*/ 51050 w 77626"/>
                  <a:gd name="connsiteY1" fmla="*/ 585 h 127086"/>
                  <a:gd name="connsiteX2" fmla="*/ 62163 w 77626"/>
                  <a:gd name="connsiteY2" fmla="*/ 124410 h 127086"/>
                  <a:gd name="connsiteX3" fmla="*/ 73275 w 77626"/>
                  <a:gd name="connsiteY3" fmla="*/ 79960 h 127086"/>
                  <a:gd name="connsiteX4" fmla="*/ 74863 w 77626"/>
                  <a:gd name="connsiteY4" fmla="*/ 13285 h 127086"/>
                  <a:gd name="connsiteX5" fmla="*/ 250 w 77626"/>
                  <a:gd name="connsiteY5" fmla="*/ 75197 h 12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26" h="127086">
                    <a:moveTo>
                      <a:pt x="250" y="75197"/>
                    </a:moveTo>
                    <a:cubicBezTo>
                      <a:pt x="-3719" y="73080"/>
                      <a:pt x="40731" y="-7617"/>
                      <a:pt x="51050" y="585"/>
                    </a:cubicBezTo>
                    <a:cubicBezTo>
                      <a:pt x="61369" y="8787"/>
                      <a:pt x="58459" y="111181"/>
                      <a:pt x="62163" y="124410"/>
                    </a:cubicBezTo>
                    <a:cubicBezTo>
                      <a:pt x="65867" y="137639"/>
                      <a:pt x="71158" y="98481"/>
                      <a:pt x="73275" y="79960"/>
                    </a:cubicBezTo>
                    <a:cubicBezTo>
                      <a:pt x="75392" y="61439"/>
                      <a:pt x="80948" y="18047"/>
                      <a:pt x="74863" y="13285"/>
                    </a:cubicBezTo>
                    <a:cubicBezTo>
                      <a:pt x="68778" y="8523"/>
                      <a:pt x="4219" y="77314"/>
                      <a:pt x="250" y="751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: 図形 1587">
                <a:extLst>
                  <a:ext uri="{FF2B5EF4-FFF2-40B4-BE49-F238E27FC236}">
                    <a16:creationId xmlns:a16="http://schemas.microsoft.com/office/drawing/2014/main" id="{A15DB4A1-932E-4CBE-BB06-FE159838FA62}"/>
                  </a:ext>
                </a:extLst>
              </p:cNvPr>
              <p:cNvSpPr/>
              <p:nvPr/>
            </p:nvSpPr>
            <p:spPr>
              <a:xfrm>
                <a:off x="6145172" y="4871916"/>
                <a:ext cx="77828" cy="66797"/>
              </a:xfrm>
              <a:custGeom>
                <a:avLst/>
                <a:gdLst>
                  <a:gd name="connsiteX0" fmla="*/ 77828 w 77828"/>
                  <a:gd name="connsiteY0" fmla="*/ 66797 h 66797"/>
                  <a:gd name="connsiteX1" fmla="*/ 41 w 77828"/>
                  <a:gd name="connsiteY1" fmla="*/ 122 h 66797"/>
                  <a:gd name="connsiteX2" fmla="*/ 77828 w 77828"/>
                  <a:gd name="connsiteY2" fmla="*/ 66797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828" h="66797">
                    <a:moveTo>
                      <a:pt x="77828" y="66797"/>
                    </a:moveTo>
                    <a:cubicBezTo>
                      <a:pt x="77828" y="66797"/>
                      <a:pt x="2158" y="3562"/>
                      <a:pt x="41" y="122"/>
                    </a:cubicBezTo>
                    <a:cubicBezTo>
                      <a:pt x="-2076" y="-3318"/>
                      <a:pt x="77828" y="66797"/>
                      <a:pt x="77828" y="667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: 図形 1588">
                <a:extLst>
                  <a:ext uri="{FF2B5EF4-FFF2-40B4-BE49-F238E27FC236}">
                    <a16:creationId xmlns:a16="http://schemas.microsoft.com/office/drawing/2014/main" id="{1C74FD7C-07E9-481D-9137-DE9F3DC2F0AC}"/>
                  </a:ext>
                </a:extLst>
              </p:cNvPr>
              <p:cNvSpPr/>
              <p:nvPr/>
            </p:nvSpPr>
            <p:spPr>
              <a:xfrm>
                <a:off x="6095717" y="4670238"/>
                <a:ext cx="251199" cy="87326"/>
              </a:xfrm>
              <a:custGeom>
                <a:avLst/>
                <a:gdLst>
                  <a:gd name="connsiteX0" fmla="*/ 251108 w 251199"/>
                  <a:gd name="connsiteY0" fmla="*/ 187 h 87326"/>
                  <a:gd name="connsiteX1" fmla="*/ 139983 w 251199"/>
                  <a:gd name="connsiteY1" fmla="*/ 39875 h 87326"/>
                  <a:gd name="connsiteX2" fmla="*/ 133633 w 251199"/>
                  <a:gd name="connsiteY2" fmla="*/ 65275 h 87326"/>
                  <a:gd name="connsiteX3" fmla="*/ 87596 w 251199"/>
                  <a:gd name="connsiteY3" fmla="*/ 81150 h 87326"/>
                  <a:gd name="connsiteX4" fmla="*/ 283 w 251199"/>
                  <a:gd name="connsiteY4" fmla="*/ 85912 h 87326"/>
                  <a:gd name="connsiteX5" fmla="*/ 119346 w 251199"/>
                  <a:gd name="connsiteY5" fmla="*/ 57337 h 87326"/>
                  <a:gd name="connsiteX6" fmla="*/ 251108 w 251199"/>
                  <a:gd name="connsiteY6" fmla="*/ 187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199" h="87326">
                    <a:moveTo>
                      <a:pt x="251108" y="187"/>
                    </a:moveTo>
                    <a:cubicBezTo>
                      <a:pt x="254547" y="-2723"/>
                      <a:pt x="159562" y="29027"/>
                      <a:pt x="139983" y="39875"/>
                    </a:cubicBezTo>
                    <a:cubicBezTo>
                      <a:pt x="120404" y="50723"/>
                      <a:pt x="142364" y="58396"/>
                      <a:pt x="133633" y="65275"/>
                    </a:cubicBezTo>
                    <a:cubicBezTo>
                      <a:pt x="124902" y="72154"/>
                      <a:pt x="109821" y="77711"/>
                      <a:pt x="87596" y="81150"/>
                    </a:cubicBezTo>
                    <a:cubicBezTo>
                      <a:pt x="65371" y="84590"/>
                      <a:pt x="-5009" y="89881"/>
                      <a:pt x="283" y="85912"/>
                    </a:cubicBezTo>
                    <a:cubicBezTo>
                      <a:pt x="5575" y="81943"/>
                      <a:pt x="79659" y="71095"/>
                      <a:pt x="119346" y="57337"/>
                    </a:cubicBezTo>
                    <a:cubicBezTo>
                      <a:pt x="159033" y="43579"/>
                      <a:pt x="247669" y="3097"/>
                      <a:pt x="251108" y="1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: 図形 1589">
                <a:extLst>
                  <a:ext uri="{FF2B5EF4-FFF2-40B4-BE49-F238E27FC236}">
                    <a16:creationId xmlns:a16="http://schemas.microsoft.com/office/drawing/2014/main" id="{9618D449-FB73-4096-A65E-763BE1235211}"/>
                  </a:ext>
                </a:extLst>
              </p:cNvPr>
              <p:cNvSpPr/>
              <p:nvPr/>
            </p:nvSpPr>
            <p:spPr>
              <a:xfrm>
                <a:off x="6235593" y="4698918"/>
                <a:ext cx="138771" cy="30453"/>
              </a:xfrm>
              <a:custGeom>
                <a:avLst/>
                <a:gdLst>
                  <a:gd name="connsiteX0" fmla="*/ 3282 w 138771"/>
                  <a:gd name="connsiteY0" fmla="*/ 30245 h 30453"/>
                  <a:gd name="connsiteX1" fmla="*/ 138220 w 138771"/>
                  <a:gd name="connsiteY1" fmla="*/ 12782 h 30453"/>
                  <a:gd name="connsiteX2" fmla="*/ 49320 w 138771"/>
                  <a:gd name="connsiteY2" fmla="*/ 82 h 30453"/>
                  <a:gd name="connsiteX3" fmla="*/ 3282 w 138771"/>
                  <a:gd name="connsiteY3" fmla="*/ 30245 h 3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771" h="30453">
                    <a:moveTo>
                      <a:pt x="3282" y="30245"/>
                    </a:moveTo>
                    <a:cubicBezTo>
                      <a:pt x="18099" y="32362"/>
                      <a:pt x="130547" y="17809"/>
                      <a:pt x="138220" y="12782"/>
                    </a:cubicBezTo>
                    <a:cubicBezTo>
                      <a:pt x="145893" y="7755"/>
                      <a:pt x="71280" y="1934"/>
                      <a:pt x="49320" y="82"/>
                    </a:cubicBezTo>
                    <a:cubicBezTo>
                      <a:pt x="27360" y="-1770"/>
                      <a:pt x="-11535" y="28128"/>
                      <a:pt x="3282" y="302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: 図形 1590">
                <a:extLst>
                  <a:ext uri="{FF2B5EF4-FFF2-40B4-BE49-F238E27FC236}">
                    <a16:creationId xmlns:a16="http://schemas.microsoft.com/office/drawing/2014/main" id="{5776FD4D-A89B-4E00-AE2C-1D77CF51D2FA}"/>
                  </a:ext>
                </a:extLst>
              </p:cNvPr>
              <p:cNvSpPr/>
              <p:nvPr/>
            </p:nvSpPr>
            <p:spPr>
              <a:xfrm>
                <a:off x="6016152" y="4773257"/>
                <a:ext cx="190997" cy="30649"/>
              </a:xfrm>
              <a:custGeom>
                <a:avLst/>
                <a:gdLst>
                  <a:gd name="connsiteX0" fmla="*/ 190973 w 190997"/>
                  <a:gd name="connsiteY0" fmla="*/ 17818 h 30649"/>
                  <a:gd name="connsiteX1" fmla="*/ 63973 w 190997"/>
                  <a:gd name="connsiteY1" fmla="*/ 9881 h 30649"/>
                  <a:gd name="connsiteX2" fmla="*/ 29048 w 190997"/>
                  <a:gd name="connsiteY2" fmla="*/ 30518 h 30649"/>
                  <a:gd name="connsiteX3" fmla="*/ 473 w 190997"/>
                  <a:gd name="connsiteY3" fmla="*/ 17818 h 30649"/>
                  <a:gd name="connsiteX4" fmla="*/ 52861 w 190997"/>
                  <a:gd name="connsiteY4" fmla="*/ 356 h 30649"/>
                  <a:gd name="connsiteX5" fmla="*/ 190973 w 190997"/>
                  <a:gd name="connsiteY5" fmla="*/ 17818 h 3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97" h="30649">
                    <a:moveTo>
                      <a:pt x="190973" y="17818"/>
                    </a:moveTo>
                    <a:cubicBezTo>
                      <a:pt x="192825" y="19405"/>
                      <a:pt x="90960" y="7764"/>
                      <a:pt x="63973" y="9881"/>
                    </a:cubicBezTo>
                    <a:cubicBezTo>
                      <a:pt x="36985" y="11998"/>
                      <a:pt x="39631" y="29195"/>
                      <a:pt x="29048" y="30518"/>
                    </a:cubicBezTo>
                    <a:cubicBezTo>
                      <a:pt x="18465" y="31841"/>
                      <a:pt x="-3496" y="22845"/>
                      <a:pt x="473" y="17818"/>
                    </a:cubicBezTo>
                    <a:cubicBezTo>
                      <a:pt x="4442" y="12791"/>
                      <a:pt x="24286" y="3531"/>
                      <a:pt x="52861" y="356"/>
                    </a:cubicBezTo>
                    <a:cubicBezTo>
                      <a:pt x="81436" y="-2819"/>
                      <a:pt x="189121" y="16231"/>
                      <a:pt x="190973" y="178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: 図形 1591">
                <a:extLst>
                  <a:ext uri="{FF2B5EF4-FFF2-40B4-BE49-F238E27FC236}">
                    <a16:creationId xmlns:a16="http://schemas.microsoft.com/office/drawing/2014/main" id="{82A0D7CA-2FA0-42F6-9420-FE846775C3E1}"/>
                  </a:ext>
                </a:extLst>
              </p:cNvPr>
              <p:cNvSpPr/>
              <p:nvPr/>
            </p:nvSpPr>
            <p:spPr>
              <a:xfrm>
                <a:off x="5978466" y="4722800"/>
                <a:ext cx="139763" cy="191836"/>
              </a:xfrm>
              <a:custGeom>
                <a:avLst/>
                <a:gdLst>
                  <a:gd name="connsiteX0" fmla="*/ 139759 w 139763"/>
                  <a:gd name="connsiteY0" fmla="*/ 25413 h 191836"/>
                  <a:gd name="connsiteX1" fmla="*/ 82609 w 139763"/>
                  <a:gd name="connsiteY1" fmla="*/ 14300 h 191836"/>
                  <a:gd name="connsiteX2" fmla="*/ 60384 w 139763"/>
                  <a:gd name="connsiteY2" fmla="*/ 13 h 191836"/>
                  <a:gd name="connsiteX3" fmla="*/ 22284 w 139763"/>
                  <a:gd name="connsiteY3" fmla="*/ 12713 h 191836"/>
                  <a:gd name="connsiteX4" fmla="*/ 59 w 139763"/>
                  <a:gd name="connsiteY4" fmla="*/ 55575 h 191836"/>
                  <a:gd name="connsiteX5" fmla="*/ 28634 w 139763"/>
                  <a:gd name="connsiteY5" fmla="*/ 106375 h 191836"/>
                  <a:gd name="connsiteX6" fmla="*/ 52447 w 139763"/>
                  <a:gd name="connsiteY6" fmla="*/ 174638 h 191836"/>
                  <a:gd name="connsiteX7" fmla="*/ 58797 w 139763"/>
                  <a:gd name="connsiteY7" fmla="*/ 190513 h 191836"/>
                  <a:gd name="connsiteX8" fmla="*/ 52447 w 139763"/>
                  <a:gd name="connsiteY8" fmla="*/ 149238 h 191836"/>
                  <a:gd name="connsiteX9" fmla="*/ 19109 w 139763"/>
                  <a:gd name="connsiteY9" fmla="*/ 50813 h 191836"/>
                  <a:gd name="connsiteX10" fmla="*/ 23872 w 139763"/>
                  <a:gd name="connsiteY10" fmla="*/ 25413 h 191836"/>
                  <a:gd name="connsiteX11" fmla="*/ 79434 w 139763"/>
                  <a:gd name="connsiteY11" fmla="*/ 9538 h 191836"/>
                  <a:gd name="connsiteX12" fmla="*/ 139759 w 139763"/>
                  <a:gd name="connsiteY12" fmla="*/ 25413 h 19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763" h="191836">
                    <a:moveTo>
                      <a:pt x="139759" y="25413"/>
                    </a:moveTo>
                    <a:cubicBezTo>
                      <a:pt x="140288" y="26207"/>
                      <a:pt x="95838" y="18533"/>
                      <a:pt x="82609" y="14300"/>
                    </a:cubicBezTo>
                    <a:cubicBezTo>
                      <a:pt x="69380" y="10067"/>
                      <a:pt x="70438" y="277"/>
                      <a:pt x="60384" y="13"/>
                    </a:cubicBezTo>
                    <a:cubicBezTo>
                      <a:pt x="50330" y="-251"/>
                      <a:pt x="32338" y="3453"/>
                      <a:pt x="22284" y="12713"/>
                    </a:cubicBezTo>
                    <a:cubicBezTo>
                      <a:pt x="12230" y="21973"/>
                      <a:pt x="-999" y="39965"/>
                      <a:pt x="59" y="55575"/>
                    </a:cubicBezTo>
                    <a:cubicBezTo>
                      <a:pt x="1117" y="71185"/>
                      <a:pt x="19903" y="86531"/>
                      <a:pt x="28634" y="106375"/>
                    </a:cubicBezTo>
                    <a:cubicBezTo>
                      <a:pt x="37365" y="126219"/>
                      <a:pt x="47420" y="160615"/>
                      <a:pt x="52447" y="174638"/>
                    </a:cubicBezTo>
                    <a:cubicBezTo>
                      <a:pt x="57474" y="188661"/>
                      <a:pt x="58797" y="194746"/>
                      <a:pt x="58797" y="190513"/>
                    </a:cubicBezTo>
                    <a:cubicBezTo>
                      <a:pt x="58797" y="186280"/>
                      <a:pt x="59062" y="172521"/>
                      <a:pt x="52447" y="149238"/>
                    </a:cubicBezTo>
                    <a:cubicBezTo>
                      <a:pt x="45832" y="125955"/>
                      <a:pt x="23871" y="71450"/>
                      <a:pt x="19109" y="50813"/>
                    </a:cubicBezTo>
                    <a:cubicBezTo>
                      <a:pt x="14347" y="30176"/>
                      <a:pt x="13818" y="32292"/>
                      <a:pt x="23872" y="25413"/>
                    </a:cubicBezTo>
                    <a:cubicBezTo>
                      <a:pt x="33926" y="18534"/>
                      <a:pt x="57474" y="10067"/>
                      <a:pt x="79434" y="9538"/>
                    </a:cubicBezTo>
                    <a:cubicBezTo>
                      <a:pt x="101394" y="9009"/>
                      <a:pt x="139230" y="24619"/>
                      <a:pt x="139759" y="254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: 図形 1592">
                <a:extLst>
                  <a:ext uri="{FF2B5EF4-FFF2-40B4-BE49-F238E27FC236}">
                    <a16:creationId xmlns:a16="http://schemas.microsoft.com/office/drawing/2014/main" id="{13A6AD04-5415-4B7B-A78C-57A2AB57F9CA}"/>
                  </a:ext>
                </a:extLst>
              </p:cNvPr>
              <p:cNvSpPr/>
              <p:nvPr/>
            </p:nvSpPr>
            <p:spPr>
              <a:xfrm>
                <a:off x="6056313" y="4732338"/>
                <a:ext cx="46122" cy="68288"/>
              </a:xfrm>
              <a:custGeom>
                <a:avLst/>
                <a:gdLst>
                  <a:gd name="connsiteX0" fmla="*/ 0 w 46122"/>
                  <a:gd name="connsiteY0" fmla="*/ 0 h 68288"/>
                  <a:gd name="connsiteX1" fmla="*/ 46037 w 46122"/>
                  <a:gd name="connsiteY1" fmla="*/ 68262 h 68288"/>
                  <a:gd name="connsiteX2" fmla="*/ 0 w 46122"/>
                  <a:gd name="connsiteY2" fmla="*/ 0 h 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122" h="68288">
                    <a:moveTo>
                      <a:pt x="0" y="0"/>
                    </a:moveTo>
                    <a:cubicBezTo>
                      <a:pt x="0" y="0"/>
                      <a:pt x="48418" y="66675"/>
                      <a:pt x="46037" y="68262"/>
                    </a:cubicBezTo>
                    <a:cubicBezTo>
                      <a:pt x="43656" y="6984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: 図形 1593">
                <a:extLst>
                  <a:ext uri="{FF2B5EF4-FFF2-40B4-BE49-F238E27FC236}">
                    <a16:creationId xmlns:a16="http://schemas.microsoft.com/office/drawing/2014/main" id="{AAA6BD07-BB7D-4E84-9B02-8B7C0D360798}"/>
                  </a:ext>
                </a:extLst>
              </p:cNvPr>
              <p:cNvSpPr/>
              <p:nvPr/>
            </p:nvSpPr>
            <p:spPr>
              <a:xfrm>
                <a:off x="6034696" y="4801924"/>
                <a:ext cx="117628" cy="89209"/>
              </a:xfrm>
              <a:custGeom>
                <a:avLst/>
                <a:gdLst>
                  <a:gd name="connsiteX0" fmla="*/ 979 w 117628"/>
                  <a:gd name="connsiteY0" fmla="*/ 55826 h 89209"/>
                  <a:gd name="connsiteX1" fmla="*/ 43842 w 117628"/>
                  <a:gd name="connsiteY1" fmla="*/ 5026 h 89209"/>
                  <a:gd name="connsiteX2" fmla="*/ 113692 w 117628"/>
                  <a:gd name="connsiteY2" fmla="*/ 11376 h 89209"/>
                  <a:gd name="connsiteX3" fmla="*/ 107342 w 117628"/>
                  <a:gd name="connsiteY3" fmla="*/ 89164 h 89209"/>
                  <a:gd name="connsiteX4" fmla="*/ 94642 w 117628"/>
                  <a:gd name="connsiteY4" fmla="*/ 22489 h 89209"/>
                  <a:gd name="connsiteX5" fmla="*/ 85117 w 117628"/>
                  <a:gd name="connsiteY5" fmla="*/ 8201 h 89209"/>
                  <a:gd name="connsiteX6" fmla="*/ 979 w 117628"/>
                  <a:gd name="connsiteY6" fmla="*/ 55826 h 8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28" h="89209">
                    <a:moveTo>
                      <a:pt x="979" y="55826"/>
                    </a:moveTo>
                    <a:cubicBezTo>
                      <a:pt x="-5900" y="55297"/>
                      <a:pt x="25057" y="12434"/>
                      <a:pt x="43842" y="5026"/>
                    </a:cubicBezTo>
                    <a:cubicBezTo>
                      <a:pt x="62627" y="-2382"/>
                      <a:pt x="103109" y="-2647"/>
                      <a:pt x="113692" y="11376"/>
                    </a:cubicBezTo>
                    <a:cubicBezTo>
                      <a:pt x="124275" y="25399"/>
                      <a:pt x="110517" y="87312"/>
                      <a:pt x="107342" y="89164"/>
                    </a:cubicBezTo>
                    <a:cubicBezTo>
                      <a:pt x="104167" y="91016"/>
                      <a:pt x="98346" y="35983"/>
                      <a:pt x="94642" y="22489"/>
                    </a:cubicBezTo>
                    <a:cubicBezTo>
                      <a:pt x="90938" y="8995"/>
                      <a:pt x="98082" y="7936"/>
                      <a:pt x="85117" y="8201"/>
                    </a:cubicBezTo>
                    <a:cubicBezTo>
                      <a:pt x="72152" y="8465"/>
                      <a:pt x="7858" y="56355"/>
                      <a:pt x="979" y="558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: 図形 1594">
                <a:extLst>
                  <a:ext uri="{FF2B5EF4-FFF2-40B4-BE49-F238E27FC236}">
                    <a16:creationId xmlns:a16="http://schemas.microsoft.com/office/drawing/2014/main" id="{FCE7FBA7-2C0D-4176-B92F-EB494C5C4714}"/>
                  </a:ext>
                </a:extLst>
              </p:cNvPr>
              <p:cNvSpPr/>
              <p:nvPr/>
            </p:nvSpPr>
            <p:spPr>
              <a:xfrm>
                <a:off x="6024563" y="4872034"/>
                <a:ext cx="180975" cy="57678"/>
              </a:xfrm>
              <a:custGeom>
                <a:avLst/>
                <a:gdLst>
                  <a:gd name="connsiteX0" fmla="*/ 0 w 180975"/>
                  <a:gd name="connsiteY0" fmla="*/ 57154 h 57678"/>
                  <a:gd name="connsiteX1" fmla="*/ 139700 w 180975"/>
                  <a:gd name="connsiteY1" fmla="*/ 4 h 57678"/>
                  <a:gd name="connsiteX2" fmla="*/ 180975 w 180975"/>
                  <a:gd name="connsiteY2" fmla="*/ 53979 h 57678"/>
                  <a:gd name="connsiteX3" fmla="*/ 139700 w 180975"/>
                  <a:gd name="connsiteY3" fmla="*/ 30166 h 57678"/>
                  <a:gd name="connsiteX4" fmla="*/ 0 w 180975"/>
                  <a:gd name="connsiteY4" fmla="*/ 57154 h 5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57678">
                    <a:moveTo>
                      <a:pt x="0" y="57154"/>
                    </a:moveTo>
                    <a:cubicBezTo>
                      <a:pt x="0" y="52127"/>
                      <a:pt x="109538" y="533"/>
                      <a:pt x="139700" y="4"/>
                    </a:cubicBezTo>
                    <a:cubicBezTo>
                      <a:pt x="169863" y="-525"/>
                      <a:pt x="180975" y="48952"/>
                      <a:pt x="180975" y="53979"/>
                    </a:cubicBezTo>
                    <a:cubicBezTo>
                      <a:pt x="180975" y="59006"/>
                      <a:pt x="166423" y="30960"/>
                      <a:pt x="139700" y="30166"/>
                    </a:cubicBezTo>
                    <a:cubicBezTo>
                      <a:pt x="112977" y="29372"/>
                      <a:pt x="0" y="62181"/>
                      <a:pt x="0" y="571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: 図形 1595">
                <a:extLst>
                  <a:ext uri="{FF2B5EF4-FFF2-40B4-BE49-F238E27FC236}">
                    <a16:creationId xmlns:a16="http://schemas.microsoft.com/office/drawing/2014/main" id="{CCF995E8-6B99-46EA-A514-567D45CA2C60}"/>
                  </a:ext>
                </a:extLst>
              </p:cNvPr>
              <p:cNvSpPr/>
              <p:nvPr/>
            </p:nvSpPr>
            <p:spPr>
              <a:xfrm>
                <a:off x="6054725" y="4838700"/>
                <a:ext cx="39719" cy="62330"/>
              </a:xfrm>
              <a:custGeom>
                <a:avLst/>
                <a:gdLst>
                  <a:gd name="connsiteX0" fmla="*/ 0 w 39719"/>
                  <a:gd name="connsiteY0" fmla="*/ 0 h 62330"/>
                  <a:gd name="connsiteX1" fmla="*/ 39688 w 39719"/>
                  <a:gd name="connsiteY1" fmla="*/ 61913 h 62330"/>
                  <a:gd name="connsiteX2" fmla="*/ 0 w 39719"/>
                  <a:gd name="connsiteY2" fmla="*/ 0 h 6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19" h="62330">
                    <a:moveTo>
                      <a:pt x="0" y="0"/>
                    </a:moveTo>
                    <a:cubicBezTo>
                      <a:pt x="0" y="0"/>
                      <a:pt x="38365" y="55563"/>
                      <a:pt x="39688" y="61913"/>
                    </a:cubicBezTo>
                    <a:cubicBezTo>
                      <a:pt x="41011" y="6826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: 図形 1596">
                <a:extLst>
                  <a:ext uri="{FF2B5EF4-FFF2-40B4-BE49-F238E27FC236}">
                    <a16:creationId xmlns:a16="http://schemas.microsoft.com/office/drawing/2014/main" id="{8D226397-596D-474E-A3CF-14AC96E9758F}"/>
                  </a:ext>
                </a:extLst>
              </p:cNvPr>
              <p:cNvSpPr/>
              <p:nvPr/>
            </p:nvSpPr>
            <p:spPr>
              <a:xfrm>
                <a:off x="6536399" y="4365657"/>
                <a:ext cx="236635" cy="615502"/>
              </a:xfrm>
              <a:custGeom>
                <a:avLst/>
                <a:gdLst>
                  <a:gd name="connsiteX0" fmla="*/ 926 w 236635"/>
                  <a:gd name="connsiteY0" fmla="*/ 1556 h 615502"/>
                  <a:gd name="connsiteX1" fmla="*/ 135864 w 236635"/>
                  <a:gd name="connsiteY1" fmla="*/ 349218 h 615502"/>
                  <a:gd name="connsiteX2" fmla="*/ 162851 w 236635"/>
                  <a:gd name="connsiteY2" fmla="*/ 390493 h 615502"/>
                  <a:gd name="connsiteX3" fmla="*/ 213651 w 236635"/>
                  <a:gd name="connsiteY3" fmla="*/ 517493 h 615502"/>
                  <a:gd name="connsiteX4" fmla="*/ 235876 w 236635"/>
                  <a:gd name="connsiteY4" fmla="*/ 614331 h 615502"/>
                  <a:gd name="connsiteX5" fmla="*/ 188251 w 236635"/>
                  <a:gd name="connsiteY5" fmla="*/ 450818 h 615502"/>
                  <a:gd name="connsiteX6" fmla="*/ 81889 w 236635"/>
                  <a:gd name="connsiteY6" fmla="*/ 228568 h 615502"/>
                  <a:gd name="connsiteX7" fmla="*/ 926 w 236635"/>
                  <a:gd name="connsiteY7" fmla="*/ 1556 h 61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35" h="615502">
                    <a:moveTo>
                      <a:pt x="926" y="1556"/>
                    </a:moveTo>
                    <a:cubicBezTo>
                      <a:pt x="9922" y="21664"/>
                      <a:pt x="108877" y="284395"/>
                      <a:pt x="135864" y="349218"/>
                    </a:cubicBezTo>
                    <a:cubicBezTo>
                      <a:pt x="162851" y="414041"/>
                      <a:pt x="149887" y="362447"/>
                      <a:pt x="162851" y="390493"/>
                    </a:cubicBezTo>
                    <a:cubicBezTo>
                      <a:pt x="175815" y="418539"/>
                      <a:pt x="201480" y="480187"/>
                      <a:pt x="213651" y="517493"/>
                    </a:cubicBezTo>
                    <a:cubicBezTo>
                      <a:pt x="225822" y="554799"/>
                      <a:pt x="240109" y="625444"/>
                      <a:pt x="235876" y="614331"/>
                    </a:cubicBezTo>
                    <a:cubicBezTo>
                      <a:pt x="231643" y="603219"/>
                      <a:pt x="213916" y="515112"/>
                      <a:pt x="188251" y="450818"/>
                    </a:cubicBezTo>
                    <a:cubicBezTo>
                      <a:pt x="162587" y="386524"/>
                      <a:pt x="113110" y="295507"/>
                      <a:pt x="81889" y="228568"/>
                    </a:cubicBezTo>
                    <a:cubicBezTo>
                      <a:pt x="50668" y="161629"/>
                      <a:pt x="-8070" y="-18552"/>
                      <a:pt x="926" y="15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8" name="フリーフォーム: 図形 1597">
                <a:extLst>
                  <a:ext uri="{FF2B5EF4-FFF2-40B4-BE49-F238E27FC236}">
                    <a16:creationId xmlns:a16="http://schemas.microsoft.com/office/drawing/2014/main" id="{D440DE40-D94F-4094-940B-52D3EA213BF8}"/>
                  </a:ext>
                </a:extLst>
              </p:cNvPr>
              <p:cNvSpPr/>
              <p:nvPr/>
            </p:nvSpPr>
            <p:spPr>
              <a:xfrm>
                <a:off x="6683337" y="4730965"/>
                <a:ext cx="94882" cy="247434"/>
              </a:xfrm>
              <a:custGeom>
                <a:avLst/>
                <a:gdLst>
                  <a:gd name="connsiteX0" fmla="*/ 38 w 94882"/>
                  <a:gd name="connsiteY0" fmla="*/ 1373 h 247434"/>
                  <a:gd name="connsiteX1" fmla="*/ 88938 w 94882"/>
                  <a:gd name="connsiteY1" fmla="*/ 242673 h 247434"/>
                  <a:gd name="connsiteX2" fmla="*/ 77826 w 94882"/>
                  <a:gd name="connsiteY2" fmla="*/ 149010 h 247434"/>
                  <a:gd name="connsiteX3" fmla="*/ 38 w 94882"/>
                  <a:gd name="connsiteY3" fmla="*/ 1373 h 24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82" h="247434">
                    <a:moveTo>
                      <a:pt x="38" y="1373"/>
                    </a:moveTo>
                    <a:cubicBezTo>
                      <a:pt x="1890" y="16983"/>
                      <a:pt x="75973" y="218067"/>
                      <a:pt x="88938" y="242673"/>
                    </a:cubicBezTo>
                    <a:cubicBezTo>
                      <a:pt x="101903" y="267279"/>
                      <a:pt x="91584" y="190550"/>
                      <a:pt x="77826" y="149010"/>
                    </a:cubicBezTo>
                    <a:cubicBezTo>
                      <a:pt x="64068" y="107470"/>
                      <a:pt x="-1814" y="-14237"/>
                      <a:pt x="38" y="13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: 図形 1598">
                <a:extLst>
                  <a:ext uri="{FF2B5EF4-FFF2-40B4-BE49-F238E27FC236}">
                    <a16:creationId xmlns:a16="http://schemas.microsoft.com/office/drawing/2014/main" id="{0E1CAC2C-AA02-42F5-AF11-6A01F512BD64}"/>
                  </a:ext>
                </a:extLst>
              </p:cNvPr>
              <p:cNvSpPr/>
              <p:nvPr/>
            </p:nvSpPr>
            <p:spPr>
              <a:xfrm>
                <a:off x="6522360" y="4468598"/>
                <a:ext cx="81384" cy="259291"/>
              </a:xfrm>
              <a:custGeom>
                <a:avLst/>
                <a:gdLst>
                  <a:gd name="connsiteX0" fmla="*/ 678 w 81384"/>
                  <a:gd name="connsiteY0" fmla="*/ 215 h 259291"/>
                  <a:gd name="connsiteX1" fmla="*/ 80053 w 81384"/>
                  <a:gd name="connsiteY1" fmla="*/ 246277 h 259291"/>
                  <a:gd name="connsiteX2" fmla="*/ 45128 w 81384"/>
                  <a:gd name="connsiteY2" fmla="*/ 203415 h 259291"/>
                  <a:gd name="connsiteX3" fmla="*/ 678 w 81384"/>
                  <a:gd name="connsiteY3" fmla="*/ 215 h 25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384" h="259291">
                    <a:moveTo>
                      <a:pt x="678" y="215"/>
                    </a:moveTo>
                    <a:cubicBezTo>
                      <a:pt x="6499" y="7359"/>
                      <a:pt x="72645" y="212410"/>
                      <a:pt x="80053" y="246277"/>
                    </a:cubicBezTo>
                    <a:cubicBezTo>
                      <a:pt x="87461" y="280144"/>
                      <a:pt x="62326" y="241515"/>
                      <a:pt x="45128" y="203415"/>
                    </a:cubicBezTo>
                    <a:cubicBezTo>
                      <a:pt x="27930" y="165315"/>
                      <a:pt x="-5143" y="-6929"/>
                      <a:pt x="678" y="2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: 図形 1599">
                <a:extLst>
                  <a:ext uri="{FF2B5EF4-FFF2-40B4-BE49-F238E27FC236}">
                    <a16:creationId xmlns:a16="http://schemas.microsoft.com/office/drawing/2014/main" id="{00095DF9-0137-46E1-AC03-975CC8F51B29}"/>
                  </a:ext>
                </a:extLst>
              </p:cNvPr>
              <p:cNvSpPr/>
              <p:nvPr/>
            </p:nvSpPr>
            <p:spPr>
              <a:xfrm>
                <a:off x="6540633" y="4718810"/>
                <a:ext cx="92555" cy="62896"/>
              </a:xfrm>
              <a:custGeom>
                <a:avLst/>
                <a:gdLst>
                  <a:gd name="connsiteX0" fmla="*/ 1455 w 92555"/>
                  <a:gd name="connsiteY0" fmla="*/ 828 h 62896"/>
                  <a:gd name="connsiteX1" fmla="*/ 91942 w 92555"/>
                  <a:gd name="connsiteY1" fmla="*/ 29403 h 62896"/>
                  <a:gd name="connsiteX2" fmla="*/ 39555 w 92555"/>
                  <a:gd name="connsiteY2" fmla="*/ 62740 h 62896"/>
                  <a:gd name="connsiteX3" fmla="*/ 1455 w 92555"/>
                  <a:gd name="connsiteY3" fmla="*/ 828 h 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55" h="62896">
                    <a:moveTo>
                      <a:pt x="1455" y="828"/>
                    </a:moveTo>
                    <a:cubicBezTo>
                      <a:pt x="10186" y="-4728"/>
                      <a:pt x="85592" y="19084"/>
                      <a:pt x="91942" y="29403"/>
                    </a:cubicBezTo>
                    <a:cubicBezTo>
                      <a:pt x="98292" y="39722"/>
                      <a:pt x="53578" y="65121"/>
                      <a:pt x="39555" y="62740"/>
                    </a:cubicBezTo>
                    <a:cubicBezTo>
                      <a:pt x="25532" y="60359"/>
                      <a:pt x="-7276" y="6384"/>
                      <a:pt x="1455" y="8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: 図形 1600">
                <a:extLst>
                  <a:ext uri="{FF2B5EF4-FFF2-40B4-BE49-F238E27FC236}">
                    <a16:creationId xmlns:a16="http://schemas.microsoft.com/office/drawing/2014/main" id="{B9D98B7A-CF76-430D-99BA-31EF82AFD303}"/>
                  </a:ext>
                </a:extLst>
              </p:cNvPr>
              <p:cNvSpPr/>
              <p:nvPr/>
            </p:nvSpPr>
            <p:spPr>
              <a:xfrm>
                <a:off x="6543091" y="4760763"/>
                <a:ext cx="116960" cy="124249"/>
              </a:xfrm>
              <a:custGeom>
                <a:avLst/>
                <a:gdLst>
                  <a:gd name="connsiteX0" fmla="*/ 584 w 116960"/>
                  <a:gd name="connsiteY0" fmla="*/ 150 h 124249"/>
                  <a:gd name="connsiteX1" fmla="*/ 30747 w 116960"/>
                  <a:gd name="connsiteY1" fmla="*/ 92225 h 124249"/>
                  <a:gd name="connsiteX2" fmla="*/ 56147 w 116960"/>
                  <a:gd name="connsiteY2" fmla="*/ 58887 h 124249"/>
                  <a:gd name="connsiteX3" fmla="*/ 83134 w 116960"/>
                  <a:gd name="connsiteY3" fmla="*/ 50950 h 124249"/>
                  <a:gd name="connsiteX4" fmla="*/ 116472 w 116960"/>
                  <a:gd name="connsiteY4" fmla="*/ 98575 h 124249"/>
                  <a:gd name="connsiteX5" fmla="*/ 56147 w 116960"/>
                  <a:gd name="connsiteY5" fmla="*/ 109687 h 124249"/>
                  <a:gd name="connsiteX6" fmla="*/ 14872 w 116960"/>
                  <a:gd name="connsiteY6" fmla="*/ 117625 h 124249"/>
                  <a:gd name="connsiteX7" fmla="*/ 584 w 116960"/>
                  <a:gd name="connsiteY7" fmla="*/ 150 h 12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960" h="124249">
                    <a:moveTo>
                      <a:pt x="584" y="150"/>
                    </a:moveTo>
                    <a:cubicBezTo>
                      <a:pt x="3230" y="-4083"/>
                      <a:pt x="21487" y="82436"/>
                      <a:pt x="30747" y="92225"/>
                    </a:cubicBezTo>
                    <a:cubicBezTo>
                      <a:pt x="40008" y="102015"/>
                      <a:pt x="47416" y="65766"/>
                      <a:pt x="56147" y="58887"/>
                    </a:cubicBezTo>
                    <a:cubicBezTo>
                      <a:pt x="64878" y="52008"/>
                      <a:pt x="73080" y="44335"/>
                      <a:pt x="83134" y="50950"/>
                    </a:cubicBezTo>
                    <a:cubicBezTo>
                      <a:pt x="93188" y="57565"/>
                      <a:pt x="120970" y="88786"/>
                      <a:pt x="116472" y="98575"/>
                    </a:cubicBezTo>
                    <a:cubicBezTo>
                      <a:pt x="111974" y="108365"/>
                      <a:pt x="73080" y="106512"/>
                      <a:pt x="56147" y="109687"/>
                    </a:cubicBezTo>
                    <a:cubicBezTo>
                      <a:pt x="39214" y="112862"/>
                      <a:pt x="25191" y="135088"/>
                      <a:pt x="14872" y="117625"/>
                    </a:cubicBezTo>
                    <a:cubicBezTo>
                      <a:pt x="4553" y="100162"/>
                      <a:pt x="-2062" y="4383"/>
                      <a:pt x="584" y="1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: 図形 1601">
                <a:extLst>
                  <a:ext uri="{FF2B5EF4-FFF2-40B4-BE49-F238E27FC236}">
                    <a16:creationId xmlns:a16="http://schemas.microsoft.com/office/drawing/2014/main" id="{429E3468-F95F-44EC-9209-9BE88F35F140}"/>
                  </a:ext>
                </a:extLst>
              </p:cNvPr>
              <p:cNvSpPr/>
              <p:nvPr/>
            </p:nvSpPr>
            <p:spPr>
              <a:xfrm>
                <a:off x="6388914" y="4601641"/>
                <a:ext cx="41541" cy="145443"/>
              </a:xfrm>
              <a:custGeom>
                <a:avLst/>
                <a:gdLst>
                  <a:gd name="connsiteX0" fmla="*/ 27761 w 41541"/>
                  <a:gd name="connsiteY0" fmla="*/ 3697 h 145443"/>
                  <a:gd name="connsiteX1" fmla="*/ 40461 w 41541"/>
                  <a:gd name="connsiteY1" fmla="*/ 144984 h 145443"/>
                  <a:gd name="connsiteX2" fmla="*/ 774 w 41541"/>
                  <a:gd name="connsiteY2" fmla="*/ 48147 h 145443"/>
                  <a:gd name="connsiteX3" fmla="*/ 27761 w 41541"/>
                  <a:gd name="connsiteY3" fmla="*/ 3697 h 14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1" h="145443">
                    <a:moveTo>
                      <a:pt x="27761" y="3697"/>
                    </a:moveTo>
                    <a:cubicBezTo>
                      <a:pt x="34376" y="19837"/>
                      <a:pt x="44959" y="137576"/>
                      <a:pt x="40461" y="144984"/>
                    </a:cubicBezTo>
                    <a:cubicBezTo>
                      <a:pt x="35963" y="152392"/>
                      <a:pt x="6330" y="67991"/>
                      <a:pt x="774" y="48147"/>
                    </a:cubicBezTo>
                    <a:cubicBezTo>
                      <a:pt x="-4782" y="28303"/>
                      <a:pt x="21146" y="-12443"/>
                      <a:pt x="27761" y="3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: 図形 1602">
                <a:extLst>
                  <a:ext uri="{FF2B5EF4-FFF2-40B4-BE49-F238E27FC236}">
                    <a16:creationId xmlns:a16="http://schemas.microsoft.com/office/drawing/2014/main" id="{EC4C5F8E-7C0F-4020-8135-A579315C1E2F}"/>
                  </a:ext>
                </a:extLst>
              </p:cNvPr>
              <p:cNvSpPr/>
              <p:nvPr/>
            </p:nvSpPr>
            <p:spPr>
              <a:xfrm>
                <a:off x="6198939" y="4867080"/>
                <a:ext cx="340326" cy="149122"/>
              </a:xfrm>
              <a:custGeom>
                <a:avLst/>
                <a:gdLst>
                  <a:gd name="connsiteX0" fmla="*/ 249 w 340326"/>
                  <a:gd name="connsiteY0" fmla="*/ 85920 h 149122"/>
                  <a:gd name="connsiteX1" fmla="*/ 87561 w 340326"/>
                  <a:gd name="connsiteY1" fmla="*/ 146245 h 149122"/>
                  <a:gd name="connsiteX2" fmla="*/ 206624 w 340326"/>
                  <a:gd name="connsiteY2" fmla="*/ 135133 h 149122"/>
                  <a:gd name="connsiteX3" fmla="*/ 224086 w 340326"/>
                  <a:gd name="connsiteY3" fmla="*/ 97033 h 149122"/>
                  <a:gd name="connsiteX4" fmla="*/ 285999 w 340326"/>
                  <a:gd name="connsiteY4" fmla="*/ 65283 h 149122"/>
                  <a:gd name="connsiteX5" fmla="*/ 336799 w 340326"/>
                  <a:gd name="connsiteY5" fmla="*/ 20833 h 149122"/>
                  <a:gd name="connsiteX6" fmla="*/ 330449 w 340326"/>
                  <a:gd name="connsiteY6" fmla="*/ 195 h 149122"/>
                  <a:gd name="connsiteX7" fmla="*/ 285999 w 340326"/>
                  <a:gd name="connsiteY7" fmla="*/ 31945 h 149122"/>
                  <a:gd name="connsiteX8" fmla="*/ 266949 w 340326"/>
                  <a:gd name="connsiteY8" fmla="*/ 43058 h 149122"/>
                  <a:gd name="connsiteX9" fmla="*/ 239961 w 340326"/>
                  <a:gd name="connsiteY9" fmla="*/ 19245 h 149122"/>
                  <a:gd name="connsiteX10" fmla="*/ 209799 w 340326"/>
                  <a:gd name="connsiteY10" fmla="*/ 62108 h 149122"/>
                  <a:gd name="connsiteX11" fmla="*/ 114549 w 340326"/>
                  <a:gd name="connsiteY11" fmla="*/ 65283 h 149122"/>
                  <a:gd name="connsiteX12" fmla="*/ 249 w 340326"/>
                  <a:gd name="connsiteY12" fmla="*/ 85920 h 1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326" h="149122">
                    <a:moveTo>
                      <a:pt x="249" y="85920"/>
                    </a:moveTo>
                    <a:cubicBezTo>
                      <a:pt x="-4249" y="99414"/>
                      <a:pt x="53165" y="138043"/>
                      <a:pt x="87561" y="146245"/>
                    </a:cubicBezTo>
                    <a:cubicBezTo>
                      <a:pt x="121957" y="154447"/>
                      <a:pt x="183870" y="143335"/>
                      <a:pt x="206624" y="135133"/>
                    </a:cubicBezTo>
                    <a:cubicBezTo>
                      <a:pt x="229378" y="126931"/>
                      <a:pt x="210857" y="108675"/>
                      <a:pt x="224086" y="97033"/>
                    </a:cubicBezTo>
                    <a:cubicBezTo>
                      <a:pt x="237315" y="85391"/>
                      <a:pt x="267214" y="77983"/>
                      <a:pt x="285999" y="65283"/>
                    </a:cubicBezTo>
                    <a:cubicBezTo>
                      <a:pt x="304784" y="52583"/>
                      <a:pt x="336799" y="20833"/>
                      <a:pt x="336799" y="20833"/>
                    </a:cubicBezTo>
                    <a:cubicBezTo>
                      <a:pt x="344207" y="9985"/>
                      <a:pt x="338916" y="-1657"/>
                      <a:pt x="330449" y="195"/>
                    </a:cubicBezTo>
                    <a:cubicBezTo>
                      <a:pt x="321982" y="2047"/>
                      <a:pt x="296582" y="24801"/>
                      <a:pt x="285999" y="31945"/>
                    </a:cubicBezTo>
                    <a:cubicBezTo>
                      <a:pt x="275416" y="39089"/>
                      <a:pt x="274622" y="45175"/>
                      <a:pt x="266949" y="43058"/>
                    </a:cubicBezTo>
                    <a:cubicBezTo>
                      <a:pt x="259276" y="40941"/>
                      <a:pt x="249486" y="16070"/>
                      <a:pt x="239961" y="19245"/>
                    </a:cubicBezTo>
                    <a:cubicBezTo>
                      <a:pt x="230436" y="22420"/>
                      <a:pt x="230701" y="54435"/>
                      <a:pt x="209799" y="62108"/>
                    </a:cubicBezTo>
                    <a:cubicBezTo>
                      <a:pt x="188897" y="69781"/>
                      <a:pt x="145770" y="61050"/>
                      <a:pt x="114549" y="65283"/>
                    </a:cubicBezTo>
                    <a:cubicBezTo>
                      <a:pt x="83328" y="69516"/>
                      <a:pt x="4747" y="72426"/>
                      <a:pt x="249" y="859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: 図形 1603">
                <a:extLst>
                  <a:ext uri="{FF2B5EF4-FFF2-40B4-BE49-F238E27FC236}">
                    <a16:creationId xmlns:a16="http://schemas.microsoft.com/office/drawing/2014/main" id="{CD31A5DB-B0D6-42F2-915A-A60897D7371B}"/>
                  </a:ext>
                </a:extLst>
              </p:cNvPr>
              <p:cNvSpPr/>
              <p:nvPr/>
            </p:nvSpPr>
            <p:spPr>
              <a:xfrm>
                <a:off x="6456361" y="4989135"/>
                <a:ext cx="376359" cy="151270"/>
              </a:xfrm>
              <a:custGeom>
                <a:avLst/>
                <a:gdLst>
                  <a:gd name="connsiteX0" fmla="*/ 2 w 376359"/>
                  <a:gd name="connsiteY0" fmla="*/ 151190 h 151270"/>
                  <a:gd name="connsiteX1" fmla="*/ 139702 w 376359"/>
                  <a:gd name="connsiteY1" fmla="*/ 38478 h 151270"/>
                  <a:gd name="connsiteX2" fmla="*/ 260352 w 376359"/>
                  <a:gd name="connsiteY2" fmla="*/ 6728 h 151270"/>
                  <a:gd name="connsiteX3" fmla="*/ 376239 w 376359"/>
                  <a:gd name="connsiteY3" fmla="*/ 6728 h 151270"/>
                  <a:gd name="connsiteX4" fmla="*/ 279402 w 376359"/>
                  <a:gd name="connsiteY4" fmla="*/ 378 h 151270"/>
                  <a:gd name="connsiteX5" fmla="*/ 136527 w 376359"/>
                  <a:gd name="connsiteY5" fmla="*/ 19428 h 151270"/>
                  <a:gd name="connsiteX6" fmla="*/ 2 w 376359"/>
                  <a:gd name="connsiteY6" fmla="*/ 151190 h 15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359" h="151270">
                    <a:moveTo>
                      <a:pt x="2" y="151190"/>
                    </a:moveTo>
                    <a:cubicBezTo>
                      <a:pt x="531" y="154365"/>
                      <a:pt x="96310" y="62555"/>
                      <a:pt x="139702" y="38478"/>
                    </a:cubicBezTo>
                    <a:cubicBezTo>
                      <a:pt x="183094" y="14401"/>
                      <a:pt x="220929" y="12020"/>
                      <a:pt x="260352" y="6728"/>
                    </a:cubicBezTo>
                    <a:cubicBezTo>
                      <a:pt x="299775" y="1436"/>
                      <a:pt x="373064" y="7786"/>
                      <a:pt x="376239" y="6728"/>
                    </a:cubicBezTo>
                    <a:cubicBezTo>
                      <a:pt x="379414" y="5670"/>
                      <a:pt x="319354" y="-1739"/>
                      <a:pt x="279402" y="378"/>
                    </a:cubicBezTo>
                    <a:cubicBezTo>
                      <a:pt x="239450" y="2495"/>
                      <a:pt x="183358" y="-680"/>
                      <a:pt x="136527" y="19428"/>
                    </a:cubicBezTo>
                    <a:cubicBezTo>
                      <a:pt x="89696" y="39536"/>
                      <a:pt x="-527" y="148015"/>
                      <a:pt x="2" y="1511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: 図形 1604">
                <a:extLst>
                  <a:ext uri="{FF2B5EF4-FFF2-40B4-BE49-F238E27FC236}">
                    <a16:creationId xmlns:a16="http://schemas.microsoft.com/office/drawing/2014/main" id="{000FEB3A-37D0-46B7-9428-8F9B4A6C80D2}"/>
                  </a:ext>
                </a:extLst>
              </p:cNvPr>
              <p:cNvSpPr/>
              <p:nvPr/>
            </p:nvSpPr>
            <p:spPr>
              <a:xfrm>
                <a:off x="6526212" y="5061446"/>
                <a:ext cx="317797" cy="55266"/>
              </a:xfrm>
              <a:custGeom>
                <a:avLst/>
                <a:gdLst>
                  <a:gd name="connsiteX0" fmla="*/ 1 w 317797"/>
                  <a:gd name="connsiteY0" fmla="*/ 39192 h 55266"/>
                  <a:gd name="connsiteX1" fmla="*/ 52388 w 317797"/>
                  <a:gd name="connsiteY1" fmla="*/ 55067 h 55266"/>
                  <a:gd name="connsiteX2" fmla="*/ 125413 w 317797"/>
                  <a:gd name="connsiteY2" fmla="*/ 26492 h 55266"/>
                  <a:gd name="connsiteX3" fmla="*/ 223838 w 317797"/>
                  <a:gd name="connsiteY3" fmla="*/ 2679 h 55266"/>
                  <a:gd name="connsiteX4" fmla="*/ 317501 w 317797"/>
                  <a:gd name="connsiteY4" fmla="*/ 1092 h 55266"/>
                  <a:gd name="connsiteX5" fmla="*/ 192088 w 317797"/>
                  <a:gd name="connsiteY5" fmla="*/ 7442 h 55266"/>
                  <a:gd name="connsiteX6" fmla="*/ 53976 w 317797"/>
                  <a:gd name="connsiteY6" fmla="*/ 39192 h 55266"/>
                  <a:gd name="connsiteX7" fmla="*/ 1 w 317797"/>
                  <a:gd name="connsiteY7" fmla="*/ 39192 h 5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97" h="55266">
                    <a:moveTo>
                      <a:pt x="1" y="39192"/>
                    </a:moveTo>
                    <a:cubicBezTo>
                      <a:pt x="-264" y="41838"/>
                      <a:pt x="31486" y="57184"/>
                      <a:pt x="52388" y="55067"/>
                    </a:cubicBezTo>
                    <a:cubicBezTo>
                      <a:pt x="73290" y="52950"/>
                      <a:pt x="96838" y="35223"/>
                      <a:pt x="125413" y="26492"/>
                    </a:cubicBezTo>
                    <a:cubicBezTo>
                      <a:pt x="153988" y="17761"/>
                      <a:pt x="191823" y="6912"/>
                      <a:pt x="223838" y="2679"/>
                    </a:cubicBezTo>
                    <a:cubicBezTo>
                      <a:pt x="255853" y="-1554"/>
                      <a:pt x="322793" y="298"/>
                      <a:pt x="317501" y="1092"/>
                    </a:cubicBezTo>
                    <a:cubicBezTo>
                      <a:pt x="312209" y="1886"/>
                      <a:pt x="236009" y="1092"/>
                      <a:pt x="192088" y="7442"/>
                    </a:cubicBezTo>
                    <a:cubicBezTo>
                      <a:pt x="148167" y="13792"/>
                      <a:pt x="84403" y="33900"/>
                      <a:pt x="53976" y="39192"/>
                    </a:cubicBezTo>
                    <a:cubicBezTo>
                      <a:pt x="23549" y="44484"/>
                      <a:pt x="266" y="36546"/>
                      <a:pt x="1" y="391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: 図形 1605">
                <a:extLst>
                  <a:ext uri="{FF2B5EF4-FFF2-40B4-BE49-F238E27FC236}">
                    <a16:creationId xmlns:a16="http://schemas.microsoft.com/office/drawing/2014/main" id="{E02298B3-BFE8-4E3B-94B7-9883423F41C5}"/>
                  </a:ext>
                </a:extLst>
              </p:cNvPr>
              <p:cNvSpPr/>
              <p:nvPr/>
            </p:nvSpPr>
            <p:spPr>
              <a:xfrm>
                <a:off x="6515773" y="5098394"/>
                <a:ext cx="347647" cy="126106"/>
              </a:xfrm>
              <a:custGeom>
                <a:avLst/>
                <a:gdLst>
                  <a:gd name="connsiteX0" fmla="*/ 915 w 347647"/>
                  <a:gd name="connsiteY0" fmla="*/ 126069 h 126106"/>
                  <a:gd name="connsiteX1" fmla="*/ 145377 w 347647"/>
                  <a:gd name="connsiteY1" fmla="*/ 30819 h 126106"/>
                  <a:gd name="connsiteX2" fmla="*/ 239040 w 347647"/>
                  <a:gd name="connsiteY2" fmla="*/ 11769 h 126106"/>
                  <a:gd name="connsiteX3" fmla="*/ 318415 w 347647"/>
                  <a:gd name="connsiteY3" fmla="*/ 8594 h 126106"/>
                  <a:gd name="connsiteX4" fmla="*/ 346990 w 347647"/>
                  <a:gd name="connsiteY4" fmla="*/ 10181 h 126106"/>
                  <a:gd name="connsiteX5" fmla="*/ 294602 w 347647"/>
                  <a:gd name="connsiteY5" fmla="*/ 656 h 126106"/>
                  <a:gd name="connsiteX6" fmla="*/ 197765 w 347647"/>
                  <a:gd name="connsiteY6" fmla="*/ 5419 h 126106"/>
                  <a:gd name="connsiteX7" fmla="*/ 89815 w 347647"/>
                  <a:gd name="connsiteY7" fmla="*/ 41931 h 126106"/>
                  <a:gd name="connsiteX8" fmla="*/ 915 w 347647"/>
                  <a:gd name="connsiteY8" fmla="*/ 126069 h 12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647" h="126106">
                    <a:moveTo>
                      <a:pt x="915" y="126069"/>
                    </a:moveTo>
                    <a:cubicBezTo>
                      <a:pt x="10175" y="124217"/>
                      <a:pt x="105689" y="49869"/>
                      <a:pt x="145377" y="30819"/>
                    </a:cubicBezTo>
                    <a:cubicBezTo>
                      <a:pt x="185065" y="11769"/>
                      <a:pt x="210200" y="15473"/>
                      <a:pt x="239040" y="11769"/>
                    </a:cubicBezTo>
                    <a:cubicBezTo>
                      <a:pt x="267880" y="8065"/>
                      <a:pt x="300423" y="8859"/>
                      <a:pt x="318415" y="8594"/>
                    </a:cubicBezTo>
                    <a:cubicBezTo>
                      <a:pt x="336407" y="8329"/>
                      <a:pt x="350959" y="11504"/>
                      <a:pt x="346990" y="10181"/>
                    </a:cubicBezTo>
                    <a:cubicBezTo>
                      <a:pt x="343021" y="8858"/>
                      <a:pt x="319473" y="1450"/>
                      <a:pt x="294602" y="656"/>
                    </a:cubicBezTo>
                    <a:cubicBezTo>
                      <a:pt x="269731" y="-138"/>
                      <a:pt x="231896" y="-1460"/>
                      <a:pt x="197765" y="5419"/>
                    </a:cubicBezTo>
                    <a:cubicBezTo>
                      <a:pt x="163634" y="12298"/>
                      <a:pt x="124740" y="23410"/>
                      <a:pt x="89815" y="41931"/>
                    </a:cubicBezTo>
                    <a:cubicBezTo>
                      <a:pt x="54890" y="60452"/>
                      <a:pt x="-8345" y="127921"/>
                      <a:pt x="915" y="1260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: 図形 1606">
                <a:extLst>
                  <a:ext uri="{FF2B5EF4-FFF2-40B4-BE49-F238E27FC236}">
                    <a16:creationId xmlns:a16="http://schemas.microsoft.com/office/drawing/2014/main" id="{546176C9-D61B-48C5-8B84-3F7EB7511139}"/>
                  </a:ext>
                </a:extLst>
              </p:cNvPr>
              <p:cNvSpPr/>
              <p:nvPr/>
            </p:nvSpPr>
            <p:spPr>
              <a:xfrm>
                <a:off x="6515372" y="5132777"/>
                <a:ext cx="384979" cy="105606"/>
              </a:xfrm>
              <a:custGeom>
                <a:avLst/>
                <a:gdLst>
                  <a:gd name="connsiteX0" fmla="*/ 2903 w 384979"/>
                  <a:gd name="connsiteY0" fmla="*/ 104386 h 105606"/>
                  <a:gd name="connsiteX1" fmla="*/ 99741 w 384979"/>
                  <a:gd name="connsiteY1" fmla="*/ 58348 h 105606"/>
                  <a:gd name="connsiteX2" fmla="*/ 179116 w 384979"/>
                  <a:gd name="connsiteY2" fmla="*/ 18661 h 105606"/>
                  <a:gd name="connsiteX3" fmla="*/ 287066 w 384979"/>
                  <a:gd name="connsiteY3" fmla="*/ 13898 h 105606"/>
                  <a:gd name="connsiteX4" fmla="*/ 383903 w 384979"/>
                  <a:gd name="connsiteY4" fmla="*/ 17073 h 105606"/>
                  <a:gd name="connsiteX5" fmla="*/ 331516 w 384979"/>
                  <a:gd name="connsiteY5" fmla="*/ 5961 h 105606"/>
                  <a:gd name="connsiteX6" fmla="*/ 218803 w 384979"/>
                  <a:gd name="connsiteY6" fmla="*/ 5961 h 105606"/>
                  <a:gd name="connsiteX7" fmla="*/ 2903 w 384979"/>
                  <a:gd name="connsiteY7" fmla="*/ 104386 h 10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979" h="105606">
                    <a:moveTo>
                      <a:pt x="2903" y="104386"/>
                    </a:moveTo>
                    <a:cubicBezTo>
                      <a:pt x="-16941" y="113117"/>
                      <a:pt x="70372" y="72635"/>
                      <a:pt x="99741" y="58348"/>
                    </a:cubicBezTo>
                    <a:cubicBezTo>
                      <a:pt x="129110" y="44061"/>
                      <a:pt x="147895" y="26069"/>
                      <a:pt x="179116" y="18661"/>
                    </a:cubicBezTo>
                    <a:cubicBezTo>
                      <a:pt x="210337" y="11253"/>
                      <a:pt x="287066" y="13898"/>
                      <a:pt x="287066" y="13898"/>
                    </a:cubicBezTo>
                    <a:cubicBezTo>
                      <a:pt x="321197" y="13633"/>
                      <a:pt x="376495" y="18396"/>
                      <a:pt x="383903" y="17073"/>
                    </a:cubicBezTo>
                    <a:cubicBezTo>
                      <a:pt x="391311" y="15750"/>
                      <a:pt x="359033" y="7813"/>
                      <a:pt x="331516" y="5961"/>
                    </a:cubicBezTo>
                    <a:cubicBezTo>
                      <a:pt x="303999" y="4109"/>
                      <a:pt x="270132" y="-6474"/>
                      <a:pt x="218803" y="5961"/>
                    </a:cubicBezTo>
                    <a:cubicBezTo>
                      <a:pt x="167474" y="18396"/>
                      <a:pt x="22747" y="95655"/>
                      <a:pt x="2903" y="1043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: 図形 1607">
                <a:extLst>
                  <a:ext uri="{FF2B5EF4-FFF2-40B4-BE49-F238E27FC236}">
                    <a16:creationId xmlns:a16="http://schemas.microsoft.com/office/drawing/2014/main" id="{BF6B21EC-B625-4FF7-9CC0-A15B5D29AA54}"/>
                  </a:ext>
                </a:extLst>
              </p:cNvPr>
              <p:cNvSpPr/>
              <p:nvPr/>
            </p:nvSpPr>
            <p:spPr>
              <a:xfrm>
                <a:off x="6545122" y="5191505"/>
                <a:ext cx="375054" cy="118949"/>
              </a:xfrm>
              <a:custGeom>
                <a:avLst/>
                <a:gdLst>
                  <a:gd name="connsiteX0" fmla="*/ 3316 w 375054"/>
                  <a:gd name="connsiteY0" fmla="*/ 118683 h 118949"/>
                  <a:gd name="connsiteX1" fmla="*/ 177941 w 375054"/>
                  <a:gd name="connsiteY1" fmla="*/ 25020 h 118949"/>
                  <a:gd name="connsiteX2" fmla="*/ 285891 w 375054"/>
                  <a:gd name="connsiteY2" fmla="*/ 10733 h 118949"/>
                  <a:gd name="connsiteX3" fmla="*/ 374791 w 375054"/>
                  <a:gd name="connsiteY3" fmla="*/ 15495 h 118949"/>
                  <a:gd name="connsiteX4" fmla="*/ 257316 w 375054"/>
                  <a:gd name="connsiteY4" fmla="*/ 1208 h 118949"/>
                  <a:gd name="connsiteX5" fmla="*/ 77928 w 375054"/>
                  <a:gd name="connsiteY5" fmla="*/ 52008 h 118949"/>
                  <a:gd name="connsiteX6" fmla="*/ 3316 w 375054"/>
                  <a:gd name="connsiteY6" fmla="*/ 118683 h 11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054" h="118949">
                    <a:moveTo>
                      <a:pt x="3316" y="118683"/>
                    </a:moveTo>
                    <a:cubicBezTo>
                      <a:pt x="19985" y="114185"/>
                      <a:pt x="130845" y="43012"/>
                      <a:pt x="177941" y="25020"/>
                    </a:cubicBezTo>
                    <a:cubicBezTo>
                      <a:pt x="225037" y="7028"/>
                      <a:pt x="253083" y="12320"/>
                      <a:pt x="285891" y="10733"/>
                    </a:cubicBezTo>
                    <a:cubicBezTo>
                      <a:pt x="318699" y="9145"/>
                      <a:pt x="379553" y="17082"/>
                      <a:pt x="374791" y="15495"/>
                    </a:cubicBezTo>
                    <a:cubicBezTo>
                      <a:pt x="370029" y="13908"/>
                      <a:pt x="306793" y="-4877"/>
                      <a:pt x="257316" y="1208"/>
                    </a:cubicBezTo>
                    <a:cubicBezTo>
                      <a:pt x="207839" y="7293"/>
                      <a:pt x="119732" y="34546"/>
                      <a:pt x="77928" y="52008"/>
                    </a:cubicBezTo>
                    <a:cubicBezTo>
                      <a:pt x="36124" y="69470"/>
                      <a:pt x="-13353" y="123181"/>
                      <a:pt x="3316" y="1186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: 図形 1608">
                <a:extLst>
                  <a:ext uri="{FF2B5EF4-FFF2-40B4-BE49-F238E27FC236}">
                    <a16:creationId xmlns:a16="http://schemas.microsoft.com/office/drawing/2014/main" id="{1D0B3197-64B6-4052-A03D-DF9C15043EA9}"/>
                  </a:ext>
                </a:extLst>
              </p:cNvPr>
              <p:cNvSpPr/>
              <p:nvPr/>
            </p:nvSpPr>
            <p:spPr>
              <a:xfrm>
                <a:off x="6605520" y="5213350"/>
                <a:ext cx="243286" cy="135052"/>
              </a:xfrm>
              <a:custGeom>
                <a:avLst/>
                <a:gdLst>
                  <a:gd name="connsiteX0" fmla="*/ 68 w 243286"/>
                  <a:gd name="connsiteY0" fmla="*/ 134938 h 135052"/>
                  <a:gd name="connsiteX1" fmla="*/ 144530 w 243286"/>
                  <a:gd name="connsiteY1" fmla="*/ 57150 h 135052"/>
                  <a:gd name="connsiteX2" fmla="*/ 235018 w 243286"/>
                  <a:gd name="connsiteY2" fmla="*/ 33338 h 135052"/>
                  <a:gd name="connsiteX3" fmla="*/ 235018 w 243286"/>
                  <a:gd name="connsiteY3" fmla="*/ 0 h 135052"/>
                  <a:gd name="connsiteX4" fmla="*/ 198505 w 243286"/>
                  <a:gd name="connsiteY4" fmla="*/ 33338 h 135052"/>
                  <a:gd name="connsiteX5" fmla="*/ 163580 w 243286"/>
                  <a:gd name="connsiteY5" fmla="*/ 38100 h 135052"/>
                  <a:gd name="connsiteX6" fmla="*/ 68 w 243286"/>
                  <a:gd name="connsiteY6" fmla="*/ 134938 h 13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286" h="135052">
                    <a:moveTo>
                      <a:pt x="68" y="134938"/>
                    </a:moveTo>
                    <a:cubicBezTo>
                      <a:pt x="-3107" y="138113"/>
                      <a:pt x="105372" y="74083"/>
                      <a:pt x="144530" y="57150"/>
                    </a:cubicBezTo>
                    <a:cubicBezTo>
                      <a:pt x="183688" y="40217"/>
                      <a:pt x="219937" y="42863"/>
                      <a:pt x="235018" y="33338"/>
                    </a:cubicBezTo>
                    <a:cubicBezTo>
                      <a:pt x="250099" y="23813"/>
                      <a:pt x="241103" y="0"/>
                      <a:pt x="235018" y="0"/>
                    </a:cubicBezTo>
                    <a:cubicBezTo>
                      <a:pt x="228933" y="0"/>
                      <a:pt x="210411" y="26988"/>
                      <a:pt x="198505" y="33338"/>
                    </a:cubicBezTo>
                    <a:cubicBezTo>
                      <a:pt x="186599" y="39688"/>
                      <a:pt x="194536" y="24342"/>
                      <a:pt x="163580" y="38100"/>
                    </a:cubicBezTo>
                    <a:cubicBezTo>
                      <a:pt x="132624" y="51858"/>
                      <a:pt x="3243" y="131763"/>
                      <a:pt x="68" y="1349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: 図形 1609">
                <a:extLst>
                  <a:ext uri="{FF2B5EF4-FFF2-40B4-BE49-F238E27FC236}">
                    <a16:creationId xmlns:a16="http://schemas.microsoft.com/office/drawing/2014/main" id="{65B637E6-A437-408A-8CFC-E4C03BD06E79}"/>
                  </a:ext>
                </a:extLst>
              </p:cNvPr>
              <p:cNvSpPr/>
              <p:nvPr/>
            </p:nvSpPr>
            <p:spPr>
              <a:xfrm>
                <a:off x="6569021" y="5269541"/>
                <a:ext cx="287012" cy="140698"/>
              </a:xfrm>
              <a:custGeom>
                <a:avLst/>
                <a:gdLst>
                  <a:gd name="connsiteX0" fmla="*/ 54 w 287012"/>
                  <a:gd name="connsiteY0" fmla="*/ 140659 h 140698"/>
                  <a:gd name="connsiteX1" fmla="*/ 120704 w 287012"/>
                  <a:gd name="connsiteY1" fmla="*/ 48584 h 140698"/>
                  <a:gd name="connsiteX2" fmla="*/ 284217 w 287012"/>
                  <a:gd name="connsiteY2" fmla="*/ 959 h 140698"/>
                  <a:gd name="connsiteX3" fmla="*/ 217542 w 287012"/>
                  <a:gd name="connsiteY3" fmla="*/ 20009 h 140698"/>
                  <a:gd name="connsiteX4" fmla="*/ 134992 w 287012"/>
                  <a:gd name="connsiteY4" fmla="*/ 59697 h 140698"/>
                  <a:gd name="connsiteX5" fmla="*/ 54 w 287012"/>
                  <a:gd name="connsiteY5" fmla="*/ 140659 h 14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2" h="140698">
                    <a:moveTo>
                      <a:pt x="54" y="140659"/>
                    </a:moveTo>
                    <a:cubicBezTo>
                      <a:pt x="-2327" y="138807"/>
                      <a:pt x="73344" y="71867"/>
                      <a:pt x="120704" y="48584"/>
                    </a:cubicBezTo>
                    <a:cubicBezTo>
                      <a:pt x="168064" y="25301"/>
                      <a:pt x="284217" y="959"/>
                      <a:pt x="284217" y="959"/>
                    </a:cubicBezTo>
                    <a:cubicBezTo>
                      <a:pt x="300357" y="-3804"/>
                      <a:pt x="242413" y="10219"/>
                      <a:pt x="217542" y="20009"/>
                    </a:cubicBezTo>
                    <a:cubicBezTo>
                      <a:pt x="192671" y="29799"/>
                      <a:pt x="169123" y="40911"/>
                      <a:pt x="134992" y="59697"/>
                    </a:cubicBezTo>
                    <a:cubicBezTo>
                      <a:pt x="100861" y="78483"/>
                      <a:pt x="2435" y="142511"/>
                      <a:pt x="54" y="1406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: 図形 1610">
                <a:extLst>
                  <a:ext uri="{FF2B5EF4-FFF2-40B4-BE49-F238E27FC236}">
                    <a16:creationId xmlns:a16="http://schemas.microsoft.com/office/drawing/2014/main" id="{218BAB34-A41B-42C2-8C9C-ED34A0DA18A9}"/>
                  </a:ext>
                </a:extLst>
              </p:cNvPr>
              <p:cNvSpPr/>
              <p:nvPr/>
            </p:nvSpPr>
            <p:spPr>
              <a:xfrm>
                <a:off x="6656219" y="5286245"/>
                <a:ext cx="185874" cy="117624"/>
              </a:xfrm>
              <a:custGeom>
                <a:avLst/>
                <a:gdLst>
                  <a:gd name="connsiteX0" fmla="*/ 169 w 185874"/>
                  <a:gd name="connsiteY0" fmla="*/ 117605 h 117624"/>
                  <a:gd name="connsiteX1" fmla="*/ 174794 w 185874"/>
                  <a:gd name="connsiteY1" fmla="*/ 27118 h 117624"/>
                  <a:gd name="connsiteX2" fmla="*/ 165269 w 185874"/>
                  <a:gd name="connsiteY2" fmla="*/ 130 h 117624"/>
                  <a:gd name="connsiteX3" fmla="*/ 143044 w 185874"/>
                  <a:gd name="connsiteY3" fmla="*/ 35055 h 117624"/>
                  <a:gd name="connsiteX4" fmla="*/ 169 w 185874"/>
                  <a:gd name="connsiteY4" fmla="*/ 117605 h 11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874" h="117624">
                    <a:moveTo>
                      <a:pt x="169" y="117605"/>
                    </a:moveTo>
                    <a:cubicBezTo>
                      <a:pt x="5461" y="116282"/>
                      <a:pt x="147277" y="46697"/>
                      <a:pt x="174794" y="27118"/>
                    </a:cubicBezTo>
                    <a:cubicBezTo>
                      <a:pt x="202311" y="7539"/>
                      <a:pt x="170561" y="-1193"/>
                      <a:pt x="165269" y="130"/>
                    </a:cubicBezTo>
                    <a:cubicBezTo>
                      <a:pt x="159977" y="1453"/>
                      <a:pt x="170825" y="17857"/>
                      <a:pt x="143044" y="35055"/>
                    </a:cubicBezTo>
                    <a:cubicBezTo>
                      <a:pt x="115263" y="52253"/>
                      <a:pt x="-5123" y="118928"/>
                      <a:pt x="169" y="1176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: 図形 1611">
                <a:extLst>
                  <a:ext uri="{FF2B5EF4-FFF2-40B4-BE49-F238E27FC236}">
                    <a16:creationId xmlns:a16="http://schemas.microsoft.com/office/drawing/2014/main" id="{046D1A52-CDAD-4DDD-B969-37CEE147AC17}"/>
                  </a:ext>
                </a:extLst>
              </p:cNvPr>
              <p:cNvSpPr/>
              <p:nvPr/>
            </p:nvSpPr>
            <p:spPr>
              <a:xfrm>
                <a:off x="6552838" y="5006258"/>
                <a:ext cx="275351" cy="75353"/>
              </a:xfrm>
              <a:custGeom>
                <a:avLst/>
                <a:gdLst>
                  <a:gd name="connsiteX0" fmla="*/ 362 w 275351"/>
                  <a:gd name="connsiteY0" fmla="*/ 75330 h 75353"/>
                  <a:gd name="connsiteX1" fmla="*/ 154350 w 275351"/>
                  <a:gd name="connsiteY1" fmla="*/ 5480 h 75353"/>
                  <a:gd name="connsiteX2" fmla="*/ 275000 w 275351"/>
                  <a:gd name="connsiteY2" fmla="*/ 5480 h 75353"/>
                  <a:gd name="connsiteX3" fmla="*/ 116250 w 275351"/>
                  <a:gd name="connsiteY3" fmla="*/ 13417 h 75353"/>
                  <a:gd name="connsiteX4" fmla="*/ 362 w 275351"/>
                  <a:gd name="connsiteY4" fmla="*/ 75330 h 7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351" h="75353">
                    <a:moveTo>
                      <a:pt x="362" y="75330"/>
                    </a:moveTo>
                    <a:cubicBezTo>
                      <a:pt x="6712" y="74007"/>
                      <a:pt x="108577" y="17122"/>
                      <a:pt x="154350" y="5480"/>
                    </a:cubicBezTo>
                    <a:cubicBezTo>
                      <a:pt x="200123" y="-6162"/>
                      <a:pt x="281350" y="4157"/>
                      <a:pt x="275000" y="5480"/>
                    </a:cubicBezTo>
                    <a:cubicBezTo>
                      <a:pt x="268650" y="6803"/>
                      <a:pt x="159906" y="4950"/>
                      <a:pt x="116250" y="13417"/>
                    </a:cubicBezTo>
                    <a:cubicBezTo>
                      <a:pt x="72594" y="21884"/>
                      <a:pt x="-5988" y="76653"/>
                      <a:pt x="362" y="753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: 図形 1612">
                <a:extLst>
                  <a:ext uri="{FF2B5EF4-FFF2-40B4-BE49-F238E27FC236}">
                    <a16:creationId xmlns:a16="http://schemas.microsoft.com/office/drawing/2014/main" id="{4B1FC2CE-DD3C-4A3F-8435-EAE3F4738310}"/>
                  </a:ext>
                </a:extLst>
              </p:cNvPr>
              <p:cNvSpPr/>
              <p:nvPr/>
            </p:nvSpPr>
            <p:spPr>
              <a:xfrm>
                <a:off x="6559329" y="5031330"/>
                <a:ext cx="267137" cy="67776"/>
              </a:xfrm>
              <a:custGeom>
                <a:avLst/>
                <a:gdLst>
                  <a:gd name="connsiteX0" fmla="*/ 221 w 267137"/>
                  <a:gd name="connsiteY0" fmla="*/ 67720 h 67776"/>
                  <a:gd name="connsiteX1" fmla="*/ 114521 w 267137"/>
                  <a:gd name="connsiteY1" fmla="*/ 5808 h 67776"/>
                  <a:gd name="connsiteX2" fmla="*/ 224059 w 267137"/>
                  <a:gd name="connsiteY2" fmla="*/ 2633 h 67776"/>
                  <a:gd name="connsiteX3" fmla="*/ 263746 w 267137"/>
                  <a:gd name="connsiteY3" fmla="*/ 5808 h 67776"/>
                  <a:gd name="connsiteX4" fmla="*/ 144684 w 267137"/>
                  <a:gd name="connsiteY4" fmla="*/ 16920 h 67776"/>
                  <a:gd name="connsiteX5" fmla="*/ 221 w 267137"/>
                  <a:gd name="connsiteY5" fmla="*/ 67720 h 6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37" h="67776">
                    <a:moveTo>
                      <a:pt x="221" y="67720"/>
                    </a:moveTo>
                    <a:cubicBezTo>
                      <a:pt x="-4806" y="65868"/>
                      <a:pt x="77215" y="16656"/>
                      <a:pt x="114521" y="5808"/>
                    </a:cubicBezTo>
                    <a:cubicBezTo>
                      <a:pt x="151827" y="-5040"/>
                      <a:pt x="199188" y="2633"/>
                      <a:pt x="224059" y="2633"/>
                    </a:cubicBezTo>
                    <a:cubicBezTo>
                      <a:pt x="248930" y="2633"/>
                      <a:pt x="276975" y="3427"/>
                      <a:pt x="263746" y="5808"/>
                    </a:cubicBezTo>
                    <a:cubicBezTo>
                      <a:pt x="250517" y="8189"/>
                      <a:pt x="185430" y="8453"/>
                      <a:pt x="144684" y="16920"/>
                    </a:cubicBezTo>
                    <a:cubicBezTo>
                      <a:pt x="103938" y="25387"/>
                      <a:pt x="5248" y="69572"/>
                      <a:pt x="221" y="677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: 図形 1613">
                <a:extLst>
                  <a:ext uri="{FF2B5EF4-FFF2-40B4-BE49-F238E27FC236}">
                    <a16:creationId xmlns:a16="http://schemas.microsoft.com/office/drawing/2014/main" id="{30235D5B-117C-4DFD-A863-18E735F67F45}"/>
                  </a:ext>
                </a:extLst>
              </p:cNvPr>
              <p:cNvSpPr/>
              <p:nvPr/>
            </p:nvSpPr>
            <p:spPr>
              <a:xfrm>
                <a:off x="6502330" y="5073648"/>
                <a:ext cx="292967" cy="104878"/>
              </a:xfrm>
              <a:custGeom>
                <a:avLst/>
                <a:gdLst>
                  <a:gd name="connsiteX0" fmla="*/ 70 w 292967"/>
                  <a:gd name="connsiteY0" fmla="*/ 104777 h 104878"/>
                  <a:gd name="connsiteX1" fmla="*/ 100083 w 292967"/>
                  <a:gd name="connsiteY1" fmla="*/ 44452 h 104878"/>
                  <a:gd name="connsiteX2" fmla="*/ 177870 w 292967"/>
                  <a:gd name="connsiteY2" fmla="*/ 26990 h 104878"/>
                  <a:gd name="connsiteX3" fmla="*/ 292170 w 292967"/>
                  <a:gd name="connsiteY3" fmla="*/ 2 h 104878"/>
                  <a:gd name="connsiteX4" fmla="*/ 115958 w 292967"/>
                  <a:gd name="connsiteY4" fmla="*/ 28577 h 104878"/>
                  <a:gd name="connsiteX5" fmla="*/ 70 w 292967"/>
                  <a:gd name="connsiteY5" fmla="*/ 104777 h 1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67" h="104878">
                    <a:moveTo>
                      <a:pt x="70" y="104777"/>
                    </a:moveTo>
                    <a:cubicBezTo>
                      <a:pt x="-2576" y="107423"/>
                      <a:pt x="70450" y="57416"/>
                      <a:pt x="100083" y="44452"/>
                    </a:cubicBezTo>
                    <a:cubicBezTo>
                      <a:pt x="129716" y="31487"/>
                      <a:pt x="177870" y="26990"/>
                      <a:pt x="177870" y="26990"/>
                    </a:cubicBezTo>
                    <a:cubicBezTo>
                      <a:pt x="209884" y="19582"/>
                      <a:pt x="302489" y="-263"/>
                      <a:pt x="292170" y="2"/>
                    </a:cubicBezTo>
                    <a:cubicBezTo>
                      <a:pt x="281851" y="266"/>
                      <a:pt x="165964" y="14819"/>
                      <a:pt x="115958" y="28577"/>
                    </a:cubicBezTo>
                    <a:cubicBezTo>
                      <a:pt x="65952" y="42335"/>
                      <a:pt x="2716" y="102131"/>
                      <a:pt x="70" y="1047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: 図形 1614">
                <a:extLst>
                  <a:ext uri="{FF2B5EF4-FFF2-40B4-BE49-F238E27FC236}">
                    <a16:creationId xmlns:a16="http://schemas.microsoft.com/office/drawing/2014/main" id="{96DDBEA6-F67A-4267-8EDA-3DD5A46B3488}"/>
                  </a:ext>
                </a:extLst>
              </p:cNvPr>
              <p:cNvSpPr/>
              <p:nvPr/>
            </p:nvSpPr>
            <p:spPr>
              <a:xfrm>
                <a:off x="6536155" y="5152884"/>
                <a:ext cx="205988" cy="139902"/>
              </a:xfrm>
              <a:custGeom>
                <a:avLst/>
                <a:gdLst>
                  <a:gd name="connsiteX0" fmla="*/ 5933 w 205988"/>
                  <a:gd name="connsiteY0" fmla="*/ 138254 h 139902"/>
                  <a:gd name="connsiteX1" fmla="*/ 164683 w 205988"/>
                  <a:gd name="connsiteY1" fmla="*/ 44591 h 139902"/>
                  <a:gd name="connsiteX2" fmla="*/ 204370 w 205988"/>
                  <a:gd name="connsiteY2" fmla="*/ 14429 h 139902"/>
                  <a:gd name="connsiteX3" fmla="*/ 194845 w 205988"/>
                  <a:gd name="connsiteY3" fmla="*/ 141 h 139902"/>
                  <a:gd name="connsiteX4" fmla="*/ 163095 w 205988"/>
                  <a:gd name="connsiteY4" fmla="*/ 22366 h 139902"/>
                  <a:gd name="connsiteX5" fmla="*/ 47208 w 205988"/>
                  <a:gd name="connsiteY5" fmla="*/ 98566 h 139902"/>
                  <a:gd name="connsiteX6" fmla="*/ 5933 w 205988"/>
                  <a:gd name="connsiteY6" fmla="*/ 138254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988" h="139902">
                    <a:moveTo>
                      <a:pt x="5933" y="138254"/>
                    </a:moveTo>
                    <a:cubicBezTo>
                      <a:pt x="25512" y="129258"/>
                      <a:pt x="131610" y="65228"/>
                      <a:pt x="164683" y="44591"/>
                    </a:cubicBezTo>
                    <a:cubicBezTo>
                      <a:pt x="197756" y="23953"/>
                      <a:pt x="199343" y="21837"/>
                      <a:pt x="204370" y="14429"/>
                    </a:cubicBezTo>
                    <a:cubicBezTo>
                      <a:pt x="209397" y="7021"/>
                      <a:pt x="201724" y="-1182"/>
                      <a:pt x="194845" y="141"/>
                    </a:cubicBezTo>
                    <a:cubicBezTo>
                      <a:pt x="187966" y="1464"/>
                      <a:pt x="163095" y="22366"/>
                      <a:pt x="163095" y="22366"/>
                    </a:cubicBezTo>
                    <a:lnTo>
                      <a:pt x="47208" y="98566"/>
                    </a:lnTo>
                    <a:cubicBezTo>
                      <a:pt x="19162" y="117351"/>
                      <a:pt x="-13646" y="147250"/>
                      <a:pt x="5933" y="1382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: 図形 1615">
                <a:extLst>
                  <a:ext uri="{FF2B5EF4-FFF2-40B4-BE49-F238E27FC236}">
                    <a16:creationId xmlns:a16="http://schemas.microsoft.com/office/drawing/2014/main" id="{CBC5931F-1AD2-4D7B-BB91-B0D696E65B24}"/>
                  </a:ext>
                </a:extLst>
              </p:cNvPr>
              <p:cNvSpPr/>
              <p:nvPr/>
            </p:nvSpPr>
            <p:spPr>
              <a:xfrm>
                <a:off x="6559844" y="5214892"/>
                <a:ext cx="272240" cy="119359"/>
              </a:xfrm>
              <a:custGeom>
                <a:avLst/>
                <a:gdLst>
                  <a:gd name="connsiteX0" fmla="*/ 1294 w 272240"/>
                  <a:gd name="connsiteY0" fmla="*/ 119108 h 119359"/>
                  <a:gd name="connsiteX1" fmla="*/ 131469 w 272240"/>
                  <a:gd name="connsiteY1" fmla="*/ 34971 h 119359"/>
                  <a:gd name="connsiteX2" fmla="*/ 267994 w 272240"/>
                  <a:gd name="connsiteY2" fmla="*/ 14333 h 119359"/>
                  <a:gd name="connsiteX3" fmla="*/ 214019 w 272240"/>
                  <a:gd name="connsiteY3" fmla="*/ 4808 h 119359"/>
                  <a:gd name="connsiteX4" fmla="*/ 1294 w 272240"/>
                  <a:gd name="connsiteY4" fmla="*/ 119108 h 11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40" h="119359">
                    <a:moveTo>
                      <a:pt x="1294" y="119108"/>
                    </a:moveTo>
                    <a:cubicBezTo>
                      <a:pt x="-12464" y="124135"/>
                      <a:pt x="87019" y="52433"/>
                      <a:pt x="131469" y="34971"/>
                    </a:cubicBezTo>
                    <a:cubicBezTo>
                      <a:pt x="175919" y="17509"/>
                      <a:pt x="254236" y="19360"/>
                      <a:pt x="267994" y="14333"/>
                    </a:cubicBezTo>
                    <a:cubicBezTo>
                      <a:pt x="281752" y="9306"/>
                      <a:pt x="261644" y="-8421"/>
                      <a:pt x="214019" y="4808"/>
                    </a:cubicBezTo>
                    <a:cubicBezTo>
                      <a:pt x="166394" y="18037"/>
                      <a:pt x="15052" y="114081"/>
                      <a:pt x="1294" y="119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: 図形 1616">
                <a:extLst>
                  <a:ext uri="{FF2B5EF4-FFF2-40B4-BE49-F238E27FC236}">
                    <a16:creationId xmlns:a16="http://schemas.microsoft.com/office/drawing/2014/main" id="{6F0196F0-E5D4-400F-83AF-6DBB2E489870}"/>
                  </a:ext>
                </a:extLst>
              </p:cNvPr>
              <p:cNvSpPr/>
              <p:nvPr/>
            </p:nvSpPr>
            <p:spPr>
              <a:xfrm>
                <a:off x="6849426" y="5291104"/>
                <a:ext cx="123642" cy="21115"/>
              </a:xfrm>
              <a:custGeom>
                <a:avLst/>
                <a:gdLst>
                  <a:gd name="connsiteX0" fmla="*/ 637 w 123642"/>
                  <a:gd name="connsiteY0" fmla="*/ 34 h 21115"/>
                  <a:gd name="connsiteX1" fmla="*/ 121287 w 123642"/>
                  <a:gd name="connsiteY1" fmla="*/ 15909 h 21115"/>
                  <a:gd name="connsiteX2" fmla="*/ 75249 w 123642"/>
                  <a:gd name="connsiteY2" fmla="*/ 20671 h 21115"/>
                  <a:gd name="connsiteX3" fmla="*/ 637 w 123642"/>
                  <a:gd name="connsiteY3" fmla="*/ 34 h 2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42" h="21115">
                    <a:moveTo>
                      <a:pt x="637" y="34"/>
                    </a:moveTo>
                    <a:cubicBezTo>
                      <a:pt x="8310" y="-760"/>
                      <a:pt x="108852" y="12470"/>
                      <a:pt x="121287" y="15909"/>
                    </a:cubicBezTo>
                    <a:cubicBezTo>
                      <a:pt x="133722" y="19349"/>
                      <a:pt x="93770" y="22258"/>
                      <a:pt x="75249" y="20671"/>
                    </a:cubicBezTo>
                    <a:cubicBezTo>
                      <a:pt x="56728" y="19084"/>
                      <a:pt x="-7036" y="828"/>
                      <a:pt x="637" y="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: 図形 1617">
                <a:extLst>
                  <a:ext uri="{FF2B5EF4-FFF2-40B4-BE49-F238E27FC236}">
                    <a16:creationId xmlns:a16="http://schemas.microsoft.com/office/drawing/2014/main" id="{6AB0FA28-FE5E-4D83-B69A-814975E1DEDF}"/>
                  </a:ext>
                </a:extLst>
              </p:cNvPr>
              <p:cNvSpPr/>
              <p:nvPr/>
            </p:nvSpPr>
            <p:spPr>
              <a:xfrm>
                <a:off x="6637291" y="5344281"/>
                <a:ext cx="357257" cy="102467"/>
              </a:xfrm>
              <a:custGeom>
                <a:avLst/>
                <a:gdLst>
                  <a:gd name="connsiteX0" fmla="*/ 47 w 357257"/>
                  <a:gd name="connsiteY0" fmla="*/ 102432 h 102467"/>
                  <a:gd name="connsiteX1" fmla="*/ 174672 w 357257"/>
                  <a:gd name="connsiteY1" fmla="*/ 8769 h 102467"/>
                  <a:gd name="connsiteX2" fmla="*/ 271509 w 357257"/>
                  <a:gd name="connsiteY2" fmla="*/ 4007 h 102467"/>
                  <a:gd name="connsiteX3" fmla="*/ 335009 w 357257"/>
                  <a:gd name="connsiteY3" fmla="*/ 8769 h 102467"/>
                  <a:gd name="connsiteX4" fmla="*/ 357234 w 357257"/>
                  <a:gd name="connsiteY4" fmla="*/ 29407 h 102467"/>
                  <a:gd name="connsiteX5" fmla="*/ 331834 w 357257"/>
                  <a:gd name="connsiteY5" fmla="*/ 75444 h 102467"/>
                  <a:gd name="connsiteX6" fmla="*/ 257222 w 357257"/>
                  <a:gd name="connsiteY6" fmla="*/ 26232 h 102467"/>
                  <a:gd name="connsiteX7" fmla="*/ 315959 w 357257"/>
                  <a:gd name="connsiteY7" fmla="*/ 48457 h 102467"/>
                  <a:gd name="connsiteX8" fmla="*/ 349297 w 357257"/>
                  <a:gd name="connsiteY8" fmla="*/ 37344 h 102467"/>
                  <a:gd name="connsiteX9" fmla="*/ 319134 w 357257"/>
                  <a:gd name="connsiteY9" fmla="*/ 26232 h 102467"/>
                  <a:gd name="connsiteX10" fmla="*/ 192134 w 357257"/>
                  <a:gd name="connsiteY10" fmla="*/ 19882 h 102467"/>
                  <a:gd name="connsiteX11" fmla="*/ 47 w 357257"/>
                  <a:gd name="connsiteY11" fmla="*/ 102432 h 10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7257" h="102467">
                    <a:moveTo>
                      <a:pt x="47" y="102432"/>
                    </a:moveTo>
                    <a:cubicBezTo>
                      <a:pt x="-2863" y="100580"/>
                      <a:pt x="129429" y="25173"/>
                      <a:pt x="174672" y="8769"/>
                    </a:cubicBezTo>
                    <a:cubicBezTo>
                      <a:pt x="219915" y="-7635"/>
                      <a:pt x="244786" y="4007"/>
                      <a:pt x="271509" y="4007"/>
                    </a:cubicBezTo>
                    <a:cubicBezTo>
                      <a:pt x="298232" y="4007"/>
                      <a:pt x="320722" y="4536"/>
                      <a:pt x="335009" y="8769"/>
                    </a:cubicBezTo>
                    <a:cubicBezTo>
                      <a:pt x="349296" y="13002"/>
                      <a:pt x="357763" y="18295"/>
                      <a:pt x="357234" y="29407"/>
                    </a:cubicBezTo>
                    <a:cubicBezTo>
                      <a:pt x="356705" y="40519"/>
                      <a:pt x="348503" y="75973"/>
                      <a:pt x="331834" y="75444"/>
                    </a:cubicBezTo>
                    <a:cubicBezTo>
                      <a:pt x="315165" y="74915"/>
                      <a:pt x="259868" y="30730"/>
                      <a:pt x="257222" y="26232"/>
                    </a:cubicBezTo>
                    <a:cubicBezTo>
                      <a:pt x="254576" y="21734"/>
                      <a:pt x="300613" y="46605"/>
                      <a:pt x="315959" y="48457"/>
                    </a:cubicBezTo>
                    <a:cubicBezTo>
                      <a:pt x="331305" y="50309"/>
                      <a:pt x="348768" y="41048"/>
                      <a:pt x="349297" y="37344"/>
                    </a:cubicBezTo>
                    <a:cubicBezTo>
                      <a:pt x="349826" y="33640"/>
                      <a:pt x="345328" y="29142"/>
                      <a:pt x="319134" y="26232"/>
                    </a:cubicBezTo>
                    <a:cubicBezTo>
                      <a:pt x="292940" y="23322"/>
                      <a:pt x="243728" y="6918"/>
                      <a:pt x="192134" y="19882"/>
                    </a:cubicBezTo>
                    <a:cubicBezTo>
                      <a:pt x="140540" y="32846"/>
                      <a:pt x="2957" y="104284"/>
                      <a:pt x="47" y="10243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: 図形 1618">
                <a:extLst>
                  <a:ext uri="{FF2B5EF4-FFF2-40B4-BE49-F238E27FC236}">
                    <a16:creationId xmlns:a16="http://schemas.microsoft.com/office/drawing/2014/main" id="{6392903C-1AEE-4AB5-85EF-6B0BB196A2A9}"/>
                  </a:ext>
                </a:extLst>
              </p:cNvPr>
              <p:cNvSpPr/>
              <p:nvPr/>
            </p:nvSpPr>
            <p:spPr>
              <a:xfrm>
                <a:off x="6454770" y="5130443"/>
                <a:ext cx="96537" cy="184671"/>
              </a:xfrm>
              <a:custGeom>
                <a:avLst/>
                <a:gdLst>
                  <a:gd name="connsiteX0" fmla="*/ 5 w 96537"/>
                  <a:gd name="connsiteY0" fmla="*/ 357 h 184671"/>
                  <a:gd name="connsiteX1" fmla="*/ 49218 w 96537"/>
                  <a:gd name="connsiteY1" fmla="*/ 51157 h 184671"/>
                  <a:gd name="connsiteX2" fmla="*/ 38105 w 96537"/>
                  <a:gd name="connsiteY2" fmla="*/ 92432 h 184671"/>
                  <a:gd name="connsiteX3" fmla="*/ 93668 w 96537"/>
                  <a:gd name="connsiteY3" fmla="*/ 119420 h 184671"/>
                  <a:gd name="connsiteX4" fmla="*/ 61918 w 96537"/>
                  <a:gd name="connsiteY4" fmla="*/ 146407 h 184671"/>
                  <a:gd name="connsiteX5" fmla="*/ 92080 w 96537"/>
                  <a:gd name="connsiteY5" fmla="*/ 184507 h 184671"/>
                  <a:gd name="connsiteX6" fmla="*/ 95255 w 96537"/>
                  <a:gd name="connsiteY6" fmla="*/ 130532 h 184671"/>
                  <a:gd name="connsiteX7" fmla="*/ 80968 w 96537"/>
                  <a:gd name="connsiteY7" fmla="*/ 101957 h 184671"/>
                  <a:gd name="connsiteX8" fmla="*/ 57155 w 96537"/>
                  <a:gd name="connsiteY8" fmla="*/ 71795 h 184671"/>
                  <a:gd name="connsiteX9" fmla="*/ 46043 w 96537"/>
                  <a:gd name="connsiteY9" fmla="*/ 30520 h 184671"/>
                  <a:gd name="connsiteX10" fmla="*/ 5 w 96537"/>
                  <a:gd name="connsiteY10" fmla="*/ 357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537" h="184671">
                    <a:moveTo>
                      <a:pt x="5" y="357"/>
                    </a:moveTo>
                    <a:cubicBezTo>
                      <a:pt x="534" y="3796"/>
                      <a:pt x="42868" y="35811"/>
                      <a:pt x="49218" y="51157"/>
                    </a:cubicBezTo>
                    <a:cubicBezTo>
                      <a:pt x="55568" y="66503"/>
                      <a:pt x="30697" y="81055"/>
                      <a:pt x="38105" y="92432"/>
                    </a:cubicBezTo>
                    <a:cubicBezTo>
                      <a:pt x="45513" y="103809"/>
                      <a:pt x="89699" y="110424"/>
                      <a:pt x="93668" y="119420"/>
                    </a:cubicBezTo>
                    <a:cubicBezTo>
                      <a:pt x="97637" y="128416"/>
                      <a:pt x="62183" y="135559"/>
                      <a:pt x="61918" y="146407"/>
                    </a:cubicBezTo>
                    <a:cubicBezTo>
                      <a:pt x="61653" y="157255"/>
                      <a:pt x="86524" y="187153"/>
                      <a:pt x="92080" y="184507"/>
                    </a:cubicBezTo>
                    <a:cubicBezTo>
                      <a:pt x="97636" y="181861"/>
                      <a:pt x="97107" y="144290"/>
                      <a:pt x="95255" y="130532"/>
                    </a:cubicBezTo>
                    <a:cubicBezTo>
                      <a:pt x="93403" y="116774"/>
                      <a:pt x="87318" y="111746"/>
                      <a:pt x="80968" y="101957"/>
                    </a:cubicBezTo>
                    <a:cubicBezTo>
                      <a:pt x="74618" y="92168"/>
                      <a:pt x="62976" y="83701"/>
                      <a:pt x="57155" y="71795"/>
                    </a:cubicBezTo>
                    <a:cubicBezTo>
                      <a:pt x="51334" y="59889"/>
                      <a:pt x="51864" y="41897"/>
                      <a:pt x="46043" y="30520"/>
                    </a:cubicBezTo>
                    <a:cubicBezTo>
                      <a:pt x="40222" y="19143"/>
                      <a:pt x="-524" y="-3082"/>
                      <a:pt x="5" y="3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: 図形 1619">
                <a:extLst>
                  <a:ext uri="{FF2B5EF4-FFF2-40B4-BE49-F238E27FC236}">
                    <a16:creationId xmlns:a16="http://schemas.microsoft.com/office/drawing/2014/main" id="{2BD4D557-241B-405F-A101-6FC220493089}"/>
                  </a:ext>
                </a:extLst>
              </p:cNvPr>
              <p:cNvSpPr/>
              <p:nvPr/>
            </p:nvSpPr>
            <p:spPr>
              <a:xfrm>
                <a:off x="6550718" y="5295806"/>
                <a:ext cx="52491" cy="188107"/>
              </a:xfrm>
              <a:custGeom>
                <a:avLst/>
                <a:gdLst>
                  <a:gd name="connsiteX0" fmla="*/ 5657 w 52491"/>
                  <a:gd name="connsiteY0" fmla="*/ 94 h 188107"/>
                  <a:gd name="connsiteX1" fmla="*/ 895 w 52491"/>
                  <a:gd name="connsiteY1" fmla="*/ 66769 h 188107"/>
                  <a:gd name="connsiteX2" fmla="*/ 21532 w 52491"/>
                  <a:gd name="connsiteY2" fmla="*/ 93757 h 188107"/>
                  <a:gd name="connsiteX3" fmla="*/ 15182 w 52491"/>
                  <a:gd name="connsiteY3" fmla="*/ 112807 h 188107"/>
                  <a:gd name="connsiteX4" fmla="*/ 51695 w 52491"/>
                  <a:gd name="connsiteY4" fmla="*/ 187419 h 188107"/>
                  <a:gd name="connsiteX5" fmla="*/ 38995 w 52491"/>
                  <a:gd name="connsiteY5" fmla="*/ 146144 h 188107"/>
                  <a:gd name="connsiteX6" fmla="*/ 23120 w 52491"/>
                  <a:gd name="connsiteY6" fmla="*/ 82644 h 188107"/>
                  <a:gd name="connsiteX7" fmla="*/ 5657 w 52491"/>
                  <a:gd name="connsiteY7" fmla="*/ 94 h 1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1" h="188107">
                    <a:moveTo>
                      <a:pt x="5657" y="94"/>
                    </a:moveTo>
                    <a:cubicBezTo>
                      <a:pt x="1953" y="-2552"/>
                      <a:pt x="-1751" y="51159"/>
                      <a:pt x="895" y="66769"/>
                    </a:cubicBezTo>
                    <a:cubicBezTo>
                      <a:pt x="3541" y="82379"/>
                      <a:pt x="19151" y="86084"/>
                      <a:pt x="21532" y="93757"/>
                    </a:cubicBezTo>
                    <a:cubicBezTo>
                      <a:pt x="23913" y="101430"/>
                      <a:pt x="10155" y="97197"/>
                      <a:pt x="15182" y="112807"/>
                    </a:cubicBezTo>
                    <a:cubicBezTo>
                      <a:pt x="20209" y="128417"/>
                      <a:pt x="47726" y="181863"/>
                      <a:pt x="51695" y="187419"/>
                    </a:cubicBezTo>
                    <a:cubicBezTo>
                      <a:pt x="55664" y="192975"/>
                      <a:pt x="43758" y="163607"/>
                      <a:pt x="38995" y="146144"/>
                    </a:cubicBezTo>
                    <a:cubicBezTo>
                      <a:pt x="34232" y="128681"/>
                      <a:pt x="26295" y="104604"/>
                      <a:pt x="23120" y="82644"/>
                    </a:cubicBezTo>
                    <a:cubicBezTo>
                      <a:pt x="19945" y="60684"/>
                      <a:pt x="9361" y="2740"/>
                      <a:pt x="5657" y="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: 図形 1620">
                <a:extLst>
                  <a:ext uri="{FF2B5EF4-FFF2-40B4-BE49-F238E27FC236}">
                    <a16:creationId xmlns:a16="http://schemas.microsoft.com/office/drawing/2014/main" id="{3C64911E-C9D8-4DD2-B16F-D3FD1D2FB766}"/>
                  </a:ext>
                </a:extLst>
              </p:cNvPr>
              <p:cNvSpPr/>
              <p:nvPr/>
            </p:nvSpPr>
            <p:spPr>
              <a:xfrm>
                <a:off x="6822161" y="4987925"/>
                <a:ext cx="151370" cy="430968"/>
              </a:xfrm>
              <a:custGeom>
                <a:avLst/>
                <a:gdLst>
                  <a:gd name="connsiteX0" fmla="*/ 13614 w 151370"/>
                  <a:gd name="connsiteY0" fmla="*/ 0 h 430968"/>
                  <a:gd name="connsiteX1" fmla="*/ 21552 w 151370"/>
                  <a:gd name="connsiteY1" fmla="*/ 66675 h 430968"/>
                  <a:gd name="connsiteX2" fmla="*/ 61239 w 151370"/>
                  <a:gd name="connsiteY2" fmla="*/ 85725 h 430968"/>
                  <a:gd name="connsiteX3" fmla="*/ 51714 w 151370"/>
                  <a:gd name="connsiteY3" fmla="*/ 136525 h 430968"/>
                  <a:gd name="connsiteX4" fmla="*/ 86639 w 151370"/>
                  <a:gd name="connsiteY4" fmla="*/ 176213 h 430968"/>
                  <a:gd name="connsiteX5" fmla="*/ 77114 w 151370"/>
                  <a:gd name="connsiteY5" fmla="*/ 212725 h 430968"/>
                  <a:gd name="connsiteX6" fmla="*/ 123152 w 151370"/>
                  <a:gd name="connsiteY6" fmla="*/ 261938 h 430968"/>
                  <a:gd name="connsiteX7" fmla="*/ 112039 w 151370"/>
                  <a:gd name="connsiteY7" fmla="*/ 284163 h 430968"/>
                  <a:gd name="connsiteX8" fmla="*/ 150139 w 151370"/>
                  <a:gd name="connsiteY8" fmla="*/ 298450 h 430968"/>
                  <a:gd name="connsiteX9" fmla="*/ 140614 w 151370"/>
                  <a:gd name="connsiteY9" fmla="*/ 384175 h 430968"/>
                  <a:gd name="connsiteX10" fmla="*/ 126327 w 151370"/>
                  <a:gd name="connsiteY10" fmla="*/ 428625 h 430968"/>
                  <a:gd name="connsiteX11" fmla="*/ 148552 w 151370"/>
                  <a:gd name="connsiteY11" fmla="*/ 314325 h 430968"/>
                  <a:gd name="connsiteX12" fmla="*/ 112039 w 151370"/>
                  <a:gd name="connsiteY12" fmla="*/ 231775 h 430968"/>
                  <a:gd name="connsiteX13" fmla="*/ 45364 w 151370"/>
                  <a:gd name="connsiteY13" fmla="*/ 125413 h 430968"/>
                  <a:gd name="connsiteX14" fmla="*/ 2502 w 151370"/>
                  <a:gd name="connsiteY14" fmla="*/ 66675 h 430968"/>
                  <a:gd name="connsiteX15" fmla="*/ 13614 w 151370"/>
                  <a:gd name="connsiteY15" fmla="*/ 0 h 4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1370" h="430968">
                    <a:moveTo>
                      <a:pt x="13614" y="0"/>
                    </a:moveTo>
                    <a:cubicBezTo>
                      <a:pt x="16789" y="0"/>
                      <a:pt x="13615" y="52388"/>
                      <a:pt x="21552" y="66675"/>
                    </a:cubicBezTo>
                    <a:cubicBezTo>
                      <a:pt x="29489" y="80962"/>
                      <a:pt x="56212" y="74083"/>
                      <a:pt x="61239" y="85725"/>
                    </a:cubicBezTo>
                    <a:cubicBezTo>
                      <a:pt x="66266" y="97367"/>
                      <a:pt x="47481" y="121444"/>
                      <a:pt x="51714" y="136525"/>
                    </a:cubicBezTo>
                    <a:cubicBezTo>
                      <a:pt x="55947" y="151606"/>
                      <a:pt x="82406" y="163513"/>
                      <a:pt x="86639" y="176213"/>
                    </a:cubicBezTo>
                    <a:cubicBezTo>
                      <a:pt x="90872" y="188913"/>
                      <a:pt x="71029" y="198438"/>
                      <a:pt x="77114" y="212725"/>
                    </a:cubicBezTo>
                    <a:cubicBezTo>
                      <a:pt x="83200" y="227013"/>
                      <a:pt x="117331" y="250032"/>
                      <a:pt x="123152" y="261938"/>
                    </a:cubicBezTo>
                    <a:cubicBezTo>
                      <a:pt x="128973" y="273844"/>
                      <a:pt x="107541" y="278078"/>
                      <a:pt x="112039" y="284163"/>
                    </a:cubicBezTo>
                    <a:cubicBezTo>
                      <a:pt x="116537" y="290248"/>
                      <a:pt x="145377" y="281781"/>
                      <a:pt x="150139" y="298450"/>
                    </a:cubicBezTo>
                    <a:cubicBezTo>
                      <a:pt x="154902" y="315119"/>
                      <a:pt x="144583" y="362479"/>
                      <a:pt x="140614" y="384175"/>
                    </a:cubicBezTo>
                    <a:cubicBezTo>
                      <a:pt x="136645" y="405871"/>
                      <a:pt x="125004" y="440267"/>
                      <a:pt x="126327" y="428625"/>
                    </a:cubicBezTo>
                    <a:cubicBezTo>
                      <a:pt x="127650" y="416983"/>
                      <a:pt x="150933" y="347133"/>
                      <a:pt x="148552" y="314325"/>
                    </a:cubicBezTo>
                    <a:cubicBezTo>
                      <a:pt x="146171" y="281517"/>
                      <a:pt x="129237" y="263260"/>
                      <a:pt x="112039" y="231775"/>
                    </a:cubicBezTo>
                    <a:cubicBezTo>
                      <a:pt x="94841" y="200290"/>
                      <a:pt x="63620" y="152930"/>
                      <a:pt x="45364" y="125413"/>
                    </a:cubicBezTo>
                    <a:cubicBezTo>
                      <a:pt x="27108" y="97896"/>
                      <a:pt x="11233" y="87312"/>
                      <a:pt x="2502" y="66675"/>
                    </a:cubicBezTo>
                    <a:cubicBezTo>
                      <a:pt x="-6229" y="46038"/>
                      <a:pt x="10439" y="0"/>
                      <a:pt x="13614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: 図形 1621">
                <a:extLst>
                  <a:ext uri="{FF2B5EF4-FFF2-40B4-BE49-F238E27FC236}">
                    <a16:creationId xmlns:a16="http://schemas.microsoft.com/office/drawing/2014/main" id="{1F032CC8-F74B-4F81-A454-DBDFDBEBE1C9}"/>
                  </a:ext>
                </a:extLst>
              </p:cNvPr>
              <p:cNvSpPr/>
              <p:nvPr/>
            </p:nvSpPr>
            <p:spPr>
              <a:xfrm>
                <a:off x="6619841" y="5382200"/>
                <a:ext cx="320939" cy="97924"/>
              </a:xfrm>
              <a:custGeom>
                <a:avLst/>
                <a:gdLst>
                  <a:gd name="connsiteX0" fmla="*/ 34 w 320939"/>
                  <a:gd name="connsiteY0" fmla="*/ 97850 h 97924"/>
                  <a:gd name="connsiteX1" fmla="*/ 230222 w 320939"/>
                  <a:gd name="connsiteY1" fmla="*/ 18475 h 97924"/>
                  <a:gd name="connsiteX2" fmla="*/ 320709 w 320939"/>
                  <a:gd name="connsiteY2" fmla="*/ 18475 h 97924"/>
                  <a:gd name="connsiteX3" fmla="*/ 247684 w 320939"/>
                  <a:gd name="connsiteY3" fmla="*/ 2600 h 97924"/>
                  <a:gd name="connsiteX4" fmla="*/ 34 w 320939"/>
                  <a:gd name="connsiteY4" fmla="*/ 97850 h 9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939" h="97924">
                    <a:moveTo>
                      <a:pt x="34" y="97850"/>
                    </a:moveTo>
                    <a:cubicBezTo>
                      <a:pt x="-2876" y="100496"/>
                      <a:pt x="176776" y="31704"/>
                      <a:pt x="230222" y="18475"/>
                    </a:cubicBezTo>
                    <a:cubicBezTo>
                      <a:pt x="283668" y="5246"/>
                      <a:pt x="317799" y="21121"/>
                      <a:pt x="320709" y="18475"/>
                    </a:cubicBezTo>
                    <a:cubicBezTo>
                      <a:pt x="323619" y="15829"/>
                      <a:pt x="299013" y="-7719"/>
                      <a:pt x="247684" y="2600"/>
                    </a:cubicBezTo>
                    <a:cubicBezTo>
                      <a:pt x="196355" y="12919"/>
                      <a:pt x="2944" y="95204"/>
                      <a:pt x="34" y="978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: 図形 1622">
                <a:extLst>
                  <a:ext uri="{FF2B5EF4-FFF2-40B4-BE49-F238E27FC236}">
                    <a16:creationId xmlns:a16="http://schemas.microsoft.com/office/drawing/2014/main" id="{DBE2138F-39C4-4E67-B31F-19215FBF0737}"/>
                  </a:ext>
                </a:extLst>
              </p:cNvPr>
              <p:cNvSpPr/>
              <p:nvPr/>
            </p:nvSpPr>
            <p:spPr>
              <a:xfrm>
                <a:off x="5851030" y="4861552"/>
                <a:ext cx="172356" cy="90380"/>
              </a:xfrm>
              <a:custGeom>
                <a:avLst/>
                <a:gdLst>
                  <a:gd name="connsiteX0" fmla="*/ 171945 w 172356"/>
                  <a:gd name="connsiteY0" fmla="*/ 42236 h 90380"/>
                  <a:gd name="connsiteX1" fmla="*/ 10020 w 172356"/>
                  <a:gd name="connsiteY1" fmla="*/ 961 h 90380"/>
                  <a:gd name="connsiteX2" fmla="*/ 17958 w 172356"/>
                  <a:gd name="connsiteY2" fmla="*/ 89861 h 90380"/>
                  <a:gd name="connsiteX3" fmla="*/ 22720 w 172356"/>
                  <a:gd name="connsiteY3" fmla="*/ 37473 h 90380"/>
                  <a:gd name="connsiteX4" fmla="*/ 54470 w 172356"/>
                  <a:gd name="connsiteY4" fmla="*/ 34298 h 90380"/>
                  <a:gd name="connsiteX5" fmla="*/ 171945 w 172356"/>
                  <a:gd name="connsiteY5" fmla="*/ 42236 h 9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356" h="90380">
                    <a:moveTo>
                      <a:pt x="171945" y="42236"/>
                    </a:moveTo>
                    <a:cubicBezTo>
                      <a:pt x="164537" y="36680"/>
                      <a:pt x="35684" y="-6977"/>
                      <a:pt x="10020" y="961"/>
                    </a:cubicBezTo>
                    <a:cubicBezTo>
                      <a:pt x="-15645" y="8898"/>
                      <a:pt x="15841" y="83776"/>
                      <a:pt x="17958" y="89861"/>
                    </a:cubicBezTo>
                    <a:cubicBezTo>
                      <a:pt x="20075" y="95946"/>
                      <a:pt x="16635" y="46734"/>
                      <a:pt x="22720" y="37473"/>
                    </a:cubicBezTo>
                    <a:cubicBezTo>
                      <a:pt x="28805" y="28212"/>
                      <a:pt x="24308" y="29271"/>
                      <a:pt x="54470" y="34298"/>
                    </a:cubicBezTo>
                    <a:cubicBezTo>
                      <a:pt x="84632" y="39325"/>
                      <a:pt x="179353" y="47792"/>
                      <a:pt x="171945" y="422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: 図形 1623">
                <a:extLst>
                  <a:ext uri="{FF2B5EF4-FFF2-40B4-BE49-F238E27FC236}">
                    <a16:creationId xmlns:a16="http://schemas.microsoft.com/office/drawing/2014/main" id="{6F303619-909F-427A-9815-4E8C80112747}"/>
                  </a:ext>
                </a:extLst>
              </p:cNvPr>
              <p:cNvSpPr/>
              <p:nvPr/>
            </p:nvSpPr>
            <p:spPr>
              <a:xfrm>
                <a:off x="5635096" y="4764088"/>
                <a:ext cx="105500" cy="72029"/>
              </a:xfrm>
              <a:custGeom>
                <a:avLst/>
                <a:gdLst>
                  <a:gd name="connsiteX0" fmla="*/ 105304 w 105500"/>
                  <a:gd name="connsiteY0" fmla="*/ 69850 h 72029"/>
                  <a:gd name="connsiteX1" fmla="*/ 6879 w 105500"/>
                  <a:gd name="connsiteY1" fmla="*/ 55562 h 72029"/>
                  <a:gd name="connsiteX2" fmla="*/ 16404 w 105500"/>
                  <a:gd name="connsiteY2" fmla="*/ 12700 h 72029"/>
                  <a:gd name="connsiteX3" fmla="*/ 81492 w 105500"/>
                  <a:gd name="connsiteY3" fmla="*/ 0 h 72029"/>
                  <a:gd name="connsiteX4" fmla="*/ 33867 w 105500"/>
                  <a:gd name="connsiteY4" fmla="*/ 12700 h 72029"/>
                  <a:gd name="connsiteX5" fmla="*/ 105304 w 105500"/>
                  <a:gd name="connsiteY5" fmla="*/ 69850 h 7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500" h="72029">
                    <a:moveTo>
                      <a:pt x="105304" y="69850"/>
                    </a:moveTo>
                    <a:cubicBezTo>
                      <a:pt x="100806" y="76994"/>
                      <a:pt x="21696" y="65087"/>
                      <a:pt x="6879" y="55562"/>
                    </a:cubicBezTo>
                    <a:cubicBezTo>
                      <a:pt x="-7938" y="46037"/>
                      <a:pt x="3969" y="21960"/>
                      <a:pt x="16404" y="12700"/>
                    </a:cubicBezTo>
                    <a:cubicBezTo>
                      <a:pt x="28839" y="3440"/>
                      <a:pt x="78582" y="0"/>
                      <a:pt x="81492" y="0"/>
                    </a:cubicBezTo>
                    <a:cubicBezTo>
                      <a:pt x="84402" y="0"/>
                      <a:pt x="32280" y="529"/>
                      <a:pt x="33867" y="12700"/>
                    </a:cubicBezTo>
                    <a:cubicBezTo>
                      <a:pt x="35454" y="24871"/>
                      <a:pt x="109802" y="62706"/>
                      <a:pt x="105304" y="698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: 図形 1624">
                <a:extLst>
                  <a:ext uri="{FF2B5EF4-FFF2-40B4-BE49-F238E27FC236}">
                    <a16:creationId xmlns:a16="http://schemas.microsoft.com/office/drawing/2014/main" id="{30692C21-5751-428B-BDC4-B5024D86244E}"/>
                  </a:ext>
                </a:extLst>
              </p:cNvPr>
              <p:cNvSpPr/>
              <p:nvPr/>
            </p:nvSpPr>
            <p:spPr>
              <a:xfrm>
                <a:off x="5665744" y="4769230"/>
                <a:ext cx="76056" cy="64996"/>
              </a:xfrm>
              <a:custGeom>
                <a:avLst/>
                <a:gdLst>
                  <a:gd name="connsiteX0" fmla="*/ 44 w 76056"/>
                  <a:gd name="connsiteY0" fmla="*/ 1208 h 64996"/>
                  <a:gd name="connsiteX1" fmla="*/ 73069 w 76056"/>
                  <a:gd name="connsiteY1" fmla="*/ 12320 h 64996"/>
                  <a:gd name="connsiteX2" fmla="*/ 61956 w 76056"/>
                  <a:gd name="connsiteY2" fmla="*/ 64708 h 64996"/>
                  <a:gd name="connsiteX3" fmla="*/ 61956 w 76056"/>
                  <a:gd name="connsiteY3" fmla="*/ 32958 h 64996"/>
                  <a:gd name="connsiteX4" fmla="*/ 44 w 76056"/>
                  <a:gd name="connsiteY4" fmla="*/ 1208 h 6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56" h="64996">
                    <a:moveTo>
                      <a:pt x="44" y="1208"/>
                    </a:moveTo>
                    <a:cubicBezTo>
                      <a:pt x="1896" y="-2232"/>
                      <a:pt x="62750" y="1737"/>
                      <a:pt x="73069" y="12320"/>
                    </a:cubicBezTo>
                    <a:cubicBezTo>
                      <a:pt x="83388" y="22903"/>
                      <a:pt x="63808" y="61268"/>
                      <a:pt x="61956" y="64708"/>
                    </a:cubicBezTo>
                    <a:cubicBezTo>
                      <a:pt x="60104" y="68148"/>
                      <a:pt x="69629" y="39837"/>
                      <a:pt x="61956" y="32958"/>
                    </a:cubicBezTo>
                    <a:cubicBezTo>
                      <a:pt x="54283" y="26079"/>
                      <a:pt x="-1808" y="4648"/>
                      <a:pt x="44" y="12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: 図形 1625">
                <a:extLst>
                  <a:ext uri="{FF2B5EF4-FFF2-40B4-BE49-F238E27FC236}">
                    <a16:creationId xmlns:a16="http://schemas.microsoft.com/office/drawing/2014/main" id="{5A0873EF-3471-46B3-9655-5AB0AB75FC58}"/>
                  </a:ext>
                </a:extLst>
              </p:cNvPr>
              <p:cNvSpPr/>
              <p:nvPr/>
            </p:nvSpPr>
            <p:spPr>
              <a:xfrm>
                <a:off x="5768727" y="4713173"/>
                <a:ext cx="40429" cy="116111"/>
              </a:xfrm>
              <a:custGeom>
                <a:avLst/>
                <a:gdLst>
                  <a:gd name="connsiteX0" fmla="*/ 248 w 40429"/>
                  <a:gd name="connsiteY0" fmla="*/ 115 h 116111"/>
                  <a:gd name="connsiteX1" fmla="*/ 39936 w 40429"/>
                  <a:gd name="connsiteY1" fmla="*/ 62027 h 116111"/>
                  <a:gd name="connsiteX2" fmla="*/ 22473 w 40429"/>
                  <a:gd name="connsiteY2" fmla="*/ 116002 h 116111"/>
                  <a:gd name="connsiteX3" fmla="*/ 22473 w 40429"/>
                  <a:gd name="connsiteY3" fmla="*/ 47740 h 116111"/>
                  <a:gd name="connsiteX4" fmla="*/ 248 w 40429"/>
                  <a:gd name="connsiteY4" fmla="*/ 115 h 11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29" h="116111">
                    <a:moveTo>
                      <a:pt x="248" y="115"/>
                    </a:moveTo>
                    <a:cubicBezTo>
                      <a:pt x="3158" y="2496"/>
                      <a:pt x="36232" y="42713"/>
                      <a:pt x="39936" y="62027"/>
                    </a:cubicBezTo>
                    <a:cubicBezTo>
                      <a:pt x="43640" y="81341"/>
                      <a:pt x="25383" y="118383"/>
                      <a:pt x="22473" y="116002"/>
                    </a:cubicBezTo>
                    <a:cubicBezTo>
                      <a:pt x="19563" y="113621"/>
                      <a:pt x="24060" y="62821"/>
                      <a:pt x="22473" y="47740"/>
                    </a:cubicBezTo>
                    <a:cubicBezTo>
                      <a:pt x="20886" y="32659"/>
                      <a:pt x="-2662" y="-2266"/>
                      <a:pt x="248" y="1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7" name="フリーフォーム: 図形 1626">
                <a:extLst>
                  <a:ext uri="{FF2B5EF4-FFF2-40B4-BE49-F238E27FC236}">
                    <a16:creationId xmlns:a16="http://schemas.microsoft.com/office/drawing/2014/main" id="{336E1E9D-C0CC-4289-890F-3DB2689404B2}"/>
                  </a:ext>
                </a:extLst>
              </p:cNvPr>
              <p:cNvSpPr/>
              <p:nvPr/>
            </p:nvSpPr>
            <p:spPr>
              <a:xfrm>
                <a:off x="5616568" y="4737164"/>
                <a:ext cx="155194" cy="65529"/>
              </a:xfrm>
              <a:custGeom>
                <a:avLst/>
                <a:gdLst>
                  <a:gd name="connsiteX0" fmla="*/ 7 w 155194"/>
                  <a:gd name="connsiteY0" fmla="*/ 4699 h 65529"/>
                  <a:gd name="connsiteX1" fmla="*/ 141295 w 155194"/>
                  <a:gd name="connsiteY1" fmla="*/ 6286 h 65529"/>
                  <a:gd name="connsiteX2" fmla="*/ 149232 w 155194"/>
                  <a:gd name="connsiteY2" fmla="*/ 65024 h 65529"/>
                  <a:gd name="connsiteX3" fmla="*/ 134945 w 155194"/>
                  <a:gd name="connsiteY3" fmla="*/ 33274 h 65529"/>
                  <a:gd name="connsiteX4" fmla="*/ 7 w 155194"/>
                  <a:gd name="connsiteY4" fmla="*/ 4699 h 6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94" h="65529">
                    <a:moveTo>
                      <a:pt x="7" y="4699"/>
                    </a:moveTo>
                    <a:cubicBezTo>
                      <a:pt x="1065" y="201"/>
                      <a:pt x="116424" y="-3768"/>
                      <a:pt x="141295" y="6286"/>
                    </a:cubicBezTo>
                    <a:cubicBezTo>
                      <a:pt x="166166" y="16340"/>
                      <a:pt x="150290" y="60526"/>
                      <a:pt x="149232" y="65024"/>
                    </a:cubicBezTo>
                    <a:cubicBezTo>
                      <a:pt x="148174" y="69522"/>
                      <a:pt x="155318" y="42799"/>
                      <a:pt x="134945" y="33274"/>
                    </a:cubicBezTo>
                    <a:cubicBezTo>
                      <a:pt x="114572" y="23749"/>
                      <a:pt x="-1051" y="9197"/>
                      <a:pt x="7" y="46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8" name="フリーフォーム: 図形 1627">
                <a:extLst>
                  <a:ext uri="{FF2B5EF4-FFF2-40B4-BE49-F238E27FC236}">
                    <a16:creationId xmlns:a16="http://schemas.microsoft.com/office/drawing/2014/main" id="{24DC6D6B-3499-4915-8065-5A8D507B77CE}"/>
                  </a:ext>
                </a:extLst>
              </p:cNvPr>
              <p:cNvSpPr/>
              <p:nvPr/>
            </p:nvSpPr>
            <p:spPr>
              <a:xfrm>
                <a:off x="5092700" y="4529138"/>
                <a:ext cx="302010" cy="149728"/>
              </a:xfrm>
              <a:custGeom>
                <a:avLst/>
                <a:gdLst>
                  <a:gd name="connsiteX0" fmla="*/ 55563 w 302010"/>
                  <a:gd name="connsiteY0" fmla="*/ 60325 h 149728"/>
                  <a:gd name="connsiteX1" fmla="*/ 301625 w 302010"/>
                  <a:gd name="connsiteY1" fmla="*/ 149225 h 149728"/>
                  <a:gd name="connsiteX2" fmla="*/ 109538 w 302010"/>
                  <a:gd name="connsiteY2" fmla="*/ 92075 h 149728"/>
                  <a:gd name="connsiteX3" fmla="*/ 0 w 302010"/>
                  <a:gd name="connsiteY3" fmla="*/ 0 h 14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010" h="149728">
                    <a:moveTo>
                      <a:pt x="55563" y="60325"/>
                    </a:moveTo>
                    <a:lnTo>
                      <a:pt x="301625" y="149225"/>
                    </a:lnTo>
                    <a:cubicBezTo>
                      <a:pt x="310621" y="154517"/>
                      <a:pt x="159809" y="116946"/>
                      <a:pt x="109538" y="92075"/>
                    </a:cubicBezTo>
                    <a:cubicBezTo>
                      <a:pt x="59267" y="67204"/>
                      <a:pt x="29633" y="33602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9" name="フリーフォーム: 図形 1628">
                <a:extLst>
                  <a:ext uri="{FF2B5EF4-FFF2-40B4-BE49-F238E27FC236}">
                    <a16:creationId xmlns:a16="http://schemas.microsoft.com/office/drawing/2014/main" id="{041EE016-AEA2-49A0-903D-A37F4B9DD393}"/>
                  </a:ext>
                </a:extLst>
              </p:cNvPr>
              <p:cNvSpPr/>
              <p:nvPr/>
            </p:nvSpPr>
            <p:spPr>
              <a:xfrm>
                <a:off x="5621293" y="4548025"/>
                <a:ext cx="100073" cy="114494"/>
              </a:xfrm>
              <a:custGeom>
                <a:avLst/>
                <a:gdLst>
                  <a:gd name="connsiteX0" fmla="*/ 100057 w 100073"/>
                  <a:gd name="connsiteY0" fmla="*/ 163 h 114494"/>
                  <a:gd name="connsiteX1" fmla="*/ 33382 w 100073"/>
                  <a:gd name="connsiteY1" fmla="*/ 39850 h 114494"/>
                  <a:gd name="connsiteX2" fmla="*/ 45 w 100073"/>
                  <a:gd name="connsiteY2" fmla="*/ 73188 h 114494"/>
                  <a:gd name="connsiteX3" fmla="*/ 39732 w 100073"/>
                  <a:gd name="connsiteY3" fmla="*/ 114463 h 114494"/>
                  <a:gd name="connsiteX4" fmla="*/ 17507 w 100073"/>
                  <a:gd name="connsiteY4" fmla="*/ 79538 h 114494"/>
                  <a:gd name="connsiteX5" fmla="*/ 27032 w 100073"/>
                  <a:gd name="connsiteY5" fmla="*/ 55725 h 114494"/>
                  <a:gd name="connsiteX6" fmla="*/ 100057 w 100073"/>
                  <a:gd name="connsiteY6" fmla="*/ 163 h 11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73" h="114494">
                    <a:moveTo>
                      <a:pt x="100057" y="163"/>
                    </a:moveTo>
                    <a:cubicBezTo>
                      <a:pt x="101115" y="-2483"/>
                      <a:pt x="50051" y="27679"/>
                      <a:pt x="33382" y="39850"/>
                    </a:cubicBezTo>
                    <a:cubicBezTo>
                      <a:pt x="16713" y="52021"/>
                      <a:pt x="-1013" y="60753"/>
                      <a:pt x="45" y="73188"/>
                    </a:cubicBezTo>
                    <a:cubicBezTo>
                      <a:pt x="1103" y="85623"/>
                      <a:pt x="36822" y="113405"/>
                      <a:pt x="39732" y="114463"/>
                    </a:cubicBezTo>
                    <a:cubicBezTo>
                      <a:pt x="42642" y="115521"/>
                      <a:pt x="19624" y="89328"/>
                      <a:pt x="17507" y="79538"/>
                    </a:cubicBezTo>
                    <a:cubicBezTo>
                      <a:pt x="15390" y="69748"/>
                      <a:pt x="12744" y="66838"/>
                      <a:pt x="27032" y="55725"/>
                    </a:cubicBezTo>
                    <a:cubicBezTo>
                      <a:pt x="41319" y="44613"/>
                      <a:pt x="98999" y="2809"/>
                      <a:pt x="100057" y="1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0" name="フリーフォーム: 図形 1629">
                <a:extLst>
                  <a:ext uri="{FF2B5EF4-FFF2-40B4-BE49-F238E27FC236}">
                    <a16:creationId xmlns:a16="http://schemas.microsoft.com/office/drawing/2014/main" id="{0E75277E-1415-42F9-929B-D1E161F7035E}"/>
                  </a:ext>
                </a:extLst>
              </p:cNvPr>
              <p:cNvSpPr/>
              <p:nvPr/>
            </p:nvSpPr>
            <p:spPr>
              <a:xfrm>
                <a:off x="5556170" y="4559199"/>
                <a:ext cx="139780" cy="15976"/>
              </a:xfrm>
              <a:custGeom>
                <a:avLst/>
                <a:gdLst>
                  <a:gd name="connsiteX0" fmla="*/ 139780 w 139780"/>
                  <a:gd name="connsiteY0" fmla="*/ 15976 h 15976"/>
                  <a:gd name="connsiteX1" fmla="*/ 80 w 139780"/>
                  <a:gd name="connsiteY1" fmla="*/ 101 h 15976"/>
                  <a:gd name="connsiteX2" fmla="*/ 139780 w 139780"/>
                  <a:gd name="connsiteY2" fmla="*/ 15976 h 1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80" h="15976">
                    <a:moveTo>
                      <a:pt x="139780" y="15976"/>
                    </a:moveTo>
                    <a:cubicBezTo>
                      <a:pt x="139780" y="15976"/>
                      <a:pt x="4049" y="-1486"/>
                      <a:pt x="80" y="101"/>
                    </a:cubicBezTo>
                    <a:cubicBezTo>
                      <a:pt x="-3889" y="1688"/>
                      <a:pt x="139780" y="15976"/>
                      <a:pt x="139780" y="159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1" name="フリーフォーム: 図形 1630">
                <a:extLst>
                  <a:ext uri="{FF2B5EF4-FFF2-40B4-BE49-F238E27FC236}">
                    <a16:creationId xmlns:a16="http://schemas.microsoft.com/office/drawing/2014/main" id="{FB6C4C54-E72C-4A5C-9F7B-E5189A05D96A}"/>
                  </a:ext>
                </a:extLst>
              </p:cNvPr>
              <p:cNvSpPr/>
              <p:nvPr/>
            </p:nvSpPr>
            <p:spPr>
              <a:xfrm>
                <a:off x="5548291" y="4603444"/>
                <a:ext cx="80984" cy="13006"/>
              </a:xfrm>
              <a:custGeom>
                <a:avLst/>
                <a:gdLst>
                  <a:gd name="connsiteX0" fmla="*/ 80984 w 80984"/>
                  <a:gd name="connsiteY0" fmla="*/ 13006 h 13006"/>
                  <a:gd name="connsiteX1" fmla="*/ 22 w 80984"/>
                  <a:gd name="connsiteY1" fmla="*/ 306 h 13006"/>
                  <a:gd name="connsiteX2" fmla="*/ 80984 w 80984"/>
                  <a:gd name="connsiteY2" fmla="*/ 13006 h 1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84" h="13006">
                    <a:moveTo>
                      <a:pt x="80984" y="13006"/>
                    </a:moveTo>
                    <a:cubicBezTo>
                      <a:pt x="80984" y="13006"/>
                      <a:pt x="-1566" y="-2340"/>
                      <a:pt x="22" y="306"/>
                    </a:cubicBezTo>
                    <a:cubicBezTo>
                      <a:pt x="1609" y="2952"/>
                      <a:pt x="80984" y="13006"/>
                      <a:pt x="80984" y="130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2" name="フリーフォーム: 図形 1631">
                <a:extLst>
                  <a:ext uri="{FF2B5EF4-FFF2-40B4-BE49-F238E27FC236}">
                    <a16:creationId xmlns:a16="http://schemas.microsoft.com/office/drawing/2014/main" id="{DBC2A37D-DDEA-44EE-A039-FF156F5B6CDB}"/>
                  </a:ext>
                </a:extLst>
              </p:cNvPr>
              <p:cNvSpPr/>
              <p:nvPr/>
            </p:nvSpPr>
            <p:spPr>
              <a:xfrm>
                <a:off x="5549382" y="4649770"/>
                <a:ext cx="118584" cy="27254"/>
              </a:xfrm>
              <a:custGeom>
                <a:avLst/>
                <a:gdLst>
                  <a:gd name="connsiteX0" fmla="*/ 117993 w 118584"/>
                  <a:gd name="connsiteY0" fmla="*/ 27005 h 27254"/>
                  <a:gd name="connsiteX1" fmla="*/ 2106 w 118584"/>
                  <a:gd name="connsiteY1" fmla="*/ 12718 h 27254"/>
                  <a:gd name="connsiteX2" fmla="*/ 46556 w 118584"/>
                  <a:gd name="connsiteY2" fmla="*/ 18 h 27254"/>
                  <a:gd name="connsiteX3" fmla="*/ 117993 w 118584"/>
                  <a:gd name="connsiteY3" fmla="*/ 27005 h 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4" h="27254">
                    <a:moveTo>
                      <a:pt x="117993" y="27005"/>
                    </a:moveTo>
                    <a:cubicBezTo>
                      <a:pt x="110585" y="29122"/>
                      <a:pt x="14012" y="17216"/>
                      <a:pt x="2106" y="12718"/>
                    </a:cubicBezTo>
                    <a:cubicBezTo>
                      <a:pt x="-9800" y="8220"/>
                      <a:pt x="32004" y="812"/>
                      <a:pt x="46556" y="18"/>
                    </a:cubicBezTo>
                    <a:cubicBezTo>
                      <a:pt x="61108" y="-776"/>
                      <a:pt x="125401" y="24888"/>
                      <a:pt x="117993" y="270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3" name="フリーフォーム: 図形 1632">
                <a:extLst>
                  <a:ext uri="{FF2B5EF4-FFF2-40B4-BE49-F238E27FC236}">
                    <a16:creationId xmlns:a16="http://schemas.microsoft.com/office/drawing/2014/main" id="{12B08E42-3E86-4FEE-B6BD-8E4C24C67CF0}"/>
                  </a:ext>
                </a:extLst>
              </p:cNvPr>
              <p:cNvSpPr/>
              <p:nvPr/>
            </p:nvSpPr>
            <p:spPr>
              <a:xfrm>
                <a:off x="6034481" y="4670372"/>
                <a:ext cx="201274" cy="48306"/>
              </a:xfrm>
              <a:custGeom>
                <a:avLst/>
                <a:gdLst>
                  <a:gd name="connsiteX0" fmla="*/ 201219 w 201274"/>
                  <a:gd name="connsiteY0" fmla="*/ 19103 h 48306"/>
                  <a:gd name="connsiteX1" fmla="*/ 78982 w 201274"/>
                  <a:gd name="connsiteY1" fmla="*/ 53 h 48306"/>
                  <a:gd name="connsiteX2" fmla="*/ 25007 w 201274"/>
                  <a:gd name="connsiteY2" fmla="*/ 25453 h 48306"/>
                  <a:gd name="connsiteX3" fmla="*/ 1194 w 201274"/>
                  <a:gd name="connsiteY3" fmla="*/ 47678 h 48306"/>
                  <a:gd name="connsiteX4" fmla="*/ 59932 w 201274"/>
                  <a:gd name="connsiteY4" fmla="*/ 39741 h 48306"/>
                  <a:gd name="connsiteX5" fmla="*/ 61519 w 201274"/>
                  <a:gd name="connsiteY5" fmla="*/ 14341 h 48306"/>
                  <a:gd name="connsiteX6" fmla="*/ 94857 w 201274"/>
                  <a:gd name="connsiteY6" fmla="*/ 31803 h 48306"/>
                  <a:gd name="connsiteX7" fmla="*/ 201219 w 201274"/>
                  <a:gd name="connsiteY7" fmla="*/ 19103 h 4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274" h="48306">
                    <a:moveTo>
                      <a:pt x="201219" y="19103"/>
                    </a:moveTo>
                    <a:cubicBezTo>
                      <a:pt x="198573" y="13811"/>
                      <a:pt x="108351" y="-1005"/>
                      <a:pt x="78982" y="53"/>
                    </a:cubicBezTo>
                    <a:cubicBezTo>
                      <a:pt x="49613" y="1111"/>
                      <a:pt x="37972" y="17515"/>
                      <a:pt x="25007" y="25453"/>
                    </a:cubicBezTo>
                    <a:cubicBezTo>
                      <a:pt x="12042" y="33391"/>
                      <a:pt x="-4627" y="45297"/>
                      <a:pt x="1194" y="47678"/>
                    </a:cubicBezTo>
                    <a:cubicBezTo>
                      <a:pt x="7015" y="50059"/>
                      <a:pt x="49878" y="45297"/>
                      <a:pt x="59932" y="39741"/>
                    </a:cubicBezTo>
                    <a:cubicBezTo>
                      <a:pt x="69986" y="34185"/>
                      <a:pt x="55698" y="15664"/>
                      <a:pt x="61519" y="14341"/>
                    </a:cubicBezTo>
                    <a:cubicBezTo>
                      <a:pt x="67340" y="13018"/>
                      <a:pt x="78717" y="30745"/>
                      <a:pt x="94857" y="31803"/>
                    </a:cubicBezTo>
                    <a:cubicBezTo>
                      <a:pt x="110997" y="32861"/>
                      <a:pt x="203865" y="24395"/>
                      <a:pt x="201219" y="19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4" name="フリーフォーム: 図形 1633">
                <a:extLst>
                  <a:ext uri="{FF2B5EF4-FFF2-40B4-BE49-F238E27FC236}">
                    <a16:creationId xmlns:a16="http://schemas.microsoft.com/office/drawing/2014/main" id="{7D4CB4B4-23D8-4C8E-ABB0-5199387D1D69}"/>
                  </a:ext>
                </a:extLst>
              </p:cNvPr>
              <p:cNvSpPr/>
              <p:nvPr/>
            </p:nvSpPr>
            <p:spPr>
              <a:xfrm>
                <a:off x="6362176" y="4665511"/>
                <a:ext cx="74613" cy="240448"/>
              </a:xfrm>
              <a:custGeom>
                <a:avLst/>
                <a:gdLst>
                  <a:gd name="connsiteX0" fmla="*/ 524 w 74613"/>
                  <a:gd name="connsiteY0" fmla="*/ 152 h 240448"/>
                  <a:gd name="connsiteX1" fmla="*/ 73549 w 74613"/>
                  <a:gd name="connsiteY1" fmla="*/ 227164 h 240448"/>
                  <a:gd name="connsiteX2" fmla="*/ 41799 w 74613"/>
                  <a:gd name="connsiteY2" fmla="*/ 192239 h 240448"/>
                  <a:gd name="connsiteX3" fmla="*/ 524 w 74613"/>
                  <a:gd name="connsiteY3" fmla="*/ 152 h 24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13" h="240448">
                    <a:moveTo>
                      <a:pt x="524" y="152"/>
                    </a:moveTo>
                    <a:cubicBezTo>
                      <a:pt x="5816" y="5973"/>
                      <a:pt x="66670" y="195150"/>
                      <a:pt x="73549" y="227164"/>
                    </a:cubicBezTo>
                    <a:cubicBezTo>
                      <a:pt x="80428" y="259179"/>
                      <a:pt x="52118" y="227693"/>
                      <a:pt x="41799" y="192239"/>
                    </a:cubicBezTo>
                    <a:cubicBezTo>
                      <a:pt x="31480" y="156785"/>
                      <a:pt x="-4768" y="-5669"/>
                      <a:pt x="524" y="1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5" name="フリーフォーム: 図形 1634">
                <a:extLst>
                  <a:ext uri="{FF2B5EF4-FFF2-40B4-BE49-F238E27FC236}">
                    <a16:creationId xmlns:a16="http://schemas.microsoft.com/office/drawing/2014/main" id="{E93B46EC-68C7-4531-9939-E55299230DB3}"/>
                  </a:ext>
                </a:extLst>
              </p:cNvPr>
              <p:cNvSpPr/>
              <p:nvPr/>
            </p:nvSpPr>
            <p:spPr>
              <a:xfrm>
                <a:off x="6553464" y="4870251"/>
                <a:ext cx="199357" cy="58516"/>
              </a:xfrm>
              <a:custGeom>
                <a:avLst/>
                <a:gdLst>
                  <a:gd name="connsiteX0" fmla="*/ 2911 w 199357"/>
                  <a:gd name="connsiteY0" fmla="*/ 38299 h 58516"/>
                  <a:gd name="connsiteX1" fmla="*/ 193411 w 199357"/>
                  <a:gd name="connsiteY1" fmla="*/ 57349 h 58516"/>
                  <a:gd name="connsiteX2" fmla="*/ 152136 w 199357"/>
                  <a:gd name="connsiteY2" fmla="*/ 199 h 58516"/>
                  <a:gd name="connsiteX3" fmla="*/ 161661 w 199357"/>
                  <a:gd name="connsiteY3" fmla="*/ 38299 h 58516"/>
                  <a:gd name="connsiteX4" fmla="*/ 83874 w 199357"/>
                  <a:gd name="connsiteY4" fmla="*/ 33537 h 58516"/>
                  <a:gd name="connsiteX5" fmla="*/ 2911 w 199357"/>
                  <a:gd name="connsiteY5" fmla="*/ 38299 h 5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57" h="58516">
                    <a:moveTo>
                      <a:pt x="2911" y="38299"/>
                    </a:moveTo>
                    <a:cubicBezTo>
                      <a:pt x="21167" y="42268"/>
                      <a:pt x="168540" y="63699"/>
                      <a:pt x="193411" y="57349"/>
                    </a:cubicBezTo>
                    <a:cubicBezTo>
                      <a:pt x="218282" y="50999"/>
                      <a:pt x="157428" y="3374"/>
                      <a:pt x="152136" y="199"/>
                    </a:cubicBezTo>
                    <a:cubicBezTo>
                      <a:pt x="146844" y="-2976"/>
                      <a:pt x="173038" y="32743"/>
                      <a:pt x="161661" y="38299"/>
                    </a:cubicBezTo>
                    <a:cubicBezTo>
                      <a:pt x="150284" y="43855"/>
                      <a:pt x="110597" y="34595"/>
                      <a:pt x="83874" y="33537"/>
                    </a:cubicBezTo>
                    <a:cubicBezTo>
                      <a:pt x="57151" y="32479"/>
                      <a:pt x="-15345" y="34330"/>
                      <a:pt x="2911" y="382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6" name="フリーフォーム: 図形 1635">
                <a:extLst>
                  <a:ext uri="{FF2B5EF4-FFF2-40B4-BE49-F238E27FC236}">
                    <a16:creationId xmlns:a16="http://schemas.microsoft.com/office/drawing/2014/main" id="{5EFA3053-718D-493B-A9AB-8A4532D3BE14}"/>
                  </a:ext>
                </a:extLst>
              </p:cNvPr>
              <p:cNvSpPr/>
              <p:nvPr/>
            </p:nvSpPr>
            <p:spPr>
              <a:xfrm>
                <a:off x="6552416" y="4927008"/>
                <a:ext cx="217754" cy="48755"/>
              </a:xfrm>
              <a:custGeom>
                <a:avLst/>
                <a:gdLst>
                  <a:gd name="connsiteX0" fmla="*/ 784 w 217754"/>
                  <a:gd name="connsiteY0" fmla="*/ 25992 h 48755"/>
                  <a:gd name="connsiteX1" fmla="*/ 205572 w 217754"/>
                  <a:gd name="connsiteY1" fmla="*/ 48217 h 48755"/>
                  <a:gd name="connsiteX2" fmla="*/ 188109 w 217754"/>
                  <a:gd name="connsiteY2" fmla="*/ 592 h 48755"/>
                  <a:gd name="connsiteX3" fmla="*/ 137309 w 217754"/>
                  <a:gd name="connsiteY3" fmla="*/ 21230 h 48755"/>
                  <a:gd name="connsiteX4" fmla="*/ 784 w 217754"/>
                  <a:gd name="connsiteY4" fmla="*/ 25992 h 4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54" h="48755">
                    <a:moveTo>
                      <a:pt x="784" y="25992"/>
                    </a:moveTo>
                    <a:cubicBezTo>
                      <a:pt x="12161" y="30490"/>
                      <a:pt x="174351" y="52450"/>
                      <a:pt x="205572" y="48217"/>
                    </a:cubicBezTo>
                    <a:cubicBezTo>
                      <a:pt x="236793" y="43984"/>
                      <a:pt x="199486" y="5090"/>
                      <a:pt x="188109" y="592"/>
                    </a:cubicBezTo>
                    <a:cubicBezTo>
                      <a:pt x="176732" y="-3906"/>
                      <a:pt x="169588" y="18584"/>
                      <a:pt x="137309" y="21230"/>
                    </a:cubicBezTo>
                    <a:cubicBezTo>
                      <a:pt x="105030" y="23876"/>
                      <a:pt x="-10593" y="21494"/>
                      <a:pt x="784" y="259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7" name="フリーフォーム: 図形 1636">
                <a:extLst>
                  <a:ext uri="{FF2B5EF4-FFF2-40B4-BE49-F238E27FC236}">
                    <a16:creationId xmlns:a16="http://schemas.microsoft.com/office/drawing/2014/main" id="{D3D3FC29-C511-420C-B0B4-BC5479BB06CB}"/>
                  </a:ext>
                </a:extLst>
              </p:cNvPr>
              <p:cNvSpPr/>
              <p:nvPr/>
            </p:nvSpPr>
            <p:spPr>
              <a:xfrm>
                <a:off x="6475761" y="4984407"/>
                <a:ext cx="255459" cy="112085"/>
              </a:xfrm>
              <a:custGeom>
                <a:avLst/>
                <a:gdLst>
                  <a:gd name="connsiteX0" fmla="*/ 255239 w 255459"/>
                  <a:gd name="connsiteY0" fmla="*/ 343 h 112085"/>
                  <a:gd name="connsiteX1" fmla="*/ 77439 w 255459"/>
                  <a:gd name="connsiteY1" fmla="*/ 35268 h 112085"/>
                  <a:gd name="connsiteX2" fmla="*/ 15527 w 255459"/>
                  <a:gd name="connsiteY2" fmla="*/ 111468 h 112085"/>
                  <a:gd name="connsiteX3" fmla="*/ 7589 w 255459"/>
                  <a:gd name="connsiteY3" fmla="*/ 68606 h 112085"/>
                  <a:gd name="connsiteX4" fmla="*/ 110777 w 255459"/>
                  <a:gd name="connsiteY4" fmla="*/ 20981 h 112085"/>
                  <a:gd name="connsiteX5" fmla="*/ 255239 w 255459"/>
                  <a:gd name="connsiteY5" fmla="*/ 343 h 11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459" h="112085">
                    <a:moveTo>
                      <a:pt x="255239" y="343"/>
                    </a:moveTo>
                    <a:cubicBezTo>
                      <a:pt x="249683" y="2724"/>
                      <a:pt x="117391" y="16747"/>
                      <a:pt x="77439" y="35268"/>
                    </a:cubicBezTo>
                    <a:cubicBezTo>
                      <a:pt x="37487" y="53789"/>
                      <a:pt x="27169" y="105912"/>
                      <a:pt x="15527" y="111468"/>
                    </a:cubicBezTo>
                    <a:cubicBezTo>
                      <a:pt x="3885" y="117024"/>
                      <a:pt x="-8286" y="83687"/>
                      <a:pt x="7589" y="68606"/>
                    </a:cubicBezTo>
                    <a:cubicBezTo>
                      <a:pt x="23464" y="53525"/>
                      <a:pt x="61829" y="33681"/>
                      <a:pt x="110777" y="20981"/>
                    </a:cubicBezTo>
                    <a:cubicBezTo>
                      <a:pt x="159725" y="8281"/>
                      <a:pt x="260795" y="-2038"/>
                      <a:pt x="255239" y="3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8" name="フリーフォーム: 図形 1637">
                <a:extLst>
                  <a:ext uri="{FF2B5EF4-FFF2-40B4-BE49-F238E27FC236}">
                    <a16:creationId xmlns:a16="http://schemas.microsoft.com/office/drawing/2014/main" id="{07D29425-56EE-4479-8F95-BFD88CA5F10E}"/>
                  </a:ext>
                </a:extLst>
              </p:cNvPr>
              <p:cNvSpPr/>
              <p:nvPr/>
            </p:nvSpPr>
            <p:spPr>
              <a:xfrm>
                <a:off x="6466088" y="4966795"/>
                <a:ext cx="109391" cy="87918"/>
              </a:xfrm>
              <a:custGeom>
                <a:avLst/>
                <a:gdLst>
                  <a:gd name="connsiteX0" fmla="*/ 109337 w 109391"/>
                  <a:gd name="connsiteY0" fmla="*/ 493 h 87918"/>
                  <a:gd name="connsiteX1" fmla="*/ 6150 w 109391"/>
                  <a:gd name="connsiteY1" fmla="*/ 86218 h 87918"/>
                  <a:gd name="connsiteX2" fmla="*/ 20437 w 109391"/>
                  <a:gd name="connsiteY2" fmla="*/ 52880 h 87918"/>
                  <a:gd name="connsiteX3" fmla="*/ 109337 w 109391"/>
                  <a:gd name="connsiteY3" fmla="*/ 493 h 8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391" h="87918">
                    <a:moveTo>
                      <a:pt x="109337" y="493"/>
                    </a:moveTo>
                    <a:cubicBezTo>
                      <a:pt x="106956" y="6049"/>
                      <a:pt x="20967" y="77487"/>
                      <a:pt x="6150" y="86218"/>
                    </a:cubicBezTo>
                    <a:cubicBezTo>
                      <a:pt x="-8667" y="94949"/>
                      <a:pt x="6149" y="67961"/>
                      <a:pt x="20437" y="52880"/>
                    </a:cubicBezTo>
                    <a:cubicBezTo>
                      <a:pt x="34724" y="37799"/>
                      <a:pt x="111718" y="-5063"/>
                      <a:pt x="109337" y="4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9" name="フリーフォーム: 図形 1638">
                <a:extLst>
                  <a:ext uri="{FF2B5EF4-FFF2-40B4-BE49-F238E27FC236}">
                    <a16:creationId xmlns:a16="http://schemas.microsoft.com/office/drawing/2014/main" id="{A7CA9A45-C948-4169-853B-A0A2738278C4}"/>
                  </a:ext>
                </a:extLst>
              </p:cNvPr>
              <p:cNvSpPr/>
              <p:nvPr/>
            </p:nvSpPr>
            <p:spPr>
              <a:xfrm>
                <a:off x="6569075" y="4968875"/>
                <a:ext cx="169865" cy="7258"/>
              </a:xfrm>
              <a:custGeom>
                <a:avLst/>
                <a:gdLst>
                  <a:gd name="connsiteX0" fmla="*/ 0 w 169865"/>
                  <a:gd name="connsiteY0" fmla="*/ 0 h 7258"/>
                  <a:gd name="connsiteX1" fmla="*/ 169863 w 169865"/>
                  <a:gd name="connsiteY1" fmla="*/ 6350 h 7258"/>
                  <a:gd name="connsiteX2" fmla="*/ 0 w 169865"/>
                  <a:gd name="connsiteY2" fmla="*/ 0 h 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865" h="7258">
                    <a:moveTo>
                      <a:pt x="0" y="0"/>
                    </a:moveTo>
                    <a:cubicBezTo>
                      <a:pt x="0" y="0"/>
                      <a:pt x="169069" y="2381"/>
                      <a:pt x="169863" y="6350"/>
                    </a:cubicBezTo>
                    <a:cubicBezTo>
                      <a:pt x="170657" y="1031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0" name="フリーフォーム: 図形 1639">
                <a:extLst>
                  <a:ext uri="{FF2B5EF4-FFF2-40B4-BE49-F238E27FC236}">
                    <a16:creationId xmlns:a16="http://schemas.microsoft.com/office/drawing/2014/main" id="{E6586982-EE06-4C65-A687-F752549BC91C}"/>
                  </a:ext>
                </a:extLst>
              </p:cNvPr>
              <p:cNvSpPr/>
              <p:nvPr/>
            </p:nvSpPr>
            <p:spPr>
              <a:xfrm>
                <a:off x="6235416" y="5032368"/>
                <a:ext cx="249777" cy="88911"/>
              </a:xfrm>
              <a:custGeom>
                <a:avLst/>
                <a:gdLst>
                  <a:gd name="connsiteX0" fmla="*/ 284 w 249777"/>
                  <a:gd name="connsiteY0" fmla="*/ 88907 h 88911"/>
                  <a:gd name="connsiteX1" fmla="*/ 128872 w 249777"/>
                  <a:gd name="connsiteY1" fmla="*/ 30170 h 88911"/>
                  <a:gd name="connsiteX2" fmla="*/ 181259 w 249777"/>
                  <a:gd name="connsiteY2" fmla="*/ 17470 h 88911"/>
                  <a:gd name="connsiteX3" fmla="*/ 249522 w 249777"/>
                  <a:gd name="connsiteY3" fmla="*/ 30170 h 88911"/>
                  <a:gd name="connsiteX4" fmla="*/ 200309 w 249777"/>
                  <a:gd name="connsiteY4" fmla="*/ 7 h 88911"/>
                  <a:gd name="connsiteX5" fmla="*/ 97122 w 249777"/>
                  <a:gd name="connsiteY5" fmla="*/ 33345 h 88911"/>
                  <a:gd name="connsiteX6" fmla="*/ 284 w 249777"/>
                  <a:gd name="connsiteY6" fmla="*/ 88907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77" h="88911">
                    <a:moveTo>
                      <a:pt x="284" y="88907"/>
                    </a:moveTo>
                    <a:cubicBezTo>
                      <a:pt x="5576" y="88378"/>
                      <a:pt x="98710" y="42076"/>
                      <a:pt x="128872" y="30170"/>
                    </a:cubicBezTo>
                    <a:cubicBezTo>
                      <a:pt x="159034" y="18264"/>
                      <a:pt x="161151" y="17470"/>
                      <a:pt x="181259" y="17470"/>
                    </a:cubicBezTo>
                    <a:cubicBezTo>
                      <a:pt x="201367" y="17470"/>
                      <a:pt x="246347" y="33080"/>
                      <a:pt x="249522" y="30170"/>
                    </a:cubicBezTo>
                    <a:cubicBezTo>
                      <a:pt x="252697" y="27259"/>
                      <a:pt x="225709" y="-522"/>
                      <a:pt x="200309" y="7"/>
                    </a:cubicBezTo>
                    <a:cubicBezTo>
                      <a:pt x="174909" y="536"/>
                      <a:pt x="129401" y="21439"/>
                      <a:pt x="97122" y="33345"/>
                    </a:cubicBezTo>
                    <a:cubicBezTo>
                      <a:pt x="64843" y="45251"/>
                      <a:pt x="-5008" y="89436"/>
                      <a:pt x="284" y="889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1" name="フリーフォーム: 図形 1640">
                <a:extLst>
                  <a:ext uri="{FF2B5EF4-FFF2-40B4-BE49-F238E27FC236}">
                    <a16:creationId xmlns:a16="http://schemas.microsoft.com/office/drawing/2014/main" id="{AD885A57-D57D-493B-BC33-A1D9A28A1F8F}"/>
                  </a:ext>
                </a:extLst>
              </p:cNvPr>
              <p:cNvSpPr/>
              <p:nvPr/>
            </p:nvSpPr>
            <p:spPr>
              <a:xfrm>
                <a:off x="6446075" y="4916482"/>
                <a:ext cx="83368" cy="128596"/>
              </a:xfrm>
              <a:custGeom>
                <a:avLst/>
                <a:gdLst>
                  <a:gd name="connsiteX0" fmla="*/ 83313 w 83368"/>
                  <a:gd name="connsiteY0" fmla="*/ 6 h 128596"/>
                  <a:gd name="connsiteX1" fmla="*/ 15050 w 83368"/>
                  <a:gd name="connsiteY1" fmla="*/ 55568 h 128596"/>
                  <a:gd name="connsiteX2" fmla="*/ 15050 w 83368"/>
                  <a:gd name="connsiteY2" fmla="*/ 128593 h 128596"/>
                  <a:gd name="connsiteX3" fmla="*/ 2350 w 83368"/>
                  <a:gd name="connsiteY3" fmla="*/ 52393 h 128596"/>
                  <a:gd name="connsiteX4" fmla="*/ 83313 w 83368"/>
                  <a:gd name="connsiteY4" fmla="*/ 6 h 1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68" h="128596">
                    <a:moveTo>
                      <a:pt x="83313" y="6"/>
                    </a:moveTo>
                    <a:cubicBezTo>
                      <a:pt x="85430" y="535"/>
                      <a:pt x="26427" y="34137"/>
                      <a:pt x="15050" y="55568"/>
                    </a:cubicBezTo>
                    <a:cubicBezTo>
                      <a:pt x="3673" y="76999"/>
                      <a:pt x="17167" y="129122"/>
                      <a:pt x="15050" y="128593"/>
                    </a:cubicBezTo>
                    <a:cubicBezTo>
                      <a:pt x="12933" y="128064"/>
                      <a:pt x="-6646" y="73824"/>
                      <a:pt x="2350" y="52393"/>
                    </a:cubicBezTo>
                    <a:cubicBezTo>
                      <a:pt x="11346" y="30962"/>
                      <a:pt x="81196" y="-523"/>
                      <a:pt x="83313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2" name="フリーフォーム: 図形 1641">
                <a:extLst>
                  <a:ext uri="{FF2B5EF4-FFF2-40B4-BE49-F238E27FC236}">
                    <a16:creationId xmlns:a16="http://schemas.microsoft.com/office/drawing/2014/main" id="{0C5F645A-FFDA-4FA5-85EE-8EF3E105F8CC}"/>
                  </a:ext>
                </a:extLst>
              </p:cNvPr>
              <p:cNvSpPr/>
              <p:nvPr/>
            </p:nvSpPr>
            <p:spPr>
              <a:xfrm>
                <a:off x="5867372" y="4925987"/>
                <a:ext cx="287532" cy="74900"/>
              </a:xfrm>
              <a:custGeom>
                <a:avLst/>
                <a:gdLst>
                  <a:gd name="connsiteX0" fmla="*/ 28 w 287532"/>
                  <a:gd name="connsiteY0" fmla="*/ 65113 h 74900"/>
                  <a:gd name="connsiteX1" fmla="*/ 139728 w 287532"/>
                  <a:gd name="connsiteY1" fmla="*/ 74638 h 74900"/>
                  <a:gd name="connsiteX2" fmla="*/ 204816 w 287532"/>
                  <a:gd name="connsiteY2" fmla="*/ 54001 h 74900"/>
                  <a:gd name="connsiteX3" fmla="*/ 282603 w 287532"/>
                  <a:gd name="connsiteY3" fmla="*/ 25426 h 74900"/>
                  <a:gd name="connsiteX4" fmla="*/ 276253 w 287532"/>
                  <a:gd name="connsiteY4" fmla="*/ 26 h 74900"/>
                  <a:gd name="connsiteX5" fmla="*/ 249266 w 287532"/>
                  <a:gd name="connsiteY5" fmla="*/ 30188 h 74900"/>
                  <a:gd name="connsiteX6" fmla="*/ 128616 w 287532"/>
                  <a:gd name="connsiteY6" fmla="*/ 57176 h 74900"/>
                  <a:gd name="connsiteX7" fmla="*/ 28 w 287532"/>
                  <a:gd name="connsiteY7" fmla="*/ 65113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532" h="74900">
                    <a:moveTo>
                      <a:pt x="28" y="65113"/>
                    </a:moveTo>
                    <a:cubicBezTo>
                      <a:pt x="1880" y="68023"/>
                      <a:pt x="105597" y="76490"/>
                      <a:pt x="139728" y="74638"/>
                    </a:cubicBezTo>
                    <a:cubicBezTo>
                      <a:pt x="173859" y="72786"/>
                      <a:pt x="204816" y="54001"/>
                      <a:pt x="204816" y="54001"/>
                    </a:cubicBezTo>
                    <a:cubicBezTo>
                      <a:pt x="228628" y="45799"/>
                      <a:pt x="270697" y="34422"/>
                      <a:pt x="282603" y="25426"/>
                    </a:cubicBezTo>
                    <a:cubicBezTo>
                      <a:pt x="294509" y="16430"/>
                      <a:pt x="281809" y="-768"/>
                      <a:pt x="276253" y="26"/>
                    </a:cubicBezTo>
                    <a:cubicBezTo>
                      <a:pt x="270697" y="820"/>
                      <a:pt x="273872" y="20663"/>
                      <a:pt x="249266" y="30188"/>
                    </a:cubicBezTo>
                    <a:cubicBezTo>
                      <a:pt x="224660" y="39713"/>
                      <a:pt x="170420" y="51090"/>
                      <a:pt x="128616" y="57176"/>
                    </a:cubicBezTo>
                    <a:cubicBezTo>
                      <a:pt x="86812" y="63261"/>
                      <a:pt x="-1824" y="62203"/>
                      <a:pt x="28" y="651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3" name="フリーフォーム: 図形 1642">
                <a:extLst>
                  <a:ext uri="{FF2B5EF4-FFF2-40B4-BE49-F238E27FC236}">
                    <a16:creationId xmlns:a16="http://schemas.microsoft.com/office/drawing/2014/main" id="{8950A3BD-98AB-4E46-8E73-3C5DE7CC54B4}"/>
                  </a:ext>
                </a:extLst>
              </p:cNvPr>
              <p:cNvSpPr/>
              <p:nvPr/>
            </p:nvSpPr>
            <p:spPr>
              <a:xfrm>
                <a:off x="5799079" y="4962436"/>
                <a:ext cx="414047" cy="85987"/>
              </a:xfrm>
              <a:custGeom>
                <a:avLst/>
                <a:gdLst>
                  <a:gd name="connsiteX0" fmla="*/ 59 w 414047"/>
                  <a:gd name="connsiteY0" fmla="*/ 85814 h 85987"/>
                  <a:gd name="connsiteX1" fmla="*/ 236596 w 414047"/>
                  <a:gd name="connsiteY1" fmla="*/ 58827 h 85987"/>
                  <a:gd name="connsiteX2" fmla="*/ 273109 w 414047"/>
                  <a:gd name="connsiteY2" fmla="*/ 46127 h 85987"/>
                  <a:gd name="connsiteX3" fmla="*/ 352484 w 414047"/>
                  <a:gd name="connsiteY3" fmla="*/ 33427 h 85987"/>
                  <a:gd name="connsiteX4" fmla="*/ 411221 w 414047"/>
                  <a:gd name="connsiteY4" fmla="*/ 89 h 85987"/>
                  <a:gd name="connsiteX5" fmla="*/ 260409 w 414047"/>
                  <a:gd name="connsiteY5" fmla="*/ 44539 h 85987"/>
                  <a:gd name="connsiteX6" fmla="*/ 59 w 414047"/>
                  <a:gd name="connsiteY6" fmla="*/ 85814 h 8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47" h="85987">
                    <a:moveTo>
                      <a:pt x="59" y="85814"/>
                    </a:moveTo>
                    <a:cubicBezTo>
                      <a:pt x="-3910" y="88195"/>
                      <a:pt x="191088" y="65441"/>
                      <a:pt x="236596" y="58827"/>
                    </a:cubicBezTo>
                    <a:cubicBezTo>
                      <a:pt x="282104" y="52212"/>
                      <a:pt x="253794" y="50360"/>
                      <a:pt x="273109" y="46127"/>
                    </a:cubicBezTo>
                    <a:cubicBezTo>
                      <a:pt x="292424" y="41894"/>
                      <a:pt x="329465" y="41100"/>
                      <a:pt x="352484" y="33427"/>
                    </a:cubicBezTo>
                    <a:cubicBezTo>
                      <a:pt x="375503" y="25754"/>
                      <a:pt x="426567" y="-1763"/>
                      <a:pt x="411221" y="89"/>
                    </a:cubicBezTo>
                    <a:cubicBezTo>
                      <a:pt x="395875" y="1941"/>
                      <a:pt x="329730" y="30516"/>
                      <a:pt x="260409" y="44539"/>
                    </a:cubicBezTo>
                    <a:cubicBezTo>
                      <a:pt x="191088" y="58562"/>
                      <a:pt x="4028" y="83433"/>
                      <a:pt x="59" y="858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4" name="フリーフォーム: 図形 1643">
                <a:extLst>
                  <a:ext uri="{FF2B5EF4-FFF2-40B4-BE49-F238E27FC236}">
                    <a16:creationId xmlns:a16="http://schemas.microsoft.com/office/drawing/2014/main" id="{F3BEA7E6-5605-442B-940B-5C5488DB935A}"/>
                  </a:ext>
                </a:extLst>
              </p:cNvPr>
              <p:cNvSpPr/>
              <p:nvPr/>
            </p:nvSpPr>
            <p:spPr>
              <a:xfrm>
                <a:off x="6122845" y="5064416"/>
                <a:ext cx="160803" cy="142490"/>
              </a:xfrm>
              <a:custGeom>
                <a:avLst/>
                <a:gdLst>
                  <a:gd name="connsiteX0" fmla="*/ 143 w 160803"/>
                  <a:gd name="connsiteY0" fmla="*/ 2884 h 142490"/>
                  <a:gd name="connsiteX1" fmla="*/ 92218 w 160803"/>
                  <a:gd name="connsiteY1" fmla="*/ 13997 h 142490"/>
                  <a:gd name="connsiteX2" fmla="*/ 160480 w 160803"/>
                  <a:gd name="connsiteY2" fmla="*/ 140997 h 142490"/>
                  <a:gd name="connsiteX3" fmla="*/ 116030 w 160803"/>
                  <a:gd name="connsiteY3" fmla="*/ 79084 h 142490"/>
                  <a:gd name="connsiteX4" fmla="*/ 71580 w 160803"/>
                  <a:gd name="connsiteY4" fmla="*/ 10822 h 142490"/>
                  <a:gd name="connsiteX5" fmla="*/ 143 w 160803"/>
                  <a:gd name="connsiteY5" fmla="*/ 2884 h 14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803" h="142490">
                    <a:moveTo>
                      <a:pt x="143" y="2884"/>
                    </a:moveTo>
                    <a:cubicBezTo>
                      <a:pt x="3583" y="3413"/>
                      <a:pt x="65495" y="-9022"/>
                      <a:pt x="92218" y="13997"/>
                    </a:cubicBezTo>
                    <a:cubicBezTo>
                      <a:pt x="118941" y="37016"/>
                      <a:pt x="156511" y="130149"/>
                      <a:pt x="160480" y="140997"/>
                    </a:cubicBezTo>
                    <a:cubicBezTo>
                      <a:pt x="164449" y="151845"/>
                      <a:pt x="130847" y="100780"/>
                      <a:pt x="116030" y="79084"/>
                    </a:cubicBezTo>
                    <a:cubicBezTo>
                      <a:pt x="101213" y="57388"/>
                      <a:pt x="87190" y="23786"/>
                      <a:pt x="71580" y="10822"/>
                    </a:cubicBezTo>
                    <a:cubicBezTo>
                      <a:pt x="55970" y="-2142"/>
                      <a:pt x="-3297" y="2355"/>
                      <a:pt x="143" y="28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5" name="フリーフォーム: 図形 1644">
                <a:extLst>
                  <a:ext uri="{FF2B5EF4-FFF2-40B4-BE49-F238E27FC236}">
                    <a16:creationId xmlns:a16="http://schemas.microsoft.com/office/drawing/2014/main" id="{2E1D9895-6CF9-46AD-A67D-75B58E35E767}"/>
                  </a:ext>
                </a:extLst>
              </p:cNvPr>
              <p:cNvSpPr/>
              <p:nvPr/>
            </p:nvSpPr>
            <p:spPr>
              <a:xfrm>
                <a:off x="6149975" y="5072063"/>
                <a:ext cx="63877" cy="100186"/>
              </a:xfrm>
              <a:custGeom>
                <a:avLst/>
                <a:gdLst>
                  <a:gd name="connsiteX0" fmla="*/ 0 w 63877"/>
                  <a:gd name="connsiteY0" fmla="*/ 0 h 100186"/>
                  <a:gd name="connsiteX1" fmla="*/ 63500 w 63877"/>
                  <a:gd name="connsiteY1" fmla="*/ 100012 h 100186"/>
                  <a:gd name="connsiteX2" fmla="*/ 0 w 63877"/>
                  <a:gd name="connsiteY2" fmla="*/ 0 h 10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77" h="100186">
                    <a:moveTo>
                      <a:pt x="0" y="0"/>
                    </a:moveTo>
                    <a:cubicBezTo>
                      <a:pt x="0" y="0"/>
                      <a:pt x="57414" y="94985"/>
                      <a:pt x="63500" y="100012"/>
                    </a:cubicBezTo>
                    <a:cubicBezTo>
                      <a:pt x="69586" y="10503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6" name="フリーフォーム: 図形 1645">
                <a:extLst>
                  <a:ext uri="{FF2B5EF4-FFF2-40B4-BE49-F238E27FC236}">
                    <a16:creationId xmlns:a16="http://schemas.microsoft.com/office/drawing/2014/main" id="{E40C4AB6-C40C-4258-BC29-CE888F8DE77B}"/>
                  </a:ext>
                </a:extLst>
              </p:cNvPr>
              <p:cNvSpPr/>
              <p:nvPr/>
            </p:nvSpPr>
            <p:spPr>
              <a:xfrm>
                <a:off x="6127050" y="5180013"/>
                <a:ext cx="156275" cy="73052"/>
              </a:xfrm>
              <a:custGeom>
                <a:avLst/>
                <a:gdLst>
                  <a:gd name="connsiteX0" fmla="*/ 700 w 156275"/>
                  <a:gd name="connsiteY0" fmla="*/ 73025 h 73052"/>
                  <a:gd name="connsiteX1" fmla="*/ 124525 w 156275"/>
                  <a:gd name="connsiteY1" fmla="*/ 15875 h 73052"/>
                  <a:gd name="connsiteX2" fmla="*/ 78488 w 156275"/>
                  <a:gd name="connsiteY2" fmla="*/ 0 h 73052"/>
                  <a:gd name="connsiteX3" fmla="*/ 156275 w 156275"/>
                  <a:gd name="connsiteY3" fmla="*/ 26987 h 73052"/>
                  <a:gd name="connsiteX4" fmla="*/ 76900 w 156275"/>
                  <a:gd name="connsiteY4" fmla="*/ 7937 h 73052"/>
                  <a:gd name="connsiteX5" fmla="*/ 700 w 156275"/>
                  <a:gd name="connsiteY5" fmla="*/ 73025 h 7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75" h="73052">
                    <a:moveTo>
                      <a:pt x="700" y="73025"/>
                    </a:moveTo>
                    <a:cubicBezTo>
                      <a:pt x="8637" y="74348"/>
                      <a:pt x="111560" y="28046"/>
                      <a:pt x="124525" y="15875"/>
                    </a:cubicBezTo>
                    <a:cubicBezTo>
                      <a:pt x="137490" y="3704"/>
                      <a:pt x="78488" y="0"/>
                      <a:pt x="78488" y="0"/>
                    </a:cubicBezTo>
                    <a:cubicBezTo>
                      <a:pt x="83780" y="1852"/>
                      <a:pt x="156540" y="25664"/>
                      <a:pt x="156275" y="26987"/>
                    </a:cubicBezTo>
                    <a:cubicBezTo>
                      <a:pt x="156010" y="28310"/>
                      <a:pt x="99389" y="3175"/>
                      <a:pt x="76900" y="7937"/>
                    </a:cubicBezTo>
                    <a:cubicBezTo>
                      <a:pt x="54411" y="12699"/>
                      <a:pt x="-7237" y="71702"/>
                      <a:pt x="700" y="730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7" name="フリーフォーム: 図形 1646">
                <a:extLst>
                  <a:ext uri="{FF2B5EF4-FFF2-40B4-BE49-F238E27FC236}">
                    <a16:creationId xmlns:a16="http://schemas.microsoft.com/office/drawing/2014/main" id="{24901244-F8FB-4CF4-BAA0-8829C0F6708F}"/>
                  </a:ext>
                </a:extLst>
              </p:cNvPr>
              <p:cNvSpPr/>
              <p:nvPr/>
            </p:nvSpPr>
            <p:spPr>
              <a:xfrm>
                <a:off x="6157905" y="5202135"/>
                <a:ext cx="130584" cy="67049"/>
              </a:xfrm>
              <a:custGeom>
                <a:avLst/>
                <a:gdLst>
                  <a:gd name="connsiteX0" fmla="*/ 127008 w 130584"/>
                  <a:gd name="connsiteY0" fmla="*/ 103 h 67049"/>
                  <a:gd name="connsiteX1" fmla="*/ 117483 w 130584"/>
                  <a:gd name="connsiteY1" fmla="*/ 65190 h 67049"/>
                  <a:gd name="connsiteX2" fmla="*/ 8 w 130584"/>
                  <a:gd name="connsiteY2" fmla="*/ 49315 h 67049"/>
                  <a:gd name="connsiteX3" fmla="*/ 111133 w 130584"/>
                  <a:gd name="connsiteY3" fmla="*/ 49315 h 67049"/>
                  <a:gd name="connsiteX4" fmla="*/ 127008 w 130584"/>
                  <a:gd name="connsiteY4" fmla="*/ 103 h 6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84" h="67049">
                    <a:moveTo>
                      <a:pt x="127008" y="103"/>
                    </a:moveTo>
                    <a:cubicBezTo>
                      <a:pt x="128066" y="2749"/>
                      <a:pt x="138650" y="56988"/>
                      <a:pt x="117483" y="65190"/>
                    </a:cubicBezTo>
                    <a:cubicBezTo>
                      <a:pt x="96316" y="73392"/>
                      <a:pt x="1066" y="51961"/>
                      <a:pt x="8" y="49315"/>
                    </a:cubicBezTo>
                    <a:cubicBezTo>
                      <a:pt x="-1050" y="46669"/>
                      <a:pt x="92348" y="52225"/>
                      <a:pt x="111133" y="49315"/>
                    </a:cubicBezTo>
                    <a:cubicBezTo>
                      <a:pt x="129918" y="46405"/>
                      <a:pt x="125950" y="-2543"/>
                      <a:pt x="127008" y="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8" name="フリーフォーム: 図形 1647">
                <a:extLst>
                  <a:ext uri="{FF2B5EF4-FFF2-40B4-BE49-F238E27FC236}">
                    <a16:creationId xmlns:a16="http://schemas.microsoft.com/office/drawing/2014/main" id="{ED51A1D7-F4BA-4C42-B851-21B9B23BC4EA}"/>
                  </a:ext>
                </a:extLst>
              </p:cNvPr>
              <p:cNvSpPr/>
              <p:nvPr/>
            </p:nvSpPr>
            <p:spPr>
              <a:xfrm>
                <a:off x="6130211" y="5068709"/>
                <a:ext cx="51877" cy="140953"/>
              </a:xfrm>
              <a:custGeom>
                <a:avLst/>
                <a:gdLst>
                  <a:gd name="connsiteX0" fmla="*/ 714 w 51877"/>
                  <a:gd name="connsiteY0" fmla="*/ 179 h 140953"/>
                  <a:gd name="connsiteX1" fmla="*/ 51514 w 51877"/>
                  <a:gd name="connsiteY1" fmla="*/ 135116 h 140953"/>
                  <a:gd name="connsiteX2" fmla="*/ 22939 w 51877"/>
                  <a:gd name="connsiteY2" fmla="*/ 106541 h 140953"/>
                  <a:gd name="connsiteX3" fmla="*/ 714 w 51877"/>
                  <a:gd name="connsiteY3" fmla="*/ 179 h 14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77" h="140953">
                    <a:moveTo>
                      <a:pt x="714" y="179"/>
                    </a:moveTo>
                    <a:cubicBezTo>
                      <a:pt x="5476" y="4941"/>
                      <a:pt x="47810" y="117389"/>
                      <a:pt x="51514" y="135116"/>
                    </a:cubicBezTo>
                    <a:cubicBezTo>
                      <a:pt x="55218" y="152843"/>
                      <a:pt x="29554" y="126385"/>
                      <a:pt x="22939" y="106541"/>
                    </a:cubicBezTo>
                    <a:cubicBezTo>
                      <a:pt x="16324" y="86697"/>
                      <a:pt x="-4048" y="-4583"/>
                      <a:pt x="714" y="1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9" name="フリーフォーム: 図形 1648">
                <a:extLst>
                  <a:ext uri="{FF2B5EF4-FFF2-40B4-BE49-F238E27FC236}">
                    <a16:creationId xmlns:a16="http://schemas.microsoft.com/office/drawing/2014/main" id="{DA267795-78C1-44B7-86C0-063295E3DA73}"/>
                  </a:ext>
                </a:extLst>
              </p:cNvPr>
              <p:cNvSpPr/>
              <p:nvPr/>
            </p:nvSpPr>
            <p:spPr>
              <a:xfrm>
                <a:off x="5829281" y="5132269"/>
                <a:ext cx="277846" cy="43176"/>
              </a:xfrm>
              <a:custGeom>
                <a:avLst/>
                <a:gdLst>
                  <a:gd name="connsiteX0" fmla="*/ 19 w 277846"/>
                  <a:gd name="connsiteY0" fmla="*/ 23931 h 43176"/>
                  <a:gd name="connsiteX1" fmla="*/ 65107 w 277846"/>
                  <a:gd name="connsiteY1" fmla="*/ 42981 h 43176"/>
                  <a:gd name="connsiteX2" fmla="*/ 138132 w 277846"/>
                  <a:gd name="connsiteY2" fmla="*/ 9644 h 43176"/>
                  <a:gd name="connsiteX3" fmla="*/ 200044 w 277846"/>
                  <a:gd name="connsiteY3" fmla="*/ 119 h 43176"/>
                  <a:gd name="connsiteX4" fmla="*/ 277832 w 277846"/>
                  <a:gd name="connsiteY4" fmla="*/ 14406 h 43176"/>
                  <a:gd name="connsiteX5" fmla="*/ 193694 w 277846"/>
                  <a:gd name="connsiteY5" fmla="*/ 4881 h 43176"/>
                  <a:gd name="connsiteX6" fmla="*/ 106382 w 277846"/>
                  <a:gd name="connsiteY6" fmla="*/ 6469 h 43176"/>
                  <a:gd name="connsiteX7" fmla="*/ 58757 w 277846"/>
                  <a:gd name="connsiteY7" fmla="*/ 35044 h 43176"/>
                  <a:gd name="connsiteX8" fmla="*/ 19 w 277846"/>
                  <a:gd name="connsiteY8" fmla="*/ 23931 h 4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846" h="43176">
                    <a:moveTo>
                      <a:pt x="19" y="23931"/>
                    </a:moveTo>
                    <a:cubicBezTo>
                      <a:pt x="1077" y="25254"/>
                      <a:pt x="42088" y="45362"/>
                      <a:pt x="65107" y="42981"/>
                    </a:cubicBezTo>
                    <a:cubicBezTo>
                      <a:pt x="88126" y="40600"/>
                      <a:pt x="115643" y="16788"/>
                      <a:pt x="138132" y="9644"/>
                    </a:cubicBezTo>
                    <a:cubicBezTo>
                      <a:pt x="160621" y="2500"/>
                      <a:pt x="176761" y="-675"/>
                      <a:pt x="200044" y="119"/>
                    </a:cubicBezTo>
                    <a:cubicBezTo>
                      <a:pt x="223327" y="913"/>
                      <a:pt x="278890" y="13612"/>
                      <a:pt x="277832" y="14406"/>
                    </a:cubicBezTo>
                    <a:cubicBezTo>
                      <a:pt x="276774" y="15200"/>
                      <a:pt x="222269" y="6204"/>
                      <a:pt x="193694" y="4881"/>
                    </a:cubicBezTo>
                    <a:cubicBezTo>
                      <a:pt x="165119" y="3558"/>
                      <a:pt x="128871" y="1442"/>
                      <a:pt x="106382" y="6469"/>
                    </a:cubicBezTo>
                    <a:cubicBezTo>
                      <a:pt x="83893" y="11496"/>
                      <a:pt x="76749" y="30282"/>
                      <a:pt x="58757" y="35044"/>
                    </a:cubicBezTo>
                    <a:cubicBezTo>
                      <a:pt x="40765" y="39807"/>
                      <a:pt x="-1039" y="22608"/>
                      <a:pt x="19" y="239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0" name="フリーフォーム: 図形 1649">
                <a:extLst>
                  <a:ext uri="{FF2B5EF4-FFF2-40B4-BE49-F238E27FC236}">
                    <a16:creationId xmlns:a16="http://schemas.microsoft.com/office/drawing/2014/main" id="{E4B630B8-5389-4FC0-B9C4-45A88716DDDD}"/>
                  </a:ext>
                </a:extLst>
              </p:cNvPr>
              <p:cNvSpPr/>
              <p:nvPr/>
            </p:nvSpPr>
            <p:spPr>
              <a:xfrm>
                <a:off x="5842857" y="5110886"/>
                <a:ext cx="123527" cy="26364"/>
              </a:xfrm>
              <a:custGeom>
                <a:avLst/>
                <a:gdLst>
                  <a:gd name="connsiteX0" fmla="*/ 731 w 123527"/>
                  <a:gd name="connsiteY0" fmla="*/ 26264 h 26364"/>
                  <a:gd name="connsiteX1" fmla="*/ 56293 w 123527"/>
                  <a:gd name="connsiteY1" fmla="*/ 7214 h 26364"/>
                  <a:gd name="connsiteX2" fmla="*/ 115031 w 123527"/>
                  <a:gd name="connsiteY2" fmla="*/ 864 h 26364"/>
                  <a:gd name="connsiteX3" fmla="*/ 121381 w 123527"/>
                  <a:gd name="connsiteY3" fmla="*/ 24677 h 26364"/>
                  <a:gd name="connsiteX4" fmla="*/ 97568 w 123527"/>
                  <a:gd name="connsiteY4" fmla="*/ 15152 h 26364"/>
                  <a:gd name="connsiteX5" fmla="*/ 731 w 123527"/>
                  <a:gd name="connsiteY5" fmla="*/ 26264 h 2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527" h="26364">
                    <a:moveTo>
                      <a:pt x="731" y="26264"/>
                    </a:moveTo>
                    <a:cubicBezTo>
                      <a:pt x="-6148" y="24941"/>
                      <a:pt x="37243" y="11447"/>
                      <a:pt x="56293" y="7214"/>
                    </a:cubicBezTo>
                    <a:cubicBezTo>
                      <a:pt x="75343" y="2981"/>
                      <a:pt x="104183" y="-2046"/>
                      <a:pt x="115031" y="864"/>
                    </a:cubicBezTo>
                    <a:cubicBezTo>
                      <a:pt x="125879" y="3774"/>
                      <a:pt x="124291" y="22296"/>
                      <a:pt x="121381" y="24677"/>
                    </a:cubicBezTo>
                    <a:cubicBezTo>
                      <a:pt x="118471" y="27058"/>
                      <a:pt x="115560" y="14888"/>
                      <a:pt x="97568" y="15152"/>
                    </a:cubicBezTo>
                    <a:cubicBezTo>
                      <a:pt x="79576" y="15416"/>
                      <a:pt x="7610" y="27587"/>
                      <a:pt x="731" y="262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1" name="フリーフォーム: 図形 1650">
                <a:extLst>
                  <a:ext uri="{FF2B5EF4-FFF2-40B4-BE49-F238E27FC236}">
                    <a16:creationId xmlns:a16="http://schemas.microsoft.com/office/drawing/2014/main" id="{7708C7F1-9DD2-4054-AFE4-D0161DE97181}"/>
                  </a:ext>
                </a:extLst>
              </p:cNvPr>
              <p:cNvSpPr/>
              <p:nvPr/>
            </p:nvSpPr>
            <p:spPr>
              <a:xfrm>
                <a:off x="5942641" y="5068812"/>
                <a:ext cx="171057" cy="43715"/>
              </a:xfrm>
              <a:custGeom>
                <a:avLst/>
                <a:gdLst>
                  <a:gd name="connsiteX0" fmla="*/ 959 w 171057"/>
                  <a:gd name="connsiteY0" fmla="*/ 33413 h 43715"/>
                  <a:gd name="connsiteX1" fmla="*/ 147009 w 171057"/>
                  <a:gd name="connsiteY1" fmla="*/ 42938 h 43715"/>
                  <a:gd name="connsiteX2" fmla="*/ 167647 w 171057"/>
                  <a:gd name="connsiteY2" fmla="*/ 41351 h 43715"/>
                  <a:gd name="connsiteX3" fmla="*/ 112084 w 171057"/>
                  <a:gd name="connsiteY3" fmla="*/ 27063 h 43715"/>
                  <a:gd name="connsiteX4" fmla="*/ 88272 w 171057"/>
                  <a:gd name="connsiteY4" fmla="*/ 76 h 43715"/>
                  <a:gd name="connsiteX5" fmla="*/ 83509 w 171057"/>
                  <a:gd name="connsiteY5" fmla="*/ 19126 h 43715"/>
                  <a:gd name="connsiteX6" fmla="*/ 959 w 171057"/>
                  <a:gd name="connsiteY6" fmla="*/ 33413 h 4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057" h="43715">
                    <a:moveTo>
                      <a:pt x="959" y="33413"/>
                    </a:moveTo>
                    <a:cubicBezTo>
                      <a:pt x="11542" y="37382"/>
                      <a:pt x="119228" y="41615"/>
                      <a:pt x="147009" y="42938"/>
                    </a:cubicBezTo>
                    <a:cubicBezTo>
                      <a:pt x="174790" y="44261"/>
                      <a:pt x="173468" y="43997"/>
                      <a:pt x="167647" y="41351"/>
                    </a:cubicBezTo>
                    <a:cubicBezTo>
                      <a:pt x="161826" y="38705"/>
                      <a:pt x="125313" y="33942"/>
                      <a:pt x="112084" y="27063"/>
                    </a:cubicBezTo>
                    <a:cubicBezTo>
                      <a:pt x="98855" y="20184"/>
                      <a:pt x="93034" y="1399"/>
                      <a:pt x="88272" y="76"/>
                    </a:cubicBezTo>
                    <a:cubicBezTo>
                      <a:pt x="83510" y="-1247"/>
                      <a:pt x="96474" y="14893"/>
                      <a:pt x="83509" y="19126"/>
                    </a:cubicBezTo>
                    <a:cubicBezTo>
                      <a:pt x="70544" y="23359"/>
                      <a:pt x="-9624" y="29444"/>
                      <a:pt x="959" y="334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2" name="フリーフォーム: 図形 1651">
                <a:extLst>
                  <a:ext uri="{FF2B5EF4-FFF2-40B4-BE49-F238E27FC236}">
                    <a16:creationId xmlns:a16="http://schemas.microsoft.com/office/drawing/2014/main" id="{26518FDA-1300-47CC-BB44-AFF09972C44E}"/>
                  </a:ext>
                </a:extLst>
              </p:cNvPr>
              <p:cNvSpPr/>
              <p:nvPr/>
            </p:nvSpPr>
            <p:spPr>
              <a:xfrm>
                <a:off x="6049809" y="5206518"/>
                <a:ext cx="104087" cy="80107"/>
              </a:xfrm>
              <a:custGeom>
                <a:avLst/>
                <a:gdLst>
                  <a:gd name="connsiteX0" fmla="*/ 6504 w 104087"/>
                  <a:gd name="connsiteY0" fmla="*/ 482 h 80107"/>
                  <a:gd name="connsiteX1" fmla="*/ 100166 w 104087"/>
                  <a:gd name="connsiteY1" fmla="*/ 25882 h 80107"/>
                  <a:gd name="connsiteX2" fmla="*/ 77941 w 104087"/>
                  <a:gd name="connsiteY2" fmla="*/ 63982 h 80107"/>
                  <a:gd name="connsiteX3" fmla="*/ 154 w 104087"/>
                  <a:gd name="connsiteY3" fmla="*/ 79857 h 80107"/>
                  <a:gd name="connsiteX4" fmla="*/ 57304 w 104087"/>
                  <a:gd name="connsiteY4" fmla="*/ 52870 h 80107"/>
                  <a:gd name="connsiteX5" fmla="*/ 33491 w 104087"/>
                  <a:gd name="connsiteY5" fmla="*/ 48107 h 80107"/>
                  <a:gd name="connsiteX6" fmla="*/ 6504 w 104087"/>
                  <a:gd name="connsiteY6" fmla="*/ 482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87" h="80107">
                    <a:moveTo>
                      <a:pt x="6504" y="482"/>
                    </a:moveTo>
                    <a:cubicBezTo>
                      <a:pt x="17616" y="-3222"/>
                      <a:pt x="88260" y="15299"/>
                      <a:pt x="100166" y="25882"/>
                    </a:cubicBezTo>
                    <a:cubicBezTo>
                      <a:pt x="112072" y="36465"/>
                      <a:pt x="94610" y="54986"/>
                      <a:pt x="77941" y="63982"/>
                    </a:cubicBezTo>
                    <a:cubicBezTo>
                      <a:pt x="61272" y="72978"/>
                      <a:pt x="3593" y="81709"/>
                      <a:pt x="154" y="79857"/>
                    </a:cubicBezTo>
                    <a:cubicBezTo>
                      <a:pt x="-3285" y="78005"/>
                      <a:pt x="51748" y="58162"/>
                      <a:pt x="57304" y="52870"/>
                    </a:cubicBezTo>
                    <a:cubicBezTo>
                      <a:pt x="62860" y="47578"/>
                      <a:pt x="35872" y="53928"/>
                      <a:pt x="33491" y="48107"/>
                    </a:cubicBezTo>
                    <a:cubicBezTo>
                      <a:pt x="31110" y="42286"/>
                      <a:pt x="-4608" y="4186"/>
                      <a:pt x="6504" y="4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3" name="フリーフォーム: 図形 1652">
                <a:extLst>
                  <a:ext uri="{FF2B5EF4-FFF2-40B4-BE49-F238E27FC236}">
                    <a16:creationId xmlns:a16="http://schemas.microsoft.com/office/drawing/2014/main" id="{762EC0A2-F8D7-470B-8F96-0EC6704F39DE}"/>
                  </a:ext>
                </a:extLst>
              </p:cNvPr>
              <p:cNvSpPr/>
              <p:nvPr/>
            </p:nvSpPr>
            <p:spPr>
              <a:xfrm>
                <a:off x="6005382" y="5202238"/>
                <a:ext cx="52518" cy="66797"/>
              </a:xfrm>
              <a:custGeom>
                <a:avLst/>
                <a:gdLst>
                  <a:gd name="connsiteX0" fmla="*/ 52518 w 52518"/>
                  <a:gd name="connsiteY0" fmla="*/ 0 h 66797"/>
                  <a:gd name="connsiteX1" fmla="*/ 131 w 52518"/>
                  <a:gd name="connsiteY1" fmla="*/ 66675 h 66797"/>
                  <a:gd name="connsiteX2" fmla="*/ 52518 w 52518"/>
                  <a:gd name="connsiteY2" fmla="*/ 0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18" h="66797">
                    <a:moveTo>
                      <a:pt x="52518" y="0"/>
                    </a:moveTo>
                    <a:cubicBezTo>
                      <a:pt x="52518" y="0"/>
                      <a:pt x="-3044" y="63235"/>
                      <a:pt x="131" y="66675"/>
                    </a:cubicBezTo>
                    <a:cubicBezTo>
                      <a:pt x="3306" y="70115"/>
                      <a:pt x="52518" y="0"/>
                      <a:pt x="52518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4" name="フリーフォーム: 図形 1653">
                <a:extLst>
                  <a:ext uri="{FF2B5EF4-FFF2-40B4-BE49-F238E27FC236}">
                    <a16:creationId xmlns:a16="http://schemas.microsoft.com/office/drawing/2014/main" id="{3030D6B3-3096-4E66-8048-5D0AC86E73F1}"/>
                  </a:ext>
                </a:extLst>
              </p:cNvPr>
              <p:cNvSpPr/>
              <p:nvPr/>
            </p:nvSpPr>
            <p:spPr>
              <a:xfrm>
                <a:off x="5859768" y="5155547"/>
                <a:ext cx="209619" cy="91654"/>
              </a:xfrm>
              <a:custGeom>
                <a:avLst/>
                <a:gdLst>
                  <a:gd name="connsiteX0" fmla="*/ 209245 w 209619"/>
                  <a:gd name="connsiteY0" fmla="*/ 653 h 91654"/>
                  <a:gd name="connsiteX1" fmla="*/ 50495 w 209619"/>
                  <a:gd name="connsiteY1" fmla="*/ 89553 h 91654"/>
                  <a:gd name="connsiteX2" fmla="*/ 1282 w 209619"/>
                  <a:gd name="connsiteY2" fmla="*/ 62566 h 91654"/>
                  <a:gd name="connsiteX3" fmla="*/ 91770 w 209619"/>
                  <a:gd name="connsiteY3" fmla="*/ 49866 h 91654"/>
                  <a:gd name="connsiteX4" fmla="*/ 209245 w 209619"/>
                  <a:gd name="connsiteY4" fmla="*/ 653 h 9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19" h="91654">
                    <a:moveTo>
                      <a:pt x="209245" y="653"/>
                    </a:moveTo>
                    <a:cubicBezTo>
                      <a:pt x="202366" y="7267"/>
                      <a:pt x="85155" y="79234"/>
                      <a:pt x="50495" y="89553"/>
                    </a:cubicBezTo>
                    <a:cubicBezTo>
                      <a:pt x="15835" y="99872"/>
                      <a:pt x="-5597" y="69180"/>
                      <a:pt x="1282" y="62566"/>
                    </a:cubicBezTo>
                    <a:cubicBezTo>
                      <a:pt x="8161" y="55952"/>
                      <a:pt x="57110" y="60185"/>
                      <a:pt x="91770" y="49866"/>
                    </a:cubicBezTo>
                    <a:cubicBezTo>
                      <a:pt x="126430" y="39547"/>
                      <a:pt x="216124" y="-5961"/>
                      <a:pt x="209245" y="6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5" name="フリーフォーム: 図形 1654">
                <a:extLst>
                  <a:ext uri="{FF2B5EF4-FFF2-40B4-BE49-F238E27FC236}">
                    <a16:creationId xmlns:a16="http://schemas.microsoft.com/office/drawing/2014/main" id="{74802ABC-C611-4AD0-A2E6-ED39AF5184EE}"/>
                  </a:ext>
                </a:extLst>
              </p:cNvPr>
              <p:cNvSpPr/>
              <p:nvPr/>
            </p:nvSpPr>
            <p:spPr>
              <a:xfrm>
                <a:off x="5884794" y="5226050"/>
                <a:ext cx="57219" cy="51089"/>
              </a:xfrm>
              <a:custGeom>
                <a:avLst/>
                <a:gdLst>
                  <a:gd name="connsiteX0" fmla="*/ 57219 w 57219"/>
                  <a:gd name="connsiteY0" fmla="*/ 0 h 51089"/>
                  <a:gd name="connsiteX1" fmla="*/ 69 w 57219"/>
                  <a:gd name="connsiteY1" fmla="*/ 50800 h 51089"/>
                  <a:gd name="connsiteX2" fmla="*/ 57219 w 57219"/>
                  <a:gd name="connsiteY2" fmla="*/ 0 h 5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219" h="51089">
                    <a:moveTo>
                      <a:pt x="57219" y="0"/>
                    </a:moveTo>
                    <a:cubicBezTo>
                      <a:pt x="57219" y="0"/>
                      <a:pt x="-2312" y="46038"/>
                      <a:pt x="69" y="50800"/>
                    </a:cubicBezTo>
                    <a:cubicBezTo>
                      <a:pt x="2450" y="55562"/>
                      <a:pt x="57219" y="0"/>
                      <a:pt x="5721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2280EC9D-F371-4046-ACF4-0DFF165FA6CD}"/>
                  </a:ext>
                </a:extLst>
              </p:cNvPr>
              <p:cNvSpPr/>
              <p:nvPr/>
            </p:nvSpPr>
            <p:spPr>
              <a:xfrm>
                <a:off x="6014918" y="5253972"/>
                <a:ext cx="104895" cy="2241"/>
              </a:xfrm>
              <a:custGeom>
                <a:avLst/>
                <a:gdLst>
                  <a:gd name="connsiteX0" fmla="*/ 104895 w 104895"/>
                  <a:gd name="connsiteY0" fmla="*/ 2241 h 2241"/>
                  <a:gd name="connsiteX1" fmla="*/ 120 w 104895"/>
                  <a:gd name="connsiteY1" fmla="*/ 653 h 2241"/>
                  <a:gd name="connsiteX2" fmla="*/ 104895 w 104895"/>
                  <a:gd name="connsiteY2" fmla="*/ 2241 h 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95" h="2241">
                    <a:moveTo>
                      <a:pt x="104895" y="2241"/>
                    </a:moveTo>
                    <a:lnTo>
                      <a:pt x="120" y="653"/>
                    </a:lnTo>
                    <a:cubicBezTo>
                      <a:pt x="-4113" y="-1464"/>
                      <a:pt x="104895" y="2241"/>
                      <a:pt x="104895" y="22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: 図形 1656">
                <a:extLst>
                  <a:ext uri="{FF2B5EF4-FFF2-40B4-BE49-F238E27FC236}">
                    <a16:creationId xmlns:a16="http://schemas.microsoft.com/office/drawing/2014/main" id="{56430D5F-2740-48F6-BFEA-509AC8CB85A5}"/>
                  </a:ext>
                </a:extLst>
              </p:cNvPr>
              <p:cNvSpPr/>
              <p:nvPr/>
            </p:nvSpPr>
            <p:spPr>
              <a:xfrm>
                <a:off x="5952700" y="5189340"/>
                <a:ext cx="108471" cy="115437"/>
              </a:xfrm>
              <a:custGeom>
                <a:avLst/>
                <a:gdLst>
                  <a:gd name="connsiteX0" fmla="*/ 75038 w 108471"/>
                  <a:gd name="connsiteY0" fmla="*/ 4960 h 115437"/>
                  <a:gd name="connsiteX1" fmla="*/ 17888 w 108471"/>
                  <a:gd name="connsiteY1" fmla="*/ 9723 h 115437"/>
                  <a:gd name="connsiteX2" fmla="*/ 5188 w 108471"/>
                  <a:gd name="connsiteY2" fmla="*/ 71635 h 115437"/>
                  <a:gd name="connsiteX3" fmla="*/ 95675 w 108471"/>
                  <a:gd name="connsiteY3" fmla="*/ 114498 h 115437"/>
                  <a:gd name="connsiteX4" fmla="*/ 100438 w 108471"/>
                  <a:gd name="connsiteY4" fmla="*/ 98623 h 115437"/>
                  <a:gd name="connsiteX5" fmla="*/ 25825 w 108471"/>
                  <a:gd name="connsiteY5" fmla="*/ 68460 h 115437"/>
                  <a:gd name="connsiteX6" fmla="*/ 9950 w 108471"/>
                  <a:gd name="connsiteY6" fmla="*/ 57348 h 115437"/>
                  <a:gd name="connsiteX7" fmla="*/ 75038 w 108471"/>
                  <a:gd name="connsiteY7" fmla="*/ 4960 h 11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1" h="115437">
                    <a:moveTo>
                      <a:pt x="75038" y="4960"/>
                    </a:moveTo>
                    <a:cubicBezTo>
                      <a:pt x="76361" y="-2977"/>
                      <a:pt x="29530" y="-1390"/>
                      <a:pt x="17888" y="9723"/>
                    </a:cubicBezTo>
                    <a:cubicBezTo>
                      <a:pt x="6246" y="20836"/>
                      <a:pt x="-7776" y="54173"/>
                      <a:pt x="5188" y="71635"/>
                    </a:cubicBezTo>
                    <a:cubicBezTo>
                      <a:pt x="18152" y="89097"/>
                      <a:pt x="79800" y="110000"/>
                      <a:pt x="95675" y="114498"/>
                    </a:cubicBezTo>
                    <a:cubicBezTo>
                      <a:pt x="111550" y="118996"/>
                      <a:pt x="112080" y="106296"/>
                      <a:pt x="100438" y="98623"/>
                    </a:cubicBezTo>
                    <a:cubicBezTo>
                      <a:pt x="88796" y="90950"/>
                      <a:pt x="40906" y="75339"/>
                      <a:pt x="25825" y="68460"/>
                    </a:cubicBezTo>
                    <a:cubicBezTo>
                      <a:pt x="10744" y="61581"/>
                      <a:pt x="-104" y="69519"/>
                      <a:pt x="9950" y="57348"/>
                    </a:cubicBezTo>
                    <a:cubicBezTo>
                      <a:pt x="20004" y="45177"/>
                      <a:pt x="73715" y="12897"/>
                      <a:pt x="75038" y="49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90BAF18B-3239-451D-B88E-3DF5FD16E076}"/>
                  </a:ext>
                </a:extLst>
              </p:cNvPr>
              <p:cNvSpPr/>
              <p:nvPr/>
            </p:nvSpPr>
            <p:spPr>
              <a:xfrm>
                <a:off x="5455681" y="5084354"/>
                <a:ext cx="141545" cy="108430"/>
              </a:xfrm>
              <a:custGeom>
                <a:avLst/>
                <a:gdLst>
                  <a:gd name="connsiteX0" fmla="*/ 557 w 141545"/>
                  <a:gd name="connsiteY0" fmla="*/ 108359 h 108430"/>
                  <a:gd name="connsiteX1" fmla="*/ 105332 w 141545"/>
                  <a:gd name="connsiteY1" fmla="*/ 9934 h 108430"/>
                  <a:gd name="connsiteX2" fmla="*/ 140257 w 141545"/>
                  <a:gd name="connsiteY2" fmla="*/ 5171 h 108430"/>
                  <a:gd name="connsiteX3" fmla="*/ 67232 w 141545"/>
                  <a:gd name="connsiteY3" fmla="*/ 25809 h 108430"/>
                  <a:gd name="connsiteX4" fmla="*/ 557 w 141545"/>
                  <a:gd name="connsiteY4" fmla="*/ 108359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545" h="108430">
                    <a:moveTo>
                      <a:pt x="557" y="108359"/>
                    </a:moveTo>
                    <a:cubicBezTo>
                      <a:pt x="6907" y="105713"/>
                      <a:pt x="82049" y="27132"/>
                      <a:pt x="105332" y="9934"/>
                    </a:cubicBezTo>
                    <a:cubicBezTo>
                      <a:pt x="128615" y="-7264"/>
                      <a:pt x="146607" y="2525"/>
                      <a:pt x="140257" y="5171"/>
                    </a:cubicBezTo>
                    <a:cubicBezTo>
                      <a:pt x="133907" y="7817"/>
                      <a:pt x="90780" y="12580"/>
                      <a:pt x="67232" y="25809"/>
                    </a:cubicBezTo>
                    <a:cubicBezTo>
                      <a:pt x="43684" y="39038"/>
                      <a:pt x="-5793" y="111005"/>
                      <a:pt x="557" y="1083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88311DC6-0DB8-4F42-9F75-1EFFF569C48E}"/>
                  </a:ext>
                </a:extLst>
              </p:cNvPr>
              <p:cNvSpPr/>
              <p:nvPr/>
            </p:nvSpPr>
            <p:spPr>
              <a:xfrm>
                <a:off x="5511794" y="5100481"/>
                <a:ext cx="239742" cy="103431"/>
              </a:xfrm>
              <a:custGeom>
                <a:avLst/>
                <a:gdLst>
                  <a:gd name="connsiteX0" fmla="*/ 6 w 239742"/>
                  <a:gd name="connsiteY0" fmla="*/ 103344 h 103431"/>
                  <a:gd name="connsiteX1" fmla="*/ 158756 w 239742"/>
                  <a:gd name="connsiteY1" fmla="*/ 20794 h 103431"/>
                  <a:gd name="connsiteX2" fmla="*/ 239719 w 239742"/>
                  <a:gd name="connsiteY2" fmla="*/ 16032 h 103431"/>
                  <a:gd name="connsiteX3" fmla="*/ 165106 w 239742"/>
                  <a:gd name="connsiteY3" fmla="*/ 3332 h 103431"/>
                  <a:gd name="connsiteX4" fmla="*/ 6 w 239742"/>
                  <a:gd name="connsiteY4" fmla="*/ 103344 h 1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42" h="103431">
                    <a:moveTo>
                      <a:pt x="6" y="103344"/>
                    </a:moveTo>
                    <a:cubicBezTo>
                      <a:pt x="-1052" y="106254"/>
                      <a:pt x="118804" y="35346"/>
                      <a:pt x="158756" y="20794"/>
                    </a:cubicBezTo>
                    <a:cubicBezTo>
                      <a:pt x="198708" y="6242"/>
                      <a:pt x="238661" y="18942"/>
                      <a:pt x="239719" y="16032"/>
                    </a:cubicBezTo>
                    <a:cubicBezTo>
                      <a:pt x="240777" y="13122"/>
                      <a:pt x="205323" y="-8045"/>
                      <a:pt x="165106" y="3332"/>
                    </a:cubicBezTo>
                    <a:cubicBezTo>
                      <a:pt x="124889" y="14709"/>
                      <a:pt x="1064" y="100434"/>
                      <a:pt x="6" y="1033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: 図形 1659">
                <a:extLst>
                  <a:ext uri="{FF2B5EF4-FFF2-40B4-BE49-F238E27FC236}">
                    <a16:creationId xmlns:a16="http://schemas.microsoft.com/office/drawing/2014/main" id="{43179360-A58B-4959-9F42-C4A23BB098C8}"/>
                  </a:ext>
                </a:extLst>
              </p:cNvPr>
              <p:cNvSpPr/>
              <p:nvPr/>
            </p:nvSpPr>
            <p:spPr>
              <a:xfrm>
                <a:off x="5583088" y="5062096"/>
                <a:ext cx="173949" cy="40215"/>
              </a:xfrm>
              <a:custGeom>
                <a:avLst/>
                <a:gdLst>
                  <a:gd name="connsiteX0" fmla="*/ 150 w 173949"/>
                  <a:gd name="connsiteY0" fmla="*/ 29017 h 40215"/>
                  <a:gd name="connsiteX1" fmla="*/ 135087 w 173949"/>
                  <a:gd name="connsiteY1" fmla="*/ 11554 h 40215"/>
                  <a:gd name="connsiteX2" fmla="*/ 173187 w 173949"/>
                  <a:gd name="connsiteY2" fmla="*/ 40129 h 40215"/>
                  <a:gd name="connsiteX3" fmla="*/ 109687 w 173949"/>
                  <a:gd name="connsiteY3" fmla="*/ 442 h 40215"/>
                  <a:gd name="connsiteX4" fmla="*/ 150 w 173949"/>
                  <a:gd name="connsiteY4" fmla="*/ 29017 h 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49" h="40215">
                    <a:moveTo>
                      <a:pt x="150" y="29017"/>
                    </a:moveTo>
                    <a:cubicBezTo>
                      <a:pt x="4383" y="30869"/>
                      <a:pt x="106248" y="9702"/>
                      <a:pt x="135087" y="11554"/>
                    </a:cubicBezTo>
                    <a:cubicBezTo>
                      <a:pt x="163927" y="13406"/>
                      <a:pt x="177420" y="41981"/>
                      <a:pt x="173187" y="40129"/>
                    </a:cubicBezTo>
                    <a:cubicBezTo>
                      <a:pt x="168954" y="38277"/>
                      <a:pt x="136939" y="4940"/>
                      <a:pt x="109687" y="442"/>
                    </a:cubicBezTo>
                    <a:cubicBezTo>
                      <a:pt x="82435" y="-4056"/>
                      <a:pt x="-4083" y="27165"/>
                      <a:pt x="150" y="290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: 図形 1660">
                <a:extLst>
                  <a:ext uri="{FF2B5EF4-FFF2-40B4-BE49-F238E27FC236}">
                    <a16:creationId xmlns:a16="http://schemas.microsoft.com/office/drawing/2014/main" id="{03304665-97C4-4EC1-A28F-44F321BFD10C}"/>
                  </a:ext>
                </a:extLst>
              </p:cNvPr>
              <p:cNvSpPr/>
              <p:nvPr/>
            </p:nvSpPr>
            <p:spPr>
              <a:xfrm>
                <a:off x="5479974" y="5157744"/>
                <a:ext cx="231856" cy="73785"/>
              </a:xfrm>
              <a:custGeom>
                <a:avLst/>
                <a:gdLst>
                  <a:gd name="connsiteX0" fmla="*/ 6426 w 231856"/>
                  <a:gd name="connsiteY0" fmla="*/ 7981 h 73785"/>
                  <a:gd name="connsiteX1" fmla="*/ 20714 w 231856"/>
                  <a:gd name="connsiteY1" fmla="*/ 73069 h 73785"/>
                  <a:gd name="connsiteX2" fmla="*/ 77864 w 231856"/>
                  <a:gd name="connsiteY2" fmla="*/ 44494 h 73785"/>
                  <a:gd name="connsiteX3" fmla="*/ 123901 w 231856"/>
                  <a:gd name="connsiteY3" fmla="*/ 22269 h 73785"/>
                  <a:gd name="connsiteX4" fmla="*/ 231851 w 231856"/>
                  <a:gd name="connsiteY4" fmla="*/ 44 h 73785"/>
                  <a:gd name="connsiteX5" fmla="*/ 119139 w 231856"/>
                  <a:gd name="connsiteY5" fmla="*/ 17506 h 73785"/>
                  <a:gd name="connsiteX6" fmla="*/ 6426 w 231856"/>
                  <a:gd name="connsiteY6" fmla="*/ 7981 h 73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856" h="73785">
                    <a:moveTo>
                      <a:pt x="6426" y="7981"/>
                    </a:moveTo>
                    <a:cubicBezTo>
                      <a:pt x="-9978" y="17242"/>
                      <a:pt x="8808" y="66984"/>
                      <a:pt x="20714" y="73069"/>
                    </a:cubicBezTo>
                    <a:cubicBezTo>
                      <a:pt x="32620" y="79154"/>
                      <a:pt x="77864" y="44494"/>
                      <a:pt x="77864" y="44494"/>
                    </a:cubicBezTo>
                    <a:cubicBezTo>
                      <a:pt x="95062" y="36027"/>
                      <a:pt x="98237" y="29677"/>
                      <a:pt x="123901" y="22269"/>
                    </a:cubicBezTo>
                    <a:cubicBezTo>
                      <a:pt x="149565" y="14861"/>
                      <a:pt x="232645" y="838"/>
                      <a:pt x="231851" y="44"/>
                    </a:cubicBezTo>
                    <a:cubicBezTo>
                      <a:pt x="231057" y="-750"/>
                      <a:pt x="155916" y="9304"/>
                      <a:pt x="119139" y="17506"/>
                    </a:cubicBezTo>
                    <a:cubicBezTo>
                      <a:pt x="82362" y="25708"/>
                      <a:pt x="22830" y="-1280"/>
                      <a:pt x="6426" y="7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: 図形 1661">
                <a:extLst>
                  <a:ext uri="{FF2B5EF4-FFF2-40B4-BE49-F238E27FC236}">
                    <a16:creationId xmlns:a16="http://schemas.microsoft.com/office/drawing/2014/main" id="{1BC2F1A5-E139-41DA-A278-693308D27A7B}"/>
                  </a:ext>
                </a:extLst>
              </p:cNvPr>
              <p:cNvSpPr/>
              <p:nvPr/>
            </p:nvSpPr>
            <p:spPr>
              <a:xfrm>
                <a:off x="5491240" y="5232337"/>
                <a:ext cx="133070" cy="97217"/>
              </a:xfrm>
              <a:custGeom>
                <a:avLst/>
                <a:gdLst>
                  <a:gd name="connsiteX0" fmla="*/ 1510 w 133070"/>
                  <a:gd name="connsiteY0" fmla="*/ 96901 h 97217"/>
                  <a:gd name="connsiteX1" fmla="*/ 117398 w 133070"/>
                  <a:gd name="connsiteY1" fmla="*/ 17526 h 97217"/>
                  <a:gd name="connsiteX2" fmla="*/ 125335 w 133070"/>
                  <a:gd name="connsiteY2" fmla="*/ 1651 h 97217"/>
                  <a:gd name="connsiteX3" fmla="*/ 55485 w 133070"/>
                  <a:gd name="connsiteY3" fmla="*/ 44513 h 97217"/>
                  <a:gd name="connsiteX4" fmla="*/ 1510 w 133070"/>
                  <a:gd name="connsiteY4" fmla="*/ 96901 h 9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70" h="97217">
                    <a:moveTo>
                      <a:pt x="1510" y="96901"/>
                    </a:moveTo>
                    <a:cubicBezTo>
                      <a:pt x="11829" y="92403"/>
                      <a:pt x="96761" y="33401"/>
                      <a:pt x="117398" y="17526"/>
                    </a:cubicBezTo>
                    <a:cubicBezTo>
                      <a:pt x="138036" y="1651"/>
                      <a:pt x="135654" y="-2847"/>
                      <a:pt x="125335" y="1651"/>
                    </a:cubicBezTo>
                    <a:cubicBezTo>
                      <a:pt x="115016" y="6149"/>
                      <a:pt x="74535" y="32342"/>
                      <a:pt x="55485" y="44513"/>
                    </a:cubicBezTo>
                    <a:cubicBezTo>
                      <a:pt x="36435" y="56684"/>
                      <a:pt x="-8809" y="101399"/>
                      <a:pt x="1510" y="969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: 図形 1662">
                <a:extLst>
                  <a:ext uri="{FF2B5EF4-FFF2-40B4-BE49-F238E27FC236}">
                    <a16:creationId xmlns:a16="http://schemas.microsoft.com/office/drawing/2014/main" id="{6B228018-C4EA-4E92-80B1-1602C8C195C1}"/>
                  </a:ext>
                </a:extLst>
              </p:cNvPr>
              <p:cNvSpPr/>
              <p:nvPr/>
            </p:nvSpPr>
            <p:spPr>
              <a:xfrm>
                <a:off x="5629827" y="5152790"/>
                <a:ext cx="198184" cy="53388"/>
              </a:xfrm>
              <a:custGeom>
                <a:avLst/>
                <a:gdLst>
                  <a:gd name="connsiteX0" fmla="*/ 2623 w 198184"/>
                  <a:gd name="connsiteY0" fmla="*/ 52623 h 53388"/>
                  <a:gd name="connsiteX1" fmla="*/ 193123 w 198184"/>
                  <a:gd name="connsiteY1" fmla="*/ 46273 h 53388"/>
                  <a:gd name="connsiteX2" fmla="*/ 145498 w 198184"/>
                  <a:gd name="connsiteY2" fmla="*/ 235 h 53388"/>
                  <a:gd name="connsiteX3" fmla="*/ 170898 w 198184"/>
                  <a:gd name="connsiteY3" fmla="*/ 28810 h 53388"/>
                  <a:gd name="connsiteX4" fmla="*/ 86761 w 198184"/>
                  <a:gd name="connsiteY4" fmla="*/ 39923 h 53388"/>
                  <a:gd name="connsiteX5" fmla="*/ 2623 w 198184"/>
                  <a:gd name="connsiteY5" fmla="*/ 52623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184" h="53388">
                    <a:moveTo>
                      <a:pt x="2623" y="52623"/>
                    </a:moveTo>
                    <a:cubicBezTo>
                      <a:pt x="20350" y="53681"/>
                      <a:pt x="169311" y="55004"/>
                      <a:pt x="193123" y="46273"/>
                    </a:cubicBezTo>
                    <a:cubicBezTo>
                      <a:pt x="216935" y="37542"/>
                      <a:pt x="149202" y="3145"/>
                      <a:pt x="145498" y="235"/>
                    </a:cubicBezTo>
                    <a:cubicBezTo>
                      <a:pt x="141794" y="-2676"/>
                      <a:pt x="180688" y="22195"/>
                      <a:pt x="170898" y="28810"/>
                    </a:cubicBezTo>
                    <a:cubicBezTo>
                      <a:pt x="161109" y="35425"/>
                      <a:pt x="111632" y="37542"/>
                      <a:pt x="86761" y="39923"/>
                    </a:cubicBezTo>
                    <a:cubicBezTo>
                      <a:pt x="61890" y="42304"/>
                      <a:pt x="-15104" y="51565"/>
                      <a:pt x="2623" y="526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EBBCF90A-F048-47DD-A003-324EBB984FCF}"/>
                  </a:ext>
                </a:extLst>
              </p:cNvPr>
              <p:cNvSpPr/>
              <p:nvPr/>
            </p:nvSpPr>
            <p:spPr>
              <a:xfrm>
                <a:off x="5499598" y="5215724"/>
                <a:ext cx="342631" cy="169296"/>
              </a:xfrm>
              <a:custGeom>
                <a:avLst/>
                <a:gdLst>
                  <a:gd name="connsiteX0" fmla="*/ 1090 w 342631"/>
                  <a:gd name="connsiteY0" fmla="*/ 169076 h 169296"/>
                  <a:gd name="connsiteX1" fmla="*/ 131265 w 342631"/>
                  <a:gd name="connsiteY1" fmla="*/ 56364 h 169296"/>
                  <a:gd name="connsiteX2" fmla="*/ 221752 w 342631"/>
                  <a:gd name="connsiteY2" fmla="*/ 38901 h 169296"/>
                  <a:gd name="connsiteX3" fmla="*/ 332877 w 342631"/>
                  <a:gd name="connsiteY3" fmla="*/ 8739 h 169296"/>
                  <a:gd name="connsiteX4" fmla="*/ 323352 w 342631"/>
                  <a:gd name="connsiteY4" fmla="*/ 801 h 169296"/>
                  <a:gd name="connsiteX5" fmla="*/ 212227 w 342631"/>
                  <a:gd name="connsiteY5" fmla="*/ 24614 h 169296"/>
                  <a:gd name="connsiteX6" fmla="*/ 142377 w 342631"/>
                  <a:gd name="connsiteY6" fmla="*/ 48426 h 169296"/>
                  <a:gd name="connsiteX7" fmla="*/ 72527 w 342631"/>
                  <a:gd name="connsiteY7" fmla="*/ 84939 h 169296"/>
                  <a:gd name="connsiteX8" fmla="*/ 1090 w 342631"/>
                  <a:gd name="connsiteY8" fmla="*/ 169076 h 16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631" h="169296">
                    <a:moveTo>
                      <a:pt x="1090" y="169076"/>
                    </a:moveTo>
                    <a:cubicBezTo>
                      <a:pt x="10880" y="164314"/>
                      <a:pt x="94488" y="78060"/>
                      <a:pt x="131265" y="56364"/>
                    </a:cubicBezTo>
                    <a:cubicBezTo>
                      <a:pt x="168042" y="34668"/>
                      <a:pt x="221752" y="38901"/>
                      <a:pt x="221752" y="38901"/>
                    </a:cubicBezTo>
                    <a:cubicBezTo>
                      <a:pt x="255354" y="30963"/>
                      <a:pt x="315944" y="15089"/>
                      <a:pt x="332877" y="8739"/>
                    </a:cubicBezTo>
                    <a:cubicBezTo>
                      <a:pt x="349810" y="2389"/>
                      <a:pt x="343460" y="-1845"/>
                      <a:pt x="323352" y="801"/>
                    </a:cubicBezTo>
                    <a:cubicBezTo>
                      <a:pt x="303244" y="3447"/>
                      <a:pt x="242390" y="16676"/>
                      <a:pt x="212227" y="24614"/>
                    </a:cubicBezTo>
                    <a:cubicBezTo>
                      <a:pt x="182064" y="32552"/>
                      <a:pt x="165660" y="38372"/>
                      <a:pt x="142377" y="48426"/>
                    </a:cubicBezTo>
                    <a:cubicBezTo>
                      <a:pt x="119094" y="58480"/>
                      <a:pt x="95017" y="69858"/>
                      <a:pt x="72527" y="84939"/>
                    </a:cubicBezTo>
                    <a:cubicBezTo>
                      <a:pt x="50038" y="100020"/>
                      <a:pt x="-8700" y="173838"/>
                      <a:pt x="1090" y="1690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: 図形 1664">
                <a:extLst>
                  <a:ext uri="{FF2B5EF4-FFF2-40B4-BE49-F238E27FC236}">
                    <a16:creationId xmlns:a16="http://schemas.microsoft.com/office/drawing/2014/main" id="{55C649AE-0317-468A-AF07-DD3FDC03B8FC}"/>
                  </a:ext>
                </a:extLst>
              </p:cNvPr>
              <p:cNvSpPr/>
              <p:nvPr/>
            </p:nvSpPr>
            <p:spPr>
              <a:xfrm>
                <a:off x="5562036" y="5305840"/>
                <a:ext cx="372084" cy="152583"/>
              </a:xfrm>
              <a:custGeom>
                <a:avLst/>
                <a:gdLst>
                  <a:gd name="connsiteX0" fmla="*/ 6914 w 372084"/>
                  <a:gd name="connsiteY0" fmla="*/ 151985 h 152583"/>
                  <a:gd name="connsiteX1" fmla="*/ 10089 w 372084"/>
                  <a:gd name="connsiteY1" fmla="*/ 90073 h 152583"/>
                  <a:gd name="connsiteX2" fmla="*/ 73589 w 372084"/>
                  <a:gd name="connsiteY2" fmla="*/ 40860 h 152583"/>
                  <a:gd name="connsiteX3" fmla="*/ 214877 w 372084"/>
                  <a:gd name="connsiteY3" fmla="*/ 7523 h 152583"/>
                  <a:gd name="connsiteX4" fmla="*/ 297427 w 372084"/>
                  <a:gd name="connsiteY4" fmla="*/ 1173 h 152583"/>
                  <a:gd name="connsiteX5" fmla="*/ 356164 w 372084"/>
                  <a:gd name="connsiteY5" fmla="*/ 24985 h 152583"/>
                  <a:gd name="connsiteX6" fmla="*/ 372039 w 372084"/>
                  <a:gd name="connsiteY6" fmla="*/ 69435 h 152583"/>
                  <a:gd name="connsiteX7" fmla="*/ 352989 w 372084"/>
                  <a:gd name="connsiteY7" fmla="*/ 37685 h 152583"/>
                  <a:gd name="connsiteX8" fmla="*/ 316477 w 372084"/>
                  <a:gd name="connsiteY8" fmla="*/ 24985 h 152583"/>
                  <a:gd name="connsiteX9" fmla="*/ 224402 w 372084"/>
                  <a:gd name="connsiteY9" fmla="*/ 26573 h 152583"/>
                  <a:gd name="connsiteX10" fmla="*/ 76764 w 372084"/>
                  <a:gd name="connsiteY10" fmla="*/ 50385 h 152583"/>
                  <a:gd name="connsiteX11" fmla="*/ 6914 w 372084"/>
                  <a:gd name="connsiteY11" fmla="*/ 151985 h 15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2084" h="152583">
                    <a:moveTo>
                      <a:pt x="6914" y="151985"/>
                    </a:moveTo>
                    <a:cubicBezTo>
                      <a:pt x="-4198" y="158600"/>
                      <a:pt x="-1024" y="108594"/>
                      <a:pt x="10089" y="90073"/>
                    </a:cubicBezTo>
                    <a:cubicBezTo>
                      <a:pt x="21202" y="71552"/>
                      <a:pt x="39458" y="54618"/>
                      <a:pt x="73589" y="40860"/>
                    </a:cubicBezTo>
                    <a:cubicBezTo>
                      <a:pt x="107720" y="27102"/>
                      <a:pt x="177571" y="14138"/>
                      <a:pt x="214877" y="7523"/>
                    </a:cubicBezTo>
                    <a:cubicBezTo>
                      <a:pt x="252183" y="908"/>
                      <a:pt x="273879" y="-1737"/>
                      <a:pt x="297427" y="1173"/>
                    </a:cubicBezTo>
                    <a:cubicBezTo>
                      <a:pt x="320975" y="4083"/>
                      <a:pt x="343729" y="13608"/>
                      <a:pt x="356164" y="24985"/>
                    </a:cubicBezTo>
                    <a:cubicBezTo>
                      <a:pt x="368599" y="36362"/>
                      <a:pt x="372568" y="67318"/>
                      <a:pt x="372039" y="69435"/>
                    </a:cubicBezTo>
                    <a:cubicBezTo>
                      <a:pt x="371510" y="71552"/>
                      <a:pt x="362249" y="45093"/>
                      <a:pt x="352989" y="37685"/>
                    </a:cubicBezTo>
                    <a:cubicBezTo>
                      <a:pt x="343729" y="30277"/>
                      <a:pt x="337908" y="26837"/>
                      <a:pt x="316477" y="24985"/>
                    </a:cubicBezTo>
                    <a:cubicBezTo>
                      <a:pt x="295046" y="23133"/>
                      <a:pt x="264354" y="22340"/>
                      <a:pt x="224402" y="26573"/>
                    </a:cubicBezTo>
                    <a:cubicBezTo>
                      <a:pt x="184450" y="30806"/>
                      <a:pt x="113806" y="35039"/>
                      <a:pt x="76764" y="50385"/>
                    </a:cubicBezTo>
                    <a:cubicBezTo>
                      <a:pt x="39722" y="65731"/>
                      <a:pt x="18026" y="145370"/>
                      <a:pt x="6914" y="1519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90CCC83C-5F7B-43C2-B00E-8FB0507F7637}"/>
                  </a:ext>
                </a:extLst>
              </p:cNvPr>
              <p:cNvSpPr/>
              <p:nvPr/>
            </p:nvSpPr>
            <p:spPr>
              <a:xfrm>
                <a:off x="5531331" y="5274717"/>
                <a:ext cx="309776" cy="137126"/>
              </a:xfrm>
              <a:custGeom>
                <a:avLst/>
                <a:gdLst>
                  <a:gd name="connsiteX0" fmla="*/ 1107 w 309776"/>
                  <a:gd name="connsiteY0" fmla="*/ 137071 h 137126"/>
                  <a:gd name="connsiteX1" fmla="*/ 142394 w 309776"/>
                  <a:gd name="connsiteY1" fmla="*/ 30708 h 137126"/>
                  <a:gd name="connsiteX2" fmla="*/ 291619 w 309776"/>
                  <a:gd name="connsiteY2" fmla="*/ 5308 h 137126"/>
                  <a:gd name="connsiteX3" fmla="*/ 296382 w 309776"/>
                  <a:gd name="connsiteY3" fmla="*/ 2133 h 137126"/>
                  <a:gd name="connsiteX4" fmla="*/ 193194 w 309776"/>
                  <a:gd name="connsiteY4" fmla="*/ 3721 h 137126"/>
                  <a:gd name="connsiteX5" fmla="*/ 83657 w 309776"/>
                  <a:gd name="connsiteY5" fmla="*/ 44996 h 137126"/>
                  <a:gd name="connsiteX6" fmla="*/ 1107 w 309776"/>
                  <a:gd name="connsiteY6" fmla="*/ 137071 h 1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776" h="137126">
                    <a:moveTo>
                      <a:pt x="1107" y="137071"/>
                    </a:moveTo>
                    <a:cubicBezTo>
                      <a:pt x="10897" y="134690"/>
                      <a:pt x="93975" y="52668"/>
                      <a:pt x="142394" y="30708"/>
                    </a:cubicBezTo>
                    <a:cubicBezTo>
                      <a:pt x="190813" y="8747"/>
                      <a:pt x="265954" y="10070"/>
                      <a:pt x="291619" y="5308"/>
                    </a:cubicBezTo>
                    <a:cubicBezTo>
                      <a:pt x="317284" y="546"/>
                      <a:pt x="312786" y="2397"/>
                      <a:pt x="296382" y="2133"/>
                    </a:cubicBezTo>
                    <a:cubicBezTo>
                      <a:pt x="279978" y="1868"/>
                      <a:pt x="228648" y="-3423"/>
                      <a:pt x="193194" y="3721"/>
                    </a:cubicBezTo>
                    <a:cubicBezTo>
                      <a:pt x="157740" y="10865"/>
                      <a:pt x="118582" y="25946"/>
                      <a:pt x="83657" y="44996"/>
                    </a:cubicBezTo>
                    <a:cubicBezTo>
                      <a:pt x="48732" y="64046"/>
                      <a:pt x="-8683" y="139452"/>
                      <a:pt x="1107" y="1370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フリーフォーム: 図形 1666">
                <a:extLst>
                  <a:ext uri="{FF2B5EF4-FFF2-40B4-BE49-F238E27FC236}">
                    <a16:creationId xmlns:a16="http://schemas.microsoft.com/office/drawing/2014/main" id="{912A932C-5437-480A-93CD-DE3E9F4F9155}"/>
                  </a:ext>
                </a:extLst>
              </p:cNvPr>
              <p:cNvSpPr/>
              <p:nvPr/>
            </p:nvSpPr>
            <p:spPr>
              <a:xfrm>
                <a:off x="5562544" y="5353046"/>
                <a:ext cx="359185" cy="114304"/>
              </a:xfrm>
              <a:custGeom>
                <a:avLst/>
                <a:gdLst>
                  <a:gd name="connsiteX0" fmla="*/ 56 w 359185"/>
                  <a:gd name="connsiteY0" fmla="*/ 114304 h 114304"/>
                  <a:gd name="connsiteX1" fmla="*/ 128644 w 359185"/>
                  <a:gd name="connsiteY1" fmla="*/ 12704 h 114304"/>
                  <a:gd name="connsiteX2" fmla="*/ 298506 w 359185"/>
                  <a:gd name="connsiteY2" fmla="*/ 4767 h 114304"/>
                  <a:gd name="connsiteX3" fmla="*/ 358831 w 359185"/>
                  <a:gd name="connsiteY3" fmla="*/ 12704 h 114304"/>
                  <a:gd name="connsiteX4" fmla="*/ 276281 w 359185"/>
                  <a:gd name="connsiteY4" fmla="*/ 4 h 114304"/>
                  <a:gd name="connsiteX5" fmla="*/ 114356 w 359185"/>
                  <a:gd name="connsiteY5" fmla="*/ 14292 h 114304"/>
                  <a:gd name="connsiteX6" fmla="*/ 56 w 359185"/>
                  <a:gd name="connsiteY6" fmla="*/ 114304 h 11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85" h="114304">
                    <a:moveTo>
                      <a:pt x="56" y="114304"/>
                    </a:moveTo>
                    <a:cubicBezTo>
                      <a:pt x="2437" y="114039"/>
                      <a:pt x="78903" y="30960"/>
                      <a:pt x="128644" y="12704"/>
                    </a:cubicBezTo>
                    <a:cubicBezTo>
                      <a:pt x="178385" y="-5552"/>
                      <a:pt x="260142" y="4767"/>
                      <a:pt x="298506" y="4767"/>
                    </a:cubicBezTo>
                    <a:cubicBezTo>
                      <a:pt x="336870" y="4767"/>
                      <a:pt x="362535" y="13498"/>
                      <a:pt x="358831" y="12704"/>
                    </a:cubicBezTo>
                    <a:cubicBezTo>
                      <a:pt x="355127" y="11910"/>
                      <a:pt x="317027" y="-261"/>
                      <a:pt x="276281" y="4"/>
                    </a:cubicBezTo>
                    <a:cubicBezTo>
                      <a:pt x="235535" y="269"/>
                      <a:pt x="157748" y="-1583"/>
                      <a:pt x="114356" y="14292"/>
                    </a:cubicBezTo>
                    <a:cubicBezTo>
                      <a:pt x="70964" y="30167"/>
                      <a:pt x="-2325" y="114569"/>
                      <a:pt x="56" y="11430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フリーフォーム: 図形 1667">
                <a:extLst>
                  <a:ext uri="{FF2B5EF4-FFF2-40B4-BE49-F238E27FC236}">
                    <a16:creationId xmlns:a16="http://schemas.microsoft.com/office/drawing/2014/main" id="{AFCE7A71-58F0-40D6-8417-8915A48EAD02}"/>
                  </a:ext>
                </a:extLst>
              </p:cNvPr>
              <p:cNvSpPr/>
              <p:nvPr/>
            </p:nvSpPr>
            <p:spPr>
              <a:xfrm>
                <a:off x="5571794" y="5369867"/>
                <a:ext cx="336001" cy="177300"/>
              </a:xfrm>
              <a:custGeom>
                <a:avLst/>
                <a:gdLst>
                  <a:gd name="connsiteX0" fmla="*/ 331 w 336001"/>
                  <a:gd name="connsiteY0" fmla="*/ 176858 h 177300"/>
                  <a:gd name="connsiteX1" fmla="*/ 49544 w 336001"/>
                  <a:gd name="connsiteY1" fmla="*/ 89546 h 177300"/>
                  <a:gd name="connsiteX2" fmla="*/ 173369 w 336001"/>
                  <a:gd name="connsiteY2" fmla="*/ 29221 h 177300"/>
                  <a:gd name="connsiteX3" fmla="*/ 290844 w 336001"/>
                  <a:gd name="connsiteY3" fmla="*/ 14933 h 177300"/>
                  <a:gd name="connsiteX4" fmla="*/ 335294 w 336001"/>
                  <a:gd name="connsiteY4" fmla="*/ 21283 h 177300"/>
                  <a:gd name="connsiteX5" fmla="*/ 260681 w 336001"/>
                  <a:gd name="connsiteY5" fmla="*/ 646 h 177300"/>
                  <a:gd name="connsiteX6" fmla="*/ 70181 w 336001"/>
                  <a:gd name="connsiteY6" fmla="*/ 49858 h 177300"/>
                  <a:gd name="connsiteX7" fmla="*/ 331 w 336001"/>
                  <a:gd name="connsiteY7" fmla="*/ 176858 h 1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001" h="177300">
                    <a:moveTo>
                      <a:pt x="331" y="176858"/>
                    </a:moveTo>
                    <a:cubicBezTo>
                      <a:pt x="-3108" y="183473"/>
                      <a:pt x="20704" y="114152"/>
                      <a:pt x="49544" y="89546"/>
                    </a:cubicBezTo>
                    <a:cubicBezTo>
                      <a:pt x="78384" y="64940"/>
                      <a:pt x="133152" y="41656"/>
                      <a:pt x="173369" y="29221"/>
                    </a:cubicBezTo>
                    <a:cubicBezTo>
                      <a:pt x="213586" y="16786"/>
                      <a:pt x="263857" y="16256"/>
                      <a:pt x="290844" y="14933"/>
                    </a:cubicBezTo>
                    <a:cubicBezTo>
                      <a:pt x="317831" y="13610"/>
                      <a:pt x="340321" y="23664"/>
                      <a:pt x="335294" y="21283"/>
                    </a:cubicBezTo>
                    <a:cubicBezTo>
                      <a:pt x="330267" y="18902"/>
                      <a:pt x="304866" y="-4116"/>
                      <a:pt x="260681" y="646"/>
                    </a:cubicBezTo>
                    <a:cubicBezTo>
                      <a:pt x="216496" y="5408"/>
                      <a:pt x="117806" y="24193"/>
                      <a:pt x="70181" y="49858"/>
                    </a:cubicBezTo>
                    <a:cubicBezTo>
                      <a:pt x="22556" y="75522"/>
                      <a:pt x="3770" y="170243"/>
                      <a:pt x="331" y="1768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: 図形 1668">
                <a:extLst>
                  <a:ext uri="{FF2B5EF4-FFF2-40B4-BE49-F238E27FC236}">
                    <a16:creationId xmlns:a16="http://schemas.microsoft.com/office/drawing/2014/main" id="{1A2A8CEA-FC4A-4DEA-8A1E-E7E8CE9EE0DC}"/>
                  </a:ext>
                </a:extLst>
              </p:cNvPr>
              <p:cNvSpPr/>
              <p:nvPr/>
            </p:nvSpPr>
            <p:spPr>
              <a:xfrm>
                <a:off x="5570696" y="5392898"/>
                <a:ext cx="217227" cy="156375"/>
              </a:xfrm>
              <a:custGeom>
                <a:avLst/>
                <a:gdLst>
                  <a:gd name="connsiteX0" fmla="*/ 3017 w 217227"/>
                  <a:gd name="connsiteY0" fmla="*/ 155415 h 156375"/>
                  <a:gd name="connsiteX1" fmla="*/ 136367 w 217227"/>
                  <a:gd name="connsiteY1" fmla="*/ 64927 h 156375"/>
                  <a:gd name="connsiteX2" fmla="*/ 214154 w 217227"/>
                  <a:gd name="connsiteY2" fmla="*/ 12540 h 156375"/>
                  <a:gd name="connsiteX3" fmla="*/ 201454 w 217227"/>
                  <a:gd name="connsiteY3" fmla="*/ 1427 h 156375"/>
                  <a:gd name="connsiteX4" fmla="*/ 199867 w 217227"/>
                  <a:gd name="connsiteY4" fmla="*/ 36352 h 156375"/>
                  <a:gd name="connsiteX5" fmla="*/ 130017 w 217227"/>
                  <a:gd name="connsiteY5" fmla="*/ 64927 h 156375"/>
                  <a:gd name="connsiteX6" fmla="*/ 49054 w 217227"/>
                  <a:gd name="connsiteY6" fmla="*/ 110965 h 156375"/>
                  <a:gd name="connsiteX7" fmla="*/ 3017 w 217227"/>
                  <a:gd name="connsiteY7" fmla="*/ 155415 h 15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227" h="156375">
                    <a:moveTo>
                      <a:pt x="3017" y="155415"/>
                    </a:moveTo>
                    <a:cubicBezTo>
                      <a:pt x="17569" y="147742"/>
                      <a:pt x="101178" y="88739"/>
                      <a:pt x="136367" y="64927"/>
                    </a:cubicBezTo>
                    <a:cubicBezTo>
                      <a:pt x="171556" y="41115"/>
                      <a:pt x="203306" y="23123"/>
                      <a:pt x="214154" y="12540"/>
                    </a:cubicBezTo>
                    <a:cubicBezTo>
                      <a:pt x="225002" y="1957"/>
                      <a:pt x="203835" y="-2542"/>
                      <a:pt x="201454" y="1427"/>
                    </a:cubicBezTo>
                    <a:cubicBezTo>
                      <a:pt x="199073" y="5396"/>
                      <a:pt x="211773" y="25769"/>
                      <a:pt x="199867" y="36352"/>
                    </a:cubicBezTo>
                    <a:cubicBezTo>
                      <a:pt x="187961" y="46935"/>
                      <a:pt x="155152" y="52492"/>
                      <a:pt x="130017" y="64927"/>
                    </a:cubicBezTo>
                    <a:cubicBezTo>
                      <a:pt x="104882" y="77362"/>
                      <a:pt x="67839" y="99323"/>
                      <a:pt x="49054" y="110965"/>
                    </a:cubicBezTo>
                    <a:cubicBezTo>
                      <a:pt x="30269" y="122607"/>
                      <a:pt x="-11535" y="163088"/>
                      <a:pt x="3017" y="1554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: 図形 1669">
                <a:extLst>
                  <a:ext uri="{FF2B5EF4-FFF2-40B4-BE49-F238E27FC236}">
                    <a16:creationId xmlns:a16="http://schemas.microsoft.com/office/drawing/2014/main" id="{5EEE85FE-56D4-4978-A3D6-7EC4DF097A6E}"/>
                  </a:ext>
                </a:extLst>
              </p:cNvPr>
              <p:cNvSpPr/>
              <p:nvPr/>
            </p:nvSpPr>
            <p:spPr>
              <a:xfrm>
                <a:off x="5786244" y="5405932"/>
                <a:ext cx="174077" cy="50524"/>
              </a:xfrm>
              <a:custGeom>
                <a:avLst/>
                <a:gdLst>
                  <a:gd name="connsiteX0" fmla="*/ 194 w 174077"/>
                  <a:gd name="connsiteY0" fmla="*/ 13793 h 50524"/>
                  <a:gd name="connsiteX1" fmla="*/ 133544 w 174077"/>
                  <a:gd name="connsiteY1" fmla="*/ 20143 h 50524"/>
                  <a:gd name="connsiteX2" fmla="*/ 173231 w 174077"/>
                  <a:gd name="connsiteY2" fmla="*/ 50306 h 50524"/>
                  <a:gd name="connsiteX3" fmla="*/ 104969 w 174077"/>
                  <a:gd name="connsiteY3" fmla="*/ 2681 h 50524"/>
                  <a:gd name="connsiteX4" fmla="*/ 194 w 174077"/>
                  <a:gd name="connsiteY4" fmla="*/ 13793 h 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077" h="50524">
                    <a:moveTo>
                      <a:pt x="194" y="13793"/>
                    </a:moveTo>
                    <a:cubicBezTo>
                      <a:pt x="4956" y="16703"/>
                      <a:pt x="104705" y="14058"/>
                      <a:pt x="133544" y="20143"/>
                    </a:cubicBezTo>
                    <a:cubicBezTo>
                      <a:pt x="162383" y="26228"/>
                      <a:pt x="177993" y="53216"/>
                      <a:pt x="173231" y="50306"/>
                    </a:cubicBezTo>
                    <a:cubicBezTo>
                      <a:pt x="168469" y="47396"/>
                      <a:pt x="130369" y="11941"/>
                      <a:pt x="104969" y="2681"/>
                    </a:cubicBezTo>
                    <a:cubicBezTo>
                      <a:pt x="79569" y="-6579"/>
                      <a:pt x="-4568" y="10883"/>
                      <a:pt x="194" y="137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フリーフォーム: 図形 1670">
                <a:extLst>
                  <a:ext uri="{FF2B5EF4-FFF2-40B4-BE49-F238E27FC236}">
                    <a16:creationId xmlns:a16="http://schemas.microsoft.com/office/drawing/2014/main" id="{5741FCAD-5D6A-4CA9-9957-38E45F720D65}"/>
                  </a:ext>
                </a:extLst>
              </p:cNvPr>
              <p:cNvSpPr/>
              <p:nvPr/>
            </p:nvSpPr>
            <p:spPr>
              <a:xfrm>
                <a:off x="5566607" y="5452157"/>
                <a:ext cx="395058" cy="189937"/>
              </a:xfrm>
              <a:custGeom>
                <a:avLst/>
                <a:gdLst>
                  <a:gd name="connsiteX0" fmla="*/ 32506 w 395058"/>
                  <a:gd name="connsiteY0" fmla="*/ 188231 h 189937"/>
                  <a:gd name="connsiteX1" fmla="*/ 2343 w 395058"/>
                  <a:gd name="connsiteY1" fmla="*/ 135843 h 189937"/>
                  <a:gd name="connsiteX2" fmla="*/ 92831 w 395058"/>
                  <a:gd name="connsiteY2" fmla="*/ 70756 h 189937"/>
                  <a:gd name="connsiteX3" fmla="*/ 230943 w 395058"/>
                  <a:gd name="connsiteY3" fmla="*/ 5668 h 189937"/>
                  <a:gd name="connsiteX4" fmla="*/ 332543 w 395058"/>
                  <a:gd name="connsiteY4" fmla="*/ 4081 h 189937"/>
                  <a:gd name="connsiteX5" fmla="*/ 381756 w 395058"/>
                  <a:gd name="connsiteY5" fmla="*/ 12018 h 189937"/>
                  <a:gd name="connsiteX6" fmla="*/ 394456 w 395058"/>
                  <a:gd name="connsiteY6" fmla="*/ 51706 h 189937"/>
                  <a:gd name="connsiteX7" fmla="*/ 367468 w 395058"/>
                  <a:gd name="connsiteY7" fmla="*/ 24718 h 189937"/>
                  <a:gd name="connsiteX8" fmla="*/ 296031 w 395058"/>
                  <a:gd name="connsiteY8" fmla="*/ 13606 h 189937"/>
                  <a:gd name="connsiteX9" fmla="*/ 191256 w 395058"/>
                  <a:gd name="connsiteY9" fmla="*/ 19956 h 189937"/>
                  <a:gd name="connsiteX10" fmla="*/ 96006 w 395058"/>
                  <a:gd name="connsiteY10" fmla="*/ 70756 h 189937"/>
                  <a:gd name="connsiteX11" fmla="*/ 32506 w 395058"/>
                  <a:gd name="connsiteY11" fmla="*/ 188231 h 18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058" h="189937">
                    <a:moveTo>
                      <a:pt x="32506" y="188231"/>
                    </a:moveTo>
                    <a:cubicBezTo>
                      <a:pt x="16895" y="199079"/>
                      <a:pt x="-7711" y="155422"/>
                      <a:pt x="2343" y="135843"/>
                    </a:cubicBezTo>
                    <a:cubicBezTo>
                      <a:pt x="12397" y="116264"/>
                      <a:pt x="54731" y="92452"/>
                      <a:pt x="92831" y="70756"/>
                    </a:cubicBezTo>
                    <a:cubicBezTo>
                      <a:pt x="130931" y="49060"/>
                      <a:pt x="190991" y="16780"/>
                      <a:pt x="230943" y="5668"/>
                    </a:cubicBezTo>
                    <a:cubicBezTo>
                      <a:pt x="270895" y="-5444"/>
                      <a:pt x="307408" y="3023"/>
                      <a:pt x="332543" y="4081"/>
                    </a:cubicBezTo>
                    <a:cubicBezTo>
                      <a:pt x="357678" y="5139"/>
                      <a:pt x="371437" y="4081"/>
                      <a:pt x="381756" y="12018"/>
                    </a:cubicBezTo>
                    <a:cubicBezTo>
                      <a:pt x="392075" y="19955"/>
                      <a:pt x="396837" y="49589"/>
                      <a:pt x="394456" y="51706"/>
                    </a:cubicBezTo>
                    <a:cubicBezTo>
                      <a:pt x="392075" y="53823"/>
                      <a:pt x="383872" y="31068"/>
                      <a:pt x="367468" y="24718"/>
                    </a:cubicBezTo>
                    <a:cubicBezTo>
                      <a:pt x="351064" y="18368"/>
                      <a:pt x="325400" y="14400"/>
                      <a:pt x="296031" y="13606"/>
                    </a:cubicBezTo>
                    <a:cubicBezTo>
                      <a:pt x="266662" y="12812"/>
                      <a:pt x="224594" y="10431"/>
                      <a:pt x="191256" y="19956"/>
                    </a:cubicBezTo>
                    <a:cubicBezTo>
                      <a:pt x="157919" y="29481"/>
                      <a:pt x="125639" y="47473"/>
                      <a:pt x="96006" y="70756"/>
                    </a:cubicBezTo>
                    <a:cubicBezTo>
                      <a:pt x="66373" y="94039"/>
                      <a:pt x="48117" y="177383"/>
                      <a:pt x="32506" y="1882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: 図形 1671">
                <a:extLst>
                  <a:ext uri="{FF2B5EF4-FFF2-40B4-BE49-F238E27FC236}">
                    <a16:creationId xmlns:a16="http://schemas.microsoft.com/office/drawing/2014/main" id="{8A2ACEC6-823D-44E3-B89D-EBB89F390F44}"/>
                  </a:ext>
                </a:extLst>
              </p:cNvPr>
              <p:cNvSpPr/>
              <p:nvPr/>
            </p:nvSpPr>
            <p:spPr>
              <a:xfrm>
                <a:off x="5652968" y="5482667"/>
                <a:ext cx="221086" cy="83108"/>
              </a:xfrm>
              <a:custGeom>
                <a:avLst/>
                <a:gdLst>
                  <a:gd name="connsiteX0" fmla="*/ 120 w 221086"/>
                  <a:gd name="connsiteY0" fmla="*/ 83108 h 83108"/>
                  <a:gd name="connsiteX1" fmla="*/ 152520 w 221086"/>
                  <a:gd name="connsiteY1" fmla="*/ 6908 h 83108"/>
                  <a:gd name="connsiteX2" fmla="*/ 220782 w 221086"/>
                  <a:gd name="connsiteY2" fmla="*/ 3733 h 83108"/>
                  <a:gd name="connsiteX3" fmla="*/ 128707 w 221086"/>
                  <a:gd name="connsiteY3" fmla="*/ 8496 h 83108"/>
                  <a:gd name="connsiteX4" fmla="*/ 120 w 221086"/>
                  <a:gd name="connsiteY4" fmla="*/ 83108 h 8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086" h="83108">
                    <a:moveTo>
                      <a:pt x="120" y="83108"/>
                    </a:moveTo>
                    <a:cubicBezTo>
                      <a:pt x="4089" y="82843"/>
                      <a:pt x="115743" y="20137"/>
                      <a:pt x="152520" y="6908"/>
                    </a:cubicBezTo>
                    <a:cubicBezTo>
                      <a:pt x="189297" y="-6321"/>
                      <a:pt x="224751" y="3468"/>
                      <a:pt x="220782" y="3733"/>
                    </a:cubicBezTo>
                    <a:cubicBezTo>
                      <a:pt x="216813" y="3998"/>
                      <a:pt x="166278" y="-1558"/>
                      <a:pt x="128707" y="8496"/>
                    </a:cubicBezTo>
                    <a:cubicBezTo>
                      <a:pt x="91136" y="18550"/>
                      <a:pt x="-3849" y="83373"/>
                      <a:pt x="120" y="83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3" name="フリーフォーム: 図形 1672">
                <a:extLst>
                  <a:ext uri="{FF2B5EF4-FFF2-40B4-BE49-F238E27FC236}">
                    <a16:creationId xmlns:a16="http://schemas.microsoft.com/office/drawing/2014/main" id="{D5A23AAC-63B0-46F8-BF6A-1B331202221B}"/>
                  </a:ext>
                </a:extLst>
              </p:cNvPr>
              <p:cNvSpPr/>
              <p:nvPr/>
            </p:nvSpPr>
            <p:spPr>
              <a:xfrm>
                <a:off x="5603091" y="5520027"/>
                <a:ext cx="282480" cy="133559"/>
              </a:xfrm>
              <a:custGeom>
                <a:avLst/>
                <a:gdLst>
                  <a:gd name="connsiteX0" fmla="*/ 784 w 282480"/>
                  <a:gd name="connsiteY0" fmla="*/ 131473 h 133559"/>
                  <a:gd name="connsiteX1" fmla="*/ 138897 w 282480"/>
                  <a:gd name="connsiteY1" fmla="*/ 28286 h 133559"/>
                  <a:gd name="connsiteX2" fmla="*/ 267484 w 282480"/>
                  <a:gd name="connsiteY2" fmla="*/ 1298 h 133559"/>
                  <a:gd name="connsiteX3" fmla="*/ 269072 w 282480"/>
                  <a:gd name="connsiteY3" fmla="*/ 9236 h 133559"/>
                  <a:gd name="connsiteX4" fmla="*/ 170647 w 282480"/>
                  <a:gd name="connsiteY4" fmla="*/ 52098 h 133559"/>
                  <a:gd name="connsiteX5" fmla="*/ 100797 w 282480"/>
                  <a:gd name="connsiteY5" fmla="*/ 102898 h 133559"/>
                  <a:gd name="connsiteX6" fmla="*/ 83334 w 282480"/>
                  <a:gd name="connsiteY6" fmla="*/ 133061 h 133559"/>
                  <a:gd name="connsiteX7" fmla="*/ 146834 w 282480"/>
                  <a:gd name="connsiteY7" fmla="*/ 79086 h 133559"/>
                  <a:gd name="connsiteX8" fmla="*/ 238909 w 282480"/>
                  <a:gd name="connsiteY8" fmla="*/ 33048 h 133559"/>
                  <a:gd name="connsiteX9" fmla="*/ 238909 w 282480"/>
                  <a:gd name="connsiteY9" fmla="*/ 21936 h 133559"/>
                  <a:gd name="connsiteX10" fmla="*/ 203984 w 282480"/>
                  <a:gd name="connsiteY10" fmla="*/ 21936 h 133559"/>
                  <a:gd name="connsiteX11" fmla="*/ 784 w 282480"/>
                  <a:gd name="connsiteY11" fmla="*/ 131473 h 13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480" h="133559">
                    <a:moveTo>
                      <a:pt x="784" y="131473"/>
                    </a:moveTo>
                    <a:cubicBezTo>
                      <a:pt x="-10064" y="132531"/>
                      <a:pt x="94447" y="49982"/>
                      <a:pt x="138897" y="28286"/>
                    </a:cubicBezTo>
                    <a:cubicBezTo>
                      <a:pt x="183347" y="6590"/>
                      <a:pt x="245788" y="4473"/>
                      <a:pt x="267484" y="1298"/>
                    </a:cubicBezTo>
                    <a:cubicBezTo>
                      <a:pt x="289180" y="-1877"/>
                      <a:pt x="285211" y="769"/>
                      <a:pt x="269072" y="9236"/>
                    </a:cubicBezTo>
                    <a:cubicBezTo>
                      <a:pt x="252933" y="17703"/>
                      <a:pt x="198693" y="36488"/>
                      <a:pt x="170647" y="52098"/>
                    </a:cubicBezTo>
                    <a:cubicBezTo>
                      <a:pt x="142601" y="67708"/>
                      <a:pt x="115349" y="89404"/>
                      <a:pt x="100797" y="102898"/>
                    </a:cubicBezTo>
                    <a:cubicBezTo>
                      <a:pt x="86245" y="116392"/>
                      <a:pt x="75661" y="137030"/>
                      <a:pt x="83334" y="133061"/>
                    </a:cubicBezTo>
                    <a:cubicBezTo>
                      <a:pt x="91007" y="129092"/>
                      <a:pt x="120905" y="95755"/>
                      <a:pt x="146834" y="79086"/>
                    </a:cubicBezTo>
                    <a:cubicBezTo>
                      <a:pt x="172763" y="62417"/>
                      <a:pt x="223563" y="42573"/>
                      <a:pt x="238909" y="33048"/>
                    </a:cubicBezTo>
                    <a:cubicBezTo>
                      <a:pt x="254255" y="23523"/>
                      <a:pt x="244730" y="23788"/>
                      <a:pt x="238909" y="21936"/>
                    </a:cubicBezTo>
                    <a:cubicBezTo>
                      <a:pt x="233088" y="20084"/>
                      <a:pt x="240761" y="3944"/>
                      <a:pt x="203984" y="21936"/>
                    </a:cubicBezTo>
                    <a:cubicBezTo>
                      <a:pt x="167207" y="39928"/>
                      <a:pt x="11632" y="130415"/>
                      <a:pt x="784" y="1314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4" name="フリーフォーム: 図形 1673">
                <a:extLst>
                  <a:ext uri="{FF2B5EF4-FFF2-40B4-BE49-F238E27FC236}">
                    <a16:creationId xmlns:a16="http://schemas.microsoft.com/office/drawing/2014/main" id="{242DF61C-CC77-4720-9DFF-5F883E3FBE53}"/>
                  </a:ext>
                </a:extLst>
              </p:cNvPr>
              <p:cNvSpPr/>
              <p:nvPr/>
            </p:nvSpPr>
            <p:spPr>
              <a:xfrm>
                <a:off x="5473694" y="5181084"/>
                <a:ext cx="160361" cy="514866"/>
              </a:xfrm>
              <a:custGeom>
                <a:avLst/>
                <a:gdLst>
                  <a:gd name="connsiteX0" fmla="*/ 6 w 160361"/>
                  <a:gd name="connsiteY0" fmla="*/ 516 h 514866"/>
                  <a:gd name="connsiteX1" fmla="*/ 41281 w 160361"/>
                  <a:gd name="connsiteY1" fmla="*/ 78304 h 514866"/>
                  <a:gd name="connsiteX2" fmla="*/ 50806 w 160361"/>
                  <a:gd name="connsiteY2" fmla="*/ 257691 h 514866"/>
                  <a:gd name="connsiteX3" fmla="*/ 66681 w 160361"/>
                  <a:gd name="connsiteY3" fmla="*/ 379929 h 514866"/>
                  <a:gd name="connsiteX4" fmla="*/ 68269 w 160361"/>
                  <a:gd name="connsiteY4" fmla="*/ 441841 h 514866"/>
                  <a:gd name="connsiteX5" fmla="*/ 160344 w 160361"/>
                  <a:gd name="connsiteY5" fmla="*/ 514866 h 514866"/>
                  <a:gd name="connsiteX6" fmla="*/ 76206 w 160361"/>
                  <a:gd name="connsiteY6" fmla="*/ 443429 h 514866"/>
                  <a:gd name="connsiteX7" fmla="*/ 88906 w 160361"/>
                  <a:gd name="connsiteY7" fmla="*/ 410091 h 514866"/>
                  <a:gd name="connsiteX8" fmla="*/ 88906 w 160361"/>
                  <a:gd name="connsiteY8" fmla="*/ 362466 h 514866"/>
                  <a:gd name="connsiteX9" fmla="*/ 65094 w 160361"/>
                  <a:gd name="connsiteY9" fmla="*/ 146566 h 514866"/>
                  <a:gd name="connsiteX10" fmla="*/ 44456 w 160361"/>
                  <a:gd name="connsiteY10" fmla="*/ 49729 h 514866"/>
                  <a:gd name="connsiteX11" fmla="*/ 6 w 160361"/>
                  <a:gd name="connsiteY11" fmla="*/ 516 h 5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361" h="514866">
                    <a:moveTo>
                      <a:pt x="6" y="516"/>
                    </a:moveTo>
                    <a:cubicBezTo>
                      <a:pt x="-523" y="5279"/>
                      <a:pt x="32814" y="35442"/>
                      <a:pt x="41281" y="78304"/>
                    </a:cubicBezTo>
                    <a:cubicBezTo>
                      <a:pt x="49748" y="121166"/>
                      <a:pt x="46573" y="207420"/>
                      <a:pt x="50806" y="257691"/>
                    </a:cubicBezTo>
                    <a:cubicBezTo>
                      <a:pt x="55039" y="307962"/>
                      <a:pt x="63770" y="349237"/>
                      <a:pt x="66681" y="379929"/>
                    </a:cubicBezTo>
                    <a:cubicBezTo>
                      <a:pt x="69592" y="410621"/>
                      <a:pt x="52659" y="419352"/>
                      <a:pt x="68269" y="441841"/>
                    </a:cubicBezTo>
                    <a:cubicBezTo>
                      <a:pt x="83879" y="464330"/>
                      <a:pt x="159021" y="514601"/>
                      <a:pt x="160344" y="514866"/>
                    </a:cubicBezTo>
                    <a:cubicBezTo>
                      <a:pt x="161667" y="515131"/>
                      <a:pt x="88112" y="460892"/>
                      <a:pt x="76206" y="443429"/>
                    </a:cubicBezTo>
                    <a:cubicBezTo>
                      <a:pt x="64300" y="425967"/>
                      <a:pt x="86789" y="423585"/>
                      <a:pt x="88906" y="410091"/>
                    </a:cubicBezTo>
                    <a:cubicBezTo>
                      <a:pt x="91023" y="396597"/>
                      <a:pt x="92875" y="406387"/>
                      <a:pt x="88906" y="362466"/>
                    </a:cubicBezTo>
                    <a:cubicBezTo>
                      <a:pt x="84937" y="318545"/>
                      <a:pt x="72502" y="198689"/>
                      <a:pt x="65094" y="146566"/>
                    </a:cubicBezTo>
                    <a:cubicBezTo>
                      <a:pt x="57686" y="94443"/>
                      <a:pt x="53187" y="74600"/>
                      <a:pt x="44456" y="49729"/>
                    </a:cubicBezTo>
                    <a:cubicBezTo>
                      <a:pt x="35725" y="24858"/>
                      <a:pt x="535" y="-4247"/>
                      <a:pt x="6" y="5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5" name="フリーフォーム: 図形 1674">
                <a:extLst>
                  <a:ext uri="{FF2B5EF4-FFF2-40B4-BE49-F238E27FC236}">
                    <a16:creationId xmlns:a16="http://schemas.microsoft.com/office/drawing/2014/main" id="{8B2AA04F-F8F9-4FCA-8E2A-137453A0C307}"/>
                  </a:ext>
                </a:extLst>
              </p:cNvPr>
              <p:cNvSpPr/>
              <p:nvPr/>
            </p:nvSpPr>
            <p:spPr>
              <a:xfrm>
                <a:off x="5564901" y="5006975"/>
                <a:ext cx="48499" cy="87402"/>
              </a:xfrm>
              <a:custGeom>
                <a:avLst/>
                <a:gdLst>
                  <a:gd name="connsiteX0" fmla="*/ 874 w 48499"/>
                  <a:gd name="connsiteY0" fmla="*/ 87313 h 87402"/>
                  <a:gd name="connsiteX1" fmla="*/ 19924 w 48499"/>
                  <a:gd name="connsiteY1" fmla="*/ 19050 h 87402"/>
                  <a:gd name="connsiteX2" fmla="*/ 48499 w 48499"/>
                  <a:gd name="connsiteY2" fmla="*/ 3175 h 87402"/>
                  <a:gd name="connsiteX3" fmla="*/ 874 w 48499"/>
                  <a:gd name="connsiteY3" fmla="*/ 87313 h 8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99" h="87402">
                    <a:moveTo>
                      <a:pt x="874" y="87313"/>
                    </a:moveTo>
                    <a:cubicBezTo>
                      <a:pt x="-3888" y="89959"/>
                      <a:pt x="11987" y="33073"/>
                      <a:pt x="19924" y="19050"/>
                    </a:cubicBezTo>
                    <a:cubicBezTo>
                      <a:pt x="27861" y="5027"/>
                      <a:pt x="48499" y="-5556"/>
                      <a:pt x="48499" y="3175"/>
                    </a:cubicBezTo>
                    <a:cubicBezTo>
                      <a:pt x="48499" y="11906"/>
                      <a:pt x="5636" y="84667"/>
                      <a:pt x="874" y="873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: 図形 1675">
                <a:extLst>
                  <a:ext uri="{FF2B5EF4-FFF2-40B4-BE49-F238E27FC236}">
                    <a16:creationId xmlns:a16="http://schemas.microsoft.com/office/drawing/2014/main" id="{8F60CF82-E5B8-4A4E-8943-DB1DE20B7AEB}"/>
                  </a:ext>
                </a:extLst>
              </p:cNvPr>
              <p:cNvSpPr/>
              <p:nvPr/>
            </p:nvSpPr>
            <p:spPr>
              <a:xfrm>
                <a:off x="5695478" y="4996965"/>
                <a:ext cx="143847" cy="94409"/>
              </a:xfrm>
              <a:custGeom>
                <a:avLst/>
                <a:gdLst>
                  <a:gd name="connsiteX0" fmla="*/ 472 w 143847"/>
                  <a:gd name="connsiteY0" fmla="*/ 485 h 94409"/>
                  <a:gd name="connsiteX1" fmla="*/ 140172 w 143847"/>
                  <a:gd name="connsiteY1" fmla="*/ 92560 h 94409"/>
                  <a:gd name="connsiteX2" fmla="*/ 95722 w 143847"/>
                  <a:gd name="connsiteY2" fmla="*/ 57635 h 94409"/>
                  <a:gd name="connsiteX3" fmla="*/ 472 w 143847"/>
                  <a:gd name="connsiteY3" fmla="*/ 485 h 94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847" h="94409">
                    <a:moveTo>
                      <a:pt x="472" y="485"/>
                    </a:moveTo>
                    <a:cubicBezTo>
                      <a:pt x="7880" y="6306"/>
                      <a:pt x="124297" y="83035"/>
                      <a:pt x="140172" y="92560"/>
                    </a:cubicBezTo>
                    <a:cubicBezTo>
                      <a:pt x="156047" y="102085"/>
                      <a:pt x="116624" y="72452"/>
                      <a:pt x="95722" y="57635"/>
                    </a:cubicBezTo>
                    <a:cubicBezTo>
                      <a:pt x="74820" y="42818"/>
                      <a:pt x="-6936" y="-5336"/>
                      <a:pt x="472" y="4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: 図形 1676">
                <a:extLst>
                  <a:ext uri="{FF2B5EF4-FFF2-40B4-BE49-F238E27FC236}">
                    <a16:creationId xmlns:a16="http://schemas.microsoft.com/office/drawing/2014/main" id="{0FD25EA3-7CE0-41A7-B10A-A6E5CCF678EC}"/>
                  </a:ext>
                </a:extLst>
              </p:cNvPr>
              <p:cNvSpPr/>
              <p:nvPr/>
            </p:nvSpPr>
            <p:spPr>
              <a:xfrm>
                <a:off x="5831526" y="5087562"/>
                <a:ext cx="159699" cy="522159"/>
              </a:xfrm>
              <a:custGeom>
                <a:avLst/>
                <a:gdLst>
                  <a:gd name="connsiteX0" fmla="*/ 949 w 159699"/>
                  <a:gd name="connsiteY0" fmla="*/ 376 h 522159"/>
                  <a:gd name="connsiteX1" fmla="*/ 4124 w 159699"/>
                  <a:gd name="connsiteY1" fmla="*/ 121026 h 522159"/>
                  <a:gd name="connsiteX2" fmla="*/ 29524 w 159699"/>
                  <a:gd name="connsiteY2" fmla="*/ 184526 h 522159"/>
                  <a:gd name="connsiteX3" fmla="*/ 118424 w 159699"/>
                  <a:gd name="connsiteY3" fmla="*/ 360738 h 522159"/>
                  <a:gd name="connsiteX4" fmla="*/ 131124 w 159699"/>
                  <a:gd name="connsiteY4" fmla="*/ 494088 h 522159"/>
                  <a:gd name="connsiteX5" fmla="*/ 159699 w 159699"/>
                  <a:gd name="connsiteY5" fmla="*/ 517901 h 522159"/>
                  <a:gd name="connsiteX6" fmla="*/ 131124 w 159699"/>
                  <a:gd name="connsiteY6" fmla="*/ 433763 h 522159"/>
                  <a:gd name="connsiteX7" fmla="*/ 97787 w 159699"/>
                  <a:gd name="connsiteY7" fmla="*/ 330576 h 522159"/>
                  <a:gd name="connsiteX8" fmla="*/ 13649 w 159699"/>
                  <a:gd name="connsiteY8" fmla="*/ 92451 h 522159"/>
                  <a:gd name="connsiteX9" fmla="*/ 949 w 159699"/>
                  <a:gd name="connsiteY9" fmla="*/ 376 h 52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99" h="522159">
                    <a:moveTo>
                      <a:pt x="949" y="376"/>
                    </a:moveTo>
                    <a:cubicBezTo>
                      <a:pt x="-638" y="5138"/>
                      <a:pt x="-638" y="90335"/>
                      <a:pt x="4124" y="121026"/>
                    </a:cubicBezTo>
                    <a:cubicBezTo>
                      <a:pt x="8886" y="151717"/>
                      <a:pt x="10474" y="144574"/>
                      <a:pt x="29524" y="184526"/>
                    </a:cubicBezTo>
                    <a:cubicBezTo>
                      <a:pt x="48574" y="224478"/>
                      <a:pt x="101491" y="309144"/>
                      <a:pt x="118424" y="360738"/>
                    </a:cubicBezTo>
                    <a:cubicBezTo>
                      <a:pt x="135357" y="412332"/>
                      <a:pt x="124245" y="467894"/>
                      <a:pt x="131124" y="494088"/>
                    </a:cubicBezTo>
                    <a:cubicBezTo>
                      <a:pt x="138003" y="520282"/>
                      <a:pt x="159699" y="527955"/>
                      <a:pt x="159699" y="517901"/>
                    </a:cubicBezTo>
                    <a:cubicBezTo>
                      <a:pt x="159699" y="507847"/>
                      <a:pt x="141443" y="464984"/>
                      <a:pt x="131124" y="433763"/>
                    </a:cubicBezTo>
                    <a:cubicBezTo>
                      <a:pt x="120805" y="402542"/>
                      <a:pt x="117366" y="387461"/>
                      <a:pt x="97787" y="330576"/>
                    </a:cubicBezTo>
                    <a:cubicBezTo>
                      <a:pt x="78208" y="273691"/>
                      <a:pt x="29259" y="148278"/>
                      <a:pt x="13649" y="92451"/>
                    </a:cubicBezTo>
                    <a:cubicBezTo>
                      <a:pt x="-1961" y="36624"/>
                      <a:pt x="2536" y="-4386"/>
                      <a:pt x="949" y="3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: 図形 1677">
                <a:extLst>
                  <a:ext uri="{FF2B5EF4-FFF2-40B4-BE49-F238E27FC236}">
                    <a16:creationId xmlns:a16="http://schemas.microsoft.com/office/drawing/2014/main" id="{4C6AE67E-E1F9-494D-9A05-69A6E28E616A}"/>
                  </a:ext>
                </a:extLst>
              </p:cNvPr>
              <p:cNvSpPr/>
              <p:nvPr/>
            </p:nvSpPr>
            <p:spPr>
              <a:xfrm>
                <a:off x="5610070" y="5014908"/>
                <a:ext cx="178003" cy="71467"/>
              </a:xfrm>
              <a:custGeom>
                <a:avLst/>
                <a:gdLst>
                  <a:gd name="connsiteX0" fmla="*/ 155 w 178003"/>
                  <a:gd name="connsiteY0" fmla="*/ 5 h 71467"/>
                  <a:gd name="connsiteX1" fmla="*/ 119218 w 178003"/>
                  <a:gd name="connsiteY1" fmla="*/ 47630 h 71467"/>
                  <a:gd name="connsiteX2" fmla="*/ 176368 w 178003"/>
                  <a:gd name="connsiteY2" fmla="*/ 71442 h 71467"/>
                  <a:gd name="connsiteX3" fmla="*/ 146205 w 178003"/>
                  <a:gd name="connsiteY3" fmla="*/ 50805 h 71467"/>
                  <a:gd name="connsiteX4" fmla="*/ 155 w 178003"/>
                  <a:gd name="connsiteY4" fmla="*/ 5 h 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03" h="71467">
                    <a:moveTo>
                      <a:pt x="155" y="5"/>
                    </a:moveTo>
                    <a:cubicBezTo>
                      <a:pt x="-4343" y="-524"/>
                      <a:pt x="89849" y="35724"/>
                      <a:pt x="119218" y="47630"/>
                    </a:cubicBezTo>
                    <a:cubicBezTo>
                      <a:pt x="148587" y="59536"/>
                      <a:pt x="171870" y="70913"/>
                      <a:pt x="176368" y="71442"/>
                    </a:cubicBezTo>
                    <a:cubicBezTo>
                      <a:pt x="180866" y="71971"/>
                      <a:pt x="177690" y="64299"/>
                      <a:pt x="146205" y="50805"/>
                    </a:cubicBezTo>
                    <a:cubicBezTo>
                      <a:pt x="114720" y="37311"/>
                      <a:pt x="4653" y="534"/>
                      <a:pt x="155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: 図形 1678">
                <a:extLst>
                  <a:ext uri="{FF2B5EF4-FFF2-40B4-BE49-F238E27FC236}">
                    <a16:creationId xmlns:a16="http://schemas.microsoft.com/office/drawing/2014/main" id="{B57BFB1B-FBAF-4FBF-A808-FD68273AF42D}"/>
                  </a:ext>
                </a:extLst>
              </p:cNvPr>
              <p:cNvSpPr/>
              <p:nvPr/>
            </p:nvSpPr>
            <p:spPr>
              <a:xfrm>
                <a:off x="5684475" y="4979981"/>
                <a:ext cx="45346" cy="80181"/>
              </a:xfrm>
              <a:custGeom>
                <a:avLst/>
                <a:gdLst>
                  <a:gd name="connsiteX0" fmla="*/ 363 w 45346"/>
                  <a:gd name="connsiteY0" fmla="*/ 7 h 80181"/>
                  <a:gd name="connsiteX1" fmla="*/ 44813 w 45346"/>
                  <a:gd name="connsiteY1" fmla="*/ 71444 h 80181"/>
                  <a:gd name="connsiteX2" fmla="*/ 24175 w 45346"/>
                  <a:gd name="connsiteY2" fmla="*/ 76207 h 80181"/>
                  <a:gd name="connsiteX3" fmla="*/ 363 w 45346"/>
                  <a:gd name="connsiteY3" fmla="*/ 7 h 8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46" h="80181">
                    <a:moveTo>
                      <a:pt x="363" y="7"/>
                    </a:moveTo>
                    <a:cubicBezTo>
                      <a:pt x="3803" y="-787"/>
                      <a:pt x="40844" y="58744"/>
                      <a:pt x="44813" y="71444"/>
                    </a:cubicBezTo>
                    <a:cubicBezTo>
                      <a:pt x="48782" y="84144"/>
                      <a:pt x="29467" y="80440"/>
                      <a:pt x="24175" y="76207"/>
                    </a:cubicBezTo>
                    <a:cubicBezTo>
                      <a:pt x="18883" y="71974"/>
                      <a:pt x="-3077" y="801"/>
                      <a:pt x="363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: 図形 1679">
                <a:extLst>
                  <a:ext uri="{FF2B5EF4-FFF2-40B4-BE49-F238E27FC236}">
                    <a16:creationId xmlns:a16="http://schemas.microsoft.com/office/drawing/2014/main" id="{D518FE89-34A7-4490-96A2-9A9C9EAD4D83}"/>
                  </a:ext>
                </a:extLst>
              </p:cNvPr>
              <p:cNvSpPr/>
              <p:nvPr/>
            </p:nvSpPr>
            <p:spPr>
              <a:xfrm>
                <a:off x="5735638" y="5065713"/>
                <a:ext cx="94132" cy="46054"/>
              </a:xfrm>
              <a:custGeom>
                <a:avLst/>
                <a:gdLst>
                  <a:gd name="connsiteX0" fmla="*/ 0 w 94132"/>
                  <a:gd name="connsiteY0" fmla="*/ 0 h 46054"/>
                  <a:gd name="connsiteX1" fmla="*/ 93662 w 94132"/>
                  <a:gd name="connsiteY1" fmla="*/ 46037 h 46054"/>
                  <a:gd name="connsiteX2" fmla="*/ 0 w 94132"/>
                  <a:gd name="connsiteY2" fmla="*/ 0 h 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132" h="46054">
                    <a:moveTo>
                      <a:pt x="0" y="0"/>
                    </a:moveTo>
                    <a:cubicBezTo>
                      <a:pt x="0" y="0"/>
                      <a:pt x="85460" y="44979"/>
                      <a:pt x="93662" y="46037"/>
                    </a:cubicBezTo>
                    <a:cubicBezTo>
                      <a:pt x="101864" y="4709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: 図形 1680">
                <a:extLst>
                  <a:ext uri="{FF2B5EF4-FFF2-40B4-BE49-F238E27FC236}">
                    <a16:creationId xmlns:a16="http://schemas.microsoft.com/office/drawing/2014/main" id="{F887AC2A-A775-42FC-8EA5-B12090B5DB02}"/>
                  </a:ext>
                </a:extLst>
              </p:cNvPr>
              <p:cNvSpPr/>
              <p:nvPr/>
            </p:nvSpPr>
            <p:spPr>
              <a:xfrm>
                <a:off x="5786228" y="5079085"/>
                <a:ext cx="22788" cy="105499"/>
              </a:xfrm>
              <a:custGeom>
                <a:avLst/>
                <a:gdLst>
                  <a:gd name="connsiteX0" fmla="*/ 12910 w 22788"/>
                  <a:gd name="connsiteY0" fmla="*/ 915 h 105499"/>
                  <a:gd name="connsiteX1" fmla="*/ 22435 w 22788"/>
                  <a:gd name="connsiteY1" fmla="*/ 104103 h 105499"/>
                  <a:gd name="connsiteX2" fmla="*/ 210 w 22788"/>
                  <a:gd name="connsiteY2" fmla="*/ 56478 h 105499"/>
                  <a:gd name="connsiteX3" fmla="*/ 12910 w 22788"/>
                  <a:gd name="connsiteY3" fmla="*/ 915 h 10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88" h="105499">
                    <a:moveTo>
                      <a:pt x="12910" y="915"/>
                    </a:moveTo>
                    <a:cubicBezTo>
                      <a:pt x="16614" y="8852"/>
                      <a:pt x="24552" y="94843"/>
                      <a:pt x="22435" y="104103"/>
                    </a:cubicBezTo>
                    <a:cubicBezTo>
                      <a:pt x="20318" y="113363"/>
                      <a:pt x="2062" y="74205"/>
                      <a:pt x="210" y="56478"/>
                    </a:cubicBezTo>
                    <a:cubicBezTo>
                      <a:pt x="-1642" y="38751"/>
                      <a:pt x="9206" y="-7022"/>
                      <a:pt x="12910" y="9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: 図形 1681">
                <a:extLst>
                  <a:ext uri="{FF2B5EF4-FFF2-40B4-BE49-F238E27FC236}">
                    <a16:creationId xmlns:a16="http://schemas.microsoft.com/office/drawing/2014/main" id="{D56D1F22-ECE1-4082-A7A7-91A62BDDF6D9}"/>
                  </a:ext>
                </a:extLst>
              </p:cNvPr>
              <p:cNvSpPr/>
              <p:nvPr/>
            </p:nvSpPr>
            <p:spPr>
              <a:xfrm>
                <a:off x="5614598" y="5124449"/>
                <a:ext cx="156237" cy="37390"/>
              </a:xfrm>
              <a:custGeom>
                <a:avLst/>
                <a:gdLst>
                  <a:gd name="connsiteX0" fmla="*/ 390 w 156237"/>
                  <a:gd name="connsiteY0" fmla="*/ 36514 h 37390"/>
                  <a:gd name="connsiteX1" fmla="*/ 146440 w 156237"/>
                  <a:gd name="connsiteY1" fmla="*/ 1 h 37390"/>
                  <a:gd name="connsiteX2" fmla="*/ 138502 w 156237"/>
                  <a:gd name="connsiteY2" fmla="*/ 34926 h 37390"/>
                  <a:gd name="connsiteX3" fmla="*/ 103577 w 156237"/>
                  <a:gd name="connsiteY3" fmla="*/ 26989 h 37390"/>
                  <a:gd name="connsiteX4" fmla="*/ 390 w 156237"/>
                  <a:gd name="connsiteY4" fmla="*/ 36514 h 3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7" h="37390">
                    <a:moveTo>
                      <a:pt x="390" y="36514"/>
                    </a:moveTo>
                    <a:cubicBezTo>
                      <a:pt x="7534" y="32016"/>
                      <a:pt x="123421" y="266"/>
                      <a:pt x="146440" y="1"/>
                    </a:cubicBezTo>
                    <a:cubicBezTo>
                      <a:pt x="169459" y="-264"/>
                      <a:pt x="145646" y="30428"/>
                      <a:pt x="138502" y="34926"/>
                    </a:cubicBezTo>
                    <a:cubicBezTo>
                      <a:pt x="131358" y="39424"/>
                      <a:pt x="120775" y="27253"/>
                      <a:pt x="103577" y="26989"/>
                    </a:cubicBezTo>
                    <a:cubicBezTo>
                      <a:pt x="86379" y="26725"/>
                      <a:pt x="-6754" y="41012"/>
                      <a:pt x="390" y="365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: 図形 1682">
                <a:extLst>
                  <a:ext uri="{FF2B5EF4-FFF2-40B4-BE49-F238E27FC236}">
                    <a16:creationId xmlns:a16="http://schemas.microsoft.com/office/drawing/2014/main" id="{ECAAD616-7C9A-4CEF-B9C5-D09B1C86834E}"/>
                  </a:ext>
                </a:extLst>
              </p:cNvPr>
              <p:cNvSpPr/>
              <p:nvPr/>
            </p:nvSpPr>
            <p:spPr>
              <a:xfrm>
                <a:off x="6061012" y="5280986"/>
                <a:ext cx="141588" cy="127068"/>
              </a:xfrm>
              <a:custGeom>
                <a:avLst/>
                <a:gdLst>
                  <a:gd name="connsiteX0" fmla="*/ 63 w 141588"/>
                  <a:gd name="connsiteY0" fmla="*/ 627 h 127068"/>
                  <a:gd name="connsiteX1" fmla="*/ 117538 w 141588"/>
                  <a:gd name="connsiteY1" fmla="*/ 78414 h 127068"/>
                  <a:gd name="connsiteX2" fmla="*/ 135001 w 141588"/>
                  <a:gd name="connsiteY2" fmla="*/ 124452 h 127068"/>
                  <a:gd name="connsiteX3" fmla="*/ 63 w 141588"/>
                  <a:gd name="connsiteY3" fmla="*/ 627 h 1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88" h="127068">
                    <a:moveTo>
                      <a:pt x="63" y="627"/>
                    </a:moveTo>
                    <a:cubicBezTo>
                      <a:pt x="-2847" y="-7046"/>
                      <a:pt x="95048" y="57777"/>
                      <a:pt x="117538" y="78414"/>
                    </a:cubicBezTo>
                    <a:cubicBezTo>
                      <a:pt x="140028" y="99051"/>
                      <a:pt x="148759" y="137416"/>
                      <a:pt x="135001" y="124452"/>
                    </a:cubicBezTo>
                    <a:cubicBezTo>
                      <a:pt x="121243" y="111488"/>
                      <a:pt x="2973" y="8300"/>
                      <a:pt x="63" y="6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: 図形 1683">
                <a:extLst>
                  <a:ext uri="{FF2B5EF4-FFF2-40B4-BE49-F238E27FC236}">
                    <a16:creationId xmlns:a16="http://schemas.microsoft.com/office/drawing/2014/main" id="{354A4B44-13AE-4A3D-866E-351746C56D28}"/>
                  </a:ext>
                </a:extLst>
              </p:cNvPr>
              <p:cNvSpPr/>
              <p:nvPr/>
            </p:nvSpPr>
            <p:spPr>
              <a:xfrm>
                <a:off x="6117299" y="5260728"/>
                <a:ext cx="74115" cy="129765"/>
              </a:xfrm>
              <a:custGeom>
                <a:avLst/>
                <a:gdLst>
                  <a:gd name="connsiteX0" fmla="*/ 2514 w 74115"/>
                  <a:gd name="connsiteY0" fmla="*/ 1835 h 129765"/>
                  <a:gd name="connsiteX1" fmla="*/ 73951 w 74115"/>
                  <a:gd name="connsiteY1" fmla="*/ 128835 h 129765"/>
                  <a:gd name="connsiteX2" fmla="*/ 21564 w 74115"/>
                  <a:gd name="connsiteY2" fmla="*/ 57397 h 129765"/>
                  <a:gd name="connsiteX3" fmla="*/ 2514 w 74115"/>
                  <a:gd name="connsiteY3" fmla="*/ 1835 h 12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15" h="129765">
                    <a:moveTo>
                      <a:pt x="2514" y="1835"/>
                    </a:moveTo>
                    <a:cubicBezTo>
                      <a:pt x="11245" y="13741"/>
                      <a:pt x="70776" y="119575"/>
                      <a:pt x="73951" y="128835"/>
                    </a:cubicBezTo>
                    <a:cubicBezTo>
                      <a:pt x="77126" y="138095"/>
                      <a:pt x="33470" y="75653"/>
                      <a:pt x="21564" y="57397"/>
                    </a:cubicBezTo>
                    <a:cubicBezTo>
                      <a:pt x="9658" y="39141"/>
                      <a:pt x="-6217" y="-10071"/>
                      <a:pt x="2514" y="18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: 図形 1684">
                <a:extLst>
                  <a:ext uri="{FF2B5EF4-FFF2-40B4-BE49-F238E27FC236}">
                    <a16:creationId xmlns:a16="http://schemas.microsoft.com/office/drawing/2014/main" id="{07E62176-92CE-4156-91D5-595F2B6FB5CE}"/>
                  </a:ext>
                </a:extLst>
              </p:cNvPr>
              <p:cNvSpPr/>
              <p:nvPr/>
            </p:nvSpPr>
            <p:spPr>
              <a:xfrm>
                <a:off x="6254744" y="5238968"/>
                <a:ext cx="9895" cy="153787"/>
              </a:xfrm>
              <a:custGeom>
                <a:avLst/>
                <a:gdLst>
                  <a:gd name="connsiteX0" fmla="*/ 1594 w 9895"/>
                  <a:gd name="connsiteY0" fmla="*/ 2957 h 153787"/>
                  <a:gd name="connsiteX1" fmla="*/ 7944 w 9895"/>
                  <a:gd name="connsiteY1" fmla="*/ 141070 h 153787"/>
                  <a:gd name="connsiteX2" fmla="*/ 6 w 9895"/>
                  <a:gd name="connsiteY2" fmla="*/ 137895 h 153787"/>
                  <a:gd name="connsiteX3" fmla="*/ 9531 w 9895"/>
                  <a:gd name="connsiteY3" fmla="*/ 55345 h 153787"/>
                  <a:gd name="connsiteX4" fmla="*/ 1594 w 9895"/>
                  <a:gd name="connsiteY4" fmla="*/ 2957 h 15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5" h="153787">
                    <a:moveTo>
                      <a:pt x="1594" y="2957"/>
                    </a:moveTo>
                    <a:cubicBezTo>
                      <a:pt x="1330" y="17244"/>
                      <a:pt x="8209" y="118580"/>
                      <a:pt x="7944" y="141070"/>
                    </a:cubicBezTo>
                    <a:cubicBezTo>
                      <a:pt x="7679" y="163560"/>
                      <a:pt x="-258" y="152182"/>
                      <a:pt x="6" y="137895"/>
                    </a:cubicBezTo>
                    <a:cubicBezTo>
                      <a:pt x="270" y="123608"/>
                      <a:pt x="7150" y="81274"/>
                      <a:pt x="9531" y="55345"/>
                    </a:cubicBezTo>
                    <a:cubicBezTo>
                      <a:pt x="11912" y="29416"/>
                      <a:pt x="1858" y="-11330"/>
                      <a:pt x="1594" y="29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フリーフォーム: 図形 1685">
                <a:extLst>
                  <a:ext uri="{FF2B5EF4-FFF2-40B4-BE49-F238E27FC236}">
                    <a16:creationId xmlns:a16="http://schemas.microsoft.com/office/drawing/2014/main" id="{3E040C2B-4015-42F2-9809-6615F2F4D006}"/>
                  </a:ext>
                </a:extLst>
              </p:cNvPr>
              <p:cNvSpPr/>
              <p:nvPr/>
            </p:nvSpPr>
            <p:spPr>
              <a:xfrm>
                <a:off x="6207184" y="5216231"/>
                <a:ext cx="50839" cy="160687"/>
              </a:xfrm>
              <a:custGeom>
                <a:avLst/>
                <a:gdLst>
                  <a:gd name="connsiteX0" fmla="*/ 12641 w 50839"/>
                  <a:gd name="connsiteY0" fmla="*/ 294 h 160687"/>
                  <a:gd name="connsiteX1" fmla="*/ 1529 w 50839"/>
                  <a:gd name="connsiteY1" fmla="*/ 146344 h 160687"/>
                  <a:gd name="connsiteX2" fmla="*/ 50741 w 50839"/>
                  <a:gd name="connsiteY2" fmla="*/ 151107 h 160687"/>
                  <a:gd name="connsiteX3" fmla="*/ 14229 w 50839"/>
                  <a:gd name="connsiteY3" fmla="*/ 109832 h 160687"/>
                  <a:gd name="connsiteX4" fmla="*/ 12641 w 50839"/>
                  <a:gd name="connsiteY4" fmla="*/ 294 h 1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39" h="160687">
                    <a:moveTo>
                      <a:pt x="12641" y="294"/>
                    </a:moveTo>
                    <a:cubicBezTo>
                      <a:pt x="10524" y="6379"/>
                      <a:pt x="-4821" y="121208"/>
                      <a:pt x="1529" y="146344"/>
                    </a:cubicBezTo>
                    <a:cubicBezTo>
                      <a:pt x="7879" y="171480"/>
                      <a:pt x="48624" y="157192"/>
                      <a:pt x="50741" y="151107"/>
                    </a:cubicBezTo>
                    <a:cubicBezTo>
                      <a:pt x="52858" y="145022"/>
                      <a:pt x="20050" y="135497"/>
                      <a:pt x="14229" y="109832"/>
                    </a:cubicBezTo>
                    <a:cubicBezTo>
                      <a:pt x="8408" y="84167"/>
                      <a:pt x="14758" y="-5791"/>
                      <a:pt x="12641" y="2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フリーフォーム: 図形 1686">
                <a:extLst>
                  <a:ext uri="{FF2B5EF4-FFF2-40B4-BE49-F238E27FC236}">
                    <a16:creationId xmlns:a16="http://schemas.microsoft.com/office/drawing/2014/main" id="{6E6543D4-8BAF-44ED-8424-9D5501215E9A}"/>
                  </a:ext>
                </a:extLst>
              </p:cNvPr>
              <p:cNvSpPr/>
              <p:nvPr/>
            </p:nvSpPr>
            <p:spPr>
              <a:xfrm>
                <a:off x="6192838" y="5229635"/>
                <a:ext cx="57552" cy="207196"/>
              </a:xfrm>
              <a:custGeom>
                <a:avLst/>
                <a:gdLst>
                  <a:gd name="connsiteX0" fmla="*/ 7937 w 57552"/>
                  <a:gd name="connsiteY0" fmla="*/ 4353 h 207196"/>
                  <a:gd name="connsiteX1" fmla="*/ 1587 w 57552"/>
                  <a:gd name="connsiteY1" fmla="*/ 183740 h 207196"/>
                  <a:gd name="connsiteX2" fmla="*/ 12700 w 57552"/>
                  <a:gd name="connsiteY2" fmla="*/ 204378 h 207196"/>
                  <a:gd name="connsiteX3" fmla="*/ 36512 w 57552"/>
                  <a:gd name="connsiteY3" fmla="*/ 177390 h 207196"/>
                  <a:gd name="connsiteX4" fmla="*/ 57150 w 57552"/>
                  <a:gd name="connsiteY4" fmla="*/ 164690 h 207196"/>
                  <a:gd name="connsiteX5" fmla="*/ 17462 w 57552"/>
                  <a:gd name="connsiteY5" fmla="*/ 161515 h 207196"/>
                  <a:gd name="connsiteX6" fmla="*/ 0 w 57552"/>
                  <a:gd name="connsiteY6" fmla="*/ 110715 h 207196"/>
                  <a:gd name="connsiteX7" fmla="*/ 17462 w 57552"/>
                  <a:gd name="connsiteY7" fmla="*/ 59915 h 207196"/>
                  <a:gd name="connsiteX8" fmla="*/ 7937 w 57552"/>
                  <a:gd name="connsiteY8" fmla="*/ 4353 h 20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52" h="207196">
                    <a:moveTo>
                      <a:pt x="7937" y="4353"/>
                    </a:moveTo>
                    <a:cubicBezTo>
                      <a:pt x="5291" y="24990"/>
                      <a:pt x="793" y="150403"/>
                      <a:pt x="1587" y="183740"/>
                    </a:cubicBezTo>
                    <a:cubicBezTo>
                      <a:pt x="2381" y="217077"/>
                      <a:pt x="6879" y="205436"/>
                      <a:pt x="12700" y="204378"/>
                    </a:cubicBezTo>
                    <a:cubicBezTo>
                      <a:pt x="18521" y="203320"/>
                      <a:pt x="29104" y="184005"/>
                      <a:pt x="36512" y="177390"/>
                    </a:cubicBezTo>
                    <a:cubicBezTo>
                      <a:pt x="43920" y="170775"/>
                      <a:pt x="60325" y="167336"/>
                      <a:pt x="57150" y="164690"/>
                    </a:cubicBezTo>
                    <a:cubicBezTo>
                      <a:pt x="53975" y="162044"/>
                      <a:pt x="26987" y="170511"/>
                      <a:pt x="17462" y="161515"/>
                    </a:cubicBezTo>
                    <a:cubicBezTo>
                      <a:pt x="7937" y="152519"/>
                      <a:pt x="0" y="127648"/>
                      <a:pt x="0" y="110715"/>
                    </a:cubicBezTo>
                    <a:cubicBezTo>
                      <a:pt x="0" y="93782"/>
                      <a:pt x="16139" y="77642"/>
                      <a:pt x="17462" y="59915"/>
                    </a:cubicBezTo>
                    <a:cubicBezTo>
                      <a:pt x="18785" y="42188"/>
                      <a:pt x="10583" y="-16284"/>
                      <a:pt x="7937" y="43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: 図形 1687">
                <a:extLst>
                  <a:ext uri="{FF2B5EF4-FFF2-40B4-BE49-F238E27FC236}">
                    <a16:creationId xmlns:a16="http://schemas.microsoft.com/office/drawing/2014/main" id="{40EB7554-2669-4DAD-BCB7-EB018AEAFC61}"/>
                  </a:ext>
                </a:extLst>
              </p:cNvPr>
              <p:cNvSpPr/>
              <p:nvPr/>
            </p:nvSpPr>
            <p:spPr>
              <a:xfrm>
                <a:off x="6203755" y="5386383"/>
                <a:ext cx="90241" cy="160801"/>
              </a:xfrm>
              <a:custGeom>
                <a:avLst/>
                <a:gdLst>
                  <a:gd name="connsiteX0" fmla="*/ 54170 w 90241"/>
                  <a:gd name="connsiteY0" fmla="*/ 5 h 160801"/>
                  <a:gd name="connsiteX1" fmla="*/ 77983 w 90241"/>
                  <a:gd name="connsiteY1" fmla="*/ 101605 h 160801"/>
                  <a:gd name="connsiteX2" fmla="*/ 89095 w 90241"/>
                  <a:gd name="connsiteY2" fmla="*/ 133355 h 160801"/>
                  <a:gd name="connsiteX3" fmla="*/ 50995 w 90241"/>
                  <a:gd name="connsiteY3" fmla="*/ 158755 h 160801"/>
                  <a:gd name="connsiteX4" fmla="*/ 12895 w 90241"/>
                  <a:gd name="connsiteY4" fmla="*/ 120655 h 160801"/>
                  <a:gd name="connsiteX5" fmla="*/ 1783 w 90241"/>
                  <a:gd name="connsiteY5" fmla="*/ 57155 h 160801"/>
                  <a:gd name="connsiteX6" fmla="*/ 46233 w 90241"/>
                  <a:gd name="connsiteY6" fmla="*/ 152405 h 160801"/>
                  <a:gd name="connsiteX7" fmla="*/ 76395 w 90241"/>
                  <a:gd name="connsiteY7" fmla="*/ 150817 h 160801"/>
                  <a:gd name="connsiteX8" fmla="*/ 70045 w 90241"/>
                  <a:gd name="connsiteY8" fmla="*/ 106367 h 160801"/>
                  <a:gd name="connsiteX9" fmla="*/ 54170 w 90241"/>
                  <a:gd name="connsiteY9" fmla="*/ 5 h 16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241" h="160801">
                    <a:moveTo>
                      <a:pt x="54170" y="5"/>
                    </a:moveTo>
                    <a:cubicBezTo>
                      <a:pt x="55493" y="-789"/>
                      <a:pt x="72162" y="79380"/>
                      <a:pt x="77983" y="101605"/>
                    </a:cubicBezTo>
                    <a:cubicBezTo>
                      <a:pt x="83804" y="123830"/>
                      <a:pt x="93593" y="123830"/>
                      <a:pt x="89095" y="133355"/>
                    </a:cubicBezTo>
                    <a:cubicBezTo>
                      <a:pt x="84597" y="142880"/>
                      <a:pt x="63695" y="160872"/>
                      <a:pt x="50995" y="158755"/>
                    </a:cubicBezTo>
                    <a:cubicBezTo>
                      <a:pt x="38295" y="156638"/>
                      <a:pt x="21097" y="137588"/>
                      <a:pt x="12895" y="120655"/>
                    </a:cubicBezTo>
                    <a:cubicBezTo>
                      <a:pt x="4693" y="103722"/>
                      <a:pt x="-3773" y="51863"/>
                      <a:pt x="1783" y="57155"/>
                    </a:cubicBezTo>
                    <a:cubicBezTo>
                      <a:pt x="7339" y="62447"/>
                      <a:pt x="33798" y="136795"/>
                      <a:pt x="46233" y="152405"/>
                    </a:cubicBezTo>
                    <a:cubicBezTo>
                      <a:pt x="58668" y="168015"/>
                      <a:pt x="72426" y="158490"/>
                      <a:pt x="76395" y="150817"/>
                    </a:cubicBezTo>
                    <a:cubicBezTo>
                      <a:pt x="80364" y="143144"/>
                      <a:pt x="73749" y="128327"/>
                      <a:pt x="70045" y="106367"/>
                    </a:cubicBezTo>
                    <a:cubicBezTo>
                      <a:pt x="66341" y="84407"/>
                      <a:pt x="52847" y="799"/>
                      <a:pt x="54170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: 図形 1688">
                <a:extLst>
                  <a:ext uri="{FF2B5EF4-FFF2-40B4-BE49-F238E27FC236}">
                    <a16:creationId xmlns:a16="http://schemas.microsoft.com/office/drawing/2014/main" id="{B907DFD5-6EE8-452A-8618-AF53D097E782}"/>
                  </a:ext>
                </a:extLst>
              </p:cNvPr>
              <p:cNvSpPr/>
              <p:nvPr/>
            </p:nvSpPr>
            <p:spPr>
              <a:xfrm>
                <a:off x="6245015" y="5529176"/>
                <a:ext cx="164437" cy="87323"/>
              </a:xfrm>
              <a:custGeom>
                <a:avLst/>
                <a:gdLst>
                  <a:gd name="connsiteX0" fmla="*/ 210 w 164437"/>
                  <a:gd name="connsiteY0" fmla="*/ 87 h 87323"/>
                  <a:gd name="connsiteX1" fmla="*/ 14498 w 164437"/>
                  <a:gd name="connsiteY1" fmla="*/ 85812 h 87323"/>
                  <a:gd name="connsiteX2" fmla="*/ 85935 w 164437"/>
                  <a:gd name="connsiteY2" fmla="*/ 52474 h 87323"/>
                  <a:gd name="connsiteX3" fmla="*/ 160548 w 164437"/>
                  <a:gd name="connsiteY3" fmla="*/ 22312 h 87323"/>
                  <a:gd name="connsiteX4" fmla="*/ 146260 w 164437"/>
                  <a:gd name="connsiteY4" fmla="*/ 9612 h 87323"/>
                  <a:gd name="connsiteX5" fmla="*/ 81173 w 164437"/>
                  <a:gd name="connsiteY5" fmla="*/ 39774 h 87323"/>
                  <a:gd name="connsiteX6" fmla="*/ 19260 w 164437"/>
                  <a:gd name="connsiteY6" fmla="*/ 68349 h 87323"/>
                  <a:gd name="connsiteX7" fmla="*/ 210 w 164437"/>
                  <a:gd name="connsiteY7" fmla="*/ 87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37" h="87323">
                    <a:moveTo>
                      <a:pt x="210" y="87"/>
                    </a:moveTo>
                    <a:cubicBezTo>
                      <a:pt x="-584" y="2997"/>
                      <a:pt x="211" y="77081"/>
                      <a:pt x="14498" y="85812"/>
                    </a:cubicBezTo>
                    <a:cubicBezTo>
                      <a:pt x="28785" y="94543"/>
                      <a:pt x="61593" y="63057"/>
                      <a:pt x="85935" y="52474"/>
                    </a:cubicBezTo>
                    <a:cubicBezTo>
                      <a:pt x="110277" y="41891"/>
                      <a:pt x="150494" y="29456"/>
                      <a:pt x="160548" y="22312"/>
                    </a:cubicBezTo>
                    <a:cubicBezTo>
                      <a:pt x="170602" y="15168"/>
                      <a:pt x="159489" y="6702"/>
                      <a:pt x="146260" y="9612"/>
                    </a:cubicBezTo>
                    <a:cubicBezTo>
                      <a:pt x="133031" y="12522"/>
                      <a:pt x="81173" y="39774"/>
                      <a:pt x="81173" y="39774"/>
                    </a:cubicBezTo>
                    <a:cubicBezTo>
                      <a:pt x="60007" y="49563"/>
                      <a:pt x="31695" y="69143"/>
                      <a:pt x="19260" y="68349"/>
                    </a:cubicBezTo>
                    <a:cubicBezTo>
                      <a:pt x="6825" y="67555"/>
                      <a:pt x="1004" y="-2823"/>
                      <a:pt x="210" y="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フリーフォーム: 図形 1689">
                <a:extLst>
                  <a:ext uri="{FF2B5EF4-FFF2-40B4-BE49-F238E27FC236}">
                    <a16:creationId xmlns:a16="http://schemas.microsoft.com/office/drawing/2014/main" id="{7DB88366-F17C-433A-AA76-8DC230FACE4D}"/>
                  </a:ext>
                </a:extLst>
              </p:cNvPr>
              <p:cNvSpPr/>
              <p:nvPr/>
            </p:nvSpPr>
            <p:spPr>
              <a:xfrm>
                <a:off x="5973745" y="5565704"/>
                <a:ext cx="296880" cy="101297"/>
              </a:xfrm>
              <a:custGeom>
                <a:avLst/>
                <a:gdLst>
                  <a:gd name="connsiteX0" fmla="*/ 18 w 296880"/>
                  <a:gd name="connsiteY0" fmla="*/ 31821 h 101297"/>
                  <a:gd name="connsiteX1" fmla="*/ 76218 w 296880"/>
                  <a:gd name="connsiteY1" fmla="*/ 100084 h 101297"/>
                  <a:gd name="connsiteX2" fmla="*/ 173055 w 296880"/>
                  <a:gd name="connsiteY2" fmla="*/ 69921 h 101297"/>
                  <a:gd name="connsiteX3" fmla="*/ 296880 w 296880"/>
                  <a:gd name="connsiteY3" fmla="*/ 71 h 101297"/>
                  <a:gd name="connsiteX4" fmla="*/ 173055 w 296880"/>
                  <a:gd name="connsiteY4" fmla="*/ 57221 h 101297"/>
                  <a:gd name="connsiteX5" fmla="*/ 69868 w 296880"/>
                  <a:gd name="connsiteY5" fmla="*/ 82621 h 101297"/>
                  <a:gd name="connsiteX6" fmla="*/ 18 w 296880"/>
                  <a:gd name="connsiteY6" fmla="*/ 31821 h 10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101297">
                    <a:moveTo>
                      <a:pt x="18" y="31821"/>
                    </a:moveTo>
                    <a:cubicBezTo>
                      <a:pt x="1076" y="34731"/>
                      <a:pt x="47379" y="93734"/>
                      <a:pt x="76218" y="100084"/>
                    </a:cubicBezTo>
                    <a:cubicBezTo>
                      <a:pt x="105057" y="106434"/>
                      <a:pt x="136278" y="86590"/>
                      <a:pt x="173055" y="69921"/>
                    </a:cubicBezTo>
                    <a:cubicBezTo>
                      <a:pt x="209832" y="53252"/>
                      <a:pt x="296880" y="2188"/>
                      <a:pt x="296880" y="71"/>
                    </a:cubicBezTo>
                    <a:cubicBezTo>
                      <a:pt x="296880" y="-2046"/>
                      <a:pt x="210890" y="43463"/>
                      <a:pt x="173055" y="57221"/>
                    </a:cubicBezTo>
                    <a:cubicBezTo>
                      <a:pt x="135220" y="70979"/>
                      <a:pt x="96062" y="84738"/>
                      <a:pt x="69868" y="82621"/>
                    </a:cubicBezTo>
                    <a:cubicBezTo>
                      <a:pt x="43674" y="80504"/>
                      <a:pt x="-1040" y="28911"/>
                      <a:pt x="18" y="318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フリーフォーム: 図形 1690">
                <a:extLst>
                  <a:ext uri="{FF2B5EF4-FFF2-40B4-BE49-F238E27FC236}">
                    <a16:creationId xmlns:a16="http://schemas.microsoft.com/office/drawing/2014/main" id="{A9B31D07-1634-413E-9508-48F03AB766E8}"/>
                  </a:ext>
                </a:extLst>
              </p:cNvPr>
              <p:cNvSpPr/>
              <p:nvPr/>
            </p:nvSpPr>
            <p:spPr>
              <a:xfrm>
                <a:off x="6287937" y="5471397"/>
                <a:ext cx="339186" cy="132692"/>
              </a:xfrm>
              <a:custGeom>
                <a:avLst/>
                <a:gdLst>
                  <a:gd name="connsiteX0" fmla="*/ 151 w 339186"/>
                  <a:gd name="connsiteY0" fmla="*/ 132478 h 132692"/>
                  <a:gd name="connsiteX1" fmla="*/ 228751 w 339186"/>
                  <a:gd name="connsiteY1" fmla="*/ 40403 h 132692"/>
                  <a:gd name="connsiteX2" fmla="*/ 338288 w 339186"/>
                  <a:gd name="connsiteY2" fmla="*/ 7066 h 132692"/>
                  <a:gd name="connsiteX3" fmla="*/ 265263 w 339186"/>
                  <a:gd name="connsiteY3" fmla="*/ 11828 h 132692"/>
                  <a:gd name="connsiteX4" fmla="*/ 151 w 339186"/>
                  <a:gd name="connsiteY4" fmla="*/ 132478 h 132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186" h="132692">
                    <a:moveTo>
                      <a:pt x="151" y="132478"/>
                    </a:moveTo>
                    <a:cubicBezTo>
                      <a:pt x="-5934" y="137240"/>
                      <a:pt x="172395" y="61305"/>
                      <a:pt x="228751" y="40403"/>
                    </a:cubicBezTo>
                    <a:cubicBezTo>
                      <a:pt x="285107" y="19501"/>
                      <a:pt x="332203" y="11828"/>
                      <a:pt x="338288" y="7066"/>
                    </a:cubicBezTo>
                    <a:cubicBezTo>
                      <a:pt x="344373" y="2304"/>
                      <a:pt x="319503" y="-8280"/>
                      <a:pt x="265263" y="11828"/>
                    </a:cubicBezTo>
                    <a:cubicBezTo>
                      <a:pt x="211023" y="31936"/>
                      <a:pt x="6236" y="127716"/>
                      <a:pt x="151" y="1324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2" name="フリーフォーム: 図形 1691">
                <a:extLst>
                  <a:ext uri="{FF2B5EF4-FFF2-40B4-BE49-F238E27FC236}">
                    <a16:creationId xmlns:a16="http://schemas.microsoft.com/office/drawing/2014/main" id="{EFA87680-8F50-4A6B-915A-EEE6306CBF7F}"/>
                  </a:ext>
                </a:extLst>
              </p:cNvPr>
              <p:cNvSpPr/>
              <p:nvPr/>
            </p:nvSpPr>
            <p:spPr>
              <a:xfrm>
                <a:off x="6744284" y="5411567"/>
                <a:ext cx="298208" cy="49470"/>
              </a:xfrm>
              <a:custGeom>
                <a:avLst/>
                <a:gdLst>
                  <a:gd name="connsiteX0" fmla="*/ 5766 w 298208"/>
                  <a:gd name="connsiteY0" fmla="*/ 49433 h 49470"/>
                  <a:gd name="connsiteX1" fmla="*/ 270879 w 298208"/>
                  <a:gd name="connsiteY1" fmla="*/ 9746 h 49470"/>
                  <a:gd name="connsiteX2" fmla="*/ 270879 w 298208"/>
                  <a:gd name="connsiteY2" fmla="*/ 8158 h 49470"/>
                  <a:gd name="connsiteX3" fmla="*/ 104191 w 298208"/>
                  <a:gd name="connsiteY3" fmla="*/ 1808 h 49470"/>
                  <a:gd name="connsiteX4" fmla="*/ 5766 w 298208"/>
                  <a:gd name="connsiteY4" fmla="*/ 49433 h 4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208" h="49470">
                    <a:moveTo>
                      <a:pt x="5766" y="49433"/>
                    </a:moveTo>
                    <a:cubicBezTo>
                      <a:pt x="33547" y="50756"/>
                      <a:pt x="226694" y="16625"/>
                      <a:pt x="270879" y="9746"/>
                    </a:cubicBezTo>
                    <a:cubicBezTo>
                      <a:pt x="315064" y="2867"/>
                      <a:pt x="298660" y="9481"/>
                      <a:pt x="270879" y="8158"/>
                    </a:cubicBezTo>
                    <a:cubicBezTo>
                      <a:pt x="243098" y="6835"/>
                      <a:pt x="151287" y="-4277"/>
                      <a:pt x="104191" y="1808"/>
                    </a:cubicBezTo>
                    <a:cubicBezTo>
                      <a:pt x="57095" y="7893"/>
                      <a:pt x="-22015" y="48110"/>
                      <a:pt x="5766" y="494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: 図形 1692">
                <a:extLst>
                  <a:ext uri="{FF2B5EF4-FFF2-40B4-BE49-F238E27FC236}">
                    <a16:creationId xmlns:a16="http://schemas.microsoft.com/office/drawing/2014/main" id="{E39331EB-3E26-48A2-AEE0-7B8E0A767316}"/>
                  </a:ext>
                </a:extLst>
              </p:cNvPr>
              <p:cNvSpPr/>
              <p:nvPr/>
            </p:nvSpPr>
            <p:spPr>
              <a:xfrm>
                <a:off x="6759553" y="5461607"/>
                <a:ext cx="622325" cy="76653"/>
              </a:xfrm>
              <a:custGeom>
                <a:avLst/>
                <a:gdLst>
                  <a:gd name="connsiteX0" fmla="*/ 22 w 622325"/>
                  <a:gd name="connsiteY0" fmla="*/ 981 h 76653"/>
                  <a:gd name="connsiteX1" fmla="*/ 363560 w 622325"/>
                  <a:gd name="connsiteY1" fmla="*/ 15268 h 76653"/>
                  <a:gd name="connsiteX2" fmla="*/ 519135 w 622325"/>
                  <a:gd name="connsiteY2" fmla="*/ 58131 h 76653"/>
                  <a:gd name="connsiteX3" fmla="*/ 622322 w 622325"/>
                  <a:gd name="connsiteY3" fmla="*/ 75593 h 76653"/>
                  <a:gd name="connsiteX4" fmla="*/ 515960 w 622325"/>
                  <a:gd name="connsiteY4" fmla="*/ 70831 h 76653"/>
                  <a:gd name="connsiteX5" fmla="*/ 381022 w 622325"/>
                  <a:gd name="connsiteY5" fmla="*/ 39081 h 76653"/>
                  <a:gd name="connsiteX6" fmla="*/ 22 w 622325"/>
                  <a:gd name="connsiteY6" fmla="*/ 981 h 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325" h="76653">
                    <a:moveTo>
                      <a:pt x="22" y="981"/>
                    </a:moveTo>
                    <a:cubicBezTo>
                      <a:pt x="-2888" y="-2988"/>
                      <a:pt x="277041" y="5743"/>
                      <a:pt x="363560" y="15268"/>
                    </a:cubicBezTo>
                    <a:cubicBezTo>
                      <a:pt x="450079" y="24793"/>
                      <a:pt x="476008" y="48077"/>
                      <a:pt x="519135" y="58131"/>
                    </a:cubicBezTo>
                    <a:cubicBezTo>
                      <a:pt x="562262" y="68185"/>
                      <a:pt x="622851" y="73476"/>
                      <a:pt x="622322" y="75593"/>
                    </a:cubicBezTo>
                    <a:cubicBezTo>
                      <a:pt x="621793" y="77710"/>
                      <a:pt x="556177" y="76916"/>
                      <a:pt x="515960" y="70831"/>
                    </a:cubicBezTo>
                    <a:cubicBezTo>
                      <a:pt x="475743" y="64746"/>
                      <a:pt x="470716" y="50987"/>
                      <a:pt x="381022" y="39081"/>
                    </a:cubicBezTo>
                    <a:cubicBezTo>
                      <a:pt x="291328" y="27175"/>
                      <a:pt x="2932" y="4950"/>
                      <a:pt x="22" y="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4" name="フリーフォーム: 図形 1693">
                <a:extLst>
                  <a:ext uri="{FF2B5EF4-FFF2-40B4-BE49-F238E27FC236}">
                    <a16:creationId xmlns:a16="http://schemas.microsoft.com/office/drawing/2014/main" id="{1144ED5E-20B4-46B9-829C-639852507F77}"/>
                  </a:ext>
                </a:extLst>
              </p:cNvPr>
              <p:cNvSpPr/>
              <p:nvPr/>
            </p:nvSpPr>
            <p:spPr>
              <a:xfrm>
                <a:off x="6762594" y="5426899"/>
                <a:ext cx="594081" cy="115304"/>
              </a:xfrm>
              <a:custGeom>
                <a:avLst/>
                <a:gdLst>
                  <a:gd name="connsiteX0" fmla="*/ 156 w 594081"/>
                  <a:gd name="connsiteY0" fmla="*/ 29339 h 115304"/>
                  <a:gd name="connsiteX1" fmla="*/ 324006 w 594081"/>
                  <a:gd name="connsiteY1" fmla="*/ 2351 h 115304"/>
                  <a:gd name="connsiteX2" fmla="*/ 549431 w 594081"/>
                  <a:gd name="connsiteY2" fmla="*/ 97601 h 115304"/>
                  <a:gd name="connsiteX3" fmla="*/ 589119 w 594081"/>
                  <a:gd name="connsiteY3" fmla="*/ 113476 h 115304"/>
                  <a:gd name="connsiteX4" fmla="*/ 479581 w 594081"/>
                  <a:gd name="connsiteY4" fmla="*/ 73789 h 115304"/>
                  <a:gd name="connsiteX5" fmla="*/ 366869 w 594081"/>
                  <a:gd name="connsiteY5" fmla="*/ 32514 h 115304"/>
                  <a:gd name="connsiteX6" fmla="*/ 156 w 594081"/>
                  <a:gd name="connsiteY6" fmla="*/ 29339 h 11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081" h="115304">
                    <a:moveTo>
                      <a:pt x="156" y="29339"/>
                    </a:moveTo>
                    <a:cubicBezTo>
                      <a:pt x="-6988" y="24312"/>
                      <a:pt x="232460" y="-9026"/>
                      <a:pt x="324006" y="2351"/>
                    </a:cubicBezTo>
                    <a:cubicBezTo>
                      <a:pt x="415552" y="13728"/>
                      <a:pt x="505246" y="79080"/>
                      <a:pt x="549431" y="97601"/>
                    </a:cubicBezTo>
                    <a:cubicBezTo>
                      <a:pt x="593616" y="116122"/>
                      <a:pt x="600761" y="117445"/>
                      <a:pt x="589119" y="113476"/>
                    </a:cubicBezTo>
                    <a:cubicBezTo>
                      <a:pt x="577477" y="109507"/>
                      <a:pt x="516623" y="87283"/>
                      <a:pt x="479581" y="73789"/>
                    </a:cubicBezTo>
                    <a:cubicBezTo>
                      <a:pt x="442539" y="60295"/>
                      <a:pt x="447302" y="40187"/>
                      <a:pt x="366869" y="32514"/>
                    </a:cubicBezTo>
                    <a:cubicBezTo>
                      <a:pt x="286436" y="24841"/>
                      <a:pt x="7300" y="34366"/>
                      <a:pt x="156" y="2933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: 図形 1694">
                <a:extLst>
                  <a:ext uri="{FF2B5EF4-FFF2-40B4-BE49-F238E27FC236}">
                    <a16:creationId xmlns:a16="http://schemas.microsoft.com/office/drawing/2014/main" id="{879E6671-3DE1-4CA2-8977-88B0D7D5F79E}"/>
                  </a:ext>
                </a:extLst>
              </p:cNvPr>
              <p:cNvSpPr/>
              <p:nvPr/>
            </p:nvSpPr>
            <p:spPr>
              <a:xfrm>
                <a:off x="6573000" y="5525554"/>
                <a:ext cx="700521" cy="151636"/>
              </a:xfrm>
              <a:custGeom>
                <a:avLst/>
                <a:gdLst>
                  <a:gd name="connsiteX0" fmla="*/ 838 w 700521"/>
                  <a:gd name="connsiteY0" fmla="*/ 151346 h 151636"/>
                  <a:gd name="connsiteX1" fmla="*/ 643775 w 700521"/>
                  <a:gd name="connsiteY1" fmla="*/ 25934 h 151636"/>
                  <a:gd name="connsiteX2" fmla="*/ 653300 w 700521"/>
                  <a:gd name="connsiteY2" fmla="*/ 2121 h 151636"/>
                  <a:gd name="connsiteX3" fmla="*/ 510425 w 700521"/>
                  <a:gd name="connsiteY3" fmla="*/ 59271 h 151636"/>
                  <a:gd name="connsiteX4" fmla="*/ 838 w 700521"/>
                  <a:gd name="connsiteY4" fmla="*/ 151346 h 15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521" h="151636">
                    <a:moveTo>
                      <a:pt x="838" y="151346"/>
                    </a:moveTo>
                    <a:cubicBezTo>
                      <a:pt x="23063" y="145790"/>
                      <a:pt x="535031" y="50805"/>
                      <a:pt x="643775" y="25934"/>
                    </a:cubicBezTo>
                    <a:cubicBezTo>
                      <a:pt x="752519" y="1063"/>
                      <a:pt x="675525" y="-3435"/>
                      <a:pt x="653300" y="2121"/>
                    </a:cubicBezTo>
                    <a:cubicBezTo>
                      <a:pt x="631075" y="7677"/>
                      <a:pt x="616258" y="37310"/>
                      <a:pt x="510425" y="59271"/>
                    </a:cubicBezTo>
                    <a:cubicBezTo>
                      <a:pt x="404592" y="81232"/>
                      <a:pt x="-21387" y="156902"/>
                      <a:pt x="838" y="1513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: 図形 1695">
                <a:extLst>
                  <a:ext uri="{FF2B5EF4-FFF2-40B4-BE49-F238E27FC236}">
                    <a16:creationId xmlns:a16="http://schemas.microsoft.com/office/drawing/2014/main" id="{DD8C6E2B-EE7C-43FB-9D35-12616BFAB27E}"/>
                  </a:ext>
                </a:extLst>
              </p:cNvPr>
              <p:cNvSpPr/>
              <p:nvPr/>
            </p:nvSpPr>
            <p:spPr>
              <a:xfrm>
                <a:off x="6962775" y="5546638"/>
                <a:ext cx="423228" cy="54161"/>
              </a:xfrm>
              <a:custGeom>
                <a:avLst/>
                <a:gdLst>
                  <a:gd name="connsiteX0" fmla="*/ 422275 w 423228"/>
                  <a:gd name="connsiteY0" fmla="*/ 87 h 54161"/>
                  <a:gd name="connsiteX1" fmla="*/ 379413 w 423228"/>
                  <a:gd name="connsiteY1" fmla="*/ 50887 h 54161"/>
                  <a:gd name="connsiteX2" fmla="*/ 315913 w 423228"/>
                  <a:gd name="connsiteY2" fmla="*/ 49300 h 54161"/>
                  <a:gd name="connsiteX3" fmla="*/ 0 w 423228"/>
                  <a:gd name="connsiteY3" fmla="*/ 49300 h 54161"/>
                  <a:gd name="connsiteX4" fmla="*/ 338138 w 423228"/>
                  <a:gd name="connsiteY4" fmla="*/ 38187 h 54161"/>
                  <a:gd name="connsiteX5" fmla="*/ 422275 w 423228"/>
                  <a:gd name="connsiteY5" fmla="*/ 87 h 5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228" h="54161">
                    <a:moveTo>
                      <a:pt x="422275" y="87"/>
                    </a:moveTo>
                    <a:cubicBezTo>
                      <a:pt x="429154" y="2204"/>
                      <a:pt x="397140" y="42685"/>
                      <a:pt x="379413" y="50887"/>
                    </a:cubicBezTo>
                    <a:cubicBezTo>
                      <a:pt x="361686" y="59089"/>
                      <a:pt x="315913" y="49300"/>
                      <a:pt x="315913" y="49300"/>
                    </a:cubicBezTo>
                    <a:lnTo>
                      <a:pt x="0" y="49300"/>
                    </a:lnTo>
                    <a:cubicBezTo>
                      <a:pt x="3704" y="47448"/>
                      <a:pt x="273050" y="41362"/>
                      <a:pt x="338138" y="38187"/>
                    </a:cubicBezTo>
                    <a:cubicBezTo>
                      <a:pt x="403225" y="35012"/>
                      <a:pt x="415396" y="-2030"/>
                      <a:pt x="422275" y="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: 図形 1696">
                <a:extLst>
                  <a:ext uri="{FF2B5EF4-FFF2-40B4-BE49-F238E27FC236}">
                    <a16:creationId xmlns:a16="http://schemas.microsoft.com/office/drawing/2014/main" id="{75B02827-7325-4CBE-8658-68DED739D3AF}"/>
                  </a:ext>
                </a:extLst>
              </p:cNvPr>
              <p:cNvSpPr/>
              <p:nvPr/>
            </p:nvSpPr>
            <p:spPr>
              <a:xfrm>
                <a:off x="6543314" y="5467244"/>
                <a:ext cx="236910" cy="127662"/>
              </a:xfrm>
              <a:custGeom>
                <a:avLst/>
                <a:gdLst>
                  <a:gd name="connsiteX0" fmla="*/ 236899 w 236910"/>
                  <a:gd name="connsiteY0" fmla="*/ 106 h 127662"/>
                  <a:gd name="connsiteX1" fmla="*/ 152761 w 236910"/>
                  <a:gd name="connsiteY1" fmla="*/ 35031 h 127662"/>
                  <a:gd name="connsiteX2" fmla="*/ 171811 w 236910"/>
                  <a:gd name="connsiteY2" fmla="*/ 120756 h 127662"/>
                  <a:gd name="connsiteX3" fmla="*/ 179749 w 236910"/>
                  <a:gd name="connsiteY3" fmla="*/ 122344 h 127662"/>
                  <a:gd name="connsiteX4" fmla="*/ 361 w 236910"/>
                  <a:gd name="connsiteY4" fmla="*/ 111231 h 127662"/>
                  <a:gd name="connsiteX5" fmla="*/ 133711 w 236910"/>
                  <a:gd name="connsiteY5" fmla="*/ 115994 h 127662"/>
                  <a:gd name="connsiteX6" fmla="*/ 146411 w 236910"/>
                  <a:gd name="connsiteY6" fmla="*/ 84244 h 127662"/>
                  <a:gd name="connsiteX7" fmla="*/ 146411 w 236910"/>
                  <a:gd name="connsiteY7" fmla="*/ 44556 h 127662"/>
                  <a:gd name="connsiteX8" fmla="*/ 236899 w 236910"/>
                  <a:gd name="connsiteY8" fmla="*/ 106 h 12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910" h="127662">
                    <a:moveTo>
                      <a:pt x="236899" y="106"/>
                    </a:moveTo>
                    <a:cubicBezTo>
                      <a:pt x="237957" y="-1482"/>
                      <a:pt x="163609" y="14923"/>
                      <a:pt x="152761" y="35031"/>
                    </a:cubicBezTo>
                    <a:cubicBezTo>
                      <a:pt x="141913" y="55139"/>
                      <a:pt x="167313" y="106204"/>
                      <a:pt x="171811" y="120756"/>
                    </a:cubicBezTo>
                    <a:cubicBezTo>
                      <a:pt x="176309" y="135308"/>
                      <a:pt x="179749" y="122344"/>
                      <a:pt x="179749" y="122344"/>
                    </a:cubicBezTo>
                    <a:lnTo>
                      <a:pt x="361" y="111231"/>
                    </a:lnTo>
                    <a:cubicBezTo>
                      <a:pt x="-7312" y="110173"/>
                      <a:pt x="109370" y="120492"/>
                      <a:pt x="133711" y="115994"/>
                    </a:cubicBezTo>
                    <a:cubicBezTo>
                      <a:pt x="158052" y="111496"/>
                      <a:pt x="144294" y="96150"/>
                      <a:pt x="146411" y="84244"/>
                    </a:cubicBezTo>
                    <a:cubicBezTo>
                      <a:pt x="148528" y="72338"/>
                      <a:pt x="130801" y="58579"/>
                      <a:pt x="146411" y="44556"/>
                    </a:cubicBezTo>
                    <a:cubicBezTo>
                      <a:pt x="162021" y="30533"/>
                      <a:pt x="235841" y="1694"/>
                      <a:pt x="236899" y="1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: 図形 1697">
                <a:extLst>
                  <a:ext uri="{FF2B5EF4-FFF2-40B4-BE49-F238E27FC236}">
                    <a16:creationId xmlns:a16="http://schemas.microsoft.com/office/drawing/2014/main" id="{07886BC0-0785-4471-A663-C403B798BB0B}"/>
                  </a:ext>
                </a:extLst>
              </p:cNvPr>
              <p:cNvSpPr/>
              <p:nvPr/>
            </p:nvSpPr>
            <p:spPr>
              <a:xfrm>
                <a:off x="6530965" y="5494000"/>
                <a:ext cx="184160" cy="11450"/>
              </a:xfrm>
              <a:custGeom>
                <a:avLst/>
                <a:gdLst>
                  <a:gd name="connsiteX0" fmla="*/ 184160 w 184160"/>
                  <a:gd name="connsiteY0" fmla="*/ 11450 h 11450"/>
                  <a:gd name="connsiteX1" fmla="*/ 10 w 184160"/>
                  <a:gd name="connsiteY1" fmla="*/ 338 h 11450"/>
                  <a:gd name="connsiteX2" fmla="*/ 184160 w 184160"/>
                  <a:gd name="connsiteY2" fmla="*/ 11450 h 1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160" h="11450">
                    <a:moveTo>
                      <a:pt x="184160" y="11450"/>
                    </a:moveTo>
                    <a:cubicBezTo>
                      <a:pt x="184160" y="11450"/>
                      <a:pt x="1597" y="2984"/>
                      <a:pt x="10" y="338"/>
                    </a:cubicBezTo>
                    <a:cubicBezTo>
                      <a:pt x="-1578" y="-2308"/>
                      <a:pt x="184160" y="11450"/>
                      <a:pt x="184160" y="114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: 図形 1698">
                <a:extLst>
                  <a:ext uri="{FF2B5EF4-FFF2-40B4-BE49-F238E27FC236}">
                    <a16:creationId xmlns:a16="http://schemas.microsoft.com/office/drawing/2014/main" id="{AA8E3531-B6A9-492C-91E5-F7BC110999CB}"/>
                  </a:ext>
                </a:extLst>
              </p:cNvPr>
              <p:cNvSpPr/>
              <p:nvPr/>
            </p:nvSpPr>
            <p:spPr>
              <a:xfrm>
                <a:off x="6532757" y="5472108"/>
                <a:ext cx="125218" cy="98439"/>
              </a:xfrm>
              <a:custGeom>
                <a:avLst/>
                <a:gdLst>
                  <a:gd name="connsiteX0" fmla="*/ 125218 w 125218"/>
                  <a:gd name="connsiteY0" fmla="*/ 5 h 98439"/>
                  <a:gd name="connsiteX1" fmla="*/ 12506 w 125218"/>
                  <a:gd name="connsiteY1" fmla="*/ 57155 h 98439"/>
                  <a:gd name="connsiteX2" fmla="*/ 2981 w 125218"/>
                  <a:gd name="connsiteY2" fmla="*/ 98430 h 98439"/>
                  <a:gd name="connsiteX3" fmla="*/ 14093 w 125218"/>
                  <a:gd name="connsiteY3" fmla="*/ 60330 h 98439"/>
                  <a:gd name="connsiteX4" fmla="*/ 125218 w 125218"/>
                  <a:gd name="connsiteY4" fmla="*/ 5 h 9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18" h="98439">
                    <a:moveTo>
                      <a:pt x="125218" y="5"/>
                    </a:moveTo>
                    <a:cubicBezTo>
                      <a:pt x="124953" y="-524"/>
                      <a:pt x="32879" y="40751"/>
                      <a:pt x="12506" y="57155"/>
                    </a:cubicBezTo>
                    <a:cubicBezTo>
                      <a:pt x="-7867" y="73559"/>
                      <a:pt x="2716" y="97901"/>
                      <a:pt x="2981" y="98430"/>
                    </a:cubicBezTo>
                    <a:cubicBezTo>
                      <a:pt x="3245" y="98959"/>
                      <a:pt x="-2046" y="77528"/>
                      <a:pt x="14093" y="60330"/>
                    </a:cubicBezTo>
                    <a:cubicBezTo>
                      <a:pt x="30232" y="43132"/>
                      <a:pt x="125483" y="534"/>
                      <a:pt x="125218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: 図形 1699">
                <a:extLst>
                  <a:ext uri="{FF2B5EF4-FFF2-40B4-BE49-F238E27FC236}">
                    <a16:creationId xmlns:a16="http://schemas.microsoft.com/office/drawing/2014/main" id="{71D6A98D-A4D8-400D-B165-063CFEF99BFB}"/>
                  </a:ext>
                </a:extLst>
              </p:cNvPr>
              <p:cNvSpPr/>
              <p:nvPr/>
            </p:nvSpPr>
            <p:spPr>
              <a:xfrm>
                <a:off x="6585972" y="5481593"/>
                <a:ext cx="335818" cy="175742"/>
              </a:xfrm>
              <a:custGeom>
                <a:avLst/>
                <a:gdLst>
                  <a:gd name="connsiteX0" fmla="*/ 332353 w 335818"/>
                  <a:gd name="connsiteY0" fmla="*/ 45 h 175742"/>
                  <a:gd name="connsiteX1" fmla="*/ 324416 w 335818"/>
                  <a:gd name="connsiteY1" fmla="*/ 88945 h 175742"/>
                  <a:gd name="connsiteX2" fmla="*/ 254566 w 335818"/>
                  <a:gd name="connsiteY2" fmla="*/ 111170 h 175742"/>
                  <a:gd name="connsiteX3" fmla="*/ 100578 w 335818"/>
                  <a:gd name="connsiteY3" fmla="*/ 142920 h 175742"/>
                  <a:gd name="connsiteX4" fmla="*/ 6916 w 335818"/>
                  <a:gd name="connsiteY4" fmla="*/ 174670 h 175742"/>
                  <a:gd name="connsiteX5" fmla="*/ 289491 w 335818"/>
                  <a:gd name="connsiteY5" fmla="*/ 101645 h 175742"/>
                  <a:gd name="connsiteX6" fmla="*/ 332353 w 335818"/>
                  <a:gd name="connsiteY6" fmla="*/ 45 h 17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818" h="175742">
                    <a:moveTo>
                      <a:pt x="332353" y="45"/>
                    </a:moveTo>
                    <a:cubicBezTo>
                      <a:pt x="338174" y="-2072"/>
                      <a:pt x="337381" y="70424"/>
                      <a:pt x="324416" y="88945"/>
                    </a:cubicBezTo>
                    <a:cubicBezTo>
                      <a:pt x="311451" y="107466"/>
                      <a:pt x="291872" y="102174"/>
                      <a:pt x="254566" y="111170"/>
                    </a:cubicBezTo>
                    <a:cubicBezTo>
                      <a:pt x="217260" y="120166"/>
                      <a:pt x="141853" y="132337"/>
                      <a:pt x="100578" y="142920"/>
                    </a:cubicBezTo>
                    <a:cubicBezTo>
                      <a:pt x="59303" y="153503"/>
                      <a:pt x="-24569" y="181549"/>
                      <a:pt x="6916" y="174670"/>
                    </a:cubicBezTo>
                    <a:cubicBezTo>
                      <a:pt x="38401" y="167791"/>
                      <a:pt x="237368" y="125193"/>
                      <a:pt x="289491" y="101645"/>
                    </a:cubicBezTo>
                    <a:cubicBezTo>
                      <a:pt x="341614" y="78097"/>
                      <a:pt x="326532" y="2162"/>
                      <a:pt x="332353" y="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: 図形 1700">
                <a:extLst>
                  <a:ext uri="{FF2B5EF4-FFF2-40B4-BE49-F238E27FC236}">
                    <a16:creationId xmlns:a16="http://schemas.microsoft.com/office/drawing/2014/main" id="{C9D04860-6E5B-42CF-B593-96A2BA2CEA1A}"/>
                  </a:ext>
                </a:extLst>
              </p:cNvPr>
              <p:cNvSpPr/>
              <p:nvPr/>
            </p:nvSpPr>
            <p:spPr>
              <a:xfrm>
                <a:off x="6689676" y="5494042"/>
                <a:ext cx="166711" cy="70643"/>
              </a:xfrm>
              <a:custGeom>
                <a:avLst/>
                <a:gdLst>
                  <a:gd name="connsiteX0" fmla="*/ 49 w 166711"/>
                  <a:gd name="connsiteY0" fmla="*/ 5058 h 70643"/>
                  <a:gd name="connsiteX1" fmla="*/ 161974 w 166711"/>
                  <a:gd name="connsiteY1" fmla="*/ 3471 h 70643"/>
                  <a:gd name="connsiteX2" fmla="*/ 117524 w 166711"/>
                  <a:gd name="connsiteY2" fmla="*/ 49508 h 70643"/>
                  <a:gd name="connsiteX3" fmla="*/ 55612 w 166711"/>
                  <a:gd name="connsiteY3" fmla="*/ 68558 h 70643"/>
                  <a:gd name="connsiteX4" fmla="*/ 15924 w 166711"/>
                  <a:gd name="connsiteY4" fmla="*/ 70146 h 70643"/>
                  <a:gd name="connsiteX5" fmla="*/ 130224 w 166711"/>
                  <a:gd name="connsiteY5" fmla="*/ 63796 h 70643"/>
                  <a:gd name="connsiteX6" fmla="*/ 146099 w 166711"/>
                  <a:gd name="connsiteY6" fmla="*/ 28871 h 70643"/>
                  <a:gd name="connsiteX7" fmla="*/ 144512 w 166711"/>
                  <a:gd name="connsiteY7" fmla="*/ 19346 h 70643"/>
                  <a:gd name="connsiteX8" fmla="*/ 49 w 166711"/>
                  <a:gd name="connsiteY8" fmla="*/ 5058 h 7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711" h="70643">
                    <a:moveTo>
                      <a:pt x="49" y="5058"/>
                    </a:moveTo>
                    <a:cubicBezTo>
                      <a:pt x="2959" y="2412"/>
                      <a:pt x="142395" y="-3937"/>
                      <a:pt x="161974" y="3471"/>
                    </a:cubicBezTo>
                    <a:cubicBezTo>
                      <a:pt x="181553" y="10879"/>
                      <a:pt x="135251" y="38660"/>
                      <a:pt x="117524" y="49508"/>
                    </a:cubicBezTo>
                    <a:cubicBezTo>
                      <a:pt x="99797" y="60356"/>
                      <a:pt x="72545" y="65118"/>
                      <a:pt x="55612" y="68558"/>
                    </a:cubicBezTo>
                    <a:cubicBezTo>
                      <a:pt x="38679" y="71998"/>
                      <a:pt x="15924" y="70146"/>
                      <a:pt x="15924" y="70146"/>
                    </a:cubicBezTo>
                    <a:cubicBezTo>
                      <a:pt x="28359" y="69352"/>
                      <a:pt x="108528" y="70675"/>
                      <a:pt x="130224" y="63796"/>
                    </a:cubicBezTo>
                    <a:cubicBezTo>
                      <a:pt x="151920" y="56917"/>
                      <a:pt x="143718" y="36279"/>
                      <a:pt x="146099" y="28871"/>
                    </a:cubicBezTo>
                    <a:cubicBezTo>
                      <a:pt x="148480" y="21463"/>
                      <a:pt x="164356" y="20669"/>
                      <a:pt x="144512" y="19346"/>
                    </a:cubicBezTo>
                    <a:cubicBezTo>
                      <a:pt x="124668" y="18023"/>
                      <a:pt x="-2861" y="7704"/>
                      <a:pt x="49" y="50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: 図形 1701">
                <a:extLst>
                  <a:ext uri="{FF2B5EF4-FFF2-40B4-BE49-F238E27FC236}">
                    <a16:creationId xmlns:a16="http://schemas.microsoft.com/office/drawing/2014/main" id="{6D161F2B-62AE-4D60-AE9A-5FE842FE9C7F}"/>
                  </a:ext>
                </a:extLst>
              </p:cNvPr>
              <p:cNvSpPr/>
              <p:nvPr/>
            </p:nvSpPr>
            <p:spPr>
              <a:xfrm>
                <a:off x="6931104" y="5494215"/>
                <a:ext cx="275056" cy="34592"/>
              </a:xfrm>
              <a:custGeom>
                <a:avLst/>
                <a:gdLst>
                  <a:gd name="connsiteX0" fmla="*/ 6271 w 275056"/>
                  <a:gd name="connsiteY0" fmla="*/ 33460 h 34592"/>
                  <a:gd name="connsiteX1" fmla="*/ 88821 w 275056"/>
                  <a:gd name="connsiteY1" fmla="*/ 123 h 34592"/>
                  <a:gd name="connsiteX2" fmla="*/ 141209 w 275056"/>
                  <a:gd name="connsiteY2" fmla="*/ 22348 h 34592"/>
                  <a:gd name="connsiteX3" fmla="*/ 272971 w 275056"/>
                  <a:gd name="connsiteY3" fmla="*/ 27110 h 34592"/>
                  <a:gd name="connsiteX4" fmla="*/ 6271 w 275056"/>
                  <a:gd name="connsiteY4" fmla="*/ 33460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056" h="34592">
                    <a:moveTo>
                      <a:pt x="6271" y="33460"/>
                    </a:moveTo>
                    <a:cubicBezTo>
                      <a:pt x="-24421" y="28962"/>
                      <a:pt x="66331" y="1975"/>
                      <a:pt x="88821" y="123"/>
                    </a:cubicBezTo>
                    <a:cubicBezTo>
                      <a:pt x="111311" y="-1729"/>
                      <a:pt x="110517" y="17850"/>
                      <a:pt x="141209" y="22348"/>
                    </a:cubicBezTo>
                    <a:cubicBezTo>
                      <a:pt x="171901" y="26846"/>
                      <a:pt x="292286" y="26581"/>
                      <a:pt x="272971" y="27110"/>
                    </a:cubicBezTo>
                    <a:cubicBezTo>
                      <a:pt x="253656" y="27639"/>
                      <a:pt x="36963" y="37958"/>
                      <a:pt x="6271" y="334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: 図形 1702">
                <a:extLst>
                  <a:ext uri="{FF2B5EF4-FFF2-40B4-BE49-F238E27FC236}">
                    <a16:creationId xmlns:a16="http://schemas.microsoft.com/office/drawing/2014/main" id="{A0F95DFE-214C-43E7-B820-1CB35ED0758C}"/>
                  </a:ext>
                </a:extLst>
              </p:cNvPr>
              <p:cNvSpPr/>
              <p:nvPr/>
            </p:nvSpPr>
            <p:spPr>
              <a:xfrm>
                <a:off x="6903496" y="5529477"/>
                <a:ext cx="328774" cy="43827"/>
              </a:xfrm>
              <a:custGeom>
                <a:avLst/>
                <a:gdLst>
                  <a:gd name="connsiteX0" fmla="*/ 542 w 328774"/>
                  <a:gd name="connsiteY0" fmla="*/ 31536 h 43827"/>
                  <a:gd name="connsiteX1" fmla="*/ 110079 w 328774"/>
                  <a:gd name="connsiteY1" fmla="*/ 39473 h 43827"/>
                  <a:gd name="connsiteX2" fmla="*/ 181517 w 328774"/>
                  <a:gd name="connsiteY2" fmla="*/ 41061 h 43827"/>
                  <a:gd name="connsiteX3" fmla="*/ 327567 w 328774"/>
                  <a:gd name="connsiteY3" fmla="*/ 1373 h 43827"/>
                  <a:gd name="connsiteX4" fmla="*/ 246604 w 328774"/>
                  <a:gd name="connsiteY4" fmla="*/ 10898 h 43827"/>
                  <a:gd name="connsiteX5" fmla="*/ 167229 w 328774"/>
                  <a:gd name="connsiteY5" fmla="*/ 28361 h 43827"/>
                  <a:gd name="connsiteX6" fmla="*/ 542 w 328774"/>
                  <a:gd name="connsiteY6" fmla="*/ 31536 h 4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774" h="43827">
                    <a:moveTo>
                      <a:pt x="542" y="31536"/>
                    </a:moveTo>
                    <a:cubicBezTo>
                      <a:pt x="-8983" y="33388"/>
                      <a:pt x="110079" y="39473"/>
                      <a:pt x="110079" y="39473"/>
                    </a:cubicBezTo>
                    <a:cubicBezTo>
                      <a:pt x="140241" y="41060"/>
                      <a:pt x="145269" y="47411"/>
                      <a:pt x="181517" y="41061"/>
                    </a:cubicBezTo>
                    <a:cubicBezTo>
                      <a:pt x="217765" y="34711"/>
                      <a:pt x="316719" y="6400"/>
                      <a:pt x="327567" y="1373"/>
                    </a:cubicBezTo>
                    <a:cubicBezTo>
                      <a:pt x="338415" y="-3654"/>
                      <a:pt x="273327" y="6400"/>
                      <a:pt x="246604" y="10898"/>
                    </a:cubicBezTo>
                    <a:cubicBezTo>
                      <a:pt x="219881" y="15396"/>
                      <a:pt x="208504" y="25980"/>
                      <a:pt x="167229" y="28361"/>
                    </a:cubicBezTo>
                    <a:cubicBezTo>
                      <a:pt x="125954" y="30742"/>
                      <a:pt x="10067" y="29684"/>
                      <a:pt x="542" y="315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: 図形 1703">
                <a:extLst>
                  <a:ext uri="{FF2B5EF4-FFF2-40B4-BE49-F238E27FC236}">
                    <a16:creationId xmlns:a16="http://schemas.microsoft.com/office/drawing/2014/main" id="{11F12016-3760-49D1-91BE-07F93F78C70F}"/>
                  </a:ext>
                </a:extLst>
              </p:cNvPr>
              <p:cNvSpPr/>
              <p:nvPr/>
            </p:nvSpPr>
            <p:spPr>
              <a:xfrm>
                <a:off x="6423978" y="5578054"/>
                <a:ext cx="239789" cy="100618"/>
              </a:xfrm>
              <a:custGeom>
                <a:avLst/>
                <a:gdLst>
                  <a:gd name="connsiteX0" fmla="*/ 635 w 239789"/>
                  <a:gd name="connsiteY0" fmla="*/ 421 h 100618"/>
                  <a:gd name="connsiteX1" fmla="*/ 210185 w 239789"/>
                  <a:gd name="connsiteY1" fmla="*/ 8359 h 100618"/>
                  <a:gd name="connsiteX2" fmla="*/ 233997 w 239789"/>
                  <a:gd name="connsiteY2" fmla="*/ 22646 h 100618"/>
                  <a:gd name="connsiteX3" fmla="*/ 168910 w 239789"/>
                  <a:gd name="connsiteY3" fmla="*/ 14709 h 100618"/>
                  <a:gd name="connsiteX4" fmla="*/ 141922 w 239789"/>
                  <a:gd name="connsiteY4" fmla="*/ 30584 h 100618"/>
                  <a:gd name="connsiteX5" fmla="*/ 103822 w 239789"/>
                  <a:gd name="connsiteY5" fmla="*/ 46459 h 100618"/>
                  <a:gd name="connsiteX6" fmla="*/ 106997 w 239789"/>
                  <a:gd name="connsiteY6" fmla="*/ 67096 h 100618"/>
                  <a:gd name="connsiteX7" fmla="*/ 22860 w 239789"/>
                  <a:gd name="connsiteY7" fmla="*/ 100434 h 100618"/>
                  <a:gd name="connsiteX8" fmla="*/ 72072 w 239789"/>
                  <a:gd name="connsiteY8" fmla="*/ 78209 h 100618"/>
                  <a:gd name="connsiteX9" fmla="*/ 135572 w 239789"/>
                  <a:gd name="connsiteY9" fmla="*/ 30584 h 100618"/>
                  <a:gd name="connsiteX10" fmla="*/ 145097 w 239789"/>
                  <a:gd name="connsiteY10" fmla="*/ 21059 h 100618"/>
                  <a:gd name="connsiteX11" fmla="*/ 635 w 239789"/>
                  <a:gd name="connsiteY11" fmla="*/ 421 h 10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789" h="100618">
                    <a:moveTo>
                      <a:pt x="635" y="421"/>
                    </a:moveTo>
                    <a:cubicBezTo>
                      <a:pt x="11483" y="-1696"/>
                      <a:pt x="171291" y="4655"/>
                      <a:pt x="210185" y="8359"/>
                    </a:cubicBezTo>
                    <a:cubicBezTo>
                      <a:pt x="249079" y="12063"/>
                      <a:pt x="240876" y="21588"/>
                      <a:pt x="233997" y="22646"/>
                    </a:cubicBezTo>
                    <a:cubicBezTo>
                      <a:pt x="227118" y="23704"/>
                      <a:pt x="184256" y="13386"/>
                      <a:pt x="168910" y="14709"/>
                    </a:cubicBezTo>
                    <a:cubicBezTo>
                      <a:pt x="153564" y="16032"/>
                      <a:pt x="152770" y="25292"/>
                      <a:pt x="141922" y="30584"/>
                    </a:cubicBezTo>
                    <a:cubicBezTo>
                      <a:pt x="131074" y="35876"/>
                      <a:pt x="109643" y="40374"/>
                      <a:pt x="103822" y="46459"/>
                    </a:cubicBezTo>
                    <a:cubicBezTo>
                      <a:pt x="98001" y="52544"/>
                      <a:pt x="120491" y="58100"/>
                      <a:pt x="106997" y="67096"/>
                    </a:cubicBezTo>
                    <a:cubicBezTo>
                      <a:pt x="93503" y="76092"/>
                      <a:pt x="28681" y="98582"/>
                      <a:pt x="22860" y="100434"/>
                    </a:cubicBezTo>
                    <a:cubicBezTo>
                      <a:pt x="17039" y="102286"/>
                      <a:pt x="53287" y="89851"/>
                      <a:pt x="72072" y="78209"/>
                    </a:cubicBezTo>
                    <a:cubicBezTo>
                      <a:pt x="90857" y="66567"/>
                      <a:pt x="123401" y="40109"/>
                      <a:pt x="135572" y="30584"/>
                    </a:cubicBezTo>
                    <a:cubicBezTo>
                      <a:pt x="147743" y="21059"/>
                      <a:pt x="169174" y="24499"/>
                      <a:pt x="145097" y="21059"/>
                    </a:cubicBezTo>
                    <a:cubicBezTo>
                      <a:pt x="121020" y="17619"/>
                      <a:pt x="-10213" y="2538"/>
                      <a:pt x="635" y="4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フリーフォーム: 図形 1704">
                <a:extLst>
                  <a:ext uri="{FF2B5EF4-FFF2-40B4-BE49-F238E27FC236}">
                    <a16:creationId xmlns:a16="http://schemas.microsoft.com/office/drawing/2014/main" id="{3096E8EC-3518-469F-9276-676F4A9404B2}"/>
                  </a:ext>
                </a:extLst>
              </p:cNvPr>
              <p:cNvSpPr/>
              <p:nvPr/>
            </p:nvSpPr>
            <p:spPr>
              <a:xfrm>
                <a:off x="6574036" y="5598692"/>
                <a:ext cx="116234" cy="54472"/>
              </a:xfrm>
              <a:custGeom>
                <a:avLst/>
                <a:gdLst>
                  <a:gd name="connsiteX0" fmla="*/ 115689 w 116234"/>
                  <a:gd name="connsiteY0" fmla="*/ 421 h 54472"/>
                  <a:gd name="connsiteX1" fmla="*/ 2977 w 116234"/>
                  <a:gd name="connsiteY1" fmla="*/ 30583 h 54472"/>
                  <a:gd name="connsiteX2" fmla="*/ 42664 w 116234"/>
                  <a:gd name="connsiteY2" fmla="*/ 54396 h 54472"/>
                  <a:gd name="connsiteX3" fmla="*/ 115689 w 116234"/>
                  <a:gd name="connsiteY3" fmla="*/ 421 h 5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34" h="54472">
                    <a:moveTo>
                      <a:pt x="115689" y="421"/>
                    </a:moveTo>
                    <a:cubicBezTo>
                      <a:pt x="109074" y="-3548"/>
                      <a:pt x="15148" y="21587"/>
                      <a:pt x="2977" y="30583"/>
                    </a:cubicBezTo>
                    <a:cubicBezTo>
                      <a:pt x="-9194" y="39579"/>
                      <a:pt x="18322" y="55719"/>
                      <a:pt x="42664" y="54396"/>
                    </a:cubicBezTo>
                    <a:cubicBezTo>
                      <a:pt x="67006" y="53073"/>
                      <a:pt x="122304" y="4390"/>
                      <a:pt x="115689" y="4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フリーフォーム: 図形 1705">
                <a:extLst>
                  <a:ext uri="{FF2B5EF4-FFF2-40B4-BE49-F238E27FC236}">
                    <a16:creationId xmlns:a16="http://schemas.microsoft.com/office/drawing/2014/main" id="{EA0856C6-6AFF-49D1-85DF-F158F0962F3F}"/>
                  </a:ext>
                </a:extLst>
              </p:cNvPr>
              <p:cNvSpPr/>
              <p:nvPr/>
            </p:nvSpPr>
            <p:spPr>
              <a:xfrm>
                <a:off x="7005931" y="5606976"/>
                <a:ext cx="142963" cy="66101"/>
              </a:xfrm>
              <a:custGeom>
                <a:avLst/>
                <a:gdLst>
                  <a:gd name="connsiteX0" fmla="*/ 4469 w 142963"/>
                  <a:gd name="connsiteY0" fmla="*/ 74 h 66101"/>
                  <a:gd name="connsiteX1" fmla="*/ 142582 w 142963"/>
                  <a:gd name="connsiteY1" fmla="*/ 52462 h 66101"/>
                  <a:gd name="connsiteX2" fmla="*/ 44157 w 142963"/>
                  <a:gd name="connsiteY2" fmla="*/ 65162 h 66101"/>
                  <a:gd name="connsiteX3" fmla="*/ 4469 w 142963"/>
                  <a:gd name="connsiteY3" fmla="*/ 74 h 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63" h="66101">
                    <a:moveTo>
                      <a:pt x="4469" y="74"/>
                    </a:moveTo>
                    <a:cubicBezTo>
                      <a:pt x="20873" y="-2043"/>
                      <a:pt x="135967" y="41614"/>
                      <a:pt x="142582" y="52462"/>
                    </a:cubicBezTo>
                    <a:cubicBezTo>
                      <a:pt x="149197" y="63310"/>
                      <a:pt x="67970" y="68337"/>
                      <a:pt x="44157" y="65162"/>
                    </a:cubicBezTo>
                    <a:cubicBezTo>
                      <a:pt x="20345" y="61987"/>
                      <a:pt x="-11935" y="2191"/>
                      <a:pt x="4469" y="7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: 図形 1706">
                <a:extLst>
                  <a:ext uri="{FF2B5EF4-FFF2-40B4-BE49-F238E27FC236}">
                    <a16:creationId xmlns:a16="http://schemas.microsoft.com/office/drawing/2014/main" id="{8B828CEF-78BB-46E4-A602-5E8CA5AEE6D0}"/>
                  </a:ext>
                </a:extLst>
              </p:cNvPr>
              <p:cNvSpPr/>
              <p:nvPr/>
            </p:nvSpPr>
            <p:spPr>
              <a:xfrm>
                <a:off x="6241913" y="5696540"/>
                <a:ext cx="1008870" cy="435877"/>
              </a:xfrm>
              <a:custGeom>
                <a:avLst/>
                <a:gdLst>
                  <a:gd name="connsiteX0" fmla="*/ 1005025 w 1008870"/>
                  <a:gd name="connsiteY0" fmla="*/ 2585 h 435877"/>
                  <a:gd name="connsiteX1" fmla="*/ 614500 w 1008870"/>
                  <a:gd name="connsiteY1" fmla="*/ 18460 h 435877"/>
                  <a:gd name="connsiteX2" fmla="*/ 238262 w 1008870"/>
                  <a:gd name="connsiteY2" fmla="*/ 77198 h 435877"/>
                  <a:gd name="connsiteX3" fmla="*/ 77925 w 1008870"/>
                  <a:gd name="connsiteY3" fmla="*/ 178798 h 435877"/>
                  <a:gd name="connsiteX4" fmla="*/ 1725 w 1008870"/>
                  <a:gd name="connsiteY4" fmla="*/ 431210 h 435877"/>
                  <a:gd name="connsiteX5" fmla="*/ 30300 w 1008870"/>
                  <a:gd name="connsiteY5" fmla="*/ 331198 h 435877"/>
                  <a:gd name="connsiteX6" fmla="*/ 93800 w 1008870"/>
                  <a:gd name="connsiteY6" fmla="*/ 186735 h 435877"/>
                  <a:gd name="connsiteX7" fmla="*/ 136662 w 1008870"/>
                  <a:gd name="connsiteY7" fmla="*/ 126410 h 435877"/>
                  <a:gd name="connsiteX8" fmla="*/ 238262 w 1008870"/>
                  <a:gd name="connsiteY8" fmla="*/ 105773 h 435877"/>
                  <a:gd name="connsiteX9" fmla="*/ 778012 w 1008870"/>
                  <a:gd name="connsiteY9" fmla="*/ 10523 h 435877"/>
                  <a:gd name="connsiteX10" fmla="*/ 1005025 w 1008870"/>
                  <a:gd name="connsiteY10" fmla="*/ 2585 h 43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8870" h="435877">
                    <a:moveTo>
                      <a:pt x="1005025" y="2585"/>
                    </a:moveTo>
                    <a:cubicBezTo>
                      <a:pt x="977773" y="3908"/>
                      <a:pt x="742294" y="6025"/>
                      <a:pt x="614500" y="18460"/>
                    </a:cubicBezTo>
                    <a:cubicBezTo>
                      <a:pt x="486706" y="30895"/>
                      <a:pt x="327691" y="50475"/>
                      <a:pt x="238262" y="77198"/>
                    </a:cubicBezTo>
                    <a:cubicBezTo>
                      <a:pt x="148833" y="103921"/>
                      <a:pt x="117348" y="119796"/>
                      <a:pt x="77925" y="178798"/>
                    </a:cubicBezTo>
                    <a:cubicBezTo>
                      <a:pt x="38502" y="237800"/>
                      <a:pt x="9662" y="405810"/>
                      <a:pt x="1725" y="431210"/>
                    </a:cubicBezTo>
                    <a:cubicBezTo>
                      <a:pt x="-6212" y="456610"/>
                      <a:pt x="14954" y="371944"/>
                      <a:pt x="30300" y="331198"/>
                    </a:cubicBezTo>
                    <a:cubicBezTo>
                      <a:pt x="45646" y="290452"/>
                      <a:pt x="76073" y="220866"/>
                      <a:pt x="93800" y="186735"/>
                    </a:cubicBezTo>
                    <a:cubicBezTo>
                      <a:pt x="111527" y="152604"/>
                      <a:pt x="112585" y="139904"/>
                      <a:pt x="136662" y="126410"/>
                    </a:cubicBezTo>
                    <a:cubicBezTo>
                      <a:pt x="160739" y="112916"/>
                      <a:pt x="238262" y="105773"/>
                      <a:pt x="238262" y="105773"/>
                    </a:cubicBezTo>
                    <a:cubicBezTo>
                      <a:pt x="345154" y="86458"/>
                      <a:pt x="645720" y="26663"/>
                      <a:pt x="778012" y="10523"/>
                    </a:cubicBezTo>
                    <a:cubicBezTo>
                      <a:pt x="910304" y="-5617"/>
                      <a:pt x="1032277" y="1262"/>
                      <a:pt x="1005025" y="25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: 図形 1707">
                <a:extLst>
                  <a:ext uri="{FF2B5EF4-FFF2-40B4-BE49-F238E27FC236}">
                    <a16:creationId xmlns:a16="http://schemas.microsoft.com/office/drawing/2014/main" id="{B68D6612-424F-430E-A3F0-C4A11EED701B}"/>
                  </a:ext>
                </a:extLst>
              </p:cNvPr>
              <p:cNvSpPr/>
              <p:nvPr/>
            </p:nvSpPr>
            <p:spPr>
              <a:xfrm>
                <a:off x="6056313" y="5609922"/>
                <a:ext cx="389372" cy="203730"/>
              </a:xfrm>
              <a:custGeom>
                <a:avLst/>
                <a:gdLst>
                  <a:gd name="connsiteX0" fmla="*/ 388937 w 389372"/>
                  <a:gd name="connsiteY0" fmla="*/ 303 h 203730"/>
                  <a:gd name="connsiteX1" fmla="*/ 119062 w 389372"/>
                  <a:gd name="connsiteY1" fmla="*/ 84441 h 203730"/>
                  <a:gd name="connsiteX2" fmla="*/ 0 w 389372"/>
                  <a:gd name="connsiteY2" fmla="*/ 203503 h 203730"/>
                  <a:gd name="connsiteX3" fmla="*/ 119062 w 389372"/>
                  <a:gd name="connsiteY3" fmla="*/ 113016 h 203730"/>
                  <a:gd name="connsiteX4" fmla="*/ 180975 w 389372"/>
                  <a:gd name="connsiteY4" fmla="*/ 59041 h 203730"/>
                  <a:gd name="connsiteX5" fmla="*/ 388937 w 389372"/>
                  <a:gd name="connsiteY5" fmla="*/ 303 h 20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372" h="203730">
                    <a:moveTo>
                      <a:pt x="388937" y="303"/>
                    </a:moveTo>
                    <a:cubicBezTo>
                      <a:pt x="378618" y="4536"/>
                      <a:pt x="183885" y="50574"/>
                      <a:pt x="119062" y="84441"/>
                    </a:cubicBezTo>
                    <a:cubicBezTo>
                      <a:pt x="54239" y="118308"/>
                      <a:pt x="0" y="198741"/>
                      <a:pt x="0" y="203503"/>
                    </a:cubicBezTo>
                    <a:cubicBezTo>
                      <a:pt x="0" y="208265"/>
                      <a:pt x="88899" y="137093"/>
                      <a:pt x="119062" y="113016"/>
                    </a:cubicBezTo>
                    <a:cubicBezTo>
                      <a:pt x="149224" y="88939"/>
                      <a:pt x="138642" y="81001"/>
                      <a:pt x="180975" y="59041"/>
                    </a:cubicBezTo>
                    <a:cubicBezTo>
                      <a:pt x="223308" y="37081"/>
                      <a:pt x="399256" y="-3930"/>
                      <a:pt x="388937" y="3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フリーフォーム: 図形 1708">
                <a:extLst>
                  <a:ext uri="{FF2B5EF4-FFF2-40B4-BE49-F238E27FC236}">
                    <a16:creationId xmlns:a16="http://schemas.microsoft.com/office/drawing/2014/main" id="{B841BFC5-9F7A-42E4-8C84-A3951DD7A74C}"/>
                  </a:ext>
                </a:extLst>
              </p:cNvPr>
              <p:cNvSpPr/>
              <p:nvPr/>
            </p:nvSpPr>
            <p:spPr>
              <a:xfrm>
                <a:off x="5972172" y="5305414"/>
                <a:ext cx="90494" cy="215196"/>
              </a:xfrm>
              <a:custGeom>
                <a:avLst/>
                <a:gdLst>
                  <a:gd name="connsiteX0" fmla="*/ 90491 w 90494"/>
                  <a:gd name="connsiteY0" fmla="*/ 3186 h 215196"/>
                  <a:gd name="connsiteX1" fmla="*/ 31753 w 90494"/>
                  <a:gd name="connsiteY1" fmla="*/ 49224 h 215196"/>
                  <a:gd name="connsiteX2" fmla="*/ 71441 w 90494"/>
                  <a:gd name="connsiteY2" fmla="*/ 57161 h 215196"/>
                  <a:gd name="connsiteX3" fmla="*/ 26991 w 90494"/>
                  <a:gd name="connsiteY3" fmla="*/ 177811 h 215196"/>
                  <a:gd name="connsiteX4" fmla="*/ 3 w 90494"/>
                  <a:gd name="connsiteY4" fmla="*/ 214324 h 215196"/>
                  <a:gd name="connsiteX5" fmla="*/ 28578 w 90494"/>
                  <a:gd name="connsiteY5" fmla="*/ 149236 h 215196"/>
                  <a:gd name="connsiteX6" fmla="*/ 90491 w 90494"/>
                  <a:gd name="connsiteY6" fmla="*/ 3186 h 21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94" h="215196">
                    <a:moveTo>
                      <a:pt x="90491" y="3186"/>
                    </a:moveTo>
                    <a:cubicBezTo>
                      <a:pt x="91020" y="-13483"/>
                      <a:pt x="34928" y="40228"/>
                      <a:pt x="31753" y="49224"/>
                    </a:cubicBezTo>
                    <a:cubicBezTo>
                      <a:pt x="28578" y="58220"/>
                      <a:pt x="72235" y="35730"/>
                      <a:pt x="71441" y="57161"/>
                    </a:cubicBezTo>
                    <a:cubicBezTo>
                      <a:pt x="70647" y="78592"/>
                      <a:pt x="38897" y="151617"/>
                      <a:pt x="26991" y="177811"/>
                    </a:cubicBezTo>
                    <a:cubicBezTo>
                      <a:pt x="15085" y="204005"/>
                      <a:pt x="-261" y="219086"/>
                      <a:pt x="3" y="214324"/>
                    </a:cubicBezTo>
                    <a:cubicBezTo>
                      <a:pt x="267" y="209562"/>
                      <a:pt x="16936" y="183367"/>
                      <a:pt x="28578" y="149236"/>
                    </a:cubicBezTo>
                    <a:cubicBezTo>
                      <a:pt x="40220" y="115105"/>
                      <a:pt x="89962" y="19855"/>
                      <a:pt x="90491" y="31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フリーフォーム: 図形 1709">
                <a:extLst>
                  <a:ext uri="{FF2B5EF4-FFF2-40B4-BE49-F238E27FC236}">
                    <a16:creationId xmlns:a16="http://schemas.microsoft.com/office/drawing/2014/main" id="{4250850E-EF35-40C9-93A1-DEA72ADD6B41}"/>
                  </a:ext>
                </a:extLst>
              </p:cNvPr>
              <p:cNvSpPr/>
              <p:nvPr/>
            </p:nvSpPr>
            <p:spPr>
              <a:xfrm>
                <a:off x="5929293" y="5300638"/>
                <a:ext cx="60647" cy="192720"/>
              </a:xfrm>
              <a:custGeom>
                <a:avLst/>
                <a:gdLst>
                  <a:gd name="connsiteX0" fmla="*/ 20 w 60647"/>
                  <a:gd name="connsiteY0" fmla="*/ 25 h 192720"/>
                  <a:gd name="connsiteX1" fmla="*/ 53995 w 60647"/>
                  <a:gd name="connsiteY1" fmla="*/ 88925 h 192720"/>
                  <a:gd name="connsiteX2" fmla="*/ 57170 w 60647"/>
                  <a:gd name="connsiteY2" fmla="*/ 149250 h 192720"/>
                  <a:gd name="connsiteX3" fmla="*/ 30182 w 60647"/>
                  <a:gd name="connsiteY3" fmla="*/ 190525 h 192720"/>
                  <a:gd name="connsiteX4" fmla="*/ 47645 w 60647"/>
                  <a:gd name="connsiteY4" fmla="*/ 80987 h 192720"/>
                  <a:gd name="connsiteX5" fmla="*/ 20 w 60647"/>
                  <a:gd name="connsiteY5" fmla="*/ 25 h 19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47" h="192720">
                    <a:moveTo>
                      <a:pt x="20" y="25"/>
                    </a:moveTo>
                    <a:cubicBezTo>
                      <a:pt x="1078" y="1348"/>
                      <a:pt x="44470" y="64054"/>
                      <a:pt x="53995" y="88925"/>
                    </a:cubicBezTo>
                    <a:cubicBezTo>
                      <a:pt x="63520" y="113796"/>
                      <a:pt x="61139" y="132317"/>
                      <a:pt x="57170" y="149250"/>
                    </a:cubicBezTo>
                    <a:cubicBezTo>
                      <a:pt x="53201" y="166183"/>
                      <a:pt x="31770" y="201902"/>
                      <a:pt x="30182" y="190525"/>
                    </a:cubicBezTo>
                    <a:cubicBezTo>
                      <a:pt x="28595" y="179148"/>
                      <a:pt x="56112" y="113531"/>
                      <a:pt x="47645" y="80987"/>
                    </a:cubicBezTo>
                    <a:cubicBezTo>
                      <a:pt x="39178" y="48443"/>
                      <a:pt x="-1038" y="-1298"/>
                      <a:pt x="20" y="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1" name="フリーフォーム: 図形 1710">
                <a:extLst>
                  <a:ext uri="{FF2B5EF4-FFF2-40B4-BE49-F238E27FC236}">
                    <a16:creationId xmlns:a16="http://schemas.microsoft.com/office/drawing/2014/main" id="{E99C9EFF-BE72-45F0-91AF-4F298D1C1CD6}"/>
                  </a:ext>
                </a:extLst>
              </p:cNvPr>
              <p:cNvSpPr/>
              <p:nvPr/>
            </p:nvSpPr>
            <p:spPr>
              <a:xfrm>
                <a:off x="5951276" y="5280007"/>
                <a:ext cx="65617" cy="219110"/>
              </a:xfrm>
              <a:custGeom>
                <a:avLst/>
                <a:gdLst>
                  <a:gd name="connsiteX0" fmla="*/ 262 w 65617"/>
                  <a:gd name="connsiteY0" fmla="*/ 18 h 219110"/>
                  <a:gd name="connsiteX1" fmla="*/ 65349 w 65617"/>
                  <a:gd name="connsiteY1" fmla="*/ 104793 h 219110"/>
                  <a:gd name="connsiteX2" fmla="*/ 24074 w 65617"/>
                  <a:gd name="connsiteY2" fmla="*/ 219093 h 219110"/>
                  <a:gd name="connsiteX3" fmla="*/ 41537 w 65617"/>
                  <a:gd name="connsiteY3" fmla="*/ 112731 h 219110"/>
                  <a:gd name="connsiteX4" fmla="*/ 262 w 65617"/>
                  <a:gd name="connsiteY4" fmla="*/ 18 h 21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17" h="219110">
                    <a:moveTo>
                      <a:pt x="262" y="18"/>
                    </a:moveTo>
                    <a:cubicBezTo>
                      <a:pt x="4231" y="-1305"/>
                      <a:pt x="61380" y="68281"/>
                      <a:pt x="65349" y="104793"/>
                    </a:cubicBezTo>
                    <a:cubicBezTo>
                      <a:pt x="69318" y="141306"/>
                      <a:pt x="28043" y="217770"/>
                      <a:pt x="24074" y="219093"/>
                    </a:cubicBezTo>
                    <a:cubicBezTo>
                      <a:pt x="20105" y="220416"/>
                      <a:pt x="44447" y="148450"/>
                      <a:pt x="41537" y="112731"/>
                    </a:cubicBezTo>
                    <a:cubicBezTo>
                      <a:pt x="38627" y="77012"/>
                      <a:pt x="-3707" y="1341"/>
                      <a:pt x="262" y="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2" name="フリーフォーム: 図形 1711">
                <a:extLst>
                  <a:ext uri="{FF2B5EF4-FFF2-40B4-BE49-F238E27FC236}">
                    <a16:creationId xmlns:a16="http://schemas.microsoft.com/office/drawing/2014/main" id="{AF376723-252A-4F94-AE9B-039A6B91C20E}"/>
                  </a:ext>
                </a:extLst>
              </p:cNvPr>
              <p:cNvSpPr/>
              <p:nvPr/>
            </p:nvSpPr>
            <p:spPr>
              <a:xfrm>
                <a:off x="7189430" y="5665398"/>
                <a:ext cx="1225246" cy="1430067"/>
              </a:xfrm>
              <a:custGeom>
                <a:avLst/>
                <a:gdLst>
                  <a:gd name="connsiteX0" fmla="*/ 8295 w 1225246"/>
                  <a:gd name="connsiteY0" fmla="*/ 11502 h 1430067"/>
                  <a:gd name="connsiteX1" fmla="*/ 509945 w 1225246"/>
                  <a:gd name="connsiteY1" fmla="*/ 290902 h 1430067"/>
                  <a:gd name="connsiteX2" fmla="*/ 1071920 w 1225246"/>
                  <a:gd name="connsiteY2" fmla="*/ 1046552 h 1430067"/>
                  <a:gd name="connsiteX3" fmla="*/ 1224320 w 1225246"/>
                  <a:gd name="connsiteY3" fmla="*/ 1427552 h 1430067"/>
                  <a:gd name="connsiteX4" fmla="*/ 1122720 w 1225246"/>
                  <a:gd name="connsiteY4" fmla="*/ 1189427 h 1430067"/>
                  <a:gd name="connsiteX5" fmla="*/ 868720 w 1225246"/>
                  <a:gd name="connsiteY5" fmla="*/ 757627 h 1430067"/>
                  <a:gd name="connsiteX6" fmla="*/ 630595 w 1225246"/>
                  <a:gd name="connsiteY6" fmla="*/ 348052 h 1430067"/>
                  <a:gd name="connsiteX7" fmla="*/ 230545 w 1225246"/>
                  <a:gd name="connsiteY7" fmla="*/ 84527 h 1430067"/>
                  <a:gd name="connsiteX8" fmla="*/ 8295 w 1225246"/>
                  <a:gd name="connsiteY8" fmla="*/ 11502 h 143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246" h="1430067">
                    <a:moveTo>
                      <a:pt x="8295" y="11502"/>
                    </a:moveTo>
                    <a:cubicBezTo>
                      <a:pt x="54862" y="45898"/>
                      <a:pt x="332674" y="118394"/>
                      <a:pt x="509945" y="290902"/>
                    </a:cubicBezTo>
                    <a:cubicBezTo>
                      <a:pt x="687216" y="463410"/>
                      <a:pt x="952858" y="857110"/>
                      <a:pt x="1071920" y="1046552"/>
                    </a:cubicBezTo>
                    <a:cubicBezTo>
                      <a:pt x="1190982" y="1235994"/>
                      <a:pt x="1215853" y="1403740"/>
                      <a:pt x="1224320" y="1427552"/>
                    </a:cubicBezTo>
                    <a:cubicBezTo>
                      <a:pt x="1232787" y="1451364"/>
                      <a:pt x="1181987" y="1301081"/>
                      <a:pt x="1122720" y="1189427"/>
                    </a:cubicBezTo>
                    <a:cubicBezTo>
                      <a:pt x="1063453" y="1077773"/>
                      <a:pt x="868720" y="757627"/>
                      <a:pt x="868720" y="757627"/>
                    </a:cubicBezTo>
                    <a:cubicBezTo>
                      <a:pt x="786699" y="617398"/>
                      <a:pt x="736957" y="460235"/>
                      <a:pt x="630595" y="348052"/>
                    </a:cubicBezTo>
                    <a:cubicBezTo>
                      <a:pt x="524233" y="235869"/>
                      <a:pt x="339553" y="143794"/>
                      <a:pt x="230545" y="84527"/>
                    </a:cubicBezTo>
                    <a:cubicBezTo>
                      <a:pt x="121537" y="25260"/>
                      <a:pt x="-38272" y="-22894"/>
                      <a:pt x="8295" y="115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3" name="フリーフォーム: 図形 1712">
                <a:extLst>
                  <a:ext uri="{FF2B5EF4-FFF2-40B4-BE49-F238E27FC236}">
                    <a16:creationId xmlns:a16="http://schemas.microsoft.com/office/drawing/2014/main" id="{C8C8C7A0-4E31-4C52-B6B8-AE55A17CDB53}"/>
                  </a:ext>
                </a:extLst>
              </p:cNvPr>
              <p:cNvSpPr/>
              <p:nvPr/>
            </p:nvSpPr>
            <p:spPr>
              <a:xfrm>
                <a:off x="8395773" y="7054184"/>
                <a:ext cx="225727" cy="1655173"/>
              </a:xfrm>
              <a:custGeom>
                <a:avLst/>
                <a:gdLst>
                  <a:gd name="connsiteX0" fmla="*/ 5277 w 225727"/>
                  <a:gd name="connsiteY0" fmla="*/ 16541 h 1655173"/>
                  <a:gd name="connsiteX1" fmla="*/ 154502 w 225727"/>
                  <a:gd name="connsiteY1" fmla="*/ 565816 h 1655173"/>
                  <a:gd name="connsiteX2" fmla="*/ 214827 w 225727"/>
                  <a:gd name="connsiteY2" fmla="*/ 1213516 h 1655173"/>
                  <a:gd name="connsiteX3" fmla="*/ 151327 w 225727"/>
                  <a:gd name="connsiteY3" fmla="*/ 1645316 h 1655173"/>
                  <a:gd name="connsiteX4" fmla="*/ 170377 w 225727"/>
                  <a:gd name="connsiteY4" fmla="*/ 1486566 h 1655173"/>
                  <a:gd name="connsiteX5" fmla="*/ 195777 w 225727"/>
                  <a:gd name="connsiteY5" fmla="*/ 1153191 h 1655173"/>
                  <a:gd name="connsiteX6" fmla="*/ 218002 w 225727"/>
                  <a:gd name="connsiteY6" fmla="*/ 772191 h 1655173"/>
                  <a:gd name="connsiteX7" fmla="*/ 52902 w 225727"/>
                  <a:gd name="connsiteY7" fmla="*/ 203866 h 1655173"/>
                  <a:gd name="connsiteX8" fmla="*/ 5277 w 225727"/>
                  <a:gd name="connsiteY8" fmla="*/ 16541 h 1655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27" h="1655173">
                    <a:moveTo>
                      <a:pt x="5277" y="16541"/>
                    </a:moveTo>
                    <a:cubicBezTo>
                      <a:pt x="22210" y="76866"/>
                      <a:pt x="119577" y="366320"/>
                      <a:pt x="154502" y="565816"/>
                    </a:cubicBezTo>
                    <a:cubicBezTo>
                      <a:pt x="189427" y="765312"/>
                      <a:pt x="215356" y="1033599"/>
                      <a:pt x="214827" y="1213516"/>
                    </a:cubicBezTo>
                    <a:cubicBezTo>
                      <a:pt x="214298" y="1393433"/>
                      <a:pt x="158735" y="1599808"/>
                      <a:pt x="151327" y="1645316"/>
                    </a:cubicBezTo>
                    <a:cubicBezTo>
                      <a:pt x="143919" y="1690824"/>
                      <a:pt x="162969" y="1568587"/>
                      <a:pt x="170377" y="1486566"/>
                    </a:cubicBezTo>
                    <a:cubicBezTo>
                      <a:pt x="177785" y="1404545"/>
                      <a:pt x="187840" y="1272253"/>
                      <a:pt x="195777" y="1153191"/>
                    </a:cubicBezTo>
                    <a:cubicBezTo>
                      <a:pt x="203714" y="1034129"/>
                      <a:pt x="241814" y="930412"/>
                      <a:pt x="218002" y="772191"/>
                    </a:cubicBezTo>
                    <a:cubicBezTo>
                      <a:pt x="194190" y="613970"/>
                      <a:pt x="91531" y="337216"/>
                      <a:pt x="52902" y="203866"/>
                    </a:cubicBezTo>
                    <a:cubicBezTo>
                      <a:pt x="14273" y="70516"/>
                      <a:pt x="-11656" y="-43784"/>
                      <a:pt x="5277" y="165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: 図形 1713">
                <a:extLst>
                  <a:ext uri="{FF2B5EF4-FFF2-40B4-BE49-F238E27FC236}">
                    <a16:creationId xmlns:a16="http://schemas.microsoft.com/office/drawing/2014/main" id="{7FC77CBC-AEB8-46E1-90FF-EC15E66E3F38}"/>
                  </a:ext>
                </a:extLst>
              </p:cNvPr>
              <p:cNvSpPr/>
              <p:nvPr/>
            </p:nvSpPr>
            <p:spPr>
              <a:xfrm>
                <a:off x="7448648" y="8598663"/>
                <a:ext cx="1130837" cy="1015237"/>
              </a:xfrm>
              <a:custGeom>
                <a:avLst/>
                <a:gdLst>
                  <a:gd name="connsiteX0" fmla="*/ 1117502 w 1130837"/>
                  <a:gd name="connsiteY0" fmla="*/ 5587 h 1015237"/>
                  <a:gd name="connsiteX1" fmla="*/ 965102 w 1130837"/>
                  <a:gd name="connsiteY1" fmla="*/ 459612 h 1015237"/>
                  <a:gd name="connsiteX2" fmla="*/ 647602 w 1130837"/>
                  <a:gd name="connsiteY2" fmla="*/ 834262 h 1015237"/>
                  <a:gd name="connsiteX3" fmla="*/ 396777 w 1130837"/>
                  <a:gd name="connsiteY3" fmla="*/ 945387 h 1015237"/>
                  <a:gd name="connsiteX4" fmla="*/ 3077 w 1130837"/>
                  <a:gd name="connsiteY4" fmla="*/ 1015237 h 1015237"/>
                  <a:gd name="connsiteX5" fmla="*/ 203102 w 1130837"/>
                  <a:gd name="connsiteY5" fmla="*/ 945387 h 1015237"/>
                  <a:gd name="connsiteX6" fmla="*/ 850802 w 1130837"/>
                  <a:gd name="connsiteY6" fmla="*/ 700912 h 1015237"/>
                  <a:gd name="connsiteX7" fmla="*/ 1088927 w 1130837"/>
                  <a:gd name="connsiteY7" fmla="*/ 237362 h 1015237"/>
                  <a:gd name="connsiteX8" fmla="*/ 1117502 w 1130837"/>
                  <a:gd name="connsiteY8" fmla="*/ 5587 h 10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837" h="1015237">
                    <a:moveTo>
                      <a:pt x="1117502" y="5587"/>
                    </a:moveTo>
                    <a:cubicBezTo>
                      <a:pt x="1096864" y="42629"/>
                      <a:pt x="1043419" y="321500"/>
                      <a:pt x="965102" y="459612"/>
                    </a:cubicBezTo>
                    <a:cubicBezTo>
                      <a:pt x="886785" y="597724"/>
                      <a:pt x="742323" y="753300"/>
                      <a:pt x="647602" y="834262"/>
                    </a:cubicBezTo>
                    <a:cubicBezTo>
                      <a:pt x="552881" y="915224"/>
                      <a:pt x="504198" y="915224"/>
                      <a:pt x="396777" y="945387"/>
                    </a:cubicBezTo>
                    <a:cubicBezTo>
                      <a:pt x="289356" y="975550"/>
                      <a:pt x="35356" y="1015237"/>
                      <a:pt x="3077" y="1015237"/>
                    </a:cubicBezTo>
                    <a:cubicBezTo>
                      <a:pt x="-29202" y="1015237"/>
                      <a:pt x="203102" y="945387"/>
                      <a:pt x="203102" y="945387"/>
                    </a:cubicBezTo>
                    <a:cubicBezTo>
                      <a:pt x="344389" y="893000"/>
                      <a:pt x="703164" y="818916"/>
                      <a:pt x="850802" y="700912"/>
                    </a:cubicBezTo>
                    <a:cubicBezTo>
                      <a:pt x="998439" y="582908"/>
                      <a:pt x="1038656" y="351133"/>
                      <a:pt x="1088927" y="237362"/>
                    </a:cubicBezTo>
                    <a:cubicBezTo>
                      <a:pt x="1139198" y="123591"/>
                      <a:pt x="1138140" y="-31455"/>
                      <a:pt x="1117502" y="55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: 図形 1714">
                <a:extLst>
                  <a:ext uri="{FF2B5EF4-FFF2-40B4-BE49-F238E27FC236}">
                    <a16:creationId xmlns:a16="http://schemas.microsoft.com/office/drawing/2014/main" id="{F9F38E88-CFB1-4684-A718-5269E1E98CE0}"/>
                  </a:ext>
                </a:extLst>
              </p:cNvPr>
              <p:cNvSpPr/>
              <p:nvPr/>
            </p:nvSpPr>
            <p:spPr>
              <a:xfrm>
                <a:off x="6752416" y="9188923"/>
                <a:ext cx="800265" cy="410307"/>
              </a:xfrm>
              <a:custGeom>
                <a:avLst/>
                <a:gdLst>
                  <a:gd name="connsiteX0" fmla="*/ 3984 w 800265"/>
                  <a:gd name="connsiteY0" fmla="*/ 2702 h 410307"/>
                  <a:gd name="connsiteX1" fmla="*/ 508809 w 800265"/>
                  <a:gd name="connsiteY1" fmla="*/ 367827 h 410307"/>
                  <a:gd name="connsiteX2" fmla="*/ 797734 w 800265"/>
                  <a:gd name="connsiteY2" fmla="*/ 402752 h 410307"/>
                  <a:gd name="connsiteX3" fmla="*/ 629459 w 800265"/>
                  <a:gd name="connsiteY3" fmla="*/ 367827 h 410307"/>
                  <a:gd name="connsiteX4" fmla="*/ 289734 w 800265"/>
                  <a:gd name="connsiteY4" fmla="*/ 209077 h 410307"/>
                  <a:gd name="connsiteX5" fmla="*/ 3984 w 800265"/>
                  <a:gd name="connsiteY5" fmla="*/ 2702 h 41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265" h="410307">
                    <a:moveTo>
                      <a:pt x="3984" y="2702"/>
                    </a:moveTo>
                    <a:cubicBezTo>
                      <a:pt x="40496" y="29160"/>
                      <a:pt x="376517" y="301152"/>
                      <a:pt x="508809" y="367827"/>
                    </a:cubicBezTo>
                    <a:cubicBezTo>
                      <a:pt x="641101" y="434502"/>
                      <a:pt x="777626" y="402752"/>
                      <a:pt x="797734" y="402752"/>
                    </a:cubicBezTo>
                    <a:cubicBezTo>
                      <a:pt x="817842" y="402752"/>
                      <a:pt x="714126" y="400106"/>
                      <a:pt x="629459" y="367827"/>
                    </a:cubicBezTo>
                    <a:cubicBezTo>
                      <a:pt x="544792" y="335548"/>
                      <a:pt x="388159" y="266756"/>
                      <a:pt x="289734" y="209077"/>
                    </a:cubicBezTo>
                    <a:cubicBezTo>
                      <a:pt x="191309" y="151398"/>
                      <a:pt x="-32528" y="-23756"/>
                      <a:pt x="3984" y="27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: 図形 1715">
                <a:extLst>
                  <a:ext uri="{FF2B5EF4-FFF2-40B4-BE49-F238E27FC236}">
                    <a16:creationId xmlns:a16="http://schemas.microsoft.com/office/drawing/2014/main" id="{5242140E-FE2E-47F1-BFCF-1D2E43B252E4}"/>
                  </a:ext>
                </a:extLst>
              </p:cNvPr>
              <p:cNvSpPr/>
              <p:nvPr/>
            </p:nvSpPr>
            <p:spPr>
              <a:xfrm>
                <a:off x="6265022" y="5939669"/>
                <a:ext cx="1350637" cy="1412290"/>
              </a:xfrm>
              <a:custGeom>
                <a:avLst/>
                <a:gdLst>
                  <a:gd name="connsiteX0" fmla="*/ 24653 w 1350637"/>
                  <a:gd name="connsiteY0" fmla="*/ 16631 h 1412290"/>
                  <a:gd name="connsiteX1" fmla="*/ 100853 w 1350637"/>
                  <a:gd name="connsiteY1" fmla="*/ 7106 h 1412290"/>
                  <a:gd name="connsiteX2" fmla="*/ 408828 w 1350637"/>
                  <a:gd name="connsiteY2" fmla="*/ 26156 h 1412290"/>
                  <a:gd name="connsiteX3" fmla="*/ 783478 w 1350637"/>
                  <a:gd name="connsiteY3" fmla="*/ 280156 h 1412290"/>
                  <a:gd name="connsiteX4" fmla="*/ 1129553 w 1350637"/>
                  <a:gd name="connsiteY4" fmla="*/ 854831 h 1412290"/>
                  <a:gd name="connsiteX5" fmla="*/ 1332753 w 1350637"/>
                  <a:gd name="connsiteY5" fmla="*/ 1385056 h 1412290"/>
                  <a:gd name="connsiteX6" fmla="*/ 1326403 w 1350637"/>
                  <a:gd name="connsiteY6" fmla="*/ 1296156 h 1412290"/>
                  <a:gd name="connsiteX7" fmla="*/ 1208928 w 1350637"/>
                  <a:gd name="connsiteY7" fmla="*/ 956431 h 1412290"/>
                  <a:gd name="connsiteX8" fmla="*/ 967628 w 1350637"/>
                  <a:gd name="connsiteY8" fmla="*/ 496056 h 1412290"/>
                  <a:gd name="connsiteX9" fmla="*/ 691403 w 1350637"/>
                  <a:gd name="connsiteY9" fmla="*/ 153156 h 1412290"/>
                  <a:gd name="connsiteX10" fmla="*/ 491378 w 1350637"/>
                  <a:gd name="connsiteY10" fmla="*/ 16631 h 1412290"/>
                  <a:gd name="connsiteX11" fmla="*/ 24653 w 1350637"/>
                  <a:gd name="connsiteY11" fmla="*/ 16631 h 141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0637" h="1412290">
                    <a:moveTo>
                      <a:pt x="24653" y="16631"/>
                    </a:moveTo>
                    <a:cubicBezTo>
                      <a:pt x="-40434" y="15044"/>
                      <a:pt x="36824" y="5519"/>
                      <a:pt x="100853" y="7106"/>
                    </a:cubicBezTo>
                    <a:cubicBezTo>
                      <a:pt x="164882" y="8693"/>
                      <a:pt x="295057" y="-19352"/>
                      <a:pt x="408828" y="26156"/>
                    </a:cubicBezTo>
                    <a:cubicBezTo>
                      <a:pt x="522599" y="71664"/>
                      <a:pt x="663357" y="142044"/>
                      <a:pt x="783478" y="280156"/>
                    </a:cubicBezTo>
                    <a:cubicBezTo>
                      <a:pt x="903599" y="418268"/>
                      <a:pt x="1038007" y="670681"/>
                      <a:pt x="1129553" y="854831"/>
                    </a:cubicBezTo>
                    <a:cubicBezTo>
                      <a:pt x="1221099" y="1038981"/>
                      <a:pt x="1299945" y="1311502"/>
                      <a:pt x="1332753" y="1385056"/>
                    </a:cubicBezTo>
                    <a:cubicBezTo>
                      <a:pt x="1365561" y="1458610"/>
                      <a:pt x="1347040" y="1367593"/>
                      <a:pt x="1326403" y="1296156"/>
                    </a:cubicBezTo>
                    <a:cubicBezTo>
                      <a:pt x="1305766" y="1224719"/>
                      <a:pt x="1268724" y="1089781"/>
                      <a:pt x="1208928" y="956431"/>
                    </a:cubicBezTo>
                    <a:cubicBezTo>
                      <a:pt x="1149132" y="823081"/>
                      <a:pt x="1053882" y="629935"/>
                      <a:pt x="967628" y="496056"/>
                    </a:cubicBezTo>
                    <a:cubicBezTo>
                      <a:pt x="881374" y="362177"/>
                      <a:pt x="770778" y="233060"/>
                      <a:pt x="691403" y="153156"/>
                    </a:cubicBezTo>
                    <a:cubicBezTo>
                      <a:pt x="612028" y="73252"/>
                      <a:pt x="600915" y="46793"/>
                      <a:pt x="491378" y="16631"/>
                    </a:cubicBezTo>
                    <a:cubicBezTo>
                      <a:pt x="381841" y="-13531"/>
                      <a:pt x="89740" y="18218"/>
                      <a:pt x="24653" y="166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: 図形 1716">
                <a:extLst>
                  <a:ext uri="{FF2B5EF4-FFF2-40B4-BE49-F238E27FC236}">
                    <a16:creationId xmlns:a16="http://schemas.microsoft.com/office/drawing/2014/main" id="{4A2CF09F-C7BF-49C8-8925-B26870888A9F}"/>
                  </a:ext>
                </a:extLst>
              </p:cNvPr>
              <p:cNvSpPr/>
              <p:nvPr/>
            </p:nvSpPr>
            <p:spPr>
              <a:xfrm>
                <a:off x="7604026" y="7334187"/>
                <a:ext cx="181954" cy="1620507"/>
              </a:xfrm>
              <a:custGeom>
                <a:avLst/>
                <a:gdLst>
                  <a:gd name="connsiteX0" fmla="*/ 99 w 181954"/>
                  <a:gd name="connsiteY0" fmla="*/ 63 h 1620507"/>
                  <a:gd name="connsiteX1" fmla="*/ 98524 w 181954"/>
                  <a:gd name="connsiteY1" fmla="*/ 409638 h 1620507"/>
                  <a:gd name="connsiteX2" fmla="*/ 168374 w 181954"/>
                  <a:gd name="connsiteY2" fmla="*/ 1035113 h 1620507"/>
                  <a:gd name="connsiteX3" fmla="*/ 60424 w 181954"/>
                  <a:gd name="connsiteY3" fmla="*/ 1587563 h 1620507"/>
                  <a:gd name="connsiteX4" fmla="*/ 76299 w 181954"/>
                  <a:gd name="connsiteY4" fmla="*/ 1533588 h 1620507"/>
                  <a:gd name="connsiteX5" fmla="*/ 149324 w 181954"/>
                  <a:gd name="connsiteY5" fmla="*/ 1336738 h 1620507"/>
                  <a:gd name="connsiteX6" fmla="*/ 181074 w 181954"/>
                  <a:gd name="connsiteY6" fmla="*/ 755713 h 1620507"/>
                  <a:gd name="connsiteX7" fmla="*/ 117574 w 181954"/>
                  <a:gd name="connsiteY7" fmla="*/ 381063 h 1620507"/>
                  <a:gd name="connsiteX8" fmla="*/ 99 w 181954"/>
                  <a:gd name="connsiteY8" fmla="*/ 63 h 162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54" h="1620507">
                    <a:moveTo>
                      <a:pt x="99" y="63"/>
                    </a:moveTo>
                    <a:cubicBezTo>
                      <a:pt x="-3076" y="4825"/>
                      <a:pt x="70478" y="237130"/>
                      <a:pt x="98524" y="409638"/>
                    </a:cubicBezTo>
                    <a:cubicBezTo>
                      <a:pt x="126570" y="582146"/>
                      <a:pt x="174724" y="838792"/>
                      <a:pt x="168374" y="1035113"/>
                    </a:cubicBezTo>
                    <a:cubicBezTo>
                      <a:pt x="162024" y="1231434"/>
                      <a:pt x="75770" y="1504484"/>
                      <a:pt x="60424" y="1587563"/>
                    </a:cubicBezTo>
                    <a:cubicBezTo>
                      <a:pt x="45078" y="1670642"/>
                      <a:pt x="61482" y="1575392"/>
                      <a:pt x="76299" y="1533588"/>
                    </a:cubicBezTo>
                    <a:cubicBezTo>
                      <a:pt x="91116" y="1491784"/>
                      <a:pt x="131862" y="1466384"/>
                      <a:pt x="149324" y="1336738"/>
                    </a:cubicBezTo>
                    <a:cubicBezTo>
                      <a:pt x="166787" y="1207092"/>
                      <a:pt x="186366" y="914992"/>
                      <a:pt x="181074" y="755713"/>
                    </a:cubicBezTo>
                    <a:cubicBezTo>
                      <a:pt x="175782" y="596434"/>
                      <a:pt x="146678" y="504359"/>
                      <a:pt x="117574" y="381063"/>
                    </a:cubicBezTo>
                    <a:cubicBezTo>
                      <a:pt x="88470" y="257767"/>
                      <a:pt x="3274" y="-4699"/>
                      <a:pt x="99" y="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: 図形 1717">
                <a:extLst>
                  <a:ext uri="{FF2B5EF4-FFF2-40B4-BE49-F238E27FC236}">
                    <a16:creationId xmlns:a16="http://schemas.microsoft.com/office/drawing/2014/main" id="{19BB9C4C-A357-439C-B66D-6D5F7F4D2A83}"/>
                  </a:ext>
                </a:extLst>
              </p:cNvPr>
              <p:cNvSpPr/>
              <p:nvPr/>
            </p:nvSpPr>
            <p:spPr>
              <a:xfrm>
                <a:off x="6807139" y="8836283"/>
                <a:ext cx="899320" cy="512411"/>
              </a:xfrm>
              <a:custGeom>
                <a:avLst/>
                <a:gdLst>
                  <a:gd name="connsiteX0" fmla="*/ 61 w 899320"/>
                  <a:gd name="connsiteY0" fmla="*/ 396617 h 512411"/>
                  <a:gd name="connsiteX1" fmla="*/ 450911 w 899320"/>
                  <a:gd name="connsiteY1" fmla="*/ 498217 h 512411"/>
                  <a:gd name="connsiteX2" fmla="*/ 593786 w 899320"/>
                  <a:gd name="connsiteY2" fmla="*/ 456942 h 512411"/>
                  <a:gd name="connsiteX3" fmla="*/ 895411 w 899320"/>
                  <a:gd name="connsiteY3" fmla="*/ 2917 h 512411"/>
                  <a:gd name="connsiteX4" fmla="*/ 758886 w 899320"/>
                  <a:gd name="connsiteY4" fmla="*/ 269617 h 512411"/>
                  <a:gd name="connsiteX5" fmla="*/ 663636 w 899320"/>
                  <a:gd name="connsiteY5" fmla="*/ 422017 h 512411"/>
                  <a:gd name="connsiteX6" fmla="*/ 520761 w 899320"/>
                  <a:gd name="connsiteY6" fmla="*/ 485517 h 512411"/>
                  <a:gd name="connsiteX7" fmla="*/ 419161 w 899320"/>
                  <a:gd name="connsiteY7" fmla="*/ 488692 h 512411"/>
                  <a:gd name="connsiteX8" fmla="*/ 61 w 899320"/>
                  <a:gd name="connsiteY8" fmla="*/ 396617 h 51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9320" h="512411">
                    <a:moveTo>
                      <a:pt x="61" y="396617"/>
                    </a:moveTo>
                    <a:cubicBezTo>
                      <a:pt x="5353" y="398204"/>
                      <a:pt x="351957" y="488163"/>
                      <a:pt x="450911" y="498217"/>
                    </a:cubicBezTo>
                    <a:cubicBezTo>
                      <a:pt x="549865" y="508271"/>
                      <a:pt x="519703" y="539492"/>
                      <a:pt x="593786" y="456942"/>
                    </a:cubicBezTo>
                    <a:cubicBezTo>
                      <a:pt x="667869" y="374392"/>
                      <a:pt x="867894" y="34138"/>
                      <a:pt x="895411" y="2917"/>
                    </a:cubicBezTo>
                    <a:cubicBezTo>
                      <a:pt x="922928" y="-28304"/>
                      <a:pt x="797515" y="199767"/>
                      <a:pt x="758886" y="269617"/>
                    </a:cubicBezTo>
                    <a:cubicBezTo>
                      <a:pt x="720257" y="339467"/>
                      <a:pt x="703323" y="386034"/>
                      <a:pt x="663636" y="422017"/>
                    </a:cubicBezTo>
                    <a:cubicBezTo>
                      <a:pt x="623949" y="458000"/>
                      <a:pt x="561507" y="474405"/>
                      <a:pt x="520761" y="485517"/>
                    </a:cubicBezTo>
                    <a:cubicBezTo>
                      <a:pt x="480015" y="496630"/>
                      <a:pt x="503298" y="497159"/>
                      <a:pt x="419161" y="488692"/>
                    </a:cubicBezTo>
                    <a:cubicBezTo>
                      <a:pt x="335024" y="480225"/>
                      <a:pt x="-5231" y="395030"/>
                      <a:pt x="61" y="3966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: 図形 1718">
                <a:extLst>
                  <a:ext uri="{FF2B5EF4-FFF2-40B4-BE49-F238E27FC236}">
                    <a16:creationId xmlns:a16="http://schemas.microsoft.com/office/drawing/2014/main" id="{F71672FD-07F6-45DB-896D-7464C5D522FB}"/>
                  </a:ext>
                </a:extLst>
              </p:cNvPr>
              <p:cNvSpPr/>
              <p:nvPr/>
            </p:nvSpPr>
            <p:spPr>
              <a:xfrm>
                <a:off x="6118225" y="6020914"/>
                <a:ext cx="1377830" cy="1224793"/>
              </a:xfrm>
              <a:custGeom>
                <a:avLst/>
                <a:gdLst>
                  <a:gd name="connsiteX0" fmla="*/ 12700 w 1377830"/>
                  <a:gd name="connsiteY0" fmla="*/ 224311 h 1224793"/>
                  <a:gd name="connsiteX1" fmla="*/ 282575 w 1377830"/>
                  <a:gd name="connsiteY1" fmla="*/ 36986 h 1224793"/>
                  <a:gd name="connsiteX2" fmla="*/ 488950 w 1377830"/>
                  <a:gd name="connsiteY2" fmla="*/ 59211 h 1224793"/>
                  <a:gd name="connsiteX3" fmla="*/ 809625 w 1377830"/>
                  <a:gd name="connsiteY3" fmla="*/ 246536 h 1224793"/>
                  <a:gd name="connsiteX4" fmla="*/ 1130300 w 1377830"/>
                  <a:gd name="connsiteY4" fmla="*/ 640236 h 1224793"/>
                  <a:gd name="connsiteX5" fmla="*/ 1368425 w 1377830"/>
                  <a:gd name="connsiteY5" fmla="*/ 1211736 h 1224793"/>
                  <a:gd name="connsiteX6" fmla="*/ 1311275 w 1377830"/>
                  <a:gd name="connsiteY6" fmla="*/ 1011711 h 1224793"/>
                  <a:gd name="connsiteX7" fmla="*/ 1136650 w 1377830"/>
                  <a:gd name="connsiteY7" fmla="*/ 681511 h 1224793"/>
                  <a:gd name="connsiteX8" fmla="*/ 911225 w 1377830"/>
                  <a:gd name="connsiteY8" fmla="*/ 379886 h 1224793"/>
                  <a:gd name="connsiteX9" fmla="*/ 590550 w 1377830"/>
                  <a:gd name="connsiteY9" fmla="*/ 103661 h 1224793"/>
                  <a:gd name="connsiteX10" fmla="*/ 546100 w 1377830"/>
                  <a:gd name="connsiteY10" fmla="*/ 49686 h 1224793"/>
                  <a:gd name="connsiteX11" fmla="*/ 276225 w 1377830"/>
                  <a:gd name="connsiteY11" fmla="*/ 8411 h 1224793"/>
                  <a:gd name="connsiteX12" fmla="*/ 66675 w 1377830"/>
                  <a:gd name="connsiteY12" fmla="*/ 224311 h 1224793"/>
                  <a:gd name="connsiteX13" fmla="*/ 12700 w 1377830"/>
                  <a:gd name="connsiteY13" fmla="*/ 224311 h 122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7830" h="1224793">
                    <a:moveTo>
                      <a:pt x="12700" y="224311"/>
                    </a:moveTo>
                    <a:cubicBezTo>
                      <a:pt x="48683" y="193090"/>
                      <a:pt x="203200" y="64503"/>
                      <a:pt x="282575" y="36986"/>
                    </a:cubicBezTo>
                    <a:cubicBezTo>
                      <a:pt x="361950" y="9469"/>
                      <a:pt x="401108" y="24286"/>
                      <a:pt x="488950" y="59211"/>
                    </a:cubicBezTo>
                    <a:cubicBezTo>
                      <a:pt x="576792" y="94136"/>
                      <a:pt x="702733" y="149699"/>
                      <a:pt x="809625" y="246536"/>
                    </a:cubicBezTo>
                    <a:cubicBezTo>
                      <a:pt x="916517" y="343373"/>
                      <a:pt x="1037167" y="479369"/>
                      <a:pt x="1130300" y="640236"/>
                    </a:cubicBezTo>
                    <a:cubicBezTo>
                      <a:pt x="1223433" y="801103"/>
                      <a:pt x="1338263" y="1149824"/>
                      <a:pt x="1368425" y="1211736"/>
                    </a:cubicBezTo>
                    <a:cubicBezTo>
                      <a:pt x="1398587" y="1273648"/>
                      <a:pt x="1349904" y="1100082"/>
                      <a:pt x="1311275" y="1011711"/>
                    </a:cubicBezTo>
                    <a:cubicBezTo>
                      <a:pt x="1272646" y="923340"/>
                      <a:pt x="1203325" y="786815"/>
                      <a:pt x="1136650" y="681511"/>
                    </a:cubicBezTo>
                    <a:cubicBezTo>
                      <a:pt x="1069975" y="576207"/>
                      <a:pt x="1002242" y="476194"/>
                      <a:pt x="911225" y="379886"/>
                    </a:cubicBezTo>
                    <a:cubicBezTo>
                      <a:pt x="820208" y="283578"/>
                      <a:pt x="651404" y="158694"/>
                      <a:pt x="590550" y="103661"/>
                    </a:cubicBezTo>
                    <a:cubicBezTo>
                      <a:pt x="529696" y="48628"/>
                      <a:pt x="598487" y="65561"/>
                      <a:pt x="546100" y="49686"/>
                    </a:cubicBezTo>
                    <a:cubicBezTo>
                      <a:pt x="493713" y="33811"/>
                      <a:pt x="356129" y="-20693"/>
                      <a:pt x="276225" y="8411"/>
                    </a:cubicBezTo>
                    <a:cubicBezTo>
                      <a:pt x="196321" y="37515"/>
                      <a:pt x="109008" y="189915"/>
                      <a:pt x="66675" y="224311"/>
                    </a:cubicBezTo>
                    <a:cubicBezTo>
                      <a:pt x="24342" y="258707"/>
                      <a:pt x="-23283" y="255532"/>
                      <a:pt x="12700" y="2243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: 図形 1719">
                <a:extLst>
                  <a:ext uri="{FF2B5EF4-FFF2-40B4-BE49-F238E27FC236}">
                    <a16:creationId xmlns:a16="http://schemas.microsoft.com/office/drawing/2014/main" id="{CBAB8B7F-D147-459F-B214-7CB59299B41E}"/>
                  </a:ext>
                </a:extLst>
              </p:cNvPr>
              <p:cNvSpPr/>
              <p:nvPr/>
            </p:nvSpPr>
            <p:spPr>
              <a:xfrm>
                <a:off x="7501301" y="7237970"/>
                <a:ext cx="170675" cy="1499291"/>
              </a:xfrm>
              <a:custGeom>
                <a:avLst/>
                <a:gdLst>
                  <a:gd name="connsiteX0" fmla="*/ 1224 w 170675"/>
                  <a:gd name="connsiteY0" fmla="*/ 13730 h 1499291"/>
                  <a:gd name="connsiteX1" fmla="*/ 109174 w 170675"/>
                  <a:gd name="connsiteY1" fmla="*/ 572530 h 1499291"/>
                  <a:gd name="connsiteX2" fmla="*/ 147274 w 170675"/>
                  <a:gd name="connsiteY2" fmla="*/ 1140855 h 1499291"/>
                  <a:gd name="connsiteX3" fmla="*/ 83774 w 170675"/>
                  <a:gd name="connsiteY3" fmla="*/ 1496455 h 1499291"/>
                  <a:gd name="connsiteX4" fmla="*/ 144099 w 170675"/>
                  <a:gd name="connsiteY4" fmla="*/ 1290080 h 1499291"/>
                  <a:gd name="connsiteX5" fmla="*/ 169499 w 170675"/>
                  <a:gd name="connsiteY5" fmla="*/ 975755 h 1499291"/>
                  <a:gd name="connsiteX6" fmla="*/ 109174 w 170675"/>
                  <a:gd name="connsiteY6" fmla="*/ 467755 h 1499291"/>
                  <a:gd name="connsiteX7" fmla="*/ 55199 w 170675"/>
                  <a:gd name="connsiteY7" fmla="*/ 194705 h 1499291"/>
                  <a:gd name="connsiteX8" fmla="*/ 1224 w 170675"/>
                  <a:gd name="connsiteY8" fmla="*/ 13730 h 149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675" h="1499291">
                    <a:moveTo>
                      <a:pt x="1224" y="13730"/>
                    </a:moveTo>
                    <a:cubicBezTo>
                      <a:pt x="10220" y="76701"/>
                      <a:pt x="84832" y="384676"/>
                      <a:pt x="109174" y="572530"/>
                    </a:cubicBezTo>
                    <a:cubicBezTo>
                      <a:pt x="133516" y="760384"/>
                      <a:pt x="151507" y="986868"/>
                      <a:pt x="147274" y="1140855"/>
                    </a:cubicBezTo>
                    <a:cubicBezTo>
                      <a:pt x="143041" y="1294842"/>
                      <a:pt x="84303" y="1471584"/>
                      <a:pt x="83774" y="1496455"/>
                    </a:cubicBezTo>
                    <a:cubicBezTo>
                      <a:pt x="83245" y="1521326"/>
                      <a:pt x="129812" y="1376863"/>
                      <a:pt x="144099" y="1290080"/>
                    </a:cubicBezTo>
                    <a:cubicBezTo>
                      <a:pt x="158387" y="1203297"/>
                      <a:pt x="175320" y="1112809"/>
                      <a:pt x="169499" y="975755"/>
                    </a:cubicBezTo>
                    <a:cubicBezTo>
                      <a:pt x="163678" y="838701"/>
                      <a:pt x="128224" y="597930"/>
                      <a:pt x="109174" y="467755"/>
                    </a:cubicBezTo>
                    <a:cubicBezTo>
                      <a:pt x="90124" y="337580"/>
                      <a:pt x="75307" y="268788"/>
                      <a:pt x="55199" y="194705"/>
                    </a:cubicBezTo>
                    <a:cubicBezTo>
                      <a:pt x="35091" y="120622"/>
                      <a:pt x="-7772" y="-49241"/>
                      <a:pt x="1224" y="137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: 図形 1720">
                <a:extLst>
                  <a:ext uri="{FF2B5EF4-FFF2-40B4-BE49-F238E27FC236}">
                    <a16:creationId xmlns:a16="http://schemas.microsoft.com/office/drawing/2014/main" id="{3BCAEE07-F845-41E6-B39A-8184DAAE31CD}"/>
                  </a:ext>
                </a:extLst>
              </p:cNvPr>
              <p:cNvSpPr/>
              <p:nvPr/>
            </p:nvSpPr>
            <p:spPr>
              <a:xfrm>
                <a:off x="6580861" y="8705313"/>
                <a:ext cx="1048670" cy="499395"/>
              </a:xfrm>
              <a:custGeom>
                <a:avLst/>
                <a:gdLst>
                  <a:gd name="connsiteX0" fmla="*/ 914 w 1048670"/>
                  <a:gd name="connsiteY0" fmla="*/ 181512 h 499395"/>
                  <a:gd name="connsiteX1" fmla="*/ 340639 w 1048670"/>
                  <a:gd name="connsiteY1" fmla="*/ 454562 h 499395"/>
                  <a:gd name="connsiteX2" fmla="*/ 664489 w 1048670"/>
                  <a:gd name="connsiteY2" fmla="*/ 495837 h 499395"/>
                  <a:gd name="connsiteX3" fmla="*/ 845464 w 1048670"/>
                  <a:gd name="connsiteY3" fmla="*/ 419637 h 499395"/>
                  <a:gd name="connsiteX4" fmla="*/ 1048664 w 1048670"/>
                  <a:gd name="connsiteY4" fmla="*/ 537 h 499395"/>
                  <a:gd name="connsiteX5" fmla="*/ 851814 w 1048670"/>
                  <a:gd name="connsiteY5" fmla="*/ 333912 h 499395"/>
                  <a:gd name="connsiteX6" fmla="*/ 620039 w 1048670"/>
                  <a:gd name="connsiteY6" fmla="*/ 438687 h 499395"/>
                  <a:gd name="connsiteX7" fmla="*/ 391439 w 1048670"/>
                  <a:gd name="connsiteY7" fmla="*/ 422812 h 499395"/>
                  <a:gd name="connsiteX8" fmla="*/ 245389 w 1048670"/>
                  <a:gd name="connsiteY8" fmla="*/ 343437 h 499395"/>
                  <a:gd name="connsiteX9" fmla="*/ 914 w 1048670"/>
                  <a:gd name="connsiteY9" fmla="*/ 181512 h 49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670" h="499395">
                    <a:moveTo>
                      <a:pt x="914" y="181512"/>
                    </a:moveTo>
                    <a:cubicBezTo>
                      <a:pt x="16789" y="200033"/>
                      <a:pt x="230043" y="402175"/>
                      <a:pt x="340639" y="454562"/>
                    </a:cubicBezTo>
                    <a:cubicBezTo>
                      <a:pt x="451235" y="506949"/>
                      <a:pt x="580352" y="501658"/>
                      <a:pt x="664489" y="495837"/>
                    </a:cubicBezTo>
                    <a:cubicBezTo>
                      <a:pt x="748626" y="490016"/>
                      <a:pt x="781435" y="502187"/>
                      <a:pt x="845464" y="419637"/>
                    </a:cubicBezTo>
                    <a:cubicBezTo>
                      <a:pt x="909493" y="337087"/>
                      <a:pt x="1047606" y="14824"/>
                      <a:pt x="1048664" y="537"/>
                    </a:cubicBezTo>
                    <a:cubicBezTo>
                      <a:pt x="1049722" y="-13750"/>
                      <a:pt x="923252" y="260887"/>
                      <a:pt x="851814" y="333912"/>
                    </a:cubicBezTo>
                    <a:cubicBezTo>
                      <a:pt x="780377" y="406937"/>
                      <a:pt x="696768" y="423870"/>
                      <a:pt x="620039" y="438687"/>
                    </a:cubicBezTo>
                    <a:cubicBezTo>
                      <a:pt x="543310" y="453504"/>
                      <a:pt x="453881" y="438687"/>
                      <a:pt x="391439" y="422812"/>
                    </a:cubicBezTo>
                    <a:cubicBezTo>
                      <a:pt x="328997" y="406937"/>
                      <a:pt x="310476" y="386299"/>
                      <a:pt x="245389" y="343437"/>
                    </a:cubicBezTo>
                    <a:cubicBezTo>
                      <a:pt x="180302" y="300575"/>
                      <a:pt x="-14961" y="162991"/>
                      <a:pt x="914" y="1815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: 図形 1721">
                <a:extLst>
                  <a:ext uri="{FF2B5EF4-FFF2-40B4-BE49-F238E27FC236}">
                    <a16:creationId xmlns:a16="http://schemas.microsoft.com/office/drawing/2014/main" id="{8067E3AB-005D-480F-9A5D-040BCE85AD21}"/>
                  </a:ext>
                </a:extLst>
              </p:cNvPr>
              <p:cNvSpPr/>
              <p:nvPr/>
            </p:nvSpPr>
            <p:spPr>
              <a:xfrm>
                <a:off x="6140399" y="8059415"/>
                <a:ext cx="490319" cy="856290"/>
              </a:xfrm>
              <a:custGeom>
                <a:avLst/>
                <a:gdLst>
                  <a:gd name="connsiteX0" fmla="*/ 489001 w 490319"/>
                  <a:gd name="connsiteY0" fmla="*/ 852810 h 856290"/>
                  <a:gd name="connsiteX1" fmla="*/ 311201 w 490319"/>
                  <a:gd name="connsiteY1" fmla="*/ 611510 h 856290"/>
                  <a:gd name="connsiteX2" fmla="*/ 63551 w 490319"/>
                  <a:gd name="connsiteY2" fmla="*/ 189235 h 856290"/>
                  <a:gd name="connsiteX3" fmla="*/ 9576 w 490319"/>
                  <a:gd name="connsiteY3" fmla="*/ 8260 h 856290"/>
                  <a:gd name="connsiteX4" fmla="*/ 219126 w 490319"/>
                  <a:gd name="connsiteY4" fmla="*/ 436885 h 856290"/>
                  <a:gd name="connsiteX5" fmla="*/ 489001 w 490319"/>
                  <a:gd name="connsiteY5" fmla="*/ 852810 h 856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0319" h="856290">
                    <a:moveTo>
                      <a:pt x="489001" y="852810"/>
                    </a:moveTo>
                    <a:cubicBezTo>
                      <a:pt x="504347" y="881914"/>
                      <a:pt x="382109" y="722106"/>
                      <a:pt x="311201" y="611510"/>
                    </a:cubicBezTo>
                    <a:cubicBezTo>
                      <a:pt x="240293" y="500914"/>
                      <a:pt x="113822" y="289777"/>
                      <a:pt x="63551" y="189235"/>
                    </a:cubicBezTo>
                    <a:cubicBezTo>
                      <a:pt x="13280" y="88693"/>
                      <a:pt x="-16353" y="-33015"/>
                      <a:pt x="9576" y="8260"/>
                    </a:cubicBezTo>
                    <a:cubicBezTo>
                      <a:pt x="35505" y="49535"/>
                      <a:pt x="141339" y="292952"/>
                      <a:pt x="219126" y="436885"/>
                    </a:cubicBezTo>
                    <a:cubicBezTo>
                      <a:pt x="296913" y="580818"/>
                      <a:pt x="473655" y="823706"/>
                      <a:pt x="489001" y="8528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: 図形 1722">
                <a:extLst>
                  <a:ext uri="{FF2B5EF4-FFF2-40B4-BE49-F238E27FC236}">
                    <a16:creationId xmlns:a16="http://schemas.microsoft.com/office/drawing/2014/main" id="{55E5AD5D-40C9-4AA3-B7E7-40295EAD7603}"/>
                  </a:ext>
                </a:extLst>
              </p:cNvPr>
              <p:cNvSpPr/>
              <p:nvPr/>
            </p:nvSpPr>
            <p:spPr>
              <a:xfrm>
                <a:off x="5989284" y="7382860"/>
                <a:ext cx="162719" cy="706608"/>
              </a:xfrm>
              <a:custGeom>
                <a:avLst/>
                <a:gdLst>
                  <a:gd name="connsiteX0" fmla="*/ 154341 w 162719"/>
                  <a:gd name="connsiteY0" fmla="*/ 680053 h 706608"/>
                  <a:gd name="connsiteX1" fmla="*/ 140054 w 162719"/>
                  <a:gd name="connsiteY1" fmla="*/ 610203 h 706608"/>
                  <a:gd name="connsiteX2" fmla="*/ 57504 w 162719"/>
                  <a:gd name="connsiteY2" fmla="*/ 314928 h 706608"/>
                  <a:gd name="connsiteX3" fmla="*/ 1941 w 162719"/>
                  <a:gd name="connsiteY3" fmla="*/ 2190 h 706608"/>
                  <a:gd name="connsiteX4" fmla="*/ 25754 w 162719"/>
                  <a:gd name="connsiteY4" fmla="*/ 202215 h 706608"/>
                  <a:gd name="connsiteX5" fmla="*/ 154341 w 162719"/>
                  <a:gd name="connsiteY5" fmla="*/ 680053 h 70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719" h="706608">
                    <a:moveTo>
                      <a:pt x="154341" y="680053"/>
                    </a:moveTo>
                    <a:cubicBezTo>
                      <a:pt x="173391" y="748051"/>
                      <a:pt x="156193" y="671057"/>
                      <a:pt x="140054" y="610203"/>
                    </a:cubicBezTo>
                    <a:cubicBezTo>
                      <a:pt x="123915" y="549349"/>
                      <a:pt x="80523" y="416263"/>
                      <a:pt x="57504" y="314928"/>
                    </a:cubicBezTo>
                    <a:cubicBezTo>
                      <a:pt x="34485" y="213592"/>
                      <a:pt x="7233" y="20975"/>
                      <a:pt x="1941" y="2190"/>
                    </a:cubicBezTo>
                    <a:cubicBezTo>
                      <a:pt x="-3351" y="-16596"/>
                      <a:pt x="1412" y="88444"/>
                      <a:pt x="25754" y="202215"/>
                    </a:cubicBezTo>
                    <a:cubicBezTo>
                      <a:pt x="50096" y="315986"/>
                      <a:pt x="135291" y="612055"/>
                      <a:pt x="154341" y="6800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フリーフォーム: 図形 1723">
                <a:extLst>
                  <a:ext uri="{FF2B5EF4-FFF2-40B4-BE49-F238E27FC236}">
                    <a16:creationId xmlns:a16="http://schemas.microsoft.com/office/drawing/2014/main" id="{4AE4EBD6-8BEE-4E04-A353-F62271998E38}"/>
                  </a:ext>
                </a:extLst>
              </p:cNvPr>
              <p:cNvSpPr/>
              <p:nvPr/>
            </p:nvSpPr>
            <p:spPr>
              <a:xfrm>
                <a:off x="5969175" y="6838450"/>
                <a:ext cx="20466" cy="610593"/>
              </a:xfrm>
              <a:custGeom>
                <a:avLst/>
                <a:gdLst>
                  <a:gd name="connsiteX0" fmla="*/ 1413 w 20466"/>
                  <a:gd name="connsiteY0" fmla="*/ 8438 h 610593"/>
                  <a:gd name="connsiteX1" fmla="*/ 20463 w 20466"/>
                  <a:gd name="connsiteY1" fmla="*/ 586288 h 610593"/>
                  <a:gd name="connsiteX2" fmla="*/ 3000 w 20466"/>
                  <a:gd name="connsiteY2" fmla="*/ 478338 h 610593"/>
                  <a:gd name="connsiteX3" fmla="*/ 3000 w 20466"/>
                  <a:gd name="connsiteY3" fmla="*/ 256088 h 610593"/>
                  <a:gd name="connsiteX4" fmla="*/ 1413 w 20466"/>
                  <a:gd name="connsiteY4" fmla="*/ 8438 h 61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6" h="610593">
                    <a:moveTo>
                      <a:pt x="1413" y="8438"/>
                    </a:moveTo>
                    <a:cubicBezTo>
                      <a:pt x="4324" y="63471"/>
                      <a:pt x="20199" y="507971"/>
                      <a:pt x="20463" y="586288"/>
                    </a:cubicBezTo>
                    <a:cubicBezTo>
                      <a:pt x="20728" y="664605"/>
                      <a:pt x="5911" y="533371"/>
                      <a:pt x="3000" y="478338"/>
                    </a:cubicBezTo>
                    <a:cubicBezTo>
                      <a:pt x="89" y="423305"/>
                      <a:pt x="5381" y="329378"/>
                      <a:pt x="3000" y="256088"/>
                    </a:cubicBezTo>
                    <a:cubicBezTo>
                      <a:pt x="619" y="182798"/>
                      <a:pt x="-1498" y="-46595"/>
                      <a:pt x="1413" y="84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フリーフォーム: 図形 1724">
                <a:extLst>
                  <a:ext uri="{FF2B5EF4-FFF2-40B4-BE49-F238E27FC236}">
                    <a16:creationId xmlns:a16="http://schemas.microsoft.com/office/drawing/2014/main" id="{4BFEE031-E872-46E3-9CF4-D652A3EE2F74}"/>
                  </a:ext>
                </a:extLst>
              </p:cNvPr>
              <p:cNvSpPr/>
              <p:nvPr/>
            </p:nvSpPr>
            <p:spPr>
              <a:xfrm>
                <a:off x="5914228" y="6743448"/>
                <a:ext cx="86358" cy="926457"/>
              </a:xfrm>
              <a:custGeom>
                <a:avLst/>
                <a:gdLst>
                  <a:gd name="connsiteX0" fmla="*/ 11910 w 86358"/>
                  <a:gd name="connsiteY0" fmla="*/ 252 h 926457"/>
                  <a:gd name="connsiteX1" fmla="*/ 3972 w 86358"/>
                  <a:gd name="connsiteY1" fmla="*/ 322515 h 926457"/>
                  <a:gd name="connsiteX2" fmla="*/ 83347 w 86358"/>
                  <a:gd name="connsiteY2" fmla="*/ 900365 h 926457"/>
                  <a:gd name="connsiteX3" fmla="*/ 65885 w 86358"/>
                  <a:gd name="connsiteY3" fmla="*/ 789240 h 926457"/>
                  <a:gd name="connsiteX4" fmla="*/ 29372 w 86358"/>
                  <a:gd name="connsiteY4" fmla="*/ 449515 h 926457"/>
                  <a:gd name="connsiteX5" fmla="*/ 11910 w 86358"/>
                  <a:gd name="connsiteY5" fmla="*/ 271715 h 926457"/>
                  <a:gd name="connsiteX6" fmla="*/ 11910 w 86358"/>
                  <a:gd name="connsiteY6" fmla="*/ 252 h 92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8" h="926457">
                    <a:moveTo>
                      <a:pt x="11910" y="252"/>
                    </a:moveTo>
                    <a:cubicBezTo>
                      <a:pt x="10587" y="8719"/>
                      <a:pt x="-7934" y="172496"/>
                      <a:pt x="3972" y="322515"/>
                    </a:cubicBezTo>
                    <a:cubicBezTo>
                      <a:pt x="15878" y="472534"/>
                      <a:pt x="73028" y="822578"/>
                      <a:pt x="83347" y="900365"/>
                    </a:cubicBezTo>
                    <a:cubicBezTo>
                      <a:pt x="93666" y="978153"/>
                      <a:pt x="74881" y="864382"/>
                      <a:pt x="65885" y="789240"/>
                    </a:cubicBezTo>
                    <a:cubicBezTo>
                      <a:pt x="56889" y="714098"/>
                      <a:pt x="38368" y="535769"/>
                      <a:pt x="29372" y="449515"/>
                    </a:cubicBezTo>
                    <a:cubicBezTo>
                      <a:pt x="20376" y="363261"/>
                      <a:pt x="12174" y="344475"/>
                      <a:pt x="11910" y="271715"/>
                    </a:cubicBezTo>
                    <a:cubicBezTo>
                      <a:pt x="11646" y="198955"/>
                      <a:pt x="13233" y="-8215"/>
                      <a:pt x="11910" y="2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: 図形 1725">
                <a:extLst>
                  <a:ext uri="{FF2B5EF4-FFF2-40B4-BE49-F238E27FC236}">
                    <a16:creationId xmlns:a16="http://schemas.microsoft.com/office/drawing/2014/main" id="{75DBEF22-5476-466A-AEFE-6AC66A28AAE1}"/>
                  </a:ext>
                </a:extLst>
              </p:cNvPr>
              <p:cNvSpPr/>
              <p:nvPr/>
            </p:nvSpPr>
            <p:spPr>
              <a:xfrm>
                <a:off x="5988798" y="7628718"/>
                <a:ext cx="304325" cy="894823"/>
              </a:xfrm>
              <a:custGeom>
                <a:avLst/>
                <a:gdLst>
                  <a:gd name="connsiteX0" fmla="*/ 840 w 304325"/>
                  <a:gd name="connsiteY0" fmla="*/ 3982 h 894823"/>
                  <a:gd name="connsiteX1" fmla="*/ 104027 w 304325"/>
                  <a:gd name="connsiteY1" fmla="*/ 432607 h 894823"/>
                  <a:gd name="connsiteX2" fmla="*/ 243727 w 304325"/>
                  <a:gd name="connsiteY2" fmla="*/ 769157 h 894823"/>
                  <a:gd name="connsiteX3" fmla="*/ 304052 w 304325"/>
                  <a:gd name="connsiteY3" fmla="*/ 894570 h 894823"/>
                  <a:gd name="connsiteX4" fmla="*/ 267540 w 304325"/>
                  <a:gd name="connsiteY4" fmla="*/ 804082 h 894823"/>
                  <a:gd name="connsiteX5" fmla="*/ 142127 w 304325"/>
                  <a:gd name="connsiteY5" fmla="*/ 478645 h 894823"/>
                  <a:gd name="connsiteX6" fmla="*/ 59577 w 304325"/>
                  <a:gd name="connsiteY6" fmla="*/ 232582 h 894823"/>
                  <a:gd name="connsiteX7" fmla="*/ 840 w 304325"/>
                  <a:gd name="connsiteY7" fmla="*/ 3982 h 89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325" h="894823">
                    <a:moveTo>
                      <a:pt x="840" y="3982"/>
                    </a:moveTo>
                    <a:cubicBezTo>
                      <a:pt x="8248" y="37319"/>
                      <a:pt x="63546" y="305078"/>
                      <a:pt x="104027" y="432607"/>
                    </a:cubicBezTo>
                    <a:cubicBezTo>
                      <a:pt x="144508" y="560136"/>
                      <a:pt x="210390" y="692163"/>
                      <a:pt x="243727" y="769157"/>
                    </a:cubicBezTo>
                    <a:cubicBezTo>
                      <a:pt x="277064" y="846151"/>
                      <a:pt x="300083" y="888749"/>
                      <a:pt x="304052" y="894570"/>
                    </a:cubicBezTo>
                    <a:cubicBezTo>
                      <a:pt x="308021" y="900391"/>
                      <a:pt x="267540" y="804082"/>
                      <a:pt x="267540" y="804082"/>
                    </a:cubicBezTo>
                    <a:cubicBezTo>
                      <a:pt x="240553" y="734761"/>
                      <a:pt x="176788" y="573895"/>
                      <a:pt x="142127" y="478645"/>
                    </a:cubicBezTo>
                    <a:cubicBezTo>
                      <a:pt x="107466" y="383395"/>
                      <a:pt x="82331" y="309840"/>
                      <a:pt x="59577" y="232582"/>
                    </a:cubicBezTo>
                    <a:cubicBezTo>
                      <a:pt x="36823" y="155324"/>
                      <a:pt x="-6568" y="-29355"/>
                      <a:pt x="840" y="39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: 図形 1726">
                <a:extLst>
                  <a:ext uri="{FF2B5EF4-FFF2-40B4-BE49-F238E27FC236}">
                    <a16:creationId xmlns:a16="http://schemas.microsoft.com/office/drawing/2014/main" id="{C0BF5C25-8E12-4508-8C0B-C2458FD0B1DC}"/>
                  </a:ext>
                </a:extLst>
              </p:cNvPr>
              <p:cNvSpPr/>
              <p:nvPr/>
            </p:nvSpPr>
            <p:spPr>
              <a:xfrm>
                <a:off x="6278489" y="8496077"/>
                <a:ext cx="620038" cy="805318"/>
              </a:xfrm>
              <a:custGeom>
                <a:avLst/>
                <a:gdLst>
                  <a:gd name="connsiteX0" fmla="*/ 74 w 620038"/>
                  <a:gd name="connsiteY0" fmla="*/ 223 h 805318"/>
                  <a:gd name="connsiteX1" fmla="*/ 181049 w 620038"/>
                  <a:gd name="connsiteY1" fmla="*/ 309786 h 805318"/>
                  <a:gd name="connsiteX2" fmla="*/ 415999 w 620038"/>
                  <a:gd name="connsiteY2" fmla="*/ 636811 h 805318"/>
                  <a:gd name="connsiteX3" fmla="*/ 608086 w 620038"/>
                  <a:gd name="connsiteY3" fmla="*/ 800323 h 805318"/>
                  <a:gd name="connsiteX4" fmla="*/ 579511 w 620038"/>
                  <a:gd name="connsiteY4" fmla="*/ 746348 h 805318"/>
                  <a:gd name="connsiteX5" fmla="*/ 414411 w 620038"/>
                  <a:gd name="connsiteY5" fmla="*/ 576486 h 805318"/>
                  <a:gd name="connsiteX6" fmla="*/ 161999 w 620038"/>
                  <a:gd name="connsiteY6" fmla="*/ 265336 h 805318"/>
                  <a:gd name="connsiteX7" fmla="*/ 74 w 620038"/>
                  <a:gd name="connsiteY7" fmla="*/ 223 h 80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038" h="805318">
                    <a:moveTo>
                      <a:pt x="74" y="223"/>
                    </a:moveTo>
                    <a:cubicBezTo>
                      <a:pt x="3249" y="7631"/>
                      <a:pt x="111728" y="203688"/>
                      <a:pt x="181049" y="309786"/>
                    </a:cubicBezTo>
                    <a:cubicBezTo>
                      <a:pt x="250370" y="415884"/>
                      <a:pt x="344826" y="555055"/>
                      <a:pt x="415999" y="636811"/>
                    </a:cubicBezTo>
                    <a:cubicBezTo>
                      <a:pt x="487172" y="718567"/>
                      <a:pt x="580834" y="782067"/>
                      <a:pt x="608086" y="800323"/>
                    </a:cubicBezTo>
                    <a:cubicBezTo>
                      <a:pt x="635338" y="818579"/>
                      <a:pt x="611790" y="783654"/>
                      <a:pt x="579511" y="746348"/>
                    </a:cubicBezTo>
                    <a:cubicBezTo>
                      <a:pt x="547232" y="709042"/>
                      <a:pt x="483996" y="656655"/>
                      <a:pt x="414411" y="576486"/>
                    </a:cubicBezTo>
                    <a:cubicBezTo>
                      <a:pt x="344826" y="496317"/>
                      <a:pt x="228145" y="359528"/>
                      <a:pt x="161999" y="265336"/>
                    </a:cubicBezTo>
                    <a:cubicBezTo>
                      <a:pt x="95853" y="171144"/>
                      <a:pt x="-3101" y="-7185"/>
                      <a:pt x="74" y="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フリーフォーム: 図形 1727">
                <a:extLst>
                  <a:ext uri="{FF2B5EF4-FFF2-40B4-BE49-F238E27FC236}">
                    <a16:creationId xmlns:a16="http://schemas.microsoft.com/office/drawing/2014/main" id="{3EF3FD5E-7452-46E1-A3FC-B0FF7BBE5564}"/>
                  </a:ext>
                </a:extLst>
              </p:cNvPr>
              <p:cNvSpPr/>
              <p:nvPr/>
            </p:nvSpPr>
            <p:spPr>
              <a:xfrm>
                <a:off x="6835775" y="9244013"/>
                <a:ext cx="544661" cy="106848"/>
              </a:xfrm>
              <a:custGeom>
                <a:avLst/>
                <a:gdLst>
                  <a:gd name="connsiteX0" fmla="*/ 0 w 544661"/>
                  <a:gd name="connsiteY0" fmla="*/ 0 h 106848"/>
                  <a:gd name="connsiteX1" fmla="*/ 323850 w 544661"/>
                  <a:gd name="connsiteY1" fmla="*/ 100012 h 106848"/>
                  <a:gd name="connsiteX2" fmla="*/ 544513 w 544661"/>
                  <a:gd name="connsiteY2" fmla="*/ 95250 h 106848"/>
                  <a:gd name="connsiteX3" fmla="*/ 352425 w 544661"/>
                  <a:gd name="connsiteY3" fmla="*/ 73025 h 106848"/>
                  <a:gd name="connsiteX4" fmla="*/ 0 w 544661"/>
                  <a:gd name="connsiteY4" fmla="*/ 0 h 10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661" h="106848">
                    <a:moveTo>
                      <a:pt x="0" y="0"/>
                    </a:moveTo>
                    <a:cubicBezTo>
                      <a:pt x="116549" y="42068"/>
                      <a:pt x="233098" y="84137"/>
                      <a:pt x="323850" y="100012"/>
                    </a:cubicBezTo>
                    <a:cubicBezTo>
                      <a:pt x="414602" y="115887"/>
                      <a:pt x="539751" y="99748"/>
                      <a:pt x="544513" y="95250"/>
                    </a:cubicBezTo>
                    <a:cubicBezTo>
                      <a:pt x="549275" y="90752"/>
                      <a:pt x="438679" y="84402"/>
                      <a:pt x="352425" y="730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フリーフォーム: 図形 1728">
                <a:extLst>
                  <a:ext uri="{FF2B5EF4-FFF2-40B4-BE49-F238E27FC236}">
                    <a16:creationId xmlns:a16="http://schemas.microsoft.com/office/drawing/2014/main" id="{0C6DDCF6-878B-4107-A5BA-4F359D6B5F0D}"/>
                  </a:ext>
                </a:extLst>
              </p:cNvPr>
              <p:cNvSpPr/>
              <p:nvPr/>
            </p:nvSpPr>
            <p:spPr>
              <a:xfrm>
                <a:off x="6375024" y="5816600"/>
                <a:ext cx="32708" cy="93974"/>
              </a:xfrm>
              <a:custGeom>
                <a:avLst/>
                <a:gdLst>
                  <a:gd name="connsiteX0" fmla="*/ 32126 w 32708"/>
                  <a:gd name="connsiteY0" fmla="*/ 0 h 93974"/>
                  <a:gd name="connsiteX1" fmla="*/ 19426 w 32708"/>
                  <a:gd name="connsiteY1" fmla="*/ 84667 h 93974"/>
                  <a:gd name="connsiteX2" fmla="*/ 376 w 32708"/>
                  <a:gd name="connsiteY2" fmla="*/ 84667 h 93974"/>
                  <a:gd name="connsiteX3" fmla="*/ 32126 w 32708"/>
                  <a:gd name="connsiteY3" fmla="*/ 0 h 9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08" h="93974">
                    <a:moveTo>
                      <a:pt x="32126" y="0"/>
                    </a:moveTo>
                    <a:cubicBezTo>
                      <a:pt x="35301" y="0"/>
                      <a:pt x="24718" y="70556"/>
                      <a:pt x="19426" y="84667"/>
                    </a:cubicBezTo>
                    <a:cubicBezTo>
                      <a:pt x="14134" y="98778"/>
                      <a:pt x="4609" y="95250"/>
                      <a:pt x="376" y="84667"/>
                    </a:cubicBezTo>
                    <a:cubicBezTo>
                      <a:pt x="-3857" y="74084"/>
                      <a:pt x="28951" y="0"/>
                      <a:pt x="32126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0" name="フリーフォーム: 図形 1729">
                <a:extLst>
                  <a:ext uri="{FF2B5EF4-FFF2-40B4-BE49-F238E27FC236}">
                    <a16:creationId xmlns:a16="http://schemas.microsoft.com/office/drawing/2014/main" id="{6E4A0009-0D86-4D3F-B82C-3FC4BA1B3553}"/>
                  </a:ext>
                </a:extLst>
              </p:cNvPr>
              <p:cNvSpPr/>
              <p:nvPr/>
            </p:nvSpPr>
            <p:spPr>
              <a:xfrm>
                <a:off x="6476728" y="5780617"/>
                <a:ext cx="38787" cy="141219"/>
              </a:xfrm>
              <a:custGeom>
                <a:avLst/>
                <a:gdLst>
                  <a:gd name="connsiteX0" fmla="*/ 38372 w 38787"/>
                  <a:gd name="connsiteY0" fmla="*/ 0 h 141219"/>
                  <a:gd name="connsiteX1" fmla="*/ 19322 w 38787"/>
                  <a:gd name="connsiteY1" fmla="*/ 127000 h 141219"/>
                  <a:gd name="connsiteX2" fmla="*/ 272 w 38787"/>
                  <a:gd name="connsiteY2" fmla="*/ 124883 h 141219"/>
                  <a:gd name="connsiteX3" fmla="*/ 38372 w 38787"/>
                  <a:gd name="connsiteY3" fmla="*/ 0 h 14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87" h="141219">
                    <a:moveTo>
                      <a:pt x="38372" y="0"/>
                    </a:moveTo>
                    <a:cubicBezTo>
                      <a:pt x="41547" y="353"/>
                      <a:pt x="25672" y="106186"/>
                      <a:pt x="19322" y="127000"/>
                    </a:cubicBezTo>
                    <a:cubicBezTo>
                      <a:pt x="12972" y="147814"/>
                      <a:pt x="4152" y="144639"/>
                      <a:pt x="272" y="124883"/>
                    </a:cubicBezTo>
                    <a:cubicBezTo>
                      <a:pt x="-3608" y="105127"/>
                      <a:pt x="35197" y="-353"/>
                      <a:pt x="3837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1" name="フリーフォーム: 図形 1730">
                <a:extLst>
                  <a:ext uri="{FF2B5EF4-FFF2-40B4-BE49-F238E27FC236}">
                    <a16:creationId xmlns:a16="http://schemas.microsoft.com/office/drawing/2014/main" id="{B293B150-39B3-4FD1-B215-CC6111D52602}"/>
                  </a:ext>
                </a:extLst>
              </p:cNvPr>
              <p:cNvSpPr/>
              <p:nvPr/>
            </p:nvSpPr>
            <p:spPr>
              <a:xfrm>
                <a:off x="6585646" y="5757309"/>
                <a:ext cx="48566" cy="190328"/>
              </a:xfrm>
              <a:custGeom>
                <a:avLst/>
                <a:gdLst>
                  <a:gd name="connsiteX0" fmla="*/ 45871 w 48566"/>
                  <a:gd name="connsiteY0" fmla="*/ 24 h 190328"/>
                  <a:gd name="connsiteX1" fmla="*/ 39521 w 48566"/>
                  <a:gd name="connsiteY1" fmla="*/ 173591 h 190328"/>
                  <a:gd name="connsiteX2" fmla="*/ 5654 w 48566"/>
                  <a:gd name="connsiteY2" fmla="*/ 182058 h 190328"/>
                  <a:gd name="connsiteX3" fmla="*/ 1421 w 48566"/>
                  <a:gd name="connsiteY3" fmla="*/ 160891 h 190328"/>
                  <a:gd name="connsiteX4" fmla="*/ 45871 w 48566"/>
                  <a:gd name="connsiteY4" fmla="*/ 24 h 19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66" h="190328">
                    <a:moveTo>
                      <a:pt x="45871" y="24"/>
                    </a:moveTo>
                    <a:cubicBezTo>
                      <a:pt x="52221" y="2141"/>
                      <a:pt x="46224" y="143252"/>
                      <a:pt x="39521" y="173591"/>
                    </a:cubicBezTo>
                    <a:cubicBezTo>
                      <a:pt x="32818" y="203930"/>
                      <a:pt x="12004" y="184175"/>
                      <a:pt x="5654" y="182058"/>
                    </a:cubicBezTo>
                    <a:cubicBezTo>
                      <a:pt x="-696" y="179941"/>
                      <a:pt x="-1048" y="187349"/>
                      <a:pt x="1421" y="160891"/>
                    </a:cubicBezTo>
                    <a:cubicBezTo>
                      <a:pt x="3890" y="134433"/>
                      <a:pt x="39521" y="-2093"/>
                      <a:pt x="45871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2" name="フリーフォーム: 図形 1731">
                <a:extLst>
                  <a:ext uri="{FF2B5EF4-FFF2-40B4-BE49-F238E27FC236}">
                    <a16:creationId xmlns:a16="http://schemas.microsoft.com/office/drawing/2014/main" id="{0F921AB9-1A90-4F4B-9522-3FAF174AC1A3}"/>
                  </a:ext>
                </a:extLst>
              </p:cNvPr>
              <p:cNvSpPr/>
              <p:nvPr/>
            </p:nvSpPr>
            <p:spPr>
              <a:xfrm>
                <a:off x="6712017" y="5733783"/>
                <a:ext cx="102063" cy="222633"/>
              </a:xfrm>
              <a:custGeom>
                <a:avLst/>
                <a:gdLst>
                  <a:gd name="connsiteX0" fmla="*/ 101533 w 102063"/>
                  <a:gd name="connsiteY0" fmla="*/ 267 h 222633"/>
                  <a:gd name="connsiteX1" fmla="*/ 44383 w 102063"/>
                  <a:gd name="connsiteY1" fmla="*/ 68000 h 222633"/>
                  <a:gd name="connsiteX2" fmla="*/ 35916 w 102063"/>
                  <a:gd name="connsiteY2" fmla="*/ 218284 h 222633"/>
                  <a:gd name="connsiteX3" fmla="*/ 14750 w 102063"/>
                  <a:gd name="connsiteY3" fmla="*/ 171717 h 222633"/>
                  <a:gd name="connsiteX4" fmla="*/ 6283 w 102063"/>
                  <a:gd name="connsiteY4" fmla="*/ 63767 h 222633"/>
                  <a:gd name="connsiteX5" fmla="*/ 6283 w 102063"/>
                  <a:gd name="connsiteY5" fmla="*/ 44717 h 222633"/>
                  <a:gd name="connsiteX6" fmla="*/ 101533 w 102063"/>
                  <a:gd name="connsiteY6" fmla="*/ 267 h 22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063" h="222633">
                    <a:moveTo>
                      <a:pt x="101533" y="267"/>
                    </a:moveTo>
                    <a:cubicBezTo>
                      <a:pt x="107883" y="4148"/>
                      <a:pt x="55319" y="31664"/>
                      <a:pt x="44383" y="68000"/>
                    </a:cubicBezTo>
                    <a:cubicBezTo>
                      <a:pt x="33447" y="104336"/>
                      <a:pt x="40855" y="200998"/>
                      <a:pt x="35916" y="218284"/>
                    </a:cubicBezTo>
                    <a:cubicBezTo>
                      <a:pt x="30977" y="235570"/>
                      <a:pt x="19689" y="197470"/>
                      <a:pt x="14750" y="171717"/>
                    </a:cubicBezTo>
                    <a:cubicBezTo>
                      <a:pt x="9811" y="145964"/>
                      <a:pt x="7694" y="84934"/>
                      <a:pt x="6283" y="63767"/>
                    </a:cubicBezTo>
                    <a:cubicBezTo>
                      <a:pt x="4872" y="42600"/>
                      <a:pt x="-7122" y="53536"/>
                      <a:pt x="6283" y="44717"/>
                    </a:cubicBezTo>
                    <a:cubicBezTo>
                      <a:pt x="19688" y="35898"/>
                      <a:pt x="95183" y="-3614"/>
                      <a:pt x="101533" y="26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3" name="フリーフォーム: 図形 1732">
                <a:extLst>
                  <a:ext uri="{FF2B5EF4-FFF2-40B4-BE49-F238E27FC236}">
                    <a16:creationId xmlns:a16="http://schemas.microsoft.com/office/drawing/2014/main" id="{6D9F58F7-18AA-4618-A8E6-8585E18E05F2}"/>
                  </a:ext>
                </a:extLst>
              </p:cNvPr>
              <p:cNvSpPr/>
              <p:nvPr/>
            </p:nvSpPr>
            <p:spPr>
              <a:xfrm>
                <a:off x="6843310" y="5797995"/>
                <a:ext cx="97400" cy="233009"/>
              </a:xfrm>
              <a:custGeom>
                <a:avLst/>
                <a:gdLst>
                  <a:gd name="connsiteX0" fmla="*/ 97240 w 97400"/>
                  <a:gd name="connsiteY0" fmla="*/ 1672 h 233009"/>
                  <a:gd name="connsiteX1" fmla="*/ 29507 w 97400"/>
                  <a:gd name="connsiteY1" fmla="*/ 223922 h 233009"/>
                  <a:gd name="connsiteX2" fmla="*/ 4107 w 97400"/>
                  <a:gd name="connsiteY2" fmla="*/ 183705 h 233009"/>
                  <a:gd name="connsiteX3" fmla="*/ 8340 w 97400"/>
                  <a:gd name="connsiteY3" fmla="*/ 124438 h 233009"/>
                  <a:gd name="connsiteX4" fmla="*/ 97240 w 97400"/>
                  <a:gd name="connsiteY4" fmla="*/ 1672 h 23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00" h="233009">
                    <a:moveTo>
                      <a:pt x="97240" y="1672"/>
                    </a:moveTo>
                    <a:cubicBezTo>
                      <a:pt x="100768" y="18253"/>
                      <a:pt x="45029" y="193583"/>
                      <a:pt x="29507" y="223922"/>
                    </a:cubicBezTo>
                    <a:cubicBezTo>
                      <a:pt x="13985" y="254261"/>
                      <a:pt x="7635" y="200286"/>
                      <a:pt x="4107" y="183705"/>
                    </a:cubicBezTo>
                    <a:cubicBezTo>
                      <a:pt x="579" y="167124"/>
                      <a:pt x="-4713" y="152307"/>
                      <a:pt x="8340" y="124438"/>
                    </a:cubicBezTo>
                    <a:cubicBezTo>
                      <a:pt x="21393" y="96569"/>
                      <a:pt x="93712" y="-14909"/>
                      <a:pt x="97240" y="167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4" name="フリーフォーム: 図形 1733">
                <a:extLst>
                  <a:ext uri="{FF2B5EF4-FFF2-40B4-BE49-F238E27FC236}">
                    <a16:creationId xmlns:a16="http://schemas.microsoft.com/office/drawing/2014/main" id="{55465A0F-72CE-42E2-86D8-D86621DD8B15}"/>
                  </a:ext>
                </a:extLst>
              </p:cNvPr>
              <p:cNvSpPr/>
              <p:nvPr/>
            </p:nvSpPr>
            <p:spPr>
              <a:xfrm>
                <a:off x="6965237" y="5700131"/>
                <a:ext cx="126082" cy="454343"/>
              </a:xfrm>
              <a:custGeom>
                <a:avLst/>
                <a:gdLst>
                  <a:gd name="connsiteX0" fmla="*/ 102313 w 126082"/>
                  <a:gd name="connsiteY0" fmla="*/ 52 h 454343"/>
                  <a:gd name="connsiteX1" fmla="*/ 125596 w 126082"/>
                  <a:gd name="connsiteY1" fmla="*/ 110119 h 454343"/>
                  <a:gd name="connsiteX2" fmla="*/ 76913 w 126082"/>
                  <a:gd name="connsiteY2" fmla="*/ 302736 h 454343"/>
                  <a:gd name="connsiteX3" fmla="*/ 40930 w 126082"/>
                  <a:gd name="connsiteY3" fmla="*/ 438202 h 454343"/>
                  <a:gd name="connsiteX4" fmla="*/ 32463 w 126082"/>
                  <a:gd name="connsiteY4" fmla="*/ 446669 h 454343"/>
                  <a:gd name="connsiteX5" fmla="*/ 7063 w 126082"/>
                  <a:gd name="connsiteY5" fmla="*/ 391636 h 454343"/>
                  <a:gd name="connsiteX6" fmla="*/ 9180 w 126082"/>
                  <a:gd name="connsiteY6" fmla="*/ 345069 h 454343"/>
                  <a:gd name="connsiteX7" fmla="*/ 108663 w 126082"/>
                  <a:gd name="connsiteY7" fmla="*/ 122819 h 454343"/>
                  <a:gd name="connsiteX8" fmla="*/ 102313 w 126082"/>
                  <a:gd name="connsiteY8" fmla="*/ 52 h 45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082" h="454343">
                    <a:moveTo>
                      <a:pt x="102313" y="52"/>
                    </a:moveTo>
                    <a:cubicBezTo>
                      <a:pt x="105135" y="-2065"/>
                      <a:pt x="129829" y="59672"/>
                      <a:pt x="125596" y="110119"/>
                    </a:cubicBezTo>
                    <a:cubicBezTo>
                      <a:pt x="121363" y="160566"/>
                      <a:pt x="91024" y="248056"/>
                      <a:pt x="76913" y="302736"/>
                    </a:cubicBezTo>
                    <a:cubicBezTo>
                      <a:pt x="62802" y="357417"/>
                      <a:pt x="48338" y="414213"/>
                      <a:pt x="40930" y="438202"/>
                    </a:cubicBezTo>
                    <a:cubicBezTo>
                      <a:pt x="33522" y="462191"/>
                      <a:pt x="38107" y="454430"/>
                      <a:pt x="32463" y="446669"/>
                    </a:cubicBezTo>
                    <a:cubicBezTo>
                      <a:pt x="26818" y="438908"/>
                      <a:pt x="10943" y="408569"/>
                      <a:pt x="7063" y="391636"/>
                    </a:cubicBezTo>
                    <a:cubicBezTo>
                      <a:pt x="3182" y="374703"/>
                      <a:pt x="-7753" y="389872"/>
                      <a:pt x="9180" y="345069"/>
                    </a:cubicBezTo>
                    <a:cubicBezTo>
                      <a:pt x="26113" y="300266"/>
                      <a:pt x="95610" y="177147"/>
                      <a:pt x="108663" y="122819"/>
                    </a:cubicBezTo>
                    <a:cubicBezTo>
                      <a:pt x="121716" y="68491"/>
                      <a:pt x="99491" y="2169"/>
                      <a:pt x="102313" y="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5" name="フリーフォーム: 図形 1734">
                <a:extLst>
                  <a:ext uri="{FF2B5EF4-FFF2-40B4-BE49-F238E27FC236}">
                    <a16:creationId xmlns:a16="http://schemas.microsoft.com/office/drawing/2014/main" id="{13B7E933-AF27-4593-A518-31E7EA0FBEF6}"/>
                  </a:ext>
                </a:extLst>
              </p:cNvPr>
              <p:cNvSpPr/>
              <p:nvPr/>
            </p:nvSpPr>
            <p:spPr>
              <a:xfrm>
                <a:off x="7115797" y="6019155"/>
                <a:ext cx="115650" cy="275973"/>
              </a:xfrm>
              <a:custGeom>
                <a:avLst/>
                <a:gdLst>
                  <a:gd name="connsiteX0" fmla="*/ 114736 w 115650"/>
                  <a:gd name="connsiteY0" fmla="*/ 645 h 275973"/>
                  <a:gd name="connsiteX1" fmla="*/ 63936 w 115650"/>
                  <a:gd name="connsiteY1" fmla="*/ 153045 h 275973"/>
                  <a:gd name="connsiteX2" fmla="*/ 25836 w 115650"/>
                  <a:gd name="connsiteY2" fmla="*/ 244062 h 275973"/>
                  <a:gd name="connsiteX3" fmla="*/ 6786 w 115650"/>
                  <a:gd name="connsiteY3" fmla="*/ 275812 h 275973"/>
                  <a:gd name="connsiteX4" fmla="*/ 436 w 115650"/>
                  <a:gd name="connsiteY4" fmla="*/ 254645 h 275973"/>
                  <a:gd name="connsiteX5" fmla="*/ 17370 w 115650"/>
                  <a:gd name="connsiteY5" fmla="*/ 216545 h 275973"/>
                  <a:gd name="connsiteX6" fmla="*/ 114736 w 115650"/>
                  <a:gd name="connsiteY6" fmla="*/ 645 h 27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50" h="275973">
                    <a:moveTo>
                      <a:pt x="114736" y="645"/>
                    </a:moveTo>
                    <a:cubicBezTo>
                      <a:pt x="122497" y="-9938"/>
                      <a:pt x="78753" y="112476"/>
                      <a:pt x="63936" y="153045"/>
                    </a:cubicBezTo>
                    <a:cubicBezTo>
                      <a:pt x="49119" y="193614"/>
                      <a:pt x="35361" y="223601"/>
                      <a:pt x="25836" y="244062"/>
                    </a:cubicBezTo>
                    <a:cubicBezTo>
                      <a:pt x="16311" y="264523"/>
                      <a:pt x="11019" y="274048"/>
                      <a:pt x="6786" y="275812"/>
                    </a:cubicBezTo>
                    <a:cubicBezTo>
                      <a:pt x="2553" y="277576"/>
                      <a:pt x="-1328" y="264523"/>
                      <a:pt x="436" y="254645"/>
                    </a:cubicBezTo>
                    <a:cubicBezTo>
                      <a:pt x="2200" y="244767"/>
                      <a:pt x="1848" y="257467"/>
                      <a:pt x="17370" y="216545"/>
                    </a:cubicBezTo>
                    <a:cubicBezTo>
                      <a:pt x="32892" y="175623"/>
                      <a:pt x="106975" y="11228"/>
                      <a:pt x="114736" y="6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6" name="フリーフォーム: 図形 1735">
                <a:extLst>
                  <a:ext uri="{FF2B5EF4-FFF2-40B4-BE49-F238E27FC236}">
                    <a16:creationId xmlns:a16="http://schemas.microsoft.com/office/drawing/2014/main" id="{A04F0944-BAD6-4CB6-B08E-DD744B51E59C}"/>
                  </a:ext>
                </a:extLst>
              </p:cNvPr>
              <p:cNvSpPr/>
              <p:nvPr/>
            </p:nvSpPr>
            <p:spPr>
              <a:xfrm>
                <a:off x="7255555" y="5822808"/>
                <a:ext cx="171894" cy="660619"/>
              </a:xfrm>
              <a:custGeom>
                <a:avLst/>
                <a:gdLst>
                  <a:gd name="connsiteX0" fmla="*/ 106212 w 171894"/>
                  <a:gd name="connsiteY0" fmla="*/ 14959 h 660619"/>
                  <a:gd name="connsiteX1" fmla="*/ 159128 w 171894"/>
                  <a:gd name="connsiteY1" fmla="*/ 156775 h 660619"/>
                  <a:gd name="connsiteX2" fmla="*/ 144312 w 171894"/>
                  <a:gd name="connsiteY2" fmla="*/ 336692 h 660619"/>
                  <a:gd name="connsiteX3" fmla="*/ 78695 w 171894"/>
                  <a:gd name="connsiteY3" fmla="*/ 508142 h 660619"/>
                  <a:gd name="connsiteX4" fmla="*/ 6728 w 171894"/>
                  <a:gd name="connsiteY4" fmla="*/ 654192 h 660619"/>
                  <a:gd name="connsiteX5" fmla="*/ 8845 w 171894"/>
                  <a:gd name="connsiteY5" fmla="*/ 620325 h 660619"/>
                  <a:gd name="connsiteX6" fmla="*/ 57528 w 171894"/>
                  <a:gd name="connsiteY6" fmla="*/ 491209 h 660619"/>
                  <a:gd name="connsiteX7" fmla="*/ 121028 w 171894"/>
                  <a:gd name="connsiteY7" fmla="*/ 260492 h 660619"/>
                  <a:gd name="connsiteX8" fmla="*/ 171828 w 171894"/>
                  <a:gd name="connsiteY8" fmla="*/ 29775 h 660619"/>
                  <a:gd name="connsiteX9" fmla="*/ 106212 w 171894"/>
                  <a:gd name="connsiteY9" fmla="*/ 14959 h 66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94" h="660619">
                    <a:moveTo>
                      <a:pt x="106212" y="14959"/>
                    </a:moveTo>
                    <a:cubicBezTo>
                      <a:pt x="104095" y="36126"/>
                      <a:pt x="152778" y="103153"/>
                      <a:pt x="159128" y="156775"/>
                    </a:cubicBezTo>
                    <a:cubicBezTo>
                      <a:pt x="165478" y="210397"/>
                      <a:pt x="157717" y="278131"/>
                      <a:pt x="144312" y="336692"/>
                    </a:cubicBezTo>
                    <a:cubicBezTo>
                      <a:pt x="130907" y="395253"/>
                      <a:pt x="101626" y="455225"/>
                      <a:pt x="78695" y="508142"/>
                    </a:cubicBezTo>
                    <a:cubicBezTo>
                      <a:pt x="55764" y="561059"/>
                      <a:pt x="18370" y="635495"/>
                      <a:pt x="6728" y="654192"/>
                    </a:cubicBezTo>
                    <a:cubicBezTo>
                      <a:pt x="-4914" y="672889"/>
                      <a:pt x="378" y="647489"/>
                      <a:pt x="8845" y="620325"/>
                    </a:cubicBezTo>
                    <a:cubicBezTo>
                      <a:pt x="17312" y="593161"/>
                      <a:pt x="38831" y="551181"/>
                      <a:pt x="57528" y="491209"/>
                    </a:cubicBezTo>
                    <a:cubicBezTo>
                      <a:pt x="76225" y="431237"/>
                      <a:pt x="101978" y="337398"/>
                      <a:pt x="121028" y="260492"/>
                    </a:cubicBezTo>
                    <a:cubicBezTo>
                      <a:pt x="140078" y="183586"/>
                      <a:pt x="173592" y="67522"/>
                      <a:pt x="171828" y="29775"/>
                    </a:cubicBezTo>
                    <a:cubicBezTo>
                      <a:pt x="170064" y="-7972"/>
                      <a:pt x="108329" y="-6208"/>
                      <a:pt x="106212" y="149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7" name="フリーフォーム: 図形 1736">
                <a:extLst>
                  <a:ext uri="{FF2B5EF4-FFF2-40B4-BE49-F238E27FC236}">
                    <a16:creationId xmlns:a16="http://schemas.microsoft.com/office/drawing/2014/main" id="{56D408C5-B479-4142-AABB-E50DC81BBB5B}"/>
                  </a:ext>
                </a:extLst>
              </p:cNvPr>
              <p:cNvSpPr/>
              <p:nvPr/>
            </p:nvSpPr>
            <p:spPr>
              <a:xfrm>
                <a:off x="7138041" y="5908200"/>
                <a:ext cx="450085" cy="153902"/>
              </a:xfrm>
              <a:custGeom>
                <a:avLst/>
                <a:gdLst>
                  <a:gd name="connsiteX0" fmla="*/ 1476 w 450085"/>
                  <a:gd name="connsiteY0" fmla="*/ 31167 h 153902"/>
                  <a:gd name="connsiteX1" fmla="*/ 221609 w 450085"/>
                  <a:gd name="connsiteY1" fmla="*/ 56567 h 153902"/>
                  <a:gd name="connsiteX2" fmla="*/ 437509 w 450085"/>
                  <a:gd name="connsiteY2" fmla="*/ 151817 h 153902"/>
                  <a:gd name="connsiteX3" fmla="*/ 407876 w 450085"/>
                  <a:gd name="connsiteY3" fmla="*/ 117950 h 153902"/>
                  <a:gd name="connsiteX4" fmla="*/ 270292 w 450085"/>
                  <a:gd name="connsiteY4" fmla="*/ 67150 h 153902"/>
                  <a:gd name="connsiteX5" fmla="*/ 130592 w 450085"/>
                  <a:gd name="connsiteY5" fmla="*/ 1533 h 153902"/>
                  <a:gd name="connsiteX6" fmla="*/ 1476 w 450085"/>
                  <a:gd name="connsiteY6" fmla="*/ 31167 h 15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085" h="153902">
                    <a:moveTo>
                      <a:pt x="1476" y="31167"/>
                    </a:moveTo>
                    <a:cubicBezTo>
                      <a:pt x="16645" y="40339"/>
                      <a:pt x="148937" y="36459"/>
                      <a:pt x="221609" y="56567"/>
                    </a:cubicBezTo>
                    <a:cubicBezTo>
                      <a:pt x="294281" y="76675"/>
                      <a:pt x="406465" y="141587"/>
                      <a:pt x="437509" y="151817"/>
                    </a:cubicBezTo>
                    <a:cubicBezTo>
                      <a:pt x="468553" y="162047"/>
                      <a:pt x="435745" y="132061"/>
                      <a:pt x="407876" y="117950"/>
                    </a:cubicBezTo>
                    <a:cubicBezTo>
                      <a:pt x="380007" y="103839"/>
                      <a:pt x="316506" y="86553"/>
                      <a:pt x="270292" y="67150"/>
                    </a:cubicBezTo>
                    <a:cubicBezTo>
                      <a:pt x="224078" y="47747"/>
                      <a:pt x="169045" y="10000"/>
                      <a:pt x="130592" y="1533"/>
                    </a:cubicBezTo>
                    <a:cubicBezTo>
                      <a:pt x="92139" y="-6934"/>
                      <a:pt x="-13693" y="21995"/>
                      <a:pt x="1476" y="3116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8" name="フリーフォーム: 図形 1737">
                <a:extLst>
                  <a:ext uri="{FF2B5EF4-FFF2-40B4-BE49-F238E27FC236}">
                    <a16:creationId xmlns:a16="http://schemas.microsoft.com/office/drawing/2014/main" id="{2306D871-8F8E-420B-8DE9-8537532FB476}"/>
                  </a:ext>
                </a:extLst>
              </p:cNvPr>
              <p:cNvSpPr/>
              <p:nvPr/>
            </p:nvSpPr>
            <p:spPr>
              <a:xfrm>
                <a:off x="7447340" y="5781170"/>
                <a:ext cx="58397" cy="149059"/>
              </a:xfrm>
              <a:custGeom>
                <a:avLst/>
                <a:gdLst>
                  <a:gd name="connsiteX0" fmla="*/ 3327 w 58397"/>
                  <a:gd name="connsiteY0" fmla="*/ 1563 h 149059"/>
                  <a:gd name="connsiteX1" fmla="*/ 58360 w 58397"/>
                  <a:gd name="connsiteY1" fmla="*/ 147613 h 149059"/>
                  <a:gd name="connsiteX2" fmla="*/ 11793 w 58397"/>
                  <a:gd name="connsiteY2" fmla="*/ 73530 h 149059"/>
                  <a:gd name="connsiteX3" fmla="*/ 3327 w 58397"/>
                  <a:gd name="connsiteY3" fmla="*/ 1563 h 14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97" h="149059">
                    <a:moveTo>
                      <a:pt x="3327" y="1563"/>
                    </a:moveTo>
                    <a:cubicBezTo>
                      <a:pt x="11088" y="13910"/>
                      <a:pt x="56949" y="135619"/>
                      <a:pt x="58360" y="147613"/>
                    </a:cubicBezTo>
                    <a:cubicBezTo>
                      <a:pt x="59771" y="159607"/>
                      <a:pt x="20965" y="93638"/>
                      <a:pt x="11793" y="73530"/>
                    </a:cubicBezTo>
                    <a:cubicBezTo>
                      <a:pt x="2621" y="53422"/>
                      <a:pt x="-4434" y="-10784"/>
                      <a:pt x="3327" y="15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9" name="フリーフォーム: 図形 1738">
                <a:extLst>
                  <a:ext uri="{FF2B5EF4-FFF2-40B4-BE49-F238E27FC236}">
                    <a16:creationId xmlns:a16="http://schemas.microsoft.com/office/drawing/2014/main" id="{072EE9BA-F426-4706-8A24-7C8B7F3224A6}"/>
                  </a:ext>
                </a:extLst>
              </p:cNvPr>
              <p:cNvSpPr/>
              <p:nvPr/>
            </p:nvSpPr>
            <p:spPr>
              <a:xfrm>
                <a:off x="7605960" y="6015189"/>
                <a:ext cx="410078" cy="316168"/>
              </a:xfrm>
              <a:custGeom>
                <a:avLst/>
                <a:gdLst>
                  <a:gd name="connsiteX0" fmla="*/ 3457 w 410078"/>
                  <a:gd name="connsiteY0" fmla="*/ 4611 h 316168"/>
                  <a:gd name="connsiteX1" fmla="*/ 388690 w 410078"/>
                  <a:gd name="connsiteY1" fmla="*/ 305178 h 316168"/>
                  <a:gd name="connsiteX2" fmla="*/ 344240 w 410078"/>
                  <a:gd name="connsiteY2" fmla="*/ 239561 h 316168"/>
                  <a:gd name="connsiteX3" fmla="*/ 206657 w 410078"/>
                  <a:gd name="connsiteY3" fmla="*/ 131611 h 316168"/>
                  <a:gd name="connsiteX4" fmla="*/ 3457 w 410078"/>
                  <a:gd name="connsiteY4" fmla="*/ 4611 h 31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0078" h="316168">
                    <a:moveTo>
                      <a:pt x="3457" y="4611"/>
                    </a:moveTo>
                    <a:cubicBezTo>
                      <a:pt x="33796" y="33539"/>
                      <a:pt x="331893" y="266020"/>
                      <a:pt x="388690" y="305178"/>
                    </a:cubicBezTo>
                    <a:cubicBezTo>
                      <a:pt x="445487" y="344336"/>
                      <a:pt x="374579" y="268489"/>
                      <a:pt x="344240" y="239561"/>
                    </a:cubicBezTo>
                    <a:cubicBezTo>
                      <a:pt x="313901" y="210633"/>
                      <a:pt x="262396" y="172533"/>
                      <a:pt x="206657" y="131611"/>
                    </a:cubicBezTo>
                    <a:cubicBezTo>
                      <a:pt x="150918" y="90689"/>
                      <a:pt x="-26882" y="-24317"/>
                      <a:pt x="3457" y="46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0" name="フリーフォーム: 図形 1739">
                <a:extLst>
                  <a:ext uri="{FF2B5EF4-FFF2-40B4-BE49-F238E27FC236}">
                    <a16:creationId xmlns:a16="http://schemas.microsoft.com/office/drawing/2014/main" id="{BED5783F-29F3-4234-AF0E-51F0C9180FF6}"/>
                  </a:ext>
                </a:extLst>
              </p:cNvPr>
              <p:cNvSpPr/>
              <p:nvPr/>
            </p:nvSpPr>
            <p:spPr>
              <a:xfrm>
                <a:off x="7759528" y="6004419"/>
                <a:ext cx="82117" cy="291878"/>
              </a:xfrm>
              <a:custGeom>
                <a:avLst/>
                <a:gdLst>
                  <a:gd name="connsiteX0" fmla="*/ 34039 w 82117"/>
                  <a:gd name="connsiteY0" fmla="*/ 11148 h 291878"/>
                  <a:gd name="connsiteX1" fmla="*/ 70022 w 82117"/>
                  <a:gd name="connsiteY1" fmla="*/ 263031 h 291878"/>
                  <a:gd name="connsiteX2" fmla="*/ 78489 w 82117"/>
                  <a:gd name="connsiteY2" fmla="*/ 277848 h 291878"/>
                  <a:gd name="connsiteX3" fmla="*/ 14989 w 82117"/>
                  <a:gd name="connsiteY3" fmla="*/ 186831 h 291878"/>
                  <a:gd name="connsiteX4" fmla="*/ 172 w 82117"/>
                  <a:gd name="connsiteY4" fmla="*/ 57714 h 291878"/>
                  <a:gd name="connsiteX5" fmla="*/ 34039 w 82117"/>
                  <a:gd name="connsiteY5" fmla="*/ 11148 h 29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17" h="291878">
                    <a:moveTo>
                      <a:pt x="34039" y="11148"/>
                    </a:moveTo>
                    <a:cubicBezTo>
                      <a:pt x="45681" y="45368"/>
                      <a:pt x="62614" y="218581"/>
                      <a:pt x="70022" y="263031"/>
                    </a:cubicBezTo>
                    <a:cubicBezTo>
                      <a:pt x="77430" y="307481"/>
                      <a:pt x="87661" y="290548"/>
                      <a:pt x="78489" y="277848"/>
                    </a:cubicBezTo>
                    <a:cubicBezTo>
                      <a:pt x="69317" y="265148"/>
                      <a:pt x="28042" y="223520"/>
                      <a:pt x="14989" y="186831"/>
                    </a:cubicBezTo>
                    <a:cubicBezTo>
                      <a:pt x="1936" y="150142"/>
                      <a:pt x="2641" y="85584"/>
                      <a:pt x="172" y="57714"/>
                    </a:cubicBezTo>
                    <a:cubicBezTo>
                      <a:pt x="-2298" y="29845"/>
                      <a:pt x="22397" y="-23072"/>
                      <a:pt x="34039" y="111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1" name="フリーフォーム: 図形 1740">
                <a:extLst>
                  <a:ext uri="{FF2B5EF4-FFF2-40B4-BE49-F238E27FC236}">
                    <a16:creationId xmlns:a16="http://schemas.microsoft.com/office/drawing/2014/main" id="{718E358C-620A-4ABB-B33D-A47F6531BE35}"/>
                  </a:ext>
                </a:extLst>
              </p:cNvPr>
              <p:cNvSpPr/>
              <p:nvPr/>
            </p:nvSpPr>
            <p:spPr>
              <a:xfrm>
                <a:off x="7340597" y="6425864"/>
                <a:ext cx="184167" cy="288216"/>
              </a:xfrm>
              <a:custGeom>
                <a:avLst/>
                <a:gdLst>
                  <a:gd name="connsiteX0" fmla="*/ 184153 w 184167"/>
                  <a:gd name="connsiteY0" fmla="*/ 336 h 288216"/>
                  <a:gd name="connsiteX1" fmla="*/ 61386 w 184167"/>
                  <a:gd name="connsiteY1" fmla="*/ 260686 h 288216"/>
                  <a:gd name="connsiteX2" fmla="*/ 55036 w 184167"/>
                  <a:gd name="connsiteY2" fmla="*/ 273386 h 288216"/>
                  <a:gd name="connsiteX3" fmla="*/ 3 w 184167"/>
                  <a:gd name="connsiteY3" fmla="*/ 197186 h 288216"/>
                  <a:gd name="connsiteX4" fmla="*/ 52920 w 184167"/>
                  <a:gd name="connsiteY4" fmla="*/ 205653 h 288216"/>
                  <a:gd name="connsiteX5" fmla="*/ 184153 w 184167"/>
                  <a:gd name="connsiteY5" fmla="*/ 336 h 288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67" h="288216">
                    <a:moveTo>
                      <a:pt x="184153" y="336"/>
                    </a:moveTo>
                    <a:cubicBezTo>
                      <a:pt x="185564" y="9508"/>
                      <a:pt x="82905" y="215178"/>
                      <a:pt x="61386" y="260686"/>
                    </a:cubicBezTo>
                    <a:cubicBezTo>
                      <a:pt x="39867" y="306194"/>
                      <a:pt x="65266" y="283969"/>
                      <a:pt x="55036" y="273386"/>
                    </a:cubicBezTo>
                    <a:cubicBezTo>
                      <a:pt x="44805" y="262803"/>
                      <a:pt x="356" y="208475"/>
                      <a:pt x="3" y="197186"/>
                    </a:cubicBezTo>
                    <a:cubicBezTo>
                      <a:pt x="-350" y="185897"/>
                      <a:pt x="24345" y="238814"/>
                      <a:pt x="52920" y="205653"/>
                    </a:cubicBezTo>
                    <a:cubicBezTo>
                      <a:pt x="81495" y="172492"/>
                      <a:pt x="182742" y="-8836"/>
                      <a:pt x="184153" y="3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2" name="フリーフォーム: 図形 1741">
                <a:extLst>
                  <a:ext uri="{FF2B5EF4-FFF2-40B4-BE49-F238E27FC236}">
                    <a16:creationId xmlns:a16="http://schemas.microsoft.com/office/drawing/2014/main" id="{60D9C4F0-6FEE-4E1D-A129-7592F90ABDE6}"/>
                  </a:ext>
                </a:extLst>
              </p:cNvPr>
              <p:cNvSpPr/>
              <p:nvPr/>
            </p:nvSpPr>
            <p:spPr>
              <a:xfrm>
                <a:off x="7427383" y="6277641"/>
                <a:ext cx="482823" cy="263038"/>
              </a:xfrm>
              <a:custGeom>
                <a:avLst/>
                <a:gdLst>
                  <a:gd name="connsiteX0" fmla="*/ 0 w 482823"/>
                  <a:gd name="connsiteY0" fmla="*/ 392 h 263038"/>
                  <a:gd name="connsiteX1" fmla="*/ 256117 w 482823"/>
                  <a:gd name="connsiteY1" fmla="*/ 82942 h 263038"/>
                  <a:gd name="connsiteX2" fmla="*/ 311150 w 482823"/>
                  <a:gd name="connsiteY2" fmla="*/ 135859 h 263038"/>
                  <a:gd name="connsiteX3" fmla="*/ 478367 w 482823"/>
                  <a:gd name="connsiteY3" fmla="*/ 262859 h 263038"/>
                  <a:gd name="connsiteX4" fmla="*/ 419100 w 482823"/>
                  <a:gd name="connsiteY4" fmla="*/ 161259 h 263038"/>
                  <a:gd name="connsiteX5" fmla="*/ 254000 w 482823"/>
                  <a:gd name="connsiteY5" fmla="*/ 57542 h 263038"/>
                  <a:gd name="connsiteX6" fmla="*/ 0 w 482823"/>
                  <a:gd name="connsiteY6" fmla="*/ 392 h 26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2823" h="263038">
                    <a:moveTo>
                      <a:pt x="0" y="392"/>
                    </a:moveTo>
                    <a:cubicBezTo>
                      <a:pt x="353" y="4625"/>
                      <a:pt x="204259" y="60364"/>
                      <a:pt x="256117" y="82942"/>
                    </a:cubicBezTo>
                    <a:cubicBezTo>
                      <a:pt x="307975" y="105520"/>
                      <a:pt x="274108" y="105873"/>
                      <a:pt x="311150" y="135859"/>
                    </a:cubicBezTo>
                    <a:cubicBezTo>
                      <a:pt x="348192" y="165845"/>
                      <a:pt x="460375" y="258626"/>
                      <a:pt x="478367" y="262859"/>
                    </a:cubicBezTo>
                    <a:cubicBezTo>
                      <a:pt x="496359" y="267092"/>
                      <a:pt x="456494" y="195478"/>
                      <a:pt x="419100" y="161259"/>
                    </a:cubicBezTo>
                    <a:cubicBezTo>
                      <a:pt x="381706" y="127040"/>
                      <a:pt x="319617" y="88234"/>
                      <a:pt x="254000" y="57542"/>
                    </a:cubicBezTo>
                    <a:cubicBezTo>
                      <a:pt x="188383" y="26850"/>
                      <a:pt x="-353" y="-3841"/>
                      <a:pt x="0" y="3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3" name="フリーフォーム: 図形 1742">
                <a:extLst>
                  <a:ext uri="{FF2B5EF4-FFF2-40B4-BE49-F238E27FC236}">
                    <a16:creationId xmlns:a16="http://schemas.microsoft.com/office/drawing/2014/main" id="{0BC5F170-9D64-43F1-8205-FF98B228DA77}"/>
                  </a:ext>
                </a:extLst>
              </p:cNvPr>
              <p:cNvSpPr/>
              <p:nvPr/>
            </p:nvSpPr>
            <p:spPr>
              <a:xfrm>
                <a:off x="7691020" y="6178248"/>
                <a:ext cx="80234" cy="517201"/>
              </a:xfrm>
              <a:custGeom>
                <a:avLst/>
                <a:gdLst>
                  <a:gd name="connsiteX0" fmla="*/ 947 w 80234"/>
                  <a:gd name="connsiteY0" fmla="*/ 10885 h 517201"/>
                  <a:gd name="connsiteX1" fmla="*/ 45397 w 80234"/>
                  <a:gd name="connsiteY1" fmla="*/ 341085 h 517201"/>
                  <a:gd name="connsiteX2" fmla="*/ 947 w 80234"/>
                  <a:gd name="connsiteY2" fmla="*/ 516769 h 517201"/>
                  <a:gd name="connsiteX3" fmla="*/ 19997 w 80234"/>
                  <a:gd name="connsiteY3" fmla="*/ 385535 h 517201"/>
                  <a:gd name="connsiteX4" fmla="*/ 77147 w 80234"/>
                  <a:gd name="connsiteY4" fmla="*/ 222552 h 517201"/>
                  <a:gd name="connsiteX5" fmla="*/ 66563 w 80234"/>
                  <a:gd name="connsiteY5" fmla="*/ 93435 h 517201"/>
                  <a:gd name="connsiteX6" fmla="*/ 947 w 80234"/>
                  <a:gd name="connsiteY6" fmla="*/ 10885 h 5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234" h="517201">
                    <a:moveTo>
                      <a:pt x="947" y="10885"/>
                    </a:moveTo>
                    <a:cubicBezTo>
                      <a:pt x="-2581" y="52160"/>
                      <a:pt x="45397" y="256771"/>
                      <a:pt x="45397" y="341085"/>
                    </a:cubicBezTo>
                    <a:cubicBezTo>
                      <a:pt x="45397" y="425399"/>
                      <a:pt x="5180" y="509361"/>
                      <a:pt x="947" y="516769"/>
                    </a:cubicBezTo>
                    <a:cubicBezTo>
                      <a:pt x="-3286" y="524177"/>
                      <a:pt x="7297" y="434571"/>
                      <a:pt x="19997" y="385535"/>
                    </a:cubicBezTo>
                    <a:cubicBezTo>
                      <a:pt x="32697" y="336499"/>
                      <a:pt x="69386" y="271235"/>
                      <a:pt x="77147" y="222552"/>
                    </a:cubicBezTo>
                    <a:cubicBezTo>
                      <a:pt x="84908" y="173869"/>
                      <a:pt x="76794" y="130477"/>
                      <a:pt x="66563" y="93435"/>
                    </a:cubicBezTo>
                    <a:cubicBezTo>
                      <a:pt x="56332" y="56393"/>
                      <a:pt x="4475" y="-30390"/>
                      <a:pt x="947" y="108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4" name="フリーフォーム: 図形 1743">
                <a:extLst>
                  <a:ext uri="{FF2B5EF4-FFF2-40B4-BE49-F238E27FC236}">
                    <a16:creationId xmlns:a16="http://schemas.microsoft.com/office/drawing/2014/main" id="{8CB33591-9515-4945-81E2-848EFE83EE59}"/>
                  </a:ext>
                </a:extLst>
              </p:cNvPr>
              <p:cNvSpPr/>
              <p:nvPr/>
            </p:nvSpPr>
            <p:spPr>
              <a:xfrm>
                <a:off x="7466882" y="6413105"/>
                <a:ext cx="239650" cy="470388"/>
              </a:xfrm>
              <a:custGeom>
                <a:avLst/>
                <a:gdLst>
                  <a:gd name="connsiteX0" fmla="*/ 235668 w 239650"/>
                  <a:gd name="connsiteY0" fmla="*/ 17328 h 470388"/>
                  <a:gd name="connsiteX1" fmla="*/ 203918 w 239650"/>
                  <a:gd name="connsiteY1" fmla="*/ 72362 h 470388"/>
                  <a:gd name="connsiteX2" fmla="*/ 102318 w 239650"/>
                  <a:gd name="connsiteY2" fmla="*/ 366578 h 470388"/>
                  <a:gd name="connsiteX3" fmla="*/ 40935 w 239650"/>
                  <a:gd name="connsiteY3" fmla="*/ 432195 h 470388"/>
                  <a:gd name="connsiteX4" fmla="*/ 718 w 239650"/>
                  <a:gd name="connsiteY4" fmla="*/ 470295 h 470388"/>
                  <a:gd name="connsiteX5" fmla="*/ 74801 w 239650"/>
                  <a:gd name="connsiteY5" fmla="*/ 438545 h 470388"/>
                  <a:gd name="connsiteX6" fmla="*/ 123485 w 239650"/>
                  <a:gd name="connsiteY6" fmla="*/ 320012 h 470388"/>
                  <a:gd name="connsiteX7" fmla="*/ 235668 w 239650"/>
                  <a:gd name="connsiteY7" fmla="*/ 17328 h 47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650" h="470388">
                    <a:moveTo>
                      <a:pt x="235668" y="17328"/>
                    </a:moveTo>
                    <a:cubicBezTo>
                      <a:pt x="249073" y="-23947"/>
                      <a:pt x="226143" y="14154"/>
                      <a:pt x="203918" y="72362"/>
                    </a:cubicBezTo>
                    <a:cubicBezTo>
                      <a:pt x="181693" y="130570"/>
                      <a:pt x="129482" y="306606"/>
                      <a:pt x="102318" y="366578"/>
                    </a:cubicBezTo>
                    <a:cubicBezTo>
                      <a:pt x="75154" y="426550"/>
                      <a:pt x="57868" y="414909"/>
                      <a:pt x="40935" y="432195"/>
                    </a:cubicBezTo>
                    <a:cubicBezTo>
                      <a:pt x="24002" y="449481"/>
                      <a:pt x="-4926" y="469237"/>
                      <a:pt x="718" y="470295"/>
                    </a:cubicBezTo>
                    <a:cubicBezTo>
                      <a:pt x="6362" y="471353"/>
                      <a:pt x="54340" y="463592"/>
                      <a:pt x="74801" y="438545"/>
                    </a:cubicBezTo>
                    <a:cubicBezTo>
                      <a:pt x="95262" y="413498"/>
                      <a:pt x="94910" y="395859"/>
                      <a:pt x="123485" y="320012"/>
                    </a:cubicBezTo>
                    <a:cubicBezTo>
                      <a:pt x="152060" y="244165"/>
                      <a:pt x="222263" y="58603"/>
                      <a:pt x="235668" y="173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5" name="フリーフォーム: 図形 1744">
                <a:extLst>
                  <a:ext uri="{FF2B5EF4-FFF2-40B4-BE49-F238E27FC236}">
                    <a16:creationId xmlns:a16="http://schemas.microsoft.com/office/drawing/2014/main" id="{3C2B02E1-151D-4560-BC01-ABF83FAAB7FB}"/>
                  </a:ext>
                </a:extLst>
              </p:cNvPr>
              <p:cNvSpPr/>
              <p:nvPr/>
            </p:nvSpPr>
            <p:spPr>
              <a:xfrm>
                <a:off x="7495116" y="6601879"/>
                <a:ext cx="192618" cy="319647"/>
              </a:xfrm>
              <a:custGeom>
                <a:avLst/>
                <a:gdLst>
                  <a:gd name="connsiteX0" fmla="*/ 192617 w 192618"/>
                  <a:gd name="connsiteY0" fmla="*/ 4 h 319647"/>
                  <a:gd name="connsiteX1" fmla="*/ 93134 w 192618"/>
                  <a:gd name="connsiteY1" fmla="*/ 237071 h 319647"/>
                  <a:gd name="connsiteX2" fmla="*/ 1 w 192618"/>
                  <a:gd name="connsiteY2" fmla="*/ 319621 h 319647"/>
                  <a:gd name="connsiteX3" fmla="*/ 91017 w 192618"/>
                  <a:gd name="connsiteY3" fmla="*/ 230721 h 319647"/>
                  <a:gd name="connsiteX4" fmla="*/ 192617 w 192618"/>
                  <a:gd name="connsiteY4" fmla="*/ 4 h 31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18" h="319647">
                    <a:moveTo>
                      <a:pt x="192617" y="4"/>
                    </a:moveTo>
                    <a:cubicBezTo>
                      <a:pt x="192970" y="1062"/>
                      <a:pt x="125237" y="183802"/>
                      <a:pt x="93134" y="237071"/>
                    </a:cubicBezTo>
                    <a:cubicBezTo>
                      <a:pt x="61031" y="290340"/>
                      <a:pt x="354" y="320679"/>
                      <a:pt x="1" y="319621"/>
                    </a:cubicBezTo>
                    <a:cubicBezTo>
                      <a:pt x="-352" y="318563"/>
                      <a:pt x="58914" y="281874"/>
                      <a:pt x="91017" y="230721"/>
                    </a:cubicBezTo>
                    <a:cubicBezTo>
                      <a:pt x="123120" y="179568"/>
                      <a:pt x="192264" y="-1054"/>
                      <a:pt x="192617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6" name="フリーフォーム: 図形 1745">
                <a:extLst>
                  <a:ext uri="{FF2B5EF4-FFF2-40B4-BE49-F238E27FC236}">
                    <a16:creationId xmlns:a16="http://schemas.microsoft.com/office/drawing/2014/main" id="{19C54639-ABD5-4AAF-8E47-5CE2CB6023AA}"/>
                  </a:ext>
                </a:extLst>
              </p:cNvPr>
              <p:cNvSpPr/>
              <p:nvPr/>
            </p:nvSpPr>
            <p:spPr>
              <a:xfrm>
                <a:off x="8086553" y="6446568"/>
                <a:ext cx="24536" cy="191187"/>
              </a:xfrm>
              <a:custGeom>
                <a:avLst/>
                <a:gdLst>
                  <a:gd name="connsiteX0" fmla="*/ 5464 w 24536"/>
                  <a:gd name="connsiteY0" fmla="*/ 799 h 191187"/>
                  <a:gd name="connsiteX1" fmla="*/ 1230 w 24536"/>
                  <a:gd name="connsiteY1" fmla="*/ 187065 h 191187"/>
                  <a:gd name="connsiteX2" fmla="*/ 24514 w 24536"/>
                  <a:gd name="connsiteY2" fmla="*/ 121449 h 191187"/>
                  <a:gd name="connsiteX3" fmla="*/ 5464 w 24536"/>
                  <a:gd name="connsiteY3" fmla="*/ 799 h 19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6" h="191187">
                    <a:moveTo>
                      <a:pt x="5464" y="799"/>
                    </a:moveTo>
                    <a:cubicBezTo>
                      <a:pt x="1583" y="11735"/>
                      <a:pt x="-1945" y="166957"/>
                      <a:pt x="1230" y="187065"/>
                    </a:cubicBezTo>
                    <a:cubicBezTo>
                      <a:pt x="4405" y="207173"/>
                      <a:pt x="23808" y="148613"/>
                      <a:pt x="24514" y="121449"/>
                    </a:cubicBezTo>
                    <a:cubicBezTo>
                      <a:pt x="25220" y="94285"/>
                      <a:pt x="9345" y="-10137"/>
                      <a:pt x="5464" y="7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7" name="フリーフォーム: 図形 1746">
                <a:extLst>
                  <a:ext uri="{FF2B5EF4-FFF2-40B4-BE49-F238E27FC236}">
                    <a16:creationId xmlns:a16="http://schemas.microsoft.com/office/drawing/2014/main" id="{592C4B19-87CD-4857-BC0F-76C7E0C58ED8}"/>
                  </a:ext>
                </a:extLst>
              </p:cNvPr>
              <p:cNvSpPr/>
              <p:nvPr/>
            </p:nvSpPr>
            <p:spPr>
              <a:xfrm>
                <a:off x="7907828" y="6419677"/>
                <a:ext cx="443551" cy="521264"/>
              </a:xfrm>
              <a:custGeom>
                <a:avLst/>
                <a:gdLst>
                  <a:gd name="connsiteX0" fmla="*/ 39 w 443551"/>
                  <a:gd name="connsiteY0" fmla="*/ 173 h 521264"/>
                  <a:gd name="connsiteX1" fmla="*/ 213822 w 443551"/>
                  <a:gd name="connsiteY1" fmla="*/ 252056 h 521264"/>
                  <a:gd name="connsiteX2" fmla="*/ 338705 w 443551"/>
                  <a:gd name="connsiteY2" fmla="*/ 360006 h 521264"/>
                  <a:gd name="connsiteX3" fmla="*/ 442422 w 443551"/>
                  <a:gd name="connsiteY3" fmla="*/ 520873 h 521264"/>
                  <a:gd name="connsiteX4" fmla="*/ 389505 w 443551"/>
                  <a:gd name="connsiteY4" fmla="*/ 402340 h 521264"/>
                  <a:gd name="connsiteX5" fmla="*/ 321772 w 443551"/>
                  <a:gd name="connsiteY5" fmla="*/ 309206 h 521264"/>
                  <a:gd name="connsiteX6" fmla="*/ 196889 w 443551"/>
                  <a:gd name="connsiteY6" fmla="*/ 213956 h 521264"/>
                  <a:gd name="connsiteX7" fmla="*/ 39 w 443551"/>
                  <a:gd name="connsiteY7" fmla="*/ 173 h 52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551" h="521264">
                    <a:moveTo>
                      <a:pt x="39" y="173"/>
                    </a:moveTo>
                    <a:cubicBezTo>
                      <a:pt x="2861" y="6523"/>
                      <a:pt x="157378" y="192084"/>
                      <a:pt x="213822" y="252056"/>
                    </a:cubicBezTo>
                    <a:cubicBezTo>
                      <a:pt x="270266" y="312028"/>
                      <a:pt x="300605" y="315203"/>
                      <a:pt x="338705" y="360006"/>
                    </a:cubicBezTo>
                    <a:cubicBezTo>
                      <a:pt x="376805" y="404809"/>
                      <a:pt x="433955" y="513817"/>
                      <a:pt x="442422" y="520873"/>
                    </a:cubicBezTo>
                    <a:cubicBezTo>
                      <a:pt x="450889" y="527929"/>
                      <a:pt x="409613" y="437618"/>
                      <a:pt x="389505" y="402340"/>
                    </a:cubicBezTo>
                    <a:cubicBezTo>
                      <a:pt x="369397" y="367062"/>
                      <a:pt x="353875" y="340603"/>
                      <a:pt x="321772" y="309206"/>
                    </a:cubicBezTo>
                    <a:cubicBezTo>
                      <a:pt x="289669" y="277809"/>
                      <a:pt x="247689" y="264756"/>
                      <a:pt x="196889" y="213956"/>
                    </a:cubicBezTo>
                    <a:cubicBezTo>
                      <a:pt x="146089" y="163156"/>
                      <a:pt x="-2783" y="-6177"/>
                      <a:pt x="39" y="1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8" name="フリーフォーム: 図形 1747">
                <a:extLst>
                  <a:ext uri="{FF2B5EF4-FFF2-40B4-BE49-F238E27FC236}">
                    <a16:creationId xmlns:a16="http://schemas.microsoft.com/office/drawing/2014/main" id="{5319B887-DE84-494F-B0B8-0C2394F994E5}"/>
                  </a:ext>
                </a:extLst>
              </p:cNvPr>
              <p:cNvSpPr/>
              <p:nvPr/>
            </p:nvSpPr>
            <p:spPr>
              <a:xfrm>
                <a:off x="7571074" y="6984921"/>
                <a:ext cx="224646" cy="201589"/>
              </a:xfrm>
              <a:custGeom>
                <a:avLst/>
                <a:gdLst>
                  <a:gd name="connsiteX0" fmla="*/ 224609 w 224646"/>
                  <a:gd name="connsiteY0" fmla="*/ 79 h 201589"/>
                  <a:gd name="connsiteX1" fmla="*/ 67976 w 224646"/>
                  <a:gd name="connsiteY1" fmla="*/ 192696 h 201589"/>
                  <a:gd name="connsiteX2" fmla="*/ 243 w 224646"/>
                  <a:gd name="connsiteY2" fmla="*/ 169412 h 201589"/>
                  <a:gd name="connsiteX3" fmla="*/ 53159 w 224646"/>
                  <a:gd name="connsiteY3" fmla="*/ 169412 h 201589"/>
                  <a:gd name="connsiteX4" fmla="*/ 224609 w 224646"/>
                  <a:gd name="connsiteY4" fmla="*/ 79 h 20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646" h="201589">
                    <a:moveTo>
                      <a:pt x="224609" y="79"/>
                    </a:moveTo>
                    <a:cubicBezTo>
                      <a:pt x="227079" y="3960"/>
                      <a:pt x="105370" y="164474"/>
                      <a:pt x="67976" y="192696"/>
                    </a:cubicBezTo>
                    <a:cubicBezTo>
                      <a:pt x="30582" y="220918"/>
                      <a:pt x="2712" y="173293"/>
                      <a:pt x="243" y="169412"/>
                    </a:cubicBezTo>
                    <a:cubicBezTo>
                      <a:pt x="-2227" y="165531"/>
                      <a:pt x="14001" y="202573"/>
                      <a:pt x="53159" y="169412"/>
                    </a:cubicBezTo>
                    <a:cubicBezTo>
                      <a:pt x="92317" y="136251"/>
                      <a:pt x="222139" y="-3802"/>
                      <a:pt x="224609" y="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9" name="フリーフォーム: 図形 1748">
                <a:extLst>
                  <a:ext uri="{FF2B5EF4-FFF2-40B4-BE49-F238E27FC236}">
                    <a16:creationId xmlns:a16="http://schemas.microsoft.com/office/drawing/2014/main" id="{2DAE3B1E-509E-47A7-A448-7948F7E971F5}"/>
                  </a:ext>
                </a:extLst>
              </p:cNvPr>
              <p:cNvSpPr/>
              <p:nvPr/>
            </p:nvSpPr>
            <p:spPr>
              <a:xfrm>
                <a:off x="7564964" y="6946844"/>
                <a:ext cx="205319" cy="195104"/>
              </a:xfrm>
              <a:custGeom>
                <a:avLst/>
                <a:gdLst>
                  <a:gd name="connsiteX0" fmla="*/ 205319 w 205319"/>
                  <a:gd name="connsiteY0" fmla="*/ 56 h 195104"/>
                  <a:gd name="connsiteX1" fmla="*/ 59269 w 205319"/>
                  <a:gd name="connsiteY1" fmla="*/ 158806 h 195104"/>
                  <a:gd name="connsiteX2" fmla="*/ 3 w 205319"/>
                  <a:gd name="connsiteY2" fmla="*/ 188439 h 195104"/>
                  <a:gd name="connsiteX3" fmla="*/ 61386 w 205319"/>
                  <a:gd name="connsiteY3" fmla="*/ 177856 h 195104"/>
                  <a:gd name="connsiteX4" fmla="*/ 205319 w 205319"/>
                  <a:gd name="connsiteY4" fmla="*/ 56 h 19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19" h="195104">
                    <a:moveTo>
                      <a:pt x="205319" y="56"/>
                    </a:moveTo>
                    <a:cubicBezTo>
                      <a:pt x="204966" y="-3119"/>
                      <a:pt x="93488" y="127409"/>
                      <a:pt x="59269" y="158806"/>
                    </a:cubicBezTo>
                    <a:cubicBezTo>
                      <a:pt x="25050" y="190203"/>
                      <a:pt x="-350" y="185264"/>
                      <a:pt x="3" y="188439"/>
                    </a:cubicBezTo>
                    <a:cubicBezTo>
                      <a:pt x="356" y="191614"/>
                      <a:pt x="27519" y="206431"/>
                      <a:pt x="61386" y="177856"/>
                    </a:cubicBezTo>
                    <a:cubicBezTo>
                      <a:pt x="95253" y="149281"/>
                      <a:pt x="205672" y="3231"/>
                      <a:pt x="205319" y="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0" name="フリーフォーム: 図形 1749">
                <a:extLst>
                  <a:ext uri="{FF2B5EF4-FFF2-40B4-BE49-F238E27FC236}">
                    <a16:creationId xmlns:a16="http://schemas.microsoft.com/office/drawing/2014/main" id="{8F428A8A-F7E7-4D0D-A3D6-B389D89E6E3E}"/>
                  </a:ext>
                </a:extLst>
              </p:cNvPr>
              <p:cNvSpPr/>
              <p:nvPr/>
            </p:nvSpPr>
            <p:spPr>
              <a:xfrm>
                <a:off x="7892288" y="6693430"/>
                <a:ext cx="121697" cy="613910"/>
              </a:xfrm>
              <a:custGeom>
                <a:avLst/>
                <a:gdLst>
                  <a:gd name="connsiteX0" fmla="*/ 117179 w 121697"/>
                  <a:gd name="connsiteY0" fmla="*/ 3703 h 613910"/>
                  <a:gd name="connsiteX1" fmla="*/ 110829 w 121697"/>
                  <a:gd name="connsiteY1" fmla="*/ 367770 h 613910"/>
                  <a:gd name="connsiteX2" fmla="*/ 762 w 121697"/>
                  <a:gd name="connsiteY2" fmla="*/ 609070 h 613910"/>
                  <a:gd name="connsiteX3" fmla="*/ 64262 w 121697"/>
                  <a:gd name="connsiteY3" fmla="*/ 503237 h 613910"/>
                  <a:gd name="connsiteX4" fmla="*/ 106595 w 121697"/>
                  <a:gd name="connsiteY4" fmla="*/ 198437 h 613910"/>
                  <a:gd name="connsiteX5" fmla="*/ 117179 w 121697"/>
                  <a:gd name="connsiteY5" fmla="*/ 3703 h 61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97" h="613910">
                    <a:moveTo>
                      <a:pt x="117179" y="3703"/>
                    </a:moveTo>
                    <a:cubicBezTo>
                      <a:pt x="117885" y="31925"/>
                      <a:pt x="130232" y="266876"/>
                      <a:pt x="110829" y="367770"/>
                    </a:cubicBezTo>
                    <a:cubicBezTo>
                      <a:pt x="91426" y="468665"/>
                      <a:pt x="8523" y="586492"/>
                      <a:pt x="762" y="609070"/>
                    </a:cubicBezTo>
                    <a:cubicBezTo>
                      <a:pt x="-6999" y="631648"/>
                      <a:pt x="46623" y="571676"/>
                      <a:pt x="64262" y="503237"/>
                    </a:cubicBezTo>
                    <a:cubicBezTo>
                      <a:pt x="81901" y="434798"/>
                      <a:pt x="102009" y="281693"/>
                      <a:pt x="106595" y="198437"/>
                    </a:cubicBezTo>
                    <a:cubicBezTo>
                      <a:pt x="111181" y="115181"/>
                      <a:pt x="116473" y="-24519"/>
                      <a:pt x="117179" y="37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1" name="フリーフォーム: 図形 1750">
                <a:extLst>
                  <a:ext uri="{FF2B5EF4-FFF2-40B4-BE49-F238E27FC236}">
                    <a16:creationId xmlns:a16="http://schemas.microsoft.com/office/drawing/2014/main" id="{1E874065-9E90-44DA-8697-76152855DD4E}"/>
                  </a:ext>
                </a:extLst>
              </p:cNvPr>
              <p:cNvSpPr/>
              <p:nvPr/>
            </p:nvSpPr>
            <p:spPr>
              <a:xfrm>
                <a:off x="7729845" y="6761798"/>
                <a:ext cx="294842" cy="186990"/>
              </a:xfrm>
              <a:custGeom>
                <a:avLst/>
                <a:gdLst>
                  <a:gd name="connsiteX0" fmla="*/ 222 w 294842"/>
                  <a:gd name="connsiteY0" fmla="*/ 952 h 186990"/>
                  <a:gd name="connsiteX1" fmla="*/ 279622 w 294842"/>
                  <a:gd name="connsiteY1" fmla="*/ 182985 h 186990"/>
                  <a:gd name="connsiteX2" fmla="*/ 233055 w 294842"/>
                  <a:gd name="connsiteY2" fmla="*/ 115252 h 186990"/>
                  <a:gd name="connsiteX3" fmla="*/ 222 w 294842"/>
                  <a:gd name="connsiteY3" fmla="*/ 952 h 18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842" h="186990">
                    <a:moveTo>
                      <a:pt x="222" y="952"/>
                    </a:moveTo>
                    <a:cubicBezTo>
                      <a:pt x="7983" y="12241"/>
                      <a:pt x="240817" y="163935"/>
                      <a:pt x="279622" y="182985"/>
                    </a:cubicBezTo>
                    <a:cubicBezTo>
                      <a:pt x="318427" y="202035"/>
                      <a:pt x="275741" y="148766"/>
                      <a:pt x="233055" y="115252"/>
                    </a:cubicBezTo>
                    <a:cubicBezTo>
                      <a:pt x="190369" y="81738"/>
                      <a:pt x="-7539" y="-10337"/>
                      <a:pt x="222" y="9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2" name="フリーフォーム: 図形 1751">
                <a:extLst>
                  <a:ext uri="{FF2B5EF4-FFF2-40B4-BE49-F238E27FC236}">
                    <a16:creationId xmlns:a16="http://schemas.microsoft.com/office/drawing/2014/main" id="{02C59391-8E1B-4A91-8450-E9069B458DDD}"/>
                  </a:ext>
                </a:extLst>
              </p:cNvPr>
              <p:cNvSpPr/>
              <p:nvPr/>
            </p:nvSpPr>
            <p:spPr>
              <a:xfrm>
                <a:off x="8067804" y="6980633"/>
                <a:ext cx="107094" cy="168640"/>
              </a:xfrm>
              <a:custGeom>
                <a:avLst/>
                <a:gdLst>
                  <a:gd name="connsiteX0" fmla="*/ 3046 w 107094"/>
                  <a:gd name="connsiteY0" fmla="*/ 2250 h 168640"/>
                  <a:gd name="connsiteX1" fmla="*/ 106763 w 107094"/>
                  <a:gd name="connsiteY1" fmla="*/ 167350 h 168640"/>
                  <a:gd name="connsiteX2" fmla="*/ 34796 w 107094"/>
                  <a:gd name="connsiteY2" fmla="*/ 76334 h 168640"/>
                  <a:gd name="connsiteX3" fmla="*/ 3046 w 107094"/>
                  <a:gd name="connsiteY3" fmla="*/ 2250 h 1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4" h="168640">
                    <a:moveTo>
                      <a:pt x="3046" y="2250"/>
                    </a:moveTo>
                    <a:cubicBezTo>
                      <a:pt x="15041" y="17419"/>
                      <a:pt x="101471" y="155003"/>
                      <a:pt x="106763" y="167350"/>
                    </a:cubicBezTo>
                    <a:cubicBezTo>
                      <a:pt x="112055" y="179697"/>
                      <a:pt x="52435" y="99970"/>
                      <a:pt x="34796" y="76334"/>
                    </a:cubicBezTo>
                    <a:cubicBezTo>
                      <a:pt x="17157" y="52698"/>
                      <a:pt x="-8949" y="-12919"/>
                      <a:pt x="3046" y="22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3" name="フリーフォーム: 図形 1752">
                <a:extLst>
                  <a:ext uri="{FF2B5EF4-FFF2-40B4-BE49-F238E27FC236}">
                    <a16:creationId xmlns:a16="http://schemas.microsoft.com/office/drawing/2014/main" id="{E6404DE7-1FF8-49A5-A52F-BBD781D3C2FF}"/>
                  </a:ext>
                </a:extLst>
              </p:cNvPr>
              <p:cNvSpPr/>
              <p:nvPr/>
            </p:nvSpPr>
            <p:spPr>
              <a:xfrm>
                <a:off x="8079308" y="6649213"/>
                <a:ext cx="54195" cy="164299"/>
              </a:xfrm>
              <a:custGeom>
                <a:avLst/>
                <a:gdLst>
                  <a:gd name="connsiteX0" fmla="*/ 9 w 54195"/>
                  <a:gd name="connsiteY0" fmla="*/ 1354 h 164299"/>
                  <a:gd name="connsiteX1" fmla="*/ 46575 w 54195"/>
                  <a:gd name="connsiteY1" fmla="*/ 162220 h 164299"/>
                  <a:gd name="connsiteX2" fmla="*/ 50809 w 54195"/>
                  <a:gd name="connsiteY2" fmla="*/ 88137 h 164299"/>
                  <a:gd name="connsiteX3" fmla="*/ 9 w 54195"/>
                  <a:gd name="connsiteY3" fmla="*/ 1354 h 16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5" h="164299">
                    <a:moveTo>
                      <a:pt x="9" y="1354"/>
                    </a:moveTo>
                    <a:cubicBezTo>
                      <a:pt x="-697" y="13701"/>
                      <a:pt x="38108" y="147756"/>
                      <a:pt x="46575" y="162220"/>
                    </a:cubicBezTo>
                    <a:cubicBezTo>
                      <a:pt x="55042" y="176684"/>
                      <a:pt x="56453" y="111773"/>
                      <a:pt x="50809" y="88137"/>
                    </a:cubicBezTo>
                    <a:cubicBezTo>
                      <a:pt x="45165" y="64501"/>
                      <a:pt x="715" y="-10993"/>
                      <a:pt x="9" y="13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4" name="フリーフォーム: 図形 1753">
                <a:extLst>
                  <a:ext uri="{FF2B5EF4-FFF2-40B4-BE49-F238E27FC236}">
                    <a16:creationId xmlns:a16="http://schemas.microsoft.com/office/drawing/2014/main" id="{341CAF44-B981-4F2A-82E6-37C4CBEB58DB}"/>
                  </a:ext>
                </a:extLst>
              </p:cNvPr>
              <p:cNvSpPr/>
              <p:nvPr/>
            </p:nvSpPr>
            <p:spPr>
              <a:xfrm>
                <a:off x="8148325" y="6950847"/>
                <a:ext cx="389485" cy="589268"/>
              </a:xfrm>
              <a:custGeom>
                <a:avLst/>
                <a:gdLst>
                  <a:gd name="connsiteX0" fmla="*/ 842 w 389485"/>
                  <a:gd name="connsiteY0" fmla="*/ 286 h 589268"/>
                  <a:gd name="connsiteX1" fmla="*/ 163825 w 389485"/>
                  <a:gd name="connsiteY1" fmla="*/ 252170 h 589268"/>
                  <a:gd name="connsiteX2" fmla="*/ 248492 w 389485"/>
                  <a:gd name="connsiteY2" fmla="*/ 381286 h 589268"/>
                  <a:gd name="connsiteX3" fmla="*/ 381842 w 389485"/>
                  <a:gd name="connsiteY3" fmla="*/ 582370 h 589268"/>
                  <a:gd name="connsiteX4" fmla="*/ 369142 w 389485"/>
                  <a:gd name="connsiteY4" fmla="*/ 535803 h 589268"/>
                  <a:gd name="connsiteX5" fmla="*/ 335275 w 389485"/>
                  <a:gd name="connsiteY5" fmla="*/ 468070 h 589268"/>
                  <a:gd name="connsiteX6" fmla="*/ 240025 w 389485"/>
                  <a:gd name="connsiteY6" fmla="*/ 305086 h 589268"/>
                  <a:gd name="connsiteX7" fmla="*/ 842 w 389485"/>
                  <a:gd name="connsiteY7" fmla="*/ 286 h 58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85" h="589268">
                    <a:moveTo>
                      <a:pt x="842" y="286"/>
                    </a:moveTo>
                    <a:cubicBezTo>
                      <a:pt x="-11858" y="-8533"/>
                      <a:pt x="122550" y="188670"/>
                      <a:pt x="163825" y="252170"/>
                    </a:cubicBezTo>
                    <a:cubicBezTo>
                      <a:pt x="205100" y="315670"/>
                      <a:pt x="248492" y="381286"/>
                      <a:pt x="248492" y="381286"/>
                    </a:cubicBezTo>
                    <a:cubicBezTo>
                      <a:pt x="284828" y="436319"/>
                      <a:pt x="361734" y="556617"/>
                      <a:pt x="381842" y="582370"/>
                    </a:cubicBezTo>
                    <a:cubicBezTo>
                      <a:pt x="401950" y="608123"/>
                      <a:pt x="376903" y="554853"/>
                      <a:pt x="369142" y="535803"/>
                    </a:cubicBezTo>
                    <a:cubicBezTo>
                      <a:pt x="361381" y="516753"/>
                      <a:pt x="356794" y="506523"/>
                      <a:pt x="335275" y="468070"/>
                    </a:cubicBezTo>
                    <a:cubicBezTo>
                      <a:pt x="313756" y="429617"/>
                      <a:pt x="289061" y="382697"/>
                      <a:pt x="240025" y="305086"/>
                    </a:cubicBezTo>
                    <a:cubicBezTo>
                      <a:pt x="190989" y="227475"/>
                      <a:pt x="13542" y="9105"/>
                      <a:pt x="842" y="2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5" name="フリーフォーム: 図形 1754">
                <a:extLst>
                  <a:ext uri="{FF2B5EF4-FFF2-40B4-BE49-F238E27FC236}">
                    <a16:creationId xmlns:a16="http://schemas.microsoft.com/office/drawing/2014/main" id="{8BE5FA40-3BA5-4556-B291-0376224B72E4}"/>
                  </a:ext>
                </a:extLst>
              </p:cNvPr>
              <p:cNvSpPr/>
              <p:nvPr/>
            </p:nvSpPr>
            <p:spPr>
              <a:xfrm>
                <a:off x="8320577" y="6891398"/>
                <a:ext cx="15331" cy="614578"/>
              </a:xfrm>
              <a:custGeom>
                <a:avLst/>
                <a:gdLst>
                  <a:gd name="connsiteX0" fmla="*/ 10623 w 15331"/>
                  <a:gd name="connsiteY0" fmla="*/ 469 h 614578"/>
                  <a:gd name="connsiteX1" fmla="*/ 40 w 15331"/>
                  <a:gd name="connsiteY1" fmla="*/ 582552 h 614578"/>
                  <a:gd name="connsiteX2" fmla="*/ 14856 w 15331"/>
                  <a:gd name="connsiteY2" fmla="*/ 485185 h 614578"/>
                  <a:gd name="connsiteX3" fmla="*/ 10623 w 15331"/>
                  <a:gd name="connsiteY3" fmla="*/ 469 h 61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1" h="614578">
                    <a:moveTo>
                      <a:pt x="10623" y="469"/>
                    </a:moveTo>
                    <a:cubicBezTo>
                      <a:pt x="8154" y="16697"/>
                      <a:pt x="-666" y="501766"/>
                      <a:pt x="40" y="582552"/>
                    </a:cubicBezTo>
                    <a:cubicBezTo>
                      <a:pt x="745" y="663338"/>
                      <a:pt x="13092" y="576554"/>
                      <a:pt x="14856" y="485185"/>
                    </a:cubicBezTo>
                    <a:cubicBezTo>
                      <a:pt x="16620" y="393816"/>
                      <a:pt x="13092" y="-15759"/>
                      <a:pt x="10623" y="4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6" name="フリーフォーム: 図形 1755">
                <a:extLst>
                  <a:ext uri="{FF2B5EF4-FFF2-40B4-BE49-F238E27FC236}">
                    <a16:creationId xmlns:a16="http://schemas.microsoft.com/office/drawing/2014/main" id="{B8AEC571-AE43-4CE2-B617-E14BC9F8DE00}"/>
                  </a:ext>
                </a:extLst>
              </p:cNvPr>
              <p:cNvSpPr/>
              <p:nvPr/>
            </p:nvSpPr>
            <p:spPr>
              <a:xfrm>
                <a:off x="8349775" y="6947983"/>
                <a:ext cx="15292" cy="527551"/>
              </a:xfrm>
              <a:custGeom>
                <a:avLst/>
                <a:gdLst>
                  <a:gd name="connsiteX0" fmla="*/ 475 w 15292"/>
                  <a:gd name="connsiteY0" fmla="*/ 1034 h 527551"/>
                  <a:gd name="connsiteX1" fmla="*/ 4708 w 15292"/>
                  <a:gd name="connsiteY1" fmla="*/ 509034 h 527551"/>
                  <a:gd name="connsiteX2" fmla="*/ 15292 w 15292"/>
                  <a:gd name="connsiteY2" fmla="*/ 379917 h 527551"/>
                  <a:gd name="connsiteX3" fmla="*/ 475 w 15292"/>
                  <a:gd name="connsiteY3" fmla="*/ 1034 h 5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2" h="527551">
                    <a:moveTo>
                      <a:pt x="475" y="1034"/>
                    </a:moveTo>
                    <a:cubicBezTo>
                      <a:pt x="-1289" y="22553"/>
                      <a:pt x="2239" y="445887"/>
                      <a:pt x="4708" y="509034"/>
                    </a:cubicBezTo>
                    <a:cubicBezTo>
                      <a:pt x="7177" y="572181"/>
                      <a:pt x="15292" y="459998"/>
                      <a:pt x="15292" y="379917"/>
                    </a:cubicBezTo>
                    <a:cubicBezTo>
                      <a:pt x="15292" y="299836"/>
                      <a:pt x="2239" y="-20485"/>
                      <a:pt x="475" y="10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7" name="フリーフォーム: 図形 1756">
                <a:extLst>
                  <a:ext uri="{FF2B5EF4-FFF2-40B4-BE49-F238E27FC236}">
                    <a16:creationId xmlns:a16="http://schemas.microsoft.com/office/drawing/2014/main" id="{D940C79B-97D3-44BC-ACAF-E2D3572F879A}"/>
                  </a:ext>
                </a:extLst>
              </p:cNvPr>
              <p:cNvSpPr/>
              <p:nvPr/>
            </p:nvSpPr>
            <p:spPr>
              <a:xfrm>
                <a:off x="7626174" y="7020971"/>
                <a:ext cx="353761" cy="387590"/>
              </a:xfrm>
              <a:custGeom>
                <a:avLst/>
                <a:gdLst>
                  <a:gd name="connsiteX0" fmla="*/ 353659 w 353761"/>
                  <a:gd name="connsiteY0" fmla="*/ 12 h 387590"/>
                  <a:gd name="connsiteX1" fmla="*/ 135643 w 353761"/>
                  <a:gd name="connsiteY1" fmla="*/ 342912 h 387590"/>
                  <a:gd name="connsiteX2" fmla="*/ 63676 w 353761"/>
                  <a:gd name="connsiteY2" fmla="*/ 381012 h 387590"/>
                  <a:gd name="connsiteX3" fmla="*/ 176 w 353761"/>
                  <a:gd name="connsiteY3" fmla="*/ 351379 h 387590"/>
                  <a:gd name="connsiteX4" fmla="*/ 46743 w 353761"/>
                  <a:gd name="connsiteY4" fmla="*/ 387362 h 387590"/>
                  <a:gd name="connsiteX5" fmla="*/ 106009 w 353761"/>
                  <a:gd name="connsiteY5" fmla="*/ 330212 h 387590"/>
                  <a:gd name="connsiteX6" fmla="*/ 353659 w 353761"/>
                  <a:gd name="connsiteY6" fmla="*/ 12 h 387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761" h="387590">
                    <a:moveTo>
                      <a:pt x="353659" y="12"/>
                    </a:moveTo>
                    <a:cubicBezTo>
                      <a:pt x="358598" y="2129"/>
                      <a:pt x="183974" y="279412"/>
                      <a:pt x="135643" y="342912"/>
                    </a:cubicBezTo>
                    <a:cubicBezTo>
                      <a:pt x="87312" y="406412"/>
                      <a:pt x="86254" y="379601"/>
                      <a:pt x="63676" y="381012"/>
                    </a:cubicBezTo>
                    <a:cubicBezTo>
                      <a:pt x="41098" y="382423"/>
                      <a:pt x="2998" y="350321"/>
                      <a:pt x="176" y="351379"/>
                    </a:cubicBezTo>
                    <a:cubicBezTo>
                      <a:pt x="-2646" y="352437"/>
                      <a:pt x="29104" y="390890"/>
                      <a:pt x="46743" y="387362"/>
                    </a:cubicBezTo>
                    <a:cubicBezTo>
                      <a:pt x="64382" y="383834"/>
                      <a:pt x="54151" y="397945"/>
                      <a:pt x="106009" y="330212"/>
                    </a:cubicBezTo>
                    <a:cubicBezTo>
                      <a:pt x="157867" y="262479"/>
                      <a:pt x="348720" y="-2105"/>
                      <a:pt x="353659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8" name="フリーフォーム: 図形 1757">
                <a:extLst>
                  <a:ext uri="{FF2B5EF4-FFF2-40B4-BE49-F238E27FC236}">
                    <a16:creationId xmlns:a16="http://schemas.microsoft.com/office/drawing/2014/main" id="{2EBBE2E1-F1BD-4BA5-A630-CFC540C327B0}"/>
                  </a:ext>
                </a:extLst>
              </p:cNvPr>
              <p:cNvSpPr/>
              <p:nvPr/>
            </p:nvSpPr>
            <p:spPr>
              <a:xfrm>
                <a:off x="7668692" y="7132467"/>
                <a:ext cx="285890" cy="361145"/>
              </a:xfrm>
              <a:custGeom>
                <a:avLst/>
                <a:gdLst>
                  <a:gd name="connsiteX0" fmla="*/ 281508 w 285890"/>
                  <a:gd name="connsiteY0" fmla="*/ 2816 h 361145"/>
                  <a:gd name="connsiteX1" fmla="*/ 42325 w 285890"/>
                  <a:gd name="connsiteY1" fmla="*/ 326666 h 361145"/>
                  <a:gd name="connsiteX2" fmla="*/ 12691 w 285890"/>
                  <a:gd name="connsiteY2" fmla="*/ 335133 h 361145"/>
                  <a:gd name="connsiteX3" fmla="*/ 182025 w 285890"/>
                  <a:gd name="connsiteY3" fmla="*/ 178500 h 361145"/>
                  <a:gd name="connsiteX4" fmla="*/ 281508 w 285890"/>
                  <a:gd name="connsiteY4" fmla="*/ 2816 h 36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90" h="361145">
                    <a:moveTo>
                      <a:pt x="281508" y="2816"/>
                    </a:moveTo>
                    <a:cubicBezTo>
                      <a:pt x="258225" y="27510"/>
                      <a:pt x="87128" y="271280"/>
                      <a:pt x="42325" y="326666"/>
                    </a:cubicBezTo>
                    <a:cubicBezTo>
                      <a:pt x="-2478" y="382052"/>
                      <a:pt x="-10592" y="359827"/>
                      <a:pt x="12691" y="335133"/>
                    </a:cubicBezTo>
                    <a:cubicBezTo>
                      <a:pt x="35974" y="310439"/>
                      <a:pt x="134047" y="234592"/>
                      <a:pt x="182025" y="178500"/>
                    </a:cubicBezTo>
                    <a:cubicBezTo>
                      <a:pt x="230003" y="122408"/>
                      <a:pt x="304791" y="-21878"/>
                      <a:pt x="281508" y="28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9" name="フリーフォーム: 図形 1758">
                <a:extLst>
                  <a:ext uri="{FF2B5EF4-FFF2-40B4-BE49-F238E27FC236}">
                    <a16:creationId xmlns:a16="http://schemas.microsoft.com/office/drawing/2014/main" id="{15567E28-F741-4128-BEA2-9FB2DA359D2C}"/>
                  </a:ext>
                </a:extLst>
              </p:cNvPr>
              <p:cNvSpPr/>
              <p:nvPr/>
            </p:nvSpPr>
            <p:spPr>
              <a:xfrm>
                <a:off x="8087235" y="7306697"/>
                <a:ext cx="152767" cy="558738"/>
              </a:xfrm>
              <a:custGeom>
                <a:avLst/>
                <a:gdLst>
                  <a:gd name="connsiteX0" fmla="*/ 144482 w 152767"/>
                  <a:gd name="connsiteY0" fmla="*/ 36 h 558738"/>
                  <a:gd name="connsiteX1" fmla="*/ 150832 w 152767"/>
                  <a:gd name="connsiteY1" fmla="*/ 179953 h 558738"/>
                  <a:gd name="connsiteX2" fmla="*/ 110615 w 152767"/>
                  <a:gd name="connsiteY2" fmla="*/ 357753 h 558738"/>
                  <a:gd name="connsiteX3" fmla="*/ 2665 w 152767"/>
                  <a:gd name="connsiteY3" fmla="*/ 552486 h 558738"/>
                  <a:gd name="connsiteX4" fmla="*/ 36532 w 152767"/>
                  <a:gd name="connsiteY4" fmla="*/ 499570 h 558738"/>
                  <a:gd name="connsiteX5" fmla="*/ 76748 w 152767"/>
                  <a:gd name="connsiteY5" fmla="*/ 387386 h 558738"/>
                  <a:gd name="connsiteX6" fmla="*/ 127548 w 152767"/>
                  <a:gd name="connsiteY6" fmla="*/ 194770 h 558738"/>
                  <a:gd name="connsiteX7" fmla="*/ 144482 w 152767"/>
                  <a:gd name="connsiteY7" fmla="*/ 36 h 55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767" h="558738">
                    <a:moveTo>
                      <a:pt x="144482" y="36"/>
                    </a:moveTo>
                    <a:cubicBezTo>
                      <a:pt x="148363" y="-2434"/>
                      <a:pt x="156476" y="120334"/>
                      <a:pt x="150832" y="179953"/>
                    </a:cubicBezTo>
                    <a:cubicBezTo>
                      <a:pt x="145188" y="239572"/>
                      <a:pt x="135309" y="295664"/>
                      <a:pt x="110615" y="357753"/>
                    </a:cubicBezTo>
                    <a:cubicBezTo>
                      <a:pt x="85921" y="419842"/>
                      <a:pt x="15012" y="528850"/>
                      <a:pt x="2665" y="552486"/>
                    </a:cubicBezTo>
                    <a:cubicBezTo>
                      <a:pt x="-9682" y="576122"/>
                      <a:pt x="24185" y="527087"/>
                      <a:pt x="36532" y="499570"/>
                    </a:cubicBezTo>
                    <a:cubicBezTo>
                      <a:pt x="48879" y="472053"/>
                      <a:pt x="61579" y="438186"/>
                      <a:pt x="76748" y="387386"/>
                    </a:cubicBezTo>
                    <a:cubicBezTo>
                      <a:pt x="91917" y="336586"/>
                      <a:pt x="117317" y="255448"/>
                      <a:pt x="127548" y="194770"/>
                    </a:cubicBezTo>
                    <a:cubicBezTo>
                      <a:pt x="137779" y="134092"/>
                      <a:pt x="140601" y="2506"/>
                      <a:pt x="144482" y="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0" name="フリーフォーム: 図形 1759">
                <a:extLst>
                  <a:ext uri="{FF2B5EF4-FFF2-40B4-BE49-F238E27FC236}">
                    <a16:creationId xmlns:a16="http://schemas.microsoft.com/office/drawing/2014/main" id="{9B10ABC0-9A9D-43F9-9968-5ED997F5F5F6}"/>
                  </a:ext>
                </a:extLst>
              </p:cNvPr>
              <p:cNvSpPr/>
              <p:nvPr/>
            </p:nvSpPr>
            <p:spPr>
              <a:xfrm>
                <a:off x="7945811" y="7377045"/>
                <a:ext cx="273423" cy="221100"/>
              </a:xfrm>
              <a:custGeom>
                <a:avLst/>
                <a:gdLst>
                  <a:gd name="connsiteX0" fmla="*/ 156 w 273423"/>
                  <a:gd name="connsiteY0" fmla="*/ 1655 h 221100"/>
                  <a:gd name="connsiteX1" fmla="*/ 258389 w 273423"/>
                  <a:gd name="connsiteY1" fmla="*/ 217555 h 221100"/>
                  <a:gd name="connsiteX2" fmla="*/ 220289 w 273423"/>
                  <a:gd name="connsiteY2" fmla="*/ 124422 h 221100"/>
                  <a:gd name="connsiteX3" fmla="*/ 156 w 273423"/>
                  <a:gd name="connsiteY3" fmla="*/ 1655 h 2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423" h="221100">
                    <a:moveTo>
                      <a:pt x="156" y="1655"/>
                    </a:moveTo>
                    <a:cubicBezTo>
                      <a:pt x="6506" y="17177"/>
                      <a:pt x="221700" y="197094"/>
                      <a:pt x="258389" y="217555"/>
                    </a:cubicBezTo>
                    <a:cubicBezTo>
                      <a:pt x="295078" y="238016"/>
                      <a:pt x="257683" y="164991"/>
                      <a:pt x="220289" y="124422"/>
                    </a:cubicBezTo>
                    <a:cubicBezTo>
                      <a:pt x="182895" y="83853"/>
                      <a:pt x="-6194" y="-13867"/>
                      <a:pt x="156" y="16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1" name="フリーフォーム: 図形 1760">
                <a:extLst>
                  <a:ext uri="{FF2B5EF4-FFF2-40B4-BE49-F238E27FC236}">
                    <a16:creationId xmlns:a16="http://schemas.microsoft.com/office/drawing/2014/main" id="{7F0A0515-07B6-4BCE-A18D-EFDAC36A8425}"/>
                  </a:ext>
                </a:extLst>
              </p:cNvPr>
              <p:cNvSpPr/>
              <p:nvPr/>
            </p:nvSpPr>
            <p:spPr>
              <a:xfrm>
                <a:off x="8253305" y="7630666"/>
                <a:ext cx="93245" cy="183632"/>
              </a:xfrm>
              <a:custGeom>
                <a:avLst/>
                <a:gdLst>
                  <a:gd name="connsiteX0" fmla="*/ 1695 w 93245"/>
                  <a:gd name="connsiteY0" fmla="*/ 2034 h 183632"/>
                  <a:gd name="connsiteX1" fmla="*/ 92712 w 93245"/>
                  <a:gd name="connsiteY1" fmla="*/ 181951 h 183632"/>
                  <a:gd name="connsiteX2" fmla="*/ 37678 w 93245"/>
                  <a:gd name="connsiteY2" fmla="*/ 88817 h 183632"/>
                  <a:gd name="connsiteX3" fmla="*/ 1695 w 93245"/>
                  <a:gd name="connsiteY3" fmla="*/ 2034 h 18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5" h="183632">
                    <a:moveTo>
                      <a:pt x="1695" y="2034"/>
                    </a:moveTo>
                    <a:cubicBezTo>
                      <a:pt x="10867" y="17556"/>
                      <a:pt x="86715" y="167487"/>
                      <a:pt x="92712" y="181951"/>
                    </a:cubicBezTo>
                    <a:cubicBezTo>
                      <a:pt x="98709" y="196415"/>
                      <a:pt x="52495" y="113512"/>
                      <a:pt x="37678" y="88817"/>
                    </a:cubicBezTo>
                    <a:cubicBezTo>
                      <a:pt x="22861" y="64122"/>
                      <a:pt x="-7477" y="-13488"/>
                      <a:pt x="1695" y="20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: 図形 1761">
                <a:extLst>
                  <a:ext uri="{FF2B5EF4-FFF2-40B4-BE49-F238E27FC236}">
                    <a16:creationId xmlns:a16="http://schemas.microsoft.com/office/drawing/2014/main" id="{118DEEC7-3669-44B9-B666-9A1E5A107C34}"/>
                  </a:ext>
                </a:extLst>
              </p:cNvPr>
              <p:cNvSpPr/>
              <p:nvPr/>
            </p:nvSpPr>
            <p:spPr>
              <a:xfrm>
                <a:off x="7732458" y="7538524"/>
                <a:ext cx="266366" cy="184980"/>
              </a:xfrm>
              <a:custGeom>
                <a:avLst/>
                <a:gdLst>
                  <a:gd name="connsiteX0" fmla="*/ 6075 w 266366"/>
                  <a:gd name="connsiteY0" fmla="*/ 172493 h 184980"/>
                  <a:gd name="connsiteX1" fmla="*/ 80159 w 266366"/>
                  <a:gd name="connsiteY1" fmla="*/ 164026 h 184980"/>
                  <a:gd name="connsiteX2" fmla="*/ 253725 w 266366"/>
                  <a:gd name="connsiteY2" fmla="*/ 3159 h 184980"/>
                  <a:gd name="connsiteX3" fmla="*/ 230442 w 266366"/>
                  <a:gd name="connsiteY3" fmla="*/ 66659 h 184980"/>
                  <a:gd name="connsiteX4" fmla="*/ 6075 w 266366"/>
                  <a:gd name="connsiteY4" fmla="*/ 172493 h 18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366" h="184980">
                    <a:moveTo>
                      <a:pt x="6075" y="172493"/>
                    </a:moveTo>
                    <a:cubicBezTo>
                      <a:pt x="-18972" y="188721"/>
                      <a:pt x="38884" y="192248"/>
                      <a:pt x="80159" y="164026"/>
                    </a:cubicBezTo>
                    <a:cubicBezTo>
                      <a:pt x="121434" y="135804"/>
                      <a:pt x="228678" y="19387"/>
                      <a:pt x="253725" y="3159"/>
                    </a:cubicBezTo>
                    <a:cubicBezTo>
                      <a:pt x="278772" y="-13069"/>
                      <a:pt x="264309" y="37026"/>
                      <a:pt x="230442" y="66659"/>
                    </a:cubicBezTo>
                    <a:cubicBezTo>
                      <a:pt x="196575" y="96292"/>
                      <a:pt x="31122" y="156265"/>
                      <a:pt x="6075" y="1724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3" name="フリーフォーム: 図形 1762">
                <a:extLst>
                  <a:ext uri="{FF2B5EF4-FFF2-40B4-BE49-F238E27FC236}">
                    <a16:creationId xmlns:a16="http://schemas.microsoft.com/office/drawing/2014/main" id="{8F736C28-6292-40FF-BE56-B26AD5A41443}"/>
                  </a:ext>
                </a:extLst>
              </p:cNvPr>
              <p:cNvSpPr/>
              <p:nvPr/>
            </p:nvSpPr>
            <p:spPr>
              <a:xfrm>
                <a:off x="8387937" y="7655871"/>
                <a:ext cx="210889" cy="465548"/>
              </a:xfrm>
              <a:custGeom>
                <a:avLst/>
                <a:gdLst>
                  <a:gd name="connsiteX0" fmla="*/ 413 w 210889"/>
                  <a:gd name="connsiteY0" fmla="*/ 112 h 465548"/>
                  <a:gd name="connsiteX1" fmla="*/ 167630 w 210889"/>
                  <a:gd name="connsiteY1" fmla="*/ 340896 h 465548"/>
                  <a:gd name="connsiteX2" fmla="*/ 205730 w 210889"/>
                  <a:gd name="connsiteY2" fmla="*/ 425562 h 465548"/>
                  <a:gd name="connsiteX3" fmla="*/ 201496 w 210889"/>
                  <a:gd name="connsiteY3" fmla="*/ 459429 h 465548"/>
                  <a:gd name="connsiteX4" fmla="*/ 123180 w 210889"/>
                  <a:gd name="connsiteY4" fmla="*/ 304912 h 465548"/>
                  <a:gd name="connsiteX5" fmla="*/ 413 w 210889"/>
                  <a:gd name="connsiteY5" fmla="*/ 112 h 46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889" h="465548">
                    <a:moveTo>
                      <a:pt x="413" y="112"/>
                    </a:moveTo>
                    <a:cubicBezTo>
                      <a:pt x="7821" y="6109"/>
                      <a:pt x="133411" y="269988"/>
                      <a:pt x="167630" y="340896"/>
                    </a:cubicBezTo>
                    <a:cubicBezTo>
                      <a:pt x="201849" y="411804"/>
                      <a:pt x="200086" y="405806"/>
                      <a:pt x="205730" y="425562"/>
                    </a:cubicBezTo>
                    <a:cubicBezTo>
                      <a:pt x="211374" y="445318"/>
                      <a:pt x="215254" y="479537"/>
                      <a:pt x="201496" y="459429"/>
                    </a:cubicBezTo>
                    <a:cubicBezTo>
                      <a:pt x="187738" y="439321"/>
                      <a:pt x="159163" y="379348"/>
                      <a:pt x="123180" y="304912"/>
                    </a:cubicBezTo>
                    <a:cubicBezTo>
                      <a:pt x="87197" y="230476"/>
                      <a:pt x="-6995" y="-5885"/>
                      <a:pt x="413" y="1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4" name="フリーフォーム: 図形 1763">
                <a:extLst>
                  <a:ext uri="{FF2B5EF4-FFF2-40B4-BE49-F238E27FC236}">
                    <a16:creationId xmlns:a16="http://schemas.microsoft.com/office/drawing/2014/main" id="{787CB688-BD08-47B1-95D1-5BA77FDB1A37}"/>
                  </a:ext>
                </a:extLst>
              </p:cNvPr>
              <p:cNvSpPr/>
              <p:nvPr/>
            </p:nvSpPr>
            <p:spPr>
              <a:xfrm>
                <a:off x="8436990" y="7585545"/>
                <a:ext cx="90860" cy="541991"/>
              </a:xfrm>
              <a:custGeom>
                <a:avLst/>
                <a:gdLst>
                  <a:gd name="connsiteX0" fmla="*/ 88943 w 90860"/>
                  <a:gd name="connsiteY0" fmla="*/ 9055 h 541991"/>
                  <a:gd name="connsiteX1" fmla="*/ 36027 w 90860"/>
                  <a:gd name="connsiteY1" fmla="*/ 476838 h 541991"/>
                  <a:gd name="connsiteX2" fmla="*/ 43 w 90860"/>
                  <a:gd name="connsiteY2" fmla="*/ 527638 h 541991"/>
                  <a:gd name="connsiteX3" fmla="*/ 29677 w 90860"/>
                  <a:gd name="connsiteY3" fmla="*/ 375238 h 541991"/>
                  <a:gd name="connsiteX4" fmla="*/ 74127 w 90860"/>
                  <a:gd name="connsiteY4" fmla="*/ 182622 h 541991"/>
                  <a:gd name="connsiteX5" fmla="*/ 88943 w 90860"/>
                  <a:gd name="connsiteY5" fmla="*/ 9055 h 54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60" h="541991">
                    <a:moveTo>
                      <a:pt x="88943" y="9055"/>
                    </a:moveTo>
                    <a:cubicBezTo>
                      <a:pt x="82593" y="58091"/>
                      <a:pt x="50844" y="390408"/>
                      <a:pt x="36027" y="476838"/>
                    </a:cubicBezTo>
                    <a:cubicBezTo>
                      <a:pt x="21210" y="563268"/>
                      <a:pt x="1101" y="544571"/>
                      <a:pt x="43" y="527638"/>
                    </a:cubicBezTo>
                    <a:cubicBezTo>
                      <a:pt x="-1015" y="510705"/>
                      <a:pt x="17330" y="432741"/>
                      <a:pt x="29677" y="375238"/>
                    </a:cubicBezTo>
                    <a:cubicBezTo>
                      <a:pt x="42024" y="317735"/>
                      <a:pt x="63544" y="241889"/>
                      <a:pt x="74127" y="182622"/>
                    </a:cubicBezTo>
                    <a:cubicBezTo>
                      <a:pt x="84710" y="123355"/>
                      <a:pt x="95293" y="-39981"/>
                      <a:pt x="88943" y="90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5" name="フリーフォーム: 図形 1764">
                <a:extLst>
                  <a:ext uri="{FF2B5EF4-FFF2-40B4-BE49-F238E27FC236}">
                    <a16:creationId xmlns:a16="http://schemas.microsoft.com/office/drawing/2014/main" id="{0172E3B3-84C2-427F-8A4F-39FDA72E3ABE}"/>
                  </a:ext>
                </a:extLst>
              </p:cNvPr>
              <p:cNvSpPr/>
              <p:nvPr/>
            </p:nvSpPr>
            <p:spPr>
              <a:xfrm>
                <a:off x="7771017" y="7839376"/>
                <a:ext cx="281238" cy="173197"/>
              </a:xfrm>
              <a:custGeom>
                <a:avLst/>
                <a:gdLst>
                  <a:gd name="connsiteX0" fmla="*/ 1383 w 281238"/>
                  <a:gd name="connsiteY0" fmla="*/ 172207 h 173197"/>
                  <a:gd name="connsiteX1" fmla="*/ 202466 w 281238"/>
                  <a:gd name="connsiteY1" fmla="*/ 70607 h 173197"/>
                  <a:gd name="connsiteX2" fmla="*/ 278666 w 281238"/>
                  <a:gd name="connsiteY2" fmla="*/ 757 h 173197"/>
                  <a:gd name="connsiteX3" fmla="*/ 119916 w 281238"/>
                  <a:gd name="connsiteY3" fmla="*/ 115057 h 173197"/>
                  <a:gd name="connsiteX4" fmla="*/ 1383 w 281238"/>
                  <a:gd name="connsiteY4" fmla="*/ 172207 h 17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238" h="173197">
                    <a:moveTo>
                      <a:pt x="1383" y="172207"/>
                    </a:moveTo>
                    <a:cubicBezTo>
                      <a:pt x="15141" y="164799"/>
                      <a:pt x="156252" y="99182"/>
                      <a:pt x="202466" y="70607"/>
                    </a:cubicBezTo>
                    <a:cubicBezTo>
                      <a:pt x="248680" y="42032"/>
                      <a:pt x="292424" y="-6651"/>
                      <a:pt x="278666" y="757"/>
                    </a:cubicBezTo>
                    <a:cubicBezTo>
                      <a:pt x="264908" y="8165"/>
                      <a:pt x="159780" y="86129"/>
                      <a:pt x="119916" y="115057"/>
                    </a:cubicBezTo>
                    <a:cubicBezTo>
                      <a:pt x="80052" y="143985"/>
                      <a:pt x="-12375" y="179615"/>
                      <a:pt x="1383" y="1722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6" name="フリーフォーム: 図形 1765">
                <a:extLst>
                  <a:ext uri="{FF2B5EF4-FFF2-40B4-BE49-F238E27FC236}">
                    <a16:creationId xmlns:a16="http://schemas.microsoft.com/office/drawing/2014/main" id="{A2A26E77-F893-4B22-B291-959A65188C96}"/>
                  </a:ext>
                </a:extLst>
              </p:cNvPr>
              <p:cNvSpPr/>
              <p:nvPr/>
            </p:nvSpPr>
            <p:spPr>
              <a:xfrm>
                <a:off x="7812421" y="7814687"/>
                <a:ext cx="278436" cy="258722"/>
              </a:xfrm>
              <a:custGeom>
                <a:avLst/>
                <a:gdLst>
                  <a:gd name="connsiteX0" fmla="*/ 235146 w 278436"/>
                  <a:gd name="connsiteY0" fmla="*/ 46 h 258722"/>
                  <a:gd name="connsiteX1" fmla="*/ 277479 w 278436"/>
                  <a:gd name="connsiteY1" fmla="*/ 72013 h 258722"/>
                  <a:gd name="connsiteX2" fmla="*/ 184346 w 278436"/>
                  <a:gd name="connsiteY2" fmla="*/ 154563 h 258722"/>
                  <a:gd name="connsiteX3" fmla="*/ 2312 w 278436"/>
                  <a:gd name="connsiteY3" fmla="*/ 258280 h 258722"/>
                  <a:gd name="connsiteX4" fmla="*/ 91212 w 278436"/>
                  <a:gd name="connsiteY4" fmla="*/ 188430 h 258722"/>
                  <a:gd name="connsiteX5" fmla="*/ 230912 w 278436"/>
                  <a:gd name="connsiteY5" fmla="*/ 103763 h 258722"/>
                  <a:gd name="connsiteX6" fmla="*/ 275362 w 278436"/>
                  <a:gd name="connsiteY6" fmla="*/ 61430 h 258722"/>
                  <a:gd name="connsiteX7" fmla="*/ 235146 w 278436"/>
                  <a:gd name="connsiteY7" fmla="*/ 46 h 2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436" h="258722">
                    <a:moveTo>
                      <a:pt x="235146" y="46"/>
                    </a:moveTo>
                    <a:cubicBezTo>
                      <a:pt x="235499" y="1810"/>
                      <a:pt x="285946" y="46260"/>
                      <a:pt x="277479" y="72013"/>
                    </a:cubicBezTo>
                    <a:cubicBezTo>
                      <a:pt x="269012" y="97766"/>
                      <a:pt x="230207" y="123519"/>
                      <a:pt x="184346" y="154563"/>
                    </a:cubicBezTo>
                    <a:cubicBezTo>
                      <a:pt x="138485" y="185607"/>
                      <a:pt x="17834" y="252636"/>
                      <a:pt x="2312" y="258280"/>
                    </a:cubicBezTo>
                    <a:cubicBezTo>
                      <a:pt x="-13210" y="263925"/>
                      <a:pt x="53112" y="214183"/>
                      <a:pt x="91212" y="188430"/>
                    </a:cubicBezTo>
                    <a:cubicBezTo>
                      <a:pt x="129312" y="162677"/>
                      <a:pt x="200220" y="124930"/>
                      <a:pt x="230912" y="103763"/>
                    </a:cubicBezTo>
                    <a:cubicBezTo>
                      <a:pt x="261604" y="82596"/>
                      <a:pt x="273245" y="75188"/>
                      <a:pt x="275362" y="61430"/>
                    </a:cubicBezTo>
                    <a:cubicBezTo>
                      <a:pt x="277479" y="47672"/>
                      <a:pt x="234793" y="-1718"/>
                      <a:pt x="235146" y="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7" name="フリーフォーム: 図形 1766">
                <a:extLst>
                  <a:ext uri="{FF2B5EF4-FFF2-40B4-BE49-F238E27FC236}">
                    <a16:creationId xmlns:a16="http://schemas.microsoft.com/office/drawing/2014/main" id="{131E30A9-6C79-4FC9-8732-2BC30DA2FF88}"/>
                  </a:ext>
                </a:extLst>
              </p:cNvPr>
              <p:cNvSpPr/>
              <p:nvPr/>
            </p:nvSpPr>
            <p:spPr>
              <a:xfrm>
                <a:off x="7767110" y="8193615"/>
                <a:ext cx="312615" cy="146795"/>
              </a:xfrm>
              <a:custGeom>
                <a:avLst/>
                <a:gdLst>
                  <a:gd name="connsiteX0" fmla="*/ 1057 w 312615"/>
                  <a:gd name="connsiteY0" fmla="*/ 91018 h 146795"/>
                  <a:gd name="connsiteX1" fmla="*/ 144990 w 312615"/>
                  <a:gd name="connsiteY1" fmla="*/ 71968 h 146795"/>
                  <a:gd name="connsiteX2" fmla="*/ 310090 w 312615"/>
                  <a:gd name="connsiteY2" fmla="*/ 2 h 146795"/>
                  <a:gd name="connsiteX3" fmla="*/ 233890 w 312615"/>
                  <a:gd name="connsiteY3" fmla="*/ 69852 h 146795"/>
                  <a:gd name="connsiteX4" fmla="*/ 85723 w 312615"/>
                  <a:gd name="connsiteY4" fmla="*/ 146052 h 146795"/>
                  <a:gd name="connsiteX5" fmla="*/ 1057 w 312615"/>
                  <a:gd name="connsiteY5" fmla="*/ 91018 h 14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615" h="146795">
                    <a:moveTo>
                      <a:pt x="1057" y="91018"/>
                    </a:moveTo>
                    <a:cubicBezTo>
                      <a:pt x="10935" y="78671"/>
                      <a:pt x="93485" y="87137"/>
                      <a:pt x="144990" y="71968"/>
                    </a:cubicBezTo>
                    <a:cubicBezTo>
                      <a:pt x="196496" y="56799"/>
                      <a:pt x="295273" y="355"/>
                      <a:pt x="310090" y="2"/>
                    </a:cubicBezTo>
                    <a:cubicBezTo>
                      <a:pt x="324907" y="-351"/>
                      <a:pt x="271284" y="45510"/>
                      <a:pt x="233890" y="69852"/>
                    </a:cubicBezTo>
                    <a:cubicBezTo>
                      <a:pt x="196496" y="94194"/>
                      <a:pt x="118531" y="138644"/>
                      <a:pt x="85723" y="146052"/>
                    </a:cubicBezTo>
                    <a:cubicBezTo>
                      <a:pt x="52915" y="153460"/>
                      <a:pt x="-8821" y="103365"/>
                      <a:pt x="1057" y="910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8" name="フリーフォーム: 図形 1767">
                <a:extLst>
                  <a:ext uri="{FF2B5EF4-FFF2-40B4-BE49-F238E27FC236}">
                    <a16:creationId xmlns:a16="http://schemas.microsoft.com/office/drawing/2014/main" id="{71095E20-2183-4D7A-B8B7-3E9EA46E8963}"/>
                  </a:ext>
                </a:extLst>
              </p:cNvPr>
              <p:cNvSpPr/>
              <p:nvPr/>
            </p:nvSpPr>
            <p:spPr>
              <a:xfrm>
                <a:off x="8175614" y="7983087"/>
                <a:ext cx="199277" cy="437025"/>
              </a:xfrm>
              <a:custGeom>
                <a:avLst/>
                <a:gdLst>
                  <a:gd name="connsiteX0" fmla="*/ 180986 w 199277"/>
                  <a:gd name="connsiteY0" fmla="*/ 2038 h 437025"/>
                  <a:gd name="connsiteX1" fmla="*/ 117486 w 199277"/>
                  <a:gd name="connsiteY1" fmla="*/ 222701 h 437025"/>
                  <a:gd name="connsiteX2" fmla="*/ 60336 w 199277"/>
                  <a:gd name="connsiteY2" fmla="*/ 314776 h 437025"/>
                  <a:gd name="connsiteX3" fmla="*/ 11 w 199277"/>
                  <a:gd name="connsiteY3" fmla="*/ 433838 h 437025"/>
                  <a:gd name="connsiteX4" fmla="*/ 65099 w 199277"/>
                  <a:gd name="connsiteY4" fmla="*/ 378276 h 437025"/>
                  <a:gd name="connsiteX5" fmla="*/ 188924 w 199277"/>
                  <a:gd name="connsiteY5" fmla="*/ 127451 h 437025"/>
                  <a:gd name="connsiteX6" fmla="*/ 180986 w 199277"/>
                  <a:gd name="connsiteY6" fmla="*/ 2038 h 43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277" h="437025">
                    <a:moveTo>
                      <a:pt x="180986" y="2038"/>
                    </a:moveTo>
                    <a:cubicBezTo>
                      <a:pt x="169080" y="17913"/>
                      <a:pt x="137594" y="170578"/>
                      <a:pt x="117486" y="222701"/>
                    </a:cubicBezTo>
                    <a:cubicBezTo>
                      <a:pt x="97378" y="274824"/>
                      <a:pt x="79915" y="279587"/>
                      <a:pt x="60336" y="314776"/>
                    </a:cubicBezTo>
                    <a:cubicBezTo>
                      <a:pt x="40757" y="349965"/>
                      <a:pt x="-783" y="423255"/>
                      <a:pt x="11" y="433838"/>
                    </a:cubicBezTo>
                    <a:cubicBezTo>
                      <a:pt x="805" y="444421"/>
                      <a:pt x="33613" y="429341"/>
                      <a:pt x="65099" y="378276"/>
                    </a:cubicBezTo>
                    <a:cubicBezTo>
                      <a:pt x="96585" y="327211"/>
                      <a:pt x="166964" y="188570"/>
                      <a:pt x="188924" y="127451"/>
                    </a:cubicBezTo>
                    <a:cubicBezTo>
                      <a:pt x="210884" y="66332"/>
                      <a:pt x="192892" y="-13837"/>
                      <a:pt x="180986" y="20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9" name="フリーフォーム: 図形 1768">
                <a:extLst>
                  <a:ext uri="{FF2B5EF4-FFF2-40B4-BE49-F238E27FC236}">
                    <a16:creationId xmlns:a16="http://schemas.microsoft.com/office/drawing/2014/main" id="{3B693786-90D7-48F3-A550-1A206FAA0136}"/>
                  </a:ext>
                </a:extLst>
              </p:cNvPr>
              <p:cNvSpPr/>
              <p:nvPr/>
            </p:nvSpPr>
            <p:spPr>
              <a:xfrm>
                <a:off x="8038112" y="7984995"/>
                <a:ext cx="332342" cy="451153"/>
              </a:xfrm>
              <a:custGeom>
                <a:avLst/>
                <a:gdLst>
                  <a:gd name="connsiteX0" fmla="*/ 988 w 332342"/>
                  <a:gd name="connsiteY0" fmla="*/ 14418 h 451153"/>
                  <a:gd name="connsiteX1" fmla="*/ 129576 w 332342"/>
                  <a:gd name="connsiteY1" fmla="*/ 135068 h 451153"/>
                  <a:gd name="connsiteX2" fmla="*/ 247051 w 332342"/>
                  <a:gd name="connsiteY2" fmla="*/ 308105 h 451153"/>
                  <a:gd name="connsiteX3" fmla="*/ 302613 w 332342"/>
                  <a:gd name="connsiteY3" fmla="*/ 423993 h 451153"/>
                  <a:gd name="connsiteX4" fmla="*/ 331188 w 332342"/>
                  <a:gd name="connsiteY4" fmla="*/ 447805 h 451153"/>
                  <a:gd name="connsiteX5" fmla="*/ 321663 w 332342"/>
                  <a:gd name="connsiteY5" fmla="*/ 370018 h 451153"/>
                  <a:gd name="connsiteX6" fmla="*/ 275626 w 332342"/>
                  <a:gd name="connsiteY6" fmla="*/ 266830 h 451153"/>
                  <a:gd name="connsiteX7" fmla="*/ 229588 w 332342"/>
                  <a:gd name="connsiteY7" fmla="*/ 173168 h 451153"/>
                  <a:gd name="connsiteX8" fmla="*/ 77188 w 332342"/>
                  <a:gd name="connsiteY8" fmla="*/ 20768 h 451153"/>
                  <a:gd name="connsiteX9" fmla="*/ 988 w 332342"/>
                  <a:gd name="connsiteY9" fmla="*/ 14418 h 45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342" h="451153">
                    <a:moveTo>
                      <a:pt x="988" y="14418"/>
                    </a:moveTo>
                    <a:cubicBezTo>
                      <a:pt x="9719" y="33468"/>
                      <a:pt x="88566" y="86120"/>
                      <a:pt x="129576" y="135068"/>
                    </a:cubicBezTo>
                    <a:cubicBezTo>
                      <a:pt x="170586" y="184016"/>
                      <a:pt x="218212" y="259951"/>
                      <a:pt x="247051" y="308105"/>
                    </a:cubicBezTo>
                    <a:cubicBezTo>
                      <a:pt x="275890" y="356259"/>
                      <a:pt x="288590" y="400710"/>
                      <a:pt x="302613" y="423993"/>
                    </a:cubicBezTo>
                    <a:cubicBezTo>
                      <a:pt x="316636" y="447276"/>
                      <a:pt x="328013" y="456801"/>
                      <a:pt x="331188" y="447805"/>
                    </a:cubicBezTo>
                    <a:cubicBezTo>
                      <a:pt x="334363" y="438809"/>
                      <a:pt x="330923" y="400180"/>
                      <a:pt x="321663" y="370018"/>
                    </a:cubicBezTo>
                    <a:cubicBezTo>
                      <a:pt x="312403" y="339856"/>
                      <a:pt x="290972" y="299638"/>
                      <a:pt x="275626" y="266830"/>
                    </a:cubicBezTo>
                    <a:cubicBezTo>
                      <a:pt x="260280" y="234022"/>
                      <a:pt x="262661" y="214178"/>
                      <a:pt x="229588" y="173168"/>
                    </a:cubicBezTo>
                    <a:cubicBezTo>
                      <a:pt x="196515" y="132158"/>
                      <a:pt x="111055" y="48549"/>
                      <a:pt x="77188" y="20768"/>
                    </a:cubicBezTo>
                    <a:cubicBezTo>
                      <a:pt x="43321" y="-7013"/>
                      <a:pt x="-7743" y="-4632"/>
                      <a:pt x="988" y="144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0" name="フリーフォーム: 図形 1769">
                <a:extLst>
                  <a:ext uri="{FF2B5EF4-FFF2-40B4-BE49-F238E27FC236}">
                    <a16:creationId xmlns:a16="http://schemas.microsoft.com/office/drawing/2014/main" id="{32D3A778-B7D2-40F1-A334-8A01D1F543C4}"/>
                  </a:ext>
                </a:extLst>
              </p:cNvPr>
              <p:cNvSpPr/>
              <p:nvPr/>
            </p:nvSpPr>
            <p:spPr>
              <a:xfrm>
                <a:off x="7762065" y="8397679"/>
                <a:ext cx="449946" cy="215725"/>
              </a:xfrm>
              <a:custGeom>
                <a:avLst/>
                <a:gdLst>
                  <a:gd name="connsiteX0" fmla="*/ 448485 w 449946"/>
                  <a:gd name="connsiteY0" fmla="*/ 196 h 215725"/>
                  <a:gd name="connsiteX1" fmla="*/ 302435 w 449946"/>
                  <a:gd name="connsiteY1" fmla="*/ 139896 h 215725"/>
                  <a:gd name="connsiteX2" fmla="*/ 207185 w 449946"/>
                  <a:gd name="connsiteY2" fmla="*/ 189109 h 215725"/>
                  <a:gd name="connsiteX3" fmla="*/ 81773 w 449946"/>
                  <a:gd name="connsiteY3" fmla="*/ 203396 h 215725"/>
                  <a:gd name="connsiteX4" fmla="*/ 3985 w 449946"/>
                  <a:gd name="connsiteY4" fmla="*/ 214509 h 215725"/>
                  <a:gd name="connsiteX5" fmla="*/ 205598 w 449946"/>
                  <a:gd name="connsiteY5" fmla="*/ 173234 h 215725"/>
                  <a:gd name="connsiteX6" fmla="*/ 448485 w 449946"/>
                  <a:gd name="connsiteY6" fmla="*/ 196 h 21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946" h="215725">
                    <a:moveTo>
                      <a:pt x="448485" y="196"/>
                    </a:moveTo>
                    <a:cubicBezTo>
                      <a:pt x="464624" y="-5360"/>
                      <a:pt x="342652" y="108411"/>
                      <a:pt x="302435" y="139896"/>
                    </a:cubicBezTo>
                    <a:cubicBezTo>
                      <a:pt x="262218" y="171381"/>
                      <a:pt x="243962" y="178526"/>
                      <a:pt x="207185" y="189109"/>
                    </a:cubicBezTo>
                    <a:cubicBezTo>
                      <a:pt x="170408" y="199692"/>
                      <a:pt x="115640" y="199163"/>
                      <a:pt x="81773" y="203396"/>
                    </a:cubicBezTo>
                    <a:cubicBezTo>
                      <a:pt x="47906" y="207629"/>
                      <a:pt x="-16652" y="219536"/>
                      <a:pt x="3985" y="214509"/>
                    </a:cubicBezTo>
                    <a:cubicBezTo>
                      <a:pt x="24622" y="209482"/>
                      <a:pt x="134954" y="206307"/>
                      <a:pt x="205598" y="173234"/>
                    </a:cubicBezTo>
                    <a:cubicBezTo>
                      <a:pt x="276242" y="140161"/>
                      <a:pt x="432346" y="5752"/>
                      <a:pt x="448485" y="1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1" name="フリーフォーム: 図形 1770">
                <a:extLst>
                  <a:ext uri="{FF2B5EF4-FFF2-40B4-BE49-F238E27FC236}">
                    <a16:creationId xmlns:a16="http://schemas.microsoft.com/office/drawing/2014/main" id="{4767EF26-3D5A-457E-BD26-68301FDAAC8A}"/>
                  </a:ext>
                </a:extLst>
              </p:cNvPr>
              <p:cNvSpPr/>
              <p:nvPr/>
            </p:nvSpPr>
            <p:spPr>
              <a:xfrm>
                <a:off x="7769084" y="8395783"/>
                <a:ext cx="405280" cy="182499"/>
              </a:xfrm>
              <a:custGeom>
                <a:avLst/>
                <a:gdLst>
                  <a:gd name="connsiteX0" fmla="*/ 141 w 405280"/>
                  <a:gd name="connsiteY0" fmla="*/ 181480 h 182499"/>
                  <a:gd name="connsiteX1" fmla="*/ 236679 w 405280"/>
                  <a:gd name="connsiteY1" fmla="*/ 129092 h 182499"/>
                  <a:gd name="connsiteX2" fmla="*/ 404954 w 405280"/>
                  <a:gd name="connsiteY2" fmla="*/ 505 h 182499"/>
                  <a:gd name="connsiteX3" fmla="*/ 271604 w 405280"/>
                  <a:gd name="connsiteY3" fmla="*/ 87817 h 182499"/>
                  <a:gd name="connsiteX4" fmla="*/ 141 w 405280"/>
                  <a:gd name="connsiteY4" fmla="*/ 181480 h 18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280" h="182499">
                    <a:moveTo>
                      <a:pt x="141" y="181480"/>
                    </a:moveTo>
                    <a:cubicBezTo>
                      <a:pt x="-5680" y="188359"/>
                      <a:pt x="169210" y="159254"/>
                      <a:pt x="236679" y="129092"/>
                    </a:cubicBezTo>
                    <a:cubicBezTo>
                      <a:pt x="304148" y="98930"/>
                      <a:pt x="399133" y="7384"/>
                      <a:pt x="404954" y="505"/>
                    </a:cubicBezTo>
                    <a:cubicBezTo>
                      <a:pt x="410775" y="-6374"/>
                      <a:pt x="337750" y="58713"/>
                      <a:pt x="271604" y="87817"/>
                    </a:cubicBezTo>
                    <a:cubicBezTo>
                      <a:pt x="205458" y="116921"/>
                      <a:pt x="5962" y="174601"/>
                      <a:pt x="141" y="1814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2" name="フリーフォーム: 図形 1771">
                <a:extLst>
                  <a:ext uri="{FF2B5EF4-FFF2-40B4-BE49-F238E27FC236}">
                    <a16:creationId xmlns:a16="http://schemas.microsoft.com/office/drawing/2014/main" id="{453F18A0-9761-4563-9F23-5B37397D60F6}"/>
                  </a:ext>
                </a:extLst>
              </p:cNvPr>
              <p:cNvSpPr/>
              <p:nvPr/>
            </p:nvSpPr>
            <p:spPr>
              <a:xfrm>
                <a:off x="8442788" y="8286218"/>
                <a:ext cx="122667" cy="350687"/>
              </a:xfrm>
              <a:custGeom>
                <a:avLst/>
                <a:gdLst>
                  <a:gd name="connsiteX0" fmla="*/ 12237 w 122667"/>
                  <a:gd name="connsiteY0" fmla="*/ 5295 h 350687"/>
                  <a:gd name="connsiteX1" fmla="*/ 107487 w 122667"/>
                  <a:gd name="connsiteY1" fmla="*/ 292632 h 350687"/>
                  <a:gd name="connsiteX2" fmla="*/ 120187 w 122667"/>
                  <a:gd name="connsiteY2" fmla="*/ 338670 h 350687"/>
                  <a:gd name="connsiteX3" fmla="*/ 83675 w 122667"/>
                  <a:gd name="connsiteY3" fmla="*/ 343432 h 350687"/>
                  <a:gd name="connsiteX4" fmla="*/ 47162 w 122667"/>
                  <a:gd name="connsiteY4" fmla="*/ 249770 h 350687"/>
                  <a:gd name="connsiteX5" fmla="*/ 5887 w 122667"/>
                  <a:gd name="connsiteY5" fmla="*/ 116420 h 350687"/>
                  <a:gd name="connsiteX6" fmla="*/ 12237 w 122667"/>
                  <a:gd name="connsiteY6" fmla="*/ 5295 h 35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667" h="350687">
                    <a:moveTo>
                      <a:pt x="12237" y="5295"/>
                    </a:moveTo>
                    <a:cubicBezTo>
                      <a:pt x="29170" y="34664"/>
                      <a:pt x="89495" y="237070"/>
                      <a:pt x="107487" y="292632"/>
                    </a:cubicBezTo>
                    <a:cubicBezTo>
                      <a:pt x="125479" y="348194"/>
                      <a:pt x="124156" y="330204"/>
                      <a:pt x="120187" y="338670"/>
                    </a:cubicBezTo>
                    <a:cubicBezTo>
                      <a:pt x="116218" y="347136"/>
                      <a:pt x="95846" y="358249"/>
                      <a:pt x="83675" y="343432"/>
                    </a:cubicBezTo>
                    <a:cubicBezTo>
                      <a:pt x="71504" y="328615"/>
                      <a:pt x="60127" y="287605"/>
                      <a:pt x="47162" y="249770"/>
                    </a:cubicBezTo>
                    <a:cubicBezTo>
                      <a:pt x="34197" y="211935"/>
                      <a:pt x="13031" y="156372"/>
                      <a:pt x="5887" y="116420"/>
                    </a:cubicBezTo>
                    <a:cubicBezTo>
                      <a:pt x="-1257" y="76468"/>
                      <a:pt x="-4696" y="-24074"/>
                      <a:pt x="12237" y="52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3" name="フリーフォーム: 図形 1772">
                <a:extLst>
                  <a:ext uri="{FF2B5EF4-FFF2-40B4-BE49-F238E27FC236}">
                    <a16:creationId xmlns:a16="http://schemas.microsoft.com/office/drawing/2014/main" id="{04EF6303-6B6A-4B7C-BB8E-FB84AD60C559}"/>
                  </a:ext>
                </a:extLst>
              </p:cNvPr>
              <p:cNvSpPr/>
              <p:nvPr/>
            </p:nvSpPr>
            <p:spPr>
              <a:xfrm>
                <a:off x="7975816" y="8580934"/>
                <a:ext cx="397542" cy="423166"/>
              </a:xfrm>
              <a:custGeom>
                <a:avLst/>
                <a:gdLst>
                  <a:gd name="connsiteX0" fmla="*/ 390309 w 397542"/>
                  <a:gd name="connsiteY0" fmla="*/ 7441 h 423166"/>
                  <a:gd name="connsiteX1" fmla="*/ 382372 w 397542"/>
                  <a:gd name="connsiteY1" fmla="*/ 67766 h 423166"/>
                  <a:gd name="connsiteX2" fmla="*/ 329984 w 397542"/>
                  <a:gd name="connsiteY2" fmla="*/ 167779 h 423166"/>
                  <a:gd name="connsiteX3" fmla="*/ 209334 w 397542"/>
                  <a:gd name="connsiteY3" fmla="*/ 332879 h 423166"/>
                  <a:gd name="connsiteX4" fmla="*/ 48997 w 397542"/>
                  <a:gd name="connsiteY4" fmla="*/ 410666 h 423166"/>
                  <a:gd name="connsiteX5" fmla="*/ 4547 w 397542"/>
                  <a:gd name="connsiteY5" fmla="*/ 417016 h 423166"/>
                  <a:gd name="connsiteX6" fmla="*/ 141072 w 397542"/>
                  <a:gd name="connsiteY6" fmla="*/ 350341 h 423166"/>
                  <a:gd name="connsiteX7" fmla="*/ 287122 w 397542"/>
                  <a:gd name="connsiteY7" fmla="*/ 240804 h 423166"/>
                  <a:gd name="connsiteX8" fmla="*/ 390309 w 397542"/>
                  <a:gd name="connsiteY8" fmla="*/ 7441 h 4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542" h="423166">
                    <a:moveTo>
                      <a:pt x="390309" y="7441"/>
                    </a:moveTo>
                    <a:cubicBezTo>
                      <a:pt x="406184" y="-21399"/>
                      <a:pt x="392426" y="41043"/>
                      <a:pt x="382372" y="67766"/>
                    </a:cubicBezTo>
                    <a:cubicBezTo>
                      <a:pt x="372318" y="94489"/>
                      <a:pt x="358824" y="123594"/>
                      <a:pt x="329984" y="167779"/>
                    </a:cubicBezTo>
                    <a:cubicBezTo>
                      <a:pt x="301144" y="211965"/>
                      <a:pt x="256165" y="292398"/>
                      <a:pt x="209334" y="332879"/>
                    </a:cubicBezTo>
                    <a:cubicBezTo>
                      <a:pt x="162503" y="373360"/>
                      <a:pt x="83128" y="396643"/>
                      <a:pt x="48997" y="410666"/>
                    </a:cubicBezTo>
                    <a:cubicBezTo>
                      <a:pt x="14866" y="424689"/>
                      <a:pt x="-10799" y="427070"/>
                      <a:pt x="4547" y="417016"/>
                    </a:cubicBezTo>
                    <a:cubicBezTo>
                      <a:pt x="19893" y="406962"/>
                      <a:pt x="93976" y="379710"/>
                      <a:pt x="141072" y="350341"/>
                    </a:cubicBezTo>
                    <a:cubicBezTo>
                      <a:pt x="188168" y="320972"/>
                      <a:pt x="248758" y="291604"/>
                      <a:pt x="287122" y="240804"/>
                    </a:cubicBezTo>
                    <a:cubicBezTo>
                      <a:pt x="325486" y="190004"/>
                      <a:pt x="374434" y="36281"/>
                      <a:pt x="390309" y="74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4" name="フリーフォーム: 図形 1773">
                <a:extLst>
                  <a:ext uri="{FF2B5EF4-FFF2-40B4-BE49-F238E27FC236}">
                    <a16:creationId xmlns:a16="http://schemas.microsoft.com/office/drawing/2014/main" id="{86E06E34-1480-4FF3-A69D-5B3CC595D9BF}"/>
                  </a:ext>
                </a:extLst>
              </p:cNvPr>
              <p:cNvSpPr/>
              <p:nvPr/>
            </p:nvSpPr>
            <p:spPr>
              <a:xfrm>
                <a:off x="8046986" y="8610030"/>
                <a:ext cx="240537" cy="368219"/>
              </a:xfrm>
              <a:custGeom>
                <a:avLst/>
                <a:gdLst>
                  <a:gd name="connsiteX0" fmla="*/ 52 w 240537"/>
                  <a:gd name="connsiteY0" fmla="*/ 570 h 368219"/>
                  <a:gd name="connsiteX1" fmla="*/ 152452 w 240537"/>
                  <a:gd name="connsiteY1" fmla="*/ 184720 h 368219"/>
                  <a:gd name="connsiteX2" fmla="*/ 217539 w 240537"/>
                  <a:gd name="connsiteY2" fmla="*/ 349820 h 368219"/>
                  <a:gd name="connsiteX3" fmla="*/ 235002 w 240537"/>
                  <a:gd name="connsiteY3" fmla="*/ 354583 h 368219"/>
                  <a:gd name="connsiteX4" fmla="*/ 235002 w 240537"/>
                  <a:gd name="connsiteY4" fmla="*/ 264095 h 368219"/>
                  <a:gd name="connsiteX5" fmla="*/ 169914 w 240537"/>
                  <a:gd name="connsiteY5" fmla="*/ 132333 h 368219"/>
                  <a:gd name="connsiteX6" fmla="*/ 52 w 240537"/>
                  <a:gd name="connsiteY6" fmla="*/ 570 h 36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537" h="368219">
                    <a:moveTo>
                      <a:pt x="52" y="570"/>
                    </a:moveTo>
                    <a:cubicBezTo>
                      <a:pt x="-2858" y="9301"/>
                      <a:pt x="116204" y="126512"/>
                      <a:pt x="152452" y="184720"/>
                    </a:cubicBezTo>
                    <a:cubicBezTo>
                      <a:pt x="188700" y="242928"/>
                      <a:pt x="203781" y="321510"/>
                      <a:pt x="217539" y="349820"/>
                    </a:cubicBezTo>
                    <a:cubicBezTo>
                      <a:pt x="231297" y="378130"/>
                      <a:pt x="232092" y="368871"/>
                      <a:pt x="235002" y="354583"/>
                    </a:cubicBezTo>
                    <a:cubicBezTo>
                      <a:pt x="237913" y="340296"/>
                      <a:pt x="245850" y="301137"/>
                      <a:pt x="235002" y="264095"/>
                    </a:cubicBezTo>
                    <a:cubicBezTo>
                      <a:pt x="224154" y="227053"/>
                      <a:pt x="204045" y="179164"/>
                      <a:pt x="169914" y="132333"/>
                    </a:cubicBezTo>
                    <a:cubicBezTo>
                      <a:pt x="135783" y="85502"/>
                      <a:pt x="2962" y="-8161"/>
                      <a:pt x="52" y="5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5" name="フリーフォーム: 図形 1774">
                <a:extLst>
                  <a:ext uri="{FF2B5EF4-FFF2-40B4-BE49-F238E27FC236}">
                    <a16:creationId xmlns:a16="http://schemas.microsoft.com/office/drawing/2014/main" id="{8274B45A-02E6-4C21-9E6A-98302FA7F2C6}"/>
                  </a:ext>
                </a:extLst>
              </p:cNvPr>
              <p:cNvSpPr/>
              <p:nvPr/>
            </p:nvSpPr>
            <p:spPr>
              <a:xfrm>
                <a:off x="7663012" y="8996833"/>
                <a:ext cx="324223" cy="31282"/>
              </a:xfrm>
              <a:custGeom>
                <a:avLst/>
                <a:gdLst>
                  <a:gd name="connsiteX0" fmla="*/ 3026 w 324223"/>
                  <a:gd name="connsiteY0" fmla="*/ 1117 h 31282"/>
                  <a:gd name="connsiteX1" fmla="*/ 284013 w 324223"/>
                  <a:gd name="connsiteY1" fmla="*/ 31280 h 31282"/>
                  <a:gd name="connsiteX2" fmla="*/ 307826 w 324223"/>
                  <a:gd name="connsiteY2" fmla="*/ 2705 h 31282"/>
                  <a:gd name="connsiteX3" fmla="*/ 144313 w 324223"/>
                  <a:gd name="connsiteY3" fmla="*/ 7467 h 31282"/>
                  <a:gd name="connsiteX4" fmla="*/ 3026 w 324223"/>
                  <a:gd name="connsiteY4" fmla="*/ 1117 h 3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23" h="31282">
                    <a:moveTo>
                      <a:pt x="3026" y="1117"/>
                    </a:moveTo>
                    <a:cubicBezTo>
                      <a:pt x="26309" y="5086"/>
                      <a:pt x="233213" y="31015"/>
                      <a:pt x="284013" y="31280"/>
                    </a:cubicBezTo>
                    <a:cubicBezTo>
                      <a:pt x="334813" y="31545"/>
                      <a:pt x="331109" y="6674"/>
                      <a:pt x="307826" y="2705"/>
                    </a:cubicBezTo>
                    <a:cubicBezTo>
                      <a:pt x="284543" y="-1264"/>
                      <a:pt x="191673" y="10113"/>
                      <a:pt x="144313" y="7467"/>
                    </a:cubicBezTo>
                    <a:cubicBezTo>
                      <a:pt x="96953" y="4821"/>
                      <a:pt x="-20257" y="-2852"/>
                      <a:pt x="3026" y="11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6" name="フリーフォーム: 図形 1775">
                <a:extLst>
                  <a:ext uri="{FF2B5EF4-FFF2-40B4-BE49-F238E27FC236}">
                    <a16:creationId xmlns:a16="http://schemas.microsoft.com/office/drawing/2014/main" id="{786C0FA5-6EC2-4D82-8658-BD0BEF0B67B9}"/>
                  </a:ext>
                </a:extLst>
              </p:cNvPr>
              <p:cNvSpPr/>
              <p:nvPr/>
            </p:nvSpPr>
            <p:spPr>
              <a:xfrm>
                <a:off x="7650153" y="8964603"/>
                <a:ext cx="484290" cy="109004"/>
              </a:xfrm>
              <a:custGeom>
                <a:avLst/>
                <a:gdLst>
                  <a:gd name="connsiteX0" fmla="*/ 484197 w 484290"/>
                  <a:gd name="connsiteY0" fmla="*/ 10 h 109004"/>
                  <a:gd name="connsiteX1" fmla="*/ 279410 w 484290"/>
                  <a:gd name="connsiteY1" fmla="*/ 98435 h 109004"/>
                  <a:gd name="connsiteX2" fmla="*/ 177810 w 484290"/>
                  <a:gd name="connsiteY2" fmla="*/ 101610 h 109004"/>
                  <a:gd name="connsiteX3" fmla="*/ 10 w 484290"/>
                  <a:gd name="connsiteY3" fmla="*/ 57160 h 109004"/>
                  <a:gd name="connsiteX4" fmla="*/ 169872 w 484290"/>
                  <a:gd name="connsiteY4" fmla="*/ 93672 h 109004"/>
                  <a:gd name="connsiteX5" fmla="*/ 252422 w 484290"/>
                  <a:gd name="connsiteY5" fmla="*/ 92085 h 109004"/>
                  <a:gd name="connsiteX6" fmla="*/ 484197 w 484290"/>
                  <a:gd name="connsiteY6" fmla="*/ 10 h 10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290" h="109004">
                    <a:moveTo>
                      <a:pt x="484197" y="10"/>
                    </a:moveTo>
                    <a:cubicBezTo>
                      <a:pt x="488695" y="1068"/>
                      <a:pt x="330474" y="81502"/>
                      <a:pt x="279410" y="98435"/>
                    </a:cubicBezTo>
                    <a:cubicBezTo>
                      <a:pt x="228345" y="115368"/>
                      <a:pt x="224377" y="108489"/>
                      <a:pt x="177810" y="101610"/>
                    </a:cubicBezTo>
                    <a:cubicBezTo>
                      <a:pt x="131243" y="94731"/>
                      <a:pt x="1333" y="58483"/>
                      <a:pt x="10" y="57160"/>
                    </a:cubicBezTo>
                    <a:cubicBezTo>
                      <a:pt x="-1313" y="55837"/>
                      <a:pt x="127803" y="87851"/>
                      <a:pt x="169872" y="93672"/>
                    </a:cubicBezTo>
                    <a:cubicBezTo>
                      <a:pt x="211941" y="99493"/>
                      <a:pt x="200299" y="108225"/>
                      <a:pt x="252422" y="92085"/>
                    </a:cubicBezTo>
                    <a:cubicBezTo>
                      <a:pt x="304545" y="75946"/>
                      <a:pt x="479699" y="-1048"/>
                      <a:pt x="484197" y="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7" name="フリーフォーム: 図形 1776">
                <a:extLst>
                  <a:ext uri="{FF2B5EF4-FFF2-40B4-BE49-F238E27FC236}">
                    <a16:creationId xmlns:a16="http://schemas.microsoft.com/office/drawing/2014/main" id="{76EF37DD-8190-4AC6-9E89-2394B4119332}"/>
                  </a:ext>
                </a:extLst>
              </p:cNvPr>
              <p:cNvSpPr/>
              <p:nvPr/>
            </p:nvSpPr>
            <p:spPr>
              <a:xfrm>
                <a:off x="7734300" y="8766131"/>
                <a:ext cx="287338" cy="35205"/>
              </a:xfrm>
              <a:custGeom>
                <a:avLst/>
                <a:gdLst>
                  <a:gd name="connsiteX0" fmla="*/ 0 w 287338"/>
                  <a:gd name="connsiteY0" fmla="*/ 44 h 35205"/>
                  <a:gd name="connsiteX1" fmla="*/ 163513 w 287338"/>
                  <a:gd name="connsiteY1" fmla="*/ 34969 h 35205"/>
                  <a:gd name="connsiteX2" fmla="*/ 287338 w 287338"/>
                  <a:gd name="connsiteY2" fmla="*/ 15919 h 35205"/>
                  <a:gd name="connsiteX3" fmla="*/ 163513 w 287338"/>
                  <a:gd name="connsiteY3" fmla="*/ 27032 h 35205"/>
                  <a:gd name="connsiteX4" fmla="*/ 0 w 287338"/>
                  <a:gd name="connsiteY4" fmla="*/ 44 h 35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38" h="35205">
                    <a:moveTo>
                      <a:pt x="0" y="44"/>
                    </a:moveTo>
                    <a:cubicBezTo>
                      <a:pt x="0" y="1367"/>
                      <a:pt x="115623" y="32323"/>
                      <a:pt x="163513" y="34969"/>
                    </a:cubicBezTo>
                    <a:cubicBezTo>
                      <a:pt x="211403" y="37615"/>
                      <a:pt x="287338" y="17242"/>
                      <a:pt x="287338" y="15919"/>
                    </a:cubicBezTo>
                    <a:cubicBezTo>
                      <a:pt x="287338" y="14596"/>
                      <a:pt x="211932" y="26767"/>
                      <a:pt x="163513" y="27032"/>
                    </a:cubicBezTo>
                    <a:cubicBezTo>
                      <a:pt x="115094" y="27297"/>
                      <a:pt x="0" y="-1279"/>
                      <a:pt x="0" y="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8" name="フリーフォーム: 図形 1777">
                <a:extLst>
                  <a:ext uri="{FF2B5EF4-FFF2-40B4-BE49-F238E27FC236}">
                    <a16:creationId xmlns:a16="http://schemas.microsoft.com/office/drawing/2014/main" id="{40C2991D-6CAA-43B0-AB00-2089B74A6EE4}"/>
                  </a:ext>
                </a:extLst>
              </p:cNvPr>
              <p:cNvSpPr/>
              <p:nvPr/>
            </p:nvSpPr>
            <p:spPr>
              <a:xfrm>
                <a:off x="7710032" y="8794722"/>
                <a:ext cx="321207" cy="25334"/>
              </a:xfrm>
              <a:custGeom>
                <a:avLst/>
                <a:gdLst>
                  <a:gd name="connsiteX0" fmla="*/ 3631 w 321207"/>
                  <a:gd name="connsiteY0" fmla="*/ 19078 h 25334"/>
                  <a:gd name="connsiteX1" fmla="*/ 317956 w 321207"/>
                  <a:gd name="connsiteY1" fmla="*/ 28 h 25334"/>
                  <a:gd name="connsiteX2" fmla="*/ 157618 w 321207"/>
                  <a:gd name="connsiteY2" fmla="*/ 23841 h 25334"/>
                  <a:gd name="connsiteX3" fmla="*/ 3631 w 321207"/>
                  <a:gd name="connsiteY3" fmla="*/ 19078 h 2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207" h="25334">
                    <a:moveTo>
                      <a:pt x="3631" y="19078"/>
                    </a:moveTo>
                    <a:cubicBezTo>
                      <a:pt x="30354" y="15109"/>
                      <a:pt x="292292" y="-766"/>
                      <a:pt x="317956" y="28"/>
                    </a:cubicBezTo>
                    <a:cubicBezTo>
                      <a:pt x="343620" y="822"/>
                      <a:pt x="210535" y="19872"/>
                      <a:pt x="157618" y="23841"/>
                    </a:cubicBezTo>
                    <a:cubicBezTo>
                      <a:pt x="104701" y="27810"/>
                      <a:pt x="-23092" y="23047"/>
                      <a:pt x="3631" y="190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9" name="フリーフォーム: 図形 1778">
                <a:extLst>
                  <a:ext uri="{FF2B5EF4-FFF2-40B4-BE49-F238E27FC236}">
                    <a16:creationId xmlns:a16="http://schemas.microsoft.com/office/drawing/2014/main" id="{19EB4A2F-620D-4F6B-ABC8-43B6DA586EFF}"/>
                  </a:ext>
                </a:extLst>
              </p:cNvPr>
              <p:cNvSpPr/>
              <p:nvPr/>
            </p:nvSpPr>
            <p:spPr>
              <a:xfrm>
                <a:off x="7712072" y="8767692"/>
                <a:ext cx="324958" cy="96609"/>
              </a:xfrm>
              <a:custGeom>
                <a:avLst/>
                <a:gdLst>
                  <a:gd name="connsiteX0" fmla="*/ 3 w 324958"/>
                  <a:gd name="connsiteY0" fmla="*/ 95321 h 96609"/>
                  <a:gd name="connsiteX1" fmla="*/ 265116 w 324958"/>
                  <a:gd name="connsiteY1" fmla="*/ 88971 h 96609"/>
                  <a:gd name="connsiteX2" fmla="*/ 319091 w 324958"/>
                  <a:gd name="connsiteY2" fmla="*/ 55633 h 96609"/>
                  <a:gd name="connsiteX3" fmla="*/ 322266 w 324958"/>
                  <a:gd name="connsiteY3" fmla="*/ 71 h 96609"/>
                  <a:gd name="connsiteX4" fmla="*/ 307978 w 324958"/>
                  <a:gd name="connsiteY4" fmla="*/ 44521 h 96609"/>
                  <a:gd name="connsiteX5" fmla="*/ 271466 w 324958"/>
                  <a:gd name="connsiteY5" fmla="*/ 69921 h 96609"/>
                  <a:gd name="connsiteX6" fmla="*/ 3 w 324958"/>
                  <a:gd name="connsiteY6" fmla="*/ 95321 h 9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958" h="96609">
                    <a:moveTo>
                      <a:pt x="3" y="95321"/>
                    </a:moveTo>
                    <a:cubicBezTo>
                      <a:pt x="-1055" y="98496"/>
                      <a:pt x="211935" y="95586"/>
                      <a:pt x="265116" y="88971"/>
                    </a:cubicBezTo>
                    <a:cubicBezTo>
                      <a:pt x="318297" y="82356"/>
                      <a:pt x="309566" y="70450"/>
                      <a:pt x="319091" y="55633"/>
                    </a:cubicBezTo>
                    <a:cubicBezTo>
                      <a:pt x="328616" y="40816"/>
                      <a:pt x="324118" y="1923"/>
                      <a:pt x="322266" y="71"/>
                    </a:cubicBezTo>
                    <a:cubicBezTo>
                      <a:pt x="320414" y="-1781"/>
                      <a:pt x="316445" y="32879"/>
                      <a:pt x="307978" y="44521"/>
                    </a:cubicBezTo>
                    <a:cubicBezTo>
                      <a:pt x="299511" y="56163"/>
                      <a:pt x="323060" y="62513"/>
                      <a:pt x="271466" y="69921"/>
                    </a:cubicBezTo>
                    <a:cubicBezTo>
                      <a:pt x="219872" y="77329"/>
                      <a:pt x="1061" y="92146"/>
                      <a:pt x="3" y="953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0" name="フリーフォーム: 図形 1779">
                <a:extLst>
                  <a:ext uri="{FF2B5EF4-FFF2-40B4-BE49-F238E27FC236}">
                    <a16:creationId xmlns:a16="http://schemas.microsoft.com/office/drawing/2014/main" id="{A4344F14-6268-45AD-8164-A219B739913D}"/>
                  </a:ext>
                </a:extLst>
              </p:cNvPr>
              <p:cNvSpPr/>
              <p:nvPr/>
            </p:nvSpPr>
            <p:spPr>
              <a:xfrm>
                <a:off x="8369185" y="8864592"/>
                <a:ext cx="44637" cy="185471"/>
              </a:xfrm>
              <a:custGeom>
                <a:avLst/>
                <a:gdLst>
                  <a:gd name="connsiteX0" fmla="*/ 23928 w 44637"/>
                  <a:gd name="connsiteY0" fmla="*/ 8 h 185471"/>
                  <a:gd name="connsiteX1" fmla="*/ 17578 w 44637"/>
                  <a:gd name="connsiteY1" fmla="*/ 130183 h 185471"/>
                  <a:gd name="connsiteX2" fmla="*/ 44565 w 44637"/>
                  <a:gd name="connsiteY2" fmla="*/ 184158 h 185471"/>
                  <a:gd name="connsiteX3" fmla="*/ 8053 w 44637"/>
                  <a:gd name="connsiteY3" fmla="*/ 165108 h 185471"/>
                  <a:gd name="connsiteX4" fmla="*/ 115 w 44637"/>
                  <a:gd name="connsiteY4" fmla="*/ 123833 h 185471"/>
                  <a:gd name="connsiteX5" fmla="*/ 23928 w 44637"/>
                  <a:gd name="connsiteY5" fmla="*/ 8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37" h="185471">
                    <a:moveTo>
                      <a:pt x="23928" y="8"/>
                    </a:moveTo>
                    <a:cubicBezTo>
                      <a:pt x="26838" y="1066"/>
                      <a:pt x="14139" y="99491"/>
                      <a:pt x="17578" y="130183"/>
                    </a:cubicBezTo>
                    <a:cubicBezTo>
                      <a:pt x="21017" y="160875"/>
                      <a:pt x="46153" y="178337"/>
                      <a:pt x="44565" y="184158"/>
                    </a:cubicBezTo>
                    <a:cubicBezTo>
                      <a:pt x="42978" y="189979"/>
                      <a:pt x="15461" y="175162"/>
                      <a:pt x="8053" y="165108"/>
                    </a:cubicBezTo>
                    <a:cubicBezTo>
                      <a:pt x="645" y="155054"/>
                      <a:pt x="-414" y="150556"/>
                      <a:pt x="115" y="123833"/>
                    </a:cubicBezTo>
                    <a:cubicBezTo>
                      <a:pt x="644" y="97110"/>
                      <a:pt x="21018" y="-1050"/>
                      <a:pt x="23928" y="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1" name="フリーフォーム: 図形 1780">
                <a:extLst>
                  <a:ext uri="{FF2B5EF4-FFF2-40B4-BE49-F238E27FC236}">
                    <a16:creationId xmlns:a16="http://schemas.microsoft.com/office/drawing/2014/main" id="{15253FBF-14EC-4F94-B7B7-6DA7BAE708F9}"/>
                  </a:ext>
                </a:extLst>
              </p:cNvPr>
              <p:cNvSpPr/>
              <p:nvPr/>
            </p:nvSpPr>
            <p:spPr>
              <a:xfrm>
                <a:off x="7974898" y="9067834"/>
                <a:ext cx="103417" cy="197790"/>
              </a:xfrm>
              <a:custGeom>
                <a:avLst/>
                <a:gdLst>
                  <a:gd name="connsiteX0" fmla="*/ 5465 w 103417"/>
                  <a:gd name="connsiteY0" fmla="*/ 1554 h 197790"/>
                  <a:gd name="connsiteX1" fmla="*/ 95952 w 103417"/>
                  <a:gd name="connsiteY1" fmla="*/ 173004 h 197790"/>
                  <a:gd name="connsiteX2" fmla="*/ 95952 w 103417"/>
                  <a:gd name="connsiteY2" fmla="*/ 195229 h 197790"/>
                  <a:gd name="connsiteX3" fmla="*/ 76902 w 103417"/>
                  <a:gd name="connsiteY3" fmla="*/ 185704 h 197790"/>
                  <a:gd name="connsiteX4" fmla="*/ 19752 w 103417"/>
                  <a:gd name="connsiteY4" fmla="*/ 92041 h 197790"/>
                  <a:gd name="connsiteX5" fmla="*/ 5465 w 103417"/>
                  <a:gd name="connsiteY5" fmla="*/ 1554 h 1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417" h="197790">
                    <a:moveTo>
                      <a:pt x="5465" y="1554"/>
                    </a:moveTo>
                    <a:cubicBezTo>
                      <a:pt x="18165" y="15048"/>
                      <a:pt x="80871" y="140725"/>
                      <a:pt x="95952" y="173004"/>
                    </a:cubicBezTo>
                    <a:cubicBezTo>
                      <a:pt x="111033" y="205283"/>
                      <a:pt x="99127" y="193112"/>
                      <a:pt x="95952" y="195229"/>
                    </a:cubicBezTo>
                    <a:cubicBezTo>
                      <a:pt x="92777" y="197346"/>
                      <a:pt x="89602" y="202902"/>
                      <a:pt x="76902" y="185704"/>
                    </a:cubicBezTo>
                    <a:cubicBezTo>
                      <a:pt x="64202" y="168506"/>
                      <a:pt x="19752" y="92041"/>
                      <a:pt x="19752" y="92041"/>
                    </a:cubicBezTo>
                    <a:cubicBezTo>
                      <a:pt x="4142" y="66112"/>
                      <a:pt x="-7235" y="-11940"/>
                      <a:pt x="5465" y="1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2" name="フリーフォーム: 図形 1781">
                <a:extLst>
                  <a:ext uri="{FF2B5EF4-FFF2-40B4-BE49-F238E27FC236}">
                    <a16:creationId xmlns:a16="http://schemas.microsoft.com/office/drawing/2014/main" id="{78C22C7F-F78E-4901-8C9F-AFCA0F726A8D}"/>
                  </a:ext>
                </a:extLst>
              </p:cNvPr>
              <p:cNvSpPr/>
              <p:nvPr/>
            </p:nvSpPr>
            <p:spPr>
              <a:xfrm>
                <a:off x="8063666" y="9277329"/>
                <a:ext cx="28926" cy="82702"/>
              </a:xfrm>
              <a:custGeom>
                <a:avLst/>
                <a:gdLst>
                  <a:gd name="connsiteX0" fmla="*/ 21472 w 28926"/>
                  <a:gd name="connsiteY0" fmla="*/ 21 h 82702"/>
                  <a:gd name="connsiteX1" fmla="*/ 27822 w 28926"/>
                  <a:gd name="connsiteY1" fmla="*/ 71459 h 82702"/>
                  <a:gd name="connsiteX2" fmla="*/ 834 w 28926"/>
                  <a:gd name="connsiteY2" fmla="*/ 79396 h 82702"/>
                  <a:gd name="connsiteX3" fmla="*/ 21472 w 28926"/>
                  <a:gd name="connsiteY3" fmla="*/ 21 h 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6" h="82702">
                    <a:moveTo>
                      <a:pt x="21472" y="21"/>
                    </a:moveTo>
                    <a:cubicBezTo>
                      <a:pt x="25970" y="-1302"/>
                      <a:pt x="31262" y="58230"/>
                      <a:pt x="27822" y="71459"/>
                    </a:cubicBezTo>
                    <a:cubicBezTo>
                      <a:pt x="24382" y="84688"/>
                      <a:pt x="6126" y="84688"/>
                      <a:pt x="834" y="79396"/>
                    </a:cubicBezTo>
                    <a:cubicBezTo>
                      <a:pt x="-4458" y="74104"/>
                      <a:pt x="16974" y="1344"/>
                      <a:pt x="21472" y="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3" name="フリーフォーム: 図形 1782">
                <a:extLst>
                  <a:ext uri="{FF2B5EF4-FFF2-40B4-BE49-F238E27FC236}">
                    <a16:creationId xmlns:a16="http://schemas.microsoft.com/office/drawing/2014/main" id="{79D0AD5C-DD03-4F9B-9599-BBF47A666286}"/>
                  </a:ext>
                </a:extLst>
              </p:cNvPr>
              <p:cNvSpPr/>
              <p:nvPr/>
            </p:nvSpPr>
            <p:spPr>
              <a:xfrm>
                <a:off x="8147577" y="9264345"/>
                <a:ext cx="63002" cy="111459"/>
              </a:xfrm>
              <a:custGeom>
                <a:avLst/>
                <a:gdLst>
                  <a:gd name="connsiteX0" fmla="*/ 62973 w 63002"/>
                  <a:gd name="connsiteY0" fmla="*/ 305 h 111459"/>
                  <a:gd name="connsiteX1" fmla="*/ 10586 w 63002"/>
                  <a:gd name="connsiteY1" fmla="*/ 108255 h 111459"/>
                  <a:gd name="connsiteX2" fmla="*/ 2648 w 63002"/>
                  <a:gd name="connsiteY2" fmla="*/ 76505 h 111459"/>
                  <a:gd name="connsiteX3" fmla="*/ 62973 w 63002"/>
                  <a:gd name="connsiteY3" fmla="*/ 305 h 11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02" h="111459">
                    <a:moveTo>
                      <a:pt x="62973" y="305"/>
                    </a:moveTo>
                    <a:cubicBezTo>
                      <a:pt x="64296" y="5597"/>
                      <a:pt x="20640" y="95555"/>
                      <a:pt x="10586" y="108255"/>
                    </a:cubicBezTo>
                    <a:cubicBezTo>
                      <a:pt x="532" y="120955"/>
                      <a:pt x="-2908" y="92909"/>
                      <a:pt x="2648" y="76505"/>
                    </a:cubicBezTo>
                    <a:cubicBezTo>
                      <a:pt x="8204" y="60101"/>
                      <a:pt x="61650" y="-4987"/>
                      <a:pt x="62973" y="3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4" name="フリーフォーム: 図形 1783">
                <a:extLst>
                  <a:ext uri="{FF2B5EF4-FFF2-40B4-BE49-F238E27FC236}">
                    <a16:creationId xmlns:a16="http://schemas.microsoft.com/office/drawing/2014/main" id="{D87A8539-FA19-4785-845F-1EC56808E3A2}"/>
                  </a:ext>
                </a:extLst>
              </p:cNvPr>
              <p:cNvSpPr/>
              <p:nvPr/>
            </p:nvSpPr>
            <p:spPr>
              <a:xfrm>
                <a:off x="7754348" y="9395449"/>
                <a:ext cx="65791" cy="109360"/>
              </a:xfrm>
              <a:custGeom>
                <a:avLst/>
                <a:gdLst>
                  <a:gd name="connsiteX0" fmla="*/ 24402 w 65791"/>
                  <a:gd name="connsiteY0" fmla="*/ 964 h 109360"/>
                  <a:gd name="connsiteX1" fmla="*/ 65677 w 65791"/>
                  <a:gd name="connsiteY1" fmla="*/ 104151 h 109360"/>
                  <a:gd name="connsiteX2" fmla="*/ 35515 w 65791"/>
                  <a:gd name="connsiteY2" fmla="*/ 89864 h 109360"/>
                  <a:gd name="connsiteX3" fmla="*/ 590 w 65791"/>
                  <a:gd name="connsiteY3" fmla="*/ 53351 h 109360"/>
                  <a:gd name="connsiteX4" fmla="*/ 24402 w 65791"/>
                  <a:gd name="connsiteY4" fmla="*/ 964 h 10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91" h="109360">
                    <a:moveTo>
                      <a:pt x="24402" y="964"/>
                    </a:moveTo>
                    <a:cubicBezTo>
                      <a:pt x="35250" y="9431"/>
                      <a:pt x="63825" y="89334"/>
                      <a:pt x="65677" y="104151"/>
                    </a:cubicBezTo>
                    <a:cubicBezTo>
                      <a:pt x="67529" y="118968"/>
                      <a:pt x="46363" y="98331"/>
                      <a:pt x="35515" y="89864"/>
                    </a:cubicBezTo>
                    <a:cubicBezTo>
                      <a:pt x="24667" y="81397"/>
                      <a:pt x="4559" y="64463"/>
                      <a:pt x="590" y="53351"/>
                    </a:cubicBezTo>
                    <a:cubicBezTo>
                      <a:pt x="-3379" y="42239"/>
                      <a:pt x="13554" y="-7503"/>
                      <a:pt x="24402" y="9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5" name="フリーフォーム: 図形 1784">
                <a:extLst>
                  <a:ext uri="{FF2B5EF4-FFF2-40B4-BE49-F238E27FC236}">
                    <a16:creationId xmlns:a16="http://schemas.microsoft.com/office/drawing/2014/main" id="{17C62AF5-F733-4449-B4FE-96BF4BD32C39}"/>
                  </a:ext>
                </a:extLst>
              </p:cNvPr>
              <p:cNvSpPr/>
              <p:nvPr/>
            </p:nvSpPr>
            <p:spPr>
              <a:xfrm>
                <a:off x="7589838" y="9139238"/>
                <a:ext cx="282662" cy="73233"/>
              </a:xfrm>
              <a:custGeom>
                <a:avLst/>
                <a:gdLst>
                  <a:gd name="connsiteX0" fmla="*/ 0 w 282662"/>
                  <a:gd name="connsiteY0" fmla="*/ 0 h 73233"/>
                  <a:gd name="connsiteX1" fmla="*/ 195262 w 282662"/>
                  <a:gd name="connsiteY1" fmla="*/ 69850 h 73233"/>
                  <a:gd name="connsiteX2" fmla="*/ 282575 w 282662"/>
                  <a:gd name="connsiteY2" fmla="*/ 61912 h 73233"/>
                  <a:gd name="connsiteX3" fmla="*/ 209550 w 282662"/>
                  <a:gd name="connsiteY3" fmla="*/ 58737 h 73233"/>
                  <a:gd name="connsiteX4" fmla="*/ 109537 w 282662"/>
                  <a:gd name="connsiteY4" fmla="*/ 36512 h 73233"/>
                  <a:gd name="connsiteX5" fmla="*/ 0 w 282662"/>
                  <a:gd name="connsiteY5" fmla="*/ 0 h 7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62" h="73233">
                    <a:moveTo>
                      <a:pt x="0" y="0"/>
                    </a:moveTo>
                    <a:cubicBezTo>
                      <a:pt x="14288" y="5556"/>
                      <a:pt x="148166" y="59531"/>
                      <a:pt x="195262" y="69850"/>
                    </a:cubicBezTo>
                    <a:cubicBezTo>
                      <a:pt x="242358" y="80169"/>
                      <a:pt x="280194" y="63764"/>
                      <a:pt x="282575" y="61912"/>
                    </a:cubicBezTo>
                    <a:cubicBezTo>
                      <a:pt x="284956" y="60060"/>
                      <a:pt x="238390" y="62970"/>
                      <a:pt x="209550" y="58737"/>
                    </a:cubicBezTo>
                    <a:cubicBezTo>
                      <a:pt x="180710" y="54504"/>
                      <a:pt x="142874" y="47360"/>
                      <a:pt x="109537" y="36512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6" name="フリーフォーム: 図形 1785">
                <a:extLst>
                  <a:ext uri="{FF2B5EF4-FFF2-40B4-BE49-F238E27FC236}">
                    <a16:creationId xmlns:a16="http://schemas.microsoft.com/office/drawing/2014/main" id="{61F74DCF-AE9E-4DDC-A47A-27F50547EC93}"/>
                  </a:ext>
                </a:extLst>
              </p:cNvPr>
              <p:cNvSpPr/>
              <p:nvPr/>
            </p:nvSpPr>
            <p:spPr>
              <a:xfrm>
                <a:off x="7580313" y="9191463"/>
                <a:ext cx="320590" cy="63663"/>
              </a:xfrm>
              <a:custGeom>
                <a:avLst/>
                <a:gdLst>
                  <a:gd name="connsiteX0" fmla="*/ 0 w 320590"/>
                  <a:gd name="connsiteY0" fmla="*/ 162 h 63663"/>
                  <a:gd name="connsiteX1" fmla="*/ 190500 w 320590"/>
                  <a:gd name="connsiteY1" fmla="*/ 60487 h 63663"/>
                  <a:gd name="connsiteX2" fmla="*/ 314325 w 320590"/>
                  <a:gd name="connsiteY2" fmla="*/ 54137 h 63663"/>
                  <a:gd name="connsiteX3" fmla="*/ 290512 w 320590"/>
                  <a:gd name="connsiteY3" fmla="*/ 44612 h 63663"/>
                  <a:gd name="connsiteX4" fmla="*/ 188912 w 320590"/>
                  <a:gd name="connsiteY4" fmla="*/ 43025 h 63663"/>
                  <a:gd name="connsiteX5" fmla="*/ 0 w 320590"/>
                  <a:gd name="connsiteY5" fmla="*/ 162 h 6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590" h="63663">
                    <a:moveTo>
                      <a:pt x="0" y="162"/>
                    </a:moveTo>
                    <a:cubicBezTo>
                      <a:pt x="265" y="3072"/>
                      <a:pt x="138113" y="51491"/>
                      <a:pt x="190500" y="60487"/>
                    </a:cubicBezTo>
                    <a:cubicBezTo>
                      <a:pt x="242887" y="69483"/>
                      <a:pt x="297656" y="56783"/>
                      <a:pt x="314325" y="54137"/>
                    </a:cubicBezTo>
                    <a:cubicBezTo>
                      <a:pt x="330994" y="51491"/>
                      <a:pt x="311414" y="46464"/>
                      <a:pt x="290512" y="44612"/>
                    </a:cubicBezTo>
                    <a:cubicBezTo>
                      <a:pt x="269610" y="42760"/>
                      <a:pt x="234949" y="51756"/>
                      <a:pt x="188912" y="43025"/>
                    </a:cubicBezTo>
                    <a:cubicBezTo>
                      <a:pt x="142875" y="34294"/>
                      <a:pt x="-265" y="-2748"/>
                      <a:pt x="0" y="1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7" name="フリーフォーム: 図形 1786">
                <a:extLst>
                  <a:ext uri="{FF2B5EF4-FFF2-40B4-BE49-F238E27FC236}">
                    <a16:creationId xmlns:a16="http://schemas.microsoft.com/office/drawing/2014/main" id="{9C22252E-C3D5-4478-8040-469F856F5D4C}"/>
                  </a:ext>
                </a:extLst>
              </p:cNvPr>
              <p:cNvSpPr/>
              <p:nvPr/>
            </p:nvSpPr>
            <p:spPr>
              <a:xfrm>
                <a:off x="7501538" y="9262249"/>
                <a:ext cx="440736" cy="86645"/>
              </a:xfrm>
              <a:custGeom>
                <a:avLst/>
                <a:gdLst>
                  <a:gd name="connsiteX0" fmla="*/ 4162 w 440736"/>
                  <a:gd name="connsiteY0" fmla="*/ 814 h 86645"/>
                  <a:gd name="connsiteX1" fmla="*/ 299437 w 440736"/>
                  <a:gd name="connsiteY1" fmla="*/ 84951 h 86645"/>
                  <a:gd name="connsiteX2" fmla="*/ 440725 w 440736"/>
                  <a:gd name="connsiteY2" fmla="*/ 57964 h 86645"/>
                  <a:gd name="connsiteX3" fmla="*/ 293087 w 440736"/>
                  <a:gd name="connsiteY3" fmla="*/ 67489 h 86645"/>
                  <a:gd name="connsiteX4" fmla="*/ 135925 w 440736"/>
                  <a:gd name="connsiteY4" fmla="*/ 43676 h 86645"/>
                  <a:gd name="connsiteX5" fmla="*/ 4162 w 440736"/>
                  <a:gd name="connsiteY5" fmla="*/ 814 h 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736" h="86645">
                    <a:moveTo>
                      <a:pt x="4162" y="814"/>
                    </a:moveTo>
                    <a:cubicBezTo>
                      <a:pt x="31414" y="7693"/>
                      <a:pt x="226676" y="75426"/>
                      <a:pt x="299437" y="84951"/>
                    </a:cubicBezTo>
                    <a:cubicBezTo>
                      <a:pt x="372198" y="94476"/>
                      <a:pt x="441783" y="60874"/>
                      <a:pt x="440725" y="57964"/>
                    </a:cubicBezTo>
                    <a:cubicBezTo>
                      <a:pt x="439667" y="55054"/>
                      <a:pt x="343887" y="69870"/>
                      <a:pt x="293087" y="67489"/>
                    </a:cubicBezTo>
                    <a:cubicBezTo>
                      <a:pt x="242287" y="65108"/>
                      <a:pt x="181169" y="54789"/>
                      <a:pt x="135925" y="43676"/>
                    </a:cubicBezTo>
                    <a:cubicBezTo>
                      <a:pt x="90681" y="32564"/>
                      <a:pt x="-23090" y="-6065"/>
                      <a:pt x="4162" y="8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8" name="フリーフォーム: 図形 1787">
                <a:extLst>
                  <a:ext uri="{FF2B5EF4-FFF2-40B4-BE49-F238E27FC236}">
                    <a16:creationId xmlns:a16="http://schemas.microsoft.com/office/drawing/2014/main" id="{93CAF8F1-D985-4163-8AE9-288528006603}"/>
                  </a:ext>
                </a:extLst>
              </p:cNvPr>
              <p:cNvSpPr/>
              <p:nvPr/>
            </p:nvSpPr>
            <p:spPr>
              <a:xfrm>
                <a:off x="7903741" y="9107941"/>
                <a:ext cx="339402" cy="231027"/>
              </a:xfrm>
              <a:custGeom>
                <a:avLst/>
                <a:gdLst>
                  <a:gd name="connsiteX0" fmla="*/ 336972 w 339402"/>
                  <a:gd name="connsiteY0" fmla="*/ 1134 h 231027"/>
                  <a:gd name="connsiteX1" fmla="*/ 103609 w 339402"/>
                  <a:gd name="connsiteY1" fmla="*/ 201159 h 231027"/>
                  <a:gd name="connsiteX2" fmla="*/ 6772 w 339402"/>
                  <a:gd name="connsiteY2" fmla="*/ 229734 h 231027"/>
                  <a:gd name="connsiteX3" fmla="*/ 27409 w 339402"/>
                  <a:gd name="connsiteY3" fmla="*/ 197984 h 231027"/>
                  <a:gd name="connsiteX4" fmla="*/ 181397 w 339402"/>
                  <a:gd name="connsiteY4" fmla="*/ 140834 h 231027"/>
                  <a:gd name="connsiteX5" fmla="*/ 222672 w 339402"/>
                  <a:gd name="connsiteY5" fmla="*/ 120197 h 231027"/>
                  <a:gd name="connsiteX6" fmla="*/ 336972 w 339402"/>
                  <a:gd name="connsiteY6" fmla="*/ 1134 h 2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402" h="231027">
                    <a:moveTo>
                      <a:pt x="336972" y="1134"/>
                    </a:moveTo>
                    <a:cubicBezTo>
                      <a:pt x="317128" y="14628"/>
                      <a:pt x="158642" y="163059"/>
                      <a:pt x="103609" y="201159"/>
                    </a:cubicBezTo>
                    <a:cubicBezTo>
                      <a:pt x="48576" y="239259"/>
                      <a:pt x="19472" y="230263"/>
                      <a:pt x="6772" y="229734"/>
                    </a:cubicBezTo>
                    <a:cubicBezTo>
                      <a:pt x="-5928" y="229205"/>
                      <a:pt x="-1695" y="212801"/>
                      <a:pt x="27409" y="197984"/>
                    </a:cubicBezTo>
                    <a:cubicBezTo>
                      <a:pt x="56513" y="183167"/>
                      <a:pt x="148853" y="153798"/>
                      <a:pt x="181397" y="140834"/>
                    </a:cubicBezTo>
                    <a:cubicBezTo>
                      <a:pt x="213941" y="127870"/>
                      <a:pt x="195949" y="141893"/>
                      <a:pt x="222672" y="120197"/>
                    </a:cubicBezTo>
                    <a:cubicBezTo>
                      <a:pt x="249395" y="98501"/>
                      <a:pt x="356816" y="-12360"/>
                      <a:pt x="336972" y="11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: 図形 1788">
                <a:extLst>
                  <a:ext uri="{FF2B5EF4-FFF2-40B4-BE49-F238E27FC236}">
                    <a16:creationId xmlns:a16="http://schemas.microsoft.com/office/drawing/2014/main" id="{4F5A0D24-2FCC-43B0-91B5-9262DC02BB49}"/>
                  </a:ext>
                </a:extLst>
              </p:cNvPr>
              <p:cNvSpPr/>
              <p:nvPr/>
            </p:nvSpPr>
            <p:spPr>
              <a:xfrm>
                <a:off x="7488261" y="9280518"/>
                <a:ext cx="363709" cy="77215"/>
              </a:xfrm>
              <a:custGeom>
                <a:avLst/>
                <a:gdLst>
                  <a:gd name="connsiteX0" fmla="*/ 1564 w 363709"/>
                  <a:gd name="connsiteY0" fmla="*/ 7 h 77215"/>
                  <a:gd name="connsiteX1" fmla="*/ 319064 w 363709"/>
                  <a:gd name="connsiteY1" fmla="*/ 73032 h 77215"/>
                  <a:gd name="connsiteX2" fmla="*/ 349227 w 363709"/>
                  <a:gd name="connsiteY2" fmla="*/ 68270 h 77215"/>
                  <a:gd name="connsiteX3" fmla="*/ 203177 w 363709"/>
                  <a:gd name="connsiteY3" fmla="*/ 68270 h 77215"/>
                  <a:gd name="connsiteX4" fmla="*/ 1564 w 363709"/>
                  <a:gd name="connsiteY4" fmla="*/ 7 h 7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09" h="77215">
                    <a:moveTo>
                      <a:pt x="1564" y="7"/>
                    </a:moveTo>
                    <a:cubicBezTo>
                      <a:pt x="20879" y="801"/>
                      <a:pt x="261120" y="61655"/>
                      <a:pt x="319064" y="73032"/>
                    </a:cubicBezTo>
                    <a:cubicBezTo>
                      <a:pt x="377008" y="84409"/>
                      <a:pt x="368542" y="69064"/>
                      <a:pt x="349227" y="68270"/>
                    </a:cubicBezTo>
                    <a:cubicBezTo>
                      <a:pt x="329913" y="67476"/>
                      <a:pt x="259269" y="78060"/>
                      <a:pt x="203177" y="68270"/>
                    </a:cubicBezTo>
                    <a:cubicBezTo>
                      <a:pt x="147085" y="58480"/>
                      <a:pt x="-17751" y="-787"/>
                      <a:pt x="1564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850CF932-2533-4338-ADC6-268888BF49B9}"/>
                  </a:ext>
                </a:extLst>
              </p:cNvPr>
              <p:cNvSpPr/>
              <p:nvPr/>
            </p:nvSpPr>
            <p:spPr>
              <a:xfrm>
                <a:off x="7473520" y="9303924"/>
                <a:ext cx="520697" cy="81328"/>
              </a:xfrm>
              <a:custGeom>
                <a:avLst/>
                <a:gdLst>
                  <a:gd name="connsiteX0" fmla="*/ 430 w 520697"/>
                  <a:gd name="connsiteY0" fmla="*/ 414 h 81328"/>
                  <a:gd name="connsiteX1" fmla="*/ 198868 w 520697"/>
                  <a:gd name="connsiteY1" fmla="*/ 75026 h 81328"/>
                  <a:gd name="connsiteX2" fmla="*/ 321105 w 520697"/>
                  <a:gd name="connsiteY2" fmla="*/ 75026 h 81328"/>
                  <a:gd name="connsiteX3" fmla="*/ 435405 w 520697"/>
                  <a:gd name="connsiteY3" fmla="*/ 55976 h 81328"/>
                  <a:gd name="connsiteX4" fmla="*/ 519543 w 520697"/>
                  <a:gd name="connsiteY4" fmla="*/ 25814 h 81328"/>
                  <a:gd name="connsiteX5" fmla="*/ 373493 w 520697"/>
                  <a:gd name="connsiteY5" fmla="*/ 55976 h 81328"/>
                  <a:gd name="connsiteX6" fmla="*/ 243318 w 520697"/>
                  <a:gd name="connsiteY6" fmla="*/ 75026 h 81328"/>
                  <a:gd name="connsiteX7" fmla="*/ 148068 w 520697"/>
                  <a:gd name="connsiteY7" fmla="*/ 46451 h 81328"/>
                  <a:gd name="connsiteX8" fmla="*/ 430 w 520697"/>
                  <a:gd name="connsiteY8" fmla="*/ 414 h 8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0697" h="81328">
                    <a:moveTo>
                      <a:pt x="430" y="414"/>
                    </a:moveTo>
                    <a:cubicBezTo>
                      <a:pt x="8897" y="5177"/>
                      <a:pt x="145422" y="62591"/>
                      <a:pt x="198868" y="75026"/>
                    </a:cubicBezTo>
                    <a:cubicBezTo>
                      <a:pt x="252314" y="87461"/>
                      <a:pt x="281682" y="78201"/>
                      <a:pt x="321105" y="75026"/>
                    </a:cubicBezTo>
                    <a:cubicBezTo>
                      <a:pt x="360528" y="71851"/>
                      <a:pt x="402332" y="64178"/>
                      <a:pt x="435405" y="55976"/>
                    </a:cubicBezTo>
                    <a:cubicBezTo>
                      <a:pt x="468478" y="47774"/>
                      <a:pt x="529862" y="25814"/>
                      <a:pt x="519543" y="25814"/>
                    </a:cubicBezTo>
                    <a:cubicBezTo>
                      <a:pt x="509224" y="25814"/>
                      <a:pt x="419531" y="47774"/>
                      <a:pt x="373493" y="55976"/>
                    </a:cubicBezTo>
                    <a:cubicBezTo>
                      <a:pt x="327456" y="64178"/>
                      <a:pt x="280889" y="76613"/>
                      <a:pt x="243318" y="75026"/>
                    </a:cubicBezTo>
                    <a:cubicBezTo>
                      <a:pt x="205747" y="73439"/>
                      <a:pt x="185374" y="59680"/>
                      <a:pt x="148068" y="46451"/>
                    </a:cubicBezTo>
                    <a:cubicBezTo>
                      <a:pt x="110762" y="33222"/>
                      <a:pt x="-8037" y="-4349"/>
                      <a:pt x="430" y="4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821A4AE8-1A54-4C34-9316-5F9BD364E6D7}"/>
                  </a:ext>
                </a:extLst>
              </p:cNvPr>
              <p:cNvSpPr/>
              <p:nvPr/>
            </p:nvSpPr>
            <p:spPr>
              <a:xfrm>
                <a:off x="7373480" y="9330643"/>
                <a:ext cx="314958" cy="127674"/>
              </a:xfrm>
              <a:custGeom>
                <a:avLst/>
                <a:gdLst>
                  <a:gd name="connsiteX0" fmla="*/ 6808 w 314958"/>
                  <a:gd name="connsiteY0" fmla="*/ 10207 h 127674"/>
                  <a:gd name="connsiteX1" fmla="*/ 211595 w 314958"/>
                  <a:gd name="connsiteY1" fmla="*/ 116570 h 127674"/>
                  <a:gd name="connsiteX2" fmla="*/ 314783 w 314958"/>
                  <a:gd name="connsiteY2" fmla="*/ 119745 h 127674"/>
                  <a:gd name="connsiteX3" fmla="*/ 189370 w 314958"/>
                  <a:gd name="connsiteY3" fmla="*/ 75295 h 127674"/>
                  <a:gd name="connsiteX4" fmla="*/ 62370 w 314958"/>
                  <a:gd name="connsiteY4" fmla="*/ 11795 h 127674"/>
                  <a:gd name="connsiteX5" fmla="*/ 6808 w 314958"/>
                  <a:gd name="connsiteY5" fmla="*/ 10207 h 12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958" h="127674">
                    <a:moveTo>
                      <a:pt x="6808" y="10207"/>
                    </a:moveTo>
                    <a:cubicBezTo>
                      <a:pt x="31679" y="27669"/>
                      <a:pt x="160266" y="98314"/>
                      <a:pt x="211595" y="116570"/>
                    </a:cubicBezTo>
                    <a:cubicBezTo>
                      <a:pt x="262924" y="134826"/>
                      <a:pt x="318487" y="126624"/>
                      <a:pt x="314783" y="119745"/>
                    </a:cubicBezTo>
                    <a:cubicBezTo>
                      <a:pt x="311079" y="112866"/>
                      <a:pt x="231439" y="93287"/>
                      <a:pt x="189370" y="75295"/>
                    </a:cubicBezTo>
                    <a:cubicBezTo>
                      <a:pt x="147301" y="57303"/>
                      <a:pt x="93855" y="22908"/>
                      <a:pt x="62370" y="11795"/>
                    </a:cubicBezTo>
                    <a:cubicBezTo>
                      <a:pt x="30885" y="682"/>
                      <a:pt x="-18063" y="-7255"/>
                      <a:pt x="6808" y="102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C6FA25FF-1C97-47F3-B552-DDC944F3CE2E}"/>
                  </a:ext>
                </a:extLst>
              </p:cNvPr>
              <p:cNvSpPr/>
              <p:nvPr/>
            </p:nvSpPr>
            <p:spPr>
              <a:xfrm>
                <a:off x="7339775" y="9356467"/>
                <a:ext cx="381953" cy="131869"/>
              </a:xfrm>
              <a:custGeom>
                <a:avLst/>
                <a:gdLst>
                  <a:gd name="connsiteX0" fmla="*/ 2413 w 381953"/>
                  <a:gd name="connsiteY0" fmla="*/ 258 h 131869"/>
                  <a:gd name="connsiteX1" fmla="*/ 172275 w 381953"/>
                  <a:gd name="connsiteY1" fmla="*/ 103446 h 131869"/>
                  <a:gd name="connsiteX2" fmla="*/ 380238 w 381953"/>
                  <a:gd name="connsiteY2" fmla="*/ 130433 h 131869"/>
                  <a:gd name="connsiteX3" fmla="*/ 261175 w 381953"/>
                  <a:gd name="connsiteY3" fmla="*/ 122496 h 131869"/>
                  <a:gd name="connsiteX4" fmla="*/ 84963 w 381953"/>
                  <a:gd name="connsiteY4" fmla="*/ 74871 h 131869"/>
                  <a:gd name="connsiteX5" fmla="*/ 2413 w 381953"/>
                  <a:gd name="connsiteY5" fmla="*/ 258 h 13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953" h="131869">
                    <a:moveTo>
                      <a:pt x="2413" y="258"/>
                    </a:moveTo>
                    <a:cubicBezTo>
                      <a:pt x="16965" y="5021"/>
                      <a:pt x="109304" y="81750"/>
                      <a:pt x="172275" y="103446"/>
                    </a:cubicBezTo>
                    <a:cubicBezTo>
                      <a:pt x="235246" y="125142"/>
                      <a:pt x="365421" y="127258"/>
                      <a:pt x="380238" y="130433"/>
                    </a:cubicBezTo>
                    <a:cubicBezTo>
                      <a:pt x="395055" y="133608"/>
                      <a:pt x="310387" y="131756"/>
                      <a:pt x="261175" y="122496"/>
                    </a:cubicBezTo>
                    <a:cubicBezTo>
                      <a:pt x="211963" y="113236"/>
                      <a:pt x="127825" y="91804"/>
                      <a:pt x="84963" y="74871"/>
                    </a:cubicBezTo>
                    <a:cubicBezTo>
                      <a:pt x="42101" y="57938"/>
                      <a:pt x="-12139" y="-4505"/>
                      <a:pt x="2413" y="2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EBCCACC2-7505-4B50-A573-36910DCD6885}"/>
                  </a:ext>
                </a:extLst>
              </p:cNvPr>
              <p:cNvSpPr/>
              <p:nvPr/>
            </p:nvSpPr>
            <p:spPr>
              <a:xfrm>
                <a:off x="7308676" y="9374183"/>
                <a:ext cx="340657" cy="167426"/>
              </a:xfrm>
              <a:custGeom>
                <a:avLst/>
                <a:gdLst>
                  <a:gd name="connsiteX0" fmla="*/ 174 w 340657"/>
                  <a:gd name="connsiteY0" fmla="*/ 5 h 167426"/>
                  <a:gd name="connsiteX1" fmla="*/ 125587 w 340657"/>
                  <a:gd name="connsiteY1" fmla="*/ 111130 h 167426"/>
                  <a:gd name="connsiteX2" fmla="*/ 336724 w 340657"/>
                  <a:gd name="connsiteY2" fmla="*/ 166692 h 167426"/>
                  <a:gd name="connsiteX3" fmla="*/ 268462 w 340657"/>
                  <a:gd name="connsiteY3" fmla="*/ 144467 h 167426"/>
                  <a:gd name="connsiteX4" fmla="*/ 150987 w 340657"/>
                  <a:gd name="connsiteY4" fmla="*/ 106367 h 167426"/>
                  <a:gd name="connsiteX5" fmla="*/ 174 w 340657"/>
                  <a:gd name="connsiteY5" fmla="*/ 5 h 16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657" h="167426">
                    <a:moveTo>
                      <a:pt x="174" y="5"/>
                    </a:moveTo>
                    <a:cubicBezTo>
                      <a:pt x="-4059" y="799"/>
                      <a:pt x="69495" y="83349"/>
                      <a:pt x="125587" y="111130"/>
                    </a:cubicBezTo>
                    <a:cubicBezTo>
                      <a:pt x="181679" y="138911"/>
                      <a:pt x="312912" y="161136"/>
                      <a:pt x="336724" y="166692"/>
                    </a:cubicBezTo>
                    <a:cubicBezTo>
                      <a:pt x="360536" y="172248"/>
                      <a:pt x="268462" y="144467"/>
                      <a:pt x="268462" y="144467"/>
                    </a:cubicBezTo>
                    <a:cubicBezTo>
                      <a:pt x="237506" y="134413"/>
                      <a:pt x="195437" y="130179"/>
                      <a:pt x="150987" y="106367"/>
                    </a:cubicBezTo>
                    <a:cubicBezTo>
                      <a:pt x="106537" y="82555"/>
                      <a:pt x="4407" y="-789"/>
                      <a:pt x="174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F6EACD8E-F126-4D4A-ABB0-B351F073AD7D}"/>
                  </a:ext>
                </a:extLst>
              </p:cNvPr>
              <p:cNvSpPr/>
              <p:nvPr/>
            </p:nvSpPr>
            <p:spPr>
              <a:xfrm>
                <a:off x="7218065" y="9365787"/>
                <a:ext cx="390838" cy="187327"/>
              </a:xfrm>
              <a:custGeom>
                <a:avLst/>
                <a:gdLst>
                  <a:gd name="connsiteX0" fmla="*/ 1885 w 390838"/>
                  <a:gd name="connsiteY0" fmla="*/ 463 h 187327"/>
                  <a:gd name="connsiteX1" fmla="*/ 208260 w 390838"/>
                  <a:gd name="connsiteY1" fmla="*/ 167151 h 187327"/>
                  <a:gd name="connsiteX2" fmla="*/ 390823 w 390838"/>
                  <a:gd name="connsiteY2" fmla="*/ 183026 h 187327"/>
                  <a:gd name="connsiteX3" fmla="*/ 198735 w 390838"/>
                  <a:gd name="connsiteY3" fmla="*/ 154451 h 187327"/>
                  <a:gd name="connsiteX4" fmla="*/ 109835 w 390838"/>
                  <a:gd name="connsiteY4" fmla="*/ 117938 h 187327"/>
                  <a:gd name="connsiteX5" fmla="*/ 1885 w 390838"/>
                  <a:gd name="connsiteY5" fmla="*/ 463 h 18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38" h="187327">
                    <a:moveTo>
                      <a:pt x="1885" y="463"/>
                    </a:moveTo>
                    <a:cubicBezTo>
                      <a:pt x="18289" y="8665"/>
                      <a:pt x="143437" y="136724"/>
                      <a:pt x="208260" y="167151"/>
                    </a:cubicBezTo>
                    <a:cubicBezTo>
                      <a:pt x="273083" y="197578"/>
                      <a:pt x="392411" y="185143"/>
                      <a:pt x="390823" y="183026"/>
                    </a:cubicBezTo>
                    <a:cubicBezTo>
                      <a:pt x="389235" y="180909"/>
                      <a:pt x="245566" y="165299"/>
                      <a:pt x="198735" y="154451"/>
                    </a:cubicBezTo>
                    <a:cubicBezTo>
                      <a:pt x="151904" y="143603"/>
                      <a:pt x="138939" y="140428"/>
                      <a:pt x="109835" y="117938"/>
                    </a:cubicBezTo>
                    <a:cubicBezTo>
                      <a:pt x="80731" y="95448"/>
                      <a:pt x="-14519" y="-7739"/>
                      <a:pt x="1885" y="4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9E844248-3266-402D-949C-00C75694E3EE}"/>
                  </a:ext>
                </a:extLst>
              </p:cNvPr>
              <p:cNvSpPr/>
              <p:nvPr/>
            </p:nvSpPr>
            <p:spPr>
              <a:xfrm>
                <a:off x="7127753" y="9342159"/>
                <a:ext cx="198425" cy="187177"/>
              </a:xfrm>
              <a:custGeom>
                <a:avLst/>
                <a:gdLst>
                  <a:gd name="connsiteX0" fmla="*/ 1710 w 198425"/>
                  <a:gd name="connsiteY0" fmla="*/ 279 h 187177"/>
                  <a:gd name="connsiteX1" fmla="*/ 184272 w 198425"/>
                  <a:gd name="connsiteY1" fmla="*/ 165379 h 187177"/>
                  <a:gd name="connsiteX2" fmla="*/ 176335 w 198425"/>
                  <a:gd name="connsiteY2" fmla="*/ 181254 h 187177"/>
                  <a:gd name="connsiteX3" fmla="*/ 96960 w 198425"/>
                  <a:gd name="connsiteY3" fmla="*/ 127279 h 187177"/>
                  <a:gd name="connsiteX4" fmla="*/ 1710 w 198425"/>
                  <a:gd name="connsiteY4" fmla="*/ 279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25" h="187177">
                    <a:moveTo>
                      <a:pt x="1710" y="279"/>
                    </a:moveTo>
                    <a:cubicBezTo>
                      <a:pt x="16262" y="6629"/>
                      <a:pt x="155168" y="135217"/>
                      <a:pt x="184272" y="165379"/>
                    </a:cubicBezTo>
                    <a:cubicBezTo>
                      <a:pt x="213376" y="195541"/>
                      <a:pt x="190887" y="187604"/>
                      <a:pt x="176335" y="181254"/>
                    </a:cubicBezTo>
                    <a:cubicBezTo>
                      <a:pt x="161783" y="174904"/>
                      <a:pt x="124477" y="156912"/>
                      <a:pt x="96960" y="127279"/>
                    </a:cubicBezTo>
                    <a:cubicBezTo>
                      <a:pt x="69443" y="97646"/>
                      <a:pt x="-12842" y="-6071"/>
                      <a:pt x="1710" y="2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F63D0565-7EFA-4FE1-AC82-8EC6D99C3C47}"/>
                  </a:ext>
                </a:extLst>
              </p:cNvPr>
              <p:cNvSpPr/>
              <p:nvPr/>
            </p:nvSpPr>
            <p:spPr>
              <a:xfrm>
                <a:off x="7011674" y="9306577"/>
                <a:ext cx="197935" cy="160681"/>
              </a:xfrm>
              <a:custGeom>
                <a:avLst/>
                <a:gdLst>
                  <a:gd name="connsiteX0" fmla="*/ 5076 w 197935"/>
                  <a:gd name="connsiteY0" fmla="*/ 936 h 160681"/>
                  <a:gd name="connsiteX1" fmla="*/ 168589 w 197935"/>
                  <a:gd name="connsiteY1" fmla="*/ 143811 h 160681"/>
                  <a:gd name="connsiteX2" fmla="*/ 190814 w 197935"/>
                  <a:gd name="connsiteY2" fmla="*/ 154923 h 160681"/>
                  <a:gd name="connsiteX3" fmla="*/ 87626 w 197935"/>
                  <a:gd name="connsiteY3" fmla="*/ 116823 h 160681"/>
                  <a:gd name="connsiteX4" fmla="*/ 44764 w 197935"/>
                  <a:gd name="connsiteY4" fmla="*/ 83486 h 160681"/>
                  <a:gd name="connsiteX5" fmla="*/ 5076 w 197935"/>
                  <a:gd name="connsiteY5" fmla="*/ 936 h 16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35" h="160681">
                    <a:moveTo>
                      <a:pt x="5076" y="936"/>
                    </a:moveTo>
                    <a:cubicBezTo>
                      <a:pt x="25714" y="10990"/>
                      <a:pt x="137633" y="118147"/>
                      <a:pt x="168589" y="143811"/>
                    </a:cubicBezTo>
                    <a:cubicBezTo>
                      <a:pt x="199545" y="169476"/>
                      <a:pt x="204308" y="159421"/>
                      <a:pt x="190814" y="154923"/>
                    </a:cubicBezTo>
                    <a:cubicBezTo>
                      <a:pt x="177320" y="150425"/>
                      <a:pt x="111968" y="128729"/>
                      <a:pt x="87626" y="116823"/>
                    </a:cubicBezTo>
                    <a:cubicBezTo>
                      <a:pt x="63284" y="104917"/>
                      <a:pt x="56935" y="102271"/>
                      <a:pt x="44764" y="83486"/>
                    </a:cubicBezTo>
                    <a:cubicBezTo>
                      <a:pt x="32593" y="64701"/>
                      <a:pt x="-15562" y="-9118"/>
                      <a:pt x="5076" y="9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4F8FF905-A5D9-4385-908A-5874239349A8}"/>
                  </a:ext>
                </a:extLst>
              </p:cNvPr>
              <p:cNvSpPr/>
              <p:nvPr/>
            </p:nvSpPr>
            <p:spPr>
              <a:xfrm>
                <a:off x="8280823" y="9043593"/>
                <a:ext cx="78125" cy="159318"/>
              </a:xfrm>
              <a:custGeom>
                <a:avLst/>
                <a:gdLst>
                  <a:gd name="connsiteX0" fmla="*/ 77365 w 78125"/>
                  <a:gd name="connsiteY0" fmla="*/ 395 h 159318"/>
                  <a:gd name="connsiteX1" fmla="*/ 9102 w 78125"/>
                  <a:gd name="connsiteY1" fmla="*/ 94057 h 159318"/>
                  <a:gd name="connsiteX2" fmla="*/ 2752 w 78125"/>
                  <a:gd name="connsiteY2" fmla="*/ 159145 h 159318"/>
                  <a:gd name="connsiteX3" fmla="*/ 28152 w 78125"/>
                  <a:gd name="connsiteY3" fmla="*/ 111520 h 159318"/>
                  <a:gd name="connsiteX4" fmla="*/ 45615 w 78125"/>
                  <a:gd name="connsiteY4" fmla="*/ 62307 h 159318"/>
                  <a:gd name="connsiteX5" fmla="*/ 77365 w 78125"/>
                  <a:gd name="connsiteY5" fmla="*/ 395 h 15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25" h="159318">
                    <a:moveTo>
                      <a:pt x="77365" y="395"/>
                    </a:moveTo>
                    <a:cubicBezTo>
                      <a:pt x="71280" y="5687"/>
                      <a:pt x="21537" y="67599"/>
                      <a:pt x="9102" y="94057"/>
                    </a:cubicBezTo>
                    <a:cubicBezTo>
                      <a:pt x="-3334" y="120515"/>
                      <a:pt x="-423" y="156235"/>
                      <a:pt x="2752" y="159145"/>
                    </a:cubicBezTo>
                    <a:cubicBezTo>
                      <a:pt x="5927" y="162056"/>
                      <a:pt x="21008" y="127660"/>
                      <a:pt x="28152" y="111520"/>
                    </a:cubicBezTo>
                    <a:cubicBezTo>
                      <a:pt x="35296" y="95380"/>
                      <a:pt x="40059" y="80299"/>
                      <a:pt x="45615" y="62307"/>
                    </a:cubicBezTo>
                    <a:cubicBezTo>
                      <a:pt x="51171" y="44315"/>
                      <a:pt x="83450" y="-4897"/>
                      <a:pt x="77365" y="3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4B56CA59-FD6F-471E-AA70-24C0B2435C89}"/>
                  </a:ext>
                </a:extLst>
              </p:cNvPr>
              <p:cNvSpPr/>
              <p:nvPr/>
            </p:nvSpPr>
            <p:spPr>
              <a:xfrm>
                <a:off x="6134041" y="6254236"/>
                <a:ext cx="116153" cy="203714"/>
              </a:xfrm>
              <a:custGeom>
                <a:avLst/>
                <a:gdLst>
                  <a:gd name="connsiteX0" fmla="*/ 59 w 116153"/>
                  <a:gd name="connsiteY0" fmla="*/ 514 h 203714"/>
                  <a:gd name="connsiteX1" fmla="*/ 61972 w 116153"/>
                  <a:gd name="connsiteY1" fmla="*/ 116402 h 203714"/>
                  <a:gd name="connsiteX2" fmla="*/ 115947 w 116153"/>
                  <a:gd name="connsiteY2" fmla="*/ 203714 h 203714"/>
                  <a:gd name="connsiteX3" fmla="*/ 79434 w 116153"/>
                  <a:gd name="connsiteY3" fmla="*/ 116402 h 203714"/>
                  <a:gd name="connsiteX4" fmla="*/ 50859 w 116153"/>
                  <a:gd name="connsiteY4" fmla="*/ 75127 h 203714"/>
                  <a:gd name="connsiteX5" fmla="*/ 59 w 116153"/>
                  <a:gd name="connsiteY5" fmla="*/ 514 h 20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153" h="203714">
                    <a:moveTo>
                      <a:pt x="59" y="514"/>
                    </a:moveTo>
                    <a:cubicBezTo>
                      <a:pt x="1911" y="7393"/>
                      <a:pt x="42657" y="82535"/>
                      <a:pt x="61972" y="116402"/>
                    </a:cubicBezTo>
                    <a:cubicBezTo>
                      <a:pt x="81287" y="150269"/>
                      <a:pt x="113037" y="203714"/>
                      <a:pt x="115947" y="203714"/>
                    </a:cubicBezTo>
                    <a:cubicBezTo>
                      <a:pt x="118857" y="203714"/>
                      <a:pt x="90282" y="137833"/>
                      <a:pt x="79434" y="116402"/>
                    </a:cubicBezTo>
                    <a:cubicBezTo>
                      <a:pt x="68586" y="94971"/>
                      <a:pt x="61707" y="92589"/>
                      <a:pt x="50859" y="75127"/>
                    </a:cubicBezTo>
                    <a:cubicBezTo>
                      <a:pt x="40011" y="57665"/>
                      <a:pt x="-1793" y="-6365"/>
                      <a:pt x="59" y="5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860C5C8F-4579-4120-85ED-E14CC8B1AA17}"/>
                  </a:ext>
                </a:extLst>
              </p:cNvPr>
              <p:cNvSpPr/>
              <p:nvPr/>
            </p:nvSpPr>
            <p:spPr>
              <a:xfrm>
                <a:off x="6263536" y="6245127"/>
                <a:ext cx="252515" cy="241353"/>
              </a:xfrm>
              <a:custGeom>
                <a:avLst/>
                <a:gdLst>
                  <a:gd name="connsiteX0" fmla="*/ 3914 w 252515"/>
                  <a:gd name="connsiteY0" fmla="*/ 238223 h 241353"/>
                  <a:gd name="connsiteX1" fmla="*/ 69002 w 252515"/>
                  <a:gd name="connsiteY1" fmla="*/ 146148 h 241353"/>
                  <a:gd name="connsiteX2" fmla="*/ 148377 w 252515"/>
                  <a:gd name="connsiteY2" fmla="*/ 71536 h 241353"/>
                  <a:gd name="connsiteX3" fmla="*/ 251564 w 252515"/>
                  <a:gd name="connsiteY3" fmla="*/ 9623 h 241353"/>
                  <a:gd name="connsiteX4" fmla="*/ 188064 w 252515"/>
                  <a:gd name="connsiteY4" fmla="*/ 23911 h 241353"/>
                  <a:gd name="connsiteX5" fmla="*/ 3914 w 252515"/>
                  <a:gd name="connsiteY5" fmla="*/ 238223 h 24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515" h="241353">
                    <a:moveTo>
                      <a:pt x="3914" y="238223"/>
                    </a:moveTo>
                    <a:cubicBezTo>
                      <a:pt x="-15930" y="258596"/>
                      <a:pt x="44925" y="173929"/>
                      <a:pt x="69002" y="146148"/>
                    </a:cubicBezTo>
                    <a:cubicBezTo>
                      <a:pt x="93079" y="118367"/>
                      <a:pt x="117950" y="94290"/>
                      <a:pt x="148377" y="71536"/>
                    </a:cubicBezTo>
                    <a:cubicBezTo>
                      <a:pt x="178804" y="48782"/>
                      <a:pt x="244950" y="17560"/>
                      <a:pt x="251564" y="9623"/>
                    </a:cubicBezTo>
                    <a:cubicBezTo>
                      <a:pt x="258178" y="1686"/>
                      <a:pt x="229604" y="-12866"/>
                      <a:pt x="188064" y="23911"/>
                    </a:cubicBezTo>
                    <a:cubicBezTo>
                      <a:pt x="146525" y="60688"/>
                      <a:pt x="23758" y="217850"/>
                      <a:pt x="3914" y="238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4679EC23-9E4B-4154-B358-2571626449BF}"/>
                  </a:ext>
                </a:extLst>
              </p:cNvPr>
              <p:cNvSpPr/>
              <p:nvPr/>
            </p:nvSpPr>
            <p:spPr>
              <a:xfrm>
                <a:off x="6225258" y="6223839"/>
                <a:ext cx="942632" cy="444635"/>
              </a:xfrm>
              <a:custGeom>
                <a:avLst/>
                <a:gdLst>
                  <a:gd name="connsiteX0" fmla="*/ 7267 w 942632"/>
                  <a:gd name="connsiteY0" fmla="*/ 246811 h 444635"/>
                  <a:gd name="connsiteX1" fmla="*/ 61242 w 942632"/>
                  <a:gd name="connsiteY1" fmla="*/ 170611 h 444635"/>
                  <a:gd name="connsiteX2" fmla="*/ 189830 w 942632"/>
                  <a:gd name="connsiteY2" fmla="*/ 59486 h 444635"/>
                  <a:gd name="connsiteX3" fmla="*/ 324767 w 942632"/>
                  <a:gd name="connsiteY3" fmla="*/ 22974 h 444635"/>
                  <a:gd name="connsiteX4" fmla="*/ 477167 w 942632"/>
                  <a:gd name="connsiteY4" fmla="*/ 32499 h 444635"/>
                  <a:gd name="connsiteX5" fmla="*/ 734342 w 942632"/>
                  <a:gd name="connsiteY5" fmla="*/ 192836 h 444635"/>
                  <a:gd name="connsiteX6" fmla="*/ 937542 w 942632"/>
                  <a:gd name="connsiteY6" fmla="*/ 440486 h 444635"/>
                  <a:gd name="connsiteX7" fmla="*/ 858167 w 942632"/>
                  <a:gd name="connsiteY7" fmla="*/ 330949 h 444635"/>
                  <a:gd name="connsiteX8" fmla="*/ 608930 w 942632"/>
                  <a:gd name="connsiteY8" fmla="*/ 111874 h 444635"/>
                  <a:gd name="connsiteX9" fmla="*/ 412080 w 942632"/>
                  <a:gd name="connsiteY9" fmla="*/ 30911 h 444635"/>
                  <a:gd name="connsiteX10" fmla="*/ 216817 w 942632"/>
                  <a:gd name="connsiteY10" fmla="*/ 13449 h 444635"/>
                  <a:gd name="connsiteX11" fmla="*/ 7267 w 942632"/>
                  <a:gd name="connsiteY11" fmla="*/ 246811 h 44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632" h="444635">
                    <a:moveTo>
                      <a:pt x="7267" y="246811"/>
                    </a:moveTo>
                    <a:cubicBezTo>
                      <a:pt x="-18662" y="273005"/>
                      <a:pt x="30815" y="201832"/>
                      <a:pt x="61242" y="170611"/>
                    </a:cubicBezTo>
                    <a:cubicBezTo>
                      <a:pt x="91669" y="139390"/>
                      <a:pt x="145909" y="84092"/>
                      <a:pt x="189830" y="59486"/>
                    </a:cubicBezTo>
                    <a:cubicBezTo>
                      <a:pt x="233751" y="34880"/>
                      <a:pt x="276878" y="27472"/>
                      <a:pt x="324767" y="22974"/>
                    </a:cubicBezTo>
                    <a:cubicBezTo>
                      <a:pt x="372657" y="18476"/>
                      <a:pt x="408905" y="4189"/>
                      <a:pt x="477167" y="32499"/>
                    </a:cubicBezTo>
                    <a:cubicBezTo>
                      <a:pt x="545429" y="60809"/>
                      <a:pt x="657613" y="124838"/>
                      <a:pt x="734342" y="192836"/>
                    </a:cubicBezTo>
                    <a:cubicBezTo>
                      <a:pt x="811071" y="260834"/>
                      <a:pt x="916905" y="417467"/>
                      <a:pt x="937542" y="440486"/>
                    </a:cubicBezTo>
                    <a:cubicBezTo>
                      <a:pt x="958179" y="463505"/>
                      <a:pt x="912936" y="385718"/>
                      <a:pt x="858167" y="330949"/>
                    </a:cubicBezTo>
                    <a:cubicBezTo>
                      <a:pt x="803398" y="276180"/>
                      <a:pt x="683278" y="161880"/>
                      <a:pt x="608930" y="111874"/>
                    </a:cubicBezTo>
                    <a:cubicBezTo>
                      <a:pt x="534582" y="61868"/>
                      <a:pt x="477432" y="47315"/>
                      <a:pt x="412080" y="30911"/>
                    </a:cubicBezTo>
                    <a:cubicBezTo>
                      <a:pt x="346728" y="14507"/>
                      <a:pt x="282169" y="-18566"/>
                      <a:pt x="216817" y="13449"/>
                    </a:cubicBezTo>
                    <a:cubicBezTo>
                      <a:pt x="151465" y="45464"/>
                      <a:pt x="33196" y="220617"/>
                      <a:pt x="7267" y="2468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CAF64AEA-0189-4C54-98B6-8DBAFC3508B0}"/>
                  </a:ext>
                </a:extLst>
              </p:cNvPr>
              <p:cNvSpPr/>
              <p:nvPr/>
            </p:nvSpPr>
            <p:spPr>
              <a:xfrm>
                <a:off x="7144169" y="6638760"/>
                <a:ext cx="375453" cy="902814"/>
              </a:xfrm>
              <a:custGeom>
                <a:avLst/>
                <a:gdLst>
                  <a:gd name="connsiteX0" fmla="*/ 4344 w 375453"/>
                  <a:gd name="connsiteY0" fmla="*/ 6515 h 902814"/>
                  <a:gd name="connsiteX1" fmla="*/ 77369 w 375453"/>
                  <a:gd name="connsiteY1" fmla="*/ 139865 h 902814"/>
                  <a:gd name="connsiteX2" fmla="*/ 256756 w 375453"/>
                  <a:gd name="connsiteY2" fmla="*/ 500228 h 902814"/>
                  <a:gd name="connsiteX3" fmla="*/ 356769 w 375453"/>
                  <a:gd name="connsiteY3" fmla="*/ 878053 h 902814"/>
                  <a:gd name="connsiteX4" fmla="*/ 359944 w 375453"/>
                  <a:gd name="connsiteY4" fmla="*/ 806615 h 902814"/>
                  <a:gd name="connsiteX5" fmla="*/ 194844 w 375453"/>
                  <a:gd name="connsiteY5" fmla="*/ 322428 h 902814"/>
                  <a:gd name="connsiteX6" fmla="*/ 4344 w 375453"/>
                  <a:gd name="connsiteY6" fmla="*/ 6515 h 90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53" h="902814">
                    <a:moveTo>
                      <a:pt x="4344" y="6515"/>
                    </a:moveTo>
                    <a:cubicBezTo>
                      <a:pt x="-15235" y="-23912"/>
                      <a:pt x="35300" y="57580"/>
                      <a:pt x="77369" y="139865"/>
                    </a:cubicBezTo>
                    <a:cubicBezTo>
                      <a:pt x="119438" y="222150"/>
                      <a:pt x="210189" y="377197"/>
                      <a:pt x="256756" y="500228"/>
                    </a:cubicBezTo>
                    <a:cubicBezTo>
                      <a:pt x="303323" y="623259"/>
                      <a:pt x="339571" y="826988"/>
                      <a:pt x="356769" y="878053"/>
                    </a:cubicBezTo>
                    <a:cubicBezTo>
                      <a:pt x="373967" y="929118"/>
                      <a:pt x="386931" y="899219"/>
                      <a:pt x="359944" y="806615"/>
                    </a:cubicBezTo>
                    <a:cubicBezTo>
                      <a:pt x="332957" y="714011"/>
                      <a:pt x="251994" y="452867"/>
                      <a:pt x="194844" y="322428"/>
                    </a:cubicBezTo>
                    <a:cubicBezTo>
                      <a:pt x="137694" y="191989"/>
                      <a:pt x="23923" y="36942"/>
                      <a:pt x="4344" y="65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99E81893-A1E1-4731-8E8B-89DAE8029B0F}"/>
                  </a:ext>
                </a:extLst>
              </p:cNvPr>
              <p:cNvSpPr/>
              <p:nvPr/>
            </p:nvSpPr>
            <p:spPr>
              <a:xfrm>
                <a:off x="7513467" y="7519110"/>
                <a:ext cx="83524" cy="974023"/>
              </a:xfrm>
              <a:custGeom>
                <a:avLst/>
                <a:gdLst>
                  <a:gd name="connsiteX0" fmla="*/ 171 w 83524"/>
                  <a:gd name="connsiteY0" fmla="*/ 10403 h 974023"/>
                  <a:gd name="connsiteX1" fmla="*/ 74783 w 83524"/>
                  <a:gd name="connsiteY1" fmla="*/ 407278 h 974023"/>
                  <a:gd name="connsiteX2" fmla="*/ 60496 w 83524"/>
                  <a:gd name="connsiteY2" fmla="*/ 824790 h 974023"/>
                  <a:gd name="connsiteX3" fmla="*/ 30333 w 83524"/>
                  <a:gd name="connsiteY3" fmla="*/ 974015 h 974023"/>
                  <a:gd name="connsiteX4" fmla="*/ 71608 w 83524"/>
                  <a:gd name="connsiteY4" fmla="*/ 820028 h 974023"/>
                  <a:gd name="connsiteX5" fmla="*/ 82721 w 83524"/>
                  <a:gd name="connsiteY5" fmla="*/ 532690 h 974023"/>
                  <a:gd name="connsiteX6" fmla="*/ 54146 w 83524"/>
                  <a:gd name="connsiteY6" fmla="*/ 148515 h 974023"/>
                  <a:gd name="connsiteX7" fmla="*/ 171 w 83524"/>
                  <a:gd name="connsiteY7" fmla="*/ 10403 h 97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524" h="974023">
                    <a:moveTo>
                      <a:pt x="171" y="10403"/>
                    </a:moveTo>
                    <a:cubicBezTo>
                      <a:pt x="3611" y="53530"/>
                      <a:pt x="64729" y="271547"/>
                      <a:pt x="74783" y="407278"/>
                    </a:cubicBezTo>
                    <a:cubicBezTo>
                      <a:pt x="84837" y="543009"/>
                      <a:pt x="67904" y="730334"/>
                      <a:pt x="60496" y="824790"/>
                    </a:cubicBezTo>
                    <a:cubicBezTo>
                      <a:pt x="53088" y="919246"/>
                      <a:pt x="28481" y="974809"/>
                      <a:pt x="30333" y="974015"/>
                    </a:cubicBezTo>
                    <a:cubicBezTo>
                      <a:pt x="32185" y="973221"/>
                      <a:pt x="62877" y="893582"/>
                      <a:pt x="71608" y="820028"/>
                    </a:cubicBezTo>
                    <a:cubicBezTo>
                      <a:pt x="80339" y="746474"/>
                      <a:pt x="85631" y="644609"/>
                      <a:pt x="82721" y="532690"/>
                    </a:cubicBezTo>
                    <a:cubicBezTo>
                      <a:pt x="79811" y="420771"/>
                      <a:pt x="62083" y="230007"/>
                      <a:pt x="54146" y="148515"/>
                    </a:cubicBezTo>
                    <a:cubicBezTo>
                      <a:pt x="46209" y="67023"/>
                      <a:pt x="-3269" y="-32724"/>
                      <a:pt x="171" y="104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2D7E1D97-FB68-44CF-9C8C-17CAEAF902CE}"/>
                  </a:ext>
                </a:extLst>
              </p:cNvPr>
              <p:cNvSpPr/>
              <p:nvPr/>
            </p:nvSpPr>
            <p:spPr>
              <a:xfrm>
                <a:off x="7009302" y="8509279"/>
                <a:ext cx="539675" cy="421111"/>
              </a:xfrm>
              <a:custGeom>
                <a:avLst/>
                <a:gdLst>
                  <a:gd name="connsiteX0" fmla="*/ 1098 w 539675"/>
                  <a:gd name="connsiteY0" fmla="*/ 399771 h 421111"/>
                  <a:gd name="connsiteX1" fmla="*/ 253511 w 539675"/>
                  <a:gd name="connsiteY1" fmla="*/ 414059 h 421111"/>
                  <a:gd name="connsiteX2" fmla="*/ 299548 w 539675"/>
                  <a:gd name="connsiteY2" fmla="*/ 379134 h 421111"/>
                  <a:gd name="connsiteX3" fmla="*/ 537673 w 539675"/>
                  <a:gd name="connsiteY3" fmla="*/ 1309 h 421111"/>
                  <a:gd name="connsiteX4" fmla="*/ 409086 w 539675"/>
                  <a:gd name="connsiteY4" fmla="*/ 258484 h 421111"/>
                  <a:gd name="connsiteX5" fmla="*/ 326536 w 539675"/>
                  <a:gd name="connsiteY5" fmla="*/ 361671 h 421111"/>
                  <a:gd name="connsiteX6" fmla="*/ 167786 w 539675"/>
                  <a:gd name="connsiteY6" fmla="*/ 404534 h 421111"/>
                  <a:gd name="connsiteX7" fmla="*/ 1098 w 539675"/>
                  <a:gd name="connsiteY7" fmla="*/ 399771 h 42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9675" h="421111">
                    <a:moveTo>
                      <a:pt x="1098" y="399771"/>
                    </a:moveTo>
                    <a:cubicBezTo>
                      <a:pt x="15385" y="401358"/>
                      <a:pt x="203769" y="417499"/>
                      <a:pt x="253511" y="414059"/>
                    </a:cubicBezTo>
                    <a:cubicBezTo>
                      <a:pt x="303253" y="410620"/>
                      <a:pt x="252188" y="447926"/>
                      <a:pt x="299548" y="379134"/>
                    </a:cubicBezTo>
                    <a:cubicBezTo>
                      <a:pt x="346908" y="310342"/>
                      <a:pt x="519417" y="21417"/>
                      <a:pt x="537673" y="1309"/>
                    </a:cubicBezTo>
                    <a:cubicBezTo>
                      <a:pt x="555929" y="-18799"/>
                      <a:pt x="444275" y="198424"/>
                      <a:pt x="409086" y="258484"/>
                    </a:cubicBezTo>
                    <a:cubicBezTo>
                      <a:pt x="373897" y="318544"/>
                      <a:pt x="366753" y="337329"/>
                      <a:pt x="326536" y="361671"/>
                    </a:cubicBezTo>
                    <a:cubicBezTo>
                      <a:pt x="286319" y="386013"/>
                      <a:pt x="219909" y="397919"/>
                      <a:pt x="167786" y="404534"/>
                    </a:cubicBezTo>
                    <a:cubicBezTo>
                      <a:pt x="115663" y="411149"/>
                      <a:pt x="-13189" y="398184"/>
                      <a:pt x="1098" y="3997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35E41011-B3D9-4B3F-860D-03A95307ADF1}"/>
                  </a:ext>
                </a:extLst>
              </p:cNvPr>
              <p:cNvSpPr/>
              <p:nvPr/>
            </p:nvSpPr>
            <p:spPr>
              <a:xfrm>
                <a:off x="6629320" y="8613775"/>
                <a:ext cx="565465" cy="329901"/>
              </a:xfrm>
              <a:custGeom>
                <a:avLst/>
                <a:gdLst>
                  <a:gd name="connsiteX0" fmla="*/ 80 w 565465"/>
                  <a:gd name="connsiteY0" fmla="*/ 0 h 329901"/>
                  <a:gd name="connsiteX1" fmla="*/ 227093 w 565465"/>
                  <a:gd name="connsiteY1" fmla="*/ 231775 h 329901"/>
                  <a:gd name="connsiteX2" fmla="*/ 562055 w 565465"/>
                  <a:gd name="connsiteY2" fmla="*/ 327025 h 329901"/>
                  <a:gd name="connsiteX3" fmla="*/ 389018 w 565465"/>
                  <a:gd name="connsiteY3" fmla="*/ 298450 h 329901"/>
                  <a:gd name="connsiteX4" fmla="*/ 203280 w 565465"/>
                  <a:gd name="connsiteY4" fmla="*/ 230188 h 329901"/>
                  <a:gd name="connsiteX5" fmla="*/ 80 w 565465"/>
                  <a:gd name="connsiteY5" fmla="*/ 0 h 32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465" h="329901">
                    <a:moveTo>
                      <a:pt x="80" y="0"/>
                    </a:moveTo>
                    <a:cubicBezTo>
                      <a:pt x="4049" y="264"/>
                      <a:pt x="133431" y="177271"/>
                      <a:pt x="227093" y="231775"/>
                    </a:cubicBezTo>
                    <a:cubicBezTo>
                      <a:pt x="320755" y="286279"/>
                      <a:pt x="535068" y="315913"/>
                      <a:pt x="562055" y="327025"/>
                    </a:cubicBezTo>
                    <a:cubicBezTo>
                      <a:pt x="589042" y="338137"/>
                      <a:pt x="448814" y="314589"/>
                      <a:pt x="389018" y="298450"/>
                    </a:cubicBezTo>
                    <a:cubicBezTo>
                      <a:pt x="329222" y="282311"/>
                      <a:pt x="267309" y="278871"/>
                      <a:pt x="203280" y="230188"/>
                    </a:cubicBezTo>
                    <a:cubicBezTo>
                      <a:pt x="139251" y="181505"/>
                      <a:pt x="-3889" y="-264"/>
                      <a:pt x="8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6EA90FEA-307A-4971-AFF0-48B33176165F}"/>
                  </a:ext>
                </a:extLst>
              </p:cNvPr>
              <p:cNvSpPr/>
              <p:nvPr/>
            </p:nvSpPr>
            <p:spPr>
              <a:xfrm>
                <a:off x="6224797" y="7766671"/>
                <a:ext cx="431795" cy="903431"/>
              </a:xfrm>
              <a:custGeom>
                <a:avLst/>
                <a:gdLst>
                  <a:gd name="connsiteX0" fmla="*/ 1378 w 431795"/>
                  <a:gd name="connsiteY0" fmla="*/ 2554 h 903431"/>
                  <a:gd name="connsiteX1" fmla="*/ 53766 w 431795"/>
                  <a:gd name="connsiteY1" fmla="*/ 205754 h 903431"/>
                  <a:gd name="connsiteX2" fmla="*/ 198228 w 431795"/>
                  <a:gd name="connsiteY2" fmla="*/ 513729 h 903431"/>
                  <a:gd name="connsiteX3" fmla="*/ 420478 w 431795"/>
                  <a:gd name="connsiteY3" fmla="*/ 878854 h 903431"/>
                  <a:gd name="connsiteX4" fmla="*/ 368091 w 431795"/>
                  <a:gd name="connsiteY4" fmla="*/ 812179 h 903431"/>
                  <a:gd name="connsiteX5" fmla="*/ 101391 w 431795"/>
                  <a:gd name="connsiteY5" fmla="*/ 345454 h 903431"/>
                  <a:gd name="connsiteX6" fmla="*/ 1378 w 431795"/>
                  <a:gd name="connsiteY6" fmla="*/ 2554 h 9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795" h="903431">
                    <a:moveTo>
                      <a:pt x="1378" y="2554"/>
                    </a:moveTo>
                    <a:cubicBezTo>
                      <a:pt x="-6560" y="-20729"/>
                      <a:pt x="20958" y="120558"/>
                      <a:pt x="53766" y="205754"/>
                    </a:cubicBezTo>
                    <a:cubicBezTo>
                      <a:pt x="86574" y="290950"/>
                      <a:pt x="137109" y="401546"/>
                      <a:pt x="198228" y="513729"/>
                    </a:cubicBezTo>
                    <a:cubicBezTo>
                      <a:pt x="259347" y="625912"/>
                      <a:pt x="392168" y="829112"/>
                      <a:pt x="420478" y="878854"/>
                    </a:cubicBezTo>
                    <a:cubicBezTo>
                      <a:pt x="448788" y="928596"/>
                      <a:pt x="421272" y="901079"/>
                      <a:pt x="368091" y="812179"/>
                    </a:cubicBezTo>
                    <a:cubicBezTo>
                      <a:pt x="314910" y="723279"/>
                      <a:pt x="160658" y="480392"/>
                      <a:pt x="101391" y="345454"/>
                    </a:cubicBezTo>
                    <a:cubicBezTo>
                      <a:pt x="42124" y="210516"/>
                      <a:pt x="9316" y="25837"/>
                      <a:pt x="1378" y="2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C8A9C94B-7AA1-4A7E-9195-E6A797FA3749}"/>
                  </a:ext>
                </a:extLst>
              </p:cNvPr>
              <p:cNvSpPr/>
              <p:nvPr/>
            </p:nvSpPr>
            <p:spPr>
              <a:xfrm>
                <a:off x="6253703" y="7755884"/>
                <a:ext cx="533592" cy="989697"/>
              </a:xfrm>
              <a:custGeom>
                <a:avLst/>
                <a:gdLst>
                  <a:gd name="connsiteX0" fmla="*/ 1047 w 533592"/>
                  <a:gd name="connsiteY0" fmla="*/ 3816 h 989697"/>
                  <a:gd name="connsiteX1" fmla="*/ 107410 w 533592"/>
                  <a:gd name="connsiteY1" fmla="*/ 321316 h 989697"/>
                  <a:gd name="connsiteX2" fmla="*/ 250285 w 533592"/>
                  <a:gd name="connsiteY2" fmla="*/ 615004 h 989697"/>
                  <a:gd name="connsiteX3" fmla="*/ 397922 w 533592"/>
                  <a:gd name="connsiteY3" fmla="*/ 857891 h 989697"/>
                  <a:gd name="connsiteX4" fmla="*/ 532860 w 533592"/>
                  <a:gd name="connsiteY4" fmla="*/ 989654 h 989697"/>
                  <a:gd name="connsiteX5" fmla="*/ 439197 w 533592"/>
                  <a:gd name="connsiteY5" fmla="*/ 867416 h 989697"/>
                  <a:gd name="connsiteX6" fmla="*/ 183610 w 533592"/>
                  <a:gd name="connsiteY6" fmla="*/ 495941 h 989697"/>
                  <a:gd name="connsiteX7" fmla="*/ 59785 w 533592"/>
                  <a:gd name="connsiteY7" fmla="*/ 167329 h 989697"/>
                  <a:gd name="connsiteX8" fmla="*/ 1047 w 533592"/>
                  <a:gd name="connsiteY8" fmla="*/ 3816 h 98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592" h="989697">
                    <a:moveTo>
                      <a:pt x="1047" y="3816"/>
                    </a:moveTo>
                    <a:cubicBezTo>
                      <a:pt x="8985" y="29481"/>
                      <a:pt x="65870" y="219451"/>
                      <a:pt x="107410" y="321316"/>
                    </a:cubicBezTo>
                    <a:cubicBezTo>
                      <a:pt x="148950" y="423181"/>
                      <a:pt x="201866" y="525575"/>
                      <a:pt x="250285" y="615004"/>
                    </a:cubicBezTo>
                    <a:cubicBezTo>
                      <a:pt x="298704" y="704433"/>
                      <a:pt x="350826" y="795449"/>
                      <a:pt x="397922" y="857891"/>
                    </a:cubicBezTo>
                    <a:cubicBezTo>
                      <a:pt x="445018" y="920333"/>
                      <a:pt x="525981" y="988067"/>
                      <a:pt x="532860" y="989654"/>
                    </a:cubicBezTo>
                    <a:cubicBezTo>
                      <a:pt x="539739" y="991241"/>
                      <a:pt x="497405" y="949701"/>
                      <a:pt x="439197" y="867416"/>
                    </a:cubicBezTo>
                    <a:cubicBezTo>
                      <a:pt x="380989" y="785131"/>
                      <a:pt x="246845" y="612622"/>
                      <a:pt x="183610" y="495941"/>
                    </a:cubicBezTo>
                    <a:cubicBezTo>
                      <a:pt x="120375" y="379260"/>
                      <a:pt x="87566" y="247233"/>
                      <a:pt x="59785" y="167329"/>
                    </a:cubicBezTo>
                    <a:cubicBezTo>
                      <a:pt x="32004" y="87425"/>
                      <a:pt x="-6891" y="-21849"/>
                      <a:pt x="1047" y="38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5F867BC7-DCC9-4489-B851-77016E7B8A08}"/>
                  </a:ext>
                </a:extLst>
              </p:cNvPr>
              <p:cNvSpPr/>
              <p:nvPr/>
            </p:nvSpPr>
            <p:spPr>
              <a:xfrm>
                <a:off x="6771305" y="8739838"/>
                <a:ext cx="395938" cy="197910"/>
              </a:xfrm>
              <a:custGeom>
                <a:avLst/>
                <a:gdLst>
                  <a:gd name="connsiteX0" fmla="*/ 4145 w 395938"/>
                  <a:gd name="connsiteY0" fmla="*/ 2525 h 197910"/>
                  <a:gd name="connsiteX1" fmla="*/ 223220 w 395938"/>
                  <a:gd name="connsiteY1" fmla="*/ 143812 h 197910"/>
                  <a:gd name="connsiteX2" fmla="*/ 394670 w 395938"/>
                  <a:gd name="connsiteY2" fmla="*/ 197787 h 197910"/>
                  <a:gd name="connsiteX3" fmla="*/ 305770 w 395938"/>
                  <a:gd name="connsiteY3" fmla="*/ 159687 h 197910"/>
                  <a:gd name="connsiteX4" fmla="*/ 94633 w 395938"/>
                  <a:gd name="connsiteY4" fmla="*/ 59675 h 197910"/>
                  <a:gd name="connsiteX5" fmla="*/ 4145 w 395938"/>
                  <a:gd name="connsiteY5" fmla="*/ 2525 h 19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5938" h="197910">
                    <a:moveTo>
                      <a:pt x="4145" y="2525"/>
                    </a:moveTo>
                    <a:cubicBezTo>
                      <a:pt x="25576" y="16548"/>
                      <a:pt x="158133" y="111268"/>
                      <a:pt x="223220" y="143812"/>
                    </a:cubicBezTo>
                    <a:cubicBezTo>
                      <a:pt x="288307" y="176356"/>
                      <a:pt x="380912" y="195141"/>
                      <a:pt x="394670" y="197787"/>
                    </a:cubicBezTo>
                    <a:cubicBezTo>
                      <a:pt x="408428" y="200433"/>
                      <a:pt x="305770" y="159687"/>
                      <a:pt x="305770" y="159687"/>
                    </a:cubicBezTo>
                    <a:cubicBezTo>
                      <a:pt x="255764" y="136668"/>
                      <a:pt x="140141" y="82958"/>
                      <a:pt x="94633" y="59675"/>
                    </a:cubicBezTo>
                    <a:cubicBezTo>
                      <a:pt x="49125" y="36392"/>
                      <a:pt x="-17286" y="-11498"/>
                      <a:pt x="4145" y="25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1821C7A5-7FFC-4FF0-A2EE-5ACCDC931542}"/>
                  </a:ext>
                </a:extLst>
              </p:cNvPr>
              <p:cNvSpPr/>
              <p:nvPr/>
            </p:nvSpPr>
            <p:spPr>
              <a:xfrm>
                <a:off x="6430675" y="6310199"/>
                <a:ext cx="107339" cy="166963"/>
              </a:xfrm>
              <a:custGeom>
                <a:avLst/>
                <a:gdLst>
                  <a:gd name="connsiteX0" fmla="*/ 288 w 107339"/>
                  <a:gd name="connsiteY0" fmla="*/ 114 h 166963"/>
                  <a:gd name="connsiteX1" fmla="*/ 101888 w 107339"/>
                  <a:gd name="connsiteY1" fmla="*/ 127114 h 166963"/>
                  <a:gd name="connsiteX2" fmla="*/ 87600 w 107339"/>
                  <a:gd name="connsiteY2" fmla="*/ 162039 h 166963"/>
                  <a:gd name="connsiteX3" fmla="*/ 36800 w 107339"/>
                  <a:gd name="connsiteY3" fmla="*/ 165214 h 166963"/>
                  <a:gd name="connsiteX4" fmla="*/ 6638 w 107339"/>
                  <a:gd name="connsiteY4" fmla="*/ 147751 h 166963"/>
                  <a:gd name="connsiteX5" fmla="*/ 82838 w 107339"/>
                  <a:gd name="connsiteY5" fmla="*/ 149339 h 166963"/>
                  <a:gd name="connsiteX6" fmla="*/ 89188 w 107339"/>
                  <a:gd name="connsiteY6" fmla="*/ 141401 h 166963"/>
                  <a:gd name="connsiteX7" fmla="*/ 71725 w 107339"/>
                  <a:gd name="connsiteY7" fmla="*/ 104889 h 166963"/>
                  <a:gd name="connsiteX8" fmla="*/ 288 w 107339"/>
                  <a:gd name="connsiteY8" fmla="*/ 114 h 1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339" h="166963">
                    <a:moveTo>
                      <a:pt x="288" y="114"/>
                    </a:moveTo>
                    <a:cubicBezTo>
                      <a:pt x="5315" y="3818"/>
                      <a:pt x="87336" y="100126"/>
                      <a:pt x="101888" y="127114"/>
                    </a:cubicBezTo>
                    <a:cubicBezTo>
                      <a:pt x="116440" y="154102"/>
                      <a:pt x="98448" y="155689"/>
                      <a:pt x="87600" y="162039"/>
                    </a:cubicBezTo>
                    <a:cubicBezTo>
                      <a:pt x="76752" y="168389"/>
                      <a:pt x="50294" y="167595"/>
                      <a:pt x="36800" y="165214"/>
                    </a:cubicBezTo>
                    <a:cubicBezTo>
                      <a:pt x="23306" y="162833"/>
                      <a:pt x="-1035" y="150397"/>
                      <a:pt x="6638" y="147751"/>
                    </a:cubicBezTo>
                    <a:cubicBezTo>
                      <a:pt x="14311" y="145105"/>
                      <a:pt x="69080" y="150397"/>
                      <a:pt x="82838" y="149339"/>
                    </a:cubicBezTo>
                    <a:cubicBezTo>
                      <a:pt x="96596" y="148281"/>
                      <a:pt x="91040" y="148809"/>
                      <a:pt x="89188" y="141401"/>
                    </a:cubicBezTo>
                    <a:cubicBezTo>
                      <a:pt x="87336" y="133993"/>
                      <a:pt x="86013" y="126056"/>
                      <a:pt x="71725" y="104889"/>
                    </a:cubicBezTo>
                    <a:cubicBezTo>
                      <a:pt x="57438" y="83722"/>
                      <a:pt x="-4739" y="-3590"/>
                      <a:pt x="288" y="1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0F8A3E25-E2AB-4B52-ABA0-485A4127C638}"/>
                  </a:ext>
                </a:extLst>
              </p:cNvPr>
              <p:cNvSpPr/>
              <p:nvPr/>
            </p:nvSpPr>
            <p:spPr>
              <a:xfrm>
                <a:off x="6376855" y="6373768"/>
                <a:ext cx="114685" cy="19821"/>
              </a:xfrm>
              <a:custGeom>
                <a:avLst/>
                <a:gdLst>
                  <a:gd name="connsiteX0" fmla="*/ 133 w 114685"/>
                  <a:gd name="connsiteY0" fmla="*/ 19095 h 19821"/>
                  <a:gd name="connsiteX1" fmla="*/ 109670 w 114685"/>
                  <a:gd name="connsiteY1" fmla="*/ 14332 h 19821"/>
                  <a:gd name="connsiteX2" fmla="*/ 87445 w 114685"/>
                  <a:gd name="connsiteY2" fmla="*/ 45 h 19821"/>
                  <a:gd name="connsiteX3" fmla="*/ 133 w 114685"/>
                  <a:gd name="connsiteY3" fmla="*/ 19095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685" h="19821">
                    <a:moveTo>
                      <a:pt x="133" y="19095"/>
                    </a:moveTo>
                    <a:cubicBezTo>
                      <a:pt x="3837" y="21476"/>
                      <a:pt x="95118" y="17507"/>
                      <a:pt x="109670" y="14332"/>
                    </a:cubicBezTo>
                    <a:cubicBezTo>
                      <a:pt x="124222" y="11157"/>
                      <a:pt x="104114" y="1103"/>
                      <a:pt x="87445" y="45"/>
                    </a:cubicBezTo>
                    <a:cubicBezTo>
                      <a:pt x="70776" y="-1013"/>
                      <a:pt x="-3571" y="16714"/>
                      <a:pt x="133" y="190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A678919F-14BE-4439-9637-4E91F0DF2850}"/>
                  </a:ext>
                </a:extLst>
              </p:cNvPr>
              <p:cNvSpPr/>
              <p:nvPr/>
            </p:nvSpPr>
            <p:spPr>
              <a:xfrm>
                <a:off x="6384925" y="6403975"/>
                <a:ext cx="76232" cy="86144"/>
              </a:xfrm>
              <a:custGeom>
                <a:avLst/>
                <a:gdLst>
                  <a:gd name="connsiteX0" fmla="*/ 0 w 76232"/>
                  <a:gd name="connsiteY0" fmla="*/ 0 h 86144"/>
                  <a:gd name="connsiteX1" fmla="*/ 76200 w 76232"/>
                  <a:gd name="connsiteY1" fmla="*/ 85725 h 86144"/>
                  <a:gd name="connsiteX2" fmla="*/ 0 w 76232"/>
                  <a:gd name="connsiteY2" fmla="*/ 0 h 8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32" h="86144">
                    <a:moveTo>
                      <a:pt x="0" y="0"/>
                    </a:moveTo>
                    <a:cubicBezTo>
                      <a:pt x="0" y="0"/>
                      <a:pt x="78052" y="78317"/>
                      <a:pt x="76200" y="85725"/>
                    </a:cubicBezTo>
                    <a:cubicBezTo>
                      <a:pt x="74348" y="931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777A1CC2-9EE4-4189-904B-B1B0AA3F9484}"/>
                  </a:ext>
                </a:extLst>
              </p:cNvPr>
              <p:cNvSpPr/>
              <p:nvPr/>
            </p:nvSpPr>
            <p:spPr>
              <a:xfrm>
                <a:off x="6310148" y="6422891"/>
                <a:ext cx="141457" cy="110614"/>
              </a:xfrm>
              <a:custGeom>
                <a:avLst/>
                <a:gdLst>
                  <a:gd name="connsiteX0" fmla="*/ 27152 w 141457"/>
                  <a:gd name="connsiteY0" fmla="*/ 134 h 110614"/>
                  <a:gd name="connsiteX1" fmla="*/ 141452 w 141457"/>
                  <a:gd name="connsiteY1" fmla="*/ 103322 h 110614"/>
                  <a:gd name="connsiteX2" fmla="*/ 31915 w 141457"/>
                  <a:gd name="connsiteY2" fmla="*/ 96972 h 110614"/>
                  <a:gd name="connsiteX3" fmla="*/ 165 w 141457"/>
                  <a:gd name="connsiteY3" fmla="*/ 55697 h 110614"/>
                  <a:gd name="connsiteX4" fmla="*/ 41440 w 141457"/>
                  <a:gd name="connsiteY4" fmla="*/ 89034 h 110614"/>
                  <a:gd name="connsiteX5" fmla="*/ 108115 w 141457"/>
                  <a:gd name="connsiteY5" fmla="*/ 89034 h 110614"/>
                  <a:gd name="connsiteX6" fmla="*/ 101765 w 141457"/>
                  <a:gd name="connsiteY6" fmla="*/ 81097 h 110614"/>
                  <a:gd name="connsiteX7" fmla="*/ 27152 w 141457"/>
                  <a:gd name="connsiteY7" fmla="*/ 134 h 1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57" h="110614">
                    <a:moveTo>
                      <a:pt x="27152" y="134"/>
                    </a:moveTo>
                    <a:cubicBezTo>
                      <a:pt x="33766" y="3838"/>
                      <a:pt x="140658" y="87182"/>
                      <a:pt x="141452" y="103322"/>
                    </a:cubicBezTo>
                    <a:cubicBezTo>
                      <a:pt x="142246" y="119462"/>
                      <a:pt x="55463" y="104909"/>
                      <a:pt x="31915" y="96972"/>
                    </a:cubicBezTo>
                    <a:cubicBezTo>
                      <a:pt x="8367" y="89035"/>
                      <a:pt x="-1422" y="57020"/>
                      <a:pt x="165" y="55697"/>
                    </a:cubicBezTo>
                    <a:cubicBezTo>
                      <a:pt x="1752" y="54374"/>
                      <a:pt x="23448" y="83478"/>
                      <a:pt x="41440" y="89034"/>
                    </a:cubicBezTo>
                    <a:cubicBezTo>
                      <a:pt x="59432" y="94590"/>
                      <a:pt x="108115" y="89034"/>
                      <a:pt x="108115" y="89034"/>
                    </a:cubicBezTo>
                    <a:cubicBezTo>
                      <a:pt x="118169" y="87711"/>
                      <a:pt x="114465" y="91945"/>
                      <a:pt x="101765" y="81097"/>
                    </a:cubicBezTo>
                    <a:cubicBezTo>
                      <a:pt x="89065" y="70249"/>
                      <a:pt x="20538" y="-3570"/>
                      <a:pt x="27152" y="1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B24EFB9F-1E30-463D-8834-69FF63531F2A}"/>
                  </a:ext>
                </a:extLst>
              </p:cNvPr>
              <p:cNvSpPr/>
              <p:nvPr/>
            </p:nvSpPr>
            <p:spPr>
              <a:xfrm>
                <a:off x="6271993" y="6471679"/>
                <a:ext cx="176284" cy="91262"/>
              </a:xfrm>
              <a:custGeom>
                <a:avLst/>
                <a:gdLst>
                  <a:gd name="connsiteX0" fmla="*/ 220 w 176284"/>
                  <a:gd name="connsiteY0" fmla="*/ 559 h 91262"/>
                  <a:gd name="connsiteX1" fmla="*/ 79595 w 176284"/>
                  <a:gd name="connsiteY1" fmla="*/ 86284 h 91262"/>
                  <a:gd name="connsiteX2" fmla="*/ 130395 w 176284"/>
                  <a:gd name="connsiteY2" fmla="*/ 78346 h 91262"/>
                  <a:gd name="connsiteX3" fmla="*/ 174845 w 176284"/>
                  <a:gd name="connsiteY3" fmla="*/ 56121 h 91262"/>
                  <a:gd name="connsiteX4" fmla="*/ 74832 w 176284"/>
                  <a:gd name="connsiteY4" fmla="*/ 51359 h 91262"/>
                  <a:gd name="connsiteX5" fmla="*/ 55782 w 176284"/>
                  <a:gd name="connsiteY5" fmla="*/ 48184 h 91262"/>
                  <a:gd name="connsiteX6" fmla="*/ 220 w 176284"/>
                  <a:gd name="connsiteY6" fmla="*/ 559 h 9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84" h="91262">
                    <a:moveTo>
                      <a:pt x="220" y="559"/>
                    </a:moveTo>
                    <a:cubicBezTo>
                      <a:pt x="4189" y="6909"/>
                      <a:pt x="57899" y="73320"/>
                      <a:pt x="79595" y="86284"/>
                    </a:cubicBezTo>
                    <a:cubicBezTo>
                      <a:pt x="101291" y="99248"/>
                      <a:pt x="114520" y="83373"/>
                      <a:pt x="130395" y="78346"/>
                    </a:cubicBezTo>
                    <a:cubicBezTo>
                      <a:pt x="146270" y="73319"/>
                      <a:pt x="184105" y="60619"/>
                      <a:pt x="174845" y="56121"/>
                    </a:cubicBezTo>
                    <a:cubicBezTo>
                      <a:pt x="165585" y="51623"/>
                      <a:pt x="94676" y="52682"/>
                      <a:pt x="74832" y="51359"/>
                    </a:cubicBezTo>
                    <a:cubicBezTo>
                      <a:pt x="54988" y="50036"/>
                      <a:pt x="64513" y="52417"/>
                      <a:pt x="55782" y="48184"/>
                    </a:cubicBezTo>
                    <a:cubicBezTo>
                      <a:pt x="47051" y="43951"/>
                      <a:pt x="-3749" y="-5791"/>
                      <a:pt x="220" y="5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BAF5103D-2D89-4D3A-B15D-830263BD0C4C}"/>
                  </a:ext>
                </a:extLst>
              </p:cNvPr>
              <p:cNvSpPr/>
              <p:nvPr/>
            </p:nvSpPr>
            <p:spPr>
              <a:xfrm>
                <a:off x="6738409" y="6475413"/>
                <a:ext cx="138901" cy="261135"/>
              </a:xfrm>
              <a:custGeom>
                <a:avLst/>
                <a:gdLst>
                  <a:gd name="connsiteX0" fmla="*/ 2116 w 138901"/>
                  <a:gd name="connsiteY0" fmla="*/ 0 h 261135"/>
                  <a:gd name="connsiteX1" fmla="*/ 8466 w 138901"/>
                  <a:gd name="connsiteY1" fmla="*/ 125412 h 261135"/>
                  <a:gd name="connsiteX2" fmla="*/ 52916 w 138901"/>
                  <a:gd name="connsiteY2" fmla="*/ 252412 h 261135"/>
                  <a:gd name="connsiteX3" fmla="*/ 62441 w 138901"/>
                  <a:gd name="connsiteY3" fmla="*/ 247650 h 261135"/>
                  <a:gd name="connsiteX4" fmla="*/ 119591 w 138901"/>
                  <a:gd name="connsiteY4" fmla="*/ 228600 h 261135"/>
                  <a:gd name="connsiteX5" fmla="*/ 138641 w 138901"/>
                  <a:gd name="connsiteY5" fmla="*/ 165100 h 261135"/>
                  <a:gd name="connsiteX6" fmla="*/ 108479 w 138901"/>
                  <a:gd name="connsiteY6" fmla="*/ 92075 h 261135"/>
                  <a:gd name="connsiteX7" fmla="*/ 73554 w 138901"/>
                  <a:gd name="connsiteY7" fmla="*/ 14287 h 261135"/>
                  <a:gd name="connsiteX8" fmla="*/ 116416 w 138901"/>
                  <a:gd name="connsiteY8" fmla="*/ 130175 h 261135"/>
                  <a:gd name="connsiteX9" fmla="*/ 108479 w 138901"/>
                  <a:gd name="connsiteY9" fmla="*/ 179387 h 261135"/>
                  <a:gd name="connsiteX10" fmla="*/ 48154 w 138901"/>
                  <a:gd name="connsiteY10" fmla="*/ 182562 h 261135"/>
                  <a:gd name="connsiteX11" fmla="*/ 33866 w 138901"/>
                  <a:gd name="connsiteY11" fmla="*/ 127000 h 261135"/>
                  <a:gd name="connsiteX12" fmla="*/ 2116 w 138901"/>
                  <a:gd name="connsiteY12" fmla="*/ 0 h 26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901" h="261135">
                    <a:moveTo>
                      <a:pt x="2116" y="0"/>
                    </a:moveTo>
                    <a:cubicBezTo>
                      <a:pt x="-2117" y="-265"/>
                      <a:pt x="-1" y="83343"/>
                      <a:pt x="8466" y="125412"/>
                    </a:cubicBezTo>
                    <a:cubicBezTo>
                      <a:pt x="16933" y="167481"/>
                      <a:pt x="43920" y="232039"/>
                      <a:pt x="52916" y="252412"/>
                    </a:cubicBezTo>
                    <a:cubicBezTo>
                      <a:pt x="61912" y="272785"/>
                      <a:pt x="51329" y="251619"/>
                      <a:pt x="62441" y="247650"/>
                    </a:cubicBezTo>
                    <a:cubicBezTo>
                      <a:pt x="73553" y="243681"/>
                      <a:pt x="106891" y="242358"/>
                      <a:pt x="119591" y="228600"/>
                    </a:cubicBezTo>
                    <a:cubicBezTo>
                      <a:pt x="132291" y="214842"/>
                      <a:pt x="140493" y="187854"/>
                      <a:pt x="138641" y="165100"/>
                    </a:cubicBezTo>
                    <a:cubicBezTo>
                      <a:pt x="136789" y="142346"/>
                      <a:pt x="119327" y="117210"/>
                      <a:pt x="108479" y="92075"/>
                    </a:cubicBezTo>
                    <a:cubicBezTo>
                      <a:pt x="97631" y="66940"/>
                      <a:pt x="72231" y="7937"/>
                      <a:pt x="73554" y="14287"/>
                    </a:cubicBezTo>
                    <a:cubicBezTo>
                      <a:pt x="74877" y="20637"/>
                      <a:pt x="110595" y="102658"/>
                      <a:pt x="116416" y="130175"/>
                    </a:cubicBezTo>
                    <a:cubicBezTo>
                      <a:pt x="122237" y="157692"/>
                      <a:pt x="119856" y="170656"/>
                      <a:pt x="108479" y="179387"/>
                    </a:cubicBezTo>
                    <a:cubicBezTo>
                      <a:pt x="97102" y="188118"/>
                      <a:pt x="60589" y="191293"/>
                      <a:pt x="48154" y="182562"/>
                    </a:cubicBezTo>
                    <a:cubicBezTo>
                      <a:pt x="35719" y="173831"/>
                      <a:pt x="38893" y="156633"/>
                      <a:pt x="33866" y="127000"/>
                    </a:cubicBezTo>
                    <a:cubicBezTo>
                      <a:pt x="28839" y="97367"/>
                      <a:pt x="6349" y="265"/>
                      <a:pt x="2116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4024306B-0B21-4AB1-BF06-CC2840048AEE}"/>
                  </a:ext>
                </a:extLst>
              </p:cNvPr>
              <p:cNvSpPr/>
              <p:nvPr/>
            </p:nvSpPr>
            <p:spPr>
              <a:xfrm>
                <a:off x="6522107" y="6419802"/>
                <a:ext cx="248743" cy="127713"/>
              </a:xfrm>
              <a:custGeom>
                <a:avLst/>
                <a:gdLst>
                  <a:gd name="connsiteX0" fmla="*/ 931 w 248743"/>
                  <a:gd name="connsiteY0" fmla="*/ 22273 h 127713"/>
                  <a:gd name="connsiteX1" fmla="*/ 119993 w 248743"/>
                  <a:gd name="connsiteY1" fmla="*/ 127048 h 127713"/>
                  <a:gd name="connsiteX2" fmla="*/ 113643 w 248743"/>
                  <a:gd name="connsiteY2" fmla="*/ 65136 h 127713"/>
                  <a:gd name="connsiteX3" fmla="*/ 169206 w 248743"/>
                  <a:gd name="connsiteY3" fmla="*/ 27036 h 127713"/>
                  <a:gd name="connsiteX4" fmla="*/ 248581 w 248743"/>
                  <a:gd name="connsiteY4" fmla="*/ 48 h 127713"/>
                  <a:gd name="connsiteX5" fmla="*/ 146981 w 248743"/>
                  <a:gd name="connsiteY5" fmla="*/ 22273 h 127713"/>
                  <a:gd name="connsiteX6" fmla="*/ 123168 w 248743"/>
                  <a:gd name="connsiteY6" fmla="*/ 84186 h 127713"/>
                  <a:gd name="connsiteX7" fmla="*/ 66018 w 248743"/>
                  <a:gd name="connsiteY7" fmla="*/ 68311 h 127713"/>
                  <a:gd name="connsiteX8" fmla="*/ 931 w 248743"/>
                  <a:gd name="connsiteY8" fmla="*/ 22273 h 12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743" h="127713">
                    <a:moveTo>
                      <a:pt x="931" y="22273"/>
                    </a:moveTo>
                    <a:cubicBezTo>
                      <a:pt x="9927" y="32062"/>
                      <a:pt x="101208" y="119904"/>
                      <a:pt x="119993" y="127048"/>
                    </a:cubicBezTo>
                    <a:cubicBezTo>
                      <a:pt x="138778" y="134192"/>
                      <a:pt x="105441" y="81805"/>
                      <a:pt x="113643" y="65136"/>
                    </a:cubicBezTo>
                    <a:cubicBezTo>
                      <a:pt x="121845" y="48467"/>
                      <a:pt x="146716" y="37884"/>
                      <a:pt x="169206" y="27036"/>
                    </a:cubicBezTo>
                    <a:cubicBezTo>
                      <a:pt x="191696" y="16188"/>
                      <a:pt x="252285" y="842"/>
                      <a:pt x="248581" y="48"/>
                    </a:cubicBezTo>
                    <a:cubicBezTo>
                      <a:pt x="244877" y="-746"/>
                      <a:pt x="167883" y="8250"/>
                      <a:pt x="146981" y="22273"/>
                    </a:cubicBezTo>
                    <a:cubicBezTo>
                      <a:pt x="126079" y="36296"/>
                      <a:pt x="136662" y="76513"/>
                      <a:pt x="123168" y="84186"/>
                    </a:cubicBezTo>
                    <a:cubicBezTo>
                      <a:pt x="109674" y="91859"/>
                      <a:pt x="81364" y="76248"/>
                      <a:pt x="66018" y="68311"/>
                    </a:cubicBezTo>
                    <a:cubicBezTo>
                      <a:pt x="50672" y="60374"/>
                      <a:pt x="-8065" y="12484"/>
                      <a:pt x="931" y="222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AA92ACBB-3530-49F7-88D6-78971D0A135F}"/>
                  </a:ext>
                </a:extLst>
              </p:cNvPr>
              <p:cNvSpPr/>
              <p:nvPr/>
            </p:nvSpPr>
            <p:spPr>
              <a:xfrm>
                <a:off x="6702195" y="6558014"/>
                <a:ext cx="156948" cy="429177"/>
              </a:xfrm>
              <a:custGeom>
                <a:avLst/>
                <a:gdLst>
                  <a:gd name="connsiteX0" fmla="*/ 230 w 156948"/>
                  <a:gd name="connsiteY0" fmla="*/ 1536 h 429177"/>
                  <a:gd name="connsiteX1" fmla="*/ 131993 w 156948"/>
                  <a:gd name="connsiteY1" fmla="*/ 326974 h 429177"/>
                  <a:gd name="connsiteX2" fmla="*/ 155805 w 156948"/>
                  <a:gd name="connsiteY2" fmla="*/ 376186 h 429177"/>
                  <a:gd name="connsiteX3" fmla="*/ 152630 w 156948"/>
                  <a:gd name="connsiteY3" fmla="*/ 428574 h 429177"/>
                  <a:gd name="connsiteX4" fmla="*/ 147868 w 156948"/>
                  <a:gd name="connsiteY4" fmla="*/ 339674 h 429177"/>
                  <a:gd name="connsiteX5" fmla="*/ 101830 w 156948"/>
                  <a:gd name="connsiteY5" fmla="*/ 211086 h 429177"/>
                  <a:gd name="connsiteX6" fmla="*/ 230 w 156948"/>
                  <a:gd name="connsiteY6" fmla="*/ 1536 h 42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948" h="429177">
                    <a:moveTo>
                      <a:pt x="230" y="1536"/>
                    </a:moveTo>
                    <a:cubicBezTo>
                      <a:pt x="5257" y="20851"/>
                      <a:pt x="106064" y="264532"/>
                      <a:pt x="131993" y="326974"/>
                    </a:cubicBezTo>
                    <a:cubicBezTo>
                      <a:pt x="157922" y="389416"/>
                      <a:pt x="152366" y="359253"/>
                      <a:pt x="155805" y="376186"/>
                    </a:cubicBezTo>
                    <a:cubicBezTo>
                      <a:pt x="159244" y="393119"/>
                      <a:pt x="153953" y="434659"/>
                      <a:pt x="152630" y="428574"/>
                    </a:cubicBezTo>
                    <a:cubicBezTo>
                      <a:pt x="151307" y="422489"/>
                      <a:pt x="156335" y="375922"/>
                      <a:pt x="147868" y="339674"/>
                    </a:cubicBezTo>
                    <a:cubicBezTo>
                      <a:pt x="139401" y="303426"/>
                      <a:pt x="129876" y="271940"/>
                      <a:pt x="101830" y="211086"/>
                    </a:cubicBezTo>
                    <a:cubicBezTo>
                      <a:pt x="73784" y="150232"/>
                      <a:pt x="-4797" y="-17779"/>
                      <a:pt x="230" y="15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9BB9A982-87FD-48DF-AD5C-5C29535822EB}"/>
                  </a:ext>
                </a:extLst>
              </p:cNvPr>
              <p:cNvSpPr/>
              <p:nvPr/>
            </p:nvSpPr>
            <p:spPr>
              <a:xfrm>
                <a:off x="6490044" y="6459656"/>
                <a:ext cx="277914" cy="527183"/>
              </a:xfrm>
              <a:custGeom>
                <a:avLst/>
                <a:gdLst>
                  <a:gd name="connsiteX0" fmla="*/ 1244 w 277914"/>
                  <a:gd name="connsiteY0" fmla="*/ 4644 h 527183"/>
                  <a:gd name="connsiteX1" fmla="*/ 166344 w 277914"/>
                  <a:gd name="connsiteY1" fmla="*/ 172919 h 527183"/>
                  <a:gd name="connsiteX2" fmla="*/ 217144 w 277914"/>
                  <a:gd name="connsiteY2" fmla="*/ 277694 h 527183"/>
                  <a:gd name="connsiteX3" fmla="*/ 277469 w 277914"/>
                  <a:gd name="connsiteY3" fmla="*/ 525344 h 527183"/>
                  <a:gd name="connsiteX4" fmla="*/ 242544 w 277914"/>
                  <a:gd name="connsiteY4" fmla="*/ 382469 h 527183"/>
                  <a:gd name="connsiteX5" fmla="*/ 204444 w 277914"/>
                  <a:gd name="connsiteY5" fmla="*/ 231657 h 527183"/>
                  <a:gd name="connsiteX6" fmla="*/ 186981 w 277914"/>
                  <a:gd name="connsiteY6" fmla="*/ 161807 h 527183"/>
                  <a:gd name="connsiteX7" fmla="*/ 94906 w 277914"/>
                  <a:gd name="connsiteY7" fmla="*/ 57032 h 527183"/>
                  <a:gd name="connsiteX8" fmla="*/ 1244 w 277914"/>
                  <a:gd name="connsiteY8" fmla="*/ 4644 h 52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914" h="527183">
                    <a:moveTo>
                      <a:pt x="1244" y="4644"/>
                    </a:moveTo>
                    <a:cubicBezTo>
                      <a:pt x="13150" y="23958"/>
                      <a:pt x="130361" y="127411"/>
                      <a:pt x="166344" y="172919"/>
                    </a:cubicBezTo>
                    <a:cubicBezTo>
                      <a:pt x="202327" y="218427"/>
                      <a:pt x="198623" y="218957"/>
                      <a:pt x="217144" y="277694"/>
                    </a:cubicBezTo>
                    <a:cubicBezTo>
                      <a:pt x="235665" y="336431"/>
                      <a:pt x="273236" y="507882"/>
                      <a:pt x="277469" y="525344"/>
                    </a:cubicBezTo>
                    <a:cubicBezTo>
                      <a:pt x="281702" y="542806"/>
                      <a:pt x="254715" y="431417"/>
                      <a:pt x="242544" y="382469"/>
                    </a:cubicBezTo>
                    <a:cubicBezTo>
                      <a:pt x="230373" y="333521"/>
                      <a:pt x="213704" y="268434"/>
                      <a:pt x="204444" y="231657"/>
                    </a:cubicBezTo>
                    <a:cubicBezTo>
                      <a:pt x="195184" y="194880"/>
                      <a:pt x="205237" y="190911"/>
                      <a:pt x="186981" y="161807"/>
                    </a:cubicBezTo>
                    <a:cubicBezTo>
                      <a:pt x="168725" y="132703"/>
                      <a:pt x="123745" y="83226"/>
                      <a:pt x="94906" y="57032"/>
                    </a:cubicBezTo>
                    <a:cubicBezTo>
                      <a:pt x="66067" y="30838"/>
                      <a:pt x="-10662" y="-14670"/>
                      <a:pt x="1244" y="46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D8C31359-80FB-4991-8899-7442AF58E97E}"/>
                  </a:ext>
                </a:extLst>
              </p:cNvPr>
              <p:cNvSpPr/>
              <p:nvPr/>
            </p:nvSpPr>
            <p:spPr>
              <a:xfrm>
                <a:off x="6436293" y="6535597"/>
                <a:ext cx="325868" cy="453615"/>
              </a:xfrm>
              <a:custGeom>
                <a:avLst/>
                <a:gdLst>
                  <a:gd name="connsiteX0" fmla="*/ 5782 w 325868"/>
                  <a:gd name="connsiteY0" fmla="*/ 141 h 453615"/>
                  <a:gd name="connsiteX1" fmla="*/ 118495 w 325868"/>
                  <a:gd name="connsiteY1" fmla="*/ 87453 h 453615"/>
                  <a:gd name="connsiteX2" fmla="*/ 196282 w 325868"/>
                  <a:gd name="connsiteY2" fmla="*/ 112853 h 453615"/>
                  <a:gd name="connsiteX3" fmla="*/ 261370 w 325868"/>
                  <a:gd name="connsiteY3" fmla="*/ 273191 h 453615"/>
                  <a:gd name="connsiteX4" fmla="*/ 324870 w 325868"/>
                  <a:gd name="connsiteY4" fmla="*/ 452578 h 453615"/>
                  <a:gd name="connsiteX5" fmla="*/ 208982 w 325868"/>
                  <a:gd name="connsiteY5" fmla="*/ 187466 h 453615"/>
                  <a:gd name="connsiteX6" fmla="*/ 145482 w 325868"/>
                  <a:gd name="connsiteY6" fmla="*/ 106503 h 453615"/>
                  <a:gd name="connsiteX7" fmla="*/ 105795 w 325868"/>
                  <a:gd name="connsiteY7" fmla="*/ 111266 h 453615"/>
                  <a:gd name="connsiteX8" fmla="*/ 113732 w 325868"/>
                  <a:gd name="connsiteY8" fmla="*/ 127141 h 453615"/>
                  <a:gd name="connsiteX9" fmla="*/ 32770 w 325868"/>
                  <a:gd name="connsiteY9" fmla="*/ 76341 h 453615"/>
                  <a:gd name="connsiteX10" fmla="*/ 21657 w 325868"/>
                  <a:gd name="connsiteY10" fmla="*/ 66816 h 453615"/>
                  <a:gd name="connsiteX11" fmla="*/ 5782 w 325868"/>
                  <a:gd name="connsiteY11" fmla="*/ 141 h 45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868" h="453615">
                    <a:moveTo>
                      <a:pt x="5782" y="141"/>
                    </a:moveTo>
                    <a:cubicBezTo>
                      <a:pt x="21922" y="3580"/>
                      <a:pt x="86745" y="68668"/>
                      <a:pt x="118495" y="87453"/>
                    </a:cubicBezTo>
                    <a:cubicBezTo>
                      <a:pt x="150245" y="106238"/>
                      <a:pt x="172470" y="81897"/>
                      <a:pt x="196282" y="112853"/>
                    </a:cubicBezTo>
                    <a:cubicBezTo>
                      <a:pt x="220095" y="143809"/>
                      <a:pt x="239939" y="216570"/>
                      <a:pt x="261370" y="273191"/>
                    </a:cubicBezTo>
                    <a:cubicBezTo>
                      <a:pt x="282801" y="329812"/>
                      <a:pt x="333601" y="466865"/>
                      <a:pt x="324870" y="452578"/>
                    </a:cubicBezTo>
                    <a:cubicBezTo>
                      <a:pt x="316139" y="438291"/>
                      <a:pt x="238880" y="245145"/>
                      <a:pt x="208982" y="187466"/>
                    </a:cubicBezTo>
                    <a:cubicBezTo>
                      <a:pt x="179084" y="129787"/>
                      <a:pt x="162680" y="119203"/>
                      <a:pt x="145482" y="106503"/>
                    </a:cubicBezTo>
                    <a:cubicBezTo>
                      <a:pt x="128284" y="93803"/>
                      <a:pt x="111087" y="107826"/>
                      <a:pt x="105795" y="111266"/>
                    </a:cubicBezTo>
                    <a:cubicBezTo>
                      <a:pt x="100503" y="114706"/>
                      <a:pt x="125903" y="132962"/>
                      <a:pt x="113732" y="127141"/>
                    </a:cubicBezTo>
                    <a:cubicBezTo>
                      <a:pt x="101561" y="121320"/>
                      <a:pt x="48116" y="86395"/>
                      <a:pt x="32770" y="76341"/>
                    </a:cubicBezTo>
                    <a:cubicBezTo>
                      <a:pt x="17424" y="66287"/>
                      <a:pt x="31976" y="76606"/>
                      <a:pt x="21657" y="66816"/>
                    </a:cubicBezTo>
                    <a:cubicBezTo>
                      <a:pt x="11338" y="57026"/>
                      <a:pt x="-10358" y="-3298"/>
                      <a:pt x="5782" y="1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A51003B2-78D3-4C5D-BB1B-FB27530F15B2}"/>
                  </a:ext>
                </a:extLst>
              </p:cNvPr>
              <p:cNvSpPr/>
              <p:nvPr/>
            </p:nvSpPr>
            <p:spPr>
              <a:xfrm>
                <a:off x="6302260" y="6630970"/>
                <a:ext cx="263067" cy="366755"/>
              </a:xfrm>
              <a:custGeom>
                <a:avLst/>
                <a:gdLst>
                  <a:gd name="connsiteX0" fmla="*/ 115 w 263067"/>
                  <a:gd name="connsiteY0" fmla="*/ 18 h 366755"/>
                  <a:gd name="connsiteX1" fmla="*/ 100128 w 263067"/>
                  <a:gd name="connsiteY1" fmla="*/ 295293 h 366755"/>
                  <a:gd name="connsiteX2" fmla="*/ 190615 w 263067"/>
                  <a:gd name="connsiteY2" fmla="*/ 319105 h 366755"/>
                  <a:gd name="connsiteX3" fmla="*/ 243003 w 263067"/>
                  <a:gd name="connsiteY3" fmla="*/ 327043 h 366755"/>
                  <a:gd name="connsiteX4" fmla="*/ 255703 w 263067"/>
                  <a:gd name="connsiteY4" fmla="*/ 366730 h 366755"/>
                  <a:gd name="connsiteX5" fmla="*/ 133465 w 263067"/>
                  <a:gd name="connsiteY5" fmla="*/ 320693 h 366755"/>
                  <a:gd name="connsiteX6" fmla="*/ 81078 w 263067"/>
                  <a:gd name="connsiteY6" fmla="*/ 281005 h 366755"/>
                  <a:gd name="connsiteX7" fmla="*/ 115 w 263067"/>
                  <a:gd name="connsiteY7" fmla="*/ 18 h 36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067" h="366755">
                    <a:moveTo>
                      <a:pt x="115" y="18"/>
                    </a:moveTo>
                    <a:cubicBezTo>
                      <a:pt x="3290" y="2399"/>
                      <a:pt x="68378" y="242112"/>
                      <a:pt x="100128" y="295293"/>
                    </a:cubicBezTo>
                    <a:cubicBezTo>
                      <a:pt x="131878" y="348474"/>
                      <a:pt x="166802" y="313813"/>
                      <a:pt x="190615" y="319105"/>
                    </a:cubicBezTo>
                    <a:cubicBezTo>
                      <a:pt x="214428" y="324397"/>
                      <a:pt x="232155" y="319106"/>
                      <a:pt x="243003" y="327043"/>
                    </a:cubicBezTo>
                    <a:cubicBezTo>
                      <a:pt x="253851" y="334980"/>
                      <a:pt x="273959" y="367788"/>
                      <a:pt x="255703" y="366730"/>
                    </a:cubicBezTo>
                    <a:cubicBezTo>
                      <a:pt x="237447" y="365672"/>
                      <a:pt x="162569" y="334980"/>
                      <a:pt x="133465" y="320693"/>
                    </a:cubicBezTo>
                    <a:cubicBezTo>
                      <a:pt x="104361" y="306406"/>
                      <a:pt x="102245" y="331541"/>
                      <a:pt x="81078" y="281005"/>
                    </a:cubicBezTo>
                    <a:cubicBezTo>
                      <a:pt x="59911" y="230470"/>
                      <a:pt x="-3060" y="-2363"/>
                      <a:pt x="115" y="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5E914668-A201-4526-AA68-2E990054C425}"/>
                  </a:ext>
                </a:extLst>
              </p:cNvPr>
              <p:cNvSpPr/>
              <p:nvPr/>
            </p:nvSpPr>
            <p:spPr>
              <a:xfrm>
                <a:off x="6576293" y="6795717"/>
                <a:ext cx="45566" cy="255809"/>
              </a:xfrm>
              <a:custGeom>
                <a:avLst/>
                <a:gdLst>
                  <a:gd name="connsiteX0" fmla="*/ 45170 w 45566"/>
                  <a:gd name="connsiteY0" fmla="*/ 371 h 255809"/>
                  <a:gd name="connsiteX1" fmla="*/ 21357 w 45566"/>
                  <a:gd name="connsiteY1" fmla="*/ 244846 h 255809"/>
                  <a:gd name="connsiteX2" fmla="*/ 720 w 45566"/>
                  <a:gd name="connsiteY2" fmla="*/ 190871 h 255809"/>
                  <a:gd name="connsiteX3" fmla="*/ 45170 w 45566"/>
                  <a:gd name="connsiteY3" fmla="*/ 371 h 25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66" h="255809">
                    <a:moveTo>
                      <a:pt x="45170" y="371"/>
                    </a:moveTo>
                    <a:cubicBezTo>
                      <a:pt x="48609" y="9367"/>
                      <a:pt x="28765" y="213096"/>
                      <a:pt x="21357" y="244846"/>
                    </a:cubicBezTo>
                    <a:cubicBezTo>
                      <a:pt x="13949" y="276596"/>
                      <a:pt x="-3778" y="233469"/>
                      <a:pt x="720" y="190871"/>
                    </a:cubicBezTo>
                    <a:cubicBezTo>
                      <a:pt x="5218" y="148273"/>
                      <a:pt x="41731" y="-8625"/>
                      <a:pt x="45170" y="3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C028F1C4-442C-4273-B39F-6F5CA4B748FA}"/>
                  </a:ext>
                </a:extLst>
              </p:cNvPr>
              <p:cNvSpPr/>
              <p:nvPr/>
            </p:nvSpPr>
            <p:spPr>
              <a:xfrm>
                <a:off x="6413296" y="6894117"/>
                <a:ext cx="198865" cy="50836"/>
              </a:xfrm>
              <a:custGeom>
                <a:avLst/>
                <a:gdLst>
                  <a:gd name="connsiteX0" fmla="*/ 198642 w 198865"/>
                  <a:gd name="connsiteY0" fmla="*/ 396 h 50836"/>
                  <a:gd name="connsiteX1" fmla="*/ 112917 w 198865"/>
                  <a:gd name="connsiteY1" fmla="*/ 27383 h 50836"/>
                  <a:gd name="connsiteX2" fmla="*/ 204 w 198865"/>
                  <a:gd name="connsiteY2" fmla="*/ 44846 h 50836"/>
                  <a:gd name="connsiteX3" fmla="*/ 87517 w 198865"/>
                  <a:gd name="connsiteY3" fmla="*/ 49608 h 50836"/>
                  <a:gd name="connsiteX4" fmla="*/ 198642 w 198865"/>
                  <a:gd name="connsiteY4" fmla="*/ 396 h 5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865" h="50836">
                    <a:moveTo>
                      <a:pt x="198642" y="396"/>
                    </a:moveTo>
                    <a:cubicBezTo>
                      <a:pt x="202875" y="-3308"/>
                      <a:pt x="145990" y="19975"/>
                      <a:pt x="112917" y="27383"/>
                    </a:cubicBezTo>
                    <a:cubicBezTo>
                      <a:pt x="79844" y="34791"/>
                      <a:pt x="4437" y="41142"/>
                      <a:pt x="204" y="44846"/>
                    </a:cubicBezTo>
                    <a:cubicBezTo>
                      <a:pt x="-4029" y="48550"/>
                      <a:pt x="58413" y="53048"/>
                      <a:pt x="87517" y="49608"/>
                    </a:cubicBezTo>
                    <a:cubicBezTo>
                      <a:pt x="116621" y="46168"/>
                      <a:pt x="194409" y="4100"/>
                      <a:pt x="198642" y="3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DB320B9C-20F8-4537-907C-2275AE874E81}"/>
                  </a:ext>
                </a:extLst>
              </p:cNvPr>
              <p:cNvSpPr/>
              <p:nvPr/>
            </p:nvSpPr>
            <p:spPr>
              <a:xfrm>
                <a:off x="6623318" y="6786778"/>
                <a:ext cx="117360" cy="296324"/>
              </a:xfrm>
              <a:custGeom>
                <a:avLst/>
                <a:gdLst>
                  <a:gd name="connsiteX0" fmla="*/ 1320 w 117360"/>
                  <a:gd name="connsiteY0" fmla="*/ 4547 h 296324"/>
                  <a:gd name="connsiteX1" fmla="*/ 112445 w 117360"/>
                  <a:gd name="connsiteY1" fmla="*/ 285535 h 296324"/>
                  <a:gd name="connsiteX2" fmla="*/ 93395 w 117360"/>
                  <a:gd name="connsiteY2" fmla="*/ 226797 h 296324"/>
                  <a:gd name="connsiteX3" fmla="*/ 53707 w 117360"/>
                  <a:gd name="connsiteY3" fmla="*/ 118847 h 296324"/>
                  <a:gd name="connsiteX4" fmla="*/ 1320 w 117360"/>
                  <a:gd name="connsiteY4" fmla="*/ 4547 h 29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0" h="296324">
                    <a:moveTo>
                      <a:pt x="1320" y="4547"/>
                    </a:moveTo>
                    <a:cubicBezTo>
                      <a:pt x="11110" y="32328"/>
                      <a:pt x="97099" y="248493"/>
                      <a:pt x="112445" y="285535"/>
                    </a:cubicBezTo>
                    <a:cubicBezTo>
                      <a:pt x="127791" y="322577"/>
                      <a:pt x="103185" y="254578"/>
                      <a:pt x="93395" y="226797"/>
                    </a:cubicBezTo>
                    <a:cubicBezTo>
                      <a:pt x="83605" y="199016"/>
                      <a:pt x="68524" y="153772"/>
                      <a:pt x="53707" y="118847"/>
                    </a:cubicBezTo>
                    <a:cubicBezTo>
                      <a:pt x="38890" y="83922"/>
                      <a:pt x="-8470" y="-23234"/>
                      <a:pt x="1320" y="45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B9A8A356-7BF7-474B-BD26-1F74FE6D35F4}"/>
                  </a:ext>
                </a:extLst>
              </p:cNvPr>
              <p:cNvSpPr/>
              <p:nvPr/>
            </p:nvSpPr>
            <p:spPr>
              <a:xfrm>
                <a:off x="6424675" y="6569554"/>
                <a:ext cx="157318" cy="159110"/>
              </a:xfrm>
              <a:custGeom>
                <a:avLst/>
                <a:gdLst>
                  <a:gd name="connsiteX0" fmla="*/ 1525 w 157318"/>
                  <a:gd name="connsiteY0" fmla="*/ 1109 h 159110"/>
                  <a:gd name="connsiteX1" fmla="*/ 155513 w 157318"/>
                  <a:gd name="connsiteY1" fmla="*/ 156684 h 159110"/>
                  <a:gd name="connsiteX2" fmla="*/ 80900 w 157318"/>
                  <a:gd name="connsiteY2" fmla="*/ 90009 h 159110"/>
                  <a:gd name="connsiteX3" fmla="*/ 1525 w 157318"/>
                  <a:gd name="connsiteY3" fmla="*/ 1109 h 1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318" h="159110">
                    <a:moveTo>
                      <a:pt x="1525" y="1109"/>
                    </a:moveTo>
                    <a:cubicBezTo>
                      <a:pt x="13960" y="12221"/>
                      <a:pt x="142284" y="141867"/>
                      <a:pt x="155513" y="156684"/>
                    </a:cubicBezTo>
                    <a:cubicBezTo>
                      <a:pt x="168742" y="171501"/>
                      <a:pt x="105771" y="114615"/>
                      <a:pt x="80900" y="90009"/>
                    </a:cubicBezTo>
                    <a:cubicBezTo>
                      <a:pt x="56029" y="65403"/>
                      <a:pt x="-10910" y="-10003"/>
                      <a:pt x="1525" y="110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64A5067E-E599-4A41-A256-F0A6D53D062E}"/>
                  </a:ext>
                </a:extLst>
              </p:cNvPr>
              <p:cNvSpPr/>
              <p:nvPr/>
            </p:nvSpPr>
            <p:spPr>
              <a:xfrm>
                <a:off x="6626130" y="6673730"/>
                <a:ext cx="135876" cy="320513"/>
              </a:xfrm>
              <a:custGeom>
                <a:avLst/>
                <a:gdLst>
                  <a:gd name="connsiteX0" fmla="*/ 95 w 135876"/>
                  <a:gd name="connsiteY0" fmla="*/ 120 h 320513"/>
                  <a:gd name="connsiteX1" fmla="*/ 46133 w 135876"/>
                  <a:gd name="connsiteY1" fmla="*/ 166808 h 320513"/>
                  <a:gd name="connsiteX2" fmla="*/ 135033 w 135876"/>
                  <a:gd name="connsiteY2" fmla="*/ 319208 h 320513"/>
                  <a:gd name="connsiteX3" fmla="*/ 88995 w 135876"/>
                  <a:gd name="connsiteY3" fmla="*/ 235070 h 320513"/>
                  <a:gd name="connsiteX4" fmla="*/ 57245 w 135876"/>
                  <a:gd name="connsiteY4" fmla="*/ 141408 h 320513"/>
                  <a:gd name="connsiteX5" fmla="*/ 95 w 135876"/>
                  <a:gd name="connsiteY5" fmla="*/ 120 h 32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876" h="320513">
                    <a:moveTo>
                      <a:pt x="95" y="120"/>
                    </a:moveTo>
                    <a:cubicBezTo>
                      <a:pt x="-1757" y="4353"/>
                      <a:pt x="23643" y="113627"/>
                      <a:pt x="46133" y="166808"/>
                    </a:cubicBezTo>
                    <a:cubicBezTo>
                      <a:pt x="68623" y="219989"/>
                      <a:pt x="135033" y="319208"/>
                      <a:pt x="135033" y="319208"/>
                    </a:cubicBezTo>
                    <a:cubicBezTo>
                      <a:pt x="142177" y="330585"/>
                      <a:pt x="101960" y="264703"/>
                      <a:pt x="88995" y="235070"/>
                    </a:cubicBezTo>
                    <a:cubicBezTo>
                      <a:pt x="76030" y="205437"/>
                      <a:pt x="69416" y="178449"/>
                      <a:pt x="57245" y="141408"/>
                    </a:cubicBezTo>
                    <a:cubicBezTo>
                      <a:pt x="45074" y="104367"/>
                      <a:pt x="1947" y="-4113"/>
                      <a:pt x="95" y="1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BEC5709A-6A59-4FEC-8E76-437036DFB366}"/>
                  </a:ext>
                </a:extLst>
              </p:cNvPr>
              <p:cNvSpPr/>
              <p:nvPr/>
            </p:nvSpPr>
            <p:spPr>
              <a:xfrm>
                <a:off x="6302375" y="6659563"/>
                <a:ext cx="71444" cy="274690"/>
              </a:xfrm>
              <a:custGeom>
                <a:avLst/>
                <a:gdLst>
                  <a:gd name="connsiteX0" fmla="*/ 0 w 71444"/>
                  <a:gd name="connsiteY0" fmla="*/ 0 h 274690"/>
                  <a:gd name="connsiteX1" fmla="*/ 71438 w 71444"/>
                  <a:gd name="connsiteY1" fmla="*/ 274637 h 274690"/>
                  <a:gd name="connsiteX2" fmla="*/ 0 w 71444"/>
                  <a:gd name="connsiteY2" fmla="*/ 0 h 27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44" h="274690">
                    <a:moveTo>
                      <a:pt x="0" y="0"/>
                    </a:moveTo>
                    <a:cubicBezTo>
                      <a:pt x="0" y="0"/>
                      <a:pt x="70644" y="270139"/>
                      <a:pt x="71438" y="274637"/>
                    </a:cubicBezTo>
                    <a:cubicBezTo>
                      <a:pt x="72232" y="27913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BDB85A12-6EAE-47F0-AA2D-3CEF44B87729}"/>
                  </a:ext>
                </a:extLst>
              </p:cNvPr>
              <p:cNvSpPr/>
              <p:nvPr/>
            </p:nvSpPr>
            <p:spPr>
              <a:xfrm>
                <a:off x="6334007" y="6889739"/>
                <a:ext cx="243024" cy="128651"/>
              </a:xfrm>
              <a:custGeom>
                <a:avLst/>
                <a:gdLst>
                  <a:gd name="connsiteX0" fmla="*/ 118 w 243024"/>
                  <a:gd name="connsiteY0" fmla="*/ 11 h 128651"/>
                  <a:gd name="connsiteX1" fmla="*/ 69968 w 243024"/>
                  <a:gd name="connsiteY1" fmla="*/ 93674 h 128651"/>
                  <a:gd name="connsiteX2" fmla="*/ 243006 w 243024"/>
                  <a:gd name="connsiteY2" fmla="*/ 128599 h 128651"/>
                  <a:gd name="connsiteX3" fmla="*/ 58856 w 243024"/>
                  <a:gd name="connsiteY3" fmla="*/ 100024 h 128651"/>
                  <a:gd name="connsiteX4" fmla="*/ 118 w 243024"/>
                  <a:gd name="connsiteY4" fmla="*/ 11 h 128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024" h="128651">
                    <a:moveTo>
                      <a:pt x="118" y="11"/>
                    </a:moveTo>
                    <a:cubicBezTo>
                      <a:pt x="1970" y="-1047"/>
                      <a:pt x="29487" y="72243"/>
                      <a:pt x="69968" y="93674"/>
                    </a:cubicBezTo>
                    <a:cubicBezTo>
                      <a:pt x="110449" y="115105"/>
                      <a:pt x="244858" y="127541"/>
                      <a:pt x="243006" y="128599"/>
                    </a:cubicBezTo>
                    <a:cubicBezTo>
                      <a:pt x="241154" y="129657"/>
                      <a:pt x="99602" y="114576"/>
                      <a:pt x="58856" y="100024"/>
                    </a:cubicBezTo>
                    <a:cubicBezTo>
                      <a:pt x="18110" y="85472"/>
                      <a:pt x="-1734" y="1069"/>
                      <a:pt x="118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: 図形 1825">
                <a:extLst>
                  <a:ext uri="{FF2B5EF4-FFF2-40B4-BE49-F238E27FC236}">
                    <a16:creationId xmlns:a16="http://schemas.microsoft.com/office/drawing/2014/main" id="{8875BD65-C1F5-41FE-857A-C126E94167D4}"/>
                  </a:ext>
                </a:extLst>
              </p:cNvPr>
              <p:cNvSpPr/>
              <p:nvPr/>
            </p:nvSpPr>
            <p:spPr>
              <a:xfrm>
                <a:off x="6349578" y="7028884"/>
                <a:ext cx="94443" cy="266308"/>
              </a:xfrm>
              <a:custGeom>
                <a:avLst/>
                <a:gdLst>
                  <a:gd name="connsiteX0" fmla="*/ 422 w 94443"/>
                  <a:gd name="connsiteY0" fmla="*/ 566 h 266308"/>
                  <a:gd name="connsiteX1" fmla="*/ 92497 w 94443"/>
                  <a:gd name="connsiteY1" fmla="*/ 257741 h 266308"/>
                  <a:gd name="connsiteX2" fmla="*/ 59160 w 94443"/>
                  <a:gd name="connsiteY2" fmla="*/ 189479 h 266308"/>
                  <a:gd name="connsiteX3" fmla="*/ 422 w 94443"/>
                  <a:gd name="connsiteY3" fmla="*/ 566 h 26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43" h="266308">
                    <a:moveTo>
                      <a:pt x="422" y="566"/>
                    </a:moveTo>
                    <a:cubicBezTo>
                      <a:pt x="5978" y="11943"/>
                      <a:pt x="82707" y="226256"/>
                      <a:pt x="92497" y="257741"/>
                    </a:cubicBezTo>
                    <a:cubicBezTo>
                      <a:pt x="102287" y="289226"/>
                      <a:pt x="72654" y="226521"/>
                      <a:pt x="59160" y="189479"/>
                    </a:cubicBezTo>
                    <a:cubicBezTo>
                      <a:pt x="45666" y="152437"/>
                      <a:pt x="-5134" y="-10811"/>
                      <a:pt x="422" y="5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: 図形 1826">
                <a:extLst>
                  <a:ext uri="{FF2B5EF4-FFF2-40B4-BE49-F238E27FC236}">
                    <a16:creationId xmlns:a16="http://schemas.microsoft.com/office/drawing/2014/main" id="{289DC331-B28D-4CD1-A6F5-C4FB1C9DFE6D}"/>
                  </a:ext>
                </a:extLst>
              </p:cNvPr>
              <p:cNvSpPr/>
              <p:nvPr/>
            </p:nvSpPr>
            <p:spPr>
              <a:xfrm>
                <a:off x="6561138" y="7027863"/>
                <a:ext cx="127237" cy="123927"/>
              </a:xfrm>
              <a:custGeom>
                <a:avLst/>
                <a:gdLst>
                  <a:gd name="connsiteX0" fmla="*/ 0 w 127237"/>
                  <a:gd name="connsiteY0" fmla="*/ 0 h 123927"/>
                  <a:gd name="connsiteX1" fmla="*/ 127000 w 127237"/>
                  <a:gd name="connsiteY1" fmla="*/ 123825 h 123927"/>
                  <a:gd name="connsiteX2" fmla="*/ 0 w 127237"/>
                  <a:gd name="connsiteY2" fmla="*/ 0 h 1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237" h="123927">
                    <a:moveTo>
                      <a:pt x="0" y="0"/>
                    </a:moveTo>
                    <a:cubicBezTo>
                      <a:pt x="0" y="0"/>
                      <a:pt x="120386" y="119592"/>
                      <a:pt x="127000" y="123825"/>
                    </a:cubicBezTo>
                    <a:cubicBezTo>
                      <a:pt x="133614" y="128058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9B9CCD49-56EA-4941-AD45-623620521C37}"/>
                  </a:ext>
                </a:extLst>
              </p:cNvPr>
              <p:cNvSpPr/>
              <p:nvPr/>
            </p:nvSpPr>
            <p:spPr>
              <a:xfrm>
                <a:off x="6360600" y="6889327"/>
                <a:ext cx="319514" cy="295154"/>
              </a:xfrm>
              <a:custGeom>
                <a:avLst/>
                <a:gdLst>
                  <a:gd name="connsiteX0" fmla="*/ 2100 w 319514"/>
                  <a:gd name="connsiteY0" fmla="*/ 423 h 295154"/>
                  <a:gd name="connsiteX1" fmla="*/ 144975 w 319514"/>
                  <a:gd name="connsiteY1" fmla="*/ 148061 h 295154"/>
                  <a:gd name="connsiteX2" fmla="*/ 311663 w 319514"/>
                  <a:gd name="connsiteY2" fmla="*/ 292523 h 295154"/>
                  <a:gd name="connsiteX3" fmla="*/ 278325 w 319514"/>
                  <a:gd name="connsiteY3" fmla="*/ 233786 h 295154"/>
                  <a:gd name="connsiteX4" fmla="*/ 154500 w 319514"/>
                  <a:gd name="connsiteY4" fmla="*/ 138536 h 295154"/>
                  <a:gd name="connsiteX5" fmla="*/ 65600 w 319514"/>
                  <a:gd name="connsiteY5" fmla="*/ 103611 h 295154"/>
                  <a:gd name="connsiteX6" fmla="*/ 2100 w 319514"/>
                  <a:gd name="connsiteY6" fmla="*/ 423 h 29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14" h="295154">
                    <a:moveTo>
                      <a:pt x="2100" y="423"/>
                    </a:moveTo>
                    <a:cubicBezTo>
                      <a:pt x="15329" y="7831"/>
                      <a:pt x="93381" y="99378"/>
                      <a:pt x="144975" y="148061"/>
                    </a:cubicBezTo>
                    <a:cubicBezTo>
                      <a:pt x="196569" y="196744"/>
                      <a:pt x="289438" y="278235"/>
                      <a:pt x="311663" y="292523"/>
                    </a:cubicBezTo>
                    <a:cubicBezTo>
                      <a:pt x="333888" y="306811"/>
                      <a:pt x="304519" y="259451"/>
                      <a:pt x="278325" y="233786"/>
                    </a:cubicBezTo>
                    <a:cubicBezTo>
                      <a:pt x="252131" y="208122"/>
                      <a:pt x="189954" y="160232"/>
                      <a:pt x="154500" y="138536"/>
                    </a:cubicBezTo>
                    <a:cubicBezTo>
                      <a:pt x="119046" y="116840"/>
                      <a:pt x="89677" y="122132"/>
                      <a:pt x="65600" y="103611"/>
                    </a:cubicBezTo>
                    <a:cubicBezTo>
                      <a:pt x="41523" y="85090"/>
                      <a:pt x="-11129" y="-6985"/>
                      <a:pt x="2100" y="4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: 図形 1828">
                <a:extLst>
                  <a:ext uri="{FF2B5EF4-FFF2-40B4-BE49-F238E27FC236}">
                    <a16:creationId xmlns:a16="http://schemas.microsoft.com/office/drawing/2014/main" id="{E9CE0030-3A3A-4382-87A1-A094CC1452F2}"/>
                  </a:ext>
                </a:extLst>
              </p:cNvPr>
              <p:cNvSpPr/>
              <p:nvPr/>
            </p:nvSpPr>
            <p:spPr>
              <a:xfrm>
                <a:off x="6682215" y="6555138"/>
                <a:ext cx="165358" cy="448734"/>
              </a:xfrm>
              <a:custGeom>
                <a:avLst/>
                <a:gdLst>
                  <a:gd name="connsiteX0" fmla="*/ 1160 w 165358"/>
                  <a:gd name="connsiteY0" fmla="*/ 2825 h 448734"/>
                  <a:gd name="connsiteX1" fmla="*/ 56723 w 165358"/>
                  <a:gd name="connsiteY1" fmla="*/ 175862 h 448734"/>
                  <a:gd name="connsiteX2" fmla="*/ 161498 w 165358"/>
                  <a:gd name="connsiteY2" fmla="*/ 423512 h 448734"/>
                  <a:gd name="connsiteX3" fmla="*/ 139273 w 165358"/>
                  <a:gd name="connsiteY3" fmla="*/ 428275 h 448734"/>
                  <a:gd name="connsiteX4" fmla="*/ 105935 w 165358"/>
                  <a:gd name="connsiteY4" fmla="*/ 315562 h 448734"/>
                  <a:gd name="connsiteX5" fmla="*/ 1160 w 165358"/>
                  <a:gd name="connsiteY5" fmla="*/ 2825 h 4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58" h="448734">
                    <a:moveTo>
                      <a:pt x="1160" y="2825"/>
                    </a:moveTo>
                    <a:cubicBezTo>
                      <a:pt x="-7042" y="-20458"/>
                      <a:pt x="30000" y="105748"/>
                      <a:pt x="56723" y="175862"/>
                    </a:cubicBezTo>
                    <a:cubicBezTo>
                      <a:pt x="83446" y="245976"/>
                      <a:pt x="147740" y="381443"/>
                      <a:pt x="161498" y="423512"/>
                    </a:cubicBezTo>
                    <a:cubicBezTo>
                      <a:pt x="175256" y="465581"/>
                      <a:pt x="148533" y="446267"/>
                      <a:pt x="139273" y="428275"/>
                    </a:cubicBezTo>
                    <a:cubicBezTo>
                      <a:pt x="130013" y="410283"/>
                      <a:pt x="129483" y="382502"/>
                      <a:pt x="105935" y="315562"/>
                    </a:cubicBezTo>
                    <a:cubicBezTo>
                      <a:pt x="82387" y="248622"/>
                      <a:pt x="9362" y="26108"/>
                      <a:pt x="1160" y="28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: 図形 1829">
                <a:extLst>
                  <a:ext uri="{FF2B5EF4-FFF2-40B4-BE49-F238E27FC236}">
                    <a16:creationId xmlns:a16="http://schemas.microsoft.com/office/drawing/2014/main" id="{70AD5160-DE82-49C3-AA6E-E39DF799DAEB}"/>
                  </a:ext>
                </a:extLst>
              </p:cNvPr>
              <p:cNvSpPr/>
              <p:nvPr/>
            </p:nvSpPr>
            <p:spPr>
              <a:xfrm>
                <a:off x="7099167" y="6753160"/>
                <a:ext cx="124189" cy="157308"/>
              </a:xfrm>
              <a:custGeom>
                <a:avLst/>
                <a:gdLst>
                  <a:gd name="connsiteX0" fmla="*/ 101733 w 124189"/>
                  <a:gd name="connsiteY0" fmla="*/ 65 h 157308"/>
                  <a:gd name="connsiteX1" fmla="*/ 133 w 124189"/>
                  <a:gd name="connsiteY1" fmla="*/ 60390 h 157308"/>
                  <a:gd name="connsiteX2" fmla="*/ 81096 w 124189"/>
                  <a:gd name="connsiteY2" fmla="*/ 157228 h 157308"/>
                  <a:gd name="connsiteX3" fmla="*/ 123958 w 124189"/>
                  <a:gd name="connsiteY3" fmla="*/ 77853 h 157308"/>
                  <a:gd name="connsiteX4" fmla="*/ 63633 w 124189"/>
                  <a:gd name="connsiteY4" fmla="*/ 123890 h 157308"/>
                  <a:gd name="connsiteX5" fmla="*/ 38233 w 124189"/>
                  <a:gd name="connsiteY5" fmla="*/ 93728 h 157308"/>
                  <a:gd name="connsiteX6" fmla="*/ 46171 w 124189"/>
                  <a:gd name="connsiteY6" fmla="*/ 49278 h 157308"/>
                  <a:gd name="connsiteX7" fmla="*/ 101733 w 124189"/>
                  <a:gd name="connsiteY7" fmla="*/ 65 h 15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189" h="157308">
                    <a:moveTo>
                      <a:pt x="101733" y="65"/>
                    </a:moveTo>
                    <a:cubicBezTo>
                      <a:pt x="94060" y="1917"/>
                      <a:pt x="3572" y="34196"/>
                      <a:pt x="133" y="60390"/>
                    </a:cubicBezTo>
                    <a:cubicBezTo>
                      <a:pt x="-3306" y="86584"/>
                      <a:pt x="60459" y="154318"/>
                      <a:pt x="81096" y="157228"/>
                    </a:cubicBezTo>
                    <a:cubicBezTo>
                      <a:pt x="101733" y="160138"/>
                      <a:pt x="126868" y="83409"/>
                      <a:pt x="123958" y="77853"/>
                    </a:cubicBezTo>
                    <a:cubicBezTo>
                      <a:pt x="121048" y="72297"/>
                      <a:pt x="77920" y="121244"/>
                      <a:pt x="63633" y="123890"/>
                    </a:cubicBezTo>
                    <a:cubicBezTo>
                      <a:pt x="49346" y="126536"/>
                      <a:pt x="41143" y="106163"/>
                      <a:pt x="38233" y="93728"/>
                    </a:cubicBezTo>
                    <a:cubicBezTo>
                      <a:pt x="35323" y="81293"/>
                      <a:pt x="37175" y="62507"/>
                      <a:pt x="46171" y="49278"/>
                    </a:cubicBezTo>
                    <a:cubicBezTo>
                      <a:pt x="55167" y="36049"/>
                      <a:pt x="109406" y="-1787"/>
                      <a:pt x="101733" y="6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08A8300D-DE4C-4519-A856-A8B6990A8921}"/>
                  </a:ext>
                </a:extLst>
              </p:cNvPr>
              <p:cNvSpPr/>
              <p:nvPr/>
            </p:nvSpPr>
            <p:spPr>
              <a:xfrm>
                <a:off x="7086130" y="6633939"/>
                <a:ext cx="30913" cy="378283"/>
              </a:xfrm>
              <a:custGeom>
                <a:avLst/>
                <a:gdLst>
                  <a:gd name="connsiteX0" fmla="*/ 30633 w 30913"/>
                  <a:gd name="connsiteY0" fmla="*/ 224 h 378283"/>
                  <a:gd name="connsiteX1" fmla="*/ 2058 w 30913"/>
                  <a:gd name="connsiteY1" fmla="*/ 127224 h 378283"/>
                  <a:gd name="connsiteX2" fmla="*/ 3645 w 30913"/>
                  <a:gd name="connsiteY2" fmla="*/ 255811 h 378283"/>
                  <a:gd name="connsiteX3" fmla="*/ 14758 w 30913"/>
                  <a:gd name="connsiteY3" fmla="*/ 376461 h 378283"/>
                  <a:gd name="connsiteX4" fmla="*/ 16345 w 30913"/>
                  <a:gd name="connsiteY4" fmla="*/ 158974 h 378283"/>
                  <a:gd name="connsiteX5" fmla="*/ 30633 w 30913"/>
                  <a:gd name="connsiteY5" fmla="*/ 224 h 37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13" h="378283">
                    <a:moveTo>
                      <a:pt x="30633" y="224"/>
                    </a:moveTo>
                    <a:cubicBezTo>
                      <a:pt x="28252" y="-5068"/>
                      <a:pt x="6556" y="84626"/>
                      <a:pt x="2058" y="127224"/>
                    </a:cubicBezTo>
                    <a:cubicBezTo>
                      <a:pt x="-2440" y="169822"/>
                      <a:pt x="1528" y="214272"/>
                      <a:pt x="3645" y="255811"/>
                    </a:cubicBezTo>
                    <a:cubicBezTo>
                      <a:pt x="5762" y="297350"/>
                      <a:pt x="12641" y="392600"/>
                      <a:pt x="14758" y="376461"/>
                    </a:cubicBezTo>
                    <a:cubicBezTo>
                      <a:pt x="16875" y="360322"/>
                      <a:pt x="13170" y="219563"/>
                      <a:pt x="16345" y="158974"/>
                    </a:cubicBezTo>
                    <a:cubicBezTo>
                      <a:pt x="19520" y="98385"/>
                      <a:pt x="33014" y="5516"/>
                      <a:pt x="30633" y="2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6C87AAA2-73FC-4954-89C9-57AE24E5C072}"/>
                  </a:ext>
                </a:extLst>
              </p:cNvPr>
              <p:cNvSpPr/>
              <p:nvPr/>
            </p:nvSpPr>
            <p:spPr>
              <a:xfrm>
                <a:off x="7117641" y="6899132"/>
                <a:ext cx="86559" cy="124287"/>
              </a:xfrm>
              <a:custGeom>
                <a:avLst/>
                <a:gdLst>
                  <a:gd name="connsiteX0" fmla="*/ 86434 w 86559"/>
                  <a:gd name="connsiteY0" fmla="*/ 143 h 124287"/>
                  <a:gd name="connsiteX1" fmla="*/ 54684 w 86559"/>
                  <a:gd name="connsiteY1" fmla="*/ 76343 h 124287"/>
                  <a:gd name="connsiteX2" fmla="*/ 75322 w 86559"/>
                  <a:gd name="connsiteY2" fmla="*/ 104918 h 124287"/>
                  <a:gd name="connsiteX3" fmla="*/ 709 w 86559"/>
                  <a:gd name="connsiteY3" fmla="*/ 122381 h 124287"/>
                  <a:gd name="connsiteX4" fmla="*/ 40397 w 86559"/>
                  <a:gd name="connsiteY4" fmla="*/ 58881 h 124287"/>
                  <a:gd name="connsiteX5" fmla="*/ 86434 w 86559"/>
                  <a:gd name="connsiteY5" fmla="*/ 143 h 1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59" h="124287">
                    <a:moveTo>
                      <a:pt x="86434" y="143"/>
                    </a:moveTo>
                    <a:cubicBezTo>
                      <a:pt x="88815" y="3053"/>
                      <a:pt x="56536" y="58881"/>
                      <a:pt x="54684" y="76343"/>
                    </a:cubicBezTo>
                    <a:cubicBezTo>
                      <a:pt x="52832" y="93805"/>
                      <a:pt x="84318" y="97245"/>
                      <a:pt x="75322" y="104918"/>
                    </a:cubicBezTo>
                    <a:cubicBezTo>
                      <a:pt x="66326" y="112591"/>
                      <a:pt x="6530" y="130054"/>
                      <a:pt x="709" y="122381"/>
                    </a:cubicBezTo>
                    <a:cubicBezTo>
                      <a:pt x="-5112" y="114708"/>
                      <a:pt x="26374" y="78460"/>
                      <a:pt x="40397" y="58881"/>
                    </a:cubicBezTo>
                    <a:cubicBezTo>
                      <a:pt x="54420" y="39302"/>
                      <a:pt x="84053" y="-2767"/>
                      <a:pt x="86434" y="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2355DC53-E7BB-4526-A669-B4EB9BAB8845}"/>
                  </a:ext>
                </a:extLst>
              </p:cNvPr>
              <p:cNvSpPr/>
              <p:nvPr/>
            </p:nvSpPr>
            <p:spPr>
              <a:xfrm>
                <a:off x="6852728" y="6951466"/>
                <a:ext cx="349017" cy="420133"/>
              </a:xfrm>
              <a:custGeom>
                <a:avLst/>
                <a:gdLst>
                  <a:gd name="connsiteX0" fmla="*/ 510 w 349017"/>
                  <a:gd name="connsiteY0" fmla="*/ 197 h 420133"/>
                  <a:gd name="connsiteX1" fmla="*/ 106872 w 349017"/>
                  <a:gd name="connsiteY1" fmla="*/ 49409 h 420133"/>
                  <a:gd name="connsiteX2" fmla="*/ 165610 w 349017"/>
                  <a:gd name="connsiteY2" fmla="*/ 98622 h 420133"/>
                  <a:gd name="connsiteX3" fmla="*/ 221172 w 349017"/>
                  <a:gd name="connsiteY3" fmla="*/ 139897 h 420133"/>
                  <a:gd name="connsiteX4" fmla="*/ 256097 w 349017"/>
                  <a:gd name="connsiteY4" fmla="*/ 177997 h 420133"/>
                  <a:gd name="connsiteX5" fmla="*/ 264035 w 349017"/>
                  <a:gd name="connsiteY5" fmla="*/ 225622 h 420133"/>
                  <a:gd name="connsiteX6" fmla="*/ 318010 w 349017"/>
                  <a:gd name="connsiteY6" fmla="*/ 249434 h 420133"/>
                  <a:gd name="connsiteX7" fmla="*/ 341822 w 349017"/>
                  <a:gd name="connsiteY7" fmla="*/ 358972 h 420133"/>
                  <a:gd name="connsiteX8" fmla="*/ 348172 w 349017"/>
                  <a:gd name="connsiteY8" fmla="*/ 417709 h 420133"/>
                  <a:gd name="connsiteX9" fmla="*/ 325947 w 349017"/>
                  <a:gd name="connsiteY9" fmla="*/ 279597 h 420133"/>
                  <a:gd name="connsiteX10" fmla="*/ 294197 w 349017"/>
                  <a:gd name="connsiteY10" fmla="*/ 211334 h 420133"/>
                  <a:gd name="connsiteX11" fmla="*/ 240222 w 349017"/>
                  <a:gd name="connsiteY11" fmla="*/ 151009 h 420133"/>
                  <a:gd name="connsiteX12" fmla="*/ 154497 w 349017"/>
                  <a:gd name="connsiteY12" fmla="*/ 68459 h 420133"/>
                  <a:gd name="connsiteX13" fmla="*/ 510 w 349017"/>
                  <a:gd name="connsiteY13" fmla="*/ 197 h 42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017" h="420133">
                    <a:moveTo>
                      <a:pt x="510" y="197"/>
                    </a:moveTo>
                    <a:cubicBezTo>
                      <a:pt x="-7428" y="-2978"/>
                      <a:pt x="79355" y="33005"/>
                      <a:pt x="106872" y="49409"/>
                    </a:cubicBezTo>
                    <a:cubicBezTo>
                      <a:pt x="134389" y="65813"/>
                      <a:pt x="146560" y="83541"/>
                      <a:pt x="165610" y="98622"/>
                    </a:cubicBezTo>
                    <a:cubicBezTo>
                      <a:pt x="184660" y="113703"/>
                      <a:pt x="206091" y="126668"/>
                      <a:pt x="221172" y="139897"/>
                    </a:cubicBezTo>
                    <a:cubicBezTo>
                      <a:pt x="236253" y="153126"/>
                      <a:pt x="248953" y="163710"/>
                      <a:pt x="256097" y="177997"/>
                    </a:cubicBezTo>
                    <a:cubicBezTo>
                      <a:pt x="263241" y="192285"/>
                      <a:pt x="253716" y="213716"/>
                      <a:pt x="264035" y="225622"/>
                    </a:cubicBezTo>
                    <a:cubicBezTo>
                      <a:pt x="274354" y="237528"/>
                      <a:pt x="305046" y="227209"/>
                      <a:pt x="318010" y="249434"/>
                    </a:cubicBezTo>
                    <a:cubicBezTo>
                      <a:pt x="330975" y="271659"/>
                      <a:pt x="336795" y="330926"/>
                      <a:pt x="341822" y="358972"/>
                    </a:cubicBezTo>
                    <a:cubicBezTo>
                      <a:pt x="346849" y="387018"/>
                      <a:pt x="350818" y="430938"/>
                      <a:pt x="348172" y="417709"/>
                    </a:cubicBezTo>
                    <a:cubicBezTo>
                      <a:pt x="345526" y="404480"/>
                      <a:pt x="334943" y="313993"/>
                      <a:pt x="325947" y="279597"/>
                    </a:cubicBezTo>
                    <a:cubicBezTo>
                      <a:pt x="316951" y="245201"/>
                      <a:pt x="308484" y="232765"/>
                      <a:pt x="294197" y="211334"/>
                    </a:cubicBezTo>
                    <a:cubicBezTo>
                      <a:pt x="279910" y="189903"/>
                      <a:pt x="263505" y="174822"/>
                      <a:pt x="240222" y="151009"/>
                    </a:cubicBezTo>
                    <a:cubicBezTo>
                      <a:pt x="216939" y="127197"/>
                      <a:pt x="191274" y="95976"/>
                      <a:pt x="154497" y="68459"/>
                    </a:cubicBezTo>
                    <a:cubicBezTo>
                      <a:pt x="117720" y="40942"/>
                      <a:pt x="8448" y="3372"/>
                      <a:pt x="510" y="1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1FBE0791-EB69-47A6-8661-DC8CB2D49F3F}"/>
                  </a:ext>
                </a:extLst>
              </p:cNvPr>
              <p:cNvSpPr/>
              <p:nvPr/>
            </p:nvSpPr>
            <p:spPr>
              <a:xfrm>
                <a:off x="7194366" y="6945307"/>
                <a:ext cx="155830" cy="256671"/>
              </a:xfrm>
              <a:custGeom>
                <a:avLst/>
                <a:gdLst>
                  <a:gd name="connsiteX0" fmla="*/ 155759 w 155830"/>
                  <a:gd name="connsiteY0" fmla="*/ 93668 h 256671"/>
                  <a:gd name="connsiteX1" fmla="*/ 90672 w 155830"/>
                  <a:gd name="connsiteY1" fmla="*/ 6 h 256671"/>
                  <a:gd name="connsiteX2" fmla="*/ 98609 w 155830"/>
                  <a:gd name="connsiteY2" fmla="*/ 88906 h 256671"/>
                  <a:gd name="connsiteX3" fmla="*/ 103372 w 155830"/>
                  <a:gd name="connsiteY3" fmla="*/ 95256 h 256671"/>
                  <a:gd name="connsiteX4" fmla="*/ 1772 w 155830"/>
                  <a:gd name="connsiteY4" fmla="*/ 255593 h 256671"/>
                  <a:gd name="connsiteX5" fmla="*/ 41459 w 155830"/>
                  <a:gd name="connsiteY5" fmla="*/ 161931 h 256671"/>
                  <a:gd name="connsiteX6" fmla="*/ 76384 w 155830"/>
                  <a:gd name="connsiteY6" fmla="*/ 93668 h 256671"/>
                  <a:gd name="connsiteX7" fmla="*/ 155759 w 155830"/>
                  <a:gd name="connsiteY7" fmla="*/ 93668 h 25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30" h="256671">
                    <a:moveTo>
                      <a:pt x="155759" y="93668"/>
                    </a:moveTo>
                    <a:cubicBezTo>
                      <a:pt x="158140" y="78058"/>
                      <a:pt x="100197" y="800"/>
                      <a:pt x="90672" y="6"/>
                    </a:cubicBezTo>
                    <a:cubicBezTo>
                      <a:pt x="81147" y="-788"/>
                      <a:pt x="96492" y="73031"/>
                      <a:pt x="98609" y="88906"/>
                    </a:cubicBezTo>
                    <a:cubicBezTo>
                      <a:pt x="100726" y="104781"/>
                      <a:pt x="119511" y="67475"/>
                      <a:pt x="103372" y="95256"/>
                    </a:cubicBezTo>
                    <a:cubicBezTo>
                      <a:pt x="87233" y="123037"/>
                      <a:pt x="12091" y="244481"/>
                      <a:pt x="1772" y="255593"/>
                    </a:cubicBezTo>
                    <a:cubicBezTo>
                      <a:pt x="-8547" y="266705"/>
                      <a:pt x="29024" y="188919"/>
                      <a:pt x="41459" y="161931"/>
                    </a:cubicBezTo>
                    <a:cubicBezTo>
                      <a:pt x="53894" y="134944"/>
                      <a:pt x="58922" y="112718"/>
                      <a:pt x="76384" y="93668"/>
                    </a:cubicBezTo>
                    <a:cubicBezTo>
                      <a:pt x="93846" y="74618"/>
                      <a:pt x="153378" y="109278"/>
                      <a:pt x="155759" y="936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AD899C42-CDF1-47B4-AD24-A8814A4C9DF8}"/>
                  </a:ext>
                </a:extLst>
              </p:cNvPr>
              <p:cNvSpPr/>
              <p:nvPr/>
            </p:nvSpPr>
            <p:spPr>
              <a:xfrm>
                <a:off x="6848298" y="6965893"/>
                <a:ext cx="309029" cy="382256"/>
              </a:xfrm>
              <a:custGeom>
                <a:avLst/>
                <a:gdLst>
                  <a:gd name="connsiteX0" fmla="*/ 1765 w 309029"/>
                  <a:gd name="connsiteY0" fmla="*/ 57 h 382256"/>
                  <a:gd name="connsiteX1" fmla="*/ 66852 w 309029"/>
                  <a:gd name="connsiteY1" fmla="*/ 90545 h 382256"/>
                  <a:gd name="connsiteX2" fmla="*/ 127177 w 309029"/>
                  <a:gd name="connsiteY2" fmla="*/ 77845 h 382256"/>
                  <a:gd name="connsiteX3" fmla="*/ 163690 w 309029"/>
                  <a:gd name="connsiteY3" fmla="*/ 117532 h 382256"/>
                  <a:gd name="connsiteX4" fmla="*/ 158927 w 309029"/>
                  <a:gd name="connsiteY4" fmla="*/ 147695 h 382256"/>
                  <a:gd name="connsiteX5" fmla="*/ 206552 w 309029"/>
                  <a:gd name="connsiteY5" fmla="*/ 158807 h 382256"/>
                  <a:gd name="connsiteX6" fmla="*/ 225602 w 309029"/>
                  <a:gd name="connsiteY6" fmla="*/ 196907 h 382256"/>
                  <a:gd name="connsiteX7" fmla="*/ 231952 w 309029"/>
                  <a:gd name="connsiteY7" fmla="*/ 223895 h 382256"/>
                  <a:gd name="connsiteX8" fmla="*/ 235127 w 309029"/>
                  <a:gd name="connsiteY8" fmla="*/ 250882 h 382256"/>
                  <a:gd name="connsiteX9" fmla="*/ 277990 w 309029"/>
                  <a:gd name="connsiteY9" fmla="*/ 274695 h 382256"/>
                  <a:gd name="connsiteX10" fmla="*/ 308152 w 309029"/>
                  <a:gd name="connsiteY10" fmla="*/ 331845 h 382256"/>
                  <a:gd name="connsiteX11" fmla="*/ 298627 w 309029"/>
                  <a:gd name="connsiteY11" fmla="*/ 379470 h 382256"/>
                  <a:gd name="connsiteX12" fmla="*/ 274815 w 309029"/>
                  <a:gd name="connsiteY12" fmla="*/ 246120 h 382256"/>
                  <a:gd name="connsiteX13" fmla="*/ 141465 w 309029"/>
                  <a:gd name="connsiteY13" fmla="*/ 79432 h 382256"/>
                  <a:gd name="connsiteX14" fmla="*/ 1765 w 309029"/>
                  <a:gd name="connsiteY14" fmla="*/ 57 h 38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9029" h="382256">
                    <a:moveTo>
                      <a:pt x="1765" y="57"/>
                    </a:moveTo>
                    <a:cubicBezTo>
                      <a:pt x="-10670" y="1909"/>
                      <a:pt x="45950" y="77580"/>
                      <a:pt x="66852" y="90545"/>
                    </a:cubicBezTo>
                    <a:cubicBezTo>
                      <a:pt x="87754" y="103510"/>
                      <a:pt x="111037" y="73347"/>
                      <a:pt x="127177" y="77845"/>
                    </a:cubicBezTo>
                    <a:cubicBezTo>
                      <a:pt x="143317" y="82343"/>
                      <a:pt x="158398" y="105890"/>
                      <a:pt x="163690" y="117532"/>
                    </a:cubicBezTo>
                    <a:cubicBezTo>
                      <a:pt x="168982" y="129174"/>
                      <a:pt x="151783" y="140816"/>
                      <a:pt x="158927" y="147695"/>
                    </a:cubicBezTo>
                    <a:cubicBezTo>
                      <a:pt x="166071" y="154574"/>
                      <a:pt x="195440" y="150605"/>
                      <a:pt x="206552" y="158807"/>
                    </a:cubicBezTo>
                    <a:cubicBezTo>
                      <a:pt x="217664" y="167009"/>
                      <a:pt x="221369" y="186059"/>
                      <a:pt x="225602" y="196907"/>
                    </a:cubicBezTo>
                    <a:cubicBezTo>
                      <a:pt x="229835" y="207755"/>
                      <a:pt x="230365" y="214899"/>
                      <a:pt x="231952" y="223895"/>
                    </a:cubicBezTo>
                    <a:cubicBezTo>
                      <a:pt x="233539" y="232891"/>
                      <a:pt x="227454" y="242415"/>
                      <a:pt x="235127" y="250882"/>
                    </a:cubicBezTo>
                    <a:cubicBezTo>
                      <a:pt x="242800" y="259349"/>
                      <a:pt x="265819" y="261201"/>
                      <a:pt x="277990" y="274695"/>
                    </a:cubicBezTo>
                    <a:cubicBezTo>
                      <a:pt x="290161" y="288189"/>
                      <a:pt x="304713" y="314383"/>
                      <a:pt x="308152" y="331845"/>
                    </a:cubicBezTo>
                    <a:cubicBezTo>
                      <a:pt x="311591" y="349307"/>
                      <a:pt x="304183" y="393758"/>
                      <a:pt x="298627" y="379470"/>
                    </a:cubicBezTo>
                    <a:cubicBezTo>
                      <a:pt x="293071" y="365183"/>
                      <a:pt x="301009" y="296126"/>
                      <a:pt x="274815" y="246120"/>
                    </a:cubicBezTo>
                    <a:cubicBezTo>
                      <a:pt x="248621" y="196114"/>
                      <a:pt x="183798" y="117797"/>
                      <a:pt x="141465" y="79432"/>
                    </a:cubicBezTo>
                    <a:cubicBezTo>
                      <a:pt x="99132" y="41067"/>
                      <a:pt x="14200" y="-1795"/>
                      <a:pt x="1765" y="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ED660839-A1E7-4C7A-A4CD-EA6E2D0B76BC}"/>
                  </a:ext>
                </a:extLst>
              </p:cNvPr>
              <p:cNvSpPr/>
              <p:nvPr/>
            </p:nvSpPr>
            <p:spPr>
              <a:xfrm>
                <a:off x="6891327" y="7062500"/>
                <a:ext cx="420207" cy="439621"/>
              </a:xfrm>
              <a:custGeom>
                <a:avLst/>
                <a:gdLst>
                  <a:gd name="connsiteX0" fmla="*/ 85736 w 420207"/>
                  <a:gd name="connsiteY0" fmla="*/ 288 h 439621"/>
                  <a:gd name="connsiteX1" fmla="*/ 53986 w 420207"/>
                  <a:gd name="connsiteY1" fmla="*/ 63788 h 439621"/>
                  <a:gd name="connsiteX2" fmla="*/ 11 w 420207"/>
                  <a:gd name="connsiteY2" fmla="*/ 76488 h 439621"/>
                  <a:gd name="connsiteX3" fmla="*/ 58748 w 420207"/>
                  <a:gd name="connsiteY3" fmla="*/ 182850 h 439621"/>
                  <a:gd name="connsiteX4" fmla="*/ 144473 w 420207"/>
                  <a:gd name="connsiteY4" fmla="*/ 335250 h 439621"/>
                  <a:gd name="connsiteX5" fmla="*/ 193686 w 420207"/>
                  <a:gd name="connsiteY5" fmla="*/ 436850 h 439621"/>
                  <a:gd name="connsiteX6" fmla="*/ 273061 w 420207"/>
                  <a:gd name="connsiteY6" fmla="*/ 409863 h 439621"/>
                  <a:gd name="connsiteX7" fmla="*/ 200036 w 420207"/>
                  <a:gd name="connsiteY7" fmla="*/ 398750 h 439621"/>
                  <a:gd name="connsiteX8" fmla="*/ 250836 w 420207"/>
                  <a:gd name="connsiteY8" fmla="*/ 363825 h 439621"/>
                  <a:gd name="connsiteX9" fmla="*/ 404823 w 420207"/>
                  <a:gd name="connsiteY9" fmla="*/ 327313 h 439621"/>
                  <a:gd name="connsiteX10" fmla="*/ 392123 w 420207"/>
                  <a:gd name="connsiteY10" fmla="*/ 287625 h 439621"/>
                  <a:gd name="connsiteX11" fmla="*/ 204798 w 420207"/>
                  <a:gd name="connsiteY11" fmla="*/ 308263 h 439621"/>
                  <a:gd name="connsiteX12" fmla="*/ 388948 w 420207"/>
                  <a:gd name="connsiteY12" fmla="*/ 301913 h 439621"/>
                  <a:gd name="connsiteX13" fmla="*/ 227023 w 420207"/>
                  <a:gd name="connsiteY13" fmla="*/ 349538 h 439621"/>
                  <a:gd name="connsiteX14" fmla="*/ 182573 w 420207"/>
                  <a:gd name="connsiteY14" fmla="*/ 335250 h 439621"/>
                  <a:gd name="connsiteX15" fmla="*/ 22236 w 420207"/>
                  <a:gd name="connsiteY15" fmla="*/ 92363 h 439621"/>
                  <a:gd name="connsiteX16" fmla="*/ 85736 w 420207"/>
                  <a:gd name="connsiteY16" fmla="*/ 288 h 43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0207" h="439621">
                    <a:moveTo>
                      <a:pt x="85736" y="288"/>
                    </a:moveTo>
                    <a:cubicBezTo>
                      <a:pt x="91028" y="-4475"/>
                      <a:pt x="68273" y="51088"/>
                      <a:pt x="53986" y="63788"/>
                    </a:cubicBezTo>
                    <a:cubicBezTo>
                      <a:pt x="39698" y="76488"/>
                      <a:pt x="-783" y="56644"/>
                      <a:pt x="11" y="76488"/>
                    </a:cubicBezTo>
                    <a:cubicBezTo>
                      <a:pt x="805" y="96332"/>
                      <a:pt x="34671" y="139723"/>
                      <a:pt x="58748" y="182850"/>
                    </a:cubicBezTo>
                    <a:cubicBezTo>
                      <a:pt x="82825" y="225977"/>
                      <a:pt x="121983" y="292917"/>
                      <a:pt x="144473" y="335250"/>
                    </a:cubicBezTo>
                    <a:cubicBezTo>
                      <a:pt x="166963" y="377583"/>
                      <a:pt x="172255" y="424415"/>
                      <a:pt x="193686" y="436850"/>
                    </a:cubicBezTo>
                    <a:cubicBezTo>
                      <a:pt x="215117" y="449285"/>
                      <a:pt x="272003" y="416213"/>
                      <a:pt x="273061" y="409863"/>
                    </a:cubicBezTo>
                    <a:cubicBezTo>
                      <a:pt x="274119" y="403513"/>
                      <a:pt x="203740" y="406423"/>
                      <a:pt x="200036" y="398750"/>
                    </a:cubicBezTo>
                    <a:cubicBezTo>
                      <a:pt x="196332" y="391077"/>
                      <a:pt x="216705" y="375731"/>
                      <a:pt x="250836" y="363825"/>
                    </a:cubicBezTo>
                    <a:cubicBezTo>
                      <a:pt x="284967" y="351919"/>
                      <a:pt x="381275" y="340013"/>
                      <a:pt x="404823" y="327313"/>
                    </a:cubicBezTo>
                    <a:cubicBezTo>
                      <a:pt x="428371" y="314613"/>
                      <a:pt x="425460" y="290800"/>
                      <a:pt x="392123" y="287625"/>
                    </a:cubicBezTo>
                    <a:cubicBezTo>
                      <a:pt x="358786" y="284450"/>
                      <a:pt x="205327" y="305882"/>
                      <a:pt x="204798" y="308263"/>
                    </a:cubicBezTo>
                    <a:cubicBezTo>
                      <a:pt x="204269" y="310644"/>
                      <a:pt x="385244" y="295034"/>
                      <a:pt x="388948" y="301913"/>
                    </a:cubicBezTo>
                    <a:cubicBezTo>
                      <a:pt x="392652" y="308792"/>
                      <a:pt x="261419" y="343982"/>
                      <a:pt x="227023" y="349538"/>
                    </a:cubicBezTo>
                    <a:cubicBezTo>
                      <a:pt x="192627" y="355094"/>
                      <a:pt x="216704" y="378112"/>
                      <a:pt x="182573" y="335250"/>
                    </a:cubicBezTo>
                    <a:cubicBezTo>
                      <a:pt x="148442" y="292388"/>
                      <a:pt x="35994" y="143957"/>
                      <a:pt x="22236" y="92363"/>
                    </a:cubicBezTo>
                    <a:cubicBezTo>
                      <a:pt x="8478" y="40769"/>
                      <a:pt x="80444" y="5051"/>
                      <a:pt x="85736" y="28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49619E7E-1E69-47FA-A499-D36B3A03C567}"/>
                  </a:ext>
                </a:extLst>
              </p:cNvPr>
              <p:cNvSpPr/>
              <p:nvPr/>
            </p:nvSpPr>
            <p:spPr>
              <a:xfrm>
                <a:off x="6922648" y="7138987"/>
                <a:ext cx="221386" cy="265761"/>
              </a:xfrm>
              <a:custGeom>
                <a:avLst/>
                <a:gdLst>
                  <a:gd name="connsiteX0" fmla="*/ 440 w 221386"/>
                  <a:gd name="connsiteY0" fmla="*/ 1 h 265761"/>
                  <a:gd name="connsiteX1" fmla="*/ 117915 w 221386"/>
                  <a:gd name="connsiteY1" fmla="*/ 204788 h 265761"/>
                  <a:gd name="connsiteX2" fmla="*/ 183002 w 221386"/>
                  <a:gd name="connsiteY2" fmla="*/ 261938 h 265761"/>
                  <a:gd name="connsiteX3" fmla="*/ 221102 w 221386"/>
                  <a:gd name="connsiteY3" fmla="*/ 254001 h 265761"/>
                  <a:gd name="connsiteX4" fmla="*/ 163952 w 221386"/>
                  <a:gd name="connsiteY4" fmla="*/ 201613 h 265761"/>
                  <a:gd name="connsiteX5" fmla="*/ 440 w 221386"/>
                  <a:gd name="connsiteY5" fmla="*/ 1 h 26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386" h="265761">
                    <a:moveTo>
                      <a:pt x="440" y="1"/>
                    </a:moveTo>
                    <a:cubicBezTo>
                      <a:pt x="-7233" y="530"/>
                      <a:pt x="87488" y="161132"/>
                      <a:pt x="117915" y="204788"/>
                    </a:cubicBezTo>
                    <a:cubicBezTo>
                      <a:pt x="148342" y="248444"/>
                      <a:pt x="165804" y="253736"/>
                      <a:pt x="183002" y="261938"/>
                    </a:cubicBezTo>
                    <a:cubicBezTo>
                      <a:pt x="200200" y="270140"/>
                      <a:pt x="224277" y="264055"/>
                      <a:pt x="221102" y="254001"/>
                    </a:cubicBezTo>
                    <a:cubicBezTo>
                      <a:pt x="217927" y="243947"/>
                      <a:pt x="198877" y="242094"/>
                      <a:pt x="163952" y="201613"/>
                    </a:cubicBezTo>
                    <a:cubicBezTo>
                      <a:pt x="129027" y="161132"/>
                      <a:pt x="8113" y="-528"/>
                      <a:pt x="440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E1F2B490-4AEF-4CE7-A636-9DAAFCF9CA6E}"/>
                  </a:ext>
                </a:extLst>
              </p:cNvPr>
              <p:cNvSpPr/>
              <p:nvPr/>
            </p:nvSpPr>
            <p:spPr>
              <a:xfrm>
                <a:off x="7019804" y="7094491"/>
                <a:ext cx="97249" cy="268668"/>
              </a:xfrm>
              <a:custGeom>
                <a:avLst/>
                <a:gdLst>
                  <a:gd name="connsiteX0" fmla="*/ 121 w 97249"/>
                  <a:gd name="connsiteY0" fmla="*/ 47 h 268668"/>
                  <a:gd name="connsiteX1" fmla="*/ 33459 w 97249"/>
                  <a:gd name="connsiteY1" fmla="*/ 106409 h 268668"/>
                  <a:gd name="connsiteX2" fmla="*/ 69971 w 97249"/>
                  <a:gd name="connsiteY2" fmla="*/ 119109 h 268668"/>
                  <a:gd name="connsiteX3" fmla="*/ 96959 w 97249"/>
                  <a:gd name="connsiteY3" fmla="*/ 182609 h 268668"/>
                  <a:gd name="connsiteX4" fmla="*/ 84259 w 97249"/>
                  <a:gd name="connsiteY4" fmla="*/ 239759 h 268668"/>
                  <a:gd name="connsiteX5" fmla="*/ 84259 w 97249"/>
                  <a:gd name="connsiteY5" fmla="*/ 266747 h 268668"/>
                  <a:gd name="connsiteX6" fmla="*/ 76321 w 97249"/>
                  <a:gd name="connsiteY6" fmla="*/ 188959 h 268668"/>
                  <a:gd name="connsiteX7" fmla="*/ 23934 w 97249"/>
                  <a:gd name="connsiteY7" fmla="*/ 93709 h 268668"/>
                  <a:gd name="connsiteX8" fmla="*/ 121 w 97249"/>
                  <a:gd name="connsiteY8" fmla="*/ 47 h 26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49" h="268668">
                    <a:moveTo>
                      <a:pt x="121" y="47"/>
                    </a:moveTo>
                    <a:cubicBezTo>
                      <a:pt x="1709" y="2164"/>
                      <a:pt x="21817" y="86565"/>
                      <a:pt x="33459" y="106409"/>
                    </a:cubicBezTo>
                    <a:cubicBezTo>
                      <a:pt x="45101" y="126253"/>
                      <a:pt x="59388" y="106409"/>
                      <a:pt x="69971" y="119109"/>
                    </a:cubicBezTo>
                    <a:cubicBezTo>
                      <a:pt x="80554" y="131809"/>
                      <a:pt x="94578" y="162501"/>
                      <a:pt x="96959" y="182609"/>
                    </a:cubicBezTo>
                    <a:cubicBezTo>
                      <a:pt x="99340" y="202717"/>
                      <a:pt x="86376" y="225736"/>
                      <a:pt x="84259" y="239759"/>
                    </a:cubicBezTo>
                    <a:cubicBezTo>
                      <a:pt x="82142" y="253782"/>
                      <a:pt x="85582" y="275214"/>
                      <a:pt x="84259" y="266747"/>
                    </a:cubicBezTo>
                    <a:cubicBezTo>
                      <a:pt x="82936" y="258280"/>
                      <a:pt x="86375" y="217799"/>
                      <a:pt x="76321" y="188959"/>
                    </a:cubicBezTo>
                    <a:cubicBezTo>
                      <a:pt x="66267" y="160119"/>
                      <a:pt x="35046" y="119903"/>
                      <a:pt x="23934" y="93709"/>
                    </a:cubicBezTo>
                    <a:cubicBezTo>
                      <a:pt x="12822" y="67515"/>
                      <a:pt x="-1467" y="-2070"/>
                      <a:pt x="121" y="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2309F952-812C-42E5-A537-EAE64180D91D}"/>
                  </a:ext>
                </a:extLst>
              </p:cNvPr>
              <p:cNvSpPr/>
              <p:nvPr/>
            </p:nvSpPr>
            <p:spPr>
              <a:xfrm>
                <a:off x="7315330" y="7049239"/>
                <a:ext cx="87187" cy="211195"/>
              </a:xfrm>
              <a:custGeom>
                <a:avLst/>
                <a:gdLst>
                  <a:gd name="connsiteX0" fmla="*/ 20508 w 87187"/>
                  <a:gd name="connsiteY0" fmla="*/ 2436 h 211195"/>
                  <a:gd name="connsiteX1" fmla="*/ 87183 w 87187"/>
                  <a:gd name="connsiteY1" fmla="*/ 189761 h 211195"/>
                  <a:gd name="connsiteX2" fmla="*/ 23683 w 87187"/>
                  <a:gd name="connsiteY2" fmla="*/ 208811 h 211195"/>
                  <a:gd name="connsiteX3" fmla="*/ 1458 w 87187"/>
                  <a:gd name="connsiteY3" fmla="*/ 205636 h 211195"/>
                  <a:gd name="connsiteX4" fmla="*/ 60195 w 87187"/>
                  <a:gd name="connsiteY4" fmla="*/ 165949 h 211195"/>
                  <a:gd name="connsiteX5" fmla="*/ 44320 w 87187"/>
                  <a:gd name="connsiteY5" fmla="*/ 88161 h 211195"/>
                  <a:gd name="connsiteX6" fmla="*/ 20508 w 87187"/>
                  <a:gd name="connsiteY6" fmla="*/ 2436 h 21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87" h="211195">
                    <a:moveTo>
                      <a:pt x="20508" y="2436"/>
                    </a:moveTo>
                    <a:cubicBezTo>
                      <a:pt x="27652" y="19369"/>
                      <a:pt x="86654" y="155365"/>
                      <a:pt x="87183" y="189761"/>
                    </a:cubicBezTo>
                    <a:cubicBezTo>
                      <a:pt x="87712" y="224157"/>
                      <a:pt x="37970" y="206165"/>
                      <a:pt x="23683" y="208811"/>
                    </a:cubicBezTo>
                    <a:cubicBezTo>
                      <a:pt x="9396" y="211457"/>
                      <a:pt x="-4627" y="212780"/>
                      <a:pt x="1458" y="205636"/>
                    </a:cubicBezTo>
                    <a:cubicBezTo>
                      <a:pt x="7543" y="198492"/>
                      <a:pt x="53051" y="185528"/>
                      <a:pt x="60195" y="165949"/>
                    </a:cubicBezTo>
                    <a:cubicBezTo>
                      <a:pt x="67339" y="146370"/>
                      <a:pt x="51464" y="114884"/>
                      <a:pt x="44320" y="88161"/>
                    </a:cubicBezTo>
                    <a:cubicBezTo>
                      <a:pt x="37176" y="61438"/>
                      <a:pt x="13364" y="-14497"/>
                      <a:pt x="20508" y="24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20EF1B10-7420-4F48-8353-0FFD93F44C67}"/>
                  </a:ext>
                </a:extLst>
              </p:cNvPr>
              <p:cNvSpPr/>
              <p:nvPr/>
            </p:nvSpPr>
            <p:spPr>
              <a:xfrm>
                <a:off x="7316769" y="7336444"/>
                <a:ext cx="179684" cy="212248"/>
              </a:xfrm>
              <a:custGeom>
                <a:avLst/>
                <a:gdLst>
                  <a:gd name="connsiteX0" fmla="*/ 19 w 179684"/>
                  <a:gd name="connsiteY0" fmla="*/ 26381 h 212248"/>
                  <a:gd name="connsiteX1" fmla="*/ 125431 w 179684"/>
                  <a:gd name="connsiteY1" fmla="*/ 10506 h 212248"/>
                  <a:gd name="connsiteX2" fmla="*/ 179406 w 179684"/>
                  <a:gd name="connsiteY2" fmla="*/ 212119 h 212248"/>
                  <a:gd name="connsiteX3" fmla="*/ 146069 w 179684"/>
                  <a:gd name="connsiteY3" fmla="*/ 40669 h 212248"/>
                  <a:gd name="connsiteX4" fmla="*/ 134956 w 179684"/>
                  <a:gd name="connsiteY4" fmla="*/ 7331 h 212248"/>
                  <a:gd name="connsiteX5" fmla="*/ 19 w 179684"/>
                  <a:gd name="connsiteY5" fmla="*/ 26381 h 21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684" h="212248">
                    <a:moveTo>
                      <a:pt x="19" y="26381"/>
                    </a:moveTo>
                    <a:cubicBezTo>
                      <a:pt x="-1568" y="26910"/>
                      <a:pt x="95533" y="-20450"/>
                      <a:pt x="125431" y="10506"/>
                    </a:cubicBezTo>
                    <a:cubicBezTo>
                      <a:pt x="155329" y="41462"/>
                      <a:pt x="175966" y="207092"/>
                      <a:pt x="179406" y="212119"/>
                    </a:cubicBezTo>
                    <a:cubicBezTo>
                      <a:pt x="182846" y="217146"/>
                      <a:pt x="153477" y="74800"/>
                      <a:pt x="146069" y="40669"/>
                    </a:cubicBezTo>
                    <a:cubicBezTo>
                      <a:pt x="138661" y="6538"/>
                      <a:pt x="157975" y="12623"/>
                      <a:pt x="134956" y="7331"/>
                    </a:cubicBezTo>
                    <a:cubicBezTo>
                      <a:pt x="111937" y="2039"/>
                      <a:pt x="1606" y="25852"/>
                      <a:pt x="19" y="263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1840">
                <a:extLst>
                  <a:ext uri="{FF2B5EF4-FFF2-40B4-BE49-F238E27FC236}">
                    <a16:creationId xmlns:a16="http://schemas.microsoft.com/office/drawing/2014/main" id="{F71C3ED1-54D6-46AB-ADE1-239C86563BBF}"/>
                  </a:ext>
                </a:extLst>
              </p:cNvPr>
              <p:cNvSpPr/>
              <p:nvPr/>
            </p:nvSpPr>
            <p:spPr>
              <a:xfrm>
                <a:off x="7288102" y="7486254"/>
                <a:ext cx="180337" cy="44937"/>
              </a:xfrm>
              <a:custGeom>
                <a:avLst/>
                <a:gdLst>
                  <a:gd name="connsiteX0" fmla="*/ 111 w 180337"/>
                  <a:gd name="connsiteY0" fmla="*/ 396 h 44937"/>
                  <a:gd name="connsiteX1" fmla="*/ 141398 w 180337"/>
                  <a:gd name="connsiteY1" fmla="*/ 19446 h 44937"/>
                  <a:gd name="connsiteX2" fmla="*/ 169973 w 180337"/>
                  <a:gd name="connsiteY2" fmla="*/ 44846 h 44937"/>
                  <a:gd name="connsiteX3" fmla="*/ 166798 w 180337"/>
                  <a:gd name="connsiteY3" fmla="*/ 9921 h 44937"/>
                  <a:gd name="connsiteX4" fmla="*/ 111 w 180337"/>
                  <a:gd name="connsiteY4" fmla="*/ 396 h 4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37" h="44937">
                    <a:moveTo>
                      <a:pt x="111" y="396"/>
                    </a:moveTo>
                    <a:cubicBezTo>
                      <a:pt x="-4122" y="1983"/>
                      <a:pt x="113088" y="12038"/>
                      <a:pt x="141398" y="19446"/>
                    </a:cubicBezTo>
                    <a:cubicBezTo>
                      <a:pt x="169708" y="26854"/>
                      <a:pt x="165740" y="46433"/>
                      <a:pt x="169973" y="44846"/>
                    </a:cubicBezTo>
                    <a:cubicBezTo>
                      <a:pt x="174206" y="43259"/>
                      <a:pt x="192727" y="17858"/>
                      <a:pt x="166798" y="9921"/>
                    </a:cubicBezTo>
                    <a:cubicBezTo>
                      <a:pt x="140869" y="1984"/>
                      <a:pt x="4344" y="-1191"/>
                      <a:pt x="111" y="3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1841">
                <a:extLst>
                  <a:ext uri="{FF2B5EF4-FFF2-40B4-BE49-F238E27FC236}">
                    <a16:creationId xmlns:a16="http://schemas.microsoft.com/office/drawing/2014/main" id="{6418EDA4-812D-478C-B095-FA4EC006334F}"/>
                  </a:ext>
                </a:extLst>
              </p:cNvPr>
              <p:cNvSpPr/>
              <p:nvPr/>
            </p:nvSpPr>
            <p:spPr>
              <a:xfrm>
                <a:off x="7194492" y="7372163"/>
                <a:ext cx="248494" cy="76716"/>
              </a:xfrm>
              <a:custGeom>
                <a:avLst/>
                <a:gdLst>
                  <a:gd name="connsiteX0" fmla="*/ 58 w 248494"/>
                  <a:gd name="connsiteY0" fmla="*/ 71625 h 76716"/>
                  <a:gd name="connsiteX1" fmla="*/ 187383 w 248494"/>
                  <a:gd name="connsiteY1" fmla="*/ 58925 h 76716"/>
                  <a:gd name="connsiteX2" fmla="*/ 246121 w 248494"/>
                  <a:gd name="connsiteY2" fmla="*/ 187 h 76716"/>
                  <a:gd name="connsiteX3" fmla="*/ 230246 w 248494"/>
                  <a:gd name="connsiteY3" fmla="*/ 41462 h 76716"/>
                  <a:gd name="connsiteX4" fmla="*/ 168333 w 248494"/>
                  <a:gd name="connsiteY4" fmla="*/ 74800 h 76716"/>
                  <a:gd name="connsiteX5" fmla="*/ 58 w 248494"/>
                  <a:gd name="connsiteY5" fmla="*/ 71625 h 7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94" h="76716">
                    <a:moveTo>
                      <a:pt x="58" y="71625"/>
                    </a:moveTo>
                    <a:cubicBezTo>
                      <a:pt x="3233" y="68979"/>
                      <a:pt x="146373" y="70831"/>
                      <a:pt x="187383" y="58925"/>
                    </a:cubicBezTo>
                    <a:cubicBezTo>
                      <a:pt x="228394" y="47019"/>
                      <a:pt x="238977" y="3097"/>
                      <a:pt x="246121" y="187"/>
                    </a:cubicBezTo>
                    <a:cubicBezTo>
                      <a:pt x="253265" y="-2723"/>
                      <a:pt x="243211" y="29026"/>
                      <a:pt x="230246" y="41462"/>
                    </a:cubicBezTo>
                    <a:cubicBezTo>
                      <a:pt x="217281" y="53897"/>
                      <a:pt x="213048" y="70037"/>
                      <a:pt x="168333" y="74800"/>
                    </a:cubicBezTo>
                    <a:cubicBezTo>
                      <a:pt x="123618" y="79563"/>
                      <a:pt x="-3117" y="74271"/>
                      <a:pt x="58" y="71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1842">
                <a:extLst>
                  <a:ext uri="{FF2B5EF4-FFF2-40B4-BE49-F238E27FC236}">
                    <a16:creationId xmlns:a16="http://schemas.microsoft.com/office/drawing/2014/main" id="{F2013D9C-E785-485A-BE94-6CEBD2CF7E0A}"/>
                  </a:ext>
                </a:extLst>
              </p:cNvPr>
              <p:cNvSpPr/>
              <p:nvPr/>
            </p:nvSpPr>
            <p:spPr>
              <a:xfrm>
                <a:off x="7202454" y="7554451"/>
                <a:ext cx="346127" cy="94202"/>
              </a:xfrm>
              <a:custGeom>
                <a:avLst/>
                <a:gdLst>
                  <a:gd name="connsiteX0" fmla="*/ 346109 w 346127"/>
                  <a:gd name="connsiteY0" fmla="*/ 94124 h 94202"/>
                  <a:gd name="connsiteX1" fmla="*/ 152434 w 346127"/>
                  <a:gd name="connsiteY1" fmla="*/ 16337 h 94202"/>
                  <a:gd name="connsiteX2" fmla="*/ 88934 w 346127"/>
                  <a:gd name="connsiteY2" fmla="*/ 462 h 94202"/>
                  <a:gd name="connsiteX3" fmla="*/ 34 w 346127"/>
                  <a:gd name="connsiteY3" fmla="*/ 25862 h 94202"/>
                  <a:gd name="connsiteX4" fmla="*/ 79409 w 346127"/>
                  <a:gd name="connsiteY4" fmla="*/ 21099 h 94202"/>
                  <a:gd name="connsiteX5" fmla="*/ 163546 w 346127"/>
                  <a:gd name="connsiteY5" fmla="*/ 30624 h 94202"/>
                  <a:gd name="connsiteX6" fmla="*/ 346109 w 346127"/>
                  <a:gd name="connsiteY6" fmla="*/ 94124 h 9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127" h="94202">
                    <a:moveTo>
                      <a:pt x="346109" y="94124"/>
                    </a:moveTo>
                    <a:cubicBezTo>
                      <a:pt x="344257" y="91743"/>
                      <a:pt x="195296" y="31947"/>
                      <a:pt x="152434" y="16337"/>
                    </a:cubicBezTo>
                    <a:cubicBezTo>
                      <a:pt x="109571" y="727"/>
                      <a:pt x="114334" y="-1126"/>
                      <a:pt x="88934" y="462"/>
                    </a:cubicBezTo>
                    <a:cubicBezTo>
                      <a:pt x="63534" y="2049"/>
                      <a:pt x="1621" y="22423"/>
                      <a:pt x="34" y="25862"/>
                    </a:cubicBezTo>
                    <a:cubicBezTo>
                      <a:pt x="-1553" y="29301"/>
                      <a:pt x="52157" y="20305"/>
                      <a:pt x="79409" y="21099"/>
                    </a:cubicBezTo>
                    <a:cubicBezTo>
                      <a:pt x="106661" y="21893"/>
                      <a:pt x="116979" y="17130"/>
                      <a:pt x="163546" y="30624"/>
                    </a:cubicBezTo>
                    <a:cubicBezTo>
                      <a:pt x="210113" y="44118"/>
                      <a:pt x="347961" y="96505"/>
                      <a:pt x="346109" y="941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1843">
                <a:extLst>
                  <a:ext uri="{FF2B5EF4-FFF2-40B4-BE49-F238E27FC236}">
                    <a16:creationId xmlns:a16="http://schemas.microsoft.com/office/drawing/2014/main" id="{B2EB13A0-5F52-4484-8BC6-0EF44FF50CB6}"/>
                  </a:ext>
                </a:extLst>
              </p:cNvPr>
              <p:cNvSpPr/>
              <p:nvPr/>
            </p:nvSpPr>
            <p:spPr>
              <a:xfrm>
                <a:off x="7180167" y="7612648"/>
                <a:ext cx="341454" cy="70956"/>
              </a:xfrm>
              <a:custGeom>
                <a:avLst/>
                <a:gdLst>
                  <a:gd name="connsiteX0" fmla="*/ 96 w 341454"/>
                  <a:gd name="connsiteY0" fmla="*/ 2590 h 70956"/>
                  <a:gd name="connsiteX1" fmla="*/ 125508 w 341454"/>
                  <a:gd name="connsiteY1" fmla="*/ 2590 h 70956"/>
                  <a:gd name="connsiteX2" fmla="*/ 236633 w 341454"/>
                  <a:gd name="connsiteY2" fmla="*/ 31165 h 70956"/>
                  <a:gd name="connsiteX3" fmla="*/ 341408 w 341454"/>
                  <a:gd name="connsiteY3" fmla="*/ 70852 h 70956"/>
                  <a:gd name="connsiteX4" fmla="*/ 223933 w 341454"/>
                  <a:gd name="connsiteY4" fmla="*/ 42277 h 70956"/>
                  <a:gd name="connsiteX5" fmla="*/ 162021 w 341454"/>
                  <a:gd name="connsiteY5" fmla="*/ 27990 h 70956"/>
                  <a:gd name="connsiteX6" fmla="*/ 146146 w 341454"/>
                  <a:gd name="connsiteY6" fmla="*/ 13702 h 70956"/>
                  <a:gd name="connsiteX7" fmla="*/ 96 w 341454"/>
                  <a:gd name="connsiteY7" fmla="*/ 2590 h 7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454" h="70956">
                    <a:moveTo>
                      <a:pt x="96" y="2590"/>
                    </a:moveTo>
                    <a:cubicBezTo>
                      <a:pt x="-3344" y="738"/>
                      <a:pt x="86085" y="-2172"/>
                      <a:pt x="125508" y="2590"/>
                    </a:cubicBezTo>
                    <a:cubicBezTo>
                      <a:pt x="164931" y="7352"/>
                      <a:pt x="200650" y="19788"/>
                      <a:pt x="236633" y="31165"/>
                    </a:cubicBezTo>
                    <a:cubicBezTo>
                      <a:pt x="272616" y="42542"/>
                      <a:pt x="343525" y="69000"/>
                      <a:pt x="341408" y="70852"/>
                    </a:cubicBezTo>
                    <a:cubicBezTo>
                      <a:pt x="339291" y="72704"/>
                      <a:pt x="253831" y="49421"/>
                      <a:pt x="223933" y="42277"/>
                    </a:cubicBezTo>
                    <a:cubicBezTo>
                      <a:pt x="194035" y="35133"/>
                      <a:pt x="174986" y="32753"/>
                      <a:pt x="162021" y="27990"/>
                    </a:cubicBezTo>
                    <a:cubicBezTo>
                      <a:pt x="149056" y="23227"/>
                      <a:pt x="169958" y="17935"/>
                      <a:pt x="146146" y="13702"/>
                    </a:cubicBezTo>
                    <a:cubicBezTo>
                      <a:pt x="122334" y="9469"/>
                      <a:pt x="3536" y="4442"/>
                      <a:pt x="96" y="25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1844">
                <a:extLst>
                  <a:ext uri="{FF2B5EF4-FFF2-40B4-BE49-F238E27FC236}">
                    <a16:creationId xmlns:a16="http://schemas.microsoft.com/office/drawing/2014/main" id="{F696EEF9-52F4-4476-9CDE-D9B655FFC7BB}"/>
                  </a:ext>
                </a:extLst>
              </p:cNvPr>
              <p:cNvSpPr/>
              <p:nvPr/>
            </p:nvSpPr>
            <p:spPr>
              <a:xfrm>
                <a:off x="7140593" y="7624699"/>
                <a:ext cx="219527" cy="40556"/>
              </a:xfrm>
              <a:custGeom>
                <a:avLst/>
                <a:gdLst>
                  <a:gd name="connsiteX0" fmla="*/ 1570 w 219527"/>
                  <a:gd name="connsiteY0" fmla="*/ 64 h 40556"/>
                  <a:gd name="connsiteX1" fmla="*/ 133332 w 219527"/>
                  <a:gd name="connsiteY1" fmla="*/ 38164 h 40556"/>
                  <a:gd name="connsiteX2" fmla="*/ 206357 w 219527"/>
                  <a:gd name="connsiteY2" fmla="*/ 36576 h 40556"/>
                  <a:gd name="connsiteX3" fmla="*/ 214295 w 219527"/>
                  <a:gd name="connsiteY3" fmla="*/ 36576 h 40556"/>
                  <a:gd name="connsiteX4" fmla="*/ 149207 w 219527"/>
                  <a:gd name="connsiteY4" fmla="*/ 19114 h 40556"/>
                  <a:gd name="connsiteX5" fmla="*/ 65070 w 219527"/>
                  <a:gd name="connsiteY5" fmla="*/ 28639 h 40556"/>
                  <a:gd name="connsiteX6" fmla="*/ 1570 w 219527"/>
                  <a:gd name="connsiteY6" fmla="*/ 64 h 4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27" h="40556">
                    <a:moveTo>
                      <a:pt x="1570" y="64"/>
                    </a:moveTo>
                    <a:cubicBezTo>
                      <a:pt x="12947" y="1652"/>
                      <a:pt x="99201" y="32079"/>
                      <a:pt x="133332" y="38164"/>
                    </a:cubicBezTo>
                    <a:cubicBezTo>
                      <a:pt x="167463" y="44249"/>
                      <a:pt x="192863" y="36841"/>
                      <a:pt x="206357" y="36576"/>
                    </a:cubicBezTo>
                    <a:cubicBezTo>
                      <a:pt x="219851" y="36311"/>
                      <a:pt x="223820" y="39486"/>
                      <a:pt x="214295" y="36576"/>
                    </a:cubicBezTo>
                    <a:cubicBezTo>
                      <a:pt x="204770" y="33666"/>
                      <a:pt x="174078" y="20437"/>
                      <a:pt x="149207" y="19114"/>
                    </a:cubicBezTo>
                    <a:cubicBezTo>
                      <a:pt x="124336" y="17791"/>
                      <a:pt x="86501" y="30756"/>
                      <a:pt x="65070" y="28639"/>
                    </a:cubicBezTo>
                    <a:cubicBezTo>
                      <a:pt x="43639" y="26522"/>
                      <a:pt x="-9807" y="-1524"/>
                      <a:pt x="1570" y="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1845">
                <a:extLst>
                  <a:ext uri="{FF2B5EF4-FFF2-40B4-BE49-F238E27FC236}">
                    <a16:creationId xmlns:a16="http://schemas.microsoft.com/office/drawing/2014/main" id="{E1D0260D-040A-4774-873C-07D5C527A4FB}"/>
                  </a:ext>
                </a:extLst>
              </p:cNvPr>
              <p:cNvSpPr/>
              <p:nvPr/>
            </p:nvSpPr>
            <p:spPr>
              <a:xfrm>
                <a:off x="7245024" y="7696720"/>
                <a:ext cx="239051" cy="31232"/>
              </a:xfrm>
              <a:custGeom>
                <a:avLst/>
                <a:gdLst>
                  <a:gd name="connsiteX0" fmla="*/ 326 w 239051"/>
                  <a:gd name="connsiteY0" fmla="*/ 1068 h 31232"/>
                  <a:gd name="connsiteX1" fmla="*/ 214639 w 239051"/>
                  <a:gd name="connsiteY1" fmla="*/ 2655 h 31232"/>
                  <a:gd name="connsiteX2" fmla="*/ 228926 w 239051"/>
                  <a:gd name="connsiteY2" fmla="*/ 31230 h 31232"/>
                  <a:gd name="connsiteX3" fmla="*/ 167014 w 239051"/>
                  <a:gd name="connsiteY3" fmla="*/ 1068 h 31232"/>
                  <a:gd name="connsiteX4" fmla="*/ 326 w 239051"/>
                  <a:gd name="connsiteY4" fmla="*/ 1068 h 3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051" h="31232">
                    <a:moveTo>
                      <a:pt x="326" y="1068"/>
                    </a:moveTo>
                    <a:cubicBezTo>
                      <a:pt x="8263" y="1332"/>
                      <a:pt x="176539" y="-2372"/>
                      <a:pt x="214639" y="2655"/>
                    </a:cubicBezTo>
                    <a:cubicBezTo>
                      <a:pt x="252739" y="7682"/>
                      <a:pt x="236863" y="31494"/>
                      <a:pt x="228926" y="31230"/>
                    </a:cubicBezTo>
                    <a:cubicBezTo>
                      <a:pt x="220989" y="30966"/>
                      <a:pt x="202468" y="2920"/>
                      <a:pt x="167014" y="1068"/>
                    </a:cubicBezTo>
                    <a:cubicBezTo>
                      <a:pt x="131560" y="-784"/>
                      <a:pt x="-7611" y="804"/>
                      <a:pt x="326" y="10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1846">
                <a:extLst>
                  <a:ext uri="{FF2B5EF4-FFF2-40B4-BE49-F238E27FC236}">
                    <a16:creationId xmlns:a16="http://schemas.microsoft.com/office/drawing/2014/main" id="{F1057DDD-C752-45E0-865F-A4E19F0776A0}"/>
                  </a:ext>
                </a:extLst>
              </p:cNvPr>
              <p:cNvSpPr/>
              <p:nvPr/>
            </p:nvSpPr>
            <p:spPr>
              <a:xfrm>
                <a:off x="7430941" y="7751390"/>
                <a:ext cx="143525" cy="159807"/>
              </a:xfrm>
              <a:custGeom>
                <a:avLst/>
                <a:gdLst>
                  <a:gd name="connsiteX0" fmla="*/ 147 w 143525"/>
                  <a:gd name="connsiteY0" fmla="*/ 3548 h 159807"/>
                  <a:gd name="connsiteX1" fmla="*/ 39834 w 143525"/>
                  <a:gd name="connsiteY1" fmla="*/ 76573 h 159807"/>
                  <a:gd name="connsiteX2" fmla="*/ 9672 w 143525"/>
                  <a:gd name="connsiteY2" fmla="*/ 128960 h 159807"/>
                  <a:gd name="connsiteX3" fmla="*/ 55709 w 143525"/>
                  <a:gd name="connsiteY3" fmla="*/ 159123 h 159807"/>
                  <a:gd name="connsiteX4" fmla="*/ 79522 w 143525"/>
                  <a:gd name="connsiteY4" fmla="*/ 100385 h 159807"/>
                  <a:gd name="connsiteX5" fmla="*/ 143022 w 143525"/>
                  <a:gd name="connsiteY5" fmla="*/ 90860 h 159807"/>
                  <a:gd name="connsiteX6" fmla="*/ 106509 w 143525"/>
                  <a:gd name="connsiteY6" fmla="*/ 52760 h 159807"/>
                  <a:gd name="connsiteX7" fmla="*/ 57297 w 143525"/>
                  <a:gd name="connsiteY7" fmla="*/ 14660 h 159807"/>
                  <a:gd name="connsiteX8" fmla="*/ 147 w 143525"/>
                  <a:gd name="connsiteY8" fmla="*/ 3548 h 15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525" h="159807">
                    <a:moveTo>
                      <a:pt x="147" y="3548"/>
                    </a:moveTo>
                    <a:cubicBezTo>
                      <a:pt x="-2763" y="13867"/>
                      <a:pt x="38247" y="55671"/>
                      <a:pt x="39834" y="76573"/>
                    </a:cubicBezTo>
                    <a:cubicBezTo>
                      <a:pt x="41421" y="97475"/>
                      <a:pt x="7026" y="115202"/>
                      <a:pt x="9672" y="128960"/>
                    </a:cubicBezTo>
                    <a:cubicBezTo>
                      <a:pt x="12318" y="142718"/>
                      <a:pt x="44067" y="163885"/>
                      <a:pt x="55709" y="159123"/>
                    </a:cubicBezTo>
                    <a:cubicBezTo>
                      <a:pt x="67351" y="154361"/>
                      <a:pt x="64970" y="111762"/>
                      <a:pt x="79522" y="100385"/>
                    </a:cubicBezTo>
                    <a:cubicBezTo>
                      <a:pt x="94074" y="89008"/>
                      <a:pt x="138524" y="98797"/>
                      <a:pt x="143022" y="90860"/>
                    </a:cubicBezTo>
                    <a:cubicBezTo>
                      <a:pt x="147520" y="82923"/>
                      <a:pt x="120797" y="65460"/>
                      <a:pt x="106509" y="52760"/>
                    </a:cubicBezTo>
                    <a:cubicBezTo>
                      <a:pt x="92222" y="40060"/>
                      <a:pt x="73437" y="21275"/>
                      <a:pt x="57297" y="14660"/>
                    </a:cubicBezTo>
                    <a:cubicBezTo>
                      <a:pt x="41158" y="8046"/>
                      <a:pt x="3057" y="-6771"/>
                      <a:pt x="147" y="35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1847">
                <a:extLst>
                  <a:ext uri="{FF2B5EF4-FFF2-40B4-BE49-F238E27FC236}">
                    <a16:creationId xmlns:a16="http://schemas.microsoft.com/office/drawing/2014/main" id="{6CD7694A-1DF9-4870-9144-FFA4E1CC4185}"/>
                  </a:ext>
                </a:extLst>
              </p:cNvPr>
              <p:cNvSpPr/>
              <p:nvPr/>
            </p:nvSpPr>
            <p:spPr>
              <a:xfrm>
                <a:off x="7199256" y="7759142"/>
                <a:ext cx="356332" cy="285462"/>
              </a:xfrm>
              <a:custGeom>
                <a:avLst/>
                <a:gdLst>
                  <a:gd name="connsiteX0" fmla="*/ 57 w 356332"/>
                  <a:gd name="connsiteY0" fmla="*/ 558 h 285462"/>
                  <a:gd name="connsiteX1" fmla="*/ 174682 w 356332"/>
                  <a:gd name="connsiteY1" fmla="*/ 19608 h 285462"/>
                  <a:gd name="connsiteX2" fmla="*/ 222307 w 356332"/>
                  <a:gd name="connsiteY2" fmla="*/ 98983 h 285462"/>
                  <a:gd name="connsiteX3" fmla="*/ 346132 w 356332"/>
                  <a:gd name="connsiteY3" fmla="*/ 260908 h 285462"/>
                  <a:gd name="connsiteX4" fmla="*/ 331844 w 356332"/>
                  <a:gd name="connsiteY4" fmla="*/ 265671 h 285462"/>
                  <a:gd name="connsiteX5" fmla="*/ 193732 w 356332"/>
                  <a:gd name="connsiteY5" fmla="*/ 76758 h 285462"/>
                  <a:gd name="connsiteX6" fmla="*/ 155632 w 356332"/>
                  <a:gd name="connsiteY6" fmla="*/ 33896 h 285462"/>
                  <a:gd name="connsiteX7" fmla="*/ 57 w 356332"/>
                  <a:gd name="connsiteY7" fmla="*/ 558 h 28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332" h="285462">
                    <a:moveTo>
                      <a:pt x="57" y="558"/>
                    </a:moveTo>
                    <a:cubicBezTo>
                      <a:pt x="3232" y="-1823"/>
                      <a:pt x="137640" y="3204"/>
                      <a:pt x="174682" y="19608"/>
                    </a:cubicBezTo>
                    <a:cubicBezTo>
                      <a:pt x="211724" y="36012"/>
                      <a:pt x="193732" y="58766"/>
                      <a:pt x="222307" y="98983"/>
                    </a:cubicBezTo>
                    <a:cubicBezTo>
                      <a:pt x="250882" y="139200"/>
                      <a:pt x="327876" y="233127"/>
                      <a:pt x="346132" y="260908"/>
                    </a:cubicBezTo>
                    <a:cubicBezTo>
                      <a:pt x="364388" y="288689"/>
                      <a:pt x="357244" y="296363"/>
                      <a:pt x="331844" y="265671"/>
                    </a:cubicBezTo>
                    <a:cubicBezTo>
                      <a:pt x="306444" y="234979"/>
                      <a:pt x="223101" y="115387"/>
                      <a:pt x="193732" y="76758"/>
                    </a:cubicBezTo>
                    <a:cubicBezTo>
                      <a:pt x="164363" y="38129"/>
                      <a:pt x="184207" y="44744"/>
                      <a:pt x="155632" y="33896"/>
                    </a:cubicBezTo>
                    <a:cubicBezTo>
                      <a:pt x="127057" y="23048"/>
                      <a:pt x="-3118" y="2939"/>
                      <a:pt x="57" y="5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1848">
                <a:extLst>
                  <a:ext uri="{FF2B5EF4-FFF2-40B4-BE49-F238E27FC236}">
                    <a16:creationId xmlns:a16="http://schemas.microsoft.com/office/drawing/2014/main" id="{0886D6AB-8426-4D65-9D6F-5AE4DC55E158}"/>
                  </a:ext>
                </a:extLst>
              </p:cNvPr>
              <p:cNvSpPr/>
              <p:nvPr/>
            </p:nvSpPr>
            <p:spPr>
              <a:xfrm>
                <a:off x="7155763" y="7745258"/>
                <a:ext cx="420980" cy="500218"/>
              </a:xfrm>
              <a:custGeom>
                <a:avLst/>
                <a:gdLst>
                  <a:gd name="connsiteX0" fmla="*/ 5450 w 420980"/>
                  <a:gd name="connsiteY0" fmla="*/ 9680 h 500218"/>
                  <a:gd name="connsiteX1" fmla="*/ 122925 w 420980"/>
                  <a:gd name="connsiteY1" fmla="*/ 79530 h 500218"/>
                  <a:gd name="connsiteX2" fmla="*/ 318187 w 420980"/>
                  <a:gd name="connsiteY2" fmla="*/ 322417 h 500218"/>
                  <a:gd name="connsiteX3" fmla="*/ 408675 w 420980"/>
                  <a:gd name="connsiteY3" fmla="*/ 500217 h 500218"/>
                  <a:gd name="connsiteX4" fmla="*/ 419787 w 420980"/>
                  <a:gd name="connsiteY4" fmla="*/ 319242 h 500218"/>
                  <a:gd name="connsiteX5" fmla="*/ 405500 w 420980"/>
                  <a:gd name="connsiteY5" fmla="*/ 400205 h 500218"/>
                  <a:gd name="connsiteX6" fmla="*/ 297550 w 420980"/>
                  <a:gd name="connsiteY6" fmla="*/ 265267 h 500218"/>
                  <a:gd name="connsiteX7" fmla="*/ 5450 w 420980"/>
                  <a:gd name="connsiteY7" fmla="*/ 9680 h 50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980" h="500218">
                    <a:moveTo>
                      <a:pt x="5450" y="9680"/>
                    </a:moveTo>
                    <a:cubicBezTo>
                      <a:pt x="-23654" y="-21276"/>
                      <a:pt x="70802" y="27407"/>
                      <a:pt x="122925" y="79530"/>
                    </a:cubicBezTo>
                    <a:cubicBezTo>
                      <a:pt x="175048" y="131653"/>
                      <a:pt x="270562" y="252303"/>
                      <a:pt x="318187" y="322417"/>
                    </a:cubicBezTo>
                    <a:cubicBezTo>
                      <a:pt x="365812" y="392531"/>
                      <a:pt x="391742" y="500746"/>
                      <a:pt x="408675" y="500217"/>
                    </a:cubicBezTo>
                    <a:cubicBezTo>
                      <a:pt x="425608" y="499688"/>
                      <a:pt x="420316" y="335911"/>
                      <a:pt x="419787" y="319242"/>
                    </a:cubicBezTo>
                    <a:cubicBezTo>
                      <a:pt x="419258" y="302573"/>
                      <a:pt x="425873" y="409201"/>
                      <a:pt x="405500" y="400205"/>
                    </a:cubicBezTo>
                    <a:cubicBezTo>
                      <a:pt x="385127" y="391209"/>
                      <a:pt x="357346" y="329032"/>
                      <a:pt x="297550" y="265267"/>
                    </a:cubicBezTo>
                    <a:cubicBezTo>
                      <a:pt x="237754" y="201502"/>
                      <a:pt x="34554" y="40636"/>
                      <a:pt x="5450" y="96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1849">
                <a:extLst>
                  <a:ext uri="{FF2B5EF4-FFF2-40B4-BE49-F238E27FC236}">
                    <a16:creationId xmlns:a16="http://schemas.microsoft.com/office/drawing/2014/main" id="{7E043654-E771-4F3E-956B-D716CD76166E}"/>
                  </a:ext>
                </a:extLst>
              </p:cNvPr>
              <p:cNvSpPr/>
              <p:nvPr/>
            </p:nvSpPr>
            <p:spPr>
              <a:xfrm>
                <a:off x="7077047" y="7741830"/>
                <a:ext cx="476617" cy="484853"/>
              </a:xfrm>
              <a:custGeom>
                <a:avLst/>
                <a:gdLst>
                  <a:gd name="connsiteX0" fmla="*/ 28 w 476617"/>
                  <a:gd name="connsiteY0" fmla="*/ 17870 h 484853"/>
                  <a:gd name="connsiteX1" fmla="*/ 114328 w 476617"/>
                  <a:gd name="connsiteY1" fmla="*/ 43270 h 484853"/>
                  <a:gd name="connsiteX2" fmla="*/ 227041 w 476617"/>
                  <a:gd name="connsiteY2" fmla="*/ 152808 h 484853"/>
                  <a:gd name="connsiteX3" fmla="*/ 466753 w 476617"/>
                  <a:gd name="connsiteY3" fmla="*/ 476658 h 484853"/>
                  <a:gd name="connsiteX4" fmla="*/ 398491 w 476617"/>
                  <a:gd name="connsiteY4" fmla="*/ 357595 h 484853"/>
                  <a:gd name="connsiteX5" fmla="*/ 106391 w 476617"/>
                  <a:gd name="connsiteY5" fmla="*/ 30570 h 484853"/>
                  <a:gd name="connsiteX6" fmla="*/ 28 w 476617"/>
                  <a:gd name="connsiteY6" fmla="*/ 17870 h 48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617" h="484853">
                    <a:moveTo>
                      <a:pt x="28" y="17870"/>
                    </a:moveTo>
                    <a:cubicBezTo>
                      <a:pt x="1351" y="19987"/>
                      <a:pt x="76493" y="20780"/>
                      <a:pt x="114328" y="43270"/>
                    </a:cubicBezTo>
                    <a:cubicBezTo>
                      <a:pt x="152163" y="65760"/>
                      <a:pt x="168304" y="80577"/>
                      <a:pt x="227041" y="152808"/>
                    </a:cubicBezTo>
                    <a:cubicBezTo>
                      <a:pt x="285778" y="225039"/>
                      <a:pt x="438178" y="442527"/>
                      <a:pt x="466753" y="476658"/>
                    </a:cubicBezTo>
                    <a:cubicBezTo>
                      <a:pt x="495328" y="510789"/>
                      <a:pt x="458551" y="431943"/>
                      <a:pt x="398491" y="357595"/>
                    </a:cubicBezTo>
                    <a:cubicBezTo>
                      <a:pt x="338431" y="283247"/>
                      <a:pt x="169362" y="89572"/>
                      <a:pt x="106391" y="30570"/>
                    </a:cubicBezTo>
                    <a:cubicBezTo>
                      <a:pt x="43420" y="-28432"/>
                      <a:pt x="-1295" y="15753"/>
                      <a:pt x="28" y="178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1850">
                <a:extLst>
                  <a:ext uri="{FF2B5EF4-FFF2-40B4-BE49-F238E27FC236}">
                    <a16:creationId xmlns:a16="http://schemas.microsoft.com/office/drawing/2014/main" id="{EA00EC98-37B1-4853-A19A-A3B36430C0EF}"/>
                  </a:ext>
                </a:extLst>
              </p:cNvPr>
              <p:cNvSpPr/>
              <p:nvPr/>
            </p:nvSpPr>
            <p:spPr>
              <a:xfrm>
                <a:off x="7505053" y="7851473"/>
                <a:ext cx="67891" cy="126058"/>
              </a:xfrm>
              <a:custGeom>
                <a:avLst/>
                <a:gdLst>
                  <a:gd name="connsiteX0" fmla="*/ 60972 w 67891"/>
                  <a:gd name="connsiteY0" fmla="*/ 302 h 126058"/>
                  <a:gd name="connsiteX1" fmla="*/ 64147 w 67891"/>
                  <a:gd name="connsiteY1" fmla="*/ 78090 h 126058"/>
                  <a:gd name="connsiteX2" fmla="*/ 2235 w 67891"/>
                  <a:gd name="connsiteY2" fmla="*/ 125715 h 126058"/>
                  <a:gd name="connsiteX3" fmla="*/ 18110 w 67891"/>
                  <a:gd name="connsiteY3" fmla="*/ 97140 h 126058"/>
                  <a:gd name="connsiteX4" fmla="*/ 60972 w 67891"/>
                  <a:gd name="connsiteY4" fmla="*/ 52690 h 126058"/>
                  <a:gd name="connsiteX5" fmla="*/ 60972 w 67891"/>
                  <a:gd name="connsiteY5" fmla="*/ 302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91" h="126058">
                    <a:moveTo>
                      <a:pt x="60972" y="302"/>
                    </a:moveTo>
                    <a:cubicBezTo>
                      <a:pt x="61501" y="4535"/>
                      <a:pt x="73936" y="57188"/>
                      <a:pt x="64147" y="78090"/>
                    </a:cubicBezTo>
                    <a:cubicBezTo>
                      <a:pt x="54358" y="98992"/>
                      <a:pt x="9908" y="122540"/>
                      <a:pt x="2235" y="125715"/>
                    </a:cubicBezTo>
                    <a:cubicBezTo>
                      <a:pt x="-5438" y="128890"/>
                      <a:pt x="8320" y="109311"/>
                      <a:pt x="18110" y="97140"/>
                    </a:cubicBezTo>
                    <a:cubicBezTo>
                      <a:pt x="27899" y="84969"/>
                      <a:pt x="53564" y="68036"/>
                      <a:pt x="60972" y="52690"/>
                    </a:cubicBezTo>
                    <a:cubicBezTo>
                      <a:pt x="68380" y="37344"/>
                      <a:pt x="60443" y="-3931"/>
                      <a:pt x="60972" y="3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1851">
                <a:extLst>
                  <a:ext uri="{FF2B5EF4-FFF2-40B4-BE49-F238E27FC236}">
                    <a16:creationId xmlns:a16="http://schemas.microsoft.com/office/drawing/2014/main" id="{35F78BE1-BEDB-493E-8AB6-AFDB3D215755}"/>
                  </a:ext>
                </a:extLst>
              </p:cNvPr>
              <p:cNvSpPr/>
              <p:nvPr/>
            </p:nvSpPr>
            <p:spPr>
              <a:xfrm>
                <a:off x="7092115" y="7715054"/>
                <a:ext cx="271873" cy="17313"/>
              </a:xfrm>
              <a:custGeom>
                <a:avLst/>
                <a:gdLst>
                  <a:gd name="connsiteX0" fmla="*/ 835 w 271873"/>
                  <a:gd name="connsiteY0" fmla="*/ 16071 h 17313"/>
                  <a:gd name="connsiteX1" fmla="*/ 264360 w 271873"/>
                  <a:gd name="connsiteY1" fmla="*/ 14484 h 17313"/>
                  <a:gd name="connsiteX2" fmla="*/ 183398 w 271873"/>
                  <a:gd name="connsiteY2" fmla="*/ 196 h 17313"/>
                  <a:gd name="connsiteX3" fmla="*/ 835 w 271873"/>
                  <a:gd name="connsiteY3" fmla="*/ 16071 h 1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873" h="17313">
                    <a:moveTo>
                      <a:pt x="835" y="16071"/>
                    </a:moveTo>
                    <a:cubicBezTo>
                      <a:pt x="14329" y="18452"/>
                      <a:pt x="233933" y="17130"/>
                      <a:pt x="264360" y="14484"/>
                    </a:cubicBezTo>
                    <a:cubicBezTo>
                      <a:pt x="294787" y="11838"/>
                      <a:pt x="225731" y="2313"/>
                      <a:pt x="183398" y="196"/>
                    </a:cubicBezTo>
                    <a:cubicBezTo>
                      <a:pt x="141065" y="-1921"/>
                      <a:pt x="-12659" y="13690"/>
                      <a:pt x="835" y="160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1852">
                <a:extLst>
                  <a:ext uri="{FF2B5EF4-FFF2-40B4-BE49-F238E27FC236}">
                    <a16:creationId xmlns:a16="http://schemas.microsoft.com/office/drawing/2014/main" id="{D12AFAEE-6EAE-470B-8BF1-505399BD9C0B}"/>
                  </a:ext>
                </a:extLst>
              </p:cNvPr>
              <p:cNvSpPr/>
              <p:nvPr/>
            </p:nvSpPr>
            <p:spPr>
              <a:xfrm>
                <a:off x="6852775" y="7667121"/>
                <a:ext cx="200881" cy="22831"/>
              </a:xfrm>
              <a:custGeom>
                <a:avLst/>
                <a:gdLst>
                  <a:gd name="connsiteX0" fmla="*/ 463 w 200881"/>
                  <a:gd name="connsiteY0" fmla="*/ 504 h 22831"/>
                  <a:gd name="connsiteX1" fmla="*/ 194138 w 200881"/>
                  <a:gd name="connsiteY1" fmla="*/ 22729 h 22831"/>
                  <a:gd name="connsiteX2" fmla="*/ 141750 w 200881"/>
                  <a:gd name="connsiteY2" fmla="*/ 8442 h 22831"/>
                  <a:gd name="connsiteX3" fmla="*/ 463 w 200881"/>
                  <a:gd name="connsiteY3" fmla="*/ 504 h 2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881" h="22831">
                    <a:moveTo>
                      <a:pt x="463" y="504"/>
                    </a:moveTo>
                    <a:cubicBezTo>
                      <a:pt x="9194" y="2885"/>
                      <a:pt x="170590" y="21406"/>
                      <a:pt x="194138" y="22729"/>
                    </a:cubicBezTo>
                    <a:cubicBezTo>
                      <a:pt x="217686" y="24052"/>
                      <a:pt x="174558" y="12146"/>
                      <a:pt x="141750" y="8442"/>
                    </a:cubicBezTo>
                    <a:cubicBezTo>
                      <a:pt x="108942" y="4738"/>
                      <a:pt x="-8268" y="-1877"/>
                      <a:pt x="463" y="50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1853">
                <a:extLst>
                  <a:ext uri="{FF2B5EF4-FFF2-40B4-BE49-F238E27FC236}">
                    <a16:creationId xmlns:a16="http://schemas.microsoft.com/office/drawing/2014/main" id="{4F515E60-852F-4887-ADF5-B720F0093BE0}"/>
                  </a:ext>
                </a:extLst>
              </p:cNvPr>
              <p:cNvSpPr/>
              <p:nvPr/>
            </p:nvSpPr>
            <p:spPr>
              <a:xfrm>
                <a:off x="6822698" y="7688431"/>
                <a:ext cx="230272" cy="20790"/>
              </a:xfrm>
              <a:custGeom>
                <a:avLst/>
                <a:gdLst>
                  <a:gd name="connsiteX0" fmla="*/ 1965 w 230272"/>
                  <a:gd name="connsiteY0" fmla="*/ 12532 h 20790"/>
                  <a:gd name="connsiteX1" fmla="*/ 227390 w 230272"/>
                  <a:gd name="connsiteY1" fmla="*/ 20469 h 20790"/>
                  <a:gd name="connsiteX2" fmla="*/ 122615 w 230272"/>
                  <a:gd name="connsiteY2" fmla="*/ 1419 h 20790"/>
                  <a:gd name="connsiteX3" fmla="*/ 1965 w 230272"/>
                  <a:gd name="connsiteY3" fmla="*/ 12532 h 2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272" h="20790">
                    <a:moveTo>
                      <a:pt x="1965" y="12532"/>
                    </a:moveTo>
                    <a:cubicBezTo>
                      <a:pt x="19428" y="15707"/>
                      <a:pt x="207282" y="22321"/>
                      <a:pt x="227390" y="20469"/>
                    </a:cubicBezTo>
                    <a:cubicBezTo>
                      <a:pt x="247498" y="18617"/>
                      <a:pt x="157011" y="7240"/>
                      <a:pt x="122615" y="1419"/>
                    </a:cubicBezTo>
                    <a:cubicBezTo>
                      <a:pt x="88219" y="-4402"/>
                      <a:pt x="-15498" y="9357"/>
                      <a:pt x="1965" y="1253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1854">
                <a:extLst>
                  <a:ext uri="{FF2B5EF4-FFF2-40B4-BE49-F238E27FC236}">
                    <a16:creationId xmlns:a16="http://schemas.microsoft.com/office/drawing/2014/main" id="{992A2E65-BA89-44B3-8237-5A81AEC91136}"/>
                  </a:ext>
                </a:extLst>
              </p:cNvPr>
              <p:cNvSpPr/>
              <p:nvPr/>
            </p:nvSpPr>
            <p:spPr>
              <a:xfrm>
                <a:off x="6724401" y="7215883"/>
                <a:ext cx="153456" cy="110430"/>
              </a:xfrm>
              <a:custGeom>
                <a:avLst/>
                <a:gdLst>
                  <a:gd name="connsiteX0" fmla="*/ 249 w 153456"/>
                  <a:gd name="connsiteY0" fmla="*/ 110430 h 110430"/>
                  <a:gd name="connsiteX1" fmla="*/ 147887 w 153456"/>
                  <a:gd name="connsiteY1" fmla="*/ 12005 h 110430"/>
                  <a:gd name="connsiteX2" fmla="*/ 112962 w 153456"/>
                  <a:gd name="connsiteY2" fmla="*/ 10417 h 110430"/>
                  <a:gd name="connsiteX3" fmla="*/ 249 w 153456"/>
                  <a:gd name="connsiteY3" fmla="*/ 110430 h 11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56" h="110430">
                    <a:moveTo>
                      <a:pt x="249" y="110430"/>
                    </a:moveTo>
                    <a:cubicBezTo>
                      <a:pt x="6070" y="110695"/>
                      <a:pt x="129102" y="28674"/>
                      <a:pt x="147887" y="12005"/>
                    </a:cubicBezTo>
                    <a:cubicBezTo>
                      <a:pt x="166672" y="-4664"/>
                      <a:pt x="133600" y="-2812"/>
                      <a:pt x="112962" y="10417"/>
                    </a:cubicBezTo>
                    <a:cubicBezTo>
                      <a:pt x="92324" y="23646"/>
                      <a:pt x="-5572" y="110165"/>
                      <a:pt x="249" y="1104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1855">
                <a:extLst>
                  <a:ext uri="{FF2B5EF4-FFF2-40B4-BE49-F238E27FC236}">
                    <a16:creationId xmlns:a16="http://schemas.microsoft.com/office/drawing/2014/main" id="{8892C578-19B5-49BF-84E1-BAEA1FA09D7B}"/>
                  </a:ext>
                </a:extLst>
              </p:cNvPr>
              <p:cNvSpPr/>
              <p:nvPr/>
            </p:nvSpPr>
            <p:spPr>
              <a:xfrm>
                <a:off x="6728429" y="7082728"/>
                <a:ext cx="165194" cy="51782"/>
              </a:xfrm>
              <a:custGeom>
                <a:avLst/>
                <a:gdLst>
                  <a:gd name="connsiteX0" fmla="*/ 164496 w 165194"/>
                  <a:gd name="connsiteY0" fmla="*/ 697 h 51782"/>
                  <a:gd name="connsiteX1" fmla="*/ 67659 w 165194"/>
                  <a:gd name="connsiteY1" fmla="*/ 29272 h 51782"/>
                  <a:gd name="connsiteX2" fmla="*/ 12096 w 165194"/>
                  <a:gd name="connsiteY2" fmla="*/ 51497 h 51782"/>
                  <a:gd name="connsiteX3" fmla="*/ 13684 w 165194"/>
                  <a:gd name="connsiteY3" fmla="*/ 13397 h 51782"/>
                  <a:gd name="connsiteX4" fmla="*/ 164496 w 165194"/>
                  <a:gd name="connsiteY4" fmla="*/ 697 h 5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94" h="51782">
                    <a:moveTo>
                      <a:pt x="164496" y="697"/>
                    </a:moveTo>
                    <a:cubicBezTo>
                      <a:pt x="173492" y="3343"/>
                      <a:pt x="93059" y="20805"/>
                      <a:pt x="67659" y="29272"/>
                    </a:cubicBezTo>
                    <a:cubicBezTo>
                      <a:pt x="42259" y="37739"/>
                      <a:pt x="21092" y="54143"/>
                      <a:pt x="12096" y="51497"/>
                    </a:cubicBezTo>
                    <a:cubicBezTo>
                      <a:pt x="3100" y="48851"/>
                      <a:pt x="-10658" y="23716"/>
                      <a:pt x="13684" y="13397"/>
                    </a:cubicBezTo>
                    <a:cubicBezTo>
                      <a:pt x="38026" y="3078"/>
                      <a:pt x="155500" y="-1949"/>
                      <a:pt x="164496" y="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1856">
                <a:extLst>
                  <a:ext uri="{FF2B5EF4-FFF2-40B4-BE49-F238E27FC236}">
                    <a16:creationId xmlns:a16="http://schemas.microsoft.com/office/drawing/2014/main" id="{0FC19139-EDEA-4DCF-9A63-91D244ED062E}"/>
                  </a:ext>
                </a:extLst>
              </p:cNvPr>
              <p:cNvSpPr/>
              <p:nvPr/>
            </p:nvSpPr>
            <p:spPr>
              <a:xfrm>
                <a:off x="6484211" y="7125167"/>
                <a:ext cx="197313" cy="133312"/>
              </a:xfrm>
              <a:custGeom>
                <a:avLst/>
                <a:gdLst>
                  <a:gd name="connsiteX0" fmla="*/ 2314 w 197313"/>
                  <a:gd name="connsiteY0" fmla="*/ 2708 h 133312"/>
                  <a:gd name="connsiteX1" fmla="*/ 184877 w 197313"/>
                  <a:gd name="connsiteY1" fmla="*/ 128121 h 133312"/>
                  <a:gd name="connsiteX2" fmla="*/ 175352 w 197313"/>
                  <a:gd name="connsiteY2" fmla="*/ 101133 h 133312"/>
                  <a:gd name="connsiteX3" fmla="*/ 129314 w 197313"/>
                  <a:gd name="connsiteY3" fmla="*/ 24933 h 133312"/>
                  <a:gd name="connsiteX4" fmla="*/ 124552 w 197313"/>
                  <a:gd name="connsiteY4" fmla="*/ 69383 h 133312"/>
                  <a:gd name="connsiteX5" fmla="*/ 83277 w 197313"/>
                  <a:gd name="connsiteY5" fmla="*/ 43983 h 133312"/>
                  <a:gd name="connsiteX6" fmla="*/ 2314 w 197313"/>
                  <a:gd name="connsiteY6" fmla="*/ 2708 h 13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313" h="133312">
                    <a:moveTo>
                      <a:pt x="2314" y="2708"/>
                    </a:moveTo>
                    <a:cubicBezTo>
                      <a:pt x="19247" y="16731"/>
                      <a:pt x="156037" y="111717"/>
                      <a:pt x="184877" y="128121"/>
                    </a:cubicBezTo>
                    <a:cubicBezTo>
                      <a:pt x="213717" y="144525"/>
                      <a:pt x="184612" y="118331"/>
                      <a:pt x="175352" y="101133"/>
                    </a:cubicBezTo>
                    <a:cubicBezTo>
                      <a:pt x="166092" y="83935"/>
                      <a:pt x="137781" y="30225"/>
                      <a:pt x="129314" y="24933"/>
                    </a:cubicBezTo>
                    <a:cubicBezTo>
                      <a:pt x="120847" y="19641"/>
                      <a:pt x="132225" y="66208"/>
                      <a:pt x="124552" y="69383"/>
                    </a:cubicBezTo>
                    <a:cubicBezTo>
                      <a:pt x="116879" y="72558"/>
                      <a:pt x="100210" y="54831"/>
                      <a:pt x="83277" y="43983"/>
                    </a:cubicBezTo>
                    <a:cubicBezTo>
                      <a:pt x="66344" y="33135"/>
                      <a:pt x="-14619" y="-11315"/>
                      <a:pt x="2314" y="27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1857">
                <a:extLst>
                  <a:ext uri="{FF2B5EF4-FFF2-40B4-BE49-F238E27FC236}">
                    <a16:creationId xmlns:a16="http://schemas.microsoft.com/office/drawing/2014/main" id="{044BB6C6-85CA-474D-9BA7-B94FDEC67582}"/>
                  </a:ext>
                </a:extLst>
              </p:cNvPr>
              <p:cNvSpPr/>
              <p:nvPr/>
            </p:nvSpPr>
            <p:spPr>
              <a:xfrm>
                <a:off x="6326106" y="6913507"/>
                <a:ext cx="120827" cy="364178"/>
              </a:xfrm>
              <a:custGeom>
                <a:avLst/>
                <a:gdLst>
                  <a:gd name="connsiteX0" fmla="*/ 82 w 120827"/>
                  <a:gd name="connsiteY0" fmla="*/ 56 h 364178"/>
                  <a:gd name="connsiteX1" fmla="*/ 87394 w 120827"/>
                  <a:gd name="connsiteY1" fmla="*/ 122293 h 364178"/>
                  <a:gd name="connsiteX2" fmla="*/ 100094 w 120827"/>
                  <a:gd name="connsiteY2" fmla="*/ 203256 h 364178"/>
                  <a:gd name="connsiteX3" fmla="*/ 100094 w 120827"/>
                  <a:gd name="connsiteY3" fmla="*/ 269931 h 364178"/>
                  <a:gd name="connsiteX4" fmla="*/ 120732 w 120827"/>
                  <a:gd name="connsiteY4" fmla="*/ 363593 h 364178"/>
                  <a:gd name="connsiteX5" fmla="*/ 90569 w 120827"/>
                  <a:gd name="connsiteY5" fmla="*/ 222306 h 364178"/>
                  <a:gd name="connsiteX6" fmla="*/ 71519 w 120827"/>
                  <a:gd name="connsiteY6" fmla="*/ 138168 h 364178"/>
                  <a:gd name="connsiteX7" fmla="*/ 82 w 120827"/>
                  <a:gd name="connsiteY7" fmla="*/ 56 h 36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27" h="364178">
                    <a:moveTo>
                      <a:pt x="82" y="56"/>
                    </a:moveTo>
                    <a:cubicBezTo>
                      <a:pt x="2728" y="-2590"/>
                      <a:pt x="70725" y="88426"/>
                      <a:pt x="87394" y="122293"/>
                    </a:cubicBezTo>
                    <a:cubicBezTo>
                      <a:pt x="104063" y="156160"/>
                      <a:pt x="97977" y="178650"/>
                      <a:pt x="100094" y="203256"/>
                    </a:cubicBezTo>
                    <a:cubicBezTo>
                      <a:pt x="102211" y="227862"/>
                      <a:pt x="96654" y="243208"/>
                      <a:pt x="100094" y="269931"/>
                    </a:cubicBezTo>
                    <a:cubicBezTo>
                      <a:pt x="103534" y="296654"/>
                      <a:pt x="122320" y="371531"/>
                      <a:pt x="120732" y="363593"/>
                    </a:cubicBezTo>
                    <a:cubicBezTo>
                      <a:pt x="119144" y="355655"/>
                      <a:pt x="98771" y="259877"/>
                      <a:pt x="90569" y="222306"/>
                    </a:cubicBezTo>
                    <a:cubicBezTo>
                      <a:pt x="82367" y="184735"/>
                      <a:pt x="83690" y="173622"/>
                      <a:pt x="71519" y="138168"/>
                    </a:cubicBezTo>
                    <a:cubicBezTo>
                      <a:pt x="59348" y="102714"/>
                      <a:pt x="-2564" y="2702"/>
                      <a:pt x="82" y="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: 図形 1858">
                <a:extLst>
                  <a:ext uri="{FF2B5EF4-FFF2-40B4-BE49-F238E27FC236}">
                    <a16:creationId xmlns:a16="http://schemas.microsoft.com/office/drawing/2014/main" id="{1A899358-0FD5-428F-A32E-4F4F095FE4E7}"/>
                  </a:ext>
                </a:extLst>
              </p:cNvPr>
              <p:cNvSpPr/>
              <p:nvPr/>
            </p:nvSpPr>
            <p:spPr>
              <a:xfrm>
                <a:off x="6610716" y="6858005"/>
                <a:ext cx="83760" cy="188640"/>
              </a:xfrm>
              <a:custGeom>
                <a:avLst/>
                <a:gdLst>
                  <a:gd name="connsiteX0" fmla="*/ 2809 w 83760"/>
                  <a:gd name="connsiteY0" fmla="*/ 1583 h 188640"/>
                  <a:gd name="connsiteX1" fmla="*/ 18684 w 83760"/>
                  <a:gd name="connsiteY1" fmla="*/ 60320 h 188640"/>
                  <a:gd name="connsiteX2" fmla="*/ 80597 w 83760"/>
                  <a:gd name="connsiteY2" fmla="*/ 187320 h 188640"/>
                  <a:gd name="connsiteX3" fmla="*/ 67897 w 83760"/>
                  <a:gd name="connsiteY3" fmla="*/ 119058 h 188640"/>
                  <a:gd name="connsiteX4" fmla="*/ 2809 w 83760"/>
                  <a:gd name="connsiteY4" fmla="*/ 1583 h 18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0" h="188640">
                    <a:moveTo>
                      <a:pt x="2809" y="1583"/>
                    </a:moveTo>
                    <a:cubicBezTo>
                      <a:pt x="-5393" y="-8207"/>
                      <a:pt x="5719" y="29364"/>
                      <a:pt x="18684" y="60320"/>
                    </a:cubicBezTo>
                    <a:cubicBezTo>
                      <a:pt x="31649" y="91276"/>
                      <a:pt x="72395" y="177530"/>
                      <a:pt x="80597" y="187320"/>
                    </a:cubicBezTo>
                    <a:cubicBezTo>
                      <a:pt x="88799" y="197110"/>
                      <a:pt x="79803" y="150279"/>
                      <a:pt x="67897" y="119058"/>
                    </a:cubicBezTo>
                    <a:cubicBezTo>
                      <a:pt x="55991" y="87837"/>
                      <a:pt x="11011" y="11373"/>
                      <a:pt x="2809" y="15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1859">
                <a:extLst>
                  <a:ext uri="{FF2B5EF4-FFF2-40B4-BE49-F238E27FC236}">
                    <a16:creationId xmlns:a16="http://schemas.microsoft.com/office/drawing/2014/main" id="{B72441F5-396C-4749-B45E-D98244FD197D}"/>
                  </a:ext>
                </a:extLst>
              </p:cNvPr>
              <p:cNvSpPr/>
              <p:nvPr/>
            </p:nvSpPr>
            <p:spPr>
              <a:xfrm>
                <a:off x="6602413" y="7024688"/>
                <a:ext cx="88900" cy="103189"/>
              </a:xfrm>
              <a:custGeom>
                <a:avLst/>
                <a:gdLst>
                  <a:gd name="connsiteX0" fmla="*/ 0 w 88900"/>
                  <a:gd name="connsiteY0" fmla="*/ 0 h 103189"/>
                  <a:gd name="connsiteX1" fmla="*/ 88900 w 88900"/>
                  <a:gd name="connsiteY1" fmla="*/ 103187 h 103189"/>
                  <a:gd name="connsiteX2" fmla="*/ 0 w 88900"/>
                  <a:gd name="connsiteY2" fmla="*/ 0 h 10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03189">
                    <a:moveTo>
                      <a:pt x="0" y="0"/>
                    </a:moveTo>
                    <a:lnTo>
                      <a:pt x="88900" y="103187"/>
                    </a:lnTo>
                    <a:cubicBezTo>
                      <a:pt x="88900" y="103716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1860">
                <a:extLst>
                  <a:ext uri="{FF2B5EF4-FFF2-40B4-BE49-F238E27FC236}">
                    <a16:creationId xmlns:a16="http://schemas.microsoft.com/office/drawing/2014/main" id="{1AA385C0-B0B1-435D-96D4-C18055CE7968}"/>
                  </a:ext>
                </a:extLst>
              </p:cNvPr>
              <p:cNvSpPr/>
              <p:nvPr/>
            </p:nvSpPr>
            <p:spPr>
              <a:xfrm>
                <a:off x="6443947" y="7019209"/>
                <a:ext cx="61697" cy="259496"/>
              </a:xfrm>
              <a:custGeom>
                <a:avLst/>
                <a:gdLst>
                  <a:gd name="connsiteX0" fmla="*/ 61628 w 61697"/>
                  <a:gd name="connsiteY0" fmla="*/ 46754 h 259496"/>
                  <a:gd name="connsiteX1" fmla="*/ 1303 w 61697"/>
                  <a:gd name="connsiteY1" fmla="*/ 2304 h 259496"/>
                  <a:gd name="connsiteX2" fmla="*/ 21941 w 61697"/>
                  <a:gd name="connsiteY2" fmla="*/ 119779 h 259496"/>
                  <a:gd name="connsiteX3" fmla="*/ 42578 w 61697"/>
                  <a:gd name="connsiteY3" fmla="*/ 154704 h 259496"/>
                  <a:gd name="connsiteX4" fmla="*/ 1303 w 61697"/>
                  <a:gd name="connsiteY4" fmla="*/ 259479 h 259496"/>
                  <a:gd name="connsiteX5" fmla="*/ 23528 w 61697"/>
                  <a:gd name="connsiteY5" fmla="*/ 162641 h 259496"/>
                  <a:gd name="connsiteX6" fmla="*/ 14003 w 61697"/>
                  <a:gd name="connsiteY6" fmla="*/ 107079 h 259496"/>
                  <a:gd name="connsiteX7" fmla="*/ 61628 w 61697"/>
                  <a:gd name="connsiteY7" fmla="*/ 46754 h 25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697" h="259496">
                    <a:moveTo>
                      <a:pt x="61628" y="46754"/>
                    </a:moveTo>
                    <a:cubicBezTo>
                      <a:pt x="59511" y="29292"/>
                      <a:pt x="7917" y="-9867"/>
                      <a:pt x="1303" y="2304"/>
                    </a:cubicBezTo>
                    <a:cubicBezTo>
                      <a:pt x="-5312" y="14475"/>
                      <a:pt x="15062" y="94379"/>
                      <a:pt x="21941" y="119779"/>
                    </a:cubicBezTo>
                    <a:cubicBezTo>
                      <a:pt x="28820" y="145179"/>
                      <a:pt x="46018" y="131421"/>
                      <a:pt x="42578" y="154704"/>
                    </a:cubicBezTo>
                    <a:cubicBezTo>
                      <a:pt x="39138" y="177987"/>
                      <a:pt x="4478" y="258156"/>
                      <a:pt x="1303" y="259479"/>
                    </a:cubicBezTo>
                    <a:cubicBezTo>
                      <a:pt x="-1872" y="260802"/>
                      <a:pt x="21411" y="188041"/>
                      <a:pt x="23528" y="162641"/>
                    </a:cubicBezTo>
                    <a:cubicBezTo>
                      <a:pt x="25645" y="137241"/>
                      <a:pt x="11357" y="128510"/>
                      <a:pt x="14003" y="107079"/>
                    </a:cubicBezTo>
                    <a:cubicBezTo>
                      <a:pt x="16649" y="85648"/>
                      <a:pt x="63745" y="64216"/>
                      <a:pt x="61628" y="467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1861">
                <a:extLst>
                  <a:ext uri="{FF2B5EF4-FFF2-40B4-BE49-F238E27FC236}">
                    <a16:creationId xmlns:a16="http://schemas.microsoft.com/office/drawing/2014/main" id="{EC905327-F890-4B5A-9C6D-80513DF15A11}"/>
                  </a:ext>
                </a:extLst>
              </p:cNvPr>
              <p:cNvSpPr/>
              <p:nvPr/>
            </p:nvSpPr>
            <p:spPr>
              <a:xfrm>
                <a:off x="6746862" y="7307653"/>
                <a:ext cx="240326" cy="123504"/>
              </a:xfrm>
              <a:custGeom>
                <a:avLst/>
                <a:gdLst>
                  <a:gd name="connsiteX0" fmla="*/ 13 w 240326"/>
                  <a:gd name="connsiteY0" fmla="*/ 9135 h 123504"/>
                  <a:gd name="connsiteX1" fmla="*/ 82563 w 240326"/>
                  <a:gd name="connsiteY1" fmla="*/ 12310 h 123504"/>
                  <a:gd name="connsiteX2" fmla="*/ 65101 w 240326"/>
                  <a:gd name="connsiteY2" fmla="*/ 47235 h 123504"/>
                  <a:gd name="connsiteX3" fmla="*/ 198451 w 240326"/>
                  <a:gd name="connsiteY3" fmla="*/ 4372 h 123504"/>
                  <a:gd name="connsiteX4" fmla="*/ 212738 w 240326"/>
                  <a:gd name="connsiteY4" fmla="*/ 34535 h 123504"/>
                  <a:gd name="connsiteX5" fmla="*/ 31763 w 240326"/>
                  <a:gd name="connsiteY5" fmla="*/ 123435 h 123504"/>
                  <a:gd name="connsiteX6" fmla="*/ 233376 w 240326"/>
                  <a:gd name="connsiteY6" fmla="*/ 48822 h 123504"/>
                  <a:gd name="connsiteX7" fmla="*/ 185751 w 240326"/>
                  <a:gd name="connsiteY7" fmla="*/ 20247 h 123504"/>
                  <a:gd name="connsiteX8" fmla="*/ 106376 w 240326"/>
                  <a:gd name="connsiteY8" fmla="*/ 21835 h 123504"/>
                  <a:gd name="connsiteX9" fmla="*/ 76213 w 240326"/>
                  <a:gd name="connsiteY9" fmla="*/ 1197 h 123504"/>
                  <a:gd name="connsiteX10" fmla="*/ 13 w 240326"/>
                  <a:gd name="connsiteY10" fmla="*/ 9135 h 12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26" h="123504">
                    <a:moveTo>
                      <a:pt x="13" y="9135"/>
                    </a:moveTo>
                    <a:cubicBezTo>
                      <a:pt x="1071" y="10987"/>
                      <a:pt x="71715" y="5960"/>
                      <a:pt x="82563" y="12310"/>
                    </a:cubicBezTo>
                    <a:cubicBezTo>
                      <a:pt x="93411" y="18660"/>
                      <a:pt x="45786" y="48558"/>
                      <a:pt x="65101" y="47235"/>
                    </a:cubicBezTo>
                    <a:cubicBezTo>
                      <a:pt x="84416" y="45912"/>
                      <a:pt x="173845" y="6489"/>
                      <a:pt x="198451" y="4372"/>
                    </a:cubicBezTo>
                    <a:cubicBezTo>
                      <a:pt x="223057" y="2255"/>
                      <a:pt x="240519" y="14691"/>
                      <a:pt x="212738" y="34535"/>
                    </a:cubicBezTo>
                    <a:cubicBezTo>
                      <a:pt x="184957" y="54379"/>
                      <a:pt x="28323" y="121054"/>
                      <a:pt x="31763" y="123435"/>
                    </a:cubicBezTo>
                    <a:cubicBezTo>
                      <a:pt x="35203" y="125816"/>
                      <a:pt x="207711" y="66020"/>
                      <a:pt x="233376" y="48822"/>
                    </a:cubicBezTo>
                    <a:cubicBezTo>
                      <a:pt x="259041" y="31624"/>
                      <a:pt x="206918" y="24745"/>
                      <a:pt x="185751" y="20247"/>
                    </a:cubicBezTo>
                    <a:cubicBezTo>
                      <a:pt x="164584" y="15749"/>
                      <a:pt x="124632" y="25010"/>
                      <a:pt x="106376" y="21835"/>
                    </a:cubicBezTo>
                    <a:cubicBezTo>
                      <a:pt x="88120" y="18660"/>
                      <a:pt x="91823" y="5959"/>
                      <a:pt x="76213" y="1197"/>
                    </a:cubicBezTo>
                    <a:cubicBezTo>
                      <a:pt x="60603" y="-3565"/>
                      <a:pt x="-1045" y="7283"/>
                      <a:pt x="13" y="91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1862">
                <a:extLst>
                  <a:ext uri="{FF2B5EF4-FFF2-40B4-BE49-F238E27FC236}">
                    <a16:creationId xmlns:a16="http://schemas.microsoft.com/office/drawing/2014/main" id="{C77485E9-4E15-42F7-9B8C-6DC17235F2C1}"/>
                  </a:ext>
                </a:extLst>
              </p:cNvPr>
              <p:cNvSpPr/>
              <p:nvPr/>
            </p:nvSpPr>
            <p:spPr>
              <a:xfrm>
                <a:off x="6773852" y="7392265"/>
                <a:ext cx="246646" cy="64776"/>
              </a:xfrm>
              <a:custGeom>
                <a:avLst/>
                <a:gdLst>
                  <a:gd name="connsiteX0" fmla="*/ 7948 w 246646"/>
                  <a:gd name="connsiteY0" fmla="*/ 64223 h 64776"/>
                  <a:gd name="connsiteX1" fmla="*/ 246073 w 246646"/>
                  <a:gd name="connsiteY1" fmla="*/ 723 h 64776"/>
                  <a:gd name="connsiteX2" fmla="*/ 73036 w 246646"/>
                  <a:gd name="connsiteY2" fmla="*/ 30885 h 64776"/>
                  <a:gd name="connsiteX3" fmla="*/ 7948 w 246646"/>
                  <a:gd name="connsiteY3" fmla="*/ 64223 h 6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646" h="64776">
                    <a:moveTo>
                      <a:pt x="7948" y="64223"/>
                    </a:moveTo>
                    <a:cubicBezTo>
                      <a:pt x="36787" y="59196"/>
                      <a:pt x="235225" y="6279"/>
                      <a:pt x="246073" y="723"/>
                    </a:cubicBezTo>
                    <a:cubicBezTo>
                      <a:pt x="256921" y="-4833"/>
                      <a:pt x="110871" y="23212"/>
                      <a:pt x="73036" y="30885"/>
                    </a:cubicBezTo>
                    <a:cubicBezTo>
                      <a:pt x="35201" y="38558"/>
                      <a:pt x="-20891" y="69250"/>
                      <a:pt x="7948" y="64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1863">
                <a:extLst>
                  <a:ext uri="{FF2B5EF4-FFF2-40B4-BE49-F238E27FC236}">
                    <a16:creationId xmlns:a16="http://schemas.microsoft.com/office/drawing/2014/main" id="{A47E9C45-6B4D-4854-A0D5-D4217C9DAE38}"/>
                  </a:ext>
                </a:extLst>
              </p:cNvPr>
              <p:cNvSpPr/>
              <p:nvPr/>
            </p:nvSpPr>
            <p:spPr>
              <a:xfrm>
                <a:off x="6860746" y="7382368"/>
                <a:ext cx="159476" cy="153889"/>
              </a:xfrm>
              <a:custGeom>
                <a:avLst/>
                <a:gdLst>
                  <a:gd name="connsiteX0" fmla="*/ 149654 w 159476"/>
                  <a:gd name="connsiteY0" fmla="*/ 1095 h 153889"/>
                  <a:gd name="connsiteX1" fmla="*/ 151242 w 159476"/>
                  <a:gd name="connsiteY1" fmla="*/ 109045 h 153889"/>
                  <a:gd name="connsiteX2" fmla="*/ 41704 w 159476"/>
                  <a:gd name="connsiteY2" fmla="*/ 140795 h 153889"/>
                  <a:gd name="connsiteX3" fmla="*/ 3604 w 159476"/>
                  <a:gd name="connsiteY3" fmla="*/ 151907 h 153889"/>
                  <a:gd name="connsiteX4" fmla="*/ 122667 w 159476"/>
                  <a:gd name="connsiteY4" fmla="*/ 102695 h 153889"/>
                  <a:gd name="connsiteX5" fmla="*/ 133779 w 159476"/>
                  <a:gd name="connsiteY5" fmla="*/ 55070 h 153889"/>
                  <a:gd name="connsiteX6" fmla="*/ 149654 w 159476"/>
                  <a:gd name="connsiteY6" fmla="*/ 1095 h 15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476" h="153889">
                    <a:moveTo>
                      <a:pt x="149654" y="1095"/>
                    </a:moveTo>
                    <a:cubicBezTo>
                      <a:pt x="152564" y="10091"/>
                      <a:pt x="169234" y="85762"/>
                      <a:pt x="151242" y="109045"/>
                    </a:cubicBezTo>
                    <a:cubicBezTo>
                      <a:pt x="133250" y="132328"/>
                      <a:pt x="41704" y="140795"/>
                      <a:pt x="41704" y="140795"/>
                    </a:cubicBezTo>
                    <a:cubicBezTo>
                      <a:pt x="17098" y="147939"/>
                      <a:pt x="-9890" y="158257"/>
                      <a:pt x="3604" y="151907"/>
                    </a:cubicBezTo>
                    <a:cubicBezTo>
                      <a:pt x="17098" y="145557"/>
                      <a:pt x="100971" y="118835"/>
                      <a:pt x="122667" y="102695"/>
                    </a:cubicBezTo>
                    <a:cubicBezTo>
                      <a:pt x="144363" y="86555"/>
                      <a:pt x="130075" y="69093"/>
                      <a:pt x="133779" y="55070"/>
                    </a:cubicBezTo>
                    <a:cubicBezTo>
                      <a:pt x="137483" y="41047"/>
                      <a:pt x="146744" y="-7901"/>
                      <a:pt x="149654" y="10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1864">
                <a:extLst>
                  <a:ext uri="{FF2B5EF4-FFF2-40B4-BE49-F238E27FC236}">
                    <a16:creationId xmlns:a16="http://schemas.microsoft.com/office/drawing/2014/main" id="{35645F01-0501-4A06-BC69-97156574075E}"/>
                  </a:ext>
                </a:extLst>
              </p:cNvPr>
              <p:cNvSpPr/>
              <p:nvPr/>
            </p:nvSpPr>
            <p:spPr>
              <a:xfrm>
                <a:off x="6780658" y="7438633"/>
                <a:ext cx="256733" cy="125136"/>
              </a:xfrm>
              <a:custGeom>
                <a:avLst/>
                <a:gdLst>
                  <a:gd name="connsiteX0" fmla="*/ 256730 w 256733"/>
                  <a:gd name="connsiteY0" fmla="*/ 392 h 125136"/>
                  <a:gd name="connsiteX1" fmla="*/ 232917 w 256733"/>
                  <a:gd name="connsiteY1" fmla="*/ 113105 h 125136"/>
                  <a:gd name="connsiteX2" fmla="*/ 126555 w 256733"/>
                  <a:gd name="connsiteY2" fmla="*/ 122630 h 125136"/>
                  <a:gd name="connsiteX3" fmla="*/ 4317 w 256733"/>
                  <a:gd name="connsiteY3" fmla="*/ 119455 h 125136"/>
                  <a:gd name="connsiteX4" fmla="*/ 36067 w 256733"/>
                  <a:gd name="connsiteY4" fmla="*/ 98817 h 125136"/>
                  <a:gd name="connsiteX5" fmla="*/ 118617 w 256733"/>
                  <a:gd name="connsiteY5" fmla="*/ 70242 h 125136"/>
                  <a:gd name="connsiteX6" fmla="*/ 13842 w 256733"/>
                  <a:gd name="connsiteY6" fmla="*/ 90880 h 125136"/>
                  <a:gd name="connsiteX7" fmla="*/ 51942 w 256733"/>
                  <a:gd name="connsiteY7" fmla="*/ 119455 h 125136"/>
                  <a:gd name="connsiteX8" fmla="*/ 190055 w 256733"/>
                  <a:gd name="connsiteY8" fmla="*/ 119455 h 125136"/>
                  <a:gd name="connsiteX9" fmla="*/ 234505 w 256733"/>
                  <a:gd name="connsiteY9" fmla="*/ 76592 h 125136"/>
                  <a:gd name="connsiteX10" fmla="*/ 256730 w 256733"/>
                  <a:gd name="connsiteY10" fmla="*/ 392 h 12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733" h="125136">
                    <a:moveTo>
                      <a:pt x="256730" y="392"/>
                    </a:moveTo>
                    <a:cubicBezTo>
                      <a:pt x="256465" y="6477"/>
                      <a:pt x="254613" y="92732"/>
                      <a:pt x="232917" y="113105"/>
                    </a:cubicBezTo>
                    <a:cubicBezTo>
                      <a:pt x="211221" y="133478"/>
                      <a:pt x="164655" y="121572"/>
                      <a:pt x="126555" y="122630"/>
                    </a:cubicBezTo>
                    <a:cubicBezTo>
                      <a:pt x="88455" y="123688"/>
                      <a:pt x="19398" y="123424"/>
                      <a:pt x="4317" y="119455"/>
                    </a:cubicBezTo>
                    <a:cubicBezTo>
                      <a:pt x="-10764" y="115486"/>
                      <a:pt x="17017" y="107019"/>
                      <a:pt x="36067" y="98817"/>
                    </a:cubicBezTo>
                    <a:cubicBezTo>
                      <a:pt x="55117" y="90615"/>
                      <a:pt x="122321" y="71565"/>
                      <a:pt x="118617" y="70242"/>
                    </a:cubicBezTo>
                    <a:cubicBezTo>
                      <a:pt x="114913" y="68919"/>
                      <a:pt x="24954" y="82678"/>
                      <a:pt x="13842" y="90880"/>
                    </a:cubicBezTo>
                    <a:cubicBezTo>
                      <a:pt x="2729" y="99082"/>
                      <a:pt x="22573" y="114693"/>
                      <a:pt x="51942" y="119455"/>
                    </a:cubicBezTo>
                    <a:cubicBezTo>
                      <a:pt x="81311" y="124217"/>
                      <a:pt x="159628" y="126599"/>
                      <a:pt x="190055" y="119455"/>
                    </a:cubicBezTo>
                    <a:cubicBezTo>
                      <a:pt x="220482" y="112311"/>
                      <a:pt x="225245" y="92467"/>
                      <a:pt x="234505" y="76592"/>
                    </a:cubicBezTo>
                    <a:cubicBezTo>
                      <a:pt x="243765" y="60717"/>
                      <a:pt x="256995" y="-5693"/>
                      <a:pt x="256730" y="3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1865">
                <a:extLst>
                  <a:ext uri="{FF2B5EF4-FFF2-40B4-BE49-F238E27FC236}">
                    <a16:creationId xmlns:a16="http://schemas.microsoft.com/office/drawing/2014/main" id="{999B43B6-5A97-473F-8947-B7D660887286}"/>
                  </a:ext>
                </a:extLst>
              </p:cNvPr>
              <p:cNvSpPr/>
              <p:nvPr/>
            </p:nvSpPr>
            <p:spPr>
              <a:xfrm>
                <a:off x="6584494" y="7392530"/>
                <a:ext cx="167926" cy="307048"/>
              </a:xfrm>
              <a:custGeom>
                <a:avLst/>
                <a:gdLst>
                  <a:gd name="connsiteX0" fmla="*/ 456 w 167926"/>
                  <a:gd name="connsiteY0" fmla="*/ 75070 h 307048"/>
                  <a:gd name="connsiteX1" fmla="*/ 62369 w 167926"/>
                  <a:gd name="connsiteY1" fmla="*/ 458 h 307048"/>
                  <a:gd name="connsiteX2" fmla="*/ 125869 w 167926"/>
                  <a:gd name="connsiteY2" fmla="*/ 51258 h 307048"/>
                  <a:gd name="connsiteX3" fmla="*/ 165556 w 167926"/>
                  <a:gd name="connsiteY3" fmla="*/ 195720 h 307048"/>
                  <a:gd name="connsiteX4" fmla="*/ 157619 w 167926"/>
                  <a:gd name="connsiteY4" fmla="*/ 295733 h 307048"/>
                  <a:gd name="connsiteX5" fmla="*/ 109994 w 167926"/>
                  <a:gd name="connsiteY5" fmla="*/ 302083 h 307048"/>
                  <a:gd name="connsiteX6" fmla="*/ 60781 w 167926"/>
                  <a:gd name="connsiteY6" fmla="*/ 271920 h 307048"/>
                  <a:gd name="connsiteX7" fmla="*/ 149681 w 167926"/>
                  <a:gd name="connsiteY7" fmla="*/ 284620 h 307048"/>
                  <a:gd name="connsiteX8" fmla="*/ 152856 w 167926"/>
                  <a:gd name="connsiteY8" fmla="*/ 230645 h 307048"/>
                  <a:gd name="connsiteX9" fmla="*/ 133806 w 167926"/>
                  <a:gd name="connsiteY9" fmla="*/ 119520 h 307048"/>
                  <a:gd name="connsiteX10" fmla="*/ 95706 w 167926"/>
                  <a:gd name="connsiteY10" fmla="*/ 29033 h 307048"/>
                  <a:gd name="connsiteX11" fmla="*/ 456 w 167926"/>
                  <a:gd name="connsiteY11" fmla="*/ 75070 h 30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926" h="307048">
                    <a:moveTo>
                      <a:pt x="456" y="75070"/>
                    </a:moveTo>
                    <a:cubicBezTo>
                      <a:pt x="-5100" y="70308"/>
                      <a:pt x="41467" y="4427"/>
                      <a:pt x="62369" y="458"/>
                    </a:cubicBezTo>
                    <a:cubicBezTo>
                      <a:pt x="83271" y="-3511"/>
                      <a:pt x="108671" y="18714"/>
                      <a:pt x="125869" y="51258"/>
                    </a:cubicBezTo>
                    <a:cubicBezTo>
                      <a:pt x="143067" y="83802"/>
                      <a:pt x="160264" y="154974"/>
                      <a:pt x="165556" y="195720"/>
                    </a:cubicBezTo>
                    <a:cubicBezTo>
                      <a:pt x="170848" y="236466"/>
                      <a:pt x="166879" y="278006"/>
                      <a:pt x="157619" y="295733"/>
                    </a:cubicBezTo>
                    <a:cubicBezTo>
                      <a:pt x="148359" y="313460"/>
                      <a:pt x="126134" y="306052"/>
                      <a:pt x="109994" y="302083"/>
                    </a:cubicBezTo>
                    <a:cubicBezTo>
                      <a:pt x="93854" y="298114"/>
                      <a:pt x="54167" y="274830"/>
                      <a:pt x="60781" y="271920"/>
                    </a:cubicBezTo>
                    <a:cubicBezTo>
                      <a:pt x="67395" y="269010"/>
                      <a:pt x="134335" y="291499"/>
                      <a:pt x="149681" y="284620"/>
                    </a:cubicBezTo>
                    <a:cubicBezTo>
                      <a:pt x="165027" y="277741"/>
                      <a:pt x="155502" y="258162"/>
                      <a:pt x="152856" y="230645"/>
                    </a:cubicBezTo>
                    <a:cubicBezTo>
                      <a:pt x="150210" y="203128"/>
                      <a:pt x="143331" y="153122"/>
                      <a:pt x="133806" y="119520"/>
                    </a:cubicBezTo>
                    <a:cubicBezTo>
                      <a:pt x="124281" y="85918"/>
                      <a:pt x="115020" y="41468"/>
                      <a:pt x="95706" y="29033"/>
                    </a:cubicBezTo>
                    <a:cubicBezTo>
                      <a:pt x="76392" y="16598"/>
                      <a:pt x="6012" y="79832"/>
                      <a:pt x="456" y="750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1866">
                <a:extLst>
                  <a:ext uri="{FF2B5EF4-FFF2-40B4-BE49-F238E27FC236}">
                    <a16:creationId xmlns:a16="http://schemas.microsoft.com/office/drawing/2014/main" id="{E37D1B34-BB77-4A6C-977C-B63C4741C599}"/>
                  </a:ext>
                </a:extLst>
              </p:cNvPr>
              <p:cNvSpPr/>
              <p:nvPr/>
            </p:nvSpPr>
            <p:spPr>
              <a:xfrm>
                <a:off x="6575730" y="7357309"/>
                <a:ext cx="212623" cy="111919"/>
              </a:xfrm>
              <a:custGeom>
                <a:avLst/>
                <a:gdLst>
                  <a:gd name="connsiteX0" fmla="*/ 1283 w 212623"/>
                  <a:gd name="connsiteY0" fmla="*/ 111879 h 111919"/>
                  <a:gd name="connsiteX1" fmla="*/ 37795 w 212623"/>
                  <a:gd name="connsiteY1" fmla="*/ 10279 h 111919"/>
                  <a:gd name="connsiteX2" fmla="*/ 94945 w 212623"/>
                  <a:gd name="connsiteY2" fmla="*/ 10279 h 111919"/>
                  <a:gd name="connsiteX3" fmla="*/ 152095 w 212623"/>
                  <a:gd name="connsiteY3" fmla="*/ 70604 h 111919"/>
                  <a:gd name="connsiteX4" fmla="*/ 158445 w 212623"/>
                  <a:gd name="connsiteY4" fmla="*/ 53141 h 111919"/>
                  <a:gd name="connsiteX5" fmla="*/ 182258 w 212623"/>
                  <a:gd name="connsiteY5" fmla="*/ 54729 h 111919"/>
                  <a:gd name="connsiteX6" fmla="*/ 212420 w 212623"/>
                  <a:gd name="connsiteY6" fmla="*/ 61079 h 111919"/>
                  <a:gd name="connsiteX7" fmla="*/ 166383 w 212623"/>
                  <a:gd name="connsiteY7" fmla="*/ 22979 h 111919"/>
                  <a:gd name="connsiteX8" fmla="*/ 142570 w 212623"/>
                  <a:gd name="connsiteY8" fmla="*/ 35679 h 111919"/>
                  <a:gd name="connsiteX9" fmla="*/ 83833 w 212623"/>
                  <a:gd name="connsiteY9" fmla="*/ 22979 h 111919"/>
                  <a:gd name="connsiteX10" fmla="*/ 1283 w 212623"/>
                  <a:gd name="connsiteY10" fmla="*/ 111879 h 11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623" h="111919">
                    <a:moveTo>
                      <a:pt x="1283" y="111879"/>
                    </a:moveTo>
                    <a:cubicBezTo>
                      <a:pt x="-6390" y="109762"/>
                      <a:pt x="22185" y="27212"/>
                      <a:pt x="37795" y="10279"/>
                    </a:cubicBezTo>
                    <a:cubicBezTo>
                      <a:pt x="53405" y="-6654"/>
                      <a:pt x="75895" y="225"/>
                      <a:pt x="94945" y="10279"/>
                    </a:cubicBezTo>
                    <a:cubicBezTo>
                      <a:pt x="113995" y="20333"/>
                      <a:pt x="141512" y="63460"/>
                      <a:pt x="152095" y="70604"/>
                    </a:cubicBezTo>
                    <a:cubicBezTo>
                      <a:pt x="162678" y="77748"/>
                      <a:pt x="153418" y="55787"/>
                      <a:pt x="158445" y="53141"/>
                    </a:cubicBezTo>
                    <a:cubicBezTo>
                      <a:pt x="163472" y="50495"/>
                      <a:pt x="173262" y="53406"/>
                      <a:pt x="182258" y="54729"/>
                    </a:cubicBezTo>
                    <a:cubicBezTo>
                      <a:pt x="191254" y="56052"/>
                      <a:pt x="215066" y="66371"/>
                      <a:pt x="212420" y="61079"/>
                    </a:cubicBezTo>
                    <a:cubicBezTo>
                      <a:pt x="209774" y="55787"/>
                      <a:pt x="178025" y="27212"/>
                      <a:pt x="166383" y="22979"/>
                    </a:cubicBezTo>
                    <a:cubicBezTo>
                      <a:pt x="154741" y="18746"/>
                      <a:pt x="156328" y="35679"/>
                      <a:pt x="142570" y="35679"/>
                    </a:cubicBezTo>
                    <a:cubicBezTo>
                      <a:pt x="128812" y="35679"/>
                      <a:pt x="106322" y="13983"/>
                      <a:pt x="83833" y="22979"/>
                    </a:cubicBezTo>
                    <a:cubicBezTo>
                      <a:pt x="61344" y="31975"/>
                      <a:pt x="8956" y="113996"/>
                      <a:pt x="1283" y="1118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1867">
                <a:extLst>
                  <a:ext uri="{FF2B5EF4-FFF2-40B4-BE49-F238E27FC236}">
                    <a16:creationId xmlns:a16="http://schemas.microsoft.com/office/drawing/2014/main" id="{C858DB76-944A-4683-80DD-44A8F6566C62}"/>
                  </a:ext>
                </a:extLst>
              </p:cNvPr>
              <p:cNvSpPr/>
              <p:nvPr/>
            </p:nvSpPr>
            <p:spPr>
              <a:xfrm>
                <a:off x="6657496" y="7513291"/>
                <a:ext cx="130690" cy="230559"/>
              </a:xfrm>
              <a:custGeom>
                <a:avLst/>
                <a:gdLst>
                  <a:gd name="connsiteX0" fmla="*/ 106842 w 130690"/>
                  <a:gd name="connsiteY0" fmla="*/ 347 h 230559"/>
                  <a:gd name="connsiteX1" fmla="*/ 119542 w 130690"/>
                  <a:gd name="connsiteY1" fmla="*/ 140047 h 230559"/>
                  <a:gd name="connsiteX2" fmla="*/ 76679 w 130690"/>
                  <a:gd name="connsiteY2" fmla="*/ 200372 h 230559"/>
                  <a:gd name="connsiteX3" fmla="*/ 36992 w 130690"/>
                  <a:gd name="connsiteY3" fmla="*/ 206722 h 230559"/>
                  <a:gd name="connsiteX4" fmla="*/ 479 w 130690"/>
                  <a:gd name="connsiteY4" fmla="*/ 178147 h 230559"/>
                  <a:gd name="connsiteX5" fmla="*/ 63979 w 130690"/>
                  <a:gd name="connsiteY5" fmla="*/ 230534 h 230559"/>
                  <a:gd name="connsiteX6" fmla="*/ 114779 w 130690"/>
                  <a:gd name="connsiteY6" fmla="*/ 170209 h 230559"/>
                  <a:gd name="connsiteX7" fmla="*/ 130654 w 130690"/>
                  <a:gd name="connsiteY7" fmla="*/ 101947 h 230559"/>
                  <a:gd name="connsiteX8" fmla="*/ 106842 w 130690"/>
                  <a:gd name="connsiteY8" fmla="*/ 347 h 23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690" h="230559">
                    <a:moveTo>
                      <a:pt x="106842" y="347"/>
                    </a:moveTo>
                    <a:cubicBezTo>
                      <a:pt x="104990" y="6697"/>
                      <a:pt x="124569" y="106710"/>
                      <a:pt x="119542" y="140047"/>
                    </a:cubicBezTo>
                    <a:cubicBezTo>
                      <a:pt x="114515" y="173385"/>
                      <a:pt x="90437" y="189259"/>
                      <a:pt x="76679" y="200372"/>
                    </a:cubicBezTo>
                    <a:cubicBezTo>
                      <a:pt x="62921" y="211485"/>
                      <a:pt x="49692" y="210426"/>
                      <a:pt x="36992" y="206722"/>
                    </a:cubicBezTo>
                    <a:cubicBezTo>
                      <a:pt x="24292" y="203018"/>
                      <a:pt x="-4019" y="174178"/>
                      <a:pt x="479" y="178147"/>
                    </a:cubicBezTo>
                    <a:cubicBezTo>
                      <a:pt x="4977" y="182116"/>
                      <a:pt x="44929" y="231857"/>
                      <a:pt x="63979" y="230534"/>
                    </a:cubicBezTo>
                    <a:cubicBezTo>
                      <a:pt x="83029" y="229211"/>
                      <a:pt x="103666" y="191640"/>
                      <a:pt x="114779" y="170209"/>
                    </a:cubicBezTo>
                    <a:cubicBezTo>
                      <a:pt x="125892" y="148778"/>
                      <a:pt x="131183" y="127347"/>
                      <a:pt x="130654" y="101947"/>
                    </a:cubicBezTo>
                    <a:cubicBezTo>
                      <a:pt x="130125" y="76547"/>
                      <a:pt x="108694" y="-6003"/>
                      <a:pt x="106842" y="3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1868">
                <a:extLst>
                  <a:ext uri="{FF2B5EF4-FFF2-40B4-BE49-F238E27FC236}">
                    <a16:creationId xmlns:a16="http://schemas.microsoft.com/office/drawing/2014/main" id="{361FAB88-57BD-4218-954A-FB10ABAD8C6B}"/>
                  </a:ext>
                </a:extLst>
              </p:cNvPr>
              <p:cNvSpPr/>
              <p:nvPr/>
            </p:nvSpPr>
            <p:spPr>
              <a:xfrm>
                <a:off x="6613517" y="7444158"/>
                <a:ext cx="114534" cy="216708"/>
              </a:xfrm>
              <a:custGeom>
                <a:avLst/>
                <a:gdLst>
                  <a:gd name="connsiteX0" fmla="*/ 8 w 114534"/>
                  <a:gd name="connsiteY0" fmla="*/ 12330 h 216708"/>
                  <a:gd name="connsiteX1" fmla="*/ 73033 w 114534"/>
                  <a:gd name="connsiteY1" fmla="*/ 17092 h 216708"/>
                  <a:gd name="connsiteX2" fmla="*/ 112721 w 114534"/>
                  <a:gd name="connsiteY2" fmla="*/ 215530 h 216708"/>
                  <a:gd name="connsiteX3" fmla="*/ 104783 w 114534"/>
                  <a:gd name="connsiteY3" fmla="*/ 96467 h 216708"/>
                  <a:gd name="connsiteX4" fmla="*/ 77796 w 114534"/>
                  <a:gd name="connsiteY4" fmla="*/ 32967 h 216708"/>
                  <a:gd name="connsiteX5" fmla="*/ 8 w 114534"/>
                  <a:gd name="connsiteY5" fmla="*/ 12330 h 2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34" h="216708">
                    <a:moveTo>
                      <a:pt x="8" y="12330"/>
                    </a:moveTo>
                    <a:cubicBezTo>
                      <a:pt x="-786" y="9684"/>
                      <a:pt x="54248" y="-16775"/>
                      <a:pt x="73033" y="17092"/>
                    </a:cubicBezTo>
                    <a:cubicBezTo>
                      <a:pt x="91819" y="50959"/>
                      <a:pt x="107429" y="202301"/>
                      <a:pt x="112721" y="215530"/>
                    </a:cubicBezTo>
                    <a:cubicBezTo>
                      <a:pt x="118013" y="228759"/>
                      <a:pt x="110604" y="126894"/>
                      <a:pt x="104783" y="96467"/>
                    </a:cubicBezTo>
                    <a:cubicBezTo>
                      <a:pt x="98962" y="66040"/>
                      <a:pt x="93935" y="48577"/>
                      <a:pt x="77796" y="32967"/>
                    </a:cubicBezTo>
                    <a:cubicBezTo>
                      <a:pt x="61657" y="17357"/>
                      <a:pt x="802" y="14976"/>
                      <a:pt x="8" y="123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1869">
                <a:extLst>
                  <a:ext uri="{FF2B5EF4-FFF2-40B4-BE49-F238E27FC236}">
                    <a16:creationId xmlns:a16="http://schemas.microsoft.com/office/drawing/2014/main" id="{E5CEA1CE-45E4-486C-A7FD-679693BF09E9}"/>
                  </a:ext>
                </a:extLst>
              </p:cNvPr>
              <p:cNvSpPr/>
              <p:nvPr/>
            </p:nvSpPr>
            <p:spPr>
              <a:xfrm>
                <a:off x="6538241" y="7453296"/>
                <a:ext cx="50185" cy="165152"/>
              </a:xfrm>
              <a:custGeom>
                <a:avLst/>
                <a:gdLst>
                  <a:gd name="connsiteX0" fmla="*/ 49884 w 50185"/>
                  <a:gd name="connsiteY0" fmla="*/ 17 h 165152"/>
                  <a:gd name="connsiteX1" fmla="*/ 672 w 50185"/>
                  <a:gd name="connsiteY1" fmla="*/ 100029 h 165152"/>
                  <a:gd name="connsiteX2" fmla="*/ 21309 w 50185"/>
                  <a:gd name="connsiteY2" fmla="*/ 165117 h 165152"/>
                  <a:gd name="connsiteX3" fmla="*/ 21309 w 50185"/>
                  <a:gd name="connsiteY3" fmla="*/ 107967 h 165152"/>
                  <a:gd name="connsiteX4" fmla="*/ 49884 w 50185"/>
                  <a:gd name="connsiteY4" fmla="*/ 17 h 16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5" h="165152">
                    <a:moveTo>
                      <a:pt x="49884" y="17"/>
                    </a:moveTo>
                    <a:cubicBezTo>
                      <a:pt x="46445" y="-1306"/>
                      <a:pt x="5434" y="72512"/>
                      <a:pt x="672" y="100029"/>
                    </a:cubicBezTo>
                    <a:cubicBezTo>
                      <a:pt x="-4090" y="127546"/>
                      <a:pt x="17870" y="163794"/>
                      <a:pt x="21309" y="165117"/>
                    </a:cubicBezTo>
                    <a:cubicBezTo>
                      <a:pt x="24748" y="166440"/>
                      <a:pt x="16282" y="130721"/>
                      <a:pt x="21309" y="107967"/>
                    </a:cubicBezTo>
                    <a:cubicBezTo>
                      <a:pt x="26336" y="85213"/>
                      <a:pt x="53323" y="1340"/>
                      <a:pt x="49884" y="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1870">
                <a:extLst>
                  <a:ext uri="{FF2B5EF4-FFF2-40B4-BE49-F238E27FC236}">
                    <a16:creationId xmlns:a16="http://schemas.microsoft.com/office/drawing/2014/main" id="{7E16E8DF-5D75-426C-86BB-D0E758BEB523}"/>
                  </a:ext>
                </a:extLst>
              </p:cNvPr>
              <p:cNvSpPr/>
              <p:nvPr/>
            </p:nvSpPr>
            <p:spPr>
              <a:xfrm>
                <a:off x="6548418" y="7497856"/>
                <a:ext cx="98457" cy="180918"/>
              </a:xfrm>
              <a:custGeom>
                <a:avLst/>
                <a:gdLst>
                  <a:gd name="connsiteX0" fmla="*/ 66695 w 98457"/>
                  <a:gd name="connsiteY0" fmla="*/ 180882 h 180918"/>
                  <a:gd name="connsiteX1" fmla="*/ 77807 w 98457"/>
                  <a:gd name="connsiteY1" fmla="*/ 96744 h 180918"/>
                  <a:gd name="connsiteX2" fmla="*/ 73045 w 98457"/>
                  <a:gd name="connsiteY2" fmla="*/ 39594 h 180918"/>
                  <a:gd name="connsiteX3" fmla="*/ 50820 w 98457"/>
                  <a:gd name="connsiteY3" fmla="*/ 20544 h 180918"/>
                  <a:gd name="connsiteX4" fmla="*/ 20 w 98457"/>
                  <a:gd name="connsiteY4" fmla="*/ 63407 h 180918"/>
                  <a:gd name="connsiteX5" fmla="*/ 57170 w 98457"/>
                  <a:gd name="connsiteY5" fmla="*/ 7844 h 180918"/>
                  <a:gd name="connsiteX6" fmla="*/ 98445 w 98457"/>
                  <a:gd name="connsiteY6" fmla="*/ 11019 h 180918"/>
                  <a:gd name="connsiteX7" fmla="*/ 61932 w 98457"/>
                  <a:gd name="connsiteY7" fmla="*/ 106269 h 180918"/>
                  <a:gd name="connsiteX8" fmla="*/ 66695 w 98457"/>
                  <a:gd name="connsiteY8" fmla="*/ 180882 h 18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57" h="180918">
                    <a:moveTo>
                      <a:pt x="66695" y="180882"/>
                    </a:moveTo>
                    <a:cubicBezTo>
                      <a:pt x="69341" y="179294"/>
                      <a:pt x="76749" y="120292"/>
                      <a:pt x="77807" y="96744"/>
                    </a:cubicBezTo>
                    <a:cubicBezTo>
                      <a:pt x="78865" y="73196"/>
                      <a:pt x="77543" y="52294"/>
                      <a:pt x="73045" y="39594"/>
                    </a:cubicBezTo>
                    <a:cubicBezTo>
                      <a:pt x="68547" y="26894"/>
                      <a:pt x="62991" y="16575"/>
                      <a:pt x="50820" y="20544"/>
                    </a:cubicBezTo>
                    <a:cubicBezTo>
                      <a:pt x="38649" y="24513"/>
                      <a:pt x="-1038" y="65524"/>
                      <a:pt x="20" y="63407"/>
                    </a:cubicBezTo>
                    <a:cubicBezTo>
                      <a:pt x="1078" y="61290"/>
                      <a:pt x="40766" y="16575"/>
                      <a:pt x="57170" y="7844"/>
                    </a:cubicBezTo>
                    <a:cubicBezTo>
                      <a:pt x="73574" y="-887"/>
                      <a:pt x="97651" y="-5385"/>
                      <a:pt x="98445" y="11019"/>
                    </a:cubicBezTo>
                    <a:cubicBezTo>
                      <a:pt x="99239" y="27423"/>
                      <a:pt x="62726" y="80340"/>
                      <a:pt x="61932" y="106269"/>
                    </a:cubicBezTo>
                    <a:cubicBezTo>
                      <a:pt x="61138" y="132198"/>
                      <a:pt x="64049" y="182470"/>
                      <a:pt x="66695" y="1808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1871">
                <a:extLst>
                  <a:ext uri="{FF2B5EF4-FFF2-40B4-BE49-F238E27FC236}">
                    <a16:creationId xmlns:a16="http://schemas.microsoft.com/office/drawing/2014/main" id="{6EF76C7C-7C4B-4822-9BBA-6FC2EBE6EC1B}"/>
                  </a:ext>
                </a:extLst>
              </p:cNvPr>
              <p:cNvSpPr/>
              <p:nvPr/>
            </p:nvSpPr>
            <p:spPr>
              <a:xfrm>
                <a:off x="6582916" y="7020985"/>
                <a:ext cx="95907" cy="89799"/>
              </a:xfrm>
              <a:custGeom>
                <a:avLst/>
                <a:gdLst>
                  <a:gd name="connsiteX0" fmla="*/ 447 w 95907"/>
                  <a:gd name="connsiteY0" fmla="*/ 2115 h 89799"/>
                  <a:gd name="connsiteX1" fmla="*/ 94109 w 95907"/>
                  <a:gd name="connsiteY1" fmla="*/ 89428 h 89799"/>
                  <a:gd name="connsiteX2" fmla="*/ 59184 w 95907"/>
                  <a:gd name="connsiteY2" fmla="*/ 32278 h 89799"/>
                  <a:gd name="connsiteX3" fmla="*/ 447 w 95907"/>
                  <a:gd name="connsiteY3" fmla="*/ 2115 h 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07" h="89799">
                    <a:moveTo>
                      <a:pt x="447" y="2115"/>
                    </a:moveTo>
                    <a:cubicBezTo>
                      <a:pt x="6268" y="11640"/>
                      <a:pt x="84320" y="84401"/>
                      <a:pt x="94109" y="89428"/>
                    </a:cubicBezTo>
                    <a:cubicBezTo>
                      <a:pt x="103899" y="94455"/>
                      <a:pt x="71090" y="47095"/>
                      <a:pt x="59184" y="32278"/>
                    </a:cubicBezTo>
                    <a:cubicBezTo>
                      <a:pt x="47278" y="17461"/>
                      <a:pt x="-5374" y="-7410"/>
                      <a:pt x="447" y="21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1872">
                <a:extLst>
                  <a:ext uri="{FF2B5EF4-FFF2-40B4-BE49-F238E27FC236}">
                    <a16:creationId xmlns:a16="http://schemas.microsoft.com/office/drawing/2014/main" id="{1A558985-F4B9-48DB-8994-2F72DAAF766E}"/>
                  </a:ext>
                </a:extLst>
              </p:cNvPr>
              <p:cNvSpPr/>
              <p:nvPr/>
            </p:nvSpPr>
            <p:spPr>
              <a:xfrm>
                <a:off x="7110519" y="7903956"/>
                <a:ext cx="191381" cy="12708"/>
              </a:xfrm>
              <a:custGeom>
                <a:avLst/>
                <a:gdLst>
                  <a:gd name="connsiteX0" fmla="*/ 1481 w 191381"/>
                  <a:gd name="connsiteY0" fmla="*/ 11319 h 12708"/>
                  <a:gd name="connsiteX1" fmla="*/ 188806 w 191381"/>
                  <a:gd name="connsiteY1" fmla="*/ 11319 h 12708"/>
                  <a:gd name="connsiteX2" fmla="*/ 104669 w 191381"/>
                  <a:gd name="connsiteY2" fmla="*/ 207 h 12708"/>
                  <a:gd name="connsiteX3" fmla="*/ 1481 w 191381"/>
                  <a:gd name="connsiteY3" fmla="*/ 11319 h 1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81" h="12708">
                    <a:moveTo>
                      <a:pt x="1481" y="11319"/>
                    </a:moveTo>
                    <a:cubicBezTo>
                      <a:pt x="15504" y="13171"/>
                      <a:pt x="171608" y="13171"/>
                      <a:pt x="188806" y="11319"/>
                    </a:cubicBezTo>
                    <a:cubicBezTo>
                      <a:pt x="206004" y="9467"/>
                      <a:pt x="132450" y="2059"/>
                      <a:pt x="104669" y="207"/>
                    </a:cubicBezTo>
                    <a:cubicBezTo>
                      <a:pt x="76888" y="-1645"/>
                      <a:pt x="-12542" y="9467"/>
                      <a:pt x="1481" y="113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1873">
                <a:extLst>
                  <a:ext uri="{FF2B5EF4-FFF2-40B4-BE49-F238E27FC236}">
                    <a16:creationId xmlns:a16="http://schemas.microsoft.com/office/drawing/2014/main" id="{8F9FEAA6-B12A-4669-93A3-945346B06D07}"/>
                  </a:ext>
                </a:extLst>
              </p:cNvPr>
              <p:cNvSpPr/>
              <p:nvPr/>
            </p:nvSpPr>
            <p:spPr>
              <a:xfrm>
                <a:off x="7115033" y="7921132"/>
                <a:ext cx="376112" cy="434987"/>
              </a:xfrm>
              <a:custGeom>
                <a:avLst/>
                <a:gdLst>
                  <a:gd name="connsiteX0" fmla="*/ 142 w 376112"/>
                  <a:gd name="connsiteY0" fmla="*/ 8431 h 434987"/>
                  <a:gd name="connsiteX1" fmla="*/ 103330 w 376112"/>
                  <a:gd name="connsiteY1" fmla="*/ 17956 h 434987"/>
                  <a:gd name="connsiteX2" fmla="*/ 268430 w 376112"/>
                  <a:gd name="connsiteY2" fmla="*/ 210043 h 434987"/>
                  <a:gd name="connsiteX3" fmla="*/ 368442 w 376112"/>
                  <a:gd name="connsiteY3" fmla="*/ 418006 h 434987"/>
                  <a:gd name="connsiteX4" fmla="*/ 360505 w 376112"/>
                  <a:gd name="connsiteY4" fmla="*/ 405306 h 434987"/>
                  <a:gd name="connsiteX5" fmla="*/ 290655 w 376112"/>
                  <a:gd name="connsiteY5" fmla="*/ 265606 h 434987"/>
                  <a:gd name="connsiteX6" fmla="*/ 174767 w 376112"/>
                  <a:gd name="connsiteY6" fmla="*/ 102093 h 434987"/>
                  <a:gd name="connsiteX7" fmla="*/ 82692 w 376112"/>
                  <a:gd name="connsiteY7" fmla="*/ 19543 h 434987"/>
                  <a:gd name="connsiteX8" fmla="*/ 142 w 376112"/>
                  <a:gd name="connsiteY8" fmla="*/ 8431 h 43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112" h="434987">
                    <a:moveTo>
                      <a:pt x="142" y="8431"/>
                    </a:moveTo>
                    <a:cubicBezTo>
                      <a:pt x="3582" y="8167"/>
                      <a:pt x="58615" y="-15646"/>
                      <a:pt x="103330" y="17956"/>
                    </a:cubicBezTo>
                    <a:cubicBezTo>
                      <a:pt x="148045" y="51558"/>
                      <a:pt x="224245" y="143368"/>
                      <a:pt x="268430" y="210043"/>
                    </a:cubicBezTo>
                    <a:cubicBezTo>
                      <a:pt x="312615" y="276718"/>
                      <a:pt x="353096" y="385462"/>
                      <a:pt x="368442" y="418006"/>
                    </a:cubicBezTo>
                    <a:cubicBezTo>
                      <a:pt x="383788" y="450550"/>
                      <a:pt x="373470" y="430706"/>
                      <a:pt x="360505" y="405306"/>
                    </a:cubicBezTo>
                    <a:cubicBezTo>
                      <a:pt x="347540" y="379906"/>
                      <a:pt x="321611" y="316142"/>
                      <a:pt x="290655" y="265606"/>
                    </a:cubicBezTo>
                    <a:cubicBezTo>
                      <a:pt x="259699" y="215071"/>
                      <a:pt x="209427" y="143103"/>
                      <a:pt x="174767" y="102093"/>
                    </a:cubicBezTo>
                    <a:cubicBezTo>
                      <a:pt x="140107" y="61083"/>
                      <a:pt x="109150" y="34624"/>
                      <a:pt x="82692" y="19543"/>
                    </a:cubicBezTo>
                    <a:cubicBezTo>
                      <a:pt x="56234" y="4462"/>
                      <a:pt x="-3298" y="8695"/>
                      <a:pt x="142" y="84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1874">
                <a:extLst>
                  <a:ext uri="{FF2B5EF4-FFF2-40B4-BE49-F238E27FC236}">
                    <a16:creationId xmlns:a16="http://schemas.microsoft.com/office/drawing/2014/main" id="{9BC3BD5B-87FD-453E-8FCF-A4D3C98CAF86}"/>
                  </a:ext>
                </a:extLst>
              </p:cNvPr>
              <p:cNvSpPr/>
              <p:nvPr/>
            </p:nvSpPr>
            <p:spPr>
              <a:xfrm>
                <a:off x="7185023" y="7934230"/>
                <a:ext cx="243885" cy="391306"/>
              </a:xfrm>
              <a:custGeom>
                <a:avLst/>
                <a:gdLst>
                  <a:gd name="connsiteX0" fmla="*/ 2 w 243885"/>
                  <a:gd name="connsiteY0" fmla="*/ 95 h 391306"/>
                  <a:gd name="connsiteX1" fmla="*/ 180977 w 243885"/>
                  <a:gd name="connsiteY1" fmla="*/ 227108 h 391306"/>
                  <a:gd name="connsiteX2" fmla="*/ 242890 w 243885"/>
                  <a:gd name="connsiteY2" fmla="*/ 390620 h 391306"/>
                  <a:gd name="connsiteX3" fmla="*/ 206377 w 243885"/>
                  <a:gd name="connsiteY3" fmla="*/ 276320 h 391306"/>
                  <a:gd name="connsiteX4" fmla="*/ 50802 w 243885"/>
                  <a:gd name="connsiteY4" fmla="*/ 57245 h 391306"/>
                  <a:gd name="connsiteX5" fmla="*/ 176215 w 243885"/>
                  <a:gd name="connsiteY5" fmla="*/ 196945 h 391306"/>
                  <a:gd name="connsiteX6" fmla="*/ 2 w 243885"/>
                  <a:gd name="connsiteY6" fmla="*/ 95 h 39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85" h="391306">
                    <a:moveTo>
                      <a:pt x="2" y="95"/>
                    </a:moveTo>
                    <a:cubicBezTo>
                      <a:pt x="796" y="5122"/>
                      <a:pt x="140496" y="162021"/>
                      <a:pt x="180977" y="227108"/>
                    </a:cubicBezTo>
                    <a:cubicBezTo>
                      <a:pt x="221458" y="292195"/>
                      <a:pt x="238657" y="382418"/>
                      <a:pt x="242890" y="390620"/>
                    </a:cubicBezTo>
                    <a:cubicBezTo>
                      <a:pt x="247123" y="398822"/>
                      <a:pt x="238392" y="331883"/>
                      <a:pt x="206377" y="276320"/>
                    </a:cubicBezTo>
                    <a:cubicBezTo>
                      <a:pt x="174362" y="220758"/>
                      <a:pt x="55829" y="70474"/>
                      <a:pt x="50802" y="57245"/>
                    </a:cubicBezTo>
                    <a:cubicBezTo>
                      <a:pt x="45775" y="44016"/>
                      <a:pt x="183094" y="203030"/>
                      <a:pt x="176215" y="196945"/>
                    </a:cubicBezTo>
                    <a:cubicBezTo>
                      <a:pt x="169336" y="190860"/>
                      <a:pt x="-792" y="-4932"/>
                      <a:pt x="2" y="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1875">
                <a:extLst>
                  <a:ext uri="{FF2B5EF4-FFF2-40B4-BE49-F238E27FC236}">
                    <a16:creationId xmlns:a16="http://schemas.microsoft.com/office/drawing/2014/main" id="{B259455F-9878-4F19-9EC9-4CB7115AB11A}"/>
                  </a:ext>
                </a:extLst>
              </p:cNvPr>
              <p:cNvSpPr/>
              <p:nvPr/>
            </p:nvSpPr>
            <p:spPr>
              <a:xfrm>
                <a:off x="7186887" y="7960590"/>
                <a:ext cx="240737" cy="324077"/>
              </a:xfrm>
              <a:custGeom>
                <a:avLst/>
                <a:gdLst>
                  <a:gd name="connsiteX0" fmla="*/ 7663 w 240737"/>
                  <a:gd name="connsiteY0" fmla="*/ 723 h 324077"/>
                  <a:gd name="connsiteX1" fmla="*/ 60051 w 240737"/>
                  <a:gd name="connsiteY1" fmla="*/ 132485 h 324077"/>
                  <a:gd name="connsiteX2" fmla="*/ 217213 w 240737"/>
                  <a:gd name="connsiteY2" fmla="*/ 292823 h 324077"/>
                  <a:gd name="connsiteX3" fmla="*/ 226738 w 240737"/>
                  <a:gd name="connsiteY3" fmla="*/ 318223 h 324077"/>
                  <a:gd name="connsiteX4" fmla="*/ 88626 w 240737"/>
                  <a:gd name="connsiteY4" fmla="*/ 218210 h 324077"/>
                  <a:gd name="connsiteX5" fmla="*/ 9251 w 240737"/>
                  <a:gd name="connsiteY5" fmla="*/ 84860 h 324077"/>
                  <a:gd name="connsiteX6" fmla="*/ 7663 w 240737"/>
                  <a:gd name="connsiteY6" fmla="*/ 723 h 32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37" h="324077">
                    <a:moveTo>
                      <a:pt x="7663" y="723"/>
                    </a:moveTo>
                    <a:cubicBezTo>
                      <a:pt x="16130" y="8661"/>
                      <a:pt x="25126" y="83802"/>
                      <a:pt x="60051" y="132485"/>
                    </a:cubicBezTo>
                    <a:cubicBezTo>
                      <a:pt x="94976" y="181168"/>
                      <a:pt x="189432" y="261867"/>
                      <a:pt x="217213" y="292823"/>
                    </a:cubicBezTo>
                    <a:cubicBezTo>
                      <a:pt x="244994" y="323779"/>
                      <a:pt x="248169" y="330658"/>
                      <a:pt x="226738" y="318223"/>
                    </a:cubicBezTo>
                    <a:cubicBezTo>
                      <a:pt x="205307" y="305788"/>
                      <a:pt x="124874" y="257104"/>
                      <a:pt x="88626" y="218210"/>
                    </a:cubicBezTo>
                    <a:cubicBezTo>
                      <a:pt x="52378" y="179316"/>
                      <a:pt x="23274" y="117668"/>
                      <a:pt x="9251" y="84860"/>
                    </a:cubicBezTo>
                    <a:cubicBezTo>
                      <a:pt x="-4772" y="52052"/>
                      <a:pt x="-804" y="-7215"/>
                      <a:pt x="7663" y="7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1876">
                <a:extLst>
                  <a:ext uri="{FF2B5EF4-FFF2-40B4-BE49-F238E27FC236}">
                    <a16:creationId xmlns:a16="http://schemas.microsoft.com/office/drawing/2014/main" id="{80BC8254-ED26-400C-9FD4-00AD2EB82CF1}"/>
                  </a:ext>
                </a:extLst>
              </p:cNvPr>
              <p:cNvSpPr/>
              <p:nvPr/>
            </p:nvSpPr>
            <p:spPr>
              <a:xfrm>
                <a:off x="7307251" y="8210439"/>
                <a:ext cx="175575" cy="320770"/>
              </a:xfrm>
              <a:custGeom>
                <a:avLst/>
                <a:gdLst>
                  <a:gd name="connsiteX0" fmla="*/ 12 w 175575"/>
                  <a:gd name="connsiteY0" fmla="*/ 111 h 320770"/>
                  <a:gd name="connsiteX1" fmla="*/ 136537 w 175575"/>
                  <a:gd name="connsiteY1" fmla="*/ 106474 h 320770"/>
                  <a:gd name="connsiteX2" fmla="*/ 168287 w 175575"/>
                  <a:gd name="connsiteY2" fmla="*/ 265224 h 320770"/>
                  <a:gd name="connsiteX3" fmla="*/ 157174 w 175575"/>
                  <a:gd name="connsiteY3" fmla="*/ 311261 h 320770"/>
                  <a:gd name="connsiteX4" fmla="*/ 103199 w 175575"/>
                  <a:gd name="connsiteY4" fmla="*/ 300149 h 320770"/>
                  <a:gd name="connsiteX5" fmla="*/ 25412 w 175575"/>
                  <a:gd name="connsiteY5" fmla="*/ 106474 h 320770"/>
                  <a:gd name="connsiteX6" fmla="*/ 55574 w 175575"/>
                  <a:gd name="connsiteY6" fmla="*/ 231886 h 320770"/>
                  <a:gd name="connsiteX7" fmla="*/ 171462 w 175575"/>
                  <a:gd name="connsiteY7" fmla="*/ 317611 h 320770"/>
                  <a:gd name="connsiteX8" fmla="*/ 147649 w 175575"/>
                  <a:gd name="connsiteY8" fmla="*/ 203311 h 320770"/>
                  <a:gd name="connsiteX9" fmla="*/ 128599 w 175575"/>
                  <a:gd name="connsiteY9" fmla="*/ 125524 h 320770"/>
                  <a:gd name="connsiteX10" fmla="*/ 12 w 175575"/>
                  <a:gd name="connsiteY10" fmla="*/ 111 h 3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575" h="320770">
                    <a:moveTo>
                      <a:pt x="12" y="111"/>
                    </a:moveTo>
                    <a:cubicBezTo>
                      <a:pt x="1335" y="-3064"/>
                      <a:pt x="108491" y="62289"/>
                      <a:pt x="136537" y="106474"/>
                    </a:cubicBezTo>
                    <a:cubicBezTo>
                      <a:pt x="164583" y="150660"/>
                      <a:pt x="164848" y="231093"/>
                      <a:pt x="168287" y="265224"/>
                    </a:cubicBezTo>
                    <a:cubicBezTo>
                      <a:pt x="171726" y="299355"/>
                      <a:pt x="168022" y="305440"/>
                      <a:pt x="157174" y="311261"/>
                    </a:cubicBezTo>
                    <a:cubicBezTo>
                      <a:pt x="146326" y="317082"/>
                      <a:pt x="125159" y="334280"/>
                      <a:pt x="103199" y="300149"/>
                    </a:cubicBezTo>
                    <a:cubicBezTo>
                      <a:pt x="81239" y="266018"/>
                      <a:pt x="33349" y="117851"/>
                      <a:pt x="25412" y="106474"/>
                    </a:cubicBezTo>
                    <a:cubicBezTo>
                      <a:pt x="17475" y="95097"/>
                      <a:pt x="31232" y="196697"/>
                      <a:pt x="55574" y="231886"/>
                    </a:cubicBezTo>
                    <a:cubicBezTo>
                      <a:pt x="79916" y="267076"/>
                      <a:pt x="156116" y="322374"/>
                      <a:pt x="171462" y="317611"/>
                    </a:cubicBezTo>
                    <a:cubicBezTo>
                      <a:pt x="186808" y="312848"/>
                      <a:pt x="154793" y="235326"/>
                      <a:pt x="147649" y="203311"/>
                    </a:cubicBezTo>
                    <a:cubicBezTo>
                      <a:pt x="140505" y="171297"/>
                      <a:pt x="153470" y="159126"/>
                      <a:pt x="128599" y="125524"/>
                    </a:cubicBezTo>
                    <a:cubicBezTo>
                      <a:pt x="103728" y="91922"/>
                      <a:pt x="-1311" y="3286"/>
                      <a:pt x="12" y="1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1877">
                <a:extLst>
                  <a:ext uri="{FF2B5EF4-FFF2-40B4-BE49-F238E27FC236}">
                    <a16:creationId xmlns:a16="http://schemas.microsoft.com/office/drawing/2014/main" id="{FF1761E3-F70C-4B94-9D57-B9251D0D2E03}"/>
                  </a:ext>
                </a:extLst>
              </p:cNvPr>
              <p:cNvSpPr/>
              <p:nvPr/>
            </p:nvSpPr>
            <p:spPr>
              <a:xfrm>
                <a:off x="7295641" y="8182479"/>
                <a:ext cx="38642" cy="193057"/>
              </a:xfrm>
              <a:custGeom>
                <a:avLst/>
                <a:gdLst>
                  <a:gd name="connsiteX0" fmla="*/ 2097 w 38642"/>
                  <a:gd name="connsiteY0" fmla="*/ 2671 h 193057"/>
                  <a:gd name="connsiteX1" fmla="*/ 38609 w 38642"/>
                  <a:gd name="connsiteY1" fmla="*/ 191584 h 193057"/>
                  <a:gd name="connsiteX2" fmla="*/ 8447 w 38642"/>
                  <a:gd name="connsiteY2" fmla="*/ 86809 h 193057"/>
                  <a:gd name="connsiteX3" fmla="*/ 2097 w 38642"/>
                  <a:gd name="connsiteY3" fmla="*/ 2671 h 1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42" h="193057">
                    <a:moveTo>
                      <a:pt x="2097" y="2671"/>
                    </a:moveTo>
                    <a:cubicBezTo>
                      <a:pt x="7124" y="20133"/>
                      <a:pt x="37551" y="177561"/>
                      <a:pt x="38609" y="191584"/>
                    </a:cubicBezTo>
                    <a:cubicBezTo>
                      <a:pt x="39667" y="205607"/>
                      <a:pt x="15061" y="115649"/>
                      <a:pt x="8447" y="86809"/>
                    </a:cubicBezTo>
                    <a:cubicBezTo>
                      <a:pt x="1833" y="57969"/>
                      <a:pt x="-2930" y="-14791"/>
                      <a:pt x="2097" y="26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1878">
                <a:extLst>
                  <a:ext uri="{FF2B5EF4-FFF2-40B4-BE49-F238E27FC236}">
                    <a16:creationId xmlns:a16="http://schemas.microsoft.com/office/drawing/2014/main" id="{BC2FEF8F-9409-42F2-8D7E-57B81D119E6B}"/>
                  </a:ext>
                </a:extLst>
              </p:cNvPr>
              <p:cNvSpPr/>
              <p:nvPr/>
            </p:nvSpPr>
            <p:spPr>
              <a:xfrm>
                <a:off x="6988884" y="8009599"/>
                <a:ext cx="132665" cy="434574"/>
              </a:xfrm>
              <a:custGeom>
                <a:avLst/>
                <a:gdLst>
                  <a:gd name="connsiteX0" fmla="*/ 51679 w 132665"/>
                  <a:gd name="connsiteY0" fmla="*/ 5689 h 434574"/>
                  <a:gd name="connsiteX1" fmla="*/ 132641 w 132665"/>
                  <a:gd name="connsiteY1" fmla="*/ 415264 h 434574"/>
                  <a:gd name="connsiteX2" fmla="*/ 59616 w 132665"/>
                  <a:gd name="connsiteY2" fmla="*/ 354939 h 434574"/>
                  <a:gd name="connsiteX3" fmla="*/ 879 w 132665"/>
                  <a:gd name="connsiteY3" fmla="*/ 239051 h 434574"/>
                  <a:gd name="connsiteX4" fmla="*/ 105654 w 132665"/>
                  <a:gd name="connsiteY4" fmla="*/ 397801 h 434574"/>
                  <a:gd name="connsiteX5" fmla="*/ 123116 w 132665"/>
                  <a:gd name="connsiteY5" fmla="*/ 358114 h 434574"/>
                  <a:gd name="connsiteX6" fmla="*/ 123116 w 132665"/>
                  <a:gd name="connsiteY6" fmla="*/ 342239 h 434574"/>
                  <a:gd name="connsiteX7" fmla="*/ 94541 w 132665"/>
                  <a:gd name="connsiteY7" fmla="*/ 277151 h 434574"/>
                  <a:gd name="connsiteX8" fmla="*/ 77079 w 132665"/>
                  <a:gd name="connsiteY8" fmla="*/ 181901 h 434574"/>
                  <a:gd name="connsiteX9" fmla="*/ 51679 w 132665"/>
                  <a:gd name="connsiteY9" fmla="*/ 5689 h 43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665" h="434574">
                    <a:moveTo>
                      <a:pt x="51679" y="5689"/>
                    </a:moveTo>
                    <a:cubicBezTo>
                      <a:pt x="60939" y="44583"/>
                      <a:pt x="131318" y="357056"/>
                      <a:pt x="132641" y="415264"/>
                    </a:cubicBezTo>
                    <a:cubicBezTo>
                      <a:pt x="133964" y="473472"/>
                      <a:pt x="81576" y="384308"/>
                      <a:pt x="59616" y="354939"/>
                    </a:cubicBezTo>
                    <a:cubicBezTo>
                      <a:pt x="37656" y="325570"/>
                      <a:pt x="-6794" y="231907"/>
                      <a:pt x="879" y="239051"/>
                    </a:cubicBezTo>
                    <a:cubicBezTo>
                      <a:pt x="8552" y="246195"/>
                      <a:pt x="85281" y="377957"/>
                      <a:pt x="105654" y="397801"/>
                    </a:cubicBezTo>
                    <a:cubicBezTo>
                      <a:pt x="126027" y="417645"/>
                      <a:pt x="120206" y="367374"/>
                      <a:pt x="123116" y="358114"/>
                    </a:cubicBezTo>
                    <a:cubicBezTo>
                      <a:pt x="126026" y="348854"/>
                      <a:pt x="127878" y="355733"/>
                      <a:pt x="123116" y="342239"/>
                    </a:cubicBezTo>
                    <a:cubicBezTo>
                      <a:pt x="118354" y="328745"/>
                      <a:pt x="102214" y="303874"/>
                      <a:pt x="94541" y="277151"/>
                    </a:cubicBezTo>
                    <a:cubicBezTo>
                      <a:pt x="86868" y="250428"/>
                      <a:pt x="84487" y="225293"/>
                      <a:pt x="77079" y="181901"/>
                    </a:cubicBezTo>
                    <a:cubicBezTo>
                      <a:pt x="69671" y="138509"/>
                      <a:pt x="42419" y="-33205"/>
                      <a:pt x="51679" y="56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1879">
                <a:extLst>
                  <a:ext uri="{FF2B5EF4-FFF2-40B4-BE49-F238E27FC236}">
                    <a16:creationId xmlns:a16="http://schemas.microsoft.com/office/drawing/2014/main" id="{6921FFC6-EC15-446C-ADD8-6CD91BF9AC4C}"/>
                  </a:ext>
                </a:extLst>
              </p:cNvPr>
              <p:cNvSpPr/>
              <p:nvPr/>
            </p:nvSpPr>
            <p:spPr>
              <a:xfrm>
                <a:off x="6977489" y="8005374"/>
                <a:ext cx="53554" cy="268600"/>
              </a:xfrm>
              <a:custGeom>
                <a:avLst/>
                <a:gdLst>
                  <a:gd name="connsiteX0" fmla="*/ 53549 w 53554"/>
                  <a:gd name="connsiteY0" fmla="*/ 389 h 268600"/>
                  <a:gd name="connsiteX1" fmla="*/ 7511 w 53554"/>
                  <a:gd name="connsiteY1" fmla="*/ 257564 h 268600"/>
                  <a:gd name="connsiteX2" fmla="*/ 4336 w 53554"/>
                  <a:gd name="connsiteY2" fmla="*/ 200414 h 268600"/>
                  <a:gd name="connsiteX3" fmla="*/ 53549 w 53554"/>
                  <a:gd name="connsiteY3" fmla="*/ 389 h 26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54" h="268600">
                    <a:moveTo>
                      <a:pt x="53549" y="389"/>
                    </a:moveTo>
                    <a:cubicBezTo>
                      <a:pt x="54078" y="9914"/>
                      <a:pt x="15713" y="224227"/>
                      <a:pt x="7511" y="257564"/>
                    </a:cubicBezTo>
                    <a:cubicBezTo>
                      <a:pt x="-691" y="290902"/>
                      <a:pt x="-2808" y="241954"/>
                      <a:pt x="4336" y="200414"/>
                    </a:cubicBezTo>
                    <a:cubicBezTo>
                      <a:pt x="11480" y="158874"/>
                      <a:pt x="53020" y="-9136"/>
                      <a:pt x="53549" y="3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1880">
                <a:extLst>
                  <a:ext uri="{FF2B5EF4-FFF2-40B4-BE49-F238E27FC236}">
                    <a16:creationId xmlns:a16="http://schemas.microsoft.com/office/drawing/2014/main" id="{F5D8C2CE-4904-4A58-933B-A1B34EDA2E57}"/>
                  </a:ext>
                </a:extLst>
              </p:cNvPr>
              <p:cNvSpPr/>
              <p:nvPr/>
            </p:nvSpPr>
            <p:spPr>
              <a:xfrm>
                <a:off x="7036656" y="7966075"/>
                <a:ext cx="138343" cy="220806"/>
              </a:xfrm>
              <a:custGeom>
                <a:avLst/>
                <a:gdLst>
                  <a:gd name="connsiteX0" fmla="*/ 732 w 138343"/>
                  <a:gd name="connsiteY0" fmla="*/ 0 h 220806"/>
                  <a:gd name="connsiteX1" fmla="*/ 45182 w 138343"/>
                  <a:gd name="connsiteY1" fmla="*/ 30163 h 220806"/>
                  <a:gd name="connsiteX2" fmla="*/ 103919 w 138343"/>
                  <a:gd name="connsiteY2" fmla="*/ 98425 h 220806"/>
                  <a:gd name="connsiteX3" fmla="*/ 135669 w 138343"/>
                  <a:gd name="connsiteY3" fmla="*/ 219075 h 220806"/>
                  <a:gd name="connsiteX4" fmla="*/ 135669 w 138343"/>
                  <a:gd name="connsiteY4" fmla="*/ 165100 h 220806"/>
                  <a:gd name="connsiteX5" fmla="*/ 127732 w 138343"/>
                  <a:gd name="connsiteY5" fmla="*/ 100013 h 220806"/>
                  <a:gd name="connsiteX6" fmla="*/ 81694 w 138343"/>
                  <a:gd name="connsiteY6" fmla="*/ 30163 h 220806"/>
                  <a:gd name="connsiteX7" fmla="*/ 732 w 138343"/>
                  <a:gd name="connsiteY7" fmla="*/ 0 h 22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343" h="220806">
                    <a:moveTo>
                      <a:pt x="732" y="0"/>
                    </a:moveTo>
                    <a:cubicBezTo>
                      <a:pt x="-5353" y="0"/>
                      <a:pt x="27984" y="13759"/>
                      <a:pt x="45182" y="30163"/>
                    </a:cubicBezTo>
                    <a:cubicBezTo>
                      <a:pt x="62380" y="46567"/>
                      <a:pt x="88838" y="66940"/>
                      <a:pt x="103919" y="98425"/>
                    </a:cubicBezTo>
                    <a:cubicBezTo>
                      <a:pt x="119000" y="129910"/>
                      <a:pt x="130377" y="207963"/>
                      <a:pt x="135669" y="219075"/>
                    </a:cubicBezTo>
                    <a:cubicBezTo>
                      <a:pt x="140961" y="230188"/>
                      <a:pt x="136992" y="184944"/>
                      <a:pt x="135669" y="165100"/>
                    </a:cubicBezTo>
                    <a:cubicBezTo>
                      <a:pt x="134346" y="145256"/>
                      <a:pt x="136728" y="122502"/>
                      <a:pt x="127732" y="100013"/>
                    </a:cubicBezTo>
                    <a:cubicBezTo>
                      <a:pt x="118736" y="77524"/>
                      <a:pt x="102861" y="46832"/>
                      <a:pt x="81694" y="30163"/>
                    </a:cubicBezTo>
                    <a:cubicBezTo>
                      <a:pt x="60527" y="13494"/>
                      <a:pt x="6817" y="0"/>
                      <a:pt x="73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1881">
                <a:extLst>
                  <a:ext uri="{FF2B5EF4-FFF2-40B4-BE49-F238E27FC236}">
                    <a16:creationId xmlns:a16="http://schemas.microsoft.com/office/drawing/2014/main" id="{A9CF677E-45F7-4F30-897B-88958F3892CD}"/>
                  </a:ext>
                </a:extLst>
              </p:cNvPr>
              <p:cNvSpPr/>
              <p:nvPr/>
            </p:nvSpPr>
            <p:spPr>
              <a:xfrm>
                <a:off x="7043482" y="7983475"/>
                <a:ext cx="81988" cy="192445"/>
              </a:xfrm>
              <a:custGeom>
                <a:avLst/>
                <a:gdLst>
                  <a:gd name="connsiteX0" fmla="*/ 256 w 81988"/>
                  <a:gd name="connsiteY0" fmla="*/ 63 h 192445"/>
                  <a:gd name="connsiteX1" fmla="*/ 81218 w 81988"/>
                  <a:gd name="connsiteY1" fmla="*/ 71500 h 192445"/>
                  <a:gd name="connsiteX2" fmla="*/ 41531 w 81988"/>
                  <a:gd name="connsiteY2" fmla="*/ 190563 h 192445"/>
                  <a:gd name="connsiteX3" fmla="*/ 49468 w 81988"/>
                  <a:gd name="connsiteY3" fmla="*/ 139763 h 192445"/>
                  <a:gd name="connsiteX4" fmla="*/ 60581 w 81988"/>
                  <a:gd name="connsiteY4" fmla="*/ 76263 h 192445"/>
                  <a:gd name="connsiteX5" fmla="*/ 55818 w 81988"/>
                  <a:gd name="connsiteY5" fmla="*/ 58800 h 192445"/>
                  <a:gd name="connsiteX6" fmla="*/ 256 w 81988"/>
                  <a:gd name="connsiteY6" fmla="*/ 63 h 1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88" h="192445">
                    <a:moveTo>
                      <a:pt x="256" y="63"/>
                    </a:moveTo>
                    <a:cubicBezTo>
                      <a:pt x="4489" y="2180"/>
                      <a:pt x="74339" y="39750"/>
                      <a:pt x="81218" y="71500"/>
                    </a:cubicBezTo>
                    <a:cubicBezTo>
                      <a:pt x="88097" y="103250"/>
                      <a:pt x="46823" y="179186"/>
                      <a:pt x="41531" y="190563"/>
                    </a:cubicBezTo>
                    <a:cubicBezTo>
                      <a:pt x="36239" y="201940"/>
                      <a:pt x="46293" y="158813"/>
                      <a:pt x="49468" y="139763"/>
                    </a:cubicBezTo>
                    <a:cubicBezTo>
                      <a:pt x="52643" y="120713"/>
                      <a:pt x="59523" y="89757"/>
                      <a:pt x="60581" y="76263"/>
                    </a:cubicBezTo>
                    <a:cubicBezTo>
                      <a:pt x="61639" y="62769"/>
                      <a:pt x="66137" y="68060"/>
                      <a:pt x="55818" y="58800"/>
                    </a:cubicBezTo>
                    <a:cubicBezTo>
                      <a:pt x="45499" y="49540"/>
                      <a:pt x="-3977" y="-2054"/>
                      <a:pt x="256" y="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1882">
                <a:extLst>
                  <a:ext uri="{FF2B5EF4-FFF2-40B4-BE49-F238E27FC236}">
                    <a16:creationId xmlns:a16="http://schemas.microsoft.com/office/drawing/2014/main" id="{25EB53CF-4201-4BB5-9025-2E0433CEDBCA}"/>
                  </a:ext>
                </a:extLst>
              </p:cNvPr>
              <p:cNvSpPr/>
              <p:nvPr/>
            </p:nvSpPr>
            <p:spPr>
              <a:xfrm>
                <a:off x="7182946" y="8053355"/>
                <a:ext cx="243986" cy="528292"/>
              </a:xfrm>
              <a:custGeom>
                <a:avLst/>
                <a:gdLst>
                  <a:gd name="connsiteX0" fmla="*/ 492 w 243986"/>
                  <a:gd name="connsiteY0" fmla="*/ 33 h 528292"/>
                  <a:gd name="connsiteX1" fmla="*/ 59229 w 243986"/>
                  <a:gd name="connsiteY1" fmla="*/ 149258 h 528292"/>
                  <a:gd name="connsiteX2" fmla="*/ 124317 w 243986"/>
                  <a:gd name="connsiteY2" fmla="*/ 352458 h 528292"/>
                  <a:gd name="connsiteX3" fmla="*/ 243379 w 243986"/>
                  <a:gd name="connsiteY3" fmla="*/ 525495 h 528292"/>
                  <a:gd name="connsiteX4" fmla="*/ 167179 w 243986"/>
                  <a:gd name="connsiteY4" fmla="*/ 446120 h 528292"/>
                  <a:gd name="connsiteX5" fmla="*/ 89392 w 243986"/>
                  <a:gd name="connsiteY5" fmla="*/ 273083 h 528292"/>
                  <a:gd name="connsiteX6" fmla="*/ 33829 w 243986"/>
                  <a:gd name="connsiteY6" fmla="*/ 136558 h 528292"/>
                  <a:gd name="connsiteX7" fmla="*/ 492 w 243986"/>
                  <a:gd name="connsiteY7" fmla="*/ 33 h 5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986" h="528292">
                    <a:moveTo>
                      <a:pt x="492" y="33"/>
                    </a:moveTo>
                    <a:cubicBezTo>
                      <a:pt x="4725" y="2150"/>
                      <a:pt x="38592" y="90521"/>
                      <a:pt x="59229" y="149258"/>
                    </a:cubicBezTo>
                    <a:cubicBezTo>
                      <a:pt x="79866" y="207995"/>
                      <a:pt x="93625" y="289752"/>
                      <a:pt x="124317" y="352458"/>
                    </a:cubicBezTo>
                    <a:cubicBezTo>
                      <a:pt x="155009" y="415164"/>
                      <a:pt x="236235" y="509885"/>
                      <a:pt x="243379" y="525495"/>
                    </a:cubicBezTo>
                    <a:cubicBezTo>
                      <a:pt x="250523" y="541105"/>
                      <a:pt x="192843" y="488189"/>
                      <a:pt x="167179" y="446120"/>
                    </a:cubicBezTo>
                    <a:cubicBezTo>
                      <a:pt x="141515" y="404051"/>
                      <a:pt x="111617" y="324677"/>
                      <a:pt x="89392" y="273083"/>
                    </a:cubicBezTo>
                    <a:cubicBezTo>
                      <a:pt x="67167" y="221489"/>
                      <a:pt x="47323" y="177304"/>
                      <a:pt x="33829" y="136558"/>
                    </a:cubicBezTo>
                    <a:cubicBezTo>
                      <a:pt x="20335" y="95812"/>
                      <a:pt x="-3741" y="-2084"/>
                      <a:pt x="492" y="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1883">
                <a:extLst>
                  <a:ext uri="{FF2B5EF4-FFF2-40B4-BE49-F238E27FC236}">
                    <a16:creationId xmlns:a16="http://schemas.microsoft.com/office/drawing/2014/main" id="{2D495A54-5BE0-4916-8C91-9668BDFEA395}"/>
                  </a:ext>
                </a:extLst>
              </p:cNvPr>
              <p:cNvSpPr/>
              <p:nvPr/>
            </p:nvSpPr>
            <p:spPr>
              <a:xfrm>
                <a:off x="7121032" y="8082593"/>
                <a:ext cx="91625" cy="402556"/>
              </a:xfrm>
              <a:custGeom>
                <a:avLst/>
                <a:gdLst>
                  <a:gd name="connsiteX0" fmla="*/ 493 w 91625"/>
                  <a:gd name="connsiteY0" fmla="*/ 957 h 402556"/>
                  <a:gd name="connsiteX1" fmla="*/ 89393 w 91625"/>
                  <a:gd name="connsiteY1" fmla="*/ 383545 h 402556"/>
                  <a:gd name="connsiteX2" fmla="*/ 63993 w 91625"/>
                  <a:gd name="connsiteY2" fmla="*/ 337507 h 402556"/>
                  <a:gd name="connsiteX3" fmla="*/ 54468 w 91625"/>
                  <a:gd name="connsiteY3" fmla="*/ 275595 h 402556"/>
                  <a:gd name="connsiteX4" fmla="*/ 493 w 91625"/>
                  <a:gd name="connsiteY4" fmla="*/ 957 h 40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625" h="402556">
                    <a:moveTo>
                      <a:pt x="493" y="957"/>
                    </a:moveTo>
                    <a:cubicBezTo>
                      <a:pt x="6314" y="18949"/>
                      <a:pt x="78810" y="327453"/>
                      <a:pt x="89393" y="383545"/>
                    </a:cubicBezTo>
                    <a:cubicBezTo>
                      <a:pt x="99976" y="439637"/>
                      <a:pt x="69814" y="355499"/>
                      <a:pt x="63993" y="337507"/>
                    </a:cubicBezTo>
                    <a:cubicBezTo>
                      <a:pt x="58172" y="319515"/>
                      <a:pt x="66903" y="327453"/>
                      <a:pt x="54468" y="275595"/>
                    </a:cubicBezTo>
                    <a:cubicBezTo>
                      <a:pt x="42033" y="223737"/>
                      <a:pt x="-5328" y="-17035"/>
                      <a:pt x="493" y="9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1884">
                <a:extLst>
                  <a:ext uri="{FF2B5EF4-FFF2-40B4-BE49-F238E27FC236}">
                    <a16:creationId xmlns:a16="http://schemas.microsoft.com/office/drawing/2014/main" id="{87EC5DB3-523A-4855-9EDB-387CEDBEDA70}"/>
                  </a:ext>
                </a:extLst>
              </p:cNvPr>
              <p:cNvSpPr/>
              <p:nvPr/>
            </p:nvSpPr>
            <p:spPr>
              <a:xfrm>
                <a:off x="7181505" y="8075540"/>
                <a:ext cx="72009" cy="384298"/>
              </a:xfrm>
              <a:custGeom>
                <a:avLst/>
                <a:gdLst>
                  <a:gd name="connsiteX0" fmla="*/ 1933 w 72009"/>
                  <a:gd name="connsiteY0" fmla="*/ 3248 h 384298"/>
                  <a:gd name="connsiteX1" fmla="*/ 70195 w 72009"/>
                  <a:gd name="connsiteY1" fmla="*/ 363610 h 384298"/>
                  <a:gd name="connsiteX2" fmla="*/ 51145 w 72009"/>
                  <a:gd name="connsiteY2" fmla="*/ 335035 h 384298"/>
                  <a:gd name="connsiteX3" fmla="*/ 38445 w 72009"/>
                  <a:gd name="connsiteY3" fmla="*/ 290585 h 384298"/>
                  <a:gd name="connsiteX4" fmla="*/ 20983 w 72009"/>
                  <a:gd name="connsiteY4" fmla="*/ 190573 h 384298"/>
                  <a:gd name="connsiteX5" fmla="*/ 1933 w 72009"/>
                  <a:gd name="connsiteY5" fmla="*/ 3248 h 38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09" h="384298">
                    <a:moveTo>
                      <a:pt x="1933" y="3248"/>
                    </a:moveTo>
                    <a:cubicBezTo>
                      <a:pt x="10135" y="32088"/>
                      <a:pt x="61993" y="308312"/>
                      <a:pt x="70195" y="363610"/>
                    </a:cubicBezTo>
                    <a:cubicBezTo>
                      <a:pt x="78397" y="418908"/>
                      <a:pt x="56437" y="347206"/>
                      <a:pt x="51145" y="335035"/>
                    </a:cubicBezTo>
                    <a:cubicBezTo>
                      <a:pt x="45853" y="322864"/>
                      <a:pt x="43472" y="314662"/>
                      <a:pt x="38445" y="290585"/>
                    </a:cubicBezTo>
                    <a:cubicBezTo>
                      <a:pt x="33418" y="266508"/>
                      <a:pt x="28127" y="235287"/>
                      <a:pt x="20983" y="190573"/>
                    </a:cubicBezTo>
                    <a:cubicBezTo>
                      <a:pt x="13839" y="145859"/>
                      <a:pt x="-6269" y="-25592"/>
                      <a:pt x="1933" y="32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1885">
                <a:extLst>
                  <a:ext uri="{FF2B5EF4-FFF2-40B4-BE49-F238E27FC236}">
                    <a16:creationId xmlns:a16="http://schemas.microsoft.com/office/drawing/2014/main" id="{615C2646-7980-4572-A466-65867340850E}"/>
                  </a:ext>
                </a:extLst>
              </p:cNvPr>
              <p:cNvSpPr/>
              <p:nvPr/>
            </p:nvSpPr>
            <p:spPr>
              <a:xfrm>
                <a:off x="7430916" y="8281926"/>
                <a:ext cx="120025" cy="176300"/>
              </a:xfrm>
              <a:custGeom>
                <a:avLst/>
                <a:gdLst>
                  <a:gd name="connsiteX0" fmla="*/ 172 w 120025"/>
                  <a:gd name="connsiteY0" fmla="*/ 62 h 176300"/>
                  <a:gd name="connsiteX1" fmla="*/ 73197 w 120025"/>
                  <a:gd name="connsiteY1" fmla="*/ 160399 h 176300"/>
                  <a:gd name="connsiteX2" fmla="*/ 119234 w 120025"/>
                  <a:gd name="connsiteY2" fmla="*/ 168337 h 176300"/>
                  <a:gd name="connsiteX3" fmla="*/ 95422 w 120025"/>
                  <a:gd name="connsiteY3" fmla="*/ 141349 h 176300"/>
                  <a:gd name="connsiteX4" fmla="*/ 172 w 120025"/>
                  <a:gd name="connsiteY4" fmla="*/ 62 h 1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25" h="176300">
                    <a:moveTo>
                      <a:pt x="172" y="62"/>
                    </a:moveTo>
                    <a:cubicBezTo>
                      <a:pt x="-3532" y="3237"/>
                      <a:pt x="53353" y="132353"/>
                      <a:pt x="73197" y="160399"/>
                    </a:cubicBezTo>
                    <a:cubicBezTo>
                      <a:pt x="93041" y="188445"/>
                      <a:pt x="115530" y="171512"/>
                      <a:pt x="119234" y="168337"/>
                    </a:cubicBezTo>
                    <a:cubicBezTo>
                      <a:pt x="122938" y="165162"/>
                      <a:pt x="113414" y="166749"/>
                      <a:pt x="95422" y="141349"/>
                    </a:cubicBezTo>
                    <a:cubicBezTo>
                      <a:pt x="77430" y="115949"/>
                      <a:pt x="3876" y="-3113"/>
                      <a:pt x="172" y="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1886">
                <a:extLst>
                  <a:ext uri="{FF2B5EF4-FFF2-40B4-BE49-F238E27FC236}">
                    <a16:creationId xmlns:a16="http://schemas.microsoft.com/office/drawing/2014/main" id="{34AD20C0-A80B-4A8A-88BB-80F03AF37266}"/>
                  </a:ext>
                </a:extLst>
              </p:cNvPr>
              <p:cNvSpPr/>
              <p:nvPr/>
            </p:nvSpPr>
            <p:spPr>
              <a:xfrm>
                <a:off x="7237108" y="8470656"/>
                <a:ext cx="47944" cy="271286"/>
              </a:xfrm>
              <a:custGeom>
                <a:avLst/>
                <a:gdLst>
                  <a:gd name="connsiteX0" fmla="*/ 47930 w 47944"/>
                  <a:gd name="connsiteY0" fmla="*/ 244 h 271286"/>
                  <a:gd name="connsiteX1" fmla="*/ 8242 w 47944"/>
                  <a:gd name="connsiteY1" fmla="*/ 257419 h 271286"/>
                  <a:gd name="connsiteX2" fmla="*/ 3480 w 47944"/>
                  <a:gd name="connsiteY2" fmla="*/ 211382 h 271286"/>
                  <a:gd name="connsiteX3" fmla="*/ 47930 w 47944"/>
                  <a:gd name="connsiteY3" fmla="*/ 244 h 27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44" h="271286">
                    <a:moveTo>
                      <a:pt x="47930" y="244"/>
                    </a:moveTo>
                    <a:cubicBezTo>
                      <a:pt x="48724" y="7917"/>
                      <a:pt x="15650" y="222229"/>
                      <a:pt x="8242" y="257419"/>
                    </a:cubicBezTo>
                    <a:cubicBezTo>
                      <a:pt x="834" y="292609"/>
                      <a:pt x="-3399" y="254774"/>
                      <a:pt x="3480" y="211382"/>
                    </a:cubicBezTo>
                    <a:cubicBezTo>
                      <a:pt x="10359" y="167990"/>
                      <a:pt x="47136" y="-7429"/>
                      <a:pt x="47930" y="2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1887">
                <a:extLst>
                  <a:ext uri="{FF2B5EF4-FFF2-40B4-BE49-F238E27FC236}">
                    <a16:creationId xmlns:a16="http://schemas.microsoft.com/office/drawing/2014/main" id="{88EBAAD3-2235-4745-9381-BFCBEAAC833E}"/>
                  </a:ext>
                </a:extLst>
              </p:cNvPr>
              <p:cNvSpPr/>
              <p:nvPr/>
            </p:nvSpPr>
            <p:spPr>
              <a:xfrm>
                <a:off x="7217713" y="8451470"/>
                <a:ext cx="45101" cy="271852"/>
              </a:xfrm>
              <a:custGeom>
                <a:avLst/>
                <a:gdLst>
                  <a:gd name="connsiteX0" fmla="*/ 45100 w 45101"/>
                  <a:gd name="connsiteY0" fmla="*/ 380 h 271852"/>
                  <a:gd name="connsiteX1" fmla="*/ 3825 w 45101"/>
                  <a:gd name="connsiteY1" fmla="*/ 260730 h 271852"/>
                  <a:gd name="connsiteX2" fmla="*/ 5412 w 45101"/>
                  <a:gd name="connsiteY2" fmla="*/ 203580 h 271852"/>
                  <a:gd name="connsiteX3" fmla="*/ 45100 w 45101"/>
                  <a:gd name="connsiteY3" fmla="*/ 380 h 27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101" h="271852">
                    <a:moveTo>
                      <a:pt x="45100" y="380"/>
                    </a:moveTo>
                    <a:cubicBezTo>
                      <a:pt x="44835" y="9905"/>
                      <a:pt x="10440" y="226863"/>
                      <a:pt x="3825" y="260730"/>
                    </a:cubicBezTo>
                    <a:cubicBezTo>
                      <a:pt x="-2790" y="294597"/>
                      <a:pt x="120" y="244061"/>
                      <a:pt x="5412" y="203580"/>
                    </a:cubicBezTo>
                    <a:cubicBezTo>
                      <a:pt x="10704" y="163099"/>
                      <a:pt x="45365" y="-9145"/>
                      <a:pt x="45100" y="3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1888">
                <a:extLst>
                  <a:ext uri="{FF2B5EF4-FFF2-40B4-BE49-F238E27FC236}">
                    <a16:creationId xmlns:a16="http://schemas.microsoft.com/office/drawing/2014/main" id="{90D7A3D7-311D-4545-8B1E-BE73C5BC1E12}"/>
                  </a:ext>
                </a:extLst>
              </p:cNvPr>
              <p:cNvSpPr/>
              <p:nvPr/>
            </p:nvSpPr>
            <p:spPr>
              <a:xfrm>
                <a:off x="7124685" y="8455789"/>
                <a:ext cx="104793" cy="199778"/>
              </a:xfrm>
              <a:custGeom>
                <a:avLst/>
                <a:gdLst>
                  <a:gd name="connsiteX0" fmla="*/ 104790 w 104793"/>
                  <a:gd name="connsiteY0" fmla="*/ 10349 h 199778"/>
                  <a:gd name="connsiteX1" fmla="*/ 30178 w 104793"/>
                  <a:gd name="connsiteY1" fmla="*/ 19874 h 199778"/>
                  <a:gd name="connsiteX2" fmla="*/ 15 w 104793"/>
                  <a:gd name="connsiteY2" fmla="*/ 199261 h 199778"/>
                  <a:gd name="connsiteX3" fmla="*/ 27003 w 104793"/>
                  <a:gd name="connsiteY3" fmla="*/ 72261 h 199778"/>
                  <a:gd name="connsiteX4" fmla="*/ 104790 w 104793"/>
                  <a:gd name="connsiteY4" fmla="*/ 10349 h 1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93" h="199778">
                    <a:moveTo>
                      <a:pt x="104790" y="10349"/>
                    </a:moveTo>
                    <a:cubicBezTo>
                      <a:pt x="105319" y="1618"/>
                      <a:pt x="47640" y="-11611"/>
                      <a:pt x="30178" y="19874"/>
                    </a:cubicBezTo>
                    <a:cubicBezTo>
                      <a:pt x="12716" y="51359"/>
                      <a:pt x="544" y="190530"/>
                      <a:pt x="15" y="199261"/>
                    </a:cubicBezTo>
                    <a:cubicBezTo>
                      <a:pt x="-514" y="207992"/>
                      <a:pt x="12186" y="103746"/>
                      <a:pt x="27003" y="72261"/>
                    </a:cubicBezTo>
                    <a:cubicBezTo>
                      <a:pt x="41820" y="40776"/>
                      <a:pt x="104261" y="19080"/>
                      <a:pt x="104790" y="103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1889">
                <a:extLst>
                  <a:ext uri="{FF2B5EF4-FFF2-40B4-BE49-F238E27FC236}">
                    <a16:creationId xmlns:a16="http://schemas.microsoft.com/office/drawing/2014/main" id="{48C3E616-CDB3-4E18-B7C8-6E72CD72BDD8}"/>
                  </a:ext>
                </a:extLst>
              </p:cNvPr>
              <p:cNvSpPr/>
              <p:nvPr/>
            </p:nvSpPr>
            <p:spPr>
              <a:xfrm>
                <a:off x="7091182" y="8442106"/>
                <a:ext cx="90673" cy="258997"/>
              </a:xfrm>
              <a:custGeom>
                <a:avLst/>
                <a:gdLst>
                  <a:gd name="connsiteX0" fmla="*/ 181 w 90673"/>
                  <a:gd name="connsiteY0" fmla="*/ 258982 h 258997"/>
                  <a:gd name="connsiteX1" fmla="*/ 25581 w 90673"/>
                  <a:gd name="connsiteY1" fmla="*/ 55782 h 258997"/>
                  <a:gd name="connsiteX2" fmla="*/ 36693 w 90673"/>
                  <a:gd name="connsiteY2" fmla="*/ 28794 h 258997"/>
                  <a:gd name="connsiteX3" fmla="*/ 90668 w 90673"/>
                  <a:gd name="connsiteY3" fmla="*/ 219 h 258997"/>
                  <a:gd name="connsiteX4" fmla="*/ 39868 w 90673"/>
                  <a:gd name="connsiteY4" fmla="*/ 44669 h 258997"/>
                  <a:gd name="connsiteX5" fmla="*/ 181 w 90673"/>
                  <a:gd name="connsiteY5" fmla="*/ 258982 h 25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73" h="258997">
                    <a:moveTo>
                      <a:pt x="181" y="258982"/>
                    </a:moveTo>
                    <a:cubicBezTo>
                      <a:pt x="-2200" y="260834"/>
                      <a:pt x="19496" y="94147"/>
                      <a:pt x="25581" y="55782"/>
                    </a:cubicBezTo>
                    <a:cubicBezTo>
                      <a:pt x="31666" y="17417"/>
                      <a:pt x="25845" y="38054"/>
                      <a:pt x="36693" y="28794"/>
                    </a:cubicBezTo>
                    <a:cubicBezTo>
                      <a:pt x="47541" y="19533"/>
                      <a:pt x="90139" y="-2427"/>
                      <a:pt x="90668" y="219"/>
                    </a:cubicBezTo>
                    <a:cubicBezTo>
                      <a:pt x="91197" y="2865"/>
                      <a:pt x="53097" y="4452"/>
                      <a:pt x="39868" y="44669"/>
                    </a:cubicBezTo>
                    <a:cubicBezTo>
                      <a:pt x="26639" y="84886"/>
                      <a:pt x="2562" y="257130"/>
                      <a:pt x="181" y="2589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1890">
                <a:extLst>
                  <a:ext uri="{FF2B5EF4-FFF2-40B4-BE49-F238E27FC236}">
                    <a16:creationId xmlns:a16="http://schemas.microsoft.com/office/drawing/2014/main" id="{0778FC50-B29E-40EB-ACCB-204060919126}"/>
                  </a:ext>
                </a:extLst>
              </p:cNvPr>
              <p:cNvSpPr/>
              <p:nvPr/>
            </p:nvSpPr>
            <p:spPr>
              <a:xfrm>
                <a:off x="7119635" y="8565568"/>
                <a:ext cx="122571" cy="175981"/>
              </a:xfrm>
              <a:custGeom>
                <a:avLst/>
                <a:gdLst>
                  <a:gd name="connsiteX0" fmla="*/ 122540 w 122571"/>
                  <a:gd name="connsiteY0" fmla="*/ 2170 h 175981"/>
                  <a:gd name="connsiteX1" fmla="*/ 66978 w 122571"/>
                  <a:gd name="connsiteY1" fmla="*/ 43445 h 175981"/>
                  <a:gd name="connsiteX2" fmla="*/ 89203 w 122571"/>
                  <a:gd name="connsiteY2" fmla="*/ 167270 h 175981"/>
                  <a:gd name="connsiteX3" fmla="*/ 303 w 122571"/>
                  <a:gd name="connsiteY3" fmla="*/ 164095 h 175981"/>
                  <a:gd name="connsiteX4" fmla="*/ 60628 w 122571"/>
                  <a:gd name="connsiteY4" fmla="*/ 151395 h 175981"/>
                  <a:gd name="connsiteX5" fmla="*/ 74915 w 122571"/>
                  <a:gd name="connsiteY5" fmla="*/ 100595 h 175981"/>
                  <a:gd name="connsiteX6" fmla="*/ 122540 w 122571"/>
                  <a:gd name="connsiteY6" fmla="*/ 2170 h 17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71" h="175981">
                    <a:moveTo>
                      <a:pt x="122540" y="2170"/>
                    </a:moveTo>
                    <a:cubicBezTo>
                      <a:pt x="121217" y="-7355"/>
                      <a:pt x="72534" y="15928"/>
                      <a:pt x="66978" y="43445"/>
                    </a:cubicBezTo>
                    <a:cubicBezTo>
                      <a:pt x="61422" y="70962"/>
                      <a:pt x="100315" y="147162"/>
                      <a:pt x="89203" y="167270"/>
                    </a:cubicBezTo>
                    <a:cubicBezTo>
                      <a:pt x="78091" y="187378"/>
                      <a:pt x="5065" y="166741"/>
                      <a:pt x="303" y="164095"/>
                    </a:cubicBezTo>
                    <a:cubicBezTo>
                      <a:pt x="-4459" y="161449"/>
                      <a:pt x="48193" y="161978"/>
                      <a:pt x="60628" y="151395"/>
                    </a:cubicBezTo>
                    <a:cubicBezTo>
                      <a:pt x="73063" y="140812"/>
                      <a:pt x="66977" y="123349"/>
                      <a:pt x="74915" y="100595"/>
                    </a:cubicBezTo>
                    <a:cubicBezTo>
                      <a:pt x="82852" y="77841"/>
                      <a:pt x="123863" y="11695"/>
                      <a:pt x="122540" y="21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1891">
                <a:extLst>
                  <a:ext uri="{FF2B5EF4-FFF2-40B4-BE49-F238E27FC236}">
                    <a16:creationId xmlns:a16="http://schemas.microsoft.com/office/drawing/2014/main" id="{A2F73B3E-5409-4308-B256-FE766A227A7F}"/>
                  </a:ext>
                </a:extLst>
              </p:cNvPr>
              <p:cNvSpPr/>
              <p:nvPr/>
            </p:nvSpPr>
            <p:spPr>
              <a:xfrm>
                <a:off x="7144563" y="8488022"/>
                <a:ext cx="88107" cy="205285"/>
              </a:xfrm>
              <a:custGeom>
                <a:avLst/>
                <a:gdLst>
                  <a:gd name="connsiteX0" fmla="*/ 84912 w 88107"/>
                  <a:gd name="connsiteY0" fmla="*/ 1928 h 205285"/>
                  <a:gd name="connsiteX1" fmla="*/ 7125 w 88107"/>
                  <a:gd name="connsiteY1" fmla="*/ 120991 h 205285"/>
                  <a:gd name="connsiteX2" fmla="*/ 7125 w 88107"/>
                  <a:gd name="connsiteY2" fmla="*/ 205128 h 205285"/>
                  <a:gd name="connsiteX3" fmla="*/ 38875 w 88107"/>
                  <a:gd name="connsiteY3" fmla="*/ 100353 h 205285"/>
                  <a:gd name="connsiteX4" fmla="*/ 69037 w 88107"/>
                  <a:gd name="connsiteY4" fmla="*/ 51141 h 205285"/>
                  <a:gd name="connsiteX5" fmla="*/ 84912 w 88107"/>
                  <a:gd name="connsiteY5" fmla="*/ 1928 h 20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07" h="205285">
                    <a:moveTo>
                      <a:pt x="84912" y="1928"/>
                    </a:moveTo>
                    <a:cubicBezTo>
                      <a:pt x="74593" y="13570"/>
                      <a:pt x="20089" y="87125"/>
                      <a:pt x="7125" y="120991"/>
                    </a:cubicBezTo>
                    <a:cubicBezTo>
                      <a:pt x="-5839" y="154857"/>
                      <a:pt x="1833" y="208568"/>
                      <a:pt x="7125" y="205128"/>
                    </a:cubicBezTo>
                    <a:cubicBezTo>
                      <a:pt x="12417" y="201688"/>
                      <a:pt x="28556" y="126017"/>
                      <a:pt x="38875" y="100353"/>
                    </a:cubicBezTo>
                    <a:cubicBezTo>
                      <a:pt x="49194" y="74689"/>
                      <a:pt x="60041" y="67810"/>
                      <a:pt x="69037" y="51141"/>
                    </a:cubicBezTo>
                    <a:cubicBezTo>
                      <a:pt x="78033" y="34472"/>
                      <a:pt x="95231" y="-9714"/>
                      <a:pt x="84912" y="19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1892">
                <a:extLst>
                  <a:ext uri="{FF2B5EF4-FFF2-40B4-BE49-F238E27FC236}">
                    <a16:creationId xmlns:a16="http://schemas.microsoft.com/office/drawing/2014/main" id="{F431F381-D5C1-4833-9E29-46C2B418E879}"/>
                  </a:ext>
                </a:extLst>
              </p:cNvPr>
              <p:cNvSpPr/>
              <p:nvPr/>
            </p:nvSpPr>
            <p:spPr>
              <a:xfrm>
                <a:off x="7262785" y="8535981"/>
                <a:ext cx="94075" cy="179429"/>
              </a:xfrm>
              <a:custGeom>
                <a:avLst/>
                <a:gdLst>
                  <a:gd name="connsiteX0" fmla="*/ 93690 w 94075"/>
                  <a:gd name="connsiteY0" fmla="*/ 7 h 179429"/>
                  <a:gd name="connsiteX1" fmla="*/ 4790 w 94075"/>
                  <a:gd name="connsiteY1" fmla="*/ 80969 h 179429"/>
                  <a:gd name="connsiteX2" fmla="*/ 12728 w 94075"/>
                  <a:gd name="connsiteY2" fmla="*/ 179394 h 179429"/>
                  <a:gd name="connsiteX3" fmla="*/ 19078 w 94075"/>
                  <a:gd name="connsiteY3" fmla="*/ 92082 h 179429"/>
                  <a:gd name="connsiteX4" fmla="*/ 36540 w 94075"/>
                  <a:gd name="connsiteY4" fmla="*/ 76207 h 179429"/>
                  <a:gd name="connsiteX5" fmla="*/ 93690 w 94075"/>
                  <a:gd name="connsiteY5" fmla="*/ 7 h 17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75" h="179429">
                    <a:moveTo>
                      <a:pt x="93690" y="7"/>
                    </a:moveTo>
                    <a:cubicBezTo>
                      <a:pt x="88398" y="801"/>
                      <a:pt x="18284" y="51071"/>
                      <a:pt x="4790" y="80969"/>
                    </a:cubicBezTo>
                    <a:cubicBezTo>
                      <a:pt x="-8704" y="110867"/>
                      <a:pt x="10347" y="177542"/>
                      <a:pt x="12728" y="179394"/>
                    </a:cubicBezTo>
                    <a:cubicBezTo>
                      <a:pt x="15109" y="181246"/>
                      <a:pt x="15109" y="109280"/>
                      <a:pt x="19078" y="92082"/>
                    </a:cubicBezTo>
                    <a:cubicBezTo>
                      <a:pt x="23047" y="74884"/>
                      <a:pt x="24898" y="88907"/>
                      <a:pt x="36540" y="76207"/>
                    </a:cubicBezTo>
                    <a:cubicBezTo>
                      <a:pt x="48182" y="63507"/>
                      <a:pt x="98982" y="-787"/>
                      <a:pt x="93690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1893">
                <a:extLst>
                  <a:ext uri="{FF2B5EF4-FFF2-40B4-BE49-F238E27FC236}">
                    <a16:creationId xmlns:a16="http://schemas.microsoft.com/office/drawing/2014/main" id="{D7D6CF1E-697C-4956-B332-B0BA9099800B}"/>
                  </a:ext>
                </a:extLst>
              </p:cNvPr>
              <p:cNvSpPr/>
              <p:nvPr/>
            </p:nvSpPr>
            <p:spPr>
              <a:xfrm>
                <a:off x="7289228" y="8580666"/>
                <a:ext cx="196368" cy="109412"/>
              </a:xfrm>
              <a:custGeom>
                <a:avLst/>
                <a:gdLst>
                  <a:gd name="connsiteX0" fmla="*/ 195835 w 196368"/>
                  <a:gd name="connsiteY0" fmla="*/ 58509 h 109412"/>
                  <a:gd name="connsiteX1" fmla="*/ 151385 w 196368"/>
                  <a:gd name="connsiteY1" fmla="*/ 7709 h 109412"/>
                  <a:gd name="connsiteX2" fmla="*/ 41847 w 196368"/>
                  <a:gd name="connsiteY2" fmla="*/ 52159 h 109412"/>
                  <a:gd name="connsiteX3" fmla="*/ 14860 w 196368"/>
                  <a:gd name="connsiteY3" fmla="*/ 109309 h 109412"/>
                  <a:gd name="connsiteX4" fmla="*/ 2160 w 196368"/>
                  <a:gd name="connsiteY4" fmla="*/ 64859 h 109412"/>
                  <a:gd name="connsiteX5" fmla="*/ 59310 w 196368"/>
                  <a:gd name="connsiteY5" fmla="*/ 15647 h 109412"/>
                  <a:gd name="connsiteX6" fmla="*/ 168847 w 196368"/>
                  <a:gd name="connsiteY6" fmla="*/ 1359 h 109412"/>
                  <a:gd name="connsiteX7" fmla="*/ 195835 w 196368"/>
                  <a:gd name="connsiteY7" fmla="*/ 58509 h 109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68" h="109412">
                    <a:moveTo>
                      <a:pt x="195835" y="58509"/>
                    </a:moveTo>
                    <a:cubicBezTo>
                      <a:pt x="192925" y="59567"/>
                      <a:pt x="177050" y="8767"/>
                      <a:pt x="151385" y="7709"/>
                    </a:cubicBezTo>
                    <a:cubicBezTo>
                      <a:pt x="125720" y="6651"/>
                      <a:pt x="64601" y="35226"/>
                      <a:pt x="41847" y="52159"/>
                    </a:cubicBezTo>
                    <a:cubicBezTo>
                      <a:pt x="19093" y="69092"/>
                      <a:pt x="21474" y="107192"/>
                      <a:pt x="14860" y="109309"/>
                    </a:cubicBezTo>
                    <a:cubicBezTo>
                      <a:pt x="8246" y="111426"/>
                      <a:pt x="-5248" y="80469"/>
                      <a:pt x="2160" y="64859"/>
                    </a:cubicBezTo>
                    <a:cubicBezTo>
                      <a:pt x="9568" y="49249"/>
                      <a:pt x="31529" y="26230"/>
                      <a:pt x="59310" y="15647"/>
                    </a:cubicBezTo>
                    <a:cubicBezTo>
                      <a:pt x="87091" y="5064"/>
                      <a:pt x="147945" y="-3403"/>
                      <a:pt x="168847" y="1359"/>
                    </a:cubicBezTo>
                    <a:cubicBezTo>
                      <a:pt x="189749" y="6121"/>
                      <a:pt x="198745" y="57451"/>
                      <a:pt x="195835" y="5850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1894">
                <a:extLst>
                  <a:ext uri="{FF2B5EF4-FFF2-40B4-BE49-F238E27FC236}">
                    <a16:creationId xmlns:a16="http://schemas.microsoft.com/office/drawing/2014/main" id="{14C6F116-3264-4EE4-8521-B6AAC7F36779}"/>
                  </a:ext>
                </a:extLst>
              </p:cNvPr>
              <p:cNvSpPr/>
              <p:nvPr/>
            </p:nvSpPr>
            <p:spPr>
              <a:xfrm>
                <a:off x="7200485" y="8632717"/>
                <a:ext cx="243388" cy="168738"/>
              </a:xfrm>
              <a:custGeom>
                <a:avLst/>
                <a:gdLst>
                  <a:gd name="connsiteX0" fmla="*/ 243303 w 243388"/>
                  <a:gd name="connsiteY0" fmla="*/ 108 h 168738"/>
                  <a:gd name="connsiteX1" fmla="*/ 151228 w 243388"/>
                  <a:gd name="connsiteY1" fmla="*/ 84246 h 168738"/>
                  <a:gd name="connsiteX2" fmla="*/ 62328 w 243388"/>
                  <a:gd name="connsiteY2" fmla="*/ 123933 h 168738"/>
                  <a:gd name="connsiteX3" fmla="*/ 415 w 243388"/>
                  <a:gd name="connsiteY3" fmla="*/ 168383 h 168738"/>
                  <a:gd name="connsiteX4" fmla="*/ 92490 w 243388"/>
                  <a:gd name="connsiteY4" fmla="*/ 98533 h 168738"/>
                  <a:gd name="connsiteX5" fmla="*/ 167103 w 243388"/>
                  <a:gd name="connsiteY5" fmla="*/ 66783 h 168738"/>
                  <a:gd name="connsiteX6" fmla="*/ 243303 w 243388"/>
                  <a:gd name="connsiteY6" fmla="*/ 108 h 16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88" h="168738">
                    <a:moveTo>
                      <a:pt x="243303" y="108"/>
                    </a:moveTo>
                    <a:cubicBezTo>
                      <a:pt x="240657" y="3018"/>
                      <a:pt x="181390" y="63609"/>
                      <a:pt x="151228" y="84246"/>
                    </a:cubicBezTo>
                    <a:cubicBezTo>
                      <a:pt x="121066" y="104883"/>
                      <a:pt x="87463" y="109910"/>
                      <a:pt x="62328" y="123933"/>
                    </a:cubicBezTo>
                    <a:cubicBezTo>
                      <a:pt x="37193" y="137956"/>
                      <a:pt x="-4612" y="172616"/>
                      <a:pt x="415" y="168383"/>
                    </a:cubicBezTo>
                    <a:cubicBezTo>
                      <a:pt x="5442" y="164150"/>
                      <a:pt x="64709" y="115466"/>
                      <a:pt x="92490" y="98533"/>
                    </a:cubicBezTo>
                    <a:cubicBezTo>
                      <a:pt x="120271" y="81600"/>
                      <a:pt x="147524" y="80012"/>
                      <a:pt x="167103" y="66783"/>
                    </a:cubicBezTo>
                    <a:cubicBezTo>
                      <a:pt x="186682" y="53554"/>
                      <a:pt x="245949" y="-2802"/>
                      <a:pt x="243303" y="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1895">
                <a:extLst>
                  <a:ext uri="{FF2B5EF4-FFF2-40B4-BE49-F238E27FC236}">
                    <a16:creationId xmlns:a16="http://schemas.microsoft.com/office/drawing/2014/main" id="{30B29854-8B67-49D2-A5D7-D743680C6D8C}"/>
                  </a:ext>
                </a:extLst>
              </p:cNvPr>
              <p:cNvSpPr/>
              <p:nvPr/>
            </p:nvSpPr>
            <p:spPr>
              <a:xfrm>
                <a:off x="7308497" y="8622958"/>
                <a:ext cx="124205" cy="84795"/>
              </a:xfrm>
              <a:custGeom>
                <a:avLst/>
                <a:gdLst>
                  <a:gd name="connsiteX0" fmla="*/ 124178 w 124205"/>
                  <a:gd name="connsiteY0" fmla="*/ 342 h 84795"/>
                  <a:gd name="connsiteX1" fmla="*/ 8291 w 124205"/>
                  <a:gd name="connsiteY1" fmla="*/ 82892 h 84795"/>
                  <a:gd name="connsiteX2" fmla="*/ 19403 w 124205"/>
                  <a:gd name="connsiteY2" fmla="*/ 54317 h 84795"/>
                  <a:gd name="connsiteX3" fmla="*/ 124178 w 124205"/>
                  <a:gd name="connsiteY3" fmla="*/ 342 h 8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05" h="84795">
                    <a:moveTo>
                      <a:pt x="124178" y="342"/>
                    </a:moveTo>
                    <a:cubicBezTo>
                      <a:pt x="122326" y="5105"/>
                      <a:pt x="25753" y="73896"/>
                      <a:pt x="8291" y="82892"/>
                    </a:cubicBezTo>
                    <a:cubicBezTo>
                      <a:pt x="-9172" y="91888"/>
                      <a:pt x="4057" y="66752"/>
                      <a:pt x="19403" y="54317"/>
                    </a:cubicBezTo>
                    <a:cubicBezTo>
                      <a:pt x="34749" y="41882"/>
                      <a:pt x="126030" y="-4421"/>
                      <a:pt x="124178" y="34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1896">
                <a:extLst>
                  <a:ext uri="{FF2B5EF4-FFF2-40B4-BE49-F238E27FC236}">
                    <a16:creationId xmlns:a16="http://schemas.microsoft.com/office/drawing/2014/main" id="{0AEC0EE6-B393-408B-A3D3-F9A42AA7FB98}"/>
                  </a:ext>
                </a:extLst>
              </p:cNvPr>
              <p:cNvSpPr/>
              <p:nvPr/>
            </p:nvSpPr>
            <p:spPr>
              <a:xfrm>
                <a:off x="7186958" y="8669876"/>
                <a:ext cx="262578" cy="153476"/>
              </a:xfrm>
              <a:custGeom>
                <a:avLst/>
                <a:gdLst>
                  <a:gd name="connsiteX0" fmla="*/ 261592 w 262578"/>
                  <a:gd name="connsiteY0" fmla="*/ 1049 h 153476"/>
                  <a:gd name="connsiteX1" fmla="*/ 93317 w 262578"/>
                  <a:gd name="connsiteY1" fmla="*/ 123287 h 153476"/>
                  <a:gd name="connsiteX2" fmla="*/ 1242 w 262578"/>
                  <a:gd name="connsiteY2" fmla="*/ 150274 h 153476"/>
                  <a:gd name="connsiteX3" fmla="*/ 156817 w 262578"/>
                  <a:gd name="connsiteY3" fmla="*/ 67724 h 153476"/>
                  <a:gd name="connsiteX4" fmla="*/ 261592 w 262578"/>
                  <a:gd name="connsiteY4" fmla="*/ 1049 h 15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578" h="153476">
                    <a:moveTo>
                      <a:pt x="261592" y="1049"/>
                    </a:moveTo>
                    <a:cubicBezTo>
                      <a:pt x="251009" y="10309"/>
                      <a:pt x="136709" y="98416"/>
                      <a:pt x="93317" y="123287"/>
                    </a:cubicBezTo>
                    <a:cubicBezTo>
                      <a:pt x="49925" y="148158"/>
                      <a:pt x="-9341" y="159534"/>
                      <a:pt x="1242" y="150274"/>
                    </a:cubicBezTo>
                    <a:cubicBezTo>
                      <a:pt x="11825" y="141014"/>
                      <a:pt x="118717" y="89155"/>
                      <a:pt x="156817" y="67724"/>
                    </a:cubicBezTo>
                    <a:cubicBezTo>
                      <a:pt x="194917" y="46293"/>
                      <a:pt x="272175" y="-8211"/>
                      <a:pt x="261592" y="10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1897">
                <a:extLst>
                  <a:ext uri="{FF2B5EF4-FFF2-40B4-BE49-F238E27FC236}">
                    <a16:creationId xmlns:a16="http://schemas.microsoft.com/office/drawing/2014/main" id="{C597D90C-90D4-49AA-9CE5-1BD3147CBC8C}"/>
                  </a:ext>
                </a:extLst>
              </p:cNvPr>
              <p:cNvSpPr/>
              <p:nvPr/>
            </p:nvSpPr>
            <p:spPr>
              <a:xfrm>
                <a:off x="7149398" y="8742151"/>
                <a:ext cx="275152" cy="120893"/>
              </a:xfrm>
              <a:custGeom>
                <a:avLst/>
                <a:gdLst>
                  <a:gd name="connsiteX0" fmla="*/ 273752 w 275152"/>
                  <a:gd name="connsiteY0" fmla="*/ 212 h 120893"/>
                  <a:gd name="connsiteX1" fmla="*/ 164215 w 275152"/>
                  <a:gd name="connsiteY1" fmla="*/ 76412 h 120893"/>
                  <a:gd name="connsiteX2" fmla="*/ 40390 w 275152"/>
                  <a:gd name="connsiteY2" fmla="*/ 120862 h 120893"/>
                  <a:gd name="connsiteX3" fmla="*/ 24515 w 275152"/>
                  <a:gd name="connsiteY3" fmla="*/ 70062 h 120893"/>
                  <a:gd name="connsiteX4" fmla="*/ 2290 w 275152"/>
                  <a:gd name="connsiteY4" fmla="*/ 47837 h 120893"/>
                  <a:gd name="connsiteX5" fmla="*/ 84840 w 275152"/>
                  <a:gd name="connsiteY5" fmla="*/ 101812 h 120893"/>
                  <a:gd name="connsiteX6" fmla="*/ 273752 w 275152"/>
                  <a:gd name="connsiteY6" fmla="*/ 212 h 12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152" h="120893">
                    <a:moveTo>
                      <a:pt x="273752" y="212"/>
                    </a:moveTo>
                    <a:cubicBezTo>
                      <a:pt x="286981" y="-4021"/>
                      <a:pt x="203109" y="56304"/>
                      <a:pt x="164215" y="76412"/>
                    </a:cubicBezTo>
                    <a:cubicBezTo>
                      <a:pt x="125321" y="96520"/>
                      <a:pt x="63673" y="121920"/>
                      <a:pt x="40390" y="120862"/>
                    </a:cubicBezTo>
                    <a:cubicBezTo>
                      <a:pt x="17107" y="119804"/>
                      <a:pt x="30865" y="82233"/>
                      <a:pt x="24515" y="70062"/>
                    </a:cubicBezTo>
                    <a:cubicBezTo>
                      <a:pt x="18165" y="57891"/>
                      <a:pt x="-7764" y="42545"/>
                      <a:pt x="2290" y="47837"/>
                    </a:cubicBezTo>
                    <a:cubicBezTo>
                      <a:pt x="12344" y="53129"/>
                      <a:pt x="42771" y="105252"/>
                      <a:pt x="84840" y="101812"/>
                    </a:cubicBezTo>
                    <a:cubicBezTo>
                      <a:pt x="126909" y="98372"/>
                      <a:pt x="260523" y="4445"/>
                      <a:pt x="273752" y="2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1898">
                <a:extLst>
                  <a:ext uri="{FF2B5EF4-FFF2-40B4-BE49-F238E27FC236}">
                    <a16:creationId xmlns:a16="http://schemas.microsoft.com/office/drawing/2014/main" id="{E303B5C6-3533-4777-A8F3-D734B7340DD4}"/>
                  </a:ext>
                </a:extLst>
              </p:cNvPr>
              <p:cNvSpPr/>
              <p:nvPr/>
            </p:nvSpPr>
            <p:spPr>
              <a:xfrm>
                <a:off x="7126399" y="8768482"/>
                <a:ext cx="236447" cy="121101"/>
              </a:xfrm>
              <a:custGeom>
                <a:avLst/>
                <a:gdLst>
                  <a:gd name="connsiteX0" fmla="*/ 236426 w 236447"/>
                  <a:gd name="connsiteY0" fmla="*/ 70718 h 121101"/>
                  <a:gd name="connsiteX1" fmla="*/ 101489 w 236447"/>
                  <a:gd name="connsiteY1" fmla="*/ 108818 h 121101"/>
                  <a:gd name="connsiteX2" fmla="*/ 26876 w 236447"/>
                  <a:gd name="connsiteY2" fmla="*/ 118343 h 121101"/>
                  <a:gd name="connsiteX3" fmla="*/ 22114 w 236447"/>
                  <a:gd name="connsiteY3" fmla="*/ 64368 h 121101"/>
                  <a:gd name="connsiteX4" fmla="*/ 11001 w 236447"/>
                  <a:gd name="connsiteY4" fmla="*/ 13568 h 121101"/>
                  <a:gd name="connsiteX5" fmla="*/ 4651 w 236447"/>
                  <a:gd name="connsiteY5" fmla="*/ 4043 h 121101"/>
                  <a:gd name="connsiteX6" fmla="*/ 9414 w 236447"/>
                  <a:gd name="connsiteY6" fmla="*/ 70718 h 121101"/>
                  <a:gd name="connsiteX7" fmla="*/ 111014 w 236447"/>
                  <a:gd name="connsiteY7" fmla="*/ 97706 h 121101"/>
                  <a:gd name="connsiteX8" fmla="*/ 236426 w 236447"/>
                  <a:gd name="connsiteY8" fmla="*/ 70718 h 12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447" h="121101">
                    <a:moveTo>
                      <a:pt x="236426" y="70718"/>
                    </a:moveTo>
                    <a:cubicBezTo>
                      <a:pt x="234839" y="72570"/>
                      <a:pt x="136414" y="100881"/>
                      <a:pt x="101489" y="108818"/>
                    </a:cubicBezTo>
                    <a:cubicBezTo>
                      <a:pt x="66564" y="116755"/>
                      <a:pt x="40105" y="125751"/>
                      <a:pt x="26876" y="118343"/>
                    </a:cubicBezTo>
                    <a:cubicBezTo>
                      <a:pt x="13647" y="110935"/>
                      <a:pt x="24760" y="81831"/>
                      <a:pt x="22114" y="64368"/>
                    </a:cubicBezTo>
                    <a:cubicBezTo>
                      <a:pt x="19468" y="46905"/>
                      <a:pt x="11001" y="13568"/>
                      <a:pt x="11001" y="13568"/>
                    </a:cubicBezTo>
                    <a:cubicBezTo>
                      <a:pt x="8091" y="3514"/>
                      <a:pt x="4915" y="-5482"/>
                      <a:pt x="4651" y="4043"/>
                    </a:cubicBezTo>
                    <a:cubicBezTo>
                      <a:pt x="4386" y="13568"/>
                      <a:pt x="-8313" y="55107"/>
                      <a:pt x="9414" y="70718"/>
                    </a:cubicBezTo>
                    <a:cubicBezTo>
                      <a:pt x="27141" y="86329"/>
                      <a:pt x="71327" y="97970"/>
                      <a:pt x="111014" y="97706"/>
                    </a:cubicBezTo>
                    <a:cubicBezTo>
                      <a:pt x="150701" y="97442"/>
                      <a:pt x="238013" y="68866"/>
                      <a:pt x="236426" y="707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1899">
                <a:extLst>
                  <a:ext uri="{FF2B5EF4-FFF2-40B4-BE49-F238E27FC236}">
                    <a16:creationId xmlns:a16="http://schemas.microsoft.com/office/drawing/2014/main" id="{318BD369-5FC2-4CDD-A8B3-238AF72106BB}"/>
                  </a:ext>
                </a:extLst>
              </p:cNvPr>
              <p:cNvSpPr/>
              <p:nvPr/>
            </p:nvSpPr>
            <p:spPr>
              <a:xfrm>
                <a:off x="6984547" y="8723306"/>
                <a:ext cx="141975" cy="147355"/>
              </a:xfrm>
              <a:custGeom>
                <a:avLst/>
                <a:gdLst>
                  <a:gd name="connsiteX0" fmla="*/ 453 w 141975"/>
                  <a:gd name="connsiteY0" fmla="*/ 7 h 147355"/>
                  <a:gd name="connsiteX1" fmla="*/ 32203 w 141975"/>
                  <a:gd name="connsiteY1" fmla="*/ 41282 h 147355"/>
                  <a:gd name="connsiteX2" fmla="*/ 76653 w 141975"/>
                  <a:gd name="connsiteY2" fmla="*/ 95257 h 147355"/>
                  <a:gd name="connsiteX3" fmla="*/ 113166 w 141975"/>
                  <a:gd name="connsiteY3" fmla="*/ 138119 h 147355"/>
                  <a:gd name="connsiteX4" fmla="*/ 141741 w 141975"/>
                  <a:gd name="connsiteY4" fmla="*/ 146057 h 147355"/>
                  <a:gd name="connsiteX5" fmla="*/ 97291 w 141975"/>
                  <a:gd name="connsiteY5" fmla="*/ 119069 h 147355"/>
                  <a:gd name="connsiteX6" fmla="*/ 94116 w 141975"/>
                  <a:gd name="connsiteY6" fmla="*/ 73032 h 147355"/>
                  <a:gd name="connsiteX7" fmla="*/ 56016 w 141975"/>
                  <a:gd name="connsiteY7" fmla="*/ 38107 h 147355"/>
                  <a:gd name="connsiteX8" fmla="*/ 453 w 141975"/>
                  <a:gd name="connsiteY8" fmla="*/ 7 h 14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975" h="147355">
                    <a:moveTo>
                      <a:pt x="453" y="7"/>
                    </a:moveTo>
                    <a:cubicBezTo>
                      <a:pt x="-3516" y="536"/>
                      <a:pt x="19503" y="25407"/>
                      <a:pt x="32203" y="41282"/>
                    </a:cubicBezTo>
                    <a:cubicBezTo>
                      <a:pt x="44903" y="57157"/>
                      <a:pt x="63159" y="79118"/>
                      <a:pt x="76653" y="95257"/>
                    </a:cubicBezTo>
                    <a:cubicBezTo>
                      <a:pt x="90147" y="111396"/>
                      <a:pt x="102318" y="129652"/>
                      <a:pt x="113166" y="138119"/>
                    </a:cubicBezTo>
                    <a:cubicBezTo>
                      <a:pt x="124014" y="146586"/>
                      <a:pt x="144387" y="149232"/>
                      <a:pt x="141741" y="146057"/>
                    </a:cubicBezTo>
                    <a:cubicBezTo>
                      <a:pt x="139095" y="142882"/>
                      <a:pt x="105228" y="131240"/>
                      <a:pt x="97291" y="119069"/>
                    </a:cubicBezTo>
                    <a:cubicBezTo>
                      <a:pt x="89354" y="106898"/>
                      <a:pt x="100995" y="86526"/>
                      <a:pt x="94116" y="73032"/>
                    </a:cubicBezTo>
                    <a:cubicBezTo>
                      <a:pt x="87237" y="59538"/>
                      <a:pt x="69774" y="47632"/>
                      <a:pt x="56016" y="38107"/>
                    </a:cubicBezTo>
                    <a:cubicBezTo>
                      <a:pt x="42258" y="28582"/>
                      <a:pt x="4422" y="-522"/>
                      <a:pt x="453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1900">
                <a:extLst>
                  <a:ext uri="{FF2B5EF4-FFF2-40B4-BE49-F238E27FC236}">
                    <a16:creationId xmlns:a16="http://schemas.microsoft.com/office/drawing/2014/main" id="{E0E98628-3FE7-4AF3-B62F-10425D59C868}"/>
                  </a:ext>
                </a:extLst>
              </p:cNvPr>
              <p:cNvSpPr/>
              <p:nvPr/>
            </p:nvSpPr>
            <p:spPr>
              <a:xfrm>
                <a:off x="6988057" y="8756223"/>
                <a:ext cx="75062" cy="115666"/>
              </a:xfrm>
              <a:custGeom>
                <a:avLst/>
                <a:gdLst>
                  <a:gd name="connsiteX0" fmla="*/ 38218 w 75062"/>
                  <a:gd name="connsiteY0" fmla="*/ 427 h 115666"/>
                  <a:gd name="connsiteX1" fmla="*/ 38218 w 75062"/>
                  <a:gd name="connsiteY1" fmla="*/ 59165 h 115666"/>
                  <a:gd name="connsiteX2" fmla="*/ 52506 w 75062"/>
                  <a:gd name="connsiteY2" fmla="*/ 113140 h 115666"/>
                  <a:gd name="connsiteX3" fmla="*/ 73143 w 75062"/>
                  <a:gd name="connsiteY3" fmla="*/ 105202 h 115666"/>
                  <a:gd name="connsiteX4" fmla="*/ 118 w 75062"/>
                  <a:gd name="connsiteY4" fmla="*/ 90915 h 115666"/>
                  <a:gd name="connsiteX5" fmla="*/ 38218 w 75062"/>
                  <a:gd name="connsiteY5" fmla="*/ 427 h 11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62" h="115666">
                    <a:moveTo>
                      <a:pt x="38218" y="427"/>
                    </a:moveTo>
                    <a:cubicBezTo>
                      <a:pt x="44568" y="-4865"/>
                      <a:pt x="35837" y="40380"/>
                      <a:pt x="38218" y="59165"/>
                    </a:cubicBezTo>
                    <a:cubicBezTo>
                      <a:pt x="40599" y="77950"/>
                      <a:pt x="46685" y="105467"/>
                      <a:pt x="52506" y="113140"/>
                    </a:cubicBezTo>
                    <a:cubicBezTo>
                      <a:pt x="58327" y="120813"/>
                      <a:pt x="81874" y="108906"/>
                      <a:pt x="73143" y="105202"/>
                    </a:cubicBezTo>
                    <a:cubicBezTo>
                      <a:pt x="64412" y="101498"/>
                      <a:pt x="2499" y="104144"/>
                      <a:pt x="118" y="90915"/>
                    </a:cubicBezTo>
                    <a:cubicBezTo>
                      <a:pt x="-2263" y="77686"/>
                      <a:pt x="31868" y="5719"/>
                      <a:pt x="38218" y="4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901">
                <a:extLst>
                  <a:ext uri="{FF2B5EF4-FFF2-40B4-BE49-F238E27FC236}">
                    <a16:creationId xmlns:a16="http://schemas.microsoft.com/office/drawing/2014/main" id="{02F75C91-524E-4189-B081-4FD382BB3D74}"/>
                  </a:ext>
                </a:extLst>
              </p:cNvPr>
              <p:cNvSpPr/>
              <p:nvPr/>
            </p:nvSpPr>
            <p:spPr>
              <a:xfrm>
                <a:off x="6982032" y="8369760"/>
                <a:ext cx="146018" cy="149215"/>
              </a:xfrm>
              <a:custGeom>
                <a:avLst/>
                <a:gdLst>
                  <a:gd name="connsiteX0" fmla="*/ 1381 w 146018"/>
                  <a:gd name="connsiteY0" fmla="*/ 1128 h 149215"/>
                  <a:gd name="connsiteX1" fmla="*/ 144256 w 146018"/>
                  <a:gd name="connsiteY1" fmla="*/ 147178 h 149215"/>
                  <a:gd name="connsiteX2" fmla="*/ 75993 w 146018"/>
                  <a:gd name="connsiteY2" fmla="*/ 82090 h 149215"/>
                  <a:gd name="connsiteX3" fmla="*/ 1381 w 146018"/>
                  <a:gd name="connsiteY3" fmla="*/ 1128 h 14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18" h="149215">
                    <a:moveTo>
                      <a:pt x="1381" y="1128"/>
                    </a:moveTo>
                    <a:cubicBezTo>
                      <a:pt x="12758" y="11976"/>
                      <a:pt x="131821" y="133684"/>
                      <a:pt x="144256" y="147178"/>
                    </a:cubicBezTo>
                    <a:cubicBezTo>
                      <a:pt x="156691" y="160672"/>
                      <a:pt x="100070" y="103521"/>
                      <a:pt x="75993" y="82090"/>
                    </a:cubicBezTo>
                    <a:cubicBezTo>
                      <a:pt x="51916" y="60659"/>
                      <a:pt x="-9996" y="-9720"/>
                      <a:pt x="1381" y="11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902">
                <a:extLst>
                  <a:ext uri="{FF2B5EF4-FFF2-40B4-BE49-F238E27FC236}">
                    <a16:creationId xmlns:a16="http://schemas.microsoft.com/office/drawing/2014/main" id="{49949726-9F93-4BD2-B874-EB34A3E18A0D}"/>
                  </a:ext>
                </a:extLst>
              </p:cNvPr>
              <p:cNvSpPr/>
              <p:nvPr/>
            </p:nvSpPr>
            <p:spPr>
              <a:xfrm>
                <a:off x="6984478" y="8399786"/>
                <a:ext cx="121876" cy="150805"/>
              </a:xfrm>
              <a:custGeom>
                <a:avLst/>
                <a:gdLst>
                  <a:gd name="connsiteX0" fmla="*/ 2110 w 121876"/>
                  <a:gd name="connsiteY0" fmla="*/ 1264 h 150805"/>
                  <a:gd name="connsiteX1" fmla="*/ 121172 w 121876"/>
                  <a:gd name="connsiteY1" fmla="*/ 148902 h 150805"/>
                  <a:gd name="connsiteX2" fmla="*/ 49735 w 121876"/>
                  <a:gd name="connsiteY2" fmla="*/ 80639 h 150805"/>
                  <a:gd name="connsiteX3" fmla="*/ 2110 w 121876"/>
                  <a:gd name="connsiteY3" fmla="*/ 1264 h 1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76" h="150805">
                    <a:moveTo>
                      <a:pt x="2110" y="1264"/>
                    </a:moveTo>
                    <a:cubicBezTo>
                      <a:pt x="14016" y="12641"/>
                      <a:pt x="113235" y="135673"/>
                      <a:pt x="121172" y="148902"/>
                    </a:cubicBezTo>
                    <a:cubicBezTo>
                      <a:pt x="129109" y="162131"/>
                      <a:pt x="67727" y="102864"/>
                      <a:pt x="49735" y="80639"/>
                    </a:cubicBezTo>
                    <a:cubicBezTo>
                      <a:pt x="31743" y="58414"/>
                      <a:pt x="-9796" y="-10113"/>
                      <a:pt x="2110" y="12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903">
                <a:extLst>
                  <a:ext uri="{FF2B5EF4-FFF2-40B4-BE49-F238E27FC236}">
                    <a16:creationId xmlns:a16="http://schemas.microsoft.com/office/drawing/2014/main" id="{805598F3-CDEA-4149-B30B-29A93837D23E}"/>
                  </a:ext>
                </a:extLst>
              </p:cNvPr>
              <p:cNvSpPr/>
              <p:nvPr/>
            </p:nvSpPr>
            <p:spPr>
              <a:xfrm>
                <a:off x="6903530" y="7943742"/>
                <a:ext cx="22591" cy="381646"/>
              </a:xfrm>
              <a:custGeom>
                <a:avLst/>
                <a:gdLst>
                  <a:gd name="connsiteX0" fmla="*/ 13737 w 22591"/>
                  <a:gd name="connsiteY0" fmla="*/ 2225 h 381646"/>
                  <a:gd name="connsiteX1" fmla="*/ 22203 w 22591"/>
                  <a:gd name="connsiteY1" fmla="*/ 374758 h 381646"/>
                  <a:gd name="connsiteX2" fmla="*/ 1037 w 22591"/>
                  <a:gd name="connsiteY2" fmla="*/ 226591 h 381646"/>
                  <a:gd name="connsiteX3" fmla="*/ 13737 w 22591"/>
                  <a:gd name="connsiteY3" fmla="*/ 2225 h 38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1" h="381646">
                    <a:moveTo>
                      <a:pt x="13737" y="2225"/>
                    </a:moveTo>
                    <a:cubicBezTo>
                      <a:pt x="17265" y="26919"/>
                      <a:pt x="24320" y="337364"/>
                      <a:pt x="22203" y="374758"/>
                    </a:cubicBezTo>
                    <a:cubicBezTo>
                      <a:pt x="20086" y="412152"/>
                      <a:pt x="5976" y="287974"/>
                      <a:pt x="1037" y="226591"/>
                    </a:cubicBezTo>
                    <a:cubicBezTo>
                      <a:pt x="-3902" y="165208"/>
                      <a:pt x="10209" y="-22469"/>
                      <a:pt x="13737" y="22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904">
                <a:extLst>
                  <a:ext uri="{FF2B5EF4-FFF2-40B4-BE49-F238E27FC236}">
                    <a16:creationId xmlns:a16="http://schemas.microsoft.com/office/drawing/2014/main" id="{CE304081-404E-47DE-9DAA-A357B8A07F23}"/>
                  </a:ext>
                </a:extLst>
              </p:cNvPr>
              <p:cNvSpPr/>
              <p:nvPr/>
            </p:nvSpPr>
            <p:spPr>
              <a:xfrm>
                <a:off x="6369882" y="7894177"/>
                <a:ext cx="221468" cy="470009"/>
              </a:xfrm>
              <a:custGeom>
                <a:avLst/>
                <a:gdLst>
                  <a:gd name="connsiteX0" fmla="*/ 1285 w 221468"/>
                  <a:gd name="connsiteY0" fmla="*/ 990 h 470009"/>
                  <a:gd name="connsiteX1" fmla="*/ 217185 w 221468"/>
                  <a:gd name="connsiteY1" fmla="*/ 453956 h 470009"/>
                  <a:gd name="connsiteX2" fmla="*/ 132518 w 221468"/>
                  <a:gd name="connsiteY2" fmla="*/ 335423 h 470009"/>
                  <a:gd name="connsiteX3" fmla="*/ 1285 w 221468"/>
                  <a:gd name="connsiteY3" fmla="*/ 990 h 47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68" h="470009">
                    <a:moveTo>
                      <a:pt x="1285" y="990"/>
                    </a:moveTo>
                    <a:cubicBezTo>
                      <a:pt x="15396" y="20746"/>
                      <a:pt x="195313" y="398217"/>
                      <a:pt x="217185" y="453956"/>
                    </a:cubicBezTo>
                    <a:cubicBezTo>
                      <a:pt x="239057" y="509695"/>
                      <a:pt x="172029" y="408095"/>
                      <a:pt x="132518" y="335423"/>
                    </a:cubicBezTo>
                    <a:cubicBezTo>
                      <a:pt x="93007" y="262751"/>
                      <a:pt x="-12826" y="-18766"/>
                      <a:pt x="1285" y="9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905">
                <a:extLst>
                  <a:ext uri="{FF2B5EF4-FFF2-40B4-BE49-F238E27FC236}">
                    <a16:creationId xmlns:a16="http://schemas.microsoft.com/office/drawing/2014/main" id="{830BAB79-2C16-4DAA-A4AB-3D5A85AD183B}"/>
                  </a:ext>
                </a:extLst>
              </p:cNvPr>
              <p:cNvSpPr/>
              <p:nvPr/>
            </p:nvSpPr>
            <p:spPr>
              <a:xfrm>
                <a:off x="6330997" y="7924677"/>
                <a:ext cx="188164" cy="467148"/>
              </a:xfrm>
              <a:custGeom>
                <a:avLst/>
                <a:gdLst>
                  <a:gd name="connsiteX0" fmla="*/ 2070 w 188164"/>
                  <a:gd name="connsiteY0" fmla="*/ 2240 h 467148"/>
                  <a:gd name="connsiteX1" fmla="*/ 186220 w 188164"/>
                  <a:gd name="connsiteY1" fmla="*/ 457323 h 467148"/>
                  <a:gd name="connsiteX2" fmla="*/ 93086 w 188164"/>
                  <a:gd name="connsiteY2" fmla="*/ 290106 h 467148"/>
                  <a:gd name="connsiteX3" fmla="*/ 2070 w 188164"/>
                  <a:gd name="connsiteY3" fmla="*/ 2240 h 46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64" h="467148">
                    <a:moveTo>
                      <a:pt x="2070" y="2240"/>
                    </a:moveTo>
                    <a:cubicBezTo>
                      <a:pt x="17592" y="30109"/>
                      <a:pt x="171051" y="409345"/>
                      <a:pt x="186220" y="457323"/>
                    </a:cubicBezTo>
                    <a:cubicBezTo>
                      <a:pt x="201389" y="505301"/>
                      <a:pt x="123778" y="365953"/>
                      <a:pt x="93086" y="290106"/>
                    </a:cubicBezTo>
                    <a:cubicBezTo>
                      <a:pt x="62394" y="214259"/>
                      <a:pt x="-13452" y="-25629"/>
                      <a:pt x="2070" y="22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906">
                <a:extLst>
                  <a:ext uri="{FF2B5EF4-FFF2-40B4-BE49-F238E27FC236}">
                    <a16:creationId xmlns:a16="http://schemas.microsoft.com/office/drawing/2014/main" id="{2D252675-B129-4F78-BD3F-57BB18081A1D}"/>
                  </a:ext>
                </a:extLst>
              </p:cNvPr>
              <p:cNvSpPr/>
              <p:nvPr/>
            </p:nvSpPr>
            <p:spPr>
              <a:xfrm>
                <a:off x="6689794" y="8577627"/>
                <a:ext cx="149831" cy="155538"/>
              </a:xfrm>
              <a:custGeom>
                <a:avLst/>
                <a:gdLst>
                  <a:gd name="connsiteX0" fmla="*/ 3106 w 149831"/>
                  <a:gd name="connsiteY0" fmla="*/ 1223 h 155538"/>
                  <a:gd name="connsiteX1" fmla="*/ 149156 w 149831"/>
                  <a:gd name="connsiteY1" fmla="*/ 153623 h 155538"/>
                  <a:gd name="connsiteX2" fmla="*/ 56023 w 149831"/>
                  <a:gd name="connsiteY2" fmla="*/ 83773 h 155538"/>
                  <a:gd name="connsiteX3" fmla="*/ 3106 w 149831"/>
                  <a:gd name="connsiteY3" fmla="*/ 1223 h 155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831" h="155538">
                    <a:moveTo>
                      <a:pt x="3106" y="1223"/>
                    </a:moveTo>
                    <a:cubicBezTo>
                      <a:pt x="18628" y="12865"/>
                      <a:pt x="140337" y="139865"/>
                      <a:pt x="149156" y="153623"/>
                    </a:cubicBezTo>
                    <a:cubicBezTo>
                      <a:pt x="157976" y="167381"/>
                      <a:pt x="77895" y="103176"/>
                      <a:pt x="56023" y="83773"/>
                    </a:cubicBezTo>
                    <a:cubicBezTo>
                      <a:pt x="34151" y="64370"/>
                      <a:pt x="-12416" y="-10419"/>
                      <a:pt x="3106" y="1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907">
                <a:extLst>
                  <a:ext uri="{FF2B5EF4-FFF2-40B4-BE49-F238E27FC236}">
                    <a16:creationId xmlns:a16="http://schemas.microsoft.com/office/drawing/2014/main" id="{0A132073-238F-4297-96F1-F05A8AAA3E4E}"/>
                  </a:ext>
                </a:extLst>
              </p:cNvPr>
              <p:cNvSpPr/>
              <p:nvPr/>
            </p:nvSpPr>
            <p:spPr>
              <a:xfrm>
                <a:off x="6580534" y="8389092"/>
                <a:ext cx="89374" cy="153385"/>
              </a:xfrm>
              <a:custGeom>
                <a:avLst/>
                <a:gdLst>
                  <a:gd name="connsiteX0" fmla="*/ 2299 w 89374"/>
                  <a:gd name="connsiteY0" fmla="*/ 1375 h 153385"/>
                  <a:gd name="connsiteX1" fmla="*/ 89083 w 89374"/>
                  <a:gd name="connsiteY1" fmla="*/ 151658 h 153385"/>
                  <a:gd name="connsiteX2" fmla="*/ 29816 w 89374"/>
                  <a:gd name="connsiteY2" fmla="*/ 79691 h 153385"/>
                  <a:gd name="connsiteX3" fmla="*/ 2299 w 89374"/>
                  <a:gd name="connsiteY3" fmla="*/ 1375 h 15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74" h="153385">
                    <a:moveTo>
                      <a:pt x="2299" y="1375"/>
                    </a:moveTo>
                    <a:cubicBezTo>
                      <a:pt x="12177" y="13369"/>
                      <a:pt x="84497" y="138605"/>
                      <a:pt x="89083" y="151658"/>
                    </a:cubicBezTo>
                    <a:cubicBezTo>
                      <a:pt x="93669" y="164711"/>
                      <a:pt x="42869" y="100152"/>
                      <a:pt x="29816" y="79691"/>
                    </a:cubicBezTo>
                    <a:cubicBezTo>
                      <a:pt x="16763" y="59230"/>
                      <a:pt x="-7579" y="-10619"/>
                      <a:pt x="2299" y="137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908">
                <a:extLst>
                  <a:ext uri="{FF2B5EF4-FFF2-40B4-BE49-F238E27FC236}">
                    <a16:creationId xmlns:a16="http://schemas.microsoft.com/office/drawing/2014/main" id="{FEB74F88-8C5B-4BB9-B053-693C6AE273B7}"/>
                  </a:ext>
                </a:extLst>
              </p:cNvPr>
              <p:cNvSpPr/>
              <p:nvPr/>
            </p:nvSpPr>
            <p:spPr>
              <a:xfrm>
                <a:off x="6451494" y="7880320"/>
                <a:ext cx="220825" cy="459463"/>
              </a:xfrm>
              <a:custGeom>
                <a:avLst/>
                <a:gdLst>
                  <a:gd name="connsiteX0" fmla="*/ 106 w 220825"/>
                  <a:gd name="connsiteY0" fmla="*/ 30 h 459463"/>
                  <a:gd name="connsiteX1" fmla="*/ 152506 w 220825"/>
                  <a:gd name="connsiteY1" fmla="*/ 315413 h 459463"/>
                  <a:gd name="connsiteX2" fmla="*/ 203306 w 220825"/>
                  <a:gd name="connsiteY2" fmla="*/ 425480 h 459463"/>
                  <a:gd name="connsiteX3" fmla="*/ 158856 w 220825"/>
                  <a:gd name="connsiteY3" fmla="*/ 414897 h 459463"/>
                  <a:gd name="connsiteX4" fmla="*/ 150389 w 220825"/>
                  <a:gd name="connsiteY4" fmla="*/ 417013 h 459463"/>
                  <a:gd name="connsiteX5" fmla="*/ 199073 w 220825"/>
                  <a:gd name="connsiteY5" fmla="*/ 459347 h 459463"/>
                  <a:gd name="connsiteX6" fmla="*/ 220239 w 220825"/>
                  <a:gd name="connsiteY6" fmla="*/ 402197 h 459463"/>
                  <a:gd name="connsiteX7" fmla="*/ 177906 w 220825"/>
                  <a:gd name="connsiteY7" fmla="*/ 334463 h 459463"/>
                  <a:gd name="connsiteX8" fmla="*/ 106 w 220825"/>
                  <a:gd name="connsiteY8" fmla="*/ 30 h 4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825" h="459463">
                    <a:moveTo>
                      <a:pt x="106" y="30"/>
                    </a:moveTo>
                    <a:cubicBezTo>
                      <a:pt x="-4127" y="-3145"/>
                      <a:pt x="118639" y="244505"/>
                      <a:pt x="152506" y="315413"/>
                    </a:cubicBezTo>
                    <a:cubicBezTo>
                      <a:pt x="186373" y="386321"/>
                      <a:pt x="202248" y="408899"/>
                      <a:pt x="203306" y="425480"/>
                    </a:cubicBezTo>
                    <a:cubicBezTo>
                      <a:pt x="204364" y="442061"/>
                      <a:pt x="167676" y="416308"/>
                      <a:pt x="158856" y="414897"/>
                    </a:cubicBezTo>
                    <a:cubicBezTo>
                      <a:pt x="150036" y="413486"/>
                      <a:pt x="143686" y="409605"/>
                      <a:pt x="150389" y="417013"/>
                    </a:cubicBezTo>
                    <a:cubicBezTo>
                      <a:pt x="157092" y="424421"/>
                      <a:pt x="187431" y="461816"/>
                      <a:pt x="199073" y="459347"/>
                    </a:cubicBezTo>
                    <a:cubicBezTo>
                      <a:pt x="210715" y="456878"/>
                      <a:pt x="223767" y="423011"/>
                      <a:pt x="220239" y="402197"/>
                    </a:cubicBezTo>
                    <a:cubicBezTo>
                      <a:pt x="216711" y="381383"/>
                      <a:pt x="210714" y="398316"/>
                      <a:pt x="177906" y="334463"/>
                    </a:cubicBezTo>
                    <a:cubicBezTo>
                      <a:pt x="145098" y="270610"/>
                      <a:pt x="4339" y="3205"/>
                      <a:pt x="106" y="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909">
                <a:extLst>
                  <a:ext uri="{FF2B5EF4-FFF2-40B4-BE49-F238E27FC236}">
                    <a16:creationId xmlns:a16="http://schemas.microsoft.com/office/drawing/2014/main" id="{A32CDA7D-2F4B-4737-8253-303D850E5FA7}"/>
                  </a:ext>
                </a:extLst>
              </p:cNvPr>
              <p:cNvSpPr/>
              <p:nvPr/>
            </p:nvSpPr>
            <p:spPr>
              <a:xfrm>
                <a:off x="6487019" y="7880892"/>
                <a:ext cx="196708" cy="368198"/>
              </a:xfrm>
              <a:custGeom>
                <a:avLst/>
                <a:gdLst>
                  <a:gd name="connsiteX0" fmla="*/ 2681 w 196708"/>
                  <a:gd name="connsiteY0" fmla="*/ 10041 h 368198"/>
                  <a:gd name="connsiteX1" fmla="*/ 193181 w 196708"/>
                  <a:gd name="connsiteY1" fmla="*/ 365641 h 368198"/>
                  <a:gd name="connsiteX2" fmla="*/ 123331 w 196708"/>
                  <a:gd name="connsiteY2" fmla="*/ 166675 h 368198"/>
                  <a:gd name="connsiteX3" fmla="*/ 83114 w 196708"/>
                  <a:gd name="connsiteY3" fmla="*/ 103175 h 368198"/>
                  <a:gd name="connsiteX4" fmla="*/ 2681 w 196708"/>
                  <a:gd name="connsiteY4" fmla="*/ 10041 h 3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708" h="368198">
                    <a:moveTo>
                      <a:pt x="2681" y="10041"/>
                    </a:moveTo>
                    <a:cubicBezTo>
                      <a:pt x="21025" y="53785"/>
                      <a:pt x="173073" y="339535"/>
                      <a:pt x="193181" y="365641"/>
                    </a:cubicBezTo>
                    <a:cubicBezTo>
                      <a:pt x="213289" y="391747"/>
                      <a:pt x="141675" y="210419"/>
                      <a:pt x="123331" y="166675"/>
                    </a:cubicBezTo>
                    <a:cubicBezTo>
                      <a:pt x="104987" y="122931"/>
                      <a:pt x="100753" y="128222"/>
                      <a:pt x="83114" y="103175"/>
                    </a:cubicBezTo>
                    <a:cubicBezTo>
                      <a:pt x="65475" y="78128"/>
                      <a:pt x="-15663" y="-33703"/>
                      <a:pt x="2681" y="100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910">
                <a:extLst>
                  <a:ext uri="{FF2B5EF4-FFF2-40B4-BE49-F238E27FC236}">
                    <a16:creationId xmlns:a16="http://schemas.microsoft.com/office/drawing/2014/main" id="{EC7DAF6B-5423-43C7-9845-FB2839E6B2B7}"/>
                  </a:ext>
                </a:extLst>
              </p:cNvPr>
              <p:cNvSpPr/>
              <p:nvPr/>
            </p:nvSpPr>
            <p:spPr>
              <a:xfrm>
                <a:off x="6559481" y="7865533"/>
                <a:ext cx="167620" cy="349254"/>
              </a:xfrm>
              <a:custGeom>
                <a:avLst/>
                <a:gdLst>
                  <a:gd name="connsiteX0" fmla="*/ 69 w 167620"/>
                  <a:gd name="connsiteY0" fmla="*/ 0 h 349254"/>
                  <a:gd name="connsiteX1" fmla="*/ 127069 w 167620"/>
                  <a:gd name="connsiteY1" fmla="*/ 270934 h 349254"/>
                  <a:gd name="connsiteX2" fmla="*/ 167286 w 167620"/>
                  <a:gd name="connsiteY2" fmla="*/ 349250 h 349254"/>
                  <a:gd name="connsiteX3" fmla="*/ 110136 w 167620"/>
                  <a:gd name="connsiteY3" fmla="*/ 273050 h 349254"/>
                  <a:gd name="connsiteX4" fmla="*/ 69 w 167620"/>
                  <a:gd name="connsiteY4" fmla="*/ 0 h 34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20" h="349254">
                    <a:moveTo>
                      <a:pt x="69" y="0"/>
                    </a:moveTo>
                    <a:cubicBezTo>
                      <a:pt x="2891" y="-353"/>
                      <a:pt x="99200" y="212726"/>
                      <a:pt x="127069" y="270934"/>
                    </a:cubicBezTo>
                    <a:cubicBezTo>
                      <a:pt x="154939" y="329142"/>
                      <a:pt x="170108" y="348897"/>
                      <a:pt x="167286" y="349250"/>
                    </a:cubicBezTo>
                    <a:cubicBezTo>
                      <a:pt x="164464" y="349603"/>
                      <a:pt x="139064" y="331258"/>
                      <a:pt x="110136" y="273050"/>
                    </a:cubicBezTo>
                    <a:cubicBezTo>
                      <a:pt x="81208" y="214842"/>
                      <a:pt x="-2753" y="353"/>
                      <a:pt x="6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911">
                <a:extLst>
                  <a:ext uri="{FF2B5EF4-FFF2-40B4-BE49-F238E27FC236}">
                    <a16:creationId xmlns:a16="http://schemas.microsoft.com/office/drawing/2014/main" id="{2A2FE058-8729-4DF2-9873-8A7D0EED1E05}"/>
                  </a:ext>
                </a:extLst>
              </p:cNvPr>
              <p:cNvSpPr/>
              <p:nvPr/>
            </p:nvSpPr>
            <p:spPr>
              <a:xfrm>
                <a:off x="6604000" y="8388350"/>
                <a:ext cx="104867" cy="128726"/>
              </a:xfrm>
              <a:custGeom>
                <a:avLst/>
                <a:gdLst>
                  <a:gd name="connsiteX0" fmla="*/ 0 w 104867"/>
                  <a:gd name="connsiteY0" fmla="*/ 0 h 128726"/>
                  <a:gd name="connsiteX1" fmla="*/ 104775 w 104867"/>
                  <a:gd name="connsiteY1" fmla="*/ 128588 h 128726"/>
                  <a:gd name="connsiteX2" fmla="*/ 0 w 104867"/>
                  <a:gd name="connsiteY2" fmla="*/ 0 h 1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67" h="128726">
                    <a:moveTo>
                      <a:pt x="0" y="0"/>
                    </a:moveTo>
                    <a:lnTo>
                      <a:pt x="104775" y="128588"/>
                    </a:lnTo>
                    <a:cubicBezTo>
                      <a:pt x="108479" y="13361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912">
                <a:extLst>
                  <a:ext uri="{FF2B5EF4-FFF2-40B4-BE49-F238E27FC236}">
                    <a16:creationId xmlns:a16="http://schemas.microsoft.com/office/drawing/2014/main" id="{CB648B4B-CCCE-4BA0-9583-CC667191C702}"/>
                  </a:ext>
                </a:extLst>
              </p:cNvPr>
              <p:cNvSpPr/>
              <p:nvPr/>
            </p:nvSpPr>
            <p:spPr>
              <a:xfrm>
                <a:off x="6612725" y="8384187"/>
                <a:ext cx="103299" cy="146231"/>
              </a:xfrm>
              <a:custGeom>
                <a:avLst/>
                <a:gdLst>
                  <a:gd name="connsiteX0" fmla="*/ 2388 w 103299"/>
                  <a:gd name="connsiteY0" fmla="*/ 988 h 146231"/>
                  <a:gd name="connsiteX1" fmla="*/ 99225 w 103299"/>
                  <a:gd name="connsiteY1" fmla="*/ 137513 h 146231"/>
                  <a:gd name="connsiteX2" fmla="*/ 80175 w 103299"/>
                  <a:gd name="connsiteY2" fmla="*/ 126401 h 146231"/>
                  <a:gd name="connsiteX3" fmla="*/ 34138 w 103299"/>
                  <a:gd name="connsiteY3" fmla="*/ 77188 h 146231"/>
                  <a:gd name="connsiteX4" fmla="*/ 2388 w 103299"/>
                  <a:gd name="connsiteY4" fmla="*/ 988 h 146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99" h="146231">
                    <a:moveTo>
                      <a:pt x="2388" y="988"/>
                    </a:moveTo>
                    <a:cubicBezTo>
                      <a:pt x="13236" y="11042"/>
                      <a:pt x="86261" y="116611"/>
                      <a:pt x="99225" y="137513"/>
                    </a:cubicBezTo>
                    <a:cubicBezTo>
                      <a:pt x="112189" y="158415"/>
                      <a:pt x="91023" y="136455"/>
                      <a:pt x="80175" y="126401"/>
                    </a:cubicBezTo>
                    <a:cubicBezTo>
                      <a:pt x="69327" y="116347"/>
                      <a:pt x="47896" y="93857"/>
                      <a:pt x="34138" y="77188"/>
                    </a:cubicBezTo>
                    <a:cubicBezTo>
                      <a:pt x="20380" y="60519"/>
                      <a:pt x="-8460" y="-9066"/>
                      <a:pt x="2388" y="98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913">
                <a:extLst>
                  <a:ext uri="{FF2B5EF4-FFF2-40B4-BE49-F238E27FC236}">
                    <a16:creationId xmlns:a16="http://schemas.microsoft.com/office/drawing/2014/main" id="{D0A58C78-3138-4A47-8B53-3C0E34AA9AFA}"/>
                  </a:ext>
                </a:extLst>
              </p:cNvPr>
              <p:cNvSpPr/>
              <p:nvPr/>
            </p:nvSpPr>
            <p:spPr>
              <a:xfrm>
                <a:off x="6725238" y="8581402"/>
                <a:ext cx="106953" cy="115188"/>
              </a:xfrm>
              <a:custGeom>
                <a:avLst/>
                <a:gdLst>
                  <a:gd name="connsiteX0" fmla="*/ 1000 w 106953"/>
                  <a:gd name="connsiteY0" fmla="*/ 3798 h 115188"/>
                  <a:gd name="connsiteX1" fmla="*/ 105775 w 106953"/>
                  <a:gd name="connsiteY1" fmla="*/ 114923 h 115188"/>
                  <a:gd name="connsiteX2" fmla="*/ 54975 w 106953"/>
                  <a:gd name="connsiteY2" fmla="*/ 33961 h 115188"/>
                  <a:gd name="connsiteX3" fmla="*/ 1000 w 106953"/>
                  <a:gd name="connsiteY3" fmla="*/ 3798 h 11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953" h="115188">
                    <a:moveTo>
                      <a:pt x="1000" y="3798"/>
                    </a:moveTo>
                    <a:cubicBezTo>
                      <a:pt x="9467" y="17292"/>
                      <a:pt x="96779" y="109896"/>
                      <a:pt x="105775" y="114923"/>
                    </a:cubicBezTo>
                    <a:cubicBezTo>
                      <a:pt x="114771" y="119950"/>
                      <a:pt x="69792" y="52217"/>
                      <a:pt x="54975" y="33961"/>
                    </a:cubicBezTo>
                    <a:cubicBezTo>
                      <a:pt x="40158" y="15705"/>
                      <a:pt x="-7467" y="-9696"/>
                      <a:pt x="1000" y="379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914">
                <a:extLst>
                  <a:ext uri="{FF2B5EF4-FFF2-40B4-BE49-F238E27FC236}">
                    <a16:creationId xmlns:a16="http://schemas.microsoft.com/office/drawing/2014/main" id="{0C5F40CA-C76C-42C7-94CC-7607CDAC42DD}"/>
                  </a:ext>
                </a:extLst>
              </p:cNvPr>
              <p:cNvSpPr/>
              <p:nvPr/>
            </p:nvSpPr>
            <p:spPr>
              <a:xfrm>
                <a:off x="6683223" y="8353207"/>
                <a:ext cx="110823" cy="122728"/>
              </a:xfrm>
              <a:custGeom>
                <a:avLst/>
                <a:gdLst>
                  <a:gd name="connsiteX0" fmla="*/ 152 w 110823"/>
                  <a:gd name="connsiteY0" fmla="*/ 218 h 122728"/>
                  <a:gd name="connsiteX1" fmla="*/ 79527 w 110823"/>
                  <a:gd name="connsiteY1" fmla="*/ 101818 h 122728"/>
                  <a:gd name="connsiteX2" fmla="*/ 93815 w 110823"/>
                  <a:gd name="connsiteY2" fmla="*/ 120868 h 122728"/>
                  <a:gd name="connsiteX3" fmla="*/ 109690 w 110823"/>
                  <a:gd name="connsiteY3" fmla="*/ 73243 h 122728"/>
                  <a:gd name="connsiteX4" fmla="*/ 60477 w 110823"/>
                  <a:gd name="connsiteY4" fmla="*/ 74831 h 122728"/>
                  <a:gd name="connsiteX5" fmla="*/ 152 w 110823"/>
                  <a:gd name="connsiteY5" fmla="*/ 218 h 12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823" h="122728">
                    <a:moveTo>
                      <a:pt x="152" y="218"/>
                    </a:moveTo>
                    <a:cubicBezTo>
                      <a:pt x="3327" y="4716"/>
                      <a:pt x="63917" y="81710"/>
                      <a:pt x="79527" y="101818"/>
                    </a:cubicBezTo>
                    <a:cubicBezTo>
                      <a:pt x="95137" y="121926"/>
                      <a:pt x="88788" y="125630"/>
                      <a:pt x="93815" y="120868"/>
                    </a:cubicBezTo>
                    <a:cubicBezTo>
                      <a:pt x="98842" y="116106"/>
                      <a:pt x="115246" y="80916"/>
                      <a:pt x="109690" y="73243"/>
                    </a:cubicBezTo>
                    <a:cubicBezTo>
                      <a:pt x="104134" y="65570"/>
                      <a:pt x="76617" y="87531"/>
                      <a:pt x="60477" y="74831"/>
                    </a:cubicBezTo>
                    <a:cubicBezTo>
                      <a:pt x="44337" y="62131"/>
                      <a:pt x="-3023" y="-4280"/>
                      <a:pt x="152" y="2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915">
                <a:extLst>
                  <a:ext uri="{FF2B5EF4-FFF2-40B4-BE49-F238E27FC236}">
                    <a16:creationId xmlns:a16="http://schemas.microsoft.com/office/drawing/2014/main" id="{B789FAAB-4C28-42B4-B1C0-EF7E61513BE4}"/>
                  </a:ext>
                </a:extLst>
              </p:cNvPr>
              <p:cNvSpPr/>
              <p:nvPr/>
            </p:nvSpPr>
            <p:spPr>
              <a:xfrm>
                <a:off x="6792613" y="8500524"/>
                <a:ext cx="103705" cy="86264"/>
              </a:xfrm>
              <a:custGeom>
                <a:avLst/>
                <a:gdLst>
                  <a:gd name="connsiteX0" fmla="*/ 300 w 103705"/>
                  <a:gd name="connsiteY0" fmla="*/ 5301 h 86264"/>
                  <a:gd name="connsiteX1" fmla="*/ 71737 w 103705"/>
                  <a:gd name="connsiteY1" fmla="*/ 16414 h 86264"/>
                  <a:gd name="connsiteX2" fmla="*/ 101900 w 103705"/>
                  <a:gd name="connsiteY2" fmla="*/ 86264 h 86264"/>
                  <a:gd name="connsiteX3" fmla="*/ 300 w 103705"/>
                  <a:gd name="connsiteY3" fmla="*/ 5301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05" h="86264">
                    <a:moveTo>
                      <a:pt x="300" y="5301"/>
                    </a:moveTo>
                    <a:cubicBezTo>
                      <a:pt x="-4727" y="-6341"/>
                      <a:pt x="54804" y="2920"/>
                      <a:pt x="71737" y="16414"/>
                    </a:cubicBezTo>
                    <a:cubicBezTo>
                      <a:pt x="88670" y="29908"/>
                      <a:pt x="110102" y="86529"/>
                      <a:pt x="101900" y="86264"/>
                    </a:cubicBezTo>
                    <a:cubicBezTo>
                      <a:pt x="93698" y="85999"/>
                      <a:pt x="5327" y="16943"/>
                      <a:pt x="300" y="53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916">
                <a:extLst>
                  <a:ext uri="{FF2B5EF4-FFF2-40B4-BE49-F238E27FC236}">
                    <a16:creationId xmlns:a16="http://schemas.microsoft.com/office/drawing/2014/main" id="{A033561B-3171-4B04-A274-00350C9684B5}"/>
                  </a:ext>
                </a:extLst>
              </p:cNvPr>
              <p:cNvSpPr/>
              <p:nvPr/>
            </p:nvSpPr>
            <p:spPr>
              <a:xfrm>
                <a:off x="6728543" y="8229499"/>
                <a:ext cx="120090" cy="190273"/>
              </a:xfrm>
              <a:custGeom>
                <a:avLst/>
                <a:gdLst>
                  <a:gd name="connsiteX0" fmla="*/ 119932 w 120090"/>
                  <a:gd name="connsiteY0" fmla="*/ 101 h 190273"/>
                  <a:gd name="connsiteX1" fmla="*/ 21507 w 120090"/>
                  <a:gd name="connsiteY1" fmla="*/ 52489 h 190273"/>
                  <a:gd name="connsiteX2" fmla="*/ 2457 w 120090"/>
                  <a:gd name="connsiteY2" fmla="*/ 89001 h 190273"/>
                  <a:gd name="connsiteX3" fmla="*/ 59607 w 120090"/>
                  <a:gd name="connsiteY3" fmla="*/ 189014 h 190273"/>
                  <a:gd name="connsiteX4" fmla="*/ 110407 w 120090"/>
                  <a:gd name="connsiteY4" fmla="*/ 141389 h 190273"/>
                  <a:gd name="connsiteX5" fmla="*/ 69132 w 120090"/>
                  <a:gd name="connsiteY5" fmla="*/ 84239 h 190273"/>
                  <a:gd name="connsiteX6" fmla="*/ 45320 w 120090"/>
                  <a:gd name="connsiteY6" fmla="*/ 66776 h 190273"/>
                  <a:gd name="connsiteX7" fmla="*/ 119932 w 120090"/>
                  <a:gd name="connsiteY7" fmla="*/ 101 h 19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090" h="190273">
                    <a:moveTo>
                      <a:pt x="119932" y="101"/>
                    </a:moveTo>
                    <a:cubicBezTo>
                      <a:pt x="115963" y="-2280"/>
                      <a:pt x="41086" y="37672"/>
                      <a:pt x="21507" y="52489"/>
                    </a:cubicBezTo>
                    <a:cubicBezTo>
                      <a:pt x="1928" y="67306"/>
                      <a:pt x="-3893" y="66247"/>
                      <a:pt x="2457" y="89001"/>
                    </a:cubicBezTo>
                    <a:cubicBezTo>
                      <a:pt x="8807" y="111755"/>
                      <a:pt x="41615" y="180283"/>
                      <a:pt x="59607" y="189014"/>
                    </a:cubicBezTo>
                    <a:cubicBezTo>
                      <a:pt x="77599" y="197745"/>
                      <a:pt x="108820" y="158851"/>
                      <a:pt x="110407" y="141389"/>
                    </a:cubicBezTo>
                    <a:cubicBezTo>
                      <a:pt x="111994" y="123927"/>
                      <a:pt x="79980" y="96675"/>
                      <a:pt x="69132" y="84239"/>
                    </a:cubicBezTo>
                    <a:cubicBezTo>
                      <a:pt x="58284" y="71803"/>
                      <a:pt x="38705" y="79211"/>
                      <a:pt x="45320" y="66776"/>
                    </a:cubicBezTo>
                    <a:cubicBezTo>
                      <a:pt x="51935" y="54341"/>
                      <a:pt x="123901" y="2482"/>
                      <a:pt x="119932" y="1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917">
                <a:extLst>
                  <a:ext uri="{FF2B5EF4-FFF2-40B4-BE49-F238E27FC236}">
                    <a16:creationId xmlns:a16="http://schemas.microsoft.com/office/drawing/2014/main" id="{4DD233F5-627E-43D9-98B8-6A6FBE073744}"/>
                  </a:ext>
                </a:extLst>
              </p:cNvPr>
              <p:cNvSpPr/>
              <p:nvPr/>
            </p:nvSpPr>
            <p:spPr>
              <a:xfrm>
                <a:off x="6790816" y="8315149"/>
                <a:ext cx="142019" cy="87996"/>
              </a:xfrm>
              <a:custGeom>
                <a:avLst/>
                <a:gdLst>
                  <a:gd name="connsiteX0" fmla="*/ 141797 w 142019"/>
                  <a:gd name="connsiteY0" fmla="*/ 1764 h 87996"/>
                  <a:gd name="connsiteX1" fmla="*/ 5272 w 142019"/>
                  <a:gd name="connsiteY1" fmla="*/ 87489 h 87996"/>
                  <a:gd name="connsiteX2" fmla="*/ 37022 w 142019"/>
                  <a:gd name="connsiteY2" fmla="*/ 35101 h 87996"/>
                  <a:gd name="connsiteX3" fmla="*/ 141797 w 142019"/>
                  <a:gd name="connsiteY3" fmla="*/ 1764 h 8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019" h="87996">
                    <a:moveTo>
                      <a:pt x="141797" y="1764"/>
                    </a:moveTo>
                    <a:cubicBezTo>
                      <a:pt x="136505" y="10495"/>
                      <a:pt x="22734" y="81933"/>
                      <a:pt x="5272" y="87489"/>
                    </a:cubicBezTo>
                    <a:cubicBezTo>
                      <a:pt x="-12190" y="93045"/>
                      <a:pt x="17708" y="51505"/>
                      <a:pt x="37022" y="35101"/>
                    </a:cubicBezTo>
                    <a:cubicBezTo>
                      <a:pt x="56336" y="18697"/>
                      <a:pt x="147089" y="-6967"/>
                      <a:pt x="141797" y="17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918">
                <a:extLst>
                  <a:ext uri="{FF2B5EF4-FFF2-40B4-BE49-F238E27FC236}">
                    <a16:creationId xmlns:a16="http://schemas.microsoft.com/office/drawing/2014/main" id="{57511CA4-BC32-444F-993B-5F7961E48A5C}"/>
                  </a:ext>
                </a:extLst>
              </p:cNvPr>
              <p:cNvSpPr/>
              <p:nvPr/>
            </p:nvSpPr>
            <p:spPr>
              <a:xfrm>
                <a:off x="6883233" y="8399304"/>
                <a:ext cx="161087" cy="90698"/>
              </a:xfrm>
              <a:custGeom>
                <a:avLst/>
                <a:gdLst>
                  <a:gd name="connsiteX0" fmla="*/ 160505 w 161087"/>
                  <a:gd name="connsiteY0" fmla="*/ 85884 h 90698"/>
                  <a:gd name="connsiteX1" fmla="*/ 125580 w 161087"/>
                  <a:gd name="connsiteY1" fmla="*/ 27146 h 90698"/>
                  <a:gd name="connsiteX2" fmla="*/ 43030 w 161087"/>
                  <a:gd name="connsiteY2" fmla="*/ 159 h 90698"/>
                  <a:gd name="connsiteX3" fmla="*/ 28742 w 161087"/>
                  <a:gd name="connsiteY3" fmla="*/ 38259 h 90698"/>
                  <a:gd name="connsiteX4" fmla="*/ 77955 w 161087"/>
                  <a:gd name="connsiteY4" fmla="*/ 90646 h 90698"/>
                  <a:gd name="connsiteX5" fmla="*/ 167 w 161087"/>
                  <a:gd name="connsiteY5" fmla="*/ 47784 h 90698"/>
                  <a:gd name="connsiteX6" fmla="*/ 103355 w 161087"/>
                  <a:gd name="connsiteY6" fmla="*/ 31909 h 90698"/>
                  <a:gd name="connsiteX7" fmla="*/ 100180 w 161087"/>
                  <a:gd name="connsiteY7" fmla="*/ 20796 h 90698"/>
                  <a:gd name="connsiteX8" fmla="*/ 160505 w 161087"/>
                  <a:gd name="connsiteY8" fmla="*/ 85884 h 9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087" h="90698">
                    <a:moveTo>
                      <a:pt x="160505" y="85884"/>
                    </a:moveTo>
                    <a:cubicBezTo>
                      <a:pt x="164738" y="86942"/>
                      <a:pt x="145159" y="41433"/>
                      <a:pt x="125580" y="27146"/>
                    </a:cubicBezTo>
                    <a:cubicBezTo>
                      <a:pt x="106001" y="12859"/>
                      <a:pt x="59170" y="-1693"/>
                      <a:pt x="43030" y="159"/>
                    </a:cubicBezTo>
                    <a:cubicBezTo>
                      <a:pt x="26890" y="2011"/>
                      <a:pt x="22921" y="23178"/>
                      <a:pt x="28742" y="38259"/>
                    </a:cubicBezTo>
                    <a:cubicBezTo>
                      <a:pt x="34563" y="53340"/>
                      <a:pt x="82717" y="89059"/>
                      <a:pt x="77955" y="90646"/>
                    </a:cubicBezTo>
                    <a:cubicBezTo>
                      <a:pt x="73193" y="92233"/>
                      <a:pt x="-4066" y="57573"/>
                      <a:pt x="167" y="47784"/>
                    </a:cubicBezTo>
                    <a:cubicBezTo>
                      <a:pt x="4400" y="37995"/>
                      <a:pt x="86686" y="36407"/>
                      <a:pt x="103355" y="31909"/>
                    </a:cubicBezTo>
                    <a:cubicBezTo>
                      <a:pt x="120024" y="27411"/>
                      <a:pt x="91978" y="13917"/>
                      <a:pt x="100180" y="20796"/>
                    </a:cubicBezTo>
                    <a:cubicBezTo>
                      <a:pt x="108382" y="27675"/>
                      <a:pt x="156272" y="84826"/>
                      <a:pt x="160505" y="858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919">
                <a:extLst>
                  <a:ext uri="{FF2B5EF4-FFF2-40B4-BE49-F238E27FC236}">
                    <a16:creationId xmlns:a16="http://schemas.microsoft.com/office/drawing/2014/main" id="{54FF8325-9240-4CEC-AA73-EF17D9736D2C}"/>
                  </a:ext>
                </a:extLst>
              </p:cNvPr>
              <p:cNvSpPr/>
              <p:nvPr/>
            </p:nvSpPr>
            <p:spPr>
              <a:xfrm>
                <a:off x="6818308" y="8374238"/>
                <a:ext cx="176565" cy="177684"/>
              </a:xfrm>
              <a:custGeom>
                <a:avLst/>
                <a:gdLst>
                  <a:gd name="connsiteX0" fmla="*/ 176217 w 176565"/>
                  <a:gd name="connsiteY0" fmla="*/ 7762 h 177684"/>
                  <a:gd name="connsiteX1" fmla="*/ 66680 w 176565"/>
                  <a:gd name="connsiteY1" fmla="*/ 6175 h 177684"/>
                  <a:gd name="connsiteX2" fmla="*/ 5 w 176565"/>
                  <a:gd name="connsiteY2" fmla="*/ 91900 h 177684"/>
                  <a:gd name="connsiteX3" fmla="*/ 69855 w 176565"/>
                  <a:gd name="connsiteY3" fmla="*/ 109362 h 177684"/>
                  <a:gd name="connsiteX4" fmla="*/ 161930 w 176565"/>
                  <a:gd name="connsiteY4" fmla="*/ 177625 h 177684"/>
                  <a:gd name="connsiteX5" fmla="*/ 52392 w 176565"/>
                  <a:gd name="connsiteY5" fmla="*/ 120475 h 177684"/>
                  <a:gd name="connsiteX6" fmla="*/ 33342 w 176565"/>
                  <a:gd name="connsiteY6" fmla="*/ 74437 h 177684"/>
                  <a:gd name="connsiteX7" fmla="*/ 42867 w 176565"/>
                  <a:gd name="connsiteY7" fmla="*/ 44275 h 177684"/>
                  <a:gd name="connsiteX8" fmla="*/ 100017 w 176565"/>
                  <a:gd name="connsiteY8" fmla="*/ 15700 h 177684"/>
                  <a:gd name="connsiteX9" fmla="*/ 176217 w 176565"/>
                  <a:gd name="connsiteY9" fmla="*/ 7762 h 17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5" h="177684">
                    <a:moveTo>
                      <a:pt x="176217" y="7762"/>
                    </a:moveTo>
                    <a:cubicBezTo>
                      <a:pt x="170661" y="6175"/>
                      <a:pt x="96049" y="-7848"/>
                      <a:pt x="66680" y="6175"/>
                    </a:cubicBezTo>
                    <a:cubicBezTo>
                      <a:pt x="37311" y="20198"/>
                      <a:pt x="-524" y="74702"/>
                      <a:pt x="5" y="91900"/>
                    </a:cubicBezTo>
                    <a:cubicBezTo>
                      <a:pt x="534" y="109098"/>
                      <a:pt x="42867" y="95075"/>
                      <a:pt x="69855" y="109362"/>
                    </a:cubicBezTo>
                    <a:cubicBezTo>
                      <a:pt x="96842" y="123650"/>
                      <a:pt x="164840" y="175773"/>
                      <a:pt x="161930" y="177625"/>
                    </a:cubicBezTo>
                    <a:cubicBezTo>
                      <a:pt x="159020" y="179477"/>
                      <a:pt x="73823" y="137673"/>
                      <a:pt x="52392" y="120475"/>
                    </a:cubicBezTo>
                    <a:cubicBezTo>
                      <a:pt x="30961" y="103277"/>
                      <a:pt x="34929" y="87137"/>
                      <a:pt x="33342" y="74437"/>
                    </a:cubicBezTo>
                    <a:cubicBezTo>
                      <a:pt x="31755" y="61737"/>
                      <a:pt x="31754" y="54065"/>
                      <a:pt x="42867" y="44275"/>
                    </a:cubicBezTo>
                    <a:cubicBezTo>
                      <a:pt x="53979" y="34486"/>
                      <a:pt x="80702" y="22050"/>
                      <a:pt x="100017" y="15700"/>
                    </a:cubicBezTo>
                    <a:cubicBezTo>
                      <a:pt x="119332" y="9350"/>
                      <a:pt x="181773" y="9349"/>
                      <a:pt x="176217" y="77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920">
                <a:extLst>
                  <a:ext uri="{FF2B5EF4-FFF2-40B4-BE49-F238E27FC236}">
                    <a16:creationId xmlns:a16="http://schemas.microsoft.com/office/drawing/2014/main" id="{54C2BFE2-B77D-4021-968C-E68F63CF60FC}"/>
                  </a:ext>
                </a:extLst>
              </p:cNvPr>
              <p:cNvSpPr/>
              <p:nvPr/>
            </p:nvSpPr>
            <p:spPr>
              <a:xfrm>
                <a:off x="6947402" y="8547446"/>
                <a:ext cx="144693" cy="103728"/>
              </a:xfrm>
              <a:custGeom>
                <a:avLst/>
                <a:gdLst>
                  <a:gd name="connsiteX0" fmla="*/ 2673 w 144693"/>
                  <a:gd name="connsiteY0" fmla="*/ 1242 h 103728"/>
                  <a:gd name="connsiteX1" fmla="*/ 143961 w 144693"/>
                  <a:gd name="connsiteY1" fmla="*/ 102842 h 103728"/>
                  <a:gd name="connsiteX2" fmla="*/ 56648 w 144693"/>
                  <a:gd name="connsiteY2" fmla="*/ 48867 h 103728"/>
                  <a:gd name="connsiteX3" fmla="*/ 2673 w 144693"/>
                  <a:gd name="connsiteY3" fmla="*/ 1242 h 10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93" h="103728">
                    <a:moveTo>
                      <a:pt x="2673" y="1242"/>
                    </a:moveTo>
                    <a:cubicBezTo>
                      <a:pt x="17225" y="10238"/>
                      <a:pt x="134965" y="94905"/>
                      <a:pt x="143961" y="102842"/>
                    </a:cubicBezTo>
                    <a:cubicBezTo>
                      <a:pt x="152957" y="110780"/>
                      <a:pt x="76492" y="63154"/>
                      <a:pt x="56648" y="48867"/>
                    </a:cubicBezTo>
                    <a:cubicBezTo>
                      <a:pt x="36804" y="34580"/>
                      <a:pt x="-11879" y="-7754"/>
                      <a:pt x="2673" y="124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921">
                <a:extLst>
                  <a:ext uri="{FF2B5EF4-FFF2-40B4-BE49-F238E27FC236}">
                    <a16:creationId xmlns:a16="http://schemas.microsoft.com/office/drawing/2014/main" id="{06D28D51-9338-4320-AB40-2F2E0860B5D5}"/>
                  </a:ext>
                </a:extLst>
              </p:cNvPr>
              <p:cNvSpPr/>
              <p:nvPr/>
            </p:nvSpPr>
            <p:spPr>
              <a:xfrm>
                <a:off x="6908573" y="8559794"/>
                <a:ext cx="219986" cy="215947"/>
              </a:xfrm>
              <a:custGeom>
                <a:avLst/>
                <a:gdLst>
                  <a:gd name="connsiteX0" fmla="*/ 227 w 219986"/>
                  <a:gd name="connsiteY0" fmla="*/ 6 h 215947"/>
                  <a:gd name="connsiteX1" fmla="*/ 128815 w 219986"/>
                  <a:gd name="connsiteY1" fmla="*/ 161931 h 215947"/>
                  <a:gd name="connsiteX2" fmla="*/ 219302 w 219986"/>
                  <a:gd name="connsiteY2" fmla="*/ 215906 h 215947"/>
                  <a:gd name="connsiteX3" fmla="*/ 162152 w 219986"/>
                  <a:gd name="connsiteY3" fmla="*/ 155581 h 215947"/>
                  <a:gd name="connsiteX4" fmla="*/ 227 w 219986"/>
                  <a:gd name="connsiteY4" fmla="*/ 6 h 21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986" h="215947">
                    <a:moveTo>
                      <a:pt x="227" y="6"/>
                    </a:moveTo>
                    <a:cubicBezTo>
                      <a:pt x="-5329" y="1064"/>
                      <a:pt x="92303" y="125948"/>
                      <a:pt x="128815" y="161931"/>
                    </a:cubicBezTo>
                    <a:cubicBezTo>
                      <a:pt x="165327" y="197914"/>
                      <a:pt x="213746" y="216964"/>
                      <a:pt x="219302" y="215906"/>
                    </a:cubicBezTo>
                    <a:cubicBezTo>
                      <a:pt x="224858" y="214848"/>
                      <a:pt x="195754" y="188389"/>
                      <a:pt x="162152" y="155581"/>
                    </a:cubicBezTo>
                    <a:cubicBezTo>
                      <a:pt x="128550" y="122773"/>
                      <a:pt x="5783" y="-1052"/>
                      <a:pt x="227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922">
                <a:extLst>
                  <a:ext uri="{FF2B5EF4-FFF2-40B4-BE49-F238E27FC236}">
                    <a16:creationId xmlns:a16="http://schemas.microsoft.com/office/drawing/2014/main" id="{316F12EF-A148-4FDF-88FF-3BBF4882C8E9}"/>
                  </a:ext>
                </a:extLst>
              </p:cNvPr>
              <p:cNvSpPr/>
              <p:nvPr/>
            </p:nvSpPr>
            <p:spPr>
              <a:xfrm>
                <a:off x="6837329" y="8571740"/>
                <a:ext cx="111371" cy="107041"/>
              </a:xfrm>
              <a:custGeom>
                <a:avLst/>
                <a:gdLst>
                  <a:gd name="connsiteX0" fmla="*/ 34 w 111371"/>
                  <a:gd name="connsiteY0" fmla="*/ 760 h 107041"/>
                  <a:gd name="connsiteX1" fmla="*/ 50834 w 111371"/>
                  <a:gd name="connsiteY1" fmla="*/ 105535 h 107041"/>
                  <a:gd name="connsiteX2" fmla="*/ 76234 w 111371"/>
                  <a:gd name="connsiteY2" fmla="*/ 61085 h 107041"/>
                  <a:gd name="connsiteX3" fmla="*/ 111159 w 111371"/>
                  <a:gd name="connsiteY3" fmla="*/ 37273 h 107041"/>
                  <a:gd name="connsiteX4" fmla="*/ 58771 w 111371"/>
                  <a:gd name="connsiteY4" fmla="*/ 64260 h 107041"/>
                  <a:gd name="connsiteX5" fmla="*/ 42896 w 111371"/>
                  <a:gd name="connsiteY5" fmla="*/ 57910 h 107041"/>
                  <a:gd name="connsiteX6" fmla="*/ 34 w 111371"/>
                  <a:gd name="connsiteY6" fmla="*/ 760 h 10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71" h="107041">
                    <a:moveTo>
                      <a:pt x="34" y="760"/>
                    </a:moveTo>
                    <a:cubicBezTo>
                      <a:pt x="1357" y="8697"/>
                      <a:pt x="38134" y="95481"/>
                      <a:pt x="50834" y="105535"/>
                    </a:cubicBezTo>
                    <a:cubicBezTo>
                      <a:pt x="63534" y="115589"/>
                      <a:pt x="66180" y="72462"/>
                      <a:pt x="76234" y="61085"/>
                    </a:cubicBezTo>
                    <a:cubicBezTo>
                      <a:pt x="86288" y="49708"/>
                      <a:pt x="114070" y="36744"/>
                      <a:pt x="111159" y="37273"/>
                    </a:cubicBezTo>
                    <a:cubicBezTo>
                      <a:pt x="108249" y="37802"/>
                      <a:pt x="70148" y="60821"/>
                      <a:pt x="58771" y="64260"/>
                    </a:cubicBezTo>
                    <a:cubicBezTo>
                      <a:pt x="47394" y="67699"/>
                      <a:pt x="50304" y="66377"/>
                      <a:pt x="42896" y="57910"/>
                    </a:cubicBezTo>
                    <a:cubicBezTo>
                      <a:pt x="35488" y="49443"/>
                      <a:pt x="-1289" y="-7177"/>
                      <a:pt x="34" y="7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923">
                <a:extLst>
                  <a:ext uri="{FF2B5EF4-FFF2-40B4-BE49-F238E27FC236}">
                    <a16:creationId xmlns:a16="http://schemas.microsoft.com/office/drawing/2014/main" id="{1D2F64AF-C89A-46EE-8515-C71200414854}"/>
                  </a:ext>
                </a:extLst>
              </p:cNvPr>
              <p:cNvSpPr/>
              <p:nvPr/>
            </p:nvSpPr>
            <p:spPr>
              <a:xfrm>
                <a:off x="6430942" y="7577040"/>
                <a:ext cx="144486" cy="246938"/>
              </a:xfrm>
              <a:custGeom>
                <a:avLst/>
                <a:gdLst>
                  <a:gd name="connsiteX0" fmla="*/ 142896 w 144486"/>
                  <a:gd name="connsiteY0" fmla="*/ 69948 h 246938"/>
                  <a:gd name="connsiteX1" fmla="*/ 68283 w 144486"/>
                  <a:gd name="connsiteY1" fmla="*/ 98 h 246938"/>
                  <a:gd name="connsiteX2" fmla="*/ 21 w 144486"/>
                  <a:gd name="connsiteY2" fmla="*/ 87410 h 246938"/>
                  <a:gd name="connsiteX3" fmla="*/ 61933 w 144486"/>
                  <a:gd name="connsiteY3" fmla="*/ 236635 h 246938"/>
                  <a:gd name="connsiteX4" fmla="*/ 144483 w 144486"/>
                  <a:gd name="connsiteY4" fmla="*/ 228698 h 246938"/>
                  <a:gd name="connsiteX5" fmla="*/ 65108 w 144486"/>
                  <a:gd name="connsiteY5" fmla="*/ 185835 h 246938"/>
                  <a:gd name="connsiteX6" fmla="*/ 39708 w 144486"/>
                  <a:gd name="connsiteY6" fmla="*/ 90585 h 246938"/>
                  <a:gd name="connsiteX7" fmla="*/ 41296 w 144486"/>
                  <a:gd name="connsiteY7" fmla="*/ 63598 h 246938"/>
                  <a:gd name="connsiteX8" fmla="*/ 142896 w 144486"/>
                  <a:gd name="connsiteY8" fmla="*/ 69948 h 24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86" h="246938">
                    <a:moveTo>
                      <a:pt x="142896" y="69948"/>
                    </a:moveTo>
                    <a:cubicBezTo>
                      <a:pt x="147394" y="59365"/>
                      <a:pt x="92095" y="-2812"/>
                      <a:pt x="68283" y="98"/>
                    </a:cubicBezTo>
                    <a:cubicBezTo>
                      <a:pt x="44471" y="3008"/>
                      <a:pt x="1079" y="47987"/>
                      <a:pt x="21" y="87410"/>
                    </a:cubicBezTo>
                    <a:cubicBezTo>
                      <a:pt x="-1037" y="126833"/>
                      <a:pt x="37856" y="213087"/>
                      <a:pt x="61933" y="236635"/>
                    </a:cubicBezTo>
                    <a:cubicBezTo>
                      <a:pt x="86010" y="260183"/>
                      <a:pt x="143954" y="237165"/>
                      <a:pt x="144483" y="228698"/>
                    </a:cubicBezTo>
                    <a:cubicBezTo>
                      <a:pt x="145012" y="220231"/>
                      <a:pt x="82571" y="208854"/>
                      <a:pt x="65108" y="185835"/>
                    </a:cubicBezTo>
                    <a:cubicBezTo>
                      <a:pt x="47645" y="162816"/>
                      <a:pt x="43677" y="110958"/>
                      <a:pt x="39708" y="90585"/>
                    </a:cubicBezTo>
                    <a:cubicBezTo>
                      <a:pt x="35739" y="70212"/>
                      <a:pt x="25156" y="67302"/>
                      <a:pt x="41296" y="63598"/>
                    </a:cubicBezTo>
                    <a:cubicBezTo>
                      <a:pt x="57436" y="59894"/>
                      <a:pt x="138398" y="80531"/>
                      <a:pt x="142896" y="699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924">
                <a:extLst>
                  <a:ext uri="{FF2B5EF4-FFF2-40B4-BE49-F238E27FC236}">
                    <a16:creationId xmlns:a16="http://schemas.microsoft.com/office/drawing/2014/main" id="{2064432B-DC91-406C-892E-732EB3A678B4}"/>
                  </a:ext>
                </a:extLst>
              </p:cNvPr>
              <p:cNvSpPr/>
              <p:nvPr/>
            </p:nvSpPr>
            <p:spPr>
              <a:xfrm>
                <a:off x="6398327" y="7669980"/>
                <a:ext cx="59643" cy="152659"/>
              </a:xfrm>
              <a:custGeom>
                <a:avLst/>
                <a:gdLst>
                  <a:gd name="connsiteX0" fmla="*/ 4061 w 59643"/>
                  <a:gd name="connsiteY0" fmla="*/ 820 h 152659"/>
                  <a:gd name="connsiteX1" fmla="*/ 59623 w 59643"/>
                  <a:gd name="connsiteY1" fmla="*/ 150045 h 152659"/>
                  <a:gd name="connsiteX2" fmla="*/ 10411 w 59643"/>
                  <a:gd name="connsiteY2" fmla="*/ 91308 h 152659"/>
                  <a:gd name="connsiteX3" fmla="*/ 4061 w 59643"/>
                  <a:gd name="connsiteY3" fmla="*/ 82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43" h="152659">
                    <a:moveTo>
                      <a:pt x="4061" y="820"/>
                    </a:moveTo>
                    <a:cubicBezTo>
                      <a:pt x="12263" y="10610"/>
                      <a:pt x="58565" y="134964"/>
                      <a:pt x="59623" y="150045"/>
                    </a:cubicBezTo>
                    <a:cubicBezTo>
                      <a:pt x="60681" y="165126"/>
                      <a:pt x="19671" y="110887"/>
                      <a:pt x="10411" y="91308"/>
                    </a:cubicBezTo>
                    <a:cubicBezTo>
                      <a:pt x="1151" y="71729"/>
                      <a:pt x="-4141" y="-8970"/>
                      <a:pt x="4061" y="8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925">
                <a:extLst>
                  <a:ext uri="{FF2B5EF4-FFF2-40B4-BE49-F238E27FC236}">
                    <a16:creationId xmlns:a16="http://schemas.microsoft.com/office/drawing/2014/main" id="{F20A4EC8-DE5B-4609-ABD0-EC6C7DBF5829}"/>
                  </a:ext>
                </a:extLst>
              </p:cNvPr>
              <p:cNvSpPr/>
              <p:nvPr/>
            </p:nvSpPr>
            <p:spPr>
              <a:xfrm>
                <a:off x="6229350" y="7738060"/>
                <a:ext cx="187334" cy="129664"/>
              </a:xfrm>
              <a:custGeom>
                <a:avLst/>
                <a:gdLst>
                  <a:gd name="connsiteX0" fmla="*/ 0 w 187334"/>
                  <a:gd name="connsiteY0" fmla="*/ 4178 h 129664"/>
                  <a:gd name="connsiteX1" fmla="*/ 130175 w 187334"/>
                  <a:gd name="connsiteY1" fmla="*/ 16878 h 129664"/>
                  <a:gd name="connsiteX2" fmla="*/ 187325 w 187334"/>
                  <a:gd name="connsiteY2" fmla="*/ 110540 h 129664"/>
                  <a:gd name="connsiteX3" fmla="*/ 134938 w 187334"/>
                  <a:gd name="connsiteY3" fmla="*/ 128003 h 129664"/>
                  <a:gd name="connsiteX4" fmla="*/ 150813 w 187334"/>
                  <a:gd name="connsiteY4" fmla="*/ 85140 h 129664"/>
                  <a:gd name="connsiteX5" fmla="*/ 130175 w 187334"/>
                  <a:gd name="connsiteY5" fmla="*/ 64503 h 129664"/>
                  <a:gd name="connsiteX6" fmla="*/ 0 w 187334"/>
                  <a:gd name="connsiteY6" fmla="*/ 4178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34" h="129664">
                    <a:moveTo>
                      <a:pt x="0" y="4178"/>
                    </a:moveTo>
                    <a:cubicBezTo>
                      <a:pt x="0" y="-3759"/>
                      <a:pt x="98954" y="-849"/>
                      <a:pt x="130175" y="16878"/>
                    </a:cubicBezTo>
                    <a:cubicBezTo>
                      <a:pt x="161396" y="34605"/>
                      <a:pt x="186531" y="92019"/>
                      <a:pt x="187325" y="110540"/>
                    </a:cubicBezTo>
                    <a:cubicBezTo>
                      <a:pt x="188119" y="129061"/>
                      <a:pt x="141023" y="132236"/>
                      <a:pt x="134938" y="128003"/>
                    </a:cubicBezTo>
                    <a:cubicBezTo>
                      <a:pt x="128853" y="123770"/>
                      <a:pt x="151607" y="95723"/>
                      <a:pt x="150813" y="85140"/>
                    </a:cubicBezTo>
                    <a:cubicBezTo>
                      <a:pt x="150019" y="74557"/>
                      <a:pt x="156369" y="76145"/>
                      <a:pt x="130175" y="64503"/>
                    </a:cubicBezTo>
                    <a:cubicBezTo>
                      <a:pt x="103981" y="52861"/>
                      <a:pt x="0" y="12115"/>
                      <a:pt x="0" y="41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926">
                <a:extLst>
                  <a:ext uri="{FF2B5EF4-FFF2-40B4-BE49-F238E27FC236}">
                    <a16:creationId xmlns:a16="http://schemas.microsoft.com/office/drawing/2014/main" id="{6D1D6F3C-EAD7-4A90-9A1C-1AE7A8E70D49}"/>
                  </a:ext>
                </a:extLst>
              </p:cNvPr>
              <p:cNvSpPr/>
              <p:nvPr/>
            </p:nvSpPr>
            <p:spPr>
              <a:xfrm>
                <a:off x="6108689" y="7504950"/>
                <a:ext cx="201631" cy="215934"/>
              </a:xfrm>
              <a:custGeom>
                <a:avLst/>
                <a:gdLst>
                  <a:gd name="connsiteX0" fmla="*/ 11 w 201631"/>
                  <a:gd name="connsiteY0" fmla="*/ 45200 h 215934"/>
                  <a:gd name="connsiteX1" fmla="*/ 96849 w 201631"/>
                  <a:gd name="connsiteY1" fmla="*/ 750 h 215934"/>
                  <a:gd name="connsiteX2" fmla="*/ 182574 w 201631"/>
                  <a:gd name="connsiteY2" fmla="*/ 88063 h 215934"/>
                  <a:gd name="connsiteX3" fmla="*/ 200036 w 201631"/>
                  <a:gd name="connsiteY3" fmla="*/ 183313 h 215934"/>
                  <a:gd name="connsiteX4" fmla="*/ 155586 w 201631"/>
                  <a:gd name="connsiteY4" fmla="*/ 215063 h 215934"/>
                  <a:gd name="connsiteX5" fmla="*/ 163524 w 201631"/>
                  <a:gd name="connsiteY5" fmla="*/ 154738 h 215934"/>
                  <a:gd name="connsiteX6" fmla="*/ 136536 w 201631"/>
                  <a:gd name="connsiteY6" fmla="*/ 88063 h 215934"/>
                  <a:gd name="connsiteX7" fmla="*/ 90499 w 201631"/>
                  <a:gd name="connsiteY7" fmla="*/ 34088 h 215934"/>
                  <a:gd name="connsiteX8" fmla="*/ 11 w 201631"/>
                  <a:gd name="connsiteY8" fmla="*/ 45200 h 2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631" h="215934">
                    <a:moveTo>
                      <a:pt x="11" y="45200"/>
                    </a:moveTo>
                    <a:cubicBezTo>
                      <a:pt x="1069" y="39644"/>
                      <a:pt x="66422" y="-6394"/>
                      <a:pt x="96849" y="750"/>
                    </a:cubicBezTo>
                    <a:cubicBezTo>
                      <a:pt x="127276" y="7894"/>
                      <a:pt x="165376" y="57636"/>
                      <a:pt x="182574" y="88063"/>
                    </a:cubicBezTo>
                    <a:cubicBezTo>
                      <a:pt x="199772" y="118490"/>
                      <a:pt x="204534" y="162146"/>
                      <a:pt x="200036" y="183313"/>
                    </a:cubicBezTo>
                    <a:cubicBezTo>
                      <a:pt x="195538" y="204480"/>
                      <a:pt x="161671" y="219825"/>
                      <a:pt x="155586" y="215063"/>
                    </a:cubicBezTo>
                    <a:cubicBezTo>
                      <a:pt x="149501" y="210301"/>
                      <a:pt x="166699" y="175905"/>
                      <a:pt x="163524" y="154738"/>
                    </a:cubicBezTo>
                    <a:cubicBezTo>
                      <a:pt x="160349" y="133571"/>
                      <a:pt x="148707" y="108171"/>
                      <a:pt x="136536" y="88063"/>
                    </a:cubicBezTo>
                    <a:cubicBezTo>
                      <a:pt x="124365" y="67955"/>
                      <a:pt x="107432" y="43878"/>
                      <a:pt x="90499" y="34088"/>
                    </a:cubicBezTo>
                    <a:cubicBezTo>
                      <a:pt x="73566" y="24298"/>
                      <a:pt x="-1047" y="50756"/>
                      <a:pt x="11" y="45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927">
                <a:extLst>
                  <a:ext uri="{FF2B5EF4-FFF2-40B4-BE49-F238E27FC236}">
                    <a16:creationId xmlns:a16="http://schemas.microsoft.com/office/drawing/2014/main" id="{E2D6D543-E1AB-4EE7-87EF-8EA479868B72}"/>
                  </a:ext>
                </a:extLst>
              </p:cNvPr>
              <p:cNvSpPr/>
              <p:nvPr/>
            </p:nvSpPr>
            <p:spPr>
              <a:xfrm>
                <a:off x="6105439" y="7538680"/>
                <a:ext cx="155673" cy="214493"/>
              </a:xfrm>
              <a:custGeom>
                <a:avLst/>
                <a:gdLst>
                  <a:gd name="connsiteX0" fmla="*/ 47711 w 155673"/>
                  <a:gd name="connsiteY0" fmla="*/ 358 h 214493"/>
                  <a:gd name="connsiteX1" fmla="*/ 86 w 155673"/>
                  <a:gd name="connsiteY1" fmla="*/ 82908 h 214493"/>
                  <a:gd name="connsiteX2" fmla="*/ 61999 w 155673"/>
                  <a:gd name="connsiteY2" fmla="*/ 195620 h 214493"/>
                  <a:gd name="connsiteX3" fmla="*/ 155661 w 155673"/>
                  <a:gd name="connsiteY3" fmla="*/ 211495 h 214493"/>
                  <a:gd name="connsiteX4" fmla="*/ 55649 w 155673"/>
                  <a:gd name="connsiteY4" fmla="*/ 163870 h 214493"/>
                  <a:gd name="connsiteX5" fmla="*/ 23899 w 155673"/>
                  <a:gd name="connsiteY5" fmla="*/ 133708 h 214493"/>
                  <a:gd name="connsiteX6" fmla="*/ 15961 w 155673"/>
                  <a:gd name="connsiteY6" fmla="*/ 55920 h 214493"/>
                  <a:gd name="connsiteX7" fmla="*/ 47711 w 155673"/>
                  <a:gd name="connsiteY7" fmla="*/ 358 h 21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73" h="214493">
                    <a:moveTo>
                      <a:pt x="47711" y="358"/>
                    </a:moveTo>
                    <a:cubicBezTo>
                      <a:pt x="45065" y="4856"/>
                      <a:pt x="-2295" y="50364"/>
                      <a:pt x="86" y="82908"/>
                    </a:cubicBezTo>
                    <a:cubicBezTo>
                      <a:pt x="2467" y="115452"/>
                      <a:pt x="36070" y="174189"/>
                      <a:pt x="61999" y="195620"/>
                    </a:cubicBezTo>
                    <a:cubicBezTo>
                      <a:pt x="87928" y="217051"/>
                      <a:pt x="156719" y="216786"/>
                      <a:pt x="155661" y="211495"/>
                    </a:cubicBezTo>
                    <a:cubicBezTo>
                      <a:pt x="154603" y="206204"/>
                      <a:pt x="77609" y="176834"/>
                      <a:pt x="55649" y="163870"/>
                    </a:cubicBezTo>
                    <a:cubicBezTo>
                      <a:pt x="33689" y="150906"/>
                      <a:pt x="30514" y="151700"/>
                      <a:pt x="23899" y="133708"/>
                    </a:cubicBezTo>
                    <a:cubicBezTo>
                      <a:pt x="17284" y="115716"/>
                      <a:pt x="12521" y="77087"/>
                      <a:pt x="15961" y="55920"/>
                    </a:cubicBezTo>
                    <a:cubicBezTo>
                      <a:pt x="19401" y="34753"/>
                      <a:pt x="50357" y="-4140"/>
                      <a:pt x="47711" y="3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928">
                <a:extLst>
                  <a:ext uri="{FF2B5EF4-FFF2-40B4-BE49-F238E27FC236}">
                    <a16:creationId xmlns:a16="http://schemas.microsoft.com/office/drawing/2014/main" id="{975B7159-B28C-4FED-B0C5-E0830493350A}"/>
                  </a:ext>
                </a:extLst>
              </p:cNvPr>
              <p:cNvSpPr/>
              <p:nvPr/>
            </p:nvSpPr>
            <p:spPr>
              <a:xfrm>
                <a:off x="6115037" y="7582782"/>
                <a:ext cx="112726" cy="143347"/>
              </a:xfrm>
              <a:custGeom>
                <a:avLst/>
                <a:gdLst>
                  <a:gd name="connsiteX0" fmla="*/ 13 w 112726"/>
                  <a:gd name="connsiteY0" fmla="*/ 8643 h 143347"/>
                  <a:gd name="connsiteX1" fmla="*/ 82563 w 112726"/>
                  <a:gd name="connsiteY1" fmla="*/ 32456 h 143347"/>
                  <a:gd name="connsiteX2" fmla="*/ 104788 w 112726"/>
                  <a:gd name="connsiteY2" fmla="*/ 132468 h 143347"/>
                  <a:gd name="connsiteX3" fmla="*/ 112726 w 112726"/>
                  <a:gd name="connsiteY3" fmla="*/ 132468 h 143347"/>
                  <a:gd name="connsiteX4" fmla="*/ 104788 w 112726"/>
                  <a:gd name="connsiteY4" fmla="*/ 59443 h 143347"/>
                  <a:gd name="connsiteX5" fmla="*/ 76213 w 112726"/>
                  <a:gd name="connsiteY5" fmla="*/ 5468 h 143347"/>
                  <a:gd name="connsiteX6" fmla="*/ 13 w 112726"/>
                  <a:gd name="connsiteY6" fmla="*/ 8643 h 14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26" h="143347">
                    <a:moveTo>
                      <a:pt x="13" y="8643"/>
                    </a:moveTo>
                    <a:cubicBezTo>
                      <a:pt x="1071" y="13141"/>
                      <a:pt x="65101" y="11819"/>
                      <a:pt x="82563" y="32456"/>
                    </a:cubicBezTo>
                    <a:cubicBezTo>
                      <a:pt x="100025" y="53093"/>
                      <a:pt x="99761" y="115799"/>
                      <a:pt x="104788" y="132468"/>
                    </a:cubicBezTo>
                    <a:cubicBezTo>
                      <a:pt x="109815" y="149137"/>
                      <a:pt x="112726" y="144639"/>
                      <a:pt x="112726" y="132468"/>
                    </a:cubicBezTo>
                    <a:cubicBezTo>
                      <a:pt x="112726" y="120297"/>
                      <a:pt x="110873" y="80609"/>
                      <a:pt x="104788" y="59443"/>
                    </a:cubicBezTo>
                    <a:cubicBezTo>
                      <a:pt x="98703" y="38277"/>
                      <a:pt x="91030" y="17374"/>
                      <a:pt x="76213" y="5468"/>
                    </a:cubicBezTo>
                    <a:cubicBezTo>
                      <a:pt x="61396" y="-6438"/>
                      <a:pt x="-1045" y="4145"/>
                      <a:pt x="13" y="86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929">
                <a:extLst>
                  <a:ext uri="{FF2B5EF4-FFF2-40B4-BE49-F238E27FC236}">
                    <a16:creationId xmlns:a16="http://schemas.microsoft.com/office/drawing/2014/main" id="{D69161B1-8B22-40D5-8646-7927D39B5CC7}"/>
                  </a:ext>
                </a:extLst>
              </p:cNvPr>
              <p:cNvSpPr/>
              <p:nvPr/>
            </p:nvSpPr>
            <p:spPr>
              <a:xfrm>
                <a:off x="6184722" y="7467588"/>
                <a:ext cx="138704" cy="175592"/>
              </a:xfrm>
              <a:custGeom>
                <a:avLst/>
                <a:gdLst>
                  <a:gd name="connsiteX0" fmla="*/ 178 w 138704"/>
                  <a:gd name="connsiteY0" fmla="*/ 12 h 175592"/>
                  <a:gd name="connsiteX1" fmla="*/ 98603 w 138704"/>
                  <a:gd name="connsiteY1" fmla="*/ 57162 h 175592"/>
                  <a:gd name="connsiteX2" fmla="*/ 127178 w 138704"/>
                  <a:gd name="connsiteY2" fmla="*/ 174637 h 175592"/>
                  <a:gd name="connsiteX3" fmla="*/ 138291 w 138704"/>
                  <a:gd name="connsiteY3" fmla="*/ 109550 h 175592"/>
                  <a:gd name="connsiteX4" fmla="*/ 125591 w 138704"/>
                  <a:gd name="connsiteY4" fmla="*/ 52400 h 175592"/>
                  <a:gd name="connsiteX5" fmla="*/ 178 w 138704"/>
                  <a:gd name="connsiteY5" fmla="*/ 12 h 17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04" h="175592">
                    <a:moveTo>
                      <a:pt x="178" y="12"/>
                    </a:moveTo>
                    <a:cubicBezTo>
                      <a:pt x="-4320" y="806"/>
                      <a:pt x="77436" y="28058"/>
                      <a:pt x="98603" y="57162"/>
                    </a:cubicBezTo>
                    <a:cubicBezTo>
                      <a:pt x="119770" y="86266"/>
                      <a:pt x="120563" y="165906"/>
                      <a:pt x="127178" y="174637"/>
                    </a:cubicBezTo>
                    <a:cubicBezTo>
                      <a:pt x="133793" y="183368"/>
                      <a:pt x="138555" y="129923"/>
                      <a:pt x="138291" y="109550"/>
                    </a:cubicBezTo>
                    <a:cubicBezTo>
                      <a:pt x="138027" y="89177"/>
                      <a:pt x="142789" y="69598"/>
                      <a:pt x="125591" y="52400"/>
                    </a:cubicBezTo>
                    <a:cubicBezTo>
                      <a:pt x="108393" y="35202"/>
                      <a:pt x="4676" y="-782"/>
                      <a:pt x="178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930">
                <a:extLst>
                  <a:ext uri="{FF2B5EF4-FFF2-40B4-BE49-F238E27FC236}">
                    <a16:creationId xmlns:a16="http://schemas.microsoft.com/office/drawing/2014/main" id="{7AA482F7-E3F7-4FC8-9C0F-E306B3BCBF8B}"/>
                  </a:ext>
                </a:extLst>
              </p:cNvPr>
              <p:cNvSpPr/>
              <p:nvPr/>
            </p:nvSpPr>
            <p:spPr>
              <a:xfrm>
                <a:off x="6116572" y="7230501"/>
                <a:ext cx="93932" cy="267181"/>
              </a:xfrm>
              <a:custGeom>
                <a:avLst/>
                <a:gdLst>
                  <a:gd name="connsiteX0" fmla="*/ 66 w 93932"/>
                  <a:gd name="connsiteY0" fmla="*/ 562 h 267181"/>
                  <a:gd name="connsiteX1" fmla="*/ 57216 w 93932"/>
                  <a:gd name="connsiteY1" fmla="*/ 133912 h 267181"/>
                  <a:gd name="connsiteX2" fmla="*/ 60391 w 93932"/>
                  <a:gd name="connsiteY2" fmla="*/ 225987 h 267181"/>
                  <a:gd name="connsiteX3" fmla="*/ 93728 w 93932"/>
                  <a:gd name="connsiteY3" fmla="*/ 264087 h 267181"/>
                  <a:gd name="connsiteX4" fmla="*/ 73091 w 93932"/>
                  <a:gd name="connsiteY4" fmla="*/ 149787 h 267181"/>
                  <a:gd name="connsiteX5" fmla="*/ 46103 w 93932"/>
                  <a:gd name="connsiteY5" fmla="*/ 87874 h 267181"/>
                  <a:gd name="connsiteX6" fmla="*/ 66 w 93932"/>
                  <a:gd name="connsiteY6" fmla="*/ 562 h 26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32" h="267181">
                    <a:moveTo>
                      <a:pt x="66" y="562"/>
                    </a:moveTo>
                    <a:cubicBezTo>
                      <a:pt x="1918" y="8235"/>
                      <a:pt x="47162" y="96341"/>
                      <a:pt x="57216" y="133912"/>
                    </a:cubicBezTo>
                    <a:cubicBezTo>
                      <a:pt x="67270" y="171483"/>
                      <a:pt x="54306" y="204291"/>
                      <a:pt x="60391" y="225987"/>
                    </a:cubicBezTo>
                    <a:cubicBezTo>
                      <a:pt x="66476" y="247683"/>
                      <a:pt x="91611" y="276787"/>
                      <a:pt x="93728" y="264087"/>
                    </a:cubicBezTo>
                    <a:cubicBezTo>
                      <a:pt x="95845" y="251387"/>
                      <a:pt x="81029" y="179156"/>
                      <a:pt x="73091" y="149787"/>
                    </a:cubicBezTo>
                    <a:cubicBezTo>
                      <a:pt x="65154" y="120418"/>
                      <a:pt x="56422" y="109835"/>
                      <a:pt x="46103" y="87874"/>
                    </a:cubicBezTo>
                    <a:cubicBezTo>
                      <a:pt x="35784" y="65913"/>
                      <a:pt x="-1786" y="-7111"/>
                      <a:pt x="66" y="5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931">
                <a:extLst>
                  <a:ext uri="{FF2B5EF4-FFF2-40B4-BE49-F238E27FC236}">
                    <a16:creationId xmlns:a16="http://schemas.microsoft.com/office/drawing/2014/main" id="{BAEC237F-3E9E-4F59-BC74-01A0F2E4136B}"/>
                  </a:ext>
                </a:extLst>
              </p:cNvPr>
              <p:cNvSpPr/>
              <p:nvPr/>
            </p:nvSpPr>
            <p:spPr>
              <a:xfrm>
                <a:off x="6509161" y="7186166"/>
                <a:ext cx="176078" cy="179866"/>
              </a:xfrm>
              <a:custGeom>
                <a:avLst/>
                <a:gdLst>
                  <a:gd name="connsiteX0" fmla="*/ 1177 w 176078"/>
                  <a:gd name="connsiteY0" fmla="*/ 447 h 179866"/>
                  <a:gd name="connsiteX1" fmla="*/ 169452 w 176078"/>
                  <a:gd name="connsiteY1" fmla="*/ 130622 h 179866"/>
                  <a:gd name="connsiteX2" fmla="*/ 136114 w 176078"/>
                  <a:gd name="connsiteY2" fmla="*/ 178247 h 179866"/>
                  <a:gd name="connsiteX3" fmla="*/ 78964 w 176078"/>
                  <a:gd name="connsiteY3" fmla="*/ 167134 h 179866"/>
                  <a:gd name="connsiteX4" fmla="*/ 139289 w 176078"/>
                  <a:gd name="connsiteY4" fmla="*/ 151259 h 179866"/>
                  <a:gd name="connsiteX5" fmla="*/ 134527 w 176078"/>
                  <a:gd name="connsiteY5" fmla="*/ 124272 h 179866"/>
                  <a:gd name="connsiteX6" fmla="*/ 96427 w 176078"/>
                  <a:gd name="connsiteY6" fmla="*/ 89347 h 179866"/>
                  <a:gd name="connsiteX7" fmla="*/ 1177 w 176078"/>
                  <a:gd name="connsiteY7" fmla="*/ 447 h 17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78" h="179866">
                    <a:moveTo>
                      <a:pt x="1177" y="447"/>
                    </a:moveTo>
                    <a:cubicBezTo>
                      <a:pt x="13348" y="7326"/>
                      <a:pt x="146962" y="100989"/>
                      <a:pt x="169452" y="130622"/>
                    </a:cubicBezTo>
                    <a:cubicBezTo>
                      <a:pt x="191942" y="160255"/>
                      <a:pt x="151195" y="172162"/>
                      <a:pt x="136114" y="178247"/>
                    </a:cubicBezTo>
                    <a:cubicBezTo>
                      <a:pt x="121033" y="184332"/>
                      <a:pt x="78435" y="171632"/>
                      <a:pt x="78964" y="167134"/>
                    </a:cubicBezTo>
                    <a:cubicBezTo>
                      <a:pt x="79493" y="162636"/>
                      <a:pt x="130029" y="158403"/>
                      <a:pt x="139289" y="151259"/>
                    </a:cubicBezTo>
                    <a:cubicBezTo>
                      <a:pt x="148549" y="144115"/>
                      <a:pt x="141671" y="134591"/>
                      <a:pt x="134527" y="124272"/>
                    </a:cubicBezTo>
                    <a:cubicBezTo>
                      <a:pt x="127383" y="113953"/>
                      <a:pt x="118123" y="110778"/>
                      <a:pt x="96427" y="89347"/>
                    </a:cubicBezTo>
                    <a:cubicBezTo>
                      <a:pt x="74731" y="67916"/>
                      <a:pt x="-10994" y="-6432"/>
                      <a:pt x="1177" y="4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932">
                <a:extLst>
                  <a:ext uri="{FF2B5EF4-FFF2-40B4-BE49-F238E27FC236}">
                    <a16:creationId xmlns:a16="http://schemas.microsoft.com/office/drawing/2014/main" id="{E752DD1A-9B25-4F76-ACA9-C534F5DF5C4C}"/>
                  </a:ext>
                </a:extLst>
              </p:cNvPr>
              <p:cNvSpPr/>
              <p:nvPr/>
            </p:nvSpPr>
            <p:spPr>
              <a:xfrm>
                <a:off x="6194291" y="7185198"/>
                <a:ext cx="180586" cy="365114"/>
              </a:xfrm>
              <a:custGeom>
                <a:avLst/>
                <a:gdLst>
                  <a:gd name="connsiteX0" fmla="*/ 134 w 180586"/>
                  <a:gd name="connsiteY0" fmla="*/ 1415 h 365114"/>
                  <a:gd name="connsiteX1" fmla="*/ 74747 w 180586"/>
                  <a:gd name="connsiteY1" fmla="*/ 177627 h 365114"/>
                  <a:gd name="connsiteX2" fmla="*/ 143009 w 180586"/>
                  <a:gd name="connsiteY2" fmla="*/ 258590 h 365114"/>
                  <a:gd name="connsiteX3" fmla="*/ 179522 w 180586"/>
                  <a:gd name="connsiteY3" fmla="*/ 364952 h 365114"/>
                  <a:gd name="connsiteX4" fmla="*/ 103322 w 180586"/>
                  <a:gd name="connsiteY4" fmla="*/ 233190 h 365114"/>
                  <a:gd name="connsiteX5" fmla="*/ 57284 w 180586"/>
                  <a:gd name="connsiteY5" fmla="*/ 101427 h 365114"/>
                  <a:gd name="connsiteX6" fmla="*/ 134 w 180586"/>
                  <a:gd name="connsiteY6" fmla="*/ 1415 h 3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586" h="365114">
                    <a:moveTo>
                      <a:pt x="134" y="1415"/>
                    </a:moveTo>
                    <a:cubicBezTo>
                      <a:pt x="3045" y="14115"/>
                      <a:pt x="50935" y="134765"/>
                      <a:pt x="74747" y="177627"/>
                    </a:cubicBezTo>
                    <a:cubicBezTo>
                      <a:pt x="98560" y="220490"/>
                      <a:pt x="125547" y="227369"/>
                      <a:pt x="143009" y="258590"/>
                    </a:cubicBezTo>
                    <a:cubicBezTo>
                      <a:pt x="160471" y="289811"/>
                      <a:pt x="186136" y="369185"/>
                      <a:pt x="179522" y="364952"/>
                    </a:cubicBezTo>
                    <a:cubicBezTo>
                      <a:pt x="172908" y="360719"/>
                      <a:pt x="123695" y="277111"/>
                      <a:pt x="103322" y="233190"/>
                    </a:cubicBezTo>
                    <a:cubicBezTo>
                      <a:pt x="82949" y="189269"/>
                      <a:pt x="72101" y="138204"/>
                      <a:pt x="57284" y="101427"/>
                    </a:cubicBezTo>
                    <a:cubicBezTo>
                      <a:pt x="42467" y="64650"/>
                      <a:pt x="-2777" y="-11285"/>
                      <a:pt x="134" y="14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933">
                <a:extLst>
                  <a:ext uri="{FF2B5EF4-FFF2-40B4-BE49-F238E27FC236}">
                    <a16:creationId xmlns:a16="http://schemas.microsoft.com/office/drawing/2014/main" id="{30BC49EA-EC3C-4273-AA30-B4C79F65BC30}"/>
                  </a:ext>
                </a:extLst>
              </p:cNvPr>
              <p:cNvSpPr/>
              <p:nvPr/>
            </p:nvSpPr>
            <p:spPr>
              <a:xfrm>
                <a:off x="6202310" y="7163644"/>
                <a:ext cx="219326" cy="442273"/>
              </a:xfrm>
              <a:custGeom>
                <a:avLst/>
                <a:gdLst>
                  <a:gd name="connsiteX0" fmla="*/ 53 w 219326"/>
                  <a:gd name="connsiteY0" fmla="*/ 744 h 442273"/>
                  <a:gd name="connsiteX1" fmla="*/ 71490 w 219326"/>
                  <a:gd name="connsiteY1" fmla="*/ 51544 h 442273"/>
                  <a:gd name="connsiteX2" fmla="*/ 158803 w 219326"/>
                  <a:gd name="connsiteY2" fmla="*/ 302369 h 442273"/>
                  <a:gd name="connsiteX3" fmla="*/ 219128 w 219326"/>
                  <a:gd name="connsiteY3" fmla="*/ 442069 h 442273"/>
                  <a:gd name="connsiteX4" fmla="*/ 174678 w 219326"/>
                  <a:gd name="connsiteY4" fmla="*/ 273794 h 442273"/>
                  <a:gd name="connsiteX5" fmla="*/ 82603 w 219326"/>
                  <a:gd name="connsiteY5" fmla="*/ 69006 h 442273"/>
                  <a:gd name="connsiteX6" fmla="*/ 53 w 219326"/>
                  <a:gd name="connsiteY6" fmla="*/ 744 h 44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326" h="442273">
                    <a:moveTo>
                      <a:pt x="53" y="744"/>
                    </a:moveTo>
                    <a:cubicBezTo>
                      <a:pt x="-1799" y="-2166"/>
                      <a:pt x="45032" y="1273"/>
                      <a:pt x="71490" y="51544"/>
                    </a:cubicBezTo>
                    <a:cubicBezTo>
                      <a:pt x="97948" y="101815"/>
                      <a:pt x="134197" y="237282"/>
                      <a:pt x="158803" y="302369"/>
                    </a:cubicBezTo>
                    <a:cubicBezTo>
                      <a:pt x="183409" y="367456"/>
                      <a:pt x="216482" y="446831"/>
                      <a:pt x="219128" y="442069"/>
                    </a:cubicBezTo>
                    <a:cubicBezTo>
                      <a:pt x="221774" y="437307"/>
                      <a:pt x="197432" y="335971"/>
                      <a:pt x="174678" y="273794"/>
                    </a:cubicBezTo>
                    <a:cubicBezTo>
                      <a:pt x="151924" y="211617"/>
                      <a:pt x="108532" y="113985"/>
                      <a:pt x="82603" y="69006"/>
                    </a:cubicBezTo>
                    <a:cubicBezTo>
                      <a:pt x="56674" y="24027"/>
                      <a:pt x="1905" y="3654"/>
                      <a:pt x="53" y="7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934">
                <a:extLst>
                  <a:ext uri="{FF2B5EF4-FFF2-40B4-BE49-F238E27FC236}">
                    <a16:creationId xmlns:a16="http://schemas.microsoft.com/office/drawing/2014/main" id="{9BD1D900-515B-4CBF-A98B-2CCCFCF77BE0}"/>
                  </a:ext>
                </a:extLst>
              </p:cNvPr>
              <p:cNvSpPr/>
              <p:nvPr/>
            </p:nvSpPr>
            <p:spPr>
              <a:xfrm>
                <a:off x="6311437" y="7122930"/>
                <a:ext cx="163773" cy="458026"/>
              </a:xfrm>
              <a:custGeom>
                <a:avLst/>
                <a:gdLst>
                  <a:gd name="connsiteX0" fmla="*/ 25863 w 163773"/>
                  <a:gd name="connsiteY0" fmla="*/ 239895 h 458026"/>
                  <a:gd name="connsiteX1" fmla="*/ 17926 w 163773"/>
                  <a:gd name="connsiteY1" fmla="*/ 141470 h 458026"/>
                  <a:gd name="connsiteX2" fmla="*/ 463 w 163773"/>
                  <a:gd name="connsiteY2" fmla="*/ 22408 h 458026"/>
                  <a:gd name="connsiteX3" fmla="*/ 38563 w 163773"/>
                  <a:gd name="connsiteY3" fmla="*/ 28758 h 458026"/>
                  <a:gd name="connsiteX4" fmla="*/ 148101 w 163773"/>
                  <a:gd name="connsiteY4" fmla="*/ 312920 h 458026"/>
                  <a:gd name="connsiteX5" fmla="*/ 162388 w 163773"/>
                  <a:gd name="connsiteY5" fmla="*/ 417695 h 458026"/>
                  <a:gd name="connsiteX6" fmla="*/ 141751 w 163773"/>
                  <a:gd name="connsiteY6" fmla="*/ 451033 h 458026"/>
                  <a:gd name="connsiteX7" fmla="*/ 117938 w 163773"/>
                  <a:gd name="connsiteY7" fmla="*/ 290695 h 458026"/>
                  <a:gd name="connsiteX8" fmla="*/ 54438 w 163773"/>
                  <a:gd name="connsiteY8" fmla="*/ 128770 h 458026"/>
                  <a:gd name="connsiteX9" fmla="*/ 32213 w 163773"/>
                  <a:gd name="connsiteY9" fmla="*/ 36695 h 458026"/>
                  <a:gd name="connsiteX10" fmla="*/ 25863 w 163773"/>
                  <a:gd name="connsiteY10" fmla="*/ 239895 h 45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773" h="458026">
                    <a:moveTo>
                      <a:pt x="25863" y="239895"/>
                    </a:moveTo>
                    <a:cubicBezTo>
                      <a:pt x="23482" y="257357"/>
                      <a:pt x="22159" y="177718"/>
                      <a:pt x="17926" y="141470"/>
                    </a:cubicBezTo>
                    <a:cubicBezTo>
                      <a:pt x="13693" y="105222"/>
                      <a:pt x="-2976" y="41193"/>
                      <a:pt x="463" y="22408"/>
                    </a:cubicBezTo>
                    <a:cubicBezTo>
                      <a:pt x="3902" y="3623"/>
                      <a:pt x="13957" y="-19660"/>
                      <a:pt x="38563" y="28758"/>
                    </a:cubicBezTo>
                    <a:cubicBezTo>
                      <a:pt x="63169" y="77176"/>
                      <a:pt x="127464" y="248097"/>
                      <a:pt x="148101" y="312920"/>
                    </a:cubicBezTo>
                    <a:cubicBezTo>
                      <a:pt x="168738" y="377743"/>
                      <a:pt x="163446" y="394676"/>
                      <a:pt x="162388" y="417695"/>
                    </a:cubicBezTo>
                    <a:cubicBezTo>
                      <a:pt x="161330" y="440714"/>
                      <a:pt x="149159" y="472200"/>
                      <a:pt x="141751" y="451033"/>
                    </a:cubicBezTo>
                    <a:cubicBezTo>
                      <a:pt x="134343" y="429866"/>
                      <a:pt x="132490" y="344405"/>
                      <a:pt x="117938" y="290695"/>
                    </a:cubicBezTo>
                    <a:cubicBezTo>
                      <a:pt x="103386" y="236985"/>
                      <a:pt x="68725" y="171103"/>
                      <a:pt x="54438" y="128770"/>
                    </a:cubicBezTo>
                    <a:cubicBezTo>
                      <a:pt x="40151" y="86437"/>
                      <a:pt x="37505" y="22672"/>
                      <a:pt x="32213" y="36695"/>
                    </a:cubicBezTo>
                    <a:cubicBezTo>
                      <a:pt x="26921" y="50718"/>
                      <a:pt x="28244" y="222433"/>
                      <a:pt x="25863" y="2398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935">
                <a:extLst>
                  <a:ext uri="{FF2B5EF4-FFF2-40B4-BE49-F238E27FC236}">
                    <a16:creationId xmlns:a16="http://schemas.microsoft.com/office/drawing/2014/main" id="{2FF7336E-CD91-4B54-A423-0CA7FEB84602}"/>
                  </a:ext>
                </a:extLst>
              </p:cNvPr>
              <p:cNvSpPr/>
              <p:nvPr/>
            </p:nvSpPr>
            <p:spPr>
              <a:xfrm>
                <a:off x="5939280" y="6759505"/>
                <a:ext cx="156121" cy="490619"/>
              </a:xfrm>
              <a:custGeom>
                <a:avLst/>
                <a:gdLst>
                  <a:gd name="connsiteX0" fmla="*/ 1145 w 156121"/>
                  <a:gd name="connsiteY0" fmla="*/ 1658 h 490619"/>
                  <a:gd name="connsiteX1" fmla="*/ 153545 w 156121"/>
                  <a:gd name="connsiteY1" fmla="*/ 477908 h 490619"/>
                  <a:gd name="connsiteX2" fmla="*/ 88458 w 156121"/>
                  <a:gd name="connsiteY2" fmla="*/ 325508 h 490619"/>
                  <a:gd name="connsiteX3" fmla="*/ 1145 w 156121"/>
                  <a:gd name="connsiteY3" fmla="*/ 1658 h 49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21" h="490619">
                    <a:moveTo>
                      <a:pt x="1145" y="1658"/>
                    </a:moveTo>
                    <a:cubicBezTo>
                      <a:pt x="11993" y="27058"/>
                      <a:pt x="138993" y="423933"/>
                      <a:pt x="153545" y="477908"/>
                    </a:cubicBezTo>
                    <a:cubicBezTo>
                      <a:pt x="168097" y="531883"/>
                      <a:pt x="117562" y="401179"/>
                      <a:pt x="88458" y="325508"/>
                    </a:cubicBezTo>
                    <a:cubicBezTo>
                      <a:pt x="59354" y="249837"/>
                      <a:pt x="-9703" y="-23742"/>
                      <a:pt x="1145" y="16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936">
                <a:extLst>
                  <a:ext uri="{FF2B5EF4-FFF2-40B4-BE49-F238E27FC236}">
                    <a16:creationId xmlns:a16="http://schemas.microsoft.com/office/drawing/2014/main" id="{604E6E9C-E2F8-4940-88CD-6C64C3E90D7D}"/>
                  </a:ext>
                </a:extLst>
              </p:cNvPr>
              <p:cNvSpPr/>
              <p:nvPr/>
            </p:nvSpPr>
            <p:spPr>
              <a:xfrm>
                <a:off x="5954460" y="6481372"/>
                <a:ext cx="229856" cy="748320"/>
              </a:xfrm>
              <a:custGeom>
                <a:avLst/>
                <a:gdLst>
                  <a:gd name="connsiteX0" fmla="*/ 253 w 229856"/>
                  <a:gd name="connsiteY0" fmla="*/ 391 h 748320"/>
                  <a:gd name="connsiteX1" fmla="*/ 214565 w 229856"/>
                  <a:gd name="connsiteY1" fmla="*/ 660791 h 748320"/>
                  <a:gd name="connsiteX2" fmla="*/ 206628 w 229856"/>
                  <a:gd name="connsiteY2" fmla="*/ 692541 h 748320"/>
                  <a:gd name="connsiteX3" fmla="*/ 159003 w 229856"/>
                  <a:gd name="connsiteY3" fmla="*/ 748103 h 748320"/>
                  <a:gd name="connsiteX4" fmla="*/ 198690 w 229856"/>
                  <a:gd name="connsiteY4" fmla="*/ 670316 h 748320"/>
                  <a:gd name="connsiteX5" fmla="*/ 171703 w 229856"/>
                  <a:gd name="connsiteY5" fmla="*/ 565541 h 748320"/>
                  <a:gd name="connsiteX6" fmla="*/ 253 w 229856"/>
                  <a:gd name="connsiteY6" fmla="*/ 391 h 74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856" h="748320">
                    <a:moveTo>
                      <a:pt x="253" y="391"/>
                    </a:moveTo>
                    <a:cubicBezTo>
                      <a:pt x="7397" y="16266"/>
                      <a:pt x="180169" y="545433"/>
                      <a:pt x="214565" y="660791"/>
                    </a:cubicBezTo>
                    <a:cubicBezTo>
                      <a:pt x="248961" y="776149"/>
                      <a:pt x="215888" y="677989"/>
                      <a:pt x="206628" y="692541"/>
                    </a:cubicBezTo>
                    <a:cubicBezTo>
                      <a:pt x="197368" y="707093"/>
                      <a:pt x="160326" y="751807"/>
                      <a:pt x="159003" y="748103"/>
                    </a:cubicBezTo>
                    <a:cubicBezTo>
                      <a:pt x="157680" y="744399"/>
                      <a:pt x="196573" y="700743"/>
                      <a:pt x="198690" y="670316"/>
                    </a:cubicBezTo>
                    <a:cubicBezTo>
                      <a:pt x="200807" y="639889"/>
                      <a:pt x="204247" y="674549"/>
                      <a:pt x="171703" y="565541"/>
                    </a:cubicBezTo>
                    <a:cubicBezTo>
                      <a:pt x="139159" y="456533"/>
                      <a:pt x="-6891" y="-15484"/>
                      <a:pt x="253" y="39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937">
                <a:extLst>
                  <a:ext uri="{FF2B5EF4-FFF2-40B4-BE49-F238E27FC236}">
                    <a16:creationId xmlns:a16="http://schemas.microsoft.com/office/drawing/2014/main" id="{F0D1A8D0-0F19-4903-8D41-819F48C07B71}"/>
                  </a:ext>
                </a:extLst>
              </p:cNvPr>
              <p:cNvSpPr/>
              <p:nvPr/>
            </p:nvSpPr>
            <p:spPr>
              <a:xfrm>
                <a:off x="6049784" y="6967051"/>
                <a:ext cx="108352" cy="215191"/>
              </a:xfrm>
              <a:custGeom>
                <a:avLst/>
                <a:gdLst>
                  <a:gd name="connsiteX0" fmla="*/ 179 w 108352"/>
                  <a:gd name="connsiteY0" fmla="*/ 487 h 215191"/>
                  <a:gd name="connsiteX1" fmla="*/ 66854 w 108352"/>
                  <a:gd name="connsiteY1" fmla="*/ 195749 h 215191"/>
                  <a:gd name="connsiteX2" fmla="*/ 108129 w 108352"/>
                  <a:gd name="connsiteY2" fmla="*/ 202099 h 215191"/>
                  <a:gd name="connsiteX3" fmla="*/ 49391 w 108352"/>
                  <a:gd name="connsiteY3" fmla="*/ 141774 h 215191"/>
                  <a:gd name="connsiteX4" fmla="*/ 179 w 108352"/>
                  <a:gd name="connsiteY4" fmla="*/ 487 h 21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52" h="215191">
                    <a:moveTo>
                      <a:pt x="179" y="487"/>
                    </a:moveTo>
                    <a:cubicBezTo>
                      <a:pt x="3089" y="9483"/>
                      <a:pt x="48862" y="162147"/>
                      <a:pt x="66854" y="195749"/>
                    </a:cubicBezTo>
                    <a:cubicBezTo>
                      <a:pt x="84846" y="229351"/>
                      <a:pt x="111039" y="211095"/>
                      <a:pt x="108129" y="202099"/>
                    </a:cubicBezTo>
                    <a:cubicBezTo>
                      <a:pt x="105219" y="193103"/>
                      <a:pt x="68441" y="174053"/>
                      <a:pt x="49391" y="141774"/>
                    </a:cubicBezTo>
                    <a:cubicBezTo>
                      <a:pt x="30341" y="109495"/>
                      <a:pt x="-2731" y="-8509"/>
                      <a:pt x="179" y="4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938">
                <a:extLst>
                  <a:ext uri="{FF2B5EF4-FFF2-40B4-BE49-F238E27FC236}">
                    <a16:creationId xmlns:a16="http://schemas.microsoft.com/office/drawing/2014/main" id="{921EC93D-73B5-4E84-A127-91F688082737}"/>
                  </a:ext>
                </a:extLst>
              </p:cNvPr>
              <p:cNvSpPr/>
              <p:nvPr/>
            </p:nvSpPr>
            <p:spPr>
              <a:xfrm>
                <a:off x="6087576" y="7130110"/>
                <a:ext cx="27520" cy="111871"/>
              </a:xfrm>
              <a:custGeom>
                <a:avLst/>
                <a:gdLst>
                  <a:gd name="connsiteX0" fmla="*/ 27474 w 27520"/>
                  <a:gd name="connsiteY0" fmla="*/ 940 h 111871"/>
                  <a:gd name="connsiteX1" fmla="*/ 6837 w 27520"/>
                  <a:gd name="connsiteY1" fmla="*/ 110478 h 111871"/>
                  <a:gd name="connsiteX2" fmla="*/ 487 w 27520"/>
                  <a:gd name="connsiteY2" fmla="*/ 59678 h 111871"/>
                  <a:gd name="connsiteX3" fmla="*/ 27474 w 27520"/>
                  <a:gd name="connsiteY3" fmla="*/ 940 h 11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20" h="111871">
                    <a:moveTo>
                      <a:pt x="27474" y="940"/>
                    </a:moveTo>
                    <a:cubicBezTo>
                      <a:pt x="28532" y="9407"/>
                      <a:pt x="11335" y="100688"/>
                      <a:pt x="6837" y="110478"/>
                    </a:cubicBezTo>
                    <a:cubicBezTo>
                      <a:pt x="2339" y="120268"/>
                      <a:pt x="-1365" y="75818"/>
                      <a:pt x="487" y="59678"/>
                    </a:cubicBezTo>
                    <a:cubicBezTo>
                      <a:pt x="2339" y="43538"/>
                      <a:pt x="26416" y="-7527"/>
                      <a:pt x="27474" y="9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939">
                <a:extLst>
                  <a:ext uri="{FF2B5EF4-FFF2-40B4-BE49-F238E27FC236}">
                    <a16:creationId xmlns:a16="http://schemas.microsoft.com/office/drawing/2014/main" id="{95257DD1-D707-431F-8DF2-59DE43AD1631}"/>
                  </a:ext>
                </a:extLst>
              </p:cNvPr>
              <p:cNvSpPr/>
              <p:nvPr/>
            </p:nvSpPr>
            <p:spPr>
              <a:xfrm>
                <a:off x="5923438" y="6527596"/>
                <a:ext cx="199377" cy="646325"/>
              </a:xfrm>
              <a:custGeom>
                <a:avLst/>
                <a:gdLst>
                  <a:gd name="connsiteX0" fmla="*/ 2700 w 199377"/>
                  <a:gd name="connsiteY0" fmla="*/ 6554 h 646325"/>
                  <a:gd name="connsiteX1" fmla="*/ 191612 w 199377"/>
                  <a:gd name="connsiteY1" fmla="*/ 608217 h 646325"/>
                  <a:gd name="connsiteX2" fmla="*/ 159862 w 199377"/>
                  <a:gd name="connsiteY2" fmla="*/ 571704 h 646325"/>
                  <a:gd name="connsiteX3" fmla="*/ 129700 w 199377"/>
                  <a:gd name="connsiteY3" fmla="*/ 466929 h 646325"/>
                  <a:gd name="connsiteX4" fmla="*/ 83662 w 199377"/>
                  <a:gd name="connsiteY4" fmla="*/ 297067 h 646325"/>
                  <a:gd name="connsiteX5" fmla="*/ 2700 w 199377"/>
                  <a:gd name="connsiteY5" fmla="*/ 6554 h 64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77" h="646325">
                    <a:moveTo>
                      <a:pt x="2700" y="6554"/>
                    </a:moveTo>
                    <a:cubicBezTo>
                      <a:pt x="20692" y="58412"/>
                      <a:pt x="165418" y="514025"/>
                      <a:pt x="191612" y="608217"/>
                    </a:cubicBezTo>
                    <a:cubicBezTo>
                      <a:pt x="217806" y="702409"/>
                      <a:pt x="170181" y="595252"/>
                      <a:pt x="159862" y="571704"/>
                    </a:cubicBezTo>
                    <a:cubicBezTo>
                      <a:pt x="149543" y="548156"/>
                      <a:pt x="142400" y="512702"/>
                      <a:pt x="129700" y="466929"/>
                    </a:cubicBezTo>
                    <a:cubicBezTo>
                      <a:pt x="117000" y="421156"/>
                      <a:pt x="105623" y="368769"/>
                      <a:pt x="83662" y="297067"/>
                    </a:cubicBezTo>
                    <a:cubicBezTo>
                      <a:pt x="61701" y="225365"/>
                      <a:pt x="-15292" y="-45304"/>
                      <a:pt x="2700" y="6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940">
                <a:extLst>
                  <a:ext uri="{FF2B5EF4-FFF2-40B4-BE49-F238E27FC236}">
                    <a16:creationId xmlns:a16="http://schemas.microsoft.com/office/drawing/2014/main" id="{2B7CC2FE-67D9-450D-832A-FDEF23F9BE86}"/>
                  </a:ext>
                </a:extLst>
              </p:cNvPr>
              <p:cNvSpPr/>
              <p:nvPr/>
            </p:nvSpPr>
            <p:spPr>
              <a:xfrm>
                <a:off x="5848300" y="6435679"/>
                <a:ext cx="96223" cy="357068"/>
              </a:xfrm>
              <a:custGeom>
                <a:avLst/>
                <a:gdLst>
                  <a:gd name="connsiteX0" fmla="*/ 93713 w 96223"/>
                  <a:gd name="connsiteY0" fmla="*/ 344534 h 357068"/>
                  <a:gd name="connsiteX1" fmla="*/ 76250 w 96223"/>
                  <a:gd name="connsiteY1" fmla="*/ 287384 h 357068"/>
                  <a:gd name="connsiteX2" fmla="*/ 20688 w 96223"/>
                  <a:gd name="connsiteY2" fmla="*/ 133396 h 357068"/>
                  <a:gd name="connsiteX3" fmla="*/ 50 w 96223"/>
                  <a:gd name="connsiteY3" fmla="*/ 52434 h 357068"/>
                  <a:gd name="connsiteX4" fmla="*/ 25450 w 96223"/>
                  <a:gd name="connsiteY4" fmla="*/ 17509 h 357068"/>
                  <a:gd name="connsiteX5" fmla="*/ 71488 w 96223"/>
                  <a:gd name="connsiteY5" fmla="*/ 46 h 357068"/>
                  <a:gd name="connsiteX6" fmla="*/ 30213 w 96223"/>
                  <a:gd name="connsiteY6" fmla="*/ 22271 h 357068"/>
                  <a:gd name="connsiteX7" fmla="*/ 27038 w 96223"/>
                  <a:gd name="connsiteY7" fmla="*/ 54021 h 357068"/>
                  <a:gd name="connsiteX8" fmla="*/ 93713 w 96223"/>
                  <a:gd name="connsiteY8" fmla="*/ 344534 h 35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23" h="357068">
                    <a:moveTo>
                      <a:pt x="93713" y="344534"/>
                    </a:moveTo>
                    <a:cubicBezTo>
                      <a:pt x="101915" y="383428"/>
                      <a:pt x="88421" y="322574"/>
                      <a:pt x="76250" y="287384"/>
                    </a:cubicBezTo>
                    <a:cubicBezTo>
                      <a:pt x="64079" y="252194"/>
                      <a:pt x="33388" y="172554"/>
                      <a:pt x="20688" y="133396"/>
                    </a:cubicBezTo>
                    <a:cubicBezTo>
                      <a:pt x="7988" y="94238"/>
                      <a:pt x="-744" y="71748"/>
                      <a:pt x="50" y="52434"/>
                    </a:cubicBezTo>
                    <a:cubicBezTo>
                      <a:pt x="844" y="33119"/>
                      <a:pt x="13544" y="26240"/>
                      <a:pt x="25450" y="17509"/>
                    </a:cubicBezTo>
                    <a:cubicBezTo>
                      <a:pt x="37356" y="8778"/>
                      <a:pt x="70694" y="-748"/>
                      <a:pt x="71488" y="46"/>
                    </a:cubicBezTo>
                    <a:cubicBezTo>
                      <a:pt x="72282" y="840"/>
                      <a:pt x="37621" y="13275"/>
                      <a:pt x="30213" y="22271"/>
                    </a:cubicBezTo>
                    <a:cubicBezTo>
                      <a:pt x="22805" y="31267"/>
                      <a:pt x="14603" y="310"/>
                      <a:pt x="27038" y="54021"/>
                    </a:cubicBezTo>
                    <a:cubicBezTo>
                      <a:pt x="39473" y="107731"/>
                      <a:pt x="85511" y="305640"/>
                      <a:pt x="93713" y="3445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941">
                <a:extLst>
                  <a:ext uri="{FF2B5EF4-FFF2-40B4-BE49-F238E27FC236}">
                    <a16:creationId xmlns:a16="http://schemas.microsoft.com/office/drawing/2014/main" id="{83953E27-548C-4B34-9698-2DBE31C7885D}"/>
                  </a:ext>
                </a:extLst>
              </p:cNvPr>
              <p:cNvSpPr/>
              <p:nvPr/>
            </p:nvSpPr>
            <p:spPr>
              <a:xfrm>
                <a:off x="5900026" y="6442172"/>
                <a:ext cx="74727" cy="235423"/>
              </a:xfrm>
              <a:custGeom>
                <a:avLst/>
                <a:gdLst>
                  <a:gd name="connsiteX0" fmla="*/ 19762 w 74727"/>
                  <a:gd name="connsiteY0" fmla="*/ 3078 h 235423"/>
                  <a:gd name="connsiteX1" fmla="*/ 2299 w 74727"/>
                  <a:gd name="connsiteY1" fmla="*/ 66578 h 235423"/>
                  <a:gd name="connsiteX2" fmla="*/ 73737 w 74727"/>
                  <a:gd name="connsiteY2" fmla="*/ 233266 h 235423"/>
                  <a:gd name="connsiteX3" fmla="*/ 41987 w 74727"/>
                  <a:gd name="connsiteY3" fmla="*/ 153891 h 235423"/>
                  <a:gd name="connsiteX4" fmla="*/ 19762 w 74727"/>
                  <a:gd name="connsiteY4" fmla="*/ 3078 h 2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27" h="235423">
                    <a:moveTo>
                      <a:pt x="19762" y="3078"/>
                    </a:moveTo>
                    <a:cubicBezTo>
                      <a:pt x="13147" y="-11474"/>
                      <a:pt x="-6697" y="28213"/>
                      <a:pt x="2299" y="66578"/>
                    </a:cubicBezTo>
                    <a:cubicBezTo>
                      <a:pt x="11295" y="104943"/>
                      <a:pt x="67122" y="218714"/>
                      <a:pt x="73737" y="233266"/>
                    </a:cubicBezTo>
                    <a:cubicBezTo>
                      <a:pt x="80352" y="247818"/>
                      <a:pt x="52041" y="185112"/>
                      <a:pt x="41987" y="153891"/>
                    </a:cubicBezTo>
                    <a:cubicBezTo>
                      <a:pt x="31933" y="122670"/>
                      <a:pt x="26377" y="17630"/>
                      <a:pt x="19762" y="30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942">
                <a:extLst>
                  <a:ext uri="{FF2B5EF4-FFF2-40B4-BE49-F238E27FC236}">
                    <a16:creationId xmlns:a16="http://schemas.microsoft.com/office/drawing/2014/main" id="{6E96998D-509E-45C9-9CE9-FA2703A702FB}"/>
                  </a:ext>
                </a:extLst>
              </p:cNvPr>
              <p:cNvSpPr/>
              <p:nvPr/>
            </p:nvSpPr>
            <p:spPr>
              <a:xfrm>
                <a:off x="5927253" y="6444183"/>
                <a:ext cx="45310" cy="104382"/>
              </a:xfrm>
              <a:custGeom>
                <a:avLst/>
                <a:gdLst>
                  <a:gd name="connsiteX0" fmla="*/ 44922 w 45310"/>
                  <a:gd name="connsiteY0" fmla="*/ 104255 h 104382"/>
                  <a:gd name="connsiteX1" fmla="*/ 2060 w 45310"/>
                  <a:gd name="connsiteY1" fmla="*/ 7417 h 104382"/>
                  <a:gd name="connsiteX2" fmla="*/ 8410 w 45310"/>
                  <a:gd name="connsiteY2" fmla="*/ 9005 h 104382"/>
                  <a:gd name="connsiteX3" fmla="*/ 22697 w 45310"/>
                  <a:gd name="connsiteY3" fmla="*/ 28055 h 104382"/>
                  <a:gd name="connsiteX4" fmla="*/ 44922 w 45310"/>
                  <a:gd name="connsiteY4" fmla="*/ 104255 h 10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10" h="104382">
                    <a:moveTo>
                      <a:pt x="44922" y="104255"/>
                    </a:moveTo>
                    <a:cubicBezTo>
                      <a:pt x="41483" y="100815"/>
                      <a:pt x="8145" y="23292"/>
                      <a:pt x="2060" y="7417"/>
                    </a:cubicBezTo>
                    <a:cubicBezTo>
                      <a:pt x="-4025" y="-8458"/>
                      <a:pt x="4971" y="5565"/>
                      <a:pt x="8410" y="9005"/>
                    </a:cubicBezTo>
                    <a:cubicBezTo>
                      <a:pt x="11849" y="12445"/>
                      <a:pt x="17405" y="15355"/>
                      <a:pt x="22697" y="28055"/>
                    </a:cubicBezTo>
                    <a:cubicBezTo>
                      <a:pt x="27989" y="40755"/>
                      <a:pt x="48361" y="107695"/>
                      <a:pt x="44922" y="1042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943">
                <a:extLst>
                  <a:ext uri="{FF2B5EF4-FFF2-40B4-BE49-F238E27FC236}">
                    <a16:creationId xmlns:a16="http://schemas.microsoft.com/office/drawing/2014/main" id="{27CE1E7A-33FE-447F-8EEA-177259252A7B}"/>
                  </a:ext>
                </a:extLst>
              </p:cNvPr>
              <p:cNvSpPr/>
              <p:nvPr/>
            </p:nvSpPr>
            <p:spPr>
              <a:xfrm>
                <a:off x="5818700" y="5979556"/>
                <a:ext cx="378558" cy="1209392"/>
              </a:xfrm>
              <a:custGeom>
                <a:avLst/>
                <a:gdLst>
                  <a:gd name="connsiteX0" fmla="*/ 46583 w 378558"/>
                  <a:gd name="connsiteY0" fmla="*/ 88927 h 1209392"/>
                  <a:gd name="connsiteX1" fmla="*/ 29650 w 378558"/>
                  <a:gd name="connsiteY1" fmla="*/ 139727 h 1209392"/>
                  <a:gd name="connsiteX2" fmla="*/ 361967 w 378558"/>
                  <a:gd name="connsiteY2" fmla="*/ 1176894 h 1209392"/>
                  <a:gd name="connsiteX3" fmla="*/ 298467 w 378558"/>
                  <a:gd name="connsiteY3" fmla="*/ 872094 h 1209392"/>
                  <a:gd name="connsiteX4" fmla="*/ 46583 w 378558"/>
                  <a:gd name="connsiteY4" fmla="*/ 88927 h 1209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558" h="1209392">
                    <a:moveTo>
                      <a:pt x="46583" y="88927"/>
                    </a:moveTo>
                    <a:cubicBezTo>
                      <a:pt x="1780" y="-33134"/>
                      <a:pt x="-22914" y="-41601"/>
                      <a:pt x="29650" y="139727"/>
                    </a:cubicBezTo>
                    <a:cubicBezTo>
                      <a:pt x="82214" y="321055"/>
                      <a:pt x="317164" y="1054833"/>
                      <a:pt x="361967" y="1176894"/>
                    </a:cubicBezTo>
                    <a:cubicBezTo>
                      <a:pt x="406770" y="1298955"/>
                      <a:pt x="352442" y="1050599"/>
                      <a:pt x="298467" y="872094"/>
                    </a:cubicBezTo>
                    <a:cubicBezTo>
                      <a:pt x="244492" y="693589"/>
                      <a:pt x="91386" y="210988"/>
                      <a:pt x="46583" y="889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944">
                <a:extLst>
                  <a:ext uri="{FF2B5EF4-FFF2-40B4-BE49-F238E27FC236}">
                    <a16:creationId xmlns:a16="http://schemas.microsoft.com/office/drawing/2014/main" id="{A623D832-0F66-4D44-B945-2D788C28067C}"/>
                  </a:ext>
                </a:extLst>
              </p:cNvPr>
              <p:cNvSpPr/>
              <p:nvPr/>
            </p:nvSpPr>
            <p:spPr>
              <a:xfrm>
                <a:off x="5877933" y="5985688"/>
                <a:ext cx="393745" cy="1240318"/>
              </a:xfrm>
              <a:custGeom>
                <a:avLst/>
                <a:gdLst>
                  <a:gd name="connsiteX0" fmla="*/ 29684 w 393745"/>
                  <a:gd name="connsiteY0" fmla="*/ 74329 h 1240318"/>
                  <a:gd name="connsiteX1" fmla="*/ 362000 w 393745"/>
                  <a:gd name="connsiteY1" fmla="*/ 1153829 h 1240318"/>
                  <a:gd name="connsiteX2" fmla="*/ 345067 w 393745"/>
                  <a:gd name="connsiteY2" fmla="*/ 1064929 h 1240318"/>
                  <a:gd name="connsiteX3" fmla="*/ 50850 w 393745"/>
                  <a:gd name="connsiteY3" fmla="*/ 197095 h 1240318"/>
                  <a:gd name="connsiteX4" fmla="*/ 29684 w 393745"/>
                  <a:gd name="connsiteY4" fmla="*/ 74329 h 124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745" h="1240318">
                    <a:moveTo>
                      <a:pt x="29684" y="74329"/>
                    </a:moveTo>
                    <a:cubicBezTo>
                      <a:pt x="81542" y="233785"/>
                      <a:pt x="309436" y="988729"/>
                      <a:pt x="362000" y="1153829"/>
                    </a:cubicBezTo>
                    <a:cubicBezTo>
                      <a:pt x="414564" y="1318929"/>
                      <a:pt x="396925" y="1224385"/>
                      <a:pt x="345067" y="1064929"/>
                    </a:cubicBezTo>
                    <a:cubicBezTo>
                      <a:pt x="293209" y="905473"/>
                      <a:pt x="102003" y="355845"/>
                      <a:pt x="50850" y="197095"/>
                    </a:cubicBezTo>
                    <a:cubicBezTo>
                      <a:pt x="-303" y="38345"/>
                      <a:pt x="-22174" y="-85127"/>
                      <a:pt x="29684" y="743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945">
                <a:extLst>
                  <a:ext uri="{FF2B5EF4-FFF2-40B4-BE49-F238E27FC236}">
                    <a16:creationId xmlns:a16="http://schemas.microsoft.com/office/drawing/2014/main" id="{FD734DE9-B19E-4B71-8AA3-5313A71F01E0}"/>
                  </a:ext>
                </a:extLst>
              </p:cNvPr>
              <p:cNvSpPr/>
              <p:nvPr/>
            </p:nvSpPr>
            <p:spPr>
              <a:xfrm>
                <a:off x="5895935" y="6012498"/>
                <a:ext cx="349319" cy="971779"/>
              </a:xfrm>
              <a:custGeom>
                <a:avLst/>
                <a:gdLst>
                  <a:gd name="connsiteX0" fmla="*/ 40 w 349319"/>
                  <a:gd name="connsiteY0" fmla="*/ 29527 h 971779"/>
                  <a:gd name="connsiteX1" fmla="*/ 61953 w 349319"/>
                  <a:gd name="connsiteY1" fmla="*/ 48577 h 971779"/>
                  <a:gd name="connsiteX2" fmla="*/ 193715 w 349319"/>
                  <a:gd name="connsiteY2" fmla="*/ 485140 h 971779"/>
                  <a:gd name="connsiteX3" fmla="*/ 347703 w 349319"/>
                  <a:gd name="connsiteY3" fmla="*/ 966152 h 971779"/>
                  <a:gd name="connsiteX4" fmla="*/ 261978 w 349319"/>
                  <a:gd name="connsiteY4" fmla="*/ 704215 h 971779"/>
                  <a:gd name="connsiteX5" fmla="*/ 69890 w 349319"/>
                  <a:gd name="connsiteY5" fmla="*/ 59690 h 971779"/>
                  <a:gd name="connsiteX6" fmla="*/ 40 w 349319"/>
                  <a:gd name="connsiteY6" fmla="*/ 29527 h 971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319" h="971779">
                    <a:moveTo>
                      <a:pt x="40" y="29527"/>
                    </a:moveTo>
                    <a:cubicBezTo>
                      <a:pt x="-1283" y="27675"/>
                      <a:pt x="29674" y="-27358"/>
                      <a:pt x="61953" y="48577"/>
                    </a:cubicBezTo>
                    <a:cubicBezTo>
                      <a:pt x="94232" y="124512"/>
                      <a:pt x="146090" y="332211"/>
                      <a:pt x="193715" y="485140"/>
                    </a:cubicBezTo>
                    <a:cubicBezTo>
                      <a:pt x="241340" y="638069"/>
                      <a:pt x="336326" y="929640"/>
                      <a:pt x="347703" y="966152"/>
                    </a:cubicBezTo>
                    <a:cubicBezTo>
                      <a:pt x="359080" y="1002664"/>
                      <a:pt x="308280" y="855292"/>
                      <a:pt x="261978" y="704215"/>
                    </a:cubicBezTo>
                    <a:cubicBezTo>
                      <a:pt x="215676" y="553138"/>
                      <a:pt x="108519" y="174519"/>
                      <a:pt x="69890" y="59690"/>
                    </a:cubicBezTo>
                    <a:cubicBezTo>
                      <a:pt x="31261" y="-55139"/>
                      <a:pt x="1363" y="31379"/>
                      <a:pt x="40" y="295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946">
                <a:extLst>
                  <a:ext uri="{FF2B5EF4-FFF2-40B4-BE49-F238E27FC236}">
                    <a16:creationId xmlns:a16="http://schemas.microsoft.com/office/drawing/2014/main" id="{17D4C46E-7E34-4A66-AFB6-B1FA0237BF4A}"/>
                  </a:ext>
                </a:extLst>
              </p:cNvPr>
              <p:cNvSpPr/>
              <p:nvPr/>
            </p:nvSpPr>
            <p:spPr>
              <a:xfrm>
                <a:off x="6120250" y="6599857"/>
                <a:ext cx="172044" cy="506465"/>
              </a:xfrm>
              <a:custGeom>
                <a:avLst/>
                <a:gdLst>
                  <a:gd name="connsiteX0" fmla="*/ 1150 w 172044"/>
                  <a:gd name="connsiteY0" fmla="*/ 4143 h 506465"/>
                  <a:gd name="connsiteX1" fmla="*/ 169425 w 172044"/>
                  <a:gd name="connsiteY1" fmla="*/ 499443 h 506465"/>
                  <a:gd name="connsiteX2" fmla="*/ 97988 w 172044"/>
                  <a:gd name="connsiteY2" fmla="*/ 275606 h 506465"/>
                  <a:gd name="connsiteX3" fmla="*/ 1150 w 172044"/>
                  <a:gd name="connsiteY3" fmla="*/ 4143 h 50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44" h="506465">
                    <a:moveTo>
                      <a:pt x="1150" y="4143"/>
                    </a:moveTo>
                    <a:cubicBezTo>
                      <a:pt x="13056" y="41449"/>
                      <a:pt x="153285" y="454199"/>
                      <a:pt x="169425" y="499443"/>
                    </a:cubicBezTo>
                    <a:cubicBezTo>
                      <a:pt x="185565" y="544687"/>
                      <a:pt x="122859" y="359743"/>
                      <a:pt x="97988" y="275606"/>
                    </a:cubicBezTo>
                    <a:cubicBezTo>
                      <a:pt x="73117" y="191469"/>
                      <a:pt x="-10756" y="-33163"/>
                      <a:pt x="1150" y="4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947">
                <a:extLst>
                  <a:ext uri="{FF2B5EF4-FFF2-40B4-BE49-F238E27FC236}">
                    <a16:creationId xmlns:a16="http://schemas.microsoft.com/office/drawing/2014/main" id="{138CAB88-D02D-4F9C-A1A6-BF540AFCE392}"/>
                  </a:ext>
                </a:extLst>
              </p:cNvPr>
              <p:cNvSpPr/>
              <p:nvPr/>
            </p:nvSpPr>
            <p:spPr>
              <a:xfrm>
                <a:off x="5868923" y="5973406"/>
                <a:ext cx="389220" cy="860199"/>
              </a:xfrm>
              <a:custGeom>
                <a:avLst/>
                <a:gdLst>
                  <a:gd name="connsiteX0" fmla="*/ 65 w 389220"/>
                  <a:gd name="connsiteY0" fmla="*/ 1944 h 860199"/>
                  <a:gd name="connsiteX1" fmla="*/ 52452 w 389220"/>
                  <a:gd name="connsiteY1" fmla="*/ 6707 h 860199"/>
                  <a:gd name="connsiteX2" fmla="*/ 147702 w 389220"/>
                  <a:gd name="connsiteY2" fmla="*/ 43219 h 860199"/>
                  <a:gd name="connsiteX3" fmla="*/ 195327 w 389220"/>
                  <a:gd name="connsiteY3" fmla="*/ 233719 h 860199"/>
                  <a:gd name="connsiteX4" fmla="*/ 384240 w 389220"/>
                  <a:gd name="connsiteY4" fmla="*/ 838557 h 860199"/>
                  <a:gd name="connsiteX5" fmla="*/ 323915 w 389220"/>
                  <a:gd name="connsiteY5" fmla="*/ 692507 h 860199"/>
                  <a:gd name="connsiteX6" fmla="*/ 211202 w 389220"/>
                  <a:gd name="connsiteY6" fmla="*/ 371832 h 860199"/>
                  <a:gd name="connsiteX7" fmla="*/ 127065 w 389220"/>
                  <a:gd name="connsiteY7" fmla="*/ 51157 h 860199"/>
                  <a:gd name="connsiteX8" fmla="*/ 42927 w 389220"/>
                  <a:gd name="connsiteY8" fmla="*/ 28932 h 860199"/>
                  <a:gd name="connsiteX9" fmla="*/ 65 w 389220"/>
                  <a:gd name="connsiteY9" fmla="*/ 1944 h 86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220" h="860199">
                    <a:moveTo>
                      <a:pt x="65" y="1944"/>
                    </a:moveTo>
                    <a:cubicBezTo>
                      <a:pt x="1652" y="-1760"/>
                      <a:pt x="27846" y="-172"/>
                      <a:pt x="52452" y="6707"/>
                    </a:cubicBezTo>
                    <a:cubicBezTo>
                      <a:pt x="77058" y="13586"/>
                      <a:pt x="123890" y="5384"/>
                      <a:pt x="147702" y="43219"/>
                    </a:cubicBezTo>
                    <a:cubicBezTo>
                      <a:pt x="171515" y="81054"/>
                      <a:pt x="155904" y="101163"/>
                      <a:pt x="195327" y="233719"/>
                    </a:cubicBezTo>
                    <a:cubicBezTo>
                      <a:pt x="234750" y="366275"/>
                      <a:pt x="362809" y="762092"/>
                      <a:pt x="384240" y="838557"/>
                    </a:cubicBezTo>
                    <a:cubicBezTo>
                      <a:pt x="405671" y="915022"/>
                      <a:pt x="352755" y="770295"/>
                      <a:pt x="323915" y="692507"/>
                    </a:cubicBezTo>
                    <a:cubicBezTo>
                      <a:pt x="295075" y="614720"/>
                      <a:pt x="244010" y="478724"/>
                      <a:pt x="211202" y="371832"/>
                    </a:cubicBezTo>
                    <a:cubicBezTo>
                      <a:pt x="178394" y="264940"/>
                      <a:pt x="155111" y="108307"/>
                      <a:pt x="127065" y="51157"/>
                    </a:cubicBezTo>
                    <a:cubicBezTo>
                      <a:pt x="99019" y="-5993"/>
                      <a:pt x="59860" y="34224"/>
                      <a:pt x="42927" y="28932"/>
                    </a:cubicBezTo>
                    <a:cubicBezTo>
                      <a:pt x="25994" y="23640"/>
                      <a:pt x="-1522" y="5648"/>
                      <a:pt x="65" y="19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948">
                <a:extLst>
                  <a:ext uri="{FF2B5EF4-FFF2-40B4-BE49-F238E27FC236}">
                    <a16:creationId xmlns:a16="http://schemas.microsoft.com/office/drawing/2014/main" id="{BC217EEE-4F5A-4A46-86D8-CB8FD19D8FDA}"/>
                  </a:ext>
                </a:extLst>
              </p:cNvPr>
              <p:cNvSpPr/>
              <p:nvPr/>
            </p:nvSpPr>
            <p:spPr>
              <a:xfrm>
                <a:off x="6230276" y="6773812"/>
                <a:ext cx="108975" cy="365099"/>
              </a:xfrm>
              <a:custGeom>
                <a:avLst/>
                <a:gdLst>
                  <a:gd name="connsiteX0" fmla="*/ 662 w 108975"/>
                  <a:gd name="connsiteY0" fmla="*/ 1638 h 365099"/>
                  <a:gd name="connsiteX1" fmla="*/ 108612 w 108975"/>
                  <a:gd name="connsiteY1" fmla="*/ 344538 h 365099"/>
                  <a:gd name="connsiteX2" fmla="*/ 37174 w 108975"/>
                  <a:gd name="connsiteY2" fmla="*/ 323901 h 365099"/>
                  <a:gd name="connsiteX3" fmla="*/ 76862 w 108975"/>
                  <a:gd name="connsiteY3" fmla="*/ 304851 h 365099"/>
                  <a:gd name="connsiteX4" fmla="*/ 64162 w 108975"/>
                  <a:gd name="connsiteY4" fmla="*/ 219126 h 365099"/>
                  <a:gd name="connsiteX5" fmla="*/ 662 w 108975"/>
                  <a:gd name="connsiteY5" fmla="*/ 1638 h 36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75" h="365099">
                    <a:moveTo>
                      <a:pt x="662" y="1638"/>
                    </a:moveTo>
                    <a:cubicBezTo>
                      <a:pt x="8070" y="22540"/>
                      <a:pt x="102527" y="290828"/>
                      <a:pt x="108612" y="344538"/>
                    </a:cubicBezTo>
                    <a:cubicBezTo>
                      <a:pt x="114697" y="398249"/>
                      <a:pt x="42466" y="330515"/>
                      <a:pt x="37174" y="323901"/>
                    </a:cubicBezTo>
                    <a:cubicBezTo>
                      <a:pt x="31882" y="317287"/>
                      <a:pt x="72364" y="322314"/>
                      <a:pt x="76862" y="304851"/>
                    </a:cubicBezTo>
                    <a:cubicBezTo>
                      <a:pt x="81360" y="287388"/>
                      <a:pt x="78185" y="272572"/>
                      <a:pt x="64162" y="219126"/>
                    </a:cubicBezTo>
                    <a:cubicBezTo>
                      <a:pt x="50139" y="165680"/>
                      <a:pt x="-6746" y="-19264"/>
                      <a:pt x="662" y="16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: 図形 1949">
                <a:extLst>
                  <a:ext uri="{FF2B5EF4-FFF2-40B4-BE49-F238E27FC236}">
                    <a16:creationId xmlns:a16="http://schemas.microsoft.com/office/drawing/2014/main" id="{A34C7196-6B85-4903-A5C2-9E35A0779665}"/>
                  </a:ext>
                </a:extLst>
              </p:cNvPr>
              <p:cNvSpPr/>
              <p:nvPr/>
            </p:nvSpPr>
            <p:spPr>
              <a:xfrm>
                <a:off x="6657662" y="7690475"/>
                <a:ext cx="262369" cy="421218"/>
              </a:xfrm>
              <a:custGeom>
                <a:avLst/>
                <a:gdLst>
                  <a:gd name="connsiteX0" fmla="*/ 114613 w 262369"/>
                  <a:gd name="connsiteY0" fmla="*/ 963 h 421218"/>
                  <a:gd name="connsiteX1" fmla="*/ 260663 w 262369"/>
                  <a:gd name="connsiteY1" fmla="*/ 178763 h 421218"/>
                  <a:gd name="connsiteX2" fmla="*/ 190813 w 262369"/>
                  <a:gd name="connsiteY2" fmla="*/ 185113 h 421218"/>
                  <a:gd name="connsiteX3" fmla="*/ 135251 w 262369"/>
                  <a:gd name="connsiteY3" fmla="*/ 123200 h 421218"/>
                  <a:gd name="connsiteX4" fmla="*/ 170176 w 262369"/>
                  <a:gd name="connsiteY4" fmla="*/ 226388 h 421218"/>
                  <a:gd name="connsiteX5" fmla="*/ 138426 w 262369"/>
                  <a:gd name="connsiteY5" fmla="*/ 420063 h 421218"/>
                  <a:gd name="connsiteX6" fmla="*/ 51113 w 262369"/>
                  <a:gd name="connsiteY6" fmla="*/ 305763 h 421218"/>
                  <a:gd name="connsiteX7" fmla="*/ 49526 w 262369"/>
                  <a:gd name="connsiteY7" fmla="*/ 280363 h 421218"/>
                  <a:gd name="connsiteX8" fmla="*/ 313 w 262369"/>
                  <a:gd name="connsiteY8" fmla="*/ 293063 h 421218"/>
                  <a:gd name="connsiteX9" fmla="*/ 76513 w 262369"/>
                  <a:gd name="connsiteY9" fmla="*/ 332750 h 421218"/>
                  <a:gd name="connsiteX10" fmla="*/ 167001 w 262369"/>
                  <a:gd name="connsiteY10" fmla="*/ 334338 h 421218"/>
                  <a:gd name="connsiteX11" fmla="*/ 189226 w 262369"/>
                  <a:gd name="connsiteY11" fmla="*/ 210513 h 421218"/>
                  <a:gd name="connsiteX12" fmla="*/ 243201 w 262369"/>
                  <a:gd name="connsiteY12" fmla="*/ 172413 h 421218"/>
                  <a:gd name="connsiteX13" fmla="*/ 206688 w 262369"/>
                  <a:gd name="connsiteY13" fmla="*/ 110500 h 421218"/>
                  <a:gd name="connsiteX14" fmla="*/ 114613 w 262369"/>
                  <a:gd name="connsiteY14" fmla="*/ 963 h 42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369" h="421218">
                    <a:moveTo>
                      <a:pt x="114613" y="963"/>
                    </a:moveTo>
                    <a:cubicBezTo>
                      <a:pt x="123609" y="12340"/>
                      <a:pt x="247963" y="148071"/>
                      <a:pt x="260663" y="178763"/>
                    </a:cubicBezTo>
                    <a:cubicBezTo>
                      <a:pt x="273363" y="209455"/>
                      <a:pt x="211715" y="194374"/>
                      <a:pt x="190813" y="185113"/>
                    </a:cubicBezTo>
                    <a:cubicBezTo>
                      <a:pt x="169911" y="175853"/>
                      <a:pt x="138690" y="116321"/>
                      <a:pt x="135251" y="123200"/>
                    </a:cubicBezTo>
                    <a:cubicBezTo>
                      <a:pt x="131812" y="130079"/>
                      <a:pt x="169647" y="176911"/>
                      <a:pt x="170176" y="226388"/>
                    </a:cubicBezTo>
                    <a:cubicBezTo>
                      <a:pt x="170705" y="275865"/>
                      <a:pt x="158270" y="406834"/>
                      <a:pt x="138426" y="420063"/>
                    </a:cubicBezTo>
                    <a:cubicBezTo>
                      <a:pt x="118582" y="433292"/>
                      <a:pt x="65930" y="329046"/>
                      <a:pt x="51113" y="305763"/>
                    </a:cubicBezTo>
                    <a:cubicBezTo>
                      <a:pt x="36296" y="282480"/>
                      <a:pt x="57993" y="282480"/>
                      <a:pt x="49526" y="280363"/>
                    </a:cubicBezTo>
                    <a:cubicBezTo>
                      <a:pt x="41059" y="278246"/>
                      <a:pt x="-4185" y="284332"/>
                      <a:pt x="313" y="293063"/>
                    </a:cubicBezTo>
                    <a:cubicBezTo>
                      <a:pt x="4811" y="301794"/>
                      <a:pt x="48732" y="325871"/>
                      <a:pt x="76513" y="332750"/>
                    </a:cubicBezTo>
                    <a:cubicBezTo>
                      <a:pt x="104294" y="339629"/>
                      <a:pt x="148216" y="354711"/>
                      <a:pt x="167001" y="334338"/>
                    </a:cubicBezTo>
                    <a:cubicBezTo>
                      <a:pt x="185786" y="313965"/>
                      <a:pt x="176526" y="237500"/>
                      <a:pt x="189226" y="210513"/>
                    </a:cubicBezTo>
                    <a:cubicBezTo>
                      <a:pt x="201926" y="183526"/>
                      <a:pt x="240291" y="189082"/>
                      <a:pt x="243201" y="172413"/>
                    </a:cubicBezTo>
                    <a:cubicBezTo>
                      <a:pt x="246111" y="155744"/>
                      <a:pt x="230765" y="138810"/>
                      <a:pt x="206688" y="110500"/>
                    </a:cubicBezTo>
                    <a:cubicBezTo>
                      <a:pt x="182611" y="82190"/>
                      <a:pt x="105617" y="-10414"/>
                      <a:pt x="114613" y="9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: 図形 1950">
                <a:extLst>
                  <a:ext uri="{FF2B5EF4-FFF2-40B4-BE49-F238E27FC236}">
                    <a16:creationId xmlns:a16="http://schemas.microsoft.com/office/drawing/2014/main" id="{6E489296-1C3C-4BE0-8967-BB6E0F1DF3FF}"/>
                  </a:ext>
                </a:extLst>
              </p:cNvPr>
              <p:cNvSpPr/>
              <p:nvPr/>
            </p:nvSpPr>
            <p:spPr>
              <a:xfrm>
                <a:off x="6635332" y="7772281"/>
                <a:ext cx="139153" cy="274089"/>
              </a:xfrm>
              <a:custGeom>
                <a:avLst/>
                <a:gdLst>
                  <a:gd name="connsiteX0" fmla="*/ 418 w 139153"/>
                  <a:gd name="connsiteY0" fmla="*/ 119 h 274089"/>
                  <a:gd name="connsiteX1" fmla="*/ 135356 w 139153"/>
                  <a:gd name="connsiteY1" fmla="*/ 257294 h 274089"/>
                  <a:gd name="connsiteX2" fmla="*/ 94081 w 139153"/>
                  <a:gd name="connsiteY2" fmla="*/ 223957 h 274089"/>
                  <a:gd name="connsiteX3" fmla="*/ 418 w 139153"/>
                  <a:gd name="connsiteY3" fmla="*/ 119 h 27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153" h="274089">
                    <a:moveTo>
                      <a:pt x="418" y="119"/>
                    </a:moveTo>
                    <a:cubicBezTo>
                      <a:pt x="7297" y="5675"/>
                      <a:pt x="119746" y="219988"/>
                      <a:pt x="135356" y="257294"/>
                    </a:cubicBezTo>
                    <a:cubicBezTo>
                      <a:pt x="150967" y="294600"/>
                      <a:pt x="114719" y="263645"/>
                      <a:pt x="94081" y="223957"/>
                    </a:cubicBezTo>
                    <a:cubicBezTo>
                      <a:pt x="73444" y="184270"/>
                      <a:pt x="-6461" y="-5437"/>
                      <a:pt x="418" y="1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: 図形 1951">
                <a:extLst>
                  <a:ext uri="{FF2B5EF4-FFF2-40B4-BE49-F238E27FC236}">
                    <a16:creationId xmlns:a16="http://schemas.microsoft.com/office/drawing/2014/main" id="{BDFA5FA5-CEBB-432B-9DF7-FAF60945B54E}"/>
                  </a:ext>
                </a:extLst>
              </p:cNvPr>
              <p:cNvSpPr/>
              <p:nvPr/>
            </p:nvSpPr>
            <p:spPr>
              <a:xfrm>
                <a:off x="6725868" y="7748565"/>
                <a:ext cx="171151" cy="107975"/>
              </a:xfrm>
              <a:custGeom>
                <a:avLst/>
                <a:gdLst>
                  <a:gd name="connsiteX0" fmla="*/ 170232 w 171151"/>
                  <a:gd name="connsiteY0" fmla="*/ 107973 h 107975"/>
                  <a:gd name="connsiteX1" fmla="*/ 19420 w 171151"/>
                  <a:gd name="connsiteY1" fmla="*/ 7960 h 107975"/>
                  <a:gd name="connsiteX2" fmla="*/ 1957 w 171151"/>
                  <a:gd name="connsiteY2" fmla="*/ 6373 h 107975"/>
                  <a:gd name="connsiteX3" fmla="*/ 79745 w 171151"/>
                  <a:gd name="connsiteY3" fmla="*/ 11135 h 107975"/>
                  <a:gd name="connsiteX4" fmla="*/ 170232 w 171151"/>
                  <a:gd name="connsiteY4" fmla="*/ 107973 h 10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151" h="107975">
                    <a:moveTo>
                      <a:pt x="170232" y="107973"/>
                    </a:moveTo>
                    <a:cubicBezTo>
                      <a:pt x="160178" y="107444"/>
                      <a:pt x="47466" y="24893"/>
                      <a:pt x="19420" y="7960"/>
                    </a:cubicBezTo>
                    <a:cubicBezTo>
                      <a:pt x="-8626" y="-8973"/>
                      <a:pt x="1957" y="6373"/>
                      <a:pt x="1957" y="6373"/>
                    </a:cubicBezTo>
                    <a:cubicBezTo>
                      <a:pt x="12011" y="6902"/>
                      <a:pt x="54345" y="-4475"/>
                      <a:pt x="79745" y="11135"/>
                    </a:cubicBezTo>
                    <a:cubicBezTo>
                      <a:pt x="105145" y="26745"/>
                      <a:pt x="180286" y="108502"/>
                      <a:pt x="170232" y="1079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: 図形 1952">
                <a:extLst>
                  <a:ext uri="{FF2B5EF4-FFF2-40B4-BE49-F238E27FC236}">
                    <a16:creationId xmlns:a16="http://schemas.microsoft.com/office/drawing/2014/main" id="{8821E43D-B834-4EC7-A070-5C90D0F4A476}"/>
                  </a:ext>
                </a:extLst>
              </p:cNvPr>
              <p:cNvSpPr/>
              <p:nvPr/>
            </p:nvSpPr>
            <p:spPr>
              <a:xfrm>
                <a:off x="6700056" y="7759519"/>
                <a:ext cx="91588" cy="262211"/>
              </a:xfrm>
              <a:custGeom>
                <a:avLst/>
                <a:gdLst>
                  <a:gd name="connsiteX0" fmla="*/ 26182 w 91588"/>
                  <a:gd name="connsiteY0" fmla="*/ 181 h 262211"/>
                  <a:gd name="connsiteX1" fmla="*/ 2369 w 91588"/>
                  <a:gd name="connsiteY1" fmla="*/ 93844 h 262211"/>
                  <a:gd name="connsiteX2" fmla="*/ 91269 w 91588"/>
                  <a:gd name="connsiteY2" fmla="*/ 262119 h 262211"/>
                  <a:gd name="connsiteX3" fmla="*/ 32532 w 91588"/>
                  <a:gd name="connsiteY3" fmla="*/ 116069 h 262211"/>
                  <a:gd name="connsiteX4" fmla="*/ 26182 w 91588"/>
                  <a:gd name="connsiteY4" fmla="*/ 181 h 2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88" h="262211">
                    <a:moveTo>
                      <a:pt x="26182" y="181"/>
                    </a:moveTo>
                    <a:cubicBezTo>
                      <a:pt x="21155" y="-3523"/>
                      <a:pt x="-8479" y="50188"/>
                      <a:pt x="2369" y="93844"/>
                    </a:cubicBezTo>
                    <a:cubicBezTo>
                      <a:pt x="13217" y="137500"/>
                      <a:pt x="86242" y="258415"/>
                      <a:pt x="91269" y="262119"/>
                    </a:cubicBezTo>
                    <a:cubicBezTo>
                      <a:pt x="96296" y="265823"/>
                      <a:pt x="40469" y="157344"/>
                      <a:pt x="32532" y="116069"/>
                    </a:cubicBezTo>
                    <a:cubicBezTo>
                      <a:pt x="24595" y="74794"/>
                      <a:pt x="31209" y="3885"/>
                      <a:pt x="26182" y="1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953">
                <a:extLst>
                  <a:ext uri="{FF2B5EF4-FFF2-40B4-BE49-F238E27FC236}">
                    <a16:creationId xmlns:a16="http://schemas.microsoft.com/office/drawing/2014/main" id="{8C75D7FD-5292-4D78-9940-C026A1246750}"/>
                  </a:ext>
                </a:extLst>
              </p:cNvPr>
              <p:cNvSpPr/>
              <p:nvPr/>
            </p:nvSpPr>
            <p:spPr>
              <a:xfrm>
                <a:off x="6751402" y="7780931"/>
                <a:ext cx="68941" cy="178738"/>
              </a:xfrm>
              <a:custGeom>
                <a:avLst/>
                <a:gdLst>
                  <a:gd name="connsiteX0" fmla="*/ 8173 w 68941"/>
                  <a:gd name="connsiteY0" fmla="*/ 994 h 178738"/>
                  <a:gd name="connsiteX1" fmla="*/ 31986 w 68941"/>
                  <a:gd name="connsiteY1" fmla="*/ 126407 h 178738"/>
                  <a:gd name="connsiteX2" fmla="*/ 68498 w 68941"/>
                  <a:gd name="connsiteY2" fmla="*/ 177207 h 178738"/>
                  <a:gd name="connsiteX3" fmla="*/ 4998 w 68941"/>
                  <a:gd name="connsiteY3" fmla="*/ 74019 h 178738"/>
                  <a:gd name="connsiteX4" fmla="*/ 8173 w 68941"/>
                  <a:gd name="connsiteY4" fmla="*/ 994 h 17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41" h="178738">
                    <a:moveTo>
                      <a:pt x="8173" y="994"/>
                    </a:moveTo>
                    <a:cubicBezTo>
                      <a:pt x="12671" y="9725"/>
                      <a:pt x="21932" y="97038"/>
                      <a:pt x="31986" y="126407"/>
                    </a:cubicBezTo>
                    <a:cubicBezTo>
                      <a:pt x="42040" y="155776"/>
                      <a:pt x="72996" y="185938"/>
                      <a:pt x="68498" y="177207"/>
                    </a:cubicBezTo>
                    <a:cubicBezTo>
                      <a:pt x="64000" y="168476"/>
                      <a:pt x="15846" y="104975"/>
                      <a:pt x="4998" y="74019"/>
                    </a:cubicBezTo>
                    <a:cubicBezTo>
                      <a:pt x="-5850" y="43063"/>
                      <a:pt x="3675" y="-7737"/>
                      <a:pt x="8173" y="9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954">
                <a:extLst>
                  <a:ext uri="{FF2B5EF4-FFF2-40B4-BE49-F238E27FC236}">
                    <a16:creationId xmlns:a16="http://schemas.microsoft.com/office/drawing/2014/main" id="{D2DD0E5A-7D68-4A3D-B29B-2FBA221941D7}"/>
                  </a:ext>
                </a:extLst>
              </p:cNvPr>
              <p:cNvSpPr/>
              <p:nvPr/>
            </p:nvSpPr>
            <p:spPr>
              <a:xfrm>
                <a:off x="6616183" y="7831028"/>
                <a:ext cx="84884" cy="143159"/>
              </a:xfrm>
              <a:custGeom>
                <a:avLst/>
                <a:gdLst>
                  <a:gd name="connsiteX0" fmla="*/ 48142 w 84884"/>
                  <a:gd name="connsiteY0" fmla="*/ 110 h 143159"/>
                  <a:gd name="connsiteX1" fmla="*/ 517 w 84884"/>
                  <a:gd name="connsiteY1" fmla="*/ 76310 h 143159"/>
                  <a:gd name="connsiteX2" fmla="*/ 84655 w 84884"/>
                  <a:gd name="connsiteY2" fmla="*/ 142985 h 143159"/>
                  <a:gd name="connsiteX3" fmla="*/ 25917 w 84884"/>
                  <a:gd name="connsiteY3" fmla="*/ 93772 h 143159"/>
                  <a:gd name="connsiteX4" fmla="*/ 48142 w 84884"/>
                  <a:gd name="connsiteY4" fmla="*/ 110 h 14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884" h="143159">
                    <a:moveTo>
                      <a:pt x="48142" y="110"/>
                    </a:moveTo>
                    <a:cubicBezTo>
                      <a:pt x="43909" y="-2800"/>
                      <a:pt x="-5568" y="52498"/>
                      <a:pt x="517" y="76310"/>
                    </a:cubicBezTo>
                    <a:cubicBezTo>
                      <a:pt x="6602" y="100122"/>
                      <a:pt x="80422" y="140075"/>
                      <a:pt x="84655" y="142985"/>
                    </a:cubicBezTo>
                    <a:cubicBezTo>
                      <a:pt x="88888" y="145895"/>
                      <a:pt x="33325" y="111764"/>
                      <a:pt x="25917" y="93772"/>
                    </a:cubicBezTo>
                    <a:cubicBezTo>
                      <a:pt x="18509" y="75780"/>
                      <a:pt x="52375" y="3020"/>
                      <a:pt x="48142" y="1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955">
                <a:extLst>
                  <a:ext uri="{FF2B5EF4-FFF2-40B4-BE49-F238E27FC236}">
                    <a16:creationId xmlns:a16="http://schemas.microsoft.com/office/drawing/2014/main" id="{54E39F5D-EBBC-4F6C-856D-A1FE46A6D526}"/>
                  </a:ext>
                </a:extLst>
              </p:cNvPr>
              <p:cNvSpPr/>
              <p:nvPr/>
            </p:nvSpPr>
            <p:spPr>
              <a:xfrm>
                <a:off x="6507151" y="7635440"/>
                <a:ext cx="86104" cy="129104"/>
              </a:xfrm>
              <a:custGeom>
                <a:avLst/>
                <a:gdLst>
                  <a:gd name="connsiteX0" fmla="*/ 12 w 86104"/>
                  <a:gd name="connsiteY0" fmla="*/ 435 h 129104"/>
                  <a:gd name="connsiteX1" fmla="*/ 79387 w 86104"/>
                  <a:gd name="connsiteY1" fmla="*/ 49648 h 129104"/>
                  <a:gd name="connsiteX2" fmla="*/ 42874 w 86104"/>
                  <a:gd name="connsiteY2" fmla="*/ 111560 h 129104"/>
                  <a:gd name="connsiteX3" fmla="*/ 3187 w 86104"/>
                  <a:gd name="connsiteY3" fmla="*/ 129023 h 129104"/>
                  <a:gd name="connsiteX4" fmla="*/ 80974 w 86104"/>
                  <a:gd name="connsiteY4" fmla="*/ 116323 h 129104"/>
                  <a:gd name="connsiteX5" fmla="*/ 73037 w 86104"/>
                  <a:gd name="connsiteY5" fmla="*/ 78223 h 129104"/>
                  <a:gd name="connsiteX6" fmla="*/ 12 w 86104"/>
                  <a:gd name="connsiteY6" fmla="*/ 435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04" h="129104">
                    <a:moveTo>
                      <a:pt x="12" y="435"/>
                    </a:moveTo>
                    <a:cubicBezTo>
                      <a:pt x="1070" y="-4327"/>
                      <a:pt x="72243" y="31127"/>
                      <a:pt x="79387" y="49648"/>
                    </a:cubicBezTo>
                    <a:cubicBezTo>
                      <a:pt x="86531" y="68169"/>
                      <a:pt x="55574" y="98331"/>
                      <a:pt x="42874" y="111560"/>
                    </a:cubicBezTo>
                    <a:cubicBezTo>
                      <a:pt x="30174" y="124789"/>
                      <a:pt x="-3163" y="128229"/>
                      <a:pt x="3187" y="129023"/>
                    </a:cubicBezTo>
                    <a:cubicBezTo>
                      <a:pt x="9537" y="129817"/>
                      <a:pt x="69332" y="124790"/>
                      <a:pt x="80974" y="116323"/>
                    </a:cubicBezTo>
                    <a:cubicBezTo>
                      <a:pt x="92616" y="107856"/>
                      <a:pt x="82033" y="94892"/>
                      <a:pt x="73037" y="78223"/>
                    </a:cubicBezTo>
                    <a:cubicBezTo>
                      <a:pt x="64041" y="61554"/>
                      <a:pt x="-1046" y="5197"/>
                      <a:pt x="12" y="4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956">
                <a:extLst>
                  <a:ext uri="{FF2B5EF4-FFF2-40B4-BE49-F238E27FC236}">
                    <a16:creationId xmlns:a16="http://schemas.microsoft.com/office/drawing/2014/main" id="{E4611B27-AAAF-4ACE-87E1-E0811EA3348B}"/>
                  </a:ext>
                </a:extLst>
              </p:cNvPr>
              <p:cNvSpPr/>
              <p:nvPr/>
            </p:nvSpPr>
            <p:spPr>
              <a:xfrm>
                <a:off x="5679427" y="5834754"/>
                <a:ext cx="219150" cy="591604"/>
              </a:xfrm>
              <a:custGeom>
                <a:avLst/>
                <a:gdLst>
                  <a:gd name="connsiteX0" fmla="*/ 648 w 219150"/>
                  <a:gd name="connsiteY0" fmla="*/ 896 h 591604"/>
                  <a:gd name="connsiteX1" fmla="*/ 130823 w 219150"/>
                  <a:gd name="connsiteY1" fmla="*/ 353321 h 591604"/>
                  <a:gd name="connsiteX2" fmla="*/ 183211 w 219150"/>
                  <a:gd name="connsiteY2" fmla="*/ 539059 h 591604"/>
                  <a:gd name="connsiteX3" fmla="*/ 218136 w 219150"/>
                  <a:gd name="connsiteY3" fmla="*/ 588271 h 591604"/>
                  <a:gd name="connsiteX4" fmla="*/ 191148 w 219150"/>
                  <a:gd name="connsiteY4" fmla="*/ 466034 h 591604"/>
                  <a:gd name="connsiteX5" fmla="*/ 648 w 219150"/>
                  <a:gd name="connsiteY5" fmla="*/ 896 h 59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150" h="591604">
                    <a:moveTo>
                      <a:pt x="648" y="896"/>
                    </a:moveTo>
                    <a:cubicBezTo>
                      <a:pt x="-9406" y="-17889"/>
                      <a:pt x="100396" y="263627"/>
                      <a:pt x="130823" y="353321"/>
                    </a:cubicBezTo>
                    <a:cubicBezTo>
                      <a:pt x="161250" y="443015"/>
                      <a:pt x="168659" y="499901"/>
                      <a:pt x="183211" y="539059"/>
                    </a:cubicBezTo>
                    <a:cubicBezTo>
                      <a:pt x="197763" y="578217"/>
                      <a:pt x="216813" y="600442"/>
                      <a:pt x="218136" y="588271"/>
                    </a:cubicBezTo>
                    <a:cubicBezTo>
                      <a:pt x="219459" y="576100"/>
                      <a:pt x="224221" y="562607"/>
                      <a:pt x="191148" y="466034"/>
                    </a:cubicBezTo>
                    <a:cubicBezTo>
                      <a:pt x="158075" y="369461"/>
                      <a:pt x="10702" y="19681"/>
                      <a:pt x="648" y="8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957">
                <a:extLst>
                  <a:ext uri="{FF2B5EF4-FFF2-40B4-BE49-F238E27FC236}">
                    <a16:creationId xmlns:a16="http://schemas.microsoft.com/office/drawing/2014/main" id="{E9861EBB-464D-42F2-9EC9-6A5AD19921C2}"/>
                  </a:ext>
                </a:extLst>
              </p:cNvPr>
              <p:cNvSpPr/>
              <p:nvPr/>
            </p:nvSpPr>
            <p:spPr>
              <a:xfrm>
                <a:off x="5808315" y="6361018"/>
                <a:ext cx="89885" cy="281889"/>
              </a:xfrm>
              <a:custGeom>
                <a:avLst/>
                <a:gdLst>
                  <a:gd name="connsiteX0" fmla="*/ 57498 w 89885"/>
                  <a:gd name="connsiteY0" fmla="*/ 95 h 281889"/>
                  <a:gd name="connsiteX1" fmla="*/ 348 w 89885"/>
                  <a:gd name="connsiteY1" fmla="*/ 171545 h 281889"/>
                  <a:gd name="connsiteX2" fmla="*/ 89248 w 89885"/>
                  <a:gd name="connsiteY2" fmla="*/ 281082 h 281889"/>
                  <a:gd name="connsiteX3" fmla="*/ 40035 w 89885"/>
                  <a:gd name="connsiteY3" fmla="*/ 217582 h 281889"/>
                  <a:gd name="connsiteX4" fmla="*/ 35273 w 89885"/>
                  <a:gd name="connsiteY4" fmla="*/ 147732 h 281889"/>
                  <a:gd name="connsiteX5" fmla="*/ 57498 w 89885"/>
                  <a:gd name="connsiteY5" fmla="*/ 95 h 28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85" h="281889">
                    <a:moveTo>
                      <a:pt x="57498" y="95"/>
                    </a:moveTo>
                    <a:cubicBezTo>
                      <a:pt x="51677" y="4064"/>
                      <a:pt x="-4944" y="124714"/>
                      <a:pt x="348" y="171545"/>
                    </a:cubicBezTo>
                    <a:cubicBezTo>
                      <a:pt x="5640" y="218376"/>
                      <a:pt x="82634" y="273409"/>
                      <a:pt x="89248" y="281082"/>
                    </a:cubicBezTo>
                    <a:cubicBezTo>
                      <a:pt x="95863" y="288755"/>
                      <a:pt x="49031" y="239807"/>
                      <a:pt x="40035" y="217582"/>
                    </a:cubicBezTo>
                    <a:cubicBezTo>
                      <a:pt x="31039" y="195357"/>
                      <a:pt x="33950" y="178159"/>
                      <a:pt x="35273" y="147732"/>
                    </a:cubicBezTo>
                    <a:cubicBezTo>
                      <a:pt x="36596" y="117305"/>
                      <a:pt x="63319" y="-3874"/>
                      <a:pt x="57498" y="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958">
                <a:extLst>
                  <a:ext uri="{FF2B5EF4-FFF2-40B4-BE49-F238E27FC236}">
                    <a16:creationId xmlns:a16="http://schemas.microsoft.com/office/drawing/2014/main" id="{C25CFDF5-17EB-4125-87F6-D0E5A865CE01}"/>
                  </a:ext>
                </a:extLst>
              </p:cNvPr>
              <p:cNvSpPr/>
              <p:nvPr/>
            </p:nvSpPr>
            <p:spPr>
              <a:xfrm>
                <a:off x="5992735" y="5606026"/>
                <a:ext cx="80038" cy="279104"/>
              </a:xfrm>
              <a:custGeom>
                <a:avLst/>
                <a:gdLst>
                  <a:gd name="connsiteX0" fmla="*/ 78 w 80038"/>
                  <a:gd name="connsiteY0" fmla="*/ 1024 h 279104"/>
                  <a:gd name="connsiteX1" fmla="*/ 76278 w 80038"/>
                  <a:gd name="connsiteY1" fmla="*/ 272487 h 279104"/>
                  <a:gd name="connsiteX2" fmla="*/ 61990 w 80038"/>
                  <a:gd name="connsiteY2" fmla="*/ 181999 h 279104"/>
                  <a:gd name="connsiteX3" fmla="*/ 78 w 80038"/>
                  <a:gd name="connsiteY3" fmla="*/ 1024 h 27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38" h="279104">
                    <a:moveTo>
                      <a:pt x="78" y="1024"/>
                    </a:moveTo>
                    <a:cubicBezTo>
                      <a:pt x="2459" y="16105"/>
                      <a:pt x="65959" y="242325"/>
                      <a:pt x="76278" y="272487"/>
                    </a:cubicBezTo>
                    <a:cubicBezTo>
                      <a:pt x="86597" y="302649"/>
                      <a:pt x="73632" y="222216"/>
                      <a:pt x="61990" y="181999"/>
                    </a:cubicBezTo>
                    <a:cubicBezTo>
                      <a:pt x="50348" y="141782"/>
                      <a:pt x="-2303" y="-14057"/>
                      <a:pt x="78" y="10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959">
                <a:extLst>
                  <a:ext uri="{FF2B5EF4-FFF2-40B4-BE49-F238E27FC236}">
                    <a16:creationId xmlns:a16="http://schemas.microsoft.com/office/drawing/2014/main" id="{4251693C-0270-4671-BE05-B8B30E4B0B3B}"/>
                  </a:ext>
                </a:extLst>
              </p:cNvPr>
              <p:cNvSpPr/>
              <p:nvPr/>
            </p:nvSpPr>
            <p:spPr>
              <a:xfrm>
                <a:off x="5968480" y="5615980"/>
                <a:ext cx="105854" cy="292327"/>
              </a:xfrm>
              <a:custGeom>
                <a:avLst/>
                <a:gdLst>
                  <a:gd name="connsiteX0" fmla="*/ 520 w 105854"/>
                  <a:gd name="connsiteY0" fmla="*/ 595 h 292327"/>
                  <a:gd name="connsiteX1" fmla="*/ 95770 w 105854"/>
                  <a:gd name="connsiteY1" fmla="*/ 273645 h 292327"/>
                  <a:gd name="connsiteX2" fmla="*/ 98945 w 105854"/>
                  <a:gd name="connsiteY2" fmla="*/ 260945 h 292327"/>
                  <a:gd name="connsiteX3" fmla="*/ 59258 w 105854"/>
                  <a:gd name="connsiteY3" fmla="*/ 202208 h 292327"/>
                  <a:gd name="connsiteX4" fmla="*/ 520 w 105854"/>
                  <a:gd name="connsiteY4" fmla="*/ 595 h 29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54" h="292327">
                    <a:moveTo>
                      <a:pt x="520" y="595"/>
                    </a:moveTo>
                    <a:cubicBezTo>
                      <a:pt x="6605" y="12501"/>
                      <a:pt x="79366" y="230253"/>
                      <a:pt x="95770" y="273645"/>
                    </a:cubicBezTo>
                    <a:cubicBezTo>
                      <a:pt x="112174" y="317037"/>
                      <a:pt x="105030" y="272851"/>
                      <a:pt x="98945" y="260945"/>
                    </a:cubicBezTo>
                    <a:cubicBezTo>
                      <a:pt x="92860" y="249039"/>
                      <a:pt x="75133" y="245600"/>
                      <a:pt x="59258" y="202208"/>
                    </a:cubicBezTo>
                    <a:cubicBezTo>
                      <a:pt x="43383" y="158816"/>
                      <a:pt x="-5565" y="-11311"/>
                      <a:pt x="520" y="5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960">
                <a:extLst>
                  <a:ext uri="{FF2B5EF4-FFF2-40B4-BE49-F238E27FC236}">
                    <a16:creationId xmlns:a16="http://schemas.microsoft.com/office/drawing/2014/main" id="{26437DD0-7DBC-4DF9-9C74-D281055B5996}"/>
                  </a:ext>
                </a:extLst>
              </p:cNvPr>
              <p:cNvSpPr/>
              <p:nvPr/>
            </p:nvSpPr>
            <p:spPr>
              <a:xfrm>
                <a:off x="5942912" y="5625851"/>
                <a:ext cx="97457" cy="255956"/>
              </a:xfrm>
              <a:custGeom>
                <a:avLst/>
                <a:gdLst>
                  <a:gd name="connsiteX0" fmla="*/ 688 w 97457"/>
                  <a:gd name="connsiteY0" fmla="*/ 249 h 255956"/>
                  <a:gd name="connsiteX1" fmla="*/ 75301 w 97457"/>
                  <a:gd name="connsiteY1" fmla="*/ 233612 h 255956"/>
                  <a:gd name="connsiteX2" fmla="*/ 95938 w 97457"/>
                  <a:gd name="connsiteY2" fmla="*/ 241549 h 255956"/>
                  <a:gd name="connsiteX3" fmla="*/ 41963 w 97457"/>
                  <a:gd name="connsiteY3" fmla="*/ 189162 h 255956"/>
                  <a:gd name="connsiteX4" fmla="*/ 688 w 97457"/>
                  <a:gd name="connsiteY4" fmla="*/ 249 h 25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57" h="255956">
                    <a:moveTo>
                      <a:pt x="688" y="249"/>
                    </a:moveTo>
                    <a:cubicBezTo>
                      <a:pt x="6244" y="7657"/>
                      <a:pt x="59426" y="193395"/>
                      <a:pt x="75301" y="233612"/>
                    </a:cubicBezTo>
                    <a:cubicBezTo>
                      <a:pt x="91176" y="273829"/>
                      <a:pt x="101494" y="248957"/>
                      <a:pt x="95938" y="241549"/>
                    </a:cubicBezTo>
                    <a:cubicBezTo>
                      <a:pt x="90382" y="234141"/>
                      <a:pt x="59425" y="225674"/>
                      <a:pt x="41963" y="189162"/>
                    </a:cubicBezTo>
                    <a:cubicBezTo>
                      <a:pt x="24501" y="152650"/>
                      <a:pt x="-4868" y="-7159"/>
                      <a:pt x="688" y="2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961">
                <a:extLst>
                  <a:ext uri="{FF2B5EF4-FFF2-40B4-BE49-F238E27FC236}">
                    <a16:creationId xmlns:a16="http://schemas.microsoft.com/office/drawing/2014/main" id="{FF871CE7-AC0A-4DEF-909D-D6B658C6C095}"/>
                  </a:ext>
                </a:extLst>
              </p:cNvPr>
              <p:cNvSpPr/>
              <p:nvPr/>
            </p:nvSpPr>
            <p:spPr>
              <a:xfrm>
                <a:off x="5863449" y="5877972"/>
                <a:ext cx="192980" cy="173600"/>
              </a:xfrm>
              <a:custGeom>
                <a:avLst/>
                <a:gdLst>
                  <a:gd name="connsiteX0" fmla="*/ 776 w 192980"/>
                  <a:gd name="connsiteY0" fmla="*/ 173578 h 173600"/>
                  <a:gd name="connsiteX1" fmla="*/ 34114 w 192980"/>
                  <a:gd name="connsiteY1" fmla="*/ 67216 h 173600"/>
                  <a:gd name="connsiteX2" fmla="*/ 107139 w 192980"/>
                  <a:gd name="connsiteY2" fmla="*/ 30703 h 173600"/>
                  <a:gd name="connsiteX3" fmla="*/ 192864 w 192980"/>
                  <a:gd name="connsiteY3" fmla="*/ 541 h 173600"/>
                  <a:gd name="connsiteX4" fmla="*/ 88089 w 192980"/>
                  <a:gd name="connsiteY4" fmla="*/ 14828 h 173600"/>
                  <a:gd name="connsiteX5" fmla="*/ 18239 w 192980"/>
                  <a:gd name="connsiteY5" fmla="*/ 57691 h 173600"/>
                  <a:gd name="connsiteX6" fmla="*/ 776 w 192980"/>
                  <a:gd name="connsiteY6" fmla="*/ 173578 h 17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80" h="173600">
                    <a:moveTo>
                      <a:pt x="776" y="173578"/>
                    </a:moveTo>
                    <a:cubicBezTo>
                      <a:pt x="3422" y="175166"/>
                      <a:pt x="16387" y="91028"/>
                      <a:pt x="34114" y="67216"/>
                    </a:cubicBezTo>
                    <a:cubicBezTo>
                      <a:pt x="51841" y="43404"/>
                      <a:pt x="80681" y="41815"/>
                      <a:pt x="107139" y="30703"/>
                    </a:cubicBezTo>
                    <a:cubicBezTo>
                      <a:pt x="133597" y="19590"/>
                      <a:pt x="196039" y="3187"/>
                      <a:pt x="192864" y="541"/>
                    </a:cubicBezTo>
                    <a:cubicBezTo>
                      <a:pt x="189689" y="-2105"/>
                      <a:pt x="117193" y="5303"/>
                      <a:pt x="88089" y="14828"/>
                    </a:cubicBezTo>
                    <a:cubicBezTo>
                      <a:pt x="58985" y="24353"/>
                      <a:pt x="34643" y="30968"/>
                      <a:pt x="18239" y="57691"/>
                    </a:cubicBezTo>
                    <a:cubicBezTo>
                      <a:pt x="1835" y="84414"/>
                      <a:pt x="-1870" y="171990"/>
                      <a:pt x="776" y="1735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962">
                <a:extLst>
                  <a:ext uri="{FF2B5EF4-FFF2-40B4-BE49-F238E27FC236}">
                    <a16:creationId xmlns:a16="http://schemas.microsoft.com/office/drawing/2014/main" id="{A927F523-9105-427D-B21C-4D4918B8A6EF}"/>
                  </a:ext>
                </a:extLst>
              </p:cNvPr>
              <p:cNvSpPr/>
              <p:nvPr/>
            </p:nvSpPr>
            <p:spPr>
              <a:xfrm>
                <a:off x="5906950" y="5631781"/>
                <a:ext cx="79719" cy="247730"/>
              </a:xfrm>
              <a:custGeom>
                <a:avLst/>
                <a:gdLst>
                  <a:gd name="connsiteX0" fmla="*/ 138 w 79719"/>
                  <a:gd name="connsiteY0" fmla="*/ 669 h 247730"/>
                  <a:gd name="connsiteX1" fmla="*/ 39825 w 79719"/>
                  <a:gd name="connsiteY1" fmla="*/ 164182 h 247730"/>
                  <a:gd name="connsiteX2" fmla="*/ 79513 w 79719"/>
                  <a:gd name="connsiteY2" fmla="*/ 246732 h 247730"/>
                  <a:gd name="connsiteX3" fmla="*/ 54113 w 79719"/>
                  <a:gd name="connsiteY3" fmla="*/ 111794 h 247730"/>
                  <a:gd name="connsiteX4" fmla="*/ 138 w 79719"/>
                  <a:gd name="connsiteY4" fmla="*/ 669 h 24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719" h="247730">
                    <a:moveTo>
                      <a:pt x="138" y="669"/>
                    </a:moveTo>
                    <a:cubicBezTo>
                      <a:pt x="-2243" y="9400"/>
                      <a:pt x="26596" y="123172"/>
                      <a:pt x="39825" y="164182"/>
                    </a:cubicBezTo>
                    <a:cubicBezTo>
                      <a:pt x="53054" y="205193"/>
                      <a:pt x="77132" y="255463"/>
                      <a:pt x="79513" y="246732"/>
                    </a:cubicBezTo>
                    <a:cubicBezTo>
                      <a:pt x="81894" y="238001"/>
                      <a:pt x="63109" y="152805"/>
                      <a:pt x="54113" y="111794"/>
                    </a:cubicBezTo>
                    <a:cubicBezTo>
                      <a:pt x="45117" y="70783"/>
                      <a:pt x="2519" y="-8062"/>
                      <a:pt x="138" y="6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963">
                <a:extLst>
                  <a:ext uri="{FF2B5EF4-FFF2-40B4-BE49-F238E27FC236}">
                    <a16:creationId xmlns:a16="http://schemas.microsoft.com/office/drawing/2014/main" id="{3C1722F3-69AD-4594-9639-B1E16412D435}"/>
                  </a:ext>
                </a:extLst>
              </p:cNvPr>
              <p:cNvSpPr/>
              <p:nvPr/>
            </p:nvSpPr>
            <p:spPr>
              <a:xfrm>
                <a:off x="5793943" y="5752687"/>
                <a:ext cx="150850" cy="96070"/>
              </a:xfrm>
              <a:custGeom>
                <a:avLst/>
                <a:gdLst>
                  <a:gd name="connsiteX0" fmla="*/ 2020 w 150850"/>
                  <a:gd name="connsiteY0" fmla="*/ 95663 h 96070"/>
                  <a:gd name="connsiteX1" fmla="*/ 149657 w 150850"/>
                  <a:gd name="connsiteY1" fmla="*/ 2001 h 96070"/>
                  <a:gd name="connsiteX2" fmla="*/ 68695 w 150850"/>
                  <a:gd name="connsiteY2" fmla="*/ 35338 h 96070"/>
                  <a:gd name="connsiteX3" fmla="*/ 2020 w 150850"/>
                  <a:gd name="connsiteY3" fmla="*/ 95663 h 9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50" h="96070">
                    <a:moveTo>
                      <a:pt x="2020" y="95663"/>
                    </a:moveTo>
                    <a:cubicBezTo>
                      <a:pt x="15514" y="90107"/>
                      <a:pt x="138545" y="12055"/>
                      <a:pt x="149657" y="2001"/>
                    </a:cubicBezTo>
                    <a:cubicBezTo>
                      <a:pt x="160769" y="-8053"/>
                      <a:pt x="91184" y="22374"/>
                      <a:pt x="68695" y="35338"/>
                    </a:cubicBezTo>
                    <a:cubicBezTo>
                      <a:pt x="46206" y="48302"/>
                      <a:pt x="-11474" y="101219"/>
                      <a:pt x="2020" y="956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964">
                <a:extLst>
                  <a:ext uri="{FF2B5EF4-FFF2-40B4-BE49-F238E27FC236}">
                    <a16:creationId xmlns:a16="http://schemas.microsoft.com/office/drawing/2014/main" id="{18E2DA8B-EE6C-4497-BF9A-1E7DC18463EF}"/>
                  </a:ext>
                </a:extLst>
              </p:cNvPr>
              <p:cNvSpPr/>
              <p:nvPr/>
            </p:nvSpPr>
            <p:spPr>
              <a:xfrm>
                <a:off x="5821846" y="5784817"/>
                <a:ext cx="158983" cy="160421"/>
              </a:xfrm>
              <a:custGeom>
                <a:avLst/>
                <a:gdLst>
                  <a:gd name="connsiteX0" fmla="*/ 140804 w 158983"/>
                  <a:gd name="connsiteY0" fmla="*/ 33 h 160421"/>
                  <a:gd name="connsiteX1" fmla="*/ 4279 w 158983"/>
                  <a:gd name="connsiteY1" fmla="*/ 79408 h 160421"/>
                  <a:gd name="connsiteX2" fmla="*/ 39204 w 158983"/>
                  <a:gd name="connsiteY2" fmla="*/ 150846 h 160421"/>
                  <a:gd name="connsiteX3" fmla="*/ 88417 w 158983"/>
                  <a:gd name="connsiteY3" fmla="*/ 100046 h 160421"/>
                  <a:gd name="connsiteX4" fmla="*/ 55079 w 158983"/>
                  <a:gd name="connsiteY4" fmla="*/ 73058 h 160421"/>
                  <a:gd name="connsiteX5" fmla="*/ 118579 w 158983"/>
                  <a:gd name="connsiteY5" fmla="*/ 63533 h 160421"/>
                  <a:gd name="connsiteX6" fmla="*/ 158267 w 158983"/>
                  <a:gd name="connsiteY6" fmla="*/ 84171 h 160421"/>
                  <a:gd name="connsiteX7" fmla="*/ 85242 w 158983"/>
                  <a:gd name="connsiteY7" fmla="*/ 100046 h 160421"/>
                  <a:gd name="connsiteX8" fmla="*/ 32854 w 158983"/>
                  <a:gd name="connsiteY8" fmla="*/ 160371 h 160421"/>
                  <a:gd name="connsiteX9" fmla="*/ 21742 w 158983"/>
                  <a:gd name="connsiteY9" fmla="*/ 88933 h 160421"/>
                  <a:gd name="connsiteX10" fmla="*/ 140804 w 158983"/>
                  <a:gd name="connsiteY10" fmla="*/ 33 h 16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983" h="160421">
                    <a:moveTo>
                      <a:pt x="140804" y="33"/>
                    </a:moveTo>
                    <a:cubicBezTo>
                      <a:pt x="137894" y="-1554"/>
                      <a:pt x="21212" y="54273"/>
                      <a:pt x="4279" y="79408"/>
                    </a:cubicBezTo>
                    <a:cubicBezTo>
                      <a:pt x="-12654" y="104543"/>
                      <a:pt x="25181" y="147406"/>
                      <a:pt x="39204" y="150846"/>
                    </a:cubicBezTo>
                    <a:cubicBezTo>
                      <a:pt x="53227" y="154286"/>
                      <a:pt x="85771" y="113011"/>
                      <a:pt x="88417" y="100046"/>
                    </a:cubicBezTo>
                    <a:cubicBezTo>
                      <a:pt x="91063" y="87081"/>
                      <a:pt x="50052" y="79144"/>
                      <a:pt x="55079" y="73058"/>
                    </a:cubicBezTo>
                    <a:cubicBezTo>
                      <a:pt x="60106" y="66972"/>
                      <a:pt x="101381" y="61681"/>
                      <a:pt x="118579" y="63533"/>
                    </a:cubicBezTo>
                    <a:cubicBezTo>
                      <a:pt x="135777" y="65385"/>
                      <a:pt x="163823" y="78085"/>
                      <a:pt x="158267" y="84171"/>
                    </a:cubicBezTo>
                    <a:cubicBezTo>
                      <a:pt x="152711" y="90257"/>
                      <a:pt x="106144" y="87346"/>
                      <a:pt x="85242" y="100046"/>
                    </a:cubicBezTo>
                    <a:cubicBezTo>
                      <a:pt x="64340" y="112746"/>
                      <a:pt x="43437" y="162223"/>
                      <a:pt x="32854" y="160371"/>
                    </a:cubicBezTo>
                    <a:cubicBezTo>
                      <a:pt x="22271" y="158519"/>
                      <a:pt x="7190" y="113539"/>
                      <a:pt x="21742" y="88933"/>
                    </a:cubicBezTo>
                    <a:cubicBezTo>
                      <a:pt x="36294" y="64327"/>
                      <a:pt x="143714" y="1620"/>
                      <a:pt x="140804" y="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965">
                <a:extLst>
                  <a:ext uri="{FF2B5EF4-FFF2-40B4-BE49-F238E27FC236}">
                    <a16:creationId xmlns:a16="http://schemas.microsoft.com/office/drawing/2014/main" id="{CE3F240C-E600-4EA2-A8A8-1C856BC7C693}"/>
                  </a:ext>
                </a:extLst>
              </p:cNvPr>
              <p:cNvSpPr/>
              <p:nvPr/>
            </p:nvSpPr>
            <p:spPr>
              <a:xfrm>
                <a:off x="5719547" y="5806530"/>
                <a:ext cx="99541" cy="46822"/>
              </a:xfrm>
              <a:custGeom>
                <a:avLst/>
                <a:gdLst>
                  <a:gd name="connsiteX0" fmla="*/ 216 w 99541"/>
                  <a:gd name="connsiteY0" fmla="*/ 46583 h 46822"/>
                  <a:gd name="connsiteX1" fmla="*/ 85941 w 99541"/>
                  <a:gd name="connsiteY1" fmla="*/ 545 h 46822"/>
                  <a:gd name="connsiteX2" fmla="*/ 97053 w 99541"/>
                  <a:gd name="connsiteY2" fmla="*/ 21183 h 46822"/>
                  <a:gd name="connsiteX3" fmla="*/ 62128 w 99541"/>
                  <a:gd name="connsiteY3" fmla="*/ 19595 h 46822"/>
                  <a:gd name="connsiteX4" fmla="*/ 216 w 99541"/>
                  <a:gd name="connsiteY4" fmla="*/ 46583 h 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541" h="46822">
                    <a:moveTo>
                      <a:pt x="216" y="46583"/>
                    </a:moveTo>
                    <a:cubicBezTo>
                      <a:pt x="4185" y="43408"/>
                      <a:pt x="69802" y="4778"/>
                      <a:pt x="85941" y="545"/>
                    </a:cubicBezTo>
                    <a:cubicBezTo>
                      <a:pt x="102080" y="-3688"/>
                      <a:pt x="101022" y="18008"/>
                      <a:pt x="97053" y="21183"/>
                    </a:cubicBezTo>
                    <a:cubicBezTo>
                      <a:pt x="93084" y="24358"/>
                      <a:pt x="76151" y="18801"/>
                      <a:pt x="62128" y="19595"/>
                    </a:cubicBezTo>
                    <a:cubicBezTo>
                      <a:pt x="48105" y="20389"/>
                      <a:pt x="-3753" y="49758"/>
                      <a:pt x="216" y="465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966">
                <a:extLst>
                  <a:ext uri="{FF2B5EF4-FFF2-40B4-BE49-F238E27FC236}">
                    <a16:creationId xmlns:a16="http://schemas.microsoft.com/office/drawing/2014/main" id="{65982A45-E6D8-4C70-BC3B-BB27A074C4E2}"/>
                  </a:ext>
                </a:extLst>
              </p:cNvPr>
              <p:cNvSpPr/>
              <p:nvPr/>
            </p:nvSpPr>
            <p:spPr>
              <a:xfrm>
                <a:off x="5746600" y="5851919"/>
                <a:ext cx="100676" cy="228739"/>
              </a:xfrm>
              <a:custGeom>
                <a:avLst/>
                <a:gdLst>
                  <a:gd name="connsiteX0" fmla="*/ 150 w 100676"/>
                  <a:gd name="connsiteY0" fmla="*/ 2781 h 228739"/>
                  <a:gd name="connsiteX1" fmla="*/ 96988 w 100676"/>
                  <a:gd name="connsiteY1" fmla="*/ 226619 h 228739"/>
                  <a:gd name="connsiteX2" fmla="*/ 74763 w 100676"/>
                  <a:gd name="connsiteY2" fmla="*/ 109144 h 228739"/>
                  <a:gd name="connsiteX3" fmla="*/ 150 w 100676"/>
                  <a:gd name="connsiteY3" fmla="*/ 2781 h 22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76" h="228739">
                    <a:moveTo>
                      <a:pt x="150" y="2781"/>
                    </a:moveTo>
                    <a:cubicBezTo>
                      <a:pt x="3854" y="22360"/>
                      <a:pt x="84553" y="208892"/>
                      <a:pt x="96988" y="226619"/>
                    </a:cubicBezTo>
                    <a:cubicBezTo>
                      <a:pt x="109424" y="244346"/>
                      <a:pt x="87463" y="146186"/>
                      <a:pt x="74763" y="109144"/>
                    </a:cubicBezTo>
                    <a:cubicBezTo>
                      <a:pt x="62063" y="72102"/>
                      <a:pt x="-3554" y="-16798"/>
                      <a:pt x="150" y="27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967">
                <a:extLst>
                  <a:ext uri="{FF2B5EF4-FFF2-40B4-BE49-F238E27FC236}">
                    <a16:creationId xmlns:a16="http://schemas.microsoft.com/office/drawing/2014/main" id="{5CC16A4F-66FF-4A8B-8250-24FF43812298}"/>
                  </a:ext>
                </a:extLst>
              </p:cNvPr>
              <p:cNvSpPr/>
              <p:nvPr/>
            </p:nvSpPr>
            <p:spPr>
              <a:xfrm>
                <a:off x="5649419" y="5651285"/>
                <a:ext cx="270446" cy="205096"/>
              </a:xfrm>
              <a:custGeom>
                <a:avLst/>
                <a:gdLst>
                  <a:gd name="connsiteX0" fmla="*/ 494 w 270446"/>
                  <a:gd name="connsiteY0" fmla="*/ 205003 h 205096"/>
                  <a:gd name="connsiteX1" fmla="*/ 117969 w 270446"/>
                  <a:gd name="connsiteY1" fmla="*/ 104990 h 205096"/>
                  <a:gd name="connsiteX2" fmla="*/ 249731 w 270446"/>
                  <a:gd name="connsiteY2" fmla="*/ 58953 h 205096"/>
                  <a:gd name="connsiteX3" fmla="*/ 267194 w 270446"/>
                  <a:gd name="connsiteY3" fmla="*/ 215 h 205096"/>
                  <a:gd name="connsiteX4" fmla="*/ 219569 w 270446"/>
                  <a:gd name="connsiteY4" fmla="*/ 81178 h 205096"/>
                  <a:gd name="connsiteX5" fmla="*/ 164006 w 270446"/>
                  <a:gd name="connsiteY5" fmla="*/ 85940 h 205096"/>
                  <a:gd name="connsiteX6" fmla="*/ 494 w 270446"/>
                  <a:gd name="connsiteY6" fmla="*/ 205003 h 2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46" h="205096">
                    <a:moveTo>
                      <a:pt x="494" y="205003"/>
                    </a:moveTo>
                    <a:cubicBezTo>
                      <a:pt x="-7179" y="208178"/>
                      <a:pt x="76430" y="129332"/>
                      <a:pt x="117969" y="104990"/>
                    </a:cubicBezTo>
                    <a:cubicBezTo>
                      <a:pt x="159508" y="80648"/>
                      <a:pt x="224860" y="76415"/>
                      <a:pt x="249731" y="58953"/>
                    </a:cubicBezTo>
                    <a:cubicBezTo>
                      <a:pt x="274602" y="41491"/>
                      <a:pt x="272221" y="-3489"/>
                      <a:pt x="267194" y="215"/>
                    </a:cubicBezTo>
                    <a:cubicBezTo>
                      <a:pt x="262167" y="3919"/>
                      <a:pt x="236767" y="66891"/>
                      <a:pt x="219569" y="81178"/>
                    </a:cubicBezTo>
                    <a:cubicBezTo>
                      <a:pt x="202371" y="95465"/>
                      <a:pt x="198931" y="66096"/>
                      <a:pt x="164006" y="85940"/>
                    </a:cubicBezTo>
                    <a:cubicBezTo>
                      <a:pt x="129081" y="105784"/>
                      <a:pt x="8167" y="201828"/>
                      <a:pt x="494" y="2050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968">
                <a:extLst>
                  <a:ext uri="{FF2B5EF4-FFF2-40B4-BE49-F238E27FC236}">
                    <a16:creationId xmlns:a16="http://schemas.microsoft.com/office/drawing/2014/main" id="{D1BCFF4B-3FA2-4CCD-9A0E-75ECCC0BE478}"/>
                  </a:ext>
                </a:extLst>
              </p:cNvPr>
              <p:cNvSpPr/>
              <p:nvPr/>
            </p:nvSpPr>
            <p:spPr>
              <a:xfrm>
                <a:off x="5630789" y="5562202"/>
                <a:ext cx="322859" cy="317898"/>
              </a:xfrm>
              <a:custGeom>
                <a:avLst/>
                <a:gdLst>
                  <a:gd name="connsiteX0" fmla="*/ 315986 w 322859"/>
                  <a:gd name="connsiteY0" fmla="*/ 1986 h 317898"/>
                  <a:gd name="connsiteX1" fmla="*/ 71511 w 322859"/>
                  <a:gd name="connsiteY1" fmla="*/ 62311 h 317898"/>
                  <a:gd name="connsiteX2" fmla="*/ 1661 w 322859"/>
                  <a:gd name="connsiteY2" fmla="*/ 127398 h 317898"/>
                  <a:gd name="connsiteX3" fmla="*/ 31824 w 322859"/>
                  <a:gd name="connsiteY3" fmla="*/ 246461 h 317898"/>
                  <a:gd name="connsiteX4" fmla="*/ 74 w 322859"/>
                  <a:gd name="connsiteY4" fmla="*/ 317898 h 317898"/>
                  <a:gd name="connsiteX5" fmla="*/ 42936 w 322859"/>
                  <a:gd name="connsiteY5" fmla="*/ 246461 h 317898"/>
                  <a:gd name="connsiteX6" fmla="*/ 42936 w 322859"/>
                  <a:gd name="connsiteY6" fmla="*/ 195661 h 317898"/>
                  <a:gd name="connsiteX7" fmla="*/ 20711 w 322859"/>
                  <a:gd name="connsiteY7" fmla="*/ 113111 h 317898"/>
                  <a:gd name="connsiteX8" fmla="*/ 231849 w 322859"/>
                  <a:gd name="connsiteY8" fmla="*/ 24211 h 317898"/>
                  <a:gd name="connsiteX9" fmla="*/ 315986 w 322859"/>
                  <a:gd name="connsiteY9" fmla="*/ 1986 h 31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859" h="317898">
                    <a:moveTo>
                      <a:pt x="315986" y="1986"/>
                    </a:moveTo>
                    <a:cubicBezTo>
                      <a:pt x="289263" y="8336"/>
                      <a:pt x="123898" y="41409"/>
                      <a:pt x="71511" y="62311"/>
                    </a:cubicBezTo>
                    <a:cubicBezTo>
                      <a:pt x="19124" y="83213"/>
                      <a:pt x="8275" y="96706"/>
                      <a:pt x="1661" y="127398"/>
                    </a:cubicBezTo>
                    <a:cubicBezTo>
                      <a:pt x="-4953" y="158090"/>
                      <a:pt x="32088" y="214711"/>
                      <a:pt x="31824" y="246461"/>
                    </a:cubicBezTo>
                    <a:cubicBezTo>
                      <a:pt x="31559" y="278211"/>
                      <a:pt x="-1778" y="317898"/>
                      <a:pt x="74" y="317898"/>
                    </a:cubicBezTo>
                    <a:cubicBezTo>
                      <a:pt x="1926" y="317898"/>
                      <a:pt x="35792" y="266834"/>
                      <a:pt x="42936" y="246461"/>
                    </a:cubicBezTo>
                    <a:cubicBezTo>
                      <a:pt x="50080" y="226088"/>
                      <a:pt x="46640" y="217886"/>
                      <a:pt x="42936" y="195661"/>
                    </a:cubicBezTo>
                    <a:cubicBezTo>
                      <a:pt x="39232" y="173436"/>
                      <a:pt x="-10775" y="141686"/>
                      <a:pt x="20711" y="113111"/>
                    </a:cubicBezTo>
                    <a:cubicBezTo>
                      <a:pt x="52196" y="84536"/>
                      <a:pt x="177080" y="43526"/>
                      <a:pt x="231849" y="24211"/>
                    </a:cubicBezTo>
                    <a:cubicBezTo>
                      <a:pt x="286618" y="4896"/>
                      <a:pt x="342709" y="-4364"/>
                      <a:pt x="315986" y="19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969">
                <a:extLst>
                  <a:ext uri="{FF2B5EF4-FFF2-40B4-BE49-F238E27FC236}">
                    <a16:creationId xmlns:a16="http://schemas.microsoft.com/office/drawing/2014/main" id="{F66EBC37-CABE-4956-B2D8-1128A538C031}"/>
                  </a:ext>
                </a:extLst>
              </p:cNvPr>
              <p:cNvSpPr/>
              <p:nvPr/>
            </p:nvSpPr>
            <p:spPr>
              <a:xfrm>
                <a:off x="5710232" y="5741704"/>
                <a:ext cx="216190" cy="427502"/>
              </a:xfrm>
              <a:custGeom>
                <a:avLst/>
                <a:gdLst>
                  <a:gd name="connsiteX0" fmla="*/ 215906 w 216190"/>
                  <a:gd name="connsiteY0" fmla="*/ 284 h 427502"/>
                  <a:gd name="connsiteX1" fmla="*/ 63506 w 216190"/>
                  <a:gd name="connsiteY1" fmla="*/ 36796 h 427502"/>
                  <a:gd name="connsiteX2" fmla="*/ 20643 w 216190"/>
                  <a:gd name="connsiteY2" fmla="*/ 93946 h 427502"/>
                  <a:gd name="connsiteX3" fmla="*/ 93668 w 216190"/>
                  <a:gd name="connsiteY3" fmla="*/ 281271 h 427502"/>
                  <a:gd name="connsiteX4" fmla="*/ 146056 w 216190"/>
                  <a:gd name="connsiteY4" fmla="*/ 427321 h 427502"/>
                  <a:gd name="connsiteX5" fmla="*/ 93668 w 216190"/>
                  <a:gd name="connsiteY5" fmla="*/ 306671 h 427502"/>
                  <a:gd name="connsiteX6" fmla="*/ 6 w 216190"/>
                  <a:gd name="connsiteY6" fmla="*/ 101884 h 427502"/>
                  <a:gd name="connsiteX7" fmla="*/ 98431 w 216190"/>
                  <a:gd name="connsiteY7" fmla="*/ 55846 h 427502"/>
                  <a:gd name="connsiteX8" fmla="*/ 215906 w 216190"/>
                  <a:gd name="connsiteY8" fmla="*/ 284 h 42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190" h="427502">
                    <a:moveTo>
                      <a:pt x="215906" y="284"/>
                    </a:moveTo>
                    <a:cubicBezTo>
                      <a:pt x="210085" y="-2891"/>
                      <a:pt x="96050" y="21186"/>
                      <a:pt x="63506" y="36796"/>
                    </a:cubicBezTo>
                    <a:cubicBezTo>
                      <a:pt x="30962" y="52406"/>
                      <a:pt x="15616" y="53200"/>
                      <a:pt x="20643" y="93946"/>
                    </a:cubicBezTo>
                    <a:cubicBezTo>
                      <a:pt x="25670" y="134692"/>
                      <a:pt x="72766" y="225708"/>
                      <a:pt x="93668" y="281271"/>
                    </a:cubicBezTo>
                    <a:cubicBezTo>
                      <a:pt x="114570" y="336834"/>
                      <a:pt x="146056" y="423088"/>
                      <a:pt x="146056" y="427321"/>
                    </a:cubicBezTo>
                    <a:cubicBezTo>
                      <a:pt x="146056" y="431554"/>
                      <a:pt x="118010" y="360911"/>
                      <a:pt x="93668" y="306671"/>
                    </a:cubicBezTo>
                    <a:cubicBezTo>
                      <a:pt x="69326" y="252432"/>
                      <a:pt x="-788" y="143688"/>
                      <a:pt x="6" y="101884"/>
                    </a:cubicBezTo>
                    <a:cubicBezTo>
                      <a:pt x="800" y="60080"/>
                      <a:pt x="60067" y="70663"/>
                      <a:pt x="98431" y="55846"/>
                    </a:cubicBezTo>
                    <a:cubicBezTo>
                      <a:pt x="136795" y="41029"/>
                      <a:pt x="221727" y="3459"/>
                      <a:pt x="215906" y="2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970">
                <a:extLst>
                  <a:ext uri="{FF2B5EF4-FFF2-40B4-BE49-F238E27FC236}">
                    <a16:creationId xmlns:a16="http://schemas.microsoft.com/office/drawing/2014/main" id="{419AD533-130E-4E2D-8ADF-B55EA3A75D61}"/>
                  </a:ext>
                </a:extLst>
              </p:cNvPr>
              <p:cNvSpPr/>
              <p:nvPr/>
            </p:nvSpPr>
            <p:spPr>
              <a:xfrm>
                <a:off x="5313949" y="5393960"/>
                <a:ext cx="199442" cy="540777"/>
              </a:xfrm>
              <a:custGeom>
                <a:avLst/>
                <a:gdLst>
                  <a:gd name="connsiteX0" fmla="*/ 199439 w 199442"/>
                  <a:gd name="connsiteY0" fmla="*/ 365 h 540777"/>
                  <a:gd name="connsiteX1" fmla="*/ 18464 w 199442"/>
                  <a:gd name="connsiteY1" fmla="*/ 511540 h 540777"/>
                  <a:gd name="connsiteX2" fmla="*/ 23226 w 199442"/>
                  <a:gd name="connsiteY2" fmla="*/ 430578 h 540777"/>
                  <a:gd name="connsiteX3" fmla="*/ 199439 w 199442"/>
                  <a:gd name="connsiteY3" fmla="*/ 365 h 5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42" h="540777">
                    <a:moveTo>
                      <a:pt x="199439" y="365"/>
                    </a:moveTo>
                    <a:cubicBezTo>
                      <a:pt x="198645" y="13859"/>
                      <a:pt x="47833" y="439838"/>
                      <a:pt x="18464" y="511540"/>
                    </a:cubicBezTo>
                    <a:cubicBezTo>
                      <a:pt x="-10905" y="583242"/>
                      <a:pt x="-2174" y="510217"/>
                      <a:pt x="23226" y="430578"/>
                    </a:cubicBezTo>
                    <a:cubicBezTo>
                      <a:pt x="48626" y="350939"/>
                      <a:pt x="200233" y="-13129"/>
                      <a:pt x="199439" y="36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971">
                <a:extLst>
                  <a:ext uri="{FF2B5EF4-FFF2-40B4-BE49-F238E27FC236}">
                    <a16:creationId xmlns:a16="http://schemas.microsoft.com/office/drawing/2014/main" id="{95EF5712-D23B-4F2E-9C04-956AD0901C10}"/>
                  </a:ext>
                </a:extLst>
              </p:cNvPr>
              <p:cNvSpPr/>
              <p:nvPr/>
            </p:nvSpPr>
            <p:spPr>
              <a:xfrm>
                <a:off x="5411721" y="5491438"/>
                <a:ext cx="124247" cy="215664"/>
              </a:xfrm>
              <a:custGeom>
                <a:avLst/>
                <a:gdLst>
                  <a:gd name="connsiteX0" fmla="*/ 123892 w 124247"/>
                  <a:gd name="connsiteY0" fmla="*/ 2900 h 215664"/>
                  <a:gd name="connsiteX1" fmla="*/ 17529 w 124247"/>
                  <a:gd name="connsiteY1" fmla="*/ 202925 h 215664"/>
                  <a:gd name="connsiteX2" fmla="*/ 3242 w 124247"/>
                  <a:gd name="connsiteY2" fmla="*/ 183875 h 215664"/>
                  <a:gd name="connsiteX3" fmla="*/ 50867 w 124247"/>
                  <a:gd name="connsiteY3" fmla="*/ 90212 h 215664"/>
                  <a:gd name="connsiteX4" fmla="*/ 123892 w 124247"/>
                  <a:gd name="connsiteY4" fmla="*/ 2900 h 2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247" h="215664">
                    <a:moveTo>
                      <a:pt x="123892" y="2900"/>
                    </a:moveTo>
                    <a:cubicBezTo>
                      <a:pt x="118336" y="21685"/>
                      <a:pt x="37637" y="172762"/>
                      <a:pt x="17529" y="202925"/>
                    </a:cubicBezTo>
                    <a:cubicBezTo>
                      <a:pt x="-2579" y="233088"/>
                      <a:pt x="-2314" y="202660"/>
                      <a:pt x="3242" y="183875"/>
                    </a:cubicBezTo>
                    <a:cubicBezTo>
                      <a:pt x="8798" y="165090"/>
                      <a:pt x="33405" y="118787"/>
                      <a:pt x="50867" y="90212"/>
                    </a:cubicBezTo>
                    <a:cubicBezTo>
                      <a:pt x="68329" y="61637"/>
                      <a:pt x="129448" y="-15885"/>
                      <a:pt x="123892" y="29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972">
                <a:extLst>
                  <a:ext uri="{FF2B5EF4-FFF2-40B4-BE49-F238E27FC236}">
                    <a16:creationId xmlns:a16="http://schemas.microsoft.com/office/drawing/2014/main" id="{46D2CBC0-C8BB-4C94-B3BD-F6F4BB671B78}"/>
                  </a:ext>
                </a:extLst>
              </p:cNvPr>
              <p:cNvSpPr/>
              <p:nvPr/>
            </p:nvSpPr>
            <p:spPr>
              <a:xfrm>
                <a:off x="5538280" y="5619060"/>
                <a:ext cx="119736" cy="190051"/>
              </a:xfrm>
              <a:custGeom>
                <a:avLst/>
                <a:gdLst>
                  <a:gd name="connsiteX0" fmla="*/ 508 w 119736"/>
                  <a:gd name="connsiteY0" fmla="*/ 690 h 190051"/>
                  <a:gd name="connsiteX1" fmla="*/ 52895 w 119736"/>
                  <a:gd name="connsiteY1" fmla="*/ 92765 h 190051"/>
                  <a:gd name="connsiteX2" fmla="*/ 75120 w 119736"/>
                  <a:gd name="connsiteY2" fmla="*/ 118165 h 190051"/>
                  <a:gd name="connsiteX3" fmla="*/ 75120 w 119736"/>
                  <a:gd name="connsiteY3" fmla="*/ 176903 h 190051"/>
                  <a:gd name="connsiteX4" fmla="*/ 119570 w 119736"/>
                  <a:gd name="connsiteY4" fmla="*/ 188015 h 190051"/>
                  <a:gd name="connsiteX5" fmla="*/ 87820 w 119736"/>
                  <a:gd name="connsiteY5" fmla="*/ 146740 h 190051"/>
                  <a:gd name="connsiteX6" fmla="*/ 508 w 119736"/>
                  <a:gd name="connsiteY6" fmla="*/ 690 h 19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190051">
                    <a:moveTo>
                      <a:pt x="508" y="690"/>
                    </a:moveTo>
                    <a:cubicBezTo>
                      <a:pt x="-5313" y="-8306"/>
                      <a:pt x="40460" y="73186"/>
                      <a:pt x="52895" y="92765"/>
                    </a:cubicBezTo>
                    <a:cubicBezTo>
                      <a:pt x="65330" y="112344"/>
                      <a:pt x="71416" y="104142"/>
                      <a:pt x="75120" y="118165"/>
                    </a:cubicBezTo>
                    <a:cubicBezTo>
                      <a:pt x="78824" y="132188"/>
                      <a:pt x="67712" y="165261"/>
                      <a:pt x="75120" y="176903"/>
                    </a:cubicBezTo>
                    <a:cubicBezTo>
                      <a:pt x="82528" y="188545"/>
                      <a:pt x="117453" y="193042"/>
                      <a:pt x="119570" y="188015"/>
                    </a:cubicBezTo>
                    <a:cubicBezTo>
                      <a:pt x="121687" y="182988"/>
                      <a:pt x="103166" y="172669"/>
                      <a:pt x="87820" y="146740"/>
                    </a:cubicBezTo>
                    <a:cubicBezTo>
                      <a:pt x="72474" y="120811"/>
                      <a:pt x="6329" y="9686"/>
                      <a:pt x="508" y="6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973">
                <a:extLst>
                  <a:ext uri="{FF2B5EF4-FFF2-40B4-BE49-F238E27FC236}">
                    <a16:creationId xmlns:a16="http://schemas.microsoft.com/office/drawing/2014/main" id="{4FACA89D-2B87-4BA6-96E0-437056DC00F5}"/>
                  </a:ext>
                </a:extLst>
              </p:cNvPr>
              <p:cNvSpPr/>
              <p:nvPr/>
            </p:nvSpPr>
            <p:spPr>
              <a:xfrm>
                <a:off x="5476212" y="5829642"/>
                <a:ext cx="137724" cy="141271"/>
              </a:xfrm>
              <a:custGeom>
                <a:avLst/>
                <a:gdLst>
                  <a:gd name="connsiteX0" fmla="*/ 663 w 137724"/>
                  <a:gd name="connsiteY0" fmla="*/ 140946 h 141271"/>
                  <a:gd name="connsiteX1" fmla="*/ 72101 w 137724"/>
                  <a:gd name="connsiteY1" fmla="*/ 40933 h 141271"/>
                  <a:gd name="connsiteX2" fmla="*/ 134013 w 137724"/>
                  <a:gd name="connsiteY2" fmla="*/ 32996 h 141271"/>
                  <a:gd name="connsiteX3" fmla="*/ 116551 w 137724"/>
                  <a:gd name="connsiteY3" fmla="*/ 2833 h 141271"/>
                  <a:gd name="connsiteX4" fmla="*/ 663 w 137724"/>
                  <a:gd name="connsiteY4" fmla="*/ 140946 h 1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24" h="141271">
                    <a:moveTo>
                      <a:pt x="663" y="140946"/>
                    </a:moveTo>
                    <a:cubicBezTo>
                      <a:pt x="-6745" y="147296"/>
                      <a:pt x="49876" y="58925"/>
                      <a:pt x="72101" y="40933"/>
                    </a:cubicBezTo>
                    <a:cubicBezTo>
                      <a:pt x="94326" y="22941"/>
                      <a:pt x="126605" y="39346"/>
                      <a:pt x="134013" y="32996"/>
                    </a:cubicBezTo>
                    <a:cubicBezTo>
                      <a:pt x="141421" y="26646"/>
                      <a:pt x="138776" y="-10396"/>
                      <a:pt x="116551" y="2833"/>
                    </a:cubicBezTo>
                    <a:cubicBezTo>
                      <a:pt x="94326" y="16062"/>
                      <a:pt x="8071" y="134596"/>
                      <a:pt x="663" y="1409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974">
                <a:extLst>
                  <a:ext uri="{FF2B5EF4-FFF2-40B4-BE49-F238E27FC236}">
                    <a16:creationId xmlns:a16="http://schemas.microsoft.com/office/drawing/2014/main" id="{E0F8BE81-8350-4B13-8F40-D8BDE244FC4B}"/>
                  </a:ext>
                </a:extLst>
              </p:cNvPr>
              <p:cNvSpPr/>
              <p:nvPr/>
            </p:nvSpPr>
            <p:spPr>
              <a:xfrm>
                <a:off x="5446578" y="5730239"/>
                <a:ext cx="139851" cy="192727"/>
              </a:xfrm>
              <a:custGeom>
                <a:avLst/>
                <a:gdLst>
                  <a:gd name="connsiteX0" fmla="*/ 139835 w 139851"/>
                  <a:gd name="connsiteY0" fmla="*/ 636 h 192727"/>
                  <a:gd name="connsiteX1" fmla="*/ 112847 w 139851"/>
                  <a:gd name="connsiteY1" fmla="*/ 92711 h 192727"/>
                  <a:gd name="connsiteX2" fmla="*/ 46172 w 139851"/>
                  <a:gd name="connsiteY2" fmla="*/ 121286 h 192727"/>
                  <a:gd name="connsiteX3" fmla="*/ 135 w 139851"/>
                  <a:gd name="connsiteY3" fmla="*/ 192724 h 192727"/>
                  <a:gd name="connsiteX4" fmla="*/ 60460 w 139851"/>
                  <a:gd name="connsiteY4" fmla="*/ 118111 h 192727"/>
                  <a:gd name="connsiteX5" fmla="*/ 109672 w 139851"/>
                  <a:gd name="connsiteY5" fmla="*/ 54611 h 192727"/>
                  <a:gd name="connsiteX6" fmla="*/ 139835 w 139851"/>
                  <a:gd name="connsiteY6" fmla="*/ 636 h 19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851" h="192727">
                    <a:moveTo>
                      <a:pt x="139835" y="636"/>
                    </a:moveTo>
                    <a:cubicBezTo>
                      <a:pt x="140364" y="6986"/>
                      <a:pt x="128457" y="72603"/>
                      <a:pt x="112847" y="92711"/>
                    </a:cubicBezTo>
                    <a:cubicBezTo>
                      <a:pt x="97237" y="112819"/>
                      <a:pt x="64957" y="104617"/>
                      <a:pt x="46172" y="121286"/>
                    </a:cubicBezTo>
                    <a:cubicBezTo>
                      <a:pt x="27387" y="137955"/>
                      <a:pt x="-2246" y="193253"/>
                      <a:pt x="135" y="192724"/>
                    </a:cubicBezTo>
                    <a:cubicBezTo>
                      <a:pt x="2516" y="192195"/>
                      <a:pt x="42204" y="141130"/>
                      <a:pt x="60460" y="118111"/>
                    </a:cubicBezTo>
                    <a:cubicBezTo>
                      <a:pt x="78716" y="95092"/>
                      <a:pt x="97237" y="72074"/>
                      <a:pt x="109672" y="54611"/>
                    </a:cubicBezTo>
                    <a:cubicBezTo>
                      <a:pt x="122107" y="37149"/>
                      <a:pt x="139306" y="-5714"/>
                      <a:pt x="139835" y="6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975">
                <a:extLst>
                  <a:ext uri="{FF2B5EF4-FFF2-40B4-BE49-F238E27FC236}">
                    <a16:creationId xmlns:a16="http://schemas.microsoft.com/office/drawing/2014/main" id="{8B04E21F-C242-43F7-865D-854071056FA5}"/>
                  </a:ext>
                </a:extLst>
              </p:cNvPr>
              <p:cNvSpPr/>
              <p:nvPr/>
            </p:nvSpPr>
            <p:spPr>
              <a:xfrm>
                <a:off x="5484285" y="5568949"/>
                <a:ext cx="52915" cy="238324"/>
              </a:xfrm>
              <a:custGeom>
                <a:avLst/>
                <a:gdLst>
                  <a:gd name="connsiteX0" fmla="*/ 14815 w 52915"/>
                  <a:gd name="connsiteY0" fmla="*/ 1 h 238324"/>
                  <a:gd name="connsiteX1" fmla="*/ 44978 w 52915"/>
                  <a:gd name="connsiteY1" fmla="*/ 160339 h 238324"/>
                  <a:gd name="connsiteX2" fmla="*/ 10053 w 52915"/>
                  <a:gd name="connsiteY2" fmla="*/ 207964 h 238324"/>
                  <a:gd name="connsiteX3" fmla="*/ 2115 w 52915"/>
                  <a:gd name="connsiteY3" fmla="*/ 238126 h 238324"/>
                  <a:gd name="connsiteX4" fmla="*/ 43390 w 52915"/>
                  <a:gd name="connsiteY4" fmla="*/ 193676 h 238324"/>
                  <a:gd name="connsiteX5" fmla="*/ 52915 w 52915"/>
                  <a:gd name="connsiteY5" fmla="*/ 157164 h 238324"/>
                  <a:gd name="connsiteX6" fmla="*/ 14815 w 52915"/>
                  <a:gd name="connsiteY6" fmla="*/ 1 h 23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15" h="238324">
                    <a:moveTo>
                      <a:pt x="14815" y="1"/>
                    </a:moveTo>
                    <a:cubicBezTo>
                      <a:pt x="13492" y="530"/>
                      <a:pt x="45772" y="125679"/>
                      <a:pt x="44978" y="160339"/>
                    </a:cubicBezTo>
                    <a:cubicBezTo>
                      <a:pt x="44184" y="194999"/>
                      <a:pt x="17197" y="195000"/>
                      <a:pt x="10053" y="207964"/>
                    </a:cubicBezTo>
                    <a:cubicBezTo>
                      <a:pt x="2909" y="220928"/>
                      <a:pt x="-3441" y="240507"/>
                      <a:pt x="2115" y="238126"/>
                    </a:cubicBezTo>
                    <a:cubicBezTo>
                      <a:pt x="7671" y="235745"/>
                      <a:pt x="34923" y="207170"/>
                      <a:pt x="43390" y="193676"/>
                    </a:cubicBezTo>
                    <a:cubicBezTo>
                      <a:pt x="51857" y="180182"/>
                      <a:pt x="52915" y="185210"/>
                      <a:pt x="52915" y="157164"/>
                    </a:cubicBezTo>
                    <a:cubicBezTo>
                      <a:pt x="52915" y="129118"/>
                      <a:pt x="16138" y="-528"/>
                      <a:pt x="14815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976">
                <a:extLst>
                  <a:ext uri="{FF2B5EF4-FFF2-40B4-BE49-F238E27FC236}">
                    <a16:creationId xmlns:a16="http://schemas.microsoft.com/office/drawing/2014/main" id="{BF84630E-84E2-416F-9429-734AEF1CD5F3}"/>
                  </a:ext>
                </a:extLst>
              </p:cNvPr>
              <p:cNvSpPr/>
              <p:nvPr/>
            </p:nvSpPr>
            <p:spPr>
              <a:xfrm>
                <a:off x="5435515" y="5632384"/>
                <a:ext cx="55503" cy="172338"/>
              </a:xfrm>
              <a:custGeom>
                <a:avLst/>
                <a:gdLst>
                  <a:gd name="connsiteX0" fmla="*/ 39773 w 55503"/>
                  <a:gd name="connsiteY0" fmla="*/ 66 h 172338"/>
                  <a:gd name="connsiteX1" fmla="*/ 54060 w 55503"/>
                  <a:gd name="connsiteY1" fmla="*/ 92141 h 172338"/>
                  <a:gd name="connsiteX2" fmla="*/ 1673 w 55503"/>
                  <a:gd name="connsiteY2" fmla="*/ 171516 h 172338"/>
                  <a:gd name="connsiteX3" fmla="*/ 14373 w 55503"/>
                  <a:gd name="connsiteY3" fmla="*/ 130241 h 172338"/>
                  <a:gd name="connsiteX4" fmla="*/ 28660 w 55503"/>
                  <a:gd name="connsiteY4" fmla="*/ 77854 h 172338"/>
                  <a:gd name="connsiteX5" fmla="*/ 39773 w 55503"/>
                  <a:gd name="connsiteY5" fmla="*/ 66 h 17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03" h="172338">
                    <a:moveTo>
                      <a:pt x="39773" y="66"/>
                    </a:moveTo>
                    <a:cubicBezTo>
                      <a:pt x="44006" y="2447"/>
                      <a:pt x="60410" y="63566"/>
                      <a:pt x="54060" y="92141"/>
                    </a:cubicBezTo>
                    <a:cubicBezTo>
                      <a:pt x="47710" y="120716"/>
                      <a:pt x="8287" y="165166"/>
                      <a:pt x="1673" y="171516"/>
                    </a:cubicBezTo>
                    <a:cubicBezTo>
                      <a:pt x="-4941" y="177866"/>
                      <a:pt x="9875" y="145851"/>
                      <a:pt x="14373" y="130241"/>
                    </a:cubicBezTo>
                    <a:cubicBezTo>
                      <a:pt x="18871" y="114631"/>
                      <a:pt x="26014" y="95581"/>
                      <a:pt x="28660" y="77854"/>
                    </a:cubicBezTo>
                    <a:cubicBezTo>
                      <a:pt x="31306" y="60127"/>
                      <a:pt x="35540" y="-2315"/>
                      <a:pt x="39773" y="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977">
                <a:extLst>
                  <a:ext uri="{FF2B5EF4-FFF2-40B4-BE49-F238E27FC236}">
                    <a16:creationId xmlns:a16="http://schemas.microsoft.com/office/drawing/2014/main" id="{85095A04-7243-412F-977B-0CD3F17CB5C5}"/>
                  </a:ext>
                </a:extLst>
              </p:cNvPr>
              <p:cNvSpPr/>
              <p:nvPr/>
            </p:nvSpPr>
            <p:spPr>
              <a:xfrm>
                <a:off x="5384772" y="5646734"/>
                <a:ext cx="66461" cy="147918"/>
              </a:xfrm>
              <a:custGeom>
                <a:avLst/>
                <a:gdLst>
                  <a:gd name="connsiteX0" fmla="*/ 54003 w 66461"/>
                  <a:gd name="connsiteY0" fmla="*/ 4 h 147918"/>
                  <a:gd name="connsiteX1" fmla="*/ 44478 w 66461"/>
                  <a:gd name="connsiteY1" fmla="*/ 131766 h 147918"/>
                  <a:gd name="connsiteX2" fmla="*/ 28 w 66461"/>
                  <a:gd name="connsiteY2" fmla="*/ 100016 h 147918"/>
                  <a:gd name="connsiteX3" fmla="*/ 38128 w 66461"/>
                  <a:gd name="connsiteY3" fmla="*/ 146054 h 147918"/>
                  <a:gd name="connsiteX4" fmla="*/ 65116 w 66461"/>
                  <a:gd name="connsiteY4" fmla="*/ 127004 h 147918"/>
                  <a:gd name="connsiteX5" fmla="*/ 54003 w 66461"/>
                  <a:gd name="connsiteY5" fmla="*/ 4 h 14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61" h="147918">
                    <a:moveTo>
                      <a:pt x="54003" y="4"/>
                    </a:moveTo>
                    <a:cubicBezTo>
                      <a:pt x="50563" y="798"/>
                      <a:pt x="53474" y="115097"/>
                      <a:pt x="44478" y="131766"/>
                    </a:cubicBezTo>
                    <a:cubicBezTo>
                      <a:pt x="35482" y="148435"/>
                      <a:pt x="1086" y="97635"/>
                      <a:pt x="28" y="100016"/>
                    </a:cubicBezTo>
                    <a:cubicBezTo>
                      <a:pt x="-1030" y="102397"/>
                      <a:pt x="27280" y="141556"/>
                      <a:pt x="38128" y="146054"/>
                    </a:cubicBezTo>
                    <a:cubicBezTo>
                      <a:pt x="48976" y="150552"/>
                      <a:pt x="59560" y="147906"/>
                      <a:pt x="65116" y="127004"/>
                    </a:cubicBezTo>
                    <a:cubicBezTo>
                      <a:pt x="70672" y="106102"/>
                      <a:pt x="57443" y="-790"/>
                      <a:pt x="54003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978">
                <a:extLst>
                  <a:ext uri="{FF2B5EF4-FFF2-40B4-BE49-F238E27FC236}">
                    <a16:creationId xmlns:a16="http://schemas.microsoft.com/office/drawing/2014/main" id="{59F161F6-02A6-4F52-9CFE-D7163B498118}"/>
                  </a:ext>
                </a:extLst>
              </p:cNvPr>
              <p:cNvSpPr/>
              <p:nvPr/>
            </p:nvSpPr>
            <p:spPr>
              <a:xfrm>
                <a:off x="5424535" y="5754470"/>
                <a:ext cx="122262" cy="130751"/>
              </a:xfrm>
              <a:custGeom>
                <a:avLst/>
                <a:gdLst>
                  <a:gd name="connsiteX0" fmla="*/ 122190 w 122262"/>
                  <a:gd name="connsiteY0" fmla="*/ 218 h 130751"/>
                  <a:gd name="connsiteX1" fmla="*/ 17415 w 122262"/>
                  <a:gd name="connsiteY1" fmla="*/ 109755 h 130751"/>
                  <a:gd name="connsiteX2" fmla="*/ 1540 w 122262"/>
                  <a:gd name="connsiteY2" fmla="*/ 128805 h 130751"/>
                  <a:gd name="connsiteX3" fmla="*/ 33290 w 122262"/>
                  <a:gd name="connsiteY3" fmla="*/ 82768 h 130751"/>
                  <a:gd name="connsiteX4" fmla="*/ 122190 w 122262"/>
                  <a:gd name="connsiteY4" fmla="*/ 218 h 13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62" h="130751">
                    <a:moveTo>
                      <a:pt x="122190" y="218"/>
                    </a:moveTo>
                    <a:cubicBezTo>
                      <a:pt x="119544" y="4716"/>
                      <a:pt x="37523" y="88324"/>
                      <a:pt x="17415" y="109755"/>
                    </a:cubicBezTo>
                    <a:cubicBezTo>
                      <a:pt x="-2693" y="131186"/>
                      <a:pt x="-1106" y="133303"/>
                      <a:pt x="1540" y="128805"/>
                    </a:cubicBezTo>
                    <a:cubicBezTo>
                      <a:pt x="4186" y="124307"/>
                      <a:pt x="12653" y="103670"/>
                      <a:pt x="33290" y="82768"/>
                    </a:cubicBezTo>
                    <a:cubicBezTo>
                      <a:pt x="53927" y="61866"/>
                      <a:pt x="124836" y="-4280"/>
                      <a:pt x="122190" y="2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979">
                <a:extLst>
                  <a:ext uri="{FF2B5EF4-FFF2-40B4-BE49-F238E27FC236}">
                    <a16:creationId xmlns:a16="http://schemas.microsoft.com/office/drawing/2014/main" id="{C3246C5F-2C22-4F58-A33C-3F4E2BAAC3F5}"/>
                  </a:ext>
                </a:extLst>
              </p:cNvPr>
              <p:cNvSpPr/>
              <p:nvPr/>
            </p:nvSpPr>
            <p:spPr>
              <a:xfrm>
                <a:off x="5471074" y="6039711"/>
                <a:ext cx="285824" cy="824768"/>
              </a:xfrm>
              <a:custGeom>
                <a:avLst/>
                <a:gdLst>
                  <a:gd name="connsiteX0" fmla="*/ 285201 w 285824"/>
                  <a:gd name="connsiteY0" fmla="*/ 3902 h 824768"/>
                  <a:gd name="connsiteX1" fmla="*/ 251864 w 285824"/>
                  <a:gd name="connsiteY1" fmla="*/ 89627 h 824768"/>
                  <a:gd name="connsiteX2" fmla="*/ 232814 w 285824"/>
                  <a:gd name="connsiteY2" fmla="*/ 156302 h 824768"/>
                  <a:gd name="connsiteX3" fmla="*/ 113751 w 285824"/>
                  <a:gd name="connsiteY3" fmla="*/ 449989 h 824768"/>
                  <a:gd name="connsiteX4" fmla="*/ 32789 w 285824"/>
                  <a:gd name="connsiteY4" fmla="*/ 692877 h 824768"/>
                  <a:gd name="connsiteX5" fmla="*/ 7389 w 285824"/>
                  <a:gd name="connsiteY5" fmla="*/ 794477 h 824768"/>
                  <a:gd name="connsiteX6" fmla="*/ 5801 w 285824"/>
                  <a:gd name="connsiteY6" fmla="*/ 813527 h 824768"/>
                  <a:gd name="connsiteX7" fmla="*/ 77239 w 285824"/>
                  <a:gd name="connsiteY7" fmla="*/ 637314 h 824768"/>
                  <a:gd name="connsiteX8" fmla="*/ 128039 w 285824"/>
                  <a:gd name="connsiteY8" fmla="*/ 449989 h 824768"/>
                  <a:gd name="connsiteX9" fmla="*/ 220114 w 285824"/>
                  <a:gd name="connsiteY9" fmla="*/ 226152 h 824768"/>
                  <a:gd name="connsiteX10" fmla="*/ 285201 w 285824"/>
                  <a:gd name="connsiteY10" fmla="*/ 3902 h 8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824" h="824768">
                    <a:moveTo>
                      <a:pt x="285201" y="3902"/>
                    </a:moveTo>
                    <a:cubicBezTo>
                      <a:pt x="290493" y="-18852"/>
                      <a:pt x="260595" y="64227"/>
                      <a:pt x="251864" y="89627"/>
                    </a:cubicBezTo>
                    <a:cubicBezTo>
                      <a:pt x="243133" y="115027"/>
                      <a:pt x="255833" y="96242"/>
                      <a:pt x="232814" y="156302"/>
                    </a:cubicBezTo>
                    <a:cubicBezTo>
                      <a:pt x="209795" y="216362"/>
                      <a:pt x="147088" y="360560"/>
                      <a:pt x="113751" y="449989"/>
                    </a:cubicBezTo>
                    <a:cubicBezTo>
                      <a:pt x="80414" y="539418"/>
                      <a:pt x="50516" y="635462"/>
                      <a:pt x="32789" y="692877"/>
                    </a:cubicBezTo>
                    <a:cubicBezTo>
                      <a:pt x="15062" y="750292"/>
                      <a:pt x="11887" y="774369"/>
                      <a:pt x="7389" y="794477"/>
                    </a:cubicBezTo>
                    <a:cubicBezTo>
                      <a:pt x="2891" y="814585"/>
                      <a:pt x="-5841" y="839721"/>
                      <a:pt x="5801" y="813527"/>
                    </a:cubicBezTo>
                    <a:cubicBezTo>
                      <a:pt x="17443" y="787333"/>
                      <a:pt x="56866" y="697904"/>
                      <a:pt x="77239" y="637314"/>
                    </a:cubicBezTo>
                    <a:cubicBezTo>
                      <a:pt x="97612" y="576724"/>
                      <a:pt x="104227" y="518516"/>
                      <a:pt x="128039" y="449989"/>
                    </a:cubicBezTo>
                    <a:cubicBezTo>
                      <a:pt x="151851" y="381462"/>
                      <a:pt x="193656" y="298648"/>
                      <a:pt x="220114" y="226152"/>
                    </a:cubicBezTo>
                    <a:cubicBezTo>
                      <a:pt x="246572" y="153656"/>
                      <a:pt x="279909" y="26656"/>
                      <a:pt x="285201" y="39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980">
                <a:extLst>
                  <a:ext uri="{FF2B5EF4-FFF2-40B4-BE49-F238E27FC236}">
                    <a16:creationId xmlns:a16="http://schemas.microsoft.com/office/drawing/2014/main" id="{B97CDF78-99FB-4292-9A81-B6E87FE45072}"/>
                  </a:ext>
                </a:extLst>
              </p:cNvPr>
              <p:cNvSpPr/>
              <p:nvPr/>
            </p:nvSpPr>
            <p:spPr>
              <a:xfrm>
                <a:off x="5452667" y="6084350"/>
                <a:ext cx="260078" cy="346817"/>
              </a:xfrm>
              <a:custGeom>
                <a:avLst/>
                <a:gdLst>
                  <a:gd name="connsiteX0" fmla="*/ 259158 w 260078"/>
                  <a:gd name="connsiteY0" fmla="*/ 2125 h 346817"/>
                  <a:gd name="connsiteX1" fmla="*/ 121046 w 260078"/>
                  <a:gd name="connsiteY1" fmla="*/ 22763 h 346817"/>
                  <a:gd name="connsiteX2" fmla="*/ 79771 w 260078"/>
                  <a:gd name="connsiteY2" fmla="*/ 197388 h 346817"/>
                  <a:gd name="connsiteX3" fmla="*/ 396 w 260078"/>
                  <a:gd name="connsiteY3" fmla="*/ 346613 h 346817"/>
                  <a:gd name="connsiteX4" fmla="*/ 51196 w 260078"/>
                  <a:gd name="connsiteY4" fmla="*/ 225963 h 346817"/>
                  <a:gd name="connsiteX5" fmla="*/ 97233 w 260078"/>
                  <a:gd name="connsiteY5" fmla="*/ 70388 h 346817"/>
                  <a:gd name="connsiteX6" fmla="*/ 176608 w 260078"/>
                  <a:gd name="connsiteY6" fmla="*/ 22763 h 346817"/>
                  <a:gd name="connsiteX7" fmla="*/ 259158 w 260078"/>
                  <a:gd name="connsiteY7" fmla="*/ 2125 h 34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078" h="346817">
                    <a:moveTo>
                      <a:pt x="259158" y="2125"/>
                    </a:moveTo>
                    <a:cubicBezTo>
                      <a:pt x="249898" y="2125"/>
                      <a:pt x="150944" y="-9781"/>
                      <a:pt x="121046" y="22763"/>
                    </a:cubicBezTo>
                    <a:cubicBezTo>
                      <a:pt x="91148" y="55307"/>
                      <a:pt x="99879" y="143413"/>
                      <a:pt x="79771" y="197388"/>
                    </a:cubicBezTo>
                    <a:cubicBezTo>
                      <a:pt x="59663" y="251363"/>
                      <a:pt x="5158" y="341851"/>
                      <a:pt x="396" y="346613"/>
                    </a:cubicBezTo>
                    <a:cubicBezTo>
                      <a:pt x="-4366" y="351375"/>
                      <a:pt x="35057" y="272000"/>
                      <a:pt x="51196" y="225963"/>
                    </a:cubicBezTo>
                    <a:cubicBezTo>
                      <a:pt x="67335" y="179926"/>
                      <a:pt x="76331" y="104255"/>
                      <a:pt x="97233" y="70388"/>
                    </a:cubicBezTo>
                    <a:cubicBezTo>
                      <a:pt x="118135" y="36521"/>
                      <a:pt x="147768" y="34934"/>
                      <a:pt x="176608" y="22763"/>
                    </a:cubicBezTo>
                    <a:cubicBezTo>
                      <a:pt x="205448" y="10592"/>
                      <a:pt x="268418" y="2125"/>
                      <a:pt x="259158" y="21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981">
                <a:extLst>
                  <a:ext uri="{FF2B5EF4-FFF2-40B4-BE49-F238E27FC236}">
                    <a16:creationId xmlns:a16="http://schemas.microsoft.com/office/drawing/2014/main" id="{9DC39657-3F1C-4456-9100-5FCFE0687779}"/>
                  </a:ext>
                </a:extLst>
              </p:cNvPr>
              <p:cNvSpPr/>
              <p:nvPr/>
            </p:nvSpPr>
            <p:spPr>
              <a:xfrm>
                <a:off x="5483215" y="5969369"/>
                <a:ext cx="243139" cy="129948"/>
              </a:xfrm>
              <a:custGeom>
                <a:avLst/>
                <a:gdLst>
                  <a:gd name="connsiteX0" fmla="*/ 242898 w 243139"/>
                  <a:gd name="connsiteY0" fmla="*/ 5981 h 129948"/>
                  <a:gd name="connsiteX1" fmla="*/ 60335 w 243139"/>
                  <a:gd name="connsiteY1" fmla="*/ 10744 h 129948"/>
                  <a:gd name="connsiteX2" fmla="*/ 10 w 243139"/>
                  <a:gd name="connsiteY2" fmla="*/ 129806 h 129948"/>
                  <a:gd name="connsiteX3" fmla="*/ 63510 w 243139"/>
                  <a:gd name="connsiteY3" fmla="*/ 34556 h 129948"/>
                  <a:gd name="connsiteX4" fmla="*/ 98435 w 243139"/>
                  <a:gd name="connsiteY4" fmla="*/ 13919 h 129948"/>
                  <a:gd name="connsiteX5" fmla="*/ 242898 w 243139"/>
                  <a:gd name="connsiteY5" fmla="*/ 5981 h 1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139" h="129948">
                    <a:moveTo>
                      <a:pt x="242898" y="5981"/>
                    </a:moveTo>
                    <a:cubicBezTo>
                      <a:pt x="236548" y="5452"/>
                      <a:pt x="100816" y="-9893"/>
                      <a:pt x="60335" y="10744"/>
                    </a:cubicBezTo>
                    <a:cubicBezTo>
                      <a:pt x="19854" y="31381"/>
                      <a:pt x="-519" y="125837"/>
                      <a:pt x="10" y="129806"/>
                    </a:cubicBezTo>
                    <a:cubicBezTo>
                      <a:pt x="539" y="133775"/>
                      <a:pt x="47106" y="53870"/>
                      <a:pt x="63510" y="34556"/>
                    </a:cubicBezTo>
                    <a:cubicBezTo>
                      <a:pt x="79914" y="15242"/>
                      <a:pt x="68537" y="17623"/>
                      <a:pt x="98435" y="13919"/>
                    </a:cubicBezTo>
                    <a:cubicBezTo>
                      <a:pt x="128333" y="10215"/>
                      <a:pt x="249248" y="6510"/>
                      <a:pt x="242898" y="5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982">
                <a:extLst>
                  <a:ext uri="{FF2B5EF4-FFF2-40B4-BE49-F238E27FC236}">
                    <a16:creationId xmlns:a16="http://schemas.microsoft.com/office/drawing/2014/main" id="{6C21FC3B-550F-443D-971B-55A0B11D1230}"/>
                  </a:ext>
                </a:extLst>
              </p:cNvPr>
              <p:cNvSpPr/>
              <p:nvPr/>
            </p:nvSpPr>
            <p:spPr>
              <a:xfrm>
                <a:off x="5518112" y="6031324"/>
                <a:ext cx="225463" cy="2352"/>
              </a:xfrm>
              <a:custGeom>
                <a:avLst/>
                <a:gdLst>
                  <a:gd name="connsiteX0" fmla="*/ 225463 w 225463"/>
                  <a:gd name="connsiteY0" fmla="*/ 1176 h 2352"/>
                  <a:gd name="connsiteX1" fmla="*/ 38 w 225463"/>
                  <a:gd name="connsiteY1" fmla="*/ 1176 h 2352"/>
                  <a:gd name="connsiteX2" fmla="*/ 225463 w 225463"/>
                  <a:gd name="connsiteY2" fmla="*/ 1176 h 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463" h="2352">
                    <a:moveTo>
                      <a:pt x="225463" y="1176"/>
                    </a:moveTo>
                    <a:cubicBezTo>
                      <a:pt x="225463" y="1176"/>
                      <a:pt x="3478" y="3822"/>
                      <a:pt x="38" y="1176"/>
                    </a:cubicBezTo>
                    <a:cubicBezTo>
                      <a:pt x="-3402" y="-1470"/>
                      <a:pt x="225463" y="1176"/>
                      <a:pt x="225463" y="11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983">
                <a:extLst>
                  <a:ext uri="{FF2B5EF4-FFF2-40B4-BE49-F238E27FC236}">
                    <a16:creationId xmlns:a16="http://schemas.microsoft.com/office/drawing/2014/main" id="{F6A10409-F151-40C6-ACA5-3C45AE205D1C}"/>
                  </a:ext>
                </a:extLst>
              </p:cNvPr>
              <p:cNvSpPr/>
              <p:nvPr/>
            </p:nvSpPr>
            <p:spPr>
              <a:xfrm>
                <a:off x="5544366" y="6125350"/>
                <a:ext cx="194260" cy="64476"/>
              </a:xfrm>
              <a:custGeom>
                <a:avLst/>
                <a:gdLst>
                  <a:gd name="connsiteX0" fmla="*/ 772 w 194260"/>
                  <a:gd name="connsiteY0" fmla="*/ 64313 h 64476"/>
                  <a:gd name="connsiteX1" fmla="*/ 156347 w 194260"/>
                  <a:gd name="connsiteY1" fmla="*/ 26213 h 64476"/>
                  <a:gd name="connsiteX2" fmla="*/ 191272 w 194260"/>
                  <a:gd name="connsiteY2" fmla="*/ 813 h 64476"/>
                  <a:gd name="connsiteX3" fmla="*/ 100784 w 194260"/>
                  <a:gd name="connsiteY3" fmla="*/ 10338 h 64476"/>
                  <a:gd name="connsiteX4" fmla="*/ 772 w 194260"/>
                  <a:gd name="connsiteY4" fmla="*/ 64313 h 6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60" h="64476">
                    <a:moveTo>
                      <a:pt x="772" y="64313"/>
                    </a:moveTo>
                    <a:cubicBezTo>
                      <a:pt x="10033" y="66959"/>
                      <a:pt x="124597" y="36796"/>
                      <a:pt x="156347" y="26213"/>
                    </a:cubicBezTo>
                    <a:cubicBezTo>
                      <a:pt x="188097" y="15630"/>
                      <a:pt x="200533" y="3459"/>
                      <a:pt x="191272" y="813"/>
                    </a:cubicBezTo>
                    <a:cubicBezTo>
                      <a:pt x="182012" y="-1833"/>
                      <a:pt x="133592" y="2136"/>
                      <a:pt x="100784" y="10338"/>
                    </a:cubicBezTo>
                    <a:cubicBezTo>
                      <a:pt x="67976" y="18540"/>
                      <a:pt x="-8489" y="61667"/>
                      <a:pt x="772" y="643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984">
                <a:extLst>
                  <a:ext uri="{FF2B5EF4-FFF2-40B4-BE49-F238E27FC236}">
                    <a16:creationId xmlns:a16="http://schemas.microsoft.com/office/drawing/2014/main" id="{F3A0BA1D-D35A-49CE-8E37-9254B9110C33}"/>
                  </a:ext>
                </a:extLst>
              </p:cNvPr>
              <p:cNvSpPr/>
              <p:nvPr/>
            </p:nvSpPr>
            <p:spPr>
              <a:xfrm>
                <a:off x="5332265" y="5839834"/>
                <a:ext cx="71855" cy="85113"/>
              </a:xfrm>
              <a:custGeom>
                <a:avLst/>
                <a:gdLst>
                  <a:gd name="connsiteX0" fmla="*/ 148 w 71855"/>
                  <a:gd name="connsiteY0" fmla="*/ 3754 h 85113"/>
                  <a:gd name="connsiteX1" fmla="*/ 71585 w 71855"/>
                  <a:gd name="connsiteY1" fmla="*/ 10104 h 85113"/>
                  <a:gd name="connsiteX2" fmla="*/ 25548 w 71855"/>
                  <a:gd name="connsiteY2" fmla="*/ 84716 h 85113"/>
                  <a:gd name="connsiteX3" fmla="*/ 50948 w 71855"/>
                  <a:gd name="connsiteY3" fmla="*/ 38679 h 85113"/>
                  <a:gd name="connsiteX4" fmla="*/ 148 w 71855"/>
                  <a:gd name="connsiteY4" fmla="*/ 3754 h 8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55" h="85113">
                    <a:moveTo>
                      <a:pt x="148" y="3754"/>
                    </a:moveTo>
                    <a:cubicBezTo>
                      <a:pt x="3588" y="-1009"/>
                      <a:pt x="67352" y="-3390"/>
                      <a:pt x="71585" y="10104"/>
                    </a:cubicBezTo>
                    <a:cubicBezTo>
                      <a:pt x="75818" y="23598"/>
                      <a:pt x="28988" y="79954"/>
                      <a:pt x="25548" y="84716"/>
                    </a:cubicBezTo>
                    <a:cubicBezTo>
                      <a:pt x="22109" y="89479"/>
                      <a:pt x="47509" y="50056"/>
                      <a:pt x="50948" y="38679"/>
                    </a:cubicBezTo>
                    <a:cubicBezTo>
                      <a:pt x="54387" y="27302"/>
                      <a:pt x="-3292" y="8517"/>
                      <a:pt x="148" y="37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985">
                <a:extLst>
                  <a:ext uri="{FF2B5EF4-FFF2-40B4-BE49-F238E27FC236}">
                    <a16:creationId xmlns:a16="http://schemas.microsoft.com/office/drawing/2014/main" id="{B04AC584-238C-4E1F-A6C3-B534A9868B66}"/>
                  </a:ext>
                </a:extLst>
              </p:cNvPr>
              <p:cNvSpPr/>
              <p:nvPr/>
            </p:nvSpPr>
            <p:spPr>
              <a:xfrm>
                <a:off x="5244977" y="5925378"/>
                <a:ext cx="154364" cy="181683"/>
              </a:xfrm>
              <a:custGeom>
                <a:avLst/>
                <a:gdLst>
                  <a:gd name="connsiteX0" fmla="*/ 154111 w 154364"/>
                  <a:gd name="connsiteY0" fmla="*/ 760 h 181683"/>
                  <a:gd name="connsiteX1" fmla="*/ 58861 w 154364"/>
                  <a:gd name="connsiteY1" fmla="*/ 180147 h 181683"/>
                  <a:gd name="connsiteX2" fmla="*/ 123 w 154364"/>
                  <a:gd name="connsiteY2" fmla="*/ 91247 h 181683"/>
                  <a:gd name="connsiteX3" fmla="*/ 44573 w 154364"/>
                  <a:gd name="connsiteY3" fmla="*/ 161097 h 181683"/>
                  <a:gd name="connsiteX4" fmla="*/ 85848 w 154364"/>
                  <a:gd name="connsiteY4" fmla="*/ 118235 h 181683"/>
                  <a:gd name="connsiteX5" fmla="*/ 154111 w 154364"/>
                  <a:gd name="connsiteY5" fmla="*/ 760 h 1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64" h="181683">
                    <a:moveTo>
                      <a:pt x="154111" y="760"/>
                    </a:moveTo>
                    <a:cubicBezTo>
                      <a:pt x="149613" y="11078"/>
                      <a:pt x="84526" y="165066"/>
                      <a:pt x="58861" y="180147"/>
                    </a:cubicBezTo>
                    <a:cubicBezTo>
                      <a:pt x="33196" y="195228"/>
                      <a:pt x="2504" y="94422"/>
                      <a:pt x="123" y="91247"/>
                    </a:cubicBezTo>
                    <a:cubicBezTo>
                      <a:pt x="-2258" y="88072"/>
                      <a:pt x="30286" y="156599"/>
                      <a:pt x="44573" y="161097"/>
                    </a:cubicBezTo>
                    <a:cubicBezTo>
                      <a:pt x="58860" y="165595"/>
                      <a:pt x="69708" y="148398"/>
                      <a:pt x="85848" y="118235"/>
                    </a:cubicBezTo>
                    <a:cubicBezTo>
                      <a:pt x="101988" y="88073"/>
                      <a:pt x="158609" y="-9558"/>
                      <a:pt x="154111" y="7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986">
                <a:extLst>
                  <a:ext uri="{FF2B5EF4-FFF2-40B4-BE49-F238E27FC236}">
                    <a16:creationId xmlns:a16="http://schemas.microsoft.com/office/drawing/2014/main" id="{62ADECE8-BFB4-40A5-A542-23F976A77E62}"/>
                  </a:ext>
                </a:extLst>
              </p:cNvPr>
              <p:cNvSpPr/>
              <p:nvPr/>
            </p:nvSpPr>
            <p:spPr>
              <a:xfrm>
                <a:off x="5286250" y="5926128"/>
                <a:ext cx="92826" cy="37594"/>
              </a:xfrm>
              <a:custGeom>
                <a:avLst/>
                <a:gdLst>
                  <a:gd name="connsiteX0" fmla="*/ 125 w 92826"/>
                  <a:gd name="connsiteY0" fmla="*/ 36522 h 37594"/>
                  <a:gd name="connsiteX1" fmla="*/ 69975 w 92826"/>
                  <a:gd name="connsiteY1" fmla="*/ 25410 h 37594"/>
                  <a:gd name="connsiteX2" fmla="*/ 89025 w 92826"/>
                  <a:gd name="connsiteY2" fmla="*/ 10 h 37594"/>
                  <a:gd name="connsiteX3" fmla="*/ 125 w 92826"/>
                  <a:gd name="connsiteY3" fmla="*/ 36522 h 3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26" h="37594">
                    <a:moveTo>
                      <a:pt x="125" y="36522"/>
                    </a:moveTo>
                    <a:cubicBezTo>
                      <a:pt x="-3050" y="40755"/>
                      <a:pt x="55158" y="31495"/>
                      <a:pt x="69975" y="25410"/>
                    </a:cubicBezTo>
                    <a:cubicBezTo>
                      <a:pt x="84792" y="19325"/>
                      <a:pt x="100137" y="-519"/>
                      <a:pt x="89025" y="10"/>
                    </a:cubicBezTo>
                    <a:cubicBezTo>
                      <a:pt x="77913" y="539"/>
                      <a:pt x="3300" y="32289"/>
                      <a:pt x="125" y="365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87">
                <a:extLst>
                  <a:ext uri="{FF2B5EF4-FFF2-40B4-BE49-F238E27FC236}">
                    <a16:creationId xmlns:a16="http://schemas.microsoft.com/office/drawing/2014/main" id="{DF78768B-327F-44D0-9099-D7B07443406E}"/>
                  </a:ext>
                </a:extLst>
              </p:cNvPr>
              <p:cNvSpPr/>
              <p:nvPr/>
            </p:nvSpPr>
            <p:spPr>
              <a:xfrm>
                <a:off x="5272027" y="5946294"/>
                <a:ext cx="71513" cy="133942"/>
              </a:xfrm>
              <a:custGeom>
                <a:avLst/>
                <a:gdLst>
                  <a:gd name="connsiteX0" fmla="*/ 71498 w 71513"/>
                  <a:gd name="connsiteY0" fmla="*/ 481 h 133942"/>
                  <a:gd name="connsiteX1" fmla="*/ 4823 w 71513"/>
                  <a:gd name="connsiteY1" fmla="*/ 130656 h 133942"/>
                  <a:gd name="connsiteX2" fmla="*/ 11173 w 71513"/>
                  <a:gd name="connsiteY2" fmla="*/ 87794 h 133942"/>
                  <a:gd name="connsiteX3" fmla="*/ 71498 w 71513"/>
                  <a:gd name="connsiteY3" fmla="*/ 481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13" h="133942">
                    <a:moveTo>
                      <a:pt x="71498" y="481"/>
                    </a:moveTo>
                    <a:cubicBezTo>
                      <a:pt x="70440" y="7625"/>
                      <a:pt x="14877" y="116104"/>
                      <a:pt x="4823" y="130656"/>
                    </a:cubicBezTo>
                    <a:cubicBezTo>
                      <a:pt x="-5231" y="145208"/>
                      <a:pt x="2177" y="107902"/>
                      <a:pt x="11173" y="87794"/>
                    </a:cubicBezTo>
                    <a:cubicBezTo>
                      <a:pt x="20169" y="67686"/>
                      <a:pt x="72556" y="-6663"/>
                      <a:pt x="71498" y="4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88">
                <a:extLst>
                  <a:ext uri="{FF2B5EF4-FFF2-40B4-BE49-F238E27FC236}">
                    <a16:creationId xmlns:a16="http://schemas.microsoft.com/office/drawing/2014/main" id="{2211C6BA-8F48-4833-80A1-5BBC99DEEDCB}"/>
                  </a:ext>
                </a:extLst>
              </p:cNvPr>
              <p:cNvSpPr/>
              <p:nvPr/>
            </p:nvSpPr>
            <p:spPr>
              <a:xfrm>
                <a:off x="5432224" y="6199738"/>
                <a:ext cx="106430" cy="236935"/>
              </a:xfrm>
              <a:custGeom>
                <a:avLst/>
                <a:gdLst>
                  <a:gd name="connsiteX0" fmla="*/ 101801 w 106430"/>
                  <a:gd name="connsiteY0" fmla="*/ 2625 h 236935"/>
                  <a:gd name="connsiteX1" fmla="*/ 9726 w 106430"/>
                  <a:gd name="connsiteY1" fmla="*/ 221700 h 236935"/>
                  <a:gd name="connsiteX2" fmla="*/ 11314 w 106430"/>
                  <a:gd name="connsiteY2" fmla="*/ 205825 h 236935"/>
                  <a:gd name="connsiteX3" fmla="*/ 85926 w 106430"/>
                  <a:gd name="connsiteY3" fmla="*/ 105812 h 236935"/>
                  <a:gd name="connsiteX4" fmla="*/ 101801 w 106430"/>
                  <a:gd name="connsiteY4" fmla="*/ 2625 h 23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30" h="236935">
                    <a:moveTo>
                      <a:pt x="101801" y="2625"/>
                    </a:moveTo>
                    <a:cubicBezTo>
                      <a:pt x="89101" y="21940"/>
                      <a:pt x="24807" y="187833"/>
                      <a:pt x="9726" y="221700"/>
                    </a:cubicBezTo>
                    <a:cubicBezTo>
                      <a:pt x="-5355" y="255567"/>
                      <a:pt x="-1386" y="225140"/>
                      <a:pt x="11314" y="205825"/>
                    </a:cubicBezTo>
                    <a:cubicBezTo>
                      <a:pt x="24014" y="186510"/>
                      <a:pt x="73491" y="135710"/>
                      <a:pt x="85926" y="105812"/>
                    </a:cubicBezTo>
                    <a:cubicBezTo>
                      <a:pt x="98361" y="75914"/>
                      <a:pt x="114501" y="-16690"/>
                      <a:pt x="101801" y="2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89">
                <a:extLst>
                  <a:ext uri="{FF2B5EF4-FFF2-40B4-BE49-F238E27FC236}">
                    <a16:creationId xmlns:a16="http://schemas.microsoft.com/office/drawing/2014/main" id="{355A57E7-21B1-415F-B4DA-160D34A6C22C}"/>
                  </a:ext>
                </a:extLst>
              </p:cNvPr>
              <p:cNvSpPr/>
              <p:nvPr/>
            </p:nvSpPr>
            <p:spPr>
              <a:xfrm>
                <a:off x="5416237" y="6184223"/>
                <a:ext cx="90853" cy="221447"/>
              </a:xfrm>
              <a:custGeom>
                <a:avLst/>
                <a:gdLst>
                  <a:gd name="connsiteX0" fmla="*/ 90801 w 90853"/>
                  <a:gd name="connsiteY0" fmla="*/ 677 h 221447"/>
                  <a:gd name="connsiteX1" fmla="*/ 5076 w 90853"/>
                  <a:gd name="connsiteY1" fmla="*/ 214990 h 221447"/>
                  <a:gd name="connsiteX2" fmla="*/ 17776 w 90853"/>
                  <a:gd name="connsiteY2" fmla="*/ 149902 h 221447"/>
                  <a:gd name="connsiteX3" fmla="*/ 90801 w 90853"/>
                  <a:gd name="connsiteY3" fmla="*/ 677 h 2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53" h="221447">
                    <a:moveTo>
                      <a:pt x="90801" y="677"/>
                    </a:moveTo>
                    <a:cubicBezTo>
                      <a:pt x="88684" y="11525"/>
                      <a:pt x="17247" y="190119"/>
                      <a:pt x="5076" y="214990"/>
                    </a:cubicBezTo>
                    <a:cubicBezTo>
                      <a:pt x="-7095" y="239861"/>
                      <a:pt x="4812" y="187473"/>
                      <a:pt x="17776" y="149902"/>
                    </a:cubicBezTo>
                    <a:cubicBezTo>
                      <a:pt x="30740" y="112331"/>
                      <a:pt x="92918" y="-10171"/>
                      <a:pt x="90801" y="6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90">
                <a:extLst>
                  <a:ext uri="{FF2B5EF4-FFF2-40B4-BE49-F238E27FC236}">
                    <a16:creationId xmlns:a16="http://schemas.microsoft.com/office/drawing/2014/main" id="{018051AC-7045-4C4D-B200-5E98DECDA285}"/>
                  </a:ext>
                </a:extLst>
              </p:cNvPr>
              <p:cNvSpPr/>
              <p:nvPr/>
            </p:nvSpPr>
            <p:spPr>
              <a:xfrm>
                <a:off x="5373586" y="6054718"/>
                <a:ext cx="144256" cy="258260"/>
              </a:xfrm>
              <a:custGeom>
                <a:avLst/>
                <a:gdLst>
                  <a:gd name="connsiteX0" fmla="*/ 102 w 144256"/>
                  <a:gd name="connsiteY0" fmla="*/ 7 h 258260"/>
                  <a:gd name="connsiteX1" fmla="*/ 130277 w 144256"/>
                  <a:gd name="connsiteY1" fmla="*/ 85732 h 258260"/>
                  <a:gd name="connsiteX2" fmla="*/ 131864 w 144256"/>
                  <a:gd name="connsiteY2" fmla="*/ 87320 h 258260"/>
                  <a:gd name="connsiteX3" fmla="*/ 52489 w 144256"/>
                  <a:gd name="connsiteY3" fmla="*/ 255595 h 258260"/>
                  <a:gd name="connsiteX4" fmla="*/ 79477 w 144256"/>
                  <a:gd name="connsiteY4" fmla="*/ 185745 h 258260"/>
                  <a:gd name="connsiteX5" fmla="*/ 101702 w 144256"/>
                  <a:gd name="connsiteY5" fmla="*/ 120657 h 258260"/>
                  <a:gd name="connsiteX6" fmla="*/ 108052 w 144256"/>
                  <a:gd name="connsiteY6" fmla="*/ 80970 h 258260"/>
                  <a:gd name="connsiteX7" fmla="*/ 102 w 144256"/>
                  <a:gd name="connsiteY7" fmla="*/ 7 h 25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56" h="258260">
                    <a:moveTo>
                      <a:pt x="102" y="7"/>
                    </a:moveTo>
                    <a:cubicBezTo>
                      <a:pt x="3806" y="801"/>
                      <a:pt x="108317" y="71180"/>
                      <a:pt x="130277" y="85732"/>
                    </a:cubicBezTo>
                    <a:cubicBezTo>
                      <a:pt x="152237" y="100284"/>
                      <a:pt x="144829" y="59010"/>
                      <a:pt x="131864" y="87320"/>
                    </a:cubicBezTo>
                    <a:cubicBezTo>
                      <a:pt x="118899" y="115630"/>
                      <a:pt x="61220" y="239191"/>
                      <a:pt x="52489" y="255595"/>
                    </a:cubicBezTo>
                    <a:cubicBezTo>
                      <a:pt x="43758" y="271999"/>
                      <a:pt x="71275" y="208235"/>
                      <a:pt x="79477" y="185745"/>
                    </a:cubicBezTo>
                    <a:cubicBezTo>
                      <a:pt x="87679" y="163255"/>
                      <a:pt x="96939" y="138120"/>
                      <a:pt x="101702" y="120657"/>
                    </a:cubicBezTo>
                    <a:cubicBezTo>
                      <a:pt x="106465" y="103194"/>
                      <a:pt x="122339" y="96580"/>
                      <a:pt x="108052" y="80970"/>
                    </a:cubicBezTo>
                    <a:cubicBezTo>
                      <a:pt x="93765" y="65360"/>
                      <a:pt x="-3602" y="-787"/>
                      <a:pt x="102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: 図形 1991">
                <a:extLst>
                  <a:ext uri="{FF2B5EF4-FFF2-40B4-BE49-F238E27FC236}">
                    <a16:creationId xmlns:a16="http://schemas.microsoft.com/office/drawing/2014/main" id="{D0085856-D09B-4C23-AC35-3280D7B6BC9D}"/>
                  </a:ext>
                </a:extLst>
              </p:cNvPr>
              <p:cNvSpPr/>
              <p:nvPr/>
            </p:nvSpPr>
            <p:spPr>
              <a:xfrm>
                <a:off x="5296395" y="6068721"/>
                <a:ext cx="136406" cy="254336"/>
              </a:xfrm>
              <a:custGeom>
                <a:avLst/>
                <a:gdLst>
                  <a:gd name="connsiteX0" fmla="*/ 136030 w 136406"/>
                  <a:gd name="connsiteY0" fmla="*/ 254292 h 254336"/>
                  <a:gd name="connsiteX1" fmla="*/ 13793 w 136406"/>
                  <a:gd name="connsiteY1" fmla="*/ 152692 h 254336"/>
                  <a:gd name="connsiteX2" fmla="*/ 4268 w 136406"/>
                  <a:gd name="connsiteY2" fmla="*/ 117767 h 254336"/>
                  <a:gd name="connsiteX3" fmla="*/ 26493 w 136406"/>
                  <a:gd name="connsiteY3" fmla="*/ 81254 h 254336"/>
                  <a:gd name="connsiteX4" fmla="*/ 77293 w 136406"/>
                  <a:gd name="connsiteY4" fmla="*/ 70142 h 254336"/>
                  <a:gd name="connsiteX5" fmla="*/ 61418 w 136406"/>
                  <a:gd name="connsiteY5" fmla="*/ 39979 h 254336"/>
                  <a:gd name="connsiteX6" fmla="*/ 72530 w 136406"/>
                  <a:gd name="connsiteY6" fmla="*/ 39979 h 254336"/>
                  <a:gd name="connsiteX7" fmla="*/ 110630 w 136406"/>
                  <a:gd name="connsiteY7" fmla="*/ 27279 h 254336"/>
                  <a:gd name="connsiteX8" fmla="*/ 88405 w 136406"/>
                  <a:gd name="connsiteY8" fmla="*/ 292 h 254336"/>
                  <a:gd name="connsiteX9" fmla="*/ 99518 w 136406"/>
                  <a:gd name="connsiteY9" fmla="*/ 46329 h 254336"/>
                  <a:gd name="connsiteX10" fmla="*/ 53480 w 136406"/>
                  <a:gd name="connsiteY10" fmla="*/ 163804 h 254336"/>
                  <a:gd name="connsiteX11" fmla="*/ 136030 w 136406"/>
                  <a:gd name="connsiteY11" fmla="*/ 254292 h 254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406" h="254336">
                    <a:moveTo>
                      <a:pt x="136030" y="254292"/>
                    </a:moveTo>
                    <a:cubicBezTo>
                      <a:pt x="129415" y="252440"/>
                      <a:pt x="35753" y="175446"/>
                      <a:pt x="13793" y="152692"/>
                    </a:cubicBezTo>
                    <a:cubicBezTo>
                      <a:pt x="-8167" y="129938"/>
                      <a:pt x="2151" y="129673"/>
                      <a:pt x="4268" y="117767"/>
                    </a:cubicBezTo>
                    <a:cubicBezTo>
                      <a:pt x="6385" y="105861"/>
                      <a:pt x="14322" y="89191"/>
                      <a:pt x="26493" y="81254"/>
                    </a:cubicBezTo>
                    <a:cubicBezTo>
                      <a:pt x="38664" y="73317"/>
                      <a:pt x="71472" y="77021"/>
                      <a:pt x="77293" y="70142"/>
                    </a:cubicBezTo>
                    <a:cubicBezTo>
                      <a:pt x="83114" y="63263"/>
                      <a:pt x="62212" y="45006"/>
                      <a:pt x="61418" y="39979"/>
                    </a:cubicBezTo>
                    <a:cubicBezTo>
                      <a:pt x="60624" y="34952"/>
                      <a:pt x="64328" y="42096"/>
                      <a:pt x="72530" y="39979"/>
                    </a:cubicBezTo>
                    <a:cubicBezTo>
                      <a:pt x="80732" y="37862"/>
                      <a:pt x="107984" y="33893"/>
                      <a:pt x="110630" y="27279"/>
                    </a:cubicBezTo>
                    <a:cubicBezTo>
                      <a:pt x="113276" y="20664"/>
                      <a:pt x="90257" y="-2883"/>
                      <a:pt x="88405" y="292"/>
                    </a:cubicBezTo>
                    <a:cubicBezTo>
                      <a:pt x="86553" y="3467"/>
                      <a:pt x="105339" y="19077"/>
                      <a:pt x="99518" y="46329"/>
                    </a:cubicBezTo>
                    <a:cubicBezTo>
                      <a:pt x="93697" y="73581"/>
                      <a:pt x="46866" y="127556"/>
                      <a:pt x="53480" y="163804"/>
                    </a:cubicBezTo>
                    <a:cubicBezTo>
                      <a:pt x="60094" y="200052"/>
                      <a:pt x="142645" y="256144"/>
                      <a:pt x="136030" y="2542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92">
                <a:extLst>
                  <a:ext uri="{FF2B5EF4-FFF2-40B4-BE49-F238E27FC236}">
                    <a16:creationId xmlns:a16="http://schemas.microsoft.com/office/drawing/2014/main" id="{5092AEAE-156B-42CA-B323-3B39EB42D92D}"/>
                  </a:ext>
                </a:extLst>
              </p:cNvPr>
              <p:cNvSpPr/>
              <p:nvPr/>
            </p:nvSpPr>
            <p:spPr>
              <a:xfrm>
                <a:off x="5295771" y="6238875"/>
                <a:ext cx="124457" cy="187830"/>
              </a:xfrm>
              <a:custGeom>
                <a:avLst/>
                <a:gdLst>
                  <a:gd name="connsiteX0" fmla="*/ 129 w 124457"/>
                  <a:gd name="connsiteY0" fmla="*/ 0 h 187830"/>
                  <a:gd name="connsiteX1" fmla="*/ 120779 w 124457"/>
                  <a:gd name="connsiteY1" fmla="*/ 82550 h 187830"/>
                  <a:gd name="connsiteX2" fmla="*/ 93792 w 124457"/>
                  <a:gd name="connsiteY2" fmla="*/ 187325 h 187830"/>
                  <a:gd name="connsiteX3" fmla="*/ 98554 w 124457"/>
                  <a:gd name="connsiteY3" fmla="*/ 120650 h 187830"/>
                  <a:gd name="connsiteX4" fmla="*/ 96967 w 124457"/>
                  <a:gd name="connsiteY4" fmla="*/ 80963 h 187830"/>
                  <a:gd name="connsiteX5" fmla="*/ 129 w 124457"/>
                  <a:gd name="connsiteY5" fmla="*/ 0 h 18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457" h="187830">
                    <a:moveTo>
                      <a:pt x="129" y="0"/>
                    </a:moveTo>
                    <a:cubicBezTo>
                      <a:pt x="4098" y="264"/>
                      <a:pt x="105169" y="51329"/>
                      <a:pt x="120779" y="82550"/>
                    </a:cubicBezTo>
                    <a:cubicBezTo>
                      <a:pt x="136390" y="113771"/>
                      <a:pt x="97496" y="180975"/>
                      <a:pt x="93792" y="187325"/>
                    </a:cubicBezTo>
                    <a:cubicBezTo>
                      <a:pt x="90088" y="193675"/>
                      <a:pt x="98025" y="138377"/>
                      <a:pt x="98554" y="120650"/>
                    </a:cubicBezTo>
                    <a:cubicBezTo>
                      <a:pt x="99083" y="102923"/>
                      <a:pt x="109402" y="98426"/>
                      <a:pt x="96967" y="80963"/>
                    </a:cubicBezTo>
                    <a:cubicBezTo>
                      <a:pt x="84532" y="63501"/>
                      <a:pt x="-3840" y="-264"/>
                      <a:pt x="12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: 図形 1993">
                <a:extLst>
                  <a:ext uri="{FF2B5EF4-FFF2-40B4-BE49-F238E27FC236}">
                    <a16:creationId xmlns:a16="http://schemas.microsoft.com/office/drawing/2014/main" id="{DCFEECD8-4BC4-4490-9DF5-204CC733BB66}"/>
                  </a:ext>
                </a:extLst>
              </p:cNvPr>
              <p:cNvSpPr/>
              <p:nvPr/>
            </p:nvSpPr>
            <p:spPr>
              <a:xfrm>
                <a:off x="5236072" y="6246686"/>
                <a:ext cx="152543" cy="183599"/>
              </a:xfrm>
              <a:custGeom>
                <a:avLst/>
                <a:gdLst>
                  <a:gd name="connsiteX0" fmla="*/ 63003 w 152543"/>
                  <a:gd name="connsiteY0" fmla="*/ 127 h 183599"/>
                  <a:gd name="connsiteX1" fmla="*/ 58241 w 152543"/>
                  <a:gd name="connsiteY1" fmla="*/ 87439 h 183599"/>
                  <a:gd name="connsiteX2" fmla="*/ 37603 w 152543"/>
                  <a:gd name="connsiteY2" fmla="*/ 150939 h 183599"/>
                  <a:gd name="connsiteX3" fmla="*/ 99516 w 152543"/>
                  <a:gd name="connsiteY3" fmla="*/ 150939 h 183599"/>
                  <a:gd name="connsiteX4" fmla="*/ 126503 w 152543"/>
                  <a:gd name="connsiteY4" fmla="*/ 182689 h 183599"/>
                  <a:gd name="connsiteX5" fmla="*/ 150316 w 152543"/>
                  <a:gd name="connsiteY5" fmla="*/ 171577 h 183599"/>
                  <a:gd name="connsiteX6" fmla="*/ 67766 w 152543"/>
                  <a:gd name="connsiteY6" fmla="*/ 136652 h 183599"/>
                  <a:gd name="connsiteX7" fmla="*/ 7441 w 152543"/>
                  <a:gd name="connsiteY7" fmla="*/ 92202 h 183599"/>
                  <a:gd name="connsiteX8" fmla="*/ 7441 w 152543"/>
                  <a:gd name="connsiteY8" fmla="*/ 68389 h 183599"/>
                  <a:gd name="connsiteX9" fmla="*/ 63003 w 152543"/>
                  <a:gd name="connsiteY9" fmla="*/ 127 h 1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43" h="183599">
                    <a:moveTo>
                      <a:pt x="63003" y="127"/>
                    </a:moveTo>
                    <a:cubicBezTo>
                      <a:pt x="71470" y="3302"/>
                      <a:pt x="62474" y="62304"/>
                      <a:pt x="58241" y="87439"/>
                    </a:cubicBezTo>
                    <a:cubicBezTo>
                      <a:pt x="54008" y="112574"/>
                      <a:pt x="30724" y="140356"/>
                      <a:pt x="37603" y="150939"/>
                    </a:cubicBezTo>
                    <a:cubicBezTo>
                      <a:pt x="44482" y="161522"/>
                      <a:pt x="84699" y="145647"/>
                      <a:pt x="99516" y="150939"/>
                    </a:cubicBezTo>
                    <a:cubicBezTo>
                      <a:pt x="114333" y="156231"/>
                      <a:pt x="118036" y="179249"/>
                      <a:pt x="126503" y="182689"/>
                    </a:cubicBezTo>
                    <a:cubicBezTo>
                      <a:pt x="134970" y="186129"/>
                      <a:pt x="160105" y="179250"/>
                      <a:pt x="150316" y="171577"/>
                    </a:cubicBezTo>
                    <a:cubicBezTo>
                      <a:pt x="140527" y="163904"/>
                      <a:pt x="91578" y="149881"/>
                      <a:pt x="67766" y="136652"/>
                    </a:cubicBezTo>
                    <a:cubicBezTo>
                      <a:pt x="43954" y="123423"/>
                      <a:pt x="17495" y="103579"/>
                      <a:pt x="7441" y="92202"/>
                    </a:cubicBezTo>
                    <a:cubicBezTo>
                      <a:pt x="-2613" y="80825"/>
                      <a:pt x="-2348" y="82676"/>
                      <a:pt x="7441" y="68389"/>
                    </a:cubicBezTo>
                    <a:cubicBezTo>
                      <a:pt x="17230" y="54102"/>
                      <a:pt x="54536" y="-3048"/>
                      <a:pt x="63003" y="1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: 図形 1994">
                <a:extLst>
                  <a:ext uri="{FF2B5EF4-FFF2-40B4-BE49-F238E27FC236}">
                    <a16:creationId xmlns:a16="http://schemas.microsoft.com/office/drawing/2014/main" id="{DC354B2B-639D-4C01-B768-2724FC1B1084}"/>
                  </a:ext>
                </a:extLst>
              </p:cNvPr>
              <p:cNvSpPr/>
              <p:nvPr/>
            </p:nvSpPr>
            <p:spPr>
              <a:xfrm>
                <a:off x="4840151" y="6815861"/>
                <a:ext cx="644282" cy="278729"/>
              </a:xfrm>
              <a:custGeom>
                <a:avLst/>
                <a:gdLst>
                  <a:gd name="connsiteX0" fmla="*/ 641487 w 644282"/>
                  <a:gd name="connsiteY0" fmla="*/ 864 h 278729"/>
                  <a:gd name="connsiteX1" fmla="*/ 638312 w 644282"/>
                  <a:gd name="connsiteY1" fmla="*/ 99289 h 278729"/>
                  <a:gd name="connsiteX2" fmla="*/ 576399 w 644282"/>
                  <a:gd name="connsiteY2" fmla="*/ 181839 h 278729"/>
                  <a:gd name="connsiteX3" fmla="*/ 579574 w 644282"/>
                  <a:gd name="connsiteY3" fmla="*/ 248514 h 278729"/>
                  <a:gd name="connsiteX4" fmla="*/ 562112 w 644282"/>
                  <a:gd name="connsiteY4" fmla="*/ 278677 h 278729"/>
                  <a:gd name="connsiteX5" fmla="*/ 179524 w 644282"/>
                  <a:gd name="connsiteY5" fmla="*/ 242164 h 278729"/>
                  <a:gd name="connsiteX6" fmla="*/ 17599 w 644282"/>
                  <a:gd name="connsiteY6" fmla="*/ 165964 h 278729"/>
                  <a:gd name="connsiteX7" fmla="*/ 579574 w 644282"/>
                  <a:gd name="connsiteY7" fmla="*/ 272327 h 278729"/>
                  <a:gd name="connsiteX8" fmla="*/ 563699 w 644282"/>
                  <a:gd name="connsiteY8" fmla="*/ 216764 h 278729"/>
                  <a:gd name="connsiteX9" fmla="*/ 597037 w 644282"/>
                  <a:gd name="connsiteY9" fmla="*/ 137389 h 278729"/>
                  <a:gd name="connsiteX10" fmla="*/ 635137 w 644282"/>
                  <a:gd name="connsiteY10" fmla="*/ 54839 h 278729"/>
                  <a:gd name="connsiteX11" fmla="*/ 641487 w 644282"/>
                  <a:gd name="connsiteY11" fmla="*/ 864 h 27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4282" h="278729">
                    <a:moveTo>
                      <a:pt x="641487" y="864"/>
                    </a:moveTo>
                    <a:cubicBezTo>
                      <a:pt x="642016" y="8272"/>
                      <a:pt x="649160" y="69127"/>
                      <a:pt x="638312" y="99289"/>
                    </a:cubicBezTo>
                    <a:cubicBezTo>
                      <a:pt x="627464" y="129451"/>
                      <a:pt x="586189" y="156968"/>
                      <a:pt x="576399" y="181839"/>
                    </a:cubicBezTo>
                    <a:cubicBezTo>
                      <a:pt x="566609" y="206710"/>
                      <a:pt x="581955" y="232374"/>
                      <a:pt x="579574" y="248514"/>
                    </a:cubicBezTo>
                    <a:cubicBezTo>
                      <a:pt x="577193" y="264654"/>
                      <a:pt x="628787" y="279735"/>
                      <a:pt x="562112" y="278677"/>
                    </a:cubicBezTo>
                    <a:cubicBezTo>
                      <a:pt x="495437" y="277619"/>
                      <a:pt x="270276" y="260950"/>
                      <a:pt x="179524" y="242164"/>
                    </a:cubicBezTo>
                    <a:cubicBezTo>
                      <a:pt x="88772" y="223379"/>
                      <a:pt x="-49076" y="160937"/>
                      <a:pt x="17599" y="165964"/>
                    </a:cubicBezTo>
                    <a:cubicBezTo>
                      <a:pt x="84274" y="170991"/>
                      <a:pt x="488557" y="263860"/>
                      <a:pt x="579574" y="272327"/>
                    </a:cubicBezTo>
                    <a:cubicBezTo>
                      <a:pt x="670591" y="280794"/>
                      <a:pt x="560789" y="239254"/>
                      <a:pt x="563699" y="216764"/>
                    </a:cubicBezTo>
                    <a:cubicBezTo>
                      <a:pt x="566609" y="194274"/>
                      <a:pt x="585131" y="164376"/>
                      <a:pt x="597037" y="137389"/>
                    </a:cubicBezTo>
                    <a:cubicBezTo>
                      <a:pt x="608943" y="110402"/>
                      <a:pt x="626670" y="74154"/>
                      <a:pt x="635137" y="54839"/>
                    </a:cubicBezTo>
                    <a:cubicBezTo>
                      <a:pt x="643604" y="35525"/>
                      <a:pt x="640958" y="-6544"/>
                      <a:pt x="641487" y="8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: 図形 1995">
                <a:extLst>
                  <a:ext uri="{FF2B5EF4-FFF2-40B4-BE49-F238E27FC236}">
                    <a16:creationId xmlns:a16="http://schemas.microsoft.com/office/drawing/2014/main" id="{D55FD87A-5172-4442-979F-CD5583BA8BF8}"/>
                  </a:ext>
                </a:extLst>
              </p:cNvPr>
              <p:cNvSpPr/>
              <p:nvPr/>
            </p:nvSpPr>
            <p:spPr>
              <a:xfrm>
                <a:off x="5408847" y="6963875"/>
                <a:ext cx="296868" cy="81342"/>
              </a:xfrm>
              <a:custGeom>
                <a:avLst/>
                <a:gdLst>
                  <a:gd name="connsiteX0" fmla="*/ 2941 w 296868"/>
                  <a:gd name="connsiteY0" fmla="*/ 79863 h 81342"/>
                  <a:gd name="connsiteX1" fmla="*/ 293453 w 296868"/>
                  <a:gd name="connsiteY1" fmla="*/ 488 h 81342"/>
                  <a:gd name="connsiteX2" fmla="*/ 152166 w 296868"/>
                  <a:gd name="connsiteY2" fmla="*/ 48113 h 81342"/>
                  <a:gd name="connsiteX3" fmla="*/ 2941 w 296868"/>
                  <a:gd name="connsiteY3" fmla="*/ 79863 h 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81342">
                    <a:moveTo>
                      <a:pt x="2941" y="79863"/>
                    </a:moveTo>
                    <a:cubicBezTo>
                      <a:pt x="26489" y="71926"/>
                      <a:pt x="268582" y="5780"/>
                      <a:pt x="293453" y="488"/>
                    </a:cubicBezTo>
                    <a:cubicBezTo>
                      <a:pt x="318324" y="-4804"/>
                      <a:pt x="200849" y="34355"/>
                      <a:pt x="152166" y="48113"/>
                    </a:cubicBezTo>
                    <a:cubicBezTo>
                      <a:pt x="103483" y="61871"/>
                      <a:pt x="-20607" y="87800"/>
                      <a:pt x="2941" y="798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: 図形 1996">
                <a:extLst>
                  <a:ext uri="{FF2B5EF4-FFF2-40B4-BE49-F238E27FC236}">
                    <a16:creationId xmlns:a16="http://schemas.microsoft.com/office/drawing/2014/main" id="{EDD88AA7-AEE6-45F9-A1EA-7C749A302F6F}"/>
                  </a:ext>
                </a:extLst>
              </p:cNvPr>
              <p:cNvSpPr/>
              <p:nvPr/>
            </p:nvSpPr>
            <p:spPr>
              <a:xfrm>
                <a:off x="5388886" y="7070523"/>
                <a:ext cx="291991" cy="129266"/>
              </a:xfrm>
              <a:custGeom>
                <a:avLst/>
                <a:gdLst>
                  <a:gd name="connsiteX0" fmla="*/ 677 w 291991"/>
                  <a:gd name="connsiteY0" fmla="*/ 128790 h 129266"/>
                  <a:gd name="connsiteX1" fmla="*/ 172127 w 291991"/>
                  <a:gd name="connsiteY1" fmla="*/ 51002 h 129266"/>
                  <a:gd name="connsiteX2" fmla="*/ 288014 w 291991"/>
                  <a:gd name="connsiteY2" fmla="*/ 6552 h 129266"/>
                  <a:gd name="connsiteX3" fmla="*/ 240389 w 291991"/>
                  <a:gd name="connsiteY3" fmla="*/ 11315 h 129266"/>
                  <a:gd name="connsiteX4" fmla="*/ 677 w 291991"/>
                  <a:gd name="connsiteY4" fmla="*/ 128790 h 12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991" h="129266">
                    <a:moveTo>
                      <a:pt x="677" y="128790"/>
                    </a:moveTo>
                    <a:cubicBezTo>
                      <a:pt x="-10700" y="135404"/>
                      <a:pt x="124238" y="71375"/>
                      <a:pt x="172127" y="51002"/>
                    </a:cubicBezTo>
                    <a:cubicBezTo>
                      <a:pt x="220016" y="30629"/>
                      <a:pt x="276637" y="13166"/>
                      <a:pt x="288014" y="6552"/>
                    </a:cubicBezTo>
                    <a:cubicBezTo>
                      <a:pt x="299391" y="-62"/>
                      <a:pt x="287220" y="-5883"/>
                      <a:pt x="240389" y="11315"/>
                    </a:cubicBezTo>
                    <a:cubicBezTo>
                      <a:pt x="193558" y="28513"/>
                      <a:pt x="12054" y="122176"/>
                      <a:pt x="677" y="1287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: 図形 1997">
                <a:extLst>
                  <a:ext uri="{FF2B5EF4-FFF2-40B4-BE49-F238E27FC236}">
                    <a16:creationId xmlns:a16="http://schemas.microsoft.com/office/drawing/2014/main" id="{C041FD4B-77E9-418A-BC27-9DCFD5DE0816}"/>
                  </a:ext>
                </a:extLst>
              </p:cNvPr>
              <p:cNvSpPr/>
              <p:nvPr/>
            </p:nvSpPr>
            <p:spPr>
              <a:xfrm>
                <a:off x="5632388" y="6987457"/>
                <a:ext cx="111620" cy="108849"/>
              </a:xfrm>
              <a:custGeom>
                <a:avLst/>
                <a:gdLst>
                  <a:gd name="connsiteX0" fmla="*/ 62 w 111620"/>
                  <a:gd name="connsiteY0" fmla="*/ 718 h 108849"/>
                  <a:gd name="connsiteX1" fmla="*/ 88962 w 111620"/>
                  <a:gd name="connsiteY1" fmla="*/ 29293 h 108849"/>
                  <a:gd name="connsiteX2" fmla="*/ 58800 w 111620"/>
                  <a:gd name="connsiteY2" fmla="*/ 108668 h 108849"/>
                  <a:gd name="connsiteX3" fmla="*/ 104837 w 111620"/>
                  <a:gd name="connsiteY3" fmla="*/ 49931 h 108849"/>
                  <a:gd name="connsiteX4" fmla="*/ 104837 w 111620"/>
                  <a:gd name="connsiteY4" fmla="*/ 13418 h 108849"/>
                  <a:gd name="connsiteX5" fmla="*/ 62 w 111620"/>
                  <a:gd name="connsiteY5" fmla="*/ 718 h 10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0" h="108849">
                    <a:moveTo>
                      <a:pt x="62" y="718"/>
                    </a:moveTo>
                    <a:cubicBezTo>
                      <a:pt x="-2584" y="3364"/>
                      <a:pt x="79172" y="11301"/>
                      <a:pt x="88962" y="29293"/>
                    </a:cubicBezTo>
                    <a:cubicBezTo>
                      <a:pt x="98752" y="47285"/>
                      <a:pt x="56154" y="105228"/>
                      <a:pt x="58800" y="108668"/>
                    </a:cubicBezTo>
                    <a:cubicBezTo>
                      <a:pt x="61446" y="112108"/>
                      <a:pt x="97164" y="65806"/>
                      <a:pt x="104837" y="49931"/>
                    </a:cubicBezTo>
                    <a:cubicBezTo>
                      <a:pt x="112510" y="34056"/>
                      <a:pt x="115156" y="24001"/>
                      <a:pt x="104837" y="13418"/>
                    </a:cubicBezTo>
                    <a:cubicBezTo>
                      <a:pt x="94518" y="2835"/>
                      <a:pt x="2708" y="-1928"/>
                      <a:pt x="62" y="7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: 図形 1998">
                <a:extLst>
                  <a:ext uri="{FF2B5EF4-FFF2-40B4-BE49-F238E27FC236}">
                    <a16:creationId xmlns:a16="http://schemas.microsoft.com/office/drawing/2014/main" id="{7DA5F5D9-B1C4-4E3F-A715-DC97BD1CE678}"/>
                  </a:ext>
                </a:extLst>
              </p:cNvPr>
              <p:cNvSpPr/>
              <p:nvPr/>
            </p:nvSpPr>
            <p:spPr>
              <a:xfrm>
                <a:off x="5678476" y="6960459"/>
                <a:ext cx="206273" cy="144132"/>
              </a:xfrm>
              <a:custGeom>
                <a:avLst/>
                <a:gdLst>
                  <a:gd name="connsiteX0" fmla="*/ 4774 w 206273"/>
                  <a:gd name="connsiteY0" fmla="*/ 2316 h 144132"/>
                  <a:gd name="connsiteX1" fmla="*/ 69862 w 206273"/>
                  <a:gd name="connsiteY1" fmla="*/ 18191 h 144132"/>
                  <a:gd name="connsiteX2" fmla="*/ 195274 w 206273"/>
                  <a:gd name="connsiteY2" fmla="*/ 59466 h 144132"/>
                  <a:gd name="connsiteX3" fmla="*/ 177812 w 206273"/>
                  <a:gd name="connsiteY3" fmla="*/ 119791 h 144132"/>
                  <a:gd name="connsiteX4" fmla="*/ 12 w 206273"/>
                  <a:gd name="connsiteY4" fmla="*/ 121379 h 144132"/>
                  <a:gd name="connsiteX5" fmla="*/ 187337 w 206273"/>
                  <a:gd name="connsiteY5" fmla="*/ 143604 h 144132"/>
                  <a:gd name="connsiteX6" fmla="*/ 198449 w 206273"/>
                  <a:gd name="connsiteY6" fmla="*/ 95979 h 144132"/>
                  <a:gd name="connsiteX7" fmla="*/ 187337 w 206273"/>
                  <a:gd name="connsiteY7" fmla="*/ 78516 h 144132"/>
                  <a:gd name="connsiteX8" fmla="*/ 4774 w 206273"/>
                  <a:gd name="connsiteY8" fmla="*/ 2316 h 1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273" h="144132">
                    <a:moveTo>
                      <a:pt x="4774" y="2316"/>
                    </a:moveTo>
                    <a:cubicBezTo>
                      <a:pt x="-14805" y="-7738"/>
                      <a:pt x="69862" y="18191"/>
                      <a:pt x="69862" y="18191"/>
                    </a:cubicBezTo>
                    <a:cubicBezTo>
                      <a:pt x="101612" y="27716"/>
                      <a:pt x="177282" y="42533"/>
                      <a:pt x="195274" y="59466"/>
                    </a:cubicBezTo>
                    <a:cubicBezTo>
                      <a:pt x="213266" y="76399"/>
                      <a:pt x="210356" y="109472"/>
                      <a:pt x="177812" y="119791"/>
                    </a:cubicBezTo>
                    <a:cubicBezTo>
                      <a:pt x="145268" y="130110"/>
                      <a:pt x="-1576" y="117410"/>
                      <a:pt x="12" y="121379"/>
                    </a:cubicBezTo>
                    <a:cubicBezTo>
                      <a:pt x="1599" y="125348"/>
                      <a:pt x="154264" y="147837"/>
                      <a:pt x="187337" y="143604"/>
                    </a:cubicBezTo>
                    <a:cubicBezTo>
                      <a:pt x="220410" y="139371"/>
                      <a:pt x="198449" y="106827"/>
                      <a:pt x="198449" y="95979"/>
                    </a:cubicBezTo>
                    <a:cubicBezTo>
                      <a:pt x="198449" y="85131"/>
                      <a:pt x="217499" y="92274"/>
                      <a:pt x="187337" y="78516"/>
                    </a:cubicBezTo>
                    <a:cubicBezTo>
                      <a:pt x="157175" y="64758"/>
                      <a:pt x="24353" y="12370"/>
                      <a:pt x="4774" y="23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: 図形 1999">
                <a:extLst>
                  <a:ext uri="{FF2B5EF4-FFF2-40B4-BE49-F238E27FC236}">
                    <a16:creationId xmlns:a16="http://schemas.microsoft.com/office/drawing/2014/main" id="{68514990-85E2-4BED-8302-EBB2D3D05E09}"/>
                  </a:ext>
                </a:extLst>
              </p:cNvPr>
              <p:cNvSpPr/>
              <p:nvPr/>
            </p:nvSpPr>
            <p:spPr>
              <a:xfrm>
                <a:off x="5369680" y="7094453"/>
                <a:ext cx="406039" cy="163611"/>
              </a:xfrm>
              <a:custGeom>
                <a:avLst/>
                <a:gdLst>
                  <a:gd name="connsiteX0" fmla="*/ 57983 w 406039"/>
                  <a:gd name="connsiteY0" fmla="*/ 85 h 163611"/>
                  <a:gd name="connsiteX1" fmla="*/ 378658 w 406039"/>
                  <a:gd name="connsiteY1" fmla="*/ 85810 h 163611"/>
                  <a:gd name="connsiteX2" fmla="*/ 370720 w 406039"/>
                  <a:gd name="connsiteY2" fmla="*/ 135022 h 163611"/>
                  <a:gd name="connsiteX3" fmla="*/ 219908 w 406039"/>
                  <a:gd name="connsiteY3" fmla="*/ 147722 h 163611"/>
                  <a:gd name="connsiteX4" fmla="*/ 2420 w 406039"/>
                  <a:gd name="connsiteY4" fmla="*/ 106447 h 163611"/>
                  <a:gd name="connsiteX5" fmla="*/ 372308 w 406039"/>
                  <a:gd name="connsiteY5" fmla="*/ 163597 h 163611"/>
                  <a:gd name="connsiteX6" fmla="*/ 377070 w 406039"/>
                  <a:gd name="connsiteY6" fmla="*/ 100097 h 163611"/>
                  <a:gd name="connsiteX7" fmla="*/ 305633 w 406039"/>
                  <a:gd name="connsiteY7" fmla="*/ 69935 h 163611"/>
                  <a:gd name="connsiteX8" fmla="*/ 57983 w 406039"/>
                  <a:gd name="connsiteY8" fmla="*/ 85 h 1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39" h="163611">
                    <a:moveTo>
                      <a:pt x="57983" y="85"/>
                    </a:moveTo>
                    <a:cubicBezTo>
                      <a:pt x="70154" y="2731"/>
                      <a:pt x="326535" y="63320"/>
                      <a:pt x="378658" y="85810"/>
                    </a:cubicBezTo>
                    <a:cubicBezTo>
                      <a:pt x="430781" y="108300"/>
                      <a:pt x="397178" y="124703"/>
                      <a:pt x="370720" y="135022"/>
                    </a:cubicBezTo>
                    <a:cubicBezTo>
                      <a:pt x="344262" y="145341"/>
                      <a:pt x="281291" y="152484"/>
                      <a:pt x="219908" y="147722"/>
                    </a:cubicBezTo>
                    <a:cubicBezTo>
                      <a:pt x="158525" y="142960"/>
                      <a:pt x="-22980" y="103801"/>
                      <a:pt x="2420" y="106447"/>
                    </a:cubicBezTo>
                    <a:cubicBezTo>
                      <a:pt x="27820" y="109093"/>
                      <a:pt x="309866" y="164655"/>
                      <a:pt x="372308" y="163597"/>
                    </a:cubicBezTo>
                    <a:cubicBezTo>
                      <a:pt x="434750" y="162539"/>
                      <a:pt x="388183" y="115707"/>
                      <a:pt x="377070" y="100097"/>
                    </a:cubicBezTo>
                    <a:cubicBezTo>
                      <a:pt x="365957" y="84487"/>
                      <a:pt x="358550" y="83164"/>
                      <a:pt x="305633" y="69935"/>
                    </a:cubicBezTo>
                    <a:cubicBezTo>
                      <a:pt x="252716" y="56706"/>
                      <a:pt x="45812" y="-2561"/>
                      <a:pt x="57983" y="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: 図形 2000">
                <a:extLst>
                  <a:ext uri="{FF2B5EF4-FFF2-40B4-BE49-F238E27FC236}">
                    <a16:creationId xmlns:a16="http://schemas.microsoft.com/office/drawing/2014/main" id="{47F17933-3CD2-4216-B439-A1E87CC0D7D3}"/>
                  </a:ext>
                </a:extLst>
              </p:cNvPr>
              <p:cNvSpPr/>
              <p:nvPr/>
            </p:nvSpPr>
            <p:spPr>
              <a:xfrm>
                <a:off x="4662220" y="7051392"/>
                <a:ext cx="758989" cy="98818"/>
              </a:xfrm>
              <a:custGeom>
                <a:avLst/>
                <a:gdLst>
                  <a:gd name="connsiteX0" fmla="*/ 17730 w 758989"/>
                  <a:gd name="connsiteY0" fmla="*/ 98708 h 98818"/>
                  <a:gd name="connsiteX1" fmla="*/ 62180 w 758989"/>
                  <a:gd name="connsiteY1" fmla="*/ 55846 h 98818"/>
                  <a:gd name="connsiteX2" fmla="*/ 174893 w 758989"/>
                  <a:gd name="connsiteY2" fmla="*/ 1871 h 98818"/>
                  <a:gd name="connsiteX3" fmla="*/ 300305 w 758989"/>
                  <a:gd name="connsiteY3" fmla="*/ 19333 h 98818"/>
                  <a:gd name="connsiteX4" fmla="*/ 716230 w 758989"/>
                  <a:gd name="connsiteY4" fmla="*/ 86008 h 98818"/>
                  <a:gd name="connsiteX5" fmla="*/ 744805 w 758989"/>
                  <a:gd name="connsiteY5" fmla="*/ 57433 h 98818"/>
                  <a:gd name="connsiteX6" fmla="*/ 709880 w 758989"/>
                  <a:gd name="connsiteY6" fmla="*/ 73308 h 98818"/>
                  <a:gd name="connsiteX7" fmla="*/ 651143 w 758989"/>
                  <a:gd name="connsiteY7" fmla="*/ 87596 h 98818"/>
                  <a:gd name="connsiteX8" fmla="*/ 360630 w 758989"/>
                  <a:gd name="connsiteY8" fmla="*/ 43146 h 98818"/>
                  <a:gd name="connsiteX9" fmla="*/ 17730 w 758989"/>
                  <a:gd name="connsiteY9" fmla="*/ 98708 h 9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8989" h="98818">
                    <a:moveTo>
                      <a:pt x="17730" y="98708"/>
                    </a:moveTo>
                    <a:cubicBezTo>
                      <a:pt x="-32012" y="100825"/>
                      <a:pt x="35986" y="71985"/>
                      <a:pt x="62180" y="55846"/>
                    </a:cubicBezTo>
                    <a:cubicBezTo>
                      <a:pt x="88374" y="39706"/>
                      <a:pt x="135206" y="7956"/>
                      <a:pt x="174893" y="1871"/>
                    </a:cubicBezTo>
                    <a:cubicBezTo>
                      <a:pt x="214580" y="-4214"/>
                      <a:pt x="210082" y="5310"/>
                      <a:pt x="300305" y="19333"/>
                    </a:cubicBezTo>
                    <a:cubicBezTo>
                      <a:pt x="390528" y="33356"/>
                      <a:pt x="642147" y="79658"/>
                      <a:pt x="716230" y="86008"/>
                    </a:cubicBezTo>
                    <a:cubicBezTo>
                      <a:pt x="790313" y="92358"/>
                      <a:pt x="745863" y="59550"/>
                      <a:pt x="744805" y="57433"/>
                    </a:cubicBezTo>
                    <a:cubicBezTo>
                      <a:pt x="743747" y="55316"/>
                      <a:pt x="725490" y="68281"/>
                      <a:pt x="709880" y="73308"/>
                    </a:cubicBezTo>
                    <a:cubicBezTo>
                      <a:pt x="694270" y="78335"/>
                      <a:pt x="709351" y="92623"/>
                      <a:pt x="651143" y="87596"/>
                    </a:cubicBezTo>
                    <a:cubicBezTo>
                      <a:pt x="592935" y="82569"/>
                      <a:pt x="463817" y="46321"/>
                      <a:pt x="360630" y="43146"/>
                    </a:cubicBezTo>
                    <a:cubicBezTo>
                      <a:pt x="257443" y="39971"/>
                      <a:pt x="67472" y="96591"/>
                      <a:pt x="17730" y="987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: 図形 2001">
                <a:extLst>
                  <a:ext uri="{FF2B5EF4-FFF2-40B4-BE49-F238E27FC236}">
                    <a16:creationId xmlns:a16="http://schemas.microsoft.com/office/drawing/2014/main" id="{34CA45D3-1BE1-4F3D-ADEF-5F02BDE12830}"/>
                  </a:ext>
                </a:extLst>
              </p:cNvPr>
              <p:cNvSpPr/>
              <p:nvPr/>
            </p:nvSpPr>
            <p:spPr>
              <a:xfrm>
                <a:off x="4679568" y="7116745"/>
                <a:ext cx="782861" cy="53997"/>
              </a:xfrm>
              <a:custGeom>
                <a:avLst/>
                <a:gdLst>
                  <a:gd name="connsiteX0" fmla="*/ 382 w 782861"/>
                  <a:gd name="connsiteY0" fmla="*/ 53993 h 53997"/>
                  <a:gd name="connsiteX1" fmla="*/ 279782 w 782861"/>
                  <a:gd name="connsiteY1" fmla="*/ 3193 h 53997"/>
                  <a:gd name="connsiteX2" fmla="*/ 602045 w 782861"/>
                  <a:gd name="connsiteY2" fmla="*/ 50818 h 53997"/>
                  <a:gd name="connsiteX3" fmla="*/ 716345 w 782861"/>
                  <a:gd name="connsiteY3" fmla="*/ 36530 h 53997"/>
                  <a:gd name="connsiteX4" fmla="*/ 781432 w 782861"/>
                  <a:gd name="connsiteY4" fmla="*/ 12718 h 53997"/>
                  <a:gd name="connsiteX5" fmla="*/ 656020 w 782861"/>
                  <a:gd name="connsiteY5" fmla="*/ 38118 h 53997"/>
                  <a:gd name="connsiteX6" fmla="*/ 514732 w 782861"/>
                  <a:gd name="connsiteY6" fmla="*/ 30180 h 53997"/>
                  <a:gd name="connsiteX7" fmla="*/ 225807 w 782861"/>
                  <a:gd name="connsiteY7" fmla="*/ 18 h 53997"/>
                  <a:gd name="connsiteX8" fmla="*/ 382 w 782861"/>
                  <a:gd name="connsiteY8" fmla="*/ 53993 h 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2861" h="53997">
                    <a:moveTo>
                      <a:pt x="382" y="53993"/>
                    </a:moveTo>
                    <a:cubicBezTo>
                      <a:pt x="9378" y="54522"/>
                      <a:pt x="179505" y="3722"/>
                      <a:pt x="279782" y="3193"/>
                    </a:cubicBezTo>
                    <a:cubicBezTo>
                      <a:pt x="380059" y="2664"/>
                      <a:pt x="529285" y="45262"/>
                      <a:pt x="602045" y="50818"/>
                    </a:cubicBezTo>
                    <a:cubicBezTo>
                      <a:pt x="674805" y="56374"/>
                      <a:pt x="686447" y="42880"/>
                      <a:pt x="716345" y="36530"/>
                    </a:cubicBezTo>
                    <a:cubicBezTo>
                      <a:pt x="746243" y="30180"/>
                      <a:pt x="791486" y="12453"/>
                      <a:pt x="781432" y="12718"/>
                    </a:cubicBezTo>
                    <a:cubicBezTo>
                      <a:pt x="771378" y="12983"/>
                      <a:pt x="700470" y="35208"/>
                      <a:pt x="656020" y="38118"/>
                    </a:cubicBezTo>
                    <a:cubicBezTo>
                      <a:pt x="611570" y="41028"/>
                      <a:pt x="586434" y="36530"/>
                      <a:pt x="514732" y="30180"/>
                    </a:cubicBezTo>
                    <a:cubicBezTo>
                      <a:pt x="443030" y="23830"/>
                      <a:pt x="308357" y="-776"/>
                      <a:pt x="225807" y="18"/>
                    </a:cubicBezTo>
                    <a:cubicBezTo>
                      <a:pt x="143257" y="812"/>
                      <a:pt x="-8614" y="53464"/>
                      <a:pt x="382" y="539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: 図形 2002">
                <a:extLst>
                  <a:ext uri="{FF2B5EF4-FFF2-40B4-BE49-F238E27FC236}">
                    <a16:creationId xmlns:a16="http://schemas.microsoft.com/office/drawing/2014/main" id="{1DF6330D-C5EA-4E25-BA4E-E4759DA3F044}"/>
                  </a:ext>
                </a:extLst>
              </p:cNvPr>
              <p:cNvSpPr/>
              <p:nvPr/>
            </p:nvSpPr>
            <p:spPr>
              <a:xfrm>
                <a:off x="5038723" y="6553585"/>
                <a:ext cx="349622" cy="519870"/>
              </a:xfrm>
              <a:custGeom>
                <a:avLst/>
                <a:gdLst>
                  <a:gd name="connsiteX0" fmla="*/ 158752 w 349622"/>
                  <a:gd name="connsiteY0" fmla="*/ 2790 h 519870"/>
                  <a:gd name="connsiteX1" fmla="*/ 207965 w 349622"/>
                  <a:gd name="connsiteY1" fmla="*/ 12315 h 519870"/>
                  <a:gd name="connsiteX2" fmla="*/ 319090 w 349622"/>
                  <a:gd name="connsiteY2" fmla="*/ 42478 h 519870"/>
                  <a:gd name="connsiteX3" fmla="*/ 349252 w 349622"/>
                  <a:gd name="connsiteY3" fmla="*/ 179003 h 519870"/>
                  <a:gd name="connsiteX4" fmla="*/ 304802 w 349622"/>
                  <a:gd name="connsiteY4" fmla="*/ 361565 h 519870"/>
                  <a:gd name="connsiteX5" fmla="*/ 239715 w 349622"/>
                  <a:gd name="connsiteY5" fmla="*/ 517140 h 519870"/>
                  <a:gd name="connsiteX6" fmla="*/ 2 w 349622"/>
                  <a:gd name="connsiteY6" fmla="*/ 463165 h 519870"/>
                  <a:gd name="connsiteX7" fmla="*/ 234952 w 349622"/>
                  <a:gd name="connsiteY7" fmla="*/ 494915 h 519870"/>
                  <a:gd name="connsiteX8" fmla="*/ 257177 w 349622"/>
                  <a:gd name="connsiteY8" fmla="*/ 469515 h 519870"/>
                  <a:gd name="connsiteX9" fmla="*/ 315915 w 349622"/>
                  <a:gd name="connsiteY9" fmla="*/ 252028 h 519870"/>
                  <a:gd name="connsiteX10" fmla="*/ 328615 w 349622"/>
                  <a:gd name="connsiteY10" fmla="*/ 126615 h 519870"/>
                  <a:gd name="connsiteX11" fmla="*/ 309565 w 349622"/>
                  <a:gd name="connsiteY11" fmla="*/ 59940 h 519870"/>
                  <a:gd name="connsiteX12" fmla="*/ 158752 w 349622"/>
                  <a:gd name="connsiteY12" fmla="*/ 2790 h 51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9622" h="519870">
                    <a:moveTo>
                      <a:pt x="158752" y="2790"/>
                    </a:moveTo>
                    <a:cubicBezTo>
                      <a:pt x="141819" y="-5147"/>
                      <a:pt x="181242" y="5700"/>
                      <a:pt x="207965" y="12315"/>
                    </a:cubicBezTo>
                    <a:cubicBezTo>
                      <a:pt x="234688" y="18930"/>
                      <a:pt x="295542" y="14697"/>
                      <a:pt x="319090" y="42478"/>
                    </a:cubicBezTo>
                    <a:cubicBezTo>
                      <a:pt x="342638" y="70259"/>
                      <a:pt x="351633" y="125822"/>
                      <a:pt x="349252" y="179003"/>
                    </a:cubicBezTo>
                    <a:cubicBezTo>
                      <a:pt x="346871" y="232184"/>
                      <a:pt x="323058" y="305209"/>
                      <a:pt x="304802" y="361565"/>
                    </a:cubicBezTo>
                    <a:cubicBezTo>
                      <a:pt x="286546" y="417921"/>
                      <a:pt x="290515" y="500207"/>
                      <a:pt x="239715" y="517140"/>
                    </a:cubicBezTo>
                    <a:cubicBezTo>
                      <a:pt x="188915" y="534073"/>
                      <a:pt x="796" y="466869"/>
                      <a:pt x="2" y="463165"/>
                    </a:cubicBezTo>
                    <a:cubicBezTo>
                      <a:pt x="-792" y="459461"/>
                      <a:pt x="192090" y="493857"/>
                      <a:pt x="234952" y="494915"/>
                    </a:cubicBezTo>
                    <a:cubicBezTo>
                      <a:pt x="277814" y="495973"/>
                      <a:pt x="243683" y="509996"/>
                      <a:pt x="257177" y="469515"/>
                    </a:cubicBezTo>
                    <a:cubicBezTo>
                      <a:pt x="270671" y="429034"/>
                      <a:pt x="304009" y="309178"/>
                      <a:pt x="315915" y="252028"/>
                    </a:cubicBezTo>
                    <a:cubicBezTo>
                      <a:pt x="327821" y="194878"/>
                      <a:pt x="329673" y="158630"/>
                      <a:pt x="328615" y="126615"/>
                    </a:cubicBezTo>
                    <a:cubicBezTo>
                      <a:pt x="327557" y="94600"/>
                      <a:pt x="336288" y="78196"/>
                      <a:pt x="309565" y="59940"/>
                    </a:cubicBezTo>
                    <a:cubicBezTo>
                      <a:pt x="282842" y="41684"/>
                      <a:pt x="175685" y="10727"/>
                      <a:pt x="158752" y="27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: 図形 2003">
                <a:extLst>
                  <a:ext uri="{FF2B5EF4-FFF2-40B4-BE49-F238E27FC236}">
                    <a16:creationId xmlns:a16="http://schemas.microsoft.com/office/drawing/2014/main" id="{1583F2E9-5BD1-4EC8-B4E3-51A107D21D40}"/>
                  </a:ext>
                </a:extLst>
              </p:cNvPr>
              <p:cNvSpPr/>
              <p:nvPr/>
            </p:nvSpPr>
            <p:spPr>
              <a:xfrm>
                <a:off x="5076271" y="6554170"/>
                <a:ext cx="144894" cy="443257"/>
              </a:xfrm>
              <a:custGeom>
                <a:avLst/>
                <a:gdLst>
                  <a:gd name="connsiteX0" fmla="*/ 122792 w 144894"/>
                  <a:gd name="connsiteY0" fmla="*/ 2205 h 443257"/>
                  <a:gd name="connsiteX1" fmla="*/ 138667 w 144894"/>
                  <a:gd name="connsiteY1" fmla="*/ 156193 h 443257"/>
                  <a:gd name="connsiteX2" fmla="*/ 2142 w 144894"/>
                  <a:gd name="connsiteY2" fmla="*/ 438768 h 443257"/>
                  <a:gd name="connsiteX3" fmla="*/ 59292 w 144894"/>
                  <a:gd name="connsiteY3" fmla="*/ 318118 h 443257"/>
                  <a:gd name="connsiteX4" fmla="*/ 114854 w 144894"/>
                  <a:gd name="connsiteY4" fmla="*/ 162543 h 443257"/>
                  <a:gd name="connsiteX5" fmla="*/ 132317 w 144894"/>
                  <a:gd name="connsiteY5" fmla="*/ 72055 h 443257"/>
                  <a:gd name="connsiteX6" fmla="*/ 122792 w 144894"/>
                  <a:gd name="connsiteY6" fmla="*/ 2205 h 4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4" h="443257">
                    <a:moveTo>
                      <a:pt x="122792" y="2205"/>
                    </a:moveTo>
                    <a:cubicBezTo>
                      <a:pt x="123850" y="16228"/>
                      <a:pt x="158775" y="83433"/>
                      <a:pt x="138667" y="156193"/>
                    </a:cubicBezTo>
                    <a:cubicBezTo>
                      <a:pt x="118559" y="228953"/>
                      <a:pt x="15371" y="411781"/>
                      <a:pt x="2142" y="438768"/>
                    </a:cubicBezTo>
                    <a:cubicBezTo>
                      <a:pt x="-11087" y="465756"/>
                      <a:pt x="40507" y="364155"/>
                      <a:pt x="59292" y="318118"/>
                    </a:cubicBezTo>
                    <a:cubicBezTo>
                      <a:pt x="78077" y="272081"/>
                      <a:pt x="102683" y="203553"/>
                      <a:pt x="114854" y="162543"/>
                    </a:cubicBezTo>
                    <a:cubicBezTo>
                      <a:pt x="127025" y="121533"/>
                      <a:pt x="128877" y="99572"/>
                      <a:pt x="132317" y="72055"/>
                    </a:cubicBezTo>
                    <a:cubicBezTo>
                      <a:pt x="135757" y="44538"/>
                      <a:pt x="121734" y="-11818"/>
                      <a:pt x="122792" y="22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: 図形 2004">
                <a:extLst>
                  <a:ext uri="{FF2B5EF4-FFF2-40B4-BE49-F238E27FC236}">
                    <a16:creationId xmlns:a16="http://schemas.microsoft.com/office/drawing/2014/main" id="{F930D64F-EE41-4586-BA9A-E2DCF40968B9}"/>
                  </a:ext>
                </a:extLst>
              </p:cNvPr>
              <p:cNvSpPr/>
              <p:nvPr/>
            </p:nvSpPr>
            <p:spPr>
              <a:xfrm>
                <a:off x="5043284" y="6564227"/>
                <a:ext cx="152818" cy="447874"/>
              </a:xfrm>
              <a:custGeom>
                <a:avLst/>
                <a:gdLst>
                  <a:gd name="connsiteX0" fmla="*/ 152604 w 152818"/>
                  <a:gd name="connsiteY0" fmla="*/ 86 h 447874"/>
                  <a:gd name="connsiteX1" fmla="*/ 9729 w 152818"/>
                  <a:gd name="connsiteY1" fmla="*/ 379498 h 447874"/>
                  <a:gd name="connsiteX2" fmla="*/ 16079 w 152818"/>
                  <a:gd name="connsiteY2" fmla="*/ 373148 h 447874"/>
                  <a:gd name="connsiteX3" fmla="*/ 43066 w 152818"/>
                  <a:gd name="connsiteY3" fmla="*/ 447761 h 447874"/>
                  <a:gd name="connsiteX4" fmla="*/ 17666 w 152818"/>
                  <a:gd name="connsiteY4" fmla="*/ 389023 h 447874"/>
                  <a:gd name="connsiteX5" fmla="*/ 41479 w 152818"/>
                  <a:gd name="connsiteY5" fmla="*/ 344573 h 447874"/>
                  <a:gd name="connsiteX6" fmla="*/ 152604 w 152818"/>
                  <a:gd name="connsiteY6" fmla="*/ 86 h 44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18" h="447874">
                    <a:moveTo>
                      <a:pt x="152604" y="86"/>
                    </a:moveTo>
                    <a:cubicBezTo>
                      <a:pt x="147312" y="5907"/>
                      <a:pt x="32483" y="317321"/>
                      <a:pt x="9729" y="379498"/>
                    </a:cubicBezTo>
                    <a:cubicBezTo>
                      <a:pt x="-13025" y="441675"/>
                      <a:pt x="10523" y="361771"/>
                      <a:pt x="16079" y="373148"/>
                    </a:cubicBezTo>
                    <a:cubicBezTo>
                      <a:pt x="21635" y="384525"/>
                      <a:pt x="42802" y="445115"/>
                      <a:pt x="43066" y="447761"/>
                    </a:cubicBezTo>
                    <a:cubicBezTo>
                      <a:pt x="43330" y="450407"/>
                      <a:pt x="17930" y="406221"/>
                      <a:pt x="17666" y="389023"/>
                    </a:cubicBezTo>
                    <a:cubicBezTo>
                      <a:pt x="17401" y="371825"/>
                      <a:pt x="19254" y="404369"/>
                      <a:pt x="41479" y="344573"/>
                    </a:cubicBezTo>
                    <a:cubicBezTo>
                      <a:pt x="63704" y="284777"/>
                      <a:pt x="157896" y="-5735"/>
                      <a:pt x="152604" y="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: 図形 2005">
                <a:extLst>
                  <a:ext uri="{FF2B5EF4-FFF2-40B4-BE49-F238E27FC236}">
                    <a16:creationId xmlns:a16="http://schemas.microsoft.com/office/drawing/2014/main" id="{A5471664-23E6-4A8D-97A1-A3B09B398967}"/>
                  </a:ext>
                </a:extLst>
              </p:cNvPr>
              <p:cNvSpPr/>
              <p:nvPr/>
            </p:nvSpPr>
            <p:spPr>
              <a:xfrm>
                <a:off x="5208469" y="6596035"/>
                <a:ext cx="157633" cy="102166"/>
              </a:xfrm>
              <a:custGeom>
                <a:avLst/>
                <a:gdLst>
                  <a:gd name="connsiteX0" fmla="*/ 119 w 157633"/>
                  <a:gd name="connsiteY0" fmla="*/ 28 h 102166"/>
                  <a:gd name="connsiteX1" fmla="*/ 65206 w 157633"/>
                  <a:gd name="connsiteY1" fmla="*/ 60353 h 102166"/>
                  <a:gd name="connsiteX2" fmla="*/ 69969 w 157633"/>
                  <a:gd name="connsiteY2" fmla="*/ 101628 h 102166"/>
                  <a:gd name="connsiteX3" fmla="*/ 81081 w 157633"/>
                  <a:gd name="connsiteY3" fmla="*/ 80990 h 102166"/>
                  <a:gd name="connsiteX4" fmla="*/ 147756 w 157633"/>
                  <a:gd name="connsiteY4" fmla="*/ 39715 h 102166"/>
                  <a:gd name="connsiteX5" fmla="*/ 157281 w 157633"/>
                  <a:gd name="connsiteY5" fmla="*/ 39715 h 102166"/>
                  <a:gd name="connsiteX6" fmla="*/ 111244 w 157633"/>
                  <a:gd name="connsiteY6" fmla="*/ 41303 h 102166"/>
                  <a:gd name="connsiteX7" fmla="*/ 71556 w 157633"/>
                  <a:gd name="connsiteY7" fmla="*/ 66703 h 102166"/>
                  <a:gd name="connsiteX8" fmla="*/ 49331 w 157633"/>
                  <a:gd name="connsiteY8" fmla="*/ 52415 h 102166"/>
                  <a:gd name="connsiteX9" fmla="*/ 119 w 157633"/>
                  <a:gd name="connsiteY9" fmla="*/ 28 h 1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33" h="102166">
                    <a:moveTo>
                      <a:pt x="119" y="28"/>
                    </a:moveTo>
                    <a:cubicBezTo>
                      <a:pt x="2765" y="1351"/>
                      <a:pt x="53564" y="43420"/>
                      <a:pt x="65206" y="60353"/>
                    </a:cubicBezTo>
                    <a:cubicBezTo>
                      <a:pt x="76848" y="77286"/>
                      <a:pt x="67323" y="98188"/>
                      <a:pt x="69969" y="101628"/>
                    </a:cubicBezTo>
                    <a:cubicBezTo>
                      <a:pt x="72615" y="105068"/>
                      <a:pt x="68117" y="91309"/>
                      <a:pt x="81081" y="80990"/>
                    </a:cubicBezTo>
                    <a:cubicBezTo>
                      <a:pt x="94045" y="70671"/>
                      <a:pt x="135056" y="46594"/>
                      <a:pt x="147756" y="39715"/>
                    </a:cubicBezTo>
                    <a:cubicBezTo>
                      <a:pt x="160456" y="32836"/>
                      <a:pt x="157281" y="39715"/>
                      <a:pt x="157281" y="39715"/>
                    </a:cubicBezTo>
                    <a:cubicBezTo>
                      <a:pt x="151196" y="39980"/>
                      <a:pt x="125531" y="36805"/>
                      <a:pt x="111244" y="41303"/>
                    </a:cubicBezTo>
                    <a:cubicBezTo>
                      <a:pt x="96957" y="45801"/>
                      <a:pt x="81875" y="64851"/>
                      <a:pt x="71556" y="66703"/>
                    </a:cubicBezTo>
                    <a:cubicBezTo>
                      <a:pt x="61237" y="68555"/>
                      <a:pt x="59120" y="61411"/>
                      <a:pt x="49331" y="52415"/>
                    </a:cubicBezTo>
                    <a:cubicBezTo>
                      <a:pt x="39542" y="43419"/>
                      <a:pt x="-2527" y="-1295"/>
                      <a:pt x="119" y="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: 図形 2006">
                <a:extLst>
                  <a:ext uri="{FF2B5EF4-FFF2-40B4-BE49-F238E27FC236}">
                    <a16:creationId xmlns:a16="http://schemas.microsoft.com/office/drawing/2014/main" id="{B158ECF7-98D9-4E9F-A694-0B8ACBCB7D88}"/>
                  </a:ext>
                </a:extLst>
              </p:cNvPr>
              <p:cNvSpPr/>
              <p:nvPr/>
            </p:nvSpPr>
            <p:spPr>
              <a:xfrm>
                <a:off x="5092311" y="6960752"/>
                <a:ext cx="194227" cy="72545"/>
              </a:xfrm>
              <a:custGeom>
                <a:avLst/>
                <a:gdLst>
                  <a:gd name="connsiteX0" fmla="*/ 389 w 194227"/>
                  <a:gd name="connsiteY0" fmla="*/ 54411 h 72545"/>
                  <a:gd name="connsiteX1" fmla="*/ 94052 w 194227"/>
                  <a:gd name="connsiteY1" fmla="*/ 9961 h 72545"/>
                  <a:gd name="connsiteX2" fmla="*/ 124214 w 194227"/>
                  <a:gd name="connsiteY2" fmla="*/ 5198 h 72545"/>
                  <a:gd name="connsiteX3" fmla="*/ 194064 w 194227"/>
                  <a:gd name="connsiteY3" fmla="*/ 71873 h 72545"/>
                  <a:gd name="connsiteX4" fmla="*/ 143264 w 194227"/>
                  <a:gd name="connsiteY4" fmla="*/ 38536 h 72545"/>
                  <a:gd name="connsiteX5" fmla="*/ 133739 w 194227"/>
                  <a:gd name="connsiteY5" fmla="*/ 21073 h 72545"/>
                  <a:gd name="connsiteX6" fmla="*/ 389 w 194227"/>
                  <a:gd name="connsiteY6" fmla="*/ 54411 h 7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27" h="72545">
                    <a:moveTo>
                      <a:pt x="389" y="54411"/>
                    </a:moveTo>
                    <a:cubicBezTo>
                      <a:pt x="-6226" y="52559"/>
                      <a:pt x="73415" y="18163"/>
                      <a:pt x="94052" y="9961"/>
                    </a:cubicBezTo>
                    <a:cubicBezTo>
                      <a:pt x="114690" y="1759"/>
                      <a:pt x="107545" y="-5121"/>
                      <a:pt x="124214" y="5198"/>
                    </a:cubicBezTo>
                    <a:cubicBezTo>
                      <a:pt x="140883" y="15517"/>
                      <a:pt x="190889" y="66317"/>
                      <a:pt x="194064" y="71873"/>
                    </a:cubicBezTo>
                    <a:cubicBezTo>
                      <a:pt x="197239" y="77429"/>
                      <a:pt x="153318" y="47003"/>
                      <a:pt x="143264" y="38536"/>
                    </a:cubicBezTo>
                    <a:cubicBezTo>
                      <a:pt x="133210" y="30069"/>
                      <a:pt x="155699" y="18692"/>
                      <a:pt x="133739" y="21073"/>
                    </a:cubicBezTo>
                    <a:cubicBezTo>
                      <a:pt x="111779" y="23454"/>
                      <a:pt x="7004" y="56263"/>
                      <a:pt x="389" y="544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1459DDD2-DF35-4F2B-9748-B0FC7BB2ECA2}"/>
                </a:ext>
              </a:extLst>
            </p:cNvPr>
            <p:cNvSpPr/>
            <p:nvPr/>
          </p:nvSpPr>
          <p:spPr>
            <a:xfrm>
              <a:off x="4922120" y="6384189"/>
              <a:ext cx="158000" cy="556367"/>
            </a:xfrm>
            <a:custGeom>
              <a:avLst/>
              <a:gdLst>
                <a:gd name="connsiteX0" fmla="*/ 156293 w 158000"/>
                <a:gd name="connsiteY0" fmla="*/ 2324 h 556367"/>
                <a:gd name="connsiteX1" fmla="*/ 122955 w 158000"/>
                <a:gd name="connsiteY1" fmla="*/ 202349 h 556367"/>
                <a:gd name="connsiteX2" fmla="*/ 45168 w 158000"/>
                <a:gd name="connsiteY2" fmla="*/ 438886 h 556367"/>
                <a:gd name="connsiteX3" fmla="*/ 3893 w 158000"/>
                <a:gd name="connsiteY3" fmla="*/ 496036 h 556367"/>
                <a:gd name="connsiteX4" fmla="*/ 13418 w 158000"/>
                <a:gd name="connsiteY4" fmla="*/ 513499 h 556367"/>
                <a:gd name="connsiteX5" fmla="*/ 107080 w 158000"/>
                <a:gd name="connsiteY5" fmla="*/ 556361 h 556367"/>
                <a:gd name="connsiteX6" fmla="*/ 5480 w 158000"/>
                <a:gd name="connsiteY6" fmla="*/ 510324 h 556367"/>
                <a:gd name="connsiteX7" fmla="*/ 21355 w 158000"/>
                <a:gd name="connsiteY7" fmla="*/ 475399 h 556367"/>
                <a:gd name="connsiteX8" fmla="*/ 73743 w 158000"/>
                <a:gd name="connsiteY8" fmla="*/ 338874 h 556367"/>
                <a:gd name="connsiteX9" fmla="*/ 156293 w 158000"/>
                <a:gd name="connsiteY9" fmla="*/ 2324 h 5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000" h="556367">
                  <a:moveTo>
                    <a:pt x="156293" y="2324"/>
                  </a:moveTo>
                  <a:cubicBezTo>
                    <a:pt x="164495" y="-20430"/>
                    <a:pt x="141476" y="129589"/>
                    <a:pt x="122955" y="202349"/>
                  </a:cubicBezTo>
                  <a:cubicBezTo>
                    <a:pt x="104434" y="275109"/>
                    <a:pt x="65012" y="389938"/>
                    <a:pt x="45168" y="438886"/>
                  </a:cubicBezTo>
                  <a:cubicBezTo>
                    <a:pt x="25324" y="487834"/>
                    <a:pt x="9185" y="483601"/>
                    <a:pt x="3893" y="496036"/>
                  </a:cubicBezTo>
                  <a:cubicBezTo>
                    <a:pt x="-1399" y="508471"/>
                    <a:pt x="-3780" y="503445"/>
                    <a:pt x="13418" y="513499"/>
                  </a:cubicBezTo>
                  <a:cubicBezTo>
                    <a:pt x="30616" y="523553"/>
                    <a:pt x="108403" y="556890"/>
                    <a:pt x="107080" y="556361"/>
                  </a:cubicBezTo>
                  <a:cubicBezTo>
                    <a:pt x="105757" y="555832"/>
                    <a:pt x="19767" y="523818"/>
                    <a:pt x="5480" y="510324"/>
                  </a:cubicBezTo>
                  <a:cubicBezTo>
                    <a:pt x="-8807" y="496830"/>
                    <a:pt x="9978" y="503974"/>
                    <a:pt x="21355" y="475399"/>
                  </a:cubicBezTo>
                  <a:cubicBezTo>
                    <a:pt x="32732" y="446824"/>
                    <a:pt x="51253" y="416662"/>
                    <a:pt x="73743" y="338874"/>
                  </a:cubicBezTo>
                  <a:cubicBezTo>
                    <a:pt x="96233" y="261086"/>
                    <a:pt x="148091" y="25078"/>
                    <a:pt x="156293" y="23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D1EB2AC8-07B1-4B60-84D6-46F5C7A83F19}"/>
                </a:ext>
              </a:extLst>
            </p:cNvPr>
            <p:cNvSpPr/>
            <p:nvPr/>
          </p:nvSpPr>
          <p:spPr>
            <a:xfrm>
              <a:off x="4898044" y="6373429"/>
              <a:ext cx="180904" cy="578947"/>
            </a:xfrm>
            <a:custGeom>
              <a:avLst/>
              <a:gdLst>
                <a:gd name="connsiteX0" fmla="*/ 180369 w 180904"/>
                <a:gd name="connsiteY0" fmla="*/ 384 h 578947"/>
                <a:gd name="connsiteX1" fmla="*/ 110519 w 180904"/>
                <a:gd name="connsiteY1" fmla="*/ 52771 h 578947"/>
                <a:gd name="connsiteX2" fmla="*/ 148619 w 180904"/>
                <a:gd name="connsiteY2" fmla="*/ 70234 h 578947"/>
                <a:gd name="connsiteX3" fmla="*/ 121631 w 180904"/>
                <a:gd name="connsiteY3" fmla="*/ 79759 h 578947"/>
                <a:gd name="connsiteX4" fmla="*/ 121631 w 180904"/>
                <a:gd name="connsiteY4" fmla="*/ 121034 h 578947"/>
                <a:gd name="connsiteX5" fmla="*/ 102581 w 180904"/>
                <a:gd name="connsiteY5" fmla="*/ 282959 h 578947"/>
                <a:gd name="connsiteX6" fmla="*/ 31144 w 180904"/>
                <a:gd name="connsiteY6" fmla="*/ 489334 h 578947"/>
                <a:gd name="connsiteX7" fmla="*/ 4156 w 180904"/>
                <a:gd name="connsiteY7" fmla="*/ 525846 h 578947"/>
                <a:gd name="connsiteX8" fmla="*/ 21619 w 180904"/>
                <a:gd name="connsiteY8" fmla="*/ 535371 h 578947"/>
                <a:gd name="connsiteX9" fmla="*/ 78769 w 180904"/>
                <a:gd name="connsiteY9" fmla="*/ 567121 h 578947"/>
                <a:gd name="connsiteX10" fmla="*/ 134331 w 180904"/>
                <a:gd name="connsiteY10" fmla="*/ 578234 h 578947"/>
                <a:gd name="connsiteX11" fmla="*/ 104169 w 180904"/>
                <a:gd name="connsiteY11" fmla="*/ 571884 h 578947"/>
                <a:gd name="connsiteX12" fmla="*/ 2569 w 180904"/>
                <a:gd name="connsiteY12" fmla="*/ 524259 h 578947"/>
                <a:gd name="connsiteX13" fmla="*/ 39081 w 180904"/>
                <a:gd name="connsiteY13" fmla="*/ 457584 h 578947"/>
                <a:gd name="connsiteX14" fmla="*/ 132744 w 180904"/>
                <a:gd name="connsiteY14" fmla="*/ 160721 h 578947"/>
                <a:gd name="connsiteX15" fmla="*/ 143856 w 180904"/>
                <a:gd name="connsiteY15" fmla="*/ 82934 h 578947"/>
                <a:gd name="connsiteX16" fmla="*/ 180369 w 180904"/>
                <a:gd name="connsiteY16" fmla="*/ 384 h 57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904" h="578947">
                  <a:moveTo>
                    <a:pt x="180369" y="384"/>
                  </a:moveTo>
                  <a:cubicBezTo>
                    <a:pt x="174813" y="-4643"/>
                    <a:pt x="115811" y="41129"/>
                    <a:pt x="110519" y="52771"/>
                  </a:cubicBezTo>
                  <a:cubicBezTo>
                    <a:pt x="105227" y="64413"/>
                    <a:pt x="146767" y="65736"/>
                    <a:pt x="148619" y="70234"/>
                  </a:cubicBezTo>
                  <a:cubicBezTo>
                    <a:pt x="150471" y="74732"/>
                    <a:pt x="126129" y="71292"/>
                    <a:pt x="121631" y="79759"/>
                  </a:cubicBezTo>
                  <a:cubicBezTo>
                    <a:pt x="117133" y="88226"/>
                    <a:pt x="124806" y="87167"/>
                    <a:pt x="121631" y="121034"/>
                  </a:cubicBezTo>
                  <a:cubicBezTo>
                    <a:pt x="118456" y="154901"/>
                    <a:pt x="117662" y="221576"/>
                    <a:pt x="102581" y="282959"/>
                  </a:cubicBezTo>
                  <a:cubicBezTo>
                    <a:pt x="87500" y="344342"/>
                    <a:pt x="47548" y="448853"/>
                    <a:pt x="31144" y="489334"/>
                  </a:cubicBezTo>
                  <a:cubicBezTo>
                    <a:pt x="14740" y="529815"/>
                    <a:pt x="5743" y="518173"/>
                    <a:pt x="4156" y="525846"/>
                  </a:cubicBezTo>
                  <a:cubicBezTo>
                    <a:pt x="2569" y="533519"/>
                    <a:pt x="21619" y="535371"/>
                    <a:pt x="21619" y="535371"/>
                  </a:cubicBezTo>
                  <a:cubicBezTo>
                    <a:pt x="34054" y="542250"/>
                    <a:pt x="59984" y="559977"/>
                    <a:pt x="78769" y="567121"/>
                  </a:cubicBezTo>
                  <a:cubicBezTo>
                    <a:pt x="97554" y="574265"/>
                    <a:pt x="130098" y="577440"/>
                    <a:pt x="134331" y="578234"/>
                  </a:cubicBezTo>
                  <a:cubicBezTo>
                    <a:pt x="138564" y="579028"/>
                    <a:pt x="126129" y="580880"/>
                    <a:pt x="104169" y="571884"/>
                  </a:cubicBezTo>
                  <a:cubicBezTo>
                    <a:pt x="82209" y="562888"/>
                    <a:pt x="13417" y="543309"/>
                    <a:pt x="2569" y="524259"/>
                  </a:cubicBezTo>
                  <a:cubicBezTo>
                    <a:pt x="-8279" y="505209"/>
                    <a:pt x="17385" y="518174"/>
                    <a:pt x="39081" y="457584"/>
                  </a:cubicBezTo>
                  <a:cubicBezTo>
                    <a:pt x="60777" y="396994"/>
                    <a:pt x="115282" y="223163"/>
                    <a:pt x="132744" y="160721"/>
                  </a:cubicBezTo>
                  <a:cubicBezTo>
                    <a:pt x="150206" y="98279"/>
                    <a:pt x="141210" y="106482"/>
                    <a:pt x="143856" y="82934"/>
                  </a:cubicBezTo>
                  <a:cubicBezTo>
                    <a:pt x="146502" y="59386"/>
                    <a:pt x="185925" y="5411"/>
                    <a:pt x="180369" y="3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3F07D94A-7B41-4325-88BA-B187742A6BB6}"/>
                </a:ext>
              </a:extLst>
            </p:cNvPr>
            <p:cNvSpPr/>
            <p:nvPr/>
          </p:nvSpPr>
          <p:spPr>
            <a:xfrm>
              <a:off x="5156044" y="5413328"/>
              <a:ext cx="289180" cy="866786"/>
            </a:xfrm>
            <a:custGeom>
              <a:avLst/>
              <a:gdLst>
                <a:gd name="connsiteX0" fmla="*/ 156 w 289180"/>
                <a:gd name="connsiteY0" fmla="*/ 865235 h 866786"/>
                <a:gd name="connsiteX1" fmla="*/ 92231 w 289180"/>
                <a:gd name="connsiteY1" fmla="*/ 490585 h 866786"/>
                <a:gd name="connsiteX2" fmla="*/ 249394 w 289180"/>
                <a:gd name="connsiteY2" fmla="*/ 57197 h 866786"/>
                <a:gd name="connsiteX3" fmla="*/ 262094 w 289180"/>
                <a:gd name="connsiteY3" fmla="*/ 25447 h 866786"/>
                <a:gd name="connsiteX4" fmla="*/ 289081 w 289180"/>
                <a:gd name="connsiteY4" fmla="*/ 47 h 866786"/>
                <a:gd name="connsiteX5" fmla="*/ 270031 w 289180"/>
                <a:gd name="connsiteY5" fmla="*/ 31797 h 866786"/>
                <a:gd name="connsiteX6" fmla="*/ 239869 w 289180"/>
                <a:gd name="connsiteY6" fmla="*/ 98472 h 866786"/>
                <a:gd name="connsiteX7" fmla="*/ 74769 w 289180"/>
                <a:gd name="connsiteY7" fmla="*/ 603297 h 866786"/>
                <a:gd name="connsiteX8" fmla="*/ 156 w 289180"/>
                <a:gd name="connsiteY8" fmla="*/ 865235 h 86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180" h="866786">
                  <a:moveTo>
                    <a:pt x="156" y="865235"/>
                  </a:moveTo>
                  <a:cubicBezTo>
                    <a:pt x="3066" y="846450"/>
                    <a:pt x="50691" y="625258"/>
                    <a:pt x="92231" y="490585"/>
                  </a:cubicBezTo>
                  <a:cubicBezTo>
                    <a:pt x="133771" y="355912"/>
                    <a:pt x="221084" y="134720"/>
                    <a:pt x="249394" y="57197"/>
                  </a:cubicBezTo>
                  <a:cubicBezTo>
                    <a:pt x="277704" y="-20326"/>
                    <a:pt x="255480" y="34972"/>
                    <a:pt x="262094" y="25447"/>
                  </a:cubicBezTo>
                  <a:cubicBezTo>
                    <a:pt x="268708" y="15922"/>
                    <a:pt x="287758" y="-1011"/>
                    <a:pt x="289081" y="47"/>
                  </a:cubicBezTo>
                  <a:cubicBezTo>
                    <a:pt x="290404" y="1105"/>
                    <a:pt x="278233" y="15393"/>
                    <a:pt x="270031" y="31797"/>
                  </a:cubicBezTo>
                  <a:cubicBezTo>
                    <a:pt x="261829" y="48201"/>
                    <a:pt x="272413" y="3222"/>
                    <a:pt x="239869" y="98472"/>
                  </a:cubicBezTo>
                  <a:cubicBezTo>
                    <a:pt x="207325" y="193722"/>
                    <a:pt x="114192" y="478149"/>
                    <a:pt x="74769" y="603297"/>
                  </a:cubicBezTo>
                  <a:cubicBezTo>
                    <a:pt x="35346" y="728445"/>
                    <a:pt x="-2754" y="884020"/>
                    <a:pt x="156" y="865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5F5C3417-6727-468E-B6EC-2EDB098ABF29}"/>
                </a:ext>
              </a:extLst>
            </p:cNvPr>
            <p:cNvSpPr/>
            <p:nvPr/>
          </p:nvSpPr>
          <p:spPr>
            <a:xfrm>
              <a:off x="5168649" y="5400186"/>
              <a:ext cx="319504" cy="866830"/>
            </a:xfrm>
            <a:custGeom>
              <a:avLst/>
              <a:gdLst>
                <a:gd name="connsiteX0" fmla="*/ 251 w 319504"/>
                <a:gd name="connsiteY0" fmla="*/ 865677 h 866830"/>
                <a:gd name="connsiteX1" fmla="*/ 87564 w 319504"/>
                <a:gd name="connsiteY1" fmla="*/ 618027 h 866830"/>
                <a:gd name="connsiteX2" fmla="*/ 286001 w 319504"/>
                <a:gd name="connsiteY2" fmla="*/ 44939 h 866830"/>
                <a:gd name="connsiteX3" fmla="*/ 297114 w 319504"/>
                <a:gd name="connsiteY3" fmla="*/ 35414 h 866830"/>
                <a:gd name="connsiteX4" fmla="*/ 319339 w 319504"/>
                <a:gd name="connsiteY4" fmla="*/ 24302 h 866830"/>
                <a:gd name="connsiteX5" fmla="*/ 284414 w 319504"/>
                <a:gd name="connsiteY5" fmla="*/ 62402 h 866830"/>
                <a:gd name="connsiteX6" fmla="*/ 111376 w 319504"/>
                <a:gd name="connsiteY6" fmla="*/ 530714 h 866830"/>
                <a:gd name="connsiteX7" fmla="*/ 251 w 319504"/>
                <a:gd name="connsiteY7" fmla="*/ 865677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04" h="866830">
                  <a:moveTo>
                    <a:pt x="251" y="865677"/>
                  </a:moveTo>
                  <a:cubicBezTo>
                    <a:pt x="-3718" y="880229"/>
                    <a:pt x="39939" y="754817"/>
                    <a:pt x="87564" y="618027"/>
                  </a:cubicBezTo>
                  <a:cubicBezTo>
                    <a:pt x="135189" y="481237"/>
                    <a:pt x="251076" y="142041"/>
                    <a:pt x="286001" y="44939"/>
                  </a:cubicBezTo>
                  <a:cubicBezTo>
                    <a:pt x="320926" y="-52163"/>
                    <a:pt x="291558" y="38853"/>
                    <a:pt x="297114" y="35414"/>
                  </a:cubicBezTo>
                  <a:cubicBezTo>
                    <a:pt x="302670" y="31974"/>
                    <a:pt x="321456" y="19804"/>
                    <a:pt x="319339" y="24302"/>
                  </a:cubicBezTo>
                  <a:cubicBezTo>
                    <a:pt x="317222" y="28800"/>
                    <a:pt x="319074" y="-22000"/>
                    <a:pt x="284414" y="62402"/>
                  </a:cubicBezTo>
                  <a:cubicBezTo>
                    <a:pt x="249754" y="146804"/>
                    <a:pt x="159795" y="398952"/>
                    <a:pt x="111376" y="530714"/>
                  </a:cubicBezTo>
                  <a:cubicBezTo>
                    <a:pt x="62957" y="662476"/>
                    <a:pt x="4220" y="851125"/>
                    <a:pt x="251" y="8656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89155BE0-224D-47A1-943E-D3DD45C64578}"/>
                </a:ext>
              </a:extLst>
            </p:cNvPr>
            <p:cNvSpPr/>
            <p:nvPr/>
          </p:nvSpPr>
          <p:spPr>
            <a:xfrm>
              <a:off x="5099418" y="6403936"/>
              <a:ext cx="105462" cy="66911"/>
            </a:xfrm>
            <a:custGeom>
              <a:avLst/>
              <a:gdLst>
                <a:gd name="connsiteX0" fmla="*/ 2807 w 105462"/>
                <a:gd name="connsiteY0" fmla="*/ 39 h 66911"/>
                <a:gd name="connsiteX1" fmla="*/ 102820 w 105462"/>
                <a:gd name="connsiteY1" fmla="*/ 61952 h 66911"/>
                <a:gd name="connsiteX2" fmla="*/ 72657 w 105462"/>
                <a:gd name="connsiteY2" fmla="*/ 61952 h 66911"/>
                <a:gd name="connsiteX3" fmla="*/ 31382 w 105462"/>
                <a:gd name="connsiteY3" fmla="*/ 52427 h 66911"/>
                <a:gd name="connsiteX4" fmla="*/ 2807 w 105462"/>
                <a:gd name="connsiteY4" fmla="*/ 39 h 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62" h="66911">
                  <a:moveTo>
                    <a:pt x="2807" y="39"/>
                  </a:moveTo>
                  <a:cubicBezTo>
                    <a:pt x="14713" y="1626"/>
                    <a:pt x="91178" y="51633"/>
                    <a:pt x="102820" y="61952"/>
                  </a:cubicBezTo>
                  <a:cubicBezTo>
                    <a:pt x="114462" y="72271"/>
                    <a:pt x="84563" y="63539"/>
                    <a:pt x="72657" y="61952"/>
                  </a:cubicBezTo>
                  <a:cubicBezTo>
                    <a:pt x="60751" y="60365"/>
                    <a:pt x="42759" y="60100"/>
                    <a:pt x="31382" y="52427"/>
                  </a:cubicBezTo>
                  <a:cubicBezTo>
                    <a:pt x="20005" y="44754"/>
                    <a:pt x="-9099" y="-1548"/>
                    <a:pt x="2807" y="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CC640F33-7C54-411E-957B-915D50CED340}"/>
                </a:ext>
              </a:extLst>
            </p:cNvPr>
            <p:cNvSpPr/>
            <p:nvPr/>
          </p:nvSpPr>
          <p:spPr>
            <a:xfrm>
              <a:off x="4984724" y="6452918"/>
              <a:ext cx="162411" cy="379627"/>
            </a:xfrm>
            <a:custGeom>
              <a:avLst/>
              <a:gdLst>
                <a:gd name="connsiteX0" fmla="*/ 161951 w 162411"/>
                <a:gd name="connsiteY0" fmla="*/ 1857 h 379627"/>
                <a:gd name="connsiteX1" fmla="*/ 12726 w 162411"/>
                <a:gd name="connsiteY1" fmla="*/ 354282 h 379627"/>
                <a:gd name="connsiteX2" fmla="*/ 9551 w 162411"/>
                <a:gd name="connsiteY2" fmla="*/ 344757 h 379627"/>
                <a:gd name="connsiteX3" fmla="*/ 25426 w 162411"/>
                <a:gd name="connsiteY3" fmla="*/ 289195 h 379627"/>
                <a:gd name="connsiteX4" fmla="*/ 58764 w 162411"/>
                <a:gd name="connsiteY4" fmla="*/ 217757 h 379627"/>
                <a:gd name="connsiteX5" fmla="*/ 161951 w 162411"/>
                <a:gd name="connsiteY5" fmla="*/ 1857 h 37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411" h="379627">
                  <a:moveTo>
                    <a:pt x="161951" y="1857"/>
                  </a:moveTo>
                  <a:cubicBezTo>
                    <a:pt x="154278" y="24611"/>
                    <a:pt x="38126" y="297132"/>
                    <a:pt x="12726" y="354282"/>
                  </a:cubicBezTo>
                  <a:cubicBezTo>
                    <a:pt x="-12674" y="411432"/>
                    <a:pt x="7434" y="355605"/>
                    <a:pt x="9551" y="344757"/>
                  </a:cubicBezTo>
                  <a:cubicBezTo>
                    <a:pt x="11668" y="333909"/>
                    <a:pt x="17224" y="310362"/>
                    <a:pt x="25426" y="289195"/>
                  </a:cubicBezTo>
                  <a:cubicBezTo>
                    <a:pt x="33628" y="268028"/>
                    <a:pt x="38391" y="263530"/>
                    <a:pt x="58764" y="217757"/>
                  </a:cubicBezTo>
                  <a:cubicBezTo>
                    <a:pt x="79137" y="171984"/>
                    <a:pt x="169624" y="-20897"/>
                    <a:pt x="161951" y="18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30D208FB-65AA-499B-B3EE-922DE615F23D}"/>
                </a:ext>
              </a:extLst>
            </p:cNvPr>
            <p:cNvSpPr/>
            <p:nvPr/>
          </p:nvSpPr>
          <p:spPr>
            <a:xfrm>
              <a:off x="5070475" y="6461125"/>
              <a:ext cx="88945" cy="41368"/>
            </a:xfrm>
            <a:custGeom>
              <a:avLst/>
              <a:gdLst>
                <a:gd name="connsiteX0" fmla="*/ 0 w 88945"/>
                <a:gd name="connsiteY0" fmla="*/ 0 h 41368"/>
                <a:gd name="connsiteX1" fmla="*/ 88900 w 88945"/>
                <a:gd name="connsiteY1" fmla="*/ 41275 h 41368"/>
                <a:gd name="connsiteX2" fmla="*/ 0 w 88945"/>
                <a:gd name="connsiteY2" fmla="*/ 0 h 4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45" h="41368">
                  <a:moveTo>
                    <a:pt x="0" y="0"/>
                  </a:moveTo>
                  <a:cubicBezTo>
                    <a:pt x="0" y="0"/>
                    <a:pt x="86519" y="38894"/>
                    <a:pt x="88900" y="41275"/>
                  </a:cubicBezTo>
                  <a:cubicBezTo>
                    <a:pt x="91281" y="43656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DCE0E368-4BD2-4845-AA23-1E9C479DB680}"/>
                </a:ext>
              </a:extLst>
            </p:cNvPr>
            <p:cNvSpPr/>
            <p:nvPr/>
          </p:nvSpPr>
          <p:spPr>
            <a:xfrm>
              <a:off x="5076255" y="6464296"/>
              <a:ext cx="99269" cy="59809"/>
            </a:xfrm>
            <a:custGeom>
              <a:avLst/>
              <a:gdLst>
                <a:gd name="connsiteX0" fmla="*/ 570 w 99269"/>
                <a:gd name="connsiteY0" fmla="*/ 4 h 59809"/>
                <a:gd name="connsiteX1" fmla="*/ 97408 w 99269"/>
                <a:gd name="connsiteY1" fmla="*/ 55567 h 59809"/>
                <a:gd name="connsiteX2" fmla="*/ 59308 w 99269"/>
                <a:gd name="connsiteY2" fmla="*/ 52392 h 59809"/>
                <a:gd name="connsiteX3" fmla="*/ 570 w 99269"/>
                <a:gd name="connsiteY3" fmla="*/ 4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69" h="59809">
                  <a:moveTo>
                    <a:pt x="570" y="4"/>
                  </a:moveTo>
                  <a:cubicBezTo>
                    <a:pt x="6920" y="533"/>
                    <a:pt x="87618" y="46836"/>
                    <a:pt x="97408" y="55567"/>
                  </a:cubicBezTo>
                  <a:cubicBezTo>
                    <a:pt x="107198" y="64298"/>
                    <a:pt x="75977" y="57684"/>
                    <a:pt x="59308" y="52392"/>
                  </a:cubicBezTo>
                  <a:cubicBezTo>
                    <a:pt x="42639" y="47100"/>
                    <a:pt x="-5780" y="-525"/>
                    <a:pt x="570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1E56F1A8-FB1B-4575-9431-86DB65B6139B}"/>
                </a:ext>
              </a:extLst>
            </p:cNvPr>
            <p:cNvSpPr/>
            <p:nvPr/>
          </p:nvSpPr>
          <p:spPr>
            <a:xfrm>
              <a:off x="5068863" y="6507101"/>
              <a:ext cx="85970" cy="55624"/>
            </a:xfrm>
            <a:custGeom>
              <a:avLst/>
              <a:gdLst>
                <a:gd name="connsiteX0" fmla="*/ 25 w 85970"/>
                <a:gd name="connsiteY0" fmla="*/ 62 h 55624"/>
                <a:gd name="connsiteX1" fmla="*/ 68287 w 85970"/>
                <a:gd name="connsiteY1" fmla="*/ 44512 h 55624"/>
                <a:gd name="connsiteX2" fmla="*/ 85750 w 85970"/>
                <a:gd name="connsiteY2" fmla="*/ 38162 h 55624"/>
                <a:gd name="connsiteX3" fmla="*/ 60350 w 85970"/>
                <a:gd name="connsiteY3" fmla="*/ 55624 h 55624"/>
                <a:gd name="connsiteX4" fmla="*/ 25 w 85970"/>
                <a:gd name="connsiteY4" fmla="*/ 62 h 5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70" h="55624">
                  <a:moveTo>
                    <a:pt x="25" y="62"/>
                  </a:moveTo>
                  <a:cubicBezTo>
                    <a:pt x="1348" y="-1790"/>
                    <a:pt x="53999" y="38162"/>
                    <a:pt x="68287" y="44512"/>
                  </a:cubicBezTo>
                  <a:cubicBezTo>
                    <a:pt x="82575" y="50862"/>
                    <a:pt x="87073" y="36310"/>
                    <a:pt x="85750" y="38162"/>
                  </a:cubicBezTo>
                  <a:cubicBezTo>
                    <a:pt x="84427" y="40014"/>
                    <a:pt x="71727" y="55360"/>
                    <a:pt x="60350" y="55624"/>
                  </a:cubicBezTo>
                  <a:cubicBezTo>
                    <a:pt x="48973" y="55888"/>
                    <a:pt x="-1298" y="1914"/>
                    <a:pt x="25" y="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3D237291-E462-4630-BDF9-1D945BCCC43F}"/>
                </a:ext>
              </a:extLst>
            </p:cNvPr>
            <p:cNvSpPr/>
            <p:nvPr/>
          </p:nvSpPr>
          <p:spPr>
            <a:xfrm>
              <a:off x="5057036" y="6549960"/>
              <a:ext cx="76989" cy="42939"/>
            </a:xfrm>
            <a:custGeom>
              <a:avLst/>
              <a:gdLst>
                <a:gd name="connsiteX0" fmla="*/ 739 w 76989"/>
                <a:gd name="connsiteY0" fmla="*/ 65 h 42939"/>
                <a:gd name="connsiteX1" fmla="*/ 40427 w 76989"/>
                <a:gd name="connsiteY1" fmla="*/ 33403 h 42939"/>
                <a:gd name="connsiteX2" fmla="*/ 76939 w 76989"/>
                <a:gd name="connsiteY2" fmla="*/ 42928 h 42939"/>
                <a:gd name="connsiteX3" fmla="*/ 739 w 76989"/>
                <a:gd name="connsiteY3" fmla="*/ 65 h 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9" h="42939">
                  <a:moveTo>
                    <a:pt x="739" y="65"/>
                  </a:moveTo>
                  <a:cubicBezTo>
                    <a:pt x="-5346" y="-1522"/>
                    <a:pt x="27727" y="26259"/>
                    <a:pt x="40427" y="33403"/>
                  </a:cubicBezTo>
                  <a:cubicBezTo>
                    <a:pt x="53127" y="40547"/>
                    <a:pt x="78262" y="42134"/>
                    <a:pt x="76939" y="42928"/>
                  </a:cubicBezTo>
                  <a:cubicBezTo>
                    <a:pt x="75616" y="43722"/>
                    <a:pt x="6824" y="1652"/>
                    <a:pt x="739" y="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6A1BF487-6412-4FCC-9935-493AD7A8EC20}"/>
                </a:ext>
              </a:extLst>
            </p:cNvPr>
            <p:cNvSpPr/>
            <p:nvPr/>
          </p:nvSpPr>
          <p:spPr>
            <a:xfrm>
              <a:off x="5048202" y="6594391"/>
              <a:ext cx="71598" cy="46123"/>
            </a:xfrm>
            <a:custGeom>
              <a:avLst/>
              <a:gdLst>
                <a:gd name="connsiteX0" fmla="*/ 48 w 71598"/>
                <a:gd name="connsiteY0" fmla="*/ 84 h 46123"/>
                <a:gd name="connsiteX1" fmla="*/ 68311 w 71598"/>
                <a:gd name="connsiteY1" fmla="*/ 35009 h 46123"/>
                <a:gd name="connsiteX2" fmla="*/ 57198 w 71598"/>
                <a:gd name="connsiteY2" fmla="*/ 46122 h 46123"/>
                <a:gd name="connsiteX3" fmla="*/ 48 w 71598"/>
                <a:gd name="connsiteY3" fmla="*/ 84 h 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98" h="46123">
                  <a:moveTo>
                    <a:pt x="48" y="84"/>
                  </a:moveTo>
                  <a:cubicBezTo>
                    <a:pt x="1900" y="-1768"/>
                    <a:pt x="58786" y="27336"/>
                    <a:pt x="68311" y="35009"/>
                  </a:cubicBezTo>
                  <a:cubicBezTo>
                    <a:pt x="77836" y="42682"/>
                    <a:pt x="64342" y="45857"/>
                    <a:pt x="57198" y="46122"/>
                  </a:cubicBezTo>
                  <a:cubicBezTo>
                    <a:pt x="50054" y="46387"/>
                    <a:pt x="-1804" y="1936"/>
                    <a:pt x="48" y="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3D7C5B39-997D-49E3-AB24-967F2A338BD8}"/>
                </a:ext>
              </a:extLst>
            </p:cNvPr>
            <p:cNvSpPr/>
            <p:nvPr/>
          </p:nvSpPr>
          <p:spPr>
            <a:xfrm>
              <a:off x="5025931" y="6635670"/>
              <a:ext cx="74707" cy="38180"/>
            </a:xfrm>
            <a:custGeom>
              <a:avLst/>
              <a:gdLst>
                <a:gd name="connsiteX0" fmla="*/ 74707 w 74707"/>
                <a:gd name="connsiteY0" fmla="*/ 38180 h 38180"/>
                <a:gd name="connsiteX1" fmla="*/ 94 w 74707"/>
                <a:gd name="connsiteY1" fmla="*/ 80 h 38180"/>
                <a:gd name="connsiteX2" fmla="*/ 74707 w 74707"/>
                <a:gd name="connsiteY2" fmla="*/ 38180 h 3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707" h="38180">
                  <a:moveTo>
                    <a:pt x="74707" y="38180"/>
                  </a:moveTo>
                  <a:cubicBezTo>
                    <a:pt x="74707" y="38180"/>
                    <a:pt x="3269" y="-2037"/>
                    <a:pt x="94" y="80"/>
                  </a:cubicBezTo>
                  <a:cubicBezTo>
                    <a:pt x="-3081" y="2197"/>
                    <a:pt x="74707" y="38180"/>
                    <a:pt x="74707" y="38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BCF98FF3-C102-43F1-9D07-58237D95D57E}"/>
                </a:ext>
              </a:extLst>
            </p:cNvPr>
            <p:cNvSpPr/>
            <p:nvPr/>
          </p:nvSpPr>
          <p:spPr>
            <a:xfrm>
              <a:off x="5001152" y="6675422"/>
              <a:ext cx="88910" cy="45959"/>
            </a:xfrm>
            <a:custGeom>
              <a:avLst/>
              <a:gdLst>
                <a:gd name="connsiteX0" fmla="*/ 88373 w 88910"/>
                <a:gd name="connsiteY0" fmla="*/ 44466 h 45959"/>
                <a:gd name="connsiteX1" fmla="*/ 37573 w 88910"/>
                <a:gd name="connsiteY1" fmla="*/ 34941 h 45959"/>
                <a:gd name="connsiteX2" fmla="*/ 7411 w 88910"/>
                <a:gd name="connsiteY2" fmla="*/ 16 h 45959"/>
                <a:gd name="connsiteX3" fmla="*/ 2648 w 88910"/>
                <a:gd name="connsiteY3" fmla="*/ 39703 h 45959"/>
                <a:gd name="connsiteX4" fmla="*/ 88373 w 88910"/>
                <a:gd name="connsiteY4" fmla="*/ 44466 h 4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10" h="45959">
                  <a:moveTo>
                    <a:pt x="88373" y="44466"/>
                  </a:moveTo>
                  <a:cubicBezTo>
                    <a:pt x="94194" y="43672"/>
                    <a:pt x="51067" y="42349"/>
                    <a:pt x="37573" y="34941"/>
                  </a:cubicBezTo>
                  <a:cubicBezTo>
                    <a:pt x="24079" y="27533"/>
                    <a:pt x="13232" y="-778"/>
                    <a:pt x="7411" y="16"/>
                  </a:cubicBezTo>
                  <a:cubicBezTo>
                    <a:pt x="1590" y="810"/>
                    <a:pt x="-3173" y="30178"/>
                    <a:pt x="2648" y="39703"/>
                  </a:cubicBezTo>
                  <a:cubicBezTo>
                    <a:pt x="8469" y="49228"/>
                    <a:pt x="82552" y="45260"/>
                    <a:pt x="88373" y="444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689FF63E-07C8-4A63-B999-7100FBDA2BF8}"/>
                </a:ext>
              </a:extLst>
            </p:cNvPr>
            <p:cNvSpPr/>
            <p:nvPr/>
          </p:nvSpPr>
          <p:spPr>
            <a:xfrm>
              <a:off x="4984709" y="6743424"/>
              <a:ext cx="100065" cy="26959"/>
            </a:xfrm>
            <a:custGeom>
              <a:avLst/>
              <a:gdLst>
                <a:gd name="connsiteX0" fmla="*/ 100054 w 100065"/>
                <a:gd name="connsiteY0" fmla="*/ 12976 h 26959"/>
                <a:gd name="connsiteX1" fmla="*/ 7979 w 100065"/>
                <a:gd name="connsiteY1" fmla="*/ 276 h 26959"/>
                <a:gd name="connsiteX2" fmla="*/ 14329 w 100065"/>
                <a:gd name="connsiteY2" fmla="*/ 25676 h 26959"/>
                <a:gd name="connsiteX3" fmla="*/ 100054 w 100065"/>
                <a:gd name="connsiteY3" fmla="*/ 12976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65" h="26959">
                  <a:moveTo>
                    <a:pt x="100054" y="12976"/>
                  </a:moveTo>
                  <a:cubicBezTo>
                    <a:pt x="98996" y="8743"/>
                    <a:pt x="22266" y="-1841"/>
                    <a:pt x="7979" y="276"/>
                  </a:cubicBezTo>
                  <a:cubicBezTo>
                    <a:pt x="-6309" y="2393"/>
                    <a:pt x="306" y="20120"/>
                    <a:pt x="14329" y="25676"/>
                  </a:cubicBezTo>
                  <a:cubicBezTo>
                    <a:pt x="28352" y="31232"/>
                    <a:pt x="101112" y="17209"/>
                    <a:pt x="100054" y="129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DB38AD79-71E4-47BC-8412-B1613392FF5E}"/>
                </a:ext>
              </a:extLst>
            </p:cNvPr>
            <p:cNvSpPr/>
            <p:nvPr/>
          </p:nvSpPr>
          <p:spPr>
            <a:xfrm>
              <a:off x="4973606" y="6788054"/>
              <a:ext cx="84254" cy="27111"/>
            </a:xfrm>
            <a:custGeom>
              <a:avLst/>
              <a:gdLst>
                <a:gd name="connsiteX0" fmla="*/ 32 w 84254"/>
                <a:gd name="connsiteY0" fmla="*/ 15971 h 27111"/>
                <a:gd name="connsiteX1" fmla="*/ 57182 w 84254"/>
                <a:gd name="connsiteY1" fmla="*/ 27084 h 27111"/>
                <a:gd name="connsiteX2" fmla="*/ 84169 w 84254"/>
                <a:gd name="connsiteY2" fmla="*/ 12796 h 27111"/>
                <a:gd name="connsiteX3" fmla="*/ 49244 w 84254"/>
                <a:gd name="connsiteY3" fmla="*/ 96 h 27111"/>
                <a:gd name="connsiteX4" fmla="*/ 32 w 84254"/>
                <a:gd name="connsiteY4" fmla="*/ 15971 h 2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54" h="27111">
                  <a:moveTo>
                    <a:pt x="32" y="15971"/>
                  </a:moveTo>
                  <a:cubicBezTo>
                    <a:pt x="1355" y="20469"/>
                    <a:pt x="43159" y="27613"/>
                    <a:pt x="57182" y="27084"/>
                  </a:cubicBezTo>
                  <a:cubicBezTo>
                    <a:pt x="71205" y="26555"/>
                    <a:pt x="85492" y="17294"/>
                    <a:pt x="84169" y="12796"/>
                  </a:cubicBezTo>
                  <a:cubicBezTo>
                    <a:pt x="82846" y="8298"/>
                    <a:pt x="60886" y="1419"/>
                    <a:pt x="49244" y="96"/>
                  </a:cubicBezTo>
                  <a:cubicBezTo>
                    <a:pt x="37602" y="-1227"/>
                    <a:pt x="-1291" y="11473"/>
                    <a:pt x="32" y="159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01232D43-47C3-4835-AE39-28B48C72451A}"/>
                </a:ext>
              </a:extLst>
            </p:cNvPr>
            <p:cNvSpPr/>
            <p:nvPr/>
          </p:nvSpPr>
          <p:spPr>
            <a:xfrm>
              <a:off x="4627377" y="3716270"/>
              <a:ext cx="97114" cy="55162"/>
            </a:xfrm>
            <a:custGeom>
              <a:avLst/>
              <a:gdLst>
                <a:gd name="connsiteX0" fmla="*/ 186 w 97114"/>
                <a:gd name="connsiteY0" fmla="*/ 6418 h 55162"/>
                <a:gd name="connsiteX1" fmla="*/ 52573 w 97114"/>
                <a:gd name="connsiteY1" fmla="*/ 1655 h 55162"/>
                <a:gd name="connsiteX2" fmla="*/ 63686 w 97114"/>
                <a:gd name="connsiteY2" fmla="*/ 38168 h 55162"/>
                <a:gd name="connsiteX3" fmla="*/ 52573 w 97114"/>
                <a:gd name="connsiteY3" fmla="*/ 52455 h 55162"/>
                <a:gd name="connsiteX4" fmla="*/ 27173 w 97114"/>
                <a:gd name="connsiteY4" fmla="*/ 54043 h 55162"/>
                <a:gd name="connsiteX5" fmla="*/ 65273 w 97114"/>
                <a:gd name="connsiteY5" fmla="*/ 54043 h 55162"/>
                <a:gd name="connsiteX6" fmla="*/ 97023 w 97114"/>
                <a:gd name="connsiteY6" fmla="*/ 39755 h 55162"/>
                <a:gd name="connsiteX7" fmla="*/ 73211 w 97114"/>
                <a:gd name="connsiteY7" fmla="*/ 8005 h 55162"/>
                <a:gd name="connsiteX8" fmla="*/ 186 w 97114"/>
                <a:gd name="connsiteY8" fmla="*/ 6418 h 5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14" h="55162">
                  <a:moveTo>
                    <a:pt x="186" y="6418"/>
                  </a:moveTo>
                  <a:cubicBezTo>
                    <a:pt x="-3253" y="5360"/>
                    <a:pt x="41990" y="-3637"/>
                    <a:pt x="52573" y="1655"/>
                  </a:cubicBezTo>
                  <a:cubicBezTo>
                    <a:pt x="63156" y="6947"/>
                    <a:pt x="63686" y="29701"/>
                    <a:pt x="63686" y="38168"/>
                  </a:cubicBezTo>
                  <a:cubicBezTo>
                    <a:pt x="63686" y="46635"/>
                    <a:pt x="58658" y="49809"/>
                    <a:pt x="52573" y="52455"/>
                  </a:cubicBezTo>
                  <a:cubicBezTo>
                    <a:pt x="46488" y="55101"/>
                    <a:pt x="25056" y="53778"/>
                    <a:pt x="27173" y="54043"/>
                  </a:cubicBezTo>
                  <a:cubicBezTo>
                    <a:pt x="29290" y="54308"/>
                    <a:pt x="53632" y="56424"/>
                    <a:pt x="65273" y="54043"/>
                  </a:cubicBezTo>
                  <a:cubicBezTo>
                    <a:pt x="76914" y="51662"/>
                    <a:pt x="95700" y="47428"/>
                    <a:pt x="97023" y="39755"/>
                  </a:cubicBezTo>
                  <a:cubicBezTo>
                    <a:pt x="98346" y="32082"/>
                    <a:pt x="85117" y="16736"/>
                    <a:pt x="73211" y="8005"/>
                  </a:cubicBezTo>
                  <a:cubicBezTo>
                    <a:pt x="61305" y="-726"/>
                    <a:pt x="3625" y="7476"/>
                    <a:pt x="186" y="64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65F4FA0F-8E3B-43ED-AD27-0F4C979F23EF}"/>
                </a:ext>
              </a:extLst>
            </p:cNvPr>
            <p:cNvSpPr/>
            <p:nvPr/>
          </p:nvSpPr>
          <p:spPr>
            <a:xfrm>
              <a:off x="4636252" y="3786009"/>
              <a:ext cx="77264" cy="247880"/>
            </a:xfrm>
            <a:custGeom>
              <a:avLst/>
              <a:gdLst>
                <a:gd name="connsiteX0" fmla="*/ 5598 w 77264"/>
                <a:gd name="connsiteY0" fmla="*/ 179 h 247880"/>
                <a:gd name="connsiteX1" fmla="*/ 5598 w 77264"/>
                <a:gd name="connsiteY1" fmla="*/ 227191 h 247880"/>
                <a:gd name="connsiteX2" fmla="*/ 77036 w 77264"/>
                <a:gd name="connsiteY2" fmla="*/ 236716 h 247880"/>
                <a:gd name="connsiteX3" fmla="*/ 27823 w 77264"/>
                <a:gd name="connsiteY3" fmla="*/ 220841 h 247880"/>
                <a:gd name="connsiteX4" fmla="*/ 13536 w 77264"/>
                <a:gd name="connsiteY4" fmla="*/ 189091 h 247880"/>
                <a:gd name="connsiteX5" fmla="*/ 5598 w 77264"/>
                <a:gd name="connsiteY5" fmla="*/ 179 h 2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4" h="247880">
                  <a:moveTo>
                    <a:pt x="5598" y="179"/>
                  </a:moveTo>
                  <a:cubicBezTo>
                    <a:pt x="4275" y="6529"/>
                    <a:pt x="-6308" y="187768"/>
                    <a:pt x="5598" y="227191"/>
                  </a:cubicBezTo>
                  <a:cubicBezTo>
                    <a:pt x="17504" y="266614"/>
                    <a:pt x="73332" y="237774"/>
                    <a:pt x="77036" y="236716"/>
                  </a:cubicBezTo>
                  <a:cubicBezTo>
                    <a:pt x="80740" y="235658"/>
                    <a:pt x="38406" y="228778"/>
                    <a:pt x="27823" y="220841"/>
                  </a:cubicBezTo>
                  <a:cubicBezTo>
                    <a:pt x="17240" y="212904"/>
                    <a:pt x="18034" y="220312"/>
                    <a:pt x="13536" y="189091"/>
                  </a:cubicBezTo>
                  <a:cubicBezTo>
                    <a:pt x="9038" y="157870"/>
                    <a:pt x="6921" y="-6171"/>
                    <a:pt x="5598" y="1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DC22249C-8BC0-4B25-90FD-09FAA8F3B6EE}"/>
                </a:ext>
              </a:extLst>
            </p:cNvPr>
            <p:cNvSpPr/>
            <p:nvPr/>
          </p:nvSpPr>
          <p:spPr>
            <a:xfrm>
              <a:off x="4648482" y="3798347"/>
              <a:ext cx="512603" cy="357938"/>
            </a:xfrm>
            <a:custGeom>
              <a:avLst/>
              <a:gdLst>
                <a:gd name="connsiteX0" fmla="*/ 1306 w 512603"/>
                <a:gd name="connsiteY0" fmla="*/ 541 h 357938"/>
                <a:gd name="connsiteX1" fmla="*/ 56868 w 512603"/>
                <a:gd name="connsiteY1" fmla="*/ 221203 h 357938"/>
                <a:gd name="connsiteX2" fmla="*/ 125131 w 512603"/>
                <a:gd name="connsiteY2" fmla="*/ 297403 h 357938"/>
                <a:gd name="connsiteX3" fmla="*/ 231493 w 512603"/>
                <a:gd name="connsiteY3" fmla="*/ 325978 h 357938"/>
                <a:gd name="connsiteX4" fmla="*/ 423581 w 512603"/>
                <a:gd name="connsiteY4" fmla="*/ 343441 h 357938"/>
                <a:gd name="connsiteX5" fmla="*/ 512481 w 512603"/>
                <a:gd name="connsiteY5" fmla="*/ 357728 h 357938"/>
                <a:gd name="connsiteX6" fmla="*/ 441043 w 512603"/>
                <a:gd name="connsiteY6" fmla="*/ 332328 h 357938"/>
                <a:gd name="connsiteX7" fmla="*/ 363256 w 512603"/>
                <a:gd name="connsiteY7" fmla="*/ 348203 h 357938"/>
                <a:gd name="connsiteX8" fmla="*/ 110843 w 512603"/>
                <a:gd name="connsiteY8" fmla="*/ 302166 h 357938"/>
                <a:gd name="connsiteX9" fmla="*/ 48931 w 512603"/>
                <a:gd name="connsiteY9" fmla="*/ 245016 h 357938"/>
                <a:gd name="connsiteX10" fmla="*/ 20356 w 512603"/>
                <a:gd name="connsiteY10" fmla="*/ 160878 h 357938"/>
                <a:gd name="connsiteX11" fmla="*/ 1306 w 512603"/>
                <a:gd name="connsiteY11" fmla="*/ 541 h 3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603" h="357938">
                  <a:moveTo>
                    <a:pt x="1306" y="541"/>
                  </a:moveTo>
                  <a:cubicBezTo>
                    <a:pt x="7391" y="10595"/>
                    <a:pt x="36230" y="171726"/>
                    <a:pt x="56868" y="221203"/>
                  </a:cubicBezTo>
                  <a:cubicBezTo>
                    <a:pt x="77506" y="270680"/>
                    <a:pt x="96027" y="279940"/>
                    <a:pt x="125131" y="297403"/>
                  </a:cubicBezTo>
                  <a:cubicBezTo>
                    <a:pt x="154235" y="314866"/>
                    <a:pt x="181751" y="318305"/>
                    <a:pt x="231493" y="325978"/>
                  </a:cubicBezTo>
                  <a:cubicBezTo>
                    <a:pt x="281235" y="333651"/>
                    <a:pt x="376750" y="338149"/>
                    <a:pt x="423581" y="343441"/>
                  </a:cubicBezTo>
                  <a:cubicBezTo>
                    <a:pt x="470412" y="348733"/>
                    <a:pt x="509571" y="359580"/>
                    <a:pt x="512481" y="357728"/>
                  </a:cubicBezTo>
                  <a:cubicBezTo>
                    <a:pt x="515391" y="355876"/>
                    <a:pt x="465914" y="333916"/>
                    <a:pt x="441043" y="332328"/>
                  </a:cubicBezTo>
                  <a:cubicBezTo>
                    <a:pt x="416172" y="330741"/>
                    <a:pt x="418289" y="353230"/>
                    <a:pt x="363256" y="348203"/>
                  </a:cubicBezTo>
                  <a:cubicBezTo>
                    <a:pt x="308223" y="343176"/>
                    <a:pt x="163230" y="319364"/>
                    <a:pt x="110843" y="302166"/>
                  </a:cubicBezTo>
                  <a:cubicBezTo>
                    <a:pt x="58456" y="284968"/>
                    <a:pt x="64012" y="268564"/>
                    <a:pt x="48931" y="245016"/>
                  </a:cubicBezTo>
                  <a:cubicBezTo>
                    <a:pt x="33850" y="221468"/>
                    <a:pt x="28823" y="198449"/>
                    <a:pt x="20356" y="160878"/>
                  </a:cubicBezTo>
                  <a:cubicBezTo>
                    <a:pt x="11889" y="123307"/>
                    <a:pt x="-4779" y="-9513"/>
                    <a:pt x="1306" y="5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068BD100-1BA2-455B-B47B-9AAE9F272600}"/>
                </a:ext>
              </a:extLst>
            </p:cNvPr>
            <p:cNvSpPr/>
            <p:nvPr/>
          </p:nvSpPr>
          <p:spPr>
            <a:xfrm>
              <a:off x="4647351" y="4021136"/>
              <a:ext cx="546967" cy="208011"/>
            </a:xfrm>
            <a:custGeom>
              <a:avLst/>
              <a:gdLst>
                <a:gd name="connsiteX0" fmla="*/ 849 w 546967"/>
                <a:gd name="connsiteY0" fmla="*/ 2 h 208011"/>
                <a:gd name="connsiteX1" fmla="*/ 102449 w 546967"/>
                <a:gd name="connsiteY1" fmla="*/ 107952 h 208011"/>
                <a:gd name="connsiteX2" fmla="*/ 300887 w 546967"/>
                <a:gd name="connsiteY2" fmla="*/ 161927 h 208011"/>
                <a:gd name="connsiteX3" fmla="*/ 445349 w 546967"/>
                <a:gd name="connsiteY3" fmla="*/ 169864 h 208011"/>
                <a:gd name="connsiteX4" fmla="*/ 529487 w 546967"/>
                <a:gd name="connsiteY4" fmla="*/ 185739 h 208011"/>
                <a:gd name="connsiteX5" fmla="*/ 537424 w 546967"/>
                <a:gd name="connsiteY5" fmla="*/ 207964 h 208011"/>
                <a:gd name="connsiteX6" fmla="*/ 546949 w 546967"/>
                <a:gd name="connsiteY6" fmla="*/ 179389 h 208011"/>
                <a:gd name="connsiteX7" fmla="*/ 539012 w 546967"/>
                <a:gd name="connsiteY7" fmla="*/ 150814 h 208011"/>
                <a:gd name="connsiteX8" fmla="*/ 513612 w 546967"/>
                <a:gd name="connsiteY8" fmla="*/ 165102 h 208011"/>
                <a:gd name="connsiteX9" fmla="*/ 338987 w 546967"/>
                <a:gd name="connsiteY9" fmla="*/ 141289 h 208011"/>
                <a:gd name="connsiteX10" fmla="*/ 154837 w 546967"/>
                <a:gd name="connsiteY10" fmla="*/ 104777 h 208011"/>
                <a:gd name="connsiteX11" fmla="*/ 849 w 546967"/>
                <a:gd name="connsiteY11" fmla="*/ 2 h 20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67" h="208011">
                  <a:moveTo>
                    <a:pt x="849" y="2"/>
                  </a:moveTo>
                  <a:cubicBezTo>
                    <a:pt x="-7882" y="531"/>
                    <a:pt x="52443" y="80964"/>
                    <a:pt x="102449" y="107952"/>
                  </a:cubicBezTo>
                  <a:cubicBezTo>
                    <a:pt x="152455" y="134940"/>
                    <a:pt x="243737" y="151608"/>
                    <a:pt x="300887" y="161927"/>
                  </a:cubicBezTo>
                  <a:cubicBezTo>
                    <a:pt x="358037" y="172246"/>
                    <a:pt x="407249" y="165895"/>
                    <a:pt x="445349" y="169864"/>
                  </a:cubicBezTo>
                  <a:cubicBezTo>
                    <a:pt x="483449" y="173833"/>
                    <a:pt x="514141" y="179389"/>
                    <a:pt x="529487" y="185739"/>
                  </a:cubicBezTo>
                  <a:cubicBezTo>
                    <a:pt x="544833" y="192089"/>
                    <a:pt x="534514" y="209022"/>
                    <a:pt x="537424" y="207964"/>
                  </a:cubicBezTo>
                  <a:cubicBezTo>
                    <a:pt x="540334" y="206906"/>
                    <a:pt x="546684" y="188914"/>
                    <a:pt x="546949" y="179389"/>
                  </a:cubicBezTo>
                  <a:cubicBezTo>
                    <a:pt x="547214" y="169864"/>
                    <a:pt x="544568" y="153195"/>
                    <a:pt x="539012" y="150814"/>
                  </a:cubicBezTo>
                  <a:cubicBezTo>
                    <a:pt x="533456" y="148433"/>
                    <a:pt x="546949" y="166689"/>
                    <a:pt x="513612" y="165102"/>
                  </a:cubicBezTo>
                  <a:cubicBezTo>
                    <a:pt x="480275" y="163515"/>
                    <a:pt x="398783" y="151343"/>
                    <a:pt x="338987" y="141289"/>
                  </a:cubicBezTo>
                  <a:cubicBezTo>
                    <a:pt x="279191" y="131235"/>
                    <a:pt x="210664" y="125414"/>
                    <a:pt x="154837" y="104777"/>
                  </a:cubicBezTo>
                  <a:cubicBezTo>
                    <a:pt x="99010" y="84140"/>
                    <a:pt x="9580" y="-527"/>
                    <a:pt x="849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3D7A0298-0961-4166-940C-2D7ABA7C10C8}"/>
                </a:ext>
              </a:extLst>
            </p:cNvPr>
            <p:cNvSpPr/>
            <p:nvPr/>
          </p:nvSpPr>
          <p:spPr>
            <a:xfrm>
              <a:off x="4814808" y="4057617"/>
              <a:ext cx="403747" cy="58889"/>
            </a:xfrm>
            <a:custGeom>
              <a:avLst/>
              <a:gdLst>
                <a:gd name="connsiteX0" fmla="*/ 80 w 403747"/>
                <a:gd name="connsiteY0" fmla="*/ 58771 h 58889"/>
                <a:gd name="connsiteX1" fmla="*/ 190580 w 403747"/>
                <a:gd name="connsiteY1" fmla="*/ 20671 h 58889"/>
                <a:gd name="connsiteX2" fmla="*/ 325517 w 403747"/>
                <a:gd name="connsiteY2" fmla="*/ 20671 h 58889"/>
                <a:gd name="connsiteX3" fmla="*/ 403305 w 403747"/>
                <a:gd name="connsiteY3" fmla="*/ 31783 h 58889"/>
                <a:gd name="connsiteX4" fmla="*/ 292180 w 403747"/>
                <a:gd name="connsiteY4" fmla="*/ 3208 h 58889"/>
                <a:gd name="connsiteX5" fmla="*/ 168355 w 403747"/>
                <a:gd name="connsiteY5" fmla="*/ 6383 h 58889"/>
                <a:gd name="connsiteX6" fmla="*/ 80 w 403747"/>
                <a:gd name="connsiteY6" fmla="*/ 58771 h 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747" h="58889">
                  <a:moveTo>
                    <a:pt x="80" y="58771"/>
                  </a:moveTo>
                  <a:cubicBezTo>
                    <a:pt x="3784" y="61152"/>
                    <a:pt x="136341" y="27021"/>
                    <a:pt x="190580" y="20671"/>
                  </a:cubicBezTo>
                  <a:cubicBezTo>
                    <a:pt x="244819" y="14321"/>
                    <a:pt x="290063" y="18819"/>
                    <a:pt x="325517" y="20671"/>
                  </a:cubicBezTo>
                  <a:cubicBezTo>
                    <a:pt x="360971" y="22523"/>
                    <a:pt x="408861" y="34694"/>
                    <a:pt x="403305" y="31783"/>
                  </a:cubicBezTo>
                  <a:cubicBezTo>
                    <a:pt x="397749" y="28872"/>
                    <a:pt x="331338" y="7441"/>
                    <a:pt x="292180" y="3208"/>
                  </a:cubicBezTo>
                  <a:cubicBezTo>
                    <a:pt x="253022" y="-1025"/>
                    <a:pt x="215715" y="-2084"/>
                    <a:pt x="168355" y="6383"/>
                  </a:cubicBezTo>
                  <a:cubicBezTo>
                    <a:pt x="120995" y="14850"/>
                    <a:pt x="-3624" y="56390"/>
                    <a:pt x="80" y="587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17DEDF4A-4054-4360-98EE-C7C358C1D06B}"/>
                </a:ext>
              </a:extLst>
            </p:cNvPr>
            <p:cNvSpPr/>
            <p:nvPr/>
          </p:nvSpPr>
          <p:spPr>
            <a:xfrm>
              <a:off x="4590346" y="4144864"/>
              <a:ext cx="192493" cy="142460"/>
            </a:xfrm>
            <a:custGeom>
              <a:avLst/>
              <a:gdLst>
                <a:gd name="connsiteX0" fmla="*/ 189617 w 192493"/>
                <a:gd name="connsiteY0" fmla="*/ 4861 h 142460"/>
                <a:gd name="connsiteX1" fmla="*/ 3879 w 192493"/>
                <a:gd name="connsiteY1" fmla="*/ 141386 h 142460"/>
                <a:gd name="connsiteX2" fmla="*/ 67379 w 192493"/>
                <a:gd name="connsiteY2" fmla="*/ 66774 h 142460"/>
                <a:gd name="connsiteX3" fmla="*/ 113417 w 192493"/>
                <a:gd name="connsiteY3" fmla="*/ 33436 h 142460"/>
                <a:gd name="connsiteX4" fmla="*/ 189617 w 192493"/>
                <a:gd name="connsiteY4" fmla="*/ 4861 h 14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93" h="142460">
                  <a:moveTo>
                    <a:pt x="189617" y="4861"/>
                  </a:moveTo>
                  <a:cubicBezTo>
                    <a:pt x="171361" y="22853"/>
                    <a:pt x="24252" y="131067"/>
                    <a:pt x="3879" y="141386"/>
                  </a:cubicBezTo>
                  <a:cubicBezTo>
                    <a:pt x="-16494" y="151705"/>
                    <a:pt x="49123" y="84766"/>
                    <a:pt x="67379" y="66774"/>
                  </a:cubicBezTo>
                  <a:cubicBezTo>
                    <a:pt x="85635" y="48782"/>
                    <a:pt x="92780" y="42961"/>
                    <a:pt x="113417" y="33436"/>
                  </a:cubicBezTo>
                  <a:cubicBezTo>
                    <a:pt x="134054" y="23911"/>
                    <a:pt x="207873" y="-13131"/>
                    <a:pt x="189617" y="486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DD12A321-ED09-4215-8DBB-A3459F297966}"/>
                </a:ext>
              </a:extLst>
            </p:cNvPr>
            <p:cNvSpPr/>
            <p:nvPr/>
          </p:nvSpPr>
          <p:spPr>
            <a:xfrm>
              <a:off x="3933780" y="4329413"/>
              <a:ext cx="591938" cy="708790"/>
            </a:xfrm>
            <a:custGeom>
              <a:avLst/>
              <a:gdLst>
                <a:gd name="connsiteX0" fmla="*/ 585833 w 591938"/>
                <a:gd name="connsiteY0" fmla="*/ 2875 h 708790"/>
                <a:gd name="connsiteX1" fmla="*/ 304845 w 591938"/>
                <a:gd name="connsiteY1" fmla="*/ 231475 h 708790"/>
                <a:gd name="connsiteX2" fmla="*/ 130220 w 591938"/>
                <a:gd name="connsiteY2" fmla="*/ 456900 h 708790"/>
                <a:gd name="connsiteX3" fmla="*/ 23858 w 591938"/>
                <a:gd name="connsiteY3" fmla="*/ 677562 h 708790"/>
                <a:gd name="connsiteX4" fmla="*/ 3220 w 591938"/>
                <a:gd name="connsiteY4" fmla="*/ 699787 h 708790"/>
                <a:gd name="connsiteX5" fmla="*/ 73070 w 591938"/>
                <a:gd name="connsiteY5" fmla="*/ 606125 h 708790"/>
                <a:gd name="connsiteX6" fmla="*/ 160383 w 591938"/>
                <a:gd name="connsiteY6" fmla="*/ 441025 h 708790"/>
                <a:gd name="connsiteX7" fmla="*/ 331833 w 591938"/>
                <a:gd name="connsiteY7" fmla="*/ 221950 h 708790"/>
                <a:gd name="connsiteX8" fmla="*/ 484233 w 591938"/>
                <a:gd name="connsiteY8" fmla="*/ 109237 h 708790"/>
                <a:gd name="connsiteX9" fmla="*/ 585833 w 591938"/>
                <a:gd name="connsiteY9" fmla="*/ 2875 h 70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938" h="708790">
                  <a:moveTo>
                    <a:pt x="585833" y="2875"/>
                  </a:moveTo>
                  <a:cubicBezTo>
                    <a:pt x="555935" y="23248"/>
                    <a:pt x="380780" y="155804"/>
                    <a:pt x="304845" y="231475"/>
                  </a:cubicBezTo>
                  <a:cubicBezTo>
                    <a:pt x="228910" y="307146"/>
                    <a:pt x="177051" y="382552"/>
                    <a:pt x="130220" y="456900"/>
                  </a:cubicBezTo>
                  <a:cubicBezTo>
                    <a:pt x="83389" y="531248"/>
                    <a:pt x="45025" y="637081"/>
                    <a:pt x="23858" y="677562"/>
                  </a:cubicBezTo>
                  <a:cubicBezTo>
                    <a:pt x="2691" y="718043"/>
                    <a:pt x="-4982" y="711693"/>
                    <a:pt x="3220" y="699787"/>
                  </a:cubicBezTo>
                  <a:cubicBezTo>
                    <a:pt x="11422" y="687881"/>
                    <a:pt x="46876" y="649252"/>
                    <a:pt x="73070" y="606125"/>
                  </a:cubicBezTo>
                  <a:cubicBezTo>
                    <a:pt x="99264" y="562998"/>
                    <a:pt x="117256" y="505054"/>
                    <a:pt x="160383" y="441025"/>
                  </a:cubicBezTo>
                  <a:cubicBezTo>
                    <a:pt x="203510" y="376996"/>
                    <a:pt x="277858" y="277248"/>
                    <a:pt x="331833" y="221950"/>
                  </a:cubicBezTo>
                  <a:cubicBezTo>
                    <a:pt x="385808" y="166652"/>
                    <a:pt x="440048" y="142575"/>
                    <a:pt x="484233" y="109237"/>
                  </a:cubicBezTo>
                  <a:cubicBezTo>
                    <a:pt x="528418" y="75899"/>
                    <a:pt x="615731" y="-17498"/>
                    <a:pt x="585833" y="28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250C33B6-C8EF-4B88-8ADD-FD37EE97CD5F}"/>
                </a:ext>
              </a:extLst>
            </p:cNvPr>
            <p:cNvSpPr/>
            <p:nvPr/>
          </p:nvSpPr>
          <p:spPr>
            <a:xfrm>
              <a:off x="3939896" y="4811215"/>
              <a:ext cx="974546" cy="225936"/>
            </a:xfrm>
            <a:custGeom>
              <a:avLst/>
              <a:gdLst>
                <a:gd name="connsiteX0" fmla="*/ 279 w 974546"/>
                <a:gd name="connsiteY0" fmla="*/ 225923 h 225936"/>
                <a:gd name="connsiteX1" fmla="*/ 324129 w 974546"/>
                <a:gd name="connsiteY1" fmla="*/ 94160 h 225936"/>
                <a:gd name="connsiteX2" fmla="*/ 711479 w 974546"/>
                <a:gd name="connsiteY2" fmla="*/ 19548 h 225936"/>
                <a:gd name="connsiteX3" fmla="*/ 943254 w 974546"/>
                <a:gd name="connsiteY3" fmla="*/ 17960 h 225936"/>
                <a:gd name="connsiteX4" fmla="*/ 962304 w 974546"/>
                <a:gd name="connsiteY4" fmla="*/ 14785 h 225936"/>
                <a:gd name="connsiteX5" fmla="*/ 849592 w 974546"/>
                <a:gd name="connsiteY5" fmla="*/ 3673 h 225936"/>
                <a:gd name="connsiteX6" fmla="*/ 279679 w 974546"/>
                <a:gd name="connsiteY6" fmla="*/ 86223 h 225936"/>
                <a:gd name="connsiteX7" fmla="*/ 279 w 974546"/>
                <a:gd name="connsiteY7" fmla="*/ 225923 h 2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546" h="225936">
                  <a:moveTo>
                    <a:pt x="279" y="225923"/>
                  </a:moveTo>
                  <a:cubicBezTo>
                    <a:pt x="7687" y="227246"/>
                    <a:pt x="205596" y="128556"/>
                    <a:pt x="324129" y="94160"/>
                  </a:cubicBezTo>
                  <a:cubicBezTo>
                    <a:pt x="442662" y="59764"/>
                    <a:pt x="608292" y="32248"/>
                    <a:pt x="711479" y="19548"/>
                  </a:cubicBezTo>
                  <a:cubicBezTo>
                    <a:pt x="814666" y="6848"/>
                    <a:pt x="901450" y="18754"/>
                    <a:pt x="943254" y="17960"/>
                  </a:cubicBezTo>
                  <a:cubicBezTo>
                    <a:pt x="985058" y="17166"/>
                    <a:pt x="977914" y="17166"/>
                    <a:pt x="962304" y="14785"/>
                  </a:cubicBezTo>
                  <a:cubicBezTo>
                    <a:pt x="946694" y="12404"/>
                    <a:pt x="963363" y="-8233"/>
                    <a:pt x="849592" y="3673"/>
                  </a:cubicBezTo>
                  <a:cubicBezTo>
                    <a:pt x="735821" y="15579"/>
                    <a:pt x="425465" y="51298"/>
                    <a:pt x="279679" y="86223"/>
                  </a:cubicBezTo>
                  <a:cubicBezTo>
                    <a:pt x="133894" y="121148"/>
                    <a:pt x="-7129" y="224600"/>
                    <a:pt x="279" y="2259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D4B5C442-663B-42C2-BC28-07287C2E74AF}"/>
                </a:ext>
              </a:extLst>
            </p:cNvPr>
            <p:cNvSpPr/>
            <p:nvPr/>
          </p:nvSpPr>
          <p:spPr>
            <a:xfrm>
              <a:off x="5035113" y="4241397"/>
              <a:ext cx="126056" cy="325846"/>
            </a:xfrm>
            <a:custGeom>
              <a:avLst/>
              <a:gdLst>
                <a:gd name="connsiteX0" fmla="*/ 125850 w 126056"/>
                <a:gd name="connsiteY0" fmla="*/ 403 h 325846"/>
                <a:gd name="connsiteX1" fmla="*/ 111562 w 126056"/>
                <a:gd name="connsiteY1" fmla="*/ 119466 h 325846"/>
                <a:gd name="connsiteX2" fmla="*/ 116325 w 126056"/>
                <a:gd name="connsiteY2" fmla="*/ 179791 h 325846"/>
                <a:gd name="connsiteX3" fmla="*/ 46475 w 126056"/>
                <a:gd name="connsiteY3" fmla="*/ 260753 h 325846"/>
                <a:gd name="connsiteX4" fmla="*/ 437 w 126056"/>
                <a:gd name="connsiteY4" fmla="*/ 325841 h 325846"/>
                <a:gd name="connsiteX5" fmla="*/ 73462 w 126056"/>
                <a:gd name="connsiteY5" fmla="*/ 263928 h 325846"/>
                <a:gd name="connsiteX6" fmla="*/ 98862 w 126056"/>
                <a:gd name="connsiteY6" fmla="*/ 197253 h 325846"/>
                <a:gd name="connsiteX7" fmla="*/ 98862 w 126056"/>
                <a:gd name="connsiteY7" fmla="*/ 163916 h 325846"/>
                <a:gd name="connsiteX8" fmla="*/ 125850 w 126056"/>
                <a:gd name="connsiteY8" fmla="*/ 403 h 3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056" h="325846">
                  <a:moveTo>
                    <a:pt x="125850" y="403"/>
                  </a:moveTo>
                  <a:cubicBezTo>
                    <a:pt x="127967" y="-7005"/>
                    <a:pt x="113149" y="89568"/>
                    <a:pt x="111562" y="119466"/>
                  </a:cubicBezTo>
                  <a:cubicBezTo>
                    <a:pt x="109975" y="149364"/>
                    <a:pt x="127173" y="156243"/>
                    <a:pt x="116325" y="179791"/>
                  </a:cubicBezTo>
                  <a:cubicBezTo>
                    <a:pt x="105477" y="203339"/>
                    <a:pt x="65790" y="236411"/>
                    <a:pt x="46475" y="260753"/>
                  </a:cubicBezTo>
                  <a:cubicBezTo>
                    <a:pt x="27160" y="285095"/>
                    <a:pt x="-4061" y="325312"/>
                    <a:pt x="437" y="325841"/>
                  </a:cubicBezTo>
                  <a:cubicBezTo>
                    <a:pt x="4935" y="326370"/>
                    <a:pt x="57058" y="285359"/>
                    <a:pt x="73462" y="263928"/>
                  </a:cubicBezTo>
                  <a:cubicBezTo>
                    <a:pt x="89866" y="242497"/>
                    <a:pt x="94629" y="213922"/>
                    <a:pt x="98862" y="197253"/>
                  </a:cubicBezTo>
                  <a:cubicBezTo>
                    <a:pt x="103095" y="180584"/>
                    <a:pt x="93306" y="196724"/>
                    <a:pt x="98862" y="163916"/>
                  </a:cubicBezTo>
                  <a:cubicBezTo>
                    <a:pt x="104418" y="131108"/>
                    <a:pt x="123733" y="7811"/>
                    <a:pt x="125850" y="40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6A1406F1-DA51-4965-9B23-AD9A9A94E6E3}"/>
                </a:ext>
              </a:extLst>
            </p:cNvPr>
            <p:cNvSpPr/>
            <p:nvPr/>
          </p:nvSpPr>
          <p:spPr>
            <a:xfrm>
              <a:off x="4914856" y="4559013"/>
              <a:ext cx="161739" cy="16931"/>
            </a:xfrm>
            <a:custGeom>
              <a:avLst/>
              <a:gdLst>
                <a:gd name="connsiteX0" fmla="*/ 44 w 161739"/>
                <a:gd name="connsiteY0" fmla="*/ 16162 h 16931"/>
                <a:gd name="connsiteX1" fmla="*/ 150857 w 161739"/>
                <a:gd name="connsiteY1" fmla="*/ 12987 h 16931"/>
                <a:gd name="connsiteX2" fmla="*/ 134982 w 161739"/>
                <a:gd name="connsiteY2" fmla="*/ 287 h 16931"/>
                <a:gd name="connsiteX3" fmla="*/ 44 w 161739"/>
                <a:gd name="connsiteY3" fmla="*/ 16162 h 1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39" h="16931">
                  <a:moveTo>
                    <a:pt x="44" y="16162"/>
                  </a:moveTo>
                  <a:cubicBezTo>
                    <a:pt x="2690" y="18279"/>
                    <a:pt x="128367" y="15633"/>
                    <a:pt x="150857" y="12987"/>
                  </a:cubicBezTo>
                  <a:cubicBezTo>
                    <a:pt x="173347" y="10341"/>
                    <a:pt x="157472" y="2933"/>
                    <a:pt x="134982" y="287"/>
                  </a:cubicBezTo>
                  <a:cubicBezTo>
                    <a:pt x="112492" y="-2359"/>
                    <a:pt x="-2602" y="14045"/>
                    <a:pt x="44" y="16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98DCF926-BEE3-40A2-935C-F9A5078DEE2C}"/>
                </a:ext>
              </a:extLst>
            </p:cNvPr>
            <p:cNvSpPr/>
            <p:nvPr/>
          </p:nvSpPr>
          <p:spPr>
            <a:xfrm>
              <a:off x="5023607" y="4403244"/>
              <a:ext cx="108940" cy="158605"/>
            </a:xfrm>
            <a:custGeom>
              <a:avLst/>
              <a:gdLst>
                <a:gd name="connsiteX0" fmla="*/ 108781 w 108940"/>
                <a:gd name="connsiteY0" fmla="*/ 481 h 158605"/>
                <a:gd name="connsiteX1" fmla="*/ 4006 w 108940"/>
                <a:gd name="connsiteY1" fmla="*/ 154469 h 158605"/>
                <a:gd name="connsiteX2" fmla="*/ 27818 w 108940"/>
                <a:gd name="connsiteY2" fmla="*/ 106844 h 158605"/>
                <a:gd name="connsiteX3" fmla="*/ 108781 w 108940"/>
                <a:gd name="connsiteY3" fmla="*/ 481 h 1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40" h="158605">
                  <a:moveTo>
                    <a:pt x="108781" y="481"/>
                  </a:moveTo>
                  <a:cubicBezTo>
                    <a:pt x="104812" y="8418"/>
                    <a:pt x="17500" y="136742"/>
                    <a:pt x="4006" y="154469"/>
                  </a:cubicBezTo>
                  <a:cubicBezTo>
                    <a:pt x="-9488" y="172196"/>
                    <a:pt x="14324" y="128540"/>
                    <a:pt x="27818" y="106844"/>
                  </a:cubicBezTo>
                  <a:cubicBezTo>
                    <a:pt x="41312" y="85148"/>
                    <a:pt x="112750" y="-7456"/>
                    <a:pt x="108781" y="4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B62D71A9-6376-4F57-9AF9-2B84112B2BA2}"/>
                </a:ext>
              </a:extLst>
            </p:cNvPr>
            <p:cNvSpPr/>
            <p:nvPr/>
          </p:nvSpPr>
          <p:spPr>
            <a:xfrm>
              <a:off x="5014001" y="4357138"/>
              <a:ext cx="61746" cy="191736"/>
            </a:xfrm>
            <a:custGeom>
              <a:avLst/>
              <a:gdLst>
                <a:gd name="connsiteX0" fmla="*/ 61237 w 61746"/>
                <a:gd name="connsiteY0" fmla="*/ 550 h 191736"/>
                <a:gd name="connsiteX1" fmla="*/ 912 w 61746"/>
                <a:gd name="connsiteY1" fmla="*/ 186287 h 191736"/>
                <a:gd name="connsiteX2" fmla="*/ 27899 w 61746"/>
                <a:gd name="connsiteY2" fmla="*/ 130725 h 191736"/>
                <a:gd name="connsiteX3" fmla="*/ 61237 w 61746"/>
                <a:gd name="connsiteY3" fmla="*/ 550 h 1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46" h="191736">
                  <a:moveTo>
                    <a:pt x="61237" y="550"/>
                  </a:moveTo>
                  <a:cubicBezTo>
                    <a:pt x="56739" y="9810"/>
                    <a:pt x="6468" y="164591"/>
                    <a:pt x="912" y="186287"/>
                  </a:cubicBezTo>
                  <a:cubicBezTo>
                    <a:pt x="-4644" y="207983"/>
                    <a:pt x="16522" y="159829"/>
                    <a:pt x="27899" y="130725"/>
                  </a:cubicBezTo>
                  <a:cubicBezTo>
                    <a:pt x="39276" y="101621"/>
                    <a:pt x="65735" y="-8710"/>
                    <a:pt x="61237" y="5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2C3DF431-370C-445C-8F7C-2A1EB9A1B839}"/>
                </a:ext>
              </a:extLst>
            </p:cNvPr>
            <p:cNvSpPr/>
            <p:nvPr/>
          </p:nvSpPr>
          <p:spPr>
            <a:xfrm>
              <a:off x="5032324" y="4397375"/>
              <a:ext cx="95836" cy="47625"/>
            </a:xfrm>
            <a:custGeom>
              <a:avLst/>
              <a:gdLst>
                <a:gd name="connsiteX0" fmla="*/ 51 w 95836"/>
                <a:gd name="connsiteY0" fmla="*/ 0 h 47625"/>
                <a:gd name="connsiteX1" fmla="*/ 76251 w 95836"/>
                <a:gd name="connsiteY1" fmla="*/ 14288 h 47625"/>
                <a:gd name="connsiteX2" fmla="*/ 90539 w 95836"/>
                <a:gd name="connsiteY2" fmla="*/ 47625 h 47625"/>
                <a:gd name="connsiteX3" fmla="*/ 88951 w 95836"/>
                <a:gd name="connsiteY3" fmla="*/ 14288 h 47625"/>
                <a:gd name="connsiteX4" fmla="*/ 51 w 95836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36" h="47625">
                  <a:moveTo>
                    <a:pt x="51" y="0"/>
                  </a:moveTo>
                  <a:cubicBezTo>
                    <a:pt x="-2066" y="0"/>
                    <a:pt x="61170" y="6351"/>
                    <a:pt x="76251" y="14288"/>
                  </a:cubicBezTo>
                  <a:cubicBezTo>
                    <a:pt x="91332" y="22226"/>
                    <a:pt x="88422" y="47625"/>
                    <a:pt x="90539" y="47625"/>
                  </a:cubicBezTo>
                  <a:cubicBezTo>
                    <a:pt x="92656" y="47625"/>
                    <a:pt x="102180" y="25136"/>
                    <a:pt x="88951" y="14288"/>
                  </a:cubicBezTo>
                  <a:cubicBezTo>
                    <a:pt x="75722" y="3440"/>
                    <a:pt x="2168" y="0"/>
                    <a:pt x="51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958DE78A-E364-4BAE-9FAB-158E189D525C}"/>
                </a:ext>
              </a:extLst>
            </p:cNvPr>
            <p:cNvSpPr/>
            <p:nvPr/>
          </p:nvSpPr>
          <p:spPr>
            <a:xfrm>
              <a:off x="4996742" y="4238426"/>
              <a:ext cx="148502" cy="280863"/>
            </a:xfrm>
            <a:custGeom>
              <a:avLst/>
              <a:gdLst>
                <a:gd name="connsiteX0" fmla="*/ 148346 w 148502"/>
                <a:gd name="connsiteY0" fmla="*/ 199 h 280863"/>
                <a:gd name="connsiteX1" fmla="*/ 45158 w 148502"/>
                <a:gd name="connsiteY1" fmla="*/ 114499 h 280863"/>
                <a:gd name="connsiteX2" fmla="*/ 708 w 148502"/>
                <a:gd name="connsiteY2" fmla="*/ 276424 h 280863"/>
                <a:gd name="connsiteX3" fmla="*/ 21346 w 148502"/>
                <a:gd name="connsiteY3" fmla="*/ 227212 h 280863"/>
                <a:gd name="connsiteX4" fmla="*/ 67383 w 148502"/>
                <a:gd name="connsiteY4" fmla="*/ 141487 h 280863"/>
                <a:gd name="connsiteX5" fmla="*/ 148346 w 148502"/>
                <a:gd name="connsiteY5" fmla="*/ 199 h 28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502" h="280863">
                  <a:moveTo>
                    <a:pt x="148346" y="199"/>
                  </a:moveTo>
                  <a:cubicBezTo>
                    <a:pt x="144642" y="-4299"/>
                    <a:pt x="69764" y="68462"/>
                    <a:pt x="45158" y="114499"/>
                  </a:cubicBezTo>
                  <a:cubicBezTo>
                    <a:pt x="20552" y="160537"/>
                    <a:pt x="4677" y="257639"/>
                    <a:pt x="708" y="276424"/>
                  </a:cubicBezTo>
                  <a:cubicBezTo>
                    <a:pt x="-3261" y="295209"/>
                    <a:pt x="10233" y="249702"/>
                    <a:pt x="21346" y="227212"/>
                  </a:cubicBezTo>
                  <a:cubicBezTo>
                    <a:pt x="32458" y="204723"/>
                    <a:pt x="45687" y="179322"/>
                    <a:pt x="67383" y="141487"/>
                  </a:cubicBezTo>
                  <a:cubicBezTo>
                    <a:pt x="89079" y="103652"/>
                    <a:pt x="152050" y="4697"/>
                    <a:pt x="148346" y="1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AC305D58-1D7E-4CEF-BE62-B0335A67008E}"/>
                </a:ext>
              </a:extLst>
            </p:cNvPr>
            <p:cNvSpPr/>
            <p:nvPr/>
          </p:nvSpPr>
          <p:spPr>
            <a:xfrm>
              <a:off x="4962371" y="4536513"/>
              <a:ext cx="111562" cy="309625"/>
            </a:xfrm>
            <a:custGeom>
              <a:avLst/>
              <a:gdLst>
                <a:gd name="connsiteX0" fmla="*/ 111279 w 111562"/>
                <a:gd name="connsiteY0" fmla="*/ 562 h 309625"/>
                <a:gd name="connsiteX1" fmla="*/ 14442 w 111562"/>
                <a:gd name="connsiteY1" fmla="*/ 283137 h 309625"/>
                <a:gd name="connsiteX2" fmla="*/ 3329 w 111562"/>
                <a:gd name="connsiteY2" fmla="*/ 289487 h 309625"/>
                <a:gd name="connsiteX3" fmla="*/ 43017 w 111562"/>
                <a:gd name="connsiteY3" fmla="*/ 211700 h 309625"/>
                <a:gd name="connsiteX4" fmla="*/ 111279 w 111562"/>
                <a:gd name="connsiteY4" fmla="*/ 562 h 3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62" h="309625">
                  <a:moveTo>
                    <a:pt x="111279" y="562"/>
                  </a:moveTo>
                  <a:cubicBezTo>
                    <a:pt x="106516" y="12468"/>
                    <a:pt x="32434" y="234983"/>
                    <a:pt x="14442" y="283137"/>
                  </a:cubicBezTo>
                  <a:cubicBezTo>
                    <a:pt x="-3550" y="331291"/>
                    <a:pt x="-1434" y="301393"/>
                    <a:pt x="3329" y="289487"/>
                  </a:cubicBezTo>
                  <a:cubicBezTo>
                    <a:pt x="8091" y="277581"/>
                    <a:pt x="26613" y="254298"/>
                    <a:pt x="43017" y="211700"/>
                  </a:cubicBezTo>
                  <a:cubicBezTo>
                    <a:pt x="59421" y="169102"/>
                    <a:pt x="116042" y="-11344"/>
                    <a:pt x="111279" y="5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B1A10B81-1FC7-4FFC-B4A6-23574945C8F1}"/>
                </a:ext>
              </a:extLst>
            </p:cNvPr>
            <p:cNvSpPr/>
            <p:nvPr/>
          </p:nvSpPr>
          <p:spPr>
            <a:xfrm>
              <a:off x="4955862" y="4585424"/>
              <a:ext cx="71442" cy="244108"/>
            </a:xfrm>
            <a:custGeom>
              <a:avLst/>
              <a:gdLst>
                <a:gd name="connsiteX0" fmla="*/ 68576 w 71442"/>
                <a:gd name="connsiteY0" fmla="*/ 864 h 244108"/>
                <a:gd name="connsiteX1" fmla="*/ 5076 w 71442"/>
                <a:gd name="connsiteY1" fmla="*/ 154851 h 244108"/>
                <a:gd name="connsiteX2" fmla="*/ 5076 w 71442"/>
                <a:gd name="connsiteY2" fmla="*/ 243751 h 244108"/>
                <a:gd name="connsiteX3" fmla="*/ 14601 w 71442"/>
                <a:gd name="connsiteY3" fmla="*/ 188189 h 244108"/>
                <a:gd name="connsiteX4" fmla="*/ 14601 w 71442"/>
                <a:gd name="connsiteY4" fmla="*/ 175489 h 244108"/>
                <a:gd name="connsiteX5" fmla="*/ 54288 w 71442"/>
                <a:gd name="connsiteY5" fmla="*/ 96114 h 244108"/>
                <a:gd name="connsiteX6" fmla="*/ 68576 w 71442"/>
                <a:gd name="connsiteY6" fmla="*/ 864 h 2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42" h="244108">
                  <a:moveTo>
                    <a:pt x="68576" y="864"/>
                  </a:moveTo>
                  <a:cubicBezTo>
                    <a:pt x="60374" y="10654"/>
                    <a:pt x="15659" y="114370"/>
                    <a:pt x="5076" y="154851"/>
                  </a:cubicBezTo>
                  <a:cubicBezTo>
                    <a:pt x="-5507" y="195332"/>
                    <a:pt x="3489" y="238195"/>
                    <a:pt x="5076" y="243751"/>
                  </a:cubicBezTo>
                  <a:cubicBezTo>
                    <a:pt x="6663" y="249307"/>
                    <a:pt x="14601" y="188189"/>
                    <a:pt x="14601" y="188189"/>
                  </a:cubicBezTo>
                  <a:cubicBezTo>
                    <a:pt x="16188" y="176812"/>
                    <a:pt x="7987" y="190835"/>
                    <a:pt x="14601" y="175489"/>
                  </a:cubicBezTo>
                  <a:cubicBezTo>
                    <a:pt x="21215" y="160143"/>
                    <a:pt x="42646" y="125218"/>
                    <a:pt x="54288" y="96114"/>
                  </a:cubicBezTo>
                  <a:cubicBezTo>
                    <a:pt x="65930" y="67010"/>
                    <a:pt x="76778" y="-8926"/>
                    <a:pt x="68576" y="8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7ED24301-7537-4697-8C0D-2AC71C037C01}"/>
                </a:ext>
              </a:extLst>
            </p:cNvPr>
            <p:cNvSpPr/>
            <p:nvPr/>
          </p:nvSpPr>
          <p:spPr>
            <a:xfrm>
              <a:off x="4899508" y="4606871"/>
              <a:ext cx="94770" cy="227699"/>
            </a:xfrm>
            <a:custGeom>
              <a:avLst/>
              <a:gdLst>
                <a:gd name="connsiteX0" fmla="*/ 94767 w 94770"/>
                <a:gd name="connsiteY0" fmla="*/ 54 h 227699"/>
                <a:gd name="connsiteX1" fmla="*/ 12217 w 94770"/>
                <a:gd name="connsiteY1" fmla="*/ 211192 h 227699"/>
                <a:gd name="connsiteX2" fmla="*/ 9042 w 94770"/>
                <a:gd name="connsiteY2" fmla="*/ 190554 h 227699"/>
                <a:gd name="connsiteX3" fmla="*/ 94767 w 94770"/>
                <a:gd name="connsiteY3" fmla="*/ 54 h 2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70" h="227699">
                  <a:moveTo>
                    <a:pt x="94767" y="54"/>
                  </a:moveTo>
                  <a:cubicBezTo>
                    <a:pt x="95296" y="3494"/>
                    <a:pt x="26504" y="179442"/>
                    <a:pt x="12217" y="211192"/>
                  </a:cubicBezTo>
                  <a:cubicBezTo>
                    <a:pt x="-2071" y="242942"/>
                    <a:pt x="-4716" y="224950"/>
                    <a:pt x="9042" y="190554"/>
                  </a:cubicBezTo>
                  <a:cubicBezTo>
                    <a:pt x="22800" y="156158"/>
                    <a:pt x="94238" y="-3386"/>
                    <a:pt x="94767" y="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63B18CD8-B10F-4C0D-A643-E645CDC9B7C5}"/>
                </a:ext>
              </a:extLst>
            </p:cNvPr>
            <p:cNvSpPr/>
            <p:nvPr/>
          </p:nvSpPr>
          <p:spPr>
            <a:xfrm>
              <a:off x="4097336" y="4587629"/>
              <a:ext cx="868364" cy="163945"/>
            </a:xfrm>
            <a:custGeom>
              <a:avLst/>
              <a:gdLst>
                <a:gd name="connsiteX0" fmla="*/ 2 w 868364"/>
                <a:gd name="connsiteY0" fmla="*/ 163759 h 163945"/>
                <a:gd name="connsiteX1" fmla="*/ 204789 w 868364"/>
                <a:gd name="connsiteY1" fmla="*/ 98671 h 163945"/>
                <a:gd name="connsiteX2" fmla="*/ 417514 w 868364"/>
                <a:gd name="connsiteY2" fmla="*/ 36759 h 163945"/>
                <a:gd name="connsiteX3" fmla="*/ 754064 w 868364"/>
                <a:gd name="connsiteY3" fmla="*/ 6596 h 163945"/>
                <a:gd name="connsiteX4" fmla="*/ 868364 w 868364"/>
                <a:gd name="connsiteY4" fmla="*/ 11359 h 163945"/>
                <a:gd name="connsiteX5" fmla="*/ 603252 w 868364"/>
                <a:gd name="connsiteY5" fmla="*/ 246 h 163945"/>
                <a:gd name="connsiteX6" fmla="*/ 354014 w 868364"/>
                <a:gd name="connsiteY6" fmla="*/ 24059 h 163945"/>
                <a:gd name="connsiteX7" fmla="*/ 209552 w 868364"/>
                <a:gd name="connsiteY7" fmla="*/ 73271 h 163945"/>
                <a:gd name="connsiteX8" fmla="*/ 2 w 868364"/>
                <a:gd name="connsiteY8" fmla="*/ 163759 h 1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8364" h="163945">
                  <a:moveTo>
                    <a:pt x="2" y="163759"/>
                  </a:moveTo>
                  <a:cubicBezTo>
                    <a:pt x="-792" y="167992"/>
                    <a:pt x="204789" y="98671"/>
                    <a:pt x="204789" y="98671"/>
                  </a:cubicBezTo>
                  <a:cubicBezTo>
                    <a:pt x="274374" y="77504"/>
                    <a:pt x="325968" y="52105"/>
                    <a:pt x="417514" y="36759"/>
                  </a:cubicBezTo>
                  <a:cubicBezTo>
                    <a:pt x="509060" y="21413"/>
                    <a:pt x="678922" y="10829"/>
                    <a:pt x="754064" y="6596"/>
                  </a:cubicBezTo>
                  <a:cubicBezTo>
                    <a:pt x="829206" y="2363"/>
                    <a:pt x="868364" y="11359"/>
                    <a:pt x="868364" y="11359"/>
                  </a:cubicBezTo>
                  <a:cubicBezTo>
                    <a:pt x="843229" y="10301"/>
                    <a:pt x="688977" y="-1871"/>
                    <a:pt x="603252" y="246"/>
                  </a:cubicBezTo>
                  <a:cubicBezTo>
                    <a:pt x="517527" y="2363"/>
                    <a:pt x="419631" y="11888"/>
                    <a:pt x="354014" y="24059"/>
                  </a:cubicBezTo>
                  <a:cubicBezTo>
                    <a:pt x="288397" y="36230"/>
                    <a:pt x="266966" y="52898"/>
                    <a:pt x="209552" y="73271"/>
                  </a:cubicBezTo>
                  <a:cubicBezTo>
                    <a:pt x="152138" y="93644"/>
                    <a:pt x="796" y="159526"/>
                    <a:pt x="2" y="1637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: 図形 894">
              <a:extLst>
                <a:ext uri="{FF2B5EF4-FFF2-40B4-BE49-F238E27FC236}">
                  <a16:creationId xmlns:a16="http://schemas.microsoft.com/office/drawing/2014/main" id="{42F33960-B177-47EB-AE6A-B3FA91D93EF5}"/>
                </a:ext>
              </a:extLst>
            </p:cNvPr>
            <p:cNvSpPr/>
            <p:nvPr/>
          </p:nvSpPr>
          <p:spPr>
            <a:xfrm>
              <a:off x="4063840" y="4629737"/>
              <a:ext cx="899594" cy="224840"/>
            </a:xfrm>
            <a:custGeom>
              <a:avLst/>
              <a:gdLst>
                <a:gd name="connsiteX0" fmla="*/ 160 w 899594"/>
                <a:gd name="connsiteY0" fmla="*/ 224838 h 224840"/>
                <a:gd name="connsiteX1" fmla="*/ 206535 w 899594"/>
                <a:gd name="connsiteY1" fmla="*/ 108951 h 224840"/>
                <a:gd name="connsiteX2" fmla="*/ 668498 w 899594"/>
                <a:gd name="connsiteY2" fmla="*/ 7351 h 224840"/>
                <a:gd name="connsiteX3" fmla="*/ 841535 w 899594"/>
                <a:gd name="connsiteY3" fmla="*/ 8938 h 224840"/>
                <a:gd name="connsiteX4" fmla="*/ 890748 w 899594"/>
                <a:gd name="connsiteY4" fmla="*/ 16876 h 224840"/>
                <a:gd name="connsiteX5" fmla="*/ 681198 w 899594"/>
                <a:gd name="connsiteY5" fmla="*/ 2588 h 224840"/>
                <a:gd name="connsiteX6" fmla="*/ 568485 w 899594"/>
                <a:gd name="connsiteY6" fmla="*/ 15288 h 224840"/>
                <a:gd name="connsiteX7" fmla="*/ 293848 w 899594"/>
                <a:gd name="connsiteY7" fmla="*/ 56563 h 224840"/>
                <a:gd name="connsiteX8" fmla="*/ 174785 w 899594"/>
                <a:gd name="connsiteY8" fmla="*/ 105776 h 224840"/>
                <a:gd name="connsiteX9" fmla="*/ 160 w 899594"/>
                <a:gd name="connsiteY9" fmla="*/ 224838 h 2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594" h="224840">
                  <a:moveTo>
                    <a:pt x="160" y="224838"/>
                  </a:moveTo>
                  <a:cubicBezTo>
                    <a:pt x="5452" y="225367"/>
                    <a:pt x="95145" y="145199"/>
                    <a:pt x="206535" y="108951"/>
                  </a:cubicBezTo>
                  <a:cubicBezTo>
                    <a:pt x="317925" y="72703"/>
                    <a:pt x="562665" y="24020"/>
                    <a:pt x="668498" y="7351"/>
                  </a:cubicBezTo>
                  <a:cubicBezTo>
                    <a:pt x="774331" y="-9318"/>
                    <a:pt x="804493" y="7350"/>
                    <a:pt x="841535" y="8938"/>
                  </a:cubicBezTo>
                  <a:cubicBezTo>
                    <a:pt x="878577" y="10525"/>
                    <a:pt x="917471" y="17934"/>
                    <a:pt x="890748" y="16876"/>
                  </a:cubicBezTo>
                  <a:cubicBezTo>
                    <a:pt x="864025" y="15818"/>
                    <a:pt x="734908" y="2853"/>
                    <a:pt x="681198" y="2588"/>
                  </a:cubicBezTo>
                  <a:cubicBezTo>
                    <a:pt x="627488" y="2323"/>
                    <a:pt x="568485" y="15288"/>
                    <a:pt x="568485" y="15288"/>
                  </a:cubicBezTo>
                  <a:cubicBezTo>
                    <a:pt x="503927" y="24284"/>
                    <a:pt x="359465" y="41482"/>
                    <a:pt x="293848" y="56563"/>
                  </a:cubicBezTo>
                  <a:cubicBezTo>
                    <a:pt x="228231" y="71644"/>
                    <a:pt x="227966" y="78259"/>
                    <a:pt x="174785" y="105776"/>
                  </a:cubicBezTo>
                  <a:cubicBezTo>
                    <a:pt x="121604" y="133293"/>
                    <a:pt x="-5132" y="224309"/>
                    <a:pt x="160" y="2248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15ED4959-05C8-419F-B813-B9C7887075C0}"/>
                </a:ext>
              </a:extLst>
            </p:cNvPr>
            <p:cNvSpPr/>
            <p:nvPr/>
          </p:nvSpPr>
          <p:spPr>
            <a:xfrm>
              <a:off x="4841688" y="4598969"/>
              <a:ext cx="130386" cy="204793"/>
            </a:xfrm>
            <a:custGeom>
              <a:avLst/>
              <a:gdLst>
                <a:gd name="connsiteX0" fmla="*/ 130362 w 130386"/>
                <a:gd name="connsiteY0" fmla="*/ 19 h 204793"/>
                <a:gd name="connsiteX1" fmla="*/ 57337 w 130386"/>
                <a:gd name="connsiteY1" fmla="*/ 57169 h 204793"/>
                <a:gd name="connsiteX2" fmla="*/ 187 w 130386"/>
                <a:gd name="connsiteY2" fmla="*/ 203219 h 204793"/>
                <a:gd name="connsiteX3" fmla="*/ 39875 w 130386"/>
                <a:gd name="connsiteY3" fmla="*/ 130194 h 204793"/>
                <a:gd name="connsiteX4" fmla="*/ 65275 w 130386"/>
                <a:gd name="connsiteY4" fmla="*/ 61931 h 204793"/>
                <a:gd name="connsiteX5" fmla="*/ 130362 w 130386"/>
                <a:gd name="connsiteY5" fmla="*/ 19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86" h="204793">
                  <a:moveTo>
                    <a:pt x="130362" y="19"/>
                  </a:moveTo>
                  <a:cubicBezTo>
                    <a:pt x="129039" y="-775"/>
                    <a:pt x="79033" y="23302"/>
                    <a:pt x="57337" y="57169"/>
                  </a:cubicBezTo>
                  <a:cubicBezTo>
                    <a:pt x="35641" y="91036"/>
                    <a:pt x="3097" y="191048"/>
                    <a:pt x="187" y="203219"/>
                  </a:cubicBezTo>
                  <a:cubicBezTo>
                    <a:pt x="-2723" y="215390"/>
                    <a:pt x="29027" y="153742"/>
                    <a:pt x="39875" y="130194"/>
                  </a:cubicBezTo>
                  <a:cubicBezTo>
                    <a:pt x="50723" y="106646"/>
                    <a:pt x="50988" y="82568"/>
                    <a:pt x="65275" y="61931"/>
                  </a:cubicBezTo>
                  <a:cubicBezTo>
                    <a:pt x="79562" y="41294"/>
                    <a:pt x="131685" y="813"/>
                    <a:pt x="130362" y="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: 図形 896">
              <a:extLst>
                <a:ext uri="{FF2B5EF4-FFF2-40B4-BE49-F238E27FC236}">
                  <a16:creationId xmlns:a16="http://schemas.microsoft.com/office/drawing/2014/main" id="{ACC92AF2-FC2E-457F-B44C-B9989782625D}"/>
                </a:ext>
              </a:extLst>
            </p:cNvPr>
            <p:cNvSpPr/>
            <p:nvPr/>
          </p:nvSpPr>
          <p:spPr>
            <a:xfrm>
              <a:off x="4859346" y="4644117"/>
              <a:ext cx="87461" cy="165801"/>
            </a:xfrm>
            <a:custGeom>
              <a:avLst/>
              <a:gdLst>
                <a:gd name="connsiteX0" fmla="*/ 87304 w 87461"/>
                <a:gd name="connsiteY0" fmla="*/ 908 h 165801"/>
                <a:gd name="connsiteX1" fmla="*/ 3167 w 87461"/>
                <a:gd name="connsiteY1" fmla="*/ 162833 h 165801"/>
                <a:gd name="connsiteX2" fmla="*/ 23804 w 87461"/>
                <a:gd name="connsiteY2" fmla="*/ 99333 h 165801"/>
                <a:gd name="connsiteX3" fmla="*/ 87304 w 87461"/>
                <a:gd name="connsiteY3" fmla="*/ 908 h 16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61" h="165801">
                  <a:moveTo>
                    <a:pt x="87304" y="908"/>
                  </a:moveTo>
                  <a:cubicBezTo>
                    <a:pt x="83865" y="11491"/>
                    <a:pt x="13750" y="146429"/>
                    <a:pt x="3167" y="162833"/>
                  </a:cubicBezTo>
                  <a:cubicBezTo>
                    <a:pt x="-7416" y="179237"/>
                    <a:pt x="10840" y="123410"/>
                    <a:pt x="23804" y="99333"/>
                  </a:cubicBezTo>
                  <a:cubicBezTo>
                    <a:pt x="36768" y="75256"/>
                    <a:pt x="90743" y="-9675"/>
                    <a:pt x="87304" y="90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: 図形 897">
              <a:extLst>
                <a:ext uri="{FF2B5EF4-FFF2-40B4-BE49-F238E27FC236}">
                  <a16:creationId xmlns:a16="http://schemas.microsoft.com/office/drawing/2014/main" id="{06F3FA32-0CBE-429E-BC9B-C18D380A2BAA}"/>
                </a:ext>
              </a:extLst>
            </p:cNvPr>
            <p:cNvSpPr/>
            <p:nvPr/>
          </p:nvSpPr>
          <p:spPr>
            <a:xfrm>
              <a:off x="4710108" y="4600303"/>
              <a:ext cx="88913" cy="161304"/>
            </a:xfrm>
            <a:custGeom>
              <a:avLst/>
              <a:gdLst>
                <a:gd name="connsiteX0" fmla="*/ 55567 w 88913"/>
                <a:gd name="connsiteY0" fmla="*/ 272 h 161304"/>
                <a:gd name="connsiteX1" fmla="*/ 5 w 88913"/>
                <a:gd name="connsiteY1" fmla="*/ 116160 h 161304"/>
                <a:gd name="connsiteX2" fmla="*/ 52392 w 88913"/>
                <a:gd name="connsiteY2" fmla="*/ 143147 h 161304"/>
                <a:gd name="connsiteX3" fmla="*/ 88905 w 88913"/>
                <a:gd name="connsiteY3" fmla="*/ 160610 h 161304"/>
                <a:gd name="connsiteX4" fmla="*/ 55567 w 88913"/>
                <a:gd name="connsiteY4" fmla="*/ 119335 h 161304"/>
                <a:gd name="connsiteX5" fmla="*/ 23817 w 88913"/>
                <a:gd name="connsiteY5" fmla="*/ 109810 h 161304"/>
                <a:gd name="connsiteX6" fmla="*/ 28580 w 88913"/>
                <a:gd name="connsiteY6" fmla="*/ 84410 h 161304"/>
                <a:gd name="connsiteX7" fmla="*/ 55567 w 88913"/>
                <a:gd name="connsiteY7" fmla="*/ 272 h 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13" h="161304">
                  <a:moveTo>
                    <a:pt x="55567" y="272"/>
                  </a:moveTo>
                  <a:cubicBezTo>
                    <a:pt x="50804" y="5564"/>
                    <a:pt x="534" y="92348"/>
                    <a:pt x="5" y="116160"/>
                  </a:cubicBezTo>
                  <a:cubicBezTo>
                    <a:pt x="-524" y="139972"/>
                    <a:pt x="37575" y="135739"/>
                    <a:pt x="52392" y="143147"/>
                  </a:cubicBezTo>
                  <a:cubicBezTo>
                    <a:pt x="67209" y="150555"/>
                    <a:pt x="88376" y="164579"/>
                    <a:pt x="88905" y="160610"/>
                  </a:cubicBezTo>
                  <a:cubicBezTo>
                    <a:pt x="89434" y="156641"/>
                    <a:pt x="66415" y="127802"/>
                    <a:pt x="55567" y="119335"/>
                  </a:cubicBezTo>
                  <a:cubicBezTo>
                    <a:pt x="44719" y="110868"/>
                    <a:pt x="28315" y="115631"/>
                    <a:pt x="23817" y="109810"/>
                  </a:cubicBezTo>
                  <a:cubicBezTo>
                    <a:pt x="19319" y="103989"/>
                    <a:pt x="21965" y="100550"/>
                    <a:pt x="28580" y="84410"/>
                  </a:cubicBezTo>
                  <a:cubicBezTo>
                    <a:pt x="35195" y="68270"/>
                    <a:pt x="60330" y="-5020"/>
                    <a:pt x="55567" y="2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F2622514-A86B-4F33-8212-DCC5013E820E}"/>
                </a:ext>
              </a:extLst>
            </p:cNvPr>
            <p:cNvSpPr/>
            <p:nvPr/>
          </p:nvSpPr>
          <p:spPr>
            <a:xfrm>
              <a:off x="4717922" y="4724104"/>
              <a:ext cx="41410" cy="91366"/>
            </a:xfrm>
            <a:custGeom>
              <a:avLst/>
              <a:gdLst>
                <a:gd name="connsiteX0" fmla="*/ 3303 w 41410"/>
                <a:gd name="connsiteY0" fmla="*/ 296 h 91366"/>
                <a:gd name="connsiteX1" fmla="*/ 41403 w 41410"/>
                <a:gd name="connsiteY1" fmla="*/ 89196 h 91366"/>
                <a:gd name="connsiteX2" fmla="*/ 6478 w 41410"/>
                <a:gd name="connsiteY2" fmla="*/ 60621 h 91366"/>
                <a:gd name="connsiteX3" fmla="*/ 3303 w 41410"/>
                <a:gd name="connsiteY3" fmla="*/ 296 h 9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0" h="91366">
                  <a:moveTo>
                    <a:pt x="3303" y="296"/>
                  </a:moveTo>
                  <a:cubicBezTo>
                    <a:pt x="9124" y="5058"/>
                    <a:pt x="40874" y="79142"/>
                    <a:pt x="41403" y="89196"/>
                  </a:cubicBezTo>
                  <a:cubicBezTo>
                    <a:pt x="41932" y="99250"/>
                    <a:pt x="13092" y="71733"/>
                    <a:pt x="6478" y="60621"/>
                  </a:cubicBezTo>
                  <a:cubicBezTo>
                    <a:pt x="-136" y="49509"/>
                    <a:pt x="-2518" y="-4466"/>
                    <a:pt x="3303" y="2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20FFC47C-A47F-4CC0-9C7F-CA7B8B4ADA9A}"/>
                </a:ext>
              </a:extLst>
            </p:cNvPr>
            <p:cNvSpPr/>
            <p:nvPr/>
          </p:nvSpPr>
          <p:spPr>
            <a:xfrm>
              <a:off x="4779051" y="4513263"/>
              <a:ext cx="153312" cy="293012"/>
            </a:xfrm>
            <a:custGeom>
              <a:avLst/>
              <a:gdLst>
                <a:gd name="connsiteX0" fmla="*/ 153312 w 153312"/>
                <a:gd name="connsiteY0" fmla="*/ 0 h 293012"/>
                <a:gd name="connsiteX1" fmla="*/ 19962 w 153312"/>
                <a:gd name="connsiteY1" fmla="*/ 263525 h 293012"/>
                <a:gd name="connsiteX2" fmla="*/ 2499 w 153312"/>
                <a:gd name="connsiteY2" fmla="*/ 280987 h 293012"/>
                <a:gd name="connsiteX3" fmla="*/ 39012 w 153312"/>
                <a:gd name="connsiteY3" fmla="*/ 212725 h 293012"/>
                <a:gd name="connsiteX4" fmla="*/ 153312 w 153312"/>
                <a:gd name="connsiteY4" fmla="*/ 0 h 2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12" h="293012">
                  <a:moveTo>
                    <a:pt x="153312" y="0"/>
                  </a:moveTo>
                  <a:cubicBezTo>
                    <a:pt x="99204" y="108347"/>
                    <a:pt x="45097" y="216694"/>
                    <a:pt x="19962" y="263525"/>
                  </a:cubicBezTo>
                  <a:cubicBezTo>
                    <a:pt x="-5173" y="310356"/>
                    <a:pt x="-676" y="289454"/>
                    <a:pt x="2499" y="280987"/>
                  </a:cubicBezTo>
                  <a:cubicBezTo>
                    <a:pt x="5674" y="272520"/>
                    <a:pt x="39012" y="212725"/>
                    <a:pt x="39012" y="212725"/>
                  </a:cubicBezTo>
                  <a:lnTo>
                    <a:pt x="153312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CA245FCE-8E05-4584-BDF0-44B3849D7583}"/>
                </a:ext>
              </a:extLst>
            </p:cNvPr>
            <p:cNvSpPr/>
            <p:nvPr/>
          </p:nvSpPr>
          <p:spPr>
            <a:xfrm>
              <a:off x="4758937" y="4525239"/>
              <a:ext cx="143856" cy="289009"/>
            </a:xfrm>
            <a:custGeom>
              <a:avLst/>
              <a:gdLst>
                <a:gd name="connsiteX0" fmla="*/ 14676 w 143856"/>
                <a:gd name="connsiteY0" fmla="*/ 284886 h 289009"/>
                <a:gd name="connsiteX1" fmla="*/ 388 w 143856"/>
                <a:gd name="connsiteY1" fmla="*/ 221386 h 289009"/>
                <a:gd name="connsiteX2" fmla="*/ 25788 w 143856"/>
                <a:gd name="connsiteY2" fmla="*/ 184874 h 289009"/>
                <a:gd name="connsiteX3" fmla="*/ 143263 w 143856"/>
                <a:gd name="connsiteY3" fmla="*/ 2311 h 289009"/>
                <a:gd name="connsiteX4" fmla="*/ 68651 w 143856"/>
                <a:gd name="connsiteY4" fmla="*/ 92799 h 289009"/>
                <a:gd name="connsiteX5" fmla="*/ 14676 w 143856"/>
                <a:gd name="connsiteY5" fmla="*/ 284886 h 28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56" h="289009">
                  <a:moveTo>
                    <a:pt x="14676" y="284886"/>
                  </a:moveTo>
                  <a:cubicBezTo>
                    <a:pt x="3299" y="306317"/>
                    <a:pt x="-1464" y="238054"/>
                    <a:pt x="388" y="221386"/>
                  </a:cubicBezTo>
                  <a:cubicBezTo>
                    <a:pt x="2240" y="204718"/>
                    <a:pt x="1976" y="221386"/>
                    <a:pt x="25788" y="184874"/>
                  </a:cubicBezTo>
                  <a:cubicBezTo>
                    <a:pt x="49600" y="148362"/>
                    <a:pt x="136119" y="17657"/>
                    <a:pt x="143263" y="2311"/>
                  </a:cubicBezTo>
                  <a:cubicBezTo>
                    <a:pt x="150407" y="-13035"/>
                    <a:pt x="91140" y="51524"/>
                    <a:pt x="68651" y="92799"/>
                  </a:cubicBezTo>
                  <a:cubicBezTo>
                    <a:pt x="46162" y="134074"/>
                    <a:pt x="26053" y="263455"/>
                    <a:pt x="14676" y="2848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82CFBC7F-355D-4BDB-8F7B-8A3D82145176}"/>
                </a:ext>
              </a:extLst>
            </p:cNvPr>
            <p:cNvSpPr/>
            <p:nvPr/>
          </p:nvSpPr>
          <p:spPr>
            <a:xfrm>
              <a:off x="4576431" y="4510356"/>
              <a:ext cx="412047" cy="31664"/>
            </a:xfrm>
            <a:custGeom>
              <a:avLst/>
              <a:gdLst>
                <a:gd name="connsiteX0" fmla="*/ 332 w 412047"/>
                <a:gd name="connsiteY0" fmla="*/ 31482 h 31664"/>
                <a:gd name="connsiteX1" fmla="*/ 219407 w 412047"/>
                <a:gd name="connsiteY1" fmla="*/ 1319 h 31664"/>
                <a:gd name="connsiteX2" fmla="*/ 351169 w 412047"/>
                <a:gd name="connsiteY2" fmla="*/ 6082 h 31664"/>
                <a:gd name="connsiteX3" fmla="*/ 411494 w 412047"/>
                <a:gd name="connsiteY3" fmla="*/ 12432 h 31664"/>
                <a:gd name="connsiteX4" fmla="*/ 319419 w 412047"/>
                <a:gd name="connsiteY4" fmla="*/ 15607 h 31664"/>
                <a:gd name="connsiteX5" fmla="*/ 173369 w 412047"/>
                <a:gd name="connsiteY5" fmla="*/ 14019 h 31664"/>
                <a:gd name="connsiteX6" fmla="*/ 332 w 412047"/>
                <a:gd name="connsiteY6" fmla="*/ 31482 h 3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047" h="31664">
                  <a:moveTo>
                    <a:pt x="332" y="31482"/>
                  </a:moveTo>
                  <a:cubicBezTo>
                    <a:pt x="8005" y="29365"/>
                    <a:pt x="160934" y="5552"/>
                    <a:pt x="219407" y="1319"/>
                  </a:cubicBezTo>
                  <a:cubicBezTo>
                    <a:pt x="277880" y="-2914"/>
                    <a:pt x="319155" y="4230"/>
                    <a:pt x="351169" y="6082"/>
                  </a:cubicBezTo>
                  <a:cubicBezTo>
                    <a:pt x="383184" y="7934"/>
                    <a:pt x="416786" y="10845"/>
                    <a:pt x="411494" y="12432"/>
                  </a:cubicBezTo>
                  <a:cubicBezTo>
                    <a:pt x="406202" y="14019"/>
                    <a:pt x="359106" y="15343"/>
                    <a:pt x="319419" y="15607"/>
                  </a:cubicBezTo>
                  <a:cubicBezTo>
                    <a:pt x="279732" y="15871"/>
                    <a:pt x="227079" y="11373"/>
                    <a:pt x="173369" y="14019"/>
                  </a:cubicBezTo>
                  <a:cubicBezTo>
                    <a:pt x="119659" y="16665"/>
                    <a:pt x="-7341" y="33599"/>
                    <a:pt x="332" y="314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EB75C37A-A184-4620-ADC9-C42A590BDAE4}"/>
                </a:ext>
              </a:extLst>
            </p:cNvPr>
            <p:cNvSpPr/>
            <p:nvPr/>
          </p:nvSpPr>
          <p:spPr>
            <a:xfrm>
              <a:off x="4294785" y="4541554"/>
              <a:ext cx="286558" cy="77081"/>
            </a:xfrm>
            <a:custGeom>
              <a:avLst/>
              <a:gdLst>
                <a:gd name="connsiteX0" fmla="*/ 39090 w 286558"/>
                <a:gd name="connsiteY0" fmla="*/ 19334 h 77081"/>
                <a:gd name="connsiteX1" fmla="*/ 4165 w 286558"/>
                <a:gd name="connsiteY1" fmla="*/ 76484 h 77081"/>
                <a:gd name="connsiteX2" fmla="*/ 93065 w 286558"/>
                <a:gd name="connsiteY2" fmla="*/ 46321 h 77081"/>
                <a:gd name="connsiteX3" fmla="*/ 285153 w 286558"/>
                <a:gd name="connsiteY3" fmla="*/ 284 h 77081"/>
                <a:gd name="connsiteX4" fmla="*/ 185140 w 286558"/>
                <a:gd name="connsiteY4" fmla="*/ 25684 h 77081"/>
                <a:gd name="connsiteX5" fmla="*/ 7340 w 286558"/>
                <a:gd name="connsiteY5" fmla="*/ 74896 h 77081"/>
                <a:gd name="connsiteX6" fmla="*/ 39090 w 286558"/>
                <a:gd name="connsiteY6" fmla="*/ 19334 h 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558" h="77081">
                  <a:moveTo>
                    <a:pt x="39090" y="19334"/>
                  </a:moveTo>
                  <a:cubicBezTo>
                    <a:pt x="38561" y="19599"/>
                    <a:pt x="-4831" y="71986"/>
                    <a:pt x="4165" y="76484"/>
                  </a:cubicBezTo>
                  <a:cubicBezTo>
                    <a:pt x="13161" y="80982"/>
                    <a:pt x="46234" y="59021"/>
                    <a:pt x="93065" y="46321"/>
                  </a:cubicBezTo>
                  <a:cubicBezTo>
                    <a:pt x="139896" y="33621"/>
                    <a:pt x="269807" y="3723"/>
                    <a:pt x="285153" y="284"/>
                  </a:cubicBezTo>
                  <a:cubicBezTo>
                    <a:pt x="300499" y="-3156"/>
                    <a:pt x="185140" y="25684"/>
                    <a:pt x="185140" y="25684"/>
                  </a:cubicBezTo>
                  <a:cubicBezTo>
                    <a:pt x="138838" y="38119"/>
                    <a:pt x="35121" y="71457"/>
                    <a:pt x="7340" y="74896"/>
                  </a:cubicBezTo>
                  <a:cubicBezTo>
                    <a:pt x="-20441" y="78336"/>
                    <a:pt x="39619" y="19069"/>
                    <a:pt x="39090" y="193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45FF1CD0-78E1-416C-9DFA-A721012493EC}"/>
                </a:ext>
              </a:extLst>
            </p:cNvPr>
            <p:cNvSpPr/>
            <p:nvPr/>
          </p:nvSpPr>
          <p:spPr>
            <a:xfrm>
              <a:off x="4324167" y="4398804"/>
              <a:ext cx="673860" cy="163439"/>
            </a:xfrm>
            <a:custGeom>
              <a:avLst/>
              <a:gdLst>
                <a:gd name="connsiteX0" fmla="*/ 8121 w 673860"/>
                <a:gd name="connsiteY0" fmla="*/ 162084 h 163439"/>
                <a:gd name="connsiteX1" fmla="*/ 331971 w 673860"/>
                <a:gd name="connsiteY1" fmla="*/ 77946 h 163439"/>
                <a:gd name="connsiteX2" fmla="*/ 500246 w 673860"/>
                <a:gd name="connsiteY2" fmla="*/ 60484 h 163439"/>
                <a:gd name="connsiteX3" fmla="*/ 624071 w 673860"/>
                <a:gd name="connsiteY3" fmla="*/ 55721 h 163439"/>
                <a:gd name="connsiteX4" fmla="*/ 655821 w 673860"/>
                <a:gd name="connsiteY4" fmla="*/ 52546 h 163439"/>
                <a:gd name="connsiteX5" fmla="*/ 673283 w 673860"/>
                <a:gd name="connsiteY5" fmla="*/ 159 h 163439"/>
                <a:gd name="connsiteX6" fmla="*/ 635183 w 673860"/>
                <a:gd name="connsiteY6" fmla="*/ 36671 h 163439"/>
                <a:gd name="connsiteX7" fmla="*/ 547871 w 673860"/>
                <a:gd name="connsiteY7" fmla="*/ 49371 h 163439"/>
                <a:gd name="connsiteX8" fmla="*/ 276408 w 673860"/>
                <a:gd name="connsiteY8" fmla="*/ 79534 h 163439"/>
                <a:gd name="connsiteX9" fmla="*/ 111308 w 673860"/>
                <a:gd name="connsiteY9" fmla="*/ 127159 h 163439"/>
                <a:gd name="connsiteX10" fmla="*/ 8121 w 673860"/>
                <a:gd name="connsiteY10" fmla="*/ 162084 h 16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3860" h="163439">
                  <a:moveTo>
                    <a:pt x="8121" y="162084"/>
                  </a:moveTo>
                  <a:cubicBezTo>
                    <a:pt x="44898" y="153882"/>
                    <a:pt x="249950" y="94879"/>
                    <a:pt x="331971" y="77946"/>
                  </a:cubicBezTo>
                  <a:cubicBezTo>
                    <a:pt x="413992" y="61013"/>
                    <a:pt x="451563" y="64188"/>
                    <a:pt x="500246" y="60484"/>
                  </a:cubicBezTo>
                  <a:cubicBezTo>
                    <a:pt x="548929" y="56780"/>
                    <a:pt x="598142" y="57044"/>
                    <a:pt x="624071" y="55721"/>
                  </a:cubicBezTo>
                  <a:cubicBezTo>
                    <a:pt x="650000" y="54398"/>
                    <a:pt x="647619" y="61806"/>
                    <a:pt x="655821" y="52546"/>
                  </a:cubicBezTo>
                  <a:cubicBezTo>
                    <a:pt x="664023" y="43286"/>
                    <a:pt x="676723" y="2805"/>
                    <a:pt x="673283" y="159"/>
                  </a:cubicBezTo>
                  <a:cubicBezTo>
                    <a:pt x="669843" y="-2487"/>
                    <a:pt x="656085" y="28469"/>
                    <a:pt x="635183" y="36671"/>
                  </a:cubicBezTo>
                  <a:cubicBezTo>
                    <a:pt x="614281" y="44873"/>
                    <a:pt x="607667" y="42227"/>
                    <a:pt x="547871" y="49371"/>
                  </a:cubicBezTo>
                  <a:cubicBezTo>
                    <a:pt x="488075" y="56515"/>
                    <a:pt x="349169" y="66569"/>
                    <a:pt x="276408" y="79534"/>
                  </a:cubicBezTo>
                  <a:cubicBezTo>
                    <a:pt x="203648" y="92499"/>
                    <a:pt x="153641" y="115253"/>
                    <a:pt x="111308" y="127159"/>
                  </a:cubicBezTo>
                  <a:cubicBezTo>
                    <a:pt x="68975" y="139065"/>
                    <a:pt x="-28656" y="170286"/>
                    <a:pt x="8121" y="1620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4F7D2791-7944-4C6B-9547-707B93D11756}"/>
                </a:ext>
              </a:extLst>
            </p:cNvPr>
            <p:cNvSpPr/>
            <p:nvPr/>
          </p:nvSpPr>
          <p:spPr>
            <a:xfrm>
              <a:off x="4076517" y="4689139"/>
              <a:ext cx="183309" cy="265781"/>
            </a:xfrm>
            <a:custGeom>
              <a:avLst/>
              <a:gdLst>
                <a:gd name="connsiteX0" fmla="*/ 1771 w 183309"/>
                <a:gd name="connsiteY0" fmla="*/ 265449 h 265781"/>
                <a:gd name="connsiteX1" fmla="*/ 87496 w 183309"/>
                <a:gd name="connsiteY1" fmla="*/ 116224 h 265781"/>
                <a:gd name="connsiteX2" fmla="*/ 182746 w 183309"/>
                <a:gd name="connsiteY2" fmla="*/ 336 h 265781"/>
                <a:gd name="connsiteX3" fmla="*/ 41458 w 183309"/>
                <a:gd name="connsiteY3" fmla="*/ 152736 h 265781"/>
                <a:gd name="connsiteX4" fmla="*/ 1771 w 183309"/>
                <a:gd name="connsiteY4" fmla="*/ 265449 h 26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309" h="265781">
                  <a:moveTo>
                    <a:pt x="1771" y="265449"/>
                  </a:moveTo>
                  <a:cubicBezTo>
                    <a:pt x="9444" y="259364"/>
                    <a:pt x="57334" y="160409"/>
                    <a:pt x="87496" y="116224"/>
                  </a:cubicBezTo>
                  <a:cubicBezTo>
                    <a:pt x="117658" y="72039"/>
                    <a:pt x="190419" y="-5749"/>
                    <a:pt x="182746" y="336"/>
                  </a:cubicBezTo>
                  <a:cubicBezTo>
                    <a:pt x="175073" y="6421"/>
                    <a:pt x="70827" y="112784"/>
                    <a:pt x="41458" y="152736"/>
                  </a:cubicBezTo>
                  <a:cubicBezTo>
                    <a:pt x="12089" y="192688"/>
                    <a:pt x="-5902" y="271534"/>
                    <a:pt x="1771" y="2654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C6735DCE-2F6B-4A06-A501-83A1A9E1AD51}"/>
                </a:ext>
              </a:extLst>
            </p:cNvPr>
            <p:cNvSpPr/>
            <p:nvPr/>
          </p:nvSpPr>
          <p:spPr>
            <a:xfrm>
              <a:off x="5032876" y="4507981"/>
              <a:ext cx="263193" cy="737883"/>
            </a:xfrm>
            <a:custGeom>
              <a:avLst/>
              <a:gdLst>
                <a:gd name="connsiteX0" fmla="*/ 263024 w 263193"/>
                <a:gd name="connsiteY0" fmla="*/ 519 h 737883"/>
                <a:gd name="connsiteX1" fmla="*/ 143962 w 263193"/>
                <a:gd name="connsiteY1" fmla="*/ 233882 h 737883"/>
                <a:gd name="connsiteX2" fmla="*/ 39187 w 263193"/>
                <a:gd name="connsiteY2" fmla="*/ 397394 h 737883"/>
                <a:gd name="connsiteX3" fmla="*/ 1087 w 263193"/>
                <a:gd name="connsiteY3" fmla="*/ 521219 h 737883"/>
                <a:gd name="connsiteX4" fmla="*/ 12199 w 263193"/>
                <a:gd name="connsiteY4" fmla="*/ 678382 h 737883"/>
                <a:gd name="connsiteX5" fmla="*/ 31249 w 263193"/>
                <a:gd name="connsiteY5" fmla="*/ 718069 h 737883"/>
                <a:gd name="connsiteX6" fmla="*/ 37599 w 263193"/>
                <a:gd name="connsiteY6" fmla="*/ 735532 h 737883"/>
                <a:gd name="connsiteX7" fmla="*/ 4262 w 263193"/>
                <a:gd name="connsiteY7" fmla="*/ 667269 h 737883"/>
                <a:gd name="connsiteX8" fmla="*/ 15374 w 263193"/>
                <a:gd name="connsiteY8" fmla="*/ 538682 h 737883"/>
                <a:gd name="connsiteX9" fmla="*/ 50299 w 263193"/>
                <a:gd name="connsiteY9" fmla="*/ 425969 h 737883"/>
                <a:gd name="connsiteX10" fmla="*/ 116974 w 263193"/>
                <a:gd name="connsiteY10" fmla="*/ 302144 h 737883"/>
                <a:gd name="connsiteX11" fmla="*/ 263024 w 263193"/>
                <a:gd name="connsiteY11" fmla="*/ 519 h 7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193" h="737883">
                  <a:moveTo>
                    <a:pt x="263024" y="519"/>
                  </a:moveTo>
                  <a:cubicBezTo>
                    <a:pt x="267522" y="-10858"/>
                    <a:pt x="181268" y="167736"/>
                    <a:pt x="143962" y="233882"/>
                  </a:cubicBezTo>
                  <a:cubicBezTo>
                    <a:pt x="106656" y="300028"/>
                    <a:pt x="62999" y="349505"/>
                    <a:pt x="39187" y="397394"/>
                  </a:cubicBezTo>
                  <a:cubicBezTo>
                    <a:pt x="15375" y="445283"/>
                    <a:pt x="5585" y="474388"/>
                    <a:pt x="1087" y="521219"/>
                  </a:cubicBezTo>
                  <a:cubicBezTo>
                    <a:pt x="-3411" y="568050"/>
                    <a:pt x="7172" y="645574"/>
                    <a:pt x="12199" y="678382"/>
                  </a:cubicBezTo>
                  <a:cubicBezTo>
                    <a:pt x="17226" y="711190"/>
                    <a:pt x="27016" y="708544"/>
                    <a:pt x="31249" y="718069"/>
                  </a:cubicBezTo>
                  <a:cubicBezTo>
                    <a:pt x="35482" y="727594"/>
                    <a:pt x="42097" y="743999"/>
                    <a:pt x="37599" y="735532"/>
                  </a:cubicBezTo>
                  <a:cubicBezTo>
                    <a:pt x="33101" y="727065"/>
                    <a:pt x="7966" y="700077"/>
                    <a:pt x="4262" y="667269"/>
                  </a:cubicBezTo>
                  <a:cubicBezTo>
                    <a:pt x="558" y="634461"/>
                    <a:pt x="7701" y="578899"/>
                    <a:pt x="15374" y="538682"/>
                  </a:cubicBezTo>
                  <a:cubicBezTo>
                    <a:pt x="23047" y="498465"/>
                    <a:pt x="33366" y="465392"/>
                    <a:pt x="50299" y="425969"/>
                  </a:cubicBezTo>
                  <a:cubicBezTo>
                    <a:pt x="67232" y="386546"/>
                    <a:pt x="81255" y="369348"/>
                    <a:pt x="116974" y="302144"/>
                  </a:cubicBezTo>
                  <a:cubicBezTo>
                    <a:pt x="152693" y="234940"/>
                    <a:pt x="258526" y="11896"/>
                    <a:pt x="263024" y="5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C7A301D0-D5AE-48B4-B09C-5C684D66ED39}"/>
                </a:ext>
              </a:extLst>
            </p:cNvPr>
            <p:cNvSpPr/>
            <p:nvPr/>
          </p:nvSpPr>
          <p:spPr>
            <a:xfrm>
              <a:off x="4786308" y="5052903"/>
              <a:ext cx="231007" cy="146943"/>
            </a:xfrm>
            <a:custGeom>
              <a:avLst/>
              <a:gdLst>
                <a:gd name="connsiteX0" fmla="*/ 5 w 231007"/>
                <a:gd name="connsiteY0" fmla="*/ 110 h 146943"/>
                <a:gd name="connsiteX1" fmla="*/ 201617 w 231007"/>
                <a:gd name="connsiteY1" fmla="*/ 44560 h 146943"/>
                <a:gd name="connsiteX2" fmla="*/ 223842 w 231007"/>
                <a:gd name="connsiteY2" fmla="*/ 106472 h 146943"/>
                <a:gd name="connsiteX3" fmla="*/ 230192 w 231007"/>
                <a:gd name="connsiteY3" fmla="*/ 144572 h 146943"/>
                <a:gd name="connsiteX4" fmla="*/ 207967 w 231007"/>
                <a:gd name="connsiteY4" fmla="*/ 139810 h 146943"/>
                <a:gd name="connsiteX5" fmla="*/ 201617 w 231007"/>
                <a:gd name="connsiteY5" fmla="*/ 114410 h 146943"/>
                <a:gd name="connsiteX6" fmla="*/ 165105 w 231007"/>
                <a:gd name="connsiteY6" fmla="*/ 111235 h 146943"/>
                <a:gd name="connsiteX7" fmla="*/ 123830 w 231007"/>
                <a:gd name="connsiteY7" fmla="*/ 111235 h 146943"/>
                <a:gd name="connsiteX8" fmla="*/ 195267 w 231007"/>
                <a:gd name="connsiteY8" fmla="*/ 112822 h 146943"/>
                <a:gd name="connsiteX9" fmla="*/ 217492 w 231007"/>
                <a:gd name="connsiteY9" fmla="*/ 117585 h 146943"/>
                <a:gd name="connsiteX10" fmla="*/ 219080 w 231007"/>
                <a:gd name="connsiteY10" fmla="*/ 87422 h 146943"/>
                <a:gd name="connsiteX11" fmla="*/ 207967 w 231007"/>
                <a:gd name="connsiteY11" fmla="*/ 57260 h 146943"/>
                <a:gd name="connsiteX12" fmla="*/ 5 w 231007"/>
                <a:gd name="connsiteY12" fmla="*/ 110 h 14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007" h="146943">
                  <a:moveTo>
                    <a:pt x="5" y="110"/>
                  </a:moveTo>
                  <a:cubicBezTo>
                    <a:pt x="-1053" y="-2007"/>
                    <a:pt x="164311" y="26833"/>
                    <a:pt x="201617" y="44560"/>
                  </a:cubicBezTo>
                  <a:cubicBezTo>
                    <a:pt x="238923" y="62287"/>
                    <a:pt x="219080" y="89803"/>
                    <a:pt x="223842" y="106472"/>
                  </a:cubicBezTo>
                  <a:cubicBezTo>
                    <a:pt x="228605" y="123141"/>
                    <a:pt x="232838" y="139016"/>
                    <a:pt x="230192" y="144572"/>
                  </a:cubicBezTo>
                  <a:cubicBezTo>
                    <a:pt x="227546" y="150128"/>
                    <a:pt x="212730" y="144837"/>
                    <a:pt x="207967" y="139810"/>
                  </a:cubicBezTo>
                  <a:cubicBezTo>
                    <a:pt x="203205" y="134783"/>
                    <a:pt x="208761" y="119172"/>
                    <a:pt x="201617" y="114410"/>
                  </a:cubicBezTo>
                  <a:cubicBezTo>
                    <a:pt x="194473" y="109648"/>
                    <a:pt x="178069" y="111764"/>
                    <a:pt x="165105" y="111235"/>
                  </a:cubicBezTo>
                  <a:cubicBezTo>
                    <a:pt x="152141" y="110706"/>
                    <a:pt x="118803" y="110971"/>
                    <a:pt x="123830" y="111235"/>
                  </a:cubicBezTo>
                  <a:cubicBezTo>
                    <a:pt x="128857" y="111500"/>
                    <a:pt x="179657" y="111764"/>
                    <a:pt x="195267" y="112822"/>
                  </a:cubicBezTo>
                  <a:cubicBezTo>
                    <a:pt x="210877" y="113880"/>
                    <a:pt x="213523" y="121818"/>
                    <a:pt x="217492" y="117585"/>
                  </a:cubicBezTo>
                  <a:cubicBezTo>
                    <a:pt x="221461" y="113352"/>
                    <a:pt x="220667" y="97476"/>
                    <a:pt x="219080" y="87422"/>
                  </a:cubicBezTo>
                  <a:cubicBezTo>
                    <a:pt x="217493" y="77368"/>
                    <a:pt x="246596" y="72870"/>
                    <a:pt x="207967" y="57260"/>
                  </a:cubicBezTo>
                  <a:cubicBezTo>
                    <a:pt x="169338" y="41650"/>
                    <a:pt x="1063" y="2227"/>
                    <a:pt x="5" y="1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2B963610-91E2-4CDA-9EAC-82336AA8D81F}"/>
                </a:ext>
              </a:extLst>
            </p:cNvPr>
            <p:cNvSpPr/>
            <p:nvPr/>
          </p:nvSpPr>
          <p:spPr>
            <a:xfrm>
              <a:off x="4889203" y="5168517"/>
              <a:ext cx="136823" cy="81364"/>
            </a:xfrm>
            <a:custGeom>
              <a:avLst/>
              <a:gdLst>
                <a:gd name="connsiteX0" fmla="*/ 136822 w 136823"/>
                <a:gd name="connsiteY0" fmla="*/ 81346 h 81364"/>
                <a:gd name="connsiteX1" fmla="*/ 79672 w 136823"/>
                <a:gd name="connsiteY1" fmla="*/ 41658 h 81364"/>
                <a:gd name="connsiteX2" fmla="*/ 65385 w 136823"/>
                <a:gd name="connsiteY2" fmla="*/ 22608 h 81364"/>
                <a:gd name="connsiteX3" fmla="*/ 52685 w 136823"/>
                <a:gd name="connsiteY3" fmla="*/ 13083 h 81364"/>
                <a:gd name="connsiteX4" fmla="*/ 297 w 136823"/>
                <a:gd name="connsiteY4" fmla="*/ 3558 h 81364"/>
                <a:gd name="connsiteX5" fmla="*/ 33635 w 136823"/>
                <a:gd name="connsiteY5" fmla="*/ 3558 h 81364"/>
                <a:gd name="connsiteX6" fmla="*/ 81260 w 136823"/>
                <a:gd name="connsiteY6" fmla="*/ 46421 h 81364"/>
                <a:gd name="connsiteX7" fmla="*/ 136822 w 136823"/>
                <a:gd name="connsiteY7" fmla="*/ 81346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23" h="81364">
                  <a:moveTo>
                    <a:pt x="136822" y="81346"/>
                  </a:moveTo>
                  <a:cubicBezTo>
                    <a:pt x="136557" y="80552"/>
                    <a:pt x="91578" y="51448"/>
                    <a:pt x="79672" y="41658"/>
                  </a:cubicBezTo>
                  <a:cubicBezTo>
                    <a:pt x="67766" y="31868"/>
                    <a:pt x="69883" y="27370"/>
                    <a:pt x="65385" y="22608"/>
                  </a:cubicBezTo>
                  <a:cubicBezTo>
                    <a:pt x="60887" y="17846"/>
                    <a:pt x="63533" y="16258"/>
                    <a:pt x="52685" y="13083"/>
                  </a:cubicBezTo>
                  <a:cubicBezTo>
                    <a:pt x="41837" y="9908"/>
                    <a:pt x="3472" y="5145"/>
                    <a:pt x="297" y="3558"/>
                  </a:cubicBezTo>
                  <a:cubicBezTo>
                    <a:pt x="-2878" y="1971"/>
                    <a:pt x="20141" y="-3586"/>
                    <a:pt x="33635" y="3558"/>
                  </a:cubicBezTo>
                  <a:cubicBezTo>
                    <a:pt x="47129" y="10702"/>
                    <a:pt x="65385" y="35044"/>
                    <a:pt x="81260" y="46421"/>
                  </a:cubicBezTo>
                  <a:cubicBezTo>
                    <a:pt x="97135" y="57798"/>
                    <a:pt x="137087" y="82140"/>
                    <a:pt x="136822" y="813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B4D2A876-235C-4B11-91E2-190C0D0D871A}"/>
                </a:ext>
              </a:extLst>
            </p:cNvPr>
            <p:cNvSpPr/>
            <p:nvPr/>
          </p:nvSpPr>
          <p:spPr>
            <a:xfrm>
              <a:off x="4802188" y="4710113"/>
              <a:ext cx="373062" cy="327130"/>
            </a:xfrm>
            <a:custGeom>
              <a:avLst/>
              <a:gdLst>
                <a:gd name="connsiteX0" fmla="*/ 0 w 373062"/>
                <a:gd name="connsiteY0" fmla="*/ 327025 h 327130"/>
                <a:gd name="connsiteX1" fmla="*/ 176212 w 373062"/>
                <a:gd name="connsiteY1" fmla="*/ 279400 h 327130"/>
                <a:gd name="connsiteX2" fmla="*/ 201612 w 373062"/>
                <a:gd name="connsiteY2" fmla="*/ 258762 h 327130"/>
                <a:gd name="connsiteX3" fmla="*/ 292100 w 373062"/>
                <a:gd name="connsiteY3" fmla="*/ 114300 h 327130"/>
                <a:gd name="connsiteX4" fmla="*/ 373062 w 373062"/>
                <a:gd name="connsiteY4" fmla="*/ 0 h 327130"/>
                <a:gd name="connsiteX5" fmla="*/ 207962 w 373062"/>
                <a:gd name="connsiteY5" fmla="*/ 234950 h 327130"/>
                <a:gd name="connsiteX6" fmla="*/ 177800 w 373062"/>
                <a:gd name="connsiteY6" fmla="*/ 265112 h 327130"/>
                <a:gd name="connsiteX7" fmla="*/ 0 w 373062"/>
                <a:gd name="connsiteY7" fmla="*/ 327025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062" h="327130">
                  <a:moveTo>
                    <a:pt x="0" y="327025"/>
                  </a:moveTo>
                  <a:cubicBezTo>
                    <a:pt x="-265" y="329406"/>
                    <a:pt x="142610" y="290777"/>
                    <a:pt x="176212" y="279400"/>
                  </a:cubicBezTo>
                  <a:cubicBezTo>
                    <a:pt x="209814" y="268023"/>
                    <a:pt x="182297" y="286279"/>
                    <a:pt x="201612" y="258762"/>
                  </a:cubicBezTo>
                  <a:cubicBezTo>
                    <a:pt x="220927" y="231245"/>
                    <a:pt x="263525" y="157427"/>
                    <a:pt x="292100" y="114300"/>
                  </a:cubicBezTo>
                  <a:cubicBezTo>
                    <a:pt x="320675" y="71173"/>
                    <a:pt x="373062" y="0"/>
                    <a:pt x="373062" y="0"/>
                  </a:cubicBezTo>
                  <a:cubicBezTo>
                    <a:pt x="359039" y="20108"/>
                    <a:pt x="240506" y="190765"/>
                    <a:pt x="207962" y="234950"/>
                  </a:cubicBezTo>
                  <a:cubicBezTo>
                    <a:pt x="175418" y="279135"/>
                    <a:pt x="210079" y="250031"/>
                    <a:pt x="177800" y="265112"/>
                  </a:cubicBezTo>
                  <a:cubicBezTo>
                    <a:pt x="145521" y="280193"/>
                    <a:pt x="265" y="324644"/>
                    <a:pt x="0" y="3270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F2589FF2-E3DE-463F-8755-97FFC40A69A4}"/>
                </a:ext>
              </a:extLst>
            </p:cNvPr>
            <p:cNvSpPr/>
            <p:nvPr/>
          </p:nvSpPr>
          <p:spPr>
            <a:xfrm>
              <a:off x="4906629" y="4978151"/>
              <a:ext cx="31575" cy="103069"/>
            </a:xfrm>
            <a:custGeom>
              <a:avLst/>
              <a:gdLst>
                <a:gd name="connsiteX0" fmla="*/ 22559 w 31575"/>
                <a:gd name="connsiteY0" fmla="*/ 249 h 103069"/>
                <a:gd name="connsiteX1" fmla="*/ 30496 w 31575"/>
                <a:gd name="connsiteY1" fmla="*/ 100262 h 103069"/>
                <a:gd name="connsiteX2" fmla="*/ 334 w 31575"/>
                <a:gd name="connsiteY2" fmla="*/ 71687 h 103069"/>
                <a:gd name="connsiteX3" fmla="*/ 22559 w 31575"/>
                <a:gd name="connsiteY3" fmla="*/ 249 h 10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75" h="103069">
                  <a:moveTo>
                    <a:pt x="22559" y="249"/>
                  </a:moveTo>
                  <a:cubicBezTo>
                    <a:pt x="27586" y="5012"/>
                    <a:pt x="34200" y="88356"/>
                    <a:pt x="30496" y="100262"/>
                  </a:cubicBezTo>
                  <a:cubicBezTo>
                    <a:pt x="26792" y="112168"/>
                    <a:pt x="3509" y="83064"/>
                    <a:pt x="334" y="71687"/>
                  </a:cubicBezTo>
                  <a:cubicBezTo>
                    <a:pt x="-2841" y="60310"/>
                    <a:pt x="17532" y="-4514"/>
                    <a:pt x="22559" y="2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E2596FC0-1C35-42A0-B8D1-BD2EF3FDFC60}"/>
                </a:ext>
              </a:extLst>
            </p:cNvPr>
            <p:cNvSpPr/>
            <p:nvPr/>
          </p:nvSpPr>
          <p:spPr>
            <a:xfrm>
              <a:off x="5065471" y="4916126"/>
              <a:ext cx="188673" cy="52847"/>
            </a:xfrm>
            <a:custGeom>
              <a:avLst/>
              <a:gdLst>
                <a:gd name="connsiteX0" fmla="*/ 242 w 188673"/>
                <a:gd name="connsiteY0" fmla="*/ 52749 h 52847"/>
                <a:gd name="connsiteX1" fmla="*/ 146292 w 188673"/>
                <a:gd name="connsiteY1" fmla="*/ 20999 h 52847"/>
                <a:gd name="connsiteX2" fmla="*/ 187567 w 188673"/>
                <a:gd name="connsiteY2" fmla="*/ 362 h 52847"/>
                <a:gd name="connsiteX3" fmla="*/ 112954 w 188673"/>
                <a:gd name="connsiteY3" fmla="*/ 9887 h 52847"/>
                <a:gd name="connsiteX4" fmla="*/ 242 w 188673"/>
                <a:gd name="connsiteY4" fmla="*/ 52749 h 5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673" h="52847">
                  <a:moveTo>
                    <a:pt x="242" y="52749"/>
                  </a:moveTo>
                  <a:cubicBezTo>
                    <a:pt x="5798" y="54601"/>
                    <a:pt x="115071" y="29730"/>
                    <a:pt x="146292" y="20999"/>
                  </a:cubicBezTo>
                  <a:cubicBezTo>
                    <a:pt x="177513" y="12268"/>
                    <a:pt x="193123" y="2214"/>
                    <a:pt x="187567" y="362"/>
                  </a:cubicBezTo>
                  <a:cubicBezTo>
                    <a:pt x="182011" y="-1490"/>
                    <a:pt x="139677" y="4066"/>
                    <a:pt x="112954" y="9887"/>
                  </a:cubicBezTo>
                  <a:cubicBezTo>
                    <a:pt x="86231" y="15708"/>
                    <a:pt x="-5314" y="50897"/>
                    <a:pt x="242" y="527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26B261CD-3A5E-4143-8EEB-BE9D2FD47E62}"/>
                </a:ext>
              </a:extLst>
            </p:cNvPr>
            <p:cNvSpPr/>
            <p:nvPr/>
          </p:nvSpPr>
          <p:spPr>
            <a:xfrm>
              <a:off x="5177446" y="4483951"/>
              <a:ext cx="108929" cy="210461"/>
            </a:xfrm>
            <a:custGeom>
              <a:avLst/>
              <a:gdLst>
                <a:gd name="connsiteX0" fmla="*/ 108929 w 108929"/>
                <a:gd name="connsiteY0" fmla="*/ 737 h 210461"/>
                <a:gd name="connsiteX1" fmla="*/ 66067 w 108929"/>
                <a:gd name="connsiteY1" fmla="*/ 73762 h 210461"/>
                <a:gd name="connsiteX2" fmla="*/ 979 w 108929"/>
                <a:gd name="connsiteY2" fmla="*/ 203937 h 210461"/>
                <a:gd name="connsiteX3" fmla="*/ 29554 w 108929"/>
                <a:gd name="connsiteY3" fmla="*/ 183299 h 210461"/>
                <a:gd name="connsiteX4" fmla="*/ 66067 w 108929"/>
                <a:gd name="connsiteY4" fmla="*/ 116624 h 210461"/>
                <a:gd name="connsiteX5" fmla="*/ 108929 w 108929"/>
                <a:gd name="connsiteY5" fmla="*/ 737 h 21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29" h="210461">
                  <a:moveTo>
                    <a:pt x="108929" y="737"/>
                  </a:moveTo>
                  <a:cubicBezTo>
                    <a:pt x="108929" y="-6407"/>
                    <a:pt x="84059" y="39895"/>
                    <a:pt x="66067" y="73762"/>
                  </a:cubicBezTo>
                  <a:cubicBezTo>
                    <a:pt x="48075" y="107629"/>
                    <a:pt x="7064" y="185681"/>
                    <a:pt x="979" y="203937"/>
                  </a:cubicBezTo>
                  <a:cubicBezTo>
                    <a:pt x="-5106" y="222193"/>
                    <a:pt x="18706" y="197851"/>
                    <a:pt x="29554" y="183299"/>
                  </a:cubicBezTo>
                  <a:cubicBezTo>
                    <a:pt x="40402" y="168747"/>
                    <a:pt x="53896" y="142553"/>
                    <a:pt x="66067" y="116624"/>
                  </a:cubicBezTo>
                  <a:cubicBezTo>
                    <a:pt x="78238" y="90695"/>
                    <a:pt x="108929" y="7881"/>
                    <a:pt x="108929" y="7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D02A48F3-A926-420C-AA5C-835623D42A0C}"/>
                </a:ext>
              </a:extLst>
            </p:cNvPr>
            <p:cNvSpPr/>
            <p:nvPr/>
          </p:nvSpPr>
          <p:spPr>
            <a:xfrm>
              <a:off x="5273609" y="4527547"/>
              <a:ext cx="72454" cy="163518"/>
            </a:xfrm>
            <a:custGeom>
              <a:avLst/>
              <a:gdLst>
                <a:gd name="connsiteX0" fmla="*/ 22291 w 72454"/>
                <a:gd name="connsiteY0" fmla="*/ 3 h 163518"/>
                <a:gd name="connsiteX1" fmla="*/ 66 w 72454"/>
                <a:gd name="connsiteY1" fmla="*/ 69853 h 163518"/>
                <a:gd name="connsiteX2" fmla="*/ 17529 w 72454"/>
                <a:gd name="connsiteY2" fmla="*/ 130178 h 163518"/>
                <a:gd name="connsiteX3" fmla="*/ 71504 w 72454"/>
                <a:gd name="connsiteY3" fmla="*/ 163516 h 163518"/>
                <a:gd name="connsiteX4" fmla="*/ 50866 w 72454"/>
                <a:gd name="connsiteY4" fmla="*/ 131766 h 163518"/>
                <a:gd name="connsiteX5" fmla="*/ 36579 w 72454"/>
                <a:gd name="connsiteY5" fmla="*/ 122241 h 163518"/>
                <a:gd name="connsiteX6" fmla="*/ 28641 w 72454"/>
                <a:gd name="connsiteY6" fmla="*/ 101603 h 163518"/>
                <a:gd name="connsiteX7" fmla="*/ 17529 w 72454"/>
                <a:gd name="connsiteY7" fmla="*/ 66678 h 163518"/>
                <a:gd name="connsiteX8" fmla="*/ 22291 w 72454"/>
                <a:gd name="connsiteY8" fmla="*/ 3 h 16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54" h="163518">
                  <a:moveTo>
                    <a:pt x="22291" y="3"/>
                  </a:moveTo>
                  <a:cubicBezTo>
                    <a:pt x="19380" y="532"/>
                    <a:pt x="860" y="48157"/>
                    <a:pt x="66" y="69853"/>
                  </a:cubicBezTo>
                  <a:cubicBezTo>
                    <a:pt x="-728" y="91549"/>
                    <a:pt x="5623" y="114568"/>
                    <a:pt x="17529" y="130178"/>
                  </a:cubicBezTo>
                  <a:cubicBezTo>
                    <a:pt x="29435" y="145788"/>
                    <a:pt x="65948" y="163251"/>
                    <a:pt x="71504" y="163516"/>
                  </a:cubicBezTo>
                  <a:cubicBezTo>
                    <a:pt x="77060" y="163781"/>
                    <a:pt x="56687" y="138645"/>
                    <a:pt x="50866" y="131766"/>
                  </a:cubicBezTo>
                  <a:cubicBezTo>
                    <a:pt x="45045" y="124887"/>
                    <a:pt x="40283" y="127268"/>
                    <a:pt x="36579" y="122241"/>
                  </a:cubicBezTo>
                  <a:cubicBezTo>
                    <a:pt x="32875" y="117214"/>
                    <a:pt x="31816" y="110863"/>
                    <a:pt x="28641" y="101603"/>
                  </a:cubicBezTo>
                  <a:cubicBezTo>
                    <a:pt x="25466" y="92343"/>
                    <a:pt x="19381" y="79113"/>
                    <a:pt x="17529" y="66678"/>
                  </a:cubicBezTo>
                  <a:cubicBezTo>
                    <a:pt x="15677" y="54243"/>
                    <a:pt x="25202" y="-526"/>
                    <a:pt x="22291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C6BB9459-E6C6-430A-9F6D-1C3307EE2F07}"/>
                </a:ext>
              </a:extLst>
            </p:cNvPr>
            <p:cNvSpPr/>
            <p:nvPr/>
          </p:nvSpPr>
          <p:spPr>
            <a:xfrm>
              <a:off x="5196799" y="4735248"/>
              <a:ext cx="75289" cy="171718"/>
            </a:xfrm>
            <a:custGeom>
              <a:avLst/>
              <a:gdLst>
                <a:gd name="connsiteX0" fmla="*/ 75289 w 75289"/>
                <a:gd name="connsiteY0" fmla="*/ 265 h 171718"/>
                <a:gd name="connsiteX1" fmla="*/ 10201 w 75289"/>
                <a:gd name="connsiteY1" fmla="*/ 144727 h 171718"/>
                <a:gd name="connsiteX2" fmla="*/ 45126 w 75289"/>
                <a:gd name="connsiteY2" fmla="*/ 171715 h 171718"/>
                <a:gd name="connsiteX3" fmla="*/ 3851 w 75289"/>
                <a:gd name="connsiteY3" fmla="*/ 146315 h 171718"/>
                <a:gd name="connsiteX4" fmla="*/ 8614 w 75289"/>
                <a:gd name="connsiteY4" fmla="*/ 109802 h 171718"/>
                <a:gd name="connsiteX5" fmla="*/ 75289 w 75289"/>
                <a:gd name="connsiteY5" fmla="*/ 265 h 1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9" h="171718">
                  <a:moveTo>
                    <a:pt x="75289" y="265"/>
                  </a:moveTo>
                  <a:cubicBezTo>
                    <a:pt x="75553" y="6086"/>
                    <a:pt x="15228" y="116152"/>
                    <a:pt x="10201" y="144727"/>
                  </a:cubicBezTo>
                  <a:cubicBezTo>
                    <a:pt x="5174" y="173302"/>
                    <a:pt x="46184" y="171450"/>
                    <a:pt x="45126" y="171715"/>
                  </a:cubicBezTo>
                  <a:cubicBezTo>
                    <a:pt x="44068" y="171980"/>
                    <a:pt x="9936" y="156634"/>
                    <a:pt x="3851" y="146315"/>
                  </a:cubicBezTo>
                  <a:cubicBezTo>
                    <a:pt x="-2234" y="135996"/>
                    <a:pt x="-1440" y="133614"/>
                    <a:pt x="8614" y="109802"/>
                  </a:cubicBezTo>
                  <a:cubicBezTo>
                    <a:pt x="18668" y="85990"/>
                    <a:pt x="75025" y="-5556"/>
                    <a:pt x="75289" y="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EE421BD8-B09F-4E4D-9277-6B1178D4ADB6}"/>
                </a:ext>
              </a:extLst>
            </p:cNvPr>
            <p:cNvSpPr/>
            <p:nvPr/>
          </p:nvSpPr>
          <p:spPr>
            <a:xfrm>
              <a:off x="5232298" y="4739933"/>
              <a:ext cx="92872" cy="102058"/>
            </a:xfrm>
            <a:custGeom>
              <a:avLst/>
              <a:gdLst>
                <a:gd name="connsiteX0" fmla="*/ 102 w 92872"/>
                <a:gd name="connsiteY0" fmla="*/ 101942 h 102058"/>
                <a:gd name="connsiteX1" fmla="*/ 74715 w 92872"/>
                <a:gd name="connsiteY1" fmla="*/ 73367 h 102058"/>
                <a:gd name="connsiteX2" fmla="*/ 89002 w 92872"/>
                <a:gd name="connsiteY2" fmla="*/ 43205 h 102058"/>
                <a:gd name="connsiteX3" fmla="*/ 92177 w 92872"/>
                <a:gd name="connsiteY3" fmla="*/ 22567 h 102058"/>
                <a:gd name="connsiteX4" fmla="*/ 77890 w 92872"/>
                <a:gd name="connsiteY4" fmla="*/ 8280 h 102058"/>
                <a:gd name="connsiteX5" fmla="*/ 47727 w 92872"/>
                <a:gd name="connsiteY5" fmla="*/ 342 h 102058"/>
                <a:gd name="connsiteX6" fmla="*/ 74715 w 92872"/>
                <a:gd name="connsiteY6" fmla="*/ 19392 h 102058"/>
                <a:gd name="connsiteX7" fmla="*/ 74715 w 92872"/>
                <a:gd name="connsiteY7" fmla="*/ 36855 h 102058"/>
                <a:gd name="connsiteX8" fmla="*/ 58840 w 92872"/>
                <a:gd name="connsiteY8" fmla="*/ 62255 h 102058"/>
                <a:gd name="connsiteX9" fmla="*/ 102 w 92872"/>
                <a:gd name="connsiteY9" fmla="*/ 101942 h 10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872" h="102058">
                  <a:moveTo>
                    <a:pt x="102" y="101942"/>
                  </a:moveTo>
                  <a:cubicBezTo>
                    <a:pt x="2748" y="103794"/>
                    <a:pt x="59898" y="83156"/>
                    <a:pt x="74715" y="73367"/>
                  </a:cubicBezTo>
                  <a:cubicBezTo>
                    <a:pt x="89532" y="63578"/>
                    <a:pt x="86092" y="51672"/>
                    <a:pt x="89002" y="43205"/>
                  </a:cubicBezTo>
                  <a:cubicBezTo>
                    <a:pt x="91912" y="34738"/>
                    <a:pt x="94029" y="28388"/>
                    <a:pt x="92177" y="22567"/>
                  </a:cubicBezTo>
                  <a:cubicBezTo>
                    <a:pt x="90325" y="16746"/>
                    <a:pt x="85298" y="11984"/>
                    <a:pt x="77890" y="8280"/>
                  </a:cubicBezTo>
                  <a:cubicBezTo>
                    <a:pt x="70482" y="4576"/>
                    <a:pt x="48256" y="-1510"/>
                    <a:pt x="47727" y="342"/>
                  </a:cubicBezTo>
                  <a:cubicBezTo>
                    <a:pt x="47198" y="2194"/>
                    <a:pt x="70217" y="13306"/>
                    <a:pt x="74715" y="19392"/>
                  </a:cubicBezTo>
                  <a:cubicBezTo>
                    <a:pt x="79213" y="25478"/>
                    <a:pt x="77361" y="29711"/>
                    <a:pt x="74715" y="36855"/>
                  </a:cubicBezTo>
                  <a:cubicBezTo>
                    <a:pt x="72069" y="43999"/>
                    <a:pt x="71011" y="53524"/>
                    <a:pt x="58840" y="62255"/>
                  </a:cubicBezTo>
                  <a:cubicBezTo>
                    <a:pt x="46669" y="70986"/>
                    <a:pt x="-2544" y="100090"/>
                    <a:pt x="102" y="10194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D2CD6027-D641-47FC-9E1F-E19644E7E899}"/>
                </a:ext>
              </a:extLst>
            </p:cNvPr>
            <p:cNvSpPr/>
            <p:nvPr/>
          </p:nvSpPr>
          <p:spPr>
            <a:xfrm>
              <a:off x="5346660" y="4733921"/>
              <a:ext cx="26148" cy="110756"/>
            </a:xfrm>
            <a:custGeom>
              <a:avLst/>
              <a:gdLst>
                <a:gd name="connsiteX0" fmla="*/ 20678 w 26148"/>
                <a:gd name="connsiteY0" fmla="*/ 4 h 110756"/>
                <a:gd name="connsiteX1" fmla="*/ 40 w 26148"/>
                <a:gd name="connsiteY1" fmla="*/ 63504 h 110756"/>
                <a:gd name="connsiteX2" fmla="*/ 19090 w 26148"/>
                <a:gd name="connsiteY2" fmla="*/ 84142 h 110756"/>
                <a:gd name="connsiteX3" fmla="*/ 40 w 26148"/>
                <a:gd name="connsiteY3" fmla="*/ 106367 h 110756"/>
                <a:gd name="connsiteX4" fmla="*/ 25440 w 26148"/>
                <a:gd name="connsiteY4" fmla="*/ 106367 h 110756"/>
                <a:gd name="connsiteX5" fmla="*/ 19090 w 26148"/>
                <a:gd name="connsiteY5" fmla="*/ 60329 h 110756"/>
                <a:gd name="connsiteX6" fmla="*/ 20678 w 26148"/>
                <a:gd name="connsiteY6" fmla="*/ 4 h 11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48" h="110756">
                  <a:moveTo>
                    <a:pt x="20678" y="4"/>
                  </a:moveTo>
                  <a:cubicBezTo>
                    <a:pt x="17503" y="533"/>
                    <a:pt x="305" y="49481"/>
                    <a:pt x="40" y="63504"/>
                  </a:cubicBezTo>
                  <a:cubicBezTo>
                    <a:pt x="-225" y="77527"/>
                    <a:pt x="19090" y="76998"/>
                    <a:pt x="19090" y="84142"/>
                  </a:cubicBezTo>
                  <a:cubicBezTo>
                    <a:pt x="19090" y="91286"/>
                    <a:pt x="-1018" y="102663"/>
                    <a:pt x="40" y="106367"/>
                  </a:cubicBezTo>
                  <a:cubicBezTo>
                    <a:pt x="1098" y="110071"/>
                    <a:pt x="22265" y="114040"/>
                    <a:pt x="25440" y="106367"/>
                  </a:cubicBezTo>
                  <a:cubicBezTo>
                    <a:pt x="28615" y="98694"/>
                    <a:pt x="20148" y="72500"/>
                    <a:pt x="19090" y="60329"/>
                  </a:cubicBezTo>
                  <a:cubicBezTo>
                    <a:pt x="18032" y="48158"/>
                    <a:pt x="23853" y="-525"/>
                    <a:pt x="20678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FABD56D1-0195-4C0C-A67F-A875E827DAF6}"/>
                </a:ext>
              </a:extLst>
            </p:cNvPr>
            <p:cNvSpPr/>
            <p:nvPr/>
          </p:nvSpPr>
          <p:spPr>
            <a:xfrm>
              <a:off x="5400300" y="4890892"/>
              <a:ext cx="25811" cy="94064"/>
            </a:xfrm>
            <a:custGeom>
              <a:avLst/>
              <a:gdLst>
                <a:gd name="connsiteX0" fmla="*/ 375 w 25811"/>
                <a:gd name="connsiteY0" fmla="*/ 93858 h 94064"/>
                <a:gd name="connsiteX1" fmla="*/ 9900 w 25811"/>
                <a:gd name="connsiteY1" fmla="*/ 35121 h 94064"/>
                <a:gd name="connsiteX2" fmla="*/ 25775 w 25811"/>
                <a:gd name="connsiteY2" fmla="*/ 1783 h 94064"/>
                <a:gd name="connsiteX3" fmla="*/ 5138 w 25811"/>
                <a:gd name="connsiteY3" fmla="*/ 12896 h 94064"/>
                <a:gd name="connsiteX4" fmla="*/ 375 w 25811"/>
                <a:gd name="connsiteY4" fmla="*/ 93858 h 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1" h="94064">
                  <a:moveTo>
                    <a:pt x="375" y="93858"/>
                  </a:moveTo>
                  <a:cubicBezTo>
                    <a:pt x="1169" y="97562"/>
                    <a:pt x="5667" y="50467"/>
                    <a:pt x="9900" y="35121"/>
                  </a:cubicBezTo>
                  <a:cubicBezTo>
                    <a:pt x="14133" y="19775"/>
                    <a:pt x="26569" y="5487"/>
                    <a:pt x="25775" y="1783"/>
                  </a:cubicBezTo>
                  <a:cubicBezTo>
                    <a:pt x="24981" y="-1921"/>
                    <a:pt x="10694" y="-598"/>
                    <a:pt x="5138" y="12896"/>
                  </a:cubicBezTo>
                  <a:cubicBezTo>
                    <a:pt x="-418" y="26390"/>
                    <a:pt x="-419" y="90154"/>
                    <a:pt x="375" y="938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F24792E7-2EA6-4115-9B40-33F80574356F}"/>
                </a:ext>
              </a:extLst>
            </p:cNvPr>
            <p:cNvSpPr/>
            <p:nvPr/>
          </p:nvSpPr>
          <p:spPr>
            <a:xfrm>
              <a:off x="5316304" y="4832248"/>
              <a:ext cx="87549" cy="157473"/>
            </a:xfrm>
            <a:custGeom>
              <a:avLst/>
              <a:gdLst>
                <a:gd name="connsiteX0" fmla="*/ 17696 w 87549"/>
                <a:gd name="connsiteY0" fmla="*/ 102 h 157473"/>
                <a:gd name="connsiteX1" fmla="*/ 35159 w 87549"/>
                <a:gd name="connsiteY1" fmla="*/ 58840 h 157473"/>
                <a:gd name="connsiteX2" fmla="*/ 234 w 87549"/>
                <a:gd name="connsiteY2" fmla="*/ 73127 h 157473"/>
                <a:gd name="connsiteX3" fmla="*/ 55796 w 87549"/>
                <a:gd name="connsiteY3" fmla="*/ 100115 h 157473"/>
                <a:gd name="connsiteX4" fmla="*/ 68496 w 87549"/>
                <a:gd name="connsiteY4" fmla="*/ 127102 h 157473"/>
                <a:gd name="connsiteX5" fmla="*/ 87546 w 87549"/>
                <a:gd name="connsiteY5" fmla="*/ 157265 h 157473"/>
                <a:gd name="connsiteX6" fmla="*/ 66909 w 87549"/>
                <a:gd name="connsiteY6" fmla="*/ 111227 h 157473"/>
                <a:gd name="connsiteX7" fmla="*/ 52621 w 87549"/>
                <a:gd name="connsiteY7" fmla="*/ 74715 h 157473"/>
                <a:gd name="connsiteX8" fmla="*/ 17696 w 87549"/>
                <a:gd name="connsiteY8" fmla="*/ 102 h 1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549" h="157473">
                  <a:moveTo>
                    <a:pt x="17696" y="102"/>
                  </a:moveTo>
                  <a:cubicBezTo>
                    <a:pt x="14786" y="-2544"/>
                    <a:pt x="38069" y="46669"/>
                    <a:pt x="35159" y="58840"/>
                  </a:cubicBezTo>
                  <a:cubicBezTo>
                    <a:pt x="32249" y="71011"/>
                    <a:pt x="-3205" y="66248"/>
                    <a:pt x="234" y="73127"/>
                  </a:cubicBezTo>
                  <a:cubicBezTo>
                    <a:pt x="3673" y="80006"/>
                    <a:pt x="44419" y="91119"/>
                    <a:pt x="55796" y="100115"/>
                  </a:cubicBezTo>
                  <a:cubicBezTo>
                    <a:pt x="67173" y="109111"/>
                    <a:pt x="63204" y="117577"/>
                    <a:pt x="68496" y="127102"/>
                  </a:cubicBezTo>
                  <a:cubicBezTo>
                    <a:pt x="73788" y="136627"/>
                    <a:pt x="87810" y="159911"/>
                    <a:pt x="87546" y="157265"/>
                  </a:cubicBezTo>
                  <a:cubicBezTo>
                    <a:pt x="87282" y="154619"/>
                    <a:pt x="72730" y="124985"/>
                    <a:pt x="66909" y="111227"/>
                  </a:cubicBezTo>
                  <a:cubicBezTo>
                    <a:pt x="61088" y="97469"/>
                    <a:pt x="57913" y="90325"/>
                    <a:pt x="52621" y="74715"/>
                  </a:cubicBezTo>
                  <a:cubicBezTo>
                    <a:pt x="47329" y="59105"/>
                    <a:pt x="20606" y="2748"/>
                    <a:pt x="17696" y="1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A40881F5-5AB8-4809-8D6B-FCC3C58DA227}"/>
                </a:ext>
              </a:extLst>
            </p:cNvPr>
            <p:cNvSpPr/>
            <p:nvPr/>
          </p:nvSpPr>
          <p:spPr>
            <a:xfrm>
              <a:off x="5033960" y="5071440"/>
              <a:ext cx="136024" cy="93964"/>
            </a:xfrm>
            <a:custGeom>
              <a:avLst/>
              <a:gdLst>
                <a:gd name="connsiteX0" fmla="*/ 3 w 136024"/>
                <a:gd name="connsiteY0" fmla="*/ 19673 h 93964"/>
                <a:gd name="connsiteX1" fmla="*/ 80965 w 136024"/>
                <a:gd name="connsiteY1" fmla="*/ 623 h 93964"/>
                <a:gd name="connsiteX2" fmla="*/ 106365 w 136024"/>
                <a:gd name="connsiteY2" fmla="*/ 45073 h 93964"/>
                <a:gd name="connsiteX3" fmla="*/ 128590 w 136024"/>
                <a:gd name="connsiteY3" fmla="*/ 67298 h 93964"/>
                <a:gd name="connsiteX4" fmla="*/ 103190 w 136024"/>
                <a:gd name="connsiteY4" fmla="*/ 92698 h 93964"/>
                <a:gd name="connsiteX5" fmla="*/ 134940 w 136024"/>
                <a:gd name="connsiteY5" fmla="*/ 87935 h 93964"/>
                <a:gd name="connsiteX6" fmla="*/ 123828 w 136024"/>
                <a:gd name="connsiteY6" fmla="*/ 68885 h 93964"/>
                <a:gd name="connsiteX7" fmla="*/ 77790 w 136024"/>
                <a:gd name="connsiteY7" fmla="*/ 29198 h 93964"/>
                <a:gd name="connsiteX8" fmla="*/ 3 w 136024"/>
                <a:gd name="connsiteY8" fmla="*/ 19673 h 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24" h="93964">
                  <a:moveTo>
                    <a:pt x="3" y="19673"/>
                  </a:moveTo>
                  <a:cubicBezTo>
                    <a:pt x="532" y="14910"/>
                    <a:pt x="63238" y="-3610"/>
                    <a:pt x="80965" y="623"/>
                  </a:cubicBezTo>
                  <a:cubicBezTo>
                    <a:pt x="98692" y="4856"/>
                    <a:pt x="98428" y="33961"/>
                    <a:pt x="106365" y="45073"/>
                  </a:cubicBezTo>
                  <a:cubicBezTo>
                    <a:pt x="114303" y="56186"/>
                    <a:pt x="129119" y="59361"/>
                    <a:pt x="128590" y="67298"/>
                  </a:cubicBezTo>
                  <a:cubicBezTo>
                    <a:pt x="128061" y="75236"/>
                    <a:pt x="102132" y="89259"/>
                    <a:pt x="103190" y="92698"/>
                  </a:cubicBezTo>
                  <a:cubicBezTo>
                    <a:pt x="104248" y="96137"/>
                    <a:pt x="131500" y="91904"/>
                    <a:pt x="134940" y="87935"/>
                  </a:cubicBezTo>
                  <a:cubicBezTo>
                    <a:pt x="138380" y="83966"/>
                    <a:pt x="133353" y="78674"/>
                    <a:pt x="123828" y="68885"/>
                  </a:cubicBezTo>
                  <a:cubicBezTo>
                    <a:pt x="114303" y="59096"/>
                    <a:pt x="92871" y="37929"/>
                    <a:pt x="77790" y="29198"/>
                  </a:cubicBezTo>
                  <a:cubicBezTo>
                    <a:pt x="62709" y="20467"/>
                    <a:pt x="-526" y="24436"/>
                    <a:pt x="3" y="1967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9442E129-D8AD-45E6-B20C-14D56963D73E}"/>
                </a:ext>
              </a:extLst>
            </p:cNvPr>
            <p:cNvSpPr/>
            <p:nvPr/>
          </p:nvSpPr>
          <p:spPr>
            <a:xfrm>
              <a:off x="5252692" y="4854551"/>
              <a:ext cx="197820" cy="149397"/>
            </a:xfrm>
            <a:custGeom>
              <a:avLst/>
              <a:gdLst>
                <a:gd name="connsiteX0" fmla="*/ 346 w 197820"/>
                <a:gd name="connsiteY0" fmla="*/ 24 h 149397"/>
                <a:gd name="connsiteX1" fmla="*/ 43208 w 197820"/>
                <a:gd name="connsiteY1" fmla="*/ 69874 h 149397"/>
                <a:gd name="connsiteX2" fmla="*/ 68608 w 197820"/>
                <a:gd name="connsiteY2" fmla="*/ 114324 h 149397"/>
                <a:gd name="connsiteX3" fmla="*/ 94008 w 197820"/>
                <a:gd name="connsiteY3" fmla="*/ 139724 h 149397"/>
                <a:gd name="connsiteX4" fmla="*/ 163858 w 197820"/>
                <a:gd name="connsiteY4" fmla="*/ 149249 h 149397"/>
                <a:gd name="connsiteX5" fmla="*/ 192433 w 197820"/>
                <a:gd name="connsiteY5" fmla="*/ 133374 h 149397"/>
                <a:gd name="connsiteX6" fmla="*/ 192433 w 197820"/>
                <a:gd name="connsiteY6" fmla="*/ 106387 h 149397"/>
                <a:gd name="connsiteX7" fmla="*/ 136871 w 197820"/>
                <a:gd name="connsiteY7" fmla="*/ 134962 h 149397"/>
                <a:gd name="connsiteX8" fmla="*/ 100358 w 197820"/>
                <a:gd name="connsiteY8" fmla="*/ 136549 h 149397"/>
                <a:gd name="connsiteX9" fmla="*/ 68608 w 197820"/>
                <a:gd name="connsiteY9" fmla="*/ 77812 h 149397"/>
                <a:gd name="connsiteX10" fmla="*/ 346 w 197820"/>
                <a:gd name="connsiteY10" fmla="*/ 24 h 1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820" h="149397">
                  <a:moveTo>
                    <a:pt x="346" y="24"/>
                  </a:moveTo>
                  <a:cubicBezTo>
                    <a:pt x="-3887" y="-1299"/>
                    <a:pt x="31831" y="50824"/>
                    <a:pt x="43208" y="69874"/>
                  </a:cubicBezTo>
                  <a:cubicBezTo>
                    <a:pt x="54585" y="88924"/>
                    <a:pt x="60141" y="102682"/>
                    <a:pt x="68608" y="114324"/>
                  </a:cubicBezTo>
                  <a:cubicBezTo>
                    <a:pt x="77075" y="125966"/>
                    <a:pt x="78133" y="133903"/>
                    <a:pt x="94008" y="139724"/>
                  </a:cubicBezTo>
                  <a:cubicBezTo>
                    <a:pt x="109883" y="145545"/>
                    <a:pt x="147454" y="150307"/>
                    <a:pt x="163858" y="149249"/>
                  </a:cubicBezTo>
                  <a:cubicBezTo>
                    <a:pt x="180262" y="148191"/>
                    <a:pt x="187671" y="140518"/>
                    <a:pt x="192433" y="133374"/>
                  </a:cubicBezTo>
                  <a:cubicBezTo>
                    <a:pt x="197195" y="126230"/>
                    <a:pt x="201693" y="106122"/>
                    <a:pt x="192433" y="106387"/>
                  </a:cubicBezTo>
                  <a:cubicBezTo>
                    <a:pt x="183173" y="106652"/>
                    <a:pt x="152217" y="129935"/>
                    <a:pt x="136871" y="134962"/>
                  </a:cubicBezTo>
                  <a:cubicBezTo>
                    <a:pt x="121525" y="139989"/>
                    <a:pt x="111735" y="146074"/>
                    <a:pt x="100358" y="136549"/>
                  </a:cubicBezTo>
                  <a:cubicBezTo>
                    <a:pt x="88981" y="127024"/>
                    <a:pt x="86335" y="99243"/>
                    <a:pt x="68608" y="77812"/>
                  </a:cubicBezTo>
                  <a:cubicBezTo>
                    <a:pt x="50881" y="56381"/>
                    <a:pt x="4579" y="1347"/>
                    <a:pt x="346" y="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453E902E-6BF0-4887-B871-0310F8B8C8ED}"/>
                </a:ext>
              </a:extLst>
            </p:cNvPr>
            <p:cNvSpPr/>
            <p:nvPr/>
          </p:nvSpPr>
          <p:spPr>
            <a:xfrm>
              <a:off x="5235572" y="4865570"/>
              <a:ext cx="229101" cy="199344"/>
            </a:xfrm>
            <a:custGeom>
              <a:avLst/>
              <a:gdLst>
                <a:gd name="connsiteX0" fmla="*/ 3 w 229101"/>
                <a:gd name="connsiteY0" fmla="*/ 118 h 199344"/>
                <a:gd name="connsiteX1" fmla="*/ 76203 w 229101"/>
                <a:gd name="connsiteY1" fmla="*/ 176330 h 199344"/>
                <a:gd name="connsiteX2" fmla="*/ 127003 w 229101"/>
                <a:gd name="connsiteY2" fmla="*/ 198555 h 199344"/>
                <a:gd name="connsiteX3" fmla="*/ 157166 w 229101"/>
                <a:gd name="connsiteY3" fmla="*/ 189030 h 199344"/>
                <a:gd name="connsiteX4" fmla="*/ 187328 w 229101"/>
                <a:gd name="connsiteY4" fmla="*/ 174743 h 199344"/>
                <a:gd name="connsiteX5" fmla="*/ 228603 w 229101"/>
                <a:gd name="connsiteY5" fmla="*/ 139818 h 199344"/>
                <a:gd name="connsiteX6" fmla="*/ 157166 w 229101"/>
                <a:gd name="connsiteY6" fmla="*/ 173155 h 199344"/>
                <a:gd name="connsiteX7" fmla="*/ 119066 w 229101"/>
                <a:gd name="connsiteY7" fmla="*/ 182680 h 199344"/>
                <a:gd name="connsiteX8" fmla="*/ 73028 w 229101"/>
                <a:gd name="connsiteY8" fmla="*/ 149343 h 199344"/>
                <a:gd name="connsiteX9" fmla="*/ 3 w 229101"/>
                <a:gd name="connsiteY9" fmla="*/ 118 h 1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101" h="199344">
                  <a:moveTo>
                    <a:pt x="3" y="118"/>
                  </a:moveTo>
                  <a:cubicBezTo>
                    <a:pt x="532" y="4616"/>
                    <a:pt x="55036" y="143257"/>
                    <a:pt x="76203" y="176330"/>
                  </a:cubicBezTo>
                  <a:cubicBezTo>
                    <a:pt x="97370" y="209403"/>
                    <a:pt x="113509" y="196438"/>
                    <a:pt x="127003" y="198555"/>
                  </a:cubicBezTo>
                  <a:cubicBezTo>
                    <a:pt x="140497" y="200672"/>
                    <a:pt x="147112" y="192999"/>
                    <a:pt x="157166" y="189030"/>
                  </a:cubicBezTo>
                  <a:cubicBezTo>
                    <a:pt x="167220" y="185061"/>
                    <a:pt x="175422" y="182945"/>
                    <a:pt x="187328" y="174743"/>
                  </a:cubicBezTo>
                  <a:cubicBezTo>
                    <a:pt x="199234" y="166541"/>
                    <a:pt x="233630" y="140083"/>
                    <a:pt x="228603" y="139818"/>
                  </a:cubicBezTo>
                  <a:cubicBezTo>
                    <a:pt x="223576" y="139553"/>
                    <a:pt x="175422" y="166011"/>
                    <a:pt x="157166" y="173155"/>
                  </a:cubicBezTo>
                  <a:cubicBezTo>
                    <a:pt x="138910" y="180299"/>
                    <a:pt x="133089" y="186649"/>
                    <a:pt x="119066" y="182680"/>
                  </a:cubicBezTo>
                  <a:cubicBezTo>
                    <a:pt x="105043" y="178711"/>
                    <a:pt x="92607" y="178712"/>
                    <a:pt x="73028" y="149343"/>
                  </a:cubicBezTo>
                  <a:cubicBezTo>
                    <a:pt x="53449" y="119974"/>
                    <a:pt x="-526" y="-4380"/>
                    <a:pt x="3" y="1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F428887B-0574-4E22-B796-61AB401CCBBA}"/>
                </a:ext>
              </a:extLst>
            </p:cNvPr>
            <p:cNvSpPr/>
            <p:nvPr/>
          </p:nvSpPr>
          <p:spPr>
            <a:xfrm>
              <a:off x="5331483" y="5000550"/>
              <a:ext cx="84236" cy="38224"/>
            </a:xfrm>
            <a:custGeom>
              <a:avLst/>
              <a:gdLst>
                <a:gd name="connsiteX0" fmla="*/ 930 w 84236"/>
                <a:gd name="connsiteY0" fmla="*/ 75 h 38224"/>
                <a:gd name="connsiteX1" fmla="*/ 83480 w 84236"/>
                <a:gd name="connsiteY1" fmla="*/ 28650 h 38224"/>
                <a:gd name="connsiteX2" fmla="*/ 40617 w 84236"/>
                <a:gd name="connsiteY2" fmla="*/ 38175 h 38224"/>
                <a:gd name="connsiteX3" fmla="*/ 930 w 84236"/>
                <a:gd name="connsiteY3" fmla="*/ 75 h 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36" h="38224">
                  <a:moveTo>
                    <a:pt x="930" y="75"/>
                  </a:moveTo>
                  <a:cubicBezTo>
                    <a:pt x="8074" y="-1513"/>
                    <a:pt x="76866" y="22300"/>
                    <a:pt x="83480" y="28650"/>
                  </a:cubicBezTo>
                  <a:cubicBezTo>
                    <a:pt x="90094" y="35000"/>
                    <a:pt x="51465" y="38704"/>
                    <a:pt x="40617" y="38175"/>
                  </a:cubicBezTo>
                  <a:cubicBezTo>
                    <a:pt x="29769" y="37646"/>
                    <a:pt x="-6214" y="1663"/>
                    <a:pt x="930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162D2CC-021E-45A5-88CB-04C620C37A9B}"/>
                </a:ext>
              </a:extLst>
            </p:cNvPr>
            <p:cNvSpPr/>
            <p:nvPr/>
          </p:nvSpPr>
          <p:spPr>
            <a:xfrm>
              <a:off x="5150413" y="4964108"/>
              <a:ext cx="86788" cy="163268"/>
            </a:xfrm>
            <a:custGeom>
              <a:avLst/>
              <a:gdLst>
                <a:gd name="connsiteX0" fmla="*/ 86750 w 86788"/>
                <a:gd name="connsiteY0" fmla="*/ 5 h 163268"/>
                <a:gd name="connsiteX1" fmla="*/ 1025 w 86788"/>
                <a:gd name="connsiteY1" fmla="*/ 66680 h 163268"/>
                <a:gd name="connsiteX2" fmla="*/ 37537 w 86788"/>
                <a:gd name="connsiteY2" fmla="*/ 161930 h 163268"/>
                <a:gd name="connsiteX3" fmla="*/ 7375 w 86788"/>
                <a:gd name="connsiteY3" fmla="*/ 119067 h 163268"/>
                <a:gd name="connsiteX4" fmla="*/ 12137 w 86788"/>
                <a:gd name="connsiteY4" fmla="*/ 69855 h 163268"/>
                <a:gd name="connsiteX5" fmla="*/ 86750 w 86788"/>
                <a:gd name="connsiteY5" fmla="*/ 5 h 16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88" h="163268">
                  <a:moveTo>
                    <a:pt x="86750" y="5"/>
                  </a:moveTo>
                  <a:cubicBezTo>
                    <a:pt x="84898" y="-524"/>
                    <a:pt x="9227" y="39692"/>
                    <a:pt x="1025" y="66680"/>
                  </a:cubicBezTo>
                  <a:cubicBezTo>
                    <a:pt x="-7177" y="93668"/>
                    <a:pt x="36479" y="153199"/>
                    <a:pt x="37537" y="161930"/>
                  </a:cubicBezTo>
                  <a:cubicBezTo>
                    <a:pt x="38595" y="170661"/>
                    <a:pt x="11608" y="134413"/>
                    <a:pt x="7375" y="119067"/>
                  </a:cubicBezTo>
                  <a:cubicBezTo>
                    <a:pt x="3142" y="103721"/>
                    <a:pt x="1818" y="87582"/>
                    <a:pt x="12137" y="69855"/>
                  </a:cubicBezTo>
                  <a:cubicBezTo>
                    <a:pt x="22456" y="52128"/>
                    <a:pt x="88602" y="534"/>
                    <a:pt x="86750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034AD8A9-F14C-4FDB-83A8-5B0454454FC2}"/>
                </a:ext>
              </a:extLst>
            </p:cNvPr>
            <p:cNvSpPr/>
            <p:nvPr/>
          </p:nvSpPr>
          <p:spPr>
            <a:xfrm>
              <a:off x="5330788" y="5048242"/>
              <a:ext cx="46082" cy="117900"/>
            </a:xfrm>
            <a:custGeom>
              <a:avLst/>
              <a:gdLst>
                <a:gd name="connsiteX0" fmla="*/ 25437 w 46082"/>
                <a:gd name="connsiteY0" fmla="*/ 8 h 117900"/>
                <a:gd name="connsiteX1" fmla="*/ 37 w 46082"/>
                <a:gd name="connsiteY1" fmla="*/ 74621 h 117900"/>
                <a:gd name="connsiteX2" fmla="*/ 31787 w 46082"/>
                <a:gd name="connsiteY2" fmla="*/ 92083 h 117900"/>
                <a:gd name="connsiteX3" fmla="*/ 46075 w 46082"/>
                <a:gd name="connsiteY3" fmla="*/ 117483 h 117900"/>
                <a:gd name="connsiteX4" fmla="*/ 30200 w 46082"/>
                <a:gd name="connsiteY4" fmla="*/ 69858 h 117900"/>
                <a:gd name="connsiteX5" fmla="*/ 25437 w 46082"/>
                <a:gd name="connsiteY5" fmla="*/ 8 h 1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82" h="117900">
                  <a:moveTo>
                    <a:pt x="25437" y="8"/>
                  </a:moveTo>
                  <a:cubicBezTo>
                    <a:pt x="20410" y="802"/>
                    <a:pt x="-1021" y="59275"/>
                    <a:pt x="37" y="74621"/>
                  </a:cubicBezTo>
                  <a:cubicBezTo>
                    <a:pt x="1095" y="89967"/>
                    <a:pt x="24114" y="84939"/>
                    <a:pt x="31787" y="92083"/>
                  </a:cubicBezTo>
                  <a:cubicBezTo>
                    <a:pt x="39460" y="99227"/>
                    <a:pt x="46339" y="121187"/>
                    <a:pt x="46075" y="117483"/>
                  </a:cubicBezTo>
                  <a:cubicBezTo>
                    <a:pt x="45811" y="113779"/>
                    <a:pt x="33375" y="82823"/>
                    <a:pt x="30200" y="69858"/>
                  </a:cubicBezTo>
                  <a:cubicBezTo>
                    <a:pt x="27025" y="56893"/>
                    <a:pt x="30464" y="-786"/>
                    <a:pt x="25437" y="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7BBE6BCD-C890-456C-8184-FE6E4FE576EE}"/>
                </a:ext>
              </a:extLst>
            </p:cNvPr>
            <p:cNvSpPr/>
            <p:nvPr/>
          </p:nvSpPr>
          <p:spPr>
            <a:xfrm>
              <a:off x="5173935" y="4994270"/>
              <a:ext cx="56962" cy="119141"/>
            </a:xfrm>
            <a:custGeom>
              <a:avLst/>
              <a:gdLst>
                <a:gd name="connsiteX0" fmla="*/ 56878 w 56962"/>
                <a:gd name="connsiteY0" fmla="*/ 5 h 119141"/>
                <a:gd name="connsiteX1" fmla="*/ 1315 w 56962"/>
                <a:gd name="connsiteY1" fmla="*/ 53980 h 119141"/>
                <a:gd name="connsiteX2" fmla="*/ 17190 w 56962"/>
                <a:gd name="connsiteY2" fmla="*/ 119068 h 119141"/>
                <a:gd name="connsiteX3" fmla="*/ 14015 w 56962"/>
                <a:gd name="connsiteY3" fmla="*/ 66680 h 119141"/>
                <a:gd name="connsiteX4" fmla="*/ 14015 w 56962"/>
                <a:gd name="connsiteY4" fmla="*/ 57155 h 119141"/>
                <a:gd name="connsiteX5" fmla="*/ 56878 w 56962"/>
                <a:gd name="connsiteY5" fmla="*/ 5 h 11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" h="119141">
                  <a:moveTo>
                    <a:pt x="56878" y="5"/>
                  </a:moveTo>
                  <a:cubicBezTo>
                    <a:pt x="54761" y="-524"/>
                    <a:pt x="7930" y="34136"/>
                    <a:pt x="1315" y="53980"/>
                  </a:cubicBezTo>
                  <a:cubicBezTo>
                    <a:pt x="-5300" y="73824"/>
                    <a:pt x="15073" y="116951"/>
                    <a:pt x="17190" y="119068"/>
                  </a:cubicBezTo>
                  <a:cubicBezTo>
                    <a:pt x="19307" y="121185"/>
                    <a:pt x="14544" y="76999"/>
                    <a:pt x="14015" y="66680"/>
                  </a:cubicBezTo>
                  <a:cubicBezTo>
                    <a:pt x="13486" y="56361"/>
                    <a:pt x="7400" y="65622"/>
                    <a:pt x="14015" y="57155"/>
                  </a:cubicBezTo>
                  <a:cubicBezTo>
                    <a:pt x="20630" y="48688"/>
                    <a:pt x="58995" y="534"/>
                    <a:pt x="56878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: 図形 925">
              <a:extLst>
                <a:ext uri="{FF2B5EF4-FFF2-40B4-BE49-F238E27FC236}">
                  <a16:creationId xmlns:a16="http://schemas.microsoft.com/office/drawing/2014/main" id="{C93A4ADB-B2D7-4982-ADA2-9C8FE9AC3E30}"/>
                </a:ext>
              </a:extLst>
            </p:cNvPr>
            <p:cNvSpPr/>
            <p:nvPr/>
          </p:nvSpPr>
          <p:spPr>
            <a:xfrm>
              <a:off x="5205224" y="5016414"/>
              <a:ext cx="36029" cy="73333"/>
            </a:xfrm>
            <a:custGeom>
              <a:avLst/>
              <a:gdLst>
                <a:gd name="connsiteX0" fmla="*/ 35114 w 36029"/>
                <a:gd name="connsiteY0" fmla="*/ 86 h 73333"/>
                <a:gd name="connsiteX1" fmla="*/ 189 w 36029"/>
                <a:gd name="connsiteY1" fmla="*/ 57236 h 73333"/>
                <a:gd name="connsiteX2" fmla="*/ 22414 w 36029"/>
                <a:gd name="connsiteY2" fmla="*/ 71524 h 73333"/>
                <a:gd name="connsiteX3" fmla="*/ 35114 w 36029"/>
                <a:gd name="connsiteY3" fmla="*/ 86 h 7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29" h="73333">
                  <a:moveTo>
                    <a:pt x="35114" y="86"/>
                  </a:moveTo>
                  <a:cubicBezTo>
                    <a:pt x="31410" y="-2295"/>
                    <a:pt x="2306" y="45330"/>
                    <a:pt x="189" y="57236"/>
                  </a:cubicBezTo>
                  <a:cubicBezTo>
                    <a:pt x="-1928" y="69142"/>
                    <a:pt x="14212" y="77080"/>
                    <a:pt x="22414" y="71524"/>
                  </a:cubicBezTo>
                  <a:cubicBezTo>
                    <a:pt x="30616" y="65968"/>
                    <a:pt x="38818" y="2467"/>
                    <a:pt x="35114" y="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: 図形 926">
              <a:extLst>
                <a:ext uri="{FF2B5EF4-FFF2-40B4-BE49-F238E27FC236}">
                  <a16:creationId xmlns:a16="http://schemas.microsoft.com/office/drawing/2014/main" id="{192B401B-C9E1-42A2-B405-197887348D10}"/>
                </a:ext>
              </a:extLst>
            </p:cNvPr>
            <p:cNvSpPr/>
            <p:nvPr/>
          </p:nvSpPr>
          <p:spPr>
            <a:xfrm>
              <a:off x="5208561" y="4981497"/>
              <a:ext cx="85769" cy="176328"/>
            </a:xfrm>
            <a:custGeom>
              <a:avLst/>
              <a:gdLst>
                <a:gd name="connsiteX0" fmla="*/ 57177 w 85769"/>
                <a:gd name="connsiteY0" fmla="*/ 78 h 176328"/>
                <a:gd name="connsiteX1" fmla="*/ 85752 w 85769"/>
                <a:gd name="connsiteY1" fmla="*/ 68341 h 176328"/>
                <a:gd name="connsiteX2" fmla="*/ 60352 w 85769"/>
                <a:gd name="connsiteY2" fmla="*/ 111203 h 176328"/>
                <a:gd name="connsiteX3" fmla="*/ 27 w 85769"/>
                <a:gd name="connsiteY3" fmla="*/ 176291 h 176328"/>
                <a:gd name="connsiteX4" fmla="*/ 68289 w 85769"/>
                <a:gd name="connsiteY4" fmla="*/ 101678 h 176328"/>
                <a:gd name="connsiteX5" fmla="*/ 79402 w 85769"/>
                <a:gd name="connsiteY5" fmla="*/ 82628 h 176328"/>
                <a:gd name="connsiteX6" fmla="*/ 57177 w 85769"/>
                <a:gd name="connsiteY6" fmla="*/ 78 h 17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69" h="176328">
                  <a:moveTo>
                    <a:pt x="57177" y="78"/>
                  </a:moveTo>
                  <a:cubicBezTo>
                    <a:pt x="58235" y="-2303"/>
                    <a:pt x="85223" y="49820"/>
                    <a:pt x="85752" y="68341"/>
                  </a:cubicBezTo>
                  <a:cubicBezTo>
                    <a:pt x="86281" y="86862"/>
                    <a:pt x="74640" y="93211"/>
                    <a:pt x="60352" y="111203"/>
                  </a:cubicBezTo>
                  <a:cubicBezTo>
                    <a:pt x="46064" y="129195"/>
                    <a:pt x="-1296" y="177878"/>
                    <a:pt x="27" y="176291"/>
                  </a:cubicBezTo>
                  <a:cubicBezTo>
                    <a:pt x="1350" y="174704"/>
                    <a:pt x="55060" y="117288"/>
                    <a:pt x="68289" y="101678"/>
                  </a:cubicBezTo>
                  <a:cubicBezTo>
                    <a:pt x="81518" y="86068"/>
                    <a:pt x="78344" y="94799"/>
                    <a:pt x="79402" y="82628"/>
                  </a:cubicBezTo>
                  <a:cubicBezTo>
                    <a:pt x="80460" y="70457"/>
                    <a:pt x="56119" y="2459"/>
                    <a:pt x="57177" y="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: 図形 927">
              <a:extLst>
                <a:ext uri="{FF2B5EF4-FFF2-40B4-BE49-F238E27FC236}">
                  <a16:creationId xmlns:a16="http://schemas.microsoft.com/office/drawing/2014/main" id="{E181B3C7-B534-49E1-8F51-2D07CC8A0F1D}"/>
                </a:ext>
              </a:extLst>
            </p:cNvPr>
            <p:cNvSpPr/>
            <p:nvPr/>
          </p:nvSpPr>
          <p:spPr>
            <a:xfrm>
              <a:off x="5176788" y="4978400"/>
              <a:ext cx="85919" cy="168990"/>
            </a:xfrm>
            <a:custGeom>
              <a:avLst/>
              <a:gdLst>
                <a:gd name="connsiteX0" fmla="*/ 85775 w 85919"/>
                <a:gd name="connsiteY0" fmla="*/ 0 h 168990"/>
                <a:gd name="connsiteX1" fmla="*/ 79425 w 85919"/>
                <a:gd name="connsiteY1" fmla="*/ 71438 h 168990"/>
                <a:gd name="connsiteX2" fmla="*/ 71487 w 85919"/>
                <a:gd name="connsiteY2" fmla="*/ 104775 h 168990"/>
                <a:gd name="connsiteX3" fmla="*/ 50 w 85919"/>
                <a:gd name="connsiteY3" fmla="*/ 168275 h 168990"/>
                <a:gd name="connsiteX4" fmla="*/ 60375 w 85919"/>
                <a:gd name="connsiteY4" fmla="*/ 136525 h 168990"/>
                <a:gd name="connsiteX5" fmla="*/ 73075 w 85919"/>
                <a:gd name="connsiteY5" fmla="*/ 98425 h 168990"/>
                <a:gd name="connsiteX6" fmla="*/ 73075 w 85919"/>
                <a:gd name="connsiteY6" fmla="*/ 69850 h 168990"/>
                <a:gd name="connsiteX7" fmla="*/ 85775 w 85919"/>
                <a:gd name="connsiteY7" fmla="*/ 0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919" h="168990">
                  <a:moveTo>
                    <a:pt x="85775" y="0"/>
                  </a:moveTo>
                  <a:cubicBezTo>
                    <a:pt x="86833" y="265"/>
                    <a:pt x="81806" y="53976"/>
                    <a:pt x="79425" y="71438"/>
                  </a:cubicBezTo>
                  <a:cubicBezTo>
                    <a:pt x="77044" y="88900"/>
                    <a:pt x="84716" y="88636"/>
                    <a:pt x="71487" y="104775"/>
                  </a:cubicBezTo>
                  <a:cubicBezTo>
                    <a:pt x="58258" y="120914"/>
                    <a:pt x="1902" y="162983"/>
                    <a:pt x="50" y="168275"/>
                  </a:cubicBezTo>
                  <a:cubicBezTo>
                    <a:pt x="-1802" y="173567"/>
                    <a:pt x="48204" y="148167"/>
                    <a:pt x="60375" y="136525"/>
                  </a:cubicBezTo>
                  <a:cubicBezTo>
                    <a:pt x="72546" y="124883"/>
                    <a:pt x="70958" y="109537"/>
                    <a:pt x="73075" y="98425"/>
                  </a:cubicBezTo>
                  <a:cubicBezTo>
                    <a:pt x="75192" y="87313"/>
                    <a:pt x="72281" y="82550"/>
                    <a:pt x="73075" y="69850"/>
                  </a:cubicBezTo>
                  <a:cubicBezTo>
                    <a:pt x="73869" y="57150"/>
                    <a:pt x="84717" y="-265"/>
                    <a:pt x="85775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: 図形 928">
              <a:extLst>
                <a:ext uri="{FF2B5EF4-FFF2-40B4-BE49-F238E27FC236}">
                  <a16:creationId xmlns:a16="http://schemas.microsoft.com/office/drawing/2014/main" id="{FA71EC62-4F72-4803-9F49-D98E1B51978A}"/>
                </a:ext>
              </a:extLst>
            </p:cNvPr>
            <p:cNvSpPr/>
            <p:nvPr/>
          </p:nvSpPr>
          <p:spPr>
            <a:xfrm>
              <a:off x="4989511" y="4964113"/>
              <a:ext cx="22411" cy="168276"/>
            </a:xfrm>
            <a:custGeom>
              <a:avLst/>
              <a:gdLst>
                <a:gd name="connsiteX0" fmla="*/ 22227 w 22411"/>
                <a:gd name="connsiteY0" fmla="*/ 0 h 168276"/>
                <a:gd name="connsiteX1" fmla="*/ 11114 w 22411"/>
                <a:gd name="connsiteY1" fmla="*/ 98425 h 168276"/>
                <a:gd name="connsiteX2" fmla="*/ 20639 w 22411"/>
                <a:gd name="connsiteY2" fmla="*/ 168275 h 168276"/>
                <a:gd name="connsiteX3" fmla="*/ 2 w 22411"/>
                <a:gd name="connsiteY3" fmla="*/ 100012 h 168276"/>
                <a:gd name="connsiteX4" fmla="*/ 22227 w 22411"/>
                <a:gd name="connsiteY4" fmla="*/ 0 h 16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1" h="168276">
                  <a:moveTo>
                    <a:pt x="22227" y="0"/>
                  </a:moveTo>
                  <a:cubicBezTo>
                    <a:pt x="24079" y="-264"/>
                    <a:pt x="11379" y="70379"/>
                    <a:pt x="11114" y="98425"/>
                  </a:cubicBezTo>
                  <a:cubicBezTo>
                    <a:pt x="10849" y="126471"/>
                    <a:pt x="22491" y="168011"/>
                    <a:pt x="20639" y="168275"/>
                  </a:cubicBezTo>
                  <a:cubicBezTo>
                    <a:pt x="18787" y="168539"/>
                    <a:pt x="266" y="123295"/>
                    <a:pt x="2" y="100012"/>
                  </a:cubicBezTo>
                  <a:cubicBezTo>
                    <a:pt x="-262" y="76729"/>
                    <a:pt x="20375" y="264"/>
                    <a:pt x="2222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: 図形 929">
              <a:extLst>
                <a:ext uri="{FF2B5EF4-FFF2-40B4-BE49-F238E27FC236}">
                  <a16:creationId xmlns:a16="http://schemas.microsoft.com/office/drawing/2014/main" id="{BD957C42-C4D4-4D3A-ADA5-0217B9165D02}"/>
                </a:ext>
              </a:extLst>
            </p:cNvPr>
            <p:cNvSpPr/>
            <p:nvPr/>
          </p:nvSpPr>
          <p:spPr>
            <a:xfrm>
              <a:off x="5397868" y="5037116"/>
              <a:ext cx="85471" cy="84201"/>
            </a:xfrm>
            <a:custGeom>
              <a:avLst/>
              <a:gdLst>
                <a:gd name="connsiteX0" fmla="*/ 1220 w 85471"/>
                <a:gd name="connsiteY0" fmla="*/ 22 h 84201"/>
                <a:gd name="connsiteX1" fmla="*/ 82182 w 85471"/>
                <a:gd name="connsiteY1" fmla="*/ 52409 h 84201"/>
                <a:gd name="connsiteX2" fmla="*/ 66307 w 85471"/>
                <a:gd name="connsiteY2" fmla="*/ 84159 h 84201"/>
                <a:gd name="connsiteX3" fmla="*/ 34557 w 85471"/>
                <a:gd name="connsiteY3" fmla="*/ 46059 h 84201"/>
                <a:gd name="connsiteX4" fmla="*/ 1220 w 85471"/>
                <a:gd name="connsiteY4" fmla="*/ 22 h 8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71" h="84201">
                  <a:moveTo>
                    <a:pt x="1220" y="22"/>
                  </a:moveTo>
                  <a:cubicBezTo>
                    <a:pt x="9157" y="1080"/>
                    <a:pt x="71334" y="38386"/>
                    <a:pt x="82182" y="52409"/>
                  </a:cubicBezTo>
                  <a:cubicBezTo>
                    <a:pt x="93030" y="66432"/>
                    <a:pt x="74244" y="85217"/>
                    <a:pt x="66307" y="84159"/>
                  </a:cubicBezTo>
                  <a:cubicBezTo>
                    <a:pt x="58370" y="83101"/>
                    <a:pt x="42759" y="56642"/>
                    <a:pt x="34557" y="46059"/>
                  </a:cubicBezTo>
                  <a:cubicBezTo>
                    <a:pt x="26355" y="35476"/>
                    <a:pt x="-6717" y="-1036"/>
                    <a:pt x="1220" y="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: 図形 930">
              <a:extLst>
                <a:ext uri="{FF2B5EF4-FFF2-40B4-BE49-F238E27FC236}">
                  <a16:creationId xmlns:a16="http://schemas.microsoft.com/office/drawing/2014/main" id="{5F732E0B-D9B0-48F7-A2C3-527794DDDEC7}"/>
                </a:ext>
              </a:extLst>
            </p:cNvPr>
            <p:cNvSpPr/>
            <p:nvPr/>
          </p:nvSpPr>
          <p:spPr>
            <a:xfrm>
              <a:off x="5360839" y="5081578"/>
              <a:ext cx="94777" cy="255727"/>
            </a:xfrm>
            <a:custGeom>
              <a:avLst/>
              <a:gdLst>
                <a:gd name="connsiteX0" fmla="*/ 149 w 94777"/>
                <a:gd name="connsiteY0" fmla="*/ 10 h 255727"/>
                <a:gd name="connsiteX1" fmla="*/ 82699 w 94777"/>
                <a:gd name="connsiteY1" fmla="*/ 57160 h 255727"/>
                <a:gd name="connsiteX2" fmla="*/ 81111 w 94777"/>
                <a:gd name="connsiteY2" fmla="*/ 144472 h 255727"/>
                <a:gd name="connsiteX3" fmla="*/ 92224 w 94777"/>
                <a:gd name="connsiteY3" fmla="*/ 239722 h 255727"/>
                <a:gd name="connsiteX4" fmla="*/ 25549 w 94777"/>
                <a:gd name="connsiteY4" fmla="*/ 255597 h 255727"/>
                <a:gd name="connsiteX5" fmla="*/ 73174 w 94777"/>
                <a:gd name="connsiteY5" fmla="*/ 239722 h 255727"/>
                <a:gd name="connsiteX6" fmla="*/ 84286 w 94777"/>
                <a:gd name="connsiteY6" fmla="*/ 214322 h 255727"/>
                <a:gd name="connsiteX7" fmla="*/ 81111 w 94777"/>
                <a:gd name="connsiteY7" fmla="*/ 74622 h 255727"/>
                <a:gd name="connsiteX8" fmla="*/ 62061 w 94777"/>
                <a:gd name="connsiteY8" fmla="*/ 52397 h 255727"/>
                <a:gd name="connsiteX9" fmla="*/ 149 w 94777"/>
                <a:gd name="connsiteY9" fmla="*/ 10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777" h="255727">
                  <a:moveTo>
                    <a:pt x="149" y="10"/>
                  </a:moveTo>
                  <a:cubicBezTo>
                    <a:pt x="3589" y="804"/>
                    <a:pt x="69205" y="33083"/>
                    <a:pt x="82699" y="57160"/>
                  </a:cubicBezTo>
                  <a:cubicBezTo>
                    <a:pt x="96193" y="81237"/>
                    <a:pt x="79524" y="114045"/>
                    <a:pt x="81111" y="144472"/>
                  </a:cubicBezTo>
                  <a:cubicBezTo>
                    <a:pt x="82699" y="174899"/>
                    <a:pt x="101484" y="221201"/>
                    <a:pt x="92224" y="239722"/>
                  </a:cubicBezTo>
                  <a:cubicBezTo>
                    <a:pt x="82964" y="258243"/>
                    <a:pt x="28724" y="255597"/>
                    <a:pt x="25549" y="255597"/>
                  </a:cubicBezTo>
                  <a:cubicBezTo>
                    <a:pt x="22374" y="255597"/>
                    <a:pt x="63385" y="246601"/>
                    <a:pt x="73174" y="239722"/>
                  </a:cubicBezTo>
                  <a:cubicBezTo>
                    <a:pt x="82963" y="232843"/>
                    <a:pt x="82963" y="241839"/>
                    <a:pt x="84286" y="214322"/>
                  </a:cubicBezTo>
                  <a:cubicBezTo>
                    <a:pt x="85609" y="186805"/>
                    <a:pt x="84815" y="101609"/>
                    <a:pt x="81111" y="74622"/>
                  </a:cubicBezTo>
                  <a:cubicBezTo>
                    <a:pt x="77407" y="47635"/>
                    <a:pt x="70263" y="61128"/>
                    <a:pt x="62061" y="52397"/>
                  </a:cubicBezTo>
                  <a:cubicBezTo>
                    <a:pt x="53859" y="43666"/>
                    <a:pt x="-3291" y="-784"/>
                    <a:pt x="149" y="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: 図形 931">
              <a:extLst>
                <a:ext uri="{FF2B5EF4-FFF2-40B4-BE49-F238E27FC236}">
                  <a16:creationId xmlns:a16="http://schemas.microsoft.com/office/drawing/2014/main" id="{F521AFBC-3CD6-4CB2-BB9E-33A1566752EE}"/>
                </a:ext>
              </a:extLst>
            </p:cNvPr>
            <p:cNvSpPr/>
            <p:nvPr/>
          </p:nvSpPr>
          <p:spPr>
            <a:xfrm>
              <a:off x="5343525" y="5100624"/>
              <a:ext cx="78316" cy="214507"/>
            </a:xfrm>
            <a:custGeom>
              <a:avLst/>
              <a:gdLst>
                <a:gd name="connsiteX0" fmla="*/ 0 w 78316"/>
                <a:gd name="connsiteY0" fmla="*/ 14 h 214507"/>
                <a:gd name="connsiteX1" fmla="*/ 65088 w 78316"/>
                <a:gd name="connsiteY1" fmla="*/ 52401 h 214507"/>
                <a:gd name="connsiteX2" fmla="*/ 69850 w 78316"/>
                <a:gd name="connsiteY2" fmla="*/ 120664 h 214507"/>
                <a:gd name="connsiteX3" fmla="*/ 77788 w 78316"/>
                <a:gd name="connsiteY3" fmla="*/ 214326 h 214507"/>
                <a:gd name="connsiteX4" fmla="*/ 76200 w 78316"/>
                <a:gd name="connsiteY4" fmla="*/ 95264 h 214507"/>
                <a:gd name="connsiteX5" fmla="*/ 65088 w 78316"/>
                <a:gd name="connsiteY5" fmla="*/ 57164 h 214507"/>
                <a:gd name="connsiteX6" fmla="*/ 0 w 78316"/>
                <a:gd name="connsiteY6" fmla="*/ 14 h 21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316" h="214507">
                  <a:moveTo>
                    <a:pt x="0" y="14"/>
                  </a:moveTo>
                  <a:cubicBezTo>
                    <a:pt x="0" y="-780"/>
                    <a:pt x="53446" y="32293"/>
                    <a:pt x="65088" y="52401"/>
                  </a:cubicBezTo>
                  <a:cubicBezTo>
                    <a:pt x="76730" y="72509"/>
                    <a:pt x="67733" y="93677"/>
                    <a:pt x="69850" y="120664"/>
                  </a:cubicBezTo>
                  <a:cubicBezTo>
                    <a:pt x="71967" y="147652"/>
                    <a:pt x="76730" y="218559"/>
                    <a:pt x="77788" y="214326"/>
                  </a:cubicBezTo>
                  <a:cubicBezTo>
                    <a:pt x="78846" y="210093"/>
                    <a:pt x="78317" y="121458"/>
                    <a:pt x="76200" y="95264"/>
                  </a:cubicBezTo>
                  <a:cubicBezTo>
                    <a:pt x="74083" y="69070"/>
                    <a:pt x="72496" y="69070"/>
                    <a:pt x="65088" y="57164"/>
                  </a:cubicBezTo>
                  <a:cubicBezTo>
                    <a:pt x="57680" y="45258"/>
                    <a:pt x="0" y="808"/>
                    <a:pt x="0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: 図形 932">
              <a:extLst>
                <a:ext uri="{FF2B5EF4-FFF2-40B4-BE49-F238E27FC236}">
                  <a16:creationId xmlns:a16="http://schemas.microsoft.com/office/drawing/2014/main" id="{24A3B51A-821F-42B1-B763-8D7D31EF729A}"/>
                </a:ext>
              </a:extLst>
            </p:cNvPr>
            <p:cNvSpPr/>
            <p:nvPr/>
          </p:nvSpPr>
          <p:spPr>
            <a:xfrm>
              <a:off x="5370432" y="5128330"/>
              <a:ext cx="32224" cy="216173"/>
            </a:xfrm>
            <a:custGeom>
              <a:avLst/>
              <a:gdLst>
                <a:gd name="connsiteX0" fmla="*/ 81 w 32224"/>
                <a:gd name="connsiteY0" fmla="*/ 883 h 216173"/>
                <a:gd name="connsiteX1" fmla="*/ 19131 w 32224"/>
                <a:gd name="connsiteY1" fmla="*/ 208845 h 216173"/>
                <a:gd name="connsiteX2" fmla="*/ 31831 w 32224"/>
                <a:gd name="connsiteY2" fmla="*/ 165983 h 216173"/>
                <a:gd name="connsiteX3" fmla="*/ 27068 w 32224"/>
                <a:gd name="connsiteY3" fmla="*/ 134233 h 216173"/>
                <a:gd name="connsiteX4" fmla="*/ 81 w 32224"/>
                <a:gd name="connsiteY4" fmla="*/ 883 h 2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" h="216173">
                  <a:moveTo>
                    <a:pt x="81" y="883"/>
                  </a:moveTo>
                  <a:cubicBezTo>
                    <a:pt x="-1242" y="13318"/>
                    <a:pt x="13839" y="181328"/>
                    <a:pt x="19131" y="208845"/>
                  </a:cubicBezTo>
                  <a:cubicBezTo>
                    <a:pt x="24423" y="236362"/>
                    <a:pt x="30508" y="178418"/>
                    <a:pt x="31831" y="165983"/>
                  </a:cubicBezTo>
                  <a:cubicBezTo>
                    <a:pt x="33154" y="153548"/>
                    <a:pt x="31037" y="157516"/>
                    <a:pt x="27068" y="134233"/>
                  </a:cubicBezTo>
                  <a:cubicBezTo>
                    <a:pt x="23099" y="110950"/>
                    <a:pt x="1404" y="-11552"/>
                    <a:pt x="81" y="8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: 図形 933">
              <a:extLst>
                <a:ext uri="{FF2B5EF4-FFF2-40B4-BE49-F238E27FC236}">
                  <a16:creationId xmlns:a16="http://schemas.microsoft.com/office/drawing/2014/main" id="{B733394B-12F8-49D0-989C-139DFC7536FB}"/>
                </a:ext>
              </a:extLst>
            </p:cNvPr>
            <p:cNvSpPr/>
            <p:nvPr/>
          </p:nvSpPr>
          <p:spPr>
            <a:xfrm>
              <a:off x="5466600" y="5014765"/>
              <a:ext cx="234113" cy="136699"/>
            </a:xfrm>
            <a:custGeom>
              <a:avLst/>
              <a:gdLst>
                <a:gd name="connsiteX0" fmla="*/ 234113 w 234113"/>
                <a:gd name="connsiteY0" fmla="*/ 148 h 136699"/>
                <a:gd name="connsiteX1" fmla="*/ 51550 w 234113"/>
                <a:gd name="connsiteY1" fmla="*/ 46185 h 136699"/>
                <a:gd name="connsiteX2" fmla="*/ 13450 w 234113"/>
                <a:gd name="connsiteY2" fmla="*/ 92223 h 136699"/>
                <a:gd name="connsiteX3" fmla="*/ 750 w 234113"/>
                <a:gd name="connsiteY3" fmla="*/ 136673 h 136699"/>
                <a:gd name="connsiteX4" fmla="*/ 32500 w 234113"/>
                <a:gd name="connsiteY4" fmla="*/ 85873 h 136699"/>
                <a:gd name="connsiteX5" fmla="*/ 51550 w 234113"/>
                <a:gd name="connsiteY5" fmla="*/ 62060 h 136699"/>
                <a:gd name="connsiteX6" fmla="*/ 234113 w 234113"/>
                <a:gd name="connsiteY6" fmla="*/ 148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113" h="136699">
                  <a:moveTo>
                    <a:pt x="234113" y="148"/>
                  </a:moveTo>
                  <a:cubicBezTo>
                    <a:pt x="234113" y="-2498"/>
                    <a:pt x="88327" y="30839"/>
                    <a:pt x="51550" y="46185"/>
                  </a:cubicBezTo>
                  <a:cubicBezTo>
                    <a:pt x="14773" y="61531"/>
                    <a:pt x="21917" y="77142"/>
                    <a:pt x="13450" y="92223"/>
                  </a:cubicBezTo>
                  <a:cubicBezTo>
                    <a:pt x="4983" y="107304"/>
                    <a:pt x="-2425" y="137731"/>
                    <a:pt x="750" y="136673"/>
                  </a:cubicBezTo>
                  <a:cubicBezTo>
                    <a:pt x="3925" y="135615"/>
                    <a:pt x="24033" y="98308"/>
                    <a:pt x="32500" y="85873"/>
                  </a:cubicBezTo>
                  <a:cubicBezTo>
                    <a:pt x="40967" y="73438"/>
                    <a:pt x="19271" y="74231"/>
                    <a:pt x="51550" y="62060"/>
                  </a:cubicBezTo>
                  <a:cubicBezTo>
                    <a:pt x="83829" y="49889"/>
                    <a:pt x="234113" y="2794"/>
                    <a:pt x="234113" y="1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: 図形 934">
              <a:extLst>
                <a:ext uri="{FF2B5EF4-FFF2-40B4-BE49-F238E27FC236}">
                  <a16:creationId xmlns:a16="http://schemas.microsoft.com/office/drawing/2014/main" id="{DDF47060-D69D-4AA8-A7A7-85EA9B6B12C1}"/>
                </a:ext>
              </a:extLst>
            </p:cNvPr>
            <p:cNvSpPr/>
            <p:nvPr/>
          </p:nvSpPr>
          <p:spPr>
            <a:xfrm>
              <a:off x="5466508" y="5035191"/>
              <a:ext cx="109346" cy="35320"/>
            </a:xfrm>
            <a:custGeom>
              <a:avLst/>
              <a:gdLst>
                <a:gd name="connsiteX0" fmla="*/ 108792 w 109346"/>
                <a:gd name="connsiteY0" fmla="*/ 19409 h 35320"/>
                <a:gd name="connsiteX1" fmla="*/ 13542 w 109346"/>
                <a:gd name="connsiteY1" fmla="*/ 20997 h 35320"/>
                <a:gd name="connsiteX2" fmla="*/ 842 w 109346"/>
                <a:gd name="connsiteY2" fmla="*/ 35284 h 35320"/>
                <a:gd name="connsiteX3" fmla="*/ 15130 w 109346"/>
                <a:gd name="connsiteY3" fmla="*/ 16234 h 35320"/>
                <a:gd name="connsiteX4" fmla="*/ 51642 w 109346"/>
                <a:gd name="connsiteY4" fmla="*/ 359 h 35320"/>
                <a:gd name="connsiteX5" fmla="*/ 108792 w 109346"/>
                <a:gd name="connsiteY5" fmla="*/ 19409 h 3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46" h="35320">
                  <a:moveTo>
                    <a:pt x="108792" y="19409"/>
                  </a:moveTo>
                  <a:cubicBezTo>
                    <a:pt x="102442" y="22849"/>
                    <a:pt x="31534" y="18351"/>
                    <a:pt x="13542" y="20997"/>
                  </a:cubicBezTo>
                  <a:cubicBezTo>
                    <a:pt x="-4450" y="23643"/>
                    <a:pt x="577" y="36078"/>
                    <a:pt x="842" y="35284"/>
                  </a:cubicBezTo>
                  <a:cubicBezTo>
                    <a:pt x="1107" y="34490"/>
                    <a:pt x="6663" y="22055"/>
                    <a:pt x="15130" y="16234"/>
                  </a:cubicBezTo>
                  <a:cubicBezTo>
                    <a:pt x="23597" y="10413"/>
                    <a:pt x="38148" y="3534"/>
                    <a:pt x="51642" y="359"/>
                  </a:cubicBezTo>
                  <a:cubicBezTo>
                    <a:pt x="65136" y="-2816"/>
                    <a:pt x="115142" y="15969"/>
                    <a:pt x="108792" y="194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: 図形 935">
              <a:extLst>
                <a:ext uri="{FF2B5EF4-FFF2-40B4-BE49-F238E27FC236}">
                  <a16:creationId xmlns:a16="http://schemas.microsoft.com/office/drawing/2014/main" id="{780897B0-88E9-4466-BFCA-EB682BCE3EF5}"/>
                </a:ext>
              </a:extLst>
            </p:cNvPr>
            <p:cNvSpPr/>
            <p:nvPr/>
          </p:nvSpPr>
          <p:spPr>
            <a:xfrm>
              <a:off x="5075413" y="5270620"/>
              <a:ext cx="421160" cy="110702"/>
            </a:xfrm>
            <a:custGeom>
              <a:avLst/>
              <a:gdLst>
                <a:gd name="connsiteX0" fmla="*/ 1412 w 421160"/>
                <a:gd name="connsiteY0" fmla="*/ 1468 h 110702"/>
                <a:gd name="connsiteX1" fmla="*/ 156987 w 421160"/>
                <a:gd name="connsiteY1" fmla="*/ 101480 h 110702"/>
                <a:gd name="connsiteX2" fmla="*/ 257000 w 421160"/>
                <a:gd name="connsiteY2" fmla="*/ 106243 h 110702"/>
                <a:gd name="connsiteX3" fmla="*/ 347487 w 421160"/>
                <a:gd name="connsiteY3" fmla="*/ 104655 h 110702"/>
                <a:gd name="connsiteX4" fmla="*/ 372887 w 421160"/>
                <a:gd name="connsiteY4" fmla="*/ 82430 h 110702"/>
                <a:gd name="connsiteX5" fmla="*/ 390350 w 421160"/>
                <a:gd name="connsiteY5" fmla="*/ 60205 h 110702"/>
                <a:gd name="connsiteX6" fmla="*/ 418925 w 421160"/>
                <a:gd name="connsiteY6" fmla="*/ 36393 h 110702"/>
                <a:gd name="connsiteX7" fmla="*/ 325262 w 421160"/>
                <a:gd name="connsiteY7" fmla="*/ 69730 h 110702"/>
                <a:gd name="connsiteX8" fmla="*/ 164925 w 421160"/>
                <a:gd name="connsiteY8" fmla="*/ 84018 h 110702"/>
                <a:gd name="connsiteX9" fmla="*/ 85550 w 421160"/>
                <a:gd name="connsiteY9" fmla="*/ 44330 h 110702"/>
                <a:gd name="connsiteX10" fmla="*/ 1412 w 421160"/>
                <a:gd name="connsiteY10" fmla="*/ 1468 h 1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160" h="110702">
                  <a:moveTo>
                    <a:pt x="1412" y="1468"/>
                  </a:moveTo>
                  <a:cubicBezTo>
                    <a:pt x="13318" y="10993"/>
                    <a:pt x="114389" y="84018"/>
                    <a:pt x="156987" y="101480"/>
                  </a:cubicBezTo>
                  <a:cubicBezTo>
                    <a:pt x="199585" y="118943"/>
                    <a:pt x="257000" y="106243"/>
                    <a:pt x="257000" y="106243"/>
                  </a:cubicBezTo>
                  <a:cubicBezTo>
                    <a:pt x="288750" y="106772"/>
                    <a:pt x="328173" y="108624"/>
                    <a:pt x="347487" y="104655"/>
                  </a:cubicBezTo>
                  <a:cubicBezTo>
                    <a:pt x="366802" y="100686"/>
                    <a:pt x="365743" y="89838"/>
                    <a:pt x="372887" y="82430"/>
                  </a:cubicBezTo>
                  <a:cubicBezTo>
                    <a:pt x="380031" y="75022"/>
                    <a:pt x="382677" y="67878"/>
                    <a:pt x="390350" y="60205"/>
                  </a:cubicBezTo>
                  <a:cubicBezTo>
                    <a:pt x="398023" y="52532"/>
                    <a:pt x="429773" y="34806"/>
                    <a:pt x="418925" y="36393"/>
                  </a:cubicBezTo>
                  <a:cubicBezTo>
                    <a:pt x="408077" y="37980"/>
                    <a:pt x="367595" y="61793"/>
                    <a:pt x="325262" y="69730"/>
                  </a:cubicBezTo>
                  <a:cubicBezTo>
                    <a:pt x="282929" y="77667"/>
                    <a:pt x="204877" y="88251"/>
                    <a:pt x="164925" y="84018"/>
                  </a:cubicBezTo>
                  <a:cubicBezTo>
                    <a:pt x="124973" y="79785"/>
                    <a:pt x="115183" y="57295"/>
                    <a:pt x="85550" y="44330"/>
                  </a:cubicBezTo>
                  <a:cubicBezTo>
                    <a:pt x="55917" y="31365"/>
                    <a:pt x="-10494" y="-8057"/>
                    <a:pt x="1412" y="14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: 図形 936">
              <a:extLst>
                <a:ext uri="{FF2B5EF4-FFF2-40B4-BE49-F238E27FC236}">
                  <a16:creationId xmlns:a16="http://schemas.microsoft.com/office/drawing/2014/main" id="{309561A2-B2AC-4E8A-97E5-AF1C953748F7}"/>
                </a:ext>
              </a:extLst>
            </p:cNvPr>
            <p:cNvSpPr/>
            <p:nvPr/>
          </p:nvSpPr>
          <p:spPr>
            <a:xfrm>
              <a:off x="5268874" y="5051409"/>
              <a:ext cx="59007" cy="64677"/>
            </a:xfrm>
            <a:custGeom>
              <a:avLst/>
              <a:gdLst>
                <a:gd name="connsiteX0" fmla="*/ 58776 w 59007"/>
                <a:gd name="connsiteY0" fmla="*/ 16 h 64677"/>
                <a:gd name="connsiteX1" fmla="*/ 4801 w 59007"/>
                <a:gd name="connsiteY1" fmla="*/ 61929 h 64677"/>
                <a:gd name="connsiteX2" fmla="*/ 4801 w 59007"/>
                <a:gd name="connsiteY2" fmla="*/ 53991 h 64677"/>
                <a:gd name="connsiteX3" fmla="*/ 23851 w 59007"/>
                <a:gd name="connsiteY3" fmla="*/ 55579 h 64677"/>
                <a:gd name="connsiteX4" fmla="*/ 58776 w 59007"/>
                <a:gd name="connsiteY4" fmla="*/ 16 h 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07" h="64677">
                  <a:moveTo>
                    <a:pt x="58776" y="16"/>
                  </a:moveTo>
                  <a:cubicBezTo>
                    <a:pt x="55601" y="1074"/>
                    <a:pt x="13797" y="52933"/>
                    <a:pt x="4801" y="61929"/>
                  </a:cubicBezTo>
                  <a:cubicBezTo>
                    <a:pt x="-4195" y="70925"/>
                    <a:pt x="1626" y="55049"/>
                    <a:pt x="4801" y="53991"/>
                  </a:cubicBezTo>
                  <a:cubicBezTo>
                    <a:pt x="7976" y="52933"/>
                    <a:pt x="16178" y="62458"/>
                    <a:pt x="23851" y="55579"/>
                  </a:cubicBezTo>
                  <a:cubicBezTo>
                    <a:pt x="31524" y="48700"/>
                    <a:pt x="61951" y="-1042"/>
                    <a:pt x="58776" y="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: 図形 937">
              <a:extLst>
                <a:ext uri="{FF2B5EF4-FFF2-40B4-BE49-F238E27FC236}">
                  <a16:creationId xmlns:a16="http://schemas.microsoft.com/office/drawing/2014/main" id="{2574B6AB-2B43-492C-8304-A2D19CE514E9}"/>
                </a:ext>
              </a:extLst>
            </p:cNvPr>
            <p:cNvSpPr/>
            <p:nvPr/>
          </p:nvSpPr>
          <p:spPr>
            <a:xfrm>
              <a:off x="5234459" y="5186349"/>
              <a:ext cx="96617" cy="151769"/>
            </a:xfrm>
            <a:custGeom>
              <a:avLst/>
              <a:gdLst>
                <a:gd name="connsiteX0" fmla="*/ 96366 w 96617"/>
                <a:gd name="connsiteY0" fmla="*/ 14 h 151769"/>
                <a:gd name="connsiteX1" fmla="*/ 75729 w 96617"/>
                <a:gd name="connsiteY1" fmla="*/ 115901 h 151769"/>
                <a:gd name="connsiteX2" fmla="*/ 29691 w 96617"/>
                <a:gd name="connsiteY2" fmla="*/ 115901 h 151769"/>
                <a:gd name="connsiteX3" fmla="*/ 1116 w 96617"/>
                <a:gd name="connsiteY3" fmla="*/ 144476 h 151769"/>
                <a:gd name="connsiteX4" fmla="*/ 9054 w 96617"/>
                <a:gd name="connsiteY4" fmla="*/ 150826 h 151769"/>
                <a:gd name="connsiteX5" fmla="*/ 39216 w 96617"/>
                <a:gd name="connsiteY5" fmla="*/ 128601 h 151769"/>
                <a:gd name="connsiteX6" fmla="*/ 63029 w 96617"/>
                <a:gd name="connsiteY6" fmla="*/ 107964 h 151769"/>
                <a:gd name="connsiteX7" fmla="*/ 96366 w 96617"/>
                <a:gd name="connsiteY7" fmla="*/ 14 h 1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17" h="151769">
                  <a:moveTo>
                    <a:pt x="96366" y="14"/>
                  </a:moveTo>
                  <a:cubicBezTo>
                    <a:pt x="98483" y="1337"/>
                    <a:pt x="86841" y="96587"/>
                    <a:pt x="75729" y="115901"/>
                  </a:cubicBezTo>
                  <a:cubicBezTo>
                    <a:pt x="64616" y="135216"/>
                    <a:pt x="42127" y="111138"/>
                    <a:pt x="29691" y="115901"/>
                  </a:cubicBezTo>
                  <a:cubicBezTo>
                    <a:pt x="17255" y="120664"/>
                    <a:pt x="4555" y="138655"/>
                    <a:pt x="1116" y="144476"/>
                  </a:cubicBezTo>
                  <a:cubicBezTo>
                    <a:pt x="-2323" y="150297"/>
                    <a:pt x="2704" y="153472"/>
                    <a:pt x="9054" y="150826"/>
                  </a:cubicBezTo>
                  <a:cubicBezTo>
                    <a:pt x="15404" y="148180"/>
                    <a:pt x="30220" y="135745"/>
                    <a:pt x="39216" y="128601"/>
                  </a:cubicBezTo>
                  <a:cubicBezTo>
                    <a:pt x="48212" y="121457"/>
                    <a:pt x="54562" y="129924"/>
                    <a:pt x="63029" y="107964"/>
                  </a:cubicBezTo>
                  <a:cubicBezTo>
                    <a:pt x="71496" y="86004"/>
                    <a:pt x="94249" y="-1309"/>
                    <a:pt x="96366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: 図形 938">
              <a:extLst>
                <a:ext uri="{FF2B5EF4-FFF2-40B4-BE49-F238E27FC236}">
                  <a16:creationId xmlns:a16="http://schemas.microsoft.com/office/drawing/2014/main" id="{8279B785-9482-43B2-B2FB-C9C6460B30AD}"/>
                </a:ext>
              </a:extLst>
            </p:cNvPr>
            <p:cNvSpPr/>
            <p:nvPr/>
          </p:nvSpPr>
          <p:spPr>
            <a:xfrm>
              <a:off x="5176844" y="5165624"/>
              <a:ext cx="84175" cy="165209"/>
            </a:xfrm>
            <a:custGeom>
              <a:avLst/>
              <a:gdLst>
                <a:gd name="connsiteX0" fmla="*/ 84131 w 84175"/>
                <a:gd name="connsiteY0" fmla="*/ 101 h 165209"/>
                <a:gd name="connsiteX1" fmla="*/ 6344 w 84175"/>
                <a:gd name="connsiteY1" fmla="*/ 50901 h 165209"/>
                <a:gd name="connsiteX2" fmla="*/ 9519 w 84175"/>
                <a:gd name="connsiteY2" fmla="*/ 128689 h 165209"/>
                <a:gd name="connsiteX3" fmla="*/ 49206 w 84175"/>
                <a:gd name="connsiteY3" fmla="*/ 165201 h 165209"/>
                <a:gd name="connsiteX4" fmla="*/ 15869 w 84175"/>
                <a:gd name="connsiteY4" fmla="*/ 131864 h 165209"/>
                <a:gd name="connsiteX5" fmla="*/ 4756 w 84175"/>
                <a:gd name="connsiteY5" fmla="*/ 100114 h 165209"/>
                <a:gd name="connsiteX6" fmla="*/ 17456 w 84175"/>
                <a:gd name="connsiteY6" fmla="*/ 63601 h 165209"/>
                <a:gd name="connsiteX7" fmla="*/ 84131 w 84175"/>
                <a:gd name="connsiteY7" fmla="*/ 101 h 16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5" h="165209">
                  <a:moveTo>
                    <a:pt x="84131" y="101"/>
                  </a:moveTo>
                  <a:cubicBezTo>
                    <a:pt x="82279" y="-2016"/>
                    <a:pt x="18779" y="29470"/>
                    <a:pt x="6344" y="50901"/>
                  </a:cubicBezTo>
                  <a:cubicBezTo>
                    <a:pt x="-6091" y="72332"/>
                    <a:pt x="2375" y="109639"/>
                    <a:pt x="9519" y="128689"/>
                  </a:cubicBezTo>
                  <a:cubicBezTo>
                    <a:pt x="16663" y="147739"/>
                    <a:pt x="48148" y="164672"/>
                    <a:pt x="49206" y="165201"/>
                  </a:cubicBezTo>
                  <a:cubicBezTo>
                    <a:pt x="50264" y="165730"/>
                    <a:pt x="23277" y="142712"/>
                    <a:pt x="15869" y="131864"/>
                  </a:cubicBezTo>
                  <a:cubicBezTo>
                    <a:pt x="8461" y="121016"/>
                    <a:pt x="4492" y="111491"/>
                    <a:pt x="4756" y="100114"/>
                  </a:cubicBezTo>
                  <a:cubicBezTo>
                    <a:pt x="5020" y="88737"/>
                    <a:pt x="5814" y="79476"/>
                    <a:pt x="17456" y="63601"/>
                  </a:cubicBezTo>
                  <a:cubicBezTo>
                    <a:pt x="29098" y="47726"/>
                    <a:pt x="85983" y="2218"/>
                    <a:pt x="8413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: 図形 939">
              <a:extLst>
                <a:ext uri="{FF2B5EF4-FFF2-40B4-BE49-F238E27FC236}">
                  <a16:creationId xmlns:a16="http://schemas.microsoft.com/office/drawing/2014/main" id="{A7B6C74E-D9EA-458B-B663-B941E850FAD7}"/>
                </a:ext>
              </a:extLst>
            </p:cNvPr>
            <p:cNvSpPr/>
            <p:nvPr/>
          </p:nvSpPr>
          <p:spPr>
            <a:xfrm>
              <a:off x="5118075" y="5187485"/>
              <a:ext cx="47080" cy="111879"/>
            </a:xfrm>
            <a:custGeom>
              <a:avLst/>
              <a:gdLst>
                <a:gd name="connsiteX0" fmla="*/ 25 w 47080"/>
                <a:gd name="connsiteY0" fmla="*/ 465 h 111879"/>
                <a:gd name="connsiteX1" fmla="*/ 38125 w 47080"/>
                <a:gd name="connsiteY1" fmla="*/ 59203 h 111879"/>
                <a:gd name="connsiteX2" fmla="*/ 44475 w 47080"/>
                <a:gd name="connsiteY2" fmla="*/ 111590 h 111879"/>
                <a:gd name="connsiteX3" fmla="*/ 44475 w 47080"/>
                <a:gd name="connsiteY3" fmla="*/ 35390 h 111879"/>
                <a:gd name="connsiteX4" fmla="*/ 25 w 47080"/>
                <a:gd name="connsiteY4" fmla="*/ 465 h 11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80" h="111879">
                  <a:moveTo>
                    <a:pt x="25" y="465"/>
                  </a:moveTo>
                  <a:cubicBezTo>
                    <a:pt x="-1033" y="4434"/>
                    <a:pt x="30717" y="40682"/>
                    <a:pt x="38125" y="59203"/>
                  </a:cubicBezTo>
                  <a:cubicBezTo>
                    <a:pt x="45533" y="77724"/>
                    <a:pt x="43417" y="115559"/>
                    <a:pt x="44475" y="111590"/>
                  </a:cubicBezTo>
                  <a:cubicBezTo>
                    <a:pt x="45533" y="107621"/>
                    <a:pt x="49767" y="52059"/>
                    <a:pt x="44475" y="35390"/>
                  </a:cubicBezTo>
                  <a:cubicBezTo>
                    <a:pt x="39183" y="18721"/>
                    <a:pt x="1083" y="-3504"/>
                    <a:pt x="25" y="4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: 図形 940">
              <a:extLst>
                <a:ext uri="{FF2B5EF4-FFF2-40B4-BE49-F238E27FC236}">
                  <a16:creationId xmlns:a16="http://schemas.microsoft.com/office/drawing/2014/main" id="{38FA77CB-2261-4396-AA74-62050D9F174D}"/>
                </a:ext>
              </a:extLst>
            </p:cNvPr>
            <p:cNvSpPr/>
            <p:nvPr/>
          </p:nvSpPr>
          <p:spPr>
            <a:xfrm>
              <a:off x="5146004" y="5172895"/>
              <a:ext cx="236165" cy="11880"/>
            </a:xfrm>
            <a:custGeom>
              <a:avLst/>
              <a:gdLst>
                <a:gd name="connsiteX0" fmla="*/ 2259 w 236165"/>
                <a:gd name="connsiteY0" fmla="*/ 3943 h 11880"/>
                <a:gd name="connsiteX1" fmla="*/ 78459 w 236165"/>
                <a:gd name="connsiteY1" fmla="*/ 10293 h 11880"/>
                <a:gd name="connsiteX2" fmla="*/ 135609 w 236165"/>
                <a:gd name="connsiteY2" fmla="*/ 768 h 11880"/>
                <a:gd name="connsiteX3" fmla="*/ 199109 w 236165"/>
                <a:gd name="connsiteY3" fmla="*/ 768 h 11880"/>
                <a:gd name="connsiteX4" fmla="*/ 235621 w 236165"/>
                <a:gd name="connsiteY4" fmla="*/ 2355 h 11880"/>
                <a:gd name="connsiteX5" fmla="*/ 172121 w 236165"/>
                <a:gd name="connsiteY5" fmla="*/ 11880 h 11880"/>
                <a:gd name="connsiteX6" fmla="*/ 2259 w 236165"/>
                <a:gd name="connsiteY6" fmla="*/ 3943 h 1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165" h="11880">
                  <a:moveTo>
                    <a:pt x="2259" y="3943"/>
                  </a:moveTo>
                  <a:cubicBezTo>
                    <a:pt x="-13351" y="3679"/>
                    <a:pt x="56234" y="10822"/>
                    <a:pt x="78459" y="10293"/>
                  </a:cubicBezTo>
                  <a:cubicBezTo>
                    <a:pt x="100684" y="9764"/>
                    <a:pt x="115501" y="2355"/>
                    <a:pt x="135609" y="768"/>
                  </a:cubicBezTo>
                  <a:cubicBezTo>
                    <a:pt x="155717" y="-820"/>
                    <a:pt x="182440" y="503"/>
                    <a:pt x="199109" y="768"/>
                  </a:cubicBezTo>
                  <a:cubicBezTo>
                    <a:pt x="215778" y="1032"/>
                    <a:pt x="240119" y="503"/>
                    <a:pt x="235621" y="2355"/>
                  </a:cubicBezTo>
                  <a:cubicBezTo>
                    <a:pt x="231123" y="4207"/>
                    <a:pt x="210485" y="10028"/>
                    <a:pt x="172121" y="11880"/>
                  </a:cubicBezTo>
                  <a:lnTo>
                    <a:pt x="2259" y="3943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: 図形 941">
              <a:extLst>
                <a:ext uri="{FF2B5EF4-FFF2-40B4-BE49-F238E27FC236}">
                  <a16:creationId xmlns:a16="http://schemas.microsoft.com/office/drawing/2014/main" id="{DA04CC5B-0E82-4E9D-A690-368F08AB027F}"/>
                </a:ext>
              </a:extLst>
            </p:cNvPr>
            <p:cNvSpPr/>
            <p:nvPr/>
          </p:nvSpPr>
          <p:spPr>
            <a:xfrm>
              <a:off x="5174638" y="5105377"/>
              <a:ext cx="144144" cy="68849"/>
            </a:xfrm>
            <a:custGeom>
              <a:avLst/>
              <a:gdLst>
                <a:gd name="connsiteX0" fmla="*/ 56175 w 144144"/>
                <a:gd name="connsiteY0" fmla="*/ 23 h 68849"/>
                <a:gd name="connsiteX1" fmla="*/ 143487 w 144144"/>
                <a:gd name="connsiteY1" fmla="*/ 49236 h 68849"/>
                <a:gd name="connsiteX2" fmla="*/ 612 w 144144"/>
                <a:gd name="connsiteY2" fmla="*/ 68286 h 68849"/>
                <a:gd name="connsiteX3" fmla="*/ 92687 w 144144"/>
                <a:gd name="connsiteY3" fmla="*/ 61936 h 68849"/>
                <a:gd name="connsiteX4" fmla="*/ 113325 w 144144"/>
                <a:gd name="connsiteY4" fmla="*/ 42886 h 68849"/>
                <a:gd name="connsiteX5" fmla="*/ 56175 w 144144"/>
                <a:gd name="connsiteY5" fmla="*/ 23 h 6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44" h="68849">
                  <a:moveTo>
                    <a:pt x="56175" y="23"/>
                  </a:moveTo>
                  <a:cubicBezTo>
                    <a:pt x="61202" y="1081"/>
                    <a:pt x="152747" y="37859"/>
                    <a:pt x="143487" y="49236"/>
                  </a:cubicBezTo>
                  <a:cubicBezTo>
                    <a:pt x="134227" y="60613"/>
                    <a:pt x="9079" y="66169"/>
                    <a:pt x="612" y="68286"/>
                  </a:cubicBezTo>
                  <a:cubicBezTo>
                    <a:pt x="-7855" y="70403"/>
                    <a:pt x="73902" y="66169"/>
                    <a:pt x="92687" y="61936"/>
                  </a:cubicBezTo>
                  <a:cubicBezTo>
                    <a:pt x="111472" y="57703"/>
                    <a:pt x="112531" y="51882"/>
                    <a:pt x="113325" y="42886"/>
                  </a:cubicBezTo>
                  <a:cubicBezTo>
                    <a:pt x="114119" y="33890"/>
                    <a:pt x="51148" y="-1035"/>
                    <a:pt x="56175" y="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: 図形 942">
              <a:extLst>
                <a:ext uri="{FF2B5EF4-FFF2-40B4-BE49-F238E27FC236}">
                  <a16:creationId xmlns:a16="http://schemas.microsoft.com/office/drawing/2014/main" id="{9AA577B0-4713-4D63-939B-0CD83EFDA41A}"/>
                </a:ext>
              </a:extLst>
            </p:cNvPr>
            <p:cNvSpPr/>
            <p:nvPr/>
          </p:nvSpPr>
          <p:spPr>
            <a:xfrm>
              <a:off x="5311659" y="5183158"/>
              <a:ext cx="54433" cy="73260"/>
            </a:xfrm>
            <a:custGeom>
              <a:avLst/>
              <a:gdLst>
                <a:gd name="connsiteX0" fmla="*/ 23929 w 54433"/>
                <a:gd name="connsiteY0" fmla="*/ 30 h 73260"/>
                <a:gd name="connsiteX1" fmla="*/ 54091 w 54433"/>
                <a:gd name="connsiteY1" fmla="*/ 57180 h 73260"/>
                <a:gd name="connsiteX2" fmla="*/ 116 w 54433"/>
                <a:gd name="connsiteY2" fmla="*/ 73055 h 73260"/>
                <a:gd name="connsiteX3" fmla="*/ 39804 w 54433"/>
                <a:gd name="connsiteY3" fmla="*/ 49242 h 73260"/>
                <a:gd name="connsiteX4" fmla="*/ 23929 w 54433"/>
                <a:gd name="connsiteY4" fmla="*/ 30 h 7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33" h="73260">
                  <a:moveTo>
                    <a:pt x="23929" y="30"/>
                  </a:moveTo>
                  <a:cubicBezTo>
                    <a:pt x="26310" y="1353"/>
                    <a:pt x="58060" y="45009"/>
                    <a:pt x="54091" y="57180"/>
                  </a:cubicBezTo>
                  <a:cubicBezTo>
                    <a:pt x="50122" y="69351"/>
                    <a:pt x="2497" y="74378"/>
                    <a:pt x="116" y="73055"/>
                  </a:cubicBezTo>
                  <a:cubicBezTo>
                    <a:pt x="-2265" y="71732"/>
                    <a:pt x="32660" y="57709"/>
                    <a:pt x="39804" y="49242"/>
                  </a:cubicBezTo>
                  <a:cubicBezTo>
                    <a:pt x="46948" y="40775"/>
                    <a:pt x="21548" y="-1293"/>
                    <a:pt x="23929" y="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: 図形 943">
              <a:extLst>
                <a:ext uri="{FF2B5EF4-FFF2-40B4-BE49-F238E27FC236}">
                  <a16:creationId xmlns:a16="http://schemas.microsoft.com/office/drawing/2014/main" id="{FB13AF34-D50B-4B49-80F6-F5F2ABCEA87C}"/>
                </a:ext>
              </a:extLst>
            </p:cNvPr>
            <p:cNvSpPr/>
            <p:nvPr/>
          </p:nvSpPr>
          <p:spPr>
            <a:xfrm>
              <a:off x="5034405" y="5114458"/>
              <a:ext cx="100344" cy="116446"/>
            </a:xfrm>
            <a:custGeom>
              <a:avLst/>
              <a:gdLst>
                <a:gd name="connsiteX0" fmla="*/ 2733 w 100344"/>
                <a:gd name="connsiteY0" fmla="*/ 467 h 116446"/>
                <a:gd name="connsiteX1" fmla="*/ 99570 w 100344"/>
                <a:gd name="connsiteY1" fmla="*/ 111592 h 116446"/>
                <a:gd name="connsiteX2" fmla="*/ 47183 w 100344"/>
                <a:gd name="connsiteY2" fmla="*/ 94130 h 116446"/>
                <a:gd name="connsiteX3" fmla="*/ 28133 w 100344"/>
                <a:gd name="connsiteY3" fmla="*/ 71905 h 116446"/>
                <a:gd name="connsiteX4" fmla="*/ 2733 w 100344"/>
                <a:gd name="connsiteY4" fmla="*/ 467 h 11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44" h="116446">
                  <a:moveTo>
                    <a:pt x="2733" y="467"/>
                  </a:moveTo>
                  <a:cubicBezTo>
                    <a:pt x="14639" y="7082"/>
                    <a:pt x="92162" y="95982"/>
                    <a:pt x="99570" y="111592"/>
                  </a:cubicBezTo>
                  <a:cubicBezTo>
                    <a:pt x="106978" y="127203"/>
                    <a:pt x="59089" y="100745"/>
                    <a:pt x="47183" y="94130"/>
                  </a:cubicBezTo>
                  <a:cubicBezTo>
                    <a:pt x="35277" y="87516"/>
                    <a:pt x="35012" y="84340"/>
                    <a:pt x="28133" y="71905"/>
                  </a:cubicBezTo>
                  <a:cubicBezTo>
                    <a:pt x="21254" y="59470"/>
                    <a:pt x="-9173" y="-6148"/>
                    <a:pt x="2733" y="4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: 図形 944">
              <a:extLst>
                <a:ext uri="{FF2B5EF4-FFF2-40B4-BE49-F238E27FC236}">
                  <a16:creationId xmlns:a16="http://schemas.microsoft.com/office/drawing/2014/main" id="{A431F92A-1694-4A0F-A7B5-A9378042400A}"/>
                </a:ext>
              </a:extLst>
            </p:cNvPr>
            <p:cNvSpPr/>
            <p:nvPr/>
          </p:nvSpPr>
          <p:spPr>
            <a:xfrm>
              <a:off x="5049242" y="5190390"/>
              <a:ext cx="184746" cy="164529"/>
            </a:xfrm>
            <a:custGeom>
              <a:avLst/>
              <a:gdLst>
                <a:gd name="connsiteX0" fmla="*/ 2183 w 184746"/>
                <a:gd name="connsiteY0" fmla="*/ 735 h 164529"/>
                <a:gd name="connsiteX1" fmla="*/ 124421 w 184746"/>
                <a:gd name="connsiteY1" fmla="*/ 107098 h 164529"/>
                <a:gd name="connsiteX2" fmla="*/ 184746 w 184746"/>
                <a:gd name="connsiteY2" fmla="*/ 164248 h 164529"/>
                <a:gd name="connsiteX3" fmla="*/ 124421 w 184746"/>
                <a:gd name="connsiteY3" fmla="*/ 126148 h 164529"/>
                <a:gd name="connsiteX4" fmla="*/ 51396 w 184746"/>
                <a:gd name="connsiteY4" fmla="*/ 62648 h 164529"/>
                <a:gd name="connsiteX5" fmla="*/ 2183 w 184746"/>
                <a:gd name="connsiteY5" fmla="*/ 735 h 16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6" h="164529">
                  <a:moveTo>
                    <a:pt x="2183" y="735"/>
                  </a:moveTo>
                  <a:cubicBezTo>
                    <a:pt x="14354" y="8143"/>
                    <a:pt x="93994" y="79846"/>
                    <a:pt x="124421" y="107098"/>
                  </a:cubicBezTo>
                  <a:cubicBezTo>
                    <a:pt x="154848" y="134350"/>
                    <a:pt x="184746" y="161073"/>
                    <a:pt x="184746" y="164248"/>
                  </a:cubicBezTo>
                  <a:cubicBezTo>
                    <a:pt x="184746" y="167423"/>
                    <a:pt x="146646" y="143081"/>
                    <a:pt x="124421" y="126148"/>
                  </a:cubicBezTo>
                  <a:cubicBezTo>
                    <a:pt x="102196" y="109215"/>
                    <a:pt x="70975" y="81433"/>
                    <a:pt x="51396" y="62648"/>
                  </a:cubicBezTo>
                  <a:cubicBezTo>
                    <a:pt x="31817" y="43863"/>
                    <a:pt x="-9988" y="-6673"/>
                    <a:pt x="2183" y="7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: 図形 945">
              <a:extLst>
                <a:ext uri="{FF2B5EF4-FFF2-40B4-BE49-F238E27FC236}">
                  <a16:creationId xmlns:a16="http://schemas.microsoft.com/office/drawing/2014/main" id="{157BD44A-E799-4001-A42A-46D2FEDE2001}"/>
                </a:ext>
              </a:extLst>
            </p:cNvPr>
            <p:cNvSpPr/>
            <p:nvPr/>
          </p:nvSpPr>
          <p:spPr>
            <a:xfrm>
              <a:off x="5447396" y="5327580"/>
              <a:ext cx="69210" cy="71541"/>
            </a:xfrm>
            <a:custGeom>
              <a:avLst/>
              <a:gdLst>
                <a:gd name="connsiteX0" fmla="*/ 4079 w 69210"/>
                <a:gd name="connsiteY0" fmla="*/ 3245 h 71541"/>
                <a:gd name="connsiteX1" fmla="*/ 13604 w 69210"/>
                <a:gd name="connsiteY1" fmla="*/ 71508 h 71541"/>
                <a:gd name="connsiteX2" fmla="*/ 69167 w 69210"/>
                <a:gd name="connsiteY2" fmla="*/ 12770 h 71541"/>
                <a:gd name="connsiteX3" fmla="*/ 4079 w 69210"/>
                <a:gd name="connsiteY3" fmla="*/ 3245 h 7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210" h="71541">
                  <a:moveTo>
                    <a:pt x="4079" y="3245"/>
                  </a:moveTo>
                  <a:cubicBezTo>
                    <a:pt x="-5181" y="13035"/>
                    <a:pt x="2756" y="69921"/>
                    <a:pt x="13604" y="71508"/>
                  </a:cubicBezTo>
                  <a:cubicBezTo>
                    <a:pt x="24452" y="73095"/>
                    <a:pt x="67315" y="17003"/>
                    <a:pt x="69167" y="12770"/>
                  </a:cubicBezTo>
                  <a:cubicBezTo>
                    <a:pt x="71019" y="8537"/>
                    <a:pt x="13339" y="-6545"/>
                    <a:pt x="4079" y="32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: 図形 946">
              <a:extLst>
                <a:ext uri="{FF2B5EF4-FFF2-40B4-BE49-F238E27FC236}">
                  <a16:creationId xmlns:a16="http://schemas.microsoft.com/office/drawing/2014/main" id="{1254E902-E03E-4B1A-B3B3-D7D37CDF1F6D}"/>
                </a:ext>
              </a:extLst>
            </p:cNvPr>
            <p:cNvSpPr/>
            <p:nvPr/>
          </p:nvSpPr>
          <p:spPr>
            <a:xfrm>
              <a:off x="5181659" y="5345107"/>
              <a:ext cx="263674" cy="230546"/>
            </a:xfrm>
            <a:custGeom>
              <a:avLst/>
              <a:gdLst>
                <a:gd name="connsiteX0" fmla="*/ 1529 w 263674"/>
                <a:gd name="connsiteY0" fmla="*/ 6 h 230546"/>
                <a:gd name="connsiteX1" fmla="*/ 9466 w 263674"/>
                <a:gd name="connsiteY1" fmla="*/ 168281 h 230546"/>
                <a:gd name="connsiteX2" fmla="*/ 63441 w 263674"/>
                <a:gd name="connsiteY2" fmla="*/ 219081 h 230546"/>
                <a:gd name="connsiteX3" fmla="*/ 145991 w 263674"/>
                <a:gd name="connsiteY3" fmla="*/ 230193 h 230546"/>
                <a:gd name="connsiteX4" fmla="*/ 180916 w 263674"/>
                <a:gd name="connsiteY4" fmla="*/ 211143 h 230546"/>
                <a:gd name="connsiteX5" fmla="*/ 219016 w 263674"/>
                <a:gd name="connsiteY5" fmla="*/ 168281 h 230546"/>
                <a:gd name="connsiteX6" fmla="*/ 263466 w 263674"/>
                <a:gd name="connsiteY6" fmla="*/ 30168 h 230546"/>
                <a:gd name="connsiteX7" fmla="*/ 199966 w 263674"/>
                <a:gd name="connsiteY7" fmla="*/ 188918 h 230546"/>
                <a:gd name="connsiteX8" fmla="*/ 133291 w 263674"/>
                <a:gd name="connsiteY8" fmla="*/ 215906 h 230546"/>
                <a:gd name="connsiteX9" fmla="*/ 79316 w 263674"/>
                <a:gd name="connsiteY9" fmla="*/ 217493 h 230546"/>
                <a:gd name="connsiteX10" fmla="*/ 26929 w 263674"/>
                <a:gd name="connsiteY10" fmla="*/ 174631 h 230546"/>
                <a:gd name="connsiteX11" fmla="*/ 1529 w 263674"/>
                <a:gd name="connsiteY11" fmla="*/ 6 h 23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74" h="230546">
                  <a:moveTo>
                    <a:pt x="1529" y="6"/>
                  </a:moveTo>
                  <a:cubicBezTo>
                    <a:pt x="-1381" y="-1052"/>
                    <a:pt x="-853" y="131769"/>
                    <a:pt x="9466" y="168281"/>
                  </a:cubicBezTo>
                  <a:cubicBezTo>
                    <a:pt x="19785" y="204793"/>
                    <a:pt x="40687" y="208762"/>
                    <a:pt x="63441" y="219081"/>
                  </a:cubicBezTo>
                  <a:cubicBezTo>
                    <a:pt x="86195" y="229400"/>
                    <a:pt x="126412" y="231516"/>
                    <a:pt x="145991" y="230193"/>
                  </a:cubicBezTo>
                  <a:cubicBezTo>
                    <a:pt x="165570" y="228870"/>
                    <a:pt x="168745" y="221462"/>
                    <a:pt x="180916" y="211143"/>
                  </a:cubicBezTo>
                  <a:cubicBezTo>
                    <a:pt x="193087" y="200824"/>
                    <a:pt x="205258" y="198443"/>
                    <a:pt x="219016" y="168281"/>
                  </a:cubicBezTo>
                  <a:cubicBezTo>
                    <a:pt x="232774" y="138119"/>
                    <a:pt x="266641" y="26728"/>
                    <a:pt x="263466" y="30168"/>
                  </a:cubicBezTo>
                  <a:cubicBezTo>
                    <a:pt x="260291" y="33608"/>
                    <a:pt x="221662" y="157962"/>
                    <a:pt x="199966" y="188918"/>
                  </a:cubicBezTo>
                  <a:cubicBezTo>
                    <a:pt x="178270" y="219874"/>
                    <a:pt x="153399" y="211144"/>
                    <a:pt x="133291" y="215906"/>
                  </a:cubicBezTo>
                  <a:cubicBezTo>
                    <a:pt x="113183" y="220668"/>
                    <a:pt x="97043" y="224372"/>
                    <a:pt x="79316" y="217493"/>
                  </a:cubicBezTo>
                  <a:cubicBezTo>
                    <a:pt x="61589" y="210614"/>
                    <a:pt x="38041" y="204264"/>
                    <a:pt x="26929" y="174631"/>
                  </a:cubicBezTo>
                  <a:cubicBezTo>
                    <a:pt x="15817" y="144998"/>
                    <a:pt x="4439" y="1064"/>
                    <a:pt x="1529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: 図形 947">
              <a:extLst>
                <a:ext uri="{FF2B5EF4-FFF2-40B4-BE49-F238E27FC236}">
                  <a16:creationId xmlns:a16="http://schemas.microsoft.com/office/drawing/2014/main" id="{689F5E7C-A70F-49B2-8552-DB333E9BC268}"/>
                </a:ext>
              </a:extLst>
            </p:cNvPr>
            <p:cNvSpPr/>
            <p:nvPr/>
          </p:nvSpPr>
          <p:spPr>
            <a:xfrm>
              <a:off x="5351380" y="5358978"/>
              <a:ext cx="31929" cy="200854"/>
            </a:xfrm>
            <a:custGeom>
              <a:avLst/>
              <a:gdLst>
                <a:gd name="connsiteX0" fmla="*/ 31833 w 31929"/>
                <a:gd name="connsiteY0" fmla="*/ 422 h 200854"/>
                <a:gd name="connsiteX1" fmla="*/ 9608 w 31929"/>
                <a:gd name="connsiteY1" fmla="*/ 194097 h 200854"/>
                <a:gd name="connsiteX2" fmla="*/ 83 w 31929"/>
                <a:gd name="connsiteY2" fmla="*/ 143297 h 200854"/>
                <a:gd name="connsiteX3" fmla="*/ 31833 w 31929"/>
                <a:gd name="connsiteY3" fmla="*/ 422 h 20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29" h="200854">
                  <a:moveTo>
                    <a:pt x="31833" y="422"/>
                  </a:moveTo>
                  <a:cubicBezTo>
                    <a:pt x="33420" y="8889"/>
                    <a:pt x="14900" y="170284"/>
                    <a:pt x="9608" y="194097"/>
                  </a:cubicBezTo>
                  <a:cubicBezTo>
                    <a:pt x="4316" y="217910"/>
                    <a:pt x="-711" y="173459"/>
                    <a:pt x="83" y="143297"/>
                  </a:cubicBezTo>
                  <a:cubicBezTo>
                    <a:pt x="877" y="113135"/>
                    <a:pt x="30246" y="-8045"/>
                    <a:pt x="31833" y="4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: 図形 948">
              <a:extLst>
                <a:ext uri="{FF2B5EF4-FFF2-40B4-BE49-F238E27FC236}">
                  <a16:creationId xmlns:a16="http://schemas.microsoft.com/office/drawing/2014/main" id="{5F1F6FCD-BA82-421F-8A89-11D7DB187A7B}"/>
                </a:ext>
              </a:extLst>
            </p:cNvPr>
            <p:cNvSpPr/>
            <p:nvPr/>
          </p:nvSpPr>
          <p:spPr>
            <a:xfrm>
              <a:off x="4577905" y="5191972"/>
              <a:ext cx="598933" cy="350035"/>
            </a:xfrm>
            <a:custGeom>
              <a:avLst/>
              <a:gdLst>
                <a:gd name="connsiteX0" fmla="*/ 2033 w 598933"/>
                <a:gd name="connsiteY0" fmla="*/ 2328 h 350035"/>
                <a:gd name="connsiteX1" fmla="*/ 484633 w 598933"/>
                <a:gd name="connsiteY1" fmla="*/ 280141 h 350035"/>
                <a:gd name="connsiteX2" fmla="*/ 598933 w 598933"/>
                <a:gd name="connsiteY2" fmla="*/ 349991 h 350035"/>
                <a:gd name="connsiteX3" fmla="*/ 484633 w 598933"/>
                <a:gd name="connsiteY3" fmla="*/ 289666 h 350035"/>
                <a:gd name="connsiteX4" fmla="*/ 375095 w 598933"/>
                <a:gd name="connsiteY4" fmla="*/ 227753 h 350035"/>
                <a:gd name="connsiteX5" fmla="*/ 313183 w 598933"/>
                <a:gd name="connsiteY5" fmla="*/ 151553 h 350035"/>
                <a:gd name="connsiteX6" fmla="*/ 2033 w 598933"/>
                <a:gd name="connsiteY6" fmla="*/ 2328 h 3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933" h="350035">
                  <a:moveTo>
                    <a:pt x="2033" y="2328"/>
                  </a:moveTo>
                  <a:cubicBezTo>
                    <a:pt x="30608" y="23759"/>
                    <a:pt x="385150" y="222197"/>
                    <a:pt x="484633" y="280141"/>
                  </a:cubicBezTo>
                  <a:cubicBezTo>
                    <a:pt x="584116" y="338085"/>
                    <a:pt x="598933" y="348404"/>
                    <a:pt x="598933" y="349991"/>
                  </a:cubicBezTo>
                  <a:cubicBezTo>
                    <a:pt x="598933" y="351578"/>
                    <a:pt x="521939" y="310039"/>
                    <a:pt x="484633" y="289666"/>
                  </a:cubicBezTo>
                  <a:cubicBezTo>
                    <a:pt x="447327" y="269293"/>
                    <a:pt x="403670" y="250772"/>
                    <a:pt x="375095" y="227753"/>
                  </a:cubicBezTo>
                  <a:cubicBezTo>
                    <a:pt x="346520" y="204734"/>
                    <a:pt x="371921" y="189653"/>
                    <a:pt x="313183" y="151553"/>
                  </a:cubicBezTo>
                  <a:cubicBezTo>
                    <a:pt x="254445" y="113453"/>
                    <a:pt x="-26542" y="-19103"/>
                    <a:pt x="2033" y="23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: 図形 949">
              <a:extLst>
                <a:ext uri="{FF2B5EF4-FFF2-40B4-BE49-F238E27FC236}">
                  <a16:creationId xmlns:a16="http://schemas.microsoft.com/office/drawing/2014/main" id="{8ED95EF2-B8EB-401C-8E6B-5AADEBA9F237}"/>
                </a:ext>
              </a:extLst>
            </p:cNvPr>
            <p:cNvSpPr/>
            <p:nvPr/>
          </p:nvSpPr>
          <p:spPr>
            <a:xfrm>
              <a:off x="4995462" y="5251349"/>
              <a:ext cx="167512" cy="216050"/>
            </a:xfrm>
            <a:custGeom>
              <a:avLst/>
              <a:gdLst>
                <a:gd name="connsiteX0" fmla="*/ 401 w 167512"/>
                <a:gd name="connsiteY0" fmla="*/ 101 h 216050"/>
                <a:gd name="connsiteX1" fmla="*/ 94063 w 167512"/>
                <a:gd name="connsiteY1" fmla="*/ 81064 h 216050"/>
                <a:gd name="connsiteX2" fmla="*/ 108351 w 167512"/>
                <a:gd name="connsiteY2" fmla="*/ 155676 h 216050"/>
                <a:gd name="connsiteX3" fmla="*/ 167088 w 167512"/>
                <a:gd name="connsiteY3" fmla="*/ 216001 h 216050"/>
                <a:gd name="connsiteX4" fmla="*/ 133751 w 167512"/>
                <a:gd name="connsiteY4" fmla="*/ 165201 h 216050"/>
                <a:gd name="connsiteX5" fmla="*/ 113113 w 167512"/>
                <a:gd name="connsiteY5" fmla="*/ 125514 h 216050"/>
                <a:gd name="connsiteX6" fmla="*/ 62313 w 167512"/>
                <a:gd name="connsiteY6" fmla="*/ 65189 h 216050"/>
                <a:gd name="connsiteX7" fmla="*/ 401 w 167512"/>
                <a:gd name="connsiteY7" fmla="*/ 101 h 21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2" h="216050">
                  <a:moveTo>
                    <a:pt x="401" y="101"/>
                  </a:moveTo>
                  <a:cubicBezTo>
                    <a:pt x="5693" y="2747"/>
                    <a:pt x="76071" y="55135"/>
                    <a:pt x="94063" y="81064"/>
                  </a:cubicBezTo>
                  <a:cubicBezTo>
                    <a:pt x="112055" y="106993"/>
                    <a:pt x="96180" y="133186"/>
                    <a:pt x="108351" y="155676"/>
                  </a:cubicBezTo>
                  <a:cubicBezTo>
                    <a:pt x="120522" y="178166"/>
                    <a:pt x="162855" y="214414"/>
                    <a:pt x="167088" y="216001"/>
                  </a:cubicBezTo>
                  <a:cubicBezTo>
                    <a:pt x="171321" y="217588"/>
                    <a:pt x="142747" y="180282"/>
                    <a:pt x="133751" y="165201"/>
                  </a:cubicBezTo>
                  <a:cubicBezTo>
                    <a:pt x="124755" y="150120"/>
                    <a:pt x="125019" y="142183"/>
                    <a:pt x="113113" y="125514"/>
                  </a:cubicBezTo>
                  <a:cubicBezTo>
                    <a:pt x="101207" y="108845"/>
                    <a:pt x="81098" y="83181"/>
                    <a:pt x="62313" y="65189"/>
                  </a:cubicBezTo>
                  <a:cubicBezTo>
                    <a:pt x="43528" y="47197"/>
                    <a:pt x="-4891" y="-2545"/>
                    <a:pt x="40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: 図形 950">
              <a:extLst>
                <a:ext uri="{FF2B5EF4-FFF2-40B4-BE49-F238E27FC236}">
                  <a16:creationId xmlns:a16="http://schemas.microsoft.com/office/drawing/2014/main" id="{B00B5083-227F-4560-B7CF-3E77BA54DA94}"/>
                </a:ext>
              </a:extLst>
            </p:cNvPr>
            <p:cNvSpPr/>
            <p:nvPr/>
          </p:nvSpPr>
          <p:spPr>
            <a:xfrm>
              <a:off x="4584606" y="5138692"/>
              <a:ext cx="573182" cy="341358"/>
            </a:xfrm>
            <a:custGeom>
              <a:avLst/>
              <a:gdLst>
                <a:gd name="connsiteX0" fmla="*/ 94 w 573182"/>
                <a:gd name="connsiteY0" fmla="*/ 52433 h 341358"/>
                <a:gd name="connsiteX1" fmla="*/ 35019 w 573182"/>
                <a:gd name="connsiteY1" fmla="*/ 1633 h 341358"/>
                <a:gd name="connsiteX2" fmla="*/ 150907 w 573182"/>
                <a:gd name="connsiteY2" fmla="*/ 42908 h 341358"/>
                <a:gd name="connsiteX3" fmla="*/ 182657 w 573182"/>
                <a:gd name="connsiteY3" fmla="*/ 76246 h 341358"/>
                <a:gd name="connsiteX4" fmla="*/ 258857 w 573182"/>
                <a:gd name="connsiteY4" fmla="*/ 131808 h 341358"/>
                <a:gd name="connsiteX5" fmla="*/ 346169 w 573182"/>
                <a:gd name="connsiteY5" fmla="*/ 139746 h 341358"/>
                <a:gd name="connsiteX6" fmla="*/ 379507 w 573182"/>
                <a:gd name="connsiteY6" fmla="*/ 160383 h 341358"/>
                <a:gd name="connsiteX7" fmla="*/ 471582 w 573182"/>
                <a:gd name="connsiteY7" fmla="*/ 268333 h 341358"/>
                <a:gd name="connsiteX8" fmla="*/ 573182 w 573182"/>
                <a:gd name="connsiteY8" fmla="*/ 341358 h 341358"/>
                <a:gd name="connsiteX9" fmla="*/ 438244 w 573182"/>
                <a:gd name="connsiteY9" fmla="*/ 244521 h 341358"/>
                <a:gd name="connsiteX10" fmla="*/ 363632 w 573182"/>
                <a:gd name="connsiteY10" fmla="*/ 157208 h 341358"/>
                <a:gd name="connsiteX11" fmla="*/ 276319 w 573182"/>
                <a:gd name="connsiteY11" fmla="*/ 139746 h 341358"/>
                <a:gd name="connsiteX12" fmla="*/ 162019 w 573182"/>
                <a:gd name="connsiteY12" fmla="*/ 87358 h 341358"/>
                <a:gd name="connsiteX13" fmla="*/ 146144 w 573182"/>
                <a:gd name="connsiteY13" fmla="*/ 52433 h 341358"/>
                <a:gd name="connsiteX14" fmla="*/ 28669 w 573182"/>
                <a:gd name="connsiteY14" fmla="*/ 46 h 341358"/>
                <a:gd name="connsiteX15" fmla="*/ 94 w 573182"/>
                <a:gd name="connsiteY15" fmla="*/ 52433 h 34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3182" h="341358">
                  <a:moveTo>
                    <a:pt x="94" y="52433"/>
                  </a:moveTo>
                  <a:cubicBezTo>
                    <a:pt x="1152" y="52698"/>
                    <a:pt x="9884" y="3220"/>
                    <a:pt x="35019" y="1633"/>
                  </a:cubicBezTo>
                  <a:cubicBezTo>
                    <a:pt x="60155" y="45"/>
                    <a:pt x="126301" y="30472"/>
                    <a:pt x="150907" y="42908"/>
                  </a:cubicBezTo>
                  <a:cubicBezTo>
                    <a:pt x="175513" y="55344"/>
                    <a:pt x="164665" y="61429"/>
                    <a:pt x="182657" y="76246"/>
                  </a:cubicBezTo>
                  <a:cubicBezTo>
                    <a:pt x="200649" y="91063"/>
                    <a:pt x="231605" y="121225"/>
                    <a:pt x="258857" y="131808"/>
                  </a:cubicBezTo>
                  <a:cubicBezTo>
                    <a:pt x="286109" y="142391"/>
                    <a:pt x="326061" y="134984"/>
                    <a:pt x="346169" y="139746"/>
                  </a:cubicBezTo>
                  <a:cubicBezTo>
                    <a:pt x="366277" y="144508"/>
                    <a:pt x="358605" y="138952"/>
                    <a:pt x="379507" y="160383"/>
                  </a:cubicBezTo>
                  <a:cubicBezTo>
                    <a:pt x="400409" y="181814"/>
                    <a:pt x="439303" y="238171"/>
                    <a:pt x="471582" y="268333"/>
                  </a:cubicBezTo>
                  <a:cubicBezTo>
                    <a:pt x="503861" y="298496"/>
                    <a:pt x="573182" y="341358"/>
                    <a:pt x="573182" y="341358"/>
                  </a:cubicBezTo>
                  <a:cubicBezTo>
                    <a:pt x="567626" y="337389"/>
                    <a:pt x="473169" y="275213"/>
                    <a:pt x="438244" y="244521"/>
                  </a:cubicBezTo>
                  <a:cubicBezTo>
                    <a:pt x="403319" y="213829"/>
                    <a:pt x="390620" y="174671"/>
                    <a:pt x="363632" y="157208"/>
                  </a:cubicBezTo>
                  <a:cubicBezTo>
                    <a:pt x="336644" y="139745"/>
                    <a:pt x="309921" y="151388"/>
                    <a:pt x="276319" y="139746"/>
                  </a:cubicBezTo>
                  <a:cubicBezTo>
                    <a:pt x="242717" y="128104"/>
                    <a:pt x="183715" y="101910"/>
                    <a:pt x="162019" y="87358"/>
                  </a:cubicBezTo>
                  <a:cubicBezTo>
                    <a:pt x="140323" y="72806"/>
                    <a:pt x="168369" y="66985"/>
                    <a:pt x="146144" y="52433"/>
                  </a:cubicBezTo>
                  <a:cubicBezTo>
                    <a:pt x="123919" y="37881"/>
                    <a:pt x="50629" y="1898"/>
                    <a:pt x="28669" y="46"/>
                  </a:cubicBezTo>
                  <a:cubicBezTo>
                    <a:pt x="6709" y="-1806"/>
                    <a:pt x="-964" y="52168"/>
                    <a:pt x="94" y="524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: 図形 951">
              <a:extLst>
                <a:ext uri="{FF2B5EF4-FFF2-40B4-BE49-F238E27FC236}">
                  <a16:creationId xmlns:a16="http://schemas.microsoft.com/office/drawing/2014/main" id="{FECA6828-27D7-4B66-A33A-F173CF795124}"/>
                </a:ext>
              </a:extLst>
            </p:cNvPr>
            <p:cNvSpPr/>
            <p:nvPr/>
          </p:nvSpPr>
          <p:spPr>
            <a:xfrm>
              <a:off x="4954090" y="5269611"/>
              <a:ext cx="159258" cy="150229"/>
            </a:xfrm>
            <a:custGeom>
              <a:avLst/>
              <a:gdLst>
                <a:gd name="connsiteX0" fmla="*/ 498 w 159258"/>
                <a:gd name="connsiteY0" fmla="*/ 889 h 150229"/>
                <a:gd name="connsiteX1" fmla="*/ 108448 w 159258"/>
                <a:gd name="connsiteY1" fmla="*/ 104077 h 150229"/>
                <a:gd name="connsiteX2" fmla="*/ 138610 w 159258"/>
                <a:gd name="connsiteY2" fmla="*/ 140589 h 150229"/>
                <a:gd name="connsiteX3" fmla="*/ 159248 w 159258"/>
                <a:gd name="connsiteY3" fmla="*/ 148527 h 150229"/>
                <a:gd name="connsiteX4" fmla="*/ 140198 w 159258"/>
                <a:gd name="connsiteY4" fmla="*/ 113602 h 150229"/>
                <a:gd name="connsiteX5" fmla="*/ 70348 w 159258"/>
                <a:gd name="connsiteY5" fmla="*/ 56452 h 150229"/>
                <a:gd name="connsiteX6" fmla="*/ 498 w 159258"/>
                <a:gd name="connsiteY6" fmla="*/ 889 h 15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58" h="150229">
                  <a:moveTo>
                    <a:pt x="498" y="889"/>
                  </a:moveTo>
                  <a:cubicBezTo>
                    <a:pt x="6848" y="8826"/>
                    <a:pt x="85429" y="80794"/>
                    <a:pt x="108448" y="104077"/>
                  </a:cubicBezTo>
                  <a:cubicBezTo>
                    <a:pt x="131467" y="127360"/>
                    <a:pt x="130143" y="133181"/>
                    <a:pt x="138610" y="140589"/>
                  </a:cubicBezTo>
                  <a:cubicBezTo>
                    <a:pt x="147077" y="147997"/>
                    <a:pt x="158983" y="153025"/>
                    <a:pt x="159248" y="148527"/>
                  </a:cubicBezTo>
                  <a:cubicBezTo>
                    <a:pt x="159513" y="144029"/>
                    <a:pt x="155015" y="128948"/>
                    <a:pt x="140198" y="113602"/>
                  </a:cubicBezTo>
                  <a:cubicBezTo>
                    <a:pt x="125381" y="98256"/>
                    <a:pt x="90456" y="72592"/>
                    <a:pt x="70348" y="56452"/>
                  </a:cubicBezTo>
                  <a:cubicBezTo>
                    <a:pt x="50240" y="40312"/>
                    <a:pt x="-5852" y="-7048"/>
                    <a:pt x="498" y="8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: 図形 952">
              <a:extLst>
                <a:ext uri="{FF2B5EF4-FFF2-40B4-BE49-F238E27FC236}">
                  <a16:creationId xmlns:a16="http://schemas.microsoft.com/office/drawing/2014/main" id="{3422C447-883C-448D-A9D9-6CD922387EA5}"/>
                </a:ext>
              </a:extLst>
            </p:cNvPr>
            <p:cNvSpPr/>
            <p:nvPr/>
          </p:nvSpPr>
          <p:spPr>
            <a:xfrm>
              <a:off x="4608170" y="5110089"/>
              <a:ext cx="187914" cy="127201"/>
            </a:xfrm>
            <a:custGeom>
              <a:avLst/>
              <a:gdLst>
                <a:gd name="connsiteX0" fmla="*/ 343 w 187914"/>
                <a:gd name="connsiteY0" fmla="*/ 33411 h 127201"/>
                <a:gd name="connsiteX1" fmla="*/ 84480 w 187914"/>
                <a:gd name="connsiteY1" fmla="*/ 74 h 127201"/>
                <a:gd name="connsiteX2" fmla="*/ 181318 w 187914"/>
                <a:gd name="connsiteY2" fmla="*/ 44524 h 127201"/>
                <a:gd name="connsiteX3" fmla="*/ 173380 w 187914"/>
                <a:gd name="connsiteY3" fmla="*/ 81036 h 127201"/>
                <a:gd name="connsiteX4" fmla="*/ 187668 w 187914"/>
                <a:gd name="connsiteY4" fmla="*/ 127074 h 127201"/>
                <a:gd name="connsiteX5" fmla="*/ 159093 w 187914"/>
                <a:gd name="connsiteY5" fmla="*/ 93736 h 127201"/>
                <a:gd name="connsiteX6" fmla="*/ 174968 w 187914"/>
                <a:gd name="connsiteY6" fmla="*/ 63574 h 127201"/>
                <a:gd name="connsiteX7" fmla="*/ 167030 w 187914"/>
                <a:gd name="connsiteY7" fmla="*/ 41349 h 127201"/>
                <a:gd name="connsiteX8" fmla="*/ 114643 w 187914"/>
                <a:gd name="connsiteY8" fmla="*/ 17536 h 127201"/>
                <a:gd name="connsiteX9" fmla="*/ 55905 w 187914"/>
                <a:gd name="connsiteY9" fmla="*/ 11186 h 127201"/>
                <a:gd name="connsiteX10" fmla="*/ 343 w 187914"/>
                <a:gd name="connsiteY10" fmla="*/ 33411 h 12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914" h="127201">
                  <a:moveTo>
                    <a:pt x="343" y="33411"/>
                  </a:moveTo>
                  <a:cubicBezTo>
                    <a:pt x="5106" y="31559"/>
                    <a:pt x="54318" y="-1778"/>
                    <a:pt x="84480" y="74"/>
                  </a:cubicBezTo>
                  <a:cubicBezTo>
                    <a:pt x="114642" y="1926"/>
                    <a:pt x="166501" y="31030"/>
                    <a:pt x="181318" y="44524"/>
                  </a:cubicBezTo>
                  <a:cubicBezTo>
                    <a:pt x="196135" y="58018"/>
                    <a:pt x="172322" y="67278"/>
                    <a:pt x="173380" y="81036"/>
                  </a:cubicBezTo>
                  <a:cubicBezTo>
                    <a:pt x="174438" y="94794"/>
                    <a:pt x="190049" y="124957"/>
                    <a:pt x="187668" y="127074"/>
                  </a:cubicBezTo>
                  <a:cubicBezTo>
                    <a:pt x="185287" y="129191"/>
                    <a:pt x="161210" y="104319"/>
                    <a:pt x="159093" y="93736"/>
                  </a:cubicBezTo>
                  <a:cubicBezTo>
                    <a:pt x="156976" y="83153"/>
                    <a:pt x="173645" y="72305"/>
                    <a:pt x="174968" y="63574"/>
                  </a:cubicBezTo>
                  <a:cubicBezTo>
                    <a:pt x="176291" y="54843"/>
                    <a:pt x="177084" y="49022"/>
                    <a:pt x="167030" y="41349"/>
                  </a:cubicBezTo>
                  <a:cubicBezTo>
                    <a:pt x="156976" y="33676"/>
                    <a:pt x="133164" y="22563"/>
                    <a:pt x="114643" y="17536"/>
                  </a:cubicBezTo>
                  <a:cubicBezTo>
                    <a:pt x="96122" y="12509"/>
                    <a:pt x="70192" y="11186"/>
                    <a:pt x="55905" y="11186"/>
                  </a:cubicBezTo>
                  <a:cubicBezTo>
                    <a:pt x="41618" y="11186"/>
                    <a:pt x="-4420" y="35263"/>
                    <a:pt x="343" y="334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: 図形 953">
              <a:extLst>
                <a:ext uri="{FF2B5EF4-FFF2-40B4-BE49-F238E27FC236}">
                  <a16:creationId xmlns:a16="http://schemas.microsoft.com/office/drawing/2014/main" id="{D9506938-ED43-4AAC-9FCC-768EA4A8CEE9}"/>
                </a:ext>
              </a:extLst>
            </p:cNvPr>
            <p:cNvSpPr/>
            <p:nvPr/>
          </p:nvSpPr>
          <p:spPr>
            <a:xfrm>
              <a:off x="4930775" y="5241924"/>
              <a:ext cx="67195" cy="34926"/>
            </a:xfrm>
            <a:custGeom>
              <a:avLst/>
              <a:gdLst>
                <a:gd name="connsiteX0" fmla="*/ 0 w 67195"/>
                <a:gd name="connsiteY0" fmla="*/ 34926 h 34926"/>
                <a:gd name="connsiteX1" fmla="*/ 66675 w 67195"/>
                <a:gd name="connsiteY1" fmla="*/ 1 h 34926"/>
                <a:gd name="connsiteX2" fmla="*/ 0 w 67195"/>
                <a:gd name="connsiteY2" fmla="*/ 34926 h 3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95" h="34926">
                  <a:moveTo>
                    <a:pt x="0" y="34926"/>
                  </a:moveTo>
                  <a:cubicBezTo>
                    <a:pt x="0" y="34926"/>
                    <a:pt x="59267" y="265"/>
                    <a:pt x="66675" y="1"/>
                  </a:cubicBezTo>
                  <a:cubicBezTo>
                    <a:pt x="74083" y="-264"/>
                    <a:pt x="0" y="34926"/>
                    <a:pt x="0" y="349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: 図形 954">
              <a:extLst>
                <a:ext uri="{FF2B5EF4-FFF2-40B4-BE49-F238E27FC236}">
                  <a16:creationId xmlns:a16="http://schemas.microsoft.com/office/drawing/2014/main" id="{AFECCCD2-06A2-4AEE-A7B6-42082605616E}"/>
                </a:ext>
              </a:extLst>
            </p:cNvPr>
            <p:cNvSpPr/>
            <p:nvPr/>
          </p:nvSpPr>
          <p:spPr>
            <a:xfrm>
              <a:off x="4785121" y="5167265"/>
              <a:ext cx="164394" cy="92409"/>
            </a:xfrm>
            <a:custGeom>
              <a:avLst/>
              <a:gdLst>
                <a:gd name="connsiteX0" fmla="*/ 1192 w 164394"/>
                <a:gd name="connsiteY0" fmla="*/ 48 h 92409"/>
                <a:gd name="connsiteX1" fmla="*/ 140892 w 164394"/>
                <a:gd name="connsiteY1" fmla="*/ 71485 h 92409"/>
                <a:gd name="connsiteX2" fmla="*/ 158354 w 164394"/>
                <a:gd name="connsiteY2" fmla="*/ 92123 h 92409"/>
                <a:gd name="connsiteX3" fmla="*/ 77392 w 164394"/>
                <a:gd name="connsiteY3" fmla="*/ 60373 h 92409"/>
                <a:gd name="connsiteX4" fmla="*/ 1192 w 164394"/>
                <a:gd name="connsiteY4" fmla="*/ 48 h 9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94" h="92409">
                  <a:moveTo>
                    <a:pt x="1192" y="48"/>
                  </a:moveTo>
                  <a:cubicBezTo>
                    <a:pt x="11775" y="1900"/>
                    <a:pt x="114698" y="56139"/>
                    <a:pt x="140892" y="71485"/>
                  </a:cubicBezTo>
                  <a:cubicBezTo>
                    <a:pt x="167086" y="86831"/>
                    <a:pt x="168937" y="93975"/>
                    <a:pt x="158354" y="92123"/>
                  </a:cubicBezTo>
                  <a:cubicBezTo>
                    <a:pt x="147771" y="90271"/>
                    <a:pt x="101469" y="70956"/>
                    <a:pt x="77392" y="60373"/>
                  </a:cubicBezTo>
                  <a:cubicBezTo>
                    <a:pt x="53315" y="49790"/>
                    <a:pt x="-9391" y="-1804"/>
                    <a:pt x="1192" y="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正方形/長方形 955">
              <a:extLst>
                <a:ext uri="{FF2B5EF4-FFF2-40B4-BE49-F238E27FC236}">
                  <a16:creationId xmlns:a16="http://schemas.microsoft.com/office/drawing/2014/main" id="{05E96D1E-2A68-4269-AA80-2CE07E5FCE25}"/>
                </a:ext>
              </a:extLst>
            </p:cNvPr>
            <p:cNvSpPr/>
            <p:nvPr/>
          </p:nvSpPr>
          <p:spPr>
            <a:xfrm>
              <a:off x="4826000" y="5145088"/>
              <a:ext cx="45719" cy="45719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: 図形 956">
              <a:extLst>
                <a:ext uri="{FF2B5EF4-FFF2-40B4-BE49-F238E27FC236}">
                  <a16:creationId xmlns:a16="http://schemas.microsoft.com/office/drawing/2014/main" id="{89BBA769-431E-4185-814B-D76C6A8523B4}"/>
                </a:ext>
              </a:extLst>
            </p:cNvPr>
            <p:cNvSpPr/>
            <p:nvPr/>
          </p:nvSpPr>
          <p:spPr>
            <a:xfrm>
              <a:off x="4540161" y="5192147"/>
              <a:ext cx="559035" cy="383272"/>
            </a:xfrm>
            <a:custGeom>
              <a:avLst/>
              <a:gdLst>
                <a:gd name="connsiteX0" fmla="*/ 36602 w 559035"/>
                <a:gd name="connsiteY0" fmla="*/ 566 h 383272"/>
                <a:gd name="connsiteX1" fmla="*/ 89 w 559035"/>
                <a:gd name="connsiteY1" fmla="*/ 100578 h 383272"/>
                <a:gd name="connsiteX2" fmla="*/ 49302 w 559035"/>
                <a:gd name="connsiteY2" fmla="*/ 122803 h 383272"/>
                <a:gd name="connsiteX3" fmla="*/ 71527 w 559035"/>
                <a:gd name="connsiteY3" fmla="*/ 116453 h 383272"/>
                <a:gd name="connsiteX4" fmla="*/ 368389 w 559035"/>
                <a:gd name="connsiteY4" fmla="*/ 214878 h 383272"/>
                <a:gd name="connsiteX5" fmla="*/ 401727 w 559035"/>
                <a:gd name="connsiteY5" fmla="*/ 330766 h 383272"/>
                <a:gd name="connsiteX6" fmla="*/ 508089 w 559035"/>
                <a:gd name="connsiteY6" fmla="*/ 383153 h 383272"/>
                <a:gd name="connsiteX7" fmla="*/ 558889 w 559035"/>
                <a:gd name="connsiteY7" fmla="*/ 318066 h 383272"/>
                <a:gd name="connsiteX8" fmla="*/ 522377 w 559035"/>
                <a:gd name="connsiteY8" fmla="*/ 343466 h 383272"/>
                <a:gd name="connsiteX9" fmla="*/ 489039 w 559035"/>
                <a:gd name="connsiteY9" fmla="*/ 354578 h 383272"/>
                <a:gd name="connsiteX10" fmla="*/ 420777 w 559035"/>
                <a:gd name="connsiteY10" fmla="*/ 308541 h 383272"/>
                <a:gd name="connsiteX11" fmla="*/ 371564 w 559035"/>
                <a:gd name="connsiteY11" fmla="*/ 225991 h 383272"/>
                <a:gd name="connsiteX12" fmla="*/ 198527 w 559035"/>
                <a:gd name="connsiteY12" fmla="*/ 148203 h 383272"/>
                <a:gd name="connsiteX13" fmla="*/ 115977 w 559035"/>
                <a:gd name="connsiteY13" fmla="*/ 127566 h 383272"/>
                <a:gd name="connsiteX14" fmla="*/ 20727 w 559035"/>
                <a:gd name="connsiteY14" fmla="*/ 95816 h 383272"/>
                <a:gd name="connsiteX15" fmla="*/ 14377 w 559035"/>
                <a:gd name="connsiteY15" fmla="*/ 60891 h 383272"/>
                <a:gd name="connsiteX16" fmla="*/ 36602 w 559035"/>
                <a:gd name="connsiteY16" fmla="*/ 566 h 38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9035" h="383272">
                  <a:moveTo>
                    <a:pt x="36602" y="566"/>
                  </a:moveTo>
                  <a:cubicBezTo>
                    <a:pt x="34221" y="7180"/>
                    <a:pt x="-2028" y="80205"/>
                    <a:pt x="89" y="100578"/>
                  </a:cubicBezTo>
                  <a:cubicBezTo>
                    <a:pt x="2206" y="120951"/>
                    <a:pt x="37396" y="120157"/>
                    <a:pt x="49302" y="122803"/>
                  </a:cubicBezTo>
                  <a:cubicBezTo>
                    <a:pt x="61208" y="125449"/>
                    <a:pt x="18346" y="101107"/>
                    <a:pt x="71527" y="116453"/>
                  </a:cubicBezTo>
                  <a:cubicBezTo>
                    <a:pt x="124708" y="131799"/>
                    <a:pt x="313356" y="179159"/>
                    <a:pt x="368389" y="214878"/>
                  </a:cubicBezTo>
                  <a:cubicBezTo>
                    <a:pt x="423422" y="250597"/>
                    <a:pt x="378444" y="302720"/>
                    <a:pt x="401727" y="330766"/>
                  </a:cubicBezTo>
                  <a:cubicBezTo>
                    <a:pt x="425010" y="358812"/>
                    <a:pt x="481895" y="385270"/>
                    <a:pt x="508089" y="383153"/>
                  </a:cubicBezTo>
                  <a:cubicBezTo>
                    <a:pt x="534283" y="381036"/>
                    <a:pt x="556508" y="324680"/>
                    <a:pt x="558889" y="318066"/>
                  </a:cubicBezTo>
                  <a:cubicBezTo>
                    <a:pt x="561270" y="311452"/>
                    <a:pt x="534019" y="337381"/>
                    <a:pt x="522377" y="343466"/>
                  </a:cubicBezTo>
                  <a:cubicBezTo>
                    <a:pt x="510735" y="349551"/>
                    <a:pt x="505972" y="360399"/>
                    <a:pt x="489039" y="354578"/>
                  </a:cubicBezTo>
                  <a:cubicBezTo>
                    <a:pt x="472106" y="348757"/>
                    <a:pt x="440356" y="329972"/>
                    <a:pt x="420777" y="308541"/>
                  </a:cubicBezTo>
                  <a:cubicBezTo>
                    <a:pt x="401198" y="287110"/>
                    <a:pt x="408606" y="252714"/>
                    <a:pt x="371564" y="225991"/>
                  </a:cubicBezTo>
                  <a:cubicBezTo>
                    <a:pt x="334522" y="199268"/>
                    <a:pt x="241125" y="164607"/>
                    <a:pt x="198527" y="148203"/>
                  </a:cubicBezTo>
                  <a:cubicBezTo>
                    <a:pt x="155929" y="131799"/>
                    <a:pt x="145610" y="136297"/>
                    <a:pt x="115977" y="127566"/>
                  </a:cubicBezTo>
                  <a:cubicBezTo>
                    <a:pt x="86344" y="118835"/>
                    <a:pt x="37660" y="106928"/>
                    <a:pt x="20727" y="95816"/>
                  </a:cubicBezTo>
                  <a:cubicBezTo>
                    <a:pt x="3794" y="84704"/>
                    <a:pt x="12525" y="74649"/>
                    <a:pt x="14377" y="60891"/>
                  </a:cubicBezTo>
                  <a:cubicBezTo>
                    <a:pt x="16229" y="47133"/>
                    <a:pt x="38983" y="-6048"/>
                    <a:pt x="36602" y="5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: 図形 957">
              <a:extLst>
                <a:ext uri="{FF2B5EF4-FFF2-40B4-BE49-F238E27FC236}">
                  <a16:creationId xmlns:a16="http://schemas.microsoft.com/office/drawing/2014/main" id="{B73AB6ED-3FFE-4950-B731-912A9A63EDA0}"/>
                </a:ext>
              </a:extLst>
            </p:cNvPr>
            <p:cNvSpPr/>
            <p:nvPr/>
          </p:nvSpPr>
          <p:spPr>
            <a:xfrm>
              <a:off x="5045062" y="5497426"/>
              <a:ext cx="117128" cy="121525"/>
            </a:xfrm>
            <a:custGeom>
              <a:avLst/>
              <a:gdLst>
                <a:gd name="connsiteX0" fmla="*/ 13 w 117128"/>
                <a:gd name="connsiteY0" fmla="*/ 87 h 121525"/>
                <a:gd name="connsiteX1" fmla="*/ 112726 w 117128"/>
                <a:gd name="connsiteY1" fmla="*/ 46124 h 121525"/>
                <a:gd name="connsiteX2" fmla="*/ 85738 w 117128"/>
                <a:gd name="connsiteY2" fmla="*/ 120737 h 121525"/>
                <a:gd name="connsiteX3" fmla="*/ 6363 w 117128"/>
                <a:gd name="connsiteY3" fmla="*/ 85812 h 121525"/>
                <a:gd name="connsiteX4" fmla="*/ 96851 w 117128"/>
                <a:gd name="connsiteY4" fmla="*/ 93749 h 121525"/>
                <a:gd name="connsiteX5" fmla="*/ 104788 w 117128"/>
                <a:gd name="connsiteY5" fmla="*/ 57237 h 121525"/>
                <a:gd name="connsiteX6" fmla="*/ 13 w 117128"/>
                <a:gd name="connsiteY6" fmla="*/ 87 h 12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28" h="121525">
                  <a:moveTo>
                    <a:pt x="13" y="87"/>
                  </a:moveTo>
                  <a:cubicBezTo>
                    <a:pt x="1336" y="-1765"/>
                    <a:pt x="98439" y="26016"/>
                    <a:pt x="112726" y="46124"/>
                  </a:cubicBezTo>
                  <a:cubicBezTo>
                    <a:pt x="127013" y="66232"/>
                    <a:pt x="103465" y="114122"/>
                    <a:pt x="85738" y="120737"/>
                  </a:cubicBezTo>
                  <a:cubicBezTo>
                    <a:pt x="68011" y="127352"/>
                    <a:pt x="4511" y="90310"/>
                    <a:pt x="6363" y="85812"/>
                  </a:cubicBezTo>
                  <a:cubicBezTo>
                    <a:pt x="8215" y="81314"/>
                    <a:pt x="80447" y="98512"/>
                    <a:pt x="96851" y="93749"/>
                  </a:cubicBezTo>
                  <a:cubicBezTo>
                    <a:pt x="113255" y="88986"/>
                    <a:pt x="117753" y="73112"/>
                    <a:pt x="104788" y="57237"/>
                  </a:cubicBezTo>
                  <a:cubicBezTo>
                    <a:pt x="91823" y="41362"/>
                    <a:pt x="-1310" y="1939"/>
                    <a:pt x="13" y="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: 図形 958">
              <a:extLst>
                <a:ext uri="{FF2B5EF4-FFF2-40B4-BE49-F238E27FC236}">
                  <a16:creationId xmlns:a16="http://schemas.microsoft.com/office/drawing/2014/main" id="{A69F61EE-8A1B-4797-87D6-3BC248FEC589}"/>
                </a:ext>
              </a:extLst>
            </p:cNvPr>
            <p:cNvSpPr/>
            <p:nvPr/>
          </p:nvSpPr>
          <p:spPr>
            <a:xfrm>
              <a:off x="5135424" y="5559298"/>
              <a:ext cx="74759" cy="79670"/>
            </a:xfrm>
            <a:custGeom>
              <a:avLst/>
              <a:gdLst>
                <a:gd name="connsiteX0" fmla="*/ 74751 w 74759"/>
                <a:gd name="connsiteY0" fmla="*/ 127 h 79670"/>
                <a:gd name="connsiteX1" fmla="*/ 9664 w 74759"/>
                <a:gd name="connsiteY1" fmla="*/ 76327 h 79670"/>
                <a:gd name="connsiteX2" fmla="*/ 4901 w 74759"/>
                <a:gd name="connsiteY2" fmla="*/ 58865 h 79670"/>
                <a:gd name="connsiteX3" fmla="*/ 74751 w 74759"/>
                <a:gd name="connsiteY3" fmla="*/ 127 h 7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59" h="79670">
                  <a:moveTo>
                    <a:pt x="74751" y="127"/>
                  </a:moveTo>
                  <a:cubicBezTo>
                    <a:pt x="75545" y="3037"/>
                    <a:pt x="21306" y="66537"/>
                    <a:pt x="9664" y="76327"/>
                  </a:cubicBezTo>
                  <a:cubicBezTo>
                    <a:pt x="-1978" y="86117"/>
                    <a:pt x="-2507" y="72623"/>
                    <a:pt x="4901" y="58865"/>
                  </a:cubicBezTo>
                  <a:cubicBezTo>
                    <a:pt x="12309" y="45107"/>
                    <a:pt x="73957" y="-2783"/>
                    <a:pt x="74751" y="1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: 図形 959">
              <a:extLst>
                <a:ext uri="{FF2B5EF4-FFF2-40B4-BE49-F238E27FC236}">
                  <a16:creationId xmlns:a16="http://schemas.microsoft.com/office/drawing/2014/main" id="{C58758CD-5284-4726-863E-71E5A8C27B40}"/>
                </a:ext>
              </a:extLst>
            </p:cNvPr>
            <p:cNvSpPr/>
            <p:nvPr/>
          </p:nvSpPr>
          <p:spPr>
            <a:xfrm>
              <a:off x="4569042" y="5336634"/>
              <a:ext cx="417627" cy="245392"/>
            </a:xfrm>
            <a:custGeom>
              <a:avLst/>
              <a:gdLst>
                <a:gd name="connsiteX0" fmla="*/ 6133 w 417627"/>
                <a:gd name="connsiteY0" fmla="*/ 13241 h 245392"/>
                <a:gd name="connsiteX1" fmla="*/ 403008 w 417627"/>
                <a:gd name="connsiteY1" fmla="*/ 240254 h 245392"/>
                <a:gd name="connsiteX2" fmla="*/ 331571 w 417627"/>
                <a:gd name="connsiteY2" fmla="*/ 170404 h 245392"/>
                <a:gd name="connsiteX3" fmla="*/ 328396 w 417627"/>
                <a:gd name="connsiteY3" fmla="*/ 154529 h 245392"/>
                <a:gd name="connsiteX4" fmla="*/ 298233 w 417627"/>
                <a:gd name="connsiteY4" fmla="*/ 92616 h 245392"/>
                <a:gd name="connsiteX5" fmla="*/ 242671 w 417627"/>
                <a:gd name="connsiteY5" fmla="*/ 79916 h 245392"/>
                <a:gd name="connsiteX6" fmla="*/ 312521 w 417627"/>
                <a:gd name="connsiteY6" fmla="*/ 127541 h 245392"/>
                <a:gd name="connsiteX7" fmla="*/ 253783 w 417627"/>
                <a:gd name="connsiteY7" fmla="*/ 127541 h 245392"/>
                <a:gd name="connsiteX8" fmla="*/ 161708 w 417627"/>
                <a:gd name="connsiteY8" fmla="*/ 75154 h 245392"/>
                <a:gd name="connsiteX9" fmla="*/ 112496 w 417627"/>
                <a:gd name="connsiteY9" fmla="*/ 49754 h 245392"/>
                <a:gd name="connsiteX10" fmla="*/ 156946 w 417627"/>
                <a:gd name="connsiteY10" fmla="*/ 32291 h 245392"/>
                <a:gd name="connsiteX11" fmla="*/ 6133 w 417627"/>
                <a:gd name="connsiteY11" fmla="*/ 13241 h 2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627" h="245392">
                  <a:moveTo>
                    <a:pt x="6133" y="13241"/>
                  </a:moveTo>
                  <a:cubicBezTo>
                    <a:pt x="47143" y="47901"/>
                    <a:pt x="348768" y="214060"/>
                    <a:pt x="403008" y="240254"/>
                  </a:cubicBezTo>
                  <a:cubicBezTo>
                    <a:pt x="457248" y="266448"/>
                    <a:pt x="344006" y="184692"/>
                    <a:pt x="331571" y="170404"/>
                  </a:cubicBezTo>
                  <a:cubicBezTo>
                    <a:pt x="319136" y="156116"/>
                    <a:pt x="333952" y="167494"/>
                    <a:pt x="328396" y="154529"/>
                  </a:cubicBezTo>
                  <a:cubicBezTo>
                    <a:pt x="322840" y="141564"/>
                    <a:pt x="312521" y="105052"/>
                    <a:pt x="298233" y="92616"/>
                  </a:cubicBezTo>
                  <a:cubicBezTo>
                    <a:pt x="283946" y="80181"/>
                    <a:pt x="240290" y="74095"/>
                    <a:pt x="242671" y="79916"/>
                  </a:cubicBezTo>
                  <a:cubicBezTo>
                    <a:pt x="245052" y="85737"/>
                    <a:pt x="310669" y="119604"/>
                    <a:pt x="312521" y="127541"/>
                  </a:cubicBezTo>
                  <a:cubicBezTo>
                    <a:pt x="314373" y="135479"/>
                    <a:pt x="278919" y="136272"/>
                    <a:pt x="253783" y="127541"/>
                  </a:cubicBezTo>
                  <a:cubicBezTo>
                    <a:pt x="228647" y="118810"/>
                    <a:pt x="185256" y="88118"/>
                    <a:pt x="161708" y="75154"/>
                  </a:cubicBezTo>
                  <a:cubicBezTo>
                    <a:pt x="138160" y="62190"/>
                    <a:pt x="113290" y="56898"/>
                    <a:pt x="112496" y="49754"/>
                  </a:cubicBezTo>
                  <a:cubicBezTo>
                    <a:pt x="111702" y="42610"/>
                    <a:pt x="171234" y="42874"/>
                    <a:pt x="156946" y="32291"/>
                  </a:cubicBezTo>
                  <a:cubicBezTo>
                    <a:pt x="142659" y="21708"/>
                    <a:pt x="-34877" y="-21419"/>
                    <a:pt x="6133" y="132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: 図形 960">
              <a:extLst>
                <a:ext uri="{FF2B5EF4-FFF2-40B4-BE49-F238E27FC236}">
                  <a16:creationId xmlns:a16="http://schemas.microsoft.com/office/drawing/2014/main" id="{2736CE74-7DEB-4F99-B2BB-8AD7A4CA073C}"/>
                </a:ext>
              </a:extLst>
            </p:cNvPr>
            <p:cNvSpPr/>
            <p:nvPr/>
          </p:nvSpPr>
          <p:spPr>
            <a:xfrm>
              <a:off x="4811714" y="5496891"/>
              <a:ext cx="205334" cy="147073"/>
            </a:xfrm>
            <a:custGeom>
              <a:avLst/>
              <a:gdLst>
                <a:gd name="connsiteX0" fmla="*/ 6349 w 205334"/>
                <a:gd name="connsiteY0" fmla="*/ 3797 h 147073"/>
                <a:gd name="connsiteX1" fmla="*/ 204786 w 205334"/>
                <a:gd name="connsiteY1" fmla="*/ 146672 h 147073"/>
                <a:gd name="connsiteX2" fmla="*/ 63499 w 205334"/>
                <a:gd name="connsiteY2" fmla="*/ 46659 h 147073"/>
                <a:gd name="connsiteX3" fmla="*/ 6349 w 205334"/>
                <a:gd name="connsiteY3" fmla="*/ 3797 h 14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334" h="147073">
                  <a:moveTo>
                    <a:pt x="6349" y="3797"/>
                  </a:moveTo>
                  <a:cubicBezTo>
                    <a:pt x="29897" y="20466"/>
                    <a:pt x="195261" y="139528"/>
                    <a:pt x="204786" y="146672"/>
                  </a:cubicBezTo>
                  <a:cubicBezTo>
                    <a:pt x="214311" y="153816"/>
                    <a:pt x="97101" y="63592"/>
                    <a:pt x="63499" y="46659"/>
                  </a:cubicBezTo>
                  <a:cubicBezTo>
                    <a:pt x="29897" y="29726"/>
                    <a:pt x="-17199" y="-12872"/>
                    <a:pt x="6349" y="37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: 図形 961">
              <a:extLst>
                <a:ext uri="{FF2B5EF4-FFF2-40B4-BE49-F238E27FC236}">
                  <a16:creationId xmlns:a16="http://schemas.microsoft.com/office/drawing/2014/main" id="{E772F935-0A64-4EC6-AB23-B53BF05CBA62}"/>
                </a:ext>
              </a:extLst>
            </p:cNvPr>
            <p:cNvSpPr/>
            <p:nvPr/>
          </p:nvSpPr>
          <p:spPr>
            <a:xfrm>
              <a:off x="4796494" y="5546499"/>
              <a:ext cx="263568" cy="165390"/>
            </a:xfrm>
            <a:custGeom>
              <a:avLst/>
              <a:gdLst>
                <a:gd name="connsiteX0" fmla="*/ 931 w 263568"/>
                <a:gd name="connsiteY0" fmla="*/ 226 h 165390"/>
                <a:gd name="connsiteX1" fmla="*/ 246994 w 263568"/>
                <a:gd name="connsiteY1" fmla="*/ 149451 h 165390"/>
                <a:gd name="connsiteX2" fmla="*/ 232706 w 263568"/>
                <a:gd name="connsiteY2" fmla="*/ 157389 h 165390"/>
                <a:gd name="connsiteX3" fmla="*/ 164444 w 263568"/>
                <a:gd name="connsiteY3" fmla="*/ 116114 h 165390"/>
                <a:gd name="connsiteX4" fmla="*/ 931 w 263568"/>
                <a:gd name="connsiteY4" fmla="*/ 226 h 16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568" h="165390">
                  <a:moveTo>
                    <a:pt x="931" y="226"/>
                  </a:moveTo>
                  <a:cubicBezTo>
                    <a:pt x="14689" y="5782"/>
                    <a:pt x="208365" y="123257"/>
                    <a:pt x="246994" y="149451"/>
                  </a:cubicBezTo>
                  <a:cubicBezTo>
                    <a:pt x="285623" y="175645"/>
                    <a:pt x="246464" y="162945"/>
                    <a:pt x="232706" y="157389"/>
                  </a:cubicBezTo>
                  <a:cubicBezTo>
                    <a:pt x="218948" y="151833"/>
                    <a:pt x="199104" y="139133"/>
                    <a:pt x="164444" y="116114"/>
                  </a:cubicBezTo>
                  <a:cubicBezTo>
                    <a:pt x="129784" y="93095"/>
                    <a:pt x="-12827" y="-5330"/>
                    <a:pt x="931" y="2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: 図形 962">
              <a:extLst>
                <a:ext uri="{FF2B5EF4-FFF2-40B4-BE49-F238E27FC236}">
                  <a16:creationId xmlns:a16="http://schemas.microsoft.com/office/drawing/2014/main" id="{D8EEC066-0B52-4393-8EF5-1BBD2BF8156A}"/>
                </a:ext>
              </a:extLst>
            </p:cNvPr>
            <p:cNvSpPr/>
            <p:nvPr/>
          </p:nvSpPr>
          <p:spPr>
            <a:xfrm>
              <a:off x="5078232" y="5721242"/>
              <a:ext cx="103514" cy="68691"/>
            </a:xfrm>
            <a:custGeom>
              <a:avLst/>
              <a:gdLst>
                <a:gd name="connsiteX0" fmla="*/ 181 w 103514"/>
                <a:gd name="connsiteY0" fmla="*/ 49321 h 68691"/>
                <a:gd name="connsiteX1" fmla="*/ 95431 w 103514"/>
                <a:gd name="connsiteY1" fmla="*/ 68371 h 68691"/>
                <a:gd name="connsiteX2" fmla="*/ 97018 w 103514"/>
                <a:gd name="connsiteY2" fmla="*/ 31858 h 68691"/>
                <a:gd name="connsiteX3" fmla="*/ 84318 w 103514"/>
                <a:gd name="connsiteY3" fmla="*/ 108 h 68691"/>
                <a:gd name="connsiteX4" fmla="*/ 71618 w 103514"/>
                <a:gd name="connsiteY4" fmla="*/ 42971 h 68691"/>
                <a:gd name="connsiteX5" fmla="*/ 181 w 103514"/>
                <a:gd name="connsiteY5" fmla="*/ 49321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14" h="68691">
                  <a:moveTo>
                    <a:pt x="181" y="49321"/>
                  </a:moveTo>
                  <a:cubicBezTo>
                    <a:pt x="4150" y="53554"/>
                    <a:pt x="79292" y="71281"/>
                    <a:pt x="95431" y="68371"/>
                  </a:cubicBezTo>
                  <a:cubicBezTo>
                    <a:pt x="111570" y="65461"/>
                    <a:pt x="98870" y="43235"/>
                    <a:pt x="97018" y="31858"/>
                  </a:cubicBezTo>
                  <a:cubicBezTo>
                    <a:pt x="95166" y="20481"/>
                    <a:pt x="88551" y="-1744"/>
                    <a:pt x="84318" y="108"/>
                  </a:cubicBezTo>
                  <a:cubicBezTo>
                    <a:pt x="80085" y="1960"/>
                    <a:pt x="84583" y="34769"/>
                    <a:pt x="71618" y="42971"/>
                  </a:cubicBezTo>
                  <a:cubicBezTo>
                    <a:pt x="58654" y="51173"/>
                    <a:pt x="-3788" y="45088"/>
                    <a:pt x="181" y="493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: 図形 963">
              <a:extLst>
                <a:ext uri="{FF2B5EF4-FFF2-40B4-BE49-F238E27FC236}">
                  <a16:creationId xmlns:a16="http://schemas.microsoft.com/office/drawing/2014/main" id="{0A4BC4A0-3B98-468B-A132-80DE0AC54ADA}"/>
                </a:ext>
              </a:extLst>
            </p:cNvPr>
            <p:cNvSpPr/>
            <p:nvPr/>
          </p:nvSpPr>
          <p:spPr>
            <a:xfrm>
              <a:off x="5068831" y="5676900"/>
              <a:ext cx="62315" cy="95810"/>
            </a:xfrm>
            <a:custGeom>
              <a:avLst/>
              <a:gdLst>
                <a:gd name="connsiteX0" fmla="*/ 61969 w 62315"/>
                <a:gd name="connsiteY0" fmla="*/ 0 h 95810"/>
                <a:gd name="connsiteX1" fmla="*/ 57 w 62315"/>
                <a:gd name="connsiteY1" fmla="*/ 46038 h 95810"/>
                <a:gd name="connsiteX2" fmla="*/ 50857 w 62315"/>
                <a:gd name="connsiteY2" fmla="*/ 95250 h 95810"/>
                <a:gd name="connsiteX3" fmla="*/ 54032 w 62315"/>
                <a:gd name="connsiteY3" fmla="*/ 71438 h 95810"/>
                <a:gd name="connsiteX4" fmla="*/ 61969 w 62315"/>
                <a:gd name="connsiteY4" fmla="*/ 52388 h 95810"/>
                <a:gd name="connsiteX5" fmla="*/ 41332 w 62315"/>
                <a:gd name="connsiteY5" fmla="*/ 49213 h 95810"/>
                <a:gd name="connsiteX6" fmla="*/ 20694 w 62315"/>
                <a:gd name="connsiteY6" fmla="*/ 46038 h 95810"/>
                <a:gd name="connsiteX7" fmla="*/ 61969 w 62315"/>
                <a:gd name="connsiteY7" fmla="*/ 0 h 9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15" h="95810">
                  <a:moveTo>
                    <a:pt x="61969" y="0"/>
                  </a:moveTo>
                  <a:cubicBezTo>
                    <a:pt x="58530" y="0"/>
                    <a:pt x="1909" y="30163"/>
                    <a:pt x="57" y="46038"/>
                  </a:cubicBezTo>
                  <a:cubicBezTo>
                    <a:pt x="-1795" y="61913"/>
                    <a:pt x="41861" y="91017"/>
                    <a:pt x="50857" y="95250"/>
                  </a:cubicBezTo>
                  <a:cubicBezTo>
                    <a:pt x="59853" y="99483"/>
                    <a:pt x="52180" y="78582"/>
                    <a:pt x="54032" y="71438"/>
                  </a:cubicBezTo>
                  <a:cubicBezTo>
                    <a:pt x="55884" y="64294"/>
                    <a:pt x="64086" y="56092"/>
                    <a:pt x="61969" y="52388"/>
                  </a:cubicBezTo>
                  <a:cubicBezTo>
                    <a:pt x="59852" y="48684"/>
                    <a:pt x="48211" y="50271"/>
                    <a:pt x="41332" y="49213"/>
                  </a:cubicBezTo>
                  <a:cubicBezTo>
                    <a:pt x="34453" y="48155"/>
                    <a:pt x="21223" y="51330"/>
                    <a:pt x="20694" y="46038"/>
                  </a:cubicBezTo>
                  <a:cubicBezTo>
                    <a:pt x="20165" y="40746"/>
                    <a:pt x="65408" y="0"/>
                    <a:pt x="6196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: 図形 964">
              <a:extLst>
                <a:ext uri="{FF2B5EF4-FFF2-40B4-BE49-F238E27FC236}">
                  <a16:creationId xmlns:a16="http://schemas.microsoft.com/office/drawing/2014/main" id="{1B62218F-3594-4FDE-AFB6-F5D4BF43A42F}"/>
                </a:ext>
              </a:extLst>
            </p:cNvPr>
            <p:cNvSpPr/>
            <p:nvPr/>
          </p:nvSpPr>
          <p:spPr>
            <a:xfrm>
              <a:off x="4965184" y="5573000"/>
              <a:ext cx="239901" cy="149791"/>
            </a:xfrm>
            <a:custGeom>
              <a:avLst/>
              <a:gdLst>
                <a:gd name="connsiteX0" fmla="*/ 516 w 239901"/>
                <a:gd name="connsiteY0" fmla="*/ 713 h 149791"/>
                <a:gd name="connsiteX1" fmla="*/ 232291 w 239901"/>
                <a:gd name="connsiteY1" fmla="*/ 146763 h 149791"/>
                <a:gd name="connsiteX2" fmla="*/ 170379 w 239901"/>
                <a:gd name="connsiteY2" fmla="*/ 92788 h 149791"/>
                <a:gd name="connsiteX3" fmla="*/ 516 w 239901"/>
                <a:gd name="connsiteY3" fmla="*/ 713 h 14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901" h="149791">
                  <a:moveTo>
                    <a:pt x="516" y="713"/>
                  </a:moveTo>
                  <a:cubicBezTo>
                    <a:pt x="10835" y="9709"/>
                    <a:pt x="203981" y="131417"/>
                    <a:pt x="232291" y="146763"/>
                  </a:cubicBezTo>
                  <a:cubicBezTo>
                    <a:pt x="260601" y="162109"/>
                    <a:pt x="203187" y="115278"/>
                    <a:pt x="170379" y="92788"/>
                  </a:cubicBezTo>
                  <a:cubicBezTo>
                    <a:pt x="137571" y="70298"/>
                    <a:pt x="-9803" y="-8283"/>
                    <a:pt x="516" y="7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: 図形 965">
              <a:extLst>
                <a:ext uri="{FF2B5EF4-FFF2-40B4-BE49-F238E27FC236}">
                  <a16:creationId xmlns:a16="http://schemas.microsoft.com/office/drawing/2014/main" id="{10E0B76F-E36D-4A34-8842-9A3EC866D635}"/>
                </a:ext>
              </a:extLst>
            </p:cNvPr>
            <p:cNvSpPr/>
            <p:nvPr/>
          </p:nvSpPr>
          <p:spPr>
            <a:xfrm>
              <a:off x="5085105" y="5762282"/>
              <a:ext cx="178058" cy="124253"/>
            </a:xfrm>
            <a:custGeom>
              <a:avLst/>
              <a:gdLst>
                <a:gd name="connsiteX0" fmla="*/ 1245 w 178058"/>
                <a:gd name="connsiteY0" fmla="*/ 343 h 124253"/>
                <a:gd name="connsiteX1" fmla="*/ 91733 w 178058"/>
                <a:gd name="connsiteY1" fmla="*/ 73368 h 124253"/>
                <a:gd name="connsiteX2" fmla="*/ 175870 w 178058"/>
                <a:gd name="connsiteY2" fmla="*/ 124168 h 124253"/>
                <a:gd name="connsiteX3" fmla="*/ 144120 w 178058"/>
                <a:gd name="connsiteY3" fmla="*/ 84481 h 124253"/>
                <a:gd name="connsiteX4" fmla="*/ 45695 w 178058"/>
                <a:gd name="connsiteY4" fmla="*/ 46381 h 124253"/>
                <a:gd name="connsiteX5" fmla="*/ 1245 w 178058"/>
                <a:gd name="connsiteY5" fmla="*/ 343 h 1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058" h="124253">
                  <a:moveTo>
                    <a:pt x="1245" y="343"/>
                  </a:moveTo>
                  <a:cubicBezTo>
                    <a:pt x="8918" y="4841"/>
                    <a:pt x="62629" y="52731"/>
                    <a:pt x="91733" y="73368"/>
                  </a:cubicBezTo>
                  <a:cubicBezTo>
                    <a:pt x="120837" y="94006"/>
                    <a:pt x="167139" y="122316"/>
                    <a:pt x="175870" y="124168"/>
                  </a:cubicBezTo>
                  <a:cubicBezTo>
                    <a:pt x="184601" y="126020"/>
                    <a:pt x="165816" y="97445"/>
                    <a:pt x="144120" y="84481"/>
                  </a:cubicBezTo>
                  <a:cubicBezTo>
                    <a:pt x="122424" y="71517"/>
                    <a:pt x="68449" y="55906"/>
                    <a:pt x="45695" y="46381"/>
                  </a:cubicBezTo>
                  <a:cubicBezTo>
                    <a:pt x="22941" y="36856"/>
                    <a:pt x="-6428" y="-4155"/>
                    <a:pt x="1245" y="3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: 図形 966">
              <a:extLst>
                <a:ext uri="{FF2B5EF4-FFF2-40B4-BE49-F238E27FC236}">
                  <a16:creationId xmlns:a16="http://schemas.microsoft.com/office/drawing/2014/main" id="{CFE73562-49C4-4CED-B5DE-0B575B1146EB}"/>
                </a:ext>
              </a:extLst>
            </p:cNvPr>
            <p:cNvSpPr/>
            <p:nvPr/>
          </p:nvSpPr>
          <p:spPr>
            <a:xfrm>
              <a:off x="4970443" y="5834062"/>
              <a:ext cx="263554" cy="81061"/>
            </a:xfrm>
            <a:custGeom>
              <a:avLst/>
              <a:gdLst>
                <a:gd name="connsiteX0" fmla="*/ 20 w 263554"/>
                <a:gd name="connsiteY0" fmla="*/ 41276 h 81061"/>
                <a:gd name="connsiteX1" fmla="*/ 92095 w 263554"/>
                <a:gd name="connsiteY1" fmla="*/ 17463 h 81061"/>
                <a:gd name="connsiteX2" fmla="*/ 123845 w 263554"/>
                <a:gd name="connsiteY2" fmla="*/ 7938 h 81061"/>
                <a:gd name="connsiteX3" fmla="*/ 190520 w 263554"/>
                <a:gd name="connsiteY3" fmla="*/ 46038 h 81061"/>
                <a:gd name="connsiteX4" fmla="*/ 263545 w 263554"/>
                <a:gd name="connsiteY4" fmla="*/ 80963 h 81061"/>
                <a:gd name="connsiteX5" fmla="*/ 195282 w 263554"/>
                <a:gd name="connsiteY5" fmla="*/ 34926 h 81061"/>
                <a:gd name="connsiteX6" fmla="*/ 141307 w 263554"/>
                <a:gd name="connsiteY6" fmla="*/ 1 h 81061"/>
                <a:gd name="connsiteX7" fmla="*/ 84157 w 263554"/>
                <a:gd name="connsiteY7" fmla="*/ 33338 h 81061"/>
                <a:gd name="connsiteX8" fmla="*/ 20 w 263554"/>
                <a:gd name="connsiteY8" fmla="*/ 41276 h 8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554" h="81061">
                  <a:moveTo>
                    <a:pt x="20" y="41276"/>
                  </a:moveTo>
                  <a:cubicBezTo>
                    <a:pt x="1343" y="38630"/>
                    <a:pt x="71458" y="23019"/>
                    <a:pt x="92095" y="17463"/>
                  </a:cubicBezTo>
                  <a:cubicBezTo>
                    <a:pt x="112732" y="11907"/>
                    <a:pt x="107441" y="3175"/>
                    <a:pt x="123845" y="7938"/>
                  </a:cubicBezTo>
                  <a:cubicBezTo>
                    <a:pt x="140249" y="12701"/>
                    <a:pt x="167237" y="33867"/>
                    <a:pt x="190520" y="46038"/>
                  </a:cubicBezTo>
                  <a:cubicBezTo>
                    <a:pt x="213803" y="58209"/>
                    <a:pt x="262751" y="82815"/>
                    <a:pt x="263545" y="80963"/>
                  </a:cubicBezTo>
                  <a:cubicBezTo>
                    <a:pt x="264339" y="79111"/>
                    <a:pt x="215655" y="48420"/>
                    <a:pt x="195282" y="34926"/>
                  </a:cubicBezTo>
                  <a:cubicBezTo>
                    <a:pt x="174909" y="21432"/>
                    <a:pt x="159828" y="266"/>
                    <a:pt x="141307" y="1"/>
                  </a:cubicBezTo>
                  <a:cubicBezTo>
                    <a:pt x="122786" y="-264"/>
                    <a:pt x="106646" y="26194"/>
                    <a:pt x="84157" y="33338"/>
                  </a:cubicBezTo>
                  <a:cubicBezTo>
                    <a:pt x="61668" y="40482"/>
                    <a:pt x="-1303" y="43922"/>
                    <a:pt x="20" y="412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: 図形 967">
              <a:extLst>
                <a:ext uri="{FF2B5EF4-FFF2-40B4-BE49-F238E27FC236}">
                  <a16:creationId xmlns:a16="http://schemas.microsoft.com/office/drawing/2014/main" id="{014558B1-935F-4487-9A49-342339A46839}"/>
                </a:ext>
              </a:extLst>
            </p:cNvPr>
            <p:cNvSpPr/>
            <p:nvPr/>
          </p:nvSpPr>
          <p:spPr>
            <a:xfrm>
              <a:off x="4849791" y="5624485"/>
              <a:ext cx="224466" cy="118826"/>
            </a:xfrm>
            <a:custGeom>
              <a:avLst/>
              <a:gdLst>
                <a:gd name="connsiteX0" fmla="*/ 219097 w 224466"/>
                <a:gd name="connsiteY0" fmla="*/ 23840 h 118826"/>
                <a:gd name="connsiteX1" fmla="*/ 217509 w 224466"/>
                <a:gd name="connsiteY1" fmla="*/ 95278 h 118826"/>
                <a:gd name="connsiteX2" fmla="*/ 147659 w 224466"/>
                <a:gd name="connsiteY2" fmla="*/ 112740 h 118826"/>
                <a:gd name="connsiteX3" fmla="*/ 22 w 224466"/>
                <a:gd name="connsiteY3" fmla="*/ 28 h 118826"/>
                <a:gd name="connsiteX4" fmla="*/ 158772 w 224466"/>
                <a:gd name="connsiteY4" fmla="*/ 101628 h 118826"/>
                <a:gd name="connsiteX5" fmla="*/ 192109 w 224466"/>
                <a:gd name="connsiteY5" fmla="*/ 88928 h 118826"/>
                <a:gd name="connsiteX6" fmla="*/ 219097 w 224466"/>
                <a:gd name="connsiteY6" fmla="*/ 23840 h 11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66" h="118826">
                  <a:moveTo>
                    <a:pt x="219097" y="23840"/>
                  </a:moveTo>
                  <a:cubicBezTo>
                    <a:pt x="223330" y="24898"/>
                    <a:pt x="229415" y="80461"/>
                    <a:pt x="217509" y="95278"/>
                  </a:cubicBezTo>
                  <a:cubicBezTo>
                    <a:pt x="205603" y="110095"/>
                    <a:pt x="183907" y="128615"/>
                    <a:pt x="147659" y="112740"/>
                  </a:cubicBezTo>
                  <a:cubicBezTo>
                    <a:pt x="111411" y="96865"/>
                    <a:pt x="-1830" y="1880"/>
                    <a:pt x="22" y="28"/>
                  </a:cubicBezTo>
                  <a:cubicBezTo>
                    <a:pt x="1874" y="-1824"/>
                    <a:pt x="126757" y="86811"/>
                    <a:pt x="158772" y="101628"/>
                  </a:cubicBezTo>
                  <a:cubicBezTo>
                    <a:pt x="190786" y="116445"/>
                    <a:pt x="184701" y="96336"/>
                    <a:pt x="192109" y="88928"/>
                  </a:cubicBezTo>
                  <a:cubicBezTo>
                    <a:pt x="199517" y="81520"/>
                    <a:pt x="214864" y="22782"/>
                    <a:pt x="219097" y="238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: 図形 968">
              <a:extLst>
                <a:ext uri="{FF2B5EF4-FFF2-40B4-BE49-F238E27FC236}">
                  <a16:creationId xmlns:a16="http://schemas.microsoft.com/office/drawing/2014/main" id="{36D0FE97-98AB-4F3A-B303-2BF027C9301E}"/>
                </a:ext>
              </a:extLst>
            </p:cNvPr>
            <p:cNvSpPr/>
            <p:nvPr/>
          </p:nvSpPr>
          <p:spPr>
            <a:xfrm>
              <a:off x="5015445" y="5775559"/>
              <a:ext cx="185446" cy="71277"/>
            </a:xfrm>
            <a:custGeom>
              <a:avLst/>
              <a:gdLst>
                <a:gd name="connsiteX0" fmla="*/ 185205 w 185446"/>
                <a:gd name="connsiteY0" fmla="*/ 68029 h 71277"/>
                <a:gd name="connsiteX1" fmla="*/ 50268 w 185446"/>
                <a:gd name="connsiteY1" fmla="*/ 2941 h 71277"/>
                <a:gd name="connsiteX2" fmla="*/ 4230 w 185446"/>
                <a:gd name="connsiteY2" fmla="*/ 17229 h 71277"/>
                <a:gd name="connsiteX3" fmla="*/ 4230 w 185446"/>
                <a:gd name="connsiteY3" fmla="*/ 71204 h 71277"/>
                <a:gd name="connsiteX4" fmla="*/ 23280 w 185446"/>
                <a:gd name="connsiteY4" fmla="*/ 28341 h 71277"/>
                <a:gd name="connsiteX5" fmla="*/ 37568 w 185446"/>
                <a:gd name="connsiteY5" fmla="*/ 6116 h 71277"/>
                <a:gd name="connsiteX6" fmla="*/ 13755 w 185446"/>
                <a:gd name="connsiteY6" fmla="*/ 18816 h 71277"/>
                <a:gd name="connsiteX7" fmla="*/ 185205 w 185446"/>
                <a:gd name="connsiteY7" fmla="*/ 68029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446" h="71277">
                  <a:moveTo>
                    <a:pt x="185205" y="68029"/>
                  </a:moveTo>
                  <a:cubicBezTo>
                    <a:pt x="191290" y="65383"/>
                    <a:pt x="80430" y="11408"/>
                    <a:pt x="50268" y="2941"/>
                  </a:cubicBezTo>
                  <a:cubicBezTo>
                    <a:pt x="20105" y="-5526"/>
                    <a:pt x="11903" y="5852"/>
                    <a:pt x="4230" y="17229"/>
                  </a:cubicBezTo>
                  <a:cubicBezTo>
                    <a:pt x="-3443" y="28606"/>
                    <a:pt x="1055" y="69352"/>
                    <a:pt x="4230" y="71204"/>
                  </a:cubicBezTo>
                  <a:cubicBezTo>
                    <a:pt x="7405" y="73056"/>
                    <a:pt x="17724" y="39189"/>
                    <a:pt x="23280" y="28341"/>
                  </a:cubicBezTo>
                  <a:cubicBezTo>
                    <a:pt x="28836" y="17493"/>
                    <a:pt x="39155" y="7703"/>
                    <a:pt x="37568" y="6116"/>
                  </a:cubicBezTo>
                  <a:cubicBezTo>
                    <a:pt x="35981" y="4529"/>
                    <a:pt x="-11645" y="7968"/>
                    <a:pt x="13755" y="18816"/>
                  </a:cubicBezTo>
                  <a:cubicBezTo>
                    <a:pt x="39155" y="29664"/>
                    <a:pt x="179120" y="70675"/>
                    <a:pt x="185205" y="680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: 図形 969">
              <a:extLst>
                <a:ext uri="{FF2B5EF4-FFF2-40B4-BE49-F238E27FC236}">
                  <a16:creationId xmlns:a16="http://schemas.microsoft.com/office/drawing/2014/main" id="{78E19BD7-F3B2-459A-BB3F-8813B0BB7BB7}"/>
                </a:ext>
              </a:extLst>
            </p:cNvPr>
            <p:cNvSpPr/>
            <p:nvPr/>
          </p:nvSpPr>
          <p:spPr>
            <a:xfrm>
              <a:off x="4580058" y="5653480"/>
              <a:ext cx="292084" cy="708284"/>
            </a:xfrm>
            <a:custGeom>
              <a:avLst/>
              <a:gdLst>
                <a:gd name="connsiteX0" fmla="*/ 291980 w 292084"/>
                <a:gd name="connsiteY0" fmla="*/ 1195 h 708284"/>
                <a:gd name="connsiteX1" fmla="*/ 231655 w 292084"/>
                <a:gd name="connsiteY1" fmla="*/ 137720 h 708284"/>
                <a:gd name="connsiteX2" fmla="*/ 203080 w 292084"/>
                <a:gd name="connsiteY2" fmla="*/ 137720 h 708284"/>
                <a:gd name="connsiteX3" fmla="*/ 45917 w 292084"/>
                <a:gd name="connsiteY3" fmla="*/ 547295 h 708284"/>
                <a:gd name="connsiteX4" fmla="*/ 1467 w 292084"/>
                <a:gd name="connsiteY4" fmla="*/ 682233 h 708284"/>
                <a:gd name="connsiteX5" fmla="*/ 87192 w 292084"/>
                <a:gd name="connsiteY5" fmla="*/ 706045 h 708284"/>
                <a:gd name="connsiteX6" fmla="*/ 23692 w 292084"/>
                <a:gd name="connsiteY6" fmla="*/ 650483 h 708284"/>
                <a:gd name="connsiteX7" fmla="*/ 52267 w 292084"/>
                <a:gd name="connsiteY7" fmla="*/ 545708 h 708284"/>
                <a:gd name="connsiteX8" fmla="*/ 182442 w 292084"/>
                <a:gd name="connsiteY8" fmla="*/ 196458 h 708284"/>
                <a:gd name="connsiteX9" fmla="*/ 222130 w 292084"/>
                <a:gd name="connsiteY9" fmla="*/ 117083 h 708284"/>
                <a:gd name="connsiteX10" fmla="*/ 245942 w 292084"/>
                <a:gd name="connsiteY10" fmla="*/ 72633 h 708284"/>
                <a:gd name="connsiteX11" fmla="*/ 291980 w 292084"/>
                <a:gd name="connsiteY11" fmla="*/ 1195 h 70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084" h="708284">
                  <a:moveTo>
                    <a:pt x="291980" y="1195"/>
                  </a:moveTo>
                  <a:cubicBezTo>
                    <a:pt x="289599" y="12043"/>
                    <a:pt x="246472" y="114966"/>
                    <a:pt x="231655" y="137720"/>
                  </a:cubicBezTo>
                  <a:cubicBezTo>
                    <a:pt x="216838" y="160474"/>
                    <a:pt x="234036" y="69458"/>
                    <a:pt x="203080" y="137720"/>
                  </a:cubicBezTo>
                  <a:cubicBezTo>
                    <a:pt x="172124" y="205983"/>
                    <a:pt x="79519" y="456543"/>
                    <a:pt x="45917" y="547295"/>
                  </a:cubicBezTo>
                  <a:cubicBezTo>
                    <a:pt x="12315" y="638047"/>
                    <a:pt x="-5412" y="655775"/>
                    <a:pt x="1467" y="682233"/>
                  </a:cubicBezTo>
                  <a:cubicBezTo>
                    <a:pt x="8346" y="708691"/>
                    <a:pt x="83488" y="711337"/>
                    <a:pt x="87192" y="706045"/>
                  </a:cubicBezTo>
                  <a:cubicBezTo>
                    <a:pt x="90896" y="700753"/>
                    <a:pt x="29513" y="677206"/>
                    <a:pt x="23692" y="650483"/>
                  </a:cubicBezTo>
                  <a:cubicBezTo>
                    <a:pt x="17871" y="623760"/>
                    <a:pt x="25809" y="621379"/>
                    <a:pt x="52267" y="545708"/>
                  </a:cubicBezTo>
                  <a:cubicBezTo>
                    <a:pt x="78725" y="470037"/>
                    <a:pt x="154132" y="267895"/>
                    <a:pt x="182442" y="196458"/>
                  </a:cubicBezTo>
                  <a:cubicBezTo>
                    <a:pt x="210752" y="125021"/>
                    <a:pt x="211547" y="137721"/>
                    <a:pt x="222130" y="117083"/>
                  </a:cubicBezTo>
                  <a:cubicBezTo>
                    <a:pt x="232713" y="96446"/>
                    <a:pt x="236417" y="88773"/>
                    <a:pt x="245942" y="72633"/>
                  </a:cubicBezTo>
                  <a:cubicBezTo>
                    <a:pt x="255467" y="56493"/>
                    <a:pt x="294361" y="-9653"/>
                    <a:pt x="291980" y="11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: 図形 970">
              <a:extLst>
                <a:ext uri="{FF2B5EF4-FFF2-40B4-BE49-F238E27FC236}">
                  <a16:creationId xmlns:a16="http://schemas.microsoft.com/office/drawing/2014/main" id="{BBFBC94A-148A-47AF-89C7-D59E9360C1B1}"/>
                </a:ext>
              </a:extLst>
            </p:cNvPr>
            <p:cNvSpPr/>
            <p:nvPr/>
          </p:nvSpPr>
          <p:spPr>
            <a:xfrm>
              <a:off x="4695760" y="5744994"/>
              <a:ext cx="289123" cy="585978"/>
            </a:xfrm>
            <a:custGeom>
              <a:avLst/>
              <a:gdLst>
                <a:gd name="connsiteX0" fmla="*/ 288990 w 289123"/>
                <a:gd name="connsiteY0" fmla="*/ 169 h 585978"/>
                <a:gd name="connsiteX1" fmla="*/ 117540 w 289123"/>
                <a:gd name="connsiteY1" fmla="*/ 314494 h 585978"/>
                <a:gd name="connsiteX2" fmla="*/ 58803 w 289123"/>
                <a:gd name="connsiteY2" fmla="*/ 504994 h 585978"/>
                <a:gd name="connsiteX3" fmla="*/ 65 w 289123"/>
                <a:gd name="connsiteY3" fmla="*/ 585956 h 585978"/>
                <a:gd name="connsiteX4" fmla="*/ 47690 w 289123"/>
                <a:gd name="connsiteY4" fmla="*/ 498644 h 585978"/>
                <a:gd name="connsiteX5" fmla="*/ 68328 w 289123"/>
                <a:gd name="connsiteY5" fmla="*/ 446256 h 585978"/>
                <a:gd name="connsiteX6" fmla="*/ 87378 w 289123"/>
                <a:gd name="connsiteY6" fmla="*/ 358944 h 585978"/>
                <a:gd name="connsiteX7" fmla="*/ 288990 w 289123"/>
                <a:gd name="connsiteY7" fmla="*/ 16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123" h="585978">
                  <a:moveTo>
                    <a:pt x="288990" y="169"/>
                  </a:moveTo>
                  <a:cubicBezTo>
                    <a:pt x="294017" y="-7239"/>
                    <a:pt x="155904" y="230357"/>
                    <a:pt x="117540" y="314494"/>
                  </a:cubicBezTo>
                  <a:cubicBezTo>
                    <a:pt x="79175" y="398632"/>
                    <a:pt x="78382" y="459750"/>
                    <a:pt x="58803" y="504994"/>
                  </a:cubicBezTo>
                  <a:cubicBezTo>
                    <a:pt x="39224" y="550238"/>
                    <a:pt x="1917" y="587014"/>
                    <a:pt x="65" y="585956"/>
                  </a:cubicBezTo>
                  <a:cubicBezTo>
                    <a:pt x="-1787" y="584898"/>
                    <a:pt x="36313" y="521927"/>
                    <a:pt x="47690" y="498644"/>
                  </a:cubicBezTo>
                  <a:cubicBezTo>
                    <a:pt x="59067" y="475361"/>
                    <a:pt x="61713" y="469539"/>
                    <a:pt x="68328" y="446256"/>
                  </a:cubicBezTo>
                  <a:cubicBezTo>
                    <a:pt x="74943" y="422973"/>
                    <a:pt x="54041" y="432763"/>
                    <a:pt x="87378" y="358944"/>
                  </a:cubicBezTo>
                  <a:cubicBezTo>
                    <a:pt x="120715" y="285125"/>
                    <a:pt x="283963" y="7577"/>
                    <a:pt x="288990" y="1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: 図形 971">
              <a:extLst>
                <a:ext uri="{FF2B5EF4-FFF2-40B4-BE49-F238E27FC236}">
                  <a16:creationId xmlns:a16="http://schemas.microsoft.com/office/drawing/2014/main" id="{7F265E8E-CFCE-4C1E-AF08-297504A844CF}"/>
                </a:ext>
              </a:extLst>
            </p:cNvPr>
            <p:cNvSpPr/>
            <p:nvPr/>
          </p:nvSpPr>
          <p:spPr>
            <a:xfrm>
              <a:off x="4693976" y="5662479"/>
              <a:ext cx="190762" cy="584394"/>
            </a:xfrm>
            <a:custGeom>
              <a:avLst/>
              <a:gdLst>
                <a:gd name="connsiteX0" fmla="*/ 190762 w 190762"/>
                <a:gd name="connsiteY0" fmla="*/ 134 h 584394"/>
                <a:gd name="connsiteX1" fmla="*/ 133612 w 190762"/>
                <a:gd name="connsiteY1" fmla="*/ 214446 h 584394"/>
                <a:gd name="connsiteX2" fmla="*/ 65349 w 190762"/>
                <a:gd name="connsiteY2" fmla="*/ 363671 h 584394"/>
                <a:gd name="connsiteX3" fmla="*/ 9787 w 190762"/>
                <a:gd name="connsiteY3" fmla="*/ 519246 h 584394"/>
                <a:gd name="connsiteX4" fmla="*/ 262 w 190762"/>
                <a:gd name="connsiteY4" fmla="*/ 584334 h 584394"/>
                <a:gd name="connsiteX5" fmla="*/ 12962 w 190762"/>
                <a:gd name="connsiteY5" fmla="*/ 509721 h 584394"/>
                <a:gd name="connsiteX6" fmla="*/ 41537 w 190762"/>
                <a:gd name="connsiteY6" fmla="*/ 409709 h 584394"/>
                <a:gd name="connsiteX7" fmla="*/ 133612 w 190762"/>
                <a:gd name="connsiteY7" fmla="*/ 185871 h 584394"/>
                <a:gd name="connsiteX8" fmla="*/ 190762 w 190762"/>
                <a:gd name="connsiteY8" fmla="*/ 134 h 58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62" h="584394">
                  <a:moveTo>
                    <a:pt x="190762" y="134"/>
                  </a:moveTo>
                  <a:cubicBezTo>
                    <a:pt x="190762" y="4896"/>
                    <a:pt x="154514" y="153857"/>
                    <a:pt x="133612" y="214446"/>
                  </a:cubicBezTo>
                  <a:cubicBezTo>
                    <a:pt x="112710" y="275035"/>
                    <a:pt x="85986" y="312871"/>
                    <a:pt x="65349" y="363671"/>
                  </a:cubicBezTo>
                  <a:cubicBezTo>
                    <a:pt x="44712" y="414471"/>
                    <a:pt x="20635" y="482469"/>
                    <a:pt x="9787" y="519246"/>
                  </a:cubicBezTo>
                  <a:cubicBezTo>
                    <a:pt x="-1061" y="556023"/>
                    <a:pt x="-267" y="585921"/>
                    <a:pt x="262" y="584334"/>
                  </a:cubicBezTo>
                  <a:cubicBezTo>
                    <a:pt x="791" y="582747"/>
                    <a:pt x="6083" y="538825"/>
                    <a:pt x="12962" y="509721"/>
                  </a:cubicBezTo>
                  <a:cubicBezTo>
                    <a:pt x="19841" y="480617"/>
                    <a:pt x="21429" y="463684"/>
                    <a:pt x="41537" y="409709"/>
                  </a:cubicBezTo>
                  <a:cubicBezTo>
                    <a:pt x="61645" y="355734"/>
                    <a:pt x="110064" y="253869"/>
                    <a:pt x="133612" y="185871"/>
                  </a:cubicBezTo>
                  <a:cubicBezTo>
                    <a:pt x="157160" y="117873"/>
                    <a:pt x="190762" y="-4628"/>
                    <a:pt x="190762" y="1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: 図形 972">
              <a:extLst>
                <a:ext uri="{FF2B5EF4-FFF2-40B4-BE49-F238E27FC236}">
                  <a16:creationId xmlns:a16="http://schemas.microsoft.com/office/drawing/2014/main" id="{15D18467-DC86-4415-A9B2-91EB77BC8E44}"/>
                </a:ext>
              </a:extLst>
            </p:cNvPr>
            <p:cNvSpPr/>
            <p:nvPr/>
          </p:nvSpPr>
          <p:spPr>
            <a:xfrm>
              <a:off x="4623263" y="5830688"/>
              <a:ext cx="229019" cy="521136"/>
            </a:xfrm>
            <a:custGeom>
              <a:avLst/>
              <a:gdLst>
                <a:gd name="connsiteX0" fmla="*/ 226550 w 229019"/>
                <a:gd name="connsiteY0" fmla="*/ 22425 h 521136"/>
                <a:gd name="connsiteX1" fmla="*/ 174162 w 229019"/>
                <a:gd name="connsiteY1" fmla="*/ 30362 h 521136"/>
                <a:gd name="connsiteX2" fmla="*/ 102725 w 229019"/>
                <a:gd name="connsiteY2" fmla="*/ 163712 h 521136"/>
                <a:gd name="connsiteX3" fmla="*/ 2712 w 229019"/>
                <a:gd name="connsiteY3" fmla="*/ 425650 h 521136"/>
                <a:gd name="connsiteX4" fmla="*/ 26525 w 229019"/>
                <a:gd name="connsiteY4" fmla="*/ 520900 h 521136"/>
                <a:gd name="connsiteX5" fmla="*/ 5887 w 229019"/>
                <a:gd name="connsiteY5" fmla="*/ 451050 h 521136"/>
                <a:gd name="connsiteX6" fmla="*/ 43987 w 229019"/>
                <a:gd name="connsiteY6" fmla="*/ 398662 h 521136"/>
                <a:gd name="connsiteX7" fmla="*/ 93200 w 229019"/>
                <a:gd name="connsiteY7" fmla="*/ 285950 h 521136"/>
                <a:gd name="connsiteX8" fmla="*/ 226550 w 229019"/>
                <a:gd name="connsiteY8" fmla="*/ 22425 h 52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19" h="521136">
                  <a:moveTo>
                    <a:pt x="226550" y="22425"/>
                  </a:moveTo>
                  <a:cubicBezTo>
                    <a:pt x="240044" y="-20173"/>
                    <a:pt x="194799" y="6814"/>
                    <a:pt x="174162" y="30362"/>
                  </a:cubicBezTo>
                  <a:cubicBezTo>
                    <a:pt x="153525" y="53910"/>
                    <a:pt x="131300" y="97831"/>
                    <a:pt x="102725" y="163712"/>
                  </a:cubicBezTo>
                  <a:cubicBezTo>
                    <a:pt x="74150" y="229593"/>
                    <a:pt x="15412" y="366119"/>
                    <a:pt x="2712" y="425650"/>
                  </a:cubicBezTo>
                  <a:cubicBezTo>
                    <a:pt x="-9988" y="485181"/>
                    <a:pt x="25996" y="516667"/>
                    <a:pt x="26525" y="520900"/>
                  </a:cubicBezTo>
                  <a:cubicBezTo>
                    <a:pt x="27054" y="525133"/>
                    <a:pt x="2977" y="471423"/>
                    <a:pt x="5887" y="451050"/>
                  </a:cubicBezTo>
                  <a:cubicBezTo>
                    <a:pt x="8797" y="430677"/>
                    <a:pt x="29435" y="426179"/>
                    <a:pt x="43987" y="398662"/>
                  </a:cubicBezTo>
                  <a:cubicBezTo>
                    <a:pt x="58539" y="371145"/>
                    <a:pt x="69123" y="347333"/>
                    <a:pt x="93200" y="285950"/>
                  </a:cubicBezTo>
                  <a:cubicBezTo>
                    <a:pt x="117277" y="224567"/>
                    <a:pt x="213056" y="65023"/>
                    <a:pt x="226550" y="224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: 図形 973">
              <a:extLst>
                <a:ext uri="{FF2B5EF4-FFF2-40B4-BE49-F238E27FC236}">
                  <a16:creationId xmlns:a16="http://schemas.microsoft.com/office/drawing/2014/main" id="{4EC2008A-8653-4600-9905-EAB879B6D9A5}"/>
                </a:ext>
              </a:extLst>
            </p:cNvPr>
            <p:cNvSpPr/>
            <p:nvPr/>
          </p:nvSpPr>
          <p:spPr>
            <a:xfrm>
              <a:off x="4810642" y="5935500"/>
              <a:ext cx="128092" cy="328381"/>
            </a:xfrm>
            <a:custGeom>
              <a:avLst/>
              <a:gdLst>
                <a:gd name="connsiteX0" fmla="*/ 128071 w 128092"/>
                <a:gd name="connsiteY0" fmla="*/ 163 h 328381"/>
                <a:gd name="connsiteX1" fmla="*/ 50283 w 128092"/>
                <a:gd name="connsiteY1" fmla="*/ 111288 h 328381"/>
                <a:gd name="connsiteX2" fmla="*/ 9008 w 128092"/>
                <a:gd name="connsiteY2" fmla="*/ 276388 h 328381"/>
                <a:gd name="connsiteX3" fmla="*/ 4246 w 128092"/>
                <a:gd name="connsiteY3" fmla="*/ 327188 h 328381"/>
                <a:gd name="connsiteX4" fmla="*/ 2658 w 128092"/>
                <a:gd name="connsiteY4" fmla="*/ 236700 h 328381"/>
                <a:gd name="connsiteX5" fmla="*/ 42346 w 128092"/>
                <a:gd name="connsiteY5" fmla="*/ 135100 h 328381"/>
                <a:gd name="connsiteX6" fmla="*/ 128071 w 128092"/>
                <a:gd name="connsiteY6" fmla="*/ 163 h 3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092" h="328381">
                  <a:moveTo>
                    <a:pt x="128071" y="163"/>
                  </a:moveTo>
                  <a:cubicBezTo>
                    <a:pt x="129394" y="-3806"/>
                    <a:pt x="70127" y="65251"/>
                    <a:pt x="50283" y="111288"/>
                  </a:cubicBezTo>
                  <a:cubicBezTo>
                    <a:pt x="30439" y="157325"/>
                    <a:pt x="16681" y="240405"/>
                    <a:pt x="9008" y="276388"/>
                  </a:cubicBezTo>
                  <a:cubicBezTo>
                    <a:pt x="1335" y="312371"/>
                    <a:pt x="5304" y="333803"/>
                    <a:pt x="4246" y="327188"/>
                  </a:cubicBezTo>
                  <a:cubicBezTo>
                    <a:pt x="3188" y="320573"/>
                    <a:pt x="-3692" y="268715"/>
                    <a:pt x="2658" y="236700"/>
                  </a:cubicBezTo>
                  <a:cubicBezTo>
                    <a:pt x="9008" y="204685"/>
                    <a:pt x="22238" y="173729"/>
                    <a:pt x="42346" y="135100"/>
                  </a:cubicBezTo>
                  <a:cubicBezTo>
                    <a:pt x="62454" y="96471"/>
                    <a:pt x="126748" y="4132"/>
                    <a:pt x="128071" y="1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: 図形 974">
              <a:extLst>
                <a:ext uri="{FF2B5EF4-FFF2-40B4-BE49-F238E27FC236}">
                  <a16:creationId xmlns:a16="http://schemas.microsoft.com/office/drawing/2014/main" id="{C0B98E8D-B5C2-4AF5-8779-DD2971D0560C}"/>
                </a:ext>
              </a:extLst>
            </p:cNvPr>
            <p:cNvSpPr/>
            <p:nvPr/>
          </p:nvSpPr>
          <p:spPr>
            <a:xfrm>
              <a:off x="4726054" y="5922831"/>
              <a:ext cx="212883" cy="575072"/>
            </a:xfrm>
            <a:custGeom>
              <a:avLst/>
              <a:gdLst>
                <a:gd name="connsiteX0" fmla="*/ 212659 w 212883"/>
                <a:gd name="connsiteY0" fmla="*/ 1719 h 575072"/>
                <a:gd name="connsiteX1" fmla="*/ 141221 w 212883"/>
                <a:gd name="connsiteY1" fmla="*/ 71569 h 575072"/>
                <a:gd name="connsiteX2" fmla="*/ 58671 w 212883"/>
                <a:gd name="connsiteY2" fmla="*/ 303344 h 575072"/>
                <a:gd name="connsiteX3" fmla="*/ 1521 w 212883"/>
                <a:gd name="connsiteY3" fmla="*/ 570044 h 575072"/>
                <a:gd name="connsiteX4" fmla="*/ 25334 w 212883"/>
                <a:gd name="connsiteY4" fmla="*/ 450982 h 575072"/>
                <a:gd name="connsiteX5" fmla="*/ 117409 w 212883"/>
                <a:gd name="connsiteY5" fmla="*/ 127132 h 575072"/>
                <a:gd name="connsiteX6" fmla="*/ 212659 w 212883"/>
                <a:gd name="connsiteY6" fmla="*/ 1719 h 57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83" h="575072">
                  <a:moveTo>
                    <a:pt x="212659" y="1719"/>
                  </a:moveTo>
                  <a:cubicBezTo>
                    <a:pt x="216628" y="-7542"/>
                    <a:pt x="166886" y="21298"/>
                    <a:pt x="141221" y="71569"/>
                  </a:cubicBezTo>
                  <a:cubicBezTo>
                    <a:pt x="115556" y="121840"/>
                    <a:pt x="81954" y="220265"/>
                    <a:pt x="58671" y="303344"/>
                  </a:cubicBezTo>
                  <a:cubicBezTo>
                    <a:pt x="35388" y="386423"/>
                    <a:pt x="7077" y="545438"/>
                    <a:pt x="1521" y="570044"/>
                  </a:cubicBezTo>
                  <a:cubicBezTo>
                    <a:pt x="-4035" y="594650"/>
                    <a:pt x="6019" y="524801"/>
                    <a:pt x="25334" y="450982"/>
                  </a:cubicBezTo>
                  <a:cubicBezTo>
                    <a:pt x="44649" y="377163"/>
                    <a:pt x="85924" y="200686"/>
                    <a:pt x="117409" y="127132"/>
                  </a:cubicBezTo>
                  <a:cubicBezTo>
                    <a:pt x="148894" y="53578"/>
                    <a:pt x="208690" y="10980"/>
                    <a:pt x="212659" y="17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FF56274C-0A70-4477-894B-BEAE1BA6D6B1}"/>
                </a:ext>
              </a:extLst>
            </p:cNvPr>
            <p:cNvSpPr/>
            <p:nvPr/>
          </p:nvSpPr>
          <p:spPr>
            <a:xfrm>
              <a:off x="4660003" y="6208373"/>
              <a:ext cx="193027" cy="513359"/>
            </a:xfrm>
            <a:custGeom>
              <a:avLst/>
              <a:gdLst>
                <a:gd name="connsiteX0" fmla="*/ 192985 w 193027"/>
                <a:gd name="connsiteY0" fmla="*/ 340 h 513359"/>
                <a:gd name="connsiteX1" fmla="*/ 126310 w 193027"/>
                <a:gd name="connsiteY1" fmla="*/ 276565 h 513359"/>
                <a:gd name="connsiteX2" fmla="*/ 897 w 193027"/>
                <a:gd name="connsiteY2" fmla="*/ 511515 h 513359"/>
                <a:gd name="connsiteX3" fmla="*/ 72335 w 193027"/>
                <a:gd name="connsiteY3" fmla="*/ 381340 h 513359"/>
                <a:gd name="connsiteX4" fmla="*/ 116785 w 193027"/>
                <a:gd name="connsiteY4" fmla="*/ 294027 h 513359"/>
                <a:gd name="connsiteX5" fmla="*/ 135835 w 193027"/>
                <a:gd name="connsiteY5" fmla="*/ 221002 h 513359"/>
                <a:gd name="connsiteX6" fmla="*/ 192985 w 193027"/>
                <a:gd name="connsiteY6" fmla="*/ 340 h 5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27" h="513359">
                  <a:moveTo>
                    <a:pt x="192985" y="340"/>
                  </a:moveTo>
                  <a:cubicBezTo>
                    <a:pt x="191397" y="9601"/>
                    <a:pt x="158325" y="191369"/>
                    <a:pt x="126310" y="276565"/>
                  </a:cubicBezTo>
                  <a:cubicBezTo>
                    <a:pt x="94295" y="361761"/>
                    <a:pt x="9893" y="494053"/>
                    <a:pt x="897" y="511515"/>
                  </a:cubicBezTo>
                  <a:cubicBezTo>
                    <a:pt x="-8099" y="528978"/>
                    <a:pt x="53020" y="417588"/>
                    <a:pt x="72335" y="381340"/>
                  </a:cubicBezTo>
                  <a:cubicBezTo>
                    <a:pt x="91650" y="345092"/>
                    <a:pt x="106202" y="320750"/>
                    <a:pt x="116785" y="294027"/>
                  </a:cubicBezTo>
                  <a:cubicBezTo>
                    <a:pt x="127368" y="267304"/>
                    <a:pt x="120754" y="268627"/>
                    <a:pt x="135835" y="221002"/>
                  </a:cubicBezTo>
                  <a:cubicBezTo>
                    <a:pt x="150916" y="173377"/>
                    <a:pt x="194573" y="-8921"/>
                    <a:pt x="192985" y="3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: 図形 976">
              <a:extLst>
                <a:ext uri="{FF2B5EF4-FFF2-40B4-BE49-F238E27FC236}">
                  <a16:creationId xmlns:a16="http://schemas.microsoft.com/office/drawing/2014/main" id="{2AA94982-E1CE-4223-B91F-101A147D79DA}"/>
                </a:ext>
              </a:extLst>
            </p:cNvPr>
            <p:cNvSpPr/>
            <p:nvPr/>
          </p:nvSpPr>
          <p:spPr>
            <a:xfrm>
              <a:off x="5030708" y="5921350"/>
              <a:ext cx="153405" cy="166661"/>
            </a:xfrm>
            <a:custGeom>
              <a:avLst/>
              <a:gdLst>
                <a:gd name="connsiteX0" fmla="*/ 80 w 153405"/>
                <a:gd name="connsiteY0" fmla="*/ 25 h 166661"/>
                <a:gd name="connsiteX1" fmla="*/ 68342 w 153405"/>
                <a:gd name="connsiteY1" fmla="*/ 133375 h 166661"/>
                <a:gd name="connsiteX2" fmla="*/ 119142 w 153405"/>
                <a:gd name="connsiteY2" fmla="*/ 160363 h 166661"/>
                <a:gd name="connsiteX3" fmla="*/ 152480 w 153405"/>
                <a:gd name="connsiteY3" fmla="*/ 163538 h 166661"/>
                <a:gd name="connsiteX4" fmla="*/ 82630 w 153405"/>
                <a:gd name="connsiteY4" fmla="*/ 122263 h 166661"/>
                <a:gd name="connsiteX5" fmla="*/ 80 w 153405"/>
                <a:gd name="connsiteY5" fmla="*/ 25 h 1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05" h="166661">
                  <a:moveTo>
                    <a:pt x="80" y="25"/>
                  </a:moveTo>
                  <a:cubicBezTo>
                    <a:pt x="-2301" y="1877"/>
                    <a:pt x="48498" y="106652"/>
                    <a:pt x="68342" y="133375"/>
                  </a:cubicBezTo>
                  <a:cubicBezTo>
                    <a:pt x="88186" y="160098"/>
                    <a:pt x="105119" y="155336"/>
                    <a:pt x="119142" y="160363"/>
                  </a:cubicBezTo>
                  <a:cubicBezTo>
                    <a:pt x="133165" y="165390"/>
                    <a:pt x="158565" y="169888"/>
                    <a:pt x="152480" y="163538"/>
                  </a:cubicBezTo>
                  <a:cubicBezTo>
                    <a:pt x="146395" y="157188"/>
                    <a:pt x="105649" y="146075"/>
                    <a:pt x="82630" y="122263"/>
                  </a:cubicBezTo>
                  <a:cubicBezTo>
                    <a:pt x="59611" y="98451"/>
                    <a:pt x="2461" y="-1827"/>
                    <a:pt x="80" y="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2FB4279F-85C1-41D3-8664-86692457CEE2}"/>
                </a:ext>
              </a:extLst>
            </p:cNvPr>
            <p:cNvSpPr/>
            <p:nvPr/>
          </p:nvSpPr>
          <p:spPr>
            <a:xfrm>
              <a:off x="5111699" y="5935987"/>
              <a:ext cx="120210" cy="57915"/>
            </a:xfrm>
            <a:custGeom>
              <a:avLst/>
              <a:gdLst>
                <a:gd name="connsiteX0" fmla="*/ 51 w 120210"/>
                <a:gd name="connsiteY0" fmla="*/ 2851 h 57915"/>
                <a:gd name="connsiteX1" fmla="*/ 109589 w 120210"/>
                <a:gd name="connsiteY1" fmla="*/ 39363 h 57915"/>
                <a:gd name="connsiteX2" fmla="*/ 114351 w 120210"/>
                <a:gd name="connsiteY2" fmla="*/ 56826 h 57915"/>
                <a:gd name="connsiteX3" fmla="*/ 95301 w 120210"/>
                <a:gd name="connsiteY3" fmla="*/ 9201 h 57915"/>
                <a:gd name="connsiteX4" fmla="*/ 51 w 120210"/>
                <a:gd name="connsiteY4" fmla="*/ 2851 h 5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10" h="57915">
                  <a:moveTo>
                    <a:pt x="51" y="2851"/>
                  </a:moveTo>
                  <a:cubicBezTo>
                    <a:pt x="2432" y="7878"/>
                    <a:pt x="90539" y="30367"/>
                    <a:pt x="109589" y="39363"/>
                  </a:cubicBezTo>
                  <a:cubicBezTo>
                    <a:pt x="128639" y="48359"/>
                    <a:pt x="116732" y="61853"/>
                    <a:pt x="114351" y="56826"/>
                  </a:cubicBezTo>
                  <a:cubicBezTo>
                    <a:pt x="111970" y="51799"/>
                    <a:pt x="112234" y="19255"/>
                    <a:pt x="95301" y="9201"/>
                  </a:cubicBezTo>
                  <a:cubicBezTo>
                    <a:pt x="78368" y="-853"/>
                    <a:pt x="-2330" y="-2176"/>
                    <a:pt x="51" y="28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: 図形 978">
              <a:extLst>
                <a:ext uri="{FF2B5EF4-FFF2-40B4-BE49-F238E27FC236}">
                  <a16:creationId xmlns:a16="http://schemas.microsoft.com/office/drawing/2014/main" id="{D96BD7E4-338A-4060-91CD-6C4395E60B6A}"/>
                </a:ext>
              </a:extLst>
            </p:cNvPr>
            <p:cNvSpPr/>
            <p:nvPr/>
          </p:nvSpPr>
          <p:spPr>
            <a:xfrm>
              <a:off x="5154370" y="5948198"/>
              <a:ext cx="48812" cy="334059"/>
            </a:xfrm>
            <a:custGeom>
              <a:avLst/>
              <a:gdLst>
                <a:gd name="connsiteX0" fmla="*/ 43105 w 48812"/>
                <a:gd name="connsiteY0" fmla="*/ 9690 h 334059"/>
                <a:gd name="connsiteX1" fmla="*/ 6593 w 48812"/>
                <a:gd name="connsiteY1" fmla="*/ 324015 h 334059"/>
                <a:gd name="connsiteX2" fmla="*/ 3418 w 48812"/>
                <a:gd name="connsiteY2" fmla="*/ 241465 h 334059"/>
                <a:gd name="connsiteX3" fmla="*/ 43105 w 48812"/>
                <a:gd name="connsiteY3" fmla="*/ 92240 h 334059"/>
                <a:gd name="connsiteX4" fmla="*/ 43105 w 48812"/>
                <a:gd name="connsiteY4" fmla="*/ 9690 h 33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12" h="334059">
                  <a:moveTo>
                    <a:pt x="43105" y="9690"/>
                  </a:moveTo>
                  <a:cubicBezTo>
                    <a:pt x="37020" y="48319"/>
                    <a:pt x="13207" y="285386"/>
                    <a:pt x="6593" y="324015"/>
                  </a:cubicBezTo>
                  <a:cubicBezTo>
                    <a:pt x="-21" y="362644"/>
                    <a:pt x="-2667" y="280094"/>
                    <a:pt x="3418" y="241465"/>
                  </a:cubicBezTo>
                  <a:cubicBezTo>
                    <a:pt x="9503" y="202836"/>
                    <a:pt x="34109" y="126371"/>
                    <a:pt x="43105" y="92240"/>
                  </a:cubicBezTo>
                  <a:cubicBezTo>
                    <a:pt x="52101" y="58109"/>
                    <a:pt x="49190" y="-28939"/>
                    <a:pt x="43105" y="96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CC089845-2E5D-4B14-B734-B915617F5ECA}"/>
                </a:ext>
              </a:extLst>
            </p:cNvPr>
            <p:cNvSpPr/>
            <p:nvPr/>
          </p:nvSpPr>
          <p:spPr>
            <a:xfrm>
              <a:off x="4737098" y="5995939"/>
              <a:ext cx="238478" cy="686035"/>
            </a:xfrm>
            <a:custGeom>
              <a:avLst/>
              <a:gdLst>
                <a:gd name="connsiteX0" fmla="*/ 161927 w 238478"/>
                <a:gd name="connsiteY0" fmla="*/ 49 h 686035"/>
                <a:gd name="connsiteX1" fmla="*/ 233365 w 238478"/>
                <a:gd name="connsiteY1" fmla="*/ 60374 h 686035"/>
                <a:gd name="connsiteX2" fmla="*/ 173040 w 238478"/>
                <a:gd name="connsiteY2" fmla="*/ 317549 h 686035"/>
                <a:gd name="connsiteX3" fmla="*/ 120652 w 238478"/>
                <a:gd name="connsiteY3" fmla="*/ 517574 h 686035"/>
                <a:gd name="connsiteX4" fmla="*/ 2 w 238478"/>
                <a:gd name="connsiteY4" fmla="*/ 685849 h 686035"/>
                <a:gd name="connsiteX5" fmla="*/ 123827 w 238478"/>
                <a:gd name="connsiteY5" fmla="*/ 547736 h 686035"/>
                <a:gd name="connsiteX6" fmla="*/ 157165 w 238478"/>
                <a:gd name="connsiteY6" fmla="*/ 414386 h 686035"/>
                <a:gd name="connsiteX7" fmla="*/ 238127 w 238478"/>
                <a:gd name="connsiteY7" fmla="*/ 65136 h 686035"/>
                <a:gd name="connsiteX8" fmla="*/ 161927 w 238478"/>
                <a:gd name="connsiteY8" fmla="*/ 49 h 6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78" h="686035">
                  <a:moveTo>
                    <a:pt x="161927" y="49"/>
                  </a:moveTo>
                  <a:cubicBezTo>
                    <a:pt x="161133" y="-745"/>
                    <a:pt x="231513" y="7457"/>
                    <a:pt x="233365" y="60374"/>
                  </a:cubicBezTo>
                  <a:cubicBezTo>
                    <a:pt x="235217" y="113291"/>
                    <a:pt x="191826" y="241349"/>
                    <a:pt x="173040" y="317549"/>
                  </a:cubicBezTo>
                  <a:cubicBezTo>
                    <a:pt x="154254" y="393749"/>
                    <a:pt x="149492" y="456191"/>
                    <a:pt x="120652" y="517574"/>
                  </a:cubicBezTo>
                  <a:cubicBezTo>
                    <a:pt x="91812" y="578957"/>
                    <a:pt x="-527" y="680822"/>
                    <a:pt x="2" y="685849"/>
                  </a:cubicBezTo>
                  <a:cubicBezTo>
                    <a:pt x="531" y="690876"/>
                    <a:pt x="97633" y="592980"/>
                    <a:pt x="123827" y="547736"/>
                  </a:cubicBezTo>
                  <a:cubicBezTo>
                    <a:pt x="150021" y="502492"/>
                    <a:pt x="138115" y="494819"/>
                    <a:pt x="157165" y="414386"/>
                  </a:cubicBezTo>
                  <a:cubicBezTo>
                    <a:pt x="176215" y="333953"/>
                    <a:pt x="231777" y="132869"/>
                    <a:pt x="238127" y="65136"/>
                  </a:cubicBezTo>
                  <a:cubicBezTo>
                    <a:pt x="244477" y="-2597"/>
                    <a:pt x="162721" y="843"/>
                    <a:pt x="161927" y="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: 図形 980">
              <a:extLst>
                <a:ext uri="{FF2B5EF4-FFF2-40B4-BE49-F238E27FC236}">
                  <a16:creationId xmlns:a16="http://schemas.microsoft.com/office/drawing/2014/main" id="{A483665A-AE5A-44EC-8322-44DA74AF0FC4}"/>
                </a:ext>
              </a:extLst>
            </p:cNvPr>
            <p:cNvSpPr/>
            <p:nvPr/>
          </p:nvSpPr>
          <p:spPr>
            <a:xfrm>
              <a:off x="4985816" y="5933968"/>
              <a:ext cx="43423" cy="171676"/>
            </a:xfrm>
            <a:custGeom>
              <a:avLst/>
              <a:gdLst>
                <a:gd name="connsiteX0" fmla="*/ 43384 w 43423"/>
                <a:gd name="connsiteY0" fmla="*/ 107 h 171676"/>
                <a:gd name="connsiteX1" fmla="*/ 522 w 43423"/>
                <a:gd name="connsiteY1" fmla="*/ 74720 h 171676"/>
                <a:gd name="connsiteX2" fmla="*/ 19572 w 43423"/>
                <a:gd name="connsiteY2" fmla="*/ 123932 h 171676"/>
                <a:gd name="connsiteX3" fmla="*/ 19572 w 43423"/>
                <a:gd name="connsiteY3" fmla="*/ 171557 h 171676"/>
                <a:gd name="connsiteX4" fmla="*/ 13222 w 43423"/>
                <a:gd name="connsiteY4" fmla="*/ 109645 h 171676"/>
                <a:gd name="connsiteX5" fmla="*/ 8459 w 43423"/>
                <a:gd name="connsiteY5" fmla="*/ 92182 h 171676"/>
                <a:gd name="connsiteX6" fmla="*/ 43384 w 43423"/>
                <a:gd name="connsiteY6" fmla="*/ 107 h 1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23" h="171676">
                  <a:moveTo>
                    <a:pt x="43384" y="107"/>
                  </a:moveTo>
                  <a:cubicBezTo>
                    <a:pt x="42061" y="-2803"/>
                    <a:pt x="4491" y="54083"/>
                    <a:pt x="522" y="74720"/>
                  </a:cubicBezTo>
                  <a:cubicBezTo>
                    <a:pt x="-3447" y="95357"/>
                    <a:pt x="16397" y="107792"/>
                    <a:pt x="19572" y="123932"/>
                  </a:cubicBezTo>
                  <a:cubicBezTo>
                    <a:pt x="22747" y="140072"/>
                    <a:pt x="20630" y="173938"/>
                    <a:pt x="19572" y="171557"/>
                  </a:cubicBezTo>
                  <a:cubicBezTo>
                    <a:pt x="18514" y="169176"/>
                    <a:pt x="15074" y="122874"/>
                    <a:pt x="13222" y="109645"/>
                  </a:cubicBezTo>
                  <a:cubicBezTo>
                    <a:pt x="11370" y="96416"/>
                    <a:pt x="4755" y="107792"/>
                    <a:pt x="8459" y="92182"/>
                  </a:cubicBezTo>
                  <a:cubicBezTo>
                    <a:pt x="12163" y="76572"/>
                    <a:pt x="44707" y="3017"/>
                    <a:pt x="43384" y="1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: 図形 981">
              <a:extLst>
                <a:ext uri="{FF2B5EF4-FFF2-40B4-BE49-F238E27FC236}">
                  <a16:creationId xmlns:a16="http://schemas.microsoft.com/office/drawing/2014/main" id="{B311FB9C-F208-453C-9AFB-BF350AB75A38}"/>
                </a:ext>
              </a:extLst>
            </p:cNvPr>
            <p:cNvSpPr/>
            <p:nvPr/>
          </p:nvSpPr>
          <p:spPr>
            <a:xfrm>
              <a:off x="5016828" y="6037950"/>
              <a:ext cx="60295" cy="411021"/>
            </a:xfrm>
            <a:custGeom>
              <a:avLst/>
              <a:gdLst>
                <a:gd name="connsiteX0" fmla="*/ 52060 w 60295"/>
                <a:gd name="connsiteY0" fmla="*/ 18363 h 411021"/>
                <a:gd name="connsiteX1" fmla="*/ 4435 w 60295"/>
                <a:gd name="connsiteY1" fmla="*/ 394600 h 411021"/>
                <a:gd name="connsiteX2" fmla="*/ 6022 w 60295"/>
                <a:gd name="connsiteY2" fmla="*/ 329513 h 411021"/>
                <a:gd name="connsiteX3" fmla="*/ 39360 w 60295"/>
                <a:gd name="connsiteY3" fmla="*/ 200925 h 411021"/>
                <a:gd name="connsiteX4" fmla="*/ 58410 w 60295"/>
                <a:gd name="connsiteY4" fmla="*/ 72338 h 411021"/>
                <a:gd name="connsiteX5" fmla="*/ 52060 w 60295"/>
                <a:gd name="connsiteY5" fmla="*/ 18363 h 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5" h="411021">
                  <a:moveTo>
                    <a:pt x="52060" y="18363"/>
                  </a:moveTo>
                  <a:cubicBezTo>
                    <a:pt x="43064" y="72073"/>
                    <a:pt x="12108" y="342742"/>
                    <a:pt x="4435" y="394600"/>
                  </a:cubicBezTo>
                  <a:cubicBezTo>
                    <a:pt x="-3238" y="446458"/>
                    <a:pt x="201" y="361792"/>
                    <a:pt x="6022" y="329513"/>
                  </a:cubicBezTo>
                  <a:cubicBezTo>
                    <a:pt x="11843" y="297234"/>
                    <a:pt x="30629" y="243787"/>
                    <a:pt x="39360" y="200925"/>
                  </a:cubicBezTo>
                  <a:cubicBezTo>
                    <a:pt x="48091" y="158063"/>
                    <a:pt x="54970" y="101707"/>
                    <a:pt x="58410" y="72338"/>
                  </a:cubicBezTo>
                  <a:cubicBezTo>
                    <a:pt x="61850" y="42969"/>
                    <a:pt x="61056" y="-35347"/>
                    <a:pt x="52060" y="183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: 図形 982">
              <a:extLst>
                <a:ext uri="{FF2B5EF4-FFF2-40B4-BE49-F238E27FC236}">
                  <a16:creationId xmlns:a16="http://schemas.microsoft.com/office/drawing/2014/main" id="{FD567B01-807C-45ED-9A2E-BEFA3FF25F5F}"/>
                </a:ext>
              </a:extLst>
            </p:cNvPr>
            <p:cNvSpPr/>
            <p:nvPr/>
          </p:nvSpPr>
          <p:spPr>
            <a:xfrm>
              <a:off x="4984478" y="6051496"/>
              <a:ext cx="55898" cy="451613"/>
            </a:xfrm>
            <a:custGeom>
              <a:avLst/>
              <a:gdLst>
                <a:gd name="connsiteX0" fmla="*/ 55835 w 55898"/>
                <a:gd name="connsiteY0" fmla="*/ 54 h 451613"/>
                <a:gd name="connsiteX1" fmla="*/ 272 w 55898"/>
                <a:gd name="connsiteY1" fmla="*/ 362004 h 451613"/>
                <a:gd name="connsiteX2" fmla="*/ 33610 w 55898"/>
                <a:gd name="connsiteY2" fmla="*/ 450904 h 451613"/>
                <a:gd name="connsiteX3" fmla="*/ 11385 w 55898"/>
                <a:gd name="connsiteY3" fmla="*/ 400104 h 451613"/>
                <a:gd name="connsiteX4" fmla="*/ 11385 w 55898"/>
                <a:gd name="connsiteY4" fmla="*/ 335017 h 451613"/>
                <a:gd name="connsiteX5" fmla="*/ 55835 w 55898"/>
                <a:gd name="connsiteY5" fmla="*/ 54 h 45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98" h="451613">
                  <a:moveTo>
                    <a:pt x="55835" y="54"/>
                  </a:moveTo>
                  <a:cubicBezTo>
                    <a:pt x="53983" y="4552"/>
                    <a:pt x="3976" y="286862"/>
                    <a:pt x="272" y="362004"/>
                  </a:cubicBezTo>
                  <a:cubicBezTo>
                    <a:pt x="-3432" y="437146"/>
                    <a:pt x="31758" y="444554"/>
                    <a:pt x="33610" y="450904"/>
                  </a:cubicBezTo>
                  <a:cubicBezTo>
                    <a:pt x="35462" y="457254"/>
                    <a:pt x="15089" y="419418"/>
                    <a:pt x="11385" y="400104"/>
                  </a:cubicBezTo>
                  <a:cubicBezTo>
                    <a:pt x="7681" y="380790"/>
                    <a:pt x="4506" y="398517"/>
                    <a:pt x="11385" y="335017"/>
                  </a:cubicBezTo>
                  <a:cubicBezTo>
                    <a:pt x="18264" y="271517"/>
                    <a:pt x="57687" y="-4444"/>
                    <a:pt x="55835" y="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: 図形 983">
              <a:extLst>
                <a:ext uri="{FF2B5EF4-FFF2-40B4-BE49-F238E27FC236}">
                  <a16:creationId xmlns:a16="http://schemas.microsoft.com/office/drawing/2014/main" id="{8D422463-5EF8-48FB-8EBD-0ECD0951454C}"/>
                </a:ext>
              </a:extLst>
            </p:cNvPr>
            <p:cNvSpPr/>
            <p:nvPr/>
          </p:nvSpPr>
          <p:spPr>
            <a:xfrm>
              <a:off x="4983028" y="6047549"/>
              <a:ext cx="40849" cy="217364"/>
            </a:xfrm>
            <a:custGeom>
              <a:avLst/>
              <a:gdLst>
                <a:gd name="connsiteX0" fmla="*/ 39822 w 40849"/>
                <a:gd name="connsiteY0" fmla="*/ 2414 h 217364"/>
                <a:gd name="connsiteX1" fmla="*/ 135 w 40849"/>
                <a:gd name="connsiteY1" fmla="*/ 215139 h 217364"/>
                <a:gd name="connsiteX2" fmla="*/ 27122 w 40849"/>
                <a:gd name="connsiteY2" fmla="*/ 107189 h 217364"/>
                <a:gd name="connsiteX3" fmla="*/ 39822 w 40849"/>
                <a:gd name="connsiteY3" fmla="*/ 2414 h 21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49" h="217364">
                  <a:moveTo>
                    <a:pt x="39822" y="2414"/>
                  </a:moveTo>
                  <a:cubicBezTo>
                    <a:pt x="35324" y="20406"/>
                    <a:pt x="2252" y="197677"/>
                    <a:pt x="135" y="215139"/>
                  </a:cubicBezTo>
                  <a:cubicBezTo>
                    <a:pt x="-1982" y="232601"/>
                    <a:pt x="21301" y="142643"/>
                    <a:pt x="27122" y="107189"/>
                  </a:cubicBezTo>
                  <a:cubicBezTo>
                    <a:pt x="32943" y="71735"/>
                    <a:pt x="44320" y="-15578"/>
                    <a:pt x="39822" y="24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: 図形 984">
              <a:extLst>
                <a:ext uri="{FF2B5EF4-FFF2-40B4-BE49-F238E27FC236}">
                  <a16:creationId xmlns:a16="http://schemas.microsoft.com/office/drawing/2014/main" id="{C0F7238C-2FD0-4BBB-A97A-95581857EBCF}"/>
                </a:ext>
              </a:extLst>
            </p:cNvPr>
            <p:cNvSpPr/>
            <p:nvPr/>
          </p:nvSpPr>
          <p:spPr>
            <a:xfrm>
              <a:off x="4809481" y="6327540"/>
              <a:ext cx="140347" cy="375376"/>
            </a:xfrm>
            <a:custGeom>
              <a:avLst/>
              <a:gdLst>
                <a:gd name="connsiteX0" fmla="*/ 140344 w 140347"/>
                <a:gd name="connsiteY0" fmla="*/ 235 h 375376"/>
                <a:gd name="connsiteX1" fmla="*/ 116532 w 140347"/>
                <a:gd name="connsiteY1" fmla="*/ 190735 h 375376"/>
                <a:gd name="connsiteX2" fmla="*/ 59382 w 140347"/>
                <a:gd name="connsiteY2" fmla="*/ 273285 h 375376"/>
                <a:gd name="connsiteX3" fmla="*/ 644 w 140347"/>
                <a:gd name="connsiteY3" fmla="*/ 374885 h 375376"/>
                <a:gd name="connsiteX4" fmla="*/ 99069 w 140347"/>
                <a:gd name="connsiteY4" fmla="*/ 228835 h 375376"/>
                <a:gd name="connsiteX5" fmla="*/ 118119 w 140347"/>
                <a:gd name="connsiteY5" fmla="*/ 152635 h 375376"/>
                <a:gd name="connsiteX6" fmla="*/ 140344 w 140347"/>
                <a:gd name="connsiteY6" fmla="*/ 235 h 3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47" h="375376">
                  <a:moveTo>
                    <a:pt x="140344" y="235"/>
                  </a:moveTo>
                  <a:cubicBezTo>
                    <a:pt x="140080" y="6585"/>
                    <a:pt x="130026" y="145227"/>
                    <a:pt x="116532" y="190735"/>
                  </a:cubicBezTo>
                  <a:cubicBezTo>
                    <a:pt x="103038" y="236243"/>
                    <a:pt x="78697" y="242593"/>
                    <a:pt x="59382" y="273285"/>
                  </a:cubicBezTo>
                  <a:cubicBezTo>
                    <a:pt x="40067" y="303977"/>
                    <a:pt x="-5970" y="382293"/>
                    <a:pt x="644" y="374885"/>
                  </a:cubicBezTo>
                  <a:cubicBezTo>
                    <a:pt x="7258" y="367477"/>
                    <a:pt x="79490" y="265877"/>
                    <a:pt x="99069" y="228835"/>
                  </a:cubicBezTo>
                  <a:cubicBezTo>
                    <a:pt x="118648" y="191793"/>
                    <a:pt x="110975" y="187560"/>
                    <a:pt x="118119" y="152635"/>
                  </a:cubicBezTo>
                  <a:cubicBezTo>
                    <a:pt x="125263" y="117710"/>
                    <a:pt x="140608" y="-6115"/>
                    <a:pt x="140344" y="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: 図形 985">
              <a:extLst>
                <a:ext uri="{FF2B5EF4-FFF2-40B4-BE49-F238E27FC236}">
                  <a16:creationId xmlns:a16="http://schemas.microsoft.com/office/drawing/2014/main" id="{78597E57-AE7B-4E43-BA5C-6287C26F6A06}"/>
                </a:ext>
              </a:extLst>
            </p:cNvPr>
            <p:cNvSpPr/>
            <p:nvPr/>
          </p:nvSpPr>
          <p:spPr>
            <a:xfrm>
              <a:off x="4962231" y="6322681"/>
              <a:ext cx="51109" cy="212201"/>
            </a:xfrm>
            <a:custGeom>
              <a:avLst/>
              <a:gdLst>
                <a:gd name="connsiteX0" fmla="*/ 294 w 51109"/>
                <a:gd name="connsiteY0" fmla="*/ 332 h 212201"/>
                <a:gd name="connsiteX1" fmla="*/ 8232 w 51109"/>
                <a:gd name="connsiteY1" fmla="*/ 201944 h 212201"/>
                <a:gd name="connsiteX2" fmla="*/ 51094 w 51109"/>
                <a:gd name="connsiteY2" fmla="*/ 179719 h 212201"/>
                <a:gd name="connsiteX3" fmla="*/ 12994 w 51109"/>
                <a:gd name="connsiteY3" fmla="*/ 154319 h 212201"/>
                <a:gd name="connsiteX4" fmla="*/ 294 w 51109"/>
                <a:gd name="connsiteY4" fmla="*/ 332 h 21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9" h="212201">
                  <a:moveTo>
                    <a:pt x="294" y="332"/>
                  </a:moveTo>
                  <a:cubicBezTo>
                    <a:pt x="-500" y="8269"/>
                    <a:pt x="-235" y="172046"/>
                    <a:pt x="8232" y="201944"/>
                  </a:cubicBezTo>
                  <a:cubicBezTo>
                    <a:pt x="16699" y="231842"/>
                    <a:pt x="50300" y="187656"/>
                    <a:pt x="51094" y="179719"/>
                  </a:cubicBezTo>
                  <a:cubicBezTo>
                    <a:pt x="51888" y="171782"/>
                    <a:pt x="22254" y="179719"/>
                    <a:pt x="12994" y="154319"/>
                  </a:cubicBezTo>
                  <a:cubicBezTo>
                    <a:pt x="3734" y="128919"/>
                    <a:pt x="1088" y="-7605"/>
                    <a:pt x="294" y="3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: 図形 986">
              <a:extLst>
                <a:ext uri="{FF2B5EF4-FFF2-40B4-BE49-F238E27FC236}">
                  <a16:creationId xmlns:a16="http://schemas.microsoft.com/office/drawing/2014/main" id="{6AE9A9D2-CBAA-4015-BB82-27350F6B4F5C}"/>
                </a:ext>
              </a:extLst>
            </p:cNvPr>
            <p:cNvSpPr/>
            <p:nvPr/>
          </p:nvSpPr>
          <p:spPr>
            <a:xfrm>
              <a:off x="4644685" y="6524581"/>
              <a:ext cx="316708" cy="541406"/>
            </a:xfrm>
            <a:custGeom>
              <a:avLst/>
              <a:gdLst>
                <a:gd name="connsiteX0" fmla="*/ 305140 w 316708"/>
                <a:gd name="connsiteY0" fmla="*/ 44 h 541406"/>
                <a:gd name="connsiteX1" fmla="*/ 303553 w 316708"/>
                <a:gd name="connsiteY1" fmla="*/ 104819 h 541406"/>
                <a:gd name="connsiteX2" fmla="*/ 259103 w 316708"/>
                <a:gd name="connsiteY2" fmla="*/ 161969 h 541406"/>
                <a:gd name="connsiteX3" fmla="*/ 179728 w 316708"/>
                <a:gd name="connsiteY3" fmla="*/ 301669 h 541406"/>
                <a:gd name="connsiteX4" fmla="*/ 71778 w 316708"/>
                <a:gd name="connsiteY4" fmla="*/ 450894 h 541406"/>
                <a:gd name="connsiteX5" fmla="*/ 340 w 316708"/>
                <a:gd name="connsiteY5" fmla="*/ 541382 h 541406"/>
                <a:gd name="connsiteX6" fmla="*/ 100353 w 316708"/>
                <a:gd name="connsiteY6" fmla="*/ 442957 h 541406"/>
                <a:gd name="connsiteX7" fmla="*/ 228940 w 316708"/>
                <a:gd name="connsiteY7" fmla="*/ 258807 h 541406"/>
                <a:gd name="connsiteX8" fmla="*/ 300378 w 316708"/>
                <a:gd name="connsiteY8" fmla="*/ 136569 h 541406"/>
                <a:gd name="connsiteX9" fmla="*/ 316253 w 316708"/>
                <a:gd name="connsiteY9" fmla="*/ 92119 h 541406"/>
                <a:gd name="connsiteX10" fmla="*/ 305140 w 316708"/>
                <a:gd name="connsiteY10" fmla="*/ 44 h 54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08" h="541406">
                  <a:moveTo>
                    <a:pt x="305140" y="44"/>
                  </a:moveTo>
                  <a:cubicBezTo>
                    <a:pt x="303023" y="2161"/>
                    <a:pt x="311226" y="77831"/>
                    <a:pt x="303553" y="104819"/>
                  </a:cubicBezTo>
                  <a:cubicBezTo>
                    <a:pt x="295880" y="131807"/>
                    <a:pt x="279740" y="129161"/>
                    <a:pt x="259103" y="161969"/>
                  </a:cubicBezTo>
                  <a:cubicBezTo>
                    <a:pt x="238466" y="194777"/>
                    <a:pt x="210949" y="253515"/>
                    <a:pt x="179728" y="301669"/>
                  </a:cubicBezTo>
                  <a:cubicBezTo>
                    <a:pt x="148507" y="349823"/>
                    <a:pt x="101676" y="410942"/>
                    <a:pt x="71778" y="450894"/>
                  </a:cubicBezTo>
                  <a:cubicBezTo>
                    <a:pt x="41880" y="490846"/>
                    <a:pt x="-4422" y="542705"/>
                    <a:pt x="340" y="541382"/>
                  </a:cubicBezTo>
                  <a:cubicBezTo>
                    <a:pt x="5102" y="540059"/>
                    <a:pt x="62253" y="490053"/>
                    <a:pt x="100353" y="442957"/>
                  </a:cubicBezTo>
                  <a:cubicBezTo>
                    <a:pt x="138453" y="395861"/>
                    <a:pt x="195603" y="309872"/>
                    <a:pt x="228940" y="258807"/>
                  </a:cubicBezTo>
                  <a:cubicBezTo>
                    <a:pt x="262277" y="207742"/>
                    <a:pt x="285826" y="164350"/>
                    <a:pt x="300378" y="136569"/>
                  </a:cubicBezTo>
                  <a:cubicBezTo>
                    <a:pt x="314930" y="108788"/>
                    <a:pt x="313343" y="112756"/>
                    <a:pt x="316253" y="92119"/>
                  </a:cubicBezTo>
                  <a:cubicBezTo>
                    <a:pt x="319163" y="71482"/>
                    <a:pt x="307257" y="-2073"/>
                    <a:pt x="305140" y="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: 図形 987">
              <a:extLst>
                <a:ext uri="{FF2B5EF4-FFF2-40B4-BE49-F238E27FC236}">
                  <a16:creationId xmlns:a16="http://schemas.microsoft.com/office/drawing/2014/main" id="{AE681B9A-DA21-4299-AFD1-6307D512DB32}"/>
                </a:ext>
              </a:extLst>
            </p:cNvPr>
            <p:cNvSpPr/>
            <p:nvPr/>
          </p:nvSpPr>
          <p:spPr>
            <a:xfrm>
              <a:off x="4905160" y="6523018"/>
              <a:ext cx="24034" cy="125151"/>
            </a:xfrm>
            <a:custGeom>
              <a:avLst/>
              <a:gdLst>
                <a:gd name="connsiteX0" fmla="*/ 215 w 24034"/>
                <a:gd name="connsiteY0" fmla="*/ 20 h 125151"/>
                <a:gd name="connsiteX1" fmla="*/ 12915 w 24034"/>
                <a:gd name="connsiteY1" fmla="*/ 115907 h 125151"/>
                <a:gd name="connsiteX2" fmla="*/ 24028 w 24034"/>
                <a:gd name="connsiteY2" fmla="*/ 106382 h 125151"/>
                <a:gd name="connsiteX3" fmla="*/ 215 w 24034"/>
                <a:gd name="connsiteY3" fmla="*/ 20 h 12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4" h="125151">
                  <a:moveTo>
                    <a:pt x="215" y="20"/>
                  </a:moveTo>
                  <a:cubicBezTo>
                    <a:pt x="-1637" y="1607"/>
                    <a:pt x="8946" y="98180"/>
                    <a:pt x="12915" y="115907"/>
                  </a:cubicBezTo>
                  <a:cubicBezTo>
                    <a:pt x="16884" y="133634"/>
                    <a:pt x="24293" y="123315"/>
                    <a:pt x="24028" y="106382"/>
                  </a:cubicBezTo>
                  <a:cubicBezTo>
                    <a:pt x="23764" y="89449"/>
                    <a:pt x="2067" y="-1567"/>
                    <a:pt x="215" y="2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: 図形 988">
              <a:extLst>
                <a:ext uri="{FF2B5EF4-FFF2-40B4-BE49-F238E27FC236}">
                  <a16:creationId xmlns:a16="http://schemas.microsoft.com/office/drawing/2014/main" id="{72B7A88A-43DE-4A32-AAEA-9C2C49B0D709}"/>
                </a:ext>
              </a:extLst>
            </p:cNvPr>
            <p:cNvSpPr/>
            <p:nvPr/>
          </p:nvSpPr>
          <p:spPr>
            <a:xfrm>
              <a:off x="4632191" y="6589274"/>
              <a:ext cx="268415" cy="453415"/>
            </a:xfrm>
            <a:custGeom>
              <a:avLst/>
              <a:gdLst>
                <a:gd name="connsiteX0" fmla="*/ 249372 w 268415"/>
                <a:gd name="connsiteY0" fmla="*/ 2026 h 453415"/>
                <a:gd name="connsiteX1" fmla="*/ 263659 w 268415"/>
                <a:gd name="connsiteY1" fmla="*/ 52826 h 453415"/>
                <a:gd name="connsiteX2" fmla="*/ 160472 w 268415"/>
                <a:gd name="connsiteY2" fmla="*/ 183001 h 453415"/>
                <a:gd name="connsiteX3" fmla="*/ 136659 w 268415"/>
                <a:gd name="connsiteY3" fmla="*/ 257614 h 453415"/>
                <a:gd name="connsiteX4" fmla="*/ 65222 w 268415"/>
                <a:gd name="connsiteY4" fmla="*/ 346514 h 453415"/>
                <a:gd name="connsiteX5" fmla="*/ 1722 w 268415"/>
                <a:gd name="connsiteY5" fmla="*/ 452876 h 453415"/>
                <a:gd name="connsiteX6" fmla="*/ 136659 w 268415"/>
                <a:gd name="connsiteY6" fmla="*/ 298889 h 453415"/>
                <a:gd name="connsiteX7" fmla="*/ 200159 w 268415"/>
                <a:gd name="connsiteY7" fmla="*/ 175064 h 453415"/>
                <a:gd name="connsiteX8" fmla="*/ 233497 w 268415"/>
                <a:gd name="connsiteY8" fmla="*/ 114739 h 453415"/>
                <a:gd name="connsiteX9" fmla="*/ 249372 w 268415"/>
                <a:gd name="connsiteY9" fmla="*/ 2026 h 45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415" h="453415">
                  <a:moveTo>
                    <a:pt x="249372" y="2026"/>
                  </a:moveTo>
                  <a:cubicBezTo>
                    <a:pt x="254399" y="-8293"/>
                    <a:pt x="278476" y="22664"/>
                    <a:pt x="263659" y="52826"/>
                  </a:cubicBezTo>
                  <a:cubicBezTo>
                    <a:pt x="248842" y="82988"/>
                    <a:pt x="181639" y="148870"/>
                    <a:pt x="160472" y="183001"/>
                  </a:cubicBezTo>
                  <a:cubicBezTo>
                    <a:pt x="139305" y="217132"/>
                    <a:pt x="152534" y="230362"/>
                    <a:pt x="136659" y="257614"/>
                  </a:cubicBezTo>
                  <a:cubicBezTo>
                    <a:pt x="120784" y="284866"/>
                    <a:pt x="87711" y="313970"/>
                    <a:pt x="65222" y="346514"/>
                  </a:cubicBezTo>
                  <a:cubicBezTo>
                    <a:pt x="42733" y="379058"/>
                    <a:pt x="-10184" y="460813"/>
                    <a:pt x="1722" y="452876"/>
                  </a:cubicBezTo>
                  <a:cubicBezTo>
                    <a:pt x="13628" y="444939"/>
                    <a:pt x="103586" y="345191"/>
                    <a:pt x="136659" y="298889"/>
                  </a:cubicBezTo>
                  <a:cubicBezTo>
                    <a:pt x="169732" y="252587"/>
                    <a:pt x="184019" y="205756"/>
                    <a:pt x="200159" y="175064"/>
                  </a:cubicBezTo>
                  <a:cubicBezTo>
                    <a:pt x="216299" y="144372"/>
                    <a:pt x="223178" y="139875"/>
                    <a:pt x="233497" y="114739"/>
                  </a:cubicBezTo>
                  <a:cubicBezTo>
                    <a:pt x="243816" y="89604"/>
                    <a:pt x="244345" y="12345"/>
                    <a:pt x="249372" y="20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: 図形 989">
              <a:extLst>
                <a:ext uri="{FF2B5EF4-FFF2-40B4-BE49-F238E27FC236}">
                  <a16:creationId xmlns:a16="http://schemas.microsoft.com/office/drawing/2014/main" id="{13C1C203-EBC9-4493-A4B4-E96642FFC98C}"/>
                </a:ext>
              </a:extLst>
            </p:cNvPr>
            <p:cNvSpPr/>
            <p:nvPr/>
          </p:nvSpPr>
          <p:spPr>
            <a:xfrm>
              <a:off x="4285960" y="6653210"/>
              <a:ext cx="482975" cy="557142"/>
            </a:xfrm>
            <a:custGeom>
              <a:avLst/>
              <a:gdLst>
                <a:gd name="connsiteX0" fmla="*/ 482890 w 482975"/>
                <a:gd name="connsiteY0" fmla="*/ 3 h 557142"/>
                <a:gd name="connsiteX1" fmla="*/ 152690 w 482975"/>
                <a:gd name="connsiteY1" fmla="*/ 423865 h 557142"/>
                <a:gd name="connsiteX2" fmla="*/ 290 w 482975"/>
                <a:gd name="connsiteY2" fmla="*/ 555628 h 557142"/>
                <a:gd name="connsiteX3" fmla="*/ 116178 w 482975"/>
                <a:gd name="connsiteY3" fmla="*/ 490540 h 557142"/>
                <a:gd name="connsiteX4" fmla="*/ 184440 w 482975"/>
                <a:gd name="connsiteY4" fmla="*/ 415928 h 557142"/>
                <a:gd name="connsiteX5" fmla="*/ 482890 w 482975"/>
                <a:gd name="connsiteY5" fmla="*/ 3 h 55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975" h="557142">
                  <a:moveTo>
                    <a:pt x="482890" y="3"/>
                  </a:moveTo>
                  <a:cubicBezTo>
                    <a:pt x="477598" y="1326"/>
                    <a:pt x="233123" y="331261"/>
                    <a:pt x="152690" y="423865"/>
                  </a:cubicBezTo>
                  <a:cubicBezTo>
                    <a:pt x="72257" y="516469"/>
                    <a:pt x="6375" y="544516"/>
                    <a:pt x="290" y="555628"/>
                  </a:cubicBezTo>
                  <a:cubicBezTo>
                    <a:pt x="-5795" y="566741"/>
                    <a:pt x="85486" y="513823"/>
                    <a:pt x="116178" y="490540"/>
                  </a:cubicBezTo>
                  <a:cubicBezTo>
                    <a:pt x="146870" y="467257"/>
                    <a:pt x="123586" y="494509"/>
                    <a:pt x="184440" y="415928"/>
                  </a:cubicBezTo>
                  <a:cubicBezTo>
                    <a:pt x="245294" y="337347"/>
                    <a:pt x="488182" y="-1320"/>
                    <a:pt x="482890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: 図形 990">
              <a:extLst>
                <a:ext uri="{FF2B5EF4-FFF2-40B4-BE49-F238E27FC236}">
                  <a16:creationId xmlns:a16="http://schemas.microsoft.com/office/drawing/2014/main" id="{932D1F05-94E3-4083-9C42-AEBF882FD12E}"/>
                </a:ext>
              </a:extLst>
            </p:cNvPr>
            <p:cNvSpPr/>
            <p:nvPr/>
          </p:nvSpPr>
          <p:spPr>
            <a:xfrm>
              <a:off x="4363437" y="6761036"/>
              <a:ext cx="361064" cy="489549"/>
            </a:xfrm>
            <a:custGeom>
              <a:avLst/>
              <a:gdLst>
                <a:gd name="connsiteX0" fmla="*/ 360963 w 361064"/>
                <a:gd name="connsiteY0" fmla="*/ 127 h 489549"/>
                <a:gd name="connsiteX1" fmla="*/ 49813 w 361064"/>
                <a:gd name="connsiteY1" fmla="*/ 430339 h 489549"/>
                <a:gd name="connsiteX2" fmla="*/ 3776 w 361064"/>
                <a:gd name="connsiteY2" fmla="*/ 481139 h 489549"/>
                <a:gd name="connsiteX3" fmla="*/ 83151 w 361064"/>
                <a:gd name="connsiteY3" fmla="*/ 385889 h 489549"/>
                <a:gd name="connsiteX4" fmla="*/ 360963 w 361064"/>
                <a:gd name="connsiteY4" fmla="*/ 127 h 48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64" h="489549">
                  <a:moveTo>
                    <a:pt x="360963" y="127"/>
                  </a:moveTo>
                  <a:cubicBezTo>
                    <a:pt x="355407" y="7535"/>
                    <a:pt x="109344" y="350170"/>
                    <a:pt x="49813" y="430339"/>
                  </a:cubicBezTo>
                  <a:cubicBezTo>
                    <a:pt x="-9718" y="510508"/>
                    <a:pt x="-1780" y="488547"/>
                    <a:pt x="3776" y="481139"/>
                  </a:cubicBezTo>
                  <a:cubicBezTo>
                    <a:pt x="9332" y="473731"/>
                    <a:pt x="22826" y="462353"/>
                    <a:pt x="83151" y="385889"/>
                  </a:cubicBezTo>
                  <a:cubicBezTo>
                    <a:pt x="143476" y="309425"/>
                    <a:pt x="366519" y="-7281"/>
                    <a:pt x="360963" y="1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3684578D-4F76-4041-9A9D-14B209748F35}"/>
                </a:ext>
              </a:extLst>
            </p:cNvPr>
            <p:cNvSpPr/>
            <p:nvPr/>
          </p:nvSpPr>
          <p:spPr>
            <a:xfrm>
              <a:off x="4444940" y="6780144"/>
              <a:ext cx="339791" cy="494186"/>
            </a:xfrm>
            <a:custGeom>
              <a:avLst/>
              <a:gdLst>
                <a:gd name="connsiteX0" fmla="*/ 339785 w 339791"/>
                <a:gd name="connsiteY0" fmla="*/ 69 h 494186"/>
                <a:gd name="connsiteX1" fmla="*/ 82610 w 339791"/>
                <a:gd name="connsiteY1" fmla="*/ 374719 h 494186"/>
                <a:gd name="connsiteX2" fmla="*/ 60 w 339791"/>
                <a:gd name="connsiteY2" fmla="*/ 493781 h 494186"/>
                <a:gd name="connsiteX3" fmla="*/ 74673 w 339791"/>
                <a:gd name="connsiteY3" fmla="*/ 344556 h 494186"/>
                <a:gd name="connsiteX4" fmla="*/ 339785 w 339791"/>
                <a:gd name="connsiteY4" fmla="*/ 69 h 49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91" h="494186">
                  <a:moveTo>
                    <a:pt x="339785" y="69"/>
                  </a:moveTo>
                  <a:cubicBezTo>
                    <a:pt x="341108" y="5096"/>
                    <a:pt x="139231" y="292434"/>
                    <a:pt x="82610" y="374719"/>
                  </a:cubicBezTo>
                  <a:cubicBezTo>
                    <a:pt x="25989" y="457004"/>
                    <a:pt x="1383" y="498808"/>
                    <a:pt x="60" y="493781"/>
                  </a:cubicBezTo>
                  <a:cubicBezTo>
                    <a:pt x="-1263" y="488754"/>
                    <a:pt x="19110" y="426312"/>
                    <a:pt x="74673" y="344556"/>
                  </a:cubicBezTo>
                  <a:cubicBezTo>
                    <a:pt x="130235" y="262800"/>
                    <a:pt x="338462" y="-4958"/>
                    <a:pt x="339785" y="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: 図形 992">
              <a:extLst>
                <a:ext uri="{FF2B5EF4-FFF2-40B4-BE49-F238E27FC236}">
                  <a16:creationId xmlns:a16="http://schemas.microsoft.com/office/drawing/2014/main" id="{6529E610-2FCE-45A3-A88E-0F870E3FE7DA}"/>
                </a:ext>
              </a:extLst>
            </p:cNvPr>
            <p:cNvSpPr/>
            <p:nvPr/>
          </p:nvSpPr>
          <p:spPr>
            <a:xfrm>
              <a:off x="4392528" y="6706659"/>
              <a:ext cx="398644" cy="535964"/>
            </a:xfrm>
            <a:custGeom>
              <a:avLst/>
              <a:gdLst>
                <a:gd name="connsiteX0" fmla="*/ 387435 w 398644"/>
                <a:gd name="connsiteY0" fmla="*/ 529 h 535964"/>
                <a:gd name="connsiteX1" fmla="*/ 349335 w 398644"/>
                <a:gd name="connsiteY1" fmla="*/ 103716 h 535964"/>
                <a:gd name="connsiteX2" fmla="*/ 109622 w 398644"/>
                <a:gd name="connsiteY2" fmla="*/ 378354 h 535964"/>
                <a:gd name="connsiteX3" fmla="*/ 85 w 398644"/>
                <a:gd name="connsiteY3" fmla="*/ 533929 h 535964"/>
                <a:gd name="connsiteX4" fmla="*/ 96922 w 398644"/>
                <a:gd name="connsiteY4" fmla="*/ 440266 h 535964"/>
                <a:gd name="connsiteX5" fmla="*/ 369972 w 398644"/>
                <a:gd name="connsiteY5" fmla="*/ 81491 h 535964"/>
                <a:gd name="connsiteX6" fmla="*/ 387435 w 398644"/>
                <a:gd name="connsiteY6" fmla="*/ 529 h 53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644" h="535964">
                  <a:moveTo>
                    <a:pt x="387435" y="529"/>
                  </a:moveTo>
                  <a:cubicBezTo>
                    <a:pt x="383996" y="4233"/>
                    <a:pt x="395637" y="40745"/>
                    <a:pt x="349335" y="103716"/>
                  </a:cubicBezTo>
                  <a:cubicBezTo>
                    <a:pt x="303033" y="166687"/>
                    <a:pt x="167830" y="306652"/>
                    <a:pt x="109622" y="378354"/>
                  </a:cubicBezTo>
                  <a:cubicBezTo>
                    <a:pt x="51414" y="450056"/>
                    <a:pt x="2202" y="523610"/>
                    <a:pt x="85" y="533929"/>
                  </a:cubicBezTo>
                  <a:cubicBezTo>
                    <a:pt x="-2032" y="544248"/>
                    <a:pt x="35274" y="515672"/>
                    <a:pt x="96922" y="440266"/>
                  </a:cubicBezTo>
                  <a:cubicBezTo>
                    <a:pt x="158570" y="364860"/>
                    <a:pt x="320760" y="151605"/>
                    <a:pt x="369972" y="81491"/>
                  </a:cubicBezTo>
                  <a:cubicBezTo>
                    <a:pt x="419184" y="11377"/>
                    <a:pt x="390874" y="-3175"/>
                    <a:pt x="387435" y="5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: 図形 993">
              <a:extLst>
                <a:ext uri="{FF2B5EF4-FFF2-40B4-BE49-F238E27FC236}">
                  <a16:creationId xmlns:a16="http://schemas.microsoft.com/office/drawing/2014/main" id="{D85B6C7B-0A3B-4F1F-8E28-0BF0CA7BB00E}"/>
                </a:ext>
              </a:extLst>
            </p:cNvPr>
            <p:cNvSpPr/>
            <p:nvPr/>
          </p:nvSpPr>
          <p:spPr>
            <a:xfrm>
              <a:off x="3849640" y="7267930"/>
              <a:ext cx="608934" cy="252087"/>
            </a:xfrm>
            <a:custGeom>
              <a:avLst/>
              <a:gdLst>
                <a:gd name="connsiteX0" fmla="*/ 604885 w 608934"/>
                <a:gd name="connsiteY0" fmla="*/ 1233 h 252087"/>
                <a:gd name="connsiteX1" fmla="*/ 377873 w 608934"/>
                <a:gd name="connsiteY1" fmla="*/ 182208 h 252087"/>
                <a:gd name="connsiteX2" fmla="*/ 214360 w 608934"/>
                <a:gd name="connsiteY2" fmla="*/ 239358 h 252087"/>
                <a:gd name="connsiteX3" fmla="*/ 48 w 608934"/>
                <a:gd name="connsiteY3" fmla="*/ 252058 h 252087"/>
                <a:gd name="connsiteX4" fmla="*/ 233410 w 608934"/>
                <a:gd name="connsiteY4" fmla="*/ 237770 h 252087"/>
                <a:gd name="connsiteX5" fmla="*/ 349298 w 608934"/>
                <a:gd name="connsiteY5" fmla="*/ 193320 h 252087"/>
                <a:gd name="connsiteX6" fmla="*/ 511223 w 608934"/>
                <a:gd name="connsiteY6" fmla="*/ 106008 h 252087"/>
                <a:gd name="connsiteX7" fmla="*/ 604885 w 608934"/>
                <a:gd name="connsiteY7" fmla="*/ 1233 h 25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934" h="252087">
                  <a:moveTo>
                    <a:pt x="604885" y="1233"/>
                  </a:moveTo>
                  <a:cubicBezTo>
                    <a:pt x="582660" y="13933"/>
                    <a:pt x="442960" y="142521"/>
                    <a:pt x="377873" y="182208"/>
                  </a:cubicBezTo>
                  <a:cubicBezTo>
                    <a:pt x="312786" y="221895"/>
                    <a:pt x="277331" y="227716"/>
                    <a:pt x="214360" y="239358"/>
                  </a:cubicBezTo>
                  <a:cubicBezTo>
                    <a:pt x="151389" y="251000"/>
                    <a:pt x="-3127" y="252323"/>
                    <a:pt x="48" y="252058"/>
                  </a:cubicBezTo>
                  <a:cubicBezTo>
                    <a:pt x="3223" y="251793"/>
                    <a:pt x="175202" y="247560"/>
                    <a:pt x="233410" y="237770"/>
                  </a:cubicBezTo>
                  <a:cubicBezTo>
                    <a:pt x="291618" y="227980"/>
                    <a:pt x="302996" y="215280"/>
                    <a:pt x="349298" y="193320"/>
                  </a:cubicBezTo>
                  <a:cubicBezTo>
                    <a:pt x="395600" y="171360"/>
                    <a:pt x="469948" y="134583"/>
                    <a:pt x="511223" y="106008"/>
                  </a:cubicBezTo>
                  <a:cubicBezTo>
                    <a:pt x="552498" y="77433"/>
                    <a:pt x="627110" y="-11467"/>
                    <a:pt x="604885" y="12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: 図形 994">
              <a:extLst>
                <a:ext uri="{FF2B5EF4-FFF2-40B4-BE49-F238E27FC236}">
                  <a16:creationId xmlns:a16="http://schemas.microsoft.com/office/drawing/2014/main" id="{DDEA2D77-F0FD-4DAD-A1CF-23F5C90A76E5}"/>
                </a:ext>
              </a:extLst>
            </p:cNvPr>
            <p:cNvSpPr/>
            <p:nvPr/>
          </p:nvSpPr>
          <p:spPr>
            <a:xfrm>
              <a:off x="3408330" y="7234154"/>
              <a:ext cx="969189" cy="181049"/>
            </a:xfrm>
            <a:custGeom>
              <a:avLst/>
              <a:gdLst>
                <a:gd name="connsiteX0" fmla="*/ 968408 w 969189"/>
                <a:gd name="connsiteY0" fmla="*/ 84 h 181049"/>
                <a:gd name="connsiteX1" fmla="*/ 669958 w 969189"/>
                <a:gd name="connsiteY1" fmla="*/ 146134 h 181049"/>
                <a:gd name="connsiteX2" fmla="*/ 562008 w 969189"/>
                <a:gd name="connsiteY2" fmla="*/ 177884 h 181049"/>
                <a:gd name="connsiteX3" fmla="*/ 493745 w 969189"/>
                <a:gd name="connsiteY3" fmla="*/ 174709 h 181049"/>
                <a:gd name="connsiteX4" fmla="*/ 333408 w 969189"/>
                <a:gd name="connsiteY4" fmla="*/ 131846 h 181049"/>
                <a:gd name="connsiteX5" fmla="*/ 33 w 969189"/>
                <a:gd name="connsiteY5" fmla="*/ 58821 h 181049"/>
                <a:gd name="connsiteX6" fmla="*/ 314358 w 969189"/>
                <a:gd name="connsiteY6" fmla="*/ 144546 h 181049"/>
                <a:gd name="connsiteX7" fmla="*/ 577883 w 969189"/>
                <a:gd name="connsiteY7" fmla="*/ 176296 h 181049"/>
                <a:gd name="connsiteX8" fmla="*/ 750920 w 969189"/>
                <a:gd name="connsiteY8" fmla="*/ 125496 h 181049"/>
                <a:gd name="connsiteX9" fmla="*/ 968408 w 969189"/>
                <a:gd name="connsiteY9" fmla="*/ 84 h 18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89" h="181049">
                  <a:moveTo>
                    <a:pt x="968408" y="84"/>
                  </a:moveTo>
                  <a:cubicBezTo>
                    <a:pt x="954914" y="3524"/>
                    <a:pt x="737691" y="116501"/>
                    <a:pt x="669958" y="146134"/>
                  </a:cubicBezTo>
                  <a:cubicBezTo>
                    <a:pt x="602225" y="175767"/>
                    <a:pt x="591377" y="173122"/>
                    <a:pt x="562008" y="177884"/>
                  </a:cubicBezTo>
                  <a:cubicBezTo>
                    <a:pt x="532639" y="182646"/>
                    <a:pt x="531845" y="182382"/>
                    <a:pt x="493745" y="174709"/>
                  </a:cubicBezTo>
                  <a:cubicBezTo>
                    <a:pt x="455645" y="167036"/>
                    <a:pt x="415693" y="151161"/>
                    <a:pt x="333408" y="131846"/>
                  </a:cubicBezTo>
                  <a:cubicBezTo>
                    <a:pt x="251123" y="112531"/>
                    <a:pt x="3208" y="56704"/>
                    <a:pt x="33" y="58821"/>
                  </a:cubicBezTo>
                  <a:cubicBezTo>
                    <a:pt x="-3142" y="60938"/>
                    <a:pt x="218050" y="124967"/>
                    <a:pt x="314358" y="144546"/>
                  </a:cubicBezTo>
                  <a:cubicBezTo>
                    <a:pt x="410666" y="164125"/>
                    <a:pt x="505123" y="179471"/>
                    <a:pt x="577883" y="176296"/>
                  </a:cubicBezTo>
                  <a:cubicBezTo>
                    <a:pt x="650643" y="173121"/>
                    <a:pt x="684774" y="151954"/>
                    <a:pt x="750920" y="125496"/>
                  </a:cubicBezTo>
                  <a:cubicBezTo>
                    <a:pt x="817066" y="99038"/>
                    <a:pt x="981902" y="-3356"/>
                    <a:pt x="968408" y="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: 図形 995">
              <a:extLst>
                <a:ext uri="{FF2B5EF4-FFF2-40B4-BE49-F238E27FC236}">
                  <a16:creationId xmlns:a16="http://schemas.microsoft.com/office/drawing/2014/main" id="{8C0F6E35-5DE3-4A41-9C53-FA7F207E3111}"/>
                </a:ext>
              </a:extLst>
            </p:cNvPr>
            <p:cNvSpPr/>
            <p:nvPr/>
          </p:nvSpPr>
          <p:spPr>
            <a:xfrm>
              <a:off x="3896141" y="7263127"/>
              <a:ext cx="527156" cy="242971"/>
            </a:xfrm>
            <a:custGeom>
              <a:avLst/>
              <a:gdLst>
                <a:gd name="connsiteX0" fmla="*/ 525047 w 527156"/>
                <a:gd name="connsiteY0" fmla="*/ 1273 h 242971"/>
                <a:gd name="connsiteX1" fmla="*/ 304384 w 527156"/>
                <a:gd name="connsiteY1" fmla="*/ 158436 h 242971"/>
                <a:gd name="connsiteX2" fmla="*/ 175797 w 527156"/>
                <a:gd name="connsiteY2" fmla="*/ 212411 h 242971"/>
                <a:gd name="connsiteX3" fmla="*/ 1172 w 527156"/>
                <a:gd name="connsiteY3" fmla="*/ 242573 h 242971"/>
                <a:gd name="connsiteX4" fmla="*/ 267872 w 527156"/>
                <a:gd name="connsiteY4" fmla="*/ 191773 h 242971"/>
                <a:gd name="connsiteX5" fmla="*/ 407572 w 527156"/>
                <a:gd name="connsiteY5" fmla="*/ 90173 h 242971"/>
                <a:gd name="connsiteX6" fmla="*/ 525047 w 527156"/>
                <a:gd name="connsiteY6" fmla="*/ 1273 h 2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156" h="242971">
                  <a:moveTo>
                    <a:pt x="525047" y="1273"/>
                  </a:moveTo>
                  <a:cubicBezTo>
                    <a:pt x="507849" y="12650"/>
                    <a:pt x="362592" y="123246"/>
                    <a:pt x="304384" y="158436"/>
                  </a:cubicBezTo>
                  <a:cubicBezTo>
                    <a:pt x="246176" y="193626"/>
                    <a:pt x="226332" y="198388"/>
                    <a:pt x="175797" y="212411"/>
                  </a:cubicBezTo>
                  <a:cubicBezTo>
                    <a:pt x="125262" y="226434"/>
                    <a:pt x="-14174" y="246013"/>
                    <a:pt x="1172" y="242573"/>
                  </a:cubicBezTo>
                  <a:cubicBezTo>
                    <a:pt x="16518" y="239133"/>
                    <a:pt x="200139" y="217173"/>
                    <a:pt x="267872" y="191773"/>
                  </a:cubicBezTo>
                  <a:cubicBezTo>
                    <a:pt x="335605" y="166373"/>
                    <a:pt x="365239" y="122717"/>
                    <a:pt x="407572" y="90173"/>
                  </a:cubicBezTo>
                  <a:cubicBezTo>
                    <a:pt x="449905" y="57629"/>
                    <a:pt x="542245" y="-10104"/>
                    <a:pt x="525047" y="127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: 図形 996">
              <a:extLst>
                <a:ext uri="{FF2B5EF4-FFF2-40B4-BE49-F238E27FC236}">
                  <a16:creationId xmlns:a16="http://schemas.microsoft.com/office/drawing/2014/main" id="{0C437896-39F4-42A5-A3DB-0EAB88857F3F}"/>
                </a:ext>
              </a:extLst>
            </p:cNvPr>
            <p:cNvSpPr/>
            <p:nvPr/>
          </p:nvSpPr>
          <p:spPr>
            <a:xfrm>
              <a:off x="4271093" y="7020520"/>
              <a:ext cx="187425" cy="192007"/>
            </a:xfrm>
            <a:custGeom>
              <a:avLst/>
              <a:gdLst>
                <a:gd name="connsiteX0" fmla="*/ 186607 w 187425"/>
                <a:gd name="connsiteY0" fmla="*/ 993 h 192007"/>
                <a:gd name="connsiteX1" fmla="*/ 4045 w 187425"/>
                <a:gd name="connsiteY1" fmla="*/ 188318 h 192007"/>
                <a:gd name="connsiteX2" fmla="*/ 69132 w 187425"/>
                <a:gd name="connsiteY2" fmla="*/ 116880 h 192007"/>
                <a:gd name="connsiteX3" fmla="*/ 186607 w 187425"/>
                <a:gd name="connsiteY3" fmla="*/ 993 h 19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25" h="192007">
                  <a:moveTo>
                    <a:pt x="186607" y="993"/>
                  </a:moveTo>
                  <a:cubicBezTo>
                    <a:pt x="175759" y="12899"/>
                    <a:pt x="23624" y="169004"/>
                    <a:pt x="4045" y="188318"/>
                  </a:cubicBezTo>
                  <a:cubicBezTo>
                    <a:pt x="-15534" y="207632"/>
                    <a:pt x="40822" y="146249"/>
                    <a:pt x="69132" y="116880"/>
                  </a:cubicBezTo>
                  <a:cubicBezTo>
                    <a:pt x="97442" y="87511"/>
                    <a:pt x="197455" y="-10913"/>
                    <a:pt x="186607" y="9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: 図形 997">
              <a:extLst>
                <a:ext uri="{FF2B5EF4-FFF2-40B4-BE49-F238E27FC236}">
                  <a16:creationId xmlns:a16="http://schemas.microsoft.com/office/drawing/2014/main" id="{2FE11D5F-A0CA-4194-89B5-2CC2CBDEC7ED}"/>
                </a:ext>
              </a:extLst>
            </p:cNvPr>
            <p:cNvSpPr/>
            <p:nvPr/>
          </p:nvSpPr>
          <p:spPr>
            <a:xfrm>
              <a:off x="3492162" y="7086444"/>
              <a:ext cx="867128" cy="225986"/>
            </a:xfrm>
            <a:custGeom>
              <a:avLst/>
              <a:gdLst>
                <a:gd name="connsiteX0" fmla="*/ 867113 w 867128"/>
                <a:gd name="connsiteY0" fmla="*/ 156 h 225986"/>
                <a:gd name="connsiteX1" fmla="*/ 748051 w 867128"/>
                <a:gd name="connsiteY1" fmla="*/ 90644 h 225986"/>
                <a:gd name="connsiteX2" fmla="*/ 721063 w 867128"/>
                <a:gd name="connsiteY2" fmla="*/ 187481 h 225986"/>
                <a:gd name="connsiteX3" fmla="*/ 667088 w 867128"/>
                <a:gd name="connsiteY3" fmla="*/ 192244 h 225986"/>
                <a:gd name="connsiteX4" fmla="*/ 617876 w 867128"/>
                <a:gd name="connsiteY4" fmla="*/ 163669 h 225986"/>
                <a:gd name="connsiteX5" fmla="*/ 548026 w 867128"/>
                <a:gd name="connsiteY5" fmla="*/ 168431 h 225986"/>
                <a:gd name="connsiteX6" fmla="*/ 413088 w 867128"/>
                <a:gd name="connsiteY6" fmla="*/ 219231 h 225986"/>
                <a:gd name="connsiteX7" fmla="*/ 349588 w 867128"/>
                <a:gd name="connsiteY7" fmla="*/ 211294 h 225986"/>
                <a:gd name="connsiteX8" fmla="*/ 338 w 867128"/>
                <a:gd name="connsiteY8" fmla="*/ 90644 h 225986"/>
                <a:gd name="connsiteX9" fmla="*/ 419438 w 867128"/>
                <a:gd name="connsiteY9" fmla="*/ 216056 h 225986"/>
                <a:gd name="connsiteX10" fmla="*/ 560726 w 867128"/>
                <a:gd name="connsiteY10" fmla="*/ 181131 h 225986"/>
                <a:gd name="connsiteX11" fmla="*/ 640101 w 867128"/>
                <a:gd name="connsiteY11" fmla="*/ 165256 h 225986"/>
                <a:gd name="connsiteX12" fmla="*/ 733763 w 867128"/>
                <a:gd name="connsiteY12" fmla="*/ 149381 h 225986"/>
                <a:gd name="connsiteX13" fmla="*/ 755988 w 867128"/>
                <a:gd name="connsiteY13" fmla="*/ 112869 h 225986"/>
                <a:gd name="connsiteX14" fmla="*/ 867113 w 867128"/>
                <a:gd name="connsiteY14" fmla="*/ 156 h 22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128" h="225986">
                  <a:moveTo>
                    <a:pt x="867113" y="156"/>
                  </a:moveTo>
                  <a:cubicBezTo>
                    <a:pt x="865790" y="-3548"/>
                    <a:pt x="772393" y="59423"/>
                    <a:pt x="748051" y="90644"/>
                  </a:cubicBezTo>
                  <a:cubicBezTo>
                    <a:pt x="723709" y="121865"/>
                    <a:pt x="734557" y="170548"/>
                    <a:pt x="721063" y="187481"/>
                  </a:cubicBezTo>
                  <a:cubicBezTo>
                    <a:pt x="707569" y="204414"/>
                    <a:pt x="684286" y="196213"/>
                    <a:pt x="667088" y="192244"/>
                  </a:cubicBezTo>
                  <a:cubicBezTo>
                    <a:pt x="649890" y="188275"/>
                    <a:pt x="637720" y="167638"/>
                    <a:pt x="617876" y="163669"/>
                  </a:cubicBezTo>
                  <a:cubicBezTo>
                    <a:pt x="598032" y="159700"/>
                    <a:pt x="582157" y="159171"/>
                    <a:pt x="548026" y="168431"/>
                  </a:cubicBezTo>
                  <a:cubicBezTo>
                    <a:pt x="513895" y="177691"/>
                    <a:pt x="446161" y="212087"/>
                    <a:pt x="413088" y="219231"/>
                  </a:cubicBezTo>
                  <a:cubicBezTo>
                    <a:pt x="380015" y="226375"/>
                    <a:pt x="418380" y="232725"/>
                    <a:pt x="349588" y="211294"/>
                  </a:cubicBezTo>
                  <a:cubicBezTo>
                    <a:pt x="280796" y="189863"/>
                    <a:pt x="-11304" y="89850"/>
                    <a:pt x="338" y="90644"/>
                  </a:cubicBezTo>
                  <a:cubicBezTo>
                    <a:pt x="11980" y="91438"/>
                    <a:pt x="326040" y="200975"/>
                    <a:pt x="419438" y="216056"/>
                  </a:cubicBezTo>
                  <a:cubicBezTo>
                    <a:pt x="512836" y="231137"/>
                    <a:pt x="560726" y="181131"/>
                    <a:pt x="560726" y="181131"/>
                  </a:cubicBezTo>
                  <a:cubicBezTo>
                    <a:pt x="597503" y="172664"/>
                    <a:pt x="611262" y="170548"/>
                    <a:pt x="640101" y="165256"/>
                  </a:cubicBezTo>
                  <a:cubicBezTo>
                    <a:pt x="668940" y="159964"/>
                    <a:pt x="714449" y="158112"/>
                    <a:pt x="733763" y="149381"/>
                  </a:cubicBezTo>
                  <a:cubicBezTo>
                    <a:pt x="753077" y="140650"/>
                    <a:pt x="726619" y="140915"/>
                    <a:pt x="755988" y="112869"/>
                  </a:cubicBezTo>
                  <a:cubicBezTo>
                    <a:pt x="785357" y="84823"/>
                    <a:pt x="868436" y="3860"/>
                    <a:pt x="867113" y="1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: 図形 998">
              <a:extLst>
                <a:ext uri="{FF2B5EF4-FFF2-40B4-BE49-F238E27FC236}">
                  <a16:creationId xmlns:a16="http://schemas.microsoft.com/office/drawing/2014/main" id="{34DE5B51-B543-4C04-B66D-1954E5185A7A}"/>
                </a:ext>
              </a:extLst>
            </p:cNvPr>
            <p:cNvSpPr/>
            <p:nvPr/>
          </p:nvSpPr>
          <p:spPr>
            <a:xfrm>
              <a:off x="3574668" y="7146560"/>
              <a:ext cx="450688" cy="128083"/>
            </a:xfrm>
            <a:custGeom>
              <a:avLst/>
              <a:gdLst>
                <a:gd name="connsiteX0" fmla="*/ 382 w 450688"/>
                <a:gd name="connsiteY0" fmla="*/ 365 h 128083"/>
                <a:gd name="connsiteX1" fmla="*/ 427420 w 450688"/>
                <a:gd name="connsiteY1" fmla="*/ 124190 h 128083"/>
                <a:gd name="connsiteX2" fmla="*/ 352807 w 450688"/>
                <a:gd name="connsiteY2" fmla="*/ 87678 h 128083"/>
                <a:gd name="connsiteX3" fmla="*/ 382 w 450688"/>
                <a:gd name="connsiteY3" fmla="*/ 365 h 1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688" h="128083">
                  <a:moveTo>
                    <a:pt x="382" y="365"/>
                  </a:moveTo>
                  <a:cubicBezTo>
                    <a:pt x="12818" y="6450"/>
                    <a:pt x="368682" y="109638"/>
                    <a:pt x="427420" y="124190"/>
                  </a:cubicBezTo>
                  <a:cubicBezTo>
                    <a:pt x="486158" y="138742"/>
                    <a:pt x="423451" y="109374"/>
                    <a:pt x="352807" y="87678"/>
                  </a:cubicBezTo>
                  <a:cubicBezTo>
                    <a:pt x="282163" y="65982"/>
                    <a:pt x="-12054" y="-5720"/>
                    <a:pt x="382" y="3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: 図形 999">
              <a:extLst>
                <a:ext uri="{FF2B5EF4-FFF2-40B4-BE49-F238E27FC236}">
                  <a16:creationId xmlns:a16="http://schemas.microsoft.com/office/drawing/2014/main" id="{8BBA5A79-7BA6-4349-BB77-E8ADBBE80BC7}"/>
                </a:ext>
              </a:extLst>
            </p:cNvPr>
            <p:cNvSpPr/>
            <p:nvPr/>
          </p:nvSpPr>
          <p:spPr>
            <a:xfrm>
              <a:off x="3530604" y="7152204"/>
              <a:ext cx="451520" cy="147123"/>
            </a:xfrm>
            <a:custGeom>
              <a:avLst/>
              <a:gdLst>
                <a:gd name="connsiteX0" fmla="*/ 1584 w 451520"/>
                <a:gd name="connsiteY0" fmla="*/ 2659 h 147123"/>
                <a:gd name="connsiteX1" fmla="*/ 63496 w 451520"/>
                <a:gd name="connsiteY1" fmla="*/ 15359 h 147123"/>
                <a:gd name="connsiteX2" fmla="*/ 415921 w 451520"/>
                <a:gd name="connsiteY2" fmla="*/ 120134 h 147123"/>
                <a:gd name="connsiteX3" fmla="*/ 434971 w 451520"/>
                <a:gd name="connsiteY3" fmla="*/ 120134 h 147123"/>
                <a:gd name="connsiteX4" fmla="*/ 376234 w 451520"/>
                <a:gd name="connsiteY4" fmla="*/ 147121 h 147123"/>
                <a:gd name="connsiteX5" fmla="*/ 404809 w 451520"/>
                <a:gd name="connsiteY5" fmla="*/ 118546 h 147123"/>
                <a:gd name="connsiteX6" fmla="*/ 363534 w 451520"/>
                <a:gd name="connsiteY6" fmla="*/ 109021 h 147123"/>
                <a:gd name="connsiteX7" fmla="*/ 1584 w 451520"/>
                <a:gd name="connsiteY7" fmla="*/ 2659 h 14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520" h="147123">
                  <a:moveTo>
                    <a:pt x="1584" y="2659"/>
                  </a:moveTo>
                  <a:cubicBezTo>
                    <a:pt x="-1988" y="-781"/>
                    <a:pt x="-5560" y="-4220"/>
                    <a:pt x="63496" y="15359"/>
                  </a:cubicBezTo>
                  <a:cubicBezTo>
                    <a:pt x="132552" y="34938"/>
                    <a:pt x="354009" y="102672"/>
                    <a:pt x="415921" y="120134"/>
                  </a:cubicBezTo>
                  <a:cubicBezTo>
                    <a:pt x="477833" y="137596"/>
                    <a:pt x="441585" y="115636"/>
                    <a:pt x="434971" y="120134"/>
                  </a:cubicBezTo>
                  <a:cubicBezTo>
                    <a:pt x="428357" y="124632"/>
                    <a:pt x="381261" y="147386"/>
                    <a:pt x="376234" y="147121"/>
                  </a:cubicBezTo>
                  <a:cubicBezTo>
                    <a:pt x="371207" y="146856"/>
                    <a:pt x="406926" y="124896"/>
                    <a:pt x="404809" y="118546"/>
                  </a:cubicBezTo>
                  <a:cubicBezTo>
                    <a:pt x="402692" y="112196"/>
                    <a:pt x="363534" y="109021"/>
                    <a:pt x="363534" y="109021"/>
                  </a:cubicBezTo>
                  <a:lnTo>
                    <a:pt x="1584" y="2659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: 図形 1000">
              <a:extLst>
                <a:ext uri="{FF2B5EF4-FFF2-40B4-BE49-F238E27FC236}">
                  <a16:creationId xmlns:a16="http://schemas.microsoft.com/office/drawing/2014/main" id="{52D71109-8F29-41B8-ABFA-22801006CDA8}"/>
                </a:ext>
              </a:extLst>
            </p:cNvPr>
            <p:cNvSpPr/>
            <p:nvPr/>
          </p:nvSpPr>
          <p:spPr>
            <a:xfrm>
              <a:off x="3420940" y="7138878"/>
              <a:ext cx="156768" cy="149358"/>
            </a:xfrm>
            <a:custGeom>
              <a:avLst/>
              <a:gdLst>
                <a:gd name="connsiteX0" fmla="*/ 123 w 156768"/>
                <a:gd name="connsiteY0" fmla="*/ 149335 h 149358"/>
                <a:gd name="connsiteX1" fmla="*/ 49335 w 156768"/>
                <a:gd name="connsiteY1" fmla="*/ 49322 h 149358"/>
                <a:gd name="connsiteX2" fmla="*/ 155698 w 156768"/>
                <a:gd name="connsiteY2" fmla="*/ 110 h 149358"/>
                <a:gd name="connsiteX3" fmla="*/ 101723 w 156768"/>
                <a:gd name="connsiteY3" fmla="*/ 36622 h 149358"/>
                <a:gd name="connsiteX4" fmla="*/ 62035 w 156768"/>
                <a:gd name="connsiteY4" fmla="*/ 58847 h 149358"/>
                <a:gd name="connsiteX5" fmla="*/ 123 w 156768"/>
                <a:gd name="connsiteY5" fmla="*/ 149335 h 14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68" h="149358">
                  <a:moveTo>
                    <a:pt x="123" y="149335"/>
                  </a:moveTo>
                  <a:cubicBezTo>
                    <a:pt x="-1994" y="147747"/>
                    <a:pt x="23406" y="74193"/>
                    <a:pt x="49335" y="49322"/>
                  </a:cubicBezTo>
                  <a:cubicBezTo>
                    <a:pt x="75264" y="24451"/>
                    <a:pt x="146967" y="2227"/>
                    <a:pt x="155698" y="110"/>
                  </a:cubicBezTo>
                  <a:cubicBezTo>
                    <a:pt x="164429" y="-2007"/>
                    <a:pt x="117333" y="26833"/>
                    <a:pt x="101723" y="36622"/>
                  </a:cubicBezTo>
                  <a:cubicBezTo>
                    <a:pt x="86113" y="46411"/>
                    <a:pt x="76587" y="44560"/>
                    <a:pt x="62035" y="58847"/>
                  </a:cubicBezTo>
                  <a:cubicBezTo>
                    <a:pt x="47483" y="73134"/>
                    <a:pt x="2240" y="150923"/>
                    <a:pt x="123" y="1493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: 図形 1001">
              <a:extLst>
                <a:ext uri="{FF2B5EF4-FFF2-40B4-BE49-F238E27FC236}">
                  <a16:creationId xmlns:a16="http://schemas.microsoft.com/office/drawing/2014/main" id="{B05C10EC-11CE-4F53-A52D-044C541050D4}"/>
                </a:ext>
              </a:extLst>
            </p:cNvPr>
            <p:cNvSpPr/>
            <p:nvPr/>
          </p:nvSpPr>
          <p:spPr>
            <a:xfrm>
              <a:off x="4297432" y="6581725"/>
              <a:ext cx="379629" cy="509640"/>
            </a:xfrm>
            <a:custGeom>
              <a:avLst/>
              <a:gdLst>
                <a:gd name="connsiteX0" fmla="*/ 379343 w 379629"/>
                <a:gd name="connsiteY0" fmla="*/ 50 h 509640"/>
                <a:gd name="connsiteX1" fmla="*/ 77718 w 379629"/>
                <a:gd name="connsiteY1" fmla="*/ 396925 h 509640"/>
                <a:gd name="connsiteX2" fmla="*/ 25331 w 379629"/>
                <a:gd name="connsiteY2" fmla="*/ 460425 h 509640"/>
                <a:gd name="connsiteX3" fmla="*/ 1518 w 379629"/>
                <a:gd name="connsiteY3" fmla="*/ 509638 h 509640"/>
                <a:gd name="connsiteX4" fmla="*/ 66606 w 379629"/>
                <a:gd name="connsiteY4" fmla="*/ 462013 h 509640"/>
                <a:gd name="connsiteX5" fmla="*/ 131693 w 379629"/>
                <a:gd name="connsiteY5" fmla="*/ 369938 h 509640"/>
                <a:gd name="connsiteX6" fmla="*/ 379343 w 379629"/>
                <a:gd name="connsiteY6" fmla="*/ 50 h 50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629" h="509640">
                  <a:moveTo>
                    <a:pt x="379343" y="50"/>
                  </a:moveTo>
                  <a:cubicBezTo>
                    <a:pt x="370347" y="4548"/>
                    <a:pt x="136720" y="320196"/>
                    <a:pt x="77718" y="396925"/>
                  </a:cubicBezTo>
                  <a:cubicBezTo>
                    <a:pt x="18716" y="473654"/>
                    <a:pt x="38031" y="441640"/>
                    <a:pt x="25331" y="460425"/>
                  </a:cubicBezTo>
                  <a:cubicBezTo>
                    <a:pt x="12631" y="479210"/>
                    <a:pt x="-5361" y="509373"/>
                    <a:pt x="1518" y="509638"/>
                  </a:cubicBezTo>
                  <a:cubicBezTo>
                    <a:pt x="8397" y="509903"/>
                    <a:pt x="44910" y="485296"/>
                    <a:pt x="66606" y="462013"/>
                  </a:cubicBezTo>
                  <a:cubicBezTo>
                    <a:pt x="88302" y="438730"/>
                    <a:pt x="80364" y="446667"/>
                    <a:pt x="131693" y="369938"/>
                  </a:cubicBezTo>
                  <a:cubicBezTo>
                    <a:pt x="183022" y="293209"/>
                    <a:pt x="388339" y="-4448"/>
                    <a:pt x="379343" y="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: 図形 1002">
              <a:extLst>
                <a:ext uri="{FF2B5EF4-FFF2-40B4-BE49-F238E27FC236}">
                  <a16:creationId xmlns:a16="http://schemas.microsoft.com/office/drawing/2014/main" id="{5BF0873B-2C00-4F2D-8A34-7ADEF198E2DE}"/>
                </a:ext>
              </a:extLst>
            </p:cNvPr>
            <p:cNvSpPr/>
            <p:nvPr/>
          </p:nvSpPr>
          <p:spPr>
            <a:xfrm>
              <a:off x="4354231" y="6687846"/>
              <a:ext cx="325881" cy="368675"/>
            </a:xfrm>
            <a:custGeom>
              <a:avLst/>
              <a:gdLst>
                <a:gd name="connsiteX0" fmla="*/ 325719 w 325881"/>
                <a:gd name="connsiteY0" fmla="*/ 292 h 368675"/>
                <a:gd name="connsiteX1" fmla="*/ 119344 w 325881"/>
                <a:gd name="connsiteY1" fmla="*/ 289217 h 368675"/>
                <a:gd name="connsiteX2" fmla="*/ 282 w 325881"/>
                <a:gd name="connsiteY2" fmla="*/ 367004 h 368675"/>
                <a:gd name="connsiteX3" fmla="*/ 151094 w 325881"/>
                <a:gd name="connsiteY3" fmla="*/ 236829 h 368675"/>
                <a:gd name="connsiteX4" fmla="*/ 325719 w 325881"/>
                <a:gd name="connsiteY4" fmla="*/ 292 h 36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81" h="368675">
                  <a:moveTo>
                    <a:pt x="325719" y="292"/>
                  </a:moveTo>
                  <a:cubicBezTo>
                    <a:pt x="320427" y="9023"/>
                    <a:pt x="173584" y="228098"/>
                    <a:pt x="119344" y="289217"/>
                  </a:cubicBezTo>
                  <a:cubicBezTo>
                    <a:pt x="65104" y="350336"/>
                    <a:pt x="-5010" y="375735"/>
                    <a:pt x="282" y="367004"/>
                  </a:cubicBezTo>
                  <a:cubicBezTo>
                    <a:pt x="5574" y="358273"/>
                    <a:pt x="96590" y="292656"/>
                    <a:pt x="151094" y="236829"/>
                  </a:cubicBezTo>
                  <a:cubicBezTo>
                    <a:pt x="205598" y="181002"/>
                    <a:pt x="331011" y="-8439"/>
                    <a:pt x="325719" y="2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: 図形 1003">
              <a:extLst>
                <a:ext uri="{FF2B5EF4-FFF2-40B4-BE49-F238E27FC236}">
                  <a16:creationId xmlns:a16="http://schemas.microsoft.com/office/drawing/2014/main" id="{770E2ABA-E7C1-4F8B-A36B-8206E384F47A}"/>
                </a:ext>
              </a:extLst>
            </p:cNvPr>
            <p:cNvSpPr/>
            <p:nvPr/>
          </p:nvSpPr>
          <p:spPr>
            <a:xfrm>
              <a:off x="4835105" y="6033840"/>
              <a:ext cx="97269" cy="155286"/>
            </a:xfrm>
            <a:custGeom>
              <a:avLst/>
              <a:gdLst>
                <a:gd name="connsiteX0" fmla="*/ 97258 w 97269"/>
                <a:gd name="connsiteY0" fmla="*/ 248 h 155286"/>
                <a:gd name="connsiteX1" fmla="*/ 6770 w 97269"/>
                <a:gd name="connsiteY1" fmla="*/ 149473 h 155286"/>
                <a:gd name="connsiteX2" fmla="*/ 13120 w 97269"/>
                <a:gd name="connsiteY2" fmla="*/ 114548 h 155286"/>
                <a:gd name="connsiteX3" fmla="*/ 97258 w 97269"/>
                <a:gd name="connsiteY3" fmla="*/ 248 h 15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69" h="155286">
                  <a:moveTo>
                    <a:pt x="97258" y="248"/>
                  </a:moveTo>
                  <a:cubicBezTo>
                    <a:pt x="96200" y="6069"/>
                    <a:pt x="20793" y="130423"/>
                    <a:pt x="6770" y="149473"/>
                  </a:cubicBezTo>
                  <a:cubicBezTo>
                    <a:pt x="-7253" y="168523"/>
                    <a:pt x="3330" y="136508"/>
                    <a:pt x="13120" y="114548"/>
                  </a:cubicBezTo>
                  <a:cubicBezTo>
                    <a:pt x="22910" y="92588"/>
                    <a:pt x="98316" y="-5573"/>
                    <a:pt x="97258" y="2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: 図形 1004">
              <a:extLst>
                <a:ext uri="{FF2B5EF4-FFF2-40B4-BE49-F238E27FC236}">
                  <a16:creationId xmlns:a16="http://schemas.microsoft.com/office/drawing/2014/main" id="{17EF53D9-6774-49DD-9642-28900E736AA6}"/>
                </a:ext>
              </a:extLst>
            </p:cNvPr>
            <p:cNvSpPr/>
            <p:nvPr/>
          </p:nvSpPr>
          <p:spPr>
            <a:xfrm>
              <a:off x="4856855" y="6056288"/>
              <a:ext cx="107645" cy="401746"/>
            </a:xfrm>
            <a:custGeom>
              <a:avLst/>
              <a:gdLst>
                <a:gd name="connsiteX0" fmla="*/ 107258 w 107645"/>
                <a:gd name="connsiteY0" fmla="*/ 1612 h 401746"/>
                <a:gd name="connsiteX1" fmla="*/ 2483 w 107645"/>
                <a:gd name="connsiteY1" fmla="*/ 392137 h 401746"/>
                <a:gd name="connsiteX2" fmla="*/ 37408 w 107645"/>
                <a:gd name="connsiteY2" fmla="*/ 258787 h 401746"/>
                <a:gd name="connsiteX3" fmla="*/ 107258 w 107645"/>
                <a:gd name="connsiteY3" fmla="*/ 1612 h 40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45" h="401746">
                  <a:moveTo>
                    <a:pt x="107258" y="1612"/>
                  </a:moveTo>
                  <a:cubicBezTo>
                    <a:pt x="101437" y="23837"/>
                    <a:pt x="14125" y="349275"/>
                    <a:pt x="2483" y="392137"/>
                  </a:cubicBezTo>
                  <a:cubicBezTo>
                    <a:pt x="-9159" y="434999"/>
                    <a:pt x="23121" y="324404"/>
                    <a:pt x="37408" y="258787"/>
                  </a:cubicBezTo>
                  <a:cubicBezTo>
                    <a:pt x="51695" y="193170"/>
                    <a:pt x="113079" y="-20613"/>
                    <a:pt x="107258" y="16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: 図形 1005">
              <a:extLst>
                <a:ext uri="{FF2B5EF4-FFF2-40B4-BE49-F238E27FC236}">
                  <a16:creationId xmlns:a16="http://schemas.microsoft.com/office/drawing/2014/main" id="{57FBC515-3E46-45E7-B15B-D3C6E4516C2B}"/>
                </a:ext>
              </a:extLst>
            </p:cNvPr>
            <p:cNvSpPr/>
            <p:nvPr/>
          </p:nvSpPr>
          <p:spPr>
            <a:xfrm>
              <a:off x="4835618" y="6110468"/>
              <a:ext cx="92850" cy="341239"/>
            </a:xfrm>
            <a:custGeom>
              <a:avLst/>
              <a:gdLst>
                <a:gd name="connsiteX0" fmla="*/ 90395 w 92850"/>
                <a:gd name="connsiteY0" fmla="*/ 9345 h 341239"/>
                <a:gd name="connsiteX1" fmla="*/ 9432 w 92850"/>
                <a:gd name="connsiteY1" fmla="*/ 331607 h 341239"/>
                <a:gd name="connsiteX2" fmla="*/ 7845 w 92850"/>
                <a:gd name="connsiteY2" fmla="*/ 242707 h 341239"/>
                <a:gd name="connsiteX3" fmla="*/ 64995 w 92850"/>
                <a:gd name="connsiteY3" fmla="*/ 98245 h 341239"/>
                <a:gd name="connsiteX4" fmla="*/ 90395 w 92850"/>
                <a:gd name="connsiteY4" fmla="*/ 9345 h 34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50" h="341239">
                  <a:moveTo>
                    <a:pt x="90395" y="9345"/>
                  </a:moveTo>
                  <a:cubicBezTo>
                    <a:pt x="81135" y="48239"/>
                    <a:pt x="23190" y="292713"/>
                    <a:pt x="9432" y="331607"/>
                  </a:cubicBezTo>
                  <a:cubicBezTo>
                    <a:pt x="-4326" y="370501"/>
                    <a:pt x="-1415" y="281601"/>
                    <a:pt x="7845" y="242707"/>
                  </a:cubicBezTo>
                  <a:cubicBezTo>
                    <a:pt x="17105" y="203813"/>
                    <a:pt x="49120" y="133170"/>
                    <a:pt x="64995" y="98245"/>
                  </a:cubicBezTo>
                  <a:cubicBezTo>
                    <a:pt x="80870" y="63320"/>
                    <a:pt x="99655" y="-29549"/>
                    <a:pt x="90395" y="93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: 図形 1006">
              <a:extLst>
                <a:ext uri="{FF2B5EF4-FFF2-40B4-BE49-F238E27FC236}">
                  <a16:creationId xmlns:a16="http://schemas.microsoft.com/office/drawing/2014/main" id="{C3FA88DB-40B9-47C1-9887-ABBE86BAA458}"/>
                </a:ext>
              </a:extLst>
            </p:cNvPr>
            <p:cNvSpPr/>
            <p:nvPr/>
          </p:nvSpPr>
          <p:spPr>
            <a:xfrm>
              <a:off x="4601253" y="6487920"/>
              <a:ext cx="242043" cy="358600"/>
            </a:xfrm>
            <a:custGeom>
              <a:avLst/>
              <a:gdLst>
                <a:gd name="connsiteX0" fmla="*/ 235860 w 242043"/>
                <a:gd name="connsiteY0" fmla="*/ 4955 h 358600"/>
                <a:gd name="connsiteX1" fmla="*/ 910 w 242043"/>
                <a:gd name="connsiteY1" fmla="*/ 355793 h 358600"/>
                <a:gd name="connsiteX2" fmla="*/ 158072 w 242043"/>
                <a:gd name="connsiteY2" fmla="*/ 162118 h 358600"/>
                <a:gd name="connsiteX3" fmla="*/ 235860 w 242043"/>
                <a:gd name="connsiteY3" fmla="*/ 4955 h 35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043" h="358600">
                  <a:moveTo>
                    <a:pt x="235860" y="4955"/>
                  </a:moveTo>
                  <a:cubicBezTo>
                    <a:pt x="209666" y="37234"/>
                    <a:pt x="13875" y="329599"/>
                    <a:pt x="910" y="355793"/>
                  </a:cubicBezTo>
                  <a:cubicBezTo>
                    <a:pt x="-12055" y="381987"/>
                    <a:pt x="117062" y="217681"/>
                    <a:pt x="158072" y="162118"/>
                  </a:cubicBezTo>
                  <a:cubicBezTo>
                    <a:pt x="199082" y="106555"/>
                    <a:pt x="262054" y="-27324"/>
                    <a:pt x="235860" y="49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: 図形 1007">
              <a:extLst>
                <a:ext uri="{FF2B5EF4-FFF2-40B4-BE49-F238E27FC236}">
                  <a16:creationId xmlns:a16="http://schemas.microsoft.com/office/drawing/2014/main" id="{D706D6F8-C7BB-4962-8EA2-BC5FF9ABFAC0}"/>
                </a:ext>
              </a:extLst>
            </p:cNvPr>
            <p:cNvSpPr/>
            <p:nvPr/>
          </p:nvSpPr>
          <p:spPr>
            <a:xfrm>
              <a:off x="4353395" y="6841086"/>
              <a:ext cx="249884" cy="286407"/>
            </a:xfrm>
            <a:custGeom>
              <a:avLst/>
              <a:gdLst>
                <a:gd name="connsiteX0" fmla="*/ 248768 w 249884"/>
                <a:gd name="connsiteY0" fmla="*/ 1039 h 286407"/>
                <a:gd name="connsiteX1" fmla="*/ 5880 w 249884"/>
                <a:gd name="connsiteY1" fmla="*/ 278852 h 286407"/>
                <a:gd name="connsiteX2" fmla="*/ 91605 w 249884"/>
                <a:gd name="connsiteY2" fmla="*/ 188364 h 286407"/>
                <a:gd name="connsiteX3" fmla="*/ 248768 w 249884"/>
                <a:gd name="connsiteY3" fmla="*/ 1039 h 28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84" h="286407">
                  <a:moveTo>
                    <a:pt x="248768" y="1039"/>
                  </a:moveTo>
                  <a:cubicBezTo>
                    <a:pt x="234480" y="16120"/>
                    <a:pt x="32074" y="247631"/>
                    <a:pt x="5880" y="278852"/>
                  </a:cubicBezTo>
                  <a:cubicBezTo>
                    <a:pt x="-20314" y="310073"/>
                    <a:pt x="46890" y="237576"/>
                    <a:pt x="91605" y="188364"/>
                  </a:cubicBezTo>
                  <a:cubicBezTo>
                    <a:pt x="136320" y="139152"/>
                    <a:pt x="263056" y="-14042"/>
                    <a:pt x="248768" y="10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: 図形 1008">
              <a:extLst>
                <a:ext uri="{FF2B5EF4-FFF2-40B4-BE49-F238E27FC236}">
                  <a16:creationId xmlns:a16="http://schemas.microsoft.com/office/drawing/2014/main" id="{8E9EB3E7-F962-4488-99F7-BAF485E49C1C}"/>
                </a:ext>
              </a:extLst>
            </p:cNvPr>
            <p:cNvSpPr/>
            <p:nvPr/>
          </p:nvSpPr>
          <p:spPr>
            <a:xfrm>
              <a:off x="4610032" y="6483820"/>
              <a:ext cx="133185" cy="33022"/>
            </a:xfrm>
            <a:custGeom>
              <a:avLst/>
              <a:gdLst>
                <a:gd name="connsiteX0" fmla="*/ 68 w 133185"/>
                <a:gd name="connsiteY0" fmla="*/ 2705 h 33022"/>
                <a:gd name="connsiteX1" fmla="*/ 123893 w 133185"/>
                <a:gd name="connsiteY1" fmla="*/ 2705 h 33022"/>
                <a:gd name="connsiteX2" fmla="*/ 122306 w 133185"/>
                <a:gd name="connsiteY2" fmla="*/ 32868 h 33022"/>
                <a:gd name="connsiteX3" fmla="*/ 106431 w 133185"/>
                <a:gd name="connsiteY3" fmla="*/ 13818 h 33022"/>
                <a:gd name="connsiteX4" fmla="*/ 68 w 133185"/>
                <a:gd name="connsiteY4" fmla="*/ 2705 h 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85" h="33022">
                  <a:moveTo>
                    <a:pt x="68" y="2705"/>
                  </a:moveTo>
                  <a:cubicBezTo>
                    <a:pt x="2978" y="853"/>
                    <a:pt x="103520" y="-2322"/>
                    <a:pt x="123893" y="2705"/>
                  </a:cubicBezTo>
                  <a:cubicBezTo>
                    <a:pt x="144266" y="7732"/>
                    <a:pt x="125216" y="31016"/>
                    <a:pt x="122306" y="32868"/>
                  </a:cubicBezTo>
                  <a:cubicBezTo>
                    <a:pt x="119396" y="34720"/>
                    <a:pt x="125481" y="19374"/>
                    <a:pt x="106431" y="13818"/>
                  </a:cubicBezTo>
                  <a:cubicBezTo>
                    <a:pt x="87381" y="8262"/>
                    <a:pt x="-2842" y="4557"/>
                    <a:pt x="68" y="27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: 図形 1009">
              <a:extLst>
                <a:ext uri="{FF2B5EF4-FFF2-40B4-BE49-F238E27FC236}">
                  <a16:creationId xmlns:a16="http://schemas.microsoft.com/office/drawing/2014/main" id="{A121184A-1F1D-4936-BC04-3CC1DC95E2C8}"/>
                </a:ext>
              </a:extLst>
            </p:cNvPr>
            <p:cNvSpPr/>
            <p:nvPr/>
          </p:nvSpPr>
          <p:spPr>
            <a:xfrm>
              <a:off x="4603750" y="6557963"/>
              <a:ext cx="96842" cy="8115"/>
            </a:xfrm>
            <a:custGeom>
              <a:avLst/>
              <a:gdLst>
                <a:gd name="connsiteX0" fmla="*/ 0 w 96842"/>
                <a:gd name="connsiteY0" fmla="*/ 0 h 8115"/>
                <a:gd name="connsiteX1" fmla="*/ 96838 w 96842"/>
                <a:gd name="connsiteY1" fmla="*/ 7937 h 8115"/>
                <a:gd name="connsiteX2" fmla="*/ 0 w 96842"/>
                <a:gd name="connsiteY2" fmla="*/ 0 h 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842" h="8115">
                  <a:moveTo>
                    <a:pt x="0" y="0"/>
                  </a:moveTo>
                  <a:cubicBezTo>
                    <a:pt x="0" y="0"/>
                    <a:pt x="96044" y="6350"/>
                    <a:pt x="96838" y="7937"/>
                  </a:cubicBezTo>
                  <a:cubicBezTo>
                    <a:pt x="97632" y="9524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: 図形 1010">
              <a:extLst>
                <a:ext uri="{FF2B5EF4-FFF2-40B4-BE49-F238E27FC236}">
                  <a16:creationId xmlns:a16="http://schemas.microsoft.com/office/drawing/2014/main" id="{F3AF7E23-933B-41B6-A72F-2A0E3F1CA55B}"/>
                </a:ext>
              </a:extLst>
            </p:cNvPr>
            <p:cNvSpPr/>
            <p:nvPr/>
          </p:nvSpPr>
          <p:spPr>
            <a:xfrm>
              <a:off x="4404018" y="6413324"/>
              <a:ext cx="224207" cy="283221"/>
            </a:xfrm>
            <a:custGeom>
              <a:avLst/>
              <a:gdLst>
                <a:gd name="connsiteX0" fmla="*/ 21932 w 224207"/>
                <a:gd name="connsiteY0" fmla="*/ 50976 h 283221"/>
                <a:gd name="connsiteX1" fmla="*/ 101307 w 224207"/>
                <a:gd name="connsiteY1" fmla="*/ 4939 h 283221"/>
                <a:gd name="connsiteX2" fmla="*/ 169570 w 224207"/>
                <a:gd name="connsiteY2" fmla="*/ 9701 h 283221"/>
                <a:gd name="connsiteX3" fmla="*/ 217195 w 224207"/>
                <a:gd name="connsiteY3" fmla="*/ 79551 h 283221"/>
                <a:gd name="connsiteX4" fmla="*/ 217195 w 224207"/>
                <a:gd name="connsiteY4" fmla="*/ 143051 h 283221"/>
                <a:gd name="connsiteX5" fmla="*/ 204495 w 224207"/>
                <a:gd name="connsiteY5" fmla="*/ 189089 h 283221"/>
                <a:gd name="connsiteX6" fmla="*/ 166395 w 224207"/>
                <a:gd name="connsiteY6" fmla="*/ 244651 h 283221"/>
                <a:gd name="connsiteX7" fmla="*/ 140995 w 224207"/>
                <a:gd name="connsiteY7" fmla="*/ 268464 h 283221"/>
                <a:gd name="connsiteX8" fmla="*/ 104482 w 224207"/>
                <a:gd name="connsiteY8" fmla="*/ 279576 h 283221"/>
                <a:gd name="connsiteX9" fmla="*/ 40982 w 224207"/>
                <a:gd name="connsiteY9" fmla="*/ 281164 h 283221"/>
                <a:gd name="connsiteX10" fmla="*/ 2882 w 224207"/>
                <a:gd name="connsiteY10" fmla="*/ 252589 h 283221"/>
                <a:gd name="connsiteX11" fmla="*/ 2882 w 224207"/>
                <a:gd name="connsiteY11" fmla="*/ 166864 h 283221"/>
                <a:gd name="connsiteX12" fmla="*/ 4470 w 224207"/>
                <a:gd name="connsiteY12" fmla="*/ 114476 h 283221"/>
                <a:gd name="connsiteX13" fmla="*/ 12407 w 224207"/>
                <a:gd name="connsiteY13" fmla="*/ 244651 h 283221"/>
                <a:gd name="connsiteX14" fmla="*/ 85432 w 224207"/>
                <a:gd name="connsiteY14" fmla="*/ 273226 h 283221"/>
                <a:gd name="connsiteX15" fmla="*/ 177507 w 224207"/>
                <a:gd name="connsiteY15" fmla="*/ 243064 h 283221"/>
                <a:gd name="connsiteX16" fmla="*/ 217195 w 224207"/>
                <a:gd name="connsiteY16" fmla="*/ 177976 h 283221"/>
                <a:gd name="connsiteX17" fmla="*/ 223545 w 224207"/>
                <a:gd name="connsiteY17" fmla="*/ 136701 h 283221"/>
                <a:gd name="connsiteX18" fmla="*/ 209257 w 224207"/>
                <a:gd name="connsiteY18" fmla="*/ 71614 h 283221"/>
                <a:gd name="connsiteX19" fmla="*/ 199732 w 224207"/>
                <a:gd name="connsiteY19" fmla="*/ 47801 h 283221"/>
                <a:gd name="connsiteX20" fmla="*/ 156870 w 224207"/>
                <a:gd name="connsiteY20" fmla="*/ 22401 h 283221"/>
                <a:gd name="connsiteX21" fmla="*/ 21932 w 224207"/>
                <a:gd name="connsiteY21" fmla="*/ 5097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207" h="283221">
                  <a:moveTo>
                    <a:pt x="21932" y="50976"/>
                  </a:moveTo>
                  <a:cubicBezTo>
                    <a:pt x="12671" y="48066"/>
                    <a:pt x="76701" y="11818"/>
                    <a:pt x="101307" y="4939"/>
                  </a:cubicBezTo>
                  <a:cubicBezTo>
                    <a:pt x="125913" y="-1940"/>
                    <a:pt x="150255" y="-2734"/>
                    <a:pt x="169570" y="9701"/>
                  </a:cubicBezTo>
                  <a:cubicBezTo>
                    <a:pt x="188885" y="22136"/>
                    <a:pt x="209258" y="57326"/>
                    <a:pt x="217195" y="79551"/>
                  </a:cubicBezTo>
                  <a:cubicBezTo>
                    <a:pt x="225133" y="101776"/>
                    <a:pt x="219312" y="124795"/>
                    <a:pt x="217195" y="143051"/>
                  </a:cubicBezTo>
                  <a:cubicBezTo>
                    <a:pt x="215078" y="161307"/>
                    <a:pt x="212962" y="172156"/>
                    <a:pt x="204495" y="189089"/>
                  </a:cubicBezTo>
                  <a:cubicBezTo>
                    <a:pt x="196028" y="206022"/>
                    <a:pt x="176978" y="231422"/>
                    <a:pt x="166395" y="244651"/>
                  </a:cubicBezTo>
                  <a:cubicBezTo>
                    <a:pt x="155812" y="257880"/>
                    <a:pt x="151314" y="262643"/>
                    <a:pt x="140995" y="268464"/>
                  </a:cubicBezTo>
                  <a:cubicBezTo>
                    <a:pt x="130676" y="274285"/>
                    <a:pt x="121151" y="277459"/>
                    <a:pt x="104482" y="279576"/>
                  </a:cubicBezTo>
                  <a:cubicBezTo>
                    <a:pt x="87813" y="281693"/>
                    <a:pt x="57915" y="285662"/>
                    <a:pt x="40982" y="281164"/>
                  </a:cubicBezTo>
                  <a:cubicBezTo>
                    <a:pt x="24049" y="276666"/>
                    <a:pt x="9232" y="271639"/>
                    <a:pt x="2882" y="252589"/>
                  </a:cubicBezTo>
                  <a:cubicBezTo>
                    <a:pt x="-3468" y="233539"/>
                    <a:pt x="2617" y="189883"/>
                    <a:pt x="2882" y="166864"/>
                  </a:cubicBezTo>
                  <a:cubicBezTo>
                    <a:pt x="3147" y="143845"/>
                    <a:pt x="2883" y="101512"/>
                    <a:pt x="4470" y="114476"/>
                  </a:cubicBezTo>
                  <a:cubicBezTo>
                    <a:pt x="6057" y="127440"/>
                    <a:pt x="-1087" y="218193"/>
                    <a:pt x="12407" y="244651"/>
                  </a:cubicBezTo>
                  <a:cubicBezTo>
                    <a:pt x="25901" y="271109"/>
                    <a:pt x="57915" y="273490"/>
                    <a:pt x="85432" y="273226"/>
                  </a:cubicBezTo>
                  <a:cubicBezTo>
                    <a:pt x="112949" y="272962"/>
                    <a:pt x="155547" y="258939"/>
                    <a:pt x="177507" y="243064"/>
                  </a:cubicBezTo>
                  <a:cubicBezTo>
                    <a:pt x="199468" y="227189"/>
                    <a:pt x="209522" y="195703"/>
                    <a:pt x="217195" y="177976"/>
                  </a:cubicBezTo>
                  <a:cubicBezTo>
                    <a:pt x="224868" y="160249"/>
                    <a:pt x="224868" y="154428"/>
                    <a:pt x="223545" y="136701"/>
                  </a:cubicBezTo>
                  <a:cubicBezTo>
                    <a:pt x="222222" y="118974"/>
                    <a:pt x="213226" y="86431"/>
                    <a:pt x="209257" y="71614"/>
                  </a:cubicBezTo>
                  <a:cubicBezTo>
                    <a:pt x="205288" y="56797"/>
                    <a:pt x="208463" y="56003"/>
                    <a:pt x="199732" y="47801"/>
                  </a:cubicBezTo>
                  <a:cubicBezTo>
                    <a:pt x="191001" y="39599"/>
                    <a:pt x="184651" y="24253"/>
                    <a:pt x="156870" y="22401"/>
                  </a:cubicBezTo>
                  <a:cubicBezTo>
                    <a:pt x="129089" y="20549"/>
                    <a:pt x="31193" y="53886"/>
                    <a:pt x="21932" y="509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: 図形 1011">
              <a:extLst>
                <a:ext uri="{FF2B5EF4-FFF2-40B4-BE49-F238E27FC236}">
                  <a16:creationId xmlns:a16="http://schemas.microsoft.com/office/drawing/2014/main" id="{4096B401-FC97-4840-BFE9-290EAD20DEB2}"/>
                </a:ext>
              </a:extLst>
            </p:cNvPr>
            <p:cNvSpPr/>
            <p:nvPr/>
          </p:nvSpPr>
          <p:spPr>
            <a:xfrm>
              <a:off x="4437414" y="6456335"/>
              <a:ext cx="133891" cy="212443"/>
            </a:xfrm>
            <a:custGeom>
              <a:avLst/>
              <a:gdLst>
                <a:gd name="connsiteX0" fmla="*/ 12349 w 133891"/>
                <a:gd name="connsiteY0" fmla="*/ 44478 h 212443"/>
                <a:gd name="connsiteX1" fmla="*/ 90136 w 133891"/>
                <a:gd name="connsiteY1" fmla="*/ 28 h 212443"/>
                <a:gd name="connsiteX2" fmla="*/ 126649 w 133891"/>
                <a:gd name="connsiteY2" fmla="*/ 47653 h 212443"/>
                <a:gd name="connsiteX3" fmla="*/ 125061 w 133891"/>
                <a:gd name="connsiteY3" fmla="*/ 144490 h 212443"/>
                <a:gd name="connsiteX4" fmla="*/ 106011 w 133891"/>
                <a:gd name="connsiteY4" fmla="*/ 198465 h 212443"/>
                <a:gd name="connsiteX5" fmla="*/ 53624 w 133891"/>
                <a:gd name="connsiteY5" fmla="*/ 211165 h 212443"/>
                <a:gd name="connsiteX6" fmla="*/ 7586 w 133891"/>
                <a:gd name="connsiteY6" fmla="*/ 174653 h 212443"/>
                <a:gd name="connsiteX7" fmla="*/ 1236 w 133891"/>
                <a:gd name="connsiteY7" fmla="*/ 100040 h 212443"/>
                <a:gd name="connsiteX8" fmla="*/ 20286 w 133891"/>
                <a:gd name="connsiteY8" fmla="*/ 174653 h 212443"/>
                <a:gd name="connsiteX9" fmla="*/ 66324 w 133891"/>
                <a:gd name="connsiteY9" fmla="*/ 200053 h 212443"/>
                <a:gd name="connsiteX10" fmla="*/ 117124 w 133891"/>
                <a:gd name="connsiteY10" fmla="*/ 147665 h 212443"/>
                <a:gd name="connsiteX11" fmla="*/ 120299 w 133891"/>
                <a:gd name="connsiteY11" fmla="*/ 82578 h 212443"/>
                <a:gd name="connsiteX12" fmla="*/ 131411 w 133891"/>
                <a:gd name="connsiteY12" fmla="*/ 20665 h 212443"/>
                <a:gd name="connsiteX13" fmla="*/ 121886 w 133891"/>
                <a:gd name="connsiteY13" fmla="*/ 28 h 212443"/>
                <a:gd name="connsiteX14" fmla="*/ 12349 w 133891"/>
                <a:gd name="connsiteY14" fmla="*/ 44478 h 2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891" h="212443">
                  <a:moveTo>
                    <a:pt x="12349" y="44478"/>
                  </a:moveTo>
                  <a:cubicBezTo>
                    <a:pt x="7057" y="44478"/>
                    <a:pt x="71086" y="-501"/>
                    <a:pt x="90136" y="28"/>
                  </a:cubicBezTo>
                  <a:cubicBezTo>
                    <a:pt x="109186" y="557"/>
                    <a:pt x="120828" y="23576"/>
                    <a:pt x="126649" y="47653"/>
                  </a:cubicBezTo>
                  <a:cubicBezTo>
                    <a:pt x="132470" y="71730"/>
                    <a:pt x="128501" y="119355"/>
                    <a:pt x="125061" y="144490"/>
                  </a:cubicBezTo>
                  <a:cubicBezTo>
                    <a:pt x="121621" y="169625"/>
                    <a:pt x="117917" y="187353"/>
                    <a:pt x="106011" y="198465"/>
                  </a:cubicBezTo>
                  <a:cubicBezTo>
                    <a:pt x="94105" y="209577"/>
                    <a:pt x="70028" y="215134"/>
                    <a:pt x="53624" y="211165"/>
                  </a:cubicBezTo>
                  <a:cubicBezTo>
                    <a:pt x="37220" y="207196"/>
                    <a:pt x="16317" y="193174"/>
                    <a:pt x="7586" y="174653"/>
                  </a:cubicBezTo>
                  <a:cubicBezTo>
                    <a:pt x="-1145" y="156132"/>
                    <a:pt x="-881" y="100040"/>
                    <a:pt x="1236" y="100040"/>
                  </a:cubicBezTo>
                  <a:cubicBezTo>
                    <a:pt x="3353" y="100040"/>
                    <a:pt x="9438" y="157984"/>
                    <a:pt x="20286" y="174653"/>
                  </a:cubicBezTo>
                  <a:cubicBezTo>
                    <a:pt x="31134" y="191322"/>
                    <a:pt x="50184" y="204551"/>
                    <a:pt x="66324" y="200053"/>
                  </a:cubicBezTo>
                  <a:cubicBezTo>
                    <a:pt x="82464" y="195555"/>
                    <a:pt x="108128" y="167244"/>
                    <a:pt x="117124" y="147665"/>
                  </a:cubicBezTo>
                  <a:cubicBezTo>
                    <a:pt x="126120" y="128086"/>
                    <a:pt x="117918" y="103745"/>
                    <a:pt x="120299" y="82578"/>
                  </a:cubicBezTo>
                  <a:cubicBezTo>
                    <a:pt x="122680" y="61411"/>
                    <a:pt x="131147" y="34423"/>
                    <a:pt x="131411" y="20665"/>
                  </a:cubicBezTo>
                  <a:cubicBezTo>
                    <a:pt x="131675" y="6907"/>
                    <a:pt x="140936" y="1351"/>
                    <a:pt x="121886" y="28"/>
                  </a:cubicBezTo>
                  <a:cubicBezTo>
                    <a:pt x="102836" y="-1295"/>
                    <a:pt x="17641" y="44478"/>
                    <a:pt x="12349" y="444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: 図形 1012">
              <a:extLst>
                <a:ext uri="{FF2B5EF4-FFF2-40B4-BE49-F238E27FC236}">
                  <a16:creationId xmlns:a16="http://schemas.microsoft.com/office/drawing/2014/main" id="{FE6F286C-3202-4254-A04A-4DCDDAC044A6}"/>
                </a:ext>
              </a:extLst>
            </p:cNvPr>
            <p:cNvSpPr/>
            <p:nvPr/>
          </p:nvSpPr>
          <p:spPr>
            <a:xfrm>
              <a:off x="4562438" y="6371711"/>
              <a:ext cx="154087" cy="108536"/>
            </a:xfrm>
            <a:custGeom>
              <a:avLst/>
              <a:gdLst>
                <a:gd name="connsiteX0" fmla="*/ 37 w 154087"/>
                <a:gd name="connsiteY0" fmla="*/ 62427 h 108536"/>
                <a:gd name="connsiteX1" fmla="*/ 117512 w 154087"/>
                <a:gd name="connsiteY1" fmla="*/ 514 h 108536"/>
                <a:gd name="connsiteX2" fmla="*/ 146087 w 154087"/>
                <a:gd name="connsiteY2" fmla="*/ 37027 h 108536"/>
                <a:gd name="connsiteX3" fmla="*/ 149262 w 154087"/>
                <a:gd name="connsiteY3" fmla="*/ 108464 h 108536"/>
                <a:gd name="connsiteX4" fmla="*/ 154025 w 154087"/>
                <a:gd name="connsiteY4" fmla="*/ 49727 h 108536"/>
                <a:gd name="connsiteX5" fmla="*/ 147675 w 154087"/>
                <a:gd name="connsiteY5" fmla="*/ 13214 h 108536"/>
                <a:gd name="connsiteX6" fmla="*/ 104812 w 154087"/>
                <a:gd name="connsiteY6" fmla="*/ 6864 h 108536"/>
                <a:gd name="connsiteX7" fmla="*/ 37 w 154087"/>
                <a:gd name="connsiteY7" fmla="*/ 62427 h 10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87" h="108536">
                  <a:moveTo>
                    <a:pt x="37" y="62427"/>
                  </a:moveTo>
                  <a:cubicBezTo>
                    <a:pt x="2154" y="61369"/>
                    <a:pt x="93170" y="4747"/>
                    <a:pt x="117512" y="514"/>
                  </a:cubicBezTo>
                  <a:cubicBezTo>
                    <a:pt x="141854" y="-3719"/>
                    <a:pt x="140795" y="19035"/>
                    <a:pt x="146087" y="37027"/>
                  </a:cubicBezTo>
                  <a:cubicBezTo>
                    <a:pt x="151379" y="55019"/>
                    <a:pt x="147939" y="106347"/>
                    <a:pt x="149262" y="108464"/>
                  </a:cubicBezTo>
                  <a:cubicBezTo>
                    <a:pt x="150585" y="110581"/>
                    <a:pt x="154289" y="65602"/>
                    <a:pt x="154025" y="49727"/>
                  </a:cubicBezTo>
                  <a:cubicBezTo>
                    <a:pt x="153761" y="33852"/>
                    <a:pt x="155877" y="20358"/>
                    <a:pt x="147675" y="13214"/>
                  </a:cubicBezTo>
                  <a:cubicBezTo>
                    <a:pt x="139473" y="6070"/>
                    <a:pt x="124391" y="-15"/>
                    <a:pt x="104812" y="6864"/>
                  </a:cubicBezTo>
                  <a:cubicBezTo>
                    <a:pt x="85233" y="13743"/>
                    <a:pt x="-2080" y="63485"/>
                    <a:pt x="37" y="624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: 図形 1013">
              <a:extLst>
                <a:ext uri="{FF2B5EF4-FFF2-40B4-BE49-F238E27FC236}">
                  <a16:creationId xmlns:a16="http://schemas.microsoft.com/office/drawing/2014/main" id="{02B579CB-7825-4ED7-91F0-DF40B3AA9AA3}"/>
                </a:ext>
              </a:extLst>
            </p:cNvPr>
            <p:cNvSpPr/>
            <p:nvPr/>
          </p:nvSpPr>
          <p:spPr>
            <a:xfrm>
              <a:off x="4606995" y="6401234"/>
              <a:ext cx="106581" cy="72983"/>
            </a:xfrm>
            <a:custGeom>
              <a:avLst/>
              <a:gdLst>
                <a:gd name="connsiteX0" fmla="*/ 3105 w 106581"/>
                <a:gd name="connsiteY0" fmla="*/ 72591 h 72983"/>
                <a:gd name="connsiteX1" fmla="*/ 106293 w 106581"/>
                <a:gd name="connsiteY1" fmla="*/ 1154 h 72983"/>
                <a:gd name="connsiteX2" fmla="*/ 33268 w 106581"/>
                <a:gd name="connsiteY2" fmla="*/ 29729 h 72983"/>
                <a:gd name="connsiteX3" fmla="*/ 3105 w 106581"/>
                <a:gd name="connsiteY3" fmla="*/ 72591 h 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81" h="72983">
                  <a:moveTo>
                    <a:pt x="3105" y="72591"/>
                  </a:moveTo>
                  <a:cubicBezTo>
                    <a:pt x="15276" y="67829"/>
                    <a:pt x="101266" y="8298"/>
                    <a:pt x="106293" y="1154"/>
                  </a:cubicBezTo>
                  <a:cubicBezTo>
                    <a:pt x="111320" y="-5990"/>
                    <a:pt x="49143" y="22056"/>
                    <a:pt x="33268" y="29729"/>
                  </a:cubicBezTo>
                  <a:cubicBezTo>
                    <a:pt x="17393" y="37402"/>
                    <a:pt x="-9066" y="77353"/>
                    <a:pt x="3105" y="725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: 図形 1014">
              <a:extLst>
                <a:ext uri="{FF2B5EF4-FFF2-40B4-BE49-F238E27FC236}">
                  <a16:creationId xmlns:a16="http://schemas.microsoft.com/office/drawing/2014/main" id="{3D03FA8B-7E2B-497F-B93B-6F8915AEFA16}"/>
                </a:ext>
              </a:extLst>
            </p:cNvPr>
            <p:cNvSpPr/>
            <p:nvPr/>
          </p:nvSpPr>
          <p:spPr>
            <a:xfrm>
              <a:off x="4502110" y="5600407"/>
              <a:ext cx="267400" cy="687717"/>
            </a:xfrm>
            <a:custGeom>
              <a:avLst/>
              <a:gdLst>
                <a:gd name="connsiteX0" fmla="*/ 265153 w 267400"/>
                <a:gd name="connsiteY0" fmla="*/ 5056 h 687717"/>
                <a:gd name="connsiteX1" fmla="*/ 82590 w 267400"/>
                <a:gd name="connsiteY1" fmla="*/ 584493 h 687717"/>
                <a:gd name="connsiteX2" fmla="*/ 40 w 267400"/>
                <a:gd name="connsiteY2" fmla="*/ 687681 h 687717"/>
                <a:gd name="connsiteX3" fmla="*/ 73065 w 267400"/>
                <a:gd name="connsiteY3" fmla="*/ 592431 h 687717"/>
                <a:gd name="connsiteX4" fmla="*/ 176253 w 267400"/>
                <a:gd name="connsiteY4" fmla="*/ 317793 h 687717"/>
                <a:gd name="connsiteX5" fmla="*/ 265153 w 267400"/>
                <a:gd name="connsiteY5" fmla="*/ 5056 h 68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00" h="687717">
                  <a:moveTo>
                    <a:pt x="265153" y="5056"/>
                  </a:moveTo>
                  <a:cubicBezTo>
                    <a:pt x="249543" y="49506"/>
                    <a:pt x="126775" y="470722"/>
                    <a:pt x="82590" y="584493"/>
                  </a:cubicBezTo>
                  <a:cubicBezTo>
                    <a:pt x="38405" y="698264"/>
                    <a:pt x="1627" y="686358"/>
                    <a:pt x="40" y="687681"/>
                  </a:cubicBezTo>
                  <a:cubicBezTo>
                    <a:pt x="-1547" y="689004"/>
                    <a:pt x="43696" y="654079"/>
                    <a:pt x="73065" y="592431"/>
                  </a:cubicBezTo>
                  <a:cubicBezTo>
                    <a:pt x="102434" y="530783"/>
                    <a:pt x="141328" y="414366"/>
                    <a:pt x="176253" y="317793"/>
                  </a:cubicBezTo>
                  <a:cubicBezTo>
                    <a:pt x="211178" y="221220"/>
                    <a:pt x="280763" y="-39394"/>
                    <a:pt x="265153" y="50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: 図形 1015">
              <a:extLst>
                <a:ext uri="{FF2B5EF4-FFF2-40B4-BE49-F238E27FC236}">
                  <a16:creationId xmlns:a16="http://schemas.microsoft.com/office/drawing/2014/main" id="{E682D367-B2C4-47B7-A865-76ACCF29E79F}"/>
                </a:ext>
              </a:extLst>
            </p:cNvPr>
            <p:cNvSpPr/>
            <p:nvPr/>
          </p:nvSpPr>
          <p:spPr>
            <a:xfrm>
              <a:off x="4440616" y="5791853"/>
              <a:ext cx="197414" cy="459796"/>
            </a:xfrm>
            <a:custGeom>
              <a:avLst/>
              <a:gdLst>
                <a:gd name="connsiteX0" fmla="*/ 196472 w 197414"/>
                <a:gd name="connsiteY0" fmla="*/ 935 h 459796"/>
                <a:gd name="connsiteX1" fmla="*/ 37722 w 197414"/>
                <a:gd name="connsiteY1" fmla="*/ 388285 h 459796"/>
                <a:gd name="connsiteX2" fmla="*/ 1209 w 197414"/>
                <a:gd name="connsiteY2" fmla="*/ 459722 h 459796"/>
                <a:gd name="connsiteX3" fmla="*/ 66297 w 197414"/>
                <a:gd name="connsiteY3" fmla="*/ 399397 h 459796"/>
                <a:gd name="connsiteX4" fmla="*/ 101222 w 197414"/>
                <a:gd name="connsiteY4" fmla="*/ 283510 h 459796"/>
                <a:gd name="connsiteX5" fmla="*/ 196472 w 197414"/>
                <a:gd name="connsiteY5" fmla="*/ 935 h 45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14" h="459796">
                  <a:moveTo>
                    <a:pt x="196472" y="935"/>
                  </a:moveTo>
                  <a:cubicBezTo>
                    <a:pt x="185889" y="18398"/>
                    <a:pt x="70266" y="311820"/>
                    <a:pt x="37722" y="388285"/>
                  </a:cubicBezTo>
                  <a:cubicBezTo>
                    <a:pt x="5178" y="464750"/>
                    <a:pt x="-3554" y="457870"/>
                    <a:pt x="1209" y="459722"/>
                  </a:cubicBezTo>
                  <a:cubicBezTo>
                    <a:pt x="5972" y="461574"/>
                    <a:pt x="49628" y="428766"/>
                    <a:pt x="66297" y="399397"/>
                  </a:cubicBezTo>
                  <a:cubicBezTo>
                    <a:pt x="82966" y="370028"/>
                    <a:pt x="76880" y="351508"/>
                    <a:pt x="101222" y="283510"/>
                  </a:cubicBezTo>
                  <a:cubicBezTo>
                    <a:pt x="125564" y="215512"/>
                    <a:pt x="207055" y="-16528"/>
                    <a:pt x="196472" y="9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: 図形 1016">
              <a:extLst>
                <a:ext uri="{FF2B5EF4-FFF2-40B4-BE49-F238E27FC236}">
                  <a16:creationId xmlns:a16="http://schemas.microsoft.com/office/drawing/2014/main" id="{6545E83F-B282-4595-A488-50EF048ACBE6}"/>
                </a:ext>
              </a:extLst>
            </p:cNvPr>
            <p:cNvSpPr/>
            <p:nvPr/>
          </p:nvSpPr>
          <p:spPr>
            <a:xfrm>
              <a:off x="4648219" y="5586920"/>
              <a:ext cx="100627" cy="236335"/>
            </a:xfrm>
            <a:custGeom>
              <a:avLst/>
              <a:gdLst>
                <a:gd name="connsiteX0" fmla="*/ 98406 w 100627"/>
                <a:gd name="connsiteY0" fmla="*/ 2668 h 236335"/>
                <a:gd name="connsiteX1" fmla="*/ 12681 w 100627"/>
                <a:gd name="connsiteY1" fmla="*/ 223330 h 236335"/>
                <a:gd name="connsiteX2" fmla="*/ 6331 w 100627"/>
                <a:gd name="connsiteY2" fmla="*/ 199518 h 236335"/>
                <a:gd name="connsiteX3" fmla="*/ 69831 w 100627"/>
                <a:gd name="connsiteY3" fmla="*/ 107443 h 236335"/>
                <a:gd name="connsiteX4" fmla="*/ 98406 w 100627"/>
                <a:gd name="connsiteY4" fmla="*/ 2668 h 2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27" h="236335">
                  <a:moveTo>
                    <a:pt x="98406" y="2668"/>
                  </a:moveTo>
                  <a:cubicBezTo>
                    <a:pt x="88881" y="21983"/>
                    <a:pt x="28027" y="190522"/>
                    <a:pt x="12681" y="223330"/>
                  </a:cubicBezTo>
                  <a:cubicBezTo>
                    <a:pt x="-2665" y="256138"/>
                    <a:pt x="-3194" y="218833"/>
                    <a:pt x="6331" y="199518"/>
                  </a:cubicBezTo>
                  <a:cubicBezTo>
                    <a:pt x="15856" y="180203"/>
                    <a:pt x="55014" y="140781"/>
                    <a:pt x="69831" y="107443"/>
                  </a:cubicBezTo>
                  <a:cubicBezTo>
                    <a:pt x="84648" y="74106"/>
                    <a:pt x="107931" y="-16647"/>
                    <a:pt x="98406" y="26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: 図形 1017">
              <a:extLst>
                <a:ext uri="{FF2B5EF4-FFF2-40B4-BE49-F238E27FC236}">
                  <a16:creationId xmlns:a16="http://schemas.microsoft.com/office/drawing/2014/main" id="{70A8A335-6706-4F15-B38F-23A295C03463}"/>
                </a:ext>
              </a:extLst>
            </p:cNvPr>
            <p:cNvSpPr/>
            <p:nvPr/>
          </p:nvSpPr>
          <p:spPr>
            <a:xfrm>
              <a:off x="4409978" y="6220933"/>
              <a:ext cx="156680" cy="104862"/>
            </a:xfrm>
            <a:custGeom>
              <a:avLst/>
              <a:gdLst>
                <a:gd name="connsiteX0" fmla="*/ 97 w 156680"/>
                <a:gd name="connsiteY0" fmla="*/ 480 h 104862"/>
                <a:gd name="connsiteX1" fmla="*/ 128685 w 156680"/>
                <a:gd name="connsiteY1" fmla="*/ 94142 h 104862"/>
                <a:gd name="connsiteX2" fmla="*/ 155672 w 156680"/>
                <a:gd name="connsiteY2" fmla="*/ 98905 h 104862"/>
                <a:gd name="connsiteX3" fmla="*/ 108047 w 156680"/>
                <a:gd name="connsiteY3" fmla="*/ 59217 h 104862"/>
                <a:gd name="connsiteX4" fmla="*/ 97 w 156680"/>
                <a:gd name="connsiteY4" fmla="*/ 480 h 1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80" h="104862">
                  <a:moveTo>
                    <a:pt x="97" y="480"/>
                  </a:moveTo>
                  <a:cubicBezTo>
                    <a:pt x="3537" y="6301"/>
                    <a:pt x="102756" y="77738"/>
                    <a:pt x="128685" y="94142"/>
                  </a:cubicBezTo>
                  <a:cubicBezTo>
                    <a:pt x="154614" y="110546"/>
                    <a:pt x="159112" y="104726"/>
                    <a:pt x="155672" y="98905"/>
                  </a:cubicBezTo>
                  <a:cubicBezTo>
                    <a:pt x="152232" y="93084"/>
                    <a:pt x="130537" y="75092"/>
                    <a:pt x="108047" y="59217"/>
                  </a:cubicBezTo>
                  <a:cubicBezTo>
                    <a:pt x="85557" y="43342"/>
                    <a:pt x="-3343" y="-5341"/>
                    <a:pt x="97" y="4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: 図形 1018">
              <a:extLst>
                <a:ext uri="{FF2B5EF4-FFF2-40B4-BE49-F238E27FC236}">
                  <a16:creationId xmlns:a16="http://schemas.microsoft.com/office/drawing/2014/main" id="{577AC5DA-5D17-4B30-804D-341FA192AE16}"/>
                </a:ext>
              </a:extLst>
            </p:cNvPr>
            <p:cNvSpPr/>
            <p:nvPr/>
          </p:nvSpPr>
          <p:spPr>
            <a:xfrm>
              <a:off x="4494479" y="6328728"/>
              <a:ext cx="79112" cy="79337"/>
            </a:xfrm>
            <a:custGeom>
              <a:avLst/>
              <a:gdLst>
                <a:gd name="connsiteX0" fmla="*/ 79109 w 79112"/>
                <a:gd name="connsiteY0" fmla="*/ 635 h 79337"/>
                <a:gd name="connsiteX1" fmla="*/ 7671 w 79112"/>
                <a:gd name="connsiteY1" fmla="*/ 43497 h 79337"/>
                <a:gd name="connsiteX2" fmla="*/ 4496 w 79112"/>
                <a:gd name="connsiteY2" fmla="*/ 78422 h 79337"/>
                <a:gd name="connsiteX3" fmla="*/ 79109 w 79112"/>
                <a:gd name="connsiteY3" fmla="*/ 635 h 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79337">
                  <a:moveTo>
                    <a:pt x="79109" y="635"/>
                  </a:moveTo>
                  <a:cubicBezTo>
                    <a:pt x="79638" y="-5186"/>
                    <a:pt x="20106" y="30533"/>
                    <a:pt x="7671" y="43497"/>
                  </a:cubicBezTo>
                  <a:cubicBezTo>
                    <a:pt x="-4764" y="56461"/>
                    <a:pt x="792" y="84772"/>
                    <a:pt x="4496" y="78422"/>
                  </a:cubicBezTo>
                  <a:cubicBezTo>
                    <a:pt x="8200" y="72072"/>
                    <a:pt x="78580" y="6456"/>
                    <a:pt x="79109" y="6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: 図形 1019">
              <a:extLst>
                <a:ext uri="{FF2B5EF4-FFF2-40B4-BE49-F238E27FC236}">
                  <a16:creationId xmlns:a16="http://schemas.microsoft.com/office/drawing/2014/main" id="{3F34A947-12FB-40B3-907A-979280201084}"/>
                </a:ext>
              </a:extLst>
            </p:cNvPr>
            <p:cNvSpPr/>
            <p:nvPr/>
          </p:nvSpPr>
          <p:spPr>
            <a:xfrm>
              <a:off x="4535387" y="6334125"/>
              <a:ext cx="38201" cy="77986"/>
            </a:xfrm>
            <a:custGeom>
              <a:avLst/>
              <a:gdLst>
                <a:gd name="connsiteX0" fmla="*/ 38201 w 38201"/>
                <a:gd name="connsiteY0" fmla="*/ 0 h 77986"/>
                <a:gd name="connsiteX1" fmla="*/ 101 w 38201"/>
                <a:gd name="connsiteY1" fmla="*/ 77788 h 77986"/>
                <a:gd name="connsiteX2" fmla="*/ 38201 w 38201"/>
                <a:gd name="connsiteY2" fmla="*/ 0 h 7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01" h="77986">
                  <a:moveTo>
                    <a:pt x="38201" y="0"/>
                  </a:moveTo>
                  <a:lnTo>
                    <a:pt x="101" y="77788"/>
                  </a:lnTo>
                  <a:cubicBezTo>
                    <a:pt x="-2280" y="82550"/>
                    <a:pt x="38201" y="0"/>
                    <a:pt x="38201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: 図形 1020">
              <a:extLst>
                <a:ext uri="{FF2B5EF4-FFF2-40B4-BE49-F238E27FC236}">
                  <a16:creationId xmlns:a16="http://schemas.microsoft.com/office/drawing/2014/main" id="{DE404D8B-46EE-4149-BC76-0CEE579C8D0B}"/>
                </a:ext>
              </a:extLst>
            </p:cNvPr>
            <p:cNvSpPr/>
            <p:nvPr/>
          </p:nvSpPr>
          <p:spPr>
            <a:xfrm>
              <a:off x="4532224" y="6297366"/>
              <a:ext cx="65188" cy="128948"/>
            </a:xfrm>
            <a:custGeom>
              <a:avLst/>
              <a:gdLst>
                <a:gd name="connsiteX0" fmla="*/ 65176 w 65188"/>
                <a:gd name="connsiteY0" fmla="*/ 247 h 128948"/>
                <a:gd name="connsiteX1" fmla="*/ 17551 w 65188"/>
                <a:gd name="connsiteY1" fmla="*/ 122484 h 128948"/>
                <a:gd name="connsiteX2" fmla="*/ 89 w 65188"/>
                <a:gd name="connsiteY2" fmla="*/ 109784 h 128948"/>
                <a:gd name="connsiteX3" fmla="*/ 12789 w 65188"/>
                <a:gd name="connsiteY3" fmla="*/ 90734 h 128948"/>
                <a:gd name="connsiteX4" fmla="*/ 65176 w 65188"/>
                <a:gd name="connsiteY4" fmla="*/ 247 h 12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8" h="128948">
                  <a:moveTo>
                    <a:pt x="65176" y="247"/>
                  </a:moveTo>
                  <a:cubicBezTo>
                    <a:pt x="65970" y="5539"/>
                    <a:pt x="28399" y="104228"/>
                    <a:pt x="17551" y="122484"/>
                  </a:cubicBezTo>
                  <a:cubicBezTo>
                    <a:pt x="6703" y="140740"/>
                    <a:pt x="883" y="115076"/>
                    <a:pt x="89" y="109784"/>
                  </a:cubicBezTo>
                  <a:cubicBezTo>
                    <a:pt x="-705" y="104492"/>
                    <a:pt x="3793" y="105286"/>
                    <a:pt x="12789" y="90734"/>
                  </a:cubicBezTo>
                  <a:cubicBezTo>
                    <a:pt x="21785" y="76182"/>
                    <a:pt x="64382" y="-5045"/>
                    <a:pt x="65176" y="2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: 図形 1021">
              <a:extLst>
                <a:ext uri="{FF2B5EF4-FFF2-40B4-BE49-F238E27FC236}">
                  <a16:creationId xmlns:a16="http://schemas.microsoft.com/office/drawing/2014/main" id="{7605FD18-5B8F-46CE-9C78-C376B8699AEE}"/>
                </a:ext>
              </a:extLst>
            </p:cNvPr>
            <p:cNvSpPr/>
            <p:nvPr/>
          </p:nvSpPr>
          <p:spPr>
            <a:xfrm>
              <a:off x="4359116" y="6224717"/>
              <a:ext cx="79016" cy="87798"/>
            </a:xfrm>
            <a:custGeom>
              <a:avLst/>
              <a:gdLst>
                <a:gd name="connsiteX0" fmla="*/ 159 w 79016"/>
                <a:gd name="connsiteY0" fmla="*/ 87183 h 87798"/>
                <a:gd name="connsiteX1" fmla="*/ 65247 w 79016"/>
                <a:gd name="connsiteY1" fmla="*/ 39558 h 87798"/>
                <a:gd name="connsiteX2" fmla="*/ 77947 w 79016"/>
                <a:gd name="connsiteY2" fmla="*/ 9396 h 87798"/>
                <a:gd name="connsiteX3" fmla="*/ 47784 w 79016"/>
                <a:gd name="connsiteY3" fmla="*/ 3046 h 87798"/>
                <a:gd name="connsiteX4" fmla="*/ 159 w 79016"/>
                <a:gd name="connsiteY4" fmla="*/ 87183 h 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16" h="87798">
                  <a:moveTo>
                    <a:pt x="159" y="87183"/>
                  </a:moveTo>
                  <a:cubicBezTo>
                    <a:pt x="3069" y="93268"/>
                    <a:pt x="52282" y="52522"/>
                    <a:pt x="65247" y="39558"/>
                  </a:cubicBezTo>
                  <a:cubicBezTo>
                    <a:pt x="78212" y="26594"/>
                    <a:pt x="80857" y="15481"/>
                    <a:pt x="77947" y="9396"/>
                  </a:cubicBezTo>
                  <a:cubicBezTo>
                    <a:pt x="75037" y="3311"/>
                    <a:pt x="60484" y="-4362"/>
                    <a:pt x="47784" y="3046"/>
                  </a:cubicBezTo>
                  <a:cubicBezTo>
                    <a:pt x="35084" y="10454"/>
                    <a:pt x="-2751" y="81098"/>
                    <a:pt x="159" y="871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: 図形 1022">
              <a:extLst>
                <a:ext uri="{FF2B5EF4-FFF2-40B4-BE49-F238E27FC236}">
                  <a16:creationId xmlns:a16="http://schemas.microsoft.com/office/drawing/2014/main" id="{40D772A9-02D5-419D-B474-E245DCC4EABE}"/>
                </a:ext>
              </a:extLst>
            </p:cNvPr>
            <p:cNvSpPr/>
            <p:nvPr/>
          </p:nvSpPr>
          <p:spPr>
            <a:xfrm>
              <a:off x="4363880" y="6303962"/>
              <a:ext cx="112585" cy="135439"/>
            </a:xfrm>
            <a:custGeom>
              <a:avLst/>
              <a:gdLst>
                <a:gd name="connsiteX0" fmla="*/ 158 w 112585"/>
                <a:gd name="connsiteY0" fmla="*/ 1 h 135439"/>
                <a:gd name="connsiteX1" fmla="*/ 82708 w 112585"/>
                <a:gd name="connsiteY1" fmla="*/ 63501 h 135439"/>
                <a:gd name="connsiteX2" fmla="*/ 89058 w 112585"/>
                <a:gd name="connsiteY2" fmla="*/ 134938 h 135439"/>
                <a:gd name="connsiteX3" fmla="*/ 103345 w 112585"/>
                <a:gd name="connsiteY3" fmla="*/ 93663 h 135439"/>
                <a:gd name="connsiteX4" fmla="*/ 106520 w 112585"/>
                <a:gd name="connsiteY4" fmla="*/ 61913 h 135439"/>
                <a:gd name="connsiteX5" fmla="*/ 158 w 112585"/>
                <a:gd name="connsiteY5" fmla="*/ 1 h 13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85" h="135439">
                  <a:moveTo>
                    <a:pt x="158" y="1"/>
                  </a:moveTo>
                  <a:cubicBezTo>
                    <a:pt x="-3811" y="266"/>
                    <a:pt x="67891" y="41012"/>
                    <a:pt x="82708" y="63501"/>
                  </a:cubicBezTo>
                  <a:cubicBezTo>
                    <a:pt x="97525" y="85990"/>
                    <a:pt x="85619" y="129911"/>
                    <a:pt x="89058" y="134938"/>
                  </a:cubicBezTo>
                  <a:cubicBezTo>
                    <a:pt x="92497" y="139965"/>
                    <a:pt x="100435" y="105834"/>
                    <a:pt x="103345" y="93663"/>
                  </a:cubicBezTo>
                  <a:cubicBezTo>
                    <a:pt x="106255" y="81492"/>
                    <a:pt x="120543" y="77788"/>
                    <a:pt x="106520" y="61913"/>
                  </a:cubicBezTo>
                  <a:cubicBezTo>
                    <a:pt x="92497" y="46038"/>
                    <a:pt x="4127" y="-264"/>
                    <a:pt x="158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047417C1-C2D9-4826-A320-DBF2DA670F2B}"/>
                </a:ext>
              </a:extLst>
            </p:cNvPr>
            <p:cNvSpPr/>
            <p:nvPr/>
          </p:nvSpPr>
          <p:spPr>
            <a:xfrm>
              <a:off x="4284165" y="6270158"/>
              <a:ext cx="84751" cy="149144"/>
            </a:xfrm>
            <a:custGeom>
              <a:avLst/>
              <a:gdLst>
                <a:gd name="connsiteX0" fmla="*/ 84635 w 84751"/>
                <a:gd name="connsiteY0" fmla="*/ 467 h 149144"/>
                <a:gd name="connsiteX1" fmla="*/ 3673 w 84751"/>
                <a:gd name="connsiteY1" fmla="*/ 144930 h 149144"/>
                <a:gd name="connsiteX2" fmla="*/ 21135 w 84751"/>
                <a:gd name="connsiteY2" fmla="*/ 100480 h 149144"/>
                <a:gd name="connsiteX3" fmla="*/ 84635 w 84751"/>
                <a:gd name="connsiteY3" fmla="*/ 467 h 14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51" h="149144">
                  <a:moveTo>
                    <a:pt x="84635" y="467"/>
                  </a:moveTo>
                  <a:cubicBezTo>
                    <a:pt x="81725" y="7875"/>
                    <a:pt x="14256" y="128261"/>
                    <a:pt x="3673" y="144930"/>
                  </a:cubicBezTo>
                  <a:cubicBezTo>
                    <a:pt x="-6910" y="161599"/>
                    <a:pt x="7377" y="125086"/>
                    <a:pt x="21135" y="100480"/>
                  </a:cubicBezTo>
                  <a:cubicBezTo>
                    <a:pt x="34893" y="75874"/>
                    <a:pt x="87545" y="-6941"/>
                    <a:pt x="84635" y="4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E4C8C0F0-7356-4F3D-8DC7-2AC605A602DC}"/>
                </a:ext>
              </a:extLst>
            </p:cNvPr>
            <p:cNvSpPr/>
            <p:nvPr/>
          </p:nvSpPr>
          <p:spPr>
            <a:xfrm>
              <a:off x="4312797" y="6337586"/>
              <a:ext cx="138553" cy="92111"/>
            </a:xfrm>
            <a:custGeom>
              <a:avLst/>
              <a:gdLst>
                <a:gd name="connsiteX0" fmla="*/ 441 w 138553"/>
                <a:gd name="connsiteY0" fmla="*/ 91789 h 92111"/>
                <a:gd name="connsiteX1" fmla="*/ 73466 w 138553"/>
                <a:gd name="connsiteY1" fmla="*/ 1302 h 92111"/>
                <a:gd name="connsiteX2" fmla="*/ 138553 w 138553"/>
                <a:gd name="connsiteY2" fmla="*/ 36227 h 92111"/>
                <a:gd name="connsiteX3" fmla="*/ 73466 w 138553"/>
                <a:gd name="connsiteY3" fmla="*/ 7652 h 92111"/>
                <a:gd name="connsiteX4" fmla="*/ 43303 w 138553"/>
                <a:gd name="connsiteY4" fmla="*/ 31464 h 92111"/>
                <a:gd name="connsiteX5" fmla="*/ 441 w 138553"/>
                <a:gd name="connsiteY5" fmla="*/ 91789 h 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53" h="92111">
                  <a:moveTo>
                    <a:pt x="441" y="91789"/>
                  </a:moveTo>
                  <a:cubicBezTo>
                    <a:pt x="5468" y="86762"/>
                    <a:pt x="50447" y="10562"/>
                    <a:pt x="73466" y="1302"/>
                  </a:cubicBezTo>
                  <a:cubicBezTo>
                    <a:pt x="96485" y="-7958"/>
                    <a:pt x="138553" y="35169"/>
                    <a:pt x="138553" y="36227"/>
                  </a:cubicBezTo>
                  <a:cubicBezTo>
                    <a:pt x="138553" y="37285"/>
                    <a:pt x="89341" y="8446"/>
                    <a:pt x="73466" y="7652"/>
                  </a:cubicBezTo>
                  <a:cubicBezTo>
                    <a:pt x="57591" y="6858"/>
                    <a:pt x="51770" y="21410"/>
                    <a:pt x="43303" y="31464"/>
                  </a:cubicBezTo>
                  <a:cubicBezTo>
                    <a:pt x="34836" y="41518"/>
                    <a:pt x="-4586" y="96816"/>
                    <a:pt x="441" y="917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D627813B-AD17-48D8-B761-C82F6DFF2A95}"/>
                </a:ext>
              </a:extLst>
            </p:cNvPr>
            <p:cNvSpPr/>
            <p:nvPr/>
          </p:nvSpPr>
          <p:spPr>
            <a:xfrm>
              <a:off x="4197735" y="6407689"/>
              <a:ext cx="314322" cy="131224"/>
            </a:xfrm>
            <a:custGeom>
              <a:avLst/>
              <a:gdLst>
                <a:gd name="connsiteX0" fmla="*/ 1203 w 314322"/>
                <a:gd name="connsiteY0" fmla="*/ 121699 h 131224"/>
                <a:gd name="connsiteX1" fmla="*/ 36128 w 314322"/>
                <a:gd name="connsiteY1" fmla="*/ 59786 h 131224"/>
                <a:gd name="connsiteX2" fmla="*/ 107565 w 314322"/>
                <a:gd name="connsiteY2" fmla="*/ 66136 h 131224"/>
                <a:gd name="connsiteX3" fmla="*/ 247265 w 314322"/>
                <a:gd name="connsiteY3" fmla="*/ 112174 h 131224"/>
                <a:gd name="connsiteX4" fmla="*/ 299653 w 314322"/>
                <a:gd name="connsiteY4" fmla="*/ 131224 h 131224"/>
                <a:gd name="connsiteX5" fmla="*/ 298065 w 314322"/>
                <a:gd name="connsiteY5" fmla="*/ 112174 h 131224"/>
                <a:gd name="connsiteX6" fmla="*/ 115503 w 314322"/>
                <a:gd name="connsiteY6" fmla="*/ 24861 h 131224"/>
                <a:gd name="connsiteX7" fmla="*/ 53590 w 314322"/>
                <a:gd name="connsiteY7" fmla="*/ 5811 h 131224"/>
                <a:gd name="connsiteX8" fmla="*/ 279015 w 314322"/>
                <a:gd name="connsiteY8" fmla="*/ 113761 h 131224"/>
                <a:gd name="connsiteX9" fmla="*/ 228215 w 314322"/>
                <a:gd name="connsiteY9" fmla="*/ 116936 h 131224"/>
                <a:gd name="connsiteX10" fmla="*/ 77403 w 314322"/>
                <a:gd name="connsiteY10" fmla="*/ 69311 h 131224"/>
                <a:gd name="connsiteX11" fmla="*/ 1203 w 314322"/>
                <a:gd name="connsiteY11" fmla="*/ 121699 h 1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22" h="131224">
                  <a:moveTo>
                    <a:pt x="1203" y="121699"/>
                  </a:moveTo>
                  <a:cubicBezTo>
                    <a:pt x="-5676" y="120112"/>
                    <a:pt x="18401" y="69046"/>
                    <a:pt x="36128" y="59786"/>
                  </a:cubicBezTo>
                  <a:cubicBezTo>
                    <a:pt x="53855" y="50526"/>
                    <a:pt x="72376" y="57405"/>
                    <a:pt x="107565" y="66136"/>
                  </a:cubicBezTo>
                  <a:cubicBezTo>
                    <a:pt x="142754" y="74867"/>
                    <a:pt x="215250" y="101326"/>
                    <a:pt x="247265" y="112174"/>
                  </a:cubicBezTo>
                  <a:cubicBezTo>
                    <a:pt x="279280" y="123022"/>
                    <a:pt x="291186" y="131224"/>
                    <a:pt x="299653" y="131224"/>
                  </a:cubicBezTo>
                  <a:cubicBezTo>
                    <a:pt x="308120" y="131224"/>
                    <a:pt x="328757" y="129901"/>
                    <a:pt x="298065" y="112174"/>
                  </a:cubicBezTo>
                  <a:cubicBezTo>
                    <a:pt x="267373" y="94447"/>
                    <a:pt x="156249" y="42588"/>
                    <a:pt x="115503" y="24861"/>
                  </a:cubicBezTo>
                  <a:cubicBezTo>
                    <a:pt x="74757" y="7134"/>
                    <a:pt x="26338" y="-9006"/>
                    <a:pt x="53590" y="5811"/>
                  </a:cubicBezTo>
                  <a:cubicBezTo>
                    <a:pt x="80842" y="20628"/>
                    <a:pt x="249911" y="95240"/>
                    <a:pt x="279015" y="113761"/>
                  </a:cubicBezTo>
                  <a:cubicBezTo>
                    <a:pt x="308119" y="132282"/>
                    <a:pt x="261817" y="124344"/>
                    <a:pt x="228215" y="116936"/>
                  </a:cubicBezTo>
                  <a:cubicBezTo>
                    <a:pt x="194613" y="109528"/>
                    <a:pt x="113915" y="72221"/>
                    <a:pt x="77403" y="69311"/>
                  </a:cubicBezTo>
                  <a:cubicBezTo>
                    <a:pt x="40891" y="66401"/>
                    <a:pt x="8082" y="123286"/>
                    <a:pt x="1203" y="1216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FFD079CB-8ADF-4FDE-903C-3976CFE0463A}"/>
                </a:ext>
              </a:extLst>
            </p:cNvPr>
            <p:cNvSpPr/>
            <p:nvPr/>
          </p:nvSpPr>
          <p:spPr>
            <a:xfrm>
              <a:off x="4025900" y="6413460"/>
              <a:ext cx="243563" cy="130215"/>
            </a:xfrm>
            <a:custGeom>
              <a:avLst/>
              <a:gdLst>
                <a:gd name="connsiteX0" fmla="*/ 0 w 243563"/>
                <a:gd name="connsiteY0" fmla="*/ 130215 h 130215"/>
                <a:gd name="connsiteX1" fmla="*/ 220663 w 243563"/>
                <a:gd name="connsiteY1" fmla="*/ 52428 h 130215"/>
                <a:gd name="connsiteX2" fmla="*/ 230188 w 243563"/>
                <a:gd name="connsiteY2" fmla="*/ 19090 h 130215"/>
                <a:gd name="connsiteX3" fmla="*/ 163513 w 243563"/>
                <a:gd name="connsiteY3" fmla="*/ 40 h 130215"/>
                <a:gd name="connsiteX4" fmla="*/ 206375 w 243563"/>
                <a:gd name="connsiteY4" fmla="*/ 23853 h 130215"/>
                <a:gd name="connsiteX5" fmla="*/ 171450 w 243563"/>
                <a:gd name="connsiteY5" fmla="*/ 41315 h 130215"/>
                <a:gd name="connsiteX6" fmla="*/ 0 w 243563"/>
                <a:gd name="connsiteY6" fmla="*/ 130215 h 13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563" h="130215">
                  <a:moveTo>
                    <a:pt x="0" y="130215"/>
                  </a:moveTo>
                  <a:cubicBezTo>
                    <a:pt x="91149" y="100582"/>
                    <a:pt x="182298" y="70949"/>
                    <a:pt x="220663" y="52428"/>
                  </a:cubicBezTo>
                  <a:cubicBezTo>
                    <a:pt x="259028" y="33907"/>
                    <a:pt x="239713" y="27821"/>
                    <a:pt x="230188" y="19090"/>
                  </a:cubicBezTo>
                  <a:cubicBezTo>
                    <a:pt x="220663" y="10359"/>
                    <a:pt x="167482" y="-754"/>
                    <a:pt x="163513" y="40"/>
                  </a:cubicBezTo>
                  <a:cubicBezTo>
                    <a:pt x="159544" y="834"/>
                    <a:pt x="205052" y="16974"/>
                    <a:pt x="206375" y="23853"/>
                  </a:cubicBezTo>
                  <a:cubicBezTo>
                    <a:pt x="207698" y="30732"/>
                    <a:pt x="171450" y="41315"/>
                    <a:pt x="171450" y="41315"/>
                  </a:cubicBezTo>
                  <a:lnTo>
                    <a:pt x="0" y="130215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74259C35-C5B0-4B86-895F-7D366AD3736F}"/>
                </a:ext>
              </a:extLst>
            </p:cNvPr>
            <p:cNvSpPr/>
            <p:nvPr/>
          </p:nvSpPr>
          <p:spPr>
            <a:xfrm>
              <a:off x="4025006" y="6406712"/>
              <a:ext cx="169885" cy="137382"/>
            </a:xfrm>
            <a:custGeom>
              <a:avLst/>
              <a:gdLst>
                <a:gd name="connsiteX0" fmla="*/ 4069 w 169885"/>
                <a:gd name="connsiteY0" fmla="*/ 136963 h 137382"/>
                <a:gd name="connsiteX1" fmla="*/ 169169 w 169885"/>
                <a:gd name="connsiteY1" fmla="*/ 3613 h 137382"/>
                <a:gd name="connsiteX2" fmla="*/ 61219 w 169885"/>
                <a:gd name="connsiteY2" fmla="*/ 44888 h 137382"/>
                <a:gd name="connsiteX3" fmla="*/ 4069 w 169885"/>
                <a:gd name="connsiteY3" fmla="*/ 136963 h 13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85" h="137382">
                  <a:moveTo>
                    <a:pt x="4069" y="136963"/>
                  </a:moveTo>
                  <a:cubicBezTo>
                    <a:pt x="22061" y="130084"/>
                    <a:pt x="159644" y="18959"/>
                    <a:pt x="169169" y="3613"/>
                  </a:cubicBezTo>
                  <a:cubicBezTo>
                    <a:pt x="178694" y="-11733"/>
                    <a:pt x="90588" y="25573"/>
                    <a:pt x="61219" y="44888"/>
                  </a:cubicBezTo>
                  <a:cubicBezTo>
                    <a:pt x="31850" y="64203"/>
                    <a:pt x="-13923" y="143842"/>
                    <a:pt x="4069" y="1369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C4941476-EA68-402F-9FF2-84210570C29B}"/>
                </a:ext>
              </a:extLst>
            </p:cNvPr>
            <p:cNvSpPr/>
            <p:nvPr/>
          </p:nvSpPr>
          <p:spPr>
            <a:xfrm>
              <a:off x="4035333" y="6511799"/>
              <a:ext cx="182855" cy="60463"/>
            </a:xfrm>
            <a:custGeom>
              <a:avLst/>
              <a:gdLst>
                <a:gd name="connsiteX0" fmla="*/ 92 w 182855"/>
                <a:gd name="connsiteY0" fmla="*/ 60451 h 60463"/>
                <a:gd name="connsiteX1" fmla="*/ 106455 w 182855"/>
                <a:gd name="connsiteY1" fmla="*/ 14414 h 60463"/>
                <a:gd name="connsiteX2" fmla="*/ 182655 w 182855"/>
                <a:gd name="connsiteY2" fmla="*/ 126 h 60463"/>
                <a:gd name="connsiteX3" fmla="*/ 125505 w 182855"/>
                <a:gd name="connsiteY3" fmla="*/ 9651 h 60463"/>
                <a:gd name="connsiteX4" fmla="*/ 92 w 182855"/>
                <a:gd name="connsiteY4" fmla="*/ 60451 h 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5" h="60463">
                  <a:moveTo>
                    <a:pt x="92" y="60451"/>
                  </a:moveTo>
                  <a:cubicBezTo>
                    <a:pt x="-3083" y="61245"/>
                    <a:pt x="76028" y="24468"/>
                    <a:pt x="106455" y="14414"/>
                  </a:cubicBezTo>
                  <a:cubicBezTo>
                    <a:pt x="136882" y="4360"/>
                    <a:pt x="179480" y="920"/>
                    <a:pt x="182655" y="126"/>
                  </a:cubicBezTo>
                  <a:cubicBezTo>
                    <a:pt x="185830" y="-668"/>
                    <a:pt x="150641" y="2243"/>
                    <a:pt x="125505" y="9651"/>
                  </a:cubicBezTo>
                  <a:cubicBezTo>
                    <a:pt x="100369" y="17059"/>
                    <a:pt x="3267" y="59657"/>
                    <a:pt x="92" y="604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5BE85FD9-64DD-4AA7-8C62-B571E4278A84}"/>
                </a:ext>
              </a:extLst>
            </p:cNvPr>
            <p:cNvSpPr/>
            <p:nvPr/>
          </p:nvSpPr>
          <p:spPr>
            <a:xfrm>
              <a:off x="4165242" y="6500811"/>
              <a:ext cx="236745" cy="400278"/>
            </a:xfrm>
            <a:custGeom>
              <a:avLst/>
              <a:gdLst>
                <a:gd name="connsiteX0" fmla="*/ 235308 w 236745"/>
                <a:gd name="connsiteY0" fmla="*/ 2 h 400278"/>
                <a:gd name="connsiteX1" fmla="*/ 190858 w 236745"/>
                <a:gd name="connsiteY1" fmla="*/ 115889 h 400278"/>
                <a:gd name="connsiteX2" fmla="*/ 114658 w 236745"/>
                <a:gd name="connsiteY2" fmla="*/ 211139 h 400278"/>
                <a:gd name="connsiteX3" fmla="*/ 22583 w 236745"/>
                <a:gd name="connsiteY3" fmla="*/ 293689 h 400278"/>
                <a:gd name="connsiteX4" fmla="*/ 358 w 236745"/>
                <a:gd name="connsiteY4" fmla="*/ 400052 h 400278"/>
                <a:gd name="connsiteX5" fmla="*/ 33696 w 236745"/>
                <a:gd name="connsiteY5" fmla="*/ 319089 h 400278"/>
                <a:gd name="connsiteX6" fmla="*/ 121008 w 236745"/>
                <a:gd name="connsiteY6" fmla="*/ 225427 h 400278"/>
                <a:gd name="connsiteX7" fmla="*/ 214671 w 236745"/>
                <a:gd name="connsiteY7" fmla="*/ 119064 h 400278"/>
                <a:gd name="connsiteX8" fmla="*/ 235308 w 236745"/>
                <a:gd name="connsiteY8" fmla="*/ 2 h 4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745" h="400278">
                  <a:moveTo>
                    <a:pt x="235308" y="2"/>
                  </a:moveTo>
                  <a:cubicBezTo>
                    <a:pt x="231339" y="-527"/>
                    <a:pt x="210966" y="80700"/>
                    <a:pt x="190858" y="115889"/>
                  </a:cubicBezTo>
                  <a:cubicBezTo>
                    <a:pt x="170750" y="151078"/>
                    <a:pt x="142704" y="181506"/>
                    <a:pt x="114658" y="211139"/>
                  </a:cubicBezTo>
                  <a:cubicBezTo>
                    <a:pt x="86612" y="240772"/>
                    <a:pt x="41633" y="262204"/>
                    <a:pt x="22583" y="293689"/>
                  </a:cubicBezTo>
                  <a:cubicBezTo>
                    <a:pt x="3533" y="325175"/>
                    <a:pt x="-1494" y="395819"/>
                    <a:pt x="358" y="400052"/>
                  </a:cubicBezTo>
                  <a:cubicBezTo>
                    <a:pt x="2210" y="404285"/>
                    <a:pt x="13588" y="348193"/>
                    <a:pt x="33696" y="319089"/>
                  </a:cubicBezTo>
                  <a:cubicBezTo>
                    <a:pt x="53804" y="289985"/>
                    <a:pt x="90846" y="258764"/>
                    <a:pt x="121008" y="225427"/>
                  </a:cubicBezTo>
                  <a:cubicBezTo>
                    <a:pt x="151170" y="192090"/>
                    <a:pt x="193504" y="154254"/>
                    <a:pt x="214671" y="119064"/>
                  </a:cubicBezTo>
                  <a:cubicBezTo>
                    <a:pt x="235838" y="83874"/>
                    <a:pt x="239277" y="531"/>
                    <a:pt x="235308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498EAC5B-BBB3-459C-A46A-9FC6E145B88C}"/>
                </a:ext>
              </a:extLst>
            </p:cNvPr>
            <p:cNvSpPr/>
            <p:nvPr/>
          </p:nvSpPr>
          <p:spPr>
            <a:xfrm>
              <a:off x="4059422" y="6806669"/>
              <a:ext cx="108573" cy="211445"/>
            </a:xfrm>
            <a:custGeom>
              <a:avLst/>
              <a:gdLst>
                <a:gd name="connsiteX0" fmla="*/ 107766 w 108573"/>
                <a:gd name="connsiteY0" fmla="*/ 531 h 211445"/>
                <a:gd name="connsiteX1" fmla="*/ 6166 w 108573"/>
                <a:gd name="connsiteY1" fmla="*/ 179919 h 211445"/>
                <a:gd name="connsiteX2" fmla="*/ 15691 w 108573"/>
                <a:gd name="connsiteY2" fmla="*/ 206906 h 211445"/>
                <a:gd name="connsiteX3" fmla="*/ 52203 w 108573"/>
                <a:gd name="connsiteY3" fmla="*/ 127531 h 211445"/>
                <a:gd name="connsiteX4" fmla="*/ 107766 w 108573"/>
                <a:gd name="connsiteY4" fmla="*/ 531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73" h="211445">
                  <a:moveTo>
                    <a:pt x="107766" y="531"/>
                  </a:moveTo>
                  <a:cubicBezTo>
                    <a:pt x="100093" y="9262"/>
                    <a:pt x="21512" y="145523"/>
                    <a:pt x="6166" y="179919"/>
                  </a:cubicBezTo>
                  <a:cubicBezTo>
                    <a:pt x="-9180" y="214315"/>
                    <a:pt x="8018" y="215637"/>
                    <a:pt x="15691" y="206906"/>
                  </a:cubicBezTo>
                  <a:cubicBezTo>
                    <a:pt x="23364" y="198175"/>
                    <a:pt x="38180" y="161927"/>
                    <a:pt x="52203" y="127531"/>
                  </a:cubicBezTo>
                  <a:cubicBezTo>
                    <a:pt x="66226" y="93135"/>
                    <a:pt x="115439" y="-8200"/>
                    <a:pt x="107766" y="5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41918B4E-8231-47C8-8ABD-BC17200301F0}"/>
                </a:ext>
              </a:extLst>
            </p:cNvPr>
            <p:cNvSpPr/>
            <p:nvPr/>
          </p:nvSpPr>
          <p:spPr>
            <a:xfrm>
              <a:off x="4160570" y="6678494"/>
              <a:ext cx="313875" cy="308448"/>
            </a:xfrm>
            <a:custGeom>
              <a:avLst/>
              <a:gdLst>
                <a:gd name="connsiteX0" fmla="*/ 255855 w 313875"/>
                <a:gd name="connsiteY0" fmla="*/ 119 h 308448"/>
                <a:gd name="connsiteX1" fmla="*/ 279668 w 313875"/>
                <a:gd name="connsiteY1" fmla="*/ 66794 h 308448"/>
                <a:gd name="connsiteX2" fmla="*/ 313005 w 313875"/>
                <a:gd name="connsiteY2" fmla="*/ 111244 h 308448"/>
                <a:gd name="connsiteX3" fmla="*/ 241568 w 313875"/>
                <a:gd name="connsiteY3" fmla="*/ 211256 h 308448"/>
                <a:gd name="connsiteX4" fmla="*/ 174893 w 313875"/>
                <a:gd name="connsiteY4" fmla="*/ 303331 h 308448"/>
                <a:gd name="connsiteX5" fmla="*/ 114568 w 313875"/>
                <a:gd name="connsiteY5" fmla="*/ 293806 h 308448"/>
                <a:gd name="connsiteX6" fmla="*/ 97105 w 313875"/>
                <a:gd name="connsiteY6" fmla="*/ 269994 h 308448"/>
                <a:gd name="connsiteX7" fmla="*/ 55830 w 313875"/>
                <a:gd name="connsiteY7" fmla="*/ 239831 h 308448"/>
                <a:gd name="connsiteX8" fmla="*/ 9793 w 313875"/>
                <a:gd name="connsiteY8" fmla="*/ 233481 h 308448"/>
                <a:gd name="connsiteX9" fmla="*/ 5030 w 313875"/>
                <a:gd name="connsiteY9" fmla="*/ 233481 h 308448"/>
                <a:gd name="connsiteX10" fmla="*/ 68530 w 313875"/>
                <a:gd name="connsiteY10" fmla="*/ 225544 h 308448"/>
                <a:gd name="connsiteX11" fmla="*/ 125680 w 313875"/>
                <a:gd name="connsiteY11" fmla="*/ 276344 h 308448"/>
                <a:gd name="connsiteX12" fmla="*/ 179655 w 313875"/>
                <a:gd name="connsiteY12" fmla="*/ 271581 h 308448"/>
                <a:gd name="connsiteX13" fmla="*/ 246330 w 313875"/>
                <a:gd name="connsiteY13" fmla="*/ 187444 h 308448"/>
                <a:gd name="connsiteX14" fmla="*/ 298718 w 313875"/>
                <a:gd name="connsiteY14" fmla="*/ 119181 h 308448"/>
                <a:gd name="connsiteX15" fmla="*/ 279668 w 313875"/>
                <a:gd name="connsiteY15" fmla="*/ 84256 h 308448"/>
                <a:gd name="connsiteX16" fmla="*/ 255855 w 313875"/>
                <a:gd name="connsiteY16" fmla="*/ 119 h 3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3875" h="308448">
                  <a:moveTo>
                    <a:pt x="255855" y="119"/>
                  </a:moveTo>
                  <a:cubicBezTo>
                    <a:pt x="255855" y="-2791"/>
                    <a:pt x="270143" y="48273"/>
                    <a:pt x="279668" y="66794"/>
                  </a:cubicBezTo>
                  <a:cubicBezTo>
                    <a:pt x="289193" y="85315"/>
                    <a:pt x="319355" y="87167"/>
                    <a:pt x="313005" y="111244"/>
                  </a:cubicBezTo>
                  <a:cubicBezTo>
                    <a:pt x="306655" y="135321"/>
                    <a:pt x="241568" y="211256"/>
                    <a:pt x="241568" y="211256"/>
                  </a:cubicBezTo>
                  <a:cubicBezTo>
                    <a:pt x="218549" y="243271"/>
                    <a:pt x="196060" y="289573"/>
                    <a:pt x="174893" y="303331"/>
                  </a:cubicBezTo>
                  <a:cubicBezTo>
                    <a:pt x="153726" y="317089"/>
                    <a:pt x="127533" y="299362"/>
                    <a:pt x="114568" y="293806"/>
                  </a:cubicBezTo>
                  <a:cubicBezTo>
                    <a:pt x="101603" y="288250"/>
                    <a:pt x="106895" y="278990"/>
                    <a:pt x="97105" y="269994"/>
                  </a:cubicBezTo>
                  <a:cubicBezTo>
                    <a:pt x="87315" y="260998"/>
                    <a:pt x="70382" y="245917"/>
                    <a:pt x="55830" y="239831"/>
                  </a:cubicBezTo>
                  <a:cubicBezTo>
                    <a:pt x="41278" y="233745"/>
                    <a:pt x="18260" y="234539"/>
                    <a:pt x="9793" y="233481"/>
                  </a:cubicBezTo>
                  <a:cubicBezTo>
                    <a:pt x="1326" y="232423"/>
                    <a:pt x="-4759" y="234804"/>
                    <a:pt x="5030" y="233481"/>
                  </a:cubicBezTo>
                  <a:cubicBezTo>
                    <a:pt x="14819" y="232158"/>
                    <a:pt x="48422" y="218400"/>
                    <a:pt x="68530" y="225544"/>
                  </a:cubicBezTo>
                  <a:cubicBezTo>
                    <a:pt x="88638" y="232688"/>
                    <a:pt x="107159" y="268671"/>
                    <a:pt x="125680" y="276344"/>
                  </a:cubicBezTo>
                  <a:cubicBezTo>
                    <a:pt x="144201" y="284017"/>
                    <a:pt x="159547" y="286398"/>
                    <a:pt x="179655" y="271581"/>
                  </a:cubicBezTo>
                  <a:cubicBezTo>
                    <a:pt x="199763" y="256764"/>
                    <a:pt x="226486" y="212844"/>
                    <a:pt x="246330" y="187444"/>
                  </a:cubicBezTo>
                  <a:cubicBezTo>
                    <a:pt x="266174" y="162044"/>
                    <a:pt x="293162" y="136379"/>
                    <a:pt x="298718" y="119181"/>
                  </a:cubicBezTo>
                  <a:cubicBezTo>
                    <a:pt x="304274" y="101983"/>
                    <a:pt x="284431" y="100660"/>
                    <a:pt x="279668" y="84256"/>
                  </a:cubicBezTo>
                  <a:cubicBezTo>
                    <a:pt x="274905" y="67852"/>
                    <a:pt x="255855" y="3029"/>
                    <a:pt x="255855" y="1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8D97075-0AB3-4A01-B58F-BE0C09F83180}"/>
                </a:ext>
              </a:extLst>
            </p:cNvPr>
            <p:cNvSpPr/>
            <p:nvPr/>
          </p:nvSpPr>
          <p:spPr>
            <a:xfrm>
              <a:off x="4148122" y="6897526"/>
              <a:ext cx="167611" cy="150352"/>
            </a:xfrm>
            <a:custGeom>
              <a:avLst/>
              <a:gdLst>
                <a:gd name="connsiteX0" fmla="*/ 16 w 167611"/>
                <a:gd name="connsiteY0" fmla="*/ 162 h 150352"/>
                <a:gd name="connsiteX1" fmla="*/ 44466 w 167611"/>
                <a:gd name="connsiteY1" fmla="*/ 93824 h 150352"/>
                <a:gd name="connsiteX2" fmla="*/ 98441 w 167611"/>
                <a:gd name="connsiteY2" fmla="*/ 109699 h 150352"/>
                <a:gd name="connsiteX3" fmla="*/ 160353 w 167611"/>
                <a:gd name="connsiteY3" fmla="*/ 149387 h 150352"/>
                <a:gd name="connsiteX4" fmla="*/ 158766 w 167611"/>
                <a:gd name="connsiteY4" fmla="*/ 135099 h 150352"/>
                <a:gd name="connsiteX5" fmla="*/ 92091 w 167611"/>
                <a:gd name="connsiteY5" fmla="*/ 101762 h 150352"/>
                <a:gd name="connsiteX6" fmla="*/ 39703 w 167611"/>
                <a:gd name="connsiteY6" fmla="*/ 71599 h 150352"/>
                <a:gd name="connsiteX7" fmla="*/ 16 w 167611"/>
                <a:gd name="connsiteY7" fmla="*/ 162 h 15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11" h="150352">
                  <a:moveTo>
                    <a:pt x="16" y="162"/>
                  </a:moveTo>
                  <a:cubicBezTo>
                    <a:pt x="810" y="3866"/>
                    <a:pt x="28062" y="75568"/>
                    <a:pt x="44466" y="93824"/>
                  </a:cubicBezTo>
                  <a:cubicBezTo>
                    <a:pt x="60870" y="112080"/>
                    <a:pt x="79127" y="100439"/>
                    <a:pt x="98441" y="109699"/>
                  </a:cubicBezTo>
                  <a:cubicBezTo>
                    <a:pt x="117755" y="118959"/>
                    <a:pt x="150299" y="145154"/>
                    <a:pt x="160353" y="149387"/>
                  </a:cubicBezTo>
                  <a:cubicBezTo>
                    <a:pt x="170407" y="153620"/>
                    <a:pt x="170143" y="143036"/>
                    <a:pt x="158766" y="135099"/>
                  </a:cubicBezTo>
                  <a:cubicBezTo>
                    <a:pt x="147389" y="127162"/>
                    <a:pt x="92091" y="101762"/>
                    <a:pt x="92091" y="101762"/>
                  </a:cubicBezTo>
                  <a:cubicBezTo>
                    <a:pt x="72247" y="91179"/>
                    <a:pt x="51609" y="85886"/>
                    <a:pt x="39703" y="71599"/>
                  </a:cubicBezTo>
                  <a:cubicBezTo>
                    <a:pt x="27797" y="57312"/>
                    <a:pt x="-778" y="-3542"/>
                    <a:pt x="16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95911892-CA78-4419-9C8E-04E432ED0C49}"/>
                </a:ext>
              </a:extLst>
            </p:cNvPr>
            <p:cNvSpPr/>
            <p:nvPr/>
          </p:nvSpPr>
          <p:spPr>
            <a:xfrm>
              <a:off x="4518025" y="6692900"/>
              <a:ext cx="30701" cy="61926"/>
            </a:xfrm>
            <a:custGeom>
              <a:avLst/>
              <a:gdLst>
                <a:gd name="connsiteX0" fmla="*/ 0 w 30701"/>
                <a:gd name="connsiteY0" fmla="*/ 0 h 61926"/>
                <a:gd name="connsiteX1" fmla="*/ 30163 w 30701"/>
                <a:gd name="connsiteY1" fmla="*/ 61913 h 61926"/>
                <a:gd name="connsiteX2" fmla="*/ 0 w 30701"/>
                <a:gd name="connsiteY2" fmla="*/ 0 h 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01" h="61926">
                  <a:moveTo>
                    <a:pt x="0" y="0"/>
                  </a:moveTo>
                  <a:cubicBezTo>
                    <a:pt x="0" y="0"/>
                    <a:pt x="24872" y="60855"/>
                    <a:pt x="30163" y="61913"/>
                  </a:cubicBezTo>
                  <a:cubicBezTo>
                    <a:pt x="35454" y="6297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B9AB3FD8-04AE-4309-B9FE-96C24B55E235}"/>
                </a:ext>
              </a:extLst>
            </p:cNvPr>
            <p:cNvSpPr/>
            <p:nvPr/>
          </p:nvSpPr>
          <p:spPr>
            <a:xfrm>
              <a:off x="4421146" y="6702028"/>
              <a:ext cx="120078" cy="19454"/>
            </a:xfrm>
            <a:custGeom>
              <a:avLst/>
              <a:gdLst>
                <a:gd name="connsiteX0" fmla="*/ 42 w 120078"/>
                <a:gd name="connsiteY0" fmla="*/ 8335 h 19454"/>
                <a:gd name="connsiteX1" fmla="*/ 95292 w 120078"/>
                <a:gd name="connsiteY1" fmla="*/ 19447 h 19454"/>
                <a:gd name="connsiteX2" fmla="*/ 117517 w 120078"/>
                <a:gd name="connsiteY2" fmla="*/ 9922 h 19454"/>
                <a:gd name="connsiteX3" fmla="*/ 107992 w 120078"/>
                <a:gd name="connsiteY3" fmla="*/ 397 h 19454"/>
                <a:gd name="connsiteX4" fmla="*/ 42 w 120078"/>
                <a:gd name="connsiteY4" fmla="*/ 8335 h 1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78" h="19454">
                  <a:moveTo>
                    <a:pt x="42" y="8335"/>
                  </a:moveTo>
                  <a:cubicBezTo>
                    <a:pt x="-2075" y="11510"/>
                    <a:pt x="75713" y="19183"/>
                    <a:pt x="95292" y="19447"/>
                  </a:cubicBezTo>
                  <a:cubicBezTo>
                    <a:pt x="114871" y="19711"/>
                    <a:pt x="115400" y="13097"/>
                    <a:pt x="117517" y="9922"/>
                  </a:cubicBezTo>
                  <a:cubicBezTo>
                    <a:pt x="119634" y="6747"/>
                    <a:pt x="125190" y="2514"/>
                    <a:pt x="107992" y="397"/>
                  </a:cubicBezTo>
                  <a:cubicBezTo>
                    <a:pt x="90794" y="-1720"/>
                    <a:pt x="2159" y="5160"/>
                    <a:pt x="42" y="83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3A67B29A-47A9-464A-B20A-7DCDE1F0F117}"/>
                </a:ext>
              </a:extLst>
            </p:cNvPr>
            <p:cNvSpPr/>
            <p:nvPr/>
          </p:nvSpPr>
          <p:spPr>
            <a:xfrm>
              <a:off x="4576761" y="6446257"/>
              <a:ext cx="28280" cy="149727"/>
            </a:xfrm>
            <a:custGeom>
              <a:avLst/>
              <a:gdLst>
                <a:gd name="connsiteX0" fmla="*/ 2 w 28280"/>
                <a:gd name="connsiteY0" fmla="*/ 581 h 149727"/>
                <a:gd name="connsiteX1" fmla="*/ 25402 w 28280"/>
                <a:gd name="connsiteY1" fmla="*/ 146631 h 149727"/>
                <a:gd name="connsiteX2" fmla="*/ 26989 w 28280"/>
                <a:gd name="connsiteY2" fmla="*/ 95831 h 149727"/>
                <a:gd name="connsiteX3" fmla="*/ 2 w 28280"/>
                <a:gd name="connsiteY3" fmla="*/ 581 h 14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80" h="149727">
                  <a:moveTo>
                    <a:pt x="2" y="581"/>
                  </a:moveTo>
                  <a:cubicBezTo>
                    <a:pt x="-263" y="9048"/>
                    <a:pt x="20904" y="130756"/>
                    <a:pt x="25402" y="146631"/>
                  </a:cubicBezTo>
                  <a:cubicBezTo>
                    <a:pt x="29900" y="162506"/>
                    <a:pt x="28047" y="113029"/>
                    <a:pt x="26989" y="95831"/>
                  </a:cubicBezTo>
                  <a:cubicBezTo>
                    <a:pt x="25931" y="78633"/>
                    <a:pt x="267" y="-7886"/>
                    <a:pt x="2" y="5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DF0B8D82-FA42-4ACE-B57D-03C12662F623}"/>
                </a:ext>
              </a:extLst>
            </p:cNvPr>
            <p:cNvSpPr/>
            <p:nvPr/>
          </p:nvSpPr>
          <p:spPr>
            <a:xfrm>
              <a:off x="3990969" y="6557888"/>
              <a:ext cx="164493" cy="81075"/>
            </a:xfrm>
            <a:custGeom>
              <a:avLst/>
              <a:gdLst>
                <a:gd name="connsiteX0" fmla="*/ 6 w 164493"/>
                <a:gd name="connsiteY0" fmla="*/ 75 h 81075"/>
                <a:gd name="connsiteX1" fmla="*/ 152406 w 164493"/>
                <a:gd name="connsiteY1" fmla="*/ 28650 h 81075"/>
                <a:gd name="connsiteX2" fmla="*/ 153994 w 164493"/>
                <a:gd name="connsiteY2" fmla="*/ 81037 h 81075"/>
                <a:gd name="connsiteX3" fmla="*/ 146056 w 164493"/>
                <a:gd name="connsiteY3" fmla="*/ 36587 h 81075"/>
                <a:gd name="connsiteX4" fmla="*/ 6 w 164493"/>
                <a:gd name="connsiteY4" fmla="*/ 75 h 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93" h="81075">
                  <a:moveTo>
                    <a:pt x="6" y="75"/>
                  </a:moveTo>
                  <a:cubicBezTo>
                    <a:pt x="1064" y="-1248"/>
                    <a:pt x="126741" y="15156"/>
                    <a:pt x="152406" y="28650"/>
                  </a:cubicBezTo>
                  <a:cubicBezTo>
                    <a:pt x="178071" y="42144"/>
                    <a:pt x="155052" y="79714"/>
                    <a:pt x="153994" y="81037"/>
                  </a:cubicBezTo>
                  <a:cubicBezTo>
                    <a:pt x="152936" y="82360"/>
                    <a:pt x="171191" y="49287"/>
                    <a:pt x="146056" y="36587"/>
                  </a:cubicBezTo>
                  <a:cubicBezTo>
                    <a:pt x="120921" y="23887"/>
                    <a:pt x="-1052" y="1398"/>
                    <a:pt x="6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D98CB644-BC54-408E-9EFD-B5878DED9B87}"/>
                </a:ext>
              </a:extLst>
            </p:cNvPr>
            <p:cNvSpPr/>
            <p:nvPr/>
          </p:nvSpPr>
          <p:spPr>
            <a:xfrm>
              <a:off x="4111494" y="6589188"/>
              <a:ext cx="140945" cy="108513"/>
            </a:xfrm>
            <a:custGeom>
              <a:avLst/>
              <a:gdLst>
                <a:gd name="connsiteX0" fmla="*/ 1719 w 140945"/>
                <a:gd name="connsiteY0" fmla="*/ 2112 h 108513"/>
                <a:gd name="connsiteX1" fmla="*/ 58869 w 140945"/>
                <a:gd name="connsiteY1" fmla="*/ 2112 h 108513"/>
                <a:gd name="connsiteX2" fmla="*/ 138244 w 140945"/>
                <a:gd name="connsiteY2" fmla="*/ 14812 h 108513"/>
                <a:gd name="connsiteX3" fmla="*/ 119194 w 140945"/>
                <a:gd name="connsiteY3" fmla="*/ 76725 h 108513"/>
                <a:gd name="connsiteX4" fmla="*/ 87444 w 140945"/>
                <a:gd name="connsiteY4" fmla="*/ 103712 h 108513"/>
                <a:gd name="connsiteX5" fmla="*/ 49344 w 140945"/>
                <a:gd name="connsiteY5" fmla="*/ 105300 h 108513"/>
                <a:gd name="connsiteX6" fmla="*/ 114431 w 140945"/>
                <a:gd name="connsiteY6" fmla="*/ 70375 h 108513"/>
                <a:gd name="connsiteX7" fmla="*/ 125544 w 140945"/>
                <a:gd name="connsiteY7" fmla="*/ 41800 h 108513"/>
                <a:gd name="connsiteX8" fmla="*/ 125544 w 140945"/>
                <a:gd name="connsiteY8" fmla="*/ 22750 h 108513"/>
                <a:gd name="connsiteX9" fmla="*/ 1719 w 140945"/>
                <a:gd name="connsiteY9" fmla="*/ 2112 h 10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45" h="108513">
                  <a:moveTo>
                    <a:pt x="1719" y="2112"/>
                  </a:moveTo>
                  <a:cubicBezTo>
                    <a:pt x="-9394" y="-1328"/>
                    <a:pt x="36115" y="-5"/>
                    <a:pt x="58869" y="2112"/>
                  </a:cubicBezTo>
                  <a:cubicBezTo>
                    <a:pt x="81623" y="4229"/>
                    <a:pt x="128190" y="2377"/>
                    <a:pt x="138244" y="14812"/>
                  </a:cubicBezTo>
                  <a:cubicBezTo>
                    <a:pt x="148298" y="27247"/>
                    <a:pt x="127661" y="61908"/>
                    <a:pt x="119194" y="76725"/>
                  </a:cubicBezTo>
                  <a:cubicBezTo>
                    <a:pt x="110727" y="91542"/>
                    <a:pt x="99086" y="98950"/>
                    <a:pt x="87444" y="103712"/>
                  </a:cubicBezTo>
                  <a:cubicBezTo>
                    <a:pt x="75802" y="108474"/>
                    <a:pt x="44846" y="110856"/>
                    <a:pt x="49344" y="105300"/>
                  </a:cubicBezTo>
                  <a:cubicBezTo>
                    <a:pt x="53842" y="99744"/>
                    <a:pt x="101731" y="80958"/>
                    <a:pt x="114431" y="70375"/>
                  </a:cubicBezTo>
                  <a:cubicBezTo>
                    <a:pt x="127131" y="59792"/>
                    <a:pt x="123692" y="49738"/>
                    <a:pt x="125544" y="41800"/>
                  </a:cubicBezTo>
                  <a:cubicBezTo>
                    <a:pt x="127396" y="33863"/>
                    <a:pt x="140890" y="29629"/>
                    <a:pt x="125544" y="22750"/>
                  </a:cubicBezTo>
                  <a:cubicBezTo>
                    <a:pt x="110198" y="15871"/>
                    <a:pt x="12832" y="5552"/>
                    <a:pt x="1719" y="2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C4D431D3-AB51-4C90-B3BF-0F36BE3EDC2F}"/>
                </a:ext>
              </a:extLst>
            </p:cNvPr>
            <p:cNvSpPr/>
            <p:nvPr/>
          </p:nvSpPr>
          <p:spPr>
            <a:xfrm>
              <a:off x="4138816" y="6610276"/>
              <a:ext cx="154069" cy="127202"/>
            </a:xfrm>
            <a:custGeom>
              <a:avLst/>
              <a:gdLst>
                <a:gd name="connsiteX0" fmla="*/ 107747 w 154069"/>
                <a:gd name="connsiteY0" fmla="*/ 74 h 127202"/>
                <a:gd name="connsiteX1" fmla="*/ 153784 w 154069"/>
                <a:gd name="connsiteY1" fmla="*/ 49287 h 127202"/>
                <a:gd name="connsiteX2" fmla="*/ 82347 w 154069"/>
                <a:gd name="connsiteY2" fmla="*/ 106437 h 127202"/>
                <a:gd name="connsiteX3" fmla="*/ 26784 w 154069"/>
                <a:gd name="connsiteY3" fmla="*/ 127074 h 127202"/>
                <a:gd name="connsiteX4" fmla="*/ 1384 w 154069"/>
                <a:gd name="connsiteY4" fmla="*/ 98499 h 127202"/>
                <a:gd name="connsiteX5" fmla="*/ 66472 w 154069"/>
                <a:gd name="connsiteY5" fmla="*/ 101674 h 127202"/>
                <a:gd name="connsiteX6" fmla="*/ 117272 w 154069"/>
                <a:gd name="connsiteY6" fmla="*/ 60399 h 127202"/>
                <a:gd name="connsiteX7" fmla="*/ 107747 w 154069"/>
                <a:gd name="connsiteY7" fmla="*/ 74 h 12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69" h="127202">
                  <a:moveTo>
                    <a:pt x="107747" y="74"/>
                  </a:moveTo>
                  <a:cubicBezTo>
                    <a:pt x="113832" y="-1778"/>
                    <a:pt x="158017" y="31560"/>
                    <a:pt x="153784" y="49287"/>
                  </a:cubicBezTo>
                  <a:cubicBezTo>
                    <a:pt x="149551" y="67014"/>
                    <a:pt x="103514" y="93473"/>
                    <a:pt x="82347" y="106437"/>
                  </a:cubicBezTo>
                  <a:cubicBezTo>
                    <a:pt x="61180" y="119401"/>
                    <a:pt x="40278" y="128397"/>
                    <a:pt x="26784" y="127074"/>
                  </a:cubicBezTo>
                  <a:cubicBezTo>
                    <a:pt x="13290" y="125751"/>
                    <a:pt x="-5231" y="102732"/>
                    <a:pt x="1384" y="98499"/>
                  </a:cubicBezTo>
                  <a:cubicBezTo>
                    <a:pt x="7999" y="94266"/>
                    <a:pt x="47157" y="108024"/>
                    <a:pt x="66472" y="101674"/>
                  </a:cubicBezTo>
                  <a:cubicBezTo>
                    <a:pt x="85787" y="95324"/>
                    <a:pt x="106689" y="71776"/>
                    <a:pt x="117272" y="60399"/>
                  </a:cubicBezTo>
                  <a:cubicBezTo>
                    <a:pt x="127855" y="49022"/>
                    <a:pt x="101662" y="1926"/>
                    <a:pt x="107747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0FD2EAE2-3B41-4813-A6FC-E98E8853E5BC}"/>
                </a:ext>
              </a:extLst>
            </p:cNvPr>
            <p:cNvSpPr/>
            <p:nvPr/>
          </p:nvSpPr>
          <p:spPr>
            <a:xfrm>
              <a:off x="4301584" y="6325955"/>
              <a:ext cx="76386" cy="103614"/>
            </a:xfrm>
            <a:custGeom>
              <a:avLst/>
              <a:gdLst>
                <a:gd name="connsiteX0" fmla="*/ 75154 w 76386"/>
                <a:gd name="connsiteY0" fmla="*/ 233 h 103614"/>
                <a:gd name="connsiteX1" fmla="*/ 541 w 76386"/>
                <a:gd name="connsiteY1" fmla="*/ 100245 h 103614"/>
                <a:gd name="connsiteX2" fmla="*/ 43404 w 76386"/>
                <a:gd name="connsiteY2" fmla="*/ 73258 h 103614"/>
                <a:gd name="connsiteX3" fmla="*/ 75154 w 76386"/>
                <a:gd name="connsiteY3" fmla="*/ 233 h 1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86" h="103614">
                  <a:moveTo>
                    <a:pt x="75154" y="233"/>
                  </a:moveTo>
                  <a:cubicBezTo>
                    <a:pt x="68010" y="4731"/>
                    <a:pt x="5833" y="88074"/>
                    <a:pt x="541" y="100245"/>
                  </a:cubicBezTo>
                  <a:cubicBezTo>
                    <a:pt x="-4751" y="112416"/>
                    <a:pt x="30175" y="88868"/>
                    <a:pt x="43404" y="73258"/>
                  </a:cubicBezTo>
                  <a:cubicBezTo>
                    <a:pt x="56633" y="57648"/>
                    <a:pt x="82298" y="-4265"/>
                    <a:pt x="75154" y="2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B44970D8-D36E-4825-8524-BC72A0E9A518}"/>
                </a:ext>
              </a:extLst>
            </p:cNvPr>
            <p:cNvSpPr/>
            <p:nvPr/>
          </p:nvSpPr>
          <p:spPr>
            <a:xfrm>
              <a:off x="3708752" y="6441584"/>
              <a:ext cx="293567" cy="428161"/>
            </a:xfrm>
            <a:custGeom>
              <a:avLst/>
              <a:gdLst>
                <a:gd name="connsiteX0" fmla="*/ 115536 w 293567"/>
                <a:gd name="connsiteY0" fmla="*/ 491 h 428161"/>
                <a:gd name="connsiteX1" fmla="*/ 239361 w 293567"/>
                <a:gd name="connsiteY1" fmla="*/ 37004 h 428161"/>
                <a:gd name="connsiteX2" fmla="*/ 288573 w 293567"/>
                <a:gd name="connsiteY2" fmla="*/ 187816 h 428161"/>
                <a:gd name="connsiteX3" fmla="*/ 271111 w 293567"/>
                <a:gd name="connsiteY3" fmla="*/ 303704 h 428161"/>
                <a:gd name="connsiteX4" fmla="*/ 183798 w 293567"/>
                <a:gd name="connsiteY4" fmla="*/ 405304 h 428161"/>
                <a:gd name="connsiteX5" fmla="*/ 115536 w 293567"/>
                <a:gd name="connsiteY5" fmla="*/ 416416 h 428161"/>
                <a:gd name="connsiteX6" fmla="*/ 47273 w 293567"/>
                <a:gd name="connsiteY6" fmla="*/ 391016 h 428161"/>
                <a:gd name="connsiteX7" fmla="*/ 1236 w 293567"/>
                <a:gd name="connsiteY7" fmla="*/ 302116 h 428161"/>
                <a:gd name="connsiteX8" fmla="*/ 25048 w 293567"/>
                <a:gd name="connsiteY8" fmla="*/ 367204 h 428161"/>
                <a:gd name="connsiteX9" fmla="*/ 144111 w 293567"/>
                <a:gd name="connsiteY9" fmla="*/ 427529 h 428161"/>
                <a:gd name="connsiteX10" fmla="*/ 204436 w 293567"/>
                <a:gd name="connsiteY10" fmla="*/ 394191 h 428161"/>
                <a:gd name="connsiteX11" fmla="*/ 277461 w 293567"/>
                <a:gd name="connsiteY11" fmla="*/ 322754 h 428161"/>
                <a:gd name="connsiteX12" fmla="*/ 293336 w 293567"/>
                <a:gd name="connsiteY12" fmla="*/ 233854 h 428161"/>
                <a:gd name="connsiteX13" fmla="*/ 271111 w 293567"/>
                <a:gd name="connsiteY13" fmla="*/ 71929 h 428161"/>
                <a:gd name="connsiteX14" fmla="*/ 245711 w 293567"/>
                <a:gd name="connsiteY14" fmla="*/ 21129 h 428161"/>
                <a:gd name="connsiteX15" fmla="*/ 115536 w 293567"/>
                <a:gd name="connsiteY15" fmla="*/ 491 h 4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3567" h="428161">
                  <a:moveTo>
                    <a:pt x="115536" y="491"/>
                  </a:moveTo>
                  <a:cubicBezTo>
                    <a:pt x="114478" y="3137"/>
                    <a:pt x="210522" y="5783"/>
                    <a:pt x="239361" y="37004"/>
                  </a:cubicBezTo>
                  <a:cubicBezTo>
                    <a:pt x="268201" y="68225"/>
                    <a:pt x="283281" y="143366"/>
                    <a:pt x="288573" y="187816"/>
                  </a:cubicBezTo>
                  <a:cubicBezTo>
                    <a:pt x="293865" y="232266"/>
                    <a:pt x="288573" y="267456"/>
                    <a:pt x="271111" y="303704"/>
                  </a:cubicBezTo>
                  <a:cubicBezTo>
                    <a:pt x="253649" y="339952"/>
                    <a:pt x="209727" y="386519"/>
                    <a:pt x="183798" y="405304"/>
                  </a:cubicBezTo>
                  <a:cubicBezTo>
                    <a:pt x="157869" y="424089"/>
                    <a:pt x="138290" y="418797"/>
                    <a:pt x="115536" y="416416"/>
                  </a:cubicBezTo>
                  <a:cubicBezTo>
                    <a:pt x="92782" y="414035"/>
                    <a:pt x="66323" y="410066"/>
                    <a:pt x="47273" y="391016"/>
                  </a:cubicBezTo>
                  <a:cubicBezTo>
                    <a:pt x="28223" y="371966"/>
                    <a:pt x="4940" y="306085"/>
                    <a:pt x="1236" y="302116"/>
                  </a:cubicBezTo>
                  <a:cubicBezTo>
                    <a:pt x="-2468" y="298147"/>
                    <a:pt x="1235" y="346302"/>
                    <a:pt x="25048" y="367204"/>
                  </a:cubicBezTo>
                  <a:cubicBezTo>
                    <a:pt x="48860" y="388106"/>
                    <a:pt x="114213" y="423031"/>
                    <a:pt x="144111" y="427529"/>
                  </a:cubicBezTo>
                  <a:cubicBezTo>
                    <a:pt x="174009" y="432027"/>
                    <a:pt x="182211" y="411653"/>
                    <a:pt x="204436" y="394191"/>
                  </a:cubicBezTo>
                  <a:cubicBezTo>
                    <a:pt x="226661" y="376729"/>
                    <a:pt x="262644" y="349477"/>
                    <a:pt x="277461" y="322754"/>
                  </a:cubicBezTo>
                  <a:cubicBezTo>
                    <a:pt x="292278" y="296031"/>
                    <a:pt x="294394" y="275658"/>
                    <a:pt x="293336" y="233854"/>
                  </a:cubicBezTo>
                  <a:cubicBezTo>
                    <a:pt x="292278" y="192050"/>
                    <a:pt x="279048" y="107383"/>
                    <a:pt x="271111" y="71929"/>
                  </a:cubicBezTo>
                  <a:cubicBezTo>
                    <a:pt x="263174" y="36475"/>
                    <a:pt x="266878" y="36210"/>
                    <a:pt x="245711" y="21129"/>
                  </a:cubicBezTo>
                  <a:cubicBezTo>
                    <a:pt x="224544" y="6048"/>
                    <a:pt x="116594" y="-2155"/>
                    <a:pt x="115536" y="4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0D045E40-6B4F-4452-B158-33610763A25B}"/>
                </a:ext>
              </a:extLst>
            </p:cNvPr>
            <p:cNvSpPr/>
            <p:nvPr/>
          </p:nvSpPr>
          <p:spPr>
            <a:xfrm>
              <a:off x="3737725" y="6478116"/>
              <a:ext cx="234067" cy="346850"/>
            </a:xfrm>
            <a:custGeom>
              <a:avLst/>
              <a:gdLst>
                <a:gd name="connsiteX0" fmla="*/ 7188 w 234067"/>
                <a:gd name="connsiteY0" fmla="*/ 289397 h 346850"/>
                <a:gd name="connsiteX1" fmla="*/ 838 w 234067"/>
                <a:gd name="connsiteY1" fmla="*/ 108422 h 346850"/>
                <a:gd name="connsiteX2" fmla="*/ 24650 w 234067"/>
                <a:gd name="connsiteY2" fmla="*/ 62384 h 346850"/>
                <a:gd name="connsiteX3" fmla="*/ 75450 w 234067"/>
                <a:gd name="connsiteY3" fmla="*/ 9997 h 346850"/>
                <a:gd name="connsiteX4" fmla="*/ 137363 w 234067"/>
                <a:gd name="connsiteY4" fmla="*/ 472 h 346850"/>
                <a:gd name="connsiteX5" fmla="*/ 184988 w 234067"/>
                <a:gd name="connsiteY5" fmla="*/ 8409 h 346850"/>
                <a:gd name="connsiteX6" fmla="*/ 229438 w 234067"/>
                <a:gd name="connsiteY6" fmla="*/ 65559 h 346850"/>
                <a:gd name="connsiteX7" fmla="*/ 227850 w 234067"/>
                <a:gd name="connsiteY7" fmla="*/ 221134 h 346850"/>
                <a:gd name="connsiteX8" fmla="*/ 186575 w 234067"/>
                <a:gd name="connsiteY8" fmla="*/ 295747 h 346850"/>
                <a:gd name="connsiteX9" fmla="*/ 140538 w 234067"/>
                <a:gd name="connsiteY9" fmla="*/ 341784 h 346850"/>
                <a:gd name="connsiteX10" fmla="*/ 50050 w 234067"/>
                <a:gd name="connsiteY10" fmla="*/ 344959 h 346850"/>
                <a:gd name="connsiteX11" fmla="*/ 151650 w 234067"/>
                <a:gd name="connsiteY11" fmla="*/ 335434 h 346850"/>
                <a:gd name="connsiteX12" fmla="*/ 194513 w 234067"/>
                <a:gd name="connsiteY12" fmla="*/ 287809 h 346850"/>
                <a:gd name="connsiteX13" fmla="*/ 221500 w 234067"/>
                <a:gd name="connsiteY13" fmla="*/ 224309 h 346850"/>
                <a:gd name="connsiteX14" fmla="*/ 229438 w 234067"/>
                <a:gd name="connsiteY14" fmla="*/ 125884 h 346850"/>
                <a:gd name="connsiteX15" fmla="*/ 211975 w 234067"/>
                <a:gd name="connsiteY15" fmla="*/ 67147 h 346850"/>
                <a:gd name="connsiteX16" fmla="*/ 173875 w 234067"/>
                <a:gd name="connsiteY16" fmla="*/ 19522 h 346850"/>
                <a:gd name="connsiteX17" fmla="*/ 89738 w 234067"/>
                <a:gd name="connsiteY17" fmla="*/ 33809 h 346850"/>
                <a:gd name="connsiteX18" fmla="*/ 24650 w 234067"/>
                <a:gd name="connsiteY18" fmla="*/ 86197 h 346850"/>
                <a:gd name="connsiteX19" fmla="*/ 7188 w 234067"/>
                <a:gd name="connsiteY19" fmla="*/ 289397 h 3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067" h="346850">
                  <a:moveTo>
                    <a:pt x="7188" y="289397"/>
                  </a:moveTo>
                  <a:cubicBezTo>
                    <a:pt x="3219" y="293101"/>
                    <a:pt x="-2072" y="146257"/>
                    <a:pt x="838" y="108422"/>
                  </a:cubicBezTo>
                  <a:cubicBezTo>
                    <a:pt x="3748" y="70587"/>
                    <a:pt x="12215" y="78788"/>
                    <a:pt x="24650" y="62384"/>
                  </a:cubicBezTo>
                  <a:cubicBezTo>
                    <a:pt x="37085" y="45980"/>
                    <a:pt x="56665" y="20316"/>
                    <a:pt x="75450" y="9997"/>
                  </a:cubicBezTo>
                  <a:cubicBezTo>
                    <a:pt x="94236" y="-322"/>
                    <a:pt x="119107" y="737"/>
                    <a:pt x="137363" y="472"/>
                  </a:cubicBezTo>
                  <a:cubicBezTo>
                    <a:pt x="155619" y="207"/>
                    <a:pt x="169642" y="-2439"/>
                    <a:pt x="184988" y="8409"/>
                  </a:cubicBezTo>
                  <a:cubicBezTo>
                    <a:pt x="200334" y="19257"/>
                    <a:pt x="222294" y="30105"/>
                    <a:pt x="229438" y="65559"/>
                  </a:cubicBezTo>
                  <a:cubicBezTo>
                    <a:pt x="236582" y="101013"/>
                    <a:pt x="234994" y="182769"/>
                    <a:pt x="227850" y="221134"/>
                  </a:cubicBezTo>
                  <a:cubicBezTo>
                    <a:pt x="220706" y="259499"/>
                    <a:pt x="201127" y="275639"/>
                    <a:pt x="186575" y="295747"/>
                  </a:cubicBezTo>
                  <a:cubicBezTo>
                    <a:pt x="172023" y="315855"/>
                    <a:pt x="163292" y="333582"/>
                    <a:pt x="140538" y="341784"/>
                  </a:cubicBezTo>
                  <a:cubicBezTo>
                    <a:pt x="117784" y="349986"/>
                    <a:pt x="48198" y="346017"/>
                    <a:pt x="50050" y="344959"/>
                  </a:cubicBezTo>
                  <a:cubicBezTo>
                    <a:pt x="51902" y="343901"/>
                    <a:pt x="127573" y="344959"/>
                    <a:pt x="151650" y="335434"/>
                  </a:cubicBezTo>
                  <a:cubicBezTo>
                    <a:pt x="175727" y="325909"/>
                    <a:pt x="182871" y="306330"/>
                    <a:pt x="194513" y="287809"/>
                  </a:cubicBezTo>
                  <a:cubicBezTo>
                    <a:pt x="206155" y="269288"/>
                    <a:pt x="215679" y="251297"/>
                    <a:pt x="221500" y="224309"/>
                  </a:cubicBezTo>
                  <a:cubicBezTo>
                    <a:pt x="227321" y="197321"/>
                    <a:pt x="231026" y="152078"/>
                    <a:pt x="229438" y="125884"/>
                  </a:cubicBezTo>
                  <a:cubicBezTo>
                    <a:pt x="227851" y="99690"/>
                    <a:pt x="221235" y="84874"/>
                    <a:pt x="211975" y="67147"/>
                  </a:cubicBezTo>
                  <a:cubicBezTo>
                    <a:pt x="202715" y="49420"/>
                    <a:pt x="194248" y="25078"/>
                    <a:pt x="173875" y="19522"/>
                  </a:cubicBezTo>
                  <a:cubicBezTo>
                    <a:pt x="153502" y="13966"/>
                    <a:pt x="114609" y="22697"/>
                    <a:pt x="89738" y="33809"/>
                  </a:cubicBezTo>
                  <a:cubicBezTo>
                    <a:pt x="64867" y="44921"/>
                    <a:pt x="40260" y="45716"/>
                    <a:pt x="24650" y="86197"/>
                  </a:cubicBezTo>
                  <a:cubicBezTo>
                    <a:pt x="9040" y="126678"/>
                    <a:pt x="11157" y="285693"/>
                    <a:pt x="7188" y="2893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BE902207-B294-49EB-A3E6-A8915516C47D}"/>
                </a:ext>
              </a:extLst>
            </p:cNvPr>
            <p:cNvSpPr/>
            <p:nvPr/>
          </p:nvSpPr>
          <p:spPr>
            <a:xfrm>
              <a:off x="3750379" y="6486027"/>
              <a:ext cx="209450" cy="291112"/>
            </a:xfrm>
            <a:custGeom>
              <a:avLst/>
              <a:gdLst>
                <a:gd name="connsiteX0" fmla="*/ 162809 w 209450"/>
                <a:gd name="connsiteY0" fmla="*/ 2086 h 291112"/>
                <a:gd name="connsiteX1" fmla="*/ 204084 w 209450"/>
                <a:gd name="connsiteY1" fmla="*/ 132261 h 291112"/>
                <a:gd name="connsiteX2" fmla="*/ 205671 w 209450"/>
                <a:gd name="connsiteY2" fmla="*/ 190998 h 291112"/>
                <a:gd name="connsiteX3" fmla="*/ 173921 w 209450"/>
                <a:gd name="connsiteY3" fmla="*/ 213223 h 291112"/>
                <a:gd name="connsiteX4" fmla="*/ 158046 w 209450"/>
                <a:gd name="connsiteY4" fmla="*/ 224336 h 291112"/>
                <a:gd name="connsiteX5" fmla="*/ 135821 w 209450"/>
                <a:gd name="connsiteY5" fmla="*/ 264023 h 291112"/>
                <a:gd name="connsiteX6" fmla="*/ 112009 w 209450"/>
                <a:gd name="connsiteY6" fmla="*/ 291011 h 291112"/>
                <a:gd name="connsiteX7" fmla="*/ 45334 w 209450"/>
                <a:gd name="connsiteY7" fmla="*/ 254498 h 291112"/>
                <a:gd name="connsiteX8" fmla="*/ 8821 w 209450"/>
                <a:gd name="connsiteY8" fmla="*/ 176711 h 291112"/>
                <a:gd name="connsiteX9" fmla="*/ 4059 w 209450"/>
                <a:gd name="connsiteY9" fmla="*/ 143373 h 291112"/>
                <a:gd name="connsiteX10" fmla="*/ 59621 w 209450"/>
                <a:gd name="connsiteY10" fmla="*/ 252911 h 291112"/>
                <a:gd name="connsiteX11" fmla="*/ 121534 w 209450"/>
                <a:gd name="connsiteY11" fmla="*/ 252911 h 291112"/>
                <a:gd name="connsiteX12" fmla="*/ 165984 w 209450"/>
                <a:gd name="connsiteY12" fmla="*/ 211636 h 291112"/>
                <a:gd name="connsiteX13" fmla="*/ 183446 w 209450"/>
                <a:gd name="connsiteY13" fmla="*/ 179886 h 291112"/>
                <a:gd name="connsiteX14" fmla="*/ 204084 w 209450"/>
                <a:gd name="connsiteY14" fmla="*/ 122736 h 291112"/>
                <a:gd name="connsiteX15" fmla="*/ 191384 w 209450"/>
                <a:gd name="connsiteY15" fmla="*/ 56061 h 291112"/>
                <a:gd name="connsiteX16" fmla="*/ 162809 w 209450"/>
                <a:gd name="connsiteY16" fmla="*/ 2086 h 2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50" h="291112">
                  <a:moveTo>
                    <a:pt x="162809" y="2086"/>
                  </a:moveTo>
                  <a:cubicBezTo>
                    <a:pt x="164926" y="14786"/>
                    <a:pt x="196940" y="100776"/>
                    <a:pt x="204084" y="132261"/>
                  </a:cubicBezTo>
                  <a:cubicBezTo>
                    <a:pt x="211228" y="163746"/>
                    <a:pt x="210698" y="177504"/>
                    <a:pt x="205671" y="190998"/>
                  </a:cubicBezTo>
                  <a:cubicBezTo>
                    <a:pt x="200644" y="204492"/>
                    <a:pt x="181859" y="207667"/>
                    <a:pt x="173921" y="213223"/>
                  </a:cubicBezTo>
                  <a:cubicBezTo>
                    <a:pt x="165984" y="218779"/>
                    <a:pt x="164396" y="215869"/>
                    <a:pt x="158046" y="224336"/>
                  </a:cubicBezTo>
                  <a:cubicBezTo>
                    <a:pt x="151696" y="232803"/>
                    <a:pt x="143494" y="252911"/>
                    <a:pt x="135821" y="264023"/>
                  </a:cubicBezTo>
                  <a:cubicBezTo>
                    <a:pt x="128148" y="275135"/>
                    <a:pt x="127090" y="292598"/>
                    <a:pt x="112009" y="291011"/>
                  </a:cubicBezTo>
                  <a:cubicBezTo>
                    <a:pt x="96928" y="289424"/>
                    <a:pt x="62532" y="273548"/>
                    <a:pt x="45334" y="254498"/>
                  </a:cubicBezTo>
                  <a:cubicBezTo>
                    <a:pt x="28136" y="235448"/>
                    <a:pt x="15700" y="195232"/>
                    <a:pt x="8821" y="176711"/>
                  </a:cubicBezTo>
                  <a:cubicBezTo>
                    <a:pt x="1942" y="158190"/>
                    <a:pt x="-4408" y="130673"/>
                    <a:pt x="4059" y="143373"/>
                  </a:cubicBezTo>
                  <a:cubicBezTo>
                    <a:pt x="12526" y="156073"/>
                    <a:pt x="40042" y="234655"/>
                    <a:pt x="59621" y="252911"/>
                  </a:cubicBezTo>
                  <a:cubicBezTo>
                    <a:pt x="79200" y="271167"/>
                    <a:pt x="103807" y="259790"/>
                    <a:pt x="121534" y="252911"/>
                  </a:cubicBezTo>
                  <a:cubicBezTo>
                    <a:pt x="139261" y="246032"/>
                    <a:pt x="155665" y="223807"/>
                    <a:pt x="165984" y="211636"/>
                  </a:cubicBezTo>
                  <a:cubicBezTo>
                    <a:pt x="176303" y="199465"/>
                    <a:pt x="177096" y="194703"/>
                    <a:pt x="183446" y="179886"/>
                  </a:cubicBezTo>
                  <a:cubicBezTo>
                    <a:pt x="189796" y="165069"/>
                    <a:pt x="202761" y="143374"/>
                    <a:pt x="204084" y="122736"/>
                  </a:cubicBezTo>
                  <a:cubicBezTo>
                    <a:pt x="205407" y="102099"/>
                    <a:pt x="195882" y="74053"/>
                    <a:pt x="191384" y="56061"/>
                  </a:cubicBezTo>
                  <a:cubicBezTo>
                    <a:pt x="186886" y="38069"/>
                    <a:pt x="160692" y="-10614"/>
                    <a:pt x="162809" y="20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891EA937-9361-4BEC-812D-4F49E0CDE3E1}"/>
                </a:ext>
              </a:extLst>
            </p:cNvPr>
            <p:cNvSpPr/>
            <p:nvPr/>
          </p:nvSpPr>
          <p:spPr>
            <a:xfrm>
              <a:off x="3778109" y="6602949"/>
              <a:ext cx="183807" cy="105163"/>
            </a:xfrm>
            <a:custGeom>
              <a:avLst/>
              <a:gdLst>
                <a:gd name="connsiteX0" fmla="*/ 141 w 183807"/>
                <a:gd name="connsiteY0" fmla="*/ 5814 h 105163"/>
                <a:gd name="connsiteX1" fmla="*/ 84279 w 183807"/>
                <a:gd name="connsiteY1" fmla="*/ 42326 h 105163"/>
                <a:gd name="connsiteX2" fmla="*/ 120791 w 183807"/>
                <a:gd name="connsiteY2" fmla="*/ 102651 h 105163"/>
                <a:gd name="connsiteX3" fmla="*/ 130316 w 183807"/>
                <a:gd name="connsiteY3" fmla="*/ 88364 h 105163"/>
                <a:gd name="connsiteX4" fmla="*/ 146191 w 183807"/>
                <a:gd name="connsiteY4" fmla="*/ 39151 h 105163"/>
                <a:gd name="connsiteX5" fmla="*/ 154129 w 183807"/>
                <a:gd name="connsiteY5" fmla="*/ 24864 h 105163"/>
                <a:gd name="connsiteX6" fmla="*/ 182704 w 183807"/>
                <a:gd name="connsiteY6" fmla="*/ 21689 h 105163"/>
                <a:gd name="connsiteX7" fmla="*/ 111266 w 183807"/>
                <a:gd name="connsiteY7" fmla="*/ 42326 h 105163"/>
                <a:gd name="connsiteX8" fmla="*/ 65229 w 183807"/>
                <a:gd name="connsiteY8" fmla="*/ 5814 h 105163"/>
                <a:gd name="connsiteX9" fmla="*/ 141 w 183807"/>
                <a:gd name="connsiteY9" fmla="*/ 5814 h 10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807" h="105163">
                  <a:moveTo>
                    <a:pt x="141" y="5814"/>
                  </a:moveTo>
                  <a:cubicBezTo>
                    <a:pt x="3316" y="11899"/>
                    <a:pt x="64171" y="26187"/>
                    <a:pt x="84279" y="42326"/>
                  </a:cubicBezTo>
                  <a:cubicBezTo>
                    <a:pt x="104387" y="58466"/>
                    <a:pt x="113118" y="94978"/>
                    <a:pt x="120791" y="102651"/>
                  </a:cubicBezTo>
                  <a:cubicBezTo>
                    <a:pt x="128464" y="110324"/>
                    <a:pt x="126083" y="98947"/>
                    <a:pt x="130316" y="88364"/>
                  </a:cubicBezTo>
                  <a:cubicBezTo>
                    <a:pt x="134549" y="77781"/>
                    <a:pt x="142222" y="49734"/>
                    <a:pt x="146191" y="39151"/>
                  </a:cubicBezTo>
                  <a:cubicBezTo>
                    <a:pt x="150160" y="28568"/>
                    <a:pt x="148044" y="27774"/>
                    <a:pt x="154129" y="24864"/>
                  </a:cubicBezTo>
                  <a:cubicBezTo>
                    <a:pt x="160214" y="21954"/>
                    <a:pt x="189848" y="18779"/>
                    <a:pt x="182704" y="21689"/>
                  </a:cubicBezTo>
                  <a:cubicBezTo>
                    <a:pt x="175560" y="24599"/>
                    <a:pt x="130845" y="44972"/>
                    <a:pt x="111266" y="42326"/>
                  </a:cubicBezTo>
                  <a:cubicBezTo>
                    <a:pt x="91687" y="39680"/>
                    <a:pt x="82427" y="15074"/>
                    <a:pt x="65229" y="5814"/>
                  </a:cubicBezTo>
                  <a:cubicBezTo>
                    <a:pt x="48031" y="-3446"/>
                    <a:pt x="-3034" y="-271"/>
                    <a:pt x="141" y="58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CEB62900-9B22-48A2-812B-AA3DC74A1F46}"/>
                </a:ext>
              </a:extLst>
            </p:cNvPr>
            <p:cNvSpPr/>
            <p:nvPr/>
          </p:nvSpPr>
          <p:spPr>
            <a:xfrm>
              <a:off x="3989375" y="6606051"/>
              <a:ext cx="171466" cy="108058"/>
            </a:xfrm>
            <a:custGeom>
              <a:avLst/>
              <a:gdLst>
                <a:gd name="connsiteX0" fmla="*/ 13 w 171466"/>
                <a:gd name="connsiteY0" fmla="*/ 18587 h 108058"/>
                <a:gd name="connsiteX1" fmla="*/ 122250 w 171466"/>
                <a:gd name="connsiteY1" fmla="*/ 42399 h 108058"/>
                <a:gd name="connsiteX2" fmla="*/ 149238 w 171466"/>
                <a:gd name="connsiteY2" fmla="*/ 107487 h 108058"/>
                <a:gd name="connsiteX3" fmla="*/ 171463 w 171466"/>
                <a:gd name="connsiteY3" fmla="*/ 1124 h 108058"/>
                <a:gd name="connsiteX4" fmla="*/ 147650 w 171466"/>
                <a:gd name="connsiteY4" fmla="*/ 50337 h 108058"/>
                <a:gd name="connsiteX5" fmla="*/ 114313 w 171466"/>
                <a:gd name="connsiteY5" fmla="*/ 29699 h 108058"/>
                <a:gd name="connsiteX6" fmla="*/ 13 w 171466"/>
                <a:gd name="connsiteY6" fmla="*/ 18587 h 10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66" h="108058">
                  <a:moveTo>
                    <a:pt x="13" y="18587"/>
                  </a:moveTo>
                  <a:cubicBezTo>
                    <a:pt x="1336" y="20704"/>
                    <a:pt x="97379" y="27582"/>
                    <a:pt x="122250" y="42399"/>
                  </a:cubicBezTo>
                  <a:cubicBezTo>
                    <a:pt x="147121" y="57216"/>
                    <a:pt x="141036" y="114366"/>
                    <a:pt x="149238" y="107487"/>
                  </a:cubicBezTo>
                  <a:cubicBezTo>
                    <a:pt x="157440" y="100608"/>
                    <a:pt x="171728" y="10649"/>
                    <a:pt x="171463" y="1124"/>
                  </a:cubicBezTo>
                  <a:cubicBezTo>
                    <a:pt x="171198" y="-8401"/>
                    <a:pt x="157175" y="45574"/>
                    <a:pt x="147650" y="50337"/>
                  </a:cubicBezTo>
                  <a:cubicBezTo>
                    <a:pt x="138125" y="55100"/>
                    <a:pt x="135479" y="35784"/>
                    <a:pt x="114313" y="29699"/>
                  </a:cubicBezTo>
                  <a:cubicBezTo>
                    <a:pt x="93147" y="23614"/>
                    <a:pt x="-1310" y="16470"/>
                    <a:pt x="13" y="185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71B54411-8E3C-4802-8082-9BD3527A3409}"/>
                </a:ext>
              </a:extLst>
            </p:cNvPr>
            <p:cNvSpPr/>
            <p:nvPr/>
          </p:nvSpPr>
          <p:spPr>
            <a:xfrm>
              <a:off x="4005161" y="6715119"/>
              <a:ext cx="127148" cy="271490"/>
            </a:xfrm>
            <a:custGeom>
              <a:avLst/>
              <a:gdLst>
                <a:gd name="connsiteX0" fmla="*/ 127102 w 127148"/>
                <a:gd name="connsiteY0" fmla="*/ 6 h 271490"/>
                <a:gd name="connsiteX1" fmla="*/ 42964 w 127148"/>
                <a:gd name="connsiteY1" fmla="*/ 188919 h 271490"/>
                <a:gd name="connsiteX2" fmla="*/ 102 w 127148"/>
                <a:gd name="connsiteY2" fmla="*/ 271469 h 271490"/>
                <a:gd name="connsiteX3" fmla="*/ 54077 w 127148"/>
                <a:gd name="connsiteY3" fmla="*/ 182569 h 271490"/>
                <a:gd name="connsiteX4" fmla="*/ 127102 w 127148"/>
                <a:gd name="connsiteY4" fmla="*/ 6 h 27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48" h="271490">
                  <a:moveTo>
                    <a:pt x="127102" y="6"/>
                  </a:moveTo>
                  <a:cubicBezTo>
                    <a:pt x="125250" y="1064"/>
                    <a:pt x="64131" y="143675"/>
                    <a:pt x="42964" y="188919"/>
                  </a:cubicBezTo>
                  <a:cubicBezTo>
                    <a:pt x="21797" y="234163"/>
                    <a:pt x="-1750" y="272527"/>
                    <a:pt x="102" y="271469"/>
                  </a:cubicBezTo>
                  <a:cubicBezTo>
                    <a:pt x="1954" y="270411"/>
                    <a:pt x="33440" y="227548"/>
                    <a:pt x="54077" y="182569"/>
                  </a:cubicBezTo>
                  <a:cubicBezTo>
                    <a:pt x="74714" y="137590"/>
                    <a:pt x="128954" y="-1052"/>
                    <a:pt x="127102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2EC1AA3-BFF6-42F4-B471-26AE43335CA8}"/>
                </a:ext>
              </a:extLst>
            </p:cNvPr>
            <p:cNvSpPr/>
            <p:nvPr/>
          </p:nvSpPr>
          <p:spPr>
            <a:xfrm>
              <a:off x="3987272" y="6654208"/>
              <a:ext cx="140313" cy="29337"/>
            </a:xfrm>
            <a:custGeom>
              <a:avLst/>
              <a:gdLst>
                <a:gd name="connsiteX0" fmla="*/ 528 w 140313"/>
                <a:gd name="connsiteY0" fmla="*/ 592 h 29337"/>
                <a:gd name="connsiteX1" fmla="*/ 137053 w 140313"/>
                <a:gd name="connsiteY1" fmla="*/ 29167 h 29337"/>
                <a:gd name="connsiteX2" fmla="*/ 91016 w 140313"/>
                <a:gd name="connsiteY2" fmla="*/ 11705 h 29337"/>
                <a:gd name="connsiteX3" fmla="*/ 528 w 140313"/>
                <a:gd name="connsiteY3" fmla="*/ 592 h 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13" h="29337">
                  <a:moveTo>
                    <a:pt x="528" y="592"/>
                  </a:moveTo>
                  <a:cubicBezTo>
                    <a:pt x="8201" y="3502"/>
                    <a:pt x="121972" y="27315"/>
                    <a:pt x="137053" y="29167"/>
                  </a:cubicBezTo>
                  <a:cubicBezTo>
                    <a:pt x="152134" y="31019"/>
                    <a:pt x="111124" y="17261"/>
                    <a:pt x="91016" y="11705"/>
                  </a:cubicBezTo>
                  <a:cubicBezTo>
                    <a:pt x="70908" y="6149"/>
                    <a:pt x="-7145" y="-2318"/>
                    <a:pt x="528" y="5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145C722B-849F-48D8-9A2D-859531285296}"/>
                </a:ext>
              </a:extLst>
            </p:cNvPr>
            <p:cNvSpPr/>
            <p:nvPr/>
          </p:nvSpPr>
          <p:spPr>
            <a:xfrm>
              <a:off x="3978230" y="6703801"/>
              <a:ext cx="123470" cy="267193"/>
            </a:xfrm>
            <a:custGeom>
              <a:avLst/>
              <a:gdLst>
                <a:gd name="connsiteX0" fmla="*/ 45 w 123470"/>
                <a:gd name="connsiteY0" fmla="*/ 4974 h 267193"/>
                <a:gd name="connsiteX1" fmla="*/ 107995 w 123470"/>
                <a:gd name="connsiteY1" fmla="*/ 47837 h 267193"/>
                <a:gd name="connsiteX2" fmla="*/ 111170 w 123470"/>
                <a:gd name="connsiteY2" fmla="*/ 63712 h 267193"/>
                <a:gd name="connsiteX3" fmla="*/ 44495 w 123470"/>
                <a:gd name="connsiteY3" fmla="*/ 181187 h 267193"/>
                <a:gd name="connsiteX4" fmla="*/ 25445 w 123470"/>
                <a:gd name="connsiteY4" fmla="*/ 193887 h 267193"/>
                <a:gd name="connsiteX5" fmla="*/ 34970 w 123470"/>
                <a:gd name="connsiteY5" fmla="*/ 266912 h 267193"/>
                <a:gd name="connsiteX6" fmla="*/ 74658 w 123470"/>
                <a:gd name="connsiteY6" fmla="*/ 163724 h 267193"/>
                <a:gd name="connsiteX7" fmla="*/ 122283 w 123470"/>
                <a:gd name="connsiteY7" fmla="*/ 19262 h 267193"/>
                <a:gd name="connsiteX8" fmla="*/ 45 w 123470"/>
                <a:gd name="connsiteY8" fmla="*/ 4974 h 26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70" h="267193">
                  <a:moveTo>
                    <a:pt x="45" y="4974"/>
                  </a:moveTo>
                  <a:cubicBezTo>
                    <a:pt x="-2336" y="9736"/>
                    <a:pt x="89474" y="38047"/>
                    <a:pt x="107995" y="47837"/>
                  </a:cubicBezTo>
                  <a:cubicBezTo>
                    <a:pt x="126516" y="57627"/>
                    <a:pt x="121753" y="41487"/>
                    <a:pt x="111170" y="63712"/>
                  </a:cubicBezTo>
                  <a:cubicBezTo>
                    <a:pt x="100587" y="85937"/>
                    <a:pt x="58783" y="159491"/>
                    <a:pt x="44495" y="181187"/>
                  </a:cubicBezTo>
                  <a:cubicBezTo>
                    <a:pt x="30208" y="202883"/>
                    <a:pt x="27032" y="179600"/>
                    <a:pt x="25445" y="193887"/>
                  </a:cubicBezTo>
                  <a:cubicBezTo>
                    <a:pt x="23858" y="208174"/>
                    <a:pt x="26768" y="271939"/>
                    <a:pt x="34970" y="266912"/>
                  </a:cubicBezTo>
                  <a:cubicBezTo>
                    <a:pt x="43172" y="261885"/>
                    <a:pt x="60106" y="204999"/>
                    <a:pt x="74658" y="163724"/>
                  </a:cubicBezTo>
                  <a:cubicBezTo>
                    <a:pt x="89210" y="122449"/>
                    <a:pt x="131014" y="46514"/>
                    <a:pt x="122283" y="19262"/>
                  </a:cubicBezTo>
                  <a:cubicBezTo>
                    <a:pt x="113552" y="-7990"/>
                    <a:pt x="2426" y="212"/>
                    <a:pt x="45" y="49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CE1C13D8-568E-47B3-B266-3C1548A714F5}"/>
                </a:ext>
              </a:extLst>
            </p:cNvPr>
            <p:cNvSpPr/>
            <p:nvPr/>
          </p:nvSpPr>
          <p:spPr>
            <a:xfrm>
              <a:off x="3955134" y="6747562"/>
              <a:ext cx="144710" cy="35943"/>
            </a:xfrm>
            <a:custGeom>
              <a:avLst/>
              <a:gdLst>
                <a:gd name="connsiteX0" fmla="*/ 916 w 144710"/>
                <a:gd name="connsiteY0" fmla="*/ 35826 h 35943"/>
                <a:gd name="connsiteX1" fmla="*/ 134266 w 144710"/>
                <a:gd name="connsiteY1" fmla="*/ 12013 h 35943"/>
                <a:gd name="connsiteX2" fmla="*/ 129504 w 144710"/>
                <a:gd name="connsiteY2" fmla="*/ 5663 h 35943"/>
                <a:gd name="connsiteX3" fmla="*/ 77116 w 144710"/>
                <a:gd name="connsiteY3" fmla="*/ 901 h 35943"/>
                <a:gd name="connsiteX4" fmla="*/ 916 w 144710"/>
                <a:gd name="connsiteY4" fmla="*/ 35826 h 3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10" h="35943">
                  <a:moveTo>
                    <a:pt x="916" y="35826"/>
                  </a:moveTo>
                  <a:cubicBezTo>
                    <a:pt x="10441" y="37678"/>
                    <a:pt x="112835" y="17040"/>
                    <a:pt x="134266" y="12013"/>
                  </a:cubicBezTo>
                  <a:cubicBezTo>
                    <a:pt x="155697" y="6986"/>
                    <a:pt x="139029" y="7515"/>
                    <a:pt x="129504" y="5663"/>
                  </a:cubicBezTo>
                  <a:cubicBezTo>
                    <a:pt x="119979" y="3811"/>
                    <a:pt x="95372" y="-2274"/>
                    <a:pt x="77116" y="901"/>
                  </a:cubicBezTo>
                  <a:cubicBezTo>
                    <a:pt x="58860" y="4076"/>
                    <a:pt x="-8609" y="33974"/>
                    <a:pt x="916" y="358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057A83D9-4ABC-44D8-A8FF-ABD0C1AE702A}"/>
                </a:ext>
              </a:extLst>
            </p:cNvPr>
            <p:cNvSpPr/>
            <p:nvPr/>
          </p:nvSpPr>
          <p:spPr>
            <a:xfrm>
              <a:off x="3282653" y="6386064"/>
              <a:ext cx="654350" cy="345004"/>
            </a:xfrm>
            <a:custGeom>
              <a:avLst/>
              <a:gdLst>
                <a:gd name="connsiteX0" fmla="*/ 654347 w 654350"/>
                <a:gd name="connsiteY0" fmla="*/ 70299 h 345004"/>
                <a:gd name="connsiteX1" fmla="*/ 559097 w 654350"/>
                <a:gd name="connsiteY1" fmla="*/ 14736 h 345004"/>
                <a:gd name="connsiteX2" fmla="*/ 522585 w 654350"/>
                <a:gd name="connsiteY2" fmla="*/ 46486 h 345004"/>
                <a:gd name="connsiteX3" fmla="*/ 454322 w 654350"/>
                <a:gd name="connsiteY3" fmla="*/ 19499 h 345004"/>
                <a:gd name="connsiteX4" fmla="*/ 333672 w 654350"/>
                <a:gd name="connsiteY4" fmla="*/ 3624 h 345004"/>
                <a:gd name="connsiteX5" fmla="*/ 206672 w 654350"/>
                <a:gd name="connsiteY5" fmla="*/ 90936 h 345004"/>
                <a:gd name="connsiteX6" fmla="*/ 41572 w 654350"/>
                <a:gd name="connsiteY6" fmla="*/ 230636 h 345004"/>
                <a:gd name="connsiteX7" fmla="*/ 3472 w 654350"/>
                <a:gd name="connsiteY7" fmla="*/ 344936 h 345004"/>
                <a:gd name="connsiteX8" fmla="*/ 106660 w 654350"/>
                <a:gd name="connsiteY8" fmla="*/ 214761 h 345004"/>
                <a:gd name="connsiteX9" fmla="*/ 241597 w 654350"/>
                <a:gd name="connsiteY9" fmla="*/ 76649 h 345004"/>
                <a:gd name="connsiteX10" fmla="*/ 316210 w 654350"/>
                <a:gd name="connsiteY10" fmla="*/ 29024 h 345004"/>
                <a:gd name="connsiteX11" fmla="*/ 420985 w 654350"/>
                <a:gd name="connsiteY11" fmla="*/ 25849 h 345004"/>
                <a:gd name="connsiteX12" fmla="*/ 562272 w 654350"/>
                <a:gd name="connsiteY12" fmla="*/ 44899 h 345004"/>
                <a:gd name="connsiteX13" fmla="*/ 654347 w 654350"/>
                <a:gd name="connsiteY13" fmla="*/ 70299 h 34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350" h="345004">
                  <a:moveTo>
                    <a:pt x="654347" y="70299"/>
                  </a:moveTo>
                  <a:cubicBezTo>
                    <a:pt x="653818" y="65272"/>
                    <a:pt x="581057" y="18705"/>
                    <a:pt x="559097" y="14736"/>
                  </a:cubicBezTo>
                  <a:cubicBezTo>
                    <a:pt x="537137" y="10767"/>
                    <a:pt x="540047" y="45692"/>
                    <a:pt x="522585" y="46486"/>
                  </a:cubicBezTo>
                  <a:cubicBezTo>
                    <a:pt x="505123" y="47280"/>
                    <a:pt x="485807" y="26643"/>
                    <a:pt x="454322" y="19499"/>
                  </a:cubicBezTo>
                  <a:cubicBezTo>
                    <a:pt x="422836" y="12355"/>
                    <a:pt x="374947" y="-8282"/>
                    <a:pt x="333672" y="3624"/>
                  </a:cubicBezTo>
                  <a:cubicBezTo>
                    <a:pt x="292397" y="15530"/>
                    <a:pt x="255355" y="53101"/>
                    <a:pt x="206672" y="90936"/>
                  </a:cubicBezTo>
                  <a:cubicBezTo>
                    <a:pt x="157989" y="128771"/>
                    <a:pt x="75439" y="188303"/>
                    <a:pt x="41572" y="230636"/>
                  </a:cubicBezTo>
                  <a:cubicBezTo>
                    <a:pt x="7705" y="272969"/>
                    <a:pt x="-7376" y="347582"/>
                    <a:pt x="3472" y="344936"/>
                  </a:cubicBezTo>
                  <a:cubicBezTo>
                    <a:pt x="14320" y="342290"/>
                    <a:pt x="66973" y="259475"/>
                    <a:pt x="106660" y="214761"/>
                  </a:cubicBezTo>
                  <a:cubicBezTo>
                    <a:pt x="146347" y="170047"/>
                    <a:pt x="206672" y="107605"/>
                    <a:pt x="241597" y="76649"/>
                  </a:cubicBezTo>
                  <a:cubicBezTo>
                    <a:pt x="276522" y="45693"/>
                    <a:pt x="286312" y="37491"/>
                    <a:pt x="316210" y="29024"/>
                  </a:cubicBezTo>
                  <a:cubicBezTo>
                    <a:pt x="346108" y="20557"/>
                    <a:pt x="379975" y="23203"/>
                    <a:pt x="420985" y="25849"/>
                  </a:cubicBezTo>
                  <a:cubicBezTo>
                    <a:pt x="461995" y="28495"/>
                    <a:pt x="527083" y="40930"/>
                    <a:pt x="562272" y="44899"/>
                  </a:cubicBezTo>
                  <a:cubicBezTo>
                    <a:pt x="597461" y="48868"/>
                    <a:pt x="654876" y="75326"/>
                    <a:pt x="654347" y="702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6F537A55-DC30-4C40-B0ED-E1EAA90BD94D}"/>
                </a:ext>
              </a:extLst>
            </p:cNvPr>
            <p:cNvSpPr/>
            <p:nvPr/>
          </p:nvSpPr>
          <p:spPr>
            <a:xfrm>
              <a:off x="3689200" y="6500524"/>
              <a:ext cx="37009" cy="103689"/>
            </a:xfrm>
            <a:custGeom>
              <a:avLst/>
              <a:gdLst>
                <a:gd name="connsiteX0" fmla="*/ 150 w 37009"/>
                <a:gd name="connsiteY0" fmla="*/ 289 h 103689"/>
                <a:gd name="connsiteX1" fmla="*/ 23963 w 37009"/>
                <a:gd name="connsiteY1" fmla="*/ 86014 h 103689"/>
                <a:gd name="connsiteX2" fmla="*/ 30313 w 37009"/>
                <a:gd name="connsiteY2" fmla="*/ 101889 h 103689"/>
                <a:gd name="connsiteX3" fmla="*/ 36663 w 37009"/>
                <a:gd name="connsiteY3" fmla="*/ 59026 h 103689"/>
                <a:gd name="connsiteX4" fmla="*/ 150 w 37009"/>
                <a:gd name="connsiteY4" fmla="*/ 289 h 10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9" h="103689">
                  <a:moveTo>
                    <a:pt x="150" y="289"/>
                  </a:moveTo>
                  <a:cubicBezTo>
                    <a:pt x="-1967" y="4787"/>
                    <a:pt x="18936" y="69081"/>
                    <a:pt x="23963" y="86014"/>
                  </a:cubicBezTo>
                  <a:cubicBezTo>
                    <a:pt x="28990" y="102947"/>
                    <a:pt x="28196" y="106387"/>
                    <a:pt x="30313" y="101889"/>
                  </a:cubicBezTo>
                  <a:cubicBezTo>
                    <a:pt x="32430" y="97391"/>
                    <a:pt x="38515" y="73049"/>
                    <a:pt x="36663" y="59026"/>
                  </a:cubicBezTo>
                  <a:cubicBezTo>
                    <a:pt x="34811" y="45003"/>
                    <a:pt x="2267" y="-4209"/>
                    <a:pt x="150" y="2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6FFEFF61-C447-4877-9A16-B2C34F9C5DEC}"/>
                </a:ext>
              </a:extLst>
            </p:cNvPr>
            <p:cNvSpPr/>
            <p:nvPr/>
          </p:nvSpPr>
          <p:spPr>
            <a:xfrm>
              <a:off x="3473186" y="6537278"/>
              <a:ext cx="82761" cy="74905"/>
            </a:xfrm>
            <a:custGeom>
              <a:avLst/>
              <a:gdLst>
                <a:gd name="connsiteX0" fmla="*/ 35189 w 82761"/>
                <a:gd name="connsiteY0" fmla="*/ 47 h 74905"/>
                <a:gd name="connsiteX1" fmla="*/ 70114 w 82761"/>
                <a:gd name="connsiteY1" fmla="*/ 49260 h 74905"/>
                <a:gd name="connsiteX2" fmla="*/ 28839 w 82761"/>
                <a:gd name="connsiteY2" fmla="*/ 74660 h 74905"/>
                <a:gd name="connsiteX3" fmla="*/ 1852 w 82761"/>
                <a:gd name="connsiteY3" fmla="*/ 61960 h 74905"/>
                <a:gd name="connsiteX4" fmla="*/ 81227 w 82761"/>
                <a:gd name="connsiteY4" fmla="*/ 58785 h 74905"/>
                <a:gd name="connsiteX5" fmla="*/ 35189 w 82761"/>
                <a:gd name="connsiteY5" fmla="*/ 47 h 7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61" h="74905">
                  <a:moveTo>
                    <a:pt x="35189" y="47"/>
                  </a:moveTo>
                  <a:cubicBezTo>
                    <a:pt x="33337" y="-1540"/>
                    <a:pt x="71172" y="36825"/>
                    <a:pt x="70114" y="49260"/>
                  </a:cubicBezTo>
                  <a:cubicBezTo>
                    <a:pt x="69056" y="61695"/>
                    <a:pt x="40216" y="72543"/>
                    <a:pt x="28839" y="74660"/>
                  </a:cubicBezTo>
                  <a:cubicBezTo>
                    <a:pt x="17462" y="76777"/>
                    <a:pt x="-6879" y="64606"/>
                    <a:pt x="1852" y="61960"/>
                  </a:cubicBezTo>
                  <a:cubicBezTo>
                    <a:pt x="10583" y="59314"/>
                    <a:pt x="69850" y="66458"/>
                    <a:pt x="81227" y="58785"/>
                  </a:cubicBezTo>
                  <a:cubicBezTo>
                    <a:pt x="92604" y="51112"/>
                    <a:pt x="37041" y="1634"/>
                    <a:pt x="35189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D57020C4-0C37-4D1E-BB16-4819F0E68C73}"/>
                </a:ext>
              </a:extLst>
            </p:cNvPr>
            <p:cNvSpPr/>
            <p:nvPr/>
          </p:nvSpPr>
          <p:spPr>
            <a:xfrm>
              <a:off x="3355511" y="6707026"/>
              <a:ext cx="335436" cy="119446"/>
            </a:xfrm>
            <a:custGeom>
              <a:avLst/>
              <a:gdLst>
                <a:gd name="connsiteX0" fmla="*/ 464 w 335436"/>
                <a:gd name="connsiteY0" fmla="*/ 162 h 119446"/>
                <a:gd name="connsiteX1" fmla="*/ 135402 w 335436"/>
                <a:gd name="connsiteY1" fmla="*/ 73187 h 119446"/>
                <a:gd name="connsiteX2" fmla="*/ 281452 w 335436"/>
                <a:gd name="connsiteY2" fmla="*/ 76362 h 119446"/>
                <a:gd name="connsiteX3" fmla="*/ 335427 w 335436"/>
                <a:gd name="connsiteY3" fmla="*/ 77949 h 119446"/>
                <a:gd name="connsiteX4" fmla="*/ 278277 w 335436"/>
                <a:gd name="connsiteY4" fmla="*/ 119224 h 119446"/>
                <a:gd name="connsiteX5" fmla="*/ 298914 w 335436"/>
                <a:gd name="connsiteY5" fmla="*/ 93824 h 119446"/>
                <a:gd name="connsiteX6" fmla="*/ 254464 w 335436"/>
                <a:gd name="connsiteY6" fmla="*/ 81124 h 119446"/>
                <a:gd name="connsiteX7" fmla="*/ 144927 w 335436"/>
                <a:gd name="connsiteY7" fmla="*/ 58899 h 119446"/>
                <a:gd name="connsiteX8" fmla="*/ 92539 w 335436"/>
                <a:gd name="connsiteY8" fmla="*/ 54137 h 119446"/>
                <a:gd name="connsiteX9" fmla="*/ 464 w 335436"/>
                <a:gd name="connsiteY9" fmla="*/ 162 h 1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436" h="119446">
                  <a:moveTo>
                    <a:pt x="464" y="162"/>
                  </a:moveTo>
                  <a:cubicBezTo>
                    <a:pt x="7608" y="3337"/>
                    <a:pt x="88571" y="60487"/>
                    <a:pt x="135402" y="73187"/>
                  </a:cubicBezTo>
                  <a:cubicBezTo>
                    <a:pt x="182233" y="85887"/>
                    <a:pt x="281452" y="76362"/>
                    <a:pt x="281452" y="76362"/>
                  </a:cubicBezTo>
                  <a:cubicBezTo>
                    <a:pt x="314789" y="77156"/>
                    <a:pt x="335956" y="70805"/>
                    <a:pt x="335427" y="77949"/>
                  </a:cubicBezTo>
                  <a:cubicBezTo>
                    <a:pt x="334898" y="85093"/>
                    <a:pt x="284362" y="116578"/>
                    <a:pt x="278277" y="119224"/>
                  </a:cubicBezTo>
                  <a:cubicBezTo>
                    <a:pt x="272192" y="121870"/>
                    <a:pt x="302883" y="100174"/>
                    <a:pt x="298914" y="93824"/>
                  </a:cubicBezTo>
                  <a:cubicBezTo>
                    <a:pt x="294945" y="87474"/>
                    <a:pt x="280128" y="86945"/>
                    <a:pt x="254464" y="81124"/>
                  </a:cubicBezTo>
                  <a:cubicBezTo>
                    <a:pt x="228800" y="75303"/>
                    <a:pt x="171914" y="63397"/>
                    <a:pt x="144927" y="58899"/>
                  </a:cubicBezTo>
                  <a:cubicBezTo>
                    <a:pt x="117940" y="54401"/>
                    <a:pt x="114499" y="67101"/>
                    <a:pt x="92539" y="54137"/>
                  </a:cubicBezTo>
                  <a:cubicBezTo>
                    <a:pt x="70579" y="41173"/>
                    <a:pt x="-6680" y="-3013"/>
                    <a:pt x="464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8C7F49EB-21C1-4336-B2EC-C50D6123B390}"/>
                </a:ext>
              </a:extLst>
            </p:cNvPr>
            <p:cNvSpPr/>
            <p:nvPr/>
          </p:nvSpPr>
          <p:spPr>
            <a:xfrm>
              <a:off x="3168648" y="6706974"/>
              <a:ext cx="189149" cy="88118"/>
            </a:xfrm>
            <a:custGeom>
              <a:avLst/>
              <a:gdLst>
                <a:gd name="connsiteX0" fmla="*/ 2 w 189149"/>
                <a:gd name="connsiteY0" fmla="*/ 85939 h 88118"/>
                <a:gd name="connsiteX1" fmla="*/ 101602 w 189149"/>
                <a:gd name="connsiteY1" fmla="*/ 81176 h 88118"/>
                <a:gd name="connsiteX2" fmla="*/ 152402 w 189149"/>
                <a:gd name="connsiteY2" fmla="*/ 51014 h 88118"/>
                <a:gd name="connsiteX3" fmla="*/ 188915 w 189149"/>
                <a:gd name="connsiteY3" fmla="*/ 214 h 88118"/>
                <a:gd name="connsiteX4" fmla="*/ 134940 w 189149"/>
                <a:gd name="connsiteY4" fmla="*/ 33551 h 88118"/>
                <a:gd name="connsiteX5" fmla="*/ 104777 w 189149"/>
                <a:gd name="connsiteY5" fmla="*/ 52601 h 88118"/>
                <a:gd name="connsiteX6" fmla="*/ 2 w 189149"/>
                <a:gd name="connsiteY6" fmla="*/ 85939 h 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49" h="88118">
                  <a:moveTo>
                    <a:pt x="2" y="85939"/>
                  </a:moveTo>
                  <a:cubicBezTo>
                    <a:pt x="-527" y="90702"/>
                    <a:pt x="76202" y="86997"/>
                    <a:pt x="101602" y="81176"/>
                  </a:cubicBezTo>
                  <a:cubicBezTo>
                    <a:pt x="127002" y="75355"/>
                    <a:pt x="137850" y="64508"/>
                    <a:pt x="152402" y="51014"/>
                  </a:cubicBezTo>
                  <a:cubicBezTo>
                    <a:pt x="166954" y="37520"/>
                    <a:pt x="191825" y="3124"/>
                    <a:pt x="188915" y="214"/>
                  </a:cubicBezTo>
                  <a:cubicBezTo>
                    <a:pt x="186005" y="-2697"/>
                    <a:pt x="148963" y="24820"/>
                    <a:pt x="134940" y="33551"/>
                  </a:cubicBezTo>
                  <a:cubicBezTo>
                    <a:pt x="120917" y="42282"/>
                    <a:pt x="125150" y="46780"/>
                    <a:pt x="104777" y="52601"/>
                  </a:cubicBezTo>
                  <a:cubicBezTo>
                    <a:pt x="84404" y="58422"/>
                    <a:pt x="531" y="81176"/>
                    <a:pt x="2" y="859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B7469ADE-6CAF-4B02-B72D-E0E0278008A6}"/>
                </a:ext>
              </a:extLst>
            </p:cNvPr>
            <p:cNvSpPr/>
            <p:nvPr/>
          </p:nvSpPr>
          <p:spPr>
            <a:xfrm>
              <a:off x="3440089" y="6747873"/>
              <a:ext cx="48252" cy="138414"/>
            </a:xfrm>
            <a:custGeom>
              <a:avLst/>
              <a:gdLst>
                <a:gd name="connsiteX0" fmla="*/ 42886 w 48252"/>
                <a:gd name="connsiteY0" fmla="*/ 590 h 138414"/>
                <a:gd name="connsiteX1" fmla="*/ 44474 w 48252"/>
                <a:gd name="connsiteY1" fmla="*/ 87902 h 138414"/>
                <a:gd name="connsiteX2" fmla="*/ 25424 w 48252"/>
                <a:gd name="connsiteY2" fmla="*/ 124415 h 138414"/>
                <a:gd name="connsiteX3" fmla="*/ 24 w 48252"/>
                <a:gd name="connsiteY3" fmla="*/ 137115 h 138414"/>
                <a:gd name="connsiteX4" fmla="*/ 30186 w 48252"/>
                <a:gd name="connsiteY4" fmla="*/ 95840 h 138414"/>
                <a:gd name="connsiteX5" fmla="*/ 47649 w 48252"/>
                <a:gd name="connsiteY5" fmla="*/ 51390 h 138414"/>
                <a:gd name="connsiteX6" fmla="*/ 42886 w 48252"/>
                <a:gd name="connsiteY6" fmla="*/ 590 h 13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52" h="138414">
                  <a:moveTo>
                    <a:pt x="42886" y="590"/>
                  </a:moveTo>
                  <a:cubicBezTo>
                    <a:pt x="42357" y="6675"/>
                    <a:pt x="47384" y="67265"/>
                    <a:pt x="44474" y="87902"/>
                  </a:cubicBezTo>
                  <a:cubicBezTo>
                    <a:pt x="41564" y="108539"/>
                    <a:pt x="32832" y="116213"/>
                    <a:pt x="25424" y="124415"/>
                  </a:cubicBezTo>
                  <a:cubicBezTo>
                    <a:pt x="18016" y="132617"/>
                    <a:pt x="-770" y="141877"/>
                    <a:pt x="24" y="137115"/>
                  </a:cubicBezTo>
                  <a:cubicBezTo>
                    <a:pt x="818" y="132353"/>
                    <a:pt x="22249" y="110127"/>
                    <a:pt x="30186" y="95840"/>
                  </a:cubicBezTo>
                  <a:cubicBezTo>
                    <a:pt x="38123" y="81553"/>
                    <a:pt x="45003" y="65677"/>
                    <a:pt x="47649" y="51390"/>
                  </a:cubicBezTo>
                  <a:cubicBezTo>
                    <a:pt x="50295" y="37103"/>
                    <a:pt x="43415" y="-5495"/>
                    <a:pt x="42886" y="5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59288046-1794-448A-9C1F-FE9BE1E0B15F}"/>
                </a:ext>
              </a:extLst>
            </p:cNvPr>
            <p:cNvSpPr/>
            <p:nvPr/>
          </p:nvSpPr>
          <p:spPr>
            <a:xfrm>
              <a:off x="3325018" y="6754088"/>
              <a:ext cx="335215" cy="86235"/>
            </a:xfrm>
            <a:custGeom>
              <a:avLst/>
              <a:gdLst>
                <a:gd name="connsiteX0" fmla="*/ 795 w 335215"/>
                <a:gd name="connsiteY0" fmla="*/ 725 h 86235"/>
                <a:gd name="connsiteX1" fmla="*/ 137320 w 335215"/>
                <a:gd name="connsiteY1" fmla="*/ 68987 h 86235"/>
                <a:gd name="connsiteX2" fmla="*/ 189707 w 335215"/>
                <a:gd name="connsiteY2" fmla="*/ 84862 h 86235"/>
                <a:gd name="connsiteX3" fmla="*/ 270670 w 335215"/>
                <a:gd name="connsiteY3" fmla="*/ 84862 h 86235"/>
                <a:gd name="connsiteX4" fmla="*/ 334170 w 335215"/>
                <a:gd name="connsiteY4" fmla="*/ 80100 h 86235"/>
                <a:gd name="connsiteX5" fmla="*/ 218282 w 335215"/>
                <a:gd name="connsiteY5" fmla="*/ 76925 h 86235"/>
                <a:gd name="connsiteX6" fmla="*/ 135732 w 335215"/>
                <a:gd name="connsiteY6" fmla="*/ 62637 h 86235"/>
                <a:gd name="connsiteX7" fmla="*/ 83345 w 335215"/>
                <a:gd name="connsiteY7" fmla="*/ 35650 h 86235"/>
                <a:gd name="connsiteX8" fmla="*/ 795 w 335215"/>
                <a:gd name="connsiteY8" fmla="*/ 725 h 8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215" h="86235">
                  <a:moveTo>
                    <a:pt x="795" y="725"/>
                  </a:moveTo>
                  <a:cubicBezTo>
                    <a:pt x="9791" y="6281"/>
                    <a:pt x="105835" y="54964"/>
                    <a:pt x="137320" y="68987"/>
                  </a:cubicBezTo>
                  <a:cubicBezTo>
                    <a:pt x="168805" y="83010"/>
                    <a:pt x="167482" y="82216"/>
                    <a:pt x="189707" y="84862"/>
                  </a:cubicBezTo>
                  <a:cubicBezTo>
                    <a:pt x="211932" y="87508"/>
                    <a:pt x="246593" y="85656"/>
                    <a:pt x="270670" y="84862"/>
                  </a:cubicBezTo>
                  <a:cubicBezTo>
                    <a:pt x="294747" y="84068"/>
                    <a:pt x="342901" y="81423"/>
                    <a:pt x="334170" y="80100"/>
                  </a:cubicBezTo>
                  <a:cubicBezTo>
                    <a:pt x="325439" y="78777"/>
                    <a:pt x="251355" y="79835"/>
                    <a:pt x="218282" y="76925"/>
                  </a:cubicBezTo>
                  <a:cubicBezTo>
                    <a:pt x="185209" y="74015"/>
                    <a:pt x="158222" y="69516"/>
                    <a:pt x="135732" y="62637"/>
                  </a:cubicBezTo>
                  <a:cubicBezTo>
                    <a:pt x="113243" y="55758"/>
                    <a:pt x="105041" y="48350"/>
                    <a:pt x="83345" y="35650"/>
                  </a:cubicBezTo>
                  <a:cubicBezTo>
                    <a:pt x="61649" y="22950"/>
                    <a:pt x="-8201" y="-4831"/>
                    <a:pt x="795" y="7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0C2F61A7-B1BE-4FC4-9B08-5B2FA0B9C23A}"/>
                </a:ext>
              </a:extLst>
            </p:cNvPr>
            <p:cNvSpPr/>
            <p:nvPr/>
          </p:nvSpPr>
          <p:spPr>
            <a:xfrm>
              <a:off x="3393397" y="6900519"/>
              <a:ext cx="445754" cy="27528"/>
            </a:xfrm>
            <a:custGeom>
              <a:avLst/>
              <a:gdLst>
                <a:gd name="connsiteX0" fmla="*/ 678 w 445754"/>
                <a:gd name="connsiteY0" fmla="*/ 344 h 27528"/>
                <a:gd name="connsiteX1" fmla="*/ 427716 w 445754"/>
                <a:gd name="connsiteY1" fmla="*/ 13044 h 27528"/>
                <a:gd name="connsiteX2" fmla="*/ 330878 w 445754"/>
                <a:gd name="connsiteY2" fmla="*/ 27331 h 27528"/>
                <a:gd name="connsiteX3" fmla="*/ 678 w 445754"/>
                <a:gd name="connsiteY3" fmla="*/ 344 h 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754" h="27528">
                  <a:moveTo>
                    <a:pt x="678" y="344"/>
                  </a:moveTo>
                  <a:cubicBezTo>
                    <a:pt x="16818" y="-2037"/>
                    <a:pt x="372683" y="8546"/>
                    <a:pt x="427716" y="13044"/>
                  </a:cubicBezTo>
                  <a:cubicBezTo>
                    <a:pt x="482749" y="17542"/>
                    <a:pt x="400728" y="29183"/>
                    <a:pt x="330878" y="27331"/>
                  </a:cubicBezTo>
                  <a:cubicBezTo>
                    <a:pt x="261028" y="25479"/>
                    <a:pt x="-15462" y="2725"/>
                    <a:pt x="678" y="3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091C4D83-DC53-4E2E-BE6E-60D629FFD7AF}"/>
                </a:ext>
              </a:extLst>
            </p:cNvPr>
            <p:cNvSpPr/>
            <p:nvPr/>
          </p:nvSpPr>
          <p:spPr>
            <a:xfrm>
              <a:off x="3509450" y="6840414"/>
              <a:ext cx="322990" cy="70614"/>
            </a:xfrm>
            <a:custGeom>
              <a:avLst/>
              <a:gdLst>
                <a:gd name="connsiteX0" fmla="*/ 513 w 322990"/>
                <a:gd name="connsiteY0" fmla="*/ 124 h 70614"/>
                <a:gd name="connsiteX1" fmla="*/ 186250 w 322990"/>
                <a:gd name="connsiteY1" fmla="*/ 22349 h 70614"/>
                <a:gd name="connsiteX2" fmla="*/ 244988 w 322990"/>
                <a:gd name="connsiteY2" fmla="*/ 52511 h 70614"/>
                <a:gd name="connsiteX3" fmla="*/ 322775 w 322990"/>
                <a:gd name="connsiteY3" fmla="*/ 69974 h 70614"/>
                <a:gd name="connsiteX4" fmla="*/ 219588 w 322990"/>
                <a:gd name="connsiteY4" fmla="*/ 30286 h 70614"/>
                <a:gd name="connsiteX5" fmla="*/ 133863 w 322990"/>
                <a:gd name="connsiteY5" fmla="*/ 14411 h 70614"/>
                <a:gd name="connsiteX6" fmla="*/ 513 w 322990"/>
                <a:gd name="connsiteY6" fmla="*/ 124 h 7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990" h="70614">
                  <a:moveTo>
                    <a:pt x="513" y="124"/>
                  </a:moveTo>
                  <a:cubicBezTo>
                    <a:pt x="9244" y="1447"/>
                    <a:pt x="145504" y="13618"/>
                    <a:pt x="186250" y="22349"/>
                  </a:cubicBezTo>
                  <a:cubicBezTo>
                    <a:pt x="226996" y="31080"/>
                    <a:pt x="222234" y="44574"/>
                    <a:pt x="244988" y="52511"/>
                  </a:cubicBezTo>
                  <a:cubicBezTo>
                    <a:pt x="267742" y="60449"/>
                    <a:pt x="327008" y="73678"/>
                    <a:pt x="322775" y="69974"/>
                  </a:cubicBezTo>
                  <a:cubicBezTo>
                    <a:pt x="318542" y="66270"/>
                    <a:pt x="251073" y="39546"/>
                    <a:pt x="219588" y="30286"/>
                  </a:cubicBezTo>
                  <a:cubicBezTo>
                    <a:pt x="188103" y="21026"/>
                    <a:pt x="170905" y="20496"/>
                    <a:pt x="133863" y="14411"/>
                  </a:cubicBezTo>
                  <a:cubicBezTo>
                    <a:pt x="96821" y="8326"/>
                    <a:pt x="-8218" y="-1199"/>
                    <a:pt x="513" y="1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57096D23-A19F-4717-AE86-317AD83557FD}"/>
                </a:ext>
              </a:extLst>
            </p:cNvPr>
            <p:cNvSpPr/>
            <p:nvPr/>
          </p:nvSpPr>
          <p:spPr>
            <a:xfrm>
              <a:off x="3476466" y="6844569"/>
              <a:ext cx="256517" cy="26364"/>
            </a:xfrm>
            <a:custGeom>
              <a:avLst/>
              <a:gdLst>
                <a:gd name="connsiteX0" fmla="*/ 159 w 256517"/>
                <a:gd name="connsiteY0" fmla="*/ 731 h 26364"/>
                <a:gd name="connsiteX1" fmla="*/ 165259 w 256517"/>
                <a:gd name="connsiteY1" fmla="*/ 16606 h 26364"/>
                <a:gd name="connsiteX2" fmla="*/ 255747 w 256517"/>
                <a:gd name="connsiteY2" fmla="*/ 26131 h 26364"/>
                <a:gd name="connsiteX3" fmla="*/ 197009 w 256517"/>
                <a:gd name="connsiteY3" fmla="*/ 7081 h 26364"/>
                <a:gd name="connsiteX4" fmla="*/ 159 w 256517"/>
                <a:gd name="connsiteY4" fmla="*/ 731 h 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517" h="26364">
                  <a:moveTo>
                    <a:pt x="159" y="731"/>
                  </a:moveTo>
                  <a:cubicBezTo>
                    <a:pt x="-5133" y="2318"/>
                    <a:pt x="122661" y="12373"/>
                    <a:pt x="165259" y="16606"/>
                  </a:cubicBezTo>
                  <a:cubicBezTo>
                    <a:pt x="207857" y="20839"/>
                    <a:pt x="250455" y="27718"/>
                    <a:pt x="255747" y="26131"/>
                  </a:cubicBezTo>
                  <a:cubicBezTo>
                    <a:pt x="261039" y="24544"/>
                    <a:pt x="238813" y="14489"/>
                    <a:pt x="197009" y="7081"/>
                  </a:cubicBezTo>
                  <a:cubicBezTo>
                    <a:pt x="155205" y="-327"/>
                    <a:pt x="5451" y="-856"/>
                    <a:pt x="159" y="7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60667300-2476-4583-99B8-7534DC8125FA}"/>
                </a:ext>
              </a:extLst>
            </p:cNvPr>
            <p:cNvSpPr/>
            <p:nvPr/>
          </p:nvSpPr>
          <p:spPr>
            <a:xfrm>
              <a:off x="3176881" y="6699232"/>
              <a:ext cx="262588" cy="192262"/>
            </a:xfrm>
            <a:custGeom>
              <a:avLst/>
              <a:gdLst>
                <a:gd name="connsiteX0" fmla="*/ 106069 w 262588"/>
                <a:gd name="connsiteY0" fmla="*/ 18 h 192262"/>
                <a:gd name="connsiteX1" fmla="*/ 21932 w 262588"/>
                <a:gd name="connsiteY1" fmla="*/ 120668 h 192262"/>
                <a:gd name="connsiteX2" fmla="*/ 9232 w 262588"/>
                <a:gd name="connsiteY2" fmla="*/ 142893 h 192262"/>
                <a:gd name="connsiteX3" fmla="*/ 142582 w 262588"/>
                <a:gd name="connsiteY3" fmla="*/ 157181 h 192262"/>
                <a:gd name="connsiteX4" fmla="*/ 228307 w 262588"/>
                <a:gd name="connsiteY4" fmla="*/ 157181 h 192262"/>
                <a:gd name="connsiteX5" fmla="*/ 261644 w 262588"/>
                <a:gd name="connsiteY5" fmla="*/ 192106 h 192262"/>
                <a:gd name="connsiteX6" fmla="*/ 248944 w 262588"/>
                <a:gd name="connsiteY6" fmla="*/ 141306 h 192262"/>
                <a:gd name="connsiteX7" fmla="*/ 202907 w 262588"/>
                <a:gd name="connsiteY7" fmla="*/ 130193 h 192262"/>
                <a:gd name="connsiteX8" fmla="*/ 104482 w 262588"/>
                <a:gd name="connsiteY8" fmla="*/ 144481 h 192262"/>
                <a:gd name="connsiteX9" fmla="*/ 13994 w 262588"/>
                <a:gd name="connsiteY9" fmla="*/ 130193 h 192262"/>
                <a:gd name="connsiteX10" fmla="*/ 106069 w 262588"/>
                <a:gd name="connsiteY10" fmla="*/ 18 h 19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588" h="192262">
                  <a:moveTo>
                    <a:pt x="106069" y="18"/>
                  </a:moveTo>
                  <a:cubicBezTo>
                    <a:pt x="107392" y="-1569"/>
                    <a:pt x="38071" y="96856"/>
                    <a:pt x="21932" y="120668"/>
                  </a:cubicBezTo>
                  <a:cubicBezTo>
                    <a:pt x="5793" y="144480"/>
                    <a:pt x="-10876" y="136808"/>
                    <a:pt x="9232" y="142893"/>
                  </a:cubicBezTo>
                  <a:cubicBezTo>
                    <a:pt x="29340" y="148978"/>
                    <a:pt x="106070" y="154800"/>
                    <a:pt x="142582" y="157181"/>
                  </a:cubicBezTo>
                  <a:cubicBezTo>
                    <a:pt x="179094" y="159562"/>
                    <a:pt x="208463" y="151360"/>
                    <a:pt x="228307" y="157181"/>
                  </a:cubicBezTo>
                  <a:cubicBezTo>
                    <a:pt x="248151" y="163002"/>
                    <a:pt x="258204" y="194752"/>
                    <a:pt x="261644" y="192106"/>
                  </a:cubicBezTo>
                  <a:cubicBezTo>
                    <a:pt x="265084" y="189460"/>
                    <a:pt x="258733" y="151625"/>
                    <a:pt x="248944" y="141306"/>
                  </a:cubicBezTo>
                  <a:cubicBezTo>
                    <a:pt x="239155" y="130987"/>
                    <a:pt x="226984" y="129664"/>
                    <a:pt x="202907" y="130193"/>
                  </a:cubicBezTo>
                  <a:cubicBezTo>
                    <a:pt x="178830" y="130722"/>
                    <a:pt x="135967" y="144481"/>
                    <a:pt x="104482" y="144481"/>
                  </a:cubicBezTo>
                  <a:cubicBezTo>
                    <a:pt x="72997" y="144481"/>
                    <a:pt x="14523" y="147126"/>
                    <a:pt x="13994" y="130193"/>
                  </a:cubicBezTo>
                  <a:cubicBezTo>
                    <a:pt x="13465" y="113260"/>
                    <a:pt x="104746" y="1605"/>
                    <a:pt x="106069" y="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CF4BC6AF-0955-4FB8-9031-500A540FE2CC}"/>
                </a:ext>
              </a:extLst>
            </p:cNvPr>
            <p:cNvSpPr/>
            <p:nvPr/>
          </p:nvSpPr>
          <p:spPr>
            <a:xfrm>
              <a:off x="3882919" y="6857999"/>
              <a:ext cx="57555" cy="127315"/>
            </a:xfrm>
            <a:custGeom>
              <a:avLst/>
              <a:gdLst>
                <a:gd name="connsiteX0" fmla="*/ 106 w 57555"/>
                <a:gd name="connsiteY0" fmla="*/ 1 h 127315"/>
                <a:gd name="connsiteX1" fmla="*/ 55669 w 57555"/>
                <a:gd name="connsiteY1" fmla="*/ 61914 h 127315"/>
                <a:gd name="connsiteX2" fmla="*/ 44556 w 57555"/>
                <a:gd name="connsiteY2" fmla="*/ 127001 h 127315"/>
                <a:gd name="connsiteX3" fmla="*/ 44556 w 57555"/>
                <a:gd name="connsiteY3" fmla="*/ 85726 h 127315"/>
                <a:gd name="connsiteX4" fmla="*/ 41381 w 57555"/>
                <a:gd name="connsiteY4" fmla="*/ 63501 h 127315"/>
                <a:gd name="connsiteX5" fmla="*/ 106 w 57555"/>
                <a:gd name="connsiteY5" fmla="*/ 1 h 12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55" h="127315">
                  <a:moveTo>
                    <a:pt x="106" y="1"/>
                  </a:moveTo>
                  <a:cubicBezTo>
                    <a:pt x="2487" y="-263"/>
                    <a:pt x="48261" y="40747"/>
                    <a:pt x="55669" y="61914"/>
                  </a:cubicBezTo>
                  <a:cubicBezTo>
                    <a:pt x="63077" y="83081"/>
                    <a:pt x="46408" y="123032"/>
                    <a:pt x="44556" y="127001"/>
                  </a:cubicBezTo>
                  <a:cubicBezTo>
                    <a:pt x="42704" y="130970"/>
                    <a:pt x="45085" y="96309"/>
                    <a:pt x="44556" y="85726"/>
                  </a:cubicBezTo>
                  <a:cubicBezTo>
                    <a:pt x="44027" y="75143"/>
                    <a:pt x="46673" y="75936"/>
                    <a:pt x="41381" y="63501"/>
                  </a:cubicBezTo>
                  <a:cubicBezTo>
                    <a:pt x="36089" y="51066"/>
                    <a:pt x="-2275" y="265"/>
                    <a:pt x="106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84ADFA52-97DC-4B42-81E6-2B19335D93B5}"/>
                </a:ext>
              </a:extLst>
            </p:cNvPr>
            <p:cNvSpPr/>
            <p:nvPr/>
          </p:nvSpPr>
          <p:spPr>
            <a:xfrm>
              <a:off x="3805109" y="6858000"/>
              <a:ext cx="127628" cy="181380"/>
            </a:xfrm>
            <a:custGeom>
              <a:avLst/>
              <a:gdLst>
                <a:gd name="connsiteX0" fmla="*/ 129 w 127628"/>
                <a:gd name="connsiteY0" fmla="*/ 0 h 181380"/>
                <a:gd name="connsiteX1" fmla="*/ 52516 w 127628"/>
                <a:gd name="connsiteY1" fmla="*/ 47625 h 181380"/>
                <a:gd name="connsiteX2" fmla="*/ 73154 w 127628"/>
                <a:gd name="connsiteY2" fmla="*/ 82550 h 181380"/>
                <a:gd name="connsiteX3" fmla="*/ 71566 w 127628"/>
                <a:gd name="connsiteY3" fmla="*/ 146050 h 181380"/>
                <a:gd name="connsiteX4" fmla="*/ 125541 w 127628"/>
                <a:gd name="connsiteY4" fmla="*/ 150813 h 181380"/>
                <a:gd name="connsiteX5" fmla="*/ 106491 w 127628"/>
                <a:gd name="connsiteY5" fmla="*/ 171450 h 181380"/>
                <a:gd name="connsiteX6" fmla="*/ 14416 w 127628"/>
                <a:gd name="connsiteY6" fmla="*/ 180975 h 181380"/>
                <a:gd name="connsiteX7" fmla="*/ 89029 w 127628"/>
                <a:gd name="connsiteY7" fmla="*/ 158750 h 181380"/>
                <a:gd name="connsiteX8" fmla="*/ 74741 w 127628"/>
                <a:gd name="connsiteY8" fmla="*/ 150813 h 181380"/>
                <a:gd name="connsiteX9" fmla="*/ 54104 w 127628"/>
                <a:gd name="connsiteY9" fmla="*/ 109538 h 181380"/>
                <a:gd name="connsiteX10" fmla="*/ 58866 w 127628"/>
                <a:gd name="connsiteY10" fmla="*/ 85725 h 181380"/>
                <a:gd name="connsiteX11" fmla="*/ 38229 w 127628"/>
                <a:gd name="connsiteY11" fmla="*/ 47625 h 181380"/>
                <a:gd name="connsiteX12" fmla="*/ 129 w 127628"/>
                <a:gd name="connsiteY12" fmla="*/ 0 h 1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628" h="181380">
                  <a:moveTo>
                    <a:pt x="129" y="0"/>
                  </a:moveTo>
                  <a:cubicBezTo>
                    <a:pt x="2510" y="0"/>
                    <a:pt x="40345" y="33867"/>
                    <a:pt x="52516" y="47625"/>
                  </a:cubicBezTo>
                  <a:cubicBezTo>
                    <a:pt x="64687" y="61383"/>
                    <a:pt x="69979" y="66146"/>
                    <a:pt x="73154" y="82550"/>
                  </a:cubicBezTo>
                  <a:cubicBezTo>
                    <a:pt x="76329" y="98954"/>
                    <a:pt x="62835" y="134673"/>
                    <a:pt x="71566" y="146050"/>
                  </a:cubicBezTo>
                  <a:cubicBezTo>
                    <a:pt x="80297" y="157427"/>
                    <a:pt x="119720" y="146580"/>
                    <a:pt x="125541" y="150813"/>
                  </a:cubicBezTo>
                  <a:cubicBezTo>
                    <a:pt x="131362" y="155046"/>
                    <a:pt x="125012" y="166423"/>
                    <a:pt x="106491" y="171450"/>
                  </a:cubicBezTo>
                  <a:cubicBezTo>
                    <a:pt x="87970" y="176477"/>
                    <a:pt x="17326" y="183092"/>
                    <a:pt x="14416" y="180975"/>
                  </a:cubicBezTo>
                  <a:cubicBezTo>
                    <a:pt x="11506" y="178858"/>
                    <a:pt x="78975" y="163777"/>
                    <a:pt x="89029" y="158750"/>
                  </a:cubicBezTo>
                  <a:cubicBezTo>
                    <a:pt x="99083" y="153723"/>
                    <a:pt x="80562" y="159015"/>
                    <a:pt x="74741" y="150813"/>
                  </a:cubicBezTo>
                  <a:cubicBezTo>
                    <a:pt x="68920" y="142611"/>
                    <a:pt x="56750" y="120386"/>
                    <a:pt x="54104" y="109538"/>
                  </a:cubicBezTo>
                  <a:cubicBezTo>
                    <a:pt x="51458" y="98690"/>
                    <a:pt x="61512" y="96044"/>
                    <a:pt x="58866" y="85725"/>
                  </a:cubicBezTo>
                  <a:cubicBezTo>
                    <a:pt x="56220" y="75406"/>
                    <a:pt x="47489" y="58473"/>
                    <a:pt x="38229" y="47625"/>
                  </a:cubicBezTo>
                  <a:cubicBezTo>
                    <a:pt x="28969" y="36777"/>
                    <a:pt x="-2252" y="0"/>
                    <a:pt x="12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: 図形 1062">
              <a:extLst>
                <a:ext uri="{FF2B5EF4-FFF2-40B4-BE49-F238E27FC236}">
                  <a16:creationId xmlns:a16="http://schemas.microsoft.com/office/drawing/2014/main" id="{F54B372C-20F6-4380-B4A3-103FD19960DF}"/>
                </a:ext>
              </a:extLst>
            </p:cNvPr>
            <p:cNvSpPr/>
            <p:nvPr/>
          </p:nvSpPr>
          <p:spPr>
            <a:xfrm>
              <a:off x="3382398" y="6958006"/>
              <a:ext cx="475656" cy="71895"/>
            </a:xfrm>
            <a:custGeom>
              <a:avLst/>
              <a:gdLst>
                <a:gd name="connsiteX0" fmla="*/ 2152 w 475656"/>
                <a:gd name="connsiteY0" fmla="*/ 63507 h 71895"/>
                <a:gd name="connsiteX1" fmla="*/ 67240 w 475656"/>
                <a:gd name="connsiteY1" fmla="*/ 58744 h 71895"/>
                <a:gd name="connsiteX2" fmla="*/ 446652 w 475656"/>
                <a:gd name="connsiteY2" fmla="*/ 71444 h 71895"/>
                <a:gd name="connsiteX3" fmla="*/ 448240 w 475656"/>
                <a:gd name="connsiteY3" fmla="*/ 39694 h 71895"/>
                <a:gd name="connsiteX4" fmla="*/ 437127 w 475656"/>
                <a:gd name="connsiteY4" fmla="*/ 7 h 71895"/>
                <a:gd name="connsiteX5" fmla="*/ 416490 w 475656"/>
                <a:gd name="connsiteY5" fmla="*/ 42869 h 71895"/>
                <a:gd name="connsiteX6" fmla="*/ 330765 w 475656"/>
                <a:gd name="connsiteY6" fmla="*/ 42869 h 71895"/>
                <a:gd name="connsiteX7" fmla="*/ 2152 w 475656"/>
                <a:gd name="connsiteY7" fmla="*/ 63507 h 7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5656" h="71895">
                  <a:moveTo>
                    <a:pt x="2152" y="63507"/>
                  </a:moveTo>
                  <a:cubicBezTo>
                    <a:pt x="-2346" y="60464"/>
                    <a:pt x="-6843" y="57421"/>
                    <a:pt x="67240" y="58744"/>
                  </a:cubicBezTo>
                  <a:cubicBezTo>
                    <a:pt x="141323" y="60067"/>
                    <a:pt x="383152" y="74619"/>
                    <a:pt x="446652" y="71444"/>
                  </a:cubicBezTo>
                  <a:cubicBezTo>
                    <a:pt x="510152" y="68269"/>
                    <a:pt x="449827" y="51600"/>
                    <a:pt x="448240" y="39694"/>
                  </a:cubicBezTo>
                  <a:cubicBezTo>
                    <a:pt x="446653" y="27788"/>
                    <a:pt x="442419" y="-522"/>
                    <a:pt x="437127" y="7"/>
                  </a:cubicBezTo>
                  <a:cubicBezTo>
                    <a:pt x="431835" y="536"/>
                    <a:pt x="434217" y="35725"/>
                    <a:pt x="416490" y="42869"/>
                  </a:cubicBezTo>
                  <a:cubicBezTo>
                    <a:pt x="398763" y="50013"/>
                    <a:pt x="330765" y="42869"/>
                    <a:pt x="330765" y="42869"/>
                  </a:cubicBezTo>
                  <a:lnTo>
                    <a:pt x="2152" y="63507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8F434825-8B83-4EAA-9CCB-14E5C0479881}"/>
                </a:ext>
              </a:extLst>
            </p:cNvPr>
            <p:cNvSpPr/>
            <p:nvPr/>
          </p:nvSpPr>
          <p:spPr>
            <a:xfrm>
              <a:off x="4187075" y="7075808"/>
              <a:ext cx="145243" cy="144556"/>
            </a:xfrm>
            <a:custGeom>
              <a:avLst/>
              <a:gdLst>
                <a:gd name="connsiteX0" fmla="*/ 145213 w 145243"/>
                <a:gd name="connsiteY0" fmla="*/ 33017 h 144556"/>
                <a:gd name="connsiteX1" fmla="*/ 61075 w 145243"/>
                <a:gd name="connsiteY1" fmla="*/ 2855 h 144556"/>
                <a:gd name="connsiteX2" fmla="*/ 750 w 145243"/>
                <a:gd name="connsiteY2" fmla="*/ 117155 h 144556"/>
                <a:gd name="connsiteX3" fmla="*/ 26150 w 145243"/>
                <a:gd name="connsiteY3" fmla="*/ 144142 h 144556"/>
                <a:gd name="connsiteX4" fmla="*/ 8688 w 145243"/>
                <a:gd name="connsiteY4" fmla="*/ 104455 h 144556"/>
                <a:gd name="connsiteX5" fmla="*/ 18213 w 145243"/>
                <a:gd name="connsiteY5" fmla="*/ 83817 h 144556"/>
                <a:gd name="connsiteX6" fmla="*/ 70600 w 145243"/>
                <a:gd name="connsiteY6" fmla="*/ 15555 h 144556"/>
                <a:gd name="connsiteX7" fmla="*/ 145213 w 145243"/>
                <a:gd name="connsiteY7" fmla="*/ 33017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43" h="144556">
                  <a:moveTo>
                    <a:pt x="145213" y="33017"/>
                  </a:moveTo>
                  <a:cubicBezTo>
                    <a:pt x="143625" y="30900"/>
                    <a:pt x="85152" y="-11168"/>
                    <a:pt x="61075" y="2855"/>
                  </a:cubicBezTo>
                  <a:cubicBezTo>
                    <a:pt x="36998" y="16878"/>
                    <a:pt x="6571" y="93607"/>
                    <a:pt x="750" y="117155"/>
                  </a:cubicBezTo>
                  <a:cubicBezTo>
                    <a:pt x="-5071" y="140703"/>
                    <a:pt x="24827" y="146259"/>
                    <a:pt x="26150" y="144142"/>
                  </a:cubicBezTo>
                  <a:cubicBezTo>
                    <a:pt x="27473" y="142025"/>
                    <a:pt x="10011" y="114509"/>
                    <a:pt x="8688" y="104455"/>
                  </a:cubicBezTo>
                  <a:cubicBezTo>
                    <a:pt x="7365" y="94401"/>
                    <a:pt x="7894" y="98634"/>
                    <a:pt x="18213" y="83817"/>
                  </a:cubicBezTo>
                  <a:cubicBezTo>
                    <a:pt x="28532" y="69000"/>
                    <a:pt x="55783" y="26138"/>
                    <a:pt x="70600" y="15555"/>
                  </a:cubicBezTo>
                  <a:cubicBezTo>
                    <a:pt x="85417" y="4972"/>
                    <a:pt x="146801" y="35134"/>
                    <a:pt x="145213" y="330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C271A3A-1211-4164-A110-014266CCFAA7}"/>
                </a:ext>
              </a:extLst>
            </p:cNvPr>
            <p:cNvSpPr/>
            <p:nvPr/>
          </p:nvSpPr>
          <p:spPr>
            <a:xfrm>
              <a:off x="3607570" y="7016693"/>
              <a:ext cx="494273" cy="133882"/>
            </a:xfrm>
            <a:custGeom>
              <a:avLst/>
              <a:gdLst>
                <a:gd name="connsiteX0" fmla="*/ 818 w 494273"/>
                <a:gd name="connsiteY0" fmla="*/ 57 h 133882"/>
                <a:gd name="connsiteX1" fmla="*/ 73843 w 494273"/>
                <a:gd name="connsiteY1" fmla="*/ 39745 h 133882"/>
                <a:gd name="connsiteX2" fmla="*/ 369118 w 494273"/>
                <a:gd name="connsiteY2" fmla="*/ 115945 h 133882"/>
                <a:gd name="connsiteX3" fmla="*/ 462780 w 494273"/>
                <a:gd name="connsiteY3" fmla="*/ 133407 h 133882"/>
                <a:gd name="connsiteX4" fmla="*/ 492943 w 494273"/>
                <a:gd name="connsiteY4" fmla="*/ 128645 h 133882"/>
                <a:gd name="connsiteX5" fmla="*/ 426268 w 494273"/>
                <a:gd name="connsiteY5" fmla="*/ 125470 h 133882"/>
                <a:gd name="connsiteX6" fmla="*/ 246880 w 494273"/>
                <a:gd name="connsiteY6" fmla="*/ 96895 h 133882"/>
                <a:gd name="connsiteX7" fmla="*/ 48443 w 494273"/>
                <a:gd name="connsiteY7" fmla="*/ 47682 h 133882"/>
                <a:gd name="connsiteX8" fmla="*/ 818 w 494273"/>
                <a:gd name="connsiteY8" fmla="*/ 57 h 1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273" h="133882">
                  <a:moveTo>
                    <a:pt x="818" y="57"/>
                  </a:moveTo>
                  <a:cubicBezTo>
                    <a:pt x="5051" y="-1266"/>
                    <a:pt x="12460" y="20430"/>
                    <a:pt x="73843" y="39745"/>
                  </a:cubicBezTo>
                  <a:cubicBezTo>
                    <a:pt x="135226" y="59060"/>
                    <a:pt x="304295" y="100335"/>
                    <a:pt x="369118" y="115945"/>
                  </a:cubicBezTo>
                  <a:cubicBezTo>
                    <a:pt x="433941" y="131555"/>
                    <a:pt x="442143" y="131290"/>
                    <a:pt x="462780" y="133407"/>
                  </a:cubicBezTo>
                  <a:cubicBezTo>
                    <a:pt x="483417" y="135524"/>
                    <a:pt x="499028" y="129968"/>
                    <a:pt x="492943" y="128645"/>
                  </a:cubicBezTo>
                  <a:cubicBezTo>
                    <a:pt x="486858" y="127322"/>
                    <a:pt x="467278" y="130762"/>
                    <a:pt x="426268" y="125470"/>
                  </a:cubicBezTo>
                  <a:cubicBezTo>
                    <a:pt x="385258" y="120178"/>
                    <a:pt x="309851" y="109860"/>
                    <a:pt x="246880" y="96895"/>
                  </a:cubicBezTo>
                  <a:cubicBezTo>
                    <a:pt x="183909" y="83930"/>
                    <a:pt x="88660" y="61440"/>
                    <a:pt x="48443" y="47682"/>
                  </a:cubicBezTo>
                  <a:cubicBezTo>
                    <a:pt x="8226" y="33924"/>
                    <a:pt x="-3415" y="1380"/>
                    <a:pt x="818" y="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5C2C499-06F8-4E5D-8304-52441653B6AA}"/>
                </a:ext>
              </a:extLst>
            </p:cNvPr>
            <p:cNvSpPr/>
            <p:nvPr/>
          </p:nvSpPr>
          <p:spPr>
            <a:xfrm>
              <a:off x="3659201" y="7019214"/>
              <a:ext cx="446509" cy="131069"/>
            </a:xfrm>
            <a:custGeom>
              <a:avLst/>
              <a:gdLst>
                <a:gd name="connsiteX0" fmla="*/ 446074 w 446509"/>
                <a:gd name="connsiteY0" fmla="*/ 130886 h 131069"/>
                <a:gd name="connsiteX1" fmla="*/ 366699 w 446509"/>
                <a:gd name="connsiteY1" fmla="*/ 62624 h 131069"/>
                <a:gd name="connsiteX2" fmla="*/ 293674 w 446509"/>
                <a:gd name="connsiteY2" fmla="*/ 68974 h 131069"/>
                <a:gd name="connsiteX3" fmla="*/ 271449 w 446509"/>
                <a:gd name="connsiteY3" fmla="*/ 38811 h 131069"/>
                <a:gd name="connsiteX4" fmla="*/ 212712 w 446509"/>
                <a:gd name="connsiteY4" fmla="*/ 46749 h 131069"/>
                <a:gd name="connsiteX5" fmla="*/ 161912 w 446509"/>
                <a:gd name="connsiteY5" fmla="*/ 37224 h 131069"/>
                <a:gd name="connsiteX6" fmla="*/ 134924 w 446509"/>
                <a:gd name="connsiteY6" fmla="*/ 26111 h 131069"/>
                <a:gd name="connsiteX7" fmla="*/ 49199 w 446509"/>
                <a:gd name="connsiteY7" fmla="*/ 26111 h 131069"/>
                <a:gd name="connsiteX8" fmla="*/ 4749 w 446509"/>
                <a:gd name="connsiteY8" fmla="*/ 3886 h 131069"/>
                <a:gd name="connsiteX9" fmla="*/ 161912 w 446509"/>
                <a:gd name="connsiteY9" fmla="*/ 2299 h 131069"/>
                <a:gd name="connsiteX10" fmla="*/ 231762 w 446509"/>
                <a:gd name="connsiteY10" fmla="*/ 27699 h 131069"/>
                <a:gd name="connsiteX11" fmla="*/ 392099 w 446509"/>
                <a:gd name="connsiteY11" fmla="*/ 81674 h 131069"/>
                <a:gd name="connsiteX12" fmla="*/ 446074 w 446509"/>
                <a:gd name="connsiteY12" fmla="*/ 130886 h 1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509" h="131069">
                  <a:moveTo>
                    <a:pt x="446074" y="130886"/>
                  </a:moveTo>
                  <a:cubicBezTo>
                    <a:pt x="441841" y="127711"/>
                    <a:pt x="392099" y="72943"/>
                    <a:pt x="366699" y="62624"/>
                  </a:cubicBezTo>
                  <a:cubicBezTo>
                    <a:pt x="341299" y="52305"/>
                    <a:pt x="309549" y="72943"/>
                    <a:pt x="293674" y="68974"/>
                  </a:cubicBezTo>
                  <a:cubicBezTo>
                    <a:pt x="277799" y="65005"/>
                    <a:pt x="284943" y="42515"/>
                    <a:pt x="271449" y="38811"/>
                  </a:cubicBezTo>
                  <a:cubicBezTo>
                    <a:pt x="257955" y="35107"/>
                    <a:pt x="230968" y="47013"/>
                    <a:pt x="212712" y="46749"/>
                  </a:cubicBezTo>
                  <a:cubicBezTo>
                    <a:pt x="194456" y="46485"/>
                    <a:pt x="174877" y="40664"/>
                    <a:pt x="161912" y="37224"/>
                  </a:cubicBezTo>
                  <a:cubicBezTo>
                    <a:pt x="148947" y="33784"/>
                    <a:pt x="153709" y="27963"/>
                    <a:pt x="134924" y="26111"/>
                  </a:cubicBezTo>
                  <a:cubicBezTo>
                    <a:pt x="116138" y="24259"/>
                    <a:pt x="70895" y="29815"/>
                    <a:pt x="49199" y="26111"/>
                  </a:cubicBezTo>
                  <a:cubicBezTo>
                    <a:pt x="27503" y="22407"/>
                    <a:pt x="-14036" y="7855"/>
                    <a:pt x="4749" y="3886"/>
                  </a:cubicBezTo>
                  <a:cubicBezTo>
                    <a:pt x="23534" y="-83"/>
                    <a:pt x="124077" y="-1670"/>
                    <a:pt x="161912" y="2299"/>
                  </a:cubicBezTo>
                  <a:cubicBezTo>
                    <a:pt x="199747" y="6268"/>
                    <a:pt x="231762" y="27699"/>
                    <a:pt x="231762" y="27699"/>
                  </a:cubicBezTo>
                  <a:cubicBezTo>
                    <a:pt x="270126" y="40928"/>
                    <a:pt x="361143" y="68180"/>
                    <a:pt x="392099" y="81674"/>
                  </a:cubicBezTo>
                  <a:cubicBezTo>
                    <a:pt x="423055" y="95168"/>
                    <a:pt x="450307" y="134061"/>
                    <a:pt x="446074" y="1308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DAF25C49-69EA-4787-821D-D5F4C691C646}"/>
                </a:ext>
              </a:extLst>
            </p:cNvPr>
            <p:cNvSpPr/>
            <p:nvPr/>
          </p:nvSpPr>
          <p:spPr>
            <a:xfrm>
              <a:off x="3395354" y="7004684"/>
              <a:ext cx="218996" cy="156033"/>
            </a:xfrm>
            <a:custGeom>
              <a:avLst/>
              <a:gdLst>
                <a:gd name="connsiteX0" fmla="*/ 309 w 218996"/>
                <a:gd name="connsiteY0" fmla="*/ 954 h 156033"/>
                <a:gd name="connsiteX1" fmla="*/ 209859 w 218996"/>
                <a:gd name="connsiteY1" fmla="*/ 153354 h 156033"/>
                <a:gd name="connsiteX2" fmla="*/ 163821 w 218996"/>
                <a:gd name="connsiteY2" fmla="*/ 91441 h 156033"/>
                <a:gd name="connsiteX3" fmla="*/ 309 w 218996"/>
                <a:gd name="connsiteY3" fmla="*/ 954 h 15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96" h="156033">
                  <a:moveTo>
                    <a:pt x="309" y="954"/>
                  </a:moveTo>
                  <a:cubicBezTo>
                    <a:pt x="7982" y="11273"/>
                    <a:pt x="182607" y="138273"/>
                    <a:pt x="209859" y="153354"/>
                  </a:cubicBezTo>
                  <a:cubicBezTo>
                    <a:pt x="237111" y="168435"/>
                    <a:pt x="197952" y="116047"/>
                    <a:pt x="163821" y="91441"/>
                  </a:cubicBezTo>
                  <a:cubicBezTo>
                    <a:pt x="129690" y="66835"/>
                    <a:pt x="-7364" y="-9365"/>
                    <a:pt x="309" y="9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AC8695CA-7783-4519-B973-3BD45E3E9237}"/>
                </a:ext>
              </a:extLst>
            </p:cNvPr>
            <p:cNvSpPr/>
            <p:nvPr/>
          </p:nvSpPr>
          <p:spPr>
            <a:xfrm>
              <a:off x="3319453" y="7032894"/>
              <a:ext cx="241310" cy="117599"/>
            </a:xfrm>
            <a:custGeom>
              <a:avLst/>
              <a:gdLst>
                <a:gd name="connsiteX0" fmla="*/ 10 w 241310"/>
                <a:gd name="connsiteY0" fmla="*/ 17194 h 117599"/>
                <a:gd name="connsiteX1" fmla="*/ 65097 w 241310"/>
                <a:gd name="connsiteY1" fmla="*/ 1319 h 117599"/>
                <a:gd name="connsiteX2" fmla="*/ 131772 w 241310"/>
                <a:gd name="connsiteY2" fmla="*/ 58469 h 117599"/>
                <a:gd name="connsiteX3" fmla="*/ 241310 w 241310"/>
                <a:gd name="connsiteY3" fmla="*/ 117206 h 117599"/>
                <a:gd name="connsiteX4" fmla="*/ 130185 w 241310"/>
                <a:gd name="connsiteY4" fmla="*/ 28306 h 117599"/>
                <a:gd name="connsiteX5" fmla="*/ 69860 w 241310"/>
                <a:gd name="connsiteY5" fmla="*/ 4494 h 117599"/>
                <a:gd name="connsiteX6" fmla="*/ 10 w 241310"/>
                <a:gd name="connsiteY6" fmla="*/ 17194 h 11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10" h="117599">
                  <a:moveTo>
                    <a:pt x="10" y="17194"/>
                  </a:moveTo>
                  <a:cubicBezTo>
                    <a:pt x="-784" y="16665"/>
                    <a:pt x="43137" y="-5560"/>
                    <a:pt x="65097" y="1319"/>
                  </a:cubicBezTo>
                  <a:cubicBezTo>
                    <a:pt x="87057" y="8198"/>
                    <a:pt x="102403" y="39155"/>
                    <a:pt x="131772" y="58469"/>
                  </a:cubicBezTo>
                  <a:cubicBezTo>
                    <a:pt x="161141" y="77783"/>
                    <a:pt x="241574" y="122233"/>
                    <a:pt x="241310" y="117206"/>
                  </a:cubicBezTo>
                  <a:cubicBezTo>
                    <a:pt x="241046" y="112179"/>
                    <a:pt x="158760" y="47091"/>
                    <a:pt x="130185" y="28306"/>
                  </a:cubicBezTo>
                  <a:cubicBezTo>
                    <a:pt x="101610" y="9521"/>
                    <a:pt x="88381" y="6346"/>
                    <a:pt x="69860" y="4494"/>
                  </a:cubicBezTo>
                  <a:cubicBezTo>
                    <a:pt x="51339" y="2642"/>
                    <a:pt x="804" y="17723"/>
                    <a:pt x="10" y="171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3EEA0370-3D4C-4034-AE01-9F4F2E7806EF}"/>
                </a:ext>
              </a:extLst>
            </p:cNvPr>
            <p:cNvSpPr/>
            <p:nvPr/>
          </p:nvSpPr>
          <p:spPr>
            <a:xfrm>
              <a:off x="3306763" y="7053263"/>
              <a:ext cx="203234" cy="120725"/>
            </a:xfrm>
            <a:custGeom>
              <a:avLst/>
              <a:gdLst>
                <a:gd name="connsiteX0" fmla="*/ 0 w 203234"/>
                <a:gd name="connsiteY0" fmla="*/ 0 h 120725"/>
                <a:gd name="connsiteX1" fmla="*/ 133350 w 203234"/>
                <a:gd name="connsiteY1" fmla="*/ 66675 h 120725"/>
                <a:gd name="connsiteX2" fmla="*/ 203200 w 203234"/>
                <a:gd name="connsiteY2" fmla="*/ 120650 h 120725"/>
                <a:gd name="connsiteX3" fmla="*/ 125412 w 203234"/>
                <a:gd name="connsiteY3" fmla="*/ 79375 h 120725"/>
                <a:gd name="connsiteX4" fmla="*/ 0 w 203234"/>
                <a:gd name="connsiteY4" fmla="*/ 0 h 1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34" h="120725">
                  <a:moveTo>
                    <a:pt x="0" y="0"/>
                  </a:moveTo>
                  <a:cubicBezTo>
                    <a:pt x="49741" y="23283"/>
                    <a:pt x="99483" y="46567"/>
                    <a:pt x="133350" y="66675"/>
                  </a:cubicBezTo>
                  <a:cubicBezTo>
                    <a:pt x="167217" y="86783"/>
                    <a:pt x="204523" y="118533"/>
                    <a:pt x="203200" y="120650"/>
                  </a:cubicBezTo>
                  <a:cubicBezTo>
                    <a:pt x="201877" y="122767"/>
                    <a:pt x="125412" y="79375"/>
                    <a:pt x="125412" y="79375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7A6E8349-14C7-4DDF-9767-30896A04A0FD}"/>
                </a:ext>
              </a:extLst>
            </p:cNvPr>
            <p:cNvSpPr/>
            <p:nvPr/>
          </p:nvSpPr>
          <p:spPr>
            <a:xfrm>
              <a:off x="3264183" y="7095938"/>
              <a:ext cx="232652" cy="98985"/>
            </a:xfrm>
            <a:custGeom>
              <a:avLst/>
              <a:gdLst>
                <a:gd name="connsiteX0" fmla="*/ 1305 w 232652"/>
                <a:gd name="connsiteY0" fmla="*/ 187 h 98985"/>
                <a:gd name="connsiteX1" fmla="*/ 228317 w 232652"/>
                <a:gd name="connsiteY1" fmla="*/ 95437 h 98985"/>
                <a:gd name="connsiteX2" fmla="*/ 139417 w 232652"/>
                <a:gd name="connsiteY2" fmla="*/ 71625 h 98985"/>
                <a:gd name="connsiteX3" fmla="*/ 1305 w 232652"/>
                <a:gd name="connsiteY3" fmla="*/ 187 h 9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652" h="98985">
                  <a:moveTo>
                    <a:pt x="1305" y="187"/>
                  </a:moveTo>
                  <a:cubicBezTo>
                    <a:pt x="16121" y="4156"/>
                    <a:pt x="205298" y="83531"/>
                    <a:pt x="228317" y="95437"/>
                  </a:cubicBezTo>
                  <a:cubicBezTo>
                    <a:pt x="251336" y="107343"/>
                    <a:pt x="176988" y="86706"/>
                    <a:pt x="139417" y="71625"/>
                  </a:cubicBezTo>
                  <a:cubicBezTo>
                    <a:pt x="101846" y="56544"/>
                    <a:pt x="-13511" y="-3782"/>
                    <a:pt x="1305" y="1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C6498718-EA5A-484D-9984-4050CAF3B6C1}"/>
                </a:ext>
              </a:extLst>
            </p:cNvPr>
            <p:cNvSpPr/>
            <p:nvPr/>
          </p:nvSpPr>
          <p:spPr>
            <a:xfrm>
              <a:off x="3208261" y="7168434"/>
              <a:ext cx="254871" cy="72962"/>
            </a:xfrm>
            <a:custGeom>
              <a:avLst/>
              <a:gdLst>
                <a:gd name="connsiteX0" fmla="*/ 1664 w 254871"/>
                <a:gd name="connsiteY0" fmla="*/ 716 h 72962"/>
                <a:gd name="connsiteX1" fmla="*/ 250902 w 254871"/>
                <a:gd name="connsiteY1" fmla="*/ 72154 h 72962"/>
                <a:gd name="connsiteX2" fmla="*/ 146127 w 254871"/>
                <a:gd name="connsiteY2" fmla="*/ 37229 h 72962"/>
                <a:gd name="connsiteX3" fmla="*/ 1664 w 254871"/>
                <a:gd name="connsiteY3" fmla="*/ 716 h 7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871" h="72962">
                  <a:moveTo>
                    <a:pt x="1664" y="716"/>
                  </a:moveTo>
                  <a:cubicBezTo>
                    <a:pt x="19126" y="6537"/>
                    <a:pt x="226825" y="66069"/>
                    <a:pt x="250902" y="72154"/>
                  </a:cubicBezTo>
                  <a:cubicBezTo>
                    <a:pt x="274979" y="78239"/>
                    <a:pt x="183169" y="48341"/>
                    <a:pt x="146127" y="37229"/>
                  </a:cubicBezTo>
                  <a:cubicBezTo>
                    <a:pt x="109085" y="26117"/>
                    <a:pt x="-15798" y="-5105"/>
                    <a:pt x="1664" y="7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986859B6-9877-4926-872B-115D6B6C3055}"/>
                </a:ext>
              </a:extLst>
            </p:cNvPr>
            <p:cNvSpPr/>
            <p:nvPr/>
          </p:nvSpPr>
          <p:spPr>
            <a:xfrm>
              <a:off x="3213571" y="7056239"/>
              <a:ext cx="78937" cy="127064"/>
            </a:xfrm>
            <a:custGeom>
              <a:avLst/>
              <a:gdLst>
                <a:gd name="connsiteX0" fmla="*/ 78904 w 78937"/>
                <a:gd name="connsiteY0" fmla="*/ 199 h 127064"/>
                <a:gd name="connsiteX1" fmla="*/ 12229 w 78937"/>
                <a:gd name="connsiteY1" fmla="*/ 122436 h 127064"/>
                <a:gd name="connsiteX2" fmla="*/ 2704 w 78937"/>
                <a:gd name="connsiteY2" fmla="*/ 93861 h 127064"/>
                <a:gd name="connsiteX3" fmla="*/ 78904 w 78937"/>
                <a:gd name="connsiteY3" fmla="*/ 199 h 1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37" h="127064">
                  <a:moveTo>
                    <a:pt x="78904" y="199"/>
                  </a:moveTo>
                  <a:cubicBezTo>
                    <a:pt x="80491" y="4961"/>
                    <a:pt x="24929" y="106826"/>
                    <a:pt x="12229" y="122436"/>
                  </a:cubicBezTo>
                  <a:cubicBezTo>
                    <a:pt x="-471" y="138046"/>
                    <a:pt x="-2588" y="110530"/>
                    <a:pt x="2704" y="93861"/>
                  </a:cubicBezTo>
                  <a:cubicBezTo>
                    <a:pt x="7996" y="77192"/>
                    <a:pt x="77317" y="-4563"/>
                    <a:pt x="78904" y="1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148DF67A-6563-4758-B084-802584F03CA6}"/>
                </a:ext>
              </a:extLst>
            </p:cNvPr>
            <p:cNvSpPr/>
            <p:nvPr/>
          </p:nvSpPr>
          <p:spPr>
            <a:xfrm>
              <a:off x="2438981" y="6932806"/>
              <a:ext cx="77371" cy="298278"/>
            </a:xfrm>
            <a:custGeom>
              <a:avLst/>
              <a:gdLst>
                <a:gd name="connsiteX0" fmla="*/ 77207 w 77371"/>
                <a:gd name="connsiteY0" fmla="*/ 1394 h 298278"/>
                <a:gd name="connsiteX1" fmla="*/ 37519 w 77371"/>
                <a:gd name="connsiteY1" fmla="*/ 50607 h 298278"/>
                <a:gd name="connsiteX2" fmla="*/ 2594 w 77371"/>
                <a:gd name="connsiteY2" fmla="*/ 117282 h 298278"/>
                <a:gd name="connsiteX3" fmla="*/ 7357 w 77371"/>
                <a:gd name="connsiteY3" fmla="*/ 209357 h 298278"/>
                <a:gd name="connsiteX4" fmla="*/ 45457 w 77371"/>
                <a:gd name="connsiteY4" fmla="*/ 298257 h 298278"/>
                <a:gd name="connsiteX5" fmla="*/ 20057 w 77371"/>
                <a:gd name="connsiteY5" fmla="*/ 201419 h 298278"/>
                <a:gd name="connsiteX6" fmla="*/ 18469 w 77371"/>
                <a:gd name="connsiteY6" fmla="*/ 160144 h 298278"/>
                <a:gd name="connsiteX7" fmla="*/ 18469 w 77371"/>
                <a:gd name="connsiteY7" fmla="*/ 123632 h 298278"/>
                <a:gd name="connsiteX8" fmla="*/ 21644 w 77371"/>
                <a:gd name="connsiteY8" fmla="*/ 106169 h 298278"/>
                <a:gd name="connsiteX9" fmla="*/ 77207 w 77371"/>
                <a:gd name="connsiteY9" fmla="*/ 1394 h 29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1" h="298278">
                  <a:moveTo>
                    <a:pt x="77207" y="1394"/>
                  </a:moveTo>
                  <a:cubicBezTo>
                    <a:pt x="79853" y="-7866"/>
                    <a:pt x="49954" y="31292"/>
                    <a:pt x="37519" y="50607"/>
                  </a:cubicBezTo>
                  <a:cubicBezTo>
                    <a:pt x="25084" y="69922"/>
                    <a:pt x="7621" y="90824"/>
                    <a:pt x="2594" y="117282"/>
                  </a:cubicBezTo>
                  <a:cubicBezTo>
                    <a:pt x="-2433" y="143740"/>
                    <a:pt x="213" y="179195"/>
                    <a:pt x="7357" y="209357"/>
                  </a:cubicBezTo>
                  <a:cubicBezTo>
                    <a:pt x="14501" y="239519"/>
                    <a:pt x="43340" y="299580"/>
                    <a:pt x="45457" y="298257"/>
                  </a:cubicBezTo>
                  <a:cubicBezTo>
                    <a:pt x="47574" y="296934"/>
                    <a:pt x="24555" y="224438"/>
                    <a:pt x="20057" y="201419"/>
                  </a:cubicBezTo>
                  <a:cubicBezTo>
                    <a:pt x="15559" y="178400"/>
                    <a:pt x="18734" y="173108"/>
                    <a:pt x="18469" y="160144"/>
                  </a:cubicBezTo>
                  <a:cubicBezTo>
                    <a:pt x="18204" y="147180"/>
                    <a:pt x="18469" y="123632"/>
                    <a:pt x="18469" y="123632"/>
                  </a:cubicBezTo>
                  <a:cubicBezTo>
                    <a:pt x="18998" y="114636"/>
                    <a:pt x="8944" y="126806"/>
                    <a:pt x="21644" y="106169"/>
                  </a:cubicBezTo>
                  <a:cubicBezTo>
                    <a:pt x="34344" y="85532"/>
                    <a:pt x="74561" y="10654"/>
                    <a:pt x="77207" y="13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1C593FBE-51DE-4B81-A937-850351A89F1C}"/>
                </a:ext>
              </a:extLst>
            </p:cNvPr>
            <p:cNvSpPr/>
            <p:nvPr/>
          </p:nvSpPr>
          <p:spPr>
            <a:xfrm>
              <a:off x="2447582" y="7059487"/>
              <a:ext cx="1006838" cy="227294"/>
            </a:xfrm>
            <a:custGeom>
              <a:avLst/>
              <a:gdLst>
                <a:gd name="connsiteX0" fmla="*/ 343 w 1006838"/>
                <a:gd name="connsiteY0" fmla="*/ 126 h 227294"/>
                <a:gd name="connsiteX1" fmla="*/ 149568 w 1006838"/>
                <a:gd name="connsiteY1" fmla="*/ 74738 h 227294"/>
                <a:gd name="connsiteX2" fmla="*/ 730593 w 1006838"/>
                <a:gd name="connsiteY2" fmla="*/ 177926 h 227294"/>
                <a:gd name="connsiteX3" fmla="*/ 754406 w 1006838"/>
                <a:gd name="connsiteY3" fmla="*/ 209676 h 227294"/>
                <a:gd name="connsiteX4" fmla="*/ 1006818 w 1006838"/>
                <a:gd name="connsiteY4" fmla="*/ 227138 h 227294"/>
                <a:gd name="connsiteX5" fmla="*/ 740118 w 1006838"/>
                <a:gd name="connsiteY5" fmla="*/ 200151 h 227294"/>
                <a:gd name="connsiteX6" fmla="*/ 486118 w 1006838"/>
                <a:gd name="connsiteY6" fmla="*/ 155701 h 227294"/>
                <a:gd name="connsiteX7" fmla="*/ 211481 w 1006838"/>
                <a:gd name="connsiteY7" fmla="*/ 104901 h 227294"/>
                <a:gd name="connsiteX8" fmla="*/ 155918 w 1006838"/>
                <a:gd name="connsiteY8" fmla="*/ 96963 h 227294"/>
                <a:gd name="connsiteX9" fmla="*/ 109881 w 1006838"/>
                <a:gd name="connsiteY9" fmla="*/ 92201 h 227294"/>
                <a:gd name="connsiteX10" fmla="*/ 343 w 1006838"/>
                <a:gd name="connsiteY10" fmla="*/ 1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6838" h="227294">
                  <a:moveTo>
                    <a:pt x="343" y="126"/>
                  </a:moveTo>
                  <a:cubicBezTo>
                    <a:pt x="6957" y="-2784"/>
                    <a:pt x="27860" y="45105"/>
                    <a:pt x="149568" y="74738"/>
                  </a:cubicBezTo>
                  <a:cubicBezTo>
                    <a:pt x="271276" y="104371"/>
                    <a:pt x="629787" y="155436"/>
                    <a:pt x="730593" y="177926"/>
                  </a:cubicBezTo>
                  <a:cubicBezTo>
                    <a:pt x="831399" y="200416"/>
                    <a:pt x="708369" y="201474"/>
                    <a:pt x="754406" y="209676"/>
                  </a:cubicBezTo>
                  <a:cubicBezTo>
                    <a:pt x="800444" y="217878"/>
                    <a:pt x="1009199" y="228725"/>
                    <a:pt x="1006818" y="227138"/>
                  </a:cubicBezTo>
                  <a:cubicBezTo>
                    <a:pt x="1004437" y="225551"/>
                    <a:pt x="826901" y="212057"/>
                    <a:pt x="740118" y="200151"/>
                  </a:cubicBezTo>
                  <a:cubicBezTo>
                    <a:pt x="653335" y="188245"/>
                    <a:pt x="486118" y="155701"/>
                    <a:pt x="486118" y="155701"/>
                  </a:cubicBezTo>
                  <a:lnTo>
                    <a:pt x="211481" y="104901"/>
                  </a:lnTo>
                  <a:cubicBezTo>
                    <a:pt x="156448" y="95111"/>
                    <a:pt x="172851" y="99080"/>
                    <a:pt x="155918" y="96963"/>
                  </a:cubicBezTo>
                  <a:cubicBezTo>
                    <a:pt x="138985" y="94846"/>
                    <a:pt x="135281" y="103049"/>
                    <a:pt x="109881" y="92201"/>
                  </a:cubicBezTo>
                  <a:cubicBezTo>
                    <a:pt x="84481" y="81353"/>
                    <a:pt x="-6271" y="3036"/>
                    <a:pt x="343" y="1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449D8857-EC54-48F7-BB80-E9341F22CD96}"/>
                </a:ext>
              </a:extLst>
            </p:cNvPr>
            <p:cNvSpPr/>
            <p:nvPr/>
          </p:nvSpPr>
          <p:spPr>
            <a:xfrm>
              <a:off x="3417888" y="7289360"/>
              <a:ext cx="109537" cy="146626"/>
            </a:xfrm>
            <a:custGeom>
              <a:avLst/>
              <a:gdLst>
                <a:gd name="connsiteX0" fmla="*/ 0 w 109537"/>
                <a:gd name="connsiteY0" fmla="*/ 440 h 146626"/>
                <a:gd name="connsiteX1" fmla="*/ 76200 w 109537"/>
                <a:gd name="connsiteY1" fmla="*/ 132203 h 146626"/>
                <a:gd name="connsiteX2" fmla="*/ 109537 w 109537"/>
                <a:gd name="connsiteY2" fmla="*/ 138553 h 146626"/>
                <a:gd name="connsiteX3" fmla="*/ 76200 w 109537"/>
                <a:gd name="connsiteY3" fmla="*/ 90928 h 146626"/>
                <a:gd name="connsiteX4" fmla="*/ 0 w 109537"/>
                <a:gd name="connsiteY4" fmla="*/ 440 h 14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7" h="146626">
                  <a:moveTo>
                    <a:pt x="0" y="440"/>
                  </a:moveTo>
                  <a:cubicBezTo>
                    <a:pt x="0" y="7319"/>
                    <a:pt x="57944" y="109184"/>
                    <a:pt x="76200" y="132203"/>
                  </a:cubicBezTo>
                  <a:cubicBezTo>
                    <a:pt x="94456" y="155222"/>
                    <a:pt x="109537" y="145432"/>
                    <a:pt x="109537" y="138553"/>
                  </a:cubicBezTo>
                  <a:cubicBezTo>
                    <a:pt x="109537" y="131674"/>
                    <a:pt x="76200" y="90928"/>
                    <a:pt x="76200" y="90928"/>
                  </a:cubicBezTo>
                  <a:cubicBezTo>
                    <a:pt x="60590" y="69232"/>
                    <a:pt x="0" y="-6439"/>
                    <a:pt x="0" y="4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FF30CC61-22E4-4476-AD17-8B7F0C5DBEA1}"/>
                </a:ext>
              </a:extLst>
            </p:cNvPr>
            <p:cNvSpPr/>
            <p:nvPr/>
          </p:nvSpPr>
          <p:spPr>
            <a:xfrm>
              <a:off x="2481263" y="7215188"/>
              <a:ext cx="1034835" cy="194139"/>
            </a:xfrm>
            <a:custGeom>
              <a:avLst/>
              <a:gdLst>
                <a:gd name="connsiteX0" fmla="*/ 0 w 1034835"/>
                <a:gd name="connsiteY0" fmla="*/ 0 h 194139"/>
                <a:gd name="connsiteX1" fmla="*/ 715962 w 1034835"/>
                <a:gd name="connsiteY1" fmla="*/ 176212 h 194139"/>
                <a:gd name="connsiteX2" fmla="*/ 766762 w 1034835"/>
                <a:gd name="connsiteY2" fmla="*/ 185737 h 194139"/>
                <a:gd name="connsiteX3" fmla="*/ 1033462 w 1034835"/>
                <a:gd name="connsiteY3" fmla="*/ 193675 h 194139"/>
                <a:gd name="connsiteX4" fmla="*/ 865187 w 1034835"/>
                <a:gd name="connsiteY4" fmla="*/ 171450 h 194139"/>
                <a:gd name="connsiteX5" fmla="*/ 735012 w 1034835"/>
                <a:gd name="connsiteY5" fmla="*/ 171450 h 194139"/>
                <a:gd name="connsiteX6" fmla="*/ 542925 w 1034835"/>
                <a:gd name="connsiteY6" fmla="*/ 125412 h 194139"/>
                <a:gd name="connsiteX7" fmla="*/ 0 w 1034835"/>
                <a:gd name="connsiteY7" fmla="*/ 0 h 19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835" h="194139">
                  <a:moveTo>
                    <a:pt x="0" y="0"/>
                  </a:moveTo>
                  <a:lnTo>
                    <a:pt x="715962" y="176212"/>
                  </a:lnTo>
                  <a:cubicBezTo>
                    <a:pt x="843756" y="207168"/>
                    <a:pt x="713845" y="182827"/>
                    <a:pt x="766762" y="185737"/>
                  </a:cubicBezTo>
                  <a:cubicBezTo>
                    <a:pt x="819679" y="188647"/>
                    <a:pt x="1017058" y="196056"/>
                    <a:pt x="1033462" y="193675"/>
                  </a:cubicBezTo>
                  <a:cubicBezTo>
                    <a:pt x="1049866" y="191294"/>
                    <a:pt x="914929" y="175154"/>
                    <a:pt x="865187" y="171450"/>
                  </a:cubicBezTo>
                  <a:cubicBezTo>
                    <a:pt x="815445" y="167746"/>
                    <a:pt x="788722" y="179123"/>
                    <a:pt x="735012" y="171450"/>
                  </a:cubicBezTo>
                  <a:cubicBezTo>
                    <a:pt x="681302" y="163777"/>
                    <a:pt x="542925" y="125412"/>
                    <a:pt x="542925" y="125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33355665-29FE-49E8-950B-4EA54410E8BA}"/>
                </a:ext>
              </a:extLst>
            </p:cNvPr>
            <p:cNvSpPr/>
            <p:nvPr/>
          </p:nvSpPr>
          <p:spPr>
            <a:xfrm>
              <a:off x="3457459" y="7418338"/>
              <a:ext cx="250942" cy="113007"/>
            </a:xfrm>
            <a:custGeom>
              <a:avLst/>
              <a:gdLst>
                <a:gd name="connsiteX0" fmla="*/ 116 w 250942"/>
                <a:gd name="connsiteY0" fmla="*/ 50 h 113007"/>
                <a:gd name="connsiteX1" fmla="*/ 135054 w 250942"/>
                <a:gd name="connsiteY1" fmla="*/ 38150 h 113007"/>
                <a:gd name="connsiteX2" fmla="*/ 169979 w 250942"/>
                <a:gd name="connsiteY2" fmla="*/ 20687 h 113007"/>
                <a:gd name="connsiteX3" fmla="*/ 209666 w 250942"/>
                <a:gd name="connsiteY3" fmla="*/ 49262 h 113007"/>
                <a:gd name="connsiteX4" fmla="*/ 250941 w 250942"/>
                <a:gd name="connsiteY4" fmla="*/ 79425 h 113007"/>
                <a:gd name="connsiteX5" fmla="*/ 208079 w 250942"/>
                <a:gd name="connsiteY5" fmla="*/ 112762 h 113007"/>
                <a:gd name="connsiteX6" fmla="*/ 141404 w 250942"/>
                <a:gd name="connsiteY6" fmla="*/ 93712 h 113007"/>
                <a:gd name="connsiteX7" fmla="*/ 220779 w 250942"/>
                <a:gd name="connsiteY7" fmla="*/ 77837 h 113007"/>
                <a:gd name="connsiteX8" fmla="*/ 184266 w 250942"/>
                <a:gd name="connsiteY8" fmla="*/ 50850 h 113007"/>
                <a:gd name="connsiteX9" fmla="*/ 112829 w 250942"/>
                <a:gd name="connsiteY9" fmla="*/ 47675 h 113007"/>
                <a:gd name="connsiteX10" fmla="*/ 116 w 250942"/>
                <a:gd name="connsiteY10" fmla="*/ 50 h 11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42" h="113007">
                  <a:moveTo>
                    <a:pt x="116" y="50"/>
                  </a:moveTo>
                  <a:cubicBezTo>
                    <a:pt x="3820" y="-1537"/>
                    <a:pt x="106744" y="34711"/>
                    <a:pt x="135054" y="38150"/>
                  </a:cubicBezTo>
                  <a:cubicBezTo>
                    <a:pt x="163364" y="41589"/>
                    <a:pt x="157544" y="18835"/>
                    <a:pt x="169979" y="20687"/>
                  </a:cubicBezTo>
                  <a:cubicBezTo>
                    <a:pt x="182414" y="22539"/>
                    <a:pt x="196172" y="39472"/>
                    <a:pt x="209666" y="49262"/>
                  </a:cubicBezTo>
                  <a:cubicBezTo>
                    <a:pt x="223160" y="59052"/>
                    <a:pt x="251206" y="68842"/>
                    <a:pt x="250941" y="79425"/>
                  </a:cubicBezTo>
                  <a:cubicBezTo>
                    <a:pt x="250676" y="90008"/>
                    <a:pt x="226335" y="110381"/>
                    <a:pt x="208079" y="112762"/>
                  </a:cubicBezTo>
                  <a:cubicBezTo>
                    <a:pt x="189823" y="115143"/>
                    <a:pt x="139287" y="99533"/>
                    <a:pt x="141404" y="93712"/>
                  </a:cubicBezTo>
                  <a:cubicBezTo>
                    <a:pt x="143521" y="87891"/>
                    <a:pt x="213635" y="84981"/>
                    <a:pt x="220779" y="77837"/>
                  </a:cubicBezTo>
                  <a:cubicBezTo>
                    <a:pt x="227923" y="70693"/>
                    <a:pt x="202257" y="55877"/>
                    <a:pt x="184266" y="50850"/>
                  </a:cubicBezTo>
                  <a:cubicBezTo>
                    <a:pt x="166275" y="45823"/>
                    <a:pt x="143521" y="57200"/>
                    <a:pt x="112829" y="47675"/>
                  </a:cubicBezTo>
                  <a:cubicBezTo>
                    <a:pt x="82137" y="38150"/>
                    <a:pt x="-3588" y="1637"/>
                    <a:pt x="116" y="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F8D95238-B260-4AE5-B1A3-E64BED53F3A4}"/>
                </a:ext>
              </a:extLst>
            </p:cNvPr>
            <p:cNvSpPr/>
            <p:nvPr/>
          </p:nvSpPr>
          <p:spPr>
            <a:xfrm>
              <a:off x="3603625" y="7450138"/>
              <a:ext cx="6622" cy="76495"/>
            </a:xfrm>
            <a:custGeom>
              <a:avLst/>
              <a:gdLst>
                <a:gd name="connsiteX0" fmla="*/ 0 w 6622"/>
                <a:gd name="connsiteY0" fmla="*/ 0 h 76495"/>
                <a:gd name="connsiteX1" fmla="*/ 6350 w 6622"/>
                <a:gd name="connsiteY1" fmla="*/ 76200 h 76495"/>
                <a:gd name="connsiteX2" fmla="*/ 0 w 6622"/>
                <a:gd name="connsiteY2" fmla="*/ 0 h 7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22" h="76495">
                  <a:moveTo>
                    <a:pt x="0" y="0"/>
                  </a:moveTo>
                  <a:cubicBezTo>
                    <a:pt x="0" y="0"/>
                    <a:pt x="8202" y="70379"/>
                    <a:pt x="6350" y="76200"/>
                  </a:cubicBezTo>
                  <a:cubicBezTo>
                    <a:pt x="4498" y="8202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864CF197-ACB2-4C39-BAE1-7B3D6C444FD8}"/>
                </a:ext>
              </a:extLst>
            </p:cNvPr>
            <p:cNvSpPr/>
            <p:nvPr/>
          </p:nvSpPr>
          <p:spPr>
            <a:xfrm>
              <a:off x="3579125" y="7464424"/>
              <a:ext cx="44643" cy="68686"/>
            </a:xfrm>
            <a:custGeom>
              <a:avLst/>
              <a:gdLst>
                <a:gd name="connsiteX0" fmla="*/ 29263 w 44643"/>
                <a:gd name="connsiteY0" fmla="*/ 1 h 68686"/>
                <a:gd name="connsiteX1" fmla="*/ 43550 w 44643"/>
                <a:gd name="connsiteY1" fmla="*/ 61914 h 68686"/>
                <a:gd name="connsiteX2" fmla="*/ 688 w 44643"/>
                <a:gd name="connsiteY2" fmla="*/ 63501 h 68686"/>
                <a:gd name="connsiteX3" fmla="*/ 29263 w 44643"/>
                <a:gd name="connsiteY3" fmla="*/ 1 h 6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43" h="68686">
                  <a:moveTo>
                    <a:pt x="29263" y="1"/>
                  </a:moveTo>
                  <a:cubicBezTo>
                    <a:pt x="36407" y="-263"/>
                    <a:pt x="48313" y="51331"/>
                    <a:pt x="43550" y="61914"/>
                  </a:cubicBezTo>
                  <a:cubicBezTo>
                    <a:pt x="38788" y="72497"/>
                    <a:pt x="5980" y="68793"/>
                    <a:pt x="688" y="63501"/>
                  </a:cubicBezTo>
                  <a:cubicBezTo>
                    <a:pt x="-4604" y="58209"/>
                    <a:pt x="22119" y="265"/>
                    <a:pt x="29263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E91AC5C3-C0A2-42F4-A3C3-261B859202E8}"/>
                </a:ext>
              </a:extLst>
            </p:cNvPr>
            <p:cNvSpPr/>
            <p:nvPr/>
          </p:nvSpPr>
          <p:spPr>
            <a:xfrm>
              <a:off x="3644837" y="7470673"/>
              <a:ext cx="546288" cy="42966"/>
            </a:xfrm>
            <a:custGeom>
              <a:avLst/>
              <a:gdLst>
                <a:gd name="connsiteX0" fmla="*/ 63 w 546288"/>
                <a:gd name="connsiteY0" fmla="*/ 1690 h 42966"/>
                <a:gd name="connsiteX1" fmla="*/ 322326 w 546288"/>
                <a:gd name="connsiteY1" fmla="*/ 42965 h 42966"/>
                <a:gd name="connsiteX2" fmla="*/ 546163 w 546288"/>
                <a:gd name="connsiteY2" fmla="*/ 102 h 42966"/>
                <a:gd name="connsiteX3" fmla="*/ 349313 w 546288"/>
                <a:gd name="connsiteY3" fmla="*/ 30265 h 42966"/>
                <a:gd name="connsiteX4" fmla="*/ 63 w 546288"/>
                <a:gd name="connsiteY4" fmla="*/ 1690 h 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288" h="42966">
                  <a:moveTo>
                    <a:pt x="63" y="1690"/>
                  </a:moveTo>
                  <a:cubicBezTo>
                    <a:pt x="-4435" y="3807"/>
                    <a:pt x="231309" y="43230"/>
                    <a:pt x="322326" y="42965"/>
                  </a:cubicBezTo>
                  <a:cubicBezTo>
                    <a:pt x="413343" y="42700"/>
                    <a:pt x="541665" y="2219"/>
                    <a:pt x="546163" y="102"/>
                  </a:cubicBezTo>
                  <a:cubicBezTo>
                    <a:pt x="550661" y="-2015"/>
                    <a:pt x="433450" y="29207"/>
                    <a:pt x="349313" y="30265"/>
                  </a:cubicBezTo>
                  <a:cubicBezTo>
                    <a:pt x="265176" y="31323"/>
                    <a:pt x="4561" y="-427"/>
                    <a:pt x="63" y="16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D6792753-2193-4EA4-9D85-E8B18077AF75}"/>
                </a:ext>
              </a:extLst>
            </p:cNvPr>
            <p:cNvSpPr/>
            <p:nvPr/>
          </p:nvSpPr>
          <p:spPr>
            <a:xfrm>
              <a:off x="3766710" y="7489825"/>
              <a:ext cx="182990" cy="65811"/>
            </a:xfrm>
            <a:custGeom>
              <a:avLst/>
              <a:gdLst>
                <a:gd name="connsiteX0" fmla="*/ 182990 w 182990"/>
                <a:gd name="connsiteY0" fmla="*/ 0 h 65811"/>
                <a:gd name="connsiteX1" fmla="*/ 44878 w 182990"/>
                <a:gd name="connsiteY1" fmla="*/ 60325 h 65811"/>
                <a:gd name="connsiteX2" fmla="*/ 428 w 182990"/>
                <a:gd name="connsiteY2" fmla="*/ 60325 h 65811"/>
                <a:gd name="connsiteX3" fmla="*/ 65515 w 182990"/>
                <a:gd name="connsiteY3" fmla="*/ 36513 h 65811"/>
                <a:gd name="connsiteX4" fmla="*/ 182990 w 182990"/>
                <a:gd name="connsiteY4" fmla="*/ 0 h 6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90" h="65811">
                  <a:moveTo>
                    <a:pt x="182990" y="0"/>
                  </a:moveTo>
                  <a:cubicBezTo>
                    <a:pt x="129147" y="25135"/>
                    <a:pt x="75305" y="50271"/>
                    <a:pt x="44878" y="60325"/>
                  </a:cubicBezTo>
                  <a:cubicBezTo>
                    <a:pt x="14451" y="70379"/>
                    <a:pt x="-3011" y="64294"/>
                    <a:pt x="428" y="60325"/>
                  </a:cubicBezTo>
                  <a:cubicBezTo>
                    <a:pt x="3867" y="56356"/>
                    <a:pt x="38792" y="46038"/>
                    <a:pt x="65515" y="36513"/>
                  </a:cubicBezTo>
                  <a:lnTo>
                    <a:pt x="18299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3898C825-9745-4834-A672-1821F25D30C9}"/>
                </a:ext>
              </a:extLst>
            </p:cNvPr>
            <p:cNvSpPr/>
            <p:nvPr/>
          </p:nvSpPr>
          <p:spPr>
            <a:xfrm>
              <a:off x="3737080" y="7458074"/>
              <a:ext cx="86208" cy="92174"/>
            </a:xfrm>
            <a:custGeom>
              <a:avLst/>
              <a:gdLst>
                <a:gd name="connsiteX0" fmla="*/ 85620 w 86208"/>
                <a:gd name="connsiteY0" fmla="*/ 1 h 92174"/>
                <a:gd name="connsiteX1" fmla="*/ 1483 w 86208"/>
                <a:gd name="connsiteY1" fmla="*/ 50801 h 92174"/>
                <a:gd name="connsiteX2" fmla="*/ 31645 w 86208"/>
                <a:gd name="connsiteY2" fmla="*/ 92076 h 92174"/>
                <a:gd name="connsiteX3" fmla="*/ 28470 w 86208"/>
                <a:gd name="connsiteY3" fmla="*/ 61914 h 92174"/>
                <a:gd name="connsiteX4" fmla="*/ 37995 w 86208"/>
                <a:gd name="connsiteY4" fmla="*/ 49214 h 92174"/>
                <a:gd name="connsiteX5" fmla="*/ 85620 w 86208"/>
                <a:gd name="connsiteY5" fmla="*/ 1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8" h="92174">
                  <a:moveTo>
                    <a:pt x="85620" y="1"/>
                  </a:moveTo>
                  <a:cubicBezTo>
                    <a:pt x="79535" y="266"/>
                    <a:pt x="10479" y="35455"/>
                    <a:pt x="1483" y="50801"/>
                  </a:cubicBezTo>
                  <a:cubicBezTo>
                    <a:pt x="-7513" y="66147"/>
                    <a:pt x="27147" y="90224"/>
                    <a:pt x="31645" y="92076"/>
                  </a:cubicBezTo>
                  <a:cubicBezTo>
                    <a:pt x="36143" y="93928"/>
                    <a:pt x="27412" y="69058"/>
                    <a:pt x="28470" y="61914"/>
                  </a:cubicBezTo>
                  <a:cubicBezTo>
                    <a:pt x="29528" y="54770"/>
                    <a:pt x="27147" y="58210"/>
                    <a:pt x="37995" y="49214"/>
                  </a:cubicBezTo>
                  <a:cubicBezTo>
                    <a:pt x="48843" y="40218"/>
                    <a:pt x="91705" y="-264"/>
                    <a:pt x="85620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7F789E99-768B-4197-8E52-45C1D28A0223}"/>
                </a:ext>
              </a:extLst>
            </p:cNvPr>
            <p:cNvSpPr/>
            <p:nvPr/>
          </p:nvSpPr>
          <p:spPr>
            <a:xfrm>
              <a:off x="3786188" y="7483295"/>
              <a:ext cx="52546" cy="48971"/>
            </a:xfrm>
            <a:custGeom>
              <a:avLst/>
              <a:gdLst>
                <a:gd name="connsiteX0" fmla="*/ 0 w 52546"/>
                <a:gd name="connsiteY0" fmla="*/ 180 h 48971"/>
                <a:gd name="connsiteX1" fmla="*/ 47625 w 52546"/>
                <a:gd name="connsiteY1" fmla="*/ 47805 h 48971"/>
                <a:gd name="connsiteX2" fmla="*/ 47625 w 52546"/>
                <a:gd name="connsiteY2" fmla="*/ 31930 h 48971"/>
                <a:gd name="connsiteX3" fmla="*/ 0 w 52546"/>
                <a:gd name="connsiteY3" fmla="*/ 180 h 4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46" h="48971">
                  <a:moveTo>
                    <a:pt x="0" y="180"/>
                  </a:moveTo>
                  <a:cubicBezTo>
                    <a:pt x="0" y="2826"/>
                    <a:pt x="39688" y="42513"/>
                    <a:pt x="47625" y="47805"/>
                  </a:cubicBezTo>
                  <a:cubicBezTo>
                    <a:pt x="55562" y="53097"/>
                    <a:pt x="52652" y="39074"/>
                    <a:pt x="47625" y="31930"/>
                  </a:cubicBezTo>
                  <a:cubicBezTo>
                    <a:pt x="42598" y="24786"/>
                    <a:pt x="0" y="-2466"/>
                    <a:pt x="0" y="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A6816A70-C522-4AAB-B384-82C2C334348F}"/>
                </a:ext>
              </a:extLst>
            </p:cNvPr>
            <p:cNvSpPr/>
            <p:nvPr/>
          </p:nvSpPr>
          <p:spPr>
            <a:xfrm>
              <a:off x="2502180" y="6956420"/>
              <a:ext cx="773690" cy="129632"/>
            </a:xfrm>
            <a:custGeom>
              <a:avLst/>
              <a:gdLst>
                <a:gd name="connsiteX0" fmla="*/ 1308 w 773690"/>
                <a:gd name="connsiteY0" fmla="*/ 5 h 129632"/>
                <a:gd name="connsiteX1" fmla="*/ 275945 w 773690"/>
                <a:gd name="connsiteY1" fmla="*/ 19055 h 129632"/>
                <a:gd name="connsiteX2" fmla="*/ 566458 w 773690"/>
                <a:gd name="connsiteY2" fmla="*/ 85730 h 129632"/>
                <a:gd name="connsiteX3" fmla="*/ 772833 w 773690"/>
                <a:gd name="connsiteY3" fmla="*/ 128593 h 129632"/>
                <a:gd name="connsiteX4" fmla="*/ 629958 w 773690"/>
                <a:gd name="connsiteY4" fmla="*/ 111130 h 129632"/>
                <a:gd name="connsiteX5" fmla="*/ 390245 w 773690"/>
                <a:gd name="connsiteY5" fmla="*/ 53980 h 129632"/>
                <a:gd name="connsiteX6" fmla="*/ 180695 w 773690"/>
                <a:gd name="connsiteY6" fmla="*/ 17468 h 129632"/>
                <a:gd name="connsiteX7" fmla="*/ 1308 w 773690"/>
                <a:gd name="connsiteY7" fmla="*/ 5 h 1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690" h="129632">
                  <a:moveTo>
                    <a:pt x="1308" y="5"/>
                  </a:moveTo>
                  <a:cubicBezTo>
                    <a:pt x="17183" y="269"/>
                    <a:pt x="181753" y="4768"/>
                    <a:pt x="275945" y="19055"/>
                  </a:cubicBezTo>
                  <a:cubicBezTo>
                    <a:pt x="370137" y="33342"/>
                    <a:pt x="483643" y="67474"/>
                    <a:pt x="566458" y="85730"/>
                  </a:cubicBezTo>
                  <a:cubicBezTo>
                    <a:pt x="649273" y="103986"/>
                    <a:pt x="762250" y="124360"/>
                    <a:pt x="772833" y="128593"/>
                  </a:cubicBezTo>
                  <a:cubicBezTo>
                    <a:pt x="783416" y="132826"/>
                    <a:pt x="693723" y="123566"/>
                    <a:pt x="629958" y="111130"/>
                  </a:cubicBezTo>
                  <a:cubicBezTo>
                    <a:pt x="566193" y="98695"/>
                    <a:pt x="465122" y="69590"/>
                    <a:pt x="390245" y="53980"/>
                  </a:cubicBezTo>
                  <a:cubicBezTo>
                    <a:pt x="315368" y="38370"/>
                    <a:pt x="243401" y="25670"/>
                    <a:pt x="180695" y="17468"/>
                  </a:cubicBezTo>
                  <a:cubicBezTo>
                    <a:pt x="117989" y="9266"/>
                    <a:pt x="-14567" y="-259"/>
                    <a:pt x="1308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2050D5A2-FADD-42DB-9ED6-757028908352}"/>
                </a:ext>
              </a:extLst>
            </p:cNvPr>
            <p:cNvSpPr/>
            <p:nvPr/>
          </p:nvSpPr>
          <p:spPr>
            <a:xfrm>
              <a:off x="2458266" y="6901865"/>
              <a:ext cx="561197" cy="75597"/>
            </a:xfrm>
            <a:custGeom>
              <a:avLst/>
              <a:gdLst>
                <a:gd name="connsiteX0" fmla="*/ 772 w 561197"/>
                <a:gd name="connsiteY0" fmla="*/ 585 h 75597"/>
                <a:gd name="connsiteX1" fmla="*/ 232547 w 561197"/>
                <a:gd name="connsiteY1" fmla="*/ 6935 h 75597"/>
                <a:gd name="connsiteX2" fmla="*/ 361134 w 561197"/>
                <a:gd name="connsiteY2" fmla="*/ 27573 h 75597"/>
                <a:gd name="connsiteX3" fmla="*/ 489722 w 561197"/>
                <a:gd name="connsiteY3" fmla="*/ 49798 h 75597"/>
                <a:gd name="connsiteX4" fmla="*/ 551634 w 561197"/>
                <a:gd name="connsiteY4" fmla="*/ 40273 h 75597"/>
                <a:gd name="connsiteX5" fmla="*/ 557984 w 561197"/>
                <a:gd name="connsiteY5" fmla="*/ 24398 h 75597"/>
                <a:gd name="connsiteX6" fmla="*/ 521472 w 561197"/>
                <a:gd name="connsiteY6" fmla="*/ 75198 h 75597"/>
                <a:gd name="connsiteX7" fmla="*/ 435747 w 561197"/>
                <a:gd name="connsiteY7" fmla="*/ 46623 h 75597"/>
                <a:gd name="connsiteX8" fmla="*/ 167459 w 561197"/>
                <a:gd name="connsiteY8" fmla="*/ 19635 h 75597"/>
                <a:gd name="connsiteX9" fmla="*/ 772 w 561197"/>
                <a:gd name="connsiteY9" fmla="*/ 585 h 7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197" h="75597">
                  <a:moveTo>
                    <a:pt x="772" y="585"/>
                  </a:moveTo>
                  <a:cubicBezTo>
                    <a:pt x="11620" y="-1532"/>
                    <a:pt x="172487" y="2437"/>
                    <a:pt x="232547" y="6935"/>
                  </a:cubicBezTo>
                  <a:cubicBezTo>
                    <a:pt x="292607" y="11433"/>
                    <a:pt x="361134" y="27573"/>
                    <a:pt x="361134" y="27573"/>
                  </a:cubicBezTo>
                  <a:cubicBezTo>
                    <a:pt x="403996" y="34717"/>
                    <a:pt x="457972" y="47681"/>
                    <a:pt x="489722" y="49798"/>
                  </a:cubicBezTo>
                  <a:cubicBezTo>
                    <a:pt x="521472" y="51915"/>
                    <a:pt x="540257" y="44506"/>
                    <a:pt x="551634" y="40273"/>
                  </a:cubicBezTo>
                  <a:cubicBezTo>
                    <a:pt x="563011" y="36040"/>
                    <a:pt x="563011" y="18577"/>
                    <a:pt x="557984" y="24398"/>
                  </a:cubicBezTo>
                  <a:cubicBezTo>
                    <a:pt x="552957" y="30219"/>
                    <a:pt x="541845" y="71494"/>
                    <a:pt x="521472" y="75198"/>
                  </a:cubicBezTo>
                  <a:cubicBezTo>
                    <a:pt x="501099" y="78902"/>
                    <a:pt x="494749" y="55883"/>
                    <a:pt x="435747" y="46623"/>
                  </a:cubicBezTo>
                  <a:cubicBezTo>
                    <a:pt x="376745" y="37363"/>
                    <a:pt x="239161" y="28102"/>
                    <a:pt x="167459" y="19635"/>
                  </a:cubicBezTo>
                  <a:cubicBezTo>
                    <a:pt x="95757" y="11168"/>
                    <a:pt x="-10076" y="2702"/>
                    <a:pt x="772" y="5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E0DCA440-59B3-4F6F-8C02-D53DF16D13EA}"/>
                </a:ext>
              </a:extLst>
            </p:cNvPr>
            <p:cNvSpPr/>
            <p:nvPr/>
          </p:nvSpPr>
          <p:spPr>
            <a:xfrm>
              <a:off x="3021819" y="6913268"/>
              <a:ext cx="289706" cy="95545"/>
            </a:xfrm>
            <a:custGeom>
              <a:avLst/>
              <a:gdLst>
                <a:gd name="connsiteX0" fmla="*/ 5544 w 289706"/>
                <a:gd name="connsiteY0" fmla="*/ 295 h 95545"/>
                <a:gd name="connsiteX1" fmla="*/ 76981 w 289706"/>
                <a:gd name="connsiteY1" fmla="*/ 54270 h 95545"/>
                <a:gd name="connsiteX2" fmla="*/ 289706 w 289706"/>
                <a:gd name="connsiteY2" fmla="*/ 95545 h 95545"/>
                <a:gd name="connsiteX3" fmla="*/ 207156 w 289706"/>
                <a:gd name="connsiteY3" fmla="*/ 79670 h 95545"/>
                <a:gd name="connsiteX4" fmla="*/ 5544 w 289706"/>
                <a:gd name="connsiteY4" fmla="*/ 29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06" h="95545">
                  <a:moveTo>
                    <a:pt x="5544" y="295"/>
                  </a:moveTo>
                  <a:cubicBezTo>
                    <a:pt x="-16152" y="-3938"/>
                    <a:pt x="29621" y="38395"/>
                    <a:pt x="76981" y="54270"/>
                  </a:cubicBezTo>
                  <a:cubicBezTo>
                    <a:pt x="124341" y="70145"/>
                    <a:pt x="289706" y="95545"/>
                    <a:pt x="289706" y="95545"/>
                  </a:cubicBezTo>
                  <a:lnTo>
                    <a:pt x="207156" y="79670"/>
                  </a:lnTo>
                  <a:cubicBezTo>
                    <a:pt x="157679" y="68558"/>
                    <a:pt x="27240" y="4528"/>
                    <a:pt x="5544" y="2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BE4D53A1-9B4B-4C41-9E46-88DE0ECB2CB9}"/>
                </a:ext>
              </a:extLst>
            </p:cNvPr>
            <p:cNvSpPr/>
            <p:nvPr/>
          </p:nvSpPr>
          <p:spPr>
            <a:xfrm>
              <a:off x="2920145" y="6965653"/>
              <a:ext cx="371051" cy="76371"/>
            </a:xfrm>
            <a:custGeom>
              <a:avLst/>
              <a:gdLst>
                <a:gd name="connsiteX0" fmla="*/ 10380 w 371051"/>
                <a:gd name="connsiteY0" fmla="*/ 8235 h 76371"/>
                <a:gd name="connsiteX1" fmla="*/ 359630 w 371051"/>
                <a:gd name="connsiteY1" fmla="*/ 74910 h 76371"/>
                <a:gd name="connsiteX2" fmla="*/ 292955 w 371051"/>
                <a:gd name="connsiteY2" fmla="*/ 55860 h 76371"/>
                <a:gd name="connsiteX3" fmla="*/ 108805 w 371051"/>
                <a:gd name="connsiteY3" fmla="*/ 6647 h 76371"/>
                <a:gd name="connsiteX4" fmla="*/ 10380 w 371051"/>
                <a:gd name="connsiteY4" fmla="*/ 8235 h 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51" h="76371">
                  <a:moveTo>
                    <a:pt x="10380" y="8235"/>
                  </a:moveTo>
                  <a:cubicBezTo>
                    <a:pt x="52184" y="19612"/>
                    <a:pt x="312534" y="66973"/>
                    <a:pt x="359630" y="74910"/>
                  </a:cubicBezTo>
                  <a:cubicBezTo>
                    <a:pt x="406726" y="82847"/>
                    <a:pt x="292955" y="55860"/>
                    <a:pt x="292955" y="55860"/>
                  </a:cubicBezTo>
                  <a:cubicBezTo>
                    <a:pt x="251151" y="44483"/>
                    <a:pt x="154048" y="15114"/>
                    <a:pt x="108805" y="6647"/>
                  </a:cubicBezTo>
                  <a:cubicBezTo>
                    <a:pt x="63562" y="-1820"/>
                    <a:pt x="-31424" y="-3142"/>
                    <a:pt x="10380" y="8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8D76DE38-D21D-4DF0-8538-D769E341807F}"/>
                </a:ext>
              </a:extLst>
            </p:cNvPr>
            <p:cNvSpPr/>
            <p:nvPr/>
          </p:nvSpPr>
          <p:spPr>
            <a:xfrm>
              <a:off x="3318897" y="6878638"/>
              <a:ext cx="123728" cy="136534"/>
            </a:xfrm>
            <a:custGeom>
              <a:avLst/>
              <a:gdLst>
                <a:gd name="connsiteX0" fmla="*/ 51366 w 123728"/>
                <a:gd name="connsiteY0" fmla="*/ 0 h 136534"/>
                <a:gd name="connsiteX1" fmla="*/ 95816 w 123728"/>
                <a:gd name="connsiteY1" fmla="*/ 79375 h 136534"/>
                <a:gd name="connsiteX2" fmla="*/ 67241 w 123728"/>
                <a:gd name="connsiteY2" fmla="*/ 122237 h 136534"/>
                <a:gd name="connsiteX3" fmla="*/ 566 w 123728"/>
                <a:gd name="connsiteY3" fmla="*/ 136525 h 136534"/>
                <a:gd name="connsiteX4" fmla="*/ 108516 w 123728"/>
                <a:gd name="connsiteY4" fmla="*/ 120650 h 136534"/>
                <a:gd name="connsiteX5" fmla="*/ 119628 w 123728"/>
                <a:gd name="connsiteY5" fmla="*/ 79375 h 136534"/>
                <a:gd name="connsiteX6" fmla="*/ 51366 w 123728"/>
                <a:gd name="connsiteY6" fmla="*/ 0 h 1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728" h="136534">
                  <a:moveTo>
                    <a:pt x="51366" y="0"/>
                  </a:moveTo>
                  <a:cubicBezTo>
                    <a:pt x="47397" y="0"/>
                    <a:pt x="93170" y="59002"/>
                    <a:pt x="95816" y="79375"/>
                  </a:cubicBezTo>
                  <a:cubicBezTo>
                    <a:pt x="98462" y="99748"/>
                    <a:pt x="83116" y="112712"/>
                    <a:pt x="67241" y="122237"/>
                  </a:cubicBezTo>
                  <a:cubicBezTo>
                    <a:pt x="51366" y="131762"/>
                    <a:pt x="-6313" y="136789"/>
                    <a:pt x="566" y="136525"/>
                  </a:cubicBezTo>
                  <a:cubicBezTo>
                    <a:pt x="7445" y="136261"/>
                    <a:pt x="88672" y="130175"/>
                    <a:pt x="108516" y="120650"/>
                  </a:cubicBezTo>
                  <a:cubicBezTo>
                    <a:pt x="128360" y="111125"/>
                    <a:pt x="124920" y="97631"/>
                    <a:pt x="119628" y="79375"/>
                  </a:cubicBezTo>
                  <a:cubicBezTo>
                    <a:pt x="114336" y="61119"/>
                    <a:pt x="55335" y="0"/>
                    <a:pt x="5136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D21C3D0E-53AA-469E-9BC7-93AD8091375A}"/>
                </a:ext>
              </a:extLst>
            </p:cNvPr>
            <p:cNvSpPr/>
            <p:nvPr/>
          </p:nvSpPr>
          <p:spPr>
            <a:xfrm>
              <a:off x="3297355" y="6861078"/>
              <a:ext cx="101767" cy="143131"/>
            </a:xfrm>
            <a:custGeom>
              <a:avLst/>
              <a:gdLst>
                <a:gd name="connsiteX0" fmla="*/ 101483 w 101767"/>
                <a:gd name="connsiteY0" fmla="*/ 97 h 143131"/>
                <a:gd name="connsiteX1" fmla="*/ 3058 w 101767"/>
                <a:gd name="connsiteY1" fmla="*/ 66772 h 143131"/>
                <a:gd name="connsiteX2" fmla="*/ 25283 w 101767"/>
                <a:gd name="connsiteY2" fmla="*/ 142972 h 143131"/>
                <a:gd name="connsiteX3" fmla="*/ 28458 w 101767"/>
                <a:gd name="connsiteY3" fmla="*/ 85822 h 143131"/>
                <a:gd name="connsiteX4" fmla="*/ 33220 w 101767"/>
                <a:gd name="connsiteY4" fmla="*/ 52485 h 143131"/>
                <a:gd name="connsiteX5" fmla="*/ 101483 w 101767"/>
                <a:gd name="connsiteY5" fmla="*/ 97 h 14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67" h="143131">
                  <a:moveTo>
                    <a:pt x="101483" y="97"/>
                  </a:moveTo>
                  <a:cubicBezTo>
                    <a:pt x="96456" y="2478"/>
                    <a:pt x="15758" y="42960"/>
                    <a:pt x="3058" y="66772"/>
                  </a:cubicBezTo>
                  <a:cubicBezTo>
                    <a:pt x="-9642" y="90585"/>
                    <a:pt x="21050" y="139797"/>
                    <a:pt x="25283" y="142972"/>
                  </a:cubicBezTo>
                  <a:cubicBezTo>
                    <a:pt x="29516" y="146147"/>
                    <a:pt x="27135" y="100903"/>
                    <a:pt x="28458" y="85822"/>
                  </a:cubicBezTo>
                  <a:cubicBezTo>
                    <a:pt x="29781" y="70741"/>
                    <a:pt x="23166" y="65450"/>
                    <a:pt x="33220" y="52485"/>
                  </a:cubicBezTo>
                  <a:cubicBezTo>
                    <a:pt x="43274" y="39521"/>
                    <a:pt x="106510" y="-2284"/>
                    <a:pt x="101483" y="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1CEF0219-A8F1-4021-A073-38A3ABC470EC}"/>
                </a:ext>
              </a:extLst>
            </p:cNvPr>
            <p:cNvSpPr/>
            <p:nvPr/>
          </p:nvSpPr>
          <p:spPr>
            <a:xfrm>
              <a:off x="3324103" y="6923081"/>
              <a:ext cx="60200" cy="66695"/>
            </a:xfrm>
            <a:custGeom>
              <a:avLst/>
              <a:gdLst>
                <a:gd name="connsiteX0" fmla="*/ 122 w 60200"/>
                <a:gd name="connsiteY0" fmla="*/ 7 h 66695"/>
                <a:gd name="connsiteX1" fmla="*/ 58860 w 60200"/>
                <a:gd name="connsiteY1" fmla="*/ 41282 h 66695"/>
                <a:gd name="connsiteX2" fmla="*/ 41397 w 60200"/>
                <a:gd name="connsiteY2" fmla="*/ 66682 h 66695"/>
                <a:gd name="connsiteX3" fmla="*/ 42985 w 60200"/>
                <a:gd name="connsiteY3" fmla="*/ 38107 h 66695"/>
                <a:gd name="connsiteX4" fmla="*/ 122 w 60200"/>
                <a:gd name="connsiteY4" fmla="*/ 7 h 6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00" h="66695">
                  <a:moveTo>
                    <a:pt x="122" y="7"/>
                  </a:moveTo>
                  <a:cubicBezTo>
                    <a:pt x="2768" y="536"/>
                    <a:pt x="51981" y="30170"/>
                    <a:pt x="58860" y="41282"/>
                  </a:cubicBezTo>
                  <a:cubicBezTo>
                    <a:pt x="65739" y="52394"/>
                    <a:pt x="44043" y="67211"/>
                    <a:pt x="41397" y="66682"/>
                  </a:cubicBezTo>
                  <a:cubicBezTo>
                    <a:pt x="38751" y="66153"/>
                    <a:pt x="47483" y="48690"/>
                    <a:pt x="42985" y="38107"/>
                  </a:cubicBezTo>
                  <a:cubicBezTo>
                    <a:pt x="38487" y="27524"/>
                    <a:pt x="-2524" y="-522"/>
                    <a:pt x="122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ED7DF547-1016-48BD-BBD0-165E2150D38A}"/>
                </a:ext>
              </a:extLst>
            </p:cNvPr>
            <p:cNvSpPr/>
            <p:nvPr/>
          </p:nvSpPr>
          <p:spPr>
            <a:xfrm>
              <a:off x="2893646" y="6857561"/>
              <a:ext cx="434618" cy="134261"/>
            </a:xfrm>
            <a:custGeom>
              <a:avLst/>
              <a:gdLst>
                <a:gd name="connsiteX0" fmla="*/ 367 w 434618"/>
                <a:gd name="connsiteY0" fmla="*/ 439 h 134261"/>
                <a:gd name="connsiteX1" fmla="*/ 252779 w 434618"/>
                <a:gd name="connsiteY1" fmla="*/ 79814 h 134261"/>
                <a:gd name="connsiteX2" fmla="*/ 432167 w 434618"/>
                <a:gd name="connsiteY2" fmla="*/ 130614 h 134261"/>
                <a:gd name="connsiteX3" fmla="*/ 348029 w 434618"/>
                <a:gd name="connsiteY3" fmla="*/ 124264 h 134261"/>
                <a:gd name="connsiteX4" fmla="*/ 222617 w 434618"/>
                <a:gd name="connsiteY4" fmla="*/ 76639 h 134261"/>
                <a:gd name="connsiteX5" fmla="*/ 197217 w 434618"/>
                <a:gd name="connsiteY5" fmla="*/ 49652 h 134261"/>
                <a:gd name="connsiteX6" fmla="*/ 367 w 434618"/>
                <a:gd name="connsiteY6" fmla="*/ 439 h 13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18" h="134261">
                  <a:moveTo>
                    <a:pt x="367" y="439"/>
                  </a:moveTo>
                  <a:cubicBezTo>
                    <a:pt x="9627" y="5466"/>
                    <a:pt x="180812" y="58118"/>
                    <a:pt x="252779" y="79814"/>
                  </a:cubicBezTo>
                  <a:cubicBezTo>
                    <a:pt x="324746" y="101510"/>
                    <a:pt x="416292" y="123206"/>
                    <a:pt x="432167" y="130614"/>
                  </a:cubicBezTo>
                  <a:cubicBezTo>
                    <a:pt x="448042" y="138022"/>
                    <a:pt x="382954" y="133260"/>
                    <a:pt x="348029" y="124264"/>
                  </a:cubicBezTo>
                  <a:cubicBezTo>
                    <a:pt x="313104" y="115268"/>
                    <a:pt x="247752" y="89074"/>
                    <a:pt x="222617" y="76639"/>
                  </a:cubicBezTo>
                  <a:cubicBezTo>
                    <a:pt x="197482" y="64204"/>
                    <a:pt x="235052" y="64469"/>
                    <a:pt x="197217" y="49652"/>
                  </a:cubicBezTo>
                  <a:cubicBezTo>
                    <a:pt x="159382" y="34835"/>
                    <a:pt x="-8893" y="-4588"/>
                    <a:pt x="367" y="4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181DC385-F465-4B2C-85DA-3783F2E38E07}"/>
                </a:ext>
              </a:extLst>
            </p:cNvPr>
            <p:cNvSpPr/>
            <p:nvPr/>
          </p:nvSpPr>
          <p:spPr>
            <a:xfrm>
              <a:off x="3088517" y="6604588"/>
              <a:ext cx="100903" cy="234906"/>
            </a:xfrm>
            <a:custGeom>
              <a:avLst/>
              <a:gdLst>
                <a:gd name="connsiteX0" fmla="*/ 99183 w 100903"/>
                <a:gd name="connsiteY0" fmla="*/ 1000 h 234906"/>
                <a:gd name="connsiteX1" fmla="*/ 3933 w 100903"/>
                <a:gd name="connsiteY1" fmla="*/ 162925 h 234906"/>
                <a:gd name="connsiteX2" fmla="*/ 26158 w 100903"/>
                <a:gd name="connsiteY2" fmla="*/ 228012 h 234906"/>
                <a:gd name="connsiteX3" fmla="*/ 99183 w 100903"/>
                <a:gd name="connsiteY3" fmla="*/ 229600 h 234906"/>
                <a:gd name="connsiteX4" fmla="*/ 40446 w 100903"/>
                <a:gd name="connsiteY4" fmla="*/ 197850 h 234906"/>
                <a:gd name="connsiteX5" fmla="*/ 30921 w 100903"/>
                <a:gd name="connsiteY5" fmla="*/ 147050 h 234906"/>
                <a:gd name="connsiteX6" fmla="*/ 62671 w 100903"/>
                <a:gd name="connsiteY6" fmla="*/ 96250 h 234906"/>
                <a:gd name="connsiteX7" fmla="*/ 99183 w 100903"/>
                <a:gd name="connsiteY7" fmla="*/ 1000 h 23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3" h="234906">
                  <a:moveTo>
                    <a:pt x="99183" y="1000"/>
                  </a:moveTo>
                  <a:cubicBezTo>
                    <a:pt x="89393" y="12113"/>
                    <a:pt x="16104" y="125090"/>
                    <a:pt x="3933" y="162925"/>
                  </a:cubicBezTo>
                  <a:cubicBezTo>
                    <a:pt x="-8238" y="200760"/>
                    <a:pt x="10283" y="216900"/>
                    <a:pt x="26158" y="228012"/>
                  </a:cubicBezTo>
                  <a:cubicBezTo>
                    <a:pt x="42033" y="239125"/>
                    <a:pt x="96802" y="234627"/>
                    <a:pt x="99183" y="229600"/>
                  </a:cubicBezTo>
                  <a:cubicBezTo>
                    <a:pt x="101564" y="224573"/>
                    <a:pt x="51823" y="211608"/>
                    <a:pt x="40446" y="197850"/>
                  </a:cubicBezTo>
                  <a:cubicBezTo>
                    <a:pt x="29069" y="184092"/>
                    <a:pt x="27217" y="163983"/>
                    <a:pt x="30921" y="147050"/>
                  </a:cubicBezTo>
                  <a:cubicBezTo>
                    <a:pt x="34625" y="130117"/>
                    <a:pt x="51029" y="117946"/>
                    <a:pt x="62671" y="96250"/>
                  </a:cubicBezTo>
                  <a:cubicBezTo>
                    <a:pt x="74313" y="74554"/>
                    <a:pt x="108973" y="-10113"/>
                    <a:pt x="99183" y="10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AB64F8E1-85C2-4F95-94F7-B73CB205321B}"/>
                </a:ext>
              </a:extLst>
            </p:cNvPr>
            <p:cNvSpPr/>
            <p:nvPr/>
          </p:nvSpPr>
          <p:spPr>
            <a:xfrm>
              <a:off x="2765410" y="6751271"/>
              <a:ext cx="222710" cy="110625"/>
            </a:xfrm>
            <a:custGeom>
              <a:avLst/>
              <a:gdLst>
                <a:gd name="connsiteX0" fmla="*/ 15 w 222710"/>
                <a:gd name="connsiteY0" fmla="*/ 108317 h 110625"/>
                <a:gd name="connsiteX1" fmla="*/ 109553 w 222710"/>
                <a:gd name="connsiteY1" fmla="*/ 108317 h 110625"/>
                <a:gd name="connsiteX2" fmla="*/ 120665 w 222710"/>
                <a:gd name="connsiteY2" fmla="*/ 86092 h 110625"/>
                <a:gd name="connsiteX3" fmla="*/ 157178 w 222710"/>
                <a:gd name="connsiteY3" fmla="*/ 63867 h 110625"/>
                <a:gd name="connsiteX4" fmla="*/ 220678 w 222710"/>
                <a:gd name="connsiteY4" fmla="*/ 59104 h 110625"/>
                <a:gd name="connsiteX5" fmla="*/ 206390 w 222710"/>
                <a:gd name="connsiteY5" fmla="*/ 98792 h 110625"/>
                <a:gd name="connsiteX6" fmla="*/ 200040 w 222710"/>
                <a:gd name="connsiteY6" fmla="*/ 38467 h 110625"/>
                <a:gd name="connsiteX7" fmla="*/ 127015 w 222710"/>
                <a:gd name="connsiteY7" fmla="*/ 11479 h 110625"/>
                <a:gd name="connsiteX8" fmla="*/ 71453 w 222710"/>
                <a:gd name="connsiteY8" fmla="*/ 1954 h 110625"/>
                <a:gd name="connsiteX9" fmla="*/ 200040 w 222710"/>
                <a:gd name="connsiteY9" fmla="*/ 47992 h 110625"/>
                <a:gd name="connsiteX10" fmla="*/ 119078 w 222710"/>
                <a:gd name="connsiteY10" fmla="*/ 65454 h 110625"/>
                <a:gd name="connsiteX11" fmla="*/ 101615 w 222710"/>
                <a:gd name="connsiteY11" fmla="*/ 94029 h 110625"/>
                <a:gd name="connsiteX12" fmla="*/ 15 w 222710"/>
                <a:gd name="connsiteY12" fmla="*/ 108317 h 11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710" h="110625">
                  <a:moveTo>
                    <a:pt x="15" y="108317"/>
                  </a:moveTo>
                  <a:cubicBezTo>
                    <a:pt x="1338" y="110698"/>
                    <a:pt x="89445" y="112021"/>
                    <a:pt x="109553" y="108317"/>
                  </a:cubicBezTo>
                  <a:cubicBezTo>
                    <a:pt x="129661" y="104613"/>
                    <a:pt x="112728" y="93500"/>
                    <a:pt x="120665" y="86092"/>
                  </a:cubicBezTo>
                  <a:cubicBezTo>
                    <a:pt x="128603" y="78684"/>
                    <a:pt x="140509" y="68365"/>
                    <a:pt x="157178" y="63867"/>
                  </a:cubicBezTo>
                  <a:cubicBezTo>
                    <a:pt x="173847" y="59369"/>
                    <a:pt x="212476" y="53283"/>
                    <a:pt x="220678" y="59104"/>
                  </a:cubicBezTo>
                  <a:cubicBezTo>
                    <a:pt x="228880" y="64925"/>
                    <a:pt x="209830" y="102231"/>
                    <a:pt x="206390" y="98792"/>
                  </a:cubicBezTo>
                  <a:cubicBezTo>
                    <a:pt x="202950" y="95353"/>
                    <a:pt x="213269" y="53019"/>
                    <a:pt x="200040" y="38467"/>
                  </a:cubicBezTo>
                  <a:cubicBezTo>
                    <a:pt x="186811" y="23915"/>
                    <a:pt x="148446" y="17564"/>
                    <a:pt x="127015" y="11479"/>
                  </a:cubicBezTo>
                  <a:cubicBezTo>
                    <a:pt x="105584" y="5394"/>
                    <a:pt x="59282" y="-4132"/>
                    <a:pt x="71453" y="1954"/>
                  </a:cubicBezTo>
                  <a:cubicBezTo>
                    <a:pt x="83624" y="8039"/>
                    <a:pt x="192103" y="37409"/>
                    <a:pt x="200040" y="47992"/>
                  </a:cubicBezTo>
                  <a:cubicBezTo>
                    <a:pt x="207977" y="58575"/>
                    <a:pt x="135482" y="57781"/>
                    <a:pt x="119078" y="65454"/>
                  </a:cubicBezTo>
                  <a:cubicBezTo>
                    <a:pt x="102674" y="73127"/>
                    <a:pt x="118548" y="88208"/>
                    <a:pt x="101615" y="94029"/>
                  </a:cubicBezTo>
                  <a:cubicBezTo>
                    <a:pt x="84682" y="99850"/>
                    <a:pt x="-1308" y="105936"/>
                    <a:pt x="15" y="1083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13A2DEE0-3DF3-46F4-9B20-6B85E357DBDE}"/>
                </a:ext>
              </a:extLst>
            </p:cNvPr>
            <p:cNvSpPr/>
            <p:nvPr/>
          </p:nvSpPr>
          <p:spPr>
            <a:xfrm>
              <a:off x="2757371" y="6810355"/>
              <a:ext cx="143532" cy="24270"/>
            </a:xfrm>
            <a:custGeom>
              <a:avLst/>
              <a:gdLst>
                <a:gd name="connsiteX0" fmla="*/ 117 w 143532"/>
                <a:gd name="connsiteY0" fmla="*/ 23833 h 24270"/>
                <a:gd name="connsiteX1" fmla="*/ 136642 w 143532"/>
                <a:gd name="connsiteY1" fmla="*/ 14308 h 24270"/>
                <a:gd name="connsiteX2" fmla="*/ 112829 w 143532"/>
                <a:gd name="connsiteY2" fmla="*/ 20 h 24270"/>
                <a:gd name="connsiteX3" fmla="*/ 117 w 143532"/>
                <a:gd name="connsiteY3" fmla="*/ 23833 h 2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32" h="24270">
                  <a:moveTo>
                    <a:pt x="117" y="23833"/>
                  </a:moveTo>
                  <a:cubicBezTo>
                    <a:pt x="4086" y="26214"/>
                    <a:pt x="117857" y="18277"/>
                    <a:pt x="136642" y="14308"/>
                  </a:cubicBezTo>
                  <a:cubicBezTo>
                    <a:pt x="155427" y="10339"/>
                    <a:pt x="131879" y="814"/>
                    <a:pt x="112829" y="20"/>
                  </a:cubicBezTo>
                  <a:cubicBezTo>
                    <a:pt x="93779" y="-774"/>
                    <a:pt x="-3852" y="21452"/>
                    <a:pt x="117" y="238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180942D2-4058-47EF-8237-4A7F8785EF5E}"/>
                </a:ext>
              </a:extLst>
            </p:cNvPr>
            <p:cNvSpPr/>
            <p:nvPr/>
          </p:nvSpPr>
          <p:spPr>
            <a:xfrm>
              <a:off x="2772415" y="6757984"/>
              <a:ext cx="80481" cy="101612"/>
            </a:xfrm>
            <a:custGeom>
              <a:avLst/>
              <a:gdLst>
                <a:gd name="connsiteX0" fmla="*/ 80323 w 80481"/>
                <a:gd name="connsiteY0" fmla="*/ 4 h 101612"/>
                <a:gd name="connsiteX1" fmla="*/ 5710 w 80481"/>
                <a:gd name="connsiteY1" fmla="*/ 58741 h 101612"/>
                <a:gd name="connsiteX2" fmla="*/ 7298 w 80481"/>
                <a:gd name="connsiteY2" fmla="*/ 101604 h 101612"/>
                <a:gd name="connsiteX3" fmla="*/ 24760 w 80481"/>
                <a:gd name="connsiteY3" fmla="*/ 61916 h 101612"/>
                <a:gd name="connsiteX4" fmla="*/ 80323 w 80481"/>
                <a:gd name="connsiteY4" fmla="*/ 4 h 10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1" h="101612">
                  <a:moveTo>
                    <a:pt x="80323" y="4"/>
                  </a:moveTo>
                  <a:cubicBezTo>
                    <a:pt x="77148" y="-525"/>
                    <a:pt x="17881" y="41808"/>
                    <a:pt x="5710" y="58741"/>
                  </a:cubicBezTo>
                  <a:cubicBezTo>
                    <a:pt x="-6461" y="75674"/>
                    <a:pt x="4123" y="101075"/>
                    <a:pt x="7298" y="101604"/>
                  </a:cubicBezTo>
                  <a:cubicBezTo>
                    <a:pt x="10473" y="102133"/>
                    <a:pt x="11531" y="78320"/>
                    <a:pt x="24760" y="61916"/>
                  </a:cubicBezTo>
                  <a:cubicBezTo>
                    <a:pt x="37989" y="45512"/>
                    <a:pt x="83498" y="533"/>
                    <a:pt x="80323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CA8C72D8-BFDB-4D46-901B-085A67FCE732}"/>
                </a:ext>
              </a:extLst>
            </p:cNvPr>
            <p:cNvSpPr/>
            <p:nvPr/>
          </p:nvSpPr>
          <p:spPr>
            <a:xfrm>
              <a:off x="3076234" y="6383426"/>
              <a:ext cx="522961" cy="187535"/>
            </a:xfrm>
            <a:custGeom>
              <a:avLst/>
              <a:gdLst>
                <a:gd name="connsiteX0" fmla="*/ 522629 w 522961"/>
                <a:gd name="connsiteY0" fmla="*/ 20549 h 187535"/>
                <a:gd name="connsiteX1" fmla="*/ 294029 w 522961"/>
                <a:gd name="connsiteY1" fmla="*/ 4674 h 187535"/>
                <a:gd name="connsiteX2" fmla="*/ 190841 w 522961"/>
                <a:gd name="connsiteY2" fmla="*/ 112624 h 187535"/>
                <a:gd name="connsiteX3" fmla="*/ 146391 w 522961"/>
                <a:gd name="connsiteY3" fmla="*/ 169774 h 187535"/>
                <a:gd name="connsiteX4" fmla="*/ 82891 w 522961"/>
                <a:gd name="connsiteY4" fmla="*/ 187237 h 187535"/>
                <a:gd name="connsiteX5" fmla="*/ 341 w 522961"/>
                <a:gd name="connsiteY5" fmla="*/ 158662 h 187535"/>
                <a:gd name="connsiteX6" fmla="*/ 116229 w 522961"/>
                <a:gd name="connsiteY6" fmla="*/ 174537 h 187535"/>
                <a:gd name="connsiteX7" fmla="*/ 190841 w 522961"/>
                <a:gd name="connsiteY7" fmla="*/ 118974 h 187535"/>
                <a:gd name="connsiteX8" fmla="*/ 247991 w 522961"/>
                <a:gd name="connsiteY8" fmla="*/ 42774 h 187535"/>
                <a:gd name="connsiteX9" fmla="*/ 343241 w 522961"/>
                <a:gd name="connsiteY9" fmla="*/ 30074 h 187535"/>
                <a:gd name="connsiteX10" fmla="*/ 522629 w 522961"/>
                <a:gd name="connsiteY10" fmla="*/ 20549 h 1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2961" h="187535">
                  <a:moveTo>
                    <a:pt x="522629" y="20549"/>
                  </a:moveTo>
                  <a:cubicBezTo>
                    <a:pt x="514427" y="16316"/>
                    <a:pt x="349327" y="-10672"/>
                    <a:pt x="294029" y="4674"/>
                  </a:cubicBezTo>
                  <a:cubicBezTo>
                    <a:pt x="238731" y="20020"/>
                    <a:pt x="215447" y="85107"/>
                    <a:pt x="190841" y="112624"/>
                  </a:cubicBezTo>
                  <a:cubicBezTo>
                    <a:pt x="166235" y="140141"/>
                    <a:pt x="164383" y="157339"/>
                    <a:pt x="146391" y="169774"/>
                  </a:cubicBezTo>
                  <a:cubicBezTo>
                    <a:pt x="128399" y="182210"/>
                    <a:pt x="107233" y="189089"/>
                    <a:pt x="82891" y="187237"/>
                  </a:cubicBezTo>
                  <a:cubicBezTo>
                    <a:pt x="58549" y="185385"/>
                    <a:pt x="-5215" y="160779"/>
                    <a:pt x="341" y="158662"/>
                  </a:cubicBezTo>
                  <a:cubicBezTo>
                    <a:pt x="5897" y="156545"/>
                    <a:pt x="84479" y="181152"/>
                    <a:pt x="116229" y="174537"/>
                  </a:cubicBezTo>
                  <a:cubicBezTo>
                    <a:pt x="147979" y="167922"/>
                    <a:pt x="168881" y="140935"/>
                    <a:pt x="190841" y="118974"/>
                  </a:cubicBezTo>
                  <a:cubicBezTo>
                    <a:pt x="212801" y="97014"/>
                    <a:pt x="222591" y="57591"/>
                    <a:pt x="247991" y="42774"/>
                  </a:cubicBezTo>
                  <a:cubicBezTo>
                    <a:pt x="273391" y="27957"/>
                    <a:pt x="301701" y="31662"/>
                    <a:pt x="343241" y="30074"/>
                  </a:cubicBezTo>
                  <a:cubicBezTo>
                    <a:pt x="384781" y="28486"/>
                    <a:pt x="530831" y="24782"/>
                    <a:pt x="522629" y="205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379FC906-7D81-4BB4-BCDA-A1AD0B93F56C}"/>
                </a:ext>
              </a:extLst>
            </p:cNvPr>
            <p:cNvSpPr/>
            <p:nvPr/>
          </p:nvSpPr>
          <p:spPr>
            <a:xfrm>
              <a:off x="3203351" y="6394540"/>
              <a:ext cx="340983" cy="242124"/>
            </a:xfrm>
            <a:custGeom>
              <a:avLst/>
              <a:gdLst>
                <a:gd name="connsiteX0" fmla="*/ 332012 w 340983"/>
                <a:gd name="connsiteY0" fmla="*/ 18960 h 242124"/>
                <a:gd name="connsiteX1" fmla="*/ 279624 w 340983"/>
                <a:gd name="connsiteY1" fmla="*/ 23723 h 242124"/>
                <a:gd name="connsiteX2" fmla="*/ 98649 w 340983"/>
                <a:gd name="connsiteY2" fmla="*/ 225335 h 242124"/>
                <a:gd name="connsiteX3" fmla="*/ 44674 w 340983"/>
                <a:gd name="connsiteY3" fmla="*/ 225335 h 242124"/>
                <a:gd name="connsiteX4" fmla="*/ 224 w 340983"/>
                <a:gd name="connsiteY4" fmla="*/ 179298 h 242124"/>
                <a:gd name="connsiteX5" fmla="*/ 63724 w 340983"/>
                <a:gd name="connsiteY5" fmla="*/ 215810 h 242124"/>
                <a:gd name="connsiteX6" fmla="*/ 114524 w 340983"/>
                <a:gd name="connsiteY6" fmla="*/ 158660 h 242124"/>
                <a:gd name="connsiteX7" fmla="*/ 332012 w 340983"/>
                <a:gd name="connsiteY7" fmla="*/ 18960 h 24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983" h="242124">
                  <a:moveTo>
                    <a:pt x="332012" y="18960"/>
                  </a:moveTo>
                  <a:cubicBezTo>
                    <a:pt x="359529" y="-3530"/>
                    <a:pt x="318518" y="-10673"/>
                    <a:pt x="279624" y="23723"/>
                  </a:cubicBezTo>
                  <a:cubicBezTo>
                    <a:pt x="240730" y="58119"/>
                    <a:pt x="137807" y="191733"/>
                    <a:pt x="98649" y="225335"/>
                  </a:cubicBezTo>
                  <a:cubicBezTo>
                    <a:pt x="59491" y="258937"/>
                    <a:pt x="61078" y="233008"/>
                    <a:pt x="44674" y="225335"/>
                  </a:cubicBezTo>
                  <a:cubicBezTo>
                    <a:pt x="28270" y="217662"/>
                    <a:pt x="-2951" y="180885"/>
                    <a:pt x="224" y="179298"/>
                  </a:cubicBezTo>
                  <a:cubicBezTo>
                    <a:pt x="3399" y="177711"/>
                    <a:pt x="44674" y="219250"/>
                    <a:pt x="63724" y="215810"/>
                  </a:cubicBezTo>
                  <a:cubicBezTo>
                    <a:pt x="82774" y="212370"/>
                    <a:pt x="75895" y="192791"/>
                    <a:pt x="114524" y="158660"/>
                  </a:cubicBezTo>
                  <a:cubicBezTo>
                    <a:pt x="153153" y="124529"/>
                    <a:pt x="304495" y="41450"/>
                    <a:pt x="332012" y="189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9AD75CAD-8924-4BC9-9663-58E4E657FA86}"/>
                </a:ext>
              </a:extLst>
            </p:cNvPr>
            <p:cNvSpPr/>
            <p:nvPr/>
          </p:nvSpPr>
          <p:spPr>
            <a:xfrm>
              <a:off x="3184412" y="6705116"/>
              <a:ext cx="61061" cy="65658"/>
            </a:xfrm>
            <a:custGeom>
              <a:avLst/>
              <a:gdLst>
                <a:gd name="connsiteX0" fmla="*/ 42976 w 61061"/>
                <a:gd name="connsiteY0" fmla="*/ 65572 h 65658"/>
                <a:gd name="connsiteX1" fmla="*/ 113 w 61061"/>
                <a:gd name="connsiteY1" fmla="*/ 2072 h 65658"/>
                <a:gd name="connsiteX2" fmla="*/ 57263 w 61061"/>
                <a:gd name="connsiteY2" fmla="*/ 16359 h 65658"/>
                <a:gd name="connsiteX3" fmla="*/ 42976 w 61061"/>
                <a:gd name="connsiteY3" fmla="*/ 65572 h 6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1" h="65658">
                  <a:moveTo>
                    <a:pt x="42976" y="65572"/>
                  </a:moveTo>
                  <a:cubicBezTo>
                    <a:pt x="33451" y="63191"/>
                    <a:pt x="-2268" y="10274"/>
                    <a:pt x="113" y="2072"/>
                  </a:cubicBezTo>
                  <a:cubicBezTo>
                    <a:pt x="2494" y="-6130"/>
                    <a:pt x="46151" y="12390"/>
                    <a:pt x="57263" y="16359"/>
                  </a:cubicBezTo>
                  <a:cubicBezTo>
                    <a:pt x="68375" y="20328"/>
                    <a:pt x="52501" y="67953"/>
                    <a:pt x="42976" y="655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F62EEC9B-4D61-4377-A802-C33FD8F32E1B}"/>
                </a:ext>
              </a:extLst>
            </p:cNvPr>
            <p:cNvSpPr/>
            <p:nvPr/>
          </p:nvSpPr>
          <p:spPr>
            <a:xfrm>
              <a:off x="3203141" y="6611839"/>
              <a:ext cx="105209" cy="113469"/>
            </a:xfrm>
            <a:custGeom>
              <a:avLst/>
              <a:gdLst>
                <a:gd name="connsiteX0" fmla="*/ 434 w 105209"/>
                <a:gd name="connsiteY0" fmla="*/ 112811 h 113469"/>
                <a:gd name="connsiteX1" fmla="*/ 43297 w 105209"/>
                <a:gd name="connsiteY1" fmla="*/ 55661 h 113469"/>
                <a:gd name="connsiteX2" fmla="*/ 71872 w 105209"/>
                <a:gd name="connsiteY2" fmla="*/ 99 h 113469"/>
                <a:gd name="connsiteX3" fmla="*/ 105209 w 105209"/>
                <a:gd name="connsiteY3" fmla="*/ 41374 h 113469"/>
                <a:gd name="connsiteX4" fmla="*/ 71872 w 105209"/>
                <a:gd name="connsiteY4" fmla="*/ 15974 h 113469"/>
                <a:gd name="connsiteX5" fmla="*/ 434 w 105209"/>
                <a:gd name="connsiteY5" fmla="*/ 112811 h 11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09" h="113469">
                  <a:moveTo>
                    <a:pt x="434" y="112811"/>
                  </a:moveTo>
                  <a:cubicBezTo>
                    <a:pt x="-4328" y="119425"/>
                    <a:pt x="31391" y="74446"/>
                    <a:pt x="43297" y="55661"/>
                  </a:cubicBezTo>
                  <a:cubicBezTo>
                    <a:pt x="55203" y="36876"/>
                    <a:pt x="61553" y="2480"/>
                    <a:pt x="71872" y="99"/>
                  </a:cubicBezTo>
                  <a:cubicBezTo>
                    <a:pt x="82191" y="-2282"/>
                    <a:pt x="105209" y="38728"/>
                    <a:pt x="105209" y="41374"/>
                  </a:cubicBezTo>
                  <a:cubicBezTo>
                    <a:pt x="105209" y="44020"/>
                    <a:pt x="84307" y="6714"/>
                    <a:pt x="71872" y="15974"/>
                  </a:cubicBezTo>
                  <a:cubicBezTo>
                    <a:pt x="59437" y="25234"/>
                    <a:pt x="5196" y="106197"/>
                    <a:pt x="434" y="1128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CA7C2F31-5222-4A73-B86E-DBBFF4D99088}"/>
                </a:ext>
              </a:extLst>
            </p:cNvPr>
            <p:cNvSpPr/>
            <p:nvPr/>
          </p:nvSpPr>
          <p:spPr>
            <a:xfrm>
              <a:off x="3012609" y="6303756"/>
              <a:ext cx="292574" cy="251739"/>
            </a:xfrm>
            <a:custGeom>
              <a:avLst/>
              <a:gdLst>
                <a:gd name="connsiteX0" fmla="*/ 292566 w 292574"/>
                <a:gd name="connsiteY0" fmla="*/ 207 h 251739"/>
                <a:gd name="connsiteX1" fmla="*/ 32216 w 292574"/>
                <a:gd name="connsiteY1" fmla="*/ 165307 h 251739"/>
                <a:gd name="connsiteX2" fmla="*/ 9991 w 292574"/>
                <a:gd name="connsiteY2" fmla="*/ 249444 h 251739"/>
                <a:gd name="connsiteX3" fmla="*/ 86191 w 292574"/>
                <a:gd name="connsiteY3" fmla="*/ 227219 h 251739"/>
                <a:gd name="connsiteX4" fmla="*/ 33804 w 292574"/>
                <a:gd name="connsiteY4" fmla="*/ 219282 h 251739"/>
                <a:gd name="connsiteX5" fmla="*/ 41741 w 292574"/>
                <a:gd name="connsiteY5" fmla="*/ 201819 h 251739"/>
                <a:gd name="connsiteX6" fmla="*/ 292566 w 292574"/>
                <a:gd name="connsiteY6" fmla="*/ 207 h 25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574" h="251739">
                  <a:moveTo>
                    <a:pt x="292566" y="207"/>
                  </a:moveTo>
                  <a:cubicBezTo>
                    <a:pt x="290979" y="-5878"/>
                    <a:pt x="79312" y="123768"/>
                    <a:pt x="32216" y="165307"/>
                  </a:cubicBezTo>
                  <a:cubicBezTo>
                    <a:pt x="-14880" y="206846"/>
                    <a:pt x="995" y="239125"/>
                    <a:pt x="9991" y="249444"/>
                  </a:cubicBezTo>
                  <a:cubicBezTo>
                    <a:pt x="18987" y="259763"/>
                    <a:pt x="82222" y="232246"/>
                    <a:pt x="86191" y="227219"/>
                  </a:cubicBezTo>
                  <a:cubicBezTo>
                    <a:pt x="90160" y="222192"/>
                    <a:pt x="41212" y="223515"/>
                    <a:pt x="33804" y="219282"/>
                  </a:cubicBezTo>
                  <a:cubicBezTo>
                    <a:pt x="26396" y="215049"/>
                    <a:pt x="-1651" y="236479"/>
                    <a:pt x="41741" y="201819"/>
                  </a:cubicBezTo>
                  <a:cubicBezTo>
                    <a:pt x="85133" y="167159"/>
                    <a:pt x="294153" y="6292"/>
                    <a:pt x="292566" y="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CF025590-0377-440E-8425-BB4AD33FDA99}"/>
                </a:ext>
              </a:extLst>
            </p:cNvPr>
            <p:cNvSpPr/>
            <p:nvPr/>
          </p:nvSpPr>
          <p:spPr>
            <a:xfrm>
              <a:off x="3276460" y="6334085"/>
              <a:ext cx="246663" cy="37143"/>
            </a:xfrm>
            <a:custGeom>
              <a:avLst/>
              <a:gdLst>
                <a:gd name="connsiteX0" fmla="*/ 246203 w 246663"/>
                <a:gd name="connsiteY0" fmla="*/ 36553 h 37143"/>
                <a:gd name="connsiteX1" fmla="*/ 57290 w 246663"/>
                <a:gd name="connsiteY1" fmla="*/ 31790 h 37143"/>
                <a:gd name="connsiteX2" fmla="*/ 1728 w 246663"/>
                <a:gd name="connsiteY2" fmla="*/ 40 h 37143"/>
                <a:gd name="connsiteX3" fmla="*/ 108090 w 246663"/>
                <a:gd name="connsiteY3" fmla="*/ 25440 h 37143"/>
                <a:gd name="connsiteX4" fmla="*/ 246203 w 246663"/>
                <a:gd name="connsiteY4" fmla="*/ 36553 h 3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63" h="37143">
                  <a:moveTo>
                    <a:pt x="246203" y="36553"/>
                  </a:moveTo>
                  <a:cubicBezTo>
                    <a:pt x="237736" y="37611"/>
                    <a:pt x="98036" y="37876"/>
                    <a:pt x="57290" y="31790"/>
                  </a:cubicBezTo>
                  <a:cubicBezTo>
                    <a:pt x="16544" y="25704"/>
                    <a:pt x="-6739" y="1098"/>
                    <a:pt x="1728" y="40"/>
                  </a:cubicBezTo>
                  <a:cubicBezTo>
                    <a:pt x="10195" y="-1018"/>
                    <a:pt x="72107" y="18825"/>
                    <a:pt x="108090" y="25440"/>
                  </a:cubicBezTo>
                  <a:cubicBezTo>
                    <a:pt x="144073" y="32055"/>
                    <a:pt x="254670" y="35495"/>
                    <a:pt x="246203" y="3655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C83E581E-B40B-40A5-A521-C9CFF4260279}"/>
                </a:ext>
              </a:extLst>
            </p:cNvPr>
            <p:cNvSpPr/>
            <p:nvPr/>
          </p:nvSpPr>
          <p:spPr>
            <a:xfrm>
              <a:off x="3140075" y="6395800"/>
              <a:ext cx="252955" cy="157400"/>
            </a:xfrm>
            <a:custGeom>
              <a:avLst/>
              <a:gdLst>
                <a:gd name="connsiteX0" fmla="*/ 252413 w 252955"/>
                <a:gd name="connsiteY0" fmla="*/ 11350 h 157400"/>
                <a:gd name="connsiteX1" fmla="*/ 152400 w 252955"/>
                <a:gd name="connsiteY1" fmla="*/ 12938 h 157400"/>
                <a:gd name="connsiteX2" fmla="*/ 60325 w 252955"/>
                <a:gd name="connsiteY2" fmla="*/ 128825 h 157400"/>
                <a:gd name="connsiteX3" fmla="*/ 0 w 252955"/>
                <a:gd name="connsiteY3" fmla="*/ 157400 h 157400"/>
                <a:gd name="connsiteX4" fmla="*/ 60325 w 252955"/>
                <a:gd name="connsiteY4" fmla="*/ 128825 h 157400"/>
                <a:gd name="connsiteX5" fmla="*/ 106363 w 252955"/>
                <a:gd name="connsiteY5" fmla="*/ 89138 h 157400"/>
                <a:gd name="connsiteX6" fmla="*/ 252413 w 252955"/>
                <a:gd name="connsiteY6" fmla="*/ 11350 h 1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55" h="157400">
                  <a:moveTo>
                    <a:pt x="252413" y="11350"/>
                  </a:moveTo>
                  <a:cubicBezTo>
                    <a:pt x="260086" y="-1350"/>
                    <a:pt x="184415" y="-6641"/>
                    <a:pt x="152400" y="12938"/>
                  </a:cubicBezTo>
                  <a:cubicBezTo>
                    <a:pt x="120385" y="32517"/>
                    <a:pt x="85725" y="104748"/>
                    <a:pt x="60325" y="128825"/>
                  </a:cubicBezTo>
                  <a:cubicBezTo>
                    <a:pt x="34925" y="152902"/>
                    <a:pt x="0" y="157400"/>
                    <a:pt x="0" y="157400"/>
                  </a:cubicBezTo>
                  <a:cubicBezTo>
                    <a:pt x="0" y="157400"/>
                    <a:pt x="42598" y="140202"/>
                    <a:pt x="60325" y="128825"/>
                  </a:cubicBezTo>
                  <a:cubicBezTo>
                    <a:pt x="78052" y="117448"/>
                    <a:pt x="79640" y="109511"/>
                    <a:pt x="106363" y="89138"/>
                  </a:cubicBezTo>
                  <a:cubicBezTo>
                    <a:pt x="133086" y="68765"/>
                    <a:pt x="244740" y="24050"/>
                    <a:pt x="252413" y="113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CE6132E4-D448-448F-B83F-62F01B8D87D2}"/>
                </a:ext>
              </a:extLst>
            </p:cNvPr>
            <p:cNvSpPr/>
            <p:nvPr/>
          </p:nvSpPr>
          <p:spPr>
            <a:xfrm>
              <a:off x="2984357" y="6624408"/>
              <a:ext cx="186488" cy="39009"/>
            </a:xfrm>
            <a:custGeom>
              <a:avLst/>
              <a:gdLst>
                <a:gd name="connsiteX0" fmla="*/ 143 w 186488"/>
                <a:gd name="connsiteY0" fmla="*/ 22455 h 39009"/>
                <a:gd name="connsiteX1" fmla="*/ 117618 w 186488"/>
                <a:gd name="connsiteY1" fmla="*/ 230 h 39009"/>
                <a:gd name="connsiteX2" fmla="*/ 185881 w 186488"/>
                <a:gd name="connsiteY2" fmla="*/ 38330 h 39009"/>
                <a:gd name="connsiteX3" fmla="*/ 143018 w 186488"/>
                <a:gd name="connsiteY3" fmla="*/ 24042 h 39009"/>
                <a:gd name="connsiteX4" fmla="*/ 143 w 186488"/>
                <a:gd name="connsiteY4" fmla="*/ 22455 h 3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88" h="39009">
                  <a:moveTo>
                    <a:pt x="143" y="22455"/>
                  </a:moveTo>
                  <a:cubicBezTo>
                    <a:pt x="-4090" y="18486"/>
                    <a:pt x="86662" y="-2416"/>
                    <a:pt x="117618" y="230"/>
                  </a:cubicBezTo>
                  <a:cubicBezTo>
                    <a:pt x="148574" y="2876"/>
                    <a:pt x="181648" y="34361"/>
                    <a:pt x="185881" y="38330"/>
                  </a:cubicBezTo>
                  <a:cubicBezTo>
                    <a:pt x="190114" y="42299"/>
                    <a:pt x="171858" y="27746"/>
                    <a:pt x="143018" y="24042"/>
                  </a:cubicBezTo>
                  <a:cubicBezTo>
                    <a:pt x="114178" y="20338"/>
                    <a:pt x="4376" y="26424"/>
                    <a:pt x="143" y="224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74FA4592-DFF7-4959-9686-41F8E4B724FD}"/>
                </a:ext>
              </a:extLst>
            </p:cNvPr>
            <p:cNvSpPr/>
            <p:nvPr/>
          </p:nvSpPr>
          <p:spPr>
            <a:xfrm>
              <a:off x="2962079" y="6638910"/>
              <a:ext cx="332553" cy="245102"/>
            </a:xfrm>
            <a:custGeom>
              <a:avLst/>
              <a:gdLst>
                <a:gd name="connsiteX0" fmla="*/ 196 w 332553"/>
                <a:gd name="connsiteY0" fmla="*/ 15 h 245102"/>
                <a:gd name="connsiteX1" fmla="*/ 71634 w 332553"/>
                <a:gd name="connsiteY1" fmla="*/ 111140 h 245102"/>
                <a:gd name="connsiteX2" fmla="*/ 81159 w 332553"/>
                <a:gd name="connsiteY2" fmla="*/ 173053 h 245102"/>
                <a:gd name="connsiteX3" fmla="*/ 204984 w 332553"/>
                <a:gd name="connsiteY3" fmla="*/ 234965 h 245102"/>
                <a:gd name="connsiteX4" fmla="*/ 331984 w 332553"/>
                <a:gd name="connsiteY4" fmla="*/ 241315 h 245102"/>
                <a:gd name="connsiteX5" fmla="*/ 152596 w 332553"/>
                <a:gd name="connsiteY5" fmla="*/ 196865 h 245102"/>
                <a:gd name="connsiteX6" fmla="*/ 76396 w 332553"/>
                <a:gd name="connsiteY6" fmla="*/ 154003 h 245102"/>
                <a:gd name="connsiteX7" fmla="*/ 50996 w 332553"/>
                <a:gd name="connsiteY7" fmla="*/ 119078 h 245102"/>
                <a:gd name="connsiteX8" fmla="*/ 196 w 332553"/>
                <a:gd name="connsiteY8" fmla="*/ 15 h 2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53" h="245102">
                  <a:moveTo>
                    <a:pt x="196" y="15"/>
                  </a:moveTo>
                  <a:cubicBezTo>
                    <a:pt x="3636" y="-1308"/>
                    <a:pt x="58140" y="82300"/>
                    <a:pt x="71634" y="111140"/>
                  </a:cubicBezTo>
                  <a:cubicBezTo>
                    <a:pt x="85128" y="139980"/>
                    <a:pt x="58934" y="152416"/>
                    <a:pt x="81159" y="173053"/>
                  </a:cubicBezTo>
                  <a:cubicBezTo>
                    <a:pt x="103384" y="193690"/>
                    <a:pt x="163180" y="223588"/>
                    <a:pt x="204984" y="234965"/>
                  </a:cubicBezTo>
                  <a:cubicBezTo>
                    <a:pt x="246788" y="246342"/>
                    <a:pt x="340715" y="247665"/>
                    <a:pt x="331984" y="241315"/>
                  </a:cubicBezTo>
                  <a:cubicBezTo>
                    <a:pt x="323253" y="234965"/>
                    <a:pt x="195194" y="211417"/>
                    <a:pt x="152596" y="196865"/>
                  </a:cubicBezTo>
                  <a:cubicBezTo>
                    <a:pt x="109998" y="182313"/>
                    <a:pt x="93329" y="166968"/>
                    <a:pt x="76396" y="154003"/>
                  </a:cubicBezTo>
                  <a:cubicBezTo>
                    <a:pt x="59463" y="141039"/>
                    <a:pt x="62638" y="142626"/>
                    <a:pt x="50996" y="119078"/>
                  </a:cubicBezTo>
                  <a:cubicBezTo>
                    <a:pt x="39354" y="95530"/>
                    <a:pt x="-3244" y="1338"/>
                    <a:pt x="196" y="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731C9DEC-67EA-4700-ACB7-ECC029F1F896}"/>
                </a:ext>
              </a:extLst>
            </p:cNvPr>
            <p:cNvSpPr/>
            <p:nvPr/>
          </p:nvSpPr>
          <p:spPr>
            <a:xfrm>
              <a:off x="2902358" y="6518171"/>
              <a:ext cx="88704" cy="92352"/>
            </a:xfrm>
            <a:custGeom>
              <a:avLst/>
              <a:gdLst>
                <a:gd name="connsiteX0" fmla="*/ 88492 w 88704"/>
                <a:gd name="connsiteY0" fmla="*/ 3279 h 92352"/>
                <a:gd name="connsiteX1" fmla="*/ 2767 w 88704"/>
                <a:gd name="connsiteY1" fmla="*/ 92179 h 92352"/>
                <a:gd name="connsiteX2" fmla="*/ 26580 w 88704"/>
                <a:gd name="connsiteY2" fmla="*/ 25504 h 92352"/>
                <a:gd name="connsiteX3" fmla="*/ 88492 w 88704"/>
                <a:gd name="connsiteY3" fmla="*/ 3279 h 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04" h="92352">
                  <a:moveTo>
                    <a:pt x="88492" y="3279"/>
                  </a:moveTo>
                  <a:cubicBezTo>
                    <a:pt x="84523" y="14391"/>
                    <a:pt x="13086" y="88475"/>
                    <a:pt x="2767" y="92179"/>
                  </a:cubicBezTo>
                  <a:cubicBezTo>
                    <a:pt x="-7552" y="95883"/>
                    <a:pt x="13351" y="39262"/>
                    <a:pt x="26580" y="25504"/>
                  </a:cubicBezTo>
                  <a:cubicBezTo>
                    <a:pt x="39809" y="11746"/>
                    <a:pt x="92461" y="-7833"/>
                    <a:pt x="88492" y="32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620E97AF-8887-4B72-8C36-A676BE1C460A}"/>
                </a:ext>
              </a:extLst>
            </p:cNvPr>
            <p:cNvSpPr/>
            <p:nvPr/>
          </p:nvSpPr>
          <p:spPr>
            <a:xfrm>
              <a:off x="2992406" y="6527763"/>
              <a:ext cx="96436" cy="104109"/>
            </a:xfrm>
            <a:custGeom>
              <a:avLst/>
              <a:gdLst>
                <a:gd name="connsiteX0" fmla="*/ 32 w 96436"/>
                <a:gd name="connsiteY0" fmla="*/ 37 h 104109"/>
                <a:gd name="connsiteX1" fmla="*/ 95282 w 96436"/>
                <a:gd name="connsiteY1" fmla="*/ 44487 h 104109"/>
                <a:gd name="connsiteX2" fmla="*/ 52419 w 96436"/>
                <a:gd name="connsiteY2" fmla="*/ 68300 h 104109"/>
                <a:gd name="connsiteX3" fmla="*/ 46069 w 96436"/>
                <a:gd name="connsiteY3" fmla="*/ 33375 h 104109"/>
                <a:gd name="connsiteX4" fmla="*/ 42894 w 96436"/>
                <a:gd name="connsiteY4" fmla="*/ 103225 h 104109"/>
                <a:gd name="connsiteX5" fmla="*/ 77819 w 96436"/>
                <a:gd name="connsiteY5" fmla="*/ 71475 h 104109"/>
                <a:gd name="connsiteX6" fmla="*/ 84169 w 96436"/>
                <a:gd name="connsiteY6" fmla="*/ 52425 h 104109"/>
                <a:gd name="connsiteX7" fmla="*/ 32 w 96436"/>
                <a:gd name="connsiteY7" fmla="*/ 37 h 104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36" h="104109">
                  <a:moveTo>
                    <a:pt x="32" y="37"/>
                  </a:moveTo>
                  <a:cubicBezTo>
                    <a:pt x="1884" y="-1286"/>
                    <a:pt x="86551" y="33110"/>
                    <a:pt x="95282" y="44487"/>
                  </a:cubicBezTo>
                  <a:cubicBezTo>
                    <a:pt x="104013" y="55864"/>
                    <a:pt x="60621" y="70152"/>
                    <a:pt x="52419" y="68300"/>
                  </a:cubicBezTo>
                  <a:cubicBezTo>
                    <a:pt x="44217" y="66448"/>
                    <a:pt x="47657" y="27554"/>
                    <a:pt x="46069" y="33375"/>
                  </a:cubicBezTo>
                  <a:cubicBezTo>
                    <a:pt x="44482" y="39196"/>
                    <a:pt x="37602" y="96875"/>
                    <a:pt x="42894" y="103225"/>
                  </a:cubicBezTo>
                  <a:cubicBezTo>
                    <a:pt x="48186" y="109575"/>
                    <a:pt x="70940" y="79942"/>
                    <a:pt x="77819" y="71475"/>
                  </a:cubicBezTo>
                  <a:cubicBezTo>
                    <a:pt x="84698" y="63008"/>
                    <a:pt x="91577" y="61950"/>
                    <a:pt x="84169" y="52425"/>
                  </a:cubicBezTo>
                  <a:cubicBezTo>
                    <a:pt x="76761" y="42900"/>
                    <a:pt x="-1820" y="1360"/>
                    <a:pt x="32" y="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DBA0CA8D-5B4F-4EAF-984A-C4372E708912}"/>
                </a:ext>
              </a:extLst>
            </p:cNvPr>
            <p:cNvSpPr/>
            <p:nvPr/>
          </p:nvSpPr>
          <p:spPr>
            <a:xfrm>
              <a:off x="2922424" y="6548320"/>
              <a:ext cx="106944" cy="73737"/>
            </a:xfrm>
            <a:custGeom>
              <a:avLst/>
              <a:gdLst>
                <a:gd name="connsiteX0" fmla="*/ 106526 w 106944"/>
                <a:gd name="connsiteY0" fmla="*/ 118 h 73737"/>
                <a:gd name="connsiteX1" fmla="*/ 84301 w 106944"/>
                <a:gd name="connsiteY1" fmla="*/ 63618 h 73737"/>
                <a:gd name="connsiteX2" fmla="*/ 47789 w 106944"/>
                <a:gd name="connsiteY2" fmla="*/ 73143 h 73737"/>
                <a:gd name="connsiteX3" fmla="*/ 164 w 106944"/>
                <a:gd name="connsiteY3" fmla="*/ 58855 h 73737"/>
                <a:gd name="connsiteX4" fmla="*/ 65251 w 106944"/>
                <a:gd name="connsiteY4" fmla="*/ 47743 h 73737"/>
                <a:gd name="connsiteX5" fmla="*/ 106526 w 106944"/>
                <a:gd name="connsiteY5" fmla="*/ 118 h 7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944" h="73737">
                  <a:moveTo>
                    <a:pt x="106526" y="118"/>
                  </a:moveTo>
                  <a:cubicBezTo>
                    <a:pt x="109701" y="2764"/>
                    <a:pt x="94090" y="51447"/>
                    <a:pt x="84301" y="63618"/>
                  </a:cubicBezTo>
                  <a:cubicBezTo>
                    <a:pt x="74511" y="75789"/>
                    <a:pt x="61812" y="73937"/>
                    <a:pt x="47789" y="73143"/>
                  </a:cubicBezTo>
                  <a:cubicBezTo>
                    <a:pt x="33766" y="72349"/>
                    <a:pt x="-2746" y="63088"/>
                    <a:pt x="164" y="58855"/>
                  </a:cubicBezTo>
                  <a:cubicBezTo>
                    <a:pt x="3074" y="54622"/>
                    <a:pt x="48318" y="55680"/>
                    <a:pt x="65251" y="47743"/>
                  </a:cubicBezTo>
                  <a:cubicBezTo>
                    <a:pt x="82184" y="39806"/>
                    <a:pt x="103351" y="-2528"/>
                    <a:pt x="106526" y="1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0CD62C8F-C028-4152-A1DD-AB2D6E079486}"/>
                </a:ext>
              </a:extLst>
            </p:cNvPr>
            <p:cNvSpPr/>
            <p:nvPr/>
          </p:nvSpPr>
          <p:spPr>
            <a:xfrm>
              <a:off x="3276593" y="6192785"/>
              <a:ext cx="429382" cy="183243"/>
            </a:xfrm>
            <a:custGeom>
              <a:avLst/>
              <a:gdLst>
                <a:gd name="connsiteX0" fmla="*/ 7 w 429382"/>
                <a:gd name="connsiteY0" fmla="*/ 144515 h 183243"/>
                <a:gd name="connsiteX1" fmla="*/ 234957 w 429382"/>
                <a:gd name="connsiteY1" fmla="*/ 158803 h 183243"/>
                <a:gd name="connsiteX2" fmla="*/ 403232 w 429382"/>
                <a:gd name="connsiteY2" fmla="*/ 179440 h 183243"/>
                <a:gd name="connsiteX3" fmla="*/ 414345 w 429382"/>
                <a:gd name="connsiteY3" fmla="*/ 74665 h 183243"/>
                <a:gd name="connsiteX4" fmla="*/ 260357 w 429382"/>
                <a:gd name="connsiteY4" fmla="*/ 53 h 183243"/>
                <a:gd name="connsiteX5" fmla="*/ 417520 w 429382"/>
                <a:gd name="connsiteY5" fmla="*/ 85778 h 183243"/>
                <a:gd name="connsiteX6" fmla="*/ 403232 w 429382"/>
                <a:gd name="connsiteY6" fmla="*/ 163565 h 183243"/>
                <a:gd name="connsiteX7" fmla="*/ 341320 w 429382"/>
                <a:gd name="connsiteY7" fmla="*/ 169915 h 183243"/>
                <a:gd name="connsiteX8" fmla="*/ 242895 w 429382"/>
                <a:gd name="connsiteY8" fmla="*/ 144515 h 183243"/>
                <a:gd name="connsiteX9" fmla="*/ 7 w 429382"/>
                <a:gd name="connsiteY9" fmla="*/ 144515 h 18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382" h="183243">
                  <a:moveTo>
                    <a:pt x="7" y="144515"/>
                  </a:moveTo>
                  <a:cubicBezTo>
                    <a:pt x="-1316" y="146896"/>
                    <a:pt x="167753" y="152982"/>
                    <a:pt x="234957" y="158803"/>
                  </a:cubicBezTo>
                  <a:cubicBezTo>
                    <a:pt x="302161" y="164624"/>
                    <a:pt x="373334" y="193463"/>
                    <a:pt x="403232" y="179440"/>
                  </a:cubicBezTo>
                  <a:cubicBezTo>
                    <a:pt x="433130" y="165417"/>
                    <a:pt x="438157" y="104563"/>
                    <a:pt x="414345" y="74665"/>
                  </a:cubicBezTo>
                  <a:cubicBezTo>
                    <a:pt x="390533" y="44767"/>
                    <a:pt x="259828" y="-1799"/>
                    <a:pt x="260357" y="53"/>
                  </a:cubicBezTo>
                  <a:cubicBezTo>
                    <a:pt x="260886" y="1905"/>
                    <a:pt x="393708" y="58526"/>
                    <a:pt x="417520" y="85778"/>
                  </a:cubicBezTo>
                  <a:cubicBezTo>
                    <a:pt x="441332" y="113030"/>
                    <a:pt x="415932" y="149542"/>
                    <a:pt x="403232" y="163565"/>
                  </a:cubicBezTo>
                  <a:cubicBezTo>
                    <a:pt x="390532" y="177588"/>
                    <a:pt x="368043" y="173090"/>
                    <a:pt x="341320" y="169915"/>
                  </a:cubicBezTo>
                  <a:cubicBezTo>
                    <a:pt x="314597" y="166740"/>
                    <a:pt x="295547" y="151394"/>
                    <a:pt x="242895" y="144515"/>
                  </a:cubicBezTo>
                  <a:cubicBezTo>
                    <a:pt x="190243" y="137636"/>
                    <a:pt x="1330" y="142134"/>
                    <a:pt x="7" y="1445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1B54E539-61E8-4061-AE8E-CF01C309EE52}"/>
                </a:ext>
              </a:extLst>
            </p:cNvPr>
            <p:cNvSpPr/>
            <p:nvPr/>
          </p:nvSpPr>
          <p:spPr>
            <a:xfrm>
              <a:off x="3516245" y="6208375"/>
              <a:ext cx="152586" cy="82303"/>
            </a:xfrm>
            <a:custGeom>
              <a:avLst/>
              <a:gdLst>
                <a:gd name="connsiteX0" fmla="*/ 68 w 152586"/>
                <a:gd name="connsiteY0" fmla="*/ 338 h 82303"/>
                <a:gd name="connsiteX1" fmla="*/ 146118 w 152586"/>
                <a:gd name="connsiteY1" fmla="*/ 76538 h 82303"/>
                <a:gd name="connsiteX2" fmla="*/ 87380 w 152586"/>
                <a:gd name="connsiteY2" fmla="*/ 74950 h 82303"/>
                <a:gd name="connsiteX3" fmla="*/ 6418 w 152586"/>
                <a:gd name="connsiteY3" fmla="*/ 59075 h 82303"/>
                <a:gd name="connsiteX4" fmla="*/ 142943 w 152586"/>
                <a:gd name="connsiteY4" fmla="*/ 63838 h 82303"/>
                <a:gd name="connsiteX5" fmla="*/ 127068 w 152586"/>
                <a:gd name="connsiteY5" fmla="*/ 49550 h 82303"/>
                <a:gd name="connsiteX6" fmla="*/ 68 w 152586"/>
                <a:gd name="connsiteY6" fmla="*/ 338 h 8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86" h="82303">
                  <a:moveTo>
                    <a:pt x="68" y="338"/>
                  </a:moveTo>
                  <a:cubicBezTo>
                    <a:pt x="3243" y="4836"/>
                    <a:pt x="131566" y="64103"/>
                    <a:pt x="146118" y="76538"/>
                  </a:cubicBezTo>
                  <a:cubicBezTo>
                    <a:pt x="160670" y="88973"/>
                    <a:pt x="110663" y="77860"/>
                    <a:pt x="87380" y="74950"/>
                  </a:cubicBezTo>
                  <a:cubicBezTo>
                    <a:pt x="64097" y="72040"/>
                    <a:pt x="-2842" y="60927"/>
                    <a:pt x="6418" y="59075"/>
                  </a:cubicBezTo>
                  <a:cubicBezTo>
                    <a:pt x="15678" y="57223"/>
                    <a:pt x="122835" y="65426"/>
                    <a:pt x="142943" y="63838"/>
                  </a:cubicBezTo>
                  <a:cubicBezTo>
                    <a:pt x="163051" y="62251"/>
                    <a:pt x="148764" y="61721"/>
                    <a:pt x="127068" y="49550"/>
                  </a:cubicBezTo>
                  <a:cubicBezTo>
                    <a:pt x="105372" y="37379"/>
                    <a:pt x="-3107" y="-4160"/>
                    <a:pt x="68" y="3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DE0B08E3-3DCC-45E0-B21C-05CB50244375}"/>
                </a:ext>
              </a:extLst>
            </p:cNvPr>
            <p:cNvSpPr/>
            <p:nvPr/>
          </p:nvSpPr>
          <p:spPr>
            <a:xfrm>
              <a:off x="3503330" y="6283305"/>
              <a:ext cx="143645" cy="55998"/>
            </a:xfrm>
            <a:custGeom>
              <a:avLst/>
              <a:gdLst>
                <a:gd name="connsiteX0" fmla="*/ 283 w 143645"/>
                <a:gd name="connsiteY0" fmla="*/ 20 h 55998"/>
                <a:gd name="connsiteX1" fmla="*/ 138395 w 143645"/>
                <a:gd name="connsiteY1" fmla="*/ 47645 h 55998"/>
                <a:gd name="connsiteX2" fmla="*/ 103470 w 143645"/>
                <a:gd name="connsiteY2" fmla="*/ 53995 h 55998"/>
                <a:gd name="connsiteX3" fmla="*/ 283 w 143645"/>
                <a:gd name="connsiteY3" fmla="*/ 20 h 5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45" h="55998">
                  <a:moveTo>
                    <a:pt x="283" y="20"/>
                  </a:moveTo>
                  <a:cubicBezTo>
                    <a:pt x="6104" y="-1038"/>
                    <a:pt x="121197" y="38649"/>
                    <a:pt x="138395" y="47645"/>
                  </a:cubicBezTo>
                  <a:cubicBezTo>
                    <a:pt x="155593" y="56641"/>
                    <a:pt x="127018" y="57699"/>
                    <a:pt x="103470" y="53995"/>
                  </a:cubicBezTo>
                  <a:cubicBezTo>
                    <a:pt x="79922" y="50291"/>
                    <a:pt x="-5538" y="1078"/>
                    <a:pt x="283" y="2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7C6DBF50-293A-474E-9190-4005B5F3897B}"/>
                </a:ext>
              </a:extLst>
            </p:cNvPr>
            <p:cNvSpPr/>
            <p:nvPr/>
          </p:nvSpPr>
          <p:spPr>
            <a:xfrm>
              <a:off x="3299720" y="6223000"/>
              <a:ext cx="216132" cy="96945"/>
            </a:xfrm>
            <a:custGeom>
              <a:avLst/>
              <a:gdLst>
                <a:gd name="connsiteX0" fmla="*/ 91180 w 216132"/>
                <a:gd name="connsiteY0" fmla="*/ 0 h 96945"/>
                <a:gd name="connsiteX1" fmla="*/ 213418 w 216132"/>
                <a:gd name="connsiteY1" fmla="*/ 28575 h 96945"/>
                <a:gd name="connsiteX2" fmla="*/ 176905 w 216132"/>
                <a:gd name="connsiteY2" fmla="*/ 63500 h 96945"/>
                <a:gd name="connsiteX3" fmla="*/ 188018 w 216132"/>
                <a:gd name="connsiteY3" fmla="*/ 93663 h 96945"/>
                <a:gd name="connsiteX4" fmla="*/ 108643 w 216132"/>
                <a:gd name="connsiteY4" fmla="*/ 95250 h 96945"/>
                <a:gd name="connsiteX5" fmla="*/ 693 w 216132"/>
                <a:gd name="connsiteY5" fmla="*/ 85725 h 96945"/>
                <a:gd name="connsiteX6" fmla="*/ 164205 w 216132"/>
                <a:gd name="connsiteY6" fmla="*/ 80963 h 96945"/>
                <a:gd name="connsiteX7" fmla="*/ 191193 w 216132"/>
                <a:gd name="connsiteY7" fmla="*/ 39688 h 96945"/>
                <a:gd name="connsiteX8" fmla="*/ 197543 w 216132"/>
                <a:gd name="connsiteY8" fmla="*/ 28575 h 96945"/>
                <a:gd name="connsiteX9" fmla="*/ 91180 w 216132"/>
                <a:gd name="connsiteY9" fmla="*/ 0 h 9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2" h="96945">
                  <a:moveTo>
                    <a:pt x="91180" y="0"/>
                  </a:moveTo>
                  <a:cubicBezTo>
                    <a:pt x="93826" y="0"/>
                    <a:pt x="199131" y="17992"/>
                    <a:pt x="213418" y="28575"/>
                  </a:cubicBezTo>
                  <a:cubicBezTo>
                    <a:pt x="227706" y="39158"/>
                    <a:pt x="181138" y="52652"/>
                    <a:pt x="176905" y="63500"/>
                  </a:cubicBezTo>
                  <a:cubicBezTo>
                    <a:pt x="172672" y="74348"/>
                    <a:pt x="199395" y="88371"/>
                    <a:pt x="188018" y="93663"/>
                  </a:cubicBezTo>
                  <a:cubicBezTo>
                    <a:pt x="176641" y="98955"/>
                    <a:pt x="139864" y="96573"/>
                    <a:pt x="108643" y="95250"/>
                  </a:cubicBezTo>
                  <a:cubicBezTo>
                    <a:pt x="77422" y="93927"/>
                    <a:pt x="-8567" y="88106"/>
                    <a:pt x="693" y="85725"/>
                  </a:cubicBezTo>
                  <a:cubicBezTo>
                    <a:pt x="9953" y="83344"/>
                    <a:pt x="132455" y="88636"/>
                    <a:pt x="164205" y="80963"/>
                  </a:cubicBezTo>
                  <a:cubicBezTo>
                    <a:pt x="195955" y="73290"/>
                    <a:pt x="185637" y="48419"/>
                    <a:pt x="191193" y="39688"/>
                  </a:cubicBezTo>
                  <a:cubicBezTo>
                    <a:pt x="196749" y="30957"/>
                    <a:pt x="213947" y="34396"/>
                    <a:pt x="197543" y="28575"/>
                  </a:cubicBezTo>
                  <a:cubicBezTo>
                    <a:pt x="181139" y="22754"/>
                    <a:pt x="88534" y="0"/>
                    <a:pt x="9118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7C9ABCBA-0E1E-4BBD-81A9-A98EC67DADDE}"/>
                </a:ext>
              </a:extLst>
            </p:cNvPr>
            <p:cNvSpPr/>
            <p:nvPr/>
          </p:nvSpPr>
          <p:spPr>
            <a:xfrm>
              <a:off x="3698786" y="6267844"/>
              <a:ext cx="138976" cy="131456"/>
            </a:xfrm>
            <a:custGeom>
              <a:avLst/>
              <a:gdLst>
                <a:gd name="connsiteX0" fmla="*/ 89 w 138976"/>
                <a:gd name="connsiteY0" fmla="*/ 1194 h 131456"/>
                <a:gd name="connsiteX1" fmla="*/ 131852 w 138976"/>
                <a:gd name="connsiteY1" fmla="*/ 129781 h 131456"/>
                <a:gd name="connsiteX2" fmla="*/ 111214 w 138976"/>
                <a:gd name="connsiteY2" fmla="*/ 69456 h 131456"/>
                <a:gd name="connsiteX3" fmla="*/ 89 w 138976"/>
                <a:gd name="connsiteY3" fmla="*/ 1194 h 13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76" h="131456">
                  <a:moveTo>
                    <a:pt x="89" y="1194"/>
                  </a:moveTo>
                  <a:cubicBezTo>
                    <a:pt x="3529" y="11248"/>
                    <a:pt x="113331" y="118404"/>
                    <a:pt x="131852" y="129781"/>
                  </a:cubicBezTo>
                  <a:cubicBezTo>
                    <a:pt x="150373" y="141158"/>
                    <a:pt x="128941" y="91681"/>
                    <a:pt x="111214" y="69456"/>
                  </a:cubicBezTo>
                  <a:cubicBezTo>
                    <a:pt x="93487" y="47231"/>
                    <a:pt x="-3351" y="-8860"/>
                    <a:pt x="89" y="11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7C364C51-DAAD-4BD6-B59D-456DF5F4B1E3}"/>
                </a:ext>
              </a:extLst>
            </p:cNvPr>
            <p:cNvSpPr/>
            <p:nvPr/>
          </p:nvSpPr>
          <p:spPr>
            <a:xfrm>
              <a:off x="3695029" y="6314865"/>
              <a:ext cx="85928" cy="85039"/>
            </a:xfrm>
            <a:custGeom>
              <a:avLst/>
              <a:gdLst>
                <a:gd name="connsiteX0" fmla="*/ 671 w 85928"/>
                <a:gd name="connsiteY0" fmla="*/ 210 h 85039"/>
                <a:gd name="connsiteX1" fmla="*/ 84809 w 85928"/>
                <a:gd name="connsiteY1" fmla="*/ 82760 h 85039"/>
                <a:gd name="connsiteX2" fmla="*/ 46709 w 85928"/>
                <a:gd name="connsiteY2" fmla="*/ 58948 h 85039"/>
                <a:gd name="connsiteX3" fmla="*/ 671 w 85928"/>
                <a:gd name="connsiteY3" fmla="*/ 210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28" h="85039">
                  <a:moveTo>
                    <a:pt x="671" y="210"/>
                  </a:moveTo>
                  <a:cubicBezTo>
                    <a:pt x="7021" y="4179"/>
                    <a:pt x="77136" y="72970"/>
                    <a:pt x="84809" y="82760"/>
                  </a:cubicBezTo>
                  <a:cubicBezTo>
                    <a:pt x="92482" y="92550"/>
                    <a:pt x="58615" y="68208"/>
                    <a:pt x="46709" y="58948"/>
                  </a:cubicBezTo>
                  <a:cubicBezTo>
                    <a:pt x="34803" y="49688"/>
                    <a:pt x="-5679" y="-3759"/>
                    <a:pt x="671" y="2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08946152-E1C9-4CA5-B6C9-E45DADAC2E62}"/>
                </a:ext>
              </a:extLst>
            </p:cNvPr>
            <p:cNvSpPr/>
            <p:nvPr/>
          </p:nvSpPr>
          <p:spPr>
            <a:xfrm>
              <a:off x="3652448" y="6349079"/>
              <a:ext cx="111228" cy="56901"/>
            </a:xfrm>
            <a:custGeom>
              <a:avLst/>
              <a:gdLst>
                <a:gd name="connsiteX0" fmla="*/ 390 w 111228"/>
                <a:gd name="connsiteY0" fmla="*/ 921 h 56901"/>
                <a:gd name="connsiteX1" fmla="*/ 108340 w 111228"/>
                <a:gd name="connsiteY1" fmla="*/ 56484 h 56901"/>
                <a:gd name="connsiteX2" fmla="*/ 73415 w 111228"/>
                <a:gd name="connsiteY2" fmla="*/ 24734 h 56901"/>
                <a:gd name="connsiteX3" fmla="*/ 390 w 111228"/>
                <a:gd name="connsiteY3" fmla="*/ 921 h 5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28" h="56901">
                  <a:moveTo>
                    <a:pt x="390" y="921"/>
                  </a:moveTo>
                  <a:cubicBezTo>
                    <a:pt x="6211" y="6213"/>
                    <a:pt x="96169" y="52515"/>
                    <a:pt x="108340" y="56484"/>
                  </a:cubicBezTo>
                  <a:cubicBezTo>
                    <a:pt x="120511" y="60453"/>
                    <a:pt x="91407" y="35053"/>
                    <a:pt x="73415" y="24734"/>
                  </a:cubicBezTo>
                  <a:cubicBezTo>
                    <a:pt x="55423" y="14415"/>
                    <a:pt x="-5431" y="-4371"/>
                    <a:pt x="390" y="9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D6349F3E-EC65-4E06-8F77-616A7B332E65}"/>
                </a:ext>
              </a:extLst>
            </p:cNvPr>
            <p:cNvSpPr/>
            <p:nvPr/>
          </p:nvSpPr>
          <p:spPr>
            <a:xfrm>
              <a:off x="3903379" y="5872128"/>
              <a:ext cx="46532" cy="457868"/>
            </a:xfrm>
            <a:custGeom>
              <a:avLst/>
              <a:gdLst>
                <a:gd name="connsiteX0" fmla="*/ 284 w 46532"/>
                <a:gd name="connsiteY0" fmla="*/ 35 h 457868"/>
                <a:gd name="connsiteX1" fmla="*/ 46321 w 46532"/>
                <a:gd name="connsiteY1" fmla="*/ 419135 h 457868"/>
                <a:gd name="connsiteX2" fmla="*/ 17746 w 46532"/>
                <a:gd name="connsiteY2" fmla="*/ 436597 h 457868"/>
                <a:gd name="connsiteX3" fmla="*/ 25684 w 46532"/>
                <a:gd name="connsiteY3" fmla="*/ 395322 h 457868"/>
                <a:gd name="connsiteX4" fmla="*/ 284 w 46532"/>
                <a:gd name="connsiteY4" fmla="*/ 35 h 45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32" h="457868">
                  <a:moveTo>
                    <a:pt x="284" y="35"/>
                  </a:moveTo>
                  <a:cubicBezTo>
                    <a:pt x="3723" y="4004"/>
                    <a:pt x="43411" y="346375"/>
                    <a:pt x="46321" y="419135"/>
                  </a:cubicBezTo>
                  <a:cubicBezTo>
                    <a:pt x="49231" y="491895"/>
                    <a:pt x="21185" y="440566"/>
                    <a:pt x="17746" y="436597"/>
                  </a:cubicBezTo>
                  <a:cubicBezTo>
                    <a:pt x="14307" y="432628"/>
                    <a:pt x="25684" y="464907"/>
                    <a:pt x="25684" y="395322"/>
                  </a:cubicBezTo>
                  <a:cubicBezTo>
                    <a:pt x="25684" y="325737"/>
                    <a:pt x="-3155" y="-3934"/>
                    <a:pt x="284" y="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8540D48F-FD3C-48A5-AB93-471EACA5E655}"/>
                </a:ext>
              </a:extLst>
            </p:cNvPr>
            <p:cNvSpPr/>
            <p:nvPr/>
          </p:nvSpPr>
          <p:spPr>
            <a:xfrm>
              <a:off x="3957270" y="5896079"/>
              <a:ext cx="33725" cy="306660"/>
            </a:xfrm>
            <a:custGeom>
              <a:avLst/>
              <a:gdLst>
                <a:gd name="connsiteX0" fmla="*/ 1955 w 33725"/>
                <a:gd name="connsiteY0" fmla="*/ 3071 h 306660"/>
                <a:gd name="connsiteX1" fmla="*/ 33705 w 33725"/>
                <a:gd name="connsiteY1" fmla="*/ 303109 h 306660"/>
                <a:gd name="connsiteX2" fmla="*/ 6718 w 33725"/>
                <a:gd name="connsiteY2" fmla="*/ 157059 h 306660"/>
                <a:gd name="connsiteX3" fmla="*/ 1955 w 33725"/>
                <a:gd name="connsiteY3" fmla="*/ 3071 h 30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5" h="306660">
                  <a:moveTo>
                    <a:pt x="1955" y="3071"/>
                  </a:moveTo>
                  <a:cubicBezTo>
                    <a:pt x="6453" y="27412"/>
                    <a:pt x="32911" y="277444"/>
                    <a:pt x="33705" y="303109"/>
                  </a:cubicBezTo>
                  <a:cubicBezTo>
                    <a:pt x="34499" y="328774"/>
                    <a:pt x="12010" y="208653"/>
                    <a:pt x="6718" y="157059"/>
                  </a:cubicBezTo>
                  <a:cubicBezTo>
                    <a:pt x="1426" y="105465"/>
                    <a:pt x="-2543" y="-21270"/>
                    <a:pt x="1955" y="30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BBA30AF7-B75D-4BEC-A427-08A1BE5AD28C}"/>
                </a:ext>
              </a:extLst>
            </p:cNvPr>
            <p:cNvSpPr/>
            <p:nvPr/>
          </p:nvSpPr>
          <p:spPr>
            <a:xfrm>
              <a:off x="4000377" y="5901521"/>
              <a:ext cx="65642" cy="411806"/>
            </a:xfrm>
            <a:custGeom>
              <a:avLst/>
              <a:gdLst>
                <a:gd name="connsiteX0" fmla="*/ 123 w 65642"/>
                <a:gd name="connsiteY0" fmla="*/ 23029 h 411806"/>
                <a:gd name="connsiteX1" fmla="*/ 35048 w 65642"/>
                <a:gd name="connsiteY1" fmla="*/ 389742 h 411806"/>
                <a:gd name="connsiteX2" fmla="*/ 27111 w 65642"/>
                <a:gd name="connsiteY2" fmla="*/ 364342 h 411806"/>
                <a:gd name="connsiteX3" fmla="*/ 60448 w 65642"/>
                <a:gd name="connsiteY3" fmla="*/ 313542 h 411806"/>
                <a:gd name="connsiteX4" fmla="*/ 65211 w 65642"/>
                <a:gd name="connsiteY4" fmla="*/ 273854 h 411806"/>
                <a:gd name="connsiteX5" fmla="*/ 63623 w 65642"/>
                <a:gd name="connsiteY5" fmla="*/ 105579 h 411806"/>
                <a:gd name="connsiteX6" fmla="*/ 49336 w 65642"/>
                <a:gd name="connsiteY6" fmla="*/ 45254 h 411806"/>
                <a:gd name="connsiteX7" fmla="*/ 123 w 65642"/>
                <a:gd name="connsiteY7" fmla="*/ 23029 h 41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42" h="411806">
                  <a:moveTo>
                    <a:pt x="123" y="23029"/>
                  </a:moveTo>
                  <a:cubicBezTo>
                    <a:pt x="-2258" y="80444"/>
                    <a:pt x="30550" y="332857"/>
                    <a:pt x="35048" y="389742"/>
                  </a:cubicBezTo>
                  <a:cubicBezTo>
                    <a:pt x="39546" y="446627"/>
                    <a:pt x="22878" y="377042"/>
                    <a:pt x="27111" y="364342"/>
                  </a:cubicBezTo>
                  <a:cubicBezTo>
                    <a:pt x="31344" y="351642"/>
                    <a:pt x="54098" y="328623"/>
                    <a:pt x="60448" y="313542"/>
                  </a:cubicBezTo>
                  <a:cubicBezTo>
                    <a:pt x="66798" y="298461"/>
                    <a:pt x="64682" y="308514"/>
                    <a:pt x="65211" y="273854"/>
                  </a:cubicBezTo>
                  <a:cubicBezTo>
                    <a:pt x="65740" y="239194"/>
                    <a:pt x="66269" y="143679"/>
                    <a:pt x="63623" y="105579"/>
                  </a:cubicBezTo>
                  <a:cubicBezTo>
                    <a:pt x="60977" y="67479"/>
                    <a:pt x="55421" y="58483"/>
                    <a:pt x="49336" y="45254"/>
                  </a:cubicBezTo>
                  <a:cubicBezTo>
                    <a:pt x="43251" y="32025"/>
                    <a:pt x="2504" y="-34386"/>
                    <a:pt x="123" y="230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90B4397C-CA2E-429C-9A5E-F429B531D1E5}"/>
                </a:ext>
              </a:extLst>
            </p:cNvPr>
            <p:cNvSpPr/>
            <p:nvPr/>
          </p:nvSpPr>
          <p:spPr>
            <a:xfrm>
              <a:off x="4093599" y="5930870"/>
              <a:ext cx="27895" cy="282903"/>
            </a:xfrm>
            <a:custGeom>
              <a:avLst/>
              <a:gdLst>
                <a:gd name="connsiteX0" fmla="*/ 14851 w 27895"/>
                <a:gd name="connsiteY0" fmla="*/ 1618 h 282903"/>
                <a:gd name="connsiteX1" fmla="*/ 27551 w 27895"/>
                <a:gd name="connsiteY1" fmla="*/ 277843 h 282903"/>
                <a:gd name="connsiteX2" fmla="*/ 564 w 27895"/>
                <a:gd name="connsiteY2" fmla="*/ 168305 h 282903"/>
                <a:gd name="connsiteX3" fmla="*/ 14851 w 27895"/>
                <a:gd name="connsiteY3" fmla="*/ 1618 h 2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5" h="282903">
                  <a:moveTo>
                    <a:pt x="14851" y="1618"/>
                  </a:moveTo>
                  <a:cubicBezTo>
                    <a:pt x="19349" y="19874"/>
                    <a:pt x="29932" y="250062"/>
                    <a:pt x="27551" y="277843"/>
                  </a:cubicBezTo>
                  <a:cubicBezTo>
                    <a:pt x="25170" y="305624"/>
                    <a:pt x="4003" y="211961"/>
                    <a:pt x="564" y="168305"/>
                  </a:cubicBezTo>
                  <a:cubicBezTo>
                    <a:pt x="-2875" y="124649"/>
                    <a:pt x="10353" y="-16638"/>
                    <a:pt x="14851" y="1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A5616865-63E2-4310-9B83-F501F2746095}"/>
                </a:ext>
              </a:extLst>
            </p:cNvPr>
            <p:cNvSpPr/>
            <p:nvPr/>
          </p:nvSpPr>
          <p:spPr>
            <a:xfrm>
              <a:off x="3911547" y="5870010"/>
              <a:ext cx="243894" cy="384363"/>
            </a:xfrm>
            <a:custGeom>
              <a:avLst/>
              <a:gdLst>
                <a:gd name="connsiteX0" fmla="*/ 53 w 243894"/>
                <a:gd name="connsiteY0" fmla="*/ 565 h 384363"/>
                <a:gd name="connsiteX1" fmla="*/ 219128 w 243894"/>
                <a:gd name="connsiteY1" fmla="*/ 52953 h 384363"/>
                <a:gd name="connsiteX2" fmla="*/ 231828 w 243894"/>
                <a:gd name="connsiteY2" fmla="*/ 365690 h 384363"/>
                <a:gd name="connsiteX3" fmla="*/ 238178 w 243894"/>
                <a:gd name="connsiteY3" fmla="*/ 321240 h 384363"/>
                <a:gd name="connsiteX4" fmla="*/ 241353 w 243894"/>
                <a:gd name="connsiteY4" fmla="*/ 94228 h 384363"/>
                <a:gd name="connsiteX5" fmla="*/ 198491 w 243894"/>
                <a:gd name="connsiteY5" fmla="*/ 29140 h 384363"/>
                <a:gd name="connsiteX6" fmla="*/ 53 w 243894"/>
                <a:gd name="connsiteY6" fmla="*/ 565 h 38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4" h="384363">
                  <a:moveTo>
                    <a:pt x="53" y="565"/>
                  </a:moveTo>
                  <a:cubicBezTo>
                    <a:pt x="3492" y="4534"/>
                    <a:pt x="180499" y="-7901"/>
                    <a:pt x="219128" y="52953"/>
                  </a:cubicBezTo>
                  <a:cubicBezTo>
                    <a:pt x="257757" y="113807"/>
                    <a:pt x="228653" y="320976"/>
                    <a:pt x="231828" y="365690"/>
                  </a:cubicBezTo>
                  <a:cubicBezTo>
                    <a:pt x="235003" y="410405"/>
                    <a:pt x="236591" y="366484"/>
                    <a:pt x="238178" y="321240"/>
                  </a:cubicBezTo>
                  <a:cubicBezTo>
                    <a:pt x="239765" y="275996"/>
                    <a:pt x="247967" y="142911"/>
                    <a:pt x="241353" y="94228"/>
                  </a:cubicBezTo>
                  <a:cubicBezTo>
                    <a:pt x="234739" y="45545"/>
                    <a:pt x="236326" y="43957"/>
                    <a:pt x="198491" y="29140"/>
                  </a:cubicBezTo>
                  <a:cubicBezTo>
                    <a:pt x="160656" y="14323"/>
                    <a:pt x="-3386" y="-3404"/>
                    <a:pt x="53" y="5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31C6FD59-EE69-4B3C-A267-63031063AFA2}"/>
                </a:ext>
              </a:extLst>
            </p:cNvPr>
            <p:cNvSpPr/>
            <p:nvPr/>
          </p:nvSpPr>
          <p:spPr>
            <a:xfrm>
              <a:off x="3872388" y="6218134"/>
              <a:ext cx="242648" cy="144625"/>
            </a:xfrm>
            <a:custGeom>
              <a:avLst/>
              <a:gdLst>
                <a:gd name="connsiteX0" fmla="*/ 1112 w 242648"/>
                <a:gd name="connsiteY0" fmla="*/ 144566 h 144625"/>
                <a:gd name="connsiteX1" fmla="*/ 170975 w 242648"/>
                <a:gd name="connsiteY1" fmla="*/ 120754 h 144625"/>
                <a:gd name="connsiteX2" fmla="*/ 242412 w 242648"/>
                <a:gd name="connsiteY2" fmla="*/ 104 h 144625"/>
                <a:gd name="connsiteX3" fmla="*/ 150337 w 242648"/>
                <a:gd name="connsiteY3" fmla="*/ 100116 h 144625"/>
                <a:gd name="connsiteX4" fmla="*/ 99537 w 242648"/>
                <a:gd name="connsiteY4" fmla="*/ 127104 h 144625"/>
                <a:gd name="connsiteX5" fmla="*/ 1112 w 242648"/>
                <a:gd name="connsiteY5" fmla="*/ 144566 h 14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48" h="144625">
                  <a:moveTo>
                    <a:pt x="1112" y="144566"/>
                  </a:moveTo>
                  <a:cubicBezTo>
                    <a:pt x="13018" y="143508"/>
                    <a:pt x="130758" y="144831"/>
                    <a:pt x="170975" y="120754"/>
                  </a:cubicBezTo>
                  <a:cubicBezTo>
                    <a:pt x="211192" y="96677"/>
                    <a:pt x="245852" y="3544"/>
                    <a:pt x="242412" y="104"/>
                  </a:cubicBezTo>
                  <a:cubicBezTo>
                    <a:pt x="238972" y="-3336"/>
                    <a:pt x="174150" y="78949"/>
                    <a:pt x="150337" y="100116"/>
                  </a:cubicBezTo>
                  <a:cubicBezTo>
                    <a:pt x="126525" y="121283"/>
                    <a:pt x="122820" y="121812"/>
                    <a:pt x="99537" y="127104"/>
                  </a:cubicBezTo>
                  <a:cubicBezTo>
                    <a:pt x="76254" y="132396"/>
                    <a:pt x="-10794" y="145624"/>
                    <a:pt x="1112" y="1445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096414CB-DE9A-429C-8E52-FAA1042A5728}"/>
                </a:ext>
              </a:extLst>
            </p:cNvPr>
            <p:cNvSpPr/>
            <p:nvPr/>
          </p:nvSpPr>
          <p:spPr>
            <a:xfrm>
              <a:off x="3878323" y="6272336"/>
              <a:ext cx="71560" cy="93564"/>
            </a:xfrm>
            <a:custGeom>
              <a:avLst/>
              <a:gdLst>
                <a:gd name="connsiteX0" fmla="*/ 4702 w 71560"/>
                <a:gd name="connsiteY0" fmla="*/ 93539 h 93564"/>
                <a:gd name="connsiteX1" fmla="*/ 6290 w 71560"/>
                <a:gd name="connsiteY1" fmla="*/ 3052 h 93564"/>
                <a:gd name="connsiteX2" fmla="*/ 71377 w 71560"/>
                <a:gd name="connsiteY2" fmla="*/ 20514 h 93564"/>
                <a:gd name="connsiteX3" fmla="*/ 25340 w 71560"/>
                <a:gd name="connsiteY3" fmla="*/ 12577 h 93564"/>
                <a:gd name="connsiteX4" fmla="*/ 4702 w 71560"/>
                <a:gd name="connsiteY4" fmla="*/ 93539 h 9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60" h="93564">
                  <a:moveTo>
                    <a:pt x="4702" y="93539"/>
                  </a:moveTo>
                  <a:cubicBezTo>
                    <a:pt x="1527" y="91952"/>
                    <a:pt x="-4823" y="15223"/>
                    <a:pt x="6290" y="3052"/>
                  </a:cubicBezTo>
                  <a:cubicBezTo>
                    <a:pt x="17403" y="-9119"/>
                    <a:pt x="68202" y="18927"/>
                    <a:pt x="71377" y="20514"/>
                  </a:cubicBezTo>
                  <a:cubicBezTo>
                    <a:pt x="74552" y="22101"/>
                    <a:pt x="35659" y="4375"/>
                    <a:pt x="25340" y="12577"/>
                  </a:cubicBezTo>
                  <a:cubicBezTo>
                    <a:pt x="15021" y="20779"/>
                    <a:pt x="7877" y="95126"/>
                    <a:pt x="4702" y="93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5CA05C44-B809-49A9-A757-08D3D13DF0E9}"/>
                </a:ext>
              </a:extLst>
            </p:cNvPr>
            <p:cNvSpPr/>
            <p:nvPr/>
          </p:nvSpPr>
          <p:spPr>
            <a:xfrm>
              <a:off x="4109976" y="6229233"/>
              <a:ext cx="67074" cy="60365"/>
            </a:xfrm>
            <a:custGeom>
              <a:avLst/>
              <a:gdLst>
                <a:gd name="connsiteX0" fmla="*/ 60387 w 67074"/>
                <a:gd name="connsiteY0" fmla="*/ 117 h 60365"/>
                <a:gd name="connsiteX1" fmla="*/ 58799 w 67074"/>
                <a:gd name="connsiteY1" fmla="*/ 58855 h 60365"/>
                <a:gd name="connsiteX2" fmla="*/ 62 w 67074"/>
                <a:gd name="connsiteY2" fmla="*/ 42980 h 60365"/>
                <a:gd name="connsiteX3" fmla="*/ 60387 w 67074"/>
                <a:gd name="connsiteY3" fmla="*/ 117 h 6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4" h="60365">
                  <a:moveTo>
                    <a:pt x="60387" y="117"/>
                  </a:moveTo>
                  <a:cubicBezTo>
                    <a:pt x="70176" y="2763"/>
                    <a:pt x="68853" y="51711"/>
                    <a:pt x="58799" y="58855"/>
                  </a:cubicBezTo>
                  <a:cubicBezTo>
                    <a:pt x="48745" y="65999"/>
                    <a:pt x="2179" y="45626"/>
                    <a:pt x="62" y="42980"/>
                  </a:cubicBezTo>
                  <a:cubicBezTo>
                    <a:pt x="-2055" y="40334"/>
                    <a:pt x="50598" y="-2529"/>
                    <a:pt x="60387" y="1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09D9AF02-A8D7-41F7-B58D-664C05C01DFC}"/>
                </a:ext>
              </a:extLst>
            </p:cNvPr>
            <p:cNvSpPr/>
            <p:nvPr/>
          </p:nvSpPr>
          <p:spPr>
            <a:xfrm>
              <a:off x="4129733" y="6296428"/>
              <a:ext cx="12061" cy="139440"/>
            </a:xfrm>
            <a:custGeom>
              <a:avLst/>
              <a:gdLst>
                <a:gd name="connsiteX0" fmla="*/ 2530 w 12061"/>
                <a:gd name="connsiteY0" fmla="*/ 1185 h 139440"/>
                <a:gd name="connsiteX1" fmla="*/ 12055 w 12061"/>
                <a:gd name="connsiteY1" fmla="*/ 137710 h 139440"/>
                <a:gd name="connsiteX2" fmla="*/ 942 w 12061"/>
                <a:gd name="connsiteY2" fmla="*/ 74210 h 139440"/>
                <a:gd name="connsiteX3" fmla="*/ 2530 w 12061"/>
                <a:gd name="connsiteY3" fmla="*/ 1185 h 13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1" h="139440">
                  <a:moveTo>
                    <a:pt x="2530" y="1185"/>
                  </a:moveTo>
                  <a:cubicBezTo>
                    <a:pt x="4382" y="11768"/>
                    <a:pt x="12320" y="125539"/>
                    <a:pt x="12055" y="137710"/>
                  </a:cubicBezTo>
                  <a:cubicBezTo>
                    <a:pt x="11790" y="149881"/>
                    <a:pt x="3059" y="94583"/>
                    <a:pt x="942" y="74210"/>
                  </a:cubicBezTo>
                  <a:cubicBezTo>
                    <a:pt x="-1175" y="53837"/>
                    <a:pt x="678" y="-9398"/>
                    <a:pt x="2530" y="11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EAA25B5F-6EE5-4693-A8F4-DF8E847AE4C4}"/>
                </a:ext>
              </a:extLst>
            </p:cNvPr>
            <p:cNvSpPr/>
            <p:nvPr/>
          </p:nvSpPr>
          <p:spPr>
            <a:xfrm>
              <a:off x="4082261" y="6269536"/>
              <a:ext cx="21675" cy="183025"/>
            </a:xfrm>
            <a:custGeom>
              <a:avLst/>
              <a:gdLst>
                <a:gd name="connsiteX0" fmla="*/ 7139 w 21675"/>
                <a:gd name="connsiteY0" fmla="*/ 1089 h 183025"/>
                <a:gd name="connsiteX1" fmla="*/ 21427 w 21675"/>
                <a:gd name="connsiteY1" fmla="*/ 175714 h 183025"/>
                <a:gd name="connsiteX2" fmla="*/ 15077 w 21675"/>
                <a:gd name="connsiteY2" fmla="*/ 145552 h 183025"/>
                <a:gd name="connsiteX3" fmla="*/ 789 w 21675"/>
                <a:gd name="connsiteY3" fmla="*/ 102689 h 183025"/>
                <a:gd name="connsiteX4" fmla="*/ 7139 w 21675"/>
                <a:gd name="connsiteY4" fmla="*/ 1089 h 18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5" h="183025">
                  <a:moveTo>
                    <a:pt x="7139" y="1089"/>
                  </a:moveTo>
                  <a:cubicBezTo>
                    <a:pt x="10579" y="13260"/>
                    <a:pt x="20104" y="151637"/>
                    <a:pt x="21427" y="175714"/>
                  </a:cubicBezTo>
                  <a:cubicBezTo>
                    <a:pt x="22750" y="199791"/>
                    <a:pt x="18517" y="157723"/>
                    <a:pt x="15077" y="145552"/>
                  </a:cubicBezTo>
                  <a:cubicBezTo>
                    <a:pt x="11637" y="133381"/>
                    <a:pt x="3700" y="123062"/>
                    <a:pt x="789" y="102689"/>
                  </a:cubicBezTo>
                  <a:cubicBezTo>
                    <a:pt x="-2122" y="82316"/>
                    <a:pt x="3699" y="-11082"/>
                    <a:pt x="7139" y="10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1BCBE55D-00EE-47C5-9A35-54EE57EACDFB}"/>
                </a:ext>
              </a:extLst>
            </p:cNvPr>
            <p:cNvSpPr/>
            <p:nvPr/>
          </p:nvSpPr>
          <p:spPr>
            <a:xfrm>
              <a:off x="3937655" y="6370330"/>
              <a:ext cx="161128" cy="57477"/>
            </a:xfrm>
            <a:custGeom>
              <a:avLst/>
              <a:gdLst>
                <a:gd name="connsiteX0" fmla="*/ 933 w 161128"/>
                <a:gd name="connsiteY0" fmla="*/ 57458 h 57477"/>
                <a:gd name="connsiteX1" fmla="*/ 158095 w 161128"/>
                <a:gd name="connsiteY1" fmla="*/ 3483 h 57477"/>
                <a:gd name="connsiteX2" fmla="*/ 96183 w 161128"/>
                <a:gd name="connsiteY2" fmla="*/ 9833 h 57477"/>
                <a:gd name="connsiteX3" fmla="*/ 933 w 161128"/>
                <a:gd name="connsiteY3" fmla="*/ 57458 h 5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28" h="57477">
                  <a:moveTo>
                    <a:pt x="933" y="57458"/>
                  </a:moveTo>
                  <a:cubicBezTo>
                    <a:pt x="11252" y="56400"/>
                    <a:pt x="142220" y="11420"/>
                    <a:pt x="158095" y="3483"/>
                  </a:cubicBezTo>
                  <a:cubicBezTo>
                    <a:pt x="173970" y="-4454"/>
                    <a:pt x="123700" y="2689"/>
                    <a:pt x="96183" y="9833"/>
                  </a:cubicBezTo>
                  <a:cubicBezTo>
                    <a:pt x="68666" y="16977"/>
                    <a:pt x="-9386" y="58516"/>
                    <a:pt x="933" y="574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D51A3C73-131C-4B51-8574-1DA96D75D023}"/>
                </a:ext>
              </a:extLst>
            </p:cNvPr>
            <p:cNvSpPr/>
            <p:nvPr/>
          </p:nvSpPr>
          <p:spPr>
            <a:xfrm>
              <a:off x="3919306" y="6287850"/>
              <a:ext cx="27537" cy="137128"/>
            </a:xfrm>
            <a:custGeom>
              <a:avLst/>
              <a:gdLst>
                <a:gd name="connsiteX0" fmla="*/ 232 w 27537"/>
                <a:gd name="connsiteY0" fmla="*/ 238 h 137128"/>
                <a:gd name="connsiteX1" fmla="*/ 27219 w 27537"/>
                <a:gd name="connsiteY1" fmla="*/ 132000 h 137128"/>
                <a:gd name="connsiteX2" fmla="*/ 14519 w 27537"/>
                <a:gd name="connsiteY2" fmla="*/ 100250 h 137128"/>
                <a:gd name="connsiteX3" fmla="*/ 232 w 27537"/>
                <a:gd name="connsiteY3" fmla="*/ 238 h 13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7" h="137128">
                  <a:moveTo>
                    <a:pt x="232" y="238"/>
                  </a:moveTo>
                  <a:cubicBezTo>
                    <a:pt x="2349" y="5530"/>
                    <a:pt x="24838" y="115331"/>
                    <a:pt x="27219" y="132000"/>
                  </a:cubicBezTo>
                  <a:cubicBezTo>
                    <a:pt x="29600" y="148669"/>
                    <a:pt x="17959" y="121152"/>
                    <a:pt x="14519" y="100250"/>
                  </a:cubicBezTo>
                  <a:cubicBezTo>
                    <a:pt x="11080" y="79348"/>
                    <a:pt x="-1885" y="-5054"/>
                    <a:pt x="232" y="2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FDCF92D3-DCF4-4C21-9C42-6C9EAC01D4FD}"/>
                </a:ext>
              </a:extLst>
            </p:cNvPr>
            <p:cNvSpPr/>
            <p:nvPr/>
          </p:nvSpPr>
          <p:spPr>
            <a:xfrm>
              <a:off x="3896859" y="6280982"/>
              <a:ext cx="16425" cy="151367"/>
            </a:xfrm>
            <a:custGeom>
              <a:avLst/>
              <a:gdLst>
                <a:gd name="connsiteX0" fmla="*/ 6804 w 16425"/>
                <a:gd name="connsiteY0" fmla="*/ 756 h 151367"/>
                <a:gd name="connsiteX1" fmla="*/ 16329 w 16425"/>
                <a:gd name="connsiteY1" fmla="*/ 148393 h 151367"/>
                <a:gd name="connsiteX2" fmla="*/ 454 w 16425"/>
                <a:gd name="connsiteY2" fmla="*/ 92831 h 151367"/>
                <a:gd name="connsiteX3" fmla="*/ 6804 w 16425"/>
                <a:gd name="connsiteY3" fmla="*/ 756 h 15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5" h="151367">
                  <a:moveTo>
                    <a:pt x="6804" y="756"/>
                  </a:moveTo>
                  <a:cubicBezTo>
                    <a:pt x="9450" y="10016"/>
                    <a:pt x="17387" y="133047"/>
                    <a:pt x="16329" y="148393"/>
                  </a:cubicBezTo>
                  <a:cubicBezTo>
                    <a:pt x="15271" y="163739"/>
                    <a:pt x="2571" y="115850"/>
                    <a:pt x="454" y="92831"/>
                  </a:cubicBezTo>
                  <a:cubicBezTo>
                    <a:pt x="-1663" y="69812"/>
                    <a:pt x="4158" y="-8504"/>
                    <a:pt x="6804" y="7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53463607-3975-4F96-BCE5-828128E57750}"/>
                </a:ext>
              </a:extLst>
            </p:cNvPr>
            <p:cNvSpPr/>
            <p:nvPr/>
          </p:nvSpPr>
          <p:spPr>
            <a:xfrm>
              <a:off x="3862388" y="6291148"/>
              <a:ext cx="29819" cy="132261"/>
            </a:xfrm>
            <a:custGeom>
              <a:avLst/>
              <a:gdLst>
                <a:gd name="connsiteX0" fmla="*/ 28575 w 29819"/>
                <a:gd name="connsiteY0" fmla="*/ 115 h 132261"/>
                <a:gd name="connsiteX1" fmla="*/ 22225 w 29819"/>
                <a:gd name="connsiteY1" fmla="*/ 125527 h 132261"/>
                <a:gd name="connsiteX2" fmla="*/ 0 w 29819"/>
                <a:gd name="connsiteY2" fmla="*/ 103302 h 132261"/>
                <a:gd name="connsiteX3" fmla="*/ 28575 w 29819"/>
                <a:gd name="connsiteY3" fmla="*/ 115 h 13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9" h="132261">
                  <a:moveTo>
                    <a:pt x="28575" y="115"/>
                  </a:moveTo>
                  <a:cubicBezTo>
                    <a:pt x="32279" y="3819"/>
                    <a:pt x="26987" y="108329"/>
                    <a:pt x="22225" y="125527"/>
                  </a:cubicBezTo>
                  <a:cubicBezTo>
                    <a:pt x="17462" y="142725"/>
                    <a:pt x="0" y="123939"/>
                    <a:pt x="0" y="103302"/>
                  </a:cubicBezTo>
                  <a:cubicBezTo>
                    <a:pt x="0" y="82665"/>
                    <a:pt x="24871" y="-3589"/>
                    <a:pt x="28575" y="1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322DC503-0DD9-4231-A8BC-A5C59E56F8DD}"/>
                </a:ext>
              </a:extLst>
            </p:cNvPr>
            <p:cNvSpPr/>
            <p:nvPr/>
          </p:nvSpPr>
          <p:spPr>
            <a:xfrm>
              <a:off x="3771887" y="5158670"/>
              <a:ext cx="593084" cy="575456"/>
            </a:xfrm>
            <a:custGeom>
              <a:avLst/>
              <a:gdLst>
                <a:gd name="connsiteX0" fmla="*/ 13 w 593084"/>
                <a:gd name="connsiteY0" fmla="*/ 76905 h 575456"/>
                <a:gd name="connsiteX1" fmla="*/ 182576 w 593084"/>
                <a:gd name="connsiteY1" fmla="*/ 11818 h 575456"/>
                <a:gd name="connsiteX2" fmla="*/ 244488 w 593084"/>
                <a:gd name="connsiteY2" fmla="*/ 2293 h 575456"/>
                <a:gd name="connsiteX3" fmla="*/ 281001 w 593084"/>
                <a:gd name="connsiteY3" fmla="*/ 38805 h 575456"/>
                <a:gd name="connsiteX4" fmla="*/ 569926 w 593084"/>
                <a:gd name="connsiteY4" fmla="*/ 80080 h 575456"/>
                <a:gd name="connsiteX5" fmla="*/ 566751 w 593084"/>
                <a:gd name="connsiteY5" fmla="*/ 299155 h 575456"/>
                <a:gd name="connsiteX6" fmla="*/ 496901 w 593084"/>
                <a:gd name="connsiteY6" fmla="*/ 521405 h 575456"/>
                <a:gd name="connsiteX7" fmla="*/ 479438 w 593084"/>
                <a:gd name="connsiteY7" fmla="*/ 572205 h 575456"/>
                <a:gd name="connsiteX8" fmla="*/ 538176 w 593084"/>
                <a:gd name="connsiteY8" fmla="*/ 456318 h 575456"/>
                <a:gd name="connsiteX9" fmla="*/ 573101 w 593084"/>
                <a:gd name="connsiteY9" fmla="*/ 195968 h 575456"/>
                <a:gd name="connsiteX10" fmla="*/ 531826 w 593084"/>
                <a:gd name="connsiteY10" fmla="*/ 78493 h 575456"/>
                <a:gd name="connsiteX11" fmla="*/ 330213 w 593084"/>
                <a:gd name="connsiteY11" fmla="*/ 45155 h 575456"/>
                <a:gd name="connsiteX12" fmla="*/ 192101 w 593084"/>
                <a:gd name="connsiteY12" fmla="*/ 19755 h 575456"/>
                <a:gd name="connsiteX13" fmla="*/ 13 w 593084"/>
                <a:gd name="connsiteY13" fmla="*/ 76905 h 57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084" h="575456">
                  <a:moveTo>
                    <a:pt x="13" y="76905"/>
                  </a:moveTo>
                  <a:cubicBezTo>
                    <a:pt x="-1574" y="75582"/>
                    <a:pt x="141830" y="24253"/>
                    <a:pt x="182576" y="11818"/>
                  </a:cubicBezTo>
                  <a:cubicBezTo>
                    <a:pt x="223322" y="-617"/>
                    <a:pt x="228084" y="-2205"/>
                    <a:pt x="244488" y="2293"/>
                  </a:cubicBezTo>
                  <a:cubicBezTo>
                    <a:pt x="260892" y="6791"/>
                    <a:pt x="226761" y="25840"/>
                    <a:pt x="281001" y="38805"/>
                  </a:cubicBezTo>
                  <a:cubicBezTo>
                    <a:pt x="335241" y="51770"/>
                    <a:pt x="522301" y="36688"/>
                    <a:pt x="569926" y="80080"/>
                  </a:cubicBezTo>
                  <a:cubicBezTo>
                    <a:pt x="617551" y="123472"/>
                    <a:pt x="578922" y="225601"/>
                    <a:pt x="566751" y="299155"/>
                  </a:cubicBezTo>
                  <a:cubicBezTo>
                    <a:pt x="554580" y="372709"/>
                    <a:pt x="511453" y="475897"/>
                    <a:pt x="496901" y="521405"/>
                  </a:cubicBezTo>
                  <a:cubicBezTo>
                    <a:pt x="482349" y="566913"/>
                    <a:pt x="472559" y="583053"/>
                    <a:pt x="479438" y="572205"/>
                  </a:cubicBezTo>
                  <a:cubicBezTo>
                    <a:pt x="486317" y="561357"/>
                    <a:pt x="522566" y="519024"/>
                    <a:pt x="538176" y="456318"/>
                  </a:cubicBezTo>
                  <a:cubicBezTo>
                    <a:pt x="553787" y="393612"/>
                    <a:pt x="574159" y="258939"/>
                    <a:pt x="573101" y="195968"/>
                  </a:cubicBezTo>
                  <a:cubicBezTo>
                    <a:pt x="572043" y="132997"/>
                    <a:pt x="572307" y="103628"/>
                    <a:pt x="531826" y="78493"/>
                  </a:cubicBezTo>
                  <a:cubicBezTo>
                    <a:pt x="491345" y="53358"/>
                    <a:pt x="386834" y="54945"/>
                    <a:pt x="330213" y="45155"/>
                  </a:cubicBezTo>
                  <a:cubicBezTo>
                    <a:pt x="273592" y="35365"/>
                    <a:pt x="240520" y="16051"/>
                    <a:pt x="192101" y="19755"/>
                  </a:cubicBezTo>
                  <a:cubicBezTo>
                    <a:pt x="143682" y="23459"/>
                    <a:pt x="1600" y="78228"/>
                    <a:pt x="13" y="769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9067EA58-AF18-46CF-8BCC-43CA0D452D36}"/>
                </a:ext>
              </a:extLst>
            </p:cNvPr>
            <p:cNvSpPr/>
            <p:nvPr/>
          </p:nvSpPr>
          <p:spPr>
            <a:xfrm>
              <a:off x="3640538" y="5206998"/>
              <a:ext cx="643533" cy="576644"/>
            </a:xfrm>
            <a:custGeom>
              <a:avLst/>
              <a:gdLst>
                <a:gd name="connsiteX0" fmla="*/ 201212 w 643533"/>
                <a:gd name="connsiteY0" fmla="*/ 2 h 576644"/>
                <a:gd name="connsiteX1" fmla="*/ 48812 w 643533"/>
                <a:gd name="connsiteY1" fmla="*/ 139702 h 576644"/>
                <a:gd name="connsiteX2" fmla="*/ 2775 w 643533"/>
                <a:gd name="connsiteY2" fmla="*/ 342902 h 576644"/>
                <a:gd name="connsiteX3" fmla="*/ 28175 w 643533"/>
                <a:gd name="connsiteY3" fmla="*/ 444502 h 576644"/>
                <a:gd name="connsiteX4" fmla="*/ 213912 w 643533"/>
                <a:gd name="connsiteY4" fmla="*/ 558802 h 576644"/>
                <a:gd name="connsiteX5" fmla="*/ 323450 w 643533"/>
                <a:gd name="connsiteY5" fmla="*/ 576265 h 576644"/>
                <a:gd name="connsiteX6" fmla="*/ 382187 w 643533"/>
                <a:gd name="connsiteY6" fmla="*/ 558802 h 576644"/>
                <a:gd name="connsiteX7" fmla="*/ 640950 w 643533"/>
                <a:gd name="connsiteY7" fmla="*/ 544515 h 576644"/>
                <a:gd name="connsiteX8" fmla="*/ 499662 w 643533"/>
                <a:gd name="connsiteY8" fmla="*/ 536577 h 576644"/>
                <a:gd name="connsiteX9" fmla="*/ 252012 w 643533"/>
                <a:gd name="connsiteY9" fmla="*/ 544515 h 576644"/>
                <a:gd name="connsiteX10" fmla="*/ 74212 w 643533"/>
                <a:gd name="connsiteY10" fmla="*/ 496890 h 576644"/>
                <a:gd name="connsiteX11" fmla="*/ 17062 w 643533"/>
                <a:gd name="connsiteY11" fmla="*/ 320677 h 576644"/>
                <a:gd name="connsiteX12" fmla="*/ 88500 w 643533"/>
                <a:gd name="connsiteY12" fmla="*/ 136527 h 576644"/>
                <a:gd name="connsiteX13" fmla="*/ 201212 w 643533"/>
                <a:gd name="connsiteY13" fmla="*/ 2 h 5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3533" h="576644">
                  <a:moveTo>
                    <a:pt x="201212" y="2"/>
                  </a:moveTo>
                  <a:cubicBezTo>
                    <a:pt x="194598" y="531"/>
                    <a:pt x="81885" y="82552"/>
                    <a:pt x="48812" y="139702"/>
                  </a:cubicBezTo>
                  <a:cubicBezTo>
                    <a:pt x="15739" y="196852"/>
                    <a:pt x="6215" y="292102"/>
                    <a:pt x="2775" y="342902"/>
                  </a:cubicBezTo>
                  <a:cubicBezTo>
                    <a:pt x="-665" y="393702"/>
                    <a:pt x="-7014" y="408519"/>
                    <a:pt x="28175" y="444502"/>
                  </a:cubicBezTo>
                  <a:cubicBezTo>
                    <a:pt x="63364" y="480485"/>
                    <a:pt x="164699" y="536842"/>
                    <a:pt x="213912" y="558802"/>
                  </a:cubicBezTo>
                  <a:cubicBezTo>
                    <a:pt x="263125" y="580763"/>
                    <a:pt x="295404" y="576265"/>
                    <a:pt x="323450" y="576265"/>
                  </a:cubicBezTo>
                  <a:cubicBezTo>
                    <a:pt x="351496" y="576265"/>
                    <a:pt x="329270" y="564094"/>
                    <a:pt x="382187" y="558802"/>
                  </a:cubicBezTo>
                  <a:cubicBezTo>
                    <a:pt x="435104" y="553510"/>
                    <a:pt x="621371" y="548219"/>
                    <a:pt x="640950" y="544515"/>
                  </a:cubicBezTo>
                  <a:cubicBezTo>
                    <a:pt x="660529" y="540811"/>
                    <a:pt x="564485" y="536577"/>
                    <a:pt x="499662" y="536577"/>
                  </a:cubicBezTo>
                  <a:cubicBezTo>
                    <a:pt x="434839" y="536577"/>
                    <a:pt x="322920" y="551129"/>
                    <a:pt x="252012" y="544515"/>
                  </a:cubicBezTo>
                  <a:cubicBezTo>
                    <a:pt x="181104" y="537901"/>
                    <a:pt x="113370" y="534196"/>
                    <a:pt x="74212" y="496890"/>
                  </a:cubicBezTo>
                  <a:cubicBezTo>
                    <a:pt x="35054" y="459584"/>
                    <a:pt x="14681" y="380737"/>
                    <a:pt x="17062" y="320677"/>
                  </a:cubicBezTo>
                  <a:cubicBezTo>
                    <a:pt x="19443" y="260617"/>
                    <a:pt x="61777" y="188915"/>
                    <a:pt x="88500" y="136527"/>
                  </a:cubicBezTo>
                  <a:cubicBezTo>
                    <a:pt x="115223" y="84140"/>
                    <a:pt x="207826" y="-527"/>
                    <a:pt x="201212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3E6921D-F637-46FD-B827-03BC64FBA7B8}"/>
                </a:ext>
              </a:extLst>
            </p:cNvPr>
            <p:cNvSpPr/>
            <p:nvPr/>
          </p:nvSpPr>
          <p:spPr>
            <a:xfrm>
              <a:off x="4081237" y="5181814"/>
              <a:ext cx="440412" cy="594215"/>
            </a:xfrm>
            <a:custGeom>
              <a:avLst/>
              <a:gdLst>
                <a:gd name="connsiteX0" fmla="*/ 16101 w 440412"/>
                <a:gd name="connsiteY0" fmla="*/ 9311 h 594215"/>
                <a:gd name="connsiteX1" fmla="*/ 90713 w 440412"/>
                <a:gd name="connsiteY1" fmla="*/ 10899 h 594215"/>
                <a:gd name="connsiteX2" fmla="*/ 266926 w 440412"/>
                <a:gd name="connsiteY2" fmla="*/ 47411 h 594215"/>
                <a:gd name="connsiteX3" fmla="*/ 411388 w 440412"/>
                <a:gd name="connsiteY3" fmla="*/ 120436 h 594215"/>
                <a:gd name="connsiteX4" fmla="*/ 438376 w 440412"/>
                <a:gd name="connsiteY4" fmla="*/ 296649 h 594215"/>
                <a:gd name="connsiteX5" fmla="*/ 379638 w 440412"/>
                <a:gd name="connsiteY5" fmla="*/ 414124 h 594215"/>
                <a:gd name="connsiteX6" fmla="*/ 297088 w 440412"/>
                <a:gd name="connsiteY6" fmla="*/ 576049 h 594215"/>
                <a:gd name="connsiteX7" fmla="*/ 257401 w 440412"/>
                <a:gd name="connsiteY7" fmla="*/ 587161 h 594215"/>
                <a:gd name="connsiteX8" fmla="*/ 178026 w 440412"/>
                <a:gd name="connsiteY8" fmla="*/ 547474 h 594215"/>
                <a:gd name="connsiteX9" fmla="*/ 284388 w 440412"/>
                <a:gd name="connsiteY9" fmla="*/ 566524 h 594215"/>
                <a:gd name="connsiteX10" fmla="*/ 370113 w 440412"/>
                <a:gd name="connsiteY10" fmla="*/ 418886 h 594215"/>
                <a:gd name="connsiteX11" fmla="*/ 430438 w 440412"/>
                <a:gd name="connsiteY11" fmla="*/ 264899 h 594215"/>
                <a:gd name="connsiteX12" fmla="*/ 419326 w 440412"/>
                <a:gd name="connsiteY12" fmla="*/ 169649 h 594215"/>
                <a:gd name="connsiteX13" fmla="*/ 398688 w 440412"/>
                <a:gd name="connsiteY13" fmla="*/ 122024 h 594215"/>
                <a:gd name="connsiteX14" fmla="*/ 16101 w 440412"/>
                <a:gd name="connsiteY14" fmla="*/ 9311 h 59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0412" h="594215">
                  <a:moveTo>
                    <a:pt x="16101" y="9311"/>
                  </a:moveTo>
                  <a:cubicBezTo>
                    <a:pt x="-35228" y="-9210"/>
                    <a:pt x="48909" y="4549"/>
                    <a:pt x="90713" y="10899"/>
                  </a:cubicBezTo>
                  <a:cubicBezTo>
                    <a:pt x="132517" y="17249"/>
                    <a:pt x="213480" y="29155"/>
                    <a:pt x="266926" y="47411"/>
                  </a:cubicBezTo>
                  <a:cubicBezTo>
                    <a:pt x="320372" y="65667"/>
                    <a:pt x="382813" y="78896"/>
                    <a:pt x="411388" y="120436"/>
                  </a:cubicBezTo>
                  <a:cubicBezTo>
                    <a:pt x="439963" y="161976"/>
                    <a:pt x="443668" y="247701"/>
                    <a:pt x="438376" y="296649"/>
                  </a:cubicBezTo>
                  <a:cubicBezTo>
                    <a:pt x="433084" y="345597"/>
                    <a:pt x="403186" y="367557"/>
                    <a:pt x="379638" y="414124"/>
                  </a:cubicBezTo>
                  <a:cubicBezTo>
                    <a:pt x="356090" y="460691"/>
                    <a:pt x="317461" y="547210"/>
                    <a:pt x="297088" y="576049"/>
                  </a:cubicBezTo>
                  <a:cubicBezTo>
                    <a:pt x="276715" y="604889"/>
                    <a:pt x="277245" y="591923"/>
                    <a:pt x="257401" y="587161"/>
                  </a:cubicBezTo>
                  <a:cubicBezTo>
                    <a:pt x="237557" y="582399"/>
                    <a:pt x="173528" y="550913"/>
                    <a:pt x="178026" y="547474"/>
                  </a:cubicBezTo>
                  <a:cubicBezTo>
                    <a:pt x="182524" y="544035"/>
                    <a:pt x="252374" y="587955"/>
                    <a:pt x="284388" y="566524"/>
                  </a:cubicBezTo>
                  <a:cubicBezTo>
                    <a:pt x="316402" y="545093"/>
                    <a:pt x="345771" y="469157"/>
                    <a:pt x="370113" y="418886"/>
                  </a:cubicBezTo>
                  <a:cubicBezTo>
                    <a:pt x="394455" y="368615"/>
                    <a:pt x="422236" y="306439"/>
                    <a:pt x="430438" y="264899"/>
                  </a:cubicBezTo>
                  <a:cubicBezTo>
                    <a:pt x="438640" y="223359"/>
                    <a:pt x="424618" y="193462"/>
                    <a:pt x="419326" y="169649"/>
                  </a:cubicBezTo>
                  <a:cubicBezTo>
                    <a:pt x="414034" y="145836"/>
                    <a:pt x="469596" y="147160"/>
                    <a:pt x="398688" y="122024"/>
                  </a:cubicBezTo>
                  <a:cubicBezTo>
                    <a:pt x="327780" y="96889"/>
                    <a:pt x="67430" y="27832"/>
                    <a:pt x="16101" y="93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53841EA6-5D4C-421B-BEDC-12AC73C3C6A3}"/>
                </a:ext>
              </a:extLst>
            </p:cNvPr>
            <p:cNvSpPr/>
            <p:nvPr/>
          </p:nvSpPr>
          <p:spPr>
            <a:xfrm>
              <a:off x="3640437" y="5591164"/>
              <a:ext cx="712564" cy="259573"/>
            </a:xfrm>
            <a:custGeom>
              <a:avLst/>
              <a:gdLst>
                <a:gd name="connsiteX0" fmla="*/ 1288 w 712564"/>
                <a:gd name="connsiteY0" fmla="*/ 1599 h 259573"/>
                <a:gd name="connsiteX1" fmla="*/ 121938 w 712564"/>
                <a:gd name="connsiteY1" fmla="*/ 190511 h 259573"/>
                <a:gd name="connsiteX2" fmla="*/ 250526 w 712564"/>
                <a:gd name="connsiteY2" fmla="*/ 257186 h 259573"/>
                <a:gd name="connsiteX3" fmla="*/ 380701 w 712564"/>
                <a:gd name="connsiteY3" fmla="*/ 241311 h 259573"/>
                <a:gd name="connsiteX4" fmla="*/ 493413 w 712564"/>
                <a:gd name="connsiteY4" fmla="*/ 207974 h 259573"/>
                <a:gd name="connsiteX5" fmla="*/ 688676 w 712564"/>
                <a:gd name="connsiteY5" fmla="*/ 180986 h 259573"/>
                <a:gd name="connsiteX6" fmla="*/ 709313 w 712564"/>
                <a:gd name="connsiteY6" fmla="*/ 180986 h 259573"/>
                <a:gd name="connsiteX7" fmla="*/ 550563 w 712564"/>
                <a:gd name="connsiteY7" fmla="*/ 188924 h 259573"/>
                <a:gd name="connsiteX8" fmla="*/ 350538 w 712564"/>
                <a:gd name="connsiteY8" fmla="*/ 234961 h 259573"/>
                <a:gd name="connsiteX9" fmla="*/ 242588 w 712564"/>
                <a:gd name="connsiteY9" fmla="*/ 236549 h 259573"/>
                <a:gd name="connsiteX10" fmla="*/ 69551 w 712564"/>
                <a:gd name="connsiteY10" fmla="*/ 106374 h 259573"/>
                <a:gd name="connsiteX11" fmla="*/ 1288 w 712564"/>
                <a:gd name="connsiteY11" fmla="*/ 1599 h 25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564" h="259573">
                  <a:moveTo>
                    <a:pt x="1288" y="1599"/>
                  </a:moveTo>
                  <a:cubicBezTo>
                    <a:pt x="10019" y="15622"/>
                    <a:pt x="80398" y="147913"/>
                    <a:pt x="121938" y="190511"/>
                  </a:cubicBezTo>
                  <a:cubicBezTo>
                    <a:pt x="163478" y="233109"/>
                    <a:pt x="207399" y="248719"/>
                    <a:pt x="250526" y="257186"/>
                  </a:cubicBezTo>
                  <a:cubicBezTo>
                    <a:pt x="293653" y="265653"/>
                    <a:pt x="340220" y="249513"/>
                    <a:pt x="380701" y="241311"/>
                  </a:cubicBezTo>
                  <a:cubicBezTo>
                    <a:pt x="421182" y="233109"/>
                    <a:pt x="442084" y="218028"/>
                    <a:pt x="493413" y="207974"/>
                  </a:cubicBezTo>
                  <a:cubicBezTo>
                    <a:pt x="544742" y="197920"/>
                    <a:pt x="652693" y="185484"/>
                    <a:pt x="688676" y="180986"/>
                  </a:cubicBezTo>
                  <a:cubicBezTo>
                    <a:pt x="724659" y="176488"/>
                    <a:pt x="709313" y="180986"/>
                    <a:pt x="709313" y="180986"/>
                  </a:cubicBezTo>
                  <a:cubicBezTo>
                    <a:pt x="686294" y="182309"/>
                    <a:pt x="610359" y="179928"/>
                    <a:pt x="550563" y="188924"/>
                  </a:cubicBezTo>
                  <a:cubicBezTo>
                    <a:pt x="490767" y="197920"/>
                    <a:pt x="401867" y="227024"/>
                    <a:pt x="350538" y="234961"/>
                  </a:cubicBezTo>
                  <a:cubicBezTo>
                    <a:pt x="299209" y="242899"/>
                    <a:pt x="289419" y="257980"/>
                    <a:pt x="242588" y="236549"/>
                  </a:cubicBezTo>
                  <a:cubicBezTo>
                    <a:pt x="195757" y="215118"/>
                    <a:pt x="109503" y="143416"/>
                    <a:pt x="69551" y="106374"/>
                  </a:cubicBezTo>
                  <a:cubicBezTo>
                    <a:pt x="29599" y="69332"/>
                    <a:pt x="-7443" y="-12424"/>
                    <a:pt x="1288" y="15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56E43952-5BDC-4A75-9D90-CB8C6468B7F1}"/>
                </a:ext>
              </a:extLst>
            </p:cNvPr>
            <p:cNvSpPr/>
            <p:nvPr/>
          </p:nvSpPr>
          <p:spPr>
            <a:xfrm>
              <a:off x="4560888" y="4927134"/>
              <a:ext cx="463550" cy="58253"/>
            </a:xfrm>
            <a:custGeom>
              <a:avLst/>
              <a:gdLst>
                <a:gd name="connsiteX0" fmla="*/ 0 w 463550"/>
                <a:gd name="connsiteY0" fmla="*/ 57616 h 58253"/>
                <a:gd name="connsiteX1" fmla="*/ 331787 w 463550"/>
                <a:gd name="connsiteY1" fmla="*/ 38566 h 58253"/>
                <a:gd name="connsiteX2" fmla="*/ 463550 w 463550"/>
                <a:gd name="connsiteY2" fmla="*/ 466 h 58253"/>
                <a:gd name="connsiteX3" fmla="*/ 330200 w 463550"/>
                <a:gd name="connsiteY3" fmla="*/ 16341 h 58253"/>
                <a:gd name="connsiteX4" fmla="*/ 0 w 463550"/>
                <a:gd name="connsiteY4" fmla="*/ 57616 h 5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550" h="58253">
                  <a:moveTo>
                    <a:pt x="0" y="57616"/>
                  </a:moveTo>
                  <a:cubicBezTo>
                    <a:pt x="264" y="61320"/>
                    <a:pt x="254529" y="48091"/>
                    <a:pt x="331787" y="38566"/>
                  </a:cubicBezTo>
                  <a:cubicBezTo>
                    <a:pt x="409045" y="29041"/>
                    <a:pt x="463814" y="4170"/>
                    <a:pt x="463550" y="466"/>
                  </a:cubicBezTo>
                  <a:cubicBezTo>
                    <a:pt x="463286" y="-3238"/>
                    <a:pt x="330200" y="16341"/>
                    <a:pt x="330200" y="16341"/>
                  </a:cubicBezTo>
                  <a:cubicBezTo>
                    <a:pt x="250296" y="23749"/>
                    <a:pt x="-264" y="53912"/>
                    <a:pt x="0" y="576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9A72F186-0305-4BC0-AFB3-FC660B450E1F}"/>
                </a:ext>
              </a:extLst>
            </p:cNvPr>
            <p:cNvSpPr/>
            <p:nvPr/>
          </p:nvSpPr>
          <p:spPr>
            <a:xfrm>
              <a:off x="4395882" y="4965491"/>
              <a:ext cx="593656" cy="132041"/>
            </a:xfrm>
            <a:custGeom>
              <a:avLst/>
              <a:gdLst>
                <a:gd name="connsiteX0" fmla="*/ 593631 w 593656"/>
                <a:gd name="connsiteY0" fmla="*/ 209 h 132041"/>
                <a:gd name="connsiteX1" fmla="*/ 406306 w 593656"/>
                <a:gd name="connsiteY1" fmla="*/ 57359 h 132041"/>
                <a:gd name="connsiteX2" fmla="*/ 314231 w 593656"/>
                <a:gd name="connsiteY2" fmla="*/ 125622 h 132041"/>
                <a:gd name="connsiteX3" fmla="*/ 222156 w 593656"/>
                <a:gd name="connsiteY3" fmla="*/ 128797 h 132041"/>
                <a:gd name="connsiteX4" fmla="*/ 1493 w 593656"/>
                <a:gd name="connsiteY4" fmla="*/ 122447 h 132041"/>
                <a:gd name="connsiteX5" fmla="*/ 342806 w 593656"/>
                <a:gd name="connsiteY5" fmla="*/ 128797 h 132041"/>
                <a:gd name="connsiteX6" fmla="*/ 419006 w 593656"/>
                <a:gd name="connsiteY6" fmla="*/ 77997 h 132041"/>
                <a:gd name="connsiteX7" fmla="*/ 593631 w 593656"/>
                <a:gd name="connsiteY7" fmla="*/ 209 h 13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6" h="132041">
                  <a:moveTo>
                    <a:pt x="593631" y="209"/>
                  </a:moveTo>
                  <a:cubicBezTo>
                    <a:pt x="591514" y="-3231"/>
                    <a:pt x="452873" y="36457"/>
                    <a:pt x="406306" y="57359"/>
                  </a:cubicBezTo>
                  <a:cubicBezTo>
                    <a:pt x="359739" y="78261"/>
                    <a:pt x="344923" y="113716"/>
                    <a:pt x="314231" y="125622"/>
                  </a:cubicBezTo>
                  <a:cubicBezTo>
                    <a:pt x="283539" y="137528"/>
                    <a:pt x="274279" y="129326"/>
                    <a:pt x="222156" y="128797"/>
                  </a:cubicBezTo>
                  <a:cubicBezTo>
                    <a:pt x="170033" y="128268"/>
                    <a:pt x="-18615" y="122447"/>
                    <a:pt x="1493" y="122447"/>
                  </a:cubicBezTo>
                  <a:cubicBezTo>
                    <a:pt x="21601" y="122447"/>
                    <a:pt x="273220" y="136205"/>
                    <a:pt x="342806" y="128797"/>
                  </a:cubicBezTo>
                  <a:cubicBezTo>
                    <a:pt x="412391" y="121389"/>
                    <a:pt x="371381" y="101016"/>
                    <a:pt x="419006" y="77997"/>
                  </a:cubicBezTo>
                  <a:cubicBezTo>
                    <a:pt x="466631" y="54978"/>
                    <a:pt x="595748" y="3649"/>
                    <a:pt x="593631" y="2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B16FFDCE-D42B-44B4-BCFF-A0E04BE763D3}"/>
                </a:ext>
              </a:extLst>
            </p:cNvPr>
            <p:cNvSpPr/>
            <p:nvPr/>
          </p:nvSpPr>
          <p:spPr>
            <a:xfrm>
              <a:off x="4462460" y="4955811"/>
              <a:ext cx="433236" cy="117886"/>
            </a:xfrm>
            <a:custGeom>
              <a:avLst/>
              <a:gdLst>
                <a:gd name="connsiteX0" fmla="*/ 430215 w 433236"/>
                <a:gd name="connsiteY0" fmla="*/ 3539 h 117886"/>
                <a:gd name="connsiteX1" fmla="*/ 379415 w 433236"/>
                <a:gd name="connsiteY1" fmla="*/ 17827 h 117886"/>
                <a:gd name="connsiteX2" fmla="*/ 268290 w 433236"/>
                <a:gd name="connsiteY2" fmla="*/ 109902 h 117886"/>
                <a:gd name="connsiteX3" fmla="*/ 200028 w 433236"/>
                <a:gd name="connsiteY3" fmla="*/ 113077 h 117886"/>
                <a:gd name="connsiteX4" fmla="*/ 3 w 433236"/>
                <a:gd name="connsiteY4" fmla="*/ 111489 h 117886"/>
                <a:gd name="connsiteX5" fmla="*/ 195265 w 433236"/>
                <a:gd name="connsiteY5" fmla="*/ 94027 h 117886"/>
                <a:gd name="connsiteX6" fmla="*/ 295278 w 433236"/>
                <a:gd name="connsiteY6" fmla="*/ 62277 h 117886"/>
                <a:gd name="connsiteX7" fmla="*/ 430215 w 433236"/>
                <a:gd name="connsiteY7" fmla="*/ 3539 h 11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236" h="117886">
                  <a:moveTo>
                    <a:pt x="430215" y="3539"/>
                  </a:moveTo>
                  <a:cubicBezTo>
                    <a:pt x="444238" y="-3869"/>
                    <a:pt x="406402" y="100"/>
                    <a:pt x="379415" y="17827"/>
                  </a:cubicBezTo>
                  <a:cubicBezTo>
                    <a:pt x="352428" y="35554"/>
                    <a:pt x="298188" y="94027"/>
                    <a:pt x="268290" y="109902"/>
                  </a:cubicBezTo>
                  <a:cubicBezTo>
                    <a:pt x="238392" y="125777"/>
                    <a:pt x="200028" y="113077"/>
                    <a:pt x="200028" y="113077"/>
                  </a:cubicBezTo>
                  <a:lnTo>
                    <a:pt x="3" y="111489"/>
                  </a:lnTo>
                  <a:cubicBezTo>
                    <a:pt x="-791" y="108314"/>
                    <a:pt x="146053" y="102229"/>
                    <a:pt x="195265" y="94027"/>
                  </a:cubicBezTo>
                  <a:cubicBezTo>
                    <a:pt x="244477" y="85825"/>
                    <a:pt x="262205" y="78681"/>
                    <a:pt x="295278" y="62277"/>
                  </a:cubicBezTo>
                  <a:cubicBezTo>
                    <a:pt x="328351" y="45873"/>
                    <a:pt x="416192" y="10947"/>
                    <a:pt x="430215" y="3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AF2FFCE3-E3C9-4A83-9FF9-44EAC50EE800}"/>
                </a:ext>
              </a:extLst>
            </p:cNvPr>
            <p:cNvSpPr/>
            <p:nvPr/>
          </p:nvSpPr>
          <p:spPr>
            <a:xfrm>
              <a:off x="4568814" y="4979741"/>
              <a:ext cx="241656" cy="59241"/>
            </a:xfrm>
            <a:custGeom>
              <a:avLst/>
              <a:gdLst>
                <a:gd name="connsiteX0" fmla="*/ 11 w 241656"/>
                <a:gd name="connsiteY0" fmla="*/ 1834 h 59241"/>
                <a:gd name="connsiteX1" fmla="*/ 93674 w 241656"/>
                <a:gd name="connsiteY1" fmla="*/ 20884 h 59241"/>
                <a:gd name="connsiteX2" fmla="*/ 127011 w 241656"/>
                <a:gd name="connsiteY2" fmla="*/ 58984 h 59241"/>
                <a:gd name="connsiteX3" fmla="*/ 241311 w 241656"/>
                <a:gd name="connsiteY3" fmla="*/ 247 h 59241"/>
                <a:gd name="connsiteX4" fmla="*/ 160349 w 241656"/>
                <a:gd name="connsiteY4" fmla="*/ 36759 h 59241"/>
                <a:gd name="connsiteX5" fmla="*/ 100024 w 241656"/>
                <a:gd name="connsiteY5" fmla="*/ 6597 h 59241"/>
                <a:gd name="connsiteX6" fmla="*/ 11 w 241656"/>
                <a:gd name="connsiteY6" fmla="*/ 1834 h 5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56" h="59241">
                  <a:moveTo>
                    <a:pt x="11" y="1834"/>
                  </a:moveTo>
                  <a:cubicBezTo>
                    <a:pt x="-1047" y="4215"/>
                    <a:pt x="72507" y="11359"/>
                    <a:pt x="93674" y="20884"/>
                  </a:cubicBezTo>
                  <a:cubicBezTo>
                    <a:pt x="114841" y="30409"/>
                    <a:pt x="102405" y="62423"/>
                    <a:pt x="127011" y="58984"/>
                  </a:cubicBezTo>
                  <a:cubicBezTo>
                    <a:pt x="151617" y="55545"/>
                    <a:pt x="235755" y="3951"/>
                    <a:pt x="241311" y="247"/>
                  </a:cubicBezTo>
                  <a:cubicBezTo>
                    <a:pt x="246867" y="-3457"/>
                    <a:pt x="183897" y="35701"/>
                    <a:pt x="160349" y="36759"/>
                  </a:cubicBezTo>
                  <a:cubicBezTo>
                    <a:pt x="136801" y="37817"/>
                    <a:pt x="123043" y="13741"/>
                    <a:pt x="100024" y="6597"/>
                  </a:cubicBezTo>
                  <a:cubicBezTo>
                    <a:pt x="77005" y="-547"/>
                    <a:pt x="1069" y="-547"/>
                    <a:pt x="11" y="18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D9F29C63-2902-463C-B2E1-A0F283813999}"/>
                </a:ext>
              </a:extLst>
            </p:cNvPr>
            <p:cNvSpPr/>
            <p:nvPr/>
          </p:nvSpPr>
          <p:spPr>
            <a:xfrm>
              <a:off x="4564163" y="4983142"/>
              <a:ext cx="134025" cy="52816"/>
            </a:xfrm>
            <a:custGeom>
              <a:avLst/>
              <a:gdLst>
                <a:gd name="connsiteX0" fmla="*/ 3075 w 134025"/>
                <a:gd name="connsiteY0" fmla="*/ 21 h 52816"/>
                <a:gd name="connsiteX1" fmla="*/ 23712 w 134025"/>
                <a:gd name="connsiteY1" fmla="*/ 47646 h 52816"/>
                <a:gd name="connsiteX2" fmla="*/ 133250 w 134025"/>
                <a:gd name="connsiteY2" fmla="*/ 50821 h 52816"/>
                <a:gd name="connsiteX3" fmla="*/ 69750 w 134025"/>
                <a:gd name="connsiteY3" fmla="*/ 41296 h 52816"/>
                <a:gd name="connsiteX4" fmla="*/ 3075 w 134025"/>
                <a:gd name="connsiteY4" fmla="*/ 21 h 5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25" h="52816">
                  <a:moveTo>
                    <a:pt x="3075" y="21"/>
                  </a:moveTo>
                  <a:cubicBezTo>
                    <a:pt x="-4598" y="1079"/>
                    <a:pt x="2016" y="39179"/>
                    <a:pt x="23712" y="47646"/>
                  </a:cubicBezTo>
                  <a:cubicBezTo>
                    <a:pt x="45408" y="56113"/>
                    <a:pt x="125577" y="51879"/>
                    <a:pt x="133250" y="50821"/>
                  </a:cubicBezTo>
                  <a:cubicBezTo>
                    <a:pt x="140923" y="49763"/>
                    <a:pt x="89594" y="45265"/>
                    <a:pt x="69750" y="41296"/>
                  </a:cubicBezTo>
                  <a:cubicBezTo>
                    <a:pt x="49906" y="37327"/>
                    <a:pt x="10748" y="-1037"/>
                    <a:pt x="3075" y="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C5584583-D830-40D0-BD22-4517C3DE7625}"/>
                </a:ext>
              </a:extLst>
            </p:cNvPr>
            <p:cNvSpPr/>
            <p:nvPr/>
          </p:nvSpPr>
          <p:spPr>
            <a:xfrm>
              <a:off x="3962317" y="5026025"/>
              <a:ext cx="713564" cy="90491"/>
            </a:xfrm>
            <a:custGeom>
              <a:avLst/>
              <a:gdLst>
                <a:gd name="connsiteX0" fmla="*/ 83 w 713564"/>
                <a:gd name="connsiteY0" fmla="*/ 90488 h 90491"/>
                <a:gd name="connsiteX1" fmla="*/ 357271 w 713564"/>
                <a:gd name="connsiteY1" fmla="*/ 11113 h 90491"/>
                <a:gd name="connsiteX2" fmla="*/ 701758 w 713564"/>
                <a:gd name="connsiteY2" fmla="*/ 15875 h 90491"/>
                <a:gd name="connsiteX3" fmla="*/ 639846 w 713564"/>
                <a:gd name="connsiteY3" fmla="*/ 0 h 90491"/>
                <a:gd name="connsiteX4" fmla="*/ 327108 w 713564"/>
                <a:gd name="connsiteY4" fmla="*/ 7938 h 90491"/>
                <a:gd name="connsiteX5" fmla="*/ 83 w 713564"/>
                <a:gd name="connsiteY5" fmla="*/ 90488 h 9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564" h="90491">
                  <a:moveTo>
                    <a:pt x="83" y="90488"/>
                  </a:moveTo>
                  <a:cubicBezTo>
                    <a:pt x="5110" y="91017"/>
                    <a:pt x="240325" y="23548"/>
                    <a:pt x="357271" y="11113"/>
                  </a:cubicBezTo>
                  <a:cubicBezTo>
                    <a:pt x="474217" y="-1322"/>
                    <a:pt x="654662" y="17727"/>
                    <a:pt x="701758" y="15875"/>
                  </a:cubicBezTo>
                  <a:cubicBezTo>
                    <a:pt x="748854" y="14023"/>
                    <a:pt x="639846" y="0"/>
                    <a:pt x="639846" y="0"/>
                  </a:cubicBezTo>
                  <a:lnTo>
                    <a:pt x="327108" y="7938"/>
                  </a:lnTo>
                  <a:cubicBezTo>
                    <a:pt x="217835" y="21432"/>
                    <a:pt x="-4944" y="89959"/>
                    <a:pt x="83" y="904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7A42D1CA-A5B0-488E-9207-0FD58783C54D}"/>
                </a:ext>
              </a:extLst>
            </p:cNvPr>
            <p:cNvSpPr/>
            <p:nvPr/>
          </p:nvSpPr>
          <p:spPr>
            <a:xfrm>
              <a:off x="4183063" y="5049603"/>
              <a:ext cx="255587" cy="95633"/>
            </a:xfrm>
            <a:custGeom>
              <a:avLst/>
              <a:gdLst>
                <a:gd name="connsiteX0" fmla="*/ 0 w 255587"/>
                <a:gd name="connsiteY0" fmla="*/ 95485 h 95633"/>
                <a:gd name="connsiteX1" fmla="*/ 125412 w 255587"/>
                <a:gd name="connsiteY1" fmla="*/ 6585 h 95633"/>
                <a:gd name="connsiteX2" fmla="*/ 255587 w 255587"/>
                <a:gd name="connsiteY2" fmla="*/ 6585 h 95633"/>
                <a:gd name="connsiteX3" fmla="*/ 247650 w 255587"/>
                <a:gd name="connsiteY3" fmla="*/ 6585 h 95633"/>
                <a:gd name="connsiteX4" fmla="*/ 193675 w 255587"/>
                <a:gd name="connsiteY4" fmla="*/ 6585 h 95633"/>
                <a:gd name="connsiteX5" fmla="*/ 125412 w 255587"/>
                <a:gd name="connsiteY5" fmla="*/ 27222 h 95633"/>
                <a:gd name="connsiteX6" fmla="*/ 0 w 255587"/>
                <a:gd name="connsiteY6" fmla="*/ 95485 h 9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87" h="95633">
                  <a:moveTo>
                    <a:pt x="0" y="95485"/>
                  </a:moveTo>
                  <a:cubicBezTo>
                    <a:pt x="0" y="92046"/>
                    <a:pt x="82814" y="21402"/>
                    <a:pt x="125412" y="6585"/>
                  </a:cubicBezTo>
                  <a:cubicBezTo>
                    <a:pt x="168010" y="-8232"/>
                    <a:pt x="255587" y="6585"/>
                    <a:pt x="255587" y="6585"/>
                  </a:cubicBezTo>
                  <a:lnTo>
                    <a:pt x="247650" y="6585"/>
                  </a:lnTo>
                  <a:cubicBezTo>
                    <a:pt x="237331" y="6585"/>
                    <a:pt x="214048" y="3146"/>
                    <a:pt x="193675" y="6585"/>
                  </a:cubicBezTo>
                  <a:cubicBezTo>
                    <a:pt x="173302" y="10024"/>
                    <a:pt x="154252" y="12935"/>
                    <a:pt x="125412" y="27222"/>
                  </a:cubicBezTo>
                  <a:cubicBezTo>
                    <a:pt x="96572" y="41509"/>
                    <a:pt x="0" y="98924"/>
                    <a:pt x="0" y="954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D02E10A5-3FDE-4D89-9D41-1ED9696D17EC}"/>
                </a:ext>
              </a:extLst>
            </p:cNvPr>
            <p:cNvSpPr/>
            <p:nvPr/>
          </p:nvSpPr>
          <p:spPr>
            <a:xfrm>
              <a:off x="3950939" y="5063791"/>
              <a:ext cx="287814" cy="109431"/>
            </a:xfrm>
            <a:custGeom>
              <a:avLst/>
              <a:gdLst>
                <a:gd name="connsiteX0" fmla="*/ 3524 w 287814"/>
                <a:gd name="connsiteY0" fmla="*/ 108284 h 109431"/>
                <a:gd name="connsiteX1" fmla="*/ 47974 w 287814"/>
                <a:gd name="connsiteY1" fmla="*/ 73359 h 109431"/>
                <a:gd name="connsiteX2" fmla="*/ 147986 w 287814"/>
                <a:gd name="connsiteY2" fmla="*/ 36847 h 109431"/>
                <a:gd name="connsiteX3" fmla="*/ 286099 w 287814"/>
                <a:gd name="connsiteY3" fmla="*/ 334 h 109431"/>
                <a:gd name="connsiteX4" fmla="*/ 221011 w 287814"/>
                <a:gd name="connsiteY4" fmla="*/ 59072 h 109431"/>
                <a:gd name="connsiteX5" fmla="*/ 157511 w 287814"/>
                <a:gd name="connsiteY5" fmla="*/ 54309 h 109431"/>
                <a:gd name="connsiteX6" fmla="*/ 230536 w 287814"/>
                <a:gd name="connsiteY6" fmla="*/ 33672 h 109431"/>
                <a:gd name="connsiteX7" fmla="*/ 262286 w 287814"/>
                <a:gd name="connsiteY7" fmla="*/ 1922 h 109431"/>
                <a:gd name="connsiteX8" fmla="*/ 136874 w 287814"/>
                <a:gd name="connsiteY8" fmla="*/ 28909 h 109431"/>
                <a:gd name="connsiteX9" fmla="*/ 3524 w 287814"/>
                <a:gd name="connsiteY9" fmla="*/ 108284 h 1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814" h="109431">
                  <a:moveTo>
                    <a:pt x="3524" y="108284"/>
                  </a:moveTo>
                  <a:cubicBezTo>
                    <a:pt x="-11293" y="115692"/>
                    <a:pt x="23897" y="85265"/>
                    <a:pt x="47974" y="73359"/>
                  </a:cubicBezTo>
                  <a:cubicBezTo>
                    <a:pt x="72051" y="61453"/>
                    <a:pt x="108299" y="49018"/>
                    <a:pt x="147986" y="36847"/>
                  </a:cubicBezTo>
                  <a:cubicBezTo>
                    <a:pt x="187673" y="24676"/>
                    <a:pt x="273928" y="-3370"/>
                    <a:pt x="286099" y="334"/>
                  </a:cubicBezTo>
                  <a:cubicBezTo>
                    <a:pt x="298270" y="4038"/>
                    <a:pt x="242442" y="50076"/>
                    <a:pt x="221011" y="59072"/>
                  </a:cubicBezTo>
                  <a:cubicBezTo>
                    <a:pt x="199580" y="68068"/>
                    <a:pt x="155924" y="58542"/>
                    <a:pt x="157511" y="54309"/>
                  </a:cubicBezTo>
                  <a:cubicBezTo>
                    <a:pt x="159098" y="50076"/>
                    <a:pt x="213074" y="42403"/>
                    <a:pt x="230536" y="33672"/>
                  </a:cubicBezTo>
                  <a:cubicBezTo>
                    <a:pt x="247998" y="24941"/>
                    <a:pt x="277896" y="2716"/>
                    <a:pt x="262286" y="1922"/>
                  </a:cubicBezTo>
                  <a:cubicBezTo>
                    <a:pt x="246676" y="1128"/>
                    <a:pt x="179207" y="17267"/>
                    <a:pt x="136874" y="28909"/>
                  </a:cubicBezTo>
                  <a:cubicBezTo>
                    <a:pt x="94541" y="40551"/>
                    <a:pt x="18341" y="100876"/>
                    <a:pt x="3524" y="1082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6C127929-C535-4403-B7C9-D7E306476AE1}"/>
                </a:ext>
              </a:extLst>
            </p:cNvPr>
            <p:cNvSpPr/>
            <p:nvPr/>
          </p:nvSpPr>
          <p:spPr>
            <a:xfrm>
              <a:off x="4259696" y="5063122"/>
              <a:ext cx="253614" cy="129714"/>
            </a:xfrm>
            <a:custGeom>
              <a:avLst/>
              <a:gdLst>
                <a:gd name="connsiteX0" fmla="*/ 1154 w 253614"/>
                <a:gd name="connsiteY0" fmla="*/ 129591 h 129714"/>
                <a:gd name="connsiteX1" fmla="*/ 66242 w 253614"/>
                <a:gd name="connsiteY1" fmla="*/ 31166 h 129714"/>
                <a:gd name="connsiteX2" fmla="*/ 137679 w 253614"/>
                <a:gd name="connsiteY2" fmla="*/ 1003 h 129714"/>
                <a:gd name="connsiteX3" fmla="*/ 253567 w 253614"/>
                <a:gd name="connsiteY3" fmla="*/ 7353 h 129714"/>
                <a:gd name="connsiteX4" fmla="*/ 123392 w 253614"/>
                <a:gd name="connsiteY4" fmla="*/ 8941 h 129714"/>
                <a:gd name="connsiteX5" fmla="*/ 1154 w 253614"/>
                <a:gd name="connsiteY5" fmla="*/ 129591 h 12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614" h="129714">
                  <a:moveTo>
                    <a:pt x="1154" y="129591"/>
                  </a:moveTo>
                  <a:cubicBezTo>
                    <a:pt x="-8371" y="133295"/>
                    <a:pt x="43488" y="52597"/>
                    <a:pt x="66242" y="31166"/>
                  </a:cubicBezTo>
                  <a:cubicBezTo>
                    <a:pt x="88996" y="9735"/>
                    <a:pt x="106458" y="4972"/>
                    <a:pt x="137679" y="1003"/>
                  </a:cubicBezTo>
                  <a:cubicBezTo>
                    <a:pt x="168900" y="-2966"/>
                    <a:pt x="255948" y="6030"/>
                    <a:pt x="253567" y="7353"/>
                  </a:cubicBezTo>
                  <a:cubicBezTo>
                    <a:pt x="251186" y="8676"/>
                    <a:pt x="161757" y="-7463"/>
                    <a:pt x="123392" y="8941"/>
                  </a:cubicBezTo>
                  <a:cubicBezTo>
                    <a:pt x="85027" y="25345"/>
                    <a:pt x="10679" y="125887"/>
                    <a:pt x="1154" y="1295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7CA10502-5413-4488-8EE0-85B6A00EFFDF}"/>
                </a:ext>
              </a:extLst>
            </p:cNvPr>
            <p:cNvSpPr/>
            <p:nvPr/>
          </p:nvSpPr>
          <p:spPr>
            <a:xfrm>
              <a:off x="4322737" y="5098579"/>
              <a:ext cx="193709" cy="133853"/>
            </a:xfrm>
            <a:custGeom>
              <a:avLst/>
              <a:gdLst>
                <a:gd name="connsiteX0" fmla="*/ 26 w 193709"/>
                <a:gd name="connsiteY0" fmla="*/ 133821 h 133853"/>
                <a:gd name="connsiteX1" fmla="*/ 61938 w 193709"/>
                <a:gd name="connsiteY1" fmla="*/ 5234 h 133853"/>
                <a:gd name="connsiteX2" fmla="*/ 193701 w 193709"/>
                <a:gd name="connsiteY2" fmla="*/ 24284 h 133853"/>
                <a:gd name="connsiteX3" fmla="*/ 68288 w 193709"/>
                <a:gd name="connsiteY3" fmla="*/ 17934 h 133853"/>
                <a:gd name="connsiteX4" fmla="*/ 26 w 193709"/>
                <a:gd name="connsiteY4" fmla="*/ 133821 h 1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09" h="133853">
                  <a:moveTo>
                    <a:pt x="26" y="133821"/>
                  </a:moveTo>
                  <a:cubicBezTo>
                    <a:pt x="-1032" y="131704"/>
                    <a:pt x="29659" y="23490"/>
                    <a:pt x="61938" y="5234"/>
                  </a:cubicBezTo>
                  <a:cubicBezTo>
                    <a:pt x="94217" y="-13022"/>
                    <a:pt x="192643" y="22167"/>
                    <a:pt x="193701" y="24284"/>
                  </a:cubicBezTo>
                  <a:cubicBezTo>
                    <a:pt x="194759" y="26401"/>
                    <a:pt x="97921" y="2853"/>
                    <a:pt x="68288" y="17934"/>
                  </a:cubicBezTo>
                  <a:cubicBezTo>
                    <a:pt x="38655" y="33015"/>
                    <a:pt x="1084" y="135938"/>
                    <a:pt x="26" y="1338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F6EF495E-BFEF-4E41-B83B-A0562098DC97}"/>
                </a:ext>
              </a:extLst>
            </p:cNvPr>
            <p:cNvSpPr/>
            <p:nvPr/>
          </p:nvSpPr>
          <p:spPr>
            <a:xfrm>
              <a:off x="4353402" y="5117884"/>
              <a:ext cx="104298" cy="112339"/>
            </a:xfrm>
            <a:custGeom>
              <a:avLst/>
              <a:gdLst>
                <a:gd name="connsiteX0" fmla="*/ 104298 w 104298"/>
                <a:gd name="connsiteY0" fmla="*/ 216 h 112339"/>
                <a:gd name="connsiteX1" fmla="*/ 10636 w 104298"/>
                <a:gd name="connsiteY1" fmla="*/ 108166 h 112339"/>
                <a:gd name="connsiteX2" fmla="*/ 9048 w 104298"/>
                <a:gd name="connsiteY2" fmla="*/ 81179 h 112339"/>
                <a:gd name="connsiteX3" fmla="*/ 104298 w 104298"/>
                <a:gd name="connsiteY3" fmla="*/ 216 h 11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98" h="112339">
                  <a:moveTo>
                    <a:pt x="104298" y="216"/>
                  </a:moveTo>
                  <a:cubicBezTo>
                    <a:pt x="104563" y="4714"/>
                    <a:pt x="26511" y="94672"/>
                    <a:pt x="10636" y="108166"/>
                  </a:cubicBezTo>
                  <a:cubicBezTo>
                    <a:pt x="-5239" y="121660"/>
                    <a:pt x="-1271" y="99700"/>
                    <a:pt x="9048" y="81179"/>
                  </a:cubicBezTo>
                  <a:cubicBezTo>
                    <a:pt x="19367" y="62658"/>
                    <a:pt x="104033" y="-4282"/>
                    <a:pt x="104298" y="2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C4990CAF-7326-44E5-B96A-417480C0836A}"/>
                </a:ext>
              </a:extLst>
            </p:cNvPr>
            <p:cNvSpPr/>
            <p:nvPr/>
          </p:nvSpPr>
          <p:spPr>
            <a:xfrm>
              <a:off x="4475016" y="5119007"/>
              <a:ext cx="134738" cy="61687"/>
            </a:xfrm>
            <a:custGeom>
              <a:avLst/>
              <a:gdLst>
                <a:gd name="connsiteX0" fmla="*/ 147 w 134738"/>
                <a:gd name="connsiteY0" fmla="*/ 681 h 61687"/>
                <a:gd name="connsiteX1" fmla="*/ 128734 w 134738"/>
                <a:gd name="connsiteY1" fmla="*/ 61006 h 61687"/>
                <a:gd name="connsiteX2" fmla="*/ 103334 w 134738"/>
                <a:gd name="connsiteY2" fmla="*/ 30843 h 61687"/>
                <a:gd name="connsiteX3" fmla="*/ 147 w 134738"/>
                <a:gd name="connsiteY3" fmla="*/ 681 h 6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38" h="61687">
                  <a:moveTo>
                    <a:pt x="147" y="681"/>
                  </a:moveTo>
                  <a:cubicBezTo>
                    <a:pt x="4380" y="5708"/>
                    <a:pt x="111536" y="55979"/>
                    <a:pt x="128734" y="61006"/>
                  </a:cubicBezTo>
                  <a:cubicBezTo>
                    <a:pt x="145932" y="66033"/>
                    <a:pt x="122649" y="41956"/>
                    <a:pt x="103334" y="30843"/>
                  </a:cubicBezTo>
                  <a:cubicBezTo>
                    <a:pt x="84020" y="19731"/>
                    <a:pt x="-4086" y="-4346"/>
                    <a:pt x="147" y="6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EBB4848F-1B74-4EBD-875D-FBC8C81E9C7F}"/>
                </a:ext>
              </a:extLst>
            </p:cNvPr>
            <p:cNvSpPr/>
            <p:nvPr/>
          </p:nvSpPr>
          <p:spPr>
            <a:xfrm>
              <a:off x="4473312" y="5129182"/>
              <a:ext cx="85178" cy="149263"/>
            </a:xfrm>
            <a:custGeom>
              <a:avLst/>
              <a:gdLst>
                <a:gd name="connsiteX0" fmla="*/ 263 w 85178"/>
                <a:gd name="connsiteY0" fmla="*/ 31 h 149263"/>
                <a:gd name="connsiteX1" fmla="*/ 82813 w 85178"/>
                <a:gd name="connsiteY1" fmla="*/ 125443 h 149263"/>
                <a:gd name="connsiteX2" fmla="*/ 57413 w 85178"/>
                <a:gd name="connsiteY2" fmla="*/ 138143 h 149263"/>
                <a:gd name="connsiteX3" fmla="*/ 263 w 85178"/>
                <a:gd name="connsiteY3" fmla="*/ 31 h 1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8" h="149263">
                  <a:moveTo>
                    <a:pt x="263" y="31"/>
                  </a:moveTo>
                  <a:cubicBezTo>
                    <a:pt x="4496" y="-2086"/>
                    <a:pt x="73288" y="102424"/>
                    <a:pt x="82813" y="125443"/>
                  </a:cubicBezTo>
                  <a:cubicBezTo>
                    <a:pt x="92338" y="148462"/>
                    <a:pt x="70907" y="158780"/>
                    <a:pt x="57413" y="138143"/>
                  </a:cubicBezTo>
                  <a:cubicBezTo>
                    <a:pt x="43919" y="117506"/>
                    <a:pt x="-3970" y="2148"/>
                    <a:pt x="263" y="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B3F92C8-81EB-4828-8D6C-EF5F2BAE6C78}"/>
                </a:ext>
              </a:extLst>
            </p:cNvPr>
            <p:cNvSpPr/>
            <p:nvPr/>
          </p:nvSpPr>
          <p:spPr>
            <a:xfrm>
              <a:off x="4441737" y="5154596"/>
              <a:ext cx="87432" cy="144551"/>
            </a:xfrm>
            <a:custGeom>
              <a:avLst/>
              <a:gdLst>
                <a:gd name="connsiteX0" fmla="*/ 88 w 87432"/>
                <a:gd name="connsiteY0" fmla="*/ 17 h 144551"/>
                <a:gd name="connsiteX1" fmla="*/ 27076 w 87432"/>
                <a:gd name="connsiteY1" fmla="*/ 104792 h 144551"/>
                <a:gd name="connsiteX2" fmla="*/ 87401 w 87432"/>
                <a:gd name="connsiteY2" fmla="*/ 144479 h 144551"/>
                <a:gd name="connsiteX3" fmla="*/ 35013 w 87432"/>
                <a:gd name="connsiteY3" fmla="*/ 96854 h 144551"/>
                <a:gd name="connsiteX4" fmla="*/ 88 w 87432"/>
                <a:gd name="connsiteY4" fmla="*/ 17 h 14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2" h="144551">
                  <a:moveTo>
                    <a:pt x="88" y="17"/>
                  </a:moveTo>
                  <a:cubicBezTo>
                    <a:pt x="-1235" y="1340"/>
                    <a:pt x="12524" y="80715"/>
                    <a:pt x="27076" y="104792"/>
                  </a:cubicBezTo>
                  <a:cubicBezTo>
                    <a:pt x="41628" y="128869"/>
                    <a:pt x="86078" y="145802"/>
                    <a:pt x="87401" y="144479"/>
                  </a:cubicBezTo>
                  <a:cubicBezTo>
                    <a:pt x="88724" y="143156"/>
                    <a:pt x="48507" y="119343"/>
                    <a:pt x="35013" y="96854"/>
                  </a:cubicBezTo>
                  <a:cubicBezTo>
                    <a:pt x="21519" y="74365"/>
                    <a:pt x="1411" y="-1306"/>
                    <a:pt x="88" y="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0FA8D7A1-02AF-4249-80D7-9DF0BC9CC6EA}"/>
                </a:ext>
              </a:extLst>
            </p:cNvPr>
            <p:cNvSpPr/>
            <p:nvPr/>
          </p:nvSpPr>
          <p:spPr>
            <a:xfrm>
              <a:off x="4059009" y="5115268"/>
              <a:ext cx="242079" cy="74003"/>
            </a:xfrm>
            <a:custGeom>
              <a:avLst/>
              <a:gdLst>
                <a:gd name="connsiteX0" fmla="*/ 8166 w 242079"/>
                <a:gd name="connsiteY0" fmla="*/ 2832 h 74003"/>
                <a:gd name="connsiteX1" fmla="*/ 57379 w 242079"/>
                <a:gd name="connsiteY1" fmla="*/ 12357 h 74003"/>
                <a:gd name="connsiteX2" fmla="*/ 228829 w 242079"/>
                <a:gd name="connsiteY2" fmla="*/ 72682 h 74003"/>
                <a:gd name="connsiteX3" fmla="*/ 208191 w 242079"/>
                <a:gd name="connsiteY3" fmla="*/ 48870 h 74003"/>
                <a:gd name="connsiteX4" fmla="*/ 8166 w 242079"/>
                <a:gd name="connsiteY4" fmla="*/ 2832 h 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79" h="74003">
                  <a:moveTo>
                    <a:pt x="8166" y="2832"/>
                  </a:moveTo>
                  <a:cubicBezTo>
                    <a:pt x="-16969" y="-3254"/>
                    <a:pt x="20602" y="715"/>
                    <a:pt x="57379" y="12357"/>
                  </a:cubicBezTo>
                  <a:cubicBezTo>
                    <a:pt x="94156" y="23999"/>
                    <a:pt x="203694" y="66597"/>
                    <a:pt x="228829" y="72682"/>
                  </a:cubicBezTo>
                  <a:cubicBezTo>
                    <a:pt x="253964" y="78768"/>
                    <a:pt x="241264" y="62628"/>
                    <a:pt x="208191" y="48870"/>
                  </a:cubicBezTo>
                  <a:cubicBezTo>
                    <a:pt x="175118" y="35112"/>
                    <a:pt x="33301" y="8918"/>
                    <a:pt x="8166" y="28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75B57790-1446-4CE1-8216-A2CDF2753B64}"/>
                </a:ext>
              </a:extLst>
            </p:cNvPr>
            <p:cNvSpPr/>
            <p:nvPr/>
          </p:nvSpPr>
          <p:spPr>
            <a:xfrm>
              <a:off x="3989073" y="5135037"/>
              <a:ext cx="313495" cy="75676"/>
            </a:xfrm>
            <a:custGeom>
              <a:avLst/>
              <a:gdLst>
                <a:gd name="connsiteX0" fmla="*/ 1902 w 313495"/>
                <a:gd name="connsiteY0" fmla="*/ 27513 h 75676"/>
                <a:gd name="connsiteX1" fmla="*/ 109852 w 313495"/>
                <a:gd name="connsiteY1" fmla="*/ 526 h 75676"/>
                <a:gd name="connsiteX2" fmla="*/ 236852 w 313495"/>
                <a:gd name="connsiteY2" fmla="*/ 54501 h 75676"/>
                <a:gd name="connsiteX3" fmla="*/ 313052 w 313495"/>
                <a:gd name="connsiteY3" fmla="*/ 75138 h 75676"/>
                <a:gd name="connsiteX4" fmla="*/ 203515 w 313495"/>
                <a:gd name="connsiteY4" fmla="*/ 35451 h 75676"/>
                <a:gd name="connsiteX5" fmla="*/ 1902 w 313495"/>
                <a:gd name="connsiteY5" fmla="*/ 27513 h 7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95" h="75676">
                  <a:moveTo>
                    <a:pt x="1902" y="27513"/>
                  </a:moveTo>
                  <a:cubicBezTo>
                    <a:pt x="-13708" y="21692"/>
                    <a:pt x="70694" y="-3972"/>
                    <a:pt x="109852" y="526"/>
                  </a:cubicBezTo>
                  <a:cubicBezTo>
                    <a:pt x="149010" y="5024"/>
                    <a:pt x="202985" y="42066"/>
                    <a:pt x="236852" y="54501"/>
                  </a:cubicBezTo>
                  <a:cubicBezTo>
                    <a:pt x="270719" y="66936"/>
                    <a:pt x="318608" y="78313"/>
                    <a:pt x="313052" y="75138"/>
                  </a:cubicBezTo>
                  <a:cubicBezTo>
                    <a:pt x="307496" y="71963"/>
                    <a:pt x="251404" y="45770"/>
                    <a:pt x="203515" y="35451"/>
                  </a:cubicBezTo>
                  <a:cubicBezTo>
                    <a:pt x="155626" y="25132"/>
                    <a:pt x="17512" y="33334"/>
                    <a:pt x="1902" y="275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F77A0030-647D-4B60-B31C-2C3875B58064}"/>
                </a:ext>
              </a:extLst>
            </p:cNvPr>
            <p:cNvSpPr/>
            <p:nvPr/>
          </p:nvSpPr>
          <p:spPr>
            <a:xfrm>
              <a:off x="4296424" y="5083003"/>
              <a:ext cx="414239" cy="134021"/>
            </a:xfrm>
            <a:custGeom>
              <a:avLst/>
              <a:gdLst>
                <a:gd name="connsiteX0" fmla="*/ 939 w 414239"/>
                <a:gd name="connsiteY0" fmla="*/ 131935 h 134021"/>
                <a:gd name="connsiteX1" fmla="*/ 91426 w 414239"/>
                <a:gd name="connsiteY1" fmla="*/ 8110 h 134021"/>
                <a:gd name="connsiteX2" fmla="*/ 348601 w 414239"/>
                <a:gd name="connsiteY2" fmla="*/ 17635 h 134021"/>
                <a:gd name="connsiteX3" fmla="*/ 412101 w 414239"/>
                <a:gd name="connsiteY3" fmla="*/ 11285 h 134021"/>
                <a:gd name="connsiteX4" fmla="*/ 294626 w 414239"/>
                <a:gd name="connsiteY4" fmla="*/ 172 h 134021"/>
                <a:gd name="connsiteX5" fmla="*/ 78726 w 414239"/>
                <a:gd name="connsiteY5" fmla="*/ 20810 h 134021"/>
                <a:gd name="connsiteX6" fmla="*/ 45389 w 414239"/>
                <a:gd name="connsiteY6" fmla="*/ 82722 h 134021"/>
                <a:gd name="connsiteX7" fmla="*/ 939 w 414239"/>
                <a:gd name="connsiteY7" fmla="*/ 131935 h 1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239" h="134021">
                  <a:moveTo>
                    <a:pt x="939" y="131935"/>
                  </a:moveTo>
                  <a:cubicBezTo>
                    <a:pt x="8612" y="119500"/>
                    <a:pt x="33482" y="27160"/>
                    <a:pt x="91426" y="8110"/>
                  </a:cubicBezTo>
                  <a:cubicBezTo>
                    <a:pt x="149370" y="-10940"/>
                    <a:pt x="295155" y="17106"/>
                    <a:pt x="348601" y="17635"/>
                  </a:cubicBezTo>
                  <a:cubicBezTo>
                    <a:pt x="402047" y="18164"/>
                    <a:pt x="421097" y="14195"/>
                    <a:pt x="412101" y="11285"/>
                  </a:cubicBezTo>
                  <a:cubicBezTo>
                    <a:pt x="403105" y="8375"/>
                    <a:pt x="350188" y="-1415"/>
                    <a:pt x="294626" y="172"/>
                  </a:cubicBezTo>
                  <a:cubicBezTo>
                    <a:pt x="239064" y="1759"/>
                    <a:pt x="120266" y="7052"/>
                    <a:pt x="78726" y="20810"/>
                  </a:cubicBezTo>
                  <a:cubicBezTo>
                    <a:pt x="37187" y="34568"/>
                    <a:pt x="55972" y="67641"/>
                    <a:pt x="45389" y="82722"/>
                  </a:cubicBezTo>
                  <a:cubicBezTo>
                    <a:pt x="34806" y="97803"/>
                    <a:pt x="-6734" y="144370"/>
                    <a:pt x="939" y="1319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7F7224CE-F9F3-4E09-9F79-28FAF9B1E92E}"/>
                </a:ext>
              </a:extLst>
            </p:cNvPr>
            <p:cNvSpPr/>
            <p:nvPr/>
          </p:nvSpPr>
          <p:spPr>
            <a:xfrm>
              <a:off x="3833733" y="5334533"/>
              <a:ext cx="205711" cy="270931"/>
            </a:xfrm>
            <a:custGeom>
              <a:avLst/>
              <a:gdLst>
                <a:gd name="connsiteX0" fmla="*/ 30242 w 205711"/>
                <a:gd name="connsiteY0" fmla="*/ 34392 h 270931"/>
                <a:gd name="connsiteX1" fmla="*/ 169942 w 205711"/>
                <a:gd name="connsiteY1" fmla="*/ 28042 h 270931"/>
                <a:gd name="connsiteX2" fmla="*/ 176292 w 205711"/>
                <a:gd name="connsiteY2" fmla="*/ 178855 h 270931"/>
                <a:gd name="connsiteX3" fmla="*/ 128667 w 205711"/>
                <a:gd name="connsiteY3" fmla="*/ 224892 h 270931"/>
                <a:gd name="connsiteX4" fmla="*/ 88980 w 205711"/>
                <a:gd name="connsiteY4" fmla="*/ 231242 h 270931"/>
                <a:gd name="connsiteX5" fmla="*/ 38180 w 205711"/>
                <a:gd name="connsiteY5" fmla="*/ 270930 h 270931"/>
                <a:gd name="connsiteX6" fmla="*/ 4842 w 205711"/>
                <a:gd name="connsiteY6" fmla="*/ 229655 h 270931"/>
                <a:gd name="connsiteX7" fmla="*/ 1667 w 205711"/>
                <a:gd name="connsiteY7" fmla="*/ 135992 h 270931"/>
                <a:gd name="connsiteX8" fmla="*/ 19130 w 205711"/>
                <a:gd name="connsiteY8" fmla="*/ 242355 h 270931"/>
                <a:gd name="connsiteX9" fmla="*/ 128667 w 205711"/>
                <a:gd name="connsiteY9" fmla="*/ 215367 h 270931"/>
                <a:gd name="connsiteX10" fmla="*/ 171530 w 205711"/>
                <a:gd name="connsiteY10" fmla="*/ 164567 h 270931"/>
                <a:gd name="connsiteX11" fmla="*/ 203280 w 205711"/>
                <a:gd name="connsiteY11" fmla="*/ 72492 h 270931"/>
                <a:gd name="connsiteX12" fmla="*/ 185817 w 205711"/>
                <a:gd name="connsiteY12" fmla="*/ 1055 h 270931"/>
                <a:gd name="connsiteX13" fmla="*/ 30242 w 205711"/>
                <a:gd name="connsiteY13" fmla="*/ 34392 h 27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11" h="270931">
                  <a:moveTo>
                    <a:pt x="30242" y="34392"/>
                  </a:moveTo>
                  <a:cubicBezTo>
                    <a:pt x="27596" y="38890"/>
                    <a:pt x="145600" y="3965"/>
                    <a:pt x="169942" y="28042"/>
                  </a:cubicBezTo>
                  <a:cubicBezTo>
                    <a:pt x="194284" y="52119"/>
                    <a:pt x="183171" y="146047"/>
                    <a:pt x="176292" y="178855"/>
                  </a:cubicBezTo>
                  <a:cubicBezTo>
                    <a:pt x="169413" y="211663"/>
                    <a:pt x="143219" y="216161"/>
                    <a:pt x="128667" y="224892"/>
                  </a:cubicBezTo>
                  <a:cubicBezTo>
                    <a:pt x="114115" y="233623"/>
                    <a:pt x="104061" y="223569"/>
                    <a:pt x="88980" y="231242"/>
                  </a:cubicBezTo>
                  <a:cubicBezTo>
                    <a:pt x="73899" y="238915"/>
                    <a:pt x="52203" y="271194"/>
                    <a:pt x="38180" y="270930"/>
                  </a:cubicBezTo>
                  <a:cubicBezTo>
                    <a:pt x="24157" y="270666"/>
                    <a:pt x="10927" y="252145"/>
                    <a:pt x="4842" y="229655"/>
                  </a:cubicBezTo>
                  <a:cubicBezTo>
                    <a:pt x="-1243" y="207165"/>
                    <a:pt x="-714" y="133875"/>
                    <a:pt x="1667" y="135992"/>
                  </a:cubicBezTo>
                  <a:cubicBezTo>
                    <a:pt x="4048" y="138109"/>
                    <a:pt x="-2037" y="229126"/>
                    <a:pt x="19130" y="242355"/>
                  </a:cubicBezTo>
                  <a:cubicBezTo>
                    <a:pt x="40297" y="255584"/>
                    <a:pt x="103267" y="228332"/>
                    <a:pt x="128667" y="215367"/>
                  </a:cubicBezTo>
                  <a:cubicBezTo>
                    <a:pt x="154067" y="202402"/>
                    <a:pt x="159095" y="188380"/>
                    <a:pt x="171530" y="164567"/>
                  </a:cubicBezTo>
                  <a:cubicBezTo>
                    <a:pt x="183966" y="140755"/>
                    <a:pt x="200899" y="99744"/>
                    <a:pt x="203280" y="72492"/>
                  </a:cubicBezTo>
                  <a:cubicBezTo>
                    <a:pt x="205661" y="45240"/>
                    <a:pt x="212011" y="8728"/>
                    <a:pt x="185817" y="1055"/>
                  </a:cubicBezTo>
                  <a:cubicBezTo>
                    <a:pt x="159623" y="-6618"/>
                    <a:pt x="32888" y="29894"/>
                    <a:pt x="30242" y="343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2090D9FD-77B6-48CD-8308-A8A9936748CD}"/>
                </a:ext>
              </a:extLst>
            </p:cNvPr>
            <p:cNvSpPr/>
            <p:nvPr/>
          </p:nvSpPr>
          <p:spPr>
            <a:xfrm>
              <a:off x="3867988" y="5344999"/>
              <a:ext cx="83543" cy="111366"/>
            </a:xfrm>
            <a:custGeom>
              <a:avLst/>
              <a:gdLst>
                <a:gd name="connsiteX0" fmla="*/ 83300 w 83543"/>
                <a:gd name="connsiteY0" fmla="*/ 114 h 111366"/>
                <a:gd name="connsiteX1" fmla="*/ 19800 w 83543"/>
                <a:gd name="connsiteY1" fmla="*/ 63614 h 111366"/>
                <a:gd name="connsiteX2" fmla="*/ 750 w 83543"/>
                <a:gd name="connsiteY2" fmla="*/ 111239 h 111366"/>
                <a:gd name="connsiteX3" fmla="*/ 40437 w 83543"/>
                <a:gd name="connsiteY3" fmla="*/ 49326 h 111366"/>
                <a:gd name="connsiteX4" fmla="*/ 83300 w 83543"/>
                <a:gd name="connsiteY4" fmla="*/ 114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3" h="111366">
                  <a:moveTo>
                    <a:pt x="83300" y="114"/>
                  </a:moveTo>
                  <a:cubicBezTo>
                    <a:pt x="79860" y="2495"/>
                    <a:pt x="33558" y="45093"/>
                    <a:pt x="19800" y="63614"/>
                  </a:cubicBezTo>
                  <a:cubicBezTo>
                    <a:pt x="6042" y="82135"/>
                    <a:pt x="-2690" y="113620"/>
                    <a:pt x="750" y="111239"/>
                  </a:cubicBezTo>
                  <a:cubicBezTo>
                    <a:pt x="4189" y="108858"/>
                    <a:pt x="28002" y="65466"/>
                    <a:pt x="40437" y="49326"/>
                  </a:cubicBezTo>
                  <a:cubicBezTo>
                    <a:pt x="52872" y="33186"/>
                    <a:pt x="86740" y="-2267"/>
                    <a:pt x="83300" y="1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8B36EEA7-0A6E-4AC0-8119-CFF759FF0E72}"/>
                </a:ext>
              </a:extLst>
            </p:cNvPr>
            <p:cNvSpPr/>
            <p:nvPr/>
          </p:nvSpPr>
          <p:spPr>
            <a:xfrm>
              <a:off x="3829453" y="5363552"/>
              <a:ext cx="55023" cy="135831"/>
            </a:xfrm>
            <a:custGeom>
              <a:avLst/>
              <a:gdLst>
                <a:gd name="connsiteX0" fmla="*/ 53572 w 55023"/>
                <a:gd name="connsiteY0" fmla="*/ 611 h 135831"/>
                <a:gd name="connsiteX1" fmla="*/ 1185 w 55023"/>
                <a:gd name="connsiteY1" fmla="*/ 106973 h 135831"/>
                <a:gd name="connsiteX2" fmla="*/ 18647 w 55023"/>
                <a:gd name="connsiteY2" fmla="*/ 133961 h 135831"/>
                <a:gd name="connsiteX3" fmla="*/ 37697 w 55023"/>
                <a:gd name="connsiteY3" fmla="*/ 67286 h 135831"/>
                <a:gd name="connsiteX4" fmla="*/ 53572 w 55023"/>
                <a:gd name="connsiteY4" fmla="*/ 611 h 1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23" h="135831">
                  <a:moveTo>
                    <a:pt x="53572" y="611"/>
                  </a:moveTo>
                  <a:cubicBezTo>
                    <a:pt x="47487" y="7225"/>
                    <a:pt x="7006" y="84748"/>
                    <a:pt x="1185" y="106973"/>
                  </a:cubicBezTo>
                  <a:cubicBezTo>
                    <a:pt x="-4636" y="129198"/>
                    <a:pt x="12562" y="140575"/>
                    <a:pt x="18647" y="133961"/>
                  </a:cubicBezTo>
                  <a:cubicBezTo>
                    <a:pt x="24732" y="127347"/>
                    <a:pt x="30289" y="91892"/>
                    <a:pt x="37697" y="67286"/>
                  </a:cubicBezTo>
                  <a:cubicBezTo>
                    <a:pt x="45105" y="42680"/>
                    <a:pt x="59657" y="-6003"/>
                    <a:pt x="53572" y="6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C5FED9C5-68E0-4E9A-A26C-E88CCC0A4290}"/>
                </a:ext>
              </a:extLst>
            </p:cNvPr>
            <p:cNvSpPr/>
            <p:nvPr/>
          </p:nvSpPr>
          <p:spPr>
            <a:xfrm>
              <a:off x="3855747" y="5453063"/>
              <a:ext cx="163024" cy="32720"/>
            </a:xfrm>
            <a:custGeom>
              <a:avLst/>
              <a:gdLst>
                <a:gd name="connsiteX0" fmla="*/ 3466 w 163024"/>
                <a:gd name="connsiteY0" fmla="*/ 0 h 32720"/>
                <a:gd name="connsiteX1" fmla="*/ 162216 w 163024"/>
                <a:gd name="connsiteY1" fmla="*/ 30162 h 32720"/>
                <a:gd name="connsiteX2" fmla="*/ 62203 w 163024"/>
                <a:gd name="connsiteY2" fmla="*/ 30162 h 32720"/>
                <a:gd name="connsiteX3" fmla="*/ 3466 w 163024"/>
                <a:gd name="connsiteY3" fmla="*/ 0 h 3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24" h="32720">
                  <a:moveTo>
                    <a:pt x="3466" y="0"/>
                  </a:moveTo>
                  <a:cubicBezTo>
                    <a:pt x="20135" y="0"/>
                    <a:pt x="152427" y="25135"/>
                    <a:pt x="162216" y="30162"/>
                  </a:cubicBezTo>
                  <a:cubicBezTo>
                    <a:pt x="172006" y="35189"/>
                    <a:pt x="90249" y="31485"/>
                    <a:pt x="62203" y="30162"/>
                  </a:cubicBezTo>
                  <a:cubicBezTo>
                    <a:pt x="34157" y="28839"/>
                    <a:pt x="-13203" y="0"/>
                    <a:pt x="346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06E0FA80-6A5C-40F3-9D12-330CE0FBD796}"/>
                </a:ext>
              </a:extLst>
            </p:cNvPr>
            <p:cNvSpPr/>
            <p:nvPr/>
          </p:nvSpPr>
          <p:spPr>
            <a:xfrm>
              <a:off x="3730114" y="5441793"/>
              <a:ext cx="81787" cy="84362"/>
            </a:xfrm>
            <a:custGeom>
              <a:avLst/>
              <a:gdLst>
                <a:gd name="connsiteX0" fmla="*/ 511 w 81787"/>
                <a:gd name="connsiteY0" fmla="*/ 157 h 84362"/>
                <a:gd name="connsiteX1" fmla="*/ 81474 w 81787"/>
                <a:gd name="connsiteY1" fmla="*/ 27145 h 84362"/>
                <a:gd name="connsiteX2" fmla="*/ 29086 w 81787"/>
                <a:gd name="connsiteY2" fmla="*/ 84295 h 84362"/>
                <a:gd name="connsiteX3" fmla="*/ 44961 w 81787"/>
                <a:gd name="connsiteY3" fmla="*/ 38257 h 84362"/>
                <a:gd name="connsiteX4" fmla="*/ 511 w 81787"/>
                <a:gd name="connsiteY4" fmla="*/ 157 h 8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87" h="84362">
                  <a:moveTo>
                    <a:pt x="511" y="157"/>
                  </a:moveTo>
                  <a:cubicBezTo>
                    <a:pt x="6597" y="-1695"/>
                    <a:pt x="76711" y="13122"/>
                    <a:pt x="81474" y="27145"/>
                  </a:cubicBezTo>
                  <a:cubicBezTo>
                    <a:pt x="86237" y="41168"/>
                    <a:pt x="35172" y="82443"/>
                    <a:pt x="29086" y="84295"/>
                  </a:cubicBezTo>
                  <a:cubicBezTo>
                    <a:pt x="23001" y="86147"/>
                    <a:pt x="45225" y="49634"/>
                    <a:pt x="44961" y="38257"/>
                  </a:cubicBezTo>
                  <a:cubicBezTo>
                    <a:pt x="44697" y="26880"/>
                    <a:pt x="-5575" y="2009"/>
                    <a:pt x="511" y="1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D76D78E6-2D8A-4CFE-BF67-93531442181A}"/>
                </a:ext>
              </a:extLst>
            </p:cNvPr>
            <p:cNvSpPr/>
            <p:nvPr/>
          </p:nvSpPr>
          <p:spPr>
            <a:xfrm>
              <a:off x="4051175" y="5432324"/>
              <a:ext cx="68563" cy="100220"/>
            </a:xfrm>
            <a:custGeom>
              <a:avLst/>
              <a:gdLst>
                <a:gd name="connsiteX0" fmla="*/ 20763 w 68563"/>
                <a:gd name="connsiteY0" fmla="*/ 101 h 100220"/>
                <a:gd name="connsiteX1" fmla="*/ 68388 w 68563"/>
                <a:gd name="connsiteY1" fmla="*/ 55664 h 100220"/>
                <a:gd name="connsiteX2" fmla="*/ 125 w 68563"/>
                <a:gd name="connsiteY2" fmla="*/ 100114 h 100220"/>
                <a:gd name="connsiteX3" fmla="*/ 50925 w 68563"/>
                <a:gd name="connsiteY3" fmla="*/ 42964 h 100220"/>
                <a:gd name="connsiteX4" fmla="*/ 20763 w 68563"/>
                <a:gd name="connsiteY4" fmla="*/ 101 h 1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3" h="100220">
                  <a:moveTo>
                    <a:pt x="20763" y="101"/>
                  </a:moveTo>
                  <a:cubicBezTo>
                    <a:pt x="23673" y="2218"/>
                    <a:pt x="71828" y="38995"/>
                    <a:pt x="68388" y="55664"/>
                  </a:cubicBezTo>
                  <a:cubicBezTo>
                    <a:pt x="64948" y="72333"/>
                    <a:pt x="3035" y="102231"/>
                    <a:pt x="125" y="100114"/>
                  </a:cubicBezTo>
                  <a:cubicBezTo>
                    <a:pt x="-2785" y="97997"/>
                    <a:pt x="45633" y="56458"/>
                    <a:pt x="50925" y="42964"/>
                  </a:cubicBezTo>
                  <a:cubicBezTo>
                    <a:pt x="56217" y="29470"/>
                    <a:pt x="17853" y="-2016"/>
                    <a:pt x="20763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9C1DE9EF-8E21-48CC-BE95-44940110101B}"/>
                </a:ext>
              </a:extLst>
            </p:cNvPr>
            <p:cNvSpPr/>
            <p:nvPr/>
          </p:nvSpPr>
          <p:spPr>
            <a:xfrm>
              <a:off x="4135529" y="5771020"/>
              <a:ext cx="225768" cy="158583"/>
            </a:xfrm>
            <a:custGeom>
              <a:avLst/>
              <a:gdLst>
                <a:gd name="connsiteX0" fmla="*/ 1496 w 225768"/>
                <a:gd name="connsiteY0" fmla="*/ 158293 h 158583"/>
                <a:gd name="connsiteX1" fmla="*/ 152309 w 225768"/>
                <a:gd name="connsiteY1" fmla="*/ 129718 h 158583"/>
                <a:gd name="connsiteX2" fmla="*/ 225334 w 225768"/>
                <a:gd name="connsiteY2" fmla="*/ 1130 h 158583"/>
                <a:gd name="connsiteX3" fmla="*/ 177709 w 225768"/>
                <a:gd name="connsiteY3" fmla="*/ 70980 h 158583"/>
                <a:gd name="connsiteX4" fmla="*/ 79284 w 225768"/>
                <a:gd name="connsiteY4" fmla="*/ 140830 h 158583"/>
                <a:gd name="connsiteX5" fmla="*/ 1496 w 225768"/>
                <a:gd name="connsiteY5" fmla="*/ 158293 h 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768" h="158583">
                  <a:moveTo>
                    <a:pt x="1496" y="158293"/>
                  </a:moveTo>
                  <a:cubicBezTo>
                    <a:pt x="13667" y="156441"/>
                    <a:pt x="115003" y="155912"/>
                    <a:pt x="152309" y="129718"/>
                  </a:cubicBezTo>
                  <a:cubicBezTo>
                    <a:pt x="189615" y="103524"/>
                    <a:pt x="221101" y="10920"/>
                    <a:pt x="225334" y="1130"/>
                  </a:cubicBezTo>
                  <a:cubicBezTo>
                    <a:pt x="229567" y="-8660"/>
                    <a:pt x="202051" y="47697"/>
                    <a:pt x="177709" y="70980"/>
                  </a:cubicBezTo>
                  <a:cubicBezTo>
                    <a:pt x="153367" y="94263"/>
                    <a:pt x="103890" y="128659"/>
                    <a:pt x="79284" y="140830"/>
                  </a:cubicBezTo>
                  <a:cubicBezTo>
                    <a:pt x="54678" y="153001"/>
                    <a:pt x="-10675" y="160145"/>
                    <a:pt x="1496" y="1582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C622C784-FE5D-45B9-A3B2-D760813AA92D}"/>
                </a:ext>
              </a:extLst>
            </p:cNvPr>
            <p:cNvSpPr/>
            <p:nvPr/>
          </p:nvSpPr>
          <p:spPr>
            <a:xfrm>
              <a:off x="4327038" y="5840514"/>
              <a:ext cx="51835" cy="446102"/>
            </a:xfrm>
            <a:custGeom>
              <a:avLst/>
              <a:gdLst>
                <a:gd name="connsiteX0" fmla="*/ 2075 w 51835"/>
                <a:gd name="connsiteY0" fmla="*/ 6249 h 446102"/>
                <a:gd name="connsiteX1" fmla="*/ 51287 w 51835"/>
                <a:gd name="connsiteY1" fmla="*/ 431699 h 446102"/>
                <a:gd name="connsiteX2" fmla="*/ 27475 w 51835"/>
                <a:gd name="connsiteY2" fmla="*/ 331686 h 446102"/>
                <a:gd name="connsiteX3" fmla="*/ 11600 w 51835"/>
                <a:gd name="connsiteY3" fmla="*/ 187224 h 446102"/>
                <a:gd name="connsiteX4" fmla="*/ 2075 w 51835"/>
                <a:gd name="connsiteY4" fmla="*/ 6249 h 4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35" h="446102">
                  <a:moveTo>
                    <a:pt x="2075" y="6249"/>
                  </a:moveTo>
                  <a:cubicBezTo>
                    <a:pt x="8689" y="46995"/>
                    <a:pt x="47054" y="377460"/>
                    <a:pt x="51287" y="431699"/>
                  </a:cubicBezTo>
                  <a:cubicBezTo>
                    <a:pt x="55520" y="485938"/>
                    <a:pt x="34089" y="372432"/>
                    <a:pt x="27475" y="331686"/>
                  </a:cubicBezTo>
                  <a:cubicBezTo>
                    <a:pt x="20861" y="290940"/>
                    <a:pt x="16892" y="239082"/>
                    <a:pt x="11600" y="187224"/>
                  </a:cubicBezTo>
                  <a:cubicBezTo>
                    <a:pt x="6308" y="135366"/>
                    <a:pt x="-4539" y="-34497"/>
                    <a:pt x="2075" y="62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73752FA7-E24B-4B96-995C-5CA4781349F4}"/>
                </a:ext>
              </a:extLst>
            </p:cNvPr>
            <p:cNvSpPr/>
            <p:nvPr/>
          </p:nvSpPr>
          <p:spPr>
            <a:xfrm>
              <a:off x="4267194" y="5894583"/>
              <a:ext cx="45646" cy="269120"/>
            </a:xfrm>
            <a:custGeom>
              <a:avLst/>
              <a:gdLst>
                <a:gd name="connsiteX0" fmla="*/ 6 w 45646"/>
                <a:gd name="connsiteY0" fmla="*/ 2980 h 269120"/>
                <a:gd name="connsiteX1" fmla="*/ 39694 w 45646"/>
                <a:gd name="connsiteY1" fmla="*/ 266505 h 269120"/>
                <a:gd name="connsiteX2" fmla="*/ 42869 w 45646"/>
                <a:gd name="connsiteY2" fmla="*/ 131567 h 269120"/>
                <a:gd name="connsiteX3" fmla="*/ 6 w 45646"/>
                <a:gd name="connsiteY3" fmla="*/ 2980 h 2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46" h="269120">
                  <a:moveTo>
                    <a:pt x="6" y="2980"/>
                  </a:moveTo>
                  <a:cubicBezTo>
                    <a:pt x="-523" y="25470"/>
                    <a:pt x="32550" y="245074"/>
                    <a:pt x="39694" y="266505"/>
                  </a:cubicBezTo>
                  <a:cubicBezTo>
                    <a:pt x="46838" y="287936"/>
                    <a:pt x="47102" y="171784"/>
                    <a:pt x="42869" y="131567"/>
                  </a:cubicBezTo>
                  <a:cubicBezTo>
                    <a:pt x="38636" y="91350"/>
                    <a:pt x="535" y="-19510"/>
                    <a:pt x="6" y="29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BEB3C317-FE74-4D45-A719-6821A2F26990}"/>
                </a:ext>
              </a:extLst>
            </p:cNvPr>
            <p:cNvSpPr/>
            <p:nvPr/>
          </p:nvSpPr>
          <p:spPr>
            <a:xfrm>
              <a:off x="4330618" y="5811748"/>
              <a:ext cx="122437" cy="371815"/>
            </a:xfrm>
            <a:custGeom>
              <a:avLst/>
              <a:gdLst>
                <a:gd name="connsiteX0" fmla="*/ 82 w 122437"/>
                <a:gd name="connsiteY0" fmla="*/ 90 h 371815"/>
                <a:gd name="connsiteX1" fmla="*/ 119145 w 122437"/>
                <a:gd name="connsiteY1" fmla="*/ 49302 h 371815"/>
                <a:gd name="connsiteX2" fmla="*/ 88982 w 122437"/>
                <a:gd name="connsiteY2" fmla="*/ 289015 h 371815"/>
                <a:gd name="connsiteX3" fmla="*/ 87395 w 122437"/>
                <a:gd name="connsiteY3" fmla="*/ 371565 h 371815"/>
                <a:gd name="connsiteX4" fmla="*/ 98507 w 122437"/>
                <a:gd name="connsiteY4" fmla="*/ 268377 h 371815"/>
                <a:gd name="connsiteX5" fmla="*/ 103270 w 122437"/>
                <a:gd name="connsiteY5" fmla="*/ 82640 h 371815"/>
                <a:gd name="connsiteX6" fmla="*/ 100095 w 122437"/>
                <a:gd name="connsiteY6" fmla="*/ 38190 h 371815"/>
                <a:gd name="connsiteX7" fmla="*/ 82 w 122437"/>
                <a:gd name="connsiteY7" fmla="*/ 90 h 3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37" h="371815">
                  <a:moveTo>
                    <a:pt x="82" y="90"/>
                  </a:moveTo>
                  <a:cubicBezTo>
                    <a:pt x="3257" y="1942"/>
                    <a:pt x="104328" y="1148"/>
                    <a:pt x="119145" y="49302"/>
                  </a:cubicBezTo>
                  <a:cubicBezTo>
                    <a:pt x="133962" y="97456"/>
                    <a:pt x="94274" y="235305"/>
                    <a:pt x="88982" y="289015"/>
                  </a:cubicBezTo>
                  <a:cubicBezTo>
                    <a:pt x="83690" y="342726"/>
                    <a:pt x="85808" y="375005"/>
                    <a:pt x="87395" y="371565"/>
                  </a:cubicBezTo>
                  <a:cubicBezTo>
                    <a:pt x="88983" y="368125"/>
                    <a:pt x="95861" y="316531"/>
                    <a:pt x="98507" y="268377"/>
                  </a:cubicBezTo>
                  <a:cubicBezTo>
                    <a:pt x="101153" y="220223"/>
                    <a:pt x="103005" y="121004"/>
                    <a:pt x="103270" y="82640"/>
                  </a:cubicBezTo>
                  <a:cubicBezTo>
                    <a:pt x="103535" y="44276"/>
                    <a:pt x="113589" y="51155"/>
                    <a:pt x="100095" y="38190"/>
                  </a:cubicBezTo>
                  <a:cubicBezTo>
                    <a:pt x="86601" y="25225"/>
                    <a:pt x="-3093" y="-1762"/>
                    <a:pt x="82" y="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C1A0E8B4-C670-4723-AB19-EE926993DFE3}"/>
                </a:ext>
              </a:extLst>
            </p:cNvPr>
            <p:cNvSpPr/>
            <p:nvPr/>
          </p:nvSpPr>
          <p:spPr>
            <a:xfrm>
              <a:off x="4466538" y="5702925"/>
              <a:ext cx="186556" cy="466637"/>
            </a:xfrm>
            <a:custGeom>
              <a:avLst/>
              <a:gdLst>
                <a:gd name="connsiteX0" fmla="*/ 183250 w 186556"/>
                <a:gd name="connsiteY0" fmla="*/ 10488 h 466637"/>
                <a:gd name="connsiteX1" fmla="*/ 138800 w 186556"/>
                <a:gd name="connsiteY1" fmla="*/ 102563 h 466637"/>
                <a:gd name="connsiteX2" fmla="*/ 76887 w 186556"/>
                <a:gd name="connsiteY2" fmla="*/ 242263 h 466637"/>
                <a:gd name="connsiteX3" fmla="*/ 687 w 186556"/>
                <a:gd name="connsiteY3" fmla="*/ 462925 h 466637"/>
                <a:gd name="connsiteX4" fmla="*/ 46725 w 186556"/>
                <a:gd name="connsiteY4" fmla="*/ 354975 h 466637"/>
                <a:gd name="connsiteX5" fmla="*/ 183250 w 186556"/>
                <a:gd name="connsiteY5" fmla="*/ 10488 h 46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556" h="466637">
                  <a:moveTo>
                    <a:pt x="183250" y="10488"/>
                  </a:moveTo>
                  <a:cubicBezTo>
                    <a:pt x="198596" y="-31581"/>
                    <a:pt x="156527" y="63934"/>
                    <a:pt x="138800" y="102563"/>
                  </a:cubicBezTo>
                  <a:cubicBezTo>
                    <a:pt x="121073" y="141192"/>
                    <a:pt x="99906" y="182203"/>
                    <a:pt x="76887" y="242263"/>
                  </a:cubicBezTo>
                  <a:cubicBezTo>
                    <a:pt x="53868" y="302323"/>
                    <a:pt x="5714" y="444140"/>
                    <a:pt x="687" y="462925"/>
                  </a:cubicBezTo>
                  <a:cubicBezTo>
                    <a:pt x="-4340" y="481710"/>
                    <a:pt x="18944" y="426677"/>
                    <a:pt x="46725" y="354975"/>
                  </a:cubicBezTo>
                  <a:cubicBezTo>
                    <a:pt x="74506" y="283273"/>
                    <a:pt x="167904" y="52557"/>
                    <a:pt x="183250" y="104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73973261-4134-4550-B50A-C179A8A3A4D2}"/>
                </a:ext>
              </a:extLst>
            </p:cNvPr>
            <p:cNvSpPr/>
            <p:nvPr/>
          </p:nvSpPr>
          <p:spPr>
            <a:xfrm>
              <a:off x="4281379" y="6126711"/>
              <a:ext cx="49559" cy="278853"/>
            </a:xfrm>
            <a:custGeom>
              <a:avLst/>
              <a:gdLst>
                <a:gd name="connsiteX0" fmla="*/ 30271 w 49559"/>
                <a:gd name="connsiteY0" fmla="*/ 4214 h 278853"/>
                <a:gd name="connsiteX1" fmla="*/ 17571 w 49559"/>
                <a:gd name="connsiteY1" fmla="*/ 169314 h 278853"/>
                <a:gd name="connsiteX2" fmla="*/ 17571 w 49559"/>
                <a:gd name="connsiteY2" fmla="*/ 207414 h 278853"/>
                <a:gd name="connsiteX3" fmla="*/ 109 w 49559"/>
                <a:gd name="connsiteY3" fmla="*/ 278852 h 278853"/>
                <a:gd name="connsiteX4" fmla="*/ 27096 w 49559"/>
                <a:gd name="connsiteY4" fmla="*/ 209002 h 278853"/>
                <a:gd name="connsiteX5" fmla="*/ 49321 w 49559"/>
                <a:gd name="connsiteY5" fmla="*/ 59777 h 278853"/>
                <a:gd name="connsiteX6" fmla="*/ 30271 w 49559"/>
                <a:gd name="connsiteY6" fmla="*/ 4214 h 27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59" h="278853">
                  <a:moveTo>
                    <a:pt x="30271" y="4214"/>
                  </a:moveTo>
                  <a:cubicBezTo>
                    <a:pt x="24979" y="22470"/>
                    <a:pt x="19688" y="135447"/>
                    <a:pt x="17571" y="169314"/>
                  </a:cubicBezTo>
                  <a:cubicBezTo>
                    <a:pt x="15454" y="203181"/>
                    <a:pt x="20481" y="189158"/>
                    <a:pt x="17571" y="207414"/>
                  </a:cubicBezTo>
                  <a:cubicBezTo>
                    <a:pt x="14661" y="225670"/>
                    <a:pt x="-1479" y="278587"/>
                    <a:pt x="109" y="278852"/>
                  </a:cubicBezTo>
                  <a:cubicBezTo>
                    <a:pt x="1696" y="279117"/>
                    <a:pt x="18894" y="245514"/>
                    <a:pt x="27096" y="209002"/>
                  </a:cubicBezTo>
                  <a:cubicBezTo>
                    <a:pt x="35298" y="172490"/>
                    <a:pt x="46940" y="88352"/>
                    <a:pt x="49321" y="59777"/>
                  </a:cubicBezTo>
                  <a:cubicBezTo>
                    <a:pt x="51702" y="31202"/>
                    <a:pt x="35563" y="-14042"/>
                    <a:pt x="30271" y="42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B1B64F2-ADDD-4DEA-8894-08AB494987C7}"/>
                </a:ext>
              </a:extLst>
            </p:cNvPr>
            <p:cNvSpPr/>
            <p:nvPr/>
          </p:nvSpPr>
          <p:spPr>
            <a:xfrm>
              <a:off x="4219554" y="5924541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BDA5EA4-A65A-48BA-B48A-3A27FA7EA63B}"/>
                </a:ext>
              </a:extLst>
            </p:cNvPr>
            <p:cNvSpPr/>
            <p:nvPr/>
          </p:nvSpPr>
          <p:spPr>
            <a:xfrm>
              <a:off x="4222729" y="5973753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C5462414-7F01-41E5-8D04-B8DC7F2F5055}"/>
                </a:ext>
              </a:extLst>
            </p:cNvPr>
            <p:cNvSpPr/>
            <p:nvPr/>
          </p:nvSpPr>
          <p:spPr>
            <a:xfrm>
              <a:off x="4225904" y="60340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14E16C02-B814-41BC-8145-120C2E8C72C8}"/>
                </a:ext>
              </a:extLst>
            </p:cNvPr>
            <p:cNvSpPr/>
            <p:nvPr/>
          </p:nvSpPr>
          <p:spPr>
            <a:xfrm>
              <a:off x="4232254" y="60848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98DE9CF1-1C75-482F-AC9E-2D716CB0A695}"/>
                </a:ext>
              </a:extLst>
            </p:cNvPr>
            <p:cNvSpPr/>
            <p:nvPr/>
          </p:nvSpPr>
          <p:spPr>
            <a:xfrm>
              <a:off x="4225908" y="5930395"/>
              <a:ext cx="17548" cy="266661"/>
            </a:xfrm>
            <a:custGeom>
              <a:avLst/>
              <a:gdLst>
                <a:gd name="connsiteX0" fmla="*/ 17 w 17548"/>
                <a:gd name="connsiteY0" fmla="*/ 505 h 266661"/>
                <a:gd name="connsiteX1" fmla="*/ 14305 w 17548"/>
                <a:gd name="connsiteY1" fmla="*/ 257680 h 266661"/>
                <a:gd name="connsiteX2" fmla="*/ 17480 w 17548"/>
                <a:gd name="connsiteY2" fmla="*/ 192593 h 266661"/>
                <a:gd name="connsiteX3" fmla="*/ 17 w 17548"/>
                <a:gd name="connsiteY3" fmla="*/ 505 h 2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8" h="266661">
                  <a:moveTo>
                    <a:pt x="17" y="505"/>
                  </a:moveTo>
                  <a:cubicBezTo>
                    <a:pt x="-512" y="11353"/>
                    <a:pt x="11395" y="225665"/>
                    <a:pt x="14305" y="257680"/>
                  </a:cubicBezTo>
                  <a:cubicBezTo>
                    <a:pt x="17215" y="289695"/>
                    <a:pt x="16157" y="228576"/>
                    <a:pt x="17480" y="192593"/>
                  </a:cubicBezTo>
                  <a:cubicBezTo>
                    <a:pt x="18803" y="156610"/>
                    <a:pt x="546" y="-10343"/>
                    <a:pt x="17" y="5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F5283484-66FF-48BC-A5BD-03880CADB707}"/>
                </a:ext>
              </a:extLst>
            </p:cNvPr>
            <p:cNvSpPr/>
            <p:nvPr/>
          </p:nvSpPr>
          <p:spPr>
            <a:xfrm>
              <a:off x="4155149" y="6167050"/>
              <a:ext cx="168163" cy="66804"/>
            </a:xfrm>
            <a:custGeom>
              <a:avLst/>
              <a:gdLst>
                <a:gd name="connsiteX0" fmla="*/ 167614 w 168163"/>
                <a:gd name="connsiteY0" fmla="*/ 388 h 66804"/>
                <a:gd name="connsiteX1" fmla="*/ 4101 w 168163"/>
                <a:gd name="connsiteY1" fmla="*/ 65475 h 66804"/>
                <a:gd name="connsiteX2" fmla="*/ 56489 w 168163"/>
                <a:gd name="connsiteY2" fmla="*/ 40075 h 66804"/>
                <a:gd name="connsiteX3" fmla="*/ 167614 w 168163"/>
                <a:gd name="connsiteY3" fmla="*/ 388 h 6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163" h="66804">
                  <a:moveTo>
                    <a:pt x="167614" y="388"/>
                  </a:moveTo>
                  <a:cubicBezTo>
                    <a:pt x="158883" y="4621"/>
                    <a:pt x="22622" y="58861"/>
                    <a:pt x="4101" y="65475"/>
                  </a:cubicBezTo>
                  <a:cubicBezTo>
                    <a:pt x="-14420" y="72089"/>
                    <a:pt x="34528" y="52510"/>
                    <a:pt x="56489" y="40075"/>
                  </a:cubicBezTo>
                  <a:cubicBezTo>
                    <a:pt x="78449" y="27640"/>
                    <a:pt x="176345" y="-3845"/>
                    <a:pt x="167614" y="3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170CD790-AC58-4F6A-B4E6-D147FE53F773}"/>
                </a:ext>
              </a:extLst>
            </p:cNvPr>
            <p:cNvSpPr/>
            <p:nvPr/>
          </p:nvSpPr>
          <p:spPr>
            <a:xfrm>
              <a:off x="4171820" y="6194396"/>
              <a:ext cx="114157" cy="92562"/>
            </a:xfrm>
            <a:custGeom>
              <a:avLst/>
              <a:gdLst>
                <a:gd name="connsiteX0" fmla="*/ 84268 w 114157"/>
                <a:gd name="connsiteY0" fmla="*/ 29 h 92562"/>
                <a:gd name="connsiteX1" fmla="*/ 92205 w 114157"/>
                <a:gd name="connsiteY1" fmla="*/ 57179 h 92562"/>
                <a:gd name="connsiteX2" fmla="*/ 109668 w 114157"/>
                <a:gd name="connsiteY2" fmla="*/ 90517 h 92562"/>
                <a:gd name="connsiteX3" fmla="*/ 130 w 114157"/>
                <a:gd name="connsiteY3" fmla="*/ 88929 h 92562"/>
                <a:gd name="connsiteX4" fmla="*/ 87443 w 114157"/>
                <a:gd name="connsiteY4" fmla="*/ 88929 h 92562"/>
                <a:gd name="connsiteX5" fmla="*/ 87443 w 114157"/>
                <a:gd name="connsiteY5" fmla="*/ 65117 h 92562"/>
                <a:gd name="connsiteX6" fmla="*/ 84268 w 114157"/>
                <a:gd name="connsiteY6" fmla="*/ 29 h 9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57" h="92562">
                  <a:moveTo>
                    <a:pt x="84268" y="29"/>
                  </a:moveTo>
                  <a:cubicBezTo>
                    <a:pt x="85062" y="-1294"/>
                    <a:pt x="87972" y="42098"/>
                    <a:pt x="92205" y="57179"/>
                  </a:cubicBezTo>
                  <a:cubicBezTo>
                    <a:pt x="96438" y="72260"/>
                    <a:pt x="125014" y="85225"/>
                    <a:pt x="109668" y="90517"/>
                  </a:cubicBezTo>
                  <a:cubicBezTo>
                    <a:pt x="94322" y="95809"/>
                    <a:pt x="3834" y="89194"/>
                    <a:pt x="130" y="88929"/>
                  </a:cubicBezTo>
                  <a:cubicBezTo>
                    <a:pt x="-3574" y="88664"/>
                    <a:pt x="72891" y="92898"/>
                    <a:pt x="87443" y="88929"/>
                  </a:cubicBezTo>
                  <a:cubicBezTo>
                    <a:pt x="101995" y="84960"/>
                    <a:pt x="90089" y="76494"/>
                    <a:pt x="87443" y="65117"/>
                  </a:cubicBezTo>
                  <a:cubicBezTo>
                    <a:pt x="84797" y="53740"/>
                    <a:pt x="83474" y="1352"/>
                    <a:pt x="84268" y="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23703A42-14AD-4D81-AB4C-6D0AFAD601FB}"/>
                </a:ext>
              </a:extLst>
            </p:cNvPr>
            <p:cNvSpPr/>
            <p:nvPr/>
          </p:nvSpPr>
          <p:spPr>
            <a:xfrm>
              <a:off x="4189140" y="5930398"/>
              <a:ext cx="32499" cy="262246"/>
            </a:xfrm>
            <a:custGeom>
              <a:avLst/>
              <a:gdLst>
                <a:gd name="connsiteX0" fmla="*/ 273 w 32499"/>
                <a:gd name="connsiteY0" fmla="*/ 502 h 262246"/>
                <a:gd name="connsiteX1" fmla="*/ 32023 w 32499"/>
                <a:gd name="connsiteY1" fmla="*/ 252915 h 262246"/>
                <a:gd name="connsiteX2" fmla="*/ 17735 w 32499"/>
                <a:gd name="connsiteY2" fmla="*/ 189415 h 262246"/>
                <a:gd name="connsiteX3" fmla="*/ 273 w 32499"/>
                <a:gd name="connsiteY3" fmla="*/ 502 h 26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99" h="262246">
                  <a:moveTo>
                    <a:pt x="273" y="502"/>
                  </a:moveTo>
                  <a:cubicBezTo>
                    <a:pt x="2654" y="11085"/>
                    <a:pt x="29113" y="221430"/>
                    <a:pt x="32023" y="252915"/>
                  </a:cubicBezTo>
                  <a:cubicBezTo>
                    <a:pt x="34933" y="284400"/>
                    <a:pt x="23820" y="229367"/>
                    <a:pt x="17735" y="189415"/>
                  </a:cubicBezTo>
                  <a:cubicBezTo>
                    <a:pt x="11650" y="149463"/>
                    <a:pt x="-2108" y="-10081"/>
                    <a:pt x="273" y="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BF4C90EE-9AA8-4525-BAF2-01E73D0CB3C8}"/>
                </a:ext>
              </a:extLst>
            </p:cNvPr>
            <p:cNvSpPr/>
            <p:nvPr/>
          </p:nvSpPr>
          <p:spPr>
            <a:xfrm>
              <a:off x="4371641" y="5276629"/>
              <a:ext cx="132343" cy="167869"/>
            </a:xfrm>
            <a:custGeom>
              <a:avLst/>
              <a:gdLst>
                <a:gd name="connsiteX0" fmla="*/ 334 w 132343"/>
                <a:gd name="connsiteY0" fmla="*/ 221 h 167869"/>
                <a:gd name="connsiteX1" fmla="*/ 24147 w 132343"/>
                <a:gd name="connsiteY1" fmla="*/ 152621 h 167869"/>
                <a:gd name="connsiteX2" fmla="*/ 93997 w 132343"/>
                <a:gd name="connsiteY2" fmla="*/ 152621 h 167869"/>
                <a:gd name="connsiteX3" fmla="*/ 120984 w 132343"/>
                <a:gd name="connsiteY3" fmla="*/ 65309 h 167869"/>
                <a:gd name="connsiteX4" fmla="*/ 132097 w 132343"/>
                <a:gd name="connsiteY4" fmla="*/ 49434 h 167869"/>
                <a:gd name="connsiteX5" fmla="*/ 111459 w 132343"/>
                <a:gd name="connsiteY5" fmla="*/ 139921 h 167869"/>
                <a:gd name="connsiteX6" fmla="*/ 55897 w 132343"/>
                <a:gd name="connsiteY6" fmla="*/ 160559 h 167869"/>
                <a:gd name="connsiteX7" fmla="*/ 38434 w 132343"/>
                <a:gd name="connsiteY7" fmla="*/ 119284 h 167869"/>
                <a:gd name="connsiteX8" fmla="*/ 334 w 132343"/>
                <a:gd name="connsiteY8" fmla="*/ 221 h 1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43" h="167869">
                  <a:moveTo>
                    <a:pt x="334" y="221"/>
                  </a:moveTo>
                  <a:cubicBezTo>
                    <a:pt x="-2047" y="5777"/>
                    <a:pt x="8536" y="127221"/>
                    <a:pt x="24147" y="152621"/>
                  </a:cubicBezTo>
                  <a:cubicBezTo>
                    <a:pt x="39758" y="178021"/>
                    <a:pt x="77858" y="167173"/>
                    <a:pt x="93997" y="152621"/>
                  </a:cubicBezTo>
                  <a:cubicBezTo>
                    <a:pt x="110136" y="138069"/>
                    <a:pt x="114634" y="82507"/>
                    <a:pt x="120984" y="65309"/>
                  </a:cubicBezTo>
                  <a:cubicBezTo>
                    <a:pt x="127334" y="48111"/>
                    <a:pt x="133684" y="36999"/>
                    <a:pt x="132097" y="49434"/>
                  </a:cubicBezTo>
                  <a:cubicBezTo>
                    <a:pt x="130510" y="61869"/>
                    <a:pt x="124159" y="121400"/>
                    <a:pt x="111459" y="139921"/>
                  </a:cubicBezTo>
                  <a:cubicBezTo>
                    <a:pt x="98759" y="158442"/>
                    <a:pt x="68068" y="163999"/>
                    <a:pt x="55897" y="160559"/>
                  </a:cubicBezTo>
                  <a:cubicBezTo>
                    <a:pt x="43726" y="157120"/>
                    <a:pt x="45313" y="143361"/>
                    <a:pt x="38434" y="119284"/>
                  </a:cubicBezTo>
                  <a:cubicBezTo>
                    <a:pt x="31555" y="95207"/>
                    <a:pt x="2715" y="-5335"/>
                    <a:pt x="334" y="2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148714F7-62E0-411B-98A5-3A51D64653B0}"/>
                </a:ext>
              </a:extLst>
            </p:cNvPr>
            <p:cNvSpPr/>
            <p:nvPr/>
          </p:nvSpPr>
          <p:spPr>
            <a:xfrm>
              <a:off x="4422415" y="5297611"/>
              <a:ext cx="46493" cy="136278"/>
            </a:xfrm>
            <a:custGeom>
              <a:avLst/>
              <a:gdLst>
                <a:gd name="connsiteX0" fmla="*/ 46398 w 46493"/>
                <a:gd name="connsiteY0" fmla="*/ 1464 h 136278"/>
                <a:gd name="connsiteX1" fmla="*/ 1948 w 46493"/>
                <a:gd name="connsiteY1" fmla="*/ 134814 h 136278"/>
                <a:gd name="connsiteX2" fmla="*/ 13060 w 46493"/>
                <a:gd name="connsiteY2" fmla="*/ 68139 h 136278"/>
                <a:gd name="connsiteX3" fmla="*/ 46398 w 46493"/>
                <a:gd name="connsiteY3" fmla="*/ 1464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93" h="136278">
                  <a:moveTo>
                    <a:pt x="46398" y="1464"/>
                  </a:moveTo>
                  <a:cubicBezTo>
                    <a:pt x="44546" y="12577"/>
                    <a:pt x="7504" y="123702"/>
                    <a:pt x="1948" y="134814"/>
                  </a:cubicBezTo>
                  <a:cubicBezTo>
                    <a:pt x="-3608" y="145927"/>
                    <a:pt x="3535" y="90893"/>
                    <a:pt x="13060" y="68139"/>
                  </a:cubicBezTo>
                  <a:cubicBezTo>
                    <a:pt x="22585" y="45385"/>
                    <a:pt x="48250" y="-9649"/>
                    <a:pt x="46398" y="14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: 図形 1171">
              <a:extLst>
                <a:ext uri="{FF2B5EF4-FFF2-40B4-BE49-F238E27FC236}">
                  <a16:creationId xmlns:a16="http://schemas.microsoft.com/office/drawing/2014/main" id="{C5E0A4EA-26A2-4B35-BF85-C59F82F6DA57}"/>
                </a:ext>
              </a:extLst>
            </p:cNvPr>
            <p:cNvSpPr/>
            <p:nvPr/>
          </p:nvSpPr>
          <p:spPr>
            <a:xfrm>
              <a:off x="4341313" y="5436065"/>
              <a:ext cx="104208" cy="36066"/>
            </a:xfrm>
            <a:custGeom>
              <a:avLst/>
              <a:gdLst>
                <a:gd name="connsiteX0" fmla="*/ 2087 w 104208"/>
                <a:gd name="connsiteY0" fmla="*/ 36048 h 36066"/>
                <a:gd name="connsiteX1" fmla="*/ 103687 w 104208"/>
                <a:gd name="connsiteY1" fmla="*/ 5885 h 36066"/>
                <a:gd name="connsiteX2" fmla="*/ 40187 w 104208"/>
                <a:gd name="connsiteY2" fmla="*/ 1123 h 36066"/>
                <a:gd name="connsiteX3" fmla="*/ 2087 w 104208"/>
                <a:gd name="connsiteY3" fmla="*/ 36048 h 3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08" h="36066">
                  <a:moveTo>
                    <a:pt x="2087" y="36048"/>
                  </a:moveTo>
                  <a:cubicBezTo>
                    <a:pt x="12670" y="36842"/>
                    <a:pt x="97337" y="11706"/>
                    <a:pt x="103687" y="5885"/>
                  </a:cubicBezTo>
                  <a:cubicBezTo>
                    <a:pt x="110037" y="64"/>
                    <a:pt x="56591" y="-1258"/>
                    <a:pt x="40187" y="1123"/>
                  </a:cubicBezTo>
                  <a:cubicBezTo>
                    <a:pt x="23783" y="3504"/>
                    <a:pt x="-8496" y="35254"/>
                    <a:pt x="2087" y="360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B7DDE84F-6048-4179-95FC-E2A5BB1BA28D}"/>
                </a:ext>
              </a:extLst>
            </p:cNvPr>
            <p:cNvSpPr/>
            <p:nvPr/>
          </p:nvSpPr>
          <p:spPr>
            <a:xfrm>
              <a:off x="4375082" y="5436879"/>
              <a:ext cx="60461" cy="313753"/>
            </a:xfrm>
            <a:custGeom>
              <a:avLst/>
              <a:gdLst>
                <a:gd name="connsiteX0" fmla="*/ 42931 w 60461"/>
                <a:gd name="connsiteY0" fmla="*/ 309 h 313753"/>
                <a:gd name="connsiteX1" fmla="*/ 60393 w 60461"/>
                <a:gd name="connsiteY1" fmla="*/ 117784 h 313753"/>
                <a:gd name="connsiteX2" fmla="*/ 34993 w 60461"/>
                <a:gd name="connsiteY2" fmla="*/ 186046 h 313753"/>
                <a:gd name="connsiteX3" fmla="*/ 68 w 60461"/>
                <a:gd name="connsiteY3" fmla="*/ 313046 h 313753"/>
                <a:gd name="connsiteX4" fmla="*/ 44518 w 60461"/>
                <a:gd name="connsiteY4" fmla="*/ 230496 h 313753"/>
                <a:gd name="connsiteX5" fmla="*/ 57218 w 60461"/>
                <a:gd name="connsiteY5" fmla="*/ 87621 h 313753"/>
                <a:gd name="connsiteX6" fmla="*/ 42931 w 60461"/>
                <a:gd name="connsiteY6" fmla="*/ 309 h 31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61" h="313753">
                  <a:moveTo>
                    <a:pt x="42931" y="309"/>
                  </a:moveTo>
                  <a:cubicBezTo>
                    <a:pt x="43460" y="5336"/>
                    <a:pt x="61716" y="86828"/>
                    <a:pt x="60393" y="117784"/>
                  </a:cubicBezTo>
                  <a:cubicBezTo>
                    <a:pt x="59070" y="148740"/>
                    <a:pt x="45047" y="153502"/>
                    <a:pt x="34993" y="186046"/>
                  </a:cubicBezTo>
                  <a:cubicBezTo>
                    <a:pt x="24939" y="218590"/>
                    <a:pt x="-1519" y="305638"/>
                    <a:pt x="68" y="313046"/>
                  </a:cubicBezTo>
                  <a:cubicBezTo>
                    <a:pt x="1655" y="320454"/>
                    <a:pt x="34993" y="268067"/>
                    <a:pt x="44518" y="230496"/>
                  </a:cubicBezTo>
                  <a:cubicBezTo>
                    <a:pt x="54043" y="192925"/>
                    <a:pt x="56160" y="122546"/>
                    <a:pt x="57218" y="87621"/>
                  </a:cubicBezTo>
                  <a:cubicBezTo>
                    <a:pt x="58276" y="52696"/>
                    <a:pt x="42402" y="-4718"/>
                    <a:pt x="42931" y="3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FF85281C-570A-4533-83F1-A8C6BCC5E61B}"/>
                </a:ext>
              </a:extLst>
            </p:cNvPr>
            <p:cNvSpPr/>
            <p:nvPr/>
          </p:nvSpPr>
          <p:spPr>
            <a:xfrm>
              <a:off x="4459288" y="5311763"/>
              <a:ext cx="104723" cy="368390"/>
            </a:xfrm>
            <a:custGeom>
              <a:avLst/>
              <a:gdLst>
                <a:gd name="connsiteX0" fmla="*/ 96837 w 104723"/>
                <a:gd name="connsiteY0" fmla="*/ 6362 h 368390"/>
                <a:gd name="connsiteX1" fmla="*/ 71437 w 104723"/>
                <a:gd name="connsiteY1" fmla="*/ 204800 h 368390"/>
                <a:gd name="connsiteX2" fmla="*/ 98425 w 104723"/>
                <a:gd name="connsiteY2" fmla="*/ 322275 h 368390"/>
                <a:gd name="connsiteX3" fmla="*/ 101600 w 104723"/>
                <a:gd name="connsiteY3" fmla="*/ 341325 h 368390"/>
                <a:gd name="connsiteX4" fmla="*/ 60325 w 104723"/>
                <a:gd name="connsiteY4" fmla="*/ 368312 h 368390"/>
                <a:gd name="connsiteX5" fmla="*/ 4762 w 104723"/>
                <a:gd name="connsiteY5" fmla="*/ 349262 h 368390"/>
                <a:gd name="connsiteX6" fmla="*/ 87312 w 104723"/>
                <a:gd name="connsiteY6" fmla="*/ 341325 h 368390"/>
                <a:gd name="connsiteX7" fmla="*/ 66675 w 104723"/>
                <a:gd name="connsiteY7" fmla="*/ 290525 h 368390"/>
                <a:gd name="connsiteX8" fmla="*/ 0 w 104723"/>
                <a:gd name="connsiteY8" fmla="*/ 277825 h 368390"/>
                <a:gd name="connsiteX9" fmla="*/ 66675 w 104723"/>
                <a:gd name="connsiteY9" fmla="*/ 242900 h 368390"/>
                <a:gd name="connsiteX10" fmla="*/ 85725 w 104723"/>
                <a:gd name="connsiteY10" fmla="*/ 80975 h 368390"/>
                <a:gd name="connsiteX11" fmla="*/ 58737 w 104723"/>
                <a:gd name="connsiteY11" fmla="*/ 98437 h 368390"/>
                <a:gd name="connsiteX12" fmla="*/ 58737 w 104723"/>
                <a:gd name="connsiteY12" fmla="*/ 52400 h 368390"/>
                <a:gd name="connsiteX13" fmla="*/ 96837 w 104723"/>
                <a:gd name="connsiteY13" fmla="*/ 6362 h 36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23" h="368390">
                  <a:moveTo>
                    <a:pt x="96837" y="6362"/>
                  </a:moveTo>
                  <a:cubicBezTo>
                    <a:pt x="98954" y="31762"/>
                    <a:pt x="71172" y="152148"/>
                    <a:pt x="71437" y="204800"/>
                  </a:cubicBezTo>
                  <a:cubicBezTo>
                    <a:pt x="71702" y="257452"/>
                    <a:pt x="93398" y="299521"/>
                    <a:pt x="98425" y="322275"/>
                  </a:cubicBezTo>
                  <a:cubicBezTo>
                    <a:pt x="103452" y="345029"/>
                    <a:pt x="107950" y="333652"/>
                    <a:pt x="101600" y="341325"/>
                  </a:cubicBezTo>
                  <a:cubicBezTo>
                    <a:pt x="95250" y="348998"/>
                    <a:pt x="76465" y="366989"/>
                    <a:pt x="60325" y="368312"/>
                  </a:cubicBezTo>
                  <a:cubicBezTo>
                    <a:pt x="44185" y="369635"/>
                    <a:pt x="264" y="353760"/>
                    <a:pt x="4762" y="349262"/>
                  </a:cubicBezTo>
                  <a:cubicBezTo>
                    <a:pt x="9260" y="344764"/>
                    <a:pt x="76993" y="351114"/>
                    <a:pt x="87312" y="341325"/>
                  </a:cubicBezTo>
                  <a:cubicBezTo>
                    <a:pt x="97631" y="331536"/>
                    <a:pt x="81227" y="301108"/>
                    <a:pt x="66675" y="290525"/>
                  </a:cubicBezTo>
                  <a:cubicBezTo>
                    <a:pt x="52123" y="279942"/>
                    <a:pt x="0" y="285762"/>
                    <a:pt x="0" y="277825"/>
                  </a:cubicBezTo>
                  <a:cubicBezTo>
                    <a:pt x="0" y="269888"/>
                    <a:pt x="52387" y="275708"/>
                    <a:pt x="66675" y="242900"/>
                  </a:cubicBezTo>
                  <a:cubicBezTo>
                    <a:pt x="80962" y="210092"/>
                    <a:pt x="87048" y="105052"/>
                    <a:pt x="85725" y="80975"/>
                  </a:cubicBezTo>
                  <a:cubicBezTo>
                    <a:pt x="84402" y="56898"/>
                    <a:pt x="63235" y="103200"/>
                    <a:pt x="58737" y="98437"/>
                  </a:cubicBezTo>
                  <a:cubicBezTo>
                    <a:pt x="54239" y="93674"/>
                    <a:pt x="52652" y="65894"/>
                    <a:pt x="58737" y="52400"/>
                  </a:cubicBezTo>
                  <a:cubicBezTo>
                    <a:pt x="64822" y="38906"/>
                    <a:pt x="94720" y="-19038"/>
                    <a:pt x="96837" y="63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: 図形 1174">
              <a:extLst>
                <a:ext uri="{FF2B5EF4-FFF2-40B4-BE49-F238E27FC236}">
                  <a16:creationId xmlns:a16="http://schemas.microsoft.com/office/drawing/2014/main" id="{CFD9045E-6DFC-4A95-B68D-7EE8B4770388}"/>
                </a:ext>
              </a:extLst>
            </p:cNvPr>
            <p:cNvSpPr/>
            <p:nvPr/>
          </p:nvSpPr>
          <p:spPr>
            <a:xfrm>
              <a:off x="4425609" y="5661451"/>
              <a:ext cx="82079" cy="508242"/>
            </a:xfrm>
            <a:custGeom>
              <a:avLst/>
              <a:gdLst>
                <a:gd name="connsiteX0" fmla="*/ 81304 w 82079"/>
                <a:gd name="connsiteY0" fmla="*/ 12274 h 508242"/>
                <a:gd name="connsiteX1" fmla="*/ 341 w 82079"/>
                <a:gd name="connsiteY1" fmla="*/ 505987 h 508242"/>
                <a:gd name="connsiteX2" fmla="*/ 51141 w 82079"/>
                <a:gd name="connsiteY2" fmla="*/ 199599 h 508242"/>
                <a:gd name="connsiteX3" fmla="*/ 22566 w 82079"/>
                <a:gd name="connsiteY3" fmla="*/ 296437 h 508242"/>
                <a:gd name="connsiteX4" fmla="*/ 40029 w 82079"/>
                <a:gd name="connsiteY4" fmla="*/ 161499 h 508242"/>
                <a:gd name="connsiteX5" fmla="*/ 81304 w 82079"/>
                <a:gd name="connsiteY5" fmla="*/ 12274 h 50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079" h="508242">
                  <a:moveTo>
                    <a:pt x="81304" y="12274"/>
                  </a:moveTo>
                  <a:cubicBezTo>
                    <a:pt x="74689" y="69689"/>
                    <a:pt x="5368" y="474766"/>
                    <a:pt x="341" y="505987"/>
                  </a:cubicBezTo>
                  <a:cubicBezTo>
                    <a:pt x="-4686" y="537208"/>
                    <a:pt x="47437" y="234524"/>
                    <a:pt x="51141" y="199599"/>
                  </a:cubicBezTo>
                  <a:cubicBezTo>
                    <a:pt x="54845" y="164674"/>
                    <a:pt x="24418" y="302787"/>
                    <a:pt x="22566" y="296437"/>
                  </a:cubicBezTo>
                  <a:cubicBezTo>
                    <a:pt x="20714" y="290087"/>
                    <a:pt x="29710" y="208066"/>
                    <a:pt x="40029" y="161499"/>
                  </a:cubicBezTo>
                  <a:cubicBezTo>
                    <a:pt x="50348" y="114932"/>
                    <a:pt x="87919" y="-45141"/>
                    <a:pt x="81304" y="122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: 図形 1175">
              <a:extLst>
                <a:ext uri="{FF2B5EF4-FFF2-40B4-BE49-F238E27FC236}">
                  <a16:creationId xmlns:a16="http://schemas.microsoft.com/office/drawing/2014/main" id="{F376407D-0A36-47E9-A016-4A3B25BAF077}"/>
                </a:ext>
              </a:extLst>
            </p:cNvPr>
            <p:cNvSpPr/>
            <p:nvPr/>
          </p:nvSpPr>
          <p:spPr>
            <a:xfrm>
              <a:off x="4424163" y="5664200"/>
              <a:ext cx="56184" cy="208128"/>
            </a:xfrm>
            <a:custGeom>
              <a:avLst/>
              <a:gdLst>
                <a:gd name="connsiteX0" fmla="*/ 55762 w 56184"/>
                <a:gd name="connsiteY0" fmla="*/ 0 h 208128"/>
                <a:gd name="connsiteX1" fmla="*/ 200 w 56184"/>
                <a:gd name="connsiteY1" fmla="*/ 136525 h 208128"/>
                <a:gd name="connsiteX2" fmla="*/ 36712 w 56184"/>
                <a:gd name="connsiteY2" fmla="*/ 207963 h 208128"/>
                <a:gd name="connsiteX3" fmla="*/ 25600 w 56184"/>
                <a:gd name="connsiteY3" fmla="*/ 155575 h 208128"/>
                <a:gd name="connsiteX4" fmla="*/ 25600 w 56184"/>
                <a:gd name="connsiteY4" fmla="*/ 134938 h 208128"/>
                <a:gd name="connsiteX5" fmla="*/ 55762 w 56184"/>
                <a:gd name="connsiteY5" fmla="*/ 0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84" h="208128">
                  <a:moveTo>
                    <a:pt x="55762" y="0"/>
                  </a:moveTo>
                  <a:cubicBezTo>
                    <a:pt x="51529" y="264"/>
                    <a:pt x="3375" y="101864"/>
                    <a:pt x="200" y="136525"/>
                  </a:cubicBezTo>
                  <a:cubicBezTo>
                    <a:pt x="-2975" y="171186"/>
                    <a:pt x="32479" y="204788"/>
                    <a:pt x="36712" y="207963"/>
                  </a:cubicBezTo>
                  <a:cubicBezTo>
                    <a:pt x="40945" y="211138"/>
                    <a:pt x="27452" y="167746"/>
                    <a:pt x="25600" y="155575"/>
                  </a:cubicBezTo>
                  <a:cubicBezTo>
                    <a:pt x="23748" y="143404"/>
                    <a:pt x="20044" y="156634"/>
                    <a:pt x="25600" y="134938"/>
                  </a:cubicBezTo>
                  <a:cubicBezTo>
                    <a:pt x="31156" y="113242"/>
                    <a:pt x="59995" y="-264"/>
                    <a:pt x="5576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B23BA533-1636-4A79-AA35-00C19B770234}"/>
                </a:ext>
              </a:extLst>
            </p:cNvPr>
            <p:cNvSpPr/>
            <p:nvPr/>
          </p:nvSpPr>
          <p:spPr>
            <a:xfrm>
              <a:off x="4502985" y="5689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6A831F99-AEA2-4B52-831F-D23889483C47}"/>
                </a:ext>
              </a:extLst>
            </p:cNvPr>
            <p:cNvSpPr/>
            <p:nvPr/>
          </p:nvSpPr>
          <p:spPr>
            <a:xfrm>
              <a:off x="4487110" y="57275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DFC0B292-A2C9-4D99-AA47-FF1E3C3A9DF1}"/>
                </a:ext>
              </a:extLst>
            </p:cNvPr>
            <p:cNvSpPr/>
            <p:nvPr/>
          </p:nvSpPr>
          <p:spPr>
            <a:xfrm>
              <a:off x="4475998" y="57656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5FD3D2E3-01C0-483D-B390-12A12C5AF115}"/>
                </a:ext>
              </a:extLst>
            </p:cNvPr>
            <p:cNvSpPr/>
            <p:nvPr/>
          </p:nvSpPr>
          <p:spPr>
            <a:xfrm>
              <a:off x="4460123" y="5816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2A85E274-BD10-49C8-A086-D44F1C95F463}"/>
                </a:ext>
              </a:extLst>
            </p:cNvPr>
            <p:cNvSpPr/>
            <p:nvPr/>
          </p:nvSpPr>
          <p:spPr>
            <a:xfrm>
              <a:off x="4444248" y="5875226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BC055AB3-E1D0-4D3A-A555-1FB530F96CC3}"/>
                </a:ext>
              </a:extLst>
            </p:cNvPr>
            <p:cNvSpPr/>
            <p:nvPr/>
          </p:nvSpPr>
          <p:spPr>
            <a:xfrm>
              <a:off x="4426785" y="5927613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C3630735-B7E3-4048-B366-59F05BE9B0E3}"/>
                </a:ext>
              </a:extLst>
            </p:cNvPr>
            <p:cNvSpPr/>
            <p:nvPr/>
          </p:nvSpPr>
          <p:spPr>
            <a:xfrm>
              <a:off x="4412498" y="598000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7E34A0DA-1D36-4D7D-A765-5C97F2ACF993}"/>
                </a:ext>
              </a:extLst>
            </p:cNvPr>
            <p:cNvSpPr/>
            <p:nvPr/>
          </p:nvSpPr>
          <p:spPr>
            <a:xfrm>
              <a:off x="4396623" y="602445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C176EA33-4665-4FD6-A12B-590DDBD6476B}"/>
                </a:ext>
              </a:extLst>
            </p:cNvPr>
            <p:cNvSpPr/>
            <p:nvPr/>
          </p:nvSpPr>
          <p:spPr>
            <a:xfrm>
              <a:off x="3782190" y="5025935"/>
              <a:ext cx="226981" cy="97114"/>
            </a:xfrm>
            <a:custGeom>
              <a:avLst/>
              <a:gdLst>
                <a:gd name="connsiteX0" fmla="*/ 823 w 226981"/>
                <a:gd name="connsiteY0" fmla="*/ 96928 h 97114"/>
                <a:gd name="connsiteX1" fmla="*/ 221485 w 226981"/>
                <a:gd name="connsiteY1" fmla="*/ 3265 h 97114"/>
                <a:gd name="connsiteX2" fmla="*/ 148460 w 226981"/>
                <a:gd name="connsiteY2" fmla="*/ 27078 h 97114"/>
                <a:gd name="connsiteX3" fmla="*/ 823 w 226981"/>
                <a:gd name="connsiteY3" fmla="*/ 96928 h 9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981" h="97114">
                  <a:moveTo>
                    <a:pt x="823" y="96928"/>
                  </a:moveTo>
                  <a:cubicBezTo>
                    <a:pt x="12994" y="92959"/>
                    <a:pt x="196879" y="14907"/>
                    <a:pt x="221485" y="3265"/>
                  </a:cubicBezTo>
                  <a:cubicBezTo>
                    <a:pt x="246091" y="-8377"/>
                    <a:pt x="182062" y="13849"/>
                    <a:pt x="148460" y="27078"/>
                  </a:cubicBezTo>
                  <a:cubicBezTo>
                    <a:pt x="114858" y="40307"/>
                    <a:pt x="-11348" y="100897"/>
                    <a:pt x="823" y="969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5DDBD47F-8C81-4730-AA10-AEBD8E6F8828}"/>
                </a:ext>
              </a:extLst>
            </p:cNvPr>
            <p:cNvSpPr/>
            <p:nvPr/>
          </p:nvSpPr>
          <p:spPr>
            <a:xfrm>
              <a:off x="3669987" y="5095441"/>
              <a:ext cx="92609" cy="102227"/>
            </a:xfrm>
            <a:custGeom>
              <a:avLst/>
              <a:gdLst>
                <a:gd name="connsiteX0" fmla="*/ 60638 w 92609"/>
                <a:gd name="connsiteY0" fmla="*/ 102034 h 102227"/>
                <a:gd name="connsiteX1" fmla="*/ 313 w 92609"/>
                <a:gd name="connsiteY1" fmla="*/ 21072 h 102227"/>
                <a:gd name="connsiteX2" fmla="*/ 92388 w 92609"/>
                <a:gd name="connsiteY2" fmla="*/ 434 h 102227"/>
                <a:gd name="connsiteX3" fmla="*/ 25713 w 92609"/>
                <a:gd name="connsiteY3" fmla="*/ 9959 h 102227"/>
                <a:gd name="connsiteX4" fmla="*/ 13013 w 92609"/>
                <a:gd name="connsiteY4" fmla="*/ 43297 h 102227"/>
                <a:gd name="connsiteX5" fmla="*/ 60638 w 92609"/>
                <a:gd name="connsiteY5" fmla="*/ 102034 h 10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609" h="102227">
                  <a:moveTo>
                    <a:pt x="60638" y="102034"/>
                  </a:moveTo>
                  <a:cubicBezTo>
                    <a:pt x="58521" y="98330"/>
                    <a:pt x="-4979" y="38005"/>
                    <a:pt x="313" y="21072"/>
                  </a:cubicBezTo>
                  <a:cubicBezTo>
                    <a:pt x="5605" y="4139"/>
                    <a:pt x="88155" y="2286"/>
                    <a:pt x="92388" y="434"/>
                  </a:cubicBezTo>
                  <a:cubicBezTo>
                    <a:pt x="96621" y="-1418"/>
                    <a:pt x="38942" y="2815"/>
                    <a:pt x="25713" y="9959"/>
                  </a:cubicBezTo>
                  <a:cubicBezTo>
                    <a:pt x="12484" y="17103"/>
                    <a:pt x="7721" y="31391"/>
                    <a:pt x="13013" y="43297"/>
                  </a:cubicBezTo>
                  <a:cubicBezTo>
                    <a:pt x="18305" y="55203"/>
                    <a:pt x="62755" y="105738"/>
                    <a:pt x="60638" y="1020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81D57584-5542-4E71-A9B0-5B7B6650E882}"/>
                </a:ext>
              </a:extLst>
            </p:cNvPr>
            <p:cNvSpPr/>
            <p:nvPr/>
          </p:nvSpPr>
          <p:spPr>
            <a:xfrm>
              <a:off x="3736910" y="5117048"/>
              <a:ext cx="154098" cy="121744"/>
            </a:xfrm>
            <a:custGeom>
              <a:avLst/>
              <a:gdLst>
                <a:gd name="connsiteX0" fmla="*/ 154053 w 154098"/>
                <a:gd name="connsiteY0" fmla="*/ 1052 h 121744"/>
                <a:gd name="connsiteX1" fmla="*/ 52453 w 154098"/>
                <a:gd name="connsiteY1" fmla="*/ 64552 h 121744"/>
                <a:gd name="connsiteX2" fmla="*/ 19115 w 154098"/>
                <a:gd name="connsiteY2" fmla="*/ 83602 h 121744"/>
                <a:gd name="connsiteX3" fmla="*/ 1653 w 154098"/>
                <a:gd name="connsiteY3" fmla="*/ 121702 h 121744"/>
                <a:gd name="connsiteX4" fmla="*/ 3240 w 154098"/>
                <a:gd name="connsiteY4" fmla="*/ 75665 h 121744"/>
                <a:gd name="connsiteX5" fmla="*/ 23878 w 154098"/>
                <a:gd name="connsiteY5" fmla="*/ 50265 h 121744"/>
                <a:gd name="connsiteX6" fmla="*/ 3240 w 154098"/>
                <a:gd name="connsiteY6" fmla="*/ 16927 h 121744"/>
                <a:gd name="connsiteX7" fmla="*/ 3240 w 154098"/>
                <a:gd name="connsiteY7" fmla="*/ 5815 h 121744"/>
                <a:gd name="connsiteX8" fmla="*/ 20703 w 154098"/>
                <a:gd name="connsiteY8" fmla="*/ 5815 h 121744"/>
                <a:gd name="connsiteX9" fmla="*/ 65153 w 154098"/>
                <a:gd name="connsiteY9" fmla="*/ 23277 h 121744"/>
                <a:gd name="connsiteX10" fmla="*/ 154053 w 154098"/>
                <a:gd name="connsiteY10" fmla="*/ 1052 h 1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098" h="121744">
                  <a:moveTo>
                    <a:pt x="154053" y="1052"/>
                  </a:moveTo>
                  <a:cubicBezTo>
                    <a:pt x="151936" y="7931"/>
                    <a:pt x="74943" y="50794"/>
                    <a:pt x="52453" y="64552"/>
                  </a:cubicBezTo>
                  <a:cubicBezTo>
                    <a:pt x="29963" y="78310"/>
                    <a:pt x="27582" y="74077"/>
                    <a:pt x="19115" y="83602"/>
                  </a:cubicBezTo>
                  <a:cubicBezTo>
                    <a:pt x="10648" y="93127"/>
                    <a:pt x="4299" y="123025"/>
                    <a:pt x="1653" y="121702"/>
                  </a:cubicBezTo>
                  <a:cubicBezTo>
                    <a:pt x="-993" y="120379"/>
                    <a:pt x="-464" y="87571"/>
                    <a:pt x="3240" y="75665"/>
                  </a:cubicBezTo>
                  <a:cubicBezTo>
                    <a:pt x="6944" y="63759"/>
                    <a:pt x="23878" y="60055"/>
                    <a:pt x="23878" y="50265"/>
                  </a:cubicBezTo>
                  <a:cubicBezTo>
                    <a:pt x="23878" y="40475"/>
                    <a:pt x="6680" y="24335"/>
                    <a:pt x="3240" y="16927"/>
                  </a:cubicBezTo>
                  <a:cubicBezTo>
                    <a:pt x="-200" y="9519"/>
                    <a:pt x="330" y="7667"/>
                    <a:pt x="3240" y="5815"/>
                  </a:cubicBezTo>
                  <a:cubicBezTo>
                    <a:pt x="6150" y="3963"/>
                    <a:pt x="10384" y="2905"/>
                    <a:pt x="20703" y="5815"/>
                  </a:cubicBezTo>
                  <a:cubicBezTo>
                    <a:pt x="31022" y="8725"/>
                    <a:pt x="46632" y="23277"/>
                    <a:pt x="65153" y="23277"/>
                  </a:cubicBezTo>
                  <a:cubicBezTo>
                    <a:pt x="83674" y="23277"/>
                    <a:pt x="156170" y="-5827"/>
                    <a:pt x="154053" y="105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4D9D20F0-0380-40A7-88EB-B7857535D43F}"/>
                </a:ext>
              </a:extLst>
            </p:cNvPr>
            <p:cNvSpPr/>
            <p:nvPr/>
          </p:nvSpPr>
          <p:spPr>
            <a:xfrm>
              <a:off x="2759710" y="5097368"/>
              <a:ext cx="883682" cy="159144"/>
            </a:xfrm>
            <a:custGeom>
              <a:avLst/>
              <a:gdLst>
                <a:gd name="connsiteX0" fmla="*/ 883603 w 883682"/>
                <a:gd name="connsiteY0" fmla="*/ 6445 h 159144"/>
                <a:gd name="connsiteX1" fmla="*/ 559753 w 883682"/>
                <a:gd name="connsiteY1" fmla="*/ 120745 h 159144"/>
                <a:gd name="connsiteX2" fmla="*/ 318453 w 883682"/>
                <a:gd name="connsiteY2" fmla="*/ 158845 h 159144"/>
                <a:gd name="connsiteX3" fmla="*/ 97790 w 883682"/>
                <a:gd name="connsiteY3" fmla="*/ 135032 h 159144"/>
                <a:gd name="connsiteX4" fmla="*/ 29528 w 883682"/>
                <a:gd name="connsiteY4" fmla="*/ 74707 h 159144"/>
                <a:gd name="connsiteX5" fmla="*/ 953 w 883682"/>
                <a:gd name="connsiteY5" fmla="*/ 23907 h 159144"/>
                <a:gd name="connsiteX6" fmla="*/ 61278 w 883682"/>
                <a:gd name="connsiteY6" fmla="*/ 95 h 159144"/>
                <a:gd name="connsiteX7" fmla="*/ 21590 w 883682"/>
                <a:gd name="connsiteY7" fmla="*/ 31845 h 159144"/>
                <a:gd name="connsiteX8" fmla="*/ 78740 w 883682"/>
                <a:gd name="connsiteY8" fmla="*/ 112807 h 159144"/>
                <a:gd name="connsiteX9" fmla="*/ 299403 w 883682"/>
                <a:gd name="connsiteY9" fmla="*/ 155670 h 159144"/>
                <a:gd name="connsiteX10" fmla="*/ 529590 w 883682"/>
                <a:gd name="connsiteY10" fmla="*/ 111220 h 159144"/>
                <a:gd name="connsiteX11" fmla="*/ 883603 w 883682"/>
                <a:gd name="connsiteY11" fmla="*/ 6445 h 1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3682" h="159144">
                  <a:moveTo>
                    <a:pt x="883603" y="6445"/>
                  </a:moveTo>
                  <a:cubicBezTo>
                    <a:pt x="888630" y="8032"/>
                    <a:pt x="653945" y="95345"/>
                    <a:pt x="559753" y="120745"/>
                  </a:cubicBezTo>
                  <a:cubicBezTo>
                    <a:pt x="465561" y="146145"/>
                    <a:pt x="395447" y="156464"/>
                    <a:pt x="318453" y="158845"/>
                  </a:cubicBezTo>
                  <a:cubicBezTo>
                    <a:pt x="241459" y="161226"/>
                    <a:pt x="145944" y="149055"/>
                    <a:pt x="97790" y="135032"/>
                  </a:cubicBezTo>
                  <a:cubicBezTo>
                    <a:pt x="49636" y="121009"/>
                    <a:pt x="45667" y="93228"/>
                    <a:pt x="29528" y="74707"/>
                  </a:cubicBezTo>
                  <a:cubicBezTo>
                    <a:pt x="13388" y="56186"/>
                    <a:pt x="-4339" y="36342"/>
                    <a:pt x="953" y="23907"/>
                  </a:cubicBezTo>
                  <a:cubicBezTo>
                    <a:pt x="6245" y="11472"/>
                    <a:pt x="57839" y="-1228"/>
                    <a:pt x="61278" y="95"/>
                  </a:cubicBezTo>
                  <a:cubicBezTo>
                    <a:pt x="64717" y="1418"/>
                    <a:pt x="18680" y="13060"/>
                    <a:pt x="21590" y="31845"/>
                  </a:cubicBezTo>
                  <a:cubicBezTo>
                    <a:pt x="24500" y="50630"/>
                    <a:pt x="32438" y="92170"/>
                    <a:pt x="78740" y="112807"/>
                  </a:cubicBezTo>
                  <a:cubicBezTo>
                    <a:pt x="125042" y="133444"/>
                    <a:pt x="224261" y="155935"/>
                    <a:pt x="299403" y="155670"/>
                  </a:cubicBezTo>
                  <a:cubicBezTo>
                    <a:pt x="374545" y="155406"/>
                    <a:pt x="436192" y="136091"/>
                    <a:pt x="529590" y="111220"/>
                  </a:cubicBezTo>
                  <a:cubicBezTo>
                    <a:pt x="622988" y="86349"/>
                    <a:pt x="878576" y="4858"/>
                    <a:pt x="883603" y="64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3DA21EDE-4DB7-4C7E-B086-A247754D926D}"/>
                </a:ext>
              </a:extLst>
            </p:cNvPr>
            <p:cNvSpPr/>
            <p:nvPr/>
          </p:nvSpPr>
          <p:spPr>
            <a:xfrm>
              <a:off x="2813280" y="5091049"/>
              <a:ext cx="430448" cy="146375"/>
            </a:xfrm>
            <a:custGeom>
              <a:avLst/>
              <a:gdLst>
                <a:gd name="connsiteX0" fmla="*/ 2945 w 430448"/>
                <a:gd name="connsiteY0" fmla="*/ 8001 h 146375"/>
                <a:gd name="connsiteX1" fmla="*/ 233133 w 430448"/>
                <a:gd name="connsiteY1" fmla="*/ 52451 h 146375"/>
                <a:gd name="connsiteX2" fmla="*/ 426808 w 430448"/>
                <a:gd name="connsiteY2" fmla="*/ 144526 h 146375"/>
                <a:gd name="connsiteX3" fmla="*/ 349020 w 430448"/>
                <a:gd name="connsiteY3" fmla="*/ 109601 h 146375"/>
                <a:gd name="connsiteX4" fmla="*/ 217258 w 430448"/>
                <a:gd name="connsiteY4" fmla="*/ 55626 h 146375"/>
                <a:gd name="connsiteX5" fmla="*/ 109308 w 430448"/>
                <a:gd name="connsiteY5" fmla="*/ 4826 h 146375"/>
                <a:gd name="connsiteX6" fmla="*/ 2945 w 430448"/>
                <a:gd name="connsiteY6" fmla="*/ 8001 h 1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448" h="146375">
                  <a:moveTo>
                    <a:pt x="2945" y="8001"/>
                  </a:moveTo>
                  <a:cubicBezTo>
                    <a:pt x="23583" y="15939"/>
                    <a:pt x="162489" y="29697"/>
                    <a:pt x="233133" y="52451"/>
                  </a:cubicBezTo>
                  <a:cubicBezTo>
                    <a:pt x="303777" y="75205"/>
                    <a:pt x="407493" y="135001"/>
                    <a:pt x="426808" y="144526"/>
                  </a:cubicBezTo>
                  <a:cubicBezTo>
                    <a:pt x="446123" y="154051"/>
                    <a:pt x="383945" y="124418"/>
                    <a:pt x="349020" y="109601"/>
                  </a:cubicBezTo>
                  <a:cubicBezTo>
                    <a:pt x="314095" y="94784"/>
                    <a:pt x="257210" y="73089"/>
                    <a:pt x="217258" y="55626"/>
                  </a:cubicBezTo>
                  <a:cubicBezTo>
                    <a:pt x="177306" y="38164"/>
                    <a:pt x="142910" y="13293"/>
                    <a:pt x="109308" y="4826"/>
                  </a:cubicBezTo>
                  <a:cubicBezTo>
                    <a:pt x="75706" y="-3641"/>
                    <a:pt x="-17693" y="63"/>
                    <a:pt x="2945" y="80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F11E855F-CFE3-42E8-AFDB-F1A81EEB6CCD}"/>
                </a:ext>
              </a:extLst>
            </p:cNvPr>
            <p:cNvSpPr/>
            <p:nvPr/>
          </p:nvSpPr>
          <p:spPr>
            <a:xfrm>
              <a:off x="2683780" y="5077755"/>
              <a:ext cx="159433" cy="124548"/>
            </a:xfrm>
            <a:custGeom>
              <a:avLst/>
              <a:gdLst>
                <a:gd name="connsiteX0" fmla="*/ 159433 w 159433"/>
                <a:gd name="connsiteY0" fmla="*/ 16533 h 124548"/>
                <a:gd name="connsiteX1" fmla="*/ 61008 w 159433"/>
                <a:gd name="connsiteY1" fmla="*/ 658 h 124548"/>
                <a:gd name="connsiteX2" fmla="*/ 683 w 159433"/>
                <a:gd name="connsiteY2" fmla="*/ 40345 h 124548"/>
                <a:gd name="connsiteX3" fmla="*/ 32433 w 159433"/>
                <a:gd name="connsiteY3" fmla="*/ 92733 h 124548"/>
                <a:gd name="connsiteX4" fmla="*/ 92758 w 159433"/>
                <a:gd name="connsiteY4" fmla="*/ 124483 h 124548"/>
                <a:gd name="connsiteX5" fmla="*/ 48308 w 159433"/>
                <a:gd name="connsiteY5" fmla="*/ 84795 h 124548"/>
                <a:gd name="connsiteX6" fmla="*/ 37195 w 159433"/>
                <a:gd name="connsiteY6" fmla="*/ 62570 h 124548"/>
                <a:gd name="connsiteX7" fmla="*/ 59420 w 159433"/>
                <a:gd name="connsiteY7" fmla="*/ 29233 h 124548"/>
                <a:gd name="connsiteX8" fmla="*/ 159433 w 159433"/>
                <a:gd name="connsiteY8" fmla="*/ 16533 h 12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33" h="124548">
                  <a:moveTo>
                    <a:pt x="159433" y="16533"/>
                  </a:moveTo>
                  <a:cubicBezTo>
                    <a:pt x="159698" y="11771"/>
                    <a:pt x="87466" y="-3311"/>
                    <a:pt x="61008" y="658"/>
                  </a:cubicBezTo>
                  <a:cubicBezTo>
                    <a:pt x="34550" y="4627"/>
                    <a:pt x="5446" y="24999"/>
                    <a:pt x="683" y="40345"/>
                  </a:cubicBezTo>
                  <a:cubicBezTo>
                    <a:pt x="-4080" y="55691"/>
                    <a:pt x="17087" y="78710"/>
                    <a:pt x="32433" y="92733"/>
                  </a:cubicBezTo>
                  <a:cubicBezTo>
                    <a:pt x="47779" y="106756"/>
                    <a:pt x="90112" y="125806"/>
                    <a:pt x="92758" y="124483"/>
                  </a:cubicBezTo>
                  <a:cubicBezTo>
                    <a:pt x="95404" y="123160"/>
                    <a:pt x="57568" y="95114"/>
                    <a:pt x="48308" y="84795"/>
                  </a:cubicBezTo>
                  <a:cubicBezTo>
                    <a:pt x="39048" y="74476"/>
                    <a:pt x="35343" y="71830"/>
                    <a:pt x="37195" y="62570"/>
                  </a:cubicBezTo>
                  <a:cubicBezTo>
                    <a:pt x="39047" y="53310"/>
                    <a:pt x="42222" y="36641"/>
                    <a:pt x="59420" y="29233"/>
                  </a:cubicBezTo>
                  <a:cubicBezTo>
                    <a:pt x="76618" y="21825"/>
                    <a:pt x="159168" y="21295"/>
                    <a:pt x="159433" y="165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1CB95F92-917E-4CC8-B974-B78A90288A46}"/>
                </a:ext>
              </a:extLst>
            </p:cNvPr>
            <p:cNvSpPr/>
            <p:nvPr/>
          </p:nvSpPr>
          <p:spPr>
            <a:xfrm>
              <a:off x="2598422" y="5138425"/>
              <a:ext cx="783160" cy="151679"/>
            </a:xfrm>
            <a:custGeom>
              <a:avLst/>
              <a:gdLst>
                <a:gd name="connsiteX0" fmla="*/ 782953 w 783160"/>
                <a:gd name="connsiteY0" fmla="*/ 62225 h 151679"/>
                <a:gd name="connsiteX1" fmla="*/ 425766 w 783160"/>
                <a:gd name="connsiteY1" fmla="*/ 138425 h 151679"/>
                <a:gd name="connsiteX2" fmla="*/ 274953 w 783160"/>
                <a:gd name="connsiteY2" fmla="*/ 119375 h 151679"/>
                <a:gd name="connsiteX3" fmla="*/ 179703 w 783160"/>
                <a:gd name="connsiteY3" fmla="*/ 100325 h 151679"/>
                <a:gd name="connsiteX4" fmla="*/ 222566 w 783160"/>
                <a:gd name="connsiteY4" fmla="*/ 138425 h 151679"/>
                <a:gd name="connsiteX5" fmla="*/ 143191 w 783160"/>
                <a:gd name="connsiteY5" fmla="*/ 127313 h 151679"/>
                <a:gd name="connsiteX6" fmla="*/ 162241 w 783160"/>
                <a:gd name="connsiteY6" fmla="*/ 97150 h 151679"/>
                <a:gd name="connsiteX7" fmla="*/ 109853 w 783160"/>
                <a:gd name="connsiteY7" fmla="*/ 55875 h 151679"/>
                <a:gd name="connsiteX8" fmla="*/ 51116 w 783160"/>
                <a:gd name="connsiteY8" fmla="*/ 11425 h 151679"/>
                <a:gd name="connsiteX9" fmla="*/ 1903 w 783160"/>
                <a:gd name="connsiteY9" fmla="*/ 1900 h 151679"/>
                <a:gd name="connsiteX10" fmla="*/ 119378 w 783160"/>
                <a:gd name="connsiteY10" fmla="*/ 41588 h 151679"/>
                <a:gd name="connsiteX11" fmla="*/ 203516 w 783160"/>
                <a:gd name="connsiteY11" fmla="*/ 97150 h 151679"/>
                <a:gd name="connsiteX12" fmla="*/ 473391 w 783160"/>
                <a:gd name="connsiteY12" fmla="*/ 151125 h 151679"/>
                <a:gd name="connsiteX13" fmla="*/ 782953 w 783160"/>
                <a:gd name="connsiteY13" fmla="*/ 62225 h 1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160" h="151679">
                  <a:moveTo>
                    <a:pt x="782953" y="62225"/>
                  </a:moveTo>
                  <a:cubicBezTo>
                    <a:pt x="775016" y="60108"/>
                    <a:pt x="510433" y="128900"/>
                    <a:pt x="425766" y="138425"/>
                  </a:cubicBezTo>
                  <a:cubicBezTo>
                    <a:pt x="341099" y="147950"/>
                    <a:pt x="315964" y="125725"/>
                    <a:pt x="274953" y="119375"/>
                  </a:cubicBezTo>
                  <a:cubicBezTo>
                    <a:pt x="233942" y="113025"/>
                    <a:pt x="188434" y="97150"/>
                    <a:pt x="179703" y="100325"/>
                  </a:cubicBezTo>
                  <a:cubicBezTo>
                    <a:pt x="170972" y="103500"/>
                    <a:pt x="228651" y="133927"/>
                    <a:pt x="222566" y="138425"/>
                  </a:cubicBezTo>
                  <a:cubicBezTo>
                    <a:pt x="216481" y="142923"/>
                    <a:pt x="153245" y="134192"/>
                    <a:pt x="143191" y="127313"/>
                  </a:cubicBezTo>
                  <a:cubicBezTo>
                    <a:pt x="133137" y="120434"/>
                    <a:pt x="167797" y="109056"/>
                    <a:pt x="162241" y="97150"/>
                  </a:cubicBezTo>
                  <a:cubicBezTo>
                    <a:pt x="156685" y="85244"/>
                    <a:pt x="109853" y="55875"/>
                    <a:pt x="109853" y="55875"/>
                  </a:cubicBezTo>
                  <a:cubicBezTo>
                    <a:pt x="91332" y="41588"/>
                    <a:pt x="69108" y="20421"/>
                    <a:pt x="51116" y="11425"/>
                  </a:cubicBezTo>
                  <a:cubicBezTo>
                    <a:pt x="33124" y="2429"/>
                    <a:pt x="-9474" y="-3127"/>
                    <a:pt x="1903" y="1900"/>
                  </a:cubicBezTo>
                  <a:cubicBezTo>
                    <a:pt x="13280" y="6927"/>
                    <a:pt x="85776" y="25713"/>
                    <a:pt x="119378" y="41588"/>
                  </a:cubicBezTo>
                  <a:cubicBezTo>
                    <a:pt x="152980" y="57463"/>
                    <a:pt x="144514" y="78894"/>
                    <a:pt x="203516" y="97150"/>
                  </a:cubicBezTo>
                  <a:cubicBezTo>
                    <a:pt x="262518" y="115406"/>
                    <a:pt x="377347" y="156946"/>
                    <a:pt x="473391" y="151125"/>
                  </a:cubicBezTo>
                  <a:cubicBezTo>
                    <a:pt x="569435" y="145304"/>
                    <a:pt x="790890" y="64342"/>
                    <a:pt x="782953" y="622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907D6E85-B6F3-4317-96A9-A928592A0BBA}"/>
                </a:ext>
              </a:extLst>
            </p:cNvPr>
            <p:cNvSpPr/>
            <p:nvPr/>
          </p:nvSpPr>
          <p:spPr>
            <a:xfrm>
              <a:off x="2820759" y="5121207"/>
              <a:ext cx="811470" cy="226786"/>
            </a:xfrm>
            <a:custGeom>
              <a:avLst/>
              <a:gdLst>
                <a:gd name="connsiteX0" fmla="*/ 229 w 811470"/>
                <a:gd name="connsiteY0" fmla="*/ 158818 h 226786"/>
                <a:gd name="connsiteX1" fmla="*/ 389166 w 811470"/>
                <a:gd name="connsiteY1" fmla="*/ 222318 h 226786"/>
                <a:gd name="connsiteX2" fmla="*/ 517754 w 811470"/>
                <a:gd name="connsiteY2" fmla="*/ 214381 h 226786"/>
                <a:gd name="connsiteX3" fmla="*/ 633641 w 811470"/>
                <a:gd name="connsiteY3" fmla="*/ 157231 h 226786"/>
                <a:gd name="connsiteX4" fmla="*/ 811441 w 811470"/>
                <a:gd name="connsiteY4" fmla="*/ 68 h 226786"/>
                <a:gd name="connsiteX5" fmla="*/ 646341 w 811470"/>
                <a:gd name="connsiteY5" fmla="*/ 138181 h 226786"/>
                <a:gd name="connsiteX6" fmla="*/ 489179 w 811470"/>
                <a:gd name="connsiteY6" fmla="*/ 198506 h 226786"/>
                <a:gd name="connsiteX7" fmla="*/ 335191 w 811470"/>
                <a:gd name="connsiteY7" fmla="*/ 198506 h 226786"/>
                <a:gd name="connsiteX8" fmla="*/ 229 w 811470"/>
                <a:gd name="connsiteY8" fmla="*/ 158818 h 2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1470" h="226786">
                  <a:moveTo>
                    <a:pt x="229" y="158818"/>
                  </a:moveTo>
                  <a:cubicBezTo>
                    <a:pt x="9225" y="162787"/>
                    <a:pt x="302912" y="213058"/>
                    <a:pt x="389166" y="222318"/>
                  </a:cubicBezTo>
                  <a:cubicBezTo>
                    <a:pt x="475420" y="231578"/>
                    <a:pt x="477008" y="225229"/>
                    <a:pt x="517754" y="214381"/>
                  </a:cubicBezTo>
                  <a:cubicBezTo>
                    <a:pt x="558500" y="203533"/>
                    <a:pt x="584693" y="192950"/>
                    <a:pt x="633641" y="157231"/>
                  </a:cubicBezTo>
                  <a:cubicBezTo>
                    <a:pt x="682589" y="121512"/>
                    <a:pt x="809324" y="3243"/>
                    <a:pt x="811441" y="68"/>
                  </a:cubicBezTo>
                  <a:cubicBezTo>
                    <a:pt x="813558" y="-3107"/>
                    <a:pt x="700051" y="105108"/>
                    <a:pt x="646341" y="138181"/>
                  </a:cubicBezTo>
                  <a:cubicBezTo>
                    <a:pt x="592631" y="171254"/>
                    <a:pt x="541037" y="188452"/>
                    <a:pt x="489179" y="198506"/>
                  </a:cubicBezTo>
                  <a:cubicBezTo>
                    <a:pt x="437321" y="208560"/>
                    <a:pt x="420651" y="206179"/>
                    <a:pt x="335191" y="198506"/>
                  </a:cubicBezTo>
                  <a:cubicBezTo>
                    <a:pt x="249731" y="190833"/>
                    <a:pt x="-8767" y="154849"/>
                    <a:pt x="229" y="1588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1C11219B-EBD0-400B-B72E-A8AA4A0D095D}"/>
                </a:ext>
              </a:extLst>
            </p:cNvPr>
            <p:cNvSpPr/>
            <p:nvPr/>
          </p:nvSpPr>
          <p:spPr>
            <a:xfrm>
              <a:off x="3435318" y="5119390"/>
              <a:ext cx="255042" cy="156652"/>
            </a:xfrm>
            <a:custGeom>
              <a:avLst/>
              <a:gdLst>
                <a:gd name="connsiteX0" fmla="*/ 238157 w 255042"/>
                <a:gd name="connsiteY0" fmla="*/ 298 h 156652"/>
                <a:gd name="connsiteX1" fmla="*/ 254032 w 255042"/>
                <a:gd name="connsiteY1" fmla="*/ 73323 h 156652"/>
                <a:gd name="connsiteX2" fmla="*/ 204820 w 255042"/>
                <a:gd name="connsiteY2" fmla="*/ 109835 h 156652"/>
                <a:gd name="connsiteX3" fmla="*/ 134970 w 255042"/>
                <a:gd name="connsiteY3" fmla="*/ 105073 h 156652"/>
                <a:gd name="connsiteX4" fmla="*/ 32 w 255042"/>
                <a:gd name="connsiteY4" fmla="*/ 155873 h 156652"/>
                <a:gd name="connsiteX5" fmla="*/ 147670 w 255042"/>
                <a:gd name="connsiteY5" fmla="*/ 133648 h 156652"/>
                <a:gd name="connsiteX6" fmla="*/ 239745 w 255042"/>
                <a:gd name="connsiteY6" fmla="*/ 103485 h 156652"/>
                <a:gd name="connsiteX7" fmla="*/ 238157 w 255042"/>
                <a:gd name="connsiteY7" fmla="*/ 298 h 15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042" h="156652">
                  <a:moveTo>
                    <a:pt x="238157" y="298"/>
                  </a:moveTo>
                  <a:cubicBezTo>
                    <a:pt x="240538" y="-4729"/>
                    <a:pt x="259588" y="55067"/>
                    <a:pt x="254032" y="73323"/>
                  </a:cubicBezTo>
                  <a:cubicBezTo>
                    <a:pt x="248476" y="91579"/>
                    <a:pt x="224664" y="104543"/>
                    <a:pt x="204820" y="109835"/>
                  </a:cubicBezTo>
                  <a:cubicBezTo>
                    <a:pt x="184976" y="115127"/>
                    <a:pt x="169101" y="97400"/>
                    <a:pt x="134970" y="105073"/>
                  </a:cubicBezTo>
                  <a:cubicBezTo>
                    <a:pt x="100839" y="112746"/>
                    <a:pt x="-2085" y="151111"/>
                    <a:pt x="32" y="155873"/>
                  </a:cubicBezTo>
                  <a:cubicBezTo>
                    <a:pt x="2149" y="160635"/>
                    <a:pt x="107718" y="142379"/>
                    <a:pt x="147670" y="133648"/>
                  </a:cubicBezTo>
                  <a:cubicBezTo>
                    <a:pt x="187622" y="124917"/>
                    <a:pt x="221489" y="128620"/>
                    <a:pt x="239745" y="103485"/>
                  </a:cubicBezTo>
                  <a:cubicBezTo>
                    <a:pt x="258001" y="78350"/>
                    <a:pt x="235776" y="5325"/>
                    <a:pt x="238157" y="29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A6C8EA8F-3D95-4145-9E4D-25F04DBFAF8E}"/>
                </a:ext>
              </a:extLst>
            </p:cNvPr>
            <p:cNvSpPr/>
            <p:nvPr/>
          </p:nvSpPr>
          <p:spPr>
            <a:xfrm>
              <a:off x="3606003" y="5143170"/>
              <a:ext cx="51996" cy="56199"/>
            </a:xfrm>
            <a:custGeom>
              <a:avLst/>
              <a:gdLst>
                <a:gd name="connsiteX0" fmla="*/ 797 w 51996"/>
                <a:gd name="connsiteY0" fmla="*/ 1918 h 56199"/>
                <a:gd name="connsiteX1" fmla="*/ 51597 w 51996"/>
                <a:gd name="connsiteY1" fmla="*/ 16205 h 56199"/>
                <a:gd name="connsiteX2" fmla="*/ 23022 w 51996"/>
                <a:gd name="connsiteY2" fmla="*/ 55893 h 56199"/>
                <a:gd name="connsiteX3" fmla="*/ 797 w 51996"/>
                <a:gd name="connsiteY3" fmla="*/ 1918 h 5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96" h="56199">
                  <a:moveTo>
                    <a:pt x="797" y="1918"/>
                  </a:moveTo>
                  <a:cubicBezTo>
                    <a:pt x="5559" y="-4697"/>
                    <a:pt x="47893" y="7209"/>
                    <a:pt x="51597" y="16205"/>
                  </a:cubicBezTo>
                  <a:cubicBezTo>
                    <a:pt x="55301" y="25201"/>
                    <a:pt x="32282" y="51131"/>
                    <a:pt x="23022" y="55893"/>
                  </a:cubicBezTo>
                  <a:cubicBezTo>
                    <a:pt x="13762" y="60655"/>
                    <a:pt x="-3965" y="8533"/>
                    <a:pt x="797" y="19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: 図形 1194">
              <a:extLst>
                <a:ext uri="{FF2B5EF4-FFF2-40B4-BE49-F238E27FC236}">
                  <a16:creationId xmlns:a16="http://schemas.microsoft.com/office/drawing/2014/main" id="{B279E8AE-B58B-4ABF-8A5F-6AEA365371E5}"/>
                </a:ext>
              </a:extLst>
            </p:cNvPr>
            <p:cNvSpPr/>
            <p:nvPr/>
          </p:nvSpPr>
          <p:spPr>
            <a:xfrm>
              <a:off x="3594090" y="5193456"/>
              <a:ext cx="154031" cy="107700"/>
            </a:xfrm>
            <a:custGeom>
              <a:avLst/>
              <a:gdLst>
                <a:gd name="connsiteX0" fmla="*/ 10 w 154031"/>
                <a:gd name="connsiteY0" fmla="*/ 107207 h 107700"/>
                <a:gd name="connsiteX1" fmla="*/ 101610 w 154031"/>
                <a:gd name="connsiteY1" fmla="*/ 54819 h 107700"/>
                <a:gd name="connsiteX2" fmla="*/ 139710 w 154031"/>
                <a:gd name="connsiteY2" fmla="*/ 42119 h 107700"/>
                <a:gd name="connsiteX3" fmla="*/ 153998 w 154031"/>
                <a:gd name="connsiteY3" fmla="*/ 4019 h 107700"/>
                <a:gd name="connsiteX4" fmla="*/ 142885 w 154031"/>
                <a:gd name="connsiteY4" fmla="*/ 5607 h 107700"/>
                <a:gd name="connsiteX5" fmla="*/ 119073 w 154031"/>
                <a:gd name="connsiteY5" fmla="*/ 43707 h 107700"/>
                <a:gd name="connsiteX6" fmla="*/ 107960 w 154031"/>
                <a:gd name="connsiteY6" fmla="*/ 19894 h 107700"/>
                <a:gd name="connsiteX7" fmla="*/ 10 w 154031"/>
                <a:gd name="connsiteY7" fmla="*/ 107207 h 10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31" h="107700">
                  <a:moveTo>
                    <a:pt x="10" y="107207"/>
                  </a:moveTo>
                  <a:cubicBezTo>
                    <a:pt x="-1048" y="113028"/>
                    <a:pt x="78327" y="65667"/>
                    <a:pt x="101610" y="54819"/>
                  </a:cubicBezTo>
                  <a:cubicBezTo>
                    <a:pt x="124893" y="43971"/>
                    <a:pt x="130979" y="50586"/>
                    <a:pt x="139710" y="42119"/>
                  </a:cubicBezTo>
                  <a:cubicBezTo>
                    <a:pt x="148441" y="33652"/>
                    <a:pt x="153469" y="10104"/>
                    <a:pt x="153998" y="4019"/>
                  </a:cubicBezTo>
                  <a:cubicBezTo>
                    <a:pt x="154527" y="-2066"/>
                    <a:pt x="148706" y="-1008"/>
                    <a:pt x="142885" y="5607"/>
                  </a:cubicBezTo>
                  <a:cubicBezTo>
                    <a:pt x="137064" y="12222"/>
                    <a:pt x="124894" y="41326"/>
                    <a:pt x="119073" y="43707"/>
                  </a:cubicBezTo>
                  <a:cubicBezTo>
                    <a:pt x="113252" y="46088"/>
                    <a:pt x="125952" y="13809"/>
                    <a:pt x="107960" y="19894"/>
                  </a:cubicBezTo>
                  <a:cubicBezTo>
                    <a:pt x="89968" y="25979"/>
                    <a:pt x="1068" y="101386"/>
                    <a:pt x="10" y="107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E479CFC4-E32B-45EB-BD19-9D006C7004A3}"/>
                </a:ext>
              </a:extLst>
            </p:cNvPr>
            <p:cNvSpPr/>
            <p:nvPr/>
          </p:nvSpPr>
          <p:spPr>
            <a:xfrm>
              <a:off x="3267025" y="5248227"/>
              <a:ext cx="371108" cy="155625"/>
            </a:xfrm>
            <a:custGeom>
              <a:avLst/>
              <a:gdLst>
                <a:gd name="connsiteX0" fmla="*/ 50 w 371108"/>
                <a:gd name="connsiteY0" fmla="*/ 107998 h 155625"/>
                <a:gd name="connsiteX1" fmla="*/ 174675 w 371108"/>
                <a:gd name="connsiteY1" fmla="*/ 155623 h 155625"/>
                <a:gd name="connsiteX2" fmla="*/ 249288 w 371108"/>
                <a:gd name="connsiteY2" fmla="*/ 109586 h 155625"/>
                <a:gd name="connsiteX3" fmla="*/ 369938 w 371108"/>
                <a:gd name="connsiteY3" fmla="*/ 1636 h 155625"/>
                <a:gd name="connsiteX4" fmla="*/ 306438 w 371108"/>
                <a:gd name="connsiteY4" fmla="*/ 47673 h 155625"/>
                <a:gd name="connsiteX5" fmla="*/ 238175 w 371108"/>
                <a:gd name="connsiteY5" fmla="*/ 92123 h 155625"/>
                <a:gd name="connsiteX6" fmla="*/ 157213 w 371108"/>
                <a:gd name="connsiteY6" fmla="*/ 117523 h 155625"/>
                <a:gd name="connsiteX7" fmla="*/ 50 w 371108"/>
                <a:gd name="connsiteY7" fmla="*/ 107998 h 1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108" h="155625">
                  <a:moveTo>
                    <a:pt x="50" y="107998"/>
                  </a:moveTo>
                  <a:cubicBezTo>
                    <a:pt x="2960" y="114348"/>
                    <a:pt x="133135" y="155358"/>
                    <a:pt x="174675" y="155623"/>
                  </a:cubicBezTo>
                  <a:cubicBezTo>
                    <a:pt x="216215" y="155888"/>
                    <a:pt x="216744" y="135251"/>
                    <a:pt x="249288" y="109586"/>
                  </a:cubicBezTo>
                  <a:cubicBezTo>
                    <a:pt x="281832" y="83921"/>
                    <a:pt x="360413" y="11955"/>
                    <a:pt x="369938" y="1636"/>
                  </a:cubicBezTo>
                  <a:cubicBezTo>
                    <a:pt x="379463" y="-8683"/>
                    <a:pt x="328399" y="32592"/>
                    <a:pt x="306438" y="47673"/>
                  </a:cubicBezTo>
                  <a:cubicBezTo>
                    <a:pt x="284478" y="62754"/>
                    <a:pt x="263046" y="80481"/>
                    <a:pt x="238175" y="92123"/>
                  </a:cubicBezTo>
                  <a:cubicBezTo>
                    <a:pt x="213304" y="103765"/>
                    <a:pt x="192403" y="113290"/>
                    <a:pt x="157213" y="117523"/>
                  </a:cubicBezTo>
                  <a:cubicBezTo>
                    <a:pt x="122023" y="121756"/>
                    <a:pt x="-2860" y="101648"/>
                    <a:pt x="50" y="10799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6FF8A8AB-A186-41B4-B553-078FC21E4B9A}"/>
                </a:ext>
              </a:extLst>
            </p:cNvPr>
            <p:cNvSpPr/>
            <p:nvPr/>
          </p:nvSpPr>
          <p:spPr>
            <a:xfrm>
              <a:off x="3619480" y="5195823"/>
              <a:ext cx="158845" cy="228946"/>
            </a:xfrm>
            <a:custGeom>
              <a:avLst/>
              <a:gdLst>
                <a:gd name="connsiteX0" fmla="*/ 158770 w 158845"/>
                <a:gd name="connsiteY0" fmla="*/ 65 h 228946"/>
                <a:gd name="connsiteX1" fmla="*/ 111145 w 158845"/>
                <a:gd name="connsiteY1" fmla="*/ 60390 h 228946"/>
                <a:gd name="connsiteX2" fmla="*/ 57170 w 158845"/>
                <a:gd name="connsiteY2" fmla="*/ 77852 h 228946"/>
                <a:gd name="connsiteX3" fmla="*/ 20 w 158845"/>
                <a:gd name="connsiteY3" fmla="*/ 228665 h 228946"/>
                <a:gd name="connsiteX4" fmla="*/ 63520 w 158845"/>
                <a:gd name="connsiteY4" fmla="*/ 114365 h 228946"/>
                <a:gd name="connsiteX5" fmla="*/ 100033 w 158845"/>
                <a:gd name="connsiteY5" fmla="*/ 73090 h 228946"/>
                <a:gd name="connsiteX6" fmla="*/ 158770 w 158845"/>
                <a:gd name="connsiteY6" fmla="*/ 65 h 22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45" h="228946">
                  <a:moveTo>
                    <a:pt x="158770" y="65"/>
                  </a:moveTo>
                  <a:cubicBezTo>
                    <a:pt x="160622" y="-2052"/>
                    <a:pt x="128078" y="47426"/>
                    <a:pt x="111145" y="60390"/>
                  </a:cubicBezTo>
                  <a:cubicBezTo>
                    <a:pt x="94212" y="73355"/>
                    <a:pt x="75691" y="49806"/>
                    <a:pt x="57170" y="77852"/>
                  </a:cubicBezTo>
                  <a:cubicBezTo>
                    <a:pt x="38649" y="105898"/>
                    <a:pt x="-1038" y="222580"/>
                    <a:pt x="20" y="228665"/>
                  </a:cubicBezTo>
                  <a:cubicBezTo>
                    <a:pt x="1078" y="234751"/>
                    <a:pt x="46851" y="140294"/>
                    <a:pt x="63520" y="114365"/>
                  </a:cubicBezTo>
                  <a:cubicBezTo>
                    <a:pt x="80189" y="88436"/>
                    <a:pt x="82571" y="88965"/>
                    <a:pt x="100033" y="73090"/>
                  </a:cubicBezTo>
                  <a:cubicBezTo>
                    <a:pt x="117495" y="57215"/>
                    <a:pt x="156918" y="2182"/>
                    <a:pt x="158770" y="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98FA249-664F-43C2-903B-86E12E9052D5}"/>
                </a:ext>
              </a:extLst>
            </p:cNvPr>
            <p:cNvSpPr/>
            <p:nvPr/>
          </p:nvSpPr>
          <p:spPr>
            <a:xfrm>
              <a:off x="3314194" y="5317309"/>
              <a:ext cx="303078" cy="94546"/>
            </a:xfrm>
            <a:custGeom>
              <a:avLst/>
              <a:gdLst>
                <a:gd name="connsiteX0" fmla="*/ 3681 w 303078"/>
                <a:gd name="connsiteY0" fmla="*/ 62729 h 94546"/>
                <a:gd name="connsiteX1" fmla="*/ 200531 w 303078"/>
                <a:gd name="connsiteY1" fmla="*/ 61141 h 94546"/>
                <a:gd name="connsiteX2" fmla="*/ 273556 w 303078"/>
                <a:gd name="connsiteY2" fmla="*/ 16691 h 94546"/>
                <a:gd name="connsiteX3" fmla="*/ 300544 w 303078"/>
                <a:gd name="connsiteY3" fmla="*/ 816 h 94546"/>
                <a:gd name="connsiteX4" fmla="*/ 278319 w 303078"/>
                <a:gd name="connsiteY4" fmla="*/ 38916 h 94546"/>
                <a:gd name="connsiteX5" fmla="*/ 302131 w 303078"/>
                <a:gd name="connsiteY5" fmla="*/ 61141 h 94546"/>
                <a:gd name="connsiteX6" fmla="*/ 238631 w 303078"/>
                <a:gd name="connsiteY6" fmla="*/ 83366 h 94546"/>
                <a:gd name="connsiteX7" fmla="*/ 86231 w 303078"/>
                <a:gd name="connsiteY7" fmla="*/ 94479 h 94546"/>
                <a:gd name="connsiteX8" fmla="*/ 3681 w 303078"/>
                <a:gd name="connsiteY8" fmla="*/ 62729 h 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078" h="94546">
                  <a:moveTo>
                    <a:pt x="3681" y="62729"/>
                  </a:moveTo>
                  <a:cubicBezTo>
                    <a:pt x="22731" y="57173"/>
                    <a:pt x="155552" y="68814"/>
                    <a:pt x="200531" y="61141"/>
                  </a:cubicBezTo>
                  <a:cubicBezTo>
                    <a:pt x="245510" y="53468"/>
                    <a:pt x="256887" y="26745"/>
                    <a:pt x="273556" y="16691"/>
                  </a:cubicBezTo>
                  <a:cubicBezTo>
                    <a:pt x="290225" y="6637"/>
                    <a:pt x="299750" y="-2888"/>
                    <a:pt x="300544" y="816"/>
                  </a:cubicBezTo>
                  <a:cubicBezTo>
                    <a:pt x="301338" y="4520"/>
                    <a:pt x="278055" y="28862"/>
                    <a:pt x="278319" y="38916"/>
                  </a:cubicBezTo>
                  <a:cubicBezTo>
                    <a:pt x="278583" y="48970"/>
                    <a:pt x="308746" y="53733"/>
                    <a:pt x="302131" y="61141"/>
                  </a:cubicBezTo>
                  <a:cubicBezTo>
                    <a:pt x="295516" y="68549"/>
                    <a:pt x="274614" y="77810"/>
                    <a:pt x="238631" y="83366"/>
                  </a:cubicBezTo>
                  <a:cubicBezTo>
                    <a:pt x="202648" y="88922"/>
                    <a:pt x="128829" y="95273"/>
                    <a:pt x="86231" y="94479"/>
                  </a:cubicBezTo>
                  <a:cubicBezTo>
                    <a:pt x="43633" y="93685"/>
                    <a:pt x="-15369" y="68285"/>
                    <a:pt x="3681" y="627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1D77EEB1-630E-4E1B-8AA1-E21BFDFF552C}"/>
                </a:ext>
              </a:extLst>
            </p:cNvPr>
            <p:cNvSpPr/>
            <p:nvPr/>
          </p:nvSpPr>
          <p:spPr>
            <a:xfrm>
              <a:off x="3563719" y="5307837"/>
              <a:ext cx="109333" cy="45482"/>
            </a:xfrm>
            <a:custGeom>
              <a:avLst/>
              <a:gdLst>
                <a:gd name="connsiteX0" fmla="*/ 219 w 109333"/>
                <a:gd name="connsiteY0" fmla="*/ 7113 h 45482"/>
                <a:gd name="connsiteX1" fmla="*/ 106581 w 109333"/>
                <a:gd name="connsiteY1" fmla="*/ 2351 h 45482"/>
                <a:gd name="connsiteX2" fmla="*/ 78006 w 109333"/>
                <a:gd name="connsiteY2" fmla="*/ 45213 h 45482"/>
                <a:gd name="connsiteX3" fmla="*/ 78006 w 109333"/>
                <a:gd name="connsiteY3" fmla="*/ 19813 h 45482"/>
                <a:gd name="connsiteX4" fmla="*/ 219 w 109333"/>
                <a:gd name="connsiteY4" fmla="*/ 7113 h 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33" h="45482">
                  <a:moveTo>
                    <a:pt x="219" y="7113"/>
                  </a:moveTo>
                  <a:cubicBezTo>
                    <a:pt x="4981" y="4203"/>
                    <a:pt x="93617" y="-3999"/>
                    <a:pt x="106581" y="2351"/>
                  </a:cubicBezTo>
                  <a:cubicBezTo>
                    <a:pt x="119545" y="8701"/>
                    <a:pt x="82768" y="42303"/>
                    <a:pt x="78006" y="45213"/>
                  </a:cubicBezTo>
                  <a:cubicBezTo>
                    <a:pt x="73244" y="48123"/>
                    <a:pt x="86473" y="26692"/>
                    <a:pt x="78006" y="19813"/>
                  </a:cubicBezTo>
                  <a:cubicBezTo>
                    <a:pt x="69539" y="12934"/>
                    <a:pt x="-4543" y="10023"/>
                    <a:pt x="219" y="71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FB441766-2C6B-42FD-A4F5-1F9E816B036B}"/>
                </a:ext>
              </a:extLst>
            </p:cNvPr>
            <p:cNvSpPr/>
            <p:nvPr/>
          </p:nvSpPr>
          <p:spPr>
            <a:xfrm>
              <a:off x="3090846" y="5341921"/>
              <a:ext cx="180179" cy="109793"/>
            </a:xfrm>
            <a:custGeom>
              <a:avLst/>
              <a:gdLst>
                <a:gd name="connsiteX0" fmla="*/ 17 w 180179"/>
                <a:gd name="connsiteY0" fmla="*/ 25417 h 109793"/>
                <a:gd name="connsiteX1" fmla="*/ 69867 w 180179"/>
                <a:gd name="connsiteY1" fmla="*/ 107967 h 109793"/>
                <a:gd name="connsiteX2" fmla="*/ 106379 w 180179"/>
                <a:gd name="connsiteY2" fmla="*/ 80979 h 109793"/>
                <a:gd name="connsiteX3" fmla="*/ 150829 w 180179"/>
                <a:gd name="connsiteY3" fmla="*/ 61929 h 109793"/>
                <a:gd name="connsiteX4" fmla="*/ 174642 w 180179"/>
                <a:gd name="connsiteY4" fmla="*/ 36529 h 109793"/>
                <a:gd name="connsiteX5" fmla="*/ 173054 w 180179"/>
                <a:gd name="connsiteY5" fmla="*/ 17479 h 109793"/>
                <a:gd name="connsiteX6" fmla="*/ 98442 w 180179"/>
                <a:gd name="connsiteY6" fmla="*/ 17 h 109793"/>
                <a:gd name="connsiteX7" fmla="*/ 163529 w 180179"/>
                <a:gd name="connsiteY7" fmla="*/ 20654 h 109793"/>
                <a:gd name="connsiteX8" fmla="*/ 134954 w 180179"/>
                <a:gd name="connsiteY8" fmla="*/ 53992 h 109793"/>
                <a:gd name="connsiteX9" fmla="*/ 63517 w 180179"/>
                <a:gd name="connsiteY9" fmla="*/ 82567 h 109793"/>
                <a:gd name="connsiteX10" fmla="*/ 17 w 180179"/>
                <a:gd name="connsiteY10" fmla="*/ 25417 h 10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179" h="109793">
                  <a:moveTo>
                    <a:pt x="17" y="25417"/>
                  </a:moveTo>
                  <a:cubicBezTo>
                    <a:pt x="1075" y="29650"/>
                    <a:pt x="52140" y="98707"/>
                    <a:pt x="69867" y="107967"/>
                  </a:cubicBezTo>
                  <a:cubicBezTo>
                    <a:pt x="87594" y="117227"/>
                    <a:pt x="92885" y="88652"/>
                    <a:pt x="106379" y="80979"/>
                  </a:cubicBezTo>
                  <a:cubicBezTo>
                    <a:pt x="119873" y="73306"/>
                    <a:pt x="139452" y="69337"/>
                    <a:pt x="150829" y="61929"/>
                  </a:cubicBezTo>
                  <a:cubicBezTo>
                    <a:pt x="162206" y="54521"/>
                    <a:pt x="170938" y="43937"/>
                    <a:pt x="174642" y="36529"/>
                  </a:cubicBezTo>
                  <a:cubicBezTo>
                    <a:pt x="178346" y="29121"/>
                    <a:pt x="185754" y="23564"/>
                    <a:pt x="173054" y="17479"/>
                  </a:cubicBezTo>
                  <a:cubicBezTo>
                    <a:pt x="160354" y="11394"/>
                    <a:pt x="100029" y="-512"/>
                    <a:pt x="98442" y="17"/>
                  </a:cubicBezTo>
                  <a:cubicBezTo>
                    <a:pt x="96855" y="546"/>
                    <a:pt x="157444" y="11658"/>
                    <a:pt x="163529" y="20654"/>
                  </a:cubicBezTo>
                  <a:cubicBezTo>
                    <a:pt x="169614" y="29650"/>
                    <a:pt x="151623" y="43673"/>
                    <a:pt x="134954" y="53992"/>
                  </a:cubicBezTo>
                  <a:cubicBezTo>
                    <a:pt x="118285" y="64311"/>
                    <a:pt x="82038" y="83361"/>
                    <a:pt x="63517" y="82567"/>
                  </a:cubicBezTo>
                  <a:cubicBezTo>
                    <a:pt x="44996" y="81773"/>
                    <a:pt x="-1041" y="21184"/>
                    <a:pt x="17" y="254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497F0493-3E57-429C-AE02-9B321161E10A}"/>
                </a:ext>
              </a:extLst>
            </p:cNvPr>
            <p:cNvSpPr/>
            <p:nvPr/>
          </p:nvSpPr>
          <p:spPr>
            <a:xfrm>
              <a:off x="3160658" y="5356218"/>
              <a:ext cx="149321" cy="100155"/>
            </a:xfrm>
            <a:custGeom>
              <a:avLst/>
              <a:gdLst>
                <a:gd name="connsiteX0" fmla="*/ 98480 w 149321"/>
                <a:gd name="connsiteY0" fmla="*/ 7 h 100155"/>
                <a:gd name="connsiteX1" fmla="*/ 149280 w 149321"/>
                <a:gd name="connsiteY1" fmla="*/ 41282 h 100155"/>
                <a:gd name="connsiteX2" fmla="*/ 106417 w 149321"/>
                <a:gd name="connsiteY2" fmla="*/ 71445 h 100155"/>
                <a:gd name="connsiteX3" fmla="*/ 69905 w 149321"/>
                <a:gd name="connsiteY3" fmla="*/ 98432 h 100155"/>
                <a:gd name="connsiteX4" fmla="*/ 55 w 149321"/>
                <a:gd name="connsiteY4" fmla="*/ 96845 h 100155"/>
                <a:gd name="connsiteX5" fmla="*/ 58792 w 149321"/>
                <a:gd name="connsiteY5" fmla="*/ 92082 h 100155"/>
                <a:gd name="connsiteX6" fmla="*/ 93717 w 149321"/>
                <a:gd name="connsiteY6" fmla="*/ 73032 h 100155"/>
                <a:gd name="connsiteX7" fmla="*/ 133405 w 149321"/>
                <a:gd name="connsiteY7" fmla="*/ 38107 h 100155"/>
                <a:gd name="connsiteX8" fmla="*/ 98480 w 149321"/>
                <a:gd name="connsiteY8" fmla="*/ 7 h 10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321" h="100155">
                  <a:moveTo>
                    <a:pt x="98480" y="7"/>
                  </a:moveTo>
                  <a:cubicBezTo>
                    <a:pt x="101126" y="536"/>
                    <a:pt x="147957" y="29376"/>
                    <a:pt x="149280" y="41282"/>
                  </a:cubicBezTo>
                  <a:cubicBezTo>
                    <a:pt x="150603" y="53188"/>
                    <a:pt x="119646" y="61920"/>
                    <a:pt x="106417" y="71445"/>
                  </a:cubicBezTo>
                  <a:cubicBezTo>
                    <a:pt x="93188" y="80970"/>
                    <a:pt x="87632" y="94199"/>
                    <a:pt x="69905" y="98432"/>
                  </a:cubicBezTo>
                  <a:cubicBezTo>
                    <a:pt x="52178" y="102665"/>
                    <a:pt x="1907" y="97903"/>
                    <a:pt x="55" y="96845"/>
                  </a:cubicBezTo>
                  <a:cubicBezTo>
                    <a:pt x="-1797" y="95787"/>
                    <a:pt x="43182" y="96051"/>
                    <a:pt x="58792" y="92082"/>
                  </a:cubicBezTo>
                  <a:cubicBezTo>
                    <a:pt x="74402" y="88113"/>
                    <a:pt x="81281" y="82028"/>
                    <a:pt x="93717" y="73032"/>
                  </a:cubicBezTo>
                  <a:cubicBezTo>
                    <a:pt x="106153" y="64036"/>
                    <a:pt x="128643" y="47896"/>
                    <a:pt x="133405" y="38107"/>
                  </a:cubicBezTo>
                  <a:cubicBezTo>
                    <a:pt x="138167" y="28318"/>
                    <a:pt x="95834" y="-522"/>
                    <a:pt x="98480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FE6EC7FB-DB18-4DFA-B7E6-AE875128A913}"/>
                </a:ext>
              </a:extLst>
            </p:cNvPr>
            <p:cNvSpPr/>
            <p:nvPr/>
          </p:nvSpPr>
          <p:spPr>
            <a:xfrm>
              <a:off x="3289808" y="5397500"/>
              <a:ext cx="317983" cy="43717"/>
            </a:xfrm>
            <a:custGeom>
              <a:avLst/>
              <a:gdLst>
                <a:gd name="connsiteX0" fmla="*/ 2667 w 317983"/>
                <a:gd name="connsiteY0" fmla="*/ 0 h 43717"/>
                <a:gd name="connsiteX1" fmla="*/ 313817 w 317983"/>
                <a:gd name="connsiteY1" fmla="*/ 39688 h 43717"/>
                <a:gd name="connsiteX2" fmla="*/ 170942 w 317983"/>
                <a:gd name="connsiteY2" fmla="*/ 39688 h 43717"/>
                <a:gd name="connsiteX3" fmla="*/ 2667 w 317983"/>
                <a:gd name="connsiteY3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83" h="43717">
                  <a:moveTo>
                    <a:pt x="2667" y="0"/>
                  </a:moveTo>
                  <a:cubicBezTo>
                    <a:pt x="26479" y="0"/>
                    <a:pt x="285771" y="33073"/>
                    <a:pt x="313817" y="39688"/>
                  </a:cubicBezTo>
                  <a:cubicBezTo>
                    <a:pt x="341863" y="46303"/>
                    <a:pt x="220948" y="43657"/>
                    <a:pt x="170942" y="39688"/>
                  </a:cubicBezTo>
                  <a:cubicBezTo>
                    <a:pt x="120936" y="35719"/>
                    <a:pt x="-21145" y="0"/>
                    <a:pt x="266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26686526-F331-49F4-8088-82A1BD134D25}"/>
                </a:ext>
              </a:extLst>
            </p:cNvPr>
            <p:cNvSpPr/>
            <p:nvPr/>
          </p:nvSpPr>
          <p:spPr>
            <a:xfrm>
              <a:off x="2856348" y="5329238"/>
              <a:ext cx="269028" cy="45664"/>
            </a:xfrm>
            <a:custGeom>
              <a:avLst/>
              <a:gdLst>
                <a:gd name="connsiteX0" fmla="*/ 261502 w 269028"/>
                <a:gd name="connsiteY0" fmla="*/ 0 h 45664"/>
                <a:gd name="connsiteX1" fmla="*/ 4327 w 269028"/>
                <a:gd name="connsiteY1" fmla="*/ 41275 h 45664"/>
                <a:gd name="connsiteX2" fmla="*/ 101165 w 269028"/>
                <a:gd name="connsiteY2" fmla="*/ 42862 h 45664"/>
                <a:gd name="connsiteX3" fmla="*/ 115452 w 269028"/>
                <a:gd name="connsiteY3" fmla="*/ 26987 h 45664"/>
                <a:gd name="connsiteX4" fmla="*/ 142440 w 269028"/>
                <a:gd name="connsiteY4" fmla="*/ 34925 h 45664"/>
                <a:gd name="connsiteX5" fmla="*/ 196415 w 269028"/>
                <a:gd name="connsiteY5" fmla="*/ 41275 h 45664"/>
                <a:gd name="connsiteX6" fmla="*/ 261502 w 269028"/>
                <a:gd name="connsiteY6" fmla="*/ 0 h 4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8" h="45664">
                  <a:moveTo>
                    <a:pt x="261502" y="0"/>
                  </a:moveTo>
                  <a:cubicBezTo>
                    <a:pt x="229487" y="0"/>
                    <a:pt x="31050" y="34131"/>
                    <a:pt x="4327" y="41275"/>
                  </a:cubicBezTo>
                  <a:cubicBezTo>
                    <a:pt x="-22396" y="48419"/>
                    <a:pt x="82644" y="45243"/>
                    <a:pt x="101165" y="42862"/>
                  </a:cubicBezTo>
                  <a:cubicBezTo>
                    <a:pt x="119686" y="40481"/>
                    <a:pt x="108573" y="28310"/>
                    <a:pt x="115452" y="26987"/>
                  </a:cubicBezTo>
                  <a:cubicBezTo>
                    <a:pt x="122331" y="25664"/>
                    <a:pt x="128946" y="32544"/>
                    <a:pt x="142440" y="34925"/>
                  </a:cubicBezTo>
                  <a:cubicBezTo>
                    <a:pt x="155934" y="37306"/>
                    <a:pt x="178688" y="44450"/>
                    <a:pt x="196415" y="41275"/>
                  </a:cubicBezTo>
                  <a:cubicBezTo>
                    <a:pt x="214142" y="38100"/>
                    <a:pt x="293517" y="0"/>
                    <a:pt x="26150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: 図形 1203">
              <a:extLst>
                <a:ext uri="{FF2B5EF4-FFF2-40B4-BE49-F238E27FC236}">
                  <a16:creationId xmlns:a16="http://schemas.microsoft.com/office/drawing/2014/main" id="{7FD29B8C-07D7-4729-8385-D8D949B8C9CE}"/>
                </a:ext>
              </a:extLst>
            </p:cNvPr>
            <p:cNvSpPr/>
            <p:nvPr/>
          </p:nvSpPr>
          <p:spPr>
            <a:xfrm>
              <a:off x="3305091" y="5478287"/>
              <a:ext cx="228082" cy="169325"/>
            </a:xfrm>
            <a:custGeom>
              <a:avLst/>
              <a:gdLst>
                <a:gd name="connsiteX0" fmla="*/ 227097 w 228082"/>
                <a:gd name="connsiteY0" fmla="*/ 3351 h 169325"/>
                <a:gd name="connsiteX1" fmla="*/ 142959 w 228082"/>
                <a:gd name="connsiteY1" fmla="*/ 12876 h 169325"/>
                <a:gd name="connsiteX2" fmla="*/ 79459 w 228082"/>
                <a:gd name="connsiteY2" fmla="*/ 43038 h 169325"/>
                <a:gd name="connsiteX3" fmla="*/ 42947 w 228082"/>
                <a:gd name="connsiteY3" fmla="*/ 157338 h 169325"/>
                <a:gd name="connsiteX4" fmla="*/ 84 w 228082"/>
                <a:gd name="connsiteY4" fmla="*/ 162101 h 169325"/>
                <a:gd name="connsiteX5" fmla="*/ 33422 w 228082"/>
                <a:gd name="connsiteY5" fmla="*/ 124001 h 169325"/>
                <a:gd name="connsiteX6" fmla="*/ 82634 w 228082"/>
                <a:gd name="connsiteY6" fmla="*/ 68438 h 169325"/>
                <a:gd name="connsiteX7" fmla="*/ 227097 w 228082"/>
                <a:gd name="connsiteY7" fmla="*/ 3351 h 16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082" h="169325">
                  <a:moveTo>
                    <a:pt x="227097" y="3351"/>
                  </a:moveTo>
                  <a:cubicBezTo>
                    <a:pt x="237151" y="-5909"/>
                    <a:pt x="167565" y="6262"/>
                    <a:pt x="142959" y="12876"/>
                  </a:cubicBezTo>
                  <a:cubicBezTo>
                    <a:pt x="118353" y="19491"/>
                    <a:pt x="96128" y="18961"/>
                    <a:pt x="79459" y="43038"/>
                  </a:cubicBezTo>
                  <a:cubicBezTo>
                    <a:pt x="62790" y="67115"/>
                    <a:pt x="56176" y="137494"/>
                    <a:pt x="42947" y="157338"/>
                  </a:cubicBezTo>
                  <a:cubicBezTo>
                    <a:pt x="29718" y="177182"/>
                    <a:pt x="1671" y="167657"/>
                    <a:pt x="84" y="162101"/>
                  </a:cubicBezTo>
                  <a:cubicBezTo>
                    <a:pt x="-1503" y="156545"/>
                    <a:pt x="19664" y="139612"/>
                    <a:pt x="33422" y="124001"/>
                  </a:cubicBezTo>
                  <a:cubicBezTo>
                    <a:pt x="47180" y="108391"/>
                    <a:pt x="52736" y="86165"/>
                    <a:pt x="82634" y="68438"/>
                  </a:cubicBezTo>
                  <a:cubicBezTo>
                    <a:pt x="112532" y="50711"/>
                    <a:pt x="217043" y="12611"/>
                    <a:pt x="227097" y="33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FCD086AB-9E3A-4AE6-8069-94A82DCC3C46}"/>
                </a:ext>
              </a:extLst>
            </p:cNvPr>
            <p:cNvSpPr/>
            <p:nvPr/>
          </p:nvSpPr>
          <p:spPr>
            <a:xfrm>
              <a:off x="3250859" y="5516563"/>
              <a:ext cx="282927" cy="314333"/>
            </a:xfrm>
            <a:custGeom>
              <a:avLst/>
              <a:gdLst>
                <a:gd name="connsiteX0" fmla="*/ 282916 w 282927"/>
                <a:gd name="connsiteY0" fmla="*/ 0 h 314333"/>
                <a:gd name="connsiteX1" fmla="*/ 182904 w 282927"/>
                <a:gd name="connsiteY1" fmla="*/ 60325 h 314333"/>
                <a:gd name="connsiteX2" fmla="*/ 119404 w 282927"/>
                <a:gd name="connsiteY2" fmla="*/ 165100 h 314333"/>
                <a:gd name="connsiteX3" fmla="*/ 30504 w 282927"/>
                <a:gd name="connsiteY3" fmla="*/ 271462 h 314333"/>
                <a:gd name="connsiteX4" fmla="*/ 341 w 282927"/>
                <a:gd name="connsiteY4" fmla="*/ 314325 h 314333"/>
                <a:gd name="connsiteX5" fmla="*/ 46379 w 282927"/>
                <a:gd name="connsiteY5" fmla="*/ 274637 h 314333"/>
                <a:gd name="connsiteX6" fmla="*/ 79716 w 282927"/>
                <a:gd name="connsiteY6" fmla="*/ 212725 h 314333"/>
                <a:gd name="connsiteX7" fmla="*/ 132104 w 282927"/>
                <a:gd name="connsiteY7" fmla="*/ 111125 h 314333"/>
                <a:gd name="connsiteX8" fmla="*/ 189254 w 282927"/>
                <a:gd name="connsiteY8" fmla="*/ 60325 h 314333"/>
                <a:gd name="connsiteX9" fmla="*/ 282916 w 282927"/>
                <a:gd name="connsiteY9" fmla="*/ 0 h 3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927" h="314333">
                  <a:moveTo>
                    <a:pt x="282916" y="0"/>
                  </a:moveTo>
                  <a:cubicBezTo>
                    <a:pt x="281858" y="0"/>
                    <a:pt x="210156" y="32808"/>
                    <a:pt x="182904" y="60325"/>
                  </a:cubicBezTo>
                  <a:cubicBezTo>
                    <a:pt x="155652" y="87842"/>
                    <a:pt x="144804" y="129911"/>
                    <a:pt x="119404" y="165100"/>
                  </a:cubicBezTo>
                  <a:cubicBezTo>
                    <a:pt x="94004" y="200289"/>
                    <a:pt x="50348" y="246591"/>
                    <a:pt x="30504" y="271462"/>
                  </a:cubicBezTo>
                  <a:cubicBezTo>
                    <a:pt x="10660" y="296333"/>
                    <a:pt x="-2305" y="313796"/>
                    <a:pt x="341" y="314325"/>
                  </a:cubicBezTo>
                  <a:cubicBezTo>
                    <a:pt x="2987" y="314854"/>
                    <a:pt x="33150" y="291570"/>
                    <a:pt x="46379" y="274637"/>
                  </a:cubicBezTo>
                  <a:cubicBezTo>
                    <a:pt x="59608" y="257704"/>
                    <a:pt x="65429" y="239977"/>
                    <a:pt x="79716" y="212725"/>
                  </a:cubicBezTo>
                  <a:cubicBezTo>
                    <a:pt x="94003" y="185473"/>
                    <a:pt x="113848" y="136525"/>
                    <a:pt x="132104" y="111125"/>
                  </a:cubicBezTo>
                  <a:cubicBezTo>
                    <a:pt x="150360" y="85725"/>
                    <a:pt x="167823" y="78317"/>
                    <a:pt x="189254" y="60325"/>
                  </a:cubicBezTo>
                  <a:cubicBezTo>
                    <a:pt x="210685" y="42333"/>
                    <a:pt x="283974" y="0"/>
                    <a:pt x="28291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6C5F020D-461E-4786-AE52-A8F6C4AC1347}"/>
                </a:ext>
              </a:extLst>
            </p:cNvPr>
            <p:cNvSpPr/>
            <p:nvPr/>
          </p:nvSpPr>
          <p:spPr>
            <a:xfrm>
              <a:off x="3407626" y="5476441"/>
              <a:ext cx="130365" cy="115189"/>
            </a:xfrm>
            <a:custGeom>
              <a:avLst/>
              <a:gdLst>
                <a:gd name="connsiteX0" fmla="*/ 129324 w 130365"/>
                <a:gd name="connsiteY0" fmla="*/ 434 h 115189"/>
                <a:gd name="connsiteX1" fmla="*/ 68999 w 130365"/>
                <a:gd name="connsiteY1" fmla="*/ 46472 h 115189"/>
                <a:gd name="connsiteX2" fmla="*/ 5499 w 130365"/>
                <a:gd name="connsiteY2" fmla="*/ 114734 h 115189"/>
                <a:gd name="connsiteX3" fmla="*/ 16612 w 130365"/>
                <a:gd name="connsiteY3" fmla="*/ 73459 h 115189"/>
                <a:gd name="connsiteX4" fmla="*/ 129324 w 130365"/>
                <a:gd name="connsiteY4" fmla="*/ 434 h 11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65" h="115189">
                  <a:moveTo>
                    <a:pt x="129324" y="434"/>
                  </a:moveTo>
                  <a:cubicBezTo>
                    <a:pt x="138055" y="-4064"/>
                    <a:pt x="89636" y="27422"/>
                    <a:pt x="68999" y="46472"/>
                  </a:cubicBezTo>
                  <a:cubicBezTo>
                    <a:pt x="48362" y="65522"/>
                    <a:pt x="14230" y="110236"/>
                    <a:pt x="5499" y="114734"/>
                  </a:cubicBezTo>
                  <a:cubicBezTo>
                    <a:pt x="-3232" y="119232"/>
                    <a:pt x="-2967" y="89334"/>
                    <a:pt x="16612" y="73459"/>
                  </a:cubicBezTo>
                  <a:cubicBezTo>
                    <a:pt x="36191" y="57584"/>
                    <a:pt x="120593" y="4932"/>
                    <a:pt x="129324" y="4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FF1770F7-B75E-469A-A33C-6E04FED5FD0D}"/>
                </a:ext>
              </a:extLst>
            </p:cNvPr>
            <p:cNvSpPr/>
            <p:nvPr/>
          </p:nvSpPr>
          <p:spPr>
            <a:xfrm>
              <a:off x="3144834" y="5501523"/>
              <a:ext cx="71473" cy="332738"/>
            </a:xfrm>
            <a:custGeom>
              <a:avLst/>
              <a:gdLst>
                <a:gd name="connsiteX0" fmla="*/ 4 w 71473"/>
                <a:gd name="connsiteY0" fmla="*/ 2340 h 332738"/>
                <a:gd name="connsiteX1" fmla="*/ 15879 w 71473"/>
                <a:gd name="connsiteY1" fmla="*/ 261102 h 332738"/>
                <a:gd name="connsiteX2" fmla="*/ 71441 w 71473"/>
                <a:gd name="connsiteY2" fmla="*/ 332540 h 332738"/>
                <a:gd name="connsiteX3" fmla="*/ 23816 w 71473"/>
                <a:gd name="connsiteY3" fmla="*/ 246815 h 332738"/>
                <a:gd name="connsiteX4" fmla="*/ 14291 w 71473"/>
                <a:gd name="connsiteY4" fmla="*/ 138865 h 332738"/>
                <a:gd name="connsiteX5" fmla="*/ 4 w 71473"/>
                <a:gd name="connsiteY5" fmla="*/ 2340 h 33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73" h="332738">
                  <a:moveTo>
                    <a:pt x="4" y="2340"/>
                  </a:moveTo>
                  <a:cubicBezTo>
                    <a:pt x="269" y="22713"/>
                    <a:pt x="3973" y="206069"/>
                    <a:pt x="15879" y="261102"/>
                  </a:cubicBezTo>
                  <a:cubicBezTo>
                    <a:pt x="27785" y="316135"/>
                    <a:pt x="70118" y="334921"/>
                    <a:pt x="71441" y="332540"/>
                  </a:cubicBezTo>
                  <a:cubicBezTo>
                    <a:pt x="72764" y="330159"/>
                    <a:pt x="33341" y="279094"/>
                    <a:pt x="23816" y="246815"/>
                  </a:cubicBezTo>
                  <a:cubicBezTo>
                    <a:pt x="14291" y="214536"/>
                    <a:pt x="16143" y="177494"/>
                    <a:pt x="14291" y="138865"/>
                  </a:cubicBezTo>
                  <a:cubicBezTo>
                    <a:pt x="12439" y="100236"/>
                    <a:pt x="-261" y="-18033"/>
                    <a:pt x="4" y="23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EFD12E81-745A-4256-A599-72F3793B3D06}"/>
                </a:ext>
              </a:extLst>
            </p:cNvPr>
            <p:cNvSpPr/>
            <p:nvPr/>
          </p:nvSpPr>
          <p:spPr>
            <a:xfrm>
              <a:off x="3146407" y="5495597"/>
              <a:ext cx="135558" cy="325970"/>
            </a:xfrm>
            <a:custGeom>
              <a:avLst/>
              <a:gdLst>
                <a:gd name="connsiteX0" fmla="*/ 18 w 135558"/>
                <a:gd name="connsiteY0" fmla="*/ 328 h 325970"/>
                <a:gd name="connsiteX1" fmla="*/ 120668 w 135558"/>
                <a:gd name="connsiteY1" fmla="*/ 90816 h 325970"/>
                <a:gd name="connsiteX2" fmla="*/ 127018 w 135558"/>
                <a:gd name="connsiteY2" fmla="*/ 178128 h 325970"/>
                <a:gd name="connsiteX3" fmla="*/ 60343 w 135558"/>
                <a:gd name="connsiteY3" fmla="*/ 325766 h 325970"/>
                <a:gd name="connsiteX4" fmla="*/ 104793 w 135558"/>
                <a:gd name="connsiteY4" fmla="*/ 208291 h 325970"/>
                <a:gd name="connsiteX5" fmla="*/ 130193 w 135558"/>
                <a:gd name="connsiteY5" fmla="*/ 124153 h 325970"/>
                <a:gd name="connsiteX6" fmla="*/ 18 w 135558"/>
                <a:gd name="connsiteY6" fmla="*/ 328 h 32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558" h="325970">
                  <a:moveTo>
                    <a:pt x="18" y="328"/>
                  </a:moveTo>
                  <a:cubicBezTo>
                    <a:pt x="-1569" y="-5228"/>
                    <a:pt x="99501" y="61183"/>
                    <a:pt x="120668" y="90816"/>
                  </a:cubicBezTo>
                  <a:cubicBezTo>
                    <a:pt x="141835" y="120449"/>
                    <a:pt x="137072" y="138970"/>
                    <a:pt x="127018" y="178128"/>
                  </a:cubicBezTo>
                  <a:cubicBezTo>
                    <a:pt x="116964" y="217286"/>
                    <a:pt x="64047" y="320739"/>
                    <a:pt x="60343" y="325766"/>
                  </a:cubicBezTo>
                  <a:cubicBezTo>
                    <a:pt x="56639" y="330793"/>
                    <a:pt x="93151" y="241893"/>
                    <a:pt x="104793" y="208291"/>
                  </a:cubicBezTo>
                  <a:cubicBezTo>
                    <a:pt x="116435" y="174689"/>
                    <a:pt x="145539" y="156961"/>
                    <a:pt x="130193" y="124153"/>
                  </a:cubicBezTo>
                  <a:cubicBezTo>
                    <a:pt x="114847" y="91345"/>
                    <a:pt x="1605" y="5884"/>
                    <a:pt x="18" y="3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34982E12-23E7-4E1B-AC38-2605EE915857}"/>
                </a:ext>
              </a:extLst>
            </p:cNvPr>
            <p:cNvSpPr/>
            <p:nvPr/>
          </p:nvSpPr>
          <p:spPr>
            <a:xfrm>
              <a:off x="3230158" y="5646648"/>
              <a:ext cx="67675" cy="150406"/>
            </a:xfrm>
            <a:custGeom>
              <a:avLst/>
              <a:gdLst>
                <a:gd name="connsiteX0" fmla="*/ 67080 w 67675"/>
                <a:gd name="connsiteY0" fmla="*/ 90 h 150406"/>
                <a:gd name="connsiteX1" fmla="*/ 405 w 67675"/>
                <a:gd name="connsiteY1" fmla="*/ 135027 h 150406"/>
                <a:gd name="connsiteX2" fmla="*/ 38505 w 67675"/>
                <a:gd name="connsiteY2" fmla="*/ 147727 h 150406"/>
                <a:gd name="connsiteX3" fmla="*/ 25805 w 67675"/>
                <a:gd name="connsiteY3" fmla="*/ 138202 h 150406"/>
                <a:gd name="connsiteX4" fmla="*/ 32155 w 67675"/>
                <a:gd name="connsiteY4" fmla="*/ 114390 h 150406"/>
                <a:gd name="connsiteX5" fmla="*/ 67080 w 67675"/>
                <a:gd name="connsiteY5" fmla="*/ 90 h 15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5" h="150406">
                  <a:moveTo>
                    <a:pt x="67080" y="90"/>
                  </a:moveTo>
                  <a:cubicBezTo>
                    <a:pt x="61788" y="3529"/>
                    <a:pt x="5167" y="110421"/>
                    <a:pt x="405" y="135027"/>
                  </a:cubicBezTo>
                  <a:cubicBezTo>
                    <a:pt x="-4357" y="159633"/>
                    <a:pt x="34272" y="147198"/>
                    <a:pt x="38505" y="147727"/>
                  </a:cubicBezTo>
                  <a:cubicBezTo>
                    <a:pt x="42738" y="148256"/>
                    <a:pt x="26863" y="143758"/>
                    <a:pt x="25805" y="138202"/>
                  </a:cubicBezTo>
                  <a:cubicBezTo>
                    <a:pt x="24747" y="132646"/>
                    <a:pt x="23424" y="136879"/>
                    <a:pt x="32155" y="114390"/>
                  </a:cubicBezTo>
                  <a:cubicBezTo>
                    <a:pt x="40886" y="91901"/>
                    <a:pt x="72372" y="-3349"/>
                    <a:pt x="67080" y="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FC256401-64AE-4C1B-8C6D-9B91D4E32115}"/>
                </a:ext>
              </a:extLst>
            </p:cNvPr>
            <p:cNvSpPr/>
            <p:nvPr/>
          </p:nvSpPr>
          <p:spPr>
            <a:xfrm>
              <a:off x="3292340" y="5646732"/>
              <a:ext cx="55755" cy="115897"/>
            </a:xfrm>
            <a:custGeom>
              <a:avLst/>
              <a:gdLst>
                <a:gd name="connsiteX0" fmla="*/ 11248 w 55755"/>
                <a:gd name="connsiteY0" fmla="*/ 6 h 115897"/>
                <a:gd name="connsiteX1" fmla="*/ 55698 w 55755"/>
                <a:gd name="connsiteY1" fmla="*/ 49218 h 115897"/>
                <a:gd name="connsiteX2" fmla="*/ 135 w 55755"/>
                <a:gd name="connsiteY2" fmla="*/ 115893 h 115897"/>
                <a:gd name="connsiteX3" fmla="*/ 39823 w 55755"/>
                <a:gd name="connsiteY3" fmla="*/ 46043 h 115897"/>
                <a:gd name="connsiteX4" fmla="*/ 11248 w 55755"/>
                <a:gd name="connsiteY4" fmla="*/ 6 h 11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5" h="115897">
                  <a:moveTo>
                    <a:pt x="11248" y="6"/>
                  </a:moveTo>
                  <a:cubicBezTo>
                    <a:pt x="13894" y="535"/>
                    <a:pt x="57550" y="29904"/>
                    <a:pt x="55698" y="49218"/>
                  </a:cubicBezTo>
                  <a:cubicBezTo>
                    <a:pt x="53846" y="68532"/>
                    <a:pt x="2781" y="116422"/>
                    <a:pt x="135" y="115893"/>
                  </a:cubicBezTo>
                  <a:cubicBezTo>
                    <a:pt x="-2511" y="115364"/>
                    <a:pt x="34531" y="62182"/>
                    <a:pt x="39823" y="46043"/>
                  </a:cubicBezTo>
                  <a:cubicBezTo>
                    <a:pt x="45115" y="29904"/>
                    <a:pt x="8602" y="-523"/>
                    <a:pt x="11248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3CB91C51-9412-4B1F-8E54-4ADE91349804}"/>
                </a:ext>
              </a:extLst>
            </p:cNvPr>
            <p:cNvSpPr/>
            <p:nvPr/>
          </p:nvSpPr>
          <p:spPr>
            <a:xfrm>
              <a:off x="3163418" y="5518573"/>
              <a:ext cx="41815" cy="271322"/>
            </a:xfrm>
            <a:custGeom>
              <a:avLst/>
              <a:gdLst>
                <a:gd name="connsiteX0" fmla="*/ 16345 w 41815"/>
                <a:gd name="connsiteY0" fmla="*/ 5927 h 271322"/>
                <a:gd name="connsiteX1" fmla="*/ 32220 w 41815"/>
                <a:gd name="connsiteY1" fmla="*/ 226590 h 271322"/>
                <a:gd name="connsiteX2" fmla="*/ 41745 w 41815"/>
                <a:gd name="connsiteY2" fmla="*/ 271040 h 271322"/>
                <a:gd name="connsiteX3" fmla="*/ 27457 w 41815"/>
                <a:gd name="connsiteY3" fmla="*/ 218652 h 271322"/>
                <a:gd name="connsiteX4" fmla="*/ 22695 w 41815"/>
                <a:gd name="connsiteY4" fmla="*/ 109115 h 271322"/>
                <a:gd name="connsiteX5" fmla="*/ 14757 w 41815"/>
                <a:gd name="connsiteY5" fmla="*/ 186902 h 271322"/>
                <a:gd name="connsiteX6" fmla="*/ 470 w 41815"/>
                <a:gd name="connsiteY6" fmla="*/ 72602 h 271322"/>
                <a:gd name="connsiteX7" fmla="*/ 16345 w 41815"/>
                <a:gd name="connsiteY7" fmla="*/ 5927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15" h="271322">
                  <a:moveTo>
                    <a:pt x="16345" y="5927"/>
                  </a:moveTo>
                  <a:cubicBezTo>
                    <a:pt x="21637" y="31592"/>
                    <a:pt x="27987" y="182405"/>
                    <a:pt x="32220" y="226590"/>
                  </a:cubicBezTo>
                  <a:cubicBezTo>
                    <a:pt x="36453" y="270775"/>
                    <a:pt x="42539" y="272363"/>
                    <a:pt x="41745" y="271040"/>
                  </a:cubicBezTo>
                  <a:cubicBezTo>
                    <a:pt x="40951" y="269717"/>
                    <a:pt x="30632" y="245640"/>
                    <a:pt x="27457" y="218652"/>
                  </a:cubicBezTo>
                  <a:cubicBezTo>
                    <a:pt x="24282" y="191664"/>
                    <a:pt x="24812" y="114407"/>
                    <a:pt x="22695" y="109115"/>
                  </a:cubicBezTo>
                  <a:cubicBezTo>
                    <a:pt x="20578" y="103823"/>
                    <a:pt x="18461" y="192988"/>
                    <a:pt x="14757" y="186902"/>
                  </a:cubicBezTo>
                  <a:cubicBezTo>
                    <a:pt x="11053" y="180817"/>
                    <a:pt x="3645" y="100648"/>
                    <a:pt x="470" y="72602"/>
                  </a:cubicBezTo>
                  <a:cubicBezTo>
                    <a:pt x="-2705" y="44556"/>
                    <a:pt x="11053" y="-19738"/>
                    <a:pt x="16345" y="59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FD97DFF8-CEAA-4F76-8236-8AC96AEE4E82}"/>
                </a:ext>
              </a:extLst>
            </p:cNvPr>
            <p:cNvSpPr/>
            <p:nvPr/>
          </p:nvSpPr>
          <p:spPr>
            <a:xfrm>
              <a:off x="3230154" y="5562807"/>
              <a:ext cx="21317" cy="193033"/>
            </a:xfrm>
            <a:custGeom>
              <a:avLst/>
              <a:gdLst>
                <a:gd name="connsiteX0" fmla="*/ 409 w 21317"/>
                <a:gd name="connsiteY0" fmla="*/ 1381 h 193033"/>
                <a:gd name="connsiteX1" fmla="*/ 8346 w 21317"/>
                <a:gd name="connsiteY1" fmla="*/ 190293 h 193033"/>
                <a:gd name="connsiteX2" fmla="*/ 21046 w 21317"/>
                <a:gd name="connsiteY2" fmla="*/ 107743 h 193033"/>
                <a:gd name="connsiteX3" fmla="*/ 409 w 21317"/>
                <a:gd name="connsiteY3" fmla="*/ 1381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7" h="193033">
                  <a:moveTo>
                    <a:pt x="409" y="1381"/>
                  </a:moveTo>
                  <a:cubicBezTo>
                    <a:pt x="-1708" y="15139"/>
                    <a:pt x="4907" y="172566"/>
                    <a:pt x="8346" y="190293"/>
                  </a:cubicBezTo>
                  <a:cubicBezTo>
                    <a:pt x="11785" y="208020"/>
                    <a:pt x="18136" y="134995"/>
                    <a:pt x="21046" y="107743"/>
                  </a:cubicBezTo>
                  <a:cubicBezTo>
                    <a:pt x="23956" y="80491"/>
                    <a:pt x="2526" y="-12377"/>
                    <a:pt x="409" y="13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5DF37325-152D-4BF9-B7B9-41FCF1C8A26C}"/>
                </a:ext>
              </a:extLst>
            </p:cNvPr>
            <p:cNvSpPr/>
            <p:nvPr/>
          </p:nvSpPr>
          <p:spPr>
            <a:xfrm>
              <a:off x="3169779" y="5614982"/>
              <a:ext cx="69842" cy="97506"/>
            </a:xfrm>
            <a:custGeom>
              <a:avLst/>
              <a:gdLst>
                <a:gd name="connsiteX0" fmla="*/ 459 w 69842"/>
                <a:gd name="connsiteY0" fmla="*/ 6 h 97506"/>
                <a:gd name="connsiteX1" fmla="*/ 68721 w 69842"/>
                <a:gd name="connsiteY1" fmla="*/ 85731 h 97506"/>
                <a:gd name="connsiteX2" fmla="*/ 40146 w 69842"/>
                <a:gd name="connsiteY2" fmla="*/ 90493 h 97506"/>
                <a:gd name="connsiteX3" fmla="*/ 459 w 69842"/>
                <a:gd name="connsiteY3" fmla="*/ 6 h 9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42" h="97506">
                  <a:moveTo>
                    <a:pt x="459" y="6"/>
                  </a:moveTo>
                  <a:cubicBezTo>
                    <a:pt x="5221" y="-788"/>
                    <a:pt x="62107" y="70650"/>
                    <a:pt x="68721" y="85731"/>
                  </a:cubicBezTo>
                  <a:cubicBezTo>
                    <a:pt x="75335" y="100812"/>
                    <a:pt x="50994" y="100283"/>
                    <a:pt x="40146" y="90493"/>
                  </a:cubicBezTo>
                  <a:cubicBezTo>
                    <a:pt x="29298" y="80703"/>
                    <a:pt x="-4303" y="800"/>
                    <a:pt x="459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B34DD4E9-C7EC-490E-B8F2-072FE33CD1AB}"/>
                </a:ext>
              </a:extLst>
            </p:cNvPr>
            <p:cNvSpPr/>
            <p:nvPr/>
          </p:nvSpPr>
          <p:spPr>
            <a:xfrm>
              <a:off x="3170887" y="5555592"/>
              <a:ext cx="58459" cy="73121"/>
            </a:xfrm>
            <a:custGeom>
              <a:avLst/>
              <a:gdLst>
                <a:gd name="connsiteX0" fmla="*/ 938 w 58459"/>
                <a:gd name="connsiteY0" fmla="*/ 658 h 73121"/>
                <a:gd name="connsiteX1" fmla="*/ 56501 w 58459"/>
                <a:gd name="connsiteY1" fmla="*/ 27646 h 73121"/>
                <a:gd name="connsiteX2" fmla="*/ 43801 w 58459"/>
                <a:gd name="connsiteY2" fmla="*/ 72096 h 73121"/>
                <a:gd name="connsiteX3" fmla="*/ 23163 w 58459"/>
                <a:gd name="connsiteY3" fmla="*/ 54633 h 73121"/>
                <a:gd name="connsiteX4" fmla="*/ 938 w 58459"/>
                <a:gd name="connsiteY4" fmla="*/ 658 h 7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9" h="73121">
                  <a:moveTo>
                    <a:pt x="938" y="658"/>
                  </a:moveTo>
                  <a:cubicBezTo>
                    <a:pt x="6494" y="-3840"/>
                    <a:pt x="49357" y="15740"/>
                    <a:pt x="56501" y="27646"/>
                  </a:cubicBezTo>
                  <a:cubicBezTo>
                    <a:pt x="63645" y="39552"/>
                    <a:pt x="49357" y="67598"/>
                    <a:pt x="43801" y="72096"/>
                  </a:cubicBezTo>
                  <a:cubicBezTo>
                    <a:pt x="38245" y="76594"/>
                    <a:pt x="30307" y="65481"/>
                    <a:pt x="23163" y="54633"/>
                  </a:cubicBezTo>
                  <a:cubicBezTo>
                    <a:pt x="16019" y="43785"/>
                    <a:pt x="-4618" y="5156"/>
                    <a:pt x="938" y="6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33404740-64D8-4AFA-AF5B-3C614DAFF77F}"/>
                </a:ext>
              </a:extLst>
            </p:cNvPr>
            <p:cNvSpPr/>
            <p:nvPr/>
          </p:nvSpPr>
          <p:spPr>
            <a:xfrm>
              <a:off x="3176438" y="5699095"/>
              <a:ext cx="39886" cy="82386"/>
            </a:xfrm>
            <a:custGeom>
              <a:avLst/>
              <a:gdLst>
                <a:gd name="connsiteX0" fmla="*/ 1737 w 39886"/>
                <a:gd name="connsiteY0" fmla="*/ 30 h 82386"/>
                <a:gd name="connsiteX1" fmla="*/ 39837 w 39886"/>
                <a:gd name="connsiteY1" fmla="*/ 77818 h 82386"/>
                <a:gd name="connsiteX2" fmla="*/ 9675 w 39886"/>
                <a:gd name="connsiteY2" fmla="*/ 68293 h 82386"/>
                <a:gd name="connsiteX3" fmla="*/ 1737 w 39886"/>
                <a:gd name="connsiteY3" fmla="*/ 30 h 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86" h="82386">
                  <a:moveTo>
                    <a:pt x="1737" y="30"/>
                  </a:moveTo>
                  <a:cubicBezTo>
                    <a:pt x="6764" y="1617"/>
                    <a:pt x="38514" y="66441"/>
                    <a:pt x="39837" y="77818"/>
                  </a:cubicBezTo>
                  <a:cubicBezTo>
                    <a:pt x="41160" y="89195"/>
                    <a:pt x="15760" y="76760"/>
                    <a:pt x="9675" y="68293"/>
                  </a:cubicBezTo>
                  <a:cubicBezTo>
                    <a:pt x="3590" y="59826"/>
                    <a:pt x="-3290" y="-1557"/>
                    <a:pt x="1737" y="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FDFBD164-724A-4B08-B8D4-2B03CE0B3879}"/>
                </a:ext>
              </a:extLst>
            </p:cNvPr>
            <p:cNvSpPr/>
            <p:nvPr/>
          </p:nvSpPr>
          <p:spPr>
            <a:xfrm>
              <a:off x="3123381" y="5529301"/>
              <a:ext cx="67512" cy="389755"/>
            </a:xfrm>
            <a:custGeom>
              <a:avLst/>
              <a:gdLst>
                <a:gd name="connsiteX0" fmla="*/ 2407 w 67512"/>
                <a:gd name="connsiteY0" fmla="*/ 1549 h 389755"/>
                <a:gd name="connsiteX1" fmla="*/ 819 w 67512"/>
                <a:gd name="connsiteY1" fmla="*/ 347624 h 389755"/>
                <a:gd name="connsiteX2" fmla="*/ 8757 w 67512"/>
                <a:gd name="connsiteY2" fmla="*/ 377787 h 389755"/>
                <a:gd name="connsiteX3" fmla="*/ 67494 w 67512"/>
                <a:gd name="connsiteY3" fmla="*/ 292062 h 389755"/>
                <a:gd name="connsiteX4" fmla="*/ 15107 w 67512"/>
                <a:gd name="connsiteY4" fmla="*/ 334924 h 389755"/>
                <a:gd name="connsiteX5" fmla="*/ 19869 w 67512"/>
                <a:gd name="connsiteY5" fmla="*/ 225387 h 389755"/>
                <a:gd name="connsiteX6" fmla="*/ 2407 w 67512"/>
                <a:gd name="connsiteY6" fmla="*/ 1549 h 38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12" h="389755">
                  <a:moveTo>
                    <a:pt x="2407" y="1549"/>
                  </a:moveTo>
                  <a:cubicBezTo>
                    <a:pt x="-768" y="21922"/>
                    <a:pt x="-239" y="284918"/>
                    <a:pt x="819" y="347624"/>
                  </a:cubicBezTo>
                  <a:cubicBezTo>
                    <a:pt x="1877" y="410330"/>
                    <a:pt x="-2356" y="387047"/>
                    <a:pt x="8757" y="377787"/>
                  </a:cubicBezTo>
                  <a:cubicBezTo>
                    <a:pt x="19870" y="368527"/>
                    <a:pt x="66436" y="299206"/>
                    <a:pt x="67494" y="292062"/>
                  </a:cubicBezTo>
                  <a:cubicBezTo>
                    <a:pt x="68552" y="284918"/>
                    <a:pt x="23045" y="346037"/>
                    <a:pt x="15107" y="334924"/>
                  </a:cubicBezTo>
                  <a:cubicBezTo>
                    <a:pt x="7170" y="323812"/>
                    <a:pt x="18811" y="283331"/>
                    <a:pt x="19869" y="225387"/>
                  </a:cubicBezTo>
                  <a:cubicBezTo>
                    <a:pt x="20927" y="167443"/>
                    <a:pt x="5582" y="-18824"/>
                    <a:pt x="2407" y="15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AE577B5E-6D08-44C2-AA10-322742CC1175}"/>
                </a:ext>
              </a:extLst>
            </p:cNvPr>
            <p:cNvSpPr/>
            <p:nvPr/>
          </p:nvSpPr>
          <p:spPr>
            <a:xfrm>
              <a:off x="2946382" y="5703809"/>
              <a:ext cx="191979" cy="119774"/>
            </a:xfrm>
            <a:custGeom>
              <a:avLst/>
              <a:gdLst>
                <a:gd name="connsiteX0" fmla="*/ 18 w 191979"/>
                <a:gd name="connsiteY0" fmla="*/ 79 h 119774"/>
                <a:gd name="connsiteX1" fmla="*/ 176231 w 191979"/>
                <a:gd name="connsiteY1" fmla="*/ 112791 h 119774"/>
                <a:gd name="connsiteX2" fmla="*/ 165118 w 191979"/>
                <a:gd name="connsiteY2" fmla="*/ 95329 h 119774"/>
                <a:gd name="connsiteX3" fmla="*/ 18 w 191979"/>
                <a:gd name="connsiteY3" fmla="*/ 79 h 11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979" h="119774">
                  <a:moveTo>
                    <a:pt x="18" y="79"/>
                  </a:moveTo>
                  <a:cubicBezTo>
                    <a:pt x="1870" y="2989"/>
                    <a:pt x="148714" y="96916"/>
                    <a:pt x="176231" y="112791"/>
                  </a:cubicBezTo>
                  <a:cubicBezTo>
                    <a:pt x="203748" y="128666"/>
                    <a:pt x="192106" y="115173"/>
                    <a:pt x="165118" y="95329"/>
                  </a:cubicBezTo>
                  <a:cubicBezTo>
                    <a:pt x="138130" y="75485"/>
                    <a:pt x="-1834" y="-2831"/>
                    <a:pt x="18" y="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464D96AE-58E9-45BE-B1A3-6428425B5CC8}"/>
                </a:ext>
              </a:extLst>
            </p:cNvPr>
            <p:cNvSpPr/>
            <p:nvPr/>
          </p:nvSpPr>
          <p:spPr>
            <a:xfrm>
              <a:off x="2976004" y="5509809"/>
              <a:ext cx="180678" cy="203691"/>
            </a:xfrm>
            <a:custGeom>
              <a:avLst/>
              <a:gdLst>
                <a:gd name="connsiteX0" fmla="*/ 3734 w 180678"/>
                <a:gd name="connsiteY0" fmla="*/ 203604 h 203691"/>
                <a:gd name="connsiteX1" fmla="*/ 19609 w 180678"/>
                <a:gd name="connsiteY1" fmla="*/ 55966 h 203691"/>
                <a:gd name="connsiteX2" fmla="*/ 178359 w 180678"/>
                <a:gd name="connsiteY2" fmla="*/ 1991 h 203691"/>
                <a:gd name="connsiteX3" fmla="*/ 108509 w 180678"/>
                <a:gd name="connsiteY3" fmla="*/ 17866 h 203691"/>
                <a:gd name="connsiteX4" fmla="*/ 30721 w 180678"/>
                <a:gd name="connsiteY4" fmla="*/ 76604 h 203691"/>
                <a:gd name="connsiteX5" fmla="*/ 3734 w 180678"/>
                <a:gd name="connsiteY5" fmla="*/ 203604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78" h="203691">
                  <a:moveTo>
                    <a:pt x="3734" y="203604"/>
                  </a:moveTo>
                  <a:cubicBezTo>
                    <a:pt x="1882" y="200164"/>
                    <a:pt x="-9495" y="89568"/>
                    <a:pt x="19609" y="55966"/>
                  </a:cubicBezTo>
                  <a:cubicBezTo>
                    <a:pt x="48713" y="22364"/>
                    <a:pt x="163542" y="8341"/>
                    <a:pt x="178359" y="1991"/>
                  </a:cubicBezTo>
                  <a:cubicBezTo>
                    <a:pt x="193176" y="-4359"/>
                    <a:pt x="133115" y="5430"/>
                    <a:pt x="108509" y="17866"/>
                  </a:cubicBezTo>
                  <a:cubicBezTo>
                    <a:pt x="83903" y="30301"/>
                    <a:pt x="49242" y="45119"/>
                    <a:pt x="30721" y="76604"/>
                  </a:cubicBezTo>
                  <a:cubicBezTo>
                    <a:pt x="12200" y="108089"/>
                    <a:pt x="5586" y="207044"/>
                    <a:pt x="3734" y="20360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: 図形 1218">
              <a:extLst>
                <a:ext uri="{FF2B5EF4-FFF2-40B4-BE49-F238E27FC236}">
                  <a16:creationId xmlns:a16="http://schemas.microsoft.com/office/drawing/2014/main" id="{35584CA2-B284-46B7-A7AC-676E21E573D9}"/>
                </a:ext>
              </a:extLst>
            </p:cNvPr>
            <p:cNvSpPr/>
            <p:nvPr/>
          </p:nvSpPr>
          <p:spPr>
            <a:xfrm>
              <a:off x="2946370" y="5474057"/>
              <a:ext cx="212805" cy="218856"/>
            </a:xfrm>
            <a:custGeom>
              <a:avLst/>
              <a:gdLst>
                <a:gd name="connsiteX0" fmla="*/ 30 w 212805"/>
                <a:gd name="connsiteY0" fmla="*/ 218718 h 218856"/>
                <a:gd name="connsiteX1" fmla="*/ 23843 w 212805"/>
                <a:gd name="connsiteY1" fmla="*/ 69493 h 218856"/>
                <a:gd name="connsiteX2" fmla="*/ 107980 w 212805"/>
                <a:gd name="connsiteY2" fmla="*/ 15518 h 218856"/>
                <a:gd name="connsiteX3" fmla="*/ 136555 w 212805"/>
                <a:gd name="connsiteY3" fmla="*/ 1231 h 218856"/>
                <a:gd name="connsiteX4" fmla="*/ 212755 w 212805"/>
                <a:gd name="connsiteY4" fmla="*/ 40918 h 218856"/>
                <a:gd name="connsiteX5" fmla="*/ 147668 w 212805"/>
                <a:gd name="connsiteY5" fmla="*/ 21868 h 218856"/>
                <a:gd name="connsiteX6" fmla="*/ 111155 w 212805"/>
                <a:gd name="connsiteY6" fmla="*/ 21868 h 218856"/>
                <a:gd name="connsiteX7" fmla="*/ 27018 w 212805"/>
                <a:gd name="connsiteY7" fmla="*/ 94893 h 218856"/>
                <a:gd name="connsiteX8" fmla="*/ 30 w 212805"/>
                <a:gd name="connsiteY8" fmla="*/ 218718 h 21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805" h="218856">
                  <a:moveTo>
                    <a:pt x="30" y="218718"/>
                  </a:moveTo>
                  <a:cubicBezTo>
                    <a:pt x="-499" y="214485"/>
                    <a:pt x="5851" y="103360"/>
                    <a:pt x="23843" y="69493"/>
                  </a:cubicBezTo>
                  <a:cubicBezTo>
                    <a:pt x="41835" y="35626"/>
                    <a:pt x="89195" y="26895"/>
                    <a:pt x="107980" y="15518"/>
                  </a:cubicBezTo>
                  <a:cubicBezTo>
                    <a:pt x="126765" y="4141"/>
                    <a:pt x="119093" y="-3002"/>
                    <a:pt x="136555" y="1231"/>
                  </a:cubicBezTo>
                  <a:cubicBezTo>
                    <a:pt x="154017" y="5464"/>
                    <a:pt x="210903" y="37479"/>
                    <a:pt x="212755" y="40918"/>
                  </a:cubicBezTo>
                  <a:cubicBezTo>
                    <a:pt x="214607" y="44357"/>
                    <a:pt x="164601" y="25043"/>
                    <a:pt x="147668" y="21868"/>
                  </a:cubicBezTo>
                  <a:cubicBezTo>
                    <a:pt x="130735" y="18693"/>
                    <a:pt x="131263" y="9697"/>
                    <a:pt x="111155" y="21868"/>
                  </a:cubicBezTo>
                  <a:cubicBezTo>
                    <a:pt x="91047" y="34039"/>
                    <a:pt x="44480" y="60762"/>
                    <a:pt x="27018" y="94893"/>
                  </a:cubicBezTo>
                  <a:cubicBezTo>
                    <a:pt x="9556" y="129024"/>
                    <a:pt x="559" y="222951"/>
                    <a:pt x="30" y="2187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A04063BC-0DF8-49D1-957B-C0C1D0F74B82}"/>
                </a:ext>
              </a:extLst>
            </p:cNvPr>
            <p:cNvSpPr/>
            <p:nvPr/>
          </p:nvSpPr>
          <p:spPr>
            <a:xfrm>
              <a:off x="2936870" y="5689086"/>
              <a:ext cx="192212" cy="245623"/>
            </a:xfrm>
            <a:custGeom>
              <a:avLst/>
              <a:gdLst>
                <a:gd name="connsiteX0" fmla="*/ 5 w 192212"/>
                <a:gd name="connsiteY0" fmla="*/ 514 h 245623"/>
                <a:gd name="connsiteX1" fmla="*/ 42868 w 192212"/>
                <a:gd name="connsiteY1" fmla="*/ 43377 h 245623"/>
                <a:gd name="connsiteX2" fmla="*/ 49218 w 192212"/>
                <a:gd name="connsiteY2" fmla="*/ 129102 h 245623"/>
                <a:gd name="connsiteX3" fmla="*/ 95255 w 192212"/>
                <a:gd name="connsiteY3" fmla="*/ 218002 h 245623"/>
                <a:gd name="connsiteX4" fmla="*/ 176218 w 192212"/>
                <a:gd name="connsiteY4" fmla="*/ 238639 h 245623"/>
                <a:gd name="connsiteX5" fmla="*/ 187330 w 192212"/>
                <a:gd name="connsiteY5" fmla="*/ 218002 h 245623"/>
                <a:gd name="connsiteX6" fmla="*/ 117480 w 192212"/>
                <a:gd name="connsiteY6" fmla="*/ 243402 h 245623"/>
                <a:gd name="connsiteX7" fmla="*/ 76205 w 192212"/>
                <a:gd name="connsiteY7" fmla="*/ 149739 h 245623"/>
                <a:gd name="connsiteX8" fmla="*/ 46043 w 192212"/>
                <a:gd name="connsiteY8" fmla="*/ 29089 h 245623"/>
                <a:gd name="connsiteX9" fmla="*/ 5 w 192212"/>
                <a:gd name="connsiteY9" fmla="*/ 514 h 24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212" h="245623">
                  <a:moveTo>
                    <a:pt x="5" y="514"/>
                  </a:moveTo>
                  <a:cubicBezTo>
                    <a:pt x="-524" y="2895"/>
                    <a:pt x="34666" y="21946"/>
                    <a:pt x="42868" y="43377"/>
                  </a:cubicBezTo>
                  <a:cubicBezTo>
                    <a:pt x="51070" y="64808"/>
                    <a:pt x="40487" y="99998"/>
                    <a:pt x="49218" y="129102"/>
                  </a:cubicBezTo>
                  <a:cubicBezTo>
                    <a:pt x="57949" y="158206"/>
                    <a:pt x="74088" y="199746"/>
                    <a:pt x="95255" y="218002"/>
                  </a:cubicBezTo>
                  <a:cubicBezTo>
                    <a:pt x="116422" y="236258"/>
                    <a:pt x="160872" y="238639"/>
                    <a:pt x="176218" y="238639"/>
                  </a:cubicBezTo>
                  <a:cubicBezTo>
                    <a:pt x="191564" y="238639"/>
                    <a:pt x="197120" y="217208"/>
                    <a:pt x="187330" y="218002"/>
                  </a:cubicBezTo>
                  <a:cubicBezTo>
                    <a:pt x="177540" y="218796"/>
                    <a:pt x="136001" y="254779"/>
                    <a:pt x="117480" y="243402"/>
                  </a:cubicBezTo>
                  <a:cubicBezTo>
                    <a:pt x="98959" y="232025"/>
                    <a:pt x="88111" y="185458"/>
                    <a:pt x="76205" y="149739"/>
                  </a:cubicBezTo>
                  <a:cubicBezTo>
                    <a:pt x="64299" y="114020"/>
                    <a:pt x="54774" y="54753"/>
                    <a:pt x="46043" y="29089"/>
                  </a:cubicBezTo>
                  <a:cubicBezTo>
                    <a:pt x="37312" y="3425"/>
                    <a:pt x="534" y="-1867"/>
                    <a:pt x="5" y="5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09F2A7F2-283F-42B0-BD8D-25989674AB92}"/>
                </a:ext>
              </a:extLst>
            </p:cNvPr>
            <p:cNvSpPr/>
            <p:nvPr/>
          </p:nvSpPr>
          <p:spPr>
            <a:xfrm>
              <a:off x="2955821" y="5702205"/>
              <a:ext cx="56914" cy="134065"/>
            </a:xfrm>
            <a:custGeom>
              <a:avLst/>
              <a:gdLst>
                <a:gd name="connsiteX0" fmla="*/ 104 w 56914"/>
                <a:gd name="connsiteY0" fmla="*/ 95 h 134065"/>
                <a:gd name="connsiteX1" fmla="*/ 17567 w 56914"/>
                <a:gd name="connsiteY1" fmla="*/ 125508 h 134065"/>
                <a:gd name="connsiteX2" fmla="*/ 42967 w 56914"/>
                <a:gd name="connsiteY2" fmla="*/ 122333 h 134065"/>
                <a:gd name="connsiteX3" fmla="*/ 55667 w 56914"/>
                <a:gd name="connsiteY3" fmla="*/ 117570 h 134065"/>
                <a:gd name="connsiteX4" fmla="*/ 12804 w 56914"/>
                <a:gd name="connsiteY4" fmla="*/ 104870 h 134065"/>
                <a:gd name="connsiteX5" fmla="*/ 104 w 56914"/>
                <a:gd name="connsiteY5" fmla="*/ 95 h 13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14" h="134065">
                  <a:moveTo>
                    <a:pt x="104" y="95"/>
                  </a:moveTo>
                  <a:cubicBezTo>
                    <a:pt x="898" y="3535"/>
                    <a:pt x="10423" y="105135"/>
                    <a:pt x="17567" y="125508"/>
                  </a:cubicBezTo>
                  <a:cubicBezTo>
                    <a:pt x="24711" y="145881"/>
                    <a:pt x="36617" y="123656"/>
                    <a:pt x="42967" y="122333"/>
                  </a:cubicBezTo>
                  <a:cubicBezTo>
                    <a:pt x="49317" y="121010"/>
                    <a:pt x="60694" y="120480"/>
                    <a:pt x="55667" y="117570"/>
                  </a:cubicBezTo>
                  <a:cubicBezTo>
                    <a:pt x="50640" y="114660"/>
                    <a:pt x="22594" y="122068"/>
                    <a:pt x="12804" y="104870"/>
                  </a:cubicBezTo>
                  <a:cubicBezTo>
                    <a:pt x="3014" y="87672"/>
                    <a:pt x="-690" y="-3345"/>
                    <a:pt x="104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C7DF4640-25A2-4665-A264-58C77CB92484}"/>
                </a:ext>
              </a:extLst>
            </p:cNvPr>
            <p:cNvSpPr/>
            <p:nvPr/>
          </p:nvSpPr>
          <p:spPr>
            <a:xfrm>
              <a:off x="2918737" y="5688945"/>
              <a:ext cx="96634" cy="308222"/>
            </a:xfrm>
            <a:custGeom>
              <a:avLst/>
              <a:gdLst>
                <a:gd name="connsiteX0" fmla="*/ 21313 w 96634"/>
                <a:gd name="connsiteY0" fmla="*/ 655 h 308222"/>
                <a:gd name="connsiteX1" fmla="*/ 676 w 96634"/>
                <a:gd name="connsiteY1" fmla="*/ 108605 h 308222"/>
                <a:gd name="connsiteX2" fmla="*/ 51476 w 96634"/>
                <a:gd name="connsiteY2" fmla="*/ 268943 h 308222"/>
                <a:gd name="connsiteX3" fmla="*/ 95926 w 96634"/>
                <a:gd name="connsiteY3" fmla="*/ 300693 h 308222"/>
                <a:gd name="connsiteX4" fmla="*/ 14963 w 96634"/>
                <a:gd name="connsiteY4" fmla="*/ 156230 h 308222"/>
                <a:gd name="connsiteX5" fmla="*/ 7026 w 96634"/>
                <a:gd name="connsiteY5" fmla="*/ 67330 h 308222"/>
                <a:gd name="connsiteX6" fmla="*/ 21313 w 96634"/>
                <a:gd name="connsiteY6" fmla="*/ 655 h 30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634" h="308222">
                  <a:moveTo>
                    <a:pt x="21313" y="655"/>
                  </a:moveTo>
                  <a:cubicBezTo>
                    <a:pt x="20255" y="7534"/>
                    <a:pt x="-4351" y="63890"/>
                    <a:pt x="676" y="108605"/>
                  </a:cubicBezTo>
                  <a:cubicBezTo>
                    <a:pt x="5703" y="153320"/>
                    <a:pt x="35601" y="236928"/>
                    <a:pt x="51476" y="268943"/>
                  </a:cubicBezTo>
                  <a:cubicBezTo>
                    <a:pt x="67351" y="300958"/>
                    <a:pt x="102011" y="319478"/>
                    <a:pt x="95926" y="300693"/>
                  </a:cubicBezTo>
                  <a:cubicBezTo>
                    <a:pt x="89841" y="281908"/>
                    <a:pt x="29780" y="195124"/>
                    <a:pt x="14963" y="156230"/>
                  </a:cubicBezTo>
                  <a:cubicBezTo>
                    <a:pt x="146" y="117336"/>
                    <a:pt x="6497" y="91936"/>
                    <a:pt x="7026" y="67330"/>
                  </a:cubicBezTo>
                  <a:cubicBezTo>
                    <a:pt x="7555" y="42724"/>
                    <a:pt x="22371" y="-6224"/>
                    <a:pt x="21313" y="6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8F09A6D-930C-4BBF-BB7F-6370B6852D1F}"/>
                </a:ext>
              </a:extLst>
            </p:cNvPr>
            <p:cNvSpPr/>
            <p:nvPr/>
          </p:nvSpPr>
          <p:spPr>
            <a:xfrm>
              <a:off x="2960651" y="5811230"/>
              <a:ext cx="131698" cy="155424"/>
            </a:xfrm>
            <a:custGeom>
              <a:avLst/>
              <a:gdLst>
                <a:gd name="connsiteX0" fmla="*/ 1624 w 131698"/>
                <a:gd name="connsiteY0" fmla="*/ 3783 h 155424"/>
                <a:gd name="connsiteX1" fmla="*/ 103224 w 131698"/>
                <a:gd name="connsiteY1" fmla="*/ 145070 h 155424"/>
                <a:gd name="connsiteX2" fmla="*/ 128624 w 131698"/>
                <a:gd name="connsiteY2" fmla="*/ 133958 h 155424"/>
                <a:gd name="connsiteX3" fmla="*/ 46074 w 131698"/>
                <a:gd name="connsiteY3" fmla="*/ 48233 h 155424"/>
                <a:gd name="connsiteX4" fmla="*/ 1624 w 131698"/>
                <a:gd name="connsiteY4" fmla="*/ 3783 h 15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98" h="155424">
                  <a:moveTo>
                    <a:pt x="1624" y="3783"/>
                  </a:moveTo>
                  <a:cubicBezTo>
                    <a:pt x="11149" y="19923"/>
                    <a:pt x="82057" y="123374"/>
                    <a:pt x="103224" y="145070"/>
                  </a:cubicBezTo>
                  <a:cubicBezTo>
                    <a:pt x="124391" y="166766"/>
                    <a:pt x="138149" y="150098"/>
                    <a:pt x="128624" y="133958"/>
                  </a:cubicBezTo>
                  <a:cubicBezTo>
                    <a:pt x="119099" y="117819"/>
                    <a:pt x="65388" y="69400"/>
                    <a:pt x="46074" y="48233"/>
                  </a:cubicBezTo>
                  <a:cubicBezTo>
                    <a:pt x="26760" y="27066"/>
                    <a:pt x="-7901" y="-12357"/>
                    <a:pt x="1624" y="37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B971CE55-7C5F-4772-BFE7-B37F2A1B7FE8}"/>
                </a:ext>
              </a:extLst>
            </p:cNvPr>
            <p:cNvSpPr/>
            <p:nvPr/>
          </p:nvSpPr>
          <p:spPr>
            <a:xfrm>
              <a:off x="3011828" y="5846032"/>
              <a:ext cx="160702" cy="154690"/>
            </a:xfrm>
            <a:custGeom>
              <a:avLst/>
              <a:gdLst>
                <a:gd name="connsiteX0" fmla="*/ 1247 w 160702"/>
                <a:gd name="connsiteY0" fmla="*/ 151543 h 154690"/>
                <a:gd name="connsiteX1" fmla="*/ 158410 w 160702"/>
                <a:gd name="connsiteY1" fmla="*/ 731 h 154690"/>
                <a:gd name="connsiteX2" fmla="*/ 88560 w 160702"/>
                <a:gd name="connsiteY2" fmla="*/ 95981 h 154690"/>
                <a:gd name="connsiteX3" fmla="*/ 1247 w 160702"/>
                <a:gd name="connsiteY3" fmla="*/ 151543 h 1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02" h="154690">
                  <a:moveTo>
                    <a:pt x="1247" y="151543"/>
                  </a:moveTo>
                  <a:cubicBezTo>
                    <a:pt x="12889" y="135668"/>
                    <a:pt x="143858" y="9991"/>
                    <a:pt x="158410" y="731"/>
                  </a:cubicBezTo>
                  <a:cubicBezTo>
                    <a:pt x="172962" y="-8529"/>
                    <a:pt x="114489" y="72698"/>
                    <a:pt x="88560" y="95981"/>
                  </a:cubicBezTo>
                  <a:cubicBezTo>
                    <a:pt x="62631" y="119264"/>
                    <a:pt x="-10395" y="167418"/>
                    <a:pt x="1247" y="1515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6B2C1355-9B32-4EF6-9192-14C598401B2D}"/>
                </a:ext>
              </a:extLst>
            </p:cNvPr>
            <p:cNvSpPr/>
            <p:nvPr/>
          </p:nvSpPr>
          <p:spPr>
            <a:xfrm>
              <a:off x="2974921" y="5504910"/>
              <a:ext cx="144791" cy="251620"/>
            </a:xfrm>
            <a:custGeom>
              <a:avLst/>
              <a:gdLst>
                <a:gd name="connsiteX0" fmla="*/ 54 w 144791"/>
                <a:gd name="connsiteY0" fmla="*/ 540 h 251620"/>
                <a:gd name="connsiteX1" fmla="*/ 109592 w 144791"/>
                <a:gd name="connsiteY1" fmla="*/ 230728 h 251620"/>
                <a:gd name="connsiteX2" fmla="*/ 144517 w 144791"/>
                <a:gd name="connsiteY2" fmla="*/ 233903 h 251620"/>
                <a:gd name="connsiteX3" fmla="*/ 95304 w 144791"/>
                <a:gd name="connsiteY3" fmla="*/ 168815 h 251620"/>
                <a:gd name="connsiteX4" fmla="*/ 54 w 144791"/>
                <a:gd name="connsiteY4" fmla="*/ 540 h 2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91" h="251620">
                  <a:moveTo>
                    <a:pt x="54" y="540"/>
                  </a:moveTo>
                  <a:cubicBezTo>
                    <a:pt x="2435" y="10859"/>
                    <a:pt x="85515" y="191834"/>
                    <a:pt x="109592" y="230728"/>
                  </a:cubicBezTo>
                  <a:cubicBezTo>
                    <a:pt x="133669" y="269622"/>
                    <a:pt x="146898" y="244222"/>
                    <a:pt x="144517" y="233903"/>
                  </a:cubicBezTo>
                  <a:cubicBezTo>
                    <a:pt x="142136" y="223584"/>
                    <a:pt x="116471" y="206915"/>
                    <a:pt x="95304" y="168815"/>
                  </a:cubicBezTo>
                  <a:cubicBezTo>
                    <a:pt x="74137" y="130715"/>
                    <a:pt x="-2327" y="-9779"/>
                    <a:pt x="54" y="5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FCA90E17-6211-4B91-9F2A-3A7FB6CF495C}"/>
                </a:ext>
              </a:extLst>
            </p:cNvPr>
            <p:cNvSpPr/>
            <p:nvPr/>
          </p:nvSpPr>
          <p:spPr>
            <a:xfrm>
              <a:off x="2849523" y="5386156"/>
              <a:ext cx="224155" cy="80934"/>
            </a:xfrm>
            <a:custGeom>
              <a:avLst/>
              <a:gdLst>
                <a:gd name="connsiteX0" fmla="*/ 40 w 224155"/>
                <a:gd name="connsiteY0" fmla="*/ 232 h 80934"/>
                <a:gd name="connsiteX1" fmla="*/ 173077 w 224155"/>
                <a:gd name="connsiteY1" fmla="*/ 66907 h 80934"/>
                <a:gd name="connsiteX2" fmla="*/ 223877 w 224155"/>
                <a:gd name="connsiteY2" fmla="*/ 79607 h 80934"/>
                <a:gd name="connsiteX3" fmla="*/ 157202 w 224155"/>
                <a:gd name="connsiteY3" fmla="*/ 46269 h 80934"/>
                <a:gd name="connsiteX4" fmla="*/ 40 w 224155"/>
                <a:gd name="connsiteY4" fmla="*/ 232 h 8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55" h="80934">
                  <a:moveTo>
                    <a:pt x="40" y="232"/>
                  </a:moveTo>
                  <a:cubicBezTo>
                    <a:pt x="2686" y="3672"/>
                    <a:pt x="135771" y="53678"/>
                    <a:pt x="173077" y="66907"/>
                  </a:cubicBezTo>
                  <a:cubicBezTo>
                    <a:pt x="210383" y="80136"/>
                    <a:pt x="226523" y="83047"/>
                    <a:pt x="223877" y="79607"/>
                  </a:cubicBezTo>
                  <a:cubicBezTo>
                    <a:pt x="221231" y="76167"/>
                    <a:pt x="190275" y="60027"/>
                    <a:pt x="157202" y="46269"/>
                  </a:cubicBezTo>
                  <a:cubicBezTo>
                    <a:pt x="124129" y="32511"/>
                    <a:pt x="-2606" y="-3208"/>
                    <a:pt x="40" y="2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0713528D-4932-48A2-A337-DEE64647E6CA}"/>
                </a:ext>
              </a:extLst>
            </p:cNvPr>
            <p:cNvSpPr/>
            <p:nvPr/>
          </p:nvSpPr>
          <p:spPr>
            <a:xfrm>
              <a:off x="2910959" y="5456051"/>
              <a:ext cx="119864" cy="160165"/>
            </a:xfrm>
            <a:custGeom>
              <a:avLst/>
              <a:gdLst>
                <a:gd name="connsiteX0" fmla="*/ 516 w 119864"/>
                <a:gd name="connsiteY0" fmla="*/ 157349 h 160165"/>
                <a:gd name="connsiteX1" fmla="*/ 51316 w 119864"/>
                <a:gd name="connsiteY1" fmla="*/ 33524 h 160165"/>
                <a:gd name="connsiteX2" fmla="*/ 119579 w 119864"/>
                <a:gd name="connsiteY2" fmla="*/ 187 h 160165"/>
                <a:gd name="connsiteX3" fmla="*/ 75129 w 119864"/>
                <a:gd name="connsiteY3" fmla="*/ 20824 h 160165"/>
                <a:gd name="connsiteX4" fmla="*/ 60841 w 119864"/>
                <a:gd name="connsiteY4" fmla="*/ 38287 h 160165"/>
                <a:gd name="connsiteX5" fmla="*/ 27504 w 119864"/>
                <a:gd name="connsiteY5" fmla="*/ 112899 h 160165"/>
                <a:gd name="connsiteX6" fmla="*/ 516 w 119864"/>
                <a:gd name="connsiteY6" fmla="*/ 157349 h 1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4" h="160165">
                  <a:moveTo>
                    <a:pt x="516" y="157349"/>
                  </a:moveTo>
                  <a:cubicBezTo>
                    <a:pt x="4485" y="144120"/>
                    <a:pt x="31472" y="59718"/>
                    <a:pt x="51316" y="33524"/>
                  </a:cubicBezTo>
                  <a:cubicBezTo>
                    <a:pt x="71160" y="7330"/>
                    <a:pt x="115610" y="2304"/>
                    <a:pt x="119579" y="187"/>
                  </a:cubicBezTo>
                  <a:cubicBezTo>
                    <a:pt x="123548" y="-1930"/>
                    <a:pt x="84919" y="14474"/>
                    <a:pt x="75129" y="20824"/>
                  </a:cubicBezTo>
                  <a:cubicBezTo>
                    <a:pt x="65339" y="27174"/>
                    <a:pt x="68778" y="22941"/>
                    <a:pt x="60841" y="38287"/>
                  </a:cubicBezTo>
                  <a:cubicBezTo>
                    <a:pt x="52904" y="53633"/>
                    <a:pt x="38617" y="91732"/>
                    <a:pt x="27504" y="112899"/>
                  </a:cubicBezTo>
                  <a:cubicBezTo>
                    <a:pt x="16392" y="134066"/>
                    <a:pt x="-3453" y="170578"/>
                    <a:pt x="516" y="1573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ED26E46C-59B1-4280-8704-F38DFFE65177}"/>
                </a:ext>
              </a:extLst>
            </p:cNvPr>
            <p:cNvSpPr/>
            <p:nvPr/>
          </p:nvSpPr>
          <p:spPr>
            <a:xfrm>
              <a:off x="2779713" y="5404907"/>
              <a:ext cx="185821" cy="275168"/>
            </a:xfrm>
            <a:custGeom>
              <a:avLst/>
              <a:gdLst>
                <a:gd name="connsiteX0" fmla="*/ 0 w 185821"/>
                <a:gd name="connsiteY0" fmla="*/ 531 h 275168"/>
                <a:gd name="connsiteX1" fmla="*/ 88900 w 185821"/>
                <a:gd name="connsiteY1" fmla="*/ 95781 h 275168"/>
                <a:gd name="connsiteX2" fmla="*/ 120650 w 185821"/>
                <a:gd name="connsiteY2" fmla="*/ 170393 h 275168"/>
                <a:gd name="connsiteX3" fmla="*/ 185737 w 185821"/>
                <a:gd name="connsiteY3" fmla="*/ 275168 h 275168"/>
                <a:gd name="connsiteX4" fmla="*/ 133350 w 185821"/>
                <a:gd name="connsiteY4" fmla="*/ 168806 h 275168"/>
                <a:gd name="connsiteX5" fmla="*/ 88900 w 185821"/>
                <a:gd name="connsiteY5" fmla="*/ 62443 h 275168"/>
                <a:gd name="connsiteX6" fmla="*/ 0 w 185821"/>
                <a:gd name="connsiteY6" fmla="*/ 531 h 27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821" h="275168">
                  <a:moveTo>
                    <a:pt x="0" y="531"/>
                  </a:moveTo>
                  <a:cubicBezTo>
                    <a:pt x="0" y="6087"/>
                    <a:pt x="68792" y="67471"/>
                    <a:pt x="88900" y="95781"/>
                  </a:cubicBezTo>
                  <a:cubicBezTo>
                    <a:pt x="109008" y="124091"/>
                    <a:pt x="104511" y="140495"/>
                    <a:pt x="120650" y="170393"/>
                  </a:cubicBezTo>
                  <a:cubicBezTo>
                    <a:pt x="136789" y="200291"/>
                    <a:pt x="183620" y="275432"/>
                    <a:pt x="185737" y="275168"/>
                  </a:cubicBezTo>
                  <a:cubicBezTo>
                    <a:pt x="187854" y="274904"/>
                    <a:pt x="149490" y="204260"/>
                    <a:pt x="133350" y="168806"/>
                  </a:cubicBezTo>
                  <a:cubicBezTo>
                    <a:pt x="117211" y="133352"/>
                    <a:pt x="109273" y="90753"/>
                    <a:pt x="88900" y="62443"/>
                  </a:cubicBezTo>
                  <a:cubicBezTo>
                    <a:pt x="68527" y="34133"/>
                    <a:pt x="0" y="-5025"/>
                    <a:pt x="0" y="5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65E3B57A-E8DD-4A5F-9A52-ACF6D79E1CB4}"/>
                </a:ext>
              </a:extLst>
            </p:cNvPr>
            <p:cNvSpPr/>
            <p:nvPr/>
          </p:nvSpPr>
          <p:spPr>
            <a:xfrm>
              <a:off x="2990550" y="5600681"/>
              <a:ext cx="133166" cy="14815"/>
            </a:xfrm>
            <a:custGeom>
              <a:avLst/>
              <a:gdLst>
                <a:gd name="connsiteX0" fmla="*/ 1888 w 133166"/>
                <a:gd name="connsiteY0" fmla="*/ 19 h 14815"/>
                <a:gd name="connsiteX1" fmla="*/ 132063 w 133166"/>
                <a:gd name="connsiteY1" fmla="*/ 14307 h 14815"/>
                <a:gd name="connsiteX2" fmla="*/ 60625 w 133166"/>
                <a:gd name="connsiteY2" fmla="*/ 11132 h 14815"/>
                <a:gd name="connsiteX3" fmla="*/ 1888 w 133166"/>
                <a:gd name="connsiteY3" fmla="*/ 19 h 1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66" h="14815">
                  <a:moveTo>
                    <a:pt x="1888" y="19"/>
                  </a:moveTo>
                  <a:cubicBezTo>
                    <a:pt x="13794" y="548"/>
                    <a:pt x="122274" y="12455"/>
                    <a:pt x="132063" y="14307"/>
                  </a:cubicBezTo>
                  <a:cubicBezTo>
                    <a:pt x="141852" y="16159"/>
                    <a:pt x="83908" y="12455"/>
                    <a:pt x="60625" y="11132"/>
                  </a:cubicBezTo>
                  <a:cubicBezTo>
                    <a:pt x="37342" y="9809"/>
                    <a:pt x="-10018" y="-510"/>
                    <a:pt x="1888" y="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CB692292-727B-445D-ABFC-6B4F574DB576}"/>
                </a:ext>
              </a:extLst>
            </p:cNvPr>
            <p:cNvSpPr/>
            <p:nvPr/>
          </p:nvSpPr>
          <p:spPr>
            <a:xfrm>
              <a:off x="2928925" y="5451258"/>
              <a:ext cx="77984" cy="68801"/>
            </a:xfrm>
            <a:custGeom>
              <a:avLst/>
              <a:gdLst>
                <a:gd name="connsiteX0" fmla="*/ 13 w 77984"/>
                <a:gd name="connsiteY0" fmla="*/ 217 h 68801"/>
                <a:gd name="connsiteX1" fmla="*/ 73038 w 77984"/>
                <a:gd name="connsiteY1" fmla="*/ 66892 h 68801"/>
                <a:gd name="connsiteX2" fmla="*/ 66688 w 77984"/>
                <a:gd name="connsiteY2" fmla="*/ 46255 h 68801"/>
                <a:gd name="connsiteX3" fmla="*/ 13 w 77984"/>
                <a:gd name="connsiteY3" fmla="*/ 217 h 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84" h="68801">
                  <a:moveTo>
                    <a:pt x="13" y="217"/>
                  </a:moveTo>
                  <a:cubicBezTo>
                    <a:pt x="1071" y="3656"/>
                    <a:pt x="61926" y="59219"/>
                    <a:pt x="73038" y="66892"/>
                  </a:cubicBezTo>
                  <a:cubicBezTo>
                    <a:pt x="84151" y="74565"/>
                    <a:pt x="74096" y="57368"/>
                    <a:pt x="66688" y="46255"/>
                  </a:cubicBezTo>
                  <a:cubicBezTo>
                    <a:pt x="59280" y="35143"/>
                    <a:pt x="-1045" y="-3222"/>
                    <a:pt x="13" y="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9E5645B9-CBE7-4A7C-86BD-5C253C5007B9}"/>
                </a:ext>
              </a:extLst>
            </p:cNvPr>
            <p:cNvSpPr/>
            <p:nvPr/>
          </p:nvSpPr>
          <p:spPr>
            <a:xfrm>
              <a:off x="3136900" y="5357813"/>
              <a:ext cx="77804" cy="17622"/>
            </a:xfrm>
            <a:custGeom>
              <a:avLst/>
              <a:gdLst>
                <a:gd name="connsiteX0" fmla="*/ 0 w 77804"/>
                <a:gd name="connsiteY0" fmla="*/ 0 h 17622"/>
                <a:gd name="connsiteX1" fmla="*/ 77788 w 77804"/>
                <a:gd name="connsiteY1" fmla="*/ 17462 h 17622"/>
                <a:gd name="connsiteX2" fmla="*/ 0 w 77804"/>
                <a:gd name="connsiteY2" fmla="*/ 0 h 1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804" h="17622">
                  <a:moveTo>
                    <a:pt x="0" y="0"/>
                  </a:moveTo>
                  <a:cubicBezTo>
                    <a:pt x="0" y="0"/>
                    <a:pt x="79111" y="15345"/>
                    <a:pt x="77788" y="17462"/>
                  </a:cubicBezTo>
                  <a:cubicBezTo>
                    <a:pt x="76465" y="19579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1E24CBA6-C00A-49F0-A618-7388D3C0DFA4}"/>
                </a:ext>
              </a:extLst>
            </p:cNvPr>
            <p:cNvSpPr/>
            <p:nvPr/>
          </p:nvSpPr>
          <p:spPr>
            <a:xfrm>
              <a:off x="2571707" y="5371720"/>
              <a:ext cx="290141" cy="44968"/>
            </a:xfrm>
            <a:custGeom>
              <a:avLst/>
              <a:gdLst>
                <a:gd name="connsiteX0" fmla="*/ 43 w 290141"/>
                <a:gd name="connsiteY0" fmla="*/ 40068 h 44968"/>
                <a:gd name="connsiteX1" fmla="*/ 268331 w 290141"/>
                <a:gd name="connsiteY1" fmla="*/ 41655 h 44968"/>
                <a:gd name="connsiteX2" fmla="*/ 271506 w 290141"/>
                <a:gd name="connsiteY2" fmla="*/ 380 h 44968"/>
                <a:gd name="connsiteX3" fmla="*/ 247693 w 290141"/>
                <a:gd name="connsiteY3" fmla="*/ 21018 h 44968"/>
                <a:gd name="connsiteX4" fmla="*/ 43 w 290141"/>
                <a:gd name="connsiteY4" fmla="*/ 40068 h 4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141" h="44968">
                  <a:moveTo>
                    <a:pt x="43" y="40068"/>
                  </a:moveTo>
                  <a:cubicBezTo>
                    <a:pt x="3483" y="43507"/>
                    <a:pt x="223087" y="48270"/>
                    <a:pt x="268331" y="41655"/>
                  </a:cubicBezTo>
                  <a:cubicBezTo>
                    <a:pt x="313575" y="35040"/>
                    <a:pt x="274946" y="3819"/>
                    <a:pt x="271506" y="380"/>
                  </a:cubicBezTo>
                  <a:cubicBezTo>
                    <a:pt x="268066" y="-3059"/>
                    <a:pt x="295318" y="17843"/>
                    <a:pt x="247693" y="21018"/>
                  </a:cubicBezTo>
                  <a:cubicBezTo>
                    <a:pt x="200068" y="24193"/>
                    <a:pt x="-3397" y="36629"/>
                    <a:pt x="43" y="400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404EF33A-DADF-4ECE-9D1E-E403616A8980}"/>
                </a:ext>
              </a:extLst>
            </p:cNvPr>
            <p:cNvSpPr/>
            <p:nvPr/>
          </p:nvSpPr>
          <p:spPr>
            <a:xfrm>
              <a:off x="2570089" y="5341625"/>
              <a:ext cx="303479" cy="477291"/>
            </a:xfrm>
            <a:custGeom>
              <a:avLst/>
              <a:gdLst>
                <a:gd name="connsiteX0" fmla="*/ 74 w 303479"/>
                <a:gd name="connsiteY0" fmla="*/ 28888 h 477291"/>
                <a:gd name="connsiteX1" fmla="*/ 109611 w 303479"/>
                <a:gd name="connsiteY1" fmla="*/ 136838 h 477291"/>
                <a:gd name="connsiteX2" fmla="*/ 81036 w 303479"/>
                <a:gd name="connsiteY2" fmla="*/ 154300 h 477291"/>
                <a:gd name="connsiteX3" fmla="*/ 79449 w 303479"/>
                <a:gd name="connsiteY3" fmla="*/ 284475 h 477291"/>
                <a:gd name="connsiteX4" fmla="*/ 87386 w 303479"/>
                <a:gd name="connsiteY4" fmla="*/ 384488 h 477291"/>
                <a:gd name="connsiteX5" fmla="*/ 142949 w 303479"/>
                <a:gd name="connsiteY5" fmla="*/ 446400 h 477291"/>
                <a:gd name="connsiteX6" fmla="*/ 204861 w 303479"/>
                <a:gd name="connsiteY6" fmla="*/ 476563 h 477291"/>
                <a:gd name="connsiteX7" fmla="*/ 279474 w 303479"/>
                <a:gd name="connsiteY7" fmla="*/ 417825 h 477291"/>
                <a:gd name="connsiteX8" fmla="*/ 296936 w 303479"/>
                <a:gd name="connsiteY8" fmla="*/ 360675 h 477291"/>
                <a:gd name="connsiteX9" fmla="*/ 303286 w 303479"/>
                <a:gd name="connsiteY9" fmla="*/ 222563 h 477291"/>
                <a:gd name="connsiteX10" fmla="*/ 290586 w 303479"/>
                <a:gd name="connsiteY10" fmla="*/ 135250 h 477291"/>
                <a:gd name="connsiteX11" fmla="*/ 215974 w 303479"/>
                <a:gd name="connsiteY11" fmla="*/ 60638 h 477291"/>
                <a:gd name="connsiteX12" fmla="*/ 163586 w 303479"/>
                <a:gd name="connsiteY12" fmla="*/ 3488 h 477291"/>
                <a:gd name="connsiteX13" fmla="*/ 282649 w 303479"/>
                <a:gd name="connsiteY13" fmla="*/ 165413 h 477291"/>
                <a:gd name="connsiteX14" fmla="*/ 282649 w 303479"/>
                <a:gd name="connsiteY14" fmla="*/ 349563 h 477291"/>
                <a:gd name="connsiteX15" fmla="*/ 212799 w 303479"/>
                <a:gd name="connsiteY15" fmla="*/ 419413 h 477291"/>
                <a:gd name="connsiteX16" fmla="*/ 158824 w 303479"/>
                <a:gd name="connsiteY16" fmla="*/ 421000 h 477291"/>
                <a:gd name="connsiteX17" fmla="*/ 117549 w 303479"/>
                <a:gd name="connsiteY17" fmla="*/ 347975 h 477291"/>
                <a:gd name="connsiteX18" fmla="*/ 106436 w 303479"/>
                <a:gd name="connsiteY18" fmla="*/ 200338 h 477291"/>
                <a:gd name="connsiteX19" fmla="*/ 130249 w 303479"/>
                <a:gd name="connsiteY19" fmla="*/ 155888 h 477291"/>
                <a:gd name="connsiteX20" fmla="*/ 128661 w 303479"/>
                <a:gd name="connsiteY20" fmla="*/ 106675 h 477291"/>
                <a:gd name="connsiteX21" fmla="*/ 74 w 303479"/>
                <a:gd name="connsiteY21" fmla="*/ 28888 h 47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3479" h="477291">
                  <a:moveTo>
                    <a:pt x="74" y="28888"/>
                  </a:moveTo>
                  <a:cubicBezTo>
                    <a:pt x="-3101" y="33915"/>
                    <a:pt x="96117" y="115936"/>
                    <a:pt x="109611" y="136838"/>
                  </a:cubicBezTo>
                  <a:cubicBezTo>
                    <a:pt x="123105" y="157740"/>
                    <a:pt x="86063" y="129694"/>
                    <a:pt x="81036" y="154300"/>
                  </a:cubicBezTo>
                  <a:cubicBezTo>
                    <a:pt x="76009" y="178906"/>
                    <a:pt x="78391" y="246110"/>
                    <a:pt x="79449" y="284475"/>
                  </a:cubicBezTo>
                  <a:cubicBezTo>
                    <a:pt x="80507" y="322840"/>
                    <a:pt x="76803" y="357501"/>
                    <a:pt x="87386" y="384488"/>
                  </a:cubicBezTo>
                  <a:cubicBezTo>
                    <a:pt x="97969" y="411475"/>
                    <a:pt x="123370" y="431054"/>
                    <a:pt x="142949" y="446400"/>
                  </a:cubicBezTo>
                  <a:cubicBezTo>
                    <a:pt x="162528" y="461746"/>
                    <a:pt x="182107" y="481326"/>
                    <a:pt x="204861" y="476563"/>
                  </a:cubicBezTo>
                  <a:cubicBezTo>
                    <a:pt x="227615" y="471800"/>
                    <a:pt x="264128" y="437140"/>
                    <a:pt x="279474" y="417825"/>
                  </a:cubicBezTo>
                  <a:cubicBezTo>
                    <a:pt x="294820" y="398510"/>
                    <a:pt x="292967" y="393219"/>
                    <a:pt x="296936" y="360675"/>
                  </a:cubicBezTo>
                  <a:cubicBezTo>
                    <a:pt x="300905" y="328131"/>
                    <a:pt x="304344" y="260134"/>
                    <a:pt x="303286" y="222563"/>
                  </a:cubicBezTo>
                  <a:cubicBezTo>
                    <a:pt x="302228" y="184992"/>
                    <a:pt x="305138" y="162238"/>
                    <a:pt x="290586" y="135250"/>
                  </a:cubicBezTo>
                  <a:cubicBezTo>
                    <a:pt x="276034" y="108262"/>
                    <a:pt x="237141" y="82598"/>
                    <a:pt x="215974" y="60638"/>
                  </a:cubicBezTo>
                  <a:cubicBezTo>
                    <a:pt x="194807" y="38678"/>
                    <a:pt x="152474" y="-13974"/>
                    <a:pt x="163586" y="3488"/>
                  </a:cubicBezTo>
                  <a:cubicBezTo>
                    <a:pt x="174698" y="20950"/>
                    <a:pt x="262805" y="107734"/>
                    <a:pt x="282649" y="165413"/>
                  </a:cubicBezTo>
                  <a:cubicBezTo>
                    <a:pt x="302493" y="223092"/>
                    <a:pt x="294291" y="307230"/>
                    <a:pt x="282649" y="349563"/>
                  </a:cubicBezTo>
                  <a:cubicBezTo>
                    <a:pt x="271007" y="391896"/>
                    <a:pt x="233437" y="407507"/>
                    <a:pt x="212799" y="419413"/>
                  </a:cubicBezTo>
                  <a:cubicBezTo>
                    <a:pt x="192161" y="431319"/>
                    <a:pt x="174699" y="432906"/>
                    <a:pt x="158824" y="421000"/>
                  </a:cubicBezTo>
                  <a:cubicBezTo>
                    <a:pt x="142949" y="409094"/>
                    <a:pt x="126280" y="384752"/>
                    <a:pt x="117549" y="347975"/>
                  </a:cubicBezTo>
                  <a:cubicBezTo>
                    <a:pt x="108818" y="311198"/>
                    <a:pt x="104319" y="232353"/>
                    <a:pt x="106436" y="200338"/>
                  </a:cubicBezTo>
                  <a:cubicBezTo>
                    <a:pt x="108553" y="168324"/>
                    <a:pt x="126545" y="171498"/>
                    <a:pt x="130249" y="155888"/>
                  </a:cubicBezTo>
                  <a:cubicBezTo>
                    <a:pt x="133953" y="140278"/>
                    <a:pt x="146388" y="125725"/>
                    <a:pt x="128661" y="106675"/>
                  </a:cubicBezTo>
                  <a:cubicBezTo>
                    <a:pt x="110934" y="87625"/>
                    <a:pt x="3249" y="23861"/>
                    <a:pt x="74" y="288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34FBBA66-2FFA-41F6-B3C0-53AC3883375B}"/>
                </a:ext>
              </a:extLst>
            </p:cNvPr>
            <p:cNvSpPr/>
            <p:nvPr/>
          </p:nvSpPr>
          <p:spPr>
            <a:xfrm>
              <a:off x="2535183" y="5377668"/>
              <a:ext cx="122300" cy="233231"/>
            </a:xfrm>
            <a:custGeom>
              <a:avLst/>
              <a:gdLst>
                <a:gd name="connsiteX0" fmla="*/ 30217 w 122300"/>
                <a:gd name="connsiteY0" fmla="*/ 782 h 233231"/>
                <a:gd name="connsiteX1" fmla="*/ 55 w 122300"/>
                <a:gd name="connsiteY1" fmla="*/ 97620 h 233231"/>
                <a:gd name="connsiteX2" fmla="*/ 25455 w 122300"/>
                <a:gd name="connsiteY2" fmla="*/ 184932 h 233231"/>
                <a:gd name="connsiteX3" fmla="*/ 111180 w 122300"/>
                <a:gd name="connsiteY3" fmla="*/ 229382 h 233231"/>
                <a:gd name="connsiteX4" fmla="*/ 112767 w 122300"/>
                <a:gd name="connsiteY4" fmla="*/ 224620 h 233231"/>
                <a:gd name="connsiteX5" fmla="*/ 33392 w 122300"/>
                <a:gd name="connsiteY5" fmla="*/ 173820 h 233231"/>
                <a:gd name="connsiteX6" fmla="*/ 15930 w 122300"/>
                <a:gd name="connsiteY6" fmla="*/ 153182 h 233231"/>
                <a:gd name="connsiteX7" fmla="*/ 30217 w 122300"/>
                <a:gd name="connsiteY7" fmla="*/ 782 h 23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300" h="233231">
                  <a:moveTo>
                    <a:pt x="30217" y="782"/>
                  </a:moveTo>
                  <a:cubicBezTo>
                    <a:pt x="27571" y="-8478"/>
                    <a:pt x="849" y="66928"/>
                    <a:pt x="55" y="97620"/>
                  </a:cubicBezTo>
                  <a:cubicBezTo>
                    <a:pt x="-739" y="128312"/>
                    <a:pt x="6934" y="162972"/>
                    <a:pt x="25455" y="184932"/>
                  </a:cubicBezTo>
                  <a:cubicBezTo>
                    <a:pt x="43976" y="206892"/>
                    <a:pt x="96628" y="222767"/>
                    <a:pt x="111180" y="229382"/>
                  </a:cubicBezTo>
                  <a:cubicBezTo>
                    <a:pt x="125732" y="235997"/>
                    <a:pt x="125732" y="233880"/>
                    <a:pt x="112767" y="224620"/>
                  </a:cubicBezTo>
                  <a:cubicBezTo>
                    <a:pt x="99802" y="215360"/>
                    <a:pt x="33392" y="173820"/>
                    <a:pt x="33392" y="173820"/>
                  </a:cubicBezTo>
                  <a:cubicBezTo>
                    <a:pt x="17252" y="161914"/>
                    <a:pt x="15401" y="178317"/>
                    <a:pt x="15930" y="153182"/>
                  </a:cubicBezTo>
                  <a:cubicBezTo>
                    <a:pt x="16459" y="128047"/>
                    <a:pt x="32863" y="10042"/>
                    <a:pt x="30217" y="7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2491C007-9A32-403B-A3CF-51F5B7EDD971}"/>
                </a:ext>
              </a:extLst>
            </p:cNvPr>
            <p:cNvSpPr/>
            <p:nvPr/>
          </p:nvSpPr>
          <p:spPr>
            <a:xfrm>
              <a:off x="2690811" y="5468929"/>
              <a:ext cx="150814" cy="269819"/>
            </a:xfrm>
            <a:custGeom>
              <a:avLst/>
              <a:gdLst>
                <a:gd name="connsiteX0" fmla="*/ 122239 w 150814"/>
                <a:gd name="connsiteY0" fmla="*/ 9 h 269819"/>
                <a:gd name="connsiteX1" fmla="*/ 150814 w 150814"/>
                <a:gd name="connsiteY1" fmla="*/ 171459 h 269819"/>
                <a:gd name="connsiteX2" fmla="*/ 122239 w 150814"/>
                <a:gd name="connsiteY2" fmla="*/ 241309 h 269819"/>
                <a:gd name="connsiteX3" fmla="*/ 58739 w 150814"/>
                <a:gd name="connsiteY3" fmla="*/ 268296 h 269819"/>
                <a:gd name="connsiteX4" fmla="*/ 30164 w 150814"/>
                <a:gd name="connsiteY4" fmla="*/ 200034 h 269819"/>
                <a:gd name="connsiteX5" fmla="*/ 15877 w 150814"/>
                <a:gd name="connsiteY5" fmla="*/ 112721 h 269819"/>
                <a:gd name="connsiteX6" fmla="*/ 31752 w 150814"/>
                <a:gd name="connsiteY6" fmla="*/ 17471 h 269819"/>
                <a:gd name="connsiteX7" fmla="*/ 2 w 150814"/>
                <a:gd name="connsiteY7" fmla="*/ 63509 h 269819"/>
                <a:gd name="connsiteX8" fmla="*/ 30164 w 150814"/>
                <a:gd name="connsiteY8" fmla="*/ 163521 h 269819"/>
                <a:gd name="connsiteX9" fmla="*/ 68264 w 150814"/>
                <a:gd name="connsiteY9" fmla="*/ 228609 h 269819"/>
                <a:gd name="connsiteX10" fmla="*/ 120652 w 150814"/>
                <a:gd name="connsiteY10" fmla="*/ 209559 h 269819"/>
                <a:gd name="connsiteX11" fmla="*/ 122239 w 150814"/>
                <a:gd name="connsiteY11" fmla="*/ 163521 h 269819"/>
                <a:gd name="connsiteX12" fmla="*/ 122239 w 150814"/>
                <a:gd name="connsiteY12" fmla="*/ 9 h 26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814" h="269819">
                  <a:moveTo>
                    <a:pt x="122239" y="9"/>
                  </a:moveTo>
                  <a:cubicBezTo>
                    <a:pt x="127001" y="1332"/>
                    <a:pt x="150814" y="131242"/>
                    <a:pt x="150814" y="171459"/>
                  </a:cubicBezTo>
                  <a:cubicBezTo>
                    <a:pt x="150814" y="211676"/>
                    <a:pt x="137585" y="225170"/>
                    <a:pt x="122239" y="241309"/>
                  </a:cubicBezTo>
                  <a:cubicBezTo>
                    <a:pt x="106893" y="257448"/>
                    <a:pt x="74085" y="275175"/>
                    <a:pt x="58739" y="268296"/>
                  </a:cubicBezTo>
                  <a:cubicBezTo>
                    <a:pt x="43393" y="261417"/>
                    <a:pt x="37308" y="225963"/>
                    <a:pt x="30164" y="200034"/>
                  </a:cubicBezTo>
                  <a:cubicBezTo>
                    <a:pt x="23020" y="174105"/>
                    <a:pt x="15612" y="143148"/>
                    <a:pt x="15877" y="112721"/>
                  </a:cubicBezTo>
                  <a:cubicBezTo>
                    <a:pt x="16142" y="82294"/>
                    <a:pt x="34398" y="25673"/>
                    <a:pt x="31752" y="17471"/>
                  </a:cubicBezTo>
                  <a:cubicBezTo>
                    <a:pt x="29106" y="9269"/>
                    <a:pt x="267" y="39167"/>
                    <a:pt x="2" y="63509"/>
                  </a:cubicBezTo>
                  <a:cubicBezTo>
                    <a:pt x="-263" y="87851"/>
                    <a:pt x="18787" y="136004"/>
                    <a:pt x="30164" y="163521"/>
                  </a:cubicBezTo>
                  <a:cubicBezTo>
                    <a:pt x="41541" y="191038"/>
                    <a:pt x="53183" y="220936"/>
                    <a:pt x="68264" y="228609"/>
                  </a:cubicBezTo>
                  <a:cubicBezTo>
                    <a:pt x="83345" y="236282"/>
                    <a:pt x="111656" y="220407"/>
                    <a:pt x="120652" y="209559"/>
                  </a:cubicBezTo>
                  <a:cubicBezTo>
                    <a:pt x="129648" y="198711"/>
                    <a:pt x="122239" y="196065"/>
                    <a:pt x="122239" y="163521"/>
                  </a:cubicBezTo>
                  <a:cubicBezTo>
                    <a:pt x="122239" y="130977"/>
                    <a:pt x="117477" y="-1314"/>
                    <a:pt x="122239" y="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DB82BB46-8940-4B13-B295-25957F39A3D0}"/>
                </a:ext>
              </a:extLst>
            </p:cNvPr>
            <p:cNvSpPr/>
            <p:nvPr/>
          </p:nvSpPr>
          <p:spPr>
            <a:xfrm>
              <a:off x="2647724" y="5467033"/>
              <a:ext cx="231941" cy="18702"/>
            </a:xfrm>
            <a:custGeom>
              <a:avLst/>
              <a:gdLst>
                <a:gd name="connsiteX0" fmla="*/ 226 w 231941"/>
                <a:gd name="connsiteY0" fmla="*/ 17780 h 18702"/>
                <a:gd name="connsiteX1" fmla="*/ 220889 w 231941"/>
                <a:gd name="connsiteY1" fmla="*/ 14605 h 18702"/>
                <a:gd name="connsiteX2" fmla="*/ 179614 w 231941"/>
                <a:gd name="connsiteY2" fmla="*/ 317 h 18702"/>
                <a:gd name="connsiteX3" fmla="*/ 226 w 231941"/>
                <a:gd name="connsiteY3" fmla="*/ 17780 h 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41" h="18702">
                  <a:moveTo>
                    <a:pt x="226" y="17780"/>
                  </a:moveTo>
                  <a:cubicBezTo>
                    <a:pt x="7105" y="20161"/>
                    <a:pt x="190991" y="17515"/>
                    <a:pt x="220889" y="14605"/>
                  </a:cubicBezTo>
                  <a:cubicBezTo>
                    <a:pt x="250787" y="11694"/>
                    <a:pt x="214274" y="3227"/>
                    <a:pt x="179614" y="317"/>
                  </a:cubicBezTo>
                  <a:cubicBezTo>
                    <a:pt x="144954" y="-2593"/>
                    <a:pt x="-6653" y="15399"/>
                    <a:pt x="226" y="177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B5855FAB-FEE6-4002-8DAA-8FC35D8DDEFD}"/>
                </a:ext>
              </a:extLst>
            </p:cNvPr>
            <p:cNvSpPr/>
            <p:nvPr/>
          </p:nvSpPr>
          <p:spPr>
            <a:xfrm>
              <a:off x="2998186" y="5373688"/>
              <a:ext cx="142078" cy="107955"/>
            </a:xfrm>
            <a:custGeom>
              <a:avLst/>
              <a:gdLst>
                <a:gd name="connsiteX0" fmla="*/ 602 w 142078"/>
                <a:gd name="connsiteY0" fmla="*/ 0 h 107955"/>
                <a:gd name="connsiteX1" fmla="*/ 129189 w 142078"/>
                <a:gd name="connsiteY1" fmla="*/ 80962 h 107955"/>
                <a:gd name="connsiteX2" fmla="*/ 132364 w 142078"/>
                <a:gd name="connsiteY2" fmla="*/ 107950 h 107955"/>
                <a:gd name="connsiteX3" fmla="*/ 83152 w 142078"/>
                <a:gd name="connsiteY3" fmla="*/ 79375 h 107955"/>
                <a:gd name="connsiteX4" fmla="*/ 602 w 142078"/>
                <a:gd name="connsiteY4" fmla="*/ 0 h 10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8" h="107955">
                  <a:moveTo>
                    <a:pt x="602" y="0"/>
                  </a:moveTo>
                  <a:cubicBezTo>
                    <a:pt x="8275" y="264"/>
                    <a:pt x="107229" y="62970"/>
                    <a:pt x="129189" y="80962"/>
                  </a:cubicBezTo>
                  <a:cubicBezTo>
                    <a:pt x="151149" y="98954"/>
                    <a:pt x="140037" y="108214"/>
                    <a:pt x="132364" y="107950"/>
                  </a:cubicBezTo>
                  <a:cubicBezTo>
                    <a:pt x="124691" y="107686"/>
                    <a:pt x="105642" y="94456"/>
                    <a:pt x="83152" y="79375"/>
                  </a:cubicBezTo>
                  <a:cubicBezTo>
                    <a:pt x="60663" y="64294"/>
                    <a:pt x="-7071" y="-264"/>
                    <a:pt x="60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FC690271-FDC3-4B48-804A-ECE64CDF7796}"/>
                </a:ext>
              </a:extLst>
            </p:cNvPr>
            <p:cNvSpPr/>
            <p:nvPr/>
          </p:nvSpPr>
          <p:spPr>
            <a:xfrm>
              <a:off x="2154143" y="5138331"/>
              <a:ext cx="560653" cy="171880"/>
            </a:xfrm>
            <a:custGeom>
              <a:avLst/>
              <a:gdLst>
                <a:gd name="connsiteX0" fmla="*/ 1682 w 560653"/>
                <a:gd name="connsiteY0" fmla="*/ 100419 h 171880"/>
                <a:gd name="connsiteX1" fmla="*/ 171545 w 560653"/>
                <a:gd name="connsiteY1" fmla="*/ 17869 h 171880"/>
                <a:gd name="connsiteX2" fmla="*/ 389032 w 560653"/>
                <a:gd name="connsiteY2" fmla="*/ 3582 h 171880"/>
                <a:gd name="connsiteX3" fmla="*/ 447770 w 560653"/>
                <a:gd name="connsiteY3" fmla="*/ 67082 h 171880"/>
                <a:gd name="connsiteX4" fmla="*/ 560482 w 560653"/>
                <a:gd name="connsiteY4" fmla="*/ 171857 h 171880"/>
                <a:gd name="connsiteX5" fmla="*/ 471582 w 560653"/>
                <a:gd name="connsiteY5" fmla="*/ 57557 h 171880"/>
                <a:gd name="connsiteX6" fmla="*/ 400145 w 560653"/>
                <a:gd name="connsiteY6" fmla="*/ 19457 h 171880"/>
                <a:gd name="connsiteX7" fmla="*/ 276320 w 560653"/>
                <a:gd name="connsiteY7" fmla="*/ 11519 h 171880"/>
                <a:gd name="connsiteX8" fmla="*/ 1682 w 560653"/>
                <a:gd name="connsiteY8" fmla="*/ 100419 h 17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653" h="171880">
                  <a:moveTo>
                    <a:pt x="1682" y="100419"/>
                  </a:moveTo>
                  <a:cubicBezTo>
                    <a:pt x="-15780" y="101477"/>
                    <a:pt x="106987" y="34009"/>
                    <a:pt x="171545" y="17869"/>
                  </a:cubicBezTo>
                  <a:cubicBezTo>
                    <a:pt x="236103" y="1729"/>
                    <a:pt x="342995" y="-4620"/>
                    <a:pt x="389032" y="3582"/>
                  </a:cubicBezTo>
                  <a:cubicBezTo>
                    <a:pt x="435069" y="11784"/>
                    <a:pt x="419195" y="39036"/>
                    <a:pt x="447770" y="67082"/>
                  </a:cubicBezTo>
                  <a:cubicBezTo>
                    <a:pt x="476345" y="95128"/>
                    <a:pt x="556513" y="173444"/>
                    <a:pt x="560482" y="171857"/>
                  </a:cubicBezTo>
                  <a:cubicBezTo>
                    <a:pt x="564451" y="170270"/>
                    <a:pt x="498305" y="82957"/>
                    <a:pt x="471582" y="57557"/>
                  </a:cubicBezTo>
                  <a:cubicBezTo>
                    <a:pt x="444859" y="32157"/>
                    <a:pt x="432689" y="27130"/>
                    <a:pt x="400145" y="19457"/>
                  </a:cubicBezTo>
                  <a:cubicBezTo>
                    <a:pt x="367601" y="11784"/>
                    <a:pt x="342995" y="142"/>
                    <a:pt x="276320" y="11519"/>
                  </a:cubicBezTo>
                  <a:cubicBezTo>
                    <a:pt x="209645" y="22896"/>
                    <a:pt x="19144" y="99361"/>
                    <a:pt x="1682" y="1004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F1DC5212-6720-4B30-A090-38E3835D97F1}"/>
                </a:ext>
              </a:extLst>
            </p:cNvPr>
            <p:cNvSpPr/>
            <p:nvPr/>
          </p:nvSpPr>
          <p:spPr>
            <a:xfrm>
              <a:off x="1933937" y="5228226"/>
              <a:ext cx="333116" cy="194459"/>
            </a:xfrm>
            <a:custGeom>
              <a:avLst/>
              <a:gdLst>
                <a:gd name="connsiteX0" fmla="*/ 10751 w 333116"/>
                <a:gd name="connsiteY0" fmla="*/ 191499 h 194459"/>
                <a:gd name="connsiteX1" fmla="*/ 325076 w 333116"/>
                <a:gd name="connsiteY1" fmla="*/ 20049 h 194459"/>
                <a:gd name="connsiteX2" fmla="*/ 244113 w 333116"/>
                <a:gd name="connsiteY2" fmla="*/ 4174 h 194459"/>
                <a:gd name="connsiteX3" fmla="*/ 293326 w 333116"/>
                <a:gd name="connsiteY3" fmla="*/ 26399 h 194459"/>
                <a:gd name="connsiteX4" fmla="*/ 93301 w 333116"/>
                <a:gd name="connsiteY4" fmla="*/ 121649 h 194459"/>
                <a:gd name="connsiteX5" fmla="*/ 10751 w 333116"/>
                <a:gd name="connsiteY5" fmla="*/ 191499 h 19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16" h="194459">
                  <a:moveTo>
                    <a:pt x="10751" y="191499"/>
                  </a:moveTo>
                  <a:cubicBezTo>
                    <a:pt x="49380" y="174566"/>
                    <a:pt x="286182" y="51270"/>
                    <a:pt x="325076" y="20049"/>
                  </a:cubicBezTo>
                  <a:cubicBezTo>
                    <a:pt x="363970" y="-11172"/>
                    <a:pt x="249404" y="3116"/>
                    <a:pt x="244113" y="4174"/>
                  </a:cubicBezTo>
                  <a:cubicBezTo>
                    <a:pt x="238822" y="5232"/>
                    <a:pt x="318461" y="6820"/>
                    <a:pt x="293326" y="26399"/>
                  </a:cubicBezTo>
                  <a:cubicBezTo>
                    <a:pt x="268191" y="45978"/>
                    <a:pt x="140132" y="94926"/>
                    <a:pt x="93301" y="121649"/>
                  </a:cubicBezTo>
                  <a:cubicBezTo>
                    <a:pt x="46470" y="148372"/>
                    <a:pt x="-27878" y="208432"/>
                    <a:pt x="10751" y="1914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82EB138F-763B-4CBE-9067-7513EE997B2B}"/>
                </a:ext>
              </a:extLst>
            </p:cNvPr>
            <p:cNvSpPr/>
            <p:nvPr/>
          </p:nvSpPr>
          <p:spPr>
            <a:xfrm>
              <a:off x="2076281" y="5316755"/>
              <a:ext cx="300301" cy="76504"/>
            </a:xfrm>
            <a:custGeom>
              <a:avLst/>
              <a:gdLst>
                <a:gd name="connsiteX0" fmla="*/ 1757 w 300301"/>
                <a:gd name="connsiteY0" fmla="*/ 74395 h 76504"/>
                <a:gd name="connsiteX1" fmla="*/ 176382 w 300301"/>
                <a:gd name="connsiteY1" fmla="*/ 6133 h 76504"/>
                <a:gd name="connsiteX2" fmla="*/ 300207 w 300301"/>
                <a:gd name="connsiteY2" fmla="*/ 6133 h 76504"/>
                <a:gd name="connsiteX3" fmla="*/ 157332 w 300301"/>
                <a:gd name="connsiteY3" fmla="*/ 31533 h 76504"/>
                <a:gd name="connsiteX4" fmla="*/ 90657 w 300301"/>
                <a:gd name="connsiteY4" fmla="*/ 56933 h 76504"/>
                <a:gd name="connsiteX5" fmla="*/ 1757 w 300301"/>
                <a:gd name="connsiteY5" fmla="*/ 74395 h 7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301" h="76504">
                  <a:moveTo>
                    <a:pt x="1757" y="74395"/>
                  </a:moveTo>
                  <a:cubicBezTo>
                    <a:pt x="16045" y="65928"/>
                    <a:pt x="126640" y="17510"/>
                    <a:pt x="176382" y="6133"/>
                  </a:cubicBezTo>
                  <a:cubicBezTo>
                    <a:pt x="226124" y="-5244"/>
                    <a:pt x="303382" y="1900"/>
                    <a:pt x="300207" y="6133"/>
                  </a:cubicBezTo>
                  <a:cubicBezTo>
                    <a:pt x="297032" y="10366"/>
                    <a:pt x="192257" y="23066"/>
                    <a:pt x="157332" y="31533"/>
                  </a:cubicBezTo>
                  <a:cubicBezTo>
                    <a:pt x="122407" y="40000"/>
                    <a:pt x="117115" y="50319"/>
                    <a:pt x="90657" y="56933"/>
                  </a:cubicBezTo>
                  <a:cubicBezTo>
                    <a:pt x="64199" y="63547"/>
                    <a:pt x="-12531" y="82862"/>
                    <a:pt x="1757" y="743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1D68C981-419B-4A91-BF97-97188D6E2A4E}"/>
                </a:ext>
              </a:extLst>
            </p:cNvPr>
            <p:cNvSpPr/>
            <p:nvPr/>
          </p:nvSpPr>
          <p:spPr>
            <a:xfrm>
              <a:off x="2553859" y="5303387"/>
              <a:ext cx="103443" cy="87712"/>
            </a:xfrm>
            <a:custGeom>
              <a:avLst/>
              <a:gdLst>
                <a:gd name="connsiteX0" fmla="*/ 13129 w 103443"/>
                <a:gd name="connsiteY0" fmla="*/ 86176 h 87712"/>
                <a:gd name="connsiteX1" fmla="*/ 6779 w 103443"/>
                <a:gd name="connsiteY1" fmla="*/ 5213 h 87712"/>
                <a:gd name="connsiteX2" fmla="*/ 95679 w 103443"/>
                <a:gd name="connsiteY2" fmla="*/ 11563 h 87712"/>
                <a:gd name="connsiteX3" fmla="*/ 97266 w 103443"/>
                <a:gd name="connsiteY3" fmla="*/ 40138 h 87712"/>
                <a:gd name="connsiteX4" fmla="*/ 81391 w 103443"/>
                <a:gd name="connsiteY4" fmla="*/ 43313 h 87712"/>
                <a:gd name="connsiteX5" fmla="*/ 68691 w 103443"/>
                <a:gd name="connsiteY5" fmla="*/ 59188 h 87712"/>
                <a:gd name="connsiteX6" fmla="*/ 13129 w 103443"/>
                <a:gd name="connsiteY6" fmla="*/ 86176 h 8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43" h="87712">
                  <a:moveTo>
                    <a:pt x="13129" y="86176"/>
                  </a:moveTo>
                  <a:cubicBezTo>
                    <a:pt x="2810" y="77180"/>
                    <a:pt x="-6979" y="17648"/>
                    <a:pt x="6779" y="5213"/>
                  </a:cubicBezTo>
                  <a:cubicBezTo>
                    <a:pt x="20537" y="-7222"/>
                    <a:pt x="80598" y="5742"/>
                    <a:pt x="95679" y="11563"/>
                  </a:cubicBezTo>
                  <a:cubicBezTo>
                    <a:pt x="110760" y="17384"/>
                    <a:pt x="99647" y="34846"/>
                    <a:pt x="97266" y="40138"/>
                  </a:cubicBezTo>
                  <a:cubicBezTo>
                    <a:pt x="94885" y="45430"/>
                    <a:pt x="86153" y="40138"/>
                    <a:pt x="81391" y="43313"/>
                  </a:cubicBezTo>
                  <a:cubicBezTo>
                    <a:pt x="76629" y="46488"/>
                    <a:pt x="76893" y="56542"/>
                    <a:pt x="68691" y="59188"/>
                  </a:cubicBezTo>
                  <a:cubicBezTo>
                    <a:pt x="60489" y="61834"/>
                    <a:pt x="23448" y="95172"/>
                    <a:pt x="13129" y="861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C7F68D08-B173-4A93-9FBF-F0F1FA6CB2F8}"/>
                </a:ext>
              </a:extLst>
            </p:cNvPr>
            <p:cNvSpPr/>
            <p:nvPr/>
          </p:nvSpPr>
          <p:spPr>
            <a:xfrm>
              <a:off x="2606546" y="5316189"/>
              <a:ext cx="149889" cy="59458"/>
            </a:xfrm>
            <a:custGeom>
              <a:avLst/>
              <a:gdLst>
                <a:gd name="connsiteX0" fmla="*/ 129 w 149889"/>
                <a:gd name="connsiteY0" fmla="*/ 52736 h 59458"/>
                <a:gd name="connsiteX1" fmla="*/ 131892 w 149889"/>
                <a:gd name="connsiteY1" fmla="*/ 32099 h 59458"/>
                <a:gd name="connsiteX2" fmla="*/ 146179 w 149889"/>
                <a:gd name="connsiteY2" fmla="*/ 349 h 59458"/>
                <a:gd name="connsiteX3" fmla="*/ 108079 w 149889"/>
                <a:gd name="connsiteY3" fmla="*/ 54324 h 59458"/>
                <a:gd name="connsiteX4" fmla="*/ 129 w 149889"/>
                <a:gd name="connsiteY4" fmla="*/ 52736 h 5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89" h="59458">
                  <a:moveTo>
                    <a:pt x="129" y="52736"/>
                  </a:moveTo>
                  <a:cubicBezTo>
                    <a:pt x="4098" y="49032"/>
                    <a:pt x="107550" y="40830"/>
                    <a:pt x="131892" y="32099"/>
                  </a:cubicBezTo>
                  <a:cubicBezTo>
                    <a:pt x="156234" y="23368"/>
                    <a:pt x="150148" y="-3355"/>
                    <a:pt x="146179" y="349"/>
                  </a:cubicBezTo>
                  <a:cubicBezTo>
                    <a:pt x="142210" y="4053"/>
                    <a:pt x="131627" y="43741"/>
                    <a:pt x="108079" y="54324"/>
                  </a:cubicBezTo>
                  <a:cubicBezTo>
                    <a:pt x="84531" y="64907"/>
                    <a:pt x="-3840" y="56440"/>
                    <a:pt x="129" y="5273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85C6F367-6255-4AB1-986B-D4DF25F8C34B}"/>
                </a:ext>
              </a:extLst>
            </p:cNvPr>
            <p:cNvSpPr/>
            <p:nvPr/>
          </p:nvSpPr>
          <p:spPr>
            <a:xfrm>
              <a:off x="2393520" y="5335471"/>
              <a:ext cx="162369" cy="87784"/>
            </a:xfrm>
            <a:custGeom>
              <a:avLst/>
              <a:gdLst>
                <a:gd name="connsiteX0" fmla="*/ 162355 w 162369"/>
                <a:gd name="connsiteY0" fmla="*/ 87429 h 87784"/>
                <a:gd name="connsiteX1" fmla="*/ 111555 w 162369"/>
                <a:gd name="connsiteY1" fmla="*/ 54092 h 87784"/>
                <a:gd name="connsiteX2" fmla="*/ 43293 w 162369"/>
                <a:gd name="connsiteY2" fmla="*/ 22342 h 87784"/>
                <a:gd name="connsiteX3" fmla="*/ 2018 w 162369"/>
                <a:gd name="connsiteY3" fmla="*/ 117 h 87784"/>
                <a:gd name="connsiteX4" fmla="*/ 106793 w 162369"/>
                <a:gd name="connsiteY4" fmla="*/ 31867 h 87784"/>
                <a:gd name="connsiteX5" fmla="*/ 162355 w 162369"/>
                <a:gd name="connsiteY5" fmla="*/ 87429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69" h="87784">
                  <a:moveTo>
                    <a:pt x="162355" y="87429"/>
                  </a:moveTo>
                  <a:cubicBezTo>
                    <a:pt x="163149" y="91133"/>
                    <a:pt x="131399" y="64940"/>
                    <a:pt x="111555" y="54092"/>
                  </a:cubicBezTo>
                  <a:cubicBezTo>
                    <a:pt x="91711" y="43244"/>
                    <a:pt x="61549" y="31338"/>
                    <a:pt x="43293" y="22342"/>
                  </a:cubicBezTo>
                  <a:cubicBezTo>
                    <a:pt x="25037" y="13346"/>
                    <a:pt x="-8565" y="-1471"/>
                    <a:pt x="2018" y="117"/>
                  </a:cubicBezTo>
                  <a:cubicBezTo>
                    <a:pt x="12601" y="1704"/>
                    <a:pt x="82980" y="20225"/>
                    <a:pt x="106793" y="31867"/>
                  </a:cubicBezTo>
                  <a:cubicBezTo>
                    <a:pt x="130606" y="43509"/>
                    <a:pt x="161561" y="83725"/>
                    <a:pt x="162355" y="874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8FB245F9-B9BA-46A6-BD38-924D69F9A676}"/>
                </a:ext>
              </a:extLst>
            </p:cNvPr>
            <p:cNvSpPr/>
            <p:nvPr/>
          </p:nvSpPr>
          <p:spPr>
            <a:xfrm>
              <a:off x="2317599" y="5294212"/>
              <a:ext cx="79529" cy="187510"/>
            </a:xfrm>
            <a:custGeom>
              <a:avLst/>
              <a:gdLst>
                <a:gd name="connsiteX0" fmla="*/ 57301 w 79529"/>
                <a:gd name="connsiteY0" fmla="*/ 101 h 187510"/>
                <a:gd name="connsiteX1" fmla="*/ 58889 w 79529"/>
                <a:gd name="connsiteY1" fmla="*/ 85826 h 187510"/>
                <a:gd name="connsiteX2" fmla="*/ 79526 w 79529"/>
                <a:gd name="connsiteY2" fmla="*/ 98526 h 187510"/>
                <a:gd name="connsiteX3" fmla="*/ 57301 w 79529"/>
                <a:gd name="connsiteY3" fmla="*/ 150913 h 187510"/>
                <a:gd name="connsiteX4" fmla="*/ 16026 w 79529"/>
                <a:gd name="connsiteY4" fmla="*/ 187426 h 187510"/>
                <a:gd name="connsiteX5" fmla="*/ 1739 w 79529"/>
                <a:gd name="connsiteY5" fmla="*/ 160438 h 187510"/>
                <a:gd name="connsiteX6" fmla="*/ 52539 w 79529"/>
                <a:gd name="connsiteY6" fmla="*/ 142976 h 187510"/>
                <a:gd name="connsiteX7" fmla="*/ 71589 w 79529"/>
                <a:gd name="connsiteY7" fmla="*/ 115988 h 187510"/>
                <a:gd name="connsiteX8" fmla="*/ 60476 w 79529"/>
                <a:gd name="connsiteY8" fmla="*/ 104876 h 187510"/>
                <a:gd name="connsiteX9" fmla="*/ 57301 w 79529"/>
                <a:gd name="connsiteY9" fmla="*/ 101 h 18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29" h="187510">
                  <a:moveTo>
                    <a:pt x="57301" y="101"/>
                  </a:moveTo>
                  <a:cubicBezTo>
                    <a:pt x="57036" y="-3074"/>
                    <a:pt x="55185" y="69422"/>
                    <a:pt x="58889" y="85826"/>
                  </a:cubicBezTo>
                  <a:cubicBezTo>
                    <a:pt x="62593" y="102230"/>
                    <a:pt x="79791" y="87678"/>
                    <a:pt x="79526" y="98526"/>
                  </a:cubicBezTo>
                  <a:cubicBezTo>
                    <a:pt x="79261" y="109374"/>
                    <a:pt x="67884" y="136096"/>
                    <a:pt x="57301" y="150913"/>
                  </a:cubicBezTo>
                  <a:cubicBezTo>
                    <a:pt x="46718" y="165730"/>
                    <a:pt x="25286" y="185839"/>
                    <a:pt x="16026" y="187426"/>
                  </a:cubicBezTo>
                  <a:cubicBezTo>
                    <a:pt x="6766" y="189014"/>
                    <a:pt x="-4346" y="167846"/>
                    <a:pt x="1739" y="160438"/>
                  </a:cubicBezTo>
                  <a:cubicBezTo>
                    <a:pt x="7824" y="153030"/>
                    <a:pt x="40897" y="150384"/>
                    <a:pt x="52539" y="142976"/>
                  </a:cubicBezTo>
                  <a:cubicBezTo>
                    <a:pt x="64181" y="135568"/>
                    <a:pt x="70266" y="122338"/>
                    <a:pt x="71589" y="115988"/>
                  </a:cubicBezTo>
                  <a:cubicBezTo>
                    <a:pt x="72912" y="109638"/>
                    <a:pt x="64445" y="120486"/>
                    <a:pt x="60476" y="104876"/>
                  </a:cubicBezTo>
                  <a:cubicBezTo>
                    <a:pt x="56507" y="89266"/>
                    <a:pt x="57566" y="3276"/>
                    <a:pt x="5730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94A19C85-25BA-473C-96F0-B6BD0FD4AD6D}"/>
                </a:ext>
              </a:extLst>
            </p:cNvPr>
            <p:cNvSpPr/>
            <p:nvPr/>
          </p:nvSpPr>
          <p:spPr>
            <a:xfrm>
              <a:off x="2263587" y="5349517"/>
              <a:ext cx="97502" cy="83689"/>
            </a:xfrm>
            <a:custGeom>
              <a:avLst/>
              <a:gdLst>
                <a:gd name="connsiteX0" fmla="*/ 188 w 97502"/>
                <a:gd name="connsiteY0" fmla="*/ 9883 h 83689"/>
                <a:gd name="connsiteX1" fmla="*/ 90676 w 97502"/>
                <a:gd name="connsiteY1" fmla="*/ 1946 h 83689"/>
                <a:gd name="connsiteX2" fmla="*/ 87501 w 97502"/>
                <a:gd name="connsiteY2" fmla="*/ 49571 h 83689"/>
                <a:gd name="connsiteX3" fmla="*/ 58926 w 97502"/>
                <a:gd name="connsiteY3" fmla="*/ 78146 h 83689"/>
                <a:gd name="connsiteX4" fmla="*/ 31938 w 97502"/>
                <a:gd name="connsiteY4" fmla="*/ 81321 h 83689"/>
                <a:gd name="connsiteX5" fmla="*/ 31938 w 97502"/>
                <a:gd name="connsiteY5" fmla="*/ 51158 h 83689"/>
                <a:gd name="connsiteX6" fmla="*/ 63688 w 97502"/>
                <a:gd name="connsiteY6" fmla="*/ 57508 h 83689"/>
                <a:gd name="connsiteX7" fmla="*/ 81151 w 97502"/>
                <a:gd name="connsiteY7" fmla="*/ 30521 h 83689"/>
                <a:gd name="connsiteX8" fmla="*/ 66863 w 97502"/>
                <a:gd name="connsiteY8" fmla="*/ 16233 h 83689"/>
                <a:gd name="connsiteX9" fmla="*/ 188 w 97502"/>
                <a:gd name="connsiteY9" fmla="*/ 9883 h 8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02" h="83689">
                  <a:moveTo>
                    <a:pt x="188" y="9883"/>
                  </a:moveTo>
                  <a:cubicBezTo>
                    <a:pt x="4157" y="7502"/>
                    <a:pt x="76124" y="-4669"/>
                    <a:pt x="90676" y="1946"/>
                  </a:cubicBezTo>
                  <a:cubicBezTo>
                    <a:pt x="105228" y="8561"/>
                    <a:pt x="92793" y="36871"/>
                    <a:pt x="87501" y="49571"/>
                  </a:cubicBezTo>
                  <a:cubicBezTo>
                    <a:pt x="82209" y="62271"/>
                    <a:pt x="68186" y="72854"/>
                    <a:pt x="58926" y="78146"/>
                  </a:cubicBezTo>
                  <a:cubicBezTo>
                    <a:pt x="49666" y="83438"/>
                    <a:pt x="36436" y="85819"/>
                    <a:pt x="31938" y="81321"/>
                  </a:cubicBezTo>
                  <a:cubicBezTo>
                    <a:pt x="27440" y="76823"/>
                    <a:pt x="26646" y="55127"/>
                    <a:pt x="31938" y="51158"/>
                  </a:cubicBezTo>
                  <a:cubicBezTo>
                    <a:pt x="37230" y="47189"/>
                    <a:pt x="55486" y="60947"/>
                    <a:pt x="63688" y="57508"/>
                  </a:cubicBezTo>
                  <a:cubicBezTo>
                    <a:pt x="71890" y="54069"/>
                    <a:pt x="80622" y="37400"/>
                    <a:pt x="81151" y="30521"/>
                  </a:cubicBezTo>
                  <a:cubicBezTo>
                    <a:pt x="81680" y="23642"/>
                    <a:pt x="77446" y="19143"/>
                    <a:pt x="66863" y="16233"/>
                  </a:cubicBezTo>
                  <a:cubicBezTo>
                    <a:pt x="56280" y="13323"/>
                    <a:pt x="-3781" y="12264"/>
                    <a:pt x="188" y="98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F309C8F3-E3EE-42D6-B079-6E83C3997441}"/>
                </a:ext>
              </a:extLst>
            </p:cNvPr>
            <p:cNvSpPr/>
            <p:nvPr/>
          </p:nvSpPr>
          <p:spPr>
            <a:xfrm>
              <a:off x="2072622" y="5368925"/>
              <a:ext cx="238630" cy="21189"/>
            </a:xfrm>
            <a:custGeom>
              <a:avLst/>
              <a:gdLst>
                <a:gd name="connsiteX0" fmla="*/ 653 w 238630"/>
                <a:gd name="connsiteY0" fmla="*/ 17463 h 21189"/>
                <a:gd name="connsiteX1" fmla="*/ 126066 w 238630"/>
                <a:gd name="connsiteY1" fmla="*/ 0 h 21189"/>
                <a:gd name="connsiteX2" fmla="*/ 227666 w 238630"/>
                <a:gd name="connsiteY2" fmla="*/ 17463 h 21189"/>
                <a:gd name="connsiteX3" fmla="*/ 230841 w 238630"/>
                <a:gd name="connsiteY3" fmla="*/ 9525 h 21189"/>
                <a:gd name="connsiteX4" fmla="*/ 183216 w 238630"/>
                <a:gd name="connsiteY4" fmla="*/ 20638 h 21189"/>
                <a:gd name="connsiteX5" fmla="*/ 653 w 238630"/>
                <a:gd name="connsiteY5" fmla="*/ 17463 h 2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630" h="21189">
                  <a:moveTo>
                    <a:pt x="653" y="17463"/>
                  </a:moveTo>
                  <a:cubicBezTo>
                    <a:pt x="-8872" y="14023"/>
                    <a:pt x="88231" y="0"/>
                    <a:pt x="126066" y="0"/>
                  </a:cubicBezTo>
                  <a:cubicBezTo>
                    <a:pt x="163901" y="0"/>
                    <a:pt x="210204" y="15876"/>
                    <a:pt x="227666" y="17463"/>
                  </a:cubicBezTo>
                  <a:cubicBezTo>
                    <a:pt x="245128" y="19050"/>
                    <a:pt x="238249" y="8996"/>
                    <a:pt x="230841" y="9525"/>
                  </a:cubicBezTo>
                  <a:cubicBezTo>
                    <a:pt x="223433" y="10054"/>
                    <a:pt x="217347" y="19315"/>
                    <a:pt x="183216" y="20638"/>
                  </a:cubicBezTo>
                  <a:cubicBezTo>
                    <a:pt x="149085" y="21961"/>
                    <a:pt x="10178" y="20903"/>
                    <a:pt x="653" y="174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8E65E0BE-0D5A-4C01-A1F4-94C64AE0EB15}"/>
                </a:ext>
              </a:extLst>
            </p:cNvPr>
            <p:cNvSpPr/>
            <p:nvPr/>
          </p:nvSpPr>
          <p:spPr>
            <a:xfrm>
              <a:off x="1906588" y="5387626"/>
              <a:ext cx="337444" cy="46685"/>
            </a:xfrm>
            <a:custGeom>
              <a:avLst/>
              <a:gdLst>
                <a:gd name="connsiteX0" fmla="*/ 0 w 337444"/>
                <a:gd name="connsiteY0" fmla="*/ 46387 h 46685"/>
                <a:gd name="connsiteX1" fmla="*/ 93662 w 337444"/>
                <a:gd name="connsiteY1" fmla="*/ 19399 h 46685"/>
                <a:gd name="connsiteX2" fmla="*/ 138112 w 337444"/>
                <a:gd name="connsiteY2" fmla="*/ 3524 h 46685"/>
                <a:gd name="connsiteX3" fmla="*/ 228600 w 337444"/>
                <a:gd name="connsiteY3" fmla="*/ 36862 h 46685"/>
                <a:gd name="connsiteX4" fmla="*/ 279400 w 337444"/>
                <a:gd name="connsiteY4" fmla="*/ 30512 h 46685"/>
                <a:gd name="connsiteX5" fmla="*/ 330200 w 337444"/>
                <a:gd name="connsiteY5" fmla="*/ 17812 h 46685"/>
                <a:gd name="connsiteX6" fmla="*/ 336550 w 337444"/>
                <a:gd name="connsiteY6" fmla="*/ 20987 h 46685"/>
                <a:gd name="connsiteX7" fmla="*/ 334962 w 337444"/>
                <a:gd name="connsiteY7" fmla="*/ 36862 h 46685"/>
                <a:gd name="connsiteX8" fmla="*/ 314325 w 337444"/>
                <a:gd name="connsiteY8" fmla="*/ 16224 h 46685"/>
                <a:gd name="connsiteX9" fmla="*/ 212725 w 337444"/>
                <a:gd name="connsiteY9" fmla="*/ 16224 h 46685"/>
                <a:gd name="connsiteX10" fmla="*/ 93662 w 337444"/>
                <a:gd name="connsiteY10" fmla="*/ 349 h 46685"/>
                <a:gd name="connsiteX11" fmla="*/ 0 w 337444"/>
                <a:gd name="connsiteY11" fmla="*/ 46387 h 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7444" h="46685">
                  <a:moveTo>
                    <a:pt x="0" y="46387"/>
                  </a:moveTo>
                  <a:cubicBezTo>
                    <a:pt x="0" y="49562"/>
                    <a:pt x="70643" y="26543"/>
                    <a:pt x="93662" y="19399"/>
                  </a:cubicBezTo>
                  <a:cubicBezTo>
                    <a:pt x="116681" y="12255"/>
                    <a:pt x="115622" y="614"/>
                    <a:pt x="138112" y="3524"/>
                  </a:cubicBezTo>
                  <a:cubicBezTo>
                    <a:pt x="160602" y="6434"/>
                    <a:pt x="205052" y="32364"/>
                    <a:pt x="228600" y="36862"/>
                  </a:cubicBezTo>
                  <a:cubicBezTo>
                    <a:pt x="252148" y="41360"/>
                    <a:pt x="262467" y="33687"/>
                    <a:pt x="279400" y="30512"/>
                  </a:cubicBezTo>
                  <a:cubicBezTo>
                    <a:pt x="296333" y="27337"/>
                    <a:pt x="320675" y="19399"/>
                    <a:pt x="330200" y="17812"/>
                  </a:cubicBezTo>
                  <a:cubicBezTo>
                    <a:pt x="339725" y="16224"/>
                    <a:pt x="335756" y="17812"/>
                    <a:pt x="336550" y="20987"/>
                  </a:cubicBezTo>
                  <a:cubicBezTo>
                    <a:pt x="337344" y="24162"/>
                    <a:pt x="338666" y="37656"/>
                    <a:pt x="334962" y="36862"/>
                  </a:cubicBezTo>
                  <a:cubicBezTo>
                    <a:pt x="331258" y="36068"/>
                    <a:pt x="334698" y="19664"/>
                    <a:pt x="314325" y="16224"/>
                  </a:cubicBezTo>
                  <a:cubicBezTo>
                    <a:pt x="293952" y="12784"/>
                    <a:pt x="249502" y="18870"/>
                    <a:pt x="212725" y="16224"/>
                  </a:cubicBezTo>
                  <a:cubicBezTo>
                    <a:pt x="175948" y="13578"/>
                    <a:pt x="126206" y="-2562"/>
                    <a:pt x="93662" y="349"/>
                  </a:cubicBezTo>
                  <a:cubicBezTo>
                    <a:pt x="61118" y="3259"/>
                    <a:pt x="0" y="43212"/>
                    <a:pt x="0" y="463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D4BE2102-AD60-455E-9331-58D9766B5F7E}"/>
                </a:ext>
              </a:extLst>
            </p:cNvPr>
            <p:cNvSpPr/>
            <p:nvPr/>
          </p:nvSpPr>
          <p:spPr>
            <a:xfrm>
              <a:off x="1903190" y="5433979"/>
              <a:ext cx="332388" cy="54722"/>
            </a:xfrm>
            <a:custGeom>
              <a:avLst/>
              <a:gdLst>
                <a:gd name="connsiteX0" fmla="*/ 223 w 332388"/>
                <a:gd name="connsiteY0" fmla="*/ 34 h 54722"/>
                <a:gd name="connsiteX1" fmla="*/ 25623 w 332388"/>
                <a:gd name="connsiteY1" fmla="*/ 47659 h 54722"/>
                <a:gd name="connsiteX2" fmla="*/ 85948 w 332388"/>
                <a:gd name="connsiteY2" fmla="*/ 54009 h 54722"/>
                <a:gd name="connsiteX3" fmla="*/ 151035 w 332388"/>
                <a:gd name="connsiteY3" fmla="*/ 42896 h 54722"/>
                <a:gd name="connsiteX4" fmla="*/ 212948 w 332388"/>
                <a:gd name="connsiteY4" fmla="*/ 39721 h 54722"/>
                <a:gd name="connsiteX5" fmla="*/ 332010 w 332388"/>
                <a:gd name="connsiteY5" fmla="*/ 36546 h 54722"/>
                <a:gd name="connsiteX6" fmla="*/ 170085 w 332388"/>
                <a:gd name="connsiteY6" fmla="*/ 23846 h 54722"/>
                <a:gd name="connsiteX7" fmla="*/ 73248 w 332388"/>
                <a:gd name="connsiteY7" fmla="*/ 39721 h 54722"/>
                <a:gd name="connsiteX8" fmla="*/ 38323 w 332388"/>
                <a:gd name="connsiteY8" fmla="*/ 39721 h 54722"/>
                <a:gd name="connsiteX9" fmla="*/ 223 w 332388"/>
                <a:gd name="connsiteY9" fmla="*/ 34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88" h="54722">
                  <a:moveTo>
                    <a:pt x="223" y="34"/>
                  </a:moveTo>
                  <a:cubicBezTo>
                    <a:pt x="-1894" y="1357"/>
                    <a:pt x="11336" y="38663"/>
                    <a:pt x="25623" y="47659"/>
                  </a:cubicBezTo>
                  <a:cubicBezTo>
                    <a:pt x="39910" y="56655"/>
                    <a:pt x="65046" y="54803"/>
                    <a:pt x="85948" y="54009"/>
                  </a:cubicBezTo>
                  <a:cubicBezTo>
                    <a:pt x="106850" y="53215"/>
                    <a:pt x="129868" y="45277"/>
                    <a:pt x="151035" y="42896"/>
                  </a:cubicBezTo>
                  <a:cubicBezTo>
                    <a:pt x="172202" y="40515"/>
                    <a:pt x="212948" y="39721"/>
                    <a:pt x="212948" y="39721"/>
                  </a:cubicBezTo>
                  <a:cubicBezTo>
                    <a:pt x="243110" y="38663"/>
                    <a:pt x="339154" y="39192"/>
                    <a:pt x="332010" y="36546"/>
                  </a:cubicBezTo>
                  <a:cubicBezTo>
                    <a:pt x="324866" y="33900"/>
                    <a:pt x="213212" y="23317"/>
                    <a:pt x="170085" y="23846"/>
                  </a:cubicBezTo>
                  <a:cubicBezTo>
                    <a:pt x="126958" y="24375"/>
                    <a:pt x="95208" y="37075"/>
                    <a:pt x="73248" y="39721"/>
                  </a:cubicBezTo>
                  <a:cubicBezTo>
                    <a:pt x="51288" y="42367"/>
                    <a:pt x="48377" y="43425"/>
                    <a:pt x="38323" y="39721"/>
                  </a:cubicBezTo>
                  <a:cubicBezTo>
                    <a:pt x="28269" y="36017"/>
                    <a:pt x="2340" y="-1289"/>
                    <a:pt x="223" y="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687D02A4-056A-421A-9C44-4DAB3079D253}"/>
                </a:ext>
              </a:extLst>
            </p:cNvPr>
            <p:cNvSpPr/>
            <p:nvPr/>
          </p:nvSpPr>
          <p:spPr>
            <a:xfrm>
              <a:off x="1901292" y="5448261"/>
              <a:ext cx="303846" cy="77082"/>
            </a:xfrm>
            <a:custGeom>
              <a:avLst/>
              <a:gdLst>
                <a:gd name="connsiteX0" fmla="*/ 2121 w 303846"/>
                <a:gd name="connsiteY0" fmla="*/ 39 h 77082"/>
                <a:gd name="connsiteX1" fmla="*/ 27521 w 303846"/>
                <a:gd name="connsiteY1" fmla="*/ 58777 h 77082"/>
                <a:gd name="connsiteX2" fmla="*/ 187858 w 303846"/>
                <a:gd name="connsiteY2" fmla="*/ 76239 h 77082"/>
                <a:gd name="connsiteX3" fmla="*/ 303746 w 303846"/>
                <a:gd name="connsiteY3" fmla="*/ 73064 h 77082"/>
                <a:gd name="connsiteX4" fmla="*/ 168808 w 303846"/>
                <a:gd name="connsiteY4" fmla="*/ 61952 h 77082"/>
                <a:gd name="connsiteX5" fmla="*/ 19583 w 303846"/>
                <a:gd name="connsiteY5" fmla="*/ 49252 h 77082"/>
                <a:gd name="connsiteX6" fmla="*/ 2121 w 303846"/>
                <a:gd name="connsiteY6" fmla="*/ 39 h 7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46" h="77082">
                  <a:moveTo>
                    <a:pt x="2121" y="39"/>
                  </a:moveTo>
                  <a:cubicBezTo>
                    <a:pt x="3444" y="1626"/>
                    <a:pt x="-3435" y="46077"/>
                    <a:pt x="27521" y="58777"/>
                  </a:cubicBezTo>
                  <a:cubicBezTo>
                    <a:pt x="58477" y="71477"/>
                    <a:pt x="141821" y="73858"/>
                    <a:pt x="187858" y="76239"/>
                  </a:cubicBezTo>
                  <a:cubicBezTo>
                    <a:pt x="233895" y="78620"/>
                    <a:pt x="306921" y="75445"/>
                    <a:pt x="303746" y="73064"/>
                  </a:cubicBezTo>
                  <a:cubicBezTo>
                    <a:pt x="300571" y="70683"/>
                    <a:pt x="168808" y="61952"/>
                    <a:pt x="168808" y="61952"/>
                  </a:cubicBezTo>
                  <a:cubicBezTo>
                    <a:pt x="121448" y="57983"/>
                    <a:pt x="46306" y="52956"/>
                    <a:pt x="19583" y="49252"/>
                  </a:cubicBezTo>
                  <a:cubicBezTo>
                    <a:pt x="-7140" y="45548"/>
                    <a:pt x="798" y="-1548"/>
                    <a:pt x="2121" y="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5F1BAC42-10C4-4255-B53D-6EEB0FBB0149}"/>
                </a:ext>
              </a:extLst>
            </p:cNvPr>
            <p:cNvSpPr/>
            <p:nvPr/>
          </p:nvSpPr>
          <p:spPr>
            <a:xfrm>
              <a:off x="1927379" y="5403593"/>
              <a:ext cx="289012" cy="79678"/>
            </a:xfrm>
            <a:custGeom>
              <a:avLst/>
              <a:gdLst>
                <a:gd name="connsiteX0" fmla="*/ 9371 w 289012"/>
                <a:gd name="connsiteY0" fmla="*/ 79632 h 79678"/>
                <a:gd name="connsiteX1" fmla="*/ 34771 w 289012"/>
                <a:gd name="connsiteY1" fmla="*/ 33595 h 79678"/>
                <a:gd name="connsiteX2" fmla="*/ 58584 w 289012"/>
                <a:gd name="connsiteY2" fmla="*/ 30420 h 79678"/>
                <a:gd name="connsiteX3" fmla="*/ 106209 w 289012"/>
                <a:gd name="connsiteY3" fmla="*/ 257 h 79678"/>
                <a:gd name="connsiteX4" fmla="*/ 153834 w 289012"/>
                <a:gd name="connsiteY4" fmla="*/ 16132 h 79678"/>
                <a:gd name="connsiteX5" fmla="*/ 288771 w 289012"/>
                <a:gd name="connsiteY5" fmla="*/ 20895 h 79678"/>
                <a:gd name="connsiteX6" fmla="*/ 117321 w 289012"/>
                <a:gd name="connsiteY6" fmla="*/ 12957 h 79678"/>
                <a:gd name="connsiteX7" fmla="*/ 9371 w 289012"/>
                <a:gd name="connsiteY7" fmla="*/ 24070 h 79678"/>
                <a:gd name="connsiteX8" fmla="*/ 9371 w 289012"/>
                <a:gd name="connsiteY8" fmla="*/ 79632 h 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012" h="79678">
                  <a:moveTo>
                    <a:pt x="9371" y="79632"/>
                  </a:moveTo>
                  <a:cubicBezTo>
                    <a:pt x="13604" y="81219"/>
                    <a:pt x="26569" y="41797"/>
                    <a:pt x="34771" y="33595"/>
                  </a:cubicBezTo>
                  <a:cubicBezTo>
                    <a:pt x="42973" y="25393"/>
                    <a:pt x="46678" y="35976"/>
                    <a:pt x="58584" y="30420"/>
                  </a:cubicBezTo>
                  <a:cubicBezTo>
                    <a:pt x="70490" y="24864"/>
                    <a:pt x="90334" y="2638"/>
                    <a:pt x="106209" y="257"/>
                  </a:cubicBezTo>
                  <a:cubicBezTo>
                    <a:pt x="122084" y="-2124"/>
                    <a:pt x="123407" y="12692"/>
                    <a:pt x="153834" y="16132"/>
                  </a:cubicBezTo>
                  <a:cubicBezTo>
                    <a:pt x="184261" y="19572"/>
                    <a:pt x="294856" y="21424"/>
                    <a:pt x="288771" y="20895"/>
                  </a:cubicBezTo>
                  <a:cubicBezTo>
                    <a:pt x="282686" y="20366"/>
                    <a:pt x="163888" y="12428"/>
                    <a:pt x="117321" y="12957"/>
                  </a:cubicBezTo>
                  <a:cubicBezTo>
                    <a:pt x="70754" y="13486"/>
                    <a:pt x="28156" y="14545"/>
                    <a:pt x="9371" y="24070"/>
                  </a:cubicBezTo>
                  <a:cubicBezTo>
                    <a:pt x="-9414" y="33595"/>
                    <a:pt x="5138" y="78045"/>
                    <a:pt x="9371" y="796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B94223CF-391E-42F1-8FD0-1D78E7365C11}"/>
                </a:ext>
              </a:extLst>
            </p:cNvPr>
            <p:cNvSpPr/>
            <p:nvPr/>
          </p:nvSpPr>
          <p:spPr>
            <a:xfrm>
              <a:off x="2375633" y="5342207"/>
              <a:ext cx="161198" cy="87349"/>
            </a:xfrm>
            <a:custGeom>
              <a:avLst/>
              <a:gdLst>
                <a:gd name="connsiteX0" fmla="*/ 161192 w 161198"/>
                <a:gd name="connsiteY0" fmla="*/ 87043 h 87349"/>
                <a:gd name="connsiteX1" fmla="*/ 10380 w 161198"/>
                <a:gd name="connsiteY1" fmla="*/ 1318 h 87349"/>
                <a:gd name="connsiteX2" fmla="*/ 13555 w 161198"/>
                <a:gd name="connsiteY2" fmla="*/ 34656 h 87349"/>
                <a:gd name="connsiteX3" fmla="*/ 16730 w 161198"/>
                <a:gd name="connsiteY3" fmla="*/ 29893 h 87349"/>
                <a:gd name="connsiteX4" fmla="*/ 161192 w 161198"/>
                <a:gd name="connsiteY4" fmla="*/ 87043 h 8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98" h="87349">
                  <a:moveTo>
                    <a:pt x="161192" y="87043"/>
                  </a:moveTo>
                  <a:cubicBezTo>
                    <a:pt x="160134" y="82281"/>
                    <a:pt x="34986" y="10049"/>
                    <a:pt x="10380" y="1318"/>
                  </a:cubicBezTo>
                  <a:cubicBezTo>
                    <a:pt x="-14226" y="-7413"/>
                    <a:pt x="12497" y="29894"/>
                    <a:pt x="13555" y="34656"/>
                  </a:cubicBezTo>
                  <a:cubicBezTo>
                    <a:pt x="14613" y="39418"/>
                    <a:pt x="-7347" y="20104"/>
                    <a:pt x="16730" y="29893"/>
                  </a:cubicBezTo>
                  <a:cubicBezTo>
                    <a:pt x="40807" y="39682"/>
                    <a:pt x="162250" y="91805"/>
                    <a:pt x="161192" y="870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74EF3DC7-C9D8-451B-A236-8F92BD66D591}"/>
                </a:ext>
              </a:extLst>
            </p:cNvPr>
            <p:cNvSpPr/>
            <p:nvPr/>
          </p:nvSpPr>
          <p:spPr>
            <a:xfrm>
              <a:off x="2231331" y="5397500"/>
              <a:ext cx="111929" cy="194305"/>
            </a:xfrm>
            <a:custGeom>
              <a:avLst/>
              <a:gdLst>
                <a:gd name="connsiteX0" fmla="*/ 43557 w 111929"/>
                <a:gd name="connsiteY0" fmla="*/ 0 h 194305"/>
                <a:gd name="connsiteX1" fmla="*/ 5457 w 111929"/>
                <a:gd name="connsiteY1" fmla="*/ 53975 h 194305"/>
                <a:gd name="connsiteX2" fmla="*/ 11807 w 111929"/>
                <a:gd name="connsiteY2" fmla="*/ 112713 h 194305"/>
                <a:gd name="connsiteX3" fmla="*/ 111819 w 111929"/>
                <a:gd name="connsiteY3" fmla="*/ 193675 h 194305"/>
                <a:gd name="connsiteX4" fmla="*/ 30857 w 111929"/>
                <a:gd name="connsiteY4" fmla="*/ 147638 h 194305"/>
                <a:gd name="connsiteX5" fmla="*/ 3869 w 111929"/>
                <a:gd name="connsiteY5" fmla="*/ 98425 h 194305"/>
                <a:gd name="connsiteX6" fmla="*/ 19744 w 111929"/>
                <a:gd name="connsiteY6" fmla="*/ 53975 h 194305"/>
                <a:gd name="connsiteX7" fmla="*/ 43557 w 111929"/>
                <a:gd name="connsiteY7" fmla="*/ 0 h 19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929" h="194305">
                  <a:moveTo>
                    <a:pt x="43557" y="0"/>
                  </a:moveTo>
                  <a:cubicBezTo>
                    <a:pt x="41176" y="0"/>
                    <a:pt x="10749" y="35190"/>
                    <a:pt x="5457" y="53975"/>
                  </a:cubicBezTo>
                  <a:cubicBezTo>
                    <a:pt x="165" y="72761"/>
                    <a:pt x="-5920" y="89430"/>
                    <a:pt x="11807" y="112713"/>
                  </a:cubicBezTo>
                  <a:cubicBezTo>
                    <a:pt x="29534" y="135996"/>
                    <a:pt x="108644" y="187854"/>
                    <a:pt x="111819" y="193675"/>
                  </a:cubicBezTo>
                  <a:cubicBezTo>
                    <a:pt x="114994" y="199496"/>
                    <a:pt x="48849" y="163513"/>
                    <a:pt x="30857" y="147638"/>
                  </a:cubicBezTo>
                  <a:cubicBezTo>
                    <a:pt x="12865" y="131763"/>
                    <a:pt x="5721" y="114035"/>
                    <a:pt x="3869" y="98425"/>
                  </a:cubicBezTo>
                  <a:cubicBezTo>
                    <a:pt x="2017" y="82815"/>
                    <a:pt x="12600" y="68527"/>
                    <a:pt x="19744" y="53975"/>
                  </a:cubicBezTo>
                  <a:cubicBezTo>
                    <a:pt x="26888" y="39423"/>
                    <a:pt x="45938" y="0"/>
                    <a:pt x="435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73390F22-BA89-4160-B4C7-35855B49EB5A}"/>
                </a:ext>
              </a:extLst>
            </p:cNvPr>
            <p:cNvSpPr/>
            <p:nvPr/>
          </p:nvSpPr>
          <p:spPr>
            <a:xfrm>
              <a:off x="2231663" y="5465485"/>
              <a:ext cx="140449" cy="57003"/>
            </a:xfrm>
            <a:custGeom>
              <a:avLst/>
              <a:gdLst>
                <a:gd name="connsiteX0" fmla="*/ 140062 w 140449"/>
                <a:gd name="connsiteY0" fmla="*/ 278 h 57003"/>
                <a:gd name="connsiteX1" fmla="*/ 3537 w 140449"/>
                <a:gd name="connsiteY1" fmla="*/ 55840 h 57003"/>
                <a:gd name="connsiteX2" fmla="*/ 44812 w 140449"/>
                <a:gd name="connsiteY2" fmla="*/ 35203 h 57003"/>
                <a:gd name="connsiteX3" fmla="*/ 140062 w 140449"/>
                <a:gd name="connsiteY3" fmla="*/ 278 h 5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49" h="57003">
                  <a:moveTo>
                    <a:pt x="140062" y="278"/>
                  </a:moveTo>
                  <a:cubicBezTo>
                    <a:pt x="133183" y="3717"/>
                    <a:pt x="19412" y="50019"/>
                    <a:pt x="3537" y="55840"/>
                  </a:cubicBezTo>
                  <a:cubicBezTo>
                    <a:pt x="-12338" y="61661"/>
                    <a:pt x="29466" y="44199"/>
                    <a:pt x="44812" y="35203"/>
                  </a:cubicBezTo>
                  <a:cubicBezTo>
                    <a:pt x="60158" y="26207"/>
                    <a:pt x="146941" y="-3161"/>
                    <a:pt x="140062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93271FA8-45B3-4675-A80C-97672B9976E6}"/>
                </a:ext>
              </a:extLst>
            </p:cNvPr>
            <p:cNvSpPr/>
            <p:nvPr/>
          </p:nvSpPr>
          <p:spPr>
            <a:xfrm>
              <a:off x="2207298" y="5470518"/>
              <a:ext cx="167769" cy="135402"/>
            </a:xfrm>
            <a:custGeom>
              <a:avLst/>
              <a:gdLst>
                <a:gd name="connsiteX0" fmla="*/ 13615 w 167769"/>
                <a:gd name="connsiteY0" fmla="*/ 7 h 135402"/>
                <a:gd name="connsiteX1" fmla="*/ 2502 w 167769"/>
                <a:gd name="connsiteY1" fmla="*/ 87320 h 135402"/>
                <a:gd name="connsiteX2" fmla="*/ 66002 w 167769"/>
                <a:gd name="connsiteY2" fmla="*/ 125420 h 135402"/>
                <a:gd name="connsiteX3" fmla="*/ 167602 w 167769"/>
                <a:gd name="connsiteY3" fmla="*/ 125420 h 135402"/>
                <a:gd name="connsiteX4" fmla="*/ 88227 w 167769"/>
                <a:gd name="connsiteY4" fmla="*/ 133357 h 135402"/>
                <a:gd name="connsiteX5" fmla="*/ 21552 w 167769"/>
                <a:gd name="connsiteY5" fmla="*/ 82557 h 135402"/>
                <a:gd name="connsiteX6" fmla="*/ 13615 w 167769"/>
                <a:gd name="connsiteY6" fmla="*/ 7 h 13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769" h="135402">
                  <a:moveTo>
                    <a:pt x="13615" y="7"/>
                  </a:moveTo>
                  <a:cubicBezTo>
                    <a:pt x="10440" y="801"/>
                    <a:pt x="-6229" y="66418"/>
                    <a:pt x="2502" y="87320"/>
                  </a:cubicBezTo>
                  <a:cubicBezTo>
                    <a:pt x="11233" y="108222"/>
                    <a:pt x="38485" y="119070"/>
                    <a:pt x="66002" y="125420"/>
                  </a:cubicBezTo>
                  <a:cubicBezTo>
                    <a:pt x="93519" y="131770"/>
                    <a:pt x="163898" y="124097"/>
                    <a:pt x="167602" y="125420"/>
                  </a:cubicBezTo>
                  <a:cubicBezTo>
                    <a:pt x="171306" y="126743"/>
                    <a:pt x="112569" y="140501"/>
                    <a:pt x="88227" y="133357"/>
                  </a:cubicBezTo>
                  <a:cubicBezTo>
                    <a:pt x="63885" y="126213"/>
                    <a:pt x="33987" y="100020"/>
                    <a:pt x="21552" y="82557"/>
                  </a:cubicBezTo>
                  <a:cubicBezTo>
                    <a:pt x="9117" y="65095"/>
                    <a:pt x="16790" y="-787"/>
                    <a:pt x="13615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74FA897B-9F67-49F3-80C3-EE61D5E4EE29}"/>
                </a:ext>
              </a:extLst>
            </p:cNvPr>
            <p:cNvSpPr/>
            <p:nvPr/>
          </p:nvSpPr>
          <p:spPr>
            <a:xfrm>
              <a:off x="2180708" y="5473313"/>
              <a:ext cx="183127" cy="153268"/>
            </a:xfrm>
            <a:custGeom>
              <a:avLst/>
              <a:gdLst>
                <a:gd name="connsiteX0" fmla="*/ 183080 w 183127"/>
                <a:gd name="connsiteY0" fmla="*/ 141675 h 153268"/>
                <a:gd name="connsiteX1" fmla="*/ 91005 w 183127"/>
                <a:gd name="connsiteY1" fmla="*/ 152787 h 153268"/>
                <a:gd name="connsiteX2" fmla="*/ 30680 w 183127"/>
                <a:gd name="connsiteY2" fmla="*/ 124212 h 153268"/>
                <a:gd name="connsiteX3" fmla="*/ 517 w 183127"/>
                <a:gd name="connsiteY3" fmla="*/ 76587 h 153268"/>
                <a:gd name="connsiteX4" fmla="*/ 13217 w 183127"/>
                <a:gd name="connsiteY4" fmla="*/ 24200 h 153268"/>
                <a:gd name="connsiteX5" fmla="*/ 33855 w 183127"/>
                <a:gd name="connsiteY5" fmla="*/ 387 h 153268"/>
                <a:gd name="connsiteX6" fmla="*/ 10042 w 183127"/>
                <a:gd name="connsiteY6" fmla="*/ 41662 h 153268"/>
                <a:gd name="connsiteX7" fmla="*/ 22742 w 183127"/>
                <a:gd name="connsiteY7" fmla="*/ 103575 h 153268"/>
                <a:gd name="connsiteX8" fmla="*/ 78305 w 183127"/>
                <a:gd name="connsiteY8" fmla="*/ 135325 h 153268"/>
                <a:gd name="connsiteX9" fmla="*/ 183080 w 183127"/>
                <a:gd name="connsiteY9" fmla="*/ 141675 h 15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7" h="153268">
                  <a:moveTo>
                    <a:pt x="183080" y="141675"/>
                  </a:moveTo>
                  <a:cubicBezTo>
                    <a:pt x="185197" y="144585"/>
                    <a:pt x="116405" y="155698"/>
                    <a:pt x="91005" y="152787"/>
                  </a:cubicBezTo>
                  <a:cubicBezTo>
                    <a:pt x="65605" y="149877"/>
                    <a:pt x="45761" y="136912"/>
                    <a:pt x="30680" y="124212"/>
                  </a:cubicBezTo>
                  <a:cubicBezTo>
                    <a:pt x="15599" y="111512"/>
                    <a:pt x="3427" y="93256"/>
                    <a:pt x="517" y="76587"/>
                  </a:cubicBezTo>
                  <a:cubicBezTo>
                    <a:pt x="-2393" y="59918"/>
                    <a:pt x="7661" y="36900"/>
                    <a:pt x="13217" y="24200"/>
                  </a:cubicBezTo>
                  <a:cubicBezTo>
                    <a:pt x="18773" y="11500"/>
                    <a:pt x="34384" y="-2523"/>
                    <a:pt x="33855" y="387"/>
                  </a:cubicBezTo>
                  <a:cubicBezTo>
                    <a:pt x="33326" y="3297"/>
                    <a:pt x="11894" y="24464"/>
                    <a:pt x="10042" y="41662"/>
                  </a:cubicBezTo>
                  <a:cubicBezTo>
                    <a:pt x="8190" y="58860"/>
                    <a:pt x="11365" y="87965"/>
                    <a:pt x="22742" y="103575"/>
                  </a:cubicBezTo>
                  <a:cubicBezTo>
                    <a:pt x="34119" y="119185"/>
                    <a:pt x="52905" y="129769"/>
                    <a:pt x="78305" y="135325"/>
                  </a:cubicBezTo>
                  <a:cubicBezTo>
                    <a:pt x="103705" y="140881"/>
                    <a:pt x="180963" y="138765"/>
                    <a:pt x="183080" y="1416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72EDFDC-7F15-487E-9101-5699800858E2}"/>
                </a:ext>
              </a:extLst>
            </p:cNvPr>
            <p:cNvSpPr/>
            <p:nvPr/>
          </p:nvSpPr>
          <p:spPr>
            <a:xfrm>
              <a:off x="2300286" y="5520335"/>
              <a:ext cx="230738" cy="65109"/>
            </a:xfrm>
            <a:custGeom>
              <a:avLst/>
              <a:gdLst>
                <a:gd name="connsiteX0" fmla="*/ 2 w 230738"/>
                <a:gd name="connsiteY0" fmla="*/ 62903 h 65109"/>
                <a:gd name="connsiteX1" fmla="*/ 109539 w 230738"/>
                <a:gd name="connsiteY1" fmla="*/ 50203 h 65109"/>
                <a:gd name="connsiteX2" fmla="*/ 136527 w 230738"/>
                <a:gd name="connsiteY2" fmla="*/ 15278 h 65109"/>
                <a:gd name="connsiteX3" fmla="*/ 173039 w 230738"/>
                <a:gd name="connsiteY3" fmla="*/ 12103 h 65109"/>
                <a:gd name="connsiteX4" fmla="*/ 217489 w 230738"/>
                <a:gd name="connsiteY4" fmla="*/ 39090 h 65109"/>
                <a:gd name="connsiteX5" fmla="*/ 230189 w 230738"/>
                <a:gd name="connsiteY5" fmla="*/ 64490 h 65109"/>
                <a:gd name="connsiteX6" fmla="*/ 203202 w 230738"/>
                <a:gd name="connsiteY6" fmla="*/ 12103 h 65109"/>
                <a:gd name="connsiteX7" fmla="*/ 147639 w 230738"/>
                <a:gd name="connsiteY7" fmla="*/ 990 h 65109"/>
                <a:gd name="connsiteX8" fmla="*/ 106364 w 230738"/>
                <a:gd name="connsiteY8" fmla="*/ 29565 h 65109"/>
                <a:gd name="connsiteX9" fmla="*/ 2 w 230738"/>
                <a:gd name="connsiteY9" fmla="*/ 62903 h 6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38" h="65109">
                  <a:moveTo>
                    <a:pt x="2" y="62903"/>
                  </a:moveTo>
                  <a:cubicBezTo>
                    <a:pt x="531" y="66343"/>
                    <a:pt x="86785" y="58140"/>
                    <a:pt x="109539" y="50203"/>
                  </a:cubicBezTo>
                  <a:cubicBezTo>
                    <a:pt x="132293" y="42265"/>
                    <a:pt x="125944" y="21628"/>
                    <a:pt x="136527" y="15278"/>
                  </a:cubicBezTo>
                  <a:cubicBezTo>
                    <a:pt x="147110" y="8928"/>
                    <a:pt x="159545" y="8134"/>
                    <a:pt x="173039" y="12103"/>
                  </a:cubicBezTo>
                  <a:cubicBezTo>
                    <a:pt x="186533" y="16072"/>
                    <a:pt x="207964" y="30359"/>
                    <a:pt x="217489" y="39090"/>
                  </a:cubicBezTo>
                  <a:cubicBezTo>
                    <a:pt x="227014" y="47821"/>
                    <a:pt x="232570" y="68988"/>
                    <a:pt x="230189" y="64490"/>
                  </a:cubicBezTo>
                  <a:cubicBezTo>
                    <a:pt x="227808" y="59992"/>
                    <a:pt x="216960" y="22686"/>
                    <a:pt x="203202" y="12103"/>
                  </a:cubicBezTo>
                  <a:cubicBezTo>
                    <a:pt x="189444" y="1520"/>
                    <a:pt x="163779" y="-1920"/>
                    <a:pt x="147639" y="990"/>
                  </a:cubicBezTo>
                  <a:cubicBezTo>
                    <a:pt x="131499" y="3900"/>
                    <a:pt x="125943" y="21627"/>
                    <a:pt x="106364" y="29565"/>
                  </a:cubicBezTo>
                  <a:cubicBezTo>
                    <a:pt x="86785" y="37503"/>
                    <a:pt x="-527" y="59463"/>
                    <a:pt x="2" y="6290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7C0B697F-469D-4D25-A783-52A3CE706C87}"/>
                </a:ext>
              </a:extLst>
            </p:cNvPr>
            <p:cNvSpPr/>
            <p:nvPr/>
          </p:nvSpPr>
          <p:spPr>
            <a:xfrm>
              <a:off x="2311348" y="5555577"/>
              <a:ext cx="218149" cy="40634"/>
            </a:xfrm>
            <a:custGeom>
              <a:avLst/>
              <a:gdLst>
                <a:gd name="connsiteX0" fmla="*/ 52 w 218149"/>
                <a:gd name="connsiteY0" fmla="*/ 40361 h 40634"/>
                <a:gd name="connsiteX1" fmla="*/ 134990 w 218149"/>
                <a:gd name="connsiteY1" fmla="*/ 27661 h 40634"/>
                <a:gd name="connsiteX2" fmla="*/ 160390 w 218149"/>
                <a:gd name="connsiteY2" fmla="*/ 673 h 40634"/>
                <a:gd name="connsiteX3" fmla="*/ 176265 w 218149"/>
                <a:gd name="connsiteY3" fmla="*/ 10198 h 40634"/>
                <a:gd name="connsiteX4" fmla="*/ 217540 w 218149"/>
                <a:gd name="connsiteY4" fmla="*/ 32423 h 40634"/>
                <a:gd name="connsiteX5" fmla="*/ 141340 w 218149"/>
                <a:gd name="connsiteY5" fmla="*/ 3848 h 40634"/>
                <a:gd name="connsiteX6" fmla="*/ 119115 w 218149"/>
                <a:gd name="connsiteY6" fmla="*/ 16548 h 40634"/>
                <a:gd name="connsiteX7" fmla="*/ 52 w 218149"/>
                <a:gd name="connsiteY7" fmla="*/ 40361 h 4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149" h="40634">
                  <a:moveTo>
                    <a:pt x="52" y="40361"/>
                  </a:moveTo>
                  <a:cubicBezTo>
                    <a:pt x="2698" y="42213"/>
                    <a:pt x="108267" y="34276"/>
                    <a:pt x="134990" y="27661"/>
                  </a:cubicBezTo>
                  <a:cubicBezTo>
                    <a:pt x="161713" y="21046"/>
                    <a:pt x="153511" y="3583"/>
                    <a:pt x="160390" y="673"/>
                  </a:cubicBezTo>
                  <a:cubicBezTo>
                    <a:pt x="167269" y="-2238"/>
                    <a:pt x="166740" y="4906"/>
                    <a:pt x="176265" y="10198"/>
                  </a:cubicBezTo>
                  <a:cubicBezTo>
                    <a:pt x="185790" y="15490"/>
                    <a:pt x="223361" y="33481"/>
                    <a:pt x="217540" y="32423"/>
                  </a:cubicBezTo>
                  <a:cubicBezTo>
                    <a:pt x="211719" y="31365"/>
                    <a:pt x="157744" y="6494"/>
                    <a:pt x="141340" y="3848"/>
                  </a:cubicBezTo>
                  <a:cubicBezTo>
                    <a:pt x="124936" y="1202"/>
                    <a:pt x="142134" y="10992"/>
                    <a:pt x="119115" y="16548"/>
                  </a:cubicBezTo>
                  <a:cubicBezTo>
                    <a:pt x="96096" y="22104"/>
                    <a:pt x="-2594" y="38509"/>
                    <a:pt x="52" y="4036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EF0DE25B-F773-4DBD-B9CD-DF1B091AFB75}"/>
                </a:ext>
              </a:extLst>
            </p:cNvPr>
            <p:cNvSpPr/>
            <p:nvPr/>
          </p:nvSpPr>
          <p:spPr>
            <a:xfrm>
              <a:off x="2268538" y="5391098"/>
              <a:ext cx="222260" cy="128678"/>
            </a:xfrm>
            <a:custGeom>
              <a:avLst/>
              <a:gdLst>
                <a:gd name="connsiteX0" fmla="*/ 222250 w 222260"/>
                <a:gd name="connsiteY0" fmla="*/ 52 h 128678"/>
                <a:gd name="connsiteX1" fmla="*/ 180975 w 222260"/>
                <a:gd name="connsiteY1" fmla="*/ 60377 h 128678"/>
                <a:gd name="connsiteX2" fmla="*/ 0 w 222260"/>
                <a:gd name="connsiteY2" fmla="*/ 128640 h 128678"/>
                <a:gd name="connsiteX3" fmla="*/ 179387 w 222260"/>
                <a:gd name="connsiteY3" fmla="*/ 50852 h 128678"/>
                <a:gd name="connsiteX4" fmla="*/ 222250 w 222260"/>
                <a:gd name="connsiteY4" fmla="*/ 52 h 12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0" h="128678">
                  <a:moveTo>
                    <a:pt x="222250" y="52"/>
                  </a:moveTo>
                  <a:cubicBezTo>
                    <a:pt x="222515" y="1640"/>
                    <a:pt x="218017" y="38946"/>
                    <a:pt x="180975" y="60377"/>
                  </a:cubicBezTo>
                  <a:cubicBezTo>
                    <a:pt x="143933" y="81808"/>
                    <a:pt x="265" y="130228"/>
                    <a:pt x="0" y="128640"/>
                  </a:cubicBezTo>
                  <a:cubicBezTo>
                    <a:pt x="-265" y="127053"/>
                    <a:pt x="144462" y="68579"/>
                    <a:pt x="179387" y="50852"/>
                  </a:cubicBezTo>
                  <a:cubicBezTo>
                    <a:pt x="214312" y="33125"/>
                    <a:pt x="221985" y="-1536"/>
                    <a:pt x="222250" y="5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9F4CAB23-8C7F-491E-87A5-90685204BB37}"/>
                </a:ext>
              </a:extLst>
            </p:cNvPr>
            <p:cNvSpPr/>
            <p:nvPr/>
          </p:nvSpPr>
          <p:spPr>
            <a:xfrm>
              <a:off x="2462031" y="5441641"/>
              <a:ext cx="96990" cy="43243"/>
            </a:xfrm>
            <a:custGeom>
              <a:avLst/>
              <a:gdLst>
                <a:gd name="connsiteX0" fmla="*/ 182 w 96990"/>
                <a:gd name="connsiteY0" fmla="*/ 1897 h 43243"/>
                <a:gd name="connsiteX1" fmla="*/ 93844 w 96990"/>
                <a:gd name="connsiteY1" fmla="*/ 43172 h 43243"/>
                <a:gd name="connsiteX2" fmla="*/ 70032 w 96990"/>
                <a:gd name="connsiteY2" fmla="*/ 11422 h 43243"/>
                <a:gd name="connsiteX3" fmla="*/ 182 w 96990"/>
                <a:gd name="connsiteY3" fmla="*/ 1897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90" h="43243">
                  <a:moveTo>
                    <a:pt x="182" y="1897"/>
                  </a:moveTo>
                  <a:cubicBezTo>
                    <a:pt x="4151" y="7189"/>
                    <a:pt x="82202" y="41585"/>
                    <a:pt x="93844" y="43172"/>
                  </a:cubicBezTo>
                  <a:cubicBezTo>
                    <a:pt x="105486" y="44759"/>
                    <a:pt x="81938" y="19624"/>
                    <a:pt x="70032" y="11422"/>
                  </a:cubicBezTo>
                  <a:cubicBezTo>
                    <a:pt x="58126" y="3220"/>
                    <a:pt x="-3787" y="-3395"/>
                    <a:pt x="182" y="18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D9A592E5-1115-44EA-A942-1F12D27459BD}"/>
                </a:ext>
              </a:extLst>
            </p:cNvPr>
            <p:cNvSpPr/>
            <p:nvPr/>
          </p:nvSpPr>
          <p:spPr>
            <a:xfrm>
              <a:off x="2201863" y="5072063"/>
              <a:ext cx="544649" cy="50926"/>
            </a:xfrm>
            <a:custGeom>
              <a:avLst/>
              <a:gdLst>
                <a:gd name="connsiteX0" fmla="*/ 0 w 544649"/>
                <a:gd name="connsiteY0" fmla="*/ 0 h 50926"/>
                <a:gd name="connsiteX1" fmla="*/ 277812 w 544649"/>
                <a:gd name="connsiteY1" fmla="*/ 49212 h 50926"/>
                <a:gd name="connsiteX2" fmla="*/ 542925 w 544649"/>
                <a:gd name="connsiteY2" fmla="*/ 39687 h 50926"/>
                <a:gd name="connsiteX3" fmla="*/ 381000 w 544649"/>
                <a:gd name="connsiteY3" fmla="*/ 39687 h 50926"/>
                <a:gd name="connsiteX4" fmla="*/ 161925 w 544649"/>
                <a:gd name="connsiteY4" fmla="*/ 23812 h 50926"/>
                <a:gd name="connsiteX5" fmla="*/ 0 w 544649"/>
                <a:gd name="connsiteY5" fmla="*/ 0 h 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649" h="50926">
                  <a:moveTo>
                    <a:pt x="0" y="0"/>
                  </a:moveTo>
                  <a:cubicBezTo>
                    <a:pt x="19314" y="4233"/>
                    <a:pt x="187325" y="42598"/>
                    <a:pt x="277812" y="49212"/>
                  </a:cubicBezTo>
                  <a:cubicBezTo>
                    <a:pt x="368300" y="55827"/>
                    <a:pt x="525727" y="41275"/>
                    <a:pt x="542925" y="39687"/>
                  </a:cubicBezTo>
                  <a:cubicBezTo>
                    <a:pt x="560123" y="38100"/>
                    <a:pt x="444500" y="42333"/>
                    <a:pt x="381000" y="39687"/>
                  </a:cubicBezTo>
                  <a:cubicBezTo>
                    <a:pt x="317500" y="37041"/>
                    <a:pt x="223308" y="32279"/>
                    <a:pt x="161925" y="238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CD753656-648D-4AC8-8A04-86008F4E73A3}"/>
                </a:ext>
              </a:extLst>
            </p:cNvPr>
            <p:cNvSpPr/>
            <p:nvPr/>
          </p:nvSpPr>
          <p:spPr>
            <a:xfrm>
              <a:off x="1948604" y="5065123"/>
              <a:ext cx="295987" cy="57794"/>
            </a:xfrm>
            <a:custGeom>
              <a:avLst/>
              <a:gdLst>
                <a:gd name="connsiteX0" fmla="*/ 846 w 295987"/>
                <a:gd name="connsiteY0" fmla="*/ 590 h 57794"/>
                <a:gd name="connsiteX1" fmla="*/ 280246 w 295987"/>
                <a:gd name="connsiteY1" fmla="*/ 57740 h 57794"/>
                <a:gd name="connsiteX2" fmla="*/ 261196 w 295987"/>
                <a:gd name="connsiteY2" fmla="*/ 11702 h 57794"/>
                <a:gd name="connsiteX3" fmla="*/ 264371 w 295987"/>
                <a:gd name="connsiteY3" fmla="*/ 45040 h 57794"/>
                <a:gd name="connsiteX4" fmla="*/ 196109 w 295987"/>
                <a:gd name="connsiteY4" fmla="*/ 29165 h 57794"/>
                <a:gd name="connsiteX5" fmla="*/ 846 w 295987"/>
                <a:gd name="connsiteY5" fmla="*/ 590 h 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87" h="57794">
                  <a:moveTo>
                    <a:pt x="846" y="590"/>
                  </a:moveTo>
                  <a:cubicBezTo>
                    <a:pt x="14869" y="5353"/>
                    <a:pt x="236854" y="55888"/>
                    <a:pt x="280246" y="57740"/>
                  </a:cubicBezTo>
                  <a:cubicBezTo>
                    <a:pt x="323638" y="59592"/>
                    <a:pt x="263842" y="13819"/>
                    <a:pt x="261196" y="11702"/>
                  </a:cubicBezTo>
                  <a:cubicBezTo>
                    <a:pt x="258550" y="9585"/>
                    <a:pt x="275219" y="42130"/>
                    <a:pt x="264371" y="45040"/>
                  </a:cubicBezTo>
                  <a:cubicBezTo>
                    <a:pt x="253523" y="47950"/>
                    <a:pt x="241088" y="37103"/>
                    <a:pt x="196109" y="29165"/>
                  </a:cubicBezTo>
                  <a:cubicBezTo>
                    <a:pt x="151130" y="21227"/>
                    <a:pt x="-13177" y="-4173"/>
                    <a:pt x="846" y="5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65AF69CD-88B3-4053-B54F-B6AB0E7D7983}"/>
                </a:ext>
              </a:extLst>
            </p:cNvPr>
            <p:cNvSpPr/>
            <p:nvPr/>
          </p:nvSpPr>
          <p:spPr>
            <a:xfrm>
              <a:off x="1736105" y="5075027"/>
              <a:ext cx="224768" cy="287371"/>
            </a:xfrm>
            <a:custGeom>
              <a:avLst/>
              <a:gdLst>
                <a:gd name="connsiteX0" fmla="*/ 224458 w 224768"/>
                <a:gd name="connsiteY0" fmla="*/ 211 h 287371"/>
                <a:gd name="connsiteX1" fmla="*/ 10145 w 224768"/>
                <a:gd name="connsiteY1" fmla="*/ 271673 h 287371"/>
                <a:gd name="connsiteX2" fmla="*/ 56183 w 224768"/>
                <a:gd name="connsiteY2" fmla="*/ 227223 h 287371"/>
                <a:gd name="connsiteX3" fmla="*/ 224458 w 224768"/>
                <a:gd name="connsiteY3" fmla="*/ 211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68" h="287371">
                  <a:moveTo>
                    <a:pt x="224458" y="211"/>
                  </a:moveTo>
                  <a:cubicBezTo>
                    <a:pt x="216785" y="7619"/>
                    <a:pt x="38191" y="233838"/>
                    <a:pt x="10145" y="271673"/>
                  </a:cubicBezTo>
                  <a:cubicBezTo>
                    <a:pt x="-17901" y="309508"/>
                    <a:pt x="17025" y="272731"/>
                    <a:pt x="56183" y="227223"/>
                  </a:cubicBezTo>
                  <a:cubicBezTo>
                    <a:pt x="95341" y="181715"/>
                    <a:pt x="232131" y="-7197"/>
                    <a:pt x="224458" y="2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E919B4AA-1E28-4C35-B63B-802F4FED711B}"/>
                </a:ext>
              </a:extLst>
            </p:cNvPr>
            <p:cNvSpPr/>
            <p:nvPr/>
          </p:nvSpPr>
          <p:spPr>
            <a:xfrm>
              <a:off x="1740486" y="5340303"/>
              <a:ext cx="189170" cy="187407"/>
            </a:xfrm>
            <a:custGeom>
              <a:avLst/>
              <a:gdLst>
                <a:gd name="connsiteX0" fmla="*/ 1002 w 189170"/>
                <a:gd name="connsiteY0" fmla="*/ 47 h 187407"/>
                <a:gd name="connsiteX1" fmla="*/ 181977 w 189170"/>
                <a:gd name="connsiteY1" fmla="*/ 55610 h 187407"/>
                <a:gd name="connsiteX2" fmla="*/ 128002 w 189170"/>
                <a:gd name="connsiteY2" fmla="*/ 120697 h 187407"/>
                <a:gd name="connsiteX3" fmla="*/ 97839 w 189170"/>
                <a:gd name="connsiteY3" fmla="*/ 187372 h 187407"/>
                <a:gd name="connsiteX4" fmla="*/ 188327 w 189170"/>
                <a:gd name="connsiteY4" fmla="*/ 130222 h 187407"/>
                <a:gd name="connsiteX5" fmla="*/ 143877 w 189170"/>
                <a:gd name="connsiteY5" fmla="*/ 146097 h 187407"/>
                <a:gd name="connsiteX6" fmla="*/ 158164 w 189170"/>
                <a:gd name="connsiteY6" fmla="*/ 76247 h 187407"/>
                <a:gd name="connsiteX7" fmla="*/ 110539 w 189170"/>
                <a:gd name="connsiteY7" fmla="*/ 46085 h 187407"/>
                <a:gd name="connsiteX8" fmla="*/ 1002 w 189170"/>
                <a:gd name="connsiteY8" fmla="*/ 47 h 18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170" h="187407">
                  <a:moveTo>
                    <a:pt x="1002" y="47"/>
                  </a:moveTo>
                  <a:cubicBezTo>
                    <a:pt x="12908" y="1634"/>
                    <a:pt x="160810" y="35502"/>
                    <a:pt x="181977" y="55610"/>
                  </a:cubicBezTo>
                  <a:cubicBezTo>
                    <a:pt x="203144" y="75718"/>
                    <a:pt x="142025" y="98737"/>
                    <a:pt x="128002" y="120697"/>
                  </a:cubicBezTo>
                  <a:cubicBezTo>
                    <a:pt x="113979" y="142657"/>
                    <a:pt x="87785" y="185785"/>
                    <a:pt x="97839" y="187372"/>
                  </a:cubicBezTo>
                  <a:cubicBezTo>
                    <a:pt x="107893" y="188959"/>
                    <a:pt x="180654" y="137101"/>
                    <a:pt x="188327" y="130222"/>
                  </a:cubicBezTo>
                  <a:cubicBezTo>
                    <a:pt x="196000" y="123343"/>
                    <a:pt x="148904" y="155093"/>
                    <a:pt x="143877" y="146097"/>
                  </a:cubicBezTo>
                  <a:cubicBezTo>
                    <a:pt x="138850" y="137101"/>
                    <a:pt x="163720" y="92916"/>
                    <a:pt x="158164" y="76247"/>
                  </a:cubicBezTo>
                  <a:cubicBezTo>
                    <a:pt x="152608" y="59578"/>
                    <a:pt x="134351" y="55081"/>
                    <a:pt x="110539" y="46085"/>
                  </a:cubicBezTo>
                  <a:cubicBezTo>
                    <a:pt x="86727" y="37089"/>
                    <a:pt x="-10904" y="-1540"/>
                    <a:pt x="1002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C8B29893-5879-41CC-942D-718AEFD0B960}"/>
                </a:ext>
              </a:extLst>
            </p:cNvPr>
            <p:cNvSpPr/>
            <p:nvPr/>
          </p:nvSpPr>
          <p:spPr>
            <a:xfrm>
              <a:off x="2176969" y="5125614"/>
              <a:ext cx="287061" cy="96213"/>
            </a:xfrm>
            <a:custGeom>
              <a:avLst/>
              <a:gdLst>
                <a:gd name="connsiteX0" fmla="*/ 284714 w 287061"/>
                <a:gd name="connsiteY0" fmla="*/ 3069 h 96213"/>
                <a:gd name="connsiteX1" fmla="*/ 32831 w 287061"/>
                <a:gd name="connsiteY1" fmla="*/ 43286 h 96213"/>
                <a:gd name="connsiteX2" fmla="*/ 5314 w 287061"/>
                <a:gd name="connsiteY2" fmla="*/ 96203 h 96213"/>
                <a:gd name="connsiteX3" fmla="*/ 53998 w 287061"/>
                <a:gd name="connsiteY3" fmla="*/ 47519 h 96213"/>
                <a:gd name="connsiteX4" fmla="*/ 153481 w 287061"/>
                <a:gd name="connsiteY4" fmla="*/ 7303 h 96213"/>
                <a:gd name="connsiteX5" fmla="*/ 284714 w 287061"/>
                <a:gd name="connsiteY5" fmla="*/ 3069 h 9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61" h="96213">
                  <a:moveTo>
                    <a:pt x="284714" y="3069"/>
                  </a:moveTo>
                  <a:cubicBezTo>
                    <a:pt x="264606" y="9066"/>
                    <a:pt x="79398" y="27764"/>
                    <a:pt x="32831" y="43286"/>
                  </a:cubicBezTo>
                  <a:cubicBezTo>
                    <a:pt x="-13736" y="58808"/>
                    <a:pt x="1786" y="95498"/>
                    <a:pt x="5314" y="96203"/>
                  </a:cubicBezTo>
                  <a:cubicBezTo>
                    <a:pt x="8842" y="96908"/>
                    <a:pt x="29303" y="62336"/>
                    <a:pt x="53998" y="47519"/>
                  </a:cubicBezTo>
                  <a:cubicBezTo>
                    <a:pt x="78693" y="32702"/>
                    <a:pt x="116792" y="14006"/>
                    <a:pt x="153481" y="7303"/>
                  </a:cubicBezTo>
                  <a:cubicBezTo>
                    <a:pt x="190170" y="600"/>
                    <a:pt x="304822" y="-2928"/>
                    <a:pt x="284714" y="30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7E502767-2F3C-4C0D-887B-0CC3C43F790A}"/>
                </a:ext>
              </a:extLst>
            </p:cNvPr>
            <p:cNvSpPr/>
            <p:nvPr/>
          </p:nvSpPr>
          <p:spPr>
            <a:xfrm>
              <a:off x="1788138" y="5105372"/>
              <a:ext cx="411481" cy="271389"/>
            </a:xfrm>
            <a:custGeom>
              <a:avLst/>
              <a:gdLst>
                <a:gd name="connsiteX0" fmla="*/ 411079 w 411481"/>
                <a:gd name="connsiteY0" fmla="*/ 57178 h 271389"/>
                <a:gd name="connsiteX1" fmla="*/ 193062 w 411481"/>
                <a:gd name="connsiteY1" fmla="*/ 28 h 271389"/>
                <a:gd name="connsiteX2" fmla="*/ 144379 w 411481"/>
                <a:gd name="connsiteY2" fmla="*/ 65645 h 271389"/>
                <a:gd name="connsiteX3" fmla="*/ 2562 w 411481"/>
                <a:gd name="connsiteY3" fmla="*/ 215928 h 271389"/>
                <a:gd name="connsiteX4" fmla="*/ 61829 w 411481"/>
                <a:gd name="connsiteY4" fmla="*/ 232861 h 271389"/>
                <a:gd name="connsiteX5" fmla="*/ 171895 w 411481"/>
                <a:gd name="connsiteY5" fmla="*/ 270961 h 271389"/>
                <a:gd name="connsiteX6" fmla="*/ 49129 w 411481"/>
                <a:gd name="connsiteY6" fmla="*/ 205345 h 271389"/>
                <a:gd name="connsiteX7" fmla="*/ 133795 w 411481"/>
                <a:gd name="connsiteY7" fmla="*/ 107978 h 271389"/>
                <a:gd name="connsiteX8" fmla="*/ 190945 w 411481"/>
                <a:gd name="connsiteY8" fmla="*/ 25428 h 271389"/>
                <a:gd name="connsiteX9" fmla="*/ 245979 w 411481"/>
                <a:gd name="connsiteY9" fmla="*/ 44478 h 271389"/>
                <a:gd name="connsiteX10" fmla="*/ 411079 w 411481"/>
                <a:gd name="connsiteY10" fmla="*/ 57178 h 27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81" h="271389">
                  <a:moveTo>
                    <a:pt x="411079" y="57178"/>
                  </a:moveTo>
                  <a:cubicBezTo>
                    <a:pt x="402260" y="49770"/>
                    <a:pt x="237512" y="-1383"/>
                    <a:pt x="193062" y="28"/>
                  </a:cubicBezTo>
                  <a:cubicBezTo>
                    <a:pt x="148612" y="1439"/>
                    <a:pt x="176129" y="29662"/>
                    <a:pt x="144379" y="65645"/>
                  </a:cubicBezTo>
                  <a:cubicBezTo>
                    <a:pt x="112629" y="101628"/>
                    <a:pt x="16320" y="188059"/>
                    <a:pt x="2562" y="215928"/>
                  </a:cubicBezTo>
                  <a:cubicBezTo>
                    <a:pt x="-11196" y="243797"/>
                    <a:pt x="33607" y="223689"/>
                    <a:pt x="61829" y="232861"/>
                  </a:cubicBezTo>
                  <a:cubicBezTo>
                    <a:pt x="90051" y="242033"/>
                    <a:pt x="174012" y="275547"/>
                    <a:pt x="171895" y="270961"/>
                  </a:cubicBezTo>
                  <a:cubicBezTo>
                    <a:pt x="169778" y="266375"/>
                    <a:pt x="55479" y="232509"/>
                    <a:pt x="49129" y="205345"/>
                  </a:cubicBezTo>
                  <a:cubicBezTo>
                    <a:pt x="42779" y="178181"/>
                    <a:pt x="110159" y="137964"/>
                    <a:pt x="133795" y="107978"/>
                  </a:cubicBezTo>
                  <a:cubicBezTo>
                    <a:pt x="157431" y="77992"/>
                    <a:pt x="172248" y="36011"/>
                    <a:pt x="190945" y="25428"/>
                  </a:cubicBezTo>
                  <a:cubicBezTo>
                    <a:pt x="209642" y="14845"/>
                    <a:pt x="210701" y="38481"/>
                    <a:pt x="245979" y="44478"/>
                  </a:cubicBezTo>
                  <a:cubicBezTo>
                    <a:pt x="281257" y="50475"/>
                    <a:pt x="419898" y="64586"/>
                    <a:pt x="411079" y="571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54D48AE6-041D-408C-8FEF-6A1B137896DA}"/>
                </a:ext>
              </a:extLst>
            </p:cNvPr>
            <p:cNvSpPr/>
            <p:nvPr/>
          </p:nvSpPr>
          <p:spPr>
            <a:xfrm>
              <a:off x="3479733" y="5692630"/>
              <a:ext cx="174873" cy="230347"/>
            </a:xfrm>
            <a:custGeom>
              <a:avLst/>
              <a:gdLst>
                <a:gd name="connsiteX0" fmla="*/ 39755 w 174873"/>
                <a:gd name="connsiteY0" fmla="*/ 145 h 230347"/>
                <a:gd name="connsiteX1" fmla="*/ 161992 w 174873"/>
                <a:gd name="connsiteY1" fmla="*/ 31895 h 230347"/>
                <a:gd name="connsiteX2" fmla="*/ 166755 w 174873"/>
                <a:gd name="connsiteY2" fmla="*/ 31895 h 230347"/>
                <a:gd name="connsiteX3" fmla="*/ 122305 w 174873"/>
                <a:gd name="connsiteY3" fmla="*/ 154133 h 230347"/>
                <a:gd name="connsiteX4" fmla="*/ 92142 w 174873"/>
                <a:gd name="connsiteY4" fmla="*/ 184295 h 230347"/>
                <a:gd name="connsiteX5" fmla="*/ 67 w 174873"/>
                <a:gd name="connsiteY5" fmla="*/ 230333 h 230347"/>
                <a:gd name="connsiteX6" fmla="*/ 77855 w 174873"/>
                <a:gd name="connsiteY6" fmla="*/ 189058 h 230347"/>
                <a:gd name="connsiteX7" fmla="*/ 112780 w 174873"/>
                <a:gd name="connsiteY7" fmla="*/ 165245 h 230347"/>
                <a:gd name="connsiteX8" fmla="*/ 152467 w 174873"/>
                <a:gd name="connsiteY8" fmla="*/ 47770 h 230347"/>
                <a:gd name="connsiteX9" fmla="*/ 39755 w 174873"/>
                <a:gd name="connsiteY9" fmla="*/ 145 h 2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873" h="230347">
                  <a:moveTo>
                    <a:pt x="39755" y="145"/>
                  </a:moveTo>
                  <a:cubicBezTo>
                    <a:pt x="41343" y="-2501"/>
                    <a:pt x="161992" y="31895"/>
                    <a:pt x="161992" y="31895"/>
                  </a:cubicBezTo>
                  <a:cubicBezTo>
                    <a:pt x="183158" y="37187"/>
                    <a:pt x="173370" y="11522"/>
                    <a:pt x="166755" y="31895"/>
                  </a:cubicBezTo>
                  <a:cubicBezTo>
                    <a:pt x="160141" y="52268"/>
                    <a:pt x="134741" y="128733"/>
                    <a:pt x="122305" y="154133"/>
                  </a:cubicBezTo>
                  <a:cubicBezTo>
                    <a:pt x="109870" y="179533"/>
                    <a:pt x="112515" y="171595"/>
                    <a:pt x="92142" y="184295"/>
                  </a:cubicBezTo>
                  <a:cubicBezTo>
                    <a:pt x="71769" y="196995"/>
                    <a:pt x="2448" y="229539"/>
                    <a:pt x="67" y="230333"/>
                  </a:cubicBezTo>
                  <a:cubicBezTo>
                    <a:pt x="-2314" y="231127"/>
                    <a:pt x="59070" y="199906"/>
                    <a:pt x="77855" y="189058"/>
                  </a:cubicBezTo>
                  <a:cubicBezTo>
                    <a:pt x="96640" y="178210"/>
                    <a:pt x="100345" y="188793"/>
                    <a:pt x="112780" y="165245"/>
                  </a:cubicBezTo>
                  <a:cubicBezTo>
                    <a:pt x="125215" y="141697"/>
                    <a:pt x="161992" y="72641"/>
                    <a:pt x="152467" y="47770"/>
                  </a:cubicBezTo>
                  <a:cubicBezTo>
                    <a:pt x="142942" y="22899"/>
                    <a:pt x="38167" y="2791"/>
                    <a:pt x="39755" y="1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4CC058F4-B8B4-46E1-B9EC-FE6E54CFDDEF}"/>
                </a:ext>
              </a:extLst>
            </p:cNvPr>
            <p:cNvSpPr/>
            <p:nvPr/>
          </p:nvSpPr>
          <p:spPr>
            <a:xfrm>
              <a:off x="3448908" y="5697538"/>
              <a:ext cx="151648" cy="219123"/>
            </a:xfrm>
            <a:custGeom>
              <a:avLst/>
              <a:gdLst>
                <a:gd name="connsiteX0" fmla="*/ 75342 w 151648"/>
                <a:gd name="connsiteY0" fmla="*/ 0 h 219123"/>
                <a:gd name="connsiteX1" fmla="*/ 730 w 151648"/>
                <a:gd name="connsiteY1" fmla="*/ 182562 h 219123"/>
                <a:gd name="connsiteX2" fmla="*/ 38830 w 151648"/>
                <a:gd name="connsiteY2" fmla="*/ 219075 h 219123"/>
                <a:gd name="connsiteX3" fmla="*/ 64230 w 151648"/>
                <a:gd name="connsiteY3" fmla="*/ 188912 h 219123"/>
                <a:gd name="connsiteX4" fmla="*/ 89630 w 151648"/>
                <a:gd name="connsiteY4" fmla="*/ 130175 h 219123"/>
                <a:gd name="connsiteX5" fmla="*/ 148367 w 151648"/>
                <a:gd name="connsiteY5" fmla="*/ 23812 h 219123"/>
                <a:gd name="connsiteX6" fmla="*/ 134080 w 151648"/>
                <a:gd name="connsiteY6" fmla="*/ 22225 h 219123"/>
                <a:gd name="connsiteX7" fmla="*/ 49942 w 151648"/>
                <a:gd name="connsiteY7" fmla="*/ 180975 h 219123"/>
                <a:gd name="connsiteX8" fmla="*/ 30892 w 151648"/>
                <a:gd name="connsiteY8" fmla="*/ 196850 h 219123"/>
                <a:gd name="connsiteX9" fmla="*/ 19780 w 151648"/>
                <a:gd name="connsiteY9" fmla="*/ 182562 h 219123"/>
                <a:gd name="connsiteX10" fmla="*/ 49942 w 151648"/>
                <a:gd name="connsiteY10" fmla="*/ 106362 h 219123"/>
                <a:gd name="connsiteX11" fmla="*/ 75342 w 151648"/>
                <a:gd name="connsiteY11" fmla="*/ 0 h 2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48" h="219123">
                  <a:moveTo>
                    <a:pt x="75342" y="0"/>
                  </a:moveTo>
                  <a:cubicBezTo>
                    <a:pt x="41078" y="73024"/>
                    <a:pt x="6815" y="146049"/>
                    <a:pt x="730" y="182562"/>
                  </a:cubicBezTo>
                  <a:cubicBezTo>
                    <a:pt x="-5355" y="219075"/>
                    <a:pt x="28247" y="218017"/>
                    <a:pt x="38830" y="219075"/>
                  </a:cubicBezTo>
                  <a:cubicBezTo>
                    <a:pt x="49413" y="220133"/>
                    <a:pt x="55763" y="203729"/>
                    <a:pt x="64230" y="188912"/>
                  </a:cubicBezTo>
                  <a:cubicBezTo>
                    <a:pt x="72697" y="174095"/>
                    <a:pt x="75607" y="157692"/>
                    <a:pt x="89630" y="130175"/>
                  </a:cubicBezTo>
                  <a:cubicBezTo>
                    <a:pt x="103653" y="102658"/>
                    <a:pt x="140959" y="41804"/>
                    <a:pt x="148367" y="23812"/>
                  </a:cubicBezTo>
                  <a:cubicBezTo>
                    <a:pt x="155775" y="5820"/>
                    <a:pt x="150484" y="-3969"/>
                    <a:pt x="134080" y="22225"/>
                  </a:cubicBezTo>
                  <a:cubicBezTo>
                    <a:pt x="117676" y="48419"/>
                    <a:pt x="67140" y="151871"/>
                    <a:pt x="49942" y="180975"/>
                  </a:cubicBezTo>
                  <a:cubicBezTo>
                    <a:pt x="32744" y="210079"/>
                    <a:pt x="35919" y="196586"/>
                    <a:pt x="30892" y="196850"/>
                  </a:cubicBezTo>
                  <a:cubicBezTo>
                    <a:pt x="25865" y="197115"/>
                    <a:pt x="16605" y="197643"/>
                    <a:pt x="19780" y="182562"/>
                  </a:cubicBezTo>
                  <a:cubicBezTo>
                    <a:pt x="22955" y="167481"/>
                    <a:pt x="49942" y="106362"/>
                    <a:pt x="49942" y="106362"/>
                  </a:cubicBezTo>
                  <a:lnTo>
                    <a:pt x="75342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689A5876-59C2-4C89-A2BA-14701323C0F8}"/>
                </a:ext>
              </a:extLst>
            </p:cNvPr>
            <p:cNvSpPr/>
            <p:nvPr/>
          </p:nvSpPr>
          <p:spPr>
            <a:xfrm>
              <a:off x="3593968" y="5473409"/>
              <a:ext cx="46506" cy="210851"/>
            </a:xfrm>
            <a:custGeom>
              <a:avLst/>
              <a:gdLst>
                <a:gd name="connsiteX0" fmla="*/ 46170 w 46506"/>
                <a:gd name="connsiteY0" fmla="*/ 3466 h 210851"/>
                <a:gd name="connsiteX1" fmla="*/ 23945 w 46506"/>
                <a:gd name="connsiteY1" fmla="*/ 181266 h 210851"/>
                <a:gd name="connsiteX2" fmla="*/ 132 w 46506"/>
                <a:gd name="connsiteY2" fmla="*/ 200316 h 210851"/>
                <a:gd name="connsiteX3" fmla="*/ 35057 w 46506"/>
                <a:gd name="connsiteY3" fmla="*/ 73316 h 210851"/>
                <a:gd name="connsiteX4" fmla="*/ 46170 w 46506"/>
                <a:gd name="connsiteY4" fmla="*/ 3466 h 2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6" h="210851">
                  <a:moveTo>
                    <a:pt x="46170" y="3466"/>
                  </a:moveTo>
                  <a:cubicBezTo>
                    <a:pt x="44318" y="21458"/>
                    <a:pt x="31618" y="148458"/>
                    <a:pt x="23945" y="181266"/>
                  </a:cubicBezTo>
                  <a:cubicBezTo>
                    <a:pt x="16272" y="214074"/>
                    <a:pt x="-1720" y="218308"/>
                    <a:pt x="132" y="200316"/>
                  </a:cubicBezTo>
                  <a:cubicBezTo>
                    <a:pt x="1984" y="182324"/>
                    <a:pt x="28178" y="104801"/>
                    <a:pt x="35057" y="73316"/>
                  </a:cubicBezTo>
                  <a:cubicBezTo>
                    <a:pt x="41936" y="41831"/>
                    <a:pt x="48022" y="-14526"/>
                    <a:pt x="46170" y="34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91FF6F7D-CF61-4435-91BC-006E5872BF86}"/>
                </a:ext>
              </a:extLst>
            </p:cNvPr>
            <p:cNvSpPr/>
            <p:nvPr/>
          </p:nvSpPr>
          <p:spPr>
            <a:xfrm>
              <a:off x="3273854" y="5642383"/>
              <a:ext cx="179095" cy="294483"/>
            </a:xfrm>
            <a:custGeom>
              <a:avLst/>
              <a:gdLst>
                <a:gd name="connsiteX0" fmla="*/ 139271 w 179095"/>
                <a:gd name="connsiteY0" fmla="*/ 1180 h 294483"/>
                <a:gd name="connsiteX1" fmla="*/ 175784 w 179095"/>
                <a:gd name="connsiteY1" fmla="*/ 150405 h 294483"/>
                <a:gd name="connsiteX2" fmla="*/ 39259 w 179095"/>
                <a:gd name="connsiteY2" fmla="*/ 248830 h 294483"/>
                <a:gd name="connsiteX3" fmla="*/ 5921 w 179095"/>
                <a:gd name="connsiteY3" fmla="*/ 290105 h 294483"/>
                <a:gd name="connsiteX4" fmla="*/ 140859 w 179095"/>
                <a:gd name="connsiteY4" fmla="*/ 148817 h 294483"/>
                <a:gd name="connsiteX5" fmla="*/ 166259 w 179095"/>
                <a:gd name="connsiteY5" fmla="*/ 83730 h 294483"/>
                <a:gd name="connsiteX6" fmla="*/ 139271 w 179095"/>
                <a:gd name="connsiteY6" fmla="*/ 1180 h 29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95" h="294483">
                  <a:moveTo>
                    <a:pt x="139271" y="1180"/>
                  </a:moveTo>
                  <a:cubicBezTo>
                    <a:pt x="140858" y="12292"/>
                    <a:pt x="192453" y="109130"/>
                    <a:pt x="175784" y="150405"/>
                  </a:cubicBezTo>
                  <a:cubicBezTo>
                    <a:pt x="159115" y="191680"/>
                    <a:pt x="67569" y="225547"/>
                    <a:pt x="39259" y="248830"/>
                  </a:cubicBezTo>
                  <a:cubicBezTo>
                    <a:pt x="10949" y="272113"/>
                    <a:pt x="-11012" y="306774"/>
                    <a:pt x="5921" y="290105"/>
                  </a:cubicBezTo>
                  <a:cubicBezTo>
                    <a:pt x="22854" y="273436"/>
                    <a:pt x="114136" y="183213"/>
                    <a:pt x="140859" y="148817"/>
                  </a:cubicBezTo>
                  <a:cubicBezTo>
                    <a:pt x="167582" y="114421"/>
                    <a:pt x="164936" y="107013"/>
                    <a:pt x="166259" y="83730"/>
                  </a:cubicBezTo>
                  <a:cubicBezTo>
                    <a:pt x="167582" y="60447"/>
                    <a:pt x="137684" y="-9932"/>
                    <a:pt x="139271" y="1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085D6B0-DA78-42D7-90B7-6C49248F7F19}"/>
                </a:ext>
              </a:extLst>
            </p:cNvPr>
            <p:cNvSpPr/>
            <p:nvPr/>
          </p:nvSpPr>
          <p:spPr>
            <a:xfrm>
              <a:off x="3248693" y="5725435"/>
              <a:ext cx="141886" cy="220052"/>
            </a:xfrm>
            <a:custGeom>
              <a:avLst/>
              <a:gdLst>
                <a:gd name="connsiteX0" fmla="*/ 97757 w 141886"/>
                <a:gd name="connsiteY0" fmla="*/ 2265 h 220052"/>
                <a:gd name="connsiteX1" fmla="*/ 140620 w 141886"/>
                <a:gd name="connsiteY1" fmla="*/ 43540 h 220052"/>
                <a:gd name="connsiteX2" fmla="*/ 118395 w 141886"/>
                <a:gd name="connsiteY2" fmla="*/ 81640 h 220052"/>
                <a:gd name="connsiteX3" fmla="*/ 920 w 141886"/>
                <a:gd name="connsiteY3" fmla="*/ 219753 h 220052"/>
                <a:gd name="connsiteX4" fmla="*/ 66007 w 141886"/>
                <a:gd name="connsiteY4" fmla="*/ 116565 h 220052"/>
                <a:gd name="connsiteX5" fmla="*/ 97757 w 141886"/>
                <a:gd name="connsiteY5" fmla="*/ 2265 h 2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86" h="220052">
                  <a:moveTo>
                    <a:pt x="97757" y="2265"/>
                  </a:moveTo>
                  <a:cubicBezTo>
                    <a:pt x="110192" y="-9906"/>
                    <a:pt x="137180" y="30311"/>
                    <a:pt x="140620" y="43540"/>
                  </a:cubicBezTo>
                  <a:cubicBezTo>
                    <a:pt x="144060" y="56769"/>
                    <a:pt x="141678" y="52271"/>
                    <a:pt x="118395" y="81640"/>
                  </a:cubicBezTo>
                  <a:cubicBezTo>
                    <a:pt x="95112" y="111009"/>
                    <a:pt x="9651" y="213932"/>
                    <a:pt x="920" y="219753"/>
                  </a:cubicBezTo>
                  <a:cubicBezTo>
                    <a:pt x="-7811" y="225574"/>
                    <a:pt x="48015" y="144876"/>
                    <a:pt x="66007" y="116565"/>
                  </a:cubicBezTo>
                  <a:cubicBezTo>
                    <a:pt x="83999" y="88254"/>
                    <a:pt x="85322" y="14436"/>
                    <a:pt x="97757" y="2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CFF1713-644E-49FB-BFCA-1AA7C59D4450}"/>
                </a:ext>
              </a:extLst>
            </p:cNvPr>
            <p:cNvSpPr/>
            <p:nvPr/>
          </p:nvSpPr>
          <p:spPr>
            <a:xfrm>
              <a:off x="3449513" y="5705059"/>
              <a:ext cx="237644" cy="313164"/>
            </a:xfrm>
            <a:custGeom>
              <a:avLst/>
              <a:gdLst>
                <a:gd name="connsiteX0" fmla="*/ 222375 w 237644"/>
                <a:gd name="connsiteY0" fmla="*/ 416 h 313164"/>
                <a:gd name="connsiteX1" fmla="*/ 225550 w 237644"/>
                <a:gd name="connsiteY1" fmla="*/ 141704 h 313164"/>
                <a:gd name="connsiteX2" fmla="*/ 150937 w 237644"/>
                <a:gd name="connsiteY2" fmla="*/ 208379 h 313164"/>
                <a:gd name="connsiteX3" fmla="*/ 125 w 237644"/>
                <a:gd name="connsiteY3" fmla="*/ 313154 h 313164"/>
                <a:gd name="connsiteX4" fmla="*/ 177925 w 237644"/>
                <a:gd name="connsiteY4" fmla="*/ 202029 h 313164"/>
                <a:gd name="connsiteX5" fmla="*/ 204912 w 237644"/>
                <a:gd name="connsiteY5" fmla="*/ 167104 h 313164"/>
                <a:gd name="connsiteX6" fmla="*/ 236662 w 237644"/>
                <a:gd name="connsiteY6" fmla="*/ 100429 h 313164"/>
                <a:gd name="connsiteX7" fmla="*/ 222375 w 237644"/>
                <a:gd name="connsiteY7" fmla="*/ 416 h 31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644" h="313164">
                  <a:moveTo>
                    <a:pt x="222375" y="416"/>
                  </a:moveTo>
                  <a:cubicBezTo>
                    <a:pt x="220523" y="7295"/>
                    <a:pt x="237456" y="107044"/>
                    <a:pt x="225550" y="141704"/>
                  </a:cubicBezTo>
                  <a:cubicBezTo>
                    <a:pt x="213644" y="176364"/>
                    <a:pt x="188508" y="179804"/>
                    <a:pt x="150937" y="208379"/>
                  </a:cubicBezTo>
                  <a:cubicBezTo>
                    <a:pt x="113366" y="236954"/>
                    <a:pt x="-4373" y="314212"/>
                    <a:pt x="125" y="313154"/>
                  </a:cubicBezTo>
                  <a:cubicBezTo>
                    <a:pt x="4623" y="312096"/>
                    <a:pt x="143794" y="226371"/>
                    <a:pt x="177925" y="202029"/>
                  </a:cubicBezTo>
                  <a:cubicBezTo>
                    <a:pt x="212056" y="177687"/>
                    <a:pt x="195123" y="184037"/>
                    <a:pt x="204912" y="167104"/>
                  </a:cubicBezTo>
                  <a:cubicBezTo>
                    <a:pt x="214701" y="150171"/>
                    <a:pt x="231370" y="127152"/>
                    <a:pt x="236662" y="100429"/>
                  </a:cubicBezTo>
                  <a:cubicBezTo>
                    <a:pt x="241954" y="73706"/>
                    <a:pt x="224227" y="-6463"/>
                    <a:pt x="222375" y="4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61169AAE-C31A-40DD-8AFF-6540A6588596}"/>
                </a:ext>
              </a:extLst>
            </p:cNvPr>
            <p:cNvSpPr/>
            <p:nvPr/>
          </p:nvSpPr>
          <p:spPr>
            <a:xfrm>
              <a:off x="3644562" y="5633897"/>
              <a:ext cx="30541" cy="252748"/>
            </a:xfrm>
            <a:custGeom>
              <a:avLst/>
              <a:gdLst>
                <a:gd name="connsiteX0" fmla="*/ 338 w 30541"/>
                <a:gd name="connsiteY0" fmla="*/ 141 h 252748"/>
                <a:gd name="connsiteX1" fmla="*/ 30501 w 30541"/>
                <a:gd name="connsiteY1" fmla="*/ 120791 h 252748"/>
                <a:gd name="connsiteX2" fmla="*/ 6688 w 30541"/>
                <a:gd name="connsiteY2" fmla="*/ 203341 h 252748"/>
                <a:gd name="connsiteX3" fmla="*/ 338 w 30541"/>
                <a:gd name="connsiteY3" fmla="*/ 252553 h 252748"/>
                <a:gd name="connsiteX4" fmla="*/ 14626 w 30541"/>
                <a:gd name="connsiteY4" fmla="*/ 185878 h 252748"/>
                <a:gd name="connsiteX5" fmla="*/ 25738 w 30541"/>
                <a:gd name="connsiteY5" fmla="*/ 98566 h 252748"/>
                <a:gd name="connsiteX6" fmla="*/ 338 w 30541"/>
                <a:gd name="connsiteY6" fmla="*/ 141 h 25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41" h="252748">
                  <a:moveTo>
                    <a:pt x="338" y="141"/>
                  </a:moveTo>
                  <a:cubicBezTo>
                    <a:pt x="1132" y="3845"/>
                    <a:pt x="29443" y="86924"/>
                    <a:pt x="30501" y="120791"/>
                  </a:cubicBezTo>
                  <a:cubicBezTo>
                    <a:pt x="31559" y="154658"/>
                    <a:pt x="11715" y="181381"/>
                    <a:pt x="6688" y="203341"/>
                  </a:cubicBezTo>
                  <a:cubicBezTo>
                    <a:pt x="1661" y="225301"/>
                    <a:pt x="-985" y="255463"/>
                    <a:pt x="338" y="252553"/>
                  </a:cubicBezTo>
                  <a:cubicBezTo>
                    <a:pt x="1661" y="249643"/>
                    <a:pt x="10393" y="211542"/>
                    <a:pt x="14626" y="185878"/>
                  </a:cubicBezTo>
                  <a:cubicBezTo>
                    <a:pt x="18859" y="160214"/>
                    <a:pt x="26796" y="130580"/>
                    <a:pt x="25738" y="98566"/>
                  </a:cubicBezTo>
                  <a:cubicBezTo>
                    <a:pt x="24680" y="66552"/>
                    <a:pt x="-456" y="-3563"/>
                    <a:pt x="338" y="1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6AC9D6CE-6A7B-467E-8BBA-F25D00D417E8}"/>
                </a:ext>
              </a:extLst>
            </p:cNvPr>
            <p:cNvSpPr/>
            <p:nvPr/>
          </p:nvSpPr>
          <p:spPr>
            <a:xfrm>
              <a:off x="3672657" y="5716406"/>
              <a:ext cx="91315" cy="179483"/>
            </a:xfrm>
            <a:custGeom>
              <a:avLst/>
              <a:gdLst>
                <a:gd name="connsiteX0" fmla="*/ 21456 w 91315"/>
                <a:gd name="connsiteY0" fmla="*/ 182 h 179483"/>
                <a:gd name="connsiteX1" fmla="*/ 91306 w 91315"/>
                <a:gd name="connsiteY1" fmla="*/ 104957 h 179483"/>
                <a:gd name="connsiteX2" fmla="*/ 26218 w 91315"/>
                <a:gd name="connsiteY2" fmla="*/ 155757 h 179483"/>
                <a:gd name="connsiteX3" fmla="*/ 818 w 91315"/>
                <a:gd name="connsiteY3" fmla="*/ 177982 h 179483"/>
                <a:gd name="connsiteX4" fmla="*/ 53206 w 91315"/>
                <a:gd name="connsiteY4" fmla="*/ 116069 h 179483"/>
                <a:gd name="connsiteX5" fmla="*/ 42093 w 91315"/>
                <a:gd name="connsiteY5" fmla="*/ 79557 h 179483"/>
                <a:gd name="connsiteX6" fmla="*/ 21456 w 91315"/>
                <a:gd name="connsiteY6" fmla="*/ 182 h 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15" h="179483">
                  <a:moveTo>
                    <a:pt x="21456" y="182"/>
                  </a:moveTo>
                  <a:cubicBezTo>
                    <a:pt x="29658" y="4415"/>
                    <a:pt x="90512" y="79028"/>
                    <a:pt x="91306" y="104957"/>
                  </a:cubicBezTo>
                  <a:cubicBezTo>
                    <a:pt x="92100" y="130886"/>
                    <a:pt x="41299" y="143586"/>
                    <a:pt x="26218" y="155757"/>
                  </a:cubicBezTo>
                  <a:cubicBezTo>
                    <a:pt x="11137" y="167928"/>
                    <a:pt x="-3680" y="184597"/>
                    <a:pt x="818" y="177982"/>
                  </a:cubicBezTo>
                  <a:cubicBezTo>
                    <a:pt x="5316" y="171367"/>
                    <a:pt x="46327" y="132473"/>
                    <a:pt x="53206" y="116069"/>
                  </a:cubicBezTo>
                  <a:cubicBezTo>
                    <a:pt x="60085" y="99665"/>
                    <a:pt x="45004" y="92522"/>
                    <a:pt x="42093" y="79557"/>
                  </a:cubicBezTo>
                  <a:cubicBezTo>
                    <a:pt x="39183" y="66593"/>
                    <a:pt x="13254" y="-4051"/>
                    <a:pt x="21456" y="1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F42A99A4-9A53-46AC-BE83-985B35054F7F}"/>
                </a:ext>
              </a:extLst>
            </p:cNvPr>
            <p:cNvSpPr/>
            <p:nvPr/>
          </p:nvSpPr>
          <p:spPr>
            <a:xfrm>
              <a:off x="3664809" y="6086778"/>
              <a:ext cx="224595" cy="312999"/>
            </a:xfrm>
            <a:custGeom>
              <a:avLst/>
              <a:gdLst>
                <a:gd name="connsiteX0" fmla="*/ 2316 w 224595"/>
                <a:gd name="connsiteY0" fmla="*/ 9222 h 312999"/>
                <a:gd name="connsiteX1" fmla="*/ 194404 w 224595"/>
                <a:gd name="connsiteY1" fmla="*/ 99710 h 312999"/>
                <a:gd name="connsiteX2" fmla="*/ 130904 w 224595"/>
                <a:gd name="connsiteY2" fmla="*/ 172735 h 312999"/>
                <a:gd name="connsiteX3" fmla="*/ 176941 w 224595"/>
                <a:gd name="connsiteY3" fmla="*/ 312435 h 312999"/>
                <a:gd name="connsiteX4" fmla="*/ 211866 w 224595"/>
                <a:gd name="connsiteY4" fmla="*/ 115585 h 312999"/>
                <a:gd name="connsiteX5" fmla="*/ 181704 w 224595"/>
                <a:gd name="connsiteY5" fmla="*/ 277510 h 312999"/>
                <a:gd name="connsiteX6" fmla="*/ 157891 w 224595"/>
                <a:gd name="connsiteY6" fmla="*/ 177497 h 312999"/>
                <a:gd name="connsiteX7" fmla="*/ 213454 w 224595"/>
                <a:gd name="connsiteY7" fmla="*/ 131460 h 312999"/>
                <a:gd name="connsiteX8" fmla="*/ 213454 w 224595"/>
                <a:gd name="connsiteY8" fmla="*/ 94947 h 312999"/>
                <a:gd name="connsiteX9" fmla="*/ 95979 w 224595"/>
                <a:gd name="connsiteY9" fmla="*/ 15572 h 312999"/>
                <a:gd name="connsiteX10" fmla="*/ 2316 w 224595"/>
                <a:gd name="connsiteY10" fmla="*/ 9222 h 31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595" h="312999">
                  <a:moveTo>
                    <a:pt x="2316" y="9222"/>
                  </a:moveTo>
                  <a:cubicBezTo>
                    <a:pt x="18720" y="23245"/>
                    <a:pt x="172973" y="72458"/>
                    <a:pt x="194404" y="99710"/>
                  </a:cubicBezTo>
                  <a:cubicBezTo>
                    <a:pt x="215835" y="126962"/>
                    <a:pt x="133814" y="137281"/>
                    <a:pt x="130904" y="172735"/>
                  </a:cubicBezTo>
                  <a:cubicBezTo>
                    <a:pt x="127994" y="208189"/>
                    <a:pt x="163447" y="321960"/>
                    <a:pt x="176941" y="312435"/>
                  </a:cubicBezTo>
                  <a:cubicBezTo>
                    <a:pt x="190435" y="302910"/>
                    <a:pt x="211072" y="121406"/>
                    <a:pt x="211866" y="115585"/>
                  </a:cubicBezTo>
                  <a:cubicBezTo>
                    <a:pt x="212660" y="109764"/>
                    <a:pt x="190700" y="267191"/>
                    <a:pt x="181704" y="277510"/>
                  </a:cubicBezTo>
                  <a:cubicBezTo>
                    <a:pt x="172708" y="287829"/>
                    <a:pt x="152599" y="201839"/>
                    <a:pt x="157891" y="177497"/>
                  </a:cubicBezTo>
                  <a:cubicBezTo>
                    <a:pt x="163183" y="153155"/>
                    <a:pt x="204194" y="145218"/>
                    <a:pt x="213454" y="131460"/>
                  </a:cubicBezTo>
                  <a:cubicBezTo>
                    <a:pt x="222715" y="117702"/>
                    <a:pt x="233033" y="114262"/>
                    <a:pt x="213454" y="94947"/>
                  </a:cubicBezTo>
                  <a:cubicBezTo>
                    <a:pt x="193875" y="75632"/>
                    <a:pt x="131169" y="34093"/>
                    <a:pt x="95979" y="15572"/>
                  </a:cubicBezTo>
                  <a:cubicBezTo>
                    <a:pt x="60789" y="-2949"/>
                    <a:pt x="-14088" y="-4801"/>
                    <a:pt x="2316" y="92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8124E185-96D0-4278-8AE9-6E2E92948B47}"/>
                </a:ext>
              </a:extLst>
            </p:cNvPr>
            <p:cNvSpPr/>
            <p:nvPr/>
          </p:nvSpPr>
          <p:spPr>
            <a:xfrm>
              <a:off x="3578422" y="6163714"/>
              <a:ext cx="239387" cy="153090"/>
            </a:xfrm>
            <a:custGeom>
              <a:avLst/>
              <a:gdLst>
                <a:gd name="connsiteX0" fmla="*/ 4566 w 239387"/>
                <a:gd name="connsiteY0" fmla="*/ 3724 h 153090"/>
                <a:gd name="connsiteX1" fmla="*/ 223641 w 239387"/>
                <a:gd name="connsiteY1" fmla="*/ 116436 h 153090"/>
                <a:gd name="connsiteX2" fmla="*/ 134741 w 239387"/>
                <a:gd name="connsiteY2" fmla="*/ 73574 h 153090"/>
                <a:gd name="connsiteX3" fmla="*/ 217291 w 239387"/>
                <a:gd name="connsiteY3" fmla="*/ 145011 h 153090"/>
                <a:gd name="connsiteX4" fmla="*/ 177603 w 239387"/>
                <a:gd name="connsiteY4" fmla="*/ 111674 h 153090"/>
                <a:gd name="connsiteX5" fmla="*/ 236341 w 239387"/>
                <a:gd name="connsiteY5" fmla="*/ 152949 h 153090"/>
                <a:gd name="connsiteX6" fmla="*/ 222053 w 239387"/>
                <a:gd name="connsiteY6" fmla="*/ 94211 h 153090"/>
                <a:gd name="connsiteX7" fmla="*/ 145853 w 239387"/>
                <a:gd name="connsiteY7" fmla="*/ 65636 h 153090"/>
                <a:gd name="connsiteX8" fmla="*/ 110928 w 239387"/>
                <a:gd name="connsiteY8" fmla="*/ 91036 h 153090"/>
                <a:gd name="connsiteX9" fmla="*/ 72828 w 239387"/>
                <a:gd name="connsiteY9" fmla="*/ 64049 h 153090"/>
                <a:gd name="connsiteX10" fmla="*/ 72828 w 239387"/>
                <a:gd name="connsiteY10" fmla="*/ 30711 h 153090"/>
                <a:gd name="connsiteX11" fmla="*/ 4566 w 239387"/>
                <a:gd name="connsiteY11" fmla="*/ 3724 h 1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387" h="153090">
                  <a:moveTo>
                    <a:pt x="4566" y="3724"/>
                  </a:moveTo>
                  <a:cubicBezTo>
                    <a:pt x="29702" y="18012"/>
                    <a:pt x="201945" y="104794"/>
                    <a:pt x="223641" y="116436"/>
                  </a:cubicBezTo>
                  <a:cubicBezTo>
                    <a:pt x="245337" y="128078"/>
                    <a:pt x="135799" y="68812"/>
                    <a:pt x="134741" y="73574"/>
                  </a:cubicBezTo>
                  <a:cubicBezTo>
                    <a:pt x="133683" y="78336"/>
                    <a:pt x="210147" y="138661"/>
                    <a:pt x="217291" y="145011"/>
                  </a:cubicBezTo>
                  <a:cubicBezTo>
                    <a:pt x="224435" y="151361"/>
                    <a:pt x="174428" y="110351"/>
                    <a:pt x="177603" y="111674"/>
                  </a:cubicBezTo>
                  <a:cubicBezTo>
                    <a:pt x="180778" y="112997"/>
                    <a:pt x="228933" y="155860"/>
                    <a:pt x="236341" y="152949"/>
                  </a:cubicBezTo>
                  <a:cubicBezTo>
                    <a:pt x="243749" y="150039"/>
                    <a:pt x="237134" y="108763"/>
                    <a:pt x="222053" y="94211"/>
                  </a:cubicBezTo>
                  <a:cubicBezTo>
                    <a:pt x="206972" y="79659"/>
                    <a:pt x="164374" y="66165"/>
                    <a:pt x="145853" y="65636"/>
                  </a:cubicBezTo>
                  <a:cubicBezTo>
                    <a:pt x="127332" y="65107"/>
                    <a:pt x="123099" y="91300"/>
                    <a:pt x="110928" y="91036"/>
                  </a:cubicBezTo>
                  <a:cubicBezTo>
                    <a:pt x="98757" y="90772"/>
                    <a:pt x="79178" y="74103"/>
                    <a:pt x="72828" y="64049"/>
                  </a:cubicBezTo>
                  <a:cubicBezTo>
                    <a:pt x="66478" y="53995"/>
                    <a:pt x="79707" y="41294"/>
                    <a:pt x="72828" y="30711"/>
                  </a:cubicBezTo>
                  <a:cubicBezTo>
                    <a:pt x="65949" y="20128"/>
                    <a:pt x="-20570" y="-10564"/>
                    <a:pt x="4566" y="37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A399A-D4D1-4E38-89B1-123EE4D9B809}"/>
                </a:ext>
              </a:extLst>
            </p:cNvPr>
            <p:cNvSpPr/>
            <p:nvPr/>
          </p:nvSpPr>
          <p:spPr>
            <a:xfrm>
              <a:off x="3862342" y="5871947"/>
              <a:ext cx="9674" cy="321627"/>
            </a:xfrm>
            <a:custGeom>
              <a:avLst/>
              <a:gdLst>
                <a:gd name="connsiteX0" fmla="*/ 9571 w 9674"/>
                <a:gd name="connsiteY0" fmla="*/ 216 h 321627"/>
                <a:gd name="connsiteX1" fmla="*/ 4808 w 9674"/>
                <a:gd name="connsiteY1" fmla="*/ 303428 h 321627"/>
                <a:gd name="connsiteX2" fmla="*/ 46 w 9674"/>
                <a:gd name="connsiteY2" fmla="*/ 255803 h 321627"/>
                <a:gd name="connsiteX3" fmla="*/ 9571 w 9674"/>
                <a:gd name="connsiteY3" fmla="*/ 216 h 32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4" h="321627">
                  <a:moveTo>
                    <a:pt x="9571" y="216"/>
                  </a:moveTo>
                  <a:cubicBezTo>
                    <a:pt x="10365" y="8153"/>
                    <a:pt x="6395" y="260830"/>
                    <a:pt x="4808" y="303428"/>
                  </a:cubicBezTo>
                  <a:cubicBezTo>
                    <a:pt x="3221" y="346026"/>
                    <a:pt x="840" y="307132"/>
                    <a:pt x="46" y="255803"/>
                  </a:cubicBezTo>
                  <a:cubicBezTo>
                    <a:pt x="-748" y="204474"/>
                    <a:pt x="8777" y="-7721"/>
                    <a:pt x="9571" y="2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51E8C5C0-E7C7-4C78-8667-EF06359398E3}"/>
                </a:ext>
              </a:extLst>
            </p:cNvPr>
            <p:cNvSpPr/>
            <p:nvPr/>
          </p:nvSpPr>
          <p:spPr>
            <a:xfrm>
              <a:off x="3708369" y="6049499"/>
              <a:ext cx="181232" cy="92994"/>
            </a:xfrm>
            <a:custGeom>
              <a:avLst/>
              <a:gdLst>
                <a:gd name="connsiteX0" fmla="*/ 31 w 181232"/>
                <a:gd name="connsiteY0" fmla="*/ 464 h 92994"/>
                <a:gd name="connsiteX1" fmla="*/ 168306 w 181232"/>
                <a:gd name="connsiteY1" fmla="*/ 90951 h 92994"/>
                <a:gd name="connsiteX2" fmla="*/ 154019 w 181232"/>
                <a:gd name="connsiteY2" fmla="*/ 57614 h 92994"/>
                <a:gd name="connsiteX3" fmla="*/ 31 w 181232"/>
                <a:gd name="connsiteY3" fmla="*/ 464 h 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32" h="92994">
                  <a:moveTo>
                    <a:pt x="31" y="464"/>
                  </a:moveTo>
                  <a:cubicBezTo>
                    <a:pt x="2412" y="6020"/>
                    <a:pt x="142641" y="81426"/>
                    <a:pt x="168306" y="90951"/>
                  </a:cubicBezTo>
                  <a:cubicBezTo>
                    <a:pt x="193971" y="100476"/>
                    <a:pt x="177302" y="74547"/>
                    <a:pt x="154019" y="57614"/>
                  </a:cubicBezTo>
                  <a:cubicBezTo>
                    <a:pt x="130736" y="40681"/>
                    <a:pt x="-2350" y="-5092"/>
                    <a:pt x="31" y="4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85B596D7-0E2F-410A-950F-4959D5D5287C}"/>
                </a:ext>
              </a:extLst>
            </p:cNvPr>
            <p:cNvSpPr/>
            <p:nvPr/>
          </p:nvSpPr>
          <p:spPr>
            <a:xfrm>
              <a:off x="3595572" y="5978537"/>
              <a:ext cx="240673" cy="193781"/>
            </a:xfrm>
            <a:custGeom>
              <a:avLst/>
              <a:gdLst>
                <a:gd name="connsiteX0" fmla="*/ 222366 w 240673"/>
                <a:gd name="connsiteY0" fmla="*/ 4751 h 193781"/>
                <a:gd name="connsiteX1" fmla="*/ 62028 w 240673"/>
                <a:gd name="connsiteY1" fmla="*/ 180963 h 193781"/>
                <a:gd name="connsiteX2" fmla="*/ 116 w 240673"/>
                <a:gd name="connsiteY2" fmla="*/ 177788 h 193781"/>
                <a:gd name="connsiteX3" fmla="*/ 74728 w 240673"/>
                <a:gd name="connsiteY3" fmla="*/ 158738 h 193781"/>
                <a:gd name="connsiteX4" fmla="*/ 220778 w 240673"/>
                <a:gd name="connsiteY4" fmla="*/ 58726 h 193781"/>
                <a:gd name="connsiteX5" fmla="*/ 222366 w 240673"/>
                <a:gd name="connsiteY5" fmla="*/ 4751 h 19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673" h="193781">
                  <a:moveTo>
                    <a:pt x="222366" y="4751"/>
                  </a:moveTo>
                  <a:cubicBezTo>
                    <a:pt x="195908" y="25124"/>
                    <a:pt x="99070" y="152124"/>
                    <a:pt x="62028" y="180963"/>
                  </a:cubicBezTo>
                  <a:cubicBezTo>
                    <a:pt x="24986" y="209802"/>
                    <a:pt x="-2001" y="181492"/>
                    <a:pt x="116" y="177788"/>
                  </a:cubicBezTo>
                  <a:cubicBezTo>
                    <a:pt x="2233" y="174084"/>
                    <a:pt x="37951" y="178582"/>
                    <a:pt x="74728" y="158738"/>
                  </a:cubicBezTo>
                  <a:cubicBezTo>
                    <a:pt x="111505" y="138894"/>
                    <a:pt x="196436" y="82803"/>
                    <a:pt x="220778" y="58726"/>
                  </a:cubicBezTo>
                  <a:cubicBezTo>
                    <a:pt x="245120" y="34649"/>
                    <a:pt x="248824" y="-15622"/>
                    <a:pt x="222366" y="47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00B92A2B-97FC-4632-9832-9C54536FA5A9}"/>
                </a:ext>
              </a:extLst>
            </p:cNvPr>
            <p:cNvSpPr/>
            <p:nvPr/>
          </p:nvSpPr>
          <p:spPr>
            <a:xfrm>
              <a:off x="3645448" y="6150816"/>
              <a:ext cx="153594" cy="69428"/>
            </a:xfrm>
            <a:custGeom>
              <a:avLst/>
              <a:gdLst>
                <a:gd name="connsiteX0" fmla="*/ 1040 w 153594"/>
                <a:gd name="connsiteY0" fmla="*/ 37259 h 69428"/>
                <a:gd name="connsiteX1" fmla="*/ 142327 w 153594"/>
                <a:gd name="connsiteY1" fmla="*/ 30909 h 69428"/>
                <a:gd name="connsiteX2" fmla="*/ 143915 w 153594"/>
                <a:gd name="connsiteY2" fmla="*/ 747 h 69428"/>
                <a:gd name="connsiteX3" fmla="*/ 135977 w 153594"/>
                <a:gd name="connsiteY3" fmla="*/ 65834 h 69428"/>
                <a:gd name="connsiteX4" fmla="*/ 80415 w 153594"/>
                <a:gd name="connsiteY4" fmla="*/ 59484 h 69428"/>
                <a:gd name="connsiteX5" fmla="*/ 1040 w 153594"/>
                <a:gd name="connsiteY5" fmla="*/ 37259 h 6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94" h="69428">
                  <a:moveTo>
                    <a:pt x="1040" y="37259"/>
                  </a:moveTo>
                  <a:cubicBezTo>
                    <a:pt x="11359" y="32497"/>
                    <a:pt x="118515" y="36994"/>
                    <a:pt x="142327" y="30909"/>
                  </a:cubicBezTo>
                  <a:cubicBezTo>
                    <a:pt x="166140" y="24824"/>
                    <a:pt x="144973" y="-5074"/>
                    <a:pt x="143915" y="747"/>
                  </a:cubicBezTo>
                  <a:cubicBezTo>
                    <a:pt x="142857" y="6568"/>
                    <a:pt x="146560" y="56045"/>
                    <a:pt x="135977" y="65834"/>
                  </a:cubicBezTo>
                  <a:cubicBezTo>
                    <a:pt x="125394" y="75623"/>
                    <a:pt x="100788" y="62659"/>
                    <a:pt x="80415" y="59484"/>
                  </a:cubicBezTo>
                  <a:cubicBezTo>
                    <a:pt x="60042" y="56309"/>
                    <a:pt x="-9279" y="42021"/>
                    <a:pt x="1040" y="372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1F4DF9D1-D9BD-40B2-9852-40ACEAB60AB4}"/>
                </a:ext>
              </a:extLst>
            </p:cNvPr>
            <p:cNvSpPr/>
            <p:nvPr/>
          </p:nvSpPr>
          <p:spPr>
            <a:xfrm>
              <a:off x="3448655" y="5861198"/>
              <a:ext cx="397227" cy="266589"/>
            </a:xfrm>
            <a:custGeom>
              <a:avLst/>
              <a:gdLst>
                <a:gd name="connsiteX0" fmla="*/ 389920 w 397227"/>
                <a:gd name="connsiteY0" fmla="*/ 3027 h 266589"/>
                <a:gd name="connsiteX1" fmla="*/ 24795 w 397227"/>
                <a:gd name="connsiteY1" fmla="*/ 255440 h 266589"/>
                <a:gd name="connsiteX2" fmla="*/ 51783 w 397227"/>
                <a:gd name="connsiteY2" fmla="*/ 214165 h 266589"/>
                <a:gd name="connsiteX3" fmla="*/ 205770 w 397227"/>
                <a:gd name="connsiteY3" fmla="*/ 142727 h 266589"/>
                <a:gd name="connsiteX4" fmla="*/ 262920 w 397227"/>
                <a:gd name="connsiteY4" fmla="*/ 117327 h 266589"/>
                <a:gd name="connsiteX5" fmla="*/ 389920 w 397227"/>
                <a:gd name="connsiteY5" fmla="*/ 3027 h 26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27" h="266589">
                  <a:moveTo>
                    <a:pt x="389920" y="3027"/>
                  </a:moveTo>
                  <a:cubicBezTo>
                    <a:pt x="350233" y="26046"/>
                    <a:pt x="81151" y="220250"/>
                    <a:pt x="24795" y="255440"/>
                  </a:cubicBezTo>
                  <a:cubicBezTo>
                    <a:pt x="-31561" y="290630"/>
                    <a:pt x="21620" y="232951"/>
                    <a:pt x="51783" y="214165"/>
                  </a:cubicBezTo>
                  <a:cubicBezTo>
                    <a:pt x="81945" y="195380"/>
                    <a:pt x="170581" y="158867"/>
                    <a:pt x="205770" y="142727"/>
                  </a:cubicBezTo>
                  <a:cubicBezTo>
                    <a:pt x="240959" y="126587"/>
                    <a:pt x="229583" y="139552"/>
                    <a:pt x="262920" y="117327"/>
                  </a:cubicBezTo>
                  <a:cubicBezTo>
                    <a:pt x="296257" y="95102"/>
                    <a:pt x="429607" y="-19992"/>
                    <a:pt x="389920" y="30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A9E30876-45E0-4A66-9412-0DCBDD8D05EB}"/>
                </a:ext>
              </a:extLst>
            </p:cNvPr>
            <p:cNvSpPr/>
            <p:nvPr/>
          </p:nvSpPr>
          <p:spPr>
            <a:xfrm>
              <a:off x="3492097" y="5831795"/>
              <a:ext cx="327875" cy="184899"/>
            </a:xfrm>
            <a:custGeom>
              <a:avLst/>
              <a:gdLst>
                <a:gd name="connsiteX0" fmla="*/ 327428 w 327875"/>
                <a:gd name="connsiteY0" fmla="*/ 680 h 184899"/>
                <a:gd name="connsiteX1" fmla="*/ 195666 w 327875"/>
                <a:gd name="connsiteY1" fmla="*/ 73705 h 184899"/>
                <a:gd name="connsiteX2" fmla="*/ 60728 w 327875"/>
                <a:gd name="connsiteY2" fmla="*/ 129268 h 184899"/>
                <a:gd name="connsiteX3" fmla="*/ 1991 w 327875"/>
                <a:gd name="connsiteY3" fmla="*/ 184830 h 184899"/>
                <a:gd name="connsiteX4" fmla="*/ 127403 w 327875"/>
                <a:gd name="connsiteY4" fmla="*/ 140380 h 184899"/>
                <a:gd name="connsiteX5" fmla="*/ 233766 w 327875"/>
                <a:gd name="connsiteY5" fmla="*/ 119743 h 184899"/>
                <a:gd name="connsiteX6" fmla="*/ 327428 w 327875"/>
                <a:gd name="connsiteY6" fmla="*/ 680 h 18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875" h="184899">
                  <a:moveTo>
                    <a:pt x="327428" y="680"/>
                  </a:moveTo>
                  <a:cubicBezTo>
                    <a:pt x="321078" y="-6993"/>
                    <a:pt x="240116" y="52274"/>
                    <a:pt x="195666" y="73705"/>
                  </a:cubicBezTo>
                  <a:cubicBezTo>
                    <a:pt x="151216" y="95136"/>
                    <a:pt x="93007" y="110747"/>
                    <a:pt x="60728" y="129268"/>
                  </a:cubicBezTo>
                  <a:cubicBezTo>
                    <a:pt x="28449" y="147789"/>
                    <a:pt x="-9122" y="182978"/>
                    <a:pt x="1991" y="184830"/>
                  </a:cubicBezTo>
                  <a:cubicBezTo>
                    <a:pt x="13103" y="186682"/>
                    <a:pt x="88774" y="151228"/>
                    <a:pt x="127403" y="140380"/>
                  </a:cubicBezTo>
                  <a:cubicBezTo>
                    <a:pt x="166032" y="129532"/>
                    <a:pt x="196460" y="139851"/>
                    <a:pt x="233766" y="119743"/>
                  </a:cubicBezTo>
                  <a:cubicBezTo>
                    <a:pt x="271072" y="99635"/>
                    <a:pt x="333778" y="8353"/>
                    <a:pt x="327428" y="6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41CC4F59-CF31-4C23-AE4E-5CD51CE29738}"/>
                </a:ext>
              </a:extLst>
            </p:cNvPr>
            <p:cNvSpPr/>
            <p:nvPr/>
          </p:nvSpPr>
          <p:spPr>
            <a:xfrm>
              <a:off x="3176576" y="6041034"/>
              <a:ext cx="296888" cy="186747"/>
            </a:xfrm>
            <a:custGeom>
              <a:avLst/>
              <a:gdLst>
                <a:gd name="connsiteX0" fmla="*/ 296874 w 296888"/>
                <a:gd name="connsiteY0" fmla="*/ 4166 h 186747"/>
                <a:gd name="connsiteX1" fmla="*/ 160349 w 296888"/>
                <a:gd name="connsiteY1" fmla="*/ 45441 h 186747"/>
                <a:gd name="connsiteX2" fmla="*/ 12 w 296888"/>
                <a:gd name="connsiteY2" fmla="*/ 183554 h 186747"/>
                <a:gd name="connsiteX3" fmla="*/ 152412 w 296888"/>
                <a:gd name="connsiteY3" fmla="*/ 132754 h 186747"/>
                <a:gd name="connsiteX4" fmla="*/ 296874 w 296888"/>
                <a:gd name="connsiteY4" fmla="*/ 4166 h 18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88" h="186747">
                  <a:moveTo>
                    <a:pt x="296874" y="4166"/>
                  </a:moveTo>
                  <a:cubicBezTo>
                    <a:pt x="298197" y="-10386"/>
                    <a:pt x="209826" y="15543"/>
                    <a:pt x="160349" y="45441"/>
                  </a:cubicBezTo>
                  <a:cubicBezTo>
                    <a:pt x="110872" y="75339"/>
                    <a:pt x="1335" y="169002"/>
                    <a:pt x="12" y="183554"/>
                  </a:cubicBezTo>
                  <a:cubicBezTo>
                    <a:pt x="-1311" y="198106"/>
                    <a:pt x="103993" y="159741"/>
                    <a:pt x="152412" y="132754"/>
                  </a:cubicBezTo>
                  <a:cubicBezTo>
                    <a:pt x="200831" y="105767"/>
                    <a:pt x="295551" y="18718"/>
                    <a:pt x="296874" y="41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3359DF7D-7C51-4D36-B3A7-1FB5538B8B3F}"/>
                </a:ext>
              </a:extLst>
            </p:cNvPr>
            <p:cNvSpPr/>
            <p:nvPr/>
          </p:nvSpPr>
          <p:spPr>
            <a:xfrm>
              <a:off x="3191400" y="5886407"/>
              <a:ext cx="178864" cy="138239"/>
            </a:xfrm>
            <a:custGeom>
              <a:avLst/>
              <a:gdLst>
                <a:gd name="connsiteX0" fmla="*/ 178863 w 178864"/>
                <a:gd name="connsiteY0" fmla="*/ 43 h 138239"/>
                <a:gd name="connsiteX1" fmla="*/ 21700 w 178864"/>
                <a:gd name="connsiteY1" fmla="*/ 128631 h 138239"/>
                <a:gd name="connsiteX2" fmla="*/ 18525 w 178864"/>
                <a:gd name="connsiteY2" fmla="*/ 114343 h 138239"/>
                <a:gd name="connsiteX3" fmla="*/ 178863 w 178864"/>
                <a:gd name="connsiteY3" fmla="*/ 43 h 1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64" h="138239">
                  <a:moveTo>
                    <a:pt x="178863" y="43"/>
                  </a:moveTo>
                  <a:cubicBezTo>
                    <a:pt x="179392" y="2424"/>
                    <a:pt x="48423" y="109581"/>
                    <a:pt x="21700" y="128631"/>
                  </a:cubicBezTo>
                  <a:cubicBezTo>
                    <a:pt x="-5023" y="147681"/>
                    <a:pt x="-8198" y="136039"/>
                    <a:pt x="18525" y="114343"/>
                  </a:cubicBezTo>
                  <a:cubicBezTo>
                    <a:pt x="45248" y="92647"/>
                    <a:pt x="178334" y="-2338"/>
                    <a:pt x="178863" y="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07C519EC-866A-43CC-8D8D-9B825B790FB7}"/>
                </a:ext>
              </a:extLst>
            </p:cNvPr>
            <p:cNvSpPr/>
            <p:nvPr/>
          </p:nvSpPr>
          <p:spPr>
            <a:xfrm>
              <a:off x="3065144" y="6056269"/>
              <a:ext cx="271798" cy="73803"/>
            </a:xfrm>
            <a:custGeom>
              <a:avLst/>
              <a:gdLst>
                <a:gd name="connsiteX0" fmla="*/ 271781 w 271798"/>
                <a:gd name="connsiteY0" fmla="*/ 44 h 73803"/>
                <a:gd name="connsiteX1" fmla="*/ 159069 w 271798"/>
                <a:gd name="connsiteY1" fmla="*/ 73069 h 73803"/>
                <a:gd name="connsiteX2" fmla="*/ 319 w 271798"/>
                <a:gd name="connsiteY2" fmla="*/ 38144 h 73803"/>
                <a:gd name="connsiteX3" fmla="*/ 119381 w 271798"/>
                <a:gd name="connsiteY3" fmla="*/ 46081 h 73803"/>
                <a:gd name="connsiteX4" fmla="*/ 167006 w 271798"/>
                <a:gd name="connsiteY4" fmla="*/ 61956 h 73803"/>
                <a:gd name="connsiteX5" fmla="*/ 271781 w 271798"/>
                <a:gd name="connsiteY5" fmla="*/ 44 h 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798" h="73803">
                  <a:moveTo>
                    <a:pt x="271781" y="44"/>
                  </a:moveTo>
                  <a:cubicBezTo>
                    <a:pt x="270458" y="1896"/>
                    <a:pt x="204313" y="66719"/>
                    <a:pt x="159069" y="73069"/>
                  </a:cubicBezTo>
                  <a:cubicBezTo>
                    <a:pt x="113825" y="79419"/>
                    <a:pt x="6934" y="42642"/>
                    <a:pt x="319" y="38144"/>
                  </a:cubicBezTo>
                  <a:cubicBezTo>
                    <a:pt x="-6296" y="33646"/>
                    <a:pt x="91600" y="42112"/>
                    <a:pt x="119381" y="46081"/>
                  </a:cubicBezTo>
                  <a:cubicBezTo>
                    <a:pt x="147162" y="50050"/>
                    <a:pt x="137108" y="68570"/>
                    <a:pt x="167006" y="61956"/>
                  </a:cubicBezTo>
                  <a:cubicBezTo>
                    <a:pt x="196904" y="55342"/>
                    <a:pt x="273104" y="-1808"/>
                    <a:pt x="271781" y="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E765230E-92C6-41B5-96EC-9DA07C712198}"/>
                </a:ext>
              </a:extLst>
            </p:cNvPr>
            <p:cNvSpPr/>
            <p:nvPr/>
          </p:nvSpPr>
          <p:spPr>
            <a:xfrm>
              <a:off x="3131876" y="5832287"/>
              <a:ext cx="90552" cy="178338"/>
            </a:xfrm>
            <a:custGeom>
              <a:avLst/>
              <a:gdLst>
                <a:gd name="connsiteX0" fmla="*/ 85987 w 90552"/>
                <a:gd name="connsiteY0" fmla="*/ 188 h 178338"/>
                <a:gd name="connsiteX1" fmla="*/ 81224 w 90552"/>
                <a:gd name="connsiteY1" fmla="*/ 117663 h 178338"/>
                <a:gd name="connsiteX2" fmla="*/ 262 w 90552"/>
                <a:gd name="connsiteY2" fmla="*/ 177988 h 178338"/>
                <a:gd name="connsiteX3" fmla="*/ 55824 w 90552"/>
                <a:gd name="connsiteY3" fmla="*/ 92263 h 178338"/>
                <a:gd name="connsiteX4" fmla="*/ 85987 w 90552"/>
                <a:gd name="connsiteY4" fmla="*/ 188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52" h="178338">
                  <a:moveTo>
                    <a:pt x="85987" y="188"/>
                  </a:moveTo>
                  <a:cubicBezTo>
                    <a:pt x="90220" y="4421"/>
                    <a:pt x="95512" y="88030"/>
                    <a:pt x="81224" y="117663"/>
                  </a:cubicBezTo>
                  <a:cubicBezTo>
                    <a:pt x="66936" y="147296"/>
                    <a:pt x="4495" y="182221"/>
                    <a:pt x="262" y="177988"/>
                  </a:cubicBezTo>
                  <a:cubicBezTo>
                    <a:pt x="-3971" y="173755"/>
                    <a:pt x="44182" y="120573"/>
                    <a:pt x="55824" y="92263"/>
                  </a:cubicBezTo>
                  <a:cubicBezTo>
                    <a:pt x="67466" y="63953"/>
                    <a:pt x="81754" y="-4045"/>
                    <a:pt x="85987" y="1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DD11649C-52C5-4BBA-BADF-D84C8F60A6C3}"/>
                </a:ext>
              </a:extLst>
            </p:cNvPr>
            <p:cNvSpPr/>
            <p:nvPr/>
          </p:nvSpPr>
          <p:spPr>
            <a:xfrm>
              <a:off x="2820827" y="5874492"/>
              <a:ext cx="1013112" cy="684437"/>
            </a:xfrm>
            <a:custGeom>
              <a:avLst/>
              <a:gdLst>
                <a:gd name="connsiteX0" fmla="*/ 1009811 w 1013112"/>
                <a:gd name="connsiteY0" fmla="*/ 846 h 684437"/>
                <a:gd name="connsiteX1" fmla="*/ 849473 w 1013112"/>
                <a:gd name="connsiteY1" fmla="*/ 204046 h 684437"/>
                <a:gd name="connsiteX2" fmla="*/ 619286 w 1013112"/>
                <a:gd name="connsiteY2" fmla="*/ 342158 h 684437"/>
                <a:gd name="connsiteX3" fmla="*/ 420848 w 1013112"/>
                <a:gd name="connsiteY3" fmla="*/ 453283 h 684437"/>
                <a:gd name="connsiteX4" fmla="*/ 189073 w 1013112"/>
                <a:gd name="connsiteY4" fmla="*/ 612033 h 684437"/>
                <a:gd name="connsiteX5" fmla="*/ 117636 w 1013112"/>
                <a:gd name="connsiteY5" fmla="*/ 681883 h 684437"/>
                <a:gd name="connsiteX6" fmla="*/ 161 w 1013112"/>
                <a:gd name="connsiteY6" fmla="*/ 667596 h 684437"/>
                <a:gd name="connsiteX7" fmla="*/ 144623 w 1013112"/>
                <a:gd name="connsiteY7" fmla="*/ 651721 h 684437"/>
                <a:gd name="connsiteX8" fmla="*/ 719298 w 1013112"/>
                <a:gd name="connsiteY8" fmla="*/ 307233 h 684437"/>
                <a:gd name="connsiteX9" fmla="*/ 938373 w 1013112"/>
                <a:gd name="connsiteY9" fmla="*/ 137371 h 684437"/>
                <a:gd name="connsiteX10" fmla="*/ 1009811 w 1013112"/>
                <a:gd name="connsiteY10" fmla="*/ 846 h 68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3112" h="684437">
                  <a:moveTo>
                    <a:pt x="1009811" y="846"/>
                  </a:moveTo>
                  <a:cubicBezTo>
                    <a:pt x="994995" y="11958"/>
                    <a:pt x="914561" y="147161"/>
                    <a:pt x="849473" y="204046"/>
                  </a:cubicBezTo>
                  <a:cubicBezTo>
                    <a:pt x="784385" y="260931"/>
                    <a:pt x="690723" y="300619"/>
                    <a:pt x="619286" y="342158"/>
                  </a:cubicBezTo>
                  <a:cubicBezTo>
                    <a:pt x="547849" y="383697"/>
                    <a:pt x="492550" y="408304"/>
                    <a:pt x="420848" y="453283"/>
                  </a:cubicBezTo>
                  <a:cubicBezTo>
                    <a:pt x="349146" y="498262"/>
                    <a:pt x="239608" y="573933"/>
                    <a:pt x="189073" y="612033"/>
                  </a:cubicBezTo>
                  <a:cubicBezTo>
                    <a:pt x="138538" y="650133"/>
                    <a:pt x="149121" y="672623"/>
                    <a:pt x="117636" y="681883"/>
                  </a:cubicBezTo>
                  <a:cubicBezTo>
                    <a:pt x="86151" y="691143"/>
                    <a:pt x="-4337" y="672623"/>
                    <a:pt x="161" y="667596"/>
                  </a:cubicBezTo>
                  <a:cubicBezTo>
                    <a:pt x="4659" y="662569"/>
                    <a:pt x="24767" y="711781"/>
                    <a:pt x="144623" y="651721"/>
                  </a:cubicBezTo>
                  <a:cubicBezTo>
                    <a:pt x="264479" y="591661"/>
                    <a:pt x="587006" y="392958"/>
                    <a:pt x="719298" y="307233"/>
                  </a:cubicBezTo>
                  <a:cubicBezTo>
                    <a:pt x="851590" y="221508"/>
                    <a:pt x="889161" y="183938"/>
                    <a:pt x="938373" y="137371"/>
                  </a:cubicBezTo>
                  <a:cubicBezTo>
                    <a:pt x="987585" y="90804"/>
                    <a:pt x="1024627" y="-10266"/>
                    <a:pt x="1009811" y="8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0C2E2512-C3FD-47CD-9640-86806CE80ED0}"/>
                </a:ext>
              </a:extLst>
            </p:cNvPr>
            <p:cNvSpPr/>
            <p:nvPr/>
          </p:nvSpPr>
          <p:spPr>
            <a:xfrm>
              <a:off x="2742259" y="5954356"/>
              <a:ext cx="994918" cy="581731"/>
            </a:xfrm>
            <a:custGeom>
              <a:avLst/>
              <a:gdLst>
                <a:gd name="connsiteX0" fmla="*/ 989954 w 994918"/>
                <a:gd name="connsiteY0" fmla="*/ 1944 h 581731"/>
                <a:gd name="connsiteX1" fmla="*/ 623241 w 994918"/>
                <a:gd name="connsiteY1" fmla="*/ 224194 h 581731"/>
                <a:gd name="connsiteX2" fmla="*/ 558154 w 994918"/>
                <a:gd name="connsiteY2" fmla="*/ 305157 h 581731"/>
                <a:gd name="connsiteX3" fmla="*/ 447029 w 994918"/>
                <a:gd name="connsiteY3" fmla="*/ 308332 h 581731"/>
                <a:gd name="connsiteX4" fmla="*/ 254941 w 994918"/>
                <a:gd name="connsiteY4" fmla="*/ 422632 h 581731"/>
                <a:gd name="connsiteX5" fmla="*/ 941 w 994918"/>
                <a:gd name="connsiteY5" fmla="*/ 581382 h 581731"/>
                <a:gd name="connsiteX6" fmla="*/ 351779 w 994918"/>
                <a:gd name="connsiteY6" fmla="*/ 376594 h 581731"/>
                <a:gd name="connsiteX7" fmla="*/ 628004 w 994918"/>
                <a:gd name="connsiteY7" fmla="*/ 236894 h 581731"/>
                <a:gd name="connsiteX8" fmla="*/ 821679 w 994918"/>
                <a:gd name="connsiteY8" fmla="*/ 122594 h 581731"/>
                <a:gd name="connsiteX9" fmla="*/ 989954 w 994918"/>
                <a:gd name="connsiteY9" fmla="*/ 1944 h 58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4918" h="581731">
                  <a:moveTo>
                    <a:pt x="989954" y="1944"/>
                  </a:moveTo>
                  <a:cubicBezTo>
                    <a:pt x="956881" y="18877"/>
                    <a:pt x="695208" y="173659"/>
                    <a:pt x="623241" y="224194"/>
                  </a:cubicBezTo>
                  <a:cubicBezTo>
                    <a:pt x="551274" y="274729"/>
                    <a:pt x="587523" y="291134"/>
                    <a:pt x="558154" y="305157"/>
                  </a:cubicBezTo>
                  <a:cubicBezTo>
                    <a:pt x="528785" y="319180"/>
                    <a:pt x="497564" y="288753"/>
                    <a:pt x="447029" y="308332"/>
                  </a:cubicBezTo>
                  <a:cubicBezTo>
                    <a:pt x="396493" y="327911"/>
                    <a:pt x="254941" y="422632"/>
                    <a:pt x="254941" y="422632"/>
                  </a:cubicBezTo>
                  <a:cubicBezTo>
                    <a:pt x="180593" y="468140"/>
                    <a:pt x="-15199" y="589055"/>
                    <a:pt x="941" y="581382"/>
                  </a:cubicBezTo>
                  <a:cubicBezTo>
                    <a:pt x="17081" y="573709"/>
                    <a:pt x="247269" y="434009"/>
                    <a:pt x="351779" y="376594"/>
                  </a:cubicBezTo>
                  <a:cubicBezTo>
                    <a:pt x="456289" y="319179"/>
                    <a:pt x="549687" y="279227"/>
                    <a:pt x="628004" y="236894"/>
                  </a:cubicBezTo>
                  <a:cubicBezTo>
                    <a:pt x="706321" y="194561"/>
                    <a:pt x="761089" y="162017"/>
                    <a:pt x="821679" y="122594"/>
                  </a:cubicBezTo>
                  <a:cubicBezTo>
                    <a:pt x="882268" y="83171"/>
                    <a:pt x="1023027" y="-14989"/>
                    <a:pt x="989954" y="19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0449938E-49AE-417B-908E-30C1A8D15BA4}"/>
                </a:ext>
              </a:extLst>
            </p:cNvPr>
            <p:cNvSpPr/>
            <p:nvPr/>
          </p:nvSpPr>
          <p:spPr>
            <a:xfrm>
              <a:off x="2851017" y="6113449"/>
              <a:ext cx="644739" cy="412791"/>
            </a:xfrm>
            <a:custGeom>
              <a:avLst/>
              <a:gdLst>
                <a:gd name="connsiteX0" fmla="*/ 644658 w 644739"/>
                <a:gd name="connsiteY0" fmla="*/ 14 h 412791"/>
                <a:gd name="connsiteX1" fmla="*/ 255721 w 644739"/>
                <a:gd name="connsiteY1" fmla="*/ 242901 h 412791"/>
                <a:gd name="connsiteX2" fmla="*/ 133 w 644739"/>
                <a:gd name="connsiteY2" fmla="*/ 412764 h 412791"/>
                <a:gd name="connsiteX3" fmla="*/ 287471 w 644739"/>
                <a:gd name="connsiteY3" fmla="*/ 254014 h 412791"/>
                <a:gd name="connsiteX4" fmla="*/ 644658 w 644739"/>
                <a:gd name="connsiteY4" fmla="*/ 14 h 4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739" h="412791">
                  <a:moveTo>
                    <a:pt x="644658" y="14"/>
                  </a:moveTo>
                  <a:cubicBezTo>
                    <a:pt x="639366" y="-1838"/>
                    <a:pt x="363142" y="174109"/>
                    <a:pt x="255721" y="242901"/>
                  </a:cubicBezTo>
                  <a:cubicBezTo>
                    <a:pt x="148300" y="311693"/>
                    <a:pt x="-5159" y="410912"/>
                    <a:pt x="133" y="412764"/>
                  </a:cubicBezTo>
                  <a:cubicBezTo>
                    <a:pt x="5425" y="414616"/>
                    <a:pt x="178463" y="321483"/>
                    <a:pt x="287471" y="254014"/>
                  </a:cubicBezTo>
                  <a:cubicBezTo>
                    <a:pt x="396479" y="186545"/>
                    <a:pt x="649950" y="1866"/>
                    <a:pt x="644658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7E815ACC-5625-4A40-915C-DDE9B216DE6D}"/>
                </a:ext>
              </a:extLst>
            </p:cNvPr>
            <p:cNvSpPr/>
            <p:nvPr/>
          </p:nvSpPr>
          <p:spPr>
            <a:xfrm>
              <a:off x="3088579" y="6076935"/>
              <a:ext cx="111909" cy="90612"/>
            </a:xfrm>
            <a:custGeom>
              <a:avLst/>
              <a:gdLst>
                <a:gd name="connsiteX0" fmla="*/ 3871 w 111909"/>
                <a:gd name="connsiteY0" fmla="*/ 15 h 90612"/>
                <a:gd name="connsiteX1" fmla="*/ 11809 w 111909"/>
                <a:gd name="connsiteY1" fmla="*/ 69865 h 90612"/>
                <a:gd name="connsiteX2" fmla="*/ 111821 w 111909"/>
                <a:gd name="connsiteY2" fmla="*/ 90503 h 90612"/>
                <a:gd name="connsiteX3" fmla="*/ 29271 w 111909"/>
                <a:gd name="connsiteY3" fmla="*/ 63515 h 90612"/>
                <a:gd name="connsiteX4" fmla="*/ 3871 w 111909"/>
                <a:gd name="connsiteY4" fmla="*/ 15 h 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09" h="90612">
                  <a:moveTo>
                    <a:pt x="3871" y="15"/>
                  </a:moveTo>
                  <a:cubicBezTo>
                    <a:pt x="961" y="1073"/>
                    <a:pt x="-6182" y="54784"/>
                    <a:pt x="11809" y="69865"/>
                  </a:cubicBezTo>
                  <a:cubicBezTo>
                    <a:pt x="29800" y="84946"/>
                    <a:pt x="108911" y="91561"/>
                    <a:pt x="111821" y="90503"/>
                  </a:cubicBezTo>
                  <a:cubicBezTo>
                    <a:pt x="114731" y="89445"/>
                    <a:pt x="44881" y="74363"/>
                    <a:pt x="29271" y="63515"/>
                  </a:cubicBezTo>
                  <a:cubicBezTo>
                    <a:pt x="13661" y="52667"/>
                    <a:pt x="6781" y="-1043"/>
                    <a:pt x="3871" y="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9DB32668-196B-48CF-BB4F-2CE4AB80FF1C}"/>
                </a:ext>
              </a:extLst>
            </p:cNvPr>
            <p:cNvSpPr/>
            <p:nvPr/>
          </p:nvSpPr>
          <p:spPr>
            <a:xfrm>
              <a:off x="2310543" y="6128609"/>
              <a:ext cx="911454" cy="555443"/>
            </a:xfrm>
            <a:custGeom>
              <a:avLst/>
              <a:gdLst>
                <a:gd name="connsiteX0" fmla="*/ 857 w 911454"/>
                <a:gd name="connsiteY0" fmla="*/ 554766 h 555443"/>
                <a:gd name="connsiteX1" fmla="*/ 858107 w 911454"/>
                <a:gd name="connsiteY1" fmla="*/ 35654 h 555443"/>
                <a:gd name="connsiteX2" fmla="*/ 807307 w 911454"/>
                <a:gd name="connsiteY2" fmla="*/ 56291 h 555443"/>
                <a:gd name="connsiteX3" fmla="*/ 699357 w 911454"/>
                <a:gd name="connsiteY3" fmla="*/ 143604 h 555443"/>
                <a:gd name="connsiteX4" fmla="*/ 857 w 911454"/>
                <a:gd name="connsiteY4" fmla="*/ 554766 h 5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454" h="555443">
                  <a:moveTo>
                    <a:pt x="857" y="554766"/>
                  </a:moveTo>
                  <a:cubicBezTo>
                    <a:pt x="27315" y="536774"/>
                    <a:pt x="723699" y="118733"/>
                    <a:pt x="858107" y="35654"/>
                  </a:cubicBezTo>
                  <a:cubicBezTo>
                    <a:pt x="992515" y="-47425"/>
                    <a:pt x="833765" y="38299"/>
                    <a:pt x="807307" y="56291"/>
                  </a:cubicBezTo>
                  <a:cubicBezTo>
                    <a:pt x="780849" y="74283"/>
                    <a:pt x="830590" y="59996"/>
                    <a:pt x="699357" y="143604"/>
                  </a:cubicBezTo>
                  <a:cubicBezTo>
                    <a:pt x="568124" y="227212"/>
                    <a:pt x="-25601" y="572758"/>
                    <a:pt x="857" y="5547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816E58FA-528D-4257-8C16-540BF892DB9C}"/>
                </a:ext>
              </a:extLst>
            </p:cNvPr>
            <p:cNvSpPr/>
            <p:nvPr/>
          </p:nvSpPr>
          <p:spPr>
            <a:xfrm>
              <a:off x="2262697" y="6374809"/>
              <a:ext cx="746167" cy="431267"/>
            </a:xfrm>
            <a:custGeom>
              <a:avLst/>
              <a:gdLst>
                <a:gd name="connsiteX0" fmla="*/ 51878 w 746167"/>
                <a:gd name="connsiteY0" fmla="*/ 395879 h 431267"/>
                <a:gd name="connsiteX1" fmla="*/ 99503 w 746167"/>
                <a:gd name="connsiteY1" fmla="*/ 380004 h 431267"/>
                <a:gd name="connsiteX2" fmla="*/ 707516 w 746167"/>
                <a:gd name="connsiteY2" fmla="*/ 29166 h 431267"/>
                <a:gd name="connsiteX3" fmla="*/ 615441 w 746167"/>
                <a:gd name="connsiteY3" fmla="*/ 60916 h 431267"/>
                <a:gd name="connsiteX4" fmla="*/ 51878 w 746167"/>
                <a:gd name="connsiteY4" fmla="*/ 395879 h 4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167" h="431267">
                  <a:moveTo>
                    <a:pt x="51878" y="395879"/>
                  </a:moveTo>
                  <a:cubicBezTo>
                    <a:pt x="-34112" y="449060"/>
                    <a:pt x="-9770" y="441123"/>
                    <a:pt x="99503" y="380004"/>
                  </a:cubicBezTo>
                  <a:cubicBezTo>
                    <a:pt x="208776" y="318885"/>
                    <a:pt x="621526" y="82347"/>
                    <a:pt x="707516" y="29166"/>
                  </a:cubicBezTo>
                  <a:cubicBezTo>
                    <a:pt x="793506" y="-24015"/>
                    <a:pt x="724185" y="856"/>
                    <a:pt x="615441" y="60916"/>
                  </a:cubicBezTo>
                  <a:cubicBezTo>
                    <a:pt x="506697" y="120976"/>
                    <a:pt x="137868" y="342698"/>
                    <a:pt x="51878" y="3958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D421E5AE-1C66-4C9B-9C92-2E0E29860DB7}"/>
                </a:ext>
              </a:extLst>
            </p:cNvPr>
            <p:cNvSpPr/>
            <p:nvPr/>
          </p:nvSpPr>
          <p:spPr>
            <a:xfrm>
              <a:off x="2682818" y="6408679"/>
              <a:ext cx="466138" cy="293259"/>
            </a:xfrm>
            <a:custGeom>
              <a:avLst/>
              <a:gdLst>
                <a:gd name="connsiteX0" fmla="*/ 452495 w 466138"/>
                <a:gd name="connsiteY0" fmla="*/ 14346 h 293259"/>
                <a:gd name="connsiteX1" fmla="*/ 373120 w 466138"/>
                <a:gd name="connsiteY1" fmla="*/ 42921 h 293259"/>
                <a:gd name="connsiteX2" fmla="*/ 61970 w 466138"/>
                <a:gd name="connsiteY2" fmla="*/ 246121 h 293259"/>
                <a:gd name="connsiteX3" fmla="*/ 57 w 466138"/>
                <a:gd name="connsiteY3" fmla="*/ 287396 h 293259"/>
                <a:gd name="connsiteX4" fmla="*/ 52445 w 466138"/>
                <a:gd name="connsiteY4" fmla="*/ 285809 h 293259"/>
                <a:gd name="connsiteX5" fmla="*/ 133407 w 466138"/>
                <a:gd name="connsiteY5" fmla="*/ 220721 h 293259"/>
                <a:gd name="connsiteX6" fmla="*/ 452495 w 466138"/>
                <a:gd name="connsiteY6" fmla="*/ 14346 h 29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138" h="293259">
                  <a:moveTo>
                    <a:pt x="452495" y="14346"/>
                  </a:moveTo>
                  <a:cubicBezTo>
                    <a:pt x="492447" y="-15287"/>
                    <a:pt x="438207" y="4292"/>
                    <a:pt x="373120" y="42921"/>
                  </a:cubicBezTo>
                  <a:cubicBezTo>
                    <a:pt x="308033" y="81550"/>
                    <a:pt x="124147" y="205375"/>
                    <a:pt x="61970" y="246121"/>
                  </a:cubicBezTo>
                  <a:cubicBezTo>
                    <a:pt x="-207" y="286867"/>
                    <a:pt x="1644" y="280781"/>
                    <a:pt x="57" y="287396"/>
                  </a:cubicBezTo>
                  <a:cubicBezTo>
                    <a:pt x="-1530" y="294011"/>
                    <a:pt x="30220" y="296921"/>
                    <a:pt x="52445" y="285809"/>
                  </a:cubicBezTo>
                  <a:cubicBezTo>
                    <a:pt x="74670" y="274697"/>
                    <a:pt x="69907" y="264113"/>
                    <a:pt x="133407" y="220721"/>
                  </a:cubicBezTo>
                  <a:cubicBezTo>
                    <a:pt x="196907" y="177329"/>
                    <a:pt x="412543" y="43979"/>
                    <a:pt x="452495" y="143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E0B8E7A8-509F-4034-8F32-32FA19B9E242}"/>
                </a:ext>
              </a:extLst>
            </p:cNvPr>
            <p:cNvSpPr/>
            <p:nvPr/>
          </p:nvSpPr>
          <p:spPr>
            <a:xfrm>
              <a:off x="2292710" y="6679519"/>
              <a:ext cx="326567" cy="162797"/>
            </a:xfrm>
            <a:custGeom>
              <a:avLst/>
              <a:gdLst>
                <a:gd name="connsiteX0" fmla="*/ 1228 w 326567"/>
                <a:gd name="connsiteY0" fmla="*/ 162606 h 162797"/>
                <a:gd name="connsiteX1" fmla="*/ 318728 w 326567"/>
                <a:gd name="connsiteY1" fmla="*/ 7031 h 162797"/>
                <a:gd name="connsiteX2" fmla="*/ 212365 w 326567"/>
                <a:gd name="connsiteY2" fmla="*/ 38781 h 162797"/>
                <a:gd name="connsiteX3" fmla="*/ 1228 w 326567"/>
                <a:gd name="connsiteY3" fmla="*/ 162606 h 1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7" h="162797">
                  <a:moveTo>
                    <a:pt x="1228" y="162606"/>
                  </a:moveTo>
                  <a:cubicBezTo>
                    <a:pt x="18955" y="157314"/>
                    <a:pt x="283539" y="27668"/>
                    <a:pt x="318728" y="7031"/>
                  </a:cubicBezTo>
                  <a:cubicBezTo>
                    <a:pt x="353918" y="-13607"/>
                    <a:pt x="262107" y="15498"/>
                    <a:pt x="212365" y="38781"/>
                  </a:cubicBezTo>
                  <a:cubicBezTo>
                    <a:pt x="162623" y="62064"/>
                    <a:pt x="-16499" y="167898"/>
                    <a:pt x="1228" y="16260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D85D5BE6-2823-4F65-83A4-2459838DA337}"/>
                </a:ext>
              </a:extLst>
            </p:cNvPr>
            <p:cNvSpPr/>
            <p:nvPr/>
          </p:nvSpPr>
          <p:spPr>
            <a:xfrm>
              <a:off x="2298886" y="6781791"/>
              <a:ext cx="284224" cy="79540"/>
            </a:xfrm>
            <a:custGeom>
              <a:avLst/>
              <a:gdLst>
                <a:gd name="connsiteX0" fmla="*/ 283977 w 284224"/>
                <a:gd name="connsiteY0" fmla="*/ 9 h 79540"/>
                <a:gd name="connsiteX1" fmla="*/ 149039 w 284224"/>
                <a:gd name="connsiteY1" fmla="*/ 60334 h 79540"/>
                <a:gd name="connsiteX2" fmla="*/ 85539 w 284224"/>
                <a:gd name="connsiteY2" fmla="*/ 79384 h 79540"/>
                <a:gd name="connsiteX3" fmla="*/ 52202 w 284224"/>
                <a:gd name="connsiteY3" fmla="*/ 52397 h 79540"/>
                <a:gd name="connsiteX4" fmla="*/ 1402 w 284224"/>
                <a:gd name="connsiteY4" fmla="*/ 53984 h 79540"/>
                <a:gd name="connsiteX5" fmla="*/ 112527 w 284224"/>
                <a:gd name="connsiteY5" fmla="*/ 55572 h 79540"/>
                <a:gd name="connsiteX6" fmla="*/ 283977 w 284224"/>
                <a:gd name="connsiteY6" fmla="*/ 9 h 7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224" h="79540">
                  <a:moveTo>
                    <a:pt x="283977" y="9"/>
                  </a:moveTo>
                  <a:cubicBezTo>
                    <a:pt x="290062" y="803"/>
                    <a:pt x="182112" y="47105"/>
                    <a:pt x="149039" y="60334"/>
                  </a:cubicBezTo>
                  <a:cubicBezTo>
                    <a:pt x="115966" y="73563"/>
                    <a:pt x="101678" y="80707"/>
                    <a:pt x="85539" y="79384"/>
                  </a:cubicBezTo>
                  <a:cubicBezTo>
                    <a:pt x="69400" y="78061"/>
                    <a:pt x="66225" y="56630"/>
                    <a:pt x="52202" y="52397"/>
                  </a:cubicBezTo>
                  <a:cubicBezTo>
                    <a:pt x="38179" y="48164"/>
                    <a:pt x="-8652" y="53455"/>
                    <a:pt x="1402" y="53984"/>
                  </a:cubicBezTo>
                  <a:cubicBezTo>
                    <a:pt x="11456" y="54513"/>
                    <a:pt x="69400" y="64568"/>
                    <a:pt x="112527" y="55572"/>
                  </a:cubicBezTo>
                  <a:cubicBezTo>
                    <a:pt x="155654" y="46576"/>
                    <a:pt x="277892" y="-785"/>
                    <a:pt x="283977" y="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FA5F6FFC-F30B-4AAD-82D7-1335D2204AAC}"/>
                </a:ext>
              </a:extLst>
            </p:cNvPr>
            <p:cNvSpPr/>
            <p:nvPr/>
          </p:nvSpPr>
          <p:spPr>
            <a:xfrm>
              <a:off x="2604727" y="6680199"/>
              <a:ext cx="77275" cy="109525"/>
            </a:xfrm>
            <a:custGeom>
              <a:avLst/>
              <a:gdLst>
                <a:gd name="connsiteX0" fmla="*/ 20998 w 77275"/>
                <a:gd name="connsiteY0" fmla="*/ 1 h 109525"/>
                <a:gd name="connsiteX1" fmla="*/ 74973 w 77275"/>
                <a:gd name="connsiteY1" fmla="*/ 52389 h 109525"/>
                <a:gd name="connsiteX2" fmla="*/ 63861 w 77275"/>
                <a:gd name="connsiteY2" fmla="*/ 87314 h 109525"/>
                <a:gd name="connsiteX3" fmla="*/ 32111 w 77275"/>
                <a:gd name="connsiteY3" fmla="*/ 106364 h 109525"/>
                <a:gd name="connsiteX4" fmla="*/ 361 w 77275"/>
                <a:gd name="connsiteY4" fmla="*/ 107951 h 109525"/>
                <a:gd name="connsiteX5" fmla="*/ 17823 w 77275"/>
                <a:gd name="connsiteY5" fmla="*/ 90489 h 109525"/>
                <a:gd name="connsiteX6" fmla="*/ 60686 w 77275"/>
                <a:gd name="connsiteY6" fmla="*/ 77789 h 109525"/>
                <a:gd name="connsiteX7" fmla="*/ 57511 w 77275"/>
                <a:gd name="connsiteY7" fmla="*/ 53976 h 109525"/>
                <a:gd name="connsiteX8" fmla="*/ 20998 w 77275"/>
                <a:gd name="connsiteY8" fmla="*/ 1 h 10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75" h="109525">
                  <a:moveTo>
                    <a:pt x="20998" y="1"/>
                  </a:moveTo>
                  <a:cubicBezTo>
                    <a:pt x="23908" y="-264"/>
                    <a:pt x="67829" y="37837"/>
                    <a:pt x="74973" y="52389"/>
                  </a:cubicBezTo>
                  <a:cubicBezTo>
                    <a:pt x="82117" y="66941"/>
                    <a:pt x="71005" y="78318"/>
                    <a:pt x="63861" y="87314"/>
                  </a:cubicBezTo>
                  <a:cubicBezTo>
                    <a:pt x="56717" y="96310"/>
                    <a:pt x="42694" y="102925"/>
                    <a:pt x="32111" y="106364"/>
                  </a:cubicBezTo>
                  <a:cubicBezTo>
                    <a:pt x="21528" y="109803"/>
                    <a:pt x="2742" y="110597"/>
                    <a:pt x="361" y="107951"/>
                  </a:cubicBezTo>
                  <a:cubicBezTo>
                    <a:pt x="-2020" y="105305"/>
                    <a:pt x="7769" y="95516"/>
                    <a:pt x="17823" y="90489"/>
                  </a:cubicBezTo>
                  <a:cubicBezTo>
                    <a:pt x="27877" y="85462"/>
                    <a:pt x="54071" y="83874"/>
                    <a:pt x="60686" y="77789"/>
                  </a:cubicBezTo>
                  <a:cubicBezTo>
                    <a:pt x="67301" y="71704"/>
                    <a:pt x="62803" y="64824"/>
                    <a:pt x="57511" y="53976"/>
                  </a:cubicBezTo>
                  <a:cubicBezTo>
                    <a:pt x="52219" y="43128"/>
                    <a:pt x="18088" y="266"/>
                    <a:pt x="20998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59388F0A-3194-449C-AA7A-5F1C3E4735E2}"/>
                </a:ext>
              </a:extLst>
            </p:cNvPr>
            <p:cNvSpPr/>
            <p:nvPr/>
          </p:nvSpPr>
          <p:spPr>
            <a:xfrm>
              <a:off x="2598134" y="6700831"/>
              <a:ext cx="70741" cy="88913"/>
            </a:xfrm>
            <a:custGeom>
              <a:avLst/>
              <a:gdLst>
                <a:gd name="connsiteX0" fmla="*/ 70454 w 70741"/>
                <a:gd name="connsiteY0" fmla="*/ 41282 h 88913"/>
                <a:gd name="connsiteX1" fmla="*/ 33941 w 70741"/>
                <a:gd name="connsiteY1" fmla="*/ 7 h 88913"/>
                <a:gd name="connsiteX2" fmla="*/ 604 w 70741"/>
                <a:gd name="connsiteY2" fmla="*/ 44457 h 88913"/>
                <a:gd name="connsiteX3" fmla="*/ 13304 w 70741"/>
                <a:gd name="connsiteY3" fmla="*/ 88907 h 88913"/>
                <a:gd name="connsiteX4" fmla="*/ 70454 w 70741"/>
                <a:gd name="connsiteY4" fmla="*/ 41282 h 8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41" h="88913">
                  <a:moveTo>
                    <a:pt x="70454" y="41282"/>
                  </a:moveTo>
                  <a:cubicBezTo>
                    <a:pt x="73893" y="26465"/>
                    <a:pt x="45583" y="-522"/>
                    <a:pt x="33941" y="7"/>
                  </a:cubicBezTo>
                  <a:cubicBezTo>
                    <a:pt x="22299" y="536"/>
                    <a:pt x="4043" y="29640"/>
                    <a:pt x="604" y="44457"/>
                  </a:cubicBezTo>
                  <a:cubicBezTo>
                    <a:pt x="-2835" y="59274"/>
                    <a:pt x="9335" y="89436"/>
                    <a:pt x="13304" y="88907"/>
                  </a:cubicBezTo>
                  <a:cubicBezTo>
                    <a:pt x="17273" y="88378"/>
                    <a:pt x="67015" y="56099"/>
                    <a:pt x="70454" y="412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D278BDAC-BB6B-4581-933F-1384E12DB92B}"/>
                </a:ext>
              </a:extLst>
            </p:cNvPr>
            <p:cNvSpPr/>
            <p:nvPr/>
          </p:nvSpPr>
          <p:spPr>
            <a:xfrm>
              <a:off x="2554025" y="6665866"/>
              <a:ext cx="83219" cy="114462"/>
            </a:xfrm>
            <a:custGeom>
              <a:avLst/>
              <a:gdLst>
                <a:gd name="connsiteX0" fmla="*/ 82813 w 83219"/>
                <a:gd name="connsiteY0" fmla="*/ 47 h 114462"/>
                <a:gd name="connsiteX1" fmla="*/ 263 w 83219"/>
                <a:gd name="connsiteY1" fmla="*/ 69897 h 114462"/>
                <a:gd name="connsiteX2" fmla="*/ 55825 w 83219"/>
                <a:gd name="connsiteY2" fmla="*/ 114347 h 114462"/>
                <a:gd name="connsiteX3" fmla="*/ 33600 w 83219"/>
                <a:gd name="connsiteY3" fmla="*/ 81009 h 114462"/>
                <a:gd name="connsiteX4" fmla="*/ 82813 w 83219"/>
                <a:gd name="connsiteY4" fmla="*/ 47 h 1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19" h="114462">
                  <a:moveTo>
                    <a:pt x="82813" y="47"/>
                  </a:moveTo>
                  <a:cubicBezTo>
                    <a:pt x="77257" y="-1805"/>
                    <a:pt x="4761" y="50847"/>
                    <a:pt x="263" y="69897"/>
                  </a:cubicBezTo>
                  <a:cubicBezTo>
                    <a:pt x="-4235" y="88947"/>
                    <a:pt x="50269" y="112495"/>
                    <a:pt x="55825" y="114347"/>
                  </a:cubicBezTo>
                  <a:cubicBezTo>
                    <a:pt x="61381" y="116199"/>
                    <a:pt x="32013" y="95296"/>
                    <a:pt x="33600" y="81009"/>
                  </a:cubicBezTo>
                  <a:cubicBezTo>
                    <a:pt x="35187" y="66722"/>
                    <a:pt x="88369" y="1899"/>
                    <a:pt x="82813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46F8E7E2-D67B-4F7A-B4D2-86C87A646CAF}"/>
                </a:ext>
              </a:extLst>
            </p:cNvPr>
            <p:cNvSpPr/>
            <p:nvPr/>
          </p:nvSpPr>
          <p:spPr>
            <a:xfrm>
              <a:off x="2751046" y="6662728"/>
              <a:ext cx="85910" cy="118920"/>
            </a:xfrm>
            <a:custGeom>
              <a:avLst/>
              <a:gdLst>
                <a:gd name="connsiteX0" fmla="*/ 92 w 85910"/>
                <a:gd name="connsiteY0" fmla="*/ 10 h 118920"/>
                <a:gd name="connsiteX1" fmla="*/ 76292 w 85910"/>
                <a:gd name="connsiteY1" fmla="*/ 61922 h 118920"/>
                <a:gd name="connsiteX2" fmla="*/ 50892 w 85910"/>
                <a:gd name="connsiteY2" fmla="*/ 111135 h 118920"/>
                <a:gd name="connsiteX3" fmla="*/ 85817 w 85910"/>
                <a:gd name="connsiteY3" fmla="*/ 114310 h 118920"/>
                <a:gd name="connsiteX4" fmla="*/ 60417 w 85910"/>
                <a:gd name="connsiteY4" fmla="*/ 66685 h 118920"/>
                <a:gd name="connsiteX5" fmla="*/ 92 w 85910"/>
                <a:gd name="connsiteY5" fmla="*/ 10 h 11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10" h="118920">
                  <a:moveTo>
                    <a:pt x="92" y="10"/>
                  </a:moveTo>
                  <a:cubicBezTo>
                    <a:pt x="2738" y="-784"/>
                    <a:pt x="67825" y="43401"/>
                    <a:pt x="76292" y="61922"/>
                  </a:cubicBezTo>
                  <a:cubicBezTo>
                    <a:pt x="84759" y="80443"/>
                    <a:pt x="49304" y="102404"/>
                    <a:pt x="50892" y="111135"/>
                  </a:cubicBezTo>
                  <a:cubicBezTo>
                    <a:pt x="52480" y="119866"/>
                    <a:pt x="84230" y="121718"/>
                    <a:pt x="85817" y="114310"/>
                  </a:cubicBezTo>
                  <a:cubicBezTo>
                    <a:pt x="87404" y="106902"/>
                    <a:pt x="68355" y="80443"/>
                    <a:pt x="60417" y="66685"/>
                  </a:cubicBezTo>
                  <a:cubicBezTo>
                    <a:pt x="52480" y="52927"/>
                    <a:pt x="-2554" y="804"/>
                    <a:pt x="92" y="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4157906-78F5-4FB5-96A2-DF7AA2FBFBA0}"/>
                </a:ext>
              </a:extLst>
            </p:cNvPr>
            <p:cNvSpPr/>
            <p:nvPr/>
          </p:nvSpPr>
          <p:spPr>
            <a:xfrm>
              <a:off x="2676452" y="6724105"/>
              <a:ext cx="86041" cy="143402"/>
            </a:xfrm>
            <a:custGeom>
              <a:avLst/>
              <a:gdLst>
                <a:gd name="connsiteX0" fmla="*/ 69923 w 86041"/>
                <a:gd name="connsiteY0" fmla="*/ 27533 h 143402"/>
                <a:gd name="connsiteX1" fmla="*/ 73 w 86041"/>
                <a:gd name="connsiteY1" fmla="*/ 5308 h 143402"/>
                <a:gd name="connsiteX2" fmla="*/ 85798 w 86041"/>
                <a:gd name="connsiteY2" fmla="*/ 141833 h 143402"/>
                <a:gd name="connsiteX3" fmla="*/ 25473 w 86041"/>
                <a:gd name="connsiteY3" fmla="*/ 78333 h 143402"/>
                <a:gd name="connsiteX4" fmla="*/ 11186 w 86041"/>
                <a:gd name="connsiteY4" fmla="*/ 60870 h 143402"/>
                <a:gd name="connsiteX5" fmla="*/ 19123 w 86041"/>
                <a:gd name="connsiteY5" fmla="*/ 24358 h 143402"/>
                <a:gd name="connsiteX6" fmla="*/ 69923 w 86041"/>
                <a:gd name="connsiteY6" fmla="*/ 27533 h 14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41" h="143402">
                  <a:moveTo>
                    <a:pt x="69923" y="27533"/>
                  </a:moveTo>
                  <a:cubicBezTo>
                    <a:pt x="66748" y="24358"/>
                    <a:pt x="-2573" y="-13742"/>
                    <a:pt x="73" y="5308"/>
                  </a:cubicBezTo>
                  <a:cubicBezTo>
                    <a:pt x="2719" y="24358"/>
                    <a:pt x="81565" y="129662"/>
                    <a:pt x="85798" y="141833"/>
                  </a:cubicBezTo>
                  <a:cubicBezTo>
                    <a:pt x="90031" y="154004"/>
                    <a:pt x="37908" y="91827"/>
                    <a:pt x="25473" y="78333"/>
                  </a:cubicBezTo>
                  <a:cubicBezTo>
                    <a:pt x="13038" y="64839"/>
                    <a:pt x="12244" y="69866"/>
                    <a:pt x="11186" y="60870"/>
                  </a:cubicBezTo>
                  <a:cubicBezTo>
                    <a:pt x="10128" y="51874"/>
                    <a:pt x="12509" y="30443"/>
                    <a:pt x="19123" y="24358"/>
                  </a:cubicBezTo>
                  <a:cubicBezTo>
                    <a:pt x="25737" y="18273"/>
                    <a:pt x="73098" y="30708"/>
                    <a:pt x="69923" y="275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C3E6FC25-561E-412A-B967-A181B5A3A73E}"/>
                </a:ext>
              </a:extLst>
            </p:cNvPr>
            <p:cNvSpPr/>
            <p:nvPr/>
          </p:nvSpPr>
          <p:spPr>
            <a:xfrm>
              <a:off x="2588915" y="6737350"/>
              <a:ext cx="310139" cy="179624"/>
            </a:xfrm>
            <a:custGeom>
              <a:avLst/>
              <a:gdLst>
                <a:gd name="connsiteX0" fmla="*/ 309860 w 310139"/>
                <a:gd name="connsiteY0" fmla="*/ 179388 h 179624"/>
                <a:gd name="connsiteX1" fmla="*/ 24110 w 310139"/>
                <a:gd name="connsiteY1" fmla="*/ 146050 h 179624"/>
                <a:gd name="connsiteX2" fmla="*/ 19348 w 310139"/>
                <a:gd name="connsiteY2" fmla="*/ 39688 h 179624"/>
                <a:gd name="connsiteX3" fmla="*/ 54273 w 310139"/>
                <a:gd name="connsiteY3" fmla="*/ 58738 h 179624"/>
                <a:gd name="connsiteX4" fmla="*/ 89198 w 310139"/>
                <a:gd name="connsiteY4" fmla="*/ 0 h 179624"/>
                <a:gd name="connsiteX5" fmla="*/ 49510 w 310139"/>
                <a:gd name="connsiteY5" fmla="*/ 58738 h 179624"/>
                <a:gd name="connsiteX6" fmla="*/ 17760 w 310139"/>
                <a:gd name="connsiteY6" fmla="*/ 73025 h 179624"/>
                <a:gd name="connsiteX7" fmla="*/ 76498 w 310139"/>
                <a:gd name="connsiteY7" fmla="*/ 133350 h 179624"/>
                <a:gd name="connsiteX8" fmla="*/ 309860 w 310139"/>
                <a:gd name="connsiteY8" fmla="*/ 179388 h 17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139" h="179624">
                  <a:moveTo>
                    <a:pt x="309860" y="179388"/>
                  </a:moveTo>
                  <a:cubicBezTo>
                    <a:pt x="301129" y="181505"/>
                    <a:pt x="72529" y="169333"/>
                    <a:pt x="24110" y="146050"/>
                  </a:cubicBezTo>
                  <a:cubicBezTo>
                    <a:pt x="-24309" y="122767"/>
                    <a:pt x="14321" y="54240"/>
                    <a:pt x="19348" y="39688"/>
                  </a:cubicBezTo>
                  <a:cubicBezTo>
                    <a:pt x="24375" y="25136"/>
                    <a:pt x="42631" y="65353"/>
                    <a:pt x="54273" y="58738"/>
                  </a:cubicBezTo>
                  <a:cubicBezTo>
                    <a:pt x="65915" y="52123"/>
                    <a:pt x="89992" y="0"/>
                    <a:pt x="89198" y="0"/>
                  </a:cubicBezTo>
                  <a:cubicBezTo>
                    <a:pt x="88404" y="0"/>
                    <a:pt x="61416" y="46567"/>
                    <a:pt x="49510" y="58738"/>
                  </a:cubicBezTo>
                  <a:cubicBezTo>
                    <a:pt x="37604" y="70909"/>
                    <a:pt x="13262" y="60590"/>
                    <a:pt x="17760" y="73025"/>
                  </a:cubicBezTo>
                  <a:cubicBezTo>
                    <a:pt x="22258" y="85460"/>
                    <a:pt x="32577" y="116681"/>
                    <a:pt x="76498" y="133350"/>
                  </a:cubicBezTo>
                  <a:cubicBezTo>
                    <a:pt x="120419" y="150019"/>
                    <a:pt x="318591" y="177271"/>
                    <a:pt x="309860" y="1793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C44F21C2-804A-4D4B-BBAC-75DC62258523}"/>
                </a:ext>
              </a:extLst>
            </p:cNvPr>
            <p:cNvSpPr/>
            <p:nvPr/>
          </p:nvSpPr>
          <p:spPr>
            <a:xfrm>
              <a:off x="2786881" y="6861170"/>
              <a:ext cx="264196" cy="50990"/>
            </a:xfrm>
            <a:custGeom>
              <a:avLst/>
              <a:gdLst>
                <a:gd name="connsiteX0" fmla="*/ 769 w 264196"/>
                <a:gd name="connsiteY0" fmla="*/ 5 h 50990"/>
                <a:gd name="connsiteX1" fmla="*/ 256357 w 264196"/>
                <a:gd name="connsiteY1" fmla="*/ 44455 h 50990"/>
                <a:gd name="connsiteX2" fmla="*/ 180157 w 264196"/>
                <a:gd name="connsiteY2" fmla="*/ 47630 h 50990"/>
                <a:gd name="connsiteX3" fmla="*/ 769 w 264196"/>
                <a:gd name="connsiteY3" fmla="*/ 5 h 5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96" h="50990">
                  <a:moveTo>
                    <a:pt x="769" y="5"/>
                  </a:moveTo>
                  <a:cubicBezTo>
                    <a:pt x="13469" y="-524"/>
                    <a:pt x="226459" y="36518"/>
                    <a:pt x="256357" y="44455"/>
                  </a:cubicBezTo>
                  <a:cubicBezTo>
                    <a:pt x="286255" y="52392"/>
                    <a:pt x="224078" y="52657"/>
                    <a:pt x="180157" y="47630"/>
                  </a:cubicBezTo>
                  <a:cubicBezTo>
                    <a:pt x="136236" y="42603"/>
                    <a:pt x="-11931" y="534"/>
                    <a:pt x="769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B649E778-E7AA-4A79-99FF-FB9076CEB218}"/>
                </a:ext>
              </a:extLst>
            </p:cNvPr>
            <p:cNvSpPr/>
            <p:nvPr/>
          </p:nvSpPr>
          <p:spPr>
            <a:xfrm>
              <a:off x="2714448" y="6662738"/>
              <a:ext cx="78293" cy="150859"/>
            </a:xfrm>
            <a:custGeom>
              <a:avLst/>
              <a:gdLst>
                <a:gd name="connsiteX0" fmla="*/ 44627 w 78293"/>
                <a:gd name="connsiteY0" fmla="*/ 0 h 150859"/>
                <a:gd name="connsiteX1" fmla="*/ 28752 w 78293"/>
                <a:gd name="connsiteY1" fmla="*/ 79375 h 150859"/>
                <a:gd name="connsiteX2" fmla="*/ 77965 w 78293"/>
                <a:gd name="connsiteY2" fmla="*/ 112712 h 150859"/>
                <a:gd name="connsiteX3" fmla="*/ 177 w 78293"/>
                <a:gd name="connsiteY3" fmla="*/ 128587 h 150859"/>
                <a:gd name="connsiteX4" fmla="*/ 55740 w 78293"/>
                <a:gd name="connsiteY4" fmla="*/ 150812 h 150859"/>
                <a:gd name="connsiteX5" fmla="*/ 22402 w 78293"/>
                <a:gd name="connsiteY5" fmla="*/ 122237 h 150859"/>
                <a:gd name="connsiteX6" fmla="*/ 27165 w 78293"/>
                <a:gd name="connsiteY6" fmla="*/ 77787 h 150859"/>
                <a:gd name="connsiteX7" fmla="*/ 44627 w 78293"/>
                <a:gd name="connsiteY7" fmla="*/ 0 h 15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3" h="150859">
                  <a:moveTo>
                    <a:pt x="44627" y="0"/>
                  </a:moveTo>
                  <a:cubicBezTo>
                    <a:pt x="44891" y="265"/>
                    <a:pt x="23196" y="60590"/>
                    <a:pt x="28752" y="79375"/>
                  </a:cubicBezTo>
                  <a:cubicBezTo>
                    <a:pt x="34308" y="98160"/>
                    <a:pt x="82727" y="104510"/>
                    <a:pt x="77965" y="112712"/>
                  </a:cubicBezTo>
                  <a:cubicBezTo>
                    <a:pt x="73203" y="120914"/>
                    <a:pt x="3881" y="122237"/>
                    <a:pt x="177" y="128587"/>
                  </a:cubicBezTo>
                  <a:cubicBezTo>
                    <a:pt x="-3527" y="134937"/>
                    <a:pt x="52036" y="151870"/>
                    <a:pt x="55740" y="150812"/>
                  </a:cubicBezTo>
                  <a:cubicBezTo>
                    <a:pt x="59444" y="149754"/>
                    <a:pt x="27164" y="134408"/>
                    <a:pt x="22402" y="122237"/>
                  </a:cubicBezTo>
                  <a:cubicBezTo>
                    <a:pt x="17640" y="110066"/>
                    <a:pt x="25313" y="93926"/>
                    <a:pt x="27165" y="77787"/>
                  </a:cubicBezTo>
                  <a:cubicBezTo>
                    <a:pt x="29017" y="61648"/>
                    <a:pt x="44363" y="-265"/>
                    <a:pt x="4462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CDB81D85-AC41-49AA-8012-E5FD7F90DF87}"/>
                </a:ext>
              </a:extLst>
            </p:cNvPr>
            <p:cNvSpPr/>
            <p:nvPr/>
          </p:nvSpPr>
          <p:spPr>
            <a:xfrm>
              <a:off x="1851071" y="5139898"/>
              <a:ext cx="413762" cy="233434"/>
            </a:xfrm>
            <a:custGeom>
              <a:avLst/>
              <a:gdLst>
                <a:gd name="connsiteX0" fmla="*/ 413762 w 413762"/>
                <a:gd name="connsiteY0" fmla="*/ 14185 h 233434"/>
                <a:gd name="connsiteX1" fmla="*/ 274062 w 413762"/>
                <a:gd name="connsiteY1" fmla="*/ 31119 h 233434"/>
                <a:gd name="connsiteX2" fmla="*/ 132246 w 413762"/>
                <a:gd name="connsiteY2" fmla="*/ 3602 h 233434"/>
                <a:gd name="connsiteX3" fmla="*/ 20062 w 413762"/>
                <a:gd name="connsiteY3" fmla="*/ 126369 h 233434"/>
                <a:gd name="connsiteX4" fmla="*/ 7362 w 413762"/>
                <a:gd name="connsiteY4" fmla="*/ 179285 h 233434"/>
                <a:gd name="connsiteX5" fmla="*/ 100496 w 413762"/>
                <a:gd name="connsiteY5" fmla="*/ 232202 h 233434"/>
                <a:gd name="connsiteX6" fmla="*/ 305812 w 413762"/>
                <a:gd name="connsiteY6" fmla="*/ 124252 h 233434"/>
                <a:gd name="connsiteX7" fmla="*/ 274062 w 413762"/>
                <a:gd name="connsiteY7" fmla="*/ 105202 h 233434"/>
                <a:gd name="connsiteX8" fmla="*/ 413762 w 413762"/>
                <a:gd name="connsiteY8" fmla="*/ 14185 h 2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762" h="233434">
                  <a:moveTo>
                    <a:pt x="413762" y="14185"/>
                  </a:moveTo>
                  <a:cubicBezTo>
                    <a:pt x="413762" y="1838"/>
                    <a:pt x="320981" y="32883"/>
                    <a:pt x="274062" y="31119"/>
                  </a:cubicBezTo>
                  <a:cubicBezTo>
                    <a:pt x="227143" y="29355"/>
                    <a:pt x="174579" y="-12273"/>
                    <a:pt x="132246" y="3602"/>
                  </a:cubicBezTo>
                  <a:cubicBezTo>
                    <a:pt x="89913" y="19477"/>
                    <a:pt x="40876" y="97089"/>
                    <a:pt x="20062" y="126369"/>
                  </a:cubicBezTo>
                  <a:cubicBezTo>
                    <a:pt x="-752" y="155649"/>
                    <a:pt x="-6044" y="161646"/>
                    <a:pt x="7362" y="179285"/>
                  </a:cubicBezTo>
                  <a:cubicBezTo>
                    <a:pt x="20768" y="196924"/>
                    <a:pt x="50754" y="241374"/>
                    <a:pt x="100496" y="232202"/>
                  </a:cubicBezTo>
                  <a:cubicBezTo>
                    <a:pt x="150238" y="223030"/>
                    <a:pt x="276884" y="145419"/>
                    <a:pt x="305812" y="124252"/>
                  </a:cubicBezTo>
                  <a:cubicBezTo>
                    <a:pt x="334740" y="103085"/>
                    <a:pt x="259245" y="122135"/>
                    <a:pt x="274062" y="105202"/>
                  </a:cubicBezTo>
                  <a:cubicBezTo>
                    <a:pt x="288879" y="88269"/>
                    <a:pt x="413762" y="26532"/>
                    <a:pt x="413762" y="141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21835B3E-7FA5-4FA1-9EF3-41CEEE55A5EB}"/>
                </a:ext>
              </a:extLst>
            </p:cNvPr>
            <p:cNvSpPr/>
            <p:nvPr/>
          </p:nvSpPr>
          <p:spPr>
            <a:xfrm>
              <a:off x="3345936" y="5952963"/>
              <a:ext cx="262883" cy="70432"/>
            </a:xfrm>
            <a:custGeom>
              <a:avLst/>
              <a:gdLst>
                <a:gd name="connsiteX0" fmla="*/ 2102 w 262883"/>
                <a:gd name="connsiteY0" fmla="*/ 162 h 70432"/>
                <a:gd name="connsiteX1" fmla="*/ 259277 w 262883"/>
                <a:gd name="connsiteY1" fmla="*/ 68425 h 70432"/>
                <a:gd name="connsiteX2" fmla="*/ 143389 w 262883"/>
                <a:gd name="connsiteY2" fmla="*/ 49375 h 70432"/>
                <a:gd name="connsiteX3" fmla="*/ 2102 w 262883"/>
                <a:gd name="connsiteY3" fmla="*/ 162 h 7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83" h="70432">
                  <a:moveTo>
                    <a:pt x="2102" y="162"/>
                  </a:moveTo>
                  <a:cubicBezTo>
                    <a:pt x="21417" y="3337"/>
                    <a:pt x="235729" y="60223"/>
                    <a:pt x="259277" y="68425"/>
                  </a:cubicBezTo>
                  <a:cubicBezTo>
                    <a:pt x="282825" y="76627"/>
                    <a:pt x="184929" y="57577"/>
                    <a:pt x="143389" y="49375"/>
                  </a:cubicBezTo>
                  <a:cubicBezTo>
                    <a:pt x="101849" y="41173"/>
                    <a:pt x="-17213" y="-3013"/>
                    <a:pt x="2102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B2514933-27DF-4E0B-A6AF-BEFC558F5D03}"/>
                </a:ext>
              </a:extLst>
            </p:cNvPr>
            <p:cNvSpPr/>
            <p:nvPr/>
          </p:nvSpPr>
          <p:spPr>
            <a:xfrm>
              <a:off x="3338286" y="5957881"/>
              <a:ext cx="243063" cy="108050"/>
            </a:xfrm>
            <a:custGeom>
              <a:avLst/>
              <a:gdLst>
                <a:gd name="connsiteX0" fmla="*/ 1814 w 243063"/>
                <a:gd name="connsiteY0" fmla="*/ 7 h 108050"/>
                <a:gd name="connsiteX1" fmla="*/ 49439 w 243063"/>
                <a:gd name="connsiteY1" fmla="*/ 82557 h 108050"/>
                <a:gd name="connsiteX2" fmla="*/ 227239 w 243063"/>
                <a:gd name="connsiteY2" fmla="*/ 88907 h 108050"/>
                <a:gd name="connsiteX3" fmla="*/ 220889 w 243063"/>
                <a:gd name="connsiteY3" fmla="*/ 87319 h 108050"/>
                <a:gd name="connsiteX4" fmla="*/ 108177 w 243063"/>
                <a:gd name="connsiteY4" fmla="*/ 107957 h 108050"/>
                <a:gd name="connsiteX5" fmla="*/ 19277 w 243063"/>
                <a:gd name="connsiteY5" fmla="*/ 77794 h 108050"/>
                <a:gd name="connsiteX6" fmla="*/ 1814 w 243063"/>
                <a:gd name="connsiteY6" fmla="*/ 7 h 1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63" h="108050">
                  <a:moveTo>
                    <a:pt x="1814" y="7"/>
                  </a:moveTo>
                  <a:cubicBezTo>
                    <a:pt x="6841" y="801"/>
                    <a:pt x="11868" y="67740"/>
                    <a:pt x="49439" y="82557"/>
                  </a:cubicBezTo>
                  <a:cubicBezTo>
                    <a:pt x="87010" y="97374"/>
                    <a:pt x="198664" y="88113"/>
                    <a:pt x="227239" y="88907"/>
                  </a:cubicBezTo>
                  <a:cubicBezTo>
                    <a:pt x="255814" y="89701"/>
                    <a:pt x="240733" y="84144"/>
                    <a:pt x="220889" y="87319"/>
                  </a:cubicBezTo>
                  <a:cubicBezTo>
                    <a:pt x="201045" y="90494"/>
                    <a:pt x="141779" y="109544"/>
                    <a:pt x="108177" y="107957"/>
                  </a:cubicBezTo>
                  <a:cubicBezTo>
                    <a:pt x="74575" y="106370"/>
                    <a:pt x="36475" y="93405"/>
                    <a:pt x="19277" y="77794"/>
                  </a:cubicBezTo>
                  <a:cubicBezTo>
                    <a:pt x="2079" y="62184"/>
                    <a:pt x="-3213" y="-787"/>
                    <a:pt x="1814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259D9616-0BB0-4D4B-B29C-CE264B26F392}"/>
                </a:ext>
              </a:extLst>
            </p:cNvPr>
            <p:cNvSpPr/>
            <p:nvPr/>
          </p:nvSpPr>
          <p:spPr>
            <a:xfrm>
              <a:off x="3397212" y="6000423"/>
              <a:ext cx="63538" cy="5090"/>
            </a:xfrm>
            <a:custGeom>
              <a:avLst/>
              <a:gdLst>
                <a:gd name="connsiteX0" fmla="*/ 63538 w 63538"/>
                <a:gd name="connsiteY0" fmla="*/ 5090 h 5090"/>
                <a:gd name="connsiteX1" fmla="*/ 38 w 63538"/>
                <a:gd name="connsiteY1" fmla="*/ 327 h 5090"/>
                <a:gd name="connsiteX2" fmla="*/ 63538 w 63538"/>
                <a:gd name="connsiteY2" fmla="*/ 5090 h 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8" h="5090">
                  <a:moveTo>
                    <a:pt x="63538" y="5090"/>
                  </a:moveTo>
                  <a:cubicBezTo>
                    <a:pt x="63538" y="5090"/>
                    <a:pt x="1890" y="-1525"/>
                    <a:pt x="38" y="327"/>
                  </a:cubicBezTo>
                  <a:cubicBezTo>
                    <a:pt x="-1814" y="2179"/>
                    <a:pt x="63538" y="5090"/>
                    <a:pt x="63538" y="50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4836E5B5-9F10-42F4-8729-B906BF418F5F}"/>
                </a:ext>
              </a:extLst>
            </p:cNvPr>
            <p:cNvSpPr/>
            <p:nvPr/>
          </p:nvSpPr>
          <p:spPr>
            <a:xfrm>
              <a:off x="2869830" y="5645147"/>
              <a:ext cx="151231" cy="362489"/>
            </a:xfrm>
            <a:custGeom>
              <a:avLst/>
              <a:gdLst>
                <a:gd name="connsiteX0" fmla="*/ 370 w 151231"/>
                <a:gd name="connsiteY0" fmla="*/ 3 h 362489"/>
                <a:gd name="connsiteX1" fmla="*/ 16245 w 151231"/>
                <a:gd name="connsiteY1" fmla="*/ 187328 h 362489"/>
                <a:gd name="connsiteX2" fmla="*/ 52758 w 151231"/>
                <a:gd name="connsiteY2" fmla="*/ 303216 h 362489"/>
                <a:gd name="connsiteX3" fmla="*/ 151183 w 151231"/>
                <a:gd name="connsiteY3" fmla="*/ 361953 h 362489"/>
                <a:gd name="connsiteX4" fmla="*/ 65458 w 151231"/>
                <a:gd name="connsiteY4" fmla="*/ 271466 h 362489"/>
                <a:gd name="connsiteX5" fmla="*/ 30533 w 151231"/>
                <a:gd name="connsiteY5" fmla="*/ 182566 h 362489"/>
                <a:gd name="connsiteX6" fmla="*/ 370 w 151231"/>
                <a:gd name="connsiteY6" fmla="*/ 3 h 36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31" h="362489">
                  <a:moveTo>
                    <a:pt x="370" y="3"/>
                  </a:moveTo>
                  <a:cubicBezTo>
                    <a:pt x="-2011" y="797"/>
                    <a:pt x="7514" y="136793"/>
                    <a:pt x="16245" y="187328"/>
                  </a:cubicBezTo>
                  <a:cubicBezTo>
                    <a:pt x="24976" y="237864"/>
                    <a:pt x="30268" y="274112"/>
                    <a:pt x="52758" y="303216"/>
                  </a:cubicBezTo>
                  <a:cubicBezTo>
                    <a:pt x="75248" y="332320"/>
                    <a:pt x="149066" y="367245"/>
                    <a:pt x="151183" y="361953"/>
                  </a:cubicBezTo>
                  <a:cubicBezTo>
                    <a:pt x="153300" y="356661"/>
                    <a:pt x="85566" y="301364"/>
                    <a:pt x="65458" y="271466"/>
                  </a:cubicBezTo>
                  <a:cubicBezTo>
                    <a:pt x="45350" y="241568"/>
                    <a:pt x="42704" y="220666"/>
                    <a:pt x="30533" y="182566"/>
                  </a:cubicBezTo>
                  <a:cubicBezTo>
                    <a:pt x="18362" y="144466"/>
                    <a:pt x="2751" y="-791"/>
                    <a:pt x="370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9AFBE664-F015-437B-AD48-0CF9099D1279}"/>
                </a:ext>
              </a:extLst>
            </p:cNvPr>
            <p:cNvSpPr/>
            <p:nvPr/>
          </p:nvSpPr>
          <p:spPr>
            <a:xfrm>
              <a:off x="2641600" y="5776913"/>
              <a:ext cx="391846" cy="241897"/>
            </a:xfrm>
            <a:custGeom>
              <a:avLst/>
              <a:gdLst>
                <a:gd name="connsiteX0" fmla="*/ 0 w 391846"/>
                <a:gd name="connsiteY0" fmla="*/ 0 h 241897"/>
                <a:gd name="connsiteX1" fmla="*/ 296863 w 391846"/>
                <a:gd name="connsiteY1" fmla="*/ 198437 h 241897"/>
                <a:gd name="connsiteX2" fmla="*/ 390525 w 391846"/>
                <a:gd name="connsiteY2" fmla="*/ 239712 h 241897"/>
                <a:gd name="connsiteX3" fmla="*/ 242888 w 391846"/>
                <a:gd name="connsiteY3" fmla="*/ 157162 h 241897"/>
                <a:gd name="connsiteX4" fmla="*/ 128588 w 391846"/>
                <a:gd name="connsiteY4" fmla="*/ 92075 h 241897"/>
                <a:gd name="connsiteX5" fmla="*/ 347663 w 391846"/>
                <a:gd name="connsiteY5" fmla="*/ 239712 h 241897"/>
                <a:gd name="connsiteX6" fmla="*/ 211138 w 391846"/>
                <a:gd name="connsiteY6" fmla="*/ 138112 h 241897"/>
                <a:gd name="connsiteX7" fmla="*/ 0 w 391846"/>
                <a:gd name="connsiteY7" fmla="*/ 0 h 24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846" h="241897">
                  <a:moveTo>
                    <a:pt x="0" y="0"/>
                  </a:moveTo>
                  <a:cubicBezTo>
                    <a:pt x="14287" y="10054"/>
                    <a:pt x="231776" y="158485"/>
                    <a:pt x="296863" y="198437"/>
                  </a:cubicBezTo>
                  <a:cubicBezTo>
                    <a:pt x="361950" y="238389"/>
                    <a:pt x="399521" y="246591"/>
                    <a:pt x="390525" y="239712"/>
                  </a:cubicBezTo>
                  <a:cubicBezTo>
                    <a:pt x="381529" y="232833"/>
                    <a:pt x="242888" y="157162"/>
                    <a:pt x="242888" y="157162"/>
                  </a:cubicBezTo>
                  <a:cubicBezTo>
                    <a:pt x="199232" y="132556"/>
                    <a:pt x="111126" y="78317"/>
                    <a:pt x="128588" y="92075"/>
                  </a:cubicBezTo>
                  <a:cubicBezTo>
                    <a:pt x="146050" y="105833"/>
                    <a:pt x="333905" y="232039"/>
                    <a:pt x="347663" y="239712"/>
                  </a:cubicBezTo>
                  <a:cubicBezTo>
                    <a:pt x="361421" y="247385"/>
                    <a:pt x="267230" y="174360"/>
                    <a:pt x="211138" y="1381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: 図形 1308">
              <a:extLst>
                <a:ext uri="{FF2B5EF4-FFF2-40B4-BE49-F238E27FC236}">
                  <a16:creationId xmlns:a16="http://schemas.microsoft.com/office/drawing/2014/main" id="{0235EA23-33EC-4B39-B9AA-818093C562C9}"/>
                </a:ext>
              </a:extLst>
            </p:cNvPr>
            <p:cNvSpPr/>
            <p:nvPr/>
          </p:nvSpPr>
          <p:spPr>
            <a:xfrm>
              <a:off x="2826643" y="5754954"/>
              <a:ext cx="132592" cy="210894"/>
            </a:xfrm>
            <a:custGeom>
              <a:avLst/>
              <a:gdLst>
                <a:gd name="connsiteX0" fmla="*/ 5457 w 132592"/>
                <a:gd name="connsiteY0" fmla="*/ 1321 h 210894"/>
                <a:gd name="connsiteX1" fmla="*/ 51495 w 132592"/>
                <a:gd name="connsiteY1" fmla="*/ 125146 h 210894"/>
                <a:gd name="connsiteX2" fmla="*/ 132457 w 132592"/>
                <a:gd name="connsiteY2" fmla="*/ 210871 h 210894"/>
                <a:gd name="connsiteX3" fmla="*/ 30857 w 132592"/>
                <a:gd name="connsiteY3" fmla="*/ 133084 h 210894"/>
                <a:gd name="connsiteX4" fmla="*/ 3870 w 132592"/>
                <a:gd name="connsiteY4" fmla="*/ 63234 h 210894"/>
                <a:gd name="connsiteX5" fmla="*/ 5457 w 132592"/>
                <a:gd name="connsiteY5" fmla="*/ 1321 h 21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92" h="210894">
                  <a:moveTo>
                    <a:pt x="5457" y="1321"/>
                  </a:moveTo>
                  <a:cubicBezTo>
                    <a:pt x="13394" y="11640"/>
                    <a:pt x="30328" y="90221"/>
                    <a:pt x="51495" y="125146"/>
                  </a:cubicBezTo>
                  <a:cubicBezTo>
                    <a:pt x="72662" y="160071"/>
                    <a:pt x="135897" y="209548"/>
                    <a:pt x="132457" y="210871"/>
                  </a:cubicBezTo>
                  <a:cubicBezTo>
                    <a:pt x="129017" y="212194"/>
                    <a:pt x="52288" y="157690"/>
                    <a:pt x="30857" y="133084"/>
                  </a:cubicBezTo>
                  <a:cubicBezTo>
                    <a:pt x="9426" y="108478"/>
                    <a:pt x="8368" y="82549"/>
                    <a:pt x="3870" y="63234"/>
                  </a:cubicBezTo>
                  <a:cubicBezTo>
                    <a:pt x="-628" y="43919"/>
                    <a:pt x="-2480" y="-8998"/>
                    <a:pt x="5457" y="13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C9174C8E-48E5-48DC-BC53-C76F0AE305DB}"/>
                </a:ext>
              </a:extLst>
            </p:cNvPr>
            <p:cNvSpPr/>
            <p:nvPr/>
          </p:nvSpPr>
          <p:spPr>
            <a:xfrm>
              <a:off x="2446033" y="5940441"/>
              <a:ext cx="606828" cy="225885"/>
            </a:xfrm>
            <a:custGeom>
              <a:avLst/>
              <a:gdLst>
                <a:gd name="connsiteX0" fmla="*/ 14592 w 606828"/>
                <a:gd name="connsiteY0" fmla="*/ 11097 h 225885"/>
                <a:gd name="connsiteX1" fmla="*/ 179692 w 606828"/>
                <a:gd name="connsiteY1" fmla="*/ 39672 h 225885"/>
                <a:gd name="connsiteX2" fmla="*/ 568630 w 606828"/>
                <a:gd name="connsiteY2" fmla="*/ 214297 h 225885"/>
                <a:gd name="connsiteX3" fmla="*/ 532117 w 606828"/>
                <a:gd name="connsiteY3" fmla="*/ 187309 h 225885"/>
                <a:gd name="connsiteX4" fmla="*/ 14592 w 606828"/>
                <a:gd name="connsiteY4" fmla="*/ 11097 h 22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828" h="225885">
                  <a:moveTo>
                    <a:pt x="14592" y="11097"/>
                  </a:moveTo>
                  <a:cubicBezTo>
                    <a:pt x="-44146" y="-13509"/>
                    <a:pt x="87353" y="5805"/>
                    <a:pt x="179692" y="39672"/>
                  </a:cubicBezTo>
                  <a:cubicBezTo>
                    <a:pt x="272031" y="73539"/>
                    <a:pt x="509893" y="189691"/>
                    <a:pt x="568630" y="214297"/>
                  </a:cubicBezTo>
                  <a:cubicBezTo>
                    <a:pt x="627368" y="238903"/>
                    <a:pt x="620752" y="221705"/>
                    <a:pt x="532117" y="187309"/>
                  </a:cubicBezTo>
                  <a:cubicBezTo>
                    <a:pt x="443482" y="152913"/>
                    <a:pt x="73330" y="35703"/>
                    <a:pt x="14592" y="110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: 図形 1310">
              <a:extLst>
                <a:ext uri="{FF2B5EF4-FFF2-40B4-BE49-F238E27FC236}">
                  <a16:creationId xmlns:a16="http://schemas.microsoft.com/office/drawing/2014/main" id="{C50C4938-E6AD-40AE-A538-9D019B7B0938}"/>
                </a:ext>
              </a:extLst>
            </p:cNvPr>
            <p:cNvSpPr/>
            <p:nvPr/>
          </p:nvSpPr>
          <p:spPr>
            <a:xfrm>
              <a:off x="2563694" y="5935326"/>
              <a:ext cx="480165" cy="208375"/>
            </a:xfrm>
            <a:custGeom>
              <a:avLst/>
              <a:gdLst>
                <a:gd name="connsiteX0" fmla="*/ 119 w 480165"/>
                <a:gd name="connsiteY0" fmla="*/ 337 h 208375"/>
                <a:gd name="connsiteX1" fmla="*/ 258881 w 480165"/>
                <a:gd name="connsiteY1" fmla="*/ 73362 h 208375"/>
                <a:gd name="connsiteX2" fmla="*/ 336669 w 480165"/>
                <a:gd name="connsiteY2" fmla="*/ 119399 h 208375"/>
                <a:gd name="connsiteX3" fmla="*/ 425569 w 480165"/>
                <a:gd name="connsiteY3" fmla="*/ 184487 h 208375"/>
                <a:gd name="connsiteX4" fmla="*/ 477956 w 480165"/>
                <a:gd name="connsiteY4" fmla="*/ 206712 h 208375"/>
                <a:gd name="connsiteX5" fmla="*/ 352544 w 480165"/>
                <a:gd name="connsiteY5" fmla="*/ 144799 h 208375"/>
                <a:gd name="connsiteX6" fmla="*/ 293806 w 480165"/>
                <a:gd name="connsiteY6" fmla="*/ 105112 h 208375"/>
                <a:gd name="connsiteX7" fmla="*/ 119 w 480165"/>
                <a:gd name="connsiteY7" fmla="*/ 337 h 2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165" h="208375">
                  <a:moveTo>
                    <a:pt x="119" y="337"/>
                  </a:moveTo>
                  <a:cubicBezTo>
                    <a:pt x="-5702" y="-4955"/>
                    <a:pt x="202789" y="53518"/>
                    <a:pt x="258881" y="73362"/>
                  </a:cubicBezTo>
                  <a:cubicBezTo>
                    <a:pt x="314973" y="93206"/>
                    <a:pt x="308888" y="100878"/>
                    <a:pt x="336669" y="119399"/>
                  </a:cubicBezTo>
                  <a:cubicBezTo>
                    <a:pt x="364450" y="137920"/>
                    <a:pt x="402021" y="169935"/>
                    <a:pt x="425569" y="184487"/>
                  </a:cubicBezTo>
                  <a:cubicBezTo>
                    <a:pt x="449117" y="199039"/>
                    <a:pt x="490127" y="213327"/>
                    <a:pt x="477956" y="206712"/>
                  </a:cubicBezTo>
                  <a:cubicBezTo>
                    <a:pt x="465785" y="200097"/>
                    <a:pt x="383236" y="161732"/>
                    <a:pt x="352544" y="144799"/>
                  </a:cubicBezTo>
                  <a:cubicBezTo>
                    <a:pt x="321852" y="127866"/>
                    <a:pt x="354396" y="129454"/>
                    <a:pt x="293806" y="105112"/>
                  </a:cubicBezTo>
                  <a:cubicBezTo>
                    <a:pt x="233216" y="80770"/>
                    <a:pt x="5940" y="5629"/>
                    <a:pt x="119" y="3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4762E195-92A7-4C64-A785-F7E0B14E0241}"/>
                </a:ext>
              </a:extLst>
            </p:cNvPr>
            <p:cNvSpPr/>
            <p:nvPr/>
          </p:nvSpPr>
          <p:spPr>
            <a:xfrm>
              <a:off x="2986257" y="6168965"/>
              <a:ext cx="53878" cy="125249"/>
            </a:xfrm>
            <a:custGeom>
              <a:avLst/>
              <a:gdLst>
                <a:gd name="connsiteX0" fmla="*/ 53806 w 53878"/>
                <a:gd name="connsiteY0" fmla="*/ 60 h 125249"/>
                <a:gd name="connsiteX1" fmla="*/ 12531 w 53878"/>
                <a:gd name="connsiteY1" fmla="*/ 117535 h 125249"/>
                <a:gd name="connsiteX2" fmla="*/ 1418 w 53878"/>
                <a:gd name="connsiteY2" fmla="*/ 101660 h 125249"/>
                <a:gd name="connsiteX3" fmla="*/ 53806 w 53878"/>
                <a:gd name="connsiteY3" fmla="*/ 60 h 12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78" h="125249">
                  <a:moveTo>
                    <a:pt x="53806" y="60"/>
                  </a:moveTo>
                  <a:cubicBezTo>
                    <a:pt x="55658" y="2706"/>
                    <a:pt x="21262" y="100602"/>
                    <a:pt x="12531" y="117535"/>
                  </a:cubicBezTo>
                  <a:cubicBezTo>
                    <a:pt x="3800" y="134468"/>
                    <a:pt x="-3080" y="120974"/>
                    <a:pt x="1418" y="101660"/>
                  </a:cubicBezTo>
                  <a:cubicBezTo>
                    <a:pt x="5916" y="82346"/>
                    <a:pt x="51954" y="-2586"/>
                    <a:pt x="53806" y="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026F7452-7906-4CDA-88C6-E3913B9F14CB}"/>
                </a:ext>
              </a:extLst>
            </p:cNvPr>
            <p:cNvSpPr/>
            <p:nvPr/>
          </p:nvSpPr>
          <p:spPr>
            <a:xfrm>
              <a:off x="2907876" y="6151926"/>
              <a:ext cx="133847" cy="126820"/>
            </a:xfrm>
            <a:custGeom>
              <a:avLst/>
              <a:gdLst>
                <a:gd name="connsiteX0" fmla="*/ 424 w 133847"/>
                <a:gd name="connsiteY0" fmla="*/ 126637 h 126820"/>
                <a:gd name="connsiteX1" fmla="*/ 59162 w 133847"/>
                <a:gd name="connsiteY1" fmla="*/ 32974 h 126820"/>
                <a:gd name="connsiteX2" fmla="*/ 82974 w 133847"/>
                <a:gd name="connsiteY2" fmla="*/ 13924 h 126820"/>
                <a:gd name="connsiteX3" fmla="*/ 133774 w 133847"/>
                <a:gd name="connsiteY3" fmla="*/ 13924 h 126820"/>
                <a:gd name="connsiteX4" fmla="*/ 92499 w 133847"/>
                <a:gd name="connsiteY4" fmla="*/ 5987 h 126820"/>
                <a:gd name="connsiteX5" fmla="*/ 424 w 133847"/>
                <a:gd name="connsiteY5" fmla="*/ 126637 h 1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47" h="126820">
                  <a:moveTo>
                    <a:pt x="424" y="126637"/>
                  </a:moveTo>
                  <a:cubicBezTo>
                    <a:pt x="-5132" y="131135"/>
                    <a:pt x="45404" y="51759"/>
                    <a:pt x="59162" y="32974"/>
                  </a:cubicBezTo>
                  <a:cubicBezTo>
                    <a:pt x="72920" y="14189"/>
                    <a:pt x="70539" y="17099"/>
                    <a:pt x="82974" y="13924"/>
                  </a:cubicBezTo>
                  <a:cubicBezTo>
                    <a:pt x="95409" y="10749"/>
                    <a:pt x="132187" y="15247"/>
                    <a:pt x="133774" y="13924"/>
                  </a:cubicBezTo>
                  <a:cubicBezTo>
                    <a:pt x="135361" y="12601"/>
                    <a:pt x="111020" y="-10682"/>
                    <a:pt x="92499" y="5987"/>
                  </a:cubicBezTo>
                  <a:cubicBezTo>
                    <a:pt x="73978" y="22656"/>
                    <a:pt x="5980" y="122139"/>
                    <a:pt x="424" y="1266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8EB42A7F-6A45-436E-9C23-F64F237673FF}"/>
                </a:ext>
              </a:extLst>
            </p:cNvPr>
            <p:cNvSpPr/>
            <p:nvPr/>
          </p:nvSpPr>
          <p:spPr>
            <a:xfrm>
              <a:off x="2378846" y="6062723"/>
              <a:ext cx="392105" cy="170416"/>
            </a:xfrm>
            <a:custGeom>
              <a:avLst/>
              <a:gdLst>
                <a:gd name="connsiteX0" fmla="*/ 817 w 392105"/>
                <a:gd name="connsiteY0" fmla="*/ 1527 h 170416"/>
                <a:gd name="connsiteX1" fmla="*/ 378642 w 392105"/>
                <a:gd name="connsiteY1" fmla="*/ 168215 h 170416"/>
                <a:gd name="connsiteX2" fmla="*/ 280217 w 392105"/>
                <a:gd name="connsiteY2" fmla="*/ 90427 h 170416"/>
                <a:gd name="connsiteX3" fmla="*/ 817 w 392105"/>
                <a:gd name="connsiteY3" fmla="*/ 1527 h 1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105" h="170416">
                  <a:moveTo>
                    <a:pt x="817" y="1527"/>
                  </a:moveTo>
                  <a:cubicBezTo>
                    <a:pt x="17221" y="14492"/>
                    <a:pt x="332075" y="153398"/>
                    <a:pt x="378642" y="168215"/>
                  </a:cubicBezTo>
                  <a:cubicBezTo>
                    <a:pt x="425209" y="183032"/>
                    <a:pt x="340807" y="119267"/>
                    <a:pt x="280217" y="90427"/>
                  </a:cubicBezTo>
                  <a:cubicBezTo>
                    <a:pt x="219627" y="61587"/>
                    <a:pt x="-15587" y="-11438"/>
                    <a:pt x="817" y="15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: 図形 1314">
              <a:extLst>
                <a:ext uri="{FF2B5EF4-FFF2-40B4-BE49-F238E27FC236}">
                  <a16:creationId xmlns:a16="http://schemas.microsoft.com/office/drawing/2014/main" id="{FD5551EA-D5A9-4312-A4D1-883881BC9F4E}"/>
                </a:ext>
              </a:extLst>
            </p:cNvPr>
            <p:cNvSpPr/>
            <p:nvPr/>
          </p:nvSpPr>
          <p:spPr>
            <a:xfrm>
              <a:off x="2749548" y="6139887"/>
              <a:ext cx="172147" cy="110148"/>
            </a:xfrm>
            <a:custGeom>
              <a:avLst/>
              <a:gdLst>
                <a:gd name="connsiteX0" fmla="*/ 2 w 172147"/>
                <a:gd name="connsiteY0" fmla="*/ 83113 h 110148"/>
                <a:gd name="connsiteX1" fmla="*/ 107952 w 172147"/>
                <a:gd name="connsiteY1" fmla="*/ 33901 h 110148"/>
                <a:gd name="connsiteX2" fmla="*/ 153990 w 172147"/>
                <a:gd name="connsiteY2" fmla="*/ 48188 h 110148"/>
                <a:gd name="connsiteX3" fmla="*/ 168277 w 172147"/>
                <a:gd name="connsiteY3" fmla="*/ 110101 h 110148"/>
                <a:gd name="connsiteX4" fmla="*/ 171452 w 172147"/>
                <a:gd name="connsiteY4" fmla="*/ 57713 h 110148"/>
                <a:gd name="connsiteX5" fmla="*/ 157165 w 172147"/>
                <a:gd name="connsiteY5" fmla="*/ 16438 h 110148"/>
                <a:gd name="connsiteX6" fmla="*/ 111127 w 172147"/>
                <a:gd name="connsiteY6" fmla="*/ 2151 h 110148"/>
                <a:gd name="connsiteX7" fmla="*/ 2 w 172147"/>
                <a:gd name="connsiteY7" fmla="*/ 83113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147" h="110148">
                  <a:moveTo>
                    <a:pt x="2" y="83113"/>
                  </a:moveTo>
                  <a:cubicBezTo>
                    <a:pt x="-527" y="88405"/>
                    <a:pt x="82287" y="39722"/>
                    <a:pt x="107952" y="33901"/>
                  </a:cubicBezTo>
                  <a:cubicBezTo>
                    <a:pt x="133617" y="28080"/>
                    <a:pt x="143936" y="35488"/>
                    <a:pt x="153990" y="48188"/>
                  </a:cubicBezTo>
                  <a:cubicBezTo>
                    <a:pt x="164044" y="60888"/>
                    <a:pt x="165367" y="108514"/>
                    <a:pt x="168277" y="110101"/>
                  </a:cubicBezTo>
                  <a:cubicBezTo>
                    <a:pt x="171187" y="111688"/>
                    <a:pt x="173304" y="73323"/>
                    <a:pt x="171452" y="57713"/>
                  </a:cubicBezTo>
                  <a:cubicBezTo>
                    <a:pt x="169600" y="42103"/>
                    <a:pt x="167219" y="25698"/>
                    <a:pt x="157165" y="16438"/>
                  </a:cubicBezTo>
                  <a:cubicBezTo>
                    <a:pt x="147111" y="7178"/>
                    <a:pt x="134146" y="-4993"/>
                    <a:pt x="111127" y="2151"/>
                  </a:cubicBezTo>
                  <a:cubicBezTo>
                    <a:pt x="88108" y="9295"/>
                    <a:pt x="531" y="77821"/>
                    <a:pt x="2" y="831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: 図形 1315">
              <a:extLst>
                <a:ext uri="{FF2B5EF4-FFF2-40B4-BE49-F238E27FC236}">
                  <a16:creationId xmlns:a16="http://schemas.microsoft.com/office/drawing/2014/main" id="{F203CC40-72B2-4BBE-BD48-584343CA53D3}"/>
                </a:ext>
              </a:extLst>
            </p:cNvPr>
            <p:cNvSpPr/>
            <p:nvPr/>
          </p:nvSpPr>
          <p:spPr>
            <a:xfrm>
              <a:off x="1815507" y="6561131"/>
              <a:ext cx="529254" cy="119116"/>
            </a:xfrm>
            <a:custGeom>
              <a:avLst/>
              <a:gdLst>
                <a:gd name="connsiteX0" fmla="*/ 593 w 529254"/>
                <a:gd name="connsiteY0" fmla="*/ 7 h 119116"/>
                <a:gd name="connsiteX1" fmla="*/ 162518 w 529254"/>
                <a:gd name="connsiteY1" fmla="*/ 66682 h 119116"/>
                <a:gd name="connsiteX2" fmla="*/ 213318 w 529254"/>
                <a:gd name="connsiteY2" fmla="*/ 41282 h 119116"/>
                <a:gd name="connsiteX3" fmla="*/ 335556 w 529254"/>
                <a:gd name="connsiteY3" fmla="*/ 90494 h 119116"/>
                <a:gd name="connsiteX4" fmla="*/ 529231 w 529254"/>
                <a:gd name="connsiteY4" fmla="*/ 119069 h 119116"/>
                <a:gd name="connsiteX5" fmla="*/ 322856 w 529254"/>
                <a:gd name="connsiteY5" fmla="*/ 84144 h 119116"/>
                <a:gd name="connsiteX6" fmla="*/ 221256 w 529254"/>
                <a:gd name="connsiteY6" fmla="*/ 63507 h 119116"/>
                <a:gd name="connsiteX7" fmla="*/ 111718 w 529254"/>
                <a:gd name="connsiteY7" fmla="*/ 71444 h 119116"/>
                <a:gd name="connsiteX8" fmla="*/ 593 w 529254"/>
                <a:gd name="connsiteY8" fmla="*/ 7 h 1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254" h="119116">
                  <a:moveTo>
                    <a:pt x="593" y="7"/>
                  </a:moveTo>
                  <a:cubicBezTo>
                    <a:pt x="9060" y="-787"/>
                    <a:pt x="127064" y="59803"/>
                    <a:pt x="162518" y="66682"/>
                  </a:cubicBezTo>
                  <a:cubicBezTo>
                    <a:pt x="197972" y="73561"/>
                    <a:pt x="184478" y="37313"/>
                    <a:pt x="213318" y="41282"/>
                  </a:cubicBezTo>
                  <a:cubicBezTo>
                    <a:pt x="242158" y="45251"/>
                    <a:pt x="282904" y="77529"/>
                    <a:pt x="335556" y="90494"/>
                  </a:cubicBezTo>
                  <a:cubicBezTo>
                    <a:pt x="388208" y="103459"/>
                    <a:pt x="531348" y="120127"/>
                    <a:pt x="529231" y="119069"/>
                  </a:cubicBezTo>
                  <a:cubicBezTo>
                    <a:pt x="527114" y="118011"/>
                    <a:pt x="374185" y="93404"/>
                    <a:pt x="322856" y="84144"/>
                  </a:cubicBezTo>
                  <a:cubicBezTo>
                    <a:pt x="271527" y="74884"/>
                    <a:pt x="256446" y="65624"/>
                    <a:pt x="221256" y="63507"/>
                  </a:cubicBezTo>
                  <a:cubicBezTo>
                    <a:pt x="186066" y="61390"/>
                    <a:pt x="146908" y="78323"/>
                    <a:pt x="111718" y="71444"/>
                  </a:cubicBezTo>
                  <a:cubicBezTo>
                    <a:pt x="76528" y="64565"/>
                    <a:pt x="-7874" y="801"/>
                    <a:pt x="593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: 図形 1316">
              <a:extLst>
                <a:ext uri="{FF2B5EF4-FFF2-40B4-BE49-F238E27FC236}">
                  <a16:creationId xmlns:a16="http://schemas.microsoft.com/office/drawing/2014/main" id="{D2EA78AD-50D2-43EE-A9C6-EA448697E44D}"/>
                </a:ext>
              </a:extLst>
            </p:cNvPr>
            <p:cNvSpPr/>
            <p:nvPr/>
          </p:nvSpPr>
          <p:spPr>
            <a:xfrm>
              <a:off x="1871390" y="6480861"/>
              <a:ext cx="506306" cy="182185"/>
            </a:xfrm>
            <a:custGeom>
              <a:avLst/>
              <a:gdLst>
                <a:gd name="connsiteX0" fmla="*/ 503510 w 506306"/>
                <a:gd name="connsiteY0" fmla="*/ 181877 h 182185"/>
                <a:gd name="connsiteX1" fmla="*/ 366985 w 506306"/>
                <a:gd name="connsiteY1" fmla="*/ 139014 h 182185"/>
                <a:gd name="connsiteX2" fmla="*/ 265385 w 506306"/>
                <a:gd name="connsiteY2" fmla="*/ 113614 h 182185"/>
                <a:gd name="connsiteX3" fmla="*/ 189185 w 506306"/>
                <a:gd name="connsiteY3" fmla="*/ 70752 h 182185"/>
                <a:gd name="connsiteX4" fmla="*/ 92348 w 506306"/>
                <a:gd name="connsiteY4" fmla="*/ 7252 h 182185"/>
                <a:gd name="connsiteX5" fmla="*/ 273 w 506306"/>
                <a:gd name="connsiteY5" fmla="*/ 5664 h 182185"/>
                <a:gd name="connsiteX6" fmla="*/ 122510 w 506306"/>
                <a:gd name="connsiteY6" fmla="*/ 45352 h 182185"/>
                <a:gd name="connsiteX7" fmla="*/ 232048 w 506306"/>
                <a:gd name="connsiteY7" fmla="*/ 115202 h 182185"/>
                <a:gd name="connsiteX8" fmla="*/ 503510 w 506306"/>
                <a:gd name="connsiteY8" fmla="*/ 181877 h 18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306" h="182185">
                  <a:moveTo>
                    <a:pt x="503510" y="181877"/>
                  </a:moveTo>
                  <a:cubicBezTo>
                    <a:pt x="525999" y="185846"/>
                    <a:pt x="406673" y="150391"/>
                    <a:pt x="366985" y="139014"/>
                  </a:cubicBezTo>
                  <a:cubicBezTo>
                    <a:pt x="327297" y="127637"/>
                    <a:pt x="295018" y="124991"/>
                    <a:pt x="265385" y="113614"/>
                  </a:cubicBezTo>
                  <a:cubicBezTo>
                    <a:pt x="235752" y="102237"/>
                    <a:pt x="218024" y="88479"/>
                    <a:pt x="189185" y="70752"/>
                  </a:cubicBezTo>
                  <a:cubicBezTo>
                    <a:pt x="160346" y="53025"/>
                    <a:pt x="123833" y="18100"/>
                    <a:pt x="92348" y="7252"/>
                  </a:cubicBezTo>
                  <a:cubicBezTo>
                    <a:pt x="60863" y="-3596"/>
                    <a:pt x="-4754" y="-686"/>
                    <a:pt x="273" y="5664"/>
                  </a:cubicBezTo>
                  <a:cubicBezTo>
                    <a:pt x="5300" y="12014"/>
                    <a:pt x="83881" y="27096"/>
                    <a:pt x="122510" y="45352"/>
                  </a:cubicBezTo>
                  <a:cubicBezTo>
                    <a:pt x="161139" y="63608"/>
                    <a:pt x="171987" y="92712"/>
                    <a:pt x="232048" y="115202"/>
                  </a:cubicBezTo>
                  <a:cubicBezTo>
                    <a:pt x="292108" y="137691"/>
                    <a:pt x="481021" y="177908"/>
                    <a:pt x="503510" y="1818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C3B332BF-7C52-45CF-8971-532B6AD77B44}"/>
                </a:ext>
              </a:extLst>
            </p:cNvPr>
            <p:cNvSpPr/>
            <p:nvPr/>
          </p:nvSpPr>
          <p:spPr>
            <a:xfrm>
              <a:off x="1871590" y="6521412"/>
              <a:ext cx="163885" cy="69924"/>
            </a:xfrm>
            <a:custGeom>
              <a:avLst/>
              <a:gdLst>
                <a:gd name="connsiteX0" fmla="*/ 73 w 163885"/>
                <a:gd name="connsiteY0" fmla="*/ 38 h 69924"/>
                <a:gd name="connsiteX1" fmla="*/ 120723 w 163885"/>
                <a:gd name="connsiteY1" fmla="*/ 31788 h 69924"/>
                <a:gd name="connsiteX2" fmla="*/ 163585 w 163885"/>
                <a:gd name="connsiteY2" fmla="*/ 69888 h 69924"/>
                <a:gd name="connsiteX3" fmla="*/ 103260 w 163885"/>
                <a:gd name="connsiteY3" fmla="*/ 38138 h 69924"/>
                <a:gd name="connsiteX4" fmla="*/ 73 w 163885"/>
                <a:gd name="connsiteY4" fmla="*/ 38 h 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85" h="69924">
                  <a:moveTo>
                    <a:pt x="73" y="38"/>
                  </a:moveTo>
                  <a:cubicBezTo>
                    <a:pt x="2983" y="-1020"/>
                    <a:pt x="93471" y="20146"/>
                    <a:pt x="120723" y="31788"/>
                  </a:cubicBezTo>
                  <a:cubicBezTo>
                    <a:pt x="147975" y="43430"/>
                    <a:pt x="166495" y="68830"/>
                    <a:pt x="163585" y="69888"/>
                  </a:cubicBezTo>
                  <a:cubicBezTo>
                    <a:pt x="160675" y="70946"/>
                    <a:pt x="125220" y="48457"/>
                    <a:pt x="103260" y="38138"/>
                  </a:cubicBezTo>
                  <a:cubicBezTo>
                    <a:pt x="81300" y="27819"/>
                    <a:pt x="-2837" y="1096"/>
                    <a:pt x="73" y="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2E9CE6C9-FEB1-4E37-863B-03116BC8CDC6}"/>
                </a:ext>
              </a:extLst>
            </p:cNvPr>
            <p:cNvSpPr/>
            <p:nvPr/>
          </p:nvSpPr>
          <p:spPr>
            <a:xfrm>
              <a:off x="1864797" y="6542478"/>
              <a:ext cx="141805" cy="69580"/>
            </a:xfrm>
            <a:custGeom>
              <a:avLst/>
              <a:gdLst>
                <a:gd name="connsiteX0" fmla="*/ 141803 w 141805"/>
                <a:gd name="connsiteY0" fmla="*/ 69460 h 69580"/>
                <a:gd name="connsiteX1" fmla="*/ 16391 w 141805"/>
                <a:gd name="connsiteY1" fmla="*/ 2785 h 69580"/>
                <a:gd name="connsiteX2" fmla="*/ 13216 w 141805"/>
                <a:gd name="connsiteY2" fmla="*/ 18660 h 69580"/>
                <a:gd name="connsiteX3" fmla="*/ 141803 w 141805"/>
                <a:gd name="connsiteY3" fmla="*/ 69460 h 6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805" h="69580">
                  <a:moveTo>
                    <a:pt x="141803" y="69460"/>
                  </a:moveTo>
                  <a:cubicBezTo>
                    <a:pt x="142332" y="66814"/>
                    <a:pt x="37822" y="11252"/>
                    <a:pt x="16391" y="2785"/>
                  </a:cubicBezTo>
                  <a:cubicBezTo>
                    <a:pt x="-5040" y="-5682"/>
                    <a:pt x="-4776" y="6754"/>
                    <a:pt x="13216" y="18660"/>
                  </a:cubicBezTo>
                  <a:cubicBezTo>
                    <a:pt x="31208" y="30566"/>
                    <a:pt x="141274" y="72106"/>
                    <a:pt x="141803" y="694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7D3586AB-696E-4DBE-97BB-F764EE0955E7}"/>
                </a:ext>
              </a:extLst>
            </p:cNvPr>
            <p:cNvSpPr/>
            <p:nvPr/>
          </p:nvSpPr>
          <p:spPr>
            <a:xfrm>
              <a:off x="1796983" y="6500811"/>
              <a:ext cx="136980" cy="86834"/>
            </a:xfrm>
            <a:custGeom>
              <a:avLst/>
              <a:gdLst>
                <a:gd name="connsiteX0" fmla="*/ 136592 w 136980"/>
                <a:gd name="connsiteY0" fmla="*/ 2 h 86834"/>
                <a:gd name="connsiteX1" fmla="*/ 1655 w 136980"/>
                <a:gd name="connsiteY1" fmla="*/ 85727 h 86834"/>
                <a:gd name="connsiteX2" fmla="*/ 60392 w 136980"/>
                <a:gd name="connsiteY2" fmla="*/ 50802 h 86834"/>
                <a:gd name="connsiteX3" fmla="*/ 44517 w 136980"/>
                <a:gd name="connsiteY3" fmla="*/ 82552 h 86834"/>
                <a:gd name="connsiteX4" fmla="*/ 136592 w 136980"/>
                <a:gd name="connsiteY4" fmla="*/ 2 h 8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80" h="86834">
                  <a:moveTo>
                    <a:pt x="136592" y="2"/>
                  </a:moveTo>
                  <a:cubicBezTo>
                    <a:pt x="129448" y="531"/>
                    <a:pt x="14355" y="77260"/>
                    <a:pt x="1655" y="85727"/>
                  </a:cubicBezTo>
                  <a:cubicBezTo>
                    <a:pt x="-11045" y="94194"/>
                    <a:pt x="53248" y="51331"/>
                    <a:pt x="60392" y="50802"/>
                  </a:cubicBezTo>
                  <a:cubicBezTo>
                    <a:pt x="67536" y="50273"/>
                    <a:pt x="38961" y="90490"/>
                    <a:pt x="44517" y="82552"/>
                  </a:cubicBezTo>
                  <a:cubicBezTo>
                    <a:pt x="50073" y="74615"/>
                    <a:pt x="143736" y="-527"/>
                    <a:pt x="136592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C3498224-B041-4775-A07F-74B0C46C4298}"/>
                </a:ext>
              </a:extLst>
            </p:cNvPr>
            <p:cNvSpPr/>
            <p:nvPr/>
          </p:nvSpPr>
          <p:spPr>
            <a:xfrm>
              <a:off x="1395413" y="6413500"/>
              <a:ext cx="527260" cy="102703"/>
            </a:xfrm>
            <a:custGeom>
              <a:avLst/>
              <a:gdLst>
                <a:gd name="connsiteX0" fmla="*/ 0 w 527260"/>
                <a:gd name="connsiteY0" fmla="*/ 0 h 102703"/>
                <a:gd name="connsiteX1" fmla="*/ 479425 w 527260"/>
                <a:gd name="connsiteY1" fmla="*/ 96838 h 102703"/>
                <a:gd name="connsiteX2" fmla="*/ 504825 w 527260"/>
                <a:gd name="connsiteY2" fmla="*/ 87313 h 102703"/>
                <a:gd name="connsiteX3" fmla="*/ 431800 w 527260"/>
                <a:gd name="connsiteY3" fmla="*/ 49213 h 102703"/>
                <a:gd name="connsiteX4" fmla="*/ 255587 w 527260"/>
                <a:gd name="connsiteY4" fmla="*/ 20638 h 102703"/>
                <a:gd name="connsiteX5" fmla="*/ 0 w 527260"/>
                <a:gd name="connsiteY5" fmla="*/ 0 h 10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60" h="102703">
                  <a:moveTo>
                    <a:pt x="0" y="0"/>
                  </a:moveTo>
                  <a:lnTo>
                    <a:pt x="479425" y="96838"/>
                  </a:lnTo>
                  <a:cubicBezTo>
                    <a:pt x="563562" y="111390"/>
                    <a:pt x="512762" y="95250"/>
                    <a:pt x="504825" y="87313"/>
                  </a:cubicBezTo>
                  <a:cubicBezTo>
                    <a:pt x="496888" y="79376"/>
                    <a:pt x="473340" y="60326"/>
                    <a:pt x="431800" y="49213"/>
                  </a:cubicBezTo>
                  <a:cubicBezTo>
                    <a:pt x="390260" y="38101"/>
                    <a:pt x="255587" y="20638"/>
                    <a:pt x="255587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22E7A33C-0F78-4CEB-AD46-EDF16DC36A66}"/>
                </a:ext>
              </a:extLst>
            </p:cNvPr>
            <p:cNvSpPr/>
            <p:nvPr/>
          </p:nvSpPr>
          <p:spPr>
            <a:xfrm>
              <a:off x="1303154" y="6457769"/>
              <a:ext cx="577693" cy="88002"/>
            </a:xfrm>
            <a:custGeom>
              <a:avLst/>
              <a:gdLst>
                <a:gd name="connsiteX0" fmla="*/ 3359 w 577693"/>
                <a:gd name="connsiteY0" fmla="*/ 181 h 88002"/>
                <a:gd name="connsiteX1" fmla="*/ 70034 w 577693"/>
                <a:gd name="connsiteY1" fmla="*/ 11294 h 88002"/>
                <a:gd name="connsiteX2" fmla="*/ 524059 w 577693"/>
                <a:gd name="connsiteY2" fmla="*/ 87494 h 88002"/>
                <a:gd name="connsiteX3" fmla="*/ 570096 w 577693"/>
                <a:gd name="connsiteY3" fmla="*/ 46219 h 88002"/>
                <a:gd name="connsiteX4" fmla="*/ 535171 w 577693"/>
                <a:gd name="connsiteY4" fmla="*/ 81144 h 88002"/>
                <a:gd name="connsiteX5" fmla="*/ 463734 w 577693"/>
                <a:gd name="connsiteY5" fmla="*/ 77969 h 88002"/>
                <a:gd name="connsiteX6" fmla="*/ 198621 w 577693"/>
                <a:gd name="connsiteY6" fmla="*/ 22406 h 88002"/>
                <a:gd name="connsiteX7" fmla="*/ 3359 w 577693"/>
                <a:gd name="connsiteY7" fmla="*/ 181 h 8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693" h="88002">
                  <a:moveTo>
                    <a:pt x="3359" y="181"/>
                  </a:moveTo>
                  <a:cubicBezTo>
                    <a:pt x="-18072" y="-1671"/>
                    <a:pt x="70034" y="11294"/>
                    <a:pt x="70034" y="11294"/>
                  </a:cubicBezTo>
                  <a:cubicBezTo>
                    <a:pt x="156817" y="25846"/>
                    <a:pt x="440715" y="81673"/>
                    <a:pt x="524059" y="87494"/>
                  </a:cubicBezTo>
                  <a:cubicBezTo>
                    <a:pt x="607403" y="93315"/>
                    <a:pt x="568244" y="47277"/>
                    <a:pt x="570096" y="46219"/>
                  </a:cubicBezTo>
                  <a:cubicBezTo>
                    <a:pt x="571948" y="45161"/>
                    <a:pt x="552898" y="75852"/>
                    <a:pt x="535171" y="81144"/>
                  </a:cubicBezTo>
                  <a:cubicBezTo>
                    <a:pt x="517444" y="86436"/>
                    <a:pt x="519826" y="87759"/>
                    <a:pt x="463734" y="77969"/>
                  </a:cubicBezTo>
                  <a:cubicBezTo>
                    <a:pt x="407642" y="68179"/>
                    <a:pt x="272175" y="36958"/>
                    <a:pt x="198621" y="22406"/>
                  </a:cubicBezTo>
                  <a:cubicBezTo>
                    <a:pt x="125067" y="7854"/>
                    <a:pt x="24790" y="2033"/>
                    <a:pt x="3359" y="1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6D01626A-667D-4B47-A105-B2F50FBF91CD}"/>
                </a:ext>
              </a:extLst>
            </p:cNvPr>
            <p:cNvSpPr/>
            <p:nvPr/>
          </p:nvSpPr>
          <p:spPr>
            <a:xfrm>
              <a:off x="1777797" y="6563536"/>
              <a:ext cx="219037" cy="173293"/>
            </a:xfrm>
            <a:custGeom>
              <a:avLst/>
              <a:gdLst>
                <a:gd name="connsiteX0" fmla="*/ 217691 w 219037"/>
                <a:gd name="connsiteY0" fmla="*/ 59514 h 173293"/>
                <a:gd name="connsiteX1" fmla="*/ 125616 w 219037"/>
                <a:gd name="connsiteY1" fmla="*/ 169052 h 173293"/>
                <a:gd name="connsiteX2" fmla="*/ 20841 w 219037"/>
                <a:gd name="connsiteY2" fmla="*/ 150002 h 173293"/>
                <a:gd name="connsiteX3" fmla="*/ 203 w 219037"/>
                <a:gd name="connsiteY3" fmla="*/ 142064 h 173293"/>
                <a:gd name="connsiteX4" fmla="*/ 25603 w 219037"/>
                <a:gd name="connsiteY4" fmla="*/ 113489 h 173293"/>
                <a:gd name="connsiteX5" fmla="*/ 60528 w 219037"/>
                <a:gd name="connsiteY5" fmla="*/ 56339 h 173293"/>
                <a:gd name="connsiteX6" fmla="*/ 79578 w 219037"/>
                <a:gd name="connsiteY6" fmla="*/ 777 h 173293"/>
                <a:gd name="connsiteX7" fmla="*/ 51003 w 219037"/>
                <a:gd name="connsiteY7" fmla="*/ 99202 h 173293"/>
                <a:gd name="connsiteX8" fmla="*/ 51003 w 219037"/>
                <a:gd name="connsiteY8" fmla="*/ 142064 h 173293"/>
                <a:gd name="connsiteX9" fmla="*/ 141491 w 219037"/>
                <a:gd name="connsiteY9" fmla="*/ 134127 h 173293"/>
                <a:gd name="connsiteX10" fmla="*/ 176416 w 219037"/>
                <a:gd name="connsiteY10" fmla="*/ 89677 h 173293"/>
                <a:gd name="connsiteX11" fmla="*/ 217691 w 219037"/>
                <a:gd name="connsiteY11" fmla="*/ 59514 h 17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037" h="173293">
                  <a:moveTo>
                    <a:pt x="217691" y="59514"/>
                  </a:moveTo>
                  <a:cubicBezTo>
                    <a:pt x="209224" y="72743"/>
                    <a:pt x="158424" y="153971"/>
                    <a:pt x="125616" y="169052"/>
                  </a:cubicBezTo>
                  <a:cubicBezTo>
                    <a:pt x="92808" y="184133"/>
                    <a:pt x="41743" y="154500"/>
                    <a:pt x="20841" y="150002"/>
                  </a:cubicBezTo>
                  <a:cubicBezTo>
                    <a:pt x="-61" y="145504"/>
                    <a:pt x="-591" y="148150"/>
                    <a:pt x="203" y="142064"/>
                  </a:cubicBezTo>
                  <a:cubicBezTo>
                    <a:pt x="997" y="135979"/>
                    <a:pt x="15549" y="127776"/>
                    <a:pt x="25603" y="113489"/>
                  </a:cubicBezTo>
                  <a:cubicBezTo>
                    <a:pt x="35657" y="99202"/>
                    <a:pt x="51532" y="75124"/>
                    <a:pt x="60528" y="56339"/>
                  </a:cubicBezTo>
                  <a:cubicBezTo>
                    <a:pt x="69524" y="37554"/>
                    <a:pt x="81165" y="-6367"/>
                    <a:pt x="79578" y="777"/>
                  </a:cubicBezTo>
                  <a:cubicBezTo>
                    <a:pt x="77990" y="7921"/>
                    <a:pt x="55765" y="75654"/>
                    <a:pt x="51003" y="99202"/>
                  </a:cubicBezTo>
                  <a:cubicBezTo>
                    <a:pt x="46241" y="122750"/>
                    <a:pt x="35922" y="136243"/>
                    <a:pt x="51003" y="142064"/>
                  </a:cubicBezTo>
                  <a:cubicBezTo>
                    <a:pt x="66084" y="147885"/>
                    <a:pt x="120589" y="142858"/>
                    <a:pt x="141491" y="134127"/>
                  </a:cubicBezTo>
                  <a:cubicBezTo>
                    <a:pt x="162393" y="125396"/>
                    <a:pt x="160277" y="105817"/>
                    <a:pt x="176416" y="89677"/>
                  </a:cubicBezTo>
                  <a:cubicBezTo>
                    <a:pt x="192555" y="73537"/>
                    <a:pt x="226158" y="46285"/>
                    <a:pt x="217691" y="595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8CDA5E69-0740-4350-91D2-7C8B8056FA27}"/>
                </a:ext>
              </a:extLst>
            </p:cNvPr>
            <p:cNvSpPr/>
            <p:nvPr/>
          </p:nvSpPr>
          <p:spPr>
            <a:xfrm>
              <a:off x="1758325" y="6551560"/>
              <a:ext cx="80280" cy="146191"/>
            </a:xfrm>
            <a:custGeom>
              <a:avLst/>
              <a:gdLst>
                <a:gd name="connsiteX0" fmla="*/ 80000 w 80280"/>
                <a:gd name="connsiteY0" fmla="*/ 53 h 146191"/>
                <a:gd name="connsiteX1" fmla="*/ 2213 w 80280"/>
                <a:gd name="connsiteY1" fmla="*/ 87365 h 146191"/>
                <a:gd name="connsiteX2" fmla="*/ 21263 w 80280"/>
                <a:gd name="connsiteY2" fmla="*/ 146103 h 146191"/>
                <a:gd name="connsiteX3" fmla="*/ 21263 w 80280"/>
                <a:gd name="connsiteY3" fmla="*/ 100065 h 146191"/>
                <a:gd name="connsiteX4" fmla="*/ 27613 w 80280"/>
                <a:gd name="connsiteY4" fmla="*/ 74665 h 146191"/>
                <a:gd name="connsiteX5" fmla="*/ 80000 w 80280"/>
                <a:gd name="connsiteY5" fmla="*/ 53 h 14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0" h="146191">
                  <a:moveTo>
                    <a:pt x="80000" y="53"/>
                  </a:moveTo>
                  <a:cubicBezTo>
                    <a:pt x="75767" y="2170"/>
                    <a:pt x="12002" y="63023"/>
                    <a:pt x="2213" y="87365"/>
                  </a:cubicBezTo>
                  <a:cubicBezTo>
                    <a:pt x="-7576" y="111707"/>
                    <a:pt x="18088" y="143986"/>
                    <a:pt x="21263" y="146103"/>
                  </a:cubicBezTo>
                  <a:cubicBezTo>
                    <a:pt x="24438" y="148220"/>
                    <a:pt x="20205" y="111971"/>
                    <a:pt x="21263" y="100065"/>
                  </a:cubicBezTo>
                  <a:cubicBezTo>
                    <a:pt x="22321" y="88159"/>
                    <a:pt x="15971" y="90275"/>
                    <a:pt x="27613" y="74665"/>
                  </a:cubicBezTo>
                  <a:cubicBezTo>
                    <a:pt x="39255" y="59055"/>
                    <a:pt x="84233" y="-2064"/>
                    <a:pt x="80000" y="5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5DCF5425-9036-468D-9110-5A64B28BB0E9}"/>
                </a:ext>
              </a:extLst>
            </p:cNvPr>
            <p:cNvSpPr/>
            <p:nvPr/>
          </p:nvSpPr>
          <p:spPr>
            <a:xfrm>
              <a:off x="1257300" y="6564313"/>
              <a:ext cx="573501" cy="111386"/>
            </a:xfrm>
            <a:custGeom>
              <a:avLst/>
              <a:gdLst>
                <a:gd name="connsiteX0" fmla="*/ 0 w 573501"/>
                <a:gd name="connsiteY0" fmla="*/ 0 h 111386"/>
                <a:gd name="connsiteX1" fmla="*/ 53975 w 573501"/>
                <a:gd name="connsiteY1" fmla="*/ 11112 h 111386"/>
                <a:gd name="connsiteX2" fmla="*/ 519113 w 573501"/>
                <a:gd name="connsiteY2" fmla="*/ 106362 h 111386"/>
                <a:gd name="connsiteX3" fmla="*/ 508000 w 573501"/>
                <a:gd name="connsiteY3" fmla="*/ 87312 h 111386"/>
                <a:gd name="connsiteX4" fmla="*/ 0 w 573501"/>
                <a:gd name="connsiteY4" fmla="*/ 0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01" h="111386">
                  <a:moveTo>
                    <a:pt x="0" y="0"/>
                  </a:moveTo>
                  <a:lnTo>
                    <a:pt x="53975" y="11112"/>
                  </a:lnTo>
                  <a:lnTo>
                    <a:pt x="519113" y="106362"/>
                  </a:lnTo>
                  <a:cubicBezTo>
                    <a:pt x="594784" y="119062"/>
                    <a:pt x="591873" y="105833"/>
                    <a:pt x="508000" y="87312"/>
                  </a:cubicBezTo>
                  <a:cubicBezTo>
                    <a:pt x="424127" y="68791"/>
                    <a:pt x="220001" y="32014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1BEBE4C-500A-44ED-A5BC-8AFAE06FFC0F}"/>
                </a:ext>
              </a:extLst>
            </p:cNvPr>
            <p:cNvSpPr/>
            <p:nvPr/>
          </p:nvSpPr>
          <p:spPr>
            <a:xfrm>
              <a:off x="1250021" y="6452141"/>
              <a:ext cx="112054" cy="109684"/>
            </a:xfrm>
            <a:custGeom>
              <a:avLst/>
              <a:gdLst>
                <a:gd name="connsiteX0" fmla="*/ 112054 w 112054"/>
                <a:gd name="connsiteY0" fmla="*/ 1047 h 109684"/>
                <a:gd name="connsiteX1" fmla="*/ 27917 w 112054"/>
                <a:gd name="connsiteY1" fmla="*/ 82009 h 109684"/>
                <a:gd name="connsiteX2" fmla="*/ 8867 w 112054"/>
                <a:gd name="connsiteY2" fmla="*/ 108997 h 109684"/>
                <a:gd name="connsiteX3" fmla="*/ 929 w 112054"/>
                <a:gd name="connsiteY3" fmla="*/ 96297 h 109684"/>
                <a:gd name="connsiteX4" fmla="*/ 29504 w 112054"/>
                <a:gd name="connsiteY4" fmla="*/ 40734 h 109684"/>
                <a:gd name="connsiteX5" fmla="*/ 112054 w 112054"/>
                <a:gd name="connsiteY5" fmla="*/ 1047 h 10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54" h="109684">
                  <a:moveTo>
                    <a:pt x="112054" y="1047"/>
                  </a:moveTo>
                  <a:cubicBezTo>
                    <a:pt x="111790" y="7926"/>
                    <a:pt x="45115" y="64017"/>
                    <a:pt x="27917" y="82009"/>
                  </a:cubicBezTo>
                  <a:cubicBezTo>
                    <a:pt x="10719" y="100001"/>
                    <a:pt x="13365" y="106616"/>
                    <a:pt x="8867" y="108997"/>
                  </a:cubicBezTo>
                  <a:cubicBezTo>
                    <a:pt x="4369" y="111378"/>
                    <a:pt x="-2510" y="107674"/>
                    <a:pt x="929" y="96297"/>
                  </a:cubicBezTo>
                  <a:cubicBezTo>
                    <a:pt x="4368" y="84920"/>
                    <a:pt x="15481" y="58726"/>
                    <a:pt x="29504" y="40734"/>
                  </a:cubicBezTo>
                  <a:cubicBezTo>
                    <a:pt x="43527" y="22742"/>
                    <a:pt x="112318" y="-5832"/>
                    <a:pt x="112054" y="10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1FAD0E15-13C5-4C47-8C78-7DE726A62EBD}"/>
                </a:ext>
              </a:extLst>
            </p:cNvPr>
            <p:cNvSpPr/>
            <p:nvPr/>
          </p:nvSpPr>
          <p:spPr>
            <a:xfrm>
              <a:off x="1238648" y="6554762"/>
              <a:ext cx="58813" cy="117604"/>
            </a:xfrm>
            <a:custGeom>
              <a:avLst/>
              <a:gdLst>
                <a:gd name="connsiteX0" fmla="*/ 23415 w 58813"/>
                <a:gd name="connsiteY0" fmla="*/ 26 h 117604"/>
                <a:gd name="connsiteX1" fmla="*/ 31352 w 58813"/>
                <a:gd name="connsiteY1" fmla="*/ 93688 h 117604"/>
                <a:gd name="connsiteX2" fmla="*/ 58340 w 58813"/>
                <a:gd name="connsiteY2" fmla="*/ 117501 h 117604"/>
                <a:gd name="connsiteX3" fmla="*/ 5952 w 58813"/>
                <a:gd name="connsiteY3" fmla="*/ 101626 h 117604"/>
                <a:gd name="connsiteX4" fmla="*/ 1190 w 58813"/>
                <a:gd name="connsiteY4" fmla="*/ 84163 h 117604"/>
                <a:gd name="connsiteX5" fmla="*/ 23415 w 58813"/>
                <a:gd name="connsiteY5" fmla="*/ 26 h 1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3" h="117604">
                  <a:moveTo>
                    <a:pt x="23415" y="26"/>
                  </a:moveTo>
                  <a:cubicBezTo>
                    <a:pt x="28442" y="1613"/>
                    <a:pt x="25531" y="74109"/>
                    <a:pt x="31352" y="93688"/>
                  </a:cubicBezTo>
                  <a:cubicBezTo>
                    <a:pt x="37173" y="113267"/>
                    <a:pt x="62573" y="116178"/>
                    <a:pt x="58340" y="117501"/>
                  </a:cubicBezTo>
                  <a:cubicBezTo>
                    <a:pt x="54107" y="118824"/>
                    <a:pt x="15477" y="107182"/>
                    <a:pt x="5952" y="101626"/>
                  </a:cubicBezTo>
                  <a:cubicBezTo>
                    <a:pt x="-3573" y="96070"/>
                    <a:pt x="1190" y="99244"/>
                    <a:pt x="1190" y="84163"/>
                  </a:cubicBezTo>
                  <a:cubicBezTo>
                    <a:pt x="1190" y="69082"/>
                    <a:pt x="18388" y="-1561"/>
                    <a:pt x="23415" y="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06C92E46-B23B-4AFE-BE55-7EDE68DB5B9F}"/>
                </a:ext>
              </a:extLst>
            </p:cNvPr>
            <p:cNvSpPr/>
            <p:nvPr/>
          </p:nvSpPr>
          <p:spPr>
            <a:xfrm>
              <a:off x="1148973" y="6437208"/>
              <a:ext cx="214180" cy="33500"/>
            </a:xfrm>
            <a:custGeom>
              <a:avLst/>
              <a:gdLst>
                <a:gd name="connsiteX0" fmla="*/ 377 w 214180"/>
                <a:gd name="connsiteY0" fmla="*/ 11217 h 33500"/>
                <a:gd name="connsiteX1" fmla="*/ 117852 w 214180"/>
                <a:gd name="connsiteY1" fmla="*/ 9630 h 33500"/>
                <a:gd name="connsiteX2" fmla="*/ 213102 w 214180"/>
                <a:gd name="connsiteY2" fmla="*/ 33442 h 33500"/>
                <a:gd name="connsiteX3" fmla="*/ 159127 w 214180"/>
                <a:gd name="connsiteY3" fmla="*/ 1692 h 33500"/>
                <a:gd name="connsiteX4" fmla="*/ 377 w 214180"/>
                <a:gd name="connsiteY4" fmla="*/ 11217 h 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80" h="33500">
                  <a:moveTo>
                    <a:pt x="377" y="11217"/>
                  </a:moveTo>
                  <a:cubicBezTo>
                    <a:pt x="-6502" y="12540"/>
                    <a:pt x="82398" y="5926"/>
                    <a:pt x="117852" y="9630"/>
                  </a:cubicBezTo>
                  <a:cubicBezTo>
                    <a:pt x="153306" y="13334"/>
                    <a:pt x="206223" y="34765"/>
                    <a:pt x="213102" y="33442"/>
                  </a:cubicBezTo>
                  <a:cubicBezTo>
                    <a:pt x="219981" y="32119"/>
                    <a:pt x="192994" y="8306"/>
                    <a:pt x="159127" y="1692"/>
                  </a:cubicBezTo>
                  <a:cubicBezTo>
                    <a:pt x="125260" y="-4923"/>
                    <a:pt x="7256" y="9894"/>
                    <a:pt x="377" y="11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7CA6DC45-EB41-4C83-B737-0407AB7C9A1B}"/>
                </a:ext>
              </a:extLst>
            </p:cNvPr>
            <p:cNvSpPr/>
            <p:nvPr/>
          </p:nvSpPr>
          <p:spPr>
            <a:xfrm>
              <a:off x="1082802" y="6446410"/>
              <a:ext cx="79269" cy="73154"/>
            </a:xfrm>
            <a:custGeom>
              <a:avLst/>
              <a:gdLst>
                <a:gd name="connsiteX0" fmla="*/ 79248 w 79269"/>
                <a:gd name="connsiteY0" fmla="*/ 428 h 73154"/>
                <a:gd name="connsiteX1" fmla="*/ 4636 w 79269"/>
                <a:gd name="connsiteY1" fmla="*/ 71865 h 73154"/>
                <a:gd name="connsiteX2" fmla="*/ 12573 w 79269"/>
                <a:gd name="connsiteY2" fmla="*/ 43290 h 73154"/>
                <a:gd name="connsiteX3" fmla="*/ 79248 w 79269"/>
                <a:gd name="connsiteY3" fmla="*/ 428 h 7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9" h="73154">
                  <a:moveTo>
                    <a:pt x="79248" y="428"/>
                  </a:moveTo>
                  <a:cubicBezTo>
                    <a:pt x="77925" y="5190"/>
                    <a:pt x="15748" y="64721"/>
                    <a:pt x="4636" y="71865"/>
                  </a:cubicBezTo>
                  <a:cubicBezTo>
                    <a:pt x="-6477" y="79009"/>
                    <a:pt x="4900" y="54667"/>
                    <a:pt x="12573" y="43290"/>
                  </a:cubicBezTo>
                  <a:cubicBezTo>
                    <a:pt x="20246" y="31913"/>
                    <a:pt x="80571" y="-4334"/>
                    <a:pt x="79248" y="4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B1E3976D-21F6-4E59-ADD8-B2C252DE8536}"/>
                </a:ext>
              </a:extLst>
            </p:cNvPr>
            <p:cNvSpPr/>
            <p:nvPr/>
          </p:nvSpPr>
          <p:spPr>
            <a:xfrm>
              <a:off x="1091792" y="6516026"/>
              <a:ext cx="275612" cy="68198"/>
            </a:xfrm>
            <a:custGeom>
              <a:avLst/>
              <a:gdLst>
                <a:gd name="connsiteX0" fmla="*/ 408 w 275612"/>
                <a:gd name="connsiteY0" fmla="*/ 662 h 68198"/>
                <a:gd name="connsiteX1" fmla="*/ 263933 w 275612"/>
                <a:gd name="connsiteY1" fmla="*/ 67337 h 68198"/>
                <a:gd name="connsiteX2" fmla="*/ 205196 w 275612"/>
                <a:gd name="connsiteY2" fmla="*/ 35587 h 68198"/>
                <a:gd name="connsiteX3" fmla="*/ 408 w 275612"/>
                <a:gd name="connsiteY3" fmla="*/ 662 h 6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12" h="68198">
                  <a:moveTo>
                    <a:pt x="408" y="662"/>
                  </a:moveTo>
                  <a:cubicBezTo>
                    <a:pt x="10197" y="5954"/>
                    <a:pt x="229802" y="61516"/>
                    <a:pt x="263933" y="67337"/>
                  </a:cubicBezTo>
                  <a:cubicBezTo>
                    <a:pt x="298064" y="73158"/>
                    <a:pt x="250969" y="48022"/>
                    <a:pt x="205196" y="35587"/>
                  </a:cubicBezTo>
                  <a:cubicBezTo>
                    <a:pt x="159423" y="23152"/>
                    <a:pt x="-9381" y="-4630"/>
                    <a:pt x="408" y="6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2E90BEEB-B1CF-4006-9285-471EC097943C}"/>
                </a:ext>
              </a:extLst>
            </p:cNvPr>
            <p:cNvSpPr/>
            <p:nvPr/>
          </p:nvSpPr>
          <p:spPr>
            <a:xfrm>
              <a:off x="1092200" y="6525763"/>
              <a:ext cx="52723" cy="92894"/>
            </a:xfrm>
            <a:custGeom>
              <a:avLst/>
              <a:gdLst>
                <a:gd name="connsiteX0" fmla="*/ 0 w 52723"/>
                <a:gd name="connsiteY0" fmla="*/ 450 h 92894"/>
                <a:gd name="connsiteX1" fmla="*/ 47625 w 52723"/>
                <a:gd name="connsiteY1" fmla="*/ 90937 h 92894"/>
                <a:gd name="connsiteX2" fmla="*/ 47625 w 52723"/>
                <a:gd name="connsiteY2" fmla="*/ 57600 h 92894"/>
                <a:gd name="connsiteX3" fmla="*/ 0 w 52723"/>
                <a:gd name="connsiteY3" fmla="*/ 450 h 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3" h="92894">
                  <a:moveTo>
                    <a:pt x="0" y="450"/>
                  </a:moveTo>
                  <a:cubicBezTo>
                    <a:pt x="0" y="6006"/>
                    <a:pt x="39688" y="81412"/>
                    <a:pt x="47625" y="90937"/>
                  </a:cubicBezTo>
                  <a:cubicBezTo>
                    <a:pt x="55562" y="100462"/>
                    <a:pt x="53181" y="72946"/>
                    <a:pt x="47625" y="57600"/>
                  </a:cubicBezTo>
                  <a:cubicBezTo>
                    <a:pt x="42069" y="42254"/>
                    <a:pt x="0" y="-5106"/>
                    <a:pt x="0" y="4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BB5C9640-7B79-42C3-86C1-F1342EB4033B}"/>
                </a:ext>
              </a:extLst>
            </p:cNvPr>
            <p:cNvSpPr/>
            <p:nvPr/>
          </p:nvSpPr>
          <p:spPr>
            <a:xfrm>
              <a:off x="1119940" y="6594111"/>
              <a:ext cx="224301" cy="86228"/>
            </a:xfrm>
            <a:custGeom>
              <a:avLst/>
              <a:gdLst>
                <a:gd name="connsiteX0" fmla="*/ 4010 w 224301"/>
                <a:gd name="connsiteY0" fmla="*/ 364 h 86228"/>
                <a:gd name="connsiteX1" fmla="*/ 223085 w 224301"/>
                <a:gd name="connsiteY1" fmla="*/ 84502 h 86228"/>
                <a:gd name="connsiteX2" fmla="*/ 89735 w 224301"/>
                <a:gd name="connsiteY2" fmla="*/ 54339 h 86228"/>
                <a:gd name="connsiteX3" fmla="*/ 4010 w 224301"/>
                <a:gd name="connsiteY3" fmla="*/ 364 h 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01" h="86228">
                  <a:moveTo>
                    <a:pt x="4010" y="364"/>
                  </a:moveTo>
                  <a:cubicBezTo>
                    <a:pt x="26235" y="5391"/>
                    <a:pt x="208798" y="75506"/>
                    <a:pt x="223085" y="84502"/>
                  </a:cubicBezTo>
                  <a:cubicBezTo>
                    <a:pt x="237372" y="93498"/>
                    <a:pt x="121750" y="64922"/>
                    <a:pt x="89735" y="54339"/>
                  </a:cubicBezTo>
                  <a:cubicBezTo>
                    <a:pt x="57721" y="43756"/>
                    <a:pt x="-18215" y="-4663"/>
                    <a:pt x="4010" y="3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FF18845B-F3EF-4C02-B290-123BAC78CB17}"/>
                </a:ext>
              </a:extLst>
            </p:cNvPr>
            <p:cNvSpPr/>
            <p:nvPr/>
          </p:nvSpPr>
          <p:spPr>
            <a:xfrm>
              <a:off x="1286190" y="6666212"/>
              <a:ext cx="1045297" cy="181114"/>
            </a:xfrm>
            <a:custGeom>
              <a:avLst/>
              <a:gdLst>
                <a:gd name="connsiteX0" fmla="*/ 44135 w 1045297"/>
                <a:gd name="connsiteY0" fmla="*/ 6051 h 181114"/>
                <a:gd name="connsiteX1" fmla="*/ 128273 w 1045297"/>
                <a:gd name="connsiteY1" fmla="*/ 25101 h 181114"/>
                <a:gd name="connsiteX2" fmla="*/ 979173 w 1045297"/>
                <a:gd name="connsiteY2" fmla="*/ 177501 h 181114"/>
                <a:gd name="connsiteX3" fmla="*/ 983935 w 1045297"/>
                <a:gd name="connsiteY3" fmla="*/ 134638 h 181114"/>
                <a:gd name="connsiteX4" fmla="*/ 941073 w 1045297"/>
                <a:gd name="connsiteY4" fmla="*/ 150513 h 181114"/>
                <a:gd name="connsiteX5" fmla="*/ 44135 w 1045297"/>
                <a:gd name="connsiteY5" fmla="*/ 6051 h 1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297" h="181114">
                  <a:moveTo>
                    <a:pt x="44135" y="6051"/>
                  </a:moveTo>
                  <a:cubicBezTo>
                    <a:pt x="-91331" y="-14851"/>
                    <a:pt x="128273" y="25101"/>
                    <a:pt x="128273" y="25101"/>
                  </a:cubicBezTo>
                  <a:cubicBezTo>
                    <a:pt x="284113" y="53676"/>
                    <a:pt x="836563" y="159245"/>
                    <a:pt x="979173" y="177501"/>
                  </a:cubicBezTo>
                  <a:cubicBezTo>
                    <a:pt x="1121783" y="195757"/>
                    <a:pt x="990285" y="139136"/>
                    <a:pt x="983935" y="134638"/>
                  </a:cubicBezTo>
                  <a:cubicBezTo>
                    <a:pt x="977585" y="130140"/>
                    <a:pt x="1097442" y="175384"/>
                    <a:pt x="941073" y="150513"/>
                  </a:cubicBezTo>
                  <a:lnTo>
                    <a:pt x="44135" y="6051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41936CE5-767A-4F01-8EDA-16BD179F7D0D}"/>
                </a:ext>
              </a:extLst>
            </p:cNvPr>
            <p:cNvSpPr/>
            <p:nvPr/>
          </p:nvSpPr>
          <p:spPr>
            <a:xfrm>
              <a:off x="1200920" y="6647211"/>
              <a:ext cx="1066250" cy="259053"/>
            </a:xfrm>
            <a:custGeom>
              <a:avLst/>
              <a:gdLst>
                <a:gd name="connsiteX0" fmla="*/ 32568 w 1066250"/>
                <a:gd name="connsiteY0" fmla="*/ 4414 h 259053"/>
                <a:gd name="connsiteX1" fmla="*/ 219893 w 1066250"/>
                <a:gd name="connsiteY1" fmla="*/ 83789 h 259053"/>
                <a:gd name="connsiteX2" fmla="*/ 432618 w 1066250"/>
                <a:gd name="connsiteY2" fmla="*/ 137764 h 259053"/>
                <a:gd name="connsiteX3" fmla="*/ 799330 w 1066250"/>
                <a:gd name="connsiteY3" fmla="*/ 220314 h 259053"/>
                <a:gd name="connsiteX4" fmla="*/ 1024755 w 1066250"/>
                <a:gd name="connsiteY4" fmla="*/ 258414 h 259053"/>
                <a:gd name="connsiteX5" fmla="*/ 1066030 w 1066250"/>
                <a:gd name="connsiteY5" fmla="*/ 191739 h 259053"/>
                <a:gd name="connsiteX6" fmla="*/ 1035868 w 1066250"/>
                <a:gd name="connsiteY6" fmla="*/ 229839 h 259053"/>
                <a:gd name="connsiteX7" fmla="*/ 932680 w 1066250"/>
                <a:gd name="connsiteY7" fmla="*/ 228252 h 259053"/>
                <a:gd name="connsiteX8" fmla="*/ 32568 w 1066250"/>
                <a:gd name="connsiteY8" fmla="*/ 4414 h 2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50" h="259053">
                  <a:moveTo>
                    <a:pt x="32568" y="4414"/>
                  </a:moveTo>
                  <a:cubicBezTo>
                    <a:pt x="-86230" y="-19663"/>
                    <a:pt x="153218" y="61564"/>
                    <a:pt x="219893" y="83789"/>
                  </a:cubicBezTo>
                  <a:cubicBezTo>
                    <a:pt x="286568" y="106014"/>
                    <a:pt x="336045" y="115010"/>
                    <a:pt x="432618" y="137764"/>
                  </a:cubicBezTo>
                  <a:cubicBezTo>
                    <a:pt x="529191" y="160518"/>
                    <a:pt x="700641" y="200206"/>
                    <a:pt x="799330" y="220314"/>
                  </a:cubicBezTo>
                  <a:cubicBezTo>
                    <a:pt x="898019" y="240422"/>
                    <a:pt x="980305" y="263177"/>
                    <a:pt x="1024755" y="258414"/>
                  </a:cubicBezTo>
                  <a:cubicBezTo>
                    <a:pt x="1069205" y="253652"/>
                    <a:pt x="1064178" y="196501"/>
                    <a:pt x="1066030" y="191739"/>
                  </a:cubicBezTo>
                  <a:cubicBezTo>
                    <a:pt x="1067882" y="186977"/>
                    <a:pt x="1058093" y="223754"/>
                    <a:pt x="1035868" y="229839"/>
                  </a:cubicBezTo>
                  <a:cubicBezTo>
                    <a:pt x="1013643" y="235925"/>
                    <a:pt x="1099897" y="265823"/>
                    <a:pt x="932680" y="228252"/>
                  </a:cubicBezTo>
                  <a:cubicBezTo>
                    <a:pt x="765463" y="190681"/>
                    <a:pt x="151366" y="28491"/>
                    <a:pt x="32568" y="44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BBE497DB-6587-46F4-9B39-7D1EDAD21ED6}"/>
                </a:ext>
              </a:extLst>
            </p:cNvPr>
            <p:cNvSpPr/>
            <p:nvPr/>
          </p:nvSpPr>
          <p:spPr>
            <a:xfrm>
              <a:off x="1898363" y="6833982"/>
              <a:ext cx="434802" cy="110525"/>
            </a:xfrm>
            <a:custGeom>
              <a:avLst/>
              <a:gdLst>
                <a:gd name="connsiteX0" fmla="*/ 432087 w 434802"/>
                <a:gd name="connsiteY0" fmla="*/ 9731 h 110525"/>
                <a:gd name="connsiteX1" fmla="*/ 374937 w 434802"/>
                <a:gd name="connsiteY1" fmla="*/ 90693 h 110525"/>
                <a:gd name="connsiteX2" fmla="*/ 355887 w 434802"/>
                <a:gd name="connsiteY2" fmla="*/ 95456 h 110525"/>
                <a:gd name="connsiteX3" fmla="*/ 319375 w 434802"/>
                <a:gd name="connsiteY3" fmla="*/ 104981 h 110525"/>
                <a:gd name="connsiteX4" fmla="*/ 287 w 434802"/>
                <a:gd name="connsiteY4" fmla="*/ 206 h 110525"/>
                <a:gd name="connsiteX5" fmla="*/ 381287 w 434802"/>
                <a:gd name="connsiteY5" fmla="*/ 76406 h 110525"/>
                <a:gd name="connsiteX6" fmla="*/ 432087 w 434802"/>
                <a:gd name="connsiteY6" fmla="*/ 9731 h 11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802" h="110525">
                  <a:moveTo>
                    <a:pt x="432087" y="9731"/>
                  </a:moveTo>
                  <a:cubicBezTo>
                    <a:pt x="431029" y="12112"/>
                    <a:pt x="387637" y="76406"/>
                    <a:pt x="374937" y="90693"/>
                  </a:cubicBezTo>
                  <a:cubicBezTo>
                    <a:pt x="362237" y="104981"/>
                    <a:pt x="365147" y="93075"/>
                    <a:pt x="355887" y="95456"/>
                  </a:cubicBezTo>
                  <a:cubicBezTo>
                    <a:pt x="346627" y="97837"/>
                    <a:pt x="378642" y="120856"/>
                    <a:pt x="319375" y="104981"/>
                  </a:cubicBezTo>
                  <a:cubicBezTo>
                    <a:pt x="260108" y="89106"/>
                    <a:pt x="-10032" y="4968"/>
                    <a:pt x="287" y="206"/>
                  </a:cubicBezTo>
                  <a:cubicBezTo>
                    <a:pt x="10606" y="-4556"/>
                    <a:pt x="311966" y="74554"/>
                    <a:pt x="381287" y="76406"/>
                  </a:cubicBezTo>
                  <a:cubicBezTo>
                    <a:pt x="450608" y="78258"/>
                    <a:pt x="433145" y="7350"/>
                    <a:pt x="432087" y="97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8FB4071D-EB8D-468D-B999-A785AF876412}"/>
                </a:ext>
              </a:extLst>
            </p:cNvPr>
            <p:cNvSpPr/>
            <p:nvPr/>
          </p:nvSpPr>
          <p:spPr>
            <a:xfrm>
              <a:off x="2247900" y="6869450"/>
              <a:ext cx="51367" cy="45719"/>
            </a:xfrm>
            <a:custGeom>
              <a:avLst/>
              <a:gdLst>
                <a:gd name="connsiteX0" fmla="*/ 0 w 56129"/>
                <a:gd name="connsiteY0" fmla="*/ 0 h 41294"/>
                <a:gd name="connsiteX1" fmla="*/ 55562 w 56129"/>
                <a:gd name="connsiteY1" fmla="*/ 41275 h 41294"/>
                <a:gd name="connsiteX2" fmla="*/ 0 w 56129"/>
                <a:gd name="connsiteY2" fmla="*/ 0 h 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29" h="41294">
                  <a:moveTo>
                    <a:pt x="0" y="0"/>
                  </a:moveTo>
                  <a:cubicBezTo>
                    <a:pt x="0" y="0"/>
                    <a:pt x="48418" y="40217"/>
                    <a:pt x="55562" y="41275"/>
                  </a:cubicBezTo>
                  <a:cubicBezTo>
                    <a:pt x="62706" y="42333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DC04A222-07B3-4C92-A7A3-EC2EE90450F8}"/>
                </a:ext>
              </a:extLst>
            </p:cNvPr>
            <p:cNvSpPr/>
            <p:nvPr/>
          </p:nvSpPr>
          <p:spPr>
            <a:xfrm>
              <a:off x="2206483" y="6946511"/>
              <a:ext cx="330758" cy="13971"/>
            </a:xfrm>
            <a:custGeom>
              <a:avLst/>
              <a:gdLst>
                <a:gd name="connsiteX0" fmla="*/ 142 w 330758"/>
                <a:gd name="connsiteY0" fmla="*/ 11502 h 13971"/>
                <a:gd name="connsiteX1" fmla="*/ 309705 w 330758"/>
                <a:gd name="connsiteY1" fmla="*/ 13089 h 13971"/>
                <a:gd name="connsiteX2" fmla="*/ 270017 w 330758"/>
                <a:gd name="connsiteY2" fmla="*/ 389 h 13971"/>
                <a:gd name="connsiteX3" fmla="*/ 142 w 330758"/>
                <a:gd name="connsiteY3" fmla="*/ 11502 h 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758" h="13971">
                  <a:moveTo>
                    <a:pt x="142" y="11502"/>
                  </a:moveTo>
                  <a:cubicBezTo>
                    <a:pt x="6757" y="13619"/>
                    <a:pt x="264726" y="14941"/>
                    <a:pt x="309705" y="13089"/>
                  </a:cubicBezTo>
                  <a:cubicBezTo>
                    <a:pt x="354684" y="11237"/>
                    <a:pt x="321082" y="3035"/>
                    <a:pt x="270017" y="389"/>
                  </a:cubicBezTo>
                  <a:cubicBezTo>
                    <a:pt x="218952" y="-2257"/>
                    <a:pt x="-6473" y="9385"/>
                    <a:pt x="142" y="11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413594C8-5384-4612-A23C-D4C20512FCA8}"/>
                </a:ext>
              </a:extLst>
            </p:cNvPr>
            <p:cNvSpPr/>
            <p:nvPr/>
          </p:nvSpPr>
          <p:spPr>
            <a:xfrm>
              <a:off x="2141634" y="6949858"/>
              <a:ext cx="72929" cy="58776"/>
            </a:xfrm>
            <a:custGeom>
              <a:avLst/>
              <a:gdLst>
                <a:gd name="connsiteX0" fmla="*/ 72929 w 72929"/>
                <a:gd name="connsiteY0" fmla="*/ 217 h 58776"/>
                <a:gd name="connsiteX1" fmla="*/ 7841 w 72929"/>
                <a:gd name="connsiteY1" fmla="*/ 57367 h 58776"/>
                <a:gd name="connsiteX2" fmla="*/ 7841 w 72929"/>
                <a:gd name="connsiteY2" fmla="*/ 38317 h 58776"/>
                <a:gd name="connsiteX3" fmla="*/ 72929 w 72929"/>
                <a:gd name="connsiteY3" fmla="*/ 217 h 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29" h="58776">
                  <a:moveTo>
                    <a:pt x="72929" y="217"/>
                  </a:moveTo>
                  <a:cubicBezTo>
                    <a:pt x="72929" y="3392"/>
                    <a:pt x="18689" y="51017"/>
                    <a:pt x="7841" y="57367"/>
                  </a:cubicBezTo>
                  <a:cubicBezTo>
                    <a:pt x="-3007" y="63717"/>
                    <a:pt x="-2213" y="47048"/>
                    <a:pt x="7841" y="38317"/>
                  </a:cubicBezTo>
                  <a:cubicBezTo>
                    <a:pt x="17895" y="29586"/>
                    <a:pt x="72929" y="-2958"/>
                    <a:pt x="72929" y="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7904ABDA-15B6-403C-9A10-841E20F5765A}"/>
                </a:ext>
              </a:extLst>
            </p:cNvPr>
            <p:cNvSpPr/>
            <p:nvPr/>
          </p:nvSpPr>
          <p:spPr>
            <a:xfrm>
              <a:off x="2146605" y="7018255"/>
              <a:ext cx="335736" cy="100033"/>
            </a:xfrm>
            <a:custGeom>
              <a:avLst/>
              <a:gdLst>
                <a:gd name="connsiteX0" fmla="*/ 1283 w 335736"/>
                <a:gd name="connsiteY0" fmla="*/ 1670 h 100033"/>
                <a:gd name="connsiteX1" fmla="*/ 310845 w 335736"/>
                <a:gd name="connsiteY1" fmla="*/ 81045 h 100033"/>
                <a:gd name="connsiteX2" fmla="*/ 304495 w 335736"/>
                <a:gd name="connsiteY2" fmla="*/ 96920 h 100033"/>
                <a:gd name="connsiteX3" fmla="*/ 204483 w 335736"/>
                <a:gd name="connsiteY3" fmla="*/ 33420 h 100033"/>
                <a:gd name="connsiteX4" fmla="*/ 1283 w 335736"/>
                <a:gd name="connsiteY4" fmla="*/ 1670 h 10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6" h="100033">
                  <a:moveTo>
                    <a:pt x="1283" y="1670"/>
                  </a:moveTo>
                  <a:cubicBezTo>
                    <a:pt x="19010" y="9607"/>
                    <a:pt x="260310" y="65170"/>
                    <a:pt x="310845" y="81045"/>
                  </a:cubicBezTo>
                  <a:cubicBezTo>
                    <a:pt x="361380" y="96920"/>
                    <a:pt x="322222" y="104857"/>
                    <a:pt x="304495" y="96920"/>
                  </a:cubicBezTo>
                  <a:cubicBezTo>
                    <a:pt x="286768" y="88983"/>
                    <a:pt x="254489" y="51147"/>
                    <a:pt x="204483" y="33420"/>
                  </a:cubicBezTo>
                  <a:cubicBezTo>
                    <a:pt x="154477" y="15693"/>
                    <a:pt x="-16444" y="-6267"/>
                    <a:pt x="1283" y="167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E1E404FA-FEFC-431D-A165-5A26CC4B9C53}"/>
                </a:ext>
              </a:extLst>
            </p:cNvPr>
            <p:cNvSpPr/>
            <p:nvPr/>
          </p:nvSpPr>
          <p:spPr>
            <a:xfrm>
              <a:off x="2145571" y="7015127"/>
              <a:ext cx="354079" cy="217538"/>
            </a:xfrm>
            <a:custGeom>
              <a:avLst/>
              <a:gdLst>
                <a:gd name="connsiteX0" fmla="*/ 729 w 354079"/>
                <a:gd name="connsiteY0" fmla="*/ 36 h 217538"/>
                <a:gd name="connsiteX1" fmla="*/ 59467 w 354079"/>
                <a:gd name="connsiteY1" fmla="*/ 95286 h 217538"/>
                <a:gd name="connsiteX2" fmla="*/ 191229 w 354079"/>
                <a:gd name="connsiteY2" fmla="*/ 165136 h 217538"/>
                <a:gd name="connsiteX3" fmla="*/ 353154 w 354079"/>
                <a:gd name="connsiteY3" fmla="*/ 217523 h 217538"/>
                <a:gd name="connsiteX4" fmla="*/ 249967 w 354079"/>
                <a:gd name="connsiteY4" fmla="*/ 169898 h 217538"/>
                <a:gd name="connsiteX5" fmla="*/ 95979 w 354079"/>
                <a:gd name="connsiteY5" fmla="*/ 106398 h 217538"/>
                <a:gd name="connsiteX6" fmla="*/ 729 w 354079"/>
                <a:gd name="connsiteY6" fmla="*/ 36 h 21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079" h="217538">
                  <a:moveTo>
                    <a:pt x="729" y="36"/>
                  </a:moveTo>
                  <a:cubicBezTo>
                    <a:pt x="-5356" y="-1816"/>
                    <a:pt x="27717" y="67769"/>
                    <a:pt x="59467" y="95286"/>
                  </a:cubicBezTo>
                  <a:cubicBezTo>
                    <a:pt x="91217" y="122803"/>
                    <a:pt x="142281" y="144763"/>
                    <a:pt x="191229" y="165136"/>
                  </a:cubicBezTo>
                  <a:cubicBezTo>
                    <a:pt x="240177" y="185509"/>
                    <a:pt x="343364" y="216729"/>
                    <a:pt x="353154" y="217523"/>
                  </a:cubicBezTo>
                  <a:cubicBezTo>
                    <a:pt x="362944" y="218317"/>
                    <a:pt x="292830" y="188419"/>
                    <a:pt x="249967" y="169898"/>
                  </a:cubicBezTo>
                  <a:cubicBezTo>
                    <a:pt x="207105" y="151377"/>
                    <a:pt x="136196" y="132063"/>
                    <a:pt x="95979" y="106398"/>
                  </a:cubicBezTo>
                  <a:cubicBezTo>
                    <a:pt x="55762" y="80734"/>
                    <a:pt x="6814" y="1888"/>
                    <a:pt x="729" y="3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6102F40B-E4BF-4C9D-A603-DCE14089A152}"/>
                </a:ext>
              </a:extLst>
            </p:cNvPr>
            <p:cNvSpPr/>
            <p:nvPr/>
          </p:nvSpPr>
          <p:spPr>
            <a:xfrm>
              <a:off x="2480535" y="7243212"/>
              <a:ext cx="581969" cy="171473"/>
            </a:xfrm>
            <a:custGeom>
              <a:avLst/>
              <a:gdLst>
                <a:gd name="connsiteX0" fmla="*/ 198 w 581969"/>
                <a:gd name="connsiteY0" fmla="*/ 21 h 171473"/>
                <a:gd name="connsiteX1" fmla="*/ 197048 w 581969"/>
                <a:gd name="connsiteY1" fmla="*/ 65638 h 171473"/>
                <a:gd name="connsiteX2" fmla="*/ 442582 w 581969"/>
                <a:gd name="connsiteY2" fmla="*/ 143955 h 171473"/>
                <a:gd name="connsiteX3" fmla="*/ 563232 w 581969"/>
                <a:gd name="connsiteY3" fmla="*/ 150305 h 171473"/>
                <a:gd name="connsiteX4" fmla="*/ 580165 w 581969"/>
                <a:gd name="connsiteY4" fmla="*/ 124905 h 171473"/>
                <a:gd name="connsiteX5" fmla="*/ 548415 w 581969"/>
                <a:gd name="connsiteY5" fmla="*/ 171471 h 171473"/>
                <a:gd name="connsiteX6" fmla="*/ 307115 w 581969"/>
                <a:gd name="connsiteY6" fmla="*/ 122788 h 171473"/>
                <a:gd name="connsiteX7" fmla="*/ 163182 w 581969"/>
                <a:gd name="connsiteY7" fmla="*/ 74105 h 171473"/>
                <a:gd name="connsiteX8" fmla="*/ 198 w 581969"/>
                <a:gd name="connsiteY8" fmla="*/ 21 h 17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969" h="171473">
                  <a:moveTo>
                    <a:pt x="198" y="21"/>
                  </a:moveTo>
                  <a:cubicBezTo>
                    <a:pt x="5842" y="-1390"/>
                    <a:pt x="197048" y="65638"/>
                    <a:pt x="197048" y="65638"/>
                  </a:cubicBezTo>
                  <a:cubicBezTo>
                    <a:pt x="270779" y="89627"/>
                    <a:pt x="381551" y="129844"/>
                    <a:pt x="442582" y="143955"/>
                  </a:cubicBezTo>
                  <a:cubicBezTo>
                    <a:pt x="503613" y="158066"/>
                    <a:pt x="540302" y="153480"/>
                    <a:pt x="563232" y="150305"/>
                  </a:cubicBezTo>
                  <a:cubicBezTo>
                    <a:pt x="586163" y="147130"/>
                    <a:pt x="582634" y="121377"/>
                    <a:pt x="580165" y="124905"/>
                  </a:cubicBezTo>
                  <a:cubicBezTo>
                    <a:pt x="577696" y="128433"/>
                    <a:pt x="593923" y="171824"/>
                    <a:pt x="548415" y="171471"/>
                  </a:cubicBezTo>
                  <a:cubicBezTo>
                    <a:pt x="502907" y="171118"/>
                    <a:pt x="371320" y="139016"/>
                    <a:pt x="307115" y="122788"/>
                  </a:cubicBezTo>
                  <a:cubicBezTo>
                    <a:pt x="242910" y="106560"/>
                    <a:pt x="215393" y="92450"/>
                    <a:pt x="163182" y="74105"/>
                  </a:cubicBezTo>
                  <a:cubicBezTo>
                    <a:pt x="110971" y="55761"/>
                    <a:pt x="-5446" y="1432"/>
                    <a:pt x="198" y="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731D381E-94A4-433A-A090-4F68E0F9108B}"/>
                </a:ext>
              </a:extLst>
            </p:cNvPr>
            <p:cNvSpPr/>
            <p:nvPr/>
          </p:nvSpPr>
          <p:spPr>
            <a:xfrm>
              <a:off x="2476394" y="7247372"/>
              <a:ext cx="675479" cy="193711"/>
            </a:xfrm>
            <a:custGeom>
              <a:avLst/>
              <a:gdLst>
                <a:gd name="connsiteX0" fmla="*/ 106 w 675479"/>
                <a:gd name="connsiteY0" fmla="*/ 95 h 193711"/>
                <a:gd name="connsiteX1" fmla="*/ 410739 w 675479"/>
                <a:gd name="connsiteY1" fmla="*/ 160961 h 193711"/>
                <a:gd name="connsiteX2" fmla="*/ 603356 w 675479"/>
                <a:gd name="connsiteY2" fmla="*/ 192711 h 193711"/>
                <a:gd name="connsiteX3" fmla="*/ 675323 w 675479"/>
                <a:gd name="connsiteY3" fmla="*/ 141911 h 193711"/>
                <a:gd name="connsiteX4" fmla="*/ 613939 w 675479"/>
                <a:gd name="connsiteY4" fmla="*/ 171545 h 193711"/>
                <a:gd name="connsiteX5" fmla="*/ 372639 w 675479"/>
                <a:gd name="connsiteY5" fmla="*/ 137678 h 193711"/>
                <a:gd name="connsiteX6" fmla="*/ 106 w 675479"/>
                <a:gd name="connsiteY6" fmla="*/ 95 h 19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79" h="193711">
                  <a:moveTo>
                    <a:pt x="106" y="95"/>
                  </a:moveTo>
                  <a:cubicBezTo>
                    <a:pt x="6456" y="3976"/>
                    <a:pt x="310197" y="128858"/>
                    <a:pt x="410739" y="160961"/>
                  </a:cubicBezTo>
                  <a:cubicBezTo>
                    <a:pt x="511281" y="193064"/>
                    <a:pt x="559259" y="195886"/>
                    <a:pt x="603356" y="192711"/>
                  </a:cubicBezTo>
                  <a:cubicBezTo>
                    <a:pt x="647453" y="189536"/>
                    <a:pt x="673559" y="145439"/>
                    <a:pt x="675323" y="141911"/>
                  </a:cubicBezTo>
                  <a:cubicBezTo>
                    <a:pt x="677087" y="138383"/>
                    <a:pt x="664386" y="172250"/>
                    <a:pt x="613939" y="171545"/>
                  </a:cubicBezTo>
                  <a:cubicBezTo>
                    <a:pt x="563492" y="170840"/>
                    <a:pt x="471769" y="163431"/>
                    <a:pt x="372639" y="137678"/>
                  </a:cubicBezTo>
                  <a:cubicBezTo>
                    <a:pt x="273509" y="111925"/>
                    <a:pt x="-6244" y="-3786"/>
                    <a:pt x="106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81AB3FFD-7993-4D7C-92B1-B53AA7078DFE}"/>
                </a:ext>
              </a:extLst>
            </p:cNvPr>
            <p:cNvSpPr/>
            <p:nvPr/>
          </p:nvSpPr>
          <p:spPr>
            <a:xfrm>
              <a:off x="1371191" y="6707622"/>
              <a:ext cx="817021" cy="250277"/>
            </a:xfrm>
            <a:custGeom>
              <a:avLst/>
              <a:gdLst>
                <a:gd name="connsiteX0" fmla="*/ 409 w 817021"/>
                <a:gd name="connsiteY0" fmla="*/ 95 h 250277"/>
                <a:gd name="connsiteX1" fmla="*/ 377176 w 817021"/>
                <a:gd name="connsiteY1" fmla="*/ 167311 h 250277"/>
                <a:gd name="connsiteX2" fmla="*/ 806859 w 817021"/>
                <a:gd name="connsiteY2" fmla="*/ 249861 h 250277"/>
                <a:gd name="connsiteX3" fmla="*/ 662926 w 817021"/>
                <a:gd name="connsiteY3" fmla="*/ 196945 h 250277"/>
                <a:gd name="connsiteX4" fmla="*/ 449142 w 817021"/>
                <a:gd name="connsiteY4" fmla="*/ 144028 h 250277"/>
                <a:gd name="connsiteX5" fmla="*/ 409 w 817021"/>
                <a:gd name="connsiteY5" fmla="*/ 95 h 25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21" h="250277">
                  <a:moveTo>
                    <a:pt x="409" y="95"/>
                  </a:moveTo>
                  <a:cubicBezTo>
                    <a:pt x="-11585" y="3975"/>
                    <a:pt x="242768" y="125683"/>
                    <a:pt x="377176" y="167311"/>
                  </a:cubicBezTo>
                  <a:cubicBezTo>
                    <a:pt x="511584" y="208939"/>
                    <a:pt x="759234" y="244922"/>
                    <a:pt x="806859" y="249861"/>
                  </a:cubicBezTo>
                  <a:cubicBezTo>
                    <a:pt x="854484" y="254800"/>
                    <a:pt x="722545" y="214584"/>
                    <a:pt x="662926" y="196945"/>
                  </a:cubicBezTo>
                  <a:cubicBezTo>
                    <a:pt x="603307" y="179306"/>
                    <a:pt x="559914" y="175778"/>
                    <a:pt x="449142" y="144028"/>
                  </a:cubicBezTo>
                  <a:cubicBezTo>
                    <a:pt x="338370" y="112278"/>
                    <a:pt x="12403" y="-3785"/>
                    <a:pt x="409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3D188AD9-87CD-458C-B6D2-A1E6169E324D}"/>
                </a:ext>
              </a:extLst>
            </p:cNvPr>
            <p:cNvSpPr/>
            <p:nvPr/>
          </p:nvSpPr>
          <p:spPr>
            <a:xfrm>
              <a:off x="5380871" y="6847848"/>
              <a:ext cx="23016" cy="204933"/>
            </a:xfrm>
            <a:custGeom>
              <a:avLst/>
              <a:gdLst>
                <a:gd name="connsiteX0" fmla="*/ 754 w 23016"/>
                <a:gd name="connsiteY0" fmla="*/ 627 h 204933"/>
                <a:gd name="connsiteX1" fmla="*/ 5517 w 23016"/>
                <a:gd name="connsiteY1" fmla="*/ 180015 h 204933"/>
                <a:gd name="connsiteX2" fmla="*/ 8692 w 23016"/>
                <a:gd name="connsiteY2" fmla="*/ 197477 h 204933"/>
                <a:gd name="connsiteX3" fmla="*/ 22979 w 23016"/>
                <a:gd name="connsiteY3" fmla="*/ 122865 h 204933"/>
                <a:gd name="connsiteX4" fmla="*/ 754 w 23016"/>
                <a:gd name="connsiteY4" fmla="*/ 627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16" h="204933">
                  <a:moveTo>
                    <a:pt x="754" y="627"/>
                  </a:moveTo>
                  <a:cubicBezTo>
                    <a:pt x="-2156" y="10152"/>
                    <a:pt x="4194" y="147207"/>
                    <a:pt x="5517" y="180015"/>
                  </a:cubicBezTo>
                  <a:cubicBezTo>
                    <a:pt x="6840" y="212823"/>
                    <a:pt x="5782" y="207002"/>
                    <a:pt x="8692" y="197477"/>
                  </a:cubicBezTo>
                  <a:cubicBezTo>
                    <a:pt x="11602" y="187952"/>
                    <a:pt x="23773" y="153027"/>
                    <a:pt x="22979" y="122865"/>
                  </a:cubicBezTo>
                  <a:cubicBezTo>
                    <a:pt x="22185" y="92703"/>
                    <a:pt x="3664" y="-8898"/>
                    <a:pt x="754" y="6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3D631CCC-9D0B-4253-B773-3AEE5D5B2375}"/>
                </a:ext>
              </a:extLst>
            </p:cNvPr>
            <p:cNvSpPr/>
            <p:nvPr/>
          </p:nvSpPr>
          <p:spPr>
            <a:xfrm>
              <a:off x="5332156" y="6895678"/>
              <a:ext cx="54921" cy="175506"/>
            </a:xfrm>
            <a:custGeom>
              <a:avLst/>
              <a:gdLst>
                <a:gd name="connsiteX0" fmla="*/ 54232 w 54921"/>
                <a:gd name="connsiteY0" fmla="*/ 422 h 175506"/>
                <a:gd name="connsiteX1" fmla="*/ 28832 w 54921"/>
                <a:gd name="connsiteY1" fmla="*/ 170285 h 175506"/>
                <a:gd name="connsiteX2" fmla="*/ 257 w 54921"/>
                <a:gd name="connsiteY2" fmla="*/ 122660 h 175506"/>
                <a:gd name="connsiteX3" fmla="*/ 54232 w 54921"/>
                <a:gd name="connsiteY3" fmla="*/ 422 h 17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21" h="175506">
                  <a:moveTo>
                    <a:pt x="54232" y="422"/>
                  </a:moveTo>
                  <a:cubicBezTo>
                    <a:pt x="58995" y="8360"/>
                    <a:pt x="37828" y="149912"/>
                    <a:pt x="28832" y="170285"/>
                  </a:cubicBezTo>
                  <a:cubicBezTo>
                    <a:pt x="19836" y="190658"/>
                    <a:pt x="-2653" y="146472"/>
                    <a:pt x="257" y="122660"/>
                  </a:cubicBezTo>
                  <a:cubicBezTo>
                    <a:pt x="3167" y="98848"/>
                    <a:pt x="49469" y="-7516"/>
                    <a:pt x="54232" y="4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B9F874BA-07AD-429B-A3ED-5E2134C0EFDE}"/>
                </a:ext>
              </a:extLst>
            </p:cNvPr>
            <p:cNvSpPr/>
            <p:nvPr/>
          </p:nvSpPr>
          <p:spPr>
            <a:xfrm>
              <a:off x="5527675" y="7023100"/>
              <a:ext cx="9568" cy="94051"/>
            </a:xfrm>
            <a:custGeom>
              <a:avLst/>
              <a:gdLst>
                <a:gd name="connsiteX0" fmla="*/ 0 w 9568"/>
                <a:gd name="connsiteY0" fmla="*/ 0 h 94051"/>
                <a:gd name="connsiteX1" fmla="*/ 9525 w 9568"/>
                <a:gd name="connsiteY1" fmla="*/ 93663 h 94051"/>
                <a:gd name="connsiteX2" fmla="*/ 0 w 9568"/>
                <a:gd name="connsiteY2" fmla="*/ 0 h 9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68" h="94051">
                  <a:moveTo>
                    <a:pt x="0" y="0"/>
                  </a:moveTo>
                  <a:cubicBezTo>
                    <a:pt x="0" y="0"/>
                    <a:pt x="10319" y="86255"/>
                    <a:pt x="9525" y="93663"/>
                  </a:cubicBezTo>
                  <a:cubicBezTo>
                    <a:pt x="8731" y="10107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52BBEBF9-2A65-44F8-88B9-77374CE74171}"/>
                </a:ext>
              </a:extLst>
            </p:cNvPr>
            <p:cNvSpPr/>
            <p:nvPr/>
          </p:nvSpPr>
          <p:spPr>
            <a:xfrm>
              <a:off x="5134894" y="7155109"/>
              <a:ext cx="244147" cy="200910"/>
            </a:xfrm>
            <a:custGeom>
              <a:avLst/>
              <a:gdLst>
                <a:gd name="connsiteX0" fmla="*/ 243556 w 244147"/>
                <a:gd name="connsiteY0" fmla="*/ 12454 h 200910"/>
                <a:gd name="connsiteX1" fmla="*/ 216569 w 244147"/>
                <a:gd name="connsiteY1" fmla="*/ 112466 h 200910"/>
                <a:gd name="connsiteX2" fmla="*/ 132431 w 244147"/>
                <a:gd name="connsiteY2" fmla="*/ 196604 h 200910"/>
                <a:gd name="connsiteX3" fmla="*/ 19719 w 244147"/>
                <a:gd name="connsiteY3" fmla="*/ 183904 h 200910"/>
                <a:gd name="connsiteX4" fmla="*/ 669 w 244147"/>
                <a:gd name="connsiteY4" fmla="*/ 142629 h 200910"/>
                <a:gd name="connsiteX5" fmla="*/ 27656 w 244147"/>
                <a:gd name="connsiteY5" fmla="*/ 66429 h 200910"/>
                <a:gd name="connsiteX6" fmla="*/ 35594 w 244147"/>
                <a:gd name="connsiteY6" fmla="*/ 1341 h 200910"/>
                <a:gd name="connsiteX7" fmla="*/ 22894 w 244147"/>
                <a:gd name="connsiteY7" fmla="*/ 128341 h 200910"/>
                <a:gd name="connsiteX8" fmla="*/ 51469 w 244147"/>
                <a:gd name="connsiteY8" fmla="*/ 169616 h 200910"/>
                <a:gd name="connsiteX9" fmla="*/ 156244 w 244147"/>
                <a:gd name="connsiteY9" fmla="*/ 163266 h 200910"/>
                <a:gd name="connsiteX10" fmla="*/ 195931 w 244147"/>
                <a:gd name="connsiteY10" fmla="*/ 102941 h 200910"/>
                <a:gd name="connsiteX11" fmla="*/ 243556 w 244147"/>
                <a:gd name="connsiteY11" fmla="*/ 12454 h 20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147" h="200910">
                  <a:moveTo>
                    <a:pt x="243556" y="12454"/>
                  </a:moveTo>
                  <a:cubicBezTo>
                    <a:pt x="246996" y="14042"/>
                    <a:pt x="235090" y="81775"/>
                    <a:pt x="216569" y="112466"/>
                  </a:cubicBezTo>
                  <a:cubicBezTo>
                    <a:pt x="198048" y="143157"/>
                    <a:pt x="165239" y="184698"/>
                    <a:pt x="132431" y="196604"/>
                  </a:cubicBezTo>
                  <a:cubicBezTo>
                    <a:pt x="99623" y="208510"/>
                    <a:pt x="41679" y="192900"/>
                    <a:pt x="19719" y="183904"/>
                  </a:cubicBezTo>
                  <a:cubicBezTo>
                    <a:pt x="-2241" y="174908"/>
                    <a:pt x="-654" y="162208"/>
                    <a:pt x="669" y="142629"/>
                  </a:cubicBezTo>
                  <a:cubicBezTo>
                    <a:pt x="1992" y="123050"/>
                    <a:pt x="21835" y="89977"/>
                    <a:pt x="27656" y="66429"/>
                  </a:cubicBezTo>
                  <a:cubicBezTo>
                    <a:pt x="33477" y="42881"/>
                    <a:pt x="36388" y="-8978"/>
                    <a:pt x="35594" y="1341"/>
                  </a:cubicBezTo>
                  <a:cubicBezTo>
                    <a:pt x="34800" y="11660"/>
                    <a:pt x="20248" y="100295"/>
                    <a:pt x="22894" y="128341"/>
                  </a:cubicBezTo>
                  <a:cubicBezTo>
                    <a:pt x="25540" y="156387"/>
                    <a:pt x="29244" y="163795"/>
                    <a:pt x="51469" y="169616"/>
                  </a:cubicBezTo>
                  <a:cubicBezTo>
                    <a:pt x="73694" y="175437"/>
                    <a:pt x="132167" y="174378"/>
                    <a:pt x="156244" y="163266"/>
                  </a:cubicBezTo>
                  <a:cubicBezTo>
                    <a:pt x="180321" y="152154"/>
                    <a:pt x="184025" y="128076"/>
                    <a:pt x="195931" y="102941"/>
                  </a:cubicBezTo>
                  <a:cubicBezTo>
                    <a:pt x="207837" y="77806"/>
                    <a:pt x="240116" y="10866"/>
                    <a:pt x="243556" y="124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BE885087-3126-490A-ABFF-E437A637B2AB}"/>
                </a:ext>
              </a:extLst>
            </p:cNvPr>
            <p:cNvSpPr/>
            <p:nvPr/>
          </p:nvSpPr>
          <p:spPr>
            <a:xfrm>
              <a:off x="5033247" y="7145629"/>
              <a:ext cx="249955" cy="221908"/>
            </a:xfrm>
            <a:custGeom>
              <a:avLst/>
              <a:gdLst>
                <a:gd name="connsiteX0" fmla="*/ 67391 w 249955"/>
                <a:gd name="connsiteY0" fmla="*/ 1296 h 221908"/>
                <a:gd name="connsiteX1" fmla="*/ 716 w 249955"/>
                <a:gd name="connsiteY1" fmla="*/ 183859 h 221908"/>
                <a:gd name="connsiteX2" fmla="*/ 46753 w 249955"/>
                <a:gd name="connsiteY2" fmla="*/ 218784 h 221908"/>
                <a:gd name="connsiteX3" fmla="*/ 249953 w 249955"/>
                <a:gd name="connsiteY3" fmla="*/ 218784 h 221908"/>
                <a:gd name="connsiteX4" fmla="*/ 51516 w 249955"/>
                <a:gd name="connsiteY4" fmla="*/ 206084 h 221908"/>
                <a:gd name="connsiteX5" fmla="*/ 37228 w 249955"/>
                <a:gd name="connsiteY5" fmla="*/ 193384 h 221908"/>
                <a:gd name="connsiteX6" fmla="*/ 49928 w 249955"/>
                <a:gd name="connsiteY6" fmla="*/ 106071 h 221908"/>
                <a:gd name="connsiteX7" fmla="*/ 67391 w 249955"/>
                <a:gd name="connsiteY7" fmla="*/ 1296 h 2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955" h="221908">
                  <a:moveTo>
                    <a:pt x="67391" y="1296"/>
                  </a:moveTo>
                  <a:cubicBezTo>
                    <a:pt x="59189" y="14261"/>
                    <a:pt x="4156" y="147611"/>
                    <a:pt x="716" y="183859"/>
                  </a:cubicBezTo>
                  <a:cubicBezTo>
                    <a:pt x="-2724" y="220107"/>
                    <a:pt x="5214" y="212963"/>
                    <a:pt x="46753" y="218784"/>
                  </a:cubicBezTo>
                  <a:cubicBezTo>
                    <a:pt x="88292" y="224605"/>
                    <a:pt x="249159" y="220901"/>
                    <a:pt x="249953" y="218784"/>
                  </a:cubicBezTo>
                  <a:cubicBezTo>
                    <a:pt x="250747" y="216667"/>
                    <a:pt x="86970" y="210317"/>
                    <a:pt x="51516" y="206084"/>
                  </a:cubicBezTo>
                  <a:cubicBezTo>
                    <a:pt x="16062" y="201851"/>
                    <a:pt x="37493" y="210053"/>
                    <a:pt x="37228" y="193384"/>
                  </a:cubicBezTo>
                  <a:cubicBezTo>
                    <a:pt x="36963" y="176715"/>
                    <a:pt x="42520" y="135969"/>
                    <a:pt x="49928" y="106071"/>
                  </a:cubicBezTo>
                  <a:cubicBezTo>
                    <a:pt x="57336" y="76173"/>
                    <a:pt x="75593" y="-11669"/>
                    <a:pt x="67391" y="12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E1BF6000-6E6D-4895-881B-1B086057F869}"/>
                </a:ext>
              </a:extLst>
            </p:cNvPr>
            <p:cNvSpPr/>
            <p:nvPr/>
          </p:nvSpPr>
          <p:spPr>
            <a:xfrm>
              <a:off x="4641113" y="7359106"/>
              <a:ext cx="642760" cy="434691"/>
            </a:xfrm>
            <a:custGeom>
              <a:avLst/>
              <a:gdLst>
                <a:gd name="connsiteX0" fmla="*/ 737 w 642760"/>
                <a:gd name="connsiteY0" fmla="*/ 338682 h 434691"/>
                <a:gd name="connsiteX1" fmla="*/ 219812 w 642760"/>
                <a:gd name="connsiteY1" fmla="*/ 419644 h 434691"/>
                <a:gd name="connsiteX2" fmla="*/ 327762 w 642760"/>
                <a:gd name="connsiteY2" fmla="*/ 391069 h 434691"/>
                <a:gd name="connsiteX3" fmla="*/ 405550 w 642760"/>
                <a:gd name="connsiteY3" fmla="*/ 349794 h 434691"/>
                <a:gd name="connsiteX4" fmla="*/ 546837 w 642760"/>
                <a:gd name="connsiteY4" fmla="*/ 229144 h 434691"/>
                <a:gd name="connsiteX5" fmla="*/ 629387 w 642760"/>
                <a:gd name="connsiteY5" fmla="*/ 65632 h 434691"/>
                <a:gd name="connsiteX6" fmla="*/ 637325 w 642760"/>
                <a:gd name="connsiteY6" fmla="*/ 5307 h 434691"/>
                <a:gd name="connsiteX7" fmla="*/ 575412 w 642760"/>
                <a:gd name="connsiteY7" fmla="*/ 189457 h 434691"/>
                <a:gd name="connsiteX8" fmla="*/ 361100 w 642760"/>
                <a:gd name="connsiteY8" fmla="*/ 387894 h 434691"/>
                <a:gd name="connsiteX9" fmla="*/ 156312 w 642760"/>
                <a:gd name="connsiteY9" fmla="*/ 433932 h 434691"/>
                <a:gd name="connsiteX10" fmla="*/ 737 w 642760"/>
                <a:gd name="connsiteY10" fmla="*/ 338682 h 43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2760" h="434691">
                  <a:moveTo>
                    <a:pt x="737" y="338682"/>
                  </a:moveTo>
                  <a:cubicBezTo>
                    <a:pt x="11320" y="336301"/>
                    <a:pt x="165308" y="410913"/>
                    <a:pt x="219812" y="419644"/>
                  </a:cubicBezTo>
                  <a:cubicBezTo>
                    <a:pt x="274316" y="428375"/>
                    <a:pt x="296806" y="402711"/>
                    <a:pt x="327762" y="391069"/>
                  </a:cubicBezTo>
                  <a:cubicBezTo>
                    <a:pt x="358718" y="379427"/>
                    <a:pt x="369037" y="376782"/>
                    <a:pt x="405550" y="349794"/>
                  </a:cubicBezTo>
                  <a:cubicBezTo>
                    <a:pt x="442063" y="322806"/>
                    <a:pt x="509531" y="276504"/>
                    <a:pt x="546837" y="229144"/>
                  </a:cubicBezTo>
                  <a:cubicBezTo>
                    <a:pt x="584143" y="181784"/>
                    <a:pt x="614306" y="102938"/>
                    <a:pt x="629387" y="65632"/>
                  </a:cubicBezTo>
                  <a:cubicBezTo>
                    <a:pt x="644468" y="28326"/>
                    <a:pt x="646321" y="-15331"/>
                    <a:pt x="637325" y="5307"/>
                  </a:cubicBezTo>
                  <a:cubicBezTo>
                    <a:pt x="628329" y="25944"/>
                    <a:pt x="621450" y="125692"/>
                    <a:pt x="575412" y="189457"/>
                  </a:cubicBezTo>
                  <a:cubicBezTo>
                    <a:pt x="529375" y="253221"/>
                    <a:pt x="430950" y="347148"/>
                    <a:pt x="361100" y="387894"/>
                  </a:cubicBezTo>
                  <a:cubicBezTo>
                    <a:pt x="291250" y="428640"/>
                    <a:pt x="216637" y="437636"/>
                    <a:pt x="156312" y="433932"/>
                  </a:cubicBezTo>
                  <a:cubicBezTo>
                    <a:pt x="95987" y="430228"/>
                    <a:pt x="-9846" y="341063"/>
                    <a:pt x="737" y="3386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0B83C728-62DF-4C20-BBA7-E8B7CBBF3E74}"/>
                </a:ext>
              </a:extLst>
            </p:cNvPr>
            <p:cNvSpPr/>
            <p:nvPr/>
          </p:nvSpPr>
          <p:spPr>
            <a:xfrm>
              <a:off x="4935326" y="7372257"/>
              <a:ext cx="310252" cy="400373"/>
            </a:xfrm>
            <a:custGeom>
              <a:avLst/>
              <a:gdLst>
                <a:gd name="connsiteX0" fmla="*/ 309774 w 310252"/>
                <a:gd name="connsiteY0" fmla="*/ 93 h 400373"/>
                <a:gd name="connsiteX1" fmla="*/ 171662 w 310252"/>
                <a:gd name="connsiteY1" fmla="*/ 268381 h 400373"/>
                <a:gd name="connsiteX2" fmla="*/ 212 w 310252"/>
                <a:gd name="connsiteY2" fmla="*/ 400143 h 400373"/>
                <a:gd name="connsiteX3" fmla="*/ 208174 w 310252"/>
                <a:gd name="connsiteY3" fmla="*/ 239806 h 400373"/>
                <a:gd name="connsiteX4" fmla="*/ 309774 w 310252"/>
                <a:gd name="connsiteY4" fmla="*/ 93 h 40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252" h="400373">
                  <a:moveTo>
                    <a:pt x="309774" y="93"/>
                  </a:moveTo>
                  <a:cubicBezTo>
                    <a:pt x="303689" y="4855"/>
                    <a:pt x="223256" y="201706"/>
                    <a:pt x="171662" y="268381"/>
                  </a:cubicBezTo>
                  <a:cubicBezTo>
                    <a:pt x="120068" y="335056"/>
                    <a:pt x="-5873" y="404905"/>
                    <a:pt x="212" y="400143"/>
                  </a:cubicBezTo>
                  <a:cubicBezTo>
                    <a:pt x="6297" y="395381"/>
                    <a:pt x="153405" y="305158"/>
                    <a:pt x="208174" y="239806"/>
                  </a:cubicBezTo>
                  <a:cubicBezTo>
                    <a:pt x="262943" y="174454"/>
                    <a:pt x="315859" y="-4669"/>
                    <a:pt x="309774" y="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0C7C024-11B2-4D04-91D6-6B75B2BB9B44}"/>
                </a:ext>
              </a:extLst>
            </p:cNvPr>
            <p:cNvSpPr/>
            <p:nvPr/>
          </p:nvSpPr>
          <p:spPr>
            <a:xfrm>
              <a:off x="5167287" y="7370763"/>
              <a:ext cx="28722" cy="114102"/>
            </a:xfrm>
            <a:custGeom>
              <a:avLst/>
              <a:gdLst>
                <a:gd name="connsiteX0" fmla="*/ 26 w 28722"/>
                <a:gd name="connsiteY0" fmla="*/ 0 h 114102"/>
                <a:gd name="connsiteX1" fmla="*/ 27013 w 28722"/>
                <a:gd name="connsiteY1" fmla="*/ 101600 h 114102"/>
                <a:gd name="connsiteX2" fmla="*/ 22251 w 28722"/>
                <a:gd name="connsiteY2" fmla="*/ 101600 h 114102"/>
                <a:gd name="connsiteX3" fmla="*/ 26 w 28722"/>
                <a:gd name="connsiteY3" fmla="*/ 0 h 11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114102">
                  <a:moveTo>
                    <a:pt x="26" y="0"/>
                  </a:moveTo>
                  <a:cubicBezTo>
                    <a:pt x="820" y="0"/>
                    <a:pt x="27013" y="101600"/>
                    <a:pt x="27013" y="101600"/>
                  </a:cubicBezTo>
                  <a:cubicBezTo>
                    <a:pt x="30717" y="118533"/>
                    <a:pt x="28072" y="118004"/>
                    <a:pt x="22251" y="101600"/>
                  </a:cubicBezTo>
                  <a:cubicBezTo>
                    <a:pt x="16430" y="85196"/>
                    <a:pt x="-768" y="0"/>
                    <a:pt x="2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A662E6CC-3EEC-4D5A-B6CF-A357B4D0950F}"/>
                </a:ext>
              </a:extLst>
            </p:cNvPr>
            <p:cNvSpPr/>
            <p:nvPr/>
          </p:nvSpPr>
          <p:spPr>
            <a:xfrm>
              <a:off x="5089512" y="7360458"/>
              <a:ext cx="78211" cy="169347"/>
            </a:xfrm>
            <a:custGeom>
              <a:avLst/>
              <a:gdLst>
                <a:gd name="connsiteX0" fmla="*/ 13 w 78211"/>
                <a:gd name="connsiteY0" fmla="*/ 780 h 169347"/>
                <a:gd name="connsiteX1" fmla="*/ 73038 w 78211"/>
                <a:gd name="connsiteY1" fmla="*/ 165880 h 169347"/>
                <a:gd name="connsiteX2" fmla="*/ 66688 w 78211"/>
                <a:gd name="connsiteY2" fmla="*/ 105555 h 169347"/>
                <a:gd name="connsiteX3" fmla="*/ 13 w 78211"/>
                <a:gd name="connsiteY3" fmla="*/ 780 h 16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11" h="169347">
                  <a:moveTo>
                    <a:pt x="13" y="780"/>
                  </a:moveTo>
                  <a:cubicBezTo>
                    <a:pt x="1071" y="10834"/>
                    <a:pt x="61926" y="148418"/>
                    <a:pt x="73038" y="165880"/>
                  </a:cubicBezTo>
                  <a:cubicBezTo>
                    <a:pt x="84150" y="183342"/>
                    <a:pt x="75155" y="130426"/>
                    <a:pt x="66688" y="105555"/>
                  </a:cubicBezTo>
                  <a:cubicBezTo>
                    <a:pt x="58221" y="80684"/>
                    <a:pt x="-1045" y="-9274"/>
                    <a:pt x="13" y="7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08ACD7D6-1EBB-4673-A751-336416E6E7A9}"/>
                </a:ext>
              </a:extLst>
            </p:cNvPr>
            <p:cNvSpPr/>
            <p:nvPr/>
          </p:nvSpPr>
          <p:spPr>
            <a:xfrm>
              <a:off x="4918375" y="7124700"/>
              <a:ext cx="164041" cy="229486"/>
            </a:xfrm>
            <a:custGeom>
              <a:avLst/>
              <a:gdLst>
                <a:gd name="connsiteX0" fmla="*/ 25100 w 164041"/>
                <a:gd name="connsiteY0" fmla="*/ 0 h 229486"/>
                <a:gd name="connsiteX1" fmla="*/ 1288 w 164041"/>
                <a:gd name="connsiteY1" fmla="*/ 168275 h 229486"/>
                <a:gd name="connsiteX2" fmla="*/ 67963 w 164041"/>
                <a:gd name="connsiteY2" fmla="*/ 228600 h 229486"/>
                <a:gd name="connsiteX3" fmla="*/ 121938 w 164041"/>
                <a:gd name="connsiteY3" fmla="*/ 130175 h 229486"/>
                <a:gd name="connsiteX4" fmla="*/ 163213 w 164041"/>
                <a:gd name="connsiteY4" fmla="*/ 38100 h 229486"/>
                <a:gd name="connsiteX5" fmla="*/ 83838 w 164041"/>
                <a:gd name="connsiteY5" fmla="*/ 188913 h 229486"/>
                <a:gd name="connsiteX6" fmla="*/ 39388 w 164041"/>
                <a:gd name="connsiteY6" fmla="*/ 168275 h 229486"/>
                <a:gd name="connsiteX7" fmla="*/ 25100 w 164041"/>
                <a:gd name="connsiteY7" fmla="*/ 0 h 2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1" h="229486">
                  <a:moveTo>
                    <a:pt x="25100" y="0"/>
                  </a:moveTo>
                  <a:cubicBezTo>
                    <a:pt x="18750" y="0"/>
                    <a:pt x="-5856" y="130175"/>
                    <a:pt x="1288" y="168275"/>
                  </a:cubicBezTo>
                  <a:cubicBezTo>
                    <a:pt x="8432" y="206375"/>
                    <a:pt x="47855" y="234950"/>
                    <a:pt x="67963" y="228600"/>
                  </a:cubicBezTo>
                  <a:cubicBezTo>
                    <a:pt x="88071" y="222250"/>
                    <a:pt x="106063" y="161925"/>
                    <a:pt x="121938" y="130175"/>
                  </a:cubicBezTo>
                  <a:cubicBezTo>
                    <a:pt x="137813" y="98425"/>
                    <a:pt x="169563" y="28310"/>
                    <a:pt x="163213" y="38100"/>
                  </a:cubicBezTo>
                  <a:cubicBezTo>
                    <a:pt x="156863" y="47890"/>
                    <a:pt x="104476" y="167217"/>
                    <a:pt x="83838" y="188913"/>
                  </a:cubicBezTo>
                  <a:cubicBezTo>
                    <a:pt x="63201" y="210609"/>
                    <a:pt x="47855" y="197908"/>
                    <a:pt x="39388" y="168275"/>
                  </a:cubicBezTo>
                  <a:cubicBezTo>
                    <a:pt x="30921" y="138642"/>
                    <a:pt x="31450" y="0"/>
                    <a:pt x="2510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B790E4D7-52B1-4232-B33D-6FC7D09114AA}"/>
                </a:ext>
              </a:extLst>
            </p:cNvPr>
            <p:cNvSpPr/>
            <p:nvPr/>
          </p:nvSpPr>
          <p:spPr>
            <a:xfrm>
              <a:off x="4880650" y="7153009"/>
              <a:ext cx="117008" cy="404982"/>
            </a:xfrm>
            <a:custGeom>
              <a:avLst/>
              <a:gdLst>
                <a:gd name="connsiteX0" fmla="*/ 116800 w 117008"/>
                <a:gd name="connsiteY0" fmla="*/ 197116 h 404982"/>
                <a:gd name="connsiteX1" fmla="*/ 73938 w 117008"/>
                <a:gd name="connsiteY1" fmla="*/ 308241 h 404982"/>
                <a:gd name="connsiteX2" fmla="*/ 7263 w 117008"/>
                <a:gd name="connsiteY2" fmla="*/ 347929 h 404982"/>
                <a:gd name="connsiteX3" fmla="*/ 4088 w 117008"/>
                <a:gd name="connsiteY3" fmla="*/ 400316 h 404982"/>
                <a:gd name="connsiteX4" fmla="*/ 27900 w 117008"/>
                <a:gd name="connsiteY4" fmla="*/ 219341 h 404982"/>
                <a:gd name="connsiteX5" fmla="*/ 29488 w 117008"/>
                <a:gd name="connsiteY5" fmla="*/ 266 h 404982"/>
                <a:gd name="connsiteX6" fmla="*/ 32663 w 117008"/>
                <a:gd name="connsiteY6" fmla="*/ 265379 h 404982"/>
                <a:gd name="connsiteX7" fmla="*/ 88225 w 117008"/>
                <a:gd name="connsiteY7" fmla="*/ 260616 h 404982"/>
                <a:gd name="connsiteX8" fmla="*/ 116800 w 117008"/>
                <a:gd name="connsiteY8" fmla="*/ 197116 h 4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8" h="404982">
                  <a:moveTo>
                    <a:pt x="116800" y="197116"/>
                  </a:moveTo>
                  <a:cubicBezTo>
                    <a:pt x="114419" y="205053"/>
                    <a:pt x="92194" y="283106"/>
                    <a:pt x="73938" y="308241"/>
                  </a:cubicBezTo>
                  <a:cubicBezTo>
                    <a:pt x="55682" y="333376"/>
                    <a:pt x="18905" y="332583"/>
                    <a:pt x="7263" y="347929"/>
                  </a:cubicBezTo>
                  <a:cubicBezTo>
                    <a:pt x="-4379" y="363275"/>
                    <a:pt x="649" y="421747"/>
                    <a:pt x="4088" y="400316"/>
                  </a:cubicBezTo>
                  <a:cubicBezTo>
                    <a:pt x="7527" y="378885"/>
                    <a:pt x="23667" y="286016"/>
                    <a:pt x="27900" y="219341"/>
                  </a:cubicBezTo>
                  <a:cubicBezTo>
                    <a:pt x="32133" y="152666"/>
                    <a:pt x="28694" y="-7407"/>
                    <a:pt x="29488" y="266"/>
                  </a:cubicBezTo>
                  <a:cubicBezTo>
                    <a:pt x="30282" y="7939"/>
                    <a:pt x="22873" y="221987"/>
                    <a:pt x="32663" y="265379"/>
                  </a:cubicBezTo>
                  <a:cubicBezTo>
                    <a:pt x="42452" y="308771"/>
                    <a:pt x="75790" y="269083"/>
                    <a:pt x="88225" y="260616"/>
                  </a:cubicBezTo>
                  <a:cubicBezTo>
                    <a:pt x="100660" y="252149"/>
                    <a:pt x="119181" y="189179"/>
                    <a:pt x="116800" y="1971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2987A560-DFC9-48C6-8D23-E5905BBA41A0}"/>
                </a:ext>
              </a:extLst>
            </p:cNvPr>
            <p:cNvSpPr/>
            <p:nvPr/>
          </p:nvSpPr>
          <p:spPr>
            <a:xfrm>
              <a:off x="4884591" y="7474474"/>
              <a:ext cx="49361" cy="224693"/>
            </a:xfrm>
            <a:custGeom>
              <a:avLst/>
              <a:gdLst>
                <a:gd name="connsiteX0" fmla="*/ 147 w 49361"/>
                <a:gd name="connsiteY0" fmla="*/ 1064 h 224693"/>
                <a:gd name="connsiteX1" fmla="*/ 33484 w 49361"/>
                <a:gd name="connsiteY1" fmla="*/ 61389 h 224693"/>
                <a:gd name="connsiteX2" fmla="*/ 12847 w 49361"/>
                <a:gd name="connsiteY2" fmla="*/ 166164 h 224693"/>
                <a:gd name="connsiteX3" fmla="*/ 22372 w 49361"/>
                <a:gd name="connsiteY3" fmla="*/ 223314 h 224693"/>
                <a:gd name="connsiteX4" fmla="*/ 49359 w 49361"/>
                <a:gd name="connsiteY4" fmla="*/ 110601 h 224693"/>
                <a:gd name="connsiteX5" fmla="*/ 147 w 49361"/>
                <a:gd name="connsiteY5" fmla="*/ 1064 h 22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1" h="224693">
                  <a:moveTo>
                    <a:pt x="147" y="1064"/>
                  </a:moveTo>
                  <a:cubicBezTo>
                    <a:pt x="-2499" y="-7138"/>
                    <a:pt x="31367" y="33872"/>
                    <a:pt x="33484" y="61389"/>
                  </a:cubicBezTo>
                  <a:cubicBezTo>
                    <a:pt x="35601" y="88906"/>
                    <a:pt x="14699" y="139177"/>
                    <a:pt x="12847" y="166164"/>
                  </a:cubicBezTo>
                  <a:cubicBezTo>
                    <a:pt x="10995" y="193151"/>
                    <a:pt x="16287" y="232575"/>
                    <a:pt x="22372" y="223314"/>
                  </a:cubicBezTo>
                  <a:cubicBezTo>
                    <a:pt x="28457" y="214053"/>
                    <a:pt x="49624" y="145791"/>
                    <a:pt x="49359" y="110601"/>
                  </a:cubicBezTo>
                  <a:cubicBezTo>
                    <a:pt x="49094" y="75411"/>
                    <a:pt x="2793" y="9266"/>
                    <a:pt x="147" y="10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3199BAEB-DAB4-4BEA-B72D-8FA628ED3913}"/>
                </a:ext>
              </a:extLst>
            </p:cNvPr>
            <p:cNvSpPr/>
            <p:nvPr/>
          </p:nvSpPr>
          <p:spPr>
            <a:xfrm>
              <a:off x="4891088" y="7688557"/>
              <a:ext cx="106400" cy="2586"/>
            </a:xfrm>
            <a:custGeom>
              <a:avLst/>
              <a:gdLst>
                <a:gd name="connsiteX0" fmla="*/ 0 w 106400"/>
                <a:gd name="connsiteY0" fmla="*/ 1293 h 2586"/>
                <a:gd name="connsiteX1" fmla="*/ 106362 w 106400"/>
                <a:gd name="connsiteY1" fmla="*/ 1293 h 2586"/>
                <a:gd name="connsiteX2" fmla="*/ 0 w 106400"/>
                <a:gd name="connsiteY2" fmla="*/ 1293 h 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400" h="2586">
                  <a:moveTo>
                    <a:pt x="0" y="1293"/>
                  </a:moveTo>
                  <a:cubicBezTo>
                    <a:pt x="0" y="1293"/>
                    <a:pt x="103981" y="4203"/>
                    <a:pt x="106362" y="1293"/>
                  </a:cubicBezTo>
                  <a:cubicBezTo>
                    <a:pt x="108743" y="-1617"/>
                    <a:pt x="0" y="1293"/>
                    <a:pt x="0" y="12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E2B859D9-3B98-4E72-9AB3-19C52409D0D9}"/>
                </a:ext>
              </a:extLst>
            </p:cNvPr>
            <p:cNvSpPr/>
            <p:nvPr/>
          </p:nvSpPr>
          <p:spPr>
            <a:xfrm>
              <a:off x="4905375" y="7515120"/>
              <a:ext cx="92119" cy="36618"/>
            </a:xfrm>
            <a:custGeom>
              <a:avLst/>
              <a:gdLst>
                <a:gd name="connsiteX0" fmla="*/ 0 w 92119"/>
                <a:gd name="connsiteY0" fmla="*/ 36618 h 36618"/>
                <a:gd name="connsiteX1" fmla="*/ 92075 w 92119"/>
                <a:gd name="connsiteY1" fmla="*/ 105 h 36618"/>
                <a:gd name="connsiteX2" fmla="*/ 0 w 92119"/>
                <a:gd name="connsiteY2" fmla="*/ 36618 h 3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19" h="36618">
                  <a:moveTo>
                    <a:pt x="0" y="36618"/>
                  </a:moveTo>
                  <a:cubicBezTo>
                    <a:pt x="0" y="36618"/>
                    <a:pt x="89694" y="2486"/>
                    <a:pt x="92075" y="105"/>
                  </a:cubicBezTo>
                  <a:cubicBezTo>
                    <a:pt x="94456" y="-2276"/>
                    <a:pt x="0" y="36618"/>
                    <a:pt x="0" y="36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78137845-0140-422A-ADC6-B1D45A146022}"/>
                </a:ext>
              </a:extLst>
            </p:cNvPr>
            <p:cNvSpPr/>
            <p:nvPr/>
          </p:nvSpPr>
          <p:spPr>
            <a:xfrm>
              <a:off x="4887135" y="7531895"/>
              <a:ext cx="142044" cy="7261"/>
            </a:xfrm>
            <a:custGeom>
              <a:avLst/>
              <a:gdLst>
                <a:gd name="connsiteX0" fmla="*/ 778 w 142044"/>
                <a:gd name="connsiteY0" fmla="*/ 793 h 7261"/>
                <a:gd name="connsiteX1" fmla="*/ 86503 w 142044"/>
                <a:gd name="connsiteY1" fmla="*/ 793 h 7261"/>
                <a:gd name="connsiteX2" fmla="*/ 140478 w 142044"/>
                <a:gd name="connsiteY2" fmla="*/ 7143 h 7261"/>
                <a:gd name="connsiteX3" fmla="*/ 778 w 142044"/>
                <a:gd name="connsiteY3" fmla="*/ 793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44" h="7261">
                  <a:moveTo>
                    <a:pt x="778" y="793"/>
                  </a:moveTo>
                  <a:cubicBezTo>
                    <a:pt x="-8218" y="-265"/>
                    <a:pt x="63220" y="-265"/>
                    <a:pt x="86503" y="793"/>
                  </a:cubicBezTo>
                  <a:cubicBezTo>
                    <a:pt x="109786" y="1851"/>
                    <a:pt x="150532" y="6085"/>
                    <a:pt x="140478" y="7143"/>
                  </a:cubicBezTo>
                  <a:cubicBezTo>
                    <a:pt x="130424" y="8201"/>
                    <a:pt x="9774" y="1851"/>
                    <a:pt x="778" y="7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6FFD89FD-0317-415A-8393-63A2595F97F4}"/>
                </a:ext>
              </a:extLst>
            </p:cNvPr>
            <p:cNvSpPr/>
            <p:nvPr/>
          </p:nvSpPr>
          <p:spPr>
            <a:xfrm>
              <a:off x="4959302" y="7533635"/>
              <a:ext cx="7986" cy="160606"/>
            </a:xfrm>
            <a:custGeom>
              <a:avLst/>
              <a:gdLst>
                <a:gd name="connsiteX0" fmla="*/ 48 w 7986"/>
                <a:gd name="connsiteY0" fmla="*/ 2228 h 160606"/>
                <a:gd name="connsiteX1" fmla="*/ 4811 w 7986"/>
                <a:gd name="connsiteY1" fmla="*/ 159390 h 160606"/>
                <a:gd name="connsiteX2" fmla="*/ 7986 w 7986"/>
                <a:gd name="connsiteY2" fmla="*/ 72078 h 160606"/>
                <a:gd name="connsiteX3" fmla="*/ 48 w 7986"/>
                <a:gd name="connsiteY3" fmla="*/ 2228 h 16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6" h="160606">
                  <a:moveTo>
                    <a:pt x="48" y="2228"/>
                  </a:moveTo>
                  <a:cubicBezTo>
                    <a:pt x="-481" y="16780"/>
                    <a:pt x="3488" y="147748"/>
                    <a:pt x="4811" y="159390"/>
                  </a:cubicBezTo>
                  <a:cubicBezTo>
                    <a:pt x="6134" y="171032"/>
                    <a:pt x="7986" y="95890"/>
                    <a:pt x="7986" y="72078"/>
                  </a:cubicBezTo>
                  <a:cubicBezTo>
                    <a:pt x="7986" y="48266"/>
                    <a:pt x="577" y="-12324"/>
                    <a:pt x="48" y="22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95373DF8-08E4-4953-AEFB-2B64717C0BF8}"/>
                </a:ext>
              </a:extLst>
            </p:cNvPr>
            <p:cNvSpPr/>
            <p:nvPr/>
          </p:nvSpPr>
          <p:spPr>
            <a:xfrm>
              <a:off x="4979694" y="7528203"/>
              <a:ext cx="35412" cy="165471"/>
            </a:xfrm>
            <a:custGeom>
              <a:avLst/>
              <a:gdLst>
                <a:gd name="connsiteX0" fmla="*/ 294 w 35412"/>
                <a:gd name="connsiteY0" fmla="*/ 1310 h 165471"/>
                <a:gd name="connsiteX1" fmla="*/ 19344 w 35412"/>
                <a:gd name="connsiteY1" fmla="*/ 163235 h 165471"/>
                <a:gd name="connsiteX2" fmla="*/ 35219 w 35412"/>
                <a:gd name="connsiteY2" fmla="*/ 90210 h 165471"/>
                <a:gd name="connsiteX3" fmla="*/ 294 w 35412"/>
                <a:gd name="connsiteY3" fmla="*/ 1310 h 16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2" h="165471">
                  <a:moveTo>
                    <a:pt x="294" y="1310"/>
                  </a:moveTo>
                  <a:cubicBezTo>
                    <a:pt x="-2352" y="13481"/>
                    <a:pt x="13523" y="148418"/>
                    <a:pt x="19344" y="163235"/>
                  </a:cubicBezTo>
                  <a:cubicBezTo>
                    <a:pt x="25165" y="178052"/>
                    <a:pt x="37071" y="115346"/>
                    <a:pt x="35219" y="90210"/>
                  </a:cubicBezTo>
                  <a:cubicBezTo>
                    <a:pt x="33367" y="65075"/>
                    <a:pt x="2940" y="-10861"/>
                    <a:pt x="294" y="13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DD5170DA-5E06-4FCE-B5B5-1B7AA6E88B27}"/>
                </a:ext>
              </a:extLst>
            </p:cNvPr>
            <p:cNvSpPr/>
            <p:nvPr/>
          </p:nvSpPr>
          <p:spPr>
            <a:xfrm>
              <a:off x="4643547" y="6951358"/>
              <a:ext cx="222207" cy="125108"/>
            </a:xfrm>
            <a:custGeom>
              <a:avLst/>
              <a:gdLst>
                <a:gd name="connsiteX0" fmla="*/ 222141 w 222207"/>
                <a:gd name="connsiteY0" fmla="*/ 305 h 125108"/>
                <a:gd name="connsiteX1" fmla="*/ 15766 w 222207"/>
                <a:gd name="connsiteY1" fmla="*/ 120955 h 125108"/>
                <a:gd name="connsiteX2" fmla="*/ 37991 w 222207"/>
                <a:gd name="connsiteY2" fmla="*/ 87617 h 125108"/>
                <a:gd name="connsiteX3" fmla="*/ 222141 w 222207"/>
                <a:gd name="connsiteY3" fmla="*/ 305 h 12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07" h="125108">
                  <a:moveTo>
                    <a:pt x="222141" y="305"/>
                  </a:moveTo>
                  <a:cubicBezTo>
                    <a:pt x="218437" y="5861"/>
                    <a:pt x="46458" y="106403"/>
                    <a:pt x="15766" y="120955"/>
                  </a:cubicBezTo>
                  <a:cubicBezTo>
                    <a:pt x="-14926" y="135507"/>
                    <a:pt x="2801" y="108784"/>
                    <a:pt x="37991" y="87617"/>
                  </a:cubicBezTo>
                  <a:cubicBezTo>
                    <a:pt x="73180" y="66450"/>
                    <a:pt x="225845" y="-5251"/>
                    <a:pt x="222141" y="3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DA076B6D-3B5C-4EE1-B9EE-4CAD1A062A04}"/>
                </a:ext>
              </a:extLst>
            </p:cNvPr>
            <p:cNvSpPr/>
            <p:nvPr/>
          </p:nvSpPr>
          <p:spPr>
            <a:xfrm>
              <a:off x="4643438" y="7000780"/>
              <a:ext cx="171450" cy="111817"/>
            </a:xfrm>
            <a:custGeom>
              <a:avLst/>
              <a:gdLst>
                <a:gd name="connsiteX0" fmla="*/ 171450 w 171450"/>
                <a:gd name="connsiteY0" fmla="*/ 95 h 111817"/>
                <a:gd name="connsiteX1" fmla="*/ 68262 w 171450"/>
                <a:gd name="connsiteY1" fmla="*/ 108045 h 111817"/>
                <a:gd name="connsiteX2" fmla="*/ 0 w 171450"/>
                <a:gd name="connsiteY2" fmla="*/ 87408 h 111817"/>
                <a:gd name="connsiteX3" fmla="*/ 68262 w 171450"/>
                <a:gd name="connsiteY3" fmla="*/ 88995 h 111817"/>
                <a:gd name="connsiteX4" fmla="*/ 171450 w 171450"/>
                <a:gd name="connsiteY4" fmla="*/ 95 h 11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11817">
                  <a:moveTo>
                    <a:pt x="171450" y="95"/>
                  </a:moveTo>
                  <a:cubicBezTo>
                    <a:pt x="171450" y="3270"/>
                    <a:pt x="96837" y="93493"/>
                    <a:pt x="68262" y="108045"/>
                  </a:cubicBezTo>
                  <a:cubicBezTo>
                    <a:pt x="39687" y="122597"/>
                    <a:pt x="0" y="90583"/>
                    <a:pt x="0" y="87408"/>
                  </a:cubicBezTo>
                  <a:cubicBezTo>
                    <a:pt x="0" y="84233"/>
                    <a:pt x="38629" y="103812"/>
                    <a:pt x="68262" y="88995"/>
                  </a:cubicBezTo>
                  <a:cubicBezTo>
                    <a:pt x="97895" y="74178"/>
                    <a:pt x="171450" y="-3080"/>
                    <a:pt x="171450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EF8F8336-9427-405E-9D54-9028521BCF09}"/>
                </a:ext>
              </a:extLst>
            </p:cNvPr>
            <p:cNvSpPr/>
            <p:nvPr/>
          </p:nvSpPr>
          <p:spPr>
            <a:xfrm>
              <a:off x="4568803" y="7103188"/>
              <a:ext cx="169061" cy="250858"/>
            </a:xfrm>
            <a:custGeom>
              <a:avLst/>
              <a:gdLst>
                <a:gd name="connsiteX0" fmla="*/ 65110 w 169061"/>
                <a:gd name="connsiteY0" fmla="*/ 875 h 250858"/>
                <a:gd name="connsiteX1" fmla="*/ 152422 w 169061"/>
                <a:gd name="connsiteY1" fmla="*/ 142162 h 250858"/>
                <a:gd name="connsiteX2" fmla="*/ 165122 w 169061"/>
                <a:gd name="connsiteY2" fmla="*/ 177087 h 250858"/>
                <a:gd name="connsiteX3" fmla="*/ 104797 w 169061"/>
                <a:gd name="connsiteY3" fmla="*/ 245350 h 250858"/>
                <a:gd name="connsiteX4" fmla="*/ 42885 w 169061"/>
                <a:gd name="connsiteY4" fmla="*/ 242175 h 250858"/>
                <a:gd name="connsiteX5" fmla="*/ 115910 w 169061"/>
                <a:gd name="connsiteY5" fmla="*/ 205662 h 250858"/>
                <a:gd name="connsiteX6" fmla="*/ 96860 w 169061"/>
                <a:gd name="connsiteY6" fmla="*/ 194550 h 250858"/>
                <a:gd name="connsiteX7" fmla="*/ 149247 w 169061"/>
                <a:gd name="connsiteY7" fmla="*/ 173912 h 250858"/>
                <a:gd name="connsiteX8" fmla="*/ 109560 w 169061"/>
                <a:gd name="connsiteY8" fmla="*/ 154862 h 250858"/>
                <a:gd name="connsiteX9" fmla="*/ 69872 w 169061"/>
                <a:gd name="connsiteY9" fmla="*/ 146925 h 250858"/>
                <a:gd name="connsiteX10" fmla="*/ 92097 w 169061"/>
                <a:gd name="connsiteY10" fmla="*/ 107237 h 250858"/>
                <a:gd name="connsiteX11" fmla="*/ 73047 w 169061"/>
                <a:gd name="connsiteY11" fmla="*/ 126287 h 250858"/>
                <a:gd name="connsiteX12" fmla="*/ 22 w 169061"/>
                <a:gd name="connsiteY12" fmla="*/ 78662 h 250858"/>
                <a:gd name="connsiteX13" fmla="*/ 65110 w 169061"/>
                <a:gd name="connsiteY13" fmla="*/ 81837 h 250858"/>
                <a:gd name="connsiteX14" fmla="*/ 65110 w 169061"/>
                <a:gd name="connsiteY14" fmla="*/ 875 h 25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061" h="250858">
                  <a:moveTo>
                    <a:pt x="65110" y="875"/>
                  </a:moveTo>
                  <a:cubicBezTo>
                    <a:pt x="79662" y="10929"/>
                    <a:pt x="135753" y="112793"/>
                    <a:pt x="152422" y="142162"/>
                  </a:cubicBezTo>
                  <a:cubicBezTo>
                    <a:pt x="169091" y="171531"/>
                    <a:pt x="173059" y="159889"/>
                    <a:pt x="165122" y="177087"/>
                  </a:cubicBezTo>
                  <a:cubicBezTo>
                    <a:pt x="157185" y="194285"/>
                    <a:pt x="125170" y="234502"/>
                    <a:pt x="104797" y="245350"/>
                  </a:cubicBezTo>
                  <a:cubicBezTo>
                    <a:pt x="84424" y="256198"/>
                    <a:pt x="41033" y="248790"/>
                    <a:pt x="42885" y="242175"/>
                  </a:cubicBezTo>
                  <a:cubicBezTo>
                    <a:pt x="44737" y="235560"/>
                    <a:pt x="106914" y="213600"/>
                    <a:pt x="115910" y="205662"/>
                  </a:cubicBezTo>
                  <a:cubicBezTo>
                    <a:pt x="124906" y="197725"/>
                    <a:pt x="91304" y="199842"/>
                    <a:pt x="96860" y="194550"/>
                  </a:cubicBezTo>
                  <a:cubicBezTo>
                    <a:pt x="102416" y="189258"/>
                    <a:pt x="147130" y="180527"/>
                    <a:pt x="149247" y="173912"/>
                  </a:cubicBezTo>
                  <a:cubicBezTo>
                    <a:pt x="151364" y="167297"/>
                    <a:pt x="122789" y="159360"/>
                    <a:pt x="109560" y="154862"/>
                  </a:cubicBezTo>
                  <a:cubicBezTo>
                    <a:pt x="96331" y="150364"/>
                    <a:pt x="72782" y="154862"/>
                    <a:pt x="69872" y="146925"/>
                  </a:cubicBezTo>
                  <a:cubicBezTo>
                    <a:pt x="66962" y="138988"/>
                    <a:pt x="91568" y="110677"/>
                    <a:pt x="92097" y="107237"/>
                  </a:cubicBezTo>
                  <a:cubicBezTo>
                    <a:pt x="92626" y="103797"/>
                    <a:pt x="88393" y="131050"/>
                    <a:pt x="73047" y="126287"/>
                  </a:cubicBezTo>
                  <a:cubicBezTo>
                    <a:pt x="57701" y="121524"/>
                    <a:pt x="1345" y="86070"/>
                    <a:pt x="22" y="78662"/>
                  </a:cubicBezTo>
                  <a:cubicBezTo>
                    <a:pt x="-1301" y="71254"/>
                    <a:pt x="55320" y="93214"/>
                    <a:pt x="65110" y="81837"/>
                  </a:cubicBezTo>
                  <a:cubicBezTo>
                    <a:pt x="74900" y="70460"/>
                    <a:pt x="50558" y="-9179"/>
                    <a:pt x="65110" y="8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DBA4BB33-CDAE-4575-9C54-6E59CE19C8FE}"/>
                </a:ext>
              </a:extLst>
            </p:cNvPr>
            <p:cNvSpPr/>
            <p:nvPr/>
          </p:nvSpPr>
          <p:spPr>
            <a:xfrm>
              <a:off x="4785218" y="7173913"/>
              <a:ext cx="144312" cy="90725"/>
            </a:xfrm>
            <a:custGeom>
              <a:avLst/>
              <a:gdLst>
                <a:gd name="connsiteX0" fmla="*/ 142382 w 144312"/>
                <a:gd name="connsiteY0" fmla="*/ 90487 h 90725"/>
                <a:gd name="connsiteX1" fmla="*/ 83645 w 144312"/>
                <a:gd name="connsiteY1" fmla="*/ 0 h 90725"/>
                <a:gd name="connsiteX2" fmla="*/ 4270 w 144312"/>
                <a:gd name="connsiteY2" fmla="*/ 88900 h 90725"/>
                <a:gd name="connsiteX3" fmla="*/ 15382 w 144312"/>
                <a:gd name="connsiteY3" fmla="*/ 39687 h 90725"/>
                <a:gd name="connsiteX4" fmla="*/ 55070 w 144312"/>
                <a:gd name="connsiteY4" fmla="*/ 12700 h 90725"/>
                <a:gd name="connsiteX5" fmla="*/ 123332 w 144312"/>
                <a:gd name="connsiteY5" fmla="*/ 26987 h 90725"/>
                <a:gd name="connsiteX6" fmla="*/ 142382 w 144312"/>
                <a:gd name="connsiteY6" fmla="*/ 90487 h 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312" h="90725">
                  <a:moveTo>
                    <a:pt x="142382" y="90487"/>
                  </a:moveTo>
                  <a:cubicBezTo>
                    <a:pt x="135768" y="85989"/>
                    <a:pt x="106664" y="264"/>
                    <a:pt x="83645" y="0"/>
                  </a:cubicBezTo>
                  <a:cubicBezTo>
                    <a:pt x="60626" y="-264"/>
                    <a:pt x="15647" y="82285"/>
                    <a:pt x="4270" y="88900"/>
                  </a:cubicBezTo>
                  <a:cubicBezTo>
                    <a:pt x="-7107" y="95515"/>
                    <a:pt x="6915" y="52387"/>
                    <a:pt x="15382" y="39687"/>
                  </a:cubicBezTo>
                  <a:cubicBezTo>
                    <a:pt x="23849" y="26987"/>
                    <a:pt x="37078" y="14817"/>
                    <a:pt x="55070" y="12700"/>
                  </a:cubicBezTo>
                  <a:cubicBezTo>
                    <a:pt x="73062" y="10583"/>
                    <a:pt x="109045" y="19579"/>
                    <a:pt x="123332" y="26987"/>
                  </a:cubicBezTo>
                  <a:cubicBezTo>
                    <a:pt x="137619" y="34395"/>
                    <a:pt x="148996" y="94985"/>
                    <a:pt x="142382" y="904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: 図形 1364">
              <a:extLst>
                <a:ext uri="{FF2B5EF4-FFF2-40B4-BE49-F238E27FC236}">
                  <a16:creationId xmlns:a16="http://schemas.microsoft.com/office/drawing/2014/main" id="{C6F3D16C-BF04-46A5-BEEC-75F16F9A91C5}"/>
                </a:ext>
              </a:extLst>
            </p:cNvPr>
            <p:cNvSpPr/>
            <p:nvPr/>
          </p:nvSpPr>
          <p:spPr>
            <a:xfrm>
              <a:off x="4786280" y="7254761"/>
              <a:ext cx="122289" cy="49328"/>
            </a:xfrm>
            <a:custGeom>
              <a:avLst/>
              <a:gdLst>
                <a:gd name="connsiteX0" fmla="*/ 33 w 122289"/>
                <a:gd name="connsiteY0" fmla="*/ 1702 h 49328"/>
                <a:gd name="connsiteX1" fmla="*/ 76233 w 122289"/>
                <a:gd name="connsiteY1" fmla="*/ 49327 h 49328"/>
                <a:gd name="connsiteX2" fmla="*/ 73058 w 122289"/>
                <a:gd name="connsiteY2" fmla="*/ 3289 h 49328"/>
                <a:gd name="connsiteX3" fmla="*/ 122270 w 122289"/>
                <a:gd name="connsiteY3" fmla="*/ 9639 h 49328"/>
                <a:gd name="connsiteX4" fmla="*/ 66708 w 122289"/>
                <a:gd name="connsiteY4" fmla="*/ 9639 h 49328"/>
                <a:gd name="connsiteX5" fmla="*/ 33 w 122289"/>
                <a:gd name="connsiteY5" fmla="*/ 1702 h 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89" h="49328">
                  <a:moveTo>
                    <a:pt x="33" y="1702"/>
                  </a:moveTo>
                  <a:cubicBezTo>
                    <a:pt x="1620" y="8317"/>
                    <a:pt x="64062" y="49063"/>
                    <a:pt x="76233" y="49327"/>
                  </a:cubicBezTo>
                  <a:cubicBezTo>
                    <a:pt x="88404" y="49591"/>
                    <a:pt x="65385" y="9904"/>
                    <a:pt x="73058" y="3289"/>
                  </a:cubicBezTo>
                  <a:cubicBezTo>
                    <a:pt x="80731" y="-3326"/>
                    <a:pt x="123328" y="8581"/>
                    <a:pt x="122270" y="9639"/>
                  </a:cubicBezTo>
                  <a:cubicBezTo>
                    <a:pt x="121212" y="10697"/>
                    <a:pt x="80202" y="9374"/>
                    <a:pt x="66708" y="9639"/>
                  </a:cubicBezTo>
                  <a:cubicBezTo>
                    <a:pt x="53214" y="9904"/>
                    <a:pt x="-1554" y="-4913"/>
                    <a:pt x="33" y="17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E4149438-03FA-4202-9F15-CBCD58DFFF5D}"/>
                </a:ext>
              </a:extLst>
            </p:cNvPr>
            <p:cNvSpPr/>
            <p:nvPr/>
          </p:nvSpPr>
          <p:spPr>
            <a:xfrm>
              <a:off x="4810045" y="7214723"/>
              <a:ext cx="100093" cy="36977"/>
            </a:xfrm>
            <a:custGeom>
              <a:avLst/>
              <a:gdLst>
                <a:gd name="connsiteX0" fmla="*/ 100093 w 100093"/>
                <a:gd name="connsiteY0" fmla="*/ 36977 h 36977"/>
                <a:gd name="connsiteX1" fmla="*/ 49293 w 100093"/>
                <a:gd name="connsiteY1" fmla="*/ 465 h 36977"/>
                <a:gd name="connsiteX2" fmla="*/ 4843 w 100093"/>
                <a:gd name="connsiteY2" fmla="*/ 16340 h 36977"/>
                <a:gd name="connsiteX3" fmla="*/ 11193 w 100093"/>
                <a:gd name="connsiteY3" fmla="*/ 16340 h 36977"/>
                <a:gd name="connsiteX4" fmla="*/ 100093 w 100093"/>
                <a:gd name="connsiteY4" fmla="*/ 36977 h 3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3" h="36977">
                  <a:moveTo>
                    <a:pt x="100093" y="36977"/>
                  </a:moveTo>
                  <a:cubicBezTo>
                    <a:pt x="82630" y="20440"/>
                    <a:pt x="65168" y="3904"/>
                    <a:pt x="49293" y="465"/>
                  </a:cubicBezTo>
                  <a:cubicBezTo>
                    <a:pt x="33418" y="-2974"/>
                    <a:pt x="11193" y="13694"/>
                    <a:pt x="4843" y="16340"/>
                  </a:cubicBezTo>
                  <a:cubicBezTo>
                    <a:pt x="-1507" y="18986"/>
                    <a:pt x="-3624" y="14753"/>
                    <a:pt x="11193" y="16340"/>
                  </a:cubicBezTo>
                  <a:lnTo>
                    <a:pt x="100093" y="36977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68AD87B7-A14B-415A-B5A1-7A4BEE625BE3}"/>
                </a:ext>
              </a:extLst>
            </p:cNvPr>
            <p:cNvSpPr/>
            <p:nvPr/>
          </p:nvSpPr>
          <p:spPr>
            <a:xfrm>
              <a:off x="4749786" y="7162253"/>
              <a:ext cx="23956" cy="171976"/>
            </a:xfrm>
            <a:custGeom>
              <a:avLst/>
              <a:gdLst>
                <a:gd name="connsiteX0" fmla="*/ 22239 w 23956"/>
                <a:gd name="connsiteY0" fmla="*/ 2135 h 171976"/>
                <a:gd name="connsiteX1" fmla="*/ 14 w 23956"/>
                <a:gd name="connsiteY1" fmla="*/ 170410 h 171976"/>
                <a:gd name="connsiteX2" fmla="*/ 19064 w 23956"/>
                <a:gd name="connsiteY2" fmla="*/ 81510 h 171976"/>
                <a:gd name="connsiteX3" fmla="*/ 22239 w 23956"/>
                <a:gd name="connsiteY3" fmla="*/ 2135 h 17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6" h="171976">
                  <a:moveTo>
                    <a:pt x="22239" y="2135"/>
                  </a:moveTo>
                  <a:cubicBezTo>
                    <a:pt x="19064" y="16952"/>
                    <a:pt x="543" y="157181"/>
                    <a:pt x="14" y="170410"/>
                  </a:cubicBezTo>
                  <a:cubicBezTo>
                    <a:pt x="-515" y="183639"/>
                    <a:pt x="14037" y="109556"/>
                    <a:pt x="19064" y="81510"/>
                  </a:cubicBezTo>
                  <a:cubicBezTo>
                    <a:pt x="24091" y="53464"/>
                    <a:pt x="25414" y="-12682"/>
                    <a:pt x="22239" y="21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B9CE1907-E29B-4EE2-840D-8559FF750F98}"/>
                </a:ext>
              </a:extLst>
            </p:cNvPr>
            <p:cNvSpPr/>
            <p:nvPr/>
          </p:nvSpPr>
          <p:spPr>
            <a:xfrm>
              <a:off x="4574697" y="7267276"/>
              <a:ext cx="250783" cy="508309"/>
            </a:xfrm>
            <a:custGeom>
              <a:avLst/>
              <a:gdLst>
                <a:gd name="connsiteX0" fmla="*/ 203678 w 250783"/>
                <a:gd name="connsiteY0" fmla="*/ 17762 h 508309"/>
                <a:gd name="connsiteX1" fmla="*/ 95728 w 250783"/>
                <a:gd name="connsiteY1" fmla="*/ 270174 h 508309"/>
                <a:gd name="connsiteX2" fmla="*/ 478 w 250783"/>
                <a:gd name="connsiteY2" fmla="*/ 359074 h 508309"/>
                <a:gd name="connsiteX3" fmla="*/ 62391 w 250783"/>
                <a:gd name="connsiteY3" fmla="*/ 397174 h 508309"/>
                <a:gd name="connsiteX4" fmla="*/ 140178 w 250783"/>
                <a:gd name="connsiteY4" fmla="*/ 508299 h 508309"/>
                <a:gd name="connsiteX5" fmla="*/ 62391 w 250783"/>
                <a:gd name="connsiteY5" fmla="*/ 403524 h 508309"/>
                <a:gd name="connsiteX6" fmla="*/ 78266 w 250783"/>
                <a:gd name="connsiteY6" fmla="*/ 335262 h 508309"/>
                <a:gd name="connsiteX7" fmla="*/ 241778 w 250783"/>
                <a:gd name="connsiteY7" fmla="*/ 54274 h 508309"/>
                <a:gd name="connsiteX8" fmla="*/ 203678 w 250783"/>
                <a:gd name="connsiteY8" fmla="*/ 17762 h 5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83" h="508309">
                  <a:moveTo>
                    <a:pt x="203678" y="17762"/>
                  </a:moveTo>
                  <a:cubicBezTo>
                    <a:pt x="179336" y="53745"/>
                    <a:pt x="129595" y="213289"/>
                    <a:pt x="95728" y="270174"/>
                  </a:cubicBezTo>
                  <a:cubicBezTo>
                    <a:pt x="61861" y="327059"/>
                    <a:pt x="6034" y="337907"/>
                    <a:pt x="478" y="359074"/>
                  </a:cubicBezTo>
                  <a:cubicBezTo>
                    <a:pt x="-5078" y="380241"/>
                    <a:pt x="39108" y="372303"/>
                    <a:pt x="62391" y="397174"/>
                  </a:cubicBezTo>
                  <a:cubicBezTo>
                    <a:pt x="85674" y="422045"/>
                    <a:pt x="140178" y="507241"/>
                    <a:pt x="140178" y="508299"/>
                  </a:cubicBezTo>
                  <a:cubicBezTo>
                    <a:pt x="140178" y="509357"/>
                    <a:pt x="72710" y="432363"/>
                    <a:pt x="62391" y="403524"/>
                  </a:cubicBezTo>
                  <a:cubicBezTo>
                    <a:pt x="52072" y="374685"/>
                    <a:pt x="48368" y="393470"/>
                    <a:pt x="78266" y="335262"/>
                  </a:cubicBezTo>
                  <a:cubicBezTo>
                    <a:pt x="108164" y="277054"/>
                    <a:pt x="214526" y="104810"/>
                    <a:pt x="241778" y="54274"/>
                  </a:cubicBezTo>
                  <a:cubicBezTo>
                    <a:pt x="269030" y="3738"/>
                    <a:pt x="228020" y="-18221"/>
                    <a:pt x="203678" y="177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06DD42CC-D465-4DEF-A76F-7E49798D4BEC}"/>
                </a:ext>
              </a:extLst>
            </p:cNvPr>
            <p:cNvSpPr/>
            <p:nvPr/>
          </p:nvSpPr>
          <p:spPr>
            <a:xfrm>
              <a:off x="3400997" y="7421319"/>
              <a:ext cx="935587" cy="251122"/>
            </a:xfrm>
            <a:custGeom>
              <a:avLst/>
              <a:gdLst>
                <a:gd name="connsiteX0" fmla="*/ 29591 w 935587"/>
                <a:gd name="connsiteY0" fmla="*/ 6594 h 251122"/>
                <a:gd name="connsiteX1" fmla="*/ 455041 w 935587"/>
                <a:gd name="connsiteY1" fmla="*/ 208206 h 251122"/>
                <a:gd name="connsiteX2" fmla="*/ 934466 w 935587"/>
                <a:gd name="connsiteY2" fmla="*/ 251069 h 251122"/>
                <a:gd name="connsiteX3" fmla="*/ 577278 w 935587"/>
                <a:gd name="connsiteY3" fmla="*/ 205031 h 251122"/>
                <a:gd name="connsiteX4" fmla="*/ 243903 w 935587"/>
                <a:gd name="connsiteY4" fmla="*/ 114544 h 251122"/>
                <a:gd name="connsiteX5" fmla="*/ 58166 w 935587"/>
                <a:gd name="connsiteY5" fmla="*/ 52631 h 251122"/>
                <a:gd name="connsiteX6" fmla="*/ 29591 w 935587"/>
                <a:gd name="connsiteY6" fmla="*/ 6594 h 2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587" h="251122">
                  <a:moveTo>
                    <a:pt x="29591" y="6594"/>
                  </a:moveTo>
                  <a:cubicBezTo>
                    <a:pt x="95737" y="32523"/>
                    <a:pt x="304229" y="167460"/>
                    <a:pt x="455041" y="208206"/>
                  </a:cubicBezTo>
                  <a:cubicBezTo>
                    <a:pt x="605853" y="248952"/>
                    <a:pt x="914093" y="251598"/>
                    <a:pt x="934466" y="251069"/>
                  </a:cubicBezTo>
                  <a:cubicBezTo>
                    <a:pt x="954839" y="250540"/>
                    <a:pt x="692372" y="227785"/>
                    <a:pt x="577278" y="205031"/>
                  </a:cubicBezTo>
                  <a:cubicBezTo>
                    <a:pt x="462184" y="182277"/>
                    <a:pt x="330422" y="139944"/>
                    <a:pt x="243903" y="114544"/>
                  </a:cubicBezTo>
                  <a:cubicBezTo>
                    <a:pt x="157384" y="89144"/>
                    <a:pt x="92297" y="66654"/>
                    <a:pt x="58166" y="52631"/>
                  </a:cubicBezTo>
                  <a:cubicBezTo>
                    <a:pt x="24035" y="38608"/>
                    <a:pt x="-36555" y="-19335"/>
                    <a:pt x="29591" y="65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AFF54415-3094-4FC7-BF79-74B770E3CCBB}"/>
                </a:ext>
              </a:extLst>
            </p:cNvPr>
            <p:cNvSpPr/>
            <p:nvPr/>
          </p:nvSpPr>
          <p:spPr>
            <a:xfrm>
              <a:off x="4617975" y="7207055"/>
              <a:ext cx="29102" cy="209237"/>
            </a:xfrm>
            <a:custGeom>
              <a:avLst/>
              <a:gdLst>
                <a:gd name="connsiteX0" fmla="*/ 17525 w 29102"/>
                <a:gd name="connsiteY0" fmla="*/ 195 h 209237"/>
                <a:gd name="connsiteX1" fmla="*/ 14350 w 29102"/>
                <a:gd name="connsiteY1" fmla="*/ 108145 h 209237"/>
                <a:gd name="connsiteX2" fmla="*/ 63 w 29102"/>
                <a:gd name="connsiteY2" fmla="*/ 174820 h 209237"/>
                <a:gd name="connsiteX3" fmla="*/ 20700 w 29102"/>
                <a:gd name="connsiteY3" fmla="*/ 208158 h 209237"/>
                <a:gd name="connsiteX4" fmla="*/ 28638 w 29102"/>
                <a:gd name="connsiteY4" fmla="*/ 136720 h 209237"/>
                <a:gd name="connsiteX5" fmla="*/ 17525 w 29102"/>
                <a:gd name="connsiteY5" fmla="*/ 195 h 20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02" h="209237">
                  <a:moveTo>
                    <a:pt x="17525" y="195"/>
                  </a:moveTo>
                  <a:cubicBezTo>
                    <a:pt x="15144" y="-4567"/>
                    <a:pt x="17260" y="79041"/>
                    <a:pt x="14350" y="108145"/>
                  </a:cubicBezTo>
                  <a:cubicBezTo>
                    <a:pt x="11440" y="137249"/>
                    <a:pt x="-995" y="158151"/>
                    <a:pt x="63" y="174820"/>
                  </a:cubicBezTo>
                  <a:cubicBezTo>
                    <a:pt x="1121" y="191489"/>
                    <a:pt x="15938" y="214508"/>
                    <a:pt x="20700" y="208158"/>
                  </a:cubicBezTo>
                  <a:cubicBezTo>
                    <a:pt x="25462" y="201808"/>
                    <a:pt x="25728" y="167941"/>
                    <a:pt x="28638" y="136720"/>
                  </a:cubicBezTo>
                  <a:cubicBezTo>
                    <a:pt x="31549" y="105499"/>
                    <a:pt x="19906" y="4957"/>
                    <a:pt x="17525" y="1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29B39971-FE2E-4327-9B94-FBFE1F9BAFD1}"/>
                </a:ext>
              </a:extLst>
            </p:cNvPr>
            <p:cNvSpPr/>
            <p:nvPr/>
          </p:nvSpPr>
          <p:spPr>
            <a:xfrm>
              <a:off x="4554079" y="7397750"/>
              <a:ext cx="108827" cy="98425"/>
            </a:xfrm>
            <a:custGeom>
              <a:avLst/>
              <a:gdLst>
                <a:gd name="connsiteX0" fmla="*/ 108409 w 108827"/>
                <a:gd name="connsiteY0" fmla="*/ 0 h 98425"/>
                <a:gd name="connsiteX1" fmla="*/ 40146 w 108827"/>
                <a:gd name="connsiteY1" fmla="*/ 61913 h 98425"/>
                <a:gd name="connsiteX2" fmla="*/ 459 w 108827"/>
                <a:gd name="connsiteY2" fmla="*/ 98425 h 98425"/>
                <a:gd name="connsiteX3" fmla="*/ 65546 w 108827"/>
                <a:gd name="connsiteY3" fmla="*/ 61913 h 98425"/>
                <a:gd name="connsiteX4" fmla="*/ 108409 w 108827"/>
                <a:gd name="connsiteY4" fmla="*/ 0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27" h="98425">
                  <a:moveTo>
                    <a:pt x="108409" y="0"/>
                  </a:moveTo>
                  <a:cubicBezTo>
                    <a:pt x="104176" y="0"/>
                    <a:pt x="40146" y="61913"/>
                    <a:pt x="40146" y="61913"/>
                  </a:cubicBezTo>
                  <a:cubicBezTo>
                    <a:pt x="22154" y="78317"/>
                    <a:pt x="-3774" y="98425"/>
                    <a:pt x="459" y="98425"/>
                  </a:cubicBezTo>
                  <a:cubicBezTo>
                    <a:pt x="4692" y="98425"/>
                    <a:pt x="47290" y="75407"/>
                    <a:pt x="65546" y="61913"/>
                  </a:cubicBezTo>
                  <a:cubicBezTo>
                    <a:pt x="83802" y="48419"/>
                    <a:pt x="112642" y="0"/>
                    <a:pt x="10840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E13BACEB-48E1-4B34-818E-C5835FA44466}"/>
                </a:ext>
              </a:extLst>
            </p:cNvPr>
            <p:cNvSpPr/>
            <p:nvPr/>
          </p:nvSpPr>
          <p:spPr>
            <a:xfrm>
              <a:off x="4472612" y="7346813"/>
              <a:ext cx="167847" cy="59038"/>
            </a:xfrm>
            <a:custGeom>
              <a:avLst/>
              <a:gdLst>
                <a:gd name="connsiteX0" fmla="*/ 164476 w 167847"/>
                <a:gd name="connsiteY0" fmla="*/ 137 h 59038"/>
                <a:gd name="connsiteX1" fmla="*/ 963 w 167847"/>
                <a:gd name="connsiteY1" fmla="*/ 57287 h 59038"/>
                <a:gd name="connsiteX2" fmla="*/ 100976 w 167847"/>
                <a:gd name="connsiteY2" fmla="*/ 41412 h 59038"/>
                <a:gd name="connsiteX3" fmla="*/ 164476 w 167847"/>
                <a:gd name="connsiteY3" fmla="*/ 137 h 5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47" h="59038">
                  <a:moveTo>
                    <a:pt x="164476" y="137"/>
                  </a:moveTo>
                  <a:cubicBezTo>
                    <a:pt x="147807" y="2783"/>
                    <a:pt x="11546" y="50408"/>
                    <a:pt x="963" y="57287"/>
                  </a:cubicBezTo>
                  <a:cubicBezTo>
                    <a:pt x="-9620" y="64166"/>
                    <a:pt x="69755" y="49085"/>
                    <a:pt x="100976" y="41412"/>
                  </a:cubicBezTo>
                  <a:cubicBezTo>
                    <a:pt x="132197" y="33739"/>
                    <a:pt x="181145" y="-2509"/>
                    <a:pt x="164476" y="1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07FE0ABD-FB42-44F8-9C39-9DF5362259B2}"/>
                </a:ext>
              </a:extLst>
            </p:cNvPr>
            <p:cNvSpPr/>
            <p:nvPr/>
          </p:nvSpPr>
          <p:spPr>
            <a:xfrm>
              <a:off x="4521011" y="7391271"/>
              <a:ext cx="73334" cy="86489"/>
            </a:xfrm>
            <a:custGeom>
              <a:avLst/>
              <a:gdLst>
                <a:gd name="connsiteX0" fmla="*/ 189 w 73334"/>
                <a:gd name="connsiteY0" fmla="*/ 129 h 86489"/>
                <a:gd name="connsiteX1" fmla="*/ 68452 w 73334"/>
                <a:gd name="connsiteY1" fmla="*/ 36642 h 86489"/>
                <a:gd name="connsiteX2" fmla="*/ 66864 w 73334"/>
                <a:gd name="connsiteY2" fmla="*/ 85854 h 86489"/>
                <a:gd name="connsiteX3" fmla="*/ 58927 w 73334"/>
                <a:gd name="connsiteY3" fmla="*/ 63629 h 86489"/>
                <a:gd name="connsiteX4" fmla="*/ 47814 w 73334"/>
                <a:gd name="connsiteY4" fmla="*/ 49342 h 86489"/>
                <a:gd name="connsiteX5" fmla="*/ 189 w 73334"/>
                <a:gd name="connsiteY5" fmla="*/ 129 h 8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334" h="86489">
                  <a:moveTo>
                    <a:pt x="189" y="129"/>
                  </a:moveTo>
                  <a:cubicBezTo>
                    <a:pt x="3629" y="-1988"/>
                    <a:pt x="57340" y="22355"/>
                    <a:pt x="68452" y="36642"/>
                  </a:cubicBezTo>
                  <a:cubicBezTo>
                    <a:pt x="79565" y="50930"/>
                    <a:pt x="68451" y="81356"/>
                    <a:pt x="66864" y="85854"/>
                  </a:cubicBezTo>
                  <a:cubicBezTo>
                    <a:pt x="65277" y="90352"/>
                    <a:pt x="62102" y="69714"/>
                    <a:pt x="58927" y="63629"/>
                  </a:cubicBezTo>
                  <a:cubicBezTo>
                    <a:pt x="55752" y="57544"/>
                    <a:pt x="54429" y="57544"/>
                    <a:pt x="47814" y="49342"/>
                  </a:cubicBezTo>
                  <a:cubicBezTo>
                    <a:pt x="41199" y="41140"/>
                    <a:pt x="-3251" y="2246"/>
                    <a:pt x="189" y="1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D8A354DA-3FBA-4872-8742-5896915598AD}"/>
                </a:ext>
              </a:extLst>
            </p:cNvPr>
            <p:cNvSpPr/>
            <p:nvPr/>
          </p:nvSpPr>
          <p:spPr>
            <a:xfrm>
              <a:off x="4475116" y="7408066"/>
              <a:ext cx="88928" cy="88117"/>
            </a:xfrm>
            <a:custGeom>
              <a:avLst/>
              <a:gdLst>
                <a:gd name="connsiteX0" fmla="*/ 47 w 88928"/>
                <a:gd name="connsiteY0" fmla="*/ 797 h 88117"/>
                <a:gd name="connsiteX1" fmla="*/ 71484 w 88928"/>
                <a:gd name="connsiteY1" fmla="*/ 51597 h 88117"/>
                <a:gd name="connsiteX2" fmla="*/ 84184 w 88928"/>
                <a:gd name="connsiteY2" fmla="*/ 88109 h 88117"/>
                <a:gd name="connsiteX3" fmla="*/ 87359 w 88928"/>
                <a:gd name="connsiteY3" fmla="*/ 54772 h 88117"/>
                <a:gd name="connsiteX4" fmla="*/ 60372 w 88928"/>
                <a:gd name="connsiteY4" fmla="*/ 23022 h 88117"/>
                <a:gd name="connsiteX5" fmla="*/ 47 w 88928"/>
                <a:gd name="connsiteY5" fmla="*/ 797 h 8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8" h="88117">
                  <a:moveTo>
                    <a:pt x="47" y="797"/>
                  </a:moveTo>
                  <a:cubicBezTo>
                    <a:pt x="1899" y="5560"/>
                    <a:pt x="57461" y="37045"/>
                    <a:pt x="71484" y="51597"/>
                  </a:cubicBezTo>
                  <a:cubicBezTo>
                    <a:pt x="85507" y="66149"/>
                    <a:pt x="81538" y="87580"/>
                    <a:pt x="84184" y="88109"/>
                  </a:cubicBezTo>
                  <a:cubicBezTo>
                    <a:pt x="86830" y="88638"/>
                    <a:pt x="91328" y="65620"/>
                    <a:pt x="87359" y="54772"/>
                  </a:cubicBezTo>
                  <a:cubicBezTo>
                    <a:pt x="83390" y="43924"/>
                    <a:pt x="70162" y="32283"/>
                    <a:pt x="60372" y="23022"/>
                  </a:cubicBezTo>
                  <a:cubicBezTo>
                    <a:pt x="50583" y="13762"/>
                    <a:pt x="-1805" y="-3966"/>
                    <a:pt x="47" y="7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8E4874EA-0261-4C13-9CB5-7C709470F180}"/>
                </a:ext>
              </a:extLst>
            </p:cNvPr>
            <p:cNvSpPr/>
            <p:nvPr/>
          </p:nvSpPr>
          <p:spPr>
            <a:xfrm>
              <a:off x="4211629" y="7421563"/>
              <a:ext cx="95276" cy="117328"/>
            </a:xfrm>
            <a:custGeom>
              <a:avLst/>
              <a:gdLst>
                <a:gd name="connsiteX0" fmla="*/ 66684 w 95276"/>
                <a:gd name="connsiteY0" fmla="*/ 0 h 117328"/>
                <a:gd name="connsiteX1" fmla="*/ 95259 w 95276"/>
                <a:gd name="connsiteY1" fmla="*/ 93662 h 117328"/>
                <a:gd name="connsiteX2" fmla="*/ 61921 w 95276"/>
                <a:gd name="connsiteY2" fmla="*/ 114300 h 117328"/>
                <a:gd name="connsiteX3" fmla="*/ 9 w 95276"/>
                <a:gd name="connsiteY3" fmla="*/ 42862 h 117328"/>
                <a:gd name="connsiteX4" fmla="*/ 66684 w 95276"/>
                <a:gd name="connsiteY4" fmla="*/ 100012 h 117328"/>
                <a:gd name="connsiteX5" fmla="*/ 74621 w 95276"/>
                <a:gd name="connsiteY5" fmla="*/ 95250 h 117328"/>
                <a:gd name="connsiteX6" fmla="*/ 66684 w 95276"/>
                <a:gd name="connsiteY6" fmla="*/ 0 h 11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76" h="117328">
                  <a:moveTo>
                    <a:pt x="66684" y="0"/>
                  </a:moveTo>
                  <a:cubicBezTo>
                    <a:pt x="70124" y="-265"/>
                    <a:pt x="96053" y="74612"/>
                    <a:pt x="95259" y="93662"/>
                  </a:cubicBezTo>
                  <a:cubicBezTo>
                    <a:pt x="94465" y="112712"/>
                    <a:pt x="77796" y="122767"/>
                    <a:pt x="61921" y="114300"/>
                  </a:cubicBezTo>
                  <a:cubicBezTo>
                    <a:pt x="46046" y="105833"/>
                    <a:pt x="-785" y="45243"/>
                    <a:pt x="9" y="42862"/>
                  </a:cubicBezTo>
                  <a:cubicBezTo>
                    <a:pt x="803" y="40481"/>
                    <a:pt x="54249" y="91281"/>
                    <a:pt x="66684" y="100012"/>
                  </a:cubicBezTo>
                  <a:cubicBezTo>
                    <a:pt x="79119" y="108743"/>
                    <a:pt x="74886" y="112712"/>
                    <a:pt x="74621" y="95250"/>
                  </a:cubicBezTo>
                  <a:cubicBezTo>
                    <a:pt x="74356" y="77788"/>
                    <a:pt x="63244" y="265"/>
                    <a:pt x="66684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AD7C837D-8DFC-4693-98DF-59262E1162F1}"/>
                </a:ext>
              </a:extLst>
            </p:cNvPr>
            <p:cNvSpPr/>
            <p:nvPr/>
          </p:nvSpPr>
          <p:spPr>
            <a:xfrm>
              <a:off x="4273399" y="7390816"/>
              <a:ext cx="212883" cy="185705"/>
            </a:xfrm>
            <a:custGeom>
              <a:avLst/>
              <a:gdLst>
                <a:gd name="connsiteX0" fmla="*/ 212876 w 212883"/>
                <a:gd name="connsiteY0" fmla="*/ 24397 h 185705"/>
                <a:gd name="connsiteX1" fmla="*/ 76351 w 212883"/>
                <a:gd name="connsiteY1" fmla="*/ 2172 h 185705"/>
                <a:gd name="connsiteX2" fmla="*/ 62064 w 212883"/>
                <a:gd name="connsiteY2" fmla="*/ 86309 h 185705"/>
                <a:gd name="connsiteX3" fmla="*/ 1739 w 212883"/>
                <a:gd name="connsiteY3" fmla="*/ 170447 h 185705"/>
                <a:gd name="connsiteX4" fmla="*/ 138264 w 212883"/>
                <a:gd name="connsiteY4" fmla="*/ 184734 h 185705"/>
                <a:gd name="connsiteX5" fmla="*/ 116039 w 212883"/>
                <a:gd name="connsiteY5" fmla="*/ 157747 h 185705"/>
                <a:gd name="connsiteX6" fmla="*/ 130326 w 212883"/>
                <a:gd name="connsiteY6" fmla="*/ 125997 h 185705"/>
                <a:gd name="connsiteX7" fmla="*/ 166839 w 212883"/>
                <a:gd name="connsiteY7" fmla="*/ 102184 h 185705"/>
                <a:gd name="connsiteX8" fmla="*/ 104926 w 212883"/>
                <a:gd name="connsiteY8" fmla="*/ 137109 h 185705"/>
                <a:gd name="connsiteX9" fmla="*/ 106514 w 212883"/>
                <a:gd name="connsiteY9" fmla="*/ 167272 h 185705"/>
                <a:gd name="connsiteX10" fmla="*/ 38251 w 212883"/>
                <a:gd name="connsiteY10" fmla="*/ 157747 h 185705"/>
                <a:gd name="connsiteX11" fmla="*/ 43014 w 212883"/>
                <a:gd name="connsiteY11" fmla="*/ 145047 h 185705"/>
                <a:gd name="connsiteX12" fmla="*/ 84289 w 212883"/>
                <a:gd name="connsiteY12" fmla="*/ 60909 h 185705"/>
                <a:gd name="connsiteX13" fmla="*/ 82701 w 212883"/>
                <a:gd name="connsiteY13" fmla="*/ 25984 h 185705"/>
                <a:gd name="connsiteX14" fmla="*/ 82701 w 212883"/>
                <a:gd name="connsiteY14" fmla="*/ 19634 h 185705"/>
                <a:gd name="connsiteX15" fmla="*/ 212876 w 212883"/>
                <a:gd name="connsiteY15" fmla="*/ 24397 h 18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883" h="185705">
                  <a:moveTo>
                    <a:pt x="212876" y="24397"/>
                  </a:moveTo>
                  <a:cubicBezTo>
                    <a:pt x="211818" y="21487"/>
                    <a:pt x="101486" y="-8147"/>
                    <a:pt x="76351" y="2172"/>
                  </a:cubicBezTo>
                  <a:cubicBezTo>
                    <a:pt x="51216" y="12491"/>
                    <a:pt x="74499" y="58263"/>
                    <a:pt x="62064" y="86309"/>
                  </a:cubicBezTo>
                  <a:cubicBezTo>
                    <a:pt x="49629" y="114355"/>
                    <a:pt x="-10961" y="154043"/>
                    <a:pt x="1739" y="170447"/>
                  </a:cubicBezTo>
                  <a:cubicBezTo>
                    <a:pt x="14439" y="186851"/>
                    <a:pt x="119214" y="186851"/>
                    <a:pt x="138264" y="184734"/>
                  </a:cubicBezTo>
                  <a:cubicBezTo>
                    <a:pt x="157314" y="182617"/>
                    <a:pt x="117362" y="167536"/>
                    <a:pt x="116039" y="157747"/>
                  </a:cubicBezTo>
                  <a:cubicBezTo>
                    <a:pt x="114716" y="147958"/>
                    <a:pt x="121859" y="135258"/>
                    <a:pt x="130326" y="125997"/>
                  </a:cubicBezTo>
                  <a:cubicBezTo>
                    <a:pt x="138793" y="116736"/>
                    <a:pt x="171072" y="100332"/>
                    <a:pt x="166839" y="102184"/>
                  </a:cubicBezTo>
                  <a:cubicBezTo>
                    <a:pt x="162606" y="104036"/>
                    <a:pt x="114980" y="126261"/>
                    <a:pt x="104926" y="137109"/>
                  </a:cubicBezTo>
                  <a:cubicBezTo>
                    <a:pt x="94872" y="147957"/>
                    <a:pt x="117626" y="163832"/>
                    <a:pt x="106514" y="167272"/>
                  </a:cubicBezTo>
                  <a:cubicBezTo>
                    <a:pt x="95401" y="170712"/>
                    <a:pt x="48834" y="161451"/>
                    <a:pt x="38251" y="157747"/>
                  </a:cubicBezTo>
                  <a:cubicBezTo>
                    <a:pt x="27668" y="154043"/>
                    <a:pt x="35341" y="161187"/>
                    <a:pt x="43014" y="145047"/>
                  </a:cubicBezTo>
                  <a:cubicBezTo>
                    <a:pt x="50687" y="128907"/>
                    <a:pt x="77674" y="80753"/>
                    <a:pt x="84289" y="60909"/>
                  </a:cubicBezTo>
                  <a:cubicBezTo>
                    <a:pt x="90904" y="41065"/>
                    <a:pt x="82701" y="25984"/>
                    <a:pt x="82701" y="25984"/>
                  </a:cubicBezTo>
                  <a:cubicBezTo>
                    <a:pt x="82436" y="19105"/>
                    <a:pt x="68149" y="19369"/>
                    <a:pt x="82701" y="19634"/>
                  </a:cubicBezTo>
                  <a:cubicBezTo>
                    <a:pt x="97253" y="19899"/>
                    <a:pt x="213934" y="27307"/>
                    <a:pt x="212876" y="243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DD7A17FC-EEBB-4445-B021-BBF114FB37F9}"/>
                </a:ext>
              </a:extLst>
            </p:cNvPr>
            <p:cNvSpPr/>
            <p:nvPr/>
          </p:nvSpPr>
          <p:spPr>
            <a:xfrm>
              <a:off x="4440023" y="7425795"/>
              <a:ext cx="60854" cy="172600"/>
            </a:xfrm>
            <a:custGeom>
              <a:avLst/>
              <a:gdLst>
                <a:gd name="connsiteX0" fmla="*/ 54190 w 60854"/>
                <a:gd name="connsiteY0" fmla="*/ 530 h 172600"/>
                <a:gd name="connsiteX1" fmla="*/ 57365 w 60854"/>
                <a:gd name="connsiteY1" fmla="*/ 164043 h 172600"/>
                <a:gd name="connsiteX2" fmla="*/ 215 w 60854"/>
                <a:gd name="connsiteY2" fmla="*/ 149755 h 172600"/>
                <a:gd name="connsiteX3" fmla="*/ 38315 w 60854"/>
                <a:gd name="connsiteY3" fmla="*/ 151343 h 172600"/>
                <a:gd name="connsiteX4" fmla="*/ 51015 w 60854"/>
                <a:gd name="connsiteY4" fmla="*/ 113243 h 172600"/>
                <a:gd name="connsiteX5" fmla="*/ 54190 w 60854"/>
                <a:gd name="connsiteY5" fmla="*/ 530 h 17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54" h="172600">
                  <a:moveTo>
                    <a:pt x="54190" y="530"/>
                  </a:moveTo>
                  <a:cubicBezTo>
                    <a:pt x="55248" y="8997"/>
                    <a:pt x="66361" y="139172"/>
                    <a:pt x="57365" y="164043"/>
                  </a:cubicBezTo>
                  <a:cubicBezTo>
                    <a:pt x="48369" y="188914"/>
                    <a:pt x="3390" y="151872"/>
                    <a:pt x="215" y="149755"/>
                  </a:cubicBezTo>
                  <a:cubicBezTo>
                    <a:pt x="-2960" y="147638"/>
                    <a:pt x="29848" y="157428"/>
                    <a:pt x="38315" y="151343"/>
                  </a:cubicBezTo>
                  <a:cubicBezTo>
                    <a:pt x="46782" y="145258"/>
                    <a:pt x="49957" y="139172"/>
                    <a:pt x="51015" y="113243"/>
                  </a:cubicBezTo>
                  <a:cubicBezTo>
                    <a:pt x="52073" y="87314"/>
                    <a:pt x="53132" y="-7937"/>
                    <a:pt x="54190" y="5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9A3A15AC-6B2D-438C-8003-775FA9BA0771}"/>
                </a:ext>
              </a:extLst>
            </p:cNvPr>
            <p:cNvSpPr/>
            <p:nvPr/>
          </p:nvSpPr>
          <p:spPr>
            <a:xfrm>
              <a:off x="4393525" y="7413210"/>
              <a:ext cx="55140" cy="122664"/>
            </a:xfrm>
            <a:custGeom>
              <a:avLst/>
              <a:gdLst>
                <a:gd name="connsiteX0" fmla="*/ 54650 w 55140"/>
                <a:gd name="connsiteY0" fmla="*/ 415 h 122664"/>
                <a:gd name="connsiteX1" fmla="*/ 675 w 55140"/>
                <a:gd name="connsiteY1" fmla="*/ 119478 h 122664"/>
                <a:gd name="connsiteX2" fmla="*/ 26075 w 55140"/>
                <a:gd name="connsiteY2" fmla="*/ 81378 h 122664"/>
                <a:gd name="connsiteX3" fmla="*/ 54650 w 55140"/>
                <a:gd name="connsiteY3" fmla="*/ 415 h 12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40" h="122664">
                  <a:moveTo>
                    <a:pt x="54650" y="415"/>
                  </a:moveTo>
                  <a:cubicBezTo>
                    <a:pt x="50417" y="6765"/>
                    <a:pt x="5437" y="105984"/>
                    <a:pt x="675" y="119478"/>
                  </a:cubicBezTo>
                  <a:cubicBezTo>
                    <a:pt x="-4087" y="132972"/>
                    <a:pt x="17608" y="100428"/>
                    <a:pt x="26075" y="81378"/>
                  </a:cubicBezTo>
                  <a:cubicBezTo>
                    <a:pt x="34542" y="62328"/>
                    <a:pt x="58883" y="-5935"/>
                    <a:pt x="54650" y="4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B82161D1-7341-4861-8BA4-25F022563EFC}"/>
                </a:ext>
              </a:extLst>
            </p:cNvPr>
            <p:cNvSpPr/>
            <p:nvPr/>
          </p:nvSpPr>
          <p:spPr>
            <a:xfrm>
              <a:off x="4421034" y="7502518"/>
              <a:ext cx="74571" cy="80132"/>
            </a:xfrm>
            <a:custGeom>
              <a:avLst/>
              <a:gdLst>
                <a:gd name="connsiteX0" fmla="*/ 154 w 74571"/>
                <a:gd name="connsiteY0" fmla="*/ 7 h 80132"/>
                <a:gd name="connsiteX1" fmla="*/ 50954 w 74571"/>
                <a:gd name="connsiteY1" fmla="*/ 17470 h 80132"/>
                <a:gd name="connsiteX2" fmla="*/ 43016 w 74571"/>
                <a:gd name="connsiteY2" fmla="*/ 68270 h 80132"/>
                <a:gd name="connsiteX3" fmla="*/ 44604 w 74571"/>
                <a:gd name="connsiteY3" fmla="*/ 79382 h 80132"/>
                <a:gd name="connsiteX4" fmla="*/ 68416 w 74571"/>
                <a:gd name="connsiteY4" fmla="*/ 53982 h 80132"/>
                <a:gd name="connsiteX5" fmla="*/ 70004 w 74571"/>
                <a:gd name="connsiteY5" fmla="*/ 19057 h 80132"/>
                <a:gd name="connsiteX6" fmla="*/ 154 w 74571"/>
                <a:gd name="connsiteY6" fmla="*/ 7 h 8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71" h="80132">
                  <a:moveTo>
                    <a:pt x="154" y="7"/>
                  </a:moveTo>
                  <a:cubicBezTo>
                    <a:pt x="-3021" y="-258"/>
                    <a:pt x="43810" y="6093"/>
                    <a:pt x="50954" y="17470"/>
                  </a:cubicBezTo>
                  <a:cubicBezTo>
                    <a:pt x="58098" y="28847"/>
                    <a:pt x="44074" y="57951"/>
                    <a:pt x="43016" y="68270"/>
                  </a:cubicBezTo>
                  <a:cubicBezTo>
                    <a:pt x="41958" y="78589"/>
                    <a:pt x="40371" y="81763"/>
                    <a:pt x="44604" y="79382"/>
                  </a:cubicBezTo>
                  <a:cubicBezTo>
                    <a:pt x="48837" y="77001"/>
                    <a:pt x="64183" y="64036"/>
                    <a:pt x="68416" y="53982"/>
                  </a:cubicBezTo>
                  <a:cubicBezTo>
                    <a:pt x="72649" y="43928"/>
                    <a:pt x="79000" y="29905"/>
                    <a:pt x="70004" y="19057"/>
                  </a:cubicBezTo>
                  <a:cubicBezTo>
                    <a:pt x="61008" y="8209"/>
                    <a:pt x="3329" y="272"/>
                    <a:pt x="154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7303C1D5-E6DC-45EC-B43D-9F4E0293933E}"/>
                </a:ext>
              </a:extLst>
            </p:cNvPr>
            <p:cNvSpPr/>
            <p:nvPr/>
          </p:nvSpPr>
          <p:spPr>
            <a:xfrm>
              <a:off x="4478652" y="7498481"/>
              <a:ext cx="206324" cy="141204"/>
            </a:xfrm>
            <a:custGeom>
              <a:avLst/>
              <a:gdLst>
                <a:gd name="connsiteX0" fmla="*/ 202886 w 206324"/>
                <a:gd name="connsiteY0" fmla="*/ 869 h 141204"/>
                <a:gd name="connsiteX1" fmla="*/ 1273 w 206324"/>
                <a:gd name="connsiteY1" fmla="*/ 138982 h 141204"/>
                <a:gd name="connsiteX2" fmla="*/ 120336 w 206324"/>
                <a:gd name="connsiteY2" fmla="*/ 81832 h 141204"/>
                <a:gd name="connsiteX3" fmla="*/ 202886 w 206324"/>
                <a:gd name="connsiteY3" fmla="*/ 869 h 14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324" h="141204">
                  <a:moveTo>
                    <a:pt x="202886" y="869"/>
                  </a:moveTo>
                  <a:cubicBezTo>
                    <a:pt x="183042" y="10394"/>
                    <a:pt x="15031" y="125488"/>
                    <a:pt x="1273" y="138982"/>
                  </a:cubicBezTo>
                  <a:cubicBezTo>
                    <a:pt x="-12485" y="152476"/>
                    <a:pt x="89115" y="100882"/>
                    <a:pt x="120336" y="81832"/>
                  </a:cubicBezTo>
                  <a:cubicBezTo>
                    <a:pt x="151557" y="62782"/>
                    <a:pt x="222730" y="-8656"/>
                    <a:pt x="202886" y="8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EDBACCBB-CBBF-43EF-9F51-8AF575E31C26}"/>
                </a:ext>
              </a:extLst>
            </p:cNvPr>
            <p:cNvSpPr/>
            <p:nvPr/>
          </p:nvSpPr>
          <p:spPr>
            <a:xfrm>
              <a:off x="4226915" y="7642191"/>
              <a:ext cx="386133" cy="38794"/>
            </a:xfrm>
            <a:custGeom>
              <a:avLst/>
              <a:gdLst>
                <a:gd name="connsiteX0" fmla="*/ 3773 w 386133"/>
                <a:gd name="connsiteY0" fmla="*/ 36547 h 38794"/>
                <a:gd name="connsiteX1" fmla="*/ 381598 w 386133"/>
                <a:gd name="connsiteY1" fmla="*/ 34 h 38794"/>
                <a:gd name="connsiteX2" fmla="*/ 199035 w 386133"/>
                <a:gd name="connsiteY2" fmla="*/ 30197 h 38794"/>
                <a:gd name="connsiteX3" fmla="*/ 3773 w 386133"/>
                <a:gd name="connsiteY3" fmla="*/ 36547 h 3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133" h="38794">
                  <a:moveTo>
                    <a:pt x="3773" y="36547"/>
                  </a:moveTo>
                  <a:cubicBezTo>
                    <a:pt x="34200" y="31520"/>
                    <a:pt x="349054" y="1092"/>
                    <a:pt x="381598" y="34"/>
                  </a:cubicBezTo>
                  <a:cubicBezTo>
                    <a:pt x="414142" y="-1024"/>
                    <a:pt x="263064" y="22789"/>
                    <a:pt x="199035" y="30197"/>
                  </a:cubicBezTo>
                  <a:cubicBezTo>
                    <a:pt x="135006" y="37605"/>
                    <a:pt x="-26654" y="41574"/>
                    <a:pt x="3773" y="365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CA23568A-6286-4F31-B381-D42AFD9ED2F3}"/>
                </a:ext>
              </a:extLst>
            </p:cNvPr>
            <p:cNvSpPr/>
            <p:nvPr/>
          </p:nvSpPr>
          <p:spPr>
            <a:xfrm>
              <a:off x="4234576" y="7564323"/>
              <a:ext cx="267719" cy="59502"/>
            </a:xfrm>
            <a:custGeom>
              <a:avLst/>
              <a:gdLst>
                <a:gd name="connsiteX0" fmla="*/ 264399 w 267719"/>
                <a:gd name="connsiteY0" fmla="*/ 57265 h 59502"/>
                <a:gd name="connsiteX1" fmla="*/ 2462 w 267719"/>
                <a:gd name="connsiteY1" fmla="*/ 115 h 59502"/>
                <a:gd name="connsiteX2" fmla="*/ 140574 w 267719"/>
                <a:gd name="connsiteY2" fmla="*/ 42977 h 59502"/>
                <a:gd name="connsiteX3" fmla="*/ 264399 w 267719"/>
                <a:gd name="connsiteY3" fmla="*/ 57265 h 5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19" h="59502">
                  <a:moveTo>
                    <a:pt x="264399" y="57265"/>
                  </a:moveTo>
                  <a:cubicBezTo>
                    <a:pt x="241380" y="50121"/>
                    <a:pt x="23099" y="2496"/>
                    <a:pt x="2462" y="115"/>
                  </a:cubicBezTo>
                  <a:cubicBezTo>
                    <a:pt x="-18175" y="-2266"/>
                    <a:pt x="96389" y="32923"/>
                    <a:pt x="140574" y="42977"/>
                  </a:cubicBezTo>
                  <a:cubicBezTo>
                    <a:pt x="184759" y="53031"/>
                    <a:pt x="287418" y="64409"/>
                    <a:pt x="264399" y="57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C2328560-E49D-463D-8116-078FDFA2114A}"/>
                </a:ext>
              </a:extLst>
            </p:cNvPr>
            <p:cNvSpPr/>
            <p:nvPr/>
          </p:nvSpPr>
          <p:spPr>
            <a:xfrm>
              <a:off x="4175145" y="7575190"/>
              <a:ext cx="310165" cy="64887"/>
            </a:xfrm>
            <a:custGeom>
              <a:avLst/>
              <a:gdLst>
                <a:gd name="connsiteX0" fmla="*/ 309543 w 310165"/>
                <a:gd name="connsiteY0" fmla="*/ 63860 h 64887"/>
                <a:gd name="connsiteX1" fmla="*/ 87293 w 310165"/>
                <a:gd name="connsiteY1" fmla="*/ 36873 h 64887"/>
                <a:gd name="connsiteX2" fmla="*/ 11093 w 310165"/>
                <a:gd name="connsiteY2" fmla="*/ 360 h 64887"/>
                <a:gd name="connsiteX3" fmla="*/ 309543 w 310165"/>
                <a:gd name="connsiteY3" fmla="*/ 63860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165" h="64887">
                  <a:moveTo>
                    <a:pt x="309543" y="63860"/>
                  </a:moveTo>
                  <a:cubicBezTo>
                    <a:pt x="322243" y="69945"/>
                    <a:pt x="137035" y="47456"/>
                    <a:pt x="87293" y="36873"/>
                  </a:cubicBezTo>
                  <a:cubicBezTo>
                    <a:pt x="37551" y="26290"/>
                    <a:pt x="-25949" y="-3609"/>
                    <a:pt x="11093" y="360"/>
                  </a:cubicBezTo>
                  <a:cubicBezTo>
                    <a:pt x="48135" y="4329"/>
                    <a:pt x="296843" y="57775"/>
                    <a:pt x="309543" y="638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B107D042-1BB9-4666-A408-D40BBA01F2DC}"/>
                </a:ext>
              </a:extLst>
            </p:cNvPr>
            <p:cNvSpPr/>
            <p:nvPr/>
          </p:nvSpPr>
          <p:spPr>
            <a:xfrm>
              <a:off x="4204937" y="7554778"/>
              <a:ext cx="452792" cy="102549"/>
            </a:xfrm>
            <a:custGeom>
              <a:avLst/>
              <a:gdLst>
                <a:gd name="connsiteX0" fmla="*/ 452788 w 452792"/>
                <a:gd name="connsiteY0" fmla="*/ 135 h 102549"/>
                <a:gd name="connsiteX1" fmla="*/ 297213 w 452792"/>
                <a:gd name="connsiteY1" fmla="*/ 74747 h 102549"/>
                <a:gd name="connsiteX2" fmla="*/ 146401 w 452792"/>
                <a:gd name="connsiteY2" fmla="*/ 89035 h 102549"/>
                <a:gd name="connsiteX3" fmla="*/ 351 w 452792"/>
                <a:gd name="connsiteY3" fmla="*/ 77922 h 102549"/>
                <a:gd name="connsiteX4" fmla="*/ 189263 w 452792"/>
                <a:gd name="connsiteY4" fmla="*/ 95385 h 102549"/>
                <a:gd name="connsiteX5" fmla="*/ 301976 w 452792"/>
                <a:gd name="connsiteY5" fmla="*/ 95385 h 102549"/>
                <a:gd name="connsiteX6" fmla="*/ 452788 w 452792"/>
                <a:gd name="connsiteY6" fmla="*/ 135 h 1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792" h="102549">
                  <a:moveTo>
                    <a:pt x="452788" y="135"/>
                  </a:moveTo>
                  <a:cubicBezTo>
                    <a:pt x="451994" y="-3305"/>
                    <a:pt x="348277" y="59930"/>
                    <a:pt x="297213" y="74747"/>
                  </a:cubicBezTo>
                  <a:cubicBezTo>
                    <a:pt x="246149" y="89564"/>
                    <a:pt x="195878" y="88506"/>
                    <a:pt x="146401" y="89035"/>
                  </a:cubicBezTo>
                  <a:cubicBezTo>
                    <a:pt x="96924" y="89564"/>
                    <a:pt x="-6793" y="76864"/>
                    <a:pt x="351" y="77922"/>
                  </a:cubicBezTo>
                  <a:cubicBezTo>
                    <a:pt x="7495" y="78980"/>
                    <a:pt x="138992" y="92475"/>
                    <a:pt x="189263" y="95385"/>
                  </a:cubicBezTo>
                  <a:cubicBezTo>
                    <a:pt x="239534" y="98295"/>
                    <a:pt x="258849" y="109937"/>
                    <a:pt x="301976" y="95385"/>
                  </a:cubicBezTo>
                  <a:cubicBezTo>
                    <a:pt x="345103" y="80833"/>
                    <a:pt x="453582" y="3575"/>
                    <a:pt x="452788" y="1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9C52B3F6-4068-4A6E-8A52-F1DDEB6178CF}"/>
                </a:ext>
              </a:extLst>
            </p:cNvPr>
            <p:cNvSpPr/>
            <p:nvPr/>
          </p:nvSpPr>
          <p:spPr>
            <a:xfrm>
              <a:off x="3897875" y="7451020"/>
              <a:ext cx="358968" cy="103939"/>
            </a:xfrm>
            <a:custGeom>
              <a:avLst/>
              <a:gdLst>
                <a:gd name="connsiteX0" fmla="*/ 353450 w 358968"/>
                <a:gd name="connsiteY0" fmla="*/ 3880 h 103939"/>
                <a:gd name="connsiteX1" fmla="*/ 297888 w 358968"/>
                <a:gd name="connsiteY1" fmla="*/ 13405 h 103939"/>
                <a:gd name="connsiteX2" fmla="*/ 188350 w 358968"/>
                <a:gd name="connsiteY2" fmla="*/ 80080 h 103939"/>
                <a:gd name="connsiteX3" fmla="*/ 155013 w 358968"/>
                <a:gd name="connsiteY3" fmla="*/ 103893 h 103939"/>
                <a:gd name="connsiteX4" fmla="*/ 97863 w 358968"/>
                <a:gd name="connsiteY4" fmla="*/ 75318 h 103939"/>
                <a:gd name="connsiteX5" fmla="*/ 1025 w 358968"/>
                <a:gd name="connsiteY5" fmla="*/ 67380 h 103939"/>
                <a:gd name="connsiteX6" fmla="*/ 164538 w 358968"/>
                <a:gd name="connsiteY6" fmla="*/ 61030 h 103939"/>
                <a:gd name="connsiteX7" fmla="*/ 353450 w 358968"/>
                <a:gd name="connsiteY7" fmla="*/ 3880 h 10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968" h="103939">
                  <a:moveTo>
                    <a:pt x="353450" y="3880"/>
                  </a:moveTo>
                  <a:cubicBezTo>
                    <a:pt x="375675" y="-4058"/>
                    <a:pt x="325405" y="705"/>
                    <a:pt x="297888" y="13405"/>
                  </a:cubicBezTo>
                  <a:cubicBezTo>
                    <a:pt x="270371" y="26105"/>
                    <a:pt x="212163" y="64999"/>
                    <a:pt x="188350" y="80080"/>
                  </a:cubicBezTo>
                  <a:cubicBezTo>
                    <a:pt x="164537" y="95161"/>
                    <a:pt x="170094" y="104687"/>
                    <a:pt x="155013" y="103893"/>
                  </a:cubicBezTo>
                  <a:cubicBezTo>
                    <a:pt x="139932" y="103099"/>
                    <a:pt x="123527" y="81403"/>
                    <a:pt x="97863" y="75318"/>
                  </a:cubicBezTo>
                  <a:cubicBezTo>
                    <a:pt x="72199" y="69233"/>
                    <a:pt x="-10087" y="69761"/>
                    <a:pt x="1025" y="67380"/>
                  </a:cubicBezTo>
                  <a:cubicBezTo>
                    <a:pt x="12137" y="64999"/>
                    <a:pt x="107917" y="69761"/>
                    <a:pt x="164538" y="61030"/>
                  </a:cubicBezTo>
                  <a:cubicBezTo>
                    <a:pt x="221159" y="52299"/>
                    <a:pt x="331225" y="11818"/>
                    <a:pt x="353450" y="38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: 図形 1385">
              <a:extLst>
                <a:ext uri="{FF2B5EF4-FFF2-40B4-BE49-F238E27FC236}">
                  <a16:creationId xmlns:a16="http://schemas.microsoft.com/office/drawing/2014/main" id="{25281D46-B957-48D8-A460-1C782333ABB0}"/>
                </a:ext>
              </a:extLst>
            </p:cNvPr>
            <p:cNvSpPr/>
            <p:nvPr/>
          </p:nvSpPr>
          <p:spPr>
            <a:xfrm>
              <a:off x="2377367" y="5596464"/>
              <a:ext cx="285647" cy="387946"/>
            </a:xfrm>
            <a:custGeom>
              <a:avLst/>
              <a:gdLst>
                <a:gd name="connsiteX0" fmla="*/ 708 w 285647"/>
                <a:gd name="connsiteY0" fmla="*/ 12174 h 387946"/>
                <a:gd name="connsiteX1" fmla="*/ 141996 w 285647"/>
                <a:gd name="connsiteY1" fmla="*/ 43924 h 387946"/>
                <a:gd name="connsiteX2" fmla="*/ 280108 w 285647"/>
                <a:gd name="connsiteY2" fmla="*/ 382061 h 387946"/>
                <a:gd name="connsiteX3" fmla="*/ 253121 w 285647"/>
                <a:gd name="connsiteY3" fmla="*/ 248711 h 387946"/>
                <a:gd name="connsiteX4" fmla="*/ 203908 w 285647"/>
                <a:gd name="connsiteY4" fmla="*/ 118536 h 387946"/>
                <a:gd name="connsiteX5" fmla="*/ 708 w 285647"/>
                <a:gd name="connsiteY5" fmla="*/ 12174 h 3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47" h="387946">
                  <a:moveTo>
                    <a:pt x="708" y="12174"/>
                  </a:moveTo>
                  <a:cubicBezTo>
                    <a:pt x="-9611" y="-261"/>
                    <a:pt x="95429" y="-17724"/>
                    <a:pt x="141996" y="43924"/>
                  </a:cubicBezTo>
                  <a:cubicBezTo>
                    <a:pt x="188563" y="105572"/>
                    <a:pt x="261587" y="347930"/>
                    <a:pt x="280108" y="382061"/>
                  </a:cubicBezTo>
                  <a:cubicBezTo>
                    <a:pt x="298629" y="416192"/>
                    <a:pt x="265821" y="292632"/>
                    <a:pt x="253121" y="248711"/>
                  </a:cubicBezTo>
                  <a:cubicBezTo>
                    <a:pt x="240421" y="204790"/>
                    <a:pt x="241214" y="159282"/>
                    <a:pt x="203908" y="118536"/>
                  </a:cubicBezTo>
                  <a:cubicBezTo>
                    <a:pt x="166602" y="77790"/>
                    <a:pt x="11027" y="24609"/>
                    <a:pt x="708" y="121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: 図形 1386">
              <a:extLst>
                <a:ext uri="{FF2B5EF4-FFF2-40B4-BE49-F238E27FC236}">
                  <a16:creationId xmlns:a16="http://schemas.microsoft.com/office/drawing/2014/main" id="{A7983639-BC70-4350-AEB0-C42E9B2E54A7}"/>
                </a:ext>
              </a:extLst>
            </p:cNvPr>
            <p:cNvSpPr/>
            <p:nvPr/>
          </p:nvSpPr>
          <p:spPr>
            <a:xfrm>
              <a:off x="2363629" y="5674474"/>
              <a:ext cx="254717" cy="267869"/>
            </a:xfrm>
            <a:custGeom>
              <a:avLst/>
              <a:gdLst>
                <a:gd name="connsiteX0" fmla="*/ 159 w 254717"/>
                <a:gd name="connsiteY0" fmla="*/ 839 h 267869"/>
                <a:gd name="connsiteX1" fmla="*/ 170021 w 254717"/>
                <a:gd name="connsiteY1" fmla="*/ 105614 h 267869"/>
                <a:gd name="connsiteX2" fmla="*/ 254159 w 254717"/>
                <a:gd name="connsiteY2" fmla="*/ 267539 h 267869"/>
                <a:gd name="connsiteX3" fmla="*/ 203359 w 254717"/>
                <a:gd name="connsiteY3" fmla="*/ 145301 h 267869"/>
                <a:gd name="connsiteX4" fmla="*/ 139859 w 254717"/>
                <a:gd name="connsiteY4" fmla="*/ 61164 h 267869"/>
                <a:gd name="connsiteX5" fmla="*/ 159 w 254717"/>
                <a:gd name="connsiteY5" fmla="*/ 839 h 2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17" h="267869">
                  <a:moveTo>
                    <a:pt x="159" y="839"/>
                  </a:moveTo>
                  <a:cubicBezTo>
                    <a:pt x="5186" y="8247"/>
                    <a:pt x="127688" y="61164"/>
                    <a:pt x="170021" y="105614"/>
                  </a:cubicBezTo>
                  <a:cubicBezTo>
                    <a:pt x="212354" y="150064"/>
                    <a:pt x="248603" y="260925"/>
                    <a:pt x="254159" y="267539"/>
                  </a:cubicBezTo>
                  <a:cubicBezTo>
                    <a:pt x="259715" y="274154"/>
                    <a:pt x="222409" y="179697"/>
                    <a:pt x="203359" y="145301"/>
                  </a:cubicBezTo>
                  <a:cubicBezTo>
                    <a:pt x="184309" y="110905"/>
                    <a:pt x="169492" y="85506"/>
                    <a:pt x="139859" y="61164"/>
                  </a:cubicBezTo>
                  <a:cubicBezTo>
                    <a:pt x="110226" y="36822"/>
                    <a:pt x="-4868" y="-6569"/>
                    <a:pt x="159" y="8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: 図形 1387">
              <a:extLst>
                <a:ext uri="{FF2B5EF4-FFF2-40B4-BE49-F238E27FC236}">
                  <a16:creationId xmlns:a16="http://schemas.microsoft.com/office/drawing/2014/main" id="{F07A3B59-2F37-4C7B-A828-5BBAC0EFD095}"/>
                </a:ext>
              </a:extLst>
            </p:cNvPr>
            <p:cNvSpPr/>
            <p:nvPr/>
          </p:nvSpPr>
          <p:spPr>
            <a:xfrm>
              <a:off x="2349178" y="5700501"/>
              <a:ext cx="224289" cy="99665"/>
            </a:xfrm>
            <a:custGeom>
              <a:avLst/>
              <a:gdLst>
                <a:gd name="connsiteX0" fmla="*/ 1910 w 224289"/>
                <a:gd name="connsiteY0" fmla="*/ 4974 h 99665"/>
                <a:gd name="connsiteX1" fmla="*/ 190822 w 224289"/>
                <a:gd name="connsiteY1" fmla="*/ 87524 h 99665"/>
                <a:gd name="connsiteX2" fmla="*/ 216222 w 224289"/>
                <a:gd name="connsiteY2" fmla="*/ 92287 h 99665"/>
                <a:gd name="connsiteX3" fmla="*/ 100335 w 224289"/>
                <a:gd name="connsiteY3" fmla="*/ 20849 h 99665"/>
                <a:gd name="connsiteX4" fmla="*/ 1910 w 224289"/>
                <a:gd name="connsiteY4" fmla="*/ 4974 h 9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89" h="99665">
                  <a:moveTo>
                    <a:pt x="1910" y="4974"/>
                  </a:moveTo>
                  <a:cubicBezTo>
                    <a:pt x="16991" y="16087"/>
                    <a:pt x="155103" y="72972"/>
                    <a:pt x="190822" y="87524"/>
                  </a:cubicBezTo>
                  <a:cubicBezTo>
                    <a:pt x="226541" y="102076"/>
                    <a:pt x="231303" y="103400"/>
                    <a:pt x="216222" y="92287"/>
                  </a:cubicBezTo>
                  <a:cubicBezTo>
                    <a:pt x="201141" y="81174"/>
                    <a:pt x="135789" y="39370"/>
                    <a:pt x="100335" y="20849"/>
                  </a:cubicBezTo>
                  <a:cubicBezTo>
                    <a:pt x="64881" y="2328"/>
                    <a:pt x="-13171" y="-6139"/>
                    <a:pt x="1910" y="49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: 図形 1388">
              <a:extLst>
                <a:ext uri="{FF2B5EF4-FFF2-40B4-BE49-F238E27FC236}">
                  <a16:creationId xmlns:a16="http://schemas.microsoft.com/office/drawing/2014/main" id="{8F1C83AA-08CB-4200-A603-4246B199B694}"/>
                </a:ext>
              </a:extLst>
            </p:cNvPr>
            <p:cNvSpPr/>
            <p:nvPr/>
          </p:nvSpPr>
          <p:spPr>
            <a:xfrm>
              <a:off x="2312963" y="5752912"/>
              <a:ext cx="280065" cy="176605"/>
            </a:xfrm>
            <a:custGeom>
              <a:avLst/>
              <a:gdLst>
                <a:gd name="connsiteX0" fmla="*/ 25 w 280065"/>
                <a:gd name="connsiteY0" fmla="*/ 188 h 176605"/>
                <a:gd name="connsiteX1" fmla="*/ 171475 w 280065"/>
                <a:gd name="connsiteY1" fmla="*/ 30351 h 176605"/>
                <a:gd name="connsiteX2" fmla="*/ 258787 w 280065"/>
                <a:gd name="connsiteY2" fmla="*/ 120838 h 176605"/>
                <a:gd name="connsiteX3" fmla="*/ 279425 w 280065"/>
                <a:gd name="connsiteY3" fmla="*/ 176401 h 176605"/>
                <a:gd name="connsiteX4" fmla="*/ 242912 w 280065"/>
                <a:gd name="connsiteY4" fmla="*/ 101788 h 176605"/>
                <a:gd name="connsiteX5" fmla="*/ 184175 w 280065"/>
                <a:gd name="connsiteY5" fmla="*/ 41463 h 176605"/>
                <a:gd name="connsiteX6" fmla="*/ 25 w 280065"/>
                <a:gd name="connsiteY6" fmla="*/ 188 h 1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65" h="176605">
                  <a:moveTo>
                    <a:pt x="25" y="188"/>
                  </a:moveTo>
                  <a:cubicBezTo>
                    <a:pt x="-2092" y="-1664"/>
                    <a:pt x="128348" y="10243"/>
                    <a:pt x="171475" y="30351"/>
                  </a:cubicBezTo>
                  <a:cubicBezTo>
                    <a:pt x="214602" y="50459"/>
                    <a:pt x="240795" y="96496"/>
                    <a:pt x="258787" y="120838"/>
                  </a:cubicBezTo>
                  <a:cubicBezTo>
                    <a:pt x="276779" y="145180"/>
                    <a:pt x="282071" y="179576"/>
                    <a:pt x="279425" y="176401"/>
                  </a:cubicBezTo>
                  <a:cubicBezTo>
                    <a:pt x="276779" y="173226"/>
                    <a:pt x="258787" y="124278"/>
                    <a:pt x="242912" y="101788"/>
                  </a:cubicBezTo>
                  <a:cubicBezTo>
                    <a:pt x="227037" y="79298"/>
                    <a:pt x="221481" y="62365"/>
                    <a:pt x="184175" y="41463"/>
                  </a:cubicBezTo>
                  <a:cubicBezTo>
                    <a:pt x="146869" y="20561"/>
                    <a:pt x="2142" y="2040"/>
                    <a:pt x="25" y="1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: 図形 1389">
              <a:extLst>
                <a:ext uri="{FF2B5EF4-FFF2-40B4-BE49-F238E27FC236}">
                  <a16:creationId xmlns:a16="http://schemas.microsoft.com/office/drawing/2014/main" id="{08F02DD2-9D09-455B-A0F6-1492DF95215A}"/>
                </a:ext>
              </a:extLst>
            </p:cNvPr>
            <p:cNvSpPr/>
            <p:nvPr/>
          </p:nvSpPr>
          <p:spPr>
            <a:xfrm>
              <a:off x="2662848" y="6175678"/>
              <a:ext cx="31148" cy="262733"/>
            </a:xfrm>
            <a:custGeom>
              <a:avLst/>
              <a:gdLst>
                <a:gd name="connsiteX0" fmla="*/ 5740 w 31148"/>
                <a:gd name="connsiteY0" fmla="*/ 1285 h 262733"/>
                <a:gd name="connsiteX1" fmla="*/ 977 w 31148"/>
                <a:gd name="connsiteY1" fmla="*/ 250522 h 262733"/>
                <a:gd name="connsiteX2" fmla="*/ 20027 w 31148"/>
                <a:gd name="connsiteY2" fmla="*/ 217185 h 262733"/>
                <a:gd name="connsiteX3" fmla="*/ 31140 w 31148"/>
                <a:gd name="connsiteY3" fmla="*/ 155272 h 262733"/>
                <a:gd name="connsiteX4" fmla="*/ 5740 w 31148"/>
                <a:gd name="connsiteY4" fmla="*/ 1285 h 26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48" h="262733">
                  <a:moveTo>
                    <a:pt x="5740" y="1285"/>
                  </a:moveTo>
                  <a:cubicBezTo>
                    <a:pt x="713" y="17160"/>
                    <a:pt x="-1404" y="214539"/>
                    <a:pt x="977" y="250522"/>
                  </a:cubicBezTo>
                  <a:cubicBezTo>
                    <a:pt x="3358" y="286505"/>
                    <a:pt x="15000" y="233060"/>
                    <a:pt x="20027" y="217185"/>
                  </a:cubicBezTo>
                  <a:cubicBezTo>
                    <a:pt x="25054" y="201310"/>
                    <a:pt x="31405" y="189403"/>
                    <a:pt x="31140" y="155272"/>
                  </a:cubicBezTo>
                  <a:cubicBezTo>
                    <a:pt x="30876" y="121141"/>
                    <a:pt x="10767" y="-14590"/>
                    <a:pt x="5740" y="12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: 図形 1390">
              <a:extLst>
                <a:ext uri="{FF2B5EF4-FFF2-40B4-BE49-F238E27FC236}">
                  <a16:creationId xmlns:a16="http://schemas.microsoft.com/office/drawing/2014/main" id="{1E46AB3F-7868-4B94-8486-B02B54E23159}"/>
                </a:ext>
              </a:extLst>
            </p:cNvPr>
            <p:cNvSpPr/>
            <p:nvPr/>
          </p:nvSpPr>
          <p:spPr>
            <a:xfrm>
              <a:off x="2560302" y="6159499"/>
              <a:ext cx="114276" cy="270643"/>
            </a:xfrm>
            <a:custGeom>
              <a:avLst/>
              <a:gdLst>
                <a:gd name="connsiteX0" fmla="*/ 63836 w 114276"/>
                <a:gd name="connsiteY0" fmla="*/ 1 h 270643"/>
                <a:gd name="connsiteX1" fmla="*/ 76536 w 114276"/>
                <a:gd name="connsiteY1" fmla="*/ 234951 h 270643"/>
                <a:gd name="connsiteX2" fmla="*/ 336 w 114276"/>
                <a:gd name="connsiteY2" fmla="*/ 255589 h 270643"/>
                <a:gd name="connsiteX3" fmla="*/ 111461 w 114276"/>
                <a:gd name="connsiteY3" fmla="*/ 269876 h 270643"/>
                <a:gd name="connsiteX4" fmla="*/ 81298 w 114276"/>
                <a:gd name="connsiteY4" fmla="*/ 231776 h 270643"/>
                <a:gd name="connsiteX5" fmla="*/ 63836 w 114276"/>
                <a:gd name="connsiteY5" fmla="*/ 1 h 27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76" h="270643">
                  <a:moveTo>
                    <a:pt x="63836" y="1"/>
                  </a:moveTo>
                  <a:cubicBezTo>
                    <a:pt x="63042" y="530"/>
                    <a:pt x="87119" y="192353"/>
                    <a:pt x="76536" y="234951"/>
                  </a:cubicBezTo>
                  <a:cubicBezTo>
                    <a:pt x="65953" y="277549"/>
                    <a:pt x="-5485" y="249768"/>
                    <a:pt x="336" y="255589"/>
                  </a:cubicBezTo>
                  <a:cubicBezTo>
                    <a:pt x="6157" y="261410"/>
                    <a:pt x="97967" y="273845"/>
                    <a:pt x="111461" y="269876"/>
                  </a:cubicBezTo>
                  <a:cubicBezTo>
                    <a:pt x="124955" y="265907"/>
                    <a:pt x="85796" y="274374"/>
                    <a:pt x="81298" y="231776"/>
                  </a:cubicBezTo>
                  <a:cubicBezTo>
                    <a:pt x="76800" y="189178"/>
                    <a:pt x="64630" y="-528"/>
                    <a:pt x="63836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: 図形 1391">
              <a:extLst>
                <a:ext uri="{FF2B5EF4-FFF2-40B4-BE49-F238E27FC236}">
                  <a16:creationId xmlns:a16="http://schemas.microsoft.com/office/drawing/2014/main" id="{E0101E4B-8CE7-44AD-AF4E-D51180ACCEB1}"/>
                </a:ext>
              </a:extLst>
            </p:cNvPr>
            <p:cNvSpPr/>
            <p:nvPr/>
          </p:nvSpPr>
          <p:spPr>
            <a:xfrm>
              <a:off x="1685868" y="5520929"/>
              <a:ext cx="457275" cy="631217"/>
            </a:xfrm>
            <a:custGeom>
              <a:avLst/>
              <a:gdLst>
                <a:gd name="connsiteX0" fmla="*/ 457257 w 457275"/>
                <a:gd name="connsiteY0" fmla="*/ 396 h 631217"/>
                <a:gd name="connsiteX1" fmla="*/ 155632 w 457275"/>
                <a:gd name="connsiteY1" fmla="*/ 319484 h 631217"/>
                <a:gd name="connsiteX2" fmla="*/ 57 w 457275"/>
                <a:gd name="connsiteY2" fmla="*/ 630634 h 631217"/>
                <a:gd name="connsiteX3" fmla="*/ 141345 w 457275"/>
                <a:gd name="connsiteY3" fmla="*/ 386159 h 631217"/>
                <a:gd name="connsiteX4" fmla="*/ 457257 w 457275"/>
                <a:gd name="connsiteY4" fmla="*/ 396 h 63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75" h="631217">
                  <a:moveTo>
                    <a:pt x="457257" y="396"/>
                  </a:moveTo>
                  <a:cubicBezTo>
                    <a:pt x="459638" y="-10717"/>
                    <a:pt x="231832" y="214444"/>
                    <a:pt x="155632" y="319484"/>
                  </a:cubicBezTo>
                  <a:cubicBezTo>
                    <a:pt x="79432" y="424524"/>
                    <a:pt x="2438" y="619522"/>
                    <a:pt x="57" y="630634"/>
                  </a:cubicBezTo>
                  <a:cubicBezTo>
                    <a:pt x="-2324" y="641747"/>
                    <a:pt x="69114" y="491728"/>
                    <a:pt x="141345" y="386159"/>
                  </a:cubicBezTo>
                  <a:cubicBezTo>
                    <a:pt x="213576" y="280590"/>
                    <a:pt x="454876" y="11509"/>
                    <a:pt x="457257" y="3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: 図形 1392">
              <a:extLst>
                <a:ext uri="{FF2B5EF4-FFF2-40B4-BE49-F238E27FC236}">
                  <a16:creationId xmlns:a16="http://schemas.microsoft.com/office/drawing/2014/main" id="{A62C6BC9-1AA0-42FB-BE29-EDA955F72A3B}"/>
                </a:ext>
              </a:extLst>
            </p:cNvPr>
            <p:cNvSpPr/>
            <p:nvPr/>
          </p:nvSpPr>
          <p:spPr>
            <a:xfrm>
              <a:off x="1608311" y="6127178"/>
              <a:ext cx="91902" cy="346052"/>
            </a:xfrm>
            <a:custGeom>
              <a:avLst/>
              <a:gdLst>
                <a:gd name="connsiteX0" fmla="*/ 91902 w 91902"/>
                <a:gd name="connsiteY0" fmla="*/ 572 h 346052"/>
                <a:gd name="connsiteX1" fmla="*/ 9352 w 91902"/>
                <a:gd name="connsiteY1" fmla="*/ 332360 h 346052"/>
                <a:gd name="connsiteX2" fmla="*/ 9352 w 91902"/>
                <a:gd name="connsiteY2" fmla="*/ 254572 h 346052"/>
                <a:gd name="connsiteX3" fmla="*/ 91902 w 91902"/>
                <a:gd name="connsiteY3" fmla="*/ 572 h 34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02" h="346052">
                  <a:moveTo>
                    <a:pt x="91902" y="572"/>
                  </a:moveTo>
                  <a:cubicBezTo>
                    <a:pt x="91902" y="13537"/>
                    <a:pt x="23110" y="290027"/>
                    <a:pt x="9352" y="332360"/>
                  </a:cubicBezTo>
                  <a:cubicBezTo>
                    <a:pt x="-4406" y="374693"/>
                    <a:pt x="-1760" y="310399"/>
                    <a:pt x="9352" y="254572"/>
                  </a:cubicBezTo>
                  <a:cubicBezTo>
                    <a:pt x="20464" y="198745"/>
                    <a:pt x="91902" y="-12393"/>
                    <a:pt x="91902" y="5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: 図形 1393">
              <a:extLst>
                <a:ext uri="{FF2B5EF4-FFF2-40B4-BE49-F238E27FC236}">
                  <a16:creationId xmlns:a16="http://schemas.microsoft.com/office/drawing/2014/main" id="{EFCE9A3C-7642-4C05-89E9-9C985F3C7466}"/>
                </a:ext>
              </a:extLst>
            </p:cNvPr>
            <p:cNvSpPr/>
            <p:nvPr/>
          </p:nvSpPr>
          <p:spPr>
            <a:xfrm>
              <a:off x="1932815" y="5627950"/>
              <a:ext cx="477039" cy="707681"/>
            </a:xfrm>
            <a:custGeom>
              <a:avLst/>
              <a:gdLst>
                <a:gd name="connsiteX0" fmla="*/ 475423 w 477039"/>
                <a:gd name="connsiteY0" fmla="*/ 2913 h 707681"/>
                <a:gd name="connsiteX1" fmla="*/ 288098 w 477039"/>
                <a:gd name="connsiteY1" fmla="*/ 217225 h 707681"/>
                <a:gd name="connsiteX2" fmla="*/ 265873 w 477039"/>
                <a:gd name="connsiteY2" fmla="*/ 304538 h 707681"/>
                <a:gd name="connsiteX3" fmla="*/ 197610 w 477039"/>
                <a:gd name="connsiteY3" fmla="*/ 337875 h 707681"/>
                <a:gd name="connsiteX4" fmla="*/ 165860 w 477039"/>
                <a:gd name="connsiteY4" fmla="*/ 374388 h 707681"/>
                <a:gd name="connsiteX5" fmla="*/ 119823 w 477039"/>
                <a:gd name="connsiteY5" fmla="*/ 452175 h 707681"/>
                <a:gd name="connsiteX6" fmla="*/ 103948 w 477039"/>
                <a:gd name="connsiteY6" fmla="*/ 471225 h 707681"/>
                <a:gd name="connsiteX7" fmla="*/ 76960 w 477039"/>
                <a:gd name="connsiteY7" fmla="*/ 510913 h 707681"/>
                <a:gd name="connsiteX8" fmla="*/ 62673 w 477039"/>
                <a:gd name="connsiteY8" fmla="*/ 566475 h 707681"/>
                <a:gd name="connsiteX9" fmla="*/ 86485 w 477039"/>
                <a:gd name="connsiteY9" fmla="*/ 598225 h 707681"/>
                <a:gd name="connsiteX10" fmla="*/ 148398 w 477039"/>
                <a:gd name="connsiteY10" fmla="*/ 650613 h 707681"/>
                <a:gd name="connsiteX11" fmla="*/ 159510 w 477039"/>
                <a:gd name="connsiteY11" fmla="*/ 668075 h 707681"/>
                <a:gd name="connsiteX12" fmla="*/ 102360 w 477039"/>
                <a:gd name="connsiteY12" fmla="*/ 704588 h 707681"/>
                <a:gd name="connsiteX13" fmla="*/ 86485 w 477039"/>
                <a:gd name="connsiteY13" fmla="*/ 704588 h 707681"/>
                <a:gd name="connsiteX14" fmla="*/ 760 w 477039"/>
                <a:gd name="connsiteY14" fmla="*/ 695063 h 707681"/>
                <a:gd name="connsiteX15" fmla="*/ 142048 w 477039"/>
                <a:gd name="connsiteY15" fmla="*/ 691888 h 707681"/>
                <a:gd name="connsiteX16" fmla="*/ 97598 w 477039"/>
                <a:gd name="connsiteY16" fmla="*/ 610925 h 707681"/>
                <a:gd name="connsiteX17" fmla="*/ 97598 w 477039"/>
                <a:gd name="connsiteY17" fmla="*/ 528375 h 707681"/>
                <a:gd name="connsiteX18" fmla="*/ 129348 w 477039"/>
                <a:gd name="connsiteY18" fmla="*/ 460113 h 707681"/>
                <a:gd name="connsiteX19" fmla="*/ 164273 w 477039"/>
                <a:gd name="connsiteY19" fmla="*/ 436300 h 707681"/>
                <a:gd name="connsiteX20" fmla="*/ 172210 w 477039"/>
                <a:gd name="connsiteY20" fmla="*/ 422013 h 707681"/>
                <a:gd name="connsiteX21" fmla="*/ 188085 w 477039"/>
                <a:gd name="connsiteY21" fmla="*/ 395025 h 707681"/>
                <a:gd name="connsiteX22" fmla="*/ 215073 w 477039"/>
                <a:gd name="connsiteY22" fmla="*/ 348988 h 707681"/>
                <a:gd name="connsiteX23" fmla="*/ 261110 w 477039"/>
                <a:gd name="connsiteY23" fmla="*/ 312475 h 707681"/>
                <a:gd name="connsiteX24" fmla="*/ 283335 w 477039"/>
                <a:gd name="connsiteY24" fmla="*/ 212463 h 707681"/>
                <a:gd name="connsiteX25" fmla="*/ 289685 w 477039"/>
                <a:gd name="connsiteY25" fmla="*/ 196588 h 707681"/>
                <a:gd name="connsiteX26" fmla="*/ 362710 w 477039"/>
                <a:gd name="connsiteY26" fmla="*/ 147375 h 707681"/>
                <a:gd name="connsiteX27" fmla="*/ 378585 w 477039"/>
                <a:gd name="connsiteY27" fmla="*/ 96575 h 707681"/>
                <a:gd name="connsiteX28" fmla="*/ 475423 w 477039"/>
                <a:gd name="connsiteY28" fmla="*/ 2913 h 70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039" h="707681">
                  <a:moveTo>
                    <a:pt x="475423" y="2913"/>
                  </a:moveTo>
                  <a:cubicBezTo>
                    <a:pt x="460342" y="23021"/>
                    <a:pt x="323023" y="166954"/>
                    <a:pt x="288098" y="217225"/>
                  </a:cubicBezTo>
                  <a:cubicBezTo>
                    <a:pt x="253173" y="267496"/>
                    <a:pt x="280954" y="284430"/>
                    <a:pt x="265873" y="304538"/>
                  </a:cubicBezTo>
                  <a:cubicBezTo>
                    <a:pt x="250792" y="324646"/>
                    <a:pt x="214279" y="326233"/>
                    <a:pt x="197610" y="337875"/>
                  </a:cubicBezTo>
                  <a:cubicBezTo>
                    <a:pt x="180941" y="349517"/>
                    <a:pt x="178824" y="355338"/>
                    <a:pt x="165860" y="374388"/>
                  </a:cubicBezTo>
                  <a:cubicBezTo>
                    <a:pt x="152896" y="393438"/>
                    <a:pt x="130142" y="436036"/>
                    <a:pt x="119823" y="452175"/>
                  </a:cubicBezTo>
                  <a:cubicBezTo>
                    <a:pt x="109504" y="468314"/>
                    <a:pt x="111092" y="461435"/>
                    <a:pt x="103948" y="471225"/>
                  </a:cubicBezTo>
                  <a:cubicBezTo>
                    <a:pt x="96804" y="481015"/>
                    <a:pt x="83839" y="495038"/>
                    <a:pt x="76960" y="510913"/>
                  </a:cubicBezTo>
                  <a:cubicBezTo>
                    <a:pt x="70081" y="526788"/>
                    <a:pt x="61086" y="551923"/>
                    <a:pt x="62673" y="566475"/>
                  </a:cubicBezTo>
                  <a:cubicBezTo>
                    <a:pt x="64260" y="581027"/>
                    <a:pt x="72197" y="584202"/>
                    <a:pt x="86485" y="598225"/>
                  </a:cubicBezTo>
                  <a:cubicBezTo>
                    <a:pt x="100773" y="612248"/>
                    <a:pt x="136227" y="638971"/>
                    <a:pt x="148398" y="650613"/>
                  </a:cubicBezTo>
                  <a:cubicBezTo>
                    <a:pt x="160569" y="662255"/>
                    <a:pt x="167183" y="659079"/>
                    <a:pt x="159510" y="668075"/>
                  </a:cubicBezTo>
                  <a:cubicBezTo>
                    <a:pt x="151837" y="677071"/>
                    <a:pt x="114531" y="698503"/>
                    <a:pt x="102360" y="704588"/>
                  </a:cubicBezTo>
                  <a:cubicBezTo>
                    <a:pt x="90189" y="710674"/>
                    <a:pt x="103418" y="706176"/>
                    <a:pt x="86485" y="704588"/>
                  </a:cubicBezTo>
                  <a:cubicBezTo>
                    <a:pt x="69552" y="703001"/>
                    <a:pt x="-8500" y="697180"/>
                    <a:pt x="760" y="695063"/>
                  </a:cubicBezTo>
                  <a:cubicBezTo>
                    <a:pt x="10020" y="692946"/>
                    <a:pt x="125908" y="705911"/>
                    <a:pt x="142048" y="691888"/>
                  </a:cubicBezTo>
                  <a:cubicBezTo>
                    <a:pt x="158188" y="677865"/>
                    <a:pt x="105006" y="638177"/>
                    <a:pt x="97598" y="610925"/>
                  </a:cubicBezTo>
                  <a:cubicBezTo>
                    <a:pt x="90190" y="583673"/>
                    <a:pt x="92306" y="553510"/>
                    <a:pt x="97598" y="528375"/>
                  </a:cubicBezTo>
                  <a:cubicBezTo>
                    <a:pt x="102890" y="503240"/>
                    <a:pt x="118236" y="475459"/>
                    <a:pt x="129348" y="460113"/>
                  </a:cubicBezTo>
                  <a:cubicBezTo>
                    <a:pt x="140460" y="444767"/>
                    <a:pt x="157129" y="442650"/>
                    <a:pt x="164273" y="436300"/>
                  </a:cubicBezTo>
                  <a:cubicBezTo>
                    <a:pt x="171417" y="429950"/>
                    <a:pt x="168241" y="428892"/>
                    <a:pt x="172210" y="422013"/>
                  </a:cubicBezTo>
                  <a:cubicBezTo>
                    <a:pt x="176179" y="415134"/>
                    <a:pt x="188085" y="395025"/>
                    <a:pt x="188085" y="395025"/>
                  </a:cubicBezTo>
                  <a:cubicBezTo>
                    <a:pt x="195229" y="382854"/>
                    <a:pt x="202902" y="362746"/>
                    <a:pt x="215073" y="348988"/>
                  </a:cubicBezTo>
                  <a:cubicBezTo>
                    <a:pt x="227244" y="335230"/>
                    <a:pt x="249733" y="335229"/>
                    <a:pt x="261110" y="312475"/>
                  </a:cubicBezTo>
                  <a:cubicBezTo>
                    <a:pt x="272487" y="289721"/>
                    <a:pt x="278573" y="231777"/>
                    <a:pt x="283335" y="212463"/>
                  </a:cubicBezTo>
                  <a:cubicBezTo>
                    <a:pt x="288097" y="193149"/>
                    <a:pt x="276456" y="207436"/>
                    <a:pt x="289685" y="196588"/>
                  </a:cubicBezTo>
                  <a:cubicBezTo>
                    <a:pt x="302914" y="185740"/>
                    <a:pt x="347893" y="164044"/>
                    <a:pt x="362710" y="147375"/>
                  </a:cubicBezTo>
                  <a:cubicBezTo>
                    <a:pt x="377527" y="130706"/>
                    <a:pt x="361652" y="120652"/>
                    <a:pt x="378585" y="96575"/>
                  </a:cubicBezTo>
                  <a:cubicBezTo>
                    <a:pt x="395518" y="72498"/>
                    <a:pt x="490504" y="-17195"/>
                    <a:pt x="475423" y="29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: 図形 1394">
              <a:extLst>
                <a:ext uri="{FF2B5EF4-FFF2-40B4-BE49-F238E27FC236}">
                  <a16:creationId xmlns:a16="http://schemas.microsoft.com/office/drawing/2014/main" id="{3D4CBC49-0EA7-4668-8535-042E4E6750EC}"/>
                </a:ext>
              </a:extLst>
            </p:cNvPr>
            <p:cNvSpPr/>
            <p:nvPr/>
          </p:nvSpPr>
          <p:spPr>
            <a:xfrm>
              <a:off x="2152650" y="5594350"/>
              <a:ext cx="221248" cy="71276"/>
            </a:xfrm>
            <a:custGeom>
              <a:avLst/>
              <a:gdLst>
                <a:gd name="connsiteX0" fmla="*/ 220663 w 221248"/>
                <a:gd name="connsiteY0" fmla="*/ 19050 h 71276"/>
                <a:gd name="connsiteX1" fmla="*/ 136525 w 221248"/>
                <a:gd name="connsiteY1" fmla="*/ 68263 h 71276"/>
                <a:gd name="connsiteX2" fmla="*/ 88900 w 221248"/>
                <a:gd name="connsiteY2" fmla="*/ 58738 h 71276"/>
                <a:gd name="connsiteX3" fmla="*/ 0 w 221248"/>
                <a:gd name="connsiteY3" fmla="*/ 0 h 71276"/>
                <a:gd name="connsiteX4" fmla="*/ 90488 w 221248"/>
                <a:gd name="connsiteY4" fmla="*/ 57150 h 71276"/>
                <a:gd name="connsiteX5" fmla="*/ 220663 w 221248"/>
                <a:gd name="connsiteY5" fmla="*/ 19050 h 7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48" h="71276">
                  <a:moveTo>
                    <a:pt x="220663" y="19050"/>
                  </a:moveTo>
                  <a:cubicBezTo>
                    <a:pt x="228336" y="20902"/>
                    <a:pt x="158485" y="61648"/>
                    <a:pt x="136525" y="68263"/>
                  </a:cubicBezTo>
                  <a:cubicBezTo>
                    <a:pt x="114564" y="74878"/>
                    <a:pt x="111654" y="70115"/>
                    <a:pt x="88900" y="58738"/>
                  </a:cubicBezTo>
                  <a:cubicBezTo>
                    <a:pt x="66146" y="47361"/>
                    <a:pt x="-265" y="265"/>
                    <a:pt x="0" y="0"/>
                  </a:cubicBezTo>
                  <a:cubicBezTo>
                    <a:pt x="265" y="-265"/>
                    <a:pt x="55828" y="53181"/>
                    <a:pt x="90488" y="57150"/>
                  </a:cubicBezTo>
                  <a:cubicBezTo>
                    <a:pt x="125148" y="61119"/>
                    <a:pt x="212990" y="17198"/>
                    <a:pt x="220663" y="190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: 図形 1395">
              <a:extLst>
                <a:ext uri="{FF2B5EF4-FFF2-40B4-BE49-F238E27FC236}">
                  <a16:creationId xmlns:a16="http://schemas.microsoft.com/office/drawing/2014/main" id="{6BFC417D-A905-4FC5-BC35-A9A47AF592CC}"/>
                </a:ext>
              </a:extLst>
            </p:cNvPr>
            <p:cNvSpPr/>
            <p:nvPr/>
          </p:nvSpPr>
          <p:spPr>
            <a:xfrm>
              <a:off x="2014093" y="5564188"/>
              <a:ext cx="177637" cy="211254"/>
            </a:xfrm>
            <a:custGeom>
              <a:avLst/>
              <a:gdLst>
                <a:gd name="connsiteX0" fmla="*/ 176657 w 177637"/>
                <a:gd name="connsiteY0" fmla="*/ 0 h 211254"/>
                <a:gd name="connsiteX1" fmla="*/ 84582 w 177637"/>
                <a:gd name="connsiteY1" fmla="*/ 71437 h 211254"/>
                <a:gd name="connsiteX2" fmla="*/ 6795 w 177637"/>
                <a:gd name="connsiteY2" fmla="*/ 207962 h 211254"/>
                <a:gd name="connsiteX3" fmla="*/ 13145 w 177637"/>
                <a:gd name="connsiteY3" fmla="*/ 160337 h 211254"/>
                <a:gd name="connsiteX4" fmla="*/ 87757 w 177637"/>
                <a:gd name="connsiteY4" fmla="*/ 65087 h 211254"/>
                <a:gd name="connsiteX5" fmla="*/ 130620 w 177637"/>
                <a:gd name="connsiteY5" fmla="*/ 71437 h 211254"/>
                <a:gd name="connsiteX6" fmla="*/ 176657 w 177637"/>
                <a:gd name="connsiteY6" fmla="*/ 0 h 21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637" h="211254">
                  <a:moveTo>
                    <a:pt x="176657" y="0"/>
                  </a:moveTo>
                  <a:cubicBezTo>
                    <a:pt x="168984" y="0"/>
                    <a:pt x="112892" y="36777"/>
                    <a:pt x="84582" y="71437"/>
                  </a:cubicBezTo>
                  <a:cubicBezTo>
                    <a:pt x="56272" y="106097"/>
                    <a:pt x="18701" y="193145"/>
                    <a:pt x="6795" y="207962"/>
                  </a:cubicBezTo>
                  <a:cubicBezTo>
                    <a:pt x="-5111" y="222779"/>
                    <a:pt x="-349" y="184150"/>
                    <a:pt x="13145" y="160337"/>
                  </a:cubicBezTo>
                  <a:cubicBezTo>
                    <a:pt x="26639" y="136525"/>
                    <a:pt x="68178" y="79904"/>
                    <a:pt x="87757" y="65087"/>
                  </a:cubicBezTo>
                  <a:cubicBezTo>
                    <a:pt x="107336" y="50270"/>
                    <a:pt x="116333" y="79639"/>
                    <a:pt x="130620" y="71437"/>
                  </a:cubicBezTo>
                  <a:cubicBezTo>
                    <a:pt x="144907" y="63235"/>
                    <a:pt x="184330" y="0"/>
                    <a:pt x="1766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: 図形 1396">
              <a:extLst>
                <a:ext uri="{FF2B5EF4-FFF2-40B4-BE49-F238E27FC236}">
                  <a16:creationId xmlns:a16="http://schemas.microsoft.com/office/drawing/2014/main" id="{9657992D-A8A2-418D-897D-66EF5B157575}"/>
                </a:ext>
              </a:extLst>
            </p:cNvPr>
            <p:cNvSpPr/>
            <p:nvPr/>
          </p:nvSpPr>
          <p:spPr>
            <a:xfrm>
              <a:off x="2002302" y="5677506"/>
              <a:ext cx="277327" cy="516339"/>
            </a:xfrm>
            <a:custGeom>
              <a:avLst/>
              <a:gdLst>
                <a:gd name="connsiteX0" fmla="*/ 275761 w 277327"/>
                <a:gd name="connsiteY0" fmla="*/ 982 h 516339"/>
                <a:gd name="connsiteX1" fmla="*/ 67798 w 277327"/>
                <a:gd name="connsiteY1" fmla="*/ 256569 h 516339"/>
                <a:gd name="connsiteX2" fmla="*/ 2711 w 277327"/>
                <a:gd name="connsiteY2" fmla="*/ 504219 h 516339"/>
                <a:gd name="connsiteX3" fmla="*/ 15411 w 277327"/>
                <a:gd name="connsiteY3" fmla="*/ 467707 h 516339"/>
                <a:gd name="connsiteX4" fmla="*/ 43986 w 277327"/>
                <a:gd name="connsiteY4" fmla="*/ 377219 h 516339"/>
                <a:gd name="connsiteX5" fmla="*/ 69386 w 277327"/>
                <a:gd name="connsiteY5" fmla="*/ 308957 h 516339"/>
                <a:gd name="connsiteX6" fmla="*/ 156698 w 277327"/>
                <a:gd name="connsiteY6" fmla="*/ 174019 h 516339"/>
                <a:gd name="connsiteX7" fmla="*/ 275761 w 277327"/>
                <a:gd name="connsiteY7" fmla="*/ 982 h 51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327" h="516339">
                  <a:moveTo>
                    <a:pt x="275761" y="982"/>
                  </a:moveTo>
                  <a:cubicBezTo>
                    <a:pt x="260944" y="14740"/>
                    <a:pt x="113306" y="172696"/>
                    <a:pt x="67798" y="256569"/>
                  </a:cubicBezTo>
                  <a:cubicBezTo>
                    <a:pt x="22290" y="340442"/>
                    <a:pt x="11442" y="469029"/>
                    <a:pt x="2711" y="504219"/>
                  </a:cubicBezTo>
                  <a:cubicBezTo>
                    <a:pt x="-6020" y="539409"/>
                    <a:pt x="8532" y="488873"/>
                    <a:pt x="15411" y="467707"/>
                  </a:cubicBezTo>
                  <a:cubicBezTo>
                    <a:pt x="22290" y="446541"/>
                    <a:pt x="34990" y="403677"/>
                    <a:pt x="43986" y="377219"/>
                  </a:cubicBezTo>
                  <a:cubicBezTo>
                    <a:pt x="52982" y="350761"/>
                    <a:pt x="50601" y="342824"/>
                    <a:pt x="69386" y="308957"/>
                  </a:cubicBezTo>
                  <a:cubicBezTo>
                    <a:pt x="88171" y="275090"/>
                    <a:pt x="117010" y="226407"/>
                    <a:pt x="156698" y="174019"/>
                  </a:cubicBezTo>
                  <a:cubicBezTo>
                    <a:pt x="196385" y="121632"/>
                    <a:pt x="290578" y="-12776"/>
                    <a:pt x="275761" y="9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: 図形 1397">
              <a:extLst>
                <a:ext uri="{FF2B5EF4-FFF2-40B4-BE49-F238E27FC236}">
                  <a16:creationId xmlns:a16="http://schemas.microsoft.com/office/drawing/2014/main" id="{49196289-63E1-44A2-BD9E-E11565E9F6B8}"/>
                </a:ext>
              </a:extLst>
            </p:cNvPr>
            <p:cNvSpPr/>
            <p:nvPr/>
          </p:nvSpPr>
          <p:spPr>
            <a:xfrm>
              <a:off x="1790621" y="5754612"/>
              <a:ext cx="232239" cy="544899"/>
            </a:xfrm>
            <a:custGeom>
              <a:avLst/>
              <a:gdLst>
                <a:gd name="connsiteX0" fmla="*/ 231854 w 232239"/>
                <a:gd name="connsiteY0" fmla="*/ 76 h 544899"/>
                <a:gd name="connsiteX1" fmla="*/ 160417 w 232239"/>
                <a:gd name="connsiteY1" fmla="*/ 76276 h 544899"/>
                <a:gd name="connsiteX2" fmla="*/ 158829 w 232239"/>
                <a:gd name="connsiteY2" fmla="*/ 127076 h 544899"/>
                <a:gd name="connsiteX3" fmla="*/ 138192 w 232239"/>
                <a:gd name="connsiteY3" fmla="*/ 122313 h 544899"/>
                <a:gd name="connsiteX4" fmla="*/ 120729 w 232239"/>
                <a:gd name="connsiteY4" fmla="*/ 138188 h 544899"/>
                <a:gd name="connsiteX5" fmla="*/ 103267 w 232239"/>
                <a:gd name="connsiteY5" fmla="*/ 179463 h 544899"/>
                <a:gd name="connsiteX6" fmla="*/ 119142 w 232239"/>
                <a:gd name="connsiteY6" fmla="*/ 241376 h 544899"/>
                <a:gd name="connsiteX7" fmla="*/ 98504 w 232239"/>
                <a:gd name="connsiteY7" fmla="*/ 252488 h 544899"/>
                <a:gd name="connsiteX8" fmla="*/ 81042 w 232239"/>
                <a:gd name="connsiteY8" fmla="*/ 276301 h 544899"/>
                <a:gd name="connsiteX9" fmla="*/ 87392 w 232239"/>
                <a:gd name="connsiteY9" fmla="*/ 331863 h 544899"/>
                <a:gd name="connsiteX10" fmla="*/ 55642 w 232239"/>
                <a:gd name="connsiteY10" fmla="*/ 339801 h 544899"/>
                <a:gd name="connsiteX11" fmla="*/ 22304 w 232239"/>
                <a:gd name="connsiteY11" fmla="*/ 393776 h 544899"/>
                <a:gd name="connsiteX12" fmla="*/ 49292 w 232239"/>
                <a:gd name="connsiteY12" fmla="*/ 417588 h 544899"/>
                <a:gd name="connsiteX13" fmla="*/ 50879 w 232239"/>
                <a:gd name="connsiteY13" fmla="*/ 449338 h 544899"/>
                <a:gd name="connsiteX14" fmla="*/ 12779 w 232239"/>
                <a:gd name="connsiteY14" fmla="*/ 473151 h 544899"/>
                <a:gd name="connsiteX15" fmla="*/ 4842 w 232239"/>
                <a:gd name="connsiteY15" fmla="*/ 484263 h 544899"/>
                <a:gd name="connsiteX16" fmla="*/ 1667 w 232239"/>
                <a:gd name="connsiteY16" fmla="*/ 522363 h 544899"/>
                <a:gd name="connsiteX17" fmla="*/ 31829 w 232239"/>
                <a:gd name="connsiteY17" fmla="*/ 544588 h 544899"/>
                <a:gd name="connsiteX18" fmla="*/ 44529 w 232239"/>
                <a:gd name="connsiteY18" fmla="*/ 506488 h 544899"/>
                <a:gd name="connsiteX19" fmla="*/ 54054 w 232239"/>
                <a:gd name="connsiteY19" fmla="*/ 436638 h 544899"/>
                <a:gd name="connsiteX20" fmla="*/ 60404 w 232239"/>
                <a:gd name="connsiteY20" fmla="*/ 416001 h 544899"/>
                <a:gd name="connsiteX21" fmla="*/ 47704 w 232239"/>
                <a:gd name="connsiteY21" fmla="*/ 347738 h 544899"/>
                <a:gd name="connsiteX22" fmla="*/ 88979 w 232239"/>
                <a:gd name="connsiteY22" fmla="*/ 295351 h 544899"/>
                <a:gd name="connsiteX23" fmla="*/ 101679 w 232239"/>
                <a:gd name="connsiteY23" fmla="*/ 212801 h 544899"/>
                <a:gd name="connsiteX24" fmla="*/ 146129 w 232239"/>
                <a:gd name="connsiteY24" fmla="*/ 179463 h 544899"/>
                <a:gd name="connsiteX25" fmla="*/ 182642 w 232239"/>
                <a:gd name="connsiteY25" fmla="*/ 74688 h 544899"/>
                <a:gd name="connsiteX26" fmla="*/ 188992 w 232239"/>
                <a:gd name="connsiteY26" fmla="*/ 61988 h 544899"/>
                <a:gd name="connsiteX27" fmla="*/ 231854 w 232239"/>
                <a:gd name="connsiteY27" fmla="*/ 76 h 54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2239" h="544899">
                  <a:moveTo>
                    <a:pt x="231854" y="76"/>
                  </a:moveTo>
                  <a:cubicBezTo>
                    <a:pt x="227092" y="2457"/>
                    <a:pt x="172588" y="55109"/>
                    <a:pt x="160417" y="76276"/>
                  </a:cubicBezTo>
                  <a:cubicBezTo>
                    <a:pt x="148246" y="97443"/>
                    <a:pt x="162533" y="119403"/>
                    <a:pt x="158829" y="127076"/>
                  </a:cubicBezTo>
                  <a:cubicBezTo>
                    <a:pt x="155125" y="134749"/>
                    <a:pt x="144542" y="120461"/>
                    <a:pt x="138192" y="122313"/>
                  </a:cubicBezTo>
                  <a:cubicBezTo>
                    <a:pt x="131842" y="124165"/>
                    <a:pt x="126550" y="128663"/>
                    <a:pt x="120729" y="138188"/>
                  </a:cubicBezTo>
                  <a:cubicBezTo>
                    <a:pt x="114908" y="147713"/>
                    <a:pt x="103531" y="162265"/>
                    <a:pt x="103267" y="179463"/>
                  </a:cubicBezTo>
                  <a:cubicBezTo>
                    <a:pt x="103002" y="196661"/>
                    <a:pt x="119936" y="229205"/>
                    <a:pt x="119142" y="241376"/>
                  </a:cubicBezTo>
                  <a:cubicBezTo>
                    <a:pt x="118348" y="253547"/>
                    <a:pt x="104854" y="246667"/>
                    <a:pt x="98504" y="252488"/>
                  </a:cubicBezTo>
                  <a:cubicBezTo>
                    <a:pt x="92154" y="258309"/>
                    <a:pt x="82894" y="263072"/>
                    <a:pt x="81042" y="276301"/>
                  </a:cubicBezTo>
                  <a:cubicBezTo>
                    <a:pt x="79190" y="289530"/>
                    <a:pt x="91625" y="321280"/>
                    <a:pt x="87392" y="331863"/>
                  </a:cubicBezTo>
                  <a:cubicBezTo>
                    <a:pt x="83159" y="342446"/>
                    <a:pt x="66490" y="329482"/>
                    <a:pt x="55642" y="339801"/>
                  </a:cubicBezTo>
                  <a:cubicBezTo>
                    <a:pt x="44794" y="350120"/>
                    <a:pt x="23362" y="380812"/>
                    <a:pt x="22304" y="393776"/>
                  </a:cubicBezTo>
                  <a:cubicBezTo>
                    <a:pt x="21246" y="406740"/>
                    <a:pt x="44530" y="408328"/>
                    <a:pt x="49292" y="417588"/>
                  </a:cubicBezTo>
                  <a:cubicBezTo>
                    <a:pt x="54054" y="426848"/>
                    <a:pt x="56964" y="440078"/>
                    <a:pt x="50879" y="449338"/>
                  </a:cubicBezTo>
                  <a:cubicBezTo>
                    <a:pt x="44794" y="458598"/>
                    <a:pt x="20452" y="467330"/>
                    <a:pt x="12779" y="473151"/>
                  </a:cubicBezTo>
                  <a:cubicBezTo>
                    <a:pt x="5106" y="478972"/>
                    <a:pt x="6694" y="476061"/>
                    <a:pt x="4842" y="484263"/>
                  </a:cubicBezTo>
                  <a:cubicBezTo>
                    <a:pt x="2990" y="492465"/>
                    <a:pt x="-2831" y="512309"/>
                    <a:pt x="1667" y="522363"/>
                  </a:cubicBezTo>
                  <a:cubicBezTo>
                    <a:pt x="6165" y="532417"/>
                    <a:pt x="24685" y="547234"/>
                    <a:pt x="31829" y="544588"/>
                  </a:cubicBezTo>
                  <a:cubicBezTo>
                    <a:pt x="38973" y="541942"/>
                    <a:pt x="40825" y="524480"/>
                    <a:pt x="44529" y="506488"/>
                  </a:cubicBezTo>
                  <a:cubicBezTo>
                    <a:pt x="48233" y="488496"/>
                    <a:pt x="51408" y="451719"/>
                    <a:pt x="54054" y="436638"/>
                  </a:cubicBezTo>
                  <a:cubicBezTo>
                    <a:pt x="56700" y="421557"/>
                    <a:pt x="61462" y="430818"/>
                    <a:pt x="60404" y="416001"/>
                  </a:cubicBezTo>
                  <a:cubicBezTo>
                    <a:pt x="59346" y="401184"/>
                    <a:pt x="42942" y="367846"/>
                    <a:pt x="47704" y="347738"/>
                  </a:cubicBezTo>
                  <a:cubicBezTo>
                    <a:pt x="52466" y="327630"/>
                    <a:pt x="79983" y="317840"/>
                    <a:pt x="88979" y="295351"/>
                  </a:cubicBezTo>
                  <a:cubicBezTo>
                    <a:pt x="97975" y="272862"/>
                    <a:pt x="92154" y="232116"/>
                    <a:pt x="101679" y="212801"/>
                  </a:cubicBezTo>
                  <a:cubicBezTo>
                    <a:pt x="111204" y="193486"/>
                    <a:pt x="132635" y="202482"/>
                    <a:pt x="146129" y="179463"/>
                  </a:cubicBezTo>
                  <a:cubicBezTo>
                    <a:pt x="159623" y="156444"/>
                    <a:pt x="175498" y="94267"/>
                    <a:pt x="182642" y="74688"/>
                  </a:cubicBezTo>
                  <a:cubicBezTo>
                    <a:pt x="189786" y="55109"/>
                    <a:pt x="182113" y="72571"/>
                    <a:pt x="188992" y="61988"/>
                  </a:cubicBezTo>
                  <a:cubicBezTo>
                    <a:pt x="195871" y="51405"/>
                    <a:pt x="236616" y="-2305"/>
                    <a:pt x="231854" y="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: 図形 1398">
              <a:extLst>
                <a:ext uri="{FF2B5EF4-FFF2-40B4-BE49-F238E27FC236}">
                  <a16:creationId xmlns:a16="http://schemas.microsoft.com/office/drawing/2014/main" id="{A093508A-30E8-417F-BFD7-125359016FBA}"/>
                </a:ext>
              </a:extLst>
            </p:cNvPr>
            <p:cNvSpPr/>
            <p:nvPr/>
          </p:nvSpPr>
          <p:spPr>
            <a:xfrm>
              <a:off x="2113288" y="564031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: 図形 1399">
              <a:extLst>
                <a:ext uri="{FF2B5EF4-FFF2-40B4-BE49-F238E27FC236}">
                  <a16:creationId xmlns:a16="http://schemas.microsoft.com/office/drawing/2014/main" id="{E313F204-C0BA-43DB-AD10-7A66B027BDF8}"/>
                </a:ext>
              </a:extLst>
            </p:cNvPr>
            <p:cNvSpPr/>
            <p:nvPr/>
          </p:nvSpPr>
          <p:spPr>
            <a:xfrm>
              <a:off x="2076775" y="56847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: 図形 1400">
              <a:extLst>
                <a:ext uri="{FF2B5EF4-FFF2-40B4-BE49-F238E27FC236}">
                  <a16:creationId xmlns:a16="http://schemas.microsoft.com/office/drawing/2014/main" id="{FD4DA25D-0AC7-4519-8028-DB30179C577E}"/>
                </a:ext>
              </a:extLst>
            </p:cNvPr>
            <p:cNvSpPr/>
            <p:nvPr/>
          </p:nvSpPr>
          <p:spPr>
            <a:xfrm>
              <a:off x="2041850" y="57355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: 図形 1401">
              <a:extLst>
                <a:ext uri="{FF2B5EF4-FFF2-40B4-BE49-F238E27FC236}">
                  <a16:creationId xmlns:a16="http://schemas.microsoft.com/office/drawing/2014/main" id="{503743A4-0003-485F-AE71-18DE57F71F83}"/>
                </a:ext>
              </a:extLst>
            </p:cNvPr>
            <p:cNvSpPr/>
            <p:nvPr/>
          </p:nvSpPr>
          <p:spPr>
            <a:xfrm>
              <a:off x="2008513" y="5778426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: 図形 1402">
              <a:extLst>
                <a:ext uri="{FF2B5EF4-FFF2-40B4-BE49-F238E27FC236}">
                  <a16:creationId xmlns:a16="http://schemas.microsoft.com/office/drawing/2014/main" id="{943EEF93-CD85-4C25-A73A-33FA755B35E8}"/>
                </a:ext>
              </a:extLst>
            </p:cNvPr>
            <p:cNvSpPr/>
            <p:nvPr/>
          </p:nvSpPr>
          <p:spPr>
            <a:xfrm>
              <a:off x="1972000" y="58260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: 図形 1403">
              <a:extLst>
                <a:ext uri="{FF2B5EF4-FFF2-40B4-BE49-F238E27FC236}">
                  <a16:creationId xmlns:a16="http://schemas.microsoft.com/office/drawing/2014/main" id="{3DD3E575-290D-4187-B4A9-75B76B2A431F}"/>
                </a:ext>
              </a:extLst>
            </p:cNvPr>
            <p:cNvSpPr/>
            <p:nvPr/>
          </p:nvSpPr>
          <p:spPr>
            <a:xfrm>
              <a:off x="1929138" y="5872089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: 図形 1404">
              <a:extLst>
                <a:ext uri="{FF2B5EF4-FFF2-40B4-BE49-F238E27FC236}">
                  <a16:creationId xmlns:a16="http://schemas.microsoft.com/office/drawing/2014/main" id="{89F1D9C9-BA59-404D-AE7C-E55F1EA0E2FB}"/>
                </a:ext>
              </a:extLst>
            </p:cNvPr>
            <p:cNvSpPr/>
            <p:nvPr/>
          </p:nvSpPr>
          <p:spPr>
            <a:xfrm>
              <a:off x="1911675" y="59403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: 図形 1405">
              <a:extLst>
                <a:ext uri="{FF2B5EF4-FFF2-40B4-BE49-F238E27FC236}">
                  <a16:creationId xmlns:a16="http://schemas.microsoft.com/office/drawing/2014/main" id="{9204889C-266A-441F-B1E0-3D1AE1D90981}"/>
                </a:ext>
              </a:extLst>
            </p:cNvPr>
            <p:cNvSpPr/>
            <p:nvPr/>
          </p:nvSpPr>
          <p:spPr>
            <a:xfrm>
              <a:off x="1879452" y="60014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: 図形 1406">
              <a:extLst>
                <a:ext uri="{FF2B5EF4-FFF2-40B4-BE49-F238E27FC236}">
                  <a16:creationId xmlns:a16="http://schemas.microsoft.com/office/drawing/2014/main" id="{0BC8BA05-7487-4015-9A75-9CAC5FFDA6B1}"/>
                </a:ext>
              </a:extLst>
            </p:cNvPr>
            <p:cNvSpPr/>
            <p:nvPr/>
          </p:nvSpPr>
          <p:spPr>
            <a:xfrm>
              <a:off x="1865164" y="6079244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: 図形 1407">
              <a:extLst>
                <a:ext uri="{FF2B5EF4-FFF2-40B4-BE49-F238E27FC236}">
                  <a16:creationId xmlns:a16="http://schemas.microsoft.com/office/drawing/2014/main" id="{09A4129D-57F2-45FA-ADA4-24A79A4E52C2}"/>
                </a:ext>
              </a:extLst>
            </p:cNvPr>
            <p:cNvSpPr/>
            <p:nvPr/>
          </p:nvSpPr>
          <p:spPr>
            <a:xfrm>
              <a:off x="1842939" y="61411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: 図形 1408">
              <a:extLst>
                <a:ext uri="{FF2B5EF4-FFF2-40B4-BE49-F238E27FC236}">
                  <a16:creationId xmlns:a16="http://schemas.microsoft.com/office/drawing/2014/main" id="{E4989D36-C753-4D35-B8F8-77FA4A119500}"/>
                </a:ext>
              </a:extLst>
            </p:cNvPr>
            <p:cNvSpPr/>
            <p:nvPr/>
          </p:nvSpPr>
          <p:spPr>
            <a:xfrm>
              <a:off x="1800076" y="624434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: 図形 1409">
              <a:extLst>
                <a:ext uri="{FF2B5EF4-FFF2-40B4-BE49-F238E27FC236}">
                  <a16:creationId xmlns:a16="http://schemas.microsoft.com/office/drawing/2014/main" id="{48668150-7857-4941-8AE1-375190B74EE0}"/>
                </a:ext>
              </a:extLst>
            </p:cNvPr>
            <p:cNvSpPr/>
            <p:nvPr/>
          </p:nvSpPr>
          <p:spPr>
            <a:xfrm>
              <a:off x="1825476" y="619989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: 図形 1410">
              <a:extLst>
                <a:ext uri="{FF2B5EF4-FFF2-40B4-BE49-F238E27FC236}">
                  <a16:creationId xmlns:a16="http://schemas.microsoft.com/office/drawing/2014/main" id="{CE529CEE-99CB-492A-9D7F-D30AB3190458}"/>
                </a:ext>
              </a:extLst>
            </p:cNvPr>
            <p:cNvSpPr/>
            <p:nvPr/>
          </p:nvSpPr>
          <p:spPr>
            <a:xfrm>
              <a:off x="1930396" y="5611141"/>
              <a:ext cx="298575" cy="711026"/>
            </a:xfrm>
            <a:custGeom>
              <a:avLst/>
              <a:gdLst>
                <a:gd name="connsiteX0" fmla="*/ 298454 w 298575"/>
                <a:gd name="connsiteY0" fmla="*/ 2259 h 711026"/>
                <a:gd name="connsiteX1" fmla="*/ 241304 w 298575"/>
                <a:gd name="connsiteY1" fmla="*/ 81634 h 711026"/>
                <a:gd name="connsiteX2" fmla="*/ 217492 w 298575"/>
                <a:gd name="connsiteY2" fmla="*/ 161009 h 711026"/>
                <a:gd name="connsiteX3" fmla="*/ 180979 w 298575"/>
                <a:gd name="connsiteY3" fmla="*/ 197522 h 711026"/>
                <a:gd name="connsiteX4" fmla="*/ 147642 w 298575"/>
                <a:gd name="connsiteY4" fmla="*/ 226097 h 711026"/>
                <a:gd name="connsiteX5" fmla="*/ 165104 w 298575"/>
                <a:gd name="connsiteY5" fmla="*/ 240384 h 711026"/>
                <a:gd name="connsiteX6" fmla="*/ 134942 w 298575"/>
                <a:gd name="connsiteY6" fmla="*/ 275309 h 711026"/>
                <a:gd name="connsiteX7" fmla="*/ 74617 w 298575"/>
                <a:gd name="connsiteY7" fmla="*/ 297534 h 711026"/>
                <a:gd name="connsiteX8" fmla="*/ 115892 w 298575"/>
                <a:gd name="connsiteY8" fmla="*/ 291184 h 711026"/>
                <a:gd name="connsiteX9" fmla="*/ 65092 w 298575"/>
                <a:gd name="connsiteY9" fmla="*/ 338809 h 711026"/>
                <a:gd name="connsiteX10" fmla="*/ 65092 w 298575"/>
                <a:gd name="connsiteY10" fmla="*/ 349922 h 711026"/>
                <a:gd name="connsiteX11" fmla="*/ 92079 w 298575"/>
                <a:gd name="connsiteY11" fmla="*/ 400722 h 711026"/>
                <a:gd name="connsiteX12" fmla="*/ 95254 w 298575"/>
                <a:gd name="connsiteY12" fmla="*/ 402309 h 711026"/>
                <a:gd name="connsiteX13" fmla="*/ 53979 w 298575"/>
                <a:gd name="connsiteY13" fmla="*/ 470572 h 711026"/>
                <a:gd name="connsiteX14" fmla="*/ 38104 w 298575"/>
                <a:gd name="connsiteY14" fmla="*/ 480097 h 711026"/>
                <a:gd name="connsiteX15" fmla="*/ 55567 w 298575"/>
                <a:gd name="connsiteY15" fmla="*/ 530897 h 711026"/>
                <a:gd name="connsiteX16" fmla="*/ 74617 w 298575"/>
                <a:gd name="connsiteY16" fmla="*/ 562647 h 711026"/>
                <a:gd name="connsiteX17" fmla="*/ 57154 w 298575"/>
                <a:gd name="connsiteY17" fmla="*/ 603922 h 711026"/>
                <a:gd name="connsiteX18" fmla="*/ 4 w 298575"/>
                <a:gd name="connsiteY18" fmla="*/ 661072 h 711026"/>
                <a:gd name="connsiteX19" fmla="*/ 60329 w 298575"/>
                <a:gd name="connsiteY19" fmla="*/ 708697 h 711026"/>
                <a:gd name="connsiteX20" fmla="*/ 31754 w 298575"/>
                <a:gd name="connsiteY20" fmla="*/ 694409 h 711026"/>
                <a:gd name="connsiteX21" fmla="*/ 17467 w 298575"/>
                <a:gd name="connsiteY21" fmla="*/ 615034 h 711026"/>
                <a:gd name="connsiteX22" fmla="*/ 73029 w 298575"/>
                <a:gd name="connsiteY22" fmla="*/ 476922 h 711026"/>
                <a:gd name="connsiteX23" fmla="*/ 112717 w 298575"/>
                <a:gd name="connsiteY23" fmla="*/ 340397 h 711026"/>
                <a:gd name="connsiteX24" fmla="*/ 141292 w 298575"/>
                <a:gd name="connsiteY24" fmla="*/ 278484 h 711026"/>
                <a:gd name="connsiteX25" fmla="*/ 252417 w 298575"/>
                <a:gd name="connsiteY25" fmla="*/ 45122 h 711026"/>
                <a:gd name="connsiteX26" fmla="*/ 298454 w 298575"/>
                <a:gd name="connsiteY26" fmla="*/ 2259 h 7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8575" h="711026">
                  <a:moveTo>
                    <a:pt x="298454" y="2259"/>
                  </a:moveTo>
                  <a:cubicBezTo>
                    <a:pt x="296602" y="8344"/>
                    <a:pt x="254798" y="55176"/>
                    <a:pt x="241304" y="81634"/>
                  </a:cubicBezTo>
                  <a:cubicBezTo>
                    <a:pt x="227810" y="108092"/>
                    <a:pt x="227546" y="141694"/>
                    <a:pt x="217492" y="161009"/>
                  </a:cubicBezTo>
                  <a:cubicBezTo>
                    <a:pt x="207438" y="180324"/>
                    <a:pt x="192621" y="186674"/>
                    <a:pt x="180979" y="197522"/>
                  </a:cubicBezTo>
                  <a:cubicBezTo>
                    <a:pt x="169337" y="208370"/>
                    <a:pt x="150288" y="218953"/>
                    <a:pt x="147642" y="226097"/>
                  </a:cubicBezTo>
                  <a:cubicBezTo>
                    <a:pt x="144996" y="233241"/>
                    <a:pt x="167221" y="232182"/>
                    <a:pt x="165104" y="240384"/>
                  </a:cubicBezTo>
                  <a:cubicBezTo>
                    <a:pt x="162987" y="248586"/>
                    <a:pt x="150023" y="265784"/>
                    <a:pt x="134942" y="275309"/>
                  </a:cubicBezTo>
                  <a:cubicBezTo>
                    <a:pt x="119861" y="284834"/>
                    <a:pt x="77792" y="294888"/>
                    <a:pt x="74617" y="297534"/>
                  </a:cubicBezTo>
                  <a:cubicBezTo>
                    <a:pt x="71442" y="300180"/>
                    <a:pt x="117479" y="284305"/>
                    <a:pt x="115892" y="291184"/>
                  </a:cubicBezTo>
                  <a:cubicBezTo>
                    <a:pt x="114305" y="298063"/>
                    <a:pt x="73559" y="329019"/>
                    <a:pt x="65092" y="338809"/>
                  </a:cubicBezTo>
                  <a:cubicBezTo>
                    <a:pt x="56625" y="348599"/>
                    <a:pt x="60594" y="339603"/>
                    <a:pt x="65092" y="349922"/>
                  </a:cubicBezTo>
                  <a:cubicBezTo>
                    <a:pt x="69590" y="360241"/>
                    <a:pt x="87052" y="391991"/>
                    <a:pt x="92079" y="400722"/>
                  </a:cubicBezTo>
                  <a:cubicBezTo>
                    <a:pt x="97106" y="409453"/>
                    <a:pt x="101604" y="390667"/>
                    <a:pt x="95254" y="402309"/>
                  </a:cubicBezTo>
                  <a:cubicBezTo>
                    <a:pt x="88904" y="413951"/>
                    <a:pt x="63504" y="457607"/>
                    <a:pt x="53979" y="470572"/>
                  </a:cubicBezTo>
                  <a:cubicBezTo>
                    <a:pt x="44454" y="483537"/>
                    <a:pt x="37839" y="470043"/>
                    <a:pt x="38104" y="480097"/>
                  </a:cubicBezTo>
                  <a:cubicBezTo>
                    <a:pt x="38369" y="490151"/>
                    <a:pt x="49482" y="517139"/>
                    <a:pt x="55567" y="530897"/>
                  </a:cubicBezTo>
                  <a:cubicBezTo>
                    <a:pt x="61652" y="544655"/>
                    <a:pt x="74353" y="550476"/>
                    <a:pt x="74617" y="562647"/>
                  </a:cubicBezTo>
                  <a:cubicBezTo>
                    <a:pt x="74881" y="574818"/>
                    <a:pt x="69589" y="587518"/>
                    <a:pt x="57154" y="603922"/>
                  </a:cubicBezTo>
                  <a:cubicBezTo>
                    <a:pt x="44719" y="620326"/>
                    <a:pt x="-525" y="643610"/>
                    <a:pt x="4" y="661072"/>
                  </a:cubicBezTo>
                  <a:cubicBezTo>
                    <a:pt x="533" y="678534"/>
                    <a:pt x="55037" y="703141"/>
                    <a:pt x="60329" y="708697"/>
                  </a:cubicBezTo>
                  <a:cubicBezTo>
                    <a:pt x="65621" y="714253"/>
                    <a:pt x="38898" y="710020"/>
                    <a:pt x="31754" y="694409"/>
                  </a:cubicBezTo>
                  <a:cubicBezTo>
                    <a:pt x="24610" y="678799"/>
                    <a:pt x="10588" y="651282"/>
                    <a:pt x="17467" y="615034"/>
                  </a:cubicBezTo>
                  <a:cubicBezTo>
                    <a:pt x="24346" y="578786"/>
                    <a:pt x="57154" y="522695"/>
                    <a:pt x="73029" y="476922"/>
                  </a:cubicBezTo>
                  <a:cubicBezTo>
                    <a:pt x="88904" y="431149"/>
                    <a:pt x="101340" y="373470"/>
                    <a:pt x="112717" y="340397"/>
                  </a:cubicBezTo>
                  <a:cubicBezTo>
                    <a:pt x="124094" y="307324"/>
                    <a:pt x="118009" y="327696"/>
                    <a:pt x="141292" y="278484"/>
                  </a:cubicBezTo>
                  <a:cubicBezTo>
                    <a:pt x="164575" y="229272"/>
                    <a:pt x="224107" y="90366"/>
                    <a:pt x="252417" y="45122"/>
                  </a:cubicBezTo>
                  <a:cubicBezTo>
                    <a:pt x="280727" y="-122"/>
                    <a:pt x="300306" y="-3826"/>
                    <a:pt x="298454" y="22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: 図形 1411">
              <a:extLst>
                <a:ext uri="{FF2B5EF4-FFF2-40B4-BE49-F238E27FC236}">
                  <a16:creationId xmlns:a16="http://schemas.microsoft.com/office/drawing/2014/main" id="{276C6CB9-58BF-4486-93DD-4A27D927C9BB}"/>
                </a:ext>
              </a:extLst>
            </p:cNvPr>
            <p:cNvSpPr/>
            <p:nvPr/>
          </p:nvSpPr>
          <p:spPr>
            <a:xfrm>
              <a:off x="1956435" y="5588000"/>
              <a:ext cx="242253" cy="395288"/>
            </a:xfrm>
            <a:custGeom>
              <a:avLst/>
              <a:gdLst>
                <a:gd name="connsiteX0" fmla="*/ 242253 w 242253"/>
                <a:gd name="connsiteY0" fmla="*/ 0 h 395288"/>
                <a:gd name="connsiteX1" fmla="*/ 147003 w 242253"/>
                <a:gd name="connsiteY1" fmla="*/ 85725 h 395288"/>
                <a:gd name="connsiteX2" fmla="*/ 124778 w 242253"/>
                <a:gd name="connsiteY2" fmla="*/ 122238 h 395288"/>
                <a:gd name="connsiteX3" fmla="*/ 121603 w 242253"/>
                <a:gd name="connsiteY3" fmla="*/ 153988 h 395288"/>
                <a:gd name="connsiteX4" fmla="*/ 85090 w 242253"/>
                <a:gd name="connsiteY4" fmla="*/ 214313 h 395288"/>
                <a:gd name="connsiteX5" fmla="*/ 83503 w 242253"/>
                <a:gd name="connsiteY5" fmla="*/ 223838 h 395288"/>
                <a:gd name="connsiteX6" fmla="*/ 48578 w 242253"/>
                <a:gd name="connsiteY6" fmla="*/ 261938 h 395288"/>
                <a:gd name="connsiteX7" fmla="*/ 42228 w 242253"/>
                <a:gd name="connsiteY7" fmla="*/ 295275 h 395288"/>
                <a:gd name="connsiteX8" fmla="*/ 2540 w 242253"/>
                <a:gd name="connsiteY8" fmla="*/ 322263 h 395288"/>
                <a:gd name="connsiteX9" fmla="*/ 7303 w 242253"/>
                <a:gd name="connsiteY9" fmla="*/ 395288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253" h="395288">
                  <a:moveTo>
                    <a:pt x="242253" y="0"/>
                  </a:moveTo>
                  <a:cubicBezTo>
                    <a:pt x="204417" y="32676"/>
                    <a:pt x="166582" y="65352"/>
                    <a:pt x="147003" y="85725"/>
                  </a:cubicBezTo>
                  <a:cubicBezTo>
                    <a:pt x="127424" y="106098"/>
                    <a:pt x="129011" y="110861"/>
                    <a:pt x="124778" y="122238"/>
                  </a:cubicBezTo>
                  <a:cubicBezTo>
                    <a:pt x="120545" y="133615"/>
                    <a:pt x="128218" y="138642"/>
                    <a:pt x="121603" y="153988"/>
                  </a:cubicBezTo>
                  <a:cubicBezTo>
                    <a:pt x="114988" y="169334"/>
                    <a:pt x="91440" y="202671"/>
                    <a:pt x="85090" y="214313"/>
                  </a:cubicBezTo>
                  <a:cubicBezTo>
                    <a:pt x="78740" y="225955"/>
                    <a:pt x="89588" y="215901"/>
                    <a:pt x="83503" y="223838"/>
                  </a:cubicBezTo>
                  <a:cubicBezTo>
                    <a:pt x="77418" y="231775"/>
                    <a:pt x="55457" y="250032"/>
                    <a:pt x="48578" y="261938"/>
                  </a:cubicBezTo>
                  <a:cubicBezTo>
                    <a:pt x="41699" y="273844"/>
                    <a:pt x="49901" y="285221"/>
                    <a:pt x="42228" y="295275"/>
                  </a:cubicBezTo>
                  <a:cubicBezTo>
                    <a:pt x="34555" y="305329"/>
                    <a:pt x="8361" y="305594"/>
                    <a:pt x="2540" y="322263"/>
                  </a:cubicBezTo>
                  <a:cubicBezTo>
                    <a:pt x="-3281" y="338932"/>
                    <a:pt x="2011" y="367110"/>
                    <a:pt x="7303" y="395288"/>
                  </a:cubicBezTo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: 図形 1412">
              <a:extLst>
                <a:ext uri="{FF2B5EF4-FFF2-40B4-BE49-F238E27FC236}">
                  <a16:creationId xmlns:a16="http://schemas.microsoft.com/office/drawing/2014/main" id="{8BB76657-446A-47CC-B14E-FCF1A9CA9703}"/>
                </a:ext>
              </a:extLst>
            </p:cNvPr>
            <p:cNvSpPr/>
            <p:nvPr/>
          </p:nvSpPr>
          <p:spPr>
            <a:xfrm>
              <a:off x="1833014" y="5597906"/>
              <a:ext cx="350062" cy="688594"/>
            </a:xfrm>
            <a:custGeom>
              <a:avLst/>
              <a:gdLst>
                <a:gd name="connsiteX0" fmla="*/ 349799 w 350062"/>
                <a:gd name="connsiteY0" fmla="*/ 1207 h 688594"/>
                <a:gd name="connsiteX1" fmla="*/ 291061 w 350062"/>
                <a:gd name="connsiteY1" fmla="*/ 42482 h 688594"/>
                <a:gd name="connsiteX2" fmla="*/ 286299 w 350062"/>
                <a:gd name="connsiteY2" fmla="*/ 110744 h 688594"/>
                <a:gd name="connsiteX3" fmla="*/ 257724 w 350062"/>
                <a:gd name="connsiteY3" fmla="*/ 123444 h 688594"/>
                <a:gd name="connsiteX4" fmla="*/ 216449 w 350062"/>
                <a:gd name="connsiteY4" fmla="*/ 147257 h 688594"/>
                <a:gd name="connsiteX5" fmla="*/ 218036 w 350062"/>
                <a:gd name="connsiteY5" fmla="*/ 221869 h 688594"/>
                <a:gd name="connsiteX6" fmla="*/ 152949 w 350062"/>
                <a:gd name="connsiteY6" fmla="*/ 269494 h 688594"/>
                <a:gd name="connsiteX7" fmla="*/ 130724 w 350062"/>
                <a:gd name="connsiteY7" fmla="*/ 342519 h 688594"/>
                <a:gd name="connsiteX8" fmla="*/ 84686 w 350062"/>
                <a:gd name="connsiteY8" fmla="*/ 390144 h 688594"/>
                <a:gd name="connsiteX9" fmla="*/ 89449 w 350062"/>
                <a:gd name="connsiteY9" fmla="*/ 458407 h 688594"/>
                <a:gd name="connsiteX10" fmla="*/ 67224 w 350062"/>
                <a:gd name="connsiteY10" fmla="*/ 547307 h 688594"/>
                <a:gd name="connsiteX11" fmla="*/ 41824 w 350062"/>
                <a:gd name="connsiteY11" fmla="*/ 564769 h 688594"/>
                <a:gd name="connsiteX12" fmla="*/ 43411 w 350062"/>
                <a:gd name="connsiteY12" fmla="*/ 604457 h 688594"/>
                <a:gd name="connsiteX13" fmla="*/ 60874 w 350062"/>
                <a:gd name="connsiteY13" fmla="*/ 644144 h 688594"/>
                <a:gd name="connsiteX14" fmla="*/ 64049 w 350062"/>
                <a:gd name="connsiteY14" fmla="*/ 669544 h 688594"/>
                <a:gd name="connsiteX15" fmla="*/ 30711 w 350062"/>
                <a:gd name="connsiteY15" fmla="*/ 688594 h 688594"/>
                <a:gd name="connsiteX16" fmla="*/ 8486 w 350062"/>
                <a:gd name="connsiteY16" fmla="*/ 669544 h 688594"/>
                <a:gd name="connsiteX17" fmla="*/ 2136 w 350062"/>
                <a:gd name="connsiteY17" fmla="*/ 656844 h 688594"/>
                <a:gd name="connsiteX18" fmla="*/ 43411 w 350062"/>
                <a:gd name="connsiteY18" fmla="*/ 658432 h 688594"/>
                <a:gd name="connsiteX19" fmla="*/ 65636 w 350062"/>
                <a:gd name="connsiteY19" fmla="*/ 628269 h 688594"/>
                <a:gd name="connsiteX20" fmla="*/ 41824 w 350062"/>
                <a:gd name="connsiteY20" fmla="*/ 544132 h 688594"/>
                <a:gd name="connsiteX21" fmla="*/ 78336 w 350062"/>
                <a:gd name="connsiteY21" fmla="*/ 498094 h 688594"/>
                <a:gd name="connsiteX22" fmla="*/ 89449 w 350062"/>
                <a:gd name="connsiteY22" fmla="*/ 448882 h 688594"/>
                <a:gd name="connsiteX23" fmla="*/ 83099 w 350062"/>
                <a:gd name="connsiteY23" fmla="*/ 374269 h 688594"/>
                <a:gd name="connsiteX24" fmla="*/ 170411 w 350062"/>
                <a:gd name="connsiteY24" fmla="*/ 318707 h 688594"/>
                <a:gd name="connsiteX25" fmla="*/ 143424 w 350062"/>
                <a:gd name="connsiteY25" fmla="*/ 255207 h 688594"/>
                <a:gd name="connsiteX26" fmla="*/ 168824 w 350062"/>
                <a:gd name="connsiteY26" fmla="*/ 218694 h 688594"/>
                <a:gd name="connsiteX27" fmla="*/ 256136 w 350062"/>
                <a:gd name="connsiteY27" fmla="*/ 163132 h 688594"/>
                <a:gd name="connsiteX28" fmla="*/ 268836 w 350062"/>
                <a:gd name="connsiteY28" fmla="*/ 101219 h 688594"/>
                <a:gd name="connsiteX29" fmla="*/ 311699 w 350062"/>
                <a:gd name="connsiteY29" fmla="*/ 88519 h 688594"/>
                <a:gd name="connsiteX30" fmla="*/ 349799 w 350062"/>
                <a:gd name="connsiteY30" fmla="*/ 1207 h 6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0062" h="688594">
                  <a:moveTo>
                    <a:pt x="349799" y="1207"/>
                  </a:moveTo>
                  <a:cubicBezTo>
                    <a:pt x="346359" y="-6466"/>
                    <a:pt x="301644" y="24226"/>
                    <a:pt x="291061" y="42482"/>
                  </a:cubicBezTo>
                  <a:cubicBezTo>
                    <a:pt x="280478" y="60738"/>
                    <a:pt x="291855" y="97250"/>
                    <a:pt x="286299" y="110744"/>
                  </a:cubicBezTo>
                  <a:cubicBezTo>
                    <a:pt x="280743" y="124238"/>
                    <a:pt x="269366" y="117359"/>
                    <a:pt x="257724" y="123444"/>
                  </a:cubicBezTo>
                  <a:cubicBezTo>
                    <a:pt x="246082" y="129529"/>
                    <a:pt x="223064" y="130853"/>
                    <a:pt x="216449" y="147257"/>
                  </a:cubicBezTo>
                  <a:cubicBezTo>
                    <a:pt x="209834" y="163661"/>
                    <a:pt x="228619" y="201496"/>
                    <a:pt x="218036" y="221869"/>
                  </a:cubicBezTo>
                  <a:cubicBezTo>
                    <a:pt x="207453" y="242242"/>
                    <a:pt x="167501" y="249386"/>
                    <a:pt x="152949" y="269494"/>
                  </a:cubicBezTo>
                  <a:cubicBezTo>
                    <a:pt x="138397" y="289602"/>
                    <a:pt x="142101" y="322411"/>
                    <a:pt x="130724" y="342519"/>
                  </a:cubicBezTo>
                  <a:cubicBezTo>
                    <a:pt x="119347" y="362627"/>
                    <a:pt x="91565" y="370829"/>
                    <a:pt x="84686" y="390144"/>
                  </a:cubicBezTo>
                  <a:cubicBezTo>
                    <a:pt x="77807" y="409459"/>
                    <a:pt x="92359" y="432213"/>
                    <a:pt x="89449" y="458407"/>
                  </a:cubicBezTo>
                  <a:cubicBezTo>
                    <a:pt x="86539" y="484601"/>
                    <a:pt x="75161" y="529580"/>
                    <a:pt x="67224" y="547307"/>
                  </a:cubicBezTo>
                  <a:cubicBezTo>
                    <a:pt x="59287" y="565034"/>
                    <a:pt x="45793" y="555244"/>
                    <a:pt x="41824" y="564769"/>
                  </a:cubicBezTo>
                  <a:cubicBezTo>
                    <a:pt x="37855" y="574294"/>
                    <a:pt x="40236" y="591228"/>
                    <a:pt x="43411" y="604457"/>
                  </a:cubicBezTo>
                  <a:cubicBezTo>
                    <a:pt x="46586" y="617686"/>
                    <a:pt x="57434" y="633296"/>
                    <a:pt x="60874" y="644144"/>
                  </a:cubicBezTo>
                  <a:cubicBezTo>
                    <a:pt x="64314" y="654992"/>
                    <a:pt x="69076" y="662136"/>
                    <a:pt x="64049" y="669544"/>
                  </a:cubicBezTo>
                  <a:cubicBezTo>
                    <a:pt x="59022" y="676952"/>
                    <a:pt x="39971" y="688594"/>
                    <a:pt x="30711" y="688594"/>
                  </a:cubicBezTo>
                  <a:cubicBezTo>
                    <a:pt x="21451" y="688594"/>
                    <a:pt x="13248" y="674836"/>
                    <a:pt x="8486" y="669544"/>
                  </a:cubicBezTo>
                  <a:cubicBezTo>
                    <a:pt x="3723" y="664252"/>
                    <a:pt x="-3685" y="658696"/>
                    <a:pt x="2136" y="656844"/>
                  </a:cubicBezTo>
                  <a:cubicBezTo>
                    <a:pt x="7957" y="654992"/>
                    <a:pt x="32828" y="663195"/>
                    <a:pt x="43411" y="658432"/>
                  </a:cubicBezTo>
                  <a:cubicBezTo>
                    <a:pt x="53994" y="653670"/>
                    <a:pt x="65900" y="647319"/>
                    <a:pt x="65636" y="628269"/>
                  </a:cubicBezTo>
                  <a:cubicBezTo>
                    <a:pt x="65372" y="609219"/>
                    <a:pt x="39707" y="565828"/>
                    <a:pt x="41824" y="544132"/>
                  </a:cubicBezTo>
                  <a:cubicBezTo>
                    <a:pt x="43941" y="522436"/>
                    <a:pt x="70399" y="513969"/>
                    <a:pt x="78336" y="498094"/>
                  </a:cubicBezTo>
                  <a:cubicBezTo>
                    <a:pt x="86273" y="482219"/>
                    <a:pt x="88655" y="469519"/>
                    <a:pt x="89449" y="448882"/>
                  </a:cubicBezTo>
                  <a:cubicBezTo>
                    <a:pt x="90243" y="428245"/>
                    <a:pt x="69605" y="395965"/>
                    <a:pt x="83099" y="374269"/>
                  </a:cubicBezTo>
                  <a:cubicBezTo>
                    <a:pt x="96593" y="352573"/>
                    <a:pt x="160357" y="338551"/>
                    <a:pt x="170411" y="318707"/>
                  </a:cubicBezTo>
                  <a:cubicBezTo>
                    <a:pt x="180465" y="298863"/>
                    <a:pt x="143688" y="271876"/>
                    <a:pt x="143424" y="255207"/>
                  </a:cubicBezTo>
                  <a:cubicBezTo>
                    <a:pt x="143160" y="238538"/>
                    <a:pt x="150039" y="234040"/>
                    <a:pt x="168824" y="218694"/>
                  </a:cubicBezTo>
                  <a:cubicBezTo>
                    <a:pt x="187609" y="203348"/>
                    <a:pt x="239467" y="182711"/>
                    <a:pt x="256136" y="163132"/>
                  </a:cubicBezTo>
                  <a:cubicBezTo>
                    <a:pt x="272805" y="143553"/>
                    <a:pt x="259575" y="113655"/>
                    <a:pt x="268836" y="101219"/>
                  </a:cubicBezTo>
                  <a:cubicBezTo>
                    <a:pt x="278096" y="88784"/>
                    <a:pt x="301380" y="101483"/>
                    <a:pt x="311699" y="88519"/>
                  </a:cubicBezTo>
                  <a:cubicBezTo>
                    <a:pt x="322018" y="75555"/>
                    <a:pt x="353239" y="8880"/>
                    <a:pt x="349799" y="1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: 図形 1413">
              <a:extLst>
                <a:ext uri="{FF2B5EF4-FFF2-40B4-BE49-F238E27FC236}">
                  <a16:creationId xmlns:a16="http://schemas.microsoft.com/office/drawing/2014/main" id="{F4A6E500-86B2-40A6-BA94-81383F4AE46F}"/>
                </a:ext>
              </a:extLst>
            </p:cNvPr>
            <p:cNvSpPr/>
            <p:nvPr/>
          </p:nvSpPr>
          <p:spPr>
            <a:xfrm>
              <a:off x="1681920" y="5982838"/>
              <a:ext cx="201816" cy="492819"/>
            </a:xfrm>
            <a:custGeom>
              <a:avLst/>
              <a:gdLst>
                <a:gd name="connsiteX0" fmla="*/ 200855 w 201816"/>
                <a:gd name="connsiteY0" fmla="*/ 6800 h 492819"/>
                <a:gd name="connsiteX1" fmla="*/ 48455 w 201816"/>
                <a:gd name="connsiteY1" fmla="*/ 316362 h 492819"/>
                <a:gd name="connsiteX2" fmla="*/ 32580 w 201816"/>
                <a:gd name="connsiteY2" fmla="*/ 486225 h 492819"/>
                <a:gd name="connsiteX3" fmla="*/ 830 w 201816"/>
                <a:gd name="connsiteY3" fmla="*/ 448125 h 492819"/>
                <a:gd name="connsiteX4" fmla="*/ 18293 w 201816"/>
                <a:gd name="connsiteY4" fmla="*/ 354462 h 492819"/>
                <a:gd name="connsiteX5" fmla="*/ 108780 w 201816"/>
                <a:gd name="connsiteY5" fmla="*/ 122687 h 492819"/>
                <a:gd name="connsiteX6" fmla="*/ 200855 w 201816"/>
                <a:gd name="connsiteY6" fmla="*/ 6800 h 4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16" h="492819">
                  <a:moveTo>
                    <a:pt x="200855" y="6800"/>
                  </a:moveTo>
                  <a:cubicBezTo>
                    <a:pt x="190801" y="39079"/>
                    <a:pt x="76501" y="236458"/>
                    <a:pt x="48455" y="316362"/>
                  </a:cubicBezTo>
                  <a:cubicBezTo>
                    <a:pt x="20409" y="396266"/>
                    <a:pt x="40517" y="464265"/>
                    <a:pt x="32580" y="486225"/>
                  </a:cubicBezTo>
                  <a:cubicBezTo>
                    <a:pt x="24643" y="508185"/>
                    <a:pt x="3211" y="470086"/>
                    <a:pt x="830" y="448125"/>
                  </a:cubicBezTo>
                  <a:cubicBezTo>
                    <a:pt x="-1551" y="426165"/>
                    <a:pt x="301" y="408702"/>
                    <a:pt x="18293" y="354462"/>
                  </a:cubicBezTo>
                  <a:cubicBezTo>
                    <a:pt x="36285" y="300222"/>
                    <a:pt x="78088" y="180895"/>
                    <a:pt x="108780" y="122687"/>
                  </a:cubicBezTo>
                  <a:cubicBezTo>
                    <a:pt x="139472" y="64479"/>
                    <a:pt x="210909" y="-25479"/>
                    <a:pt x="200855" y="68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: 図形 1414">
              <a:extLst>
                <a:ext uri="{FF2B5EF4-FFF2-40B4-BE49-F238E27FC236}">
                  <a16:creationId xmlns:a16="http://schemas.microsoft.com/office/drawing/2014/main" id="{CB74D583-5F2F-44BD-833B-0FB26144EFB7}"/>
                </a:ext>
              </a:extLst>
            </p:cNvPr>
            <p:cNvSpPr/>
            <p:nvPr/>
          </p:nvSpPr>
          <p:spPr>
            <a:xfrm>
              <a:off x="2239583" y="5832190"/>
              <a:ext cx="342360" cy="88329"/>
            </a:xfrm>
            <a:custGeom>
              <a:avLst/>
              <a:gdLst>
                <a:gd name="connsiteX0" fmla="*/ 3555 w 342360"/>
                <a:gd name="connsiteY0" fmla="*/ 285 h 88329"/>
                <a:gd name="connsiteX1" fmla="*/ 338517 w 342360"/>
                <a:gd name="connsiteY1" fmla="*/ 86010 h 88329"/>
                <a:gd name="connsiteX2" fmla="*/ 173417 w 342360"/>
                <a:gd name="connsiteY2" fmla="*/ 59023 h 88329"/>
                <a:gd name="connsiteX3" fmla="*/ 3555 w 342360"/>
                <a:gd name="connsiteY3" fmla="*/ 285 h 8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60" h="88329">
                  <a:moveTo>
                    <a:pt x="3555" y="285"/>
                  </a:moveTo>
                  <a:cubicBezTo>
                    <a:pt x="31072" y="4783"/>
                    <a:pt x="310207" y="76220"/>
                    <a:pt x="338517" y="86010"/>
                  </a:cubicBezTo>
                  <a:cubicBezTo>
                    <a:pt x="366827" y="95800"/>
                    <a:pt x="231361" y="72252"/>
                    <a:pt x="173417" y="59023"/>
                  </a:cubicBezTo>
                  <a:cubicBezTo>
                    <a:pt x="115473" y="45794"/>
                    <a:pt x="-23962" y="-4213"/>
                    <a:pt x="3555" y="2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: 図形 1415">
              <a:extLst>
                <a:ext uri="{FF2B5EF4-FFF2-40B4-BE49-F238E27FC236}">
                  <a16:creationId xmlns:a16="http://schemas.microsoft.com/office/drawing/2014/main" id="{5CD2F33F-31AD-4E14-9C0F-11AC4B267A8C}"/>
                </a:ext>
              </a:extLst>
            </p:cNvPr>
            <p:cNvSpPr/>
            <p:nvPr/>
          </p:nvSpPr>
          <p:spPr>
            <a:xfrm>
              <a:off x="2158139" y="5874336"/>
              <a:ext cx="407393" cy="64840"/>
            </a:xfrm>
            <a:custGeom>
              <a:avLst/>
              <a:gdLst>
                <a:gd name="connsiteX0" fmla="*/ 407261 w 407393"/>
                <a:gd name="connsiteY0" fmla="*/ 64502 h 64840"/>
                <a:gd name="connsiteX1" fmla="*/ 100874 w 407393"/>
                <a:gd name="connsiteY1" fmla="*/ 1002 h 64840"/>
                <a:gd name="connsiteX2" fmla="*/ 80236 w 407393"/>
                <a:gd name="connsiteY2" fmla="*/ 26402 h 64840"/>
                <a:gd name="connsiteX3" fmla="*/ 861 w 407393"/>
                <a:gd name="connsiteY3" fmla="*/ 37514 h 64840"/>
                <a:gd name="connsiteX4" fmla="*/ 137386 w 407393"/>
                <a:gd name="connsiteY4" fmla="*/ 26402 h 64840"/>
                <a:gd name="connsiteX5" fmla="*/ 407261 w 407393"/>
                <a:gd name="connsiteY5" fmla="*/ 64502 h 6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393" h="64840">
                  <a:moveTo>
                    <a:pt x="407261" y="64502"/>
                  </a:moveTo>
                  <a:cubicBezTo>
                    <a:pt x="401176" y="60269"/>
                    <a:pt x="155378" y="7352"/>
                    <a:pt x="100874" y="1002"/>
                  </a:cubicBezTo>
                  <a:cubicBezTo>
                    <a:pt x="46370" y="-5348"/>
                    <a:pt x="96905" y="20317"/>
                    <a:pt x="80236" y="26402"/>
                  </a:cubicBezTo>
                  <a:cubicBezTo>
                    <a:pt x="63567" y="32487"/>
                    <a:pt x="-8664" y="37514"/>
                    <a:pt x="861" y="37514"/>
                  </a:cubicBezTo>
                  <a:cubicBezTo>
                    <a:pt x="10386" y="37514"/>
                    <a:pt x="66742" y="20846"/>
                    <a:pt x="137386" y="26402"/>
                  </a:cubicBezTo>
                  <a:cubicBezTo>
                    <a:pt x="208030" y="31958"/>
                    <a:pt x="413346" y="68735"/>
                    <a:pt x="407261" y="64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: 図形 1416">
              <a:extLst>
                <a:ext uri="{FF2B5EF4-FFF2-40B4-BE49-F238E27FC236}">
                  <a16:creationId xmlns:a16="http://schemas.microsoft.com/office/drawing/2014/main" id="{396CC588-589D-4265-B958-403575DCEA05}"/>
                </a:ext>
              </a:extLst>
            </p:cNvPr>
            <p:cNvSpPr/>
            <p:nvPr/>
          </p:nvSpPr>
          <p:spPr>
            <a:xfrm>
              <a:off x="2154721" y="5819091"/>
              <a:ext cx="137945" cy="94221"/>
            </a:xfrm>
            <a:custGeom>
              <a:avLst/>
              <a:gdLst>
                <a:gd name="connsiteX0" fmla="*/ 137629 w 137945"/>
                <a:gd name="connsiteY0" fmla="*/ 684 h 94221"/>
                <a:gd name="connsiteX1" fmla="*/ 4279 w 137945"/>
                <a:gd name="connsiteY1" fmla="*/ 92759 h 94221"/>
                <a:gd name="connsiteX2" fmla="*/ 40792 w 137945"/>
                <a:gd name="connsiteY2" fmla="*/ 53072 h 94221"/>
                <a:gd name="connsiteX3" fmla="*/ 137629 w 137945"/>
                <a:gd name="connsiteY3" fmla="*/ 684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45" h="94221">
                  <a:moveTo>
                    <a:pt x="137629" y="684"/>
                  </a:moveTo>
                  <a:cubicBezTo>
                    <a:pt x="131543" y="7299"/>
                    <a:pt x="20419" y="84028"/>
                    <a:pt x="4279" y="92759"/>
                  </a:cubicBezTo>
                  <a:cubicBezTo>
                    <a:pt x="-11861" y="101490"/>
                    <a:pt x="21477" y="68947"/>
                    <a:pt x="40792" y="53072"/>
                  </a:cubicBezTo>
                  <a:cubicBezTo>
                    <a:pt x="60107" y="37197"/>
                    <a:pt x="143715" y="-5931"/>
                    <a:pt x="137629" y="6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: 図形 1417">
              <a:extLst>
                <a:ext uri="{FF2B5EF4-FFF2-40B4-BE49-F238E27FC236}">
                  <a16:creationId xmlns:a16="http://schemas.microsoft.com/office/drawing/2014/main" id="{3419EE46-D20C-48F6-9CD2-EE29D61F9F0A}"/>
                </a:ext>
              </a:extLst>
            </p:cNvPr>
            <p:cNvSpPr/>
            <p:nvPr/>
          </p:nvSpPr>
          <p:spPr>
            <a:xfrm>
              <a:off x="2025220" y="5927688"/>
              <a:ext cx="197808" cy="247715"/>
            </a:xfrm>
            <a:custGeom>
              <a:avLst/>
              <a:gdLst>
                <a:gd name="connsiteX0" fmla="*/ 181405 w 197808"/>
                <a:gd name="connsiteY0" fmla="*/ 3212 h 247715"/>
                <a:gd name="connsiteX1" fmla="*/ 95680 w 197808"/>
                <a:gd name="connsiteY1" fmla="*/ 160375 h 247715"/>
                <a:gd name="connsiteX2" fmla="*/ 55993 w 197808"/>
                <a:gd name="connsiteY2" fmla="*/ 222287 h 247715"/>
                <a:gd name="connsiteX3" fmla="*/ 430 w 197808"/>
                <a:gd name="connsiteY3" fmla="*/ 244512 h 247715"/>
                <a:gd name="connsiteX4" fmla="*/ 87743 w 197808"/>
                <a:gd name="connsiteY4" fmla="*/ 157200 h 247715"/>
                <a:gd name="connsiteX5" fmla="*/ 189343 w 197808"/>
                <a:gd name="connsiteY5" fmla="*/ 61950 h 247715"/>
                <a:gd name="connsiteX6" fmla="*/ 181405 w 197808"/>
                <a:gd name="connsiteY6" fmla="*/ 3212 h 24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808" h="247715">
                  <a:moveTo>
                    <a:pt x="181405" y="3212"/>
                  </a:moveTo>
                  <a:cubicBezTo>
                    <a:pt x="165795" y="19616"/>
                    <a:pt x="116582" y="123863"/>
                    <a:pt x="95680" y="160375"/>
                  </a:cubicBezTo>
                  <a:cubicBezTo>
                    <a:pt x="74778" y="196887"/>
                    <a:pt x="71868" y="208264"/>
                    <a:pt x="55993" y="222287"/>
                  </a:cubicBezTo>
                  <a:cubicBezTo>
                    <a:pt x="40118" y="236310"/>
                    <a:pt x="-4862" y="255360"/>
                    <a:pt x="430" y="244512"/>
                  </a:cubicBezTo>
                  <a:cubicBezTo>
                    <a:pt x="5722" y="233664"/>
                    <a:pt x="56258" y="187627"/>
                    <a:pt x="87743" y="157200"/>
                  </a:cubicBezTo>
                  <a:cubicBezTo>
                    <a:pt x="119228" y="126773"/>
                    <a:pt x="173733" y="86556"/>
                    <a:pt x="189343" y="61950"/>
                  </a:cubicBezTo>
                  <a:cubicBezTo>
                    <a:pt x="204953" y="37344"/>
                    <a:pt x="197015" y="-13192"/>
                    <a:pt x="181405" y="32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: 図形 1418">
              <a:extLst>
                <a:ext uri="{FF2B5EF4-FFF2-40B4-BE49-F238E27FC236}">
                  <a16:creationId xmlns:a16="http://schemas.microsoft.com/office/drawing/2014/main" id="{65E44B36-DBB8-4BF7-9B96-414A50E4A0F1}"/>
                </a:ext>
              </a:extLst>
            </p:cNvPr>
            <p:cNvSpPr/>
            <p:nvPr/>
          </p:nvSpPr>
          <p:spPr>
            <a:xfrm>
              <a:off x="2433584" y="5937092"/>
              <a:ext cx="61794" cy="139979"/>
            </a:xfrm>
            <a:custGeom>
              <a:avLst/>
              <a:gdLst>
                <a:gd name="connsiteX0" fmla="*/ 11166 w 61794"/>
                <a:gd name="connsiteY0" fmla="*/ 158 h 139979"/>
                <a:gd name="connsiteX1" fmla="*/ 44504 w 61794"/>
                <a:gd name="connsiteY1" fmla="*/ 41433 h 139979"/>
                <a:gd name="connsiteX2" fmla="*/ 60379 w 61794"/>
                <a:gd name="connsiteY2" fmla="*/ 76358 h 139979"/>
                <a:gd name="connsiteX3" fmla="*/ 9579 w 61794"/>
                <a:gd name="connsiteY3" fmla="*/ 95408 h 139979"/>
                <a:gd name="connsiteX4" fmla="*/ 33391 w 61794"/>
                <a:gd name="connsiteY4" fmla="*/ 123983 h 139979"/>
                <a:gd name="connsiteX5" fmla="*/ 54 w 61794"/>
                <a:gd name="connsiteY5" fmla="*/ 139858 h 139979"/>
                <a:gd name="connsiteX6" fmla="*/ 42916 w 61794"/>
                <a:gd name="connsiteY6" fmla="*/ 116046 h 139979"/>
                <a:gd name="connsiteX7" fmla="*/ 46091 w 61794"/>
                <a:gd name="connsiteY7" fmla="*/ 57308 h 139979"/>
                <a:gd name="connsiteX8" fmla="*/ 11166 w 61794"/>
                <a:gd name="connsiteY8" fmla="*/ 158 h 13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94" h="139979">
                  <a:moveTo>
                    <a:pt x="11166" y="158"/>
                  </a:moveTo>
                  <a:cubicBezTo>
                    <a:pt x="10902" y="-2488"/>
                    <a:pt x="36302" y="28733"/>
                    <a:pt x="44504" y="41433"/>
                  </a:cubicBezTo>
                  <a:cubicBezTo>
                    <a:pt x="52706" y="54133"/>
                    <a:pt x="66200" y="67362"/>
                    <a:pt x="60379" y="76358"/>
                  </a:cubicBezTo>
                  <a:cubicBezTo>
                    <a:pt x="54558" y="85354"/>
                    <a:pt x="14077" y="87471"/>
                    <a:pt x="9579" y="95408"/>
                  </a:cubicBezTo>
                  <a:cubicBezTo>
                    <a:pt x="5081" y="103346"/>
                    <a:pt x="34978" y="116575"/>
                    <a:pt x="33391" y="123983"/>
                  </a:cubicBezTo>
                  <a:cubicBezTo>
                    <a:pt x="31804" y="131391"/>
                    <a:pt x="-1533" y="141181"/>
                    <a:pt x="54" y="139858"/>
                  </a:cubicBezTo>
                  <a:cubicBezTo>
                    <a:pt x="1641" y="138535"/>
                    <a:pt x="35243" y="129804"/>
                    <a:pt x="42916" y="116046"/>
                  </a:cubicBezTo>
                  <a:cubicBezTo>
                    <a:pt x="50589" y="102288"/>
                    <a:pt x="49001" y="73977"/>
                    <a:pt x="46091" y="57308"/>
                  </a:cubicBezTo>
                  <a:cubicBezTo>
                    <a:pt x="43181" y="40639"/>
                    <a:pt x="11430" y="2804"/>
                    <a:pt x="11166" y="1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: 図形 1419">
              <a:extLst>
                <a:ext uri="{FF2B5EF4-FFF2-40B4-BE49-F238E27FC236}">
                  <a16:creationId xmlns:a16="http://schemas.microsoft.com/office/drawing/2014/main" id="{8AEEF3CD-1EF4-408F-9433-C97E69ABCCDB}"/>
                </a:ext>
              </a:extLst>
            </p:cNvPr>
            <p:cNvSpPr/>
            <p:nvPr/>
          </p:nvSpPr>
          <p:spPr>
            <a:xfrm>
              <a:off x="2499318" y="6161136"/>
              <a:ext cx="120071" cy="105577"/>
            </a:xfrm>
            <a:custGeom>
              <a:avLst/>
              <a:gdLst>
                <a:gd name="connsiteX0" fmla="*/ 120057 w 120071"/>
                <a:gd name="connsiteY0" fmla="*/ 1539 h 105577"/>
                <a:gd name="connsiteX1" fmla="*/ 15282 w 120071"/>
                <a:gd name="connsiteY1" fmla="*/ 104727 h 105577"/>
                <a:gd name="connsiteX2" fmla="*/ 7345 w 120071"/>
                <a:gd name="connsiteY2" fmla="*/ 47577 h 105577"/>
                <a:gd name="connsiteX3" fmla="*/ 120057 w 120071"/>
                <a:gd name="connsiteY3" fmla="*/ 1539 h 10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71" h="105577">
                  <a:moveTo>
                    <a:pt x="120057" y="1539"/>
                  </a:moveTo>
                  <a:cubicBezTo>
                    <a:pt x="121380" y="11064"/>
                    <a:pt x="34067" y="97054"/>
                    <a:pt x="15282" y="104727"/>
                  </a:cubicBezTo>
                  <a:cubicBezTo>
                    <a:pt x="-3503" y="112400"/>
                    <a:pt x="-3503" y="66098"/>
                    <a:pt x="7345" y="47577"/>
                  </a:cubicBezTo>
                  <a:cubicBezTo>
                    <a:pt x="18193" y="29056"/>
                    <a:pt x="118734" y="-7986"/>
                    <a:pt x="120057" y="1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: 図形 1420">
              <a:extLst>
                <a:ext uri="{FF2B5EF4-FFF2-40B4-BE49-F238E27FC236}">
                  <a16:creationId xmlns:a16="http://schemas.microsoft.com/office/drawing/2014/main" id="{41B760AE-1C8B-4CEB-AD5B-19386626BF2F}"/>
                </a:ext>
              </a:extLst>
            </p:cNvPr>
            <p:cNvSpPr/>
            <p:nvPr/>
          </p:nvSpPr>
          <p:spPr>
            <a:xfrm>
              <a:off x="2462056" y="6126163"/>
              <a:ext cx="89057" cy="60719"/>
            </a:xfrm>
            <a:custGeom>
              <a:avLst/>
              <a:gdLst>
                <a:gd name="connsiteX0" fmla="*/ 89057 w 89057"/>
                <a:gd name="connsiteY0" fmla="*/ 0 h 60719"/>
                <a:gd name="connsiteX1" fmla="*/ 157 w 89057"/>
                <a:gd name="connsiteY1" fmla="*/ 60325 h 60719"/>
                <a:gd name="connsiteX2" fmla="*/ 89057 w 89057"/>
                <a:gd name="connsiteY2" fmla="*/ 0 h 6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57" h="60719">
                  <a:moveTo>
                    <a:pt x="89057" y="0"/>
                  </a:moveTo>
                  <a:cubicBezTo>
                    <a:pt x="89057" y="0"/>
                    <a:pt x="4655" y="54240"/>
                    <a:pt x="157" y="60325"/>
                  </a:cubicBezTo>
                  <a:cubicBezTo>
                    <a:pt x="-4341" y="66410"/>
                    <a:pt x="89057" y="0"/>
                    <a:pt x="890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: 図形 1421">
              <a:extLst>
                <a:ext uri="{FF2B5EF4-FFF2-40B4-BE49-F238E27FC236}">
                  <a16:creationId xmlns:a16="http://schemas.microsoft.com/office/drawing/2014/main" id="{D4B4AE70-6F20-448F-8F5C-60F238DAD4A9}"/>
                </a:ext>
              </a:extLst>
            </p:cNvPr>
            <p:cNvSpPr/>
            <p:nvPr/>
          </p:nvSpPr>
          <p:spPr>
            <a:xfrm>
              <a:off x="2502336" y="6194147"/>
              <a:ext cx="129741" cy="137315"/>
            </a:xfrm>
            <a:custGeom>
              <a:avLst/>
              <a:gdLst>
                <a:gd name="connsiteX0" fmla="*/ 129739 w 129741"/>
                <a:gd name="connsiteY0" fmla="*/ 278 h 137315"/>
                <a:gd name="connsiteX1" fmla="*/ 12264 w 129741"/>
                <a:gd name="connsiteY1" fmla="*/ 132041 h 137315"/>
                <a:gd name="connsiteX2" fmla="*/ 15439 w 129741"/>
                <a:gd name="connsiteY2" fmla="*/ 98703 h 137315"/>
                <a:gd name="connsiteX3" fmla="*/ 129739 w 129741"/>
                <a:gd name="connsiteY3" fmla="*/ 278 h 13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41" h="137315">
                  <a:moveTo>
                    <a:pt x="129739" y="278"/>
                  </a:moveTo>
                  <a:cubicBezTo>
                    <a:pt x="129210" y="5834"/>
                    <a:pt x="31314" y="115637"/>
                    <a:pt x="12264" y="132041"/>
                  </a:cubicBezTo>
                  <a:cubicBezTo>
                    <a:pt x="-6786" y="148445"/>
                    <a:pt x="-2023" y="123574"/>
                    <a:pt x="15439" y="98703"/>
                  </a:cubicBezTo>
                  <a:cubicBezTo>
                    <a:pt x="32901" y="73832"/>
                    <a:pt x="130268" y="-5278"/>
                    <a:pt x="129739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: 図形 1422">
              <a:extLst>
                <a:ext uri="{FF2B5EF4-FFF2-40B4-BE49-F238E27FC236}">
                  <a16:creationId xmlns:a16="http://schemas.microsoft.com/office/drawing/2014/main" id="{46F59BE5-FD39-4D08-A2A0-BC902FF07328}"/>
                </a:ext>
              </a:extLst>
            </p:cNvPr>
            <p:cNvSpPr/>
            <p:nvPr/>
          </p:nvSpPr>
          <p:spPr>
            <a:xfrm>
              <a:off x="2444668" y="6122370"/>
              <a:ext cx="130914" cy="278418"/>
            </a:xfrm>
            <a:custGeom>
              <a:avLst/>
              <a:gdLst>
                <a:gd name="connsiteX0" fmla="*/ 82 w 130914"/>
                <a:gd name="connsiteY0" fmla="*/ 618 h 278418"/>
                <a:gd name="connsiteX1" fmla="*/ 123907 w 130914"/>
                <a:gd name="connsiteY1" fmla="*/ 268905 h 278418"/>
                <a:gd name="connsiteX2" fmla="*/ 104857 w 130914"/>
                <a:gd name="connsiteY2" fmla="*/ 197468 h 278418"/>
                <a:gd name="connsiteX3" fmla="*/ 82 w 130914"/>
                <a:gd name="connsiteY3" fmla="*/ 618 h 27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14" h="278418">
                  <a:moveTo>
                    <a:pt x="82" y="618"/>
                  </a:moveTo>
                  <a:cubicBezTo>
                    <a:pt x="3257" y="12524"/>
                    <a:pt x="106445" y="236097"/>
                    <a:pt x="123907" y="268905"/>
                  </a:cubicBezTo>
                  <a:cubicBezTo>
                    <a:pt x="141369" y="301713"/>
                    <a:pt x="122849" y="242712"/>
                    <a:pt x="104857" y="197468"/>
                  </a:cubicBezTo>
                  <a:cubicBezTo>
                    <a:pt x="86865" y="152224"/>
                    <a:pt x="-3093" y="-11288"/>
                    <a:pt x="82" y="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: 図形 1423">
              <a:extLst>
                <a:ext uri="{FF2B5EF4-FFF2-40B4-BE49-F238E27FC236}">
                  <a16:creationId xmlns:a16="http://schemas.microsoft.com/office/drawing/2014/main" id="{0E8ACB0B-D6F1-460D-92C8-406DF2C33ACC}"/>
                </a:ext>
              </a:extLst>
            </p:cNvPr>
            <p:cNvSpPr/>
            <p:nvPr/>
          </p:nvSpPr>
          <p:spPr>
            <a:xfrm>
              <a:off x="2423692" y="6361082"/>
              <a:ext cx="152595" cy="93743"/>
            </a:xfrm>
            <a:custGeom>
              <a:avLst/>
              <a:gdLst>
                <a:gd name="connsiteX0" fmla="*/ 5183 w 152595"/>
                <a:gd name="connsiteY0" fmla="*/ 93693 h 93743"/>
                <a:gd name="connsiteX1" fmla="*/ 62333 w 152595"/>
                <a:gd name="connsiteY1" fmla="*/ 23843 h 93743"/>
                <a:gd name="connsiteX2" fmla="*/ 149646 w 152595"/>
                <a:gd name="connsiteY2" fmla="*/ 28606 h 93743"/>
                <a:gd name="connsiteX3" fmla="*/ 121071 w 152595"/>
                <a:gd name="connsiteY3" fmla="*/ 31 h 93743"/>
                <a:gd name="connsiteX4" fmla="*/ 14708 w 152595"/>
                <a:gd name="connsiteY4" fmla="*/ 34956 h 93743"/>
                <a:gd name="connsiteX5" fmla="*/ 5183 w 152595"/>
                <a:gd name="connsiteY5" fmla="*/ 93693 h 9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595" h="93743">
                  <a:moveTo>
                    <a:pt x="5183" y="93693"/>
                  </a:moveTo>
                  <a:cubicBezTo>
                    <a:pt x="13121" y="91841"/>
                    <a:pt x="38256" y="34691"/>
                    <a:pt x="62333" y="23843"/>
                  </a:cubicBezTo>
                  <a:cubicBezTo>
                    <a:pt x="86410" y="12995"/>
                    <a:pt x="139856" y="32575"/>
                    <a:pt x="149646" y="28606"/>
                  </a:cubicBezTo>
                  <a:cubicBezTo>
                    <a:pt x="159436" y="24637"/>
                    <a:pt x="143561" y="-1027"/>
                    <a:pt x="121071" y="31"/>
                  </a:cubicBezTo>
                  <a:cubicBezTo>
                    <a:pt x="98581" y="1089"/>
                    <a:pt x="32435" y="23579"/>
                    <a:pt x="14708" y="34956"/>
                  </a:cubicBezTo>
                  <a:cubicBezTo>
                    <a:pt x="-3019" y="46333"/>
                    <a:pt x="-2755" y="95545"/>
                    <a:pt x="5183" y="936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: 図形 1424">
              <a:extLst>
                <a:ext uri="{FF2B5EF4-FFF2-40B4-BE49-F238E27FC236}">
                  <a16:creationId xmlns:a16="http://schemas.microsoft.com/office/drawing/2014/main" id="{9B2F8525-4182-4244-964D-4EB7E1DEF3B5}"/>
                </a:ext>
              </a:extLst>
            </p:cNvPr>
            <p:cNvSpPr/>
            <p:nvPr/>
          </p:nvSpPr>
          <p:spPr>
            <a:xfrm>
              <a:off x="2339645" y="6170346"/>
              <a:ext cx="116492" cy="263608"/>
            </a:xfrm>
            <a:custGeom>
              <a:avLst/>
              <a:gdLst>
                <a:gd name="connsiteX0" fmla="*/ 330 w 116492"/>
                <a:gd name="connsiteY0" fmla="*/ 267 h 263608"/>
                <a:gd name="connsiteX1" fmla="*/ 113043 w 116492"/>
                <a:gd name="connsiteY1" fmla="*/ 251092 h 263608"/>
                <a:gd name="connsiteX2" fmla="*/ 79705 w 116492"/>
                <a:gd name="connsiteY2" fmla="*/ 203467 h 263608"/>
                <a:gd name="connsiteX3" fmla="*/ 330 w 116492"/>
                <a:gd name="connsiteY3" fmla="*/ 267 h 26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92" h="263608">
                  <a:moveTo>
                    <a:pt x="330" y="267"/>
                  </a:moveTo>
                  <a:cubicBezTo>
                    <a:pt x="5886" y="8205"/>
                    <a:pt x="99814" y="217225"/>
                    <a:pt x="113043" y="251092"/>
                  </a:cubicBezTo>
                  <a:cubicBezTo>
                    <a:pt x="126272" y="284959"/>
                    <a:pt x="98490" y="243684"/>
                    <a:pt x="79705" y="203467"/>
                  </a:cubicBezTo>
                  <a:cubicBezTo>
                    <a:pt x="60920" y="163250"/>
                    <a:pt x="-5226" y="-7671"/>
                    <a:pt x="330" y="2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: 図形 1425">
              <a:extLst>
                <a:ext uri="{FF2B5EF4-FFF2-40B4-BE49-F238E27FC236}">
                  <a16:creationId xmlns:a16="http://schemas.microsoft.com/office/drawing/2014/main" id="{3E5BA127-55BE-43EC-9943-4C6115822F3F}"/>
                </a:ext>
              </a:extLst>
            </p:cNvPr>
            <p:cNvSpPr/>
            <p:nvPr/>
          </p:nvSpPr>
          <p:spPr>
            <a:xfrm>
              <a:off x="2346877" y="6112073"/>
              <a:ext cx="102648" cy="79191"/>
            </a:xfrm>
            <a:custGeom>
              <a:avLst/>
              <a:gdLst>
                <a:gd name="connsiteX0" fmla="*/ 1036 w 102648"/>
                <a:gd name="connsiteY0" fmla="*/ 79177 h 79191"/>
                <a:gd name="connsiteX1" fmla="*/ 77236 w 102648"/>
                <a:gd name="connsiteY1" fmla="*/ 9327 h 79191"/>
                <a:gd name="connsiteX2" fmla="*/ 101048 w 102648"/>
                <a:gd name="connsiteY2" fmla="*/ 7740 h 79191"/>
                <a:gd name="connsiteX3" fmla="*/ 39136 w 102648"/>
                <a:gd name="connsiteY3" fmla="*/ 2977 h 79191"/>
                <a:gd name="connsiteX4" fmla="*/ 1036 w 102648"/>
                <a:gd name="connsiteY4" fmla="*/ 79177 h 7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48" h="79191">
                  <a:moveTo>
                    <a:pt x="1036" y="79177"/>
                  </a:moveTo>
                  <a:cubicBezTo>
                    <a:pt x="7386" y="80235"/>
                    <a:pt x="60567" y="21233"/>
                    <a:pt x="77236" y="9327"/>
                  </a:cubicBezTo>
                  <a:cubicBezTo>
                    <a:pt x="93905" y="-2579"/>
                    <a:pt x="107398" y="8798"/>
                    <a:pt x="101048" y="7740"/>
                  </a:cubicBezTo>
                  <a:cubicBezTo>
                    <a:pt x="94698" y="6682"/>
                    <a:pt x="59509" y="-5490"/>
                    <a:pt x="39136" y="2977"/>
                  </a:cubicBezTo>
                  <a:cubicBezTo>
                    <a:pt x="18763" y="11444"/>
                    <a:pt x="-5314" y="78119"/>
                    <a:pt x="1036" y="791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: 図形 1426">
              <a:extLst>
                <a:ext uri="{FF2B5EF4-FFF2-40B4-BE49-F238E27FC236}">
                  <a16:creationId xmlns:a16="http://schemas.microsoft.com/office/drawing/2014/main" id="{A4366730-2BBC-4007-BA50-0A943A14AB38}"/>
                </a:ext>
              </a:extLst>
            </p:cNvPr>
            <p:cNvSpPr/>
            <p:nvPr/>
          </p:nvSpPr>
          <p:spPr>
            <a:xfrm>
              <a:off x="2234353" y="5872140"/>
              <a:ext cx="70760" cy="131867"/>
            </a:xfrm>
            <a:custGeom>
              <a:avLst/>
              <a:gdLst>
                <a:gd name="connsiteX0" fmla="*/ 31010 w 70760"/>
                <a:gd name="connsiteY0" fmla="*/ 23 h 131867"/>
                <a:gd name="connsiteX1" fmla="*/ 59585 w 70760"/>
                <a:gd name="connsiteY1" fmla="*/ 63523 h 131867"/>
                <a:gd name="connsiteX2" fmla="*/ 847 w 70760"/>
                <a:gd name="connsiteY2" fmla="*/ 55585 h 131867"/>
                <a:gd name="connsiteX3" fmla="*/ 24660 w 70760"/>
                <a:gd name="connsiteY3" fmla="*/ 109560 h 131867"/>
                <a:gd name="connsiteX4" fmla="*/ 23072 w 70760"/>
                <a:gd name="connsiteY4" fmla="*/ 130198 h 131867"/>
                <a:gd name="connsiteX5" fmla="*/ 15135 w 70760"/>
                <a:gd name="connsiteY5" fmla="*/ 127023 h 131867"/>
                <a:gd name="connsiteX6" fmla="*/ 34185 w 70760"/>
                <a:gd name="connsiteY6" fmla="*/ 98448 h 131867"/>
                <a:gd name="connsiteX7" fmla="*/ 53235 w 70760"/>
                <a:gd name="connsiteY7" fmla="*/ 85748 h 131867"/>
                <a:gd name="connsiteX8" fmla="*/ 70697 w 70760"/>
                <a:gd name="connsiteY8" fmla="*/ 71460 h 131867"/>
                <a:gd name="connsiteX9" fmla="*/ 31010 w 70760"/>
                <a:gd name="connsiteY9" fmla="*/ 23 h 1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60" h="131867">
                  <a:moveTo>
                    <a:pt x="31010" y="23"/>
                  </a:moveTo>
                  <a:cubicBezTo>
                    <a:pt x="29158" y="-1300"/>
                    <a:pt x="64612" y="54263"/>
                    <a:pt x="59585" y="63523"/>
                  </a:cubicBezTo>
                  <a:cubicBezTo>
                    <a:pt x="54558" y="72783"/>
                    <a:pt x="6668" y="47912"/>
                    <a:pt x="847" y="55585"/>
                  </a:cubicBezTo>
                  <a:cubicBezTo>
                    <a:pt x="-4974" y="63258"/>
                    <a:pt x="20956" y="97125"/>
                    <a:pt x="24660" y="109560"/>
                  </a:cubicBezTo>
                  <a:cubicBezTo>
                    <a:pt x="28364" y="121995"/>
                    <a:pt x="24659" y="127288"/>
                    <a:pt x="23072" y="130198"/>
                  </a:cubicBezTo>
                  <a:cubicBezTo>
                    <a:pt x="21485" y="133108"/>
                    <a:pt x="13283" y="132315"/>
                    <a:pt x="15135" y="127023"/>
                  </a:cubicBezTo>
                  <a:cubicBezTo>
                    <a:pt x="16987" y="121731"/>
                    <a:pt x="27835" y="105327"/>
                    <a:pt x="34185" y="98448"/>
                  </a:cubicBezTo>
                  <a:cubicBezTo>
                    <a:pt x="40535" y="91569"/>
                    <a:pt x="47150" y="90246"/>
                    <a:pt x="53235" y="85748"/>
                  </a:cubicBezTo>
                  <a:cubicBezTo>
                    <a:pt x="59320" y="81250"/>
                    <a:pt x="71755" y="80456"/>
                    <a:pt x="70697" y="71460"/>
                  </a:cubicBezTo>
                  <a:cubicBezTo>
                    <a:pt x="69639" y="62464"/>
                    <a:pt x="32862" y="1346"/>
                    <a:pt x="31010" y="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: 図形 1427">
              <a:extLst>
                <a:ext uri="{FF2B5EF4-FFF2-40B4-BE49-F238E27FC236}">
                  <a16:creationId xmlns:a16="http://schemas.microsoft.com/office/drawing/2014/main" id="{90A040F0-DD85-4B69-88DA-C3F264B891ED}"/>
                </a:ext>
              </a:extLst>
            </p:cNvPr>
            <p:cNvSpPr/>
            <p:nvPr/>
          </p:nvSpPr>
          <p:spPr>
            <a:xfrm>
              <a:off x="2058448" y="6029318"/>
              <a:ext cx="145002" cy="170046"/>
            </a:xfrm>
            <a:custGeom>
              <a:avLst/>
              <a:gdLst>
                <a:gd name="connsiteX0" fmla="*/ 145002 w 145002"/>
                <a:gd name="connsiteY0" fmla="*/ 7 h 170046"/>
                <a:gd name="connsiteX1" fmla="*/ 76740 w 145002"/>
                <a:gd name="connsiteY1" fmla="*/ 134945 h 170046"/>
                <a:gd name="connsiteX2" fmla="*/ 5302 w 145002"/>
                <a:gd name="connsiteY2" fmla="*/ 169870 h 170046"/>
                <a:gd name="connsiteX3" fmla="*/ 13240 w 145002"/>
                <a:gd name="connsiteY3" fmla="*/ 147645 h 170046"/>
                <a:gd name="connsiteX4" fmla="*/ 76740 w 145002"/>
                <a:gd name="connsiteY4" fmla="*/ 128595 h 170046"/>
                <a:gd name="connsiteX5" fmla="*/ 145002 w 145002"/>
                <a:gd name="connsiteY5" fmla="*/ 7 h 1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02" h="170046">
                  <a:moveTo>
                    <a:pt x="145002" y="7"/>
                  </a:moveTo>
                  <a:cubicBezTo>
                    <a:pt x="145002" y="1065"/>
                    <a:pt x="100023" y="106635"/>
                    <a:pt x="76740" y="134945"/>
                  </a:cubicBezTo>
                  <a:cubicBezTo>
                    <a:pt x="53457" y="163255"/>
                    <a:pt x="15885" y="167753"/>
                    <a:pt x="5302" y="169870"/>
                  </a:cubicBezTo>
                  <a:cubicBezTo>
                    <a:pt x="-5281" y="171987"/>
                    <a:pt x="1334" y="154524"/>
                    <a:pt x="13240" y="147645"/>
                  </a:cubicBezTo>
                  <a:cubicBezTo>
                    <a:pt x="25146" y="140766"/>
                    <a:pt x="55309" y="153466"/>
                    <a:pt x="76740" y="128595"/>
                  </a:cubicBezTo>
                  <a:cubicBezTo>
                    <a:pt x="98171" y="103724"/>
                    <a:pt x="145002" y="-1051"/>
                    <a:pt x="145002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: 図形 1428">
              <a:extLst>
                <a:ext uri="{FF2B5EF4-FFF2-40B4-BE49-F238E27FC236}">
                  <a16:creationId xmlns:a16="http://schemas.microsoft.com/office/drawing/2014/main" id="{64913373-9C51-4EBE-84C2-18EE99E1D120}"/>
                </a:ext>
              </a:extLst>
            </p:cNvPr>
            <p:cNvSpPr/>
            <p:nvPr/>
          </p:nvSpPr>
          <p:spPr>
            <a:xfrm>
              <a:off x="2168584" y="5998885"/>
              <a:ext cx="77749" cy="398993"/>
            </a:xfrm>
            <a:custGeom>
              <a:avLst/>
              <a:gdLst>
                <a:gd name="connsiteX0" fmla="*/ 38041 w 77749"/>
                <a:gd name="connsiteY0" fmla="*/ 278 h 398993"/>
                <a:gd name="connsiteX1" fmla="*/ 69791 w 77749"/>
                <a:gd name="connsiteY1" fmla="*/ 65365 h 398993"/>
                <a:gd name="connsiteX2" fmla="*/ 4704 w 77749"/>
                <a:gd name="connsiteY2" fmla="*/ 238403 h 398993"/>
                <a:gd name="connsiteX3" fmla="*/ 6291 w 77749"/>
                <a:gd name="connsiteY3" fmla="*/ 398740 h 398993"/>
                <a:gd name="connsiteX4" fmla="*/ 15816 w 77749"/>
                <a:gd name="connsiteY4" fmla="*/ 273328 h 398993"/>
                <a:gd name="connsiteX5" fmla="*/ 45979 w 77749"/>
                <a:gd name="connsiteY5" fmla="*/ 187603 h 398993"/>
                <a:gd name="connsiteX6" fmla="*/ 77729 w 77749"/>
                <a:gd name="connsiteY6" fmla="*/ 86003 h 398993"/>
                <a:gd name="connsiteX7" fmla="*/ 38041 w 77749"/>
                <a:gd name="connsiteY7" fmla="*/ 278 h 3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9" h="398993">
                  <a:moveTo>
                    <a:pt x="38041" y="278"/>
                  </a:moveTo>
                  <a:cubicBezTo>
                    <a:pt x="36718" y="-3162"/>
                    <a:pt x="75347" y="25678"/>
                    <a:pt x="69791" y="65365"/>
                  </a:cubicBezTo>
                  <a:cubicBezTo>
                    <a:pt x="64235" y="105053"/>
                    <a:pt x="15287" y="182841"/>
                    <a:pt x="4704" y="238403"/>
                  </a:cubicBezTo>
                  <a:cubicBezTo>
                    <a:pt x="-5879" y="293966"/>
                    <a:pt x="4439" y="392919"/>
                    <a:pt x="6291" y="398740"/>
                  </a:cubicBezTo>
                  <a:cubicBezTo>
                    <a:pt x="8143" y="404561"/>
                    <a:pt x="9201" y="308517"/>
                    <a:pt x="15816" y="273328"/>
                  </a:cubicBezTo>
                  <a:cubicBezTo>
                    <a:pt x="22431" y="238139"/>
                    <a:pt x="35660" y="218824"/>
                    <a:pt x="45979" y="187603"/>
                  </a:cubicBezTo>
                  <a:cubicBezTo>
                    <a:pt x="56298" y="156382"/>
                    <a:pt x="76671" y="117224"/>
                    <a:pt x="77729" y="86003"/>
                  </a:cubicBezTo>
                  <a:cubicBezTo>
                    <a:pt x="78787" y="54782"/>
                    <a:pt x="39364" y="3718"/>
                    <a:pt x="38041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: 図形 1429">
              <a:extLst>
                <a:ext uri="{FF2B5EF4-FFF2-40B4-BE49-F238E27FC236}">
                  <a16:creationId xmlns:a16="http://schemas.microsoft.com/office/drawing/2014/main" id="{D7B68680-6D7A-4958-8766-D648E9F7369D}"/>
                </a:ext>
              </a:extLst>
            </p:cNvPr>
            <p:cNvSpPr/>
            <p:nvPr/>
          </p:nvSpPr>
          <p:spPr>
            <a:xfrm>
              <a:off x="2134213" y="6040944"/>
              <a:ext cx="97887" cy="201766"/>
            </a:xfrm>
            <a:custGeom>
              <a:avLst/>
              <a:gdLst>
                <a:gd name="connsiteX0" fmla="*/ 5737 w 97887"/>
                <a:gd name="connsiteY0" fmla="*/ 201106 h 201766"/>
                <a:gd name="connsiteX1" fmla="*/ 37487 w 97887"/>
                <a:gd name="connsiteY1" fmla="*/ 112206 h 201766"/>
                <a:gd name="connsiteX2" fmla="*/ 77175 w 97887"/>
                <a:gd name="connsiteY2" fmla="*/ 9019 h 201766"/>
                <a:gd name="connsiteX3" fmla="*/ 93050 w 97887"/>
                <a:gd name="connsiteY3" fmla="*/ 16956 h 201766"/>
                <a:gd name="connsiteX4" fmla="*/ 66062 w 97887"/>
                <a:gd name="connsiteY4" fmla="*/ 112206 h 201766"/>
                <a:gd name="connsiteX5" fmla="*/ 97812 w 97887"/>
                <a:gd name="connsiteY5" fmla="*/ 24894 h 201766"/>
                <a:gd name="connsiteX6" fmla="*/ 54950 w 97887"/>
                <a:gd name="connsiteY6" fmla="*/ 34419 h 201766"/>
                <a:gd name="connsiteX7" fmla="*/ 7325 w 97887"/>
                <a:gd name="connsiteY7" fmla="*/ 147131 h 201766"/>
                <a:gd name="connsiteX8" fmla="*/ 5737 w 97887"/>
                <a:gd name="connsiteY8" fmla="*/ 201106 h 20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887" h="201766">
                  <a:moveTo>
                    <a:pt x="5737" y="201106"/>
                  </a:moveTo>
                  <a:cubicBezTo>
                    <a:pt x="10764" y="195285"/>
                    <a:pt x="25581" y="144220"/>
                    <a:pt x="37487" y="112206"/>
                  </a:cubicBezTo>
                  <a:cubicBezTo>
                    <a:pt x="49393" y="80191"/>
                    <a:pt x="67915" y="24894"/>
                    <a:pt x="77175" y="9019"/>
                  </a:cubicBezTo>
                  <a:cubicBezTo>
                    <a:pt x="86435" y="-6856"/>
                    <a:pt x="94902" y="-242"/>
                    <a:pt x="93050" y="16956"/>
                  </a:cubicBezTo>
                  <a:cubicBezTo>
                    <a:pt x="91198" y="34154"/>
                    <a:pt x="65268" y="110883"/>
                    <a:pt x="66062" y="112206"/>
                  </a:cubicBezTo>
                  <a:cubicBezTo>
                    <a:pt x="66856" y="113529"/>
                    <a:pt x="99664" y="37858"/>
                    <a:pt x="97812" y="24894"/>
                  </a:cubicBezTo>
                  <a:cubicBezTo>
                    <a:pt x="95960" y="11930"/>
                    <a:pt x="70031" y="14046"/>
                    <a:pt x="54950" y="34419"/>
                  </a:cubicBezTo>
                  <a:cubicBezTo>
                    <a:pt x="39869" y="54792"/>
                    <a:pt x="19496" y="121202"/>
                    <a:pt x="7325" y="147131"/>
                  </a:cubicBezTo>
                  <a:cubicBezTo>
                    <a:pt x="-4846" y="173060"/>
                    <a:pt x="710" y="206927"/>
                    <a:pt x="5737" y="20110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: 図形 1430">
              <a:extLst>
                <a:ext uri="{FF2B5EF4-FFF2-40B4-BE49-F238E27FC236}">
                  <a16:creationId xmlns:a16="http://schemas.microsoft.com/office/drawing/2014/main" id="{166446E3-20DD-4982-B887-A72ABAC5A9AB}"/>
                </a:ext>
              </a:extLst>
            </p:cNvPr>
            <p:cNvSpPr/>
            <p:nvPr/>
          </p:nvSpPr>
          <p:spPr>
            <a:xfrm>
              <a:off x="2001820" y="6206601"/>
              <a:ext cx="122317" cy="72410"/>
            </a:xfrm>
            <a:custGeom>
              <a:avLst/>
              <a:gdLst>
                <a:gd name="connsiteX0" fmla="*/ 18 w 122317"/>
                <a:gd name="connsiteY0" fmla="*/ 3699 h 72410"/>
                <a:gd name="connsiteX1" fmla="*/ 80980 w 122317"/>
                <a:gd name="connsiteY1" fmla="*/ 46562 h 72410"/>
                <a:gd name="connsiteX2" fmla="*/ 82568 w 122317"/>
                <a:gd name="connsiteY2" fmla="*/ 44974 h 72410"/>
                <a:gd name="connsiteX3" fmla="*/ 96855 w 122317"/>
                <a:gd name="connsiteY3" fmla="*/ 71962 h 72410"/>
                <a:gd name="connsiteX4" fmla="*/ 122255 w 122317"/>
                <a:gd name="connsiteY4" fmla="*/ 19574 h 72410"/>
                <a:gd name="connsiteX5" fmla="*/ 88918 w 122317"/>
                <a:gd name="connsiteY5" fmla="*/ 3699 h 72410"/>
                <a:gd name="connsiteX6" fmla="*/ 18 w 122317"/>
                <a:gd name="connsiteY6" fmla="*/ 3699 h 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17" h="72410">
                  <a:moveTo>
                    <a:pt x="18" y="3699"/>
                  </a:moveTo>
                  <a:cubicBezTo>
                    <a:pt x="-1305" y="10843"/>
                    <a:pt x="67222" y="39683"/>
                    <a:pt x="80980" y="46562"/>
                  </a:cubicBezTo>
                  <a:cubicBezTo>
                    <a:pt x="94738" y="53441"/>
                    <a:pt x="79922" y="40741"/>
                    <a:pt x="82568" y="44974"/>
                  </a:cubicBezTo>
                  <a:cubicBezTo>
                    <a:pt x="85214" y="49207"/>
                    <a:pt x="90241" y="76195"/>
                    <a:pt x="96855" y="71962"/>
                  </a:cubicBezTo>
                  <a:cubicBezTo>
                    <a:pt x="103469" y="67729"/>
                    <a:pt x="123578" y="30951"/>
                    <a:pt x="122255" y="19574"/>
                  </a:cubicBezTo>
                  <a:cubicBezTo>
                    <a:pt x="120932" y="8197"/>
                    <a:pt x="102147" y="5816"/>
                    <a:pt x="88918" y="3699"/>
                  </a:cubicBezTo>
                  <a:cubicBezTo>
                    <a:pt x="75689" y="1582"/>
                    <a:pt x="1341" y="-3445"/>
                    <a:pt x="18" y="36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: 図形 1431">
              <a:extLst>
                <a:ext uri="{FF2B5EF4-FFF2-40B4-BE49-F238E27FC236}">
                  <a16:creationId xmlns:a16="http://schemas.microsoft.com/office/drawing/2014/main" id="{D3D346C8-7286-49DB-8619-0A8F7BE70B8C}"/>
                </a:ext>
              </a:extLst>
            </p:cNvPr>
            <p:cNvSpPr/>
            <p:nvPr/>
          </p:nvSpPr>
          <p:spPr>
            <a:xfrm>
              <a:off x="2299862" y="6038909"/>
              <a:ext cx="22734" cy="331685"/>
            </a:xfrm>
            <a:custGeom>
              <a:avLst/>
              <a:gdLst>
                <a:gd name="connsiteX0" fmla="*/ 9951 w 22734"/>
                <a:gd name="connsiteY0" fmla="*/ 12641 h 331685"/>
                <a:gd name="connsiteX1" fmla="*/ 22651 w 22734"/>
                <a:gd name="connsiteY1" fmla="*/ 315854 h 331685"/>
                <a:gd name="connsiteX2" fmla="*/ 14713 w 22734"/>
                <a:gd name="connsiteY2" fmla="*/ 266641 h 331685"/>
                <a:gd name="connsiteX3" fmla="*/ 426 w 22734"/>
                <a:gd name="connsiteY3" fmla="*/ 76141 h 331685"/>
                <a:gd name="connsiteX4" fmla="*/ 9951 w 22734"/>
                <a:gd name="connsiteY4" fmla="*/ 12641 h 33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4" h="331685">
                  <a:moveTo>
                    <a:pt x="9951" y="12641"/>
                  </a:moveTo>
                  <a:cubicBezTo>
                    <a:pt x="13655" y="52593"/>
                    <a:pt x="21857" y="273521"/>
                    <a:pt x="22651" y="315854"/>
                  </a:cubicBezTo>
                  <a:cubicBezTo>
                    <a:pt x="23445" y="358187"/>
                    <a:pt x="18417" y="306593"/>
                    <a:pt x="14713" y="266641"/>
                  </a:cubicBezTo>
                  <a:cubicBezTo>
                    <a:pt x="11009" y="226689"/>
                    <a:pt x="2807" y="115564"/>
                    <a:pt x="426" y="76141"/>
                  </a:cubicBezTo>
                  <a:cubicBezTo>
                    <a:pt x="-1955" y="36718"/>
                    <a:pt x="6247" y="-27311"/>
                    <a:pt x="9951" y="126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: 図形 1432">
              <a:extLst>
                <a:ext uri="{FF2B5EF4-FFF2-40B4-BE49-F238E27FC236}">
                  <a16:creationId xmlns:a16="http://schemas.microsoft.com/office/drawing/2014/main" id="{2C5511BE-25A5-4730-AFC5-75FDECCDBEB1}"/>
                </a:ext>
              </a:extLst>
            </p:cNvPr>
            <p:cNvSpPr/>
            <p:nvPr/>
          </p:nvSpPr>
          <p:spPr>
            <a:xfrm>
              <a:off x="2233588" y="6098879"/>
              <a:ext cx="71228" cy="18155"/>
            </a:xfrm>
            <a:custGeom>
              <a:avLst/>
              <a:gdLst>
                <a:gd name="connsiteX0" fmla="*/ 25 w 71228"/>
                <a:gd name="connsiteY0" fmla="*/ 16171 h 18155"/>
                <a:gd name="connsiteX1" fmla="*/ 66700 w 71228"/>
                <a:gd name="connsiteY1" fmla="*/ 16171 h 18155"/>
                <a:gd name="connsiteX2" fmla="*/ 58762 w 71228"/>
                <a:gd name="connsiteY2" fmla="*/ 296 h 18155"/>
                <a:gd name="connsiteX3" fmla="*/ 25 w 71228"/>
                <a:gd name="connsiteY3" fmla="*/ 16171 h 1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28" h="18155">
                  <a:moveTo>
                    <a:pt x="25" y="16171"/>
                  </a:moveTo>
                  <a:cubicBezTo>
                    <a:pt x="1348" y="18817"/>
                    <a:pt x="56911" y="18817"/>
                    <a:pt x="66700" y="16171"/>
                  </a:cubicBezTo>
                  <a:cubicBezTo>
                    <a:pt x="76489" y="13525"/>
                    <a:pt x="68816" y="2942"/>
                    <a:pt x="58762" y="296"/>
                  </a:cubicBezTo>
                  <a:cubicBezTo>
                    <a:pt x="48708" y="-2350"/>
                    <a:pt x="-1298" y="13525"/>
                    <a:pt x="25" y="161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: 図形 1433">
              <a:extLst>
                <a:ext uri="{FF2B5EF4-FFF2-40B4-BE49-F238E27FC236}">
                  <a16:creationId xmlns:a16="http://schemas.microsoft.com/office/drawing/2014/main" id="{A3315996-C277-4E16-ABA6-8CAC1A88DB0D}"/>
                </a:ext>
              </a:extLst>
            </p:cNvPr>
            <p:cNvSpPr/>
            <p:nvPr/>
          </p:nvSpPr>
          <p:spPr>
            <a:xfrm>
              <a:off x="2230077" y="6128224"/>
              <a:ext cx="111486" cy="247195"/>
            </a:xfrm>
            <a:custGeom>
              <a:avLst/>
              <a:gdLst>
                <a:gd name="connsiteX0" fmla="*/ 111486 w 111486"/>
                <a:gd name="connsiteY0" fmla="*/ 247176 h 247195"/>
                <a:gd name="connsiteX1" fmla="*/ 11473 w 111486"/>
                <a:gd name="connsiteY1" fmla="*/ 209076 h 247195"/>
                <a:gd name="connsiteX2" fmla="*/ 33698 w 111486"/>
                <a:gd name="connsiteY2" fmla="*/ 158276 h 247195"/>
                <a:gd name="connsiteX3" fmla="*/ 55923 w 111486"/>
                <a:gd name="connsiteY3" fmla="*/ 124939 h 247195"/>
                <a:gd name="connsiteX4" fmla="*/ 70211 w 111486"/>
                <a:gd name="connsiteY4" fmla="*/ 12226 h 247195"/>
                <a:gd name="connsiteX5" fmla="*/ 22586 w 111486"/>
                <a:gd name="connsiteY5" fmla="*/ 4289 h 247195"/>
                <a:gd name="connsiteX6" fmla="*/ 60686 w 111486"/>
                <a:gd name="connsiteY6" fmla="*/ 23339 h 247195"/>
                <a:gd name="connsiteX7" fmla="*/ 49573 w 111486"/>
                <a:gd name="connsiteY7" fmla="*/ 117001 h 247195"/>
                <a:gd name="connsiteX8" fmla="*/ 8298 w 111486"/>
                <a:gd name="connsiteY8" fmla="*/ 164626 h 247195"/>
                <a:gd name="connsiteX9" fmla="*/ 11473 w 111486"/>
                <a:gd name="connsiteY9" fmla="*/ 204314 h 247195"/>
                <a:gd name="connsiteX10" fmla="*/ 111486 w 111486"/>
                <a:gd name="connsiteY10" fmla="*/ 247176 h 24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486" h="247195">
                  <a:moveTo>
                    <a:pt x="111486" y="247176"/>
                  </a:moveTo>
                  <a:cubicBezTo>
                    <a:pt x="111486" y="247970"/>
                    <a:pt x="24438" y="223893"/>
                    <a:pt x="11473" y="209076"/>
                  </a:cubicBezTo>
                  <a:cubicBezTo>
                    <a:pt x="-1492" y="194259"/>
                    <a:pt x="26290" y="172299"/>
                    <a:pt x="33698" y="158276"/>
                  </a:cubicBezTo>
                  <a:cubicBezTo>
                    <a:pt x="41106" y="144253"/>
                    <a:pt x="49837" y="149281"/>
                    <a:pt x="55923" y="124939"/>
                  </a:cubicBezTo>
                  <a:cubicBezTo>
                    <a:pt x="62008" y="100597"/>
                    <a:pt x="75767" y="32334"/>
                    <a:pt x="70211" y="12226"/>
                  </a:cubicBezTo>
                  <a:cubicBezTo>
                    <a:pt x="64655" y="-7882"/>
                    <a:pt x="24173" y="2437"/>
                    <a:pt x="22586" y="4289"/>
                  </a:cubicBezTo>
                  <a:cubicBezTo>
                    <a:pt x="20999" y="6141"/>
                    <a:pt x="56188" y="4554"/>
                    <a:pt x="60686" y="23339"/>
                  </a:cubicBezTo>
                  <a:cubicBezTo>
                    <a:pt x="65184" y="42124"/>
                    <a:pt x="58304" y="93453"/>
                    <a:pt x="49573" y="117001"/>
                  </a:cubicBezTo>
                  <a:cubicBezTo>
                    <a:pt x="40842" y="140549"/>
                    <a:pt x="14648" y="150074"/>
                    <a:pt x="8298" y="164626"/>
                  </a:cubicBezTo>
                  <a:cubicBezTo>
                    <a:pt x="1948" y="179178"/>
                    <a:pt x="-8106" y="191349"/>
                    <a:pt x="11473" y="204314"/>
                  </a:cubicBezTo>
                  <a:cubicBezTo>
                    <a:pt x="31052" y="217279"/>
                    <a:pt x="111486" y="246382"/>
                    <a:pt x="111486" y="2471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: 図形 1434">
              <a:extLst>
                <a:ext uri="{FF2B5EF4-FFF2-40B4-BE49-F238E27FC236}">
                  <a16:creationId xmlns:a16="http://schemas.microsoft.com/office/drawing/2014/main" id="{7886509D-C200-4429-80EF-D0D2096AA632}"/>
                </a:ext>
              </a:extLst>
            </p:cNvPr>
            <p:cNvSpPr/>
            <p:nvPr/>
          </p:nvSpPr>
          <p:spPr>
            <a:xfrm>
              <a:off x="2160529" y="6111800"/>
              <a:ext cx="99246" cy="135268"/>
            </a:xfrm>
            <a:custGeom>
              <a:avLst/>
              <a:gdLst>
                <a:gd name="connsiteX0" fmla="*/ 87371 w 99246"/>
                <a:gd name="connsiteY0" fmla="*/ 75 h 135268"/>
                <a:gd name="connsiteX1" fmla="*/ 93721 w 99246"/>
                <a:gd name="connsiteY1" fmla="*/ 96913 h 135268"/>
                <a:gd name="connsiteX2" fmla="*/ 59 w 99246"/>
                <a:gd name="connsiteY2" fmla="*/ 135013 h 135268"/>
                <a:gd name="connsiteX3" fmla="*/ 79434 w 99246"/>
                <a:gd name="connsiteY3" fmla="*/ 81038 h 135268"/>
                <a:gd name="connsiteX4" fmla="*/ 87371 w 99246"/>
                <a:gd name="connsiteY4" fmla="*/ 75 h 1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46" h="135268">
                  <a:moveTo>
                    <a:pt x="87371" y="75"/>
                  </a:moveTo>
                  <a:cubicBezTo>
                    <a:pt x="89752" y="2721"/>
                    <a:pt x="108273" y="74423"/>
                    <a:pt x="93721" y="96913"/>
                  </a:cubicBezTo>
                  <a:cubicBezTo>
                    <a:pt x="79169" y="119403"/>
                    <a:pt x="2440" y="137659"/>
                    <a:pt x="59" y="135013"/>
                  </a:cubicBezTo>
                  <a:cubicBezTo>
                    <a:pt x="-2322" y="132367"/>
                    <a:pt x="66999" y="96913"/>
                    <a:pt x="79434" y="81038"/>
                  </a:cubicBezTo>
                  <a:cubicBezTo>
                    <a:pt x="91869" y="65163"/>
                    <a:pt x="84990" y="-2571"/>
                    <a:pt x="87371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: 図形 1435">
              <a:extLst>
                <a:ext uri="{FF2B5EF4-FFF2-40B4-BE49-F238E27FC236}">
                  <a16:creationId xmlns:a16="http://schemas.microsoft.com/office/drawing/2014/main" id="{2752A643-5397-4116-A1A2-8C69EEF0DB7A}"/>
                </a:ext>
              </a:extLst>
            </p:cNvPr>
            <p:cNvSpPr/>
            <p:nvPr/>
          </p:nvSpPr>
          <p:spPr>
            <a:xfrm>
              <a:off x="2034749" y="6326139"/>
              <a:ext cx="456039" cy="122377"/>
            </a:xfrm>
            <a:custGeom>
              <a:avLst/>
              <a:gdLst>
                <a:gd name="connsiteX0" fmla="*/ 11539 w 456039"/>
                <a:gd name="connsiteY0" fmla="*/ 7986 h 122377"/>
                <a:gd name="connsiteX1" fmla="*/ 78214 w 456039"/>
                <a:gd name="connsiteY1" fmla="*/ 17511 h 122377"/>
                <a:gd name="connsiteX2" fmla="*/ 362376 w 456039"/>
                <a:gd name="connsiteY2" fmla="*/ 112761 h 122377"/>
                <a:gd name="connsiteX3" fmla="*/ 456039 w 456039"/>
                <a:gd name="connsiteY3" fmla="*/ 119111 h 122377"/>
                <a:gd name="connsiteX4" fmla="*/ 273476 w 456039"/>
                <a:gd name="connsiteY4" fmla="*/ 104824 h 122377"/>
                <a:gd name="connsiteX5" fmla="*/ 11539 w 456039"/>
                <a:gd name="connsiteY5" fmla="*/ 7986 h 1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6039" h="122377">
                  <a:moveTo>
                    <a:pt x="11539" y="7986"/>
                  </a:moveTo>
                  <a:cubicBezTo>
                    <a:pt x="-21005" y="-6566"/>
                    <a:pt x="19741" y="49"/>
                    <a:pt x="78214" y="17511"/>
                  </a:cubicBezTo>
                  <a:cubicBezTo>
                    <a:pt x="136687" y="34973"/>
                    <a:pt x="299405" y="95828"/>
                    <a:pt x="362376" y="112761"/>
                  </a:cubicBezTo>
                  <a:cubicBezTo>
                    <a:pt x="425347" y="129694"/>
                    <a:pt x="456039" y="119111"/>
                    <a:pt x="456039" y="119111"/>
                  </a:cubicBezTo>
                  <a:cubicBezTo>
                    <a:pt x="441222" y="117788"/>
                    <a:pt x="347030" y="121228"/>
                    <a:pt x="273476" y="104824"/>
                  </a:cubicBezTo>
                  <a:cubicBezTo>
                    <a:pt x="199922" y="88420"/>
                    <a:pt x="44083" y="22538"/>
                    <a:pt x="11539" y="79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: 図形 1436">
              <a:extLst>
                <a:ext uri="{FF2B5EF4-FFF2-40B4-BE49-F238E27FC236}">
                  <a16:creationId xmlns:a16="http://schemas.microsoft.com/office/drawing/2014/main" id="{D62F0C79-81C6-4DB5-921E-2ADFBD1F3C01}"/>
                </a:ext>
              </a:extLst>
            </p:cNvPr>
            <p:cNvSpPr/>
            <p:nvPr/>
          </p:nvSpPr>
          <p:spPr>
            <a:xfrm>
              <a:off x="2196958" y="6393950"/>
              <a:ext cx="318462" cy="94745"/>
            </a:xfrm>
            <a:custGeom>
              <a:avLst/>
              <a:gdLst>
                <a:gd name="connsiteX0" fmla="*/ 1730 w 318462"/>
                <a:gd name="connsiteY0" fmla="*/ 500 h 94745"/>
                <a:gd name="connsiteX1" fmla="*/ 273192 w 318462"/>
                <a:gd name="connsiteY1" fmla="*/ 89400 h 94745"/>
                <a:gd name="connsiteX2" fmla="*/ 308117 w 318462"/>
                <a:gd name="connsiteY2" fmla="*/ 81463 h 94745"/>
                <a:gd name="connsiteX3" fmla="*/ 165242 w 318462"/>
                <a:gd name="connsiteY3" fmla="*/ 54475 h 94745"/>
                <a:gd name="connsiteX4" fmla="*/ 1730 w 318462"/>
                <a:gd name="connsiteY4" fmla="*/ 500 h 9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462" h="94745">
                  <a:moveTo>
                    <a:pt x="1730" y="500"/>
                  </a:moveTo>
                  <a:cubicBezTo>
                    <a:pt x="19722" y="6321"/>
                    <a:pt x="222128" y="75906"/>
                    <a:pt x="273192" y="89400"/>
                  </a:cubicBezTo>
                  <a:cubicBezTo>
                    <a:pt x="324256" y="102894"/>
                    <a:pt x="326109" y="87284"/>
                    <a:pt x="308117" y="81463"/>
                  </a:cubicBezTo>
                  <a:cubicBezTo>
                    <a:pt x="290125" y="75642"/>
                    <a:pt x="219746" y="67704"/>
                    <a:pt x="165242" y="54475"/>
                  </a:cubicBezTo>
                  <a:cubicBezTo>
                    <a:pt x="110738" y="41246"/>
                    <a:pt x="-16262" y="-5321"/>
                    <a:pt x="1730" y="5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: 図形 1437">
              <a:extLst>
                <a:ext uri="{FF2B5EF4-FFF2-40B4-BE49-F238E27FC236}">
                  <a16:creationId xmlns:a16="http://schemas.microsoft.com/office/drawing/2014/main" id="{244452BA-BDB4-43E1-9DC7-16FE15EE2ECF}"/>
                </a:ext>
              </a:extLst>
            </p:cNvPr>
            <p:cNvSpPr/>
            <p:nvPr/>
          </p:nvSpPr>
          <p:spPr>
            <a:xfrm>
              <a:off x="2764785" y="6184558"/>
              <a:ext cx="121293" cy="109413"/>
            </a:xfrm>
            <a:custGeom>
              <a:avLst/>
              <a:gdLst>
                <a:gd name="connsiteX0" fmla="*/ 640 w 121293"/>
                <a:gd name="connsiteY0" fmla="*/ 25742 h 109413"/>
                <a:gd name="connsiteX1" fmla="*/ 24453 w 121293"/>
                <a:gd name="connsiteY1" fmla="*/ 73367 h 109413"/>
                <a:gd name="connsiteX2" fmla="*/ 48265 w 121293"/>
                <a:gd name="connsiteY2" fmla="*/ 106705 h 109413"/>
                <a:gd name="connsiteX3" fmla="*/ 121290 w 121293"/>
                <a:gd name="connsiteY3" fmla="*/ 342 h 109413"/>
                <a:gd name="connsiteX4" fmla="*/ 51440 w 121293"/>
                <a:gd name="connsiteY4" fmla="*/ 71780 h 109413"/>
                <a:gd name="connsiteX5" fmla="*/ 640 w 121293"/>
                <a:gd name="connsiteY5" fmla="*/ 25742 h 10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93" h="109413">
                  <a:moveTo>
                    <a:pt x="640" y="25742"/>
                  </a:moveTo>
                  <a:cubicBezTo>
                    <a:pt x="-3858" y="26006"/>
                    <a:pt x="16516" y="59873"/>
                    <a:pt x="24453" y="73367"/>
                  </a:cubicBezTo>
                  <a:cubicBezTo>
                    <a:pt x="32390" y="86861"/>
                    <a:pt x="32126" y="118876"/>
                    <a:pt x="48265" y="106705"/>
                  </a:cubicBezTo>
                  <a:cubicBezTo>
                    <a:pt x="64404" y="94534"/>
                    <a:pt x="120761" y="6163"/>
                    <a:pt x="121290" y="342"/>
                  </a:cubicBezTo>
                  <a:cubicBezTo>
                    <a:pt x="121819" y="-5479"/>
                    <a:pt x="68902" y="64636"/>
                    <a:pt x="51440" y="71780"/>
                  </a:cubicBezTo>
                  <a:cubicBezTo>
                    <a:pt x="33978" y="78924"/>
                    <a:pt x="5138" y="25478"/>
                    <a:pt x="640" y="2574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: 図形 1438">
              <a:extLst>
                <a:ext uri="{FF2B5EF4-FFF2-40B4-BE49-F238E27FC236}">
                  <a16:creationId xmlns:a16="http://schemas.microsoft.com/office/drawing/2014/main" id="{71DB100E-8CEE-42B1-B71B-EA5518509FAC}"/>
                </a:ext>
              </a:extLst>
            </p:cNvPr>
            <p:cNvSpPr/>
            <p:nvPr/>
          </p:nvSpPr>
          <p:spPr>
            <a:xfrm>
              <a:off x="2750546" y="6190923"/>
              <a:ext cx="135998" cy="151577"/>
            </a:xfrm>
            <a:custGeom>
              <a:avLst/>
              <a:gdLst>
                <a:gd name="connsiteX0" fmla="*/ 135529 w 135998"/>
                <a:gd name="connsiteY0" fmla="*/ 1915 h 151577"/>
                <a:gd name="connsiteX1" fmla="*/ 73617 w 135998"/>
                <a:gd name="connsiteY1" fmla="*/ 143202 h 151577"/>
                <a:gd name="connsiteX2" fmla="*/ 19642 w 135998"/>
                <a:gd name="connsiteY2" fmla="*/ 124152 h 151577"/>
                <a:gd name="connsiteX3" fmla="*/ 592 w 135998"/>
                <a:gd name="connsiteY3" fmla="*/ 32077 h 151577"/>
                <a:gd name="connsiteX4" fmla="*/ 38692 w 135998"/>
                <a:gd name="connsiteY4" fmla="*/ 127327 h 151577"/>
                <a:gd name="connsiteX5" fmla="*/ 99017 w 135998"/>
                <a:gd name="connsiteY5" fmla="*/ 65415 h 151577"/>
                <a:gd name="connsiteX6" fmla="*/ 135529 w 135998"/>
                <a:gd name="connsiteY6" fmla="*/ 1915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98" h="151577">
                  <a:moveTo>
                    <a:pt x="135529" y="1915"/>
                  </a:moveTo>
                  <a:cubicBezTo>
                    <a:pt x="131296" y="14879"/>
                    <a:pt x="92931" y="122829"/>
                    <a:pt x="73617" y="143202"/>
                  </a:cubicBezTo>
                  <a:cubicBezTo>
                    <a:pt x="54303" y="163575"/>
                    <a:pt x="31813" y="142673"/>
                    <a:pt x="19642" y="124152"/>
                  </a:cubicBezTo>
                  <a:cubicBezTo>
                    <a:pt x="7471" y="105631"/>
                    <a:pt x="-2583" y="31548"/>
                    <a:pt x="592" y="32077"/>
                  </a:cubicBezTo>
                  <a:cubicBezTo>
                    <a:pt x="3767" y="32606"/>
                    <a:pt x="22288" y="121771"/>
                    <a:pt x="38692" y="127327"/>
                  </a:cubicBezTo>
                  <a:cubicBezTo>
                    <a:pt x="55096" y="132883"/>
                    <a:pt x="83671" y="85523"/>
                    <a:pt x="99017" y="65415"/>
                  </a:cubicBezTo>
                  <a:cubicBezTo>
                    <a:pt x="114363" y="45307"/>
                    <a:pt x="139762" y="-11049"/>
                    <a:pt x="135529" y="19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: 図形 1439">
              <a:extLst>
                <a:ext uri="{FF2B5EF4-FFF2-40B4-BE49-F238E27FC236}">
                  <a16:creationId xmlns:a16="http://schemas.microsoft.com/office/drawing/2014/main" id="{9F1B1B53-ADAF-42EC-A8FC-59D37E11BB29}"/>
                </a:ext>
              </a:extLst>
            </p:cNvPr>
            <p:cNvSpPr/>
            <p:nvPr/>
          </p:nvSpPr>
          <p:spPr>
            <a:xfrm>
              <a:off x="2698269" y="6230170"/>
              <a:ext cx="51286" cy="133563"/>
            </a:xfrm>
            <a:custGeom>
              <a:avLst/>
              <a:gdLst>
                <a:gd name="connsiteX0" fmla="*/ 51281 w 51286"/>
                <a:gd name="connsiteY0" fmla="*/ 768 h 133563"/>
                <a:gd name="connsiteX1" fmla="*/ 3656 w 51286"/>
                <a:gd name="connsiteY1" fmla="*/ 130943 h 133563"/>
                <a:gd name="connsiteX2" fmla="*/ 6831 w 51286"/>
                <a:gd name="connsiteY2" fmla="*/ 80143 h 133563"/>
                <a:gd name="connsiteX3" fmla="*/ 51281 w 51286"/>
                <a:gd name="connsiteY3" fmla="*/ 768 h 1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" h="133563">
                  <a:moveTo>
                    <a:pt x="51281" y="768"/>
                  </a:moveTo>
                  <a:cubicBezTo>
                    <a:pt x="50752" y="9235"/>
                    <a:pt x="11064" y="117714"/>
                    <a:pt x="3656" y="130943"/>
                  </a:cubicBezTo>
                  <a:cubicBezTo>
                    <a:pt x="-3752" y="144172"/>
                    <a:pt x="1539" y="104220"/>
                    <a:pt x="6831" y="80143"/>
                  </a:cubicBezTo>
                  <a:cubicBezTo>
                    <a:pt x="12123" y="56066"/>
                    <a:pt x="51810" y="-7699"/>
                    <a:pt x="51281" y="7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: 図形 1440">
              <a:extLst>
                <a:ext uri="{FF2B5EF4-FFF2-40B4-BE49-F238E27FC236}">
                  <a16:creationId xmlns:a16="http://schemas.microsoft.com/office/drawing/2014/main" id="{4826EE25-CB8D-4963-AA35-10480E030DB7}"/>
                </a:ext>
              </a:extLst>
            </p:cNvPr>
            <p:cNvSpPr/>
            <p:nvPr/>
          </p:nvSpPr>
          <p:spPr>
            <a:xfrm>
              <a:off x="2677604" y="6245192"/>
              <a:ext cx="104102" cy="182618"/>
            </a:xfrm>
            <a:custGeom>
              <a:avLst/>
              <a:gdLst>
                <a:gd name="connsiteX0" fmla="*/ 75121 w 104102"/>
                <a:gd name="connsiteY0" fmla="*/ 33 h 182618"/>
                <a:gd name="connsiteX1" fmla="*/ 103696 w 104102"/>
                <a:gd name="connsiteY1" fmla="*/ 165133 h 182618"/>
                <a:gd name="connsiteX2" fmla="*/ 49721 w 104102"/>
                <a:gd name="connsiteY2" fmla="*/ 177833 h 182618"/>
                <a:gd name="connsiteX3" fmla="*/ 509 w 104102"/>
                <a:gd name="connsiteY3" fmla="*/ 182596 h 182618"/>
                <a:gd name="connsiteX4" fmla="*/ 81471 w 104102"/>
                <a:gd name="connsiteY4" fmla="*/ 176246 h 182618"/>
                <a:gd name="connsiteX5" fmla="*/ 87821 w 104102"/>
                <a:gd name="connsiteY5" fmla="*/ 150846 h 182618"/>
                <a:gd name="connsiteX6" fmla="*/ 75121 w 104102"/>
                <a:gd name="connsiteY6" fmla="*/ 33 h 18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02" h="182618">
                  <a:moveTo>
                    <a:pt x="75121" y="33"/>
                  </a:moveTo>
                  <a:cubicBezTo>
                    <a:pt x="77767" y="2414"/>
                    <a:pt x="107929" y="135500"/>
                    <a:pt x="103696" y="165133"/>
                  </a:cubicBezTo>
                  <a:cubicBezTo>
                    <a:pt x="99463" y="194766"/>
                    <a:pt x="66919" y="174922"/>
                    <a:pt x="49721" y="177833"/>
                  </a:cubicBezTo>
                  <a:cubicBezTo>
                    <a:pt x="32523" y="180744"/>
                    <a:pt x="-4783" y="182860"/>
                    <a:pt x="509" y="182596"/>
                  </a:cubicBezTo>
                  <a:cubicBezTo>
                    <a:pt x="5801" y="182332"/>
                    <a:pt x="66919" y="181538"/>
                    <a:pt x="81471" y="176246"/>
                  </a:cubicBezTo>
                  <a:cubicBezTo>
                    <a:pt x="96023" y="170954"/>
                    <a:pt x="88615" y="179421"/>
                    <a:pt x="87821" y="150846"/>
                  </a:cubicBezTo>
                  <a:cubicBezTo>
                    <a:pt x="87027" y="122271"/>
                    <a:pt x="72475" y="-2348"/>
                    <a:pt x="75121" y="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: 図形 1441">
              <a:extLst>
                <a:ext uri="{FF2B5EF4-FFF2-40B4-BE49-F238E27FC236}">
                  <a16:creationId xmlns:a16="http://schemas.microsoft.com/office/drawing/2014/main" id="{80A7BD33-7E23-44A1-A576-3BA3FA11B87A}"/>
                </a:ext>
              </a:extLst>
            </p:cNvPr>
            <p:cNvSpPr/>
            <p:nvPr/>
          </p:nvSpPr>
          <p:spPr>
            <a:xfrm>
              <a:off x="2700605" y="6240458"/>
              <a:ext cx="52332" cy="217906"/>
            </a:xfrm>
            <a:custGeom>
              <a:avLst/>
              <a:gdLst>
                <a:gd name="connsiteX0" fmla="*/ 52120 w 52332"/>
                <a:gd name="connsiteY0" fmla="*/ 5 h 217906"/>
                <a:gd name="connsiteX1" fmla="*/ 18783 w 52332"/>
                <a:gd name="connsiteY1" fmla="*/ 196855 h 217906"/>
                <a:gd name="connsiteX2" fmla="*/ 1320 w 52332"/>
                <a:gd name="connsiteY2" fmla="*/ 190505 h 217906"/>
                <a:gd name="connsiteX3" fmla="*/ 52120 w 52332"/>
                <a:gd name="connsiteY3" fmla="*/ 5 h 21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2" h="217906">
                  <a:moveTo>
                    <a:pt x="52120" y="5"/>
                  </a:moveTo>
                  <a:cubicBezTo>
                    <a:pt x="55030" y="1063"/>
                    <a:pt x="27250" y="165105"/>
                    <a:pt x="18783" y="196855"/>
                  </a:cubicBezTo>
                  <a:cubicBezTo>
                    <a:pt x="10316" y="228605"/>
                    <a:pt x="-4501" y="222784"/>
                    <a:pt x="1320" y="190505"/>
                  </a:cubicBezTo>
                  <a:cubicBezTo>
                    <a:pt x="7141" y="158226"/>
                    <a:pt x="49210" y="-1053"/>
                    <a:pt x="52120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: 図形 1442">
              <a:extLst>
                <a:ext uri="{FF2B5EF4-FFF2-40B4-BE49-F238E27FC236}">
                  <a16:creationId xmlns:a16="http://schemas.microsoft.com/office/drawing/2014/main" id="{BF2AA7EA-9E66-44E9-B82F-C7E1298DC877}"/>
                </a:ext>
              </a:extLst>
            </p:cNvPr>
            <p:cNvSpPr/>
            <p:nvPr/>
          </p:nvSpPr>
          <p:spPr>
            <a:xfrm>
              <a:off x="1991772" y="6429100"/>
              <a:ext cx="307004" cy="92473"/>
            </a:xfrm>
            <a:custGeom>
              <a:avLst/>
              <a:gdLst>
                <a:gd name="connsiteX0" fmla="*/ 541 w 307004"/>
                <a:gd name="connsiteY0" fmla="*/ 20913 h 92473"/>
                <a:gd name="connsiteX1" fmla="*/ 281528 w 307004"/>
                <a:gd name="connsiteY1" fmla="*/ 92350 h 92473"/>
                <a:gd name="connsiteX2" fmla="*/ 292641 w 307004"/>
                <a:gd name="connsiteY2" fmla="*/ 275 h 92473"/>
                <a:gd name="connsiteX3" fmla="*/ 270416 w 307004"/>
                <a:gd name="connsiteY3" fmla="*/ 63775 h 92473"/>
                <a:gd name="connsiteX4" fmla="*/ 211678 w 307004"/>
                <a:gd name="connsiteY4" fmla="*/ 59013 h 92473"/>
                <a:gd name="connsiteX5" fmla="*/ 541 w 307004"/>
                <a:gd name="connsiteY5" fmla="*/ 20913 h 9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004" h="92473">
                  <a:moveTo>
                    <a:pt x="541" y="20913"/>
                  </a:moveTo>
                  <a:cubicBezTo>
                    <a:pt x="12183" y="26469"/>
                    <a:pt x="232845" y="95790"/>
                    <a:pt x="281528" y="92350"/>
                  </a:cubicBezTo>
                  <a:cubicBezTo>
                    <a:pt x="330211" y="88910"/>
                    <a:pt x="294493" y="5038"/>
                    <a:pt x="292641" y="275"/>
                  </a:cubicBezTo>
                  <a:cubicBezTo>
                    <a:pt x="290789" y="-4488"/>
                    <a:pt x="283910" y="53985"/>
                    <a:pt x="270416" y="63775"/>
                  </a:cubicBezTo>
                  <a:cubicBezTo>
                    <a:pt x="256922" y="73565"/>
                    <a:pt x="254805" y="66686"/>
                    <a:pt x="211678" y="59013"/>
                  </a:cubicBezTo>
                  <a:cubicBezTo>
                    <a:pt x="168551" y="51340"/>
                    <a:pt x="-11101" y="15357"/>
                    <a:pt x="541" y="209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: 図形 1443">
              <a:extLst>
                <a:ext uri="{FF2B5EF4-FFF2-40B4-BE49-F238E27FC236}">
                  <a16:creationId xmlns:a16="http://schemas.microsoft.com/office/drawing/2014/main" id="{07D50058-A74A-493D-94C4-E4B9B9EF9EE0}"/>
                </a:ext>
              </a:extLst>
            </p:cNvPr>
            <p:cNvSpPr/>
            <p:nvPr/>
          </p:nvSpPr>
          <p:spPr>
            <a:xfrm>
              <a:off x="2000239" y="6339824"/>
              <a:ext cx="61234" cy="110049"/>
            </a:xfrm>
            <a:custGeom>
              <a:avLst/>
              <a:gdLst>
                <a:gd name="connsiteX0" fmla="*/ 15886 w 61234"/>
                <a:gd name="connsiteY0" fmla="*/ 651 h 110049"/>
                <a:gd name="connsiteX1" fmla="*/ 53986 w 61234"/>
                <a:gd name="connsiteY1" fmla="*/ 54626 h 110049"/>
                <a:gd name="connsiteX2" fmla="*/ 11 w 61234"/>
                <a:gd name="connsiteY2" fmla="*/ 105426 h 110049"/>
                <a:gd name="connsiteX3" fmla="*/ 49224 w 61234"/>
                <a:gd name="connsiteY3" fmla="*/ 99076 h 110049"/>
                <a:gd name="connsiteX4" fmla="*/ 58749 w 61234"/>
                <a:gd name="connsiteY4" fmla="*/ 29226 h 110049"/>
                <a:gd name="connsiteX5" fmla="*/ 15886 w 61234"/>
                <a:gd name="connsiteY5" fmla="*/ 651 h 1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34" h="110049">
                  <a:moveTo>
                    <a:pt x="15886" y="651"/>
                  </a:moveTo>
                  <a:cubicBezTo>
                    <a:pt x="15092" y="4884"/>
                    <a:pt x="56632" y="37163"/>
                    <a:pt x="53986" y="54626"/>
                  </a:cubicBezTo>
                  <a:cubicBezTo>
                    <a:pt x="51340" y="72089"/>
                    <a:pt x="805" y="98018"/>
                    <a:pt x="11" y="105426"/>
                  </a:cubicBezTo>
                  <a:cubicBezTo>
                    <a:pt x="-783" y="112834"/>
                    <a:pt x="39434" y="111776"/>
                    <a:pt x="49224" y="99076"/>
                  </a:cubicBezTo>
                  <a:cubicBezTo>
                    <a:pt x="59014" y="86376"/>
                    <a:pt x="64834" y="44836"/>
                    <a:pt x="58749" y="29226"/>
                  </a:cubicBezTo>
                  <a:cubicBezTo>
                    <a:pt x="52664" y="13616"/>
                    <a:pt x="16680" y="-3582"/>
                    <a:pt x="15886" y="6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: 図形 1444">
              <a:extLst>
                <a:ext uri="{FF2B5EF4-FFF2-40B4-BE49-F238E27FC236}">
                  <a16:creationId xmlns:a16="http://schemas.microsoft.com/office/drawing/2014/main" id="{CBFB5CC5-30E9-4B60-99FB-298B9181BE55}"/>
                </a:ext>
              </a:extLst>
            </p:cNvPr>
            <p:cNvSpPr/>
            <p:nvPr/>
          </p:nvSpPr>
          <p:spPr>
            <a:xfrm>
              <a:off x="1755251" y="6318201"/>
              <a:ext cx="95723" cy="129241"/>
            </a:xfrm>
            <a:custGeom>
              <a:avLst/>
              <a:gdLst>
                <a:gd name="connsiteX0" fmla="*/ 524 w 95723"/>
                <a:gd name="connsiteY0" fmla="*/ 49 h 129241"/>
                <a:gd name="connsiteX1" fmla="*/ 87837 w 95723"/>
                <a:gd name="connsiteY1" fmla="*/ 15924 h 129241"/>
                <a:gd name="connsiteX2" fmla="*/ 87837 w 95723"/>
                <a:gd name="connsiteY2" fmla="*/ 60374 h 129241"/>
                <a:gd name="connsiteX3" fmla="*/ 54499 w 95723"/>
                <a:gd name="connsiteY3" fmla="*/ 100062 h 129241"/>
                <a:gd name="connsiteX4" fmla="*/ 17987 w 95723"/>
                <a:gd name="connsiteY4" fmla="*/ 128637 h 129241"/>
                <a:gd name="connsiteX5" fmla="*/ 65612 w 95723"/>
                <a:gd name="connsiteY5" fmla="*/ 73074 h 129241"/>
                <a:gd name="connsiteX6" fmla="*/ 68787 w 95723"/>
                <a:gd name="connsiteY6" fmla="*/ 52437 h 129241"/>
                <a:gd name="connsiteX7" fmla="*/ 51324 w 95723"/>
                <a:gd name="connsiteY7" fmla="*/ 12749 h 129241"/>
                <a:gd name="connsiteX8" fmla="*/ 524 w 95723"/>
                <a:gd name="connsiteY8" fmla="*/ 49 h 12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723" h="129241">
                  <a:moveTo>
                    <a:pt x="524" y="49"/>
                  </a:moveTo>
                  <a:cubicBezTo>
                    <a:pt x="6609" y="578"/>
                    <a:pt x="73285" y="5870"/>
                    <a:pt x="87837" y="15924"/>
                  </a:cubicBezTo>
                  <a:cubicBezTo>
                    <a:pt x="102389" y="25978"/>
                    <a:pt x="93393" y="46351"/>
                    <a:pt x="87837" y="60374"/>
                  </a:cubicBezTo>
                  <a:cubicBezTo>
                    <a:pt x="82281" y="74397"/>
                    <a:pt x="66141" y="88685"/>
                    <a:pt x="54499" y="100062"/>
                  </a:cubicBezTo>
                  <a:cubicBezTo>
                    <a:pt x="42857" y="111439"/>
                    <a:pt x="16135" y="133135"/>
                    <a:pt x="17987" y="128637"/>
                  </a:cubicBezTo>
                  <a:cubicBezTo>
                    <a:pt x="19839" y="124139"/>
                    <a:pt x="57145" y="85774"/>
                    <a:pt x="65612" y="73074"/>
                  </a:cubicBezTo>
                  <a:cubicBezTo>
                    <a:pt x="74079" y="60374"/>
                    <a:pt x="71168" y="62491"/>
                    <a:pt x="68787" y="52437"/>
                  </a:cubicBezTo>
                  <a:cubicBezTo>
                    <a:pt x="66406" y="42383"/>
                    <a:pt x="59526" y="22274"/>
                    <a:pt x="51324" y="12749"/>
                  </a:cubicBezTo>
                  <a:cubicBezTo>
                    <a:pt x="43122" y="3224"/>
                    <a:pt x="-5561" y="-480"/>
                    <a:pt x="524" y="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: 図形 1445">
              <a:extLst>
                <a:ext uri="{FF2B5EF4-FFF2-40B4-BE49-F238E27FC236}">
                  <a16:creationId xmlns:a16="http://schemas.microsoft.com/office/drawing/2014/main" id="{45068739-BF5C-403F-8522-6D8211180B1B}"/>
                </a:ext>
              </a:extLst>
            </p:cNvPr>
            <p:cNvSpPr/>
            <p:nvPr/>
          </p:nvSpPr>
          <p:spPr>
            <a:xfrm>
              <a:off x="1760437" y="6319758"/>
              <a:ext cx="58847" cy="120730"/>
            </a:xfrm>
            <a:custGeom>
              <a:avLst/>
              <a:gdLst>
                <a:gd name="connsiteX0" fmla="*/ 58838 w 58847"/>
                <a:gd name="connsiteY0" fmla="*/ 3255 h 120730"/>
                <a:gd name="connsiteX1" fmla="*/ 4863 w 58847"/>
                <a:gd name="connsiteY1" fmla="*/ 19130 h 120730"/>
                <a:gd name="connsiteX2" fmla="*/ 11213 w 58847"/>
                <a:gd name="connsiteY2" fmla="*/ 76280 h 120730"/>
                <a:gd name="connsiteX3" fmla="*/ 33438 w 58847"/>
                <a:gd name="connsiteY3" fmla="*/ 120730 h 120730"/>
                <a:gd name="connsiteX4" fmla="*/ 101 w 58847"/>
                <a:gd name="connsiteY4" fmla="*/ 76280 h 120730"/>
                <a:gd name="connsiteX5" fmla="*/ 58838 w 58847"/>
                <a:gd name="connsiteY5" fmla="*/ 3255 h 12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47" h="120730">
                  <a:moveTo>
                    <a:pt x="58838" y="3255"/>
                  </a:moveTo>
                  <a:cubicBezTo>
                    <a:pt x="59632" y="-6270"/>
                    <a:pt x="12800" y="6959"/>
                    <a:pt x="4863" y="19130"/>
                  </a:cubicBezTo>
                  <a:cubicBezTo>
                    <a:pt x="-3074" y="31301"/>
                    <a:pt x="6451" y="59347"/>
                    <a:pt x="11213" y="76280"/>
                  </a:cubicBezTo>
                  <a:cubicBezTo>
                    <a:pt x="15975" y="93213"/>
                    <a:pt x="35290" y="120730"/>
                    <a:pt x="33438" y="120730"/>
                  </a:cubicBezTo>
                  <a:cubicBezTo>
                    <a:pt x="31586" y="120730"/>
                    <a:pt x="3011" y="96388"/>
                    <a:pt x="101" y="76280"/>
                  </a:cubicBezTo>
                  <a:cubicBezTo>
                    <a:pt x="-2809" y="56172"/>
                    <a:pt x="58044" y="12780"/>
                    <a:pt x="58838" y="32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: 図形 1446">
              <a:extLst>
                <a:ext uri="{FF2B5EF4-FFF2-40B4-BE49-F238E27FC236}">
                  <a16:creationId xmlns:a16="http://schemas.microsoft.com/office/drawing/2014/main" id="{EA1565E8-E6C2-4A36-8CF8-146BF4301FCC}"/>
                </a:ext>
              </a:extLst>
            </p:cNvPr>
            <p:cNvSpPr/>
            <p:nvPr/>
          </p:nvSpPr>
          <p:spPr>
            <a:xfrm>
              <a:off x="1827213" y="6399742"/>
              <a:ext cx="170087" cy="2116"/>
            </a:xfrm>
            <a:custGeom>
              <a:avLst/>
              <a:gdLst>
                <a:gd name="connsiteX0" fmla="*/ 0 w 170087"/>
                <a:gd name="connsiteY0" fmla="*/ 1058 h 2116"/>
                <a:gd name="connsiteX1" fmla="*/ 169862 w 170087"/>
                <a:gd name="connsiteY1" fmla="*/ 1058 h 2116"/>
                <a:gd name="connsiteX2" fmla="*/ 0 w 170087"/>
                <a:gd name="connsiteY2" fmla="*/ 1058 h 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87" h="2116">
                  <a:moveTo>
                    <a:pt x="0" y="1058"/>
                  </a:moveTo>
                  <a:cubicBezTo>
                    <a:pt x="0" y="1058"/>
                    <a:pt x="162454" y="3439"/>
                    <a:pt x="169862" y="1058"/>
                  </a:cubicBezTo>
                  <a:cubicBezTo>
                    <a:pt x="177270" y="-1323"/>
                    <a:pt x="0" y="1058"/>
                    <a:pt x="0" y="10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: 図形 1447">
              <a:extLst>
                <a:ext uri="{FF2B5EF4-FFF2-40B4-BE49-F238E27FC236}">
                  <a16:creationId xmlns:a16="http://schemas.microsoft.com/office/drawing/2014/main" id="{134D259B-7958-43E8-B84C-09FE10A24EC8}"/>
                </a:ext>
              </a:extLst>
            </p:cNvPr>
            <p:cNvSpPr/>
            <p:nvPr/>
          </p:nvSpPr>
          <p:spPr>
            <a:xfrm>
              <a:off x="1798051" y="6384924"/>
              <a:ext cx="172858" cy="74928"/>
            </a:xfrm>
            <a:custGeom>
              <a:avLst/>
              <a:gdLst>
                <a:gd name="connsiteX0" fmla="*/ 587 w 172858"/>
                <a:gd name="connsiteY0" fmla="*/ 58739 h 74928"/>
                <a:gd name="connsiteX1" fmla="*/ 140287 w 172858"/>
                <a:gd name="connsiteY1" fmla="*/ 74614 h 74928"/>
                <a:gd name="connsiteX2" fmla="*/ 168862 w 172858"/>
                <a:gd name="connsiteY2" fmla="*/ 42864 h 74928"/>
                <a:gd name="connsiteX3" fmla="*/ 170449 w 172858"/>
                <a:gd name="connsiteY3" fmla="*/ 1 h 74928"/>
                <a:gd name="connsiteX4" fmla="*/ 148224 w 172858"/>
                <a:gd name="connsiteY4" fmla="*/ 44451 h 74928"/>
                <a:gd name="connsiteX5" fmla="*/ 92662 w 172858"/>
                <a:gd name="connsiteY5" fmla="*/ 52389 h 74928"/>
                <a:gd name="connsiteX6" fmla="*/ 587 w 172858"/>
                <a:gd name="connsiteY6" fmla="*/ 58739 h 7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8" h="74928">
                  <a:moveTo>
                    <a:pt x="587" y="58739"/>
                  </a:moveTo>
                  <a:cubicBezTo>
                    <a:pt x="8524" y="62443"/>
                    <a:pt x="112241" y="77260"/>
                    <a:pt x="140287" y="74614"/>
                  </a:cubicBezTo>
                  <a:cubicBezTo>
                    <a:pt x="168333" y="71968"/>
                    <a:pt x="163835" y="55299"/>
                    <a:pt x="168862" y="42864"/>
                  </a:cubicBezTo>
                  <a:cubicBezTo>
                    <a:pt x="173889" y="30428"/>
                    <a:pt x="173889" y="-263"/>
                    <a:pt x="170449" y="1"/>
                  </a:cubicBezTo>
                  <a:cubicBezTo>
                    <a:pt x="167009" y="265"/>
                    <a:pt x="161188" y="35720"/>
                    <a:pt x="148224" y="44451"/>
                  </a:cubicBezTo>
                  <a:cubicBezTo>
                    <a:pt x="135260" y="53182"/>
                    <a:pt x="118062" y="51066"/>
                    <a:pt x="92662" y="52389"/>
                  </a:cubicBezTo>
                  <a:cubicBezTo>
                    <a:pt x="67262" y="53712"/>
                    <a:pt x="-7350" y="55035"/>
                    <a:pt x="587" y="587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: 図形 1448">
              <a:extLst>
                <a:ext uri="{FF2B5EF4-FFF2-40B4-BE49-F238E27FC236}">
                  <a16:creationId xmlns:a16="http://schemas.microsoft.com/office/drawing/2014/main" id="{D36605D6-EEEB-4FE1-B9EA-C4F6F2AF9DBE}"/>
                </a:ext>
              </a:extLst>
            </p:cNvPr>
            <p:cNvSpPr/>
            <p:nvPr/>
          </p:nvSpPr>
          <p:spPr>
            <a:xfrm>
              <a:off x="1789106" y="6318063"/>
              <a:ext cx="274677" cy="70112"/>
            </a:xfrm>
            <a:custGeom>
              <a:avLst/>
              <a:gdLst>
                <a:gd name="connsiteX0" fmla="*/ 7 w 274677"/>
                <a:gd name="connsiteY0" fmla="*/ 187 h 70112"/>
                <a:gd name="connsiteX1" fmla="*/ 141294 w 274677"/>
                <a:gd name="connsiteY1" fmla="*/ 8125 h 70112"/>
                <a:gd name="connsiteX2" fmla="*/ 187332 w 274677"/>
                <a:gd name="connsiteY2" fmla="*/ 3362 h 70112"/>
                <a:gd name="connsiteX3" fmla="*/ 273057 w 274677"/>
                <a:gd name="connsiteY3" fmla="*/ 36700 h 70112"/>
                <a:gd name="connsiteX4" fmla="*/ 241307 w 274677"/>
                <a:gd name="connsiteY4" fmla="*/ 70037 h 70112"/>
                <a:gd name="connsiteX5" fmla="*/ 214319 w 274677"/>
                <a:gd name="connsiteY5" fmla="*/ 27175 h 70112"/>
                <a:gd name="connsiteX6" fmla="*/ 147644 w 274677"/>
                <a:gd name="connsiteY6" fmla="*/ 17650 h 70112"/>
                <a:gd name="connsiteX7" fmla="*/ 7 w 274677"/>
                <a:gd name="connsiteY7" fmla="*/ 187 h 7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677" h="70112">
                  <a:moveTo>
                    <a:pt x="7" y="187"/>
                  </a:moveTo>
                  <a:cubicBezTo>
                    <a:pt x="-1051" y="-1401"/>
                    <a:pt x="110073" y="7596"/>
                    <a:pt x="141294" y="8125"/>
                  </a:cubicBezTo>
                  <a:cubicBezTo>
                    <a:pt x="172515" y="8654"/>
                    <a:pt x="165372" y="-1401"/>
                    <a:pt x="187332" y="3362"/>
                  </a:cubicBezTo>
                  <a:cubicBezTo>
                    <a:pt x="209293" y="8125"/>
                    <a:pt x="264061" y="25588"/>
                    <a:pt x="273057" y="36700"/>
                  </a:cubicBezTo>
                  <a:cubicBezTo>
                    <a:pt x="282053" y="47812"/>
                    <a:pt x="251097" y="71625"/>
                    <a:pt x="241307" y="70037"/>
                  </a:cubicBezTo>
                  <a:cubicBezTo>
                    <a:pt x="231517" y="68450"/>
                    <a:pt x="229930" y="35906"/>
                    <a:pt x="214319" y="27175"/>
                  </a:cubicBezTo>
                  <a:cubicBezTo>
                    <a:pt x="198709" y="18444"/>
                    <a:pt x="179394" y="20825"/>
                    <a:pt x="147644" y="17650"/>
                  </a:cubicBezTo>
                  <a:cubicBezTo>
                    <a:pt x="115894" y="14475"/>
                    <a:pt x="1065" y="1775"/>
                    <a:pt x="7" y="1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: 図形 1449">
              <a:extLst>
                <a:ext uri="{FF2B5EF4-FFF2-40B4-BE49-F238E27FC236}">
                  <a16:creationId xmlns:a16="http://schemas.microsoft.com/office/drawing/2014/main" id="{7ECBF590-9803-4539-91E8-8167BF21D821}"/>
                </a:ext>
              </a:extLst>
            </p:cNvPr>
            <p:cNvSpPr/>
            <p:nvPr/>
          </p:nvSpPr>
          <p:spPr>
            <a:xfrm>
              <a:off x="1835606" y="6338180"/>
              <a:ext cx="127357" cy="27263"/>
            </a:xfrm>
            <a:custGeom>
              <a:avLst/>
              <a:gdLst>
                <a:gd name="connsiteX0" fmla="*/ 1132 w 127357"/>
                <a:gd name="connsiteY0" fmla="*/ 21345 h 27263"/>
                <a:gd name="connsiteX1" fmla="*/ 117019 w 127357"/>
                <a:gd name="connsiteY1" fmla="*/ 26108 h 27263"/>
                <a:gd name="connsiteX2" fmla="*/ 115432 w 127357"/>
                <a:gd name="connsiteY2" fmla="*/ 708 h 27263"/>
                <a:gd name="connsiteX3" fmla="*/ 61457 w 127357"/>
                <a:gd name="connsiteY3" fmla="*/ 7058 h 27263"/>
                <a:gd name="connsiteX4" fmla="*/ 1132 w 127357"/>
                <a:gd name="connsiteY4" fmla="*/ 21345 h 2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57" h="27263">
                  <a:moveTo>
                    <a:pt x="1132" y="21345"/>
                  </a:moveTo>
                  <a:cubicBezTo>
                    <a:pt x="10392" y="24520"/>
                    <a:pt x="97969" y="29547"/>
                    <a:pt x="117019" y="26108"/>
                  </a:cubicBezTo>
                  <a:cubicBezTo>
                    <a:pt x="136069" y="22669"/>
                    <a:pt x="124692" y="3883"/>
                    <a:pt x="115432" y="708"/>
                  </a:cubicBezTo>
                  <a:cubicBezTo>
                    <a:pt x="106172" y="-2467"/>
                    <a:pt x="81036" y="6000"/>
                    <a:pt x="61457" y="7058"/>
                  </a:cubicBezTo>
                  <a:cubicBezTo>
                    <a:pt x="41878" y="8116"/>
                    <a:pt x="-8128" y="18170"/>
                    <a:pt x="1132" y="213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: 図形 1450">
              <a:extLst>
                <a:ext uri="{FF2B5EF4-FFF2-40B4-BE49-F238E27FC236}">
                  <a16:creationId xmlns:a16="http://schemas.microsoft.com/office/drawing/2014/main" id="{18C21E25-2231-488A-B48E-D1FC3F31C5BB}"/>
                </a:ext>
              </a:extLst>
            </p:cNvPr>
            <p:cNvSpPr/>
            <p:nvPr/>
          </p:nvSpPr>
          <p:spPr>
            <a:xfrm>
              <a:off x="1912855" y="6332260"/>
              <a:ext cx="82731" cy="154871"/>
            </a:xfrm>
            <a:custGeom>
              <a:avLst/>
              <a:gdLst>
                <a:gd name="connsiteX0" fmla="*/ 50883 w 82731"/>
                <a:gd name="connsiteY0" fmla="*/ 278 h 154871"/>
                <a:gd name="connsiteX1" fmla="*/ 74695 w 82731"/>
                <a:gd name="connsiteY1" fmla="*/ 60603 h 154871"/>
                <a:gd name="connsiteX2" fmla="*/ 83 w 82731"/>
                <a:gd name="connsiteY2" fmla="*/ 149503 h 154871"/>
                <a:gd name="connsiteX3" fmla="*/ 60408 w 82731"/>
                <a:gd name="connsiteY3" fmla="*/ 138390 h 154871"/>
                <a:gd name="connsiteX4" fmla="*/ 82633 w 82731"/>
                <a:gd name="connsiteY4" fmla="*/ 84415 h 154871"/>
                <a:gd name="connsiteX5" fmla="*/ 50883 w 82731"/>
                <a:gd name="connsiteY5" fmla="*/ 278 h 15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31" h="154871">
                  <a:moveTo>
                    <a:pt x="50883" y="278"/>
                  </a:moveTo>
                  <a:cubicBezTo>
                    <a:pt x="49560" y="-3691"/>
                    <a:pt x="83162" y="35732"/>
                    <a:pt x="74695" y="60603"/>
                  </a:cubicBezTo>
                  <a:cubicBezTo>
                    <a:pt x="66228" y="85474"/>
                    <a:pt x="2464" y="136539"/>
                    <a:pt x="83" y="149503"/>
                  </a:cubicBezTo>
                  <a:cubicBezTo>
                    <a:pt x="-2298" y="162468"/>
                    <a:pt x="46650" y="149238"/>
                    <a:pt x="60408" y="138390"/>
                  </a:cubicBezTo>
                  <a:cubicBezTo>
                    <a:pt x="74166" y="127542"/>
                    <a:pt x="80516" y="104258"/>
                    <a:pt x="82633" y="84415"/>
                  </a:cubicBezTo>
                  <a:cubicBezTo>
                    <a:pt x="84750" y="64572"/>
                    <a:pt x="52206" y="4247"/>
                    <a:pt x="50883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: 図形 1451">
              <a:extLst>
                <a:ext uri="{FF2B5EF4-FFF2-40B4-BE49-F238E27FC236}">
                  <a16:creationId xmlns:a16="http://schemas.microsoft.com/office/drawing/2014/main" id="{5A7DD727-F598-494C-A858-01C643E4E273}"/>
                </a:ext>
              </a:extLst>
            </p:cNvPr>
            <p:cNvSpPr/>
            <p:nvPr/>
          </p:nvSpPr>
          <p:spPr>
            <a:xfrm>
              <a:off x="2480560" y="6417639"/>
              <a:ext cx="24616" cy="166630"/>
            </a:xfrm>
            <a:custGeom>
              <a:avLst/>
              <a:gdLst>
                <a:gd name="connsiteX0" fmla="*/ 703 w 24616"/>
                <a:gd name="connsiteY0" fmla="*/ 624 h 166630"/>
                <a:gd name="connsiteX1" fmla="*/ 24515 w 24616"/>
                <a:gd name="connsiteY1" fmla="*/ 162549 h 166630"/>
                <a:gd name="connsiteX2" fmla="*/ 8640 w 24616"/>
                <a:gd name="connsiteY2" fmla="*/ 108574 h 166630"/>
                <a:gd name="connsiteX3" fmla="*/ 703 w 24616"/>
                <a:gd name="connsiteY3" fmla="*/ 624 h 1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6" h="166630">
                  <a:moveTo>
                    <a:pt x="703" y="624"/>
                  </a:moveTo>
                  <a:cubicBezTo>
                    <a:pt x="3349" y="9620"/>
                    <a:pt x="23192" y="144557"/>
                    <a:pt x="24515" y="162549"/>
                  </a:cubicBezTo>
                  <a:cubicBezTo>
                    <a:pt x="25838" y="180541"/>
                    <a:pt x="13932" y="134768"/>
                    <a:pt x="8640" y="108574"/>
                  </a:cubicBezTo>
                  <a:cubicBezTo>
                    <a:pt x="3348" y="82380"/>
                    <a:pt x="-1943" y="-8372"/>
                    <a:pt x="703" y="6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: 図形 1452">
              <a:extLst>
                <a:ext uri="{FF2B5EF4-FFF2-40B4-BE49-F238E27FC236}">
                  <a16:creationId xmlns:a16="http://schemas.microsoft.com/office/drawing/2014/main" id="{601F4A34-22C4-41E1-B764-03EDC6D3D9E2}"/>
                </a:ext>
              </a:extLst>
            </p:cNvPr>
            <p:cNvSpPr/>
            <p:nvPr/>
          </p:nvSpPr>
          <p:spPr>
            <a:xfrm>
              <a:off x="2330266" y="6424587"/>
              <a:ext cx="125017" cy="141342"/>
            </a:xfrm>
            <a:custGeom>
              <a:avLst/>
              <a:gdLst>
                <a:gd name="connsiteX0" fmla="*/ 97022 w 125017"/>
                <a:gd name="connsiteY0" fmla="*/ 26 h 141342"/>
                <a:gd name="connsiteX1" fmla="*/ 120834 w 125017"/>
                <a:gd name="connsiteY1" fmla="*/ 76226 h 141342"/>
                <a:gd name="connsiteX2" fmla="*/ 184 w 125017"/>
                <a:gd name="connsiteY2" fmla="*/ 141313 h 141342"/>
                <a:gd name="connsiteX3" fmla="*/ 93847 w 125017"/>
                <a:gd name="connsiteY3" fmla="*/ 68288 h 141342"/>
                <a:gd name="connsiteX4" fmla="*/ 97022 w 125017"/>
                <a:gd name="connsiteY4" fmla="*/ 26 h 14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7" h="141342">
                  <a:moveTo>
                    <a:pt x="97022" y="26"/>
                  </a:moveTo>
                  <a:cubicBezTo>
                    <a:pt x="101520" y="1349"/>
                    <a:pt x="136974" y="52678"/>
                    <a:pt x="120834" y="76226"/>
                  </a:cubicBezTo>
                  <a:cubicBezTo>
                    <a:pt x="104694" y="99774"/>
                    <a:pt x="4682" y="142636"/>
                    <a:pt x="184" y="141313"/>
                  </a:cubicBezTo>
                  <a:cubicBezTo>
                    <a:pt x="-4314" y="139990"/>
                    <a:pt x="74532" y="88661"/>
                    <a:pt x="93847" y="68288"/>
                  </a:cubicBezTo>
                  <a:cubicBezTo>
                    <a:pt x="113162" y="47915"/>
                    <a:pt x="92524" y="-1297"/>
                    <a:pt x="97022" y="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: 図形 1453">
              <a:extLst>
                <a:ext uri="{FF2B5EF4-FFF2-40B4-BE49-F238E27FC236}">
                  <a16:creationId xmlns:a16="http://schemas.microsoft.com/office/drawing/2014/main" id="{957A918C-7454-4540-A6A1-BAD5925E18EA}"/>
                </a:ext>
              </a:extLst>
            </p:cNvPr>
            <p:cNvSpPr/>
            <p:nvPr/>
          </p:nvSpPr>
          <p:spPr>
            <a:xfrm>
              <a:off x="2265331" y="6429374"/>
              <a:ext cx="128217" cy="154035"/>
            </a:xfrm>
            <a:custGeom>
              <a:avLst/>
              <a:gdLst>
                <a:gd name="connsiteX0" fmla="*/ 32 w 128217"/>
                <a:gd name="connsiteY0" fmla="*/ 1 h 154035"/>
                <a:gd name="connsiteX1" fmla="*/ 127032 w 128217"/>
                <a:gd name="connsiteY1" fmla="*/ 46039 h 154035"/>
                <a:gd name="connsiteX2" fmla="*/ 66707 w 128217"/>
                <a:gd name="connsiteY2" fmla="*/ 98426 h 154035"/>
                <a:gd name="connsiteX3" fmla="*/ 122269 w 128217"/>
                <a:gd name="connsiteY3" fmla="*/ 153989 h 154035"/>
                <a:gd name="connsiteX4" fmla="*/ 92107 w 128217"/>
                <a:gd name="connsiteY4" fmla="*/ 88901 h 154035"/>
                <a:gd name="connsiteX5" fmla="*/ 114332 w 128217"/>
                <a:gd name="connsiteY5" fmla="*/ 47626 h 154035"/>
                <a:gd name="connsiteX6" fmla="*/ 32 w 128217"/>
                <a:gd name="connsiteY6" fmla="*/ 1 h 1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17" h="154035">
                  <a:moveTo>
                    <a:pt x="32" y="1"/>
                  </a:moveTo>
                  <a:cubicBezTo>
                    <a:pt x="2149" y="-263"/>
                    <a:pt x="115920" y="29635"/>
                    <a:pt x="127032" y="46039"/>
                  </a:cubicBezTo>
                  <a:cubicBezTo>
                    <a:pt x="138144" y="62443"/>
                    <a:pt x="67501" y="80434"/>
                    <a:pt x="66707" y="98426"/>
                  </a:cubicBezTo>
                  <a:cubicBezTo>
                    <a:pt x="65913" y="116418"/>
                    <a:pt x="118036" y="155576"/>
                    <a:pt x="122269" y="153989"/>
                  </a:cubicBezTo>
                  <a:cubicBezTo>
                    <a:pt x="126502" y="152402"/>
                    <a:pt x="93430" y="106628"/>
                    <a:pt x="92107" y="88901"/>
                  </a:cubicBezTo>
                  <a:cubicBezTo>
                    <a:pt x="90784" y="71174"/>
                    <a:pt x="129943" y="62178"/>
                    <a:pt x="114332" y="47626"/>
                  </a:cubicBezTo>
                  <a:cubicBezTo>
                    <a:pt x="98722" y="33074"/>
                    <a:pt x="-2085" y="265"/>
                    <a:pt x="32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: 図形 1454">
              <a:extLst>
                <a:ext uri="{FF2B5EF4-FFF2-40B4-BE49-F238E27FC236}">
                  <a16:creationId xmlns:a16="http://schemas.microsoft.com/office/drawing/2014/main" id="{E4B28AE2-9518-4325-AAAC-92862B49CD5B}"/>
                </a:ext>
              </a:extLst>
            </p:cNvPr>
            <p:cNvSpPr/>
            <p:nvPr/>
          </p:nvSpPr>
          <p:spPr>
            <a:xfrm>
              <a:off x="2142677" y="6534160"/>
              <a:ext cx="303660" cy="97460"/>
            </a:xfrm>
            <a:custGeom>
              <a:avLst/>
              <a:gdLst>
                <a:gd name="connsiteX0" fmla="*/ 2036 w 303660"/>
                <a:gd name="connsiteY0" fmla="*/ 1578 h 97460"/>
                <a:gd name="connsiteX1" fmla="*/ 298898 w 303660"/>
                <a:gd name="connsiteY1" fmla="*/ 96828 h 97460"/>
                <a:gd name="connsiteX2" fmla="*/ 173486 w 303660"/>
                <a:gd name="connsiteY2" fmla="*/ 41265 h 97460"/>
                <a:gd name="connsiteX3" fmla="*/ 2036 w 303660"/>
                <a:gd name="connsiteY3" fmla="*/ 1578 h 9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60" h="97460">
                  <a:moveTo>
                    <a:pt x="2036" y="1578"/>
                  </a:moveTo>
                  <a:cubicBezTo>
                    <a:pt x="22938" y="10839"/>
                    <a:pt x="270323" y="90214"/>
                    <a:pt x="298898" y="96828"/>
                  </a:cubicBezTo>
                  <a:cubicBezTo>
                    <a:pt x="327473" y="103442"/>
                    <a:pt x="220053" y="56346"/>
                    <a:pt x="173486" y="41265"/>
                  </a:cubicBezTo>
                  <a:cubicBezTo>
                    <a:pt x="126919" y="26184"/>
                    <a:pt x="-18866" y="-7683"/>
                    <a:pt x="2036" y="15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: 図形 1455">
              <a:extLst>
                <a:ext uri="{FF2B5EF4-FFF2-40B4-BE49-F238E27FC236}">
                  <a16:creationId xmlns:a16="http://schemas.microsoft.com/office/drawing/2014/main" id="{E81AC7F4-2FC5-4330-9ACA-FFEEA4CAB007}"/>
                </a:ext>
              </a:extLst>
            </p:cNvPr>
            <p:cNvSpPr/>
            <p:nvPr/>
          </p:nvSpPr>
          <p:spPr>
            <a:xfrm>
              <a:off x="1994734" y="6484735"/>
              <a:ext cx="272523" cy="160647"/>
            </a:xfrm>
            <a:custGeom>
              <a:avLst/>
              <a:gdLst>
                <a:gd name="connsiteX0" fmla="*/ 13454 w 272523"/>
                <a:gd name="connsiteY0" fmla="*/ 1790 h 160647"/>
                <a:gd name="connsiteX1" fmla="*/ 272216 w 272523"/>
                <a:gd name="connsiteY1" fmla="*/ 158953 h 160647"/>
                <a:gd name="connsiteX2" fmla="*/ 64254 w 272523"/>
                <a:gd name="connsiteY2" fmla="*/ 79578 h 160647"/>
                <a:gd name="connsiteX3" fmla="*/ 13454 w 272523"/>
                <a:gd name="connsiteY3" fmla="*/ 1790 h 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23" h="160647">
                  <a:moveTo>
                    <a:pt x="13454" y="1790"/>
                  </a:moveTo>
                  <a:cubicBezTo>
                    <a:pt x="48114" y="15019"/>
                    <a:pt x="263749" y="145988"/>
                    <a:pt x="272216" y="158953"/>
                  </a:cubicBezTo>
                  <a:cubicBezTo>
                    <a:pt x="280683" y="171918"/>
                    <a:pt x="111879" y="107095"/>
                    <a:pt x="64254" y="79578"/>
                  </a:cubicBezTo>
                  <a:cubicBezTo>
                    <a:pt x="16629" y="52061"/>
                    <a:pt x="-21206" y="-11439"/>
                    <a:pt x="13454" y="17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: 図形 1456">
              <a:extLst>
                <a:ext uri="{FF2B5EF4-FFF2-40B4-BE49-F238E27FC236}">
                  <a16:creationId xmlns:a16="http://schemas.microsoft.com/office/drawing/2014/main" id="{67BD931A-760B-4EAB-8F4E-098E2E83C5BF}"/>
                </a:ext>
              </a:extLst>
            </p:cNvPr>
            <p:cNvSpPr/>
            <p:nvPr/>
          </p:nvSpPr>
          <p:spPr>
            <a:xfrm>
              <a:off x="1856896" y="6901207"/>
              <a:ext cx="344697" cy="223840"/>
            </a:xfrm>
            <a:custGeom>
              <a:avLst/>
              <a:gdLst>
                <a:gd name="connsiteX0" fmla="*/ 2067 w 344697"/>
                <a:gd name="connsiteY0" fmla="*/ 1243 h 223840"/>
                <a:gd name="connsiteX1" fmla="*/ 116367 w 344697"/>
                <a:gd name="connsiteY1" fmla="*/ 186981 h 223840"/>
                <a:gd name="connsiteX2" fmla="*/ 217967 w 344697"/>
                <a:gd name="connsiteY2" fmla="*/ 221906 h 223840"/>
                <a:gd name="connsiteX3" fmla="*/ 343379 w 344697"/>
                <a:gd name="connsiteY3" fmla="*/ 215556 h 223840"/>
                <a:gd name="connsiteX4" fmla="*/ 133829 w 344697"/>
                <a:gd name="connsiteY4" fmla="*/ 183806 h 223840"/>
                <a:gd name="connsiteX5" fmla="*/ 49692 w 344697"/>
                <a:gd name="connsiteY5" fmla="*/ 109193 h 223840"/>
                <a:gd name="connsiteX6" fmla="*/ 2067 w 344697"/>
                <a:gd name="connsiteY6" fmla="*/ 1243 h 22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697" h="223840">
                  <a:moveTo>
                    <a:pt x="2067" y="1243"/>
                  </a:moveTo>
                  <a:cubicBezTo>
                    <a:pt x="13180" y="14208"/>
                    <a:pt x="80384" y="150204"/>
                    <a:pt x="116367" y="186981"/>
                  </a:cubicBezTo>
                  <a:cubicBezTo>
                    <a:pt x="152350" y="223758"/>
                    <a:pt x="180132" y="217143"/>
                    <a:pt x="217967" y="221906"/>
                  </a:cubicBezTo>
                  <a:cubicBezTo>
                    <a:pt x="255802" y="226669"/>
                    <a:pt x="357402" y="221906"/>
                    <a:pt x="343379" y="215556"/>
                  </a:cubicBezTo>
                  <a:cubicBezTo>
                    <a:pt x="329356" y="209206"/>
                    <a:pt x="182777" y="201533"/>
                    <a:pt x="133829" y="183806"/>
                  </a:cubicBezTo>
                  <a:cubicBezTo>
                    <a:pt x="84881" y="166079"/>
                    <a:pt x="72181" y="138033"/>
                    <a:pt x="49692" y="109193"/>
                  </a:cubicBezTo>
                  <a:cubicBezTo>
                    <a:pt x="27203" y="80353"/>
                    <a:pt x="-9046" y="-11722"/>
                    <a:pt x="2067" y="12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: 図形 1457">
              <a:extLst>
                <a:ext uri="{FF2B5EF4-FFF2-40B4-BE49-F238E27FC236}">
                  <a16:creationId xmlns:a16="http://schemas.microsoft.com/office/drawing/2014/main" id="{D12521E6-F664-4BDC-849B-002AFBA00768}"/>
                </a:ext>
              </a:extLst>
            </p:cNvPr>
            <p:cNvSpPr/>
            <p:nvPr/>
          </p:nvSpPr>
          <p:spPr>
            <a:xfrm>
              <a:off x="1770062" y="6874088"/>
              <a:ext cx="438447" cy="309339"/>
            </a:xfrm>
            <a:custGeom>
              <a:avLst/>
              <a:gdLst>
                <a:gd name="connsiteX0" fmla="*/ 1 w 438447"/>
                <a:gd name="connsiteY0" fmla="*/ 1375 h 309339"/>
                <a:gd name="connsiteX1" fmla="*/ 66676 w 438447"/>
                <a:gd name="connsiteY1" fmla="*/ 185525 h 309339"/>
                <a:gd name="connsiteX2" fmla="*/ 187326 w 438447"/>
                <a:gd name="connsiteY2" fmla="*/ 285537 h 309339"/>
                <a:gd name="connsiteX3" fmla="*/ 334963 w 438447"/>
                <a:gd name="connsiteY3" fmla="*/ 307762 h 309339"/>
                <a:gd name="connsiteX4" fmla="*/ 438151 w 438447"/>
                <a:gd name="connsiteY4" fmla="*/ 255375 h 309339"/>
                <a:gd name="connsiteX5" fmla="*/ 303213 w 438447"/>
                <a:gd name="connsiteY5" fmla="*/ 282362 h 309339"/>
                <a:gd name="connsiteX6" fmla="*/ 174626 w 438447"/>
                <a:gd name="connsiteY6" fmla="*/ 242675 h 309339"/>
                <a:gd name="connsiteX7" fmla="*/ 65088 w 438447"/>
                <a:gd name="connsiteY7" fmla="*/ 107737 h 309339"/>
                <a:gd name="connsiteX8" fmla="*/ 1 w 438447"/>
                <a:gd name="connsiteY8" fmla="*/ 1375 h 30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47" h="309339">
                  <a:moveTo>
                    <a:pt x="1" y="1375"/>
                  </a:moveTo>
                  <a:cubicBezTo>
                    <a:pt x="266" y="14340"/>
                    <a:pt x="35455" y="138165"/>
                    <a:pt x="66676" y="185525"/>
                  </a:cubicBezTo>
                  <a:cubicBezTo>
                    <a:pt x="97897" y="232885"/>
                    <a:pt x="142612" y="265164"/>
                    <a:pt x="187326" y="285537"/>
                  </a:cubicBezTo>
                  <a:cubicBezTo>
                    <a:pt x="232040" y="305910"/>
                    <a:pt x="293159" y="312789"/>
                    <a:pt x="334963" y="307762"/>
                  </a:cubicBezTo>
                  <a:cubicBezTo>
                    <a:pt x="376767" y="302735"/>
                    <a:pt x="443443" y="259608"/>
                    <a:pt x="438151" y="255375"/>
                  </a:cubicBezTo>
                  <a:cubicBezTo>
                    <a:pt x="432859" y="251142"/>
                    <a:pt x="347134" y="284479"/>
                    <a:pt x="303213" y="282362"/>
                  </a:cubicBezTo>
                  <a:cubicBezTo>
                    <a:pt x="259292" y="280245"/>
                    <a:pt x="214313" y="271779"/>
                    <a:pt x="174626" y="242675"/>
                  </a:cubicBezTo>
                  <a:cubicBezTo>
                    <a:pt x="134939" y="213571"/>
                    <a:pt x="89959" y="145043"/>
                    <a:pt x="65088" y="107737"/>
                  </a:cubicBezTo>
                  <a:cubicBezTo>
                    <a:pt x="40217" y="70431"/>
                    <a:pt x="-264" y="-11590"/>
                    <a:pt x="1" y="13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: 図形 1458">
              <a:extLst>
                <a:ext uri="{FF2B5EF4-FFF2-40B4-BE49-F238E27FC236}">
                  <a16:creationId xmlns:a16="http://schemas.microsoft.com/office/drawing/2014/main" id="{AAEDDF86-2724-42DB-AB72-1B3579E8D68F}"/>
                </a:ext>
              </a:extLst>
            </p:cNvPr>
            <p:cNvSpPr/>
            <p:nvPr/>
          </p:nvSpPr>
          <p:spPr>
            <a:xfrm>
              <a:off x="1629290" y="6830851"/>
              <a:ext cx="683005" cy="495493"/>
            </a:xfrm>
            <a:custGeom>
              <a:avLst/>
              <a:gdLst>
                <a:gd name="connsiteX0" fmla="*/ 1073 w 683005"/>
                <a:gd name="connsiteY0" fmla="*/ 162 h 495493"/>
                <a:gd name="connsiteX1" fmla="*/ 48698 w 683005"/>
                <a:gd name="connsiteY1" fmla="*/ 223999 h 495493"/>
                <a:gd name="connsiteX2" fmla="*/ 250310 w 683005"/>
                <a:gd name="connsiteY2" fmla="*/ 468474 h 495493"/>
                <a:gd name="connsiteX3" fmla="*/ 391598 w 683005"/>
                <a:gd name="connsiteY3" fmla="*/ 484349 h 495493"/>
                <a:gd name="connsiteX4" fmla="*/ 572573 w 683005"/>
                <a:gd name="connsiteY4" fmla="*/ 424024 h 495493"/>
                <a:gd name="connsiteX5" fmla="*/ 680523 w 683005"/>
                <a:gd name="connsiteY5" fmla="*/ 336712 h 495493"/>
                <a:gd name="connsiteX6" fmla="*/ 615435 w 683005"/>
                <a:gd name="connsiteY6" fmla="*/ 398624 h 495493"/>
                <a:gd name="connsiteX7" fmla="*/ 274123 w 683005"/>
                <a:gd name="connsiteY7" fmla="*/ 485937 h 495493"/>
                <a:gd name="connsiteX8" fmla="*/ 121723 w 683005"/>
                <a:gd name="connsiteY8" fmla="*/ 341474 h 495493"/>
                <a:gd name="connsiteX9" fmla="*/ 23298 w 683005"/>
                <a:gd name="connsiteY9" fmla="*/ 190662 h 495493"/>
                <a:gd name="connsiteX10" fmla="*/ 1073 w 683005"/>
                <a:gd name="connsiteY10" fmla="*/ 162 h 49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3005" h="495493">
                  <a:moveTo>
                    <a:pt x="1073" y="162"/>
                  </a:moveTo>
                  <a:cubicBezTo>
                    <a:pt x="5306" y="5718"/>
                    <a:pt x="7159" y="145947"/>
                    <a:pt x="48698" y="223999"/>
                  </a:cubicBezTo>
                  <a:cubicBezTo>
                    <a:pt x="90237" y="302051"/>
                    <a:pt x="193160" y="425082"/>
                    <a:pt x="250310" y="468474"/>
                  </a:cubicBezTo>
                  <a:cubicBezTo>
                    <a:pt x="307460" y="511866"/>
                    <a:pt x="337888" y="491757"/>
                    <a:pt x="391598" y="484349"/>
                  </a:cubicBezTo>
                  <a:cubicBezTo>
                    <a:pt x="445308" y="476941"/>
                    <a:pt x="524419" y="448630"/>
                    <a:pt x="572573" y="424024"/>
                  </a:cubicBezTo>
                  <a:cubicBezTo>
                    <a:pt x="620727" y="399418"/>
                    <a:pt x="673379" y="340945"/>
                    <a:pt x="680523" y="336712"/>
                  </a:cubicBezTo>
                  <a:cubicBezTo>
                    <a:pt x="687667" y="332479"/>
                    <a:pt x="683168" y="373753"/>
                    <a:pt x="615435" y="398624"/>
                  </a:cubicBezTo>
                  <a:cubicBezTo>
                    <a:pt x="547702" y="423495"/>
                    <a:pt x="356408" y="495462"/>
                    <a:pt x="274123" y="485937"/>
                  </a:cubicBezTo>
                  <a:cubicBezTo>
                    <a:pt x="191838" y="476412"/>
                    <a:pt x="163527" y="390687"/>
                    <a:pt x="121723" y="341474"/>
                  </a:cubicBezTo>
                  <a:cubicBezTo>
                    <a:pt x="79919" y="292262"/>
                    <a:pt x="41290" y="248606"/>
                    <a:pt x="23298" y="190662"/>
                  </a:cubicBezTo>
                  <a:cubicBezTo>
                    <a:pt x="5306" y="132718"/>
                    <a:pt x="-3160" y="-5394"/>
                    <a:pt x="1073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: 図形 1459">
              <a:extLst>
                <a:ext uri="{FF2B5EF4-FFF2-40B4-BE49-F238E27FC236}">
                  <a16:creationId xmlns:a16="http://schemas.microsoft.com/office/drawing/2014/main" id="{9DECC079-1286-436D-B0BB-D4CEFB18AD50}"/>
                </a:ext>
              </a:extLst>
            </p:cNvPr>
            <p:cNvSpPr/>
            <p:nvPr/>
          </p:nvSpPr>
          <p:spPr>
            <a:xfrm>
              <a:off x="1605200" y="6822170"/>
              <a:ext cx="760175" cy="587405"/>
            </a:xfrm>
            <a:custGeom>
              <a:avLst/>
              <a:gdLst>
                <a:gd name="connsiteX0" fmla="*/ 2938 w 760175"/>
                <a:gd name="connsiteY0" fmla="*/ 905 h 587405"/>
                <a:gd name="connsiteX1" fmla="*/ 34688 w 760175"/>
                <a:gd name="connsiteY1" fmla="*/ 300943 h 587405"/>
                <a:gd name="connsiteX2" fmla="*/ 231538 w 760175"/>
                <a:gd name="connsiteY2" fmla="*/ 551768 h 587405"/>
                <a:gd name="connsiteX3" fmla="*/ 423625 w 760175"/>
                <a:gd name="connsiteY3" fmla="*/ 583518 h 587405"/>
                <a:gd name="connsiteX4" fmla="*/ 587138 w 760175"/>
                <a:gd name="connsiteY4" fmla="*/ 531130 h 587405"/>
                <a:gd name="connsiteX5" fmla="*/ 760175 w 760175"/>
                <a:gd name="connsiteY5" fmla="*/ 381905 h 587405"/>
                <a:gd name="connsiteX6" fmla="*/ 587138 w 760175"/>
                <a:gd name="connsiteY6" fmla="*/ 508905 h 587405"/>
                <a:gd name="connsiteX7" fmla="*/ 342663 w 760175"/>
                <a:gd name="connsiteY7" fmla="*/ 569230 h 587405"/>
                <a:gd name="connsiteX8" fmla="*/ 139463 w 760175"/>
                <a:gd name="connsiteY8" fmla="*/ 427943 h 587405"/>
                <a:gd name="connsiteX9" fmla="*/ 17225 w 760175"/>
                <a:gd name="connsiteY9" fmla="*/ 215218 h 587405"/>
                <a:gd name="connsiteX10" fmla="*/ 2938 w 760175"/>
                <a:gd name="connsiteY10" fmla="*/ 905 h 58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0175" h="587405">
                  <a:moveTo>
                    <a:pt x="2938" y="905"/>
                  </a:moveTo>
                  <a:cubicBezTo>
                    <a:pt x="5849" y="15193"/>
                    <a:pt x="-3412" y="209133"/>
                    <a:pt x="34688" y="300943"/>
                  </a:cubicBezTo>
                  <a:cubicBezTo>
                    <a:pt x="72788" y="392753"/>
                    <a:pt x="166715" y="504672"/>
                    <a:pt x="231538" y="551768"/>
                  </a:cubicBezTo>
                  <a:cubicBezTo>
                    <a:pt x="296361" y="598864"/>
                    <a:pt x="364358" y="586958"/>
                    <a:pt x="423625" y="583518"/>
                  </a:cubicBezTo>
                  <a:cubicBezTo>
                    <a:pt x="482892" y="580078"/>
                    <a:pt x="531046" y="564732"/>
                    <a:pt x="587138" y="531130"/>
                  </a:cubicBezTo>
                  <a:cubicBezTo>
                    <a:pt x="643230" y="497528"/>
                    <a:pt x="760175" y="385609"/>
                    <a:pt x="760175" y="381905"/>
                  </a:cubicBezTo>
                  <a:cubicBezTo>
                    <a:pt x="760175" y="378201"/>
                    <a:pt x="656723" y="477684"/>
                    <a:pt x="587138" y="508905"/>
                  </a:cubicBezTo>
                  <a:cubicBezTo>
                    <a:pt x="517553" y="540126"/>
                    <a:pt x="417275" y="582724"/>
                    <a:pt x="342663" y="569230"/>
                  </a:cubicBezTo>
                  <a:cubicBezTo>
                    <a:pt x="268051" y="555736"/>
                    <a:pt x="193703" y="486945"/>
                    <a:pt x="139463" y="427943"/>
                  </a:cubicBezTo>
                  <a:cubicBezTo>
                    <a:pt x="85223" y="368941"/>
                    <a:pt x="40508" y="285333"/>
                    <a:pt x="17225" y="215218"/>
                  </a:cubicBezTo>
                  <a:cubicBezTo>
                    <a:pt x="-6058" y="145103"/>
                    <a:pt x="27" y="-13383"/>
                    <a:pt x="2938" y="9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: 図形 1460">
              <a:extLst>
                <a:ext uri="{FF2B5EF4-FFF2-40B4-BE49-F238E27FC236}">
                  <a16:creationId xmlns:a16="http://schemas.microsoft.com/office/drawing/2014/main" id="{1568970C-1FAD-44A6-999D-A807757AC6B3}"/>
                </a:ext>
              </a:extLst>
            </p:cNvPr>
            <p:cNvSpPr/>
            <p:nvPr/>
          </p:nvSpPr>
          <p:spPr>
            <a:xfrm>
              <a:off x="1664448" y="7178485"/>
              <a:ext cx="799559" cy="329585"/>
            </a:xfrm>
            <a:custGeom>
              <a:avLst/>
              <a:gdLst>
                <a:gd name="connsiteX0" fmla="*/ 4015 w 799559"/>
                <a:gd name="connsiteY0" fmla="*/ 1778 h 329585"/>
                <a:gd name="connsiteX1" fmla="*/ 242140 w 799559"/>
                <a:gd name="connsiteY1" fmla="*/ 289115 h 329585"/>
                <a:gd name="connsiteX2" fmla="*/ 454865 w 799559"/>
                <a:gd name="connsiteY2" fmla="*/ 328803 h 329585"/>
                <a:gd name="connsiteX3" fmla="*/ 561227 w 799559"/>
                <a:gd name="connsiteY3" fmla="*/ 303403 h 329585"/>
                <a:gd name="connsiteX4" fmla="*/ 697752 w 799559"/>
                <a:gd name="connsiteY4" fmla="*/ 193865 h 329585"/>
                <a:gd name="connsiteX5" fmla="*/ 799352 w 799559"/>
                <a:gd name="connsiteY5" fmla="*/ 74803 h 329585"/>
                <a:gd name="connsiteX6" fmla="*/ 716802 w 799559"/>
                <a:gd name="connsiteY6" fmla="*/ 146240 h 329585"/>
                <a:gd name="connsiteX7" fmla="*/ 486615 w 799559"/>
                <a:gd name="connsiteY7" fmla="*/ 303403 h 329585"/>
                <a:gd name="connsiteX8" fmla="*/ 232615 w 799559"/>
                <a:gd name="connsiteY8" fmla="*/ 273240 h 329585"/>
                <a:gd name="connsiteX9" fmla="*/ 100852 w 799559"/>
                <a:gd name="connsiteY9" fmla="*/ 171640 h 329585"/>
                <a:gd name="connsiteX10" fmla="*/ 4015 w 799559"/>
                <a:gd name="connsiteY10" fmla="*/ 1778 h 32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559" h="329585">
                  <a:moveTo>
                    <a:pt x="4015" y="1778"/>
                  </a:moveTo>
                  <a:cubicBezTo>
                    <a:pt x="27563" y="21357"/>
                    <a:pt x="166998" y="234611"/>
                    <a:pt x="242140" y="289115"/>
                  </a:cubicBezTo>
                  <a:cubicBezTo>
                    <a:pt x="317282" y="343619"/>
                    <a:pt x="401684" y="326422"/>
                    <a:pt x="454865" y="328803"/>
                  </a:cubicBezTo>
                  <a:cubicBezTo>
                    <a:pt x="508046" y="331184"/>
                    <a:pt x="520746" y="325893"/>
                    <a:pt x="561227" y="303403"/>
                  </a:cubicBezTo>
                  <a:cubicBezTo>
                    <a:pt x="601708" y="280913"/>
                    <a:pt x="658065" y="231965"/>
                    <a:pt x="697752" y="193865"/>
                  </a:cubicBezTo>
                  <a:cubicBezTo>
                    <a:pt x="737439" y="155765"/>
                    <a:pt x="796177" y="82741"/>
                    <a:pt x="799352" y="74803"/>
                  </a:cubicBezTo>
                  <a:cubicBezTo>
                    <a:pt x="802527" y="66865"/>
                    <a:pt x="768925" y="108140"/>
                    <a:pt x="716802" y="146240"/>
                  </a:cubicBezTo>
                  <a:cubicBezTo>
                    <a:pt x="664679" y="184340"/>
                    <a:pt x="567313" y="282236"/>
                    <a:pt x="486615" y="303403"/>
                  </a:cubicBezTo>
                  <a:cubicBezTo>
                    <a:pt x="405917" y="324570"/>
                    <a:pt x="296909" y="295200"/>
                    <a:pt x="232615" y="273240"/>
                  </a:cubicBezTo>
                  <a:cubicBezTo>
                    <a:pt x="168321" y="251280"/>
                    <a:pt x="134983" y="213444"/>
                    <a:pt x="100852" y="171640"/>
                  </a:cubicBezTo>
                  <a:cubicBezTo>
                    <a:pt x="66721" y="129836"/>
                    <a:pt x="-19533" y="-17801"/>
                    <a:pt x="4015" y="17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: 図形 1461">
              <a:extLst>
                <a:ext uri="{FF2B5EF4-FFF2-40B4-BE49-F238E27FC236}">
                  <a16:creationId xmlns:a16="http://schemas.microsoft.com/office/drawing/2014/main" id="{C1586187-3861-4B00-81DD-D582B1CC5D5B}"/>
                </a:ext>
              </a:extLst>
            </p:cNvPr>
            <p:cNvSpPr/>
            <p:nvPr/>
          </p:nvSpPr>
          <p:spPr>
            <a:xfrm>
              <a:off x="1799926" y="7269018"/>
              <a:ext cx="922960" cy="341793"/>
            </a:xfrm>
            <a:custGeom>
              <a:avLst/>
              <a:gdLst>
                <a:gd name="connsiteX0" fmla="*/ 922637 w 922960"/>
                <a:gd name="connsiteY0" fmla="*/ 103332 h 341793"/>
                <a:gd name="connsiteX1" fmla="*/ 748012 w 922960"/>
                <a:gd name="connsiteY1" fmla="*/ 290657 h 341793"/>
                <a:gd name="connsiteX2" fmla="*/ 613074 w 922960"/>
                <a:gd name="connsiteY2" fmla="*/ 333520 h 341793"/>
                <a:gd name="connsiteX3" fmla="*/ 403524 w 922960"/>
                <a:gd name="connsiteY3" fmla="*/ 322407 h 341793"/>
                <a:gd name="connsiteX4" fmla="*/ 299 w 922960"/>
                <a:gd name="connsiteY4" fmla="*/ 144607 h 341793"/>
                <a:gd name="connsiteX5" fmla="*/ 341612 w 922960"/>
                <a:gd name="connsiteY5" fmla="*/ 244620 h 341793"/>
                <a:gd name="connsiteX6" fmla="*/ 555924 w 922960"/>
                <a:gd name="connsiteY6" fmla="*/ 106507 h 341793"/>
                <a:gd name="connsiteX7" fmla="*/ 701974 w 922960"/>
                <a:gd name="connsiteY7" fmla="*/ 145 h 341793"/>
                <a:gd name="connsiteX8" fmla="*/ 922637 w 922960"/>
                <a:gd name="connsiteY8" fmla="*/ 103332 h 3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960" h="341793">
                  <a:moveTo>
                    <a:pt x="922637" y="103332"/>
                  </a:moveTo>
                  <a:cubicBezTo>
                    <a:pt x="930310" y="151751"/>
                    <a:pt x="799606" y="252292"/>
                    <a:pt x="748012" y="290657"/>
                  </a:cubicBezTo>
                  <a:cubicBezTo>
                    <a:pt x="696418" y="329022"/>
                    <a:pt x="670489" y="328228"/>
                    <a:pt x="613074" y="333520"/>
                  </a:cubicBezTo>
                  <a:cubicBezTo>
                    <a:pt x="555659" y="338812"/>
                    <a:pt x="505653" y="353892"/>
                    <a:pt x="403524" y="322407"/>
                  </a:cubicBezTo>
                  <a:cubicBezTo>
                    <a:pt x="301395" y="290922"/>
                    <a:pt x="10618" y="157572"/>
                    <a:pt x="299" y="144607"/>
                  </a:cubicBezTo>
                  <a:cubicBezTo>
                    <a:pt x="-10020" y="131642"/>
                    <a:pt x="249008" y="250970"/>
                    <a:pt x="341612" y="244620"/>
                  </a:cubicBezTo>
                  <a:cubicBezTo>
                    <a:pt x="434216" y="238270"/>
                    <a:pt x="495864" y="147253"/>
                    <a:pt x="555924" y="106507"/>
                  </a:cubicBezTo>
                  <a:cubicBezTo>
                    <a:pt x="615984" y="65761"/>
                    <a:pt x="639532" y="3584"/>
                    <a:pt x="701974" y="145"/>
                  </a:cubicBezTo>
                  <a:cubicBezTo>
                    <a:pt x="764416" y="-3294"/>
                    <a:pt x="914964" y="54913"/>
                    <a:pt x="922637" y="1033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15AF1D99-5879-4DDC-A3F2-B530B5428154}"/>
              </a:ext>
            </a:extLst>
          </p:cNvPr>
          <p:cNvGrpSpPr/>
          <p:nvPr/>
        </p:nvGrpSpPr>
        <p:grpSpPr>
          <a:xfrm>
            <a:off x="1810117" y="1020218"/>
            <a:ext cx="1521590" cy="9731734"/>
            <a:chOff x="1810117" y="1020218"/>
            <a:chExt cx="1521590" cy="9731734"/>
          </a:xfrm>
          <a:solidFill>
            <a:schemeClr val="bg1"/>
          </a:solidFill>
        </p:grpSpPr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9F45EE0E-0ACB-4D8F-B8E1-433AEF779909}"/>
                </a:ext>
              </a:extLst>
            </p:cNvPr>
            <p:cNvSpPr/>
            <p:nvPr/>
          </p:nvSpPr>
          <p:spPr>
            <a:xfrm>
              <a:off x="1810117" y="1020218"/>
              <a:ext cx="1161952" cy="3713641"/>
            </a:xfrm>
            <a:custGeom>
              <a:avLst/>
              <a:gdLst>
                <a:gd name="connsiteX0" fmla="*/ 196483 w 1161952"/>
                <a:gd name="connsiteY0" fmla="*/ 21182 h 3713641"/>
                <a:gd name="connsiteX1" fmla="*/ 221883 w 1161952"/>
                <a:gd name="connsiteY1" fmla="*/ 135482 h 3713641"/>
                <a:gd name="connsiteX2" fmla="*/ 958483 w 1161952"/>
                <a:gd name="connsiteY2" fmla="*/ 1227682 h 3713641"/>
                <a:gd name="connsiteX3" fmla="*/ 933083 w 1161952"/>
                <a:gd name="connsiteY3" fmla="*/ 1507082 h 3713641"/>
                <a:gd name="connsiteX4" fmla="*/ 1060083 w 1161952"/>
                <a:gd name="connsiteY4" fmla="*/ 3424782 h 3713641"/>
                <a:gd name="connsiteX5" fmla="*/ 1161683 w 1161952"/>
                <a:gd name="connsiteY5" fmla="*/ 3691482 h 3713641"/>
                <a:gd name="connsiteX6" fmla="*/ 1085483 w 1161952"/>
                <a:gd name="connsiteY6" fmla="*/ 3285082 h 3713641"/>
                <a:gd name="connsiteX7" fmla="*/ 958483 w 1161952"/>
                <a:gd name="connsiteY7" fmla="*/ 2281782 h 3713641"/>
                <a:gd name="connsiteX8" fmla="*/ 869583 w 1161952"/>
                <a:gd name="connsiteY8" fmla="*/ 1456282 h 3713641"/>
                <a:gd name="connsiteX9" fmla="*/ 729883 w 1161952"/>
                <a:gd name="connsiteY9" fmla="*/ 999082 h 3713641"/>
                <a:gd name="connsiteX10" fmla="*/ 18683 w 1161952"/>
                <a:gd name="connsiteY10" fmla="*/ 173582 h 3713641"/>
                <a:gd name="connsiteX11" fmla="*/ 196483 w 1161952"/>
                <a:gd name="connsiteY11" fmla="*/ 21182 h 371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1952" h="3713641">
                  <a:moveTo>
                    <a:pt x="196483" y="21182"/>
                  </a:moveTo>
                  <a:cubicBezTo>
                    <a:pt x="230350" y="14832"/>
                    <a:pt x="94883" y="-65601"/>
                    <a:pt x="221883" y="135482"/>
                  </a:cubicBezTo>
                  <a:cubicBezTo>
                    <a:pt x="348883" y="336565"/>
                    <a:pt x="839950" y="999082"/>
                    <a:pt x="958483" y="1227682"/>
                  </a:cubicBezTo>
                  <a:cubicBezTo>
                    <a:pt x="1077016" y="1456282"/>
                    <a:pt x="916150" y="1140899"/>
                    <a:pt x="933083" y="1507082"/>
                  </a:cubicBezTo>
                  <a:cubicBezTo>
                    <a:pt x="950016" y="1873265"/>
                    <a:pt x="1021983" y="3060715"/>
                    <a:pt x="1060083" y="3424782"/>
                  </a:cubicBezTo>
                  <a:cubicBezTo>
                    <a:pt x="1098183" y="3788849"/>
                    <a:pt x="1157450" y="3714765"/>
                    <a:pt x="1161683" y="3691482"/>
                  </a:cubicBezTo>
                  <a:cubicBezTo>
                    <a:pt x="1165916" y="3668199"/>
                    <a:pt x="1119350" y="3520032"/>
                    <a:pt x="1085483" y="3285082"/>
                  </a:cubicBezTo>
                  <a:cubicBezTo>
                    <a:pt x="1051616" y="3050132"/>
                    <a:pt x="994466" y="2586582"/>
                    <a:pt x="958483" y="2281782"/>
                  </a:cubicBezTo>
                  <a:cubicBezTo>
                    <a:pt x="922500" y="1976982"/>
                    <a:pt x="907683" y="1670065"/>
                    <a:pt x="869583" y="1456282"/>
                  </a:cubicBezTo>
                  <a:cubicBezTo>
                    <a:pt x="831483" y="1242499"/>
                    <a:pt x="871700" y="1212865"/>
                    <a:pt x="729883" y="999082"/>
                  </a:cubicBezTo>
                  <a:cubicBezTo>
                    <a:pt x="588066" y="785299"/>
                    <a:pt x="103350" y="338682"/>
                    <a:pt x="18683" y="173582"/>
                  </a:cubicBezTo>
                  <a:cubicBezTo>
                    <a:pt x="-65984" y="8482"/>
                    <a:pt x="162616" y="27532"/>
                    <a:pt x="196483" y="21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8888E53A-5FA7-465C-B474-01692A4D94D4}"/>
                </a:ext>
              </a:extLst>
            </p:cNvPr>
            <p:cNvSpPr/>
            <p:nvPr/>
          </p:nvSpPr>
          <p:spPr>
            <a:xfrm>
              <a:off x="2539659" y="7941845"/>
              <a:ext cx="774727" cy="2068254"/>
            </a:xfrm>
            <a:custGeom>
              <a:avLst/>
              <a:gdLst>
                <a:gd name="connsiteX0" fmla="*/ 741174 w 774727"/>
                <a:gd name="connsiteY0" fmla="*/ 29522 h 2068254"/>
                <a:gd name="connsiteX1" fmla="*/ 664974 w 774727"/>
                <a:gd name="connsiteY1" fmla="*/ 685688 h 2068254"/>
                <a:gd name="connsiteX2" fmla="*/ 660741 w 774727"/>
                <a:gd name="connsiteY2" fmla="*/ 998955 h 2068254"/>
                <a:gd name="connsiteX3" fmla="*/ 588774 w 774727"/>
                <a:gd name="connsiteY3" fmla="*/ 1274122 h 2068254"/>
                <a:gd name="connsiteX4" fmla="*/ 571841 w 774727"/>
                <a:gd name="connsiteY4" fmla="*/ 1710155 h 2068254"/>
                <a:gd name="connsiteX5" fmla="*/ 571841 w 774727"/>
                <a:gd name="connsiteY5" fmla="*/ 1985322 h 2068254"/>
                <a:gd name="connsiteX6" fmla="*/ 584541 w 774727"/>
                <a:gd name="connsiteY6" fmla="*/ 2057288 h 2068254"/>
                <a:gd name="connsiteX7" fmla="*/ 51141 w 774727"/>
                <a:gd name="connsiteY7" fmla="*/ 1786355 h 2068254"/>
                <a:gd name="connsiteX8" fmla="*/ 29974 w 774727"/>
                <a:gd name="connsiteY8" fmla="*/ 1684755 h 2068254"/>
                <a:gd name="connsiteX9" fmla="*/ 127341 w 774727"/>
                <a:gd name="connsiteY9" fmla="*/ 1083622 h 2068254"/>
                <a:gd name="connsiteX10" fmla="*/ 76541 w 774727"/>
                <a:gd name="connsiteY10" fmla="*/ 418988 h 2068254"/>
                <a:gd name="connsiteX11" fmla="*/ 46908 w 774727"/>
                <a:gd name="connsiteY11" fmla="*/ 143822 h 2068254"/>
                <a:gd name="connsiteX12" fmla="*/ 741174 w 774727"/>
                <a:gd name="connsiteY12" fmla="*/ 29522 h 206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4727" h="2068254">
                  <a:moveTo>
                    <a:pt x="741174" y="29522"/>
                  </a:moveTo>
                  <a:cubicBezTo>
                    <a:pt x="844185" y="119833"/>
                    <a:pt x="678379" y="524116"/>
                    <a:pt x="664974" y="685688"/>
                  </a:cubicBezTo>
                  <a:cubicBezTo>
                    <a:pt x="651569" y="847260"/>
                    <a:pt x="673441" y="900883"/>
                    <a:pt x="660741" y="998955"/>
                  </a:cubicBezTo>
                  <a:cubicBezTo>
                    <a:pt x="648041" y="1097027"/>
                    <a:pt x="603591" y="1155589"/>
                    <a:pt x="588774" y="1274122"/>
                  </a:cubicBezTo>
                  <a:cubicBezTo>
                    <a:pt x="573957" y="1392655"/>
                    <a:pt x="574663" y="1591622"/>
                    <a:pt x="571841" y="1710155"/>
                  </a:cubicBezTo>
                  <a:cubicBezTo>
                    <a:pt x="569019" y="1828688"/>
                    <a:pt x="569724" y="1927467"/>
                    <a:pt x="571841" y="1985322"/>
                  </a:cubicBezTo>
                  <a:cubicBezTo>
                    <a:pt x="573958" y="2043177"/>
                    <a:pt x="671324" y="2090449"/>
                    <a:pt x="584541" y="2057288"/>
                  </a:cubicBezTo>
                  <a:cubicBezTo>
                    <a:pt x="497758" y="2024127"/>
                    <a:pt x="143569" y="1848444"/>
                    <a:pt x="51141" y="1786355"/>
                  </a:cubicBezTo>
                  <a:cubicBezTo>
                    <a:pt x="-41287" y="1724266"/>
                    <a:pt x="17274" y="1801877"/>
                    <a:pt x="29974" y="1684755"/>
                  </a:cubicBezTo>
                  <a:cubicBezTo>
                    <a:pt x="42674" y="1567633"/>
                    <a:pt x="119580" y="1294583"/>
                    <a:pt x="127341" y="1083622"/>
                  </a:cubicBezTo>
                  <a:cubicBezTo>
                    <a:pt x="135102" y="872661"/>
                    <a:pt x="89946" y="575621"/>
                    <a:pt x="76541" y="418988"/>
                  </a:cubicBezTo>
                  <a:cubicBezTo>
                    <a:pt x="63136" y="262355"/>
                    <a:pt x="-61747" y="208733"/>
                    <a:pt x="46908" y="143822"/>
                  </a:cubicBezTo>
                  <a:cubicBezTo>
                    <a:pt x="155563" y="78911"/>
                    <a:pt x="638163" y="-60789"/>
                    <a:pt x="741174" y="29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13C13F81-72DA-4558-943D-3F96A5C9C133}"/>
                </a:ext>
              </a:extLst>
            </p:cNvPr>
            <p:cNvSpPr/>
            <p:nvPr/>
          </p:nvSpPr>
          <p:spPr>
            <a:xfrm>
              <a:off x="2539744" y="9685227"/>
              <a:ext cx="619533" cy="1066725"/>
            </a:xfrm>
            <a:custGeom>
              <a:avLst/>
              <a:gdLst>
                <a:gd name="connsiteX0" fmla="*/ 17189 w 619533"/>
                <a:gd name="connsiteY0" fmla="*/ 26040 h 1066725"/>
                <a:gd name="connsiteX1" fmla="*/ 152656 w 619533"/>
                <a:gd name="connsiteY1" fmla="*/ 851540 h 1066725"/>
                <a:gd name="connsiteX2" fmla="*/ 292356 w 619533"/>
                <a:gd name="connsiteY2" fmla="*/ 1042040 h 1066725"/>
                <a:gd name="connsiteX3" fmla="*/ 580223 w 619533"/>
                <a:gd name="connsiteY3" fmla="*/ 1054740 h 1066725"/>
                <a:gd name="connsiteX4" fmla="*/ 609856 w 619533"/>
                <a:gd name="connsiteY4" fmla="*/ 953140 h 1066725"/>
                <a:gd name="connsiteX5" fmla="*/ 601389 w 619533"/>
                <a:gd name="connsiteY5" fmla="*/ 356240 h 1066725"/>
                <a:gd name="connsiteX6" fmla="*/ 567523 w 619533"/>
                <a:gd name="connsiteY6" fmla="*/ 220773 h 1066725"/>
                <a:gd name="connsiteX7" fmla="*/ 17189 w 619533"/>
                <a:gd name="connsiteY7" fmla="*/ 26040 h 10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533" h="1066725">
                  <a:moveTo>
                    <a:pt x="17189" y="26040"/>
                  </a:moveTo>
                  <a:cubicBezTo>
                    <a:pt x="-51956" y="131168"/>
                    <a:pt x="106795" y="682207"/>
                    <a:pt x="152656" y="851540"/>
                  </a:cubicBezTo>
                  <a:cubicBezTo>
                    <a:pt x="198517" y="1020873"/>
                    <a:pt x="221095" y="1008173"/>
                    <a:pt x="292356" y="1042040"/>
                  </a:cubicBezTo>
                  <a:cubicBezTo>
                    <a:pt x="363617" y="1075907"/>
                    <a:pt x="527306" y="1069557"/>
                    <a:pt x="580223" y="1054740"/>
                  </a:cubicBezTo>
                  <a:cubicBezTo>
                    <a:pt x="633140" y="1039923"/>
                    <a:pt x="606328" y="1069557"/>
                    <a:pt x="609856" y="953140"/>
                  </a:cubicBezTo>
                  <a:cubicBezTo>
                    <a:pt x="613384" y="836723"/>
                    <a:pt x="608444" y="478301"/>
                    <a:pt x="601389" y="356240"/>
                  </a:cubicBezTo>
                  <a:cubicBezTo>
                    <a:pt x="594334" y="234179"/>
                    <a:pt x="664890" y="277218"/>
                    <a:pt x="567523" y="220773"/>
                  </a:cubicBezTo>
                  <a:cubicBezTo>
                    <a:pt x="470156" y="164329"/>
                    <a:pt x="86334" y="-79088"/>
                    <a:pt x="17189" y="260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72D4D39D-184C-47F5-97B7-AEDC3FD62D18}"/>
                </a:ext>
              </a:extLst>
            </p:cNvPr>
            <p:cNvSpPr/>
            <p:nvPr/>
          </p:nvSpPr>
          <p:spPr>
            <a:xfrm>
              <a:off x="3002956" y="8034501"/>
              <a:ext cx="328751" cy="2027673"/>
            </a:xfrm>
            <a:custGeom>
              <a:avLst/>
              <a:gdLst>
                <a:gd name="connsiteX0" fmla="*/ 201677 w 328751"/>
                <a:gd name="connsiteY0" fmla="*/ 123132 h 2027673"/>
                <a:gd name="connsiteX1" fmla="*/ 328677 w 328751"/>
                <a:gd name="connsiteY1" fmla="*/ 182399 h 2027673"/>
                <a:gd name="connsiteX2" fmla="*/ 184744 w 328751"/>
                <a:gd name="connsiteY2" fmla="*/ 1507432 h 2027673"/>
                <a:gd name="connsiteX3" fmla="*/ 142411 w 328751"/>
                <a:gd name="connsiteY3" fmla="*/ 1994266 h 2027673"/>
                <a:gd name="connsiteX4" fmla="*/ 23877 w 328751"/>
                <a:gd name="connsiteY4" fmla="*/ 1901132 h 2027673"/>
                <a:gd name="connsiteX5" fmla="*/ 19644 w 328751"/>
                <a:gd name="connsiteY5" fmla="*/ 1228032 h 2027673"/>
                <a:gd name="connsiteX6" fmla="*/ 201677 w 328751"/>
                <a:gd name="connsiteY6" fmla="*/ 123132 h 202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751" h="2027673">
                  <a:moveTo>
                    <a:pt x="201677" y="123132"/>
                  </a:moveTo>
                  <a:cubicBezTo>
                    <a:pt x="253183" y="-51140"/>
                    <a:pt x="331499" y="-48318"/>
                    <a:pt x="328677" y="182399"/>
                  </a:cubicBezTo>
                  <a:cubicBezTo>
                    <a:pt x="325855" y="413116"/>
                    <a:pt x="215788" y="1205454"/>
                    <a:pt x="184744" y="1507432"/>
                  </a:cubicBezTo>
                  <a:cubicBezTo>
                    <a:pt x="153700" y="1809410"/>
                    <a:pt x="169222" y="1928649"/>
                    <a:pt x="142411" y="1994266"/>
                  </a:cubicBezTo>
                  <a:cubicBezTo>
                    <a:pt x="115600" y="2059883"/>
                    <a:pt x="44338" y="2028838"/>
                    <a:pt x="23877" y="1901132"/>
                  </a:cubicBezTo>
                  <a:cubicBezTo>
                    <a:pt x="3416" y="1773426"/>
                    <a:pt x="-15634" y="1530010"/>
                    <a:pt x="19644" y="1228032"/>
                  </a:cubicBezTo>
                  <a:cubicBezTo>
                    <a:pt x="54922" y="926054"/>
                    <a:pt x="150171" y="297404"/>
                    <a:pt x="201677" y="1231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91A56D8F-9AFC-4F1A-909E-EADE5969CC45}"/>
              </a:ext>
            </a:extLst>
          </p:cNvPr>
          <p:cNvSpPr/>
          <p:nvPr/>
        </p:nvSpPr>
        <p:spPr>
          <a:xfrm>
            <a:off x="2998543" y="6795025"/>
            <a:ext cx="681308" cy="468295"/>
          </a:xfrm>
          <a:custGeom>
            <a:avLst/>
            <a:gdLst>
              <a:gd name="connsiteX0" fmla="*/ 20882 w 681308"/>
              <a:gd name="connsiteY0" fmla="*/ 209025 h 468295"/>
              <a:gd name="connsiteX1" fmla="*/ 528882 w 681308"/>
              <a:gd name="connsiteY1" fmla="*/ 18525 h 468295"/>
              <a:gd name="connsiteX2" fmla="*/ 630482 w 681308"/>
              <a:gd name="connsiteY2" fmla="*/ 40750 h 468295"/>
              <a:gd name="connsiteX3" fmla="*/ 681282 w 681308"/>
              <a:gd name="connsiteY3" fmla="*/ 313800 h 468295"/>
              <a:gd name="connsiteX4" fmla="*/ 636832 w 681308"/>
              <a:gd name="connsiteY4" fmla="*/ 329675 h 468295"/>
              <a:gd name="connsiteX5" fmla="*/ 595557 w 681308"/>
              <a:gd name="connsiteY5" fmla="*/ 272525 h 468295"/>
              <a:gd name="connsiteX6" fmla="*/ 443157 w 681308"/>
              <a:gd name="connsiteY6" fmla="*/ 377300 h 468295"/>
              <a:gd name="connsiteX7" fmla="*/ 138357 w 681308"/>
              <a:gd name="connsiteY7" fmla="*/ 466200 h 468295"/>
              <a:gd name="connsiteX8" fmla="*/ 100257 w 681308"/>
              <a:gd name="connsiteY8" fmla="*/ 421750 h 468295"/>
              <a:gd name="connsiteX9" fmla="*/ 20882 w 681308"/>
              <a:gd name="connsiteY9" fmla="*/ 209025 h 46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308" h="468295">
                <a:moveTo>
                  <a:pt x="20882" y="209025"/>
                </a:moveTo>
                <a:cubicBezTo>
                  <a:pt x="92319" y="141821"/>
                  <a:pt x="427282" y="46571"/>
                  <a:pt x="528882" y="18525"/>
                </a:cubicBezTo>
                <a:cubicBezTo>
                  <a:pt x="630482" y="-9521"/>
                  <a:pt x="605082" y="-8462"/>
                  <a:pt x="630482" y="40750"/>
                </a:cubicBezTo>
                <a:cubicBezTo>
                  <a:pt x="655882" y="89962"/>
                  <a:pt x="680224" y="265646"/>
                  <a:pt x="681282" y="313800"/>
                </a:cubicBezTo>
                <a:cubicBezTo>
                  <a:pt x="682340" y="361954"/>
                  <a:pt x="651120" y="336554"/>
                  <a:pt x="636832" y="329675"/>
                </a:cubicBezTo>
                <a:cubicBezTo>
                  <a:pt x="622545" y="322796"/>
                  <a:pt x="627836" y="264588"/>
                  <a:pt x="595557" y="272525"/>
                </a:cubicBezTo>
                <a:cubicBezTo>
                  <a:pt x="563278" y="280462"/>
                  <a:pt x="519357" y="345021"/>
                  <a:pt x="443157" y="377300"/>
                </a:cubicBezTo>
                <a:cubicBezTo>
                  <a:pt x="366957" y="409579"/>
                  <a:pt x="195507" y="458792"/>
                  <a:pt x="138357" y="466200"/>
                </a:cubicBezTo>
                <a:cubicBezTo>
                  <a:pt x="81207" y="473608"/>
                  <a:pt x="117719" y="461967"/>
                  <a:pt x="100257" y="421750"/>
                </a:cubicBezTo>
                <a:cubicBezTo>
                  <a:pt x="82795" y="381533"/>
                  <a:pt x="-50555" y="276229"/>
                  <a:pt x="20882" y="2090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144810E7-40B8-49E6-8903-390BC3C378C2}"/>
              </a:ext>
            </a:extLst>
          </p:cNvPr>
          <p:cNvSpPr/>
          <p:nvPr/>
        </p:nvSpPr>
        <p:spPr>
          <a:xfrm>
            <a:off x="5526224" y="6655065"/>
            <a:ext cx="520846" cy="314352"/>
          </a:xfrm>
          <a:custGeom>
            <a:avLst/>
            <a:gdLst>
              <a:gd name="connsiteX0" fmla="*/ 23676 w 520846"/>
              <a:gd name="connsiteY0" fmla="*/ 6085 h 314352"/>
              <a:gd name="connsiteX1" fmla="*/ 77651 w 520846"/>
              <a:gd name="connsiteY1" fmla="*/ 209285 h 314352"/>
              <a:gd name="connsiteX2" fmla="*/ 220526 w 520846"/>
              <a:gd name="connsiteY2" fmla="*/ 304535 h 314352"/>
              <a:gd name="connsiteX3" fmla="*/ 439601 w 520846"/>
              <a:gd name="connsiteY3" fmla="*/ 307710 h 314352"/>
              <a:gd name="connsiteX4" fmla="*/ 518976 w 520846"/>
              <a:gd name="connsiteY4" fmla="*/ 272785 h 314352"/>
              <a:gd name="connsiteX5" fmla="*/ 493576 w 520846"/>
              <a:gd name="connsiteY5" fmla="*/ 91810 h 314352"/>
              <a:gd name="connsiteX6" fmla="*/ 468176 w 520846"/>
              <a:gd name="connsiteY6" fmla="*/ 56885 h 314352"/>
              <a:gd name="connsiteX7" fmla="*/ 23676 w 520846"/>
              <a:gd name="connsiteY7" fmla="*/ 6085 h 314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0846" h="314352">
                <a:moveTo>
                  <a:pt x="23676" y="6085"/>
                </a:moveTo>
                <a:cubicBezTo>
                  <a:pt x="-41412" y="31485"/>
                  <a:pt x="44843" y="159543"/>
                  <a:pt x="77651" y="209285"/>
                </a:cubicBezTo>
                <a:cubicBezTo>
                  <a:pt x="110459" y="259027"/>
                  <a:pt x="160201" y="288131"/>
                  <a:pt x="220526" y="304535"/>
                </a:cubicBezTo>
                <a:cubicBezTo>
                  <a:pt x="280851" y="320939"/>
                  <a:pt x="389859" y="313002"/>
                  <a:pt x="439601" y="307710"/>
                </a:cubicBezTo>
                <a:cubicBezTo>
                  <a:pt x="489343" y="302418"/>
                  <a:pt x="509980" y="308768"/>
                  <a:pt x="518976" y="272785"/>
                </a:cubicBezTo>
                <a:cubicBezTo>
                  <a:pt x="527972" y="236802"/>
                  <a:pt x="502043" y="127793"/>
                  <a:pt x="493576" y="91810"/>
                </a:cubicBezTo>
                <a:cubicBezTo>
                  <a:pt x="485109" y="55827"/>
                  <a:pt x="545434" y="71702"/>
                  <a:pt x="468176" y="56885"/>
                </a:cubicBezTo>
                <a:cubicBezTo>
                  <a:pt x="390918" y="42068"/>
                  <a:pt x="88764" y="-19315"/>
                  <a:pt x="23676" y="60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ふたり">
            <a:extLst>
              <a:ext uri="{FF2B5EF4-FFF2-40B4-BE49-F238E27FC236}">
                <a16:creationId xmlns:a16="http://schemas.microsoft.com/office/drawing/2014/main" id="{03FF6259-9115-4BF4-856E-4E507238CCE2}"/>
              </a:ext>
            </a:extLst>
          </p:cNvPr>
          <p:cNvGrpSpPr/>
          <p:nvPr/>
        </p:nvGrpSpPr>
        <p:grpSpPr>
          <a:xfrm>
            <a:off x="1037891" y="3099465"/>
            <a:ext cx="5000959" cy="9035595"/>
            <a:chOff x="218741" y="1216787"/>
            <a:chExt cx="5463069" cy="9870523"/>
          </a:xfrm>
        </p:grpSpPr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7DFB3EF-18C4-45F2-92C8-BCBC84819AEE}"/>
                </a:ext>
              </a:extLst>
            </p:cNvPr>
            <p:cNvSpPr/>
            <p:nvPr/>
          </p:nvSpPr>
          <p:spPr>
            <a:xfrm>
              <a:off x="3608621" y="2662008"/>
              <a:ext cx="396120" cy="126501"/>
            </a:xfrm>
            <a:custGeom>
              <a:avLst/>
              <a:gdLst>
                <a:gd name="connsiteX0" fmla="*/ 2942 w 396120"/>
                <a:gd name="connsiteY0" fmla="*/ 55792 h 126501"/>
                <a:gd name="connsiteX1" fmla="*/ 161692 w 396120"/>
                <a:gd name="connsiteY1" fmla="*/ 27217 h 126501"/>
                <a:gd name="connsiteX2" fmla="*/ 352192 w 396120"/>
                <a:gd name="connsiteY2" fmla="*/ 114530 h 126501"/>
                <a:gd name="connsiteX3" fmla="*/ 395054 w 396120"/>
                <a:gd name="connsiteY3" fmla="*/ 124055 h 126501"/>
                <a:gd name="connsiteX4" fmla="*/ 372829 w 396120"/>
                <a:gd name="connsiteY4" fmla="*/ 98655 h 126501"/>
                <a:gd name="connsiteX5" fmla="*/ 266467 w 396120"/>
                <a:gd name="connsiteY5" fmla="*/ 39917 h 126501"/>
                <a:gd name="connsiteX6" fmla="*/ 179154 w 396120"/>
                <a:gd name="connsiteY6" fmla="*/ 11342 h 126501"/>
                <a:gd name="connsiteX7" fmla="*/ 98192 w 396120"/>
                <a:gd name="connsiteY7" fmla="*/ 230 h 126501"/>
                <a:gd name="connsiteX8" fmla="*/ 60092 w 396120"/>
                <a:gd name="connsiteY8" fmla="*/ 6580 h 126501"/>
                <a:gd name="connsiteX9" fmla="*/ 2942 w 396120"/>
                <a:gd name="connsiteY9" fmla="*/ 55792 h 1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120" h="126501">
                  <a:moveTo>
                    <a:pt x="2942" y="55792"/>
                  </a:moveTo>
                  <a:cubicBezTo>
                    <a:pt x="19875" y="59231"/>
                    <a:pt x="103484" y="17427"/>
                    <a:pt x="161692" y="27217"/>
                  </a:cubicBezTo>
                  <a:cubicBezTo>
                    <a:pt x="219900" y="37007"/>
                    <a:pt x="313298" y="98390"/>
                    <a:pt x="352192" y="114530"/>
                  </a:cubicBezTo>
                  <a:cubicBezTo>
                    <a:pt x="391086" y="130670"/>
                    <a:pt x="391614" y="126701"/>
                    <a:pt x="395054" y="124055"/>
                  </a:cubicBezTo>
                  <a:cubicBezTo>
                    <a:pt x="398494" y="121409"/>
                    <a:pt x="394260" y="112678"/>
                    <a:pt x="372829" y="98655"/>
                  </a:cubicBezTo>
                  <a:cubicBezTo>
                    <a:pt x="351398" y="84632"/>
                    <a:pt x="298746" y="54469"/>
                    <a:pt x="266467" y="39917"/>
                  </a:cubicBezTo>
                  <a:cubicBezTo>
                    <a:pt x="234188" y="25365"/>
                    <a:pt x="207200" y="17956"/>
                    <a:pt x="179154" y="11342"/>
                  </a:cubicBezTo>
                  <a:cubicBezTo>
                    <a:pt x="151108" y="4728"/>
                    <a:pt x="118036" y="1024"/>
                    <a:pt x="98192" y="230"/>
                  </a:cubicBezTo>
                  <a:cubicBezTo>
                    <a:pt x="78348" y="-564"/>
                    <a:pt x="73056" y="495"/>
                    <a:pt x="60092" y="6580"/>
                  </a:cubicBezTo>
                  <a:cubicBezTo>
                    <a:pt x="47128" y="12665"/>
                    <a:pt x="-13991" y="52353"/>
                    <a:pt x="2942" y="5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3B4C33F6-27E1-40BC-9CE1-0F95273FDE27}"/>
                </a:ext>
              </a:extLst>
            </p:cNvPr>
            <p:cNvSpPr/>
            <p:nvPr/>
          </p:nvSpPr>
          <p:spPr>
            <a:xfrm>
              <a:off x="3652809" y="2737988"/>
              <a:ext cx="286263" cy="132980"/>
            </a:xfrm>
            <a:custGeom>
              <a:avLst/>
              <a:gdLst>
                <a:gd name="connsiteX0" fmla="*/ 29 w 286263"/>
                <a:gd name="connsiteY0" fmla="*/ 103637 h 132980"/>
                <a:gd name="connsiteX1" fmla="*/ 73054 w 286263"/>
                <a:gd name="connsiteY1" fmla="*/ 25850 h 132980"/>
                <a:gd name="connsiteX2" fmla="*/ 154016 w 286263"/>
                <a:gd name="connsiteY2" fmla="*/ 19500 h 132980"/>
                <a:gd name="connsiteX3" fmla="*/ 220691 w 286263"/>
                <a:gd name="connsiteY3" fmla="*/ 40137 h 132980"/>
                <a:gd name="connsiteX4" fmla="*/ 260379 w 286263"/>
                <a:gd name="connsiteY4" fmla="*/ 79825 h 132980"/>
                <a:gd name="connsiteX5" fmla="*/ 282604 w 286263"/>
                <a:gd name="connsiteY5" fmla="*/ 132212 h 132980"/>
                <a:gd name="connsiteX6" fmla="*/ 284191 w 286263"/>
                <a:gd name="connsiteY6" fmla="*/ 108400 h 132980"/>
                <a:gd name="connsiteX7" fmla="*/ 261966 w 286263"/>
                <a:gd name="connsiteY7" fmla="*/ 71887 h 132980"/>
                <a:gd name="connsiteX8" fmla="*/ 223866 w 286263"/>
                <a:gd name="connsiteY8" fmla="*/ 38550 h 132980"/>
                <a:gd name="connsiteX9" fmla="*/ 187354 w 286263"/>
                <a:gd name="connsiteY9" fmla="*/ 14737 h 132980"/>
                <a:gd name="connsiteX10" fmla="*/ 130204 w 286263"/>
                <a:gd name="connsiteY10" fmla="*/ 450 h 132980"/>
                <a:gd name="connsiteX11" fmla="*/ 65116 w 286263"/>
                <a:gd name="connsiteY11" fmla="*/ 9975 h 132980"/>
                <a:gd name="connsiteX12" fmla="*/ 29 w 286263"/>
                <a:gd name="connsiteY12" fmla="*/ 103637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6263" h="132980">
                  <a:moveTo>
                    <a:pt x="29" y="103637"/>
                  </a:moveTo>
                  <a:cubicBezTo>
                    <a:pt x="1352" y="106283"/>
                    <a:pt x="47390" y="39873"/>
                    <a:pt x="73054" y="25850"/>
                  </a:cubicBezTo>
                  <a:cubicBezTo>
                    <a:pt x="98718" y="11827"/>
                    <a:pt x="129410" y="17119"/>
                    <a:pt x="154016" y="19500"/>
                  </a:cubicBezTo>
                  <a:cubicBezTo>
                    <a:pt x="178622" y="21881"/>
                    <a:pt x="202964" y="30083"/>
                    <a:pt x="220691" y="40137"/>
                  </a:cubicBezTo>
                  <a:cubicBezTo>
                    <a:pt x="238418" y="50191"/>
                    <a:pt x="250060" y="64479"/>
                    <a:pt x="260379" y="79825"/>
                  </a:cubicBezTo>
                  <a:cubicBezTo>
                    <a:pt x="270698" y="95171"/>
                    <a:pt x="278635" y="127450"/>
                    <a:pt x="282604" y="132212"/>
                  </a:cubicBezTo>
                  <a:cubicBezTo>
                    <a:pt x="286573" y="136974"/>
                    <a:pt x="287631" y="118454"/>
                    <a:pt x="284191" y="108400"/>
                  </a:cubicBezTo>
                  <a:cubicBezTo>
                    <a:pt x="280751" y="98346"/>
                    <a:pt x="272020" y="83529"/>
                    <a:pt x="261966" y="71887"/>
                  </a:cubicBezTo>
                  <a:cubicBezTo>
                    <a:pt x="251912" y="60245"/>
                    <a:pt x="236301" y="48075"/>
                    <a:pt x="223866" y="38550"/>
                  </a:cubicBezTo>
                  <a:cubicBezTo>
                    <a:pt x="211431" y="29025"/>
                    <a:pt x="202964" y="21087"/>
                    <a:pt x="187354" y="14737"/>
                  </a:cubicBezTo>
                  <a:cubicBezTo>
                    <a:pt x="171744" y="8387"/>
                    <a:pt x="150577" y="1244"/>
                    <a:pt x="130204" y="450"/>
                  </a:cubicBezTo>
                  <a:cubicBezTo>
                    <a:pt x="109831" y="-344"/>
                    <a:pt x="87341" y="-1402"/>
                    <a:pt x="65116" y="9975"/>
                  </a:cubicBezTo>
                  <a:cubicBezTo>
                    <a:pt x="42891" y="21352"/>
                    <a:pt x="-1294" y="100991"/>
                    <a:pt x="29" y="103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D726E271-4497-48B2-AC29-9DD564B6ADBB}"/>
                </a:ext>
              </a:extLst>
            </p:cNvPr>
            <p:cNvSpPr/>
            <p:nvPr/>
          </p:nvSpPr>
          <p:spPr>
            <a:xfrm>
              <a:off x="3666982" y="2808288"/>
              <a:ext cx="257426" cy="176696"/>
            </a:xfrm>
            <a:custGeom>
              <a:avLst/>
              <a:gdLst>
                <a:gd name="connsiteX0" fmla="*/ 231918 w 257426"/>
                <a:gd name="connsiteY0" fmla="*/ 0 h 176696"/>
                <a:gd name="connsiteX1" fmla="*/ 257318 w 257426"/>
                <a:gd name="connsiteY1" fmla="*/ 76200 h 176696"/>
                <a:gd name="connsiteX2" fmla="*/ 239856 w 257426"/>
                <a:gd name="connsiteY2" fmla="*/ 123825 h 176696"/>
                <a:gd name="connsiteX3" fmla="*/ 211281 w 257426"/>
                <a:gd name="connsiteY3" fmla="*/ 147637 h 176696"/>
                <a:gd name="connsiteX4" fmla="*/ 173181 w 257426"/>
                <a:gd name="connsiteY4" fmla="*/ 173037 h 176696"/>
                <a:gd name="connsiteX5" fmla="*/ 135081 w 257426"/>
                <a:gd name="connsiteY5" fmla="*/ 176212 h 176696"/>
                <a:gd name="connsiteX6" fmla="*/ 84281 w 257426"/>
                <a:gd name="connsiteY6" fmla="*/ 169862 h 176696"/>
                <a:gd name="connsiteX7" fmla="*/ 35068 w 257426"/>
                <a:gd name="connsiteY7" fmla="*/ 141287 h 176696"/>
                <a:gd name="connsiteX8" fmla="*/ 12843 w 257426"/>
                <a:gd name="connsiteY8" fmla="*/ 107950 h 176696"/>
                <a:gd name="connsiteX9" fmla="*/ 8081 w 257426"/>
                <a:gd name="connsiteY9" fmla="*/ 73025 h 176696"/>
                <a:gd name="connsiteX10" fmla="*/ 143 w 257426"/>
                <a:gd name="connsiteY10" fmla="*/ 17462 h 176696"/>
                <a:gd name="connsiteX11" fmla="*/ 4906 w 257426"/>
                <a:gd name="connsiteY11" fmla="*/ 77787 h 176696"/>
                <a:gd name="connsiteX12" fmla="*/ 27131 w 257426"/>
                <a:gd name="connsiteY12" fmla="*/ 120650 h 176696"/>
                <a:gd name="connsiteX13" fmla="*/ 90631 w 257426"/>
                <a:gd name="connsiteY13" fmla="*/ 157162 h 176696"/>
                <a:gd name="connsiteX14" fmla="*/ 160481 w 257426"/>
                <a:gd name="connsiteY14" fmla="*/ 166687 h 176696"/>
                <a:gd name="connsiteX15" fmla="*/ 200168 w 257426"/>
                <a:gd name="connsiteY15" fmla="*/ 161925 h 176696"/>
                <a:gd name="connsiteX16" fmla="*/ 233506 w 257426"/>
                <a:gd name="connsiteY16" fmla="*/ 138112 h 176696"/>
                <a:gd name="connsiteX17" fmla="*/ 252556 w 257426"/>
                <a:gd name="connsiteY17" fmla="*/ 106362 h 176696"/>
                <a:gd name="connsiteX18" fmla="*/ 254143 w 257426"/>
                <a:gd name="connsiteY18" fmla="*/ 77787 h 176696"/>
                <a:gd name="connsiteX19" fmla="*/ 231918 w 257426"/>
                <a:gd name="connsiteY19" fmla="*/ 0 h 1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26" h="176696">
                  <a:moveTo>
                    <a:pt x="231918" y="0"/>
                  </a:moveTo>
                  <a:cubicBezTo>
                    <a:pt x="232447" y="-265"/>
                    <a:pt x="255995" y="55563"/>
                    <a:pt x="257318" y="76200"/>
                  </a:cubicBezTo>
                  <a:cubicBezTo>
                    <a:pt x="258641" y="96838"/>
                    <a:pt x="247529" y="111919"/>
                    <a:pt x="239856" y="123825"/>
                  </a:cubicBezTo>
                  <a:cubicBezTo>
                    <a:pt x="232183" y="135731"/>
                    <a:pt x="222393" y="139435"/>
                    <a:pt x="211281" y="147637"/>
                  </a:cubicBezTo>
                  <a:cubicBezTo>
                    <a:pt x="200169" y="155839"/>
                    <a:pt x="185881" y="168274"/>
                    <a:pt x="173181" y="173037"/>
                  </a:cubicBezTo>
                  <a:cubicBezTo>
                    <a:pt x="160481" y="177800"/>
                    <a:pt x="149898" y="176741"/>
                    <a:pt x="135081" y="176212"/>
                  </a:cubicBezTo>
                  <a:cubicBezTo>
                    <a:pt x="120264" y="175683"/>
                    <a:pt x="100950" y="175683"/>
                    <a:pt x="84281" y="169862"/>
                  </a:cubicBezTo>
                  <a:cubicBezTo>
                    <a:pt x="67612" y="164041"/>
                    <a:pt x="46974" y="151606"/>
                    <a:pt x="35068" y="141287"/>
                  </a:cubicBezTo>
                  <a:cubicBezTo>
                    <a:pt x="23162" y="130968"/>
                    <a:pt x="17341" y="119327"/>
                    <a:pt x="12843" y="107950"/>
                  </a:cubicBezTo>
                  <a:cubicBezTo>
                    <a:pt x="8345" y="96573"/>
                    <a:pt x="10198" y="88106"/>
                    <a:pt x="8081" y="73025"/>
                  </a:cubicBezTo>
                  <a:cubicBezTo>
                    <a:pt x="5964" y="57944"/>
                    <a:pt x="672" y="16668"/>
                    <a:pt x="143" y="17462"/>
                  </a:cubicBezTo>
                  <a:cubicBezTo>
                    <a:pt x="-386" y="18256"/>
                    <a:pt x="408" y="60589"/>
                    <a:pt x="4906" y="77787"/>
                  </a:cubicBezTo>
                  <a:cubicBezTo>
                    <a:pt x="9404" y="94985"/>
                    <a:pt x="12843" y="107421"/>
                    <a:pt x="27131" y="120650"/>
                  </a:cubicBezTo>
                  <a:cubicBezTo>
                    <a:pt x="41418" y="133879"/>
                    <a:pt x="68406" y="149489"/>
                    <a:pt x="90631" y="157162"/>
                  </a:cubicBezTo>
                  <a:cubicBezTo>
                    <a:pt x="112856" y="164835"/>
                    <a:pt x="142225" y="165893"/>
                    <a:pt x="160481" y="166687"/>
                  </a:cubicBezTo>
                  <a:cubicBezTo>
                    <a:pt x="178737" y="167481"/>
                    <a:pt x="187997" y="166687"/>
                    <a:pt x="200168" y="161925"/>
                  </a:cubicBezTo>
                  <a:cubicBezTo>
                    <a:pt x="212339" y="157163"/>
                    <a:pt x="224775" y="147373"/>
                    <a:pt x="233506" y="138112"/>
                  </a:cubicBezTo>
                  <a:cubicBezTo>
                    <a:pt x="242237" y="128852"/>
                    <a:pt x="249117" y="116416"/>
                    <a:pt x="252556" y="106362"/>
                  </a:cubicBezTo>
                  <a:cubicBezTo>
                    <a:pt x="255996" y="96308"/>
                    <a:pt x="254937" y="88899"/>
                    <a:pt x="254143" y="77787"/>
                  </a:cubicBezTo>
                  <a:cubicBezTo>
                    <a:pt x="253349" y="66675"/>
                    <a:pt x="231389" y="265"/>
                    <a:pt x="2319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3695A386-20AD-444A-BD79-60D92D83B3E1}"/>
                </a:ext>
              </a:extLst>
            </p:cNvPr>
            <p:cNvSpPr/>
            <p:nvPr/>
          </p:nvSpPr>
          <p:spPr>
            <a:xfrm>
              <a:off x="3724270" y="2756675"/>
              <a:ext cx="138132" cy="213548"/>
            </a:xfrm>
            <a:custGeom>
              <a:avLst/>
              <a:gdLst>
                <a:gd name="connsiteX0" fmla="*/ 114305 w 138132"/>
                <a:gd name="connsiteY0" fmla="*/ 13513 h 213548"/>
                <a:gd name="connsiteX1" fmla="*/ 138118 w 138132"/>
                <a:gd name="connsiteY1" fmla="*/ 70663 h 213548"/>
                <a:gd name="connsiteX2" fmla="*/ 117480 w 138132"/>
                <a:gd name="connsiteY2" fmla="*/ 164325 h 213548"/>
                <a:gd name="connsiteX3" fmla="*/ 93668 w 138132"/>
                <a:gd name="connsiteY3" fmla="*/ 200838 h 213548"/>
                <a:gd name="connsiteX4" fmla="*/ 66680 w 138132"/>
                <a:gd name="connsiteY4" fmla="*/ 213538 h 213548"/>
                <a:gd name="connsiteX5" fmla="*/ 25405 w 138132"/>
                <a:gd name="connsiteY5" fmla="*/ 199250 h 213548"/>
                <a:gd name="connsiteX6" fmla="*/ 12705 w 138132"/>
                <a:gd name="connsiteY6" fmla="*/ 156388 h 213548"/>
                <a:gd name="connsiteX7" fmla="*/ 5 w 138132"/>
                <a:gd name="connsiteY7" fmla="*/ 86538 h 213548"/>
                <a:gd name="connsiteX8" fmla="*/ 14293 w 138132"/>
                <a:gd name="connsiteY8" fmla="*/ 51613 h 213548"/>
                <a:gd name="connsiteX9" fmla="*/ 30168 w 138132"/>
                <a:gd name="connsiteY9" fmla="*/ 24625 h 213548"/>
                <a:gd name="connsiteX10" fmla="*/ 25405 w 138132"/>
                <a:gd name="connsiteY10" fmla="*/ 11925 h 213548"/>
                <a:gd name="connsiteX11" fmla="*/ 12705 w 138132"/>
                <a:gd name="connsiteY11" fmla="*/ 813 h 213548"/>
                <a:gd name="connsiteX12" fmla="*/ 114305 w 138132"/>
                <a:gd name="connsiteY12" fmla="*/ 13513 h 21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132" h="213548">
                  <a:moveTo>
                    <a:pt x="114305" y="13513"/>
                  </a:moveTo>
                  <a:cubicBezTo>
                    <a:pt x="135207" y="25155"/>
                    <a:pt x="137589" y="45528"/>
                    <a:pt x="138118" y="70663"/>
                  </a:cubicBezTo>
                  <a:cubicBezTo>
                    <a:pt x="138647" y="95798"/>
                    <a:pt x="124888" y="142629"/>
                    <a:pt x="117480" y="164325"/>
                  </a:cubicBezTo>
                  <a:cubicBezTo>
                    <a:pt x="110072" y="186021"/>
                    <a:pt x="102135" y="192636"/>
                    <a:pt x="93668" y="200838"/>
                  </a:cubicBezTo>
                  <a:cubicBezTo>
                    <a:pt x="85201" y="209040"/>
                    <a:pt x="78057" y="213803"/>
                    <a:pt x="66680" y="213538"/>
                  </a:cubicBezTo>
                  <a:cubicBezTo>
                    <a:pt x="55303" y="213273"/>
                    <a:pt x="34401" y="208775"/>
                    <a:pt x="25405" y="199250"/>
                  </a:cubicBezTo>
                  <a:cubicBezTo>
                    <a:pt x="16409" y="189725"/>
                    <a:pt x="16938" y="175173"/>
                    <a:pt x="12705" y="156388"/>
                  </a:cubicBezTo>
                  <a:cubicBezTo>
                    <a:pt x="8472" y="137603"/>
                    <a:pt x="-260" y="104000"/>
                    <a:pt x="5" y="86538"/>
                  </a:cubicBezTo>
                  <a:cubicBezTo>
                    <a:pt x="270" y="69076"/>
                    <a:pt x="9266" y="61932"/>
                    <a:pt x="14293" y="51613"/>
                  </a:cubicBezTo>
                  <a:cubicBezTo>
                    <a:pt x="19320" y="41294"/>
                    <a:pt x="28316" y="31240"/>
                    <a:pt x="30168" y="24625"/>
                  </a:cubicBezTo>
                  <a:cubicBezTo>
                    <a:pt x="32020" y="18010"/>
                    <a:pt x="28315" y="15894"/>
                    <a:pt x="25405" y="11925"/>
                  </a:cubicBezTo>
                  <a:cubicBezTo>
                    <a:pt x="22494" y="7956"/>
                    <a:pt x="5561" y="3459"/>
                    <a:pt x="12705" y="813"/>
                  </a:cubicBezTo>
                  <a:cubicBezTo>
                    <a:pt x="19849" y="-1833"/>
                    <a:pt x="93403" y="1871"/>
                    <a:pt x="114305" y="13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F1655FB8-D780-4DB4-A38F-1A21B9213128}"/>
                </a:ext>
              </a:extLst>
            </p:cNvPr>
            <p:cNvSpPr/>
            <p:nvPr/>
          </p:nvSpPr>
          <p:spPr>
            <a:xfrm>
              <a:off x="3751263" y="2798762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E13C0708-0607-45F0-9820-6E79ECD236C4}"/>
                </a:ext>
              </a:extLst>
            </p:cNvPr>
            <p:cNvSpPr/>
            <p:nvPr/>
          </p:nvSpPr>
          <p:spPr>
            <a:xfrm>
              <a:off x="4304766" y="2720166"/>
              <a:ext cx="289953" cy="92369"/>
            </a:xfrm>
            <a:custGeom>
              <a:avLst/>
              <a:gdLst>
                <a:gd name="connsiteX0" fmla="*/ 2122 w 289953"/>
                <a:gd name="connsiteY0" fmla="*/ 91297 h 92369"/>
                <a:gd name="connsiteX1" fmla="*/ 100547 w 289953"/>
                <a:gd name="connsiteY1" fmla="*/ 54784 h 92369"/>
                <a:gd name="connsiteX2" fmla="*/ 192622 w 289953"/>
                <a:gd name="connsiteY2" fmla="*/ 40497 h 92369"/>
                <a:gd name="connsiteX3" fmla="*/ 256122 w 289953"/>
                <a:gd name="connsiteY3" fmla="*/ 40497 h 92369"/>
                <a:gd name="connsiteX4" fmla="*/ 289459 w 289953"/>
                <a:gd name="connsiteY4" fmla="*/ 51609 h 92369"/>
                <a:gd name="connsiteX5" fmla="*/ 275172 w 289953"/>
                <a:gd name="connsiteY5" fmla="*/ 19859 h 92369"/>
                <a:gd name="connsiteX6" fmla="*/ 262472 w 289953"/>
                <a:gd name="connsiteY6" fmla="*/ 2397 h 92369"/>
                <a:gd name="connsiteX7" fmla="*/ 198972 w 289953"/>
                <a:gd name="connsiteY7" fmla="*/ 8747 h 92369"/>
                <a:gd name="connsiteX8" fmla="*/ 2122 w 289953"/>
                <a:gd name="connsiteY8" fmla="*/ 91297 h 9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953" h="92369">
                  <a:moveTo>
                    <a:pt x="2122" y="91297"/>
                  </a:moveTo>
                  <a:cubicBezTo>
                    <a:pt x="-14282" y="98970"/>
                    <a:pt x="68797" y="63251"/>
                    <a:pt x="100547" y="54784"/>
                  </a:cubicBezTo>
                  <a:cubicBezTo>
                    <a:pt x="132297" y="46317"/>
                    <a:pt x="166693" y="42878"/>
                    <a:pt x="192622" y="40497"/>
                  </a:cubicBezTo>
                  <a:cubicBezTo>
                    <a:pt x="218551" y="38116"/>
                    <a:pt x="239983" y="38645"/>
                    <a:pt x="256122" y="40497"/>
                  </a:cubicBezTo>
                  <a:cubicBezTo>
                    <a:pt x="272261" y="42349"/>
                    <a:pt x="286284" y="55049"/>
                    <a:pt x="289459" y="51609"/>
                  </a:cubicBezTo>
                  <a:cubicBezTo>
                    <a:pt x="292634" y="48169"/>
                    <a:pt x="279670" y="28061"/>
                    <a:pt x="275172" y="19859"/>
                  </a:cubicBezTo>
                  <a:cubicBezTo>
                    <a:pt x="270674" y="11657"/>
                    <a:pt x="275172" y="4249"/>
                    <a:pt x="262472" y="2397"/>
                  </a:cubicBezTo>
                  <a:cubicBezTo>
                    <a:pt x="249772" y="545"/>
                    <a:pt x="243158" y="-4218"/>
                    <a:pt x="198972" y="8747"/>
                  </a:cubicBezTo>
                  <a:cubicBezTo>
                    <a:pt x="154786" y="21712"/>
                    <a:pt x="18526" y="83624"/>
                    <a:pt x="2122" y="91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7433BA75-AD4E-4232-9869-B44A449C8CB8}"/>
                </a:ext>
              </a:extLst>
            </p:cNvPr>
            <p:cNvSpPr/>
            <p:nvPr/>
          </p:nvSpPr>
          <p:spPr>
            <a:xfrm>
              <a:off x="4184513" y="2880055"/>
              <a:ext cx="47797" cy="216138"/>
            </a:xfrm>
            <a:custGeom>
              <a:avLst/>
              <a:gdLst>
                <a:gd name="connsiteX0" fmla="*/ 47762 w 47797"/>
                <a:gd name="connsiteY0" fmla="*/ 1258 h 216138"/>
                <a:gd name="connsiteX1" fmla="*/ 9662 w 47797"/>
                <a:gd name="connsiteY1" fmla="*/ 75870 h 216138"/>
                <a:gd name="connsiteX2" fmla="*/ 27125 w 47797"/>
                <a:gd name="connsiteY2" fmla="*/ 210808 h 216138"/>
                <a:gd name="connsiteX3" fmla="*/ 8075 w 47797"/>
                <a:gd name="connsiteY3" fmla="*/ 183820 h 216138"/>
                <a:gd name="connsiteX4" fmla="*/ 1725 w 47797"/>
                <a:gd name="connsiteY4" fmla="*/ 134608 h 216138"/>
                <a:gd name="connsiteX5" fmla="*/ 47762 w 47797"/>
                <a:gd name="connsiteY5" fmla="*/ 1258 h 21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97" h="216138">
                  <a:moveTo>
                    <a:pt x="47762" y="1258"/>
                  </a:moveTo>
                  <a:cubicBezTo>
                    <a:pt x="49085" y="-8532"/>
                    <a:pt x="13101" y="40945"/>
                    <a:pt x="9662" y="75870"/>
                  </a:cubicBezTo>
                  <a:cubicBezTo>
                    <a:pt x="6223" y="110795"/>
                    <a:pt x="27389" y="192816"/>
                    <a:pt x="27125" y="210808"/>
                  </a:cubicBezTo>
                  <a:cubicBezTo>
                    <a:pt x="26861" y="228800"/>
                    <a:pt x="12308" y="196520"/>
                    <a:pt x="8075" y="183820"/>
                  </a:cubicBezTo>
                  <a:cubicBezTo>
                    <a:pt x="3842" y="171120"/>
                    <a:pt x="-3302" y="161595"/>
                    <a:pt x="1725" y="134608"/>
                  </a:cubicBezTo>
                  <a:cubicBezTo>
                    <a:pt x="6752" y="107621"/>
                    <a:pt x="46439" y="11048"/>
                    <a:pt x="47762" y="1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7F5A267F-EB68-42BB-95DE-B5433E3BAD87}"/>
                </a:ext>
              </a:extLst>
            </p:cNvPr>
            <p:cNvSpPr/>
            <p:nvPr/>
          </p:nvSpPr>
          <p:spPr>
            <a:xfrm rot="1315842">
              <a:off x="4173491" y="3168650"/>
              <a:ext cx="29130" cy="68696"/>
            </a:xfrm>
            <a:custGeom>
              <a:avLst/>
              <a:gdLst>
                <a:gd name="connsiteX0" fmla="*/ 20683 w 29130"/>
                <a:gd name="connsiteY0" fmla="*/ 0 h 68696"/>
                <a:gd name="connsiteX1" fmla="*/ 46 w 29130"/>
                <a:gd name="connsiteY1" fmla="*/ 61913 h 68696"/>
                <a:gd name="connsiteX2" fmla="*/ 27033 w 29130"/>
                <a:gd name="connsiteY2" fmla="*/ 61913 h 68696"/>
                <a:gd name="connsiteX3" fmla="*/ 20683 w 29130"/>
                <a:gd name="connsiteY3" fmla="*/ 0 h 6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0" h="68696">
                  <a:moveTo>
                    <a:pt x="20683" y="0"/>
                  </a:moveTo>
                  <a:cubicBezTo>
                    <a:pt x="16185" y="0"/>
                    <a:pt x="-1012" y="51594"/>
                    <a:pt x="46" y="61913"/>
                  </a:cubicBezTo>
                  <a:cubicBezTo>
                    <a:pt x="1104" y="72232"/>
                    <a:pt x="21212" y="69586"/>
                    <a:pt x="27033" y="61913"/>
                  </a:cubicBezTo>
                  <a:cubicBezTo>
                    <a:pt x="32854" y="54240"/>
                    <a:pt x="25181" y="0"/>
                    <a:pt x="20683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C1B55552-A475-4061-B4DF-FE38FE52DFAB}"/>
                </a:ext>
              </a:extLst>
            </p:cNvPr>
            <p:cNvSpPr/>
            <p:nvPr/>
          </p:nvSpPr>
          <p:spPr>
            <a:xfrm>
              <a:off x="4087813" y="3182938"/>
              <a:ext cx="45719" cy="45719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140633B-5A28-4E98-AB78-594E677C3F4E}"/>
                </a:ext>
              </a:extLst>
            </p:cNvPr>
            <p:cNvSpPr/>
            <p:nvPr/>
          </p:nvSpPr>
          <p:spPr>
            <a:xfrm>
              <a:off x="3940138" y="3406389"/>
              <a:ext cx="217128" cy="71967"/>
            </a:xfrm>
            <a:custGeom>
              <a:avLst/>
              <a:gdLst>
                <a:gd name="connsiteX0" fmla="*/ 37 w 217128"/>
                <a:gd name="connsiteY0" fmla="*/ 71824 h 71967"/>
                <a:gd name="connsiteX1" fmla="*/ 71475 w 217128"/>
                <a:gd name="connsiteY1" fmla="*/ 24199 h 71967"/>
                <a:gd name="connsiteX2" fmla="*/ 144500 w 217128"/>
                <a:gd name="connsiteY2" fmla="*/ 21024 h 71967"/>
                <a:gd name="connsiteX3" fmla="*/ 209587 w 217128"/>
                <a:gd name="connsiteY3" fmla="*/ 36899 h 71967"/>
                <a:gd name="connsiteX4" fmla="*/ 214350 w 217128"/>
                <a:gd name="connsiteY4" fmla="*/ 32136 h 71967"/>
                <a:gd name="connsiteX5" fmla="*/ 196887 w 217128"/>
                <a:gd name="connsiteY5" fmla="*/ 11499 h 71967"/>
                <a:gd name="connsiteX6" fmla="*/ 161962 w 217128"/>
                <a:gd name="connsiteY6" fmla="*/ 386 h 71967"/>
                <a:gd name="connsiteX7" fmla="*/ 81000 w 217128"/>
                <a:gd name="connsiteY7" fmla="*/ 6736 h 71967"/>
                <a:gd name="connsiteX8" fmla="*/ 37 w 217128"/>
                <a:gd name="connsiteY8" fmla="*/ 71824 h 7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128" h="71967">
                  <a:moveTo>
                    <a:pt x="37" y="71824"/>
                  </a:moveTo>
                  <a:cubicBezTo>
                    <a:pt x="-1550" y="74734"/>
                    <a:pt x="47398" y="32666"/>
                    <a:pt x="71475" y="24199"/>
                  </a:cubicBezTo>
                  <a:cubicBezTo>
                    <a:pt x="95552" y="15732"/>
                    <a:pt x="121481" y="18907"/>
                    <a:pt x="144500" y="21024"/>
                  </a:cubicBezTo>
                  <a:cubicBezTo>
                    <a:pt x="167519" y="23141"/>
                    <a:pt x="197945" y="35047"/>
                    <a:pt x="209587" y="36899"/>
                  </a:cubicBezTo>
                  <a:cubicBezTo>
                    <a:pt x="221229" y="38751"/>
                    <a:pt x="216467" y="36369"/>
                    <a:pt x="214350" y="32136"/>
                  </a:cubicBezTo>
                  <a:cubicBezTo>
                    <a:pt x="212233" y="27903"/>
                    <a:pt x="205618" y="16791"/>
                    <a:pt x="196887" y="11499"/>
                  </a:cubicBezTo>
                  <a:cubicBezTo>
                    <a:pt x="188156" y="6207"/>
                    <a:pt x="181276" y="1180"/>
                    <a:pt x="161962" y="386"/>
                  </a:cubicBezTo>
                  <a:cubicBezTo>
                    <a:pt x="142648" y="-408"/>
                    <a:pt x="108781" y="-672"/>
                    <a:pt x="81000" y="6736"/>
                  </a:cubicBezTo>
                  <a:cubicBezTo>
                    <a:pt x="53219" y="14144"/>
                    <a:pt x="1624" y="68914"/>
                    <a:pt x="37" y="718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DFD8F840-7FEA-44AB-AD66-EF26C35D1A86}"/>
                </a:ext>
              </a:extLst>
            </p:cNvPr>
            <p:cNvSpPr/>
            <p:nvPr/>
          </p:nvSpPr>
          <p:spPr>
            <a:xfrm>
              <a:off x="4295701" y="2796404"/>
              <a:ext cx="222421" cy="167565"/>
            </a:xfrm>
            <a:custGeom>
              <a:avLst/>
              <a:gdLst>
                <a:gd name="connsiteX0" fmla="*/ 74 w 222421"/>
                <a:gd name="connsiteY0" fmla="*/ 167459 h 167565"/>
                <a:gd name="connsiteX1" fmla="*/ 14362 w 222421"/>
                <a:gd name="connsiteY1" fmla="*/ 83321 h 167565"/>
                <a:gd name="connsiteX2" fmla="*/ 42937 w 222421"/>
                <a:gd name="connsiteY2" fmla="*/ 54746 h 167565"/>
                <a:gd name="connsiteX3" fmla="*/ 95324 w 222421"/>
                <a:gd name="connsiteY3" fmla="*/ 29346 h 167565"/>
                <a:gd name="connsiteX4" fmla="*/ 144537 w 222421"/>
                <a:gd name="connsiteY4" fmla="*/ 18234 h 167565"/>
                <a:gd name="connsiteX5" fmla="*/ 165174 w 222421"/>
                <a:gd name="connsiteY5" fmla="*/ 21409 h 167565"/>
                <a:gd name="connsiteX6" fmla="*/ 196924 w 222421"/>
                <a:gd name="connsiteY6" fmla="*/ 75384 h 167565"/>
                <a:gd name="connsiteX7" fmla="*/ 211212 w 222421"/>
                <a:gd name="connsiteY7" fmla="*/ 84909 h 167565"/>
                <a:gd name="connsiteX8" fmla="*/ 222324 w 222421"/>
                <a:gd name="connsiteY8" fmla="*/ 80146 h 167565"/>
                <a:gd name="connsiteX9" fmla="*/ 215974 w 222421"/>
                <a:gd name="connsiteY9" fmla="*/ 62684 h 167565"/>
                <a:gd name="connsiteX10" fmla="*/ 204862 w 222421"/>
                <a:gd name="connsiteY10" fmla="*/ 35696 h 167565"/>
                <a:gd name="connsiteX11" fmla="*/ 165174 w 222421"/>
                <a:gd name="connsiteY11" fmla="*/ 5534 h 167565"/>
                <a:gd name="connsiteX12" fmla="*/ 150887 w 222421"/>
                <a:gd name="connsiteY12" fmla="*/ 771 h 167565"/>
                <a:gd name="connsiteX13" fmla="*/ 69924 w 222421"/>
                <a:gd name="connsiteY13" fmla="*/ 15059 h 167565"/>
                <a:gd name="connsiteX14" fmla="*/ 12774 w 222421"/>
                <a:gd name="connsiteY14" fmla="*/ 64271 h 167565"/>
                <a:gd name="connsiteX15" fmla="*/ 74 w 222421"/>
                <a:gd name="connsiteY15" fmla="*/ 167459 h 16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421" h="167565">
                  <a:moveTo>
                    <a:pt x="74" y="167459"/>
                  </a:moveTo>
                  <a:cubicBezTo>
                    <a:pt x="339" y="170634"/>
                    <a:pt x="7218" y="102106"/>
                    <a:pt x="14362" y="83321"/>
                  </a:cubicBezTo>
                  <a:cubicBezTo>
                    <a:pt x="21506" y="64536"/>
                    <a:pt x="29443" y="63742"/>
                    <a:pt x="42937" y="54746"/>
                  </a:cubicBezTo>
                  <a:cubicBezTo>
                    <a:pt x="56431" y="45750"/>
                    <a:pt x="78391" y="35431"/>
                    <a:pt x="95324" y="29346"/>
                  </a:cubicBezTo>
                  <a:cubicBezTo>
                    <a:pt x="112257" y="23261"/>
                    <a:pt x="132895" y="19557"/>
                    <a:pt x="144537" y="18234"/>
                  </a:cubicBezTo>
                  <a:cubicBezTo>
                    <a:pt x="156179" y="16911"/>
                    <a:pt x="156443" y="11884"/>
                    <a:pt x="165174" y="21409"/>
                  </a:cubicBezTo>
                  <a:cubicBezTo>
                    <a:pt x="173905" y="30934"/>
                    <a:pt x="189251" y="64801"/>
                    <a:pt x="196924" y="75384"/>
                  </a:cubicBezTo>
                  <a:cubicBezTo>
                    <a:pt x="204597" y="85967"/>
                    <a:pt x="206979" y="84115"/>
                    <a:pt x="211212" y="84909"/>
                  </a:cubicBezTo>
                  <a:cubicBezTo>
                    <a:pt x="215445" y="85703"/>
                    <a:pt x="221530" y="83850"/>
                    <a:pt x="222324" y="80146"/>
                  </a:cubicBezTo>
                  <a:cubicBezTo>
                    <a:pt x="223118" y="76442"/>
                    <a:pt x="218884" y="70092"/>
                    <a:pt x="215974" y="62684"/>
                  </a:cubicBezTo>
                  <a:cubicBezTo>
                    <a:pt x="213064" y="55276"/>
                    <a:pt x="213329" y="45221"/>
                    <a:pt x="204862" y="35696"/>
                  </a:cubicBezTo>
                  <a:cubicBezTo>
                    <a:pt x="196395" y="26171"/>
                    <a:pt x="174170" y="11355"/>
                    <a:pt x="165174" y="5534"/>
                  </a:cubicBezTo>
                  <a:cubicBezTo>
                    <a:pt x="156178" y="-287"/>
                    <a:pt x="166762" y="-817"/>
                    <a:pt x="150887" y="771"/>
                  </a:cubicBezTo>
                  <a:cubicBezTo>
                    <a:pt x="135012" y="2358"/>
                    <a:pt x="92943" y="4476"/>
                    <a:pt x="69924" y="15059"/>
                  </a:cubicBezTo>
                  <a:cubicBezTo>
                    <a:pt x="46905" y="25642"/>
                    <a:pt x="26003" y="42046"/>
                    <a:pt x="12774" y="64271"/>
                  </a:cubicBezTo>
                  <a:cubicBezTo>
                    <a:pt x="-455" y="86496"/>
                    <a:pt x="-191" y="164284"/>
                    <a:pt x="74" y="167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9ADF70B9-6076-469B-B214-F148A429EF9D}"/>
                </a:ext>
              </a:extLst>
            </p:cNvPr>
            <p:cNvSpPr/>
            <p:nvPr/>
          </p:nvSpPr>
          <p:spPr>
            <a:xfrm>
              <a:off x="4331939" y="2808006"/>
              <a:ext cx="126162" cy="216618"/>
            </a:xfrm>
            <a:custGeom>
              <a:avLst/>
              <a:gdLst>
                <a:gd name="connsiteX0" fmla="*/ 113061 w 126162"/>
                <a:gd name="connsiteY0" fmla="*/ 1869 h 216618"/>
                <a:gd name="connsiteX1" fmla="*/ 122586 w 126162"/>
                <a:gd name="connsiteY1" fmla="*/ 86007 h 216618"/>
                <a:gd name="connsiteX2" fmla="*/ 100361 w 126162"/>
                <a:gd name="connsiteY2" fmla="*/ 165382 h 216618"/>
                <a:gd name="connsiteX3" fmla="*/ 79724 w 126162"/>
                <a:gd name="connsiteY3" fmla="*/ 208244 h 216618"/>
                <a:gd name="connsiteX4" fmla="*/ 44799 w 126162"/>
                <a:gd name="connsiteY4" fmla="*/ 213007 h 216618"/>
                <a:gd name="connsiteX5" fmla="*/ 9874 w 126162"/>
                <a:gd name="connsiteY5" fmla="*/ 166969 h 216618"/>
                <a:gd name="connsiteX6" fmla="*/ 6699 w 126162"/>
                <a:gd name="connsiteY6" fmla="*/ 119344 h 216618"/>
                <a:gd name="connsiteX7" fmla="*/ 14636 w 126162"/>
                <a:gd name="connsiteY7" fmla="*/ 66957 h 216618"/>
                <a:gd name="connsiteX8" fmla="*/ 16224 w 126162"/>
                <a:gd name="connsiteY8" fmla="*/ 51082 h 216618"/>
                <a:gd name="connsiteX9" fmla="*/ 1936 w 126162"/>
                <a:gd name="connsiteY9" fmla="*/ 28857 h 216618"/>
                <a:gd name="connsiteX10" fmla="*/ 113061 w 126162"/>
                <a:gd name="connsiteY10" fmla="*/ 1869 h 2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62" h="216618">
                  <a:moveTo>
                    <a:pt x="113061" y="1869"/>
                  </a:moveTo>
                  <a:cubicBezTo>
                    <a:pt x="133169" y="11394"/>
                    <a:pt x="124703" y="58755"/>
                    <a:pt x="122586" y="86007"/>
                  </a:cubicBezTo>
                  <a:cubicBezTo>
                    <a:pt x="120469" y="113259"/>
                    <a:pt x="107505" y="145009"/>
                    <a:pt x="100361" y="165382"/>
                  </a:cubicBezTo>
                  <a:cubicBezTo>
                    <a:pt x="93217" y="185755"/>
                    <a:pt x="88984" y="200307"/>
                    <a:pt x="79724" y="208244"/>
                  </a:cubicBezTo>
                  <a:cubicBezTo>
                    <a:pt x="70464" y="216181"/>
                    <a:pt x="56441" y="219886"/>
                    <a:pt x="44799" y="213007"/>
                  </a:cubicBezTo>
                  <a:cubicBezTo>
                    <a:pt x="33157" y="206128"/>
                    <a:pt x="16224" y="182579"/>
                    <a:pt x="9874" y="166969"/>
                  </a:cubicBezTo>
                  <a:cubicBezTo>
                    <a:pt x="3524" y="151359"/>
                    <a:pt x="5905" y="136013"/>
                    <a:pt x="6699" y="119344"/>
                  </a:cubicBezTo>
                  <a:cubicBezTo>
                    <a:pt x="7493" y="102675"/>
                    <a:pt x="13048" y="78334"/>
                    <a:pt x="14636" y="66957"/>
                  </a:cubicBezTo>
                  <a:cubicBezTo>
                    <a:pt x="16223" y="55580"/>
                    <a:pt x="18341" y="57432"/>
                    <a:pt x="16224" y="51082"/>
                  </a:cubicBezTo>
                  <a:cubicBezTo>
                    <a:pt x="14107" y="44732"/>
                    <a:pt x="-6266" y="35736"/>
                    <a:pt x="1936" y="28857"/>
                  </a:cubicBezTo>
                  <a:cubicBezTo>
                    <a:pt x="10138" y="21978"/>
                    <a:pt x="92953" y="-7656"/>
                    <a:pt x="113061" y="1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47D17FB7-07EB-4154-A8A8-CD86AB775C66}"/>
                </a:ext>
              </a:extLst>
            </p:cNvPr>
            <p:cNvSpPr/>
            <p:nvPr/>
          </p:nvSpPr>
          <p:spPr>
            <a:xfrm>
              <a:off x="4351338" y="2849561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EA75FF6B-8503-47E9-B766-8DA2D4613C8E}"/>
                </a:ext>
              </a:extLst>
            </p:cNvPr>
            <p:cNvSpPr/>
            <p:nvPr/>
          </p:nvSpPr>
          <p:spPr>
            <a:xfrm>
              <a:off x="4303588" y="2883049"/>
              <a:ext cx="203683" cy="166782"/>
            </a:xfrm>
            <a:custGeom>
              <a:avLst/>
              <a:gdLst>
                <a:gd name="connsiteX0" fmla="*/ 200150 w 203683"/>
                <a:gd name="connsiteY0" fmla="*/ 1439 h 166782"/>
                <a:gd name="connsiteX1" fmla="*/ 196975 w 203683"/>
                <a:gd name="connsiteY1" fmla="*/ 58589 h 166782"/>
                <a:gd name="connsiteX2" fmla="*/ 160462 w 203683"/>
                <a:gd name="connsiteY2" fmla="*/ 118914 h 166782"/>
                <a:gd name="connsiteX3" fmla="*/ 122362 w 203683"/>
                <a:gd name="connsiteY3" fmla="*/ 158601 h 166782"/>
                <a:gd name="connsiteX4" fmla="*/ 76325 w 203683"/>
                <a:gd name="connsiteY4" fmla="*/ 164951 h 166782"/>
                <a:gd name="connsiteX5" fmla="*/ 28700 w 203683"/>
                <a:gd name="connsiteY5" fmla="*/ 134789 h 166782"/>
                <a:gd name="connsiteX6" fmla="*/ 9650 w 203683"/>
                <a:gd name="connsiteY6" fmla="*/ 101451 h 166782"/>
                <a:gd name="connsiteX7" fmla="*/ 125 w 203683"/>
                <a:gd name="connsiteY7" fmla="*/ 74464 h 166782"/>
                <a:gd name="connsiteX8" fmla="*/ 16000 w 203683"/>
                <a:gd name="connsiteY8" fmla="*/ 106214 h 166782"/>
                <a:gd name="connsiteX9" fmla="*/ 47750 w 203683"/>
                <a:gd name="connsiteY9" fmla="*/ 145901 h 166782"/>
                <a:gd name="connsiteX10" fmla="*/ 93787 w 203683"/>
                <a:gd name="connsiteY10" fmla="*/ 153839 h 166782"/>
                <a:gd name="connsiteX11" fmla="*/ 127125 w 203683"/>
                <a:gd name="connsiteY11" fmla="*/ 150664 h 166782"/>
                <a:gd name="connsiteX12" fmla="*/ 158875 w 203683"/>
                <a:gd name="connsiteY12" fmla="*/ 120501 h 166782"/>
                <a:gd name="connsiteX13" fmla="*/ 200150 w 203683"/>
                <a:gd name="connsiteY13" fmla="*/ 1439 h 1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83" h="166782">
                  <a:moveTo>
                    <a:pt x="200150" y="1439"/>
                  </a:moveTo>
                  <a:cubicBezTo>
                    <a:pt x="206500" y="-8880"/>
                    <a:pt x="203590" y="39010"/>
                    <a:pt x="196975" y="58589"/>
                  </a:cubicBezTo>
                  <a:cubicBezTo>
                    <a:pt x="190360" y="78168"/>
                    <a:pt x="172897" y="102245"/>
                    <a:pt x="160462" y="118914"/>
                  </a:cubicBezTo>
                  <a:cubicBezTo>
                    <a:pt x="148027" y="135583"/>
                    <a:pt x="136385" y="150928"/>
                    <a:pt x="122362" y="158601"/>
                  </a:cubicBezTo>
                  <a:cubicBezTo>
                    <a:pt x="108339" y="166274"/>
                    <a:pt x="91935" y="168920"/>
                    <a:pt x="76325" y="164951"/>
                  </a:cubicBezTo>
                  <a:cubicBezTo>
                    <a:pt x="60715" y="160982"/>
                    <a:pt x="39812" y="145372"/>
                    <a:pt x="28700" y="134789"/>
                  </a:cubicBezTo>
                  <a:cubicBezTo>
                    <a:pt x="17588" y="124206"/>
                    <a:pt x="14412" y="111505"/>
                    <a:pt x="9650" y="101451"/>
                  </a:cubicBezTo>
                  <a:cubicBezTo>
                    <a:pt x="4887" y="91397"/>
                    <a:pt x="-933" y="73670"/>
                    <a:pt x="125" y="74464"/>
                  </a:cubicBezTo>
                  <a:cubicBezTo>
                    <a:pt x="1183" y="75258"/>
                    <a:pt x="8063" y="94308"/>
                    <a:pt x="16000" y="106214"/>
                  </a:cubicBezTo>
                  <a:cubicBezTo>
                    <a:pt x="23937" y="118120"/>
                    <a:pt x="34786" y="137964"/>
                    <a:pt x="47750" y="145901"/>
                  </a:cubicBezTo>
                  <a:cubicBezTo>
                    <a:pt x="60714" y="153838"/>
                    <a:pt x="80558" y="153045"/>
                    <a:pt x="93787" y="153839"/>
                  </a:cubicBezTo>
                  <a:cubicBezTo>
                    <a:pt x="107016" y="154633"/>
                    <a:pt x="116277" y="156220"/>
                    <a:pt x="127125" y="150664"/>
                  </a:cubicBezTo>
                  <a:cubicBezTo>
                    <a:pt x="137973" y="145108"/>
                    <a:pt x="147763" y="137699"/>
                    <a:pt x="158875" y="120501"/>
                  </a:cubicBezTo>
                  <a:cubicBezTo>
                    <a:pt x="169987" y="103303"/>
                    <a:pt x="193800" y="11758"/>
                    <a:pt x="200150" y="1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D4352342-3776-4654-A64E-CDA1166FA736}"/>
                </a:ext>
              </a:extLst>
            </p:cNvPr>
            <p:cNvSpPr/>
            <p:nvPr/>
          </p:nvSpPr>
          <p:spPr>
            <a:xfrm>
              <a:off x="3800475" y="2244223"/>
              <a:ext cx="523279" cy="447520"/>
            </a:xfrm>
            <a:custGeom>
              <a:avLst/>
              <a:gdLst>
                <a:gd name="connsiteX0" fmla="*/ 398463 w 523279"/>
                <a:gd name="connsiteY0" fmla="*/ 502 h 447520"/>
                <a:gd name="connsiteX1" fmla="*/ 254000 w 523279"/>
                <a:gd name="connsiteY1" fmla="*/ 203702 h 447520"/>
                <a:gd name="connsiteX2" fmla="*/ 107950 w 523279"/>
                <a:gd name="connsiteY2" fmla="*/ 346577 h 447520"/>
                <a:gd name="connsiteX3" fmla="*/ 0 w 523279"/>
                <a:gd name="connsiteY3" fmla="*/ 440240 h 447520"/>
                <a:gd name="connsiteX4" fmla="*/ 107950 w 523279"/>
                <a:gd name="connsiteY4" fmla="*/ 429127 h 447520"/>
                <a:gd name="connsiteX5" fmla="*/ 323850 w 523279"/>
                <a:gd name="connsiteY5" fmla="*/ 332290 h 447520"/>
                <a:gd name="connsiteX6" fmla="*/ 431800 w 523279"/>
                <a:gd name="connsiteY6" fmla="*/ 224340 h 447520"/>
                <a:gd name="connsiteX7" fmla="*/ 522288 w 523279"/>
                <a:gd name="connsiteY7" fmla="*/ 140202 h 447520"/>
                <a:gd name="connsiteX8" fmla="*/ 474663 w 523279"/>
                <a:gd name="connsiteY8" fmla="*/ 187827 h 447520"/>
                <a:gd name="connsiteX9" fmla="*/ 392113 w 523279"/>
                <a:gd name="connsiteY9" fmla="*/ 257677 h 447520"/>
                <a:gd name="connsiteX10" fmla="*/ 315913 w 523279"/>
                <a:gd name="connsiteY10" fmla="*/ 329115 h 447520"/>
                <a:gd name="connsiteX11" fmla="*/ 193675 w 523279"/>
                <a:gd name="connsiteY11" fmla="*/ 373565 h 447520"/>
                <a:gd name="connsiteX12" fmla="*/ 30163 w 523279"/>
                <a:gd name="connsiteY12" fmla="*/ 435477 h 447520"/>
                <a:gd name="connsiteX13" fmla="*/ 109538 w 523279"/>
                <a:gd name="connsiteY13" fmla="*/ 383090 h 447520"/>
                <a:gd name="connsiteX14" fmla="*/ 317500 w 523279"/>
                <a:gd name="connsiteY14" fmla="*/ 152902 h 447520"/>
                <a:gd name="connsiteX15" fmla="*/ 398463 w 523279"/>
                <a:gd name="connsiteY15" fmla="*/ 502 h 44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3279" h="447520">
                  <a:moveTo>
                    <a:pt x="398463" y="502"/>
                  </a:moveTo>
                  <a:cubicBezTo>
                    <a:pt x="387880" y="8969"/>
                    <a:pt x="302419" y="146023"/>
                    <a:pt x="254000" y="203702"/>
                  </a:cubicBezTo>
                  <a:cubicBezTo>
                    <a:pt x="205581" y="261381"/>
                    <a:pt x="150283" y="307154"/>
                    <a:pt x="107950" y="346577"/>
                  </a:cubicBezTo>
                  <a:cubicBezTo>
                    <a:pt x="65617" y="386000"/>
                    <a:pt x="0" y="426482"/>
                    <a:pt x="0" y="440240"/>
                  </a:cubicBezTo>
                  <a:cubicBezTo>
                    <a:pt x="0" y="453998"/>
                    <a:pt x="53975" y="447119"/>
                    <a:pt x="107950" y="429127"/>
                  </a:cubicBezTo>
                  <a:cubicBezTo>
                    <a:pt x="161925" y="411135"/>
                    <a:pt x="269875" y="366421"/>
                    <a:pt x="323850" y="332290"/>
                  </a:cubicBezTo>
                  <a:cubicBezTo>
                    <a:pt x="377825" y="298159"/>
                    <a:pt x="398727" y="256355"/>
                    <a:pt x="431800" y="224340"/>
                  </a:cubicBezTo>
                  <a:cubicBezTo>
                    <a:pt x="464873" y="192325"/>
                    <a:pt x="522288" y="140202"/>
                    <a:pt x="522288" y="140202"/>
                  </a:cubicBezTo>
                  <a:cubicBezTo>
                    <a:pt x="529432" y="134117"/>
                    <a:pt x="496359" y="168248"/>
                    <a:pt x="474663" y="187827"/>
                  </a:cubicBezTo>
                  <a:cubicBezTo>
                    <a:pt x="452967" y="207406"/>
                    <a:pt x="418571" y="234129"/>
                    <a:pt x="392113" y="257677"/>
                  </a:cubicBezTo>
                  <a:cubicBezTo>
                    <a:pt x="365655" y="281225"/>
                    <a:pt x="348986" y="309800"/>
                    <a:pt x="315913" y="329115"/>
                  </a:cubicBezTo>
                  <a:cubicBezTo>
                    <a:pt x="282840" y="348430"/>
                    <a:pt x="193675" y="373565"/>
                    <a:pt x="193675" y="373565"/>
                  </a:cubicBezTo>
                  <a:cubicBezTo>
                    <a:pt x="146050" y="391292"/>
                    <a:pt x="44186" y="433890"/>
                    <a:pt x="30163" y="435477"/>
                  </a:cubicBezTo>
                  <a:cubicBezTo>
                    <a:pt x="16140" y="437064"/>
                    <a:pt x="61648" y="430186"/>
                    <a:pt x="109538" y="383090"/>
                  </a:cubicBezTo>
                  <a:cubicBezTo>
                    <a:pt x="157427" y="335994"/>
                    <a:pt x="269611" y="213227"/>
                    <a:pt x="317500" y="152902"/>
                  </a:cubicBezTo>
                  <a:cubicBezTo>
                    <a:pt x="365389" y="92577"/>
                    <a:pt x="409046" y="-7965"/>
                    <a:pt x="398463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62A83BD9-A6AC-468D-A403-6827FE499972}"/>
                </a:ext>
              </a:extLst>
            </p:cNvPr>
            <p:cNvSpPr/>
            <p:nvPr/>
          </p:nvSpPr>
          <p:spPr>
            <a:xfrm>
              <a:off x="3481972" y="2425765"/>
              <a:ext cx="545749" cy="351149"/>
            </a:xfrm>
            <a:custGeom>
              <a:avLst/>
              <a:gdLst>
                <a:gd name="connsiteX0" fmla="*/ 543928 w 545749"/>
                <a:gd name="connsiteY0" fmla="*/ 1523 h 351149"/>
                <a:gd name="connsiteX1" fmla="*/ 243891 w 545749"/>
                <a:gd name="connsiteY1" fmla="*/ 160273 h 351149"/>
                <a:gd name="connsiteX2" fmla="*/ 108953 w 545749"/>
                <a:gd name="connsiteY2" fmla="*/ 236473 h 351149"/>
                <a:gd name="connsiteX3" fmla="*/ 39103 w 545749"/>
                <a:gd name="connsiteY3" fmla="*/ 288860 h 351149"/>
                <a:gd name="connsiteX4" fmla="*/ 20053 w 545749"/>
                <a:gd name="connsiteY4" fmla="*/ 349185 h 351149"/>
                <a:gd name="connsiteX5" fmla="*/ 5766 w 545749"/>
                <a:gd name="connsiteY5" fmla="*/ 334898 h 351149"/>
                <a:gd name="connsiteX6" fmla="*/ 2591 w 545749"/>
                <a:gd name="connsiteY6" fmla="*/ 319023 h 351149"/>
                <a:gd name="connsiteX7" fmla="*/ 2591 w 545749"/>
                <a:gd name="connsiteY7" fmla="*/ 298385 h 351149"/>
                <a:gd name="connsiteX8" fmla="*/ 35928 w 545749"/>
                <a:gd name="connsiteY8" fmla="*/ 180910 h 351149"/>
                <a:gd name="connsiteX9" fmla="*/ 12116 w 545749"/>
                <a:gd name="connsiteY9" fmla="*/ 233298 h 351149"/>
                <a:gd name="connsiteX10" fmla="*/ 10528 w 545749"/>
                <a:gd name="connsiteY10" fmla="*/ 287273 h 351149"/>
                <a:gd name="connsiteX11" fmla="*/ 13703 w 545749"/>
                <a:gd name="connsiteY11" fmla="*/ 323785 h 351149"/>
                <a:gd name="connsiteX12" fmla="*/ 31166 w 545749"/>
                <a:gd name="connsiteY12" fmla="*/ 299973 h 351149"/>
                <a:gd name="connsiteX13" fmla="*/ 80378 w 545749"/>
                <a:gd name="connsiteY13" fmla="*/ 238060 h 351149"/>
                <a:gd name="connsiteX14" fmla="*/ 356603 w 545749"/>
                <a:gd name="connsiteY14" fmla="*/ 88835 h 351149"/>
                <a:gd name="connsiteX15" fmla="*/ 543928 w 545749"/>
                <a:gd name="connsiteY15" fmla="*/ 1523 h 3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749" h="351149">
                  <a:moveTo>
                    <a:pt x="543928" y="1523"/>
                  </a:moveTo>
                  <a:cubicBezTo>
                    <a:pt x="525143" y="13429"/>
                    <a:pt x="316387" y="121115"/>
                    <a:pt x="243891" y="160273"/>
                  </a:cubicBezTo>
                  <a:cubicBezTo>
                    <a:pt x="171395" y="199431"/>
                    <a:pt x="143084" y="215042"/>
                    <a:pt x="108953" y="236473"/>
                  </a:cubicBezTo>
                  <a:cubicBezTo>
                    <a:pt x="74822" y="257904"/>
                    <a:pt x="53920" y="270075"/>
                    <a:pt x="39103" y="288860"/>
                  </a:cubicBezTo>
                  <a:cubicBezTo>
                    <a:pt x="24286" y="307645"/>
                    <a:pt x="25609" y="341512"/>
                    <a:pt x="20053" y="349185"/>
                  </a:cubicBezTo>
                  <a:cubicBezTo>
                    <a:pt x="14497" y="356858"/>
                    <a:pt x="8676" y="339925"/>
                    <a:pt x="5766" y="334898"/>
                  </a:cubicBezTo>
                  <a:cubicBezTo>
                    <a:pt x="2856" y="329871"/>
                    <a:pt x="3120" y="325108"/>
                    <a:pt x="2591" y="319023"/>
                  </a:cubicBezTo>
                  <a:cubicBezTo>
                    <a:pt x="2062" y="312938"/>
                    <a:pt x="-2965" y="321404"/>
                    <a:pt x="2591" y="298385"/>
                  </a:cubicBezTo>
                  <a:cubicBezTo>
                    <a:pt x="8147" y="275366"/>
                    <a:pt x="34341" y="191758"/>
                    <a:pt x="35928" y="180910"/>
                  </a:cubicBezTo>
                  <a:cubicBezTo>
                    <a:pt x="37515" y="170062"/>
                    <a:pt x="16349" y="215571"/>
                    <a:pt x="12116" y="233298"/>
                  </a:cubicBezTo>
                  <a:cubicBezTo>
                    <a:pt x="7883" y="251025"/>
                    <a:pt x="10264" y="272192"/>
                    <a:pt x="10528" y="287273"/>
                  </a:cubicBezTo>
                  <a:cubicBezTo>
                    <a:pt x="10792" y="302354"/>
                    <a:pt x="10263" y="321668"/>
                    <a:pt x="13703" y="323785"/>
                  </a:cubicBezTo>
                  <a:cubicBezTo>
                    <a:pt x="17143" y="325902"/>
                    <a:pt x="20053" y="314261"/>
                    <a:pt x="31166" y="299973"/>
                  </a:cubicBezTo>
                  <a:cubicBezTo>
                    <a:pt x="42278" y="285686"/>
                    <a:pt x="26139" y="273250"/>
                    <a:pt x="80378" y="238060"/>
                  </a:cubicBezTo>
                  <a:cubicBezTo>
                    <a:pt x="134617" y="202870"/>
                    <a:pt x="281461" y="127464"/>
                    <a:pt x="356603" y="88835"/>
                  </a:cubicBezTo>
                  <a:cubicBezTo>
                    <a:pt x="431745" y="50206"/>
                    <a:pt x="562713" y="-10383"/>
                    <a:pt x="543928" y="15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6D55C0F4-903D-4D86-B008-9BA7D90AA3FC}"/>
                </a:ext>
              </a:extLst>
            </p:cNvPr>
            <p:cNvSpPr/>
            <p:nvPr/>
          </p:nvSpPr>
          <p:spPr>
            <a:xfrm>
              <a:off x="3323165" y="2377734"/>
              <a:ext cx="381333" cy="351678"/>
            </a:xfrm>
            <a:custGeom>
              <a:avLst/>
              <a:gdLst>
                <a:gd name="connsiteX0" fmla="*/ 380473 w 381333"/>
                <a:gd name="connsiteY0" fmla="*/ 1929 h 351678"/>
                <a:gd name="connsiteX1" fmla="*/ 201085 w 381333"/>
                <a:gd name="connsiteY1" fmla="*/ 203541 h 351678"/>
                <a:gd name="connsiteX2" fmla="*/ 131235 w 381333"/>
                <a:gd name="connsiteY2" fmla="*/ 252754 h 351678"/>
                <a:gd name="connsiteX3" fmla="*/ 2648 w 381333"/>
                <a:gd name="connsiteY3" fmla="*/ 346416 h 351678"/>
                <a:gd name="connsiteX4" fmla="*/ 56623 w 381333"/>
                <a:gd name="connsiteY4" fmla="*/ 325779 h 351678"/>
                <a:gd name="connsiteX5" fmla="*/ 199498 w 381333"/>
                <a:gd name="connsiteY5" fmla="*/ 208304 h 351678"/>
                <a:gd name="connsiteX6" fmla="*/ 266173 w 381333"/>
                <a:gd name="connsiteY6" fmla="*/ 108291 h 351678"/>
                <a:gd name="connsiteX7" fmla="*/ 380473 w 381333"/>
                <a:gd name="connsiteY7" fmla="*/ 1929 h 35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333" h="351678">
                  <a:moveTo>
                    <a:pt x="380473" y="1929"/>
                  </a:moveTo>
                  <a:cubicBezTo>
                    <a:pt x="369625" y="17804"/>
                    <a:pt x="242625" y="161737"/>
                    <a:pt x="201085" y="203541"/>
                  </a:cubicBezTo>
                  <a:cubicBezTo>
                    <a:pt x="159545" y="245345"/>
                    <a:pt x="164308" y="228942"/>
                    <a:pt x="131235" y="252754"/>
                  </a:cubicBezTo>
                  <a:cubicBezTo>
                    <a:pt x="98162" y="276566"/>
                    <a:pt x="15083" y="334245"/>
                    <a:pt x="2648" y="346416"/>
                  </a:cubicBezTo>
                  <a:cubicBezTo>
                    <a:pt x="-9787" y="358587"/>
                    <a:pt x="23815" y="348798"/>
                    <a:pt x="56623" y="325779"/>
                  </a:cubicBezTo>
                  <a:cubicBezTo>
                    <a:pt x="89431" y="302760"/>
                    <a:pt x="164573" y="244552"/>
                    <a:pt x="199498" y="208304"/>
                  </a:cubicBezTo>
                  <a:cubicBezTo>
                    <a:pt x="234423" y="172056"/>
                    <a:pt x="235746" y="144274"/>
                    <a:pt x="266173" y="108291"/>
                  </a:cubicBezTo>
                  <a:cubicBezTo>
                    <a:pt x="296600" y="72308"/>
                    <a:pt x="391321" y="-13946"/>
                    <a:pt x="380473" y="19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8CD5964-EF2A-4811-B9C5-43B6FAAB32F0}"/>
                </a:ext>
              </a:extLst>
            </p:cNvPr>
            <p:cNvSpPr/>
            <p:nvPr/>
          </p:nvSpPr>
          <p:spPr>
            <a:xfrm>
              <a:off x="3316479" y="2365851"/>
              <a:ext cx="230046" cy="363404"/>
            </a:xfrm>
            <a:custGeom>
              <a:avLst/>
              <a:gdLst>
                <a:gd name="connsiteX0" fmla="*/ 225234 w 230046"/>
                <a:gd name="connsiteY0" fmla="*/ 4287 h 363404"/>
                <a:gd name="connsiteX1" fmla="*/ 71246 w 230046"/>
                <a:gd name="connsiteY1" fmla="*/ 221774 h 363404"/>
                <a:gd name="connsiteX2" fmla="*/ 28384 w 230046"/>
                <a:gd name="connsiteY2" fmla="*/ 345599 h 363404"/>
                <a:gd name="connsiteX3" fmla="*/ 9334 w 230046"/>
                <a:gd name="connsiteY3" fmla="*/ 361474 h 363404"/>
                <a:gd name="connsiteX4" fmla="*/ 9334 w 230046"/>
                <a:gd name="connsiteY4" fmla="*/ 334487 h 363404"/>
                <a:gd name="connsiteX5" fmla="*/ 125221 w 230046"/>
                <a:gd name="connsiteY5" fmla="*/ 169387 h 363404"/>
                <a:gd name="connsiteX6" fmla="*/ 187134 w 230046"/>
                <a:gd name="connsiteY6" fmla="*/ 82074 h 363404"/>
                <a:gd name="connsiteX7" fmla="*/ 225234 w 230046"/>
                <a:gd name="connsiteY7" fmla="*/ 4287 h 363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46" h="363404">
                  <a:moveTo>
                    <a:pt x="225234" y="4287"/>
                  </a:moveTo>
                  <a:cubicBezTo>
                    <a:pt x="205919" y="27570"/>
                    <a:pt x="104054" y="164889"/>
                    <a:pt x="71246" y="221774"/>
                  </a:cubicBezTo>
                  <a:cubicBezTo>
                    <a:pt x="38438" y="278659"/>
                    <a:pt x="38703" y="322316"/>
                    <a:pt x="28384" y="345599"/>
                  </a:cubicBezTo>
                  <a:cubicBezTo>
                    <a:pt x="18065" y="368882"/>
                    <a:pt x="12509" y="363326"/>
                    <a:pt x="9334" y="361474"/>
                  </a:cubicBezTo>
                  <a:cubicBezTo>
                    <a:pt x="6159" y="359622"/>
                    <a:pt x="-9980" y="366501"/>
                    <a:pt x="9334" y="334487"/>
                  </a:cubicBezTo>
                  <a:cubicBezTo>
                    <a:pt x="28648" y="302473"/>
                    <a:pt x="95588" y="211456"/>
                    <a:pt x="125221" y="169387"/>
                  </a:cubicBezTo>
                  <a:cubicBezTo>
                    <a:pt x="154854" y="127318"/>
                    <a:pt x="173905" y="105093"/>
                    <a:pt x="187134" y="82074"/>
                  </a:cubicBezTo>
                  <a:cubicBezTo>
                    <a:pt x="200363" y="59055"/>
                    <a:pt x="244549" y="-18996"/>
                    <a:pt x="225234" y="4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4BD0A0B6-08D1-4767-ACB9-C4897F6D9372}"/>
                </a:ext>
              </a:extLst>
            </p:cNvPr>
            <p:cNvSpPr/>
            <p:nvPr/>
          </p:nvSpPr>
          <p:spPr>
            <a:xfrm>
              <a:off x="3262705" y="2336064"/>
              <a:ext cx="204420" cy="292952"/>
            </a:xfrm>
            <a:custGeom>
              <a:avLst/>
              <a:gdLst>
                <a:gd name="connsiteX0" fmla="*/ 204395 w 204420"/>
                <a:gd name="connsiteY0" fmla="*/ 736 h 292952"/>
                <a:gd name="connsiteX1" fmla="*/ 67870 w 204420"/>
                <a:gd name="connsiteY1" fmla="*/ 183299 h 292952"/>
                <a:gd name="connsiteX2" fmla="*/ 5958 w 204420"/>
                <a:gd name="connsiteY2" fmla="*/ 291249 h 292952"/>
                <a:gd name="connsiteX3" fmla="*/ 10720 w 204420"/>
                <a:gd name="connsiteY3" fmla="*/ 240449 h 292952"/>
                <a:gd name="connsiteX4" fmla="*/ 78983 w 204420"/>
                <a:gd name="connsiteY4" fmla="*/ 122974 h 292952"/>
                <a:gd name="connsiteX5" fmla="*/ 204395 w 204420"/>
                <a:gd name="connsiteY5" fmla="*/ 736 h 29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420" h="292952">
                  <a:moveTo>
                    <a:pt x="204395" y="736"/>
                  </a:moveTo>
                  <a:cubicBezTo>
                    <a:pt x="202543" y="10790"/>
                    <a:pt x="100943" y="134880"/>
                    <a:pt x="67870" y="183299"/>
                  </a:cubicBezTo>
                  <a:cubicBezTo>
                    <a:pt x="34797" y="231718"/>
                    <a:pt x="15483" y="281724"/>
                    <a:pt x="5958" y="291249"/>
                  </a:cubicBezTo>
                  <a:cubicBezTo>
                    <a:pt x="-3567" y="300774"/>
                    <a:pt x="-1451" y="268495"/>
                    <a:pt x="10720" y="240449"/>
                  </a:cubicBezTo>
                  <a:cubicBezTo>
                    <a:pt x="22891" y="212403"/>
                    <a:pt x="49350" y="159751"/>
                    <a:pt x="78983" y="122974"/>
                  </a:cubicBezTo>
                  <a:cubicBezTo>
                    <a:pt x="108616" y="86197"/>
                    <a:pt x="206247" y="-9318"/>
                    <a:pt x="204395" y="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9C8F6893-D9BF-46F7-B841-D5627B31185A}"/>
                </a:ext>
              </a:extLst>
            </p:cNvPr>
            <p:cNvSpPr/>
            <p:nvPr/>
          </p:nvSpPr>
          <p:spPr>
            <a:xfrm>
              <a:off x="3431317" y="2614520"/>
              <a:ext cx="35993" cy="340002"/>
            </a:xfrm>
            <a:custGeom>
              <a:avLst/>
              <a:gdLst>
                <a:gd name="connsiteX0" fmla="*/ 35783 w 35993"/>
                <a:gd name="connsiteY0" fmla="*/ 93 h 340002"/>
                <a:gd name="connsiteX1" fmla="*/ 858 w 35993"/>
                <a:gd name="connsiteY1" fmla="*/ 136618 h 340002"/>
                <a:gd name="connsiteX2" fmla="*/ 11971 w 35993"/>
                <a:gd name="connsiteY2" fmla="*/ 287430 h 340002"/>
                <a:gd name="connsiteX3" fmla="*/ 26258 w 35993"/>
                <a:gd name="connsiteY3" fmla="*/ 339818 h 340002"/>
                <a:gd name="connsiteX4" fmla="*/ 13558 w 35993"/>
                <a:gd name="connsiteY4" fmla="*/ 273143 h 340002"/>
                <a:gd name="connsiteX5" fmla="*/ 15146 w 35993"/>
                <a:gd name="connsiteY5" fmla="*/ 157255 h 340002"/>
                <a:gd name="connsiteX6" fmla="*/ 35783 w 35993"/>
                <a:gd name="connsiteY6" fmla="*/ 93 h 34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93" h="340002">
                  <a:moveTo>
                    <a:pt x="35783" y="93"/>
                  </a:moveTo>
                  <a:cubicBezTo>
                    <a:pt x="33402" y="-3347"/>
                    <a:pt x="4827" y="88729"/>
                    <a:pt x="858" y="136618"/>
                  </a:cubicBezTo>
                  <a:cubicBezTo>
                    <a:pt x="-3111" y="184507"/>
                    <a:pt x="7738" y="253563"/>
                    <a:pt x="11971" y="287430"/>
                  </a:cubicBezTo>
                  <a:cubicBezTo>
                    <a:pt x="16204" y="321297"/>
                    <a:pt x="25994" y="342199"/>
                    <a:pt x="26258" y="339818"/>
                  </a:cubicBezTo>
                  <a:cubicBezTo>
                    <a:pt x="26522" y="337437"/>
                    <a:pt x="15410" y="303570"/>
                    <a:pt x="13558" y="273143"/>
                  </a:cubicBezTo>
                  <a:cubicBezTo>
                    <a:pt x="11706" y="242716"/>
                    <a:pt x="10648" y="199588"/>
                    <a:pt x="15146" y="157255"/>
                  </a:cubicBezTo>
                  <a:cubicBezTo>
                    <a:pt x="19644" y="114922"/>
                    <a:pt x="38164" y="3533"/>
                    <a:pt x="3578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CD35E3D6-E2E9-40BF-A706-CF8A5D1F27CE}"/>
                </a:ext>
              </a:extLst>
            </p:cNvPr>
            <p:cNvSpPr/>
            <p:nvPr/>
          </p:nvSpPr>
          <p:spPr>
            <a:xfrm>
              <a:off x="3297605" y="2722461"/>
              <a:ext cx="146798" cy="252794"/>
            </a:xfrm>
            <a:custGeom>
              <a:avLst/>
              <a:gdLst>
                <a:gd name="connsiteX0" fmla="*/ 145683 w 146798"/>
                <a:gd name="connsiteY0" fmla="*/ 252514 h 252794"/>
                <a:gd name="connsiteX1" fmla="*/ 128220 w 146798"/>
                <a:gd name="connsiteY1" fmla="*/ 133452 h 252794"/>
                <a:gd name="connsiteX2" fmla="*/ 98058 w 146798"/>
                <a:gd name="connsiteY2" fmla="*/ 69952 h 252794"/>
                <a:gd name="connsiteX3" fmla="*/ 55195 w 146798"/>
                <a:gd name="connsiteY3" fmla="*/ 27089 h 252794"/>
                <a:gd name="connsiteX4" fmla="*/ 2808 w 146798"/>
                <a:gd name="connsiteY4" fmla="*/ 47727 h 252794"/>
                <a:gd name="connsiteX5" fmla="*/ 9158 w 146798"/>
                <a:gd name="connsiteY5" fmla="*/ 28677 h 252794"/>
                <a:gd name="connsiteX6" fmla="*/ 26620 w 146798"/>
                <a:gd name="connsiteY6" fmla="*/ 102 h 252794"/>
                <a:gd name="connsiteX7" fmla="*/ 53608 w 146798"/>
                <a:gd name="connsiteY7" fmla="*/ 22327 h 252794"/>
                <a:gd name="connsiteX8" fmla="*/ 96470 w 146798"/>
                <a:gd name="connsiteY8" fmla="*/ 96939 h 252794"/>
                <a:gd name="connsiteX9" fmla="*/ 145683 w 146798"/>
                <a:gd name="connsiteY9" fmla="*/ 252514 h 2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98" h="252794">
                  <a:moveTo>
                    <a:pt x="145683" y="252514"/>
                  </a:moveTo>
                  <a:cubicBezTo>
                    <a:pt x="150975" y="258599"/>
                    <a:pt x="136157" y="163879"/>
                    <a:pt x="128220" y="133452"/>
                  </a:cubicBezTo>
                  <a:cubicBezTo>
                    <a:pt x="120283" y="103025"/>
                    <a:pt x="110229" y="87679"/>
                    <a:pt x="98058" y="69952"/>
                  </a:cubicBezTo>
                  <a:cubicBezTo>
                    <a:pt x="85887" y="52225"/>
                    <a:pt x="71070" y="30793"/>
                    <a:pt x="55195" y="27089"/>
                  </a:cubicBezTo>
                  <a:cubicBezTo>
                    <a:pt x="39320" y="23385"/>
                    <a:pt x="10481" y="47462"/>
                    <a:pt x="2808" y="47727"/>
                  </a:cubicBezTo>
                  <a:cubicBezTo>
                    <a:pt x="-4865" y="47992"/>
                    <a:pt x="5189" y="36614"/>
                    <a:pt x="9158" y="28677"/>
                  </a:cubicBezTo>
                  <a:cubicBezTo>
                    <a:pt x="13127" y="20740"/>
                    <a:pt x="19212" y="1160"/>
                    <a:pt x="26620" y="102"/>
                  </a:cubicBezTo>
                  <a:cubicBezTo>
                    <a:pt x="34028" y="-956"/>
                    <a:pt x="41966" y="6187"/>
                    <a:pt x="53608" y="22327"/>
                  </a:cubicBezTo>
                  <a:cubicBezTo>
                    <a:pt x="65250" y="38466"/>
                    <a:pt x="81124" y="63601"/>
                    <a:pt x="96470" y="96939"/>
                  </a:cubicBezTo>
                  <a:cubicBezTo>
                    <a:pt x="111816" y="130277"/>
                    <a:pt x="140391" y="246429"/>
                    <a:pt x="145683" y="252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35858CB2-ADEA-4620-AB69-ADB410D516D1}"/>
                </a:ext>
              </a:extLst>
            </p:cNvPr>
            <p:cNvSpPr/>
            <p:nvPr/>
          </p:nvSpPr>
          <p:spPr>
            <a:xfrm>
              <a:off x="3128956" y="2291169"/>
              <a:ext cx="148881" cy="428692"/>
            </a:xfrm>
            <a:custGeom>
              <a:avLst/>
              <a:gdLst>
                <a:gd name="connsiteX0" fmla="*/ 7 w 148881"/>
                <a:gd name="connsiteY0" fmla="*/ 1181 h 428692"/>
                <a:gd name="connsiteX1" fmla="*/ 30169 w 148881"/>
                <a:gd name="connsiteY1" fmla="*/ 164694 h 428692"/>
                <a:gd name="connsiteX2" fmla="*/ 17469 w 148881"/>
                <a:gd name="connsiteY2" fmla="*/ 218669 h 428692"/>
                <a:gd name="connsiteX3" fmla="*/ 52394 w 148881"/>
                <a:gd name="connsiteY3" fmla="*/ 155169 h 428692"/>
                <a:gd name="connsiteX4" fmla="*/ 80969 w 148881"/>
                <a:gd name="connsiteY4" fmla="*/ 198031 h 428692"/>
                <a:gd name="connsiteX5" fmla="*/ 144469 w 148881"/>
                <a:gd name="connsiteY5" fmla="*/ 421869 h 428692"/>
                <a:gd name="connsiteX6" fmla="*/ 139707 w 148881"/>
                <a:gd name="connsiteY6" fmla="*/ 355194 h 428692"/>
                <a:gd name="connsiteX7" fmla="*/ 109544 w 148881"/>
                <a:gd name="connsiteY7" fmla="*/ 194856 h 428692"/>
                <a:gd name="connsiteX8" fmla="*/ 61919 w 148881"/>
                <a:gd name="connsiteY8" fmla="*/ 129769 h 428692"/>
                <a:gd name="connsiteX9" fmla="*/ 50807 w 148881"/>
                <a:gd name="connsiteY9" fmla="*/ 121831 h 428692"/>
                <a:gd name="connsiteX10" fmla="*/ 33344 w 148881"/>
                <a:gd name="connsiteY10" fmla="*/ 91669 h 428692"/>
                <a:gd name="connsiteX11" fmla="*/ 7 w 148881"/>
                <a:gd name="connsiteY11" fmla="*/ 1181 h 42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881" h="428692">
                  <a:moveTo>
                    <a:pt x="7" y="1181"/>
                  </a:moveTo>
                  <a:cubicBezTo>
                    <a:pt x="-522" y="13352"/>
                    <a:pt x="27259" y="128446"/>
                    <a:pt x="30169" y="164694"/>
                  </a:cubicBezTo>
                  <a:cubicBezTo>
                    <a:pt x="33079" y="200942"/>
                    <a:pt x="13765" y="220256"/>
                    <a:pt x="17469" y="218669"/>
                  </a:cubicBezTo>
                  <a:cubicBezTo>
                    <a:pt x="21173" y="217082"/>
                    <a:pt x="41811" y="158609"/>
                    <a:pt x="52394" y="155169"/>
                  </a:cubicBezTo>
                  <a:cubicBezTo>
                    <a:pt x="62977" y="151729"/>
                    <a:pt x="65623" y="153581"/>
                    <a:pt x="80969" y="198031"/>
                  </a:cubicBezTo>
                  <a:cubicBezTo>
                    <a:pt x="96315" y="242481"/>
                    <a:pt x="134679" y="395675"/>
                    <a:pt x="144469" y="421869"/>
                  </a:cubicBezTo>
                  <a:cubicBezTo>
                    <a:pt x="154259" y="448063"/>
                    <a:pt x="145528" y="393029"/>
                    <a:pt x="139707" y="355194"/>
                  </a:cubicBezTo>
                  <a:cubicBezTo>
                    <a:pt x="133886" y="317359"/>
                    <a:pt x="122509" y="232427"/>
                    <a:pt x="109544" y="194856"/>
                  </a:cubicBezTo>
                  <a:cubicBezTo>
                    <a:pt x="96579" y="157285"/>
                    <a:pt x="71709" y="141940"/>
                    <a:pt x="61919" y="129769"/>
                  </a:cubicBezTo>
                  <a:cubicBezTo>
                    <a:pt x="52130" y="117598"/>
                    <a:pt x="55569" y="128181"/>
                    <a:pt x="50807" y="121831"/>
                  </a:cubicBezTo>
                  <a:cubicBezTo>
                    <a:pt x="46045" y="115481"/>
                    <a:pt x="39959" y="108867"/>
                    <a:pt x="33344" y="91669"/>
                  </a:cubicBezTo>
                  <a:cubicBezTo>
                    <a:pt x="26729" y="74471"/>
                    <a:pt x="536" y="-10990"/>
                    <a:pt x="7" y="1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19C42D36-EF2D-4EEF-B783-1F656BAB8591}"/>
                </a:ext>
              </a:extLst>
            </p:cNvPr>
            <p:cNvSpPr/>
            <p:nvPr/>
          </p:nvSpPr>
          <p:spPr>
            <a:xfrm>
              <a:off x="3063875" y="2173249"/>
              <a:ext cx="130362" cy="126862"/>
            </a:xfrm>
            <a:custGeom>
              <a:avLst/>
              <a:gdLst>
                <a:gd name="connsiteX0" fmla="*/ 130175 w 130362"/>
                <a:gd name="connsiteY0" fmla="*/ 39 h 126862"/>
                <a:gd name="connsiteX1" fmla="*/ 26988 w 130362"/>
                <a:gd name="connsiteY1" fmla="*/ 50839 h 126862"/>
                <a:gd name="connsiteX2" fmla="*/ 0 w 130362"/>
                <a:gd name="connsiteY2" fmla="*/ 120689 h 126862"/>
                <a:gd name="connsiteX3" fmla="*/ 26988 w 130362"/>
                <a:gd name="connsiteY3" fmla="*/ 120689 h 126862"/>
                <a:gd name="connsiteX4" fmla="*/ 111125 w 130362"/>
                <a:gd name="connsiteY4" fmla="*/ 96876 h 126862"/>
                <a:gd name="connsiteX5" fmla="*/ 31750 w 130362"/>
                <a:gd name="connsiteY5" fmla="*/ 104814 h 126862"/>
                <a:gd name="connsiteX6" fmla="*/ 31750 w 130362"/>
                <a:gd name="connsiteY6" fmla="*/ 84176 h 126862"/>
                <a:gd name="connsiteX7" fmla="*/ 52388 w 130362"/>
                <a:gd name="connsiteY7" fmla="*/ 58776 h 126862"/>
                <a:gd name="connsiteX8" fmla="*/ 130175 w 130362"/>
                <a:gd name="connsiteY8" fmla="*/ 39 h 12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62" h="126862">
                  <a:moveTo>
                    <a:pt x="130175" y="39"/>
                  </a:moveTo>
                  <a:cubicBezTo>
                    <a:pt x="125942" y="-1284"/>
                    <a:pt x="48684" y="30731"/>
                    <a:pt x="26988" y="50839"/>
                  </a:cubicBezTo>
                  <a:cubicBezTo>
                    <a:pt x="5292" y="70947"/>
                    <a:pt x="0" y="109047"/>
                    <a:pt x="0" y="120689"/>
                  </a:cubicBezTo>
                  <a:cubicBezTo>
                    <a:pt x="0" y="132331"/>
                    <a:pt x="8467" y="124658"/>
                    <a:pt x="26988" y="120689"/>
                  </a:cubicBezTo>
                  <a:cubicBezTo>
                    <a:pt x="45509" y="116720"/>
                    <a:pt x="110331" y="99522"/>
                    <a:pt x="111125" y="96876"/>
                  </a:cubicBezTo>
                  <a:cubicBezTo>
                    <a:pt x="111919" y="94230"/>
                    <a:pt x="44979" y="106931"/>
                    <a:pt x="31750" y="104814"/>
                  </a:cubicBezTo>
                  <a:cubicBezTo>
                    <a:pt x="18521" y="102697"/>
                    <a:pt x="28310" y="91849"/>
                    <a:pt x="31750" y="84176"/>
                  </a:cubicBezTo>
                  <a:cubicBezTo>
                    <a:pt x="35190" y="76503"/>
                    <a:pt x="38894" y="71211"/>
                    <a:pt x="52388" y="58776"/>
                  </a:cubicBezTo>
                  <a:cubicBezTo>
                    <a:pt x="65882" y="46341"/>
                    <a:pt x="134408" y="1362"/>
                    <a:pt x="130175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E2C6157-E386-4B44-8BAA-8446A43DA92D}"/>
                </a:ext>
              </a:extLst>
            </p:cNvPr>
            <p:cNvSpPr/>
            <p:nvPr/>
          </p:nvSpPr>
          <p:spPr>
            <a:xfrm>
              <a:off x="3022590" y="1998378"/>
              <a:ext cx="341686" cy="259068"/>
            </a:xfrm>
            <a:custGeom>
              <a:avLst/>
              <a:gdLst>
                <a:gd name="connsiteX0" fmla="*/ 341323 w 341686"/>
                <a:gd name="connsiteY0" fmla="*/ 9810 h 259068"/>
                <a:gd name="connsiteX1" fmla="*/ 187335 w 341686"/>
                <a:gd name="connsiteY1" fmla="*/ 8222 h 259068"/>
                <a:gd name="connsiteX2" fmla="*/ 50810 w 341686"/>
                <a:gd name="connsiteY2" fmla="*/ 109822 h 259068"/>
                <a:gd name="connsiteX3" fmla="*/ 10 w 341686"/>
                <a:gd name="connsiteY3" fmla="*/ 224122 h 259068"/>
                <a:gd name="connsiteX4" fmla="*/ 53985 w 341686"/>
                <a:gd name="connsiteY4" fmla="*/ 259047 h 259068"/>
                <a:gd name="connsiteX5" fmla="*/ 25410 w 341686"/>
                <a:gd name="connsiteY5" fmla="*/ 228885 h 259068"/>
                <a:gd name="connsiteX6" fmla="*/ 20648 w 341686"/>
                <a:gd name="connsiteY6" fmla="*/ 203485 h 259068"/>
                <a:gd name="connsiteX7" fmla="*/ 28585 w 341686"/>
                <a:gd name="connsiteY7" fmla="*/ 100297 h 259068"/>
                <a:gd name="connsiteX8" fmla="*/ 223848 w 341686"/>
                <a:gd name="connsiteY8" fmla="*/ 39972 h 259068"/>
                <a:gd name="connsiteX9" fmla="*/ 341323 w 341686"/>
                <a:gd name="connsiteY9" fmla="*/ 9810 h 25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686" h="259068">
                  <a:moveTo>
                    <a:pt x="341323" y="9810"/>
                  </a:moveTo>
                  <a:cubicBezTo>
                    <a:pt x="335238" y="4518"/>
                    <a:pt x="235754" y="-8447"/>
                    <a:pt x="187335" y="8222"/>
                  </a:cubicBezTo>
                  <a:cubicBezTo>
                    <a:pt x="138916" y="24891"/>
                    <a:pt x="82031" y="73839"/>
                    <a:pt x="50810" y="109822"/>
                  </a:cubicBezTo>
                  <a:cubicBezTo>
                    <a:pt x="19589" y="145805"/>
                    <a:pt x="-519" y="199251"/>
                    <a:pt x="10" y="224122"/>
                  </a:cubicBezTo>
                  <a:cubicBezTo>
                    <a:pt x="539" y="248993"/>
                    <a:pt x="49752" y="258253"/>
                    <a:pt x="53985" y="259047"/>
                  </a:cubicBezTo>
                  <a:cubicBezTo>
                    <a:pt x="58218" y="259841"/>
                    <a:pt x="30966" y="238145"/>
                    <a:pt x="25410" y="228885"/>
                  </a:cubicBezTo>
                  <a:cubicBezTo>
                    <a:pt x="19854" y="219625"/>
                    <a:pt x="20119" y="224916"/>
                    <a:pt x="20648" y="203485"/>
                  </a:cubicBezTo>
                  <a:cubicBezTo>
                    <a:pt x="21177" y="182054"/>
                    <a:pt x="-5282" y="127549"/>
                    <a:pt x="28585" y="100297"/>
                  </a:cubicBezTo>
                  <a:cubicBezTo>
                    <a:pt x="62452" y="73045"/>
                    <a:pt x="223848" y="39972"/>
                    <a:pt x="223848" y="39972"/>
                  </a:cubicBezTo>
                  <a:cubicBezTo>
                    <a:pt x="275706" y="24891"/>
                    <a:pt x="347408" y="15102"/>
                    <a:pt x="341323" y="9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C076715C-A4DF-4E28-8C8B-AF42DE07000F}"/>
                </a:ext>
              </a:extLst>
            </p:cNvPr>
            <p:cNvSpPr/>
            <p:nvPr/>
          </p:nvSpPr>
          <p:spPr>
            <a:xfrm>
              <a:off x="3011598" y="1786535"/>
              <a:ext cx="510205" cy="247486"/>
            </a:xfrm>
            <a:custGeom>
              <a:avLst/>
              <a:gdLst>
                <a:gd name="connsiteX0" fmla="*/ 361840 w 510205"/>
                <a:gd name="connsiteY0" fmla="*/ 223240 h 247486"/>
                <a:gd name="connsiteX1" fmla="*/ 265002 w 510205"/>
                <a:gd name="connsiteY1" fmla="*/ 162915 h 247486"/>
                <a:gd name="connsiteX2" fmla="*/ 42752 w 510205"/>
                <a:gd name="connsiteY2" fmla="*/ 205778 h 247486"/>
                <a:gd name="connsiteX3" fmla="*/ 3065 w 510205"/>
                <a:gd name="connsiteY3" fmla="*/ 247053 h 247486"/>
                <a:gd name="connsiteX4" fmla="*/ 4652 w 510205"/>
                <a:gd name="connsiteY4" fmla="*/ 223240 h 247486"/>
                <a:gd name="connsiteX5" fmla="*/ 20527 w 510205"/>
                <a:gd name="connsiteY5" fmla="*/ 159740 h 247486"/>
                <a:gd name="connsiteX6" fmla="*/ 168165 w 510205"/>
                <a:gd name="connsiteY6" fmla="*/ 48615 h 247486"/>
                <a:gd name="connsiteX7" fmla="*/ 507890 w 510205"/>
                <a:gd name="connsiteY7" fmla="*/ 2578 h 247486"/>
                <a:gd name="connsiteX8" fmla="*/ 309452 w 510205"/>
                <a:gd name="connsiteY8" fmla="*/ 12103 h 247486"/>
                <a:gd name="connsiteX9" fmla="*/ 150702 w 510205"/>
                <a:gd name="connsiteY9" fmla="*/ 64490 h 247486"/>
                <a:gd name="connsiteX10" fmla="*/ 25290 w 510205"/>
                <a:gd name="connsiteY10" fmla="*/ 197840 h 247486"/>
                <a:gd name="connsiteX11" fmla="*/ 101490 w 510205"/>
                <a:gd name="connsiteY11" fmla="*/ 185140 h 247486"/>
                <a:gd name="connsiteX12" fmla="*/ 222140 w 510205"/>
                <a:gd name="connsiteY12" fmla="*/ 143865 h 247486"/>
                <a:gd name="connsiteX13" fmla="*/ 333265 w 510205"/>
                <a:gd name="connsiteY13" fmla="*/ 158153 h 247486"/>
                <a:gd name="connsiteX14" fmla="*/ 361840 w 510205"/>
                <a:gd name="connsiteY14" fmla="*/ 223240 h 24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205" h="247486">
                  <a:moveTo>
                    <a:pt x="361840" y="223240"/>
                  </a:moveTo>
                  <a:cubicBezTo>
                    <a:pt x="350463" y="224034"/>
                    <a:pt x="318183" y="165825"/>
                    <a:pt x="265002" y="162915"/>
                  </a:cubicBezTo>
                  <a:cubicBezTo>
                    <a:pt x="211821" y="160005"/>
                    <a:pt x="86408" y="191755"/>
                    <a:pt x="42752" y="205778"/>
                  </a:cubicBezTo>
                  <a:cubicBezTo>
                    <a:pt x="-904" y="219801"/>
                    <a:pt x="9415" y="244143"/>
                    <a:pt x="3065" y="247053"/>
                  </a:cubicBezTo>
                  <a:cubicBezTo>
                    <a:pt x="-3285" y="249963"/>
                    <a:pt x="1742" y="237792"/>
                    <a:pt x="4652" y="223240"/>
                  </a:cubicBezTo>
                  <a:cubicBezTo>
                    <a:pt x="7562" y="208688"/>
                    <a:pt x="-6725" y="188844"/>
                    <a:pt x="20527" y="159740"/>
                  </a:cubicBezTo>
                  <a:cubicBezTo>
                    <a:pt x="47779" y="130636"/>
                    <a:pt x="86938" y="74809"/>
                    <a:pt x="168165" y="48615"/>
                  </a:cubicBezTo>
                  <a:cubicBezTo>
                    <a:pt x="249392" y="22421"/>
                    <a:pt x="484342" y="8663"/>
                    <a:pt x="507890" y="2578"/>
                  </a:cubicBezTo>
                  <a:cubicBezTo>
                    <a:pt x="531438" y="-3507"/>
                    <a:pt x="368983" y="1784"/>
                    <a:pt x="309452" y="12103"/>
                  </a:cubicBezTo>
                  <a:cubicBezTo>
                    <a:pt x="249921" y="22422"/>
                    <a:pt x="198062" y="33534"/>
                    <a:pt x="150702" y="64490"/>
                  </a:cubicBezTo>
                  <a:cubicBezTo>
                    <a:pt x="103342" y="95446"/>
                    <a:pt x="33492" y="177732"/>
                    <a:pt x="25290" y="197840"/>
                  </a:cubicBezTo>
                  <a:cubicBezTo>
                    <a:pt x="17088" y="217948"/>
                    <a:pt x="68682" y="194136"/>
                    <a:pt x="101490" y="185140"/>
                  </a:cubicBezTo>
                  <a:cubicBezTo>
                    <a:pt x="134298" y="176144"/>
                    <a:pt x="183511" y="148363"/>
                    <a:pt x="222140" y="143865"/>
                  </a:cubicBezTo>
                  <a:cubicBezTo>
                    <a:pt x="260769" y="139367"/>
                    <a:pt x="309717" y="147305"/>
                    <a:pt x="333265" y="158153"/>
                  </a:cubicBezTo>
                  <a:cubicBezTo>
                    <a:pt x="356813" y="169001"/>
                    <a:pt x="373217" y="222446"/>
                    <a:pt x="361840" y="223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A8EF745D-23CA-4B36-9496-D6BFFD7F4DA0}"/>
                </a:ext>
              </a:extLst>
            </p:cNvPr>
            <p:cNvSpPr/>
            <p:nvPr/>
          </p:nvSpPr>
          <p:spPr>
            <a:xfrm>
              <a:off x="3176377" y="1600448"/>
              <a:ext cx="336050" cy="188668"/>
            </a:xfrm>
            <a:custGeom>
              <a:avLst/>
              <a:gdLst>
                <a:gd name="connsiteX0" fmla="*/ 335173 w 336050"/>
                <a:gd name="connsiteY0" fmla="*/ 188665 h 188668"/>
                <a:gd name="connsiteX1" fmla="*/ 93873 w 336050"/>
                <a:gd name="connsiteY1" fmla="*/ 101352 h 188668"/>
                <a:gd name="connsiteX2" fmla="*/ 211 w 336050"/>
                <a:gd name="connsiteY2" fmla="*/ 4515 h 188668"/>
                <a:gd name="connsiteX3" fmla="*/ 70061 w 336050"/>
                <a:gd name="connsiteY3" fmla="*/ 17215 h 188668"/>
                <a:gd name="connsiteX4" fmla="*/ 125623 w 336050"/>
                <a:gd name="connsiteY4" fmla="*/ 28327 h 188668"/>
                <a:gd name="connsiteX5" fmla="*/ 314536 w 336050"/>
                <a:gd name="connsiteY5" fmla="*/ 34677 h 188668"/>
                <a:gd name="connsiteX6" fmla="*/ 73236 w 336050"/>
                <a:gd name="connsiteY6" fmla="*/ 34677 h 188668"/>
                <a:gd name="connsiteX7" fmla="*/ 171661 w 336050"/>
                <a:gd name="connsiteY7" fmla="*/ 98177 h 188668"/>
                <a:gd name="connsiteX8" fmla="*/ 335173 w 336050"/>
                <a:gd name="connsiteY8" fmla="*/ 188665 h 18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050" h="188668">
                  <a:moveTo>
                    <a:pt x="335173" y="188665"/>
                  </a:moveTo>
                  <a:cubicBezTo>
                    <a:pt x="322208" y="189194"/>
                    <a:pt x="149700" y="132044"/>
                    <a:pt x="93873" y="101352"/>
                  </a:cubicBezTo>
                  <a:cubicBezTo>
                    <a:pt x="38046" y="70660"/>
                    <a:pt x="4180" y="18538"/>
                    <a:pt x="211" y="4515"/>
                  </a:cubicBezTo>
                  <a:cubicBezTo>
                    <a:pt x="-3758" y="-9508"/>
                    <a:pt x="49159" y="13246"/>
                    <a:pt x="70061" y="17215"/>
                  </a:cubicBezTo>
                  <a:cubicBezTo>
                    <a:pt x="90963" y="21184"/>
                    <a:pt x="84877" y="25417"/>
                    <a:pt x="125623" y="28327"/>
                  </a:cubicBezTo>
                  <a:cubicBezTo>
                    <a:pt x="166369" y="31237"/>
                    <a:pt x="323267" y="33619"/>
                    <a:pt x="314536" y="34677"/>
                  </a:cubicBezTo>
                  <a:cubicBezTo>
                    <a:pt x="305805" y="35735"/>
                    <a:pt x="97048" y="24094"/>
                    <a:pt x="73236" y="34677"/>
                  </a:cubicBezTo>
                  <a:cubicBezTo>
                    <a:pt x="49424" y="45260"/>
                    <a:pt x="129592" y="73041"/>
                    <a:pt x="171661" y="98177"/>
                  </a:cubicBezTo>
                  <a:cubicBezTo>
                    <a:pt x="213730" y="123312"/>
                    <a:pt x="348138" y="188136"/>
                    <a:pt x="335173" y="188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D54151AE-BB83-41D6-AC8D-5CC18EB3C223}"/>
                </a:ext>
              </a:extLst>
            </p:cNvPr>
            <p:cNvSpPr/>
            <p:nvPr/>
          </p:nvSpPr>
          <p:spPr>
            <a:xfrm>
              <a:off x="3228973" y="1468608"/>
              <a:ext cx="435002" cy="160531"/>
            </a:xfrm>
            <a:custGeom>
              <a:avLst/>
              <a:gdLst>
                <a:gd name="connsiteX0" fmla="*/ 434977 w 435002"/>
                <a:gd name="connsiteY0" fmla="*/ 10942 h 160531"/>
                <a:gd name="connsiteX1" fmla="*/ 292102 w 435002"/>
                <a:gd name="connsiteY1" fmla="*/ 6180 h 160531"/>
                <a:gd name="connsiteX2" fmla="*/ 166690 w 435002"/>
                <a:gd name="connsiteY2" fmla="*/ 88730 h 160531"/>
                <a:gd name="connsiteX3" fmla="*/ 125415 w 435002"/>
                <a:gd name="connsiteY3" fmla="*/ 128417 h 160531"/>
                <a:gd name="connsiteX4" fmla="*/ 2 w 435002"/>
                <a:gd name="connsiteY4" fmla="*/ 160167 h 160531"/>
                <a:gd name="connsiteX5" fmla="*/ 128590 w 435002"/>
                <a:gd name="connsiteY5" fmla="*/ 144292 h 160531"/>
                <a:gd name="connsiteX6" fmla="*/ 185740 w 435002"/>
                <a:gd name="connsiteY6" fmla="*/ 123655 h 160531"/>
                <a:gd name="connsiteX7" fmla="*/ 280990 w 435002"/>
                <a:gd name="connsiteY7" fmla="*/ 50630 h 160531"/>
                <a:gd name="connsiteX8" fmla="*/ 434977 w 435002"/>
                <a:gd name="connsiteY8" fmla="*/ 10942 h 16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002" h="160531">
                  <a:moveTo>
                    <a:pt x="434977" y="10942"/>
                  </a:moveTo>
                  <a:cubicBezTo>
                    <a:pt x="436829" y="3534"/>
                    <a:pt x="336816" y="-6785"/>
                    <a:pt x="292102" y="6180"/>
                  </a:cubicBezTo>
                  <a:cubicBezTo>
                    <a:pt x="247388" y="19145"/>
                    <a:pt x="194471" y="68357"/>
                    <a:pt x="166690" y="88730"/>
                  </a:cubicBezTo>
                  <a:cubicBezTo>
                    <a:pt x="138909" y="109103"/>
                    <a:pt x="153196" y="116511"/>
                    <a:pt x="125415" y="128417"/>
                  </a:cubicBezTo>
                  <a:cubicBezTo>
                    <a:pt x="97634" y="140323"/>
                    <a:pt x="-527" y="157521"/>
                    <a:pt x="2" y="160167"/>
                  </a:cubicBezTo>
                  <a:cubicBezTo>
                    <a:pt x="531" y="162813"/>
                    <a:pt x="97634" y="150377"/>
                    <a:pt x="128590" y="144292"/>
                  </a:cubicBezTo>
                  <a:cubicBezTo>
                    <a:pt x="159546" y="138207"/>
                    <a:pt x="160340" y="139265"/>
                    <a:pt x="185740" y="123655"/>
                  </a:cubicBezTo>
                  <a:cubicBezTo>
                    <a:pt x="211140" y="108045"/>
                    <a:pt x="244477" y="68357"/>
                    <a:pt x="280990" y="50630"/>
                  </a:cubicBezTo>
                  <a:cubicBezTo>
                    <a:pt x="317503" y="32903"/>
                    <a:pt x="433125" y="18350"/>
                    <a:pt x="434977" y="10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C99EE1BD-800B-4014-850A-52D123BF12F5}"/>
                </a:ext>
              </a:extLst>
            </p:cNvPr>
            <p:cNvSpPr/>
            <p:nvPr/>
          </p:nvSpPr>
          <p:spPr>
            <a:xfrm>
              <a:off x="3506100" y="1348439"/>
              <a:ext cx="811059" cy="331141"/>
            </a:xfrm>
            <a:custGeom>
              <a:avLst/>
              <a:gdLst>
                <a:gd name="connsiteX0" fmla="*/ 808725 w 811059"/>
                <a:gd name="connsiteY0" fmla="*/ 331136 h 331141"/>
                <a:gd name="connsiteX1" fmla="*/ 753163 w 811059"/>
                <a:gd name="connsiteY1" fmla="*/ 205724 h 331141"/>
                <a:gd name="connsiteX2" fmla="*/ 537263 w 811059"/>
                <a:gd name="connsiteY2" fmla="*/ 86661 h 331141"/>
                <a:gd name="connsiteX3" fmla="*/ 402325 w 811059"/>
                <a:gd name="connsiteY3" fmla="*/ 43799 h 331141"/>
                <a:gd name="connsiteX4" fmla="*/ 219763 w 811059"/>
                <a:gd name="connsiteY4" fmla="*/ 39036 h 331141"/>
                <a:gd name="connsiteX5" fmla="*/ 83238 w 811059"/>
                <a:gd name="connsiteY5" fmla="*/ 70786 h 331141"/>
                <a:gd name="connsiteX6" fmla="*/ 2275 w 811059"/>
                <a:gd name="connsiteY6" fmla="*/ 129524 h 331141"/>
                <a:gd name="connsiteX7" fmla="*/ 35613 w 811059"/>
                <a:gd name="connsiteY7" fmla="*/ 85074 h 331141"/>
                <a:gd name="connsiteX8" fmla="*/ 170550 w 811059"/>
                <a:gd name="connsiteY8" fmla="*/ 26336 h 331141"/>
                <a:gd name="connsiteX9" fmla="*/ 432488 w 811059"/>
                <a:gd name="connsiteY9" fmla="*/ 12049 h 331141"/>
                <a:gd name="connsiteX10" fmla="*/ 696013 w 811059"/>
                <a:gd name="connsiteY10" fmla="*/ 200961 h 331141"/>
                <a:gd name="connsiteX11" fmla="*/ 808725 w 811059"/>
                <a:gd name="connsiteY11" fmla="*/ 331136 h 33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1059" h="331141">
                  <a:moveTo>
                    <a:pt x="808725" y="331136"/>
                  </a:moveTo>
                  <a:cubicBezTo>
                    <a:pt x="818250" y="331930"/>
                    <a:pt x="798407" y="246470"/>
                    <a:pt x="753163" y="205724"/>
                  </a:cubicBezTo>
                  <a:cubicBezTo>
                    <a:pt x="707919" y="164978"/>
                    <a:pt x="595736" y="113648"/>
                    <a:pt x="537263" y="86661"/>
                  </a:cubicBezTo>
                  <a:cubicBezTo>
                    <a:pt x="478790" y="59674"/>
                    <a:pt x="455242" y="51737"/>
                    <a:pt x="402325" y="43799"/>
                  </a:cubicBezTo>
                  <a:cubicBezTo>
                    <a:pt x="349408" y="35861"/>
                    <a:pt x="272944" y="34538"/>
                    <a:pt x="219763" y="39036"/>
                  </a:cubicBezTo>
                  <a:cubicBezTo>
                    <a:pt x="166582" y="43534"/>
                    <a:pt x="119486" y="55705"/>
                    <a:pt x="83238" y="70786"/>
                  </a:cubicBezTo>
                  <a:cubicBezTo>
                    <a:pt x="46990" y="85867"/>
                    <a:pt x="10212" y="127143"/>
                    <a:pt x="2275" y="129524"/>
                  </a:cubicBezTo>
                  <a:cubicBezTo>
                    <a:pt x="-5662" y="131905"/>
                    <a:pt x="7567" y="102272"/>
                    <a:pt x="35613" y="85074"/>
                  </a:cubicBezTo>
                  <a:cubicBezTo>
                    <a:pt x="63659" y="67876"/>
                    <a:pt x="104404" y="38507"/>
                    <a:pt x="170550" y="26336"/>
                  </a:cubicBezTo>
                  <a:cubicBezTo>
                    <a:pt x="236696" y="14165"/>
                    <a:pt x="344911" y="-17055"/>
                    <a:pt x="432488" y="12049"/>
                  </a:cubicBezTo>
                  <a:cubicBezTo>
                    <a:pt x="520065" y="41153"/>
                    <a:pt x="633571" y="148574"/>
                    <a:pt x="696013" y="200961"/>
                  </a:cubicBezTo>
                  <a:cubicBezTo>
                    <a:pt x="758455" y="253348"/>
                    <a:pt x="799200" y="330342"/>
                    <a:pt x="808725" y="331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EC0D0946-F09D-4688-BF01-68424952BD41}"/>
                </a:ext>
              </a:extLst>
            </p:cNvPr>
            <p:cNvSpPr/>
            <p:nvPr/>
          </p:nvSpPr>
          <p:spPr>
            <a:xfrm>
              <a:off x="3935895" y="1216787"/>
              <a:ext cx="372844" cy="442197"/>
            </a:xfrm>
            <a:custGeom>
              <a:avLst/>
              <a:gdLst>
                <a:gd name="connsiteX0" fmla="*/ 372580 w 372844"/>
                <a:gd name="connsiteY0" fmla="*/ 442151 h 442197"/>
                <a:gd name="connsiteX1" fmla="*/ 317018 w 372844"/>
                <a:gd name="connsiteY1" fmla="*/ 219901 h 442197"/>
                <a:gd name="connsiteX2" fmla="*/ 202718 w 372844"/>
                <a:gd name="connsiteY2" fmla="*/ 77026 h 442197"/>
                <a:gd name="connsiteX3" fmla="*/ 1105 w 372844"/>
                <a:gd name="connsiteY3" fmla="*/ 826 h 442197"/>
                <a:gd name="connsiteX4" fmla="*/ 299555 w 372844"/>
                <a:gd name="connsiteY4" fmla="*/ 123063 h 442197"/>
                <a:gd name="connsiteX5" fmla="*/ 299555 w 372844"/>
                <a:gd name="connsiteY5" fmla="*/ 123063 h 442197"/>
                <a:gd name="connsiteX6" fmla="*/ 296380 w 372844"/>
                <a:gd name="connsiteY6" fmla="*/ 238951 h 442197"/>
                <a:gd name="connsiteX7" fmla="*/ 372580 w 372844"/>
                <a:gd name="connsiteY7" fmla="*/ 442151 h 44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844" h="442197">
                  <a:moveTo>
                    <a:pt x="372580" y="442151"/>
                  </a:moveTo>
                  <a:cubicBezTo>
                    <a:pt x="376020" y="438976"/>
                    <a:pt x="345328" y="280755"/>
                    <a:pt x="317018" y="219901"/>
                  </a:cubicBezTo>
                  <a:cubicBezTo>
                    <a:pt x="288708" y="159047"/>
                    <a:pt x="255370" y="113538"/>
                    <a:pt x="202718" y="77026"/>
                  </a:cubicBezTo>
                  <a:cubicBezTo>
                    <a:pt x="150066" y="40513"/>
                    <a:pt x="-15034" y="-6847"/>
                    <a:pt x="1105" y="826"/>
                  </a:cubicBezTo>
                  <a:cubicBezTo>
                    <a:pt x="17244" y="8499"/>
                    <a:pt x="299555" y="123063"/>
                    <a:pt x="299555" y="123063"/>
                  </a:cubicBezTo>
                  <a:lnTo>
                    <a:pt x="299555" y="123063"/>
                  </a:lnTo>
                  <a:cubicBezTo>
                    <a:pt x="299026" y="142378"/>
                    <a:pt x="285532" y="192913"/>
                    <a:pt x="296380" y="238951"/>
                  </a:cubicBezTo>
                  <a:cubicBezTo>
                    <a:pt x="307228" y="284988"/>
                    <a:pt x="369140" y="445326"/>
                    <a:pt x="372580" y="44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B5D2C91F-6A6B-4127-80CB-6DE366C6B088}"/>
                </a:ext>
              </a:extLst>
            </p:cNvPr>
            <p:cNvSpPr/>
            <p:nvPr/>
          </p:nvSpPr>
          <p:spPr>
            <a:xfrm>
              <a:off x="3974757" y="1226369"/>
              <a:ext cx="489132" cy="405672"/>
            </a:xfrm>
            <a:custGeom>
              <a:avLst/>
              <a:gdLst>
                <a:gd name="connsiteX0" fmla="*/ 11456 w 489132"/>
                <a:gd name="connsiteY0" fmla="*/ 5531 h 405672"/>
                <a:gd name="connsiteX1" fmla="*/ 62256 w 489132"/>
                <a:gd name="connsiteY1" fmla="*/ 5531 h 405672"/>
                <a:gd name="connsiteX2" fmla="*/ 281331 w 489132"/>
                <a:gd name="connsiteY2" fmla="*/ 38869 h 405672"/>
                <a:gd name="connsiteX3" fmla="*/ 479768 w 489132"/>
                <a:gd name="connsiteY3" fmla="*/ 384944 h 405672"/>
                <a:gd name="connsiteX4" fmla="*/ 451193 w 489132"/>
                <a:gd name="connsiteY4" fmla="*/ 346844 h 405672"/>
                <a:gd name="connsiteX5" fmla="*/ 400393 w 489132"/>
                <a:gd name="connsiteY5" fmla="*/ 184919 h 405672"/>
                <a:gd name="connsiteX6" fmla="*/ 247993 w 489132"/>
                <a:gd name="connsiteY6" fmla="*/ 59506 h 405672"/>
                <a:gd name="connsiteX7" fmla="*/ 11456 w 489132"/>
                <a:gd name="connsiteY7" fmla="*/ 5531 h 40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132" h="405672">
                  <a:moveTo>
                    <a:pt x="11456" y="5531"/>
                  </a:moveTo>
                  <a:cubicBezTo>
                    <a:pt x="-19500" y="-3465"/>
                    <a:pt x="17277" y="-25"/>
                    <a:pt x="62256" y="5531"/>
                  </a:cubicBezTo>
                  <a:cubicBezTo>
                    <a:pt x="107235" y="11087"/>
                    <a:pt x="211746" y="-24366"/>
                    <a:pt x="281331" y="38869"/>
                  </a:cubicBezTo>
                  <a:cubicBezTo>
                    <a:pt x="350916" y="102104"/>
                    <a:pt x="451458" y="333615"/>
                    <a:pt x="479768" y="384944"/>
                  </a:cubicBezTo>
                  <a:cubicBezTo>
                    <a:pt x="508078" y="436273"/>
                    <a:pt x="464422" y="380181"/>
                    <a:pt x="451193" y="346844"/>
                  </a:cubicBezTo>
                  <a:cubicBezTo>
                    <a:pt x="437964" y="313507"/>
                    <a:pt x="434260" y="232809"/>
                    <a:pt x="400393" y="184919"/>
                  </a:cubicBezTo>
                  <a:cubicBezTo>
                    <a:pt x="366526" y="137029"/>
                    <a:pt x="307789" y="89139"/>
                    <a:pt x="247993" y="59506"/>
                  </a:cubicBezTo>
                  <a:cubicBezTo>
                    <a:pt x="188197" y="29873"/>
                    <a:pt x="42412" y="14527"/>
                    <a:pt x="11456" y="5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8AFD4280-AE9C-40EF-B7F1-9116F7098742}"/>
                </a:ext>
              </a:extLst>
            </p:cNvPr>
            <p:cNvSpPr/>
            <p:nvPr/>
          </p:nvSpPr>
          <p:spPr>
            <a:xfrm>
              <a:off x="4335433" y="1272921"/>
              <a:ext cx="137378" cy="376537"/>
            </a:xfrm>
            <a:custGeom>
              <a:avLst/>
              <a:gdLst>
                <a:gd name="connsiteX0" fmla="*/ 30 w 137378"/>
                <a:gd name="connsiteY0" fmla="*/ 254 h 376537"/>
                <a:gd name="connsiteX1" fmla="*/ 111155 w 137378"/>
                <a:gd name="connsiteY1" fmla="*/ 143129 h 376537"/>
                <a:gd name="connsiteX2" fmla="*/ 131792 w 137378"/>
                <a:gd name="connsiteY2" fmla="*/ 371729 h 376537"/>
                <a:gd name="connsiteX3" fmla="*/ 134967 w 137378"/>
                <a:gd name="connsiteY3" fmla="*/ 289179 h 376537"/>
                <a:gd name="connsiteX4" fmla="*/ 100042 w 137378"/>
                <a:gd name="connsiteY4" fmla="*/ 176467 h 376537"/>
                <a:gd name="connsiteX5" fmla="*/ 30 w 137378"/>
                <a:gd name="connsiteY5" fmla="*/ 254 h 37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378" h="376537">
                  <a:moveTo>
                    <a:pt x="30" y="254"/>
                  </a:moveTo>
                  <a:cubicBezTo>
                    <a:pt x="1882" y="-5302"/>
                    <a:pt x="89195" y="81217"/>
                    <a:pt x="111155" y="143129"/>
                  </a:cubicBezTo>
                  <a:cubicBezTo>
                    <a:pt x="133115" y="205041"/>
                    <a:pt x="127823" y="347387"/>
                    <a:pt x="131792" y="371729"/>
                  </a:cubicBezTo>
                  <a:cubicBezTo>
                    <a:pt x="135761" y="396071"/>
                    <a:pt x="140259" y="321723"/>
                    <a:pt x="134967" y="289179"/>
                  </a:cubicBezTo>
                  <a:cubicBezTo>
                    <a:pt x="129675" y="256635"/>
                    <a:pt x="119886" y="222240"/>
                    <a:pt x="100042" y="176467"/>
                  </a:cubicBezTo>
                  <a:cubicBezTo>
                    <a:pt x="80198" y="130694"/>
                    <a:pt x="-1822" y="5810"/>
                    <a:pt x="30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6ED6D9F4-F265-4CC4-99E1-C873740A32BC}"/>
                </a:ext>
              </a:extLst>
            </p:cNvPr>
            <p:cNvSpPr/>
            <p:nvPr/>
          </p:nvSpPr>
          <p:spPr>
            <a:xfrm>
              <a:off x="4321121" y="1245595"/>
              <a:ext cx="371706" cy="695678"/>
            </a:xfrm>
            <a:custGeom>
              <a:avLst/>
              <a:gdLst>
                <a:gd name="connsiteX0" fmla="*/ 54 w 371706"/>
                <a:gd name="connsiteY0" fmla="*/ 5355 h 695678"/>
                <a:gd name="connsiteX1" fmla="*/ 161979 w 371706"/>
                <a:gd name="connsiteY1" fmla="*/ 32343 h 695678"/>
                <a:gd name="connsiteX2" fmla="*/ 300092 w 371706"/>
                <a:gd name="connsiteY2" fmla="*/ 227605 h 695678"/>
                <a:gd name="connsiteX3" fmla="*/ 369942 w 371706"/>
                <a:gd name="connsiteY3" fmla="*/ 486368 h 695678"/>
                <a:gd name="connsiteX4" fmla="*/ 350892 w 371706"/>
                <a:gd name="connsiteY4" fmla="*/ 694330 h 695678"/>
                <a:gd name="connsiteX5" fmla="*/ 352479 w 371706"/>
                <a:gd name="connsiteY5" fmla="*/ 568918 h 695678"/>
                <a:gd name="connsiteX6" fmla="*/ 344542 w 371706"/>
                <a:gd name="connsiteY6" fmla="*/ 429218 h 695678"/>
                <a:gd name="connsiteX7" fmla="*/ 309617 w 371706"/>
                <a:gd name="connsiteY7" fmla="*/ 281580 h 695678"/>
                <a:gd name="connsiteX8" fmla="*/ 179442 w 371706"/>
                <a:gd name="connsiteY8" fmla="*/ 87905 h 695678"/>
                <a:gd name="connsiteX9" fmla="*/ 54 w 371706"/>
                <a:gd name="connsiteY9" fmla="*/ 5355 h 69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706" h="695678">
                  <a:moveTo>
                    <a:pt x="54" y="5355"/>
                  </a:moveTo>
                  <a:cubicBezTo>
                    <a:pt x="-2856" y="-3905"/>
                    <a:pt x="111973" y="-4699"/>
                    <a:pt x="161979" y="32343"/>
                  </a:cubicBezTo>
                  <a:cubicBezTo>
                    <a:pt x="211985" y="69385"/>
                    <a:pt x="265432" y="151934"/>
                    <a:pt x="300092" y="227605"/>
                  </a:cubicBezTo>
                  <a:cubicBezTo>
                    <a:pt x="334753" y="303276"/>
                    <a:pt x="361475" y="408581"/>
                    <a:pt x="369942" y="486368"/>
                  </a:cubicBezTo>
                  <a:cubicBezTo>
                    <a:pt x="378409" y="564156"/>
                    <a:pt x="353802" y="680572"/>
                    <a:pt x="350892" y="694330"/>
                  </a:cubicBezTo>
                  <a:cubicBezTo>
                    <a:pt x="347982" y="708088"/>
                    <a:pt x="353537" y="613103"/>
                    <a:pt x="352479" y="568918"/>
                  </a:cubicBezTo>
                  <a:cubicBezTo>
                    <a:pt x="351421" y="524733"/>
                    <a:pt x="351686" y="477108"/>
                    <a:pt x="344542" y="429218"/>
                  </a:cubicBezTo>
                  <a:cubicBezTo>
                    <a:pt x="337398" y="381328"/>
                    <a:pt x="337134" y="338465"/>
                    <a:pt x="309617" y="281580"/>
                  </a:cubicBezTo>
                  <a:cubicBezTo>
                    <a:pt x="282100" y="224695"/>
                    <a:pt x="231829" y="133413"/>
                    <a:pt x="179442" y="87905"/>
                  </a:cubicBezTo>
                  <a:cubicBezTo>
                    <a:pt x="127055" y="42397"/>
                    <a:pt x="2964" y="14615"/>
                    <a:pt x="54" y="5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F4A5529B-91CC-4F8D-891E-9D62F5F9096D}"/>
                </a:ext>
              </a:extLst>
            </p:cNvPr>
            <p:cNvSpPr/>
            <p:nvPr/>
          </p:nvSpPr>
          <p:spPr>
            <a:xfrm>
              <a:off x="4032188" y="1821056"/>
              <a:ext cx="246176" cy="162358"/>
            </a:xfrm>
            <a:custGeom>
              <a:avLst/>
              <a:gdLst>
                <a:gd name="connsiteX0" fmla="*/ 62 w 246176"/>
                <a:gd name="connsiteY0" fmla="*/ 2982 h 162358"/>
                <a:gd name="connsiteX1" fmla="*/ 209612 w 246176"/>
                <a:gd name="connsiteY1" fmla="*/ 98232 h 162358"/>
                <a:gd name="connsiteX2" fmla="*/ 246125 w 246176"/>
                <a:gd name="connsiteY2" fmla="*/ 161732 h 162358"/>
                <a:gd name="connsiteX3" fmla="*/ 211200 w 246176"/>
                <a:gd name="connsiteY3" fmla="*/ 60132 h 162358"/>
                <a:gd name="connsiteX4" fmla="*/ 187387 w 246176"/>
                <a:gd name="connsiteY4" fmla="*/ 28382 h 162358"/>
                <a:gd name="connsiteX5" fmla="*/ 62 w 246176"/>
                <a:gd name="connsiteY5" fmla="*/ 2982 h 16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76" h="162358">
                  <a:moveTo>
                    <a:pt x="62" y="2982"/>
                  </a:moveTo>
                  <a:cubicBezTo>
                    <a:pt x="3766" y="14624"/>
                    <a:pt x="168602" y="71774"/>
                    <a:pt x="209612" y="98232"/>
                  </a:cubicBezTo>
                  <a:cubicBezTo>
                    <a:pt x="250622" y="124690"/>
                    <a:pt x="245860" y="168082"/>
                    <a:pt x="246125" y="161732"/>
                  </a:cubicBezTo>
                  <a:cubicBezTo>
                    <a:pt x="246390" y="155382"/>
                    <a:pt x="220990" y="82357"/>
                    <a:pt x="211200" y="60132"/>
                  </a:cubicBezTo>
                  <a:cubicBezTo>
                    <a:pt x="201410" y="37907"/>
                    <a:pt x="215962" y="40024"/>
                    <a:pt x="187387" y="28382"/>
                  </a:cubicBezTo>
                  <a:cubicBezTo>
                    <a:pt x="158812" y="16740"/>
                    <a:pt x="-3642" y="-8660"/>
                    <a:pt x="62" y="2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EEE25F4-E7E5-4365-8471-A71371E65F7A}"/>
                </a:ext>
              </a:extLst>
            </p:cNvPr>
            <p:cNvSpPr/>
            <p:nvPr/>
          </p:nvSpPr>
          <p:spPr>
            <a:xfrm>
              <a:off x="4056020" y="1691226"/>
              <a:ext cx="274705" cy="258225"/>
            </a:xfrm>
            <a:custGeom>
              <a:avLst/>
              <a:gdLst>
                <a:gd name="connsiteX0" fmla="*/ 43 w 274705"/>
                <a:gd name="connsiteY0" fmla="*/ 2637 h 258225"/>
                <a:gd name="connsiteX1" fmla="*/ 171493 w 274705"/>
                <a:gd name="connsiteY1" fmla="*/ 131224 h 258225"/>
                <a:gd name="connsiteX2" fmla="*/ 242930 w 274705"/>
                <a:gd name="connsiteY2" fmla="*/ 188374 h 258225"/>
                <a:gd name="connsiteX3" fmla="*/ 266743 w 274705"/>
                <a:gd name="connsiteY3" fmla="*/ 258224 h 258225"/>
                <a:gd name="connsiteX4" fmla="*/ 273093 w 274705"/>
                <a:gd name="connsiteY4" fmla="*/ 186787 h 258225"/>
                <a:gd name="connsiteX5" fmla="*/ 239755 w 274705"/>
                <a:gd name="connsiteY5" fmla="*/ 128049 h 258225"/>
                <a:gd name="connsiteX6" fmla="*/ 155618 w 274705"/>
                <a:gd name="connsiteY6" fmla="*/ 51849 h 258225"/>
                <a:gd name="connsiteX7" fmla="*/ 43 w 274705"/>
                <a:gd name="connsiteY7" fmla="*/ 2637 h 2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705" h="258225">
                  <a:moveTo>
                    <a:pt x="43" y="2637"/>
                  </a:moveTo>
                  <a:cubicBezTo>
                    <a:pt x="2689" y="15866"/>
                    <a:pt x="171493" y="131224"/>
                    <a:pt x="171493" y="131224"/>
                  </a:cubicBezTo>
                  <a:cubicBezTo>
                    <a:pt x="211974" y="162180"/>
                    <a:pt x="227055" y="167207"/>
                    <a:pt x="242930" y="188374"/>
                  </a:cubicBezTo>
                  <a:cubicBezTo>
                    <a:pt x="258805" y="209541"/>
                    <a:pt x="261716" y="258488"/>
                    <a:pt x="266743" y="258224"/>
                  </a:cubicBezTo>
                  <a:cubicBezTo>
                    <a:pt x="271770" y="257960"/>
                    <a:pt x="277591" y="208483"/>
                    <a:pt x="273093" y="186787"/>
                  </a:cubicBezTo>
                  <a:cubicBezTo>
                    <a:pt x="268595" y="165091"/>
                    <a:pt x="259334" y="150539"/>
                    <a:pt x="239755" y="128049"/>
                  </a:cubicBezTo>
                  <a:cubicBezTo>
                    <a:pt x="220176" y="105559"/>
                    <a:pt x="196364" y="74603"/>
                    <a:pt x="155618" y="51849"/>
                  </a:cubicBezTo>
                  <a:cubicBezTo>
                    <a:pt x="114872" y="29095"/>
                    <a:pt x="-2603" y="-10592"/>
                    <a:pt x="43" y="2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1F8A4310-BFFD-45ED-BF3B-822864CF0F5C}"/>
                </a:ext>
              </a:extLst>
            </p:cNvPr>
            <p:cNvSpPr/>
            <p:nvPr/>
          </p:nvSpPr>
          <p:spPr>
            <a:xfrm>
              <a:off x="4555368" y="1612803"/>
              <a:ext cx="270538" cy="423038"/>
            </a:xfrm>
            <a:custGeom>
              <a:avLst/>
              <a:gdLst>
                <a:gd name="connsiteX0" fmla="*/ 269045 w 270538"/>
                <a:gd name="connsiteY0" fmla="*/ 97 h 423038"/>
                <a:gd name="connsiteX1" fmla="*/ 262695 w 270538"/>
                <a:gd name="connsiteY1" fmla="*/ 154085 h 423038"/>
                <a:gd name="connsiteX2" fmla="*/ 196020 w 270538"/>
                <a:gd name="connsiteY2" fmla="*/ 236635 h 423038"/>
                <a:gd name="connsiteX3" fmla="*/ 757 w 270538"/>
                <a:gd name="connsiteY3" fmla="*/ 420785 h 423038"/>
                <a:gd name="connsiteX4" fmla="*/ 130932 w 270538"/>
                <a:gd name="connsiteY4" fmla="*/ 333472 h 423038"/>
                <a:gd name="connsiteX5" fmla="*/ 194432 w 270538"/>
                <a:gd name="connsiteY5" fmla="*/ 249335 h 423038"/>
                <a:gd name="connsiteX6" fmla="*/ 261107 w 270538"/>
                <a:gd name="connsiteY6" fmla="*/ 177897 h 423038"/>
                <a:gd name="connsiteX7" fmla="*/ 269045 w 270538"/>
                <a:gd name="connsiteY7" fmla="*/ 97 h 42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538" h="423038">
                  <a:moveTo>
                    <a:pt x="269045" y="97"/>
                  </a:moveTo>
                  <a:cubicBezTo>
                    <a:pt x="269310" y="-3872"/>
                    <a:pt x="274866" y="114662"/>
                    <a:pt x="262695" y="154085"/>
                  </a:cubicBezTo>
                  <a:cubicBezTo>
                    <a:pt x="250524" y="193508"/>
                    <a:pt x="239676" y="192185"/>
                    <a:pt x="196020" y="236635"/>
                  </a:cubicBezTo>
                  <a:cubicBezTo>
                    <a:pt x="152364" y="281085"/>
                    <a:pt x="11605" y="404646"/>
                    <a:pt x="757" y="420785"/>
                  </a:cubicBezTo>
                  <a:cubicBezTo>
                    <a:pt x="-10091" y="436924"/>
                    <a:pt x="98653" y="362047"/>
                    <a:pt x="130932" y="333472"/>
                  </a:cubicBezTo>
                  <a:cubicBezTo>
                    <a:pt x="163211" y="304897"/>
                    <a:pt x="172736" y="275264"/>
                    <a:pt x="194432" y="249335"/>
                  </a:cubicBezTo>
                  <a:cubicBezTo>
                    <a:pt x="216128" y="223406"/>
                    <a:pt x="248142" y="215732"/>
                    <a:pt x="261107" y="177897"/>
                  </a:cubicBezTo>
                  <a:cubicBezTo>
                    <a:pt x="274072" y="140062"/>
                    <a:pt x="268780" y="4066"/>
                    <a:pt x="269045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520CC232-F170-48F7-BFF6-76B2FBAE49F7}"/>
                </a:ext>
              </a:extLst>
            </p:cNvPr>
            <p:cNvSpPr/>
            <p:nvPr/>
          </p:nvSpPr>
          <p:spPr>
            <a:xfrm>
              <a:off x="4355864" y="1433129"/>
              <a:ext cx="286578" cy="608870"/>
            </a:xfrm>
            <a:custGeom>
              <a:avLst/>
              <a:gdLst>
                <a:gd name="connsiteX0" fmla="*/ 236 w 286578"/>
                <a:gd name="connsiteY0" fmla="*/ 170246 h 608870"/>
                <a:gd name="connsiteX1" fmla="*/ 114536 w 286578"/>
                <a:gd name="connsiteY1" fmla="*/ 429009 h 608870"/>
                <a:gd name="connsiteX2" fmla="*/ 112949 w 286578"/>
                <a:gd name="connsiteY2" fmla="*/ 359159 h 608870"/>
                <a:gd name="connsiteX3" fmla="*/ 114536 w 286578"/>
                <a:gd name="connsiteY3" fmla="*/ 241684 h 608870"/>
                <a:gd name="connsiteX4" fmla="*/ 170099 w 286578"/>
                <a:gd name="connsiteY4" fmla="*/ 354396 h 608870"/>
                <a:gd name="connsiteX5" fmla="*/ 176449 w 286578"/>
                <a:gd name="connsiteY5" fmla="*/ 440121 h 608870"/>
                <a:gd name="connsiteX6" fmla="*/ 233599 w 286578"/>
                <a:gd name="connsiteY6" fmla="*/ 319471 h 608870"/>
                <a:gd name="connsiteX7" fmla="*/ 241536 w 286578"/>
                <a:gd name="connsiteY7" fmla="*/ 227396 h 608870"/>
                <a:gd name="connsiteX8" fmla="*/ 224074 w 286578"/>
                <a:gd name="connsiteY8" fmla="*/ 384 h 608870"/>
                <a:gd name="connsiteX9" fmla="*/ 274874 w 286578"/>
                <a:gd name="connsiteY9" fmla="*/ 179771 h 608870"/>
                <a:gd name="connsiteX10" fmla="*/ 282811 w 286578"/>
                <a:gd name="connsiteY10" fmla="*/ 424246 h 608870"/>
                <a:gd name="connsiteX11" fmla="*/ 225661 w 286578"/>
                <a:gd name="connsiteY11" fmla="*/ 519496 h 608870"/>
                <a:gd name="connsiteX12" fmla="*/ 4999 w 286578"/>
                <a:gd name="connsiteY12" fmla="*/ 608396 h 608870"/>
                <a:gd name="connsiteX13" fmla="*/ 128824 w 286578"/>
                <a:gd name="connsiteY13" fmla="*/ 552834 h 608870"/>
                <a:gd name="connsiteX14" fmla="*/ 138349 w 286578"/>
                <a:gd name="connsiteY14" fmla="*/ 509971 h 608870"/>
                <a:gd name="connsiteX15" fmla="*/ 90724 w 286578"/>
                <a:gd name="connsiteY15" fmla="*/ 500446 h 608870"/>
                <a:gd name="connsiteX16" fmla="*/ 84374 w 286578"/>
                <a:gd name="connsiteY16" fmla="*/ 470284 h 608870"/>
                <a:gd name="connsiteX17" fmla="*/ 84374 w 286578"/>
                <a:gd name="connsiteY17" fmla="*/ 403609 h 608870"/>
                <a:gd name="connsiteX18" fmla="*/ 236 w 286578"/>
                <a:gd name="connsiteY18" fmla="*/ 170246 h 60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578" h="608870">
                  <a:moveTo>
                    <a:pt x="236" y="170246"/>
                  </a:moveTo>
                  <a:cubicBezTo>
                    <a:pt x="5263" y="174479"/>
                    <a:pt x="95751" y="397524"/>
                    <a:pt x="114536" y="429009"/>
                  </a:cubicBezTo>
                  <a:cubicBezTo>
                    <a:pt x="133322" y="460495"/>
                    <a:pt x="112949" y="390380"/>
                    <a:pt x="112949" y="359159"/>
                  </a:cubicBezTo>
                  <a:cubicBezTo>
                    <a:pt x="112949" y="327938"/>
                    <a:pt x="105011" y="242478"/>
                    <a:pt x="114536" y="241684"/>
                  </a:cubicBezTo>
                  <a:cubicBezTo>
                    <a:pt x="124061" y="240890"/>
                    <a:pt x="159780" y="321323"/>
                    <a:pt x="170099" y="354396"/>
                  </a:cubicBezTo>
                  <a:cubicBezTo>
                    <a:pt x="180418" y="387469"/>
                    <a:pt x="165866" y="445942"/>
                    <a:pt x="176449" y="440121"/>
                  </a:cubicBezTo>
                  <a:cubicBezTo>
                    <a:pt x="187032" y="434300"/>
                    <a:pt x="222751" y="354925"/>
                    <a:pt x="233599" y="319471"/>
                  </a:cubicBezTo>
                  <a:cubicBezTo>
                    <a:pt x="244447" y="284017"/>
                    <a:pt x="243123" y="280577"/>
                    <a:pt x="241536" y="227396"/>
                  </a:cubicBezTo>
                  <a:cubicBezTo>
                    <a:pt x="239949" y="174215"/>
                    <a:pt x="218518" y="8321"/>
                    <a:pt x="224074" y="384"/>
                  </a:cubicBezTo>
                  <a:cubicBezTo>
                    <a:pt x="229630" y="-7554"/>
                    <a:pt x="265085" y="109127"/>
                    <a:pt x="274874" y="179771"/>
                  </a:cubicBezTo>
                  <a:cubicBezTo>
                    <a:pt x="284664" y="250415"/>
                    <a:pt x="291013" y="367625"/>
                    <a:pt x="282811" y="424246"/>
                  </a:cubicBezTo>
                  <a:cubicBezTo>
                    <a:pt x="274609" y="480867"/>
                    <a:pt x="271963" y="488804"/>
                    <a:pt x="225661" y="519496"/>
                  </a:cubicBezTo>
                  <a:cubicBezTo>
                    <a:pt x="179359" y="550188"/>
                    <a:pt x="21138" y="602840"/>
                    <a:pt x="4999" y="608396"/>
                  </a:cubicBezTo>
                  <a:cubicBezTo>
                    <a:pt x="-11140" y="613952"/>
                    <a:pt x="106599" y="569238"/>
                    <a:pt x="128824" y="552834"/>
                  </a:cubicBezTo>
                  <a:cubicBezTo>
                    <a:pt x="151049" y="536430"/>
                    <a:pt x="144699" y="518702"/>
                    <a:pt x="138349" y="509971"/>
                  </a:cubicBezTo>
                  <a:cubicBezTo>
                    <a:pt x="131999" y="501240"/>
                    <a:pt x="99720" y="507061"/>
                    <a:pt x="90724" y="500446"/>
                  </a:cubicBezTo>
                  <a:cubicBezTo>
                    <a:pt x="81728" y="493831"/>
                    <a:pt x="85432" y="486423"/>
                    <a:pt x="84374" y="470284"/>
                  </a:cubicBezTo>
                  <a:cubicBezTo>
                    <a:pt x="83316" y="454145"/>
                    <a:pt x="96809" y="449646"/>
                    <a:pt x="84374" y="403609"/>
                  </a:cubicBezTo>
                  <a:cubicBezTo>
                    <a:pt x="71939" y="357572"/>
                    <a:pt x="-4791" y="166013"/>
                    <a:pt x="236" y="17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0D63D443-5CCF-4274-82B7-287FA0BFD9C1}"/>
                </a:ext>
              </a:extLst>
            </p:cNvPr>
            <p:cNvSpPr/>
            <p:nvPr/>
          </p:nvSpPr>
          <p:spPr>
            <a:xfrm>
              <a:off x="4754085" y="1601505"/>
              <a:ext cx="169404" cy="455312"/>
            </a:xfrm>
            <a:custGeom>
              <a:avLst/>
              <a:gdLst>
                <a:gd name="connsiteX0" fmla="*/ 60803 w 169404"/>
                <a:gd name="connsiteY0" fmla="*/ 283 h 455312"/>
                <a:gd name="connsiteX1" fmla="*/ 168753 w 169404"/>
                <a:gd name="connsiteY1" fmla="*/ 139983 h 455312"/>
                <a:gd name="connsiteX2" fmla="*/ 478 w 169404"/>
                <a:gd name="connsiteY2" fmla="*/ 452720 h 455312"/>
                <a:gd name="connsiteX3" fmla="*/ 117953 w 169404"/>
                <a:gd name="connsiteY3" fmla="*/ 282858 h 455312"/>
                <a:gd name="connsiteX4" fmla="*/ 117953 w 169404"/>
                <a:gd name="connsiteY4" fmla="*/ 171733 h 455312"/>
                <a:gd name="connsiteX5" fmla="*/ 60803 w 169404"/>
                <a:gd name="connsiteY5" fmla="*/ 283 h 45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04" h="455312">
                  <a:moveTo>
                    <a:pt x="60803" y="283"/>
                  </a:moveTo>
                  <a:cubicBezTo>
                    <a:pt x="69270" y="-5009"/>
                    <a:pt x="178807" y="64577"/>
                    <a:pt x="168753" y="139983"/>
                  </a:cubicBezTo>
                  <a:cubicBezTo>
                    <a:pt x="158699" y="215389"/>
                    <a:pt x="8945" y="428908"/>
                    <a:pt x="478" y="452720"/>
                  </a:cubicBezTo>
                  <a:cubicBezTo>
                    <a:pt x="-7989" y="476532"/>
                    <a:pt x="98374" y="329689"/>
                    <a:pt x="117953" y="282858"/>
                  </a:cubicBezTo>
                  <a:cubicBezTo>
                    <a:pt x="137532" y="236027"/>
                    <a:pt x="123245" y="218564"/>
                    <a:pt x="117953" y="171733"/>
                  </a:cubicBezTo>
                  <a:cubicBezTo>
                    <a:pt x="112661" y="124902"/>
                    <a:pt x="52336" y="5575"/>
                    <a:pt x="60803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65779B58-82E8-4754-9722-85CA4D113636}"/>
                </a:ext>
              </a:extLst>
            </p:cNvPr>
            <p:cNvSpPr/>
            <p:nvPr/>
          </p:nvSpPr>
          <p:spPr>
            <a:xfrm>
              <a:off x="4760533" y="2054219"/>
              <a:ext cx="213904" cy="843266"/>
            </a:xfrm>
            <a:custGeom>
              <a:avLst/>
              <a:gdLst>
                <a:gd name="connsiteX0" fmla="*/ 380 w 213904"/>
                <a:gd name="connsiteY0" fmla="*/ 6 h 843266"/>
                <a:gd name="connsiteX1" fmla="*/ 195642 w 213904"/>
                <a:gd name="connsiteY1" fmla="*/ 142881 h 843266"/>
                <a:gd name="connsiteX2" fmla="*/ 205167 w 213904"/>
                <a:gd name="connsiteY2" fmla="*/ 423869 h 843266"/>
                <a:gd name="connsiteX3" fmla="*/ 192467 w 213904"/>
                <a:gd name="connsiteY3" fmla="*/ 661994 h 843266"/>
                <a:gd name="connsiteX4" fmla="*/ 113092 w 213904"/>
                <a:gd name="connsiteY4" fmla="*/ 831856 h 843266"/>
                <a:gd name="connsiteX5" fmla="*/ 119442 w 213904"/>
                <a:gd name="connsiteY5" fmla="*/ 792169 h 843266"/>
                <a:gd name="connsiteX6" fmla="*/ 109917 w 213904"/>
                <a:gd name="connsiteY6" fmla="*/ 506419 h 843266"/>
                <a:gd name="connsiteX7" fmla="*/ 124205 w 213904"/>
                <a:gd name="connsiteY7" fmla="*/ 614369 h 843266"/>
                <a:gd name="connsiteX8" fmla="*/ 138492 w 213904"/>
                <a:gd name="connsiteY8" fmla="*/ 696919 h 843266"/>
                <a:gd name="connsiteX9" fmla="*/ 157542 w 213904"/>
                <a:gd name="connsiteY9" fmla="*/ 623894 h 843266"/>
                <a:gd name="connsiteX10" fmla="*/ 173417 w 213904"/>
                <a:gd name="connsiteY10" fmla="*/ 498481 h 843266"/>
                <a:gd name="connsiteX11" fmla="*/ 179767 w 213904"/>
                <a:gd name="connsiteY11" fmla="*/ 342906 h 843266"/>
                <a:gd name="connsiteX12" fmla="*/ 173417 w 213904"/>
                <a:gd name="connsiteY12" fmla="*/ 217494 h 843266"/>
                <a:gd name="connsiteX13" fmla="*/ 146430 w 213904"/>
                <a:gd name="connsiteY13" fmla="*/ 147644 h 843266"/>
                <a:gd name="connsiteX14" fmla="*/ 380 w 213904"/>
                <a:gd name="connsiteY14" fmla="*/ 6 h 8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04" h="843266">
                  <a:moveTo>
                    <a:pt x="380" y="6"/>
                  </a:moveTo>
                  <a:cubicBezTo>
                    <a:pt x="8582" y="-788"/>
                    <a:pt x="161511" y="72237"/>
                    <a:pt x="195642" y="142881"/>
                  </a:cubicBezTo>
                  <a:cubicBezTo>
                    <a:pt x="229773" y="213525"/>
                    <a:pt x="205696" y="337350"/>
                    <a:pt x="205167" y="423869"/>
                  </a:cubicBezTo>
                  <a:cubicBezTo>
                    <a:pt x="204638" y="510388"/>
                    <a:pt x="207813" y="593996"/>
                    <a:pt x="192467" y="661994"/>
                  </a:cubicBezTo>
                  <a:cubicBezTo>
                    <a:pt x="177121" y="729992"/>
                    <a:pt x="125263" y="810160"/>
                    <a:pt x="113092" y="831856"/>
                  </a:cubicBezTo>
                  <a:cubicBezTo>
                    <a:pt x="100921" y="853552"/>
                    <a:pt x="119971" y="846408"/>
                    <a:pt x="119442" y="792169"/>
                  </a:cubicBezTo>
                  <a:cubicBezTo>
                    <a:pt x="118913" y="737930"/>
                    <a:pt x="109123" y="536052"/>
                    <a:pt x="109917" y="506419"/>
                  </a:cubicBezTo>
                  <a:cubicBezTo>
                    <a:pt x="110711" y="476786"/>
                    <a:pt x="119443" y="582619"/>
                    <a:pt x="124205" y="614369"/>
                  </a:cubicBezTo>
                  <a:cubicBezTo>
                    <a:pt x="128967" y="646119"/>
                    <a:pt x="132936" y="695332"/>
                    <a:pt x="138492" y="696919"/>
                  </a:cubicBezTo>
                  <a:cubicBezTo>
                    <a:pt x="144048" y="698506"/>
                    <a:pt x="151721" y="656967"/>
                    <a:pt x="157542" y="623894"/>
                  </a:cubicBezTo>
                  <a:cubicBezTo>
                    <a:pt x="163363" y="590821"/>
                    <a:pt x="169713" y="545312"/>
                    <a:pt x="173417" y="498481"/>
                  </a:cubicBezTo>
                  <a:cubicBezTo>
                    <a:pt x="177121" y="451650"/>
                    <a:pt x="179767" y="389737"/>
                    <a:pt x="179767" y="342906"/>
                  </a:cubicBezTo>
                  <a:cubicBezTo>
                    <a:pt x="179767" y="296075"/>
                    <a:pt x="178973" y="250038"/>
                    <a:pt x="173417" y="217494"/>
                  </a:cubicBezTo>
                  <a:cubicBezTo>
                    <a:pt x="167861" y="184950"/>
                    <a:pt x="173682" y="183098"/>
                    <a:pt x="146430" y="147644"/>
                  </a:cubicBezTo>
                  <a:cubicBezTo>
                    <a:pt x="119178" y="112190"/>
                    <a:pt x="-7822" y="800"/>
                    <a:pt x="38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8B6BA7F-C279-4977-9F1E-F0CB53A65E5C}"/>
                </a:ext>
              </a:extLst>
            </p:cNvPr>
            <p:cNvSpPr/>
            <p:nvPr/>
          </p:nvSpPr>
          <p:spPr>
            <a:xfrm>
              <a:off x="4535631" y="2533643"/>
              <a:ext cx="316181" cy="480098"/>
            </a:xfrm>
            <a:custGeom>
              <a:avLst/>
              <a:gdLst>
                <a:gd name="connsiteX0" fmla="*/ 301482 w 316181"/>
                <a:gd name="connsiteY0" fmla="*/ 7 h 480098"/>
                <a:gd name="connsiteX1" fmla="*/ 311007 w 316181"/>
                <a:gd name="connsiteY1" fmla="*/ 146057 h 480098"/>
                <a:gd name="connsiteX2" fmla="*/ 209407 w 316181"/>
                <a:gd name="connsiteY2" fmla="*/ 373070 h 480098"/>
                <a:gd name="connsiteX3" fmla="*/ 196707 w 316181"/>
                <a:gd name="connsiteY3" fmla="*/ 423870 h 480098"/>
                <a:gd name="connsiteX4" fmla="*/ 203057 w 316181"/>
                <a:gd name="connsiteY4" fmla="*/ 327032 h 480098"/>
                <a:gd name="connsiteX5" fmla="*/ 212582 w 316181"/>
                <a:gd name="connsiteY5" fmla="*/ 177807 h 480098"/>
                <a:gd name="connsiteX6" fmla="*/ 125269 w 316181"/>
                <a:gd name="connsiteY6" fmla="*/ 300045 h 480098"/>
                <a:gd name="connsiteX7" fmla="*/ 4619 w 316181"/>
                <a:gd name="connsiteY7" fmla="*/ 474670 h 480098"/>
                <a:gd name="connsiteX8" fmla="*/ 37957 w 316181"/>
                <a:gd name="connsiteY8" fmla="*/ 415932 h 480098"/>
                <a:gd name="connsiteX9" fmla="*/ 158607 w 316181"/>
                <a:gd name="connsiteY9" fmla="*/ 217495 h 480098"/>
                <a:gd name="connsiteX10" fmla="*/ 212582 w 316181"/>
                <a:gd name="connsiteY10" fmla="*/ 150820 h 480098"/>
                <a:gd name="connsiteX11" fmla="*/ 252269 w 316181"/>
                <a:gd name="connsiteY11" fmla="*/ 182570 h 480098"/>
                <a:gd name="connsiteX12" fmla="*/ 239569 w 316181"/>
                <a:gd name="connsiteY12" fmla="*/ 219082 h 480098"/>
                <a:gd name="connsiteX13" fmla="*/ 249094 w 316181"/>
                <a:gd name="connsiteY13" fmla="*/ 273057 h 480098"/>
                <a:gd name="connsiteX14" fmla="*/ 282432 w 316181"/>
                <a:gd name="connsiteY14" fmla="*/ 200032 h 480098"/>
                <a:gd name="connsiteX15" fmla="*/ 303069 w 316181"/>
                <a:gd name="connsiteY15" fmla="*/ 139707 h 480098"/>
                <a:gd name="connsiteX16" fmla="*/ 301482 w 316181"/>
                <a:gd name="connsiteY16" fmla="*/ 7 h 48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181" h="480098">
                  <a:moveTo>
                    <a:pt x="301482" y="7"/>
                  </a:moveTo>
                  <a:cubicBezTo>
                    <a:pt x="302805" y="1065"/>
                    <a:pt x="326353" y="83880"/>
                    <a:pt x="311007" y="146057"/>
                  </a:cubicBezTo>
                  <a:cubicBezTo>
                    <a:pt x="295661" y="208234"/>
                    <a:pt x="228457" y="326768"/>
                    <a:pt x="209407" y="373070"/>
                  </a:cubicBezTo>
                  <a:cubicBezTo>
                    <a:pt x="190357" y="419372"/>
                    <a:pt x="197765" y="431543"/>
                    <a:pt x="196707" y="423870"/>
                  </a:cubicBezTo>
                  <a:cubicBezTo>
                    <a:pt x="195649" y="416197"/>
                    <a:pt x="200411" y="368042"/>
                    <a:pt x="203057" y="327032"/>
                  </a:cubicBezTo>
                  <a:cubicBezTo>
                    <a:pt x="205703" y="286022"/>
                    <a:pt x="225547" y="182305"/>
                    <a:pt x="212582" y="177807"/>
                  </a:cubicBezTo>
                  <a:cubicBezTo>
                    <a:pt x="199617" y="173309"/>
                    <a:pt x="159930" y="250568"/>
                    <a:pt x="125269" y="300045"/>
                  </a:cubicBezTo>
                  <a:cubicBezTo>
                    <a:pt x="90608" y="349522"/>
                    <a:pt x="19171" y="455356"/>
                    <a:pt x="4619" y="474670"/>
                  </a:cubicBezTo>
                  <a:cubicBezTo>
                    <a:pt x="-9933" y="493984"/>
                    <a:pt x="12292" y="458794"/>
                    <a:pt x="37957" y="415932"/>
                  </a:cubicBezTo>
                  <a:cubicBezTo>
                    <a:pt x="63622" y="373070"/>
                    <a:pt x="129503" y="261680"/>
                    <a:pt x="158607" y="217495"/>
                  </a:cubicBezTo>
                  <a:cubicBezTo>
                    <a:pt x="187711" y="173310"/>
                    <a:pt x="196972" y="156641"/>
                    <a:pt x="212582" y="150820"/>
                  </a:cubicBezTo>
                  <a:cubicBezTo>
                    <a:pt x="228192" y="144999"/>
                    <a:pt x="247771" y="171193"/>
                    <a:pt x="252269" y="182570"/>
                  </a:cubicBezTo>
                  <a:cubicBezTo>
                    <a:pt x="256767" y="193947"/>
                    <a:pt x="240098" y="204001"/>
                    <a:pt x="239569" y="219082"/>
                  </a:cubicBezTo>
                  <a:cubicBezTo>
                    <a:pt x="239040" y="234163"/>
                    <a:pt x="241950" y="276232"/>
                    <a:pt x="249094" y="273057"/>
                  </a:cubicBezTo>
                  <a:cubicBezTo>
                    <a:pt x="256238" y="269882"/>
                    <a:pt x="273436" y="222257"/>
                    <a:pt x="282432" y="200032"/>
                  </a:cubicBezTo>
                  <a:cubicBezTo>
                    <a:pt x="291428" y="177807"/>
                    <a:pt x="302275" y="170134"/>
                    <a:pt x="303069" y="139707"/>
                  </a:cubicBezTo>
                  <a:cubicBezTo>
                    <a:pt x="303863" y="109280"/>
                    <a:pt x="300159" y="-1051"/>
                    <a:pt x="30148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7D709DCB-37D3-438F-B592-763323CE61F6}"/>
                </a:ext>
              </a:extLst>
            </p:cNvPr>
            <p:cNvSpPr/>
            <p:nvPr/>
          </p:nvSpPr>
          <p:spPr>
            <a:xfrm>
              <a:off x="4527758" y="2463752"/>
              <a:ext cx="189441" cy="540001"/>
            </a:xfrm>
            <a:custGeom>
              <a:avLst/>
              <a:gdLst>
                <a:gd name="connsiteX0" fmla="*/ 176005 w 189441"/>
                <a:gd name="connsiteY0" fmla="*/ 48 h 540001"/>
                <a:gd name="connsiteX1" fmla="*/ 187117 w 189441"/>
                <a:gd name="connsiteY1" fmla="*/ 109586 h 540001"/>
                <a:gd name="connsiteX2" fmla="*/ 126792 w 189441"/>
                <a:gd name="connsiteY2" fmla="*/ 269923 h 540001"/>
                <a:gd name="connsiteX3" fmla="*/ 2967 w 189441"/>
                <a:gd name="connsiteY3" fmla="*/ 531861 h 540001"/>
                <a:gd name="connsiteX4" fmla="*/ 44242 w 189441"/>
                <a:gd name="connsiteY4" fmla="*/ 463598 h 540001"/>
                <a:gd name="connsiteX5" fmla="*/ 107742 w 189441"/>
                <a:gd name="connsiteY5" fmla="*/ 361998 h 540001"/>
                <a:gd name="connsiteX6" fmla="*/ 155367 w 189441"/>
                <a:gd name="connsiteY6" fmla="*/ 234998 h 540001"/>
                <a:gd name="connsiteX7" fmla="*/ 183942 w 189441"/>
                <a:gd name="connsiteY7" fmla="*/ 188961 h 540001"/>
                <a:gd name="connsiteX8" fmla="*/ 166480 w 189441"/>
                <a:gd name="connsiteY8" fmla="*/ 96886 h 540001"/>
                <a:gd name="connsiteX9" fmla="*/ 176005 w 189441"/>
                <a:gd name="connsiteY9" fmla="*/ 48 h 54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1" h="540001">
                  <a:moveTo>
                    <a:pt x="176005" y="48"/>
                  </a:moveTo>
                  <a:cubicBezTo>
                    <a:pt x="179445" y="2165"/>
                    <a:pt x="195319" y="64607"/>
                    <a:pt x="187117" y="109586"/>
                  </a:cubicBezTo>
                  <a:cubicBezTo>
                    <a:pt x="178915" y="154565"/>
                    <a:pt x="157484" y="199544"/>
                    <a:pt x="126792" y="269923"/>
                  </a:cubicBezTo>
                  <a:cubicBezTo>
                    <a:pt x="96100" y="340302"/>
                    <a:pt x="16725" y="499582"/>
                    <a:pt x="2967" y="531861"/>
                  </a:cubicBezTo>
                  <a:cubicBezTo>
                    <a:pt x="-10791" y="564140"/>
                    <a:pt x="26780" y="491908"/>
                    <a:pt x="44242" y="463598"/>
                  </a:cubicBezTo>
                  <a:cubicBezTo>
                    <a:pt x="61704" y="435288"/>
                    <a:pt x="89221" y="400098"/>
                    <a:pt x="107742" y="361998"/>
                  </a:cubicBezTo>
                  <a:cubicBezTo>
                    <a:pt x="126263" y="323898"/>
                    <a:pt x="142667" y="263837"/>
                    <a:pt x="155367" y="234998"/>
                  </a:cubicBezTo>
                  <a:cubicBezTo>
                    <a:pt x="168067" y="206159"/>
                    <a:pt x="182090" y="211980"/>
                    <a:pt x="183942" y="188961"/>
                  </a:cubicBezTo>
                  <a:cubicBezTo>
                    <a:pt x="185794" y="165942"/>
                    <a:pt x="169390" y="127842"/>
                    <a:pt x="166480" y="96886"/>
                  </a:cubicBezTo>
                  <a:cubicBezTo>
                    <a:pt x="163570" y="65930"/>
                    <a:pt x="172565" y="-2069"/>
                    <a:pt x="17600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FA9C496E-D1D2-4F6A-888D-7E3E1AFA4BF5}"/>
                </a:ext>
              </a:extLst>
            </p:cNvPr>
            <p:cNvSpPr/>
            <p:nvPr/>
          </p:nvSpPr>
          <p:spPr>
            <a:xfrm>
              <a:off x="4482323" y="2431623"/>
              <a:ext cx="193131" cy="302052"/>
            </a:xfrm>
            <a:custGeom>
              <a:avLst/>
              <a:gdLst>
                <a:gd name="connsiteX0" fmla="*/ 192865 w 193131"/>
                <a:gd name="connsiteY0" fmla="*/ 43290 h 302052"/>
                <a:gd name="connsiteX1" fmla="*/ 126190 w 193131"/>
                <a:gd name="connsiteY1" fmla="*/ 165527 h 302052"/>
                <a:gd name="connsiteX2" fmla="*/ 16652 w 193131"/>
                <a:gd name="connsiteY2" fmla="*/ 270302 h 302052"/>
                <a:gd name="connsiteX3" fmla="*/ 10302 w 193131"/>
                <a:gd name="connsiteY3" fmla="*/ 302052 h 302052"/>
                <a:gd name="connsiteX4" fmla="*/ 777 w 193131"/>
                <a:gd name="connsiteY4" fmla="*/ 270302 h 302052"/>
                <a:gd name="connsiteX5" fmla="*/ 32527 w 193131"/>
                <a:gd name="connsiteY5" fmla="*/ 194102 h 302052"/>
                <a:gd name="connsiteX6" fmla="*/ 61102 w 193131"/>
                <a:gd name="connsiteY6" fmla="*/ 2015 h 302052"/>
                <a:gd name="connsiteX7" fmla="*/ 57927 w 193131"/>
                <a:gd name="connsiteY7" fmla="*/ 100440 h 302052"/>
                <a:gd name="connsiteX8" fmla="*/ 42052 w 193131"/>
                <a:gd name="connsiteY8" fmla="*/ 211565 h 302052"/>
                <a:gd name="connsiteX9" fmla="*/ 38877 w 193131"/>
                <a:gd name="connsiteY9" fmla="*/ 213152 h 302052"/>
                <a:gd name="connsiteX10" fmla="*/ 102377 w 193131"/>
                <a:gd name="connsiteY10" fmla="*/ 143302 h 302052"/>
                <a:gd name="connsiteX11" fmla="*/ 192865 w 193131"/>
                <a:gd name="connsiteY11" fmla="*/ 43290 h 30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131" h="302052">
                  <a:moveTo>
                    <a:pt x="192865" y="43290"/>
                  </a:moveTo>
                  <a:cubicBezTo>
                    <a:pt x="196834" y="46994"/>
                    <a:pt x="155559" y="127692"/>
                    <a:pt x="126190" y="165527"/>
                  </a:cubicBezTo>
                  <a:cubicBezTo>
                    <a:pt x="96821" y="203362"/>
                    <a:pt x="35967" y="247548"/>
                    <a:pt x="16652" y="270302"/>
                  </a:cubicBezTo>
                  <a:cubicBezTo>
                    <a:pt x="-2663" y="293056"/>
                    <a:pt x="12948" y="302052"/>
                    <a:pt x="10302" y="302052"/>
                  </a:cubicBezTo>
                  <a:cubicBezTo>
                    <a:pt x="7656" y="302052"/>
                    <a:pt x="-2927" y="288294"/>
                    <a:pt x="777" y="270302"/>
                  </a:cubicBezTo>
                  <a:cubicBezTo>
                    <a:pt x="4481" y="252310"/>
                    <a:pt x="22473" y="238816"/>
                    <a:pt x="32527" y="194102"/>
                  </a:cubicBezTo>
                  <a:cubicBezTo>
                    <a:pt x="42581" y="149388"/>
                    <a:pt x="56869" y="17625"/>
                    <a:pt x="61102" y="2015"/>
                  </a:cubicBezTo>
                  <a:cubicBezTo>
                    <a:pt x="65335" y="-13595"/>
                    <a:pt x="61102" y="65515"/>
                    <a:pt x="57927" y="100440"/>
                  </a:cubicBezTo>
                  <a:cubicBezTo>
                    <a:pt x="54752" y="135365"/>
                    <a:pt x="45227" y="192780"/>
                    <a:pt x="42052" y="211565"/>
                  </a:cubicBezTo>
                  <a:cubicBezTo>
                    <a:pt x="38877" y="230350"/>
                    <a:pt x="28823" y="224529"/>
                    <a:pt x="38877" y="213152"/>
                  </a:cubicBezTo>
                  <a:cubicBezTo>
                    <a:pt x="48931" y="201775"/>
                    <a:pt x="76977" y="172935"/>
                    <a:pt x="102377" y="143302"/>
                  </a:cubicBezTo>
                  <a:cubicBezTo>
                    <a:pt x="127777" y="113669"/>
                    <a:pt x="188896" y="39586"/>
                    <a:pt x="192865" y="432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8C17919-7EBC-4546-B98E-053FE52E3A5D}"/>
                </a:ext>
              </a:extLst>
            </p:cNvPr>
            <p:cNvSpPr/>
            <p:nvPr/>
          </p:nvSpPr>
          <p:spPr>
            <a:xfrm>
              <a:off x="4121073" y="2385431"/>
              <a:ext cx="212705" cy="445720"/>
            </a:xfrm>
            <a:custGeom>
              <a:avLst/>
              <a:gdLst>
                <a:gd name="connsiteX0" fmla="*/ 208040 w 212705"/>
                <a:gd name="connsiteY0" fmla="*/ 582 h 445720"/>
                <a:gd name="connsiteX1" fmla="*/ 182640 w 212705"/>
                <a:gd name="connsiteY1" fmla="*/ 130757 h 445720"/>
                <a:gd name="connsiteX2" fmla="*/ 122315 w 212705"/>
                <a:gd name="connsiteY2" fmla="*/ 273632 h 445720"/>
                <a:gd name="connsiteX3" fmla="*/ 47702 w 212705"/>
                <a:gd name="connsiteY3" fmla="*/ 376819 h 445720"/>
                <a:gd name="connsiteX4" fmla="*/ 1665 w 212705"/>
                <a:gd name="connsiteY4" fmla="*/ 445082 h 445720"/>
                <a:gd name="connsiteX5" fmla="*/ 106440 w 212705"/>
                <a:gd name="connsiteY5" fmla="*/ 337132 h 445720"/>
                <a:gd name="connsiteX6" fmla="*/ 171527 w 212705"/>
                <a:gd name="connsiteY6" fmla="*/ 200607 h 445720"/>
                <a:gd name="connsiteX7" fmla="*/ 208040 w 212705"/>
                <a:gd name="connsiteY7" fmla="*/ 87894 h 445720"/>
                <a:gd name="connsiteX8" fmla="*/ 208040 w 212705"/>
                <a:gd name="connsiteY8" fmla="*/ 582 h 4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05" h="445720">
                  <a:moveTo>
                    <a:pt x="208040" y="582"/>
                  </a:moveTo>
                  <a:cubicBezTo>
                    <a:pt x="203807" y="7726"/>
                    <a:pt x="196927" y="85249"/>
                    <a:pt x="182640" y="130757"/>
                  </a:cubicBezTo>
                  <a:cubicBezTo>
                    <a:pt x="168352" y="176265"/>
                    <a:pt x="144805" y="232622"/>
                    <a:pt x="122315" y="273632"/>
                  </a:cubicBezTo>
                  <a:cubicBezTo>
                    <a:pt x="99825" y="314642"/>
                    <a:pt x="67810" y="348244"/>
                    <a:pt x="47702" y="376819"/>
                  </a:cubicBezTo>
                  <a:cubicBezTo>
                    <a:pt x="27594" y="405394"/>
                    <a:pt x="-8125" y="451697"/>
                    <a:pt x="1665" y="445082"/>
                  </a:cubicBezTo>
                  <a:cubicBezTo>
                    <a:pt x="11455" y="438468"/>
                    <a:pt x="78130" y="377878"/>
                    <a:pt x="106440" y="337132"/>
                  </a:cubicBezTo>
                  <a:cubicBezTo>
                    <a:pt x="134750" y="296386"/>
                    <a:pt x="154594" y="242147"/>
                    <a:pt x="171527" y="200607"/>
                  </a:cubicBezTo>
                  <a:cubicBezTo>
                    <a:pt x="188460" y="159067"/>
                    <a:pt x="200102" y="122025"/>
                    <a:pt x="208040" y="87894"/>
                  </a:cubicBezTo>
                  <a:cubicBezTo>
                    <a:pt x="215978" y="53763"/>
                    <a:pt x="212273" y="-6562"/>
                    <a:pt x="208040" y="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7674B643-4FF6-47D1-AD65-1AD121DA2768}"/>
                </a:ext>
              </a:extLst>
            </p:cNvPr>
            <p:cNvSpPr/>
            <p:nvPr/>
          </p:nvSpPr>
          <p:spPr>
            <a:xfrm>
              <a:off x="4127938" y="2439613"/>
              <a:ext cx="413554" cy="391349"/>
            </a:xfrm>
            <a:custGeom>
              <a:avLst/>
              <a:gdLst>
                <a:gd name="connsiteX0" fmla="*/ 412312 w 413554"/>
                <a:gd name="connsiteY0" fmla="*/ 3550 h 391349"/>
                <a:gd name="connsiteX1" fmla="*/ 288487 w 413554"/>
                <a:gd name="connsiteY1" fmla="*/ 167062 h 391349"/>
                <a:gd name="connsiteX2" fmla="*/ 210700 w 413554"/>
                <a:gd name="connsiteY2" fmla="*/ 271837 h 391349"/>
                <a:gd name="connsiteX3" fmla="*/ 1150 w 413554"/>
                <a:gd name="connsiteY3" fmla="*/ 387725 h 391349"/>
                <a:gd name="connsiteX4" fmla="*/ 129737 w 413554"/>
                <a:gd name="connsiteY4" fmla="*/ 352800 h 391349"/>
                <a:gd name="connsiteX5" fmla="*/ 199587 w 413554"/>
                <a:gd name="connsiteY5" fmla="*/ 259137 h 391349"/>
                <a:gd name="connsiteX6" fmla="*/ 342462 w 413554"/>
                <a:gd name="connsiteY6" fmla="*/ 71812 h 391349"/>
                <a:gd name="connsiteX7" fmla="*/ 412312 w 413554"/>
                <a:gd name="connsiteY7" fmla="*/ 3550 h 39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554" h="391349">
                  <a:moveTo>
                    <a:pt x="412312" y="3550"/>
                  </a:moveTo>
                  <a:cubicBezTo>
                    <a:pt x="403316" y="19425"/>
                    <a:pt x="322089" y="122348"/>
                    <a:pt x="288487" y="167062"/>
                  </a:cubicBezTo>
                  <a:cubicBezTo>
                    <a:pt x="254885" y="211777"/>
                    <a:pt x="258589" y="235060"/>
                    <a:pt x="210700" y="271837"/>
                  </a:cubicBezTo>
                  <a:cubicBezTo>
                    <a:pt x="162810" y="308614"/>
                    <a:pt x="14644" y="374231"/>
                    <a:pt x="1150" y="387725"/>
                  </a:cubicBezTo>
                  <a:cubicBezTo>
                    <a:pt x="-12344" y="401219"/>
                    <a:pt x="96664" y="374231"/>
                    <a:pt x="129737" y="352800"/>
                  </a:cubicBezTo>
                  <a:cubicBezTo>
                    <a:pt x="162810" y="331369"/>
                    <a:pt x="164133" y="305968"/>
                    <a:pt x="199587" y="259137"/>
                  </a:cubicBezTo>
                  <a:cubicBezTo>
                    <a:pt x="235041" y="212306"/>
                    <a:pt x="305156" y="115997"/>
                    <a:pt x="342462" y="71812"/>
                  </a:cubicBezTo>
                  <a:cubicBezTo>
                    <a:pt x="379768" y="27627"/>
                    <a:pt x="421308" y="-12325"/>
                    <a:pt x="412312" y="35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F968B9AC-8CA9-4716-94EB-E18F1AF2DAC7}"/>
                </a:ext>
              </a:extLst>
            </p:cNvPr>
            <p:cNvSpPr/>
            <p:nvPr/>
          </p:nvSpPr>
          <p:spPr>
            <a:xfrm>
              <a:off x="4507715" y="2847696"/>
              <a:ext cx="155773" cy="319765"/>
            </a:xfrm>
            <a:custGeom>
              <a:avLst/>
              <a:gdLst>
                <a:gd name="connsiteX0" fmla="*/ 132548 w 155773"/>
                <a:gd name="connsiteY0" fmla="*/ 279 h 319765"/>
                <a:gd name="connsiteX1" fmla="*/ 142073 w 155773"/>
                <a:gd name="connsiteY1" fmla="*/ 92354 h 319765"/>
                <a:gd name="connsiteX2" fmla="*/ 2373 w 155773"/>
                <a:gd name="connsiteY2" fmla="*/ 311429 h 319765"/>
                <a:gd name="connsiteX3" fmla="*/ 61110 w 155773"/>
                <a:gd name="connsiteY3" fmla="*/ 259042 h 319765"/>
                <a:gd name="connsiteX4" fmla="*/ 151598 w 155773"/>
                <a:gd name="connsiteY4" fmla="*/ 117754 h 319765"/>
                <a:gd name="connsiteX5" fmla="*/ 132548 w 155773"/>
                <a:gd name="connsiteY5" fmla="*/ 279 h 31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73" h="319765">
                  <a:moveTo>
                    <a:pt x="132548" y="279"/>
                  </a:moveTo>
                  <a:cubicBezTo>
                    <a:pt x="130961" y="-3954"/>
                    <a:pt x="163769" y="40496"/>
                    <a:pt x="142073" y="92354"/>
                  </a:cubicBezTo>
                  <a:cubicBezTo>
                    <a:pt x="120377" y="144212"/>
                    <a:pt x="15867" y="283648"/>
                    <a:pt x="2373" y="311429"/>
                  </a:cubicBezTo>
                  <a:cubicBezTo>
                    <a:pt x="-11121" y="339210"/>
                    <a:pt x="36239" y="291321"/>
                    <a:pt x="61110" y="259042"/>
                  </a:cubicBezTo>
                  <a:cubicBezTo>
                    <a:pt x="85981" y="226763"/>
                    <a:pt x="135988" y="160881"/>
                    <a:pt x="151598" y="117754"/>
                  </a:cubicBezTo>
                  <a:cubicBezTo>
                    <a:pt x="167208" y="74627"/>
                    <a:pt x="134135" y="4512"/>
                    <a:pt x="132548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FC89593A-0185-4D68-AC20-9CA30EA829B3}"/>
                </a:ext>
              </a:extLst>
            </p:cNvPr>
            <p:cNvSpPr/>
            <p:nvPr/>
          </p:nvSpPr>
          <p:spPr>
            <a:xfrm>
              <a:off x="3241637" y="2707885"/>
              <a:ext cx="297779" cy="507733"/>
            </a:xfrm>
            <a:custGeom>
              <a:avLst/>
              <a:gdLst>
                <a:gd name="connsiteX0" fmla="*/ 131801 w 297779"/>
                <a:gd name="connsiteY0" fmla="*/ 71828 h 507733"/>
                <a:gd name="connsiteX1" fmla="*/ 93701 w 297779"/>
                <a:gd name="connsiteY1" fmla="*/ 28965 h 507733"/>
                <a:gd name="connsiteX2" fmla="*/ 42901 w 297779"/>
                <a:gd name="connsiteY2" fmla="*/ 390 h 507733"/>
                <a:gd name="connsiteX3" fmla="*/ 3213 w 297779"/>
                <a:gd name="connsiteY3" fmla="*/ 49603 h 507733"/>
                <a:gd name="connsiteX4" fmla="*/ 20676 w 297779"/>
                <a:gd name="connsiteY4" fmla="*/ 281378 h 507733"/>
                <a:gd name="connsiteX5" fmla="*/ 157201 w 297779"/>
                <a:gd name="connsiteY5" fmla="*/ 470290 h 507733"/>
                <a:gd name="connsiteX6" fmla="*/ 273088 w 297779"/>
                <a:gd name="connsiteY6" fmla="*/ 506803 h 507733"/>
                <a:gd name="connsiteX7" fmla="*/ 296901 w 297779"/>
                <a:gd name="connsiteY7" fmla="*/ 452828 h 507733"/>
                <a:gd name="connsiteX8" fmla="*/ 255626 w 297779"/>
                <a:gd name="connsiteY8" fmla="*/ 492515 h 507733"/>
                <a:gd name="connsiteX9" fmla="*/ 192126 w 297779"/>
                <a:gd name="connsiteY9" fmla="*/ 505215 h 507733"/>
                <a:gd name="connsiteX10" fmla="*/ 190538 w 297779"/>
                <a:gd name="connsiteY10" fmla="*/ 467115 h 507733"/>
                <a:gd name="connsiteX11" fmla="*/ 49251 w 297779"/>
                <a:gd name="connsiteY11" fmla="*/ 302015 h 507733"/>
                <a:gd name="connsiteX12" fmla="*/ 9563 w 297779"/>
                <a:gd name="connsiteY12" fmla="*/ 159140 h 507733"/>
                <a:gd name="connsiteX13" fmla="*/ 9563 w 297779"/>
                <a:gd name="connsiteY13" fmla="*/ 54365 h 507733"/>
                <a:gd name="connsiteX14" fmla="*/ 131801 w 297779"/>
                <a:gd name="connsiteY14" fmla="*/ 71828 h 50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7779" h="507733">
                  <a:moveTo>
                    <a:pt x="131801" y="71828"/>
                  </a:moveTo>
                  <a:cubicBezTo>
                    <a:pt x="145824" y="67595"/>
                    <a:pt x="108518" y="40871"/>
                    <a:pt x="93701" y="28965"/>
                  </a:cubicBezTo>
                  <a:cubicBezTo>
                    <a:pt x="78884" y="17059"/>
                    <a:pt x="57982" y="-3050"/>
                    <a:pt x="42901" y="390"/>
                  </a:cubicBezTo>
                  <a:cubicBezTo>
                    <a:pt x="27820" y="3830"/>
                    <a:pt x="6917" y="2772"/>
                    <a:pt x="3213" y="49603"/>
                  </a:cubicBezTo>
                  <a:cubicBezTo>
                    <a:pt x="-491" y="96434"/>
                    <a:pt x="-4989" y="211264"/>
                    <a:pt x="20676" y="281378"/>
                  </a:cubicBezTo>
                  <a:cubicBezTo>
                    <a:pt x="46341" y="351492"/>
                    <a:pt x="115132" y="432719"/>
                    <a:pt x="157201" y="470290"/>
                  </a:cubicBezTo>
                  <a:cubicBezTo>
                    <a:pt x="199270" y="507861"/>
                    <a:pt x="249805" y="509713"/>
                    <a:pt x="273088" y="506803"/>
                  </a:cubicBezTo>
                  <a:cubicBezTo>
                    <a:pt x="296371" y="503893"/>
                    <a:pt x="299811" y="455209"/>
                    <a:pt x="296901" y="452828"/>
                  </a:cubicBezTo>
                  <a:cubicBezTo>
                    <a:pt x="293991" y="450447"/>
                    <a:pt x="273088" y="483784"/>
                    <a:pt x="255626" y="492515"/>
                  </a:cubicBezTo>
                  <a:cubicBezTo>
                    <a:pt x="238164" y="501246"/>
                    <a:pt x="202974" y="509448"/>
                    <a:pt x="192126" y="505215"/>
                  </a:cubicBezTo>
                  <a:cubicBezTo>
                    <a:pt x="181278" y="500982"/>
                    <a:pt x="214350" y="500982"/>
                    <a:pt x="190538" y="467115"/>
                  </a:cubicBezTo>
                  <a:cubicBezTo>
                    <a:pt x="166726" y="433248"/>
                    <a:pt x="79413" y="353344"/>
                    <a:pt x="49251" y="302015"/>
                  </a:cubicBezTo>
                  <a:cubicBezTo>
                    <a:pt x="19089" y="250686"/>
                    <a:pt x="16178" y="200415"/>
                    <a:pt x="9563" y="159140"/>
                  </a:cubicBezTo>
                  <a:cubicBezTo>
                    <a:pt x="2948" y="117865"/>
                    <a:pt x="-8164" y="73944"/>
                    <a:pt x="9563" y="54365"/>
                  </a:cubicBezTo>
                  <a:cubicBezTo>
                    <a:pt x="27290" y="34786"/>
                    <a:pt x="117778" y="76061"/>
                    <a:pt x="131801" y="71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8C3D274F-4D99-4AE6-A94E-9E072A358A08}"/>
                </a:ext>
              </a:extLst>
            </p:cNvPr>
            <p:cNvSpPr/>
            <p:nvPr/>
          </p:nvSpPr>
          <p:spPr>
            <a:xfrm>
              <a:off x="3292473" y="2814624"/>
              <a:ext cx="141348" cy="281320"/>
            </a:xfrm>
            <a:custGeom>
              <a:avLst/>
              <a:gdLst>
                <a:gd name="connsiteX0" fmla="*/ 2 w 141348"/>
                <a:gd name="connsiteY0" fmla="*/ 60339 h 281320"/>
                <a:gd name="connsiteX1" fmla="*/ 36515 w 141348"/>
                <a:gd name="connsiteY1" fmla="*/ 23826 h 281320"/>
                <a:gd name="connsiteX2" fmla="*/ 69852 w 141348"/>
                <a:gd name="connsiteY2" fmla="*/ 77801 h 281320"/>
                <a:gd name="connsiteX3" fmla="*/ 80965 w 141348"/>
                <a:gd name="connsiteY3" fmla="*/ 180989 h 281320"/>
                <a:gd name="connsiteX4" fmla="*/ 139702 w 141348"/>
                <a:gd name="connsiteY4" fmla="*/ 281001 h 281320"/>
                <a:gd name="connsiteX5" fmla="*/ 122240 w 141348"/>
                <a:gd name="connsiteY5" fmla="*/ 207976 h 281320"/>
                <a:gd name="connsiteX6" fmla="*/ 92077 w 141348"/>
                <a:gd name="connsiteY6" fmla="*/ 79389 h 281320"/>
                <a:gd name="connsiteX7" fmla="*/ 71440 w 141348"/>
                <a:gd name="connsiteY7" fmla="*/ 39701 h 281320"/>
                <a:gd name="connsiteX8" fmla="*/ 34927 w 141348"/>
                <a:gd name="connsiteY8" fmla="*/ 14 h 281320"/>
                <a:gd name="connsiteX9" fmla="*/ 2 w 141348"/>
                <a:gd name="connsiteY9" fmla="*/ 60339 h 2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348" h="281320">
                  <a:moveTo>
                    <a:pt x="2" y="60339"/>
                  </a:moveTo>
                  <a:cubicBezTo>
                    <a:pt x="267" y="64308"/>
                    <a:pt x="24873" y="20916"/>
                    <a:pt x="36515" y="23826"/>
                  </a:cubicBezTo>
                  <a:cubicBezTo>
                    <a:pt x="48157" y="26736"/>
                    <a:pt x="62444" y="51607"/>
                    <a:pt x="69852" y="77801"/>
                  </a:cubicBezTo>
                  <a:cubicBezTo>
                    <a:pt x="77260" y="103995"/>
                    <a:pt x="69323" y="147122"/>
                    <a:pt x="80965" y="180989"/>
                  </a:cubicBezTo>
                  <a:cubicBezTo>
                    <a:pt x="92607" y="214856"/>
                    <a:pt x="132823" y="276503"/>
                    <a:pt x="139702" y="281001"/>
                  </a:cubicBezTo>
                  <a:cubicBezTo>
                    <a:pt x="146581" y="285499"/>
                    <a:pt x="130178" y="241578"/>
                    <a:pt x="122240" y="207976"/>
                  </a:cubicBezTo>
                  <a:cubicBezTo>
                    <a:pt x="114303" y="174374"/>
                    <a:pt x="100544" y="107435"/>
                    <a:pt x="92077" y="79389"/>
                  </a:cubicBezTo>
                  <a:cubicBezTo>
                    <a:pt x="83610" y="51343"/>
                    <a:pt x="80965" y="52930"/>
                    <a:pt x="71440" y="39701"/>
                  </a:cubicBezTo>
                  <a:cubicBezTo>
                    <a:pt x="61915" y="26472"/>
                    <a:pt x="48156" y="1072"/>
                    <a:pt x="34927" y="14"/>
                  </a:cubicBezTo>
                  <a:cubicBezTo>
                    <a:pt x="21698" y="-1044"/>
                    <a:pt x="-263" y="56370"/>
                    <a:pt x="2" y="60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1079AE46-63CE-4C50-8E3E-5CB9F1E5CDF2}"/>
                </a:ext>
              </a:extLst>
            </p:cNvPr>
            <p:cNvSpPr/>
            <p:nvPr/>
          </p:nvSpPr>
          <p:spPr>
            <a:xfrm>
              <a:off x="4003667" y="3058485"/>
              <a:ext cx="539763" cy="622294"/>
            </a:xfrm>
            <a:custGeom>
              <a:avLst/>
              <a:gdLst>
                <a:gd name="connsiteX0" fmla="*/ 539758 w 539763"/>
                <a:gd name="connsiteY0" fmla="*/ 628 h 622294"/>
                <a:gd name="connsiteX1" fmla="*/ 482608 w 539763"/>
                <a:gd name="connsiteY1" fmla="*/ 260978 h 622294"/>
                <a:gd name="connsiteX2" fmla="*/ 409583 w 539763"/>
                <a:gd name="connsiteY2" fmla="*/ 364165 h 622294"/>
                <a:gd name="connsiteX3" fmla="*/ 195271 w 539763"/>
                <a:gd name="connsiteY3" fmla="*/ 541965 h 622294"/>
                <a:gd name="connsiteX4" fmla="*/ 112721 w 539763"/>
                <a:gd name="connsiteY4" fmla="*/ 611815 h 622294"/>
                <a:gd name="connsiteX5" fmla="*/ 8 w 539763"/>
                <a:gd name="connsiteY5" fmla="*/ 619753 h 622294"/>
                <a:gd name="connsiteX6" fmla="*/ 107958 w 539763"/>
                <a:gd name="connsiteY6" fmla="*/ 589590 h 622294"/>
                <a:gd name="connsiteX7" fmla="*/ 339733 w 539763"/>
                <a:gd name="connsiteY7" fmla="*/ 443540 h 622294"/>
                <a:gd name="connsiteX8" fmla="*/ 479433 w 539763"/>
                <a:gd name="connsiteY8" fmla="*/ 195890 h 622294"/>
                <a:gd name="connsiteX9" fmla="*/ 539758 w 539763"/>
                <a:gd name="connsiteY9" fmla="*/ 628 h 6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63" h="622294">
                  <a:moveTo>
                    <a:pt x="539758" y="628"/>
                  </a:moveTo>
                  <a:cubicBezTo>
                    <a:pt x="540287" y="11476"/>
                    <a:pt x="504304" y="200388"/>
                    <a:pt x="482608" y="260978"/>
                  </a:cubicBezTo>
                  <a:cubicBezTo>
                    <a:pt x="460912" y="321568"/>
                    <a:pt x="457472" y="317334"/>
                    <a:pt x="409583" y="364165"/>
                  </a:cubicBezTo>
                  <a:cubicBezTo>
                    <a:pt x="361693" y="410996"/>
                    <a:pt x="244748" y="500690"/>
                    <a:pt x="195271" y="541965"/>
                  </a:cubicBezTo>
                  <a:cubicBezTo>
                    <a:pt x="145794" y="583240"/>
                    <a:pt x="145265" y="598850"/>
                    <a:pt x="112721" y="611815"/>
                  </a:cubicBezTo>
                  <a:cubicBezTo>
                    <a:pt x="80177" y="624780"/>
                    <a:pt x="802" y="623457"/>
                    <a:pt x="8" y="619753"/>
                  </a:cubicBezTo>
                  <a:cubicBezTo>
                    <a:pt x="-786" y="616049"/>
                    <a:pt x="51337" y="618959"/>
                    <a:pt x="107958" y="589590"/>
                  </a:cubicBezTo>
                  <a:cubicBezTo>
                    <a:pt x="164579" y="560221"/>
                    <a:pt x="277820" y="509157"/>
                    <a:pt x="339733" y="443540"/>
                  </a:cubicBezTo>
                  <a:cubicBezTo>
                    <a:pt x="401645" y="377923"/>
                    <a:pt x="451916" y="269709"/>
                    <a:pt x="479433" y="195890"/>
                  </a:cubicBezTo>
                  <a:cubicBezTo>
                    <a:pt x="506950" y="122071"/>
                    <a:pt x="539229" y="-10220"/>
                    <a:pt x="539758" y="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C94E14E2-78FB-4D3F-9943-5BD1F6FE2E9A}"/>
                </a:ext>
              </a:extLst>
            </p:cNvPr>
            <p:cNvSpPr/>
            <p:nvPr/>
          </p:nvSpPr>
          <p:spPr>
            <a:xfrm>
              <a:off x="3497054" y="3163888"/>
              <a:ext cx="559244" cy="528706"/>
            </a:xfrm>
            <a:custGeom>
              <a:avLst/>
              <a:gdLst>
                <a:gd name="connsiteX0" fmla="*/ 209 w 559244"/>
                <a:gd name="connsiteY0" fmla="*/ 0 h 528706"/>
                <a:gd name="connsiteX1" fmla="*/ 92284 w 559244"/>
                <a:gd name="connsiteY1" fmla="*/ 215900 h 528706"/>
                <a:gd name="connsiteX2" fmla="*/ 114509 w 559244"/>
                <a:gd name="connsiteY2" fmla="*/ 273050 h 528706"/>
                <a:gd name="connsiteX3" fmla="*/ 249446 w 559244"/>
                <a:gd name="connsiteY3" fmla="*/ 396875 h 528706"/>
                <a:gd name="connsiteX4" fmla="*/ 451059 w 559244"/>
                <a:gd name="connsiteY4" fmla="*/ 501650 h 528706"/>
                <a:gd name="connsiteX5" fmla="*/ 554246 w 559244"/>
                <a:gd name="connsiteY5" fmla="*/ 528637 h 528706"/>
                <a:gd name="connsiteX6" fmla="*/ 524084 w 559244"/>
                <a:gd name="connsiteY6" fmla="*/ 496887 h 528706"/>
                <a:gd name="connsiteX7" fmla="*/ 360571 w 559244"/>
                <a:gd name="connsiteY7" fmla="*/ 436562 h 528706"/>
                <a:gd name="connsiteX8" fmla="*/ 144671 w 559244"/>
                <a:gd name="connsiteY8" fmla="*/ 265112 h 528706"/>
                <a:gd name="connsiteX9" fmla="*/ 120859 w 559244"/>
                <a:gd name="connsiteY9" fmla="*/ 217487 h 528706"/>
                <a:gd name="connsiteX10" fmla="*/ 209 w 559244"/>
                <a:gd name="connsiteY10" fmla="*/ 0 h 52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9244" h="528706">
                  <a:moveTo>
                    <a:pt x="209" y="0"/>
                  </a:moveTo>
                  <a:cubicBezTo>
                    <a:pt x="-4553" y="-264"/>
                    <a:pt x="73234" y="170392"/>
                    <a:pt x="92284" y="215900"/>
                  </a:cubicBezTo>
                  <a:cubicBezTo>
                    <a:pt x="111334" y="261408"/>
                    <a:pt x="88315" y="242888"/>
                    <a:pt x="114509" y="273050"/>
                  </a:cubicBezTo>
                  <a:cubicBezTo>
                    <a:pt x="140703" y="303212"/>
                    <a:pt x="193354" y="358775"/>
                    <a:pt x="249446" y="396875"/>
                  </a:cubicBezTo>
                  <a:cubicBezTo>
                    <a:pt x="305538" y="434975"/>
                    <a:pt x="400259" y="479690"/>
                    <a:pt x="451059" y="501650"/>
                  </a:cubicBezTo>
                  <a:cubicBezTo>
                    <a:pt x="501859" y="523610"/>
                    <a:pt x="542075" y="529431"/>
                    <a:pt x="554246" y="528637"/>
                  </a:cubicBezTo>
                  <a:cubicBezTo>
                    <a:pt x="566417" y="527843"/>
                    <a:pt x="556363" y="512233"/>
                    <a:pt x="524084" y="496887"/>
                  </a:cubicBezTo>
                  <a:cubicBezTo>
                    <a:pt x="491805" y="481541"/>
                    <a:pt x="423806" y="475191"/>
                    <a:pt x="360571" y="436562"/>
                  </a:cubicBezTo>
                  <a:cubicBezTo>
                    <a:pt x="297336" y="397933"/>
                    <a:pt x="184623" y="301624"/>
                    <a:pt x="144671" y="265112"/>
                  </a:cubicBezTo>
                  <a:cubicBezTo>
                    <a:pt x="104719" y="228600"/>
                    <a:pt x="140967" y="260879"/>
                    <a:pt x="120859" y="217487"/>
                  </a:cubicBezTo>
                  <a:cubicBezTo>
                    <a:pt x="100751" y="174095"/>
                    <a:pt x="4971" y="264"/>
                    <a:pt x="20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8BD62D1-EE9C-4DD6-97BF-9D0ED850B4E9}"/>
                </a:ext>
              </a:extLst>
            </p:cNvPr>
            <p:cNvSpPr/>
            <p:nvPr/>
          </p:nvSpPr>
          <p:spPr>
            <a:xfrm>
              <a:off x="3181030" y="2813046"/>
              <a:ext cx="548212" cy="1050200"/>
            </a:xfrm>
            <a:custGeom>
              <a:avLst/>
              <a:gdLst>
                <a:gd name="connsiteX0" fmla="*/ 54295 w 548212"/>
                <a:gd name="connsiteY0" fmla="*/ 4 h 1050200"/>
                <a:gd name="connsiteX1" fmla="*/ 33658 w 548212"/>
                <a:gd name="connsiteY1" fmla="*/ 66679 h 1050200"/>
                <a:gd name="connsiteX2" fmla="*/ 17783 w 548212"/>
                <a:gd name="connsiteY2" fmla="*/ 185742 h 1050200"/>
                <a:gd name="connsiteX3" fmla="*/ 51120 w 548212"/>
                <a:gd name="connsiteY3" fmla="*/ 460379 h 1050200"/>
                <a:gd name="connsiteX4" fmla="*/ 135258 w 548212"/>
                <a:gd name="connsiteY4" fmla="*/ 566742 h 1050200"/>
                <a:gd name="connsiteX5" fmla="*/ 257495 w 548212"/>
                <a:gd name="connsiteY5" fmla="*/ 681042 h 1050200"/>
                <a:gd name="connsiteX6" fmla="*/ 362270 w 548212"/>
                <a:gd name="connsiteY6" fmla="*/ 842967 h 1050200"/>
                <a:gd name="connsiteX7" fmla="*/ 421008 w 548212"/>
                <a:gd name="connsiteY7" fmla="*/ 887417 h 1050200"/>
                <a:gd name="connsiteX8" fmla="*/ 506733 w 548212"/>
                <a:gd name="connsiteY8" fmla="*/ 989017 h 1050200"/>
                <a:gd name="connsiteX9" fmla="*/ 543245 w 548212"/>
                <a:gd name="connsiteY9" fmla="*/ 1047754 h 1050200"/>
                <a:gd name="connsiteX10" fmla="*/ 400370 w 548212"/>
                <a:gd name="connsiteY10" fmla="*/ 908054 h 1050200"/>
                <a:gd name="connsiteX11" fmla="*/ 128908 w 548212"/>
                <a:gd name="connsiteY11" fmla="*/ 588967 h 1050200"/>
                <a:gd name="connsiteX12" fmla="*/ 40008 w 548212"/>
                <a:gd name="connsiteY12" fmla="*/ 469904 h 1050200"/>
                <a:gd name="connsiteX13" fmla="*/ 9845 w 548212"/>
                <a:gd name="connsiteY13" fmla="*/ 342904 h 1050200"/>
                <a:gd name="connsiteX14" fmla="*/ 320 w 548212"/>
                <a:gd name="connsiteY14" fmla="*/ 134942 h 1050200"/>
                <a:gd name="connsiteX15" fmla="*/ 19370 w 548212"/>
                <a:gd name="connsiteY15" fmla="*/ 63504 h 1050200"/>
                <a:gd name="connsiteX16" fmla="*/ 54295 w 548212"/>
                <a:gd name="connsiteY16" fmla="*/ 4 h 10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8212" h="1050200">
                  <a:moveTo>
                    <a:pt x="54295" y="4"/>
                  </a:moveTo>
                  <a:cubicBezTo>
                    <a:pt x="56676" y="533"/>
                    <a:pt x="39743" y="35723"/>
                    <a:pt x="33658" y="66679"/>
                  </a:cubicBezTo>
                  <a:cubicBezTo>
                    <a:pt x="27573" y="97635"/>
                    <a:pt x="14873" y="120125"/>
                    <a:pt x="17783" y="185742"/>
                  </a:cubicBezTo>
                  <a:cubicBezTo>
                    <a:pt x="20693" y="251359"/>
                    <a:pt x="31541" y="396879"/>
                    <a:pt x="51120" y="460379"/>
                  </a:cubicBezTo>
                  <a:cubicBezTo>
                    <a:pt x="70699" y="523879"/>
                    <a:pt x="100862" y="529965"/>
                    <a:pt x="135258" y="566742"/>
                  </a:cubicBezTo>
                  <a:cubicBezTo>
                    <a:pt x="169654" y="603519"/>
                    <a:pt x="219660" y="635005"/>
                    <a:pt x="257495" y="681042"/>
                  </a:cubicBezTo>
                  <a:cubicBezTo>
                    <a:pt x="295330" y="727080"/>
                    <a:pt x="335018" y="808571"/>
                    <a:pt x="362270" y="842967"/>
                  </a:cubicBezTo>
                  <a:cubicBezTo>
                    <a:pt x="389522" y="877363"/>
                    <a:pt x="396931" y="863075"/>
                    <a:pt x="421008" y="887417"/>
                  </a:cubicBezTo>
                  <a:cubicBezTo>
                    <a:pt x="445085" y="911759"/>
                    <a:pt x="486360" y="962294"/>
                    <a:pt x="506733" y="989017"/>
                  </a:cubicBezTo>
                  <a:cubicBezTo>
                    <a:pt x="527106" y="1015740"/>
                    <a:pt x="560972" y="1061248"/>
                    <a:pt x="543245" y="1047754"/>
                  </a:cubicBezTo>
                  <a:cubicBezTo>
                    <a:pt x="525518" y="1034260"/>
                    <a:pt x="469426" y="984518"/>
                    <a:pt x="400370" y="908054"/>
                  </a:cubicBezTo>
                  <a:cubicBezTo>
                    <a:pt x="331314" y="831590"/>
                    <a:pt x="188968" y="661992"/>
                    <a:pt x="128908" y="588967"/>
                  </a:cubicBezTo>
                  <a:cubicBezTo>
                    <a:pt x="68848" y="515942"/>
                    <a:pt x="59852" y="510914"/>
                    <a:pt x="40008" y="469904"/>
                  </a:cubicBezTo>
                  <a:cubicBezTo>
                    <a:pt x="20164" y="428894"/>
                    <a:pt x="16460" y="398731"/>
                    <a:pt x="9845" y="342904"/>
                  </a:cubicBezTo>
                  <a:cubicBezTo>
                    <a:pt x="3230" y="287077"/>
                    <a:pt x="-1268" y="181509"/>
                    <a:pt x="320" y="134942"/>
                  </a:cubicBezTo>
                  <a:cubicBezTo>
                    <a:pt x="1907" y="88375"/>
                    <a:pt x="8522" y="85729"/>
                    <a:pt x="19370" y="63504"/>
                  </a:cubicBezTo>
                  <a:cubicBezTo>
                    <a:pt x="30218" y="41279"/>
                    <a:pt x="51914" y="-525"/>
                    <a:pt x="5429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0AB006F6-7F01-4D4E-991B-C035DAA81270}"/>
                </a:ext>
              </a:extLst>
            </p:cNvPr>
            <p:cNvSpPr/>
            <p:nvPr/>
          </p:nvSpPr>
          <p:spPr>
            <a:xfrm>
              <a:off x="3968736" y="3668370"/>
              <a:ext cx="40070" cy="142896"/>
            </a:xfrm>
            <a:custGeom>
              <a:avLst/>
              <a:gdLst>
                <a:gd name="connsiteX0" fmla="*/ 39702 w 40070"/>
                <a:gd name="connsiteY0" fmla="*/ 343 h 142896"/>
                <a:gd name="connsiteX1" fmla="*/ 19064 w 40070"/>
                <a:gd name="connsiteY1" fmla="*/ 120993 h 142896"/>
                <a:gd name="connsiteX2" fmla="*/ 6364 w 40070"/>
                <a:gd name="connsiteY2" fmla="*/ 140043 h 142896"/>
                <a:gd name="connsiteX3" fmla="*/ 14 w 40070"/>
                <a:gd name="connsiteY3" fmla="*/ 86068 h 142896"/>
                <a:gd name="connsiteX4" fmla="*/ 39702 w 40070"/>
                <a:gd name="connsiteY4" fmla="*/ 343 h 1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0" h="142896">
                  <a:moveTo>
                    <a:pt x="39702" y="343"/>
                  </a:moveTo>
                  <a:cubicBezTo>
                    <a:pt x="42877" y="6164"/>
                    <a:pt x="24620" y="97710"/>
                    <a:pt x="19064" y="120993"/>
                  </a:cubicBezTo>
                  <a:cubicBezTo>
                    <a:pt x="13508" y="144276"/>
                    <a:pt x="9539" y="145864"/>
                    <a:pt x="6364" y="140043"/>
                  </a:cubicBezTo>
                  <a:cubicBezTo>
                    <a:pt x="3189" y="134222"/>
                    <a:pt x="-251" y="107764"/>
                    <a:pt x="14" y="86068"/>
                  </a:cubicBezTo>
                  <a:cubicBezTo>
                    <a:pt x="279" y="64372"/>
                    <a:pt x="36527" y="-5478"/>
                    <a:pt x="39702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9609BE22-7175-4536-B661-FFF18CAA7CF7}"/>
                </a:ext>
              </a:extLst>
            </p:cNvPr>
            <p:cNvSpPr/>
            <p:nvPr/>
          </p:nvSpPr>
          <p:spPr>
            <a:xfrm>
              <a:off x="4730353" y="2628387"/>
              <a:ext cx="490738" cy="1341657"/>
            </a:xfrm>
            <a:custGeom>
              <a:avLst/>
              <a:gdLst>
                <a:gd name="connsiteX0" fmla="*/ 241697 w 490738"/>
                <a:gd name="connsiteY0" fmla="*/ 513 h 1341657"/>
                <a:gd name="connsiteX1" fmla="*/ 394097 w 490738"/>
                <a:gd name="connsiteY1" fmla="*/ 98938 h 1341657"/>
                <a:gd name="connsiteX2" fmla="*/ 473472 w 490738"/>
                <a:gd name="connsiteY2" fmla="*/ 400563 h 1341657"/>
                <a:gd name="connsiteX3" fmla="*/ 273447 w 490738"/>
                <a:gd name="connsiteY3" fmla="*/ 927613 h 1341657"/>
                <a:gd name="connsiteX4" fmla="*/ 6747 w 490738"/>
                <a:gd name="connsiteY4" fmla="*/ 1337188 h 1341657"/>
                <a:gd name="connsiteX5" fmla="*/ 105172 w 490738"/>
                <a:gd name="connsiteY5" fmla="*/ 1124463 h 1341657"/>
                <a:gd name="connsiteX6" fmla="*/ 378222 w 490738"/>
                <a:gd name="connsiteY6" fmla="*/ 797438 h 1341657"/>
                <a:gd name="connsiteX7" fmla="*/ 460772 w 490738"/>
                <a:gd name="connsiteY7" fmla="*/ 492638 h 1341657"/>
                <a:gd name="connsiteX8" fmla="*/ 489347 w 490738"/>
                <a:gd name="connsiteY8" fmla="*/ 213238 h 1341657"/>
                <a:gd name="connsiteX9" fmla="*/ 422672 w 490738"/>
                <a:gd name="connsiteY9" fmla="*/ 67188 h 1341657"/>
                <a:gd name="connsiteX10" fmla="*/ 241697 w 490738"/>
                <a:gd name="connsiteY10" fmla="*/ 513 h 134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38" h="1341657">
                  <a:moveTo>
                    <a:pt x="241697" y="513"/>
                  </a:moveTo>
                  <a:cubicBezTo>
                    <a:pt x="236934" y="5805"/>
                    <a:pt x="355468" y="32263"/>
                    <a:pt x="394097" y="98938"/>
                  </a:cubicBezTo>
                  <a:cubicBezTo>
                    <a:pt x="432726" y="165613"/>
                    <a:pt x="493580" y="262451"/>
                    <a:pt x="473472" y="400563"/>
                  </a:cubicBezTo>
                  <a:cubicBezTo>
                    <a:pt x="453364" y="538675"/>
                    <a:pt x="351234" y="771509"/>
                    <a:pt x="273447" y="927613"/>
                  </a:cubicBezTo>
                  <a:cubicBezTo>
                    <a:pt x="195660" y="1083717"/>
                    <a:pt x="34793" y="1304380"/>
                    <a:pt x="6747" y="1337188"/>
                  </a:cubicBezTo>
                  <a:cubicBezTo>
                    <a:pt x="-21299" y="1369996"/>
                    <a:pt x="43260" y="1214421"/>
                    <a:pt x="105172" y="1124463"/>
                  </a:cubicBezTo>
                  <a:cubicBezTo>
                    <a:pt x="167084" y="1034505"/>
                    <a:pt x="318955" y="902742"/>
                    <a:pt x="378222" y="797438"/>
                  </a:cubicBezTo>
                  <a:cubicBezTo>
                    <a:pt x="437489" y="692134"/>
                    <a:pt x="442251" y="590005"/>
                    <a:pt x="460772" y="492638"/>
                  </a:cubicBezTo>
                  <a:cubicBezTo>
                    <a:pt x="479293" y="395271"/>
                    <a:pt x="495697" y="284146"/>
                    <a:pt x="489347" y="213238"/>
                  </a:cubicBezTo>
                  <a:cubicBezTo>
                    <a:pt x="482997" y="142330"/>
                    <a:pt x="465005" y="102642"/>
                    <a:pt x="422672" y="67188"/>
                  </a:cubicBezTo>
                  <a:cubicBezTo>
                    <a:pt x="380339" y="31734"/>
                    <a:pt x="246460" y="-4779"/>
                    <a:pt x="241697" y="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8EAA07EA-C8A0-4CAA-B308-95A235553AF3}"/>
                </a:ext>
              </a:extLst>
            </p:cNvPr>
            <p:cNvSpPr/>
            <p:nvPr/>
          </p:nvSpPr>
          <p:spPr>
            <a:xfrm>
              <a:off x="2721916" y="2558868"/>
              <a:ext cx="920121" cy="1226580"/>
            </a:xfrm>
            <a:custGeom>
              <a:avLst/>
              <a:gdLst>
                <a:gd name="connsiteX0" fmla="*/ 526109 w 920121"/>
                <a:gd name="connsiteY0" fmla="*/ 182 h 1226580"/>
                <a:gd name="connsiteX1" fmla="*/ 234009 w 920121"/>
                <a:gd name="connsiteY1" fmla="*/ 193857 h 1226580"/>
                <a:gd name="connsiteX2" fmla="*/ 94309 w 920121"/>
                <a:gd name="connsiteY2" fmla="*/ 530407 h 1226580"/>
                <a:gd name="connsiteX3" fmla="*/ 59384 w 920121"/>
                <a:gd name="connsiteY3" fmla="*/ 800282 h 1226580"/>
                <a:gd name="connsiteX4" fmla="*/ 2234 w 920121"/>
                <a:gd name="connsiteY4" fmla="*/ 943157 h 1226580"/>
                <a:gd name="connsiteX5" fmla="*/ 56209 w 920121"/>
                <a:gd name="connsiteY5" fmla="*/ 984432 h 1226580"/>
                <a:gd name="connsiteX6" fmla="*/ 434034 w 920121"/>
                <a:gd name="connsiteY6" fmla="*/ 1028882 h 1226580"/>
                <a:gd name="connsiteX7" fmla="*/ 681684 w 920121"/>
                <a:gd name="connsiteY7" fmla="*/ 1082857 h 1226580"/>
                <a:gd name="connsiteX8" fmla="*/ 919809 w 920121"/>
                <a:gd name="connsiteY8" fmla="*/ 1225732 h 1226580"/>
                <a:gd name="connsiteX9" fmla="*/ 630884 w 920121"/>
                <a:gd name="connsiteY9" fmla="*/ 1009832 h 1226580"/>
                <a:gd name="connsiteX10" fmla="*/ 284809 w 920121"/>
                <a:gd name="connsiteY10" fmla="*/ 939982 h 1226580"/>
                <a:gd name="connsiteX11" fmla="*/ 49859 w 920121"/>
                <a:gd name="connsiteY11" fmla="*/ 914582 h 1226580"/>
                <a:gd name="connsiteX12" fmla="*/ 46684 w 920121"/>
                <a:gd name="connsiteY12" fmla="*/ 809807 h 1226580"/>
                <a:gd name="connsiteX13" fmla="*/ 30809 w 920121"/>
                <a:gd name="connsiteY13" fmla="*/ 638357 h 1226580"/>
                <a:gd name="connsiteX14" fmla="*/ 119709 w 920121"/>
                <a:gd name="connsiteY14" fmla="*/ 352607 h 1226580"/>
                <a:gd name="connsiteX15" fmla="*/ 189559 w 920121"/>
                <a:gd name="connsiteY15" fmla="*/ 225607 h 1226580"/>
                <a:gd name="connsiteX16" fmla="*/ 526109 w 920121"/>
                <a:gd name="connsiteY16" fmla="*/ 182 h 122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0121" h="1226580">
                  <a:moveTo>
                    <a:pt x="526109" y="182"/>
                  </a:moveTo>
                  <a:cubicBezTo>
                    <a:pt x="533517" y="-5110"/>
                    <a:pt x="305976" y="105486"/>
                    <a:pt x="234009" y="193857"/>
                  </a:cubicBezTo>
                  <a:cubicBezTo>
                    <a:pt x="162042" y="282228"/>
                    <a:pt x="123413" y="429336"/>
                    <a:pt x="94309" y="530407"/>
                  </a:cubicBezTo>
                  <a:cubicBezTo>
                    <a:pt x="65205" y="631478"/>
                    <a:pt x="74730" y="731490"/>
                    <a:pt x="59384" y="800282"/>
                  </a:cubicBezTo>
                  <a:cubicBezTo>
                    <a:pt x="44038" y="869074"/>
                    <a:pt x="2763" y="912465"/>
                    <a:pt x="2234" y="943157"/>
                  </a:cubicBezTo>
                  <a:cubicBezTo>
                    <a:pt x="1705" y="973849"/>
                    <a:pt x="-15758" y="970145"/>
                    <a:pt x="56209" y="984432"/>
                  </a:cubicBezTo>
                  <a:cubicBezTo>
                    <a:pt x="128176" y="998719"/>
                    <a:pt x="329788" y="1012478"/>
                    <a:pt x="434034" y="1028882"/>
                  </a:cubicBezTo>
                  <a:cubicBezTo>
                    <a:pt x="538280" y="1045286"/>
                    <a:pt x="600722" y="1050049"/>
                    <a:pt x="681684" y="1082857"/>
                  </a:cubicBezTo>
                  <a:cubicBezTo>
                    <a:pt x="762647" y="1115665"/>
                    <a:pt x="928276" y="1237903"/>
                    <a:pt x="919809" y="1225732"/>
                  </a:cubicBezTo>
                  <a:cubicBezTo>
                    <a:pt x="911342" y="1213561"/>
                    <a:pt x="736717" y="1057457"/>
                    <a:pt x="630884" y="1009832"/>
                  </a:cubicBezTo>
                  <a:cubicBezTo>
                    <a:pt x="525051" y="962207"/>
                    <a:pt x="381646" y="955857"/>
                    <a:pt x="284809" y="939982"/>
                  </a:cubicBezTo>
                  <a:cubicBezTo>
                    <a:pt x="187971" y="924107"/>
                    <a:pt x="89546" y="936278"/>
                    <a:pt x="49859" y="914582"/>
                  </a:cubicBezTo>
                  <a:cubicBezTo>
                    <a:pt x="10171" y="892886"/>
                    <a:pt x="49859" y="855844"/>
                    <a:pt x="46684" y="809807"/>
                  </a:cubicBezTo>
                  <a:cubicBezTo>
                    <a:pt x="43509" y="763770"/>
                    <a:pt x="18638" y="714557"/>
                    <a:pt x="30809" y="638357"/>
                  </a:cubicBezTo>
                  <a:cubicBezTo>
                    <a:pt x="42980" y="562157"/>
                    <a:pt x="93251" y="421399"/>
                    <a:pt x="119709" y="352607"/>
                  </a:cubicBezTo>
                  <a:cubicBezTo>
                    <a:pt x="146167" y="283815"/>
                    <a:pt x="121296" y="284345"/>
                    <a:pt x="189559" y="225607"/>
                  </a:cubicBezTo>
                  <a:cubicBezTo>
                    <a:pt x="257821" y="166870"/>
                    <a:pt x="518701" y="5474"/>
                    <a:pt x="526109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3C5B582A-247E-4687-A294-59CD70E5BAAB}"/>
                </a:ext>
              </a:extLst>
            </p:cNvPr>
            <p:cNvSpPr/>
            <p:nvPr/>
          </p:nvSpPr>
          <p:spPr>
            <a:xfrm>
              <a:off x="3773405" y="3060490"/>
              <a:ext cx="864287" cy="941346"/>
            </a:xfrm>
            <a:custGeom>
              <a:avLst/>
              <a:gdLst>
                <a:gd name="connsiteX0" fmla="*/ 843045 w 864287"/>
                <a:gd name="connsiteY0" fmla="*/ 210 h 941346"/>
                <a:gd name="connsiteX1" fmla="*/ 862095 w 864287"/>
                <a:gd name="connsiteY1" fmla="*/ 197060 h 941346"/>
                <a:gd name="connsiteX2" fmla="*/ 785895 w 864287"/>
                <a:gd name="connsiteY2" fmla="*/ 387560 h 941346"/>
                <a:gd name="connsiteX3" fmla="*/ 658895 w 864287"/>
                <a:gd name="connsiteY3" fmla="*/ 705060 h 941346"/>
                <a:gd name="connsiteX4" fmla="*/ 563645 w 864287"/>
                <a:gd name="connsiteY4" fmla="*/ 933660 h 941346"/>
                <a:gd name="connsiteX5" fmla="*/ 509670 w 864287"/>
                <a:gd name="connsiteY5" fmla="*/ 879685 h 941346"/>
                <a:gd name="connsiteX6" fmla="*/ 401720 w 864287"/>
                <a:gd name="connsiteY6" fmla="*/ 803485 h 941346"/>
                <a:gd name="connsiteX7" fmla="*/ 315995 w 864287"/>
                <a:gd name="connsiteY7" fmla="*/ 803485 h 941346"/>
                <a:gd name="connsiteX8" fmla="*/ 1670 w 864287"/>
                <a:gd name="connsiteY8" fmla="*/ 917785 h 941346"/>
                <a:gd name="connsiteX9" fmla="*/ 201695 w 864287"/>
                <a:gd name="connsiteY9" fmla="*/ 819360 h 941346"/>
                <a:gd name="connsiteX10" fmla="*/ 423945 w 864287"/>
                <a:gd name="connsiteY10" fmla="*/ 781260 h 941346"/>
                <a:gd name="connsiteX11" fmla="*/ 541420 w 864287"/>
                <a:gd name="connsiteY11" fmla="*/ 873335 h 941346"/>
                <a:gd name="connsiteX12" fmla="*/ 573170 w 864287"/>
                <a:gd name="connsiteY12" fmla="*/ 787610 h 941346"/>
                <a:gd name="connsiteX13" fmla="*/ 836695 w 864287"/>
                <a:gd name="connsiteY13" fmla="*/ 235160 h 941346"/>
                <a:gd name="connsiteX14" fmla="*/ 843045 w 864287"/>
                <a:gd name="connsiteY14" fmla="*/ 210 h 94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4287" h="941346">
                  <a:moveTo>
                    <a:pt x="843045" y="210"/>
                  </a:moveTo>
                  <a:cubicBezTo>
                    <a:pt x="847278" y="-6140"/>
                    <a:pt x="871620" y="132502"/>
                    <a:pt x="862095" y="197060"/>
                  </a:cubicBezTo>
                  <a:cubicBezTo>
                    <a:pt x="852570" y="261618"/>
                    <a:pt x="785895" y="387560"/>
                    <a:pt x="785895" y="387560"/>
                  </a:cubicBezTo>
                  <a:cubicBezTo>
                    <a:pt x="752028" y="472227"/>
                    <a:pt x="695937" y="614043"/>
                    <a:pt x="658895" y="705060"/>
                  </a:cubicBezTo>
                  <a:cubicBezTo>
                    <a:pt x="621853" y="796077"/>
                    <a:pt x="588516" y="904556"/>
                    <a:pt x="563645" y="933660"/>
                  </a:cubicBezTo>
                  <a:cubicBezTo>
                    <a:pt x="538774" y="962764"/>
                    <a:pt x="536657" y="901381"/>
                    <a:pt x="509670" y="879685"/>
                  </a:cubicBezTo>
                  <a:cubicBezTo>
                    <a:pt x="482683" y="857989"/>
                    <a:pt x="433999" y="816185"/>
                    <a:pt x="401720" y="803485"/>
                  </a:cubicBezTo>
                  <a:cubicBezTo>
                    <a:pt x="369441" y="790785"/>
                    <a:pt x="382670" y="784435"/>
                    <a:pt x="315995" y="803485"/>
                  </a:cubicBezTo>
                  <a:cubicBezTo>
                    <a:pt x="249320" y="822535"/>
                    <a:pt x="20720" y="915139"/>
                    <a:pt x="1670" y="917785"/>
                  </a:cubicBezTo>
                  <a:cubicBezTo>
                    <a:pt x="-17380" y="920431"/>
                    <a:pt x="131316" y="842114"/>
                    <a:pt x="201695" y="819360"/>
                  </a:cubicBezTo>
                  <a:cubicBezTo>
                    <a:pt x="272074" y="796606"/>
                    <a:pt x="367324" y="772264"/>
                    <a:pt x="423945" y="781260"/>
                  </a:cubicBezTo>
                  <a:cubicBezTo>
                    <a:pt x="480566" y="790256"/>
                    <a:pt x="516549" y="872277"/>
                    <a:pt x="541420" y="873335"/>
                  </a:cubicBezTo>
                  <a:cubicBezTo>
                    <a:pt x="566291" y="874393"/>
                    <a:pt x="523958" y="893972"/>
                    <a:pt x="573170" y="787610"/>
                  </a:cubicBezTo>
                  <a:cubicBezTo>
                    <a:pt x="622382" y="681248"/>
                    <a:pt x="792245" y="362689"/>
                    <a:pt x="836695" y="235160"/>
                  </a:cubicBezTo>
                  <a:cubicBezTo>
                    <a:pt x="881145" y="107631"/>
                    <a:pt x="838812" y="6560"/>
                    <a:pt x="843045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C458B263-50D9-4AF7-AE57-6482CAF6A91B}"/>
                </a:ext>
              </a:extLst>
            </p:cNvPr>
            <p:cNvSpPr/>
            <p:nvPr/>
          </p:nvSpPr>
          <p:spPr>
            <a:xfrm>
              <a:off x="3678513" y="3698875"/>
              <a:ext cx="487087" cy="325600"/>
            </a:xfrm>
            <a:custGeom>
              <a:avLst/>
              <a:gdLst>
                <a:gd name="connsiteX0" fmla="*/ 487087 w 487087"/>
                <a:gd name="connsiteY0" fmla="*/ 0 h 325600"/>
                <a:gd name="connsiteX1" fmla="*/ 439462 w 487087"/>
                <a:gd name="connsiteY1" fmla="*/ 28575 h 325600"/>
                <a:gd name="connsiteX2" fmla="*/ 223562 w 487087"/>
                <a:gd name="connsiteY2" fmla="*/ 168275 h 325600"/>
                <a:gd name="connsiteX3" fmla="*/ 99737 w 487087"/>
                <a:gd name="connsiteY3" fmla="*/ 247650 h 325600"/>
                <a:gd name="connsiteX4" fmla="*/ 4487 w 487087"/>
                <a:gd name="connsiteY4" fmla="*/ 323850 h 325600"/>
                <a:gd name="connsiteX5" fmla="*/ 33062 w 487087"/>
                <a:gd name="connsiteY5" fmla="*/ 288925 h 325600"/>
                <a:gd name="connsiteX6" fmla="*/ 185462 w 487087"/>
                <a:gd name="connsiteY6" fmla="*/ 155575 h 325600"/>
                <a:gd name="connsiteX7" fmla="*/ 487087 w 487087"/>
                <a:gd name="connsiteY7" fmla="*/ 0 h 3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7087" h="325600">
                  <a:moveTo>
                    <a:pt x="487087" y="0"/>
                  </a:moveTo>
                  <a:cubicBezTo>
                    <a:pt x="485235" y="264"/>
                    <a:pt x="483383" y="529"/>
                    <a:pt x="439462" y="28575"/>
                  </a:cubicBezTo>
                  <a:lnTo>
                    <a:pt x="223562" y="168275"/>
                  </a:lnTo>
                  <a:cubicBezTo>
                    <a:pt x="166941" y="204787"/>
                    <a:pt x="136250" y="221721"/>
                    <a:pt x="99737" y="247650"/>
                  </a:cubicBezTo>
                  <a:cubicBezTo>
                    <a:pt x="63224" y="273579"/>
                    <a:pt x="15599" y="316971"/>
                    <a:pt x="4487" y="323850"/>
                  </a:cubicBezTo>
                  <a:cubicBezTo>
                    <a:pt x="-6625" y="330729"/>
                    <a:pt x="2900" y="316971"/>
                    <a:pt x="33062" y="288925"/>
                  </a:cubicBezTo>
                  <a:cubicBezTo>
                    <a:pt x="63224" y="260879"/>
                    <a:pt x="109791" y="202142"/>
                    <a:pt x="185462" y="155575"/>
                  </a:cubicBezTo>
                  <a:cubicBezTo>
                    <a:pt x="261133" y="109008"/>
                    <a:pt x="374110" y="59266"/>
                    <a:pt x="48708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9FE2AC98-6C89-4159-9ED4-527B958DAFB6}"/>
                </a:ext>
              </a:extLst>
            </p:cNvPr>
            <p:cNvSpPr/>
            <p:nvPr/>
          </p:nvSpPr>
          <p:spPr>
            <a:xfrm>
              <a:off x="3738783" y="3613115"/>
              <a:ext cx="100507" cy="88937"/>
            </a:xfrm>
            <a:custGeom>
              <a:avLst/>
              <a:gdLst>
                <a:gd name="connsiteX0" fmla="*/ 99792 w 100507"/>
                <a:gd name="connsiteY0" fmla="*/ 35 h 88937"/>
                <a:gd name="connsiteX1" fmla="*/ 47405 w 100507"/>
                <a:gd name="connsiteY1" fmla="*/ 44485 h 88937"/>
                <a:gd name="connsiteX2" fmla="*/ 33117 w 100507"/>
                <a:gd name="connsiteY2" fmla="*/ 60360 h 88937"/>
                <a:gd name="connsiteX3" fmla="*/ 33117 w 100507"/>
                <a:gd name="connsiteY3" fmla="*/ 88935 h 88937"/>
                <a:gd name="connsiteX4" fmla="*/ 14067 w 100507"/>
                <a:gd name="connsiteY4" fmla="*/ 58773 h 88937"/>
                <a:gd name="connsiteX5" fmla="*/ 4542 w 100507"/>
                <a:gd name="connsiteY5" fmla="*/ 52423 h 88937"/>
                <a:gd name="connsiteX6" fmla="*/ 99792 w 100507"/>
                <a:gd name="connsiteY6" fmla="*/ 35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507" h="88937">
                  <a:moveTo>
                    <a:pt x="99792" y="35"/>
                  </a:moveTo>
                  <a:cubicBezTo>
                    <a:pt x="106936" y="-1288"/>
                    <a:pt x="58517" y="34431"/>
                    <a:pt x="47405" y="44485"/>
                  </a:cubicBezTo>
                  <a:cubicBezTo>
                    <a:pt x="36293" y="54539"/>
                    <a:pt x="35498" y="52952"/>
                    <a:pt x="33117" y="60360"/>
                  </a:cubicBezTo>
                  <a:cubicBezTo>
                    <a:pt x="30736" y="67768"/>
                    <a:pt x="36292" y="89200"/>
                    <a:pt x="33117" y="88935"/>
                  </a:cubicBezTo>
                  <a:cubicBezTo>
                    <a:pt x="29942" y="88671"/>
                    <a:pt x="18829" y="64858"/>
                    <a:pt x="14067" y="58773"/>
                  </a:cubicBezTo>
                  <a:cubicBezTo>
                    <a:pt x="9305" y="52688"/>
                    <a:pt x="-8158" y="62477"/>
                    <a:pt x="4542" y="52423"/>
                  </a:cubicBezTo>
                  <a:cubicBezTo>
                    <a:pt x="17242" y="42369"/>
                    <a:pt x="92648" y="1358"/>
                    <a:pt x="99792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50CE2FB4-C99A-4930-8E4F-C8AD4B84A207}"/>
                </a:ext>
              </a:extLst>
            </p:cNvPr>
            <p:cNvSpPr/>
            <p:nvPr/>
          </p:nvSpPr>
          <p:spPr>
            <a:xfrm>
              <a:off x="3763867" y="3031062"/>
              <a:ext cx="1378411" cy="1715393"/>
            </a:xfrm>
            <a:custGeom>
              <a:avLst/>
              <a:gdLst>
                <a:gd name="connsiteX0" fmla="*/ 1362700 w 1378411"/>
                <a:gd name="connsiteY0" fmla="*/ 5 h 1715393"/>
                <a:gd name="connsiteX1" fmla="*/ 1337300 w 1378411"/>
                <a:gd name="connsiteY1" fmla="*/ 186271 h 1715393"/>
                <a:gd name="connsiteX2" fmla="*/ 956300 w 1378411"/>
                <a:gd name="connsiteY2" fmla="*/ 690038 h 1715393"/>
                <a:gd name="connsiteX3" fmla="*/ 664200 w 1378411"/>
                <a:gd name="connsiteY3" fmla="*/ 1244605 h 1715393"/>
                <a:gd name="connsiteX4" fmla="*/ 596466 w 1378411"/>
                <a:gd name="connsiteY4" fmla="*/ 1341971 h 1715393"/>
                <a:gd name="connsiteX5" fmla="*/ 469466 w 1378411"/>
                <a:gd name="connsiteY5" fmla="*/ 1473205 h 1715393"/>
                <a:gd name="connsiteX6" fmla="*/ 3800 w 1378411"/>
                <a:gd name="connsiteY6" fmla="*/ 1714505 h 1715393"/>
                <a:gd name="connsiteX7" fmla="*/ 266266 w 1378411"/>
                <a:gd name="connsiteY7" fmla="*/ 1545171 h 1715393"/>
                <a:gd name="connsiteX8" fmla="*/ 575300 w 1378411"/>
                <a:gd name="connsiteY8" fmla="*/ 1299638 h 1715393"/>
                <a:gd name="connsiteX9" fmla="*/ 863166 w 1378411"/>
                <a:gd name="connsiteY9" fmla="*/ 783171 h 1715393"/>
                <a:gd name="connsiteX10" fmla="*/ 1125633 w 1378411"/>
                <a:gd name="connsiteY10" fmla="*/ 402171 h 1715393"/>
                <a:gd name="connsiteX11" fmla="*/ 1290733 w 1378411"/>
                <a:gd name="connsiteY11" fmla="*/ 190505 h 1715393"/>
                <a:gd name="connsiteX12" fmla="*/ 1362700 w 1378411"/>
                <a:gd name="connsiteY12" fmla="*/ 5 h 171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411" h="1715393">
                  <a:moveTo>
                    <a:pt x="1362700" y="5"/>
                  </a:moveTo>
                  <a:cubicBezTo>
                    <a:pt x="1370461" y="-701"/>
                    <a:pt x="1405033" y="71265"/>
                    <a:pt x="1337300" y="186271"/>
                  </a:cubicBezTo>
                  <a:cubicBezTo>
                    <a:pt x="1269567" y="301277"/>
                    <a:pt x="1068483" y="513649"/>
                    <a:pt x="956300" y="690038"/>
                  </a:cubicBezTo>
                  <a:cubicBezTo>
                    <a:pt x="844117" y="866427"/>
                    <a:pt x="724172" y="1135950"/>
                    <a:pt x="664200" y="1244605"/>
                  </a:cubicBezTo>
                  <a:cubicBezTo>
                    <a:pt x="604228" y="1353260"/>
                    <a:pt x="628922" y="1303871"/>
                    <a:pt x="596466" y="1341971"/>
                  </a:cubicBezTo>
                  <a:cubicBezTo>
                    <a:pt x="564010" y="1380071"/>
                    <a:pt x="568244" y="1411116"/>
                    <a:pt x="469466" y="1473205"/>
                  </a:cubicBezTo>
                  <a:cubicBezTo>
                    <a:pt x="370688" y="1535294"/>
                    <a:pt x="37667" y="1702511"/>
                    <a:pt x="3800" y="1714505"/>
                  </a:cubicBezTo>
                  <a:cubicBezTo>
                    <a:pt x="-30067" y="1726499"/>
                    <a:pt x="171016" y="1614315"/>
                    <a:pt x="266266" y="1545171"/>
                  </a:cubicBezTo>
                  <a:cubicBezTo>
                    <a:pt x="361516" y="1476027"/>
                    <a:pt x="475817" y="1426638"/>
                    <a:pt x="575300" y="1299638"/>
                  </a:cubicBezTo>
                  <a:cubicBezTo>
                    <a:pt x="674783" y="1172638"/>
                    <a:pt x="771444" y="932749"/>
                    <a:pt x="863166" y="783171"/>
                  </a:cubicBezTo>
                  <a:cubicBezTo>
                    <a:pt x="954888" y="633593"/>
                    <a:pt x="1054372" y="500949"/>
                    <a:pt x="1125633" y="402171"/>
                  </a:cubicBezTo>
                  <a:cubicBezTo>
                    <a:pt x="1196894" y="303393"/>
                    <a:pt x="1255455" y="254005"/>
                    <a:pt x="1290733" y="190505"/>
                  </a:cubicBezTo>
                  <a:cubicBezTo>
                    <a:pt x="1326011" y="127005"/>
                    <a:pt x="1354939" y="711"/>
                    <a:pt x="136270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84FC5129-5163-48BC-9107-2ECE6125EA50}"/>
                </a:ext>
              </a:extLst>
            </p:cNvPr>
            <p:cNvSpPr/>
            <p:nvPr/>
          </p:nvSpPr>
          <p:spPr>
            <a:xfrm>
              <a:off x="4752500" y="3822670"/>
              <a:ext cx="206535" cy="390537"/>
            </a:xfrm>
            <a:custGeom>
              <a:avLst/>
              <a:gdLst>
                <a:gd name="connsiteX0" fmla="*/ 60800 w 206535"/>
                <a:gd name="connsiteY0" fmla="*/ 30 h 390537"/>
                <a:gd name="connsiteX1" fmla="*/ 166633 w 206535"/>
                <a:gd name="connsiteY1" fmla="*/ 165130 h 390537"/>
                <a:gd name="connsiteX2" fmla="*/ 196267 w 206535"/>
                <a:gd name="connsiteY2" fmla="*/ 237097 h 390537"/>
                <a:gd name="connsiteX3" fmla="*/ 115833 w 206535"/>
                <a:gd name="connsiteY3" fmla="*/ 334463 h 390537"/>
                <a:gd name="connsiteX4" fmla="*/ 1533 w 206535"/>
                <a:gd name="connsiteY4" fmla="*/ 389497 h 390537"/>
                <a:gd name="connsiteX5" fmla="*/ 204733 w 206535"/>
                <a:gd name="connsiteY5" fmla="*/ 287897 h 390537"/>
                <a:gd name="connsiteX6" fmla="*/ 98900 w 206535"/>
                <a:gd name="connsiteY6" fmla="*/ 152430 h 390537"/>
                <a:gd name="connsiteX7" fmla="*/ 60800 w 206535"/>
                <a:gd name="connsiteY7" fmla="*/ 30 h 3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535" h="390537">
                  <a:moveTo>
                    <a:pt x="60800" y="30"/>
                  </a:moveTo>
                  <a:cubicBezTo>
                    <a:pt x="72089" y="2147"/>
                    <a:pt x="144055" y="125619"/>
                    <a:pt x="166633" y="165130"/>
                  </a:cubicBezTo>
                  <a:cubicBezTo>
                    <a:pt x="189211" y="204641"/>
                    <a:pt x="204734" y="208875"/>
                    <a:pt x="196267" y="237097"/>
                  </a:cubicBezTo>
                  <a:cubicBezTo>
                    <a:pt x="187800" y="265319"/>
                    <a:pt x="148289" y="309063"/>
                    <a:pt x="115833" y="334463"/>
                  </a:cubicBezTo>
                  <a:cubicBezTo>
                    <a:pt x="83377" y="359863"/>
                    <a:pt x="-13284" y="397258"/>
                    <a:pt x="1533" y="389497"/>
                  </a:cubicBezTo>
                  <a:cubicBezTo>
                    <a:pt x="16350" y="381736"/>
                    <a:pt x="188505" y="327408"/>
                    <a:pt x="204733" y="287897"/>
                  </a:cubicBezTo>
                  <a:cubicBezTo>
                    <a:pt x="220961" y="248386"/>
                    <a:pt x="122889" y="196880"/>
                    <a:pt x="98900" y="152430"/>
                  </a:cubicBezTo>
                  <a:cubicBezTo>
                    <a:pt x="74911" y="107980"/>
                    <a:pt x="49511" y="-2087"/>
                    <a:pt x="60800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47BF8DAE-BAFA-4CC0-867C-3B18E695A0FC}"/>
                </a:ext>
              </a:extLst>
            </p:cNvPr>
            <p:cNvSpPr/>
            <p:nvPr/>
          </p:nvSpPr>
          <p:spPr>
            <a:xfrm>
              <a:off x="4137778" y="4522540"/>
              <a:ext cx="82727" cy="143645"/>
            </a:xfrm>
            <a:custGeom>
              <a:avLst/>
              <a:gdLst>
                <a:gd name="connsiteX0" fmla="*/ 835 w 82727"/>
                <a:gd name="connsiteY0" fmla="*/ 248 h 143645"/>
                <a:gd name="connsiteX1" fmla="*/ 81797 w 82727"/>
                <a:gd name="connsiteY1" fmla="*/ 138360 h 143645"/>
                <a:gd name="connsiteX2" fmla="*/ 42110 w 82727"/>
                <a:gd name="connsiteY2" fmla="*/ 105023 h 143645"/>
                <a:gd name="connsiteX3" fmla="*/ 835 w 82727"/>
                <a:gd name="connsiteY3" fmla="*/ 248 h 14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7" h="143645">
                  <a:moveTo>
                    <a:pt x="835" y="248"/>
                  </a:moveTo>
                  <a:cubicBezTo>
                    <a:pt x="7449" y="5804"/>
                    <a:pt x="74918" y="120898"/>
                    <a:pt x="81797" y="138360"/>
                  </a:cubicBezTo>
                  <a:cubicBezTo>
                    <a:pt x="88676" y="155822"/>
                    <a:pt x="55604" y="126190"/>
                    <a:pt x="42110" y="105023"/>
                  </a:cubicBezTo>
                  <a:cubicBezTo>
                    <a:pt x="28616" y="83856"/>
                    <a:pt x="-5779" y="-5308"/>
                    <a:pt x="835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0BABB43D-0CC0-4F15-9003-36FA6A16A002}"/>
                </a:ext>
              </a:extLst>
            </p:cNvPr>
            <p:cNvSpPr/>
            <p:nvPr/>
          </p:nvSpPr>
          <p:spPr>
            <a:xfrm>
              <a:off x="4167112" y="4182067"/>
              <a:ext cx="895866" cy="579081"/>
            </a:xfrm>
            <a:custGeom>
              <a:avLst/>
              <a:gdLst>
                <a:gd name="connsiteX0" fmla="*/ 1663 w 895866"/>
                <a:gd name="connsiteY0" fmla="*/ 578846 h 579081"/>
                <a:gd name="connsiteX1" fmla="*/ 128663 w 895866"/>
                <a:gd name="connsiteY1" fmla="*/ 369296 h 579081"/>
                <a:gd name="connsiteX2" fmla="*/ 269951 w 895866"/>
                <a:gd name="connsiteY2" fmla="*/ 201021 h 579081"/>
                <a:gd name="connsiteX3" fmla="*/ 604913 w 895866"/>
                <a:gd name="connsiteY3" fmla="*/ 43858 h 579081"/>
                <a:gd name="connsiteX4" fmla="*/ 747788 w 895866"/>
                <a:gd name="connsiteY4" fmla="*/ 34333 h 579081"/>
                <a:gd name="connsiteX5" fmla="*/ 809701 w 895866"/>
                <a:gd name="connsiteY5" fmla="*/ 66083 h 579081"/>
                <a:gd name="connsiteX6" fmla="*/ 847801 w 895866"/>
                <a:gd name="connsiteY6" fmla="*/ 129583 h 579081"/>
                <a:gd name="connsiteX7" fmla="*/ 849388 w 895866"/>
                <a:gd name="connsiteY7" fmla="*/ 164508 h 579081"/>
                <a:gd name="connsiteX8" fmla="*/ 823988 w 895866"/>
                <a:gd name="connsiteY8" fmla="*/ 251821 h 579081"/>
                <a:gd name="connsiteX9" fmla="*/ 830338 w 895866"/>
                <a:gd name="connsiteY9" fmla="*/ 415333 h 579081"/>
                <a:gd name="connsiteX10" fmla="*/ 849388 w 895866"/>
                <a:gd name="connsiteY10" fmla="*/ 437558 h 579081"/>
                <a:gd name="connsiteX11" fmla="*/ 782713 w 895866"/>
                <a:gd name="connsiteY11" fmla="*/ 493121 h 579081"/>
                <a:gd name="connsiteX12" fmla="*/ 857326 w 895866"/>
                <a:gd name="connsiteY12" fmla="*/ 464546 h 579081"/>
                <a:gd name="connsiteX13" fmla="*/ 855738 w 895866"/>
                <a:gd name="connsiteY13" fmla="*/ 324846 h 579081"/>
                <a:gd name="connsiteX14" fmla="*/ 876376 w 895866"/>
                <a:gd name="connsiteY14" fmla="*/ 201021 h 579081"/>
                <a:gd name="connsiteX15" fmla="*/ 892251 w 895866"/>
                <a:gd name="connsiteY15" fmla="*/ 116883 h 579081"/>
                <a:gd name="connsiteX16" fmla="*/ 803351 w 895866"/>
                <a:gd name="connsiteY16" fmla="*/ 15283 h 579081"/>
                <a:gd name="connsiteX17" fmla="*/ 695401 w 895866"/>
                <a:gd name="connsiteY17" fmla="*/ 5758 h 579081"/>
                <a:gd name="connsiteX18" fmla="*/ 603326 w 895866"/>
                <a:gd name="connsiteY18" fmla="*/ 67671 h 579081"/>
                <a:gd name="connsiteX19" fmla="*/ 423938 w 895866"/>
                <a:gd name="connsiteY19" fmla="*/ 81958 h 579081"/>
                <a:gd name="connsiteX20" fmla="*/ 185813 w 895866"/>
                <a:gd name="connsiteY20" fmla="*/ 232771 h 579081"/>
                <a:gd name="connsiteX21" fmla="*/ 63576 w 895866"/>
                <a:gd name="connsiteY21" fmla="*/ 407396 h 579081"/>
                <a:gd name="connsiteX22" fmla="*/ 1663 w 895866"/>
                <a:gd name="connsiteY22" fmla="*/ 578846 h 57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5866" h="579081">
                  <a:moveTo>
                    <a:pt x="1663" y="578846"/>
                  </a:moveTo>
                  <a:cubicBezTo>
                    <a:pt x="12511" y="572496"/>
                    <a:pt x="83948" y="432267"/>
                    <a:pt x="128663" y="369296"/>
                  </a:cubicBezTo>
                  <a:cubicBezTo>
                    <a:pt x="173378" y="306325"/>
                    <a:pt x="190576" y="255261"/>
                    <a:pt x="269951" y="201021"/>
                  </a:cubicBezTo>
                  <a:cubicBezTo>
                    <a:pt x="349326" y="146781"/>
                    <a:pt x="525274" y="71639"/>
                    <a:pt x="604913" y="43858"/>
                  </a:cubicBezTo>
                  <a:cubicBezTo>
                    <a:pt x="684552" y="16077"/>
                    <a:pt x="713657" y="30629"/>
                    <a:pt x="747788" y="34333"/>
                  </a:cubicBezTo>
                  <a:cubicBezTo>
                    <a:pt x="781919" y="38037"/>
                    <a:pt x="793032" y="50208"/>
                    <a:pt x="809701" y="66083"/>
                  </a:cubicBezTo>
                  <a:cubicBezTo>
                    <a:pt x="826370" y="81958"/>
                    <a:pt x="841187" y="113179"/>
                    <a:pt x="847801" y="129583"/>
                  </a:cubicBezTo>
                  <a:cubicBezTo>
                    <a:pt x="854416" y="145987"/>
                    <a:pt x="853357" y="144135"/>
                    <a:pt x="849388" y="164508"/>
                  </a:cubicBezTo>
                  <a:cubicBezTo>
                    <a:pt x="845419" y="184881"/>
                    <a:pt x="827163" y="210017"/>
                    <a:pt x="823988" y="251821"/>
                  </a:cubicBezTo>
                  <a:cubicBezTo>
                    <a:pt x="820813" y="293625"/>
                    <a:pt x="826105" y="384377"/>
                    <a:pt x="830338" y="415333"/>
                  </a:cubicBezTo>
                  <a:cubicBezTo>
                    <a:pt x="834571" y="446289"/>
                    <a:pt x="857326" y="424593"/>
                    <a:pt x="849388" y="437558"/>
                  </a:cubicBezTo>
                  <a:cubicBezTo>
                    <a:pt x="841451" y="450523"/>
                    <a:pt x="781390" y="488623"/>
                    <a:pt x="782713" y="493121"/>
                  </a:cubicBezTo>
                  <a:cubicBezTo>
                    <a:pt x="784036" y="497619"/>
                    <a:pt x="845155" y="492592"/>
                    <a:pt x="857326" y="464546"/>
                  </a:cubicBezTo>
                  <a:cubicBezTo>
                    <a:pt x="869497" y="436500"/>
                    <a:pt x="852563" y="368767"/>
                    <a:pt x="855738" y="324846"/>
                  </a:cubicBezTo>
                  <a:cubicBezTo>
                    <a:pt x="858913" y="280925"/>
                    <a:pt x="870291" y="235681"/>
                    <a:pt x="876376" y="201021"/>
                  </a:cubicBezTo>
                  <a:cubicBezTo>
                    <a:pt x="882461" y="166361"/>
                    <a:pt x="904422" y="147839"/>
                    <a:pt x="892251" y="116883"/>
                  </a:cubicBezTo>
                  <a:cubicBezTo>
                    <a:pt x="880080" y="85927"/>
                    <a:pt x="836159" y="33804"/>
                    <a:pt x="803351" y="15283"/>
                  </a:cubicBezTo>
                  <a:cubicBezTo>
                    <a:pt x="770543" y="-3238"/>
                    <a:pt x="728738" y="-2973"/>
                    <a:pt x="695401" y="5758"/>
                  </a:cubicBezTo>
                  <a:cubicBezTo>
                    <a:pt x="662064" y="14489"/>
                    <a:pt x="648570" y="54971"/>
                    <a:pt x="603326" y="67671"/>
                  </a:cubicBezTo>
                  <a:cubicBezTo>
                    <a:pt x="558082" y="80371"/>
                    <a:pt x="493523" y="54441"/>
                    <a:pt x="423938" y="81958"/>
                  </a:cubicBezTo>
                  <a:cubicBezTo>
                    <a:pt x="354353" y="109475"/>
                    <a:pt x="245873" y="178531"/>
                    <a:pt x="185813" y="232771"/>
                  </a:cubicBezTo>
                  <a:cubicBezTo>
                    <a:pt x="125753" y="287011"/>
                    <a:pt x="91622" y="353157"/>
                    <a:pt x="63576" y="407396"/>
                  </a:cubicBezTo>
                  <a:cubicBezTo>
                    <a:pt x="35530" y="461635"/>
                    <a:pt x="-9185" y="585196"/>
                    <a:pt x="1663" y="578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6B231A15-97E7-4BA2-9B00-102191032B47}"/>
                </a:ext>
              </a:extLst>
            </p:cNvPr>
            <p:cNvSpPr/>
            <p:nvPr/>
          </p:nvSpPr>
          <p:spPr>
            <a:xfrm>
              <a:off x="4162850" y="4558395"/>
              <a:ext cx="801969" cy="441641"/>
            </a:xfrm>
            <a:custGeom>
              <a:avLst/>
              <a:gdLst>
                <a:gd name="connsiteX0" fmla="*/ 1163 w 801969"/>
                <a:gd name="connsiteY0" fmla="*/ 194580 h 441641"/>
                <a:gd name="connsiteX1" fmla="*/ 99588 w 801969"/>
                <a:gd name="connsiteY1" fmla="*/ 388255 h 441641"/>
                <a:gd name="connsiteX2" fmla="*/ 174200 w 801969"/>
                <a:gd name="connsiteY2" fmla="*/ 439055 h 441641"/>
                <a:gd name="connsiteX3" fmla="*/ 221825 w 801969"/>
                <a:gd name="connsiteY3" fmla="*/ 407305 h 441641"/>
                <a:gd name="connsiteX4" fmla="*/ 332950 w 801969"/>
                <a:gd name="connsiteY4" fmla="*/ 185055 h 441641"/>
                <a:gd name="connsiteX5" fmla="*/ 378988 w 801969"/>
                <a:gd name="connsiteY5" fmla="*/ 119968 h 441641"/>
                <a:gd name="connsiteX6" fmla="*/ 606000 w 801969"/>
                <a:gd name="connsiteY6" fmla="*/ 5668 h 441641"/>
                <a:gd name="connsiteX7" fmla="*/ 788563 w 801969"/>
                <a:gd name="connsiteY7" fmla="*/ 21543 h 441641"/>
                <a:gd name="connsiteX8" fmla="*/ 788563 w 801969"/>
                <a:gd name="connsiteY8" fmla="*/ 58055 h 441641"/>
                <a:gd name="connsiteX9" fmla="*/ 791738 w 801969"/>
                <a:gd name="connsiteY9" fmla="*/ 121555 h 441641"/>
                <a:gd name="connsiteX10" fmla="*/ 766338 w 801969"/>
                <a:gd name="connsiteY10" fmla="*/ 29480 h 441641"/>
                <a:gd name="connsiteX11" fmla="*/ 710775 w 801969"/>
                <a:gd name="connsiteY11" fmla="*/ 19955 h 441641"/>
                <a:gd name="connsiteX12" fmla="*/ 448838 w 801969"/>
                <a:gd name="connsiteY12" fmla="*/ 42180 h 441641"/>
                <a:gd name="connsiteX13" fmla="*/ 259925 w 801969"/>
                <a:gd name="connsiteY13" fmla="*/ 256493 h 441641"/>
                <a:gd name="connsiteX14" fmla="*/ 167850 w 801969"/>
                <a:gd name="connsiteY14" fmla="*/ 427943 h 441641"/>
                <a:gd name="connsiteX15" fmla="*/ 53550 w 801969"/>
                <a:gd name="connsiteY15" fmla="*/ 327930 h 441641"/>
                <a:gd name="connsiteX16" fmla="*/ 1163 w 801969"/>
                <a:gd name="connsiteY16" fmla="*/ 194580 h 44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1969" h="441641">
                  <a:moveTo>
                    <a:pt x="1163" y="194580"/>
                  </a:moveTo>
                  <a:cubicBezTo>
                    <a:pt x="8836" y="204634"/>
                    <a:pt x="70749" y="347509"/>
                    <a:pt x="99588" y="388255"/>
                  </a:cubicBezTo>
                  <a:cubicBezTo>
                    <a:pt x="128427" y="429001"/>
                    <a:pt x="153827" y="435880"/>
                    <a:pt x="174200" y="439055"/>
                  </a:cubicBezTo>
                  <a:cubicBezTo>
                    <a:pt x="194573" y="442230"/>
                    <a:pt x="195367" y="449638"/>
                    <a:pt x="221825" y="407305"/>
                  </a:cubicBezTo>
                  <a:cubicBezTo>
                    <a:pt x="248283" y="364972"/>
                    <a:pt x="306756" y="232944"/>
                    <a:pt x="332950" y="185055"/>
                  </a:cubicBezTo>
                  <a:cubicBezTo>
                    <a:pt x="359144" y="137166"/>
                    <a:pt x="333480" y="149866"/>
                    <a:pt x="378988" y="119968"/>
                  </a:cubicBezTo>
                  <a:cubicBezTo>
                    <a:pt x="424496" y="90070"/>
                    <a:pt x="537738" y="22072"/>
                    <a:pt x="606000" y="5668"/>
                  </a:cubicBezTo>
                  <a:cubicBezTo>
                    <a:pt x="674263" y="-10736"/>
                    <a:pt x="758136" y="12812"/>
                    <a:pt x="788563" y="21543"/>
                  </a:cubicBezTo>
                  <a:cubicBezTo>
                    <a:pt x="818990" y="30274"/>
                    <a:pt x="788034" y="41386"/>
                    <a:pt x="788563" y="58055"/>
                  </a:cubicBezTo>
                  <a:cubicBezTo>
                    <a:pt x="789092" y="74724"/>
                    <a:pt x="795442" y="126317"/>
                    <a:pt x="791738" y="121555"/>
                  </a:cubicBezTo>
                  <a:cubicBezTo>
                    <a:pt x="788034" y="116793"/>
                    <a:pt x="779832" y="46413"/>
                    <a:pt x="766338" y="29480"/>
                  </a:cubicBezTo>
                  <a:cubicBezTo>
                    <a:pt x="752844" y="12547"/>
                    <a:pt x="763692" y="17838"/>
                    <a:pt x="710775" y="19955"/>
                  </a:cubicBezTo>
                  <a:cubicBezTo>
                    <a:pt x="657858" y="22072"/>
                    <a:pt x="523980" y="2757"/>
                    <a:pt x="448838" y="42180"/>
                  </a:cubicBezTo>
                  <a:cubicBezTo>
                    <a:pt x="373696" y="81603"/>
                    <a:pt x="306756" y="192199"/>
                    <a:pt x="259925" y="256493"/>
                  </a:cubicBezTo>
                  <a:cubicBezTo>
                    <a:pt x="213094" y="320787"/>
                    <a:pt x="202246" y="416037"/>
                    <a:pt x="167850" y="427943"/>
                  </a:cubicBezTo>
                  <a:cubicBezTo>
                    <a:pt x="133454" y="439849"/>
                    <a:pt x="81860" y="363649"/>
                    <a:pt x="53550" y="327930"/>
                  </a:cubicBezTo>
                  <a:cubicBezTo>
                    <a:pt x="25240" y="292211"/>
                    <a:pt x="-6510" y="184526"/>
                    <a:pt x="1163" y="194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01B6BAA9-5323-4C3E-95D4-136B57B29569}"/>
                </a:ext>
              </a:extLst>
            </p:cNvPr>
            <p:cNvSpPr/>
            <p:nvPr/>
          </p:nvSpPr>
          <p:spPr>
            <a:xfrm>
              <a:off x="4921587" y="4574517"/>
              <a:ext cx="131982" cy="398169"/>
            </a:xfrm>
            <a:custGeom>
              <a:avLst/>
              <a:gdLst>
                <a:gd name="connsiteX0" fmla="*/ 13951 w 131982"/>
                <a:gd name="connsiteY0" fmla="*/ 2246 h 398169"/>
                <a:gd name="connsiteX1" fmla="*/ 40938 w 131982"/>
                <a:gd name="connsiteY1" fmla="*/ 178458 h 398169"/>
                <a:gd name="connsiteX2" fmla="*/ 120313 w 131982"/>
                <a:gd name="connsiteY2" fmla="*/ 389596 h 398169"/>
                <a:gd name="connsiteX3" fmla="*/ 120313 w 131982"/>
                <a:gd name="connsiteY3" fmla="*/ 338796 h 398169"/>
                <a:gd name="connsiteX4" fmla="*/ 13951 w 131982"/>
                <a:gd name="connsiteY4" fmla="*/ 170521 h 398169"/>
                <a:gd name="connsiteX5" fmla="*/ 1251 w 131982"/>
                <a:gd name="connsiteY5" fmla="*/ 84796 h 398169"/>
                <a:gd name="connsiteX6" fmla="*/ 13951 w 131982"/>
                <a:gd name="connsiteY6" fmla="*/ 2246 h 39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982" h="398169">
                  <a:moveTo>
                    <a:pt x="13951" y="2246"/>
                  </a:moveTo>
                  <a:cubicBezTo>
                    <a:pt x="20565" y="17856"/>
                    <a:pt x="23211" y="113900"/>
                    <a:pt x="40938" y="178458"/>
                  </a:cubicBezTo>
                  <a:cubicBezTo>
                    <a:pt x="58665" y="243016"/>
                    <a:pt x="107084" y="362873"/>
                    <a:pt x="120313" y="389596"/>
                  </a:cubicBezTo>
                  <a:cubicBezTo>
                    <a:pt x="133542" y="416319"/>
                    <a:pt x="138040" y="375308"/>
                    <a:pt x="120313" y="338796"/>
                  </a:cubicBezTo>
                  <a:cubicBezTo>
                    <a:pt x="102586" y="302284"/>
                    <a:pt x="33795" y="212854"/>
                    <a:pt x="13951" y="170521"/>
                  </a:cubicBezTo>
                  <a:cubicBezTo>
                    <a:pt x="-5893" y="128188"/>
                    <a:pt x="1251" y="113106"/>
                    <a:pt x="1251" y="84796"/>
                  </a:cubicBezTo>
                  <a:cubicBezTo>
                    <a:pt x="1251" y="56486"/>
                    <a:pt x="7337" y="-13364"/>
                    <a:pt x="13951" y="2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5286E6A6-BFC6-4C37-BAEB-3B49662712C8}"/>
                </a:ext>
              </a:extLst>
            </p:cNvPr>
            <p:cNvSpPr/>
            <p:nvPr/>
          </p:nvSpPr>
          <p:spPr>
            <a:xfrm>
              <a:off x="4479925" y="4779963"/>
              <a:ext cx="193952" cy="349447"/>
            </a:xfrm>
            <a:custGeom>
              <a:avLst/>
              <a:gdLst>
                <a:gd name="connsiteX0" fmla="*/ 0 w 193952"/>
                <a:gd name="connsiteY0" fmla="*/ 0 h 349447"/>
                <a:gd name="connsiteX1" fmla="*/ 177800 w 193952"/>
                <a:gd name="connsiteY1" fmla="*/ 309562 h 349447"/>
                <a:gd name="connsiteX2" fmla="*/ 173038 w 193952"/>
                <a:gd name="connsiteY2" fmla="*/ 342900 h 349447"/>
                <a:gd name="connsiteX3" fmla="*/ 193675 w 193952"/>
                <a:gd name="connsiteY3" fmla="*/ 285750 h 349447"/>
                <a:gd name="connsiteX4" fmla="*/ 155575 w 193952"/>
                <a:gd name="connsiteY4" fmla="*/ 228600 h 349447"/>
                <a:gd name="connsiteX5" fmla="*/ 0 w 193952"/>
                <a:gd name="connsiteY5" fmla="*/ 0 h 34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952" h="349447">
                  <a:moveTo>
                    <a:pt x="0" y="0"/>
                  </a:moveTo>
                  <a:cubicBezTo>
                    <a:pt x="74480" y="126206"/>
                    <a:pt x="148960" y="252412"/>
                    <a:pt x="177800" y="309562"/>
                  </a:cubicBezTo>
                  <a:cubicBezTo>
                    <a:pt x="206640" y="366712"/>
                    <a:pt x="170392" y="346869"/>
                    <a:pt x="173038" y="342900"/>
                  </a:cubicBezTo>
                  <a:cubicBezTo>
                    <a:pt x="175684" y="338931"/>
                    <a:pt x="196585" y="304800"/>
                    <a:pt x="193675" y="285750"/>
                  </a:cubicBezTo>
                  <a:cubicBezTo>
                    <a:pt x="190765" y="266700"/>
                    <a:pt x="155575" y="228600"/>
                    <a:pt x="155575" y="228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CEF9E4C0-3826-4594-8859-033AF7ED2D07}"/>
                </a:ext>
              </a:extLst>
            </p:cNvPr>
            <p:cNvSpPr/>
            <p:nvPr/>
          </p:nvSpPr>
          <p:spPr>
            <a:xfrm>
              <a:off x="1708790" y="2544902"/>
              <a:ext cx="1522261" cy="1178634"/>
            </a:xfrm>
            <a:custGeom>
              <a:avLst/>
              <a:gdLst>
                <a:gd name="connsiteX0" fmla="*/ 1517010 w 1522261"/>
                <a:gd name="connsiteY0" fmla="*/ 7798 h 1178634"/>
                <a:gd name="connsiteX1" fmla="*/ 928577 w 1522261"/>
                <a:gd name="connsiteY1" fmla="*/ 240631 h 1178634"/>
                <a:gd name="connsiteX2" fmla="*/ 378243 w 1522261"/>
                <a:gd name="connsiteY2" fmla="*/ 714765 h 1178634"/>
                <a:gd name="connsiteX3" fmla="*/ 14177 w 1522261"/>
                <a:gd name="connsiteY3" fmla="*/ 1155031 h 1178634"/>
                <a:gd name="connsiteX4" fmla="*/ 90377 w 1522261"/>
                <a:gd name="connsiteY4" fmla="*/ 1091531 h 1178634"/>
                <a:gd name="connsiteX5" fmla="*/ 242777 w 1522261"/>
                <a:gd name="connsiteY5" fmla="*/ 858698 h 1178634"/>
                <a:gd name="connsiteX6" fmla="*/ 522177 w 1522261"/>
                <a:gd name="connsiteY6" fmla="*/ 553898 h 1178634"/>
                <a:gd name="connsiteX7" fmla="*/ 1178343 w 1522261"/>
                <a:gd name="connsiteY7" fmla="*/ 100931 h 1178634"/>
                <a:gd name="connsiteX8" fmla="*/ 1517010 w 1522261"/>
                <a:gd name="connsiteY8" fmla="*/ 7798 h 11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2261" h="1178634">
                  <a:moveTo>
                    <a:pt x="1517010" y="7798"/>
                  </a:moveTo>
                  <a:cubicBezTo>
                    <a:pt x="1475382" y="31081"/>
                    <a:pt x="1118371" y="122803"/>
                    <a:pt x="928577" y="240631"/>
                  </a:cubicBezTo>
                  <a:cubicBezTo>
                    <a:pt x="738783" y="358459"/>
                    <a:pt x="530643" y="562365"/>
                    <a:pt x="378243" y="714765"/>
                  </a:cubicBezTo>
                  <a:cubicBezTo>
                    <a:pt x="225843" y="867165"/>
                    <a:pt x="62155" y="1092237"/>
                    <a:pt x="14177" y="1155031"/>
                  </a:cubicBezTo>
                  <a:cubicBezTo>
                    <a:pt x="-33801" y="1217825"/>
                    <a:pt x="52277" y="1140920"/>
                    <a:pt x="90377" y="1091531"/>
                  </a:cubicBezTo>
                  <a:cubicBezTo>
                    <a:pt x="128477" y="1042142"/>
                    <a:pt x="170810" y="948303"/>
                    <a:pt x="242777" y="858698"/>
                  </a:cubicBezTo>
                  <a:cubicBezTo>
                    <a:pt x="314744" y="769093"/>
                    <a:pt x="366249" y="680192"/>
                    <a:pt x="522177" y="553898"/>
                  </a:cubicBezTo>
                  <a:cubicBezTo>
                    <a:pt x="678105" y="427604"/>
                    <a:pt x="1012537" y="189126"/>
                    <a:pt x="1178343" y="100931"/>
                  </a:cubicBezTo>
                  <a:cubicBezTo>
                    <a:pt x="1344148" y="12737"/>
                    <a:pt x="1558638" y="-15485"/>
                    <a:pt x="1517010" y="7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9D57596B-FC8D-40CD-BD98-4D26EF76C21C}"/>
                </a:ext>
              </a:extLst>
            </p:cNvPr>
            <p:cNvSpPr/>
            <p:nvPr/>
          </p:nvSpPr>
          <p:spPr>
            <a:xfrm>
              <a:off x="2281139" y="3119628"/>
              <a:ext cx="441227" cy="1223852"/>
            </a:xfrm>
            <a:custGeom>
              <a:avLst/>
              <a:gdLst>
                <a:gd name="connsiteX0" fmla="*/ 628 w 441227"/>
                <a:gd name="connsiteY0" fmla="*/ 4572 h 1223852"/>
                <a:gd name="connsiteX1" fmla="*/ 153028 w 441227"/>
                <a:gd name="connsiteY1" fmla="*/ 123105 h 1223852"/>
                <a:gd name="connsiteX2" fmla="*/ 411261 w 441227"/>
                <a:gd name="connsiteY2" fmla="*/ 931672 h 1223852"/>
                <a:gd name="connsiteX3" fmla="*/ 402794 w 441227"/>
                <a:gd name="connsiteY3" fmla="*/ 1223772 h 1223852"/>
                <a:gd name="connsiteX4" fmla="*/ 440894 w 441227"/>
                <a:gd name="connsiteY4" fmla="*/ 910505 h 1223852"/>
                <a:gd name="connsiteX5" fmla="*/ 377394 w 441227"/>
                <a:gd name="connsiteY5" fmla="*/ 686139 h 1223852"/>
                <a:gd name="connsiteX6" fmla="*/ 330828 w 441227"/>
                <a:gd name="connsiteY6" fmla="*/ 355939 h 1223852"/>
                <a:gd name="connsiteX7" fmla="*/ 208061 w 441227"/>
                <a:gd name="connsiteY7" fmla="*/ 135805 h 1223852"/>
                <a:gd name="connsiteX8" fmla="*/ 628 w 441227"/>
                <a:gd name="connsiteY8" fmla="*/ 4572 h 12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227" h="1223852">
                  <a:moveTo>
                    <a:pt x="628" y="4572"/>
                  </a:moveTo>
                  <a:cubicBezTo>
                    <a:pt x="-8544" y="2455"/>
                    <a:pt x="84589" y="-31412"/>
                    <a:pt x="153028" y="123105"/>
                  </a:cubicBezTo>
                  <a:cubicBezTo>
                    <a:pt x="221467" y="277622"/>
                    <a:pt x="369633" y="748228"/>
                    <a:pt x="411261" y="931672"/>
                  </a:cubicBezTo>
                  <a:cubicBezTo>
                    <a:pt x="452889" y="1115116"/>
                    <a:pt x="397855" y="1227300"/>
                    <a:pt x="402794" y="1223772"/>
                  </a:cubicBezTo>
                  <a:cubicBezTo>
                    <a:pt x="407733" y="1220244"/>
                    <a:pt x="445127" y="1000111"/>
                    <a:pt x="440894" y="910505"/>
                  </a:cubicBezTo>
                  <a:cubicBezTo>
                    <a:pt x="436661" y="820900"/>
                    <a:pt x="395738" y="778567"/>
                    <a:pt x="377394" y="686139"/>
                  </a:cubicBezTo>
                  <a:cubicBezTo>
                    <a:pt x="359050" y="593711"/>
                    <a:pt x="359050" y="447661"/>
                    <a:pt x="330828" y="355939"/>
                  </a:cubicBezTo>
                  <a:cubicBezTo>
                    <a:pt x="302606" y="264217"/>
                    <a:pt x="263094" y="188722"/>
                    <a:pt x="208061" y="135805"/>
                  </a:cubicBezTo>
                  <a:cubicBezTo>
                    <a:pt x="153028" y="82888"/>
                    <a:pt x="9800" y="6689"/>
                    <a:pt x="628" y="4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B2BCBFAF-FDE6-4A2C-8938-FAEB8ABEEDAE}"/>
                </a:ext>
              </a:extLst>
            </p:cNvPr>
            <p:cNvSpPr/>
            <p:nvPr/>
          </p:nvSpPr>
          <p:spPr>
            <a:xfrm>
              <a:off x="942166" y="3687233"/>
              <a:ext cx="1268369" cy="830012"/>
            </a:xfrm>
            <a:custGeom>
              <a:avLst/>
              <a:gdLst>
                <a:gd name="connsiteX0" fmla="*/ 54784 w 1268369"/>
                <a:gd name="connsiteY0" fmla="*/ 829734 h 830012"/>
                <a:gd name="connsiteX1" fmla="*/ 78067 w 1268369"/>
                <a:gd name="connsiteY1" fmla="*/ 681567 h 830012"/>
                <a:gd name="connsiteX2" fmla="*/ 543734 w 1268369"/>
                <a:gd name="connsiteY2" fmla="*/ 169334 h 830012"/>
                <a:gd name="connsiteX3" fmla="*/ 545851 w 1268369"/>
                <a:gd name="connsiteY3" fmla="*/ 124884 h 830012"/>
                <a:gd name="connsiteX4" fmla="*/ 552201 w 1268369"/>
                <a:gd name="connsiteY4" fmla="*/ 86784 h 830012"/>
                <a:gd name="connsiteX5" fmla="*/ 583951 w 1268369"/>
                <a:gd name="connsiteY5" fmla="*/ 46567 h 830012"/>
                <a:gd name="connsiteX6" fmla="*/ 772334 w 1268369"/>
                <a:gd name="connsiteY6" fmla="*/ 31750 h 830012"/>
                <a:gd name="connsiteX7" fmla="*/ 1248584 w 1268369"/>
                <a:gd name="connsiteY7" fmla="*/ 29634 h 830012"/>
                <a:gd name="connsiteX8" fmla="*/ 1159684 w 1268369"/>
                <a:gd name="connsiteY8" fmla="*/ 2117 h 830012"/>
                <a:gd name="connsiteX9" fmla="*/ 990351 w 1268369"/>
                <a:gd name="connsiteY9" fmla="*/ 6350 h 830012"/>
                <a:gd name="connsiteX10" fmla="*/ 793501 w 1268369"/>
                <a:gd name="connsiteY10" fmla="*/ 21167 h 830012"/>
                <a:gd name="connsiteX11" fmla="*/ 732117 w 1268369"/>
                <a:gd name="connsiteY11" fmla="*/ 0 h 830012"/>
                <a:gd name="connsiteX12" fmla="*/ 592417 w 1268369"/>
                <a:gd name="connsiteY12" fmla="*/ 21167 h 830012"/>
                <a:gd name="connsiteX13" fmla="*/ 581834 w 1268369"/>
                <a:gd name="connsiteY13" fmla="*/ 112184 h 830012"/>
                <a:gd name="connsiteX14" fmla="*/ 397684 w 1268369"/>
                <a:gd name="connsiteY14" fmla="*/ 258234 h 830012"/>
                <a:gd name="connsiteX15" fmla="*/ 20917 w 1268369"/>
                <a:gd name="connsiteY15" fmla="*/ 704850 h 830012"/>
                <a:gd name="connsiteX16" fmla="*/ 54784 w 1268369"/>
                <a:gd name="connsiteY16" fmla="*/ 829734 h 8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8369" h="830012">
                  <a:moveTo>
                    <a:pt x="54784" y="829734"/>
                  </a:moveTo>
                  <a:cubicBezTo>
                    <a:pt x="64309" y="825854"/>
                    <a:pt x="-3425" y="791634"/>
                    <a:pt x="78067" y="681567"/>
                  </a:cubicBezTo>
                  <a:cubicBezTo>
                    <a:pt x="159559" y="571500"/>
                    <a:pt x="465770" y="262114"/>
                    <a:pt x="543734" y="169334"/>
                  </a:cubicBezTo>
                  <a:cubicBezTo>
                    <a:pt x="621698" y="76554"/>
                    <a:pt x="544440" y="138642"/>
                    <a:pt x="545851" y="124884"/>
                  </a:cubicBezTo>
                  <a:cubicBezTo>
                    <a:pt x="547262" y="111126"/>
                    <a:pt x="545851" y="99837"/>
                    <a:pt x="552201" y="86784"/>
                  </a:cubicBezTo>
                  <a:cubicBezTo>
                    <a:pt x="558551" y="73731"/>
                    <a:pt x="547262" y="55739"/>
                    <a:pt x="583951" y="46567"/>
                  </a:cubicBezTo>
                  <a:cubicBezTo>
                    <a:pt x="620640" y="37395"/>
                    <a:pt x="661562" y="34572"/>
                    <a:pt x="772334" y="31750"/>
                  </a:cubicBezTo>
                  <a:cubicBezTo>
                    <a:pt x="883106" y="28928"/>
                    <a:pt x="1184026" y="34573"/>
                    <a:pt x="1248584" y="29634"/>
                  </a:cubicBezTo>
                  <a:cubicBezTo>
                    <a:pt x="1313142" y="24695"/>
                    <a:pt x="1202723" y="5998"/>
                    <a:pt x="1159684" y="2117"/>
                  </a:cubicBezTo>
                  <a:cubicBezTo>
                    <a:pt x="1116645" y="-1764"/>
                    <a:pt x="1051382" y="3175"/>
                    <a:pt x="990351" y="6350"/>
                  </a:cubicBezTo>
                  <a:cubicBezTo>
                    <a:pt x="929320" y="9525"/>
                    <a:pt x="836540" y="22225"/>
                    <a:pt x="793501" y="21167"/>
                  </a:cubicBezTo>
                  <a:cubicBezTo>
                    <a:pt x="750462" y="20109"/>
                    <a:pt x="765631" y="0"/>
                    <a:pt x="732117" y="0"/>
                  </a:cubicBezTo>
                  <a:cubicBezTo>
                    <a:pt x="698603" y="0"/>
                    <a:pt x="617464" y="2470"/>
                    <a:pt x="592417" y="21167"/>
                  </a:cubicBezTo>
                  <a:cubicBezTo>
                    <a:pt x="567370" y="39864"/>
                    <a:pt x="614289" y="72673"/>
                    <a:pt x="581834" y="112184"/>
                  </a:cubicBezTo>
                  <a:cubicBezTo>
                    <a:pt x="549379" y="151695"/>
                    <a:pt x="491170" y="159456"/>
                    <a:pt x="397684" y="258234"/>
                  </a:cubicBezTo>
                  <a:cubicBezTo>
                    <a:pt x="304198" y="357012"/>
                    <a:pt x="79831" y="612422"/>
                    <a:pt x="20917" y="704850"/>
                  </a:cubicBezTo>
                  <a:cubicBezTo>
                    <a:pt x="-37997" y="797278"/>
                    <a:pt x="45259" y="833614"/>
                    <a:pt x="54784" y="8297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A288E2AE-A7FA-49DF-853E-3DA9EFFD3585}"/>
                </a:ext>
              </a:extLst>
            </p:cNvPr>
            <p:cNvSpPr/>
            <p:nvPr/>
          </p:nvSpPr>
          <p:spPr>
            <a:xfrm>
              <a:off x="962174" y="4491543"/>
              <a:ext cx="228927" cy="327991"/>
            </a:xfrm>
            <a:custGeom>
              <a:avLst/>
              <a:gdLst>
                <a:gd name="connsiteX0" fmla="*/ 3026 w 228927"/>
                <a:gd name="connsiteY0" fmla="*/ 24 h 327991"/>
                <a:gd name="connsiteX1" fmla="*/ 39009 w 228927"/>
                <a:gd name="connsiteY1" fmla="*/ 146074 h 327991"/>
                <a:gd name="connsiteX2" fmla="*/ 218926 w 228927"/>
                <a:gd name="connsiteY2" fmla="*/ 319640 h 327991"/>
                <a:gd name="connsiteX3" fmla="*/ 193526 w 228927"/>
                <a:gd name="connsiteY3" fmla="*/ 285774 h 327991"/>
                <a:gd name="connsiteX4" fmla="*/ 89809 w 228927"/>
                <a:gd name="connsiteY4" fmla="*/ 156657 h 327991"/>
                <a:gd name="connsiteX5" fmla="*/ 3026 w 228927"/>
                <a:gd name="connsiteY5" fmla="*/ 24 h 3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927" h="327991">
                  <a:moveTo>
                    <a:pt x="3026" y="24"/>
                  </a:moveTo>
                  <a:cubicBezTo>
                    <a:pt x="-5441" y="-1740"/>
                    <a:pt x="3026" y="92805"/>
                    <a:pt x="39009" y="146074"/>
                  </a:cubicBezTo>
                  <a:cubicBezTo>
                    <a:pt x="74992" y="199343"/>
                    <a:pt x="193173" y="296357"/>
                    <a:pt x="218926" y="319640"/>
                  </a:cubicBezTo>
                  <a:cubicBezTo>
                    <a:pt x="244679" y="342923"/>
                    <a:pt x="215045" y="312938"/>
                    <a:pt x="193526" y="285774"/>
                  </a:cubicBezTo>
                  <a:cubicBezTo>
                    <a:pt x="172007" y="258610"/>
                    <a:pt x="119442" y="203224"/>
                    <a:pt x="89809" y="156657"/>
                  </a:cubicBezTo>
                  <a:cubicBezTo>
                    <a:pt x="60176" y="110090"/>
                    <a:pt x="11493" y="1788"/>
                    <a:pt x="302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8AD61030-7DDF-45F8-965C-8E9952A99D51}"/>
                </a:ext>
              </a:extLst>
            </p:cNvPr>
            <p:cNvSpPr/>
            <p:nvPr/>
          </p:nvSpPr>
          <p:spPr>
            <a:xfrm>
              <a:off x="1483286" y="4216643"/>
              <a:ext cx="617195" cy="412720"/>
            </a:xfrm>
            <a:custGeom>
              <a:avLst/>
              <a:gdLst>
                <a:gd name="connsiteX0" fmla="*/ 497 w 617195"/>
                <a:gd name="connsiteY0" fmla="*/ 1874 h 412720"/>
                <a:gd name="connsiteX1" fmla="*/ 174064 w 617195"/>
                <a:gd name="connsiteY1" fmla="*/ 50557 h 412720"/>
                <a:gd name="connsiteX2" fmla="*/ 485214 w 617195"/>
                <a:gd name="connsiteY2" fmla="*/ 332074 h 412720"/>
                <a:gd name="connsiteX3" fmla="*/ 614331 w 617195"/>
                <a:gd name="connsiteY3" fmla="*/ 412507 h 412720"/>
                <a:gd name="connsiteX4" fmla="*/ 559297 w 617195"/>
                <a:gd name="connsiteY4" fmla="*/ 351124 h 412720"/>
                <a:gd name="connsiteX5" fmla="*/ 385731 w 617195"/>
                <a:gd name="connsiteY5" fmla="*/ 222007 h 412720"/>
                <a:gd name="connsiteX6" fmla="*/ 235447 w 617195"/>
                <a:gd name="connsiteY6" fmla="*/ 59024 h 412720"/>
                <a:gd name="connsiteX7" fmla="*/ 224864 w 617195"/>
                <a:gd name="connsiteY7" fmla="*/ 18807 h 412720"/>
                <a:gd name="connsiteX8" fmla="*/ 497 w 617195"/>
                <a:gd name="connsiteY8" fmla="*/ 1874 h 4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95" h="412720">
                  <a:moveTo>
                    <a:pt x="497" y="1874"/>
                  </a:moveTo>
                  <a:cubicBezTo>
                    <a:pt x="-7970" y="7166"/>
                    <a:pt x="93278" y="-4476"/>
                    <a:pt x="174064" y="50557"/>
                  </a:cubicBezTo>
                  <a:cubicBezTo>
                    <a:pt x="254850" y="105590"/>
                    <a:pt x="411836" y="271749"/>
                    <a:pt x="485214" y="332074"/>
                  </a:cubicBezTo>
                  <a:cubicBezTo>
                    <a:pt x="558592" y="392399"/>
                    <a:pt x="601984" y="409332"/>
                    <a:pt x="614331" y="412507"/>
                  </a:cubicBezTo>
                  <a:cubicBezTo>
                    <a:pt x="626678" y="415682"/>
                    <a:pt x="597397" y="382874"/>
                    <a:pt x="559297" y="351124"/>
                  </a:cubicBezTo>
                  <a:cubicBezTo>
                    <a:pt x="521197" y="319374"/>
                    <a:pt x="439706" y="270690"/>
                    <a:pt x="385731" y="222007"/>
                  </a:cubicBezTo>
                  <a:cubicBezTo>
                    <a:pt x="331756" y="173324"/>
                    <a:pt x="262258" y="92891"/>
                    <a:pt x="235447" y="59024"/>
                  </a:cubicBezTo>
                  <a:cubicBezTo>
                    <a:pt x="208636" y="25157"/>
                    <a:pt x="260494" y="35035"/>
                    <a:pt x="224864" y="18807"/>
                  </a:cubicBezTo>
                  <a:cubicBezTo>
                    <a:pt x="189234" y="2579"/>
                    <a:pt x="8964" y="-3418"/>
                    <a:pt x="497" y="1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A5CD5D39-BCDA-45EE-B6C9-CFEF8DF6A77E}"/>
                </a:ext>
              </a:extLst>
            </p:cNvPr>
            <p:cNvSpPr/>
            <p:nvPr/>
          </p:nvSpPr>
          <p:spPr>
            <a:xfrm>
              <a:off x="1444019" y="4269317"/>
              <a:ext cx="442203" cy="167216"/>
            </a:xfrm>
            <a:custGeom>
              <a:avLst/>
              <a:gdLst>
                <a:gd name="connsiteX0" fmla="*/ 1664 w 442203"/>
                <a:gd name="connsiteY0" fmla="*/ 0 h 167216"/>
                <a:gd name="connsiteX1" fmla="*/ 115964 w 442203"/>
                <a:gd name="connsiteY1" fmla="*/ 107950 h 167216"/>
                <a:gd name="connsiteX2" fmla="*/ 249314 w 442203"/>
                <a:gd name="connsiteY2" fmla="*/ 107950 h 167216"/>
                <a:gd name="connsiteX3" fmla="*/ 441931 w 442203"/>
                <a:gd name="connsiteY3" fmla="*/ 167216 h 167216"/>
                <a:gd name="connsiteX4" fmla="*/ 204864 w 442203"/>
                <a:gd name="connsiteY4" fmla="*/ 107950 h 167216"/>
                <a:gd name="connsiteX5" fmla="*/ 1664 w 442203"/>
                <a:gd name="connsiteY5" fmla="*/ 0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203" h="167216">
                  <a:moveTo>
                    <a:pt x="1664" y="0"/>
                  </a:moveTo>
                  <a:cubicBezTo>
                    <a:pt x="-13153" y="0"/>
                    <a:pt x="74689" y="89958"/>
                    <a:pt x="115964" y="107950"/>
                  </a:cubicBezTo>
                  <a:cubicBezTo>
                    <a:pt x="157239" y="125942"/>
                    <a:pt x="194986" y="98072"/>
                    <a:pt x="249314" y="107950"/>
                  </a:cubicBezTo>
                  <a:cubicBezTo>
                    <a:pt x="303642" y="117828"/>
                    <a:pt x="449339" y="167216"/>
                    <a:pt x="441931" y="167216"/>
                  </a:cubicBezTo>
                  <a:cubicBezTo>
                    <a:pt x="434523" y="167216"/>
                    <a:pt x="278594" y="134761"/>
                    <a:pt x="204864" y="107950"/>
                  </a:cubicBezTo>
                  <a:cubicBezTo>
                    <a:pt x="131134" y="81139"/>
                    <a:pt x="16481" y="0"/>
                    <a:pt x="16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D9EB0A0B-3791-4EDE-829D-E8221774425D}"/>
                </a:ext>
              </a:extLst>
            </p:cNvPr>
            <p:cNvSpPr/>
            <p:nvPr/>
          </p:nvSpPr>
          <p:spPr>
            <a:xfrm>
              <a:off x="1069170" y="4555048"/>
              <a:ext cx="1027099" cy="779849"/>
            </a:xfrm>
            <a:custGeom>
              <a:avLst/>
              <a:gdLst>
                <a:gd name="connsiteX0" fmla="*/ 1019980 w 1027099"/>
                <a:gd name="connsiteY0" fmla="*/ 69869 h 779849"/>
                <a:gd name="connsiteX1" fmla="*/ 960713 w 1027099"/>
                <a:gd name="connsiteY1" fmla="*/ 40235 h 779849"/>
                <a:gd name="connsiteX2" fmla="*/ 704597 w 1027099"/>
                <a:gd name="connsiteY2" fmla="*/ 19069 h 779849"/>
                <a:gd name="connsiteX3" fmla="*/ 556430 w 1027099"/>
                <a:gd name="connsiteY3" fmla="*/ 14835 h 779849"/>
                <a:gd name="connsiteX4" fmla="*/ 154263 w 1027099"/>
                <a:gd name="connsiteY4" fmla="*/ 194752 h 779849"/>
                <a:gd name="connsiteX5" fmla="*/ 8213 w 1027099"/>
                <a:gd name="connsiteY5" fmla="*/ 372552 h 779849"/>
                <a:gd name="connsiteX6" fmla="*/ 39963 w 1027099"/>
                <a:gd name="connsiteY6" fmla="*/ 448752 h 779849"/>
                <a:gd name="connsiteX7" fmla="*/ 219880 w 1027099"/>
                <a:gd name="connsiteY7" fmla="*/ 531302 h 779849"/>
                <a:gd name="connsiteX8" fmla="*/ 374397 w 1027099"/>
                <a:gd name="connsiteY8" fmla="*/ 685819 h 779849"/>
                <a:gd name="connsiteX9" fmla="*/ 473880 w 1027099"/>
                <a:gd name="connsiteY9" fmla="*/ 742969 h 779849"/>
                <a:gd name="connsiteX10" fmla="*/ 694013 w 1027099"/>
                <a:gd name="connsiteY10" fmla="*/ 713335 h 779849"/>
                <a:gd name="connsiteX11" fmla="*/ 395563 w 1027099"/>
                <a:gd name="connsiteY11" fmla="*/ 772602 h 779849"/>
                <a:gd name="connsiteX12" fmla="*/ 253747 w 1027099"/>
                <a:gd name="connsiteY12" fmla="*/ 518602 h 779849"/>
                <a:gd name="connsiteX13" fmla="*/ 39963 w 1027099"/>
                <a:gd name="connsiteY13" fmla="*/ 376785 h 779849"/>
                <a:gd name="connsiteX14" fmla="*/ 154263 w 1027099"/>
                <a:gd name="connsiteY14" fmla="*/ 262485 h 779849"/>
                <a:gd name="connsiteX15" fmla="*/ 531030 w 1027099"/>
                <a:gd name="connsiteY15" fmla="*/ 61402 h 779849"/>
                <a:gd name="connsiteX16" fmla="*/ 833713 w 1027099"/>
                <a:gd name="connsiteY16" fmla="*/ 19 h 779849"/>
                <a:gd name="connsiteX17" fmla="*/ 1019980 w 1027099"/>
                <a:gd name="connsiteY17" fmla="*/ 69869 h 7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7099" h="779849">
                  <a:moveTo>
                    <a:pt x="1019980" y="69869"/>
                  </a:moveTo>
                  <a:cubicBezTo>
                    <a:pt x="1041147" y="76572"/>
                    <a:pt x="1013277" y="48702"/>
                    <a:pt x="960713" y="40235"/>
                  </a:cubicBezTo>
                  <a:cubicBezTo>
                    <a:pt x="908149" y="31768"/>
                    <a:pt x="771978" y="23302"/>
                    <a:pt x="704597" y="19069"/>
                  </a:cubicBezTo>
                  <a:cubicBezTo>
                    <a:pt x="637216" y="14836"/>
                    <a:pt x="648152" y="-14445"/>
                    <a:pt x="556430" y="14835"/>
                  </a:cubicBezTo>
                  <a:cubicBezTo>
                    <a:pt x="464708" y="44115"/>
                    <a:pt x="245632" y="135133"/>
                    <a:pt x="154263" y="194752"/>
                  </a:cubicBezTo>
                  <a:cubicBezTo>
                    <a:pt x="62894" y="254371"/>
                    <a:pt x="27263" y="330219"/>
                    <a:pt x="8213" y="372552"/>
                  </a:cubicBezTo>
                  <a:cubicBezTo>
                    <a:pt x="-10837" y="414885"/>
                    <a:pt x="4685" y="422294"/>
                    <a:pt x="39963" y="448752"/>
                  </a:cubicBezTo>
                  <a:cubicBezTo>
                    <a:pt x="75241" y="475210"/>
                    <a:pt x="164141" y="491791"/>
                    <a:pt x="219880" y="531302"/>
                  </a:cubicBezTo>
                  <a:cubicBezTo>
                    <a:pt x="275619" y="570813"/>
                    <a:pt x="332064" y="650541"/>
                    <a:pt x="374397" y="685819"/>
                  </a:cubicBezTo>
                  <a:cubicBezTo>
                    <a:pt x="416730" y="721097"/>
                    <a:pt x="420611" y="738383"/>
                    <a:pt x="473880" y="742969"/>
                  </a:cubicBezTo>
                  <a:cubicBezTo>
                    <a:pt x="527149" y="747555"/>
                    <a:pt x="707066" y="708396"/>
                    <a:pt x="694013" y="713335"/>
                  </a:cubicBezTo>
                  <a:cubicBezTo>
                    <a:pt x="680960" y="718274"/>
                    <a:pt x="468941" y="805057"/>
                    <a:pt x="395563" y="772602"/>
                  </a:cubicBezTo>
                  <a:cubicBezTo>
                    <a:pt x="322185" y="740147"/>
                    <a:pt x="313014" y="584571"/>
                    <a:pt x="253747" y="518602"/>
                  </a:cubicBezTo>
                  <a:cubicBezTo>
                    <a:pt x="194480" y="452633"/>
                    <a:pt x="56544" y="419471"/>
                    <a:pt x="39963" y="376785"/>
                  </a:cubicBezTo>
                  <a:cubicBezTo>
                    <a:pt x="23382" y="334099"/>
                    <a:pt x="72419" y="315049"/>
                    <a:pt x="154263" y="262485"/>
                  </a:cubicBezTo>
                  <a:cubicBezTo>
                    <a:pt x="236107" y="209921"/>
                    <a:pt x="417788" y="105146"/>
                    <a:pt x="531030" y="61402"/>
                  </a:cubicBezTo>
                  <a:cubicBezTo>
                    <a:pt x="644272" y="17658"/>
                    <a:pt x="755044" y="-686"/>
                    <a:pt x="833713" y="19"/>
                  </a:cubicBezTo>
                  <a:cubicBezTo>
                    <a:pt x="912382" y="724"/>
                    <a:pt x="998813" y="63166"/>
                    <a:pt x="1019980" y="698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39AE1479-6D62-43EA-935C-2EDDFB3BDA2F}"/>
                </a:ext>
              </a:extLst>
            </p:cNvPr>
            <p:cNvSpPr/>
            <p:nvPr/>
          </p:nvSpPr>
          <p:spPr>
            <a:xfrm>
              <a:off x="2222359" y="4589676"/>
              <a:ext cx="212985" cy="350345"/>
            </a:xfrm>
            <a:custGeom>
              <a:avLst/>
              <a:gdLst>
                <a:gd name="connsiteX0" fmla="*/ 141 w 212985"/>
                <a:gd name="connsiteY0" fmla="*/ 9841 h 350345"/>
                <a:gd name="connsiteX1" fmla="*/ 110208 w 212985"/>
                <a:gd name="connsiteY1" fmla="*/ 54291 h 350345"/>
                <a:gd name="connsiteX2" fmla="*/ 105974 w 212985"/>
                <a:gd name="connsiteY2" fmla="*/ 155891 h 350345"/>
                <a:gd name="connsiteX3" fmla="*/ 116558 w 212985"/>
                <a:gd name="connsiteY3" fmla="*/ 198224 h 350345"/>
                <a:gd name="connsiteX4" fmla="*/ 188524 w 212985"/>
                <a:gd name="connsiteY4" fmla="*/ 348507 h 350345"/>
                <a:gd name="connsiteX5" fmla="*/ 207574 w 212985"/>
                <a:gd name="connsiteY5" fmla="*/ 272307 h 350345"/>
                <a:gd name="connsiteX6" fmla="*/ 99624 w 212985"/>
                <a:gd name="connsiteY6" fmla="*/ 132607 h 350345"/>
                <a:gd name="connsiteX7" fmla="*/ 97508 w 212985"/>
                <a:gd name="connsiteY7" fmla="*/ 64874 h 350345"/>
                <a:gd name="connsiteX8" fmla="*/ 86924 w 212985"/>
                <a:gd name="connsiteY8" fmla="*/ 5607 h 350345"/>
                <a:gd name="connsiteX9" fmla="*/ 141 w 212985"/>
                <a:gd name="connsiteY9" fmla="*/ 9841 h 35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350345">
                  <a:moveTo>
                    <a:pt x="141" y="9841"/>
                  </a:moveTo>
                  <a:cubicBezTo>
                    <a:pt x="4022" y="17955"/>
                    <a:pt x="92569" y="29949"/>
                    <a:pt x="110208" y="54291"/>
                  </a:cubicBezTo>
                  <a:cubicBezTo>
                    <a:pt x="127847" y="78633"/>
                    <a:pt x="104916" y="131902"/>
                    <a:pt x="105974" y="155891"/>
                  </a:cubicBezTo>
                  <a:cubicBezTo>
                    <a:pt x="107032" y="179880"/>
                    <a:pt x="102800" y="166122"/>
                    <a:pt x="116558" y="198224"/>
                  </a:cubicBezTo>
                  <a:cubicBezTo>
                    <a:pt x="130316" y="230326"/>
                    <a:pt x="173355" y="336160"/>
                    <a:pt x="188524" y="348507"/>
                  </a:cubicBezTo>
                  <a:cubicBezTo>
                    <a:pt x="203693" y="360854"/>
                    <a:pt x="222391" y="308290"/>
                    <a:pt x="207574" y="272307"/>
                  </a:cubicBezTo>
                  <a:cubicBezTo>
                    <a:pt x="192757" y="236324"/>
                    <a:pt x="117968" y="167179"/>
                    <a:pt x="99624" y="132607"/>
                  </a:cubicBezTo>
                  <a:cubicBezTo>
                    <a:pt x="81280" y="98035"/>
                    <a:pt x="99625" y="86041"/>
                    <a:pt x="97508" y="64874"/>
                  </a:cubicBezTo>
                  <a:cubicBezTo>
                    <a:pt x="95391" y="43707"/>
                    <a:pt x="100682" y="16543"/>
                    <a:pt x="86924" y="5607"/>
                  </a:cubicBezTo>
                  <a:cubicBezTo>
                    <a:pt x="73166" y="-5329"/>
                    <a:pt x="-3740" y="1727"/>
                    <a:pt x="141" y="9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50FE29FB-4A7E-4967-B223-C30F0ED5122A}"/>
                </a:ext>
              </a:extLst>
            </p:cNvPr>
            <p:cNvSpPr/>
            <p:nvPr/>
          </p:nvSpPr>
          <p:spPr>
            <a:xfrm>
              <a:off x="1614975" y="4931875"/>
              <a:ext cx="829778" cy="325693"/>
            </a:xfrm>
            <a:custGeom>
              <a:avLst/>
              <a:gdLst>
                <a:gd name="connsiteX0" fmla="*/ 2158 w 829778"/>
                <a:gd name="connsiteY0" fmla="*/ 323808 h 325693"/>
                <a:gd name="connsiteX1" fmla="*/ 82592 w 829778"/>
                <a:gd name="connsiteY1" fmla="*/ 224325 h 325693"/>
                <a:gd name="connsiteX2" fmla="*/ 334475 w 829778"/>
                <a:gd name="connsiteY2" fmla="*/ 95208 h 325693"/>
                <a:gd name="connsiteX3" fmla="*/ 630808 w 829778"/>
                <a:gd name="connsiteY3" fmla="*/ 19008 h 325693"/>
                <a:gd name="connsiteX4" fmla="*/ 829775 w 829778"/>
                <a:gd name="connsiteY4" fmla="*/ 2075 h 325693"/>
                <a:gd name="connsiteX5" fmla="*/ 626575 w 829778"/>
                <a:gd name="connsiteY5" fmla="*/ 54992 h 325693"/>
                <a:gd name="connsiteX6" fmla="*/ 361992 w 829778"/>
                <a:gd name="connsiteY6" fmla="*/ 90975 h 325693"/>
                <a:gd name="connsiteX7" fmla="*/ 152442 w 829778"/>
                <a:gd name="connsiteY7" fmla="*/ 135425 h 325693"/>
                <a:gd name="connsiteX8" fmla="*/ 2158 w 829778"/>
                <a:gd name="connsiteY8" fmla="*/ 323808 h 32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778" h="325693">
                  <a:moveTo>
                    <a:pt x="2158" y="323808"/>
                  </a:moveTo>
                  <a:cubicBezTo>
                    <a:pt x="-9484" y="338624"/>
                    <a:pt x="27206" y="262425"/>
                    <a:pt x="82592" y="224325"/>
                  </a:cubicBezTo>
                  <a:cubicBezTo>
                    <a:pt x="137978" y="186225"/>
                    <a:pt x="243106" y="129427"/>
                    <a:pt x="334475" y="95208"/>
                  </a:cubicBezTo>
                  <a:cubicBezTo>
                    <a:pt x="425844" y="60988"/>
                    <a:pt x="548258" y="34530"/>
                    <a:pt x="630808" y="19008"/>
                  </a:cubicBezTo>
                  <a:cubicBezTo>
                    <a:pt x="713358" y="3486"/>
                    <a:pt x="830480" y="-3922"/>
                    <a:pt x="829775" y="2075"/>
                  </a:cubicBezTo>
                  <a:cubicBezTo>
                    <a:pt x="829070" y="8072"/>
                    <a:pt x="704539" y="40175"/>
                    <a:pt x="626575" y="54992"/>
                  </a:cubicBezTo>
                  <a:cubicBezTo>
                    <a:pt x="548611" y="69809"/>
                    <a:pt x="441014" y="77570"/>
                    <a:pt x="361992" y="90975"/>
                  </a:cubicBezTo>
                  <a:cubicBezTo>
                    <a:pt x="282970" y="104380"/>
                    <a:pt x="214178" y="102264"/>
                    <a:pt x="152442" y="135425"/>
                  </a:cubicBezTo>
                  <a:cubicBezTo>
                    <a:pt x="90706" y="168586"/>
                    <a:pt x="13800" y="308992"/>
                    <a:pt x="2158" y="323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EFEED604-F10F-49F0-9AB7-595840018021}"/>
                </a:ext>
              </a:extLst>
            </p:cNvPr>
            <p:cNvSpPr/>
            <p:nvPr/>
          </p:nvSpPr>
          <p:spPr>
            <a:xfrm>
              <a:off x="1647414" y="5200646"/>
              <a:ext cx="571576" cy="340646"/>
            </a:xfrm>
            <a:custGeom>
              <a:avLst/>
              <a:gdLst>
                <a:gd name="connsiteX0" fmla="*/ 411 w 571576"/>
                <a:gd name="connsiteY0" fmla="*/ 4 h 340646"/>
                <a:gd name="connsiteX1" fmla="*/ 181386 w 571576"/>
                <a:gd name="connsiteY1" fmla="*/ 88904 h 340646"/>
                <a:gd name="connsiteX2" fmla="*/ 436974 w 571576"/>
                <a:gd name="connsiteY2" fmla="*/ 254004 h 340646"/>
                <a:gd name="connsiteX3" fmla="*/ 563974 w 571576"/>
                <a:gd name="connsiteY3" fmla="*/ 339729 h 340646"/>
                <a:gd name="connsiteX4" fmla="*/ 529049 w 571576"/>
                <a:gd name="connsiteY4" fmla="*/ 292104 h 340646"/>
                <a:gd name="connsiteX5" fmla="*/ 298861 w 571576"/>
                <a:gd name="connsiteY5" fmla="*/ 182567 h 340646"/>
                <a:gd name="connsiteX6" fmla="*/ 230599 w 571576"/>
                <a:gd name="connsiteY6" fmla="*/ 92079 h 340646"/>
                <a:gd name="connsiteX7" fmla="*/ 411 w 571576"/>
                <a:gd name="connsiteY7" fmla="*/ 4 h 34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76" h="340646">
                  <a:moveTo>
                    <a:pt x="411" y="4"/>
                  </a:moveTo>
                  <a:cubicBezTo>
                    <a:pt x="-7791" y="-525"/>
                    <a:pt x="108626" y="46571"/>
                    <a:pt x="181386" y="88904"/>
                  </a:cubicBezTo>
                  <a:cubicBezTo>
                    <a:pt x="254147" y="131237"/>
                    <a:pt x="373209" y="212200"/>
                    <a:pt x="436974" y="254004"/>
                  </a:cubicBezTo>
                  <a:cubicBezTo>
                    <a:pt x="500739" y="295808"/>
                    <a:pt x="548628" y="333379"/>
                    <a:pt x="563974" y="339729"/>
                  </a:cubicBezTo>
                  <a:cubicBezTo>
                    <a:pt x="579320" y="346079"/>
                    <a:pt x="573235" y="318298"/>
                    <a:pt x="529049" y="292104"/>
                  </a:cubicBezTo>
                  <a:cubicBezTo>
                    <a:pt x="484864" y="265910"/>
                    <a:pt x="348603" y="215904"/>
                    <a:pt x="298861" y="182567"/>
                  </a:cubicBezTo>
                  <a:cubicBezTo>
                    <a:pt x="249119" y="149230"/>
                    <a:pt x="277430" y="124623"/>
                    <a:pt x="230599" y="92079"/>
                  </a:cubicBezTo>
                  <a:cubicBezTo>
                    <a:pt x="183768" y="59535"/>
                    <a:pt x="8613" y="533"/>
                    <a:pt x="41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52863787-B520-41B7-B595-ECD1C9B9160A}"/>
                </a:ext>
              </a:extLst>
            </p:cNvPr>
            <p:cNvSpPr/>
            <p:nvPr/>
          </p:nvSpPr>
          <p:spPr>
            <a:xfrm>
              <a:off x="2260042" y="4981499"/>
              <a:ext cx="295861" cy="330057"/>
            </a:xfrm>
            <a:custGeom>
              <a:avLst/>
              <a:gdLst>
                <a:gd name="connsiteX0" fmla="*/ 2146 w 295861"/>
                <a:gd name="connsiteY0" fmla="*/ 4839 h 330057"/>
                <a:gd name="connsiteX1" fmla="*/ 168833 w 295861"/>
                <a:gd name="connsiteY1" fmla="*/ 157239 h 330057"/>
                <a:gd name="connsiteX2" fmla="*/ 278371 w 295861"/>
                <a:gd name="connsiteY2" fmla="*/ 285826 h 330057"/>
                <a:gd name="connsiteX3" fmla="*/ 287896 w 295861"/>
                <a:gd name="connsiteY3" fmla="*/ 327101 h 330057"/>
                <a:gd name="connsiteX4" fmla="*/ 200583 w 295861"/>
                <a:gd name="connsiteY4" fmla="*/ 215976 h 330057"/>
                <a:gd name="connsiteX5" fmla="*/ 151371 w 295861"/>
                <a:gd name="connsiteY5" fmla="*/ 108026 h 330057"/>
                <a:gd name="connsiteX6" fmla="*/ 78346 w 295861"/>
                <a:gd name="connsiteY6" fmla="*/ 44526 h 330057"/>
                <a:gd name="connsiteX7" fmla="*/ 2146 w 295861"/>
                <a:gd name="connsiteY7" fmla="*/ 4839 h 33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861" h="330057">
                  <a:moveTo>
                    <a:pt x="2146" y="4839"/>
                  </a:moveTo>
                  <a:cubicBezTo>
                    <a:pt x="17227" y="23625"/>
                    <a:pt x="122796" y="110408"/>
                    <a:pt x="168833" y="157239"/>
                  </a:cubicBezTo>
                  <a:cubicBezTo>
                    <a:pt x="214870" y="204070"/>
                    <a:pt x="258527" y="257516"/>
                    <a:pt x="278371" y="285826"/>
                  </a:cubicBezTo>
                  <a:cubicBezTo>
                    <a:pt x="298215" y="314136"/>
                    <a:pt x="300861" y="338743"/>
                    <a:pt x="287896" y="327101"/>
                  </a:cubicBezTo>
                  <a:cubicBezTo>
                    <a:pt x="274931" y="315459"/>
                    <a:pt x="223337" y="252488"/>
                    <a:pt x="200583" y="215976"/>
                  </a:cubicBezTo>
                  <a:cubicBezTo>
                    <a:pt x="177829" y="179464"/>
                    <a:pt x="171744" y="136601"/>
                    <a:pt x="151371" y="108026"/>
                  </a:cubicBezTo>
                  <a:cubicBezTo>
                    <a:pt x="130998" y="79451"/>
                    <a:pt x="101100" y="62253"/>
                    <a:pt x="78346" y="44526"/>
                  </a:cubicBezTo>
                  <a:cubicBezTo>
                    <a:pt x="55592" y="26799"/>
                    <a:pt x="-12935" y="-13947"/>
                    <a:pt x="2146" y="4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E5107A72-A57B-48CC-BA8D-66D34F7A7598}"/>
                </a:ext>
              </a:extLst>
            </p:cNvPr>
            <p:cNvSpPr/>
            <p:nvPr/>
          </p:nvSpPr>
          <p:spPr>
            <a:xfrm>
              <a:off x="2165266" y="4399486"/>
              <a:ext cx="534302" cy="246365"/>
            </a:xfrm>
            <a:custGeom>
              <a:avLst/>
              <a:gdLst>
                <a:gd name="connsiteX0" fmla="*/ 84 w 534302"/>
                <a:gd name="connsiteY0" fmla="*/ 245539 h 246365"/>
                <a:gd name="connsiteX1" fmla="*/ 88984 w 534302"/>
                <a:gd name="connsiteY1" fmla="*/ 191564 h 246365"/>
                <a:gd name="connsiteX2" fmla="*/ 174709 w 534302"/>
                <a:gd name="connsiteY2" fmla="*/ 51864 h 246365"/>
                <a:gd name="connsiteX3" fmla="*/ 223922 w 534302"/>
                <a:gd name="connsiteY3" fmla="*/ 1064 h 246365"/>
                <a:gd name="connsiteX4" fmla="*/ 296947 w 534302"/>
                <a:gd name="connsiteY4" fmla="*/ 21702 h 246365"/>
                <a:gd name="connsiteX5" fmla="*/ 403309 w 534302"/>
                <a:gd name="connsiteY5" fmla="*/ 72502 h 246365"/>
                <a:gd name="connsiteX6" fmla="*/ 492209 w 534302"/>
                <a:gd name="connsiteY6" fmla="*/ 113777 h 246365"/>
                <a:gd name="connsiteX7" fmla="*/ 528722 w 534302"/>
                <a:gd name="connsiteY7" fmla="*/ 102664 h 246365"/>
                <a:gd name="connsiteX8" fmla="*/ 527134 w 534302"/>
                <a:gd name="connsiteY8" fmla="*/ 72502 h 246365"/>
                <a:gd name="connsiteX9" fmla="*/ 462047 w 534302"/>
                <a:gd name="connsiteY9" fmla="*/ 107427 h 246365"/>
                <a:gd name="connsiteX10" fmla="*/ 293772 w 534302"/>
                <a:gd name="connsiteY10" fmla="*/ 28052 h 246365"/>
                <a:gd name="connsiteX11" fmla="*/ 173122 w 534302"/>
                <a:gd name="connsiteY11" fmla="*/ 15352 h 246365"/>
                <a:gd name="connsiteX12" fmla="*/ 95334 w 534302"/>
                <a:gd name="connsiteY12" fmla="*/ 150289 h 246365"/>
                <a:gd name="connsiteX13" fmla="*/ 73109 w 534302"/>
                <a:gd name="connsiteY13" fmla="*/ 218552 h 246365"/>
                <a:gd name="connsiteX14" fmla="*/ 84 w 534302"/>
                <a:gd name="connsiteY14" fmla="*/ 245539 h 24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4302" h="246365">
                  <a:moveTo>
                    <a:pt x="84" y="245539"/>
                  </a:moveTo>
                  <a:cubicBezTo>
                    <a:pt x="2730" y="241041"/>
                    <a:pt x="59880" y="223843"/>
                    <a:pt x="88984" y="191564"/>
                  </a:cubicBezTo>
                  <a:cubicBezTo>
                    <a:pt x="118088" y="159285"/>
                    <a:pt x="152219" y="83614"/>
                    <a:pt x="174709" y="51864"/>
                  </a:cubicBezTo>
                  <a:cubicBezTo>
                    <a:pt x="197199" y="20114"/>
                    <a:pt x="203549" y="6091"/>
                    <a:pt x="223922" y="1064"/>
                  </a:cubicBezTo>
                  <a:cubicBezTo>
                    <a:pt x="244295" y="-3963"/>
                    <a:pt x="267049" y="9796"/>
                    <a:pt x="296947" y="21702"/>
                  </a:cubicBezTo>
                  <a:cubicBezTo>
                    <a:pt x="326845" y="33608"/>
                    <a:pt x="403309" y="72502"/>
                    <a:pt x="403309" y="72502"/>
                  </a:cubicBezTo>
                  <a:cubicBezTo>
                    <a:pt x="435853" y="87848"/>
                    <a:pt x="471307" y="108750"/>
                    <a:pt x="492209" y="113777"/>
                  </a:cubicBezTo>
                  <a:cubicBezTo>
                    <a:pt x="513111" y="118804"/>
                    <a:pt x="522901" y="109543"/>
                    <a:pt x="528722" y="102664"/>
                  </a:cubicBezTo>
                  <a:cubicBezTo>
                    <a:pt x="534543" y="95785"/>
                    <a:pt x="538246" y="71708"/>
                    <a:pt x="527134" y="72502"/>
                  </a:cubicBezTo>
                  <a:cubicBezTo>
                    <a:pt x="516022" y="73296"/>
                    <a:pt x="500941" y="114835"/>
                    <a:pt x="462047" y="107427"/>
                  </a:cubicBezTo>
                  <a:cubicBezTo>
                    <a:pt x="423153" y="100019"/>
                    <a:pt x="341926" y="43398"/>
                    <a:pt x="293772" y="28052"/>
                  </a:cubicBezTo>
                  <a:cubicBezTo>
                    <a:pt x="245618" y="12706"/>
                    <a:pt x="206195" y="-5021"/>
                    <a:pt x="173122" y="15352"/>
                  </a:cubicBezTo>
                  <a:cubicBezTo>
                    <a:pt x="140049" y="35725"/>
                    <a:pt x="112003" y="116422"/>
                    <a:pt x="95334" y="150289"/>
                  </a:cubicBezTo>
                  <a:cubicBezTo>
                    <a:pt x="78665" y="184156"/>
                    <a:pt x="88719" y="201619"/>
                    <a:pt x="73109" y="218552"/>
                  </a:cubicBezTo>
                  <a:cubicBezTo>
                    <a:pt x="57499" y="235485"/>
                    <a:pt x="-2562" y="250037"/>
                    <a:pt x="84" y="245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5B15E9B2-9FBA-4C4E-A14D-9CEEC26B8B48}"/>
                </a:ext>
              </a:extLst>
            </p:cNvPr>
            <p:cNvSpPr/>
            <p:nvPr/>
          </p:nvSpPr>
          <p:spPr>
            <a:xfrm>
              <a:off x="2358454" y="4467060"/>
              <a:ext cx="298860" cy="293437"/>
            </a:xfrm>
            <a:custGeom>
              <a:avLst/>
              <a:gdLst>
                <a:gd name="connsiteX0" fmla="*/ 8509 w 298860"/>
                <a:gd name="connsiteY0" fmla="*/ 1753 h 293437"/>
                <a:gd name="connsiteX1" fmla="*/ 105346 w 298860"/>
                <a:gd name="connsiteY1" fmla="*/ 154153 h 293437"/>
                <a:gd name="connsiteX2" fmla="*/ 295846 w 298860"/>
                <a:gd name="connsiteY2" fmla="*/ 292265 h 293437"/>
                <a:gd name="connsiteX3" fmla="*/ 208534 w 298860"/>
                <a:gd name="connsiteY3" fmla="*/ 212890 h 293437"/>
                <a:gd name="connsiteX4" fmla="*/ 29146 w 298860"/>
                <a:gd name="connsiteY4" fmla="*/ 79540 h 293437"/>
                <a:gd name="connsiteX5" fmla="*/ 8509 w 298860"/>
                <a:gd name="connsiteY5" fmla="*/ 1753 h 29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860" h="293437">
                  <a:moveTo>
                    <a:pt x="8509" y="1753"/>
                  </a:moveTo>
                  <a:cubicBezTo>
                    <a:pt x="21209" y="14189"/>
                    <a:pt x="57456" y="105734"/>
                    <a:pt x="105346" y="154153"/>
                  </a:cubicBezTo>
                  <a:cubicBezTo>
                    <a:pt x="153236" y="202572"/>
                    <a:pt x="278648" y="282476"/>
                    <a:pt x="295846" y="292265"/>
                  </a:cubicBezTo>
                  <a:cubicBezTo>
                    <a:pt x="313044" y="302054"/>
                    <a:pt x="252984" y="248344"/>
                    <a:pt x="208534" y="212890"/>
                  </a:cubicBezTo>
                  <a:cubicBezTo>
                    <a:pt x="164084" y="177436"/>
                    <a:pt x="64865" y="113142"/>
                    <a:pt x="29146" y="79540"/>
                  </a:cubicBezTo>
                  <a:cubicBezTo>
                    <a:pt x="-6573" y="45938"/>
                    <a:pt x="-4191" y="-10683"/>
                    <a:pt x="8509" y="17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E2795A3D-84CF-4BAE-AA9D-2AA4D160AD77}"/>
                </a:ext>
              </a:extLst>
            </p:cNvPr>
            <p:cNvSpPr/>
            <p:nvPr/>
          </p:nvSpPr>
          <p:spPr>
            <a:xfrm>
              <a:off x="2334909" y="4676060"/>
              <a:ext cx="160655" cy="182873"/>
            </a:xfrm>
            <a:custGeom>
              <a:avLst/>
              <a:gdLst>
                <a:gd name="connsiteX0" fmla="*/ 1891 w 160655"/>
                <a:gd name="connsiteY0" fmla="*/ 715 h 182873"/>
                <a:gd name="connsiteX1" fmla="*/ 159054 w 160655"/>
                <a:gd name="connsiteY1" fmla="*/ 178515 h 182873"/>
                <a:gd name="connsiteX2" fmla="*/ 78091 w 160655"/>
                <a:gd name="connsiteY2" fmla="*/ 118190 h 182873"/>
                <a:gd name="connsiteX3" fmla="*/ 1891 w 160655"/>
                <a:gd name="connsiteY3" fmla="*/ 715 h 18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655" h="182873">
                  <a:moveTo>
                    <a:pt x="1891" y="715"/>
                  </a:moveTo>
                  <a:cubicBezTo>
                    <a:pt x="15385" y="10769"/>
                    <a:pt x="146354" y="158936"/>
                    <a:pt x="159054" y="178515"/>
                  </a:cubicBezTo>
                  <a:cubicBezTo>
                    <a:pt x="171754" y="198094"/>
                    <a:pt x="105608" y="147029"/>
                    <a:pt x="78091" y="118190"/>
                  </a:cubicBezTo>
                  <a:cubicBezTo>
                    <a:pt x="50574" y="89351"/>
                    <a:pt x="-11603" y="-9339"/>
                    <a:pt x="1891" y="7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F9E46AB2-CC7E-4D6C-A5D8-3E8C6A3100A0}"/>
                </a:ext>
              </a:extLst>
            </p:cNvPr>
            <p:cNvSpPr/>
            <p:nvPr/>
          </p:nvSpPr>
          <p:spPr>
            <a:xfrm>
              <a:off x="5003693" y="4883155"/>
              <a:ext cx="668501" cy="215152"/>
            </a:xfrm>
            <a:custGeom>
              <a:avLst/>
              <a:gdLst>
                <a:gd name="connsiteX0" fmla="*/ 107 w 668501"/>
                <a:gd name="connsiteY0" fmla="*/ 176208 h 215152"/>
                <a:gd name="connsiteX1" fmla="*/ 62020 w 668501"/>
                <a:gd name="connsiteY1" fmla="*/ 66670 h 215152"/>
                <a:gd name="connsiteX2" fmla="*/ 160445 w 668501"/>
                <a:gd name="connsiteY2" fmla="*/ 42858 h 215152"/>
                <a:gd name="connsiteX3" fmla="*/ 208070 w 668501"/>
                <a:gd name="connsiteY3" fmla="*/ 52383 h 215152"/>
                <a:gd name="connsiteX4" fmla="*/ 284270 w 668501"/>
                <a:gd name="connsiteY4" fmla="*/ 79370 h 215152"/>
                <a:gd name="connsiteX5" fmla="*/ 317607 w 668501"/>
                <a:gd name="connsiteY5" fmla="*/ 58733 h 215152"/>
                <a:gd name="connsiteX6" fmla="*/ 395395 w 668501"/>
                <a:gd name="connsiteY6" fmla="*/ 1583 h 215152"/>
                <a:gd name="connsiteX7" fmla="*/ 439845 w 668501"/>
                <a:gd name="connsiteY7" fmla="*/ 22220 h 215152"/>
                <a:gd name="connsiteX8" fmla="*/ 457307 w 668501"/>
                <a:gd name="connsiteY8" fmla="*/ 87308 h 215152"/>
                <a:gd name="connsiteX9" fmla="*/ 476357 w 668501"/>
                <a:gd name="connsiteY9" fmla="*/ 109533 h 215152"/>
                <a:gd name="connsiteX10" fmla="*/ 555732 w 668501"/>
                <a:gd name="connsiteY10" fmla="*/ 109533 h 215152"/>
                <a:gd name="connsiteX11" fmla="*/ 600182 w 668501"/>
                <a:gd name="connsiteY11" fmla="*/ 134933 h 215152"/>
                <a:gd name="connsiteX12" fmla="*/ 614470 w 668501"/>
                <a:gd name="connsiteY12" fmla="*/ 195258 h 215152"/>
                <a:gd name="connsiteX13" fmla="*/ 668445 w 668501"/>
                <a:gd name="connsiteY13" fmla="*/ 204783 h 215152"/>
                <a:gd name="connsiteX14" fmla="*/ 603357 w 668501"/>
                <a:gd name="connsiteY14" fmla="*/ 209545 h 215152"/>
                <a:gd name="connsiteX15" fmla="*/ 576370 w 668501"/>
                <a:gd name="connsiteY15" fmla="*/ 120645 h 215152"/>
                <a:gd name="connsiteX16" fmla="*/ 547795 w 668501"/>
                <a:gd name="connsiteY16" fmla="*/ 76195 h 215152"/>
                <a:gd name="connsiteX17" fmla="*/ 431907 w 668501"/>
                <a:gd name="connsiteY17" fmla="*/ 68258 h 215152"/>
                <a:gd name="connsiteX18" fmla="*/ 389045 w 668501"/>
                <a:gd name="connsiteY18" fmla="*/ 15870 h 215152"/>
                <a:gd name="connsiteX19" fmla="*/ 358882 w 668501"/>
                <a:gd name="connsiteY19" fmla="*/ 6345 h 215152"/>
                <a:gd name="connsiteX20" fmla="*/ 290620 w 668501"/>
                <a:gd name="connsiteY20" fmla="*/ 47620 h 215152"/>
                <a:gd name="connsiteX21" fmla="*/ 233470 w 668501"/>
                <a:gd name="connsiteY21" fmla="*/ 49208 h 215152"/>
                <a:gd name="connsiteX22" fmla="*/ 169970 w 668501"/>
                <a:gd name="connsiteY22" fmla="*/ 20633 h 215152"/>
                <a:gd name="connsiteX23" fmla="*/ 71545 w 668501"/>
                <a:gd name="connsiteY23" fmla="*/ 53970 h 215152"/>
                <a:gd name="connsiteX24" fmla="*/ 76307 w 668501"/>
                <a:gd name="connsiteY24" fmla="*/ 103183 h 215152"/>
                <a:gd name="connsiteX25" fmla="*/ 107 w 668501"/>
                <a:gd name="connsiteY25" fmla="*/ 176208 h 2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68501" h="215152">
                  <a:moveTo>
                    <a:pt x="107" y="176208"/>
                  </a:moveTo>
                  <a:cubicBezTo>
                    <a:pt x="-2274" y="170123"/>
                    <a:pt x="35297" y="88895"/>
                    <a:pt x="62020" y="66670"/>
                  </a:cubicBezTo>
                  <a:cubicBezTo>
                    <a:pt x="88743" y="44445"/>
                    <a:pt x="136103" y="45239"/>
                    <a:pt x="160445" y="42858"/>
                  </a:cubicBezTo>
                  <a:cubicBezTo>
                    <a:pt x="184787" y="40477"/>
                    <a:pt x="187433" y="46298"/>
                    <a:pt x="208070" y="52383"/>
                  </a:cubicBezTo>
                  <a:cubicBezTo>
                    <a:pt x="228707" y="58468"/>
                    <a:pt x="266014" y="78312"/>
                    <a:pt x="284270" y="79370"/>
                  </a:cubicBezTo>
                  <a:cubicBezTo>
                    <a:pt x="302526" y="80428"/>
                    <a:pt x="299086" y="71697"/>
                    <a:pt x="317607" y="58733"/>
                  </a:cubicBezTo>
                  <a:cubicBezTo>
                    <a:pt x="336128" y="45768"/>
                    <a:pt x="375022" y="7668"/>
                    <a:pt x="395395" y="1583"/>
                  </a:cubicBezTo>
                  <a:cubicBezTo>
                    <a:pt x="415768" y="-4502"/>
                    <a:pt x="429526" y="7933"/>
                    <a:pt x="439845" y="22220"/>
                  </a:cubicBezTo>
                  <a:cubicBezTo>
                    <a:pt x="450164" y="36507"/>
                    <a:pt x="451222" y="72756"/>
                    <a:pt x="457307" y="87308"/>
                  </a:cubicBezTo>
                  <a:cubicBezTo>
                    <a:pt x="463392" y="101860"/>
                    <a:pt x="459953" y="105829"/>
                    <a:pt x="476357" y="109533"/>
                  </a:cubicBezTo>
                  <a:cubicBezTo>
                    <a:pt x="492761" y="113237"/>
                    <a:pt x="535095" y="105300"/>
                    <a:pt x="555732" y="109533"/>
                  </a:cubicBezTo>
                  <a:cubicBezTo>
                    <a:pt x="576369" y="113766"/>
                    <a:pt x="590392" y="120645"/>
                    <a:pt x="600182" y="134933"/>
                  </a:cubicBezTo>
                  <a:cubicBezTo>
                    <a:pt x="609972" y="149220"/>
                    <a:pt x="603093" y="183616"/>
                    <a:pt x="614470" y="195258"/>
                  </a:cubicBezTo>
                  <a:cubicBezTo>
                    <a:pt x="625847" y="206900"/>
                    <a:pt x="670297" y="202402"/>
                    <a:pt x="668445" y="204783"/>
                  </a:cubicBezTo>
                  <a:cubicBezTo>
                    <a:pt x="666593" y="207164"/>
                    <a:pt x="618703" y="223568"/>
                    <a:pt x="603357" y="209545"/>
                  </a:cubicBezTo>
                  <a:cubicBezTo>
                    <a:pt x="588011" y="195522"/>
                    <a:pt x="585630" y="142870"/>
                    <a:pt x="576370" y="120645"/>
                  </a:cubicBezTo>
                  <a:cubicBezTo>
                    <a:pt x="567110" y="98420"/>
                    <a:pt x="571872" y="84926"/>
                    <a:pt x="547795" y="76195"/>
                  </a:cubicBezTo>
                  <a:cubicBezTo>
                    <a:pt x="523718" y="67464"/>
                    <a:pt x="458365" y="78312"/>
                    <a:pt x="431907" y="68258"/>
                  </a:cubicBezTo>
                  <a:cubicBezTo>
                    <a:pt x="405449" y="58204"/>
                    <a:pt x="401216" y="26189"/>
                    <a:pt x="389045" y="15870"/>
                  </a:cubicBezTo>
                  <a:cubicBezTo>
                    <a:pt x="376874" y="5551"/>
                    <a:pt x="375286" y="1053"/>
                    <a:pt x="358882" y="6345"/>
                  </a:cubicBezTo>
                  <a:cubicBezTo>
                    <a:pt x="342478" y="11637"/>
                    <a:pt x="311522" y="40476"/>
                    <a:pt x="290620" y="47620"/>
                  </a:cubicBezTo>
                  <a:cubicBezTo>
                    <a:pt x="269718" y="54764"/>
                    <a:pt x="253578" y="53706"/>
                    <a:pt x="233470" y="49208"/>
                  </a:cubicBezTo>
                  <a:cubicBezTo>
                    <a:pt x="213362" y="44710"/>
                    <a:pt x="196957" y="19839"/>
                    <a:pt x="169970" y="20633"/>
                  </a:cubicBezTo>
                  <a:cubicBezTo>
                    <a:pt x="142983" y="21427"/>
                    <a:pt x="87156" y="40212"/>
                    <a:pt x="71545" y="53970"/>
                  </a:cubicBezTo>
                  <a:cubicBezTo>
                    <a:pt x="55935" y="67728"/>
                    <a:pt x="86361" y="81752"/>
                    <a:pt x="76307" y="103183"/>
                  </a:cubicBezTo>
                  <a:cubicBezTo>
                    <a:pt x="66253" y="124614"/>
                    <a:pt x="2488" y="182293"/>
                    <a:pt x="107" y="176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868CA877-15AD-4A5D-946F-23F4F80EEBA4}"/>
                </a:ext>
              </a:extLst>
            </p:cNvPr>
            <p:cNvSpPr/>
            <p:nvPr/>
          </p:nvSpPr>
          <p:spPr>
            <a:xfrm>
              <a:off x="5516160" y="5094310"/>
              <a:ext cx="165650" cy="363530"/>
            </a:xfrm>
            <a:custGeom>
              <a:avLst/>
              <a:gdLst>
                <a:gd name="connsiteX0" fmla="*/ 152803 w 165650"/>
                <a:gd name="connsiteY0" fmla="*/ 1565 h 363530"/>
                <a:gd name="connsiteX1" fmla="*/ 149628 w 165650"/>
                <a:gd name="connsiteY1" fmla="*/ 144440 h 363530"/>
                <a:gd name="connsiteX2" fmla="*/ 133753 w 165650"/>
                <a:gd name="connsiteY2" fmla="*/ 219053 h 363530"/>
                <a:gd name="connsiteX3" fmla="*/ 128990 w 165650"/>
                <a:gd name="connsiteY3" fmla="*/ 293665 h 363530"/>
                <a:gd name="connsiteX4" fmla="*/ 106765 w 165650"/>
                <a:gd name="connsiteY4" fmla="*/ 330178 h 363530"/>
                <a:gd name="connsiteX5" fmla="*/ 403 w 165650"/>
                <a:gd name="connsiteY5" fmla="*/ 363515 h 363530"/>
                <a:gd name="connsiteX6" fmla="*/ 73428 w 165650"/>
                <a:gd name="connsiteY6" fmla="*/ 333353 h 363530"/>
                <a:gd name="connsiteX7" fmla="*/ 152803 w 165650"/>
                <a:gd name="connsiteY7" fmla="*/ 260328 h 363530"/>
                <a:gd name="connsiteX8" fmla="*/ 165503 w 165650"/>
                <a:gd name="connsiteY8" fmla="*/ 79353 h 363530"/>
                <a:gd name="connsiteX9" fmla="*/ 152803 w 165650"/>
                <a:gd name="connsiteY9" fmla="*/ 1565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50" h="363530">
                  <a:moveTo>
                    <a:pt x="152803" y="1565"/>
                  </a:moveTo>
                  <a:cubicBezTo>
                    <a:pt x="150157" y="12413"/>
                    <a:pt x="152803" y="108192"/>
                    <a:pt x="149628" y="144440"/>
                  </a:cubicBezTo>
                  <a:cubicBezTo>
                    <a:pt x="146453" y="180688"/>
                    <a:pt x="137193" y="194182"/>
                    <a:pt x="133753" y="219053"/>
                  </a:cubicBezTo>
                  <a:cubicBezTo>
                    <a:pt x="130313" y="243924"/>
                    <a:pt x="133488" y="275144"/>
                    <a:pt x="128990" y="293665"/>
                  </a:cubicBezTo>
                  <a:cubicBezTo>
                    <a:pt x="124492" y="312186"/>
                    <a:pt x="128196" y="318536"/>
                    <a:pt x="106765" y="330178"/>
                  </a:cubicBezTo>
                  <a:cubicBezTo>
                    <a:pt x="85334" y="341820"/>
                    <a:pt x="5959" y="362986"/>
                    <a:pt x="403" y="363515"/>
                  </a:cubicBezTo>
                  <a:cubicBezTo>
                    <a:pt x="-5153" y="364044"/>
                    <a:pt x="48028" y="350551"/>
                    <a:pt x="73428" y="333353"/>
                  </a:cubicBezTo>
                  <a:cubicBezTo>
                    <a:pt x="98828" y="316155"/>
                    <a:pt x="137457" y="302661"/>
                    <a:pt x="152803" y="260328"/>
                  </a:cubicBezTo>
                  <a:cubicBezTo>
                    <a:pt x="168149" y="217995"/>
                    <a:pt x="163916" y="120363"/>
                    <a:pt x="165503" y="79353"/>
                  </a:cubicBezTo>
                  <a:cubicBezTo>
                    <a:pt x="167090" y="38343"/>
                    <a:pt x="155449" y="-9283"/>
                    <a:pt x="152803" y="1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CA48B469-13F8-4D04-9B23-7BF6A2009891}"/>
                </a:ext>
              </a:extLst>
            </p:cNvPr>
            <p:cNvSpPr/>
            <p:nvPr/>
          </p:nvSpPr>
          <p:spPr>
            <a:xfrm>
              <a:off x="5487911" y="5174724"/>
              <a:ext cx="133506" cy="279634"/>
            </a:xfrm>
            <a:custGeom>
              <a:avLst/>
              <a:gdLst>
                <a:gd name="connsiteX0" fmla="*/ 133427 w 133506"/>
                <a:gd name="connsiteY0" fmla="*/ 2114 h 279634"/>
                <a:gd name="connsiteX1" fmla="*/ 100089 w 133506"/>
                <a:gd name="connsiteY1" fmla="*/ 122764 h 279634"/>
                <a:gd name="connsiteX2" fmla="*/ 58814 w 133506"/>
                <a:gd name="connsiteY2" fmla="*/ 203726 h 279634"/>
                <a:gd name="connsiteX3" fmla="*/ 39764 w 133506"/>
                <a:gd name="connsiteY3" fmla="*/ 235476 h 279634"/>
                <a:gd name="connsiteX4" fmla="*/ 77 w 133506"/>
                <a:gd name="connsiteY4" fmla="*/ 276751 h 279634"/>
                <a:gd name="connsiteX5" fmla="*/ 50877 w 133506"/>
                <a:gd name="connsiteY5" fmla="*/ 268814 h 279634"/>
                <a:gd name="connsiteX6" fmla="*/ 77864 w 133506"/>
                <a:gd name="connsiteY6" fmla="*/ 210076 h 279634"/>
                <a:gd name="connsiteX7" fmla="*/ 100089 w 133506"/>
                <a:gd name="connsiteY7" fmla="*/ 151339 h 279634"/>
                <a:gd name="connsiteX8" fmla="*/ 90564 w 133506"/>
                <a:gd name="connsiteY8" fmla="*/ 52914 h 279634"/>
                <a:gd name="connsiteX9" fmla="*/ 133427 w 133506"/>
                <a:gd name="connsiteY9" fmla="*/ 2114 h 2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06" h="279634">
                  <a:moveTo>
                    <a:pt x="133427" y="2114"/>
                  </a:moveTo>
                  <a:cubicBezTo>
                    <a:pt x="135014" y="13756"/>
                    <a:pt x="112524" y="89162"/>
                    <a:pt x="100089" y="122764"/>
                  </a:cubicBezTo>
                  <a:cubicBezTo>
                    <a:pt x="87654" y="156366"/>
                    <a:pt x="68868" y="184941"/>
                    <a:pt x="58814" y="203726"/>
                  </a:cubicBezTo>
                  <a:cubicBezTo>
                    <a:pt x="48760" y="222511"/>
                    <a:pt x="49553" y="223305"/>
                    <a:pt x="39764" y="235476"/>
                  </a:cubicBezTo>
                  <a:cubicBezTo>
                    <a:pt x="29974" y="247647"/>
                    <a:pt x="-1775" y="271195"/>
                    <a:pt x="77" y="276751"/>
                  </a:cubicBezTo>
                  <a:cubicBezTo>
                    <a:pt x="1929" y="282307"/>
                    <a:pt x="37913" y="279926"/>
                    <a:pt x="50877" y="268814"/>
                  </a:cubicBezTo>
                  <a:cubicBezTo>
                    <a:pt x="63841" y="257702"/>
                    <a:pt x="69662" y="229655"/>
                    <a:pt x="77864" y="210076"/>
                  </a:cubicBezTo>
                  <a:cubicBezTo>
                    <a:pt x="86066" y="190497"/>
                    <a:pt x="97972" y="177533"/>
                    <a:pt x="100089" y="151339"/>
                  </a:cubicBezTo>
                  <a:cubicBezTo>
                    <a:pt x="102206" y="125145"/>
                    <a:pt x="85537" y="76197"/>
                    <a:pt x="90564" y="52914"/>
                  </a:cubicBezTo>
                  <a:cubicBezTo>
                    <a:pt x="95591" y="29631"/>
                    <a:pt x="131840" y="-9528"/>
                    <a:pt x="133427" y="2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336BAFA6-9D60-4DE3-A41F-D7DC9E777666}"/>
                </a:ext>
              </a:extLst>
            </p:cNvPr>
            <p:cNvSpPr/>
            <p:nvPr/>
          </p:nvSpPr>
          <p:spPr>
            <a:xfrm>
              <a:off x="5444388" y="5103050"/>
              <a:ext cx="26835" cy="281775"/>
            </a:xfrm>
            <a:custGeom>
              <a:avLst/>
              <a:gdLst>
                <a:gd name="connsiteX0" fmla="*/ 26137 w 26835"/>
                <a:gd name="connsiteY0" fmla="*/ 763 h 281775"/>
                <a:gd name="connsiteX1" fmla="*/ 18200 w 26835"/>
                <a:gd name="connsiteY1" fmla="*/ 261113 h 281775"/>
                <a:gd name="connsiteX2" fmla="*/ 2325 w 26835"/>
                <a:gd name="connsiteY2" fmla="*/ 256350 h 281775"/>
                <a:gd name="connsiteX3" fmla="*/ 737 w 26835"/>
                <a:gd name="connsiteY3" fmla="*/ 183325 h 281775"/>
                <a:gd name="connsiteX4" fmla="*/ 26137 w 26835"/>
                <a:gd name="connsiteY4" fmla="*/ 763 h 28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35" h="281775">
                  <a:moveTo>
                    <a:pt x="26137" y="763"/>
                  </a:moveTo>
                  <a:cubicBezTo>
                    <a:pt x="29048" y="13728"/>
                    <a:pt x="22169" y="218515"/>
                    <a:pt x="18200" y="261113"/>
                  </a:cubicBezTo>
                  <a:cubicBezTo>
                    <a:pt x="14231" y="303711"/>
                    <a:pt x="5235" y="269315"/>
                    <a:pt x="2325" y="256350"/>
                  </a:cubicBezTo>
                  <a:cubicBezTo>
                    <a:pt x="-586" y="243385"/>
                    <a:pt x="-321" y="223012"/>
                    <a:pt x="737" y="183325"/>
                  </a:cubicBezTo>
                  <a:cubicBezTo>
                    <a:pt x="1795" y="143638"/>
                    <a:pt x="23226" y="-12202"/>
                    <a:pt x="26137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F1C7ABA9-7094-4258-83CC-6D0A59ABC05A}"/>
                </a:ext>
              </a:extLst>
            </p:cNvPr>
            <p:cNvSpPr/>
            <p:nvPr/>
          </p:nvSpPr>
          <p:spPr>
            <a:xfrm>
              <a:off x="5392136" y="5365751"/>
              <a:ext cx="130396" cy="100024"/>
            </a:xfrm>
            <a:custGeom>
              <a:avLst/>
              <a:gdLst>
                <a:gd name="connsiteX0" fmla="*/ 129189 w 130396"/>
                <a:gd name="connsiteY0" fmla="*/ 71437 h 100024"/>
                <a:gd name="connsiteX1" fmla="*/ 67276 w 130396"/>
                <a:gd name="connsiteY1" fmla="*/ 93662 h 100024"/>
                <a:gd name="connsiteX2" fmla="*/ 13301 w 130396"/>
                <a:gd name="connsiteY2" fmla="*/ 92075 h 100024"/>
                <a:gd name="connsiteX3" fmla="*/ 19651 w 130396"/>
                <a:gd name="connsiteY3" fmla="*/ 61912 h 100024"/>
                <a:gd name="connsiteX4" fmla="*/ 51401 w 130396"/>
                <a:gd name="connsiteY4" fmla="*/ 42862 h 100024"/>
                <a:gd name="connsiteX5" fmla="*/ 64101 w 130396"/>
                <a:gd name="connsiteY5" fmla="*/ 0 h 100024"/>
                <a:gd name="connsiteX6" fmla="*/ 26001 w 130396"/>
                <a:gd name="connsiteY6" fmla="*/ 42862 h 100024"/>
                <a:gd name="connsiteX7" fmla="*/ 3776 w 130396"/>
                <a:gd name="connsiteY7" fmla="*/ 74612 h 100024"/>
                <a:gd name="connsiteX8" fmla="*/ 8539 w 130396"/>
                <a:gd name="connsiteY8" fmla="*/ 100012 h 100024"/>
                <a:gd name="connsiteX9" fmla="*/ 129189 w 130396"/>
                <a:gd name="connsiteY9" fmla="*/ 71437 h 10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96" h="100024">
                  <a:moveTo>
                    <a:pt x="129189" y="71437"/>
                  </a:moveTo>
                  <a:cubicBezTo>
                    <a:pt x="138978" y="70379"/>
                    <a:pt x="86591" y="90222"/>
                    <a:pt x="67276" y="93662"/>
                  </a:cubicBezTo>
                  <a:cubicBezTo>
                    <a:pt x="47961" y="97102"/>
                    <a:pt x="21238" y="97367"/>
                    <a:pt x="13301" y="92075"/>
                  </a:cubicBezTo>
                  <a:cubicBezTo>
                    <a:pt x="5364" y="86783"/>
                    <a:pt x="13301" y="70114"/>
                    <a:pt x="19651" y="61912"/>
                  </a:cubicBezTo>
                  <a:cubicBezTo>
                    <a:pt x="26001" y="53710"/>
                    <a:pt x="43993" y="53181"/>
                    <a:pt x="51401" y="42862"/>
                  </a:cubicBezTo>
                  <a:cubicBezTo>
                    <a:pt x="58809" y="32543"/>
                    <a:pt x="68334" y="0"/>
                    <a:pt x="64101" y="0"/>
                  </a:cubicBezTo>
                  <a:cubicBezTo>
                    <a:pt x="59868" y="0"/>
                    <a:pt x="36055" y="30427"/>
                    <a:pt x="26001" y="42862"/>
                  </a:cubicBezTo>
                  <a:cubicBezTo>
                    <a:pt x="15947" y="55297"/>
                    <a:pt x="6686" y="65087"/>
                    <a:pt x="3776" y="74612"/>
                  </a:cubicBezTo>
                  <a:cubicBezTo>
                    <a:pt x="866" y="84137"/>
                    <a:pt x="-4955" y="100541"/>
                    <a:pt x="8539" y="100012"/>
                  </a:cubicBezTo>
                  <a:cubicBezTo>
                    <a:pt x="22033" y="99483"/>
                    <a:pt x="119400" y="72495"/>
                    <a:pt x="129189" y="71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97673C12-EED8-45EB-B651-2E8FCAF46BC6}"/>
                </a:ext>
              </a:extLst>
            </p:cNvPr>
            <p:cNvSpPr/>
            <p:nvPr/>
          </p:nvSpPr>
          <p:spPr>
            <a:xfrm>
              <a:off x="5257538" y="5014829"/>
              <a:ext cx="106924" cy="363137"/>
            </a:xfrm>
            <a:custGeom>
              <a:avLst/>
              <a:gdLst>
                <a:gd name="connsiteX0" fmla="*/ 262 w 106924"/>
                <a:gd name="connsiteY0" fmla="*/ 84 h 363137"/>
                <a:gd name="connsiteX1" fmla="*/ 95512 w 106924"/>
                <a:gd name="connsiteY1" fmla="*/ 114384 h 363137"/>
                <a:gd name="connsiteX2" fmla="*/ 101862 w 106924"/>
                <a:gd name="connsiteY2" fmla="*/ 181059 h 363137"/>
                <a:gd name="connsiteX3" fmla="*/ 65350 w 106924"/>
                <a:gd name="connsiteY3" fmla="*/ 346159 h 363137"/>
                <a:gd name="connsiteX4" fmla="*/ 57412 w 106924"/>
                <a:gd name="connsiteY4" fmla="*/ 336634 h 363137"/>
                <a:gd name="connsiteX5" fmla="*/ 89162 w 106924"/>
                <a:gd name="connsiteY5" fmla="*/ 158834 h 363137"/>
                <a:gd name="connsiteX6" fmla="*/ 68525 w 106924"/>
                <a:gd name="connsiteY6" fmla="*/ 96921 h 363137"/>
                <a:gd name="connsiteX7" fmla="*/ 262 w 106924"/>
                <a:gd name="connsiteY7" fmla="*/ 84 h 3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24" h="363137">
                  <a:moveTo>
                    <a:pt x="262" y="84"/>
                  </a:moveTo>
                  <a:cubicBezTo>
                    <a:pt x="4760" y="2995"/>
                    <a:pt x="78579" y="84222"/>
                    <a:pt x="95512" y="114384"/>
                  </a:cubicBezTo>
                  <a:cubicBezTo>
                    <a:pt x="112445" y="144546"/>
                    <a:pt x="106889" y="142430"/>
                    <a:pt x="101862" y="181059"/>
                  </a:cubicBezTo>
                  <a:cubicBezTo>
                    <a:pt x="96835" y="219688"/>
                    <a:pt x="72758" y="320230"/>
                    <a:pt x="65350" y="346159"/>
                  </a:cubicBezTo>
                  <a:cubicBezTo>
                    <a:pt x="57942" y="372088"/>
                    <a:pt x="53443" y="367855"/>
                    <a:pt x="57412" y="336634"/>
                  </a:cubicBezTo>
                  <a:cubicBezTo>
                    <a:pt x="61381" y="305413"/>
                    <a:pt x="87310" y="198786"/>
                    <a:pt x="89162" y="158834"/>
                  </a:cubicBezTo>
                  <a:cubicBezTo>
                    <a:pt x="91014" y="118882"/>
                    <a:pt x="86781" y="123644"/>
                    <a:pt x="68525" y="96921"/>
                  </a:cubicBezTo>
                  <a:cubicBezTo>
                    <a:pt x="50269" y="70198"/>
                    <a:pt x="-4236" y="-2827"/>
                    <a:pt x="262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6EFB044B-0220-43C2-9695-0C907AF03E3C}"/>
                </a:ext>
              </a:extLst>
            </p:cNvPr>
            <p:cNvSpPr/>
            <p:nvPr/>
          </p:nvSpPr>
          <p:spPr>
            <a:xfrm>
              <a:off x="4988823" y="5062502"/>
              <a:ext cx="197554" cy="297067"/>
            </a:xfrm>
            <a:custGeom>
              <a:avLst/>
              <a:gdLst>
                <a:gd name="connsiteX0" fmla="*/ 173727 w 197554"/>
                <a:gd name="connsiteY0" fmla="*/ 296898 h 297067"/>
                <a:gd name="connsiteX1" fmla="*/ 159440 w 197554"/>
                <a:gd name="connsiteY1" fmla="*/ 187361 h 297067"/>
                <a:gd name="connsiteX2" fmla="*/ 183252 w 197554"/>
                <a:gd name="connsiteY2" fmla="*/ 128623 h 297067"/>
                <a:gd name="connsiteX3" fmla="*/ 130865 w 197554"/>
                <a:gd name="connsiteY3" fmla="*/ 74648 h 297067"/>
                <a:gd name="connsiteX4" fmla="*/ 83240 w 197554"/>
                <a:gd name="connsiteY4" fmla="*/ 15911 h 297067"/>
                <a:gd name="connsiteX5" fmla="*/ 57840 w 197554"/>
                <a:gd name="connsiteY5" fmla="*/ 14323 h 297067"/>
                <a:gd name="connsiteX6" fmla="*/ 8627 w 197554"/>
                <a:gd name="connsiteY6" fmla="*/ 36 h 297067"/>
                <a:gd name="connsiteX7" fmla="*/ 7040 w 197554"/>
                <a:gd name="connsiteY7" fmla="*/ 19086 h 297067"/>
                <a:gd name="connsiteX8" fmla="*/ 80065 w 197554"/>
                <a:gd name="connsiteY8" fmla="*/ 22261 h 297067"/>
                <a:gd name="connsiteX9" fmla="*/ 135627 w 197554"/>
                <a:gd name="connsiteY9" fmla="*/ 49248 h 297067"/>
                <a:gd name="connsiteX10" fmla="*/ 188015 w 197554"/>
                <a:gd name="connsiteY10" fmla="*/ 112748 h 297067"/>
                <a:gd name="connsiteX11" fmla="*/ 197540 w 197554"/>
                <a:gd name="connsiteY11" fmla="*/ 141323 h 297067"/>
                <a:gd name="connsiteX12" fmla="*/ 188015 w 197554"/>
                <a:gd name="connsiteY12" fmla="*/ 211173 h 297067"/>
                <a:gd name="connsiteX13" fmla="*/ 173727 w 197554"/>
                <a:gd name="connsiteY13" fmla="*/ 296898 h 2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54" h="297067">
                  <a:moveTo>
                    <a:pt x="173727" y="296898"/>
                  </a:moveTo>
                  <a:cubicBezTo>
                    <a:pt x="168965" y="292929"/>
                    <a:pt x="157853" y="215407"/>
                    <a:pt x="159440" y="187361"/>
                  </a:cubicBezTo>
                  <a:cubicBezTo>
                    <a:pt x="161027" y="159315"/>
                    <a:pt x="188014" y="147408"/>
                    <a:pt x="183252" y="128623"/>
                  </a:cubicBezTo>
                  <a:cubicBezTo>
                    <a:pt x="178490" y="109838"/>
                    <a:pt x="147534" y="93433"/>
                    <a:pt x="130865" y="74648"/>
                  </a:cubicBezTo>
                  <a:cubicBezTo>
                    <a:pt x="114196" y="55863"/>
                    <a:pt x="95411" y="25965"/>
                    <a:pt x="83240" y="15911"/>
                  </a:cubicBezTo>
                  <a:cubicBezTo>
                    <a:pt x="71069" y="5857"/>
                    <a:pt x="70275" y="16969"/>
                    <a:pt x="57840" y="14323"/>
                  </a:cubicBezTo>
                  <a:cubicBezTo>
                    <a:pt x="45405" y="11677"/>
                    <a:pt x="17094" y="-758"/>
                    <a:pt x="8627" y="36"/>
                  </a:cubicBezTo>
                  <a:cubicBezTo>
                    <a:pt x="160" y="830"/>
                    <a:pt x="-4866" y="15382"/>
                    <a:pt x="7040" y="19086"/>
                  </a:cubicBezTo>
                  <a:cubicBezTo>
                    <a:pt x="18946" y="22790"/>
                    <a:pt x="58634" y="17234"/>
                    <a:pt x="80065" y="22261"/>
                  </a:cubicBezTo>
                  <a:cubicBezTo>
                    <a:pt x="101496" y="27288"/>
                    <a:pt x="117635" y="34167"/>
                    <a:pt x="135627" y="49248"/>
                  </a:cubicBezTo>
                  <a:cubicBezTo>
                    <a:pt x="153619" y="64329"/>
                    <a:pt x="177696" y="97402"/>
                    <a:pt x="188015" y="112748"/>
                  </a:cubicBezTo>
                  <a:cubicBezTo>
                    <a:pt x="198334" y="128094"/>
                    <a:pt x="197540" y="124919"/>
                    <a:pt x="197540" y="141323"/>
                  </a:cubicBezTo>
                  <a:cubicBezTo>
                    <a:pt x="197540" y="157727"/>
                    <a:pt x="192513" y="188419"/>
                    <a:pt x="188015" y="211173"/>
                  </a:cubicBezTo>
                  <a:cubicBezTo>
                    <a:pt x="183517" y="233927"/>
                    <a:pt x="178489" y="300867"/>
                    <a:pt x="173727" y="296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AF2C5D35-B3D2-44AB-9869-433F70A0CC2D}"/>
                </a:ext>
              </a:extLst>
            </p:cNvPr>
            <p:cNvSpPr/>
            <p:nvPr/>
          </p:nvSpPr>
          <p:spPr>
            <a:xfrm>
              <a:off x="4920584" y="5378139"/>
              <a:ext cx="415416" cy="153879"/>
            </a:xfrm>
            <a:custGeom>
              <a:avLst/>
              <a:gdLst>
                <a:gd name="connsiteX0" fmla="*/ 2254 w 415416"/>
                <a:gd name="connsiteY0" fmla="*/ 311 h 153879"/>
                <a:gd name="connsiteX1" fmla="*/ 137191 w 415416"/>
                <a:gd name="connsiteY1" fmla="*/ 141599 h 153879"/>
                <a:gd name="connsiteX2" fmla="*/ 216566 w 415416"/>
                <a:gd name="connsiteY2" fmla="*/ 146361 h 153879"/>
                <a:gd name="connsiteX3" fmla="*/ 291179 w 415416"/>
                <a:gd name="connsiteY3" fmla="*/ 140011 h 153879"/>
                <a:gd name="connsiteX4" fmla="*/ 415004 w 415416"/>
                <a:gd name="connsiteY4" fmla="*/ 141599 h 153879"/>
                <a:gd name="connsiteX5" fmla="*/ 321341 w 415416"/>
                <a:gd name="connsiteY5" fmla="*/ 127311 h 153879"/>
                <a:gd name="connsiteX6" fmla="*/ 72104 w 415416"/>
                <a:gd name="connsiteY6" fmla="*/ 103499 h 153879"/>
                <a:gd name="connsiteX7" fmla="*/ 2254 w 415416"/>
                <a:gd name="connsiteY7" fmla="*/ 311 h 15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16" h="153879">
                  <a:moveTo>
                    <a:pt x="2254" y="311"/>
                  </a:moveTo>
                  <a:cubicBezTo>
                    <a:pt x="13102" y="6661"/>
                    <a:pt x="101472" y="117257"/>
                    <a:pt x="137191" y="141599"/>
                  </a:cubicBezTo>
                  <a:cubicBezTo>
                    <a:pt x="172910" y="165941"/>
                    <a:pt x="190901" y="146626"/>
                    <a:pt x="216566" y="146361"/>
                  </a:cubicBezTo>
                  <a:cubicBezTo>
                    <a:pt x="242231" y="146096"/>
                    <a:pt x="258106" y="140805"/>
                    <a:pt x="291179" y="140011"/>
                  </a:cubicBezTo>
                  <a:cubicBezTo>
                    <a:pt x="324252" y="139217"/>
                    <a:pt x="409977" y="143716"/>
                    <a:pt x="415004" y="141599"/>
                  </a:cubicBezTo>
                  <a:cubicBezTo>
                    <a:pt x="420031" y="139482"/>
                    <a:pt x="378491" y="133661"/>
                    <a:pt x="321341" y="127311"/>
                  </a:cubicBezTo>
                  <a:cubicBezTo>
                    <a:pt x="264191" y="120961"/>
                    <a:pt x="123698" y="120432"/>
                    <a:pt x="72104" y="103499"/>
                  </a:cubicBezTo>
                  <a:cubicBezTo>
                    <a:pt x="20510" y="86566"/>
                    <a:pt x="-8594" y="-6039"/>
                    <a:pt x="2254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3F52C8D9-3CD9-41D4-81B8-856342272B22}"/>
                </a:ext>
              </a:extLst>
            </p:cNvPr>
            <p:cNvSpPr/>
            <p:nvPr/>
          </p:nvSpPr>
          <p:spPr>
            <a:xfrm>
              <a:off x="4938493" y="5340325"/>
              <a:ext cx="243398" cy="35165"/>
            </a:xfrm>
            <a:custGeom>
              <a:avLst/>
              <a:gdLst>
                <a:gd name="connsiteX0" fmla="*/ 220 w 243398"/>
                <a:gd name="connsiteY0" fmla="*/ 11138 h 35165"/>
                <a:gd name="connsiteX1" fmla="*/ 95470 w 243398"/>
                <a:gd name="connsiteY1" fmla="*/ 22250 h 35165"/>
                <a:gd name="connsiteX2" fmla="*/ 106582 w 243398"/>
                <a:gd name="connsiteY2" fmla="*/ 34950 h 35165"/>
                <a:gd name="connsiteX3" fmla="*/ 157382 w 243398"/>
                <a:gd name="connsiteY3" fmla="*/ 11138 h 35165"/>
                <a:gd name="connsiteX4" fmla="*/ 243107 w 243398"/>
                <a:gd name="connsiteY4" fmla="*/ 7963 h 35165"/>
                <a:gd name="connsiteX5" fmla="*/ 125632 w 243398"/>
                <a:gd name="connsiteY5" fmla="*/ 25 h 35165"/>
                <a:gd name="connsiteX6" fmla="*/ 220 w 243398"/>
                <a:gd name="connsiteY6" fmla="*/ 11138 h 3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98" h="35165">
                  <a:moveTo>
                    <a:pt x="220" y="11138"/>
                  </a:moveTo>
                  <a:cubicBezTo>
                    <a:pt x="-4807" y="14842"/>
                    <a:pt x="77743" y="18281"/>
                    <a:pt x="95470" y="22250"/>
                  </a:cubicBezTo>
                  <a:cubicBezTo>
                    <a:pt x="113197" y="26219"/>
                    <a:pt x="96264" y="36802"/>
                    <a:pt x="106582" y="34950"/>
                  </a:cubicBezTo>
                  <a:cubicBezTo>
                    <a:pt x="116900" y="33098"/>
                    <a:pt x="134628" y="15636"/>
                    <a:pt x="157382" y="11138"/>
                  </a:cubicBezTo>
                  <a:cubicBezTo>
                    <a:pt x="180136" y="6640"/>
                    <a:pt x="248399" y="9815"/>
                    <a:pt x="243107" y="7963"/>
                  </a:cubicBezTo>
                  <a:cubicBezTo>
                    <a:pt x="237815" y="6111"/>
                    <a:pt x="168759" y="554"/>
                    <a:pt x="125632" y="25"/>
                  </a:cubicBezTo>
                  <a:cubicBezTo>
                    <a:pt x="82505" y="-504"/>
                    <a:pt x="5247" y="7434"/>
                    <a:pt x="220" y="11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660E9DB3-79A6-4C44-8C80-0ED08433AD77}"/>
                </a:ext>
              </a:extLst>
            </p:cNvPr>
            <p:cNvSpPr/>
            <p:nvPr/>
          </p:nvSpPr>
          <p:spPr>
            <a:xfrm>
              <a:off x="5170229" y="5359457"/>
              <a:ext cx="191497" cy="149711"/>
            </a:xfrm>
            <a:custGeom>
              <a:avLst/>
              <a:gdLst>
                <a:gd name="connsiteX0" fmla="*/ 259 w 191497"/>
                <a:gd name="connsiteY0" fmla="*/ 4706 h 149711"/>
                <a:gd name="connsiteX1" fmla="*/ 125671 w 191497"/>
                <a:gd name="connsiteY1" fmla="*/ 7881 h 149711"/>
                <a:gd name="connsiteX2" fmla="*/ 173296 w 191497"/>
                <a:gd name="connsiteY2" fmla="*/ 53918 h 149711"/>
                <a:gd name="connsiteX3" fmla="*/ 179646 w 191497"/>
                <a:gd name="connsiteY3" fmla="*/ 84081 h 149711"/>
                <a:gd name="connsiteX4" fmla="*/ 168534 w 191497"/>
                <a:gd name="connsiteY4" fmla="*/ 112656 h 149711"/>
                <a:gd name="connsiteX5" fmla="*/ 127259 w 191497"/>
                <a:gd name="connsiteY5" fmla="*/ 149168 h 149711"/>
                <a:gd name="connsiteX6" fmla="*/ 181234 w 191497"/>
                <a:gd name="connsiteY6" fmla="*/ 131706 h 149711"/>
                <a:gd name="connsiteX7" fmla="*/ 189171 w 191497"/>
                <a:gd name="connsiteY7" fmla="*/ 93606 h 149711"/>
                <a:gd name="connsiteX8" fmla="*/ 189171 w 191497"/>
                <a:gd name="connsiteY8" fmla="*/ 47568 h 149711"/>
                <a:gd name="connsiteX9" fmla="*/ 162184 w 191497"/>
                <a:gd name="connsiteY9" fmla="*/ 4706 h 149711"/>
                <a:gd name="connsiteX10" fmla="*/ 259 w 191497"/>
                <a:gd name="connsiteY10" fmla="*/ 4706 h 1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497" h="149711">
                  <a:moveTo>
                    <a:pt x="259" y="4706"/>
                  </a:moveTo>
                  <a:cubicBezTo>
                    <a:pt x="-5826" y="5235"/>
                    <a:pt x="96832" y="-321"/>
                    <a:pt x="125671" y="7881"/>
                  </a:cubicBezTo>
                  <a:cubicBezTo>
                    <a:pt x="154511" y="16083"/>
                    <a:pt x="164300" y="41218"/>
                    <a:pt x="173296" y="53918"/>
                  </a:cubicBezTo>
                  <a:cubicBezTo>
                    <a:pt x="182292" y="66618"/>
                    <a:pt x="180440" y="74291"/>
                    <a:pt x="179646" y="84081"/>
                  </a:cubicBezTo>
                  <a:cubicBezTo>
                    <a:pt x="178852" y="93871"/>
                    <a:pt x="177265" y="101808"/>
                    <a:pt x="168534" y="112656"/>
                  </a:cubicBezTo>
                  <a:cubicBezTo>
                    <a:pt x="159803" y="123504"/>
                    <a:pt x="125142" y="145993"/>
                    <a:pt x="127259" y="149168"/>
                  </a:cubicBezTo>
                  <a:cubicBezTo>
                    <a:pt x="129376" y="152343"/>
                    <a:pt x="170915" y="140966"/>
                    <a:pt x="181234" y="131706"/>
                  </a:cubicBezTo>
                  <a:cubicBezTo>
                    <a:pt x="191553" y="122446"/>
                    <a:pt x="187848" y="107629"/>
                    <a:pt x="189171" y="93606"/>
                  </a:cubicBezTo>
                  <a:cubicBezTo>
                    <a:pt x="190494" y="79583"/>
                    <a:pt x="193669" y="62385"/>
                    <a:pt x="189171" y="47568"/>
                  </a:cubicBezTo>
                  <a:cubicBezTo>
                    <a:pt x="184673" y="32751"/>
                    <a:pt x="192876" y="15025"/>
                    <a:pt x="162184" y="4706"/>
                  </a:cubicBezTo>
                  <a:cubicBezTo>
                    <a:pt x="131492" y="-5613"/>
                    <a:pt x="6344" y="4177"/>
                    <a:pt x="259" y="47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B45C1166-C309-4AB4-BB02-94096DA09505}"/>
                </a:ext>
              </a:extLst>
            </p:cNvPr>
            <p:cNvSpPr/>
            <p:nvPr/>
          </p:nvSpPr>
          <p:spPr>
            <a:xfrm>
              <a:off x="5229973" y="5404612"/>
              <a:ext cx="105624" cy="93163"/>
            </a:xfrm>
            <a:custGeom>
              <a:avLst/>
              <a:gdLst>
                <a:gd name="connsiteX0" fmla="*/ 105615 w 105624"/>
                <a:gd name="connsiteY0" fmla="*/ 13526 h 93163"/>
                <a:gd name="connsiteX1" fmla="*/ 7190 w 105624"/>
                <a:gd name="connsiteY1" fmla="*/ 826 h 93163"/>
                <a:gd name="connsiteX2" fmla="*/ 43702 w 105624"/>
                <a:gd name="connsiteY2" fmla="*/ 38926 h 93163"/>
                <a:gd name="connsiteX3" fmla="*/ 840 w 105624"/>
                <a:gd name="connsiteY3" fmla="*/ 92901 h 93163"/>
                <a:gd name="connsiteX4" fmla="*/ 15127 w 105624"/>
                <a:gd name="connsiteY4" fmla="*/ 57976 h 93163"/>
                <a:gd name="connsiteX5" fmla="*/ 13540 w 105624"/>
                <a:gd name="connsiteY5" fmla="*/ 23051 h 93163"/>
                <a:gd name="connsiteX6" fmla="*/ 105615 w 105624"/>
                <a:gd name="connsiteY6" fmla="*/ 13526 h 9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24" h="93163">
                  <a:moveTo>
                    <a:pt x="105615" y="13526"/>
                  </a:moveTo>
                  <a:cubicBezTo>
                    <a:pt x="104557" y="9822"/>
                    <a:pt x="17509" y="-3407"/>
                    <a:pt x="7190" y="826"/>
                  </a:cubicBezTo>
                  <a:cubicBezTo>
                    <a:pt x="-3129" y="5059"/>
                    <a:pt x="44760" y="23580"/>
                    <a:pt x="43702" y="38926"/>
                  </a:cubicBezTo>
                  <a:cubicBezTo>
                    <a:pt x="42644" y="54272"/>
                    <a:pt x="5602" y="89726"/>
                    <a:pt x="840" y="92901"/>
                  </a:cubicBezTo>
                  <a:cubicBezTo>
                    <a:pt x="-3922" y="96076"/>
                    <a:pt x="13010" y="69618"/>
                    <a:pt x="15127" y="57976"/>
                  </a:cubicBezTo>
                  <a:cubicBezTo>
                    <a:pt x="17244" y="46334"/>
                    <a:pt x="3750" y="32576"/>
                    <a:pt x="13540" y="23051"/>
                  </a:cubicBezTo>
                  <a:cubicBezTo>
                    <a:pt x="23330" y="13526"/>
                    <a:pt x="106673" y="17230"/>
                    <a:pt x="105615" y="13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406BD9EE-89E5-4DA9-A21A-9288710172E6}"/>
                </a:ext>
              </a:extLst>
            </p:cNvPr>
            <p:cNvSpPr/>
            <p:nvPr/>
          </p:nvSpPr>
          <p:spPr>
            <a:xfrm>
              <a:off x="5168054" y="5338521"/>
              <a:ext cx="146258" cy="22520"/>
            </a:xfrm>
            <a:custGeom>
              <a:avLst/>
              <a:gdLst>
                <a:gd name="connsiteX0" fmla="*/ 846 w 146258"/>
                <a:gd name="connsiteY0" fmla="*/ 242 h 22520"/>
                <a:gd name="connsiteX1" fmla="*/ 143721 w 146258"/>
                <a:gd name="connsiteY1" fmla="*/ 11354 h 22520"/>
                <a:gd name="connsiteX2" fmla="*/ 86571 w 146258"/>
                <a:gd name="connsiteY2" fmla="*/ 22467 h 22520"/>
                <a:gd name="connsiteX3" fmla="*/ 846 w 146258"/>
                <a:gd name="connsiteY3" fmla="*/ 242 h 2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258" h="22520">
                  <a:moveTo>
                    <a:pt x="846" y="242"/>
                  </a:moveTo>
                  <a:cubicBezTo>
                    <a:pt x="10371" y="-1610"/>
                    <a:pt x="129434" y="7650"/>
                    <a:pt x="143721" y="11354"/>
                  </a:cubicBezTo>
                  <a:cubicBezTo>
                    <a:pt x="158008" y="15058"/>
                    <a:pt x="108267" y="23261"/>
                    <a:pt x="86571" y="22467"/>
                  </a:cubicBezTo>
                  <a:cubicBezTo>
                    <a:pt x="64875" y="21673"/>
                    <a:pt x="-8679" y="2094"/>
                    <a:pt x="846" y="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923BF5FD-7E06-40BC-A9E5-E16A0B31509F}"/>
                </a:ext>
              </a:extLst>
            </p:cNvPr>
            <p:cNvSpPr/>
            <p:nvPr/>
          </p:nvSpPr>
          <p:spPr>
            <a:xfrm>
              <a:off x="5345054" y="5387965"/>
              <a:ext cx="103915" cy="73203"/>
            </a:xfrm>
            <a:custGeom>
              <a:avLst/>
              <a:gdLst>
                <a:gd name="connsiteX0" fmla="*/ 103246 w 103915"/>
                <a:gd name="connsiteY0" fmla="*/ 10 h 73203"/>
                <a:gd name="connsiteX1" fmla="*/ 52446 w 103915"/>
                <a:gd name="connsiteY1" fmla="*/ 53985 h 73203"/>
                <a:gd name="connsiteX2" fmla="*/ 3234 w 103915"/>
                <a:gd name="connsiteY2" fmla="*/ 73035 h 73203"/>
                <a:gd name="connsiteX3" fmla="*/ 14346 w 103915"/>
                <a:gd name="connsiteY3" fmla="*/ 58748 h 73203"/>
                <a:gd name="connsiteX4" fmla="*/ 103246 w 103915"/>
                <a:gd name="connsiteY4" fmla="*/ 10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15" h="73203">
                  <a:moveTo>
                    <a:pt x="103246" y="10"/>
                  </a:moveTo>
                  <a:cubicBezTo>
                    <a:pt x="109596" y="-784"/>
                    <a:pt x="69115" y="41814"/>
                    <a:pt x="52446" y="53985"/>
                  </a:cubicBezTo>
                  <a:cubicBezTo>
                    <a:pt x="35777" y="66156"/>
                    <a:pt x="9584" y="72241"/>
                    <a:pt x="3234" y="73035"/>
                  </a:cubicBezTo>
                  <a:cubicBezTo>
                    <a:pt x="-3116" y="73829"/>
                    <a:pt x="-471" y="72242"/>
                    <a:pt x="14346" y="58748"/>
                  </a:cubicBezTo>
                  <a:cubicBezTo>
                    <a:pt x="29163" y="45254"/>
                    <a:pt x="96896" y="804"/>
                    <a:pt x="10324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60126811-2107-4A23-B41D-4D03188856F9}"/>
                </a:ext>
              </a:extLst>
            </p:cNvPr>
            <p:cNvSpPr/>
            <p:nvPr/>
          </p:nvSpPr>
          <p:spPr>
            <a:xfrm>
              <a:off x="3800288" y="5152349"/>
              <a:ext cx="234174" cy="130425"/>
            </a:xfrm>
            <a:custGeom>
              <a:avLst/>
              <a:gdLst>
                <a:gd name="connsiteX0" fmla="*/ 187 w 234174"/>
                <a:gd name="connsiteY0" fmla="*/ 676 h 130425"/>
                <a:gd name="connsiteX1" fmla="*/ 222437 w 234174"/>
                <a:gd name="connsiteY1" fmla="*/ 127676 h 130425"/>
                <a:gd name="connsiteX2" fmla="*/ 184337 w 234174"/>
                <a:gd name="connsiteY2" fmla="*/ 80051 h 130425"/>
                <a:gd name="connsiteX3" fmla="*/ 187 w 234174"/>
                <a:gd name="connsiteY3" fmla="*/ 676 h 13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4" h="130425">
                  <a:moveTo>
                    <a:pt x="187" y="676"/>
                  </a:moveTo>
                  <a:cubicBezTo>
                    <a:pt x="6537" y="8613"/>
                    <a:pt x="191745" y="114447"/>
                    <a:pt x="222437" y="127676"/>
                  </a:cubicBezTo>
                  <a:cubicBezTo>
                    <a:pt x="253129" y="140905"/>
                    <a:pt x="217674" y="103334"/>
                    <a:pt x="184337" y="80051"/>
                  </a:cubicBezTo>
                  <a:cubicBezTo>
                    <a:pt x="151000" y="56768"/>
                    <a:pt x="-6163" y="-7261"/>
                    <a:pt x="187" y="6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1306DC34-0FA6-4998-9056-906742EDC9BA}"/>
                </a:ext>
              </a:extLst>
            </p:cNvPr>
            <p:cNvSpPr/>
            <p:nvPr/>
          </p:nvSpPr>
          <p:spPr>
            <a:xfrm>
              <a:off x="4205934" y="5467102"/>
              <a:ext cx="612903" cy="1237277"/>
            </a:xfrm>
            <a:custGeom>
              <a:avLst/>
              <a:gdLst>
                <a:gd name="connsiteX0" fmla="*/ 941 w 612903"/>
                <a:gd name="connsiteY0" fmla="*/ 248 h 1237277"/>
                <a:gd name="connsiteX1" fmla="*/ 305741 w 612903"/>
                <a:gd name="connsiteY1" fmla="*/ 289173 h 1237277"/>
                <a:gd name="connsiteX2" fmla="*/ 572441 w 612903"/>
                <a:gd name="connsiteY2" fmla="*/ 546348 h 1237277"/>
                <a:gd name="connsiteX3" fmla="*/ 601016 w 612903"/>
                <a:gd name="connsiteY3" fmla="*/ 701923 h 1237277"/>
                <a:gd name="connsiteX4" fmla="*/ 464491 w 612903"/>
                <a:gd name="connsiteY4" fmla="*/ 968623 h 1237277"/>
                <a:gd name="connsiteX5" fmla="*/ 194616 w 612903"/>
                <a:gd name="connsiteY5" fmla="*/ 1232148 h 1237277"/>
                <a:gd name="connsiteX6" fmla="*/ 283516 w 612903"/>
                <a:gd name="connsiteY6" fmla="*/ 1149598 h 1237277"/>
                <a:gd name="connsiteX7" fmla="*/ 502591 w 612903"/>
                <a:gd name="connsiteY7" fmla="*/ 911473 h 1237277"/>
                <a:gd name="connsiteX8" fmla="*/ 537516 w 612903"/>
                <a:gd name="connsiteY8" fmla="*/ 647948 h 1237277"/>
                <a:gd name="connsiteX9" fmla="*/ 518466 w 612903"/>
                <a:gd name="connsiteY9" fmla="*/ 463798 h 1237277"/>
                <a:gd name="connsiteX10" fmla="*/ 429566 w 612903"/>
                <a:gd name="connsiteY10" fmla="*/ 349498 h 1237277"/>
                <a:gd name="connsiteX11" fmla="*/ 941 w 612903"/>
                <a:gd name="connsiteY11" fmla="*/ 248 h 12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903" h="1237277">
                  <a:moveTo>
                    <a:pt x="941" y="248"/>
                  </a:moveTo>
                  <a:cubicBezTo>
                    <a:pt x="-19697" y="-9806"/>
                    <a:pt x="305741" y="289173"/>
                    <a:pt x="305741" y="289173"/>
                  </a:cubicBezTo>
                  <a:cubicBezTo>
                    <a:pt x="400991" y="380190"/>
                    <a:pt x="523229" y="477556"/>
                    <a:pt x="572441" y="546348"/>
                  </a:cubicBezTo>
                  <a:cubicBezTo>
                    <a:pt x="621653" y="615140"/>
                    <a:pt x="619008" y="631544"/>
                    <a:pt x="601016" y="701923"/>
                  </a:cubicBezTo>
                  <a:cubicBezTo>
                    <a:pt x="583024" y="772302"/>
                    <a:pt x="532224" y="880252"/>
                    <a:pt x="464491" y="968623"/>
                  </a:cubicBezTo>
                  <a:cubicBezTo>
                    <a:pt x="396758" y="1056994"/>
                    <a:pt x="224778" y="1201986"/>
                    <a:pt x="194616" y="1232148"/>
                  </a:cubicBezTo>
                  <a:cubicBezTo>
                    <a:pt x="164454" y="1262310"/>
                    <a:pt x="283516" y="1149598"/>
                    <a:pt x="283516" y="1149598"/>
                  </a:cubicBezTo>
                  <a:cubicBezTo>
                    <a:pt x="334845" y="1096152"/>
                    <a:pt x="460258" y="995081"/>
                    <a:pt x="502591" y="911473"/>
                  </a:cubicBezTo>
                  <a:cubicBezTo>
                    <a:pt x="544924" y="827865"/>
                    <a:pt x="534870" y="722560"/>
                    <a:pt x="537516" y="647948"/>
                  </a:cubicBezTo>
                  <a:cubicBezTo>
                    <a:pt x="540162" y="573336"/>
                    <a:pt x="536458" y="513540"/>
                    <a:pt x="518466" y="463798"/>
                  </a:cubicBezTo>
                  <a:cubicBezTo>
                    <a:pt x="500474" y="414056"/>
                    <a:pt x="513174" y="432048"/>
                    <a:pt x="429566" y="349498"/>
                  </a:cubicBezTo>
                  <a:cubicBezTo>
                    <a:pt x="345958" y="266948"/>
                    <a:pt x="21579" y="10302"/>
                    <a:pt x="941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26A0DE7E-B24E-4C1E-B945-983B0FE015AC}"/>
                </a:ext>
              </a:extLst>
            </p:cNvPr>
            <p:cNvSpPr/>
            <p:nvPr/>
          </p:nvSpPr>
          <p:spPr>
            <a:xfrm>
              <a:off x="4412298" y="6343772"/>
              <a:ext cx="329419" cy="345442"/>
            </a:xfrm>
            <a:custGeom>
              <a:avLst/>
              <a:gdLst>
                <a:gd name="connsiteX0" fmla="*/ 321627 w 329419"/>
                <a:gd name="connsiteY0" fmla="*/ 3053 h 345442"/>
                <a:gd name="connsiteX1" fmla="*/ 232727 w 329419"/>
                <a:gd name="connsiteY1" fmla="*/ 145928 h 345442"/>
                <a:gd name="connsiteX2" fmla="*/ 16827 w 329419"/>
                <a:gd name="connsiteY2" fmla="*/ 336428 h 345442"/>
                <a:gd name="connsiteX3" fmla="*/ 45402 w 329419"/>
                <a:gd name="connsiteY3" fmla="*/ 282453 h 345442"/>
                <a:gd name="connsiteX4" fmla="*/ 321627 w 329419"/>
                <a:gd name="connsiteY4" fmla="*/ 3053 h 34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419" h="345442">
                  <a:moveTo>
                    <a:pt x="321627" y="3053"/>
                  </a:moveTo>
                  <a:cubicBezTo>
                    <a:pt x="352848" y="-19701"/>
                    <a:pt x="283527" y="90366"/>
                    <a:pt x="232727" y="145928"/>
                  </a:cubicBezTo>
                  <a:cubicBezTo>
                    <a:pt x="181927" y="201490"/>
                    <a:pt x="48048" y="313674"/>
                    <a:pt x="16827" y="336428"/>
                  </a:cubicBezTo>
                  <a:cubicBezTo>
                    <a:pt x="-14394" y="359182"/>
                    <a:pt x="-635" y="338015"/>
                    <a:pt x="45402" y="282453"/>
                  </a:cubicBezTo>
                  <a:cubicBezTo>
                    <a:pt x="91439" y="226891"/>
                    <a:pt x="290406" y="25807"/>
                    <a:pt x="321627" y="3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9B37F69E-2D3A-47A1-9223-04B9949A7E0B}"/>
                </a:ext>
              </a:extLst>
            </p:cNvPr>
            <p:cNvSpPr/>
            <p:nvPr/>
          </p:nvSpPr>
          <p:spPr>
            <a:xfrm>
              <a:off x="3173750" y="6063541"/>
              <a:ext cx="535591" cy="135887"/>
            </a:xfrm>
            <a:custGeom>
              <a:avLst/>
              <a:gdLst>
                <a:gd name="connsiteX0" fmla="*/ 10775 w 535591"/>
                <a:gd name="connsiteY0" fmla="*/ 709 h 135887"/>
                <a:gd name="connsiteX1" fmla="*/ 515600 w 535591"/>
                <a:gd name="connsiteY1" fmla="*/ 127709 h 135887"/>
                <a:gd name="connsiteX2" fmla="*/ 410825 w 535591"/>
                <a:gd name="connsiteY2" fmla="*/ 118184 h 135887"/>
                <a:gd name="connsiteX3" fmla="*/ 188575 w 535591"/>
                <a:gd name="connsiteY3" fmla="*/ 76909 h 135887"/>
                <a:gd name="connsiteX4" fmla="*/ 10775 w 535591"/>
                <a:gd name="connsiteY4" fmla="*/ 709 h 1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591" h="135887">
                  <a:moveTo>
                    <a:pt x="10775" y="709"/>
                  </a:moveTo>
                  <a:cubicBezTo>
                    <a:pt x="65279" y="9176"/>
                    <a:pt x="448925" y="108130"/>
                    <a:pt x="515600" y="127709"/>
                  </a:cubicBezTo>
                  <a:cubicBezTo>
                    <a:pt x="582275" y="147288"/>
                    <a:pt x="465329" y="126651"/>
                    <a:pt x="410825" y="118184"/>
                  </a:cubicBezTo>
                  <a:cubicBezTo>
                    <a:pt x="356321" y="109717"/>
                    <a:pt x="254192" y="91726"/>
                    <a:pt x="188575" y="76909"/>
                  </a:cubicBezTo>
                  <a:cubicBezTo>
                    <a:pt x="122958" y="62092"/>
                    <a:pt x="-43729" y="-7758"/>
                    <a:pt x="10775" y="7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FF965779-D180-46A7-9F91-EBA45C3B7243}"/>
                </a:ext>
              </a:extLst>
            </p:cNvPr>
            <p:cNvSpPr/>
            <p:nvPr/>
          </p:nvSpPr>
          <p:spPr>
            <a:xfrm>
              <a:off x="3190646" y="5932545"/>
              <a:ext cx="647409" cy="188452"/>
            </a:xfrm>
            <a:custGeom>
              <a:avLst/>
              <a:gdLst>
                <a:gd name="connsiteX0" fmla="*/ 229 w 647409"/>
                <a:gd name="connsiteY0" fmla="*/ 7880 h 188452"/>
                <a:gd name="connsiteX1" fmla="*/ 187554 w 647409"/>
                <a:gd name="connsiteY1" fmla="*/ 33280 h 188452"/>
                <a:gd name="connsiteX2" fmla="*/ 635229 w 647409"/>
                <a:gd name="connsiteY2" fmla="*/ 179330 h 188452"/>
                <a:gd name="connsiteX3" fmla="*/ 501879 w 647409"/>
                <a:gd name="connsiteY3" fmla="*/ 160280 h 188452"/>
                <a:gd name="connsiteX4" fmla="*/ 301854 w 647409"/>
                <a:gd name="connsiteY4" fmla="*/ 55505 h 188452"/>
                <a:gd name="connsiteX5" fmla="*/ 219304 w 647409"/>
                <a:gd name="connsiteY5" fmla="*/ 4705 h 188452"/>
                <a:gd name="connsiteX6" fmla="*/ 229 w 647409"/>
                <a:gd name="connsiteY6" fmla="*/ 7880 h 18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409" h="188452">
                  <a:moveTo>
                    <a:pt x="229" y="7880"/>
                  </a:moveTo>
                  <a:cubicBezTo>
                    <a:pt x="-5063" y="12643"/>
                    <a:pt x="81721" y="4705"/>
                    <a:pt x="187554" y="33280"/>
                  </a:cubicBezTo>
                  <a:cubicBezTo>
                    <a:pt x="293387" y="61855"/>
                    <a:pt x="582842" y="158163"/>
                    <a:pt x="635229" y="179330"/>
                  </a:cubicBezTo>
                  <a:cubicBezTo>
                    <a:pt x="687617" y="200497"/>
                    <a:pt x="557442" y="180918"/>
                    <a:pt x="501879" y="160280"/>
                  </a:cubicBezTo>
                  <a:cubicBezTo>
                    <a:pt x="446317" y="139643"/>
                    <a:pt x="348950" y="81434"/>
                    <a:pt x="301854" y="55505"/>
                  </a:cubicBezTo>
                  <a:cubicBezTo>
                    <a:pt x="254758" y="29576"/>
                    <a:pt x="263225" y="14759"/>
                    <a:pt x="219304" y="4705"/>
                  </a:cubicBezTo>
                  <a:cubicBezTo>
                    <a:pt x="175383" y="-5349"/>
                    <a:pt x="5521" y="3117"/>
                    <a:pt x="229" y="7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: 図形 108">
              <a:extLst>
                <a:ext uri="{FF2B5EF4-FFF2-40B4-BE49-F238E27FC236}">
                  <a16:creationId xmlns:a16="http://schemas.microsoft.com/office/drawing/2014/main" id="{AB8F60C2-7FA8-4DE1-93C7-A128A0991CCF}"/>
                </a:ext>
              </a:extLst>
            </p:cNvPr>
            <p:cNvSpPr/>
            <p:nvPr/>
          </p:nvSpPr>
          <p:spPr>
            <a:xfrm>
              <a:off x="3213061" y="6427347"/>
              <a:ext cx="388225" cy="1124389"/>
            </a:xfrm>
            <a:custGeom>
              <a:avLst/>
              <a:gdLst>
                <a:gd name="connsiteX0" fmla="*/ 387389 w 388225"/>
                <a:gd name="connsiteY0" fmla="*/ 2028 h 1124389"/>
                <a:gd name="connsiteX1" fmla="*/ 184189 w 388225"/>
                <a:gd name="connsiteY1" fmla="*/ 287778 h 1124389"/>
                <a:gd name="connsiteX2" fmla="*/ 107989 w 388225"/>
                <a:gd name="connsiteY2" fmla="*/ 525903 h 1124389"/>
                <a:gd name="connsiteX3" fmla="*/ 54014 w 388225"/>
                <a:gd name="connsiteY3" fmla="*/ 976753 h 1124389"/>
                <a:gd name="connsiteX4" fmla="*/ 39 w 388225"/>
                <a:gd name="connsiteY4" fmla="*/ 1122803 h 1124389"/>
                <a:gd name="connsiteX5" fmla="*/ 47664 w 388225"/>
                <a:gd name="connsiteY5" fmla="*/ 903728 h 1124389"/>
                <a:gd name="connsiteX6" fmla="*/ 171489 w 388225"/>
                <a:gd name="connsiteY6" fmla="*/ 414778 h 1124389"/>
                <a:gd name="connsiteX7" fmla="*/ 254039 w 388225"/>
                <a:gd name="connsiteY7" fmla="*/ 173478 h 1124389"/>
                <a:gd name="connsiteX8" fmla="*/ 387389 w 388225"/>
                <a:gd name="connsiteY8" fmla="*/ 2028 h 11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225" h="1124389">
                  <a:moveTo>
                    <a:pt x="387389" y="2028"/>
                  </a:moveTo>
                  <a:cubicBezTo>
                    <a:pt x="375747" y="21078"/>
                    <a:pt x="230756" y="200465"/>
                    <a:pt x="184189" y="287778"/>
                  </a:cubicBezTo>
                  <a:cubicBezTo>
                    <a:pt x="137622" y="375091"/>
                    <a:pt x="129685" y="411074"/>
                    <a:pt x="107989" y="525903"/>
                  </a:cubicBezTo>
                  <a:cubicBezTo>
                    <a:pt x="86293" y="640732"/>
                    <a:pt x="72006" y="877270"/>
                    <a:pt x="54014" y="976753"/>
                  </a:cubicBezTo>
                  <a:cubicBezTo>
                    <a:pt x="36022" y="1076236"/>
                    <a:pt x="1097" y="1134974"/>
                    <a:pt x="39" y="1122803"/>
                  </a:cubicBezTo>
                  <a:cubicBezTo>
                    <a:pt x="-1019" y="1110632"/>
                    <a:pt x="19089" y="1021732"/>
                    <a:pt x="47664" y="903728"/>
                  </a:cubicBezTo>
                  <a:cubicBezTo>
                    <a:pt x="76239" y="785724"/>
                    <a:pt x="137093" y="536486"/>
                    <a:pt x="171489" y="414778"/>
                  </a:cubicBezTo>
                  <a:cubicBezTo>
                    <a:pt x="205885" y="293070"/>
                    <a:pt x="222289" y="244386"/>
                    <a:pt x="254039" y="173478"/>
                  </a:cubicBezTo>
                  <a:cubicBezTo>
                    <a:pt x="285789" y="102570"/>
                    <a:pt x="399031" y="-17022"/>
                    <a:pt x="387389" y="20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087DA17C-1B20-441E-AF86-1D12694D4AF4}"/>
                </a:ext>
              </a:extLst>
            </p:cNvPr>
            <p:cNvSpPr/>
            <p:nvPr/>
          </p:nvSpPr>
          <p:spPr>
            <a:xfrm>
              <a:off x="3254015" y="6387355"/>
              <a:ext cx="505190" cy="1292271"/>
            </a:xfrm>
            <a:custGeom>
              <a:avLst/>
              <a:gdLst>
                <a:gd name="connsiteX0" fmla="*/ 505185 w 505190"/>
                <a:gd name="connsiteY0" fmla="*/ 745 h 1292271"/>
                <a:gd name="connsiteX1" fmla="*/ 311510 w 505190"/>
                <a:gd name="connsiteY1" fmla="*/ 194420 h 1292271"/>
                <a:gd name="connsiteX2" fmla="*/ 181335 w 505190"/>
                <a:gd name="connsiteY2" fmla="*/ 537320 h 1292271"/>
                <a:gd name="connsiteX3" fmla="*/ 108310 w 505190"/>
                <a:gd name="connsiteY3" fmla="*/ 873870 h 1292271"/>
                <a:gd name="connsiteX4" fmla="*/ 89260 w 505190"/>
                <a:gd name="connsiteY4" fmla="*/ 1032620 h 1292271"/>
                <a:gd name="connsiteX5" fmla="*/ 79735 w 505190"/>
                <a:gd name="connsiteY5" fmla="*/ 1077070 h 1292271"/>
                <a:gd name="connsiteX6" fmla="*/ 44810 w 505190"/>
                <a:gd name="connsiteY6" fmla="*/ 1137395 h 1292271"/>
                <a:gd name="connsiteX7" fmla="*/ 35285 w 505190"/>
                <a:gd name="connsiteY7" fmla="*/ 1204070 h 1292271"/>
                <a:gd name="connsiteX8" fmla="*/ 44810 w 505190"/>
                <a:gd name="connsiteY8" fmla="*/ 1245345 h 1292271"/>
                <a:gd name="connsiteX9" fmla="*/ 360 w 505190"/>
                <a:gd name="connsiteY9" fmla="*/ 1289795 h 1292271"/>
                <a:gd name="connsiteX10" fmla="*/ 28935 w 505190"/>
                <a:gd name="connsiteY10" fmla="*/ 1165970 h 1292271"/>
                <a:gd name="connsiteX11" fmla="*/ 114660 w 505190"/>
                <a:gd name="connsiteY11" fmla="*/ 838945 h 1292271"/>
                <a:gd name="connsiteX12" fmla="*/ 140060 w 505190"/>
                <a:gd name="connsiteY12" fmla="*/ 591295 h 1292271"/>
                <a:gd name="connsiteX13" fmla="*/ 305160 w 505190"/>
                <a:gd name="connsiteY13" fmla="*/ 261095 h 1292271"/>
                <a:gd name="connsiteX14" fmla="*/ 505185 w 505190"/>
                <a:gd name="connsiteY14" fmla="*/ 745 h 129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5190" h="1292271">
                  <a:moveTo>
                    <a:pt x="505185" y="745"/>
                  </a:moveTo>
                  <a:cubicBezTo>
                    <a:pt x="506243" y="-10367"/>
                    <a:pt x="365485" y="104991"/>
                    <a:pt x="311510" y="194420"/>
                  </a:cubicBezTo>
                  <a:cubicBezTo>
                    <a:pt x="257535" y="283849"/>
                    <a:pt x="215202" y="424078"/>
                    <a:pt x="181335" y="537320"/>
                  </a:cubicBezTo>
                  <a:cubicBezTo>
                    <a:pt x="147468" y="650562"/>
                    <a:pt x="123656" y="791320"/>
                    <a:pt x="108310" y="873870"/>
                  </a:cubicBezTo>
                  <a:cubicBezTo>
                    <a:pt x="92964" y="956420"/>
                    <a:pt x="94022" y="998753"/>
                    <a:pt x="89260" y="1032620"/>
                  </a:cubicBezTo>
                  <a:cubicBezTo>
                    <a:pt x="84498" y="1066487"/>
                    <a:pt x="87143" y="1059608"/>
                    <a:pt x="79735" y="1077070"/>
                  </a:cubicBezTo>
                  <a:cubicBezTo>
                    <a:pt x="72327" y="1094532"/>
                    <a:pt x="52218" y="1116228"/>
                    <a:pt x="44810" y="1137395"/>
                  </a:cubicBezTo>
                  <a:cubicBezTo>
                    <a:pt x="37402" y="1158562"/>
                    <a:pt x="35285" y="1186078"/>
                    <a:pt x="35285" y="1204070"/>
                  </a:cubicBezTo>
                  <a:cubicBezTo>
                    <a:pt x="35285" y="1222062"/>
                    <a:pt x="50631" y="1231058"/>
                    <a:pt x="44810" y="1245345"/>
                  </a:cubicBezTo>
                  <a:cubicBezTo>
                    <a:pt x="38989" y="1259632"/>
                    <a:pt x="3006" y="1303024"/>
                    <a:pt x="360" y="1289795"/>
                  </a:cubicBezTo>
                  <a:cubicBezTo>
                    <a:pt x="-2286" y="1276566"/>
                    <a:pt x="9885" y="1241112"/>
                    <a:pt x="28935" y="1165970"/>
                  </a:cubicBezTo>
                  <a:cubicBezTo>
                    <a:pt x="47985" y="1090828"/>
                    <a:pt x="96139" y="934724"/>
                    <a:pt x="114660" y="838945"/>
                  </a:cubicBezTo>
                  <a:cubicBezTo>
                    <a:pt x="133181" y="743166"/>
                    <a:pt x="108310" y="687603"/>
                    <a:pt x="140060" y="591295"/>
                  </a:cubicBezTo>
                  <a:cubicBezTo>
                    <a:pt x="171810" y="494987"/>
                    <a:pt x="248010" y="355816"/>
                    <a:pt x="305160" y="261095"/>
                  </a:cubicBezTo>
                  <a:cubicBezTo>
                    <a:pt x="362310" y="166374"/>
                    <a:pt x="504127" y="11857"/>
                    <a:pt x="505185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: 図形 110">
              <a:extLst>
                <a:ext uri="{FF2B5EF4-FFF2-40B4-BE49-F238E27FC236}">
                  <a16:creationId xmlns:a16="http://schemas.microsoft.com/office/drawing/2014/main" id="{F47D763D-6EF8-4E8F-BA20-612BFC66B0A8}"/>
                </a:ext>
              </a:extLst>
            </p:cNvPr>
            <p:cNvSpPr/>
            <p:nvPr/>
          </p:nvSpPr>
          <p:spPr>
            <a:xfrm>
              <a:off x="3625707" y="7540625"/>
              <a:ext cx="160952" cy="255596"/>
            </a:xfrm>
            <a:custGeom>
              <a:avLst/>
              <a:gdLst>
                <a:gd name="connsiteX0" fmla="*/ 160481 w 160952"/>
                <a:gd name="connsiteY0" fmla="*/ 1588 h 255596"/>
                <a:gd name="connsiteX1" fmla="*/ 85868 w 160952"/>
                <a:gd name="connsiteY1" fmla="*/ 219075 h 255596"/>
                <a:gd name="connsiteX2" fmla="*/ 143 w 160952"/>
                <a:gd name="connsiteY2" fmla="*/ 254000 h 255596"/>
                <a:gd name="connsiteX3" fmla="*/ 66818 w 160952"/>
                <a:gd name="connsiteY3" fmla="*/ 203200 h 255596"/>
                <a:gd name="connsiteX4" fmla="*/ 116031 w 160952"/>
                <a:gd name="connsiteY4" fmla="*/ 125413 h 255596"/>
                <a:gd name="connsiteX5" fmla="*/ 160481 w 160952"/>
                <a:gd name="connsiteY5" fmla="*/ 1588 h 25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952" h="255596">
                  <a:moveTo>
                    <a:pt x="160481" y="1588"/>
                  </a:moveTo>
                  <a:cubicBezTo>
                    <a:pt x="155454" y="17198"/>
                    <a:pt x="112591" y="177006"/>
                    <a:pt x="85868" y="219075"/>
                  </a:cubicBezTo>
                  <a:cubicBezTo>
                    <a:pt x="59145" y="261144"/>
                    <a:pt x="3318" y="256646"/>
                    <a:pt x="143" y="254000"/>
                  </a:cubicBezTo>
                  <a:cubicBezTo>
                    <a:pt x="-3032" y="251354"/>
                    <a:pt x="47503" y="224631"/>
                    <a:pt x="66818" y="203200"/>
                  </a:cubicBezTo>
                  <a:cubicBezTo>
                    <a:pt x="86133" y="181769"/>
                    <a:pt x="103066" y="161132"/>
                    <a:pt x="116031" y="125413"/>
                  </a:cubicBezTo>
                  <a:cubicBezTo>
                    <a:pt x="128996" y="89694"/>
                    <a:pt x="165508" y="-14022"/>
                    <a:pt x="160481" y="15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190FB882-97EB-40B2-8421-CCF09778654B}"/>
                </a:ext>
              </a:extLst>
            </p:cNvPr>
            <p:cNvSpPr/>
            <p:nvPr/>
          </p:nvSpPr>
          <p:spPr>
            <a:xfrm>
              <a:off x="3611700" y="7804137"/>
              <a:ext cx="50525" cy="179812"/>
            </a:xfrm>
            <a:custGeom>
              <a:avLst/>
              <a:gdLst>
                <a:gd name="connsiteX0" fmla="*/ 22088 w 50525"/>
                <a:gd name="connsiteY0" fmla="*/ 13 h 179812"/>
                <a:gd name="connsiteX1" fmla="*/ 33200 w 50525"/>
                <a:gd name="connsiteY1" fmla="*/ 61926 h 179812"/>
                <a:gd name="connsiteX2" fmla="*/ 14150 w 50525"/>
                <a:gd name="connsiteY2" fmla="*/ 161938 h 179812"/>
                <a:gd name="connsiteX3" fmla="*/ 1450 w 50525"/>
                <a:gd name="connsiteY3" fmla="*/ 176226 h 179812"/>
                <a:gd name="connsiteX4" fmla="*/ 49075 w 50525"/>
                <a:gd name="connsiteY4" fmla="*/ 120663 h 179812"/>
                <a:gd name="connsiteX5" fmla="*/ 36375 w 50525"/>
                <a:gd name="connsiteY5" fmla="*/ 66688 h 179812"/>
                <a:gd name="connsiteX6" fmla="*/ 22088 w 50525"/>
                <a:gd name="connsiteY6" fmla="*/ 13 h 17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5" h="179812">
                  <a:moveTo>
                    <a:pt x="22088" y="13"/>
                  </a:moveTo>
                  <a:cubicBezTo>
                    <a:pt x="21559" y="-781"/>
                    <a:pt x="34523" y="34939"/>
                    <a:pt x="33200" y="61926"/>
                  </a:cubicBezTo>
                  <a:cubicBezTo>
                    <a:pt x="31877" y="88913"/>
                    <a:pt x="19442" y="142888"/>
                    <a:pt x="14150" y="161938"/>
                  </a:cubicBezTo>
                  <a:cubicBezTo>
                    <a:pt x="8858" y="180988"/>
                    <a:pt x="-4371" y="183105"/>
                    <a:pt x="1450" y="176226"/>
                  </a:cubicBezTo>
                  <a:cubicBezTo>
                    <a:pt x="7271" y="169347"/>
                    <a:pt x="43254" y="138919"/>
                    <a:pt x="49075" y="120663"/>
                  </a:cubicBezTo>
                  <a:cubicBezTo>
                    <a:pt x="54896" y="102407"/>
                    <a:pt x="41667" y="83092"/>
                    <a:pt x="36375" y="66688"/>
                  </a:cubicBezTo>
                  <a:cubicBezTo>
                    <a:pt x="31083" y="50284"/>
                    <a:pt x="22617" y="807"/>
                    <a:pt x="22088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8F85B768-31D2-4FA9-B002-363507D13895}"/>
                </a:ext>
              </a:extLst>
            </p:cNvPr>
            <p:cNvSpPr/>
            <p:nvPr/>
          </p:nvSpPr>
          <p:spPr>
            <a:xfrm>
              <a:off x="3221991" y="7540238"/>
              <a:ext cx="151743" cy="444281"/>
            </a:xfrm>
            <a:custGeom>
              <a:avLst/>
              <a:gdLst>
                <a:gd name="connsiteX0" fmla="*/ 634 w 151743"/>
                <a:gd name="connsiteY0" fmla="*/ 387 h 444281"/>
                <a:gd name="connsiteX1" fmla="*/ 14922 w 151743"/>
                <a:gd name="connsiteY1" fmla="*/ 92462 h 444281"/>
                <a:gd name="connsiteX2" fmla="*/ 38734 w 151743"/>
                <a:gd name="connsiteY2" fmla="*/ 186125 h 444281"/>
                <a:gd name="connsiteX3" fmla="*/ 151447 w 151743"/>
                <a:gd name="connsiteY3" fmla="*/ 441712 h 444281"/>
                <a:gd name="connsiteX4" fmla="*/ 70484 w 151743"/>
                <a:gd name="connsiteY4" fmla="*/ 306775 h 444281"/>
                <a:gd name="connsiteX5" fmla="*/ 35559 w 151743"/>
                <a:gd name="connsiteY5" fmla="*/ 128975 h 444281"/>
                <a:gd name="connsiteX6" fmla="*/ 634 w 151743"/>
                <a:gd name="connsiteY6" fmla="*/ 387 h 44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43" h="444281">
                  <a:moveTo>
                    <a:pt x="634" y="387"/>
                  </a:moveTo>
                  <a:cubicBezTo>
                    <a:pt x="-2806" y="-5699"/>
                    <a:pt x="8572" y="61506"/>
                    <a:pt x="14922" y="92462"/>
                  </a:cubicBezTo>
                  <a:cubicBezTo>
                    <a:pt x="21272" y="123418"/>
                    <a:pt x="15980" y="127917"/>
                    <a:pt x="38734" y="186125"/>
                  </a:cubicBezTo>
                  <a:cubicBezTo>
                    <a:pt x="61488" y="244333"/>
                    <a:pt x="146155" y="421604"/>
                    <a:pt x="151447" y="441712"/>
                  </a:cubicBezTo>
                  <a:cubicBezTo>
                    <a:pt x="156739" y="461820"/>
                    <a:pt x="89799" y="358898"/>
                    <a:pt x="70484" y="306775"/>
                  </a:cubicBezTo>
                  <a:cubicBezTo>
                    <a:pt x="51169" y="254652"/>
                    <a:pt x="44555" y="176865"/>
                    <a:pt x="35559" y="128975"/>
                  </a:cubicBezTo>
                  <a:cubicBezTo>
                    <a:pt x="26563" y="81085"/>
                    <a:pt x="4074" y="6473"/>
                    <a:pt x="634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380A356B-E9F1-4A77-9D91-56D820DC3B98}"/>
                </a:ext>
              </a:extLst>
            </p:cNvPr>
            <p:cNvSpPr/>
            <p:nvPr/>
          </p:nvSpPr>
          <p:spPr>
            <a:xfrm>
              <a:off x="3216996" y="7659299"/>
              <a:ext cx="120532" cy="351024"/>
            </a:xfrm>
            <a:custGeom>
              <a:avLst/>
              <a:gdLst>
                <a:gd name="connsiteX0" fmla="*/ 26267 w 120532"/>
                <a:gd name="connsiteY0" fmla="*/ 389 h 351024"/>
                <a:gd name="connsiteX1" fmla="*/ 4042 w 120532"/>
                <a:gd name="connsiteY1" fmla="*/ 92464 h 351024"/>
                <a:gd name="connsiteX2" fmla="*/ 119929 w 120532"/>
                <a:gd name="connsiteY2" fmla="*/ 344876 h 351024"/>
                <a:gd name="connsiteX3" fmla="*/ 48492 w 120532"/>
                <a:gd name="connsiteY3" fmla="*/ 260739 h 351024"/>
                <a:gd name="connsiteX4" fmla="*/ 24679 w 120532"/>
                <a:gd name="connsiteY4" fmla="*/ 121039 h 351024"/>
                <a:gd name="connsiteX5" fmla="*/ 26267 w 120532"/>
                <a:gd name="connsiteY5" fmla="*/ 389 h 35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32" h="351024">
                  <a:moveTo>
                    <a:pt x="26267" y="389"/>
                  </a:moveTo>
                  <a:cubicBezTo>
                    <a:pt x="22827" y="-4374"/>
                    <a:pt x="-11568" y="35050"/>
                    <a:pt x="4042" y="92464"/>
                  </a:cubicBezTo>
                  <a:cubicBezTo>
                    <a:pt x="19652" y="149878"/>
                    <a:pt x="112521" y="316830"/>
                    <a:pt x="119929" y="344876"/>
                  </a:cubicBezTo>
                  <a:cubicBezTo>
                    <a:pt x="127337" y="372922"/>
                    <a:pt x="64367" y="298045"/>
                    <a:pt x="48492" y="260739"/>
                  </a:cubicBezTo>
                  <a:cubicBezTo>
                    <a:pt x="32617" y="223433"/>
                    <a:pt x="28648" y="161785"/>
                    <a:pt x="24679" y="121039"/>
                  </a:cubicBezTo>
                  <a:cubicBezTo>
                    <a:pt x="20710" y="80293"/>
                    <a:pt x="29707" y="5152"/>
                    <a:pt x="26267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313D4E1F-8CDE-4F3E-A4EA-7D88E390EF19}"/>
                </a:ext>
              </a:extLst>
            </p:cNvPr>
            <p:cNvSpPr/>
            <p:nvPr/>
          </p:nvSpPr>
          <p:spPr>
            <a:xfrm>
              <a:off x="3027973" y="7639872"/>
              <a:ext cx="224103" cy="311955"/>
            </a:xfrm>
            <a:custGeom>
              <a:avLst/>
              <a:gdLst>
                <a:gd name="connsiteX0" fmla="*/ 221640 w 224103"/>
                <a:gd name="connsiteY0" fmla="*/ 30928 h 311955"/>
                <a:gd name="connsiteX1" fmla="*/ 156552 w 224103"/>
                <a:gd name="connsiteY1" fmla="*/ 2353 h 311955"/>
                <a:gd name="connsiteX2" fmla="*/ 53365 w 224103"/>
                <a:gd name="connsiteY2" fmla="*/ 92841 h 311955"/>
                <a:gd name="connsiteX3" fmla="*/ 23202 w 224103"/>
                <a:gd name="connsiteY3" fmla="*/ 213491 h 311955"/>
                <a:gd name="connsiteX4" fmla="*/ 15265 w 224103"/>
                <a:gd name="connsiteY4" fmla="*/ 311916 h 311955"/>
                <a:gd name="connsiteX5" fmla="*/ 2565 w 224103"/>
                <a:gd name="connsiteY5" fmla="*/ 202378 h 311955"/>
                <a:gd name="connsiteX6" fmla="*/ 70827 w 224103"/>
                <a:gd name="connsiteY6" fmla="*/ 78553 h 311955"/>
                <a:gd name="connsiteX7" fmla="*/ 221640 w 224103"/>
                <a:gd name="connsiteY7" fmla="*/ 30928 h 31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03" h="311955">
                  <a:moveTo>
                    <a:pt x="221640" y="30928"/>
                  </a:moveTo>
                  <a:cubicBezTo>
                    <a:pt x="235928" y="18228"/>
                    <a:pt x="184598" y="-7966"/>
                    <a:pt x="156552" y="2353"/>
                  </a:cubicBezTo>
                  <a:cubicBezTo>
                    <a:pt x="128506" y="12672"/>
                    <a:pt x="75590" y="57651"/>
                    <a:pt x="53365" y="92841"/>
                  </a:cubicBezTo>
                  <a:cubicBezTo>
                    <a:pt x="31140" y="128031"/>
                    <a:pt x="29552" y="176979"/>
                    <a:pt x="23202" y="213491"/>
                  </a:cubicBezTo>
                  <a:cubicBezTo>
                    <a:pt x="16852" y="250003"/>
                    <a:pt x="18704" y="313768"/>
                    <a:pt x="15265" y="311916"/>
                  </a:cubicBezTo>
                  <a:cubicBezTo>
                    <a:pt x="11826" y="310064"/>
                    <a:pt x="-6695" y="241272"/>
                    <a:pt x="2565" y="202378"/>
                  </a:cubicBezTo>
                  <a:cubicBezTo>
                    <a:pt x="11825" y="163484"/>
                    <a:pt x="39871" y="108980"/>
                    <a:pt x="70827" y="78553"/>
                  </a:cubicBezTo>
                  <a:cubicBezTo>
                    <a:pt x="101783" y="48126"/>
                    <a:pt x="207352" y="43628"/>
                    <a:pt x="221640" y="3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2A0BC3F-0A40-4DF2-9DFA-A855BBB85961}"/>
                </a:ext>
              </a:extLst>
            </p:cNvPr>
            <p:cNvSpPr/>
            <p:nvPr/>
          </p:nvSpPr>
          <p:spPr>
            <a:xfrm>
              <a:off x="3071801" y="7718295"/>
              <a:ext cx="132970" cy="709250"/>
            </a:xfrm>
            <a:custGeom>
              <a:avLst/>
              <a:gdLst>
                <a:gd name="connsiteX0" fmla="*/ 34937 w 132970"/>
                <a:gd name="connsiteY0" fmla="*/ 130 h 709250"/>
                <a:gd name="connsiteX1" fmla="*/ 12 w 132970"/>
                <a:gd name="connsiteY1" fmla="*/ 120780 h 709250"/>
                <a:gd name="connsiteX2" fmla="*/ 31762 w 132970"/>
                <a:gd name="connsiteY2" fmla="*/ 290643 h 709250"/>
                <a:gd name="connsiteX3" fmla="*/ 93674 w 132970"/>
                <a:gd name="connsiteY3" fmla="*/ 428755 h 709250"/>
                <a:gd name="connsiteX4" fmla="*/ 117487 w 132970"/>
                <a:gd name="connsiteY4" fmla="*/ 524005 h 709250"/>
                <a:gd name="connsiteX5" fmla="*/ 131774 w 132970"/>
                <a:gd name="connsiteY5" fmla="*/ 619255 h 709250"/>
                <a:gd name="connsiteX6" fmla="*/ 130187 w 132970"/>
                <a:gd name="connsiteY6" fmla="*/ 708155 h 709250"/>
                <a:gd name="connsiteX7" fmla="*/ 114312 w 132970"/>
                <a:gd name="connsiteY7" fmla="*/ 555755 h 709250"/>
                <a:gd name="connsiteX8" fmla="*/ 76212 w 132970"/>
                <a:gd name="connsiteY8" fmla="*/ 362080 h 709250"/>
                <a:gd name="connsiteX9" fmla="*/ 14299 w 132970"/>
                <a:gd name="connsiteY9" fmla="*/ 143005 h 709250"/>
                <a:gd name="connsiteX10" fmla="*/ 34937 w 132970"/>
                <a:gd name="connsiteY10" fmla="*/ 130 h 7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970" h="709250">
                  <a:moveTo>
                    <a:pt x="34937" y="130"/>
                  </a:moveTo>
                  <a:cubicBezTo>
                    <a:pt x="32556" y="-3574"/>
                    <a:pt x="541" y="72361"/>
                    <a:pt x="12" y="120780"/>
                  </a:cubicBezTo>
                  <a:cubicBezTo>
                    <a:pt x="-517" y="169199"/>
                    <a:pt x="16152" y="239314"/>
                    <a:pt x="31762" y="290643"/>
                  </a:cubicBezTo>
                  <a:cubicBezTo>
                    <a:pt x="47372" y="341972"/>
                    <a:pt x="79387" y="389861"/>
                    <a:pt x="93674" y="428755"/>
                  </a:cubicBezTo>
                  <a:cubicBezTo>
                    <a:pt x="107962" y="467649"/>
                    <a:pt x="111137" y="492255"/>
                    <a:pt x="117487" y="524005"/>
                  </a:cubicBezTo>
                  <a:cubicBezTo>
                    <a:pt x="123837" y="555755"/>
                    <a:pt x="129657" y="588563"/>
                    <a:pt x="131774" y="619255"/>
                  </a:cubicBezTo>
                  <a:cubicBezTo>
                    <a:pt x="133891" y="649947"/>
                    <a:pt x="133097" y="718738"/>
                    <a:pt x="130187" y="708155"/>
                  </a:cubicBezTo>
                  <a:cubicBezTo>
                    <a:pt x="127277" y="697572"/>
                    <a:pt x="123308" y="613434"/>
                    <a:pt x="114312" y="555755"/>
                  </a:cubicBezTo>
                  <a:cubicBezTo>
                    <a:pt x="105316" y="498076"/>
                    <a:pt x="92881" y="430872"/>
                    <a:pt x="76212" y="362080"/>
                  </a:cubicBezTo>
                  <a:cubicBezTo>
                    <a:pt x="59543" y="293288"/>
                    <a:pt x="21707" y="200949"/>
                    <a:pt x="14299" y="143005"/>
                  </a:cubicBezTo>
                  <a:cubicBezTo>
                    <a:pt x="6891" y="85061"/>
                    <a:pt x="37318" y="3834"/>
                    <a:pt x="34937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5774EE38-EB0D-4046-BD5E-F47F5EBA4984}"/>
                </a:ext>
              </a:extLst>
            </p:cNvPr>
            <p:cNvSpPr/>
            <p:nvPr/>
          </p:nvSpPr>
          <p:spPr>
            <a:xfrm>
              <a:off x="3035212" y="7939294"/>
              <a:ext cx="167763" cy="608446"/>
            </a:xfrm>
            <a:custGeom>
              <a:avLst/>
              <a:gdLst>
                <a:gd name="connsiteX0" fmla="*/ 88 w 167763"/>
                <a:gd name="connsiteY0" fmla="*/ 1381 h 608446"/>
                <a:gd name="connsiteX1" fmla="*/ 76288 w 167763"/>
                <a:gd name="connsiteY1" fmla="*/ 190294 h 608446"/>
                <a:gd name="connsiteX2" fmla="*/ 133438 w 167763"/>
                <a:gd name="connsiteY2" fmla="*/ 356981 h 608446"/>
                <a:gd name="connsiteX3" fmla="*/ 141376 w 167763"/>
                <a:gd name="connsiteY3" fmla="*/ 472869 h 608446"/>
                <a:gd name="connsiteX4" fmla="*/ 122326 w 167763"/>
                <a:gd name="connsiteY4" fmla="*/ 545894 h 608446"/>
                <a:gd name="connsiteX5" fmla="*/ 111213 w 167763"/>
                <a:gd name="connsiteY5" fmla="*/ 579231 h 608446"/>
                <a:gd name="connsiteX6" fmla="*/ 166776 w 167763"/>
                <a:gd name="connsiteY6" fmla="*/ 607806 h 608446"/>
                <a:gd name="connsiteX7" fmla="*/ 144551 w 167763"/>
                <a:gd name="connsiteY7" fmla="*/ 550656 h 608446"/>
                <a:gd name="connsiteX8" fmla="*/ 115976 w 167763"/>
                <a:gd name="connsiteY8" fmla="*/ 245856 h 608446"/>
                <a:gd name="connsiteX9" fmla="*/ 62001 w 167763"/>
                <a:gd name="connsiteY9" fmla="*/ 110919 h 608446"/>
                <a:gd name="connsiteX10" fmla="*/ 88 w 167763"/>
                <a:gd name="connsiteY10" fmla="*/ 1381 h 60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63" h="608446">
                  <a:moveTo>
                    <a:pt x="88" y="1381"/>
                  </a:moveTo>
                  <a:cubicBezTo>
                    <a:pt x="2469" y="14610"/>
                    <a:pt x="54063" y="131027"/>
                    <a:pt x="76288" y="190294"/>
                  </a:cubicBezTo>
                  <a:cubicBezTo>
                    <a:pt x="98513" y="249561"/>
                    <a:pt x="122590" y="309885"/>
                    <a:pt x="133438" y="356981"/>
                  </a:cubicBezTo>
                  <a:cubicBezTo>
                    <a:pt x="144286" y="404077"/>
                    <a:pt x="143228" y="441384"/>
                    <a:pt x="141376" y="472869"/>
                  </a:cubicBezTo>
                  <a:cubicBezTo>
                    <a:pt x="139524" y="504355"/>
                    <a:pt x="127353" y="528167"/>
                    <a:pt x="122326" y="545894"/>
                  </a:cubicBezTo>
                  <a:cubicBezTo>
                    <a:pt x="117299" y="563621"/>
                    <a:pt x="103805" y="568912"/>
                    <a:pt x="111213" y="579231"/>
                  </a:cubicBezTo>
                  <a:cubicBezTo>
                    <a:pt x="118621" y="589550"/>
                    <a:pt x="161220" y="612569"/>
                    <a:pt x="166776" y="607806"/>
                  </a:cubicBezTo>
                  <a:cubicBezTo>
                    <a:pt x="172332" y="603044"/>
                    <a:pt x="153018" y="610981"/>
                    <a:pt x="144551" y="550656"/>
                  </a:cubicBezTo>
                  <a:cubicBezTo>
                    <a:pt x="136084" y="490331"/>
                    <a:pt x="129734" y="319146"/>
                    <a:pt x="115976" y="245856"/>
                  </a:cubicBezTo>
                  <a:cubicBezTo>
                    <a:pt x="102218" y="172566"/>
                    <a:pt x="80257" y="148490"/>
                    <a:pt x="62001" y="110919"/>
                  </a:cubicBezTo>
                  <a:cubicBezTo>
                    <a:pt x="43745" y="73348"/>
                    <a:pt x="-2293" y="-11848"/>
                    <a:pt x="88" y="1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D0B5ABA4-138B-44F4-A06B-46001B8A39B2}"/>
                </a:ext>
              </a:extLst>
            </p:cNvPr>
            <p:cNvSpPr/>
            <p:nvPr/>
          </p:nvSpPr>
          <p:spPr>
            <a:xfrm>
              <a:off x="3610248" y="7966045"/>
              <a:ext cx="196927" cy="738784"/>
            </a:xfrm>
            <a:custGeom>
              <a:avLst/>
              <a:gdLst>
                <a:gd name="connsiteX0" fmla="*/ 37827 w 196927"/>
                <a:gd name="connsiteY0" fmla="*/ 30 h 738784"/>
                <a:gd name="connsiteX1" fmla="*/ 21952 w 196927"/>
                <a:gd name="connsiteY1" fmla="*/ 163543 h 738784"/>
                <a:gd name="connsiteX2" fmla="*/ 80690 w 196927"/>
                <a:gd name="connsiteY2" fmla="*/ 361980 h 738784"/>
                <a:gd name="connsiteX3" fmla="*/ 137840 w 196927"/>
                <a:gd name="connsiteY3" fmla="*/ 493743 h 738784"/>
                <a:gd name="connsiteX4" fmla="*/ 191815 w 196927"/>
                <a:gd name="connsiteY4" fmla="*/ 579468 h 738784"/>
                <a:gd name="connsiteX5" fmla="*/ 191815 w 196927"/>
                <a:gd name="connsiteY5" fmla="*/ 684243 h 738784"/>
                <a:gd name="connsiteX6" fmla="*/ 166415 w 196927"/>
                <a:gd name="connsiteY6" fmla="*/ 733455 h 738784"/>
                <a:gd name="connsiteX7" fmla="*/ 180702 w 196927"/>
                <a:gd name="connsiteY7" fmla="*/ 560418 h 738784"/>
                <a:gd name="connsiteX8" fmla="*/ 126727 w 196927"/>
                <a:gd name="connsiteY8" fmla="*/ 436593 h 738784"/>
                <a:gd name="connsiteX9" fmla="*/ 2902 w 196927"/>
                <a:gd name="connsiteY9" fmla="*/ 152430 h 738784"/>
                <a:gd name="connsiteX10" fmla="*/ 37827 w 196927"/>
                <a:gd name="connsiteY10" fmla="*/ 30 h 73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927" h="738784">
                  <a:moveTo>
                    <a:pt x="37827" y="30"/>
                  </a:moveTo>
                  <a:cubicBezTo>
                    <a:pt x="41002" y="1882"/>
                    <a:pt x="14808" y="103218"/>
                    <a:pt x="21952" y="163543"/>
                  </a:cubicBezTo>
                  <a:cubicBezTo>
                    <a:pt x="29096" y="223868"/>
                    <a:pt x="61375" y="306947"/>
                    <a:pt x="80690" y="361980"/>
                  </a:cubicBezTo>
                  <a:cubicBezTo>
                    <a:pt x="100005" y="417013"/>
                    <a:pt x="119319" y="457495"/>
                    <a:pt x="137840" y="493743"/>
                  </a:cubicBezTo>
                  <a:cubicBezTo>
                    <a:pt x="156361" y="529991"/>
                    <a:pt x="182819" y="547718"/>
                    <a:pt x="191815" y="579468"/>
                  </a:cubicBezTo>
                  <a:cubicBezTo>
                    <a:pt x="200811" y="611218"/>
                    <a:pt x="196048" y="658579"/>
                    <a:pt x="191815" y="684243"/>
                  </a:cubicBezTo>
                  <a:cubicBezTo>
                    <a:pt x="187582" y="709907"/>
                    <a:pt x="168267" y="754093"/>
                    <a:pt x="166415" y="733455"/>
                  </a:cubicBezTo>
                  <a:cubicBezTo>
                    <a:pt x="164563" y="712818"/>
                    <a:pt x="187317" y="609895"/>
                    <a:pt x="180702" y="560418"/>
                  </a:cubicBezTo>
                  <a:cubicBezTo>
                    <a:pt x="174087" y="510941"/>
                    <a:pt x="156360" y="504591"/>
                    <a:pt x="126727" y="436593"/>
                  </a:cubicBezTo>
                  <a:cubicBezTo>
                    <a:pt x="97094" y="368595"/>
                    <a:pt x="17719" y="224926"/>
                    <a:pt x="2902" y="152430"/>
                  </a:cubicBezTo>
                  <a:cubicBezTo>
                    <a:pt x="-11915" y="79934"/>
                    <a:pt x="34652" y="-1822"/>
                    <a:pt x="37827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C390BF30-D9AF-4C1D-8938-D0D70972AA03}"/>
                </a:ext>
              </a:extLst>
            </p:cNvPr>
            <p:cNvSpPr/>
            <p:nvPr/>
          </p:nvSpPr>
          <p:spPr>
            <a:xfrm>
              <a:off x="3544790" y="8029156"/>
              <a:ext cx="84235" cy="13119"/>
            </a:xfrm>
            <a:custGeom>
              <a:avLst/>
              <a:gdLst>
                <a:gd name="connsiteX0" fmla="*/ 84235 w 84235"/>
                <a:gd name="connsiteY0" fmla="*/ 13119 h 13119"/>
                <a:gd name="connsiteX1" fmla="*/ 98 w 84235"/>
                <a:gd name="connsiteY1" fmla="*/ 419 h 13119"/>
                <a:gd name="connsiteX2" fmla="*/ 84235 w 84235"/>
                <a:gd name="connsiteY2" fmla="*/ 13119 h 1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235" h="13119">
                  <a:moveTo>
                    <a:pt x="84235" y="13119"/>
                  </a:moveTo>
                  <a:cubicBezTo>
                    <a:pt x="84235" y="13119"/>
                    <a:pt x="3538" y="3594"/>
                    <a:pt x="98" y="419"/>
                  </a:cubicBezTo>
                  <a:cubicBezTo>
                    <a:pt x="-3342" y="-2756"/>
                    <a:pt x="84235" y="13119"/>
                    <a:pt x="84235" y="13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88653429-FCB8-44D3-B23A-9504D65E1E24}"/>
                </a:ext>
              </a:extLst>
            </p:cNvPr>
            <p:cNvSpPr/>
            <p:nvPr/>
          </p:nvSpPr>
          <p:spPr>
            <a:xfrm>
              <a:off x="3543300" y="7988300"/>
              <a:ext cx="90488" cy="14673"/>
            </a:xfrm>
            <a:custGeom>
              <a:avLst/>
              <a:gdLst>
                <a:gd name="connsiteX0" fmla="*/ 90488 w 90488"/>
                <a:gd name="connsiteY0" fmla="*/ 0 h 14673"/>
                <a:gd name="connsiteX1" fmla="*/ 0 w 90488"/>
                <a:gd name="connsiteY1" fmla="*/ 14288 h 14673"/>
                <a:gd name="connsiteX2" fmla="*/ 90488 w 90488"/>
                <a:gd name="connsiteY2" fmla="*/ 0 h 1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14673">
                  <a:moveTo>
                    <a:pt x="90488" y="0"/>
                  </a:moveTo>
                  <a:cubicBezTo>
                    <a:pt x="90488" y="0"/>
                    <a:pt x="265" y="11113"/>
                    <a:pt x="0" y="14288"/>
                  </a:cubicBezTo>
                  <a:cubicBezTo>
                    <a:pt x="-265" y="17463"/>
                    <a:pt x="90488" y="0"/>
                    <a:pt x="9048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94282479-4728-49FF-8A3D-3178C2E1A14A}"/>
                </a:ext>
              </a:extLst>
            </p:cNvPr>
            <p:cNvSpPr/>
            <p:nvPr/>
          </p:nvSpPr>
          <p:spPr>
            <a:xfrm>
              <a:off x="3272539" y="8692896"/>
              <a:ext cx="518041" cy="350713"/>
            </a:xfrm>
            <a:custGeom>
              <a:avLst/>
              <a:gdLst>
                <a:gd name="connsiteX0" fmla="*/ 512061 w 518041"/>
                <a:gd name="connsiteY0" fmla="*/ 254 h 350713"/>
                <a:gd name="connsiteX1" fmla="*/ 481899 w 518041"/>
                <a:gd name="connsiteY1" fmla="*/ 152654 h 350713"/>
                <a:gd name="connsiteX2" fmla="*/ 431099 w 518041"/>
                <a:gd name="connsiteY2" fmla="*/ 263779 h 350713"/>
                <a:gd name="connsiteX3" fmla="*/ 380299 w 518041"/>
                <a:gd name="connsiteY3" fmla="*/ 328867 h 350713"/>
                <a:gd name="connsiteX4" fmla="*/ 245361 w 518041"/>
                <a:gd name="connsiteY4" fmla="*/ 349504 h 350713"/>
                <a:gd name="connsiteX5" fmla="*/ 132649 w 518041"/>
                <a:gd name="connsiteY5" fmla="*/ 298704 h 350713"/>
                <a:gd name="connsiteX6" fmla="*/ 21524 w 518041"/>
                <a:gd name="connsiteY6" fmla="*/ 197104 h 350713"/>
                <a:gd name="connsiteX7" fmla="*/ 886 w 518041"/>
                <a:gd name="connsiteY7" fmla="*/ 147892 h 350713"/>
                <a:gd name="connsiteX8" fmla="*/ 35811 w 518041"/>
                <a:gd name="connsiteY8" fmla="*/ 201867 h 350713"/>
                <a:gd name="connsiteX9" fmla="*/ 200911 w 518041"/>
                <a:gd name="connsiteY9" fmla="*/ 324104 h 350713"/>
                <a:gd name="connsiteX10" fmla="*/ 361249 w 518041"/>
                <a:gd name="connsiteY10" fmla="*/ 312992 h 350713"/>
                <a:gd name="connsiteX11" fmla="*/ 456499 w 518041"/>
                <a:gd name="connsiteY11" fmla="*/ 239967 h 350713"/>
                <a:gd name="connsiteX12" fmla="*/ 510474 w 518041"/>
                <a:gd name="connsiteY12" fmla="*/ 119317 h 350713"/>
                <a:gd name="connsiteX13" fmla="*/ 512061 w 518041"/>
                <a:gd name="connsiteY13" fmla="*/ 254 h 35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8041" h="350713">
                  <a:moveTo>
                    <a:pt x="512061" y="254"/>
                  </a:moveTo>
                  <a:cubicBezTo>
                    <a:pt x="507299" y="5810"/>
                    <a:pt x="495393" y="108733"/>
                    <a:pt x="481899" y="152654"/>
                  </a:cubicBezTo>
                  <a:cubicBezTo>
                    <a:pt x="468405" y="196575"/>
                    <a:pt x="448032" y="234410"/>
                    <a:pt x="431099" y="263779"/>
                  </a:cubicBezTo>
                  <a:cubicBezTo>
                    <a:pt x="414166" y="293148"/>
                    <a:pt x="411255" y="314580"/>
                    <a:pt x="380299" y="328867"/>
                  </a:cubicBezTo>
                  <a:cubicBezTo>
                    <a:pt x="349343" y="343155"/>
                    <a:pt x="286636" y="354531"/>
                    <a:pt x="245361" y="349504"/>
                  </a:cubicBezTo>
                  <a:cubicBezTo>
                    <a:pt x="204086" y="344477"/>
                    <a:pt x="169955" y="324104"/>
                    <a:pt x="132649" y="298704"/>
                  </a:cubicBezTo>
                  <a:cubicBezTo>
                    <a:pt x="95343" y="273304"/>
                    <a:pt x="43485" y="222239"/>
                    <a:pt x="21524" y="197104"/>
                  </a:cubicBezTo>
                  <a:cubicBezTo>
                    <a:pt x="-437" y="171969"/>
                    <a:pt x="-1495" y="147098"/>
                    <a:pt x="886" y="147892"/>
                  </a:cubicBezTo>
                  <a:cubicBezTo>
                    <a:pt x="3267" y="148686"/>
                    <a:pt x="2474" y="172498"/>
                    <a:pt x="35811" y="201867"/>
                  </a:cubicBezTo>
                  <a:cubicBezTo>
                    <a:pt x="69148" y="231236"/>
                    <a:pt x="146671" y="305583"/>
                    <a:pt x="200911" y="324104"/>
                  </a:cubicBezTo>
                  <a:cubicBezTo>
                    <a:pt x="255151" y="342625"/>
                    <a:pt x="318651" y="327015"/>
                    <a:pt x="361249" y="312992"/>
                  </a:cubicBezTo>
                  <a:cubicBezTo>
                    <a:pt x="403847" y="298969"/>
                    <a:pt x="431628" y="272246"/>
                    <a:pt x="456499" y="239967"/>
                  </a:cubicBezTo>
                  <a:cubicBezTo>
                    <a:pt x="481370" y="207688"/>
                    <a:pt x="497510" y="157152"/>
                    <a:pt x="510474" y="119317"/>
                  </a:cubicBezTo>
                  <a:cubicBezTo>
                    <a:pt x="523438" y="81482"/>
                    <a:pt x="516823" y="-5302"/>
                    <a:pt x="512061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62FB4A0B-6355-4FDD-83F6-1E3697F0DC13}"/>
                </a:ext>
              </a:extLst>
            </p:cNvPr>
            <p:cNvSpPr/>
            <p:nvPr/>
          </p:nvSpPr>
          <p:spPr>
            <a:xfrm>
              <a:off x="3292715" y="8702385"/>
              <a:ext cx="493473" cy="268469"/>
            </a:xfrm>
            <a:custGeom>
              <a:avLst/>
              <a:gdLst>
                <a:gd name="connsiteX0" fmla="*/ 6110 w 493473"/>
                <a:gd name="connsiteY0" fmla="*/ 62203 h 268469"/>
                <a:gd name="connsiteX1" fmla="*/ 231535 w 493473"/>
                <a:gd name="connsiteY1" fmla="*/ 249528 h 268469"/>
                <a:gd name="connsiteX2" fmla="*/ 309323 w 493473"/>
                <a:gd name="connsiteY2" fmla="*/ 260640 h 268469"/>
                <a:gd name="connsiteX3" fmla="*/ 377585 w 493473"/>
                <a:gd name="connsiteY3" fmla="*/ 236828 h 268469"/>
                <a:gd name="connsiteX4" fmla="*/ 493473 w 493473"/>
                <a:gd name="connsiteY4" fmla="*/ 290 h 268469"/>
                <a:gd name="connsiteX5" fmla="*/ 375998 w 493473"/>
                <a:gd name="connsiteY5" fmla="*/ 189203 h 268469"/>
                <a:gd name="connsiteX6" fmla="*/ 168035 w 493473"/>
                <a:gd name="connsiteY6" fmla="*/ 240003 h 268469"/>
                <a:gd name="connsiteX7" fmla="*/ 72785 w 493473"/>
                <a:gd name="connsiteY7" fmla="*/ 170153 h 268469"/>
                <a:gd name="connsiteX8" fmla="*/ 6110 w 493473"/>
                <a:gd name="connsiteY8" fmla="*/ 62203 h 26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473" h="268469">
                  <a:moveTo>
                    <a:pt x="6110" y="62203"/>
                  </a:moveTo>
                  <a:cubicBezTo>
                    <a:pt x="32568" y="75432"/>
                    <a:pt x="181000" y="216455"/>
                    <a:pt x="231535" y="249528"/>
                  </a:cubicBezTo>
                  <a:cubicBezTo>
                    <a:pt x="282070" y="282601"/>
                    <a:pt x="284981" y="262757"/>
                    <a:pt x="309323" y="260640"/>
                  </a:cubicBezTo>
                  <a:cubicBezTo>
                    <a:pt x="333665" y="258523"/>
                    <a:pt x="346893" y="280220"/>
                    <a:pt x="377585" y="236828"/>
                  </a:cubicBezTo>
                  <a:cubicBezTo>
                    <a:pt x="408277" y="193436"/>
                    <a:pt x="493737" y="8227"/>
                    <a:pt x="493473" y="290"/>
                  </a:cubicBezTo>
                  <a:cubicBezTo>
                    <a:pt x="493209" y="-7647"/>
                    <a:pt x="430238" y="149251"/>
                    <a:pt x="375998" y="189203"/>
                  </a:cubicBezTo>
                  <a:cubicBezTo>
                    <a:pt x="321758" y="229155"/>
                    <a:pt x="218571" y="243178"/>
                    <a:pt x="168035" y="240003"/>
                  </a:cubicBezTo>
                  <a:cubicBezTo>
                    <a:pt x="117500" y="236828"/>
                    <a:pt x="99508" y="197934"/>
                    <a:pt x="72785" y="170153"/>
                  </a:cubicBezTo>
                  <a:cubicBezTo>
                    <a:pt x="46062" y="142372"/>
                    <a:pt x="-20348" y="48974"/>
                    <a:pt x="6110" y="62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E4DAB760-D27B-4638-AF7F-3B397E7F65D0}"/>
                </a:ext>
              </a:extLst>
            </p:cNvPr>
            <p:cNvSpPr/>
            <p:nvPr/>
          </p:nvSpPr>
          <p:spPr>
            <a:xfrm>
              <a:off x="3502955" y="8498297"/>
              <a:ext cx="64025" cy="443101"/>
            </a:xfrm>
            <a:custGeom>
              <a:avLst/>
              <a:gdLst>
                <a:gd name="connsiteX0" fmla="*/ 2245 w 64025"/>
                <a:gd name="connsiteY0" fmla="*/ 1178 h 443101"/>
                <a:gd name="connsiteX1" fmla="*/ 49870 w 64025"/>
                <a:gd name="connsiteY1" fmla="*/ 182153 h 443101"/>
                <a:gd name="connsiteX2" fmla="*/ 40345 w 64025"/>
                <a:gd name="connsiteY2" fmla="*/ 247241 h 443101"/>
                <a:gd name="connsiteX3" fmla="*/ 60983 w 64025"/>
                <a:gd name="connsiteY3" fmla="*/ 442503 h 443101"/>
                <a:gd name="connsiteX4" fmla="*/ 59395 w 64025"/>
                <a:gd name="connsiteY4" fmla="*/ 304391 h 443101"/>
                <a:gd name="connsiteX5" fmla="*/ 60983 w 64025"/>
                <a:gd name="connsiteY5" fmla="*/ 196441 h 443101"/>
                <a:gd name="connsiteX6" fmla="*/ 13358 w 64025"/>
                <a:gd name="connsiteY6" fmla="*/ 107541 h 443101"/>
                <a:gd name="connsiteX7" fmla="*/ 2245 w 64025"/>
                <a:gd name="connsiteY7" fmla="*/ 1178 h 4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5" h="443101">
                  <a:moveTo>
                    <a:pt x="2245" y="1178"/>
                  </a:moveTo>
                  <a:cubicBezTo>
                    <a:pt x="8330" y="13613"/>
                    <a:pt x="43520" y="141142"/>
                    <a:pt x="49870" y="182153"/>
                  </a:cubicBezTo>
                  <a:cubicBezTo>
                    <a:pt x="56220" y="223164"/>
                    <a:pt x="38493" y="203849"/>
                    <a:pt x="40345" y="247241"/>
                  </a:cubicBezTo>
                  <a:cubicBezTo>
                    <a:pt x="42197" y="290633"/>
                    <a:pt x="57808" y="432978"/>
                    <a:pt x="60983" y="442503"/>
                  </a:cubicBezTo>
                  <a:cubicBezTo>
                    <a:pt x="64158" y="452028"/>
                    <a:pt x="59395" y="345401"/>
                    <a:pt x="59395" y="304391"/>
                  </a:cubicBezTo>
                  <a:cubicBezTo>
                    <a:pt x="59395" y="263381"/>
                    <a:pt x="68656" y="229249"/>
                    <a:pt x="60983" y="196441"/>
                  </a:cubicBezTo>
                  <a:cubicBezTo>
                    <a:pt x="53310" y="163633"/>
                    <a:pt x="23412" y="136910"/>
                    <a:pt x="13358" y="107541"/>
                  </a:cubicBezTo>
                  <a:cubicBezTo>
                    <a:pt x="3304" y="78172"/>
                    <a:pt x="-3840" y="-11257"/>
                    <a:pt x="2245" y="1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513C2A49-C9A9-403B-81A7-C45A950A2DE3}"/>
                </a:ext>
              </a:extLst>
            </p:cNvPr>
            <p:cNvSpPr/>
            <p:nvPr/>
          </p:nvSpPr>
          <p:spPr>
            <a:xfrm>
              <a:off x="3595640" y="8496299"/>
              <a:ext cx="79795" cy="422306"/>
            </a:xfrm>
            <a:custGeom>
              <a:avLst/>
              <a:gdLst>
                <a:gd name="connsiteX0" fmla="*/ 48 w 79795"/>
                <a:gd name="connsiteY0" fmla="*/ 1 h 422306"/>
                <a:gd name="connsiteX1" fmla="*/ 44498 w 79795"/>
                <a:gd name="connsiteY1" fmla="*/ 155576 h 422306"/>
                <a:gd name="connsiteX2" fmla="*/ 49260 w 79795"/>
                <a:gd name="connsiteY2" fmla="*/ 231776 h 422306"/>
                <a:gd name="connsiteX3" fmla="*/ 50848 w 79795"/>
                <a:gd name="connsiteY3" fmla="*/ 419101 h 422306"/>
                <a:gd name="connsiteX4" fmla="*/ 79423 w 79795"/>
                <a:gd name="connsiteY4" fmla="*/ 341314 h 422306"/>
                <a:gd name="connsiteX5" fmla="*/ 65135 w 79795"/>
                <a:gd name="connsiteY5" fmla="*/ 228601 h 422306"/>
                <a:gd name="connsiteX6" fmla="*/ 36560 w 79795"/>
                <a:gd name="connsiteY6" fmla="*/ 152401 h 422306"/>
                <a:gd name="connsiteX7" fmla="*/ 48 w 79795"/>
                <a:gd name="connsiteY7" fmla="*/ 1 h 42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795" h="422306">
                  <a:moveTo>
                    <a:pt x="48" y="1"/>
                  </a:moveTo>
                  <a:cubicBezTo>
                    <a:pt x="1371" y="530"/>
                    <a:pt x="36296" y="116947"/>
                    <a:pt x="44498" y="155576"/>
                  </a:cubicBezTo>
                  <a:cubicBezTo>
                    <a:pt x="52700" y="194205"/>
                    <a:pt x="48202" y="187855"/>
                    <a:pt x="49260" y="231776"/>
                  </a:cubicBezTo>
                  <a:cubicBezTo>
                    <a:pt x="50318" y="275697"/>
                    <a:pt x="45821" y="400845"/>
                    <a:pt x="50848" y="419101"/>
                  </a:cubicBezTo>
                  <a:cubicBezTo>
                    <a:pt x="55875" y="437357"/>
                    <a:pt x="77042" y="373064"/>
                    <a:pt x="79423" y="341314"/>
                  </a:cubicBezTo>
                  <a:cubicBezTo>
                    <a:pt x="81804" y="309564"/>
                    <a:pt x="72279" y="260087"/>
                    <a:pt x="65135" y="228601"/>
                  </a:cubicBezTo>
                  <a:cubicBezTo>
                    <a:pt x="57991" y="197116"/>
                    <a:pt x="48466" y="187855"/>
                    <a:pt x="36560" y="152401"/>
                  </a:cubicBezTo>
                  <a:cubicBezTo>
                    <a:pt x="24654" y="116947"/>
                    <a:pt x="-1275" y="-528"/>
                    <a:pt x="4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C68F9595-4575-472D-BD2F-2DFFBB3AE407}"/>
                </a:ext>
              </a:extLst>
            </p:cNvPr>
            <p:cNvSpPr/>
            <p:nvPr/>
          </p:nvSpPr>
          <p:spPr>
            <a:xfrm>
              <a:off x="3144658" y="7680455"/>
              <a:ext cx="158399" cy="390585"/>
            </a:xfrm>
            <a:custGeom>
              <a:avLst/>
              <a:gdLst>
                <a:gd name="connsiteX0" fmla="*/ 31930 w 158399"/>
                <a:gd name="connsiteY0" fmla="*/ 3045 h 390585"/>
                <a:gd name="connsiteX1" fmla="*/ 35105 w 158399"/>
                <a:gd name="connsiteY1" fmla="*/ 247520 h 390585"/>
                <a:gd name="connsiteX2" fmla="*/ 155755 w 158399"/>
                <a:gd name="connsiteY2" fmla="*/ 387220 h 390585"/>
                <a:gd name="connsiteX3" fmla="*/ 109717 w 158399"/>
                <a:gd name="connsiteY3" fmla="*/ 334833 h 390585"/>
                <a:gd name="connsiteX4" fmla="*/ 9705 w 158399"/>
                <a:gd name="connsiteY4" fmla="*/ 198308 h 390585"/>
                <a:gd name="connsiteX5" fmla="*/ 4942 w 158399"/>
                <a:gd name="connsiteY5" fmla="*/ 115758 h 390585"/>
                <a:gd name="connsiteX6" fmla="*/ 31930 w 158399"/>
                <a:gd name="connsiteY6" fmla="*/ 3045 h 39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399" h="390585">
                  <a:moveTo>
                    <a:pt x="31930" y="3045"/>
                  </a:moveTo>
                  <a:cubicBezTo>
                    <a:pt x="36957" y="25005"/>
                    <a:pt x="14468" y="183491"/>
                    <a:pt x="35105" y="247520"/>
                  </a:cubicBezTo>
                  <a:cubicBezTo>
                    <a:pt x="55742" y="311549"/>
                    <a:pt x="143320" y="372668"/>
                    <a:pt x="155755" y="387220"/>
                  </a:cubicBezTo>
                  <a:cubicBezTo>
                    <a:pt x="168190" y="401772"/>
                    <a:pt x="134059" y="366318"/>
                    <a:pt x="109717" y="334833"/>
                  </a:cubicBezTo>
                  <a:cubicBezTo>
                    <a:pt x="85375" y="303348"/>
                    <a:pt x="27167" y="234820"/>
                    <a:pt x="9705" y="198308"/>
                  </a:cubicBezTo>
                  <a:cubicBezTo>
                    <a:pt x="-7757" y="161796"/>
                    <a:pt x="3354" y="147508"/>
                    <a:pt x="4942" y="115758"/>
                  </a:cubicBezTo>
                  <a:cubicBezTo>
                    <a:pt x="6530" y="84008"/>
                    <a:pt x="26903" y="-18915"/>
                    <a:pt x="31930" y="30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43BC7A72-B942-4D05-BF48-1637BB19C7AD}"/>
                </a:ext>
              </a:extLst>
            </p:cNvPr>
            <p:cNvSpPr/>
            <p:nvPr/>
          </p:nvSpPr>
          <p:spPr>
            <a:xfrm>
              <a:off x="3141920" y="8018109"/>
              <a:ext cx="150665" cy="40922"/>
            </a:xfrm>
            <a:custGeom>
              <a:avLst/>
              <a:gdLst>
                <a:gd name="connsiteX0" fmla="*/ 1330 w 150665"/>
                <a:gd name="connsiteY0" fmla="*/ 40041 h 40922"/>
                <a:gd name="connsiteX1" fmla="*/ 52130 w 150665"/>
                <a:gd name="connsiteY1" fmla="*/ 27341 h 40922"/>
                <a:gd name="connsiteX2" fmla="*/ 98168 w 150665"/>
                <a:gd name="connsiteY2" fmla="*/ 20991 h 40922"/>
                <a:gd name="connsiteX3" fmla="*/ 150555 w 150665"/>
                <a:gd name="connsiteY3" fmla="*/ 40041 h 40922"/>
                <a:gd name="connsiteX4" fmla="*/ 109280 w 150665"/>
                <a:gd name="connsiteY4" fmla="*/ 354 h 40922"/>
                <a:gd name="connsiteX5" fmla="*/ 1330 w 150665"/>
                <a:gd name="connsiteY5" fmla="*/ 40041 h 4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5" h="40922">
                  <a:moveTo>
                    <a:pt x="1330" y="40041"/>
                  </a:moveTo>
                  <a:cubicBezTo>
                    <a:pt x="-8195" y="44539"/>
                    <a:pt x="35990" y="30516"/>
                    <a:pt x="52130" y="27341"/>
                  </a:cubicBezTo>
                  <a:cubicBezTo>
                    <a:pt x="68270" y="24166"/>
                    <a:pt x="81764" y="18874"/>
                    <a:pt x="98168" y="20991"/>
                  </a:cubicBezTo>
                  <a:cubicBezTo>
                    <a:pt x="114572" y="23108"/>
                    <a:pt x="148703" y="43480"/>
                    <a:pt x="150555" y="40041"/>
                  </a:cubicBezTo>
                  <a:cubicBezTo>
                    <a:pt x="152407" y="36602"/>
                    <a:pt x="130711" y="4852"/>
                    <a:pt x="109280" y="354"/>
                  </a:cubicBezTo>
                  <a:cubicBezTo>
                    <a:pt x="87849" y="-4144"/>
                    <a:pt x="10855" y="35543"/>
                    <a:pt x="1330" y="40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D765B0F7-FEED-4B96-8606-0A05E2DE4BCA}"/>
                </a:ext>
              </a:extLst>
            </p:cNvPr>
            <p:cNvSpPr/>
            <p:nvPr/>
          </p:nvSpPr>
          <p:spPr>
            <a:xfrm>
              <a:off x="3158637" y="8079467"/>
              <a:ext cx="167194" cy="137455"/>
            </a:xfrm>
            <a:custGeom>
              <a:avLst/>
              <a:gdLst>
                <a:gd name="connsiteX0" fmla="*/ 167176 w 167194"/>
                <a:gd name="connsiteY0" fmla="*/ 908 h 137455"/>
                <a:gd name="connsiteX1" fmla="*/ 116376 w 167194"/>
                <a:gd name="connsiteY1" fmla="*/ 81871 h 137455"/>
                <a:gd name="connsiteX2" fmla="*/ 125901 w 167194"/>
                <a:gd name="connsiteY2" fmla="*/ 137433 h 137455"/>
                <a:gd name="connsiteX3" fmla="*/ 94151 w 167194"/>
                <a:gd name="connsiteY3" fmla="*/ 88221 h 137455"/>
                <a:gd name="connsiteX4" fmla="*/ 98913 w 167194"/>
                <a:gd name="connsiteY4" fmla="*/ 56471 h 137455"/>
                <a:gd name="connsiteX5" fmla="*/ 24301 w 167194"/>
                <a:gd name="connsiteY5" fmla="*/ 53296 h 137455"/>
                <a:gd name="connsiteX6" fmla="*/ 5251 w 167194"/>
                <a:gd name="connsiteY6" fmla="*/ 43771 h 137455"/>
                <a:gd name="connsiteX7" fmla="*/ 110026 w 167194"/>
                <a:gd name="connsiteY7" fmla="*/ 37421 h 137455"/>
                <a:gd name="connsiteX8" fmla="*/ 167176 w 167194"/>
                <a:gd name="connsiteY8" fmla="*/ 908 h 13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94" h="137455">
                  <a:moveTo>
                    <a:pt x="167176" y="908"/>
                  </a:moveTo>
                  <a:cubicBezTo>
                    <a:pt x="168234" y="8316"/>
                    <a:pt x="123255" y="59117"/>
                    <a:pt x="116376" y="81871"/>
                  </a:cubicBezTo>
                  <a:cubicBezTo>
                    <a:pt x="109497" y="104625"/>
                    <a:pt x="129605" y="136375"/>
                    <a:pt x="125901" y="137433"/>
                  </a:cubicBezTo>
                  <a:cubicBezTo>
                    <a:pt x="122197" y="138491"/>
                    <a:pt x="98649" y="101715"/>
                    <a:pt x="94151" y="88221"/>
                  </a:cubicBezTo>
                  <a:cubicBezTo>
                    <a:pt x="89653" y="74727"/>
                    <a:pt x="110555" y="62292"/>
                    <a:pt x="98913" y="56471"/>
                  </a:cubicBezTo>
                  <a:cubicBezTo>
                    <a:pt x="87271" y="50650"/>
                    <a:pt x="39911" y="55413"/>
                    <a:pt x="24301" y="53296"/>
                  </a:cubicBezTo>
                  <a:cubicBezTo>
                    <a:pt x="8691" y="51179"/>
                    <a:pt x="-9036" y="46417"/>
                    <a:pt x="5251" y="43771"/>
                  </a:cubicBezTo>
                  <a:cubicBezTo>
                    <a:pt x="19538" y="41125"/>
                    <a:pt x="87801" y="41125"/>
                    <a:pt x="110026" y="37421"/>
                  </a:cubicBezTo>
                  <a:cubicBezTo>
                    <a:pt x="132251" y="33717"/>
                    <a:pt x="166118" y="-6500"/>
                    <a:pt x="167176" y="9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2FD74B0D-BB6E-4DBB-BDC8-CA4987D2272B}"/>
                </a:ext>
              </a:extLst>
            </p:cNvPr>
            <p:cNvSpPr/>
            <p:nvPr/>
          </p:nvSpPr>
          <p:spPr>
            <a:xfrm>
              <a:off x="3179573" y="8227839"/>
              <a:ext cx="125611" cy="22641"/>
            </a:xfrm>
            <a:custGeom>
              <a:avLst/>
              <a:gdLst>
                <a:gd name="connsiteX0" fmla="*/ 125602 w 125611"/>
                <a:gd name="connsiteY0" fmla="*/ 22399 h 22641"/>
                <a:gd name="connsiteX1" fmla="*/ 11302 w 125611"/>
                <a:gd name="connsiteY1" fmla="*/ 11286 h 22641"/>
                <a:gd name="connsiteX2" fmla="*/ 17652 w 125611"/>
                <a:gd name="connsiteY2" fmla="*/ 174 h 22641"/>
                <a:gd name="connsiteX3" fmla="*/ 125602 w 125611"/>
                <a:gd name="connsiteY3" fmla="*/ 22399 h 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11" h="22641">
                  <a:moveTo>
                    <a:pt x="125602" y="22399"/>
                  </a:moveTo>
                  <a:cubicBezTo>
                    <a:pt x="124544" y="24251"/>
                    <a:pt x="29294" y="14990"/>
                    <a:pt x="11302" y="11286"/>
                  </a:cubicBezTo>
                  <a:cubicBezTo>
                    <a:pt x="-6690" y="7582"/>
                    <a:pt x="-2192" y="2555"/>
                    <a:pt x="17652" y="174"/>
                  </a:cubicBezTo>
                  <a:cubicBezTo>
                    <a:pt x="37496" y="-2207"/>
                    <a:pt x="126660" y="20547"/>
                    <a:pt x="125602" y="223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34F7EFDE-E6B3-4787-82C8-87DE4FDEB7ED}"/>
                </a:ext>
              </a:extLst>
            </p:cNvPr>
            <p:cNvSpPr/>
            <p:nvPr/>
          </p:nvSpPr>
          <p:spPr>
            <a:xfrm>
              <a:off x="3201960" y="8292911"/>
              <a:ext cx="87340" cy="28764"/>
            </a:xfrm>
            <a:custGeom>
              <a:avLst/>
              <a:gdLst>
                <a:gd name="connsiteX0" fmla="*/ 87340 w 87340"/>
                <a:gd name="connsiteY0" fmla="*/ 28764 h 28764"/>
                <a:gd name="connsiteX1" fmla="*/ 28 w 87340"/>
                <a:gd name="connsiteY1" fmla="*/ 189 h 28764"/>
                <a:gd name="connsiteX2" fmla="*/ 87340 w 87340"/>
                <a:gd name="connsiteY2" fmla="*/ 28764 h 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340" h="28764">
                  <a:moveTo>
                    <a:pt x="87340" y="28764"/>
                  </a:moveTo>
                  <a:cubicBezTo>
                    <a:pt x="87340" y="28764"/>
                    <a:pt x="1880" y="3099"/>
                    <a:pt x="28" y="189"/>
                  </a:cubicBezTo>
                  <a:cubicBezTo>
                    <a:pt x="-1824" y="-2721"/>
                    <a:pt x="87340" y="28764"/>
                    <a:pt x="87340" y="28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E321BB8-A50F-4E27-9A2A-29D6707819E7}"/>
                </a:ext>
              </a:extLst>
            </p:cNvPr>
            <p:cNvSpPr/>
            <p:nvPr/>
          </p:nvSpPr>
          <p:spPr>
            <a:xfrm>
              <a:off x="3193945" y="8362913"/>
              <a:ext cx="84243" cy="21025"/>
            </a:xfrm>
            <a:custGeom>
              <a:avLst/>
              <a:gdLst>
                <a:gd name="connsiteX0" fmla="*/ 84243 w 84243"/>
                <a:gd name="connsiteY0" fmla="*/ 14325 h 21025"/>
                <a:gd name="connsiteX1" fmla="*/ 9630 w 84243"/>
                <a:gd name="connsiteY1" fmla="*/ 37 h 21025"/>
                <a:gd name="connsiteX2" fmla="*/ 8043 w 84243"/>
                <a:gd name="connsiteY2" fmla="*/ 19087 h 21025"/>
                <a:gd name="connsiteX3" fmla="*/ 84243 w 84243"/>
                <a:gd name="connsiteY3" fmla="*/ 143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43" h="21025">
                  <a:moveTo>
                    <a:pt x="84243" y="14325"/>
                  </a:moveTo>
                  <a:cubicBezTo>
                    <a:pt x="84508" y="11150"/>
                    <a:pt x="22330" y="-757"/>
                    <a:pt x="9630" y="37"/>
                  </a:cubicBezTo>
                  <a:cubicBezTo>
                    <a:pt x="-3070" y="831"/>
                    <a:pt x="-2805" y="13795"/>
                    <a:pt x="8043" y="19087"/>
                  </a:cubicBezTo>
                  <a:cubicBezTo>
                    <a:pt x="18891" y="24379"/>
                    <a:pt x="83978" y="17500"/>
                    <a:pt x="84243" y="143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F69E7903-5A44-4EBC-A859-E8C29DF53857}"/>
                </a:ext>
              </a:extLst>
            </p:cNvPr>
            <p:cNvSpPr/>
            <p:nvPr/>
          </p:nvSpPr>
          <p:spPr>
            <a:xfrm>
              <a:off x="3198739" y="8280125"/>
              <a:ext cx="85832" cy="36257"/>
            </a:xfrm>
            <a:custGeom>
              <a:avLst/>
              <a:gdLst>
                <a:gd name="connsiteX0" fmla="*/ 85799 w 85832"/>
                <a:gd name="connsiteY0" fmla="*/ 27263 h 36257"/>
                <a:gd name="connsiteX1" fmla="*/ 34999 w 85832"/>
                <a:gd name="connsiteY1" fmla="*/ 275 h 36257"/>
                <a:gd name="connsiteX2" fmla="*/ 74 w 85832"/>
                <a:gd name="connsiteY2" fmla="*/ 14563 h 36257"/>
                <a:gd name="connsiteX3" fmla="*/ 27061 w 85832"/>
                <a:gd name="connsiteY3" fmla="*/ 35200 h 36257"/>
                <a:gd name="connsiteX4" fmla="*/ 85799 w 85832"/>
                <a:gd name="connsiteY4" fmla="*/ 27263 h 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32" h="36257">
                  <a:moveTo>
                    <a:pt x="85799" y="27263"/>
                  </a:moveTo>
                  <a:cubicBezTo>
                    <a:pt x="87122" y="21442"/>
                    <a:pt x="49286" y="2392"/>
                    <a:pt x="34999" y="275"/>
                  </a:cubicBezTo>
                  <a:cubicBezTo>
                    <a:pt x="20711" y="-1842"/>
                    <a:pt x="1397" y="8742"/>
                    <a:pt x="74" y="14563"/>
                  </a:cubicBezTo>
                  <a:cubicBezTo>
                    <a:pt x="-1249" y="20384"/>
                    <a:pt x="15419" y="31761"/>
                    <a:pt x="27061" y="35200"/>
                  </a:cubicBezTo>
                  <a:cubicBezTo>
                    <a:pt x="38703" y="38639"/>
                    <a:pt x="84476" y="33084"/>
                    <a:pt x="85799" y="27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236B4113-C2F7-49DC-8FE0-ED77DABACF24}"/>
                </a:ext>
              </a:extLst>
            </p:cNvPr>
            <p:cNvSpPr/>
            <p:nvPr/>
          </p:nvSpPr>
          <p:spPr>
            <a:xfrm>
              <a:off x="3301311" y="8122583"/>
              <a:ext cx="64242" cy="91664"/>
            </a:xfrm>
            <a:custGeom>
              <a:avLst/>
              <a:gdLst>
                <a:gd name="connsiteX0" fmla="*/ 64189 w 64242"/>
                <a:gd name="connsiteY0" fmla="*/ 655 h 91664"/>
                <a:gd name="connsiteX1" fmla="*/ 2277 w 64242"/>
                <a:gd name="connsiteY1" fmla="*/ 30817 h 91664"/>
                <a:gd name="connsiteX2" fmla="*/ 13389 w 64242"/>
                <a:gd name="connsiteY2" fmla="*/ 91142 h 91664"/>
                <a:gd name="connsiteX3" fmla="*/ 13389 w 64242"/>
                <a:gd name="connsiteY3" fmla="*/ 57805 h 91664"/>
                <a:gd name="connsiteX4" fmla="*/ 64189 w 64242"/>
                <a:gd name="connsiteY4" fmla="*/ 655 h 9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42" h="91664">
                  <a:moveTo>
                    <a:pt x="64189" y="655"/>
                  </a:moveTo>
                  <a:cubicBezTo>
                    <a:pt x="62337" y="-3843"/>
                    <a:pt x="10744" y="15736"/>
                    <a:pt x="2277" y="30817"/>
                  </a:cubicBezTo>
                  <a:cubicBezTo>
                    <a:pt x="-6190" y="45898"/>
                    <a:pt x="11537" y="86644"/>
                    <a:pt x="13389" y="91142"/>
                  </a:cubicBezTo>
                  <a:cubicBezTo>
                    <a:pt x="15241" y="95640"/>
                    <a:pt x="7833" y="69976"/>
                    <a:pt x="13389" y="57805"/>
                  </a:cubicBezTo>
                  <a:cubicBezTo>
                    <a:pt x="18945" y="45634"/>
                    <a:pt x="66041" y="5153"/>
                    <a:pt x="64189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DA3D04F2-C595-496E-AC4A-8EE6DF2A9F36}"/>
                </a:ext>
              </a:extLst>
            </p:cNvPr>
            <p:cNvSpPr/>
            <p:nvPr/>
          </p:nvSpPr>
          <p:spPr>
            <a:xfrm>
              <a:off x="3419546" y="8427889"/>
              <a:ext cx="252978" cy="74802"/>
            </a:xfrm>
            <a:custGeom>
              <a:avLst/>
              <a:gdLst>
                <a:gd name="connsiteX0" fmla="*/ 6279 w 252978"/>
                <a:gd name="connsiteY0" fmla="*/ 68411 h 74802"/>
                <a:gd name="connsiteX1" fmla="*/ 60254 w 252978"/>
                <a:gd name="connsiteY1" fmla="*/ 73174 h 74802"/>
                <a:gd name="connsiteX2" fmla="*/ 153917 w 252978"/>
                <a:gd name="connsiteY2" fmla="*/ 58886 h 74802"/>
                <a:gd name="connsiteX3" fmla="*/ 228529 w 252978"/>
                <a:gd name="connsiteY3" fmla="*/ 28724 h 74802"/>
                <a:gd name="connsiteX4" fmla="*/ 252342 w 252978"/>
                <a:gd name="connsiteY4" fmla="*/ 149 h 74802"/>
                <a:gd name="connsiteX5" fmla="*/ 207892 w 252978"/>
                <a:gd name="connsiteY5" fmla="*/ 19199 h 74802"/>
                <a:gd name="connsiteX6" fmla="*/ 6279 w 252978"/>
                <a:gd name="connsiteY6" fmla="*/ 68411 h 7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8" h="74802">
                  <a:moveTo>
                    <a:pt x="6279" y="68411"/>
                  </a:moveTo>
                  <a:cubicBezTo>
                    <a:pt x="-18327" y="77407"/>
                    <a:pt x="35648" y="74761"/>
                    <a:pt x="60254" y="73174"/>
                  </a:cubicBezTo>
                  <a:cubicBezTo>
                    <a:pt x="84860" y="71587"/>
                    <a:pt x="125871" y="66294"/>
                    <a:pt x="153917" y="58886"/>
                  </a:cubicBezTo>
                  <a:cubicBezTo>
                    <a:pt x="181963" y="51478"/>
                    <a:pt x="212125" y="38513"/>
                    <a:pt x="228529" y="28724"/>
                  </a:cubicBezTo>
                  <a:cubicBezTo>
                    <a:pt x="244933" y="18935"/>
                    <a:pt x="255781" y="1736"/>
                    <a:pt x="252342" y="149"/>
                  </a:cubicBezTo>
                  <a:cubicBezTo>
                    <a:pt x="248903" y="-1438"/>
                    <a:pt x="246786" y="9939"/>
                    <a:pt x="207892" y="19199"/>
                  </a:cubicBezTo>
                  <a:cubicBezTo>
                    <a:pt x="168998" y="28459"/>
                    <a:pt x="30885" y="59415"/>
                    <a:pt x="6279" y="68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AF0D0C39-6522-4918-8381-016AB61E8BA3}"/>
                </a:ext>
              </a:extLst>
            </p:cNvPr>
            <p:cNvSpPr/>
            <p:nvPr/>
          </p:nvSpPr>
          <p:spPr>
            <a:xfrm>
              <a:off x="3454400" y="8407400"/>
              <a:ext cx="204894" cy="21034"/>
            </a:xfrm>
            <a:custGeom>
              <a:avLst/>
              <a:gdLst>
                <a:gd name="connsiteX0" fmla="*/ 0 w 204894"/>
                <a:gd name="connsiteY0" fmla="*/ 0 h 21034"/>
                <a:gd name="connsiteX1" fmla="*/ 142875 w 204894"/>
                <a:gd name="connsiteY1" fmla="*/ 1588 h 21034"/>
                <a:gd name="connsiteX2" fmla="*/ 204788 w 204894"/>
                <a:gd name="connsiteY2" fmla="*/ 19050 h 21034"/>
                <a:gd name="connsiteX3" fmla="*/ 130175 w 204894"/>
                <a:gd name="connsiteY3" fmla="*/ 20638 h 21034"/>
                <a:gd name="connsiteX4" fmla="*/ 0 w 204894"/>
                <a:gd name="connsiteY4" fmla="*/ 0 h 2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894" h="21034">
                  <a:moveTo>
                    <a:pt x="0" y="0"/>
                  </a:moveTo>
                  <a:lnTo>
                    <a:pt x="142875" y="1588"/>
                  </a:lnTo>
                  <a:cubicBezTo>
                    <a:pt x="177006" y="4763"/>
                    <a:pt x="206905" y="15875"/>
                    <a:pt x="204788" y="19050"/>
                  </a:cubicBezTo>
                  <a:cubicBezTo>
                    <a:pt x="202671" y="22225"/>
                    <a:pt x="130175" y="20638"/>
                    <a:pt x="130175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76462B78-F1C5-4254-B342-89E30925F6CD}"/>
                </a:ext>
              </a:extLst>
            </p:cNvPr>
            <p:cNvSpPr/>
            <p:nvPr/>
          </p:nvSpPr>
          <p:spPr>
            <a:xfrm>
              <a:off x="3443144" y="8258773"/>
              <a:ext cx="216047" cy="119330"/>
            </a:xfrm>
            <a:custGeom>
              <a:avLst/>
              <a:gdLst>
                <a:gd name="connsiteX0" fmla="*/ 144 w 216047"/>
                <a:gd name="connsiteY0" fmla="*/ 113702 h 119330"/>
                <a:gd name="connsiteX1" fmla="*/ 108094 w 216047"/>
                <a:gd name="connsiteY1" fmla="*/ 101002 h 119330"/>
                <a:gd name="connsiteX2" fmla="*/ 139844 w 216047"/>
                <a:gd name="connsiteY2" fmla="*/ 91477 h 119330"/>
                <a:gd name="connsiteX3" fmla="*/ 185881 w 216047"/>
                <a:gd name="connsiteY3" fmla="*/ 105765 h 119330"/>
                <a:gd name="connsiteX4" fmla="*/ 216044 w 216047"/>
                <a:gd name="connsiteY4" fmla="*/ 118465 h 119330"/>
                <a:gd name="connsiteX5" fmla="*/ 187469 w 216047"/>
                <a:gd name="connsiteY5" fmla="*/ 80365 h 119330"/>
                <a:gd name="connsiteX6" fmla="*/ 146194 w 216047"/>
                <a:gd name="connsiteY6" fmla="*/ 72427 h 119330"/>
                <a:gd name="connsiteX7" fmla="*/ 111269 w 216047"/>
                <a:gd name="connsiteY7" fmla="*/ 77190 h 119330"/>
                <a:gd name="connsiteX8" fmla="*/ 130319 w 216047"/>
                <a:gd name="connsiteY8" fmla="*/ 80365 h 119330"/>
                <a:gd name="connsiteX9" fmla="*/ 141431 w 216047"/>
                <a:gd name="connsiteY9" fmla="*/ 29565 h 119330"/>
                <a:gd name="connsiteX10" fmla="*/ 122381 w 216047"/>
                <a:gd name="connsiteY10" fmla="*/ 990 h 119330"/>
                <a:gd name="connsiteX11" fmla="*/ 135081 w 216047"/>
                <a:gd name="connsiteY11" fmla="*/ 64490 h 119330"/>
                <a:gd name="connsiteX12" fmla="*/ 85869 w 216047"/>
                <a:gd name="connsiteY12" fmla="*/ 93065 h 119330"/>
                <a:gd name="connsiteX13" fmla="*/ 144 w 216047"/>
                <a:gd name="connsiteY13" fmla="*/ 113702 h 11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047" h="119330">
                  <a:moveTo>
                    <a:pt x="144" y="113702"/>
                  </a:moveTo>
                  <a:cubicBezTo>
                    <a:pt x="3848" y="115025"/>
                    <a:pt x="84811" y="104706"/>
                    <a:pt x="108094" y="101002"/>
                  </a:cubicBezTo>
                  <a:cubicBezTo>
                    <a:pt x="131377" y="97298"/>
                    <a:pt x="126880" y="90683"/>
                    <a:pt x="139844" y="91477"/>
                  </a:cubicBezTo>
                  <a:cubicBezTo>
                    <a:pt x="152808" y="92271"/>
                    <a:pt x="173181" y="101267"/>
                    <a:pt x="185881" y="105765"/>
                  </a:cubicBezTo>
                  <a:cubicBezTo>
                    <a:pt x="198581" y="110263"/>
                    <a:pt x="215779" y="122698"/>
                    <a:pt x="216044" y="118465"/>
                  </a:cubicBezTo>
                  <a:cubicBezTo>
                    <a:pt x="216309" y="114232"/>
                    <a:pt x="199111" y="88038"/>
                    <a:pt x="187469" y="80365"/>
                  </a:cubicBezTo>
                  <a:cubicBezTo>
                    <a:pt x="175827" y="72692"/>
                    <a:pt x="158894" y="72956"/>
                    <a:pt x="146194" y="72427"/>
                  </a:cubicBezTo>
                  <a:cubicBezTo>
                    <a:pt x="133494" y="71898"/>
                    <a:pt x="113915" y="75867"/>
                    <a:pt x="111269" y="77190"/>
                  </a:cubicBezTo>
                  <a:cubicBezTo>
                    <a:pt x="108623" y="78513"/>
                    <a:pt x="125292" y="88302"/>
                    <a:pt x="130319" y="80365"/>
                  </a:cubicBezTo>
                  <a:cubicBezTo>
                    <a:pt x="135346" y="72427"/>
                    <a:pt x="142754" y="42794"/>
                    <a:pt x="141431" y="29565"/>
                  </a:cubicBezTo>
                  <a:cubicBezTo>
                    <a:pt x="140108" y="16336"/>
                    <a:pt x="123439" y="-4831"/>
                    <a:pt x="122381" y="990"/>
                  </a:cubicBezTo>
                  <a:cubicBezTo>
                    <a:pt x="121323" y="6811"/>
                    <a:pt x="141166" y="49144"/>
                    <a:pt x="135081" y="64490"/>
                  </a:cubicBezTo>
                  <a:cubicBezTo>
                    <a:pt x="128996" y="79836"/>
                    <a:pt x="106507" y="85392"/>
                    <a:pt x="85869" y="93065"/>
                  </a:cubicBezTo>
                  <a:cubicBezTo>
                    <a:pt x="65232" y="100738"/>
                    <a:pt x="-3560" y="112379"/>
                    <a:pt x="144" y="113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696BAC16-560A-4472-8858-3A40BD2389E4}"/>
                </a:ext>
              </a:extLst>
            </p:cNvPr>
            <p:cNvSpPr/>
            <p:nvPr/>
          </p:nvSpPr>
          <p:spPr>
            <a:xfrm rot="19817176">
              <a:off x="3441700" y="8307388"/>
              <a:ext cx="95351" cy="45719"/>
            </a:xfrm>
            <a:custGeom>
              <a:avLst/>
              <a:gdLst>
                <a:gd name="connsiteX0" fmla="*/ 0 w 95351"/>
                <a:gd name="connsiteY0" fmla="*/ 0 h 1931"/>
                <a:gd name="connsiteX1" fmla="*/ 95250 w 95351"/>
                <a:gd name="connsiteY1" fmla="*/ 1587 h 1931"/>
                <a:gd name="connsiteX2" fmla="*/ 0 w 95351"/>
                <a:gd name="connsiteY2" fmla="*/ 0 h 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51" h="1931">
                  <a:moveTo>
                    <a:pt x="0" y="0"/>
                  </a:moveTo>
                  <a:cubicBezTo>
                    <a:pt x="0" y="0"/>
                    <a:pt x="91546" y="264"/>
                    <a:pt x="95250" y="1587"/>
                  </a:cubicBezTo>
                  <a:cubicBezTo>
                    <a:pt x="98954" y="2910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A7355C0E-AEA8-4B26-BC3B-2AA4794CC418}"/>
                </a:ext>
              </a:extLst>
            </p:cNvPr>
            <p:cNvSpPr/>
            <p:nvPr/>
          </p:nvSpPr>
          <p:spPr>
            <a:xfrm>
              <a:off x="3482633" y="8203219"/>
              <a:ext cx="73706" cy="128691"/>
            </a:xfrm>
            <a:custGeom>
              <a:avLst/>
              <a:gdLst>
                <a:gd name="connsiteX0" fmla="*/ 3517 w 73706"/>
                <a:gd name="connsiteY0" fmla="*/ 981 h 128691"/>
                <a:gd name="connsiteX1" fmla="*/ 73367 w 73706"/>
                <a:gd name="connsiteY1" fmla="*/ 126394 h 128691"/>
                <a:gd name="connsiteX2" fmla="*/ 28917 w 73706"/>
                <a:gd name="connsiteY2" fmla="*/ 81944 h 128691"/>
                <a:gd name="connsiteX3" fmla="*/ 342 w 73706"/>
                <a:gd name="connsiteY3" fmla="*/ 78769 h 128691"/>
                <a:gd name="connsiteX4" fmla="*/ 13042 w 73706"/>
                <a:gd name="connsiteY4" fmla="*/ 67656 h 128691"/>
                <a:gd name="connsiteX5" fmla="*/ 3517 w 73706"/>
                <a:gd name="connsiteY5" fmla="*/ 981 h 12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06" h="128691">
                  <a:moveTo>
                    <a:pt x="3517" y="981"/>
                  </a:moveTo>
                  <a:cubicBezTo>
                    <a:pt x="13571" y="10771"/>
                    <a:pt x="69134" y="112900"/>
                    <a:pt x="73367" y="126394"/>
                  </a:cubicBezTo>
                  <a:cubicBezTo>
                    <a:pt x="77600" y="139888"/>
                    <a:pt x="41088" y="89881"/>
                    <a:pt x="28917" y="81944"/>
                  </a:cubicBezTo>
                  <a:cubicBezTo>
                    <a:pt x="16746" y="74007"/>
                    <a:pt x="2988" y="81150"/>
                    <a:pt x="342" y="78769"/>
                  </a:cubicBezTo>
                  <a:cubicBezTo>
                    <a:pt x="-2304" y="76388"/>
                    <a:pt x="11190" y="77710"/>
                    <a:pt x="13042" y="67656"/>
                  </a:cubicBezTo>
                  <a:cubicBezTo>
                    <a:pt x="14894" y="57602"/>
                    <a:pt x="-6537" y="-8809"/>
                    <a:pt x="3517" y="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A4F231C2-F8DB-422A-B20F-80F6A293CCBE}"/>
                </a:ext>
              </a:extLst>
            </p:cNvPr>
            <p:cNvSpPr/>
            <p:nvPr/>
          </p:nvSpPr>
          <p:spPr>
            <a:xfrm>
              <a:off x="3586089" y="8245406"/>
              <a:ext cx="47569" cy="76305"/>
            </a:xfrm>
            <a:custGeom>
              <a:avLst/>
              <a:gdLst>
                <a:gd name="connsiteX0" fmla="*/ 74 w 47569"/>
                <a:gd name="connsiteY0" fmla="*/ 1657 h 76305"/>
                <a:gd name="connsiteX1" fmla="*/ 46111 w 47569"/>
                <a:gd name="connsiteY1" fmla="*/ 28644 h 76305"/>
                <a:gd name="connsiteX2" fmla="*/ 34999 w 47569"/>
                <a:gd name="connsiteY2" fmla="*/ 76269 h 76305"/>
                <a:gd name="connsiteX3" fmla="*/ 74 w 47569"/>
                <a:gd name="connsiteY3" fmla="*/ 1657 h 7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69" h="76305">
                  <a:moveTo>
                    <a:pt x="74" y="1657"/>
                  </a:moveTo>
                  <a:cubicBezTo>
                    <a:pt x="1926" y="-6281"/>
                    <a:pt x="40290" y="16209"/>
                    <a:pt x="46111" y="28644"/>
                  </a:cubicBezTo>
                  <a:cubicBezTo>
                    <a:pt x="51932" y="41079"/>
                    <a:pt x="38703" y="74417"/>
                    <a:pt x="34999" y="76269"/>
                  </a:cubicBezTo>
                  <a:cubicBezTo>
                    <a:pt x="31295" y="78121"/>
                    <a:pt x="-1778" y="9595"/>
                    <a:pt x="74" y="1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1A9E320C-347E-41B6-A18E-E1F0E773966C}"/>
                </a:ext>
              </a:extLst>
            </p:cNvPr>
            <p:cNvSpPr/>
            <p:nvPr/>
          </p:nvSpPr>
          <p:spPr>
            <a:xfrm>
              <a:off x="3527617" y="8110537"/>
              <a:ext cx="87220" cy="60321"/>
            </a:xfrm>
            <a:custGeom>
              <a:avLst/>
              <a:gdLst>
                <a:gd name="connsiteX0" fmla="*/ 1396 w 87220"/>
                <a:gd name="connsiteY0" fmla="*/ 1 h 60321"/>
                <a:gd name="connsiteX1" fmla="*/ 76008 w 87220"/>
                <a:gd name="connsiteY1" fmla="*/ 55563 h 60321"/>
                <a:gd name="connsiteX2" fmla="*/ 82358 w 87220"/>
                <a:gd name="connsiteY2" fmla="*/ 57151 h 60321"/>
                <a:gd name="connsiteX3" fmla="*/ 31558 w 87220"/>
                <a:gd name="connsiteY3" fmla="*/ 53976 h 60321"/>
                <a:gd name="connsiteX4" fmla="*/ 1396 w 87220"/>
                <a:gd name="connsiteY4" fmla="*/ 1 h 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20" h="60321">
                  <a:moveTo>
                    <a:pt x="1396" y="1"/>
                  </a:moveTo>
                  <a:cubicBezTo>
                    <a:pt x="8804" y="266"/>
                    <a:pt x="62514" y="46038"/>
                    <a:pt x="76008" y="55563"/>
                  </a:cubicBezTo>
                  <a:cubicBezTo>
                    <a:pt x="89502" y="65088"/>
                    <a:pt x="89766" y="57416"/>
                    <a:pt x="82358" y="57151"/>
                  </a:cubicBezTo>
                  <a:cubicBezTo>
                    <a:pt x="74950" y="56887"/>
                    <a:pt x="45316" y="59797"/>
                    <a:pt x="31558" y="53976"/>
                  </a:cubicBezTo>
                  <a:cubicBezTo>
                    <a:pt x="17800" y="48155"/>
                    <a:pt x="-6012" y="-264"/>
                    <a:pt x="139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F289FCE-9283-417F-9934-A152192EC91A}"/>
                </a:ext>
              </a:extLst>
            </p:cNvPr>
            <p:cNvSpPr/>
            <p:nvPr/>
          </p:nvSpPr>
          <p:spPr>
            <a:xfrm>
              <a:off x="3503088" y="8190777"/>
              <a:ext cx="127575" cy="46467"/>
            </a:xfrm>
            <a:custGeom>
              <a:avLst/>
              <a:gdLst>
                <a:gd name="connsiteX0" fmla="*/ 525 w 127575"/>
                <a:gd name="connsiteY0" fmla="*/ 2311 h 46467"/>
                <a:gd name="connsiteX1" fmla="*/ 52912 w 127575"/>
                <a:gd name="connsiteY1" fmla="*/ 5486 h 46467"/>
                <a:gd name="connsiteX2" fmla="*/ 33862 w 127575"/>
                <a:gd name="connsiteY2" fmla="*/ 40411 h 46467"/>
                <a:gd name="connsiteX3" fmla="*/ 97362 w 127575"/>
                <a:gd name="connsiteY3" fmla="*/ 45173 h 46467"/>
                <a:gd name="connsiteX4" fmla="*/ 127525 w 127575"/>
                <a:gd name="connsiteY4" fmla="*/ 26123 h 46467"/>
                <a:gd name="connsiteX5" fmla="*/ 91012 w 127575"/>
                <a:gd name="connsiteY5" fmla="*/ 27711 h 46467"/>
                <a:gd name="connsiteX6" fmla="*/ 525 w 127575"/>
                <a:gd name="connsiteY6" fmla="*/ 2311 h 4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575" h="46467">
                  <a:moveTo>
                    <a:pt x="525" y="2311"/>
                  </a:moveTo>
                  <a:cubicBezTo>
                    <a:pt x="-5825" y="-1393"/>
                    <a:pt x="47356" y="-864"/>
                    <a:pt x="52912" y="5486"/>
                  </a:cubicBezTo>
                  <a:cubicBezTo>
                    <a:pt x="58468" y="11836"/>
                    <a:pt x="26454" y="33797"/>
                    <a:pt x="33862" y="40411"/>
                  </a:cubicBezTo>
                  <a:cubicBezTo>
                    <a:pt x="41270" y="47025"/>
                    <a:pt x="81752" y="47554"/>
                    <a:pt x="97362" y="45173"/>
                  </a:cubicBezTo>
                  <a:cubicBezTo>
                    <a:pt x="112973" y="42792"/>
                    <a:pt x="128583" y="29033"/>
                    <a:pt x="127525" y="26123"/>
                  </a:cubicBezTo>
                  <a:cubicBezTo>
                    <a:pt x="126467" y="23213"/>
                    <a:pt x="108210" y="29828"/>
                    <a:pt x="91012" y="27711"/>
                  </a:cubicBezTo>
                  <a:cubicBezTo>
                    <a:pt x="73814" y="25594"/>
                    <a:pt x="6875" y="6015"/>
                    <a:pt x="525" y="2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600B0C66-92D2-474B-87F2-9C4879FAC66A}"/>
                </a:ext>
              </a:extLst>
            </p:cNvPr>
            <p:cNvSpPr/>
            <p:nvPr/>
          </p:nvSpPr>
          <p:spPr>
            <a:xfrm>
              <a:off x="3516098" y="8172363"/>
              <a:ext cx="116925" cy="43540"/>
            </a:xfrm>
            <a:custGeom>
              <a:avLst/>
              <a:gdLst>
                <a:gd name="connsiteX0" fmla="*/ 215 w 116925"/>
                <a:gd name="connsiteY0" fmla="*/ 87 h 43540"/>
                <a:gd name="connsiteX1" fmla="*/ 100227 w 116925"/>
                <a:gd name="connsiteY1" fmla="*/ 42950 h 43540"/>
                <a:gd name="connsiteX2" fmla="*/ 114515 w 116925"/>
                <a:gd name="connsiteY2" fmla="*/ 25487 h 43540"/>
                <a:gd name="connsiteX3" fmla="*/ 74827 w 116925"/>
                <a:gd name="connsiteY3" fmla="*/ 31837 h 43540"/>
                <a:gd name="connsiteX4" fmla="*/ 215 w 116925"/>
                <a:gd name="connsiteY4" fmla="*/ 87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25" h="43540">
                  <a:moveTo>
                    <a:pt x="215" y="87"/>
                  </a:moveTo>
                  <a:cubicBezTo>
                    <a:pt x="4448" y="1939"/>
                    <a:pt x="81177" y="38717"/>
                    <a:pt x="100227" y="42950"/>
                  </a:cubicBezTo>
                  <a:cubicBezTo>
                    <a:pt x="119277" y="47183"/>
                    <a:pt x="118748" y="27339"/>
                    <a:pt x="114515" y="25487"/>
                  </a:cubicBezTo>
                  <a:cubicBezTo>
                    <a:pt x="110282" y="23635"/>
                    <a:pt x="94406" y="37393"/>
                    <a:pt x="74827" y="31837"/>
                  </a:cubicBezTo>
                  <a:cubicBezTo>
                    <a:pt x="55248" y="26281"/>
                    <a:pt x="-4018" y="-1765"/>
                    <a:pt x="215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4421A416-0C08-46F9-A1AD-E63769813D77}"/>
                </a:ext>
              </a:extLst>
            </p:cNvPr>
            <p:cNvSpPr/>
            <p:nvPr/>
          </p:nvSpPr>
          <p:spPr>
            <a:xfrm>
              <a:off x="3515501" y="8215202"/>
              <a:ext cx="138925" cy="76311"/>
            </a:xfrm>
            <a:custGeom>
              <a:avLst/>
              <a:gdLst>
                <a:gd name="connsiteX0" fmla="*/ 88125 w 88787"/>
                <a:gd name="connsiteY0" fmla="*/ 111 h 28869"/>
                <a:gd name="connsiteX1" fmla="*/ 38912 w 88787"/>
                <a:gd name="connsiteY1" fmla="*/ 19161 h 28869"/>
                <a:gd name="connsiteX2" fmla="*/ 812 w 88787"/>
                <a:gd name="connsiteY2" fmla="*/ 28686 h 28869"/>
                <a:gd name="connsiteX3" fmla="*/ 88125 w 88787"/>
                <a:gd name="connsiteY3" fmla="*/ 111 h 2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87" h="28869">
                  <a:moveTo>
                    <a:pt x="88125" y="111"/>
                  </a:moveTo>
                  <a:cubicBezTo>
                    <a:pt x="94475" y="-1477"/>
                    <a:pt x="53464" y="14398"/>
                    <a:pt x="38912" y="19161"/>
                  </a:cubicBezTo>
                  <a:cubicBezTo>
                    <a:pt x="24360" y="23924"/>
                    <a:pt x="-5274" y="30009"/>
                    <a:pt x="812" y="28686"/>
                  </a:cubicBezTo>
                  <a:cubicBezTo>
                    <a:pt x="6898" y="27363"/>
                    <a:pt x="81775" y="1699"/>
                    <a:pt x="88125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C57F6FA1-2339-49E0-9BFA-ECFA2F44EAE5}"/>
                </a:ext>
              </a:extLst>
            </p:cNvPr>
            <p:cNvSpPr/>
            <p:nvPr/>
          </p:nvSpPr>
          <p:spPr>
            <a:xfrm>
              <a:off x="3522616" y="8357896"/>
              <a:ext cx="163762" cy="48400"/>
            </a:xfrm>
            <a:custGeom>
              <a:avLst/>
              <a:gdLst>
                <a:gd name="connsiteX0" fmla="*/ 47 w 163762"/>
                <a:gd name="connsiteY0" fmla="*/ 43154 h 48400"/>
                <a:gd name="connsiteX1" fmla="*/ 84184 w 163762"/>
                <a:gd name="connsiteY1" fmla="*/ 46329 h 48400"/>
                <a:gd name="connsiteX2" fmla="*/ 101647 w 163762"/>
                <a:gd name="connsiteY2" fmla="*/ 11404 h 48400"/>
                <a:gd name="connsiteX3" fmla="*/ 163559 w 163762"/>
                <a:gd name="connsiteY3" fmla="*/ 292 h 48400"/>
                <a:gd name="connsiteX4" fmla="*/ 120697 w 163762"/>
                <a:gd name="connsiteY4" fmla="*/ 20929 h 48400"/>
                <a:gd name="connsiteX5" fmla="*/ 96884 w 163762"/>
                <a:gd name="connsiteY5" fmla="*/ 46329 h 48400"/>
                <a:gd name="connsiteX6" fmla="*/ 47 w 163762"/>
                <a:gd name="connsiteY6" fmla="*/ 43154 h 4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62" h="48400">
                  <a:moveTo>
                    <a:pt x="47" y="43154"/>
                  </a:moveTo>
                  <a:cubicBezTo>
                    <a:pt x="-2070" y="43154"/>
                    <a:pt x="67251" y="51621"/>
                    <a:pt x="84184" y="46329"/>
                  </a:cubicBezTo>
                  <a:cubicBezTo>
                    <a:pt x="101117" y="41037"/>
                    <a:pt x="88418" y="19077"/>
                    <a:pt x="101647" y="11404"/>
                  </a:cubicBezTo>
                  <a:cubicBezTo>
                    <a:pt x="114876" y="3731"/>
                    <a:pt x="160384" y="-1295"/>
                    <a:pt x="163559" y="292"/>
                  </a:cubicBezTo>
                  <a:cubicBezTo>
                    <a:pt x="166734" y="1879"/>
                    <a:pt x="131809" y="13256"/>
                    <a:pt x="120697" y="20929"/>
                  </a:cubicBezTo>
                  <a:cubicBezTo>
                    <a:pt x="109585" y="28602"/>
                    <a:pt x="115669" y="40244"/>
                    <a:pt x="96884" y="46329"/>
                  </a:cubicBezTo>
                  <a:cubicBezTo>
                    <a:pt x="78099" y="52414"/>
                    <a:pt x="2164" y="43154"/>
                    <a:pt x="47" y="431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15B6A8F5-C390-406F-BAA0-ECBB8D4D23C6}"/>
                </a:ext>
              </a:extLst>
            </p:cNvPr>
            <p:cNvSpPr/>
            <p:nvPr/>
          </p:nvSpPr>
          <p:spPr>
            <a:xfrm>
              <a:off x="3573130" y="8281798"/>
              <a:ext cx="98356" cy="59240"/>
            </a:xfrm>
            <a:custGeom>
              <a:avLst/>
              <a:gdLst>
                <a:gd name="connsiteX0" fmla="*/ 333 w 98356"/>
                <a:gd name="connsiteY0" fmla="*/ 58927 h 59240"/>
                <a:gd name="connsiteX1" fmla="*/ 84470 w 98356"/>
                <a:gd name="connsiteY1" fmla="*/ 39877 h 59240"/>
                <a:gd name="connsiteX2" fmla="*/ 95583 w 98356"/>
                <a:gd name="connsiteY2" fmla="*/ 190 h 59240"/>
                <a:gd name="connsiteX3" fmla="*/ 55895 w 98356"/>
                <a:gd name="connsiteY3" fmla="*/ 25590 h 59240"/>
                <a:gd name="connsiteX4" fmla="*/ 333 w 98356"/>
                <a:gd name="connsiteY4" fmla="*/ 58927 h 5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56" h="59240">
                  <a:moveTo>
                    <a:pt x="333" y="58927"/>
                  </a:moveTo>
                  <a:cubicBezTo>
                    <a:pt x="5095" y="61308"/>
                    <a:pt x="68595" y="49666"/>
                    <a:pt x="84470" y="39877"/>
                  </a:cubicBezTo>
                  <a:cubicBezTo>
                    <a:pt x="100345" y="30088"/>
                    <a:pt x="100345" y="2571"/>
                    <a:pt x="95583" y="190"/>
                  </a:cubicBezTo>
                  <a:cubicBezTo>
                    <a:pt x="90821" y="-2191"/>
                    <a:pt x="68595" y="18446"/>
                    <a:pt x="55895" y="25590"/>
                  </a:cubicBezTo>
                  <a:cubicBezTo>
                    <a:pt x="43195" y="32734"/>
                    <a:pt x="-4429" y="56546"/>
                    <a:pt x="333" y="58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F898DEAA-AF6B-4188-9D61-0A245B18352B}"/>
                </a:ext>
              </a:extLst>
            </p:cNvPr>
            <p:cNvSpPr/>
            <p:nvPr/>
          </p:nvSpPr>
          <p:spPr>
            <a:xfrm>
              <a:off x="1628356" y="5402591"/>
              <a:ext cx="196220" cy="786677"/>
            </a:xfrm>
            <a:custGeom>
              <a:avLst/>
              <a:gdLst>
                <a:gd name="connsiteX0" fmla="*/ 62861 w 196220"/>
                <a:gd name="connsiteY0" fmla="*/ 1259 h 786677"/>
                <a:gd name="connsiteX1" fmla="*/ 20527 w 196220"/>
                <a:gd name="connsiteY1" fmla="*/ 306059 h 786677"/>
                <a:gd name="connsiteX2" fmla="*/ 81911 w 196220"/>
                <a:gd name="connsiteY2" fmla="*/ 538892 h 786677"/>
                <a:gd name="connsiteX3" fmla="*/ 196211 w 196220"/>
                <a:gd name="connsiteY3" fmla="*/ 786542 h 786677"/>
                <a:gd name="connsiteX4" fmla="*/ 75561 w 196220"/>
                <a:gd name="connsiteY4" fmla="*/ 570642 h 786677"/>
                <a:gd name="connsiteX5" fmla="*/ 12061 w 196220"/>
                <a:gd name="connsiteY5" fmla="*/ 365326 h 786677"/>
                <a:gd name="connsiteX6" fmla="*/ 5711 w 196220"/>
                <a:gd name="connsiteY6" fmla="*/ 204459 h 786677"/>
                <a:gd name="connsiteX7" fmla="*/ 62861 w 196220"/>
                <a:gd name="connsiteY7" fmla="*/ 1259 h 7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220" h="786677">
                  <a:moveTo>
                    <a:pt x="62861" y="1259"/>
                  </a:moveTo>
                  <a:cubicBezTo>
                    <a:pt x="65330" y="18192"/>
                    <a:pt x="17352" y="216454"/>
                    <a:pt x="20527" y="306059"/>
                  </a:cubicBezTo>
                  <a:cubicBezTo>
                    <a:pt x="23702" y="395664"/>
                    <a:pt x="52630" y="458812"/>
                    <a:pt x="81911" y="538892"/>
                  </a:cubicBezTo>
                  <a:cubicBezTo>
                    <a:pt x="111192" y="618973"/>
                    <a:pt x="197269" y="781251"/>
                    <a:pt x="196211" y="786542"/>
                  </a:cubicBezTo>
                  <a:cubicBezTo>
                    <a:pt x="195153" y="791833"/>
                    <a:pt x="106253" y="640845"/>
                    <a:pt x="75561" y="570642"/>
                  </a:cubicBezTo>
                  <a:cubicBezTo>
                    <a:pt x="44869" y="500439"/>
                    <a:pt x="23703" y="426356"/>
                    <a:pt x="12061" y="365326"/>
                  </a:cubicBezTo>
                  <a:cubicBezTo>
                    <a:pt x="419" y="304296"/>
                    <a:pt x="-4872" y="266195"/>
                    <a:pt x="5711" y="204459"/>
                  </a:cubicBezTo>
                  <a:cubicBezTo>
                    <a:pt x="16294" y="142723"/>
                    <a:pt x="60392" y="-15674"/>
                    <a:pt x="62861" y="1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8E44DFB8-E84A-4543-8DA3-2371DBC4B58B}"/>
                </a:ext>
              </a:extLst>
            </p:cNvPr>
            <p:cNvSpPr/>
            <p:nvPr/>
          </p:nvSpPr>
          <p:spPr>
            <a:xfrm>
              <a:off x="1807565" y="6161273"/>
              <a:ext cx="168781" cy="1242946"/>
            </a:xfrm>
            <a:custGeom>
              <a:avLst/>
              <a:gdLst>
                <a:gd name="connsiteX0" fmla="*/ 2185 w 168781"/>
                <a:gd name="connsiteY0" fmla="*/ 2460 h 1242946"/>
                <a:gd name="connsiteX1" fmla="*/ 46635 w 168781"/>
                <a:gd name="connsiteY1" fmla="*/ 529510 h 1242946"/>
                <a:gd name="connsiteX2" fmla="*/ 165168 w 168781"/>
                <a:gd name="connsiteY2" fmla="*/ 1219544 h 1242946"/>
                <a:gd name="connsiteX3" fmla="*/ 135535 w 168781"/>
                <a:gd name="connsiteY3" fmla="*/ 1050210 h 1242946"/>
                <a:gd name="connsiteX4" fmla="*/ 108018 w 168781"/>
                <a:gd name="connsiteY4" fmla="*/ 743294 h 1242946"/>
                <a:gd name="connsiteX5" fmla="*/ 2185 w 168781"/>
                <a:gd name="connsiteY5" fmla="*/ 2460 h 124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81" h="1242946">
                  <a:moveTo>
                    <a:pt x="2185" y="2460"/>
                  </a:moveTo>
                  <a:cubicBezTo>
                    <a:pt x="-8045" y="-33171"/>
                    <a:pt x="19471" y="326663"/>
                    <a:pt x="46635" y="529510"/>
                  </a:cubicBezTo>
                  <a:cubicBezTo>
                    <a:pt x="73799" y="732357"/>
                    <a:pt x="150351" y="1132761"/>
                    <a:pt x="165168" y="1219544"/>
                  </a:cubicBezTo>
                  <a:cubicBezTo>
                    <a:pt x="179985" y="1306327"/>
                    <a:pt x="145060" y="1129585"/>
                    <a:pt x="135535" y="1050210"/>
                  </a:cubicBezTo>
                  <a:cubicBezTo>
                    <a:pt x="126010" y="970835"/>
                    <a:pt x="132712" y="914038"/>
                    <a:pt x="108018" y="743294"/>
                  </a:cubicBezTo>
                  <a:cubicBezTo>
                    <a:pt x="83324" y="572550"/>
                    <a:pt x="12415" y="38091"/>
                    <a:pt x="2185" y="2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F8F723BB-F1BB-4285-A225-4FCC5389E420}"/>
                </a:ext>
              </a:extLst>
            </p:cNvPr>
            <p:cNvSpPr/>
            <p:nvPr/>
          </p:nvSpPr>
          <p:spPr>
            <a:xfrm>
              <a:off x="1951550" y="7115611"/>
              <a:ext cx="42353" cy="465044"/>
            </a:xfrm>
            <a:custGeom>
              <a:avLst/>
              <a:gdLst>
                <a:gd name="connsiteX0" fmla="*/ 6367 w 42353"/>
                <a:gd name="connsiteY0" fmla="*/ 23906 h 465044"/>
                <a:gd name="connsiteX1" fmla="*/ 42350 w 42353"/>
                <a:gd name="connsiteY1" fmla="*/ 447239 h 465044"/>
                <a:gd name="connsiteX2" fmla="*/ 4250 w 42353"/>
                <a:gd name="connsiteY2" fmla="*/ 356222 h 465044"/>
                <a:gd name="connsiteX3" fmla="*/ 2133 w 42353"/>
                <a:gd name="connsiteY3" fmla="*/ 85289 h 465044"/>
                <a:gd name="connsiteX4" fmla="*/ 6367 w 42353"/>
                <a:gd name="connsiteY4" fmla="*/ 23906 h 4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53" h="465044">
                  <a:moveTo>
                    <a:pt x="6367" y="23906"/>
                  </a:moveTo>
                  <a:cubicBezTo>
                    <a:pt x="13070" y="84231"/>
                    <a:pt x="42703" y="391853"/>
                    <a:pt x="42350" y="447239"/>
                  </a:cubicBezTo>
                  <a:cubicBezTo>
                    <a:pt x="41997" y="502625"/>
                    <a:pt x="10953" y="416547"/>
                    <a:pt x="4250" y="356222"/>
                  </a:cubicBezTo>
                  <a:cubicBezTo>
                    <a:pt x="-2453" y="295897"/>
                    <a:pt x="6013" y="140675"/>
                    <a:pt x="2133" y="85289"/>
                  </a:cubicBezTo>
                  <a:cubicBezTo>
                    <a:pt x="-1747" y="29903"/>
                    <a:pt x="-336" y="-36419"/>
                    <a:pt x="6367" y="23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10F0EBCB-ECB8-4F9D-998D-3B9D95D0165E}"/>
                </a:ext>
              </a:extLst>
            </p:cNvPr>
            <p:cNvSpPr/>
            <p:nvPr/>
          </p:nvSpPr>
          <p:spPr>
            <a:xfrm>
              <a:off x="1859421" y="7562252"/>
              <a:ext cx="198359" cy="1877729"/>
            </a:xfrm>
            <a:custGeom>
              <a:avLst/>
              <a:gdLst>
                <a:gd name="connsiteX0" fmla="*/ 128129 w 198359"/>
                <a:gd name="connsiteY0" fmla="*/ 22823 h 1877729"/>
                <a:gd name="connsiteX1" fmla="*/ 134479 w 198359"/>
                <a:gd name="connsiteY1" fmla="*/ 118073 h 1877729"/>
                <a:gd name="connsiteX2" fmla="*/ 1129 w 198359"/>
                <a:gd name="connsiteY2" fmla="*/ 765773 h 1877729"/>
                <a:gd name="connsiteX3" fmla="*/ 77329 w 198359"/>
                <a:gd name="connsiteY3" fmla="*/ 1438873 h 1877729"/>
                <a:gd name="connsiteX4" fmla="*/ 197979 w 198359"/>
                <a:gd name="connsiteY4" fmla="*/ 1877023 h 1877729"/>
                <a:gd name="connsiteX5" fmla="*/ 112254 w 198359"/>
                <a:gd name="connsiteY5" fmla="*/ 1518248 h 1877729"/>
                <a:gd name="connsiteX6" fmla="*/ 23354 w 198359"/>
                <a:gd name="connsiteY6" fmla="*/ 692748 h 1877729"/>
                <a:gd name="connsiteX7" fmla="*/ 90029 w 198359"/>
                <a:gd name="connsiteY7" fmla="*/ 387948 h 1877729"/>
                <a:gd name="connsiteX8" fmla="*/ 128129 w 198359"/>
                <a:gd name="connsiteY8" fmla="*/ 22823 h 187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359" h="1877729">
                  <a:moveTo>
                    <a:pt x="128129" y="22823"/>
                  </a:moveTo>
                  <a:cubicBezTo>
                    <a:pt x="135537" y="-22156"/>
                    <a:pt x="155646" y="-5752"/>
                    <a:pt x="134479" y="118073"/>
                  </a:cubicBezTo>
                  <a:cubicBezTo>
                    <a:pt x="113312" y="241898"/>
                    <a:pt x="10654" y="545640"/>
                    <a:pt x="1129" y="765773"/>
                  </a:cubicBezTo>
                  <a:cubicBezTo>
                    <a:pt x="-8396" y="985906"/>
                    <a:pt x="44521" y="1253665"/>
                    <a:pt x="77329" y="1438873"/>
                  </a:cubicBezTo>
                  <a:cubicBezTo>
                    <a:pt x="110137" y="1624081"/>
                    <a:pt x="192158" y="1863794"/>
                    <a:pt x="197979" y="1877023"/>
                  </a:cubicBezTo>
                  <a:cubicBezTo>
                    <a:pt x="203800" y="1890252"/>
                    <a:pt x="141358" y="1715627"/>
                    <a:pt x="112254" y="1518248"/>
                  </a:cubicBezTo>
                  <a:cubicBezTo>
                    <a:pt x="83150" y="1320869"/>
                    <a:pt x="27058" y="881131"/>
                    <a:pt x="23354" y="692748"/>
                  </a:cubicBezTo>
                  <a:cubicBezTo>
                    <a:pt x="19650" y="504365"/>
                    <a:pt x="65687" y="501719"/>
                    <a:pt x="90029" y="387948"/>
                  </a:cubicBezTo>
                  <a:cubicBezTo>
                    <a:pt x="114371" y="274177"/>
                    <a:pt x="120721" y="67802"/>
                    <a:pt x="128129" y="22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2D29B4A4-5F26-4D82-A967-881CC75FCBB3}"/>
                </a:ext>
              </a:extLst>
            </p:cNvPr>
            <p:cNvSpPr/>
            <p:nvPr/>
          </p:nvSpPr>
          <p:spPr>
            <a:xfrm>
              <a:off x="1681033" y="5408495"/>
              <a:ext cx="84325" cy="361355"/>
            </a:xfrm>
            <a:custGeom>
              <a:avLst/>
              <a:gdLst>
                <a:gd name="connsiteX0" fmla="*/ 84267 w 84325"/>
                <a:gd name="connsiteY0" fmla="*/ 1705 h 361355"/>
                <a:gd name="connsiteX1" fmla="*/ 17592 w 84325"/>
                <a:gd name="connsiteY1" fmla="*/ 354130 h 361355"/>
                <a:gd name="connsiteX2" fmla="*/ 4892 w 84325"/>
                <a:gd name="connsiteY2" fmla="*/ 223955 h 361355"/>
                <a:gd name="connsiteX3" fmla="*/ 84267 w 84325"/>
                <a:gd name="connsiteY3" fmla="*/ 1705 h 36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25" h="361355">
                  <a:moveTo>
                    <a:pt x="84267" y="1705"/>
                  </a:moveTo>
                  <a:cubicBezTo>
                    <a:pt x="86384" y="23401"/>
                    <a:pt x="30821" y="317088"/>
                    <a:pt x="17592" y="354130"/>
                  </a:cubicBezTo>
                  <a:cubicBezTo>
                    <a:pt x="4363" y="391172"/>
                    <a:pt x="-6750" y="276342"/>
                    <a:pt x="4892" y="223955"/>
                  </a:cubicBezTo>
                  <a:cubicBezTo>
                    <a:pt x="16534" y="171568"/>
                    <a:pt x="82150" y="-19991"/>
                    <a:pt x="84267" y="1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672F3E92-7E2B-4966-8CC8-8A872504C766}"/>
                </a:ext>
              </a:extLst>
            </p:cNvPr>
            <p:cNvSpPr/>
            <p:nvPr/>
          </p:nvSpPr>
          <p:spPr>
            <a:xfrm>
              <a:off x="1728729" y="5433508"/>
              <a:ext cx="103331" cy="295007"/>
            </a:xfrm>
            <a:custGeom>
              <a:avLst/>
              <a:gdLst>
                <a:gd name="connsiteX0" fmla="*/ 103246 w 103331"/>
                <a:gd name="connsiteY0" fmla="*/ 8442 h 295007"/>
                <a:gd name="connsiteX1" fmla="*/ 14346 w 103331"/>
                <a:gd name="connsiteY1" fmla="*/ 294192 h 295007"/>
                <a:gd name="connsiteX2" fmla="*/ 1646 w 103331"/>
                <a:gd name="connsiteY2" fmla="*/ 94167 h 295007"/>
                <a:gd name="connsiteX3" fmla="*/ 30221 w 103331"/>
                <a:gd name="connsiteY3" fmla="*/ 75117 h 295007"/>
                <a:gd name="connsiteX4" fmla="*/ 103246 w 103331"/>
                <a:gd name="connsiteY4" fmla="*/ 8442 h 29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31" h="295007">
                  <a:moveTo>
                    <a:pt x="103246" y="8442"/>
                  </a:moveTo>
                  <a:cubicBezTo>
                    <a:pt x="100600" y="44954"/>
                    <a:pt x="31279" y="279905"/>
                    <a:pt x="14346" y="294192"/>
                  </a:cubicBezTo>
                  <a:cubicBezTo>
                    <a:pt x="-2587" y="308479"/>
                    <a:pt x="-1000" y="130679"/>
                    <a:pt x="1646" y="94167"/>
                  </a:cubicBezTo>
                  <a:cubicBezTo>
                    <a:pt x="4292" y="57655"/>
                    <a:pt x="13817" y="85171"/>
                    <a:pt x="30221" y="75117"/>
                  </a:cubicBezTo>
                  <a:cubicBezTo>
                    <a:pt x="46625" y="65063"/>
                    <a:pt x="105892" y="-28070"/>
                    <a:pt x="103246" y="84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DEDAEB13-6DEB-41EB-80FA-42DF5A696FC6}"/>
                </a:ext>
              </a:extLst>
            </p:cNvPr>
            <p:cNvSpPr/>
            <p:nvPr/>
          </p:nvSpPr>
          <p:spPr>
            <a:xfrm>
              <a:off x="1723529" y="5777877"/>
              <a:ext cx="353371" cy="1711731"/>
            </a:xfrm>
            <a:custGeom>
              <a:avLst/>
              <a:gdLst>
                <a:gd name="connsiteX0" fmla="*/ 496 w 353371"/>
                <a:gd name="connsiteY0" fmla="*/ 3798 h 1711731"/>
                <a:gd name="connsiteX1" fmla="*/ 35421 w 353371"/>
                <a:gd name="connsiteY1" fmla="*/ 57773 h 1711731"/>
                <a:gd name="connsiteX2" fmla="*/ 92571 w 353371"/>
                <a:gd name="connsiteY2" fmla="*/ 184773 h 1711731"/>
                <a:gd name="connsiteX3" fmla="*/ 102096 w 353371"/>
                <a:gd name="connsiteY3" fmla="*/ 251448 h 1711731"/>
                <a:gd name="connsiteX4" fmla="*/ 171946 w 353371"/>
                <a:gd name="connsiteY4" fmla="*/ 445123 h 1711731"/>
                <a:gd name="connsiteX5" fmla="*/ 346571 w 353371"/>
                <a:gd name="connsiteY5" fmla="*/ 1635748 h 1711731"/>
                <a:gd name="connsiteX6" fmla="*/ 302121 w 353371"/>
                <a:gd name="connsiteY6" fmla="*/ 1457948 h 1711731"/>
                <a:gd name="connsiteX7" fmla="*/ 156071 w 353371"/>
                <a:gd name="connsiteY7" fmla="*/ 372098 h 1711731"/>
                <a:gd name="connsiteX8" fmla="*/ 111621 w 353371"/>
                <a:gd name="connsiteY8" fmla="*/ 280023 h 1711731"/>
                <a:gd name="connsiteX9" fmla="*/ 41771 w 353371"/>
                <a:gd name="connsiteY9" fmla="*/ 200648 h 1711731"/>
                <a:gd name="connsiteX10" fmla="*/ 60821 w 353371"/>
                <a:gd name="connsiteY10" fmla="*/ 156198 h 1711731"/>
                <a:gd name="connsiteX11" fmla="*/ 496 w 353371"/>
                <a:gd name="connsiteY11" fmla="*/ 3798 h 171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3371" h="1711731">
                  <a:moveTo>
                    <a:pt x="496" y="3798"/>
                  </a:moveTo>
                  <a:cubicBezTo>
                    <a:pt x="-3737" y="-12606"/>
                    <a:pt x="20075" y="27611"/>
                    <a:pt x="35421" y="57773"/>
                  </a:cubicBezTo>
                  <a:cubicBezTo>
                    <a:pt x="50767" y="87936"/>
                    <a:pt x="81459" y="152494"/>
                    <a:pt x="92571" y="184773"/>
                  </a:cubicBezTo>
                  <a:cubicBezTo>
                    <a:pt x="103684" y="217052"/>
                    <a:pt x="88867" y="208056"/>
                    <a:pt x="102096" y="251448"/>
                  </a:cubicBezTo>
                  <a:cubicBezTo>
                    <a:pt x="115325" y="294840"/>
                    <a:pt x="131200" y="214406"/>
                    <a:pt x="171946" y="445123"/>
                  </a:cubicBezTo>
                  <a:cubicBezTo>
                    <a:pt x="212692" y="675840"/>
                    <a:pt x="324875" y="1466944"/>
                    <a:pt x="346571" y="1635748"/>
                  </a:cubicBezTo>
                  <a:cubicBezTo>
                    <a:pt x="368267" y="1804552"/>
                    <a:pt x="333871" y="1668556"/>
                    <a:pt x="302121" y="1457948"/>
                  </a:cubicBezTo>
                  <a:cubicBezTo>
                    <a:pt x="270371" y="1247340"/>
                    <a:pt x="187821" y="568419"/>
                    <a:pt x="156071" y="372098"/>
                  </a:cubicBezTo>
                  <a:cubicBezTo>
                    <a:pt x="124321" y="175777"/>
                    <a:pt x="130671" y="308598"/>
                    <a:pt x="111621" y="280023"/>
                  </a:cubicBezTo>
                  <a:cubicBezTo>
                    <a:pt x="92571" y="251448"/>
                    <a:pt x="50238" y="221286"/>
                    <a:pt x="41771" y="200648"/>
                  </a:cubicBezTo>
                  <a:cubicBezTo>
                    <a:pt x="33304" y="180010"/>
                    <a:pt x="66113" y="185831"/>
                    <a:pt x="60821" y="156198"/>
                  </a:cubicBezTo>
                  <a:cubicBezTo>
                    <a:pt x="55529" y="126565"/>
                    <a:pt x="4729" y="20202"/>
                    <a:pt x="496" y="3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7D8C12FE-6CD6-4FB1-9949-AEDC859807E8}"/>
                </a:ext>
              </a:extLst>
            </p:cNvPr>
            <p:cNvSpPr/>
            <p:nvPr/>
          </p:nvSpPr>
          <p:spPr>
            <a:xfrm>
              <a:off x="1930760" y="7434962"/>
              <a:ext cx="176110" cy="982832"/>
            </a:xfrm>
            <a:custGeom>
              <a:avLst/>
              <a:gdLst>
                <a:gd name="connsiteX0" fmla="*/ 125053 w 176110"/>
                <a:gd name="connsiteY0" fmla="*/ 888 h 982832"/>
                <a:gd name="connsiteX1" fmla="*/ 121878 w 176110"/>
                <a:gd name="connsiteY1" fmla="*/ 135826 h 982832"/>
                <a:gd name="connsiteX2" fmla="*/ 150453 w 176110"/>
                <a:gd name="connsiteY2" fmla="*/ 177101 h 982832"/>
                <a:gd name="connsiteX3" fmla="*/ 69490 w 176110"/>
                <a:gd name="connsiteY3" fmla="*/ 307276 h 982832"/>
                <a:gd name="connsiteX4" fmla="*/ 107590 w 176110"/>
                <a:gd name="connsiteY4" fmla="*/ 404113 h 982832"/>
                <a:gd name="connsiteX5" fmla="*/ 15515 w 176110"/>
                <a:gd name="connsiteY5" fmla="*/ 645413 h 982832"/>
                <a:gd name="connsiteX6" fmla="*/ 5990 w 176110"/>
                <a:gd name="connsiteY6" fmla="*/ 981963 h 982832"/>
                <a:gd name="connsiteX7" fmla="*/ 77428 w 176110"/>
                <a:gd name="connsiteY7" fmla="*/ 539051 h 982832"/>
                <a:gd name="connsiteX8" fmla="*/ 125053 w 176110"/>
                <a:gd name="connsiteY8" fmla="*/ 399351 h 982832"/>
                <a:gd name="connsiteX9" fmla="*/ 74253 w 176110"/>
                <a:gd name="connsiteY9" fmla="*/ 326326 h 982832"/>
                <a:gd name="connsiteX10" fmla="*/ 175853 w 176110"/>
                <a:gd name="connsiteY10" fmla="*/ 207263 h 982832"/>
                <a:gd name="connsiteX11" fmla="*/ 102828 w 176110"/>
                <a:gd name="connsiteY11" fmla="*/ 137413 h 982832"/>
                <a:gd name="connsiteX12" fmla="*/ 85365 w 176110"/>
                <a:gd name="connsiteY12" fmla="*/ 80263 h 982832"/>
                <a:gd name="connsiteX13" fmla="*/ 125053 w 176110"/>
                <a:gd name="connsiteY13" fmla="*/ 888 h 98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110" h="982832">
                  <a:moveTo>
                    <a:pt x="125053" y="888"/>
                  </a:moveTo>
                  <a:cubicBezTo>
                    <a:pt x="131138" y="10148"/>
                    <a:pt x="117645" y="106457"/>
                    <a:pt x="121878" y="135826"/>
                  </a:cubicBezTo>
                  <a:cubicBezTo>
                    <a:pt x="126111" y="165195"/>
                    <a:pt x="159184" y="148526"/>
                    <a:pt x="150453" y="177101"/>
                  </a:cubicBezTo>
                  <a:cubicBezTo>
                    <a:pt x="141722" y="205676"/>
                    <a:pt x="76634" y="269441"/>
                    <a:pt x="69490" y="307276"/>
                  </a:cubicBezTo>
                  <a:cubicBezTo>
                    <a:pt x="62346" y="345111"/>
                    <a:pt x="116586" y="347757"/>
                    <a:pt x="107590" y="404113"/>
                  </a:cubicBezTo>
                  <a:cubicBezTo>
                    <a:pt x="98594" y="460469"/>
                    <a:pt x="32448" y="549105"/>
                    <a:pt x="15515" y="645413"/>
                  </a:cubicBezTo>
                  <a:cubicBezTo>
                    <a:pt x="-1418" y="741721"/>
                    <a:pt x="-4329" y="999690"/>
                    <a:pt x="5990" y="981963"/>
                  </a:cubicBezTo>
                  <a:cubicBezTo>
                    <a:pt x="16309" y="964236"/>
                    <a:pt x="57584" y="636153"/>
                    <a:pt x="77428" y="539051"/>
                  </a:cubicBezTo>
                  <a:cubicBezTo>
                    <a:pt x="97272" y="441949"/>
                    <a:pt x="125582" y="434805"/>
                    <a:pt x="125053" y="399351"/>
                  </a:cubicBezTo>
                  <a:cubicBezTo>
                    <a:pt x="124524" y="363897"/>
                    <a:pt x="65786" y="358341"/>
                    <a:pt x="74253" y="326326"/>
                  </a:cubicBezTo>
                  <a:cubicBezTo>
                    <a:pt x="82720" y="294311"/>
                    <a:pt x="171091" y="238748"/>
                    <a:pt x="175853" y="207263"/>
                  </a:cubicBezTo>
                  <a:cubicBezTo>
                    <a:pt x="180615" y="175778"/>
                    <a:pt x="117909" y="158580"/>
                    <a:pt x="102828" y="137413"/>
                  </a:cubicBezTo>
                  <a:cubicBezTo>
                    <a:pt x="87747" y="116246"/>
                    <a:pt x="84042" y="103282"/>
                    <a:pt x="85365" y="80263"/>
                  </a:cubicBezTo>
                  <a:cubicBezTo>
                    <a:pt x="86688" y="57244"/>
                    <a:pt x="118968" y="-8372"/>
                    <a:pt x="125053" y="8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142895E6-BA6E-4849-B6A1-28C90726B454}"/>
                </a:ext>
              </a:extLst>
            </p:cNvPr>
            <p:cNvSpPr/>
            <p:nvPr/>
          </p:nvSpPr>
          <p:spPr>
            <a:xfrm>
              <a:off x="1925093" y="8405182"/>
              <a:ext cx="164730" cy="945869"/>
            </a:xfrm>
            <a:custGeom>
              <a:avLst/>
              <a:gdLst>
                <a:gd name="connsiteX0" fmla="*/ 19595 w 164730"/>
                <a:gd name="connsiteY0" fmla="*/ 5393 h 945869"/>
                <a:gd name="connsiteX1" fmla="*/ 30707 w 164730"/>
                <a:gd name="connsiteY1" fmla="*/ 316543 h 945869"/>
                <a:gd name="connsiteX2" fmla="*/ 44995 w 164730"/>
                <a:gd name="connsiteY2" fmla="*/ 556256 h 945869"/>
                <a:gd name="connsiteX3" fmla="*/ 157707 w 164730"/>
                <a:gd name="connsiteY3" fmla="*/ 938843 h 945869"/>
                <a:gd name="connsiteX4" fmla="*/ 137070 w 164730"/>
                <a:gd name="connsiteY4" fmla="*/ 773743 h 945869"/>
                <a:gd name="connsiteX5" fmla="*/ 8482 w 164730"/>
                <a:gd name="connsiteY5" fmla="*/ 399093 h 945869"/>
                <a:gd name="connsiteX6" fmla="*/ 11657 w 164730"/>
                <a:gd name="connsiteY6" fmla="*/ 138743 h 945869"/>
                <a:gd name="connsiteX7" fmla="*/ 19595 w 164730"/>
                <a:gd name="connsiteY7" fmla="*/ 5393 h 94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730" h="945869">
                  <a:moveTo>
                    <a:pt x="19595" y="5393"/>
                  </a:moveTo>
                  <a:cubicBezTo>
                    <a:pt x="22770" y="35026"/>
                    <a:pt x="26474" y="224733"/>
                    <a:pt x="30707" y="316543"/>
                  </a:cubicBezTo>
                  <a:cubicBezTo>
                    <a:pt x="34940" y="408354"/>
                    <a:pt x="23828" y="452539"/>
                    <a:pt x="44995" y="556256"/>
                  </a:cubicBezTo>
                  <a:cubicBezTo>
                    <a:pt x="66162" y="659973"/>
                    <a:pt x="142361" y="902595"/>
                    <a:pt x="157707" y="938843"/>
                  </a:cubicBezTo>
                  <a:cubicBezTo>
                    <a:pt x="173053" y="975091"/>
                    <a:pt x="161941" y="863701"/>
                    <a:pt x="137070" y="773743"/>
                  </a:cubicBezTo>
                  <a:cubicBezTo>
                    <a:pt x="112199" y="683785"/>
                    <a:pt x="29384" y="504926"/>
                    <a:pt x="8482" y="399093"/>
                  </a:cubicBezTo>
                  <a:cubicBezTo>
                    <a:pt x="-12420" y="293260"/>
                    <a:pt x="11921" y="202507"/>
                    <a:pt x="11657" y="138743"/>
                  </a:cubicBezTo>
                  <a:cubicBezTo>
                    <a:pt x="11393" y="74979"/>
                    <a:pt x="16420" y="-24240"/>
                    <a:pt x="19595" y="5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DEFED832-D7D7-42E2-8535-DCB1FB170001}"/>
                </a:ext>
              </a:extLst>
            </p:cNvPr>
            <p:cNvSpPr/>
            <p:nvPr/>
          </p:nvSpPr>
          <p:spPr>
            <a:xfrm>
              <a:off x="2030402" y="9490031"/>
              <a:ext cx="519867" cy="281923"/>
            </a:xfrm>
            <a:custGeom>
              <a:avLst/>
              <a:gdLst>
                <a:gd name="connsiteX0" fmla="*/ 11 w 519867"/>
                <a:gd name="connsiteY0" fmla="*/ 44 h 281923"/>
                <a:gd name="connsiteX1" fmla="*/ 98436 w 519867"/>
                <a:gd name="connsiteY1" fmla="*/ 158794 h 281923"/>
                <a:gd name="connsiteX2" fmla="*/ 296873 w 519867"/>
                <a:gd name="connsiteY2" fmla="*/ 265157 h 281923"/>
                <a:gd name="connsiteX3" fmla="*/ 449273 w 519867"/>
                <a:gd name="connsiteY3" fmla="*/ 274682 h 281923"/>
                <a:gd name="connsiteX4" fmla="*/ 514361 w 519867"/>
                <a:gd name="connsiteY4" fmla="*/ 195307 h 281923"/>
                <a:gd name="connsiteX5" fmla="*/ 314336 w 519867"/>
                <a:gd name="connsiteY5" fmla="*/ 266744 h 281923"/>
                <a:gd name="connsiteX6" fmla="*/ 93673 w 519867"/>
                <a:gd name="connsiteY6" fmla="*/ 174669 h 281923"/>
                <a:gd name="connsiteX7" fmla="*/ 11 w 519867"/>
                <a:gd name="connsiteY7" fmla="*/ 44 h 28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867" h="281923">
                  <a:moveTo>
                    <a:pt x="11" y="44"/>
                  </a:moveTo>
                  <a:cubicBezTo>
                    <a:pt x="805" y="-2602"/>
                    <a:pt x="48959" y="114609"/>
                    <a:pt x="98436" y="158794"/>
                  </a:cubicBezTo>
                  <a:cubicBezTo>
                    <a:pt x="147913" y="202980"/>
                    <a:pt x="238400" y="245842"/>
                    <a:pt x="296873" y="265157"/>
                  </a:cubicBezTo>
                  <a:cubicBezTo>
                    <a:pt x="355346" y="284472"/>
                    <a:pt x="413025" y="286324"/>
                    <a:pt x="449273" y="274682"/>
                  </a:cubicBezTo>
                  <a:cubicBezTo>
                    <a:pt x="485521" y="263040"/>
                    <a:pt x="536850" y="196630"/>
                    <a:pt x="514361" y="195307"/>
                  </a:cubicBezTo>
                  <a:cubicBezTo>
                    <a:pt x="491872" y="193984"/>
                    <a:pt x="384451" y="270184"/>
                    <a:pt x="314336" y="266744"/>
                  </a:cubicBezTo>
                  <a:cubicBezTo>
                    <a:pt x="244221" y="263304"/>
                    <a:pt x="146590" y="220971"/>
                    <a:pt x="93673" y="174669"/>
                  </a:cubicBezTo>
                  <a:cubicBezTo>
                    <a:pt x="40756" y="128367"/>
                    <a:pt x="-783" y="2690"/>
                    <a:pt x="11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DF08329E-F886-4B34-A104-5805D851615F}"/>
                </a:ext>
              </a:extLst>
            </p:cNvPr>
            <p:cNvSpPr/>
            <p:nvPr/>
          </p:nvSpPr>
          <p:spPr>
            <a:xfrm>
              <a:off x="1998369" y="9481675"/>
              <a:ext cx="576253" cy="342219"/>
            </a:xfrm>
            <a:custGeom>
              <a:avLst/>
              <a:gdLst>
                <a:gd name="connsiteX0" fmla="*/ 22519 w 576253"/>
                <a:gd name="connsiteY0" fmla="*/ 5225 h 342219"/>
                <a:gd name="connsiteX1" fmla="*/ 14581 w 576253"/>
                <a:gd name="connsiteY1" fmla="*/ 83013 h 342219"/>
                <a:gd name="connsiteX2" fmla="*/ 200319 w 576253"/>
                <a:gd name="connsiteY2" fmla="*/ 311613 h 342219"/>
                <a:gd name="connsiteX3" fmla="*/ 524169 w 576253"/>
                <a:gd name="connsiteY3" fmla="*/ 332250 h 342219"/>
                <a:gd name="connsiteX4" fmla="*/ 573381 w 576253"/>
                <a:gd name="connsiteY4" fmla="*/ 240175 h 342219"/>
                <a:gd name="connsiteX5" fmla="*/ 500356 w 576253"/>
                <a:gd name="connsiteY5" fmla="*/ 284625 h 342219"/>
                <a:gd name="connsiteX6" fmla="*/ 540044 w 576253"/>
                <a:gd name="connsiteY6" fmla="*/ 310025 h 342219"/>
                <a:gd name="connsiteX7" fmla="*/ 314619 w 576253"/>
                <a:gd name="connsiteY7" fmla="*/ 316375 h 342219"/>
                <a:gd name="connsiteX8" fmla="*/ 106656 w 576253"/>
                <a:gd name="connsiteY8" fmla="*/ 211600 h 342219"/>
                <a:gd name="connsiteX9" fmla="*/ 22519 w 576253"/>
                <a:gd name="connsiteY9" fmla="*/ 5225 h 3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253" h="342219">
                  <a:moveTo>
                    <a:pt x="22519" y="5225"/>
                  </a:moveTo>
                  <a:cubicBezTo>
                    <a:pt x="7173" y="-16206"/>
                    <a:pt x="-15052" y="31948"/>
                    <a:pt x="14581" y="83013"/>
                  </a:cubicBezTo>
                  <a:cubicBezTo>
                    <a:pt x="44214" y="134078"/>
                    <a:pt x="115388" y="270074"/>
                    <a:pt x="200319" y="311613"/>
                  </a:cubicBezTo>
                  <a:cubicBezTo>
                    <a:pt x="285250" y="353152"/>
                    <a:pt x="461992" y="344156"/>
                    <a:pt x="524169" y="332250"/>
                  </a:cubicBezTo>
                  <a:cubicBezTo>
                    <a:pt x="586346" y="320344"/>
                    <a:pt x="577350" y="248113"/>
                    <a:pt x="573381" y="240175"/>
                  </a:cubicBezTo>
                  <a:cubicBezTo>
                    <a:pt x="569412" y="232238"/>
                    <a:pt x="505912" y="272983"/>
                    <a:pt x="500356" y="284625"/>
                  </a:cubicBezTo>
                  <a:cubicBezTo>
                    <a:pt x="494800" y="296267"/>
                    <a:pt x="571000" y="304733"/>
                    <a:pt x="540044" y="310025"/>
                  </a:cubicBezTo>
                  <a:cubicBezTo>
                    <a:pt x="509088" y="315317"/>
                    <a:pt x="386850" y="332779"/>
                    <a:pt x="314619" y="316375"/>
                  </a:cubicBezTo>
                  <a:cubicBezTo>
                    <a:pt x="242388" y="299971"/>
                    <a:pt x="157192" y="261871"/>
                    <a:pt x="106656" y="211600"/>
                  </a:cubicBezTo>
                  <a:cubicBezTo>
                    <a:pt x="56121" y="161329"/>
                    <a:pt x="37865" y="26656"/>
                    <a:pt x="22519" y="5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9B6188E8-1127-4EE9-99F4-B2FBEE4B90F7}"/>
                </a:ext>
              </a:extLst>
            </p:cNvPr>
            <p:cNvSpPr/>
            <p:nvPr/>
          </p:nvSpPr>
          <p:spPr>
            <a:xfrm>
              <a:off x="2057222" y="9306753"/>
              <a:ext cx="52577" cy="146604"/>
            </a:xfrm>
            <a:custGeom>
              <a:avLst/>
              <a:gdLst>
                <a:gd name="connsiteX0" fmla="*/ 52566 w 52577"/>
                <a:gd name="connsiteY0" fmla="*/ 760 h 146604"/>
                <a:gd name="connsiteX1" fmla="*/ 3353 w 52577"/>
                <a:gd name="connsiteY1" fmla="*/ 143635 h 146604"/>
                <a:gd name="connsiteX2" fmla="*/ 8116 w 52577"/>
                <a:gd name="connsiteY2" fmla="*/ 89660 h 146604"/>
                <a:gd name="connsiteX3" fmla="*/ 52566 w 52577"/>
                <a:gd name="connsiteY3" fmla="*/ 760 h 14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77" h="146604">
                  <a:moveTo>
                    <a:pt x="52566" y="760"/>
                  </a:moveTo>
                  <a:cubicBezTo>
                    <a:pt x="51772" y="9756"/>
                    <a:pt x="10761" y="128818"/>
                    <a:pt x="3353" y="143635"/>
                  </a:cubicBezTo>
                  <a:cubicBezTo>
                    <a:pt x="-4055" y="158452"/>
                    <a:pt x="2295" y="114266"/>
                    <a:pt x="8116" y="89660"/>
                  </a:cubicBezTo>
                  <a:cubicBezTo>
                    <a:pt x="13937" y="65054"/>
                    <a:pt x="53360" y="-8236"/>
                    <a:pt x="52566" y="7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34BD399B-BE9F-4AC0-A3B2-8402258B111B}"/>
                </a:ext>
              </a:extLst>
            </p:cNvPr>
            <p:cNvSpPr/>
            <p:nvPr/>
          </p:nvSpPr>
          <p:spPr>
            <a:xfrm>
              <a:off x="2079372" y="9447162"/>
              <a:ext cx="73137" cy="211222"/>
            </a:xfrm>
            <a:custGeom>
              <a:avLst/>
              <a:gdLst>
                <a:gd name="connsiteX0" fmla="*/ 70103 w 73137"/>
                <a:gd name="connsiteY0" fmla="*/ 211188 h 211222"/>
                <a:gd name="connsiteX1" fmla="*/ 63753 w 73137"/>
                <a:gd name="connsiteY1" fmla="*/ 109588 h 211222"/>
                <a:gd name="connsiteX2" fmla="*/ 65341 w 73137"/>
                <a:gd name="connsiteY2" fmla="*/ 63551 h 211222"/>
                <a:gd name="connsiteX3" fmla="*/ 253 w 73137"/>
                <a:gd name="connsiteY3" fmla="*/ 51 h 211222"/>
                <a:gd name="connsiteX4" fmla="*/ 41528 w 73137"/>
                <a:gd name="connsiteY4" fmla="*/ 54026 h 211222"/>
                <a:gd name="connsiteX5" fmla="*/ 8191 w 73137"/>
                <a:gd name="connsiteY5" fmla="*/ 120701 h 211222"/>
                <a:gd name="connsiteX6" fmla="*/ 70103 w 73137"/>
                <a:gd name="connsiteY6" fmla="*/ 211188 h 21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37" h="211222">
                  <a:moveTo>
                    <a:pt x="70103" y="211188"/>
                  </a:moveTo>
                  <a:cubicBezTo>
                    <a:pt x="79363" y="209336"/>
                    <a:pt x="64547" y="134194"/>
                    <a:pt x="63753" y="109588"/>
                  </a:cubicBezTo>
                  <a:cubicBezTo>
                    <a:pt x="62959" y="84982"/>
                    <a:pt x="75924" y="81807"/>
                    <a:pt x="65341" y="63551"/>
                  </a:cubicBezTo>
                  <a:cubicBezTo>
                    <a:pt x="54758" y="45295"/>
                    <a:pt x="4222" y="1638"/>
                    <a:pt x="253" y="51"/>
                  </a:cubicBezTo>
                  <a:cubicBezTo>
                    <a:pt x="-3716" y="-1537"/>
                    <a:pt x="40205" y="33918"/>
                    <a:pt x="41528" y="54026"/>
                  </a:cubicBezTo>
                  <a:cubicBezTo>
                    <a:pt x="42851" y="74134"/>
                    <a:pt x="6339" y="102180"/>
                    <a:pt x="8191" y="120701"/>
                  </a:cubicBezTo>
                  <a:cubicBezTo>
                    <a:pt x="10043" y="139222"/>
                    <a:pt x="60843" y="213040"/>
                    <a:pt x="70103" y="211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70852A1A-B958-4692-B0AE-F2E7829B4940}"/>
                </a:ext>
              </a:extLst>
            </p:cNvPr>
            <p:cNvSpPr/>
            <p:nvPr/>
          </p:nvSpPr>
          <p:spPr>
            <a:xfrm>
              <a:off x="2265363" y="9377438"/>
              <a:ext cx="252766" cy="241909"/>
            </a:xfrm>
            <a:custGeom>
              <a:avLst/>
              <a:gdLst>
                <a:gd name="connsiteX0" fmla="*/ 252412 w 252766"/>
                <a:gd name="connsiteY0" fmla="*/ 3100 h 241909"/>
                <a:gd name="connsiteX1" fmla="*/ 63500 w 252766"/>
                <a:gd name="connsiteY1" fmla="*/ 99937 h 241909"/>
                <a:gd name="connsiteX2" fmla="*/ 0 w 252766"/>
                <a:gd name="connsiteY2" fmla="*/ 188837 h 241909"/>
                <a:gd name="connsiteX3" fmla="*/ 63500 w 252766"/>
                <a:gd name="connsiteY3" fmla="*/ 230112 h 241909"/>
                <a:gd name="connsiteX4" fmla="*/ 134937 w 252766"/>
                <a:gd name="connsiteY4" fmla="*/ 239637 h 241909"/>
                <a:gd name="connsiteX5" fmla="*/ 44450 w 252766"/>
                <a:gd name="connsiteY5" fmla="*/ 193600 h 241909"/>
                <a:gd name="connsiteX6" fmla="*/ 3175 w 252766"/>
                <a:gd name="connsiteY6" fmla="*/ 134862 h 241909"/>
                <a:gd name="connsiteX7" fmla="*/ 107950 w 252766"/>
                <a:gd name="connsiteY7" fmla="*/ 38025 h 241909"/>
                <a:gd name="connsiteX8" fmla="*/ 252412 w 252766"/>
                <a:gd name="connsiteY8" fmla="*/ 3100 h 2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66" h="241909">
                  <a:moveTo>
                    <a:pt x="252412" y="3100"/>
                  </a:moveTo>
                  <a:cubicBezTo>
                    <a:pt x="245004" y="13419"/>
                    <a:pt x="105569" y="68981"/>
                    <a:pt x="63500" y="99937"/>
                  </a:cubicBezTo>
                  <a:cubicBezTo>
                    <a:pt x="21431" y="130893"/>
                    <a:pt x="0" y="167141"/>
                    <a:pt x="0" y="188837"/>
                  </a:cubicBezTo>
                  <a:cubicBezTo>
                    <a:pt x="0" y="210533"/>
                    <a:pt x="41011" y="221645"/>
                    <a:pt x="63500" y="230112"/>
                  </a:cubicBezTo>
                  <a:cubicBezTo>
                    <a:pt x="85989" y="238579"/>
                    <a:pt x="138112" y="245722"/>
                    <a:pt x="134937" y="239637"/>
                  </a:cubicBezTo>
                  <a:cubicBezTo>
                    <a:pt x="131762" y="233552"/>
                    <a:pt x="66410" y="211062"/>
                    <a:pt x="44450" y="193600"/>
                  </a:cubicBezTo>
                  <a:cubicBezTo>
                    <a:pt x="22490" y="176138"/>
                    <a:pt x="-7408" y="160791"/>
                    <a:pt x="3175" y="134862"/>
                  </a:cubicBezTo>
                  <a:cubicBezTo>
                    <a:pt x="13758" y="108933"/>
                    <a:pt x="66675" y="66864"/>
                    <a:pt x="107950" y="38025"/>
                  </a:cubicBezTo>
                  <a:cubicBezTo>
                    <a:pt x="149225" y="9186"/>
                    <a:pt x="259820" y="-7219"/>
                    <a:pt x="252412" y="3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7CF8D3CA-EB47-41C4-87B4-A02C77CE0DE4}"/>
                </a:ext>
              </a:extLst>
            </p:cNvPr>
            <p:cNvSpPr/>
            <p:nvPr/>
          </p:nvSpPr>
          <p:spPr>
            <a:xfrm>
              <a:off x="2732013" y="5789355"/>
              <a:ext cx="23368" cy="151079"/>
            </a:xfrm>
            <a:custGeom>
              <a:avLst/>
              <a:gdLst>
                <a:gd name="connsiteX0" fmla="*/ 4837 w 23368"/>
                <a:gd name="connsiteY0" fmla="*/ 258 h 151079"/>
                <a:gd name="connsiteX1" fmla="*/ 8012 w 23368"/>
                <a:gd name="connsiteY1" fmla="*/ 84395 h 151079"/>
                <a:gd name="connsiteX2" fmla="*/ 19125 w 23368"/>
                <a:gd name="connsiteY2" fmla="*/ 117733 h 151079"/>
                <a:gd name="connsiteX3" fmla="*/ 22300 w 23368"/>
                <a:gd name="connsiteY3" fmla="*/ 151070 h 151079"/>
                <a:gd name="connsiteX4" fmla="*/ 1662 w 23368"/>
                <a:gd name="connsiteY4" fmla="*/ 114558 h 151079"/>
                <a:gd name="connsiteX5" fmla="*/ 4837 w 23368"/>
                <a:gd name="connsiteY5" fmla="*/ 258 h 15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68" h="151079">
                  <a:moveTo>
                    <a:pt x="4837" y="258"/>
                  </a:moveTo>
                  <a:cubicBezTo>
                    <a:pt x="5895" y="-4769"/>
                    <a:pt x="5631" y="64816"/>
                    <a:pt x="8012" y="84395"/>
                  </a:cubicBezTo>
                  <a:cubicBezTo>
                    <a:pt x="10393" y="103974"/>
                    <a:pt x="16744" y="106621"/>
                    <a:pt x="19125" y="117733"/>
                  </a:cubicBezTo>
                  <a:cubicBezTo>
                    <a:pt x="21506" y="128845"/>
                    <a:pt x="25211" y="151599"/>
                    <a:pt x="22300" y="151070"/>
                  </a:cubicBezTo>
                  <a:cubicBezTo>
                    <a:pt x="19390" y="150541"/>
                    <a:pt x="6425" y="136783"/>
                    <a:pt x="1662" y="114558"/>
                  </a:cubicBezTo>
                  <a:cubicBezTo>
                    <a:pt x="-3101" y="92333"/>
                    <a:pt x="3779" y="5285"/>
                    <a:pt x="4837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53BC7F5-66C7-4D62-98D0-ECF6893E9417}"/>
                </a:ext>
              </a:extLst>
            </p:cNvPr>
            <p:cNvSpPr/>
            <p:nvPr/>
          </p:nvSpPr>
          <p:spPr>
            <a:xfrm>
              <a:off x="2701988" y="6022033"/>
              <a:ext cx="58744" cy="830367"/>
            </a:xfrm>
            <a:custGeom>
              <a:avLst/>
              <a:gdLst>
                <a:gd name="connsiteX0" fmla="*/ 58675 w 58744"/>
                <a:gd name="connsiteY0" fmla="*/ 942 h 830367"/>
                <a:gd name="connsiteX1" fmla="*/ 36450 w 58744"/>
                <a:gd name="connsiteY1" fmla="*/ 440680 h 830367"/>
                <a:gd name="connsiteX2" fmla="*/ 25337 w 58744"/>
                <a:gd name="connsiteY2" fmla="*/ 599430 h 830367"/>
                <a:gd name="connsiteX3" fmla="*/ 11050 w 58744"/>
                <a:gd name="connsiteY3" fmla="*/ 829617 h 830367"/>
                <a:gd name="connsiteX4" fmla="*/ 1525 w 58744"/>
                <a:gd name="connsiteY4" fmla="*/ 666105 h 830367"/>
                <a:gd name="connsiteX5" fmla="*/ 44387 w 58744"/>
                <a:gd name="connsiteY5" fmla="*/ 472430 h 830367"/>
                <a:gd name="connsiteX6" fmla="*/ 28512 w 58744"/>
                <a:gd name="connsiteY6" fmla="*/ 327967 h 830367"/>
                <a:gd name="connsiteX7" fmla="*/ 58675 w 58744"/>
                <a:gd name="connsiteY7" fmla="*/ 942 h 83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4" h="830367">
                  <a:moveTo>
                    <a:pt x="58675" y="942"/>
                  </a:moveTo>
                  <a:cubicBezTo>
                    <a:pt x="59998" y="19728"/>
                    <a:pt x="42006" y="340932"/>
                    <a:pt x="36450" y="440680"/>
                  </a:cubicBezTo>
                  <a:cubicBezTo>
                    <a:pt x="30894" y="540428"/>
                    <a:pt x="29570" y="534607"/>
                    <a:pt x="25337" y="599430"/>
                  </a:cubicBezTo>
                  <a:cubicBezTo>
                    <a:pt x="21104" y="664253"/>
                    <a:pt x="15019" y="818505"/>
                    <a:pt x="11050" y="829617"/>
                  </a:cubicBezTo>
                  <a:cubicBezTo>
                    <a:pt x="7081" y="840729"/>
                    <a:pt x="-4031" y="725636"/>
                    <a:pt x="1525" y="666105"/>
                  </a:cubicBezTo>
                  <a:cubicBezTo>
                    <a:pt x="7081" y="606574"/>
                    <a:pt x="39889" y="528786"/>
                    <a:pt x="44387" y="472430"/>
                  </a:cubicBezTo>
                  <a:cubicBezTo>
                    <a:pt x="48885" y="416074"/>
                    <a:pt x="29306" y="406548"/>
                    <a:pt x="28512" y="327967"/>
                  </a:cubicBezTo>
                  <a:cubicBezTo>
                    <a:pt x="27718" y="249386"/>
                    <a:pt x="57352" y="-17844"/>
                    <a:pt x="58675" y="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551886CA-E818-4E92-8A33-4AF041794EA3}"/>
                </a:ext>
              </a:extLst>
            </p:cNvPr>
            <p:cNvSpPr/>
            <p:nvPr/>
          </p:nvSpPr>
          <p:spPr>
            <a:xfrm>
              <a:off x="2621852" y="6824620"/>
              <a:ext cx="78869" cy="728211"/>
            </a:xfrm>
            <a:custGeom>
              <a:avLst/>
              <a:gdLst>
                <a:gd name="connsiteX0" fmla="*/ 75311 w 78869"/>
                <a:gd name="connsiteY0" fmla="*/ 4805 h 728211"/>
                <a:gd name="connsiteX1" fmla="*/ 3873 w 78869"/>
                <a:gd name="connsiteY1" fmla="*/ 469943 h 728211"/>
                <a:gd name="connsiteX2" fmla="*/ 16573 w 78869"/>
                <a:gd name="connsiteY2" fmla="*/ 619168 h 728211"/>
                <a:gd name="connsiteX3" fmla="*/ 10223 w 78869"/>
                <a:gd name="connsiteY3" fmla="*/ 727118 h 728211"/>
                <a:gd name="connsiteX4" fmla="*/ 26098 w 78869"/>
                <a:gd name="connsiteY4" fmla="*/ 552493 h 728211"/>
                <a:gd name="connsiteX5" fmla="*/ 698 w 78869"/>
                <a:gd name="connsiteY5" fmla="*/ 490580 h 728211"/>
                <a:gd name="connsiteX6" fmla="*/ 59436 w 78869"/>
                <a:gd name="connsiteY6" fmla="*/ 242930 h 728211"/>
                <a:gd name="connsiteX7" fmla="*/ 75311 w 78869"/>
                <a:gd name="connsiteY7" fmla="*/ 4805 h 72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69" h="728211">
                  <a:moveTo>
                    <a:pt x="75311" y="4805"/>
                  </a:moveTo>
                  <a:cubicBezTo>
                    <a:pt x="66051" y="42640"/>
                    <a:pt x="13663" y="367549"/>
                    <a:pt x="3873" y="469943"/>
                  </a:cubicBezTo>
                  <a:cubicBezTo>
                    <a:pt x="-5917" y="572337"/>
                    <a:pt x="15515" y="576306"/>
                    <a:pt x="16573" y="619168"/>
                  </a:cubicBezTo>
                  <a:cubicBezTo>
                    <a:pt x="17631" y="662030"/>
                    <a:pt x="8636" y="738230"/>
                    <a:pt x="10223" y="727118"/>
                  </a:cubicBezTo>
                  <a:cubicBezTo>
                    <a:pt x="11810" y="716006"/>
                    <a:pt x="27685" y="591916"/>
                    <a:pt x="26098" y="552493"/>
                  </a:cubicBezTo>
                  <a:cubicBezTo>
                    <a:pt x="24510" y="513070"/>
                    <a:pt x="-4858" y="542174"/>
                    <a:pt x="698" y="490580"/>
                  </a:cubicBezTo>
                  <a:cubicBezTo>
                    <a:pt x="6254" y="438986"/>
                    <a:pt x="44355" y="323363"/>
                    <a:pt x="59436" y="242930"/>
                  </a:cubicBezTo>
                  <a:cubicBezTo>
                    <a:pt x="74517" y="162497"/>
                    <a:pt x="84571" y="-33030"/>
                    <a:pt x="75311" y="48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BD273667-6693-40FB-8886-8055601B0B5B}"/>
                </a:ext>
              </a:extLst>
            </p:cNvPr>
            <p:cNvSpPr/>
            <p:nvPr/>
          </p:nvSpPr>
          <p:spPr>
            <a:xfrm>
              <a:off x="2425670" y="7564074"/>
              <a:ext cx="207155" cy="468095"/>
            </a:xfrm>
            <a:custGeom>
              <a:avLst/>
              <a:gdLst>
                <a:gd name="connsiteX0" fmla="*/ 203230 w 207155"/>
                <a:gd name="connsiteY0" fmla="*/ 3539 h 468095"/>
                <a:gd name="connsiteX1" fmla="*/ 84168 w 207155"/>
                <a:gd name="connsiteY1" fmla="*/ 214676 h 468095"/>
                <a:gd name="connsiteX2" fmla="*/ 50830 w 207155"/>
                <a:gd name="connsiteY2" fmla="*/ 446451 h 468095"/>
                <a:gd name="connsiteX3" fmla="*/ 46068 w 207155"/>
                <a:gd name="connsiteY3" fmla="*/ 448039 h 468095"/>
                <a:gd name="connsiteX4" fmla="*/ 30 w 207155"/>
                <a:gd name="connsiteY4" fmla="*/ 357551 h 468095"/>
                <a:gd name="connsiteX5" fmla="*/ 41305 w 207155"/>
                <a:gd name="connsiteY5" fmla="*/ 268651 h 468095"/>
                <a:gd name="connsiteX6" fmla="*/ 163543 w 207155"/>
                <a:gd name="connsiteY6" fmla="*/ 97201 h 468095"/>
                <a:gd name="connsiteX7" fmla="*/ 203230 w 207155"/>
                <a:gd name="connsiteY7" fmla="*/ 3539 h 46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55" h="468095">
                  <a:moveTo>
                    <a:pt x="203230" y="3539"/>
                  </a:moveTo>
                  <a:cubicBezTo>
                    <a:pt x="190001" y="23118"/>
                    <a:pt x="109568" y="140857"/>
                    <a:pt x="84168" y="214676"/>
                  </a:cubicBezTo>
                  <a:cubicBezTo>
                    <a:pt x="58768" y="288495"/>
                    <a:pt x="57180" y="407557"/>
                    <a:pt x="50830" y="446451"/>
                  </a:cubicBezTo>
                  <a:cubicBezTo>
                    <a:pt x="44480" y="485345"/>
                    <a:pt x="54535" y="462856"/>
                    <a:pt x="46068" y="448039"/>
                  </a:cubicBezTo>
                  <a:cubicBezTo>
                    <a:pt x="37601" y="433222"/>
                    <a:pt x="824" y="387449"/>
                    <a:pt x="30" y="357551"/>
                  </a:cubicBezTo>
                  <a:cubicBezTo>
                    <a:pt x="-764" y="327653"/>
                    <a:pt x="14053" y="312043"/>
                    <a:pt x="41305" y="268651"/>
                  </a:cubicBezTo>
                  <a:cubicBezTo>
                    <a:pt x="68557" y="225259"/>
                    <a:pt x="132587" y="144561"/>
                    <a:pt x="163543" y="97201"/>
                  </a:cubicBezTo>
                  <a:cubicBezTo>
                    <a:pt x="194499" y="49841"/>
                    <a:pt x="216459" y="-16040"/>
                    <a:pt x="203230" y="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30B3C2DA-8B9C-4078-B5F6-74532BCFD11B}"/>
                </a:ext>
              </a:extLst>
            </p:cNvPr>
            <p:cNvSpPr/>
            <p:nvPr/>
          </p:nvSpPr>
          <p:spPr>
            <a:xfrm>
              <a:off x="2514592" y="7790013"/>
              <a:ext cx="32736" cy="920927"/>
            </a:xfrm>
            <a:custGeom>
              <a:avLst/>
              <a:gdLst>
                <a:gd name="connsiteX0" fmla="*/ 28583 w 32736"/>
                <a:gd name="connsiteY0" fmla="*/ 6200 h 920927"/>
                <a:gd name="connsiteX1" fmla="*/ 8 w 32736"/>
                <a:gd name="connsiteY1" fmla="*/ 222100 h 920927"/>
                <a:gd name="connsiteX2" fmla="*/ 25408 w 32736"/>
                <a:gd name="connsiteY2" fmla="*/ 303062 h 920927"/>
                <a:gd name="connsiteX3" fmla="*/ 6358 w 32736"/>
                <a:gd name="connsiteY3" fmla="*/ 393550 h 920927"/>
                <a:gd name="connsiteX4" fmla="*/ 15883 w 32736"/>
                <a:gd name="connsiteY4" fmla="*/ 912662 h 920927"/>
                <a:gd name="connsiteX5" fmla="*/ 22233 w 32736"/>
                <a:gd name="connsiteY5" fmla="*/ 690412 h 920927"/>
                <a:gd name="connsiteX6" fmla="*/ 9533 w 32736"/>
                <a:gd name="connsiteY6" fmla="*/ 393550 h 920927"/>
                <a:gd name="connsiteX7" fmla="*/ 23821 w 32736"/>
                <a:gd name="connsiteY7" fmla="*/ 171300 h 920927"/>
                <a:gd name="connsiteX8" fmla="*/ 31758 w 32736"/>
                <a:gd name="connsiteY8" fmla="*/ 68112 h 920927"/>
                <a:gd name="connsiteX9" fmla="*/ 28583 w 32736"/>
                <a:gd name="connsiteY9" fmla="*/ 6200 h 92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36" h="920927">
                  <a:moveTo>
                    <a:pt x="28583" y="6200"/>
                  </a:moveTo>
                  <a:cubicBezTo>
                    <a:pt x="23291" y="31865"/>
                    <a:pt x="537" y="172623"/>
                    <a:pt x="8" y="222100"/>
                  </a:cubicBezTo>
                  <a:cubicBezTo>
                    <a:pt x="-521" y="271577"/>
                    <a:pt x="24350" y="274487"/>
                    <a:pt x="25408" y="303062"/>
                  </a:cubicBezTo>
                  <a:cubicBezTo>
                    <a:pt x="26466" y="331637"/>
                    <a:pt x="7945" y="291950"/>
                    <a:pt x="6358" y="393550"/>
                  </a:cubicBezTo>
                  <a:cubicBezTo>
                    <a:pt x="4770" y="495150"/>
                    <a:pt x="13237" y="863185"/>
                    <a:pt x="15883" y="912662"/>
                  </a:cubicBezTo>
                  <a:cubicBezTo>
                    <a:pt x="18529" y="962139"/>
                    <a:pt x="23291" y="776931"/>
                    <a:pt x="22233" y="690412"/>
                  </a:cubicBezTo>
                  <a:cubicBezTo>
                    <a:pt x="21175" y="603893"/>
                    <a:pt x="9268" y="480069"/>
                    <a:pt x="9533" y="393550"/>
                  </a:cubicBezTo>
                  <a:cubicBezTo>
                    <a:pt x="9798" y="307031"/>
                    <a:pt x="20117" y="225540"/>
                    <a:pt x="23821" y="171300"/>
                  </a:cubicBezTo>
                  <a:cubicBezTo>
                    <a:pt x="27525" y="117060"/>
                    <a:pt x="30435" y="95099"/>
                    <a:pt x="31758" y="68112"/>
                  </a:cubicBezTo>
                  <a:cubicBezTo>
                    <a:pt x="33081" y="41125"/>
                    <a:pt x="33875" y="-19465"/>
                    <a:pt x="28583" y="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7A048A91-B203-4BBA-9377-C3AC88222B9E}"/>
                </a:ext>
              </a:extLst>
            </p:cNvPr>
            <p:cNvSpPr/>
            <p:nvPr/>
          </p:nvSpPr>
          <p:spPr>
            <a:xfrm>
              <a:off x="2497485" y="8686798"/>
              <a:ext cx="39787" cy="681941"/>
            </a:xfrm>
            <a:custGeom>
              <a:avLst/>
              <a:gdLst>
                <a:gd name="connsiteX0" fmla="*/ 39340 w 39787"/>
                <a:gd name="connsiteY0" fmla="*/ 23815 h 681941"/>
                <a:gd name="connsiteX1" fmla="*/ 34578 w 39787"/>
                <a:gd name="connsiteY1" fmla="*/ 563565 h 681941"/>
                <a:gd name="connsiteX2" fmla="*/ 7590 w 39787"/>
                <a:gd name="connsiteY2" fmla="*/ 681040 h 681941"/>
                <a:gd name="connsiteX3" fmla="*/ 1240 w 39787"/>
                <a:gd name="connsiteY3" fmla="*/ 533402 h 681941"/>
                <a:gd name="connsiteX4" fmla="*/ 28228 w 39787"/>
                <a:gd name="connsiteY4" fmla="*/ 138115 h 681941"/>
                <a:gd name="connsiteX5" fmla="*/ 39340 w 39787"/>
                <a:gd name="connsiteY5" fmla="*/ 23815 h 68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87" h="681941">
                  <a:moveTo>
                    <a:pt x="39340" y="23815"/>
                  </a:moveTo>
                  <a:cubicBezTo>
                    <a:pt x="40398" y="94723"/>
                    <a:pt x="39870" y="454028"/>
                    <a:pt x="34578" y="563565"/>
                  </a:cubicBezTo>
                  <a:cubicBezTo>
                    <a:pt x="29286" y="673102"/>
                    <a:pt x="13146" y="686067"/>
                    <a:pt x="7590" y="681040"/>
                  </a:cubicBezTo>
                  <a:cubicBezTo>
                    <a:pt x="2034" y="676013"/>
                    <a:pt x="-2200" y="623889"/>
                    <a:pt x="1240" y="533402"/>
                  </a:cubicBezTo>
                  <a:cubicBezTo>
                    <a:pt x="4680" y="442915"/>
                    <a:pt x="26641" y="221194"/>
                    <a:pt x="28228" y="138115"/>
                  </a:cubicBezTo>
                  <a:cubicBezTo>
                    <a:pt x="29815" y="55036"/>
                    <a:pt x="38282" y="-47093"/>
                    <a:pt x="39340" y="23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E685FF0B-E506-4AE4-B90C-938FC82BFF71}"/>
                </a:ext>
              </a:extLst>
            </p:cNvPr>
            <p:cNvSpPr/>
            <p:nvPr/>
          </p:nvSpPr>
          <p:spPr>
            <a:xfrm>
              <a:off x="2517599" y="9366690"/>
              <a:ext cx="51121" cy="321566"/>
            </a:xfrm>
            <a:custGeom>
              <a:avLst/>
              <a:gdLst>
                <a:gd name="connsiteX0" fmla="*/ 176 w 51121"/>
                <a:gd name="connsiteY0" fmla="*/ 5910 h 321566"/>
                <a:gd name="connsiteX1" fmla="*/ 22401 w 51121"/>
                <a:gd name="connsiteY1" fmla="*/ 163073 h 321566"/>
                <a:gd name="connsiteX2" fmla="*/ 41451 w 51121"/>
                <a:gd name="connsiteY2" fmla="*/ 247210 h 321566"/>
                <a:gd name="connsiteX3" fmla="*/ 20814 w 51121"/>
                <a:gd name="connsiteY3" fmla="*/ 318648 h 321566"/>
                <a:gd name="connsiteX4" fmla="*/ 50976 w 51121"/>
                <a:gd name="connsiteY4" fmla="*/ 301185 h 321566"/>
                <a:gd name="connsiteX5" fmla="*/ 31926 w 51121"/>
                <a:gd name="connsiteY5" fmla="*/ 240860 h 321566"/>
                <a:gd name="connsiteX6" fmla="*/ 23989 w 51121"/>
                <a:gd name="connsiteY6" fmla="*/ 201173 h 321566"/>
                <a:gd name="connsiteX7" fmla="*/ 31926 w 51121"/>
                <a:gd name="connsiteY7" fmla="*/ 147198 h 321566"/>
                <a:gd name="connsiteX8" fmla="*/ 35101 w 51121"/>
                <a:gd name="connsiteY8" fmla="*/ 42423 h 321566"/>
                <a:gd name="connsiteX9" fmla="*/ 176 w 51121"/>
                <a:gd name="connsiteY9" fmla="*/ 5910 h 32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21" h="321566">
                  <a:moveTo>
                    <a:pt x="176" y="5910"/>
                  </a:moveTo>
                  <a:cubicBezTo>
                    <a:pt x="-1941" y="26018"/>
                    <a:pt x="15522" y="122856"/>
                    <a:pt x="22401" y="163073"/>
                  </a:cubicBezTo>
                  <a:cubicBezTo>
                    <a:pt x="29280" y="203290"/>
                    <a:pt x="41715" y="221281"/>
                    <a:pt x="41451" y="247210"/>
                  </a:cubicBezTo>
                  <a:cubicBezTo>
                    <a:pt x="41187" y="273139"/>
                    <a:pt x="19227" y="309652"/>
                    <a:pt x="20814" y="318648"/>
                  </a:cubicBezTo>
                  <a:cubicBezTo>
                    <a:pt x="22401" y="327644"/>
                    <a:pt x="49124" y="314150"/>
                    <a:pt x="50976" y="301185"/>
                  </a:cubicBezTo>
                  <a:cubicBezTo>
                    <a:pt x="52828" y="288220"/>
                    <a:pt x="36424" y="257529"/>
                    <a:pt x="31926" y="240860"/>
                  </a:cubicBezTo>
                  <a:cubicBezTo>
                    <a:pt x="27428" y="224191"/>
                    <a:pt x="23989" y="216783"/>
                    <a:pt x="23989" y="201173"/>
                  </a:cubicBezTo>
                  <a:cubicBezTo>
                    <a:pt x="23989" y="185563"/>
                    <a:pt x="30074" y="173656"/>
                    <a:pt x="31926" y="147198"/>
                  </a:cubicBezTo>
                  <a:cubicBezTo>
                    <a:pt x="33778" y="120740"/>
                    <a:pt x="36688" y="63060"/>
                    <a:pt x="35101" y="42423"/>
                  </a:cubicBezTo>
                  <a:cubicBezTo>
                    <a:pt x="33514" y="21786"/>
                    <a:pt x="2293" y="-14198"/>
                    <a:pt x="176" y="59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2B80DDC2-AED3-473D-B55C-1EF0BB11AF1E}"/>
                </a:ext>
              </a:extLst>
            </p:cNvPr>
            <p:cNvSpPr/>
            <p:nvPr/>
          </p:nvSpPr>
          <p:spPr>
            <a:xfrm>
              <a:off x="2002325" y="9685167"/>
              <a:ext cx="102749" cy="447604"/>
            </a:xfrm>
            <a:custGeom>
              <a:avLst/>
              <a:gdLst>
                <a:gd name="connsiteX0" fmla="*/ 83650 w 102749"/>
                <a:gd name="connsiteY0" fmla="*/ 171 h 447604"/>
                <a:gd name="connsiteX1" fmla="*/ 40788 w 102749"/>
                <a:gd name="connsiteY1" fmla="*/ 163683 h 447604"/>
                <a:gd name="connsiteX2" fmla="*/ 55075 w 102749"/>
                <a:gd name="connsiteY2" fmla="*/ 287508 h 447604"/>
                <a:gd name="connsiteX3" fmla="*/ 102700 w 102749"/>
                <a:gd name="connsiteY3" fmla="*/ 446258 h 447604"/>
                <a:gd name="connsiteX4" fmla="*/ 63013 w 102749"/>
                <a:gd name="connsiteY4" fmla="*/ 354183 h 447604"/>
                <a:gd name="connsiteX5" fmla="*/ 9038 w 102749"/>
                <a:gd name="connsiteY5" fmla="*/ 187496 h 447604"/>
                <a:gd name="connsiteX6" fmla="*/ 5863 w 102749"/>
                <a:gd name="connsiteY6" fmla="*/ 133521 h 447604"/>
                <a:gd name="connsiteX7" fmla="*/ 83650 w 102749"/>
                <a:gd name="connsiteY7" fmla="*/ 171 h 44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49" h="447604">
                  <a:moveTo>
                    <a:pt x="83650" y="171"/>
                  </a:moveTo>
                  <a:cubicBezTo>
                    <a:pt x="89471" y="5198"/>
                    <a:pt x="45551" y="115793"/>
                    <a:pt x="40788" y="163683"/>
                  </a:cubicBezTo>
                  <a:cubicBezTo>
                    <a:pt x="36025" y="211573"/>
                    <a:pt x="44756" y="240412"/>
                    <a:pt x="55075" y="287508"/>
                  </a:cubicBezTo>
                  <a:cubicBezTo>
                    <a:pt x="65394" y="334604"/>
                    <a:pt x="101377" y="435146"/>
                    <a:pt x="102700" y="446258"/>
                  </a:cubicBezTo>
                  <a:cubicBezTo>
                    <a:pt x="104023" y="457370"/>
                    <a:pt x="78623" y="397310"/>
                    <a:pt x="63013" y="354183"/>
                  </a:cubicBezTo>
                  <a:cubicBezTo>
                    <a:pt x="47403" y="311056"/>
                    <a:pt x="18563" y="224273"/>
                    <a:pt x="9038" y="187496"/>
                  </a:cubicBezTo>
                  <a:cubicBezTo>
                    <a:pt x="-487" y="150719"/>
                    <a:pt x="-3926" y="165271"/>
                    <a:pt x="5863" y="133521"/>
                  </a:cubicBezTo>
                  <a:cubicBezTo>
                    <a:pt x="15652" y="101771"/>
                    <a:pt x="77829" y="-4856"/>
                    <a:pt x="83650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763B5784-4C10-4DE8-A2D3-D77D1F3101CF}"/>
                </a:ext>
              </a:extLst>
            </p:cNvPr>
            <p:cNvSpPr/>
            <p:nvPr/>
          </p:nvSpPr>
          <p:spPr>
            <a:xfrm>
              <a:off x="2054704" y="9730803"/>
              <a:ext cx="54289" cy="272502"/>
            </a:xfrm>
            <a:custGeom>
              <a:avLst/>
              <a:gdLst>
                <a:gd name="connsiteX0" fmla="*/ 18571 w 54289"/>
                <a:gd name="connsiteY0" fmla="*/ 572 h 272502"/>
                <a:gd name="connsiteX1" fmla="*/ 18571 w 54289"/>
                <a:gd name="connsiteY1" fmla="*/ 127572 h 272502"/>
                <a:gd name="connsiteX2" fmla="*/ 34446 w 54289"/>
                <a:gd name="connsiteY2" fmla="*/ 203772 h 272502"/>
                <a:gd name="connsiteX3" fmla="*/ 53496 w 54289"/>
                <a:gd name="connsiteY3" fmla="*/ 272035 h 272502"/>
                <a:gd name="connsiteX4" fmla="*/ 5871 w 54289"/>
                <a:gd name="connsiteY4" fmla="*/ 168847 h 272502"/>
                <a:gd name="connsiteX5" fmla="*/ 1109 w 54289"/>
                <a:gd name="connsiteY5" fmla="*/ 125985 h 272502"/>
                <a:gd name="connsiteX6" fmla="*/ 9046 w 54289"/>
                <a:gd name="connsiteY6" fmla="*/ 81535 h 272502"/>
                <a:gd name="connsiteX7" fmla="*/ 18571 w 54289"/>
                <a:gd name="connsiteY7" fmla="*/ 572 h 27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89" h="272502">
                  <a:moveTo>
                    <a:pt x="18571" y="572"/>
                  </a:moveTo>
                  <a:cubicBezTo>
                    <a:pt x="20158" y="8245"/>
                    <a:pt x="15925" y="93705"/>
                    <a:pt x="18571" y="127572"/>
                  </a:cubicBezTo>
                  <a:cubicBezTo>
                    <a:pt x="21217" y="161439"/>
                    <a:pt x="28625" y="179695"/>
                    <a:pt x="34446" y="203772"/>
                  </a:cubicBezTo>
                  <a:cubicBezTo>
                    <a:pt x="40267" y="227849"/>
                    <a:pt x="58258" y="277856"/>
                    <a:pt x="53496" y="272035"/>
                  </a:cubicBezTo>
                  <a:cubicBezTo>
                    <a:pt x="48734" y="266214"/>
                    <a:pt x="14602" y="193189"/>
                    <a:pt x="5871" y="168847"/>
                  </a:cubicBezTo>
                  <a:cubicBezTo>
                    <a:pt x="-2860" y="144505"/>
                    <a:pt x="580" y="140537"/>
                    <a:pt x="1109" y="125985"/>
                  </a:cubicBezTo>
                  <a:cubicBezTo>
                    <a:pt x="1638" y="111433"/>
                    <a:pt x="5607" y="98468"/>
                    <a:pt x="9046" y="81535"/>
                  </a:cubicBezTo>
                  <a:cubicBezTo>
                    <a:pt x="12485" y="64602"/>
                    <a:pt x="16984" y="-7101"/>
                    <a:pt x="18571" y="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C88EF4F8-68CA-439C-9905-1F3148F7CB4D}"/>
                </a:ext>
              </a:extLst>
            </p:cNvPr>
            <p:cNvSpPr/>
            <p:nvPr/>
          </p:nvSpPr>
          <p:spPr>
            <a:xfrm>
              <a:off x="2101844" y="9719378"/>
              <a:ext cx="190032" cy="306891"/>
            </a:xfrm>
            <a:custGeom>
              <a:avLst/>
              <a:gdLst>
                <a:gd name="connsiteX0" fmla="*/ 12706 w 190032"/>
                <a:gd name="connsiteY0" fmla="*/ 2472 h 306891"/>
                <a:gd name="connsiteX1" fmla="*/ 30169 w 190032"/>
                <a:gd name="connsiteY1" fmla="*/ 151697 h 306891"/>
                <a:gd name="connsiteX2" fmla="*/ 52394 w 190032"/>
                <a:gd name="connsiteY2" fmla="*/ 194560 h 306891"/>
                <a:gd name="connsiteX3" fmla="*/ 185744 w 190032"/>
                <a:gd name="connsiteY3" fmla="*/ 304097 h 306891"/>
                <a:gd name="connsiteX4" fmla="*/ 146056 w 190032"/>
                <a:gd name="connsiteY4" fmla="*/ 267585 h 306891"/>
                <a:gd name="connsiteX5" fmla="*/ 34931 w 190032"/>
                <a:gd name="connsiteY5" fmla="*/ 194560 h 306891"/>
                <a:gd name="connsiteX6" fmla="*/ 11119 w 190032"/>
                <a:gd name="connsiteY6" fmla="*/ 127885 h 306891"/>
                <a:gd name="connsiteX7" fmla="*/ 6 w 190032"/>
                <a:gd name="connsiteY7" fmla="*/ 61210 h 306891"/>
                <a:gd name="connsiteX8" fmla="*/ 12706 w 190032"/>
                <a:gd name="connsiteY8" fmla="*/ 2472 h 30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032" h="306891">
                  <a:moveTo>
                    <a:pt x="12706" y="2472"/>
                  </a:moveTo>
                  <a:cubicBezTo>
                    <a:pt x="17733" y="17553"/>
                    <a:pt x="23554" y="119682"/>
                    <a:pt x="30169" y="151697"/>
                  </a:cubicBezTo>
                  <a:cubicBezTo>
                    <a:pt x="36784" y="183712"/>
                    <a:pt x="26465" y="169160"/>
                    <a:pt x="52394" y="194560"/>
                  </a:cubicBezTo>
                  <a:cubicBezTo>
                    <a:pt x="78323" y="219960"/>
                    <a:pt x="170134" y="291926"/>
                    <a:pt x="185744" y="304097"/>
                  </a:cubicBezTo>
                  <a:cubicBezTo>
                    <a:pt x="201354" y="316268"/>
                    <a:pt x="171191" y="285841"/>
                    <a:pt x="146056" y="267585"/>
                  </a:cubicBezTo>
                  <a:cubicBezTo>
                    <a:pt x="120921" y="249329"/>
                    <a:pt x="57421" y="217843"/>
                    <a:pt x="34931" y="194560"/>
                  </a:cubicBezTo>
                  <a:cubicBezTo>
                    <a:pt x="12441" y="171277"/>
                    <a:pt x="16940" y="150110"/>
                    <a:pt x="11119" y="127885"/>
                  </a:cubicBezTo>
                  <a:cubicBezTo>
                    <a:pt x="5298" y="105660"/>
                    <a:pt x="271" y="76820"/>
                    <a:pt x="6" y="61210"/>
                  </a:cubicBezTo>
                  <a:cubicBezTo>
                    <a:pt x="-259" y="45600"/>
                    <a:pt x="7679" y="-12609"/>
                    <a:pt x="12706" y="24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8DD01E8B-93C1-45BA-A5A6-CDD5A3D23B3E}"/>
                </a:ext>
              </a:extLst>
            </p:cNvPr>
            <p:cNvSpPr/>
            <p:nvPr/>
          </p:nvSpPr>
          <p:spPr>
            <a:xfrm>
              <a:off x="2179980" y="9777378"/>
              <a:ext cx="139125" cy="162230"/>
            </a:xfrm>
            <a:custGeom>
              <a:avLst/>
              <a:gdLst>
                <a:gd name="connsiteX0" fmla="*/ 1245 w 139125"/>
                <a:gd name="connsiteY0" fmla="*/ 35 h 162230"/>
                <a:gd name="connsiteX1" fmla="*/ 45695 w 139125"/>
                <a:gd name="connsiteY1" fmla="*/ 119097 h 162230"/>
                <a:gd name="connsiteX2" fmla="*/ 137770 w 139125"/>
                <a:gd name="connsiteY2" fmla="*/ 161960 h 162230"/>
                <a:gd name="connsiteX3" fmla="*/ 91733 w 139125"/>
                <a:gd name="connsiteY3" fmla="*/ 131797 h 162230"/>
                <a:gd name="connsiteX4" fmla="*/ 1245 w 139125"/>
                <a:gd name="connsiteY4" fmla="*/ 35 h 16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125" h="162230">
                  <a:moveTo>
                    <a:pt x="1245" y="35"/>
                  </a:moveTo>
                  <a:cubicBezTo>
                    <a:pt x="-6428" y="-2082"/>
                    <a:pt x="22941" y="92110"/>
                    <a:pt x="45695" y="119097"/>
                  </a:cubicBezTo>
                  <a:cubicBezTo>
                    <a:pt x="68449" y="146085"/>
                    <a:pt x="130097" y="159843"/>
                    <a:pt x="137770" y="161960"/>
                  </a:cubicBezTo>
                  <a:cubicBezTo>
                    <a:pt x="145443" y="164077"/>
                    <a:pt x="119250" y="153758"/>
                    <a:pt x="91733" y="131797"/>
                  </a:cubicBezTo>
                  <a:cubicBezTo>
                    <a:pt x="64216" y="109836"/>
                    <a:pt x="8918" y="2152"/>
                    <a:pt x="1245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F0887DC3-DF40-4769-B9CA-2BF8B4EEE855}"/>
                </a:ext>
              </a:extLst>
            </p:cNvPr>
            <p:cNvSpPr/>
            <p:nvPr/>
          </p:nvSpPr>
          <p:spPr>
            <a:xfrm>
              <a:off x="2511408" y="9776854"/>
              <a:ext cx="27083" cy="99210"/>
            </a:xfrm>
            <a:custGeom>
              <a:avLst/>
              <a:gdLst>
                <a:gd name="connsiteX0" fmla="*/ 27005 w 27083"/>
                <a:gd name="connsiteY0" fmla="*/ 559 h 99210"/>
                <a:gd name="connsiteX1" fmla="*/ 7955 w 27083"/>
                <a:gd name="connsiteY1" fmla="*/ 97396 h 99210"/>
                <a:gd name="connsiteX2" fmla="*/ 17 w 27083"/>
                <a:gd name="connsiteY2" fmla="*/ 59296 h 99210"/>
                <a:gd name="connsiteX3" fmla="*/ 27005 w 27083"/>
                <a:gd name="connsiteY3" fmla="*/ 559 h 9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83" h="99210">
                  <a:moveTo>
                    <a:pt x="27005" y="559"/>
                  </a:moveTo>
                  <a:cubicBezTo>
                    <a:pt x="28328" y="6909"/>
                    <a:pt x="12453" y="87607"/>
                    <a:pt x="7955" y="97396"/>
                  </a:cubicBezTo>
                  <a:cubicBezTo>
                    <a:pt x="3457" y="107186"/>
                    <a:pt x="811" y="74906"/>
                    <a:pt x="17" y="59296"/>
                  </a:cubicBezTo>
                  <a:cubicBezTo>
                    <a:pt x="-777" y="43686"/>
                    <a:pt x="25682" y="-5791"/>
                    <a:pt x="27005" y="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CB7EC18D-C92E-4F61-A0BA-71BAAD9462EA}"/>
                </a:ext>
              </a:extLst>
            </p:cNvPr>
            <p:cNvSpPr/>
            <p:nvPr/>
          </p:nvSpPr>
          <p:spPr>
            <a:xfrm>
              <a:off x="2293703" y="9863029"/>
              <a:ext cx="289395" cy="94154"/>
            </a:xfrm>
            <a:custGeom>
              <a:avLst/>
              <a:gdLst>
                <a:gd name="connsiteX0" fmla="*/ 235 w 289395"/>
                <a:gd name="connsiteY0" fmla="*/ 73134 h 94154"/>
                <a:gd name="connsiteX1" fmla="*/ 66910 w 289395"/>
                <a:gd name="connsiteY1" fmla="*/ 93771 h 94154"/>
                <a:gd name="connsiteX2" fmla="*/ 82785 w 289395"/>
                <a:gd name="connsiteY2" fmla="*/ 74721 h 94154"/>
                <a:gd name="connsiteX3" fmla="*/ 143110 w 289395"/>
                <a:gd name="connsiteY3" fmla="*/ 35034 h 94154"/>
                <a:gd name="connsiteX4" fmla="*/ 225660 w 289395"/>
                <a:gd name="connsiteY4" fmla="*/ 23921 h 94154"/>
                <a:gd name="connsiteX5" fmla="*/ 260585 w 289395"/>
                <a:gd name="connsiteY5" fmla="*/ 46146 h 94154"/>
                <a:gd name="connsiteX6" fmla="*/ 287572 w 289395"/>
                <a:gd name="connsiteY6" fmla="*/ 68371 h 94154"/>
                <a:gd name="connsiteX7" fmla="*/ 281222 w 289395"/>
                <a:gd name="connsiteY7" fmla="*/ 47734 h 94154"/>
                <a:gd name="connsiteX8" fmla="*/ 235185 w 289395"/>
                <a:gd name="connsiteY8" fmla="*/ 15984 h 94154"/>
                <a:gd name="connsiteX9" fmla="*/ 185972 w 289395"/>
                <a:gd name="connsiteY9" fmla="*/ 1696 h 94154"/>
                <a:gd name="connsiteX10" fmla="*/ 95485 w 289395"/>
                <a:gd name="connsiteY10" fmla="*/ 54084 h 94154"/>
                <a:gd name="connsiteX11" fmla="*/ 46272 w 289395"/>
                <a:gd name="connsiteY11" fmla="*/ 93771 h 94154"/>
                <a:gd name="connsiteX12" fmla="*/ 235 w 289395"/>
                <a:gd name="connsiteY12" fmla="*/ 73134 h 9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95" h="94154">
                  <a:moveTo>
                    <a:pt x="235" y="73134"/>
                  </a:moveTo>
                  <a:cubicBezTo>
                    <a:pt x="3675" y="73134"/>
                    <a:pt x="53152" y="93507"/>
                    <a:pt x="66910" y="93771"/>
                  </a:cubicBezTo>
                  <a:cubicBezTo>
                    <a:pt x="80668" y="94035"/>
                    <a:pt x="70085" y="84510"/>
                    <a:pt x="82785" y="74721"/>
                  </a:cubicBezTo>
                  <a:cubicBezTo>
                    <a:pt x="95485" y="64932"/>
                    <a:pt x="119298" y="43501"/>
                    <a:pt x="143110" y="35034"/>
                  </a:cubicBezTo>
                  <a:cubicBezTo>
                    <a:pt x="166922" y="26567"/>
                    <a:pt x="206081" y="22069"/>
                    <a:pt x="225660" y="23921"/>
                  </a:cubicBezTo>
                  <a:cubicBezTo>
                    <a:pt x="245239" y="25773"/>
                    <a:pt x="250266" y="38738"/>
                    <a:pt x="260585" y="46146"/>
                  </a:cubicBezTo>
                  <a:cubicBezTo>
                    <a:pt x="270904" y="53554"/>
                    <a:pt x="284133" y="68106"/>
                    <a:pt x="287572" y="68371"/>
                  </a:cubicBezTo>
                  <a:cubicBezTo>
                    <a:pt x="291011" y="68636"/>
                    <a:pt x="289953" y="56465"/>
                    <a:pt x="281222" y="47734"/>
                  </a:cubicBezTo>
                  <a:cubicBezTo>
                    <a:pt x="272491" y="39003"/>
                    <a:pt x="251060" y="23657"/>
                    <a:pt x="235185" y="15984"/>
                  </a:cubicBezTo>
                  <a:cubicBezTo>
                    <a:pt x="219310" y="8311"/>
                    <a:pt x="209255" y="-4654"/>
                    <a:pt x="185972" y="1696"/>
                  </a:cubicBezTo>
                  <a:cubicBezTo>
                    <a:pt x="162689" y="8046"/>
                    <a:pt x="118768" y="38738"/>
                    <a:pt x="95485" y="54084"/>
                  </a:cubicBezTo>
                  <a:cubicBezTo>
                    <a:pt x="72202" y="69430"/>
                    <a:pt x="60559" y="90067"/>
                    <a:pt x="46272" y="93771"/>
                  </a:cubicBezTo>
                  <a:cubicBezTo>
                    <a:pt x="31985" y="97475"/>
                    <a:pt x="-3205" y="73134"/>
                    <a:pt x="235" y="73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A9917509-334B-4293-9064-0C693E844ED7}"/>
                </a:ext>
              </a:extLst>
            </p:cNvPr>
            <p:cNvSpPr/>
            <p:nvPr/>
          </p:nvSpPr>
          <p:spPr>
            <a:xfrm>
              <a:off x="2556919" y="9707562"/>
              <a:ext cx="36500" cy="158995"/>
            </a:xfrm>
            <a:custGeom>
              <a:avLst/>
              <a:gdLst>
                <a:gd name="connsiteX0" fmla="*/ 35469 w 36500"/>
                <a:gd name="connsiteY0" fmla="*/ 1 h 158995"/>
                <a:gd name="connsiteX1" fmla="*/ 30706 w 36500"/>
                <a:gd name="connsiteY1" fmla="*/ 73026 h 158995"/>
                <a:gd name="connsiteX2" fmla="*/ 22769 w 36500"/>
                <a:gd name="connsiteY2" fmla="*/ 96838 h 158995"/>
                <a:gd name="connsiteX3" fmla="*/ 544 w 36500"/>
                <a:gd name="connsiteY3" fmla="*/ 158751 h 158995"/>
                <a:gd name="connsiteX4" fmla="*/ 10069 w 36500"/>
                <a:gd name="connsiteY4" fmla="*/ 71438 h 158995"/>
                <a:gd name="connsiteX5" fmla="*/ 35469 w 36500"/>
                <a:gd name="connsiteY5" fmla="*/ 1 h 15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00" h="158995">
                  <a:moveTo>
                    <a:pt x="35469" y="1"/>
                  </a:moveTo>
                  <a:cubicBezTo>
                    <a:pt x="38908" y="266"/>
                    <a:pt x="32823" y="56887"/>
                    <a:pt x="30706" y="73026"/>
                  </a:cubicBezTo>
                  <a:cubicBezTo>
                    <a:pt x="28589" y="89165"/>
                    <a:pt x="27796" y="82551"/>
                    <a:pt x="22769" y="96838"/>
                  </a:cubicBezTo>
                  <a:cubicBezTo>
                    <a:pt x="17742" y="111125"/>
                    <a:pt x="2661" y="162984"/>
                    <a:pt x="544" y="158751"/>
                  </a:cubicBezTo>
                  <a:cubicBezTo>
                    <a:pt x="-1573" y="154518"/>
                    <a:pt x="2661" y="95780"/>
                    <a:pt x="10069" y="71438"/>
                  </a:cubicBezTo>
                  <a:cubicBezTo>
                    <a:pt x="17477" y="47096"/>
                    <a:pt x="32030" y="-264"/>
                    <a:pt x="3546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6A75C3AF-E1EB-4DDA-AACC-24E7579D386C}"/>
                </a:ext>
              </a:extLst>
            </p:cNvPr>
            <p:cNvSpPr/>
            <p:nvPr/>
          </p:nvSpPr>
          <p:spPr>
            <a:xfrm>
              <a:off x="2598361" y="9888535"/>
              <a:ext cx="97214" cy="420526"/>
            </a:xfrm>
            <a:custGeom>
              <a:avLst/>
              <a:gdLst>
                <a:gd name="connsiteX0" fmla="*/ 377 w 97214"/>
                <a:gd name="connsiteY0" fmla="*/ 3 h 420526"/>
                <a:gd name="connsiteX1" fmla="*/ 28952 w 97214"/>
                <a:gd name="connsiteY1" fmla="*/ 204790 h 420526"/>
                <a:gd name="connsiteX2" fmla="*/ 86102 w 97214"/>
                <a:gd name="connsiteY2" fmla="*/ 412753 h 420526"/>
                <a:gd name="connsiteX3" fmla="*/ 94039 w 97214"/>
                <a:gd name="connsiteY3" fmla="*/ 360365 h 420526"/>
                <a:gd name="connsiteX4" fmla="*/ 48002 w 97214"/>
                <a:gd name="connsiteY4" fmla="*/ 209553 h 420526"/>
                <a:gd name="connsiteX5" fmla="*/ 377 w 97214"/>
                <a:gd name="connsiteY5" fmla="*/ 3 h 42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14" h="420526">
                  <a:moveTo>
                    <a:pt x="377" y="3"/>
                  </a:moveTo>
                  <a:cubicBezTo>
                    <a:pt x="-2798" y="-791"/>
                    <a:pt x="14665" y="135998"/>
                    <a:pt x="28952" y="204790"/>
                  </a:cubicBezTo>
                  <a:cubicBezTo>
                    <a:pt x="43240" y="273582"/>
                    <a:pt x="75254" y="386824"/>
                    <a:pt x="86102" y="412753"/>
                  </a:cubicBezTo>
                  <a:cubicBezTo>
                    <a:pt x="96950" y="438682"/>
                    <a:pt x="100389" y="394232"/>
                    <a:pt x="94039" y="360365"/>
                  </a:cubicBezTo>
                  <a:cubicBezTo>
                    <a:pt x="87689" y="326498"/>
                    <a:pt x="62290" y="266968"/>
                    <a:pt x="48002" y="209553"/>
                  </a:cubicBezTo>
                  <a:cubicBezTo>
                    <a:pt x="33715" y="152139"/>
                    <a:pt x="3552" y="797"/>
                    <a:pt x="37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B55D8223-C2B5-45F6-B946-61DD216B241E}"/>
                </a:ext>
              </a:extLst>
            </p:cNvPr>
            <p:cNvSpPr/>
            <p:nvPr/>
          </p:nvSpPr>
          <p:spPr>
            <a:xfrm>
              <a:off x="2676253" y="10323483"/>
              <a:ext cx="116381" cy="399989"/>
            </a:xfrm>
            <a:custGeom>
              <a:avLst/>
              <a:gdLst>
                <a:gd name="connsiteX0" fmla="*/ 272 w 116381"/>
                <a:gd name="connsiteY0" fmla="*/ 30 h 399989"/>
                <a:gd name="connsiteX1" fmla="*/ 73297 w 116381"/>
                <a:gd name="connsiteY1" fmla="*/ 234980 h 399989"/>
                <a:gd name="connsiteX2" fmla="*/ 112985 w 116381"/>
                <a:gd name="connsiteY2" fmla="*/ 395317 h 399989"/>
                <a:gd name="connsiteX3" fmla="*/ 112985 w 116381"/>
                <a:gd name="connsiteY3" fmla="*/ 347692 h 399989"/>
                <a:gd name="connsiteX4" fmla="*/ 101872 w 116381"/>
                <a:gd name="connsiteY4" fmla="*/ 250855 h 399989"/>
                <a:gd name="connsiteX5" fmla="*/ 272 w 116381"/>
                <a:gd name="connsiteY5" fmla="*/ 30 h 39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381" h="399989">
                  <a:moveTo>
                    <a:pt x="272" y="30"/>
                  </a:moveTo>
                  <a:cubicBezTo>
                    <a:pt x="-4490" y="-2616"/>
                    <a:pt x="54512" y="169099"/>
                    <a:pt x="73297" y="234980"/>
                  </a:cubicBezTo>
                  <a:cubicBezTo>
                    <a:pt x="92083" y="300861"/>
                    <a:pt x="106370" y="376532"/>
                    <a:pt x="112985" y="395317"/>
                  </a:cubicBezTo>
                  <a:cubicBezTo>
                    <a:pt x="119600" y="414102"/>
                    <a:pt x="114837" y="371769"/>
                    <a:pt x="112985" y="347692"/>
                  </a:cubicBezTo>
                  <a:cubicBezTo>
                    <a:pt x="111133" y="323615"/>
                    <a:pt x="116689" y="312503"/>
                    <a:pt x="101872" y="250855"/>
                  </a:cubicBezTo>
                  <a:cubicBezTo>
                    <a:pt x="87055" y="189207"/>
                    <a:pt x="5034" y="2676"/>
                    <a:pt x="272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47C75D1C-4D64-4A72-9FD9-7CF1BBFC25A4}"/>
                </a:ext>
              </a:extLst>
            </p:cNvPr>
            <p:cNvSpPr/>
            <p:nvPr/>
          </p:nvSpPr>
          <p:spPr>
            <a:xfrm>
              <a:off x="2720401" y="10750476"/>
              <a:ext cx="81833" cy="199908"/>
            </a:xfrm>
            <a:custGeom>
              <a:avLst/>
              <a:gdLst>
                <a:gd name="connsiteX0" fmla="*/ 81537 w 81833"/>
                <a:gd name="connsiteY0" fmla="*/ 74 h 199908"/>
                <a:gd name="connsiteX1" fmla="*/ 30737 w 81833"/>
                <a:gd name="connsiteY1" fmla="*/ 168349 h 199908"/>
                <a:gd name="connsiteX2" fmla="*/ 5337 w 81833"/>
                <a:gd name="connsiteY2" fmla="*/ 198512 h 199908"/>
                <a:gd name="connsiteX3" fmla="*/ 5337 w 81833"/>
                <a:gd name="connsiteY3" fmla="*/ 147712 h 199908"/>
                <a:gd name="connsiteX4" fmla="*/ 81537 w 81833"/>
                <a:gd name="connsiteY4" fmla="*/ 74 h 19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33" h="199908">
                  <a:moveTo>
                    <a:pt x="81537" y="74"/>
                  </a:moveTo>
                  <a:cubicBezTo>
                    <a:pt x="85770" y="3513"/>
                    <a:pt x="43437" y="135276"/>
                    <a:pt x="30737" y="168349"/>
                  </a:cubicBezTo>
                  <a:cubicBezTo>
                    <a:pt x="18037" y="201422"/>
                    <a:pt x="9570" y="201951"/>
                    <a:pt x="5337" y="198512"/>
                  </a:cubicBezTo>
                  <a:cubicBezTo>
                    <a:pt x="1104" y="195073"/>
                    <a:pt x="-4188" y="181579"/>
                    <a:pt x="5337" y="147712"/>
                  </a:cubicBezTo>
                  <a:cubicBezTo>
                    <a:pt x="14862" y="113845"/>
                    <a:pt x="77304" y="-3365"/>
                    <a:pt x="81537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3D80DAF6-0E9C-4389-A6F9-37B851F78094}"/>
                </a:ext>
              </a:extLst>
            </p:cNvPr>
            <p:cNvSpPr/>
            <p:nvPr/>
          </p:nvSpPr>
          <p:spPr>
            <a:xfrm>
              <a:off x="2096805" y="10324931"/>
              <a:ext cx="166423" cy="638996"/>
            </a:xfrm>
            <a:custGeom>
              <a:avLst/>
              <a:gdLst>
                <a:gd name="connsiteX0" fmla="*/ 9808 w 166423"/>
                <a:gd name="connsiteY0" fmla="*/ 169 h 638996"/>
                <a:gd name="connsiteX1" fmla="*/ 1870 w 166423"/>
                <a:gd name="connsiteY1" fmla="*/ 279569 h 638996"/>
                <a:gd name="connsiteX2" fmla="*/ 47908 w 166423"/>
                <a:gd name="connsiteY2" fmla="*/ 482769 h 638996"/>
                <a:gd name="connsiteX3" fmla="*/ 163795 w 166423"/>
                <a:gd name="connsiteY3" fmla="*/ 636757 h 638996"/>
                <a:gd name="connsiteX4" fmla="*/ 120933 w 166423"/>
                <a:gd name="connsiteY4" fmla="*/ 558969 h 638996"/>
                <a:gd name="connsiteX5" fmla="*/ 30445 w 166423"/>
                <a:gd name="connsiteY5" fmla="*/ 354182 h 638996"/>
                <a:gd name="connsiteX6" fmla="*/ 17745 w 166423"/>
                <a:gd name="connsiteY6" fmla="*/ 239882 h 638996"/>
                <a:gd name="connsiteX7" fmla="*/ 9808 w 166423"/>
                <a:gd name="connsiteY7" fmla="*/ 169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423" h="638996">
                  <a:moveTo>
                    <a:pt x="9808" y="169"/>
                  </a:moveTo>
                  <a:cubicBezTo>
                    <a:pt x="7162" y="6784"/>
                    <a:pt x="-4480" y="199136"/>
                    <a:pt x="1870" y="279569"/>
                  </a:cubicBezTo>
                  <a:cubicBezTo>
                    <a:pt x="8220" y="360002"/>
                    <a:pt x="20921" y="423238"/>
                    <a:pt x="47908" y="482769"/>
                  </a:cubicBezTo>
                  <a:cubicBezTo>
                    <a:pt x="74895" y="542300"/>
                    <a:pt x="151624" y="624057"/>
                    <a:pt x="163795" y="636757"/>
                  </a:cubicBezTo>
                  <a:cubicBezTo>
                    <a:pt x="175966" y="649457"/>
                    <a:pt x="143158" y="606065"/>
                    <a:pt x="120933" y="558969"/>
                  </a:cubicBezTo>
                  <a:cubicBezTo>
                    <a:pt x="98708" y="511873"/>
                    <a:pt x="47643" y="407363"/>
                    <a:pt x="30445" y="354182"/>
                  </a:cubicBezTo>
                  <a:cubicBezTo>
                    <a:pt x="13247" y="301001"/>
                    <a:pt x="20391" y="297561"/>
                    <a:pt x="17745" y="239882"/>
                  </a:cubicBezTo>
                  <a:cubicBezTo>
                    <a:pt x="15099" y="182203"/>
                    <a:pt x="12454" y="-6446"/>
                    <a:pt x="9808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A5846762-4489-4E65-901B-2A2D03F465B0}"/>
                </a:ext>
              </a:extLst>
            </p:cNvPr>
            <p:cNvSpPr/>
            <p:nvPr/>
          </p:nvSpPr>
          <p:spPr>
            <a:xfrm>
              <a:off x="2231388" y="10942624"/>
              <a:ext cx="520880" cy="144686"/>
            </a:xfrm>
            <a:custGeom>
              <a:avLst/>
              <a:gdLst>
                <a:gd name="connsiteX0" fmla="*/ 519750 w 520880"/>
                <a:gd name="connsiteY0" fmla="*/ 14 h 144686"/>
                <a:gd name="connsiteX1" fmla="*/ 440375 w 520880"/>
                <a:gd name="connsiteY1" fmla="*/ 109551 h 144686"/>
                <a:gd name="connsiteX2" fmla="*/ 340362 w 520880"/>
                <a:gd name="connsiteY2" fmla="*/ 144476 h 144686"/>
                <a:gd name="connsiteX3" fmla="*/ 187962 w 520880"/>
                <a:gd name="connsiteY3" fmla="*/ 120664 h 144686"/>
                <a:gd name="connsiteX4" fmla="*/ 54612 w 520880"/>
                <a:gd name="connsiteY4" fmla="*/ 53989 h 144686"/>
                <a:gd name="connsiteX5" fmla="*/ 2225 w 520880"/>
                <a:gd name="connsiteY5" fmla="*/ 14301 h 144686"/>
                <a:gd name="connsiteX6" fmla="*/ 121287 w 520880"/>
                <a:gd name="connsiteY6" fmla="*/ 77801 h 144686"/>
                <a:gd name="connsiteX7" fmla="*/ 283212 w 520880"/>
                <a:gd name="connsiteY7" fmla="*/ 128601 h 144686"/>
                <a:gd name="connsiteX8" fmla="*/ 380050 w 520880"/>
                <a:gd name="connsiteY8" fmla="*/ 117489 h 144686"/>
                <a:gd name="connsiteX9" fmla="*/ 519750 w 520880"/>
                <a:gd name="connsiteY9" fmla="*/ 14 h 1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0880" h="144686">
                  <a:moveTo>
                    <a:pt x="519750" y="14"/>
                  </a:moveTo>
                  <a:cubicBezTo>
                    <a:pt x="529804" y="-1309"/>
                    <a:pt x="470273" y="85474"/>
                    <a:pt x="440375" y="109551"/>
                  </a:cubicBezTo>
                  <a:cubicBezTo>
                    <a:pt x="410477" y="133628"/>
                    <a:pt x="382431" y="142624"/>
                    <a:pt x="340362" y="144476"/>
                  </a:cubicBezTo>
                  <a:cubicBezTo>
                    <a:pt x="298293" y="146328"/>
                    <a:pt x="235587" y="135745"/>
                    <a:pt x="187962" y="120664"/>
                  </a:cubicBezTo>
                  <a:cubicBezTo>
                    <a:pt x="140337" y="105583"/>
                    <a:pt x="85568" y="71716"/>
                    <a:pt x="54612" y="53989"/>
                  </a:cubicBezTo>
                  <a:cubicBezTo>
                    <a:pt x="23656" y="36262"/>
                    <a:pt x="-8887" y="10332"/>
                    <a:pt x="2225" y="14301"/>
                  </a:cubicBezTo>
                  <a:cubicBezTo>
                    <a:pt x="13337" y="18270"/>
                    <a:pt x="74456" y="58751"/>
                    <a:pt x="121287" y="77801"/>
                  </a:cubicBezTo>
                  <a:cubicBezTo>
                    <a:pt x="168118" y="96851"/>
                    <a:pt x="240085" y="121986"/>
                    <a:pt x="283212" y="128601"/>
                  </a:cubicBezTo>
                  <a:cubicBezTo>
                    <a:pt x="326339" y="135216"/>
                    <a:pt x="341950" y="135745"/>
                    <a:pt x="380050" y="117489"/>
                  </a:cubicBezTo>
                  <a:cubicBezTo>
                    <a:pt x="418150" y="99233"/>
                    <a:pt x="509696" y="1337"/>
                    <a:pt x="51975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966F2C0-6A4D-4FA0-9AD1-5AB08C390323}"/>
                </a:ext>
              </a:extLst>
            </p:cNvPr>
            <p:cNvSpPr/>
            <p:nvPr/>
          </p:nvSpPr>
          <p:spPr>
            <a:xfrm>
              <a:off x="2313396" y="10894119"/>
              <a:ext cx="423592" cy="133373"/>
            </a:xfrm>
            <a:custGeom>
              <a:avLst/>
              <a:gdLst>
                <a:gd name="connsiteX0" fmla="*/ 423454 w 423592"/>
                <a:gd name="connsiteY0" fmla="*/ 27881 h 133373"/>
                <a:gd name="connsiteX1" fmla="*/ 275817 w 423592"/>
                <a:gd name="connsiteY1" fmla="*/ 108844 h 133373"/>
                <a:gd name="connsiteX2" fmla="*/ 74204 w 423592"/>
                <a:gd name="connsiteY2" fmla="*/ 64394 h 133373"/>
                <a:gd name="connsiteX3" fmla="*/ 2767 w 423592"/>
                <a:gd name="connsiteY3" fmla="*/ 894 h 133373"/>
                <a:gd name="connsiteX4" fmla="*/ 156754 w 423592"/>
                <a:gd name="connsiteY4" fmla="*/ 115194 h 133373"/>
                <a:gd name="connsiteX5" fmla="*/ 250417 w 423592"/>
                <a:gd name="connsiteY5" fmla="*/ 124719 h 133373"/>
                <a:gd name="connsiteX6" fmla="*/ 423454 w 423592"/>
                <a:gd name="connsiteY6" fmla="*/ 27881 h 13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592" h="133373">
                  <a:moveTo>
                    <a:pt x="423454" y="27881"/>
                  </a:moveTo>
                  <a:cubicBezTo>
                    <a:pt x="427687" y="25235"/>
                    <a:pt x="334025" y="102759"/>
                    <a:pt x="275817" y="108844"/>
                  </a:cubicBezTo>
                  <a:cubicBezTo>
                    <a:pt x="217609" y="114930"/>
                    <a:pt x="119712" y="82386"/>
                    <a:pt x="74204" y="64394"/>
                  </a:cubicBezTo>
                  <a:cubicBezTo>
                    <a:pt x="28696" y="46402"/>
                    <a:pt x="-10991" y="-7573"/>
                    <a:pt x="2767" y="894"/>
                  </a:cubicBezTo>
                  <a:cubicBezTo>
                    <a:pt x="16525" y="9361"/>
                    <a:pt x="115479" y="94557"/>
                    <a:pt x="156754" y="115194"/>
                  </a:cubicBezTo>
                  <a:cubicBezTo>
                    <a:pt x="198029" y="135832"/>
                    <a:pt x="209142" y="138742"/>
                    <a:pt x="250417" y="124719"/>
                  </a:cubicBezTo>
                  <a:cubicBezTo>
                    <a:pt x="291692" y="110696"/>
                    <a:pt x="419221" y="30527"/>
                    <a:pt x="423454" y="27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2F7A347A-DE94-4C7D-8DA3-793D89A34372}"/>
                </a:ext>
              </a:extLst>
            </p:cNvPr>
            <p:cNvSpPr/>
            <p:nvPr/>
          </p:nvSpPr>
          <p:spPr>
            <a:xfrm>
              <a:off x="2133483" y="10347325"/>
              <a:ext cx="190870" cy="558994"/>
            </a:xfrm>
            <a:custGeom>
              <a:avLst/>
              <a:gdLst>
                <a:gd name="connsiteX0" fmla="*/ 15992 w 190870"/>
                <a:gd name="connsiteY0" fmla="*/ 0 h 558994"/>
                <a:gd name="connsiteX1" fmla="*/ 20755 w 190870"/>
                <a:gd name="connsiteY1" fmla="*/ 263525 h 558994"/>
                <a:gd name="connsiteX2" fmla="*/ 63617 w 190870"/>
                <a:gd name="connsiteY2" fmla="*/ 407988 h 558994"/>
                <a:gd name="connsiteX3" fmla="*/ 190617 w 190870"/>
                <a:gd name="connsiteY3" fmla="*/ 558800 h 558994"/>
                <a:gd name="connsiteX4" fmla="*/ 93780 w 190870"/>
                <a:gd name="connsiteY4" fmla="*/ 434975 h 558994"/>
                <a:gd name="connsiteX5" fmla="*/ 6467 w 190870"/>
                <a:gd name="connsiteY5" fmla="*/ 236538 h 558994"/>
                <a:gd name="connsiteX6" fmla="*/ 6467 w 190870"/>
                <a:gd name="connsiteY6" fmla="*/ 141288 h 558994"/>
                <a:gd name="connsiteX7" fmla="*/ 15992 w 190870"/>
                <a:gd name="connsiteY7" fmla="*/ 0 h 55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70" h="558994">
                  <a:moveTo>
                    <a:pt x="15992" y="0"/>
                  </a:moveTo>
                  <a:cubicBezTo>
                    <a:pt x="14404" y="97763"/>
                    <a:pt x="12817" y="195527"/>
                    <a:pt x="20755" y="263525"/>
                  </a:cubicBezTo>
                  <a:cubicBezTo>
                    <a:pt x="28693" y="331523"/>
                    <a:pt x="35307" y="358776"/>
                    <a:pt x="63617" y="407988"/>
                  </a:cubicBezTo>
                  <a:cubicBezTo>
                    <a:pt x="91927" y="457200"/>
                    <a:pt x="185590" y="554302"/>
                    <a:pt x="190617" y="558800"/>
                  </a:cubicBezTo>
                  <a:cubicBezTo>
                    <a:pt x="195644" y="563298"/>
                    <a:pt x="124472" y="488685"/>
                    <a:pt x="93780" y="434975"/>
                  </a:cubicBezTo>
                  <a:cubicBezTo>
                    <a:pt x="63088" y="381265"/>
                    <a:pt x="21019" y="285486"/>
                    <a:pt x="6467" y="236538"/>
                  </a:cubicBezTo>
                  <a:cubicBezTo>
                    <a:pt x="-8085" y="187590"/>
                    <a:pt x="6467" y="141288"/>
                    <a:pt x="6467" y="141288"/>
                  </a:cubicBezTo>
                  <a:lnTo>
                    <a:pt x="1599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EEA065A3-1907-4EF7-909B-0A12986341C4}"/>
                </a:ext>
              </a:extLst>
            </p:cNvPr>
            <p:cNvSpPr/>
            <p:nvPr/>
          </p:nvSpPr>
          <p:spPr>
            <a:xfrm>
              <a:off x="2444161" y="10505967"/>
              <a:ext cx="77044" cy="484468"/>
            </a:xfrm>
            <a:custGeom>
              <a:avLst/>
              <a:gdLst>
                <a:gd name="connsiteX0" fmla="*/ 589 w 77044"/>
                <a:gd name="connsiteY0" fmla="*/ 108 h 484468"/>
                <a:gd name="connsiteX1" fmla="*/ 11702 w 77044"/>
                <a:gd name="connsiteY1" fmla="*/ 111233 h 484468"/>
                <a:gd name="connsiteX2" fmla="*/ 59327 w 77044"/>
                <a:gd name="connsiteY2" fmla="*/ 343008 h 484468"/>
                <a:gd name="connsiteX3" fmla="*/ 76789 w 77044"/>
                <a:gd name="connsiteY3" fmla="*/ 471596 h 484468"/>
                <a:gd name="connsiteX4" fmla="*/ 48214 w 77044"/>
                <a:gd name="connsiteY4" fmla="*/ 466833 h 484468"/>
                <a:gd name="connsiteX5" fmla="*/ 22814 w 77044"/>
                <a:gd name="connsiteY5" fmla="*/ 355708 h 484468"/>
                <a:gd name="connsiteX6" fmla="*/ 24402 w 77044"/>
                <a:gd name="connsiteY6" fmla="*/ 241408 h 484468"/>
                <a:gd name="connsiteX7" fmla="*/ 5352 w 77044"/>
                <a:gd name="connsiteY7" fmla="*/ 93771 h 484468"/>
                <a:gd name="connsiteX8" fmla="*/ 589 w 77044"/>
                <a:gd name="connsiteY8" fmla="*/ 108 h 48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44" h="484468">
                  <a:moveTo>
                    <a:pt x="589" y="108"/>
                  </a:moveTo>
                  <a:cubicBezTo>
                    <a:pt x="1647" y="3018"/>
                    <a:pt x="1912" y="54083"/>
                    <a:pt x="11702" y="111233"/>
                  </a:cubicBezTo>
                  <a:cubicBezTo>
                    <a:pt x="21492" y="168383"/>
                    <a:pt x="48479" y="282948"/>
                    <a:pt x="59327" y="343008"/>
                  </a:cubicBezTo>
                  <a:cubicBezTo>
                    <a:pt x="70175" y="403068"/>
                    <a:pt x="78641" y="450959"/>
                    <a:pt x="76789" y="471596"/>
                  </a:cubicBezTo>
                  <a:cubicBezTo>
                    <a:pt x="74937" y="492234"/>
                    <a:pt x="57210" y="486148"/>
                    <a:pt x="48214" y="466833"/>
                  </a:cubicBezTo>
                  <a:cubicBezTo>
                    <a:pt x="39218" y="447518"/>
                    <a:pt x="26783" y="393279"/>
                    <a:pt x="22814" y="355708"/>
                  </a:cubicBezTo>
                  <a:cubicBezTo>
                    <a:pt x="18845" y="318137"/>
                    <a:pt x="27312" y="285064"/>
                    <a:pt x="24402" y="241408"/>
                  </a:cubicBezTo>
                  <a:cubicBezTo>
                    <a:pt x="21492" y="197752"/>
                    <a:pt x="11437" y="133988"/>
                    <a:pt x="5352" y="93771"/>
                  </a:cubicBezTo>
                  <a:cubicBezTo>
                    <a:pt x="-733" y="53554"/>
                    <a:pt x="-469" y="-2802"/>
                    <a:pt x="589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0A929615-9DCE-410A-AB2A-1FA64BD3DA6B}"/>
                </a:ext>
              </a:extLst>
            </p:cNvPr>
            <p:cNvSpPr/>
            <p:nvPr/>
          </p:nvSpPr>
          <p:spPr>
            <a:xfrm>
              <a:off x="2561605" y="10517664"/>
              <a:ext cx="65724" cy="469111"/>
            </a:xfrm>
            <a:custGeom>
              <a:avLst/>
              <a:gdLst>
                <a:gd name="connsiteX0" fmla="*/ 21258 w 65724"/>
                <a:gd name="connsiteY0" fmla="*/ 2699 h 469111"/>
                <a:gd name="connsiteX1" fmla="*/ 37133 w 65724"/>
                <a:gd name="connsiteY1" fmla="*/ 129699 h 469111"/>
                <a:gd name="connsiteX2" fmla="*/ 37133 w 65724"/>
                <a:gd name="connsiteY2" fmla="*/ 229711 h 469111"/>
                <a:gd name="connsiteX3" fmla="*/ 62533 w 65724"/>
                <a:gd name="connsiteY3" fmla="*/ 420211 h 469111"/>
                <a:gd name="connsiteX4" fmla="*/ 53008 w 65724"/>
                <a:gd name="connsiteY4" fmla="*/ 458311 h 469111"/>
                <a:gd name="connsiteX5" fmla="*/ 65708 w 65724"/>
                <a:gd name="connsiteY5" fmla="*/ 259874 h 469111"/>
                <a:gd name="connsiteX6" fmla="*/ 49833 w 65724"/>
                <a:gd name="connsiteY6" fmla="*/ 177324 h 469111"/>
                <a:gd name="connsiteX7" fmla="*/ 2208 w 65724"/>
                <a:gd name="connsiteY7" fmla="*/ 53499 h 469111"/>
                <a:gd name="connsiteX8" fmla="*/ 21258 w 65724"/>
                <a:gd name="connsiteY8" fmla="*/ 2699 h 46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724" h="469111">
                  <a:moveTo>
                    <a:pt x="21258" y="2699"/>
                  </a:moveTo>
                  <a:cubicBezTo>
                    <a:pt x="27079" y="15399"/>
                    <a:pt x="34487" y="91864"/>
                    <a:pt x="37133" y="129699"/>
                  </a:cubicBezTo>
                  <a:cubicBezTo>
                    <a:pt x="39779" y="167534"/>
                    <a:pt x="32900" y="181292"/>
                    <a:pt x="37133" y="229711"/>
                  </a:cubicBezTo>
                  <a:cubicBezTo>
                    <a:pt x="41366" y="278130"/>
                    <a:pt x="59887" y="382111"/>
                    <a:pt x="62533" y="420211"/>
                  </a:cubicBezTo>
                  <a:cubicBezTo>
                    <a:pt x="65179" y="458311"/>
                    <a:pt x="52479" y="485034"/>
                    <a:pt x="53008" y="458311"/>
                  </a:cubicBezTo>
                  <a:cubicBezTo>
                    <a:pt x="53537" y="431588"/>
                    <a:pt x="66237" y="306705"/>
                    <a:pt x="65708" y="259874"/>
                  </a:cubicBezTo>
                  <a:cubicBezTo>
                    <a:pt x="65179" y="213043"/>
                    <a:pt x="60416" y="211720"/>
                    <a:pt x="49833" y="177324"/>
                  </a:cubicBezTo>
                  <a:cubicBezTo>
                    <a:pt x="39250" y="142928"/>
                    <a:pt x="11468" y="82339"/>
                    <a:pt x="2208" y="53499"/>
                  </a:cubicBezTo>
                  <a:cubicBezTo>
                    <a:pt x="-7052" y="24659"/>
                    <a:pt x="15437" y="-10001"/>
                    <a:pt x="21258" y="2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A86A80E5-E11D-4609-8CE2-1414FA8364DF}"/>
                </a:ext>
              </a:extLst>
            </p:cNvPr>
            <p:cNvSpPr/>
            <p:nvPr/>
          </p:nvSpPr>
          <p:spPr>
            <a:xfrm>
              <a:off x="2364550" y="9951903"/>
              <a:ext cx="48465" cy="70701"/>
            </a:xfrm>
            <a:custGeom>
              <a:avLst/>
              <a:gdLst>
                <a:gd name="connsiteX0" fmla="*/ 4000 w 48465"/>
                <a:gd name="connsiteY0" fmla="*/ 135 h 70701"/>
                <a:gd name="connsiteX1" fmla="*/ 48450 w 48465"/>
                <a:gd name="connsiteY1" fmla="*/ 68397 h 70701"/>
                <a:gd name="connsiteX2" fmla="*/ 8763 w 48465"/>
                <a:gd name="connsiteY2" fmla="*/ 50935 h 70701"/>
                <a:gd name="connsiteX3" fmla="*/ 4000 w 48465"/>
                <a:gd name="connsiteY3" fmla="*/ 135 h 7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65" h="70701">
                  <a:moveTo>
                    <a:pt x="4000" y="135"/>
                  </a:moveTo>
                  <a:cubicBezTo>
                    <a:pt x="10614" y="3045"/>
                    <a:pt x="47656" y="59930"/>
                    <a:pt x="48450" y="68397"/>
                  </a:cubicBezTo>
                  <a:cubicBezTo>
                    <a:pt x="49244" y="76864"/>
                    <a:pt x="18552" y="59931"/>
                    <a:pt x="8763" y="50935"/>
                  </a:cubicBezTo>
                  <a:cubicBezTo>
                    <a:pt x="-1026" y="41939"/>
                    <a:pt x="-2614" y="-2775"/>
                    <a:pt x="4000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17DFE873-68E6-4A53-96E7-F5477CA18715}"/>
                </a:ext>
              </a:extLst>
            </p:cNvPr>
            <p:cNvSpPr/>
            <p:nvPr/>
          </p:nvSpPr>
          <p:spPr>
            <a:xfrm>
              <a:off x="2519325" y="9916629"/>
              <a:ext cx="74651" cy="116695"/>
            </a:xfrm>
            <a:custGeom>
              <a:avLst/>
              <a:gdLst>
                <a:gd name="connsiteX0" fmla="*/ 74650 w 74651"/>
                <a:gd name="connsiteY0" fmla="*/ 484 h 116695"/>
                <a:gd name="connsiteX1" fmla="*/ 20675 w 74651"/>
                <a:gd name="connsiteY1" fmla="*/ 67159 h 116695"/>
                <a:gd name="connsiteX2" fmla="*/ 14325 w 74651"/>
                <a:gd name="connsiteY2" fmla="*/ 116371 h 116695"/>
                <a:gd name="connsiteX3" fmla="*/ 38 w 74651"/>
                <a:gd name="connsiteY3" fmla="*/ 86209 h 116695"/>
                <a:gd name="connsiteX4" fmla="*/ 19088 w 74651"/>
                <a:gd name="connsiteY4" fmla="*/ 41759 h 116695"/>
                <a:gd name="connsiteX5" fmla="*/ 74650 w 74651"/>
                <a:gd name="connsiteY5" fmla="*/ 484 h 11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651" h="116695">
                  <a:moveTo>
                    <a:pt x="74650" y="484"/>
                  </a:moveTo>
                  <a:cubicBezTo>
                    <a:pt x="74914" y="4717"/>
                    <a:pt x="30729" y="47845"/>
                    <a:pt x="20675" y="67159"/>
                  </a:cubicBezTo>
                  <a:cubicBezTo>
                    <a:pt x="10621" y="86474"/>
                    <a:pt x="17765" y="113196"/>
                    <a:pt x="14325" y="116371"/>
                  </a:cubicBezTo>
                  <a:cubicBezTo>
                    <a:pt x="10885" y="119546"/>
                    <a:pt x="-756" y="98644"/>
                    <a:pt x="38" y="86209"/>
                  </a:cubicBezTo>
                  <a:cubicBezTo>
                    <a:pt x="832" y="73774"/>
                    <a:pt x="8769" y="62926"/>
                    <a:pt x="19088" y="41759"/>
                  </a:cubicBezTo>
                  <a:cubicBezTo>
                    <a:pt x="29407" y="20592"/>
                    <a:pt x="74386" y="-3749"/>
                    <a:pt x="7465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2A682C43-DF27-4F30-BD9A-5E47FBC64E10}"/>
                </a:ext>
              </a:extLst>
            </p:cNvPr>
            <p:cNvSpPr/>
            <p:nvPr/>
          </p:nvSpPr>
          <p:spPr>
            <a:xfrm>
              <a:off x="2109452" y="10025049"/>
              <a:ext cx="201519" cy="46889"/>
            </a:xfrm>
            <a:custGeom>
              <a:avLst/>
              <a:gdLst>
                <a:gd name="connsiteX0" fmla="*/ 336 w 201519"/>
                <a:gd name="connsiteY0" fmla="*/ 14 h 46889"/>
                <a:gd name="connsiteX1" fmla="*/ 194011 w 201519"/>
                <a:gd name="connsiteY1" fmla="*/ 39701 h 46889"/>
                <a:gd name="connsiteX2" fmla="*/ 147973 w 201519"/>
                <a:gd name="connsiteY2" fmla="*/ 44464 h 46889"/>
                <a:gd name="connsiteX3" fmla="*/ 336 w 201519"/>
                <a:gd name="connsiteY3" fmla="*/ 14 h 4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519" h="46889">
                  <a:moveTo>
                    <a:pt x="336" y="14"/>
                  </a:moveTo>
                  <a:cubicBezTo>
                    <a:pt x="8009" y="-780"/>
                    <a:pt x="169405" y="32293"/>
                    <a:pt x="194011" y="39701"/>
                  </a:cubicBezTo>
                  <a:cubicBezTo>
                    <a:pt x="218617" y="47109"/>
                    <a:pt x="177342" y="48962"/>
                    <a:pt x="147973" y="44464"/>
                  </a:cubicBezTo>
                  <a:cubicBezTo>
                    <a:pt x="118604" y="39966"/>
                    <a:pt x="-7337" y="808"/>
                    <a:pt x="336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4CB54FE9-DCE8-4099-8A29-9245914E1775}"/>
                </a:ext>
              </a:extLst>
            </p:cNvPr>
            <p:cNvSpPr/>
            <p:nvPr/>
          </p:nvSpPr>
          <p:spPr>
            <a:xfrm>
              <a:off x="2112963" y="10043156"/>
              <a:ext cx="16127" cy="155709"/>
            </a:xfrm>
            <a:custGeom>
              <a:avLst/>
              <a:gdLst>
                <a:gd name="connsiteX0" fmla="*/ 15875 w 16127"/>
                <a:gd name="connsiteY0" fmla="*/ 957 h 155709"/>
                <a:gd name="connsiteX1" fmla="*/ 9525 w 16127"/>
                <a:gd name="connsiteY1" fmla="*/ 145419 h 155709"/>
                <a:gd name="connsiteX2" fmla="*/ 6350 w 16127"/>
                <a:gd name="connsiteY2" fmla="*/ 137482 h 155709"/>
                <a:gd name="connsiteX3" fmla="*/ 0 w 16127"/>
                <a:gd name="connsiteY3" fmla="*/ 85094 h 155709"/>
                <a:gd name="connsiteX4" fmla="*/ 15875 w 16127"/>
                <a:gd name="connsiteY4" fmla="*/ 957 h 15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7" h="155709">
                  <a:moveTo>
                    <a:pt x="15875" y="957"/>
                  </a:moveTo>
                  <a:cubicBezTo>
                    <a:pt x="17462" y="11011"/>
                    <a:pt x="11112" y="122665"/>
                    <a:pt x="9525" y="145419"/>
                  </a:cubicBezTo>
                  <a:cubicBezTo>
                    <a:pt x="7938" y="168173"/>
                    <a:pt x="7937" y="147536"/>
                    <a:pt x="6350" y="137482"/>
                  </a:cubicBezTo>
                  <a:cubicBezTo>
                    <a:pt x="4763" y="127428"/>
                    <a:pt x="0" y="107319"/>
                    <a:pt x="0" y="85094"/>
                  </a:cubicBezTo>
                  <a:cubicBezTo>
                    <a:pt x="0" y="62869"/>
                    <a:pt x="14288" y="-9097"/>
                    <a:pt x="15875" y="9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D9E66A71-9D0B-434A-8492-B2EEB35A896B}"/>
                </a:ext>
              </a:extLst>
            </p:cNvPr>
            <p:cNvSpPr/>
            <p:nvPr/>
          </p:nvSpPr>
          <p:spPr>
            <a:xfrm>
              <a:off x="2128762" y="10082013"/>
              <a:ext cx="115346" cy="23416"/>
            </a:xfrm>
            <a:custGeom>
              <a:avLst/>
              <a:gdLst>
                <a:gd name="connsiteX0" fmla="*/ 76 w 115346"/>
                <a:gd name="connsiteY0" fmla="*/ 20837 h 23416"/>
                <a:gd name="connsiteX1" fmla="*/ 109613 w 115346"/>
                <a:gd name="connsiteY1" fmla="*/ 20837 h 23416"/>
                <a:gd name="connsiteX2" fmla="*/ 92151 w 115346"/>
                <a:gd name="connsiteY2" fmla="*/ 200 h 23416"/>
                <a:gd name="connsiteX3" fmla="*/ 76 w 115346"/>
                <a:gd name="connsiteY3" fmla="*/ 20837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46" h="23416">
                  <a:moveTo>
                    <a:pt x="76" y="20837"/>
                  </a:moveTo>
                  <a:cubicBezTo>
                    <a:pt x="2986" y="24276"/>
                    <a:pt x="94267" y="24277"/>
                    <a:pt x="109613" y="20837"/>
                  </a:cubicBezTo>
                  <a:cubicBezTo>
                    <a:pt x="124959" y="17397"/>
                    <a:pt x="106174" y="2581"/>
                    <a:pt x="92151" y="200"/>
                  </a:cubicBezTo>
                  <a:cubicBezTo>
                    <a:pt x="78128" y="-2181"/>
                    <a:pt x="-2834" y="17398"/>
                    <a:pt x="76" y="208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4030B8EE-DBEE-4F3A-A065-1B7B63EDF00D}"/>
                </a:ext>
              </a:extLst>
            </p:cNvPr>
            <p:cNvSpPr/>
            <p:nvPr/>
          </p:nvSpPr>
          <p:spPr>
            <a:xfrm>
              <a:off x="2133501" y="10149806"/>
              <a:ext cx="93012" cy="27670"/>
            </a:xfrm>
            <a:custGeom>
              <a:avLst/>
              <a:gdLst>
                <a:gd name="connsiteX0" fmla="*/ 99 w 93012"/>
                <a:gd name="connsiteY0" fmla="*/ 5432 h 27670"/>
                <a:gd name="connsiteX1" fmla="*/ 76299 w 93012"/>
                <a:gd name="connsiteY1" fmla="*/ 27657 h 27670"/>
                <a:gd name="connsiteX2" fmla="*/ 92174 w 93012"/>
                <a:gd name="connsiteY2" fmla="*/ 8607 h 27670"/>
                <a:gd name="connsiteX3" fmla="*/ 60424 w 93012"/>
                <a:gd name="connsiteY3" fmla="*/ 669 h 27670"/>
                <a:gd name="connsiteX4" fmla="*/ 99 w 93012"/>
                <a:gd name="connsiteY4" fmla="*/ 5432 h 2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12" h="27670">
                  <a:moveTo>
                    <a:pt x="99" y="5432"/>
                  </a:moveTo>
                  <a:cubicBezTo>
                    <a:pt x="2745" y="9930"/>
                    <a:pt x="60953" y="27128"/>
                    <a:pt x="76299" y="27657"/>
                  </a:cubicBezTo>
                  <a:cubicBezTo>
                    <a:pt x="91645" y="28186"/>
                    <a:pt x="94820" y="13105"/>
                    <a:pt x="92174" y="8607"/>
                  </a:cubicBezTo>
                  <a:cubicBezTo>
                    <a:pt x="89528" y="4109"/>
                    <a:pt x="72330" y="2521"/>
                    <a:pt x="60424" y="669"/>
                  </a:cubicBezTo>
                  <a:cubicBezTo>
                    <a:pt x="48518" y="-1183"/>
                    <a:pt x="-2547" y="934"/>
                    <a:pt x="99" y="5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130F12D6-7E27-4842-AC50-309D0E97B343}"/>
                </a:ext>
              </a:extLst>
            </p:cNvPr>
            <p:cNvSpPr/>
            <p:nvPr/>
          </p:nvSpPr>
          <p:spPr>
            <a:xfrm>
              <a:off x="2116124" y="10183710"/>
              <a:ext cx="78717" cy="45669"/>
            </a:xfrm>
            <a:custGeom>
              <a:avLst/>
              <a:gdLst>
                <a:gd name="connsiteX0" fmla="*/ 14 w 78717"/>
                <a:gd name="connsiteY0" fmla="*/ 103 h 45669"/>
                <a:gd name="connsiteX1" fmla="*/ 68276 w 78717"/>
                <a:gd name="connsiteY1" fmla="*/ 44553 h 45669"/>
                <a:gd name="connsiteX2" fmla="*/ 74626 w 78717"/>
                <a:gd name="connsiteY2" fmla="*/ 31853 h 45669"/>
                <a:gd name="connsiteX3" fmla="*/ 14 w 78717"/>
                <a:gd name="connsiteY3" fmla="*/ 103 h 4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17" h="45669">
                  <a:moveTo>
                    <a:pt x="14" y="103"/>
                  </a:moveTo>
                  <a:cubicBezTo>
                    <a:pt x="-1044" y="2220"/>
                    <a:pt x="55841" y="39261"/>
                    <a:pt x="68276" y="44553"/>
                  </a:cubicBezTo>
                  <a:cubicBezTo>
                    <a:pt x="80711" y="49845"/>
                    <a:pt x="80976" y="34763"/>
                    <a:pt x="74626" y="31853"/>
                  </a:cubicBezTo>
                  <a:cubicBezTo>
                    <a:pt x="68276" y="28943"/>
                    <a:pt x="1072" y="-2014"/>
                    <a:pt x="14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786D01B6-3796-4F84-9B1A-BA3094BC0002}"/>
                </a:ext>
              </a:extLst>
            </p:cNvPr>
            <p:cNvSpPr/>
            <p:nvPr/>
          </p:nvSpPr>
          <p:spPr>
            <a:xfrm>
              <a:off x="2136492" y="10282040"/>
              <a:ext cx="139328" cy="19744"/>
            </a:xfrm>
            <a:custGeom>
              <a:avLst/>
              <a:gdLst>
                <a:gd name="connsiteX0" fmla="*/ 283 w 139328"/>
                <a:gd name="connsiteY0" fmla="*/ 17660 h 19744"/>
                <a:gd name="connsiteX1" fmla="*/ 117758 w 139328"/>
                <a:gd name="connsiteY1" fmla="*/ 17660 h 19744"/>
                <a:gd name="connsiteX2" fmla="*/ 136808 w 139328"/>
                <a:gd name="connsiteY2" fmla="*/ 1785 h 19744"/>
                <a:gd name="connsiteX3" fmla="*/ 86008 w 139328"/>
                <a:gd name="connsiteY3" fmla="*/ 198 h 19744"/>
                <a:gd name="connsiteX4" fmla="*/ 283 w 139328"/>
                <a:gd name="connsiteY4" fmla="*/ 17660 h 1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28" h="19744">
                  <a:moveTo>
                    <a:pt x="283" y="17660"/>
                  </a:moveTo>
                  <a:cubicBezTo>
                    <a:pt x="5575" y="20570"/>
                    <a:pt x="95004" y="20306"/>
                    <a:pt x="117758" y="17660"/>
                  </a:cubicBezTo>
                  <a:cubicBezTo>
                    <a:pt x="140512" y="15014"/>
                    <a:pt x="142100" y="4695"/>
                    <a:pt x="136808" y="1785"/>
                  </a:cubicBezTo>
                  <a:cubicBezTo>
                    <a:pt x="131516" y="-1125"/>
                    <a:pt x="106645" y="462"/>
                    <a:pt x="86008" y="198"/>
                  </a:cubicBezTo>
                  <a:cubicBezTo>
                    <a:pt x="65371" y="-66"/>
                    <a:pt x="-5009" y="14750"/>
                    <a:pt x="283" y="176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E1F0F357-24A5-476F-BC3F-995E36A750C0}"/>
                </a:ext>
              </a:extLst>
            </p:cNvPr>
            <p:cNvSpPr/>
            <p:nvPr/>
          </p:nvSpPr>
          <p:spPr>
            <a:xfrm>
              <a:off x="2145929" y="10340969"/>
              <a:ext cx="152564" cy="9854"/>
            </a:xfrm>
            <a:custGeom>
              <a:avLst/>
              <a:gdLst>
                <a:gd name="connsiteX0" fmla="*/ 1959 w 152564"/>
                <a:gd name="connsiteY0" fmla="*/ 6 h 9854"/>
                <a:gd name="connsiteX1" fmla="*/ 151184 w 152564"/>
                <a:gd name="connsiteY1" fmla="*/ 9531 h 9854"/>
                <a:gd name="connsiteX2" fmla="*/ 71809 w 152564"/>
                <a:gd name="connsiteY2" fmla="*/ 7944 h 9854"/>
                <a:gd name="connsiteX3" fmla="*/ 1959 w 152564"/>
                <a:gd name="connsiteY3" fmla="*/ 6 h 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64" h="9854">
                  <a:moveTo>
                    <a:pt x="1959" y="6"/>
                  </a:moveTo>
                  <a:cubicBezTo>
                    <a:pt x="15188" y="271"/>
                    <a:pt x="139542" y="8208"/>
                    <a:pt x="151184" y="9531"/>
                  </a:cubicBezTo>
                  <a:cubicBezTo>
                    <a:pt x="162826" y="10854"/>
                    <a:pt x="97738" y="7679"/>
                    <a:pt x="71809" y="7944"/>
                  </a:cubicBezTo>
                  <a:cubicBezTo>
                    <a:pt x="45880" y="8209"/>
                    <a:pt x="-11270" y="-259"/>
                    <a:pt x="195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6D9C58DF-818D-4878-B26D-16DCB355F44F}"/>
                </a:ext>
              </a:extLst>
            </p:cNvPr>
            <p:cNvSpPr/>
            <p:nvPr/>
          </p:nvSpPr>
          <p:spPr>
            <a:xfrm>
              <a:off x="2154238" y="10472738"/>
              <a:ext cx="185151" cy="17469"/>
            </a:xfrm>
            <a:custGeom>
              <a:avLst/>
              <a:gdLst>
                <a:gd name="connsiteX0" fmla="*/ 0 w 185151"/>
                <a:gd name="connsiteY0" fmla="*/ 7937 h 17469"/>
                <a:gd name="connsiteX1" fmla="*/ 152400 w 185151"/>
                <a:gd name="connsiteY1" fmla="*/ 17462 h 17469"/>
                <a:gd name="connsiteX2" fmla="*/ 182562 w 185151"/>
                <a:gd name="connsiteY2" fmla="*/ 6350 h 17469"/>
                <a:gd name="connsiteX3" fmla="*/ 109537 w 185151"/>
                <a:gd name="connsiteY3" fmla="*/ 0 h 17469"/>
                <a:gd name="connsiteX4" fmla="*/ 0 w 185151"/>
                <a:gd name="connsiteY4" fmla="*/ 7937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151" h="17469">
                  <a:moveTo>
                    <a:pt x="0" y="7937"/>
                  </a:moveTo>
                  <a:cubicBezTo>
                    <a:pt x="50800" y="11112"/>
                    <a:pt x="121973" y="17726"/>
                    <a:pt x="152400" y="17462"/>
                  </a:cubicBezTo>
                  <a:cubicBezTo>
                    <a:pt x="182827" y="17198"/>
                    <a:pt x="189706" y="9260"/>
                    <a:pt x="182562" y="6350"/>
                  </a:cubicBezTo>
                  <a:cubicBezTo>
                    <a:pt x="175418" y="3440"/>
                    <a:pt x="109537" y="0"/>
                    <a:pt x="109537" y="0"/>
                  </a:cubicBezTo>
                  <a:lnTo>
                    <a:pt x="0" y="793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1908EC0B-45EB-4BC7-9C74-B76E438C0EFF}"/>
                </a:ext>
              </a:extLst>
            </p:cNvPr>
            <p:cNvSpPr/>
            <p:nvPr/>
          </p:nvSpPr>
          <p:spPr>
            <a:xfrm>
              <a:off x="2155670" y="10533524"/>
              <a:ext cx="265658" cy="17271"/>
            </a:xfrm>
            <a:custGeom>
              <a:avLst/>
              <a:gdLst>
                <a:gd name="connsiteX0" fmla="*/ 155 w 265658"/>
                <a:gd name="connsiteY0" fmla="*/ 15414 h 17271"/>
                <a:gd name="connsiteX1" fmla="*/ 157318 w 265658"/>
                <a:gd name="connsiteY1" fmla="*/ 1126 h 17271"/>
                <a:gd name="connsiteX2" fmla="*/ 265268 w 265658"/>
                <a:gd name="connsiteY2" fmla="*/ 2714 h 17271"/>
                <a:gd name="connsiteX3" fmla="*/ 187480 w 265658"/>
                <a:gd name="connsiteY3" fmla="*/ 17001 h 17271"/>
                <a:gd name="connsiteX4" fmla="*/ 155 w 265658"/>
                <a:gd name="connsiteY4" fmla="*/ 15414 h 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658" h="17271">
                  <a:moveTo>
                    <a:pt x="155" y="15414"/>
                  </a:moveTo>
                  <a:cubicBezTo>
                    <a:pt x="-4872" y="12768"/>
                    <a:pt x="113133" y="3243"/>
                    <a:pt x="157318" y="1126"/>
                  </a:cubicBezTo>
                  <a:cubicBezTo>
                    <a:pt x="201503" y="-991"/>
                    <a:pt x="260241" y="68"/>
                    <a:pt x="265268" y="2714"/>
                  </a:cubicBezTo>
                  <a:cubicBezTo>
                    <a:pt x="270295" y="5360"/>
                    <a:pt x="225845" y="19382"/>
                    <a:pt x="187480" y="17001"/>
                  </a:cubicBezTo>
                  <a:cubicBezTo>
                    <a:pt x="149115" y="14620"/>
                    <a:pt x="5182" y="18060"/>
                    <a:pt x="155" y="15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140C5F75-3467-42F3-9BFF-3945A44A046F}"/>
                </a:ext>
              </a:extLst>
            </p:cNvPr>
            <p:cNvSpPr/>
            <p:nvPr/>
          </p:nvSpPr>
          <p:spPr>
            <a:xfrm>
              <a:off x="2591932" y="10490670"/>
              <a:ext cx="123188" cy="32877"/>
            </a:xfrm>
            <a:custGeom>
              <a:avLst/>
              <a:gdLst>
                <a:gd name="connsiteX0" fmla="*/ 456 w 123188"/>
                <a:gd name="connsiteY0" fmla="*/ 5880 h 32877"/>
                <a:gd name="connsiteX1" fmla="*/ 49668 w 123188"/>
                <a:gd name="connsiteY1" fmla="*/ 32868 h 32877"/>
                <a:gd name="connsiteX2" fmla="*/ 122693 w 123188"/>
                <a:gd name="connsiteY2" fmla="*/ 2705 h 32877"/>
                <a:gd name="connsiteX3" fmla="*/ 78243 w 123188"/>
                <a:gd name="connsiteY3" fmla="*/ 2705 h 32877"/>
                <a:gd name="connsiteX4" fmla="*/ 456 w 123188"/>
                <a:gd name="connsiteY4" fmla="*/ 5880 h 3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88" h="32877">
                  <a:moveTo>
                    <a:pt x="456" y="5880"/>
                  </a:moveTo>
                  <a:cubicBezTo>
                    <a:pt x="-4306" y="10907"/>
                    <a:pt x="29295" y="33397"/>
                    <a:pt x="49668" y="32868"/>
                  </a:cubicBezTo>
                  <a:cubicBezTo>
                    <a:pt x="70041" y="32339"/>
                    <a:pt x="117931" y="7732"/>
                    <a:pt x="122693" y="2705"/>
                  </a:cubicBezTo>
                  <a:cubicBezTo>
                    <a:pt x="127455" y="-2322"/>
                    <a:pt x="96764" y="853"/>
                    <a:pt x="78243" y="2705"/>
                  </a:cubicBezTo>
                  <a:cubicBezTo>
                    <a:pt x="59722" y="4557"/>
                    <a:pt x="5218" y="853"/>
                    <a:pt x="456" y="5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ABA28B08-9A93-4EC8-9762-19A2D22090DB}"/>
                </a:ext>
              </a:extLst>
            </p:cNvPr>
            <p:cNvSpPr/>
            <p:nvPr/>
          </p:nvSpPr>
          <p:spPr>
            <a:xfrm>
              <a:off x="2346225" y="10448653"/>
              <a:ext cx="371589" cy="72276"/>
            </a:xfrm>
            <a:custGeom>
              <a:avLst/>
              <a:gdLst>
                <a:gd name="connsiteX0" fmla="*/ 371575 w 371589"/>
                <a:gd name="connsiteY0" fmla="*/ 272 h 72276"/>
                <a:gd name="connsiteX1" fmla="*/ 279500 w 371589"/>
                <a:gd name="connsiteY1" fmla="*/ 43135 h 72276"/>
                <a:gd name="connsiteX2" fmla="*/ 152500 w 371589"/>
                <a:gd name="connsiteY2" fmla="*/ 71710 h 72276"/>
                <a:gd name="connsiteX3" fmla="*/ 69950 w 371589"/>
                <a:gd name="connsiteY3" fmla="*/ 60597 h 72276"/>
                <a:gd name="connsiteX4" fmla="*/ 14388 w 371589"/>
                <a:gd name="connsiteY4" fmla="*/ 41547 h 72276"/>
                <a:gd name="connsiteX5" fmla="*/ 100 w 371589"/>
                <a:gd name="connsiteY5" fmla="*/ 25672 h 72276"/>
                <a:gd name="connsiteX6" fmla="*/ 9625 w 371589"/>
                <a:gd name="connsiteY6" fmla="*/ 272 h 72276"/>
                <a:gd name="connsiteX7" fmla="*/ 38200 w 371589"/>
                <a:gd name="connsiteY7" fmla="*/ 27260 h 72276"/>
                <a:gd name="connsiteX8" fmla="*/ 108050 w 371589"/>
                <a:gd name="connsiteY8" fmla="*/ 44722 h 72276"/>
                <a:gd name="connsiteX9" fmla="*/ 198538 w 371589"/>
                <a:gd name="connsiteY9" fmla="*/ 44722 h 72276"/>
                <a:gd name="connsiteX10" fmla="*/ 273150 w 371589"/>
                <a:gd name="connsiteY10" fmla="*/ 25672 h 72276"/>
                <a:gd name="connsiteX11" fmla="*/ 371575 w 371589"/>
                <a:gd name="connsiteY11" fmla="*/ 272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1589" h="72276">
                  <a:moveTo>
                    <a:pt x="371575" y="272"/>
                  </a:moveTo>
                  <a:cubicBezTo>
                    <a:pt x="372633" y="3182"/>
                    <a:pt x="316012" y="31229"/>
                    <a:pt x="279500" y="43135"/>
                  </a:cubicBezTo>
                  <a:cubicBezTo>
                    <a:pt x="242988" y="55041"/>
                    <a:pt x="187425" y="68800"/>
                    <a:pt x="152500" y="71710"/>
                  </a:cubicBezTo>
                  <a:cubicBezTo>
                    <a:pt x="117575" y="74620"/>
                    <a:pt x="92969" y="65624"/>
                    <a:pt x="69950" y="60597"/>
                  </a:cubicBezTo>
                  <a:cubicBezTo>
                    <a:pt x="46931" y="55570"/>
                    <a:pt x="26030" y="47368"/>
                    <a:pt x="14388" y="41547"/>
                  </a:cubicBezTo>
                  <a:cubicBezTo>
                    <a:pt x="2746" y="35726"/>
                    <a:pt x="894" y="32551"/>
                    <a:pt x="100" y="25672"/>
                  </a:cubicBezTo>
                  <a:cubicBezTo>
                    <a:pt x="-694" y="18793"/>
                    <a:pt x="3275" y="7"/>
                    <a:pt x="9625" y="272"/>
                  </a:cubicBezTo>
                  <a:cubicBezTo>
                    <a:pt x="15975" y="537"/>
                    <a:pt x="21796" y="19852"/>
                    <a:pt x="38200" y="27260"/>
                  </a:cubicBezTo>
                  <a:cubicBezTo>
                    <a:pt x="54604" y="34668"/>
                    <a:pt x="81327" y="41812"/>
                    <a:pt x="108050" y="44722"/>
                  </a:cubicBezTo>
                  <a:cubicBezTo>
                    <a:pt x="134773" y="47632"/>
                    <a:pt x="171021" y="47897"/>
                    <a:pt x="198538" y="44722"/>
                  </a:cubicBezTo>
                  <a:cubicBezTo>
                    <a:pt x="226055" y="41547"/>
                    <a:pt x="248279" y="32816"/>
                    <a:pt x="273150" y="25672"/>
                  </a:cubicBezTo>
                  <a:cubicBezTo>
                    <a:pt x="298021" y="18528"/>
                    <a:pt x="370517" y="-2638"/>
                    <a:pt x="371575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946A557-C4F5-4DD1-83A5-02B632846562}"/>
                </a:ext>
              </a:extLst>
            </p:cNvPr>
            <p:cNvSpPr/>
            <p:nvPr/>
          </p:nvSpPr>
          <p:spPr>
            <a:xfrm>
              <a:off x="2214169" y="10049286"/>
              <a:ext cx="222644" cy="211445"/>
            </a:xfrm>
            <a:custGeom>
              <a:avLst/>
              <a:gdLst>
                <a:gd name="connsiteX0" fmla="*/ 222644 w 222644"/>
                <a:gd name="connsiteY0" fmla="*/ 1177 h 211445"/>
                <a:gd name="connsiteX1" fmla="*/ 105169 w 222644"/>
                <a:gd name="connsiteY1" fmla="*/ 18639 h 211445"/>
                <a:gd name="connsiteX2" fmla="*/ 28969 w 222644"/>
                <a:gd name="connsiteY2" fmla="*/ 75789 h 211445"/>
                <a:gd name="connsiteX3" fmla="*/ 16269 w 222644"/>
                <a:gd name="connsiteY3" fmla="*/ 201202 h 211445"/>
                <a:gd name="connsiteX4" fmla="*/ 57544 w 222644"/>
                <a:gd name="connsiteY4" fmla="*/ 199614 h 211445"/>
                <a:gd name="connsiteX5" fmla="*/ 106756 w 222644"/>
                <a:gd name="connsiteY5" fmla="*/ 163102 h 211445"/>
                <a:gd name="connsiteX6" fmla="*/ 186131 w 222644"/>
                <a:gd name="connsiteY6" fmla="*/ 117064 h 211445"/>
                <a:gd name="connsiteX7" fmla="*/ 205181 w 222644"/>
                <a:gd name="connsiteY7" fmla="*/ 105952 h 211445"/>
                <a:gd name="connsiteX8" fmla="*/ 86119 w 222644"/>
                <a:gd name="connsiteY8" fmla="*/ 182152 h 211445"/>
                <a:gd name="connsiteX9" fmla="*/ 11506 w 222644"/>
                <a:gd name="connsiteY9" fmla="*/ 167864 h 211445"/>
                <a:gd name="connsiteX10" fmla="*/ 3569 w 222644"/>
                <a:gd name="connsiteY10" fmla="*/ 90077 h 211445"/>
                <a:gd name="connsiteX11" fmla="*/ 44844 w 222644"/>
                <a:gd name="connsiteY11" fmla="*/ 28164 h 211445"/>
                <a:gd name="connsiteX12" fmla="*/ 103581 w 222644"/>
                <a:gd name="connsiteY12" fmla="*/ 5939 h 211445"/>
                <a:gd name="connsiteX13" fmla="*/ 222644 w 222644"/>
                <a:gd name="connsiteY13" fmla="*/ 1177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644" h="211445">
                  <a:moveTo>
                    <a:pt x="222644" y="1177"/>
                  </a:moveTo>
                  <a:cubicBezTo>
                    <a:pt x="222909" y="3294"/>
                    <a:pt x="137448" y="6204"/>
                    <a:pt x="105169" y="18639"/>
                  </a:cubicBezTo>
                  <a:cubicBezTo>
                    <a:pt x="72890" y="31074"/>
                    <a:pt x="43786" y="45362"/>
                    <a:pt x="28969" y="75789"/>
                  </a:cubicBezTo>
                  <a:cubicBezTo>
                    <a:pt x="14152" y="106216"/>
                    <a:pt x="11507" y="180565"/>
                    <a:pt x="16269" y="201202"/>
                  </a:cubicBezTo>
                  <a:cubicBezTo>
                    <a:pt x="21031" y="221839"/>
                    <a:pt x="42463" y="205964"/>
                    <a:pt x="57544" y="199614"/>
                  </a:cubicBezTo>
                  <a:cubicBezTo>
                    <a:pt x="72625" y="193264"/>
                    <a:pt x="85325" y="176860"/>
                    <a:pt x="106756" y="163102"/>
                  </a:cubicBezTo>
                  <a:cubicBezTo>
                    <a:pt x="128187" y="149344"/>
                    <a:pt x="169727" y="126589"/>
                    <a:pt x="186131" y="117064"/>
                  </a:cubicBezTo>
                  <a:cubicBezTo>
                    <a:pt x="202535" y="107539"/>
                    <a:pt x="221850" y="95104"/>
                    <a:pt x="205181" y="105952"/>
                  </a:cubicBezTo>
                  <a:cubicBezTo>
                    <a:pt x="188512" y="116800"/>
                    <a:pt x="118398" y="171833"/>
                    <a:pt x="86119" y="182152"/>
                  </a:cubicBezTo>
                  <a:cubicBezTo>
                    <a:pt x="53840" y="192471"/>
                    <a:pt x="25264" y="183210"/>
                    <a:pt x="11506" y="167864"/>
                  </a:cubicBezTo>
                  <a:cubicBezTo>
                    <a:pt x="-2252" y="152518"/>
                    <a:pt x="-1987" y="113360"/>
                    <a:pt x="3569" y="90077"/>
                  </a:cubicBezTo>
                  <a:cubicBezTo>
                    <a:pt x="9125" y="66794"/>
                    <a:pt x="28175" y="42187"/>
                    <a:pt x="44844" y="28164"/>
                  </a:cubicBezTo>
                  <a:cubicBezTo>
                    <a:pt x="61513" y="14141"/>
                    <a:pt x="80827" y="12554"/>
                    <a:pt x="103581" y="5939"/>
                  </a:cubicBezTo>
                  <a:cubicBezTo>
                    <a:pt x="126335" y="-676"/>
                    <a:pt x="222379" y="-940"/>
                    <a:pt x="222644" y="1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B8D440EE-8F57-4029-B470-416FE08F72C4}"/>
                </a:ext>
              </a:extLst>
            </p:cNvPr>
            <p:cNvSpPr/>
            <p:nvPr/>
          </p:nvSpPr>
          <p:spPr>
            <a:xfrm>
              <a:off x="2272938" y="10118718"/>
              <a:ext cx="133816" cy="68932"/>
            </a:xfrm>
            <a:custGeom>
              <a:avLst/>
              <a:gdLst>
                <a:gd name="connsiteX0" fmla="*/ 133712 w 133816"/>
                <a:gd name="connsiteY0" fmla="*/ 9532 h 68932"/>
                <a:gd name="connsiteX1" fmla="*/ 32112 w 133816"/>
                <a:gd name="connsiteY1" fmla="*/ 66682 h 68932"/>
                <a:gd name="connsiteX2" fmla="*/ 8300 w 133816"/>
                <a:gd name="connsiteY2" fmla="*/ 55570 h 68932"/>
                <a:gd name="connsiteX3" fmla="*/ 1950 w 133816"/>
                <a:gd name="connsiteY3" fmla="*/ 38107 h 68932"/>
                <a:gd name="connsiteX4" fmla="*/ 40050 w 133816"/>
                <a:gd name="connsiteY4" fmla="*/ 7 h 68932"/>
                <a:gd name="connsiteX5" fmla="*/ 28937 w 133816"/>
                <a:gd name="connsiteY5" fmla="*/ 34932 h 68932"/>
                <a:gd name="connsiteX6" fmla="*/ 51162 w 133816"/>
                <a:gd name="connsiteY6" fmla="*/ 44457 h 68932"/>
                <a:gd name="connsiteX7" fmla="*/ 133712 w 133816"/>
                <a:gd name="connsiteY7" fmla="*/ 9532 h 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16" h="68932">
                  <a:moveTo>
                    <a:pt x="133712" y="9532"/>
                  </a:moveTo>
                  <a:cubicBezTo>
                    <a:pt x="130537" y="13236"/>
                    <a:pt x="53014" y="59009"/>
                    <a:pt x="32112" y="66682"/>
                  </a:cubicBezTo>
                  <a:cubicBezTo>
                    <a:pt x="11210" y="74355"/>
                    <a:pt x="13327" y="60333"/>
                    <a:pt x="8300" y="55570"/>
                  </a:cubicBezTo>
                  <a:cubicBezTo>
                    <a:pt x="3273" y="50808"/>
                    <a:pt x="-3342" y="47367"/>
                    <a:pt x="1950" y="38107"/>
                  </a:cubicBezTo>
                  <a:cubicBezTo>
                    <a:pt x="7242" y="28847"/>
                    <a:pt x="35552" y="536"/>
                    <a:pt x="40050" y="7"/>
                  </a:cubicBezTo>
                  <a:cubicBezTo>
                    <a:pt x="44548" y="-522"/>
                    <a:pt x="27085" y="27524"/>
                    <a:pt x="28937" y="34932"/>
                  </a:cubicBezTo>
                  <a:cubicBezTo>
                    <a:pt x="30789" y="42340"/>
                    <a:pt x="35552" y="47896"/>
                    <a:pt x="51162" y="44457"/>
                  </a:cubicBezTo>
                  <a:cubicBezTo>
                    <a:pt x="66772" y="41018"/>
                    <a:pt x="136887" y="5828"/>
                    <a:pt x="133712" y="9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3CE635A5-15FE-4BE9-8961-46805F385BDC}"/>
                </a:ext>
              </a:extLst>
            </p:cNvPr>
            <p:cNvSpPr/>
            <p:nvPr/>
          </p:nvSpPr>
          <p:spPr>
            <a:xfrm>
              <a:off x="2312876" y="10098957"/>
              <a:ext cx="85128" cy="32483"/>
            </a:xfrm>
            <a:custGeom>
              <a:avLst/>
              <a:gdLst>
                <a:gd name="connsiteX0" fmla="*/ 111 w 85128"/>
                <a:gd name="connsiteY0" fmla="*/ 24528 h 32483"/>
                <a:gd name="connsiteX1" fmla="*/ 69961 w 85128"/>
                <a:gd name="connsiteY1" fmla="*/ 5478 h 32483"/>
                <a:gd name="connsiteX2" fmla="*/ 84248 w 85128"/>
                <a:gd name="connsiteY2" fmla="*/ 32466 h 32483"/>
                <a:gd name="connsiteX3" fmla="*/ 54086 w 85128"/>
                <a:gd name="connsiteY3" fmla="*/ 716 h 32483"/>
                <a:gd name="connsiteX4" fmla="*/ 111 w 85128"/>
                <a:gd name="connsiteY4" fmla="*/ 24528 h 3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28" h="32483">
                  <a:moveTo>
                    <a:pt x="111" y="24528"/>
                  </a:moveTo>
                  <a:cubicBezTo>
                    <a:pt x="2757" y="25322"/>
                    <a:pt x="55938" y="4155"/>
                    <a:pt x="69961" y="5478"/>
                  </a:cubicBezTo>
                  <a:cubicBezTo>
                    <a:pt x="83984" y="6801"/>
                    <a:pt x="86894" y="33260"/>
                    <a:pt x="84248" y="32466"/>
                  </a:cubicBezTo>
                  <a:cubicBezTo>
                    <a:pt x="81602" y="31672"/>
                    <a:pt x="65463" y="6272"/>
                    <a:pt x="54086" y="716"/>
                  </a:cubicBezTo>
                  <a:cubicBezTo>
                    <a:pt x="42709" y="-4840"/>
                    <a:pt x="-2535" y="23734"/>
                    <a:pt x="111" y="24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C77F2CC0-D146-4A8F-83AD-64F4984ED60F}"/>
                </a:ext>
              </a:extLst>
            </p:cNvPr>
            <p:cNvSpPr/>
            <p:nvPr/>
          </p:nvSpPr>
          <p:spPr>
            <a:xfrm>
              <a:off x="2344285" y="10056216"/>
              <a:ext cx="146793" cy="401914"/>
            </a:xfrm>
            <a:custGeom>
              <a:avLst/>
              <a:gdLst>
                <a:gd name="connsiteX0" fmla="*/ 146503 w 146793"/>
                <a:gd name="connsiteY0" fmla="*/ 597 h 401914"/>
                <a:gd name="connsiteX1" fmla="*/ 65540 w 146793"/>
                <a:gd name="connsiteY1" fmla="*/ 154584 h 401914"/>
                <a:gd name="connsiteX2" fmla="*/ 453 w 146793"/>
                <a:gd name="connsiteY2" fmla="*/ 267297 h 401914"/>
                <a:gd name="connsiteX3" fmla="*/ 35378 w 146793"/>
                <a:gd name="connsiteY3" fmla="*/ 400647 h 401914"/>
                <a:gd name="connsiteX4" fmla="*/ 9978 w 146793"/>
                <a:gd name="connsiteY4" fmla="*/ 327622 h 401914"/>
                <a:gd name="connsiteX5" fmla="*/ 35378 w 146793"/>
                <a:gd name="connsiteY5" fmla="*/ 214909 h 401914"/>
                <a:gd name="connsiteX6" fmla="*/ 146503 w 146793"/>
                <a:gd name="connsiteY6" fmla="*/ 597 h 40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3" h="401914">
                  <a:moveTo>
                    <a:pt x="146503" y="597"/>
                  </a:moveTo>
                  <a:cubicBezTo>
                    <a:pt x="151530" y="-9457"/>
                    <a:pt x="89882" y="110134"/>
                    <a:pt x="65540" y="154584"/>
                  </a:cubicBezTo>
                  <a:cubicBezTo>
                    <a:pt x="41198" y="199034"/>
                    <a:pt x="5480" y="226286"/>
                    <a:pt x="453" y="267297"/>
                  </a:cubicBezTo>
                  <a:cubicBezTo>
                    <a:pt x="-4574" y="308308"/>
                    <a:pt x="33791" y="390593"/>
                    <a:pt x="35378" y="400647"/>
                  </a:cubicBezTo>
                  <a:cubicBezTo>
                    <a:pt x="36965" y="410701"/>
                    <a:pt x="9978" y="358578"/>
                    <a:pt x="9978" y="327622"/>
                  </a:cubicBezTo>
                  <a:cubicBezTo>
                    <a:pt x="9978" y="296666"/>
                    <a:pt x="11036" y="264386"/>
                    <a:pt x="35378" y="214909"/>
                  </a:cubicBezTo>
                  <a:cubicBezTo>
                    <a:pt x="59720" y="165432"/>
                    <a:pt x="141476" y="10651"/>
                    <a:pt x="146503" y="5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E9F8F486-3FF0-4B57-AB60-421321ABF955}"/>
                </a:ext>
              </a:extLst>
            </p:cNvPr>
            <p:cNvSpPr/>
            <p:nvPr/>
          </p:nvSpPr>
          <p:spPr>
            <a:xfrm>
              <a:off x="2403328" y="10059988"/>
              <a:ext cx="95397" cy="171454"/>
            </a:xfrm>
            <a:custGeom>
              <a:avLst/>
              <a:gdLst>
                <a:gd name="connsiteX0" fmla="*/ 95397 w 95397"/>
                <a:gd name="connsiteY0" fmla="*/ 0 h 171454"/>
                <a:gd name="connsiteX1" fmla="*/ 65235 w 95397"/>
                <a:gd name="connsiteY1" fmla="*/ 98425 h 171454"/>
                <a:gd name="connsiteX2" fmla="*/ 147 w 95397"/>
                <a:gd name="connsiteY2" fmla="*/ 171450 h 171454"/>
                <a:gd name="connsiteX3" fmla="*/ 46185 w 95397"/>
                <a:gd name="connsiteY3" fmla="*/ 95250 h 171454"/>
                <a:gd name="connsiteX4" fmla="*/ 95397 w 95397"/>
                <a:gd name="connsiteY4" fmla="*/ 0 h 1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97" h="171454">
                  <a:moveTo>
                    <a:pt x="95397" y="0"/>
                  </a:moveTo>
                  <a:cubicBezTo>
                    <a:pt x="88253" y="34925"/>
                    <a:pt x="81110" y="69850"/>
                    <a:pt x="65235" y="98425"/>
                  </a:cubicBezTo>
                  <a:cubicBezTo>
                    <a:pt x="49360" y="127000"/>
                    <a:pt x="3322" y="171979"/>
                    <a:pt x="147" y="171450"/>
                  </a:cubicBezTo>
                  <a:cubicBezTo>
                    <a:pt x="-3028" y="170921"/>
                    <a:pt x="46185" y="95250"/>
                    <a:pt x="46185" y="95250"/>
                  </a:cubicBezTo>
                  <a:lnTo>
                    <a:pt x="9539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B28A1F32-F3E6-4290-BB35-BFA6E7148CB7}"/>
                </a:ext>
              </a:extLst>
            </p:cNvPr>
            <p:cNvSpPr/>
            <p:nvPr/>
          </p:nvSpPr>
          <p:spPr>
            <a:xfrm>
              <a:off x="2419490" y="10044924"/>
              <a:ext cx="71369" cy="70644"/>
            </a:xfrm>
            <a:custGeom>
              <a:avLst/>
              <a:gdLst>
                <a:gd name="connsiteX0" fmla="*/ 3035 w 71369"/>
                <a:gd name="connsiteY0" fmla="*/ 70626 h 70644"/>
                <a:gd name="connsiteX1" fmla="*/ 6210 w 71369"/>
                <a:gd name="connsiteY1" fmla="*/ 16651 h 70644"/>
                <a:gd name="connsiteX2" fmla="*/ 44310 w 71369"/>
                <a:gd name="connsiteY2" fmla="*/ 2364 h 70644"/>
                <a:gd name="connsiteX3" fmla="*/ 71298 w 71369"/>
                <a:gd name="connsiteY3" fmla="*/ 776 h 70644"/>
                <a:gd name="connsiteX4" fmla="*/ 36373 w 71369"/>
                <a:gd name="connsiteY4" fmla="*/ 10301 h 70644"/>
                <a:gd name="connsiteX5" fmla="*/ 3035 w 71369"/>
                <a:gd name="connsiteY5" fmla="*/ 70626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69" h="70644">
                  <a:moveTo>
                    <a:pt x="3035" y="70626"/>
                  </a:moveTo>
                  <a:cubicBezTo>
                    <a:pt x="-1992" y="71684"/>
                    <a:pt x="-669" y="28028"/>
                    <a:pt x="6210" y="16651"/>
                  </a:cubicBezTo>
                  <a:cubicBezTo>
                    <a:pt x="13089" y="5274"/>
                    <a:pt x="33462" y="5010"/>
                    <a:pt x="44310" y="2364"/>
                  </a:cubicBezTo>
                  <a:cubicBezTo>
                    <a:pt x="55158" y="-282"/>
                    <a:pt x="72621" y="-547"/>
                    <a:pt x="71298" y="776"/>
                  </a:cubicBezTo>
                  <a:cubicBezTo>
                    <a:pt x="69975" y="2099"/>
                    <a:pt x="47486" y="2628"/>
                    <a:pt x="36373" y="10301"/>
                  </a:cubicBezTo>
                  <a:cubicBezTo>
                    <a:pt x="25261" y="17974"/>
                    <a:pt x="8062" y="69568"/>
                    <a:pt x="3035" y="70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8C9C4324-12D8-4CED-B383-96927D2D4AB7}"/>
                </a:ext>
              </a:extLst>
            </p:cNvPr>
            <p:cNvSpPr/>
            <p:nvPr/>
          </p:nvSpPr>
          <p:spPr>
            <a:xfrm>
              <a:off x="2258771" y="10206033"/>
              <a:ext cx="90784" cy="209564"/>
            </a:xfrm>
            <a:custGeom>
              <a:avLst/>
              <a:gdLst>
                <a:gd name="connsiteX0" fmla="*/ 90729 w 90784"/>
                <a:gd name="connsiteY0" fmla="*/ 5 h 209564"/>
                <a:gd name="connsiteX1" fmla="*/ 11354 w 90784"/>
                <a:gd name="connsiteY1" fmla="*/ 125417 h 209564"/>
                <a:gd name="connsiteX2" fmla="*/ 1829 w 90784"/>
                <a:gd name="connsiteY2" fmla="*/ 209555 h 209564"/>
                <a:gd name="connsiteX3" fmla="*/ 24054 w 90784"/>
                <a:gd name="connsiteY3" fmla="*/ 130180 h 209564"/>
                <a:gd name="connsiteX4" fmla="*/ 90729 w 90784"/>
                <a:gd name="connsiteY4" fmla="*/ 5 h 20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4" h="209564">
                  <a:moveTo>
                    <a:pt x="90729" y="5"/>
                  </a:moveTo>
                  <a:cubicBezTo>
                    <a:pt x="88612" y="-789"/>
                    <a:pt x="26171" y="90492"/>
                    <a:pt x="11354" y="125417"/>
                  </a:cubicBezTo>
                  <a:cubicBezTo>
                    <a:pt x="-3463" y="160342"/>
                    <a:pt x="-288" y="208761"/>
                    <a:pt x="1829" y="209555"/>
                  </a:cubicBezTo>
                  <a:cubicBezTo>
                    <a:pt x="3946" y="210349"/>
                    <a:pt x="14264" y="162195"/>
                    <a:pt x="24054" y="130180"/>
                  </a:cubicBezTo>
                  <a:cubicBezTo>
                    <a:pt x="33844" y="98165"/>
                    <a:pt x="92846" y="799"/>
                    <a:pt x="9072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ED2E8BB0-2312-4C2C-83EF-D550DD3CDD71}"/>
                </a:ext>
              </a:extLst>
            </p:cNvPr>
            <p:cNvSpPr/>
            <p:nvPr/>
          </p:nvSpPr>
          <p:spPr>
            <a:xfrm>
              <a:off x="2266724" y="10275125"/>
              <a:ext cx="109851" cy="126649"/>
            </a:xfrm>
            <a:custGeom>
              <a:avLst/>
              <a:gdLst>
                <a:gd name="connsiteX0" fmla="*/ 109764 w 109851"/>
                <a:gd name="connsiteY0" fmla="*/ 763 h 126649"/>
                <a:gd name="connsiteX1" fmla="*/ 46264 w 109851"/>
                <a:gd name="connsiteY1" fmla="*/ 97600 h 126649"/>
                <a:gd name="connsiteX2" fmla="*/ 226 w 109851"/>
                <a:gd name="connsiteY2" fmla="*/ 126175 h 126649"/>
                <a:gd name="connsiteX3" fmla="*/ 65314 w 109851"/>
                <a:gd name="connsiteY3" fmla="*/ 80138 h 126649"/>
                <a:gd name="connsiteX4" fmla="*/ 60551 w 109851"/>
                <a:gd name="connsiteY4" fmla="*/ 53150 h 126649"/>
                <a:gd name="connsiteX5" fmla="*/ 109764 w 109851"/>
                <a:gd name="connsiteY5" fmla="*/ 763 h 12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51" h="126649">
                  <a:moveTo>
                    <a:pt x="109764" y="763"/>
                  </a:moveTo>
                  <a:cubicBezTo>
                    <a:pt x="107383" y="8171"/>
                    <a:pt x="64520" y="76698"/>
                    <a:pt x="46264" y="97600"/>
                  </a:cubicBezTo>
                  <a:cubicBezTo>
                    <a:pt x="28008" y="118502"/>
                    <a:pt x="-2949" y="129085"/>
                    <a:pt x="226" y="126175"/>
                  </a:cubicBezTo>
                  <a:cubicBezTo>
                    <a:pt x="3401" y="123265"/>
                    <a:pt x="55260" y="92309"/>
                    <a:pt x="65314" y="80138"/>
                  </a:cubicBezTo>
                  <a:cubicBezTo>
                    <a:pt x="75368" y="67967"/>
                    <a:pt x="56053" y="64262"/>
                    <a:pt x="60551" y="53150"/>
                  </a:cubicBezTo>
                  <a:cubicBezTo>
                    <a:pt x="65049" y="42038"/>
                    <a:pt x="112145" y="-6645"/>
                    <a:pt x="109764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3FCAA25C-E335-473E-A760-9C3517C38E0A}"/>
                </a:ext>
              </a:extLst>
            </p:cNvPr>
            <p:cNvSpPr/>
            <p:nvPr/>
          </p:nvSpPr>
          <p:spPr>
            <a:xfrm>
              <a:off x="2470128" y="10045242"/>
              <a:ext cx="133623" cy="159205"/>
            </a:xfrm>
            <a:custGeom>
              <a:avLst/>
              <a:gdLst>
                <a:gd name="connsiteX0" fmla="*/ 22 w 133623"/>
                <a:gd name="connsiteY0" fmla="*/ 22683 h 159205"/>
                <a:gd name="connsiteX1" fmla="*/ 101622 w 133623"/>
                <a:gd name="connsiteY1" fmla="*/ 458 h 159205"/>
                <a:gd name="connsiteX2" fmla="*/ 131785 w 133623"/>
                <a:gd name="connsiteY2" fmla="*/ 46496 h 159205"/>
                <a:gd name="connsiteX3" fmla="*/ 127022 w 133623"/>
                <a:gd name="connsiteY3" fmla="*/ 130633 h 159205"/>
                <a:gd name="connsiteX4" fmla="*/ 100035 w 133623"/>
                <a:gd name="connsiteY4" fmla="*/ 157621 h 159205"/>
                <a:gd name="connsiteX5" fmla="*/ 122260 w 133623"/>
                <a:gd name="connsiteY5" fmla="*/ 90946 h 159205"/>
                <a:gd name="connsiteX6" fmla="*/ 123847 w 133623"/>
                <a:gd name="connsiteY6" fmla="*/ 40146 h 159205"/>
                <a:gd name="connsiteX7" fmla="*/ 111147 w 133623"/>
                <a:gd name="connsiteY7" fmla="*/ 19508 h 159205"/>
                <a:gd name="connsiteX8" fmla="*/ 22 w 133623"/>
                <a:gd name="connsiteY8" fmla="*/ 22683 h 15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23" h="159205">
                  <a:moveTo>
                    <a:pt x="22" y="22683"/>
                  </a:moveTo>
                  <a:cubicBezTo>
                    <a:pt x="-1565" y="19508"/>
                    <a:pt x="79662" y="-3511"/>
                    <a:pt x="101622" y="458"/>
                  </a:cubicBezTo>
                  <a:cubicBezTo>
                    <a:pt x="123583" y="4427"/>
                    <a:pt x="127552" y="24800"/>
                    <a:pt x="131785" y="46496"/>
                  </a:cubicBezTo>
                  <a:cubicBezTo>
                    <a:pt x="136018" y="68192"/>
                    <a:pt x="132314" y="112112"/>
                    <a:pt x="127022" y="130633"/>
                  </a:cubicBezTo>
                  <a:cubicBezTo>
                    <a:pt x="121730" y="149154"/>
                    <a:pt x="100829" y="164235"/>
                    <a:pt x="100035" y="157621"/>
                  </a:cubicBezTo>
                  <a:cubicBezTo>
                    <a:pt x="99241" y="151007"/>
                    <a:pt x="118291" y="110525"/>
                    <a:pt x="122260" y="90946"/>
                  </a:cubicBezTo>
                  <a:cubicBezTo>
                    <a:pt x="126229" y="71367"/>
                    <a:pt x="125699" y="52052"/>
                    <a:pt x="123847" y="40146"/>
                  </a:cubicBezTo>
                  <a:cubicBezTo>
                    <a:pt x="121995" y="28240"/>
                    <a:pt x="126757" y="24800"/>
                    <a:pt x="111147" y="19508"/>
                  </a:cubicBezTo>
                  <a:cubicBezTo>
                    <a:pt x="95537" y="14216"/>
                    <a:pt x="1609" y="25858"/>
                    <a:pt x="22" y="22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5629E868-4BF0-4253-98F3-ED15CF6B965C}"/>
                </a:ext>
              </a:extLst>
            </p:cNvPr>
            <p:cNvSpPr/>
            <p:nvPr/>
          </p:nvSpPr>
          <p:spPr>
            <a:xfrm>
              <a:off x="2468429" y="10129533"/>
              <a:ext cx="105695" cy="96092"/>
            </a:xfrm>
            <a:custGeom>
              <a:avLst/>
              <a:gdLst>
                <a:gd name="connsiteX0" fmla="*/ 134 w 105695"/>
                <a:gd name="connsiteY0" fmla="*/ 305 h 96092"/>
                <a:gd name="connsiteX1" fmla="*/ 84271 w 105695"/>
                <a:gd name="connsiteY1" fmla="*/ 92380 h 96092"/>
                <a:gd name="connsiteX2" fmla="*/ 104909 w 105695"/>
                <a:gd name="connsiteY2" fmla="*/ 76505 h 96092"/>
                <a:gd name="connsiteX3" fmla="*/ 65221 w 105695"/>
                <a:gd name="connsiteY3" fmla="*/ 62217 h 96092"/>
                <a:gd name="connsiteX4" fmla="*/ 134 w 105695"/>
                <a:gd name="connsiteY4" fmla="*/ 305 h 96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95" h="96092">
                  <a:moveTo>
                    <a:pt x="134" y="305"/>
                  </a:moveTo>
                  <a:cubicBezTo>
                    <a:pt x="3309" y="5332"/>
                    <a:pt x="66809" y="79680"/>
                    <a:pt x="84271" y="92380"/>
                  </a:cubicBezTo>
                  <a:cubicBezTo>
                    <a:pt x="101734" y="105080"/>
                    <a:pt x="108084" y="81532"/>
                    <a:pt x="104909" y="76505"/>
                  </a:cubicBezTo>
                  <a:cubicBezTo>
                    <a:pt x="101734" y="71478"/>
                    <a:pt x="79509" y="70684"/>
                    <a:pt x="65221" y="62217"/>
                  </a:cubicBezTo>
                  <a:cubicBezTo>
                    <a:pt x="50933" y="53750"/>
                    <a:pt x="-3041" y="-4722"/>
                    <a:pt x="134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AEEC9AD1-9C17-491F-BFED-6EA13C1B4846}"/>
                </a:ext>
              </a:extLst>
            </p:cNvPr>
            <p:cNvSpPr/>
            <p:nvPr/>
          </p:nvSpPr>
          <p:spPr>
            <a:xfrm>
              <a:off x="2493963" y="10078674"/>
              <a:ext cx="61825" cy="84702"/>
            </a:xfrm>
            <a:custGeom>
              <a:avLst/>
              <a:gdLst>
                <a:gd name="connsiteX0" fmla="*/ 0 w 61825"/>
                <a:gd name="connsiteY0" fmla="*/ 364 h 84702"/>
                <a:gd name="connsiteX1" fmla="*/ 58737 w 61825"/>
                <a:gd name="connsiteY1" fmla="*/ 28939 h 84702"/>
                <a:gd name="connsiteX2" fmla="*/ 53975 w 61825"/>
                <a:gd name="connsiteY2" fmla="*/ 84501 h 84702"/>
                <a:gd name="connsiteX3" fmla="*/ 57150 w 61825"/>
                <a:gd name="connsiteY3" fmla="*/ 46401 h 84702"/>
                <a:gd name="connsiteX4" fmla="*/ 57150 w 61825"/>
                <a:gd name="connsiteY4" fmla="*/ 14651 h 84702"/>
                <a:gd name="connsiteX5" fmla="*/ 0 w 61825"/>
                <a:gd name="connsiteY5" fmla="*/ 364 h 8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25" h="84702">
                  <a:moveTo>
                    <a:pt x="0" y="364"/>
                  </a:moveTo>
                  <a:cubicBezTo>
                    <a:pt x="264" y="2745"/>
                    <a:pt x="49741" y="14916"/>
                    <a:pt x="58737" y="28939"/>
                  </a:cubicBezTo>
                  <a:cubicBezTo>
                    <a:pt x="67733" y="42962"/>
                    <a:pt x="54240" y="81591"/>
                    <a:pt x="53975" y="84501"/>
                  </a:cubicBezTo>
                  <a:cubicBezTo>
                    <a:pt x="53710" y="87411"/>
                    <a:pt x="56621" y="58043"/>
                    <a:pt x="57150" y="46401"/>
                  </a:cubicBezTo>
                  <a:cubicBezTo>
                    <a:pt x="57679" y="34759"/>
                    <a:pt x="59531" y="21530"/>
                    <a:pt x="57150" y="14651"/>
                  </a:cubicBezTo>
                  <a:cubicBezTo>
                    <a:pt x="54769" y="7772"/>
                    <a:pt x="-264" y="-2017"/>
                    <a:pt x="0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0248C7F1-43A9-40E5-AE0A-AB90A9808651}"/>
                </a:ext>
              </a:extLst>
            </p:cNvPr>
            <p:cNvSpPr/>
            <p:nvPr/>
          </p:nvSpPr>
          <p:spPr>
            <a:xfrm>
              <a:off x="2490367" y="10096446"/>
              <a:ext cx="54665" cy="67567"/>
            </a:xfrm>
            <a:custGeom>
              <a:avLst/>
              <a:gdLst>
                <a:gd name="connsiteX0" fmla="*/ 421 w 54665"/>
                <a:gd name="connsiteY0" fmla="*/ 54 h 67567"/>
                <a:gd name="connsiteX1" fmla="*/ 30583 w 54665"/>
                <a:gd name="connsiteY1" fmla="*/ 55617 h 67567"/>
                <a:gd name="connsiteX2" fmla="*/ 54396 w 54665"/>
                <a:gd name="connsiteY2" fmla="*/ 66729 h 67567"/>
                <a:gd name="connsiteX3" fmla="*/ 421 w 54665"/>
                <a:gd name="connsiteY3" fmla="*/ 54 h 6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65" h="67567">
                  <a:moveTo>
                    <a:pt x="421" y="54"/>
                  </a:moveTo>
                  <a:cubicBezTo>
                    <a:pt x="-3548" y="-1798"/>
                    <a:pt x="21587" y="44505"/>
                    <a:pt x="30583" y="55617"/>
                  </a:cubicBezTo>
                  <a:cubicBezTo>
                    <a:pt x="39579" y="66729"/>
                    <a:pt x="57042" y="69110"/>
                    <a:pt x="54396" y="66729"/>
                  </a:cubicBezTo>
                  <a:cubicBezTo>
                    <a:pt x="51750" y="64348"/>
                    <a:pt x="4390" y="1906"/>
                    <a:pt x="421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C9566E18-B544-4E03-97BB-B3104174D439}"/>
                </a:ext>
              </a:extLst>
            </p:cNvPr>
            <p:cNvSpPr/>
            <p:nvPr/>
          </p:nvSpPr>
          <p:spPr>
            <a:xfrm>
              <a:off x="2368536" y="10194882"/>
              <a:ext cx="76926" cy="139823"/>
            </a:xfrm>
            <a:custGeom>
              <a:avLst/>
              <a:gdLst>
                <a:gd name="connsiteX0" fmla="*/ 76214 w 76926"/>
                <a:gd name="connsiteY0" fmla="*/ 43 h 139823"/>
                <a:gd name="connsiteX1" fmla="*/ 52402 w 76926"/>
                <a:gd name="connsiteY1" fmla="*/ 123868 h 139823"/>
                <a:gd name="connsiteX2" fmla="*/ 27002 w 76926"/>
                <a:gd name="connsiteY2" fmla="*/ 134981 h 139823"/>
                <a:gd name="connsiteX3" fmla="*/ 14 w 76926"/>
                <a:gd name="connsiteY3" fmla="*/ 93706 h 139823"/>
                <a:gd name="connsiteX4" fmla="*/ 23827 w 76926"/>
                <a:gd name="connsiteY4" fmla="*/ 109581 h 139823"/>
                <a:gd name="connsiteX5" fmla="*/ 76214 w 76926"/>
                <a:gd name="connsiteY5" fmla="*/ 43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6" h="139823">
                  <a:moveTo>
                    <a:pt x="76214" y="43"/>
                  </a:moveTo>
                  <a:cubicBezTo>
                    <a:pt x="80976" y="2424"/>
                    <a:pt x="60604" y="101378"/>
                    <a:pt x="52402" y="123868"/>
                  </a:cubicBezTo>
                  <a:cubicBezTo>
                    <a:pt x="44200" y="146358"/>
                    <a:pt x="35733" y="140008"/>
                    <a:pt x="27002" y="134981"/>
                  </a:cubicBezTo>
                  <a:cubicBezTo>
                    <a:pt x="18271" y="129954"/>
                    <a:pt x="543" y="97939"/>
                    <a:pt x="14" y="93706"/>
                  </a:cubicBezTo>
                  <a:cubicBezTo>
                    <a:pt x="-515" y="89473"/>
                    <a:pt x="13508" y="124662"/>
                    <a:pt x="23827" y="109581"/>
                  </a:cubicBezTo>
                  <a:cubicBezTo>
                    <a:pt x="34146" y="94500"/>
                    <a:pt x="71452" y="-2338"/>
                    <a:pt x="76214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0FFE531B-BAC3-4637-A660-3C832BFD8709}"/>
                </a:ext>
              </a:extLst>
            </p:cNvPr>
            <p:cNvSpPr/>
            <p:nvPr/>
          </p:nvSpPr>
          <p:spPr>
            <a:xfrm>
              <a:off x="2430463" y="10199674"/>
              <a:ext cx="150812" cy="20651"/>
            </a:xfrm>
            <a:custGeom>
              <a:avLst/>
              <a:gdLst>
                <a:gd name="connsiteX0" fmla="*/ 0 w 150812"/>
                <a:gd name="connsiteY0" fmla="*/ 20651 h 20651"/>
                <a:gd name="connsiteX1" fmla="*/ 150812 w 150812"/>
                <a:gd name="connsiteY1" fmla="*/ 14301 h 20651"/>
                <a:gd name="connsiteX2" fmla="*/ 100012 w 150812"/>
                <a:gd name="connsiteY2" fmla="*/ 7951 h 20651"/>
                <a:gd name="connsiteX3" fmla="*/ 52387 w 150812"/>
                <a:gd name="connsiteY3" fmla="*/ 14 h 20651"/>
                <a:gd name="connsiteX4" fmla="*/ 0 w 150812"/>
                <a:gd name="connsiteY4" fmla="*/ 20651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812" h="20651">
                  <a:moveTo>
                    <a:pt x="0" y="20651"/>
                  </a:moveTo>
                  <a:cubicBezTo>
                    <a:pt x="50271" y="18534"/>
                    <a:pt x="134143" y="16418"/>
                    <a:pt x="150812" y="14301"/>
                  </a:cubicBezTo>
                  <a:lnTo>
                    <a:pt x="100012" y="7951"/>
                  </a:lnTo>
                  <a:cubicBezTo>
                    <a:pt x="83608" y="5570"/>
                    <a:pt x="67733" y="278"/>
                    <a:pt x="52387" y="14"/>
                  </a:cubicBezTo>
                  <a:cubicBezTo>
                    <a:pt x="37041" y="-250"/>
                    <a:pt x="22489" y="3057"/>
                    <a:pt x="0" y="20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764C344F-A24D-424C-BBE4-85C25B53E2F6}"/>
                </a:ext>
              </a:extLst>
            </p:cNvPr>
            <p:cNvSpPr/>
            <p:nvPr/>
          </p:nvSpPr>
          <p:spPr>
            <a:xfrm>
              <a:off x="2418979" y="10263183"/>
              <a:ext cx="188902" cy="31675"/>
            </a:xfrm>
            <a:custGeom>
              <a:avLst/>
              <a:gdLst>
                <a:gd name="connsiteX0" fmla="*/ 371 w 188902"/>
                <a:gd name="connsiteY0" fmla="*/ 30167 h 31675"/>
                <a:gd name="connsiteX1" fmla="*/ 157534 w 188902"/>
                <a:gd name="connsiteY1" fmla="*/ 25405 h 31675"/>
                <a:gd name="connsiteX2" fmla="*/ 186109 w 188902"/>
                <a:gd name="connsiteY2" fmla="*/ 1592 h 31675"/>
                <a:gd name="connsiteX3" fmla="*/ 116259 w 188902"/>
                <a:gd name="connsiteY3" fmla="*/ 3180 h 31675"/>
                <a:gd name="connsiteX4" fmla="*/ 371 w 188902"/>
                <a:gd name="connsiteY4" fmla="*/ 30167 h 3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02" h="31675">
                  <a:moveTo>
                    <a:pt x="371" y="30167"/>
                  </a:moveTo>
                  <a:cubicBezTo>
                    <a:pt x="7250" y="33871"/>
                    <a:pt x="126578" y="30168"/>
                    <a:pt x="157534" y="25405"/>
                  </a:cubicBezTo>
                  <a:cubicBezTo>
                    <a:pt x="188490" y="20642"/>
                    <a:pt x="192988" y="5296"/>
                    <a:pt x="186109" y="1592"/>
                  </a:cubicBezTo>
                  <a:cubicBezTo>
                    <a:pt x="179230" y="-2112"/>
                    <a:pt x="148538" y="1593"/>
                    <a:pt x="116259" y="3180"/>
                  </a:cubicBezTo>
                  <a:cubicBezTo>
                    <a:pt x="83980" y="4767"/>
                    <a:pt x="-6508" y="26463"/>
                    <a:pt x="371" y="30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AC600C06-050F-484A-A395-63CCFE807D56}"/>
                </a:ext>
              </a:extLst>
            </p:cNvPr>
            <p:cNvSpPr/>
            <p:nvPr/>
          </p:nvSpPr>
          <p:spPr>
            <a:xfrm>
              <a:off x="2380518" y="10296359"/>
              <a:ext cx="48409" cy="131242"/>
            </a:xfrm>
            <a:custGeom>
              <a:avLst/>
              <a:gdLst>
                <a:gd name="connsiteX0" fmla="*/ 46770 w 48409"/>
                <a:gd name="connsiteY0" fmla="*/ 166 h 131242"/>
                <a:gd name="connsiteX1" fmla="*/ 35657 w 48409"/>
                <a:gd name="connsiteY1" fmla="*/ 116054 h 131242"/>
                <a:gd name="connsiteX2" fmla="*/ 5495 w 48409"/>
                <a:gd name="connsiteY2" fmla="*/ 127166 h 131242"/>
                <a:gd name="connsiteX3" fmla="*/ 2320 w 48409"/>
                <a:gd name="connsiteY3" fmla="*/ 90654 h 131242"/>
                <a:gd name="connsiteX4" fmla="*/ 46770 w 48409"/>
                <a:gd name="connsiteY4" fmla="*/ 166 h 1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09" h="131242">
                  <a:moveTo>
                    <a:pt x="46770" y="166"/>
                  </a:moveTo>
                  <a:cubicBezTo>
                    <a:pt x="52326" y="4399"/>
                    <a:pt x="42536" y="94888"/>
                    <a:pt x="35657" y="116054"/>
                  </a:cubicBezTo>
                  <a:cubicBezTo>
                    <a:pt x="28778" y="137220"/>
                    <a:pt x="11051" y="131399"/>
                    <a:pt x="5495" y="127166"/>
                  </a:cubicBezTo>
                  <a:cubicBezTo>
                    <a:pt x="-61" y="122933"/>
                    <a:pt x="-1913" y="107587"/>
                    <a:pt x="2320" y="90654"/>
                  </a:cubicBezTo>
                  <a:cubicBezTo>
                    <a:pt x="6553" y="73721"/>
                    <a:pt x="41214" y="-4067"/>
                    <a:pt x="46770" y="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BF31B68C-F5DE-4361-89AA-5CA9303BA603}"/>
                </a:ext>
              </a:extLst>
            </p:cNvPr>
            <p:cNvSpPr/>
            <p:nvPr/>
          </p:nvSpPr>
          <p:spPr>
            <a:xfrm>
              <a:off x="2463650" y="10335867"/>
              <a:ext cx="89065" cy="32846"/>
            </a:xfrm>
            <a:custGeom>
              <a:avLst/>
              <a:gdLst>
                <a:gd name="connsiteX0" fmla="*/ 150 w 89065"/>
                <a:gd name="connsiteY0" fmla="*/ 16221 h 32846"/>
                <a:gd name="connsiteX1" fmla="*/ 85875 w 89065"/>
                <a:gd name="connsiteY1" fmla="*/ 346 h 32846"/>
                <a:gd name="connsiteX2" fmla="*/ 65238 w 89065"/>
                <a:gd name="connsiteY2" fmla="*/ 32096 h 32846"/>
                <a:gd name="connsiteX3" fmla="*/ 150 w 89065"/>
                <a:gd name="connsiteY3" fmla="*/ 16221 h 3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65" h="32846">
                  <a:moveTo>
                    <a:pt x="150" y="16221"/>
                  </a:moveTo>
                  <a:cubicBezTo>
                    <a:pt x="3589" y="10929"/>
                    <a:pt x="75027" y="-2300"/>
                    <a:pt x="85875" y="346"/>
                  </a:cubicBezTo>
                  <a:cubicBezTo>
                    <a:pt x="96723" y="2992"/>
                    <a:pt x="77409" y="27863"/>
                    <a:pt x="65238" y="32096"/>
                  </a:cubicBezTo>
                  <a:cubicBezTo>
                    <a:pt x="53067" y="36329"/>
                    <a:pt x="-3289" y="21513"/>
                    <a:pt x="150" y="16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40530EAC-481E-40F5-ABD9-F1E8512B3EA0}"/>
                </a:ext>
              </a:extLst>
            </p:cNvPr>
            <p:cNvSpPr/>
            <p:nvPr/>
          </p:nvSpPr>
          <p:spPr>
            <a:xfrm>
              <a:off x="2457441" y="10397514"/>
              <a:ext cx="120939" cy="23828"/>
            </a:xfrm>
            <a:custGeom>
              <a:avLst/>
              <a:gdLst>
                <a:gd name="connsiteX0" fmla="*/ 9 w 120939"/>
                <a:gd name="connsiteY0" fmla="*/ 21249 h 23828"/>
                <a:gd name="connsiteX1" fmla="*/ 111134 w 120939"/>
                <a:gd name="connsiteY1" fmla="*/ 21249 h 23828"/>
                <a:gd name="connsiteX2" fmla="*/ 104784 w 120939"/>
                <a:gd name="connsiteY2" fmla="*/ 611 h 23828"/>
                <a:gd name="connsiteX3" fmla="*/ 9 w 120939"/>
                <a:gd name="connsiteY3" fmla="*/ 21249 h 2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39" h="23828">
                  <a:moveTo>
                    <a:pt x="9" y="21249"/>
                  </a:moveTo>
                  <a:cubicBezTo>
                    <a:pt x="1067" y="24688"/>
                    <a:pt x="93672" y="24689"/>
                    <a:pt x="111134" y="21249"/>
                  </a:cubicBezTo>
                  <a:cubicBezTo>
                    <a:pt x="128597" y="17809"/>
                    <a:pt x="120394" y="5109"/>
                    <a:pt x="104784" y="611"/>
                  </a:cubicBezTo>
                  <a:cubicBezTo>
                    <a:pt x="89174" y="-3887"/>
                    <a:pt x="-1049" y="17810"/>
                    <a:pt x="9" y="2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2E5F1629-7592-4452-B053-1F177E733514}"/>
                </a:ext>
              </a:extLst>
            </p:cNvPr>
            <p:cNvSpPr/>
            <p:nvPr/>
          </p:nvSpPr>
          <p:spPr>
            <a:xfrm>
              <a:off x="2572806" y="10186566"/>
              <a:ext cx="27844" cy="154900"/>
            </a:xfrm>
            <a:custGeom>
              <a:avLst/>
              <a:gdLst>
                <a:gd name="connsiteX0" fmla="*/ 16407 w 27844"/>
                <a:gd name="connsiteY0" fmla="*/ 2009 h 154900"/>
                <a:gd name="connsiteX1" fmla="*/ 27519 w 27844"/>
                <a:gd name="connsiteY1" fmla="*/ 135359 h 154900"/>
                <a:gd name="connsiteX2" fmla="*/ 3707 w 27844"/>
                <a:gd name="connsiteY2" fmla="*/ 146472 h 154900"/>
                <a:gd name="connsiteX3" fmla="*/ 532 w 27844"/>
                <a:gd name="connsiteY3" fmla="*/ 60747 h 154900"/>
                <a:gd name="connsiteX4" fmla="*/ 16407 w 27844"/>
                <a:gd name="connsiteY4" fmla="*/ 2009 h 15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44" h="154900">
                  <a:moveTo>
                    <a:pt x="16407" y="2009"/>
                  </a:moveTo>
                  <a:cubicBezTo>
                    <a:pt x="20905" y="14444"/>
                    <a:pt x="29636" y="111282"/>
                    <a:pt x="27519" y="135359"/>
                  </a:cubicBezTo>
                  <a:cubicBezTo>
                    <a:pt x="25402" y="159436"/>
                    <a:pt x="8205" y="158907"/>
                    <a:pt x="3707" y="146472"/>
                  </a:cubicBezTo>
                  <a:cubicBezTo>
                    <a:pt x="-791" y="134037"/>
                    <a:pt x="-262" y="83501"/>
                    <a:pt x="532" y="60747"/>
                  </a:cubicBezTo>
                  <a:cubicBezTo>
                    <a:pt x="1326" y="37993"/>
                    <a:pt x="11909" y="-10426"/>
                    <a:pt x="16407" y="2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94CBA4D-B320-4641-982B-0CA5F3631FBA}"/>
                </a:ext>
              </a:extLst>
            </p:cNvPr>
            <p:cNvSpPr/>
            <p:nvPr/>
          </p:nvSpPr>
          <p:spPr>
            <a:xfrm>
              <a:off x="2592387" y="10348506"/>
              <a:ext cx="46608" cy="93205"/>
            </a:xfrm>
            <a:custGeom>
              <a:avLst/>
              <a:gdLst>
                <a:gd name="connsiteX0" fmla="*/ 3176 w 46608"/>
                <a:gd name="connsiteY0" fmla="*/ 407 h 93205"/>
                <a:gd name="connsiteX1" fmla="*/ 44451 w 46608"/>
                <a:gd name="connsiteY1" fmla="*/ 81369 h 93205"/>
                <a:gd name="connsiteX2" fmla="*/ 36513 w 46608"/>
                <a:gd name="connsiteY2" fmla="*/ 87719 h 93205"/>
                <a:gd name="connsiteX3" fmla="*/ 1 w 46608"/>
                <a:gd name="connsiteY3" fmla="*/ 90894 h 93205"/>
                <a:gd name="connsiteX4" fmla="*/ 38101 w 46608"/>
                <a:gd name="connsiteY4" fmla="*/ 51207 h 93205"/>
                <a:gd name="connsiteX5" fmla="*/ 3176 w 46608"/>
                <a:gd name="connsiteY5" fmla="*/ 407 h 9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8" h="93205">
                  <a:moveTo>
                    <a:pt x="3176" y="407"/>
                  </a:moveTo>
                  <a:cubicBezTo>
                    <a:pt x="4234" y="5434"/>
                    <a:pt x="38895" y="66817"/>
                    <a:pt x="44451" y="81369"/>
                  </a:cubicBezTo>
                  <a:cubicBezTo>
                    <a:pt x="50007" y="95921"/>
                    <a:pt x="43921" y="86132"/>
                    <a:pt x="36513" y="87719"/>
                  </a:cubicBezTo>
                  <a:cubicBezTo>
                    <a:pt x="29105" y="89306"/>
                    <a:pt x="-264" y="96979"/>
                    <a:pt x="1" y="90894"/>
                  </a:cubicBezTo>
                  <a:cubicBezTo>
                    <a:pt x="266" y="84809"/>
                    <a:pt x="31222" y="64171"/>
                    <a:pt x="38101" y="51207"/>
                  </a:cubicBezTo>
                  <a:cubicBezTo>
                    <a:pt x="44980" y="38243"/>
                    <a:pt x="2118" y="-4620"/>
                    <a:pt x="3176" y="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5E4868BC-6762-4502-89FC-6B1F3453C5FA}"/>
                </a:ext>
              </a:extLst>
            </p:cNvPr>
            <p:cNvSpPr/>
            <p:nvPr/>
          </p:nvSpPr>
          <p:spPr>
            <a:xfrm>
              <a:off x="2595563" y="10307567"/>
              <a:ext cx="82555" cy="55633"/>
            </a:xfrm>
            <a:custGeom>
              <a:avLst/>
              <a:gdLst>
                <a:gd name="connsiteX0" fmla="*/ 0 w 82555"/>
                <a:gd name="connsiteY0" fmla="*/ 55633 h 55633"/>
                <a:gd name="connsiteX1" fmla="*/ 82550 w 82555"/>
                <a:gd name="connsiteY1" fmla="*/ 71 h 55633"/>
                <a:gd name="connsiteX2" fmla="*/ 0 w 82555"/>
                <a:gd name="connsiteY2" fmla="*/ 55633 h 5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5" h="55633">
                  <a:moveTo>
                    <a:pt x="0" y="55633"/>
                  </a:moveTo>
                  <a:cubicBezTo>
                    <a:pt x="0" y="55633"/>
                    <a:pt x="81756" y="2452"/>
                    <a:pt x="82550" y="71"/>
                  </a:cubicBezTo>
                  <a:cubicBezTo>
                    <a:pt x="83344" y="-2310"/>
                    <a:pt x="0" y="55633"/>
                    <a:pt x="0" y="55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7BF9185B-DADF-4F1D-B5F3-38B4A0B416E7}"/>
                </a:ext>
              </a:extLst>
            </p:cNvPr>
            <p:cNvSpPr/>
            <p:nvPr/>
          </p:nvSpPr>
          <p:spPr>
            <a:xfrm>
              <a:off x="2576017" y="10263012"/>
              <a:ext cx="104532" cy="48108"/>
            </a:xfrm>
            <a:custGeom>
              <a:avLst/>
              <a:gdLst>
                <a:gd name="connsiteX0" fmla="*/ 103683 w 104532"/>
                <a:gd name="connsiteY0" fmla="*/ 176 h 48108"/>
                <a:gd name="connsiteX1" fmla="*/ 65583 w 104532"/>
                <a:gd name="connsiteY1" fmla="*/ 38276 h 48108"/>
                <a:gd name="connsiteX2" fmla="*/ 6846 w 104532"/>
                <a:gd name="connsiteY2" fmla="*/ 47801 h 48108"/>
                <a:gd name="connsiteX3" fmla="*/ 3671 w 104532"/>
                <a:gd name="connsiteY3" fmla="*/ 30338 h 48108"/>
                <a:gd name="connsiteX4" fmla="*/ 29071 w 104532"/>
                <a:gd name="connsiteY4" fmla="*/ 23988 h 48108"/>
                <a:gd name="connsiteX5" fmla="*/ 103683 w 104532"/>
                <a:gd name="connsiteY5" fmla="*/ 176 h 4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32" h="48108">
                  <a:moveTo>
                    <a:pt x="103683" y="176"/>
                  </a:moveTo>
                  <a:cubicBezTo>
                    <a:pt x="109768" y="2557"/>
                    <a:pt x="81722" y="30339"/>
                    <a:pt x="65583" y="38276"/>
                  </a:cubicBezTo>
                  <a:cubicBezTo>
                    <a:pt x="49444" y="46213"/>
                    <a:pt x="17164" y="49124"/>
                    <a:pt x="6846" y="47801"/>
                  </a:cubicBezTo>
                  <a:cubicBezTo>
                    <a:pt x="-3472" y="46478"/>
                    <a:pt x="-33" y="34307"/>
                    <a:pt x="3671" y="30338"/>
                  </a:cubicBezTo>
                  <a:cubicBezTo>
                    <a:pt x="7375" y="26369"/>
                    <a:pt x="15842" y="27692"/>
                    <a:pt x="29071" y="23988"/>
                  </a:cubicBezTo>
                  <a:cubicBezTo>
                    <a:pt x="42300" y="20284"/>
                    <a:pt x="97598" y="-2205"/>
                    <a:pt x="103683" y="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FDA335EC-EB08-43B2-BFD3-B6EA1DEA249E}"/>
                </a:ext>
              </a:extLst>
            </p:cNvPr>
            <p:cNvSpPr/>
            <p:nvPr/>
          </p:nvSpPr>
          <p:spPr>
            <a:xfrm>
              <a:off x="2589925" y="10215189"/>
              <a:ext cx="77199" cy="35673"/>
            </a:xfrm>
            <a:custGeom>
              <a:avLst/>
              <a:gdLst>
                <a:gd name="connsiteX0" fmla="*/ 77075 w 77199"/>
                <a:gd name="connsiteY0" fmla="*/ 374 h 35673"/>
                <a:gd name="connsiteX1" fmla="*/ 18338 w 77199"/>
                <a:gd name="connsiteY1" fmla="*/ 35299 h 35673"/>
                <a:gd name="connsiteX2" fmla="*/ 875 w 77199"/>
                <a:gd name="connsiteY2" fmla="*/ 17836 h 35673"/>
                <a:gd name="connsiteX3" fmla="*/ 77075 w 77199"/>
                <a:gd name="connsiteY3" fmla="*/ 374 h 3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99" h="35673">
                  <a:moveTo>
                    <a:pt x="77075" y="374"/>
                  </a:moveTo>
                  <a:cubicBezTo>
                    <a:pt x="79985" y="3284"/>
                    <a:pt x="31038" y="32389"/>
                    <a:pt x="18338" y="35299"/>
                  </a:cubicBezTo>
                  <a:cubicBezTo>
                    <a:pt x="5638" y="38209"/>
                    <a:pt x="-2829" y="23392"/>
                    <a:pt x="875" y="17836"/>
                  </a:cubicBezTo>
                  <a:cubicBezTo>
                    <a:pt x="4579" y="12280"/>
                    <a:pt x="74165" y="-2536"/>
                    <a:pt x="77075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5B2B6910-2F00-4482-9B39-FBEAB6B37FA0}"/>
                </a:ext>
              </a:extLst>
            </p:cNvPr>
            <p:cNvSpPr/>
            <p:nvPr/>
          </p:nvSpPr>
          <p:spPr>
            <a:xfrm>
              <a:off x="2598738" y="10117138"/>
              <a:ext cx="54443" cy="42866"/>
            </a:xfrm>
            <a:custGeom>
              <a:avLst/>
              <a:gdLst>
                <a:gd name="connsiteX0" fmla="*/ 0 w 54443"/>
                <a:gd name="connsiteY0" fmla="*/ 0 h 42866"/>
                <a:gd name="connsiteX1" fmla="*/ 53975 w 54443"/>
                <a:gd name="connsiteY1" fmla="*/ 42862 h 42866"/>
                <a:gd name="connsiteX2" fmla="*/ 0 w 54443"/>
                <a:gd name="connsiteY2" fmla="*/ 0 h 4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43" h="42866">
                  <a:moveTo>
                    <a:pt x="0" y="0"/>
                  </a:moveTo>
                  <a:cubicBezTo>
                    <a:pt x="0" y="0"/>
                    <a:pt x="47625" y="42333"/>
                    <a:pt x="53975" y="42862"/>
                  </a:cubicBezTo>
                  <a:cubicBezTo>
                    <a:pt x="60325" y="4339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81576E7F-D7CF-4938-8731-90641D32618A}"/>
                </a:ext>
              </a:extLst>
            </p:cNvPr>
            <p:cNvSpPr/>
            <p:nvPr/>
          </p:nvSpPr>
          <p:spPr>
            <a:xfrm>
              <a:off x="1593626" y="2159127"/>
              <a:ext cx="671841" cy="938085"/>
            </a:xfrm>
            <a:custGeom>
              <a:avLst/>
              <a:gdLst>
                <a:gd name="connsiteX0" fmla="*/ 224 w 671841"/>
                <a:gd name="connsiteY0" fmla="*/ 49085 h 871662"/>
                <a:gd name="connsiteX1" fmla="*/ 173262 w 671841"/>
                <a:gd name="connsiteY1" fmla="*/ 37972 h 871662"/>
                <a:gd name="connsiteX2" fmla="*/ 371699 w 671841"/>
                <a:gd name="connsiteY2" fmla="*/ 104647 h 871662"/>
                <a:gd name="connsiteX3" fmla="*/ 520924 w 671841"/>
                <a:gd name="connsiteY3" fmla="*/ 280860 h 871662"/>
                <a:gd name="connsiteX4" fmla="*/ 635224 w 671841"/>
                <a:gd name="connsiteY4" fmla="*/ 542797 h 871662"/>
                <a:gd name="connsiteX5" fmla="*/ 671737 w 671841"/>
                <a:gd name="connsiteY5" fmla="*/ 787272 h 871662"/>
                <a:gd name="connsiteX6" fmla="*/ 646337 w 671841"/>
                <a:gd name="connsiteY6" fmla="*/ 871410 h 871662"/>
                <a:gd name="connsiteX7" fmla="*/ 647924 w 671841"/>
                <a:gd name="connsiteY7" fmla="*/ 804735 h 871662"/>
                <a:gd name="connsiteX8" fmla="*/ 630462 w 671841"/>
                <a:gd name="connsiteY8" fmla="*/ 587247 h 871662"/>
                <a:gd name="connsiteX9" fmla="*/ 409799 w 671841"/>
                <a:gd name="connsiteY9" fmla="*/ 136397 h 871662"/>
                <a:gd name="connsiteX10" fmla="*/ 143099 w 671841"/>
                <a:gd name="connsiteY10" fmla="*/ 3047 h 871662"/>
                <a:gd name="connsiteX11" fmla="*/ 224 w 671841"/>
                <a:gd name="connsiteY11" fmla="*/ 49085 h 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841" h="871662">
                  <a:moveTo>
                    <a:pt x="224" y="49085"/>
                  </a:moveTo>
                  <a:cubicBezTo>
                    <a:pt x="5251" y="54906"/>
                    <a:pt x="111350" y="28712"/>
                    <a:pt x="173262" y="37972"/>
                  </a:cubicBezTo>
                  <a:cubicBezTo>
                    <a:pt x="235174" y="47232"/>
                    <a:pt x="313755" y="64166"/>
                    <a:pt x="371699" y="104647"/>
                  </a:cubicBezTo>
                  <a:cubicBezTo>
                    <a:pt x="429643" y="145128"/>
                    <a:pt x="477003" y="207835"/>
                    <a:pt x="520924" y="280860"/>
                  </a:cubicBezTo>
                  <a:cubicBezTo>
                    <a:pt x="564845" y="353885"/>
                    <a:pt x="610089" y="458395"/>
                    <a:pt x="635224" y="542797"/>
                  </a:cubicBezTo>
                  <a:cubicBezTo>
                    <a:pt x="660359" y="627199"/>
                    <a:pt x="669885" y="732503"/>
                    <a:pt x="671737" y="787272"/>
                  </a:cubicBezTo>
                  <a:cubicBezTo>
                    <a:pt x="673589" y="842041"/>
                    <a:pt x="650306" y="868500"/>
                    <a:pt x="646337" y="871410"/>
                  </a:cubicBezTo>
                  <a:cubicBezTo>
                    <a:pt x="642368" y="874320"/>
                    <a:pt x="650570" y="852095"/>
                    <a:pt x="647924" y="804735"/>
                  </a:cubicBezTo>
                  <a:cubicBezTo>
                    <a:pt x="645278" y="757375"/>
                    <a:pt x="670149" y="698636"/>
                    <a:pt x="630462" y="587247"/>
                  </a:cubicBezTo>
                  <a:cubicBezTo>
                    <a:pt x="590775" y="475858"/>
                    <a:pt x="491026" y="233764"/>
                    <a:pt x="409799" y="136397"/>
                  </a:cubicBezTo>
                  <a:cubicBezTo>
                    <a:pt x="328572" y="39030"/>
                    <a:pt x="210568" y="19716"/>
                    <a:pt x="143099" y="3047"/>
                  </a:cubicBezTo>
                  <a:cubicBezTo>
                    <a:pt x="75630" y="-13622"/>
                    <a:pt x="-4803" y="43264"/>
                    <a:pt x="224" y="490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A69846A2-2227-4FF4-8B49-9FFFD2CE3B64}"/>
                </a:ext>
              </a:extLst>
            </p:cNvPr>
            <p:cNvSpPr/>
            <p:nvPr/>
          </p:nvSpPr>
          <p:spPr>
            <a:xfrm>
              <a:off x="675395" y="2146268"/>
              <a:ext cx="914035" cy="351744"/>
            </a:xfrm>
            <a:custGeom>
              <a:avLst/>
              <a:gdLst>
                <a:gd name="connsiteX0" fmla="*/ 880 w 914035"/>
                <a:gd name="connsiteY0" fmla="*/ 350870 h 351744"/>
                <a:gd name="connsiteX1" fmla="*/ 227893 w 914035"/>
                <a:gd name="connsiteY1" fmla="*/ 190532 h 351744"/>
                <a:gd name="connsiteX2" fmla="*/ 505705 w 914035"/>
                <a:gd name="connsiteY2" fmla="*/ 55595 h 351744"/>
                <a:gd name="connsiteX3" fmla="*/ 627943 w 914035"/>
                <a:gd name="connsiteY3" fmla="*/ 22257 h 351744"/>
                <a:gd name="connsiteX4" fmla="*/ 705730 w 914035"/>
                <a:gd name="connsiteY4" fmla="*/ 32 h 351744"/>
                <a:gd name="connsiteX5" fmla="*/ 866068 w 914035"/>
                <a:gd name="connsiteY5" fmla="*/ 27020 h 351744"/>
                <a:gd name="connsiteX6" fmla="*/ 912105 w 914035"/>
                <a:gd name="connsiteY6" fmla="*/ 60357 h 351744"/>
                <a:gd name="connsiteX7" fmla="*/ 815268 w 914035"/>
                <a:gd name="connsiteY7" fmla="*/ 34957 h 351744"/>
                <a:gd name="connsiteX8" fmla="*/ 734305 w 914035"/>
                <a:gd name="connsiteY8" fmla="*/ 7970 h 351744"/>
                <a:gd name="connsiteX9" fmla="*/ 580318 w 914035"/>
                <a:gd name="connsiteY9" fmla="*/ 14320 h 351744"/>
                <a:gd name="connsiteX10" fmla="*/ 312030 w 914035"/>
                <a:gd name="connsiteY10" fmla="*/ 115920 h 351744"/>
                <a:gd name="connsiteX11" fmla="*/ 880 w 914035"/>
                <a:gd name="connsiteY11" fmla="*/ 350870 h 35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035" h="351744">
                  <a:moveTo>
                    <a:pt x="880" y="350870"/>
                  </a:moveTo>
                  <a:cubicBezTo>
                    <a:pt x="-13143" y="363305"/>
                    <a:pt x="143756" y="239744"/>
                    <a:pt x="227893" y="190532"/>
                  </a:cubicBezTo>
                  <a:cubicBezTo>
                    <a:pt x="312031" y="141319"/>
                    <a:pt x="439030" y="83641"/>
                    <a:pt x="505705" y="55595"/>
                  </a:cubicBezTo>
                  <a:cubicBezTo>
                    <a:pt x="572380" y="27549"/>
                    <a:pt x="627943" y="22257"/>
                    <a:pt x="627943" y="22257"/>
                  </a:cubicBezTo>
                  <a:cubicBezTo>
                    <a:pt x="661280" y="12997"/>
                    <a:pt x="666043" y="-762"/>
                    <a:pt x="705730" y="32"/>
                  </a:cubicBezTo>
                  <a:cubicBezTo>
                    <a:pt x="745417" y="826"/>
                    <a:pt x="831672" y="16966"/>
                    <a:pt x="866068" y="27020"/>
                  </a:cubicBezTo>
                  <a:cubicBezTo>
                    <a:pt x="900464" y="37074"/>
                    <a:pt x="920572" y="59034"/>
                    <a:pt x="912105" y="60357"/>
                  </a:cubicBezTo>
                  <a:cubicBezTo>
                    <a:pt x="903638" y="61680"/>
                    <a:pt x="844901" y="43688"/>
                    <a:pt x="815268" y="34957"/>
                  </a:cubicBezTo>
                  <a:cubicBezTo>
                    <a:pt x="785635" y="26226"/>
                    <a:pt x="773463" y="11409"/>
                    <a:pt x="734305" y="7970"/>
                  </a:cubicBezTo>
                  <a:cubicBezTo>
                    <a:pt x="695147" y="4530"/>
                    <a:pt x="650697" y="-3672"/>
                    <a:pt x="580318" y="14320"/>
                  </a:cubicBezTo>
                  <a:cubicBezTo>
                    <a:pt x="509939" y="32312"/>
                    <a:pt x="407545" y="63797"/>
                    <a:pt x="312030" y="115920"/>
                  </a:cubicBezTo>
                  <a:cubicBezTo>
                    <a:pt x="216515" y="168043"/>
                    <a:pt x="14903" y="338435"/>
                    <a:pt x="880" y="3508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E35A6C9F-E347-41B5-938A-5EBB81A09CDE}"/>
                </a:ext>
              </a:extLst>
            </p:cNvPr>
            <p:cNvSpPr/>
            <p:nvPr/>
          </p:nvSpPr>
          <p:spPr>
            <a:xfrm>
              <a:off x="221819" y="2428806"/>
              <a:ext cx="534817" cy="657621"/>
            </a:xfrm>
            <a:custGeom>
              <a:avLst/>
              <a:gdLst>
                <a:gd name="connsiteX0" fmla="*/ 533831 w 534817"/>
                <a:gd name="connsiteY0" fmla="*/ 69 h 657621"/>
                <a:gd name="connsiteX1" fmla="*/ 340156 w 534817"/>
                <a:gd name="connsiteY1" fmla="*/ 149294 h 657621"/>
                <a:gd name="connsiteX2" fmla="*/ 176644 w 534817"/>
                <a:gd name="connsiteY2" fmla="*/ 336619 h 657621"/>
                <a:gd name="connsiteX3" fmla="*/ 21069 w 534817"/>
                <a:gd name="connsiteY3" fmla="*/ 562044 h 657621"/>
                <a:gd name="connsiteX4" fmla="*/ 2019 w 534817"/>
                <a:gd name="connsiteY4" fmla="*/ 657294 h 657621"/>
                <a:gd name="connsiteX5" fmla="*/ 25831 w 534817"/>
                <a:gd name="connsiteY5" fmla="*/ 590619 h 657621"/>
                <a:gd name="connsiteX6" fmla="*/ 36944 w 534817"/>
                <a:gd name="connsiteY6" fmla="*/ 519182 h 657621"/>
                <a:gd name="connsiteX7" fmla="*/ 48056 w 534817"/>
                <a:gd name="connsiteY7" fmla="*/ 465207 h 657621"/>
                <a:gd name="connsiteX8" fmla="*/ 192519 w 534817"/>
                <a:gd name="connsiteY8" fmla="*/ 265182 h 657621"/>
                <a:gd name="connsiteX9" fmla="*/ 405244 w 534817"/>
                <a:gd name="connsiteY9" fmla="*/ 131832 h 657621"/>
                <a:gd name="connsiteX10" fmla="*/ 533831 w 534817"/>
                <a:gd name="connsiteY10" fmla="*/ 69 h 65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4817" h="657621">
                  <a:moveTo>
                    <a:pt x="533831" y="69"/>
                  </a:moveTo>
                  <a:cubicBezTo>
                    <a:pt x="522983" y="2979"/>
                    <a:pt x="399687" y="93202"/>
                    <a:pt x="340156" y="149294"/>
                  </a:cubicBezTo>
                  <a:cubicBezTo>
                    <a:pt x="280625" y="205386"/>
                    <a:pt x="229825" y="267827"/>
                    <a:pt x="176644" y="336619"/>
                  </a:cubicBezTo>
                  <a:cubicBezTo>
                    <a:pt x="123463" y="405411"/>
                    <a:pt x="50173" y="508598"/>
                    <a:pt x="21069" y="562044"/>
                  </a:cubicBezTo>
                  <a:cubicBezTo>
                    <a:pt x="-8035" y="615490"/>
                    <a:pt x="1225" y="652532"/>
                    <a:pt x="2019" y="657294"/>
                  </a:cubicBezTo>
                  <a:cubicBezTo>
                    <a:pt x="2813" y="662056"/>
                    <a:pt x="20010" y="613638"/>
                    <a:pt x="25831" y="590619"/>
                  </a:cubicBezTo>
                  <a:cubicBezTo>
                    <a:pt x="31652" y="567600"/>
                    <a:pt x="33240" y="540084"/>
                    <a:pt x="36944" y="519182"/>
                  </a:cubicBezTo>
                  <a:cubicBezTo>
                    <a:pt x="40648" y="498280"/>
                    <a:pt x="22127" y="507540"/>
                    <a:pt x="48056" y="465207"/>
                  </a:cubicBezTo>
                  <a:cubicBezTo>
                    <a:pt x="73985" y="422874"/>
                    <a:pt x="132988" y="320744"/>
                    <a:pt x="192519" y="265182"/>
                  </a:cubicBezTo>
                  <a:cubicBezTo>
                    <a:pt x="252050" y="209620"/>
                    <a:pt x="346771" y="177605"/>
                    <a:pt x="405244" y="131832"/>
                  </a:cubicBezTo>
                  <a:cubicBezTo>
                    <a:pt x="463717" y="86059"/>
                    <a:pt x="544679" y="-2841"/>
                    <a:pt x="533831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B372912A-929E-4723-8288-1B4F8A086F81}"/>
                </a:ext>
              </a:extLst>
            </p:cNvPr>
            <p:cNvSpPr/>
            <p:nvPr/>
          </p:nvSpPr>
          <p:spPr>
            <a:xfrm>
              <a:off x="218741" y="2695278"/>
              <a:ext cx="340153" cy="403819"/>
            </a:xfrm>
            <a:custGeom>
              <a:avLst/>
              <a:gdLst>
                <a:gd name="connsiteX0" fmla="*/ 340059 w 340153"/>
                <a:gd name="connsiteY0" fmla="*/ 297 h 403819"/>
                <a:gd name="connsiteX1" fmla="*/ 192422 w 340153"/>
                <a:gd name="connsiteY1" fmla="*/ 151110 h 403819"/>
                <a:gd name="connsiteX2" fmla="*/ 130509 w 340153"/>
                <a:gd name="connsiteY2" fmla="*/ 198735 h 403819"/>
                <a:gd name="connsiteX3" fmla="*/ 9859 w 340153"/>
                <a:gd name="connsiteY3" fmla="*/ 397172 h 403819"/>
                <a:gd name="connsiteX4" fmla="*/ 17797 w 340153"/>
                <a:gd name="connsiteY4" fmla="*/ 341610 h 403819"/>
                <a:gd name="connsiteX5" fmla="*/ 103522 w 340153"/>
                <a:gd name="connsiteY5" fmla="*/ 192385 h 403819"/>
                <a:gd name="connsiteX6" fmla="*/ 213059 w 340153"/>
                <a:gd name="connsiteY6" fmla="*/ 114597 h 403819"/>
                <a:gd name="connsiteX7" fmla="*/ 340059 w 340153"/>
                <a:gd name="connsiteY7" fmla="*/ 297 h 40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153" h="403819">
                  <a:moveTo>
                    <a:pt x="340059" y="297"/>
                  </a:moveTo>
                  <a:cubicBezTo>
                    <a:pt x="336619" y="6383"/>
                    <a:pt x="227347" y="118037"/>
                    <a:pt x="192422" y="151110"/>
                  </a:cubicBezTo>
                  <a:cubicBezTo>
                    <a:pt x="157497" y="184183"/>
                    <a:pt x="160936" y="157725"/>
                    <a:pt x="130509" y="198735"/>
                  </a:cubicBezTo>
                  <a:cubicBezTo>
                    <a:pt x="100082" y="239745"/>
                    <a:pt x="28644" y="373360"/>
                    <a:pt x="9859" y="397172"/>
                  </a:cubicBezTo>
                  <a:cubicBezTo>
                    <a:pt x="-8926" y="420984"/>
                    <a:pt x="2187" y="375741"/>
                    <a:pt x="17797" y="341610"/>
                  </a:cubicBezTo>
                  <a:cubicBezTo>
                    <a:pt x="33407" y="307479"/>
                    <a:pt x="70978" y="230220"/>
                    <a:pt x="103522" y="192385"/>
                  </a:cubicBezTo>
                  <a:cubicBezTo>
                    <a:pt x="136066" y="154550"/>
                    <a:pt x="174430" y="146083"/>
                    <a:pt x="213059" y="114597"/>
                  </a:cubicBezTo>
                  <a:cubicBezTo>
                    <a:pt x="251688" y="83112"/>
                    <a:pt x="343499" y="-5789"/>
                    <a:pt x="340059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86F520D7-2087-469D-BF16-87DE941E13B0}"/>
                </a:ext>
              </a:extLst>
            </p:cNvPr>
            <p:cNvSpPr/>
            <p:nvPr/>
          </p:nvSpPr>
          <p:spPr>
            <a:xfrm>
              <a:off x="249649" y="2841120"/>
              <a:ext cx="190114" cy="530396"/>
            </a:xfrm>
            <a:custGeom>
              <a:avLst/>
              <a:gdLst>
                <a:gd name="connsiteX0" fmla="*/ 190089 w 190114"/>
                <a:gd name="connsiteY0" fmla="*/ 505 h 530396"/>
                <a:gd name="connsiteX1" fmla="*/ 61501 w 190114"/>
                <a:gd name="connsiteY1" fmla="*/ 191005 h 530396"/>
                <a:gd name="connsiteX2" fmla="*/ 15464 w 190114"/>
                <a:gd name="connsiteY2" fmla="*/ 348168 h 530396"/>
                <a:gd name="connsiteX3" fmla="*/ 40864 w 190114"/>
                <a:gd name="connsiteY3" fmla="*/ 494218 h 530396"/>
                <a:gd name="connsiteX4" fmla="*/ 48801 w 190114"/>
                <a:gd name="connsiteY4" fmla="*/ 529143 h 530396"/>
                <a:gd name="connsiteX5" fmla="*/ 61501 w 190114"/>
                <a:gd name="connsiteY5" fmla="*/ 464055 h 530396"/>
                <a:gd name="connsiteX6" fmla="*/ 136114 w 190114"/>
                <a:gd name="connsiteY6" fmla="*/ 340230 h 530396"/>
                <a:gd name="connsiteX7" fmla="*/ 74201 w 190114"/>
                <a:gd name="connsiteY7" fmla="*/ 419605 h 530396"/>
                <a:gd name="connsiteX8" fmla="*/ 36101 w 190114"/>
                <a:gd name="connsiteY8" fmla="*/ 527555 h 530396"/>
                <a:gd name="connsiteX9" fmla="*/ 17051 w 190114"/>
                <a:gd name="connsiteY9" fmla="*/ 457705 h 530396"/>
                <a:gd name="connsiteX10" fmla="*/ 1176 w 190114"/>
                <a:gd name="connsiteY10" fmla="*/ 379918 h 530396"/>
                <a:gd name="connsiteX11" fmla="*/ 50389 w 190114"/>
                <a:gd name="connsiteY11" fmla="*/ 251330 h 530396"/>
                <a:gd name="connsiteX12" fmla="*/ 190089 w 190114"/>
                <a:gd name="connsiteY12" fmla="*/ 505 h 53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14" h="530396">
                  <a:moveTo>
                    <a:pt x="190089" y="505"/>
                  </a:moveTo>
                  <a:cubicBezTo>
                    <a:pt x="191941" y="-9549"/>
                    <a:pt x="90605" y="133061"/>
                    <a:pt x="61501" y="191005"/>
                  </a:cubicBezTo>
                  <a:cubicBezTo>
                    <a:pt x="32397" y="248949"/>
                    <a:pt x="18903" y="297633"/>
                    <a:pt x="15464" y="348168"/>
                  </a:cubicBezTo>
                  <a:cubicBezTo>
                    <a:pt x="12024" y="398704"/>
                    <a:pt x="35308" y="464056"/>
                    <a:pt x="40864" y="494218"/>
                  </a:cubicBezTo>
                  <a:cubicBezTo>
                    <a:pt x="46420" y="524381"/>
                    <a:pt x="45362" y="534170"/>
                    <a:pt x="48801" y="529143"/>
                  </a:cubicBezTo>
                  <a:cubicBezTo>
                    <a:pt x="52240" y="524116"/>
                    <a:pt x="46949" y="495541"/>
                    <a:pt x="61501" y="464055"/>
                  </a:cubicBezTo>
                  <a:cubicBezTo>
                    <a:pt x="76053" y="432570"/>
                    <a:pt x="133997" y="347638"/>
                    <a:pt x="136114" y="340230"/>
                  </a:cubicBezTo>
                  <a:cubicBezTo>
                    <a:pt x="138231" y="332822"/>
                    <a:pt x="90870" y="388384"/>
                    <a:pt x="74201" y="419605"/>
                  </a:cubicBezTo>
                  <a:cubicBezTo>
                    <a:pt x="57532" y="450826"/>
                    <a:pt x="45626" y="521205"/>
                    <a:pt x="36101" y="527555"/>
                  </a:cubicBezTo>
                  <a:cubicBezTo>
                    <a:pt x="26576" y="533905"/>
                    <a:pt x="22872" y="482311"/>
                    <a:pt x="17051" y="457705"/>
                  </a:cubicBezTo>
                  <a:cubicBezTo>
                    <a:pt x="11230" y="433099"/>
                    <a:pt x="-4380" y="414314"/>
                    <a:pt x="1176" y="379918"/>
                  </a:cubicBezTo>
                  <a:cubicBezTo>
                    <a:pt x="6732" y="345522"/>
                    <a:pt x="17051" y="316418"/>
                    <a:pt x="50389" y="251330"/>
                  </a:cubicBezTo>
                  <a:cubicBezTo>
                    <a:pt x="83727" y="186242"/>
                    <a:pt x="188237" y="10559"/>
                    <a:pt x="190089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AFD09195-7948-414A-8DEA-DF87FE57A5F5}"/>
                </a:ext>
              </a:extLst>
            </p:cNvPr>
            <p:cNvSpPr/>
            <p:nvPr/>
          </p:nvSpPr>
          <p:spPr>
            <a:xfrm>
              <a:off x="514429" y="2547498"/>
              <a:ext cx="217473" cy="608207"/>
            </a:xfrm>
            <a:custGeom>
              <a:avLst/>
              <a:gdLst>
                <a:gd name="connsiteX0" fmla="*/ 217409 w 217473"/>
                <a:gd name="connsiteY0" fmla="*/ 440 h 608207"/>
                <a:gd name="connsiteX1" fmla="*/ 12621 w 217473"/>
                <a:gd name="connsiteY1" fmla="*/ 303652 h 608207"/>
                <a:gd name="connsiteX2" fmla="*/ 22146 w 217473"/>
                <a:gd name="connsiteY2" fmla="*/ 602102 h 608207"/>
                <a:gd name="connsiteX3" fmla="*/ 22146 w 217473"/>
                <a:gd name="connsiteY3" fmla="*/ 487802 h 608207"/>
                <a:gd name="connsiteX4" fmla="*/ 20559 w 217473"/>
                <a:gd name="connsiteY4" fmla="*/ 286190 h 608207"/>
                <a:gd name="connsiteX5" fmla="*/ 34846 w 217473"/>
                <a:gd name="connsiteY5" fmla="*/ 236977 h 608207"/>
                <a:gd name="connsiteX6" fmla="*/ 217409 w 217473"/>
                <a:gd name="connsiteY6" fmla="*/ 440 h 60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473" h="608207">
                  <a:moveTo>
                    <a:pt x="217409" y="440"/>
                  </a:moveTo>
                  <a:cubicBezTo>
                    <a:pt x="213705" y="11552"/>
                    <a:pt x="45165" y="203375"/>
                    <a:pt x="12621" y="303652"/>
                  </a:cubicBezTo>
                  <a:cubicBezTo>
                    <a:pt x="-19923" y="403929"/>
                    <a:pt x="20558" y="571410"/>
                    <a:pt x="22146" y="602102"/>
                  </a:cubicBezTo>
                  <a:cubicBezTo>
                    <a:pt x="23733" y="632794"/>
                    <a:pt x="22410" y="540454"/>
                    <a:pt x="22146" y="487802"/>
                  </a:cubicBezTo>
                  <a:cubicBezTo>
                    <a:pt x="21881" y="435150"/>
                    <a:pt x="18442" y="327994"/>
                    <a:pt x="20559" y="286190"/>
                  </a:cubicBezTo>
                  <a:cubicBezTo>
                    <a:pt x="22676" y="244386"/>
                    <a:pt x="6271" y="282221"/>
                    <a:pt x="34846" y="236977"/>
                  </a:cubicBezTo>
                  <a:cubicBezTo>
                    <a:pt x="63421" y="191733"/>
                    <a:pt x="221113" y="-10672"/>
                    <a:pt x="217409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498D0F9E-A728-4DD1-B3D8-B703F638D667}"/>
                </a:ext>
              </a:extLst>
            </p:cNvPr>
            <p:cNvSpPr/>
            <p:nvPr/>
          </p:nvSpPr>
          <p:spPr>
            <a:xfrm>
              <a:off x="354174" y="3152287"/>
              <a:ext cx="322206" cy="457725"/>
            </a:xfrm>
            <a:custGeom>
              <a:avLst/>
              <a:gdLst>
                <a:gd name="connsiteX0" fmla="*/ 50639 w 322206"/>
                <a:gd name="connsiteY0" fmla="*/ 488 h 457725"/>
                <a:gd name="connsiteX1" fmla="*/ 3014 w 322206"/>
                <a:gd name="connsiteY1" fmla="*/ 140188 h 457725"/>
                <a:gd name="connsiteX2" fmla="*/ 9364 w 322206"/>
                <a:gd name="connsiteY2" fmla="*/ 227501 h 457725"/>
                <a:gd name="connsiteX3" fmla="*/ 45876 w 322206"/>
                <a:gd name="connsiteY3" fmla="*/ 308463 h 457725"/>
                <a:gd name="connsiteX4" fmla="*/ 50639 w 322206"/>
                <a:gd name="connsiteY4" fmla="*/ 289413 h 457725"/>
                <a:gd name="connsiteX5" fmla="*/ 66514 w 322206"/>
                <a:gd name="connsiteY5" fmla="*/ 227501 h 457725"/>
                <a:gd name="connsiteX6" fmla="*/ 107789 w 322206"/>
                <a:gd name="connsiteY6" fmla="*/ 217976 h 457725"/>
                <a:gd name="connsiteX7" fmla="*/ 107789 w 322206"/>
                <a:gd name="connsiteY7" fmla="*/ 310051 h 457725"/>
                <a:gd name="connsiteX8" fmla="*/ 112551 w 322206"/>
                <a:gd name="connsiteY8" fmla="*/ 338626 h 457725"/>
                <a:gd name="connsiteX9" fmla="*/ 123664 w 322206"/>
                <a:gd name="connsiteY9" fmla="*/ 321163 h 457725"/>
                <a:gd name="connsiteX10" fmla="*/ 158589 w 322206"/>
                <a:gd name="connsiteY10" fmla="*/ 273538 h 457725"/>
                <a:gd name="connsiteX11" fmla="*/ 174464 w 322206"/>
                <a:gd name="connsiteY11" fmla="*/ 364026 h 457725"/>
                <a:gd name="connsiteX12" fmla="*/ 172876 w 322206"/>
                <a:gd name="connsiteY12" fmla="*/ 408476 h 457725"/>
                <a:gd name="connsiteX13" fmla="*/ 203039 w 322206"/>
                <a:gd name="connsiteY13" fmla="*/ 402126 h 457725"/>
                <a:gd name="connsiteX14" fmla="*/ 263364 w 322206"/>
                <a:gd name="connsiteY14" fmla="*/ 360851 h 457725"/>
                <a:gd name="connsiteX15" fmla="*/ 250664 w 322206"/>
                <a:gd name="connsiteY15" fmla="*/ 411651 h 457725"/>
                <a:gd name="connsiteX16" fmla="*/ 261776 w 322206"/>
                <a:gd name="connsiteY16" fmla="*/ 432288 h 457725"/>
                <a:gd name="connsiteX17" fmla="*/ 307814 w 322206"/>
                <a:gd name="connsiteY17" fmla="*/ 405301 h 457725"/>
                <a:gd name="connsiteX18" fmla="*/ 318926 w 322206"/>
                <a:gd name="connsiteY18" fmla="*/ 457688 h 457725"/>
                <a:gd name="connsiteX19" fmla="*/ 318926 w 322206"/>
                <a:gd name="connsiteY19" fmla="*/ 395776 h 457725"/>
                <a:gd name="connsiteX20" fmla="*/ 280826 w 322206"/>
                <a:gd name="connsiteY20" fmla="*/ 387838 h 457725"/>
                <a:gd name="connsiteX21" fmla="*/ 261776 w 322206"/>
                <a:gd name="connsiteY21" fmla="*/ 338626 h 457725"/>
                <a:gd name="connsiteX22" fmla="*/ 198276 w 322206"/>
                <a:gd name="connsiteY22" fmla="*/ 344976 h 457725"/>
                <a:gd name="connsiteX23" fmla="*/ 168114 w 322206"/>
                <a:gd name="connsiteY23" fmla="*/ 249726 h 457725"/>
                <a:gd name="connsiteX24" fmla="*/ 134776 w 322206"/>
                <a:gd name="connsiteY24" fmla="*/ 249726 h 457725"/>
                <a:gd name="connsiteX25" fmla="*/ 115726 w 322206"/>
                <a:gd name="connsiteY25" fmla="*/ 197338 h 457725"/>
                <a:gd name="connsiteX26" fmla="*/ 66514 w 322206"/>
                <a:gd name="connsiteY26" fmla="*/ 189401 h 457725"/>
                <a:gd name="connsiteX27" fmla="*/ 42701 w 322206"/>
                <a:gd name="connsiteY27" fmla="*/ 295763 h 457725"/>
                <a:gd name="connsiteX28" fmla="*/ 12539 w 322206"/>
                <a:gd name="connsiteY28" fmla="*/ 259251 h 457725"/>
                <a:gd name="connsiteX29" fmla="*/ 26826 w 322206"/>
                <a:gd name="connsiteY29" fmla="*/ 192576 h 457725"/>
                <a:gd name="connsiteX30" fmla="*/ 50639 w 322206"/>
                <a:gd name="connsiteY30" fmla="*/ 488 h 4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2206" h="457725">
                  <a:moveTo>
                    <a:pt x="50639" y="488"/>
                  </a:moveTo>
                  <a:cubicBezTo>
                    <a:pt x="46670" y="-8243"/>
                    <a:pt x="9893" y="102353"/>
                    <a:pt x="3014" y="140188"/>
                  </a:cubicBezTo>
                  <a:cubicBezTo>
                    <a:pt x="-3865" y="178023"/>
                    <a:pt x="2220" y="199455"/>
                    <a:pt x="9364" y="227501"/>
                  </a:cubicBezTo>
                  <a:cubicBezTo>
                    <a:pt x="16508" y="255547"/>
                    <a:pt x="38997" y="298144"/>
                    <a:pt x="45876" y="308463"/>
                  </a:cubicBezTo>
                  <a:cubicBezTo>
                    <a:pt x="52755" y="318782"/>
                    <a:pt x="47199" y="302907"/>
                    <a:pt x="50639" y="289413"/>
                  </a:cubicBezTo>
                  <a:cubicBezTo>
                    <a:pt x="54079" y="275919"/>
                    <a:pt x="56989" y="239407"/>
                    <a:pt x="66514" y="227501"/>
                  </a:cubicBezTo>
                  <a:cubicBezTo>
                    <a:pt x="76039" y="215595"/>
                    <a:pt x="100910" y="204218"/>
                    <a:pt x="107789" y="217976"/>
                  </a:cubicBezTo>
                  <a:cubicBezTo>
                    <a:pt x="114668" y="231734"/>
                    <a:pt x="106995" y="289943"/>
                    <a:pt x="107789" y="310051"/>
                  </a:cubicBezTo>
                  <a:cubicBezTo>
                    <a:pt x="108583" y="330159"/>
                    <a:pt x="109905" y="336774"/>
                    <a:pt x="112551" y="338626"/>
                  </a:cubicBezTo>
                  <a:cubicBezTo>
                    <a:pt x="115197" y="340478"/>
                    <a:pt x="115991" y="332011"/>
                    <a:pt x="123664" y="321163"/>
                  </a:cubicBezTo>
                  <a:cubicBezTo>
                    <a:pt x="131337" y="310315"/>
                    <a:pt x="150122" y="266394"/>
                    <a:pt x="158589" y="273538"/>
                  </a:cubicBezTo>
                  <a:cubicBezTo>
                    <a:pt x="167056" y="280682"/>
                    <a:pt x="172083" y="341536"/>
                    <a:pt x="174464" y="364026"/>
                  </a:cubicBezTo>
                  <a:cubicBezTo>
                    <a:pt x="176845" y="386516"/>
                    <a:pt x="168114" y="402126"/>
                    <a:pt x="172876" y="408476"/>
                  </a:cubicBezTo>
                  <a:cubicBezTo>
                    <a:pt x="177638" y="414826"/>
                    <a:pt x="187958" y="410064"/>
                    <a:pt x="203039" y="402126"/>
                  </a:cubicBezTo>
                  <a:cubicBezTo>
                    <a:pt x="218120" y="394189"/>
                    <a:pt x="255426" y="359263"/>
                    <a:pt x="263364" y="360851"/>
                  </a:cubicBezTo>
                  <a:cubicBezTo>
                    <a:pt x="271302" y="362439"/>
                    <a:pt x="250929" y="399745"/>
                    <a:pt x="250664" y="411651"/>
                  </a:cubicBezTo>
                  <a:cubicBezTo>
                    <a:pt x="250399" y="423557"/>
                    <a:pt x="252251" y="433346"/>
                    <a:pt x="261776" y="432288"/>
                  </a:cubicBezTo>
                  <a:cubicBezTo>
                    <a:pt x="271301" y="431230"/>
                    <a:pt x="298289" y="401068"/>
                    <a:pt x="307814" y="405301"/>
                  </a:cubicBezTo>
                  <a:cubicBezTo>
                    <a:pt x="317339" y="409534"/>
                    <a:pt x="317074" y="459275"/>
                    <a:pt x="318926" y="457688"/>
                  </a:cubicBezTo>
                  <a:cubicBezTo>
                    <a:pt x="320778" y="456101"/>
                    <a:pt x="325276" y="407418"/>
                    <a:pt x="318926" y="395776"/>
                  </a:cubicBezTo>
                  <a:cubicBezTo>
                    <a:pt x="312576" y="384134"/>
                    <a:pt x="290351" y="397363"/>
                    <a:pt x="280826" y="387838"/>
                  </a:cubicBezTo>
                  <a:cubicBezTo>
                    <a:pt x="271301" y="378313"/>
                    <a:pt x="275534" y="345770"/>
                    <a:pt x="261776" y="338626"/>
                  </a:cubicBezTo>
                  <a:cubicBezTo>
                    <a:pt x="248018" y="331482"/>
                    <a:pt x="213886" y="359793"/>
                    <a:pt x="198276" y="344976"/>
                  </a:cubicBezTo>
                  <a:cubicBezTo>
                    <a:pt x="182666" y="330159"/>
                    <a:pt x="178697" y="265601"/>
                    <a:pt x="168114" y="249726"/>
                  </a:cubicBezTo>
                  <a:cubicBezTo>
                    <a:pt x="157531" y="233851"/>
                    <a:pt x="143507" y="258457"/>
                    <a:pt x="134776" y="249726"/>
                  </a:cubicBezTo>
                  <a:cubicBezTo>
                    <a:pt x="126045" y="240995"/>
                    <a:pt x="127103" y="207392"/>
                    <a:pt x="115726" y="197338"/>
                  </a:cubicBezTo>
                  <a:cubicBezTo>
                    <a:pt x="104349" y="187284"/>
                    <a:pt x="78685" y="172997"/>
                    <a:pt x="66514" y="189401"/>
                  </a:cubicBezTo>
                  <a:cubicBezTo>
                    <a:pt x="54343" y="205805"/>
                    <a:pt x="51697" y="284121"/>
                    <a:pt x="42701" y="295763"/>
                  </a:cubicBezTo>
                  <a:cubicBezTo>
                    <a:pt x="33705" y="307405"/>
                    <a:pt x="15185" y="276449"/>
                    <a:pt x="12539" y="259251"/>
                  </a:cubicBezTo>
                  <a:cubicBezTo>
                    <a:pt x="9893" y="242053"/>
                    <a:pt x="19153" y="231734"/>
                    <a:pt x="26826" y="192576"/>
                  </a:cubicBezTo>
                  <a:cubicBezTo>
                    <a:pt x="34499" y="153418"/>
                    <a:pt x="54608" y="9219"/>
                    <a:pt x="50639" y="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747C5A27-827E-445D-BC87-2D99E650DB26}"/>
                </a:ext>
              </a:extLst>
            </p:cNvPr>
            <p:cNvSpPr/>
            <p:nvPr/>
          </p:nvSpPr>
          <p:spPr>
            <a:xfrm>
              <a:off x="673086" y="3587346"/>
              <a:ext cx="367750" cy="115076"/>
            </a:xfrm>
            <a:custGeom>
              <a:avLst/>
              <a:gdLst>
                <a:gd name="connsiteX0" fmla="*/ 366727 w 367750"/>
                <a:gd name="connsiteY0" fmla="*/ 113117 h 115076"/>
                <a:gd name="connsiteX1" fmla="*/ 220677 w 367750"/>
                <a:gd name="connsiteY1" fmla="*/ 106767 h 115076"/>
                <a:gd name="connsiteX2" fmla="*/ 152414 w 367750"/>
                <a:gd name="connsiteY2" fmla="*/ 97242 h 115076"/>
                <a:gd name="connsiteX3" fmla="*/ 98439 w 367750"/>
                <a:gd name="connsiteY3" fmla="*/ 113117 h 115076"/>
                <a:gd name="connsiteX4" fmla="*/ 112727 w 367750"/>
                <a:gd name="connsiteY4" fmla="*/ 67079 h 115076"/>
                <a:gd name="connsiteX5" fmla="*/ 77802 w 367750"/>
                <a:gd name="connsiteY5" fmla="*/ 41679 h 115076"/>
                <a:gd name="connsiteX6" fmla="*/ 58752 w 367750"/>
                <a:gd name="connsiteY6" fmla="*/ 30567 h 115076"/>
                <a:gd name="connsiteX7" fmla="*/ 23827 w 367750"/>
                <a:gd name="connsiteY7" fmla="*/ 70254 h 115076"/>
                <a:gd name="connsiteX8" fmla="*/ 14 w 367750"/>
                <a:gd name="connsiteY8" fmla="*/ 8342 h 115076"/>
                <a:gd name="connsiteX9" fmla="*/ 20652 w 367750"/>
                <a:gd name="connsiteY9" fmla="*/ 33742 h 115076"/>
                <a:gd name="connsiteX10" fmla="*/ 39702 w 367750"/>
                <a:gd name="connsiteY10" fmla="*/ 404 h 115076"/>
                <a:gd name="connsiteX11" fmla="*/ 92089 w 367750"/>
                <a:gd name="connsiteY11" fmla="*/ 17867 h 115076"/>
                <a:gd name="connsiteX12" fmla="*/ 136539 w 367750"/>
                <a:gd name="connsiteY12" fmla="*/ 55967 h 115076"/>
                <a:gd name="connsiteX13" fmla="*/ 139714 w 367750"/>
                <a:gd name="connsiteY13" fmla="*/ 70254 h 115076"/>
                <a:gd name="connsiteX14" fmla="*/ 366727 w 367750"/>
                <a:gd name="connsiteY14" fmla="*/ 113117 h 11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750" h="115076">
                  <a:moveTo>
                    <a:pt x="366727" y="113117"/>
                  </a:moveTo>
                  <a:cubicBezTo>
                    <a:pt x="380221" y="119202"/>
                    <a:pt x="256396" y="109413"/>
                    <a:pt x="220677" y="106767"/>
                  </a:cubicBezTo>
                  <a:cubicBezTo>
                    <a:pt x="184958" y="104121"/>
                    <a:pt x="172787" y="96184"/>
                    <a:pt x="152414" y="97242"/>
                  </a:cubicBezTo>
                  <a:cubicBezTo>
                    <a:pt x="132041" y="98300"/>
                    <a:pt x="105054" y="118144"/>
                    <a:pt x="98439" y="113117"/>
                  </a:cubicBezTo>
                  <a:cubicBezTo>
                    <a:pt x="91824" y="108090"/>
                    <a:pt x="116166" y="78985"/>
                    <a:pt x="112727" y="67079"/>
                  </a:cubicBezTo>
                  <a:cubicBezTo>
                    <a:pt x="109288" y="55173"/>
                    <a:pt x="86798" y="47764"/>
                    <a:pt x="77802" y="41679"/>
                  </a:cubicBezTo>
                  <a:cubicBezTo>
                    <a:pt x="68806" y="35594"/>
                    <a:pt x="67748" y="25805"/>
                    <a:pt x="58752" y="30567"/>
                  </a:cubicBezTo>
                  <a:cubicBezTo>
                    <a:pt x="49756" y="35329"/>
                    <a:pt x="33617" y="73958"/>
                    <a:pt x="23827" y="70254"/>
                  </a:cubicBezTo>
                  <a:cubicBezTo>
                    <a:pt x="14037" y="66550"/>
                    <a:pt x="543" y="14427"/>
                    <a:pt x="14" y="8342"/>
                  </a:cubicBezTo>
                  <a:cubicBezTo>
                    <a:pt x="-515" y="2257"/>
                    <a:pt x="14037" y="35065"/>
                    <a:pt x="20652" y="33742"/>
                  </a:cubicBezTo>
                  <a:cubicBezTo>
                    <a:pt x="27267" y="32419"/>
                    <a:pt x="27796" y="3050"/>
                    <a:pt x="39702" y="404"/>
                  </a:cubicBezTo>
                  <a:cubicBezTo>
                    <a:pt x="51608" y="-2242"/>
                    <a:pt x="75949" y="8606"/>
                    <a:pt x="92089" y="17867"/>
                  </a:cubicBezTo>
                  <a:cubicBezTo>
                    <a:pt x="108228" y="27127"/>
                    <a:pt x="128602" y="47236"/>
                    <a:pt x="136539" y="55967"/>
                  </a:cubicBezTo>
                  <a:cubicBezTo>
                    <a:pt x="144476" y="64698"/>
                    <a:pt x="101349" y="62846"/>
                    <a:pt x="139714" y="70254"/>
                  </a:cubicBezTo>
                  <a:cubicBezTo>
                    <a:pt x="178079" y="77662"/>
                    <a:pt x="353233" y="107032"/>
                    <a:pt x="366727" y="113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485368E5-B11C-42CF-95AE-ECE9CB0C8B7F}"/>
                </a:ext>
              </a:extLst>
            </p:cNvPr>
            <p:cNvSpPr/>
            <p:nvPr/>
          </p:nvSpPr>
          <p:spPr>
            <a:xfrm>
              <a:off x="528335" y="2707396"/>
              <a:ext cx="171587" cy="452879"/>
            </a:xfrm>
            <a:custGeom>
              <a:avLst/>
              <a:gdLst>
                <a:gd name="connsiteX0" fmla="*/ 168578 w 171587"/>
                <a:gd name="connsiteY0" fmla="*/ 2467 h 452879"/>
                <a:gd name="connsiteX1" fmla="*/ 84440 w 171587"/>
                <a:gd name="connsiteY1" fmla="*/ 212017 h 452879"/>
                <a:gd name="connsiteX2" fmla="*/ 9828 w 171587"/>
                <a:gd name="connsiteY2" fmla="*/ 443792 h 452879"/>
                <a:gd name="connsiteX3" fmla="*/ 9828 w 171587"/>
                <a:gd name="connsiteY3" fmla="*/ 391404 h 452879"/>
                <a:gd name="connsiteX4" fmla="*/ 92378 w 171587"/>
                <a:gd name="connsiteY4" fmla="*/ 254879 h 452879"/>
                <a:gd name="connsiteX5" fmla="*/ 147940 w 171587"/>
                <a:gd name="connsiteY5" fmla="*/ 105654 h 452879"/>
                <a:gd name="connsiteX6" fmla="*/ 168578 w 171587"/>
                <a:gd name="connsiteY6" fmla="*/ 2467 h 45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87" h="452879">
                  <a:moveTo>
                    <a:pt x="168578" y="2467"/>
                  </a:moveTo>
                  <a:cubicBezTo>
                    <a:pt x="157995" y="20194"/>
                    <a:pt x="110898" y="138463"/>
                    <a:pt x="84440" y="212017"/>
                  </a:cubicBezTo>
                  <a:cubicBezTo>
                    <a:pt x="57982" y="285571"/>
                    <a:pt x="22263" y="413894"/>
                    <a:pt x="9828" y="443792"/>
                  </a:cubicBezTo>
                  <a:cubicBezTo>
                    <a:pt x="-2607" y="473690"/>
                    <a:pt x="-3930" y="422890"/>
                    <a:pt x="9828" y="391404"/>
                  </a:cubicBezTo>
                  <a:cubicBezTo>
                    <a:pt x="23586" y="359919"/>
                    <a:pt x="69359" y="302504"/>
                    <a:pt x="92378" y="254879"/>
                  </a:cubicBezTo>
                  <a:cubicBezTo>
                    <a:pt x="115397" y="207254"/>
                    <a:pt x="136563" y="144283"/>
                    <a:pt x="147940" y="105654"/>
                  </a:cubicBezTo>
                  <a:cubicBezTo>
                    <a:pt x="159317" y="67025"/>
                    <a:pt x="179161" y="-15260"/>
                    <a:pt x="168578" y="2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82D3718-8273-4BDE-A685-1B061068ED4B}"/>
                </a:ext>
              </a:extLst>
            </p:cNvPr>
            <p:cNvSpPr/>
            <p:nvPr/>
          </p:nvSpPr>
          <p:spPr>
            <a:xfrm>
              <a:off x="689382" y="2672897"/>
              <a:ext cx="194860" cy="569954"/>
            </a:xfrm>
            <a:custGeom>
              <a:avLst/>
              <a:gdLst>
                <a:gd name="connsiteX0" fmla="*/ 194856 w 194860"/>
                <a:gd name="connsiteY0" fmla="*/ 453 h 569954"/>
                <a:gd name="connsiteX1" fmla="*/ 61506 w 194860"/>
                <a:gd name="connsiteY1" fmla="*/ 229053 h 569954"/>
                <a:gd name="connsiteX2" fmla="*/ 26581 w 194860"/>
                <a:gd name="connsiteY2" fmla="*/ 375103 h 569954"/>
                <a:gd name="connsiteX3" fmla="*/ 15468 w 194860"/>
                <a:gd name="connsiteY3" fmla="*/ 557666 h 569954"/>
                <a:gd name="connsiteX4" fmla="*/ 1181 w 194860"/>
                <a:gd name="connsiteY4" fmla="*/ 524328 h 569954"/>
                <a:gd name="connsiteX5" fmla="*/ 48806 w 194860"/>
                <a:gd name="connsiteY5" fmla="*/ 290966 h 569954"/>
                <a:gd name="connsiteX6" fmla="*/ 66268 w 194860"/>
                <a:gd name="connsiteY6" fmla="*/ 173491 h 569954"/>
                <a:gd name="connsiteX7" fmla="*/ 194856 w 194860"/>
                <a:gd name="connsiteY7" fmla="*/ 453 h 5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0" h="569954">
                  <a:moveTo>
                    <a:pt x="194856" y="453"/>
                  </a:moveTo>
                  <a:cubicBezTo>
                    <a:pt x="194062" y="9713"/>
                    <a:pt x="89552" y="166611"/>
                    <a:pt x="61506" y="229053"/>
                  </a:cubicBezTo>
                  <a:cubicBezTo>
                    <a:pt x="33460" y="291495"/>
                    <a:pt x="34254" y="320334"/>
                    <a:pt x="26581" y="375103"/>
                  </a:cubicBezTo>
                  <a:cubicBezTo>
                    <a:pt x="18908" y="429872"/>
                    <a:pt x="19701" y="532795"/>
                    <a:pt x="15468" y="557666"/>
                  </a:cubicBezTo>
                  <a:cubicBezTo>
                    <a:pt x="11235" y="582537"/>
                    <a:pt x="-4375" y="568778"/>
                    <a:pt x="1181" y="524328"/>
                  </a:cubicBezTo>
                  <a:cubicBezTo>
                    <a:pt x="6737" y="479878"/>
                    <a:pt x="37958" y="349439"/>
                    <a:pt x="48806" y="290966"/>
                  </a:cubicBezTo>
                  <a:cubicBezTo>
                    <a:pt x="59654" y="232493"/>
                    <a:pt x="44043" y="220587"/>
                    <a:pt x="66268" y="173491"/>
                  </a:cubicBezTo>
                  <a:cubicBezTo>
                    <a:pt x="88493" y="126395"/>
                    <a:pt x="195650" y="-8807"/>
                    <a:pt x="194856" y="4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9220434A-00F5-44EE-B68A-EC1DF19D38A9}"/>
                </a:ext>
              </a:extLst>
            </p:cNvPr>
            <p:cNvSpPr/>
            <p:nvPr/>
          </p:nvSpPr>
          <p:spPr>
            <a:xfrm>
              <a:off x="594958" y="2965464"/>
              <a:ext cx="111716" cy="303030"/>
            </a:xfrm>
            <a:custGeom>
              <a:avLst/>
              <a:gdLst>
                <a:gd name="connsiteX0" fmla="*/ 22580 w 111716"/>
                <a:gd name="connsiteY0" fmla="*/ 3161 h 303030"/>
                <a:gd name="connsiteX1" fmla="*/ 22580 w 111716"/>
                <a:gd name="connsiteY1" fmla="*/ 146036 h 303030"/>
                <a:gd name="connsiteX2" fmla="*/ 109892 w 111716"/>
                <a:gd name="connsiteY2" fmla="*/ 301611 h 303030"/>
                <a:gd name="connsiteX3" fmla="*/ 79730 w 111716"/>
                <a:gd name="connsiteY3" fmla="*/ 220649 h 303030"/>
                <a:gd name="connsiteX4" fmla="*/ 54330 w 111716"/>
                <a:gd name="connsiteY4" fmla="*/ 177786 h 303030"/>
                <a:gd name="connsiteX5" fmla="*/ 3530 w 111716"/>
                <a:gd name="connsiteY5" fmla="*/ 117461 h 303030"/>
                <a:gd name="connsiteX6" fmla="*/ 6705 w 111716"/>
                <a:gd name="connsiteY6" fmla="*/ 52374 h 303030"/>
                <a:gd name="connsiteX7" fmla="*/ 22580 w 111716"/>
                <a:gd name="connsiteY7" fmla="*/ 3161 h 30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16" h="303030">
                  <a:moveTo>
                    <a:pt x="22580" y="3161"/>
                  </a:moveTo>
                  <a:cubicBezTo>
                    <a:pt x="25226" y="18771"/>
                    <a:pt x="8028" y="96294"/>
                    <a:pt x="22580" y="146036"/>
                  </a:cubicBezTo>
                  <a:cubicBezTo>
                    <a:pt x="37132" y="195778"/>
                    <a:pt x="100367" y="289176"/>
                    <a:pt x="109892" y="301611"/>
                  </a:cubicBezTo>
                  <a:cubicBezTo>
                    <a:pt x="119417" y="314046"/>
                    <a:pt x="88990" y="241286"/>
                    <a:pt x="79730" y="220649"/>
                  </a:cubicBezTo>
                  <a:cubicBezTo>
                    <a:pt x="70470" y="200012"/>
                    <a:pt x="67030" y="194984"/>
                    <a:pt x="54330" y="177786"/>
                  </a:cubicBezTo>
                  <a:cubicBezTo>
                    <a:pt x="41630" y="160588"/>
                    <a:pt x="11467" y="138363"/>
                    <a:pt x="3530" y="117461"/>
                  </a:cubicBezTo>
                  <a:cubicBezTo>
                    <a:pt x="-4407" y="96559"/>
                    <a:pt x="3001" y="70895"/>
                    <a:pt x="6705" y="52374"/>
                  </a:cubicBezTo>
                  <a:cubicBezTo>
                    <a:pt x="10409" y="33853"/>
                    <a:pt x="19934" y="-12449"/>
                    <a:pt x="22580" y="3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26DD0094-5320-44A4-B7E7-86236E67A142}"/>
                </a:ext>
              </a:extLst>
            </p:cNvPr>
            <p:cNvSpPr/>
            <p:nvPr/>
          </p:nvSpPr>
          <p:spPr>
            <a:xfrm>
              <a:off x="863194" y="2379144"/>
              <a:ext cx="206924" cy="304648"/>
            </a:xfrm>
            <a:custGeom>
              <a:avLst/>
              <a:gdLst>
                <a:gd name="connsiteX0" fmla="*/ 206781 w 206924"/>
                <a:gd name="connsiteY0" fmla="*/ 3694 h 304648"/>
                <a:gd name="connsiteX1" fmla="*/ 63906 w 206924"/>
                <a:gd name="connsiteY1" fmla="*/ 241819 h 304648"/>
                <a:gd name="connsiteX2" fmla="*/ 406 w 206924"/>
                <a:gd name="connsiteY2" fmla="*/ 303731 h 304648"/>
                <a:gd name="connsiteX3" fmla="*/ 90894 w 206924"/>
                <a:gd name="connsiteY3" fmla="*/ 210069 h 304648"/>
                <a:gd name="connsiteX4" fmla="*/ 116294 w 206924"/>
                <a:gd name="connsiteY4" fmla="*/ 159269 h 304648"/>
                <a:gd name="connsiteX5" fmla="*/ 90894 w 206924"/>
                <a:gd name="connsiteY5" fmla="*/ 100531 h 304648"/>
                <a:gd name="connsiteX6" fmla="*/ 206781 w 206924"/>
                <a:gd name="connsiteY6" fmla="*/ 3694 h 3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924" h="304648">
                  <a:moveTo>
                    <a:pt x="206781" y="3694"/>
                  </a:moveTo>
                  <a:cubicBezTo>
                    <a:pt x="202283" y="27242"/>
                    <a:pt x="98302" y="191813"/>
                    <a:pt x="63906" y="241819"/>
                  </a:cubicBezTo>
                  <a:cubicBezTo>
                    <a:pt x="29510" y="291825"/>
                    <a:pt x="-4092" y="309023"/>
                    <a:pt x="406" y="303731"/>
                  </a:cubicBezTo>
                  <a:cubicBezTo>
                    <a:pt x="4904" y="298439"/>
                    <a:pt x="71579" y="234146"/>
                    <a:pt x="90894" y="210069"/>
                  </a:cubicBezTo>
                  <a:cubicBezTo>
                    <a:pt x="110209" y="185992"/>
                    <a:pt x="116294" y="177525"/>
                    <a:pt x="116294" y="159269"/>
                  </a:cubicBezTo>
                  <a:cubicBezTo>
                    <a:pt x="116294" y="141013"/>
                    <a:pt x="73432" y="125137"/>
                    <a:pt x="90894" y="100531"/>
                  </a:cubicBezTo>
                  <a:cubicBezTo>
                    <a:pt x="108356" y="75925"/>
                    <a:pt x="211279" y="-19854"/>
                    <a:pt x="206781" y="36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3F6AEAA1-E485-47FC-858D-EF96FA2DB364}"/>
                </a:ext>
              </a:extLst>
            </p:cNvPr>
            <p:cNvSpPr/>
            <p:nvPr/>
          </p:nvSpPr>
          <p:spPr>
            <a:xfrm>
              <a:off x="874374" y="2673209"/>
              <a:ext cx="33693" cy="304238"/>
            </a:xfrm>
            <a:custGeom>
              <a:avLst/>
              <a:gdLst>
                <a:gd name="connsiteX0" fmla="*/ 16214 w 33693"/>
                <a:gd name="connsiteY0" fmla="*/ 141 h 304238"/>
                <a:gd name="connsiteX1" fmla="*/ 339 w 33693"/>
                <a:gd name="connsiteY1" fmla="*/ 116029 h 304238"/>
                <a:gd name="connsiteX2" fmla="*/ 33676 w 33693"/>
                <a:gd name="connsiteY2" fmla="*/ 300179 h 304238"/>
                <a:gd name="connsiteX3" fmla="*/ 5101 w 33693"/>
                <a:gd name="connsiteY3" fmla="*/ 235091 h 304238"/>
                <a:gd name="connsiteX4" fmla="*/ 13039 w 33693"/>
                <a:gd name="connsiteY4" fmla="*/ 138254 h 304238"/>
                <a:gd name="connsiteX5" fmla="*/ 16214 w 33693"/>
                <a:gd name="connsiteY5" fmla="*/ 141 h 30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93" h="304238">
                  <a:moveTo>
                    <a:pt x="16214" y="141"/>
                  </a:moveTo>
                  <a:cubicBezTo>
                    <a:pt x="14097" y="-3563"/>
                    <a:pt x="-2571" y="66023"/>
                    <a:pt x="339" y="116029"/>
                  </a:cubicBezTo>
                  <a:cubicBezTo>
                    <a:pt x="3249" y="166035"/>
                    <a:pt x="32882" y="280335"/>
                    <a:pt x="33676" y="300179"/>
                  </a:cubicBezTo>
                  <a:cubicBezTo>
                    <a:pt x="34470" y="320023"/>
                    <a:pt x="8540" y="262078"/>
                    <a:pt x="5101" y="235091"/>
                  </a:cubicBezTo>
                  <a:cubicBezTo>
                    <a:pt x="1662" y="208104"/>
                    <a:pt x="10129" y="176089"/>
                    <a:pt x="13039" y="138254"/>
                  </a:cubicBezTo>
                  <a:cubicBezTo>
                    <a:pt x="15949" y="100419"/>
                    <a:pt x="18331" y="3845"/>
                    <a:pt x="16214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F4A749BE-7251-470F-B1F2-7402C8A17CDA}"/>
                </a:ext>
              </a:extLst>
            </p:cNvPr>
            <p:cNvSpPr/>
            <p:nvPr/>
          </p:nvSpPr>
          <p:spPr>
            <a:xfrm>
              <a:off x="926093" y="2364520"/>
              <a:ext cx="359185" cy="583643"/>
            </a:xfrm>
            <a:custGeom>
              <a:avLst/>
              <a:gdLst>
                <a:gd name="connsiteX0" fmla="*/ 356607 w 359185"/>
                <a:gd name="connsiteY0" fmla="*/ 5618 h 583643"/>
                <a:gd name="connsiteX1" fmla="*/ 81970 w 359185"/>
                <a:gd name="connsiteY1" fmla="*/ 265968 h 583643"/>
                <a:gd name="connsiteX2" fmla="*/ 8945 w 359185"/>
                <a:gd name="connsiteY2" fmla="*/ 410430 h 583643"/>
                <a:gd name="connsiteX3" fmla="*/ 2595 w 359185"/>
                <a:gd name="connsiteY3" fmla="*/ 583468 h 583643"/>
                <a:gd name="connsiteX4" fmla="*/ 21645 w 359185"/>
                <a:gd name="connsiteY4" fmla="*/ 440593 h 583643"/>
                <a:gd name="connsiteX5" fmla="*/ 78795 w 359185"/>
                <a:gd name="connsiteY5" fmla="*/ 323118 h 583643"/>
                <a:gd name="connsiteX6" fmla="*/ 199445 w 359185"/>
                <a:gd name="connsiteY6" fmla="*/ 135793 h 583643"/>
                <a:gd name="connsiteX7" fmla="*/ 220082 w 359185"/>
                <a:gd name="connsiteY7" fmla="*/ 91343 h 583643"/>
                <a:gd name="connsiteX8" fmla="*/ 356607 w 359185"/>
                <a:gd name="connsiteY8" fmla="*/ 5618 h 58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185" h="583643">
                  <a:moveTo>
                    <a:pt x="356607" y="5618"/>
                  </a:moveTo>
                  <a:cubicBezTo>
                    <a:pt x="333588" y="34722"/>
                    <a:pt x="139914" y="198499"/>
                    <a:pt x="81970" y="265968"/>
                  </a:cubicBezTo>
                  <a:cubicBezTo>
                    <a:pt x="24026" y="333437"/>
                    <a:pt x="22174" y="357513"/>
                    <a:pt x="8945" y="410430"/>
                  </a:cubicBezTo>
                  <a:cubicBezTo>
                    <a:pt x="-4284" y="463347"/>
                    <a:pt x="478" y="578441"/>
                    <a:pt x="2595" y="583468"/>
                  </a:cubicBezTo>
                  <a:cubicBezTo>
                    <a:pt x="4712" y="588495"/>
                    <a:pt x="8945" y="483985"/>
                    <a:pt x="21645" y="440593"/>
                  </a:cubicBezTo>
                  <a:cubicBezTo>
                    <a:pt x="34345" y="397201"/>
                    <a:pt x="49162" y="373918"/>
                    <a:pt x="78795" y="323118"/>
                  </a:cubicBezTo>
                  <a:cubicBezTo>
                    <a:pt x="108428" y="272318"/>
                    <a:pt x="175897" y="174422"/>
                    <a:pt x="199445" y="135793"/>
                  </a:cubicBezTo>
                  <a:cubicBezTo>
                    <a:pt x="222993" y="97164"/>
                    <a:pt x="198651" y="113833"/>
                    <a:pt x="220082" y="91343"/>
                  </a:cubicBezTo>
                  <a:cubicBezTo>
                    <a:pt x="241513" y="68853"/>
                    <a:pt x="379626" y="-23486"/>
                    <a:pt x="356607" y="5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DF755CB4-D4BC-4708-B491-FB528A5DEFAE}"/>
                </a:ext>
              </a:extLst>
            </p:cNvPr>
            <p:cNvSpPr/>
            <p:nvPr/>
          </p:nvSpPr>
          <p:spPr>
            <a:xfrm>
              <a:off x="937294" y="2568493"/>
              <a:ext cx="211898" cy="319960"/>
            </a:xfrm>
            <a:custGeom>
              <a:avLst/>
              <a:gdLst>
                <a:gd name="connsiteX0" fmla="*/ 919 w 211898"/>
                <a:gd name="connsiteY0" fmla="*/ 258845 h 319960"/>
                <a:gd name="connsiteX1" fmla="*/ 86644 w 211898"/>
                <a:gd name="connsiteY1" fmla="*/ 128670 h 319960"/>
                <a:gd name="connsiteX2" fmla="*/ 170781 w 211898"/>
                <a:gd name="connsiteY2" fmla="*/ 22307 h 319960"/>
                <a:gd name="connsiteX3" fmla="*/ 146969 w 211898"/>
                <a:gd name="connsiteY3" fmla="*/ 104857 h 319960"/>
                <a:gd name="connsiteX4" fmla="*/ 134269 w 211898"/>
                <a:gd name="connsiteY4" fmla="*/ 190582 h 319960"/>
                <a:gd name="connsiteX5" fmla="*/ 159669 w 211898"/>
                <a:gd name="connsiteY5" fmla="*/ 319170 h 319960"/>
                <a:gd name="connsiteX6" fmla="*/ 142206 w 211898"/>
                <a:gd name="connsiteY6" fmla="*/ 236620 h 319960"/>
                <a:gd name="connsiteX7" fmla="*/ 202531 w 211898"/>
                <a:gd name="connsiteY7" fmla="*/ 76282 h 319960"/>
                <a:gd name="connsiteX8" fmla="*/ 205706 w 211898"/>
                <a:gd name="connsiteY8" fmla="*/ 82 h 319960"/>
                <a:gd name="connsiteX9" fmla="*/ 143794 w 211898"/>
                <a:gd name="connsiteY9" fmla="*/ 88982 h 319960"/>
                <a:gd name="connsiteX10" fmla="*/ 919 w 211898"/>
                <a:gd name="connsiteY10" fmla="*/ 258845 h 31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98" h="319960">
                  <a:moveTo>
                    <a:pt x="919" y="258845"/>
                  </a:moveTo>
                  <a:cubicBezTo>
                    <a:pt x="-8606" y="265460"/>
                    <a:pt x="58334" y="168093"/>
                    <a:pt x="86644" y="128670"/>
                  </a:cubicBezTo>
                  <a:cubicBezTo>
                    <a:pt x="114954" y="89247"/>
                    <a:pt x="160727" y="26276"/>
                    <a:pt x="170781" y="22307"/>
                  </a:cubicBezTo>
                  <a:cubicBezTo>
                    <a:pt x="180835" y="18338"/>
                    <a:pt x="153054" y="76811"/>
                    <a:pt x="146969" y="104857"/>
                  </a:cubicBezTo>
                  <a:cubicBezTo>
                    <a:pt x="140884" y="132903"/>
                    <a:pt x="132152" y="154863"/>
                    <a:pt x="134269" y="190582"/>
                  </a:cubicBezTo>
                  <a:cubicBezTo>
                    <a:pt x="136386" y="226301"/>
                    <a:pt x="158346" y="311497"/>
                    <a:pt x="159669" y="319170"/>
                  </a:cubicBezTo>
                  <a:cubicBezTo>
                    <a:pt x="160992" y="326843"/>
                    <a:pt x="135062" y="277101"/>
                    <a:pt x="142206" y="236620"/>
                  </a:cubicBezTo>
                  <a:cubicBezTo>
                    <a:pt x="149350" y="196139"/>
                    <a:pt x="191948" y="115705"/>
                    <a:pt x="202531" y="76282"/>
                  </a:cubicBezTo>
                  <a:cubicBezTo>
                    <a:pt x="213114" y="36859"/>
                    <a:pt x="215495" y="-2035"/>
                    <a:pt x="205706" y="82"/>
                  </a:cubicBezTo>
                  <a:cubicBezTo>
                    <a:pt x="195917" y="2199"/>
                    <a:pt x="176867" y="51676"/>
                    <a:pt x="143794" y="88982"/>
                  </a:cubicBezTo>
                  <a:cubicBezTo>
                    <a:pt x="110721" y="126288"/>
                    <a:pt x="10444" y="252230"/>
                    <a:pt x="919" y="258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59CEDCA5-7350-4414-9BC6-2B9883D836C9}"/>
                </a:ext>
              </a:extLst>
            </p:cNvPr>
            <p:cNvSpPr/>
            <p:nvPr/>
          </p:nvSpPr>
          <p:spPr>
            <a:xfrm>
              <a:off x="1092132" y="2336466"/>
              <a:ext cx="404386" cy="519735"/>
            </a:xfrm>
            <a:custGeom>
              <a:avLst/>
              <a:gdLst>
                <a:gd name="connsiteX0" fmla="*/ 400118 w 404386"/>
                <a:gd name="connsiteY0" fmla="*/ 1922 h 519735"/>
                <a:gd name="connsiteX1" fmla="*/ 79443 w 404386"/>
                <a:gd name="connsiteY1" fmla="*/ 274972 h 519735"/>
                <a:gd name="connsiteX2" fmla="*/ 30231 w 404386"/>
                <a:gd name="connsiteY2" fmla="*/ 351172 h 519735"/>
                <a:gd name="connsiteX3" fmla="*/ 68 w 404386"/>
                <a:gd name="connsiteY3" fmla="*/ 517859 h 519735"/>
                <a:gd name="connsiteX4" fmla="*/ 38168 w 404386"/>
                <a:gd name="connsiteY4" fmla="*/ 435309 h 519735"/>
                <a:gd name="connsiteX5" fmla="*/ 104843 w 404386"/>
                <a:gd name="connsiteY5" fmla="*/ 347997 h 519735"/>
                <a:gd name="connsiteX6" fmla="*/ 100081 w 404386"/>
                <a:gd name="connsiteY6" fmla="*/ 317834 h 519735"/>
                <a:gd name="connsiteX7" fmla="*/ 122306 w 404386"/>
                <a:gd name="connsiteY7" fmla="*/ 208297 h 519735"/>
                <a:gd name="connsiteX8" fmla="*/ 188981 w 404386"/>
                <a:gd name="connsiteY8" fmla="*/ 238459 h 519735"/>
                <a:gd name="connsiteX9" fmla="*/ 258831 w 404386"/>
                <a:gd name="connsiteY9" fmla="*/ 157497 h 519735"/>
                <a:gd name="connsiteX10" fmla="*/ 400118 w 404386"/>
                <a:gd name="connsiteY10" fmla="*/ 1922 h 51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386" h="519735">
                  <a:moveTo>
                    <a:pt x="400118" y="1922"/>
                  </a:moveTo>
                  <a:cubicBezTo>
                    <a:pt x="370220" y="21501"/>
                    <a:pt x="141091" y="216764"/>
                    <a:pt x="79443" y="274972"/>
                  </a:cubicBezTo>
                  <a:cubicBezTo>
                    <a:pt x="17795" y="333180"/>
                    <a:pt x="43460" y="310691"/>
                    <a:pt x="30231" y="351172"/>
                  </a:cubicBezTo>
                  <a:cubicBezTo>
                    <a:pt x="17002" y="391653"/>
                    <a:pt x="-1255" y="503836"/>
                    <a:pt x="68" y="517859"/>
                  </a:cubicBezTo>
                  <a:cubicBezTo>
                    <a:pt x="1391" y="531882"/>
                    <a:pt x="20706" y="463619"/>
                    <a:pt x="38168" y="435309"/>
                  </a:cubicBezTo>
                  <a:cubicBezTo>
                    <a:pt x="55630" y="406999"/>
                    <a:pt x="94524" y="367576"/>
                    <a:pt x="104843" y="347997"/>
                  </a:cubicBezTo>
                  <a:cubicBezTo>
                    <a:pt x="115162" y="328418"/>
                    <a:pt x="97171" y="341117"/>
                    <a:pt x="100081" y="317834"/>
                  </a:cubicBezTo>
                  <a:cubicBezTo>
                    <a:pt x="102991" y="294551"/>
                    <a:pt x="107489" y="221526"/>
                    <a:pt x="122306" y="208297"/>
                  </a:cubicBezTo>
                  <a:cubicBezTo>
                    <a:pt x="137123" y="195068"/>
                    <a:pt x="166227" y="246926"/>
                    <a:pt x="188981" y="238459"/>
                  </a:cubicBezTo>
                  <a:cubicBezTo>
                    <a:pt x="211735" y="229992"/>
                    <a:pt x="223377" y="197184"/>
                    <a:pt x="258831" y="157497"/>
                  </a:cubicBezTo>
                  <a:cubicBezTo>
                    <a:pt x="294285" y="117810"/>
                    <a:pt x="430016" y="-17657"/>
                    <a:pt x="400118" y="19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4C1D751B-2BE4-42EC-AD88-C55AE16B5942}"/>
                </a:ext>
              </a:extLst>
            </p:cNvPr>
            <p:cNvSpPr/>
            <p:nvPr/>
          </p:nvSpPr>
          <p:spPr>
            <a:xfrm>
              <a:off x="1361870" y="2431476"/>
              <a:ext cx="81371" cy="340763"/>
            </a:xfrm>
            <a:custGeom>
              <a:avLst/>
              <a:gdLst>
                <a:gd name="connsiteX0" fmla="*/ 74818 w 81371"/>
                <a:gd name="connsiteY0" fmla="*/ 2162 h 340763"/>
                <a:gd name="connsiteX1" fmla="*/ 22430 w 81371"/>
                <a:gd name="connsiteY1" fmla="*/ 156149 h 340763"/>
                <a:gd name="connsiteX2" fmla="*/ 20843 w 81371"/>
                <a:gd name="connsiteY2" fmla="*/ 338712 h 340763"/>
                <a:gd name="connsiteX3" fmla="*/ 1793 w 81371"/>
                <a:gd name="connsiteY3" fmla="*/ 243462 h 340763"/>
                <a:gd name="connsiteX4" fmla="*/ 71643 w 81371"/>
                <a:gd name="connsiteY4" fmla="*/ 76774 h 340763"/>
                <a:gd name="connsiteX5" fmla="*/ 74818 w 81371"/>
                <a:gd name="connsiteY5" fmla="*/ 2162 h 34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71" h="340763">
                  <a:moveTo>
                    <a:pt x="74818" y="2162"/>
                  </a:moveTo>
                  <a:cubicBezTo>
                    <a:pt x="66616" y="15391"/>
                    <a:pt x="31426" y="100057"/>
                    <a:pt x="22430" y="156149"/>
                  </a:cubicBezTo>
                  <a:cubicBezTo>
                    <a:pt x="13434" y="212241"/>
                    <a:pt x="24282" y="324160"/>
                    <a:pt x="20843" y="338712"/>
                  </a:cubicBezTo>
                  <a:cubicBezTo>
                    <a:pt x="17404" y="353264"/>
                    <a:pt x="-6674" y="287118"/>
                    <a:pt x="1793" y="243462"/>
                  </a:cubicBezTo>
                  <a:cubicBezTo>
                    <a:pt x="10260" y="199806"/>
                    <a:pt x="58149" y="114345"/>
                    <a:pt x="71643" y="76774"/>
                  </a:cubicBezTo>
                  <a:cubicBezTo>
                    <a:pt x="85137" y="39203"/>
                    <a:pt x="83020" y="-11067"/>
                    <a:pt x="74818" y="2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767CE874-AF93-4EE7-BF47-EDF3ACE9FDC0}"/>
                </a:ext>
              </a:extLst>
            </p:cNvPr>
            <p:cNvSpPr/>
            <p:nvPr/>
          </p:nvSpPr>
          <p:spPr>
            <a:xfrm>
              <a:off x="1441319" y="2485842"/>
              <a:ext cx="111256" cy="208817"/>
            </a:xfrm>
            <a:custGeom>
              <a:avLst/>
              <a:gdLst>
                <a:gd name="connsiteX0" fmla="*/ 111256 w 111256"/>
                <a:gd name="connsiteY0" fmla="*/ 183 h 208817"/>
                <a:gd name="connsiteX1" fmla="*/ 25531 w 111256"/>
                <a:gd name="connsiteY1" fmla="*/ 143058 h 208817"/>
                <a:gd name="connsiteX2" fmla="*/ 131 w 111256"/>
                <a:gd name="connsiteY2" fmla="*/ 208146 h 208817"/>
                <a:gd name="connsiteX3" fmla="*/ 16006 w 111256"/>
                <a:gd name="connsiteY3" fmla="*/ 173221 h 208817"/>
                <a:gd name="connsiteX4" fmla="*/ 25531 w 111256"/>
                <a:gd name="connsiteY4" fmla="*/ 114483 h 208817"/>
                <a:gd name="connsiteX5" fmla="*/ 111256 w 111256"/>
                <a:gd name="connsiteY5" fmla="*/ 183 h 20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56" h="208817">
                  <a:moveTo>
                    <a:pt x="111256" y="183"/>
                  </a:moveTo>
                  <a:cubicBezTo>
                    <a:pt x="111256" y="4945"/>
                    <a:pt x="44052" y="108397"/>
                    <a:pt x="25531" y="143058"/>
                  </a:cubicBezTo>
                  <a:cubicBezTo>
                    <a:pt x="7010" y="177719"/>
                    <a:pt x="1718" y="203119"/>
                    <a:pt x="131" y="208146"/>
                  </a:cubicBezTo>
                  <a:cubicBezTo>
                    <a:pt x="-1456" y="213173"/>
                    <a:pt x="11773" y="188832"/>
                    <a:pt x="16006" y="173221"/>
                  </a:cubicBezTo>
                  <a:cubicBezTo>
                    <a:pt x="20239" y="157611"/>
                    <a:pt x="10450" y="144381"/>
                    <a:pt x="25531" y="114483"/>
                  </a:cubicBezTo>
                  <a:cubicBezTo>
                    <a:pt x="40612" y="84585"/>
                    <a:pt x="111256" y="-4579"/>
                    <a:pt x="111256" y="1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7B7A170B-108F-4F3B-A3DF-DC03C0D11BC7}"/>
                </a:ext>
              </a:extLst>
            </p:cNvPr>
            <p:cNvSpPr/>
            <p:nvPr/>
          </p:nvSpPr>
          <p:spPr>
            <a:xfrm>
              <a:off x="1480971" y="2366927"/>
              <a:ext cx="238718" cy="176739"/>
            </a:xfrm>
            <a:custGeom>
              <a:avLst/>
              <a:gdLst>
                <a:gd name="connsiteX0" fmla="*/ 1754 w 238718"/>
                <a:gd name="connsiteY0" fmla="*/ 15911 h 176739"/>
                <a:gd name="connsiteX1" fmla="*/ 52554 w 238718"/>
                <a:gd name="connsiteY1" fmla="*/ 14323 h 176739"/>
                <a:gd name="connsiteX2" fmla="*/ 92242 w 238718"/>
                <a:gd name="connsiteY2" fmla="*/ 36 h 176739"/>
                <a:gd name="connsiteX3" fmla="*/ 150979 w 238718"/>
                <a:gd name="connsiteY3" fmla="*/ 19086 h 176739"/>
                <a:gd name="connsiteX4" fmla="*/ 181142 w 238718"/>
                <a:gd name="connsiteY4" fmla="*/ 12736 h 176739"/>
                <a:gd name="connsiteX5" fmla="*/ 225592 w 238718"/>
                <a:gd name="connsiteY5" fmla="*/ 176248 h 176739"/>
                <a:gd name="connsiteX6" fmla="*/ 230354 w 238718"/>
                <a:gd name="connsiteY6" fmla="*/ 61948 h 176739"/>
                <a:gd name="connsiteX7" fmla="*/ 120817 w 238718"/>
                <a:gd name="connsiteY7" fmla="*/ 22261 h 176739"/>
                <a:gd name="connsiteX8" fmla="*/ 1754 w 238718"/>
                <a:gd name="connsiteY8" fmla="*/ 15911 h 1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718" h="176739">
                  <a:moveTo>
                    <a:pt x="1754" y="15911"/>
                  </a:moveTo>
                  <a:cubicBezTo>
                    <a:pt x="-9623" y="14588"/>
                    <a:pt x="37473" y="16969"/>
                    <a:pt x="52554" y="14323"/>
                  </a:cubicBezTo>
                  <a:cubicBezTo>
                    <a:pt x="67635" y="11677"/>
                    <a:pt x="75838" y="-758"/>
                    <a:pt x="92242" y="36"/>
                  </a:cubicBezTo>
                  <a:cubicBezTo>
                    <a:pt x="108646" y="830"/>
                    <a:pt x="136162" y="16969"/>
                    <a:pt x="150979" y="19086"/>
                  </a:cubicBezTo>
                  <a:cubicBezTo>
                    <a:pt x="165796" y="21203"/>
                    <a:pt x="168707" y="-13457"/>
                    <a:pt x="181142" y="12736"/>
                  </a:cubicBezTo>
                  <a:cubicBezTo>
                    <a:pt x="193577" y="38929"/>
                    <a:pt x="217390" y="168046"/>
                    <a:pt x="225592" y="176248"/>
                  </a:cubicBezTo>
                  <a:cubicBezTo>
                    <a:pt x="233794" y="184450"/>
                    <a:pt x="247816" y="87612"/>
                    <a:pt x="230354" y="61948"/>
                  </a:cubicBezTo>
                  <a:cubicBezTo>
                    <a:pt x="212892" y="36284"/>
                    <a:pt x="160769" y="31521"/>
                    <a:pt x="120817" y="22261"/>
                  </a:cubicBezTo>
                  <a:cubicBezTo>
                    <a:pt x="80865" y="13001"/>
                    <a:pt x="13131" y="17234"/>
                    <a:pt x="1754" y="159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063755A0-952B-45DE-9263-5D759D5B4744}"/>
                </a:ext>
              </a:extLst>
            </p:cNvPr>
            <p:cNvSpPr/>
            <p:nvPr/>
          </p:nvSpPr>
          <p:spPr>
            <a:xfrm>
              <a:off x="1564993" y="2479536"/>
              <a:ext cx="97296" cy="383413"/>
            </a:xfrm>
            <a:custGeom>
              <a:avLst/>
              <a:gdLst>
                <a:gd name="connsiteX0" fmla="*/ 282 w 97296"/>
                <a:gd name="connsiteY0" fmla="*/ 139 h 383413"/>
                <a:gd name="connsiteX1" fmla="*/ 36795 w 97296"/>
                <a:gd name="connsiteY1" fmla="*/ 104914 h 383413"/>
                <a:gd name="connsiteX2" fmla="*/ 92357 w 97296"/>
                <a:gd name="connsiteY2" fmla="*/ 162064 h 383413"/>
                <a:gd name="connsiteX3" fmla="*/ 70132 w 97296"/>
                <a:gd name="connsiteY3" fmla="*/ 273189 h 383413"/>
                <a:gd name="connsiteX4" fmla="*/ 22507 w 97296"/>
                <a:gd name="connsiteY4" fmla="*/ 382727 h 383413"/>
                <a:gd name="connsiteX5" fmla="*/ 92357 w 97296"/>
                <a:gd name="connsiteY5" fmla="*/ 219214 h 383413"/>
                <a:gd name="connsiteX6" fmla="*/ 87595 w 97296"/>
                <a:gd name="connsiteY6" fmla="*/ 160477 h 383413"/>
                <a:gd name="connsiteX7" fmla="*/ 55845 w 97296"/>
                <a:gd name="connsiteY7" fmla="*/ 128727 h 383413"/>
                <a:gd name="connsiteX8" fmla="*/ 282 w 97296"/>
                <a:gd name="connsiteY8" fmla="*/ 139 h 38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96" h="383413">
                  <a:moveTo>
                    <a:pt x="282" y="139"/>
                  </a:moveTo>
                  <a:cubicBezTo>
                    <a:pt x="-2893" y="-3830"/>
                    <a:pt x="21449" y="77927"/>
                    <a:pt x="36795" y="104914"/>
                  </a:cubicBezTo>
                  <a:cubicBezTo>
                    <a:pt x="52141" y="131901"/>
                    <a:pt x="86801" y="134018"/>
                    <a:pt x="92357" y="162064"/>
                  </a:cubicBezTo>
                  <a:cubicBezTo>
                    <a:pt x="97913" y="190110"/>
                    <a:pt x="81774" y="236412"/>
                    <a:pt x="70132" y="273189"/>
                  </a:cubicBezTo>
                  <a:cubicBezTo>
                    <a:pt x="58490" y="309966"/>
                    <a:pt x="18803" y="391723"/>
                    <a:pt x="22507" y="382727"/>
                  </a:cubicBezTo>
                  <a:cubicBezTo>
                    <a:pt x="26211" y="373731"/>
                    <a:pt x="81509" y="256256"/>
                    <a:pt x="92357" y="219214"/>
                  </a:cubicBezTo>
                  <a:cubicBezTo>
                    <a:pt x="103205" y="182172"/>
                    <a:pt x="93680" y="175558"/>
                    <a:pt x="87595" y="160477"/>
                  </a:cubicBezTo>
                  <a:cubicBezTo>
                    <a:pt x="81510" y="145396"/>
                    <a:pt x="67222" y="151217"/>
                    <a:pt x="55845" y="128727"/>
                  </a:cubicBezTo>
                  <a:cubicBezTo>
                    <a:pt x="44468" y="106237"/>
                    <a:pt x="3457" y="4108"/>
                    <a:pt x="282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CE4CB6A-2C59-492A-8A8C-A89DC0A15CCE}"/>
                </a:ext>
              </a:extLst>
            </p:cNvPr>
            <p:cNvSpPr/>
            <p:nvPr/>
          </p:nvSpPr>
          <p:spPr>
            <a:xfrm>
              <a:off x="1584909" y="2702787"/>
              <a:ext cx="169048" cy="193036"/>
            </a:xfrm>
            <a:custGeom>
              <a:avLst/>
              <a:gdLst>
                <a:gd name="connsiteX0" fmla="*/ 75616 w 169048"/>
                <a:gd name="connsiteY0" fmla="*/ 2313 h 193036"/>
                <a:gd name="connsiteX1" fmla="*/ 2591 w 169048"/>
                <a:gd name="connsiteY1" fmla="*/ 172176 h 193036"/>
                <a:gd name="connsiteX2" fmla="*/ 26404 w 169048"/>
                <a:gd name="connsiteY2" fmla="*/ 184876 h 193036"/>
                <a:gd name="connsiteX3" fmla="*/ 121654 w 169048"/>
                <a:gd name="connsiteY3" fmla="*/ 122963 h 193036"/>
                <a:gd name="connsiteX4" fmla="*/ 167691 w 169048"/>
                <a:gd name="connsiteY4" fmla="*/ 72163 h 193036"/>
                <a:gd name="connsiteX5" fmla="*/ 72441 w 169048"/>
                <a:gd name="connsiteY5" fmla="*/ 140426 h 193036"/>
                <a:gd name="connsiteX6" fmla="*/ 43866 w 169048"/>
                <a:gd name="connsiteY6" fmla="*/ 154713 h 193036"/>
                <a:gd name="connsiteX7" fmla="*/ 31166 w 169048"/>
                <a:gd name="connsiteY7" fmla="*/ 110263 h 193036"/>
                <a:gd name="connsiteX8" fmla="*/ 24816 w 169048"/>
                <a:gd name="connsiteY8" fmla="*/ 75338 h 193036"/>
                <a:gd name="connsiteX9" fmla="*/ 75616 w 169048"/>
                <a:gd name="connsiteY9" fmla="*/ 2313 h 19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48" h="193036">
                  <a:moveTo>
                    <a:pt x="75616" y="2313"/>
                  </a:moveTo>
                  <a:cubicBezTo>
                    <a:pt x="71912" y="18453"/>
                    <a:pt x="10793" y="141749"/>
                    <a:pt x="2591" y="172176"/>
                  </a:cubicBezTo>
                  <a:cubicBezTo>
                    <a:pt x="-5611" y="202603"/>
                    <a:pt x="6560" y="193078"/>
                    <a:pt x="26404" y="184876"/>
                  </a:cubicBezTo>
                  <a:cubicBezTo>
                    <a:pt x="46248" y="176674"/>
                    <a:pt x="98106" y="141748"/>
                    <a:pt x="121654" y="122963"/>
                  </a:cubicBezTo>
                  <a:cubicBezTo>
                    <a:pt x="145202" y="104178"/>
                    <a:pt x="175893" y="69253"/>
                    <a:pt x="167691" y="72163"/>
                  </a:cubicBezTo>
                  <a:cubicBezTo>
                    <a:pt x="159489" y="75074"/>
                    <a:pt x="93079" y="126668"/>
                    <a:pt x="72441" y="140426"/>
                  </a:cubicBezTo>
                  <a:cubicBezTo>
                    <a:pt x="51803" y="154184"/>
                    <a:pt x="50745" y="159740"/>
                    <a:pt x="43866" y="154713"/>
                  </a:cubicBezTo>
                  <a:cubicBezTo>
                    <a:pt x="36987" y="149686"/>
                    <a:pt x="34341" y="123492"/>
                    <a:pt x="31166" y="110263"/>
                  </a:cubicBezTo>
                  <a:cubicBezTo>
                    <a:pt x="27991" y="97034"/>
                    <a:pt x="20583" y="91477"/>
                    <a:pt x="24816" y="75338"/>
                  </a:cubicBezTo>
                  <a:cubicBezTo>
                    <a:pt x="29049" y="59199"/>
                    <a:pt x="79320" y="-13827"/>
                    <a:pt x="75616" y="2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A7DE91F8-D242-49D8-8FB5-7A14C8C730B1}"/>
                </a:ext>
              </a:extLst>
            </p:cNvPr>
            <p:cNvSpPr/>
            <p:nvPr/>
          </p:nvSpPr>
          <p:spPr>
            <a:xfrm>
              <a:off x="1690510" y="2777889"/>
              <a:ext cx="152284" cy="349190"/>
            </a:xfrm>
            <a:custGeom>
              <a:avLst/>
              <a:gdLst>
                <a:gd name="connsiteX0" fmla="*/ 62090 w 152284"/>
                <a:gd name="connsiteY0" fmla="*/ 236 h 349190"/>
                <a:gd name="connsiteX1" fmla="*/ 178 w 152284"/>
                <a:gd name="connsiteY1" fmla="*/ 112949 h 349190"/>
                <a:gd name="connsiteX2" fmla="*/ 44628 w 152284"/>
                <a:gd name="connsiteY2" fmla="*/ 90724 h 349190"/>
                <a:gd name="connsiteX3" fmla="*/ 84315 w 152284"/>
                <a:gd name="connsiteY3" fmla="*/ 58974 h 349190"/>
                <a:gd name="connsiteX4" fmla="*/ 120828 w 152284"/>
                <a:gd name="connsiteY4" fmla="*/ 93899 h 349190"/>
                <a:gd name="connsiteX5" fmla="*/ 139878 w 152284"/>
                <a:gd name="connsiteY5" fmla="*/ 135174 h 349190"/>
                <a:gd name="connsiteX6" fmla="*/ 135115 w 152284"/>
                <a:gd name="connsiteY6" fmla="*/ 252649 h 349190"/>
                <a:gd name="connsiteX7" fmla="*/ 144640 w 152284"/>
                <a:gd name="connsiteY7" fmla="*/ 338374 h 349190"/>
                <a:gd name="connsiteX8" fmla="*/ 146228 w 152284"/>
                <a:gd name="connsiteY8" fmla="*/ 339961 h 349190"/>
                <a:gd name="connsiteX9" fmla="*/ 147815 w 152284"/>
                <a:gd name="connsiteY9" fmla="*/ 265349 h 349190"/>
                <a:gd name="connsiteX10" fmla="*/ 150990 w 152284"/>
                <a:gd name="connsiteY10" fmla="*/ 103424 h 349190"/>
                <a:gd name="connsiteX11" fmla="*/ 124003 w 152284"/>
                <a:gd name="connsiteY11" fmla="*/ 70086 h 349190"/>
                <a:gd name="connsiteX12" fmla="*/ 103365 w 152284"/>
                <a:gd name="connsiteY12" fmla="*/ 43099 h 349190"/>
                <a:gd name="connsiteX13" fmla="*/ 35103 w 152284"/>
                <a:gd name="connsiteY13" fmla="*/ 81199 h 349190"/>
                <a:gd name="connsiteX14" fmla="*/ 62090 w 152284"/>
                <a:gd name="connsiteY14" fmla="*/ 236 h 34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84" h="349190">
                  <a:moveTo>
                    <a:pt x="62090" y="236"/>
                  </a:moveTo>
                  <a:cubicBezTo>
                    <a:pt x="56269" y="5528"/>
                    <a:pt x="3088" y="97868"/>
                    <a:pt x="178" y="112949"/>
                  </a:cubicBezTo>
                  <a:cubicBezTo>
                    <a:pt x="-2732" y="128030"/>
                    <a:pt x="30605" y="99720"/>
                    <a:pt x="44628" y="90724"/>
                  </a:cubicBezTo>
                  <a:cubicBezTo>
                    <a:pt x="58651" y="81728"/>
                    <a:pt x="71615" y="58445"/>
                    <a:pt x="84315" y="58974"/>
                  </a:cubicBezTo>
                  <a:cubicBezTo>
                    <a:pt x="97015" y="59503"/>
                    <a:pt x="111568" y="81199"/>
                    <a:pt x="120828" y="93899"/>
                  </a:cubicBezTo>
                  <a:cubicBezTo>
                    <a:pt x="130088" y="106599"/>
                    <a:pt x="137497" y="108716"/>
                    <a:pt x="139878" y="135174"/>
                  </a:cubicBezTo>
                  <a:cubicBezTo>
                    <a:pt x="142259" y="161632"/>
                    <a:pt x="134321" y="218782"/>
                    <a:pt x="135115" y="252649"/>
                  </a:cubicBezTo>
                  <a:cubicBezTo>
                    <a:pt x="135909" y="286516"/>
                    <a:pt x="144640" y="338374"/>
                    <a:pt x="144640" y="338374"/>
                  </a:cubicBezTo>
                  <a:cubicBezTo>
                    <a:pt x="146492" y="352926"/>
                    <a:pt x="145699" y="352132"/>
                    <a:pt x="146228" y="339961"/>
                  </a:cubicBezTo>
                  <a:cubicBezTo>
                    <a:pt x="146757" y="327790"/>
                    <a:pt x="147021" y="304772"/>
                    <a:pt x="147815" y="265349"/>
                  </a:cubicBezTo>
                  <a:cubicBezTo>
                    <a:pt x="148609" y="225926"/>
                    <a:pt x="154959" y="135968"/>
                    <a:pt x="150990" y="103424"/>
                  </a:cubicBezTo>
                  <a:cubicBezTo>
                    <a:pt x="147021" y="70880"/>
                    <a:pt x="124003" y="70086"/>
                    <a:pt x="124003" y="70086"/>
                  </a:cubicBezTo>
                  <a:cubicBezTo>
                    <a:pt x="116066" y="60032"/>
                    <a:pt x="118182" y="41247"/>
                    <a:pt x="103365" y="43099"/>
                  </a:cubicBezTo>
                  <a:cubicBezTo>
                    <a:pt x="88548" y="44951"/>
                    <a:pt x="45951" y="82257"/>
                    <a:pt x="35103" y="81199"/>
                  </a:cubicBezTo>
                  <a:cubicBezTo>
                    <a:pt x="24255" y="80141"/>
                    <a:pt x="67911" y="-5056"/>
                    <a:pt x="62090" y="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982A9483-F046-4A4B-ACCA-F2D5ED5DEBC7}"/>
                </a:ext>
              </a:extLst>
            </p:cNvPr>
            <p:cNvSpPr/>
            <p:nvPr/>
          </p:nvSpPr>
          <p:spPr>
            <a:xfrm>
              <a:off x="1828658" y="2877704"/>
              <a:ext cx="196997" cy="430715"/>
            </a:xfrm>
            <a:custGeom>
              <a:avLst/>
              <a:gdLst>
                <a:gd name="connsiteX0" fmla="*/ 11255 w 196997"/>
                <a:gd name="connsiteY0" fmla="*/ 230621 h 430715"/>
                <a:gd name="connsiteX1" fmla="*/ 38242 w 196997"/>
                <a:gd name="connsiteY1" fmla="*/ 119496 h 430715"/>
                <a:gd name="connsiteX2" fmla="*/ 43005 w 196997"/>
                <a:gd name="connsiteY2" fmla="*/ 70284 h 430715"/>
                <a:gd name="connsiteX3" fmla="*/ 68405 w 196997"/>
                <a:gd name="connsiteY3" fmla="*/ 21071 h 430715"/>
                <a:gd name="connsiteX4" fmla="*/ 112855 w 196997"/>
                <a:gd name="connsiteY4" fmla="*/ 5196 h 430715"/>
                <a:gd name="connsiteX5" fmla="*/ 146192 w 196997"/>
                <a:gd name="connsiteY5" fmla="*/ 24246 h 430715"/>
                <a:gd name="connsiteX6" fmla="*/ 190642 w 196997"/>
                <a:gd name="connsiteY6" fmla="*/ 148071 h 430715"/>
                <a:gd name="connsiteX7" fmla="*/ 160480 w 196997"/>
                <a:gd name="connsiteY7" fmla="*/ 281421 h 430715"/>
                <a:gd name="connsiteX8" fmla="*/ 146192 w 196997"/>
                <a:gd name="connsiteY8" fmla="*/ 348096 h 430715"/>
                <a:gd name="connsiteX9" fmla="*/ 125555 w 196997"/>
                <a:gd name="connsiteY9" fmla="*/ 406834 h 430715"/>
                <a:gd name="connsiteX10" fmla="*/ 60467 w 196997"/>
                <a:gd name="connsiteY10" fmla="*/ 430646 h 430715"/>
                <a:gd name="connsiteX11" fmla="*/ 142 w 196997"/>
                <a:gd name="connsiteY11" fmla="*/ 400484 h 430715"/>
                <a:gd name="connsiteX12" fmla="*/ 77930 w 196997"/>
                <a:gd name="connsiteY12" fmla="*/ 410009 h 430715"/>
                <a:gd name="connsiteX13" fmla="*/ 116030 w 196997"/>
                <a:gd name="connsiteY13" fmla="*/ 392546 h 430715"/>
                <a:gd name="connsiteX14" fmla="*/ 179530 w 196997"/>
                <a:gd name="connsiteY14" fmla="*/ 249671 h 430715"/>
                <a:gd name="connsiteX15" fmla="*/ 196992 w 196997"/>
                <a:gd name="connsiteY15" fmla="*/ 98859 h 430715"/>
                <a:gd name="connsiteX16" fmla="*/ 181117 w 196997"/>
                <a:gd name="connsiteY16" fmla="*/ 51234 h 430715"/>
                <a:gd name="connsiteX17" fmla="*/ 155717 w 196997"/>
                <a:gd name="connsiteY17" fmla="*/ 5196 h 430715"/>
                <a:gd name="connsiteX18" fmla="*/ 117617 w 196997"/>
                <a:gd name="connsiteY18" fmla="*/ 8371 h 430715"/>
                <a:gd name="connsiteX19" fmla="*/ 69992 w 196997"/>
                <a:gd name="connsiteY19" fmla="*/ 70284 h 430715"/>
                <a:gd name="connsiteX20" fmla="*/ 11255 w 196997"/>
                <a:gd name="connsiteY20" fmla="*/ 230621 h 43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997" h="430715">
                  <a:moveTo>
                    <a:pt x="11255" y="230621"/>
                  </a:moveTo>
                  <a:cubicBezTo>
                    <a:pt x="5963" y="238823"/>
                    <a:pt x="32950" y="146219"/>
                    <a:pt x="38242" y="119496"/>
                  </a:cubicBezTo>
                  <a:cubicBezTo>
                    <a:pt x="43534" y="92773"/>
                    <a:pt x="37978" y="86688"/>
                    <a:pt x="43005" y="70284"/>
                  </a:cubicBezTo>
                  <a:cubicBezTo>
                    <a:pt x="48032" y="53880"/>
                    <a:pt x="56763" y="31919"/>
                    <a:pt x="68405" y="21071"/>
                  </a:cubicBezTo>
                  <a:cubicBezTo>
                    <a:pt x="80047" y="10223"/>
                    <a:pt x="99891" y="4667"/>
                    <a:pt x="112855" y="5196"/>
                  </a:cubicBezTo>
                  <a:cubicBezTo>
                    <a:pt x="125819" y="5725"/>
                    <a:pt x="133228" y="434"/>
                    <a:pt x="146192" y="24246"/>
                  </a:cubicBezTo>
                  <a:cubicBezTo>
                    <a:pt x="159156" y="48058"/>
                    <a:pt x="188261" y="105208"/>
                    <a:pt x="190642" y="148071"/>
                  </a:cubicBezTo>
                  <a:cubicBezTo>
                    <a:pt x="193023" y="190933"/>
                    <a:pt x="167888" y="248084"/>
                    <a:pt x="160480" y="281421"/>
                  </a:cubicBezTo>
                  <a:cubicBezTo>
                    <a:pt x="153072" y="314758"/>
                    <a:pt x="152013" y="327194"/>
                    <a:pt x="146192" y="348096"/>
                  </a:cubicBezTo>
                  <a:cubicBezTo>
                    <a:pt x="140371" y="368998"/>
                    <a:pt x="139843" y="393076"/>
                    <a:pt x="125555" y="406834"/>
                  </a:cubicBezTo>
                  <a:cubicBezTo>
                    <a:pt x="111267" y="420592"/>
                    <a:pt x="81369" y="431704"/>
                    <a:pt x="60467" y="430646"/>
                  </a:cubicBezTo>
                  <a:cubicBezTo>
                    <a:pt x="39565" y="429588"/>
                    <a:pt x="-2769" y="403924"/>
                    <a:pt x="142" y="400484"/>
                  </a:cubicBezTo>
                  <a:cubicBezTo>
                    <a:pt x="3052" y="397045"/>
                    <a:pt x="58615" y="411332"/>
                    <a:pt x="77930" y="410009"/>
                  </a:cubicBezTo>
                  <a:cubicBezTo>
                    <a:pt x="97245" y="408686"/>
                    <a:pt x="99097" y="419269"/>
                    <a:pt x="116030" y="392546"/>
                  </a:cubicBezTo>
                  <a:cubicBezTo>
                    <a:pt x="132963" y="365823"/>
                    <a:pt x="166036" y="298619"/>
                    <a:pt x="179530" y="249671"/>
                  </a:cubicBezTo>
                  <a:cubicBezTo>
                    <a:pt x="193024" y="200723"/>
                    <a:pt x="196728" y="131932"/>
                    <a:pt x="196992" y="98859"/>
                  </a:cubicBezTo>
                  <a:cubicBezTo>
                    <a:pt x="197256" y="65786"/>
                    <a:pt x="187996" y="66844"/>
                    <a:pt x="181117" y="51234"/>
                  </a:cubicBezTo>
                  <a:cubicBezTo>
                    <a:pt x="174238" y="35624"/>
                    <a:pt x="166300" y="12340"/>
                    <a:pt x="155717" y="5196"/>
                  </a:cubicBezTo>
                  <a:cubicBezTo>
                    <a:pt x="145134" y="-1948"/>
                    <a:pt x="131904" y="-2477"/>
                    <a:pt x="117617" y="8371"/>
                  </a:cubicBezTo>
                  <a:cubicBezTo>
                    <a:pt x="103330" y="19219"/>
                    <a:pt x="85602" y="36946"/>
                    <a:pt x="69992" y="70284"/>
                  </a:cubicBezTo>
                  <a:cubicBezTo>
                    <a:pt x="54382" y="103621"/>
                    <a:pt x="16547" y="222419"/>
                    <a:pt x="11255" y="230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87977C40-54ED-4D96-9613-4F63F02DC91E}"/>
                </a:ext>
              </a:extLst>
            </p:cNvPr>
            <p:cNvSpPr/>
            <p:nvPr/>
          </p:nvSpPr>
          <p:spPr>
            <a:xfrm>
              <a:off x="1869771" y="2966383"/>
              <a:ext cx="84467" cy="249541"/>
            </a:xfrm>
            <a:custGeom>
              <a:avLst/>
              <a:gdLst>
                <a:gd name="connsiteX0" fmla="*/ 84442 w 84467"/>
                <a:gd name="connsiteY0" fmla="*/ 655 h 249541"/>
                <a:gd name="connsiteX1" fmla="*/ 24117 w 84467"/>
                <a:gd name="connsiteY1" fmla="*/ 99080 h 249541"/>
                <a:gd name="connsiteX2" fmla="*/ 22529 w 84467"/>
                <a:gd name="connsiteY2" fmla="*/ 178455 h 249541"/>
                <a:gd name="connsiteX3" fmla="*/ 27292 w 84467"/>
                <a:gd name="connsiteY3" fmla="*/ 229255 h 249541"/>
                <a:gd name="connsiteX4" fmla="*/ 304 w 84467"/>
                <a:gd name="connsiteY4" fmla="*/ 248305 h 249541"/>
                <a:gd name="connsiteX5" fmla="*/ 47929 w 84467"/>
                <a:gd name="connsiteY5" fmla="*/ 197505 h 249541"/>
                <a:gd name="connsiteX6" fmla="*/ 39992 w 84467"/>
                <a:gd name="connsiteY6" fmla="*/ 145117 h 249541"/>
                <a:gd name="connsiteX7" fmla="*/ 16179 w 84467"/>
                <a:gd name="connsiteY7" fmla="*/ 60980 h 249541"/>
                <a:gd name="connsiteX8" fmla="*/ 84442 w 84467"/>
                <a:gd name="connsiteY8" fmla="*/ 655 h 24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67" h="249541">
                  <a:moveTo>
                    <a:pt x="84442" y="655"/>
                  </a:moveTo>
                  <a:cubicBezTo>
                    <a:pt x="85765" y="7005"/>
                    <a:pt x="34436" y="69447"/>
                    <a:pt x="24117" y="99080"/>
                  </a:cubicBezTo>
                  <a:cubicBezTo>
                    <a:pt x="13798" y="128713"/>
                    <a:pt x="22000" y="156759"/>
                    <a:pt x="22529" y="178455"/>
                  </a:cubicBezTo>
                  <a:cubicBezTo>
                    <a:pt x="23058" y="200151"/>
                    <a:pt x="30996" y="217613"/>
                    <a:pt x="27292" y="229255"/>
                  </a:cubicBezTo>
                  <a:cubicBezTo>
                    <a:pt x="23588" y="240897"/>
                    <a:pt x="-3135" y="253597"/>
                    <a:pt x="304" y="248305"/>
                  </a:cubicBezTo>
                  <a:cubicBezTo>
                    <a:pt x="3743" y="243013"/>
                    <a:pt x="41314" y="214703"/>
                    <a:pt x="47929" y="197505"/>
                  </a:cubicBezTo>
                  <a:cubicBezTo>
                    <a:pt x="54544" y="180307"/>
                    <a:pt x="45284" y="167871"/>
                    <a:pt x="39992" y="145117"/>
                  </a:cubicBezTo>
                  <a:cubicBezTo>
                    <a:pt x="34700" y="122363"/>
                    <a:pt x="14327" y="86380"/>
                    <a:pt x="16179" y="60980"/>
                  </a:cubicBezTo>
                  <a:cubicBezTo>
                    <a:pt x="18031" y="35580"/>
                    <a:pt x="83119" y="-5695"/>
                    <a:pt x="84442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6F29EB5E-8965-419C-B169-DE9C6A406F3F}"/>
                </a:ext>
              </a:extLst>
            </p:cNvPr>
            <p:cNvSpPr/>
            <p:nvPr/>
          </p:nvSpPr>
          <p:spPr>
            <a:xfrm>
              <a:off x="1587290" y="3286090"/>
              <a:ext cx="256214" cy="413891"/>
            </a:xfrm>
            <a:custGeom>
              <a:avLst/>
              <a:gdLst>
                <a:gd name="connsiteX0" fmla="*/ 255798 w 256214"/>
                <a:gd name="connsiteY0" fmla="*/ 35 h 413891"/>
                <a:gd name="connsiteX1" fmla="*/ 217698 w 256214"/>
                <a:gd name="connsiteY1" fmla="*/ 160373 h 413891"/>
                <a:gd name="connsiteX2" fmla="*/ 135148 w 256214"/>
                <a:gd name="connsiteY2" fmla="*/ 250860 h 413891"/>
                <a:gd name="connsiteX3" fmla="*/ 1798 w 256214"/>
                <a:gd name="connsiteY3" fmla="*/ 408023 h 413891"/>
                <a:gd name="connsiteX4" fmla="*/ 68473 w 256214"/>
                <a:gd name="connsiteY4" fmla="*/ 361985 h 413891"/>
                <a:gd name="connsiteX5" fmla="*/ 212935 w 256214"/>
                <a:gd name="connsiteY5" fmla="*/ 188948 h 413891"/>
                <a:gd name="connsiteX6" fmla="*/ 195473 w 256214"/>
                <a:gd name="connsiteY6" fmla="*/ 146085 h 413891"/>
                <a:gd name="connsiteX7" fmla="*/ 255798 w 256214"/>
                <a:gd name="connsiteY7" fmla="*/ 35 h 4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214" h="413891">
                  <a:moveTo>
                    <a:pt x="255798" y="35"/>
                  </a:moveTo>
                  <a:cubicBezTo>
                    <a:pt x="259502" y="2416"/>
                    <a:pt x="237806" y="118569"/>
                    <a:pt x="217698" y="160373"/>
                  </a:cubicBezTo>
                  <a:cubicBezTo>
                    <a:pt x="197590" y="202177"/>
                    <a:pt x="171131" y="209585"/>
                    <a:pt x="135148" y="250860"/>
                  </a:cubicBezTo>
                  <a:cubicBezTo>
                    <a:pt x="99165" y="292135"/>
                    <a:pt x="12910" y="389502"/>
                    <a:pt x="1798" y="408023"/>
                  </a:cubicBezTo>
                  <a:cubicBezTo>
                    <a:pt x="-9315" y="426544"/>
                    <a:pt x="33284" y="398497"/>
                    <a:pt x="68473" y="361985"/>
                  </a:cubicBezTo>
                  <a:cubicBezTo>
                    <a:pt x="103662" y="325473"/>
                    <a:pt x="191768" y="224931"/>
                    <a:pt x="212935" y="188948"/>
                  </a:cubicBezTo>
                  <a:cubicBezTo>
                    <a:pt x="234102" y="152965"/>
                    <a:pt x="189917" y="175983"/>
                    <a:pt x="195473" y="146085"/>
                  </a:cubicBezTo>
                  <a:cubicBezTo>
                    <a:pt x="201029" y="116187"/>
                    <a:pt x="252094" y="-2346"/>
                    <a:pt x="255798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FF45B08A-E373-40AF-89E2-1D56E963B888}"/>
                </a:ext>
              </a:extLst>
            </p:cNvPr>
            <p:cNvSpPr/>
            <p:nvPr/>
          </p:nvSpPr>
          <p:spPr>
            <a:xfrm>
              <a:off x="750347" y="2887655"/>
              <a:ext cx="394243" cy="839795"/>
            </a:xfrm>
            <a:custGeom>
              <a:avLst/>
              <a:gdLst>
                <a:gd name="connsiteX0" fmla="*/ 13241 w 394243"/>
                <a:gd name="connsiteY0" fmla="*/ 8 h 839795"/>
                <a:gd name="connsiteX1" fmla="*/ 541 w 394243"/>
                <a:gd name="connsiteY1" fmla="*/ 193683 h 839795"/>
                <a:gd name="connsiteX2" fmla="*/ 32291 w 394243"/>
                <a:gd name="connsiteY2" fmla="*/ 250833 h 839795"/>
                <a:gd name="connsiteX3" fmla="*/ 119603 w 394243"/>
                <a:gd name="connsiteY3" fmla="*/ 365133 h 839795"/>
                <a:gd name="connsiteX4" fmla="*/ 162466 w 394243"/>
                <a:gd name="connsiteY4" fmla="*/ 636595 h 839795"/>
                <a:gd name="connsiteX5" fmla="*/ 192628 w 394243"/>
                <a:gd name="connsiteY5" fmla="*/ 719145 h 839795"/>
                <a:gd name="connsiteX6" fmla="*/ 394241 w 394243"/>
                <a:gd name="connsiteY6" fmla="*/ 839795 h 839795"/>
                <a:gd name="connsiteX7" fmla="*/ 197391 w 394243"/>
                <a:gd name="connsiteY7" fmla="*/ 717558 h 839795"/>
                <a:gd name="connsiteX8" fmla="*/ 168816 w 394243"/>
                <a:gd name="connsiteY8" fmla="*/ 608020 h 839795"/>
                <a:gd name="connsiteX9" fmla="*/ 138653 w 394243"/>
                <a:gd name="connsiteY9" fmla="*/ 439745 h 839795"/>
                <a:gd name="connsiteX10" fmla="*/ 64041 w 394243"/>
                <a:gd name="connsiteY10" fmla="*/ 323858 h 839795"/>
                <a:gd name="connsiteX11" fmla="*/ 25941 w 394243"/>
                <a:gd name="connsiteY11" fmla="*/ 201620 h 839795"/>
                <a:gd name="connsiteX12" fmla="*/ 13241 w 394243"/>
                <a:gd name="connsiteY12" fmla="*/ 8 h 8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4243" h="839795">
                  <a:moveTo>
                    <a:pt x="13241" y="8"/>
                  </a:moveTo>
                  <a:cubicBezTo>
                    <a:pt x="9008" y="-1315"/>
                    <a:pt x="-2634" y="151879"/>
                    <a:pt x="541" y="193683"/>
                  </a:cubicBezTo>
                  <a:cubicBezTo>
                    <a:pt x="3716" y="235487"/>
                    <a:pt x="12447" y="222258"/>
                    <a:pt x="32291" y="250833"/>
                  </a:cubicBezTo>
                  <a:cubicBezTo>
                    <a:pt x="52135" y="279408"/>
                    <a:pt x="97907" y="300839"/>
                    <a:pt x="119603" y="365133"/>
                  </a:cubicBezTo>
                  <a:cubicBezTo>
                    <a:pt x="141299" y="429427"/>
                    <a:pt x="150295" y="577593"/>
                    <a:pt x="162466" y="636595"/>
                  </a:cubicBezTo>
                  <a:cubicBezTo>
                    <a:pt x="174637" y="695597"/>
                    <a:pt x="153999" y="685278"/>
                    <a:pt x="192628" y="719145"/>
                  </a:cubicBezTo>
                  <a:cubicBezTo>
                    <a:pt x="231257" y="753012"/>
                    <a:pt x="393447" y="840060"/>
                    <a:pt x="394241" y="839795"/>
                  </a:cubicBezTo>
                  <a:cubicBezTo>
                    <a:pt x="395035" y="839531"/>
                    <a:pt x="234962" y="756187"/>
                    <a:pt x="197391" y="717558"/>
                  </a:cubicBezTo>
                  <a:cubicBezTo>
                    <a:pt x="159820" y="678929"/>
                    <a:pt x="178606" y="654322"/>
                    <a:pt x="168816" y="608020"/>
                  </a:cubicBezTo>
                  <a:cubicBezTo>
                    <a:pt x="159026" y="561718"/>
                    <a:pt x="156115" y="487105"/>
                    <a:pt x="138653" y="439745"/>
                  </a:cubicBezTo>
                  <a:cubicBezTo>
                    <a:pt x="121191" y="392385"/>
                    <a:pt x="82826" y="363545"/>
                    <a:pt x="64041" y="323858"/>
                  </a:cubicBezTo>
                  <a:cubicBezTo>
                    <a:pt x="45256" y="284171"/>
                    <a:pt x="33085" y="255860"/>
                    <a:pt x="25941" y="201620"/>
                  </a:cubicBezTo>
                  <a:cubicBezTo>
                    <a:pt x="18797" y="147380"/>
                    <a:pt x="17474" y="1331"/>
                    <a:pt x="1324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92A69692-1ABC-4D1A-BA6A-76DDDEDBC8CE}"/>
                </a:ext>
              </a:extLst>
            </p:cNvPr>
            <p:cNvSpPr/>
            <p:nvPr/>
          </p:nvSpPr>
          <p:spPr>
            <a:xfrm rot="385223">
              <a:off x="796165" y="2962042"/>
              <a:ext cx="121432" cy="154734"/>
            </a:xfrm>
            <a:custGeom>
              <a:avLst/>
              <a:gdLst>
                <a:gd name="connsiteX0" fmla="*/ 16636 w 121432"/>
                <a:gd name="connsiteY0" fmla="*/ 152633 h 154734"/>
                <a:gd name="connsiteX1" fmla="*/ 761 w 121432"/>
                <a:gd name="connsiteY1" fmla="*/ 97071 h 154734"/>
                <a:gd name="connsiteX2" fmla="*/ 42036 w 121432"/>
                <a:gd name="connsiteY2" fmla="*/ 44683 h 154734"/>
                <a:gd name="connsiteX3" fmla="*/ 121411 w 121432"/>
                <a:gd name="connsiteY3" fmla="*/ 1821 h 154734"/>
                <a:gd name="connsiteX4" fmla="*/ 34098 w 121432"/>
                <a:gd name="connsiteY4" fmla="*/ 19283 h 154734"/>
                <a:gd name="connsiteX5" fmla="*/ 16636 w 121432"/>
                <a:gd name="connsiteY5" fmla="*/ 152633 h 15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32" h="154734">
                  <a:moveTo>
                    <a:pt x="16636" y="152633"/>
                  </a:moveTo>
                  <a:cubicBezTo>
                    <a:pt x="11080" y="165598"/>
                    <a:pt x="-3472" y="115063"/>
                    <a:pt x="761" y="97071"/>
                  </a:cubicBezTo>
                  <a:cubicBezTo>
                    <a:pt x="4994" y="79079"/>
                    <a:pt x="21928" y="60558"/>
                    <a:pt x="42036" y="44683"/>
                  </a:cubicBezTo>
                  <a:cubicBezTo>
                    <a:pt x="62144" y="28808"/>
                    <a:pt x="122734" y="6054"/>
                    <a:pt x="121411" y="1821"/>
                  </a:cubicBezTo>
                  <a:cubicBezTo>
                    <a:pt x="120088" y="-2412"/>
                    <a:pt x="55794" y="-296"/>
                    <a:pt x="34098" y="19283"/>
                  </a:cubicBezTo>
                  <a:cubicBezTo>
                    <a:pt x="12402" y="38862"/>
                    <a:pt x="22192" y="139668"/>
                    <a:pt x="16636" y="152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7BBC9D6F-A53A-4041-8979-B18DA1CDA520}"/>
                </a:ext>
              </a:extLst>
            </p:cNvPr>
            <p:cNvSpPr/>
            <p:nvPr/>
          </p:nvSpPr>
          <p:spPr>
            <a:xfrm>
              <a:off x="1209021" y="2702139"/>
              <a:ext cx="238625" cy="160754"/>
            </a:xfrm>
            <a:custGeom>
              <a:avLst/>
              <a:gdLst>
                <a:gd name="connsiteX0" fmla="*/ 654 w 238625"/>
                <a:gd name="connsiteY0" fmla="*/ 160124 h 160754"/>
                <a:gd name="connsiteX1" fmla="*/ 73679 w 238625"/>
                <a:gd name="connsiteY1" fmla="*/ 85511 h 160754"/>
                <a:gd name="connsiteX2" fmla="*/ 138767 w 238625"/>
                <a:gd name="connsiteY2" fmla="*/ 53761 h 160754"/>
                <a:gd name="connsiteX3" fmla="*/ 235604 w 238625"/>
                <a:gd name="connsiteY3" fmla="*/ 4549 h 160754"/>
                <a:gd name="connsiteX4" fmla="*/ 205442 w 238625"/>
                <a:gd name="connsiteY4" fmla="*/ 6136 h 160754"/>
                <a:gd name="connsiteX5" fmla="*/ 118129 w 238625"/>
                <a:gd name="connsiteY5" fmla="*/ 39474 h 160754"/>
                <a:gd name="connsiteX6" fmla="*/ 654 w 238625"/>
                <a:gd name="connsiteY6" fmla="*/ 160124 h 16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625" h="160754">
                  <a:moveTo>
                    <a:pt x="654" y="160124"/>
                  </a:moveTo>
                  <a:cubicBezTo>
                    <a:pt x="-6754" y="167797"/>
                    <a:pt x="50660" y="103238"/>
                    <a:pt x="73679" y="85511"/>
                  </a:cubicBezTo>
                  <a:cubicBezTo>
                    <a:pt x="96698" y="67784"/>
                    <a:pt x="138767" y="53761"/>
                    <a:pt x="138767" y="53761"/>
                  </a:cubicBezTo>
                  <a:cubicBezTo>
                    <a:pt x="165754" y="40267"/>
                    <a:pt x="224492" y="12486"/>
                    <a:pt x="235604" y="4549"/>
                  </a:cubicBezTo>
                  <a:cubicBezTo>
                    <a:pt x="246717" y="-3389"/>
                    <a:pt x="225021" y="315"/>
                    <a:pt x="205442" y="6136"/>
                  </a:cubicBezTo>
                  <a:cubicBezTo>
                    <a:pt x="185863" y="11957"/>
                    <a:pt x="153054" y="18043"/>
                    <a:pt x="118129" y="39474"/>
                  </a:cubicBezTo>
                  <a:cubicBezTo>
                    <a:pt x="83204" y="60905"/>
                    <a:pt x="8062" y="152451"/>
                    <a:pt x="654" y="160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: 図形 250">
              <a:extLst>
                <a:ext uri="{FF2B5EF4-FFF2-40B4-BE49-F238E27FC236}">
                  <a16:creationId xmlns:a16="http://schemas.microsoft.com/office/drawing/2014/main" id="{3A0C5434-6FE1-4C48-B80D-D074D79ECDFE}"/>
                </a:ext>
              </a:extLst>
            </p:cNvPr>
            <p:cNvSpPr/>
            <p:nvPr/>
          </p:nvSpPr>
          <p:spPr>
            <a:xfrm>
              <a:off x="835241" y="3039195"/>
              <a:ext cx="174117" cy="134218"/>
            </a:xfrm>
            <a:custGeom>
              <a:avLst/>
              <a:gdLst>
                <a:gd name="connsiteX0" fmla="*/ 10897 w 174117"/>
                <a:gd name="connsiteY0" fmla="*/ 134218 h 134218"/>
                <a:gd name="connsiteX1" fmla="*/ 14072 w 174117"/>
                <a:gd name="connsiteY1" fmla="*/ 35793 h 134218"/>
                <a:gd name="connsiteX2" fmla="*/ 56934 w 174117"/>
                <a:gd name="connsiteY2" fmla="*/ 19918 h 134218"/>
                <a:gd name="connsiteX3" fmla="*/ 110909 w 174117"/>
                <a:gd name="connsiteY3" fmla="*/ 23093 h 134218"/>
                <a:gd name="connsiteX4" fmla="*/ 163297 w 174117"/>
                <a:gd name="connsiteY4" fmla="*/ 62780 h 134218"/>
                <a:gd name="connsiteX5" fmla="*/ 171234 w 174117"/>
                <a:gd name="connsiteY5" fmla="*/ 69130 h 134218"/>
                <a:gd name="connsiteX6" fmla="*/ 126784 w 174117"/>
                <a:gd name="connsiteY6" fmla="*/ 21505 h 134218"/>
                <a:gd name="connsiteX7" fmla="*/ 69634 w 174117"/>
                <a:gd name="connsiteY7" fmla="*/ 868 h 134218"/>
                <a:gd name="connsiteX8" fmla="*/ 34709 w 174117"/>
                <a:gd name="connsiteY8" fmla="*/ 7218 h 134218"/>
                <a:gd name="connsiteX9" fmla="*/ 1372 w 174117"/>
                <a:gd name="connsiteY9" fmla="*/ 37380 h 134218"/>
                <a:gd name="connsiteX10" fmla="*/ 10897 w 174117"/>
                <a:gd name="connsiteY10" fmla="*/ 134218 h 13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4117" h="134218">
                  <a:moveTo>
                    <a:pt x="10897" y="134218"/>
                  </a:moveTo>
                  <a:cubicBezTo>
                    <a:pt x="13014" y="133954"/>
                    <a:pt x="6399" y="54843"/>
                    <a:pt x="14072" y="35793"/>
                  </a:cubicBezTo>
                  <a:cubicBezTo>
                    <a:pt x="21745" y="16743"/>
                    <a:pt x="40795" y="22035"/>
                    <a:pt x="56934" y="19918"/>
                  </a:cubicBezTo>
                  <a:cubicBezTo>
                    <a:pt x="73073" y="17801"/>
                    <a:pt x="93182" y="15949"/>
                    <a:pt x="110909" y="23093"/>
                  </a:cubicBezTo>
                  <a:cubicBezTo>
                    <a:pt x="128636" y="30237"/>
                    <a:pt x="153243" y="55107"/>
                    <a:pt x="163297" y="62780"/>
                  </a:cubicBezTo>
                  <a:cubicBezTo>
                    <a:pt x="173351" y="70453"/>
                    <a:pt x="177319" y="76009"/>
                    <a:pt x="171234" y="69130"/>
                  </a:cubicBezTo>
                  <a:cubicBezTo>
                    <a:pt x="165149" y="62251"/>
                    <a:pt x="143717" y="32882"/>
                    <a:pt x="126784" y="21505"/>
                  </a:cubicBezTo>
                  <a:cubicBezTo>
                    <a:pt x="109851" y="10128"/>
                    <a:pt x="84980" y="3249"/>
                    <a:pt x="69634" y="868"/>
                  </a:cubicBezTo>
                  <a:cubicBezTo>
                    <a:pt x="54288" y="-1513"/>
                    <a:pt x="46086" y="1133"/>
                    <a:pt x="34709" y="7218"/>
                  </a:cubicBezTo>
                  <a:cubicBezTo>
                    <a:pt x="23332" y="13303"/>
                    <a:pt x="6928" y="20711"/>
                    <a:pt x="1372" y="37380"/>
                  </a:cubicBezTo>
                  <a:cubicBezTo>
                    <a:pt x="-4184" y="54049"/>
                    <a:pt x="8780" y="134482"/>
                    <a:pt x="10897" y="134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F5C72E8D-B7B9-4C8F-9E18-E8EB895BE061}"/>
                </a:ext>
              </a:extLst>
            </p:cNvPr>
            <p:cNvSpPr/>
            <p:nvPr/>
          </p:nvSpPr>
          <p:spPr>
            <a:xfrm>
              <a:off x="860414" y="3106475"/>
              <a:ext cx="140828" cy="166886"/>
            </a:xfrm>
            <a:custGeom>
              <a:avLst/>
              <a:gdLst>
                <a:gd name="connsiteX0" fmla="*/ 133361 w 140828"/>
                <a:gd name="connsiteY0" fmla="*/ 263 h 166886"/>
                <a:gd name="connsiteX1" fmla="*/ 136536 w 140828"/>
                <a:gd name="connsiteY1" fmla="*/ 65350 h 166886"/>
                <a:gd name="connsiteX2" fmla="*/ 76211 w 140828"/>
                <a:gd name="connsiteY2" fmla="*/ 163775 h 166886"/>
                <a:gd name="connsiteX3" fmla="*/ 50811 w 140828"/>
                <a:gd name="connsiteY3" fmla="*/ 136788 h 166886"/>
                <a:gd name="connsiteX4" fmla="*/ 11 w 140828"/>
                <a:gd name="connsiteY4" fmla="*/ 81225 h 166886"/>
                <a:gd name="connsiteX5" fmla="*/ 55574 w 140828"/>
                <a:gd name="connsiteY5" fmla="*/ 132025 h 166886"/>
                <a:gd name="connsiteX6" fmla="*/ 80974 w 140828"/>
                <a:gd name="connsiteY6" fmla="*/ 135200 h 166886"/>
                <a:gd name="connsiteX7" fmla="*/ 112724 w 140828"/>
                <a:gd name="connsiteY7" fmla="*/ 89163 h 166886"/>
                <a:gd name="connsiteX8" fmla="*/ 133361 w 140828"/>
                <a:gd name="connsiteY8" fmla="*/ 263 h 16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828" h="166886">
                  <a:moveTo>
                    <a:pt x="133361" y="263"/>
                  </a:moveTo>
                  <a:cubicBezTo>
                    <a:pt x="137330" y="-3706"/>
                    <a:pt x="146061" y="38098"/>
                    <a:pt x="136536" y="65350"/>
                  </a:cubicBezTo>
                  <a:cubicBezTo>
                    <a:pt x="127011" y="92602"/>
                    <a:pt x="90498" y="151869"/>
                    <a:pt x="76211" y="163775"/>
                  </a:cubicBezTo>
                  <a:cubicBezTo>
                    <a:pt x="61924" y="175681"/>
                    <a:pt x="63511" y="150546"/>
                    <a:pt x="50811" y="136788"/>
                  </a:cubicBezTo>
                  <a:cubicBezTo>
                    <a:pt x="38111" y="123030"/>
                    <a:pt x="-783" y="82019"/>
                    <a:pt x="11" y="81225"/>
                  </a:cubicBezTo>
                  <a:cubicBezTo>
                    <a:pt x="805" y="80431"/>
                    <a:pt x="42080" y="123029"/>
                    <a:pt x="55574" y="132025"/>
                  </a:cubicBezTo>
                  <a:cubicBezTo>
                    <a:pt x="69068" y="141021"/>
                    <a:pt x="71449" y="142344"/>
                    <a:pt x="80974" y="135200"/>
                  </a:cubicBezTo>
                  <a:cubicBezTo>
                    <a:pt x="90499" y="128056"/>
                    <a:pt x="105051" y="104244"/>
                    <a:pt x="112724" y="89163"/>
                  </a:cubicBezTo>
                  <a:cubicBezTo>
                    <a:pt x="120397" y="74082"/>
                    <a:pt x="129392" y="4232"/>
                    <a:pt x="133361" y="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14092832-1253-4725-A626-3CD34A1E2040}"/>
                </a:ext>
              </a:extLst>
            </p:cNvPr>
            <p:cNvSpPr/>
            <p:nvPr/>
          </p:nvSpPr>
          <p:spPr>
            <a:xfrm>
              <a:off x="836613" y="3044825"/>
              <a:ext cx="103892" cy="197175"/>
            </a:xfrm>
            <a:custGeom>
              <a:avLst/>
              <a:gdLst>
                <a:gd name="connsiteX0" fmla="*/ 47709 w 99214"/>
                <a:gd name="connsiteY0" fmla="*/ 78 h 184553"/>
                <a:gd name="connsiteX1" fmla="*/ 92159 w 99214"/>
                <a:gd name="connsiteY1" fmla="*/ 52466 h 184553"/>
                <a:gd name="connsiteX2" fmla="*/ 98509 w 99214"/>
                <a:gd name="connsiteY2" fmla="*/ 150891 h 184553"/>
                <a:gd name="connsiteX3" fmla="*/ 85809 w 99214"/>
                <a:gd name="connsiteY3" fmla="*/ 184228 h 184553"/>
                <a:gd name="connsiteX4" fmla="*/ 60409 w 99214"/>
                <a:gd name="connsiteY4" fmla="*/ 165178 h 184553"/>
                <a:gd name="connsiteX5" fmla="*/ 11197 w 99214"/>
                <a:gd name="connsiteY5" fmla="*/ 122316 h 184553"/>
                <a:gd name="connsiteX6" fmla="*/ 84 w 99214"/>
                <a:gd name="connsiteY6" fmla="*/ 90566 h 184553"/>
                <a:gd name="connsiteX7" fmla="*/ 6434 w 99214"/>
                <a:gd name="connsiteY7" fmla="*/ 41353 h 184553"/>
                <a:gd name="connsiteX8" fmla="*/ 47709 w 99214"/>
                <a:gd name="connsiteY8" fmla="*/ 78 h 18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14" h="184553">
                  <a:moveTo>
                    <a:pt x="47709" y="78"/>
                  </a:moveTo>
                  <a:cubicBezTo>
                    <a:pt x="61997" y="1930"/>
                    <a:pt x="83692" y="27331"/>
                    <a:pt x="92159" y="52466"/>
                  </a:cubicBezTo>
                  <a:cubicBezTo>
                    <a:pt x="100626" y="77601"/>
                    <a:pt x="99567" y="128931"/>
                    <a:pt x="98509" y="150891"/>
                  </a:cubicBezTo>
                  <a:cubicBezTo>
                    <a:pt x="97451" y="172851"/>
                    <a:pt x="92159" y="181847"/>
                    <a:pt x="85809" y="184228"/>
                  </a:cubicBezTo>
                  <a:cubicBezTo>
                    <a:pt x="79459" y="186609"/>
                    <a:pt x="72844" y="175497"/>
                    <a:pt x="60409" y="165178"/>
                  </a:cubicBezTo>
                  <a:cubicBezTo>
                    <a:pt x="47974" y="154859"/>
                    <a:pt x="21251" y="134751"/>
                    <a:pt x="11197" y="122316"/>
                  </a:cubicBezTo>
                  <a:cubicBezTo>
                    <a:pt x="1143" y="109881"/>
                    <a:pt x="878" y="104060"/>
                    <a:pt x="84" y="90566"/>
                  </a:cubicBezTo>
                  <a:cubicBezTo>
                    <a:pt x="-710" y="77072"/>
                    <a:pt x="4317" y="53259"/>
                    <a:pt x="6434" y="41353"/>
                  </a:cubicBezTo>
                  <a:cubicBezTo>
                    <a:pt x="8551" y="29447"/>
                    <a:pt x="33421" y="-1774"/>
                    <a:pt x="47709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楕円 255">
              <a:extLst>
                <a:ext uri="{FF2B5EF4-FFF2-40B4-BE49-F238E27FC236}">
                  <a16:creationId xmlns:a16="http://schemas.microsoft.com/office/drawing/2014/main" id="{EDD178DF-6F05-4B56-8896-5D270E720DDC}"/>
                </a:ext>
              </a:extLst>
            </p:cNvPr>
            <p:cNvSpPr/>
            <p:nvPr/>
          </p:nvSpPr>
          <p:spPr>
            <a:xfrm>
              <a:off x="847725" y="3094037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楕円 257">
              <a:extLst>
                <a:ext uri="{FF2B5EF4-FFF2-40B4-BE49-F238E27FC236}">
                  <a16:creationId xmlns:a16="http://schemas.microsoft.com/office/drawing/2014/main" id="{186FAD94-734D-4D50-B603-B86C4DF27D83}"/>
                </a:ext>
              </a:extLst>
            </p:cNvPr>
            <p:cNvSpPr/>
            <p:nvPr/>
          </p:nvSpPr>
          <p:spPr>
            <a:xfrm>
              <a:off x="887412" y="310991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1F393339-3A9C-469D-B312-5D043F34A6FD}"/>
                </a:ext>
              </a:extLst>
            </p:cNvPr>
            <p:cNvSpPr/>
            <p:nvPr/>
          </p:nvSpPr>
          <p:spPr>
            <a:xfrm>
              <a:off x="1278074" y="2809313"/>
              <a:ext cx="225468" cy="181570"/>
            </a:xfrm>
            <a:custGeom>
              <a:avLst/>
              <a:gdLst>
                <a:gd name="connsiteX0" fmla="*/ 6214 w 225468"/>
                <a:gd name="connsiteY0" fmla="*/ 181537 h 181570"/>
                <a:gd name="connsiteX1" fmla="*/ 18914 w 225468"/>
                <a:gd name="connsiteY1" fmla="*/ 79937 h 181570"/>
                <a:gd name="connsiteX2" fmla="*/ 37964 w 225468"/>
                <a:gd name="connsiteY2" fmla="*/ 52950 h 181570"/>
                <a:gd name="connsiteX3" fmla="*/ 107814 w 225468"/>
                <a:gd name="connsiteY3" fmla="*/ 27550 h 181570"/>
                <a:gd name="connsiteX4" fmla="*/ 169726 w 225468"/>
                <a:gd name="connsiteY4" fmla="*/ 37075 h 181570"/>
                <a:gd name="connsiteX5" fmla="*/ 212589 w 225468"/>
                <a:gd name="connsiteY5" fmla="*/ 70412 h 181570"/>
                <a:gd name="connsiteX6" fmla="*/ 220526 w 225468"/>
                <a:gd name="connsiteY6" fmla="*/ 72000 h 181570"/>
                <a:gd name="connsiteX7" fmla="*/ 222114 w 225468"/>
                <a:gd name="connsiteY7" fmla="*/ 48187 h 181570"/>
                <a:gd name="connsiteX8" fmla="*/ 174489 w 225468"/>
                <a:gd name="connsiteY8" fmla="*/ 13262 h 181570"/>
                <a:gd name="connsiteX9" fmla="*/ 90351 w 225468"/>
                <a:gd name="connsiteY9" fmla="*/ 2150 h 181570"/>
                <a:gd name="connsiteX10" fmla="*/ 15739 w 225468"/>
                <a:gd name="connsiteY10" fmla="*/ 52950 h 181570"/>
                <a:gd name="connsiteX11" fmla="*/ 1451 w 225468"/>
                <a:gd name="connsiteY11" fmla="*/ 91050 h 181570"/>
                <a:gd name="connsiteX12" fmla="*/ 6214 w 225468"/>
                <a:gd name="connsiteY12" fmla="*/ 181537 h 18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68" h="181570">
                  <a:moveTo>
                    <a:pt x="6214" y="181537"/>
                  </a:moveTo>
                  <a:cubicBezTo>
                    <a:pt x="9124" y="179685"/>
                    <a:pt x="13622" y="101368"/>
                    <a:pt x="18914" y="79937"/>
                  </a:cubicBezTo>
                  <a:cubicBezTo>
                    <a:pt x="24206" y="58506"/>
                    <a:pt x="23147" y="61681"/>
                    <a:pt x="37964" y="52950"/>
                  </a:cubicBezTo>
                  <a:cubicBezTo>
                    <a:pt x="52781" y="44219"/>
                    <a:pt x="85854" y="30196"/>
                    <a:pt x="107814" y="27550"/>
                  </a:cubicBezTo>
                  <a:cubicBezTo>
                    <a:pt x="129774" y="24904"/>
                    <a:pt x="152264" y="29931"/>
                    <a:pt x="169726" y="37075"/>
                  </a:cubicBezTo>
                  <a:cubicBezTo>
                    <a:pt x="187188" y="44219"/>
                    <a:pt x="204122" y="64591"/>
                    <a:pt x="212589" y="70412"/>
                  </a:cubicBezTo>
                  <a:cubicBezTo>
                    <a:pt x="221056" y="76233"/>
                    <a:pt x="218939" y="75704"/>
                    <a:pt x="220526" y="72000"/>
                  </a:cubicBezTo>
                  <a:cubicBezTo>
                    <a:pt x="222113" y="68296"/>
                    <a:pt x="229787" y="57977"/>
                    <a:pt x="222114" y="48187"/>
                  </a:cubicBezTo>
                  <a:cubicBezTo>
                    <a:pt x="214441" y="38397"/>
                    <a:pt x="196450" y="20935"/>
                    <a:pt x="174489" y="13262"/>
                  </a:cubicBezTo>
                  <a:cubicBezTo>
                    <a:pt x="152528" y="5589"/>
                    <a:pt x="116809" y="-4465"/>
                    <a:pt x="90351" y="2150"/>
                  </a:cubicBezTo>
                  <a:cubicBezTo>
                    <a:pt x="63893" y="8765"/>
                    <a:pt x="30556" y="38133"/>
                    <a:pt x="15739" y="52950"/>
                  </a:cubicBezTo>
                  <a:cubicBezTo>
                    <a:pt x="922" y="67767"/>
                    <a:pt x="5684" y="73852"/>
                    <a:pt x="1451" y="91050"/>
                  </a:cubicBezTo>
                  <a:cubicBezTo>
                    <a:pt x="-2782" y="108248"/>
                    <a:pt x="3304" y="183389"/>
                    <a:pt x="6214" y="181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755343CA-6C4F-4865-82BE-DF088DCF0B4E}"/>
                </a:ext>
              </a:extLst>
            </p:cNvPr>
            <p:cNvSpPr/>
            <p:nvPr/>
          </p:nvSpPr>
          <p:spPr>
            <a:xfrm>
              <a:off x="1301740" y="2833061"/>
              <a:ext cx="119073" cy="212124"/>
            </a:xfrm>
            <a:custGeom>
              <a:avLst/>
              <a:gdLst>
                <a:gd name="connsiteX0" fmla="*/ 61923 w 119073"/>
                <a:gd name="connsiteY0" fmla="*/ 627 h 212124"/>
                <a:gd name="connsiteX1" fmla="*/ 107960 w 119073"/>
                <a:gd name="connsiteY1" fmla="*/ 70477 h 212124"/>
                <a:gd name="connsiteX2" fmla="*/ 119073 w 119073"/>
                <a:gd name="connsiteY2" fmla="*/ 114927 h 212124"/>
                <a:gd name="connsiteX3" fmla="*/ 107960 w 119073"/>
                <a:gd name="connsiteY3" fmla="*/ 165727 h 212124"/>
                <a:gd name="connsiteX4" fmla="*/ 77798 w 119073"/>
                <a:gd name="connsiteY4" fmla="*/ 211764 h 212124"/>
                <a:gd name="connsiteX5" fmla="*/ 44460 w 119073"/>
                <a:gd name="connsiteY5" fmla="*/ 184777 h 212124"/>
                <a:gd name="connsiteX6" fmla="*/ 19060 w 119073"/>
                <a:gd name="connsiteY6" fmla="*/ 141914 h 212124"/>
                <a:gd name="connsiteX7" fmla="*/ 14298 w 119073"/>
                <a:gd name="connsiteY7" fmla="*/ 110164 h 212124"/>
                <a:gd name="connsiteX8" fmla="*/ 28585 w 119073"/>
                <a:gd name="connsiteY8" fmla="*/ 43489 h 212124"/>
                <a:gd name="connsiteX9" fmla="*/ 10 w 119073"/>
                <a:gd name="connsiteY9" fmla="*/ 35552 h 212124"/>
                <a:gd name="connsiteX10" fmla="*/ 61923 w 119073"/>
                <a:gd name="connsiteY10" fmla="*/ 627 h 2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073" h="212124">
                  <a:moveTo>
                    <a:pt x="61923" y="627"/>
                  </a:moveTo>
                  <a:cubicBezTo>
                    <a:pt x="79915" y="6448"/>
                    <a:pt x="98435" y="51427"/>
                    <a:pt x="107960" y="70477"/>
                  </a:cubicBezTo>
                  <a:cubicBezTo>
                    <a:pt x="117485" y="89527"/>
                    <a:pt x="119073" y="99052"/>
                    <a:pt x="119073" y="114927"/>
                  </a:cubicBezTo>
                  <a:cubicBezTo>
                    <a:pt x="119073" y="130802"/>
                    <a:pt x="114839" y="149588"/>
                    <a:pt x="107960" y="165727"/>
                  </a:cubicBezTo>
                  <a:cubicBezTo>
                    <a:pt x="101081" y="181867"/>
                    <a:pt x="88381" y="208589"/>
                    <a:pt x="77798" y="211764"/>
                  </a:cubicBezTo>
                  <a:cubicBezTo>
                    <a:pt x="67215" y="214939"/>
                    <a:pt x="54250" y="196419"/>
                    <a:pt x="44460" y="184777"/>
                  </a:cubicBezTo>
                  <a:cubicBezTo>
                    <a:pt x="34670" y="173135"/>
                    <a:pt x="24087" y="154350"/>
                    <a:pt x="19060" y="141914"/>
                  </a:cubicBezTo>
                  <a:cubicBezTo>
                    <a:pt x="14033" y="129479"/>
                    <a:pt x="12711" y="126568"/>
                    <a:pt x="14298" y="110164"/>
                  </a:cubicBezTo>
                  <a:cubicBezTo>
                    <a:pt x="15885" y="93760"/>
                    <a:pt x="30966" y="55924"/>
                    <a:pt x="28585" y="43489"/>
                  </a:cubicBezTo>
                  <a:cubicBezTo>
                    <a:pt x="26204" y="31054"/>
                    <a:pt x="804" y="39785"/>
                    <a:pt x="10" y="35552"/>
                  </a:cubicBezTo>
                  <a:cubicBezTo>
                    <a:pt x="-784" y="31319"/>
                    <a:pt x="43931" y="-5194"/>
                    <a:pt x="61923" y="6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ED74AE57-040C-4C72-BA2C-E3DF0D1EA61E}"/>
                </a:ext>
              </a:extLst>
            </p:cNvPr>
            <p:cNvSpPr/>
            <p:nvPr/>
          </p:nvSpPr>
          <p:spPr>
            <a:xfrm rot="21352278">
              <a:off x="1357313" y="2887662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814D8CFE-98B4-4A22-A3FC-472E89F4CAC9}"/>
                </a:ext>
              </a:extLst>
            </p:cNvPr>
            <p:cNvSpPr/>
            <p:nvPr/>
          </p:nvSpPr>
          <p:spPr>
            <a:xfrm>
              <a:off x="1047446" y="3046112"/>
              <a:ext cx="52558" cy="141794"/>
            </a:xfrm>
            <a:custGeom>
              <a:avLst/>
              <a:gdLst>
                <a:gd name="connsiteX0" fmla="*/ 304 w 52558"/>
                <a:gd name="connsiteY0" fmla="*/ 301 h 141794"/>
                <a:gd name="connsiteX1" fmla="*/ 30467 w 52558"/>
                <a:gd name="connsiteY1" fmla="*/ 82851 h 141794"/>
                <a:gd name="connsiteX2" fmla="*/ 19354 w 52558"/>
                <a:gd name="connsiteY2" fmla="*/ 140001 h 141794"/>
                <a:gd name="connsiteX3" fmla="*/ 49517 w 52558"/>
                <a:gd name="connsiteY3" fmla="*/ 124126 h 141794"/>
                <a:gd name="connsiteX4" fmla="*/ 47929 w 52558"/>
                <a:gd name="connsiteY4" fmla="*/ 90788 h 141794"/>
                <a:gd name="connsiteX5" fmla="*/ 17767 w 52558"/>
                <a:gd name="connsiteY5" fmla="*/ 55863 h 141794"/>
                <a:gd name="connsiteX6" fmla="*/ 304 w 52558"/>
                <a:gd name="connsiteY6" fmla="*/ 301 h 1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58" h="141794">
                  <a:moveTo>
                    <a:pt x="304" y="301"/>
                  </a:moveTo>
                  <a:cubicBezTo>
                    <a:pt x="2421" y="4799"/>
                    <a:pt x="27292" y="59568"/>
                    <a:pt x="30467" y="82851"/>
                  </a:cubicBezTo>
                  <a:cubicBezTo>
                    <a:pt x="33642" y="106134"/>
                    <a:pt x="16179" y="133122"/>
                    <a:pt x="19354" y="140001"/>
                  </a:cubicBezTo>
                  <a:cubicBezTo>
                    <a:pt x="22529" y="146880"/>
                    <a:pt x="44755" y="132328"/>
                    <a:pt x="49517" y="124126"/>
                  </a:cubicBezTo>
                  <a:cubicBezTo>
                    <a:pt x="54280" y="115924"/>
                    <a:pt x="53221" y="102165"/>
                    <a:pt x="47929" y="90788"/>
                  </a:cubicBezTo>
                  <a:cubicBezTo>
                    <a:pt x="42637" y="79411"/>
                    <a:pt x="28086" y="68828"/>
                    <a:pt x="17767" y="55863"/>
                  </a:cubicBezTo>
                  <a:cubicBezTo>
                    <a:pt x="7448" y="42898"/>
                    <a:pt x="-1813" y="-4197"/>
                    <a:pt x="304" y="3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EB788687-0359-48C3-BEB7-3B95F10CC7E7}"/>
                </a:ext>
              </a:extLst>
            </p:cNvPr>
            <p:cNvSpPr/>
            <p:nvPr/>
          </p:nvSpPr>
          <p:spPr>
            <a:xfrm>
              <a:off x="1171912" y="3431259"/>
              <a:ext cx="130696" cy="94836"/>
            </a:xfrm>
            <a:custGeom>
              <a:avLst/>
              <a:gdLst>
                <a:gd name="connsiteX0" fmla="*/ 1251 w 130696"/>
                <a:gd name="connsiteY0" fmla="*/ 94579 h 94836"/>
                <a:gd name="connsiteX1" fmla="*/ 110788 w 130696"/>
                <a:gd name="connsiteY1" fmla="*/ 19966 h 94836"/>
                <a:gd name="connsiteX2" fmla="*/ 128251 w 130696"/>
                <a:gd name="connsiteY2" fmla="*/ 916 h 94836"/>
                <a:gd name="connsiteX3" fmla="*/ 80626 w 130696"/>
                <a:gd name="connsiteY3" fmla="*/ 7266 h 94836"/>
                <a:gd name="connsiteX4" fmla="*/ 52051 w 130696"/>
                <a:gd name="connsiteY4" fmla="*/ 43779 h 94836"/>
                <a:gd name="connsiteX5" fmla="*/ 1251 w 130696"/>
                <a:gd name="connsiteY5" fmla="*/ 94579 h 9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96" h="94836">
                  <a:moveTo>
                    <a:pt x="1251" y="94579"/>
                  </a:moveTo>
                  <a:cubicBezTo>
                    <a:pt x="11040" y="90610"/>
                    <a:pt x="89621" y="35577"/>
                    <a:pt x="110788" y="19966"/>
                  </a:cubicBezTo>
                  <a:cubicBezTo>
                    <a:pt x="131955" y="4355"/>
                    <a:pt x="133278" y="3033"/>
                    <a:pt x="128251" y="916"/>
                  </a:cubicBezTo>
                  <a:cubicBezTo>
                    <a:pt x="123224" y="-1201"/>
                    <a:pt x="93326" y="122"/>
                    <a:pt x="80626" y="7266"/>
                  </a:cubicBezTo>
                  <a:cubicBezTo>
                    <a:pt x="67926" y="14410"/>
                    <a:pt x="62105" y="32137"/>
                    <a:pt x="52051" y="43779"/>
                  </a:cubicBezTo>
                  <a:cubicBezTo>
                    <a:pt x="41997" y="55421"/>
                    <a:pt x="-8538" y="98548"/>
                    <a:pt x="1251" y="945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48B968D1-EEB2-4F55-9A4E-F40EFF42FC39}"/>
                </a:ext>
              </a:extLst>
            </p:cNvPr>
            <p:cNvSpPr/>
            <p:nvPr/>
          </p:nvSpPr>
          <p:spPr>
            <a:xfrm>
              <a:off x="1090214" y="3232149"/>
              <a:ext cx="34044" cy="55285"/>
            </a:xfrm>
            <a:custGeom>
              <a:avLst/>
              <a:gdLst>
                <a:gd name="connsiteX0" fmla="*/ 399 w 34044"/>
                <a:gd name="connsiteY0" fmla="*/ 1 h 55285"/>
                <a:gd name="connsiteX1" fmla="*/ 33736 w 34044"/>
                <a:gd name="connsiteY1" fmla="*/ 50801 h 55285"/>
                <a:gd name="connsiteX2" fmla="*/ 16274 w 34044"/>
                <a:gd name="connsiteY2" fmla="*/ 52389 h 55285"/>
                <a:gd name="connsiteX3" fmla="*/ 399 w 34044"/>
                <a:gd name="connsiteY3" fmla="*/ 1 h 5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44" h="55285">
                  <a:moveTo>
                    <a:pt x="399" y="1"/>
                  </a:moveTo>
                  <a:cubicBezTo>
                    <a:pt x="3309" y="-264"/>
                    <a:pt x="31090" y="42070"/>
                    <a:pt x="33736" y="50801"/>
                  </a:cubicBezTo>
                  <a:cubicBezTo>
                    <a:pt x="36382" y="59532"/>
                    <a:pt x="21301" y="52918"/>
                    <a:pt x="16274" y="52389"/>
                  </a:cubicBezTo>
                  <a:cubicBezTo>
                    <a:pt x="11247" y="51860"/>
                    <a:pt x="-2511" y="266"/>
                    <a:pt x="39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3219EE6C-357D-48AB-8AF6-0DD70B8EA979}"/>
                </a:ext>
              </a:extLst>
            </p:cNvPr>
            <p:cNvSpPr/>
            <p:nvPr/>
          </p:nvSpPr>
          <p:spPr>
            <a:xfrm>
              <a:off x="991097" y="3496557"/>
              <a:ext cx="561592" cy="359486"/>
            </a:xfrm>
            <a:custGeom>
              <a:avLst/>
              <a:gdLst>
                <a:gd name="connsiteX0" fmla="*/ 1091 w 561592"/>
                <a:gd name="connsiteY0" fmla="*/ 226131 h 359486"/>
                <a:gd name="connsiteX1" fmla="*/ 172541 w 561592"/>
                <a:gd name="connsiteY1" fmla="*/ 229306 h 359486"/>
                <a:gd name="connsiteX2" fmla="*/ 239216 w 561592"/>
                <a:gd name="connsiteY2" fmla="*/ 173743 h 359486"/>
                <a:gd name="connsiteX3" fmla="*/ 423366 w 561592"/>
                <a:gd name="connsiteY3" fmla="*/ 11818 h 359486"/>
                <a:gd name="connsiteX4" fmla="*/ 472578 w 561592"/>
                <a:gd name="connsiteY4" fmla="*/ 18168 h 359486"/>
                <a:gd name="connsiteX5" fmla="*/ 496391 w 561592"/>
                <a:gd name="connsiteY5" fmla="*/ 64206 h 359486"/>
                <a:gd name="connsiteX6" fmla="*/ 561478 w 561592"/>
                <a:gd name="connsiteY6" fmla="*/ 189618 h 359486"/>
                <a:gd name="connsiteX7" fmla="*/ 510678 w 561592"/>
                <a:gd name="connsiteY7" fmla="*/ 115006 h 359486"/>
                <a:gd name="connsiteX8" fmla="*/ 455116 w 561592"/>
                <a:gd name="connsiteY8" fmla="*/ 30868 h 359486"/>
                <a:gd name="connsiteX9" fmla="*/ 364628 w 561592"/>
                <a:gd name="connsiteY9" fmla="*/ 105481 h 359486"/>
                <a:gd name="connsiteX10" fmla="*/ 280491 w 561592"/>
                <a:gd name="connsiteY10" fmla="*/ 184856 h 359486"/>
                <a:gd name="connsiteX11" fmla="*/ 204291 w 561592"/>
                <a:gd name="connsiteY11" fmla="*/ 253118 h 359486"/>
                <a:gd name="connsiteX12" fmla="*/ 167778 w 561592"/>
                <a:gd name="connsiteY12" fmla="*/ 305506 h 359486"/>
                <a:gd name="connsiteX13" fmla="*/ 190003 w 561592"/>
                <a:gd name="connsiteY13" fmla="*/ 359481 h 359486"/>
                <a:gd name="connsiteX14" fmla="*/ 182066 w 561592"/>
                <a:gd name="connsiteY14" fmla="*/ 308681 h 359486"/>
                <a:gd name="connsiteX15" fmla="*/ 197941 w 561592"/>
                <a:gd name="connsiteY15" fmla="*/ 272168 h 359486"/>
                <a:gd name="connsiteX16" fmla="*/ 336053 w 561592"/>
                <a:gd name="connsiteY16" fmla="*/ 132468 h 359486"/>
                <a:gd name="connsiteX17" fmla="*/ 364628 w 561592"/>
                <a:gd name="connsiteY17" fmla="*/ 99131 h 359486"/>
                <a:gd name="connsiteX18" fmla="*/ 286841 w 561592"/>
                <a:gd name="connsiteY18" fmla="*/ 157868 h 359486"/>
                <a:gd name="connsiteX19" fmla="*/ 107453 w 561592"/>
                <a:gd name="connsiteY19" fmla="*/ 246768 h 359486"/>
                <a:gd name="connsiteX20" fmla="*/ 1091 w 561592"/>
                <a:gd name="connsiteY20" fmla="*/ 226131 h 3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592" h="359486">
                  <a:moveTo>
                    <a:pt x="1091" y="226131"/>
                  </a:moveTo>
                  <a:cubicBezTo>
                    <a:pt x="11939" y="223221"/>
                    <a:pt x="132854" y="238037"/>
                    <a:pt x="172541" y="229306"/>
                  </a:cubicBezTo>
                  <a:cubicBezTo>
                    <a:pt x="212229" y="220575"/>
                    <a:pt x="197412" y="209991"/>
                    <a:pt x="239216" y="173743"/>
                  </a:cubicBezTo>
                  <a:cubicBezTo>
                    <a:pt x="281020" y="137495"/>
                    <a:pt x="384472" y="37747"/>
                    <a:pt x="423366" y="11818"/>
                  </a:cubicBezTo>
                  <a:cubicBezTo>
                    <a:pt x="462260" y="-14111"/>
                    <a:pt x="460407" y="9437"/>
                    <a:pt x="472578" y="18168"/>
                  </a:cubicBezTo>
                  <a:cubicBezTo>
                    <a:pt x="484749" y="26899"/>
                    <a:pt x="496391" y="64206"/>
                    <a:pt x="496391" y="64206"/>
                  </a:cubicBezTo>
                  <a:cubicBezTo>
                    <a:pt x="511208" y="92781"/>
                    <a:pt x="559097" y="181152"/>
                    <a:pt x="561478" y="189618"/>
                  </a:cubicBezTo>
                  <a:cubicBezTo>
                    <a:pt x="563859" y="198084"/>
                    <a:pt x="528405" y="141464"/>
                    <a:pt x="510678" y="115006"/>
                  </a:cubicBezTo>
                  <a:cubicBezTo>
                    <a:pt x="492951" y="88548"/>
                    <a:pt x="479458" y="32455"/>
                    <a:pt x="455116" y="30868"/>
                  </a:cubicBezTo>
                  <a:cubicBezTo>
                    <a:pt x="430774" y="29280"/>
                    <a:pt x="393732" y="79816"/>
                    <a:pt x="364628" y="105481"/>
                  </a:cubicBezTo>
                  <a:cubicBezTo>
                    <a:pt x="335524" y="131146"/>
                    <a:pt x="280491" y="184856"/>
                    <a:pt x="280491" y="184856"/>
                  </a:cubicBezTo>
                  <a:cubicBezTo>
                    <a:pt x="253768" y="209462"/>
                    <a:pt x="223076" y="233010"/>
                    <a:pt x="204291" y="253118"/>
                  </a:cubicBezTo>
                  <a:cubicBezTo>
                    <a:pt x="185506" y="273226"/>
                    <a:pt x="170159" y="287779"/>
                    <a:pt x="167778" y="305506"/>
                  </a:cubicBezTo>
                  <a:cubicBezTo>
                    <a:pt x="165397" y="323233"/>
                    <a:pt x="187622" y="358952"/>
                    <a:pt x="190003" y="359481"/>
                  </a:cubicBezTo>
                  <a:cubicBezTo>
                    <a:pt x="192384" y="360010"/>
                    <a:pt x="180743" y="323233"/>
                    <a:pt x="182066" y="308681"/>
                  </a:cubicBezTo>
                  <a:cubicBezTo>
                    <a:pt x="183389" y="294129"/>
                    <a:pt x="172277" y="301537"/>
                    <a:pt x="197941" y="272168"/>
                  </a:cubicBezTo>
                  <a:cubicBezTo>
                    <a:pt x="223605" y="242799"/>
                    <a:pt x="308272" y="161307"/>
                    <a:pt x="336053" y="132468"/>
                  </a:cubicBezTo>
                  <a:cubicBezTo>
                    <a:pt x="363834" y="103629"/>
                    <a:pt x="372830" y="94898"/>
                    <a:pt x="364628" y="99131"/>
                  </a:cubicBezTo>
                  <a:cubicBezTo>
                    <a:pt x="356426" y="103364"/>
                    <a:pt x="329703" y="133262"/>
                    <a:pt x="286841" y="157868"/>
                  </a:cubicBezTo>
                  <a:cubicBezTo>
                    <a:pt x="243979" y="182474"/>
                    <a:pt x="152168" y="231687"/>
                    <a:pt x="107453" y="246768"/>
                  </a:cubicBezTo>
                  <a:cubicBezTo>
                    <a:pt x="62738" y="261849"/>
                    <a:pt x="-9757" y="229041"/>
                    <a:pt x="1091" y="226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70D127E6-7FBD-4564-A951-1E37E4CB2F15}"/>
                </a:ext>
              </a:extLst>
            </p:cNvPr>
            <p:cNvSpPr/>
            <p:nvPr/>
          </p:nvSpPr>
          <p:spPr>
            <a:xfrm>
              <a:off x="1009247" y="3734718"/>
              <a:ext cx="124360" cy="144722"/>
            </a:xfrm>
            <a:custGeom>
              <a:avLst/>
              <a:gdLst>
                <a:gd name="connsiteX0" fmla="*/ 6753 w 124360"/>
                <a:gd name="connsiteY0" fmla="*/ 670 h 144722"/>
                <a:gd name="connsiteX1" fmla="*/ 124228 w 124360"/>
                <a:gd name="connsiteY1" fmla="*/ 141957 h 144722"/>
                <a:gd name="connsiteX2" fmla="*/ 28978 w 124360"/>
                <a:gd name="connsiteY2" fmla="*/ 89570 h 144722"/>
                <a:gd name="connsiteX3" fmla="*/ 6753 w 124360"/>
                <a:gd name="connsiteY3" fmla="*/ 670 h 1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60" h="144722">
                  <a:moveTo>
                    <a:pt x="6753" y="670"/>
                  </a:moveTo>
                  <a:cubicBezTo>
                    <a:pt x="22628" y="9401"/>
                    <a:pt x="120524" y="127140"/>
                    <a:pt x="124228" y="141957"/>
                  </a:cubicBezTo>
                  <a:cubicBezTo>
                    <a:pt x="127932" y="156774"/>
                    <a:pt x="53055" y="108091"/>
                    <a:pt x="28978" y="89570"/>
                  </a:cubicBezTo>
                  <a:cubicBezTo>
                    <a:pt x="4901" y="71049"/>
                    <a:pt x="-9122" y="-8061"/>
                    <a:pt x="6753" y="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599C9BFA-3789-42FD-B1CB-42E5D1789DC2}"/>
                </a:ext>
              </a:extLst>
            </p:cNvPr>
            <p:cNvSpPr/>
            <p:nvPr/>
          </p:nvSpPr>
          <p:spPr>
            <a:xfrm>
              <a:off x="1445949" y="3696370"/>
              <a:ext cx="91047" cy="153981"/>
            </a:xfrm>
            <a:custGeom>
              <a:avLst/>
              <a:gdLst>
                <a:gd name="connsiteX0" fmla="*/ 90751 w 91047"/>
                <a:gd name="connsiteY0" fmla="*/ 918 h 153981"/>
                <a:gd name="connsiteX1" fmla="*/ 30426 w 91047"/>
                <a:gd name="connsiteY1" fmla="*/ 50130 h 153981"/>
                <a:gd name="connsiteX2" fmla="*/ 24076 w 91047"/>
                <a:gd name="connsiteY2" fmla="*/ 153318 h 153981"/>
                <a:gd name="connsiteX3" fmla="*/ 1851 w 91047"/>
                <a:gd name="connsiteY3" fmla="*/ 89818 h 153981"/>
                <a:gd name="connsiteX4" fmla="*/ 90751 w 91047"/>
                <a:gd name="connsiteY4" fmla="*/ 918 h 15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47" h="153981">
                  <a:moveTo>
                    <a:pt x="90751" y="918"/>
                  </a:moveTo>
                  <a:cubicBezTo>
                    <a:pt x="95513" y="-5697"/>
                    <a:pt x="41538" y="24730"/>
                    <a:pt x="30426" y="50130"/>
                  </a:cubicBezTo>
                  <a:cubicBezTo>
                    <a:pt x="19314" y="75530"/>
                    <a:pt x="28838" y="146703"/>
                    <a:pt x="24076" y="153318"/>
                  </a:cubicBezTo>
                  <a:cubicBezTo>
                    <a:pt x="19314" y="159933"/>
                    <a:pt x="-7145" y="115483"/>
                    <a:pt x="1851" y="89818"/>
                  </a:cubicBezTo>
                  <a:cubicBezTo>
                    <a:pt x="10847" y="64153"/>
                    <a:pt x="85989" y="7533"/>
                    <a:pt x="90751" y="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3DB93A2A-328A-4FE7-84BA-83E0406D25AF}"/>
                </a:ext>
              </a:extLst>
            </p:cNvPr>
            <p:cNvSpPr/>
            <p:nvPr/>
          </p:nvSpPr>
          <p:spPr>
            <a:xfrm>
              <a:off x="720725" y="3855306"/>
              <a:ext cx="673109" cy="671478"/>
            </a:xfrm>
            <a:custGeom>
              <a:avLst/>
              <a:gdLst>
                <a:gd name="connsiteX0" fmla="*/ 111125 w 673109"/>
                <a:gd name="connsiteY0" fmla="*/ 670657 h 671478"/>
                <a:gd name="connsiteX1" fmla="*/ 28575 w 673109"/>
                <a:gd name="connsiteY1" fmla="*/ 416657 h 671478"/>
                <a:gd name="connsiteX2" fmla="*/ 96838 w 673109"/>
                <a:gd name="connsiteY2" fmla="*/ 194407 h 671478"/>
                <a:gd name="connsiteX3" fmla="*/ 201613 w 673109"/>
                <a:gd name="connsiteY3" fmla="*/ 76932 h 671478"/>
                <a:gd name="connsiteX4" fmla="*/ 425450 w 673109"/>
                <a:gd name="connsiteY4" fmla="*/ 8669 h 671478"/>
                <a:gd name="connsiteX5" fmla="*/ 522288 w 673109"/>
                <a:gd name="connsiteY5" fmla="*/ 2319 h 671478"/>
                <a:gd name="connsiteX6" fmla="*/ 673100 w 673109"/>
                <a:gd name="connsiteY6" fmla="*/ 21369 h 671478"/>
                <a:gd name="connsiteX7" fmla="*/ 528638 w 673109"/>
                <a:gd name="connsiteY7" fmla="*/ 22957 h 671478"/>
                <a:gd name="connsiteX8" fmla="*/ 339725 w 673109"/>
                <a:gd name="connsiteY8" fmla="*/ 42007 h 671478"/>
                <a:gd name="connsiteX9" fmla="*/ 96838 w 673109"/>
                <a:gd name="connsiteY9" fmla="*/ 145194 h 671478"/>
                <a:gd name="connsiteX10" fmla="*/ 0 w 673109"/>
                <a:gd name="connsiteY10" fmla="*/ 327757 h 671478"/>
                <a:gd name="connsiteX11" fmla="*/ 111125 w 673109"/>
                <a:gd name="connsiteY11" fmla="*/ 670657 h 67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3109" h="671478">
                  <a:moveTo>
                    <a:pt x="111125" y="670657"/>
                  </a:moveTo>
                  <a:cubicBezTo>
                    <a:pt x="115888" y="685474"/>
                    <a:pt x="30956" y="496032"/>
                    <a:pt x="28575" y="416657"/>
                  </a:cubicBezTo>
                  <a:cubicBezTo>
                    <a:pt x="26194" y="337282"/>
                    <a:pt x="67998" y="251028"/>
                    <a:pt x="96838" y="194407"/>
                  </a:cubicBezTo>
                  <a:cubicBezTo>
                    <a:pt x="125678" y="137786"/>
                    <a:pt x="146844" y="107888"/>
                    <a:pt x="201613" y="76932"/>
                  </a:cubicBezTo>
                  <a:cubicBezTo>
                    <a:pt x="256382" y="45976"/>
                    <a:pt x="372004" y="21104"/>
                    <a:pt x="425450" y="8669"/>
                  </a:cubicBezTo>
                  <a:cubicBezTo>
                    <a:pt x="478896" y="-3766"/>
                    <a:pt x="481013" y="202"/>
                    <a:pt x="522288" y="2319"/>
                  </a:cubicBezTo>
                  <a:cubicBezTo>
                    <a:pt x="563563" y="4436"/>
                    <a:pt x="672042" y="17930"/>
                    <a:pt x="673100" y="21369"/>
                  </a:cubicBezTo>
                  <a:cubicBezTo>
                    <a:pt x="674158" y="24808"/>
                    <a:pt x="584200" y="19517"/>
                    <a:pt x="528638" y="22957"/>
                  </a:cubicBezTo>
                  <a:cubicBezTo>
                    <a:pt x="473076" y="26397"/>
                    <a:pt x="411692" y="21634"/>
                    <a:pt x="339725" y="42007"/>
                  </a:cubicBezTo>
                  <a:cubicBezTo>
                    <a:pt x="267758" y="62380"/>
                    <a:pt x="153459" y="97569"/>
                    <a:pt x="96838" y="145194"/>
                  </a:cubicBezTo>
                  <a:cubicBezTo>
                    <a:pt x="40217" y="192819"/>
                    <a:pt x="0" y="242032"/>
                    <a:pt x="0" y="327757"/>
                  </a:cubicBezTo>
                  <a:cubicBezTo>
                    <a:pt x="0" y="413482"/>
                    <a:pt x="106362" y="655840"/>
                    <a:pt x="111125" y="670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8B755F81-DE25-4683-AD00-18E15943F194}"/>
                </a:ext>
              </a:extLst>
            </p:cNvPr>
            <p:cNvSpPr/>
            <p:nvPr/>
          </p:nvSpPr>
          <p:spPr>
            <a:xfrm>
              <a:off x="363653" y="4409718"/>
              <a:ext cx="534922" cy="1572605"/>
            </a:xfrm>
            <a:custGeom>
              <a:avLst/>
              <a:gdLst>
                <a:gd name="connsiteX0" fmla="*/ 398347 w 534922"/>
                <a:gd name="connsiteY0" fmla="*/ 3532 h 1572605"/>
                <a:gd name="connsiteX1" fmla="*/ 182447 w 534922"/>
                <a:gd name="connsiteY1" fmla="*/ 451207 h 1572605"/>
                <a:gd name="connsiteX2" fmla="*/ 42747 w 534922"/>
                <a:gd name="connsiteY2" fmla="*/ 860782 h 1572605"/>
                <a:gd name="connsiteX3" fmla="*/ 68147 w 534922"/>
                <a:gd name="connsiteY3" fmla="*/ 1149707 h 1572605"/>
                <a:gd name="connsiteX4" fmla="*/ 160222 w 534922"/>
                <a:gd name="connsiteY4" fmla="*/ 1302107 h 1572605"/>
                <a:gd name="connsiteX5" fmla="*/ 274522 w 534922"/>
                <a:gd name="connsiteY5" fmla="*/ 1422757 h 1572605"/>
                <a:gd name="connsiteX6" fmla="*/ 534872 w 534922"/>
                <a:gd name="connsiteY6" fmla="*/ 1571982 h 1572605"/>
                <a:gd name="connsiteX7" fmla="*/ 252297 w 534922"/>
                <a:gd name="connsiteY7" fmla="*/ 1362432 h 1572605"/>
                <a:gd name="connsiteX8" fmla="*/ 36397 w 534922"/>
                <a:gd name="connsiteY8" fmla="*/ 1076682 h 1572605"/>
                <a:gd name="connsiteX9" fmla="*/ 30047 w 534922"/>
                <a:gd name="connsiteY9" fmla="*/ 756007 h 1572605"/>
                <a:gd name="connsiteX10" fmla="*/ 334847 w 534922"/>
                <a:gd name="connsiteY10" fmla="*/ 270232 h 1572605"/>
                <a:gd name="connsiteX11" fmla="*/ 398347 w 534922"/>
                <a:gd name="connsiteY11" fmla="*/ 3532 h 15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4922" h="1572605">
                  <a:moveTo>
                    <a:pt x="398347" y="3532"/>
                  </a:moveTo>
                  <a:cubicBezTo>
                    <a:pt x="372947" y="33695"/>
                    <a:pt x="241714" y="308332"/>
                    <a:pt x="182447" y="451207"/>
                  </a:cubicBezTo>
                  <a:cubicBezTo>
                    <a:pt x="123180" y="594082"/>
                    <a:pt x="61797" y="744365"/>
                    <a:pt x="42747" y="860782"/>
                  </a:cubicBezTo>
                  <a:cubicBezTo>
                    <a:pt x="23697" y="977199"/>
                    <a:pt x="48568" y="1076153"/>
                    <a:pt x="68147" y="1149707"/>
                  </a:cubicBezTo>
                  <a:cubicBezTo>
                    <a:pt x="87726" y="1223261"/>
                    <a:pt x="125826" y="1256599"/>
                    <a:pt x="160222" y="1302107"/>
                  </a:cubicBezTo>
                  <a:cubicBezTo>
                    <a:pt x="194618" y="1347615"/>
                    <a:pt x="212080" y="1377778"/>
                    <a:pt x="274522" y="1422757"/>
                  </a:cubicBezTo>
                  <a:cubicBezTo>
                    <a:pt x="336964" y="1467736"/>
                    <a:pt x="538576" y="1582036"/>
                    <a:pt x="534872" y="1571982"/>
                  </a:cubicBezTo>
                  <a:cubicBezTo>
                    <a:pt x="531168" y="1561928"/>
                    <a:pt x="335376" y="1444982"/>
                    <a:pt x="252297" y="1362432"/>
                  </a:cubicBezTo>
                  <a:cubicBezTo>
                    <a:pt x="169218" y="1279882"/>
                    <a:pt x="73439" y="1177753"/>
                    <a:pt x="36397" y="1076682"/>
                  </a:cubicBezTo>
                  <a:cubicBezTo>
                    <a:pt x="-645" y="975611"/>
                    <a:pt x="-19695" y="890415"/>
                    <a:pt x="30047" y="756007"/>
                  </a:cubicBezTo>
                  <a:cubicBezTo>
                    <a:pt x="79789" y="621599"/>
                    <a:pt x="271876" y="397761"/>
                    <a:pt x="334847" y="270232"/>
                  </a:cubicBezTo>
                  <a:cubicBezTo>
                    <a:pt x="397818" y="142703"/>
                    <a:pt x="423747" y="-26631"/>
                    <a:pt x="398347" y="3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393DE5FE-2240-40DE-85AD-BB14F74A473A}"/>
                </a:ext>
              </a:extLst>
            </p:cNvPr>
            <p:cNvSpPr/>
            <p:nvPr/>
          </p:nvSpPr>
          <p:spPr>
            <a:xfrm>
              <a:off x="662210" y="4686226"/>
              <a:ext cx="223854" cy="568467"/>
            </a:xfrm>
            <a:custGeom>
              <a:avLst/>
              <a:gdLst>
                <a:gd name="connsiteX0" fmla="*/ 33115 w 223854"/>
                <a:gd name="connsiteY0" fmla="*/ 74 h 568467"/>
                <a:gd name="connsiteX1" fmla="*/ 10890 w 223854"/>
                <a:gd name="connsiteY1" fmla="*/ 266774 h 568467"/>
                <a:gd name="connsiteX2" fmla="*/ 223615 w 223854"/>
                <a:gd name="connsiteY2" fmla="*/ 568399 h 568467"/>
                <a:gd name="connsiteX3" fmla="*/ 52165 w 223854"/>
                <a:gd name="connsiteY3" fmla="*/ 292174 h 568467"/>
                <a:gd name="connsiteX4" fmla="*/ 33115 w 223854"/>
                <a:gd name="connsiteY4" fmla="*/ 74 h 5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54" h="568467">
                  <a:moveTo>
                    <a:pt x="33115" y="74"/>
                  </a:moveTo>
                  <a:cubicBezTo>
                    <a:pt x="26236" y="-4159"/>
                    <a:pt x="-20860" y="172053"/>
                    <a:pt x="10890" y="266774"/>
                  </a:cubicBezTo>
                  <a:cubicBezTo>
                    <a:pt x="42640" y="361495"/>
                    <a:pt x="216736" y="564166"/>
                    <a:pt x="223615" y="568399"/>
                  </a:cubicBezTo>
                  <a:cubicBezTo>
                    <a:pt x="230494" y="572632"/>
                    <a:pt x="87090" y="380545"/>
                    <a:pt x="52165" y="292174"/>
                  </a:cubicBezTo>
                  <a:cubicBezTo>
                    <a:pt x="17240" y="203803"/>
                    <a:pt x="39994" y="4307"/>
                    <a:pt x="33115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D3F56048-65AE-4EF6-964B-E49521942526}"/>
                </a:ext>
              </a:extLst>
            </p:cNvPr>
            <p:cNvSpPr/>
            <p:nvPr/>
          </p:nvSpPr>
          <p:spPr>
            <a:xfrm>
              <a:off x="856615" y="4796941"/>
              <a:ext cx="541852" cy="493644"/>
            </a:xfrm>
            <a:custGeom>
              <a:avLst/>
              <a:gdLst>
                <a:gd name="connsiteX0" fmla="*/ 283210 w 541852"/>
                <a:gd name="connsiteY0" fmla="*/ 484 h 493644"/>
                <a:gd name="connsiteX1" fmla="*/ 64135 w 541852"/>
                <a:gd name="connsiteY1" fmla="*/ 171934 h 493644"/>
                <a:gd name="connsiteX2" fmla="*/ 3810 w 541852"/>
                <a:gd name="connsiteY2" fmla="*/ 394184 h 493644"/>
                <a:gd name="connsiteX3" fmla="*/ 41910 w 541852"/>
                <a:gd name="connsiteY3" fmla="*/ 451334 h 493644"/>
                <a:gd name="connsiteX4" fmla="*/ 200660 w 541852"/>
                <a:gd name="connsiteY4" fmla="*/ 489434 h 493644"/>
                <a:gd name="connsiteX5" fmla="*/ 311785 w 541852"/>
                <a:gd name="connsiteY5" fmla="*/ 486259 h 493644"/>
                <a:gd name="connsiteX6" fmla="*/ 540385 w 541852"/>
                <a:gd name="connsiteY6" fmla="*/ 432284 h 493644"/>
                <a:gd name="connsiteX7" fmla="*/ 391160 w 541852"/>
                <a:gd name="connsiteY7" fmla="*/ 489434 h 493644"/>
                <a:gd name="connsiteX8" fmla="*/ 35560 w 541852"/>
                <a:gd name="connsiteY8" fmla="*/ 410059 h 493644"/>
                <a:gd name="connsiteX9" fmla="*/ 16510 w 541852"/>
                <a:gd name="connsiteY9" fmla="*/ 232259 h 493644"/>
                <a:gd name="connsiteX10" fmla="*/ 70485 w 541852"/>
                <a:gd name="connsiteY10" fmla="*/ 124309 h 493644"/>
                <a:gd name="connsiteX11" fmla="*/ 283210 w 541852"/>
                <a:gd name="connsiteY11" fmla="*/ 484 h 4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52" h="493644">
                  <a:moveTo>
                    <a:pt x="283210" y="484"/>
                  </a:moveTo>
                  <a:cubicBezTo>
                    <a:pt x="282152" y="8421"/>
                    <a:pt x="110702" y="106317"/>
                    <a:pt x="64135" y="171934"/>
                  </a:cubicBezTo>
                  <a:cubicBezTo>
                    <a:pt x="17568" y="237551"/>
                    <a:pt x="7514" y="347617"/>
                    <a:pt x="3810" y="394184"/>
                  </a:cubicBezTo>
                  <a:cubicBezTo>
                    <a:pt x="106" y="440751"/>
                    <a:pt x="9102" y="435459"/>
                    <a:pt x="41910" y="451334"/>
                  </a:cubicBezTo>
                  <a:cubicBezTo>
                    <a:pt x="74718" y="467209"/>
                    <a:pt x="155681" y="483613"/>
                    <a:pt x="200660" y="489434"/>
                  </a:cubicBezTo>
                  <a:cubicBezTo>
                    <a:pt x="245639" y="495255"/>
                    <a:pt x="255164" y="495784"/>
                    <a:pt x="311785" y="486259"/>
                  </a:cubicBezTo>
                  <a:cubicBezTo>
                    <a:pt x="368406" y="476734"/>
                    <a:pt x="527156" y="431755"/>
                    <a:pt x="540385" y="432284"/>
                  </a:cubicBezTo>
                  <a:cubicBezTo>
                    <a:pt x="553614" y="432813"/>
                    <a:pt x="475297" y="493138"/>
                    <a:pt x="391160" y="489434"/>
                  </a:cubicBezTo>
                  <a:cubicBezTo>
                    <a:pt x="307023" y="485730"/>
                    <a:pt x="98002" y="452921"/>
                    <a:pt x="35560" y="410059"/>
                  </a:cubicBezTo>
                  <a:cubicBezTo>
                    <a:pt x="-26882" y="367197"/>
                    <a:pt x="10689" y="279884"/>
                    <a:pt x="16510" y="232259"/>
                  </a:cubicBezTo>
                  <a:cubicBezTo>
                    <a:pt x="22331" y="184634"/>
                    <a:pt x="29739" y="164526"/>
                    <a:pt x="70485" y="124309"/>
                  </a:cubicBezTo>
                  <a:cubicBezTo>
                    <a:pt x="111231" y="84092"/>
                    <a:pt x="284268" y="-7453"/>
                    <a:pt x="28321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9D6696DB-10AF-40C9-892C-5D5C2AEE9FD5}"/>
                </a:ext>
              </a:extLst>
            </p:cNvPr>
            <p:cNvSpPr/>
            <p:nvPr/>
          </p:nvSpPr>
          <p:spPr>
            <a:xfrm>
              <a:off x="811501" y="5521323"/>
              <a:ext cx="738632" cy="161934"/>
            </a:xfrm>
            <a:custGeom>
              <a:avLst/>
              <a:gdLst>
                <a:gd name="connsiteX0" fmla="*/ 1299 w 738632"/>
                <a:gd name="connsiteY0" fmla="*/ 2 h 161934"/>
                <a:gd name="connsiteX1" fmla="*/ 267999 w 738632"/>
                <a:gd name="connsiteY1" fmla="*/ 120652 h 161934"/>
                <a:gd name="connsiteX2" fmla="*/ 420399 w 738632"/>
                <a:gd name="connsiteY2" fmla="*/ 161927 h 161934"/>
                <a:gd name="connsiteX3" fmla="*/ 652174 w 738632"/>
                <a:gd name="connsiteY3" fmla="*/ 123827 h 161934"/>
                <a:gd name="connsiteX4" fmla="*/ 734724 w 738632"/>
                <a:gd name="connsiteY4" fmla="*/ 92077 h 161934"/>
                <a:gd name="connsiteX5" fmla="*/ 690274 w 738632"/>
                <a:gd name="connsiteY5" fmla="*/ 69852 h 161934"/>
                <a:gd name="connsiteX6" fmla="*/ 394999 w 738632"/>
                <a:gd name="connsiteY6" fmla="*/ 152402 h 161934"/>
                <a:gd name="connsiteX7" fmla="*/ 175924 w 738632"/>
                <a:gd name="connsiteY7" fmla="*/ 117477 h 161934"/>
                <a:gd name="connsiteX8" fmla="*/ 1299 w 738632"/>
                <a:gd name="connsiteY8" fmla="*/ 2 h 16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8632" h="161934">
                  <a:moveTo>
                    <a:pt x="1299" y="2"/>
                  </a:moveTo>
                  <a:cubicBezTo>
                    <a:pt x="16645" y="531"/>
                    <a:pt x="198149" y="93665"/>
                    <a:pt x="267999" y="120652"/>
                  </a:cubicBezTo>
                  <a:cubicBezTo>
                    <a:pt x="337849" y="147640"/>
                    <a:pt x="356370" y="161398"/>
                    <a:pt x="420399" y="161927"/>
                  </a:cubicBezTo>
                  <a:cubicBezTo>
                    <a:pt x="484428" y="162456"/>
                    <a:pt x="599787" y="135469"/>
                    <a:pt x="652174" y="123827"/>
                  </a:cubicBezTo>
                  <a:cubicBezTo>
                    <a:pt x="704561" y="112185"/>
                    <a:pt x="728374" y="101073"/>
                    <a:pt x="734724" y="92077"/>
                  </a:cubicBezTo>
                  <a:cubicBezTo>
                    <a:pt x="741074" y="83081"/>
                    <a:pt x="746895" y="59798"/>
                    <a:pt x="690274" y="69852"/>
                  </a:cubicBezTo>
                  <a:cubicBezTo>
                    <a:pt x="633653" y="79906"/>
                    <a:pt x="480724" y="144465"/>
                    <a:pt x="394999" y="152402"/>
                  </a:cubicBezTo>
                  <a:cubicBezTo>
                    <a:pt x="309274" y="160339"/>
                    <a:pt x="241541" y="136527"/>
                    <a:pt x="175924" y="117477"/>
                  </a:cubicBezTo>
                  <a:cubicBezTo>
                    <a:pt x="110307" y="98427"/>
                    <a:pt x="-14047" y="-527"/>
                    <a:pt x="129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C79B4A39-D39D-4A98-BE89-770ACB0C0B72}"/>
                </a:ext>
              </a:extLst>
            </p:cNvPr>
            <p:cNvSpPr/>
            <p:nvPr/>
          </p:nvSpPr>
          <p:spPr>
            <a:xfrm>
              <a:off x="1091687" y="5946520"/>
              <a:ext cx="603764" cy="346436"/>
            </a:xfrm>
            <a:custGeom>
              <a:avLst/>
              <a:gdLst>
                <a:gd name="connsiteX0" fmla="*/ 603763 w 603764"/>
                <a:gd name="connsiteY0" fmla="*/ 255 h 346436"/>
                <a:gd name="connsiteX1" fmla="*/ 362463 w 603764"/>
                <a:gd name="connsiteY1" fmla="*/ 149480 h 346436"/>
                <a:gd name="connsiteX2" fmla="*/ 191013 w 603764"/>
                <a:gd name="connsiteY2" fmla="*/ 247905 h 346436"/>
                <a:gd name="connsiteX3" fmla="*/ 513 w 603764"/>
                <a:gd name="connsiteY3" fmla="*/ 346330 h 346436"/>
                <a:gd name="connsiteX4" fmla="*/ 251338 w 603764"/>
                <a:gd name="connsiteY4" fmla="*/ 263780 h 346436"/>
                <a:gd name="connsiteX5" fmla="*/ 365638 w 603764"/>
                <a:gd name="connsiteY5" fmla="*/ 117730 h 346436"/>
                <a:gd name="connsiteX6" fmla="*/ 603763 w 603764"/>
                <a:gd name="connsiteY6" fmla="*/ 255 h 34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764" h="346436">
                  <a:moveTo>
                    <a:pt x="603763" y="255"/>
                  </a:moveTo>
                  <a:cubicBezTo>
                    <a:pt x="603234" y="5547"/>
                    <a:pt x="431255" y="108205"/>
                    <a:pt x="362463" y="149480"/>
                  </a:cubicBezTo>
                  <a:cubicBezTo>
                    <a:pt x="293671" y="190755"/>
                    <a:pt x="251338" y="215097"/>
                    <a:pt x="191013" y="247905"/>
                  </a:cubicBezTo>
                  <a:cubicBezTo>
                    <a:pt x="130688" y="280713"/>
                    <a:pt x="-9541" y="343684"/>
                    <a:pt x="513" y="346330"/>
                  </a:cubicBezTo>
                  <a:cubicBezTo>
                    <a:pt x="10567" y="348976"/>
                    <a:pt x="190484" y="301880"/>
                    <a:pt x="251338" y="263780"/>
                  </a:cubicBezTo>
                  <a:cubicBezTo>
                    <a:pt x="312192" y="225680"/>
                    <a:pt x="311663" y="162180"/>
                    <a:pt x="365638" y="117730"/>
                  </a:cubicBezTo>
                  <a:cubicBezTo>
                    <a:pt x="419613" y="73280"/>
                    <a:pt x="604292" y="-5037"/>
                    <a:pt x="603763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42508202-D600-41AA-87C1-52EDE889A8F3}"/>
                </a:ext>
              </a:extLst>
            </p:cNvPr>
            <p:cNvSpPr/>
            <p:nvPr/>
          </p:nvSpPr>
          <p:spPr>
            <a:xfrm>
              <a:off x="561616" y="5889339"/>
              <a:ext cx="1248170" cy="925177"/>
            </a:xfrm>
            <a:custGeom>
              <a:avLst/>
              <a:gdLst>
                <a:gd name="connsiteX0" fmla="*/ 1248134 w 1248170"/>
                <a:gd name="connsiteY0" fmla="*/ 501936 h 925177"/>
                <a:gd name="connsiteX1" fmla="*/ 1013184 w 1248170"/>
                <a:gd name="connsiteY1" fmla="*/ 673386 h 925177"/>
                <a:gd name="connsiteX2" fmla="*/ 603609 w 1248170"/>
                <a:gd name="connsiteY2" fmla="*/ 889286 h 925177"/>
                <a:gd name="connsiteX3" fmla="*/ 279759 w 1248170"/>
                <a:gd name="connsiteY3" fmla="*/ 917861 h 925177"/>
                <a:gd name="connsiteX4" fmla="*/ 143234 w 1248170"/>
                <a:gd name="connsiteY4" fmla="*/ 813086 h 925177"/>
                <a:gd name="connsiteX5" fmla="*/ 359 w 1248170"/>
                <a:gd name="connsiteY5" fmla="*/ 530511 h 925177"/>
                <a:gd name="connsiteX6" fmla="*/ 105134 w 1248170"/>
                <a:gd name="connsiteY6" fmla="*/ 200311 h 925177"/>
                <a:gd name="connsiteX7" fmla="*/ 190859 w 1248170"/>
                <a:gd name="connsiteY7" fmla="*/ 286 h 925177"/>
                <a:gd name="connsiteX8" fmla="*/ 44809 w 1248170"/>
                <a:gd name="connsiteY8" fmla="*/ 241586 h 925177"/>
                <a:gd name="connsiteX9" fmla="*/ 44809 w 1248170"/>
                <a:gd name="connsiteY9" fmla="*/ 467011 h 925177"/>
                <a:gd name="connsiteX10" fmla="*/ 32109 w 1248170"/>
                <a:gd name="connsiteY10" fmla="*/ 689261 h 925177"/>
                <a:gd name="connsiteX11" fmla="*/ 108309 w 1248170"/>
                <a:gd name="connsiteY11" fmla="*/ 851186 h 925177"/>
                <a:gd name="connsiteX12" fmla="*/ 413109 w 1248170"/>
                <a:gd name="connsiteY12" fmla="*/ 914686 h 925177"/>
                <a:gd name="connsiteX13" fmla="*/ 778234 w 1248170"/>
                <a:gd name="connsiteY13" fmla="*/ 832136 h 925177"/>
                <a:gd name="connsiteX14" fmla="*/ 1029059 w 1248170"/>
                <a:gd name="connsiteY14" fmla="*/ 714661 h 925177"/>
                <a:gd name="connsiteX15" fmla="*/ 1248134 w 1248170"/>
                <a:gd name="connsiteY15" fmla="*/ 501936 h 92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8170" h="925177">
                  <a:moveTo>
                    <a:pt x="1248134" y="501936"/>
                  </a:moveTo>
                  <a:cubicBezTo>
                    <a:pt x="1245488" y="495057"/>
                    <a:pt x="1120605" y="608828"/>
                    <a:pt x="1013184" y="673386"/>
                  </a:cubicBezTo>
                  <a:cubicBezTo>
                    <a:pt x="905763" y="737944"/>
                    <a:pt x="725846" y="848540"/>
                    <a:pt x="603609" y="889286"/>
                  </a:cubicBezTo>
                  <a:cubicBezTo>
                    <a:pt x="481371" y="930032"/>
                    <a:pt x="356488" y="930561"/>
                    <a:pt x="279759" y="917861"/>
                  </a:cubicBezTo>
                  <a:cubicBezTo>
                    <a:pt x="203030" y="905161"/>
                    <a:pt x="189801" y="877644"/>
                    <a:pt x="143234" y="813086"/>
                  </a:cubicBezTo>
                  <a:cubicBezTo>
                    <a:pt x="96667" y="748528"/>
                    <a:pt x="6709" y="632640"/>
                    <a:pt x="359" y="530511"/>
                  </a:cubicBezTo>
                  <a:cubicBezTo>
                    <a:pt x="-5991" y="428382"/>
                    <a:pt x="73384" y="288682"/>
                    <a:pt x="105134" y="200311"/>
                  </a:cubicBezTo>
                  <a:cubicBezTo>
                    <a:pt x="136884" y="111940"/>
                    <a:pt x="200913" y="-6593"/>
                    <a:pt x="190859" y="286"/>
                  </a:cubicBezTo>
                  <a:cubicBezTo>
                    <a:pt x="180805" y="7165"/>
                    <a:pt x="69151" y="163799"/>
                    <a:pt x="44809" y="241586"/>
                  </a:cubicBezTo>
                  <a:cubicBezTo>
                    <a:pt x="20467" y="319373"/>
                    <a:pt x="46926" y="392399"/>
                    <a:pt x="44809" y="467011"/>
                  </a:cubicBezTo>
                  <a:cubicBezTo>
                    <a:pt x="42692" y="541623"/>
                    <a:pt x="21526" y="625232"/>
                    <a:pt x="32109" y="689261"/>
                  </a:cubicBezTo>
                  <a:cubicBezTo>
                    <a:pt x="42692" y="753290"/>
                    <a:pt x="44809" y="813615"/>
                    <a:pt x="108309" y="851186"/>
                  </a:cubicBezTo>
                  <a:cubicBezTo>
                    <a:pt x="171809" y="888757"/>
                    <a:pt x="301455" y="917861"/>
                    <a:pt x="413109" y="914686"/>
                  </a:cubicBezTo>
                  <a:cubicBezTo>
                    <a:pt x="524763" y="911511"/>
                    <a:pt x="675576" y="865473"/>
                    <a:pt x="778234" y="832136"/>
                  </a:cubicBezTo>
                  <a:cubicBezTo>
                    <a:pt x="880892" y="798799"/>
                    <a:pt x="948097" y="771811"/>
                    <a:pt x="1029059" y="714661"/>
                  </a:cubicBezTo>
                  <a:cubicBezTo>
                    <a:pt x="1110021" y="657511"/>
                    <a:pt x="1250780" y="508815"/>
                    <a:pt x="1248134" y="5019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DC7E4FE2-2EB0-4152-AF08-11243E7BB682}"/>
                </a:ext>
              </a:extLst>
            </p:cNvPr>
            <p:cNvSpPr/>
            <p:nvPr/>
          </p:nvSpPr>
          <p:spPr>
            <a:xfrm>
              <a:off x="2407611" y="4672408"/>
              <a:ext cx="1269928" cy="206988"/>
            </a:xfrm>
            <a:custGeom>
              <a:avLst/>
              <a:gdLst>
                <a:gd name="connsiteX0" fmla="*/ 627 w 1269928"/>
                <a:gd name="connsiteY0" fmla="*/ 196455 h 206988"/>
                <a:gd name="connsiteX1" fmla="*/ 264152 w 1269928"/>
                <a:gd name="connsiteY1" fmla="*/ 175817 h 206988"/>
                <a:gd name="connsiteX2" fmla="*/ 378452 w 1269928"/>
                <a:gd name="connsiteY2" fmla="*/ 198042 h 206988"/>
                <a:gd name="connsiteX3" fmla="*/ 665789 w 1269928"/>
                <a:gd name="connsiteY3" fmla="*/ 148830 h 206988"/>
                <a:gd name="connsiteX4" fmla="*/ 859464 w 1269928"/>
                <a:gd name="connsiteY4" fmla="*/ 53580 h 206988"/>
                <a:gd name="connsiteX5" fmla="*/ 957889 w 1269928"/>
                <a:gd name="connsiteY5" fmla="*/ 5955 h 206988"/>
                <a:gd name="connsiteX6" fmla="*/ 1000752 w 1269928"/>
                <a:gd name="connsiteY6" fmla="*/ 4367 h 206988"/>
                <a:gd name="connsiteX7" fmla="*/ 1075364 w 1269928"/>
                <a:gd name="connsiteY7" fmla="*/ 39292 h 206988"/>
                <a:gd name="connsiteX8" fmla="*/ 1156327 w 1269928"/>
                <a:gd name="connsiteY8" fmla="*/ 48817 h 206988"/>
                <a:gd name="connsiteX9" fmla="*/ 1269039 w 1269928"/>
                <a:gd name="connsiteY9" fmla="*/ 26592 h 206988"/>
                <a:gd name="connsiteX10" fmla="*/ 1091239 w 1269928"/>
                <a:gd name="connsiteY10" fmla="*/ 39292 h 206988"/>
                <a:gd name="connsiteX11" fmla="*/ 935664 w 1269928"/>
                <a:gd name="connsiteY11" fmla="*/ 12305 h 206988"/>
                <a:gd name="connsiteX12" fmla="*/ 865814 w 1269928"/>
                <a:gd name="connsiteY12" fmla="*/ 15480 h 206988"/>
                <a:gd name="connsiteX13" fmla="*/ 630864 w 1269928"/>
                <a:gd name="connsiteY13" fmla="*/ 145655 h 206988"/>
                <a:gd name="connsiteX14" fmla="*/ 378452 w 1269928"/>
                <a:gd name="connsiteY14" fmla="*/ 204392 h 206988"/>
                <a:gd name="connsiteX15" fmla="*/ 195889 w 1269928"/>
                <a:gd name="connsiteY15" fmla="*/ 196455 h 206988"/>
                <a:gd name="connsiteX16" fmla="*/ 627 w 1269928"/>
                <a:gd name="connsiteY16" fmla="*/ 196455 h 20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9928" h="206988">
                  <a:moveTo>
                    <a:pt x="627" y="196455"/>
                  </a:moveTo>
                  <a:cubicBezTo>
                    <a:pt x="12004" y="193015"/>
                    <a:pt x="201181" y="175553"/>
                    <a:pt x="264152" y="175817"/>
                  </a:cubicBezTo>
                  <a:cubicBezTo>
                    <a:pt x="327123" y="176081"/>
                    <a:pt x="311513" y="202540"/>
                    <a:pt x="378452" y="198042"/>
                  </a:cubicBezTo>
                  <a:cubicBezTo>
                    <a:pt x="445392" y="193544"/>
                    <a:pt x="585620" y="172907"/>
                    <a:pt x="665789" y="148830"/>
                  </a:cubicBezTo>
                  <a:cubicBezTo>
                    <a:pt x="745958" y="124753"/>
                    <a:pt x="859464" y="53580"/>
                    <a:pt x="859464" y="53580"/>
                  </a:cubicBezTo>
                  <a:cubicBezTo>
                    <a:pt x="908147" y="29768"/>
                    <a:pt x="934341" y="14157"/>
                    <a:pt x="957889" y="5955"/>
                  </a:cubicBezTo>
                  <a:cubicBezTo>
                    <a:pt x="981437" y="-2247"/>
                    <a:pt x="981173" y="-1189"/>
                    <a:pt x="1000752" y="4367"/>
                  </a:cubicBezTo>
                  <a:cubicBezTo>
                    <a:pt x="1020331" y="9923"/>
                    <a:pt x="1049435" y="31884"/>
                    <a:pt x="1075364" y="39292"/>
                  </a:cubicBezTo>
                  <a:cubicBezTo>
                    <a:pt x="1101293" y="46700"/>
                    <a:pt x="1124048" y="50934"/>
                    <a:pt x="1156327" y="48817"/>
                  </a:cubicBezTo>
                  <a:cubicBezTo>
                    <a:pt x="1188606" y="46700"/>
                    <a:pt x="1279887" y="28179"/>
                    <a:pt x="1269039" y="26592"/>
                  </a:cubicBezTo>
                  <a:cubicBezTo>
                    <a:pt x="1258191" y="25005"/>
                    <a:pt x="1146801" y="41673"/>
                    <a:pt x="1091239" y="39292"/>
                  </a:cubicBezTo>
                  <a:cubicBezTo>
                    <a:pt x="1035677" y="36911"/>
                    <a:pt x="973235" y="16274"/>
                    <a:pt x="935664" y="12305"/>
                  </a:cubicBezTo>
                  <a:cubicBezTo>
                    <a:pt x="898093" y="8336"/>
                    <a:pt x="916614" y="-6745"/>
                    <a:pt x="865814" y="15480"/>
                  </a:cubicBezTo>
                  <a:cubicBezTo>
                    <a:pt x="815014" y="37705"/>
                    <a:pt x="712091" y="114170"/>
                    <a:pt x="630864" y="145655"/>
                  </a:cubicBezTo>
                  <a:cubicBezTo>
                    <a:pt x="549637" y="177140"/>
                    <a:pt x="450948" y="195925"/>
                    <a:pt x="378452" y="204392"/>
                  </a:cubicBezTo>
                  <a:cubicBezTo>
                    <a:pt x="305956" y="212859"/>
                    <a:pt x="256214" y="198042"/>
                    <a:pt x="195889" y="196455"/>
                  </a:cubicBezTo>
                  <a:cubicBezTo>
                    <a:pt x="135564" y="194868"/>
                    <a:pt x="-10750" y="199895"/>
                    <a:pt x="627" y="196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5B2764CF-AE61-4838-8388-1B1E49CA919F}"/>
                </a:ext>
              </a:extLst>
            </p:cNvPr>
            <p:cNvSpPr/>
            <p:nvPr/>
          </p:nvSpPr>
          <p:spPr>
            <a:xfrm>
              <a:off x="2522090" y="5094711"/>
              <a:ext cx="999258" cy="158330"/>
            </a:xfrm>
            <a:custGeom>
              <a:avLst/>
              <a:gdLst>
                <a:gd name="connsiteX0" fmla="*/ 2035 w 999258"/>
                <a:gd name="connsiteY0" fmla="*/ 158327 h 158330"/>
                <a:gd name="connsiteX1" fmla="*/ 289373 w 999258"/>
                <a:gd name="connsiteY1" fmla="*/ 72602 h 158330"/>
                <a:gd name="connsiteX2" fmla="*/ 532260 w 999258"/>
                <a:gd name="connsiteY2" fmla="*/ 4339 h 158330"/>
                <a:gd name="connsiteX3" fmla="*/ 659260 w 999258"/>
                <a:gd name="connsiteY3" fmla="*/ 26564 h 158330"/>
                <a:gd name="connsiteX4" fmla="*/ 883098 w 999258"/>
                <a:gd name="connsiteY4" fmla="*/ 104352 h 158330"/>
                <a:gd name="connsiteX5" fmla="*/ 995810 w 999258"/>
                <a:gd name="connsiteY5" fmla="*/ 115464 h 158330"/>
                <a:gd name="connsiteX6" fmla="*/ 922785 w 999258"/>
                <a:gd name="connsiteY6" fmla="*/ 124989 h 158330"/>
                <a:gd name="connsiteX7" fmla="*/ 481460 w 999258"/>
                <a:gd name="connsiteY7" fmla="*/ 10689 h 158330"/>
                <a:gd name="connsiteX8" fmla="*/ 411610 w 999258"/>
                <a:gd name="connsiteY8" fmla="*/ 12277 h 158330"/>
                <a:gd name="connsiteX9" fmla="*/ 173485 w 999258"/>
                <a:gd name="connsiteY9" fmla="*/ 75777 h 158330"/>
                <a:gd name="connsiteX10" fmla="*/ 2035 w 999258"/>
                <a:gd name="connsiteY10" fmla="*/ 158327 h 15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9258" h="158330">
                  <a:moveTo>
                    <a:pt x="2035" y="158327"/>
                  </a:moveTo>
                  <a:cubicBezTo>
                    <a:pt x="21350" y="157798"/>
                    <a:pt x="289373" y="72602"/>
                    <a:pt x="289373" y="72602"/>
                  </a:cubicBezTo>
                  <a:cubicBezTo>
                    <a:pt x="377744" y="46937"/>
                    <a:pt x="470612" y="12012"/>
                    <a:pt x="532260" y="4339"/>
                  </a:cubicBezTo>
                  <a:cubicBezTo>
                    <a:pt x="593908" y="-3334"/>
                    <a:pt x="600787" y="9895"/>
                    <a:pt x="659260" y="26564"/>
                  </a:cubicBezTo>
                  <a:cubicBezTo>
                    <a:pt x="717733" y="43233"/>
                    <a:pt x="827006" y="89535"/>
                    <a:pt x="883098" y="104352"/>
                  </a:cubicBezTo>
                  <a:cubicBezTo>
                    <a:pt x="939190" y="119169"/>
                    <a:pt x="989196" y="112025"/>
                    <a:pt x="995810" y="115464"/>
                  </a:cubicBezTo>
                  <a:cubicBezTo>
                    <a:pt x="1002424" y="118903"/>
                    <a:pt x="1008510" y="142451"/>
                    <a:pt x="922785" y="124989"/>
                  </a:cubicBezTo>
                  <a:cubicBezTo>
                    <a:pt x="837060" y="107527"/>
                    <a:pt x="566656" y="29474"/>
                    <a:pt x="481460" y="10689"/>
                  </a:cubicBezTo>
                  <a:cubicBezTo>
                    <a:pt x="396264" y="-8096"/>
                    <a:pt x="462939" y="1429"/>
                    <a:pt x="411610" y="12277"/>
                  </a:cubicBezTo>
                  <a:cubicBezTo>
                    <a:pt x="360281" y="23125"/>
                    <a:pt x="241483" y="54346"/>
                    <a:pt x="173485" y="75777"/>
                  </a:cubicBezTo>
                  <a:cubicBezTo>
                    <a:pt x="105487" y="97208"/>
                    <a:pt x="-17280" y="158856"/>
                    <a:pt x="2035" y="1583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8FE5D18A-C245-4695-913E-EAD3766C8DBE}"/>
                </a:ext>
              </a:extLst>
            </p:cNvPr>
            <p:cNvSpPr/>
            <p:nvPr/>
          </p:nvSpPr>
          <p:spPr>
            <a:xfrm>
              <a:off x="3403518" y="4705349"/>
              <a:ext cx="283253" cy="123997"/>
            </a:xfrm>
            <a:custGeom>
              <a:avLst/>
              <a:gdLst>
                <a:gd name="connsiteX0" fmla="*/ 277895 w 283253"/>
                <a:gd name="connsiteY0" fmla="*/ 1 h 123997"/>
                <a:gd name="connsiteX1" fmla="*/ 244557 w 283253"/>
                <a:gd name="connsiteY1" fmla="*/ 52389 h 123997"/>
                <a:gd name="connsiteX2" fmla="*/ 166770 w 283253"/>
                <a:gd name="connsiteY2" fmla="*/ 88901 h 123997"/>
                <a:gd name="connsiteX3" fmla="*/ 82 w 283253"/>
                <a:gd name="connsiteY3" fmla="*/ 123826 h 123997"/>
                <a:gd name="connsiteX4" fmla="*/ 146132 w 283253"/>
                <a:gd name="connsiteY4" fmla="*/ 100014 h 123997"/>
                <a:gd name="connsiteX5" fmla="*/ 268370 w 283253"/>
                <a:gd name="connsiteY5" fmla="*/ 50801 h 123997"/>
                <a:gd name="connsiteX6" fmla="*/ 277895 w 283253"/>
                <a:gd name="connsiteY6" fmla="*/ 1 h 1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253" h="123997">
                  <a:moveTo>
                    <a:pt x="277895" y="1"/>
                  </a:moveTo>
                  <a:cubicBezTo>
                    <a:pt x="273926" y="266"/>
                    <a:pt x="263078" y="37572"/>
                    <a:pt x="244557" y="52389"/>
                  </a:cubicBezTo>
                  <a:cubicBezTo>
                    <a:pt x="226036" y="67206"/>
                    <a:pt x="207516" y="76995"/>
                    <a:pt x="166770" y="88901"/>
                  </a:cubicBezTo>
                  <a:cubicBezTo>
                    <a:pt x="126024" y="100807"/>
                    <a:pt x="3522" y="121974"/>
                    <a:pt x="82" y="123826"/>
                  </a:cubicBezTo>
                  <a:cubicBezTo>
                    <a:pt x="-3358" y="125678"/>
                    <a:pt x="101417" y="112185"/>
                    <a:pt x="146132" y="100014"/>
                  </a:cubicBezTo>
                  <a:cubicBezTo>
                    <a:pt x="190847" y="87843"/>
                    <a:pt x="245351" y="66941"/>
                    <a:pt x="268370" y="50801"/>
                  </a:cubicBezTo>
                  <a:cubicBezTo>
                    <a:pt x="291389" y="34661"/>
                    <a:pt x="281864" y="-264"/>
                    <a:pt x="27789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36C8F789-3743-417E-816C-6E80C78480C2}"/>
                </a:ext>
              </a:extLst>
            </p:cNvPr>
            <p:cNvSpPr/>
            <p:nvPr/>
          </p:nvSpPr>
          <p:spPr>
            <a:xfrm>
              <a:off x="3411533" y="4837071"/>
              <a:ext cx="413262" cy="56351"/>
            </a:xfrm>
            <a:custGeom>
              <a:avLst/>
              <a:gdLst>
                <a:gd name="connsiteX0" fmla="*/ 5 w 413262"/>
                <a:gd name="connsiteY0" fmla="*/ 42 h 56351"/>
                <a:gd name="connsiteX1" fmla="*/ 184155 w 413262"/>
                <a:gd name="connsiteY1" fmla="*/ 54017 h 56351"/>
                <a:gd name="connsiteX2" fmla="*/ 230192 w 413262"/>
                <a:gd name="connsiteY2" fmla="*/ 44492 h 56351"/>
                <a:gd name="connsiteX3" fmla="*/ 279405 w 413262"/>
                <a:gd name="connsiteY3" fmla="*/ 25442 h 56351"/>
                <a:gd name="connsiteX4" fmla="*/ 409580 w 413262"/>
                <a:gd name="connsiteY4" fmla="*/ 20679 h 56351"/>
                <a:gd name="connsiteX5" fmla="*/ 371480 w 413262"/>
                <a:gd name="connsiteY5" fmla="*/ 1629 h 56351"/>
                <a:gd name="connsiteX6" fmla="*/ 307980 w 413262"/>
                <a:gd name="connsiteY6" fmla="*/ 11154 h 56351"/>
                <a:gd name="connsiteX7" fmla="*/ 190505 w 413262"/>
                <a:gd name="connsiteY7" fmla="*/ 44492 h 56351"/>
                <a:gd name="connsiteX8" fmla="*/ 5 w 413262"/>
                <a:gd name="connsiteY8" fmla="*/ 42 h 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262" h="56351">
                  <a:moveTo>
                    <a:pt x="5" y="42"/>
                  </a:moveTo>
                  <a:cubicBezTo>
                    <a:pt x="-1053" y="1630"/>
                    <a:pt x="145791" y="46609"/>
                    <a:pt x="184155" y="54017"/>
                  </a:cubicBezTo>
                  <a:cubicBezTo>
                    <a:pt x="222519" y="61425"/>
                    <a:pt x="214317" y="49254"/>
                    <a:pt x="230192" y="44492"/>
                  </a:cubicBezTo>
                  <a:cubicBezTo>
                    <a:pt x="246067" y="39730"/>
                    <a:pt x="249507" y="29411"/>
                    <a:pt x="279405" y="25442"/>
                  </a:cubicBezTo>
                  <a:cubicBezTo>
                    <a:pt x="309303" y="21473"/>
                    <a:pt x="394234" y="24648"/>
                    <a:pt x="409580" y="20679"/>
                  </a:cubicBezTo>
                  <a:cubicBezTo>
                    <a:pt x="424926" y="16710"/>
                    <a:pt x="388413" y="3217"/>
                    <a:pt x="371480" y="1629"/>
                  </a:cubicBezTo>
                  <a:cubicBezTo>
                    <a:pt x="354547" y="41"/>
                    <a:pt x="338142" y="4010"/>
                    <a:pt x="307980" y="11154"/>
                  </a:cubicBezTo>
                  <a:cubicBezTo>
                    <a:pt x="277818" y="18298"/>
                    <a:pt x="239982" y="46609"/>
                    <a:pt x="190505" y="44492"/>
                  </a:cubicBezTo>
                  <a:cubicBezTo>
                    <a:pt x="141028" y="42375"/>
                    <a:pt x="1063" y="-1546"/>
                    <a:pt x="5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FA3308-30C2-4495-BC12-A55130D4DEC1}"/>
                </a:ext>
              </a:extLst>
            </p:cNvPr>
            <p:cNvSpPr/>
            <p:nvPr/>
          </p:nvSpPr>
          <p:spPr>
            <a:xfrm>
              <a:off x="3382963" y="4848038"/>
              <a:ext cx="446200" cy="160619"/>
            </a:xfrm>
            <a:custGeom>
              <a:avLst/>
              <a:gdLst>
                <a:gd name="connsiteX0" fmla="*/ 0 w 446200"/>
                <a:gd name="connsiteY0" fmla="*/ 160525 h 160619"/>
                <a:gd name="connsiteX1" fmla="*/ 115887 w 446200"/>
                <a:gd name="connsiteY1" fmla="*/ 146237 h 160619"/>
                <a:gd name="connsiteX2" fmla="*/ 222250 w 446200"/>
                <a:gd name="connsiteY2" fmla="*/ 144650 h 160619"/>
                <a:gd name="connsiteX3" fmla="*/ 304800 w 446200"/>
                <a:gd name="connsiteY3" fmla="*/ 112900 h 160619"/>
                <a:gd name="connsiteX4" fmla="*/ 417512 w 446200"/>
                <a:gd name="connsiteY4" fmla="*/ 58925 h 160619"/>
                <a:gd name="connsiteX5" fmla="*/ 446087 w 446200"/>
                <a:gd name="connsiteY5" fmla="*/ 187 h 160619"/>
                <a:gd name="connsiteX6" fmla="*/ 411162 w 446200"/>
                <a:gd name="connsiteY6" fmla="*/ 41462 h 160619"/>
                <a:gd name="connsiteX7" fmla="*/ 358775 w 446200"/>
                <a:gd name="connsiteY7" fmla="*/ 74800 h 160619"/>
                <a:gd name="connsiteX8" fmla="*/ 233362 w 446200"/>
                <a:gd name="connsiteY8" fmla="*/ 120837 h 160619"/>
                <a:gd name="connsiteX9" fmla="*/ 115887 w 446200"/>
                <a:gd name="connsiteY9" fmla="*/ 138300 h 160619"/>
                <a:gd name="connsiteX10" fmla="*/ 0 w 446200"/>
                <a:gd name="connsiteY10" fmla="*/ 160525 h 16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200" h="160619">
                  <a:moveTo>
                    <a:pt x="0" y="160525"/>
                  </a:moveTo>
                  <a:cubicBezTo>
                    <a:pt x="0" y="161848"/>
                    <a:pt x="78845" y="148883"/>
                    <a:pt x="115887" y="146237"/>
                  </a:cubicBezTo>
                  <a:cubicBezTo>
                    <a:pt x="152929" y="143591"/>
                    <a:pt x="190765" y="150206"/>
                    <a:pt x="222250" y="144650"/>
                  </a:cubicBezTo>
                  <a:cubicBezTo>
                    <a:pt x="253736" y="139094"/>
                    <a:pt x="272256" y="127187"/>
                    <a:pt x="304800" y="112900"/>
                  </a:cubicBezTo>
                  <a:cubicBezTo>
                    <a:pt x="337344" y="98613"/>
                    <a:pt x="393964" y="77710"/>
                    <a:pt x="417512" y="58925"/>
                  </a:cubicBezTo>
                  <a:cubicBezTo>
                    <a:pt x="441060" y="40140"/>
                    <a:pt x="447145" y="3097"/>
                    <a:pt x="446087" y="187"/>
                  </a:cubicBezTo>
                  <a:cubicBezTo>
                    <a:pt x="445029" y="-2723"/>
                    <a:pt x="425714" y="29027"/>
                    <a:pt x="411162" y="41462"/>
                  </a:cubicBezTo>
                  <a:cubicBezTo>
                    <a:pt x="396610" y="53897"/>
                    <a:pt x="388408" y="61571"/>
                    <a:pt x="358775" y="74800"/>
                  </a:cubicBezTo>
                  <a:cubicBezTo>
                    <a:pt x="329142" y="88029"/>
                    <a:pt x="273843" y="110254"/>
                    <a:pt x="233362" y="120837"/>
                  </a:cubicBezTo>
                  <a:cubicBezTo>
                    <a:pt x="192881" y="131420"/>
                    <a:pt x="115887" y="138300"/>
                    <a:pt x="115887" y="138300"/>
                  </a:cubicBezTo>
                  <a:cubicBezTo>
                    <a:pt x="79904" y="143327"/>
                    <a:pt x="0" y="159202"/>
                    <a:pt x="0" y="160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FBA8C99C-6E04-4D68-ACB3-199489F1CB75}"/>
                </a:ext>
              </a:extLst>
            </p:cNvPr>
            <p:cNvSpPr/>
            <p:nvPr/>
          </p:nvSpPr>
          <p:spPr>
            <a:xfrm>
              <a:off x="3363912" y="5011723"/>
              <a:ext cx="351100" cy="50487"/>
            </a:xfrm>
            <a:custGeom>
              <a:avLst/>
              <a:gdLst>
                <a:gd name="connsiteX0" fmla="*/ 1 w 351100"/>
                <a:gd name="connsiteY0" fmla="*/ 1602 h 50487"/>
                <a:gd name="connsiteX1" fmla="*/ 149226 w 351100"/>
                <a:gd name="connsiteY1" fmla="*/ 49227 h 50487"/>
                <a:gd name="connsiteX2" fmla="*/ 206376 w 351100"/>
                <a:gd name="connsiteY2" fmla="*/ 34940 h 50487"/>
                <a:gd name="connsiteX3" fmla="*/ 268288 w 351100"/>
                <a:gd name="connsiteY3" fmla="*/ 15890 h 50487"/>
                <a:gd name="connsiteX4" fmla="*/ 350838 w 351100"/>
                <a:gd name="connsiteY4" fmla="*/ 6365 h 50487"/>
                <a:gd name="connsiteX5" fmla="*/ 290513 w 351100"/>
                <a:gd name="connsiteY5" fmla="*/ 1602 h 50487"/>
                <a:gd name="connsiteX6" fmla="*/ 184151 w 351100"/>
                <a:gd name="connsiteY6" fmla="*/ 34940 h 50487"/>
                <a:gd name="connsiteX7" fmla="*/ 146051 w 351100"/>
                <a:gd name="connsiteY7" fmla="*/ 39702 h 50487"/>
                <a:gd name="connsiteX8" fmla="*/ 1 w 351100"/>
                <a:gd name="connsiteY8" fmla="*/ 1602 h 5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00" h="50487">
                  <a:moveTo>
                    <a:pt x="1" y="1602"/>
                  </a:moveTo>
                  <a:cubicBezTo>
                    <a:pt x="530" y="3189"/>
                    <a:pt x="114830" y="43671"/>
                    <a:pt x="149226" y="49227"/>
                  </a:cubicBezTo>
                  <a:cubicBezTo>
                    <a:pt x="183622" y="54783"/>
                    <a:pt x="186532" y="40496"/>
                    <a:pt x="206376" y="34940"/>
                  </a:cubicBezTo>
                  <a:cubicBezTo>
                    <a:pt x="226220" y="29384"/>
                    <a:pt x="244211" y="20653"/>
                    <a:pt x="268288" y="15890"/>
                  </a:cubicBezTo>
                  <a:cubicBezTo>
                    <a:pt x="292365" y="11128"/>
                    <a:pt x="347134" y="8746"/>
                    <a:pt x="350838" y="6365"/>
                  </a:cubicBezTo>
                  <a:cubicBezTo>
                    <a:pt x="354542" y="3984"/>
                    <a:pt x="318294" y="-3161"/>
                    <a:pt x="290513" y="1602"/>
                  </a:cubicBezTo>
                  <a:cubicBezTo>
                    <a:pt x="262732" y="6365"/>
                    <a:pt x="208228" y="28590"/>
                    <a:pt x="184151" y="34940"/>
                  </a:cubicBezTo>
                  <a:cubicBezTo>
                    <a:pt x="160074" y="41290"/>
                    <a:pt x="174891" y="46581"/>
                    <a:pt x="146051" y="39702"/>
                  </a:cubicBezTo>
                  <a:cubicBezTo>
                    <a:pt x="117211" y="32823"/>
                    <a:pt x="-528" y="15"/>
                    <a:pt x="1" y="1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1389A05F-4E29-4C7F-9EDC-8B84EA396F48}"/>
                </a:ext>
              </a:extLst>
            </p:cNvPr>
            <p:cNvSpPr/>
            <p:nvPr/>
          </p:nvSpPr>
          <p:spPr>
            <a:xfrm>
              <a:off x="3270726" y="5017793"/>
              <a:ext cx="460532" cy="123198"/>
            </a:xfrm>
            <a:custGeom>
              <a:avLst/>
              <a:gdLst>
                <a:gd name="connsiteX0" fmla="*/ 4287 w 460532"/>
                <a:gd name="connsiteY0" fmla="*/ 87607 h 123198"/>
                <a:gd name="connsiteX1" fmla="*/ 274162 w 460532"/>
                <a:gd name="connsiteY1" fmla="*/ 114595 h 123198"/>
                <a:gd name="connsiteX2" fmla="*/ 293212 w 460532"/>
                <a:gd name="connsiteY2" fmla="*/ 114595 h 123198"/>
                <a:gd name="connsiteX3" fmla="*/ 351949 w 460532"/>
                <a:gd name="connsiteY3" fmla="*/ 92370 h 123198"/>
                <a:gd name="connsiteX4" fmla="*/ 421799 w 460532"/>
                <a:gd name="connsiteY4" fmla="*/ 60620 h 123198"/>
                <a:gd name="connsiteX5" fmla="*/ 459899 w 460532"/>
                <a:gd name="connsiteY5" fmla="*/ 52682 h 123198"/>
                <a:gd name="connsiteX6" fmla="*/ 445612 w 460532"/>
                <a:gd name="connsiteY6" fmla="*/ 295 h 123198"/>
                <a:gd name="connsiteX7" fmla="*/ 445612 w 460532"/>
                <a:gd name="connsiteY7" fmla="*/ 32045 h 123198"/>
                <a:gd name="connsiteX8" fmla="*/ 407512 w 460532"/>
                <a:gd name="connsiteY8" fmla="*/ 46332 h 123198"/>
                <a:gd name="connsiteX9" fmla="*/ 305912 w 460532"/>
                <a:gd name="connsiteY9" fmla="*/ 90782 h 123198"/>
                <a:gd name="connsiteX10" fmla="*/ 267812 w 460532"/>
                <a:gd name="connsiteY10" fmla="*/ 108245 h 123198"/>
                <a:gd name="connsiteX11" fmla="*/ 118587 w 460532"/>
                <a:gd name="connsiteY11" fmla="*/ 122532 h 123198"/>
                <a:gd name="connsiteX12" fmla="*/ 4287 w 460532"/>
                <a:gd name="connsiteY12" fmla="*/ 87607 h 12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532" h="123198">
                  <a:moveTo>
                    <a:pt x="4287" y="87607"/>
                  </a:moveTo>
                  <a:cubicBezTo>
                    <a:pt x="30216" y="86284"/>
                    <a:pt x="226008" y="110097"/>
                    <a:pt x="274162" y="114595"/>
                  </a:cubicBezTo>
                  <a:cubicBezTo>
                    <a:pt x="322316" y="119093"/>
                    <a:pt x="280248" y="118299"/>
                    <a:pt x="293212" y="114595"/>
                  </a:cubicBezTo>
                  <a:cubicBezTo>
                    <a:pt x="306176" y="110891"/>
                    <a:pt x="330518" y="101366"/>
                    <a:pt x="351949" y="92370"/>
                  </a:cubicBezTo>
                  <a:cubicBezTo>
                    <a:pt x="373380" y="83374"/>
                    <a:pt x="403807" y="67235"/>
                    <a:pt x="421799" y="60620"/>
                  </a:cubicBezTo>
                  <a:cubicBezTo>
                    <a:pt x="439791" y="54005"/>
                    <a:pt x="455930" y="62736"/>
                    <a:pt x="459899" y="52682"/>
                  </a:cubicBezTo>
                  <a:cubicBezTo>
                    <a:pt x="463868" y="42628"/>
                    <a:pt x="447993" y="3734"/>
                    <a:pt x="445612" y="295"/>
                  </a:cubicBezTo>
                  <a:cubicBezTo>
                    <a:pt x="443231" y="-3144"/>
                    <a:pt x="451962" y="24372"/>
                    <a:pt x="445612" y="32045"/>
                  </a:cubicBezTo>
                  <a:cubicBezTo>
                    <a:pt x="439262" y="39718"/>
                    <a:pt x="430795" y="36543"/>
                    <a:pt x="407512" y="46332"/>
                  </a:cubicBezTo>
                  <a:cubicBezTo>
                    <a:pt x="384229" y="56121"/>
                    <a:pt x="329195" y="80463"/>
                    <a:pt x="305912" y="90782"/>
                  </a:cubicBezTo>
                  <a:cubicBezTo>
                    <a:pt x="282629" y="101101"/>
                    <a:pt x="299033" y="102953"/>
                    <a:pt x="267812" y="108245"/>
                  </a:cubicBezTo>
                  <a:cubicBezTo>
                    <a:pt x="236591" y="113537"/>
                    <a:pt x="160391" y="126236"/>
                    <a:pt x="118587" y="122532"/>
                  </a:cubicBezTo>
                  <a:cubicBezTo>
                    <a:pt x="76783" y="118828"/>
                    <a:pt x="-21642" y="88930"/>
                    <a:pt x="4287" y="876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1B6930A7-8E8C-4834-84FC-8A5B716FA07B}"/>
                </a:ext>
              </a:extLst>
            </p:cNvPr>
            <p:cNvSpPr/>
            <p:nvPr/>
          </p:nvSpPr>
          <p:spPr>
            <a:xfrm>
              <a:off x="3508303" y="5081496"/>
              <a:ext cx="187534" cy="135136"/>
            </a:xfrm>
            <a:custGeom>
              <a:avLst/>
              <a:gdLst>
                <a:gd name="connsiteX0" fmla="*/ 187397 w 187534"/>
                <a:gd name="connsiteY0" fmla="*/ 92 h 135136"/>
                <a:gd name="connsiteX1" fmla="*/ 125485 w 187534"/>
                <a:gd name="connsiteY1" fmla="*/ 58829 h 135136"/>
                <a:gd name="connsiteX2" fmla="*/ 63572 w 187534"/>
                <a:gd name="connsiteY2" fmla="*/ 101692 h 135136"/>
                <a:gd name="connsiteX3" fmla="*/ 72 w 187534"/>
                <a:gd name="connsiteY3" fmla="*/ 135029 h 135136"/>
                <a:gd name="connsiteX4" fmla="*/ 76272 w 187534"/>
                <a:gd name="connsiteY4" fmla="*/ 90579 h 135136"/>
                <a:gd name="connsiteX5" fmla="*/ 108022 w 187534"/>
                <a:gd name="connsiteY5" fmla="*/ 65179 h 135136"/>
                <a:gd name="connsiteX6" fmla="*/ 108022 w 187534"/>
                <a:gd name="connsiteY6" fmla="*/ 46129 h 135136"/>
                <a:gd name="connsiteX7" fmla="*/ 187397 w 187534"/>
                <a:gd name="connsiteY7" fmla="*/ 92 h 13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34" h="135136">
                  <a:moveTo>
                    <a:pt x="187397" y="92"/>
                  </a:moveTo>
                  <a:cubicBezTo>
                    <a:pt x="190307" y="2209"/>
                    <a:pt x="146122" y="41896"/>
                    <a:pt x="125485" y="58829"/>
                  </a:cubicBezTo>
                  <a:cubicBezTo>
                    <a:pt x="104847" y="75762"/>
                    <a:pt x="84474" y="88992"/>
                    <a:pt x="63572" y="101692"/>
                  </a:cubicBezTo>
                  <a:cubicBezTo>
                    <a:pt x="42670" y="114392"/>
                    <a:pt x="-2045" y="136881"/>
                    <a:pt x="72" y="135029"/>
                  </a:cubicBezTo>
                  <a:cubicBezTo>
                    <a:pt x="2189" y="133177"/>
                    <a:pt x="58280" y="102221"/>
                    <a:pt x="76272" y="90579"/>
                  </a:cubicBezTo>
                  <a:cubicBezTo>
                    <a:pt x="94264" y="78937"/>
                    <a:pt x="102730" y="72587"/>
                    <a:pt x="108022" y="65179"/>
                  </a:cubicBezTo>
                  <a:cubicBezTo>
                    <a:pt x="113314" y="57771"/>
                    <a:pt x="92941" y="59623"/>
                    <a:pt x="108022" y="46129"/>
                  </a:cubicBezTo>
                  <a:cubicBezTo>
                    <a:pt x="123103" y="32635"/>
                    <a:pt x="184487" y="-2025"/>
                    <a:pt x="187397" y="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5AEB811-BDDD-4923-A0B8-32FDEC00F0A1}"/>
                </a:ext>
              </a:extLst>
            </p:cNvPr>
            <p:cNvSpPr/>
            <p:nvPr/>
          </p:nvSpPr>
          <p:spPr>
            <a:xfrm>
              <a:off x="3859359" y="4638604"/>
              <a:ext cx="148256" cy="371017"/>
            </a:xfrm>
            <a:custGeom>
              <a:avLst/>
              <a:gdLst>
                <a:gd name="connsiteX0" fmla="*/ 145904 w 148256"/>
                <a:gd name="connsiteY0" fmla="*/ 71 h 371017"/>
                <a:gd name="connsiteX1" fmla="*/ 137966 w 148256"/>
                <a:gd name="connsiteY1" fmla="*/ 98496 h 371017"/>
                <a:gd name="connsiteX2" fmla="*/ 80816 w 148256"/>
                <a:gd name="connsiteY2" fmla="*/ 187396 h 371017"/>
                <a:gd name="connsiteX3" fmla="*/ 18904 w 148256"/>
                <a:gd name="connsiteY3" fmla="*/ 363609 h 371017"/>
                <a:gd name="connsiteX4" fmla="*/ 3029 w 148256"/>
                <a:gd name="connsiteY4" fmla="*/ 330271 h 371017"/>
                <a:gd name="connsiteX5" fmla="*/ 71291 w 148256"/>
                <a:gd name="connsiteY5" fmla="*/ 258834 h 371017"/>
                <a:gd name="connsiteX6" fmla="*/ 109391 w 148256"/>
                <a:gd name="connsiteY6" fmla="*/ 173109 h 371017"/>
                <a:gd name="connsiteX7" fmla="*/ 110979 w 148256"/>
                <a:gd name="connsiteY7" fmla="*/ 84209 h 371017"/>
                <a:gd name="connsiteX8" fmla="*/ 145904 w 148256"/>
                <a:gd name="connsiteY8" fmla="*/ 71 h 37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256" h="371017">
                  <a:moveTo>
                    <a:pt x="145904" y="71"/>
                  </a:moveTo>
                  <a:cubicBezTo>
                    <a:pt x="150402" y="2452"/>
                    <a:pt x="148814" y="67275"/>
                    <a:pt x="137966" y="98496"/>
                  </a:cubicBezTo>
                  <a:cubicBezTo>
                    <a:pt x="127118" y="129717"/>
                    <a:pt x="100660" y="143211"/>
                    <a:pt x="80816" y="187396"/>
                  </a:cubicBezTo>
                  <a:cubicBezTo>
                    <a:pt x="60972" y="231581"/>
                    <a:pt x="31868" y="339797"/>
                    <a:pt x="18904" y="363609"/>
                  </a:cubicBezTo>
                  <a:cubicBezTo>
                    <a:pt x="5940" y="387421"/>
                    <a:pt x="-5702" y="347733"/>
                    <a:pt x="3029" y="330271"/>
                  </a:cubicBezTo>
                  <a:cubicBezTo>
                    <a:pt x="11760" y="312809"/>
                    <a:pt x="53564" y="285028"/>
                    <a:pt x="71291" y="258834"/>
                  </a:cubicBezTo>
                  <a:cubicBezTo>
                    <a:pt x="89018" y="232640"/>
                    <a:pt x="102776" y="202213"/>
                    <a:pt x="109391" y="173109"/>
                  </a:cubicBezTo>
                  <a:cubicBezTo>
                    <a:pt x="116006" y="144005"/>
                    <a:pt x="108069" y="113048"/>
                    <a:pt x="110979" y="84209"/>
                  </a:cubicBezTo>
                  <a:cubicBezTo>
                    <a:pt x="113889" y="55370"/>
                    <a:pt x="141406" y="-2310"/>
                    <a:pt x="145904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: 図形 285">
              <a:extLst>
                <a:ext uri="{FF2B5EF4-FFF2-40B4-BE49-F238E27FC236}">
                  <a16:creationId xmlns:a16="http://schemas.microsoft.com/office/drawing/2014/main" id="{2397BC71-7A13-4935-B13A-FC4BFA67A8C9}"/>
                </a:ext>
              </a:extLst>
            </p:cNvPr>
            <p:cNvSpPr/>
            <p:nvPr/>
          </p:nvSpPr>
          <p:spPr>
            <a:xfrm>
              <a:off x="3674163" y="4693903"/>
              <a:ext cx="201316" cy="100462"/>
            </a:xfrm>
            <a:custGeom>
              <a:avLst/>
              <a:gdLst>
                <a:gd name="connsiteX0" fmla="*/ 200925 w 201316"/>
                <a:gd name="connsiteY0" fmla="*/ 100347 h 100462"/>
                <a:gd name="connsiteX1" fmla="*/ 154887 w 201316"/>
                <a:gd name="connsiteY1" fmla="*/ 14622 h 100462"/>
                <a:gd name="connsiteX2" fmla="*/ 110437 w 201316"/>
                <a:gd name="connsiteY2" fmla="*/ 335 h 100462"/>
                <a:gd name="connsiteX3" fmla="*/ 54875 w 201316"/>
                <a:gd name="connsiteY3" fmla="*/ 17797 h 100462"/>
                <a:gd name="connsiteX4" fmla="*/ 900 w 201316"/>
                <a:gd name="connsiteY4" fmla="*/ 24147 h 100462"/>
                <a:gd name="connsiteX5" fmla="*/ 100912 w 201316"/>
                <a:gd name="connsiteY5" fmla="*/ 36847 h 100462"/>
                <a:gd name="connsiteX6" fmla="*/ 127900 w 201316"/>
                <a:gd name="connsiteY6" fmla="*/ 33672 h 100462"/>
                <a:gd name="connsiteX7" fmla="*/ 200925 w 201316"/>
                <a:gd name="connsiteY7" fmla="*/ 100347 h 10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316" h="100462">
                  <a:moveTo>
                    <a:pt x="200925" y="100347"/>
                  </a:moveTo>
                  <a:cubicBezTo>
                    <a:pt x="205423" y="97172"/>
                    <a:pt x="169968" y="31291"/>
                    <a:pt x="154887" y="14622"/>
                  </a:cubicBezTo>
                  <a:cubicBezTo>
                    <a:pt x="139806" y="-2047"/>
                    <a:pt x="127106" y="-194"/>
                    <a:pt x="110437" y="335"/>
                  </a:cubicBezTo>
                  <a:cubicBezTo>
                    <a:pt x="93768" y="864"/>
                    <a:pt x="73131" y="13828"/>
                    <a:pt x="54875" y="17797"/>
                  </a:cubicBezTo>
                  <a:cubicBezTo>
                    <a:pt x="36619" y="21766"/>
                    <a:pt x="-6773" y="20972"/>
                    <a:pt x="900" y="24147"/>
                  </a:cubicBezTo>
                  <a:cubicBezTo>
                    <a:pt x="8573" y="27322"/>
                    <a:pt x="79745" y="35260"/>
                    <a:pt x="100912" y="36847"/>
                  </a:cubicBezTo>
                  <a:cubicBezTo>
                    <a:pt x="122079" y="38434"/>
                    <a:pt x="116523" y="27322"/>
                    <a:pt x="127900" y="33672"/>
                  </a:cubicBezTo>
                  <a:cubicBezTo>
                    <a:pt x="139277" y="40022"/>
                    <a:pt x="196427" y="103522"/>
                    <a:pt x="200925" y="100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649D1CC2-00CA-4D5E-8702-5DE9F3DE82CD}"/>
                </a:ext>
              </a:extLst>
            </p:cNvPr>
            <p:cNvSpPr/>
            <p:nvPr/>
          </p:nvSpPr>
          <p:spPr>
            <a:xfrm>
              <a:off x="3507472" y="5126024"/>
              <a:ext cx="236036" cy="92711"/>
            </a:xfrm>
            <a:custGeom>
              <a:avLst/>
              <a:gdLst>
                <a:gd name="connsiteX0" fmla="*/ 235853 w 236036"/>
                <a:gd name="connsiteY0" fmla="*/ 14 h 92711"/>
                <a:gd name="connsiteX1" fmla="*/ 127903 w 236036"/>
                <a:gd name="connsiteY1" fmla="*/ 71451 h 92711"/>
                <a:gd name="connsiteX2" fmla="*/ 94566 w 236036"/>
                <a:gd name="connsiteY2" fmla="*/ 92089 h 92711"/>
                <a:gd name="connsiteX3" fmla="*/ 903 w 236036"/>
                <a:gd name="connsiteY3" fmla="*/ 84151 h 92711"/>
                <a:gd name="connsiteX4" fmla="*/ 48528 w 236036"/>
                <a:gd name="connsiteY4" fmla="*/ 52401 h 92711"/>
                <a:gd name="connsiteX5" fmla="*/ 72341 w 236036"/>
                <a:gd name="connsiteY5" fmla="*/ 44464 h 92711"/>
                <a:gd name="connsiteX6" fmla="*/ 65991 w 236036"/>
                <a:gd name="connsiteY6" fmla="*/ 65101 h 92711"/>
                <a:gd name="connsiteX7" fmla="*/ 99328 w 236036"/>
                <a:gd name="connsiteY7" fmla="*/ 77801 h 92711"/>
                <a:gd name="connsiteX8" fmla="*/ 235853 w 236036"/>
                <a:gd name="connsiteY8" fmla="*/ 14 h 9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36" h="92711">
                  <a:moveTo>
                    <a:pt x="235853" y="14"/>
                  </a:moveTo>
                  <a:cubicBezTo>
                    <a:pt x="240615" y="-1044"/>
                    <a:pt x="151451" y="56105"/>
                    <a:pt x="127903" y="71451"/>
                  </a:cubicBezTo>
                  <a:cubicBezTo>
                    <a:pt x="104355" y="86797"/>
                    <a:pt x="115733" y="89972"/>
                    <a:pt x="94566" y="92089"/>
                  </a:cubicBezTo>
                  <a:cubicBezTo>
                    <a:pt x="73399" y="94206"/>
                    <a:pt x="8576" y="90766"/>
                    <a:pt x="903" y="84151"/>
                  </a:cubicBezTo>
                  <a:cubicBezTo>
                    <a:pt x="-6770" y="77536"/>
                    <a:pt x="36622" y="59016"/>
                    <a:pt x="48528" y="52401"/>
                  </a:cubicBezTo>
                  <a:cubicBezTo>
                    <a:pt x="60434" y="45787"/>
                    <a:pt x="69431" y="42347"/>
                    <a:pt x="72341" y="44464"/>
                  </a:cubicBezTo>
                  <a:cubicBezTo>
                    <a:pt x="75251" y="46581"/>
                    <a:pt x="61493" y="59545"/>
                    <a:pt x="65991" y="65101"/>
                  </a:cubicBezTo>
                  <a:cubicBezTo>
                    <a:pt x="70489" y="70657"/>
                    <a:pt x="74986" y="88649"/>
                    <a:pt x="99328" y="77801"/>
                  </a:cubicBezTo>
                  <a:cubicBezTo>
                    <a:pt x="123670" y="66953"/>
                    <a:pt x="231091" y="1072"/>
                    <a:pt x="235853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5EA7C27E-BB2E-4CA8-8386-D02F0808CA92}"/>
                </a:ext>
              </a:extLst>
            </p:cNvPr>
            <p:cNvSpPr/>
            <p:nvPr/>
          </p:nvSpPr>
          <p:spPr>
            <a:xfrm>
              <a:off x="1204015" y="6768622"/>
              <a:ext cx="190371" cy="240584"/>
            </a:xfrm>
            <a:custGeom>
              <a:avLst/>
              <a:gdLst>
                <a:gd name="connsiteX0" fmla="*/ 898 w 190371"/>
                <a:gd name="connsiteY0" fmla="*/ 3653 h 240584"/>
                <a:gd name="connsiteX1" fmla="*/ 107260 w 190371"/>
                <a:gd name="connsiteY1" fmla="*/ 146528 h 240584"/>
                <a:gd name="connsiteX2" fmla="*/ 189810 w 190371"/>
                <a:gd name="connsiteY2" fmla="*/ 240191 h 240584"/>
                <a:gd name="connsiteX3" fmla="*/ 65985 w 190371"/>
                <a:gd name="connsiteY3" fmla="*/ 111603 h 240584"/>
                <a:gd name="connsiteX4" fmla="*/ 54873 w 190371"/>
                <a:gd name="connsiteY4" fmla="*/ 48103 h 240584"/>
                <a:gd name="connsiteX5" fmla="*/ 898 w 190371"/>
                <a:gd name="connsiteY5" fmla="*/ 3653 h 24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371" h="240584">
                  <a:moveTo>
                    <a:pt x="898" y="3653"/>
                  </a:moveTo>
                  <a:cubicBezTo>
                    <a:pt x="9629" y="20057"/>
                    <a:pt x="75775" y="107105"/>
                    <a:pt x="107260" y="146528"/>
                  </a:cubicBezTo>
                  <a:cubicBezTo>
                    <a:pt x="138745" y="185951"/>
                    <a:pt x="196689" y="246012"/>
                    <a:pt x="189810" y="240191"/>
                  </a:cubicBezTo>
                  <a:cubicBezTo>
                    <a:pt x="182931" y="234370"/>
                    <a:pt x="88474" y="143618"/>
                    <a:pt x="65985" y="111603"/>
                  </a:cubicBezTo>
                  <a:cubicBezTo>
                    <a:pt x="43496" y="79588"/>
                    <a:pt x="59900" y="65830"/>
                    <a:pt x="54873" y="48103"/>
                  </a:cubicBezTo>
                  <a:cubicBezTo>
                    <a:pt x="49846" y="30376"/>
                    <a:pt x="-7833" y="-12751"/>
                    <a:pt x="898" y="36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: 図形 288">
              <a:extLst>
                <a:ext uri="{FF2B5EF4-FFF2-40B4-BE49-F238E27FC236}">
                  <a16:creationId xmlns:a16="http://schemas.microsoft.com/office/drawing/2014/main" id="{D3CD895A-7BDF-4C31-B462-A10508FC29C4}"/>
                </a:ext>
              </a:extLst>
            </p:cNvPr>
            <p:cNvSpPr/>
            <p:nvPr/>
          </p:nvSpPr>
          <p:spPr>
            <a:xfrm>
              <a:off x="2717784" y="6695418"/>
              <a:ext cx="697382" cy="370021"/>
            </a:xfrm>
            <a:custGeom>
              <a:avLst/>
              <a:gdLst>
                <a:gd name="connsiteX0" fmla="*/ 694283 w 697382"/>
                <a:gd name="connsiteY0" fmla="*/ 5949 h 370021"/>
                <a:gd name="connsiteX1" fmla="*/ 533416 w 697382"/>
                <a:gd name="connsiteY1" fmla="*/ 63099 h 370021"/>
                <a:gd name="connsiteX2" fmla="*/ 247666 w 697382"/>
                <a:gd name="connsiteY2" fmla="*/ 274765 h 370021"/>
                <a:gd name="connsiteX3" fmla="*/ 156649 w 697382"/>
                <a:gd name="connsiteY3" fmla="*/ 340382 h 370021"/>
                <a:gd name="connsiteX4" fmla="*/ 84683 w 697382"/>
                <a:gd name="connsiteY4" fmla="*/ 317099 h 370021"/>
                <a:gd name="connsiteX5" fmla="*/ 16 w 697382"/>
                <a:gd name="connsiteY5" fmla="*/ 251482 h 370021"/>
                <a:gd name="connsiteX6" fmla="*/ 78333 w 697382"/>
                <a:gd name="connsiteY6" fmla="*/ 355199 h 370021"/>
                <a:gd name="connsiteX7" fmla="*/ 177816 w 697382"/>
                <a:gd name="connsiteY7" fmla="*/ 361549 h 370021"/>
                <a:gd name="connsiteX8" fmla="*/ 279416 w 697382"/>
                <a:gd name="connsiteY8" fmla="*/ 281115 h 370021"/>
                <a:gd name="connsiteX9" fmla="*/ 395833 w 697382"/>
                <a:gd name="connsiteY9" fmla="*/ 181632 h 370021"/>
                <a:gd name="connsiteX10" fmla="*/ 694283 w 697382"/>
                <a:gd name="connsiteY10" fmla="*/ 5949 h 3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7382" h="370021">
                  <a:moveTo>
                    <a:pt x="694283" y="5949"/>
                  </a:moveTo>
                  <a:cubicBezTo>
                    <a:pt x="717214" y="-13807"/>
                    <a:pt x="607852" y="18296"/>
                    <a:pt x="533416" y="63099"/>
                  </a:cubicBezTo>
                  <a:cubicBezTo>
                    <a:pt x="458980" y="107902"/>
                    <a:pt x="310460" y="228551"/>
                    <a:pt x="247666" y="274765"/>
                  </a:cubicBezTo>
                  <a:cubicBezTo>
                    <a:pt x="184872" y="320979"/>
                    <a:pt x="183813" y="333326"/>
                    <a:pt x="156649" y="340382"/>
                  </a:cubicBezTo>
                  <a:cubicBezTo>
                    <a:pt x="129485" y="347438"/>
                    <a:pt x="110788" y="331916"/>
                    <a:pt x="84683" y="317099"/>
                  </a:cubicBezTo>
                  <a:cubicBezTo>
                    <a:pt x="58577" y="302282"/>
                    <a:pt x="1074" y="245132"/>
                    <a:pt x="16" y="251482"/>
                  </a:cubicBezTo>
                  <a:cubicBezTo>
                    <a:pt x="-1042" y="257832"/>
                    <a:pt x="48700" y="336854"/>
                    <a:pt x="78333" y="355199"/>
                  </a:cubicBezTo>
                  <a:cubicBezTo>
                    <a:pt x="107966" y="373544"/>
                    <a:pt x="144302" y="373896"/>
                    <a:pt x="177816" y="361549"/>
                  </a:cubicBezTo>
                  <a:cubicBezTo>
                    <a:pt x="211330" y="349202"/>
                    <a:pt x="243080" y="311101"/>
                    <a:pt x="279416" y="281115"/>
                  </a:cubicBezTo>
                  <a:cubicBezTo>
                    <a:pt x="315752" y="251129"/>
                    <a:pt x="328452" y="223965"/>
                    <a:pt x="395833" y="181632"/>
                  </a:cubicBezTo>
                  <a:cubicBezTo>
                    <a:pt x="463214" y="139299"/>
                    <a:pt x="671352" y="25705"/>
                    <a:pt x="694283" y="59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93D977E7-232D-4291-AA4E-E98579F7503F}"/>
                </a:ext>
              </a:extLst>
            </p:cNvPr>
            <p:cNvSpPr/>
            <p:nvPr/>
          </p:nvSpPr>
          <p:spPr>
            <a:xfrm>
              <a:off x="2764077" y="6819288"/>
              <a:ext cx="529530" cy="627338"/>
            </a:xfrm>
            <a:custGeom>
              <a:avLst/>
              <a:gdLst>
                <a:gd name="connsiteX0" fmla="*/ 381290 w 529530"/>
                <a:gd name="connsiteY0" fmla="*/ 40829 h 627338"/>
                <a:gd name="connsiteX1" fmla="*/ 506173 w 529530"/>
                <a:gd name="connsiteY1" fmla="*/ 34479 h 627338"/>
                <a:gd name="connsiteX2" fmla="*/ 385523 w 529530"/>
                <a:gd name="connsiteY2" fmla="*/ 117029 h 627338"/>
                <a:gd name="connsiteX3" fmla="*/ 101890 w 529530"/>
                <a:gd name="connsiteY3" fmla="*/ 472629 h 627338"/>
                <a:gd name="connsiteX4" fmla="*/ 290 w 529530"/>
                <a:gd name="connsiteY4" fmla="*/ 627145 h 627338"/>
                <a:gd name="connsiteX5" fmla="*/ 74373 w 529530"/>
                <a:gd name="connsiteY5" fmla="*/ 500145 h 627338"/>
                <a:gd name="connsiteX6" fmla="*/ 167506 w 529530"/>
                <a:gd name="connsiteY6" fmla="*/ 305412 h 627338"/>
                <a:gd name="connsiteX7" fmla="*/ 372823 w 529530"/>
                <a:gd name="connsiteY7" fmla="*/ 174179 h 627338"/>
                <a:gd name="connsiteX8" fmla="*/ 529456 w 529530"/>
                <a:gd name="connsiteY8" fmla="*/ 6962 h 627338"/>
                <a:gd name="connsiteX9" fmla="*/ 381290 w 529530"/>
                <a:gd name="connsiteY9" fmla="*/ 40829 h 62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530" h="627338">
                  <a:moveTo>
                    <a:pt x="381290" y="40829"/>
                  </a:moveTo>
                  <a:cubicBezTo>
                    <a:pt x="377409" y="45415"/>
                    <a:pt x="505468" y="21779"/>
                    <a:pt x="506173" y="34479"/>
                  </a:cubicBezTo>
                  <a:cubicBezTo>
                    <a:pt x="506878" y="47179"/>
                    <a:pt x="452903" y="44004"/>
                    <a:pt x="385523" y="117029"/>
                  </a:cubicBezTo>
                  <a:cubicBezTo>
                    <a:pt x="318143" y="190054"/>
                    <a:pt x="166095" y="387610"/>
                    <a:pt x="101890" y="472629"/>
                  </a:cubicBezTo>
                  <a:cubicBezTo>
                    <a:pt x="37685" y="557648"/>
                    <a:pt x="4876" y="622559"/>
                    <a:pt x="290" y="627145"/>
                  </a:cubicBezTo>
                  <a:cubicBezTo>
                    <a:pt x="-4296" y="631731"/>
                    <a:pt x="46504" y="553767"/>
                    <a:pt x="74373" y="500145"/>
                  </a:cubicBezTo>
                  <a:cubicBezTo>
                    <a:pt x="102242" y="446523"/>
                    <a:pt x="117764" y="359740"/>
                    <a:pt x="167506" y="305412"/>
                  </a:cubicBezTo>
                  <a:cubicBezTo>
                    <a:pt x="217248" y="251084"/>
                    <a:pt x="312498" y="223921"/>
                    <a:pt x="372823" y="174179"/>
                  </a:cubicBezTo>
                  <a:cubicBezTo>
                    <a:pt x="433148" y="124437"/>
                    <a:pt x="525576" y="33068"/>
                    <a:pt x="529456" y="6962"/>
                  </a:cubicBezTo>
                  <a:cubicBezTo>
                    <a:pt x="533336" y="-19144"/>
                    <a:pt x="385171" y="36243"/>
                    <a:pt x="381290" y="40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23C79643-2FDB-43E4-BDFA-705A6DED8E88}"/>
                </a:ext>
              </a:extLst>
            </p:cNvPr>
            <p:cNvSpPr/>
            <p:nvPr/>
          </p:nvSpPr>
          <p:spPr>
            <a:xfrm>
              <a:off x="2872106" y="7279856"/>
              <a:ext cx="358791" cy="337405"/>
            </a:xfrm>
            <a:custGeom>
              <a:avLst/>
              <a:gdLst>
                <a:gd name="connsiteX0" fmla="*/ 211 w 358791"/>
                <a:gd name="connsiteY0" fmla="*/ 1477 h 337405"/>
                <a:gd name="connsiteX1" fmla="*/ 150494 w 358791"/>
                <a:gd name="connsiteY1" fmla="*/ 64977 h 337405"/>
                <a:gd name="connsiteX2" fmla="*/ 345227 w 358791"/>
                <a:gd name="connsiteY2" fmla="*/ 302044 h 337405"/>
                <a:gd name="connsiteX3" fmla="*/ 328294 w 358791"/>
                <a:gd name="connsiteY3" fmla="*/ 321094 h 337405"/>
                <a:gd name="connsiteX4" fmla="*/ 216111 w 358791"/>
                <a:gd name="connsiteY4" fmla="*/ 153877 h 337405"/>
                <a:gd name="connsiteX5" fmla="*/ 180127 w 358791"/>
                <a:gd name="connsiteY5" fmla="*/ 84027 h 337405"/>
                <a:gd name="connsiteX6" fmla="*/ 118744 w 358791"/>
                <a:gd name="connsiteY6" fmla="*/ 26877 h 337405"/>
                <a:gd name="connsiteX7" fmla="*/ 211 w 358791"/>
                <a:gd name="connsiteY7" fmla="*/ 1477 h 33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791" h="337405">
                  <a:moveTo>
                    <a:pt x="211" y="1477"/>
                  </a:moveTo>
                  <a:cubicBezTo>
                    <a:pt x="5503" y="7827"/>
                    <a:pt x="92991" y="14882"/>
                    <a:pt x="150494" y="64977"/>
                  </a:cubicBezTo>
                  <a:cubicBezTo>
                    <a:pt x="207997" y="115072"/>
                    <a:pt x="315594" y="259358"/>
                    <a:pt x="345227" y="302044"/>
                  </a:cubicBezTo>
                  <a:cubicBezTo>
                    <a:pt x="374860" y="344730"/>
                    <a:pt x="349813" y="345788"/>
                    <a:pt x="328294" y="321094"/>
                  </a:cubicBezTo>
                  <a:cubicBezTo>
                    <a:pt x="306775" y="296400"/>
                    <a:pt x="240805" y="193388"/>
                    <a:pt x="216111" y="153877"/>
                  </a:cubicBezTo>
                  <a:cubicBezTo>
                    <a:pt x="191417" y="114366"/>
                    <a:pt x="196355" y="105194"/>
                    <a:pt x="180127" y="84027"/>
                  </a:cubicBezTo>
                  <a:cubicBezTo>
                    <a:pt x="163899" y="62860"/>
                    <a:pt x="146966" y="43457"/>
                    <a:pt x="118744" y="26877"/>
                  </a:cubicBezTo>
                  <a:cubicBezTo>
                    <a:pt x="90522" y="10297"/>
                    <a:pt x="-5081" y="-4873"/>
                    <a:pt x="211" y="14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4EE7C2F3-E0C5-4A71-BDCA-A159AE1524C2}"/>
                </a:ext>
              </a:extLst>
            </p:cNvPr>
            <p:cNvSpPr/>
            <p:nvPr/>
          </p:nvSpPr>
          <p:spPr>
            <a:xfrm>
              <a:off x="2804026" y="7349050"/>
              <a:ext cx="341873" cy="324037"/>
            </a:xfrm>
            <a:custGeom>
              <a:avLst/>
              <a:gdLst>
                <a:gd name="connsiteX0" fmla="*/ 2674 w 341873"/>
                <a:gd name="connsiteY0" fmla="*/ 14833 h 324037"/>
                <a:gd name="connsiteX1" fmla="*/ 191057 w 341873"/>
                <a:gd name="connsiteY1" fmla="*/ 84683 h 324037"/>
                <a:gd name="connsiteX2" fmla="*/ 235507 w 341873"/>
                <a:gd name="connsiteY2" fmla="*/ 137600 h 324037"/>
                <a:gd name="connsiteX3" fmla="*/ 341341 w 341873"/>
                <a:gd name="connsiteY3" fmla="*/ 321750 h 324037"/>
                <a:gd name="connsiteX4" fmla="*/ 275724 w 341873"/>
                <a:gd name="connsiteY4" fmla="*/ 234967 h 324037"/>
                <a:gd name="connsiteX5" fmla="*/ 258791 w 341873"/>
                <a:gd name="connsiteY5" fmla="*/ 150300 h 324037"/>
                <a:gd name="connsiteX6" fmla="*/ 119091 w 341873"/>
                <a:gd name="connsiteY6" fmla="*/ 59283 h 324037"/>
                <a:gd name="connsiteX7" fmla="*/ 80991 w 341873"/>
                <a:gd name="connsiteY7" fmla="*/ 6367 h 324037"/>
                <a:gd name="connsiteX8" fmla="*/ 2674 w 341873"/>
                <a:gd name="connsiteY8" fmla="*/ 14833 h 3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873" h="324037">
                  <a:moveTo>
                    <a:pt x="2674" y="14833"/>
                  </a:moveTo>
                  <a:cubicBezTo>
                    <a:pt x="21018" y="27886"/>
                    <a:pt x="152252" y="64222"/>
                    <a:pt x="191057" y="84683"/>
                  </a:cubicBezTo>
                  <a:cubicBezTo>
                    <a:pt x="229863" y="105144"/>
                    <a:pt x="210460" y="98089"/>
                    <a:pt x="235507" y="137600"/>
                  </a:cubicBezTo>
                  <a:cubicBezTo>
                    <a:pt x="260554" y="177111"/>
                    <a:pt x="334638" y="305522"/>
                    <a:pt x="341341" y="321750"/>
                  </a:cubicBezTo>
                  <a:cubicBezTo>
                    <a:pt x="348044" y="337978"/>
                    <a:pt x="289482" y="263542"/>
                    <a:pt x="275724" y="234967"/>
                  </a:cubicBezTo>
                  <a:cubicBezTo>
                    <a:pt x="261966" y="206392"/>
                    <a:pt x="284896" y="179581"/>
                    <a:pt x="258791" y="150300"/>
                  </a:cubicBezTo>
                  <a:cubicBezTo>
                    <a:pt x="232686" y="121019"/>
                    <a:pt x="148724" y="83272"/>
                    <a:pt x="119091" y="59283"/>
                  </a:cubicBezTo>
                  <a:cubicBezTo>
                    <a:pt x="89458" y="35294"/>
                    <a:pt x="96161" y="19067"/>
                    <a:pt x="80991" y="6367"/>
                  </a:cubicBezTo>
                  <a:cubicBezTo>
                    <a:pt x="65822" y="-6333"/>
                    <a:pt x="-15670" y="1780"/>
                    <a:pt x="2674" y="14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44D4AFC5-DF6B-4EAC-AFD8-BB7EB4645778}"/>
                </a:ext>
              </a:extLst>
            </p:cNvPr>
            <p:cNvSpPr/>
            <p:nvPr/>
          </p:nvSpPr>
          <p:spPr>
            <a:xfrm>
              <a:off x="2844118" y="7964818"/>
              <a:ext cx="203961" cy="212289"/>
            </a:xfrm>
            <a:custGeom>
              <a:avLst/>
              <a:gdLst>
                <a:gd name="connsiteX0" fmla="*/ 203882 w 203961"/>
                <a:gd name="connsiteY0" fmla="*/ 199 h 212289"/>
                <a:gd name="connsiteX1" fmla="*/ 117099 w 203961"/>
                <a:gd name="connsiteY1" fmla="*/ 110265 h 212289"/>
                <a:gd name="connsiteX2" fmla="*/ 682 w 203961"/>
                <a:gd name="connsiteY2" fmla="*/ 211865 h 212289"/>
                <a:gd name="connsiteX3" fmla="*/ 70532 w 203961"/>
                <a:gd name="connsiteY3" fmla="*/ 144132 h 212289"/>
                <a:gd name="connsiteX4" fmla="*/ 102282 w 203961"/>
                <a:gd name="connsiteY4" fmla="*/ 84865 h 212289"/>
                <a:gd name="connsiteX5" fmla="*/ 203882 w 203961"/>
                <a:gd name="connsiteY5" fmla="*/ 199 h 21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961" h="212289">
                  <a:moveTo>
                    <a:pt x="203882" y="199"/>
                  </a:moveTo>
                  <a:cubicBezTo>
                    <a:pt x="206351" y="4432"/>
                    <a:pt x="150966" y="74987"/>
                    <a:pt x="117099" y="110265"/>
                  </a:cubicBezTo>
                  <a:cubicBezTo>
                    <a:pt x="83232" y="145543"/>
                    <a:pt x="8443" y="206221"/>
                    <a:pt x="682" y="211865"/>
                  </a:cubicBezTo>
                  <a:cubicBezTo>
                    <a:pt x="-7079" y="217510"/>
                    <a:pt x="53599" y="165299"/>
                    <a:pt x="70532" y="144132"/>
                  </a:cubicBezTo>
                  <a:cubicBezTo>
                    <a:pt x="87465" y="122965"/>
                    <a:pt x="78293" y="109560"/>
                    <a:pt x="102282" y="84865"/>
                  </a:cubicBezTo>
                  <a:cubicBezTo>
                    <a:pt x="126271" y="60171"/>
                    <a:pt x="201413" y="-4034"/>
                    <a:pt x="203882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577FBA8A-ADE3-4CF4-B9AD-677460BC2EC7}"/>
                </a:ext>
              </a:extLst>
            </p:cNvPr>
            <p:cNvSpPr/>
            <p:nvPr/>
          </p:nvSpPr>
          <p:spPr>
            <a:xfrm>
              <a:off x="2276474" y="5342833"/>
              <a:ext cx="101601" cy="166457"/>
            </a:xfrm>
            <a:custGeom>
              <a:avLst/>
              <a:gdLst>
                <a:gd name="connsiteX0" fmla="*/ 1 w 101601"/>
                <a:gd name="connsiteY0" fmla="*/ 165792 h 166457"/>
                <a:gd name="connsiteX1" fmla="*/ 17464 w 101601"/>
                <a:gd name="connsiteY1" fmla="*/ 100705 h 166457"/>
                <a:gd name="connsiteX2" fmla="*/ 101601 w 101601"/>
                <a:gd name="connsiteY2" fmla="*/ 692 h 166457"/>
                <a:gd name="connsiteX3" fmla="*/ 17464 w 101601"/>
                <a:gd name="connsiteY3" fmla="*/ 61017 h 166457"/>
                <a:gd name="connsiteX4" fmla="*/ 1 w 101601"/>
                <a:gd name="connsiteY4" fmla="*/ 165792 h 16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1" h="166457">
                  <a:moveTo>
                    <a:pt x="1" y="165792"/>
                  </a:moveTo>
                  <a:cubicBezTo>
                    <a:pt x="1" y="172407"/>
                    <a:pt x="531" y="128222"/>
                    <a:pt x="17464" y="100705"/>
                  </a:cubicBezTo>
                  <a:cubicBezTo>
                    <a:pt x="34397" y="73188"/>
                    <a:pt x="101601" y="7307"/>
                    <a:pt x="101601" y="692"/>
                  </a:cubicBezTo>
                  <a:cubicBezTo>
                    <a:pt x="101601" y="-5923"/>
                    <a:pt x="35456" y="36411"/>
                    <a:pt x="17464" y="61017"/>
                  </a:cubicBezTo>
                  <a:cubicBezTo>
                    <a:pt x="-528" y="85623"/>
                    <a:pt x="1" y="159177"/>
                    <a:pt x="1" y="16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DDDC6D57-7765-4A24-9033-A6857E226AE4}"/>
                </a:ext>
              </a:extLst>
            </p:cNvPr>
            <p:cNvSpPr/>
            <p:nvPr/>
          </p:nvSpPr>
          <p:spPr>
            <a:xfrm>
              <a:off x="2336973" y="5375038"/>
              <a:ext cx="127003" cy="130689"/>
            </a:xfrm>
            <a:custGeom>
              <a:avLst/>
              <a:gdLst>
                <a:gd name="connsiteX0" fmla="*/ 1415 w 127003"/>
                <a:gd name="connsiteY0" fmla="*/ 130412 h 130689"/>
                <a:gd name="connsiteX1" fmla="*/ 23640 w 127003"/>
                <a:gd name="connsiteY1" fmla="*/ 58975 h 130689"/>
                <a:gd name="connsiteX2" fmla="*/ 45865 w 127003"/>
                <a:gd name="connsiteY2" fmla="*/ 20875 h 130689"/>
                <a:gd name="connsiteX3" fmla="*/ 82377 w 127003"/>
                <a:gd name="connsiteY3" fmla="*/ 237 h 130689"/>
                <a:gd name="connsiteX4" fmla="*/ 126827 w 127003"/>
                <a:gd name="connsiteY4" fmla="*/ 9762 h 130689"/>
                <a:gd name="connsiteX5" fmla="*/ 64915 w 127003"/>
                <a:gd name="connsiteY5" fmla="*/ 11350 h 130689"/>
                <a:gd name="connsiteX6" fmla="*/ 10940 w 127003"/>
                <a:gd name="connsiteY6" fmla="*/ 30400 h 130689"/>
                <a:gd name="connsiteX7" fmla="*/ 1415 w 127003"/>
                <a:gd name="connsiteY7" fmla="*/ 130412 h 13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03" h="130689">
                  <a:moveTo>
                    <a:pt x="1415" y="130412"/>
                  </a:moveTo>
                  <a:cubicBezTo>
                    <a:pt x="3532" y="135174"/>
                    <a:pt x="16232" y="77231"/>
                    <a:pt x="23640" y="58975"/>
                  </a:cubicBezTo>
                  <a:cubicBezTo>
                    <a:pt x="31048" y="40719"/>
                    <a:pt x="36076" y="30665"/>
                    <a:pt x="45865" y="20875"/>
                  </a:cubicBezTo>
                  <a:cubicBezTo>
                    <a:pt x="55654" y="11085"/>
                    <a:pt x="68883" y="2089"/>
                    <a:pt x="82377" y="237"/>
                  </a:cubicBezTo>
                  <a:cubicBezTo>
                    <a:pt x="95871" y="-1615"/>
                    <a:pt x="129737" y="7910"/>
                    <a:pt x="126827" y="9762"/>
                  </a:cubicBezTo>
                  <a:cubicBezTo>
                    <a:pt x="123917" y="11614"/>
                    <a:pt x="84230" y="7910"/>
                    <a:pt x="64915" y="11350"/>
                  </a:cubicBezTo>
                  <a:cubicBezTo>
                    <a:pt x="45601" y="14790"/>
                    <a:pt x="24169" y="12937"/>
                    <a:pt x="10940" y="30400"/>
                  </a:cubicBezTo>
                  <a:cubicBezTo>
                    <a:pt x="-2289" y="47862"/>
                    <a:pt x="-702" y="125650"/>
                    <a:pt x="1415" y="130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0EF26AA1-4A9E-4677-B14E-CDC10CD5D8B2}"/>
                </a:ext>
              </a:extLst>
            </p:cNvPr>
            <p:cNvSpPr/>
            <p:nvPr/>
          </p:nvSpPr>
          <p:spPr>
            <a:xfrm>
              <a:off x="2512686" y="5218185"/>
              <a:ext cx="257602" cy="157245"/>
            </a:xfrm>
            <a:custGeom>
              <a:avLst/>
              <a:gdLst>
                <a:gd name="connsiteX0" fmla="*/ 327 w 257602"/>
                <a:gd name="connsiteY0" fmla="*/ 157090 h 157245"/>
                <a:gd name="connsiteX1" fmla="*/ 71764 w 257602"/>
                <a:gd name="connsiteY1" fmla="*/ 88828 h 157245"/>
                <a:gd name="connsiteX2" fmla="*/ 133677 w 257602"/>
                <a:gd name="connsiteY2" fmla="*/ 107878 h 157245"/>
                <a:gd name="connsiteX3" fmla="*/ 170189 w 257602"/>
                <a:gd name="connsiteY3" fmla="*/ 111053 h 157245"/>
                <a:gd name="connsiteX4" fmla="*/ 194002 w 257602"/>
                <a:gd name="connsiteY4" fmla="*/ 60253 h 157245"/>
                <a:gd name="connsiteX5" fmla="*/ 208289 w 257602"/>
                <a:gd name="connsiteY5" fmla="*/ 39615 h 157245"/>
                <a:gd name="connsiteX6" fmla="*/ 257502 w 257602"/>
                <a:gd name="connsiteY6" fmla="*/ 1515 h 157245"/>
                <a:gd name="connsiteX7" fmla="*/ 219402 w 257602"/>
                <a:gd name="connsiteY7" fmla="*/ 14215 h 157245"/>
                <a:gd name="connsiteX8" fmla="*/ 162252 w 257602"/>
                <a:gd name="connsiteY8" fmla="*/ 74540 h 157245"/>
                <a:gd name="connsiteX9" fmla="*/ 124152 w 257602"/>
                <a:gd name="connsiteY9" fmla="*/ 71365 h 157245"/>
                <a:gd name="connsiteX10" fmla="*/ 101927 w 257602"/>
                <a:gd name="connsiteY10" fmla="*/ 66603 h 157245"/>
                <a:gd name="connsiteX11" fmla="*/ 327 w 257602"/>
                <a:gd name="connsiteY11" fmla="*/ 157090 h 1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602" h="157245">
                  <a:moveTo>
                    <a:pt x="327" y="157090"/>
                  </a:moveTo>
                  <a:cubicBezTo>
                    <a:pt x="-4700" y="160794"/>
                    <a:pt x="49539" y="97030"/>
                    <a:pt x="71764" y="88828"/>
                  </a:cubicBezTo>
                  <a:cubicBezTo>
                    <a:pt x="93989" y="80626"/>
                    <a:pt x="117273" y="104174"/>
                    <a:pt x="133677" y="107878"/>
                  </a:cubicBezTo>
                  <a:cubicBezTo>
                    <a:pt x="150081" y="111582"/>
                    <a:pt x="160135" y="118990"/>
                    <a:pt x="170189" y="111053"/>
                  </a:cubicBezTo>
                  <a:cubicBezTo>
                    <a:pt x="180243" y="103116"/>
                    <a:pt x="187652" y="72159"/>
                    <a:pt x="194002" y="60253"/>
                  </a:cubicBezTo>
                  <a:cubicBezTo>
                    <a:pt x="200352" y="48347"/>
                    <a:pt x="197706" y="49405"/>
                    <a:pt x="208289" y="39615"/>
                  </a:cubicBezTo>
                  <a:cubicBezTo>
                    <a:pt x="218872" y="29825"/>
                    <a:pt x="255650" y="5748"/>
                    <a:pt x="257502" y="1515"/>
                  </a:cubicBezTo>
                  <a:cubicBezTo>
                    <a:pt x="259354" y="-2718"/>
                    <a:pt x="235277" y="2044"/>
                    <a:pt x="219402" y="14215"/>
                  </a:cubicBezTo>
                  <a:cubicBezTo>
                    <a:pt x="203527" y="26386"/>
                    <a:pt x="178127" y="65015"/>
                    <a:pt x="162252" y="74540"/>
                  </a:cubicBezTo>
                  <a:cubicBezTo>
                    <a:pt x="146377" y="84065"/>
                    <a:pt x="134206" y="72688"/>
                    <a:pt x="124152" y="71365"/>
                  </a:cubicBezTo>
                  <a:cubicBezTo>
                    <a:pt x="114098" y="70042"/>
                    <a:pt x="122829" y="57078"/>
                    <a:pt x="101927" y="66603"/>
                  </a:cubicBezTo>
                  <a:cubicBezTo>
                    <a:pt x="81025" y="76128"/>
                    <a:pt x="5354" y="153386"/>
                    <a:pt x="327" y="157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3707B2D9-F4FB-43B2-A12E-B18E6D3D7A9F}"/>
                </a:ext>
              </a:extLst>
            </p:cNvPr>
            <p:cNvSpPr/>
            <p:nvPr/>
          </p:nvSpPr>
          <p:spPr>
            <a:xfrm>
              <a:off x="2767010" y="5204579"/>
              <a:ext cx="257856" cy="55026"/>
            </a:xfrm>
            <a:custGeom>
              <a:avLst/>
              <a:gdLst>
                <a:gd name="connsiteX0" fmla="*/ 3 w 257856"/>
                <a:gd name="connsiteY0" fmla="*/ 19884 h 55026"/>
                <a:gd name="connsiteX1" fmla="*/ 96840 w 257856"/>
                <a:gd name="connsiteY1" fmla="*/ 53221 h 55026"/>
                <a:gd name="connsiteX2" fmla="*/ 141290 w 257856"/>
                <a:gd name="connsiteY2" fmla="*/ 45284 h 55026"/>
                <a:gd name="connsiteX3" fmla="*/ 257178 w 257856"/>
                <a:gd name="connsiteY3" fmla="*/ 834 h 55026"/>
                <a:gd name="connsiteX4" fmla="*/ 192090 w 257856"/>
                <a:gd name="connsiteY4" fmla="*/ 15121 h 55026"/>
                <a:gd name="connsiteX5" fmla="*/ 93665 w 257856"/>
                <a:gd name="connsiteY5" fmla="*/ 34171 h 55026"/>
                <a:gd name="connsiteX6" fmla="*/ 3 w 257856"/>
                <a:gd name="connsiteY6" fmla="*/ 19884 h 5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856" h="55026">
                  <a:moveTo>
                    <a:pt x="3" y="19884"/>
                  </a:moveTo>
                  <a:cubicBezTo>
                    <a:pt x="532" y="23059"/>
                    <a:pt x="73292" y="48988"/>
                    <a:pt x="96840" y="53221"/>
                  </a:cubicBezTo>
                  <a:cubicBezTo>
                    <a:pt x="120388" y="57454"/>
                    <a:pt x="114567" y="54015"/>
                    <a:pt x="141290" y="45284"/>
                  </a:cubicBezTo>
                  <a:cubicBezTo>
                    <a:pt x="168013" y="36553"/>
                    <a:pt x="248711" y="5861"/>
                    <a:pt x="257178" y="834"/>
                  </a:cubicBezTo>
                  <a:cubicBezTo>
                    <a:pt x="265645" y="-4193"/>
                    <a:pt x="192090" y="15121"/>
                    <a:pt x="192090" y="15121"/>
                  </a:cubicBezTo>
                  <a:cubicBezTo>
                    <a:pt x="164838" y="20677"/>
                    <a:pt x="124621" y="34965"/>
                    <a:pt x="93665" y="34171"/>
                  </a:cubicBezTo>
                  <a:cubicBezTo>
                    <a:pt x="62709" y="33377"/>
                    <a:pt x="-526" y="16709"/>
                    <a:pt x="3" y="19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09172C62-80BB-41D4-92BE-7AB3C49CFFA7}"/>
                </a:ext>
              </a:extLst>
            </p:cNvPr>
            <p:cNvSpPr/>
            <p:nvPr/>
          </p:nvSpPr>
          <p:spPr>
            <a:xfrm>
              <a:off x="2339620" y="5486275"/>
              <a:ext cx="138477" cy="320958"/>
            </a:xfrm>
            <a:custGeom>
              <a:avLst/>
              <a:gdLst>
                <a:gd name="connsiteX0" fmla="*/ 3530 w 138477"/>
                <a:gd name="connsiteY0" fmla="*/ 125 h 320958"/>
                <a:gd name="connsiteX1" fmla="*/ 11468 w 138477"/>
                <a:gd name="connsiteY1" fmla="*/ 92200 h 320958"/>
                <a:gd name="connsiteX2" fmla="*/ 100368 w 138477"/>
                <a:gd name="connsiteY2" fmla="*/ 225550 h 320958"/>
                <a:gd name="connsiteX3" fmla="*/ 121005 w 138477"/>
                <a:gd name="connsiteY3" fmla="*/ 296988 h 320958"/>
                <a:gd name="connsiteX4" fmla="*/ 103543 w 138477"/>
                <a:gd name="connsiteY4" fmla="*/ 319213 h 320958"/>
                <a:gd name="connsiteX5" fmla="*/ 87668 w 138477"/>
                <a:gd name="connsiteY5" fmla="*/ 257300 h 320958"/>
                <a:gd name="connsiteX6" fmla="*/ 78143 w 138477"/>
                <a:gd name="connsiteY6" fmla="*/ 296988 h 320958"/>
                <a:gd name="connsiteX7" fmla="*/ 128943 w 138477"/>
                <a:gd name="connsiteY7" fmla="*/ 309688 h 320958"/>
                <a:gd name="connsiteX8" fmla="*/ 133705 w 138477"/>
                <a:gd name="connsiteY8" fmla="*/ 250950 h 320958"/>
                <a:gd name="connsiteX9" fmla="*/ 76555 w 138477"/>
                <a:gd name="connsiteY9" fmla="*/ 173163 h 320958"/>
                <a:gd name="connsiteX10" fmla="*/ 33693 w 138477"/>
                <a:gd name="connsiteY10" fmla="*/ 111250 h 320958"/>
                <a:gd name="connsiteX11" fmla="*/ 3530 w 138477"/>
                <a:gd name="connsiteY11" fmla="*/ 125 h 3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77" h="320958">
                  <a:moveTo>
                    <a:pt x="3530" y="125"/>
                  </a:moveTo>
                  <a:cubicBezTo>
                    <a:pt x="-174" y="-3050"/>
                    <a:pt x="-4672" y="54629"/>
                    <a:pt x="11468" y="92200"/>
                  </a:cubicBezTo>
                  <a:cubicBezTo>
                    <a:pt x="27608" y="129771"/>
                    <a:pt x="82112" y="191419"/>
                    <a:pt x="100368" y="225550"/>
                  </a:cubicBezTo>
                  <a:cubicBezTo>
                    <a:pt x="118624" y="259681"/>
                    <a:pt x="120476" y="281378"/>
                    <a:pt x="121005" y="296988"/>
                  </a:cubicBezTo>
                  <a:cubicBezTo>
                    <a:pt x="121534" y="312599"/>
                    <a:pt x="109099" y="325828"/>
                    <a:pt x="103543" y="319213"/>
                  </a:cubicBezTo>
                  <a:cubicBezTo>
                    <a:pt x="97987" y="312598"/>
                    <a:pt x="91901" y="261004"/>
                    <a:pt x="87668" y="257300"/>
                  </a:cubicBezTo>
                  <a:cubicBezTo>
                    <a:pt x="83435" y="253596"/>
                    <a:pt x="71264" y="288257"/>
                    <a:pt x="78143" y="296988"/>
                  </a:cubicBezTo>
                  <a:cubicBezTo>
                    <a:pt x="85022" y="305719"/>
                    <a:pt x="119683" y="317361"/>
                    <a:pt x="128943" y="309688"/>
                  </a:cubicBezTo>
                  <a:cubicBezTo>
                    <a:pt x="138203" y="302015"/>
                    <a:pt x="142436" y="273704"/>
                    <a:pt x="133705" y="250950"/>
                  </a:cubicBezTo>
                  <a:cubicBezTo>
                    <a:pt x="124974" y="228196"/>
                    <a:pt x="93224" y="196446"/>
                    <a:pt x="76555" y="173163"/>
                  </a:cubicBezTo>
                  <a:cubicBezTo>
                    <a:pt x="59886" y="149880"/>
                    <a:pt x="44541" y="138502"/>
                    <a:pt x="33693" y="111250"/>
                  </a:cubicBezTo>
                  <a:cubicBezTo>
                    <a:pt x="22845" y="83998"/>
                    <a:pt x="7234" y="3300"/>
                    <a:pt x="3530" y="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69B5E52-4382-43DC-B3AD-C4B7C74A5D3A}"/>
                </a:ext>
              </a:extLst>
            </p:cNvPr>
            <p:cNvSpPr/>
            <p:nvPr/>
          </p:nvSpPr>
          <p:spPr>
            <a:xfrm>
              <a:off x="2411387" y="5531396"/>
              <a:ext cx="215486" cy="346012"/>
            </a:xfrm>
            <a:custGeom>
              <a:avLst/>
              <a:gdLst>
                <a:gd name="connsiteX0" fmla="*/ 144488 w 215486"/>
                <a:gd name="connsiteY0" fmla="*/ 1042 h 346012"/>
                <a:gd name="connsiteX1" fmla="*/ 212751 w 215486"/>
                <a:gd name="connsiteY1" fmla="*/ 194717 h 346012"/>
                <a:gd name="connsiteX2" fmla="*/ 195288 w 215486"/>
                <a:gd name="connsiteY2" fmla="*/ 242342 h 346012"/>
                <a:gd name="connsiteX3" fmla="*/ 133376 w 215486"/>
                <a:gd name="connsiteY3" fmla="*/ 337592 h 346012"/>
                <a:gd name="connsiteX4" fmla="*/ 90513 w 215486"/>
                <a:gd name="connsiteY4" fmla="*/ 332829 h 346012"/>
                <a:gd name="connsiteX5" fmla="*/ 26 w 215486"/>
                <a:gd name="connsiteY5" fmla="*/ 262979 h 346012"/>
                <a:gd name="connsiteX6" fmla="*/ 100038 w 215486"/>
                <a:gd name="connsiteY6" fmla="*/ 315367 h 346012"/>
                <a:gd name="connsiteX7" fmla="*/ 149251 w 215486"/>
                <a:gd name="connsiteY7" fmla="*/ 280442 h 346012"/>
                <a:gd name="connsiteX8" fmla="*/ 192113 w 215486"/>
                <a:gd name="connsiteY8" fmla="*/ 193129 h 346012"/>
                <a:gd name="connsiteX9" fmla="*/ 177826 w 215486"/>
                <a:gd name="connsiteY9" fmla="*/ 120104 h 346012"/>
                <a:gd name="connsiteX10" fmla="*/ 144488 w 215486"/>
                <a:gd name="connsiteY10" fmla="*/ 1042 h 34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486" h="346012">
                  <a:moveTo>
                    <a:pt x="144488" y="1042"/>
                  </a:moveTo>
                  <a:cubicBezTo>
                    <a:pt x="150309" y="13478"/>
                    <a:pt x="204284" y="154501"/>
                    <a:pt x="212751" y="194717"/>
                  </a:cubicBezTo>
                  <a:cubicBezTo>
                    <a:pt x="221218" y="234933"/>
                    <a:pt x="208517" y="218530"/>
                    <a:pt x="195288" y="242342"/>
                  </a:cubicBezTo>
                  <a:cubicBezTo>
                    <a:pt x="182059" y="266154"/>
                    <a:pt x="150838" y="322511"/>
                    <a:pt x="133376" y="337592"/>
                  </a:cubicBezTo>
                  <a:cubicBezTo>
                    <a:pt x="115914" y="352673"/>
                    <a:pt x="112738" y="345264"/>
                    <a:pt x="90513" y="332829"/>
                  </a:cubicBezTo>
                  <a:cubicBezTo>
                    <a:pt x="68288" y="320394"/>
                    <a:pt x="-1561" y="265889"/>
                    <a:pt x="26" y="262979"/>
                  </a:cubicBezTo>
                  <a:cubicBezTo>
                    <a:pt x="1613" y="260069"/>
                    <a:pt x="75167" y="312456"/>
                    <a:pt x="100038" y="315367"/>
                  </a:cubicBezTo>
                  <a:cubicBezTo>
                    <a:pt x="124909" y="318278"/>
                    <a:pt x="133905" y="300815"/>
                    <a:pt x="149251" y="280442"/>
                  </a:cubicBezTo>
                  <a:cubicBezTo>
                    <a:pt x="164597" y="260069"/>
                    <a:pt x="187351" y="219852"/>
                    <a:pt x="192113" y="193129"/>
                  </a:cubicBezTo>
                  <a:cubicBezTo>
                    <a:pt x="196875" y="166406"/>
                    <a:pt x="188145" y="149208"/>
                    <a:pt x="177826" y="120104"/>
                  </a:cubicBezTo>
                  <a:cubicBezTo>
                    <a:pt x="167507" y="91000"/>
                    <a:pt x="138667" y="-11394"/>
                    <a:pt x="14448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4D7D32EE-F142-4525-A324-6B2F2AC6CB68}"/>
                </a:ext>
              </a:extLst>
            </p:cNvPr>
            <p:cNvSpPr/>
            <p:nvPr/>
          </p:nvSpPr>
          <p:spPr>
            <a:xfrm>
              <a:off x="2589164" y="5434046"/>
              <a:ext cx="205189" cy="395096"/>
            </a:xfrm>
            <a:custGeom>
              <a:avLst/>
              <a:gdLst>
                <a:gd name="connsiteX0" fmla="*/ 157211 w 205189"/>
                <a:gd name="connsiteY0" fmla="*/ 1554 h 395096"/>
                <a:gd name="connsiteX1" fmla="*/ 177849 w 205189"/>
                <a:gd name="connsiteY1" fmla="*/ 117442 h 395096"/>
                <a:gd name="connsiteX2" fmla="*/ 195311 w 205189"/>
                <a:gd name="connsiteY2" fmla="*/ 226979 h 395096"/>
                <a:gd name="connsiteX3" fmla="*/ 203249 w 205189"/>
                <a:gd name="connsiteY3" fmla="*/ 285717 h 395096"/>
                <a:gd name="connsiteX4" fmla="*/ 158799 w 205189"/>
                <a:gd name="connsiteY4" fmla="*/ 322229 h 395096"/>
                <a:gd name="connsiteX5" fmla="*/ 61961 w 205189"/>
                <a:gd name="connsiteY5" fmla="*/ 393667 h 395096"/>
                <a:gd name="connsiteX6" fmla="*/ 49 w 205189"/>
                <a:gd name="connsiteY6" fmla="*/ 369854 h 395096"/>
                <a:gd name="connsiteX7" fmla="*/ 71486 w 205189"/>
                <a:gd name="connsiteY7" fmla="*/ 368267 h 395096"/>
                <a:gd name="connsiteX8" fmla="*/ 185786 w 205189"/>
                <a:gd name="connsiteY8" fmla="*/ 295242 h 395096"/>
                <a:gd name="connsiteX9" fmla="*/ 195311 w 205189"/>
                <a:gd name="connsiteY9" fmla="*/ 206342 h 395096"/>
                <a:gd name="connsiteX10" fmla="*/ 154036 w 205189"/>
                <a:gd name="connsiteY10" fmla="*/ 114267 h 395096"/>
                <a:gd name="connsiteX11" fmla="*/ 139749 w 205189"/>
                <a:gd name="connsiteY11" fmla="*/ 53942 h 395096"/>
                <a:gd name="connsiteX12" fmla="*/ 157211 w 205189"/>
                <a:gd name="connsiteY12" fmla="*/ 1554 h 39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189" h="395096">
                  <a:moveTo>
                    <a:pt x="157211" y="1554"/>
                  </a:moveTo>
                  <a:cubicBezTo>
                    <a:pt x="163561" y="12137"/>
                    <a:pt x="171499" y="79871"/>
                    <a:pt x="177849" y="117442"/>
                  </a:cubicBezTo>
                  <a:cubicBezTo>
                    <a:pt x="184199" y="155013"/>
                    <a:pt x="191078" y="198933"/>
                    <a:pt x="195311" y="226979"/>
                  </a:cubicBezTo>
                  <a:cubicBezTo>
                    <a:pt x="199544" y="255025"/>
                    <a:pt x="209334" y="269842"/>
                    <a:pt x="203249" y="285717"/>
                  </a:cubicBezTo>
                  <a:cubicBezTo>
                    <a:pt x="197164" y="301592"/>
                    <a:pt x="182347" y="304237"/>
                    <a:pt x="158799" y="322229"/>
                  </a:cubicBezTo>
                  <a:cubicBezTo>
                    <a:pt x="135251" y="340221"/>
                    <a:pt x="88419" y="385729"/>
                    <a:pt x="61961" y="393667"/>
                  </a:cubicBezTo>
                  <a:cubicBezTo>
                    <a:pt x="35503" y="401605"/>
                    <a:pt x="-1538" y="374087"/>
                    <a:pt x="49" y="369854"/>
                  </a:cubicBezTo>
                  <a:cubicBezTo>
                    <a:pt x="1636" y="365621"/>
                    <a:pt x="40530" y="380702"/>
                    <a:pt x="71486" y="368267"/>
                  </a:cubicBezTo>
                  <a:cubicBezTo>
                    <a:pt x="102442" y="355832"/>
                    <a:pt x="165148" y="322230"/>
                    <a:pt x="185786" y="295242"/>
                  </a:cubicBezTo>
                  <a:cubicBezTo>
                    <a:pt x="206424" y="268254"/>
                    <a:pt x="200603" y="236504"/>
                    <a:pt x="195311" y="206342"/>
                  </a:cubicBezTo>
                  <a:cubicBezTo>
                    <a:pt x="190019" y="176180"/>
                    <a:pt x="163296" y="139667"/>
                    <a:pt x="154036" y="114267"/>
                  </a:cubicBezTo>
                  <a:cubicBezTo>
                    <a:pt x="144776" y="88867"/>
                    <a:pt x="141336" y="70611"/>
                    <a:pt x="139749" y="53942"/>
                  </a:cubicBezTo>
                  <a:cubicBezTo>
                    <a:pt x="138162" y="37273"/>
                    <a:pt x="150861" y="-9029"/>
                    <a:pt x="157211" y="1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3F4F3579-70A3-4121-B82B-16D77D41BEE5}"/>
                </a:ext>
              </a:extLst>
            </p:cNvPr>
            <p:cNvSpPr/>
            <p:nvPr/>
          </p:nvSpPr>
          <p:spPr>
            <a:xfrm>
              <a:off x="2802707" y="5359243"/>
              <a:ext cx="146953" cy="376447"/>
            </a:xfrm>
            <a:custGeom>
              <a:avLst/>
              <a:gdLst>
                <a:gd name="connsiteX0" fmla="*/ 111943 w 146953"/>
                <a:gd name="connsiteY0" fmla="*/ 157 h 376447"/>
                <a:gd name="connsiteX1" fmla="*/ 127818 w 146953"/>
                <a:gd name="connsiteY1" fmla="*/ 157320 h 376447"/>
                <a:gd name="connsiteX2" fmla="*/ 143693 w 146953"/>
                <a:gd name="connsiteY2" fmla="*/ 270032 h 376447"/>
                <a:gd name="connsiteX3" fmla="*/ 135756 w 146953"/>
                <a:gd name="connsiteY3" fmla="*/ 325595 h 376447"/>
                <a:gd name="connsiteX4" fmla="*/ 105593 w 146953"/>
                <a:gd name="connsiteY4" fmla="*/ 350995 h 376447"/>
                <a:gd name="connsiteX5" fmla="*/ 818 w 146953"/>
                <a:gd name="connsiteY5" fmla="*/ 349407 h 376447"/>
                <a:gd name="connsiteX6" fmla="*/ 61143 w 146953"/>
                <a:gd name="connsiteY6" fmla="*/ 376395 h 376447"/>
                <a:gd name="connsiteX7" fmla="*/ 138931 w 146953"/>
                <a:gd name="connsiteY7" fmla="*/ 341470 h 376447"/>
                <a:gd name="connsiteX8" fmla="*/ 140518 w 146953"/>
                <a:gd name="connsiteY8" fmla="*/ 263682 h 376447"/>
                <a:gd name="connsiteX9" fmla="*/ 104006 w 146953"/>
                <a:gd name="connsiteY9" fmla="*/ 130332 h 376447"/>
                <a:gd name="connsiteX10" fmla="*/ 111943 w 146953"/>
                <a:gd name="connsiteY10" fmla="*/ 157 h 3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953" h="376447">
                  <a:moveTo>
                    <a:pt x="111943" y="157"/>
                  </a:moveTo>
                  <a:cubicBezTo>
                    <a:pt x="115912" y="4655"/>
                    <a:pt x="122526" y="112341"/>
                    <a:pt x="127818" y="157320"/>
                  </a:cubicBezTo>
                  <a:cubicBezTo>
                    <a:pt x="133110" y="202299"/>
                    <a:pt x="142370" y="241986"/>
                    <a:pt x="143693" y="270032"/>
                  </a:cubicBezTo>
                  <a:cubicBezTo>
                    <a:pt x="145016" y="298078"/>
                    <a:pt x="142106" y="312101"/>
                    <a:pt x="135756" y="325595"/>
                  </a:cubicBezTo>
                  <a:cubicBezTo>
                    <a:pt x="129406" y="339089"/>
                    <a:pt x="128083" y="347026"/>
                    <a:pt x="105593" y="350995"/>
                  </a:cubicBezTo>
                  <a:cubicBezTo>
                    <a:pt x="83103" y="354964"/>
                    <a:pt x="8226" y="345174"/>
                    <a:pt x="818" y="349407"/>
                  </a:cubicBezTo>
                  <a:cubicBezTo>
                    <a:pt x="-6590" y="353640"/>
                    <a:pt x="38124" y="377718"/>
                    <a:pt x="61143" y="376395"/>
                  </a:cubicBezTo>
                  <a:cubicBezTo>
                    <a:pt x="84162" y="375072"/>
                    <a:pt x="125702" y="360255"/>
                    <a:pt x="138931" y="341470"/>
                  </a:cubicBezTo>
                  <a:cubicBezTo>
                    <a:pt x="152160" y="322685"/>
                    <a:pt x="146339" y="298872"/>
                    <a:pt x="140518" y="263682"/>
                  </a:cubicBezTo>
                  <a:cubicBezTo>
                    <a:pt x="134697" y="228492"/>
                    <a:pt x="109562" y="172136"/>
                    <a:pt x="104006" y="130332"/>
                  </a:cubicBezTo>
                  <a:cubicBezTo>
                    <a:pt x="98450" y="88528"/>
                    <a:pt x="107974" y="-4341"/>
                    <a:pt x="111943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FBCE1570-F061-4790-A36A-2A5527882E49}"/>
                </a:ext>
              </a:extLst>
            </p:cNvPr>
            <p:cNvSpPr/>
            <p:nvPr/>
          </p:nvSpPr>
          <p:spPr>
            <a:xfrm>
              <a:off x="2944464" y="5208460"/>
              <a:ext cx="218800" cy="502900"/>
            </a:xfrm>
            <a:custGeom>
              <a:avLst/>
              <a:gdLst>
                <a:gd name="connsiteX0" fmla="*/ 81311 w 218800"/>
                <a:gd name="connsiteY0" fmla="*/ 128 h 502900"/>
                <a:gd name="connsiteX1" fmla="*/ 211486 w 218800"/>
                <a:gd name="connsiteY1" fmla="*/ 212853 h 502900"/>
                <a:gd name="connsiteX2" fmla="*/ 198786 w 218800"/>
                <a:gd name="connsiteY2" fmla="*/ 298578 h 502900"/>
                <a:gd name="connsiteX3" fmla="*/ 168624 w 218800"/>
                <a:gd name="connsiteY3" fmla="*/ 420815 h 502900"/>
                <a:gd name="connsiteX4" fmla="*/ 162274 w 218800"/>
                <a:gd name="connsiteY4" fmla="*/ 462090 h 502900"/>
                <a:gd name="connsiteX5" fmla="*/ 135286 w 218800"/>
                <a:gd name="connsiteY5" fmla="*/ 485903 h 502900"/>
                <a:gd name="connsiteX6" fmla="*/ 87661 w 218800"/>
                <a:gd name="connsiteY6" fmla="*/ 493840 h 502900"/>
                <a:gd name="connsiteX7" fmla="*/ 22574 w 218800"/>
                <a:gd name="connsiteY7" fmla="*/ 473203 h 502900"/>
                <a:gd name="connsiteX8" fmla="*/ 349 w 218800"/>
                <a:gd name="connsiteY8" fmla="*/ 454153 h 502900"/>
                <a:gd name="connsiteX9" fmla="*/ 36861 w 218800"/>
                <a:gd name="connsiteY9" fmla="*/ 500190 h 502900"/>
                <a:gd name="connsiteX10" fmla="*/ 163861 w 218800"/>
                <a:gd name="connsiteY10" fmla="*/ 485903 h 502900"/>
                <a:gd name="connsiteX11" fmla="*/ 201961 w 218800"/>
                <a:gd name="connsiteY11" fmla="*/ 390653 h 502900"/>
                <a:gd name="connsiteX12" fmla="*/ 208311 w 218800"/>
                <a:gd name="connsiteY12" fmla="*/ 276353 h 502900"/>
                <a:gd name="connsiteX13" fmla="*/ 187674 w 218800"/>
                <a:gd name="connsiteY13" fmla="*/ 182690 h 502900"/>
                <a:gd name="connsiteX14" fmla="*/ 81311 w 218800"/>
                <a:gd name="connsiteY14" fmla="*/ 128 h 5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8800" h="502900">
                  <a:moveTo>
                    <a:pt x="81311" y="128"/>
                  </a:moveTo>
                  <a:cubicBezTo>
                    <a:pt x="85280" y="5155"/>
                    <a:pt x="191907" y="163111"/>
                    <a:pt x="211486" y="212853"/>
                  </a:cubicBezTo>
                  <a:cubicBezTo>
                    <a:pt x="231065" y="262595"/>
                    <a:pt x="205930" y="263918"/>
                    <a:pt x="198786" y="298578"/>
                  </a:cubicBezTo>
                  <a:cubicBezTo>
                    <a:pt x="191642" y="333238"/>
                    <a:pt x="174709" y="393563"/>
                    <a:pt x="168624" y="420815"/>
                  </a:cubicBezTo>
                  <a:cubicBezTo>
                    <a:pt x="162539" y="448067"/>
                    <a:pt x="167830" y="451242"/>
                    <a:pt x="162274" y="462090"/>
                  </a:cubicBezTo>
                  <a:cubicBezTo>
                    <a:pt x="156718" y="472938"/>
                    <a:pt x="147721" y="480611"/>
                    <a:pt x="135286" y="485903"/>
                  </a:cubicBezTo>
                  <a:cubicBezTo>
                    <a:pt x="122851" y="491195"/>
                    <a:pt x="106446" y="495957"/>
                    <a:pt x="87661" y="493840"/>
                  </a:cubicBezTo>
                  <a:cubicBezTo>
                    <a:pt x="68876" y="491723"/>
                    <a:pt x="37126" y="479817"/>
                    <a:pt x="22574" y="473203"/>
                  </a:cubicBezTo>
                  <a:cubicBezTo>
                    <a:pt x="8022" y="466589"/>
                    <a:pt x="-2032" y="449655"/>
                    <a:pt x="349" y="454153"/>
                  </a:cubicBezTo>
                  <a:cubicBezTo>
                    <a:pt x="2730" y="458651"/>
                    <a:pt x="9609" y="494898"/>
                    <a:pt x="36861" y="500190"/>
                  </a:cubicBezTo>
                  <a:cubicBezTo>
                    <a:pt x="64113" y="505482"/>
                    <a:pt x="136344" y="504159"/>
                    <a:pt x="163861" y="485903"/>
                  </a:cubicBezTo>
                  <a:cubicBezTo>
                    <a:pt x="191378" y="467647"/>
                    <a:pt x="194553" y="425578"/>
                    <a:pt x="201961" y="390653"/>
                  </a:cubicBezTo>
                  <a:cubicBezTo>
                    <a:pt x="209369" y="355728"/>
                    <a:pt x="210692" y="311013"/>
                    <a:pt x="208311" y="276353"/>
                  </a:cubicBezTo>
                  <a:cubicBezTo>
                    <a:pt x="205930" y="241693"/>
                    <a:pt x="205666" y="226346"/>
                    <a:pt x="187674" y="182690"/>
                  </a:cubicBezTo>
                  <a:cubicBezTo>
                    <a:pt x="169682" y="139034"/>
                    <a:pt x="77342" y="-4899"/>
                    <a:pt x="81311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A7BB9D7B-EC59-46FB-9F96-2FD96F041EF6}"/>
                </a:ext>
              </a:extLst>
            </p:cNvPr>
            <p:cNvSpPr/>
            <p:nvPr/>
          </p:nvSpPr>
          <p:spPr>
            <a:xfrm>
              <a:off x="2976017" y="5394935"/>
              <a:ext cx="155602" cy="107449"/>
            </a:xfrm>
            <a:custGeom>
              <a:avLst/>
              <a:gdLst>
                <a:gd name="connsiteX0" fmla="*/ 546 w 155602"/>
                <a:gd name="connsiteY0" fmla="*/ 107340 h 107449"/>
                <a:gd name="connsiteX1" fmla="*/ 52933 w 155602"/>
                <a:gd name="connsiteY1" fmla="*/ 37490 h 107449"/>
                <a:gd name="connsiteX2" fmla="*/ 105321 w 155602"/>
                <a:gd name="connsiteY2" fmla="*/ 21615 h 107449"/>
                <a:gd name="connsiteX3" fmla="*/ 154533 w 155602"/>
                <a:gd name="connsiteY3" fmla="*/ 31140 h 107449"/>
                <a:gd name="connsiteX4" fmla="*/ 133896 w 155602"/>
                <a:gd name="connsiteY4" fmla="*/ 8915 h 107449"/>
                <a:gd name="connsiteX5" fmla="*/ 73571 w 155602"/>
                <a:gd name="connsiteY5" fmla="*/ 978 h 107449"/>
                <a:gd name="connsiteX6" fmla="*/ 37058 w 155602"/>
                <a:gd name="connsiteY6" fmla="*/ 29553 h 107449"/>
                <a:gd name="connsiteX7" fmla="*/ 25946 w 155602"/>
                <a:gd name="connsiteY7" fmla="*/ 53365 h 107449"/>
                <a:gd name="connsiteX8" fmla="*/ 546 w 155602"/>
                <a:gd name="connsiteY8" fmla="*/ 107340 h 10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02" h="107449">
                  <a:moveTo>
                    <a:pt x="546" y="107340"/>
                  </a:moveTo>
                  <a:cubicBezTo>
                    <a:pt x="5044" y="104694"/>
                    <a:pt x="35471" y="51777"/>
                    <a:pt x="52933" y="37490"/>
                  </a:cubicBezTo>
                  <a:cubicBezTo>
                    <a:pt x="70395" y="23203"/>
                    <a:pt x="88388" y="22673"/>
                    <a:pt x="105321" y="21615"/>
                  </a:cubicBezTo>
                  <a:cubicBezTo>
                    <a:pt x="122254" y="20557"/>
                    <a:pt x="149771" y="33257"/>
                    <a:pt x="154533" y="31140"/>
                  </a:cubicBezTo>
                  <a:cubicBezTo>
                    <a:pt x="159295" y="29023"/>
                    <a:pt x="147390" y="13942"/>
                    <a:pt x="133896" y="8915"/>
                  </a:cubicBezTo>
                  <a:cubicBezTo>
                    <a:pt x="120402" y="3888"/>
                    <a:pt x="89711" y="-2462"/>
                    <a:pt x="73571" y="978"/>
                  </a:cubicBezTo>
                  <a:cubicBezTo>
                    <a:pt x="57431" y="4418"/>
                    <a:pt x="44995" y="20822"/>
                    <a:pt x="37058" y="29553"/>
                  </a:cubicBezTo>
                  <a:cubicBezTo>
                    <a:pt x="29121" y="38284"/>
                    <a:pt x="31238" y="42782"/>
                    <a:pt x="25946" y="53365"/>
                  </a:cubicBezTo>
                  <a:cubicBezTo>
                    <a:pt x="20654" y="63948"/>
                    <a:pt x="-3952" y="109986"/>
                    <a:pt x="546" y="107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E908A3B5-C3DE-43CD-BF47-14910E2590D3}"/>
                </a:ext>
              </a:extLst>
            </p:cNvPr>
            <p:cNvSpPr/>
            <p:nvPr/>
          </p:nvSpPr>
          <p:spPr>
            <a:xfrm>
              <a:off x="2921419" y="5435540"/>
              <a:ext cx="45222" cy="242591"/>
            </a:xfrm>
            <a:custGeom>
              <a:avLst/>
              <a:gdLst>
                <a:gd name="connsiteX0" fmla="*/ 1169 w 45222"/>
                <a:gd name="connsiteY0" fmla="*/ 60 h 242591"/>
                <a:gd name="connsiteX1" fmla="*/ 39269 w 45222"/>
                <a:gd name="connsiteY1" fmla="*/ 93723 h 242591"/>
                <a:gd name="connsiteX2" fmla="*/ 44031 w 45222"/>
                <a:gd name="connsiteY2" fmla="*/ 142935 h 242591"/>
                <a:gd name="connsiteX3" fmla="*/ 28156 w 45222"/>
                <a:gd name="connsiteY3" fmla="*/ 241360 h 242591"/>
                <a:gd name="connsiteX4" fmla="*/ 21806 w 45222"/>
                <a:gd name="connsiteY4" fmla="*/ 190560 h 242591"/>
                <a:gd name="connsiteX5" fmla="*/ 10694 w 45222"/>
                <a:gd name="connsiteY5" fmla="*/ 81023 h 242591"/>
                <a:gd name="connsiteX6" fmla="*/ 1169 w 45222"/>
                <a:gd name="connsiteY6" fmla="*/ 60 h 24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22" h="242591">
                  <a:moveTo>
                    <a:pt x="1169" y="60"/>
                  </a:moveTo>
                  <a:cubicBezTo>
                    <a:pt x="5931" y="2177"/>
                    <a:pt x="32125" y="69911"/>
                    <a:pt x="39269" y="93723"/>
                  </a:cubicBezTo>
                  <a:cubicBezTo>
                    <a:pt x="46413" y="117535"/>
                    <a:pt x="45883" y="118329"/>
                    <a:pt x="44031" y="142935"/>
                  </a:cubicBezTo>
                  <a:cubicBezTo>
                    <a:pt x="42179" y="167541"/>
                    <a:pt x="31860" y="233423"/>
                    <a:pt x="28156" y="241360"/>
                  </a:cubicBezTo>
                  <a:cubicBezTo>
                    <a:pt x="24452" y="249297"/>
                    <a:pt x="24716" y="217283"/>
                    <a:pt x="21806" y="190560"/>
                  </a:cubicBezTo>
                  <a:cubicBezTo>
                    <a:pt x="18896" y="163837"/>
                    <a:pt x="13869" y="110127"/>
                    <a:pt x="10694" y="81023"/>
                  </a:cubicBezTo>
                  <a:cubicBezTo>
                    <a:pt x="7519" y="51919"/>
                    <a:pt x="-3593" y="-2057"/>
                    <a:pt x="1169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2255F11A-3C10-4103-AD94-A52918931330}"/>
                </a:ext>
              </a:extLst>
            </p:cNvPr>
            <p:cNvSpPr/>
            <p:nvPr/>
          </p:nvSpPr>
          <p:spPr>
            <a:xfrm>
              <a:off x="2870200" y="5653046"/>
              <a:ext cx="275467" cy="169904"/>
            </a:xfrm>
            <a:custGeom>
              <a:avLst/>
              <a:gdLst>
                <a:gd name="connsiteX0" fmla="*/ 265113 w 275467"/>
                <a:gd name="connsiteY0" fmla="*/ 42 h 169904"/>
                <a:gd name="connsiteX1" fmla="*/ 273050 w 275467"/>
                <a:gd name="connsiteY1" fmla="*/ 109579 h 169904"/>
                <a:gd name="connsiteX2" fmla="*/ 220663 w 275467"/>
                <a:gd name="connsiteY2" fmla="*/ 136567 h 169904"/>
                <a:gd name="connsiteX3" fmla="*/ 128588 w 275467"/>
                <a:gd name="connsiteY3" fmla="*/ 149267 h 169904"/>
                <a:gd name="connsiteX4" fmla="*/ 0 w 275467"/>
                <a:gd name="connsiteY4" fmla="*/ 169904 h 169904"/>
                <a:gd name="connsiteX5" fmla="*/ 152400 w 275467"/>
                <a:gd name="connsiteY5" fmla="*/ 138154 h 169904"/>
                <a:gd name="connsiteX6" fmla="*/ 250825 w 275467"/>
                <a:gd name="connsiteY6" fmla="*/ 96879 h 169904"/>
                <a:gd name="connsiteX7" fmla="*/ 265113 w 275467"/>
                <a:gd name="connsiteY7" fmla="*/ 42 h 16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67" h="169904">
                  <a:moveTo>
                    <a:pt x="265113" y="42"/>
                  </a:moveTo>
                  <a:cubicBezTo>
                    <a:pt x="268817" y="2159"/>
                    <a:pt x="280458" y="86825"/>
                    <a:pt x="273050" y="109579"/>
                  </a:cubicBezTo>
                  <a:cubicBezTo>
                    <a:pt x="265642" y="132333"/>
                    <a:pt x="244740" y="129952"/>
                    <a:pt x="220663" y="136567"/>
                  </a:cubicBezTo>
                  <a:cubicBezTo>
                    <a:pt x="196586" y="143182"/>
                    <a:pt x="128588" y="149267"/>
                    <a:pt x="128588" y="149267"/>
                  </a:cubicBezTo>
                  <a:lnTo>
                    <a:pt x="0" y="169904"/>
                  </a:lnTo>
                  <a:cubicBezTo>
                    <a:pt x="3969" y="168052"/>
                    <a:pt x="110596" y="150325"/>
                    <a:pt x="152400" y="138154"/>
                  </a:cubicBezTo>
                  <a:cubicBezTo>
                    <a:pt x="194204" y="125983"/>
                    <a:pt x="231775" y="117516"/>
                    <a:pt x="250825" y="96879"/>
                  </a:cubicBezTo>
                  <a:cubicBezTo>
                    <a:pt x="269875" y="76242"/>
                    <a:pt x="261409" y="-2075"/>
                    <a:pt x="265113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58DF5ED2-A3CE-4514-A84E-2CAEAD3FC559}"/>
                </a:ext>
              </a:extLst>
            </p:cNvPr>
            <p:cNvSpPr/>
            <p:nvPr/>
          </p:nvSpPr>
          <p:spPr>
            <a:xfrm>
              <a:off x="2731646" y="5729121"/>
              <a:ext cx="143449" cy="137911"/>
            </a:xfrm>
            <a:custGeom>
              <a:avLst/>
              <a:gdLst>
                <a:gd name="connsiteX0" fmla="*/ 117917 w 143449"/>
                <a:gd name="connsiteY0" fmla="*/ 167 h 137911"/>
                <a:gd name="connsiteX1" fmla="*/ 6792 w 143449"/>
                <a:gd name="connsiteY1" fmla="*/ 54142 h 137911"/>
                <a:gd name="connsiteX2" fmla="*/ 19492 w 143449"/>
                <a:gd name="connsiteY2" fmla="*/ 127167 h 137911"/>
                <a:gd name="connsiteX3" fmla="*/ 79817 w 143449"/>
                <a:gd name="connsiteY3" fmla="*/ 135104 h 137911"/>
                <a:gd name="connsiteX4" fmla="*/ 143317 w 143449"/>
                <a:gd name="connsiteY4" fmla="*/ 103354 h 137911"/>
                <a:gd name="connsiteX5" fmla="*/ 62354 w 143449"/>
                <a:gd name="connsiteY5" fmla="*/ 122404 h 137911"/>
                <a:gd name="connsiteX6" fmla="*/ 19492 w 143449"/>
                <a:gd name="connsiteY6" fmla="*/ 98592 h 137911"/>
                <a:gd name="connsiteX7" fmla="*/ 21079 w 143449"/>
                <a:gd name="connsiteY7" fmla="*/ 71604 h 137911"/>
                <a:gd name="connsiteX8" fmla="*/ 117917 w 143449"/>
                <a:gd name="connsiteY8" fmla="*/ 167 h 13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449" h="137911">
                  <a:moveTo>
                    <a:pt x="117917" y="167"/>
                  </a:moveTo>
                  <a:cubicBezTo>
                    <a:pt x="115536" y="-2743"/>
                    <a:pt x="23196" y="32975"/>
                    <a:pt x="6792" y="54142"/>
                  </a:cubicBezTo>
                  <a:cubicBezTo>
                    <a:pt x="-9612" y="75309"/>
                    <a:pt x="7321" y="113673"/>
                    <a:pt x="19492" y="127167"/>
                  </a:cubicBezTo>
                  <a:cubicBezTo>
                    <a:pt x="31663" y="140661"/>
                    <a:pt x="59179" y="139073"/>
                    <a:pt x="79817" y="135104"/>
                  </a:cubicBezTo>
                  <a:cubicBezTo>
                    <a:pt x="100455" y="131135"/>
                    <a:pt x="146227" y="105471"/>
                    <a:pt x="143317" y="103354"/>
                  </a:cubicBezTo>
                  <a:cubicBezTo>
                    <a:pt x="140407" y="101237"/>
                    <a:pt x="82991" y="123198"/>
                    <a:pt x="62354" y="122404"/>
                  </a:cubicBezTo>
                  <a:cubicBezTo>
                    <a:pt x="41717" y="121610"/>
                    <a:pt x="26371" y="107059"/>
                    <a:pt x="19492" y="98592"/>
                  </a:cubicBezTo>
                  <a:cubicBezTo>
                    <a:pt x="12613" y="90125"/>
                    <a:pt x="8115" y="85362"/>
                    <a:pt x="21079" y="71604"/>
                  </a:cubicBezTo>
                  <a:cubicBezTo>
                    <a:pt x="34043" y="57846"/>
                    <a:pt x="120298" y="3077"/>
                    <a:pt x="117917" y="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3521A091-517D-4224-A946-262EEC91B8C2}"/>
                </a:ext>
              </a:extLst>
            </p:cNvPr>
            <p:cNvSpPr/>
            <p:nvPr/>
          </p:nvSpPr>
          <p:spPr>
            <a:xfrm>
              <a:off x="2809281" y="5778192"/>
              <a:ext cx="88744" cy="78125"/>
            </a:xfrm>
            <a:custGeom>
              <a:avLst/>
              <a:gdLst>
                <a:gd name="connsiteX0" fmla="*/ 594 w 88744"/>
                <a:gd name="connsiteY0" fmla="*/ 78096 h 78125"/>
                <a:gd name="connsiteX1" fmla="*/ 46632 w 88744"/>
                <a:gd name="connsiteY1" fmla="*/ 11421 h 78125"/>
                <a:gd name="connsiteX2" fmla="*/ 87907 w 88744"/>
                <a:gd name="connsiteY2" fmla="*/ 39996 h 78125"/>
                <a:gd name="connsiteX3" fmla="*/ 70444 w 88744"/>
                <a:gd name="connsiteY3" fmla="*/ 13008 h 78125"/>
                <a:gd name="connsiteX4" fmla="*/ 24407 w 88744"/>
                <a:gd name="connsiteY4" fmla="*/ 1896 h 78125"/>
                <a:gd name="connsiteX5" fmla="*/ 594 w 88744"/>
                <a:gd name="connsiteY5" fmla="*/ 78096 h 7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44" h="78125">
                  <a:moveTo>
                    <a:pt x="594" y="78096"/>
                  </a:moveTo>
                  <a:cubicBezTo>
                    <a:pt x="4298" y="79683"/>
                    <a:pt x="32080" y="17771"/>
                    <a:pt x="46632" y="11421"/>
                  </a:cubicBezTo>
                  <a:cubicBezTo>
                    <a:pt x="61184" y="5071"/>
                    <a:pt x="83938" y="39732"/>
                    <a:pt x="87907" y="39996"/>
                  </a:cubicBezTo>
                  <a:cubicBezTo>
                    <a:pt x="91876" y="40260"/>
                    <a:pt x="81027" y="19358"/>
                    <a:pt x="70444" y="13008"/>
                  </a:cubicBezTo>
                  <a:cubicBezTo>
                    <a:pt x="59861" y="6658"/>
                    <a:pt x="37636" y="-4454"/>
                    <a:pt x="24407" y="1896"/>
                  </a:cubicBezTo>
                  <a:cubicBezTo>
                    <a:pt x="11178" y="8246"/>
                    <a:pt x="-3110" y="76509"/>
                    <a:pt x="594" y="78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CFACAD33-5A89-4278-AE2F-53EAFD26293C}"/>
                </a:ext>
              </a:extLst>
            </p:cNvPr>
            <p:cNvSpPr/>
            <p:nvPr/>
          </p:nvSpPr>
          <p:spPr>
            <a:xfrm>
              <a:off x="4406710" y="4867874"/>
              <a:ext cx="184643" cy="117818"/>
            </a:xfrm>
            <a:custGeom>
              <a:avLst/>
              <a:gdLst>
                <a:gd name="connsiteX0" fmla="*/ 190 w 184643"/>
                <a:gd name="connsiteY0" fmla="*/ 459 h 117818"/>
                <a:gd name="connsiteX1" fmla="*/ 44640 w 184643"/>
                <a:gd name="connsiteY1" fmla="*/ 102059 h 117818"/>
                <a:gd name="connsiteX2" fmla="*/ 61573 w 184643"/>
                <a:gd name="connsiteY2" fmla="*/ 116876 h 117818"/>
                <a:gd name="connsiteX3" fmla="*/ 133540 w 184643"/>
                <a:gd name="connsiteY3" fmla="*/ 95709 h 117818"/>
                <a:gd name="connsiteX4" fmla="*/ 184340 w 184643"/>
                <a:gd name="connsiteY4" fmla="*/ 85126 h 117818"/>
                <a:gd name="connsiteX5" fmla="*/ 110257 w 184643"/>
                <a:gd name="connsiteY5" fmla="*/ 108409 h 117818"/>
                <a:gd name="connsiteX6" fmla="*/ 76390 w 184643"/>
                <a:gd name="connsiteY6" fmla="*/ 114759 h 117818"/>
                <a:gd name="connsiteX7" fmla="*/ 63690 w 184643"/>
                <a:gd name="connsiteY7" fmla="*/ 66076 h 117818"/>
                <a:gd name="connsiteX8" fmla="*/ 190 w 184643"/>
                <a:gd name="connsiteY8" fmla="*/ 459 h 11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43" h="117818">
                  <a:moveTo>
                    <a:pt x="190" y="459"/>
                  </a:moveTo>
                  <a:cubicBezTo>
                    <a:pt x="-2985" y="6456"/>
                    <a:pt x="34409" y="82656"/>
                    <a:pt x="44640" y="102059"/>
                  </a:cubicBezTo>
                  <a:cubicBezTo>
                    <a:pt x="54871" y="121462"/>
                    <a:pt x="46756" y="117934"/>
                    <a:pt x="61573" y="116876"/>
                  </a:cubicBezTo>
                  <a:cubicBezTo>
                    <a:pt x="76390" y="115818"/>
                    <a:pt x="113079" y="101001"/>
                    <a:pt x="133540" y="95709"/>
                  </a:cubicBezTo>
                  <a:cubicBezTo>
                    <a:pt x="154001" y="90417"/>
                    <a:pt x="188220" y="83009"/>
                    <a:pt x="184340" y="85126"/>
                  </a:cubicBezTo>
                  <a:cubicBezTo>
                    <a:pt x="180460" y="87243"/>
                    <a:pt x="128249" y="103470"/>
                    <a:pt x="110257" y="108409"/>
                  </a:cubicBezTo>
                  <a:cubicBezTo>
                    <a:pt x="92265" y="113348"/>
                    <a:pt x="84151" y="121815"/>
                    <a:pt x="76390" y="114759"/>
                  </a:cubicBezTo>
                  <a:cubicBezTo>
                    <a:pt x="68629" y="107703"/>
                    <a:pt x="71804" y="83362"/>
                    <a:pt x="63690" y="66076"/>
                  </a:cubicBezTo>
                  <a:cubicBezTo>
                    <a:pt x="55576" y="48790"/>
                    <a:pt x="3365" y="-5538"/>
                    <a:pt x="190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CAA32038-87BB-4A27-BA5D-A299342DA728}"/>
                </a:ext>
              </a:extLst>
            </p:cNvPr>
            <p:cNvSpPr/>
            <p:nvPr/>
          </p:nvSpPr>
          <p:spPr>
            <a:xfrm>
              <a:off x="1800173" y="3378730"/>
              <a:ext cx="68064" cy="112574"/>
            </a:xfrm>
            <a:custGeom>
              <a:avLst/>
              <a:gdLst>
                <a:gd name="connsiteX0" fmla="*/ 52 w 68064"/>
                <a:gd name="connsiteY0" fmla="*/ 13758 h 112574"/>
                <a:gd name="connsiteX1" fmla="*/ 60377 w 68064"/>
                <a:gd name="connsiteY1" fmla="*/ 7408 h 112574"/>
                <a:gd name="connsiteX2" fmla="*/ 66727 w 68064"/>
                <a:gd name="connsiteY2" fmla="*/ 110595 h 112574"/>
                <a:gd name="connsiteX3" fmla="*/ 55615 w 68064"/>
                <a:gd name="connsiteY3" fmla="*/ 74083 h 112574"/>
                <a:gd name="connsiteX4" fmla="*/ 49265 w 68064"/>
                <a:gd name="connsiteY4" fmla="*/ 58208 h 112574"/>
                <a:gd name="connsiteX5" fmla="*/ 52 w 68064"/>
                <a:gd name="connsiteY5" fmla="*/ 13758 h 1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64" h="112574">
                  <a:moveTo>
                    <a:pt x="52" y="13758"/>
                  </a:moveTo>
                  <a:cubicBezTo>
                    <a:pt x="1904" y="5291"/>
                    <a:pt x="49265" y="-8732"/>
                    <a:pt x="60377" y="7408"/>
                  </a:cubicBezTo>
                  <a:cubicBezTo>
                    <a:pt x="71490" y="23548"/>
                    <a:pt x="67521" y="99483"/>
                    <a:pt x="66727" y="110595"/>
                  </a:cubicBezTo>
                  <a:cubicBezTo>
                    <a:pt x="65933" y="121707"/>
                    <a:pt x="58525" y="82814"/>
                    <a:pt x="55615" y="74083"/>
                  </a:cubicBezTo>
                  <a:cubicBezTo>
                    <a:pt x="52705" y="65352"/>
                    <a:pt x="52705" y="64558"/>
                    <a:pt x="49265" y="58208"/>
                  </a:cubicBezTo>
                  <a:cubicBezTo>
                    <a:pt x="45825" y="51858"/>
                    <a:pt x="-1800" y="22225"/>
                    <a:pt x="52" y="13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059" name="フリーフォーム: 図形 2058">
            <a:extLst>
              <a:ext uri="{FF2B5EF4-FFF2-40B4-BE49-F238E27FC236}">
                <a16:creationId xmlns:a16="http://schemas.microsoft.com/office/drawing/2014/main" id="{BF1416FD-B4C7-45D7-9C89-533628CECA0B}"/>
              </a:ext>
            </a:extLst>
          </p:cNvPr>
          <p:cNvSpPr/>
          <p:nvPr/>
        </p:nvSpPr>
        <p:spPr>
          <a:xfrm>
            <a:off x="1838520" y="820513"/>
            <a:ext cx="743891" cy="157164"/>
          </a:xfrm>
          <a:custGeom>
            <a:avLst/>
            <a:gdLst>
              <a:gd name="connsiteX0" fmla="*/ 2567 w 743891"/>
              <a:gd name="connsiteY0" fmla="*/ 156758 h 157164"/>
              <a:gd name="connsiteX1" fmla="*/ 531957 w 743891"/>
              <a:gd name="connsiteY1" fmla="*/ 118257 h 157164"/>
              <a:gd name="connsiteX2" fmla="*/ 743713 w 743891"/>
              <a:gd name="connsiteY2" fmla="*/ 2754 h 157164"/>
              <a:gd name="connsiteX3" fmla="*/ 503081 w 743891"/>
              <a:gd name="connsiteY3" fmla="*/ 41255 h 157164"/>
              <a:gd name="connsiteX4" fmla="*/ 339452 w 743891"/>
              <a:gd name="connsiteY4" fmla="*/ 99007 h 157164"/>
              <a:gd name="connsiteX5" fmla="*/ 2567 w 743891"/>
              <a:gd name="connsiteY5" fmla="*/ 156758 h 15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3891" h="157164">
                <a:moveTo>
                  <a:pt x="2567" y="156758"/>
                </a:moveTo>
                <a:cubicBezTo>
                  <a:pt x="34651" y="159966"/>
                  <a:pt x="408433" y="143924"/>
                  <a:pt x="531957" y="118257"/>
                </a:cubicBezTo>
                <a:cubicBezTo>
                  <a:pt x="655481" y="92590"/>
                  <a:pt x="748526" y="15588"/>
                  <a:pt x="743713" y="2754"/>
                </a:cubicBezTo>
                <a:cubicBezTo>
                  <a:pt x="738900" y="-10080"/>
                  <a:pt x="570458" y="25213"/>
                  <a:pt x="503081" y="41255"/>
                </a:cubicBezTo>
                <a:cubicBezTo>
                  <a:pt x="435704" y="57297"/>
                  <a:pt x="430892" y="81361"/>
                  <a:pt x="339452" y="99007"/>
                </a:cubicBezTo>
                <a:cubicBezTo>
                  <a:pt x="248012" y="116653"/>
                  <a:pt x="-29517" y="153550"/>
                  <a:pt x="2567" y="156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: 図形 2059">
            <a:extLst>
              <a:ext uri="{FF2B5EF4-FFF2-40B4-BE49-F238E27FC236}">
                <a16:creationId xmlns:a16="http://schemas.microsoft.com/office/drawing/2014/main" id="{51E03A95-30A6-43A7-BF31-9301CC8CAA8E}"/>
              </a:ext>
            </a:extLst>
          </p:cNvPr>
          <p:cNvSpPr/>
          <p:nvPr/>
        </p:nvSpPr>
        <p:spPr>
          <a:xfrm>
            <a:off x="1805964" y="782317"/>
            <a:ext cx="661554" cy="248130"/>
          </a:xfrm>
          <a:custGeom>
            <a:avLst/>
            <a:gdLst>
              <a:gd name="connsiteX0" fmla="*/ 63999 w 661554"/>
              <a:gd name="connsiteY0" fmla="*/ 243081 h 248130"/>
              <a:gd name="connsiteX1" fmla="*/ 44749 w 661554"/>
              <a:gd name="connsiteY1" fmla="*/ 175704 h 248130"/>
              <a:gd name="connsiteX2" fmla="*/ 44749 w 661554"/>
              <a:gd name="connsiteY2" fmla="*/ 98702 h 248130"/>
              <a:gd name="connsiteX3" fmla="*/ 198753 w 661554"/>
              <a:gd name="connsiteY3" fmla="*/ 2449 h 248130"/>
              <a:gd name="connsiteX4" fmla="*/ 458635 w 661554"/>
              <a:gd name="connsiteY4" fmla="*/ 31325 h 248130"/>
              <a:gd name="connsiteX5" fmla="*/ 660766 w 661554"/>
              <a:gd name="connsiteY5" fmla="*/ 60201 h 248130"/>
              <a:gd name="connsiteX6" fmla="*/ 516387 w 661554"/>
              <a:gd name="connsiteY6" fmla="*/ 60201 h 248130"/>
              <a:gd name="connsiteX7" fmla="*/ 218003 w 661554"/>
              <a:gd name="connsiteY7" fmla="*/ 50575 h 248130"/>
              <a:gd name="connsiteX8" fmla="*/ 6248 w 661554"/>
              <a:gd name="connsiteY8" fmla="*/ 223830 h 248130"/>
              <a:gd name="connsiteX9" fmla="*/ 63999 w 661554"/>
              <a:gd name="connsiteY9" fmla="*/ 243081 h 24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554" h="248130">
                <a:moveTo>
                  <a:pt x="63999" y="243081"/>
                </a:moveTo>
                <a:cubicBezTo>
                  <a:pt x="70416" y="235060"/>
                  <a:pt x="47957" y="199767"/>
                  <a:pt x="44749" y="175704"/>
                </a:cubicBezTo>
                <a:cubicBezTo>
                  <a:pt x="41541" y="151641"/>
                  <a:pt x="19082" y="127578"/>
                  <a:pt x="44749" y="98702"/>
                </a:cubicBezTo>
                <a:cubicBezTo>
                  <a:pt x="70416" y="69826"/>
                  <a:pt x="129772" y="13678"/>
                  <a:pt x="198753" y="2449"/>
                </a:cubicBezTo>
                <a:cubicBezTo>
                  <a:pt x="267734" y="-8781"/>
                  <a:pt x="381633" y="21700"/>
                  <a:pt x="458635" y="31325"/>
                </a:cubicBezTo>
                <a:cubicBezTo>
                  <a:pt x="535637" y="40950"/>
                  <a:pt x="651141" y="55388"/>
                  <a:pt x="660766" y="60201"/>
                </a:cubicBezTo>
                <a:cubicBezTo>
                  <a:pt x="670391" y="65014"/>
                  <a:pt x="590181" y="61805"/>
                  <a:pt x="516387" y="60201"/>
                </a:cubicBezTo>
                <a:cubicBezTo>
                  <a:pt x="442593" y="58597"/>
                  <a:pt x="303026" y="23304"/>
                  <a:pt x="218003" y="50575"/>
                </a:cubicBezTo>
                <a:cubicBezTo>
                  <a:pt x="132980" y="77846"/>
                  <a:pt x="35124" y="194954"/>
                  <a:pt x="6248" y="223830"/>
                </a:cubicBezTo>
                <a:cubicBezTo>
                  <a:pt x="-22628" y="252706"/>
                  <a:pt x="57582" y="251102"/>
                  <a:pt x="63999" y="2430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: 図形 2061">
            <a:extLst>
              <a:ext uri="{FF2B5EF4-FFF2-40B4-BE49-F238E27FC236}">
                <a16:creationId xmlns:a16="http://schemas.microsoft.com/office/drawing/2014/main" id="{37AA6370-A38C-4092-8898-F2457232FC26}"/>
              </a:ext>
            </a:extLst>
          </p:cNvPr>
          <p:cNvSpPr/>
          <p:nvPr/>
        </p:nvSpPr>
        <p:spPr>
          <a:xfrm>
            <a:off x="1936159" y="279898"/>
            <a:ext cx="4621727" cy="793787"/>
          </a:xfrm>
          <a:custGeom>
            <a:avLst/>
            <a:gdLst>
              <a:gd name="connsiteX0" fmla="*/ 87808 w 4621727"/>
              <a:gd name="connsiteY0" fmla="*/ 658872 h 793787"/>
              <a:gd name="connsiteX1" fmla="*/ 954082 w 4621727"/>
              <a:gd name="connsiteY1" fmla="*/ 668498 h 793787"/>
              <a:gd name="connsiteX2" fmla="*/ 2734756 w 4621727"/>
              <a:gd name="connsiteY2" fmla="*/ 591496 h 793787"/>
              <a:gd name="connsiteX3" fmla="*/ 3475901 w 4621727"/>
              <a:gd name="connsiteY3" fmla="*/ 264237 h 793787"/>
              <a:gd name="connsiteX4" fmla="*/ 4592432 w 4621727"/>
              <a:gd name="connsiteY4" fmla="*/ 13980 h 793787"/>
              <a:gd name="connsiteX5" fmla="*/ 4226672 w 4621727"/>
              <a:gd name="connsiteY5" fmla="*/ 52481 h 793787"/>
              <a:gd name="connsiteX6" fmla="*/ 3475901 w 4621727"/>
              <a:gd name="connsiteY6" fmla="*/ 225736 h 793787"/>
              <a:gd name="connsiteX7" fmla="*/ 2850259 w 4621727"/>
              <a:gd name="connsiteY7" fmla="*/ 398990 h 793787"/>
              <a:gd name="connsiteX8" fmla="*/ 2600002 w 4621727"/>
              <a:gd name="connsiteY8" fmla="*/ 524119 h 793787"/>
              <a:gd name="connsiteX9" fmla="*/ 2041737 w 4621727"/>
              <a:gd name="connsiteY9" fmla="*/ 649247 h 793787"/>
              <a:gd name="connsiteX10" fmla="*/ 251438 w 4621727"/>
              <a:gd name="connsiteY10" fmla="*/ 793626 h 793787"/>
              <a:gd name="connsiteX11" fmla="*/ 87808 w 4621727"/>
              <a:gd name="connsiteY11" fmla="*/ 658872 h 79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21727" h="793787">
                <a:moveTo>
                  <a:pt x="87808" y="658872"/>
                </a:moveTo>
                <a:cubicBezTo>
                  <a:pt x="204915" y="638017"/>
                  <a:pt x="512924" y="679727"/>
                  <a:pt x="954082" y="668498"/>
                </a:cubicBezTo>
                <a:cubicBezTo>
                  <a:pt x="1395240" y="657269"/>
                  <a:pt x="2314453" y="658873"/>
                  <a:pt x="2734756" y="591496"/>
                </a:cubicBezTo>
                <a:cubicBezTo>
                  <a:pt x="3155059" y="524119"/>
                  <a:pt x="3166288" y="360490"/>
                  <a:pt x="3475901" y="264237"/>
                </a:cubicBezTo>
                <a:cubicBezTo>
                  <a:pt x="3785514" y="167984"/>
                  <a:pt x="4467304" y="49273"/>
                  <a:pt x="4592432" y="13980"/>
                </a:cubicBezTo>
                <a:cubicBezTo>
                  <a:pt x="4717560" y="-21313"/>
                  <a:pt x="4412760" y="17188"/>
                  <a:pt x="4226672" y="52481"/>
                </a:cubicBezTo>
                <a:cubicBezTo>
                  <a:pt x="4040584" y="87774"/>
                  <a:pt x="3705303" y="167984"/>
                  <a:pt x="3475901" y="225736"/>
                </a:cubicBezTo>
                <a:cubicBezTo>
                  <a:pt x="3246499" y="283488"/>
                  <a:pt x="2996242" y="349260"/>
                  <a:pt x="2850259" y="398990"/>
                </a:cubicBezTo>
                <a:cubicBezTo>
                  <a:pt x="2704276" y="448720"/>
                  <a:pt x="2734756" y="482409"/>
                  <a:pt x="2600002" y="524119"/>
                </a:cubicBezTo>
                <a:cubicBezTo>
                  <a:pt x="2465248" y="565829"/>
                  <a:pt x="2433164" y="604329"/>
                  <a:pt x="2041737" y="649247"/>
                </a:cubicBezTo>
                <a:cubicBezTo>
                  <a:pt x="1650310" y="694165"/>
                  <a:pt x="578697" y="798439"/>
                  <a:pt x="251438" y="793626"/>
                </a:cubicBezTo>
                <a:cubicBezTo>
                  <a:pt x="-75821" y="788813"/>
                  <a:pt x="-29299" y="679727"/>
                  <a:pt x="87808" y="6588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: 図形 2062">
            <a:extLst>
              <a:ext uri="{FF2B5EF4-FFF2-40B4-BE49-F238E27FC236}">
                <a16:creationId xmlns:a16="http://schemas.microsoft.com/office/drawing/2014/main" id="{5160A28C-4093-4489-8E1C-A50F3CCC94A3}"/>
              </a:ext>
            </a:extLst>
          </p:cNvPr>
          <p:cNvSpPr/>
          <p:nvPr/>
        </p:nvSpPr>
        <p:spPr>
          <a:xfrm>
            <a:off x="2728862" y="246461"/>
            <a:ext cx="4658257" cy="2261639"/>
          </a:xfrm>
          <a:custGeom>
            <a:avLst/>
            <a:gdLst>
              <a:gd name="connsiteX0" fmla="*/ 3761228 w 4658257"/>
              <a:gd name="connsiteY0" fmla="*/ 18541 h 2261639"/>
              <a:gd name="connsiteX1" fmla="*/ 3780478 w 4658257"/>
              <a:gd name="connsiteY1" fmla="*/ 66667 h 2261639"/>
              <a:gd name="connsiteX2" fmla="*/ 4175114 w 4658257"/>
              <a:gd name="connsiteY2" fmla="*/ 413177 h 2261639"/>
              <a:gd name="connsiteX3" fmla="*/ 4049985 w 4658257"/>
              <a:gd name="connsiteY3" fmla="*/ 932941 h 2261639"/>
              <a:gd name="connsiteX4" fmla="*/ 4540874 w 4658257"/>
              <a:gd name="connsiteY4" fmla="*/ 1520082 h 2261639"/>
              <a:gd name="connsiteX5" fmla="*/ 4550499 w 4658257"/>
              <a:gd name="connsiteY5" fmla="*/ 1529707 h 2261639"/>
              <a:gd name="connsiteX6" fmla="*/ 3895981 w 4658257"/>
              <a:gd name="connsiteY6" fmla="*/ 1548958 h 2261639"/>
              <a:gd name="connsiteX7" fmla="*/ 2808326 w 4658257"/>
              <a:gd name="connsiteY7" fmla="*/ 1837716 h 2261639"/>
              <a:gd name="connsiteX8" fmla="*/ 642642 w 4658257"/>
              <a:gd name="connsiteY8" fmla="*/ 2087973 h 2261639"/>
              <a:gd name="connsiteX9" fmla="*/ 36251 w 4658257"/>
              <a:gd name="connsiteY9" fmla="*/ 2261227 h 2261639"/>
              <a:gd name="connsiteX10" fmla="*/ 1489665 w 4658257"/>
              <a:gd name="connsiteY10" fmla="*/ 2039846 h 2261639"/>
              <a:gd name="connsiteX11" fmla="*/ 4377244 w 4658257"/>
              <a:gd name="connsiteY11" fmla="*/ 1500831 h 2261639"/>
              <a:gd name="connsiteX12" fmla="*/ 4531249 w 4658257"/>
              <a:gd name="connsiteY12" fmla="*/ 1404579 h 2261639"/>
              <a:gd name="connsiteX13" fmla="*/ 4232865 w 4658257"/>
              <a:gd name="connsiteY13" fmla="*/ 1077320 h 2261639"/>
              <a:gd name="connsiteX14" fmla="*/ 4175114 w 4658257"/>
              <a:gd name="connsiteY14" fmla="*/ 576806 h 2261639"/>
              <a:gd name="connsiteX15" fmla="*/ 4088486 w 4658257"/>
              <a:gd name="connsiteY15" fmla="*/ 461303 h 2261639"/>
              <a:gd name="connsiteX16" fmla="*/ 3915232 w 4658257"/>
              <a:gd name="connsiteY16" fmla="*/ 288048 h 2261639"/>
              <a:gd name="connsiteX17" fmla="*/ 3761228 w 4658257"/>
              <a:gd name="connsiteY17" fmla="*/ 18541 h 226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8257" h="2261639">
                <a:moveTo>
                  <a:pt x="3761228" y="18541"/>
                </a:moveTo>
                <a:cubicBezTo>
                  <a:pt x="3738769" y="-18356"/>
                  <a:pt x="3711497" y="894"/>
                  <a:pt x="3780478" y="66667"/>
                </a:cubicBezTo>
                <a:cubicBezTo>
                  <a:pt x="3849459" y="132440"/>
                  <a:pt x="4130196" y="268798"/>
                  <a:pt x="4175114" y="413177"/>
                </a:cubicBezTo>
                <a:cubicBezTo>
                  <a:pt x="4220032" y="557556"/>
                  <a:pt x="3989025" y="748457"/>
                  <a:pt x="4049985" y="932941"/>
                </a:cubicBezTo>
                <a:cubicBezTo>
                  <a:pt x="4110945" y="1117425"/>
                  <a:pt x="4540874" y="1520082"/>
                  <a:pt x="4540874" y="1520082"/>
                </a:cubicBezTo>
                <a:cubicBezTo>
                  <a:pt x="4624293" y="1619543"/>
                  <a:pt x="4657981" y="1524894"/>
                  <a:pt x="4550499" y="1529707"/>
                </a:cubicBezTo>
                <a:cubicBezTo>
                  <a:pt x="4443017" y="1534520"/>
                  <a:pt x="4186343" y="1497623"/>
                  <a:pt x="3895981" y="1548958"/>
                </a:cubicBezTo>
                <a:cubicBezTo>
                  <a:pt x="3605619" y="1600293"/>
                  <a:pt x="3350549" y="1747880"/>
                  <a:pt x="2808326" y="1837716"/>
                </a:cubicBezTo>
                <a:cubicBezTo>
                  <a:pt x="2266103" y="1927552"/>
                  <a:pt x="1104654" y="2017388"/>
                  <a:pt x="642642" y="2087973"/>
                </a:cubicBezTo>
                <a:cubicBezTo>
                  <a:pt x="180629" y="2158558"/>
                  <a:pt x="-104919" y="2269248"/>
                  <a:pt x="36251" y="2261227"/>
                </a:cubicBezTo>
                <a:cubicBezTo>
                  <a:pt x="177421" y="2253206"/>
                  <a:pt x="766166" y="2166579"/>
                  <a:pt x="1489665" y="2039846"/>
                </a:cubicBezTo>
                <a:cubicBezTo>
                  <a:pt x="2213164" y="1913113"/>
                  <a:pt x="3870313" y="1606709"/>
                  <a:pt x="4377244" y="1500831"/>
                </a:cubicBezTo>
                <a:cubicBezTo>
                  <a:pt x="4884175" y="1394953"/>
                  <a:pt x="4555312" y="1475164"/>
                  <a:pt x="4531249" y="1404579"/>
                </a:cubicBezTo>
                <a:cubicBezTo>
                  <a:pt x="4507186" y="1333994"/>
                  <a:pt x="4292221" y="1215282"/>
                  <a:pt x="4232865" y="1077320"/>
                </a:cubicBezTo>
                <a:cubicBezTo>
                  <a:pt x="4173509" y="939358"/>
                  <a:pt x="4199177" y="679475"/>
                  <a:pt x="4175114" y="576806"/>
                </a:cubicBezTo>
                <a:cubicBezTo>
                  <a:pt x="4151051" y="474137"/>
                  <a:pt x="4131800" y="509429"/>
                  <a:pt x="4088486" y="461303"/>
                </a:cubicBezTo>
                <a:cubicBezTo>
                  <a:pt x="4045172" y="413177"/>
                  <a:pt x="3972983" y="365050"/>
                  <a:pt x="3915232" y="288048"/>
                </a:cubicBezTo>
                <a:cubicBezTo>
                  <a:pt x="3857481" y="211046"/>
                  <a:pt x="3783687" y="55438"/>
                  <a:pt x="3761228" y="18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010" name="グループ化 2009">
            <a:extLst>
              <a:ext uri="{FF2B5EF4-FFF2-40B4-BE49-F238E27FC236}">
                <a16:creationId xmlns:a16="http://schemas.microsoft.com/office/drawing/2014/main" id="{0208CC1E-FD1B-4834-B87F-4447AA8A6168}"/>
              </a:ext>
            </a:extLst>
          </p:cNvPr>
          <p:cNvGrpSpPr/>
          <p:nvPr/>
        </p:nvGrpSpPr>
        <p:grpSpPr>
          <a:xfrm rot="20734488">
            <a:off x="2712846" y="1137369"/>
            <a:ext cx="1059901" cy="955896"/>
            <a:chOff x="3607262" y="4794187"/>
            <a:chExt cx="1266611" cy="1142322"/>
          </a:xfrm>
        </p:grpSpPr>
        <p:sp>
          <p:nvSpPr>
            <p:cNvPr id="2050" name="フリーフォーム: 図形 2049">
              <a:extLst>
                <a:ext uri="{FF2B5EF4-FFF2-40B4-BE49-F238E27FC236}">
                  <a16:creationId xmlns:a16="http://schemas.microsoft.com/office/drawing/2014/main" id="{939EB9AE-D204-4BC6-801D-243E541B4685}"/>
                </a:ext>
              </a:extLst>
            </p:cNvPr>
            <p:cNvSpPr/>
            <p:nvPr/>
          </p:nvSpPr>
          <p:spPr>
            <a:xfrm>
              <a:off x="4027528" y="4794187"/>
              <a:ext cx="393452" cy="197352"/>
            </a:xfrm>
            <a:custGeom>
              <a:avLst/>
              <a:gdLst>
                <a:gd name="connsiteX0" fmla="*/ 1547 w 393452"/>
                <a:gd name="connsiteY0" fmla="*/ 63 h 197352"/>
                <a:gd name="connsiteX1" fmla="*/ 214272 w 393452"/>
                <a:gd name="connsiteY1" fmla="*/ 130238 h 197352"/>
                <a:gd name="connsiteX2" fmla="*/ 128547 w 393452"/>
                <a:gd name="connsiteY2" fmla="*/ 190563 h 197352"/>
                <a:gd name="connsiteX3" fmla="*/ 369847 w 393452"/>
                <a:gd name="connsiteY3" fmla="*/ 187388 h 197352"/>
                <a:gd name="connsiteX4" fmla="*/ 344447 w 393452"/>
                <a:gd name="connsiteY4" fmla="*/ 114363 h 197352"/>
                <a:gd name="connsiteX5" fmla="*/ 1547 w 393452"/>
                <a:gd name="connsiteY5" fmla="*/ 63 h 19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52" h="197352">
                  <a:moveTo>
                    <a:pt x="1547" y="63"/>
                  </a:moveTo>
                  <a:cubicBezTo>
                    <a:pt x="-20149" y="2709"/>
                    <a:pt x="193105" y="98488"/>
                    <a:pt x="214272" y="130238"/>
                  </a:cubicBezTo>
                  <a:cubicBezTo>
                    <a:pt x="235439" y="161988"/>
                    <a:pt x="102618" y="181038"/>
                    <a:pt x="128547" y="190563"/>
                  </a:cubicBezTo>
                  <a:cubicBezTo>
                    <a:pt x="154476" y="200088"/>
                    <a:pt x="333864" y="200088"/>
                    <a:pt x="369847" y="187388"/>
                  </a:cubicBezTo>
                  <a:cubicBezTo>
                    <a:pt x="405830" y="174688"/>
                    <a:pt x="403184" y="150346"/>
                    <a:pt x="344447" y="114363"/>
                  </a:cubicBezTo>
                  <a:cubicBezTo>
                    <a:pt x="285710" y="78380"/>
                    <a:pt x="23243" y="-2583"/>
                    <a:pt x="1547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1" name="フリーフォーム: 図形 2050">
              <a:extLst>
                <a:ext uri="{FF2B5EF4-FFF2-40B4-BE49-F238E27FC236}">
                  <a16:creationId xmlns:a16="http://schemas.microsoft.com/office/drawing/2014/main" id="{8A544B74-6F7F-40F0-8C4C-740B0352BE4C}"/>
                </a:ext>
              </a:extLst>
            </p:cNvPr>
            <p:cNvSpPr/>
            <p:nvPr/>
          </p:nvSpPr>
          <p:spPr>
            <a:xfrm>
              <a:off x="3642807" y="4879930"/>
              <a:ext cx="1231066" cy="172587"/>
            </a:xfrm>
            <a:custGeom>
              <a:avLst/>
              <a:gdLst>
                <a:gd name="connsiteX0" fmla="*/ 30668 w 1231066"/>
                <a:gd name="connsiteY0" fmla="*/ 101645 h 172587"/>
                <a:gd name="connsiteX1" fmla="*/ 633918 w 1231066"/>
                <a:gd name="connsiteY1" fmla="*/ 152445 h 172587"/>
                <a:gd name="connsiteX2" fmla="*/ 1021268 w 1231066"/>
                <a:gd name="connsiteY2" fmla="*/ 45 h 172587"/>
                <a:gd name="connsiteX3" fmla="*/ 1230818 w 1231066"/>
                <a:gd name="connsiteY3" fmla="*/ 136570 h 172587"/>
                <a:gd name="connsiteX4" fmla="*/ 983168 w 1231066"/>
                <a:gd name="connsiteY4" fmla="*/ 155620 h 172587"/>
                <a:gd name="connsiteX5" fmla="*/ 179893 w 1231066"/>
                <a:gd name="connsiteY5" fmla="*/ 171495 h 172587"/>
                <a:gd name="connsiteX6" fmla="*/ 30668 w 1231066"/>
                <a:gd name="connsiteY6" fmla="*/ 101645 h 17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066" h="172587">
                  <a:moveTo>
                    <a:pt x="30668" y="101645"/>
                  </a:moveTo>
                  <a:cubicBezTo>
                    <a:pt x="106339" y="98470"/>
                    <a:pt x="468818" y="169378"/>
                    <a:pt x="633918" y="152445"/>
                  </a:cubicBezTo>
                  <a:cubicBezTo>
                    <a:pt x="799018" y="135512"/>
                    <a:pt x="921785" y="2691"/>
                    <a:pt x="1021268" y="45"/>
                  </a:cubicBezTo>
                  <a:cubicBezTo>
                    <a:pt x="1120751" y="-2601"/>
                    <a:pt x="1237168" y="110641"/>
                    <a:pt x="1230818" y="136570"/>
                  </a:cubicBezTo>
                  <a:cubicBezTo>
                    <a:pt x="1224468" y="162499"/>
                    <a:pt x="1158322" y="149799"/>
                    <a:pt x="983168" y="155620"/>
                  </a:cubicBezTo>
                  <a:cubicBezTo>
                    <a:pt x="808014" y="161441"/>
                    <a:pt x="334939" y="176787"/>
                    <a:pt x="179893" y="171495"/>
                  </a:cubicBezTo>
                  <a:cubicBezTo>
                    <a:pt x="24847" y="166203"/>
                    <a:pt x="-45003" y="104820"/>
                    <a:pt x="30668" y="1016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2" name="フリーフォーム: 図形 2051">
              <a:extLst>
                <a:ext uri="{FF2B5EF4-FFF2-40B4-BE49-F238E27FC236}">
                  <a16:creationId xmlns:a16="http://schemas.microsoft.com/office/drawing/2014/main" id="{57228429-85D7-482C-8035-2297B1F9C5F4}"/>
                </a:ext>
              </a:extLst>
            </p:cNvPr>
            <p:cNvSpPr/>
            <p:nvPr/>
          </p:nvSpPr>
          <p:spPr>
            <a:xfrm>
              <a:off x="3607262" y="4888634"/>
              <a:ext cx="728672" cy="781332"/>
            </a:xfrm>
            <a:custGeom>
              <a:avLst/>
              <a:gdLst>
                <a:gd name="connsiteX0" fmla="*/ 707563 w 728672"/>
                <a:gd name="connsiteY0" fmla="*/ 10391 h 781332"/>
                <a:gd name="connsiteX1" fmla="*/ 475788 w 728672"/>
                <a:gd name="connsiteY1" fmla="*/ 286616 h 781332"/>
                <a:gd name="connsiteX2" fmla="*/ 9063 w 728672"/>
                <a:gd name="connsiteY2" fmla="*/ 778741 h 781332"/>
                <a:gd name="connsiteX3" fmla="*/ 190038 w 728672"/>
                <a:gd name="connsiteY3" fmla="*/ 470766 h 781332"/>
                <a:gd name="connsiteX4" fmla="*/ 469438 w 728672"/>
                <a:gd name="connsiteY4" fmla="*/ 248516 h 781332"/>
                <a:gd name="connsiteX5" fmla="*/ 631363 w 728672"/>
                <a:gd name="connsiteY5" fmla="*/ 172316 h 781332"/>
                <a:gd name="connsiteX6" fmla="*/ 707563 w 728672"/>
                <a:gd name="connsiteY6" fmla="*/ 70716 h 781332"/>
                <a:gd name="connsiteX7" fmla="*/ 707563 w 728672"/>
                <a:gd name="connsiteY7" fmla="*/ 10391 h 78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72" h="781332">
                  <a:moveTo>
                    <a:pt x="707563" y="10391"/>
                  </a:moveTo>
                  <a:cubicBezTo>
                    <a:pt x="668934" y="46374"/>
                    <a:pt x="592205" y="158558"/>
                    <a:pt x="475788" y="286616"/>
                  </a:cubicBezTo>
                  <a:cubicBezTo>
                    <a:pt x="359371" y="414674"/>
                    <a:pt x="56688" y="748049"/>
                    <a:pt x="9063" y="778741"/>
                  </a:cubicBezTo>
                  <a:cubicBezTo>
                    <a:pt x="-38562" y="809433"/>
                    <a:pt x="113309" y="559137"/>
                    <a:pt x="190038" y="470766"/>
                  </a:cubicBezTo>
                  <a:cubicBezTo>
                    <a:pt x="266767" y="382395"/>
                    <a:pt x="395884" y="298258"/>
                    <a:pt x="469438" y="248516"/>
                  </a:cubicBezTo>
                  <a:cubicBezTo>
                    <a:pt x="542992" y="198774"/>
                    <a:pt x="591675" y="201949"/>
                    <a:pt x="631363" y="172316"/>
                  </a:cubicBezTo>
                  <a:cubicBezTo>
                    <a:pt x="671050" y="142683"/>
                    <a:pt x="692217" y="100349"/>
                    <a:pt x="707563" y="70716"/>
                  </a:cubicBezTo>
                  <a:cubicBezTo>
                    <a:pt x="722909" y="41083"/>
                    <a:pt x="746192" y="-25592"/>
                    <a:pt x="707563" y="10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3" name="フリーフォーム: 図形 2052">
              <a:extLst>
                <a:ext uri="{FF2B5EF4-FFF2-40B4-BE49-F238E27FC236}">
                  <a16:creationId xmlns:a16="http://schemas.microsoft.com/office/drawing/2014/main" id="{F390D93A-84E9-421C-B312-0429F92271A8}"/>
                </a:ext>
              </a:extLst>
            </p:cNvPr>
            <p:cNvSpPr/>
            <p:nvPr/>
          </p:nvSpPr>
          <p:spPr>
            <a:xfrm>
              <a:off x="3700243" y="5228060"/>
              <a:ext cx="317511" cy="708449"/>
            </a:xfrm>
            <a:custGeom>
              <a:avLst/>
              <a:gdLst>
                <a:gd name="connsiteX0" fmla="*/ 312957 w 317511"/>
                <a:gd name="connsiteY0" fmla="*/ 10690 h 708449"/>
                <a:gd name="connsiteX1" fmla="*/ 265332 w 317511"/>
                <a:gd name="connsiteY1" fmla="*/ 579015 h 708449"/>
                <a:gd name="connsiteX2" fmla="*/ 290732 w 317511"/>
                <a:gd name="connsiteY2" fmla="*/ 693315 h 708449"/>
                <a:gd name="connsiteX3" fmla="*/ 1807 w 317511"/>
                <a:gd name="connsiteY3" fmla="*/ 699665 h 708449"/>
                <a:gd name="connsiteX4" fmla="*/ 166907 w 317511"/>
                <a:gd name="connsiteY4" fmla="*/ 623465 h 708449"/>
                <a:gd name="connsiteX5" fmla="*/ 141507 w 317511"/>
                <a:gd name="connsiteY5" fmla="*/ 458365 h 708449"/>
                <a:gd name="connsiteX6" fmla="*/ 131982 w 317511"/>
                <a:gd name="connsiteY6" fmla="*/ 226590 h 708449"/>
                <a:gd name="connsiteX7" fmla="*/ 312957 w 317511"/>
                <a:gd name="connsiteY7" fmla="*/ 10690 h 70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11" h="708449">
                  <a:moveTo>
                    <a:pt x="312957" y="10690"/>
                  </a:moveTo>
                  <a:cubicBezTo>
                    <a:pt x="335182" y="69427"/>
                    <a:pt x="269036" y="465244"/>
                    <a:pt x="265332" y="579015"/>
                  </a:cubicBezTo>
                  <a:cubicBezTo>
                    <a:pt x="261628" y="692786"/>
                    <a:pt x="334653" y="673207"/>
                    <a:pt x="290732" y="693315"/>
                  </a:cubicBezTo>
                  <a:cubicBezTo>
                    <a:pt x="246811" y="713423"/>
                    <a:pt x="22444" y="711307"/>
                    <a:pt x="1807" y="699665"/>
                  </a:cubicBezTo>
                  <a:cubicBezTo>
                    <a:pt x="-18830" y="688023"/>
                    <a:pt x="143624" y="663682"/>
                    <a:pt x="166907" y="623465"/>
                  </a:cubicBezTo>
                  <a:cubicBezTo>
                    <a:pt x="190190" y="583248"/>
                    <a:pt x="147328" y="524511"/>
                    <a:pt x="141507" y="458365"/>
                  </a:cubicBezTo>
                  <a:cubicBezTo>
                    <a:pt x="135686" y="392219"/>
                    <a:pt x="109228" y="302261"/>
                    <a:pt x="131982" y="226590"/>
                  </a:cubicBezTo>
                  <a:cubicBezTo>
                    <a:pt x="154736" y="150919"/>
                    <a:pt x="290732" y="-48047"/>
                    <a:pt x="312957" y="10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4" name="フリーフォーム: 図形 2053">
              <a:extLst>
                <a:ext uri="{FF2B5EF4-FFF2-40B4-BE49-F238E27FC236}">
                  <a16:creationId xmlns:a16="http://schemas.microsoft.com/office/drawing/2014/main" id="{65AF1700-04D2-4731-9B58-6688EA90FB61}"/>
                </a:ext>
              </a:extLst>
            </p:cNvPr>
            <p:cNvSpPr/>
            <p:nvPr/>
          </p:nvSpPr>
          <p:spPr>
            <a:xfrm>
              <a:off x="4000398" y="4990017"/>
              <a:ext cx="447858" cy="570800"/>
            </a:xfrm>
            <a:custGeom>
              <a:avLst/>
              <a:gdLst>
                <a:gd name="connsiteX0" fmla="*/ 346177 w 447858"/>
                <a:gd name="connsiteY0" fmla="*/ 16958 h 570800"/>
                <a:gd name="connsiteX1" fmla="*/ 149327 w 447858"/>
                <a:gd name="connsiteY1" fmla="*/ 401133 h 570800"/>
                <a:gd name="connsiteX2" fmla="*/ 102 w 447858"/>
                <a:gd name="connsiteY2" fmla="*/ 566233 h 570800"/>
                <a:gd name="connsiteX3" fmla="*/ 123927 w 447858"/>
                <a:gd name="connsiteY3" fmla="*/ 528133 h 570800"/>
                <a:gd name="connsiteX4" fmla="*/ 269977 w 447858"/>
                <a:gd name="connsiteY4" fmla="*/ 467808 h 570800"/>
                <a:gd name="connsiteX5" fmla="*/ 438252 w 447858"/>
                <a:gd name="connsiteY5" fmla="*/ 223333 h 570800"/>
                <a:gd name="connsiteX6" fmla="*/ 419202 w 447858"/>
                <a:gd name="connsiteY6" fmla="*/ 80458 h 570800"/>
                <a:gd name="connsiteX7" fmla="*/ 346177 w 447858"/>
                <a:gd name="connsiteY7" fmla="*/ 16958 h 5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7858" h="570800">
                  <a:moveTo>
                    <a:pt x="346177" y="16958"/>
                  </a:moveTo>
                  <a:cubicBezTo>
                    <a:pt x="301198" y="70404"/>
                    <a:pt x="207006" y="309587"/>
                    <a:pt x="149327" y="401133"/>
                  </a:cubicBezTo>
                  <a:cubicBezTo>
                    <a:pt x="91648" y="492679"/>
                    <a:pt x="4335" y="545066"/>
                    <a:pt x="102" y="566233"/>
                  </a:cubicBezTo>
                  <a:cubicBezTo>
                    <a:pt x="-4131" y="587400"/>
                    <a:pt x="123927" y="528133"/>
                    <a:pt x="123927" y="528133"/>
                  </a:cubicBezTo>
                  <a:cubicBezTo>
                    <a:pt x="168906" y="511729"/>
                    <a:pt x="217589" y="518608"/>
                    <a:pt x="269977" y="467808"/>
                  </a:cubicBezTo>
                  <a:cubicBezTo>
                    <a:pt x="322364" y="417008"/>
                    <a:pt x="413381" y="287891"/>
                    <a:pt x="438252" y="223333"/>
                  </a:cubicBezTo>
                  <a:cubicBezTo>
                    <a:pt x="463123" y="158775"/>
                    <a:pt x="433490" y="110091"/>
                    <a:pt x="419202" y="80458"/>
                  </a:cubicBezTo>
                  <a:cubicBezTo>
                    <a:pt x="404914" y="50825"/>
                    <a:pt x="391156" y="-36488"/>
                    <a:pt x="346177" y="169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5" name="フリーフォーム: 図形 2054">
              <a:extLst>
                <a:ext uri="{FF2B5EF4-FFF2-40B4-BE49-F238E27FC236}">
                  <a16:creationId xmlns:a16="http://schemas.microsoft.com/office/drawing/2014/main" id="{7E46385D-9877-4E7D-A46D-5795401A9698}"/>
                </a:ext>
              </a:extLst>
            </p:cNvPr>
            <p:cNvSpPr/>
            <p:nvPr/>
          </p:nvSpPr>
          <p:spPr>
            <a:xfrm>
              <a:off x="4007740" y="5157793"/>
              <a:ext cx="742797" cy="776342"/>
            </a:xfrm>
            <a:custGeom>
              <a:avLst/>
              <a:gdLst>
                <a:gd name="connsiteX0" fmla="*/ 268985 w 742797"/>
                <a:gd name="connsiteY0" fmla="*/ 42857 h 776342"/>
                <a:gd name="connsiteX1" fmla="*/ 456310 w 742797"/>
                <a:gd name="connsiteY1" fmla="*/ 49207 h 776342"/>
                <a:gd name="connsiteX2" fmla="*/ 519810 w 742797"/>
                <a:gd name="connsiteY2" fmla="*/ 49207 h 776342"/>
                <a:gd name="connsiteX3" fmla="*/ 576960 w 742797"/>
                <a:gd name="connsiteY3" fmla="*/ 17457 h 776342"/>
                <a:gd name="connsiteX4" fmla="*/ 656335 w 742797"/>
                <a:gd name="connsiteY4" fmla="*/ 1582 h 776342"/>
                <a:gd name="connsiteX5" fmla="*/ 742060 w 742797"/>
                <a:gd name="connsiteY5" fmla="*/ 55557 h 776342"/>
                <a:gd name="connsiteX6" fmla="*/ 605535 w 742797"/>
                <a:gd name="connsiteY6" fmla="*/ 309557 h 776342"/>
                <a:gd name="connsiteX7" fmla="*/ 415035 w 742797"/>
                <a:gd name="connsiteY7" fmla="*/ 576257 h 776342"/>
                <a:gd name="connsiteX8" fmla="*/ 97535 w 742797"/>
                <a:gd name="connsiteY8" fmla="*/ 760407 h 776342"/>
                <a:gd name="connsiteX9" fmla="*/ 8635 w 742797"/>
                <a:gd name="connsiteY9" fmla="*/ 750882 h 776342"/>
                <a:gd name="connsiteX10" fmla="*/ 275335 w 742797"/>
                <a:gd name="connsiteY10" fmla="*/ 620707 h 776342"/>
                <a:gd name="connsiteX11" fmla="*/ 357885 w 742797"/>
                <a:gd name="connsiteY11" fmla="*/ 477832 h 776342"/>
                <a:gd name="connsiteX12" fmla="*/ 567435 w 742797"/>
                <a:gd name="connsiteY12" fmla="*/ 138107 h 776342"/>
                <a:gd name="connsiteX13" fmla="*/ 557910 w 742797"/>
                <a:gd name="connsiteY13" fmla="*/ 103182 h 776342"/>
                <a:gd name="connsiteX14" fmla="*/ 380110 w 742797"/>
                <a:gd name="connsiteY14" fmla="*/ 106357 h 776342"/>
                <a:gd name="connsiteX15" fmla="*/ 268985 w 742797"/>
                <a:gd name="connsiteY15" fmla="*/ 42857 h 77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797" h="776342">
                  <a:moveTo>
                    <a:pt x="268985" y="42857"/>
                  </a:moveTo>
                  <a:cubicBezTo>
                    <a:pt x="281685" y="33332"/>
                    <a:pt x="414506" y="48149"/>
                    <a:pt x="456310" y="49207"/>
                  </a:cubicBezTo>
                  <a:cubicBezTo>
                    <a:pt x="498114" y="50265"/>
                    <a:pt x="499702" y="54499"/>
                    <a:pt x="519810" y="49207"/>
                  </a:cubicBezTo>
                  <a:cubicBezTo>
                    <a:pt x="539918" y="43915"/>
                    <a:pt x="554206" y="25394"/>
                    <a:pt x="576960" y="17457"/>
                  </a:cubicBezTo>
                  <a:cubicBezTo>
                    <a:pt x="599714" y="9519"/>
                    <a:pt x="628818" y="-4768"/>
                    <a:pt x="656335" y="1582"/>
                  </a:cubicBezTo>
                  <a:cubicBezTo>
                    <a:pt x="683852" y="7932"/>
                    <a:pt x="750527" y="4228"/>
                    <a:pt x="742060" y="55557"/>
                  </a:cubicBezTo>
                  <a:cubicBezTo>
                    <a:pt x="733593" y="106886"/>
                    <a:pt x="660039" y="222774"/>
                    <a:pt x="605535" y="309557"/>
                  </a:cubicBezTo>
                  <a:cubicBezTo>
                    <a:pt x="551031" y="396340"/>
                    <a:pt x="499702" y="501115"/>
                    <a:pt x="415035" y="576257"/>
                  </a:cubicBezTo>
                  <a:cubicBezTo>
                    <a:pt x="330368" y="651399"/>
                    <a:pt x="165268" y="731303"/>
                    <a:pt x="97535" y="760407"/>
                  </a:cubicBezTo>
                  <a:cubicBezTo>
                    <a:pt x="29802" y="789511"/>
                    <a:pt x="-20998" y="774165"/>
                    <a:pt x="8635" y="750882"/>
                  </a:cubicBezTo>
                  <a:cubicBezTo>
                    <a:pt x="38268" y="727599"/>
                    <a:pt x="217127" y="666215"/>
                    <a:pt x="275335" y="620707"/>
                  </a:cubicBezTo>
                  <a:cubicBezTo>
                    <a:pt x="333543" y="575199"/>
                    <a:pt x="309202" y="558265"/>
                    <a:pt x="357885" y="477832"/>
                  </a:cubicBezTo>
                  <a:cubicBezTo>
                    <a:pt x="406568" y="397399"/>
                    <a:pt x="534098" y="200549"/>
                    <a:pt x="567435" y="138107"/>
                  </a:cubicBezTo>
                  <a:cubicBezTo>
                    <a:pt x="600772" y="75665"/>
                    <a:pt x="589131" y="108474"/>
                    <a:pt x="557910" y="103182"/>
                  </a:cubicBezTo>
                  <a:cubicBezTo>
                    <a:pt x="526689" y="97890"/>
                    <a:pt x="432497" y="109532"/>
                    <a:pt x="380110" y="106357"/>
                  </a:cubicBezTo>
                  <a:cubicBezTo>
                    <a:pt x="327723" y="103182"/>
                    <a:pt x="256285" y="52382"/>
                    <a:pt x="268985" y="428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6" name="フリーフォーム: 図形 2055">
              <a:extLst>
                <a:ext uri="{FF2B5EF4-FFF2-40B4-BE49-F238E27FC236}">
                  <a16:creationId xmlns:a16="http://schemas.microsoft.com/office/drawing/2014/main" id="{08AF6D9C-8A26-417F-BEE1-E061836F39F0}"/>
                </a:ext>
              </a:extLst>
            </p:cNvPr>
            <p:cNvSpPr/>
            <p:nvPr/>
          </p:nvSpPr>
          <p:spPr>
            <a:xfrm>
              <a:off x="4315511" y="5267247"/>
              <a:ext cx="307020" cy="239817"/>
            </a:xfrm>
            <a:custGeom>
              <a:avLst/>
              <a:gdLst>
                <a:gd name="connsiteX0" fmla="*/ 2489 w 307020"/>
                <a:gd name="connsiteY0" fmla="*/ 3253 h 239817"/>
                <a:gd name="connsiteX1" fmla="*/ 294589 w 307020"/>
                <a:gd name="connsiteY1" fmla="*/ 101678 h 239817"/>
                <a:gd name="connsiteX2" fmla="*/ 243789 w 307020"/>
                <a:gd name="connsiteY2" fmla="*/ 193753 h 239817"/>
                <a:gd name="connsiteX3" fmla="*/ 158064 w 307020"/>
                <a:gd name="connsiteY3" fmla="*/ 228678 h 239817"/>
                <a:gd name="connsiteX4" fmla="*/ 2489 w 307020"/>
                <a:gd name="connsiteY4" fmla="*/ 3253 h 239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20" h="239817">
                  <a:moveTo>
                    <a:pt x="2489" y="3253"/>
                  </a:moveTo>
                  <a:cubicBezTo>
                    <a:pt x="25243" y="-17914"/>
                    <a:pt x="254372" y="69928"/>
                    <a:pt x="294589" y="101678"/>
                  </a:cubicBezTo>
                  <a:cubicBezTo>
                    <a:pt x="334806" y="133428"/>
                    <a:pt x="266543" y="172586"/>
                    <a:pt x="243789" y="193753"/>
                  </a:cubicBezTo>
                  <a:cubicBezTo>
                    <a:pt x="221035" y="214920"/>
                    <a:pt x="196693" y="260957"/>
                    <a:pt x="158064" y="228678"/>
                  </a:cubicBezTo>
                  <a:cubicBezTo>
                    <a:pt x="119435" y="196399"/>
                    <a:pt x="-20265" y="24420"/>
                    <a:pt x="2489" y="3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7" name="フリーフォーム: 図形 2056">
              <a:extLst>
                <a:ext uri="{FF2B5EF4-FFF2-40B4-BE49-F238E27FC236}">
                  <a16:creationId xmlns:a16="http://schemas.microsoft.com/office/drawing/2014/main" id="{2A8122B3-4F37-4BFC-8652-5396DD550314}"/>
                </a:ext>
              </a:extLst>
            </p:cNvPr>
            <p:cNvSpPr/>
            <p:nvPr/>
          </p:nvSpPr>
          <p:spPr>
            <a:xfrm>
              <a:off x="4280075" y="5365709"/>
              <a:ext cx="533290" cy="560302"/>
            </a:xfrm>
            <a:custGeom>
              <a:avLst/>
              <a:gdLst>
                <a:gd name="connsiteX0" fmla="*/ 12525 w 533290"/>
                <a:gd name="connsiteY0" fmla="*/ 41 h 560302"/>
                <a:gd name="connsiteX1" fmla="*/ 190325 w 533290"/>
                <a:gd name="connsiteY1" fmla="*/ 285791 h 560302"/>
                <a:gd name="connsiteX2" fmla="*/ 479250 w 533290"/>
                <a:gd name="connsiteY2" fmla="*/ 425491 h 560302"/>
                <a:gd name="connsiteX3" fmla="*/ 533225 w 533290"/>
                <a:gd name="connsiteY3" fmla="*/ 349291 h 560302"/>
                <a:gd name="connsiteX4" fmla="*/ 488775 w 533290"/>
                <a:gd name="connsiteY4" fmla="*/ 530266 h 560302"/>
                <a:gd name="connsiteX5" fmla="*/ 422100 w 533290"/>
                <a:gd name="connsiteY5" fmla="*/ 533441 h 560302"/>
                <a:gd name="connsiteX6" fmla="*/ 63325 w 533290"/>
                <a:gd name="connsiteY6" fmla="*/ 266741 h 560302"/>
                <a:gd name="connsiteX7" fmla="*/ 12525 w 533290"/>
                <a:gd name="connsiteY7" fmla="*/ 41 h 56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3290" h="560302">
                  <a:moveTo>
                    <a:pt x="12525" y="41"/>
                  </a:moveTo>
                  <a:cubicBezTo>
                    <a:pt x="33692" y="3216"/>
                    <a:pt x="112538" y="214883"/>
                    <a:pt x="190325" y="285791"/>
                  </a:cubicBezTo>
                  <a:cubicBezTo>
                    <a:pt x="268113" y="356699"/>
                    <a:pt x="422100" y="414908"/>
                    <a:pt x="479250" y="425491"/>
                  </a:cubicBezTo>
                  <a:cubicBezTo>
                    <a:pt x="536400" y="436074"/>
                    <a:pt x="531638" y="331829"/>
                    <a:pt x="533225" y="349291"/>
                  </a:cubicBezTo>
                  <a:cubicBezTo>
                    <a:pt x="534812" y="366753"/>
                    <a:pt x="507296" y="499575"/>
                    <a:pt x="488775" y="530266"/>
                  </a:cubicBezTo>
                  <a:cubicBezTo>
                    <a:pt x="470254" y="560957"/>
                    <a:pt x="493008" y="577362"/>
                    <a:pt x="422100" y="533441"/>
                  </a:cubicBezTo>
                  <a:cubicBezTo>
                    <a:pt x="351192" y="489520"/>
                    <a:pt x="136350" y="356699"/>
                    <a:pt x="63325" y="266741"/>
                  </a:cubicBezTo>
                  <a:cubicBezTo>
                    <a:pt x="-9700" y="176783"/>
                    <a:pt x="-8642" y="-3134"/>
                    <a:pt x="12525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11" name="グループ化 2010">
            <a:extLst>
              <a:ext uri="{FF2B5EF4-FFF2-40B4-BE49-F238E27FC236}">
                <a16:creationId xmlns:a16="http://schemas.microsoft.com/office/drawing/2014/main" id="{CEF2D6E1-4BEE-479E-9B3D-2F88DEEEB46E}"/>
              </a:ext>
            </a:extLst>
          </p:cNvPr>
          <p:cNvGrpSpPr/>
          <p:nvPr/>
        </p:nvGrpSpPr>
        <p:grpSpPr>
          <a:xfrm>
            <a:off x="3778967" y="1061938"/>
            <a:ext cx="1013410" cy="948261"/>
            <a:chOff x="7984066" y="6218589"/>
            <a:chExt cx="1211053" cy="1133198"/>
          </a:xfrm>
        </p:grpSpPr>
        <p:sp>
          <p:nvSpPr>
            <p:cNvPr id="2028" name="フリーフォーム: 図形 2027">
              <a:extLst>
                <a:ext uri="{FF2B5EF4-FFF2-40B4-BE49-F238E27FC236}">
                  <a16:creationId xmlns:a16="http://schemas.microsoft.com/office/drawing/2014/main" id="{D9164A2C-2AA0-431E-99B7-EE6947D46B64}"/>
                </a:ext>
              </a:extLst>
            </p:cNvPr>
            <p:cNvSpPr/>
            <p:nvPr/>
          </p:nvSpPr>
          <p:spPr>
            <a:xfrm>
              <a:off x="8652432" y="6750742"/>
              <a:ext cx="542687" cy="327939"/>
            </a:xfrm>
            <a:custGeom>
              <a:avLst/>
              <a:gdLst>
                <a:gd name="connsiteX0" fmla="*/ 19551 w 542687"/>
                <a:gd name="connsiteY0" fmla="*/ 1424 h 327939"/>
                <a:gd name="connsiteX1" fmla="*/ 271435 w 542687"/>
                <a:gd name="connsiteY1" fmla="*/ 194041 h 327939"/>
                <a:gd name="connsiteX2" fmla="*/ 542368 w 542687"/>
                <a:gd name="connsiteY2" fmla="*/ 318924 h 327939"/>
                <a:gd name="connsiteX3" fmla="*/ 324351 w 542687"/>
                <a:gd name="connsiteY3" fmla="*/ 314691 h 327939"/>
                <a:gd name="connsiteX4" fmla="*/ 237568 w 542687"/>
                <a:gd name="connsiteY4" fmla="*/ 287174 h 327939"/>
                <a:gd name="connsiteX5" fmla="*/ 44951 w 542687"/>
                <a:gd name="connsiteY5" fmla="*/ 115724 h 327939"/>
                <a:gd name="connsiteX6" fmla="*/ 19551 w 542687"/>
                <a:gd name="connsiteY6" fmla="*/ 1424 h 32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687" h="327939">
                  <a:moveTo>
                    <a:pt x="19551" y="1424"/>
                  </a:moveTo>
                  <a:cubicBezTo>
                    <a:pt x="57298" y="14477"/>
                    <a:pt x="184299" y="141124"/>
                    <a:pt x="271435" y="194041"/>
                  </a:cubicBezTo>
                  <a:cubicBezTo>
                    <a:pt x="358571" y="246958"/>
                    <a:pt x="533549" y="298816"/>
                    <a:pt x="542368" y="318924"/>
                  </a:cubicBezTo>
                  <a:cubicBezTo>
                    <a:pt x="551187" y="339032"/>
                    <a:pt x="375151" y="319983"/>
                    <a:pt x="324351" y="314691"/>
                  </a:cubicBezTo>
                  <a:cubicBezTo>
                    <a:pt x="273551" y="309399"/>
                    <a:pt x="284135" y="320335"/>
                    <a:pt x="237568" y="287174"/>
                  </a:cubicBezTo>
                  <a:cubicBezTo>
                    <a:pt x="191001" y="254013"/>
                    <a:pt x="86579" y="163349"/>
                    <a:pt x="44951" y="115724"/>
                  </a:cubicBezTo>
                  <a:cubicBezTo>
                    <a:pt x="3323" y="68099"/>
                    <a:pt x="-18196" y="-11629"/>
                    <a:pt x="19551" y="14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29" name="グループ化 2028">
              <a:extLst>
                <a:ext uri="{FF2B5EF4-FFF2-40B4-BE49-F238E27FC236}">
                  <a16:creationId xmlns:a16="http://schemas.microsoft.com/office/drawing/2014/main" id="{12AEC541-0736-460D-9D99-4EBB20E6DE1B}"/>
                </a:ext>
              </a:extLst>
            </p:cNvPr>
            <p:cNvGrpSpPr/>
            <p:nvPr/>
          </p:nvGrpSpPr>
          <p:grpSpPr>
            <a:xfrm>
              <a:off x="7984066" y="6218589"/>
              <a:ext cx="1167360" cy="1133198"/>
              <a:chOff x="4896583" y="4804656"/>
              <a:chExt cx="1167360" cy="1133198"/>
            </a:xfrm>
          </p:grpSpPr>
          <p:sp>
            <p:nvSpPr>
              <p:cNvPr id="2030" name="フリーフォーム: 図形 2029">
                <a:extLst>
                  <a:ext uri="{FF2B5EF4-FFF2-40B4-BE49-F238E27FC236}">
                    <a16:creationId xmlns:a16="http://schemas.microsoft.com/office/drawing/2014/main" id="{908726C5-EAA1-45A8-B593-B0B403598810}"/>
                  </a:ext>
                </a:extLst>
              </p:cNvPr>
              <p:cNvSpPr/>
              <p:nvPr/>
            </p:nvSpPr>
            <p:spPr>
              <a:xfrm>
                <a:off x="4995034" y="4804656"/>
                <a:ext cx="915168" cy="165324"/>
              </a:xfrm>
              <a:custGeom>
                <a:avLst/>
                <a:gdLst>
                  <a:gd name="connsiteX0" fmla="*/ 299 w 915168"/>
                  <a:gd name="connsiteY0" fmla="*/ 31927 h 165324"/>
                  <a:gd name="connsiteX1" fmla="*/ 167516 w 915168"/>
                  <a:gd name="connsiteY1" fmla="*/ 148344 h 165324"/>
                  <a:gd name="connsiteX2" fmla="*/ 789816 w 915168"/>
                  <a:gd name="connsiteY2" fmla="*/ 163161 h 165324"/>
                  <a:gd name="connsiteX3" fmla="*/ 904116 w 915168"/>
                  <a:gd name="connsiteY3" fmla="*/ 133527 h 165324"/>
                  <a:gd name="connsiteX4" fmla="*/ 910466 w 915168"/>
                  <a:gd name="connsiteY4" fmla="*/ 59444 h 165324"/>
                  <a:gd name="connsiteX5" fmla="*/ 901999 w 915168"/>
                  <a:gd name="connsiteY5" fmla="*/ 177 h 165324"/>
                  <a:gd name="connsiteX6" fmla="*/ 840616 w 915168"/>
                  <a:gd name="connsiteY6" fmla="*/ 78494 h 165324"/>
                  <a:gd name="connsiteX7" fmla="*/ 732666 w 915168"/>
                  <a:gd name="connsiteY7" fmla="*/ 78494 h 165324"/>
                  <a:gd name="connsiteX8" fmla="*/ 192916 w 915168"/>
                  <a:gd name="connsiteY8" fmla="*/ 84844 h 165324"/>
                  <a:gd name="connsiteX9" fmla="*/ 299 w 915168"/>
                  <a:gd name="connsiteY9" fmla="*/ 31927 h 16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5168" h="165324">
                    <a:moveTo>
                      <a:pt x="299" y="31927"/>
                    </a:moveTo>
                    <a:cubicBezTo>
                      <a:pt x="-3934" y="42510"/>
                      <a:pt x="35930" y="126472"/>
                      <a:pt x="167516" y="148344"/>
                    </a:cubicBezTo>
                    <a:cubicBezTo>
                      <a:pt x="299102" y="170216"/>
                      <a:pt x="667049" y="165630"/>
                      <a:pt x="789816" y="163161"/>
                    </a:cubicBezTo>
                    <a:cubicBezTo>
                      <a:pt x="912583" y="160692"/>
                      <a:pt x="884008" y="150813"/>
                      <a:pt x="904116" y="133527"/>
                    </a:cubicBezTo>
                    <a:cubicBezTo>
                      <a:pt x="924224" y="116241"/>
                      <a:pt x="910819" y="81669"/>
                      <a:pt x="910466" y="59444"/>
                    </a:cubicBezTo>
                    <a:cubicBezTo>
                      <a:pt x="910113" y="37219"/>
                      <a:pt x="913641" y="-2998"/>
                      <a:pt x="901999" y="177"/>
                    </a:cubicBezTo>
                    <a:cubicBezTo>
                      <a:pt x="890357" y="3352"/>
                      <a:pt x="868838" y="65441"/>
                      <a:pt x="840616" y="78494"/>
                    </a:cubicBezTo>
                    <a:cubicBezTo>
                      <a:pt x="812394" y="91547"/>
                      <a:pt x="732666" y="78494"/>
                      <a:pt x="732666" y="78494"/>
                    </a:cubicBezTo>
                    <a:cubicBezTo>
                      <a:pt x="624716" y="79552"/>
                      <a:pt x="315683" y="88019"/>
                      <a:pt x="192916" y="84844"/>
                    </a:cubicBezTo>
                    <a:cubicBezTo>
                      <a:pt x="70149" y="81669"/>
                      <a:pt x="4532" y="21344"/>
                      <a:pt x="299" y="319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1" name="フリーフォーム: 図形 2030">
                <a:extLst>
                  <a:ext uri="{FF2B5EF4-FFF2-40B4-BE49-F238E27FC236}">
                    <a16:creationId xmlns:a16="http://schemas.microsoft.com/office/drawing/2014/main" id="{45C05AA3-D204-4D72-B413-5B145D29CE9D}"/>
                  </a:ext>
                </a:extLst>
              </p:cNvPr>
              <p:cNvSpPr/>
              <p:nvPr/>
            </p:nvSpPr>
            <p:spPr>
              <a:xfrm>
                <a:off x="4896583" y="4938406"/>
                <a:ext cx="185411" cy="270998"/>
              </a:xfrm>
              <a:custGeom>
                <a:avLst/>
                <a:gdLst>
                  <a:gd name="connsiteX0" fmla="*/ 174950 w 185411"/>
                  <a:gd name="connsiteY0" fmla="*/ 4011 h 270998"/>
                  <a:gd name="connsiteX1" fmla="*/ 1384 w 185411"/>
                  <a:gd name="connsiteY1" fmla="*/ 179694 h 270998"/>
                  <a:gd name="connsiteX2" fmla="*/ 96634 w 185411"/>
                  <a:gd name="connsiteY2" fmla="*/ 270711 h 270998"/>
                  <a:gd name="connsiteX3" fmla="*/ 153784 w 185411"/>
                  <a:gd name="connsiteY3" fmla="*/ 152177 h 270998"/>
                  <a:gd name="connsiteX4" fmla="*/ 164367 w 185411"/>
                  <a:gd name="connsiteY4" fmla="*/ 63277 h 270998"/>
                  <a:gd name="connsiteX5" fmla="*/ 174950 w 185411"/>
                  <a:gd name="connsiteY5" fmla="*/ 4011 h 27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411" h="270998">
                    <a:moveTo>
                      <a:pt x="174950" y="4011"/>
                    </a:moveTo>
                    <a:cubicBezTo>
                      <a:pt x="147786" y="23414"/>
                      <a:pt x="14437" y="135244"/>
                      <a:pt x="1384" y="179694"/>
                    </a:cubicBezTo>
                    <a:cubicBezTo>
                      <a:pt x="-11669" y="224144"/>
                      <a:pt x="71234" y="275297"/>
                      <a:pt x="96634" y="270711"/>
                    </a:cubicBezTo>
                    <a:cubicBezTo>
                      <a:pt x="122034" y="266125"/>
                      <a:pt x="142495" y="186749"/>
                      <a:pt x="153784" y="152177"/>
                    </a:cubicBezTo>
                    <a:cubicBezTo>
                      <a:pt x="165073" y="117605"/>
                      <a:pt x="160487" y="85855"/>
                      <a:pt x="164367" y="63277"/>
                    </a:cubicBezTo>
                    <a:cubicBezTo>
                      <a:pt x="168247" y="40699"/>
                      <a:pt x="202114" y="-15392"/>
                      <a:pt x="174950" y="40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2" name="フリーフォーム: 図形 2031">
                <a:extLst>
                  <a:ext uri="{FF2B5EF4-FFF2-40B4-BE49-F238E27FC236}">
                    <a16:creationId xmlns:a16="http://schemas.microsoft.com/office/drawing/2014/main" id="{FF1868D9-5AF7-4C5D-86BC-FDDCC167B89B}"/>
                  </a:ext>
                </a:extLst>
              </p:cNvPr>
              <p:cNvSpPr/>
              <p:nvPr/>
            </p:nvSpPr>
            <p:spPr>
              <a:xfrm>
                <a:off x="5033433" y="4937878"/>
                <a:ext cx="1030510" cy="251315"/>
              </a:xfrm>
              <a:custGeom>
                <a:avLst/>
                <a:gdLst>
                  <a:gd name="connsiteX0" fmla="*/ 0 w 1030510"/>
                  <a:gd name="connsiteY0" fmla="*/ 72272 h 251315"/>
                  <a:gd name="connsiteX1" fmla="*/ 74084 w 1030510"/>
                  <a:gd name="connsiteY1" fmla="*/ 72272 h 251315"/>
                  <a:gd name="connsiteX2" fmla="*/ 774700 w 1030510"/>
                  <a:gd name="connsiteY2" fmla="*/ 59572 h 251315"/>
                  <a:gd name="connsiteX3" fmla="*/ 863600 w 1030510"/>
                  <a:gd name="connsiteY3" fmla="*/ 40522 h 251315"/>
                  <a:gd name="connsiteX4" fmla="*/ 899584 w 1030510"/>
                  <a:gd name="connsiteY4" fmla="*/ 305 h 251315"/>
                  <a:gd name="connsiteX5" fmla="*/ 1026584 w 1030510"/>
                  <a:gd name="connsiteY5" fmla="*/ 63805 h 251315"/>
                  <a:gd name="connsiteX6" fmla="*/ 986367 w 1030510"/>
                  <a:gd name="connsiteY6" fmla="*/ 169639 h 251315"/>
                  <a:gd name="connsiteX7" fmla="*/ 867834 w 1030510"/>
                  <a:gd name="connsiteY7" fmla="*/ 250072 h 251315"/>
                  <a:gd name="connsiteX8" fmla="*/ 880534 w 1030510"/>
                  <a:gd name="connsiteY8" fmla="*/ 211972 h 251315"/>
                  <a:gd name="connsiteX9" fmla="*/ 937684 w 1030510"/>
                  <a:gd name="connsiteY9" fmla="*/ 125189 h 251315"/>
                  <a:gd name="connsiteX10" fmla="*/ 914400 w 1030510"/>
                  <a:gd name="connsiteY10" fmla="*/ 112489 h 251315"/>
                  <a:gd name="connsiteX11" fmla="*/ 696384 w 1030510"/>
                  <a:gd name="connsiteY11" fmla="*/ 108255 h 251315"/>
                  <a:gd name="connsiteX12" fmla="*/ 0 w 1030510"/>
                  <a:gd name="connsiteY12" fmla="*/ 72272 h 25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0510" h="251315">
                    <a:moveTo>
                      <a:pt x="0" y="72272"/>
                    </a:moveTo>
                    <a:lnTo>
                      <a:pt x="74084" y="72272"/>
                    </a:lnTo>
                    <a:lnTo>
                      <a:pt x="774700" y="59572"/>
                    </a:lnTo>
                    <a:cubicBezTo>
                      <a:pt x="906286" y="54280"/>
                      <a:pt x="842786" y="50400"/>
                      <a:pt x="863600" y="40522"/>
                    </a:cubicBezTo>
                    <a:cubicBezTo>
                      <a:pt x="884414" y="30644"/>
                      <a:pt x="872420" y="-3575"/>
                      <a:pt x="899584" y="305"/>
                    </a:cubicBezTo>
                    <a:cubicBezTo>
                      <a:pt x="926748" y="4185"/>
                      <a:pt x="1012120" y="35583"/>
                      <a:pt x="1026584" y="63805"/>
                    </a:cubicBezTo>
                    <a:cubicBezTo>
                      <a:pt x="1041048" y="92027"/>
                      <a:pt x="1012825" y="138595"/>
                      <a:pt x="986367" y="169639"/>
                    </a:cubicBezTo>
                    <a:cubicBezTo>
                      <a:pt x="959909" y="200684"/>
                      <a:pt x="885473" y="243017"/>
                      <a:pt x="867834" y="250072"/>
                    </a:cubicBezTo>
                    <a:cubicBezTo>
                      <a:pt x="850195" y="257127"/>
                      <a:pt x="868892" y="232786"/>
                      <a:pt x="880534" y="211972"/>
                    </a:cubicBezTo>
                    <a:cubicBezTo>
                      <a:pt x="892176" y="191158"/>
                      <a:pt x="932040" y="141770"/>
                      <a:pt x="937684" y="125189"/>
                    </a:cubicBezTo>
                    <a:cubicBezTo>
                      <a:pt x="943328" y="108609"/>
                      <a:pt x="954617" y="115311"/>
                      <a:pt x="914400" y="112489"/>
                    </a:cubicBezTo>
                    <a:cubicBezTo>
                      <a:pt x="874183" y="109667"/>
                      <a:pt x="696384" y="108255"/>
                      <a:pt x="696384" y="108255"/>
                    </a:cubicBezTo>
                    <a:lnTo>
                      <a:pt x="0" y="72272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3" name="フリーフォーム: 図形 2032">
                <a:extLst>
                  <a:ext uri="{FF2B5EF4-FFF2-40B4-BE49-F238E27FC236}">
                    <a16:creationId xmlns:a16="http://schemas.microsoft.com/office/drawing/2014/main" id="{90B732F7-806F-497C-83EB-E2D162F714F2}"/>
                  </a:ext>
                </a:extLst>
              </p:cNvPr>
              <p:cNvSpPr/>
              <p:nvPr/>
            </p:nvSpPr>
            <p:spPr>
              <a:xfrm>
                <a:off x="5396031" y="4913488"/>
                <a:ext cx="220109" cy="357367"/>
              </a:xfrm>
              <a:custGeom>
                <a:avLst/>
                <a:gdLst>
                  <a:gd name="connsiteX0" fmla="*/ 5702 w 220109"/>
                  <a:gd name="connsiteY0" fmla="*/ 14112 h 357367"/>
                  <a:gd name="connsiteX1" fmla="*/ 58619 w 220109"/>
                  <a:gd name="connsiteY1" fmla="*/ 189795 h 357367"/>
                  <a:gd name="connsiteX2" fmla="*/ 73436 w 220109"/>
                  <a:gd name="connsiteY2" fmla="*/ 295629 h 357367"/>
                  <a:gd name="connsiteX3" fmla="*/ 18402 w 220109"/>
                  <a:gd name="connsiteY3" fmla="*/ 357012 h 357367"/>
                  <a:gd name="connsiteX4" fmla="*/ 168686 w 220109"/>
                  <a:gd name="connsiteY4" fmla="*/ 318912 h 357367"/>
                  <a:gd name="connsiteX5" fmla="*/ 168686 w 220109"/>
                  <a:gd name="connsiteY5" fmla="*/ 278695 h 357367"/>
                  <a:gd name="connsiteX6" fmla="*/ 177152 w 220109"/>
                  <a:gd name="connsiteY6" fmla="*/ 86079 h 357367"/>
                  <a:gd name="connsiteX7" fmla="*/ 211019 w 220109"/>
                  <a:gd name="connsiteY7" fmla="*/ 18345 h 357367"/>
                  <a:gd name="connsiteX8" fmla="*/ 5702 w 220109"/>
                  <a:gd name="connsiteY8" fmla="*/ 14112 h 35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109" h="357367">
                    <a:moveTo>
                      <a:pt x="5702" y="14112"/>
                    </a:moveTo>
                    <a:cubicBezTo>
                      <a:pt x="-19698" y="42687"/>
                      <a:pt x="47330" y="142876"/>
                      <a:pt x="58619" y="189795"/>
                    </a:cubicBezTo>
                    <a:cubicBezTo>
                      <a:pt x="69908" y="236715"/>
                      <a:pt x="80139" y="267760"/>
                      <a:pt x="73436" y="295629"/>
                    </a:cubicBezTo>
                    <a:cubicBezTo>
                      <a:pt x="66733" y="323499"/>
                      <a:pt x="2527" y="353132"/>
                      <a:pt x="18402" y="357012"/>
                    </a:cubicBezTo>
                    <a:cubicBezTo>
                      <a:pt x="34277" y="360893"/>
                      <a:pt x="143639" y="331965"/>
                      <a:pt x="168686" y="318912"/>
                    </a:cubicBezTo>
                    <a:cubicBezTo>
                      <a:pt x="193733" y="305859"/>
                      <a:pt x="167275" y="317500"/>
                      <a:pt x="168686" y="278695"/>
                    </a:cubicBezTo>
                    <a:cubicBezTo>
                      <a:pt x="170097" y="239890"/>
                      <a:pt x="170096" y="129471"/>
                      <a:pt x="177152" y="86079"/>
                    </a:cubicBezTo>
                    <a:cubicBezTo>
                      <a:pt x="184208" y="42687"/>
                      <a:pt x="242063" y="29281"/>
                      <a:pt x="211019" y="18345"/>
                    </a:cubicBezTo>
                    <a:cubicBezTo>
                      <a:pt x="179975" y="7409"/>
                      <a:pt x="31102" y="-14463"/>
                      <a:pt x="5702" y="14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4" name="フリーフォーム: 図形 2033">
                <a:extLst>
                  <a:ext uri="{FF2B5EF4-FFF2-40B4-BE49-F238E27FC236}">
                    <a16:creationId xmlns:a16="http://schemas.microsoft.com/office/drawing/2014/main" id="{B944DE25-0A50-4ED4-AE74-F285F253E7B0}"/>
                  </a:ext>
                </a:extLst>
              </p:cNvPr>
              <p:cNvSpPr/>
              <p:nvPr/>
            </p:nvSpPr>
            <p:spPr>
              <a:xfrm>
                <a:off x="5098575" y="5048611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5" name="フリーフォーム: 図形 2034">
                <a:extLst>
                  <a:ext uri="{FF2B5EF4-FFF2-40B4-BE49-F238E27FC236}">
                    <a16:creationId xmlns:a16="http://schemas.microsoft.com/office/drawing/2014/main" id="{4365F7DD-D4DD-4851-9668-F158F5F42F24}"/>
                  </a:ext>
                </a:extLst>
              </p:cNvPr>
              <p:cNvSpPr/>
              <p:nvPr/>
            </p:nvSpPr>
            <p:spPr>
              <a:xfrm>
                <a:off x="5073175" y="5114228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6" name="フリーフォーム: 図形 2035">
                <a:extLst>
                  <a:ext uri="{FF2B5EF4-FFF2-40B4-BE49-F238E27FC236}">
                    <a16:creationId xmlns:a16="http://schemas.microsoft.com/office/drawing/2014/main" id="{9ABD0AE1-2E78-42F8-8492-F587C48A3347}"/>
                  </a:ext>
                </a:extLst>
              </p:cNvPr>
              <p:cNvSpPr/>
              <p:nvPr/>
            </p:nvSpPr>
            <p:spPr>
              <a:xfrm>
                <a:off x="5585409" y="5052844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7" name="フリーフォーム: 図形 2036">
                <a:extLst>
                  <a:ext uri="{FF2B5EF4-FFF2-40B4-BE49-F238E27FC236}">
                    <a16:creationId xmlns:a16="http://schemas.microsoft.com/office/drawing/2014/main" id="{527A6943-6138-49B1-B7CE-CA2825624DFE}"/>
                  </a:ext>
                </a:extLst>
              </p:cNvPr>
              <p:cNvSpPr/>
              <p:nvPr/>
            </p:nvSpPr>
            <p:spPr>
              <a:xfrm>
                <a:off x="5528258" y="5090944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8" name="フリーフォーム: 図形 2037">
                <a:extLst>
                  <a:ext uri="{FF2B5EF4-FFF2-40B4-BE49-F238E27FC236}">
                    <a16:creationId xmlns:a16="http://schemas.microsoft.com/office/drawing/2014/main" id="{01D5B7AB-DB18-44D8-96DE-EC88AD6F175D}"/>
                  </a:ext>
                </a:extLst>
              </p:cNvPr>
              <p:cNvSpPr/>
              <p:nvPr/>
            </p:nvSpPr>
            <p:spPr>
              <a:xfrm>
                <a:off x="4951006" y="5246829"/>
                <a:ext cx="229971" cy="288317"/>
              </a:xfrm>
              <a:custGeom>
                <a:avLst/>
                <a:gdLst>
                  <a:gd name="connsiteX0" fmla="*/ 1994 w 229971"/>
                  <a:gd name="connsiteY0" fmla="*/ 388 h 288317"/>
                  <a:gd name="connsiteX1" fmla="*/ 80311 w 229971"/>
                  <a:gd name="connsiteY1" fmla="*/ 44838 h 288317"/>
                  <a:gd name="connsiteX2" fmla="*/ 86661 w 229971"/>
                  <a:gd name="connsiteY2" fmla="*/ 226871 h 288317"/>
                  <a:gd name="connsiteX3" fmla="*/ 82427 w 229971"/>
                  <a:gd name="connsiteY3" fmla="*/ 288254 h 288317"/>
                  <a:gd name="connsiteX4" fmla="*/ 220011 w 229971"/>
                  <a:gd name="connsiteY4" fmla="*/ 218404 h 288317"/>
                  <a:gd name="connsiteX5" fmla="*/ 220011 w 229971"/>
                  <a:gd name="connsiteY5" fmla="*/ 112571 h 288317"/>
                  <a:gd name="connsiteX6" fmla="*/ 226361 w 229971"/>
                  <a:gd name="connsiteY6" fmla="*/ 36371 h 288317"/>
                  <a:gd name="connsiteX7" fmla="*/ 173444 w 229971"/>
                  <a:gd name="connsiteY7" fmla="*/ 23671 h 288317"/>
                  <a:gd name="connsiteX8" fmla="*/ 1994 w 229971"/>
                  <a:gd name="connsiteY8" fmla="*/ 388 h 28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1" h="288317">
                    <a:moveTo>
                      <a:pt x="1994" y="388"/>
                    </a:moveTo>
                    <a:cubicBezTo>
                      <a:pt x="-13528" y="3916"/>
                      <a:pt x="66200" y="7091"/>
                      <a:pt x="80311" y="44838"/>
                    </a:cubicBezTo>
                    <a:cubicBezTo>
                      <a:pt x="94422" y="82585"/>
                      <a:pt x="86308" y="186302"/>
                      <a:pt x="86661" y="226871"/>
                    </a:cubicBezTo>
                    <a:cubicBezTo>
                      <a:pt x="87014" y="267440"/>
                      <a:pt x="60202" y="289665"/>
                      <a:pt x="82427" y="288254"/>
                    </a:cubicBezTo>
                    <a:cubicBezTo>
                      <a:pt x="104652" y="286843"/>
                      <a:pt x="197080" y="247684"/>
                      <a:pt x="220011" y="218404"/>
                    </a:cubicBezTo>
                    <a:cubicBezTo>
                      <a:pt x="242942" y="189124"/>
                      <a:pt x="218953" y="142910"/>
                      <a:pt x="220011" y="112571"/>
                    </a:cubicBezTo>
                    <a:cubicBezTo>
                      <a:pt x="221069" y="82232"/>
                      <a:pt x="234122" y="51188"/>
                      <a:pt x="226361" y="36371"/>
                    </a:cubicBezTo>
                    <a:cubicBezTo>
                      <a:pt x="218600" y="21554"/>
                      <a:pt x="207311" y="28963"/>
                      <a:pt x="173444" y="23671"/>
                    </a:cubicBezTo>
                    <a:cubicBezTo>
                      <a:pt x="139577" y="18379"/>
                      <a:pt x="17516" y="-3140"/>
                      <a:pt x="1994" y="3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9" name="フリーフォーム: 図形 2038">
                <a:extLst>
                  <a:ext uri="{FF2B5EF4-FFF2-40B4-BE49-F238E27FC236}">
                    <a16:creationId xmlns:a16="http://schemas.microsoft.com/office/drawing/2014/main" id="{3C05D768-5F8D-4296-824D-BB946B385EC4}"/>
                  </a:ext>
                </a:extLst>
              </p:cNvPr>
              <p:cNvSpPr/>
              <p:nvPr/>
            </p:nvSpPr>
            <p:spPr>
              <a:xfrm>
                <a:off x="4999984" y="5259875"/>
                <a:ext cx="482197" cy="275027"/>
              </a:xfrm>
              <a:custGeom>
                <a:avLst/>
                <a:gdLst>
                  <a:gd name="connsiteX0" fmla="*/ 1699 w 482197"/>
                  <a:gd name="connsiteY0" fmla="*/ 42375 h 275027"/>
                  <a:gd name="connsiteX1" fmla="*/ 86366 w 482197"/>
                  <a:gd name="connsiteY1" fmla="*/ 44492 h 275027"/>
                  <a:gd name="connsiteX2" fmla="*/ 287449 w 482197"/>
                  <a:gd name="connsiteY2" fmla="*/ 25442 h 275027"/>
                  <a:gd name="connsiteX3" fmla="*/ 357299 w 482197"/>
                  <a:gd name="connsiteY3" fmla="*/ 42 h 275027"/>
                  <a:gd name="connsiteX4" fmla="*/ 469483 w 482197"/>
                  <a:gd name="connsiteY4" fmla="*/ 31792 h 275027"/>
                  <a:gd name="connsiteX5" fmla="*/ 473716 w 482197"/>
                  <a:gd name="connsiteY5" fmla="*/ 63542 h 275027"/>
                  <a:gd name="connsiteX6" fmla="*/ 416566 w 482197"/>
                  <a:gd name="connsiteY6" fmla="*/ 135508 h 275027"/>
                  <a:gd name="connsiteX7" fmla="*/ 437733 w 482197"/>
                  <a:gd name="connsiteY7" fmla="*/ 254042 h 275027"/>
                  <a:gd name="connsiteX8" fmla="*/ 329783 w 482197"/>
                  <a:gd name="connsiteY8" fmla="*/ 264625 h 275027"/>
                  <a:gd name="connsiteX9" fmla="*/ 329783 w 482197"/>
                  <a:gd name="connsiteY9" fmla="*/ 143975 h 275027"/>
                  <a:gd name="connsiteX10" fmla="*/ 338249 w 482197"/>
                  <a:gd name="connsiteY10" fmla="*/ 112225 h 275027"/>
                  <a:gd name="connsiteX11" fmla="*/ 181616 w 482197"/>
                  <a:gd name="connsiteY11" fmla="*/ 74125 h 275027"/>
                  <a:gd name="connsiteX12" fmla="*/ 1699 w 482197"/>
                  <a:gd name="connsiteY12" fmla="*/ 42375 h 27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2197" h="275027">
                    <a:moveTo>
                      <a:pt x="1699" y="42375"/>
                    </a:moveTo>
                    <a:cubicBezTo>
                      <a:pt x="-14176" y="37436"/>
                      <a:pt x="86366" y="44492"/>
                      <a:pt x="86366" y="44492"/>
                    </a:cubicBezTo>
                    <a:cubicBezTo>
                      <a:pt x="133991" y="41670"/>
                      <a:pt x="242294" y="32850"/>
                      <a:pt x="287449" y="25442"/>
                    </a:cubicBezTo>
                    <a:cubicBezTo>
                      <a:pt x="332605" y="18034"/>
                      <a:pt x="326960" y="-1016"/>
                      <a:pt x="357299" y="42"/>
                    </a:cubicBezTo>
                    <a:cubicBezTo>
                      <a:pt x="387638" y="1100"/>
                      <a:pt x="450080" y="21209"/>
                      <a:pt x="469483" y="31792"/>
                    </a:cubicBezTo>
                    <a:cubicBezTo>
                      <a:pt x="488886" y="42375"/>
                      <a:pt x="482536" y="46256"/>
                      <a:pt x="473716" y="63542"/>
                    </a:cubicBezTo>
                    <a:cubicBezTo>
                      <a:pt x="464896" y="80828"/>
                      <a:pt x="422563" y="103758"/>
                      <a:pt x="416566" y="135508"/>
                    </a:cubicBezTo>
                    <a:cubicBezTo>
                      <a:pt x="410569" y="167258"/>
                      <a:pt x="452197" y="232523"/>
                      <a:pt x="437733" y="254042"/>
                    </a:cubicBezTo>
                    <a:cubicBezTo>
                      <a:pt x="423269" y="275562"/>
                      <a:pt x="347775" y="282969"/>
                      <a:pt x="329783" y="264625"/>
                    </a:cubicBezTo>
                    <a:cubicBezTo>
                      <a:pt x="311791" y="246281"/>
                      <a:pt x="328372" y="169375"/>
                      <a:pt x="329783" y="143975"/>
                    </a:cubicBezTo>
                    <a:cubicBezTo>
                      <a:pt x="331194" y="118575"/>
                      <a:pt x="362944" y="123867"/>
                      <a:pt x="338249" y="112225"/>
                    </a:cubicBezTo>
                    <a:cubicBezTo>
                      <a:pt x="313555" y="100583"/>
                      <a:pt x="237002" y="82239"/>
                      <a:pt x="181616" y="74125"/>
                    </a:cubicBezTo>
                    <a:cubicBezTo>
                      <a:pt x="126230" y="66011"/>
                      <a:pt x="17574" y="47314"/>
                      <a:pt x="1699" y="423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0" name="フリーフォーム: 図形 2039">
                <a:extLst>
                  <a:ext uri="{FF2B5EF4-FFF2-40B4-BE49-F238E27FC236}">
                    <a16:creationId xmlns:a16="http://schemas.microsoft.com/office/drawing/2014/main" id="{49663908-07C0-4093-BC88-0C03E4680B3D}"/>
                  </a:ext>
                </a:extLst>
              </p:cNvPr>
              <p:cNvSpPr/>
              <p:nvPr/>
            </p:nvSpPr>
            <p:spPr>
              <a:xfrm>
                <a:off x="5003743" y="5453281"/>
                <a:ext cx="460698" cy="91586"/>
              </a:xfrm>
              <a:custGeom>
                <a:avLst/>
                <a:gdLst>
                  <a:gd name="connsiteX0" fmla="*/ 21224 w 460698"/>
                  <a:gd name="connsiteY0" fmla="*/ 7719 h 91586"/>
                  <a:gd name="connsiteX1" fmla="*/ 414924 w 460698"/>
                  <a:gd name="connsiteY1" fmla="*/ 9836 h 91586"/>
                  <a:gd name="connsiteX2" fmla="*/ 438207 w 460698"/>
                  <a:gd name="connsiteY2" fmla="*/ 69102 h 91586"/>
                  <a:gd name="connsiteX3" fmla="*/ 285807 w 460698"/>
                  <a:gd name="connsiteY3" fmla="*/ 86036 h 91586"/>
                  <a:gd name="connsiteX4" fmla="*/ 74140 w 460698"/>
                  <a:gd name="connsiteY4" fmla="*/ 86036 h 91586"/>
                  <a:gd name="connsiteX5" fmla="*/ 21224 w 460698"/>
                  <a:gd name="connsiteY5" fmla="*/ 7719 h 9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98" h="91586">
                    <a:moveTo>
                      <a:pt x="21224" y="7719"/>
                    </a:moveTo>
                    <a:cubicBezTo>
                      <a:pt x="78021" y="-4981"/>
                      <a:pt x="345427" y="-394"/>
                      <a:pt x="414924" y="9836"/>
                    </a:cubicBezTo>
                    <a:cubicBezTo>
                      <a:pt x="484421" y="20066"/>
                      <a:pt x="459726" y="56402"/>
                      <a:pt x="438207" y="69102"/>
                    </a:cubicBezTo>
                    <a:cubicBezTo>
                      <a:pt x="416688" y="81802"/>
                      <a:pt x="346485" y="83214"/>
                      <a:pt x="285807" y="86036"/>
                    </a:cubicBezTo>
                    <a:cubicBezTo>
                      <a:pt x="225129" y="88858"/>
                      <a:pt x="112945" y="96972"/>
                      <a:pt x="74140" y="86036"/>
                    </a:cubicBezTo>
                    <a:cubicBezTo>
                      <a:pt x="35335" y="75100"/>
                      <a:pt x="-35573" y="20419"/>
                      <a:pt x="21224" y="77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1" name="フリーフォーム: 図形 2040">
                <a:extLst>
                  <a:ext uri="{FF2B5EF4-FFF2-40B4-BE49-F238E27FC236}">
                    <a16:creationId xmlns:a16="http://schemas.microsoft.com/office/drawing/2014/main" id="{C42475BB-2639-4A9D-8F19-ADE3C5FF34E8}"/>
                  </a:ext>
                </a:extLst>
              </p:cNvPr>
              <p:cNvSpPr/>
              <p:nvPr/>
            </p:nvSpPr>
            <p:spPr>
              <a:xfrm>
                <a:off x="5163108" y="5455917"/>
                <a:ext cx="157969" cy="387738"/>
              </a:xfrm>
              <a:custGeom>
                <a:avLst/>
                <a:gdLst>
                  <a:gd name="connsiteX0" fmla="*/ 7909 w 157969"/>
                  <a:gd name="connsiteY0" fmla="*/ 850 h 387738"/>
                  <a:gd name="connsiteX1" fmla="*/ 12142 w 157969"/>
                  <a:gd name="connsiteY1" fmla="*/ 51650 h 387738"/>
                  <a:gd name="connsiteX2" fmla="*/ 16375 w 157969"/>
                  <a:gd name="connsiteY2" fmla="*/ 356450 h 387738"/>
                  <a:gd name="connsiteX3" fmla="*/ 149725 w 157969"/>
                  <a:gd name="connsiteY3" fmla="*/ 364916 h 387738"/>
                  <a:gd name="connsiteX4" fmla="*/ 143375 w 157969"/>
                  <a:gd name="connsiteY4" fmla="*/ 242150 h 387738"/>
                  <a:gd name="connsiteX5" fmla="*/ 141259 w 157969"/>
                  <a:gd name="connsiteY5" fmla="*/ 74933 h 387738"/>
                  <a:gd name="connsiteX6" fmla="*/ 128559 w 157969"/>
                  <a:gd name="connsiteY6" fmla="*/ 58000 h 387738"/>
                  <a:gd name="connsiteX7" fmla="*/ 7909 w 157969"/>
                  <a:gd name="connsiteY7" fmla="*/ 850 h 38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69" h="387738">
                    <a:moveTo>
                      <a:pt x="7909" y="850"/>
                    </a:moveTo>
                    <a:cubicBezTo>
                      <a:pt x="-11494" y="-208"/>
                      <a:pt x="10731" y="-7617"/>
                      <a:pt x="12142" y="51650"/>
                    </a:cubicBezTo>
                    <a:cubicBezTo>
                      <a:pt x="13553" y="110917"/>
                      <a:pt x="-6555" y="304239"/>
                      <a:pt x="16375" y="356450"/>
                    </a:cubicBezTo>
                    <a:cubicBezTo>
                      <a:pt x="39305" y="408661"/>
                      <a:pt x="128559" y="383966"/>
                      <a:pt x="149725" y="364916"/>
                    </a:cubicBezTo>
                    <a:cubicBezTo>
                      <a:pt x="170891" y="345866"/>
                      <a:pt x="144786" y="290480"/>
                      <a:pt x="143375" y="242150"/>
                    </a:cubicBezTo>
                    <a:cubicBezTo>
                      <a:pt x="141964" y="193820"/>
                      <a:pt x="143728" y="105625"/>
                      <a:pt x="141259" y="74933"/>
                    </a:cubicBezTo>
                    <a:cubicBezTo>
                      <a:pt x="138790" y="44241"/>
                      <a:pt x="152548" y="68936"/>
                      <a:pt x="128559" y="58000"/>
                    </a:cubicBezTo>
                    <a:cubicBezTo>
                      <a:pt x="104570" y="47064"/>
                      <a:pt x="27312" y="1908"/>
                      <a:pt x="7909" y="8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2" name="フリーフォーム: 図形 2041">
                <a:extLst>
                  <a:ext uri="{FF2B5EF4-FFF2-40B4-BE49-F238E27FC236}">
                    <a16:creationId xmlns:a16="http://schemas.microsoft.com/office/drawing/2014/main" id="{170F81C2-1F35-4577-8751-3914AC5F8D65}"/>
                  </a:ext>
                </a:extLst>
              </p:cNvPr>
              <p:cNvSpPr/>
              <p:nvPr/>
            </p:nvSpPr>
            <p:spPr>
              <a:xfrm>
                <a:off x="5005736" y="5564774"/>
                <a:ext cx="134192" cy="287813"/>
              </a:xfrm>
              <a:custGeom>
                <a:avLst/>
                <a:gdLst>
                  <a:gd name="connsiteX0" fmla="*/ 181 w 134192"/>
                  <a:gd name="connsiteY0" fmla="*/ 4176 h 287813"/>
                  <a:gd name="connsiteX1" fmla="*/ 118714 w 134192"/>
                  <a:gd name="connsiteY1" fmla="*/ 65559 h 287813"/>
                  <a:gd name="connsiteX2" fmla="*/ 131414 w 134192"/>
                  <a:gd name="connsiteY2" fmla="*/ 228543 h 287813"/>
                  <a:gd name="connsiteX3" fmla="*/ 106014 w 134192"/>
                  <a:gd name="connsiteY3" fmla="*/ 287809 h 287813"/>
                  <a:gd name="connsiteX4" fmla="*/ 31931 w 134192"/>
                  <a:gd name="connsiteY4" fmla="*/ 226426 h 287813"/>
                  <a:gd name="connsiteX5" fmla="*/ 57331 w 134192"/>
                  <a:gd name="connsiteY5" fmla="*/ 188326 h 287813"/>
                  <a:gd name="connsiteX6" fmla="*/ 91197 w 134192"/>
                  <a:gd name="connsiteY6" fmla="*/ 171393 h 287813"/>
                  <a:gd name="connsiteX7" fmla="*/ 181 w 134192"/>
                  <a:gd name="connsiteY7" fmla="*/ 4176 h 28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192" h="287813">
                    <a:moveTo>
                      <a:pt x="181" y="4176"/>
                    </a:moveTo>
                    <a:cubicBezTo>
                      <a:pt x="4767" y="-13463"/>
                      <a:pt x="96842" y="28165"/>
                      <a:pt x="118714" y="65559"/>
                    </a:cubicBezTo>
                    <a:cubicBezTo>
                      <a:pt x="140586" y="102953"/>
                      <a:pt x="133531" y="191501"/>
                      <a:pt x="131414" y="228543"/>
                    </a:cubicBezTo>
                    <a:cubicBezTo>
                      <a:pt x="129297" y="265585"/>
                      <a:pt x="122594" y="288162"/>
                      <a:pt x="106014" y="287809"/>
                    </a:cubicBezTo>
                    <a:cubicBezTo>
                      <a:pt x="89434" y="287456"/>
                      <a:pt x="40045" y="243007"/>
                      <a:pt x="31931" y="226426"/>
                    </a:cubicBezTo>
                    <a:cubicBezTo>
                      <a:pt x="23817" y="209845"/>
                      <a:pt x="47453" y="197498"/>
                      <a:pt x="57331" y="188326"/>
                    </a:cubicBezTo>
                    <a:cubicBezTo>
                      <a:pt x="67209" y="179154"/>
                      <a:pt x="103192" y="203496"/>
                      <a:pt x="91197" y="171393"/>
                    </a:cubicBezTo>
                    <a:cubicBezTo>
                      <a:pt x="79203" y="139290"/>
                      <a:pt x="-4405" y="21815"/>
                      <a:pt x="181" y="4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3" name="フリーフォーム: 図形 2042">
                <a:extLst>
                  <a:ext uri="{FF2B5EF4-FFF2-40B4-BE49-F238E27FC236}">
                    <a16:creationId xmlns:a16="http://schemas.microsoft.com/office/drawing/2014/main" id="{F16DADDB-546C-448F-B9EB-FFD0D9DDC13E}"/>
                  </a:ext>
                </a:extLst>
              </p:cNvPr>
              <p:cNvSpPr/>
              <p:nvPr/>
            </p:nvSpPr>
            <p:spPr>
              <a:xfrm>
                <a:off x="5255614" y="5559263"/>
                <a:ext cx="244637" cy="162681"/>
              </a:xfrm>
              <a:custGeom>
                <a:avLst/>
                <a:gdLst>
                  <a:gd name="connsiteX0" fmla="*/ 69 w 244637"/>
                  <a:gd name="connsiteY0" fmla="*/ 77420 h 162681"/>
                  <a:gd name="connsiteX1" fmla="*/ 99553 w 244637"/>
                  <a:gd name="connsiteY1" fmla="*/ 1220 h 162681"/>
                  <a:gd name="connsiteX2" fmla="*/ 230786 w 244637"/>
                  <a:gd name="connsiteY2" fmla="*/ 140920 h 162681"/>
                  <a:gd name="connsiteX3" fmla="*/ 235019 w 244637"/>
                  <a:gd name="connsiteY3" fmla="*/ 147270 h 162681"/>
                  <a:gd name="connsiteX4" fmla="*/ 179986 w 244637"/>
                  <a:gd name="connsiteY4" fmla="*/ 157854 h 162681"/>
                  <a:gd name="connsiteX5" fmla="*/ 114369 w 244637"/>
                  <a:gd name="connsiteY5" fmla="*/ 155737 h 162681"/>
                  <a:gd name="connsiteX6" fmla="*/ 69 w 244637"/>
                  <a:gd name="connsiteY6" fmla="*/ 77420 h 162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637" h="162681">
                    <a:moveTo>
                      <a:pt x="69" y="77420"/>
                    </a:moveTo>
                    <a:cubicBezTo>
                      <a:pt x="-2400" y="51667"/>
                      <a:pt x="61100" y="-9363"/>
                      <a:pt x="99553" y="1220"/>
                    </a:cubicBezTo>
                    <a:cubicBezTo>
                      <a:pt x="138006" y="11803"/>
                      <a:pt x="208208" y="116578"/>
                      <a:pt x="230786" y="140920"/>
                    </a:cubicBezTo>
                    <a:cubicBezTo>
                      <a:pt x="253364" y="165262"/>
                      <a:pt x="243486" y="144448"/>
                      <a:pt x="235019" y="147270"/>
                    </a:cubicBezTo>
                    <a:cubicBezTo>
                      <a:pt x="226552" y="150092"/>
                      <a:pt x="200094" y="156443"/>
                      <a:pt x="179986" y="157854"/>
                    </a:cubicBezTo>
                    <a:cubicBezTo>
                      <a:pt x="159878" y="159265"/>
                      <a:pt x="148588" y="169143"/>
                      <a:pt x="114369" y="155737"/>
                    </a:cubicBezTo>
                    <a:cubicBezTo>
                      <a:pt x="80150" y="142331"/>
                      <a:pt x="2538" y="103173"/>
                      <a:pt x="69" y="774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4" name="フリーフォーム: 図形 2043">
                <a:extLst>
                  <a:ext uri="{FF2B5EF4-FFF2-40B4-BE49-F238E27FC236}">
                    <a16:creationId xmlns:a16="http://schemas.microsoft.com/office/drawing/2014/main" id="{549CC58E-21AF-4E76-9D72-885F00404171}"/>
                  </a:ext>
                </a:extLst>
              </p:cNvPr>
              <p:cNvSpPr/>
              <p:nvPr/>
            </p:nvSpPr>
            <p:spPr>
              <a:xfrm>
                <a:off x="4914900" y="5748652"/>
                <a:ext cx="533420" cy="182998"/>
              </a:xfrm>
              <a:custGeom>
                <a:avLst/>
                <a:gdLst>
                  <a:gd name="connsiteX0" fmla="*/ 0 w 533420"/>
                  <a:gd name="connsiteY0" fmla="*/ 31965 h 182998"/>
                  <a:gd name="connsiteX1" fmla="*/ 86783 w 533420"/>
                  <a:gd name="connsiteY1" fmla="*/ 142031 h 182998"/>
                  <a:gd name="connsiteX2" fmla="*/ 48683 w 533420"/>
                  <a:gd name="connsiteY2" fmla="*/ 182248 h 182998"/>
                  <a:gd name="connsiteX3" fmla="*/ 357717 w 533420"/>
                  <a:gd name="connsiteY3" fmla="*/ 112398 h 182998"/>
                  <a:gd name="connsiteX4" fmla="*/ 533400 w 533420"/>
                  <a:gd name="connsiteY4" fmla="*/ 6565 h 182998"/>
                  <a:gd name="connsiteX5" fmla="*/ 370417 w 533420"/>
                  <a:gd name="connsiteY5" fmla="*/ 10798 h 182998"/>
                  <a:gd name="connsiteX6" fmla="*/ 0 w 533420"/>
                  <a:gd name="connsiteY6" fmla="*/ 31965 h 18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20" h="182998">
                    <a:moveTo>
                      <a:pt x="0" y="31965"/>
                    </a:moveTo>
                    <a:cubicBezTo>
                      <a:pt x="39334" y="74474"/>
                      <a:pt x="78669" y="116984"/>
                      <a:pt x="86783" y="142031"/>
                    </a:cubicBezTo>
                    <a:cubicBezTo>
                      <a:pt x="94897" y="167078"/>
                      <a:pt x="3527" y="187187"/>
                      <a:pt x="48683" y="182248"/>
                    </a:cubicBezTo>
                    <a:cubicBezTo>
                      <a:pt x="93839" y="177309"/>
                      <a:pt x="276931" y="141678"/>
                      <a:pt x="357717" y="112398"/>
                    </a:cubicBezTo>
                    <a:cubicBezTo>
                      <a:pt x="438503" y="83118"/>
                      <a:pt x="531283" y="23498"/>
                      <a:pt x="533400" y="6565"/>
                    </a:cubicBezTo>
                    <a:cubicBezTo>
                      <a:pt x="535517" y="-10368"/>
                      <a:pt x="370417" y="10798"/>
                      <a:pt x="370417" y="10798"/>
                    </a:cubicBezTo>
                    <a:lnTo>
                      <a:pt x="0" y="3196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5" name="フリーフォーム: 図形 2044">
                <a:extLst>
                  <a:ext uri="{FF2B5EF4-FFF2-40B4-BE49-F238E27FC236}">
                    <a16:creationId xmlns:a16="http://schemas.microsoft.com/office/drawing/2014/main" id="{984A224D-C907-4311-8A2D-932C1EF12F97}"/>
                  </a:ext>
                </a:extLst>
              </p:cNvPr>
              <p:cNvSpPr/>
              <p:nvPr/>
            </p:nvSpPr>
            <p:spPr>
              <a:xfrm>
                <a:off x="5353041" y="5204334"/>
                <a:ext cx="396554" cy="355281"/>
              </a:xfrm>
              <a:custGeom>
                <a:avLst/>
                <a:gdLst>
                  <a:gd name="connsiteX0" fmla="*/ 226492 w 396554"/>
                  <a:gd name="connsiteY0" fmla="*/ 15366 h 355281"/>
                  <a:gd name="connsiteX1" fmla="*/ 283642 w 396554"/>
                  <a:gd name="connsiteY1" fmla="*/ 30183 h 355281"/>
                  <a:gd name="connsiteX2" fmla="*/ 9 w 396554"/>
                  <a:gd name="connsiteY2" fmla="*/ 351916 h 355281"/>
                  <a:gd name="connsiteX3" fmla="*/ 294226 w 396554"/>
                  <a:gd name="connsiteY3" fmla="*/ 193166 h 355281"/>
                  <a:gd name="connsiteX4" fmla="*/ 383126 w 396554"/>
                  <a:gd name="connsiteY4" fmla="*/ 106383 h 355281"/>
                  <a:gd name="connsiteX5" fmla="*/ 381009 w 396554"/>
                  <a:gd name="connsiteY5" fmla="*/ 44999 h 355281"/>
                  <a:gd name="connsiteX6" fmla="*/ 226492 w 396554"/>
                  <a:gd name="connsiteY6" fmla="*/ 15366 h 35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554" h="355281">
                    <a:moveTo>
                      <a:pt x="226492" y="15366"/>
                    </a:moveTo>
                    <a:cubicBezTo>
                      <a:pt x="210264" y="12897"/>
                      <a:pt x="321389" y="-25909"/>
                      <a:pt x="283642" y="30183"/>
                    </a:cubicBezTo>
                    <a:cubicBezTo>
                      <a:pt x="245895" y="86275"/>
                      <a:pt x="-1755" y="324752"/>
                      <a:pt x="9" y="351916"/>
                    </a:cubicBezTo>
                    <a:cubicBezTo>
                      <a:pt x="1773" y="379080"/>
                      <a:pt x="230373" y="234088"/>
                      <a:pt x="294226" y="193166"/>
                    </a:cubicBezTo>
                    <a:cubicBezTo>
                      <a:pt x="358079" y="152244"/>
                      <a:pt x="368662" y="131078"/>
                      <a:pt x="383126" y="106383"/>
                    </a:cubicBezTo>
                    <a:cubicBezTo>
                      <a:pt x="397590" y="81688"/>
                      <a:pt x="404998" y="61580"/>
                      <a:pt x="381009" y="44999"/>
                    </a:cubicBezTo>
                    <a:cubicBezTo>
                      <a:pt x="357020" y="28418"/>
                      <a:pt x="242720" y="17835"/>
                      <a:pt x="226492" y="153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6" name="フリーフォーム: 図形 2045">
                <a:extLst>
                  <a:ext uri="{FF2B5EF4-FFF2-40B4-BE49-F238E27FC236}">
                    <a16:creationId xmlns:a16="http://schemas.microsoft.com/office/drawing/2014/main" id="{E5EF9259-3829-4C5F-822C-0A53E4FBB0BE}"/>
                  </a:ext>
                </a:extLst>
              </p:cNvPr>
              <p:cNvSpPr/>
              <p:nvPr/>
            </p:nvSpPr>
            <p:spPr>
              <a:xfrm>
                <a:off x="5338951" y="5267077"/>
                <a:ext cx="684776" cy="437531"/>
              </a:xfrm>
              <a:custGeom>
                <a:avLst/>
                <a:gdLst>
                  <a:gd name="connsiteX0" fmla="*/ 249049 w 684776"/>
                  <a:gd name="connsiteY0" fmla="*/ 45756 h 437531"/>
                  <a:gd name="connsiteX1" fmla="*/ 462832 w 684776"/>
                  <a:gd name="connsiteY1" fmla="*/ 30940 h 437531"/>
                  <a:gd name="connsiteX2" fmla="*/ 515749 w 684776"/>
                  <a:gd name="connsiteY2" fmla="*/ 9773 h 437531"/>
                  <a:gd name="connsiteX3" fmla="*/ 680849 w 684776"/>
                  <a:gd name="connsiteY3" fmla="*/ 9773 h 437531"/>
                  <a:gd name="connsiteX4" fmla="*/ 617349 w 684776"/>
                  <a:gd name="connsiteY4" fmla="*/ 130423 h 437531"/>
                  <a:gd name="connsiteX5" fmla="*/ 443782 w 684776"/>
                  <a:gd name="connsiteY5" fmla="*/ 280706 h 437531"/>
                  <a:gd name="connsiteX6" fmla="*/ 1399 w 684776"/>
                  <a:gd name="connsiteY6" fmla="*/ 437340 h 437531"/>
                  <a:gd name="connsiteX7" fmla="*/ 310432 w 684776"/>
                  <a:gd name="connsiteY7" fmla="*/ 310340 h 437531"/>
                  <a:gd name="connsiteX8" fmla="*/ 496699 w 684776"/>
                  <a:gd name="connsiteY8" fmla="*/ 196040 h 437531"/>
                  <a:gd name="connsiteX9" fmla="*/ 541149 w 684776"/>
                  <a:gd name="connsiteY9" fmla="*/ 136773 h 437531"/>
                  <a:gd name="connsiteX10" fmla="*/ 249049 w 684776"/>
                  <a:gd name="connsiteY10" fmla="*/ 45756 h 43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4776" h="437531">
                    <a:moveTo>
                      <a:pt x="249049" y="45756"/>
                    </a:moveTo>
                    <a:cubicBezTo>
                      <a:pt x="235996" y="28117"/>
                      <a:pt x="418382" y="36937"/>
                      <a:pt x="462832" y="30940"/>
                    </a:cubicBezTo>
                    <a:cubicBezTo>
                      <a:pt x="507282" y="24943"/>
                      <a:pt x="479413" y="13301"/>
                      <a:pt x="515749" y="9773"/>
                    </a:cubicBezTo>
                    <a:cubicBezTo>
                      <a:pt x="552085" y="6245"/>
                      <a:pt x="663916" y="-10335"/>
                      <a:pt x="680849" y="9773"/>
                    </a:cubicBezTo>
                    <a:cubicBezTo>
                      <a:pt x="697782" y="29881"/>
                      <a:pt x="656860" y="85268"/>
                      <a:pt x="617349" y="130423"/>
                    </a:cubicBezTo>
                    <a:cubicBezTo>
                      <a:pt x="577838" y="175578"/>
                      <a:pt x="546440" y="229553"/>
                      <a:pt x="443782" y="280706"/>
                    </a:cubicBezTo>
                    <a:cubicBezTo>
                      <a:pt x="341124" y="331859"/>
                      <a:pt x="23624" y="432401"/>
                      <a:pt x="1399" y="437340"/>
                    </a:cubicBezTo>
                    <a:cubicBezTo>
                      <a:pt x="-20826" y="442279"/>
                      <a:pt x="227882" y="350557"/>
                      <a:pt x="310432" y="310340"/>
                    </a:cubicBezTo>
                    <a:cubicBezTo>
                      <a:pt x="392982" y="270123"/>
                      <a:pt x="458246" y="224968"/>
                      <a:pt x="496699" y="196040"/>
                    </a:cubicBezTo>
                    <a:cubicBezTo>
                      <a:pt x="535152" y="167112"/>
                      <a:pt x="581366" y="161820"/>
                      <a:pt x="541149" y="136773"/>
                    </a:cubicBezTo>
                    <a:cubicBezTo>
                      <a:pt x="500932" y="111726"/>
                      <a:pt x="262102" y="63395"/>
                      <a:pt x="249049" y="457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7" name="フリーフォーム: 図形 2046">
                <a:extLst>
                  <a:ext uri="{FF2B5EF4-FFF2-40B4-BE49-F238E27FC236}">
                    <a16:creationId xmlns:a16="http://schemas.microsoft.com/office/drawing/2014/main" id="{C55B1EF8-92B0-4FE5-ABD2-AAD0B8A1CC51}"/>
                  </a:ext>
                </a:extLst>
              </p:cNvPr>
              <p:cNvSpPr/>
              <p:nvPr/>
            </p:nvSpPr>
            <p:spPr>
              <a:xfrm>
                <a:off x="5353335" y="5606069"/>
                <a:ext cx="687845" cy="328214"/>
              </a:xfrm>
              <a:custGeom>
                <a:avLst/>
                <a:gdLst>
                  <a:gd name="connsiteX0" fmla="*/ 135182 w 687845"/>
                  <a:gd name="connsiteY0" fmla="*/ 62364 h 328214"/>
                  <a:gd name="connsiteX1" fmla="*/ 583915 w 687845"/>
                  <a:gd name="connsiteY1" fmla="*/ 75064 h 328214"/>
                  <a:gd name="connsiteX2" fmla="*/ 586032 w 687845"/>
                  <a:gd name="connsiteY2" fmla="*/ 981 h 328214"/>
                  <a:gd name="connsiteX3" fmla="*/ 687632 w 687845"/>
                  <a:gd name="connsiteY3" fmla="*/ 39081 h 328214"/>
                  <a:gd name="connsiteX4" fmla="*/ 611432 w 687845"/>
                  <a:gd name="connsiteY4" fmla="*/ 130098 h 328214"/>
                  <a:gd name="connsiteX5" fmla="*/ 564865 w 687845"/>
                  <a:gd name="connsiteY5" fmla="*/ 326948 h 328214"/>
                  <a:gd name="connsiteX6" fmla="*/ 444215 w 687845"/>
                  <a:gd name="connsiteY6" fmla="*/ 212648 h 328214"/>
                  <a:gd name="connsiteX7" fmla="*/ 459032 w 687845"/>
                  <a:gd name="connsiteY7" fmla="*/ 172431 h 328214"/>
                  <a:gd name="connsiteX8" fmla="*/ 374365 w 687845"/>
                  <a:gd name="connsiteY8" fmla="*/ 113164 h 328214"/>
                  <a:gd name="connsiteX9" fmla="*/ 1832 w 687845"/>
                  <a:gd name="connsiteY9" fmla="*/ 51781 h 328214"/>
                  <a:gd name="connsiteX10" fmla="*/ 228315 w 687845"/>
                  <a:gd name="connsiteY10" fmla="*/ 53898 h 328214"/>
                  <a:gd name="connsiteX11" fmla="*/ 135182 w 687845"/>
                  <a:gd name="connsiteY11" fmla="*/ 62364 h 3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7845" h="328214">
                    <a:moveTo>
                      <a:pt x="135182" y="62364"/>
                    </a:moveTo>
                    <a:cubicBezTo>
                      <a:pt x="194449" y="65892"/>
                      <a:pt x="508773" y="85295"/>
                      <a:pt x="583915" y="75064"/>
                    </a:cubicBezTo>
                    <a:cubicBezTo>
                      <a:pt x="659057" y="64834"/>
                      <a:pt x="568746" y="6978"/>
                      <a:pt x="586032" y="981"/>
                    </a:cubicBezTo>
                    <a:cubicBezTo>
                      <a:pt x="603318" y="-5016"/>
                      <a:pt x="683399" y="17562"/>
                      <a:pt x="687632" y="39081"/>
                    </a:cubicBezTo>
                    <a:cubicBezTo>
                      <a:pt x="691865" y="60600"/>
                      <a:pt x="631893" y="82120"/>
                      <a:pt x="611432" y="130098"/>
                    </a:cubicBezTo>
                    <a:cubicBezTo>
                      <a:pt x="590971" y="178076"/>
                      <a:pt x="592734" y="313190"/>
                      <a:pt x="564865" y="326948"/>
                    </a:cubicBezTo>
                    <a:cubicBezTo>
                      <a:pt x="536996" y="340706"/>
                      <a:pt x="461854" y="238401"/>
                      <a:pt x="444215" y="212648"/>
                    </a:cubicBezTo>
                    <a:cubicBezTo>
                      <a:pt x="426576" y="186895"/>
                      <a:pt x="470674" y="189012"/>
                      <a:pt x="459032" y="172431"/>
                    </a:cubicBezTo>
                    <a:cubicBezTo>
                      <a:pt x="447390" y="155850"/>
                      <a:pt x="450565" y="133272"/>
                      <a:pt x="374365" y="113164"/>
                    </a:cubicBezTo>
                    <a:cubicBezTo>
                      <a:pt x="298165" y="93056"/>
                      <a:pt x="26174" y="61659"/>
                      <a:pt x="1832" y="51781"/>
                    </a:cubicBezTo>
                    <a:cubicBezTo>
                      <a:pt x="-22510" y="41903"/>
                      <a:pt x="203268" y="52840"/>
                      <a:pt x="228315" y="53898"/>
                    </a:cubicBezTo>
                    <a:cubicBezTo>
                      <a:pt x="253362" y="54956"/>
                      <a:pt x="75915" y="58836"/>
                      <a:pt x="135182" y="623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8" name="フリーフォーム: 図形 2047">
                <a:extLst>
                  <a:ext uri="{FF2B5EF4-FFF2-40B4-BE49-F238E27FC236}">
                    <a16:creationId xmlns:a16="http://schemas.microsoft.com/office/drawing/2014/main" id="{4AA67BB2-8664-4043-9E91-72F9BE9EAD24}"/>
                  </a:ext>
                </a:extLst>
              </p:cNvPr>
              <p:cNvSpPr/>
              <p:nvPr/>
            </p:nvSpPr>
            <p:spPr>
              <a:xfrm>
                <a:off x="5459236" y="5594944"/>
                <a:ext cx="183176" cy="342910"/>
              </a:xfrm>
              <a:custGeom>
                <a:avLst/>
                <a:gdLst>
                  <a:gd name="connsiteX0" fmla="*/ 173214 w 183176"/>
                  <a:gd name="connsiteY0" fmla="*/ 9989 h 342910"/>
                  <a:gd name="connsiteX1" fmla="*/ 173214 w 183176"/>
                  <a:gd name="connsiteY1" fmla="*/ 261873 h 342910"/>
                  <a:gd name="connsiteX2" fmla="*/ 116064 w 183176"/>
                  <a:gd name="connsiteY2" fmla="*/ 342306 h 342910"/>
                  <a:gd name="connsiteX3" fmla="*/ 5997 w 183176"/>
                  <a:gd name="connsiteY3" fmla="*/ 289389 h 342910"/>
                  <a:gd name="connsiteX4" fmla="*/ 20814 w 183176"/>
                  <a:gd name="connsiteY4" fmla="*/ 128523 h 342910"/>
                  <a:gd name="connsiteX5" fmla="*/ 73731 w 183176"/>
                  <a:gd name="connsiteY5" fmla="*/ 58673 h 342910"/>
                  <a:gd name="connsiteX6" fmla="*/ 173214 w 183176"/>
                  <a:gd name="connsiteY6" fmla="*/ 9989 h 34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176" h="342910">
                    <a:moveTo>
                      <a:pt x="173214" y="9989"/>
                    </a:moveTo>
                    <a:cubicBezTo>
                      <a:pt x="189795" y="43856"/>
                      <a:pt x="182739" y="206487"/>
                      <a:pt x="173214" y="261873"/>
                    </a:cubicBezTo>
                    <a:cubicBezTo>
                      <a:pt x="163689" y="317259"/>
                      <a:pt x="143933" y="337720"/>
                      <a:pt x="116064" y="342306"/>
                    </a:cubicBezTo>
                    <a:cubicBezTo>
                      <a:pt x="88195" y="346892"/>
                      <a:pt x="21872" y="325019"/>
                      <a:pt x="5997" y="289389"/>
                    </a:cubicBezTo>
                    <a:cubicBezTo>
                      <a:pt x="-9878" y="253759"/>
                      <a:pt x="9525" y="166976"/>
                      <a:pt x="20814" y="128523"/>
                    </a:cubicBezTo>
                    <a:cubicBezTo>
                      <a:pt x="32103" y="90070"/>
                      <a:pt x="50800" y="79840"/>
                      <a:pt x="73731" y="58673"/>
                    </a:cubicBezTo>
                    <a:cubicBezTo>
                      <a:pt x="96661" y="37506"/>
                      <a:pt x="156633" y="-23878"/>
                      <a:pt x="173214" y="99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9" name="フリーフォーム: 図形 2048">
                <a:extLst>
                  <a:ext uri="{FF2B5EF4-FFF2-40B4-BE49-F238E27FC236}">
                    <a16:creationId xmlns:a16="http://schemas.microsoft.com/office/drawing/2014/main" id="{1A921760-2A89-4CAD-96A0-C345D8519A59}"/>
                  </a:ext>
                </a:extLst>
              </p:cNvPr>
              <p:cNvSpPr/>
              <p:nvPr/>
            </p:nvSpPr>
            <p:spPr>
              <a:xfrm>
                <a:off x="5520208" y="5814251"/>
                <a:ext cx="394968" cy="106947"/>
              </a:xfrm>
              <a:custGeom>
                <a:avLst/>
                <a:gdLst>
                  <a:gd name="connsiteX0" fmla="*/ 2175 w 394968"/>
                  <a:gd name="connsiteY0" fmla="*/ 23516 h 106947"/>
                  <a:gd name="connsiteX1" fmla="*/ 143992 w 394968"/>
                  <a:gd name="connsiteY1" fmla="*/ 232 h 106947"/>
                  <a:gd name="connsiteX2" fmla="*/ 374709 w 394968"/>
                  <a:gd name="connsiteY2" fmla="*/ 36216 h 106947"/>
                  <a:gd name="connsiteX3" fmla="*/ 376825 w 394968"/>
                  <a:gd name="connsiteY3" fmla="*/ 93366 h 106947"/>
                  <a:gd name="connsiteX4" fmla="*/ 317559 w 394968"/>
                  <a:gd name="connsiteY4" fmla="*/ 106066 h 106947"/>
                  <a:gd name="connsiteX5" fmla="*/ 251942 w 394968"/>
                  <a:gd name="connsiteY5" fmla="*/ 76432 h 106947"/>
                  <a:gd name="connsiteX6" fmla="*/ 2175 w 394968"/>
                  <a:gd name="connsiteY6" fmla="*/ 23516 h 10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968" h="106947">
                    <a:moveTo>
                      <a:pt x="2175" y="23516"/>
                    </a:moveTo>
                    <a:cubicBezTo>
                      <a:pt x="-15817" y="10816"/>
                      <a:pt x="81903" y="-1885"/>
                      <a:pt x="143992" y="232"/>
                    </a:cubicBezTo>
                    <a:cubicBezTo>
                      <a:pt x="206081" y="2349"/>
                      <a:pt x="335904" y="20694"/>
                      <a:pt x="374709" y="36216"/>
                    </a:cubicBezTo>
                    <a:cubicBezTo>
                      <a:pt x="413514" y="51738"/>
                      <a:pt x="386350" y="81724"/>
                      <a:pt x="376825" y="93366"/>
                    </a:cubicBezTo>
                    <a:cubicBezTo>
                      <a:pt x="367300" y="105008"/>
                      <a:pt x="338373" y="108888"/>
                      <a:pt x="317559" y="106066"/>
                    </a:cubicBezTo>
                    <a:cubicBezTo>
                      <a:pt x="296745" y="103244"/>
                      <a:pt x="302037" y="89838"/>
                      <a:pt x="251942" y="76432"/>
                    </a:cubicBezTo>
                    <a:cubicBezTo>
                      <a:pt x="201848" y="63026"/>
                      <a:pt x="20167" y="36216"/>
                      <a:pt x="2175" y="235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012" name="グループ化 2011">
            <a:extLst>
              <a:ext uri="{FF2B5EF4-FFF2-40B4-BE49-F238E27FC236}">
                <a16:creationId xmlns:a16="http://schemas.microsoft.com/office/drawing/2014/main" id="{60FD17FF-BE62-47F1-ABEA-89BE27CDDDD6}"/>
              </a:ext>
            </a:extLst>
          </p:cNvPr>
          <p:cNvGrpSpPr/>
          <p:nvPr/>
        </p:nvGrpSpPr>
        <p:grpSpPr>
          <a:xfrm>
            <a:off x="4688606" y="913069"/>
            <a:ext cx="1193623" cy="942325"/>
            <a:chOff x="6002867" y="4864066"/>
            <a:chExt cx="1426412" cy="1126104"/>
          </a:xfrm>
        </p:grpSpPr>
        <p:sp>
          <p:nvSpPr>
            <p:cNvPr id="2022" name="フリーフォーム: 図形 2021">
              <a:extLst>
                <a:ext uri="{FF2B5EF4-FFF2-40B4-BE49-F238E27FC236}">
                  <a16:creationId xmlns:a16="http://schemas.microsoft.com/office/drawing/2014/main" id="{E5063A6B-FA44-4BED-8DFA-DBC38B8F3350}"/>
                </a:ext>
              </a:extLst>
            </p:cNvPr>
            <p:cNvSpPr/>
            <p:nvPr/>
          </p:nvSpPr>
          <p:spPr>
            <a:xfrm>
              <a:off x="6002867" y="4864066"/>
              <a:ext cx="1256743" cy="208976"/>
            </a:xfrm>
            <a:custGeom>
              <a:avLst/>
              <a:gdLst>
                <a:gd name="connsiteX0" fmla="*/ 48683 w 1256743"/>
                <a:gd name="connsiteY0" fmla="*/ 29667 h 208976"/>
                <a:gd name="connsiteX1" fmla="*/ 203200 w 1256743"/>
                <a:gd name="connsiteY1" fmla="*/ 150317 h 208976"/>
                <a:gd name="connsiteX2" fmla="*/ 660400 w 1256743"/>
                <a:gd name="connsiteY2" fmla="*/ 205351 h 208976"/>
                <a:gd name="connsiteX3" fmla="*/ 1212850 w 1256743"/>
                <a:gd name="connsiteY3" fmla="*/ 182067 h 208976"/>
                <a:gd name="connsiteX4" fmla="*/ 1212850 w 1256743"/>
                <a:gd name="connsiteY4" fmla="*/ 8501 h 208976"/>
                <a:gd name="connsiteX5" fmla="*/ 1136650 w 1256743"/>
                <a:gd name="connsiteY5" fmla="*/ 27551 h 208976"/>
                <a:gd name="connsiteX6" fmla="*/ 1136650 w 1256743"/>
                <a:gd name="connsiteY6" fmla="*/ 33901 h 208976"/>
                <a:gd name="connsiteX7" fmla="*/ 1035050 w 1256743"/>
                <a:gd name="connsiteY7" fmla="*/ 59301 h 208976"/>
                <a:gd name="connsiteX8" fmla="*/ 48683 w 1256743"/>
                <a:gd name="connsiteY8" fmla="*/ 29667 h 20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6743" h="208976">
                  <a:moveTo>
                    <a:pt x="48683" y="29667"/>
                  </a:moveTo>
                  <a:cubicBezTo>
                    <a:pt x="-89959" y="44836"/>
                    <a:pt x="101247" y="121036"/>
                    <a:pt x="203200" y="150317"/>
                  </a:cubicBezTo>
                  <a:cubicBezTo>
                    <a:pt x="305153" y="179598"/>
                    <a:pt x="492125" y="200059"/>
                    <a:pt x="660400" y="205351"/>
                  </a:cubicBezTo>
                  <a:cubicBezTo>
                    <a:pt x="828675" y="210643"/>
                    <a:pt x="1120775" y="214875"/>
                    <a:pt x="1212850" y="182067"/>
                  </a:cubicBezTo>
                  <a:cubicBezTo>
                    <a:pt x="1304925" y="149259"/>
                    <a:pt x="1225550" y="34254"/>
                    <a:pt x="1212850" y="8501"/>
                  </a:cubicBezTo>
                  <a:cubicBezTo>
                    <a:pt x="1200150" y="-17252"/>
                    <a:pt x="1149350" y="23318"/>
                    <a:pt x="1136650" y="27551"/>
                  </a:cubicBezTo>
                  <a:cubicBezTo>
                    <a:pt x="1123950" y="31784"/>
                    <a:pt x="1153583" y="28609"/>
                    <a:pt x="1136650" y="33901"/>
                  </a:cubicBezTo>
                  <a:cubicBezTo>
                    <a:pt x="1119717" y="39193"/>
                    <a:pt x="1219553" y="55421"/>
                    <a:pt x="1035050" y="59301"/>
                  </a:cubicBezTo>
                  <a:cubicBezTo>
                    <a:pt x="850547" y="63182"/>
                    <a:pt x="187325" y="14498"/>
                    <a:pt x="48683" y="296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3" name="フリーフォーム: 図形 2022">
              <a:extLst>
                <a:ext uri="{FF2B5EF4-FFF2-40B4-BE49-F238E27FC236}">
                  <a16:creationId xmlns:a16="http://schemas.microsoft.com/office/drawing/2014/main" id="{633E0276-12C4-42DF-842D-5BE44FCC3948}"/>
                </a:ext>
              </a:extLst>
            </p:cNvPr>
            <p:cNvSpPr/>
            <p:nvPr/>
          </p:nvSpPr>
          <p:spPr>
            <a:xfrm>
              <a:off x="6052016" y="4968069"/>
              <a:ext cx="569678" cy="563833"/>
            </a:xfrm>
            <a:custGeom>
              <a:avLst/>
              <a:gdLst>
                <a:gd name="connsiteX0" fmla="*/ 359367 w 569678"/>
                <a:gd name="connsiteY0" fmla="*/ 23031 h 563833"/>
                <a:gd name="connsiteX1" fmla="*/ 289517 w 569678"/>
                <a:gd name="connsiteY1" fmla="*/ 306664 h 563833"/>
                <a:gd name="connsiteX2" fmla="*/ 5884 w 569678"/>
                <a:gd name="connsiteY2" fmla="*/ 543731 h 563833"/>
                <a:gd name="connsiteX3" fmla="*/ 111717 w 569678"/>
                <a:gd name="connsiteY3" fmla="*/ 537381 h 563833"/>
                <a:gd name="connsiteX4" fmla="*/ 281051 w 569678"/>
                <a:gd name="connsiteY4" fmla="*/ 425198 h 563833"/>
                <a:gd name="connsiteX5" fmla="*/ 568917 w 569678"/>
                <a:gd name="connsiteY5" fmla="*/ 59014 h 563833"/>
                <a:gd name="connsiteX6" fmla="*/ 359367 w 569678"/>
                <a:gd name="connsiteY6" fmla="*/ 23031 h 56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678" h="563833">
                  <a:moveTo>
                    <a:pt x="359367" y="23031"/>
                  </a:moveTo>
                  <a:cubicBezTo>
                    <a:pt x="312800" y="64306"/>
                    <a:pt x="348431" y="219881"/>
                    <a:pt x="289517" y="306664"/>
                  </a:cubicBezTo>
                  <a:cubicBezTo>
                    <a:pt x="230603" y="393447"/>
                    <a:pt x="35517" y="505278"/>
                    <a:pt x="5884" y="543731"/>
                  </a:cubicBezTo>
                  <a:cubicBezTo>
                    <a:pt x="-23749" y="582184"/>
                    <a:pt x="65856" y="557136"/>
                    <a:pt x="111717" y="537381"/>
                  </a:cubicBezTo>
                  <a:cubicBezTo>
                    <a:pt x="157578" y="517626"/>
                    <a:pt x="204851" y="504926"/>
                    <a:pt x="281051" y="425198"/>
                  </a:cubicBezTo>
                  <a:cubicBezTo>
                    <a:pt x="357251" y="345470"/>
                    <a:pt x="555159" y="120750"/>
                    <a:pt x="568917" y="59014"/>
                  </a:cubicBezTo>
                  <a:cubicBezTo>
                    <a:pt x="582675" y="-2722"/>
                    <a:pt x="405934" y="-18244"/>
                    <a:pt x="359367" y="230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4" name="フリーフォーム: 図形 2023">
              <a:extLst>
                <a:ext uri="{FF2B5EF4-FFF2-40B4-BE49-F238E27FC236}">
                  <a16:creationId xmlns:a16="http://schemas.microsoft.com/office/drawing/2014/main" id="{9B36B4CB-6B50-4864-8055-3524EA682956}"/>
                </a:ext>
              </a:extLst>
            </p:cNvPr>
            <p:cNvSpPr/>
            <p:nvPr/>
          </p:nvSpPr>
          <p:spPr>
            <a:xfrm>
              <a:off x="6122409" y="5110689"/>
              <a:ext cx="664091" cy="879481"/>
            </a:xfrm>
            <a:custGeom>
              <a:avLst/>
              <a:gdLst>
                <a:gd name="connsiteX0" fmla="*/ 288974 w 664091"/>
                <a:gd name="connsiteY0" fmla="*/ 66678 h 879481"/>
                <a:gd name="connsiteX1" fmla="*/ 536624 w 664091"/>
                <a:gd name="connsiteY1" fmla="*/ 7411 h 879481"/>
                <a:gd name="connsiteX2" fmla="*/ 553558 w 664091"/>
                <a:gd name="connsiteY2" fmla="*/ 5294 h 879481"/>
                <a:gd name="connsiteX3" fmla="*/ 661508 w 664091"/>
                <a:gd name="connsiteY3" fmla="*/ 47628 h 879481"/>
                <a:gd name="connsiteX4" fmla="*/ 625524 w 664091"/>
                <a:gd name="connsiteY4" fmla="*/ 151344 h 879481"/>
                <a:gd name="connsiteX5" fmla="*/ 570491 w 664091"/>
                <a:gd name="connsiteY5" fmla="*/ 269878 h 879481"/>
                <a:gd name="connsiteX6" fmla="*/ 26508 w 664091"/>
                <a:gd name="connsiteY6" fmla="*/ 832911 h 879481"/>
                <a:gd name="connsiteX7" fmla="*/ 123874 w 664091"/>
                <a:gd name="connsiteY7" fmla="*/ 811744 h 879481"/>
                <a:gd name="connsiteX8" fmla="*/ 466774 w 664091"/>
                <a:gd name="connsiteY8" fmla="*/ 523878 h 879481"/>
                <a:gd name="connsiteX9" fmla="*/ 570491 w 664091"/>
                <a:gd name="connsiteY9" fmla="*/ 132294 h 879481"/>
                <a:gd name="connsiteX10" fmla="*/ 288974 w 664091"/>
                <a:gd name="connsiteY10" fmla="*/ 66678 h 8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4091" h="879481">
                  <a:moveTo>
                    <a:pt x="288974" y="66678"/>
                  </a:moveTo>
                  <a:cubicBezTo>
                    <a:pt x="283330" y="45864"/>
                    <a:pt x="492527" y="17642"/>
                    <a:pt x="536624" y="7411"/>
                  </a:cubicBezTo>
                  <a:cubicBezTo>
                    <a:pt x="580721" y="-2820"/>
                    <a:pt x="532744" y="-1409"/>
                    <a:pt x="553558" y="5294"/>
                  </a:cubicBezTo>
                  <a:cubicBezTo>
                    <a:pt x="574372" y="11997"/>
                    <a:pt x="649514" y="23286"/>
                    <a:pt x="661508" y="47628"/>
                  </a:cubicBezTo>
                  <a:cubicBezTo>
                    <a:pt x="673502" y="71970"/>
                    <a:pt x="640693" y="114302"/>
                    <a:pt x="625524" y="151344"/>
                  </a:cubicBezTo>
                  <a:cubicBezTo>
                    <a:pt x="610355" y="188386"/>
                    <a:pt x="670327" y="156284"/>
                    <a:pt x="570491" y="269878"/>
                  </a:cubicBezTo>
                  <a:cubicBezTo>
                    <a:pt x="470655" y="383472"/>
                    <a:pt x="100944" y="742600"/>
                    <a:pt x="26508" y="832911"/>
                  </a:cubicBezTo>
                  <a:cubicBezTo>
                    <a:pt x="-47928" y="923222"/>
                    <a:pt x="50496" y="863249"/>
                    <a:pt x="123874" y="811744"/>
                  </a:cubicBezTo>
                  <a:cubicBezTo>
                    <a:pt x="197252" y="760239"/>
                    <a:pt x="392338" y="637120"/>
                    <a:pt x="466774" y="523878"/>
                  </a:cubicBezTo>
                  <a:cubicBezTo>
                    <a:pt x="541210" y="410636"/>
                    <a:pt x="596244" y="210611"/>
                    <a:pt x="570491" y="132294"/>
                  </a:cubicBezTo>
                  <a:cubicBezTo>
                    <a:pt x="544738" y="53977"/>
                    <a:pt x="294618" y="87492"/>
                    <a:pt x="288974" y="66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5" name="フリーフォーム: 図形 2024">
              <a:extLst>
                <a:ext uri="{FF2B5EF4-FFF2-40B4-BE49-F238E27FC236}">
                  <a16:creationId xmlns:a16="http://schemas.microsoft.com/office/drawing/2014/main" id="{AA05F596-D01D-4629-951A-7AC247AFEBA7}"/>
                </a:ext>
              </a:extLst>
            </p:cNvPr>
            <p:cNvSpPr/>
            <p:nvPr/>
          </p:nvSpPr>
          <p:spPr>
            <a:xfrm>
              <a:off x="6331953" y="5319009"/>
              <a:ext cx="276065" cy="284571"/>
            </a:xfrm>
            <a:custGeom>
              <a:avLst/>
              <a:gdLst>
                <a:gd name="connsiteX0" fmla="*/ 11697 w 276065"/>
                <a:gd name="connsiteY0" fmla="*/ 174 h 284571"/>
                <a:gd name="connsiteX1" fmla="*/ 263580 w 276065"/>
                <a:gd name="connsiteY1" fmla="*/ 137758 h 284571"/>
                <a:gd name="connsiteX2" fmla="*/ 227597 w 276065"/>
                <a:gd name="connsiteY2" fmla="*/ 279574 h 284571"/>
                <a:gd name="connsiteX3" fmla="*/ 138697 w 276065"/>
                <a:gd name="connsiteY3" fmla="*/ 239358 h 284571"/>
                <a:gd name="connsiteX4" fmla="*/ 47680 w 276065"/>
                <a:gd name="connsiteY4" fmla="*/ 112358 h 284571"/>
                <a:gd name="connsiteX5" fmla="*/ 11697 w 276065"/>
                <a:gd name="connsiteY5" fmla="*/ 174 h 28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065" h="284571">
                  <a:moveTo>
                    <a:pt x="11697" y="174"/>
                  </a:moveTo>
                  <a:cubicBezTo>
                    <a:pt x="47680" y="4407"/>
                    <a:pt x="227597" y="91191"/>
                    <a:pt x="263580" y="137758"/>
                  </a:cubicBezTo>
                  <a:cubicBezTo>
                    <a:pt x="299563" y="184325"/>
                    <a:pt x="248411" y="262641"/>
                    <a:pt x="227597" y="279574"/>
                  </a:cubicBezTo>
                  <a:cubicBezTo>
                    <a:pt x="206783" y="296507"/>
                    <a:pt x="168683" y="267227"/>
                    <a:pt x="138697" y="239358"/>
                  </a:cubicBezTo>
                  <a:cubicBezTo>
                    <a:pt x="108711" y="211489"/>
                    <a:pt x="62497" y="155044"/>
                    <a:pt x="47680" y="112358"/>
                  </a:cubicBezTo>
                  <a:cubicBezTo>
                    <a:pt x="32863" y="69672"/>
                    <a:pt x="-24286" y="-4059"/>
                    <a:pt x="11697" y="1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6" name="フリーフォーム: 図形 2025">
              <a:extLst>
                <a:ext uri="{FF2B5EF4-FFF2-40B4-BE49-F238E27FC236}">
                  <a16:creationId xmlns:a16="http://schemas.microsoft.com/office/drawing/2014/main" id="{551AC117-5993-4E2C-B5F5-FBE0725B2D7B}"/>
                </a:ext>
              </a:extLst>
            </p:cNvPr>
            <p:cNvSpPr/>
            <p:nvPr/>
          </p:nvSpPr>
          <p:spPr>
            <a:xfrm>
              <a:off x="6701972" y="4984537"/>
              <a:ext cx="727307" cy="944473"/>
            </a:xfrm>
            <a:custGeom>
              <a:avLst/>
              <a:gdLst>
                <a:gd name="connsiteX0" fmla="*/ 5745 w 727307"/>
                <a:gd name="connsiteY0" fmla="*/ 4446 h 944473"/>
                <a:gd name="connsiteX1" fmla="*/ 58661 w 727307"/>
                <a:gd name="connsiteY1" fmla="*/ 429896 h 944473"/>
                <a:gd name="connsiteX2" fmla="*/ 31145 w 727307"/>
                <a:gd name="connsiteY2" fmla="*/ 635213 h 944473"/>
                <a:gd name="connsiteX3" fmla="*/ 50195 w 727307"/>
                <a:gd name="connsiteY3" fmla="*/ 884980 h 944473"/>
                <a:gd name="connsiteX4" fmla="*/ 551845 w 727307"/>
                <a:gd name="connsiteY4" fmla="*/ 940013 h 944473"/>
                <a:gd name="connsiteX5" fmla="*/ 509511 w 727307"/>
                <a:gd name="connsiteY5" fmla="*/ 802430 h 944473"/>
                <a:gd name="connsiteX6" fmla="*/ 458711 w 727307"/>
                <a:gd name="connsiteY6" fmla="*/ 696596 h 944473"/>
                <a:gd name="connsiteX7" fmla="*/ 697895 w 727307"/>
                <a:gd name="connsiteY7" fmla="*/ 89113 h 944473"/>
                <a:gd name="connsiteX8" fmla="*/ 716945 w 727307"/>
                <a:gd name="connsiteY8" fmla="*/ 12913 h 944473"/>
                <a:gd name="connsiteX9" fmla="*/ 638628 w 727307"/>
                <a:gd name="connsiteY9" fmla="*/ 184363 h 944473"/>
                <a:gd name="connsiteX10" fmla="*/ 515861 w 727307"/>
                <a:gd name="connsiteY10" fmla="*/ 330413 h 944473"/>
                <a:gd name="connsiteX11" fmla="*/ 378278 w 727307"/>
                <a:gd name="connsiteY11" fmla="*/ 724113 h 944473"/>
                <a:gd name="connsiteX12" fmla="*/ 213178 w 727307"/>
                <a:gd name="connsiteY12" fmla="*/ 802430 h 944473"/>
                <a:gd name="connsiteX13" fmla="*/ 177195 w 727307"/>
                <a:gd name="connsiteY13" fmla="*/ 590763 h 944473"/>
                <a:gd name="connsiteX14" fmla="*/ 221645 w 727307"/>
                <a:gd name="connsiteY14" fmla="*/ 364280 h 944473"/>
                <a:gd name="connsiteX15" fmla="*/ 225878 w 727307"/>
                <a:gd name="connsiteY15" fmla="*/ 269030 h 944473"/>
                <a:gd name="connsiteX16" fmla="*/ 219528 w 727307"/>
                <a:gd name="connsiteY16" fmla="*/ 237280 h 944473"/>
                <a:gd name="connsiteX17" fmla="*/ 5745 w 727307"/>
                <a:gd name="connsiteY17" fmla="*/ 4446 h 94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307" h="944473">
                  <a:moveTo>
                    <a:pt x="5745" y="4446"/>
                  </a:moveTo>
                  <a:cubicBezTo>
                    <a:pt x="-21066" y="36549"/>
                    <a:pt x="54428" y="324768"/>
                    <a:pt x="58661" y="429896"/>
                  </a:cubicBezTo>
                  <a:cubicBezTo>
                    <a:pt x="62894" y="535024"/>
                    <a:pt x="32556" y="559366"/>
                    <a:pt x="31145" y="635213"/>
                  </a:cubicBezTo>
                  <a:cubicBezTo>
                    <a:pt x="29734" y="711060"/>
                    <a:pt x="-36588" y="834180"/>
                    <a:pt x="50195" y="884980"/>
                  </a:cubicBezTo>
                  <a:cubicBezTo>
                    <a:pt x="136978" y="935780"/>
                    <a:pt x="475292" y="953771"/>
                    <a:pt x="551845" y="940013"/>
                  </a:cubicBezTo>
                  <a:cubicBezTo>
                    <a:pt x="628398" y="926255"/>
                    <a:pt x="525033" y="843000"/>
                    <a:pt x="509511" y="802430"/>
                  </a:cubicBezTo>
                  <a:cubicBezTo>
                    <a:pt x="493989" y="761861"/>
                    <a:pt x="427314" y="815482"/>
                    <a:pt x="458711" y="696596"/>
                  </a:cubicBezTo>
                  <a:cubicBezTo>
                    <a:pt x="490108" y="577710"/>
                    <a:pt x="654856" y="203060"/>
                    <a:pt x="697895" y="89113"/>
                  </a:cubicBezTo>
                  <a:cubicBezTo>
                    <a:pt x="740934" y="-24834"/>
                    <a:pt x="726823" y="-2962"/>
                    <a:pt x="716945" y="12913"/>
                  </a:cubicBezTo>
                  <a:cubicBezTo>
                    <a:pt x="707067" y="28788"/>
                    <a:pt x="672142" y="131446"/>
                    <a:pt x="638628" y="184363"/>
                  </a:cubicBezTo>
                  <a:cubicBezTo>
                    <a:pt x="605114" y="237280"/>
                    <a:pt x="559253" y="240455"/>
                    <a:pt x="515861" y="330413"/>
                  </a:cubicBezTo>
                  <a:cubicBezTo>
                    <a:pt x="472469" y="420371"/>
                    <a:pt x="428725" y="645443"/>
                    <a:pt x="378278" y="724113"/>
                  </a:cubicBezTo>
                  <a:cubicBezTo>
                    <a:pt x="327831" y="802783"/>
                    <a:pt x="246692" y="824655"/>
                    <a:pt x="213178" y="802430"/>
                  </a:cubicBezTo>
                  <a:cubicBezTo>
                    <a:pt x="179664" y="780205"/>
                    <a:pt x="175784" y="663788"/>
                    <a:pt x="177195" y="590763"/>
                  </a:cubicBezTo>
                  <a:cubicBezTo>
                    <a:pt x="178606" y="517738"/>
                    <a:pt x="213531" y="417902"/>
                    <a:pt x="221645" y="364280"/>
                  </a:cubicBezTo>
                  <a:cubicBezTo>
                    <a:pt x="229759" y="310658"/>
                    <a:pt x="226231" y="290197"/>
                    <a:pt x="225878" y="269030"/>
                  </a:cubicBezTo>
                  <a:cubicBezTo>
                    <a:pt x="225525" y="247863"/>
                    <a:pt x="251278" y="279966"/>
                    <a:pt x="219528" y="237280"/>
                  </a:cubicBezTo>
                  <a:cubicBezTo>
                    <a:pt x="187778" y="194594"/>
                    <a:pt x="32556" y="-27657"/>
                    <a:pt x="5745" y="44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7" name="フリーフォーム: 図形 2026">
              <a:extLst>
                <a:ext uri="{FF2B5EF4-FFF2-40B4-BE49-F238E27FC236}">
                  <a16:creationId xmlns:a16="http://schemas.microsoft.com/office/drawing/2014/main" id="{33A1FBA4-E356-45A5-873F-045637328243}"/>
                </a:ext>
              </a:extLst>
            </p:cNvPr>
            <p:cNvSpPr/>
            <p:nvPr/>
          </p:nvSpPr>
          <p:spPr>
            <a:xfrm>
              <a:off x="6789464" y="5128300"/>
              <a:ext cx="414264" cy="327544"/>
            </a:xfrm>
            <a:custGeom>
              <a:avLst/>
              <a:gdLst>
                <a:gd name="connsiteX0" fmla="*/ 17736 w 414264"/>
                <a:gd name="connsiteY0" fmla="*/ 226867 h 327544"/>
                <a:gd name="connsiteX1" fmla="*/ 354286 w 414264"/>
                <a:gd name="connsiteY1" fmla="*/ 8850 h 327544"/>
                <a:gd name="connsiteX2" fmla="*/ 407203 w 414264"/>
                <a:gd name="connsiteY2" fmla="*/ 66000 h 327544"/>
                <a:gd name="connsiteX3" fmla="*/ 269619 w 414264"/>
                <a:gd name="connsiteY3" fmla="*/ 281900 h 327544"/>
                <a:gd name="connsiteX4" fmla="*/ 201886 w 414264"/>
                <a:gd name="connsiteY4" fmla="*/ 326350 h 327544"/>
                <a:gd name="connsiteX5" fmla="*/ 62186 w 414264"/>
                <a:gd name="connsiteY5" fmla="*/ 256500 h 327544"/>
                <a:gd name="connsiteX6" fmla="*/ 17736 w 414264"/>
                <a:gd name="connsiteY6" fmla="*/ 226867 h 32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264" h="327544">
                  <a:moveTo>
                    <a:pt x="17736" y="226867"/>
                  </a:moveTo>
                  <a:cubicBezTo>
                    <a:pt x="66419" y="185592"/>
                    <a:pt x="289375" y="35661"/>
                    <a:pt x="354286" y="8850"/>
                  </a:cubicBezTo>
                  <a:cubicBezTo>
                    <a:pt x="419197" y="-17961"/>
                    <a:pt x="421314" y="20492"/>
                    <a:pt x="407203" y="66000"/>
                  </a:cubicBezTo>
                  <a:cubicBezTo>
                    <a:pt x="393092" y="111508"/>
                    <a:pt x="303838" y="238508"/>
                    <a:pt x="269619" y="281900"/>
                  </a:cubicBezTo>
                  <a:cubicBezTo>
                    <a:pt x="235400" y="325292"/>
                    <a:pt x="236458" y="330583"/>
                    <a:pt x="201886" y="326350"/>
                  </a:cubicBezTo>
                  <a:cubicBezTo>
                    <a:pt x="167314" y="322117"/>
                    <a:pt x="91466" y="273080"/>
                    <a:pt x="62186" y="256500"/>
                  </a:cubicBezTo>
                  <a:cubicBezTo>
                    <a:pt x="32906" y="239920"/>
                    <a:pt x="-30947" y="268142"/>
                    <a:pt x="17736" y="2268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13" name="グループ化 2012">
            <a:extLst>
              <a:ext uri="{FF2B5EF4-FFF2-40B4-BE49-F238E27FC236}">
                <a16:creationId xmlns:a16="http://schemas.microsoft.com/office/drawing/2014/main" id="{8CC2B69B-1D09-4E9F-9AD6-85A1A94FDDF7}"/>
              </a:ext>
            </a:extLst>
          </p:cNvPr>
          <p:cNvGrpSpPr/>
          <p:nvPr/>
        </p:nvGrpSpPr>
        <p:grpSpPr>
          <a:xfrm rot="21039530">
            <a:off x="5735841" y="665860"/>
            <a:ext cx="1051483" cy="963523"/>
            <a:chOff x="7299022" y="4800160"/>
            <a:chExt cx="1256551" cy="1151436"/>
          </a:xfrm>
        </p:grpSpPr>
        <p:sp>
          <p:nvSpPr>
            <p:cNvPr id="2014" name="フリーフォーム: 図形 2013">
              <a:extLst>
                <a:ext uri="{FF2B5EF4-FFF2-40B4-BE49-F238E27FC236}">
                  <a16:creationId xmlns:a16="http://schemas.microsoft.com/office/drawing/2014/main" id="{C004409C-944C-40E4-8002-D73463447CC2}"/>
                </a:ext>
              </a:extLst>
            </p:cNvPr>
            <p:cNvSpPr/>
            <p:nvPr/>
          </p:nvSpPr>
          <p:spPr>
            <a:xfrm>
              <a:off x="7307348" y="4923884"/>
              <a:ext cx="1248225" cy="174220"/>
            </a:xfrm>
            <a:custGeom>
              <a:avLst/>
              <a:gdLst>
                <a:gd name="connsiteX0" fmla="*/ 14202 w 1248225"/>
                <a:gd name="connsiteY0" fmla="*/ 14299 h 174220"/>
                <a:gd name="connsiteX1" fmla="*/ 185652 w 1248225"/>
                <a:gd name="connsiteY1" fmla="*/ 149766 h 174220"/>
                <a:gd name="connsiteX2" fmla="*/ 393085 w 1248225"/>
                <a:gd name="connsiteY2" fmla="*/ 139183 h 174220"/>
                <a:gd name="connsiteX3" fmla="*/ 1091585 w 1248225"/>
                <a:gd name="connsiteY3" fmla="*/ 168816 h 174220"/>
                <a:gd name="connsiteX4" fmla="*/ 1248219 w 1248225"/>
                <a:gd name="connsiteY4" fmla="*/ 12183 h 174220"/>
                <a:gd name="connsiteX5" fmla="*/ 1089469 w 1248225"/>
                <a:gd name="connsiteY5" fmla="*/ 16416 h 174220"/>
                <a:gd name="connsiteX6" fmla="*/ 979402 w 1248225"/>
                <a:gd name="connsiteY6" fmla="*/ 65099 h 174220"/>
                <a:gd name="connsiteX7" fmla="*/ 573002 w 1248225"/>
                <a:gd name="connsiteY7" fmla="*/ 35466 h 174220"/>
                <a:gd name="connsiteX8" fmla="*/ 14202 w 1248225"/>
                <a:gd name="connsiteY8" fmla="*/ 14299 h 17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8225" h="174220">
                  <a:moveTo>
                    <a:pt x="14202" y="14299"/>
                  </a:moveTo>
                  <a:cubicBezTo>
                    <a:pt x="-50356" y="33349"/>
                    <a:pt x="122505" y="128952"/>
                    <a:pt x="185652" y="149766"/>
                  </a:cubicBezTo>
                  <a:cubicBezTo>
                    <a:pt x="248799" y="170580"/>
                    <a:pt x="242096" y="136008"/>
                    <a:pt x="393085" y="139183"/>
                  </a:cubicBezTo>
                  <a:cubicBezTo>
                    <a:pt x="544074" y="142358"/>
                    <a:pt x="949063" y="189983"/>
                    <a:pt x="1091585" y="168816"/>
                  </a:cubicBezTo>
                  <a:cubicBezTo>
                    <a:pt x="1234107" y="147649"/>
                    <a:pt x="1248572" y="37583"/>
                    <a:pt x="1248219" y="12183"/>
                  </a:cubicBezTo>
                  <a:cubicBezTo>
                    <a:pt x="1247866" y="-13217"/>
                    <a:pt x="1134272" y="7597"/>
                    <a:pt x="1089469" y="16416"/>
                  </a:cubicBezTo>
                  <a:cubicBezTo>
                    <a:pt x="1044666" y="25235"/>
                    <a:pt x="1065480" y="61924"/>
                    <a:pt x="979402" y="65099"/>
                  </a:cubicBezTo>
                  <a:cubicBezTo>
                    <a:pt x="893324" y="68274"/>
                    <a:pt x="735985" y="40052"/>
                    <a:pt x="573002" y="35466"/>
                  </a:cubicBezTo>
                  <a:cubicBezTo>
                    <a:pt x="410019" y="30880"/>
                    <a:pt x="78760" y="-4751"/>
                    <a:pt x="14202" y="14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5" name="フリーフォーム: 図形 2014">
              <a:extLst>
                <a:ext uri="{FF2B5EF4-FFF2-40B4-BE49-F238E27FC236}">
                  <a16:creationId xmlns:a16="http://schemas.microsoft.com/office/drawing/2014/main" id="{FE6C4E0D-0692-4FF4-B7EF-F8582489CCA2}"/>
                </a:ext>
              </a:extLst>
            </p:cNvPr>
            <p:cNvSpPr/>
            <p:nvPr/>
          </p:nvSpPr>
          <p:spPr>
            <a:xfrm>
              <a:off x="7602847" y="4800160"/>
              <a:ext cx="281524" cy="446816"/>
            </a:xfrm>
            <a:custGeom>
              <a:avLst/>
              <a:gdLst>
                <a:gd name="connsiteX0" fmla="*/ 2336 w 281524"/>
                <a:gd name="connsiteY0" fmla="*/ 440 h 446816"/>
                <a:gd name="connsiteX1" fmla="*/ 89120 w 281524"/>
                <a:gd name="connsiteY1" fmla="*/ 108390 h 446816"/>
                <a:gd name="connsiteX2" fmla="*/ 103936 w 281524"/>
                <a:gd name="connsiteY2" fmla="*/ 205757 h 446816"/>
                <a:gd name="connsiteX3" fmla="*/ 173786 w 281524"/>
                <a:gd name="connsiteY3" fmla="*/ 440707 h 446816"/>
                <a:gd name="connsiteX4" fmla="*/ 273270 w 281524"/>
                <a:gd name="connsiteY4" fmla="*/ 358157 h 446816"/>
                <a:gd name="connsiteX5" fmla="*/ 266920 w 281524"/>
                <a:gd name="connsiteY5" fmla="*/ 146490 h 446816"/>
                <a:gd name="connsiteX6" fmla="*/ 194953 w 281524"/>
                <a:gd name="connsiteY6" fmla="*/ 72407 h 446816"/>
                <a:gd name="connsiteX7" fmla="*/ 2336 w 281524"/>
                <a:gd name="connsiteY7" fmla="*/ 440 h 44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524" h="446816">
                  <a:moveTo>
                    <a:pt x="2336" y="440"/>
                  </a:moveTo>
                  <a:cubicBezTo>
                    <a:pt x="-15303" y="6437"/>
                    <a:pt x="72187" y="74171"/>
                    <a:pt x="89120" y="108390"/>
                  </a:cubicBezTo>
                  <a:cubicBezTo>
                    <a:pt x="106053" y="142610"/>
                    <a:pt x="89825" y="150371"/>
                    <a:pt x="103936" y="205757"/>
                  </a:cubicBezTo>
                  <a:cubicBezTo>
                    <a:pt x="118047" y="261143"/>
                    <a:pt x="145564" y="415307"/>
                    <a:pt x="173786" y="440707"/>
                  </a:cubicBezTo>
                  <a:cubicBezTo>
                    <a:pt x="202008" y="466107"/>
                    <a:pt x="257748" y="407193"/>
                    <a:pt x="273270" y="358157"/>
                  </a:cubicBezTo>
                  <a:cubicBezTo>
                    <a:pt x="288792" y="309121"/>
                    <a:pt x="279973" y="194115"/>
                    <a:pt x="266920" y="146490"/>
                  </a:cubicBezTo>
                  <a:cubicBezTo>
                    <a:pt x="253867" y="98865"/>
                    <a:pt x="235170" y="93574"/>
                    <a:pt x="194953" y="72407"/>
                  </a:cubicBezTo>
                  <a:cubicBezTo>
                    <a:pt x="154736" y="51240"/>
                    <a:pt x="19975" y="-5557"/>
                    <a:pt x="2336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6" name="フリーフォーム: 図形 2015">
              <a:extLst>
                <a:ext uri="{FF2B5EF4-FFF2-40B4-BE49-F238E27FC236}">
                  <a16:creationId xmlns:a16="http://schemas.microsoft.com/office/drawing/2014/main" id="{406CA11D-8DAA-4FA6-BC9F-03AED9623A38}"/>
                </a:ext>
              </a:extLst>
            </p:cNvPr>
            <p:cNvSpPr/>
            <p:nvPr/>
          </p:nvSpPr>
          <p:spPr>
            <a:xfrm>
              <a:off x="7982931" y="4808254"/>
              <a:ext cx="211908" cy="432247"/>
            </a:xfrm>
            <a:custGeom>
              <a:avLst/>
              <a:gdLst>
                <a:gd name="connsiteX0" fmla="*/ 5369 w 211908"/>
                <a:gd name="connsiteY0" fmla="*/ 813 h 432247"/>
                <a:gd name="connsiteX1" fmla="*/ 56169 w 211908"/>
                <a:gd name="connsiteY1" fmla="*/ 138396 h 432247"/>
                <a:gd name="connsiteX2" fmla="*/ 73102 w 211908"/>
                <a:gd name="connsiteY2" fmla="*/ 411446 h 432247"/>
                <a:gd name="connsiteX3" fmla="*/ 193752 w 211908"/>
                <a:gd name="connsiteY3" fmla="*/ 402979 h 432247"/>
                <a:gd name="connsiteX4" fmla="*/ 197986 w 211908"/>
                <a:gd name="connsiteY4" fmla="*/ 320429 h 432247"/>
                <a:gd name="connsiteX5" fmla="*/ 191636 w 211908"/>
                <a:gd name="connsiteY5" fmla="*/ 201896 h 432247"/>
                <a:gd name="connsiteX6" fmla="*/ 200102 w 211908"/>
                <a:gd name="connsiteY6" fmla="*/ 87596 h 432247"/>
                <a:gd name="connsiteX7" fmla="*/ 5369 w 211908"/>
                <a:gd name="connsiteY7" fmla="*/ 813 h 43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908" h="432247">
                  <a:moveTo>
                    <a:pt x="5369" y="813"/>
                  </a:moveTo>
                  <a:cubicBezTo>
                    <a:pt x="-18620" y="9280"/>
                    <a:pt x="44880" y="69957"/>
                    <a:pt x="56169" y="138396"/>
                  </a:cubicBezTo>
                  <a:cubicBezTo>
                    <a:pt x="67458" y="206835"/>
                    <a:pt x="50172" y="367349"/>
                    <a:pt x="73102" y="411446"/>
                  </a:cubicBezTo>
                  <a:cubicBezTo>
                    <a:pt x="96032" y="455543"/>
                    <a:pt x="172938" y="418148"/>
                    <a:pt x="193752" y="402979"/>
                  </a:cubicBezTo>
                  <a:cubicBezTo>
                    <a:pt x="214566" y="387810"/>
                    <a:pt x="198339" y="353943"/>
                    <a:pt x="197986" y="320429"/>
                  </a:cubicBezTo>
                  <a:cubicBezTo>
                    <a:pt x="197633" y="286915"/>
                    <a:pt x="191283" y="240701"/>
                    <a:pt x="191636" y="201896"/>
                  </a:cubicBezTo>
                  <a:cubicBezTo>
                    <a:pt x="191989" y="163091"/>
                    <a:pt x="230794" y="123226"/>
                    <a:pt x="200102" y="87596"/>
                  </a:cubicBezTo>
                  <a:cubicBezTo>
                    <a:pt x="169410" y="51966"/>
                    <a:pt x="29358" y="-7654"/>
                    <a:pt x="5369" y="8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7" name="フリーフォーム: 図形 2016">
              <a:extLst>
                <a:ext uri="{FF2B5EF4-FFF2-40B4-BE49-F238E27FC236}">
                  <a16:creationId xmlns:a16="http://schemas.microsoft.com/office/drawing/2014/main" id="{85A18AFE-A82C-43DF-85AC-DEE2A5D82B7A}"/>
                </a:ext>
              </a:extLst>
            </p:cNvPr>
            <p:cNvSpPr/>
            <p:nvPr/>
          </p:nvSpPr>
          <p:spPr>
            <a:xfrm>
              <a:off x="7299022" y="5168097"/>
              <a:ext cx="1193446" cy="240475"/>
            </a:xfrm>
            <a:custGeom>
              <a:avLst/>
              <a:gdLst>
                <a:gd name="connsiteX0" fmla="*/ 11945 w 1193446"/>
                <a:gd name="connsiteY0" fmla="*/ 104520 h 240475"/>
                <a:gd name="connsiteX1" fmla="*/ 81795 w 1193446"/>
                <a:gd name="connsiteY1" fmla="*/ 142620 h 240475"/>
                <a:gd name="connsiteX2" fmla="*/ 229961 w 1193446"/>
                <a:gd name="connsiteY2" fmla="*/ 197653 h 240475"/>
                <a:gd name="connsiteX3" fmla="*/ 659645 w 1193446"/>
                <a:gd name="connsiteY3" fmla="*/ 223053 h 240475"/>
                <a:gd name="connsiteX4" fmla="*/ 1034295 w 1193446"/>
                <a:gd name="connsiteY4" fmla="*/ 239986 h 240475"/>
                <a:gd name="connsiteX5" fmla="*/ 1193045 w 1193446"/>
                <a:gd name="connsiteY5" fmla="*/ 204003 h 240475"/>
                <a:gd name="connsiteX6" fmla="*/ 1080861 w 1193446"/>
                <a:gd name="connsiteY6" fmla="*/ 100286 h 240475"/>
                <a:gd name="connsiteX7" fmla="*/ 1116845 w 1193446"/>
                <a:gd name="connsiteY7" fmla="*/ 51603 h 240475"/>
                <a:gd name="connsiteX8" fmla="*/ 1152828 w 1193446"/>
                <a:gd name="connsiteY8" fmla="*/ 803 h 240475"/>
                <a:gd name="connsiteX9" fmla="*/ 1011011 w 1193446"/>
                <a:gd name="connsiteY9" fmla="*/ 93936 h 240475"/>
                <a:gd name="connsiteX10" fmla="*/ 958095 w 1193446"/>
                <a:gd name="connsiteY10" fmla="*/ 136270 h 240475"/>
                <a:gd name="connsiteX11" fmla="*/ 505128 w 1193446"/>
                <a:gd name="connsiteY11" fmla="*/ 121453 h 240475"/>
                <a:gd name="connsiteX12" fmla="*/ 327328 w 1193446"/>
                <a:gd name="connsiteY12" fmla="*/ 159553 h 240475"/>
                <a:gd name="connsiteX13" fmla="*/ 11945 w 1193446"/>
                <a:gd name="connsiteY13" fmla="*/ 104520 h 24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3446" h="240475">
                  <a:moveTo>
                    <a:pt x="11945" y="104520"/>
                  </a:moveTo>
                  <a:cubicBezTo>
                    <a:pt x="-28977" y="101698"/>
                    <a:pt x="45459" y="127098"/>
                    <a:pt x="81795" y="142620"/>
                  </a:cubicBezTo>
                  <a:cubicBezTo>
                    <a:pt x="118131" y="158142"/>
                    <a:pt x="133653" y="184247"/>
                    <a:pt x="229961" y="197653"/>
                  </a:cubicBezTo>
                  <a:cubicBezTo>
                    <a:pt x="326269" y="211059"/>
                    <a:pt x="659645" y="223053"/>
                    <a:pt x="659645" y="223053"/>
                  </a:cubicBezTo>
                  <a:cubicBezTo>
                    <a:pt x="793701" y="230109"/>
                    <a:pt x="945395" y="243161"/>
                    <a:pt x="1034295" y="239986"/>
                  </a:cubicBezTo>
                  <a:cubicBezTo>
                    <a:pt x="1123195" y="236811"/>
                    <a:pt x="1185284" y="227286"/>
                    <a:pt x="1193045" y="204003"/>
                  </a:cubicBezTo>
                  <a:cubicBezTo>
                    <a:pt x="1200806" y="180720"/>
                    <a:pt x="1093561" y="125686"/>
                    <a:pt x="1080861" y="100286"/>
                  </a:cubicBezTo>
                  <a:cubicBezTo>
                    <a:pt x="1068161" y="74886"/>
                    <a:pt x="1104851" y="68183"/>
                    <a:pt x="1116845" y="51603"/>
                  </a:cubicBezTo>
                  <a:cubicBezTo>
                    <a:pt x="1128839" y="35023"/>
                    <a:pt x="1170467" y="-6253"/>
                    <a:pt x="1152828" y="803"/>
                  </a:cubicBezTo>
                  <a:cubicBezTo>
                    <a:pt x="1135189" y="7858"/>
                    <a:pt x="1043466" y="71358"/>
                    <a:pt x="1011011" y="93936"/>
                  </a:cubicBezTo>
                  <a:cubicBezTo>
                    <a:pt x="978556" y="116514"/>
                    <a:pt x="1042409" y="131684"/>
                    <a:pt x="958095" y="136270"/>
                  </a:cubicBezTo>
                  <a:cubicBezTo>
                    <a:pt x="873781" y="140856"/>
                    <a:pt x="610256" y="117573"/>
                    <a:pt x="505128" y="121453"/>
                  </a:cubicBezTo>
                  <a:cubicBezTo>
                    <a:pt x="400000" y="125333"/>
                    <a:pt x="408467" y="164139"/>
                    <a:pt x="327328" y="159553"/>
                  </a:cubicBezTo>
                  <a:cubicBezTo>
                    <a:pt x="246189" y="154967"/>
                    <a:pt x="52867" y="107342"/>
                    <a:pt x="11945" y="104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8" name="フリーフォーム: 図形 2017">
              <a:extLst>
                <a:ext uri="{FF2B5EF4-FFF2-40B4-BE49-F238E27FC236}">
                  <a16:creationId xmlns:a16="http://schemas.microsoft.com/office/drawing/2014/main" id="{B2E14C69-E6F4-4989-A66A-A7EFE2EE24FF}"/>
                </a:ext>
              </a:extLst>
            </p:cNvPr>
            <p:cNvSpPr/>
            <p:nvPr/>
          </p:nvSpPr>
          <p:spPr>
            <a:xfrm>
              <a:off x="7803928" y="5137663"/>
              <a:ext cx="266922" cy="417744"/>
            </a:xfrm>
            <a:custGeom>
              <a:avLst/>
              <a:gdLst>
                <a:gd name="connsiteX0" fmla="*/ 4455 w 266922"/>
                <a:gd name="connsiteY0" fmla="*/ 5837 h 417744"/>
                <a:gd name="connsiteX1" fmla="*/ 70072 w 266922"/>
                <a:gd name="connsiteY1" fmla="*/ 194220 h 417744"/>
                <a:gd name="connsiteX2" fmla="*/ 203422 w 266922"/>
                <a:gd name="connsiteY2" fmla="*/ 401654 h 417744"/>
                <a:gd name="connsiteX3" fmla="*/ 266922 w 266922"/>
                <a:gd name="connsiteY3" fmla="*/ 403770 h 417744"/>
                <a:gd name="connsiteX4" fmla="*/ 15039 w 266922"/>
                <a:gd name="connsiteY4" fmla="*/ 397420 h 417744"/>
                <a:gd name="connsiteX5" fmla="*/ 243639 w 266922"/>
                <a:gd name="connsiteY5" fmla="*/ 350854 h 417744"/>
                <a:gd name="connsiteX6" fmla="*/ 218239 w 266922"/>
                <a:gd name="connsiteY6" fmla="*/ 242904 h 417744"/>
                <a:gd name="connsiteX7" fmla="*/ 199189 w 266922"/>
                <a:gd name="connsiteY7" fmla="*/ 149770 h 417744"/>
                <a:gd name="connsiteX8" fmla="*/ 190722 w 266922"/>
                <a:gd name="connsiteY8" fmla="*/ 56637 h 417744"/>
                <a:gd name="connsiteX9" fmla="*/ 4455 w 266922"/>
                <a:gd name="connsiteY9" fmla="*/ 5837 h 41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922" h="417744">
                  <a:moveTo>
                    <a:pt x="4455" y="5837"/>
                  </a:moveTo>
                  <a:cubicBezTo>
                    <a:pt x="-15653" y="28767"/>
                    <a:pt x="36911" y="128251"/>
                    <a:pt x="70072" y="194220"/>
                  </a:cubicBezTo>
                  <a:cubicBezTo>
                    <a:pt x="103233" y="260189"/>
                    <a:pt x="170614" y="366729"/>
                    <a:pt x="203422" y="401654"/>
                  </a:cubicBezTo>
                  <a:cubicBezTo>
                    <a:pt x="236230" y="436579"/>
                    <a:pt x="266922" y="403770"/>
                    <a:pt x="266922" y="403770"/>
                  </a:cubicBezTo>
                  <a:cubicBezTo>
                    <a:pt x="235525" y="403064"/>
                    <a:pt x="18920" y="406239"/>
                    <a:pt x="15039" y="397420"/>
                  </a:cubicBezTo>
                  <a:cubicBezTo>
                    <a:pt x="11159" y="388601"/>
                    <a:pt x="209772" y="376607"/>
                    <a:pt x="243639" y="350854"/>
                  </a:cubicBezTo>
                  <a:cubicBezTo>
                    <a:pt x="277506" y="325101"/>
                    <a:pt x="225647" y="276418"/>
                    <a:pt x="218239" y="242904"/>
                  </a:cubicBezTo>
                  <a:cubicBezTo>
                    <a:pt x="210831" y="209390"/>
                    <a:pt x="203775" y="180815"/>
                    <a:pt x="199189" y="149770"/>
                  </a:cubicBezTo>
                  <a:cubicBezTo>
                    <a:pt x="194603" y="118726"/>
                    <a:pt x="219297" y="79920"/>
                    <a:pt x="190722" y="56637"/>
                  </a:cubicBezTo>
                  <a:cubicBezTo>
                    <a:pt x="162147" y="33354"/>
                    <a:pt x="24563" y="-17093"/>
                    <a:pt x="4455" y="58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9" name="フリーフォーム: 図形 2018">
              <a:extLst>
                <a:ext uri="{FF2B5EF4-FFF2-40B4-BE49-F238E27FC236}">
                  <a16:creationId xmlns:a16="http://schemas.microsoft.com/office/drawing/2014/main" id="{D9927060-8CC8-4840-A7D1-735022D33326}"/>
                </a:ext>
              </a:extLst>
            </p:cNvPr>
            <p:cNvSpPr/>
            <p:nvPr/>
          </p:nvSpPr>
          <p:spPr>
            <a:xfrm>
              <a:off x="7544613" y="5441789"/>
              <a:ext cx="206742" cy="509807"/>
            </a:xfrm>
            <a:custGeom>
              <a:avLst/>
              <a:gdLst>
                <a:gd name="connsiteX0" fmla="*/ 20354 w 206742"/>
                <a:gd name="connsiteY0" fmla="*/ 17094 h 509807"/>
                <a:gd name="connsiteX1" fmla="*/ 16120 w 206742"/>
                <a:gd name="connsiteY1" fmla="*/ 446778 h 509807"/>
                <a:gd name="connsiteX2" fmla="*/ 172754 w 206742"/>
                <a:gd name="connsiteY2" fmla="*/ 508161 h 509807"/>
                <a:gd name="connsiteX3" fmla="*/ 191804 w 206742"/>
                <a:gd name="connsiteY3" fmla="*/ 455244 h 509807"/>
                <a:gd name="connsiteX4" fmla="*/ 202387 w 206742"/>
                <a:gd name="connsiteY4" fmla="*/ 294378 h 509807"/>
                <a:gd name="connsiteX5" fmla="*/ 206620 w 206742"/>
                <a:gd name="connsiteY5" fmla="*/ 228761 h 509807"/>
                <a:gd name="connsiteX6" fmla="*/ 198154 w 206742"/>
                <a:gd name="connsiteY6" fmla="*/ 137744 h 509807"/>
                <a:gd name="connsiteX7" fmla="*/ 151587 w 206742"/>
                <a:gd name="connsiteY7" fmla="*/ 91178 h 509807"/>
                <a:gd name="connsiteX8" fmla="*/ 20354 w 206742"/>
                <a:gd name="connsiteY8" fmla="*/ 17094 h 50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742" h="509807">
                  <a:moveTo>
                    <a:pt x="20354" y="17094"/>
                  </a:moveTo>
                  <a:cubicBezTo>
                    <a:pt x="-2224" y="76361"/>
                    <a:pt x="-9280" y="364933"/>
                    <a:pt x="16120" y="446778"/>
                  </a:cubicBezTo>
                  <a:cubicBezTo>
                    <a:pt x="41520" y="528623"/>
                    <a:pt x="143473" y="506750"/>
                    <a:pt x="172754" y="508161"/>
                  </a:cubicBezTo>
                  <a:cubicBezTo>
                    <a:pt x="202035" y="509572"/>
                    <a:pt x="186865" y="490875"/>
                    <a:pt x="191804" y="455244"/>
                  </a:cubicBezTo>
                  <a:cubicBezTo>
                    <a:pt x="196743" y="419613"/>
                    <a:pt x="199918" y="332125"/>
                    <a:pt x="202387" y="294378"/>
                  </a:cubicBezTo>
                  <a:cubicBezTo>
                    <a:pt x="204856" y="256631"/>
                    <a:pt x="207325" y="254867"/>
                    <a:pt x="206620" y="228761"/>
                  </a:cubicBezTo>
                  <a:cubicBezTo>
                    <a:pt x="205915" y="202655"/>
                    <a:pt x="207326" y="160674"/>
                    <a:pt x="198154" y="137744"/>
                  </a:cubicBezTo>
                  <a:cubicBezTo>
                    <a:pt x="188982" y="114814"/>
                    <a:pt x="180515" y="112345"/>
                    <a:pt x="151587" y="91178"/>
                  </a:cubicBezTo>
                  <a:cubicBezTo>
                    <a:pt x="122659" y="70011"/>
                    <a:pt x="42932" y="-42173"/>
                    <a:pt x="20354" y="170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0" name="フリーフォーム: 図形 2019">
              <a:extLst>
                <a:ext uri="{FF2B5EF4-FFF2-40B4-BE49-F238E27FC236}">
                  <a16:creationId xmlns:a16="http://schemas.microsoft.com/office/drawing/2014/main" id="{BBBD244E-C435-4B20-B0D3-254F47FFAB7C}"/>
                </a:ext>
              </a:extLst>
            </p:cNvPr>
            <p:cNvSpPr/>
            <p:nvPr/>
          </p:nvSpPr>
          <p:spPr>
            <a:xfrm>
              <a:off x="7605833" y="5469325"/>
              <a:ext cx="778647" cy="477349"/>
            </a:xfrm>
            <a:custGeom>
              <a:avLst/>
              <a:gdLst>
                <a:gd name="connsiteX0" fmla="*/ 1467 w 778647"/>
                <a:gd name="connsiteY0" fmla="*/ 31892 h 477349"/>
                <a:gd name="connsiteX1" fmla="*/ 109417 w 778647"/>
                <a:gd name="connsiteY1" fmla="*/ 44592 h 477349"/>
                <a:gd name="connsiteX2" fmla="*/ 513700 w 778647"/>
                <a:gd name="connsiteY2" fmla="*/ 44592 h 477349"/>
                <a:gd name="connsiteX3" fmla="*/ 566617 w 778647"/>
                <a:gd name="connsiteY3" fmla="*/ 142 h 477349"/>
                <a:gd name="connsiteX4" fmla="*/ 687267 w 778647"/>
                <a:gd name="connsiteY4" fmla="*/ 61525 h 477349"/>
                <a:gd name="connsiteX5" fmla="*/ 778284 w 778647"/>
                <a:gd name="connsiteY5" fmla="*/ 150425 h 477349"/>
                <a:gd name="connsiteX6" fmla="*/ 653400 w 778647"/>
                <a:gd name="connsiteY6" fmla="*/ 150425 h 477349"/>
                <a:gd name="connsiteX7" fmla="*/ 678800 w 778647"/>
                <a:gd name="connsiteY7" fmla="*/ 283775 h 477349"/>
                <a:gd name="connsiteX8" fmla="*/ 644934 w 778647"/>
                <a:gd name="connsiteY8" fmla="*/ 472158 h 477349"/>
                <a:gd name="connsiteX9" fmla="*/ 534867 w 778647"/>
                <a:gd name="connsiteY9" fmla="*/ 404425 h 477349"/>
                <a:gd name="connsiteX10" fmla="*/ 539100 w 778647"/>
                <a:gd name="connsiteY10" fmla="*/ 194875 h 477349"/>
                <a:gd name="connsiteX11" fmla="*/ 517934 w 778647"/>
                <a:gd name="connsiteY11" fmla="*/ 137725 h 477349"/>
                <a:gd name="connsiteX12" fmla="*/ 111534 w 778647"/>
                <a:gd name="connsiteY12" fmla="*/ 116558 h 477349"/>
                <a:gd name="connsiteX13" fmla="*/ 52267 w 778647"/>
                <a:gd name="connsiteY13" fmla="*/ 84808 h 477349"/>
                <a:gd name="connsiteX14" fmla="*/ 1467 w 778647"/>
                <a:gd name="connsiteY14" fmla="*/ 31892 h 47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8647" h="477349">
                  <a:moveTo>
                    <a:pt x="1467" y="31892"/>
                  </a:moveTo>
                  <a:cubicBezTo>
                    <a:pt x="10992" y="25189"/>
                    <a:pt x="24045" y="42475"/>
                    <a:pt x="109417" y="44592"/>
                  </a:cubicBezTo>
                  <a:cubicBezTo>
                    <a:pt x="194789" y="46709"/>
                    <a:pt x="437500" y="52000"/>
                    <a:pt x="513700" y="44592"/>
                  </a:cubicBezTo>
                  <a:cubicBezTo>
                    <a:pt x="589900" y="37184"/>
                    <a:pt x="537689" y="-2680"/>
                    <a:pt x="566617" y="142"/>
                  </a:cubicBezTo>
                  <a:cubicBezTo>
                    <a:pt x="595545" y="2964"/>
                    <a:pt x="651989" y="36478"/>
                    <a:pt x="687267" y="61525"/>
                  </a:cubicBezTo>
                  <a:cubicBezTo>
                    <a:pt x="722545" y="86572"/>
                    <a:pt x="783928" y="135609"/>
                    <a:pt x="778284" y="150425"/>
                  </a:cubicBezTo>
                  <a:cubicBezTo>
                    <a:pt x="772640" y="165241"/>
                    <a:pt x="669981" y="128200"/>
                    <a:pt x="653400" y="150425"/>
                  </a:cubicBezTo>
                  <a:cubicBezTo>
                    <a:pt x="636819" y="172650"/>
                    <a:pt x="680211" y="230153"/>
                    <a:pt x="678800" y="283775"/>
                  </a:cubicBezTo>
                  <a:cubicBezTo>
                    <a:pt x="677389" y="337397"/>
                    <a:pt x="668923" y="452050"/>
                    <a:pt x="644934" y="472158"/>
                  </a:cubicBezTo>
                  <a:cubicBezTo>
                    <a:pt x="620945" y="492266"/>
                    <a:pt x="552506" y="450639"/>
                    <a:pt x="534867" y="404425"/>
                  </a:cubicBezTo>
                  <a:cubicBezTo>
                    <a:pt x="517228" y="358211"/>
                    <a:pt x="541922" y="239325"/>
                    <a:pt x="539100" y="194875"/>
                  </a:cubicBezTo>
                  <a:cubicBezTo>
                    <a:pt x="536278" y="150425"/>
                    <a:pt x="589195" y="150778"/>
                    <a:pt x="517934" y="137725"/>
                  </a:cubicBezTo>
                  <a:cubicBezTo>
                    <a:pt x="446673" y="124672"/>
                    <a:pt x="189145" y="125377"/>
                    <a:pt x="111534" y="116558"/>
                  </a:cubicBezTo>
                  <a:cubicBezTo>
                    <a:pt x="33923" y="107739"/>
                    <a:pt x="73434" y="98213"/>
                    <a:pt x="52267" y="84808"/>
                  </a:cubicBezTo>
                  <a:cubicBezTo>
                    <a:pt x="31100" y="71403"/>
                    <a:pt x="-8058" y="38595"/>
                    <a:pt x="1467" y="318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1" name="フリーフォーム: 図形 2020">
              <a:extLst>
                <a:ext uri="{FF2B5EF4-FFF2-40B4-BE49-F238E27FC236}">
                  <a16:creationId xmlns:a16="http://schemas.microsoft.com/office/drawing/2014/main" id="{D4D464E9-3C7F-40E9-B766-B1482264F286}"/>
                </a:ext>
              </a:extLst>
            </p:cNvPr>
            <p:cNvSpPr/>
            <p:nvPr/>
          </p:nvSpPr>
          <p:spPr>
            <a:xfrm>
              <a:off x="7608129" y="5756671"/>
              <a:ext cx="837784" cy="160202"/>
            </a:xfrm>
            <a:custGeom>
              <a:avLst/>
              <a:gdLst>
                <a:gd name="connsiteX0" fmla="*/ 1288 w 837784"/>
                <a:gd name="connsiteY0" fmla="*/ 15479 h 160202"/>
                <a:gd name="connsiteX1" fmla="*/ 138871 w 837784"/>
                <a:gd name="connsiteY1" fmla="*/ 49346 h 160202"/>
                <a:gd name="connsiteX2" fmla="*/ 581254 w 837784"/>
                <a:gd name="connsiteY2" fmla="*/ 23946 h 160202"/>
                <a:gd name="connsiteX3" fmla="*/ 672271 w 837784"/>
                <a:gd name="connsiteY3" fmla="*/ 2779 h 160202"/>
                <a:gd name="connsiteX4" fmla="*/ 835254 w 837784"/>
                <a:gd name="connsiteY4" fmla="*/ 89562 h 160202"/>
                <a:gd name="connsiteX5" fmla="*/ 532571 w 837784"/>
                <a:gd name="connsiteY5" fmla="*/ 159412 h 160202"/>
                <a:gd name="connsiteX6" fmla="*/ 200254 w 837784"/>
                <a:gd name="connsiteY6" fmla="*/ 121312 h 160202"/>
                <a:gd name="connsiteX7" fmla="*/ 1288 w 837784"/>
                <a:gd name="connsiteY7" fmla="*/ 15479 h 16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784" h="160202">
                  <a:moveTo>
                    <a:pt x="1288" y="15479"/>
                  </a:moveTo>
                  <a:cubicBezTo>
                    <a:pt x="-8942" y="3485"/>
                    <a:pt x="42210" y="47935"/>
                    <a:pt x="138871" y="49346"/>
                  </a:cubicBezTo>
                  <a:cubicBezTo>
                    <a:pt x="235532" y="50757"/>
                    <a:pt x="492354" y="31707"/>
                    <a:pt x="581254" y="23946"/>
                  </a:cubicBezTo>
                  <a:cubicBezTo>
                    <a:pt x="670154" y="16185"/>
                    <a:pt x="629938" y="-8157"/>
                    <a:pt x="672271" y="2779"/>
                  </a:cubicBezTo>
                  <a:cubicBezTo>
                    <a:pt x="714604" y="13715"/>
                    <a:pt x="858537" y="63457"/>
                    <a:pt x="835254" y="89562"/>
                  </a:cubicBezTo>
                  <a:cubicBezTo>
                    <a:pt x="811971" y="115667"/>
                    <a:pt x="638404" y="154120"/>
                    <a:pt x="532571" y="159412"/>
                  </a:cubicBezTo>
                  <a:cubicBezTo>
                    <a:pt x="426738" y="164704"/>
                    <a:pt x="290918" y="142479"/>
                    <a:pt x="200254" y="121312"/>
                  </a:cubicBezTo>
                  <a:cubicBezTo>
                    <a:pt x="109590" y="100145"/>
                    <a:pt x="11518" y="27473"/>
                    <a:pt x="1288" y="154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008" name="フリーフォーム: 図形 2007">
            <a:extLst>
              <a:ext uri="{FF2B5EF4-FFF2-40B4-BE49-F238E27FC236}">
                <a16:creationId xmlns:a16="http://schemas.microsoft.com/office/drawing/2014/main" id="{9C54527D-F6BE-4FA3-B818-E0A004B599D7}"/>
              </a:ext>
            </a:extLst>
          </p:cNvPr>
          <p:cNvSpPr/>
          <p:nvPr/>
        </p:nvSpPr>
        <p:spPr>
          <a:xfrm>
            <a:off x="1962517" y="1172618"/>
            <a:ext cx="1161952" cy="3713641"/>
          </a:xfrm>
          <a:custGeom>
            <a:avLst/>
            <a:gdLst>
              <a:gd name="connsiteX0" fmla="*/ 196483 w 1161952"/>
              <a:gd name="connsiteY0" fmla="*/ 21182 h 3713641"/>
              <a:gd name="connsiteX1" fmla="*/ 221883 w 1161952"/>
              <a:gd name="connsiteY1" fmla="*/ 135482 h 3713641"/>
              <a:gd name="connsiteX2" fmla="*/ 958483 w 1161952"/>
              <a:gd name="connsiteY2" fmla="*/ 1227682 h 3713641"/>
              <a:gd name="connsiteX3" fmla="*/ 933083 w 1161952"/>
              <a:gd name="connsiteY3" fmla="*/ 1507082 h 3713641"/>
              <a:gd name="connsiteX4" fmla="*/ 1060083 w 1161952"/>
              <a:gd name="connsiteY4" fmla="*/ 3424782 h 3713641"/>
              <a:gd name="connsiteX5" fmla="*/ 1161683 w 1161952"/>
              <a:gd name="connsiteY5" fmla="*/ 3691482 h 3713641"/>
              <a:gd name="connsiteX6" fmla="*/ 1085483 w 1161952"/>
              <a:gd name="connsiteY6" fmla="*/ 3285082 h 3713641"/>
              <a:gd name="connsiteX7" fmla="*/ 958483 w 1161952"/>
              <a:gd name="connsiteY7" fmla="*/ 2281782 h 3713641"/>
              <a:gd name="connsiteX8" fmla="*/ 869583 w 1161952"/>
              <a:gd name="connsiteY8" fmla="*/ 1456282 h 3713641"/>
              <a:gd name="connsiteX9" fmla="*/ 729883 w 1161952"/>
              <a:gd name="connsiteY9" fmla="*/ 999082 h 3713641"/>
              <a:gd name="connsiteX10" fmla="*/ 18683 w 1161952"/>
              <a:gd name="connsiteY10" fmla="*/ 173582 h 3713641"/>
              <a:gd name="connsiteX11" fmla="*/ 196483 w 1161952"/>
              <a:gd name="connsiteY11" fmla="*/ 21182 h 371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61952" h="3713641">
                <a:moveTo>
                  <a:pt x="196483" y="21182"/>
                </a:moveTo>
                <a:cubicBezTo>
                  <a:pt x="230350" y="14832"/>
                  <a:pt x="94883" y="-65601"/>
                  <a:pt x="221883" y="135482"/>
                </a:cubicBezTo>
                <a:cubicBezTo>
                  <a:pt x="348883" y="336565"/>
                  <a:pt x="839950" y="999082"/>
                  <a:pt x="958483" y="1227682"/>
                </a:cubicBezTo>
                <a:cubicBezTo>
                  <a:pt x="1077016" y="1456282"/>
                  <a:pt x="916150" y="1140899"/>
                  <a:pt x="933083" y="1507082"/>
                </a:cubicBezTo>
                <a:cubicBezTo>
                  <a:pt x="950016" y="1873265"/>
                  <a:pt x="1021983" y="3060715"/>
                  <a:pt x="1060083" y="3424782"/>
                </a:cubicBezTo>
                <a:cubicBezTo>
                  <a:pt x="1098183" y="3788849"/>
                  <a:pt x="1157450" y="3714765"/>
                  <a:pt x="1161683" y="3691482"/>
                </a:cubicBezTo>
                <a:cubicBezTo>
                  <a:pt x="1165916" y="3668199"/>
                  <a:pt x="1119350" y="3520032"/>
                  <a:pt x="1085483" y="3285082"/>
                </a:cubicBezTo>
                <a:cubicBezTo>
                  <a:pt x="1051616" y="3050132"/>
                  <a:pt x="994466" y="2586582"/>
                  <a:pt x="958483" y="2281782"/>
                </a:cubicBezTo>
                <a:cubicBezTo>
                  <a:pt x="922500" y="1976982"/>
                  <a:pt x="907683" y="1670065"/>
                  <a:pt x="869583" y="1456282"/>
                </a:cubicBezTo>
                <a:cubicBezTo>
                  <a:pt x="831483" y="1242499"/>
                  <a:pt x="871700" y="1212865"/>
                  <a:pt x="729883" y="999082"/>
                </a:cubicBezTo>
                <a:cubicBezTo>
                  <a:pt x="588066" y="785299"/>
                  <a:pt x="103350" y="338682"/>
                  <a:pt x="18683" y="173582"/>
                </a:cubicBezTo>
                <a:cubicBezTo>
                  <a:pt x="-65984" y="8482"/>
                  <a:pt x="162616" y="27532"/>
                  <a:pt x="196483" y="21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42416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ダイアグラム&#10;&#10;自動的に生成された説明" hidden="1">
            <a:extLst>
              <a:ext uri="{FF2B5EF4-FFF2-40B4-BE49-F238E27FC236}">
                <a16:creationId xmlns:a16="http://schemas.microsoft.com/office/drawing/2014/main" id="{C4523F34-2BBB-43E3-91BC-6593AB96BD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72" t="33632" r="13254" b="22123"/>
          <a:stretch/>
        </p:blipFill>
        <p:spPr>
          <a:xfrm>
            <a:off x="19050" y="1005959"/>
            <a:ext cx="9599907" cy="10843141"/>
          </a:xfrm>
          <a:prstGeom prst="rect">
            <a:avLst/>
          </a:prstGeom>
        </p:spPr>
      </p:pic>
      <p:sp>
        <p:nvSpPr>
          <p:cNvPr id="858" name="テキスト ボックス 857">
            <a:extLst>
              <a:ext uri="{FF2B5EF4-FFF2-40B4-BE49-F238E27FC236}">
                <a16:creationId xmlns:a16="http://schemas.microsoft.com/office/drawing/2014/main" id="{D184F80F-BD6B-4FC5-B0C8-0A3B09B0A48E}"/>
              </a:ext>
            </a:extLst>
          </p:cNvPr>
          <p:cNvSpPr txBox="1"/>
          <p:nvPr/>
        </p:nvSpPr>
        <p:spPr>
          <a:xfrm>
            <a:off x="8373586" y="1212850"/>
            <a:ext cx="738664" cy="3323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好きなひとが、</a:t>
            </a:r>
          </a:p>
        </p:txBody>
      </p:sp>
      <p:sp>
        <p:nvSpPr>
          <p:cNvPr id="859" name="テキスト ボックス 858">
            <a:extLst>
              <a:ext uri="{FF2B5EF4-FFF2-40B4-BE49-F238E27FC236}">
                <a16:creationId xmlns:a16="http://schemas.microsoft.com/office/drawing/2014/main" id="{BCE03813-B45E-427A-B6ED-BDCAD62B12CF}"/>
              </a:ext>
            </a:extLst>
          </p:cNvPr>
          <p:cNvSpPr txBox="1"/>
          <p:nvPr/>
        </p:nvSpPr>
        <p:spPr>
          <a:xfrm>
            <a:off x="7694136" y="2254250"/>
            <a:ext cx="738664" cy="286232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できました。</a:t>
            </a:r>
          </a:p>
        </p:txBody>
      </p:sp>
      <p:grpSp>
        <p:nvGrpSpPr>
          <p:cNvPr id="860" name="ばいく">
            <a:extLst>
              <a:ext uri="{FF2B5EF4-FFF2-40B4-BE49-F238E27FC236}">
                <a16:creationId xmlns:a16="http://schemas.microsoft.com/office/drawing/2014/main" id="{0D4EC1D6-01FA-42B5-89B0-8D7F68967C8E}"/>
              </a:ext>
            </a:extLst>
          </p:cNvPr>
          <p:cNvGrpSpPr/>
          <p:nvPr/>
        </p:nvGrpSpPr>
        <p:grpSpPr>
          <a:xfrm>
            <a:off x="460502" y="6302312"/>
            <a:ext cx="7538698" cy="6353238"/>
            <a:chOff x="1082802" y="3260662"/>
            <a:chExt cx="7538698" cy="6353238"/>
          </a:xfrm>
        </p:grpSpPr>
        <p:grpSp>
          <p:nvGrpSpPr>
            <p:cNvPr id="861" name="グループ化 860">
              <a:extLst>
                <a:ext uri="{FF2B5EF4-FFF2-40B4-BE49-F238E27FC236}">
                  <a16:creationId xmlns:a16="http://schemas.microsoft.com/office/drawing/2014/main" id="{612B4571-21CD-40B7-8158-44F3E2DB3558}"/>
                </a:ext>
              </a:extLst>
            </p:cNvPr>
            <p:cNvGrpSpPr/>
            <p:nvPr/>
          </p:nvGrpSpPr>
          <p:grpSpPr>
            <a:xfrm>
              <a:off x="3444857" y="3260662"/>
              <a:ext cx="5176643" cy="6353238"/>
              <a:chOff x="3444857" y="3260662"/>
              <a:chExt cx="5176643" cy="6353238"/>
            </a:xfrm>
          </p:grpSpPr>
          <p:sp>
            <p:nvSpPr>
              <p:cNvPr id="1463" name="フリーフォーム: 図形 1462">
                <a:extLst>
                  <a:ext uri="{FF2B5EF4-FFF2-40B4-BE49-F238E27FC236}">
                    <a16:creationId xmlns:a16="http://schemas.microsoft.com/office/drawing/2014/main" id="{4F914CBA-B6D2-4D61-88A0-9D504E013310}"/>
                  </a:ext>
                </a:extLst>
              </p:cNvPr>
              <p:cNvSpPr/>
              <p:nvPr/>
            </p:nvSpPr>
            <p:spPr>
              <a:xfrm>
                <a:off x="4967136" y="3768725"/>
                <a:ext cx="1378379" cy="88960"/>
              </a:xfrm>
              <a:custGeom>
                <a:avLst/>
                <a:gdLst>
                  <a:gd name="connsiteX0" fmla="*/ 152 w 1378379"/>
                  <a:gd name="connsiteY0" fmla="*/ 76200 h 88960"/>
                  <a:gd name="connsiteX1" fmla="*/ 624039 w 1378379"/>
                  <a:gd name="connsiteY1" fmla="*/ 23813 h 88960"/>
                  <a:gd name="connsiteX2" fmla="*/ 1009802 w 1378379"/>
                  <a:gd name="connsiteY2" fmla="*/ 26988 h 88960"/>
                  <a:gd name="connsiteX3" fmla="*/ 1354289 w 1378379"/>
                  <a:gd name="connsiteY3" fmla="*/ 53975 h 88960"/>
                  <a:gd name="connsiteX4" fmla="*/ 1347939 w 1378379"/>
                  <a:gd name="connsiteY4" fmla="*/ 63500 h 88960"/>
                  <a:gd name="connsiteX5" fmla="*/ 1336827 w 1378379"/>
                  <a:gd name="connsiteY5" fmla="*/ 88900 h 88960"/>
                  <a:gd name="connsiteX6" fmla="*/ 1286027 w 1378379"/>
                  <a:gd name="connsiteY6" fmla="*/ 55563 h 88960"/>
                  <a:gd name="connsiteX7" fmla="*/ 571652 w 1378379"/>
                  <a:gd name="connsiteY7" fmla="*/ 0 h 88960"/>
                  <a:gd name="connsiteX8" fmla="*/ 152 w 1378379"/>
                  <a:gd name="connsiteY8" fmla="*/ 76200 h 8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8379" h="88960">
                    <a:moveTo>
                      <a:pt x="152" y="76200"/>
                    </a:moveTo>
                    <a:cubicBezTo>
                      <a:pt x="8883" y="80169"/>
                      <a:pt x="455764" y="32015"/>
                      <a:pt x="624039" y="23813"/>
                    </a:cubicBezTo>
                    <a:cubicBezTo>
                      <a:pt x="792314" y="15611"/>
                      <a:pt x="888094" y="21961"/>
                      <a:pt x="1009802" y="26988"/>
                    </a:cubicBezTo>
                    <a:cubicBezTo>
                      <a:pt x="1131510" y="32015"/>
                      <a:pt x="1297933" y="47890"/>
                      <a:pt x="1354289" y="53975"/>
                    </a:cubicBezTo>
                    <a:cubicBezTo>
                      <a:pt x="1410645" y="60060"/>
                      <a:pt x="1350849" y="57679"/>
                      <a:pt x="1347939" y="63500"/>
                    </a:cubicBezTo>
                    <a:cubicBezTo>
                      <a:pt x="1345029" y="69321"/>
                      <a:pt x="1347146" y="90223"/>
                      <a:pt x="1336827" y="88900"/>
                    </a:cubicBezTo>
                    <a:cubicBezTo>
                      <a:pt x="1326508" y="87577"/>
                      <a:pt x="1413556" y="70380"/>
                      <a:pt x="1286027" y="55563"/>
                    </a:cubicBezTo>
                    <a:cubicBezTo>
                      <a:pt x="1158498" y="40746"/>
                      <a:pt x="783054" y="265"/>
                      <a:pt x="571652" y="0"/>
                    </a:cubicBezTo>
                    <a:cubicBezTo>
                      <a:pt x="360250" y="-265"/>
                      <a:pt x="-8579" y="72231"/>
                      <a:pt x="152" y="76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4" name="フリーフォーム: 図形 1463">
                <a:extLst>
                  <a:ext uri="{FF2B5EF4-FFF2-40B4-BE49-F238E27FC236}">
                    <a16:creationId xmlns:a16="http://schemas.microsoft.com/office/drawing/2014/main" id="{E5C504B5-AE75-44D7-B5E4-9BC002648927}"/>
                  </a:ext>
                </a:extLst>
              </p:cNvPr>
              <p:cNvSpPr/>
              <p:nvPr/>
            </p:nvSpPr>
            <p:spPr>
              <a:xfrm>
                <a:off x="4904258" y="3733211"/>
                <a:ext cx="1462033" cy="111484"/>
              </a:xfrm>
              <a:custGeom>
                <a:avLst/>
                <a:gdLst>
                  <a:gd name="connsiteX0" fmla="*/ 10642 w 1462033"/>
                  <a:gd name="connsiteY0" fmla="*/ 110127 h 111484"/>
                  <a:gd name="connsiteX1" fmla="*/ 91605 w 1462033"/>
                  <a:gd name="connsiteY1" fmla="*/ 76789 h 111484"/>
                  <a:gd name="connsiteX2" fmla="*/ 655167 w 1462033"/>
                  <a:gd name="connsiteY2" fmla="*/ 24402 h 111484"/>
                  <a:gd name="connsiteX3" fmla="*/ 1144117 w 1462033"/>
                  <a:gd name="connsiteY3" fmla="*/ 10114 h 111484"/>
                  <a:gd name="connsiteX4" fmla="*/ 1309217 w 1462033"/>
                  <a:gd name="connsiteY4" fmla="*/ 27577 h 111484"/>
                  <a:gd name="connsiteX5" fmla="*/ 1452092 w 1462033"/>
                  <a:gd name="connsiteY5" fmla="*/ 41864 h 111484"/>
                  <a:gd name="connsiteX6" fmla="*/ 1020292 w 1462033"/>
                  <a:gd name="connsiteY6" fmla="*/ 16464 h 111484"/>
                  <a:gd name="connsiteX7" fmla="*/ 647230 w 1462033"/>
                  <a:gd name="connsiteY7" fmla="*/ 589 h 111484"/>
                  <a:gd name="connsiteX8" fmla="*/ 337667 w 1462033"/>
                  <a:gd name="connsiteY8" fmla="*/ 37102 h 111484"/>
                  <a:gd name="connsiteX9" fmla="*/ 196380 w 1462033"/>
                  <a:gd name="connsiteY9" fmla="*/ 30752 h 111484"/>
                  <a:gd name="connsiteX10" fmla="*/ 10642 w 1462033"/>
                  <a:gd name="connsiteY10" fmla="*/ 110127 h 1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2033" h="111484">
                    <a:moveTo>
                      <a:pt x="10642" y="110127"/>
                    </a:moveTo>
                    <a:cubicBezTo>
                      <a:pt x="-6821" y="117800"/>
                      <a:pt x="-15816" y="91076"/>
                      <a:pt x="91605" y="76789"/>
                    </a:cubicBezTo>
                    <a:cubicBezTo>
                      <a:pt x="199026" y="62502"/>
                      <a:pt x="479748" y="35514"/>
                      <a:pt x="655167" y="24402"/>
                    </a:cubicBezTo>
                    <a:cubicBezTo>
                      <a:pt x="830586" y="13290"/>
                      <a:pt x="1035109" y="9585"/>
                      <a:pt x="1144117" y="10114"/>
                    </a:cubicBezTo>
                    <a:cubicBezTo>
                      <a:pt x="1253125" y="10643"/>
                      <a:pt x="1309217" y="27577"/>
                      <a:pt x="1309217" y="27577"/>
                    </a:cubicBezTo>
                    <a:cubicBezTo>
                      <a:pt x="1360546" y="32869"/>
                      <a:pt x="1500246" y="43716"/>
                      <a:pt x="1452092" y="41864"/>
                    </a:cubicBezTo>
                    <a:cubicBezTo>
                      <a:pt x="1403938" y="40012"/>
                      <a:pt x="1020292" y="16464"/>
                      <a:pt x="1020292" y="16464"/>
                    </a:cubicBezTo>
                    <a:cubicBezTo>
                      <a:pt x="886148" y="9585"/>
                      <a:pt x="761001" y="-2851"/>
                      <a:pt x="647230" y="589"/>
                    </a:cubicBezTo>
                    <a:cubicBezTo>
                      <a:pt x="533459" y="4029"/>
                      <a:pt x="412808" y="32075"/>
                      <a:pt x="337667" y="37102"/>
                    </a:cubicBezTo>
                    <a:cubicBezTo>
                      <a:pt x="262526" y="42129"/>
                      <a:pt x="247180" y="22550"/>
                      <a:pt x="196380" y="30752"/>
                    </a:cubicBezTo>
                    <a:cubicBezTo>
                      <a:pt x="145580" y="38954"/>
                      <a:pt x="28105" y="102454"/>
                      <a:pt x="10642" y="1101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5" name="フリーフォーム: 図形 1464">
                <a:extLst>
                  <a:ext uri="{FF2B5EF4-FFF2-40B4-BE49-F238E27FC236}">
                    <a16:creationId xmlns:a16="http://schemas.microsoft.com/office/drawing/2014/main" id="{85F23434-D150-4F1C-83F2-3EB175737A20}"/>
                  </a:ext>
                </a:extLst>
              </p:cNvPr>
              <p:cNvSpPr/>
              <p:nvPr/>
            </p:nvSpPr>
            <p:spPr>
              <a:xfrm>
                <a:off x="4956166" y="3844835"/>
                <a:ext cx="1076725" cy="108045"/>
              </a:xfrm>
              <a:custGeom>
                <a:avLst/>
                <a:gdLst>
                  <a:gd name="connsiteX0" fmla="*/ 9 w 1076725"/>
                  <a:gd name="connsiteY0" fmla="*/ 90 h 108045"/>
                  <a:gd name="connsiteX1" fmla="*/ 211147 w 1076725"/>
                  <a:gd name="connsiteY1" fmla="*/ 85815 h 108045"/>
                  <a:gd name="connsiteX2" fmla="*/ 466734 w 1076725"/>
                  <a:gd name="connsiteY2" fmla="*/ 108040 h 108045"/>
                  <a:gd name="connsiteX3" fmla="*/ 471497 w 1076725"/>
                  <a:gd name="connsiteY3" fmla="*/ 87403 h 108045"/>
                  <a:gd name="connsiteX4" fmla="*/ 484197 w 1076725"/>
                  <a:gd name="connsiteY4" fmla="*/ 38190 h 108045"/>
                  <a:gd name="connsiteX5" fmla="*/ 541347 w 1076725"/>
                  <a:gd name="connsiteY5" fmla="*/ 31840 h 108045"/>
                  <a:gd name="connsiteX6" fmla="*/ 590559 w 1076725"/>
                  <a:gd name="connsiteY6" fmla="*/ 30253 h 108045"/>
                  <a:gd name="connsiteX7" fmla="*/ 715972 w 1076725"/>
                  <a:gd name="connsiteY7" fmla="*/ 50890 h 108045"/>
                  <a:gd name="connsiteX8" fmla="*/ 982672 w 1076725"/>
                  <a:gd name="connsiteY8" fmla="*/ 38190 h 108045"/>
                  <a:gd name="connsiteX9" fmla="*/ 1014422 w 1076725"/>
                  <a:gd name="connsiteY9" fmla="*/ 25490 h 108045"/>
                  <a:gd name="connsiteX10" fmla="*/ 1068397 w 1076725"/>
                  <a:gd name="connsiteY10" fmla="*/ 23903 h 108045"/>
                  <a:gd name="connsiteX11" fmla="*/ 1069984 w 1076725"/>
                  <a:gd name="connsiteY11" fmla="*/ 69940 h 108045"/>
                  <a:gd name="connsiteX12" fmla="*/ 1004897 w 1076725"/>
                  <a:gd name="connsiteY12" fmla="*/ 30253 h 108045"/>
                  <a:gd name="connsiteX13" fmla="*/ 893772 w 1076725"/>
                  <a:gd name="connsiteY13" fmla="*/ 33428 h 108045"/>
                  <a:gd name="connsiteX14" fmla="*/ 531822 w 1076725"/>
                  <a:gd name="connsiteY14" fmla="*/ 25490 h 108045"/>
                  <a:gd name="connsiteX15" fmla="*/ 479434 w 1076725"/>
                  <a:gd name="connsiteY15" fmla="*/ 46128 h 108045"/>
                  <a:gd name="connsiteX16" fmla="*/ 454034 w 1076725"/>
                  <a:gd name="connsiteY16" fmla="*/ 95340 h 108045"/>
                  <a:gd name="connsiteX17" fmla="*/ 219084 w 1076725"/>
                  <a:gd name="connsiteY17" fmla="*/ 69940 h 108045"/>
                  <a:gd name="connsiteX18" fmla="*/ 9 w 1076725"/>
                  <a:gd name="connsiteY18" fmla="*/ 90 h 1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725" h="108045">
                    <a:moveTo>
                      <a:pt x="9" y="90"/>
                    </a:moveTo>
                    <a:cubicBezTo>
                      <a:pt x="-1314" y="2736"/>
                      <a:pt x="133360" y="67823"/>
                      <a:pt x="211147" y="85815"/>
                    </a:cubicBezTo>
                    <a:cubicBezTo>
                      <a:pt x="288935" y="103807"/>
                      <a:pt x="423342" y="107775"/>
                      <a:pt x="466734" y="108040"/>
                    </a:cubicBezTo>
                    <a:cubicBezTo>
                      <a:pt x="510126" y="108305"/>
                      <a:pt x="468587" y="99045"/>
                      <a:pt x="471497" y="87403"/>
                    </a:cubicBezTo>
                    <a:cubicBezTo>
                      <a:pt x="474407" y="75761"/>
                      <a:pt x="472555" y="47451"/>
                      <a:pt x="484197" y="38190"/>
                    </a:cubicBezTo>
                    <a:cubicBezTo>
                      <a:pt x="495839" y="28930"/>
                      <a:pt x="523620" y="33163"/>
                      <a:pt x="541347" y="31840"/>
                    </a:cubicBezTo>
                    <a:cubicBezTo>
                      <a:pt x="559074" y="30517"/>
                      <a:pt x="561455" y="27078"/>
                      <a:pt x="590559" y="30253"/>
                    </a:cubicBezTo>
                    <a:cubicBezTo>
                      <a:pt x="619663" y="33428"/>
                      <a:pt x="650620" y="49567"/>
                      <a:pt x="715972" y="50890"/>
                    </a:cubicBezTo>
                    <a:cubicBezTo>
                      <a:pt x="781324" y="52213"/>
                      <a:pt x="932930" y="42423"/>
                      <a:pt x="982672" y="38190"/>
                    </a:cubicBezTo>
                    <a:cubicBezTo>
                      <a:pt x="1032414" y="33957"/>
                      <a:pt x="1000135" y="27871"/>
                      <a:pt x="1014422" y="25490"/>
                    </a:cubicBezTo>
                    <a:cubicBezTo>
                      <a:pt x="1028710" y="23109"/>
                      <a:pt x="1059137" y="16495"/>
                      <a:pt x="1068397" y="23903"/>
                    </a:cubicBezTo>
                    <a:cubicBezTo>
                      <a:pt x="1077657" y="31311"/>
                      <a:pt x="1080567" y="68882"/>
                      <a:pt x="1069984" y="69940"/>
                    </a:cubicBezTo>
                    <a:cubicBezTo>
                      <a:pt x="1059401" y="70998"/>
                      <a:pt x="1034266" y="36338"/>
                      <a:pt x="1004897" y="30253"/>
                    </a:cubicBezTo>
                    <a:cubicBezTo>
                      <a:pt x="975528" y="24168"/>
                      <a:pt x="972618" y="34222"/>
                      <a:pt x="893772" y="33428"/>
                    </a:cubicBezTo>
                    <a:cubicBezTo>
                      <a:pt x="814926" y="32634"/>
                      <a:pt x="600878" y="23373"/>
                      <a:pt x="531822" y="25490"/>
                    </a:cubicBezTo>
                    <a:cubicBezTo>
                      <a:pt x="462766" y="27607"/>
                      <a:pt x="492399" y="34486"/>
                      <a:pt x="479434" y="46128"/>
                    </a:cubicBezTo>
                    <a:cubicBezTo>
                      <a:pt x="466469" y="57770"/>
                      <a:pt x="497426" y="91371"/>
                      <a:pt x="454034" y="95340"/>
                    </a:cubicBezTo>
                    <a:cubicBezTo>
                      <a:pt x="410642" y="99309"/>
                      <a:pt x="294226" y="86079"/>
                      <a:pt x="219084" y="69940"/>
                    </a:cubicBezTo>
                    <a:cubicBezTo>
                      <a:pt x="143942" y="53801"/>
                      <a:pt x="1332" y="-2556"/>
                      <a:pt x="9" y="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6" name="フリーフォーム: 図形 1465">
                <a:extLst>
                  <a:ext uri="{FF2B5EF4-FFF2-40B4-BE49-F238E27FC236}">
                    <a16:creationId xmlns:a16="http://schemas.microsoft.com/office/drawing/2014/main" id="{649B0CA2-E643-4A87-8A61-A9D62AC1F815}"/>
                  </a:ext>
                </a:extLst>
              </p:cNvPr>
              <p:cNvSpPr/>
              <p:nvPr/>
            </p:nvSpPr>
            <p:spPr>
              <a:xfrm>
                <a:off x="5449267" y="3884582"/>
                <a:ext cx="492364" cy="76248"/>
              </a:xfrm>
              <a:custGeom>
                <a:avLst/>
                <a:gdLst>
                  <a:gd name="connsiteX0" fmla="*/ 65708 w 492364"/>
                  <a:gd name="connsiteY0" fmla="*/ 76231 h 76248"/>
                  <a:gd name="connsiteX1" fmla="*/ 16496 w 492364"/>
                  <a:gd name="connsiteY1" fmla="*/ 19081 h 76248"/>
                  <a:gd name="connsiteX2" fmla="*/ 59358 w 492364"/>
                  <a:gd name="connsiteY2" fmla="*/ 14318 h 76248"/>
                  <a:gd name="connsiteX3" fmla="*/ 170483 w 492364"/>
                  <a:gd name="connsiteY3" fmla="*/ 22256 h 76248"/>
                  <a:gd name="connsiteX4" fmla="*/ 491158 w 492364"/>
                  <a:gd name="connsiteY4" fmla="*/ 9556 h 76248"/>
                  <a:gd name="connsiteX5" fmla="*/ 41896 w 492364"/>
                  <a:gd name="connsiteY5" fmla="*/ 31 h 76248"/>
                  <a:gd name="connsiteX6" fmla="*/ 22846 w 492364"/>
                  <a:gd name="connsiteY6" fmla="*/ 12731 h 76248"/>
                  <a:gd name="connsiteX7" fmla="*/ 65708 w 492364"/>
                  <a:gd name="connsiteY7" fmla="*/ 76231 h 7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364" h="76248">
                    <a:moveTo>
                      <a:pt x="65708" y="76231"/>
                    </a:moveTo>
                    <a:cubicBezTo>
                      <a:pt x="64650" y="77289"/>
                      <a:pt x="17554" y="29400"/>
                      <a:pt x="16496" y="19081"/>
                    </a:cubicBezTo>
                    <a:cubicBezTo>
                      <a:pt x="15438" y="8762"/>
                      <a:pt x="33694" y="13789"/>
                      <a:pt x="59358" y="14318"/>
                    </a:cubicBezTo>
                    <a:cubicBezTo>
                      <a:pt x="85022" y="14847"/>
                      <a:pt x="98516" y="23050"/>
                      <a:pt x="170483" y="22256"/>
                    </a:cubicBezTo>
                    <a:cubicBezTo>
                      <a:pt x="242450" y="21462"/>
                      <a:pt x="512589" y="13260"/>
                      <a:pt x="491158" y="9556"/>
                    </a:cubicBezTo>
                    <a:cubicBezTo>
                      <a:pt x="469727" y="5852"/>
                      <a:pt x="119948" y="-498"/>
                      <a:pt x="41896" y="31"/>
                    </a:cubicBezTo>
                    <a:cubicBezTo>
                      <a:pt x="-36156" y="560"/>
                      <a:pt x="17819" y="-234"/>
                      <a:pt x="22846" y="12731"/>
                    </a:cubicBezTo>
                    <a:cubicBezTo>
                      <a:pt x="27873" y="25696"/>
                      <a:pt x="66766" y="75173"/>
                      <a:pt x="65708" y="762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7" name="フリーフォーム: 図形 1466">
                <a:extLst>
                  <a:ext uri="{FF2B5EF4-FFF2-40B4-BE49-F238E27FC236}">
                    <a16:creationId xmlns:a16="http://schemas.microsoft.com/office/drawing/2014/main" id="{F212417D-D7C4-449B-A5A9-B776490D6AFA}"/>
                  </a:ext>
                </a:extLst>
              </p:cNvPr>
              <p:cNvSpPr/>
              <p:nvPr/>
            </p:nvSpPr>
            <p:spPr>
              <a:xfrm>
                <a:off x="4886350" y="3767075"/>
                <a:ext cx="240123" cy="33052"/>
              </a:xfrm>
              <a:custGeom>
                <a:avLst/>
                <a:gdLst>
                  <a:gd name="connsiteX0" fmla="*/ 3150 w 240123"/>
                  <a:gd name="connsiteY0" fmla="*/ 31813 h 33052"/>
                  <a:gd name="connsiteX1" fmla="*/ 238100 w 240123"/>
                  <a:gd name="connsiteY1" fmla="*/ 63 h 33052"/>
                  <a:gd name="connsiteX2" fmla="*/ 111100 w 240123"/>
                  <a:gd name="connsiteY2" fmla="*/ 23875 h 33052"/>
                  <a:gd name="connsiteX3" fmla="*/ 3150 w 240123"/>
                  <a:gd name="connsiteY3" fmla="*/ 31813 h 3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23" h="33052">
                    <a:moveTo>
                      <a:pt x="3150" y="31813"/>
                    </a:moveTo>
                    <a:cubicBezTo>
                      <a:pt x="24317" y="27844"/>
                      <a:pt x="220108" y="1386"/>
                      <a:pt x="238100" y="63"/>
                    </a:cubicBezTo>
                    <a:cubicBezTo>
                      <a:pt x="256092" y="-1260"/>
                      <a:pt x="149200" y="18319"/>
                      <a:pt x="111100" y="23875"/>
                    </a:cubicBezTo>
                    <a:cubicBezTo>
                      <a:pt x="73000" y="29431"/>
                      <a:pt x="-18017" y="35782"/>
                      <a:pt x="3150" y="318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8" name="フリーフォーム: 図形 1467">
                <a:extLst>
                  <a:ext uri="{FF2B5EF4-FFF2-40B4-BE49-F238E27FC236}">
                    <a16:creationId xmlns:a16="http://schemas.microsoft.com/office/drawing/2014/main" id="{C740416E-1914-45CA-A7FF-1C8602F00523}"/>
                  </a:ext>
                </a:extLst>
              </p:cNvPr>
              <p:cNvSpPr/>
              <p:nvPr/>
            </p:nvSpPr>
            <p:spPr>
              <a:xfrm>
                <a:off x="4519601" y="3890590"/>
                <a:ext cx="699080" cy="183418"/>
              </a:xfrm>
              <a:custGeom>
                <a:avLst/>
                <a:gdLst>
                  <a:gd name="connsiteX0" fmla="*/ 12 w 699080"/>
                  <a:gd name="connsiteY0" fmla="*/ 36885 h 183418"/>
                  <a:gd name="connsiteX1" fmla="*/ 211149 w 699080"/>
                  <a:gd name="connsiteY1" fmla="*/ 21010 h 183418"/>
                  <a:gd name="connsiteX2" fmla="*/ 376249 w 699080"/>
                  <a:gd name="connsiteY2" fmla="*/ 68635 h 183418"/>
                  <a:gd name="connsiteX3" fmla="*/ 684224 w 699080"/>
                  <a:gd name="connsiteY3" fmla="*/ 181348 h 183418"/>
                  <a:gd name="connsiteX4" fmla="*/ 617549 w 699080"/>
                  <a:gd name="connsiteY4" fmla="*/ 133723 h 183418"/>
                  <a:gd name="connsiteX5" fmla="*/ 330212 w 699080"/>
                  <a:gd name="connsiteY5" fmla="*/ 35298 h 183418"/>
                  <a:gd name="connsiteX6" fmla="*/ 201624 w 699080"/>
                  <a:gd name="connsiteY6" fmla="*/ 373 h 183418"/>
                  <a:gd name="connsiteX7" fmla="*/ 12 w 699080"/>
                  <a:gd name="connsiteY7" fmla="*/ 36885 h 18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9080" h="183418">
                    <a:moveTo>
                      <a:pt x="12" y="36885"/>
                    </a:moveTo>
                    <a:cubicBezTo>
                      <a:pt x="1599" y="40324"/>
                      <a:pt x="148443" y="15718"/>
                      <a:pt x="211149" y="21010"/>
                    </a:cubicBezTo>
                    <a:cubicBezTo>
                      <a:pt x="273855" y="26302"/>
                      <a:pt x="297403" y="41912"/>
                      <a:pt x="376249" y="68635"/>
                    </a:cubicBezTo>
                    <a:cubicBezTo>
                      <a:pt x="455095" y="95358"/>
                      <a:pt x="644007" y="170500"/>
                      <a:pt x="684224" y="181348"/>
                    </a:cubicBezTo>
                    <a:cubicBezTo>
                      <a:pt x="724441" y="192196"/>
                      <a:pt x="676551" y="158065"/>
                      <a:pt x="617549" y="133723"/>
                    </a:cubicBezTo>
                    <a:cubicBezTo>
                      <a:pt x="558547" y="109381"/>
                      <a:pt x="399533" y="57523"/>
                      <a:pt x="330212" y="35298"/>
                    </a:cubicBezTo>
                    <a:cubicBezTo>
                      <a:pt x="260891" y="13073"/>
                      <a:pt x="255599" y="4871"/>
                      <a:pt x="201624" y="373"/>
                    </a:cubicBezTo>
                    <a:cubicBezTo>
                      <a:pt x="147649" y="-4125"/>
                      <a:pt x="-1575" y="33446"/>
                      <a:pt x="12" y="368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9" name="フリーフォーム: 図形 1468">
                <a:extLst>
                  <a:ext uri="{FF2B5EF4-FFF2-40B4-BE49-F238E27FC236}">
                    <a16:creationId xmlns:a16="http://schemas.microsoft.com/office/drawing/2014/main" id="{4B0BA5EE-2C04-42A1-9D03-E47A1EDD0D38}"/>
                  </a:ext>
                </a:extLst>
              </p:cNvPr>
              <p:cNvSpPr/>
              <p:nvPr/>
            </p:nvSpPr>
            <p:spPr>
              <a:xfrm>
                <a:off x="4678359" y="3784180"/>
                <a:ext cx="271472" cy="27628"/>
              </a:xfrm>
              <a:custGeom>
                <a:avLst/>
                <a:gdLst>
                  <a:gd name="connsiteX0" fmla="*/ 4 w 271472"/>
                  <a:gd name="connsiteY0" fmla="*/ 420 h 27628"/>
                  <a:gd name="connsiteX1" fmla="*/ 152404 w 271472"/>
                  <a:gd name="connsiteY1" fmla="*/ 27408 h 27628"/>
                  <a:gd name="connsiteX2" fmla="*/ 271466 w 271472"/>
                  <a:gd name="connsiteY2" fmla="*/ 13120 h 27628"/>
                  <a:gd name="connsiteX3" fmla="*/ 157166 w 271472"/>
                  <a:gd name="connsiteY3" fmla="*/ 11533 h 27628"/>
                  <a:gd name="connsiteX4" fmla="*/ 4 w 271472"/>
                  <a:gd name="connsiteY4" fmla="*/ 420 h 2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72" h="27628">
                    <a:moveTo>
                      <a:pt x="4" y="420"/>
                    </a:moveTo>
                    <a:cubicBezTo>
                      <a:pt x="-790" y="3066"/>
                      <a:pt x="107160" y="25291"/>
                      <a:pt x="152404" y="27408"/>
                    </a:cubicBezTo>
                    <a:cubicBezTo>
                      <a:pt x="197648" y="29525"/>
                      <a:pt x="270672" y="15766"/>
                      <a:pt x="271466" y="13120"/>
                    </a:cubicBezTo>
                    <a:cubicBezTo>
                      <a:pt x="272260" y="10474"/>
                      <a:pt x="198970" y="14708"/>
                      <a:pt x="157166" y="11533"/>
                    </a:cubicBezTo>
                    <a:cubicBezTo>
                      <a:pt x="115362" y="8358"/>
                      <a:pt x="798" y="-2226"/>
                      <a:pt x="4" y="4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0" name="フリーフォーム: 図形 1469">
                <a:extLst>
                  <a:ext uri="{FF2B5EF4-FFF2-40B4-BE49-F238E27FC236}">
                    <a16:creationId xmlns:a16="http://schemas.microsoft.com/office/drawing/2014/main" id="{5EC00C91-1D08-4B48-9CBD-8584481E56F3}"/>
                  </a:ext>
                </a:extLst>
              </p:cNvPr>
              <p:cNvSpPr/>
              <p:nvPr/>
            </p:nvSpPr>
            <p:spPr>
              <a:xfrm>
                <a:off x="4807689" y="3851116"/>
                <a:ext cx="581893" cy="142178"/>
              </a:xfrm>
              <a:custGeom>
                <a:avLst/>
                <a:gdLst>
                  <a:gd name="connsiteX0" fmla="*/ 11961 w 581893"/>
                  <a:gd name="connsiteY0" fmla="*/ 1747 h 142178"/>
                  <a:gd name="connsiteX1" fmla="*/ 346924 w 581893"/>
                  <a:gd name="connsiteY1" fmla="*/ 104934 h 142178"/>
                  <a:gd name="connsiteX2" fmla="*/ 450111 w 581893"/>
                  <a:gd name="connsiteY2" fmla="*/ 122397 h 142178"/>
                  <a:gd name="connsiteX3" fmla="*/ 581874 w 581893"/>
                  <a:gd name="connsiteY3" fmla="*/ 135097 h 142178"/>
                  <a:gd name="connsiteX4" fmla="*/ 440586 w 581893"/>
                  <a:gd name="connsiteY4" fmla="*/ 135097 h 142178"/>
                  <a:gd name="connsiteX5" fmla="*/ 110386 w 581893"/>
                  <a:gd name="connsiteY5" fmla="*/ 46197 h 142178"/>
                  <a:gd name="connsiteX6" fmla="*/ 11961 w 581893"/>
                  <a:gd name="connsiteY6" fmla="*/ 1747 h 14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893" h="142178">
                    <a:moveTo>
                      <a:pt x="11961" y="1747"/>
                    </a:moveTo>
                    <a:cubicBezTo>
                      <a:pt x="51384" y="11536"/>
                      <a:pt x="273899" y="84826"/>
                      <a:pt x="346924" y="104934"/>
                    </a:cubicBezTo>
                    <a:cubicBezTo>
                      <a:pt x="419949" y="125042"/>
                      <a:pt x="410953" y="117370"/>
                      <a:pt x="450111" y="122397"/>
                    </a:cubicBezTo>
                    <a:cubicBezTo>
                      <a:pt x="489269" y="127424"/>
                      <a:pt x="583462" y="132980"/>
                      <a:pt x="581874" y="135097"/>
                    </a:cubicBezTo>
                    <a:cubicBezTo>
                      <a:pt x="580286" y="137214"/>
                      <a:pt x="519167" y="149914"/>
                      <a:pt x="440586" y="135097"/>
                    </a:cubicBezTo>
                    <a:cubicBezTo>
                      <a:pt x="362005" y="120280"/>
                      <a:pt x="183676" y="66835"/>
                      <a:pt x="110386" y="46197"/>
                    </a:cubicBezTo>
                    <a:cubicBezTo>
                      <a:pt x="37097" y="25560"/>
                      <a:pt x="-27462" y="-8042"/>
                      <a:pt x="11961" y="17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1" name="フリーフォーム: 図形 1470">
                <a:extLst>
                  <a:ext uri="{FF2B5EF4-FFF2-40B4-BE49-F238E27FC236}">
                    <a16:creationId xmlns:a16="http://schemas.microsoft.com/office/drawing/2014/main" id="{BFFCCB57-C982-4C51-B36E-32D9FFE20557}"/>
                  </a:ext>
                </a:extLst>
              </p:cNvPr>
              <p:cNvSpPr/>
              <p:nvPr/>
            </p:nvSpPr>
            <p:spPr>
              <a:xfrm>
                <a:off x="4957605" y="3921113"/>
                <a:ext cx="380298" cy="99268"/>
              </a:xfrm>
              <a:custGeom>
                <a:avLst/>
                <a:gdLst>
                  <a:gd name="connsiteX0" fmla="*/ 158 w 380298"/>
                  <a:gd name="connsiteY0" fmla="*/ 12 h 99268"/>
                  <a:gd name="connsiteX1" fmla="*/ 260508 w 380298"/>
                  <a:gd name="connsiteY1" fmla="*/ 84150 h 99268"/>
                  <a:gd name="connsiteX2" fmla="*/ 289083 w 380298"/>
                  <a:gd name="connsiteY2" fmla="*/ 98437 h 99268"/>
                  <a:gd name="connsiteX3" fmla="*/ 354170 w 380298"/>
                  <a:gd name="connsiteY3" fmla="*/ 95262 h 99268"/>
                  <a:gd name="connsiteX4" fmla="*/ 377983 w 380298"/>
                  <a:gd name="connsiteY4" fmla="*/ 76212 h 99268"/>
                  <a:gd name="connsiteX5" fmla="*/ 301783 w 380298"/>
                  <a:gd name="connsiteY5" fmla="*/ 90500 h 99268"/>
                  <a:gd name="connsiteX6" fmla="*/ 158 w 380298"/>
                  <a:gd name="connsiteY6" fmla="*/ 12 h 9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298" h="99268">
                    <a:moveTo>
                      <a:pt x="158" y="12"/>
                    </a:moveTo>
                    <a:cubicBezTo>
                      <a:pt x="-6721" y="-1046"/>
                      <a:pt x="212354" y="67746"/>
                      <a:pt x="260508" y="84150"/>
                    </a:cubicBezTo>
                    <a:cubicBezTo>
                      <a:pt x="308662" y="100554"/>
                      <a:pt x="273473" y="96585"/>
                      <a:pt x="289083" y="98437"/>
                    </a:cubicBezTo>
                    <a:cubicBezTo>
                      <a:pt x="304693" y="100289"/>
                      <a:pt x="339353" y="98966"/>
                      <a:pt x="354170" y="95262"/>
                    </a:cubicBezTo>
                    <a:cubicBezTo>
                      <a:pt x="368987" y="91558"/>
                      <a:pt x="386714" y="77006"/>
                      <a:pt x="377983" y="76212"/>
                    </a:cubicBezTo>
                    <a:cubicBezTo>
                      <a:pt x="369252" y="75418"/>
                      <a:pt x="365018" y="102671"/>
                      <a:pt x="301783" y="90500"/>
                    </a:cubicBezTo>
                    <a:cubicBezTo>
                      <a:pt x="238548" y="78329"/>
                      <a:pt x="7037" y="1070"/>
                      <a:pt x="158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2" name="フリーフォーム: 図形 1471">
                <a:extLst>
                  <a:ext uri="{FF2B5EF4-FFF2-40B4-BE49-F238E27FC236}">
                    <a16:creationId xmlns:a16="http://schemas.microsoft.com/office/drawing/2014/main" id="{B649D0EB-F037-4C0E-BDDA-C730BB7820E3}"/>
                  </a:ext>
                </a:extLst>
              </p:cNvPr>
              <p:cNvSpPr/>
              <p:nvPr/>
            </p:nvSpPr>
            <p:spPr>
              <a:xfrm>
                <a:off x="5201147" y="3954454"/>
                <a:ext cx="345242" cy="260363"/>
              </a:xfrm>
              <a:custGeom>
                <a:avLst/>
                <a:gdLst>
                  <a:gd name="connsiteX0" fmla="*/ 283666 w 345242"/>
                  <a:gd name="connsiteY0" fmla="*/ 9 h 260363"/>
                  <a:gd name="connsiteX1" fmla="*/ 343991 w 345242"/>
                  <a:gd name="connsiteY1" fmla="*/ 65096 h 260363"/>
                  <a:gd name="connsiteX2" fmla="*/ 312241 w 345242"/>
                  <a:gd name="connsiteY2" fmla="*/ 92084 h 260363"/>
                  <a:gd name="connsiteX3" fmla="*/ 175716 w 345242"/>
                  <a:gd name="connsiteY3" fmla="*/ 130184 h 260363"/>
                  <a:gd name="connsiteX4" fmla="*/ 86816 w 345242"/>
                  <a:gd name="connsiteY4" fmla="*/ 153996 h 260363"/>
                  <a:gd name="connsiteX5" fmla="*/ 9028 w 345242"/>
                  <a:gd name="connsiteY5" fmla="*/ 193684 h 260363"/>
                  <a:gd name="connsiteX6" fmla="*/ 4266 w 345242"/>
                  <a:gd name="connsiteY6" fmla="*/ 260359 h 260363"/>
                  <a:gd name="connsiteX7" fmla="*/ 32841 w 345242"/>
                  <a:gd name="connsiteY7" fmla="*/ 196859 h 260363"/>
                  <a:gd name="connsiteX8" fmla="*/ 182066 w 345242"/>
                  <a:gd name="connsiteY8" fmla="*/ 131771 h 260363"/>
                  <a:gd name="connsiteX9" fmla="*/ 296366 w 345242"/>
                  <a:gd name="connsiteY9" fmla="*/ 95259 h 260363"/>
                  <a:gd name="connsiteX10" fmla="*/ 328116 w 345242"/>
                  <a:gd name="connsiteY10" fmla="*/ 60334 h 260363"/>
                  <a:gd name="connsiteX11" fmla="*/ 283666 w 345242"/>
                  <a:gd name="connsiteY11" fmla="*/ 9 h 26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242" h="260363">
                    <a:moveTo>
                      <a:pt x="283666" y="9"/>
                    </a:moveTo>
                    <a:cubicBezTo>
                      <a:pt x="286312" y="803"/>
                      <a:pt x="339228" y="49750"/>
                      <a:pt x="343991" y="65096"/>
                    </a:cubicBezTo>
                    <a:cubicBezTo>
                      <a:pt x="348754" y="80442"/>
                      <a:pt x="340287" y="81236"/>
                      <a:pt x="312241" y="92084"/>
                    </a:cubicBezTo>
                    <a:cubicBezTo>
                      <a:pt x="284195" y="102932"/>
                      <a:pt x="213287" y="119865"/>
                      <a:pt x="175716" y="130184"/>
                    </a:cubicBezTo>
                    <a:cubicBezTo>
                      <a:pt x="138145" y="140503"/>
                      <a:pt x="114597" y="143413"/>
                      <a:pt x="86816" y="153996"/>
                    </a:cubicBezTo>
                    <a:cubicBezTo>
                      <a:pt x="59035" y="164579"/>
                      <a:pt x="22786" y="175957"/>
                      <a:pt x="9028" y="193684"/>
                    </a:cubicBezTo>
                    <a:cubicBezTo>
                      <a:pt x="-4730" y="211411"/>
                      <a:pt x="297" y="259830"/>
                      <a:pt x="4266" y="260359"/>
                    </a:cubicBezTo>
                    <a:cubicBezTo>
                      <a:pt x="8235" y="260888"/>
                      <a:pt x="3208" y="218290"/>
                      <a:pt x="32841" y="196859"/>
                    </a:cubicBezTo>
                    <a:cubicBezTo>
                      <a:pt x="62474" y="175428"/>
                      <a:pt x="138145" y="148704"/>
                      <a:pt x="182066" y="131771"/>
                    </a:cubicBezTo>
                    <a:cubicBezTo>
                      <a:pt x="225987" y="114838"/>
                      <a:pt x="272024" y="107165"/>
                      <a:pt x="296366" y="95259"/>
                    </a:cubicBezTo>
                    <a:cubicBezTo>
                      <a:pt x="320708" y="83353"/>
                      <a:pt x="325206" y="72505"/>
                      <a:pt x="328116" y="60334"/>
                    </a:cubicBezTo>
                    <a:cubicBezTo>
                      <a:pt x="331026" y="48163"/>
                      <a:pt x="281020" y="-785"/>
                      <a:pt x="283666" y="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3" name="フリーフォーム: 図形 1472">
                <a:extLst>
                  <a:ext uri="{FF2B5EF4-FFF2-40B4-BE49-F238E27FC236}">
                    <a16:creationId xmlns:a16="http://schemas.microsoft.com/office/drawing/2014/main" id="{EFC9024A-56B7-4B5A-91D7-A0F702CDC960}"/>
                  </a:ext>
                </a:extLst>
              </p:cNvPr>
              <p:cNvSpPr/>
              <p:nvPr/>
            </p:nvSpPr>
            <p:spPr>
              <a:xfrm>
                <a:off x="5213126" y="4108924"/>
                <a:ext cx="205374" cy="102825"/>
              </a:xfrm>
              <a:custGeom>
                <a:avLst/>
                <a:gdLst>
                  <a:gd name="connsiteX0" fmla="*/ 205012 w 205374"/>
                  <a:gd name="connsiteY0" fmla="*/ 4289 h 102825"/>
                  <a:gd name="connsiteX1" fmla="*/ 131987 w 205374"/>
                  <a:gd name="connsiteY1" fmla="*/ 5876 h 102825"/>
                  <a:gd name="connsiteX2" fmla="*/ 27212 w 205374"/>
                  <a:gd name="connsiteY2" fmla="*/ 59851 h 102825"/>
                  <a:gd name="connsiteX3" fmla="*/ 224 w 205374"/>
                  <a:gd name="connsiteY3" fmla="*/ 102714 h 102825"/>
                  <a:gd name="connsiteX4" fmla="*/ 36737 w 205374"/>
                  <a:gd name="connsiteY4" fmla="*/ 70964 h 102825"/>
                  <a:gd name="connsiteX5" fmla="*/ 101824 w 205374"/>
                  <a:gd name="connsiteY5" fmla="*/ 31276 h 102825"/>
                  <a:gd name="connsiteX6" fmla="*/ 205012 w 205374"/>
                  <a:gd name="connsiteY6" fmla="*/ 4289 h 102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374" h="102825">
                    <a:moveTo>
                      <a:pt x="205012" y="4289"/>
                    </a:moveTo>
                    <a:cubicBezTo>
                      <a:pt x="210039" y="56"/>
                      <a:pt x="161620" y="-3384"/>
                      <a:pt x="131987" y="5876"/>
                    </a:cubicBezTo>
                    <a:cubicBezTo>
                      <a:pt x="102354" y="15136"/>
                      <a:pt x="49172" y="43711"/>
                      <a:pt x="27212" y="59851"/>
                    </a:cubicBezTo>
                    <a:cubicBezTo>
                      <a:pt x="5252" y="75991"/>
                      <a:pt x="-1363" y="100862"/>
                      <a:pt x="224" y="102714"/>
                    </a:cubicBezTo>
                    <a:cubicBezTo>
                      <a:pt x="1811" y="104566"/>
                      <a:pt x="19804" y="82870"/>
                      <a:pt x="36737" y="70964"/>
                    </a:cubicBezTo>
                    <a:cubicBezTo>
                      <a:pt x="53670" y="59058"/>
                      <a:pt x="74307" y="44770"/>
                      <a:pt x="101824" y="31276"/>
                    </a:cubicBezTo>
                    <a:cubicBezTo>
                      <a:pt x="129341" y="17782"/>
                      <a:pt x="199985" y="8522"/>
                      <a:pt x="205012" y="42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4" name="フリーフォーム: 図形 1473">
                <a:extLst>
                  <a:ext uri="{FF2B5EF4-FFF2-40B4-BE49-F238E27FC236}">
                    <a16:creationId xmlns:a16="http://schemas.microsoft.com/office/drawing/2014/main" id="{381E9AFD-C42E-42C6-B85D-594F5D918335}"/>
                  </a:ext>
                </a:extLst>
              </p:cNvPr>
              <p:cNvSpPr/>
              <p:nvPr/>
            </p:nvSpPr>
            <p:spPr>
              <a:xfrm>
                <a:off x="5236667" y="4019486"/>
                <a:ext cx="224393" cy="767259"/>
              </a:xfrm>
              <a:custGeom>
                <a:avLst/>
                <a:gdLst>
                  <a:gd name="connsiteX0" fmla="*/ 8433 w 224393"/>
                  <a:gd name="connsiteY0" fmla="*/ 12764 h 767259"/>
                  <a:gd name="connsiteX1" fmla="*/ 19546 w 224393"/>
                  <a:gd name="connsiteY1" fmla="*/ 88964 h 767259"/>
                  <a:gd name="connsiteX2" fmla="*/ 159246 w 224393"/>
                  <a:gd name="connsiteY2" fmla="*/ 569977 h 767259"/>
                  <a:gd name="connsiteX3" fmla="*/ 194171 w 224393"/>
                  <a:gd name="connsiteY3" fmla="*/ 679514 h 767259"/>
                  <a:gd name="connsiteX4" fmla="*/ 224333 w 224393"/>
                  <a:gd name="connsiteY4" fmla="*/ 765239 h 767259"/>
                  <a:gd name="connsiteX5" fmla="*/ 186233 w 224393"/>
                  <a:gd name="connsiteY5" fmla="*/ 592202 h 767259"/>
                  <a:gd name="connsiteX6" fmla="*/ 89396 w 224393"/>
                  <a:gd name="connsiteY6" fmla="*/ 247714 h 767259"/>
                  <a:gd name="connsiteX7" fmla="*/ 8433 w 224393"/>
                  <a:gd name="connsiteY7" fmla="*/ 12764 h 76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393" h="767259">
                    <a:moveTo>
                      <a:pt x="8433" y="12764"/>
                    </a:moveTo>
                    <a:cubicBezTo>
                      <a:pt x="-3209" y="-13694"/>
                      <a:pt x="-5589" y="-3905"/>
                      <a:pt x="19546" y="88964"/>
                    </a:cubicBezTo>
                    <a:cubicBezTo>
                      <a:pt x="44681" y="181833"/>
                      <a:pt x="130142" y="471552"/>
                      <a:pt x="159246" y="569977"/>
                    </a:cubicBezTo>
                    <a:cubicBezTo>
                      <a:pt x="188350" y="668402"/>
                      <a:pt x="183323" y="646970"/>
                      <a:pt x="194171" y="679514"/>
                    </a:cubicBezTo>
                    <a:cubicBezTo>
                      <a:pt x="205019" y="712058"/>
                      <a:pt x="225656" y="779791"/>
                      <a:pt x="224333" y="765239"/>
                    </a:cubicBezTo>
                    <a:cubicBezTo>
                      <a:pt x="223010" y="750687"/>
                      <a:pt x="208722" y="678456"/>
                      <a:pt x="186233" y="592202"/>
                    </a:cubicBezTo>
                    <a:cubicBezTo>
                      <a:pt x="163744" y="505948"/>
                      <a:pt x="117706" y="340583"/>
                      <a:pt x="89396" y="247714"/>
                    </a:cubicBezTo>
                    <a:cubicBezTo>
                      <a:pt x="61086" y="154845"/>
                      <a:pt x="20075" y="39222"/>
                      <a:pt x="8433" y="127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5" name="フリーフォーム: 図形 1474">
                <a:extLst>
                  <a:ext uri="{FF2B5EF4-FFF2-40B4-BE49-F238E27FC236}">
                    <a16:creationId xmlns:a16="http://schemas.microsoft.com/office/drawing/2014/main" id="{5C0041EA-4296-4FA6-8E1F-94A705FB6610}"/>
                  </a:ext>
                </a:extLst>
              </p:cNvPr>
              <p:cNvSpPr/>
              <p:nvPr/>
            </p:nvSpPr>
            <p:spPr>
              <a:xfrm>
                <a:off x="5154290" y="4022322"/>
                <a:ext cx="73124" cy="270494"/>
              </a:xfrm>
              <a:custGeom>
                <a:avLst/>
                <a:gdLst>
                  <a:gd name="connsiteX0" fmla="*/ 71760 w 73124"/>
                  <a:gd name="connsiteY0" fmla="*/ 403 h 270494"/>
                  <a:gd name="connsiteX1" fmla="*/ 44773 w 73124"/>
                  <a:gd name="connsiteY1" fmla="*/ 176616 h 270494"/>
                  <a:gd name="connsiteX2" fmla="*/ 66998 w 73124"/>
                  <a:gd name="connsiteY2" fmla="*/ 255991 h 270494"/>
                  <a:gd name="connsiteX3" fmla="*/ 36835 w 73124"/>
                  <a:gd name="connsiteY3" fmla="*/ 270278 h 270494"/>
                  <a:gd name="connsiteX4" fmla="*/ 323 w 73124"/>
                  <a:gd name="connsiteY4" fmla="*/ 252816 h 270494"/>
                  <a:gd name="connsiteX5" fmla="*/ 59060 w 73124"/>
                  <a:gd name="connsiteY5" fmla="*/ 176616 h 270494"/>
                  <a:gd name="connsiteX6" fmla="*/ 68585 w 73124"/>
                  <a:gd name="connsiteY6" fmla="*/ 128991 h 270494"/>
                  <a:gd name="connsiteX7" fmla="*/ 71760 w 73124"/>
                  <a:gd name="connsiteY7" fmla="*/ 403 h 27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124" h="270494">
                    <a:moveTo>
                      <a:pt x="71760" y="403"/>
                    </a:moveTo>
                    <a:cubicBezTo>
                      <a:pt x="67791" y="8340"/>
                      <a:pt x="45567" y="134018"/>
                      <a:pt x="44773" y="176616"/>
                    </a:cubicBezTo>
                    <a:cubicBezTo>
                      <a:pt x="43979" y="219214"/>
                      <a:pt x="68321" y="240381"/>
                      <a:pt x="66998" y="255991"/>
                    </a:cubicBezTo>
                    <a:cubicBezTo>
                      <a:pt x="65675" y="271601"/>
                      <a:pt x="47947" y="270807"/>
                      <a:pt x="36835" y="270278"/>
                    </a:cubicBezTo>
                    <a:cubicBezTo>
                      <a:pt x="25723" y="269749"/>
                      <a:pt x="-3381" y="268426"/>
                      <a:pt x="323" y="252816"/>
                    </a:cubicBezTo>
                    <a:cubicBezTo>
                      <a:pt x="4027" y="237206"/>
                      <a:pt x="47683" y="197254"/>
                      <a:pt x="59060" y="176616"/>
                    </a:cubicBezTo>
                    <a:cubicBezTo>
                      <a:pt x="70437" y="155979"/>
                      <a:pt x="67262" y="154126"/>
                      <a:pt x="68585" y="128991"/>
                    </a:cubicBezTo>
                    <a:cubicBezTo>
                      <a:pt x="69908" y="103856"/>
                      <a:pt x="75729" y="-7534"/>
                      <a:pt x="71760" y="4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6" name="フリーフォーム: 図形 1475">
                <a:extLst>
                  <a:ext uri="{FF2B5EF4-FFF2-40B4-BE49-F238E27FC236}">
                    <a16:creationId xmlns:a16="http://schemas.microsoft.com/office/drawing/2014/main" id="{1E47D150-97F2-4512-8F3A-D887AB63B3CE}"/>
                  </a:ext>
                </a:extLst>
              </p:cNvPr>
              <p:cNvSpPr/>
              <p:nvPr/>
            </p:nvSpPr>
            <p:spPr>
              <a:xfrm>
                <a:off x="5246610" y="4375813"/>
                <a:ext cx="159952" cy="464134"/>
              </a:xfrm>
              <a:custGeom>
                <a:avLst/>
                <a:gdLst>
                  <a:gd name="connsiteX0" fmla="*/ 78 w 159952"/>
                  <a:gd name="connsiteY0" fmla="*/ 925 h 464134"/>
                  <a:gd name="connsiteX1" fmla="*/ 133428 w 159952"/>
                  <a:gd name="connsiteY1" fmla="*/ 413675 h 464134"/>
                  <a:gd name="connsiteX2" fmla="*/ 158828 w 159952"/>
                  <a:gd name="connsiteY2" fmla="*/ 445425 h 464134"/>
                  <a:gd name="connsiteX3" fmla="*/ 114378 w 159952"/>
                  <a:gd name="connsiteY3" fmla="*/ 305725 h 464134"/>
                  <a:gd name="connsiteX4" fmla="*/ 78 w 159952"/>
                  <a:gd name="connsiteY4" fmla="*/ 925 h 46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52" h="464134">
                    <a:moveTo>
                      <a:pt x="78" y="925"/>
                    </a:moveTo>
                    <a:cubicBezTo>
                      <a:pt x="3253" y="18917"/>
                      <a:pt x="106970" y="339592"/>
                      <a:pt x="133428" y="413675"/>
                    </a:cubicBezTo>
                    <a:cubicBezTo>
                      <a:pt x="159886" y="487758"/>
                      <a:pt x="162003" y="463417"/>
                      <a:pt x="158828" y="445425"/>
                    </a:cubicBezTo>
                    <a:cubicBezTo>
                      <a:pt x="155653" y="427433"/>
                      <a:pt x="137397" y="379015"/>
                      <a:pt x="114378" y="305725"/>
                    </a:cubicBezTo>
                    <a:cubicBezTo>
                      <a:pt x="91359" y="232435"/>
                      <a:pt x="-3097" y="-17067"/>
                      <a:pt x="78" y="9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7" name="フリーフォーム: 図形 1476">
                <a:extLst>
                  <a:ext uri="{FF2B5EF4-FFF2-40B4-BE49-F238E27FC236}">
                    <a16:creationId xmlns:a16="http://schemas.microsoft.com/office/drawing/2014/main" id="{4D711BA8-A694-4C56-BD33-25A5E5C153C9}"/>
                  </a:ext>
                </a:extLst>
              </p:cNvPr>
              <p:cNvSpPr/>
              <p:nvPr/>
            </p:nvSpPr>
            <p:spPr>
              <a:xfrm>
                <a:off x="5465363" y="4810035"/>
                <a:ext cx="76835" cy="211495"/>
              </a:xfrm>
              <a:custGeom>
                <a:avLst/>
                <a:gdLst>
                  <a:gd name="connsiteX0" fmla="*/ 400 w 76835"/>
                  <a:gd name="connsiteY0" fmla="*/ 90 h 211495"/>
                  <a:gd name="connsiteX1" fmla="*/ 63900 w 76835"/>
                  <a:gd name="connsiteY1" fmla="*/ 149315 h 211495"/>
                  <a:gd name="connsiteX2" fmla="*/ 75012 w 76835"/>
                  <a:gd name="connsiteY2" fmla="*/ 211228 h 211495"/>
                  <a:gd name="connsiteX3" fmla="*/ 38500 w 76835"/>
                  <a:gd name="connsiteY3" fmla="*/ 128678 h 211495"/>
                  <a:gd name="connsiteX4" fmla="*/ 400 w 76835"/>
                  <a:gd name="connsiteY4" fmla="*/ 90 h 21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35" h="211495">
                    <a:moveTo>
                      <a:pt x="400" y="90"/>
                    </a:moveTo>
                    <a:cubicBezTo>
                      <a:pt x="4633" y="3529"/>
                      <a:pt x="51465" y="114125"/>
                      <a:pt x="63900" y="149315"/>
                    </a:cubicBezTo>
                    <a:cubicBezTo>
                      <a:pt x="76335" y="184505"/>
                      <a:pt x="79245" y="214667"/>
                      <a:pt x="75012" y="211228"/>
                    </a:cubicBezTo>
                    <a:cubicBezTo>
                      <a:pt x="70779" y="207789"/>
                      <a:pt x="50406" y="164661"/>
                      <a:pt x="38500" y="128678"/>
                    </a:cubicBezTo>
                    <a:cubicBezTo>
                      <a:pt x="26594" y="92695"/>
                      <a:pt x="-3833" y="-3349"/>
                      <a:pt x="400" y="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8" name="フリーフォーム: 図形 1477">
                <a:extLst>
                  <a:ext uri="{FF2B5EF4-FFF2-40B4-BE49-F238E27FC236}">
                    <a16:creationId xmlns:a16="http://schemas.microsoft.com/office/drawing/2014/main" id="{DB980795-A783-47CC-83B1-1DD1F687CD94}"/>
                  </a:ext>
                </a:extLst>
              </p:cNvPr>
              <p:cNvSpPr/>
              <p:nvPr/>
            </p:nvSpPr>
            <p:spPr>
              <a:xfrm>
                <a:off x="5412499" y="4832401"/>
                <a:ext cx="136235" cy="214848"/>
              </a:xfrm>
              <a:custGeom>
                <a:avLst/>
                <a:gdLst>
                  <a:gd name="connsiteX0" fmla="*/ 876 w 136235"/>
                  <a:gd name="connsiteY0" fmla="*/ 1537 h 214848"/>
                  <a:gd name="connsiteX1" fmla="*/ 35801 w 136235"/>
                  <a:gd name="connsiteY1" fmla="*/ 101549 h 214848"/>
                  <a:gd name="connsiteX2" fmla="*/ 112001 w 136235"/>
                  <a:gd name="connsiteY2" fmla="*/ 209499 h 214848"/>
                  <a:gd name="connsiteX3" fmla="*/ 134226 w 136235"/>
                  <a:gd name="connsiteY3" fmla="*/ 196799 h 214848"/>
                  <a:gd name="connsiteX4" fmla="*/ 69139 w 136235"/>
                  <a:gd name="connsiteY4" fmla="*/ 182512 h 214848"/>
                  <a:gd name="connsiteX5" fmla="*/ 876 w 136235"/>
                  <a:gd name="connsiteY5" fmla="*/ 1537 h 21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235" h="214848">
                    <a:moveTo>
                      <a:pt x="876" y="1537"/>
                    </a:moveTo>
                    <a:cubicBezTo>
                      <a:pt x="-4680" y="-11957"/>
                      <a:pt x="17280" y="66889"/>
                      <a:pt x="35801" y="101549"/>
                    </a:cubicBezTo>
                    <a:cubicBezTo>
                      <a:pt x="54322" y="136209"/>
                      <a:pt x="95597" y="193624"/>
                      <a:pt x="112001" y="209499"/>
                    </a:cubicBezTo>
                    <a:cubicBezTo>
                      <a:pt x="128405" y="225374"/>
                      <a:pt x="141370" y="201297"/>
                      <a:pt x="134226" y="196799"/>
                    </a:cubicBezTo>
                    <a:cubicBezTo>
                      <a:pt x="127082" y="192301"/>
                      <a:pt x="87924" y="212410"/>
                      <a:pt x="69139" y="182512"/>
                    </a:cubicBezTo>
                    <a:cubicBezTo>
                      <a:pt x="50354" y="152614"/>
                      <a:pt x="6432" y="15031"/>
                      <a:pt x="876" y="153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9" name="フリーフォーム: 図形 1478">
                <a:extLst>
                  <a:ext uri="{FF2B5EF4-FFF2-40B4-BE49-F238E27FC236}">
                    <a16:creationId xmlns:a16="http://schemas.microsoft.com/office/drawing/2014/main" id="{E56A989A-0887-4106-A175-04CF4F8CB21A}"/>
                  </a:ext>
                </a:extLst>
              </p:cNvPr>
              <p:cNvSpPr/>
              <p:nvPr/>
            </p:nvSpPr>
            <p:spPr>
              <a:xfrm>
                <a:off x="4306732" y="3555239"/>
                <a:ext cx="329532" cy="64284"/>
              </a:xfrm>
              <a:custGeom>
                <a:avLst/>
                <a:gdLst>
                  <a:gd name="connsiteX0" fmla="*/ 156 w 329532"/>
                  <a:gd name="connsiteY0" fmla="*/ 64261 h 64284"/>
                  <a:gd name="connsiteX1" fmla="*/ 192243 w 329532"/>
                  <a:gd name="connsiteY1" fmla="*/ 8699 h 64284"/>
                  <a:gd name="connsiteX2" fmla="*/ 324006 w 329532"/>
                  <a:gd name="connsiteY2" fmla="*/ 56324 h 64284"/>
                  <a:gd name="connsiteX3" fmla="*/ 297018 w 329532"/>
                  <a:gd name="connsiteY3" fmla="*/ 26161 h 64284"/>
                  <a:gd name="connsiteX4" fmla="*/ 225581 w 329532"/>
                  <a:gd name="connsiteY4" fmla="*/ 761 h 64284"/>
                  <a:gd name="connsiteX5" fmla="*/ 156 w 329532"/>
                  <a:gd name="connsiteY5" fmla="*/ 64261 h 6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532" h="64284">
                    <a:moveTo>
                      <a:pt x="156" y="64261"/>
                    </a:moveTo>
                    <a:cubicBezTo>
                      <a:pt x="-5400" y="65584"/>
                      <a:pt x="138268" y="10022"/>
                      <a:pt x="192243" y="8699"/>
                    </a:cubicBezTo>
                    <a:cubicBezTo>
                      <a:pt x="246218" y="7376"/>
                      <a:pt x="306544" y="53414"/>
                      <a:pt x="324006" y="56324"/>
                    </a:cubicBezTo>
                    <a:cubicBezTo>
                      <a:pt x="341468" y="59234"/>
                      <a:pt x="313422" y="35421"/>
                      <a:pt x="297018" y="26161"/>
                    </a:cubicBezTo>
                    <a:cubicBezTo>
                      <a:pt x="280614" y="16900"/>
                      <a:pt x="273735" y="-4266"/>
                      <a:pt x="225581" y="761"/>
                    </a:cubicBezTo>
                    <a:cubicBezTo>
                      <a:pt x="177427" y="5788"/>
                      <a:pt x="5712" y="62938"/>
                      <a:pt x="156" y="6426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0" name="フリーフォーム: 図形 1479">
                <a:extLst>
                  <a:ext uri="{FF2B5EF4-FFF2-40B4-BE49-F238E27FC236}">
                    <a16:creationId xmlns:a16="http://schemas.microsoft.com/office/drawing/2014/main" id="{7E385485-FF52-4D88-B57A-F956C531FEE8}"/>
                  </a:ext>
                </a:extLst>
              </p:cNvPr>
              <p:cNvSpPr/>
              <p:nvPr/>
            </p:nvSpPr>
            <p:spPr>
              <a:xfrm>
                <a:off x="4295375" y="3517187"/>
                <a:ext cx="333960" cy="104235"/>
              </a:xfrm>
              <a:custGeom>
                <a:avLst/>
                <a:gdLst>
                  <a:gd name="connsiteX0" fmla="*/ 400 w 333960"/>
                  <a:gd name="connsiteY0" fmla="*/ 103901 h 104235"/>
                  <a:gd name="connsiteX1" fmla="*/ 144863 w 333960"/>
                  <a:gd name="connsiteY1" fmla="*/ 35638 h 104235"/>
                  <a:gd name="connsiteX2" fmla="*/ 241700 w 333960"/>
                  <a:gd name="connsiteY2" fmla="*/ 16588 h 104235"/>
                  <a:gd name="connsiteX3" fmla="*/ 292500 w 333960"/>
                  <a:gd name="connsiteY3" fmla="*/ 35638 h 104235"/>
                  <a:gd name="connsiteX4" fmla="*/ 333775 w 333960"/>
                  <a:gd name="connsiteY4" fmla="*/ 89613 h 104235"/>
                  <a:gd name="connsiteX5" fmla="*/ 306788 w 333960"/>
                  <a:gd name="connsiteY5" fmla="*/ 53101 h 104235"/>
                  <a:gd name="connsiteX6" fmla="*/ 284563 w 333960"/>
                  <a:gd name="connsiteY6" fmla="*/ 15001 h 104235"/>
                  <a:gd name="connsiteX7" fmla="*/ 192488 w 333960"/>
                  <a:gd name="connsiteY7" fmla="*/ 3888 h 104235"/>
                  <a:gd name="connsiteX8" fmla="*/ 400 w 333960"/>
                  <a:gd name="connsiteY8" fmla="*/ 103901 h 10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960" h="104235">
                    <a:moveTo>
                      <a:pt x="400" y="103901"/>
                    </a:moveTo>
                    <a:cubicBezTo>
                      <a:pt x="-7537" y="109193"/>
                      <a:pt x="104646" y="50190"/>
                      <a:pt x="144863" y="35638"/>
                    </a:cubicBezTo>
                    <a:cubicBezTo>
                      <a:pt x="185080" y="21086"/>
                      <a:pt x="217094" y="16588"/>
                      <a:pt x="241700" y="16588"/>
                    </a:cubicBezTo>
                    <a:cubicBezTo>
                      <a:pt x="266306" y="16588"/>
                      <a:pt x="277154" y="23467"/>
                      <a:pt x="292500" y="35638"/>
                    </a:cubicBezTo>
                    <a:cubicBezTo>
                      <a:pt x="307846" y="47809"/>
                      <a:pt x="331394" y="86703"/>
                      <a:pt x="333775" y="89613"/>
                    </a:cubicBezTo>
                    <a:cubicBezTo>
                      <a:pt x="336156" y="92523"/>
                      <a:pt x="314990" y="65536"/>
                      <a:pt x="306788" y="53101"/>
                    </a:cubicBezTo>
                    <a:cubicBezTo>
                      <a:pt x="298586" y="40666"/>
                      <a:pt x="303613" y="23203"/>
                      <a:pt x="284563" y="15001"/>
                    </a:cubicBezTo>
                    <a:cubicBezTo>
                      <a:pt x="265513" y="6799"/>
                      <a:pt x="236144" y="-6695"/>
                      <a:pt x="192488" y="3888"/>
                    </a:cubicBezTo>
                    <a:cubicBezTo>
                      <a:pt x="148832" y="14471"/>
                      <a:pt x="8337" y="98609"/>
                      <a:pt x="400" y="1039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1" name="フリーフォーム: 図形 1480">
                <a:extLst>
                  <a:ext uri="{FF2B5EF4-FFF2-40B4-BE49-F238E27FC236}">
                    <a16:creationId xmlns:a16="http://schemas.microsoft.com/office/drawing/2014/main" id="{F9371309-5372-4D77-B2E5-2B1139AE65D2}"/>
                  </a:ext>
                </a:extLst>
              </p:cNvPr>
              <p:cNvSpPr/>
              <p:nvPr/>
            </p:nvSpPr>
            <p:spPr>
              <a:xfrm>
                <a:off x="4454050" y="3580647"/>
                <a:ext cx="27594" cy="136550"/>
              </a:xfrm>
              <a:custGeom>
                <a:avLst/>
                <a:gdLst>
                  <a:gd name="connsiteX0" fmla="*/ 11588 w 27594"/>
                  <a:gd name="connsiteY0" fmla="*/ 753 h 136550"/>
                  <a:gd name="connsiteX1" fmla="*/ 27463 w 27594"/>
                  <a:gd name="connsiteY1" fmla="*/ 134103 h 136550"/>
                  <a:gd name="connsiteX2" fmla="*/ 2063 w 27594"/>
                  <a:gd name="connsiteY2" fmla="*/ 81716 h 136550"/>
                  <a:gd name="connsiteX3" fmla="*/ 11588 w 27594"/>
                  <a:gd name="connsiteY3" fmla="*/ 753 h 1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94" h="136550">
                    <a:moveTo>
                      <a:pt x="11588" y="753"/>
                    </a:moveTo>
                    <a:cubicBezTo>
                      <a:pt x="15821" y="9484"/>
                      <a:pt x="29050" y="120609"/>
                      <a:pt x="27463" y="134103"/>
                    </a:cubicBezTo>
                    <a:cubicBezTo>
                      <a:pt x="25876" y="147597"/>
                      <a:pt x="8942" y="101824"/>
                      <a:pt x="2063" y="81716"/>
                    </a:cubicBezTo>
                    <a:cubicBezTo>
                      <a:pt x="-4816" y="61608"/>
                      <a:pt x="7355" y="-7978"/>
                      <a:pt x="11588" y="7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2" name="フリーフォーム: 図形 1481">
                <a:extLst>
                  <a:ext uri="{FF2B5EF4-FFF2-40B4-BE49-F238E27FC236}">
                    <a16:creationId xmlns:a16="http://schemas.microsoft.com/office/drawing/2014/main" id="{EBB9B583-F1CC-4111-8138-B67D8C87A419}"/>
                  </a:ext>
                </a:extLst>
              </p:cNvPr>
              <p:cNvSpPr/>
              <p:nvPr/>
            </p:nvSpPr>
            <p:spPr>
              <a:xfrm>
                <a:off x="4392591" y="3622230"/>
                <a:ext cx="243506" cy="136986"/>
              </a:xfrm>
              <a:custGeom>
                <a:avLst/>
                <a:gdLst>
                  <a:gd name="connsiteX0" fmla="*/ 22 w 243506"/>
                  <a:gd name="connsiteY0" fmla="*/ 136970 h 136986"/>
                  <a:gd name="connsiteX1" fmla="*/ 109559 w 243506"/>
                  <a:gd name="connsiteY1" fmla="*/ 81408 h 136986"/>
                  <a:gd name="connsiteX2" fmla="*/ 179409 w 243506"/>
                  <a:gd name="connsiteY2" fmla="*/ 92520 h 136986"/>
                  <a:gd name="connsiteX3" fmla="*/ 238147 w 243506"/>
                  <a:gd name="connsiteY3" fmla="*/ 90933 h 136986"/>
                  <a:gd name="connsiteX4" fmla="*/ 239734 w 243506"/>
                  <a:gd name="connsiteY4" fmla="*/ 41720 h 136986"/>
                  <a:gd name="connsiteX5" fmla="*/ 228622 w 243506"/>
                  <a:gd name="connsiteY5" fmla="*/ 445 h 136986"/>
                  <a:gd name="connsiteX6" fmla="*/ 223859 w 243506"/>
                  <a:gd name="connsiteY6" fmla="*/ 68708 h 136986"/>
                  <a:gd name="connsiteX7" fmla="*/ 187347 w 243506"/>
                  <a:gd name="connsiteY7" fmla="*/ 67120 h 136986"/>
                  <a:gd name="connsiteX8" fmla="*/ 119084 w 243506"/>
                  <a:gd name="connsiteY8" fmla="*/ 75058 h 136986"/>
                  <a:gd name="connsiteX9" fmla="*/ 22 w 243506"/>
                  <a:gd name="connsiteY9" fmla="*/ 136970 h 1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506" h="136986">
                    <a:moveTo>
                      <a:pt x="22" y="136970"/>
                    </a:moveTo>
                    <a:cubicBezTo>
                      <a:pt x="-1566" y="138028"/>
                      <a:pt x="79661" y="88816"/>
                      <a:pt x="109559" y="81408"/>
                    </a:cubicBezTo>
                    <a:cubicBezTo>
                      <a:pt x="139457" y="74000"/>
                      <a:pt x="157978" y="90932"/>
                      <a:pt x="179409" y="92520"/>
                    </a:cubicBezTo>
                    <a:cubicBezTo>
                      <a:pt x="200840" y="94108"/>
                      <a:pt x="228093" y="99400"/>
                      <a:pt x="238147" y="90933"/>
                    </a:cubicBezTo>
                    <a:cubicBezTo>
                      <a:pt x="248201" y="82466"/>
                      <a:pt x="241321" y="56801"/>
                      <a:pt x="239734" y="41720"/>
                    </a:cubicBezTo>
                    <a:cubicBezTo>
                      <a:pt x="238147" y="26639"/>
                      <a:pt x="231268" y="-4053"/>
                      <a:pt x="228622" y="445"/>
                    </a:cubicBezTo>
                    <a:cubicBezTo>
                      <a:pt x="225976" y="4943"/>
                      <a:pt x="230738" y="57596"/>
                      <a:pt x="223859" y="68708"/>
                    </a:cubicBezTo>
                    <a:cubicBezTo>
                      <a:pt x="216980" y="79820"/>
                      <a:pt x="204809" y="66062"/>
                      <a:pt x="187347" y="67120"/>
                    </a:cubicBezTo>
                    <a:cubicBezTo>
                      <a:pt x="169885" y="68178"/>
                      <a:pt x="148188" y="67385"/>
                      <a:pt x="119084" y="75058"/>
                    </a:cubicBezTo>
                    <a:cubicBezTo>
                      <a:pt x="89980" y="82731"/>
                      <a:pt x="1610" y="135912"/>
                      <a:pt x="22" y="1369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3" name="フリーフォーム: 図形 1482">
                <a:extLst>
                  <a:ext uri="{FF2B5EF4-FFF2-40B4-BE49-F238E27FC236}">
                    <a16:creationId xmlns:a16="http://schemas.microsoft.com/office/drawing/2014/main" id="{549CDD94-B911-49D4-B4C3-1018089D2D7C}"/>
                  </a:ext>
                </a:extLst>
              </p:cNvPr>
              <p:cNvSpPr/>
              <p:nvPr/>
            </p:nvSpPr>
            <p:spPr>
              <a:xfrm>
                <a:off x="4308473" y="3620810"/>
                <a:ext cx="105171" cy="144979"/>
              </a:xfrm>
              <a:custGeom>
                <a:avLst/>
                <a:gdLst>
                  <a:gd name="connsiteX0" fmla="*/ 2 w 105171"/>
                  <a:gd name="connsiteY0" fmla="*/ 278 h 144979"/>
                  <a:gd name="connsiteX1" fmla="*/ 31752 w 105171"/>
                  <a:gd name="connsiteY1" fmla="*/ 108228 h 144979"/>
                  <a:gd name="connsiteX2" fmla="*/ 73027 w 105171"/>
                  <a:gd name="connsiteY2" fmla="*/ 138390 h 144979"/>
                  <a:gd name="connsiteX3" fmla="*/ 104777 w 105171"/>
                  <a:gd name="connsiteY3" fmla="*/ 143153 h 144979"/>
                  <a:gd name="connsiteX4" fmla="*/ 50802 w 105171"/>
                  <a:gd name="connsiteY4" fmla="*/ 114578 h 144979"/>
                  <a:gd name="connsiteX5" fmla="*/ 33340 w 105171"/>
                  <a:gd name="connsiteY5" fmla="*/ 78065 h 144979"/>
                  <a:gd name="connsiteX6" fmla="*/ 2 w 105171"/>
                  <a:gd name="connsiteY6" fmla="*/ 278 h 14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71" h="144979">
                    <a:moveTo>
                      <a:pt x="2" y="278"/>
                    </a:moveTo>
                    <a:cubicBezTo>
                      <a:pt x="-263" y="5305"/>
                      <a:pt x="19581" y="85209"/>
                      <a:pt x="31752" y="108228"/>
                    </a:cubicBezTo>
                    <a:cubicBezTo>
                      <a:pt x="43923" y="131247"/>
                      <a:pt x="60856" y="132569"/>
                      <a:pt x="73027" y="138390"/>
                    </a:cubicBezTo>
                    <a:cubicBezTo>
                      <a:pt x="85198" y="144211"/>
                      <a:pt x="108481" y="147122"/>
                      <a:pt x="104777" y="143153"/>
                    </a:cubicBezTo>
                    <a:cubicBezTo>
                      <a:pt x="101073" y="139184"/>
                      <a:pt x="62708" y="125426"/>
                      <a:pt x="50802" y="114578"/>
                    </a:cubicBezTo>
                    <a:cubicBezTo>
                      <a:pt x="38896" y="103730"/>
                      <a:pt x="40484" y="96321"/>
                      <a:pt x="33340" y="78065"/>
                    </a:cubicBezTo>
                    <a:cubicBezTo>
                      <a:pt x="26196" y="59809"/>
                      <a:pt x="267" y="-4749"/>
                      <a:pt x="2" y="2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4" name="フリーフォーム: 図形 1483">
                <a:extLst>
                  <a:ext uri="{FF2B5EF4-FFF2-40B4-BE49-F238E27FC236}">
                    <a16:creationId xmlns:a16="http://schemas.microsoft.com/office/drawing/2014/main" id="{45BA6CD3-86D8-4EAA-9FCF-6BBF472CDF71}"/>
                  </a:ext>
                </a:extLst>
              </p:cNvPr>
              <p:cNvSpPr/>
              <p:nvPr/>
            </p:nvSpPr>
            <p:spPr>
              <a:xfrm>
                <a:off x="4549600" y="3674924"/>
                <a:ext cx="69814" cy="94394"/>
              </a:xfrm>
              <a:custGeom>
                <a:avLst/>
                <a:gdLst>
                  <a:gd name="connsiteX0" fmla="*/ 68438 w 69814"/>
                  <a:gd name="connsiteY0" fmla="*/ 139 h 94394"/>
                  <a:gd name="connsiteX1" fmla="*/ 58913 w 69814"/>
                  <a:gd name="connsiteY1" fmla="*/ 73164 h 94394"/>
                  <a:gd name="connsiteX2" fmla="*/ 175 w 69814"/>
                  <a:gd name="connsiteY2" fmla="*/ 93801 h 94394"/>
                  <a:gd name="connsiteX3" fmla="*/ 41450 w 69814"/>
                  <a:gd name="connsiteY3" fmla="*/ 55701 h 94394"/>
                  <a:gd name="connsiteX4" fmla="*/ 68438 w 69814"/>
                  <a:gd name="connsiteY4" fmla="*/ 139 h 9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14" h="94394">
                    <a:moveTo>
                      <a:pt x="68438" y="139"/>
                    </a:moveTo>
                    <a:cubicBezTo>
                      <a:pt x="71348" y="3049"/>
                      <a:pt x="70290" y="57554"/>
                      <a:pt x="58913" y="73164"/>
                    </a:cubicBezTo>
                    <a:cubicBezTo>
                      <a:pt x="47536" y="88774"/>
                      <a:pt x="3085" y="96711"/>
                      <a:pt x="175" y="93801"/>
                    </a:cubicBezTo>
                    <a:cubicBezTo>
                      <a:pt x="-2735" y="90891"/>
                      <a:pt x="31396" y="70782"/>
                      <a:pt x="41450" y="55701"/>
                    </a:cubicBezTo>
                    <a:cubicBezTo>
                      <a:pt x="51504" y="40620"/>
                      <a:pt x="65528" y="-2771"/>
                      <a:pt x="68438" y="13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5" name="フリーフォーム: 図形 1484">
                <a:extLst>
                  <a:ext uri="{FF2B5EF4-FFF2-40B4-BE49-F238E27FC236}">
                    <a16:creationId xmlns:a16="http://schemas.microsoft.com/office/drawing/2014/main" id="{15F9DC28-1683-4377-9AB2-46F2EEE07615}"/>
                  </a:ext>
                </a:extLst>
              </p:cNvPr>
              <p:cNvSpPr/>
              <p:nvPr/>
            </p:nvSpPr>
            <p:spPr>
              <a:xfrm>
                <a:off x="4403724" y="3704899"/>
                <a:ext cx="150681" cy="116088"/>
              </a:xfrm>
              <a:custGeom>
                <a:avLst/>
                <a:gdLst>
                  <a:gd name="connsiteX0" fmla="*/ 63501 w 150681"/>
                  <a:gd name="connsiteY0" fmla="*/ 326 h 116088"/>
                  <a:gd name="connsiteX1" fmla="*/ 111126 w 150681"/>
                  <a:gd name="connsiteY1" fmla="*/ 22551 h 116088"/>
                  <a:gd name="connsiteX2" fmla="*/ 147639 w 150681"/>
                  <a:gd name="connsiteY2" fmla="*/ 5089 h 116088"/>
                  <a:gd name="connsiteX3" fmla="*/ 144464 w 150681"/>
                  <a:gd name="connsiteY3" fmla="*/ 60651 h 116088"/>
                  <a:gd name="connsiteX4" fmla="*/ 111126 w 150681"/>
                  <a:gd name="connsiteY4" fmla="*/ 74939 h 116088"/>
                  <a:gd name="connsiteX5" fmla="*/ 66676 w 150681"/>
                  <a:gd name="connsiteY5" fmla="*/ 101926 h 116088"/>
                  <a:gd name="connsiteX6" fmla="*/ 65089 w 150681"/>
                  <a:gd name="connsiteY6" fmla="*/ 113039 h 116088"/>
                  <a:gd name="connsiteX7" fmla="*/ 39689 w 150681"/>
                  <a:gd name="connsiteY7" fmla="*/ 113039 h 116088"/>
                  <a:gd name="connsiteX8" fmla="*/ 33339 w 150681"/>
                  <a:gd name="connsiteY8" fmla="*/ 78114 h 116088"/>
                  <a:gd name="connsiteX9" fmla="*/ 1 w 150681"/>
                  <a:gd name="connsiteY9" fmla="*/ 55889 h 116088"/>
                  <a:gd name="connsiteX10" fmla="*/ 34926 w 150681"/>
                  <a:gd name="connsiteY10" fmla="*/ 68589 h 116088"/>
                  <a:gd name="connsiteX11" fmla="*/ 104776 w 150681"/>
                  <a:gd name="connsiteY11" fmla="*/ 68589 h 116088"/>
                  <a:gd name="connsiteX12" fmla="*/ 142876 w 150681"/>
                  <a:gd name="connsiteY12" fmla="*/ 51126 h 116088"/>
                  <a:gd name="connsiteX13" fmla="*/ 130176 w 150681"/>
                  <a:gd name="connsiteY13" fmla="*/ 43189 h 116088"/>
                  <a:gd name="connsiteX14" fmla="*/ 63501 w 150681"/>
                  <a:gd name="connsiteY14" fmla="*/ 326 h 1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681" h="116088">
                    <a:moveTo>
                      <a:pt x="63501" y="326"/>
                    </a:moveTo>
                    <a:cubicBezTo>
                      <a:pt x="60326" y="-3114"/>
                      <a:pt x="97103" y="21757"/>
                      <a:pt x="111126" y="22551"/>
                    </a:cubicBezTo>
                    <a:cubicBezTo>
                      <a:pt x="125149" y="23345"/>
                      <a:pt x="142083" y="-1261"/>
                      <a:pt x="147639" y="5089"/>
                    </a:cubicBezTo>
                    <a:cubicBezTo>
                      <a:pt x="153195" y="11439"/>
                      <a:pt x="150549" y="49009"/>
                      <a:pt x="144464" y="60651"/>
                    </a:cubicBezTo>
                    <a:cubicBezTo>
                      <a:pt x="138379" y="72293"/>
                      <a:pt x="124091" y="68060"/>
                      <a:pt x="111126" y="74939"/>
                    </a:cubicBezTo>
                    <a:cubicBezTo>
                      <a:pt x="98161" y="81818"/>
                      <a:pt x="74349" y="95576"/>
                      <a:pt x="66676" y="101926"/>
                    </a:cubicBezTo>
                    <a:cubicBezTo>
                      <a:pt x="59003" y="108276"/>
                      <a:pt x="69587" y="111187"/>
                      <a:pt x="65089" y="113039"/>
                    </a:cubicBezTo>
                    <a:cubicBezTo>
                      <a:pt x="60591" y="114891"/>
                      <a:pt x="44981" y="118860"/>
                      <a:pt x="39689" y="113039"/>
                    </a:cubicBezTo>
                    <a:cubicBezTo>
                      <a:pt x="34397" y="107218"/>
                      <a:pt x="39954" y="87639"/>
                      <a:pt x="33339" y="78114"/>
                    </a:cubicBezTo>
                    <a:cubicBezTo>
                      <a:pt x="26724" y="68589"/>
                      <a:pt x="-263" y="57476"/>
                      <a:pt x="1" y="55889"/>
                    </a:cubicBezTo>
                    <a:cubicBezTo>
                      <a:pt x="265" y="54302"/>
                      <a:pt x="17464" y="66472"/>
                      <a:pt x="34926" y="68589"/>
                    </a:cubicBezTo>
                    <a:cubicBezTo>
                      <a:pt x="52388" y="70706"/>
                      <a:pt x="86784" y="71500"/>
                      <a:pt x="104776" y="68589"/>
                    </a:cubicBezTo>
                    <a:cubicBezTo>
                      <a:pt x="122768" y="65678"/>
                      <a:pt x="138643" y="55359"/>
                      <a:pt x="142876" y="51126"/>
                    </a:cubicBezTo>
                    <a:cubicBezTo>
                      <a:pt x="147109" y="46893"/>
                      <a:pt x="142082" y="48481"/>
                      <a:pt x="130176" y="43189"/>
                    </a:cubicBezTo>
                    <a:cubicBezTo>
                      <a:pt x="118270" y="37897"/>
                      <a:pt x="66676" y="3766"/>
                      <a:pt x="63501" y="3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6" name="フリーフォーム: 図形 1485">
                <a:extLst>
                  <a:ext uri="{FF2B5EF4-FFF2-40B4-BE49-F238E27FC236}">
                    <a16:creationId xmlns:a16="http://schemas.microsoft.com/office/drawing/2014/main" id="{E4826BAD-1763-4326-BEF6-6F7736427C6B}"/>
                  </a:ext>
                </a:extLst>
              </p:cNvPr>
              <p:cNvSpPr/>
              <p:nvPr/>
            </p:nvSpPr>
            <p:spPr>
              <a:xfrm>
                <a:off x="4257991" y="3922642"/>
                <a:ext cx="264975" cy="221382"/>
              </a:xfrm>
              <a:custGeom>
                <a:avLst/>
                <a:gdLst>
                  <a:gd name="connsiteX0" fmla="*/ 264797 w 264975"/>
                  <a:gd name="connsiteY0" fmla="*/ 71 h 221382"/>
                  <a:gd name="connsiteX1" fmla="*/ 244159 w 264975"/>
                  <a:gd name="connsiteY1" fmla="*/ 103258 h 221382"/>
                  <a:gd name="connsiteX2" fmla="*/ 207647 w 264975"/>
                  <a:gd name="connsiteY2" fmla="*/ 122308 h 221382"/>
                  <a:gd name="connsiteX3" fmla="*/ 201297 w 264975"/>
                  <a:gd name="connsiteY3" fmla="*/ 193746 h 221382"/>
                  <a:gd name="connsiteX4" fmla="*/ 107634 w 264975"/>
                  <a:gd name="connsiteY4" fmla="*/ 204858 h 221382"/>
                  <a:gd name="connsiteX5" fmla="*/ 1272 w 264975"/>
                  <a:gd name="connsiteY5" fmla="*/ 220733 h 221382"/>
                  <a:gd name="connsiteX6" fmla="*/ 183834 w 264975"/>
                  <a:gd name="connsiteY6" fmla="*/ 181046 h 221382"/>
                  <a:gd name="connsiteX7" fmla="*/ 187009 w 264975"/>
                  <a:gd name="connsiteY7" fmla="*/ 130246 h 221382"/>
                  <a:gd name="connsiteX8" fmla="*/ 233047 w 264975"/>
                  <a:gd name="connsiteY8" fmla="*/ 87383 h 221382"/>
                  <a:gd name="connsiteX9" fmla="*/ 264797 w 264975"/>
                  <a:gd name="connsiteY9" fmla="*/ 71 h 22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75" h="221382">
                    <a:moveTo>
                      <a:pt x="264797" y="71"/>
                    </a:moveTo>
                    <a:cubicBezTo>
                      <a:pt x="266649" y="2717"/>
                      <a:pt x="253684" y="82885"/>
                      <a:pt x="244159" y="103258"/>
                    </a:cubicBezTo>
                    <a:cubicBezTo>
                      <a:pt x="234634" y="123631"/>
                      <a:pt x="214791" y="107227"/>
                      <a:pt x="207647" y="122308"/>
                    </a:cubicBezTo>
                    <a:cubicBezTo>
                      <a:pt x="200503" y="137389"/>
                      <a:pt x="217966" y="179988"/>
                      <a:pt x="201297" y="193746"/>
                    </a:cubicBezTo>
                    <a:cubicBezTo>
                      <a:pt x="184628" y="207504"/>
                      <a:pt x="140971" y="200360"/>
                      <a:pt x="107634" y="204858"/>
                    </a:cubicBezTo>
                    <a:cubicBezTo>
                      <a:pt x="74296" y="209356"/>
                      <a:pt x="-11428" y="224702"/>
                      <a:pt x="1272" y="220733"/>
                    </a:cubicBezTo>
                    <a:cubicBezTo>
                      <a:pt x="13972" y="216764"/>
                      <a:pt x="152878" y="196127"/>
                      <a:pt x="183834" y="181046"/>
                    </a:cubicBezTo>
                    <a:cubicBezTo>
                      <a:pt x="214790" y="165965"/>
                      <a:pt x="178807" y="145856"/>
                      <a:pt x="187009" y="130246"/>
                    </a:cubicBezTo>
                    <a:cubicBezTo>
                      <a:pt x="195211" y="114636"/>
                      <a:pt x="221405" y="105904"/>
                      <a:pt x="233047" y="87383"/>
                    </a:cubicBezTo>
                    <a:cubicBezTo>
                      <a:pt x="244689" y="68862"/>
                      <a:pt x="262945" y="-2575"/>
                      <a:pt x="264797" y="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7" name="フリーフォーム: 図形 1486">
                <a:extLst>
                  <a:ext uri="{FF2B5EF4-FFF2-40B4-BE49-F238E27FC236}">
                    <a16:creationId xmlns:a16="http://schemas.microsoft.com/office/drawing/2014/main" id="{31AA29EA-6BF5-480C-8A6F-21EE409D6752}"/>
                  </a:ext>
                </a:extLst>
              </p:cNvPr>
              <p:cNvSpPr/>
              <p:nvPr/>
            </p:nvSpPr>
            <p:spPr>
              <a:xfrm>
                <a:off x="3519241" y="3792280"/>
                <a:ext cx="765800" cy="248671"/>
              </a:xfrm>
              <a:custGeom>
                <a:avLst/>
                <a:gdLst>
                  <a:gd name="connsiteX0" fmla="*/ 765422 w 765800"/>
                  <a:gd name="connsiteY0" fmla="*/ 258 h 248671"/>
                  <a:gd name="connsiteX1" fmla="*/ 581272 w 765800"/>
                  <a:gd name="connsiteY1" fmla="*/ 65345 h 248671"/>
                  <a:gd name="connsiteX2" fmla="*/ 476497 w 765800"/>
                  <a:gd name="connsiteY2" fmla="*/ 84395 h 248671"/>
                  <a:gd name="connsiteX3" fmla="*/ 427284 w 765800"/>
                  <a:gd name="connsiteY3" fmla="*/ 139958 h 248671"/>
                  <a:gd name="connsiteX4" fmla="*/ 312984 w 765800"/>
                  <a:gd name="connsiteY4" fmla="*/ 181233 h 248671"/>
                  <a:gd name="connsiteX5" fmla="*/ 33584 w 765800"/>
                  <a:gd name="connsiteY5" fmla="*/ 238383 h 248671"/>
                  <a:gd name="connsiteX6" fmla="*/ 44697 w 765800"/>
                  <a:gd name="connsiteY6" fmla="*/ 243145 h 248671"/>
                  <a:gd name="connsiteX7" fmla="*/ 390772 w 765800"/>
                  <a:gd name="connsiteY7" fmla="*/ 179645 h 248671"/>
                  <a:gd name="connsiteX8" fmla="*/ 457447 w 765800"/>
                  <a:gd name="connsiteY8" fmla="*/ 143133 h 248671"/>
                  <a:gd name="connsiteX9" fmla="*/ 528884 w 765800"/>
                  <a:gd name="connsiteY9" fmla="*/ 92333 h 248671"/>
                  <a:gd name="connsiteX10" fmla="*/ 765422 w 765800"/>
                  <a:gd name="connsiteY10" fmla="*/ 258 h 24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5800" h="248671">
                    <a:moveTo>
                      <a:pt x="765422" y="258"/>
                    </a:moveTo>
                    <a:cubicBezTo>
                      <a:pt x="774153" y="-4240"/>
                      <a:pt x="629426" y="51322"/>
                      <a:pt x="581272" y="65345"/>
                    </a:cubicBezTo>
                    <a:cubicBezTo>
                      <a:pt x="533118" y="79368"/>
                      <a:pt x="502162" y="71960"/>
                      <a:pt x="476497" y="84395"/>
                    </a:cubicBezTo>
                    <a:cubicBezTo>
                      <a:pt x="450832" y="96831"/>
                      <a:pt x="454536" y="123818"/>
                      <a:pt x="427284" y="139958"/>
                    </a:cubicBezTo>
                    <a:cubicBezTo>
                      <a:pt x="400032" y="156098"/>
                      <a:pt x="378601" y="164829"/>
                      <a:pt x="312984" y="181233"/>
                    </a:cubicBezTo>
                    <a:cubicBezTo>
                      <a:pt x="247367" y="197637"/>
                      <a:pt x="78298" y="228064"/>
                      <a:pt x="33584" y="238383"/>
                    </a:cubicBezTo>
                    <a:cubicBezTo>
                      <a:pt x="-11130" y="248702"/>
                      <a:pt x="-14834" y="252935"/>
                      <a:pt x="44697" y="243145"/>
                    </a:cubicBezTo>
                    <a:cubicBezTo>
                      <a:pt x="104228" y="233355"/>
                      <a:pt x="321980" y="196314"/>
                      <a:pt x="390772" y="179645"/>
                    </a:cubicBezTo>
                    <a:cubicBezTo>
                      <a:pt x="459564" y="162976"/>
                      <a:pt x="434428" y="157685"/>
                      <a:pt x="457447" y="143133"/>
                    </a:cubicBezTo>
                    <a:cubicBezTo>
                      <a:pt x="480466" y="128581"/>
                      <a:pt x="474909" y="114823"/>
                      <a:pt x="528884" y="92333"/>
                    </a:cubicBezTo>
                    <a:cubicBezTo>
                      <a:pt x="582859" y="69843"/>
                      <a:pt x="756691" y="4756"/>
                      <a:pt x="765422" y="2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8" name="フリーフォーム: 図形 1487">
                <a:extLst>
                  <a:ext uri="{FF2B5EF4-FFF2-40B4-BE49-F238E27FC236}">
                    <a16:creationId xmlns:a16="http://schemas.microsoft.com/office/drawing/2014/main" id="{FA23A5A2-B153-4E27-B999-DE8CD535048B}"/>
                  </a:ext>
                </a:extLst>
              </p:cNvPr>
              <p:cNvSpPr/>
              <p:nvPr/>
            </p:nvSpPr>
            <p:spPr>
              <a:xfrm>
                <a:off x="3520677" y="3976676"/>
                <a:ext cx="583429" cy="114313"/>
              </a:xfrm>
              <a:custGeom>
                <a:avLst/>
                <a:gdLst>
                  <a:gd name="connsiteX0" fmla="*/ 398 w 583429"/>
                  <a:gd name="connsiteY0" fmla="*/ 114312 h 114313"/>
                  <a:gd name="connsiteX1" fmla="*/ 348061 w 583429"/>
                  <a:gd name="connsiteY1" fmla="*/ 68274 h 114313"/>
                  <a:gd name="connsiteX2" fmla="*/ 468711 w 583429"/>
                  <a:gd name="connsiteY2" fmla="*/ 26999 h 114313"/>
                  <a:gd name="connsiteX3" fmla="*/ 562373 w 583429"/>
                  <a:gd name="connsiteY3" fmla="*/ 20649 h 114313"/>
                  <a:gd name="connsiteX4" fmla="*/ 571898 w 583429"/>
                  <a:gd name="connsiteY4" fmla="*/ 12 h 114313"/>
                  <a:gd name="connsiteX5" fmla="*/ 425848 w 583429"/>
                  <a:gd name="connsiteY5" fmla="*/ 23824 h 114313"/>
                  <a:gd name="connsiteX6" fmla="*/ 281386 w 583429"/>
                  <a:gd name="connsiteY6" fmla="*/ 66687 h 114313"/>
                  <a:gd name="connsiteX7" fmla="*/ 398 w 583429"/>
                  <a:gd name="connsiteY7" fmla="*/ 114312 h 1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3429" h="114313">
                    <a:moveTo>
                      <a:pt x="398" y="114312"/>
                    </a:moveTo>
                    <a:cubicBezTo>
                      <a:pt x="11510" y="114576"/>
                      <a:pt x="270009" y="82826"/>
                      <a:pt x="348061" y="68274"/>
                    </a:cubicBezTo>
                    <a:cubicBezTo>
                      <a:pt x="426113" y="53722"/>
                      <a:pt x="432992" y="34936"/>
                      <a:pt x="468711" y="26999"/>
                    </a:cubicBezTo>
                    <a:cubicBezTo>
                      <a:pt x="504430" y="19062"/>
                      <a:pt x="545175" y="25147"/>
                      <a:pt x="562373" y="20649"/>
                    </a:cubicBezTo>
                    <a:cubicBezTo>
                      <a:pt x="579571" y="16151"/>
                      <a:pt x="594652" y="-517"/>
                      <a:pt x="571898" y="12"/>
                    </a:cubicBezTo>
                    <a:cubicBezTo>
                      <a:pt x="549144" y="541"/>
                      <a:pt x="474267" y="12712"/>
                      <a:pt x="425848" y="23824"/>
                    </a:cubicBezTo>
                    <a:cubicBezTo>
                      <a:pt x="377429" y="34936"/>
                      <a:pt x="349119" y="53722"/>
                      <a:pt x="281386" y="66687"/>
                    </a:cubicBezTo>
                    <a:cubicBezTo>
                      <a:pt x="213653" y="79652"/>
                      <a:pt x="-10714" y="114048"/>
                      <a:pt x="398" y="1143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9" name="フリーフォーム: 図形 1488">
                <a:extLst>
                  <a:ext uri="{FF2B5EF4-FFF2-40B4-BE49-F238E27FC236}">
                    <a16:creationId xmlns:a16="http://schemas.microsoft.com/office/drawing/2014/main" id="{10583F91-42C1-42EA-9AEF-1427AA222F59}"/>
                  </a:ext>
                </a:extLst>
              </p:cNvPr>
              <p:cNvSpPr/>
              <p:nvPr/>
            </p:nvSpPr>
            <p:spPr>
              <a:xfrm>
                <a:off x="3444857" y="4015927"/>
                <a:ext cx="97485" cy="77277"/>
              </a:xfrm>
              <a:custGeom>
                <a:avLst/>
                <a:gdLst>
                  <a:gd name="connsiteX0" fmla="*/ 18 w 97485"/>
                  <a:gd name="connsiteY0" fmla="*/ 448 h 77277"/>
                  <a:gd name="connsiteX1" fmla="*/ 84156 w 97485"/>
                  <a:gd name="connsiteY1" fmla="*/ 29023 h 77277"/>
                  <a:gd name="connsiteX2" fmla="*/ 88918 w 97485"/>
                  <a:gd name="connsiteY2" fmla="*/ 73473 h 77277"/>
                  <a:gd name="connsiteX3" fmla="*/ 1606 w 97485"/>
                  <a:gd name="connsiteY3" fmla="*/ 75061 h 77277"/>
                  <a:gd name="connsiteX4" fmla="*/ 66693 w 97485"/>
                  <a:gd name="connsiteY4" fmla="*/ 75061 h 77277"/>
                  <a:gd name="connsiteX5" fmla="*/ 76218 w 97485"/>
                  <a:gd name="connsiteY5" fmla="*/ 51248 h 77277"/>
                  <a:gd name="connsiteX6" fmla="*/ 18 w 97485"/>
                  <a:gd name="connsiteY6" fmla="*/ 448 h 7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485" h="77277">
                    <a:moveTo>
                      <a:pt x="18" y="448"/>
                    </a:moveTo>
                    <a:cubicBezTo>
                      <a:pt x="1341" y="-3256"/>
                      <a:pt x="69339" y="16852"/>
                      <a:pt x="84156" y="29023"/>
                    </a:cubicBezTo>
                    <a:cubicBezTo>
                      <a:pt x="98973" y="41194"/>
                      <a:pt x="102676" y="65800"/>
                      <a:pt x="88918" y="73473"/>
                    </a:cubicBezTo>
                    <a:cubicBezTo>
                      <a:pt x="75160" y="81146"/>
                      <a:pt x="5310" y="74796"/>
                      <a:pt x="1606" y="75061"/>
                    </a:cubicBezTo>
                    <a:cubicBezTo>
                      <a:pt x="-2098" y="75326"/>
                      <a:pt x="54258" y="79030"/>
                      <a:pt x="66693" y="75061"/>
                    </a:cubicBezTo>
                    <a:cubicBezTo>
                      <a:pt x="79128" y="71092"/>
                      <a:pt x="82039" y="59450"/>
                      <a:pt x="76218" y="51248"/>
                    </a:cubicBezTo>
                    <a:cubicBezTo>
                      <a:pt x="70397" y="43046"/>
                      <a:pt x="-1305" y="4152"/>
                      <a:pt x="18" y="4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0" name="フリーフォーム: 図形 1489">
                <a:extLst>
                  <a:ext uri="{FF2B5EF4-FFF2-40B4-BE49-F238E27FC236}">
                    <a16:creationId xmlns:a16="http://schemas.microsoft.com/office/drawing/2014/main" id="{66490318-0DF0-4A5B-ADC8-B4B83BEDF6B6}"/>
                  </a:ext>
                </a:extLst>
              </p:cNvPr>
              <p:cNvSpPr/>
              <p:nvPr/>
            </p:nvSpPr>
            <p:spPr>
              <a:xfrm>
                <a:off x="4337301" y="3815726"/>
                <a:ext cx="143064" cy="69300"/>
              </a:xfrm>
              <a:custGeom>
                <a:avLst/>
                <a:gdLst>
                  <a:gd name="connsiteX0" fmla="*/ 142624 w 143064"/>
                  <a:gd name="connsiteY0" fmla="*/ 624 h 69300"/>
                  <a:gd name="connsiteX1" fmla="*/ 15624 w 143064"/>
                  <a:gd name="connsiteY1" fmla="*/ 62537 h 69300"/>
                  <a:gd name="connsiteX2" fmla="*/ 2924 w 143064"/>
                  <a:gd name="connsiteY2" fmla="*/ 65712 h 69300"/>
                  <a:gd name="connsiteX3" fmla="*/ 23562 w 143064"/>
                  <a:gd name="connsiteY3" fmla="*/ 45074 h 69300"/>
                  <a:gd name="connsiteX4" fmla="*/ 56899 w 143064"/>
                  <a:gd name="connsiteY4" fmla="*/ 30787 h 69300"/>
                  <a:gd name="connsiteX5" fmla="*/ 142624 w 143064"/>
                  <a:gd name="connsiteY5" fmla="*/ 624 h 6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064" h="69300">
                    <a:moveTo>
                      <a:pt x="142624" y="624"/>
                    </a:moveTo>
                    <a:cubicBezTo>
                      <a:pt x="135745" y="5916"/>
                      <a:pt x="38907" y="51689"/>
                      <a:pt x="15624" y="62537"/>
                    </a:cubicBezTo>
                    <a:cubicBezTo>
                      <a:pt x="-7659" y="73385"/>
                      <a:pt x="1601" y="68622"/>
                      <a:pt x="2924" y="65712"/>
                    </a:cubicBezTo>
                    <a:cubicBezTo>
                      <a:pt x="4247" y="62802"/>
                      <a:pt x="14566" y="50895"/>
                      <a:pt x="23562" y="45074"/>
                    </a:cubicBezTo>
                    <a:cubicBezTo>
                      <a:pt x="32558" y="39253"/>
                      <a:pt x="39966" y="36343"/>
                      <a:pt x="56899" y="30787"/>
                    </a:cubicBezTo>
                    <a:cubicBezTo>
                      <a:pt x="73832" y="25231"/>
                      <a:pt x="149503" y="-4668"/>
                      <a:pt x="142624" y="6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1" name="フリーフォーム: 図形 1490">
                <a:extLst>
                  <a:ext uri="{FF2B5EF4-FFF2-40B4-BE49-F238E27FC236}">
                    <a16:creationId xmlns:a16="http://schemas.microsoft.com/office/drawing/2014/main" id="{ACB59A25-A81B-497C-AE18-56B9F54976AE}"/>
                  </a:ext>
                </a:extLst>
              </p:cNvPr>
              <p:cNvSpPr/>
              <p:nvPr/>
            </p:nvSpPr>
            <p:spPr>
              <a:xfrm>
                <a:off x="4285604" y="3772923"/>
                <a:ext cx="149942" cy="110417"/>
              </a:xfrm>
              <a:custGeom>
                <a:avLst/>
                <a:gdLst>
                  <a:gd name="connsiteX0" fmla="*/ 149871 w 149942"/>
                  <a:gd name="connsiteY0" fmla="*/ 14852 h 110417"/>
                  <a:gd name="connsiteX1" fmla="*/ 10171 w 149942"/>
                  <a:gd name="connsiteY1" fmla="*/ 5327 h 110417"/>
                  <a:gd name="connsiteX2" fmla="*/ 14934 w 149942"/>
                  <a:gd name="connsiteY2" fmla="*/ 103752 h 110417"/>
                  <a:gd name="connsiteX3" fmla="*/ 48271 w 149942"/>
                  <a:gd name="connsiteY3" fmla="*/ 98990 h 110417"/>
                  <a:gd name="connsiteX4" fmla="*/ 62559 w 149942"/>
                  <a:gd name="connsiteY4" fmla="*/ 78352 h 110417"/>
                  <a:gd name="connsiteX5" fmla="*/ 86371 w 149942"/>
                  <a:gd name="connsiteY5" fmla="*/ 59302 h 110417"/>
                  <a:gd name="connsiteX6" fmla="*/ 94309 w 149942"/>
                  <a:gd name="connsiteY6" fmla="*/ 54540 h 110417"/>
                  <a:gd name="connsiteX7" fmla="*/ 48271 w 149942"/>
                  <a:gd name="connsiteY7" fmla="*/ 79940 h 110417"/>
                  <a:gd name="connsiteX8" fmla="*/ 27634 w 149942"/>
                  <a:gd name="connsiteY8" fmla="*/ 73590 h 110417"/>
                  <a:gd name="connsiteX9" fmla="*/ 29221 w 149942"/>
                  <a:gd name="connsiteY9" fmla="*/ 29140 h 110417"/>
                  <a:gd name="connsiteX10" fmla="*/ 149871 w 149942"/>
                  <a:gd name="connsiteY10" fmla="*/ 14852 h 1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942" h="110417">
                    <a:moveTo>
                      <a:pt x="149871" y="14852"/>
                    </a:moveTo>
                    <a:cubicBezTo>
                      <a:pt x="146696" y="10883"/>
                      <a:pt x="32660" y="-9490"/>
                      <a:pt x="10171" y="5327"/>
                    </a:cubicBezTo>
                    <a:cubicBezTo>
                      <a:pt x="-12318" y="20144"/>
                      <a:pt x="8584" y="88142"/>
                      <a:pt x="14934" y="103752"/>
                    </a:cubicBezTo>
                    <a:cubicBezTo>
                      <a:pt x="21284" y="119362"/>
                      <a:pt x="40334" y="103223"/>
                      <a:pt x="48271" y="98990"/>
                    </a:cubicBezTo>
                    <a:cubicBezTo>
                      <a:pt x="56208" y="94757"/>
                      <a:pt x="56209" y="84967"/>
                      <a:pt x="62559" y="78352"/>
                    </a:cubicBezTo>
                    <a:cubicBezTo>
                      <a:pt x="68909" y="71737"/>
                      <a:pt x="81079" y="63271"/>
                      <a:pt x="86371" y="59302"/>
                    </a:cubicBezTo>
                    <a:cubicBezTo>
                      <a:pt x="91663" y="55333"/>
                      <a:pt x="100659" y="51100"/>
                      <a:pt x="94309" y="54540"/>
                    </a:cubicBezTo>
                    <a:cubicBezTo>
                      <a:pt x="87959" y="57980"/>
                      <a:pt x="59384" y="76765"/>
                      <a:pt x="48271" y="79940"/>
                    </a:cubicBezTo>
                    <a:cubicBezTo>
                      <a:pt x="37158" y="83115"/>
                      <a:pt x="30809" y="82057"/>
                      <a:pt x="27634" y="73590"/>
                    </a:cubicBezTo>
                    <a:cubicBezTo>
                      <a:pt x="24459" y="65123"/>
                      <a:pt x="8848" y="37871"/>
                      <a:pt x="29221" y="29140"/>
                    </a:cubicBezTo>
                    <a:cubicBezTo>
                      <a:pt x="49594" y="20409"/>
                      <a:pt x="153046" y="18821"/>
                      <a:pt x="149871" y="148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2" name="フリーフォーム: 図形 1491">
                <a:extLst>
                  <a:ext uri="{FF2B5EF4-FFF2-40B4-BE49-F238E27FC236}">
                    <a16:creationId xmlns:a16="http://schemas.microsoft.com/office/drawing/2014/main" id="{28573811-58BE-44D2-8E79-3BED294ACD17}"/>
                  </a:ext>
                </a:extLst>
              </p:cNvPr>
              <p:cNvSpPr/>
              <p:nvPr/>
            </p:nvSpPr>
            <p:spPr>
              <a:xfrm>
                <a:off x="3845954" y="3401479"/>
                <a:ext cx="415417" cy="319675"/>
              </a:xfrm>
              <a:custGeom>
                <a:avLst/>
                <a:gdLst>
                  <a:gd name="connsiteX0" fmla="*/ 29 w 415417"/>
                  <a:gd name="connsiteY0" fmla="*/ 4 h 319675"/>
                  <a:gd name="connsiteX1" fmla="*/ 321763 w 415417"/>
                  <a:gd name="connsiteY1" fmla="*/ 228604 h 319675"/>
                  <a:gd name="connsiteX2" fmla="*/ 410663 w 415417"/>
                  <a:gd name="connsiteY2" fmla="*/ 264588 h 319675"/>
                  <a:gd name="connsiteX3" fmla="*/ 400079 w 415417"/>
                  <a:gd name="connsiteY3" fmla="*/ 319621 h 319675"/>
                  <a:gd name="connsiteX4" fmla="*/ 372563 w 415417"/>
                  <a:gd name="connsiteY4" fmla="*/ 254004 h 319675"/>
                  <a:gd name="connsiteX5" fmla="*/ 340813 w 415417"/>
                  <a:gd name="connsiteY5" fmla="*/ 222254 h 319675"/>
                  <a:gd name="connsiteX6" fmla="*/ 29 w 415417"/>
                  <a:gd name="connsiteY6" fmla="*/ 4 h 31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417" h="319675">
                    <a:moveTo>
                      <a:pt x="29" y="4"/>
                    </a:moveTo>
                    <a:cubicBezTo>
                      <a:pt x="-3146" y="1062"/>
                      <a:pt x="253324" y="184507"/>
                      <a:pt x="321763" y="228604"/>
                    </a:cubicBezTo>
                    <a:cubicBezTo>
                      <a:pt x="390202" y="272701"/>
                      <a:pt x="397610" y="249419"/>
                      <a:pt x="410663" y="264588"/>
                    </a:cubicBezTo>
                    <a:cubicBezTo>
                      <a:pt x="423716" y="279757"/>
                      <a:pt x="406429" y="321385"/>
                      <a:pt x="400079" y="319621"/>
                    </a:cubicBezTo>
                    <a:cubicBezTo>
                      <a:pt x="393729" y="317857"/>
                      <a:pt x="382441" y="270232"/>
                      <a:pt x="372563" y="254004"/>
                    </a:cubicBezTo>
                    <a:cubicBezTo>
                      <a:pt x="362685" y="237776"/>
                      <a:pt x="399727" y="262471"/>
                      <a:pt x="340813" y="222254"/>
                    </a:cubicBezTo>
                    <a:cubicBezTo>
                      <a:pt x="281899" y="182037"/>
                      <a:pt x="3204" y="-1054"/>
                      <a:pt x="29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3" name="フリーフォーム: 図形 1492">
                <a:extLst>
                  <a:ext uri="{FF2B5EF4-FFF2-40B4-BE49-F238E27FC236}">
                    <a16:creationId xmlns:a16="http://schemas.microsoft.com/office/drawing/2014/main" id="{027E4D2B-15DC-4593-AD97-18E2FB7CCF7D}"/>
                  </a:ext>
                </a:extLst>
              </p:cNvPr>
              <p:cNvSpPr/>
              <p:nvPr/>
            </p:nvSpPr>
            <p:spPr>
              <a:xfrm>
                <a:off x="3911600" y="3409950"/>
                <a:ext cx="396013" cy="239184"/>
              </a:xfrm>
              <a:custGeom>
                <a:avLst/>
                <a:gdLst>
                  <a:gd name="connsiteX0" fmla="*/ 0 w 396013"/>
                  <a:gd name="connsiteY0" fmla="*/ 0 h 239184"/>
                  <a:gd name="connsiteX1" fmla="*/ 281517 w 396013"/>
                  <a:gd name="connsiteY1" fmla="*/ 184150 h 239184"/>
                  <a:gd name="connsiteX2" fmla="*/ 395817 w 396013"/>
                  <a:gd name="connsiteY2" fmla="*/ 239183 h 239184"/>
                  <a:gd name="connsiteX3" fmla="*/ 311150 w 396013"/>
                  <a:gd name="connsiteY3" fmla="*/ 186267 h 239184"/>
                  <a:gd name="connsiteX4" fmla="*/ 0 w 396013"/>
                  <a:gd name="connsiteY4" fmla="*/ 0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013" h="239184">
                    <a:moveTo>
                      <a:pt x="0" y="0"/>
                    </a:moveTo>
                    <a:cubicBezTo>
                      <a:pt x="107774" y="72143"/>
                      <a:pt x="215548" y="144286"/>
                      <a:pt x="281517" y="184150"/>
                    </a:cubicBezTo>
                    <a:cubicBezTo>
                      <a:pt x="347486" y="224014"/>
                      <a:pt x="390878" y="238830"/>
                      <a:pt x="395817" y="239183"/>
                    </a:cubicBezTo>
                    <a:cubicBezTo>
                      <a:pt x="400756" y="239536"/>
                      <a:pt x="311150" y="186267"/>
                      <a:pt x="311150" y="186267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4" name="フリーフォーム: 図形 1493">
                <a:extLst>
                  <a:ext uri="{FF2B5EF4-FFF2-40B4-BE49-F238E27FC236}">
                    <a16:creationId xmlns:a16="http://schemas.microsoft.com/office/drawing/2014/main" id="{37B0E027-554A-439D-AA45-D30A89182366}"/>
                  </a:ext>
                </a:extLst>
              </p:cNvPr>
              <p:cNvSpPr/>
              <p:nvPr/>
            </p:nvSpPr>
            <p:spPr>
              <a:xfrm>
                <a:off x="3763489" y="3368558"/>
                <a:ext cx="117684" cy="71770"/>
              </a:xfrm>
              <a:custGeom>
                <a:avLst/>
                <a:gdLst>
                  <a:gd name="connsiteX0" fmla="*/ 474 w 117684"/>
                  <a:gd name="connsiteY0" fmla="*/ 4880 h 71770"/>
                  <a:gd name="connsiteX1" fmla="*/ 36986 w 117684"/>
                  <a:gd name="connsiteY1" fmla="*/ 71555 h 71770"/>
                  <a:gd name="connsiteX2" fmla="*/ 113186 w 117684"/>
                  <a:gd name="connsiteY2" fmla="*/ 25517 h 71770"/>
                  <a:gd name="connsiteX3" fmla="*/ 103661 w 117684"/>
                  <a:gd name="connsiteY3" fmla="*/ 6467 h 71770"/>
                  <a:gd name="connsiteX4" fmla="*/ 60799 w 117684"/>
                  <a:gd name="connsiteY4" fmla="*/ 4880 h 71770"/>
                  <a:gd name="connsiteX5" fmla="*/ 474 w 117684"/>
                  <a:gd name="connsiteY5" fmla="*/ 4880 h 7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84" h="71770">
                    <a:moveTo>
                      <a:pt x="474" y="4880"/>
                    </a:moveTo>
                    <a:cubicBezTo>
                      <a:pt x="-3495" y="15992"/>
                      <a:pt x="18201" y="68116"/>
                      <a:pt x="36986" y="71555"/>
                    </a:cubicBezTo>
                    <a:cubicBezTo>
                      <a:pt x="55771" y="74994"/>
                      <a:pt x="102074" y="36365"/>
                      <a:pt x="113186" y="25517"/>
                    </a:cubicBezTo>
                    <a:cubicBezTo>
                      <a:pt x="124298" y="14669"/>
                      <a:pt x="112392" y="9907"/>
                      <a:pt x="103661" y="6467"/>
                    </a:cubicBezTo>
                    <a:cubicBezTo>
                      <a:pt x="94930" y="3027"/>
                      <a:pt x="72705" y="4615"/>
                      <a:pt x="60799" y="4880"/>
                    </a:cubicBezTo>
                    <a:cubicBezTo>
                      <a:pt x="48893" y="5145"/>
                      <a:pt x="4443" y="-6232"/>
                      <a:pt x="474" y="48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5" name="フリーフォーム: 図形 1494">
                <a:extLst>
                  <a:ext uri="{FF2B5EF4-FFF2-40B4-BE49-F238E27FC236}">
                    <a16:creationId xmlns:a16="http://schemas.microsoft.com/office/drawing/2014/main" id="{D023B36D-7DBE-46AE-8D25-5F327EA4E9F4}"/>
                  </a:ext>
                </a:extLst>
              </p:cNvPr>
              <p:cNvSpPr/>
              <p:nvPr/>
            </p:nvSpPr>
            <p:spPr>
              <a:xfrm>
                <a:off x="3542136" y="3260662"/>
                <a:ext cx="461825" cy="181301"/>
              </a:xfrm>
              <a:custGeom>
                <a:avLst/>
                <a:gdLst>
                  <a:gd name="connsiteX0" fmla="*/ 1164 w 461825"/>
                  <a:gd name="connsiteY0" fmla="*/ 58801 h 181301"/>
                  <a:gd name="connsiteX1" fmla="*/ 410739 w 461825"/>
                  <a:gd name="connsiteY1" fmla="*/ 20701 h 181301"/>
                  <a:gd name="connsiteX2" fmla="*/ 436139 w 461825"/>
                  <a:gd name="connsiteY2" fmla="*/ 42926 h 181301"/>
                  <a:gd name="connsiteX3" fmla="*/ 442489 w 461825"/>
                  <a:gd name="connsiteY3" fmla="*/ 101663 h 181301"/>
                  <a:gd name="connsiteX4" fmla="*/ 458364 w 461825"/>
                  <a:gd name="connsiteY4" fmla="*/ 181038 h 181301"/>
                  <a:gd name="connsiteX5" fmla="*/ 461539 w 461825"/>
                  <a:gd name="connsiteY5" fmla="*/ 73088 h 181301"/>
                  <a:gd name="connsiteX6" fmla="*/ 453602 w 461825"/>
                  <a:gd name="connsiteY6" fmla="*/ 34988 h 181301"/>
                  <a:gd name="connsiteX7" fmla="*/ 423439 w 461825"/>
                  <a:gd name="connsiteY7" fmla="*/ 27051 h 181301"/>
                  <a:gd name="connsiteX8" fmla="*/ 337714 w 461825"/>
                  <a:gd name="connsiteY8" fmla="*/ 11176 h 181301"/>
                  <a:gd name="connsiteX9" fmla="*/ 288502 w 461825"/>
                  <a:gd name="connsiteY9" fmla="*/ 1651 h 181301"/>
                  <a:gd name="connsiteX10" fmla="*/ 1164 w 461825"/>
                  <a:gd name="connsiteY10" fmla="*/ 58801 h 1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1825" h="181301">
                    <a:moveTo>
                      <a:pt x="1164" y="58801"/>
                    </a:moveTo>
                    <a:cubicBezTo>
                      <a:pt x="21537" y="61976"/>
                      <a:pt x="338243" y="23347"/>
                      <a:pt x="410739" y="20701"/>
                    </a:cubicBezTo>
                    <a:cubicBezTo>
                      <a:pt x="483235" y="18055"/>
                      <a:pt x="430847" y="29432"/>
                      <a:pt x="436139" y="42926"/>
                    </a:cubicBezTo>
                    <a:cubicBezTo>
                      <a:pt x="441431" y="56420"/>
                      <a:pt x="438785" y="78644"/>
                      <a:pt x="442489" y="101663"/>
                    </a:cubicBezTo>
                    <a:cubicBezTo>
                      <a:pt x="446193" y="124682"/>
                      <a:pt x="455189" y="185800"/>
                      <a:pt x="458364" y="181038"/>
                    </a:cubicBezTo>
                    <a:cubicBezTo>
                      <a:pt x="461539" y="176276"/>
                      <a:pt x="462333" y="97430"/>
                      <a:pt x="461539" y="73088"/>
                    </a:cubicBezTo>
                    <a:cubicBezTo>
                      <a:pt x="460745" y="48746"/>
                      <a:pt x="459952" y="42661"/>
                      <a:pt x="453602" y="34988"/>
                    </a:cubicBezTo>
                    <a:cubicBezTo>
                      <a:pt x="447252" y="27315"/>
                      <a:pt x="442754" y="31020"/>
                      <a:pt x="423439" y="27051"/>
                    </a:cubicBezTo>
                    <a:cubicBezTo>
                      <a:pt x="404124" y="23082"/>
                      <a:pt x="337714" y="11176"/>
                      <a:pt x="337714" y="11176"/>
                    </a:cubicBezTo>
                    <a:cubicBezTo>
                      <a:pt x="315224" y="6943"/>
                      <a:pt x="343271" y="-4170"/>
                      <a:pt x="288502" y="1651"/>
                    </a:cubicBezTo>
                    <a:cubicBezTo>
                      <a:pt x="233733" y="7472"/>
                      <a:pt x="-19209" y="55626"/>
                      <a:pt x="1164" y="588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6" name="フリーフォーム: 図形 1495">
                <a:extLst>
                  <a:ext uri="{FF2B5EF4-FFF2-40B4-BE49-F238E27FC236}">
                    <a16:creationId xmlns:a16="http://schemas.microsoft.com/office/drawing/2014/main" id="{0C70DACD-2580-4DA0-91A3-EF72D1EED2AC}"/>
                  </a:ext>
                </a:extLst>
              </p:cNvPr>
              <p:cNvSpPr/>
              <p:nvPr/>
            </p:nvSpPr>
            <p:spPr>
              <a:xfrm>
                <a:off x="3517871" y="3334320"/>
                <a:ext cx="212758" cy="218935"/>
              </a:xfrm>
              <a:custGeom>
                <a:avLst/>
                <a:gdLst>
                  <a:gd name="connsiteX0" fmla="*/ 29 w 212758"/>
                  <a:gd name="connsiteY0" fmla="*/ 1018 h 218935"/>
                  <a:gd name="connsiteX1" fmla="*/ 19079 w 212758"/>
                  <a:gd name="connsiteY1" fmla="*/ 188343 h 218935"/>
                  <a:gd name="connsiteX2" fmla="*/ 77817 w 212758"/>
                  <a:gd name="connsiteY2" fmla="*/ 205805 h 218935"/>
                  <a:gd name="connsiteX3" fmla="*/ 212754 w 212758"/>
                  <a:gd name="connsiteY3" fmla="*/ 204218 h 218935"/>
                  <a:gd name="connsiteX4" fmla="*/ 73054 w 212758"/>
                  <a:gd name="connsiteY4" fmla="*/ 218505 h 218935"/>
                  <a:gd name="connsiteX5" fmla="*/ 33367 w 212758"/>
                  <a:gd name="connsiteY5" fmla="*/ 185168 h 218935"/>
                  <a:gd name="connsiteX6" fmla="*/ 22254 w 212758"/>
                  <a:gd name="connsiteY6" fmla="*/ 116905 h 218935"/>
                  <a:gd name="connsiteX7" fmla="*/ 29 w 212758"/>
                  <a:gd name="connsiteY7" fmla="*/ 1018 h 21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758" h="218935">
                    <a:moveTo>
                      <a:pt x="29" y="1018"/>
                    </a:moveTo>
                    <a:cubicBezTo>
                      <a:pt x="-500" y="12924"/>
                      <a:pt x="6114" y="154212"/>
                      <a:pt x="19079" y="188343"/>
                    </a:cubicBezTo>
                    <a:cubicBezTo>
                      <a:pt x="32044" y="222474"/>
                      <a:pt x="45538" y="203159"/>
                      <a:pt x="77817" y="205805"/>
                    </a:cubicBezTo>
                    <a:cubicBezTo>
                      <a:pt x="110096" y="208451"/>
                      <a:pt x="213548" y="202101"/>
                      <a:pt x="212754" y="204218"/>
                    </a:cubicBezTo>
                    <a:cubicBezTo>
                      <a:pt x="211960" y="206335"/>
                      <a:pt x="102952" y="221680"/>
                      <a:pt x="73054" y="218505"/>
                    </a:cubicBezTo>
                    <a:cubicBezTo>
                      <a:pt x="43156" y="215330"/>
                      <a:pt x="41834" y="202101"/>
                      <a:pt x="33367" y="185168"/>
                    </a:cubicBezTo>
                    <a:cubicBezTo>
                      <a:pt x="24900" y="168235"/>
                      <a:pt x="24106" y="148920"/>
                      <a:pt x="22254" y="116905"/>
                    </a:cubicBezTo>
                    <a:cubicBezTo>
                      <a:pt x="20402" y="84890"/>
                      <a:pt x="558" y="-10888"/>
                      <a:pt x="29" y="10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7" name="フリーフォーム: 図形 1496">
                <a:extLst>
                  <a:ext uri="{FF2B5EF4-FFF2-40B4-BE49-F238E27FC236}">
                    <a16:creationId xmlns:a16="http://schemas.microsoft.com/office/drawing/2014/main" id="{3E87DF49-94D2-4D6B-A5DE-53E02D10F286}"/>
                  </a:ext>
                </a:extLst>
              </p:cNvPr>
              <p:cNvSpPr/>
              <p:nvPr/>
            </p:nvSpPr>
            <p:spPr>
              <a:xfrm>
                <a:off x="3576583" y="3505197"/>
                <a:ext cx="162523" cy="16647"/>
              </a:xfrm>
              <a:custGeom>
                <a:avLst/>
                <a:gdLst>
                  <a:gd name="connsiteX0" fmla="*/ 55 w 162523"/>
                  <a:gd name="connsiteY0" fmla="*/ 15878 h 16647"/>
                  <a:gd name="connsiteX1" fmla="*/ 134992 w 162523"/>
                  <a:gd name="connsiteY1" fmla="*/ 12703 h 16647"/>
                  <a:gd name="connsiteX2" fmla="*/ 152455 w 162523"/>
                  <a:gd name="connsiteY2" fmla="*/ 3 h 16647"/>
                  <a:gd name="connsiteX3" fmla="*/ 55 w 162523"/>
                  <a:gd name="connsiteY3" fmla="*/ 15878 h 1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523" h="16647">
                    <a:moveTo>
                      <a:pt x="55" y="15878"/>
                    </a:moveTo>
                    <a:cubicBezTo>
                      <a:pt x="-2855" y="17995"/>
                      <a:pt x="109592" y="15349"/>
                      <a:pt x="134992" y="12703"/>
                    </a:cubicBezTo>
                    <a:cubicBezTo>
                      <a:pt x="160392" y="10057"/>
                      <a:pt x="172563" y="267"/>
                      <a:pt x="152455" y="3"/>
                    </a:cubicBezTo>
                    <a:cubicBezTo>
                      <a:pt x="132347" y="-262"/>
                      <a:pt x="2965" y="13761"/>
                      <a:pt x="55" y="158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8" name="フリーフォーム: 図形 1497">
                <a:extLst>
                  <a:ext uri="{FF2B5EF4-FFF2-40B4-BE49-F238E27FC236}">
                    <a16:creationId xmlns:a16="http://schemas.microsoft.com/office/drawing/2014/main" id="{C6704302-F0AD-4099-982B-5967A2D1F37B}"/>
                  </a:ext>
                </a:extLst>
              </p:cNvPr>
              <p:cNvSpPr/>
              <p:nvPr/>
            </p:nvSpPr>
            <p:spPr>
              <a:xfrm>
                <a:off x="3530348" y="3328603"/>
                <a:ext cx="237706" cy="37388"/>
              </a:xfrm>
              <a:custGeom>
                <a:avLst/>
                <a:gdLst>
                  <a:gd name="connsiteX0" fmla="*/ 252 w 237706"/>
                  <a:gd name="connsiteY0" fmla="*/ 385 h 37388"/>
                  <a:gd name="connsiteX1" fmla="*/ 227265 w 237706"/>
                  <a:gd name="connsiteY1" fmla="*/ 36897 h 37388"/>
                  <a:gd name="connsiteX2" fmla="*/ 182815 w 237706"/>
                  <a:gd name="connsiteY2" fmla="*/ 19435 h 37388"/>
                  <a:gd name="connsiteX3" fmla="*/ 252 w 237706"/>
                  <a:gd name="connsiteY3" fmla="*/ 385 h 3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706" h="37388">
                    <a:moveTo>
                      <a:pt x="252" y="385"/>
                    </a:moveTo>
                    <a:cubicBezTo>
                      <a:pt x="7660" y="3295"/>
                      <a:pt x="196838" y="33722"/>
                      <a:pt x="227265" y="36897"/>
                    </a:cubicBezTo>
                    <a:cubicBezTo>
                      <a:pt x="257692" y="40072"/>
                      <a:pt x="215094" y="27108"/>
                      <a:pt x="182815" y="19435"/>
                    </a:cubicBezTo>
                    <a:cubicBezTo>
                      <a:pt x="150536" y="11762"/>
                      <a:pt x="-7156" y="-2525"/>
                      <a:pt x="252" y="3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9" name="フリーフォーム: 図形 1498">
                <a:extLst>
                  <a:ext uri="{FF2B5EF4-FFF2-40B4-BE49-F238E27FC236}">
                    <a16:creationId xmlns:a16="http://schemas.microsoft.com/office/drawing/2014/main" id="{75E9792B-0184-4510-8AAE-CC810A80F32B}"/>
                  </a:ext>
                </a:extLst>
              </p:cNvPr>
              <p:cNvSpPr/>
              <p:nvPr/>
            </p:nvSpPr>
            <p:spPr>
              <a:xfrm>
                <a:off x="3530367" y="3360716"/>
                <a:ext cx="246425" cy="73082"/>
              </a:xfrm>
              <a:custGeom>
                <a:avLst/>
                <a:gdLst>
                  <a:gd name="connsiteX0" fmla="*/ 233 w 246425"/>
                  <a:gd name="connsiteY0" fmla="*/ 22 h 73082"/>
                  <a:gd name="connsiteX1" fmla="*/ 182796 w 246425"/>
                  <a:gd name="connsiteY1" fmla="*/ 30184 h 73082"/>
                  <a:gd name="connsiteX2" fmla="*/ 173271 w 246425"/>
                  <a:gd name="connsiteY2" fmla="*/ 65109 h 73082"/>
                  <a:gd name="connsiteX3" fmla="*/ 246296 w 246425"/>
                  <a:gd name="connsiteY3" fmla="*/ 73047 h 73082"/>
                  <a:gd name="connsiteX4" fmla="*/ 152633 w 246425"/>
                  <a:gd name="connsiteY4" fmla="*/ 63522 h 73082"/>
                  <a:gd name="connsiteX5" fmla="*/ 144696 w 246425"/>
                  <a:gd name="connsiteY5" fmla="*/ 34947 h 73082"/>
                  <a:gd name="connsiteX6" fmla="*/ 233 w 246425"/>
                  <a:gd name="connsiteY6" fmla="*/ 22 h 7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425" h="73082">
                    <a:moveTo>
                      <a:pt x="233" y="22"/>
                    </a:moveTo>
                    <a:cubicBezTo>
                      <a:pt x="6583" y="-772"/>
                      <a:pt x="153956" y="19336"/>
                      <a:pt x="182796" y="30184"/>
                    </a:cubicBezTo>
                    <a:cubicBezTo>
                      <a:pt x="211636" y="41032"/>
                      <a:pt x="162688" y="57965"/>
                      <a:pt x="173271" y="65109"/>
                    </a:cubicBezTo>
                    <a:cubicBezTo>
                      <a:pt x="183854" y="72253"/>
                      <a:pt x="249736" y="73311"/>
                      <a:pt x="246296" y="73047"/>
                    </a:cubicBezTo>
                    <a:cubicBezTo>
                      <a:pt x="242856" y="72783"/>
                      <a:pt x="169566" y="69872"/>
                      <a:pt x="152633" y="63522"/>
                    </a:cubicBezTo>
                    <a:cubicBezTo>
                      <a:pt x="135700" y="57172"/>
                      <a:pt x="170625" y="43414"/>
                      <a:pt x="144696" y="34947"/>
                    </a:cubicBezTo>
                    <a:cubicBezTo>
                      <a:pt x="118767" y="26480"/>
                      <a:pt x="-6117" y="816"/>
                      <a:pt x="233" y="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0" name="フリーフォーム: 図形 1499">
                <a:extLst>
                  <a:ext uri="{FF2B5EF4-FFF2-40B4-BE49-F238E27FC236}">
                    <a16:creationId xmlns:a16="http://schemas.microsoft.com/office/drawing/2014/main" id="{5E71BCCB-FD83-4ECF-9DAF-DCE229D24791}"/>
                  </a:ext>
                </a:extLst>
              </p:cNvPr>
              <p:cNvSpPr/>
              <p:nvPr/>
            </p:nvSpPr>
            <p:spPr>
              <a:xfrm>
                <a:off x="3822877" y="3283412"/>
                <a:ext cx="86103" cy="66555"/>
              </a:xfrm>
              <a:custGeom>
                <a:avLst/>
                <a:gdLst>
                  <a:gd name="connsiteX0" fmla="*/ 1411 w 86103"/>
                  <a:gd name="connsiteY0" fmla="*/ 66213 h 66555"/>
                  <a:gd name="connsiteX1" fmla="*/ 85548 w 86103"/>
                  <a:gd name="connsiteY1" fmla="*/ 1126 h 66555"/>
                  <a:gd name="connsiteX2" fmla="*/ 36336 w 86103"/>
                  <a:gd name="connsiteY2" fmla="*/ 26526 h 66555"/>
                  <a:gd name="connsiteX3" fmla="*/ 1411 w 86103"/>
                  <a:gd name="connsiteY3" fmla="*/ 66213 h 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103" h="66555">
                    <a:moveTo>
                      <a:pt x="1411" y="66213"/>
                    </a:moveTo>
                    <a:cubicBezTo>
                      <a:pt x="9613" y="61980"/>
                      <a:pt x="79727" y="7740"/>
                      <a:pt x="85548" y="1126"/>
                    </a:cubicBezTo>
                    <a:cubicBezTo>
                      <a:pt x="91369" y="-5489"/>
                      <a:pt x="49830" y="18853"/>
                      <a:pt x="36336" y="26526"/>
                    </a:cubicBezTo>
                    <a:cubicBezTo>
                      <a:pt x="22842" y="34199"/>
                      <a:pt x="-6791" y="70446"/>
                      <a:pt x="1411" y="662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1" name="フリーフォーム: 図形 1500">
                <a:extLst>
                  <a:ext uri="{FF2B5EF4-FFF2-40B4-BE49-F238E27FC236}">
                    <a16:creationId xmlns:a16="http://schemas.microsoft.com/office/drawing/2014/main" id="{4BAD39D8-535C-48F8-B175-08BF0D33902E}"/>
                  </a:ext>
                </a:extLst>
              </p:cNvPr>
              <p:cNvSpPr/>
              <p:nvPr/>
            </p:nvSpPr>
            <p:spPr>
              <a:xfrm>
                <a:off x="3881412" y="3319218"/>
                <a:ext cx="100844" cy="96441"/>
              </a:xfrm>
              <a:custGeom>
                <a:avLst/>
                <a:gdLst>
                  <a:gd name="connsiteX0" fmla="*/ 26 w 100844"/>
                  <a:gd name="connsiteY0" fmla="*/ 95495 h 96441"/>
                  <a:gd name="connsiteX1" fmla="*/ 84163 w 100844"/>
                  <a:gd name="connsiteY1" fmla="*/ 46282 h 96441"/>
                  <a:gd name="connsiteX2" fmla="*/ 93688 w 100844"/>
                  <a:gd name="connsiteY2" fmla="*/ 245 h 96441"/>
                  <a:gd name="connsiteX3" fmla="*/ 26 w 100844"/>
                  <a:gd name="connsiteY3" fmla="*/ 95495 h 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44" h="96441">
                    <a:moveTo>
                      <a:pt x="26" y="95495"/>
                    </a:moveTo>
                    <a:cubicBezTo>
                      <a:pt x="-1561" y="103168"/>
                      <a:pt x="68553" y="62157"/>
                      <a:pt x="84163" y="46282"/>
                    </a:cubicBezTo>
                    <a:cubicBezTo>
                      <a:pt x="99773" y="30407"/>
                      <a:pt x="107446" y="-3195"/>
                      <a:pt x="93688" y="245"/>
                    </a:cubicBezTo>
                    <a:cubicBezTo>
                      <a:pt x="79930" y="3685"/>
                      <a:pt x="1613" y="87822"/>
                      <a:pt x="26" y="954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2" name="フリーフォーム: 図形 1501">
                <a:extLst>
                  <a:ext uri="{FF2B5EF4-FFF2-40B4-BE49-F238E27FC236}">
                    <a16:creationId xmlns:a16="http://schemas.microsoft.com/office/drawing/2014/main" id="{C1850832-8591-410F-AA34-F53DC2340B75}"/>
                  </a:ext>
                </a:extLst>
              </p:cNvPr>
              <p:cNvSpPr/>
              <p:nvPr/>
            </p:nvSpPr>
            <p:spPr>
              <a:xfrm>
                <a:off x="6286437" y="3605253"/>
                <a:ext cx="543539" cy="166406"/>
              </a:xfrm>
              <a:custGeom>
                <a:avLst/>
                <a:gdLst>
                  <a:gd name="connsiteX0" fmla="*/ 63 w 543539"/>
                  <a:gd name="connsiteY0" fmla="*/ 165060 h 166406"/>
                  <a:gd name="connsiteX1" fmla="*/ 169926 w 543539"/>
                  <a:gd name="connsiteY1" fmla="*/ 158710 h 166406"/>
                  <a:gd name="connsiteX2" fmla="*/ 203263 w 543539"/>
                  <a:gd name="connsiteY2" fmla="*/ 104735 h 166406"/>
                  <a:gd name="connsiteX3" fmla="*/ 323913 w 543539"/>
                  <a:gd name="connsiteY3" fmla="*/ 7897 h 166406"/>
                  <a:gd name="connsiteX4" fmla="*/ 400113 w 543539"/>
                  <a:gd name="connsiteY4" fmla="*/ 14247 h 166406"/>
                  <a:gd name="connsiteX5" fmla="*/ 457263 w 543539"/>
                  <a:gd name="connsiteY5" fmla="*/ 82510 h 166406"/>
                  <a:gd name="connsiteX6" fmla="*/ 542988 w 543539"/>
                  <a:gd name="connsiteY6" fmla="*/ 165060 h 166406"/>
                  <a:gd name="connsiteX7" fmla="*/ 412813 w 543539"/>
                  <a:gd name="connsiteY7" fmla="*/ 34885 h 166406"/>
                  <a:gd name="connsiteX8" fmla="*/ 342963 w 543539"/>
                  <a:gd name="connsiteY8" fmla="*/ 23772 h 166406"/>
                  <a:gd name="connsiteX9" fmla="*/ 228663 w 543539"/>
                  <a:gd name="connsiteY9" fmla="*/ 84097 h 166406"/>
                  <a:gd name="connsiteX10" fmla="*/ 150876 w 543539"/>
                  <a:gd name="connsiteY10" fmla="*/ 149185 h 166406"/>
                  <a:gd name="connsiteX11" fmla="*/ 63 w 543539"/>
                  <a:gd name="connsiteY11" fmla="*/ 165060 h 16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3539" h="166406">
                    <a:moveTo>
                      <a:pt x="63" y="165060"/>
                    </a:moveTo>
                    <a:cubicBezTo>
                      <a:pt x="3238" y="166647"/>
                      <a:pt x="136059" y="168764"/>
                      <a:pt x="169926" y="158710"/>
                    </a:cubicBezTo>
                    <a:cubicBezTo>
                      <a:pt x="203793" y="148656"/>
                      <a:pt x="177598" y="129871"/>
                      <a:pt x="203263" y="104735"/>
                    </a:cubicBezTo>
                    <a:cubicBezTo>
                      <a:pt x="228928" y="79599"/>
                      <a:pt x="291105" y="22978"/>
                      <a:pt x="323913" y="7897"/>
                    </a:cubicBezTo>
                    <a:cubicBezTo>
                      <a:pt x="356721" y="-7184"/>
                      <a:pt x="377888" y="1812"/>
                      <a:pt x="400113" y="14247"/>
                    </a:cubicBezTo>
                    <a:cubicBezTo>
                      <a:pt x="422338" y="26682"/>
                      <a:pt x="433451" y="57375"/>
                      <a:pt x="457263" y="82510"/>
                    </a:cubicBezTo>
                    <a:cubicBezTo>
                      <a:pt x="481075" y="107645"/>
                      <a:pt x="550396" y="172998"/>
                      <a:pt x="542988" y="165060"/>
                    </a:cubicBezTo>
                    <a:cubicBezTo>
                      <a:pt x="535580" y="157122"/>
                      <a:pt x="446150" y="58433"/>
                      <a:pt x="412813" y="34885"/>
                    </a:cubicBezTo>
                    <a:cubicBezTo>
                      <a:pt x="379476" y="11337"/>
                      <a:pt x="373655" y="15570"/>
                      <a:pt x="342963" y="23772"/>
                    </a:cubicBezTo>
                    <a:cubicBezTo>
                      <a:pt x="312271" y="31974"/>
                      <a:pt x="260677" y="63195"/>
                      <a:pt x="228663" y="84097"/>
                    </a:cubicBezTo>
                    <a:cubicBezTo>
                      <a:pt x="196649" y="104999"/>
                      <a:pt x="188447" y="136749"/>
                      <a:pt x="150876" y="149185"/>
                    </a:cubicBezTo>
                    <a:cubicBezTo>
                      <a:pt x="113305" y="161620"/>
                      <a:pt x="-3112" y="163473"/>
                      <a:pt x="63" y="1650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3" name="フリーフォーム: 図形 1502">
                <a:extLst>
                  <a:ext uri="{FF2B5EF4-FFF2-40B4-BE49-F238E27FC236}">
                    <a16:creationId xmlns:a16="http://schemas.microsoft.com/office/drawing/2014/main" id="{484B6BE7-CB24-4406-8CDF-98B28FBC5704}"/>
                  </a:ext>
                </a:extLst>
              </p:cNvPr>
              <p:cNvSpPr/>
              <p:nvPr/>
            </p:nvSpPr>
            <p:spPr>
              <a:xfrm>
                <a:off x="6421004" y="3657277"/>
                <a:ext cx="359346" cy="278171"/>
              </a:xfrm>
              <a:custGeom>
                <a:avLst/>
                <a:gdLst>
                  <a:gd name="connsiteX0" fmla="*/ 434 w 359346"/>
                  <a:gd name="connsiteY0" fmla="*/ 278136 h 278171"/>
                  <a:gd name="connsiteX1" fmla="*/ 103621 w 359346"/>
                  <a:gd name="connsiteY1" fmla="*/ 109861 h 278171"/>
                  <a:gd name="connsiteX2" fmla="*/ 184584 w 359346"/>
                  <a:gd name="connsiteY2" fmla="*/ 20961 h 278171"/>
                  <a:gd name="connsiteX3" fmla="*/ 236971 w 359346"/>
                  <a:gd name="connsiteY3" fmla="*/ 1911 h 278171"/>
                  <a:gd name="connsiteX4" fmla="*/ 305234 w 359346"/>
                  <a:gd name="connsiteY4" fmla="*/ 54298 h 278171"/>
                  <a:gd name="connsiteX5" fmla="*/ 359209 w 359346"/>
                  <a:gd name="connsiteY5" fmla="*/ 136848 h 278171"/>
                  <a:gd name="connsiteX6" fmla="*/ 289359 w 359346"/>
                  <a:gd name="connsiteY6" fmla="*/ 51123 h 278171"/>
                  <a:gd name="connsiteX7" fmla="*/ 229034 w 359346"/>
                  <a:gd name="connsiteY7" fmla="*/ 19373 h 278171"/>
                  <a:gd name="connsiteX8" fmla="*/ 73459 w 359346"/>
                  <a:gd name="connsiteY8" fmla="*/ 124148 h 278171"/>
                  <a:gd name="connsiteX9" fmla="*/ 434 w 359346"/>
                  <a:gd name="connsiteY9" fmla="*/ 278136 h 27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346" h="278171">
                    <a:moveTo>
                      <a:pt x="434" y="278136"/>
                    </a:moveTo>
                    <a:cubicBezTo>
                      <a:pt x="5461" y="275755"/>
                      <a:pt x="72929" y="152723"/>
                      <a:pt x="103621" y="109861"/>
                    </a:cubicBezTo>
                    <a:cubicBezTo>
                      <a:pt x="134313" y="66999"/>
                      <a:pt x="162359" y="38953"/>
                      <a:pt x="184584" y="20961"/>
                    </a:cubicBezTo>
                    <a:cubicBezTo>
                      <a:pt x="206809" y="2969"/>
                      <a:pt x="216863" y="-3645"/>
                      <a:pt x="236971" y="1911"/>
                    </a:cubicBezTo>
                    <a:cubicBezTo>
                      <a:pt x="257079" y="7467"/>
                      <a:pt x="284861" y="31809"/>
                      <a:pt x="305234" y="54298"/>
                    </a:cubicBezTo>
                    <a:cubicBezTo>
                      <a:pt x="325607" y="76787"/>
                      <a:pt x="361855" y="137377"/>
                      <a:pt x="359209" y="136848"/>
                    </a:cubicBezTo>
                    <a:cubicBezTo>
                      <a:pt x="356563" y="136319"/>
                      <a:pt x="311055" y="70702"/>
                      <a:pt x="289359" y="51123"/>
                    </a:cubicBezTo>
                    <a:cubicBezTo>
                      <a:pt x="267663" y="31544"/>
                      <a:pt x="265017" y="7202"/>
                      <a:pt x="229034" y="19373"/>
                    </a:cubicBezTo>
                    <a:cubicBezTo>
                      <a:pt x="193051" y="31544"/>
                      <a:pt x="112088" y="84196"/>
                      <a:pt x="73459" y="124148"/>
                    </a:cubicBezTo>
                    <a:cubicBezTo>
                      <a:pt x="34830" y="164100"/>
                      <a:pt x="-4593" y="280517"/>
                      <a:pt x="434" y="2781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4" name="フリーフォーム: 図形 1503">
                <a:extLst>
                  <a:ext uri="{FF2B5EF4-FFF2-40B4-BE49-F238E27FC236}">
                    <a16:creationId xmlns:a16="http://schemas.microsoft.com/office/drawing/2014/main" id="{88578401-F620-42FF-9909-2DF2F5463746}"/>
                  </a:ext>
                </a:extLst>
              </p:cNvPr>
              <p:cNvSpPr/>
              <p:nvPr/>
            </p:nvSpPr>
            <p:spPr>
              <a:xfrm>
                <a:off x="6310834" y="3791511"/>
                <a:ext cx="146836" cy="102917"/>
              </a:xfrm>
              <a:custGeom>
                <a:avLst/>
                <a:gdLst>
                  <a:gd name="connsiteX0" fmla="*/ 145529 w 146836"/>
                  <a:gd name="connsiteY0" fmla="*/ 2614 h 102917"/>
                  <a:gd name="connsiteX1" fmla="*/ 18529 w 146836"/>
                  <a:gd name="connsiteY1" fmla="*/ 85164 h 102917"/>
                  <a:gd name="connsiteX2" fmla="*/ 1066 w 146836"/>
                  <a:gd name="connsiteY2" fmla="*/ 99452 h 102917"/>
                  <a:gd name="connsiteX3" fmla="*/ 21704 w 146836"/>
                  <a:gd name="connsiteY3" fmla="*/ 37539 h 102917"/>
                  <a:gd name="connsiteX4" fmla="*/ 42341 w 146836"/>
                  <a:gd name="connsiteY4" fmla="*/ 58177 h 102917"/>
                  <a:gd name="connsiteX5" fmla="*/ 82029 w 146836"/>
                  <a:gd name="connsiteY5" fmla="*/ 24839 h 102917"/>
                  <a:gd name="connsiteX6" fmla="*/ 145529 w 146836"/>
                  <a:gd name="connsiteY6" fmla="*/ 2614 h 1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836" h="102917">
                    <a:moveTo>
                      <a:pt x="145529" y="2614"/>
                    </a:moveTo>
                    <a:cubicBezTo>
                      <a:pt x="134946" y="12668"/>
                      <a:pt x="42606" y="69024"/>
                      <a:pt x="18529" y="85164"/>
                    </a:cubicBezTo>
                    <a:cubicBezTo>
                      <a:pt x="-5548" y="101304"/>
                      <a:pt x="537" y="107390"/>
                      <a:pt x="1066" y="99452"/>
                    </a:cubicBezTo>
                    <a:cubicBezTo>
                      <a:pt x="1595" y="91515"/>
                      <a:pt x="14825" y="44418"/>
                      <a:pt x="21704" y="37539"/>
                    </a:cubicBezTo>
                    <a:cubicBezTo>
                      <a:pt x="28583" y="30660"/>
                      <a:pt x="32287" y="60294"/>
                      <a:pt x="42341" y="58177"/>
                    </a:cubicBezTo>
                    <a:cubicBezTo>
                      <a:pt x="52395" y="56060"/>
                      <a:pt x="64567" y="35687"/>
                      <a:pt x="82029" y="24839"/>
                    </a:cubicBezTo>
                    <a:cubicBezTo>
                      <a:pt x="99491" y="13991"/>
                      <a:pt x="156112" y="-7440"/>
                      <a:pt x="145529" y="26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5" name="フリーフォーム: 図形 1504">
                <a:extLst>
                  <a:ext uri="{FF2B5EF4-FFF2-40B4-BE49-F238E27FC236}">
                    <a16:creationId xmlns:a16="http://schemas.microsoft.com/office/drawing/2014/main" id="{7EE10E7B-CF93-444F-A523-B467C9D875AA}"/>
                  </a:ext>
                </a:extLst>
              </p:cNvPr>
              <p:cNvSpPr/>
              <p:nvPr/>
            </p:nvSpPr>
            <p:spPr>
              <a:xfrm>
                <a:off x="5887443" y="3978251"/>
                <a:ext cx="593651" cy="537002"/>
              </a:xfrm>
              <a:custGeom>
                <a:avLst/>
                <a:gdLst>
                  <a:gd name="connsiteX0" fmla="*/ 8532 w 593651"/>
                  <a:gd name="connsiteY0" fmla="*/ 395312 h 537002"/>
                  <a:gd name="connsiteX1" fmla="*/ 19645 w 593651"/>
                  <a:gd name="connsiteY1" fmla="*/ 147662 h 537002"/>
                  <a:gd name="connsiteX2" fmla="*/ 187920 w 593651"/>
                  <a:gd name="connsiteY2" fmla="*/ 23837 h 537002"/>
                  <a:gd name="connsiteX3" fmla="*/ 372070 w 593651"/>
                  <a:gd name="connsiteY3" fmla="*/ 19074 h 537002"/>
                  <a:gd name="connsiteX4" fmla="*/ 441920 w 593651"/>
                  <a:gd name="connsiteY4" fmla="*/ 66699 h 537002"/>
                  <a:gd name="connsiteX5" fmla="*/ 581620 w 593651"/>
                  <a:gd name="connsiteY5" fmla="*/ 246087 h 537002"/>
                  <a:gd name="connsiteX6" fmla="*/ 584795 w 593651"/>
                  <a:gd name="connsiteY6" fmla="*/ 430237 h 537002"/>
                  <a:gd name="connsiteX7" fmla="*/ 568920 w 593651"/>
                  <a:gd name="connsiteY7" fmla="*/ 536599 h 537002"/>
                  <a:gd name="connsiteX8" fmla="*/ 591145 w 593651"/>
                  <a:gd name="connsiteY8" fmla="*/ 393724 h 537002"/>
                  <a:gd name="connsiteX9" fmla="*/ 573682 w 593651"/>
                  <a:gd name="connsiteY9" fmla="*/ 204812 h 537002"/>
                  <a:gd name="connsiteX10" fmla="*/ 472082 w 593651"/>
                  <a:gd name="connsiteY10" fmla="*/ 66699 h 537002"/>
                  <a:gd name="connsiteX11" fmla="*/ 276820 w 593651"/>
                  <a:gd name="connsiteY11" fmla="*/ 24 h 537002"/>
                  <a:gd name="connsiteX12" fmla="*/ 65682 w 593651"/>
                  <a:gd name="connsiteY12" fmla="*/ 73049 h 537002"/>
                  <a:gd name="connsiteX13" fmla="*/ 8532 w 593651"/>
                  <a:gd name="connsiteY13" fmla="*/ 395312 h 53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651" h="537002">
                    <a:moveTo>
                      <a:pt x="8532" y="395312"/>
                    </a:moveTo>
                    <a:cubicBezTo>
                      <a:pt x="859" y="407747"/>
                      <a:pt x="-10253" y="209574"/>
                      <a:pt x="19645" y="147662"/>
                    </a:cubicBezTo>
                    <a:cubicBezTo>
                      <a:pt x="49543" y="85749"/>
                      <a:pt x="129182" y="45268"/>
                      <a:pt x="187920" y="23837"/>
                    </a:cubicBezTo>
                    <a:cubicBezTo>
                      <a:pt x="246658" y="2406"/>
                      <a:pt x="329737" y="11930"/>
                      <a:pt x="372070" y="19074"/>
                    </a:cubicBezTo>
                    <a:cubicBezTo>
                      <a:pt x="414403" y="26218"/>
                      <a:pt x="406995" y="28864"/>
                      <a:pt x="441920" y="66699"/>
                    </a:cubicBezTo>
                    <a:cubicBezTo>
                      <a:pt x="476845" y="104534"/>
                      <a:pt x="557808" y="185497"/>
                      <a:pt x="581620" y="246087"/>
                    </a:cubicBezTo>
                    <a:cubicBezTo>
                      <a:pt x="605433" y="306677"/>
                      <a:pt x="586912" y="381818"/>
                      <a:pt x="584795" y="430237"/>
                    </a:cubicBezTo>
                    <a:cubicBezTo>
                      <a:pt x="582678" y="478656"/>
                      <a:pt x="567862" y="542685"/>
                      <a:pt x="568920" y="536599"/>
                    </a:cubicBezTo>
                    <a:cubicBezTo>
                      <a:pt x="569978" y="530514"/>
                      <a:pt x="590351" y="449022"/>
                      <a:pt x="591145" y="393724"/>
                    </a:cubicBezTo>
                    <a:cubicBezTo>
                      <a:pt x="591939" y="338426"/>
                      <a:pt x="593526" y="259316"/>
                      <a:pt x="573682" y="204812"/>
                    </a:cubicBezTo>
                    <a:cubicBezTo>
                      <a:pt x="553838" y="150308"/>
                      <a:pt x="521559" y="100830"/>
                      <a:pt x="472082" y="66699"/>
                    </a:cubicBezTo>
                    <a:cubicBezTo>
                      <a:pt x="422605" y="32568"/>
                      <a:pt x="344553" y="-1034"/>
                      <a:pt x="276820" y="24"/>
                    </a:cubicBezTo>
                    <a:cubicBezTo>
                      <a:pt x="209087" y="1082"/>
                      <a:pt x="115424" y="7697"/>
                      <a:pt x="65682" y="73049"/>
                    </a:cubicBezTo>
                    <a:cubicBezTo>
                      <a:pt x="15940" y="138401"/>
                      <a:pt x="16205" y="382877"/>
                      <a:pt x="8532" y="3953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6" name="フリーフォーム: 図形 1505">
                <a:extLst>
                  <a:ext uri="{FF2B5EF4-FFF2-40B4-BE49-F238E27FC236}">
                    <a16:creationId xmlns:a16="http://schemas.microsoft.com/office/drawing/2014/main" id="{E12E9E4F-92B0-4F2B-875E-1427390BC9CE}"/>
                  </a:ext>
                </a:extLst>
              </p:cNvPr>
              <p:cNvSpPr/>
              <p:nvPr/>
            </p:nvSpPr>
            <p:spPr>
              <a:xfrm>
                <a:off x="5864162" y="3883834"/>
                <a:ext cx="700593" cy="477581"/>
              </a:xfrm>
              <a:custGeom>
                <a:avLst/>
                <a:gdLst>
                  <a:gd name="connsiteX0" fmla="*/ 3238 w 700593"/>
                  <a:gd name="connsiteY0" fmla="*/ 477029 h 477581"/>
                  <a:gd name="connsiteX1" fmla="*/ 22288 w 700593"/>
                  <a:gd name="connsiteY1" fmla="*/ 259541 h 477581"/>
                  <a:gd name="connsiteX2" fmla="*/ 160401 w 700593"/>
                  <a:gd name="connsiteY2" fmla="*/ 108729 h 477581"/>
                  <a:gd name="connsiteX3" fmla="*/ 273113 w 700593"/>
                  <a:gd name="connsiteY3" fmla="*/ 24591 h 477581"/>
                  <a:gd name="connsiteX4" fmla="*/ 363601 w 700593"/>
                  <a:gd name="connsiteY4" fmla="*/ 5541 h 477581"/>
                  <a:gd name="connsiteX5" fmla="*/ 477901 w 700593"/>
                  <a:gd name="connsiteY5" fmla="*/ 38879 h 477581"/>
                  <a:gd name="connsiteX6" fmla="*/ 542988 w 700593"/>
                  <a:gd name="connsiteY6" fmla="*/ 83329 h 477581"/>
                  <a:gd name="connsiteX7" fmla="*/ 620776 w 700593"/>
                  <a:gd name="connsiteY7" fmla="*/ 207154 h 477581"/>
                  <a:gd name="connsiteX8" fmla="*/ 677926 w 700593"/>
                  <a:gd name="connsiteY8" fmla="*/ 342091 h 477581"/>
                  <a:gd name="connsiteX9" fmla="*/ 700151 w 700593"/>
                  <a:gd name="connsiteY9" fmla="*/ 461154 h 477581"/>
                  <a:gd name="connsiteX10" fmla="*/ 660463 w 700593"/>
                  <a:gd name="connsiteY10" fmla="*/ 302404 h 477581"/>
                  <a:gd name="connsiteX11" fmla="*/ 639826 w 700593"/>
                  <a:gd name="connsiteY11" fmla="*/ 172229 h 477581"/>
                  <a:gd name="connsiteX12" fmla="*/ 685863 w 700593"/>
                  <a:gd name="connsiteY12" fmla="*/ 378604 h 477581"/>
                  <a:gd name="connsiteX13" fmla="*/ 585851 w 700593"/>
                  <a:gd name="connsiteY13" fmla="*/ 102379 h 477581"/>
                  <a:gd name="connsiteX14" fmla="*/ 439801 w 700593"/>
                  <a:gd name="connsiteY14" fmla="*/ 779 h 477581"/>
                  <a:gd name="connsiteX15" fmla="*/ 184213 w 700593"/>
                  <a:gd name="connsiteY15" fmla="*/ 62691 h 477581"/>
                  <a:gd name="connsiteX16" fmla="*/ 54038 w 700593"/>
                  <a:gd name="connsiteY16" fmla="*/ 191279 h 477581"/>
                  <a:gd name="connsiteX17" fmla="*/ 3238 w 700593"/>
                  <a:gd name="connsiteY17" fmla="*/ 477029 h 47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0593" h="477581">
                    <a:moveTo>
                      <a:pt x="3238" y="477029"/>
                    </a:moveTo>
                    <a:cubicBezTo>
                      <a:pt x="-2054" y="488406"/>
                      <a:pt x="-3906" y="320924"/>
                      <a:pt x="22288" y="259541"/>
                    </a:cubicBezTo>
                    <a:cubicBezTo>
                      <a:pt x="48482" y="198158"/>
                      <a:pt x="118597" y="147887"/>
                      <a:pt x="160401" y="108729"/>
                    </a:cubicBezTo>
                    <a:cubicBezTo>
                      <a:pt x="202205" y="69571"/>
                      <a:pt x="239246" y="41789"/>
                      <a:pt x="273113" y="24591"/>
                    </a:cubicBezTo>
                    <a:cubicBezTo>
                      <a:pt x="306980" y="7393"/>
                      <a:pt x="329470" y="3160"/>
                      <a:pt x="363601" y="5541"/>
                    </a:cubicBezTo>
                    <a:cubicBezTo>
                      <a:pt x="397732" y="7922"/>
                      <a:pt x="448003" y="25914"/>
                      <a:pt x="477901" y="38879"/>
                    </a:cubicBezTo>
                    <a:cubicBezTo>
                      <a:pt x="507799" y="51844"/>
                      <a:pt x="519176" y="55283"/>
                      <a:pt x="542988" y="83329"/>
                    </a:cubicBezTo>
                    <a:cubicBezTo>
                      <a:pt x="566801" y="111375"/>
                      <a:pt x="598286" y="164027"/>
                      <a:pt x="620776" y="207154"/>
                    </a:cubicBezTo>
                    <a:cubicBezTo>
                      <a:pt x="643266" y="250281"/>
                      <a:pt x="664697" y="299758"/>
                      <a:pt x="677926" y="342091"/>
                    </a:cubicBezTo>
                    <a:cubicBezTo>
                      <a:pt x="691155" y="384424"/>
                      <a:pt x="703061" y="467768"/>
                      <a:pt x="700151" y="461154"/>
                    </a:cubicBezTo>
                    <a:cubicBezTo>
                      <a:pt x="697241" y="454540"/>
                      <a:pt x="670517" y="350558"/>
                      <a:pt x="660463" y="302404"/>
                    </a:cubicBezTo>
                    <a:cubicBezTo>
                      <a:pt x="650409" y="254250"/>
                      <a:pt x="635593" y="159529"/>
                      <a:pt x="639826" y="172229"/>
                    </a:cubicBezTo>
                    <a:cubicBezTo>
                      <a:pt x="644059" y="184929"/>
                      <a:pt x="694859" y="390246"/>
                      <a:pt x="685863" y="378604"/>
                    </a:cubicBezTo>
                    <a:cubicBezTo>
                      <a:pt x="676867" y="366962"/>
                      <a:pt x="626861" y="165350"/>
                      <a:pt x="585851" y="102379"/>
                    </a:cubicBezTo>
                    <a:cubicBezTo>
                      <a:pt x="544841" y="39408"/>
                      <a:pt x="506741" y="7394"/>
                      <a:pt x="439801" y="779"/>
                    </a:cubicBezTo>
                    <a:cubicBezTo>
                      <a:pt x="372861" y="-5836"/>
                      <a:pt x="248507" y="30941"/>
                      <a:pt x="184213" y="62691"/>
                    </a:cubicBezTo>
                    <a:cubicBezTo>
                      <a:pt x="119919" y="94441"/>
                      <a:pt x="84200" y="126985"/>
                      <a:pt x="54038" y="191279"/>
                    </a:cubicBezTo>
                    <a:cubicBezTo>
                      <a:pt x="23876" y="255573"/>
                      <a:pt x="8530" y="465652"/>
                      <a:pt x="3238" y="4770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7" name="フリーフォーム: 図形 1506">
                <a:extLst>
                  <a:ext uri="{FF2B5EF4-FFF2-40B4-BE49-F238E27FC236}">
                    <a16:creationId xmlns:a16="http://schemas.microsoft.com/office/drawing/2014/main" id="{AD54C3E1-5957-4D54-B434-F5DBF02ABF94}"/>
                  </a:ext>
                </a:extLst>
              </p:cNvPr>
              <p:cNvSpPr/>
              <p:nvPr/>
            </p:nvSpPr>
            <p:spPr>
              <a:xfrm>
                <a:off x="6257722" y="4249141"/>
                <a:ext cx="302525" cy="428097"/>
              </a:xfrm>
              <a:custGeom>
                <a:avLst/>
                <a:gdLst>
                  <a:gd name="connsiteX0" fmla="*/ 301828 w 302525"/>
                  <a:gd name="connsiteY0" fmla="*/ 597 h 428097"/>
                  <a:gd name="connsiteX1" fmla="*/ 257378 w 302525"/>
                  <a:gd name="connsiteY1" fmla="*/ 227609 h 428097"/>
                  <a:gd name="connsiteX2" fmla="*/ 174828 w 302525"/>
                  <a:gd name="connsiteY2" fmla="*/ 326034 h 428097"/>
                  <a:gd name="connsiteX3" fmla="*/ 203 w 302525"/>
                  <a:gd name="connsiteY3" fmla="*/ 426047 h 428097"/>
                  <a:gd name="connsiteX4" fmla="*/ 141491 w 302525"/>
                  <a:gd name="connsiteY4" fmla="*/ 386359 h 428097"/>
                  <a:gd name="connsiteX5" fmla="*/ 224041 w 302525"/>
                  <a:gd name="connsiteY5" fmla="*/ 302222 h 428097"/>
                  <a:gd name="connsiteX6" fmla="*/ 301828 w 302525"/>
                  <a:gd name="connsiteY6" fmla="*/ 597 h 42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525" h="428097">
                    <a:moveTo>
                      <a:pt x="301828" y="597"/>
                    </a:moveTo>
                    <a:cubicBezTo>
                      <a:pt x="307384" y="-11838"/>
                      <a:pt x="278545" y="173370"/>
                      <a:pt x="257378" y="227609"/>
                    </a:cubicBezTo>
                    <a:cubicBezTo>
                      <a:pt x="236211" y="281848"/>
                      <a:pt x="217691" y="292961"/>
                      <a:pt x="174828" y="326034"/>
                    </a:cubicBezTo>
                    <a:cubicBezTo>
                      <a:pt x="131965" y="359107"/>
                      <a:pt x="5759" y="415993"/>
                      <a:pt x="203" y="426047"/>
                    </a:cubicBezTo>
                    <a:cubicBezTo>
                      <a:pt x="-5353" y="436101"/>
                      <a:pt x="104185" y="406997"/>
                      <a:pt x="141491" y="386359"/>
                    </a:cubicBezTo>
                    <a:cubicBezTo>
                      <a:pt x="178797" y="365722"/>
                      <a:pt x="195202" y="360695"/>
                      <a:pt x="224041" y="302222"/>
                    </a:cubicBezTo>
                    <a:cubicBezTo>
                      <a:pt x="252880" y="243749"/>
                      <a:pt x="296272" y="13032"/>
                      <a:pt x="301828" y="5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8" name="フリーフォーム: 図形 1507">
                <a:extLst>
                  <a:ext uri="{FF2B5EF4-FFF2-40B4-BE49-F238E27FC236}">
                    <a16:creationId xmlns:a16="http://schemas.microsoft.com/office/drawing/2014/main" id="{532F3763-B012-40AD-9A37-8426A6576844}"/>
                  </a:ext>
                </a:extLst>
              </p:cNvPr>
              <p:cNvSpPr/>
              <p:nvPr/>
            </p:nvSpPr>
            <p:spPr>
              <a:xfrm>
                <a:off x="5896869" y="4353250"/>
                <a:ext cx="389942" cy="324275"/>
              </a:xfrm>
              <a:custGeom>
                <a:avLst/>
                <a:gdLst>
                  <a:gd name="connsiteX0" fmla="*/ 3869 w 389942"/>
                  <a:gd name="connsiteY0" fmla="*/ 1263 h 324275"/>
                  <a:gd name="connsiteX1" fmla="*/ 35619 w 389942"/>
                  <a:gd name="connsiteY1" fmla="*/ 126675 h 324275"/>
                  <a:gd name="connsiteX2" fmla="*/ 80069 w 389942"/>
                  <a:gd name="connsiteY2" fmla="*/ 198113 h 324275"/>
                  <a:gd name="connsiteX3" fmla="*/ 184844 w 389942"/>
                  <a:gd name="connsiteY3" fmla="*/ 272725 h 324275"/>
                  <a:gd name="connsiteX4" fmla="*/ 386456 w 389942"/>
                  <a:gd name="connsiteY4" fmla="*/ 323525 h 324275"/>
                  <a:gd name="connsiteX5" fmla="*/ 299144 w 389942"/>
                  <a:gd name="connsiteY5" fmla="*/ 296538 h 324275"/>
                  <a:gd name="connsiteX6" fmla="*/ 127694 w 389942"/>
                  <a:gd name="connsiteY6" fmla="*/ 210813 h 324275"/>
                  <a:gd name="connsiteX7" fmla="*/ 3869 w 389942"/>
                  <a:gd name="connsiteY7" fmla="*/ 1263 h 32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942" h="324275">
                    <a:moveTo>
                      <a:pt x="3869" y="1263"/>
                    </a:moveTo>
                    <a:cubicBezTo>
                      <a:pt x="-11477" y="-12760"/>
                      <a:pt x="22919" y="93867"/>
                      <a:pt x="35619" y="126675"/>
                    </a:cubicBezTo>
                    <a:cubicBezTo>
                      <a:pt x="48319" y="159483"/>
                      <a:pt x="55198" y="173771"/>
                      <a:pt x="80069" y="198113"/>
                    </a:cubicBezTo>
                    <a:cubicBezTo>
                      <a:pt x="104940" y="222455"/>
                      <a:pt x="133780" y="251823"/>
                      <a:pt x="184844" y="272725"/>
                    </a:cubicBezTo>
                    <a:cubicBezTo>
                      <a:pt x="235908" y="293627"/>
                      <a:pt x="367406" y="319556"/>
                      <a:pt x="386456" y="323525"/>
                    </a:cubicBezTo>
                    <a:cubicBezTo>
                      <a:pt x="405506" y="327494"/>
                      <a:pt x="342271" y="315323"/>
                      <a:pt x="299144" y="296538"/>
                    </a:cubicBezTo>
                    <a:cubicBezTo>
                      <a:pt x="256017" y="277753"/>
                      <a:pt x="175054" y="254205"/>
                      <a:pt x="127694" y="210813"/>
                    </a:cubicBezTo>
                    <a:cubicBezTo>
                      <a:pt x="80334" y="167421"/>
                      <a:pt x="19215" y="15286"/>
                      <a:pt x="3869" y="12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9" name="フリーフォーム: 図形 1508">
                <a:extLst>
                  <a:ext uri="{FF2B5EF4-FFF2-40B4-BE49-F238E27FC236}">
                    <a16:creationId xmlns:a16="http://schemas.microsoft.com/office/drawing/2014/main" id="{EAC470E9-8C1A-458B-B89B-45559182D0C7}"/>
                  </a:ext>
                </a:extLst>
              </p:cNvPr>
              <p:cNvSpPr/>
              <p:nvPr/>
            </p:nvSpPr>
            <p:spPr>
              <a:xfrm>
                <a:off x="5851394" y="3880218"/>
                <a:ext cx="447814" cy="193376"/>
              </a:xfrm>
              <a:custGeom>
                <a:avLst/>
                <a:gdLst>
                  <a:gd name="connsiteX0" fmla="*/ 447806 w 447814"/>
                  <a:gd name="connsiteY0" fmla="*/ 2807 h 193376"/>
                  <a:gd name="connsiteX1" fmla="*/ 223969 w 447814"/>
                  <a:gd name="connsiteY1" fmla="*/ 20270 h 193376"/>
                  <a:gd name="connsiteX2" fmla="*/ 22356 w 447814"/>
                  <a:gd name="connsiteY2" fmla="*/ 167907 h 193376"/>
                  <a:gd name="connsiteX3" fmla="*/ 11244 w 447814"/>
                  <a:gd name="connsiteY3" fmla="*/ 190132 h 193376"/>
                  <a:gd name="connsiteX4" fmla="*/ 77919 w 447814"/>
                  <a:gd name="connsiteY4" fmla="*/ 131395 h 193376"/>
                  <a:gd name="connsiteX5" fmla="*/ 231906 w 447814"/>
                  <a:gd name="connsiteY5" fmla="*/ 34557 h 193376"/>
                  <a:gd name="connsiteX6" fmla="*/ 447806 w 447814"/>
                  <a:gd name="connsiteY6" fmla="*/ 2807 h 19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814" h="193376">
                    <a:moveTo>
                      <a:pt x="447806" y="2807"/>
                    </a:moveTo>
                    <a:cubicBezTo>
                      <a:pt x="446483" y="426"/>
                      <a:pt x="294877" y="-7247"/>
                      <a:pt x="223969" y="20270"/>
                    </a:cubicBezTo>
                    <a:cubicBezTo>
                      <a:pt x="153061" y="47787"/>
                      <a:pt x="57810" y="139597"/>
                      <a:pt x="22356" y="167907"/>
                    </a:cubicBezTo>
                    <a:cubicBezTo>
                      <a:pt x="-13098" y="196217"/>
                      <a:pt x="1983" y="196217"/>
                      <a:pt x="11244" y="190132"/>
                    </a:cubicBezTo>
                    <a:cubicBezTo>
                      <a:pt x="20505" y="184047"/>
                      <a:pt x="41142" y="157324"/>
                      <a:pt x="77919" y="131395"/>
                    </a:cubicBezTo>
                    <a:cubicBezTo>
                      <a:pt x="114696" y="105466"/>
                      <a:pt x="171581" y="57576"/>
                      <a:pt x="231906" y="34557"/>
                    </a:cubicBezTo>
                    <a:cubicBezTo>
                      <a:pt x="292231" y="11538"/>
                      <a:pt x="449129" y="5188"/>
                      <a:pt x="447806" y="28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0" name="フリーフォーム: 図形 1509">
                <a:extLst>
                  <a:ext uri="{FF2B5EF4-FFF2-40B4-BE49-F238E27FC236}">
                    <a16:creationId xmlns:a16="http://schemas.microsoft.com/office/drawing/2014/main" id="{56A0DEDD-A0D6-4765-B303-33705A622EE3}"/>
                  </a:ext>
                </a:extLst>
              </p:cNvPr>
              <p:cNvSpPr/>
              <p:nvPr/>
            </p:nvSpPr>
            <p:spPr>
              <a:xfrm>
                <a:off x="5848146" y="3950905"/>
                <a:ext cx="165570" cy="129268"/>
              </a:xfrm>
              <a:custGeom>
                <a:avLst/>
                <a:gdLst>
                  <a:gd name="connsiteX0" fmla="*/ 165304 w 165570"/>
                  <a:gd name="connsiteY0" fmla="*/ 383 h 129268"/>
                  <a:gd name="connsiteX1" fmla="*/ 51004 w 165570"/>
                  <a:gd name="connsiteY1" fmla="*/ 116270 h 129268"/>
                  <a:gd name="connsiteX2" fmla="*/ 46242 w 165570"/>
                  <a:gd name="connsiteY2" fmla="*/ 127383 h 129268"/>
                  <a:gd name="connsiteX3" fmla="*/ 204 w 165570"/>
                  <a:gd name="connsiteY3" fmla="*/ 124208 h 129268"/>
                  <a:gd name="connsiteX4" fmla="*/ 66879 w 165570"/>
                  <a:gd name="connsiteY4" fmla="*/ 98808 h 129268"/>
                  <a:gd name="connsiteX5" fmla="*/ 81167 w 165570"/>
                  <a:gd name="connsiteY5" fmla="*/ 79758 h 129268"/>
                  <a:gd name="connsiteX6" fmla="*/ 165304 w 165570"/>
                  <a:gd name="connsiteY6" fmla="*/ 383 h 12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70" h="129268">
                    <a:moveTo>
                      <a:pt x="165304" y="383"/>
                    </a:moveTo>
                    <a:cubicBezTo>
                      <a:pt x="160277" y="6468"/>
                      <a:pt x="70848" y="95103"/>
                      <a:pt x="51004" y="116270"/>
                    </a:cubicBezTo>
                    <a:cubicBezTo>
                      <a:pt x="31160" y="137437"/>
                      <a:pt x="54709" y="126060"/>
                      <a:pt x="46242" y="127383"/>
                    </a:cubicBezTo>
                    <a:cubicBezTo>
                      <a:pt x="37775" y="128706"/>
                      <a:pt x="-3236" y="128971"/>
                      <a:pt x="204" y="124208"/>
                    </a:cubicBezTo>
                    <a:cubicBezTo>
                      <a:pt x="3643" y="119446"/>
                      <a:pt x="53385" y="106216"/>
                      <a:pt x="66879" y="98808"/>
                    </a:cubicBezTo>
                    <a:cubicBezTo>
                      <a:pt x="80373" y="91400"/>
                      <a:pt x="59471" y="97220"/>
                      <a:pt x="81167" y="79758"/>
                    </a:cubicBezTo>
                    <a:cubicBezTo>
                      <a:pt x="102863" y="62296"/>
                      <a:pt x="170331" y="-5702"/>
                      <a:pt x="165304" y="3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1" name="フリーフォーム: 図形 1510">
                <a:extLst>
                  <a:ext uri="{FF2B5EF4-FFF2-40B4-BE49-F238E27FC236}">
                    <a16:creationId xmlns:a16="http://schemas.microsoft.com/office/drawing/2014/main" id="{FF53884C-039F-4717-B7FD-44530BF83271}"/>
                  </a:ext>
                </a:extLst>
              </p:cNvPr>
              <p:cNvSpPr/>
              <p:nvPr/>
            </p:nvSpPr>
            <p:spPr>
              <a:xfrm>
                <a:off x="5802181" y="4083050"/>
                <a:ext cx="82682" cy="49229"/>
              </a:xfrm>
              <a:custGeom>
                <a:avLst/>
                <a:gdLst>
                  <a:gd name="connsiteX0" fmla="*/ 82682 w 82682"/>
                  <a:gd name="connsiteY0" fmla="*/ 0 h 49229"/>
                  <a:gd name="connsiteX1" fmla="*/ 132 w 82682"/>
                  <a:gd name="connsiteY1" fmla="*/ 49213 h 49229"/>
                  <a:gd name="connsiteX2" fmla="*/ 82682 w 82682"/>
                  <a:gd name="connsiteY2" fmla="*/ 0 h 4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2" h="49229">
                    <a:moveTo>
                      <a:pt x="82682" y="0"/>
                    </a:moveTo>
                    <a:cubicBezTo>
                      <a:pt x="82682" y="0"/>
                      <a:pt x="4101" y="48155"/>
                      <a:pt x="132" y="49213"/>
                    </a:cubicBezTo>
                    <a:cubicBezTo>
                      <a:pt x="-3837" y="50271"/>
                      <a:pt x="82682" y="0"/>
                      <a:pt x="8268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: 図形 1511">
                <a:extLst>
                  <a:ext uri="{FF2B5EF4-FFF2-40B4-BE49-F238E27FC236}">
                    <a16:creationId xmlns:a16="http://schemas.microsoft.com/office/drawing/2014/main" id="{2F9909A5-ADF7-4B60-B48F-F828BD817896}"/>
                  </a:ext>
                </a:extLst>
              </p:cNvPr>
              <p:cNvSpPr/>
              <p:nvPr/>
            </p:nvSpPr>
            <p:spPr>
              <a:xfrm>
                <a:off x="5805250" y="4143374"/>
                <a:ext cx="63771" cy="187357"/>
              </a:xfrm>
              <a:custGeom>
                <a:avLst/>
                <a:gdLst>
                  <a:gd name="connsiteX0" fmla="*/ 238 w 63771"/>
                  <a:gd name="connsiteY0" fmla="*/ 1 h 187357"/>
                  <a:gd name="connsiteX1" fmla="*/ 31988 w 63771"/>
                  <a:gd name="connsiteY1" fmla="*/ 61914 h 187357"/>
                  <a:gd name="connsiteX2" fmla="*/ 35163 w 63771"/>
                  <a:gd name="connsiteY2" fmla="*/ 119064 h 187357"/>
                  <a:gd name="connsiteX3" fmla="*/ 63738 w 63771"/>
                  <a:gd name="connsiteY3" fmla="*/ 187326 h 187357"/>
                  <a:gd name="connsiteX4" fmla="*/ 28813 w 63771"/>
                  <a:gd name="connsiteY4" fmla="*/ 127001 h 187357"/>
                  <a:gd name="connsiteX5" fmla="*/ 17700 w 63771"/>
                  <a:gd name="connsiteY5" fmla="*/ 60326 h 187357"/>
                  <a:gd name="connsiteX6" fmla="*/ 238 w 63771"/>
                  <a:gd name="connsiteY6" fmla="*/ 1 h 18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71" h="187357">
                    <a:moveTo>
                      <a:pt x="238" y="1"/>
                    </a:moveTo>
                    <a:cubicBezTo>
                      <a:pt x="2619" y="266"/>
                      <a:pt x="26167" y="42070"/>
                      <a:pt x="31988" y="61914"/>
                    </a:cubicBezTo>
                    <a:cubicBezTo>
                      <a:pt x="37809" y="81758"/>
                      <a:pt x="29871" y="98162"/>
                      <a:pt x="35163" y="119064"/>
                    </a:cubicBezTo>
                    <a:cubicBezTo>
                      <a:pt x="40455" y="139966"/>
                      <a:pt x="64796" y="186003"/>
                      <a:pt x="63738" y="187326"/>
                    </a:cubicBezTo>
                    <a:cubicBezTo>
                      <a:pt x="62680" y="188649"/>
                      <a:pt x="36486" y="148168"/>
                      <a:pt x="28813" y="127001"/>
                    </a:cubicBezTo>
                    <a:cubicBezTo>
                      <a:pt x="21140" y="105834"/>
                      <a:pt x="21404" y="76201"/>
                      <a:pt x="17700" y="60326"/>
                    </a:cubicBezTo>
                    <a:cubicBezTo>
                      <a:pt x="13996" y="44451"/>
                      <a:pt x="-2143" y="-264"/>
                      <a:pt x="238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楕円 1512">
                <a:extLst>
                  <a:ext uri="{FF2B5EF4-FFF2-40B4-BE49-F238E27FC236}">
                    <a16:creationId xmlns:a16="http://schemas.microsoft.com/office/drawing/2014/main" id="{08D21F76-431E-42E2-8F60-05677713D3BE}"/>
                  </a:ext>
                </a:extLst>
              </p:cNvPr>
              <p:cNvSpPr/>
              <p:nvPr/>
            </p:nvSpPr>
            <p:spPr>
              <a:xfrm>
                <a:off x="5816600" y="4127500"/>
                <a:ext cx="45719" cy="45719"/>
              </a:xfrm>
              <a:prstGeom prst="ellipse">
                <a:avLst/>
              </a:pr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4" name="フリーフォーム: 図形 1513">
                <a:extLst>
                  <a:ext uri="{FF2B5EF4-FFF2-40B4-BE49-F238E27FC236}">
                    <a16:creationId xmlns:a16="http://schemas.microsoft.com/office/drawing/2014/main" id="{B6AD84C4-E162-448E-A36E-DEB39B0898D0}"/>
                  </a:ext>
                </a:extLst>
              </p:cNvPr>
              <p:cNvSpPr/>
              <p:nvPr/>
            </p:nvSpPr>
            <p:spPr>
              <a:xfrm>
                <a:off x="5834063" y="4075106"/>
                <a:ext cx="46037" cy="203207"/>
              </a:xfrm>
              <a:custGeom>
                <a:avLst/>
                <a:gdLst>
                  <a:gd name="connsiteX0" fmla="*/ 46037 w 46037"/>
                  <a:gd name="connsiteY0" fmla="*/ 7 h 203207"/>
                  <a:gd name="connsiteX1" fmla="*/ 3175 w 46037"/>
                  <a:gd name="connsiteY1" fmla="*/ 141294 h 203207"/>
                  <a:gd name="connsiteX2" fmla="*/ 3175 w 46037"/>
                  <a:gd name="connsiteY2" fmla="*/ 203207 h 203207"/>
                  <a:gd name="connsiteX3" fmla="*/ 3175 w 46037"/>
                  <a:gd name="connsiteY3" fmla="*/ 134944 h 203207"/>
                  <a:gd name="connsiteX4" fmla="*/ 46037 w 46037"/>
                  <a:gd name="connsiteY4" fmla="*/ 7 h 20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37" h="203207">
                    <a:moveTo>
                      <a:pt x="46037" y="7"/>
                    </a:moveTo>
                    <a:cubicBezTo>
                      <a:pt x="46037" y="1065"/>
                      <a:pt x="10319" y="107427"/>
                      <a:pt x="3175" y="141294"/>
                    </a:cubicBezTo>
                    <a:cubicBezTo>
                      <a:pt x="-3969" y="175161"/>
                      <a:pt x="3175" y="203207"/>
                      <a:pt x="3175" y="203207"/>
                    </a:cubicBezTo>
                    <a:cubicBezTo>
                      <a:pt x="3175" y="202149"/>
                      <a:pt x="-3440" y="166430"/>
                      <a:pt x="3175" y="134944"/>
                    </a:cubicBezTo>
                    <a:cubicBezTo>
                      <a:pt x="9790" y="103458"/>
                      <a:pt x="46037" y="-1051"/>
                      <a:pt x="46037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5" name="フリーフォーム: 図形 1514">
                <a:extLst>
                  <a:ext uri="{FF2B5EF4-FFF2-40B4-BE49-F238E27FC236}">
                    <a16:creationId xmlns:a16="http://schemas.microsoft.com/office/drawing/2014/main" id="{B0110FE4-8571-4FD1-9220-B1CCEDB0C71D}"/>
                  </a:ext>
                </a:extLst>
              </p:cNvPr>
              <p:cNvSpPr/>
              <p:nvPr/>
            </p:nvSpPr>
            <p:spPr>
              <a:xfrm>
                <a:off x="6528819" y="3765550"/>
                <a:ext cx="194895" cy="36513"/>
              </a:xfrm>
              <a:custGeom>
                <a:avLst/>
                <a:gdLst>
                  <a:gd name="connsiteX0" fmla="*/ 569 w 194895"/>
                  <a:gd name="connsiteY0" fmla="*/ 0 h 36513"/>
                  <a:gd name="connsiteX1" fmla="*/ 106931 w 194895"/>
                  <a:gd name="connsiteY1" fmla="*/ 19050 h 36513"/>
                  <a:gd name="connsiteX2" fmla="*/ 192656 w 194895"/>
                  <a:gd name="connsiteY2" fmla="*/ 36513 h 36513"/>
                  <a:gd name="connsiteX3" fmla="*/ 156144 w 194895"/>
                  <a:gd name="connsiteY3" fmla="*/ 19050 h 36513"/>
                  <a:gd name="connsiteX4" fmla="*/ 569 w 194895"/>
                  <a:gd name="connsiteY4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95" h="36513">
                    <a:moveTo>
                      <a:pt x="569" y="0"/>
                    </a:moveTo>
                    <a:cubicBezTo>
                      <a:pt x="-7633" y="0"/>
                      <a:pt x="74917" y="12965"/>
                      <a:pt x="106931" y="19050"/>
                    </a:cubicBezTo>
                    <a:cubicBezTo>
                      <a:pt x="138946" y="25136"/>
                      <a:pt x="184454" y="36513"/>
                      <a:pt x="192656" y="36513"/>
                    </a:cubicBezTo>
                    <a:cubicBezTo>
                      <a:pt x="200858" y="36513"/>
                      <a:pt x="186042" y="26458"/>
                      <a:pt x="156144" y="19050"/>
                    </a:cubicBezTo>
                    <a:cubicBezTo>
                      <a:pt x="126246" y="11642"/>
                      <a:pt x="8771" y="0"/>
                      <a:pt x="56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6" name="フリーフォーム: 図形 1515">
                <a:extLst>
                  <a:ext uri="{FF2B5EF4-FFF2-40B4-BE49-F238E27FC236}">
                    <a16:creationId xmlns:a16="http://schemas.microsoft.com/office/drawing/2014/main" id="{2A3B6B3E-53C3-4E37-A0E8-4BDD164668E2}"/>
                  </a:ext>
                </a:extLst>
              </p:cNvPr>
              <p:cNvSpPr/>
              <p:nvPr/>
            </p:nvSpPr>
            <p:spPr>
              <a:xfrm>
                <a:off x="6518182" y="3769864"/>
                <a:ext cx="108731" cy="105917"/>
              </a:xfrm>
              <a:custGeom>
                <a:avLst/>
                <a:gdLst>
                  <a:gd name="connsiteX0" fmla="*/ 1681 w 108731"/>
                  <a:gd name="connsiteY0" fmla="*/ 449 h 105917"/>
                  <a:gd name="connsiteX1" fmla="*/ 108043 w 108731"/>
                  <a:gd name="connsiteY1" fmla="*/ 103636 h 105917"/>
                  <a:gd name="connsiteX2" fmla="*/ 46131 w 108731"/>
                  <a:gd name="connsiteY2" fmla="*/ 67124 h 105917"/>
                  <a:gd name="connsiteX3" fmla="*/ 1681 w 108731"/>
                  <a:gd name="connsiteY3" fmla="*/ 449 h 10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1" h="105917">
                    <a:moveTo>
                      <a:pt x="1681" y="449"/>
                    </a:moveTo>
                    <a:cubicBezTo>
                      <a:pt x="12000" y="6534"/>
                      <a:pt x="100635" y="92524"/>
                      <a:pt x="108043" y="103636"/>
                    </a:cubicBezTo>
                    <a:cubicBezTo>
                      <a:pt x="115451" y="114749"/>
                      <a:pt x="60948" y="82470"/>
                      <a:pt x="46131" y="67124"/>
                    </a:cubicBezTo>
                    <a:cubicBezTo>
                      <a:pt x="31314" y="51778"/>
                      <a:pt x="-8638" y="-5636"/>
                      <a:pt x="1681" y="4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7" name="フリーフォーム: 図形 1516">
                <a:extLst>
                  <a:ext uri="{FF2B5EF4-FFF2-40B4-BE49-F238E27FC236}">
                    <a16:creationId xmlns:a16="http://schemas.microsoft.com/office/drawing/2014/main" id="{0AF11479-0FE0-464B-BA51-777446C226C5}"/>
                  </a:ext>
                </a:extLst>
              </p:cNvPr>
              <p:cNvSpPr/>
              <p:nvPr/>
            </p:nvSpPr>
            <p:spPr>
              <a:xfrm>
                <a:off x="6481644" y="3839963"/>
                <a:ext cx="63939" cy="56009"/>
              </a:xfrm>
              <a:custGeom>
                <a:avLst/>
                <a:gdLst>
                  <a:gd name="connsiteX0" fmla="*/ 119 w 63939"/>
                  <a:gd name="connsiteY0" fmla="*/ 200 h 56009"/>
                  <a:gd name="connsiteX1" fmla="*/ 35044 w 63939"/>
                  <a:gd name="connsiteY1" fmla="*/ 36712 h 56009"/>
                  <a:gd name="connsiteX2" fmla="*/ 63619 w 63939"/>
                  <a:gd name="connsiteY2" fmla="*/ 55762 h 56009"/>
                  <a:gd name="connsiteX3" fmla="*/ 47744 w 63939"/>
                  <a:gd name="connsiteY3" fmla="*/ 24012 h 56009"/>
                  <a:gd name="connsiteX4" fmla="*/ 119 w 63939"/>
                  <a:gd name="connsiteY4" fmla="*/ 200 h 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9" h="56009">
                    <a:moveTo>
                      <a:pt x="119" y="200"/>
                    </a:moveTo>
                    <a:cubicBezTo>
                      <a:pt x="-1998" y="2317"/>
                      <a:pt x="24461" y="27452"/>
                      <a:pt x="35044" y="36712"/>
                    </a:cubicBezTo>
                    <a:cubicBezTo>
                      <a:pt x="45627" y="45972"/>
                      <a:pt x="61502" y="57879"/>
                      <a:pt x="63619" y="55762"/>
                    </a:cubicBezTo>
                    <a:cubicBezTo>
                      <a:pt x="65736" y="53645"/>
                      <a:pt x="57005" y="34860"/>
                      <a:pt x="47744" y="24012"/>
                    </a:cubicBezTo>
                    <a:cubicBezTo>
                      <a:pt x="38484" y="13164"/>
                      <a:pt x="2236" y="-1917"/>
                      <a:pt x="119" y="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8" name="フリーフォーム: 図形 1517">
                <a:extLst>
                  <a:ext uri="{FF2B5EF4-FFF2-40B4-BE49-F238E27FC236}">
                    <a16:creationId xmlns:a16="http://schemas.microsoft.com/office/drawing/2014/main" id="{F609D5BC-B96B-4C7F-A5C5-1241D87525C4}"/>
                  </a:ext>
                </a:extLst>
              </p:cNvPr>
              <p:cNvSpPr/>
              <p:nvPr/>
            </p:nvSpPr>
            <p:spPr>
              <a:xfrm>
                <a:off x="6494371" y="3793941"/>
                <a:ext cx="139017" cy="127184"/>
              </a:xfrm>
              <a:custGeom>
                <a:avLst/>
                <a:gdLst>
                  <a:gd name="connsiteX0" fmla="*/ 136617 w 139017"/>
                  <a:gd name="connsiteY0" fmla="*/ 184 h 127184"/>
                  <a:gd name="connsiteX1" fmla="*/ 136617 w 139017"/>
                  <a:gd name="connsiteY1" fmla="*/ 76384 h 127184"/>
                  <a:gd name="connsiteX2" fmla="*/ 109629 w 139017"/>
                  <a:gd name="connsiteY2" fmla="*/ 111309 h 127184"/>
                  <a:gd name="connsiteX3" fmla="*/ 66767 w 139017"/>
                  <a:gd name="connsiteY3" fmla="*/ 127184 h 127184"/>
                  <a:gd name="connsiteX4" fmla="*/ 23904 w 139017"/>
                  <a:gd name="connsiteY4" fmla="*/ 111309 h 127184"/>
                  <a:gd name="connsiteX5" fmla="*/ 6442 w 139017"/>
                  <a:gd name="connsiteY5" fmla="*/ 95434 h 127184"/>
                  <a:gd name="connsiteX6" fmla="*/ 1679 w 139017"/>
                  <a:gd name="connsiteY6" fmla="*/ 73209 h 127184"/>
                  <a:gd name="connsiteX7" fmla="*/ 33429 w 139017"/>
                  <a:gd name="connsiteY7" fmla="*/ 104959 h 127184"/>
                  <a:gd name="connsiteX8" fmla="*/ 77879 w 139017"/>
                  <a:gd name="connsiteY8" fmla="*/ 114484 h 127184"/>
                  <a:gd name="connsiteX9" fmla="*/ 111217 w 139017"/>
                  <a:gd name="connsiteY9" fmla="*/ 90672 h 127184"/>
                  <a:gd name="connsiteX10" fmla="*/ 127092 w 139017"/>
                  <a:gd name="connsiteY10" fmla="*/ 55747 h 127184"/>
                  <a:gd name="connsiteX11" fmla="*/ 136617 w 139017"/>
                  <a:gd name="connsiteY11" fmla="*/ 184 h 12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17" h="127184">
                    <a:moveTo>
                      <a:pt x="136617" y="184"/>
                    </a:moveTo>
                    <a:cubicBezTo>
                      <a:pt x="138204" y="3623"/>
                      <a:pt x="141115" y="57863"/>
                      <a:pt x="136617" y="76384"/>
                    </a:cubicBezTo>
                    <a:cubicBezTo>
                      <a:pt x="132119" y="94905"/>
                      <a:pt x="121271" y="102842"/>
                      <a:pt x="109629" y="111309"/>
                    </a:cubicBezTo>
                    <a:cubicBezTo>
                      <a:pt x="97987" y="119776"/>
                      <a:pt x="81054" y="127184"/>
                      <a:pt x="66767" y="127184"/>
                    </a:cubicBezTo>
                    <a:cubicBezTo>
                      <a:pt x="52480" y="127184"/>
                      <a:pt x="33958" y="116601"/>
                      <a:pt x="23904" y="111309"/>
                    </a:cubicBezTo>
                    <a:cubicBezTo>
                      <a:pt x="13850" y="106017"/>
                      <a:pt x="10146" y="101784"/>
                      <a:pt x="6442" y="95434"/>
                    </a:cubicBezTo>
                    <a:cubicBezTo>
                      <a:pt x="2738" y="89084"/>
                      <a:pt x="-2819" y="71622"/>
                      <a:pt x="1679" y="73209"/>
                    </a:cubicBezTo>
                    <a:cubicBezTo>
                      <a:pt x="6177" y="74796"/>
                      <a:pt x="20729" y="98080"/>
                      <a:pt x="33429" y="104959"/>
                    </a:cubicBezTo>
                    <a:cubicBezTo>
                      <a:pt x="46129" y="111838"/>
                      <a:pt x="64914" y="116865"/>
                      <a:pt x="77879" y="114484"/>
                    </a:cubicBezTo>
                    <a:cubicBezTo>
                      <a:pt x="90844" y="112103"/>
                      <a:pt x="103015" y="100462"/>
                      <a:pt x="111217" y="90672"/>
                    </a:cubicBezTo>
                    <a:cubicBezTo>
                      <a:pt x="119419" y="80883"/>
                      <a:pt x="123917" y="69241"/>
                      <a:pt x="127092" y="55747"/>
                    </a:cubicBezTo>
                    <a:cubicBezTo>
                      <a:pt x="130267" y="42253"/>
                      <a:pt x="135030" y="-3255"/>
                      <a:pt x="136617" y="1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: 図形 1518">
                <a:extLst>
                  <a:ext uri="{FF2B5EF4-FFF2-40B4-BE49-F238E27FC236}">
                    <a16:creationId xmlns:a16="http://schemas.microsoft.com/office/drawing/2014/main" id="{A8F5C025-25A1-4C04-8F7D-B6A0F0306F70}"/>
                  </a:ext>
                </a:extLst>
              </p:cNvPr>
              <p:cNvSpPr/>
              <p:nvPr/>
            </p:nvSpPr>
            <p:spPr>
              <a:xfrm>
                <a:off x="6454475" y="3787240"/>
                <a:ext cx="200884" cy="153642"/>
              </a:xfrm>
              <a:custGeom>
                <a:avLst/>
                <a:gdLst>
                  <a:gd name="connsiteX0" fmla="*/ 200325 w 200884"/>
                  <a:gd name="connsiteY0" fmla="*/ 535 h 153642"/>
                  <a:gd name="connsiteX1" fmla="*/ 182863 w 200884"/>
                  <a:gd name="connsiteY1" fmla="*/ 121185 h 153642"/>
                  <a:gd name="connsiteX2" fmla="*/ 163813 w 200884"/>
                  <a:gd name="connsiteY2" fmla="*/ 141823 h 153642"/>
                  <a:gd name="connsiteX3" fmla="*/ 128888 w 200884"/>
                  <a:gd name="connsiteY3" fmla="*/ 152935 h 153642"/>
                  <a:gd name="connsiteX4" fmla="*/ 44750 w 200884"/>
                  <a:gd name="connsiteY4" fmla="*/ 148173 h 153642"/>
                  <a:gd name="connsiteX5" fmla="*/ 9825 w 200884"/>
                  <a:gd name="connsiteY5" fmla="*/ 113248 h 153642"/>
                  <a:gd name="connsiteX6" fmla="*/ 1888 w 200884"/>
                  <a:gd name="connsiteY6" fmla="*/ 84673 h 153642"/>
                  <a:gd name="connsiteX7" fmla="*/ 39988 w 200884"/>
                  <a:gd name="connsiteY7" fmla="*/ 84673 h 153642"/>
                  <a:gd name="connsiteX8" fmla="*/ 20938 w 200884"/>
                  <a:gd name="connsiteY8" fmla="*/ 102135 h 153642"/>
                  <a:gd name="connsiteX9" fmla="*/ 71738 w 200884"/>
                  <a:gd name="connsiteY9" fmla="*/ 127535 h 153642"/>
                  <a:gd name="connsiteX10" fmla="*/ 165400 w 200884"/>
                  <a:gd name="connsiteY10" fmla="*/ 127535 h 153642"/>
                  <a:gd name="connsiteX11" fmla="*/ 193975 w 200884"/>
                  <a:gd name="connsiteY11" fmla="*/ 78323 h 153642"/>
                  <a:gd name="connsiteX12" fmla="*/ 200325 w 200884"/>
                  <a:gd name="connsiteY12" fmla="*/ 535 h 15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884" h="153642">
                    <a:moveTo>
                      <a:pt x="200325" y="535"/>
                    </a:moveTo>
                    <a:cubicBezTo>
                      <a:pt x="198473" y="7679"/>
                      <a:pt x="188948" y="97637"/>
                      <a:pt x="182863" y="121185"/>
                    </a:cubicBezTo>
                    <a:cubicBezTo>
                      <a:pt x="176778" y="144733"/>
                      <a:pt x="172809" y="136531"/>
                      <a:pt x="163813" y="141823"/>
                    </a:cubicBezTo>
                    <a:cubicBezTo>
                      <a:pt x="154817" y="147115"/>
                      <a:pt x="148732" y="151877"/>
                      <a:pt x="128888" y="152935"/>
                    </a:cubicBezTo>
                    <a:cubicBezTo>
                      <a:pt x="109044" y="153993"/>
                      <a:pt x="64594" y="154788"/>
                      <a:pt x="44750" y="148173"/>
                    </a:cubicBezTo>
                    <a:cubicBezTo>
                      <a:pt x="24906" y="141558"/>
                      <a:pt x="16969" y="123831"/>
                      <a:pt x="9825" y="113248"/>
                    </a:cubicBezTo>
                    <a:cubicBezTo>
                      <a:pt x="2681" y="102665"/>
                      <a:pt x="-3139" y="89435"/>
                      <a:pt x="1888" y="84673"/>
                    </a:cubicBezTo>
                    <a:cubicBezTo>
                      <a:pt x="6915" y="79911"/>
                      <a:pt x="36813" y="81763"/>
                      <a:pt x="39988" y="84673"/>
                    </a:cubicBezTo>
                    <a:cubicBezTo>
                      <a:pt x="43163" y="87583"/>
                      <a:pt x="15646" y="94991"/>
                      <a:pt x="20938" y="102135"/>
                    </a:cubicBezTo>
                    <a:cubicBezTo>
                      <a:pt x="26230" y="109279"/>
                      <a:pt x="47661" y="123302"/>
                      <a:pt x="71738" y="127535"/>
                    </a:cubicBezTo>
                    <a:cubicBezTo>
                      <a:pt x="95815" y="131768"/>
                      <a:pt x="145027" y="135737"/>
                      <a:pt x="165400" y="127535"/>
                    </a:cubicBezTo>
                    <a:cubicBezTo>
                      <a:pt x="185773" y="119333"/>
                      <a:pt x="188683" y="96844"/>
                      <a:pt x="193975" y="78323"/>
                    </a:cubicBezTo>
                    <a:cubicBezTo>
                      <a:pt x="199267" y="59802"/>
                      <a:pt x="202177" y="-6609"/>
                      <a:pt x="200325" y="5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0" name="フリーフォーム: 図形 1519">
                <a:extLst>
                  <a:ext uri="{FF2B5EF4-FFF2-40B4-BE49-F238E27FC236}">
                    <a16:creationId xmlns:a16="http://schemas.microsoft.com/office/drawing/2014/main" id="{579E9159-5F6B-4E80-BC3A-5A21DC4E1B5E}"/>
                  </a:ext>
                </a:extLst>
              </p:cNvPr>
              <p:cNvSpPr/>
              <p:nvPr/>
            </p:nvSpPr>
            <p:spPr>
              <a:xfrm>
                <a:off x="6454752" y="3903659"/>
                <a:ext cx="165123" cy="134804"/>
              </a:xfrm>
              <a:custGeom>
                <a:avLst/>
                <a:gdLst>
                  <a:gd name="connsiteX0" fmla="*/ 23 w 165123"/>
                  <a:gd name="connsiteY0" fmla="*/ 4 h 134804"/>
                  <a:gd name="connsiteX1" fmla="*/ 17486 w 165123"/>
                  <a:gd name="connsiteY1" fmla="*/ 68266 h 134804"/>
                  <a:gd name="connsiteX2" fmla="*/ 57173 w 165123"/>
                  <a:gd name="connsiteY2" fmla="*/ 115891 h 134804"/>
                  <a:gd name="connsiteX3" fmla="*/ 120673 w 165123"/>
                  <a:gd name="connsiteY3" fmla="*/ 127004 h 134804"/>
                  <a:gd name="connsiteX4" fmla="*/ 165123 w 165123"/>
                  <a:gd name="connsiteY4" fmla="*/ 123829 h 134804"/>
                  <a:gd name="connsiteX5" fmla="*/ 88923 w 165123"/>
                  <a:gd name="connsiteY5" fmla="*/ 131766 h 134804"/>
                  <a:gd name="connsiteX6" fmla="*/ 20661 w 165123"/>
                  <a:gd name="connsiteY6" fmla="*/ 65091 h 134804"/>
                  <a:gd name="connsiteX7" fmla="*/ 23 w 165123"/>
                  <a:gd name="connsiteY7" fmla="*/ 4 h 13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23" h="134804">
                    <a:moveTo>
                      <a:pt x="23" y="4"/>
                    </a:moveTo>
                    <a:cubicBezTo>
                      <a:pt x="-506" y="533"/>
                      <a:pt x="7961" y="48951"/>
                      <a:pt x="17486" y="68266"/>
                    </a:cubicBezTo>
                    <a:cubicBezTo>
                      <a:pt x="27011" y="87581"/>
                      <a:pt x="39975" y="106101"/>
                      <a:pt x="57173" y="115891"/>
                    </a:cubicBezTo>
                    <a:cubicBezTo>
                      <a:pt x="74371" y="125681"/>
                      <a:pt x="102681" y="125681"/>
                      <a:pt x="120673" y="127004"/>
                    </a:cubicBezTo>
                    <a:lnTo>
                      <a:pt x="165123" y="123829"/>
                    </a:lnTo>
                    <a:cubicBezTo>
                      <a:pt x="159831" y="124623"/>
                      <a:pt x="113000" y="141556"/>
                      <a:pt x="88923" y="131766"/>
                    </a:cubicBezTo>
                    <a:cubicBezTo>
                      <a:pt x="64846" y="121976"/>
                      <a:pt x="35478" y="87845"/>
                      <a:pt x="20661" y="65091"/>
                    </a:cubicBezTo>
                    <a:cubicBezTo>
                      <a:pt x="5844" y="42337"/>
                      <a:pt x="552" y="-525"/>
                      <a:pt x="23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1" name="フリーフォーム: 図形 1520">
                <a:extLst>
                  <a:ext uri="{FF2B5EF4-FFF2-40B4-BE49-F238E27FC236}">
                    <a16:creationId xmlns:a16="http://schemas.microsoft.com/office/drawing/2014/main" id="{0A9B61B7-80FD-4D58-AAF1-1318CD4E38C8}"/>
                  </a:ext>
                </a:extLst>
              </p:cNvPr>
              <p:cNvSpPr/>
              <p:nvPr/>
            </p:nvSpPr>
            <p:spPr>
              <a:xfrm>
                <a:off x="6430888" y="3938158"/>
                <a:ext cx="248037" cy="164037"/>
              </a:xfrm>
              <a:custGeom>
                <a:avLst/>
                <a:gdLst>
                  <a:gd name="connsiteX0" fmla="*/ 75 w 248037"/>
                  <a:gd name="connsiteY0" fmla="*/ 430 h 164037"/>
                  <a:gd name="connsiteX1" fmla="*/ 61987 w 248037"/>
                  <a:gd name="connsiteY1" fmla="*/ 127430 h 164037"/>
                  <a:gd name="connsiteX2" fmla="*/ 117550 w 248037"/>
                  <a:gd name="connsiteY2" fmla="*/ 154417 h 164037"/>
                  <a:gd name="connsiteX3" fmla="*/ 157237 w 248037"/>
                  <a:gd name="connsiteY3" fmla="*/ 163942 h 164037"/>
                  <a:gd name="connsiteX4" fmla="*/ 201687 w 248037"/>
                  <a:gd name="connsiteY4" fmla="*/ 149655 h 164037"/>
                  <a:gd name="connsiteX5" fmla="*/ 247725 w 248037"/>
                  <a:gd name="connsiteY5" fmla="*/ 116317 h 164037"/>
                  <a:gd name="connsiteX6" fmla="*/ 177875 w 248037"/>
                  <a:gd name="connsiteY6" fmla="*/ 151242 h 164037"/>
                  <a:gd name="connsiteX7" fmla="*/ 117550 w 248037"/>
                  <a:gd name="connsiteY7" fmla="*/ 146480 h 164037"/>
                  <a:gd name="connsiteX8" fmla="*/ 50875 w 248037"/>
                  <a:gd name="connsiteY8" fmla="*/ 87742 h 164037"/>
                  <a:gd name="connsiteX9" fmla="*/ 75 w 248037"/>
                  <a:gd name="connsiteY9" fmla="*/ 430 h 16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037" h="164037">
                    <a:moveTo>
                      <a:pt x="75" y="430"/>
                    </a:moveTo>
                    <a:cubicBezTo>
                      <a:pt x="1927" y="7045"/>
                      <a:pt x="42408" y="101765"/>
                      <a:pt x="61987" y="127430"/>
                    </a:cubicBezTo>
                    <a:cubicBezTo>
                      <a:pt x="81566" y="153095"/>
                      <a:pt x="101675" y="148332"/>
                      <a:pt x="117550" y="154417"/>
                    </a:cubicBezTo>
                    <a:cubicBezTo>
                      <a:pt x="133425" y="160502"/>
                      <a:pt x="143214" y="164736"/>
                      <a:pt x="157237" y="163942"/>
                    </a:cubicBezTo>
                    <a:cubicBezTo>
                      <a:pt x="171260" y="163148"/>
                      <a:pt x="186606" y="157593"/>
                      <a:pt x="201687" y="149655"/>
                    </a:cubicBezTo>
                    <a:cubicBezTo>
                      <a:pt x="216768" y="141718"/>
                      <a:pt x="251694" y="116053"/>
                      <a:pt x="247725" y="116317"/>
                    </a:cubicBezTo>
                    <a:cubicBezTo>
                      <a:pt x="243756" y="116581"/>
                      <a:pt x="199571" y="146215"/>
                      <a:pt x="177875" y="151242"/>
                    </a:cubicBezTo>
                    <a:cubicBezTo>
                      <a:pt x="156179" y="156269"/>
                      <a:pt x="138717" y="157063"/>
                      <a:pt x="117550" y="146480"/>
                    </a:cubicBezTo>
                    <a:cubicBezTo>
                      <a:pt x="96383" y="135897"/>
                      <a:pt x="70719" y="110232"/>
                      <a:pt x="50875" y="87742"/>
                    </a:cubicBezTo>
                    <a:cubicBezTo>
                      <a:pt x="31031" y="65252"/>
                      <a:pt x="-1777" y="-6185"/>
                      <a:pt x="75" y="4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: 図形 1521">
                <a:extLst>
                  <a:ext uri="{FF2B5EF4-FFF2-40B4-BE49-F238E27FC236}">
                    <a16:creationId xmlns:a16="http://schemas.microsoft.com/office/drawing/2014/main" id="{8559ACC4-1ED2-45CC-8403-A7C5BD8FFA93}"/>
                  </a:ext>
                </a:extLst>
              </p:cNvPr>
              <p:cNvSpPr/>
              <p:nvPr/>
            </p:nvSpPr>
            <p:spPr>
              <a:xfrm>
                <a:off x="6499191" y="4024274"/>
                <a:ext cx="157288" cy="31997"/>
              </a:xfrm>
              <a:custGeom>
                <a:avLst/>
                <a:gdLst>
                  <a:gd name="connsiteX0" fmla="*/ 34 w 157288"/>
                  <a:gd name="connsiteY0" fmla="*/ 14326 h 31997"/>
                  <a:gd name="connsiteX1" fmla="*/ 96872 w 157288"/>
                  <a:gd name="connsiteY1" fmla="*/ 31789 h 31997"/>
                  <a:gd name="connsiteX2" fmla="*/ 157197 w 157288"/>
                  <a:gd name="connsiteY2" fmla="*/ 39 h 31997"/>
                  <a:gd name="connsiteX3" fmla="*/ 107984 w 157288"/>
                  <a:gd name="connsiteY3" fmla="*/ 25439 h 31997"/>
                  <a:gd name="connsiteX4" fmla="*/ 34 w 157288"/>
                  <a:gd name="connsiteY4" fmla="*/ 14326 h 3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8" h="31997">
                    <a:moveTo>
                      <a:pt x="34" y="14326"/>
                    </a:moveTo>
                    <a:cubicBezTo>
                      <a:pt x="-1818" y="15384"/>
                      <a:pt x="70678" y="34170"/>
                      <a:pt x="96872" y="31789"/>
                    </a:cubicBezTo>
                    <a:cubicBezTo>
                      <a:pt x="123066" y="29408"/>
                      <a:pt x="155345" y="1097"/>
                      <a:pt x="157197" y="39"/>
                    </a:cubicBezTo>
                    <a:cubicBezTo>
                      <a:pt x="159049" y="-1019"/>
                      <a:pt x="132590" y="19618"/>
                      <a:pt x="107984" y="25439"/>
                    </a:cubicBezTo>
                    <a:cubicBezTo>
                      <a:pt x="83378" y="31260"/>
                      <a:pt x="1886" y="13268"/>
                      <a:pt x="34" y="143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: 図形 1522">
                <a:extLst>
                  <a:ext uri="{FF2B5EF4-FFF2-40B4-BE49-F238E27FC236}">
                    <a16:creationId xmlns:a16="http://schemas.microsoft.com/office/drawing/2014/main" id="{70DE54DF-F99D-404D-8D35-CAAAE8AAB364}"/>
                  </a:ext>
                </a:extLst>
              </p:cNvPr>
              <p:cNvSpPr/>
              <p:nvPr/>
            </p:nvSpPr>
            <p:spPr>
              <a:xfrm>
                <a:off x="6610327" y="3881347"/>
                <a:ext cx="114663" cy="41168"/>
              </a:xfrm>
              <a:custGeom>
                <a:avLst/>
                <a:gdLst>
                  <a:gd name="connsiteX0" fmla="*/ 23 w 114663"/>
                  <a:gd name="connsiteY0" fmla="*/ 28666 h 41168"/>
                  <a:gd name="connsiteX1" fmla="*/ 100036 w 114663"/>
                  <a:gd name="connsiteY1" fmla="*/ 38191 h 41168"/>
                  <a:gd name="connsiteX2" fmla="*/ 107973 w 114663"/>
                  <a:gd name="connsiteY2" fmla="*/ 38191 h 41168"/>
                  <a:gd name="connsiteX3" fmla="*/ 111148 w 114663"/>
                  <a:gd name="connsiteY3" fmla="*/ 3266 h 41168"/>
                  <a:gd name="connsiteX4" fmla="*/ 55586 w 114663"/>
                  <a:gd name="connsiteY4" fmla="*/ 1678 h 41168"/>
                  <a:gd name="connsiteX5" fmla="*/ 90511 w 114663"/>
                  <a:gd name="connsiteY5" fmla="*/ 4853 h 41168"/>
                  <a:gd name="connsiteX6" fmla="*/ 90511 w 114663"/>
                  <a:gd name="connsiteY6" fmla="*/ 23903 h 41168"/>
                  <a:gd name="connsiteX7" fmla="*/ 23 w 114663"/>
                  <a:gd name="connsiteY7" fmla="*/ 28666 h 4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63" h="41168">
                    <a:moveTo>
                      <a:pt x="23" y="28666"/>
                    </a:moveTo>
                    <a:cubicBezTo>
                      <a:pt x="1610" y="31047"/>
                      <a:pt x="82044" y="36604"/>
                      <a:pt x="100036" y="38191"/>
                    </a:cubicBezTo>
                    <a:cubicBezTo>
                      <a:pt x="118028" y="39779"/>
                      <a:pt x="106121" y="44012"/>
                      <a:pt x="107973" y="38191"/>
                    </a:cubicBezTo>
                    <a:cubicBezTo>
                      <a:pt x="109825" y="32370"/>
                      <a:pt x="119879" y="9352"/>
                      <a:pt x="111148" y="3266"/>
                    </a:cubicBezTo>
                    <a:cubicBezTo>
                      <a:pt x="102417" y="-2820"/>
                      <a:pt x="59025" y="1414"/>
                      <a:pt x="55586" y="1678"/>
                    </a:cubicBezTo>
                    <a:cubicBezTo>
                      <a:pt x="52147" y="1942"/>
                      <a:pt x="84690" y="1149"/>
                      <a:pt x="90511" y="4853"/>
                    </a:cubicBezTo>
                    <a:cubicBezTo>
                      <a:pt x="96332" y="8557"/>
                      <a:pt x="102946" y="22051"/>
                      <a:pt x="90511" y="23903"/>
                    </a:cubicBezTo>
                    <a:cubicBezTo>
                      <a:pt x="78076" y="25755"/>
                      <a:pt x="-1564" y="26285"/>
                      <a:pt x="23" y="286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: 図形 1523">
                <a:extLst>
                  <a:ext uri="{FF2B5EF4-FFF2-40B4-BE49-F238E27FC236}">
                    <a16:creationId xmlns:a16="http://schemas.microsoft.com/office/drawing/2014/main" id="{406480DA-3E12-4FA0-815B-4320FA90DF3F}"/>
                  </a:ext>
                </a:extLst>
              </p:cNvPr>
              <p:cNvSpPr/>
              <p:nvPr/>
            </p:nvSpPr>
            <p:spPr>
              <a:xfrm>
                <a:off x="6656994" y="3792369"/>
                <a:ext cx="109629" cy="124166"/>
              </a:xfrm>
              <a:custGeom>
                <a:avLst/>
                <a:gdLst>
                  <a:gd name="connsiteX0" fmla="*/ 4156 w 109629"/>
                  <a:gd name="connsiteY0" fmla="*/ 169 h 124166"/>
                  <a:gd name="connsiteX1" fmla="*/ 8919 w 109629"/>
                  <a:gd name="connsiteY1" fmla="*/ 58906 h 124166"/>
                  <a:gd name="connsiteX2" fmla="*/ 66069 w 109629"/>
                  <a:gd name="connsiteY2" fmla="*/ 70019 h 124166"/>
                  <a:gd name="connsiteX3" fmla="*/ 86706 w 109629"/>
                  <a:gd name="connsiteY3" fmla="*/ 103356 h 124166"/>
                  <a:gd name="connsiteX4" fmla="*/ 108931 w 109629"/>
                  <a:gd name="connsiteY4" fmla="*/ 123994 h 124166"/>
                  <a:gd name="connsiteX5" fmla="*/ 100994 w 109629"/>
                  <a:gd name="connsiteY5" fmla="*/ 92244 h 124166"/>
                  <a:gd name="connsiteX6" fmla="*/ 70831 w 109629"/>
                  <a:gd name="connsiteY6" fmla="*/ 54144 h 124166"/>
                  <a:gd name="connsiteX7" fmla="*/ 48606 w 109629"/>
                  <a:gd name="connsiteY7" fmla="*/ 41444 h 124166"/>
                  <a:gd name="connsiteX8" fmla="*/ 4156 w 109629"/>
                  <a:gd name="connsiteY8" fmla="*/ 169 h 1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29" h="124166">
                    <a:moveTo>
                      <a:pt x="4156" y="169"/>
                    </a:moveTo>
                    <a:cubicBezTo>
                      <a:pt x="-2458" y="3079"/>
                      <a:pt x="-1400" y="47264"/>
                      <a:pt x="8919" y="58906"/>
                    </a:cubicBezTo>
                    <a:cubicBezTo>
                      <a:pt x="19238" y="70548"/>
                      <a:pt x="53105" y="62611"/>
                      <a:pt x="66069" y="70019"/>
                    </a:cubicBezTo>
                    <a:cubicBezTo>
                      <a:pt x="79033" y="77427"/>
                      <a:pt x="79562" y="94360"/>
                      <a:pt x="86706" y="103356"/>
                    </a:cubicBezTo>
                    <a:cubicBezTo>
                      <a:pt x="93850" y="112352"/>
                      <a:pt x="106550" y="125846"/>
                      <a:pt x="108931" y="123994"/>
                    </a:cubicBezTo>
                    <a:cubicBezTo>
                      <a:pt x="111312" y="122142"/>
                      <a:pt x="107344" y="103886"/>
                      <a:pt x="100994" y="92244"/>
                    </a:cubicBezTo>
                    <a:cubicBezTo>
                      <a:pt x="94644" y="80602"/>
                      <a:pt x="79562" y="62611"/>
                      <a:pt x="70831" y="54144"/>
                    </a:cubicBezTo>
                    <a:cubicBezTo>
                      <a:pt x="62100" y="45677"/>
                      <a:pt x="59454" y="50175"/>
                      <a:pt x="48606" y="41444"/>
                    </a:cubicBezTo>
                    <a:cubicBezTo>
                      <a:pt x="37758" y="32713"/>
                      <a:pt x="10770" y="-2741"/>
                      <a:pt x="4156" y="1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: 図形 1524">
                <a:extLst>
                  <a:ext uri="{FF2B5EF4-FFF2-40B4-BE49-F238E27FC236}">
                    <a16:creationId xmlns:a16="http://schemas.microsoft.com/office/drawing/2014/main" id="{8CBCF10C-169A-4818-9F7C-2B235917D4C2}"/>
                  </a:ext>
                </a:extLst>
              </p:cNvPr>
              <p:cNvSpPr/>
              <p:nvPr/>
            </p:nvSpPr>
            <p:spPr>
              <a:xfrm>
                <a:off x="6700803" y="3797145"/>
                <a:ext cx="75298" cy="28606"/>
              </a:xfrm>
              <a:custGeom>
                <a:avLst/>
                <a:gdLst>
                  <a:gd name="connsiteX0" fmla="*/ 35 w 75298"/>
                  <a:gd name="connsiteY0" fmla="*/ 27143 h 28606"/>
                  <a:gd name="connsiteX1" fmla="*/ 61947 w 75298"/>
                  <a:gd name="connsiteY1" fmla="*/ 22380 h 28606"/>
                  <a:gd name="connsiteX2" fmla="*/ 71472 w 75298"/>
                  <a:gd name="connsiteY2" fmla="*/ 155 h 28606"/>
                  <a:gd name="connsiteX3" fmla="*/ 35 w 75298"/>
                  <a:gd name="connsiteY3" fmla="*/ 27143 h 2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98" h="28606">
                    <a:moveTo>
                      <a:pt x="35" y="27143"/>
                    </a:moveTo>
                    <a:cubicBezTo>
                      <a:pt x="-1552" y="30847"/>
                      <a:pt x="50041" y="26878"/>
                      <a:pt x="61947" y="22380"/>
                    </a:cubicBezTo>
                    <a:cubicBezTo>
                      <a:pt x="73853" y="17882"/>
                      <a:pt x="79674" y="2536"/>
                      <a:pt x="71472" y="155"/>
                    </a:cubicBezTo>
                    <a:cubicBezTo>
                      <a:pt x="63270" y="-2226"/>
                      <a:pt x="1622" y="23439"/>
                      <a:pt x="35" y="27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: 図形 1525">
                <a:extLst>
                  <a:ext uri="{FF2B5EF4-FFF2-40B4-BE49-F238E27FC236}">
                    <a16:creationId xmlns:a16="http://schemas.microsoft.com/office/drawing/2014/main" id="{6DF76D7B-D4F8-4B48-B02E-277A3FD5CEE3}"/>
                  </a:ext>
                </a:extLst>
              </p:cNvPr>
              <p:cNvSpPr/>
              <p:nvPr/>
            </p:nvSpPr>
            <p:spPr>
              <a:xfrm>
                <a:off x="6660755" y="3930639"/>
                <a:ext cx="173296" cy="244961"/>
              </a:xfrm>
              <a:custGeom>
                <a:avLst/>
                <a:gdLst>
                  <a:gd name="connsiteX0" fmla="*/ 57545 w 173296"/>
                  <a:gd name="connsiteY0" fmla="*/ 11 h 244961"/>
                  <a:gd name="connsiteX1" fmla="*/ 141683 w 173296"/>
                  <a:gd name="connsiteY1" fmla="*/ 95261 h 244961"/>
                  <a:gd name="connsiteX2" fmla="*/ 171845 w 173296"/>
                  <a:gd name="connsiteY2" fmla="*/ 146061 h 244961"/>
                  <a:gd name="connsiteX3" fmla="*/ 167083 w 173296"/>
                  <a:gd name="connsiteY3" fmla="*/ 184161 h 244961"/>
                  <a:gd name="connsiteX4" fmla="*/ 154383 w 173296"/>
                  <a:gd name="connsiteY4" fmla="*/ 206386 h 244961"/>
                  <a:gd name="connsiteX5" fmla="*/ 135333 w 173296"/>
                  <a:gd name="connsiteY5" fmla="*/ 225436 h 244961"/>
                  <a:gd name="connsiteX6" fmla="*/ 108345 w 173296"/>
                  <a:gd name="connsiteY6" fmla="*/ 244486 h 244961"/>
                  <a:gd name="connsiteX7" fmla="*/ 57545 w 173296"/>
                  <a:gd name="connsiteY7" fmla="*/ 204799 h 244961"/>
                  <a:gd name="connsiteX8" fmla="*/ 395 w 173296"/>
                  <a:gd name="connsiteY8" fmla="*/ 147649 h 244961"/>
                  <a:gd name="connsiteX9" fmla="*/ 87708 w 173296"/>
                  <a:gd name="connsiteY9" fmla="*/ 217499 h 244961"/>
                  <a:gd name="connsiteX10" fmla="*/ 116283 w 173296"/>
                  <a:gd name="connsiteY10" fmla="*/ 220674 h 244961"/>
                  <a:gd name="connsiteX11" fmla="*/ 151208 w 173296"/>
                  <a:gd name="connsiteY11" fmla="*/ 196861 h 244961"/>
                  <a:gd name="connsiteX12" fmla="*/ 163908 w 173296"/>
                  <a:gd name="connsiteY12" fmla="*/ 144474 h 244961"/>
                  <a:gd name="connsiteX13" fmla="*/ 138508 w 173296"/>
                  <a:gd name="connsiteY13" fmla="*/ 101611 h 244961"/>
                  <a:gd name="connsiteX14" fmla="*/ 57545 w 173296"/>
                  <a:gd name="connsiteY14" fmla="*/ 11 h 24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296" h="244961">
                    <a:moveTo>
                      <a:pt x="57545" y="11"/>
                    </a:moveTo>
                    <a:cubicBezTo>
                      <a:pt x="58074" y="-1047"/>
                      <a:pt x="122633" y="70919"/>
                      <a:pt x="141683" y="95261"/>
                    </a:cubicBezTo>
                    <a:cubicBezTo>
                      <a:pt x="160733" y="119603"/>
                      <a:pt x="167612" y="131244"/>
                      <a:pt x="171845" y="146061"/>
                    </a:cubicBezTo>
                    <a:cubicBezTo>
                      <a:pt x="176078" y="160878"/>
                      <a:pt x="169993" y="174107"/>
                      <a:pt x="167083" y="184161"/>
                    </a:cubicBezTo>
                    <a:cubicBezTo>
                      <a:pt x="164173" y="194215"/>
                      <a:pt x="159675" y="199507"/>
                      <a:pt x="154383" y="206386"/>
                    </a:cubicBezTo>
                    <a:cubicBezTo>
                      <a:pt x="149091" y="213265"/>
                      <a:pt x="143006" y="219086"/>
                      <a:pt x="135333" y="225436"/>
                    </a:cubicBezTo>
                    <a:cubicBezTo>
                      <a:pt x="127660" y="231786"/>
                      <a:pt x="121310" y="247925"/>
                      <a:pt x="108345" y="244486"/>
                    </a:cubicBezTo>
                    <a:cubicBezTo>
                      <a:pt x="95380" y="241047"/>
                      <a:pt x="75537" y="220939"/>
                      <a:pt x="57545" y="204799"/>
                    </a:cubicBezTo>
                    <a:cubicBezTo>
                      <a:pt x="39553" y="188660"/>
                      <a:pt x="-4632" y="145532"/>
                      <a:pt x="395" y="147649"/>
                    </a:cubicBezTo>
                    <a:cubicBezTo>
                      <a:pt x="5422" y="149766"/>
                      <a:pt x="68393" y="205328"/>
                      <a:pt x="87708" y="217499"/>
                    </a:cubicBezTo>
                    <a:cubicBezTo>
                      <a:pt x="107023" y="229670"/>
                      <a:pt x="105700" y="224114"/>
                      <a:pt x="116283" y="220674"/>
                    </a:cubicBezTo>
                    <a:cubicBezTo>
                      <a:pt x="126866" y="217234"/>
                      <a:pt x="143271" y="209561"/>
                      <a:pt x="151208" y="196861"/>
                    </a:cubicBezTo>
                    <a:cubicBezTo>
                      <a:pt x="159145" y="184161"/>
                      <a:pt x="166025" y="160349"/>
                      <a:pt x="163908" y="144474"/>
                    </a:cubicBezTo>
                    <a:cubicBezTo>
                      <a:pt x="161791" y="128599"/>
                      <a:pt x="154118" y="122513"/>
                      <a:pt x="138508" y="101611"/>
                    </a:cubicBezTo>
                    <a:cubicBezTo>
                      <a:pt x="122898" y="80709"/>
                      <a:pt x="57016" y="1069"/>
                      <a:pt x="57545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: 図形 1526">
                <a:extLst>
                  <a:ext uri="{FF2B5EF4-FFF2-40B4-BE49-F238E27FC236}">
                    <a16:creationId xmlns:a16="http://schemas.microsoft.com/office/drawing/2014/main" id="{0CA631ED-BDC8-4C87-9D72-3AF260F326C9}"/>
                  </a:ext>
                </a:extLst>
              </p:cNvPr>
              <p:cNvSpPr/>
              <p:nvPr/>
            </p:nvSpPr>
            <p:spPr>
              <a:xfrm>
                <a:off x="6673850" y="3955673"/>
                <a:ext cx="167711" cy="133860"/>
              </a:xfrm>
              <a:custGeom>
                <a:avLst/>
                <a:gdLst>
                  <a:gd name="connsiteX0" fmla="*/ 166688 w 167711"/>
                  <a:gd name="connsiteY0" fmla="*/ 377 h 133860"/>
                  <a:gd name="connsiteX1" fmla="*/ 157163 w 167711"/>
                  <a:gd name="connsiteY1" fmla="*/ 87690 h 133860"/>
                  <a:gd name="connsiteX2" fmla="*/ 117475 w 167711"/>
                  <a:gd name="connsiteY2" fmla="*/ 114677 h 133860"/>
                  <a:gd name="connsiteX3" fmla="*/ 73025 w 167711"/>
                  <a:gd name="connsiteY3" fmla="*/ 133727 h 133860"/>
                  <a:gd name="connsiteX4" fmla="*/ 0 w 167711"/>
                  <a:gd name="connsiteY4" fmla="*/ 105152 h 133860"/>
                  <a:gd name="connsiteX5" fmla="*/ 73025 w 167711"/>
                  <a:gd name="connsiteY5" fmla="*/ 106740 h 133860"/>
                  <a:gd name="connsiteX6" fmla="*/ 109538 w 167711"/>
                  <a:gd name="connsiteY6" fmla="*/ 108327 h 133860"/>
                  <a:gd name="connsiteX7" fmla="*/ 138113 w 167711"/>
                  <a:gd name="connsiteY7" fmla="*/ 57527 h 133860"/>
                  <a:gd name="connsiteX8" fmla="*/ 166688 w 167711"/>
                  <a:gd name="connsiteY8" fmla="*/ 377 h 1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711" h="133860">
                    <a:moveTo>
                      <a:pt x="166688" y="377"/>
                    </a:moveTo>
                    <a:cubicBezTo>
                      <a:pt x="169863" y="5404"/>
                      <a:pt x="165365" y="68640"/>
                      <a:pt x="157163" y="87690"/>
                    </a:cubicBezTo>
                    <a:cubicBezTo>
                      <a:pt x="148961" y="106740"/>
                      <a:pt x="131498" y="107004"/>
                      <a:pt x="117475" y="114677"/>
                    </a:cubicBezTo>
                    <a:cubicBezTo>
                      <a:pt x="103452" y="122350"/>
                      <a:pt x="92604" y="135314"/>
                      <a:pt x="73025" y="133727"/>
                    </a:cubicBezTo>
                    <a:cubicBezTo>
                      <a:pt x="53446" y="132140"/>
                      <a:pt x="0" y="109650"/>
                      <a:pt x="0" y="105152"/>
                    </a:cubicBezTo>
                    <a:cubicBezTo>
                      <a:pt x="0" y="100654"/>
                      <a:pt x="54769" y="106211"/>
                      <a:pt x="73025" y="106740"/>
                    </a:cubicBezTo>
                    <a:cubicBezTo>
                      <a:pt x="91281" y="107269"/>
                      <a:pt x="98690" y="116529"/>
                      <a:pt x="109538" y="108327"/>
                    </a:cubicBezTo>
                    <a:cubicBezTo>
                      <a:pt x="120386" y="100125"/>
                      <a:pt x="131763" y="73137"/>
                      <a:pt x="138113" y="57527"/>
                    </a:cubicBezTo>
                    <a:cubicBezTo>
                      <a:pt x="144463" y="41917"/>
                      <a:pt x="163513" y="-4650"/>
                      <a:pt x="166688" y="3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: 図形 1527">
                <a:extLst>
                  <a:ext uri="{FF2B5EF4-FFF2-40B4-BE49-F238E27FC236}">
                    <a16:creationId xmlns:a16="http://schemas.microsoft.com/office/drawing/2014/main" id="{C2173E1B-3CDD-465F-8B2F-E96941DEDA23}"/>
                  </a:ext>
                </a:extLst>
              </p:cNvPr>
              <p:cNvSpPr/>
              <p:nvPr/>
            </p:nvSpPr>
            <p:spPr>
              <a:xfrm>
                <a:off x="6691186" y="3948089"/>
                <a:ext cx="86453" cy="99820"/>
              </a:xfrm>
              <a:custGeom>
                <a:avLst/>
                <a:gdLst>
                  <a:gd name="connsiteX0" fmla="*/ 85852 w 86453"/>
                  <a:gd name="connsiteY0" fmla="*/ 24 h 99820"/>
                  <a:gd name="connsiteX1" fmla="*/ 73152 w 86453"/>
                  <a:gd name="connsiteY1" fmla="*/ 66699 h 99820"/>
                  <a:gd name="connsiteX2" fmla="*/ 41402 w 86453"/>
                  <a:gd name="connsiteY2" fmla="*/ 93686 h 99820"/>
                  <a:gd name="connsiteX3" fmla="*/ 127 w 86453"/>
                  <a:gd name="connsiteY3" fmla="*/ 98449 h 99820"/>
                  <a:gd name="connsiteX4" fmla="*/ 55689 w 86453"/>
                  <a:gd name="connsiteY4" fmla="*/ 74636 h 99820"/>
                  <a:gd name="connsiteX5" fmla="*/ 85852 w 86453"/>
                  <a:gd name="connsiteY5" fmla="*/ 24 h 9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453" h="99820">
                    <a:moveTo>
                      <a:pt x="85852" y="24"/>
                    </a:moveTo>
                    <a:cubicBezTo>
                      <a:pt x="88763" y="-1299"/>
                      <a:pt x="80560" y="51089"/>
                      <a:pt x="73152" y="66699"/>
                    </a:cubicBezTo>
                    <a:cubicBezTo>
                      <a:pt x="65744" y="82309"/>
                      <a:pt x="53573" y="88394"/>
                      <a:pt x="41402" y="93686"/>
                    </a:cubicBezTo>
                    <a:cubicBezTo>
                      <a:pt x="29231" y="98978"/>
                      <a:pt x="-2254" y="101624"/>
                      <a:pt x="127" y="98449"/>
                    </a:cubicBezTo>
                    <a:cubicBezTo>
                      <a:pt x="2508" y="95274"/>
                      <a:pt x="41402" y="89188"/>
                      <a:pt x="55689" y="74636"/>
                    </a:cubicBezTo>
                    <a:cubicBezTo>
                      <a:pt x="69976" y="60084"/>
                      <a:pt x="82941" y="1347"/>
                      <a:pt x="85852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: 図形 1528">
                <a:extLst>
                  <a:ext uri="{FF2B5EF4-FFF2-40B4-BE49-F238E27FC236}">
                    <a16:creationId xmlns:a16="http://schemas.microsoft.com/office/drawing/2014/main" id="{50BFCC7E-726F-414D-AAC5-578B9EF446E6}"/>
                  </a:ext>
                </a:extLst>
              </p:cNvPr>
              <p:cNvSpPr/>
              <p:nvPr/>
            </p:nvSpPr>
            <p:spPr>
              <a:xfrm>
                <a:off x="6849085" y="3747072"/>
                <a:ext cx="125108" cy="95605"/>
              </a:xfrm>
              <a:custGeom>
                <a:avLst/>
                <a:gdLst>
                  <a:gd name="connsiteX0" fmla="*/ 4153 w 125108"/>
                  <a:gd name="connsiteY0" fmla="*/ 1016 h 95605"/>
                  <a:gd name="connsiteX1" fmla="*/ 124803 w 125108"/>
                  <a:gd name="connsiteY1" fmla="*/ 94678 h 95605"/>
                  <a:gd name="connsiteX2" fmla="*/ 37490 w 125108"/>
                  <a:gd name="connsiteY2" fmla="*/ 47053 h 95605"/>
                  <a:gd name="connsiteX3" fmla="*/ 4153 w 125108"/>
                  <a:gd name="connsiteY3" fmla="*/ 1016 h 9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08" h="95605">
                    <a:moveTo>
                      <a:pt x="4153" y="1016"/>
                    </a:moveTo>
                    <a:cubicBezTo>
                      <a:pt x="18705" y="8954"/>
                      <a:pt x="119247" y="87005"/>
                      <a:pt x="124803" y="94678"/>
                    </a:cubicBezTo>
                    <a:cubicBezTo>
                      <a:pt x="130359" y="102351"/>
                      <a:pt x="58657" y="60282"/>
                      <a:pt x="37490" y="47053"/>
                    </a:cubicBezTo>
                    <a:cubicBezTo>
                      <a:pt x="16323" y="33824"/>
                      <a:pt x="-10399" y="-6922"/>
                      <a:pt x="4153" y="10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: 図形 1529">
                <a:extLst>
                  <a:ext uri="{FF2B5EF4-FFF2-40B4-BE49-F238E27FC236}">
                    <a16:creationId xmlns:a16="http://schemas.microsoft.com/office/drawing/2014/main" id="{F4CB1B36-46FD-4DD3-A274-FD57E4F1C98F}"/>
                  </a:ext>
                </a:extLst>
              </p:cNvPr>
              <p:cNvSpPr/>
              <p:nvPr/>
            </p:nvSpPr>
            <p:spPr>
              <a:xfrm>
                <a:off x="6815131" y="3790517"/>
                <a:ext cx="162532" cy="106052"/>
              </a:xfrm>
              <a:custGeom>
                <a:avLst/>
                <a:gdLst>
                  <a:gd name="connsiteX0" fmla="*/ 7 w 162532"/>
                  <a:gd name="connsiteY0" fmla="*/ 433 h 106052"/>
                  <a:gd name="connsiteX1" fmla="*/ 88907 w 162532"/>
                  <a:gd name="connsiteY1" fmla="*/ 79808 h 106052"/>
                  <a:gd name="connsiteX2" fmla="*/ 157169 w 162532"/>
                  <a:gd name="connsiteY2" fmla="*/ 105208 h 106052"/>
                  <a:gd name="connsiteX3" fmla="*/ 157169 w 162532"/>
                  <a:gd name="connsiteY3" fmla="*/ 54408 h 106052"/>
                  <a:gd name="connsiteX4" fmla="*/ 149232 w 162532"/>
                  <a:gd name="connsiteY4" fmla="*/ 38533 h 106052"/>
                  <a:gd name="connsiteX5" fmla="*/ 128594 w 162532"/>
                  <a:gd name="connsiteY5" fmla="*/ 68696 h 106052"/>
                  <a:gd name="connsiteX6" fmla="*/ 93669 w 162532"/>
                  <a:gd name="connsiteY6" fmla="*/ 48058 h 106052"/>
                  <a:gd name="connsiteX7" fmla="*/ 7 w 162532"/>
                  <a:gd name="connsiteY7" fmla="*/ 433 h 1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532" h="106052">
                    <a:moveTo>
                      <a:pt x="7" y="433"/>
                    </a:moveTo>
                    <a:cubicBezTo>
                      <a:pt x="-787" y="5725"/>
                      <a:pt x="62713" y="62346"/>
                      <a:pt x="88907" y="79808"/>
                    </a:cubicBezTo>
                    <a:cubicBezTo>
                      <a:pt x="115101" y="97270"/>
                      <a:pt x="145792" y="109441"/>
                      <a:pt x="157169" y="105208"/>
                    </a:cubicBezTo>
                    <a:cubicBezTo>
                      <a:pt x="168546" y="100975"/>
                      <a:pt x="158492" y="65520"/>
                      <a:pt x="157169" y="54408"/>
                    </a:cubicBezTo>
                    <a:cubicBezTo>
                      <a:pt x="155846" y="43296"/>
                      <a:pt x="153994" y="36152"/>
                      <a:pt x="149232" y="38533"/>
                    </a:cubicBezTo>
                    <a:cubicBezTo>
                      <a:pt x="144470" y="40914"/>
                      <a:pt x="137855" y="67109"/>
                      <a:pt x="128594" y="68696"/>
                    </a:cubicBezTo>
                    <a:cubicBezTo>
                      <a:pt x="119334" y="70284"/>
                      <a:pt x="110867" y="56260"/>
                      <a:pt x="93669" y="48058"/>
                    </a:cubicBezTo>
                    <a:cubicBezTo>
                      <a:pt x="76471" y="39856"/>
                      <a:pt x="801" y="-4859"/>
                      <a:pt x="7" y="4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: 図形 1530">
                <a:extLst>
                  <a:ext uri="{FF2B5EF4-FFF2-40B4-BE49-F238E27FC236}">
                    <a16:creationId xmlns:a16="http://schemas.microsoft.com/office/drawing/2014/main" id="{4763B1E6-1147-49B0-B207-0CB47D63A65B}"/>
                  </a:ext>
                </a:extLst>
              </p:cNvPr>
              <p:cNvSpPr/>
              <p:nvPr/>
            </p:nvSpPr>
            <p:spPr>
              <a:xfrm>
                <a:off x="6773863" y="3769714"/>
                <a:ext cx="109540" cy="46672"/>
              </a:xfrm>
              <a:custGeom>
                <a:avLst/>
                <a:gdLst>
                  <a:gd name="connsiteX0" fmla="*/ 0 w 109540"/>
                  <a:gd name="connsiteY0" fmla="*/ 19649 h 46672"/>
                  <a:gd name="connsiteX1" fmla="*/ 77787 w 109540"/>
                  <a:gd name="connsiteY1" fmla="*/ 599 h 46672"/>
                  <a:gd name="connsiteX2" fmla="*/ 109537 w 109540"/>
                  <a:gd name="connsiteY2" fmla="*/ 46636 h 46672"/>
                  <a:gd name="connsiteX3" fmla="*/ 76200 w 109540"/>
                  <a:gd name="connsiteY3" fmla="*/ 8536 h 46672"/>
                  <a:gd name="connsiteX4" fmla="*/ 0 w 109540"/>
                  <a:gd name="connsiteY4" fmla="*/ 1964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40" h="46672">
                    <a:moveTo>
                      <a:pt x="0" y="19649"/>
                    </a:moveTo>
                    <a:cubicBezTo>
                      <a:pt x="264" y="18326"/>
                      <a:pt x="59531" y="-3899"/>
                      <a:pt x="77787" y="599"/>
                    </a:cubicBezTo>
                    <a:cubicBezTo>
                      <a:pt x="96043" y="5097"/>
                      <a:pt x="109801" y="45313"/>
                      <a:pt x="109537" y="46636"/>
                    </a:cubicBezTo>
                    <a:cubicBezTo>
                      <a:pt x="109273" y="47959"/>
                      <a:pt x="92075" y="13298"/>
                      <a:pt x="76200" y="8536"/>
                    </a:cubicBezTo>
                    <a:cubicBezTo>
                      <a:pt x="60325" y="3774"/>
                      <a:pt x="-264" y="20972"/>
                      <a:pt x="0" y="196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: 図形 1531">
                <a:extLst>
                  <a:ext uri="{FF2B5EF4-FFF2-40B4-BE49-F238E27FC236}">
                    <a16:creationId xmlns:a16="http://schemas.microsoft.com/office/drawing/2014/main" id="{501BB4F2-CBB5-4FFF-888B-A322576D4155}"/>
                  </a:ext>
                </a:extLst>
              </p:cNvPr>
              <p:cNvSpPr/>
              <p:nvPr/>
            </p:nvSpPr>
            <p:spPr>
              <a:xfrm>
                <a:off x="6742083" y="3903369"/>
                <a:ext cx="169490" cy="36984"/>
              </a:xfrm>
              <a:custGeom>
                <a:avLst/>
                <a:gdLst>
                  <a:gd name="connsiteX0" fmla="*/ 30 w 169490"/>
                  <a:gd name="connsiteY0" fmla="*/ 19344 h 36984"/>
                  <a:gd name="connsiteX1" fmla="*/ 149255 w 169490"/>
                  <a:gd name="connsiteY1" fmla="*/ 294 h 36984"/>
                  <a:gd name="connsiteX2" fmla="*/ 166717 w 169490"/>
                  <a:gd name="connsiteY2" fmla="*/ 36806 h 36984"/>
                  <a:gd name="connsiteX3" fmla="*/ 136555 w 169490"/>
                  <a:gd name="connsiteY3" fmla="*/ 14581 h 36984"/>
                  <a:gd name="connsiteX4" fmla="*/ 30 w 169490"/>
                  <a:gd name="connsiteY4" fmla="*/ 19344 h 3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90" h="36984">
                    <a:moveTo>
                      <a:pt x="30" y="19344"/>
                    </a:moveTo>
                    <a:cubicBezTo>
                      <a:pt x="2147" y="16963"/>
                      <a:pt x="121474" y="-2616"/>
                      <a:pt x="149255" y="294"/>
                    </a:cubicBezTo>
                    <a:cubicBezTo>
                      <a:pt x="177036" y="3204"/>
                      <a:pt x="168834" y="34425"/>
                      <a:pt x="166717" y="36806"/>
                    </a:cubicBezTo>
                    <a:cubicBezTo>
                      <a:pt x="164600" y="39187"/>
                      <a:pt x="165130" y="16962"/>
                      <a:pt x="136555" y="14581"/>
                    </a:cubicBezTo>
                    <a:cubicBezTo>
                      <a:pt x="107980" y="12200"/>
                      <a:pt x="-2087" y="21725"/>
                      <a:pt x="30" y="193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: 図形 1532">
                <a:extLst>
                  <a:ext uri="{FF2B5EF4-FFF2-40B4-BE49-F238E27FC236}">
                    <a16:creationId xmlns:a16="http://schemas.microsoft.com/office/drawing/2014/main" id="{F87C1C7B-A7EF-41E9-AD61-E0870C59CC95}"/>
                  </a:ext>
                </a:extLst>
              </p:cNvPr>
              <p:cNvSpPr/>
              <p:nvPr/>
            </p:nvSpPr>
            <p:spPr>
              <a:xfrm>
                <a:off x="6748312" y="3925777"/>
                <a:ext cx="143394" cy="37248"/>
              </a:xfrm>
              <a:custGeom>
                <a:avLst/>
                <a:gdLst>
                  <a:gd name="connsiteX0" fmla="*/ 151 w 143394"/>
                  <a:gd name="connsiteY0" fmla="*/ 11223 h 37248"/>
                  <a:gd name="connsiteX1" fmla="*/ 135088 w 143394"/>
                  <a:gd name="connsiteY1" fmla="*/ 9636 h 37248"/>
                  <a:gd name="connsiteX2" fmla="*/ 123976 w 143394"/>
                  <a:gd name="connsiteY2" fmla="*/ 27098 h 37248"/>
                  <a:gd name="connsiteX3" fmla="*/ 84288 w 143394"/>
                  <a:gd name="connsiteY3" fmla="*/ 36623 h 37248"/>
                  <a:gd name="connsiteX4" fmla="*/ 112863 w 143394"/>
                  <a:gd name="connsiteY4" fmla="*/ 9636 h 37248"/>
                  <a:gd name="connsiteX5" fmla="*/ 108101 w 143394"/>
                  <a:gd name="connsiteY5" fmla="*/ 111 h 37248"/>
                  <a:gd name="connsiteX6" fmla="*/ 151 w 143394"/>
                  <a:gd name="connsiteY6" fmla="*/ 11223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394" h="37248">
                    <a:moveTo>
                      <a:pt x="151" y="11223"/>
                    </a:moveTo>
                    <a:cubicBezTo>
                      <a:pt x="4649" y="12810"/>
                      <a:pt x="114451" y="6990"/>
                      <a:pt x="135088" y="9636"/>
                    </a:cubicBezTo>
                    <a:cubicBezTo>
                      <a:pt x="155725" y="12282"/>
                      <a:pt x="132443" y="22600"/>
                      <a:pt x="123976" y="27098"/>
                    </a:cubicBezTo>
                    <a:cubicBezTo>
                      <a:pt x="115509" y="31596"/>
                      <a:pt x="86140" y="39533"/>
                      <a:pt x="84288" y="36623"/>
                    </a:cubicBezTo>
                    <a:cubicBezTo>
                      <a:pt x="82436" y="33713"/>
                      <a:pt x="108894" y="15721"/>
                      <a:pt x="112863" y="9636"/>
                    </a:cubicBezTo>
                    <a:cubicBezTo>
                      <a:pt x="116832" y="3551"/>
                      <a:pt x="123182" y="1434"/>
                      <a:pt x="108101" y="111"/>
                    </a:cubicBezTo>
                    <a:cubicBezTo>
                      <a:pt x="93020" y="-1212"/>
                      <a:pt x="-4347" y="9636"/>
                      <a:pt x="151" y="11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: 図形 1533">
                <a:extLst>
                  <a:ext uri="{FF2B5EF4-FFF2-40B4-BE49-F238E27FC236}">
                    <a16:creationId xmlns:a16="http://schemas.microsoft.com/office/drawing/2014/main" id="{66550C99-3FFC-46BD-B6AF-CA77BFE213D3}"/>
                  </a:ext>
                </a:extLst>
              </p:cNvPr>
              <p:cNvSpPr/>
              <p:nvPr/>
            </p:nvSpPr>
            <p:spPr>
              <a:xfrm>
                <a:off x="6967229" y="3857203"/>
                <a:ext cx="248424" cy="126852"/>
              </a:xfrm>
              <a:custGeom>
                <a:avLst/>
                <a:gdLst>
                  <a:gd name="connsiteX0" fmla="*/ 5071 w 248424"/>
                  <a:gd name="connsiteY0" fmla="*/ 422 h 126852"/>
                  <a:gd name="connsiteX1" fmla="*/ 16184 w 248424"/>
                  <a:gd name="connsiteY1" fmla="*/ 92497 h 126852"/>
                  <a:gd name="connsiteX2" fmla="*/ 162234 w 248424"/>
                  <a:gd name="connsiteY2" fmla="*/ 124247 h 126852"/>
                  <a:gd name="connsiteX3" fmla="*/ 184459 w 248424"/>
                  <a:gd name="connsiteY3" fmla="*/ 124247 h 126852"/>
                  <a:gd name="connsiteX4" fmla="*/ 247959 w 248424"/>
                  <a:gd name="connsiteY4" fmla="*/ 117897 h 126852"/>
                  <a:gd name="connsiteX5" fmla="*/ 147946 w 248424"/>
                  <a:gd name="connsiteY5" fmla="*/ 111547 h 126852"/>
                  <a:gd name="connsiteX6" fmla="*/ 28884 w 248424"/>
                  <a:gd name="connsiteY6" fmla="*/ 59160 h 126852"/>
                  <a:gd name="connsiteX7" fmla="*/ 5071 w 248424"/>
                  <a:gd name="connsiteY7" fmla="*/ 422 h 12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424" h="126852">
                    <a:moveTo>
                      <a:pt x="5071" y="422"/>
                    </a:moveTo>
                    <a:cubicBezTo>
                      <a:pt x="2954" y="5978"/>
                      <a:pt x="-10010" y="71860"/>
                      <a:pt x="16184" y="92497"/>
                    </a:cubicBezTo>
                    <a:cubicBezTo>
                      <a:pt x="42378" y="113135"/>
                      <a:pt x="134188" y="118955"/>
                      <a:pt x="162234" y="124247"/>
                    </a:cubicBezTo>
                    <a:cubicBezTo>
                      <a:pt x="190280" y="129539"/>
                      <a:pt x="170172" y="125305"/>
                      <a:pt x="184459" y="124247"/>
                    </a:cubicBezTo>
                    <a:cubicBezTo>
                      <a:pt x="198746" y="123189"/>
                      <a:pt x="254045" y="120014"/>
                      <a:pt x="247959" y="117897"/>
                    </a:cubicBezTo>
                    <a:cubicBezTo>
                      <a:pt x="241873" y="115780"/>
                      <a:pt x="184458" y="121336"/>
                      <a:pt x="147946" y="111547"/>
                    </a:cubicBezTo>
                    <a:cubicBezTo>
                      <a:pt x="111434" y="101758"/>
                      <a:pt x="51373" y="72654"/>
                      <a:pt x="28884" y="59160"/>
                    </a:cubicBezTo>
                    <a:cubicBezTo>
                      <a:pt x="6395" y="45666"/>
                      <a:pt x="7188" y="-5134"/>
                      <a:pt x="5071" y="4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: 図形 1534">
                <a:extLst>
                  <a:ext uri="{FF2B5EF4-FFF2-40B4-BE49-F238E27FC236}">
                    <a16:creationId xmlns:a16="http://schemas.microsoft.com/office/drawing/2014/main" id="{F248D929-4CB4-4F30-A966-A6441CBAABCE}"/>
                  </a:ext>
                </a:extLst>
              </p:cNvPr>
              <p:cNvSpPr/>
              <p:nvPr/>
            </p:nvSpPr>
            <p:spPr>
              <a:xfrm>
                <a:off x="6890668" y="3919360"/>
                <a:ext cx="348601" cy="119244"/>
              </a:xfrm>
              <a:custGeom>
                <a:avLst/>
                <a:gdLst>
                  <a:gd name="connsiteX0" fmla="*/ 7020 w 348601"/>
                  <a:gd name="connsiteY0" fmla="*/ 178 h 119244"/>
                  <a:gd name="connsiteX1" fmla="*/ 13370 w 348601"/>
                  <a:gd name="connsiteY1" fmla="*/ 84315 h 119244"/>
                  <a:gd name="connsiteX2" fmla="*/ 156245 w 348601"/>
                  <a:gd name="connsiteY2" fmla="*/ 97015 h 119244"/>
                  <a:gd name="connsiteX3" fmla="*/ 184820 w 348601"/>
                  <a:gd name="connsiteY3" fmla="*/ 104953 h 119244"/>
                  <a:gd name="connsiteX4" fmla="*/ 232445 w 348601"/>
                  <a:gd name="connsiteY4" fmla="*/ 119240 h 119244"/>
                  <a:gd name="connsiteX5" fmla="*/ 338807 w 348601"/>
                  <a:gd name="connsiteY5" fmla="*/ 103365 h 119244"/>
                  <a:gd name="connsiteX6" fmla="*/ 338807 w 348601"/>
                  <a:gd name="connsiteY6" fmla="*/ 54153 h 119244"/>
                  <a:gd name="connsiteX7" fmla="*/ 294357 w 348601"/>
                  <a:gd name="connsiteY7" fmla="*/ 101778 h 119244"/>
                  <a:gd name="connsiteX8" fmla="*/ 261020 w 348601"/>
                  <a:gd name="connsiteY8" fmla="*/ 101778 h 119244"/>
                  <a:gd name="connsiteX9" fmla="*/ 41945 w 348601"/>
                  <a:gd name="connsiteY9" fmla="*/ 89078 h 119244"/>
                  <a:gd name="connsiteX10" fmla="*/ 132432 w 348601"/>
                  <a:gd name="connsiteY10" fmla="*/ 85903 h 119244"/>
                  <a:gd name="connsiteX11" fmla="*/ 21307 w 348601"/>
                  <a:gd name="connsiteY11" fmla="*/ 62090 h 119244"/>
                  <a:gd name="connsiteX12" fmla="*/ 7020 w 348601"/>
                  <a:gd name="connsiteY12" fmla="*/ 178 h 11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601" h="119244">
                    <a:moveTo>
                      <a:pt x="7020" y="178"/>
                    </a:moveTo>
                    <a:cubicBezTo>
                      <a:pt x="5697" y="3882"/>
                      <a:pt x="-11501" y="68176"/>
                      <a:pt x="13370" y="84315"/>
                    </a:cubicBezTo>
                    <a:cubicBezTo>
                      <a:pt x="38241" y="100454"/>
                      <a:pt x="127670" y="93575"/>
                      <a:pt x="156245" y="97015"/>
                    </a:cubicBezTo>
                    <a:cubicBezTo>
                      <a:pt x="184820" y="100455"/>
                      <a:pt x="172120" y="101249"/>
                      <a:pt x="184820" y="104953"/>
                    </a:cubicBezTo>
                    <a:cubicBezTo>
                      <a:pt x="197520" y="108657"/>
                      <a:pt x="206781" y="119505"/>
                      <a:pt x="232445" y="119240"/>
                    </a:cubicBezTo>
                    <a:cubicBezTo>
                      <a:pt x="258109" y="118975"/>
                      <a:pt x="321080" y="114213"/>
                      <a:pt x="338807" y="103365"/>
                    </a:cubicBezTo>
                    <a:cubicBezTo>
                      <a:pt x="356534" y="92517"/>
                      <a:pt x="346215" y="54418"/>
                      <a:pt x="338807" y="54153"/>
                    </a:cubicBezTo>
                    <a:cubicBezTo>
                      <a:pt x="331399" y="53889"/>
                      <a:pt x="307321" y="93841"/>
                      <a:pt x="294357" y="101778"/>
                    </a:cubicBezTo>
                    <a:cubicBezTo>
                      <a:pt x="281393" y="109715"/>
                      <a:pt x="261020" y="101778"/>
                      <a:pt x="261020" y="101778"/>
                    </a:cubicBezTo>
                    <a:lnTo>
                      <a:pt x="41945" y="89078"/>
                    </a:lnTo>
                    <a:cubicBezTo>
                      <a:pt x="20514" y="86432"/>
                      <a:pt x="135872" y="90401"/>
                      <a:pt x="132432" y="85903"/>
                    </a:cubicBezTo>
                    <a:cubicBezTo>
                      <a:pt x="128992" y="81405"/>
                      <a:pt x="41151" y="72673"/>
                      <a:pt x="21307" y="62090"/>
                    </a:cubicBezTo>
                    <a:cubicBezTo>
                      <a:pt x="1463" y="51507"/>
                      <a:pt x="8343" y="-3526"/>
                      <a:pt x="7020" y="1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: 図形 1535">
                <a:extLst>
                  <a:ext uri="{FF2B5EF4-FFF2-40B4-BE49-F238E27FC236}">
                    <a16:creationId xmlns:a16="http://schemas.microsoft.com/office/drawing/2014/main" id="{7E1BBDB9-14DC-46E6-A002-04B6E5674B4A}"/>
                  </a:ext>
                </a:extLst>
              </p:cNvPr>
              <p:cNvSpPr/>
              <p:nvPr/>
            </p:nvSpPr>
            <p:spPr>
              <a:xfrm>
                <a:off x="4596089" y="3713784"/>
                <a:ext cx="90277" cy="94681"/>
              </a:xfrm>
              <a:custGeom>
                <a:avLst/>
                <a:gdLst>
                  <a:gd name="connsiteX0" fmla="*/ 90211 w 90277"/>
                  <a:gd name="connsiteY0" fmla="*/ 94629 h 94681"/>
                  <a:gd name="connsiteX1" fmla="*/ 9249 w 90277"/>
                  <a:gd name="connsiteY1" fmla="*/ 47004 h 94681"/>
                  <a:gd name="connsiteX2" fmla="*/ 9249 w 90277"/>
                  <a:gd name="connsiteY2" fmla="*/ 10491 h 94681"/>
                  <a:gd name="connsiteX3" fmla="*/ 75924 w 90277"/>
                  <a:gd name="connsiteY3" fmla="*/ 966 h 94681"/>
                  <a:gd name="connsiteX4" fmla="*/ 82274 w 90277"/>
                  <a:gd name="connsiteY4" fmla="*/ 29541 h 94681"/>
                  <a:gd name="connsiteX5" fmla="*/ 47349 w 90277"/>
                  <a:gd name="connsiteY5" fmla="*/ 24779 h 94681"/>
                  <a:gd name="connsiteX6" fmla="*/ 23536 w 90277"/>
                  <a:gd name="connsiteY6" fmla="*/ 37479 h 94681"/>
                  <a:gd name="connsiteX7" fmla="*/ 90211 w 90277"/>
                  <a:gd name="connsiteY7" fmla="*/ 94629 h 9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77" h="94681">
                    <a:moveTo>
                      <a:pt x="90211" y="94629"/>
                    </a:moveTo>
                    <a:cubicBezTo>
                      <a:pt x="87830" y="96217"/>
                      <a:pt x="22743" y="61027"/>
                      <a:pt x="9249" y="47004"/>
                    </a:cubicBezTo>
                    <a:cubicBezTo>
                      <a:pt x="-4245" y="32981"/>
                      <a:pt x="-1864" y="18164"/>
                      <a:pt x="9249" y="10491"/>
                    </a:cubicBezTo>
                    <a:cubicBezTo>
                      <a:pt x="20361" y="2818"/>
                      <a:pt x="63753" y="-2209"/>
                      <a:pt x="75924" y="966"/>
                    </a:cubicBezTo>
                    <a:cubicBezTo>
                      <a:pt x="88095" y="4141"/>
                      <a:pt x="87036" y="25572"/>
                      <a:pt x="82274" y="29541"/>
                    </a:cubicBezTo>
                    <a:cubicBezTo>
                      <a:pt x="77512" y="33510"/>
                      <a:pt x="57139" y="23456"/>
                      <a:pt x="47349" y="24779"/>
                    </a:cubicBezTo>
                    <a:cubicBezTo>
                      <a:pt x="37559" y="26102"/>
                      <a:pt x="16657" y="27425"/>
                      <a:pt x="23536" y="37479"/>
                    </a:cubicBezTo>
                    <a:cubicBezTo>
                      <a:pt x="30415" y="47533"/>
                      <a:pt x="92592" y="93041"/>
                      <a:pt x="90211" y="946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: 図形 1536">
                <a:extLst>
                  <a:ext uri="{FF2B5EF4-FFF2-40B4-BE49-F238E27FC236}">
                    <a16:creationId xmlns:a16="http://schemas.microsoft.com/office/drawing/2014/main" id="{E6866DD6-90BA-47C8-BBE5-0439FE96813A}"/>
                  </a:ext>
                </a:extLst>
              </p:cNvPr>
              <p:cNvSpPr/>
              <p:nvPr/>
            </p:nvSpPr>
            <p:spPr>
              <a:xfrm>
                <a:off x="4181465" y="3899544"/>
                <a:ext cx="213872" cy="114435"/>
              </a:xfrm>
              <a:custGeom>
                <a:avLst/>
                <a:gdLst>
                  <a:gd name="connsiteX0" fmla="*/ 10 w 213872"/>
                  <a:gd name="connsiteY0" fmla="*/ 81906 h 114435"/>
                  <a:gd name="connsiteX1" fmla="*/ 98435 w 213872"/>
                  <a:gd name="connsiteY1" fmla="*/ 80319 h 114435"/>
                  <a:gd name="connsiteX2" fmla="*/ 109548 w 213872"/>
                  <a:gd name="connsiteY2" fmla="*/ 58094 h 114435"/>
                  <a:gd name="connsiteX3" fmla="*/ 155585 w 213872"/>
                  <a:gd name="connsiteY3" fmla="*/ 110481 h 114435"/>
                  <a:gd name="connsiteX4" fmla="*/ 184160 w 213872"/>
                  <a:gd name="connsiteY4" fmla="*/ 104131 h 114435"/>
                  <a:gd name="connsiteX5" fmla="*/ 192098 w 213872"/>
                  <a:gd name="connsiteY5" fmla="*/ 51744 h 114435"/>
                  <a:gd name="connsiteX6" fmla="*/ 131773 w 213872"/>
                  <a:gd name="connsiteY6" fmla="*/ 944 h 114435"/>
                  <a:gd name="connsiteX7" fmla="*/ 185748 w 213872"/>
                  <a:gd name="connsiteY7" fmla="*/ 24756 h 114435"/>
                  <a:gd name="connsiteX8" fmla="*/ 211148 w 213872"/>
                  <a:gd name="connsiteY8" fmla="*/ 97781 h 114435"/>
                  <a:gd name="connsiteX9" fmla="*/ 122248 w 213872"/>
                  <a:gd name="connsiteY9" fmla="*/ 112069 h 114435"/>
                  <a:gd name="connsiteX10" fmla="*/ 104785 w 213872"/>
                  <a:gd name="connsiteY10" fmla="*/ 96194 h 114435"/>
                  <a:gd name="connsiteX11" fmla="*/ 10 w 213872"/>
                  <a:gd name="connsiteY11" fmla="*/ 81906 h 11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872" h="114435">
                    <a:moveTo>
                      <a:pt x="10" y="81906"/>
                    </a:moveTo>
                    <a:cubicBezTo>
                      <a:pt x="-1048" y="79260"/>
                      <a:pt x="80179" y="84288"/>
                      <a:pt x="98435" y="80319"/>
                    </a:cubicBezTo>
                    <a:cubicBezTo>
                      <a:pt x="116691" y="76350"/>
                      <a:pt x="100023" y="53067"/>
                      <a:pt x="109548" y="58094"/>
                    </a:cubicBezTo>
                    <a:cubicBezTo>
                      <a:pt x="119073" y="63121"/>
                      <a:pt x="143150" y="102808"/>
                      <a:pt x="155585" y="110481"/>
                    </a:cubicBezTo>
                    <a:cubicBezTo>
                      <a:pt x="168020" y="118154"/>
                      <a:pt x="178075" y="113920"/>
                      <a:pt x="184160" y="104131"/>
                    </a:cubicBezTo>
                    <a:cubicBezTo>
                      <a:pt x="190245" y="94342"/>
                      <a:pt x="200829" y="68942"/>
                      <a:pt x="192098" y="51744"/>
                    </a:cubicBezTo>
                    <a:cubicBezTo>
                      <a:pt x="183367" y="34546"/>
                      <a:pt x="132831" y="5442"/>
                      <a:pt x="131773" y="944"/>
                    </a:cubicBezTo>
                    <a:cubicBezTo>
                      <a:pt x="130715" y="-3554"/>
                      <a:pt x="172519" y="8617"/>
                      <a:pt x="185748" y="24756"/>
                    </a:cubicBezTo>
                    <a:cubicBezTo>
                      <a:pt x="198977" y="40895"/>
                      <a:pt x="221731" y="83229"/>
                      <a:pt x="211148" y="97781"/>
                    </a:cubicBezTo>
                    <a:cubicBezTo>
                      <a:pt x="200565" y="112333"/>
                      <a:pt x="139975" y="112334"/>
                      <a:pt x="122248" y="112069"/>
                    </a:cubicBezTo>
                    <a:cubicBezTo>
                      <a:pt x="104521" y="111805"/>
                      <a:pt x="123835" y="99634"/>
                      <a:pt x="104785" y="96194"/>
                    </a:cubicBezTo>
                    <a:cubicBezTo>
                      <a:pt x="85735" y="92754"/>
                      <a:pt x="1068" y="84552"/>
                      <a:pt x="10" y="819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: 図形 1537">
                <a:extLst>
                  <a:ext uri="{FF2B5EF4-FFF2-40B4-BE49-F238E27FC236}">
                    <a16:creationId xmlns:a16="http://schemas.microsoft.com/office/drawing/2014/main" id="{D273BC87-2347-4A66-8194-A712C44C4116}"/>
                  </a:ext>
                </a:extLst>
              </p:cNvPr>
              <p:cNvSpPr/>
              <p:nvPr/>
            </p:nvSpPr>
            <p:spPr>
              <a:xfrm>
                <a:off x="3897923" y="3865929"/>
                <a:ext cx="396535" cy="122219"/>
              </a:xfrm>
              <a:custGeom>
                <a:avLst/>
                <a:gdLst>
                  <a:gd name="connsiteX0" fmla="*/ 5740 w 396535"/>
                  <a:gd name="connsiteY0" fmla="*/ 121871 h 122219"/>
                  <a:gd name="connsiteX1" fmla="*/ 221640 w 396535"/>
                  <a:gd name="connsiteY1" fmla="*/ 48846 h 122219"/>
                  <a:gd name="connsiteX2" fmla="*/ 332765 w 396535"/>
                  <a:gd name="connsiteY2" fmla="*/ 12334 h 122219"/>
                  <a:gd name="connsiteX3" fmla="*/ 386740 w 396535"/>
                  <a:gd name="connsiteY3" fmla="*/ 28209 h 122219"/>
                  <a:gd name="connsiteX4" fmla="*/ 391502 w 396535"/>
                  <a:gd name="connsiteY4" fmla="*/ 5984 h 122219"/>
                  <a:gd name="connsiteX5" fmla="*/ 332765 w 396535"/>
                  <a:gd name="connsiteY5" fmla="*/ 5984 h 122219"/>
                  <a:gd name="connsiteX6" fmla="*/ 85115 w 396535"/>
                  <a:gd name="connsiteY6" fmla="*/ 74246 h 122219"/>
                  <a:gd name="connsiteX7" fmla="*/ 5740 w 396535"/>
                  <a:gd name="connsiteY7" fmla="*/ 121871 h 12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535" h="122219">
                    <a:moveTo>
                      <a:pt x="5740" y="121871"/>
                    </a:moveTo>
                    <a:cubicBezTo>
                      <a:pt x="28494" y="117638"/>
                      <a:pt x="221640" y="48846"/>
                      <a:pt x="221640" y="48846"/>
                    </a:cubicBezTo>
                    <a:cubicBezTo>
                      <a:pt x="276144" y="30590"/>
                      <a:pt x="305248" y="15774"/>
                      <a:pt x="332765" y="12334"/>
                    </a:cubicBezTo>
                    <a:cubicBezTo>
                      <a:pt x="360282" y="8894"/>
                      <a:pt x="376951" y="29267"/>
                      <a:pt x="386740" y="28209"/>
                    </a:cubicBezTo>
                    <a:cubicBezTo>
                      <a:pt x="396529" y="27151"/>
                      <a:pt x="400498" y="9688"/>
                      <a:pt x="391502" y="5984"/>
                    </a:cubicBezTo>
                    <a:cubicBezTo>
                      <a:pt x="382506" y="2280"/>
                      <a:pt x="383830" y="-5393"/>
                      <a:pt x="332765" y="5984"/>
                    </a:cubicBezTo>
                    <a:cubicBezTo>
                      <a:pt x="281701" y="17361"/>
                      <a:pt x="138561" y="57842"/>
                      <a:pt x="85115" y="74246"/>
                    </a:cubicBezTo>
                    <a:cubicBezTo>
                      <a:pt x="31669" y="90650"/>
                      <a:pt x="-17014" y="126104"/>
                      <a:pt x="5740" y="1218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: 図形 1538">
                <a:extLst>
                  <a:ext uri="{FF2B5EF4-FFF2-40B4-BE49-F238E27FC236}">
                    <a16:creationId xmlns:a16="http://schemas.microsoft.com/office/drawing/2014/main" id="{BF3ECCF7-A2A2-4EBD-BEC6-A6E4D129279C}"/>
                  </a:ext>
                </a:extLst>
              </p:cNvPr>
              <p:cNvSpPr/>
              <p:nvPr/>
            </p:nvSpPr>
            <p:spPr>
              <a:xfrm>
                <a:off x="4181028" y="3910295"/>
                <a:ext cx="153137" cy="63224"/>
              </a:xfrm>
              <a:custGeom>
                <a:avLst/>
                <a:gdLst>
                  <a:gd name="connsiteX0" fmla="*/ 152847 w 153137"/>
                  <a:gd name="connsiteY0" fmla="*/ 4480 h 63224"/>
                  <a:gd name="connsiteX1" fmla="*/ 84585 w 153137"/>
                  <a:gd name="connsiteY1" fmla="*/ 2893 h 63224"/>
                  <a:gd name="connsiteX2" fmla="*/ 44897 w 153137"/>
                  <a:gd name="connsiteY2" fmla="*/ 45755 h 63224"/>
                  <a:gd name="connsiteX3" fmla="*/ 30610 w 153137"/>
                  <a:gd name="connsiteY3" fmla="*/ 63218 h 63224"/>
                  <a:gd name="connsiteX4" fmla="*/ 447 w 153137"/>
                  <a:gd name="connsiteY4" fmla="*/ 44168 h 63224"/>
                  <a:gd name="connsiteX5" fmla="*/ 56010 w 153137"/>
                  <a:gd name="connsiteY5" fmla="*/ 9243 h 63224"/>
                  <a:gd name="connsiteX6" fmla="*/ 152847 w 153137"/>
                  <a:gd name="connsiteY6" fmla="*/ 4480 h 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37" h="63224">
                    <a:moveTo>
                      <a:pt x="152847" y="4480"/>
                    </a:moveTo>
                    <a:cubicBezTo>
                      <a:pt x="157609" y="3422"/>
                      <a:pt x="102577" y="-3986"/>
                      <a:pt x="84585" y="2893"/>
                    </a:cubicBezTo>
                    <a:cubicBezTo>
                      <a:pt x="66593" y="9772"/>
                      <a:pt x="53893" y="35701"/>
                      <a:pt x="44897" y="45755"/>
                    </a:cubicBezTo>
                    <a:cubicBezTo>
                      <a:pt x="35901" y="55809"/>
                      <a:pt x="38018" y="63483"/>
                      <a:pt x="30610" y="63218"/>
                    </a:cubicBezTo>
                    <a:cubicBezTo>
                      <a:pt x="23202" y="62954"/>
                      <a:pt x="-3786" y="53164"/>
                      <a:pt x="447" y="44168"/>
                    </a:cubicBezTo>
                    <a:cubicBezTo>
                      <a:pt x="4680" y="35172"/>
                      <a:pt x="31933" y="17445"/>
                      <a:pt x="56010" y="9243"/>
                    </a:cubicBezTo>
                    <a:cubicBezTo>
                      <a:pt x="80087" y="1041"/>
                      <a:pt x="148085" y="5538"/>
                      <a:pt x="152847" y="44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: 図形 1539">
                <a:extLst>
                  <a:ext uri="{FF2B5EF4-FFF2-40B4-BE49-F238E27FC236}">
                    <a16:creationId xmlns:a16="http://schemas.microsoft.com/office/drawing/2014/main" id="{1CF7FEFD-E62F-473E-AC07-94F5A887B405}"/>
                  </a:ext>
                </a:extLst>
              </p:cNvPr>
              <p:cNvSpPr/>
              <p:nvPr/>
            </p:nvSpPr>
            <p:spPr>
              <a:xfrm>
                <a:off x="3721068" y="4012952"/>
                <a:ext cx="391505" cy="250317"/>
              </a:xfrm>
              <a:custGeom>
                <a:avLst/>
                <a:gdLst>
                  <a:gd name="connsiteX0" fmla="*/ 32 w 391505"/>
                  <a:gd name="connsiteY0" fmla="*/ 249486 h 250317"/>
                  <a:gd name="connsiteX1" fmla="*/ 290545 w 391505"/>
                  <a:gd name="connsiteY1" fmla="*/ 157411 h 250317"/>
                  <a:gd name="connsiteX2" fmla="*/ 388970 w 391505"/>
                  <a:gd name="connsiteY2" fmla="*/ 89148 h 250317"/>
                  <a:gd name="connsiteX3" fmla="*/ 361982 w 391505"/>
                  <a:gd name="connsiteY3" fmla="*/ 39936 h 250317"/>
                  <a:gd name="connsiteX4" fmla="*/ 357220 w 391505"/>
                  <a:gd name="connsiteY4" fmla="*/ 248 h 250317"/>
                  <a:gd name="connsiteX5" fmla="*/ 363570 w 391505"/>
                  <a:gd name="connsiteY5" fmla="*/ 58986 h 250317"/>
                  <a:gd name="connsiteX6" fmla="*/ 309595 w 391505"/>
                  <a:gd name="connsiteY6" fmla="*/ 100261 h 250317"/>
                  <a:gd name="connsiteX7" fmla="*/ 32 w 391505"/>
                  <a:gd name="connsiteY7" fmla="*/ 249486 h 25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505" h="250317">
                    <a:moveTo>
                      <a:pt x="32" y="249486"/>
                    </a:moveTo>
                    <a:cubicBezTo>
                      <a:pt x="-3143" y="259011"/>
                      <a:pt x="225722" y="184134"/>
                      <a:pt x="290545" y="157411"/>
                    </a:cubicBezTo>
                    <a:cubicBezTo>
                      <a:pt x="355368" y="130688"/>
                      <a:pt x="377064" y="108727"/>
                      <a:pt x="388970" y="89148"/>
                    </a:cubicBezTo>
                    <a:cubicBezTo>
                      <a:pt x="400876" y="69569"/>
                      <a:pt x="367274" y="54753"/>
                      <a:pt x="361982" y="39936"/>
                    </a:cubicBezTo>
                    <a:cubicBezTo>
                      <a:pt x="356690" y="25119"/>
                      <a:pt x="356955" y="-2927"/>
                      <a:pt x="357220" y="248"/>
                    </a:cubicBezTo>
                    <a:cubicBezTo>
                      <a:pt x="357485" y="3423"/>
                      <a:pt x="371507" y="42317"/>
                      <a:pt x="363570" y="58986"/>
                    </a:cubicBezTo>
                    <a:cubicBezTo>
                      <a:pt x="355633" y="75655"/>
                      <a:pt x="370449" y="72744"/>
                      <a:pt x="309595" y="100261"/>
                    </a:cubicBezTo>
                    <a:cubicBezTo>
                      <a:pt x="248741" y="127778"/>
                      <a:pt x="3207" y="239961"/>
                      <a:pt x="32" y="2494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: 図形 1540">
                <a:extLst>
                  <a:ext uri="{FF2B5EF4-FFF2-40B4-BE49-F238E27FC236}">
                    <a16:creationId xmlns:a16="http://schemas.microsoft.com/office/drawing/2014/main" id="{7F46DDA6-D19E-472B-8D0C-C7405AEA23CF}"/>
                  </a:ext>
                </a:extLst>
              </p:cNvPr>
              <p:cNvSpPr/>
              <p:nvPr/>
            </p:nvSpPr>
            <p:spPr>
              <a:xfrm>
                <a:off x="3650401" y="4070339"/>
                <a:ext cx="86684" cy="181681"/>
              </a:xfrm>
              <a:custGeom>
                <a:avLst/>
                <a:gdLst>
                  <a:gd name="connsiteX0" fmla="*/ 23074 w 86684"/>
                  <a:gd name="connsiteY0" fmla="*/ 11 h 181681"/>
                  <a:gd name="connsiteX1" fmla="*/ 849 w 86684"/>
                  <a:gd name="connsiteY1" fmla="*/ 101611 h 181681"/>
                  <a:gd name="connsiteX2" fmla="*/ 57999 w 86684"/>
                  <a:gd name="connsiteY2" fmla="*/ 173049 h 181681"/>
                  <a:gd name="connsiteX3" fmla="*/ 86574 w 86684"/>
                  <a:gd name="connsiteY3" fmla="*/ 176224 h 181681"/>
                  <a:gd name="connsiteX4" fmla="*/ 48474 w 86684"/>
                  <a:gd name="connsiteY4" fmla="*/ 134949 h 181681"/>
                  <a:gd name="connsiteX5" fmla="*/ 13549 w 86684"/>
                  <a:gd name="connsiteY5" fmla="*/ 107961 h 181681"/>
                  <a:gd name="connsiteX6" fmla="*/ 23074 w 86684"/>
                  <a:gd name="connsiteY6" fmla="*/ 11 h 18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84" h="181681">
                    <a:moveTo>
                      <a:pt x="23074" y="11"/>
                    </a:moveTo>
                    <a:cubicBezTo>
                      <a:pt x="20957" y="-1047"/>
                      <a:pt x="-4972" y="72771"/>
                      <a:pt x="849" y="101611"/>
                    </a:cubicBezTo>
                    <a:cubicBezTo>
                      <a:pt x="6670" y="130451"/>
                      <a:pt x="43712" y="160614"/>
                      <a:pt x="57999" y="173049"/>
                    </a:cubicBezTo>
                    <a:cubicBezTo>
                      <a:pt x="72287" y="185485"/>
                      <a:pt x="88162" y="182574"/>
                      <a:pt x="86574" y="176224"/>
                    </a:cubicBezTo>
                    <a:cubicBezTo>
                      <a:pt x="84987" y="169874"/>
                      <a:pt x="60645" y="146326"/>
                      <a:pt x="48474" y="134949"/>
                    </a:cubicBezTo>
                    <a:cubicBezTo>
                      <a:pt x="36303" y="123572"/>
                      <a:pt x="19370" y="127540"/>
                      <a:pt x="13549" y="107961"/>
                    </a:cubicBezTo>
                    <a:cubicBezTo>
                      <a:pt x="7728" y="88382"/>
                      <a:pt x="25191" y="1069"/>
                      <a:pt x="23074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: 図形 1541">
                <a:extLst>
                  <a:ext uri="{FF2B5EF4-FFF2-40B4-BE49-F238E27FC236}">
                    <a16:creationId xmlns:a16="http://schemas.microsoft.com/office/drawing/2014/main" id="{19E1EA2C-3B34-4A04-B2F0-1261B7D87526}"/>
                  </a:ext>
                </a:extLst>
              </p:cNvPr>
              <p:cNvSpPr/>
              <p:nvPr/>
            </p:nvSpPr>
            <p:spPr>
              <a:xfrm>
                <a:off x="3666805" y="4003235"/>
                <a:ext cx="405076" cy="95198"/>
              </a:xfrm>
              <a:custGeom>
                <a:avLst/>
                <a:gdLst>
                  <a:gd name="connsiteX0" fmla="*/ 320 w 405076"/>
                  <a:gd name="connsiteY0" fmla="*/ 94103 h 95198"/>
                  <a:gd name="connsiteX1" fmla="*/ 213045 w 405076"/>
                  <a:gd name="connsiteY1" fmla="*/ 71878 h 95198"/>
                  <a:gd name="connsiteX2" fmla="*/ 297183 w 405076"/>
                  <a:gd name="connsiteY2" fmla="*/ 49653 h 95198"/>
                  <a:gd name="connsiteX3" fmla="*/ 336870 w 405076"/>
                  <a:gd name="connsiteY3" fmla="*/ 17903 h 95198"/>
                  <a:gd name="connsiteX4" fmla="*/ 403545 w 405076"/>
                  <a:gd name="connsiteY4" fmla="*/ 440 h 95198"/>
                  <a:gd name="connsiteX5" fmla="*/ 265433 w 405076"/>
                  <a:gd name="connsiteY5" fmla="*/ 35365 h 95198"/>
                  <a:gd name="connsiteX6" fmla="*/ 320 w 405076"/>
                  <a:gd name="connsiteY6" fmla="*/ 94103 h 9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076" h="95198">
                    <a:moveTo>
                      <a:pt x="320" y="94103"/>
                    </a:moveTo>
                    <a:cubicBezTo>
                      <a:pt x="-8411" y="100188"/>
                      <a:pt x="163568" y="79286"/>
                      <a:pt x="213045" y="71878"/>
                    </a:cubicBezTo>
                    <a:cubicBezTo>
                      <a:pt x="262522" y="64470"/>
                      <a:pt x="276546" y="58649"/>
                      <a:pt x="297183" y="49653"/>
                    </a:cubicBezTo>
                    <a:cubicBezTo>
                      <a:pt x="317821" y="40657"/>
                      <a:pt x="319143" y="26105"/>
                      <a:pt x="336870" y="17903"/>
                    </a:cubicBezTo>
                    <a:cubicBezTo>
                      <a:pt x="354597" y="9701"/>
                      <a:pt x="415451" y="-2470"/>
                      <a:pt x="403545" y="440"/>
                    </a:cubicBezTo>
                    <a:cubicBezTo>
                      <a:pt x="391639" y="3350"/>
                      <a:pt x="331843" y="22136"/>
                      <a:pt x="265433" y="35365"/>
                    </a:cubicBezTo>
                    <a:cubicBezTo>
                      <a:pt x="199023" y="48594"/>
                      <a:pt x="9051" y="88018"/>
                      <a:pt x="320" y="94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: 図形 1542">
                <a:extLst>
                  <a:ext uri="{FF2B5EF4-FFF2-40B4-BE49-F238E27FC236}">
                    <a16:creationId xmlns:a16="http://schemas.microsoft.com/office/drawing/2014/main" id="{1A2C18CF-EFE9-4927-B5B5-F174FC9D91F3}"/>
                  </a:ext>
                </a:extLst>
              </p:cNvPr>
              <p:cNvSpPr/>
              <p:nvPr/>
            </p:nvSpPr>
            <p:spPr>
              <a:xfrm>
                <a:off x="4037007" y="3977015"/>
                <a:ext cx="114441" cy="50128"/>
              </a:xfrm>
              <a:custGeom>
                <a:avLst/>
                <a:gdLst>
                  <a:gd name="connsiteX0" fmla="*/ 6 w 114441"/>
                  <a:gd name="connsiteY0" fmla="*/ 15548 h 50128"/>
                  <a:gd name="connsiteX1" fmla="*/ 93668 w 114441"/>
                  <a:gd name="connsiteY1" fmla="*/ 1260 h 50128"/>
                  <a:gd name="connsiteX2" fmla="*/ 114306 w 114441"/>
                  <a:gd name="connsiteY2" fmla="*/ 48885 h 50128"/>
                  <a:gd name="connsiteX3" fmla="*/ 98431 w 114441"/>
                  <a:gd name="connsiteY3" fmla="*/ 34598 h 50128"/>
                  <a:gd name="connsiteX4" fmla="*/ 6 w 114441"/>
                  <a:gd name="connsiteY4" fmla="*/ 15548 h 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41" h="50128">
                    <a:moveTo>
                      <a:pt x="6" y="15548"/>
                    </a:moveTo>
                    <a:cubicBezTo>
                      <a:pt x="-788" y="9992"/>
                      <a:pt x="74618" y="-4296"/>
                      <a:pt x="93668" y="1260"/>
                    </a:cubicBezTo>
                    <a:cubicBezTo>
                      <a:pt x="112718" y="6816"/>
                      <a:pt x="113512" y="43329"/>
                      <a:pt x="114306" y="48885"/>
                    </a:cubicBezTo>
                    <a:cubicBezTo>
                      <a:pt x="115100" y="54441"/>
                      <a:pt x="112718" y="39890"/>
                      <a:pt x="98431" y="34598"/>
                    </a:cubicBezTo>
                    <a:cubicBezTo>
                      <a:pt x="84144" y="29306"/>
                      <a:pt x="800" y="21104"/>
                      <a:pt x="6" y="155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: 図形 1543">
                <a:extLst>
                  <a:ext uri="{FF2B5EF4-FFF2-40B4-BE49-F238E27FC236}">
                    <a16:creationId xmlns:a16="http://schemas.microsoft.com/office/drawing/2014/main" id="{2DC953B1-D403-475D-9676-77C7C4B60BB1}"/>
                  </a:ext>
                </a:extLst>
              </p:cNvPr>
              <p:cNvSpPr/>
              <p:nvPr/>
            </p:nvSpPr>
            <p:spPr>
              <a:xfrm>
                <a:off x="4145943" y="4040172"/>
                <a:ext cx="122862" cy="115511"/>
              </a:xfrm>
              <a:custGeom>
                <a:avLst/>
                <a:gdLst>
                  <a:gd name="connsiteX0" fmla="*/ 2195 w 122862"/>
                  <a:gd name="connsiteY0" fmla="*/ 16 h 115511"/>
                  <a:gd name="connsiteX1" fmla="*/ 13307 w 122862"/>
                  <a:gd name="connsiteY1" fmla="*/ 69866 h 115511"/>
                  <a:gd name="connsiteX2" fmla="*/ 45057 w 122862"/>
                  <a:gd name="connsiteY2" fmla="*/ 107966 h 115511"/>
                  <a:gd name="connsiteX3" fmla="*/ 110145 w 122862"/>
                  <a:gd name="connsiteY3" fmla="*/ 114316 h 115511"/>
                  <a:gd name="connsiteX4" fmla="*/ 118082 w 122862"/>
                  <a:gd name="connsiteY4" fmla="*/ 92091 h 115511"/>
                  <a:gd name="connsiteX5" fmla="*/ 54582 w 122862"/>
                  <a:gd name="connsiteY5" fmla="*/ 63516 h 115511"/>
                  <a:gd name="connsiteX6" fmla="*/ 2195 w 122862"/>
                  <a:gd name="connsiteY6" fmla="*/ 16 h 11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62" h="115511">
                    <a:moveTo>
                      <a:pt x="2195" y="16"/>
                    </a:moveTo>
                    <a:cubicBezTo>
                      <a:pt x="-4684" y="1074"/>
                      <a:pt x="6163" y="51874"/>
                      <a:pt x="13307" y="69866"/>
                    </a:cubicBezTo>
                    <a:cubicBezTo>
                      <a:pt x="20451" y="87858"/>
                      <a:pt x="28917" y="100558"/>
                      <a:pt x="45057" y="107966"/>
                    </a:cubicBezTo>
                    <a:cubicBezTo>
                      <a:pt x="61197" y="115374"/>
                      <a:pt x="97974" y="116962"/>
                      <a:pt x="110145" y="114316"/>
                    </a:cubicBezTo>
                    <a:cubicBezTo>
                      <a:pt x="122316" y="111670"/>
                      <a:pt x="127343" y="100558"/>
                      <a:pt x="118082" y="92091"/>
                    </a:cubicBezTo>
                    <a:cubicBezTo>
                      <a:pt x="108821" y="83624"/>
                      <a:pt x="72838" y="76481"/>
                      <a:pt x="54582" y="63516"/>
                    </a:cubicBezTo>
                    <a:cubicBezTo>
                      <a:pt x="36326" y="50551"/>
                      <a:pt x="9074" y="-1042"/>
                      <a:pt x="2195" y="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: 図形 1544">
                <a:extLst>
                  <a:ext uri="{FF2B5EF4-FFF2-40B4-BE49-F238E27FC236}">
                    <a16:creationId xmlns:a16="http://schemas.microsoft.com/office/drawing/2014/main" id="{468FD008-2E11-4712-B9F5-7CEECA773363}"/>
                  </a:ext>
                </a:extLst>
              </p:cNvPr>
              <p:cNvSpPr/>
              <p:nvPr/>
            </p:nvSpPr>
            <p:spPr>
              <a:xfrm>
                <a:off x="4109798" y="4007884"/>
                <a:ext cx="270451" cy="267452"/>
              </a:xfrm>
              <a:custGeom>
                <a:avLst/>
                <a:gdLst>
                  <a:gd name="connsiteX0" fmla="*/ 240 w 270451"/>
                  <a:gd name="connsiteY0" fmla="*/ 554 h 267452"/>
                  <a:gd name="connsiteX1" fmla="*/ 22465 w 270451"/>
                  <a:gd name="connsiteY1" fmla="*/ 125966 h 267452"/>
                  <a:gd name="connsiteX2" fmla="*/ 119302 w 270451"/>
                  <a:gd name="connsiteY2" fmla="*/ 191054 h 267452"/>
                  <a:gd name="connsiteX3" fmla="*/ 270115 w 270451"/>
                  <a:gd name="connsiteY3" fmla="*/ 267254 h 267452"/>
                  <a:gd name="connsiteX4" fmla="*/ 74852 w 270451"/>
                  <a:gd name="connsiteY4" fmla="*/ 167241 h 267452"/>
                  <a:gd name="connsiteX5" fmla="*/ 30402 w 270451"/>
                  <a:gd name="connsiteY5" fmla="*/ 83104 h 267452"/>
                  <a:gd name="connsiteX6" fmla="*/ 240 w 270451"/>
                  <a:gd name="connsiteY6" fmla="*/ 554 h 26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51" h="267452">
                    <a:moveTo>
                      <a:pt x="240" y="554"/>
                    </a:moveTo>
                    <a:cubicBezTo>
                      <a:pt x="-1083" y="7697"/>
                      <a:pt x="2621" y="94216"/>
                      <a:pt x="22465" y="125966"/>
                    </a:cubicBezTo>
                    <a:cubicBezTo>
                      <a:pt x="42309" y="157716"/>
                      <a:pt x="78027" y="167506"/>
                      <a:pt x="119302" y="191054"/>
                    </a:cubicBezTo>
                    <a:cubicBezTo>
                      <a:pt x="160577" y="214602"/>
                      <a:pt x="277523" y="271223"/>
                      <a:pt x="270115" y="267254"/>
                    </a:cubicBezTo>
                    <a:cubicBezTo>
                      <a:pt x="262707" y="263285"/>
                      <a:pt x="114804" y="197933"/>
                      <a:pt x="74852" y="167241"/>
                    </a:cubicBezTo>
                    <a:cubicBezTo>
                      <a:pt x="34900" y="136549"/>
                      <a:pt x="42573" y="109033"/>
                      <a:pt x="30402" y="83104"/>
                    </a:cubicBezTo>
                    <a:cubicBezTo>
                      <a:pt x="18231" y="57175"/>
                      <a:pt x="1563" y="-6589"/>
                      <a:pt x="240" y="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: 図形 1545">
                <a:extLst>
                  <a:ext uri="{FF2B5EF4-FFF2-40B4-BE49-F238E27FC236}">
                    <a16:creationId xmlns:a16="http://schemas.microsoft.com/office/drawing/2014/main" id="{B1F3D9A4-403B-4406-A6C1-A2DACEC24E36}"/>
                  </a:ext>
                </a:extLst>
              </p:cNvPr>
              <p:cNvSpPr/>
              <p:nvPr/>
            </p:nvSpPr>
            <p:spPr>
              <a:xfrm>
                <a:off x="4220529" y="4137835"/>
                <a:ext cx="189695" cy="99080"/>
              </a:xfrm>
              <a:custGeom>
                <a:avLst/>
                <a:gdLst>
                  <a:gd name="connsiteX0" fmla="*/ 634 w 189695"/>
                  <a:gd name="connsiteY0" fmla="*/ 778 h 99080"/>
                  <a:gd name="connsiteX1" fmla="*/ 184784 w 189695"/>
                  <a:gd name="connsiteY1" fmla="*/ 97615 h 99080"/>
                  <a:gd name="connsiteX2" fmla="*/ 126046 w 189695"/>
                  <a:gd name="connsiteY2" fmla="*/ 54753 h 99080"/>
                  <a:gd name="connsiteX3" fmla="*/ 634 w 189695"/>
                  <a:gd name="connsiteY3" fmla="*/ 778 h 9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95" h="99080">
                    <a:moveTo>
                      <a:pt x="634" y="778"/>
                    </a:moveTo>
                    <a:cubicBezTo>
                      <a:pt x="10424" y="7922"/>
                      <a:pt x="163882" y="88619"/>
                      <a:pt x="184784" y="97615"/>
                    </a:cubicBezTo>
                    <a:cubicBezTo>
                      <a:pt x="205686" y="106611"/>
                      <a:pt x="154886" y="71951"/>
                      <a:pt x="126046" y="54753"/>
                    </a:cubicBezTo>
                    <a:cubicBezTo>
                      <a:pt x="97206" y="37555"/>
                      <a:pt x="-9156" y="-6366"/>
                      <a:pt x="634" y="7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: 図形 1546">
                <a:extLst>
                  <a:ext uri="{FF2B5EF4-FFF2-40B4-BE49-F238E27FC236}">
                    <a16:creationId xmlns:a16="http://schemas.microsoft.com/office/drawing/2014/main" id="{28C2C635-15D1-460D-B9D0-E5D6C267744A}"/>
                  </a:ext>
                </a:extLst>
              </p:cNvPr>
              <p:cNvSpPr/>
              <p:nvPr/>
            </p:nvSpPr>
            <p:spPr>
              <a:xfrm>
                <a:off x="4153444" y="4146378"/>
                <a:ext cx="224983" cy="146137"/>
              </a:xfrm>
              <a:custGeom>
                <a:avLst/>
                <a:gdLst>
                  <a:gd name="connsiteX0" fmla="*/ 1044 w 224983"/>
                  <a:gd name="connsiteY0" fmla="*/ 172 h 146137"/>
                  <a:gd name="connsiteX1" fmla="*/ 220119 w 224983"/>
                  <a:gd name="connsiteY1" fmla="*/ 139872 h 146137"/>
                  <a:gd name="connsiteX2" fmla="*/ 140744 w 224983"/>
                  <a:gd name="connsiteY2" fmla="*/ 111297 h 146137"/>
                  <a:gd name="connsiteX3" fmla="*/ 1044 w 224983"/>
                  <a:gd name="connsiteY3" fmla="*/ 172 h 14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83" h="146137">
                    <a:moveTo>
                      <a:pt x="1044" y="172"/>
                    </a:moveTo>
                    <a:cubicBezTo>
                      <a:pt x="14273" y="4934"/>
                      <a:pt x="196836" y="121351"/>
                      <a:pt x="220119" y="139872"/>
                    </a:cubicBezTo>
                    <a:cubicBezTo>
                      <a:pt x="243402" y="158393"/>
                      <a:pt x="177521" y="131935"/>
                      <a:pt x="140744" y="111297"/>
                    </a:cubicBezTo>
                    <a:cubicBezTo>
                      <a:pt x="103967" y="90660"/>
                      <a:pt x="-12185" y="-4590"/>
                      <a:pt x="1044" y="17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: 図形 1547">
                <a:extLst>
                  <a:ext uri="{FF2B5EF4-FFF2-40B4-BE49-F238E27FC236}">
                    <a16:creationId xmlns:a16="http://schemas.microsoft.com/office/drawing/2014/main" id="{51055E08-EA05-4EDE-BE0E-BA4B2AA4BE4C}"/>
                  </a:ext>
                </a:extLst>
              </p:cNvPr>
              <p:cNvSpPr/>
              <p:nvPr/>
            </p:nvSpPr>
            <p:spPr>
              <a:xfrm>
                <a:off x="4355959" y="4211633"/>
                <a:ext cx="39714" cy="80980"/>
              </a:xfrm>
              <a:custGeom>
                <a:avLst/>
                <a:gdLst>
                  <a:gd name="connsiteX0" fmla="*/ 38241 w 39714"/>
                  <a:gd name="connsiteY0" fmla="*/ 5 h 80980"/>
                  <a:gd name="connsiteX1" fmla="*/ 141 w 39714"/>
                  <a:gd name="connsiteY1" fmla="*/ 50805 h 80980"/>
                  <a:gd name="connsiteX2" fmla="*/ 25541 w 39714"/>
                  <a:gd name="connsiteY2" fmla="*/ 80967 h 80980"/>
                  <a:gd name="connsiteX3" fmla="*/ 31891 w 39714"/>
                  <a:gd name="connsiteY3" fmla="*/ 53980 h 80980"/>
                  <a:gd name="connsiteX4" fmla="*/ 38241 w 39714"/>
                  <a:gd name="connsiteY4" fmla="*/ 5 h 8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4" h="80980">
                    <a:moveTo>
                      <a:pt x="38241" y="5"/>
                    </a:moveTo>
                    <a:cubicBezTo>
                      <a:pt x="32949" y="-524"/>
                      <a:pt x="2258" y="37311"/>
                      <a:pt x="141" y="50805"/>
                    </a:cubicBezTo>
                    <a:cubicBezTo>
                      <a:pt x="-1976" y="64299"/>
                      <a:pt x="20249" y="80438"/>
                      <a:pt x="25541" y="80967"/>
                    </a:cubicBezTo>
                    <a:cubicBezTo>
                      <a:pt x="30833" y="81496"/>
                      <a:pt x="30833" y="66415"/>
                      <a:pt x="31891" y="53980"/>
                    </a:cubicBezTo>
                    <a:cubicBezTo>
                      <a:pt x="32949" y="41545"/>
                      <a:pt x="43533" y="534"/>
                      <a:pt x="38241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: 図形 1548">
                <a:extLst>
                  <a:ext uri="{FF2B5EF4-FFF2-40B4-BE49-F238E27FC236}">
                    <a16:creationId xmlns:a16="http://schemas.microsoft.com/office/drawing/2014/main" id="{BFE88DFF-AEB4-4A9A-BF0F-5D6F4D808669}"/>
                  </a:ext>
                </a:extLst>
              </p:cNvPr>
              <p:cNvSpPr/>
              <p:nvPr/>
            </p:nvSpPr>
            <p:spPr>
              <a:xfrm>
                <a:off x="4391025" y="4222717"/>
                <a:ext cx="824877" cy="84592"/>
              </a:xfrm>
              <a:custGeom>
                <a:avLst/>
                <a:gdLst>
                  <a:gd name="connsiteX0" fmla="*/ 0 w 824877"/>
                  <a:gd name="connsiteY0" fmla="*/ 4796 h 84592"/>
                  <a:gd name="connsiteX1" fmla="*/ 244475 w 824877"/>
                  <a:gd name="connsiteY1" fmla="*/ 77821 h 84592"/>
                  <a:gd name="connsiteX2" fmla="*/ 398463 w 824877"/>
                  <a:gd name="connsiteY2" fmla="*/ 79408 h 84592"/>
                  <a:gd name="connsiteX3" fmla="*/ 660400 w 824877"/>
                  <a:gd name="connsiteY3" fmla="*/ 60358 h 84592"/>
                  <a:gd name="connsiteX4" fmla="*/ 754063 w 824877"/>
                  <a:gd name="connsiteY4" fmla="*/ 52421 h 84592"/>
                  <a:gd name="connsiteX5" fmla="*/ 812800 w 824877"/>
                  <a:gd name="connsiteY5" fmla="*/ 65121 h 84592"/>
                  <a:gd name="connsiteX6" fmla="*/ 823913 w 824877"/>
                  <a:gd name="connsiteY6" fmla="*/ 52421 h 84592"/>
                  <a:gd name="connsiteX7" fmla="*/ 822325 w 824877"/>
                  <a:gd name="connsiteY7" fmla="*/ 33 h 84592"/>
                  <a:gd name="connsiteX8" fmla="*/ 806450 w 824877"/>
                  <a:gd name="connsiteY8" fmla="*/ 44483 h 84592"/>
                  <a:gd name="connsiteX9" fmla="*/ 736600 w 824877"/>
                  <a:gd name="connsiteY9" fmla="*/ 44483 h 84592"/>
                  <a:gd name="connsiteX10" fmla="*/ 293688 w 824877"/>
                  <a:gd name="connsiteY10" fmla="*/ 71471 h 84592"/>
                  <a:gd name="connsiteX11" fmla="*/ 106363 w 824877"/>
                  <a:gd name="connsiteY11" fmla="*/ 20671 h 84592"/>
                  <a:gd name="connsiteX12" fmla="*/ 0 w 824877"/>
                  <a:gd name="connsiteY12" fmla="*/ 4796 h 8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4877" h="84592">
                    <a:moveTo>
                      <a:pt x="0" y="4796"/>
                    </a:moveTo>
                    <a:cubicBezTo>
                      <a:pt x="89032" y="35091"/>
                      <a:pt x="178065" y="65386"/>
                      <a:pt x="244475" y="77821"/>
                    </a:cubicBezTo>
                    <a:cubicBezTo>
                      <a:pt x="310885" y="90256"/>
                      <a:pt x="329142" y="82318"/>
                      <a:pt x="398463" y="79408"/>
                    </a:cubicBezTo>
                    <a:cubicBezTo>
                      <a:pt x="467784" y="76498"/>
                      <a:pt x="660400" y="60358"/>
                      <a:pt x="660400" y="60358"/>
                    </a:cubicBezTo>
                    <a:cubicBezTo>
                      <a:pt x="719667" y="55860"/>
                      <a:pt x="728663" y="51627"/>
                      <a:pt x="754063" y="52421"/>
                    </a:cubicBezTo>
                    <a:cubicBezTo>
                      <a:pt x="779463" y="53215"/>
                      <a:pt x="801158" y="65121"/>
                      <a:pt x="812800" y="65121"/>
                    </a:cubicBezTo>
                    <a:cubicBezTo>
                      <a:pt x="824442" y="65121"/>
                      <a:pt x="822326" y="63269"/>
                      <a:pt x="823913" y="52421"/>
                    </a:cubicBezTo>
                    <a:cubicBezTo>
                      <a:pt x="825500" y="41573"/>
                      <a:pt x="825235" y="1356"/>
                      <a:pt x="822325" y="33"/>
                    </a:cubicBezTo>
                    <a:cubicBezTo>
                      <a:pt x="819415" y="-1290"/>
                      <a:pt x="820737" y="37075"/>
                      <a:pt x="806450" y="44483"/>
                    </a:cubicBezTo>
                    <a:cubicBezTo>
                      <a:pt x="792163" y="51891"/>
                      <a:pt x="736600" y="44483"/>
                      <a:pt x="736600" y="44483"/>
                    </a:cubicBezTo>
                    <a:cubicBezTo>
                      <a:pt x="651140" y="48981"/>
                      <a:pt x="398727" y="75440"/>
                      <a:pt x="293688" y="71471"/>
                    </a:cubicBezTo>
                    <a:cubicBezTo>
                      <a:pt x="188649" y="67502"/>
                      <a:pt x="106363" y="20671"/>
                      <a:pt x="106363" y="20671"/>
                    </a:cubicBezTo>
                    <a:lnTo>
                      <a:pt x="0" y="4796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: 図形 1549">
                <a:extLst>
                  <a:ext uri="{FF2B5EF4-FFF2-40B4-BE49-F238E27FC236}">
                    <a16:creationId xmlns:a16="http://schemas.microsoft.com/office/drawing/2014/main" id="{791A89BC-C35C-46FB-8018-1324CEEEA658}"/>
                  </a:ext>
                </a:extLst>
              </p:cNvPr>
              <p:cNvSpPr/>
              <p:nvPr/>
            </p:nvSpPr>
            <p:spPr>
              <a:xfrm>
                <a:off x="4359054" y="4281020"/>
                <a:ext cx="342187" cy="68613"/>
              </a:xfrm>
              <a:custGeom>
                <a:avLst/>
                <a:gdLst>
                  <a:gd name="connsiteX0" fmla="*/ 221 w 342187"/>
                  <a:gd name="connsiteY0" fmla="*/ 468 h 68613"/>
                  <a:gd name="connsiteX1" fmla="*/ 243109 w 342187"/>
                  <a:gd name="connsiteY1" fmla="*/ 63968 h 68613"/>
                  <a:gd name="connsiteX2" fmla="*/ 341534 w 342187"/>
                  <a:gd name="connsiteY2" fmla="*/ 60793 h 68613"/>
                  <a:gd name="connsiteX3" fmla="*/ 201834 w 342187"/>
                  <a:gd name="connsiteY3" fmla="*/ 36980 h 68613"/>
                  <a:gd name="connsiteX4" fmla="*/ 221 w 342187"/>
                  <a:gd name="connsiteY4" fmla="*/ 468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187" h="68613">
                    <a:moveTo>
                      <a:pt x="221" y="468"/>
                    </a:moveTo>
                    <a:cubicBezTo>
                      <a:pt x="7100" y="4966"/>
                      <a:pt x="186224" y="53914"/>
                      <a:pt x="243109" y="63968"/>
                    </a:cubicBezTo>
                    <a:cubicBezTo>
                      <a:pt x="299994" y="74022"/>
                      <a:pt x="348413" y="65291"/>
                      <a:pt x="341534" y="60793"/>
                    </a:cubicBezTo>
                    <a:cubicBezTo>
                      <a:pt x="334655" y="56295"/>
                      <a:pt x="255280" y="48886"/>
                      <a:pt x="201834" y="36980"/>
                    </a:cubicBezTo>
                    <a:cubicBezTo>
                      <a:pt x="148388" y="25074"/>
                      <a:pt x="-6658" y="-4030"/>
                      <a:pt x="221" y="4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: 図形 1550">
                <a:extLst>
                  <a:ext uri="{FF2B5EF4-FFF2-40B4-BE49-F238E27FC236}">
                    <a16:creationId xmlns:a16="http://schemas.microsoft.com/office/drawing/2014/main" id="{E2F61961-DD95-45E7-B0F3-7A10B60596F2}"/>
                  </a:ext>
                </a:extLst>
              </p:cNvPr>
              <p:cNvSpPr/>
              <p:nvPr/>
            </p:nvSpPr>
            <p:spPr>
              <a:xfrm>
                <a:off x="4707967" y="4340202"/>
                <a:ext cx="538035" cy="39839"/>
              </a:xfrm>
              <a:custGeom>
                <a:avLst/>
                <a:gdLst>
                  <a:gd name="connsiteX0" fmla="*/ 558 w 538035"/>
                  <a:gd name="connsiteY0" fmla="*/ 39711 h 39839"/>
                  <a:gd name="connsiteX1" fmla="*/ 252971 w 538035"/>
                  <a:gd name="connsiteY1" fmla="*/ 12723 h 39839"/>
                  <a:gd name="connsiteX2" fmla="*/ 397433 w 538035"/>
                  <a:gd name="connsiteY2" fmla="*/ 12723 h 39839"/>
                  <a:gd name="connsiteX3" fmla="*/ 537133 w 538035"/>
                  <a:gd name="connsiteY3" fmla="*/ 20661 h 39839"/>
                  <a:gd name="connsiteX4" fmla="*/ 327583 w 538035"/>
                  <a:gd name="connsiteY4" fmla="*/ 23 h 39839"/>
                  <a:gd name="connsiteX5" fmla="*/ 558 w 538035"/>
                  <a:gd name="connsiteY5" fmla="*/ 39711 h 3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8035" h="39839">
                    <a:moveTo>
                      <a:pt x="558" y="39711"/>
                    </a:moveTo>
                    <a:cubicBezTo>
                      <a:pt x="-11877" y="41828"/>
                      <a:pt x="186825" y="17221"/>
                      <a:pt x="252971" y="12723"/>
                    </a:cubicBezTo>
                    <a:cubicBezTo>
                      <a:pt x="319117" y="8225"/>
                      <a:pt x="350073" y="11400"/>
                      <a:pt x="397433" y="12723"/>
                    </a:cubicBezTo>
                    <a:cubicBezTo>
                      <a:pt x="444793" y="14046"/>
                      <a:pt x="548775" y="22778"/>
                      <a:pt x="537133" y="20661"/>
                    </a:cubicBezTo>
                    <a:cubicBezTo>
                      <a:pt x="525491" y="18544"/>
                      <a:pt x="417277" y="-771"/>
                      <a:pt x="327583" y="23"/>
                    </a:cubicBezTo>
                    <a:cubicBezTo>
                      <a:pt x="237889" y="817"/>
                      <a:pt x="12993" y="37594"/>
                      <a:pt x="558" y="397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: 図形 1551">
                <a:extLst>
                  <a:ext uri="{FF2B5EF4-FFF2-40B4-BE49-F238E27FC236}">
                    <a16:creationId xmlns:a16="http://schemas.microsoft.com/office/drawing/2014/main" id="{A63EBCD0-0C74-4DEC-86BB-DC0C595F7A7B}"/>
                  </a:ext>
                </a:extLst>
              </p:cNvPr>
              <p:cNvSpPr/>
              <p:nvPr/>
            </p:nvSpPr>
            <p:spPr>
              <a:xfrm>
                <a:off x="4646682" y="4298945"/>
                <a:ext cx="594890" cy="40727"/>
              </a:xfrm>
              <a:custGeom>
                <a:avLst/>
                <a:gdLst>
                  <a:gd name="connsiteX0" fmla="*/ 23743 w 594890"/>
                  <a:gd name="connsiteY0" fmla="*/ 39693 h 40727"/>
                  <a:gd name="connsiteX1" fmla="*/ 79306 w 594890"/>
                  <a:gd name="connsiteY1" fmla="*/ 28580 h 40727"/>
                  <a:gd name="connsiteX2" fmla="*/ 326956 w 594890"/>
                  <a:gd name="connsiteY2" fmla="*/ 14293 h 40727"/>
                  <a:gd name="connsiteX3" fmla="*/ 506343 w 594890"/>
                  <a:gd name="connsiteY3" fmla="*/ 5 h 40727"/>
                  <a:gd name="connsiteX4" fmla="*/ 574606 w 594890"/>
                  <a:gd name="connsiteY4" fmla="*/ 15880 h 40727"/>
                  <a:gd name="connsiteX5" fmla="*/ 584131 w 594890"/>
                  <a:gd name="connsiteY5" fmla="*/ 12705 h 40727"/>
                  <a:gd name="connsiteX6" fmla="*/ 434906 w 594890"/>
                  <a:gd name="connsiteY6" fmla="*/ 1593 h 40727"/>
                  <a:gd name="connsiteX7" fmla="*/ 23743 w 594890"/>
                  <a:gd name="connsiteY7" fmla="*/ 39693 h 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890" h="40727">
                    <a:moveTo>
                      <a:pt x="23743" y="39693"/>
                    </a:moveTo>
                    <a:cubicBezTo>
                      <a:pt x="-35524" y="44191"/>
                      <a:pt x="28770" y="32813"/>
                      <a:pt x="79306" y="28580"/>
                    </a:cubicBezTo>
                    <a:cubicBezTo>
                      <a:pt x="129842" y="24347"/>
                      <a:pt x="255783" y="19055"/>
                      <a:pt x="326956" y="14293"/>
                    </a:cubicBezTo>
                    <a:cubicBezTo>
                      <a:pt x="398129" y="9530"/>
                      <a:pt x="465068" y="-259"/>
                      <a:pt x="506343" y="5"/>
                    </a:cubicBezTo>
                    <a:cubicBezTo>
                      <a:pt x="547618" y="269"/>
                      <a:pt x="561641" y="13763"/>
                      <a:pt x="574606" y="15880"/>
                    </a:cubicBezTo>
                    <a:cubicBezTo>
                      <a:pt x="587571" y="17997"/>
                      <a:pt x="607414" y="15086"/>
                      <a:pt x="584131" y="12705"/>
                    </a:cubicBezTo>
                    <a:cubicBezTo>
                      <a:pt x="560848" y="10324"/>
                      <a:pt x="529362" y="-524"/>
                      <a:pt x="434906" y="1593"/>
                    </a:cubicBezTo>
                    <a:cubicBezTo>
                      <a:pt x="340450" y="3710"/>
                      <a:pt x="83010" y="35195"/>
                      <a:pt x="23743" y="396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: 図形 1552">
                <a:extLst>
                  <a:ext uri="{FF2B5EF4-FFF2-40B4-BE49-F238E27FC236}">
                    <a16:creationId xmlns:a16="http://schemas.microsoft.com/office/drawing/2014/main" id="{3EB02B1E-41DA-464C-AD0E-101CCB2E228B}"/>
                  </a:ext>
                </a:extLst>
              </p:cNvPr>
              <p:cNvSpPr/>
              <p:nvPr/>
            </p:nvSpPr>
            <p:spPr>
              <a:xfrm>
                <a:off x="5225745" y="4301786"/>
                <a:ext cx="390873" cy="44945"/>
              </a:xfrm>
              <a:custGeom>
                <a:avLst/>
                <a:gdLst>
                  <a:gd name="connsiteX0" fmla="*/ 305 w 390873"/>
                  <a:gd name="connsiteY0" fmla="*/ 19389 h 44945"/>
                  <a:gd name="connsiteX1" fmla="*/ 176518 w 390873"/>
                  <a:gd name="connsiteY1" fmla="*/ 13039 h 44945"/>
                  <a:gd name="connsiteX2" fmla="*/ 381305 w 390873"/>
                  <a:gd name="connsiteY2" fmla="*/ 44789 h 44945"/>
                  <a:gd name="connsiteX3" fmla="*/ 343205 w 390873"/>
                  <a:gd name="connsiteY3" fmla="*/ 24152 h 44945"/>
                  <a:gd name="connsiteX4" fmla="*/ 219380 w 390873"/>
                  <a:gd name="connsiteY4" fmla="*/ 339 h 44945"/>
                  <a:gd name="connsiteX5" fmla="*/ 305 w 390873"/>
                  <a:gd name="connsiteY5" fmla="*/ 19389 h 4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73" h="44945">
                    <a:moveTo>
                      <a:pt x="305" y="19389"/>
                    </a:moveTo>
                    <a:cubicBezTo>
                      <a:pt x="-6839" y="21506"/>
                      <a:pt x="113018" y="8806"/>
                      <a:pt x="176518" y="13039"/>
                    </a:cubicBezTo>
                    <a:cubicBezTo>
                      <a:pt x="240018" y="17272"/>
                      <a:pt x="353524" y="42937"/>
                      <a:pt x="381305" y="44789"/>
                    </a:cubicBezTo>
                    <a:cubicBezTo>
                      <a:pt x="409086" y="46641"/>
                      <a:pt x="370192" y="31560"/>
                      <a:pt x="343205" y="24152"/>
                    </a:cubicBezTo>
                    <a:cubicBezTo>
                      <a:pt x="316218" y="16744"/>
                      <a:pt x="272561" y="3514"/>
                      <a:pt x="219380" y="339"/>
                    </a:cubicBezTo>
                    <a:cubicBezTo>
                      <a:pt x="166199" y="-2836"/>
                      <a:pt x="7449" y="17272"/>
                      <a:pt x="305" y="193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: 図形 1553">
                <a:extLst>
                  <a:ext uri="{FF2B5EF4-FFF2-40B4-BE49-F238E27FC236}">
                    <a16:creationId xmlns:a16="http://schemas.microsoft.com/office/drawing/2014/main" id="{400F6CE3-B959-479A-AF43-AF4C15494C11}"/>
                  </a:ext>
                </a:extLst>
              </p:cNvPr>
              <p:cNvSpPr/>
              <p:nvPr/>
            </p:nvSpPr>
            <p:spPr>
              <a:xfrm>
                <a:off x="5226043" y="4352447"/>
                <a:ext cx="382610" cy="32511"/>
              </a:xfrm>
              <a:custGeom>
                <a:avLst/>
                <a:gdLst>
                  <a:gd name="connsiteX0" fmla="*/ 7 w 382610"/>
                  <a:gd name="connsiteY0" fmla="*/ 21116 h 32511"/>
                  <a:gd name="connsiteX1" fmla="*/ 238132 w 382610"/>
                  <a:gd name="connsiteY1" fmla="*/ 16353 h 32511"/>
                  <a:gd name="connsiteX2" fmla="*/ 382595 w 382610"/>
                  <a:gd name="connsiteY2" fmla="*/ 32228 h 32511"/>
                  <a:gd name="connsiteX3" fmla="*/ 230195 w 382610"/>
                  <a:gd name="connsiteY3" fmla="*/ 478 h 32511"/>
                  <a:gd name="connsiteX4" fmla="*/ 7 w 382610"/>
                  <a:gd name="connsiteY4" fmla="*/ 21116 h 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610" h="32511">
                    <a:moveTo>
                      <a:pt x="7" y="21116"/>
                    </a:moveTo>
                    <a:cubicBezTo>
                      <a:pt x="1330" y="23762"/>
                      <a:pt x="174367" y="14501"/>
                      <a:pt x="238132" y="16353"/>
                    </a:cubicBezTo>
                    <a:cubicBezTo>
                      <a:pt x="301897" y="18205"/>
                      <a:pt x="383918" y="34874"/>
                      <a:pt x="382595" y="32228"/>
                    </a:cubicBezTo>
                    <a:cubicBezTo>
                      <a:pt x="381272" y="29582"/>
                      <a:pt x="291578" y="4447"/>
                      <a:pt x="230195" y="478"/>
                    </a:cubicBezTo>
                    <a:cubicBezTo>
                      <a:pt x="168812" y="-3491"/>
                      <a:pt x="-1316" y="18470"/>
                      <a:pt x="7" y="211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: 図形 1554">
                <a:extLst>
                  <a:ext uri="{FF2B5EF4-FFF2-40B4-BE49-F238E27FC236}">
                    <a16:creationId xmlns:a16="http://schemas.microsoft.com/office/drawing/2014/main" id="{7EDB7A9E-F6B9-4BF9-943C-D04DA72C6D81}"/>
                  </a:ext>
                </a:extLst>
              </p:cNvPr>
              <p:cNvSpPr/>
              <p:nvPr/>
            </p:nvSpPr>
            <p:spPr>
              <a:xfrm>
                <a:off x="5655932" y="3947250"/>
                <a:ext cx="287316" cy="21864"/>
              </a:xfrm>
              <a:custGeom>
                <a:avLst/>
                <a:gdLst>
                  <a:gd name="connsiteX0" fmla="*/ 1918 w 287316"/>
                  <a:gd name="connsiteY0" fmla="*/ 5625 h 21864"/>
                  <a:gd name="connsiteX1" fmla="*/ 282906 w 287316"/>
                  <a:gd name="connsiteY1" fmla="*/ 863 h 21864"/>
                  <a:gd name="connsiteX2" fmla="*/ 163843 w 287316"/>
                  <a:gd name="connsiteY2" fmla="*/ 21500 h 21864"/>
                  <a:gd name="connsiteX3" fmla="*/ 1918 w 287316"/>
                  <a:gd name="connsiteY3" fmla="*/ 5625 h 2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316" h="21864">
                    <a:moveTo>
                      <a:pt x="1918" y="5625"/>
                    </a:moveTo>
                    <a:cubicBezTo>
                      <a:pt x="21762" y="2185"/>
                      <a:pt x="255919" y="-1783"/>
                      <a:pt x="282906" y="863"/>
                    </a:cubicBezTo>
                    <a:cubicBezTo>
                      <a:pt x="309894" y="3509"/>
                      <a:pt x="205912" y="18590"/>
                      <a:pt x="163843" y="21500"/>
                    </a:cubicBezTo>
                    <a:cubicBezTo>
                      <a:pt x="121774" y="24410"/>
                      <a:pt x="-17926" y="9065"/>
                      <a:pt x="1918" y="5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: 図形 1555">
                <a:extLst>
                  <a:ext uri="{FF2B5EF4-FFF2-40B4-BE49-F238E27FC236}">
                    <a16:creationId xmlns:a16="http://schemas.microsoft.com/office/drawing/2014/main" id="{73FC781F-3776-44C9-BA49-DADB065BAE31}"/>
                  </a:ext>
                </a:extLst>
              </p:cNvPr>
              <p:cNvSpPr/>
              <p:nvPr/>
            </p:nvSpPr>
            <p:spPr>
              <a:xfrm>
                <a:off x="5777104" y="3956047"/>
                <a:ext cx="103896" cy="96861"/>
              </a:xfrm>
              <a:custGeom>
                <a:avLst/>
                <a:gdLst>
                  <a:gd name="connsiteX0" fmla="*/ 1396 w 103896"/>
                  <a:gd name="connsiteY0" fmla="*/ 3 h 96861"/>
                  <a:gd name="connsiteX1" fmla="*/ 28384 w 103896"/>
                  <a:gd name="connsiteY1" fmla="*/ 71441 h 96861"/>
                  <a:gd name="connsiteX2" fmla="*/ 102996 w 103896"/>
                  <a:gd name="connsiteY2" fmla="*/ 96841 h 96861"/>
                  <a:gd name="connsiteX3" fmla="*/ 66484 w 103896"/>
                  <a:gd name="connsiteY3" fmla="*/ 68266 h 96861"/>
                  <a:gd name="connsiteX4" fmla="*/ 1396 w 103896"/>
                  <a:gd name="connsiteY4" fmla="*/ 3 h 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96" h="96861">
                    <a:moveTo>
                      <a:pt x="1396" y="3"/>
                    </a:moveTo>
                    <a:cubicBezTo>
                      <a:pt x="-4954" y="532"/>
                      <a:pt x="11451" y="55301"/>
                      <a:pt x="28384" y="71441"/>
                    </a:cubicBezTo>
                    <a:cubicBezTo>
                      <a:pt x="45317" y="87581"/>
                      <a:pt x="96646" y="97370"/>
                      <a:pt x="102996" y="96841"/>
                    </a:cubicBezTo>
                    <a:cubicBezTo>
                      <a:pt x="109346" y="96312"/>
                      <a:pt x="80507" y="79908"/>
                      <a:pt x="66484" y="68266"/>
                    </a:cubicBezTo>
                    <a:cubicBezTo>
                      <a:pt x="52461" y="56624"/>
                      <a:pt x="7746" y="-526"/>
                      <a:pt x="1396" y="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: 図形 1556">
                <a:extLst>
                  <a:ext uri="{FF2B5EF4-FFF2-40B4-BE49-F238E27FC236}">
                    <a16:creationId xmlns:a16="http://schemas.microsoft.com/office/drawing/2014/main" id="{3348BFD7-F92B-4CAC-9DA0-BAC47BB22CEB}"/>
                  </a:ext>
                </a:extLst>
              </p:cNvPr>
              <p:cNvSpPr/>
              <p:nvPr/>
            </p:nvSpPr>
            <p:spPr>
              <a:xfrm>
                <a:off x="5549110" y="3946256"/>
                <a:ext cx="239045" cy="115937"/>
              </a:xfrm>
              <a:custGeom>
                <a:avLst/>
                <a:gdLst>
                  <a:gd name="connsiteX0" fmla="*/ 790 w 239045"/>
                  <a:gd name="connsiteY0" fmla="*/ 70119 h 115937"/>
                  <a:gd name="connsiteX1" fmla="*/ 40478 w 239045"/>
                  <a:gd name="connsiteY1" fmla="*/ 269 h 115937"/>
                  <a:gd name="connsiteX2" fmla="*/ 75403 w 239045"/>
                  <a:gd name="connsiteY2" fmla="*/ 46307 h 115937"/>
                  <a:gd name="connsiteX3" fmla="*/ 238915 w 239045"/>
                  <a:gd name="connsiteY3" fmla="*/ 54244 h 115937"/>
                  <a:gd name="connsiteX4" fmla="*/ 102390 w 239045"/>
                  <a:gd name="connsiteY4" fmla="*/ 70119 h 115937"/>
                  <a:gd name="connsiteX5" fmla="*/ 69053 w 239045"/>
                  <a:gd name="connsiteY5" fmla="*/ 109807 h 115937"/>
                  <a:gd name="connsiteX6" fmla="*/ 45240 w 239045"/>
                  <a:gd name="connsiteY6" fmla="*/ 111394 h 115937"/>
                  <a:gd name="connsiteX7" fmla="*/ 103978 w 239045"/>
                  <a:gd name="connsiteY7" fmla="*/ 66944 h 115937"/>
                  <a:gd name="connsiteX8" fmla="*/ 78578 w 239045"/>
                  <a:gd name="connsiteY8" fmla="*/ 28844 h 115937"/>
                  <a:gd name="connsiteX9" fmla="*/ 790 w 239045"/>
                  <a:gd name="connsiteY9" fmla="*/ 70119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045" h="115937">
                    <a:moveTo>
                      <a:pt x="790" y="70119"/>
                    </a:moveTo>
                    <a:cubicBezTo>
                      <a:pt x="-5560" y="65357"/>
                      <a:pt x="28043" y="4238"/>
                      <a:pt x="40478" y="269"/>
                    </a:cubicBezTo>
                    <a:cubicBezTo>
                      <a:pt x="52913" y="-3700"/>
                      <a:pt x="42330" y="37311"/>
                      <a:pt x="75403" y="46307"/>
                    </a:cubicBezTo>
                    <a:cubicBezTo>
                      <a:pt x="108476" y="55303"/>
                      <a:pt x="234417" y="50275"/>
                      <a:pt x="238915" y="54244"/>
                    </a:cubicBezTo>
                    <a:cubicBezTo>
                      <a:pt x="243413" y="58213"/>
                      <a:pt x="130700" y="60859"/>
                      <a:pt x="102390" y="70119"/>
                    </a:cubicBezTo>
                    <a:cubicBezTo>
                      <a:pt x="74080" y="79379"/>
                      <a:pt x="78578" y="102928"/>
                      <a:pt x="69053" y="109807"/>
                    </a:cubicBezTo>
                    <a:cubicBezTo>
                      <a:pt x="59528" y="116686"/>
                      <a:pt x="39419" y="118538"/>
                      <a:pt x="45240" y="111394"/>
                    </a:cubicBezTo>
                    <a:cubicBezTo>
                      <a:pt x="51061" y="104250"/>
                      <a:pt x="98422" y="80702"/>
                      <a:pt x="103978" y="66944"/>
                    </a:cubicBezTo>
                    <a:cubicBezTo>
                      <a:pt x="109534" y="53186"/>
                      <a:pt x="93924" y="32548"/>
                      <a:pt x="78578" y="28844"/>
                    </a:cubicBezTo>
                    <a:cubicBezTo>
                      <a:pt x="63232" y="25140"/>
                      <a:pt x="7140" y="74881"/>
                      <a:pt x="790" y="701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: 図形 1557">
                <a:extLst>
                  <a:ext uri="{FF2B5EF4-FFF2-40B4-BE49-F238E27FC236}">
                    <a16:creationId xmlns:a16="http://schemas.microsoft.com/office/drawing/2014/main" id="{60F3C350-31E8-4865-939C-845150397A24}"/>
                  </a:ext>
                </a:extLst>
              </p:cNvPr>
              <p:cNvSpPr/>
              <p:nvPr/>
            </p:nvSpPr>
            <p:spPr>
              <a:xfrm>
                <a:off x="5460302" y="4099113"/>
                <a:ext cx="342011" cy="34880"/>
              </a:xfrm>
              <a:custGeom>
                <a:avLst/>
                <a:gdLst>
                  <a:gd name="connsiteX0" fmla="*/ 698 w 342011"/>
                  <a:gd name="connsiteY0" fmla="*/ 31562 h 34880"/>
                  <a:gd name="connsiteX1" fmla="*/ 129286 w 342011"/>
                  <a:gd name="connsiteY1" fmla="*/ 4575 h 34880"/>
                  <a:gd name="connsiteX2" fmla="*/ 192786 w 342011"/>
                  <a:gd name="connsiteY2" fmla="*/ 2987 h 34880"/>
                  <a:gd name="connsiteX3" fmla="*/ 342011 w 342011"/>
                  <a:gd name="connsiteY3" fmla="*/ 34737 h 34880"/>
                  <a:gd name="connsiteX4" fmla="*/ 191198 w 342011"/>
                  <a:gd name="connsiteY4" fmla="*/ 15687 h 34880"/>
                  <a:gd name="connsiteX5" fmla="*/ 698 w 342011"/>
                  <a:gd name="connsiteY5" fmla="*/ 31562 h 3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011" h="34880">
                    <a:moveTo>
                      <a:pt x="698" y="31562"/>
                    </a:moveTo>
                    <a:cubicBezTo>
                      <a:pt x="-9620" y="29710"/>
                      <a:pt x="97271" y="9337"/>
                      <a:pt x="129286" y="4575"/>
                    </a:cubicBezTo>
                    <a:cubicBezTo>
                      <a:pt x="161301" y="-187"/>
                      <a:pt x="157332" y="-2040"/>
                      <a:pt x="192786" y="2987"/>
                    </a:cubicBezTo>
                    <a:cubicBezTo>
                      <a:pt x="228240" y="8014"/>
                      <a:pt x="342276" y="32620"/>
                      <a:pt x="342011" y="34737"/>
                    </a:cubicBezTo>
                    <a:cubicBezTo>
                      <a:pt x="341746" y="36854"/>
                      <a:pt x="247819" y="14893"/>
                      <a:pt x="191198" y="15687"/>
                    </a:cubicBezTo>
                    <a:cubicBezTo>
                      <a:pt x="134577" y="16481"/>
                      <a:pt x="11016" y="33414"/>
                      <a:pt x="698" y="315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: 図形 1558">
                <a:extLst>
                  <a:ext uri="{FF2B5EF4-FFF2-40B4-BE49-F238E27FC236}">
                    <a16:creationId xmlns:a16="http://schemas.microsoft.com/office/drawing/2014/main" id="{6B1190E7-CD3F-48C3-A713-EBA2E8645E21}"/>
                  </a:ext>
                </a:extLst>
              </p:cNvPr>
              <p:cNvSpPr/>
              <p:nvPr/>
            </p:nvSpPr>
            <p:spPr>
              <a:xfrm>
                <a:off x="5657365" y="4070296"/>
                <a:ext cx="151952" cy="52451"/>
              </a:xfrm>
              <a:custGeom>
                <a:avLst/>
                <a:gdLst>
                  <a:gd name="connsiteX0" fmla="*/ 485 w 151952"/>
                  <a:gd name="connsiteY0" fmla="*/ 54 h 52451"/>
                  <a:gd name="connsiteX1" fmla="*/ 119548 w 151952"/>
                  <a:gd name="connsiteY1" fmla="*/ 22279 h 52451"/>
                  <a:gd name="connsiteX2" fmla="*/ 151298 w 151952"/>
                  <a:gd name="connsiteY2" fmla="*/ 52442 h 52451"/>
                  <a:gd name="connsiteX3" fmla="*/ 98910 w 151952"/>
                  <a:gd name="connsiteY3" fmla="*/ 19104 h 52451"/>
                  <a:gd name="connsiteX4" fmla="*/ 78273 w 151952"/>
                  <a:gd name="connsiteY4" fmla="*/ 28629 h 52451"/>
                  <a:gd name="connsiteX5" fmla="*/ 485 w 151952"/>
                  <a:gd name="connsiteY5" fmla="*/ 54 h 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952" h="52451">
                    <a:moveTo>
                      <a:pt x="485" y="54"/>
                    </a:moveTo>
                    <a:cubicBezTo>
                      <a:pt x="7364" y="-1004"/>
                      <a:pt x="94413" y="13548"/>
                      <a:pt x="119548" y="22279"/>
                    </a:cubicBezTo>
                    <a:cubicBezTo>
                      <a:pt x="144683" y="31010"/>
                      <a:pt x="154738" y="52971"/>
                      <a:pt x="151298" y="52442"/>
                    </a:cubicBezTo>
                    <a:cubicBezTo>
                      <a:pt x="147858" y="51913"/>
                      <a:pt x="111081" y="23073"/>
                      <a:pt x="98910" y="19104"/>
                    </a:cubicBezTo>
                    <a:cubicBezTo>
                      <a:pt x="86739" y="15135"/>
                      <a:pt x="94677" y="31275"/>
                      <a:pt x="78273" y="28629"/>
                    </a:cubicBezTo>
                    <a:cubicBezTo>
                      <a:pt x="61869" y="25983"/>
                      <a:pt x="-6394" y="1112"/>
                      <a:pt x="485" y="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: 図形 1559">
                <a:extLst>
                  <a:ext uri="{FF2B5EF4-FFF2-40B4-BE49-F238E27FC236}">
                    <a16:creationId xmlns:a16="http://schemas.microsoft.com/office/drawing/2014/main" id="{6B1FD93B-544F-474F-90D4-9C8532B298FE}"/>
                  </a:ext>
                </a:extLst>
              </p:cNvPr>
              <p:cNvSpPr/>
              <p:nvPr/>
            </p:nvSpPr>
            <p:spPr>
              <a:xfrm>
                <a:off x="5519226" y="3992229"/>
                <a:ext cx="92777" cy="116730"/>
              </a:xfrm>
              <a:custGeom>
                <a:avLst/>
                <a:gdLst>
                  <a:gd name="connsiteX0" fmla="*/ 71949 w 92777"/>
                  <a:gd name="connsiteY0" fmla="*/ 334 h 116730"/>
                  <a:gd name="connsiteX1" fmla="*/ 89412 w 92777"/>
                  <a:gd name="connsiteY1" fmla="*/ 54309 h 116730"/>
                  <a:gd name="connsiteX2" fmla="*/ 512 w 92777"/>
                  <a:gd name="connsiteY2" fmla="*/ 98759 h 116730"/>
                  <a:gd name="connsiteX3" fmla="*/ 52899 w 92777"/>
                  <a:gd name="connsiteY3" fmla="*/ 116221 h 116730"/>
                  <a:gd name="connsiteX4" fmla="*/ 51312 w 92777"/>
                  <a:gd name="connsiteY4" fmla="*/ 81296 h 116730"/>
                  <a:gd name="connsiteX5" fmla="*/ 71949 w 92777"/>
                  <a:gd name="connsiteY5" fmla="*/ 334 h 11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77" h="116730">
                    <a:moveTo>
                      <a:pt x="71949" y="334"/>
                    </a:moveTo>
                    <a:cubicBezTo>
                      <a:pt x="78299" y="-4164"/>
                      <a:pt x="101318" y="37905"/>
                      <a:pt x="89412" y="54309"/>
                    </a:cubicBezTo>
                    <a:cubicBezTo>
                      <a:pt x="77506" y="70713"/>
                      <a:pt x="6597" y="88440"/>
                      <a:pt x="512" y="98759"/>
                    </a:cubicBezTo>
                    <a:cubicBezTo>
                      <a:pt x="-5574" y="109078"/>
                      <a:pt x="44432" y="119131"/>
                      <a:pt x="52899" y="116221"/>
                    </a:cubicBezTo>
                    <a:cubicBezTo>
                      <a:pt x="61366" y="113311"/>
                      <a:pt x="47343" y="94525"/>
                      <a:pt x="51312" y="81296"/>
                    </a:cubicBezTo>
                    <a:cubicBezTo>
                      <a:pt x="55281" y="68067"/>
                      <a:pt x="65599" y="4832"/>
                      <a:pt x="71949" y="3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: 図形 1560">
                <a:extLst>
                  <a:ext uri="{FF2B5EF4-FFF2-40B4-BE49-F238E27FC236}">
                    <a16:creationId xmlns:a16="http://schemas.microsoft.com/office/drawing/2014/main" id="{21001237-58D4-48A6-9D80-CD4FB5FBC538}"/>
                  </a:ext>
                </a:extLst>
              </p:cNvPr>
              <p:cNvSpPr/>
              <p:nvPr/>
            </p:nvSpPr>
            <p:spPr>
              <a:xfrm>
                <a:off x="5464010" y="4149028"/>
                <a:ext cx="46293" cy="167946"/>
              </a:xfrm>
              <a:custGeom>
                <a:avLst/>
                <a:gdLst>
                  <a:gd name="connsiteX0" fmla="*/ 1753 w 46293"/>
                  <a:gd name="connsiteY0" fmla="*/ 697 h 167946"/>
                  <a:gd name="connsiteX1" fmla="*/ 46203 w 46293"/>
                  <a:gd name="connsiteY1" fmla="*/ 164210 h 167946"/>
                  <a:gd name="connsiteX2" fmla="*/ 12865 w 46293"/>
                  <a:gd name="connsiteY2" fmla="*/ 107060 h 167946"/>
                  <a:gd name="connsiteX3" fmla="*/ 1753 w 46293"/>
                  <a:gd name="connsiteY3" fmla="*/ 697 h 16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93" h="167946">
                    <a:moveTo>
                      <a:pt x="1753" y="697"/>
                    </a:moveTo>
                    <a:cubicBezTo>
                      <a:pt x="7309" y="10222"/>
                      <a:pt x="44351" y="146483"/>
                      <a:pt x="46203" y="164210"/>
                    </a:cubicBezTo>
                    <a:cubicBezTo>
                      <a:pt x="48055" y="181937"/>
                      <a:pt x="20802" y="132195"/>
                      <a:pt x="12865" y="107060"/>
                    </a:cubicBezTo>
                    <a:cubicBezTo>
                      <a:pt x="4928" y="81925"/>
                      <a:pt x="-3803" y="-8828"/>
                      <a:pt x="1753" y="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: 図形 1561">
                <a:extLst>
                  <a:ext uri="{FF2B5EF4-FFF2-40B4-BE49-F238E27FC236}">
                    <a16:creationId xmlns:a16="http://schemas.microsoft.com/office/drawing/2014/main" id="{B1097635-1844-41F5-846C-F7C6B7980EAA}"/>
                  </a:ext>
                </a:extLst>
              </p:cNvPr>
              <p:cNvSpPr/>
              <p:nvPr/>
            </p:nvSpPr>
            <p:spPr>
              <a:xfrm>
                <a:off x="5345311" y="4124834"/>
                <a:ext cx="68162" cy="167253"/>
              </a:xfrm>
              <a:custGeom>
                <a:avLst/>
                <a:gdLst>
                  <a:gd name="connsiteX0" fmla="*/ 2977 w 68162"/>
                  <a:gd name="connsiteY0" fmla="*/ 1079 h 167253"/>
                  <a:gd name="connsiteX1" fmla="*/ 68064 w 68162"/>
                  <a:gd name="connsiteY1" fmla="*/ 164591 h 167253"/>
                  <a:gd name="connsiteX2" fmla="*/ 17264 w 68162"/>
                  <a:gd name="connsiteY2" fmla="*/ 96329 h 167253"/>
                  <a:gd name="connsiteX3" fmla="*/ 2977 w 68162"/>
                  <a:gd name="connsiteY3" fmla="*/ 1079 h 16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62" h="167253">
                    <a:moveTo>
                      <a:pt x="2977" y="1079"/>
                    </a:moveTo>
                    <a:cubicBezTo>
                      <a:pt x="11444" y="12456"/>
                      <a:pt x="65683" y="148716"/>
                      <a:pt x="68064" y="164591"/>
                    </a:cubicBezTo>
                    <a:cubicBezTo>
                      <a:pt x="70445" y="180466"/>
                      <a:pt x="28906" y="121200"/>
                      <a:pt x="17264" y="96329"/>
                    </a:cubicBezTo>
                    <a:cubicBezTo>
                      <a:pt x="5622" y="71458"/>
                      <a:pt x="-5490" y="-10298"/>
                      <a:pt x="2977" y="10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: 図形 1562">
                <a:extLst>
                  <a:ext uri="{FF2B5EF4-FFF2-40B4-BE49-F238E27FC236}">
                    <a16:creationId xmlns:a16="http://schemas.microsoft.com/office/drawing/2014/main" id="{4E459244-E4D4-4618-9E4F-891B31E4CDEE}"/>
                  </a:ext>
                </a:extLst>
              </p:cNvPr>
              <p:cNvSpPr/>
              <p:nvPr/>
            </p:nvSpPr>
            <p:spPr>
              <a:xfrm>
                <a:off x="5506974" y="4376723"/>
                <a:ext cx="51804" cy="239782"/>
              </a:xfrm>
              <a:custGeom>
                <a:avLst/>
                <a:gdLst>
                  <a:gd name="connsiteX0" fmla="*/ 64 w 51804"/>
                  <a:gd name="connsiteY0" fmla="*/ 15 h 239782"/>
                  <a:gd name="connsiteX1" fmla="*/ 44514 w 51804"/>
                  <a:gd name="connsiteY1" fmla="*/ 161940 h 239782"/>
                  <a:gd name="connsiteX2" fmla="*/ 50864 w 51804"/>
                  <a:gd name="connsiteY2" fmla="*/ 239727 h 239782"/>
                  <a:gd name="connsiteX3" fmla="*/ 34989 w 51804"/>
                  <a:gd name="connsiteY3" fmla="*/ 171465 h 239782"/>
                  <a:gd name="connsiteX4" fmla="*/ 64 w 51804"/>
                  <a:gd name="connsiteY4" fmla="*/ 15 h 23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04" h="239782">
                    <a:moveTo>
                      <a:pt x="64" y="15"/>
                    </a:moveTo>
                    <a:cubicBezTo>
                      <a:pt x="1651" y="-1572"/>
                      <a:pt x="36047" y="121988"/>
                      <a:pt x="44514" y="161940"/>
                    </a:cubicBezTo>
                    <a:cubicBezTo>
                      <a:pt x="52981" y="201892"/>
                      <a:pt x="52451" y="238140"/>
                      <a:pt x="50864" y="239727"/>
                    </a:cubicBezTo>
                    <a:cubicBezTo>
                      <a:pt x="49277" y="241314"/>
                      <a:pt x="43456" y="208771"/>
                      <a:pt x="34989" y="171465"/>
                    </a:cubicBezTo>
                    <a:cubicBezTo>
                      <a:pt x="26522" y="134159"/>
                      <a:pt x="-1523" y="1602"/>
                      <a:pt x="64" y="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: 図形 1563">
                <a:extLst>
                  <a:ext uri="{FF2B5EF4-FFF2-40B4-BE49-F238E27FC236}">
                    <a16:creationId xmlns:a16="http://schemas.microsoft.com/office/drawing/2014/main" id="{15B51AE7-D2C8-4F38-860C-16D7AA41FA57}"/>
                  </a:ext>
                </a:extLst>
              </p:cNvPr>
              <p:cNvSpPr/>
              <p:nvPr/>
            </p:nvSpPr>
            <p:spPr>
              <a:xfrm>
                <a:off x="5441272" y="4366858"/>
                <a:ext cx="103865" cy="260541"/>
              </a:xfrm>
              <a:custGeom>
                <a:avLst/>
                <a:gdLst>
                  <a:gd name="connsiteX0" fmla="*/ 678 w 103865"/>
                  <a:gd name="connsiteY0" fmla="*/ 355 h 260541"/>
                  <a:gd name="connsiteX1" fmla="*/ 102278 w 103865"/>
                  <a:gd name="connsiteY1" fmla="*/ 249592 h 260541"/>
                  <a:gd name="connsiteX2" fmla="*/ 59416 w 103865"/>
                  <a:gd name="connsiteY2" fmla="*/ 195617 h 260541"/>
                  <a:gd name="connsiteX3" fmla="*/ 678 w 103865"/>
                  <a:gd name="connsiteY3" fmla="*/ 355 h 2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5" h="260541">
                    <a:moveTo>
                      <a:pt x="678" y="355"/>
                    </a:moveTo>
                    <a:cubicBezTo>
                      <a:pt x="7822" y="9351"/>
                      <a:pt x="92488" y="217048"/>
                      <a:pt x="102278" y="249592"/>
                    </a:cubicBezTo>
                    <a:cubicBezTo>
                      <a:pt x="112068" y="282136"/>
                      <a:pt x="73968" y="235569"/>
                      <a:pt x="59416" y="195617"/>
                    </a:cubicBezTo>
                    <a:cubicBezTo>
                      <a:pt x="44864" y="155665"/>
                      <a:pt x="-6466" y="-8641"/>
                      <a:pt x="678" y="3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: 図形 1564">
                <a:extLst>
                  <a:ext uri="{FF2B5EF4-FFF2-40B4-BE49-F238E27FC236}">
                    <a16:creationId xmlns:a16="http://schemas.microsoft.com/office/drawing/2014/main" id="{63096D79-B0DE-4C87-AD38-F9A05783AEFE}"/>
                  </a:ext>
                </a:extLst>
              </p:cNvPr>
              <p:cNvSpPr/>
              <p:nvPr/>
            </p:nvSpPr>
            <p:spPr>
              <a:xfrm>
                <a:off x="5887674" y="4176452"/>
                <a:ext cx="38971" cy="193720"/>
              </a:xfrm>
              <a:custGeom>
                <a:avLst/>
                <a:gdLst>
                  <a:gd name="connsiteX0" fmla="*/ 19414 w 38971"/>
                  <a:gd name="connsiteY0" fmla="*/ 261 h 193720"/>
                  <a:gd name="connsiteX1" fmla="*/ 364 w 38971"/>
                  <a:gd name="connsiteY1" fmla="*/ 119323 h 193720"/>
                  <a:gd name="connsiteX2" fmla="*/ 38464 w 38971"/>
                  <a:gd name="connsiteY2" fmla="*/ 192348 h 193720"/>
                  <a:gd name="connsiteX3" fmla="*/ 22589 w 38971"/>
                  <a:gd name="connsiteY3" fmla="*/ 154248 h 193720"/>
                  <a:gd name="connsiteX4" fmla="*/ 19414 w 38971"/>
                  <a:gd name="connsiteY4" fmla="*/ 261 h 19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1" h="193720">
                    <a:moveTo>
                      <a:pt x="19414" y="261"/>
                    </a:moveTo>
                    <a:cubicBezTo>
                      <a:pt x="15710" y="-5560"/>
                      <a:pt x="-2811" y="87309"/>
                      <a:pt x="364" y="119323"/>
                    </a:cubicBezTo>
                    <a:cubicBezTo>
                      <a:pt x="3539" y="151338"/>
                      <a:pt x="34760" y="186527"/>
                      <a:pt x="38464" y="192348"/>
                    </a:cubicBezTo>
                    <a:cubicBezTo>
                      <a:pt x="42168" y="198169"/>
                      <a:pt x="24441" y="185469"/>
                      <a:pt x="22589" y="154248"/>
                    </a:cubicBezTo>
                    <a:cubicBezTo>
                      <a:pt x="20737" y="123027"/>
                      <a:pt x="23118" y="6082"/>
                      <a:pt x="19414" y="26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: 図形 1565">
                <a:extLst>
                  <a:ext uri="{FF2B5EF4-FFF2-40B4-BE49-F238E27FC236}">
                    <a16:creationId xmlns:a16="http://schemas.microsoft.com/office/drawing/2014/main" id="{8E68038E-43B4-4EEF-9D76-E335FA48FA79}"/>
                  </a:ext>
                </a:extLst>
              </p:cNvPr>
              <p:cNvSpPr/>
              <p:nvPr/>
            </p:nvSpPr>
            <p:spPr>
              <a:xfrm>
                <a:off x="5865813" y="4156075"/>
                <a:ext cx="19050" cy="93663"/>
              </a:xfrm>
              <a:custGeom>
                <a:avLst/>
                <a:gdLst>
                  <a:gd name="connsiteX0" fmla="*/ 19050 w 19050"/>
                  <a:gd name="connsiteY0" fmla="*/ 0 h 93663"/>
                  <a:gd name="connsiteX1" fmla="*/ 0 w 19050"/>
                  <a:gd name="connsiteY1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3663">
                    <a:moveTo>
                      <a:pt x="19050" y="0"/>
                    </a:moveTo>
                    <a:lnTo>
                      <a:pt x="0" y="93663"/>
                    </a:ln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: 図形 1566">
                <a:extLst>
                  <a:ext uri="{FF2B5EF4-FFF2-40B4-BE49-F238E27FC236}">
                    <a16:creationId xmlns:a16="http://schemas.microsoft.com/office/drawing/2014/main" id="{10D8448B-C4E6-4C58-9802-533F3D65ECBE}"/>
                  </a:ext>
                </a:extLst>
              </p:cNvPr>
              <p:cNvSpPr/>
              <p:nvPr/>
            </p:nvSpPr>
            <p:spPr>
              <a:xfrm>
                <a:off x="5773737" y="4210963"/>
                <a:ext cx="112716" cy="240432"/>
              </a:xfrm>
              <a:custGeom>
                <a:avLst/>
                <a:gdLst>
                  <a:gd name="connsiteX0" fmla="*/ 33338 w 112716"/>
                  <a:gd name="connsiteY0" fmla="*/ 675 h 240432"/>
                  <a:gd name="connsiteX1" fmla="*/ 1 w 112716"/>
                  <a:gd name="connsiteY1" fmla="*/ 118150 h 240432"/>
                  <a:gd name="connsiteX2" fmla="*/ 34926 w 112716"/>
                  <a:gd name="connsiteY2" fmla="*/ 181650 h 240432"/>
                  <a:gd name="connsiteX3" fmla="*/ 112713 w 112716"/>
                  <a:gd name="connsiteY3" fmla="*/ 240387 h 240432"/>
                  <a:gd name="connsiteX4" fmla="*/ 38101 w 112716"/>
                  <a:gd name="connsiteY4" fmla="*/ 172125 h 240432"/>
                  <a:gd name="connsiteX5" fmla="*/ 19051 w 112716"/>
                  <a:gd name="connsiteY5" fmla="*/ 143550 h 240432"/>
                  <a:gd name="connsiteX6" fmla="*/ 38101 w 112716"/>
                  <a:gd name="connsiteY6" fmla="*/ 72112 h 240432"/>
                  <a:gd name="connsiteX7" fmla="*/ 33338 w 112716"/>
                  <a:gd name="connsiteY7" fmla="*/ 675 h 24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716" h="240432">
                    <a:moveTo>
                      <a:pt x="33338" y="675"/>
                    </a:moveTo>
                    <a:cubicBezTo>
                      <a:pt x="26988" y="8348"/>
                      <a:pt x="-264" y="87988"/>
                      <a:pt x="1" y="118150"/>
                    </a:cubicBezTo>
                    <a:cubicBezTo>
                      <a:pt x="266" y="148312"/>
                      <a:pt x="16141" y="161277"/>
                      <a:pt x="34926" y="181650"/>
                    </a:cubicBezTo>
                    <a:cubicBezTo>
                      <a:pt x="53711" y="202023"/>
                      <a:pt x="112184" y="241974"/>
                      <a:pt x="112713" y="240387"/>
                    </a:cubicBezTo>
                    <a:cubicBezTo>
                      <a:pt x="113242" y="238800"/>
                      <a:pt x="53711" y="188264"/>
                      <a:pt x="38101" y="172125"/>
                    </a:cubicBezTo>
                    <a:cubicBezTo>
                      <a:pt x="22491" y="155986"/>
                      <a:pt x="19051" y="160219"/>
                      <a:pt x="19051" y="143550"/>
                    </a:cubicBezTo>
                    <a:cubicBezTo>
                      <a:pt x="19051" y="126881"/>
                      <a:pt x="35984" y="91427"/>
                      <a:pt x="38101" y="72112"/>
                    </a:cubicBezTo>
                    <a:cubicBezTo>
                      <a:pt x="40218" y="52797"/>
                      <a:pt x="39688" y="-6998"/>
                      <a:pt x="33338" y="67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: 図形 1567">
                <a:extLst>
                  <a:ext uri="{FF2B5EF4-FFF2-40B4-BE49-F238E27FC236}">
                    <a16:creationId xmlns:a16="http://schemas.microsoft.com/office/drawing/2014/main" id="{9CF57DE7-FD9A-42DF-B5DB-BC5659CB7A69}"/>
                  </a:ext>
                </a:extLst>
              </p:cNvPr>
              <p:cNvSpPr/>
              <p:nvPr/>
            </p:nvSpPr>
            <p:spPr>
              <a:xfrm>
                <a:off x="5526537" y="4341789"/>
                <a:ext cx="201074" cy="118798"/>
              </a:xfrm>
              <a:custGeom>
                <a:avLst/>
                <a:gdLst>
                  <a:gd name="connsiteX0" fmla="*/ 75751 w 201074"/>
                  <a:gd name="connsiteY0" fmla="*/ 24 h 118798"/>
                  <a:gd name="connsiteX1" fmla="*/ 183701 w 201074"/>
                  <a:gd name="connsiteY1" fmla="*/ 49236 h 118798"/>
                  <a:gd name="connsiteX2" fmla="*/ 197988 w 201074"/>
                  <a:gd name="connsiteY2" fmla="*/ 100036 h 118798"/>
                  <a:gd name="connsiteX3" fmla="*/ 182113 w 201074"/>
                  <a:gd name="connsiteY3" fmla="*/ 115911 h 118798"/>
                  <a:gd name="connsiteX4" fmla="*/ 20188 w 201074"/>
                  <a:gd name="connsiteY4" fmla="*/ 117499 h 118798"/>
                  <a:gd name="connsiteX5" fmla="*/ 24951 w 201074"/>
                  <a:gd name="connsiteY5" fmla="*/ 103211 h 118798"/>
                  <a:gd name="connsiteX6" fmla="*/ 61463 w 201074"/>
                  <a:gd name="connsiteY6" fmla="*/ 69874 h 118798"/>
                  <a:gd name="connsiteX7" fmla="*/ 134488 w 201074"/>
                  <a:gd name="connsiteY7" fmla="*/ 65111 h 118798"/>
                  <a:gd name="connsiteX8" fmla="*/ 175763 w 201074"/>
                  <a:gd name="connsiteY8" fmla="*/ 60349 h 118798"/>
                  <a:gd name="connsiteX9" fmla="*/ 113851 w 201074"/>
                  <a:gd name="connsiteY9" fmla="*/ 55586 h 118798"/>
                  <a:gd name="connsiteX10" fmla="*/ 53526 w 201074"/>
                  <a:gd name="connsiteY10" fmla="*/ 55586 h 118798"/>
                  <a:gd name="connsiteX11" fmla="*/ 15426 w 201074"/>
                  <a:gd name="connsiteY11" fmla="*/ 88924 h 118798"/>
                  <a:gd name="connsiteX12" fmla="*/ 12251 w 201074"/>
                  <a:gd name="connsiteY12" fmla="*/ 115911 h 118798"/>
                  <a:gd name="connsiteX13" fmla="*/ 171001 w 201074"/>
                  <a:gd name="connsiteY13" fmla="*/ 117499 h 118798"/>
                  <a:gd name="connsiteX14" fmla="*/ 180526 w 201074"/>
                  <a:gd name="connsiteY14" fmla="*/ 111149 h 118798"/>
                  <a:gd name="connsiteX15" fmla="*/ 190051 w 201074"/>
                  <a:gd name="connsiteY15" fmla="*/ 76224 h 118798"/>
                  <a:gd name="connsiteX16" fmla="*/ 171001 w 201074"/>
                  <a:gd name="connsiteY16" fmla="*/ 55586 h 118798"/>
                  <a:gd name="connsiteX17" fmla="*/ 75751 w 201074"/>
                  <a:gd name="connsiteY17" fmla="*/ 24 h 11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1074" h="118798">
                    <a:moveTo>
                      <a:pt x="75751" y="24"/>
                    </a:moveTo>
                    <a:cubicBezTo>
                      <a:pt x="77868" y="-1034"/>
                      <a:pt x="163328" y="32567"/>
                      <a:pt x="183701" y="49236"/>
                    </a:cubicBezTo>
                    <a:cubicBezTo>
                      <a:pt x="204074" y="65905"/>
                      <a:pt x="198253" y="88924"/>
                      <a:pt x="197988" y="100036"/>
                    </a:cubicBezTo>
                    <a:cubicBezTo>
                      <a:pt x="197723" y="111148"/>
                      <a:pt x="211746" y="113001"/>
                      <a:pt x="182113" y="115911"/>
                    </a:cubicBezTo>
                    <a:cubicBezTo>
                      <a:pt x="152480" y="118821"/>
                      <a:pt x="46382" y="119616"/>
                      <a:pt x="20188" y="117499"/>
                    </a:cubicBezTo>
                    <a:cubicBezTo>
                      <a:pt x="-6006" y="115382"/>
                      <a:pt x="18072" y="111149"/>
                      <a:pt x="24951" y="103211"/>
                    </a:cubicBezTo>
                    <a:cubicBezTo>
                      <a:pt x="31830" y="95273"/>
                      <a:pt x="43207" y="76224"/>
                      <a:pt x="61463" y="69874"/>
                    </a:cubicBezTo>
                    <a:cubicBezTo>
                      <a:pt x="79719" y="63524"/>
                      <a:pt x="115438" y="66698"/>
                      <a:pt x="134488" y="65111"/>
                    </a:cubicBezTo>
                    <a:cubicBezTo>
                      <a:pt x="153538" y="63524"/>
                      <a:pt x="179202" y="61936"/>
                      <a:pt x="175763" y="60349"/>
                    </a:cubicBezTo>
                    <a:cubicBezTo>
                      <a:pt x="172324" y="58762"/>
                      <a:pt x="134224" y="56380"/>
                      <a:pt x="113851" y="55586"/>
                    </a:cubicBezTo>
                    <a:cubicBezTo>
                      <a:pt x="93478" y="54792"/>
                      <a:pt x="69930" y="50030"/>
                      <a:pt x="53526" y="55586"/>
                    </a:cubicBezTo>
                    <a:cubicBezTo>
                      <a:pt x="37122" y="61142"/>
                      <a:pt x="22305" y="78870"/>
                      <a:pt x="15426" y="88924"/>
                    </a:cubicBezTo>
                    <a:cubicBezTo>
                      <a:pt x="8547" y="98978"/>
                      <a:pt x="-13678" y="111149"/>
                      <a:pt x="12251" y="115911"/>
                    </a:cubicBezTo>
                    <a:cubicBezTo>
                      <a:pt x="38180" y="120673"/>
                      <a:pt x="142955" y="118293"/>
                      <a:pt x="171001" y="117499"/>
                    </a:cubicBezTo>
                    <a:cubicBezTo>
                      <a:pt x="199047" y="116705"/>
                      <a:pt x="177351" y="118028"/>
                      <a:pt x="180526" y="111149"/>
                    </a:cubicBezTo>
                    <a:cubicBezTo>
                      <a:pt x="183701" y="104270"/>
                      <a:pt x="191639" y="85485"/>
                      <a:pt x="190051" y="76224"/>
                    </a:cubicBezTo>
                    <a:cubicBezTo>
                      <a:pt x="188464" y="66964"/>
                      <a:pt x="186611" y="66169"/>
                      <a:pt x="171001" y="55586"/>
                    </a:cubicBezTo>
                    <a:cubicBezTo>
                      <a:pt x="155391" y="45003"/>
                      <a:pt x="73634" y="1082"/>
                      <a:pt x="75751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: 図形 1568">
                <a:extLst>
                  <a:ext uri="{FF2B5EF4-FFF2-40B4-BE49-F238E27FC236}">
                    <a16:creationId xmlns:a16="http://schemas.microsoft.com/office/drawing/2014/main" id="{4A714B65-3AAC-446F-AAB4-79AB296B1985}"/>
                  </a:ext>
                </a:extLst>
              </p:cNvPr>
              <p:cNvSpPr/>
              <p:nvPr/>
            </p:nvSpPr>
            <p:spPr>
              <a:xfrm>
                <a:off x="5481438" y="4567232"/>
                <a:ext cx="173302" cy="233406"/>
              </a:xfrm>
              <a:custGeom>
                <a:avLst/>
                <a:gdLst>
                  <a:gd name="connsiteX0" fmla="*/ 49412 w 173302"/>
                  <a:gd name="connsiteY0" fmla="*/ 6 h 233406"/>
                  <a:gd name="connsiteX1" fmla="*/ 104975 w 173302"/>
                  <a:gd name="connsiteY1" fmla="*/ 161931 h 233406"/>
                  <a:gd name="connsiteX2" fmla="*/ 173237 w 173302"/>
                  <a:gd name="connsiteY2" fmla="*/ 227018 h 233406"/>
                  <a:gd name="connsiteX3" fmla="*/ 92275 w 173302"/>
                  <a:gd name="connsiteY3" fmla="*/ 200031 h 233406"/>
                  <a:gd name="connsiteX4" fmla="*/ 200 w 173302"/>
                  <a:gd name="connsiteY4" fmla="*/ 233368 h 233406"/>
                  <a:gd name="connsiteX5" fmla="*/ 68462 w 173302"/>
                  <a:gd name="connsiteY5" fmla="*/ 192093 h 233406"/>
                  <a:gd name="connsiteX6" fmla="*/ 97037 w 173302"/>
                  <a:gd name="connsiteY6" fmla="*/ 185743 h 233406"/>
                  <a:gd name="connsiteX7" fmla="*/ 82750 w 173302"/>
                  <a:gd name="connsiteY7" fmla="*/ 155581 h 233406"/>
                  <a:gd name="connsiteX8" fmla="*/ 49412 w 173302"/>
                  <a:gd name="connsiteY8" fmla="*/ 6 h 2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302" h="233406">
                    <a:moveTo>
                      <a:pt x="49412" y="6"/>
                    </a:moveTo>
                    <a:cubicBezTo>
                      <a:pt x="53116" y="1064"/>
                      <a:pt x="84338" y="124096"/>
                      <a:pt x="104975" y="161931"/>
                    </a:cubicBezTo>
                    <a:cubicBezTo>
                      <a:pt x="125613" y="199766"/>
                      <a:pt x="175354" y="220668"/>
                      <a:pt x="173237" y="227018"/>
                    </a:cubicBezTo>
                    <a:cubicBezTo>
                      <a:pt x="171120" y="233368"/>
                      <a:pt x="121114" y="198973"/>
                      <a:pt x="92275" y="200031"/>
                    </a:cubicBezTo>
                    <a:cubicBezTo>
                      <a:pt x="63436" y="201089"/>
                      <a:pt x="4169" y="234691"/>
                      <a:pt x="200" y="233368"/>
                    </a:cubicBezTo>
                    <a:cubicBezTo>
                      <a:pt x="-3769" y="232045"/>
                      <a:pt x="52323" y="200030"/>
                      <a:pt x="68462" y="192093"/>
                    </a:cubicBezTo>
                    <a:cubicBezTo>
                      <a:pt x="84601" y="184156"/>
                      <a:pt x="94656" y="191828"/>
                      <a:pt x="97037" y="185743"/>
                    </a:cubicBezTo>
                    <a:cubicBezTo>
                      <a:pt x="99418" y="179658"/>
                      <a:pt x="88042" y="179658"/>
                      <a:pt x="82750" y="155581"/>
                    </a:cubicBezTo>
                    <a:cubicBezTo>
                      <a:pt x="77458" y="131504"/>
                      <a:pt x="45708" y="-1052"/>
                      <a:pt x="49412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: 図形 1569">
                <a:extLst>
                  <a:ext uri="{FF2B5EF4-FFF2-40B4-BE49-F238E27FC236}">
                    <a16:creationId xmlns:a16="http://schemas.microsoft.com/office/drawing/2014/main" id="{9B3F4318-7241-4D89-BD33-A55C7AF9FADC}"/>
                  </a:ext>
                </a:extLst>
              </p:cNvPr>
              <p:cNvSpPr/>
              <p:nvPr/>
            </p:nvSpPr>
            <p:spPr>
              <a:xfrm>
                <a:off x="5559332" y="4440046"/>
                <a:ext cx="167131" cy="59345"/>
              </a:xfrm>
              <a:custGeom>
                <a:avLst/>
                <a:gdLst>
                  <a:gd name="connsiteX0" fmla="*/ 93 w 167131"/>
                  <a:gd name="connsiteY0" fmla="*/ 192 h 59345"/>
                  <a:gd name="connsiteX1" fmla="*/ 47718 w 167131"/>
                  <a:gd name="connsiteY1" fmla="*/ 58929 h 59345"/>
                  <a:gd name="connsiteX2" fmla="*/ 166781 w 167131"/>
                  <a:gd name="connsiteY2" fmla="*/ 27179 h 59345"/>
                  <a:gd name="connsiteX3" fmla="*/ 82643 w 167131"/>
                  <a:gd name="connsiteY3" fmla="*/ 41467 h 59345"/>
                  <a:gd name="connsiteX4" fmla="*/ 36606 w 167131"/>
                  <a:gd name="connsiteY4" fmla="*/ 39879 h 59345"/>
                  <a:gd name="connsiteX5" fmla="*/ 93 w 167131"/>
                  <a:gd name="connsiteY5" fmla="*/ 192 h 5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131" h="59345">
                    <a:moveTo>
                      <a:pt x="93" y="192"/>
                    </a:moveTo>
                    <a:cubicBezTo>
                      <a:pt x="1945" y="3367"/>
                      <a:pt x="19937" y="54431"/>
                      <a:pt x="47718" y="58929"/>
                    </a:cubicBezTo>
                    <a:cubicBezTo>
                      <a:pt x="75499" y="63427"/>
                      <a:pt x="160960" y="30089"/>
                      <a:pt x="166781" y="27179"/>
                    </a:cubicBezTo>
                    <a:cubicBezTo>
                      <a:pt x="172602" y="24269"/>
                      <a:pt x="104339" y="39350"/>
                      <a:pt x="82643" y="41467"/>
                    </a:cubicBezTo>
                    <a:cubicBezTo>
                      <a:pt x="60947" y="43584"/>
                      <a:pt x="48777" y="45700"/>
                      <a:pt x="36606" y="39879"/>
                    </a:cubicBezTo>
                    <a:cubicBezTo>
                      <a:pt x="24435" y="34058"/>
                      <a:pt x="-1759" y="-2983"/>
                      <a:pt x="93" y="1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: 図形 1570">
                <a:extLst>
                  <a:ext uri="{FF2B5EF4-FFF2-40B4-BE49-F238E27FC236}">
                    <a16:creationId xmlns:a16="http://schemas.microsoft.com/office/drawing/2014/main" id="{2C44D6FB-041C-4C4C-A3D5-84531115B9F5}"/>
                  </a:ext>
                </a:extLst>
              </p:cNvPr>
              <p:cNvSpPr/>
              <p:nvPr/>
            </p:nvSpPr>
            <p:spPr>
              <a:xfrm>
                <a:off x="5572427" y="4403724"/>
                <a:ext cx="150862" cy="31002"/>
              </a:xfrm>
              <a:custGeom>
                <a:avLst/>
                <a:gdLst>
                  <a:gd name="connsiteX0" fmla="*/ 1286 w 150862"/>
                  <a:gd name="connsiteY0" fmla="*/ 30164 h 31002"/>
                  <a:gd name="connsiteX1" fmla="*/ 148923 w 150862"/>
                  <a:gd name="connsiteY1" fmla="*/ 20639 h 31002"/>
                  <a:gd name="connsiteX2" fmla="*/ 80661 w 150862"/>
                  <a:gd name="connsiteY2" fmla="*/ 1 h 31002"/>
                  <a:gd name="connsiteX3" fmla="*/ 1286 w 150862"/>
                  <a:gd name="connsiteY3" fmla="*/ 30164 h 3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62" h="31002">
                    <a:moveTo>
                      <a:pt x="1286" y="30164"/>
                    </a:moveTo>
                    <a:cubicBezTo>
                      <a:pt x="12663" y="33604"/>
                      <a:pt x="135694" y="25666"/>
                      <a:pt x="148923" y="20639"/>
                    </a:cubicBezTo>
                    <a:cubicBezTo>
                      <a:pt x="162152" y="15612"/>
                      <a:pt x="104209" y="266"/>
                      <a:pt x="80661" y="1"/>
                    </a:cubicBezTo>
                    <a:cubicBezTo>
                      <a:pt x="57113" y="-264"/>
                      <a:pt x="-10091" y="26724"/>
                      <a:pt x="1286" y="301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: 図形 1571">
                <a:extLst>
                  <a:ext uri="{FF2B5EF4-FFF2-40B4-BE49-F238E27FC236}">
                    <a16:creationId xmlns:a16="http://schemas.microsoft.com/office/drawing/2014/main" id="{9AF98DF5-88E3-4E27-9FB6-D5A220A9F3B7}"/>
                  </a:ext>
                </a:extLst>
              </p:cNvPr>
              <p:cNvSpPr/>
              <p:nvPr/>
            </p:nvSpPr>
            <p:spPr>
              <a:xfrm>
                <a:off x="5583139" y="4443323"/>
                <a:ext cx="128288" cy="22557"/>
              </a:xfrm>
              <a:custGeom>
                <a:avLst/>
                <a:gdLst>
                  <a:gd name="connsiteX0" fmla="*/ 1686 w 128288"/>
                  <a:gd name="connsiteY0" fmla="*/ 22315 h 22557"/>
                  <a:gd name="connsiteX1" fmla="*/ 127099 w 128288"/>
                  <a:gd name="connsiteY1" fmla="*/ 11202 h 22557"/>
                  <a:gd name="connsiteX2" fmla="*/ 60424 w 128288"/>
                  <a:gd name="connsiteY2" fmla="*/ 90 h 22557"/>
                  <a:gd name="connsiteX3" fmla="*/ 1686 w 128288"/>
                  <a:gd name="connsiteY3" fmla="*/ 22315 h 2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288" h="22557">
                    <a:moveTo>
                      <a:pt x="1686" y="22315"/>
                    </a:moveTo>
                    <a:cubicBezTo>
                      <a:pt x="12799" y="24167"/>
                      <a:pt x="117309" y="14906"/>
                      <a:pt x="127099" y="11202"/>
                    </a:cubicBezTo>
                    <a:cubicBezTo>
                      <a:pt x="136889" y="7498"/>
                      <a:pt x="83707" y="-968"/>
                      <a:pt x="60424" y="90"/>
                    </a:cubicBezTo>
                    <a:cubicBezTo>
                      <a:pt x="37141" y="1148"/>
                      <a:pt x="-9427" y="20463"/>
                      <a:pt x="1686" y="223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: 図形 1572">
                <a:extLst>
                  <a:ext uri="{FF2B5EF4-FFF2-40B4-BE49-F238E27FC236}">
                    <a16:creationId xmlns:a16="http://schemas.microsoft.com/office/drawing/2014/main" id="{6C356B71-BE1C-498F-B84C-81E86FBAD601}"/>
                  </a:ext>
                </a:extLst>
              </p:cNvPr>
              <p:cNvSpPr/>
              <p:nvPr/>
            </p:nvSpPr>
            <p:spPr>
              <a:xfrm>
                <a:off x="5679973" y="4304805"/>
                <a:ext cx="84745" cy="72908"/>
              </a:xfrm>
              <a:custGeom>
                <a:avLst/>
                <a:gdLst>
                  <a:gd name="connsiteX0" fmla="*/ 102 w 84745"/>
                  <a:gd name="connsiteY0" fmla="*/ 71933 h 72908"/>
                  <a:gd name="connsiteX1" fmla="*/ 76302 w 84745"/>
                  <a:gd name="connsiteY1" fmla="*/ 40183 h 72908"/>
                  <a:gd name="connsiteX2" fmla="*/ 81065 w 84745"/>
                  <a:gd name="connsiteY2" fmla="*/ 14783 h 72908"/>
                  <a:gd name="connsiteX3" fmla="*/ 60427 w 84745"/>
                  <a:gd name="connsiteY3" fmla="*/ 495 h 72908"/>
                  <a:gd name="connsiteX4" fmla="*/ 102 w 84745"/>
                  <a:gd name="connsiteY4" fmla="*/ 71933 h 7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45" h="72908">
                    <a:moveTo>
                      <a:pt x="102" y="71933"/>
                    </a:moveTo>
                    <a:cubicBezTo>
                      <a:pt x="2748" y="78548"/>
                      <a:pt x="62808" y="49708"/>
                      <a:pt x="76302" y="40183"/>
                    </a:cubicBezTo>
                    <a:cubicBezTo>
                      <a:pt x="89796" y="30658"/>
                      <a:pt x="83711" y="21398"/>
                      <a:pt x="81065" y="14783"/>
                    </a:cubicBezTo>
                    <a:cubicBezTo>
                      <a:pt x="78419" y="8168"/>
                      <a:pt x="74185" y="-2415"/>
                      <a:pt x="60427" y="495"/>
                    </a:cubicBezTo>
                    <a:cubicBezTo>
                      <a:pt x="46669" y="3405"/>
                      <a:pt x="-2544" y="65318"/>
                      <a:pt x="102" y="719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: 図形 1573">
                <a:extLst>
                  <a:ext uri="{FF2B5EF4-FFF2-40B4-BE49-F238E27FC236}">
                    <a16:creationId xmlns:a16="http://schemas.microsoft.com/office/drawing/2014/main" id="{B0E50C7F-19C8-41FC-AB54-390BE1EE9F1B}"/>
                  </a:ext>
                </a:extLst>
              </p:cNvPr>
              <p:cNvSpPr/>
              <p:nvPr/>
            </p:nvSpPr>
            <p:spPr>
              <a:xfrm>
                <a:off x="5741931" y="4352831"/>
                <a:ext cx="232695" cy="419774"/>
              </a:xfrm>
              <a:custGeom>
                <a:avLst/>
                <a:gdLst>
                  <a:gd name="connsiteX0" fmla="*/ 57 w 232695"/>
                  <a:gd name="connsiteY0" fmla="*/ 94 h 419774"/>
                  <a:gd name="connsiteX1" fmla="*/ 44507 w 232695"/>
                  <a:gd name="connsiteY1" fmla="*/ 144557 h 419774"/>
                  <a:gd name="connsiteX2" fmla="*/ 87369 w 232695"/>
                  <a:gd name="connsiteY2" fmla="*/ 228694 h 419774"/>
                  <a:gd name="connsiteX3" fmla="*/ 214369 w 232695"/>
                  <a:gd name="connsiteY3" fmla="*/ 354107 h 419774"/>
                  <a:gd name="connsiteX4" fmla="*/ 228657 w 232695"/>
                  <a:gd name="connsiteY4" fmla="*/ 419194 h 419774"/>
                  <a:gd name="connsiteX5" fmla="*/ 182619 w 232695"/>
                  <a:gd name="connsiteY5" fmla="*/ 319182 h 419774"/>
                  <a:gd name="connsiteX6" fmla="*/ 87369 w 232695"/>
                  <a:gd name="connsiteY6" fmla="*/ 231869 h 419774"/>
                  <a:gd name="connsiteX7" fmla="*/ 54032 w 232695"/>
                  <a:gd name="connsiteY7" fmla="*/ 123919 h 419774"/>
                  <a:gd name="connsiteX8" fmla="*/ 57 w 232695"/>
                  <a:gd name="connsiteY8" fmla="*/ 94 h 41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95" h="419774">
                    <a:moveTo>
                      <a:pt x="57" y="94"/>
                    </a:moveTo>
                    <a:cubicBezTo>
                      <a:pt x="-1531" y="3534"/>
                      <a:pt x="29955" y="106457"/>
                      <a:pt x="44507" y="144557"/>
                    </a:cubicBezTo>
                    <a:cubicBezTo>
                      <a:pt x="59059" y="182657"/>
                      <a:pt x="59059" y="193769"/>
                      <a:pt x="87369" y="228694"/>
                    </a:cubicBezTo>
                    <a:cubicBezTo>
                      <a:pt x="115679" y="263619"/>
                      <a:pt x="190821" y="322357"/>
                      <a:pt x="214369" y="354107"/>
                    </a:cubicBezTo>
                    <a:cubicBezTo>
                      <a:pt x="237917" y="385857"/>
                      <a:pt x="233949" y="425015"/>
                      <a:pt x="228657" y="419194"/>
                    </a:cubicBezTo>
                    <a:cubicBezTo>
                      <a:pt x="223365" y="413373"/>
                      <a:pt x="206167" y="350403"/>
                      <a:pt x="182619" y="319182"/>
                    </a:cubicBezTo>
                    <a:cubicBezTo>
                      <a:pt x="159071" y="287961"/>
                      <a:pt x="108800" y="264413"/>
                      <a:pt x="87369" y="231869"/>
                    </a:cubicBezTo>
                    <a:cubicBezTo>
                      <a:pt x="65938" y="199325"/>
                      <a:pt x="67526" y="159902"/>
                      <a:pt x="54032" y="123919"/>
                    </a:cubicBezTo>
                    <a:cubicBezTo>
                      <a:pt x="40538" y="87936"/>
                      <a:pt x="1645" y="-3346"/>
                      <a:pt x="57" y="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: 図形 1574">
                <a:extLst>
                  <a:ext uri="{FF2B5EF4-FFF2-40B4-BE49-F238E27FC236}">
                    <a16:creationId xmlns:a16="http://schemas.microsoft.com/office/drawing/2014/main" id="{93502F1A-4B9B-4FE9-9924-A5E6E765E1B3}"/>
                  </a:ext>
                </a:extLst>
              </p:cNvPr>
              <p:cNvSpPr/>
              <p:nvPr/>
            </p:nvSpPr>
            <p:spPr>
              <a:xfrm>
                <a:off x="5792534" y="4548825"/>
                <a:ext cx="38542" cy="144866"/>
              </a:xfrm>
              <a:custGeom>
                <a:avLst/>
                <a:gdLst>
                  <a:gd name="connsiteX0" fmla="*/ 254 w 38542"/>
                  <a:gd name="connsiteY0" fmla="*/ 950 h 144866"/>
                  <a:gd name="connsiteX1" fmla="*/ 38354 w 38542"/>
                  <a:gd name="connsiteY1" fmla="*/ 107313 h 144866"/>
                  <a:gd name="connsiteX2" fmla="*/ 14541 w 38542"/>
                  <a:gd name="connsiteY2" fmla="*/ 143825 h 144866"/>
                  <a:gd name="connsiteX3" fmla="*/ 6604 w 38542"/>
                  <a:gd name="connsiteY3" fmla="*/ 127950 h 144866"/>
                  <a:gd name="connsiteX4" fmla="*/ 20891 w 38542"/>
                  <a:gd name="connsiteY4" fmla="*/ 58100 h 144866"/>
                  <a:gd name="connsiteX5" fmla="*/ 254 w 38542"/>
                  <a:gd name="connsiteY5" fmla="*/ 950 h 14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42" h="144866">
                    <a:moveTo>
                      <a:pt x="254" y="950"/>
                    </a:moveTo>
                    <a:cubicBezTo>
                      <a:pt x="3165" y="9152"/>
                      <a:pt x="35973" y="83500"/>
                      <a:pt x="38354" y="107313"/>
                    </a:cubicBezTo>
                    <a:cubicBezTo>
                      <a:pt x="40735" y="131126"/>
                      <a:pt x="19833" y="140386"/>
                      <a:pt x="14541" y="143825"/>
                    </a:cubicBezTo>
                    <a:cubicBezTo>
                      <a:pt x="9249" y="147264"/>
                      <a:pt x="5546" y="142237"/>
                      <a:pt x="6604" y="127950"/>
                    </a:cubicBezTo>
                    <a:cubicBezTo>
                      <a:pt x="7662" y="113663"/>
                      <a:pt x="21420" y="76356"/>
                      <a:pt x="20891" y="58100"/>
                    </a:cubicBezTo>
                    <a:cubicBezTo>
                      <a:pt x="20362" y="39844"/>
                      <a:pt x="-2657" y="-7252"/>
                      <a:pt x="254" y="9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: 図形 1575">
                <a:extLst>
                  <a:ext uri="{FF2B5EF4-FFF2-40B4-BE49-F238E27FC236}">
                    <a16:creationId xmlns:a16="http://schemas.microsoft.com/office/drawing/2014/main" id="{6B88DDBA-1BDD-40CE-869E-158E25767E62}"/>
                  </a:ext>
                </a:extLst>
              </p:cNvPr>
              <p:cNvSpPr/>
              <p:nvPr/>
            </p:nvSpPr>
            <p:spPr>
              <a:xfrm>
                <a:off x="5713830" y="4595813"/>
                <a:ext cx="72630" cy="122424"/>
              </a:xfrm>
              <a:custGeom>
                <a:avLst/>
                <a:gdLst>
                  <a:gd name="connsiteX0" fmla="*/ 20220 w 72630"/>
                  <a:gd name="connsiteY0" fmla="*/ 0 h 122424"/>
                  <a:gd name="connsiteX1" fmla="*/ 72608 w 72630"/>
                  <a:gd name="connsiteY1" fmla="*/ 103187 h 122424"/>
                  <a:gd name="connsiteX2" fmla="*/ 26570 w 72630"/>
                  <a:gd name="connsiteY2" fmla="*/ 122237 h 122424"/>
                  <a:gd name="connsiteX3" fmla="*/ 7520 w 72630"/>
                  <a:gd name="connsiteY3" fmla="*/ 100012 h 122424"/>
                  <a:gd name="connsiteX4" fmla="*/ 2758 w 72630"/>
                  <a:gd name="connsiteY4" fmla="*/ 65087 h 122424"/>
                  <a:gd name="connsiteX5" fmla="*/ 48795 w 72630"/>
                  <a:gd name="connsiteY5" fmla="*/ 101600 h 122424"/>
                  <a:gd name="connsiteX6" fmla="*/ 58320 w 72630"/>
                  <a:gd name="connsiteY6" fmla="*/ 101600 h 122424"/>
                  <a:gd name="connsiteX7" fmla="*/ 20220 w 72630"/>
                  <a:gd name="connsiteY7" fmla="*/ 0 h 12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30" h="122424">
                    <a:moveTo>
                      <a:pt x="20220" y="0"/>
                    </a:moveTo>
                    <a:cubicBezTo>
                      <a:pt x="22601" y="264"/>
                      <a:pt x="71550" y="82814"/>
                      <a:pt x="72608" y="103187"/>
                    </a:cubicBezTo>
                    <a:cubicBezTo>
                      <a:pt x="73666" y="123560"/>
                      <a:pt x="37418" y="122766"/>
                      <a:pt x="26570" y="122237"/>
                    </a:cubicBezTo>
                    <a:cubicBezTo>
                      <a:pt x="15722" y="121708"/>
                      <a:pt x="11489" y="109537"/>
                      <a:pt x="7520" y="100012"/>
                    </a:cubicBezTo>
                    <a:cubicBezTo>
                      <a:pt x="3551" y="90487"/>
                      <a:pt x="-4121" y="64822"/>
                      <a:pt x="2758" y="65087"/>
                    </a:cubicBezTo>
                    <a:cubicBezTo>
                      <a:pt x="9637" y="65352"/>
                      <a:pt x="39535" y="95515"/>
                      <a:pt x="48795" y="101600"/>
                    </a:cubicBezTo>
                    <a:cubicBezTo>
                      <a:pt x="58055" y="107685"/>
                      <a:pt x="60966" y="114035"/>
                      <a:pt x="58320" y="101600"/>
                    </a:cubicBezTo>
                    <a:cubicBezTo>
                      <a:pt x="55674" y="89165"/>
                      <a:pt x="17839" y="-264"/>
                      <a:pt x="2022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: 図形 1576">
                <a:extLst>
                  <a:ext uri="{FF2B5EF4-FFF2-40B4-BE49-F238E27FC236}">
                    <a16:creationId xmlns:a16="http://schemas.microsoft.com/office/drawing/2014/main" id="{7B159609-ED5F-4F91-A3A2-B5837825C471}"/>
                  </a:ext>
                </a:extLst>
              </p:cNvPr>
              <p:cNvSpPr/>
              <p:nvPr/>
            </p:nvSpPr>
            <p:spPr>
              <a:xfrm>
                <a:off x="5659438" y="4576556"/>
                <a:ext cx="36692" cy="112919"/>
              </a:xfrm>
              <a:custGeom>
                <a:avLst/>
                <a:gdLst>
                  <a:gd name="connsiteX0" fmla="*/ 0 w 36692"/>
                  <a:gd name="connsiteY0" fmla="*/ 112919 h 112919"/>
                  <a:gd name="connsiteX1" fmla="*/ 36512 w 36692"/>
                  <a:gd name="connsiteY1" fmla="*/ 207 h 112919"/>
                  <a:gd name="connsiteX2" fmla="*/ 0 w 36692"/>
                  <a:gd name="connsiteY2" fmla="*/ 112919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92" h="112919">
                    <a:moveTo>
                      <a:pt x="0" y="112919"/>
                    </a:moveTo>
                    <a:cubicBezTo>
                      <a:pt x="0" y="112919"/>
                      <a:pt x="39687" y="6028"/>
                      <a:pt x="36512" y="207"/>
                    </a:cubicBezTo>
                    <a:cubicBezTo>
                      <a:pt x="33337" y="-5614"/>
                      <a:pt x="0" y="112919"/>
                      <a:pt x="0" y="1129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: 図形 1577">
                <a:extLst>
                  <a:ext uri="{FF2B5EF4-FFF2-40B4-BE49-F238E27FC236}">
                    <a16:creationId xmlns:a16="http://schemas.microsoft.com/office/drawing/2014/main" id="{B3E7107C-B741-4139-97CA-59480C824E54}"/>
                  </a:ext>
                </a:extLst>
              </p:cNvPr>
              <p:cNvSpPr/>
              <p:nvPr/>
            </p:nvSpPr>
            <p:spPr>
              <a:xfrm>
                <a:off x="5628481" y="4849660"/>
                <a:ext cx="144643" cy="41086"/>
              </a:xfrm>
              <a:custGeom>
                <a:avLst/>
                <a:gdLst>
                  <a:gd name="connsiteX0" fmla="*/ 794 w 144643"/>
                  <a:gd name="connsiteY0" fmla="*/ 39840 h 41086"/>
                  <a:gd name="connsiteX1" fmla="*/ 142082 w 144643"/>
                  <a:gd name="connsiteY1" fmla="*/ 153 h 41086"/>
                  <a:gd name="connsiteX2" fmla="*/ 86519 w 144643"/>
                  <a:gd name="connsiteY2" fmla="*/ 27140 h 41086"/>
                  <a:gd name="connsiteX3" fmla="*/ 794 w 144643"/>
                  <a:gd name="connsiteY3" fmla="*/ 39840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43" h="41086">
                    <a:moveTo>
                      <a:pt x="794" y="39840"/>
                    </a:moveTo>
                    <a:cubicBezTo>
                      <a:pt x="10054" y="35342"/>
                      <a:pt x="127795" y="2270"/>
                      <a:pt x="142082" y="153"/>
                    </a:cubicBezTo>
                    <a:cubicBezTo>
                      <a:pt x="156370" y="-1964"/>
                      <a:pt x="107156" y="18409"/>
                      <a:pt x="86519" y="27140"/>
                    </a:cubicBezTo>
                    <a:cubicBezTo>
                      <a:pt x="65882" y="35871"/>
                      <a:pt x="-8466" y="44338"/>
                      <a:pt x="794" y="398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: 図形 1578">
                <a:extLst>
                  <a:ext uri="{FF2B5EF4-FFF2-40B4-BE49-F238E27FC236}">
                    <a16:creationId xmlns:a16="http://schemas.microsoft.com/office/drawing/2014/main" id="{A5BA8903-9F76-4A09-8C45-524083CD495C}"/>
                  </a:ext>
                </a:extLst>
              </p:cNvPr>
              <p:cNvSpPr/>
              <p:nvPr/>
            </p:nvSpPr>
            <p:spPr>
              <a:xfrm>
                <a:off x="5708543" y="4841838"/>
                <a:ext cx="131958" cy="119102"/>
              </a:xfrm>
              <a:custGeom>
                <a:avLst/>
                <a:gdLst>
                  <a:gd name="connsiteX0" fmla="*/ 76307 w 131958"/>
                  <a:gd name="connsiteY0" fmla="*/ 37 h 119102"/>
                  <a:gd name="connsiteX1" fmla="*/ 130282 w 131958"/>
                  <a:gd name="connsiteY1" fmla="*/ 87350 h 119102"/>
                  <a:gd name="connsiteX2" fmla="*/ 107 w 131958"/>
                  <a:gd name="connsiteY2" fmla="*/ 119100 h 119102"/>
                  <a:gd name="connsiteX3" fmla="*/ 108057 w 131958"/>
                  <a:gd name="connsiteY3" fmla="*/ 88937 h 119102"/>
                  <a:gd name="connsiteX4" fmla="*/ 111232 w 131958"/>
                  <a:gd name="connsiteY4" fmla="*/ 76237 h 119102"/>
                  <a:gd name="connsiteX5" fmla="*/ 76307 w 131958"/>
                  <a:gd name="connsiteY5" fmla="*/ 37 h 11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58" h="119102">
                    <a:moveTo>
                      <a:pt x="76307" y="37"/>
                    </a:moveTo>
                    <a:cubicBezTo>
                      <a:pt x="79482" y="1889"/>
                      <a:pt x="142982" y="67506"/>
                      <a:pt x="130282" y="87350"/>
                    </a:cubicBezTo>
                    <a:cubicBezTo>
                      <a:pt x="117582" y="107194"/>
                      <a:pt x="3811" y="118836"/>
                      <a:pt x="107" y="119100"/>
                    </a:cubicBezTo>
                    <a:cubicBezTo>
                      <a:pt x="-3597" y="119364"/>
                      <a:pt x="89536" y="96081"/>
                      <a:pt x="108057" y="88937"/>
                    </a:cubicBezTo>
                    <a:cubicBezTo>
                      <a:pt x="126578" y="81793"/>
                      <a:pt x="113613" y="86556"/>
                      <a:pt x="111232" y="76237"/>
                    </a:cubicBezTo>
                    <a:cubicBezTo>
                      <a:pt x="108851" y="65918"/>
                      <a:pt x="73132" y="-1815"/>
                      <a:pt x="76307" y="3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: 図形 1579">
                <a:extLst>
                  <a:ext uri="{FF2B5EF4-FFF2-40B4-BE49-F238E27FC236}">
                    <a16:creationId xmlns:a16="http://schemas.microsoft.com/office/drawing/2014/main" id="{77BB4C28-7948-450C-AE63-EC6106597CD3}"/>
                  </a:ext>
                </a:extLst>
              </p:cNvPr>
              <p:cNvSpPr/>
              <p:nvPr/>
            </p:nvSpPr>
            <p:spPr>
              <a:xfrm>
                <a:off x="5583005" y="4848154"/>
                <a:ext cx="192854" cy="171521"/>
              </a:xfrm>
              <a:custGeom>
                <a:avLst/>
                <a:gdLst>
                  <a:gd name="connsiteX0" fmla="*/ 182795 w 192854"/>
                  <a:gd name="connsiteY0" fmla="*/ 71 h 171521"/>
                  <a:gd name="connsiteX1" fmla="*/ 192320 w 192854"/>
                  <a:gd name="connsiteY1" fmla="*/ 57221 h 171521"/>
                  <a:gd name="connsiteX2" fmla="*/ 165333 w 192854"/>
                  <a:gd name="connsiteY2" fmla="*/ 81034 h 171521"/>
                  <a:gd name="connsiteX3" fmla="*/ 85958 w 192854"/>
                  <a:gd name="connsiteY3" fmla="*/ 111196 h 171521"/>
                  <a:gd name="connsiteX4" fmla="*/ 117708 w 192854"/>
                  <a:gd name="connsiteY4" fmla="*/ 125484 h 171521"/>
                  <a:gd name="connsiteX5" fmla="*/ 101833 w 192854"/>
                  <a:gd name="connsiteY5" fmla="*/ 141359 h 171521"/>
                  <a:gd name="connsiteX6" fmla="*/ 233 w 192854"/>
                  <a:gd name="connsiteY6" fmla="*/ 171521 h 171521"/>
                  <a:gd name="connsiteX7" fmla="*/ 74845 w 192854"/>
                  <a:gd name="connsiteY7" fmla="*/ 141359 h 171521"/>
                  <a:gd name="connsiteX8" fmla="*/ 103420 w 192854"/>
                  <a:gd name="connsiteY8" fmla="*/ 131834 h 171521"/>
                  <a:gd name="connsiteX9" fmla="*/ 89133 w 192854"/>
                  <a:gd name="connsiteY9" fmla="*/ 111196 h 171521"/>
                  <a:gd name="connsiteX10" fmla="*/ 176445 w 192854"/>
                  <a:gd name="connsiteY10" fmla="*/ 69921 h 171521"/>
                  <a:gd name="connsiteX11" fmla="*/ 182795 w 192854"/>
                  <a:gd name="connsiteY11" fmla="*/ 71 h 17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854" h="171521">
                    <a:moveTo>
                      <a:pt x="182795" y="71"/>
                    </a:moveTo>
                    <a:cubicBezTo>
                      <a:pt x="185441" y="-2046"/>
                      <a:pt x="195230" y="43727"/>
                      <a:pt x="192320" y="57221"/>
                    </a:cubicBezTo>
                    <a:cubicBezTo>
                      <a:pt x="189410" y="70715"/>
                      <a:pt x="183060" y="72038"/>
                      <a:pt x="165333" y="81034"/>
                    </a:cubicBezTo>
                    <a:cubicBezTo>
                      <a:pt x="147606" y="90030"/>
                      <a:pt x="93895" y="103788"/>
                      <a:pt x="85958" y="111196"/>
                    </a:cubicBezTo>
                    <a:cubicBezTo>
                      <a:pt x="78020" y="118604"/>
                      <a:pt x="115062" y="120457"/>
                      <a:pt x="117708" y="125484"/>
                    </a:cubicBezTo>
                    <a:cubicBezTo>
                      <a:pt x="120354" y="130511"/>
                      <a:pt x="121412" y="133686"/>
                      <a:pt x="101833" y="141359"/>
                    </a:cubicBezTo>
                    <a:cubicBezTo>
                      <a:pt x="82254" y="149032"/>
                      <a:pt x="4731" y="171521"/>
                      <a:pt x="233" y="171521"/>
                    </a:cubicBezTo>
                    <a:cubicBezTo>
                      <a:pt x="-4265" y="171521"/>
                      <a:pt x="57647" y="147973"/>
                      <a:pt x="74845" y="141359"/>
                    </a:cubicBezTo>
                    <a:cubicBezTo>
                      <a:pt x="92043" y="134745"/>
                      <a:pt x="101039" y="136861"/>
                      <a:pt x="103420" y="131834"/>
                    </a:cubicBezTo>
                    <a:cubicBezTo>
                      <a:pt x="105801" y="126807"/>
                      <a:pt x="76962" y="121515"/>
                      <a:pt x="89133" y="111196"/>
                    </a:cubicBezTo>
                    <a:cubicBezTo>
                      <a:pt x="101304" y="100877"/>
                      <a:pt x="157131" y="86060"/>
                      <a:pt x="176445" y="69921"/>
                    </a:cubicBezTo>
                    <a:cubicBezTo>
                      <a:pt x="195759" y="53782"/>
                      <a:pt x="180149" y="2188"/>
                      <a:pt x="182795" y="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: 図形 1580">
                <a:extLst>
                  <a:ext uri="{FF2B5EF4-FFF2-40B4-BE49-F238E27FC236}">
                    <a16:creationId xmlns:a16="http://schemas.microsoft.com/office/drawing/2014/main" id="{28236FA1-2B21-44C9-B02C-9A55D65FCA56}"/>
                  </a:ext>
                </a:extLst>
              </p:cNvPr>
              <p:cNvSpPr/>
              <p:nvPr/>
            </p:nvSpPr>
            <p:spPr>
              <a:xfrm>
                <a:off x="5689354" y="4872012"/>
                <a:ext cx="90825" cy="73353"/>
              </a:xfrm>
              <a:custGeom>
                <a:avLst/>
                <a:gdLst>
                  <a:gd name="connsiteX0" fmla="*/ 6596 w 90825"/>
                  <a:gd name="connsiteY0" fmla="*/ 26 h 73353"/>
                  <a:gd name="connsiteX1" fmla="*/ 24059 w 90825"/>
                  <a:gd name="connsiteY1" fmla="*/ 58763 h 73353"/>
                  <a:gd name="connsiteX2" fmla="*/ 90734 w 90825"/>
                  <a:gd name="connsiteY2" fmla="*/ 71463 h 73353"/>
                  <a:gd name="connsiteX3" fmla="*/ 8184 w 90825"/>
                  <a:gd name="connsiteY3" fmla="*/ 66701 h 73353"/>
                  <a:gd name="connsiteX4" fmla="*/ 6596 w 90825"/>
                  <a:gd name="connsiteY4" fmla="*/ 26 h 7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25" h="73353">
                    <a:moveTo>
                      <a:pt x="6596" y="26"/>
                    </a:moveTo>
                    <a:cubicBezTo>
                      <a:pt x="9242" y="-1297"/>
                      <a:pt x="10036" y="46857"/>
                      <a:pt x="24059" y="58763"/>
                    </a:cubicBezTo>
                    <a:cubicBezTo>
                      <a:pt x="38082" y="70669"/>
                      <a:pt x="93380" y="70140"/>
                      <a:pt x="90734" y="71463"/>
                    </a:cubicBezTo>
                    <a:cubicBezTo>
                      <a:pt x="88088" y="72786"/>
                      <a:pt x="24059" y="76755"/>
                      <a:pt x="8184" y="66701"/>
                    </a:cubicBezTo>
                    <a:cubicBezTo>
                      <a:pt x="-7691" y="56647"/>
                      <a:pt x="3950" y="1349"/>
                      <a:pt x="6596" y="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: 図形 1581">
                <a:extLst>
                  <a:ext uri="{FF2B5EF4-FFF2-40B4-BE49-F238E27FC236}">
                    <a16:creationId xmlns:a16="http://schemas.microsoft.com/office/drawing/2014/main" id="{0411AD80-6F99-4F4A-94DC-D4E8B0503608}"/>
                  </a:ext>
                </a:extLst>
              </p:cNvPr>
              <p:cNvSpPr/>
              <p:nvPr/>
            </p:nvSpPr>
            <p:spPr>
              <a:xfrm>
                <a:off x="5576212" y="4895709"/>
                <a:ext cx="94609" cy="116162"/>
              </a:xfrm>
              <a:custGeom>
                <a:avLst/>
                <a:gdLst>
                  <a:gd name="connsiteX0" fmla="*/ 59413 w 94609"/>
                  <a:gd name="connsiteY0" fmla="*/ 141 h 116162"/>
                  <a:gd name="connsiteX1" fmla="*/ 51476 w 94609"/>
                  <a:gd name="connsiteY1" fmla="*/ 54116 h 116162"/>
                  <a:gd name="connsiteX2" fmla="*/ 49888 w 94609"/>
                  <a:gd name="connsiteY2" fmla="*/ 84279 h 116162"/>
                  <a:gd name="connsiteX3" fmla="*/ 676 w 94609"/>
                  <a:gd name="connsiteY3" fmla="*/ 116029 h 116162"/>
                  <a:gd name="connsiteX4" fmla="*/ 91163 w 94609"/>
                  <a:gd name="connsiteY4" fmla="*/ 71579 h 116162"/>
                  <a:gd name="connsiteX5" fmla="*/ 59413 w 94609"/>
                  <a:gd name="connsiteY5" fmla="*/ 141 h 11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09" h="116162">
                    <a:moveTo>
                      <a:pt x="59413" y="141"/>
                    </a:moveTo>
                    <a:cubicBezTo>
                      <a:pt x="52799" y="-2769"/>
                      <a:pt x="53063" y="40093"/>
                      <a:pt x="51476" y="54116"/>
                    </a:cubicBezTo>
                    <a:cubicBezTo>
                      <a:pt x="49889" y="68139"/>
                      <a:pt x="58355" y="73960"/>
                      <a:pt x="49888" y="84279"/>
                    </a:cubicBezTo>
                    <a:cubicBezTo>
                      <a:pt x="41421" y="94598"/>
                      <a:pt x="-6203" y="118146"/>
                      <a:pt x="676" y="116029"/>
                    </a:cubicBezTo>
                    <a:cubicBezTo>
                      <a:pt x="7555" y="113912"/>
                      <a:pt x="75817" y="86131"/>
                      <a:pt x="91163" y="71579"/>
                    </a:cubicBezTo>
                    <a:cubicBezTo>
                      <a:pt x="106509" y="57027"/>
                      <a:pt x="66027" y="3051"/>
                      <a:pt x="59413" y="1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: 図形 1582">
                <a:extLst>
                  <a:ext uri="{FF2B5EF4-FFF2-40B4-BE49-F238E27FC236}">
                    <a16:creationId xmlns:a16="http://schemas.microsoft.com/office/drawing/2014/main" id="{AC639F49-5C0F-4155-BB7E-A817767F3A55}"/>
                  </a:ext>
                </a:extLst>
              </p:cNvPr>
              <p:cNvSpPr/>
              <p:nvPr/>
            </p:nvSpPr>
            <p:spPr>
              <a:xfrm>
                <a:off x="5785708" y="4460170"/>
                <a:ext cx="152935" cy="15106"/>
              </a:xfrm>
              <a:custGeom>
                <a:avLst/>
                <a:gdLst>
                  <a:gd name="connsiteX0" fmla="*/ 730 w 152935"/>
                  <a:gd name="connsiteY0" fmla="*/ 7055 h 15106"/>
                  <a:gd name="connsiteX1" fmla="*/ 149955 w 152935"/>
                  <a:gd name="connsiteY1" fmla="*/ 14993 h 15106"/>
                  <a:gd name="connsiteX2" fmla="*/ 94392 w 152935"/>
                  <a:gd name="connsiteY2" fmla="*/ 705 h 15106"/>
                  <a:gd name="connsiteX3" fmla="*/ 730 w 152935"/>
                  <a:gd name="connsiteY3" fmla="*/ 7055 h 1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35" h="15106">
                    <a:moveTo>
                      <a:pt x="730" y="7055"/>
                    </a:moveTo>
                    <a:cubicBezTo>
                      <a:pt x="9990" y="9436"/>
                      <a:pt x="134345" y="16051"/>
                      <a:pt x="149955" y="14993"/>
                    </a:cubicBezTo>
                    <a:cubicBezTo>
                      <a:pt x="165565" y="13935"/>
                      <a:pt x="115823" y="3615"/>
                      <a:pt x="94392" y="705"/>
                    </a:cubicBezTo>
                    <a:cubicBezTo>
                      <a:pt x="72961" y="-2206"/>
                      <a:pt x="-8530" y="4674"/>
                      <a:pt x="730" y="70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: 図形 1583">
                <a:extLst>
                  <a:ext uri="{FF2B5EF4-FFF2-40B4-BE49-F238E27FC236}">
                    <a16:creationId xmlns:a16="http://schemas.microsoft.com/office/drawing/2014/main" id="{5E05853F-EE4E-4ACF-AAAD-EC67600AA21C}"/>
                  </a:ext>
                </a:extLst>
              </p:cNvPr>
              <p:cNvSpPr/>
              <p:nvPr/>
            </p:nvSpPr>
            <p:spPr>
              <a:xfrm>
                <a:off x="5816203" y="4486141"/>
                <a:ext cx="148052" cy="200481"/>
              </a:xfrm>
              <a:custGeom>
                <a:avLst/>
                <a:gdLst>
                  <a:gd name="connsiteX0" fmla="*/ 148035 w 148052"/>
                  <a:gd name="connsiteY0" fmla="*/ 49347 h 200481"/>
                  <a:gd name="connsiteX1" fmla="*/ 16272 w 148052"/>
                  <a:gd name="connsiteY1" fmla="*/ 134 h 200481"/>
                  <a:gd name="connsiteX2" fmla="*/ 13097 w 148052"/>
                  <a:gd name="connsiteY2" fmla="*/ 38234 h 200481"/>
                  <a:gd name="connsiteX3" fmla="*/ 116285 w 148052"/>
                  <a:gd name="connsiteY3" fmla="*/ 135072 h 200481"/>
                  <a:gd name="connsiteX4" fmla="*/ 128985 w 148052"/>
                  <a:gd name="connsiteY4" fmla="*/ 200159 h 200481"/>
                  <a:gd name="connsiteX5" fmla="*/ 108347 w 148052"/>
                  <a:gd name="connsiteY5" fmla="*/ 154122 h 200481"/>
                  <a:gd name="connsiteX6" fmla="*/ 27385 w 148052"/>
                  <a:gd name="connsiteY6" fmla="*/ 28709 h 200481"/>
                  <a:gd name="connsiteX7" fmla="*/ 25797 w 148052"/>
                  <a:gd name="connsiteY7" fmla="*/ 11247 h 200481"/>
                  <a:gd name="connsiteX8" fmla="*/ 148035 w 148052"/>
                  <a:gd name="connsiteY8" fmla="*/ 49347 h 20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052" h="200481">
                    <a:moveTo>
                      <a:pt x="148035" y="49347"/>
                    </a:moveTo>
                    <a:cubicBezTo>
                      <a:pt x="146448" y="47495"/>
                      <a:pt x="38762" y="1986"/>
                      <a:pt x="16272" y="134"/>
                    </a:cubicBezTo>
                    <a:cubicBezTo>
                      <a:pt x="-6218" y="-1718"/>
                      <a:pt x="-3572" y="15744"/>
                      <a:pt x="13097" y="38234"/>
                    </a:cubicBezTo>
                    <a:cubicBezTo>
                      <a:pt x="29766" y="60724"/>
                      <a:pt x="96970" y="108085"/>
                      <a:pt x="116285" y="135072"/>
                    </a:cubicBezTo>
                    <a:cubicBezTo>
                      <a:pt x="135600" y="162060"/>
                      <a:pt x="130308" y="196984"/>
                      <a:pt x="128985" y="200159"/>
                    </a:cubicBezTo>
                    <a:cubicBezTo>
                      <a:pt x="127662" y="203334"/>
                      <a:pt x="125280" y="182697"/>
                      <a:pt x="108347" y="154122"/>
                    </a:cubicBezTo>
                    <a:cubicBezTo>
                      <a:pt x="91414" y="125547"/>
                      <a:pt x="41143" y="52521"/>
                      <a:pt x="27385" y="28709"/>
                    </a:cubicBezTo>
                    <a:cubicBezTo>
                      <a:pt x="13627" y="4897"/>
                      <a:pt x="9658" y="8337"/>
                      <a:pt x="25797" y="11247"/>
                    </a:cubicBezTo>
                    <a:cubicBezTo>
                      <a:pt x="41936" y="14157"/>
                      <a:pt x="149622" y="51199"/>
                      <a:pt x="148035" y="493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: 図形 1584">
                <a:extLst>
                  <a:ext uri="{FF2B5EF4-FFF2-40B4-BE49-F238E27FC236}">
                    <a16:creationId xmlns:a16="http://schemas.microsoft.com/office/drawing/2014/main" id="{38C5BC21-145A-4A96-B7A2-27C6AF12DB87}"/>
                  </a:ext>
                </a:extLst>
              </p:cNvPr>
              <p:cNvSpPr/>
              <p:nvPr/>
            </p:nvSpPr>
            <p:spPr>
              <a:xfrm>
                <a:off x="6195431" y="4664059"/>
                <a:ext cx="212250" cy="274744"/>
              </a:xfrm>
              <a:custGeom>
                <a:avLst/>
                <a:gdLst>
                  <a:gd name="connsiteX0" fmla="*/ 154569 w 212250"/>
                  <a:gd name="connsiteY0" fmla="*/ 16 h 274744"/>
                  <a:gd name="connsiteX1" fmla="*/ 208544 w 212250"/>
                  <a:gd name="connsiteY1" fmla="*/ 192104 h 274744"/>
                  <a:gd name="connsiteX2" fmla="*/ 197432 w 212250"/>
                  <a:gd name="connsiteY2" fmla="*/ 233379 h 274744"/>
                  <a:gd name="connsiteX3" fmla="*/ 116469 w 212250"/>
                  <a:gd name="connsiteY3" fmla="*/ 260366 h 274744"/>
                  <a:gd name="connsiteX4" fmla="*/ 582 w 212250"/>
                  <a:gd name="connsiteY4" fmla="*/ 274654 h 274744"/>
                  <a:gd name="connsiteX5" fmla="*/ 168857 w 212250"/>
                  <a:gd name="connsiteY5" fmla="*/ 254016 h 274744"/>
                  <a:gd name="connsiteX6" fmla="*/ 195844 w 212250"/>
                  <a:gd name="connsiteY6" fmla="*/ 203216 h 274744"/>
                  <a:gd name="connsiteX7" fmla="*/ 154569 w 212250"/>
                  <a:gd name="connsiteY7" fmla="*/ 16 h 27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250" h="274744">
                    <a:moveTo>
                      <a:pt x="154569" y="16"/>
                    </a:moveTo>
                    <a:cubicBezTo>
                      <a:pt x="156686" y="-1836"/>
                      <a:pt x="201400" y="153210"/>
                      <a:pt x="208544" y="192104"/>
                    </a:cubicBezTo>
                    <a:cubicBezTo>
                      <a:pt x="215688" y="230998"/>
                      <a:pt x="212778" y="222002"/>
                      <a:pt x="197432" y="233379"/>
                    </a:cubicBezTo>
                    <a:cubicBezTo>
                      <a:pt x="182086" y="244756"/>
                      <a:pt x="149277" y="253487"/>
                      <a:pt x="116469" y="260366"/>
                    </a:cubicBezTo>
                    <a:cubicBezTo>
                      <a:pt x="83661" y="267245"/>
                      <a:pt x="-8149" y="275712"/>
                      <a:pt x="582" y="274654"/>
                    </a:cubicBezTo>
                    <a:cubicBezTo>
                      <a:pt x="9313" y="273596"/>
                      <a:pt x="136313" y="265922"/>
                      <a:pt x="168857" y="254016"/>
                    </a:cubicBezTo>
                    <a:cubicBezTo>
                      <a:pt x="201401" y="242110"/>
                      <a:pt x="197696" y="243697"/>
                      <a:pt x="195844" y="203216"/>
                    </a:cubicBezTo>
                    <a:cubicBezTo>
                      <a:pt x="193992" y="162735"/>
                      <a:pt x="152452" y="1868"/>
                      <a:pt x="154569" y="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: 図形 1585">
                <a:extLst>
                  <a:ext uri="{FF2B5EF4-FFF2-40B4-BE49-F238E27FC236}">
                    <a16:creationId xmlns:a16="http://schemas.microsoft.com/office/drawing/2014/main" id="{AE39225B-813B-4080-9270-18854DF18506}"/>
                  </a:ext>
                </a:extLst>
              </p:cNvPr>
              <p:cNvSpPr/>
              <p:nvPr/>
            </p:nvSpPr>
            <p:spPr>
              <a:xfrm>
                <a:off x="6197858" y="4868863"/>
                <a:ext cx="192027" cy="39826"/>
              </a:xfrm>
              <a:custGeom>
                <a:avLst/>
                <a:gdLst>
                  <a:gd name="connsiteX0" fmla="*/ 191830 w 192027"/>
                  <a:gd name="connsiteY0" fmla="*/ 0 h 39826"/>
                  <a:gd name="connsiteX1" fmla="*/ 42605 w 192027"/>
                  <a:gd name="connsiteY1" fmla="*/ 36512 h 39826"/>
                  <a:gd name="connsiteX2" fmla="*/ 7680 w 192027"/>
                  <a:gd name="connsiteY2" fmla="*/ 36512 h 39826"/>
                  <a:gd name="connsiteX3" fmla="*/ 191830 w 192027"/>
                  <a:gd name="connsiteY3" fmla="*/ 0 h 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27" h="39826">
                    <a:moveTo>
                      <a:pt x="191830" y="0"/>
                    </a:moveTo>
                    <a:cubicBezTo>
                      <a:pt x="197651" y="0"/>
                      <a:pt x="73297" y="30427"/>
                      <a:pt x="42605" y="36512"/>
                    </a:cubicBezTo>
                    <a:cubicBezTo>
                      <a:pt x="11913" y="42597"/>
                      <a:pt x="-13222" y="38893"/>
                      <a:pt x="7680" y="36512"/>
                    </a:cubicBezTo>
                    <a:cubicBezTo>
                      <a:pt x="28582" y="34131"/>
                      <a:pt x="186009" y="0"/>
                      <a:pt x="19183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: 図形 1586">
                <a:extLst>
                  <a:ext uri="{FF2B5EF4-FFF2-40B4-BE49-F238E27FC236}">
                    <a16:creationId xmlns:a16="http://schemas.microsoft.com/office/drawing/2014/main" id="{36E99258-E1DC-4101-8EAF-28E8ACF5F4DA}"/>
                  </a:ext>
                </a:extLst>
              </p:cNvPr>
              <p:cNvSpPr/>
              <p:nvPr/>
            </p:nvSpPr>
            <p:spPr>
              <a:xfrm>
                <a:off x="6140200" y="4801603"/>
                <a:ext cx="77626" cy="127086"/>
              </a:xfrm>
              <a:custGeom>
                <a:avLst/>
                <a:gdLst>
                  <a:gd name="connsiteX0" fmla="*/ 250 w 77626"/>
                  <a:gd name="connsiteY0" fmla="*/ 75197 h 127086"/>
                  <a:gd name="connsiteX1" fmla="*/ 51050 w 77626"/>
                  <a:gd name="connsiteY1" fmla="*/ 585 h 127086"/>
                  <a:gd name="connsiteX2" fmla="*/ 62163 w 77626"/>
                  <a:gd name="connsiteY2" fmla="*/ 124410 h 127086"/>
                  <a:gd name="connsiteX3" fmla="*/ 73275 w 77626"/>
                  <a:gd name="connsiteY3" fmla="*/ 79960 h 127086"/>
                  <a:gd name="connsiteX4" fmla="*/ 74863 w 77626"/>
                  <a:gd name="connsiteY4" fmla="*/ 13285 h 127086"/>
                  <a:gd name="connsiteX5" fmla="*/ 250 w 77626"/>
                  <a:gd name="connsiteY5" fmla="*/ 75197 h 12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26" h="127086">
                    <a:moveTo>
                      <a:pt x="250" y="75197"/>
                    </a:moveTo>
                    <a:cubicBezTo>
                      <a:pt x="-3719" y="73080"/>
                      <a:pt x="40731" y="-7617"/>
                      <a:pt x="51050" y="585"/>
                    </a:cubicBezTo>
                    <a:cubicBezTo>
                      <a:pt x="61369" y="8787"/>
                      <a:pt x="58459" y="111181"/>
                      <a:pt x="62163" y="124410"/>
                    </a:cubicBezTo>
                    <a:cubicBezTo>
                      <a:pt x="65867" y="137639"/>
                      <a:pt x="71158" y="98481"/>
                      <a:pt x="73275" y="79960"/>
                    </a:cubicBezTo>
                    <a:cubicBezTo>
                      <a:pt x="75392" y="61439"/>
                      <a:pt x="80948" y="18047"/>
                      <a:pt x="74863" y="13285"/>
                    </a:cubicBezTo>
                    <a:cubicBezTo>
                      <a:pt x="68778" y="8523"/>
                      <a:pt x="4219" y="77314"/>
                      <a:pt x="250" y="751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: 図形 1587">
                <a:extLst>
                  <a:ext uri="{FF2B5EF4-FFF2-40B4-BE49-F238E27FC236}">
                    <a16:creationId xmlns:a16="http://schemas.microsoft.com/office/drawing/2014/main" id="{A15DB4A1-932E-4CBE-BB06-FE159838FA62}"/>
                  </a:ext>
                </a:extLst>
              </p:cNvPr>
              <p:cNvSpPr/>
              <p:nvPr/>
            </p:nvSpPr>
            <p:spPr>
              <a:xfrm>
                <a:off x="6145172" y="4871916"/>
                <a:ext cx="77828" cy="66797"/>
              </a:xfrm>
              <a:custGeom>
                <a:avLst/>
                <a:gdLst>
                  <a:gd name="connsiteX0" fmla="*/ 77828 w 77828"/>
                  <a:gd name="connsiteY0" fmla="*/ 66797 h 66797"/>
                  <a:gd name="connsiteX1" fmla="*/ 41 w 77828"/>
                  <a:gd name="connsiteY1" fmla="*/ 122 h 66797"/>
                  <a:gd name="connsiteX2" fmla="*/ 77828 w 77828"/>
                  <a:gd name="connsiteY2" fmla="*/ 66797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828" h="66797">
                    <a:moveTo>
                      <a:pt x="77828" y="66797"/>
                    </a:moveTo>
                    <a:cubicBezTo>
                      <a:pt x="77828" y="66797"/>
                      <a:pt x="2158" y="3562"/>
                      <a:pt x="41" y="122"/>
                    </a:cubicBezTo>
                    <a:cubicBezTo>
                      <a:pt x="-2076" y="-3318"/>
                      <a:pt x="77828" y="66797"/>
                      <a:pt x="77828" y="667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: 図形 1588">
                <a:extLst>
                  <a:ext uri="{FF2B5EF4-FFF2-40B4-BE49-F238E27FC236}">
                    <a16:creationId xmlns:a16="http://schemas.microsoft.com/office/drawing/2014/main" id="{1C74FD7C-07E9-481D-9137-DE9F3DC2F0AC}"/>
                  </a:ext>
                </a:extLst>
              </p:cNvPr>
              <p:cNvSpPr/>
              <p:nvPr/>
            </p:nvSpPr>
            <p:spPr>
              <a:xfrm>
                <a:off x="6095717" y="4670238"/>
                <a:ext cx="251199" cy="87326"/>
              </a:xfrm>
              <a:custGeom>
                <a:avLst/>
                <a:gdLst>
                  <a:gd name="connsiteX0" fmla="*/ 251108 w 251199"/>
                  <a:gd name="connsiteY0" fmla="*/ 187 h 87326"/>
                  <a:gd name="connsiteX1" fmla="*/ 139983 w 251199"/>
                  <a:gd name="connsiteY1" fmla="*/ 39875 h 87326"/>
                  <a:gd name="connsiteX2" fmla="*/ 133633 w 251199"/>
                  <a:gd name="connsiteY2" fmla="*/ 65275 h 87326"/>
                  <a:gd name="connsiteX3" fmla="*/ 87596 w 251199"/>
                  <a:gd name="connsiteY3" fmla="*/ 81150 h 87326"/>
                  <a:gd name="connsiteX4" fmla="*/ 283 w 251199"/>
                  <a:gd name="connsiteY4" fmla="*/ 85912 h 87326"/>
                  <a:gd name="connsiteX5" fmla="*/ 119346 w 251199"/>
                  <a:gd name="connsiteY5" fmla="*/ 57337 h 87326"/>
                  <a:gd name="connsiteX6" fmla="*/ 251108 w 251199"/>
                  <a:gd name="connsiteY6" fmla="*/ 187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199" h="87326">
                    <a:moveTo>
                      <a:pt x="251108" y="187"/>
                    </a:moveTo>
                    <a:cubicBezTo>
                      <a:pt x="254547" y="-2723"/>
                      <a:pt x="159562" y="29027"/>
                      <a:pt x="139983" y="39875"/>
                    </a:cubicBezTo>
                    <a:cubicBezTo>
                      <a:pt x="120404" y="50723"/>
                      <a:pt x="142364" y="58396"/>
                      <a:pt x="133633" y="65275"/>
                    </a:cubicBezTo>
                    <a:cubicBezTo>
                      <a:pt x="124902" y="72154"/>
                      <a:pt x="109821" y="77711"/>
                      <a:pt x="87596" y="81150"/>
                    </a:cubicBezTo>
                    <a:cubicBezTo>
                      <a:pt x="65371" y="84590"/>
                      <a:pt x="-5009" y="89881"/>
                      <a:pt x="283" y="85912"/>
                    </a:cubicBezTo>
                    <a:cubicBezTo>
                      <a:pt x="5575" y="81943"/>
                      <a:pt x="79659" y="71095"/>
                      <a:pt x="119346" y="57337"/>
                    </a:cubicBezTo>
                    <a:cubicBezTo>
                      <a:pt x="159033" y="43579"/>
                      <a:pt x="247669" y="3097"/>
                      <a:pt x="251108" y="1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: 図形 1589">
                <a:extLst>
                  <a:ext uri="{FF2B5EF4-FFF2-40B4-BE49-F238E27FC236}">
                    <a16:creationId xmlns:a16="http://schemas.microsoft.com/office/drawing/2014/main" id="{9618D449-FB73-4096-A65E-763BE1235211}"/>
                  </a:ext>
                </a:extLst>
              </p:cNvPr>
              <p:cNvSpPr/>
              <p:nvPr/>
            </p:nvSpPr>
            <p:spPr>
              <a:xfrm>
                <a:off x="6235593" y="4698918"/>
                <a:ext cx="138771" cy="30453"/>
              </a:xfrm>
              <a:custGeom>
                <a:avLst/>
                <a:gdLst>
                  <a:gd name="connsiteX0" fmla="*/ 3282 w 138771"/>
                  <a:gd name="connsiteY0" fmla="*/ 30245 h 30453"/>
                  <a:gd name="connsiteX1" fmla="*/ 138220 w 138771"/>
                  <a:gd name="connsiteY1" fmla="*/ 12782 h 30453"/>
                  <a:gd name="connsiteX2" fmla="*/ 49320 w 138771"/>
                  <a:gd name="connsiteY2" fmla="*/ 82 h 30453"/>
                  <a:gd name="connsiteX3" fmla="*/ 3282 w 138771"/>
                  <a:gd name="connsiteY3" fmla="*/ 30245 h 3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771" h="30453">
                    <a:moveTo>
                      <a:pt x="3282" y="30245"/>
                    </a:moveTo>
                    <a:cubicBezTo>
                      <a:pt x="18099" y="32362"/>
                      <a:pt x="130547" y="17809"/>
                      <a:pt x="138220" y="12782"/>
                    </a:cubicBezTo>
                    <a:cubicBezTo>
                      <a:pt x="145893" y="7755"/>
                      <a:pt x="71280" y="1934"/>
                      <a:pt x="49320" y="82"/>
                    </a:cubicBezTo>
                    <a:cubicBezTo>
                      <a:pt x="27360" y="-1770"/>
                      <a:pt x="-11535" y="28128"/>
                      <a:pt x="3282" y="302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: 図形 1590">
                <a:extLst>
                  <a:ext uri="{FF2B5EF4-FFF2-40B4-BE49-F238E27FC236}">
                    <a16:creationId xmlns:a16="http://schemas.microsoft.com/office/drawing/2014/main" id="{5776FD4D-A89B-4E00-AE2C-1D77CF51D2FA}"/>
                  </a:ext>
                </a:extLst>
              </p:cNvPr>
              <p:cNvSpPr/>
              <p:nvPr/>
            </p:nvSpPr>
            <p:spPr>
              <a:xfrm>
                <a:off x="6016152" y="4773257"/>
                <a:ext cx="190997" cy="30649"/>
              </a:xfrm>
              <a:custGeom>
                <a:avLst/>
                <a:gdLst>
                  <a:gd name="connsiteX0" fmla="*/ 190973 w 190997"/>
                  <a:gd name="connsiteY0" fmla="*/ 17818 h 30649"/>
                  <a:gd name="connsiteX1" fmla="*/ 63973 w 190997"/>
                  <a:gd name="connsiteY1" fmla="*/ 9881 h 30649"/>
                  <a:gd name="connsiteX2" fmla="*/ 29048 w 190997"/>
                  <a:gd name="connsiteY2" fmla="*/ 30518 h 30649"/>
                  <a:gd name="connsiteX3" fmla="*/ 473 w 190997"/>
                  <a:gd name="connsiteY3" fmla="*/ 17818 h 30649"/>
                  <a:gd name="connsiteX4" fmla="*/ 52861 w 190997"/>
                  <a:gd name="connsiteY4" fmla="*/ 356 h 30649"/>
                  <a:gd name="connsiteX5" fmla="*/ 190973 w 190997"/>
                  <a:gd name="connsiteY5" fmla="*/ 17818 h 3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97" h="30649">
                    <a:moveTo>
                      <a:pt x="190973" y="17818"/>
                    </a:moveTo>
                    <a:cubicBezTo>
                      <a:pt x="192825" y="19405"/>
                      <a:pt x="90960" y="7764"/>
                      <a:pt x="63973" y="9881"/>
                    </a:cubicBezTo>
                    <a:cubicBezTo>
                      <a:pt x="36985" y="11998"/>
                      <a:pt x="39631" y="29195"/>
                      <a:pt x="29048" y="30518"/>
                    </a:cubicBezTo>
                    <a:cubicBezTo>
                      <a:pt x="18465" y="31841"/>
                      <a:pt x="-3496" y="22845"/>
                      <a:pt x="473" y="17818"/>
                    </a:cubicBezTo>
                    <a:cubicBezTo>
                      <a:pt x="4442" y="12791"/>
                      <a:pt x="24286" y="3531"/>
                      <a:pt x="52861" y="356"/>
                    </a:cubicBezTo>
                    <a:cubicBezTo>
                      <a:pt x="81436" y="-2819"/>
                      <a:pt x="189121" y="16231"/>
                      <a:pt x="190973" y="178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: 図形 1591">
                <a:extLst>
                  <a:ext uri="{FF2B5EF4-FFF2-40B4-BE49-F238E27FC236}">
                    <a16:creationId xmlns:a16="http://schemas.microsoft.com/office/drawing/2014/main" id="{82A0D7CA-2FA0-42F6-9420-FE846775C3E1}"/>
                  </a:ext>
                </a:extLst>
              </p:cNvPr>
              <p:cNvSpPr/>
              <p:nvPr/>
            </p:nvSpPr>
            <p:spPr>
              <a:xfrm>
                <a:off x="5978466" y="4722800"/>
                <a:ext cx="139763" cy="191836"/>
              </a:xfrm>
              <a:custGeom>
                <a:avLst/>
                <a:gdLst>
                  <a:gd name="connsiteX0" fmla="*/ 139759 w 139763"/>
                  <a:gd name="connsiteY0" fmla="*/ 25413 h 191836"/>
                  <a:gd name="connsiteX1" fmla="*/ 82609 w 139763"/>
                  <a:gd name="connsiteY1" fmla="*/ 14300 h 191836"/>
                  <a:gd name="connsiteX2" fmla="*/ 60384 w 139763"/>
                  <a:gd name="connsiteY2" fmla="*/ 13 h 191836"/>
                  <a:gd name="connsiteX3" fmla="*/ 22284 w 139763"/>
                  <a:gd name="connsiteY3" fmla="*/ 12713 h 191836"/>
                  <a:gd name="connsiteX4" fmla="*/ 59 w 139763"/>
                  <a:gd name="connsiteY4" fmla="*/ 55575 h 191836"/>
                  <a:gd name="connsiteX5" fmla="*/ 28634 w 139763"/>
                  <a:gd name="connsiteY5" fmla="*/ 106375 h 191836"/>
                  <a:gd name="connsiteX6" fmla="*/ 52447 w 139763"/>
                  <a:gd name="connsiteY6" fmla="*/ 174638 h 191836"/>
                  <a:gd name="connsiteX7" fmla="*/ 58797 w 139763"/>
                  <a:gd name="connsiteY7" fmla="*/ 190513 h 191836"/>
                  <a:gd name="connsiteX8" fmla="*/ 52447 w 139763"/>
                  <a:gd name="connsiteY8" fmla="*/ 149238 h 191836"/>
                  <a:gd name="connsiteX9" fmla="*/ 19109 w 139763"/>
                  <a:gd name="connsiteY9" fmla="*/ 50813 h 191836"/>
                  <a:gd name="connsiteX10" fmla="*/ 23872 w 139763"/>
                  <a:gd name="connsiteY10" fmla="*/ 25413 h 191836"/>
                  <a:gd name="connsiteX11" fmla="*/ 79434 w 139763"/>
                  <a:gd name="connsiteY11" fmla="*/ 9538 h 191836"/>
                  <a:gd name="connsiteX12" fmla="*/ 139759 w 139763"/>
                  <a:gd name="connsiteY12" fmla="*/ 25413 h 19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763" h="191836">
                    <a:moveTo>
                      <a:pt x="139759" y="25413"/>
                    </a:moveTo>
                    <a:cubicBezTo>
                      <a:pt x="140288" y="26207"/>
                      <a:pt x="95838" y="18533"/>
                      <a:pt x="82609" y="14300"/>
                    </a:cubicBezTo>
                    <a:cubicBezTo>
                      <a:pt x="69380" y="10067"/>
                      <a:pt x="70438" y="277"/>
                      <a:pt x="60384" y="13"/>
                    </a:cubicBezTo>
                    <a:cubicBezTo>
                      <a:pt x="50330" y="-251"/>
                      <a:pt x="32338" y="3453"/>
                      <a:pt x="22284" y="12713"/>
                    </a:cubicBezTo>
                    <a:cubicBezTo>
                      <a:pt x="12230" y="21973"/>
                      <a:pt x="-999" y="39965"/>
                      <a:pt x="59" y="55575"/>
                    </a:cubicBezTo>
                    <a:cubicBezTo>
                      <a:pt x="1117" y="71185"/>
                      <a:pt x="19903" y="86531"/>
                      <a:pt x="28634" y="106375"/>
                    </a:cubicBezTo>
                    <a:cubicBezTo>
                      <a:pt x="37365" y="126219"/>
                      <a:pt x="47420" y="160615"/>
                      <a:pt x="52447" y="174638"/>
                    </a:cubicBezTo>
                    <a:cubicBezTo>
                      <a:pt x="57474" y="188661"/>
                      <a:pt x="58797" y="194746"/>
                      <a:pt x="58797" y="190513"/>
                    </a:cubicBezTo>
                    <a:cubicBezTo>
                      <a:pt x="58797" y="186280"/>
                      <a:pt x="59062" y="172521"/>
                      <a:pt x="52447" y="149238"/>
                    </a:cubicBezTo>
                    <a:cubicBezTo>
                      <a:pt x="45832" y="125955"/>
                      <a:pt x="23871" y="71450"/>
                      <a:pt x="19109" y="50813"/>
                    </a:cubicBezTo>
                    <a:cubicBezTo>
                      <a:pt x="14347" y="30176"/>
                      <a:pt x="13818" y="32292"/>
                      <a:pt x="23872" y="25413"/>
                    </a:cubicBezTo>
                    <a:cubicBezTo>
                      <a:pt x="33926" y="18534"/>
                      <a:pt x="57474" y="10067"/>
                      <a:pt x="79434" y="9538"/>
                    </a:cubicBezTo>
                    <a:cubicBezTo>
                      <a:pt x="101394" y="9009"/>
                      <a:pt x="139230" y="24619"/>
                      <a:pt x="139759" y="254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: 図形 1592">
                <a:extLst>
                  <a:ext uri="{FF2B5EF4-FFF2-40B4-BE49-F238E27FC236}">
                    <a16:creationId xmlns:a16="http://schemas.microsoft.com/office/drawing/2014/main" id="{13A6AD04-5415-4B7B-A78C-57A2AB57F9CA}"/>
                  </a:ext>
                </a:extLst>
              </p:cNvPr>
              <p:cNvSpPr/>
              <p:nvPr/>
            </p:nvSpPr>
            <p:spPr>
              <a:xfrm>
                <a:off x="6056313" y="4732338"/>
                <a:ext cx="46122" cy="68288"/>
              </a:xfrm>
              <a:custGeom>
                <a:avLst/>
                <a:gdLst>
                  <a:gd name="connsiteX0" fmla="*/ 0 w 46122"/>
                  <a:gd name="connsiteY0" fmla="*/ 0 h 68288"/>
                  <a:gd name="connsiteX1" fmla="*/ 46037 w 46122"/>
                  <a:gd name="connsiteY1" fmla="*/ 68262 h 68288"/>
                  <a:gd name="connsiteX2" fmla="*/ 0 w 46122"/>
                  <a:gd name="connsiteY2" fmla="*/ 0 h 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122" h="68288">
                    <a:moveTo>
                      <a:pt x="0" y="0"/>
                    </a:moveTo>
                    <a:cubicBezTo>
                      <a:pt x="0" y="0"/>
                      <a:pt x="48418" y="66675"/>
                      <a:pt x="46037" y="68262"/>
                    </a:cubicBezTo>
                    <a:cubicBezTo>
                      <a:pt x="43656" y="6984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: 図形 1593">
                <a:extLst>
                  <a:ext uri="{FF2B5EF4-FFF2-40B4-BE49-F238E27FC236}">
                    <a16:creationId xmlns:a16="http://schemas.microsoft.com/office/drawing/2014/main" id="{AAA6BD07-BB7D-4E84-9B02-8B7C0D360798}"/>
                  </a:ext>
                </a:extLst>
              </p:cNvPr>
              <p:cNvSpPr/>
              <p:nvPr/>
            </p:nvSpPr>
            <p:spPr>
              <a:xfrm>
                <a:off x="6034696" y="4801924"/>
                <a:ext cx="117628" cy="89209"/>
              </a:xfrm>
              <a:custGeom>
                <a:avLst/>
                <a:gdLst>
                  <a:gd name="connsiteX0" fmla="*/ 979 w 117628"/>
                  <a:gd name="connsiteY0" fmla="*/ 55826 h 89209"/>
                  <a:gd name="connsiteX1" fmla="*/ 43842 w 117628"/>
                  <a:gd name="connsiteY1" fmla="*/ 5026 h 89209"/>
                  <a:gd name="connsiteX2" fmla="*/ 113692 w 117628"/>
                  <a:gd name="connsiteY2" fmla="*/ 11376 h 89209"/>
                  <a:gd name="connsiteX3" fmla="*/ 107342 w 117628"/>
                  <a:gd name="connsiteY3" fmla="*/ 89164 h 89209"/>
                  <a:gd name="connsiteX4" fmla="*/ 94642 w 117628"/>
                  <a:gd name="connsiteY4" fmla="*/ 22489 h 89209"/>
                  <a:gd name="connsiteX5" fmla="*/ 85117 w 117628"/>
                  <a:gd name="connsiteY5" fmla="*/ 8201 h 89209"/>
                  <a:gd name="connsiteX6" fmla="*/ 979 w 117628"/>
                  <a:gd name="connsiteY6" fmla="*/ 55826 h 8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28" h="89209">
                    <a:moveTo>
                      <a:pt x="979" y="55826"/>
                    </a:moveTo>
                    <a:cubicBezTo>
                      <a:pt x="-5900" y="55297"/>
                      <a:pt x="25057" y="12434"/>
                      <a:pt x="43842" y="5026"/>
                    </a:cubicBezTo>
                    <a:cubicBezTo>
                      <a:pt x="62627" y="-2382"/>
                      <a:pt x="103109" y="-2647"/>
                      <a:pt x="113692" y="11376"/>
                    </a:cubicBezTo>
                    <a:cubicBezTo>
                      <a:pt x="124275" y="25399"/>
                      <a:pt x="110517" y="87312"/>
                      <a:pt x="107342" y="89164"/>
                    </a:cubicBezTo>
                    <a:cubicBezTo>
                      <a:pt x="104167" y="91016"/>
                      <a:pt x="98346" y="35983"/>
                      <a:pt x="94642" y="22489"/>
                    </a:cubicBezTo>
                    <a:cubicBezTo>
                      <a:pt x="90938" y="8995"/>
                      <a:pt x="98082" y="7936"/>
                      <a:pt x="85117" y="8201"/>
                    </a:cubicBezTo>
                    <a:cubicBezTo>
                      <a:pt x="72152" y="8465"/>
                      <a:pt x="7858" y="56355"/>
                      <a:pt x="979" y="558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: 図形 1594">
                <a:extLst>
                  <a:ext uri="{FF2B5EF4-FFF2-40B4-BE49-F238E27FC236}">
                    <a16:creationId xmlns:a16="http://schemas.microsoft.com/office/drawing/2014/main" id="{FCE7FBA7-2C0D-4176-B92F-EB494C5C4714}"/>
                  </a:ext>
                </a:extLst>
              </p:cNvPr>
              <p:cNvSpPr/>
              <p:nvPr/>
            </p:nvSpPr>
            <p:spPr>
              <a:xfrm>
                <a:off x="6024563" y="4872034"/>
                <a:ext cx="180975" cy="57678"/>
              </a:xfrm>
              <a:custGeom>
                <a:avLst/>
                <a:gdLst>
                  <a:gd name="connsiteX0" fmla="*/ 0 w 180975"/>
                  <a:gd name="connsiteY0" fmla="*/ 57154 h 57678"/>
                  <a:gd name="connsiteX1" fmla="*/ 139700 w 180975"/>
                  <a:gd name="connsiteY1" fmla="*/ 4 h 57678"/>
                  <a:gd name="connsiteX2" fmla="*/ 180975 w 180975"/>
                  <a:gd name="connsiteY2" fmla="*/ 53979 h 57678"/>
                  <a:gd name="connsiteX3" fmla="*/ 139700 w 180975"/>
                  <a:gd name="connsiteY3" fmla="*/ 30166 h 57678"/>
                  <a:gd name="connsiteX4" fmla="*/ 0 w 180975"/>
                  <a:gd name="connsiteY4" fmla="*/ 57154 h 5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57678">
                    <a:moveTo>
                      <a:pt x="0" y="57154"/>
                    </a:moveTo>
                    <a:cubicBezTo>
                      <a:pt x="0" y="52127"/>
                      <a:pt x="109538" y="533"/>
                      <a:pt x="139700" y="4"/>
                    </a:cubicBezTo>
                    <a:cubicBezTo>
                      <a:pt x="169863" y="-525"/>
                      <a:pt x="180975" y="48952"/>
                      <a:pt x="180975" y="53979"/>
                    </a:cubicBezTo>
                    <a:cubicBezTo>
                      <a:pt x="180975" y="59006"/>
                      <a:pt x="166423" y="30960"/>
                      <a:pt x="139700" y="30166"/>
                    </a:cubicBezTo>
                    <a:cubicBezTo>
                      <a:pt x="112977" y="29372"/>
                      <a:pt x="0" y="62181"/>
                      <a:pt x="0" y="571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: 図形 1595">
                <a:extLst>
                  <a:ext uri="{FF2B5EF4-FFF2-40B4-BE49-F238E27FC236}">
                    <a16:creationId xmlns:a16="http://schemas.microsoft.com/office/drawing/2014/main" id="{CCF995E8-6B99-46EA-A514-567D45CA2C60}"/>
                  </a:ext>
                </a:extLst>
              </p:cNvPr>
              <p:cNvSpPr/>
              <p:nvPr/>
            </p:nvSpPr>
            <p:spPr>
              <a:xfrm>
                <a:off x="6054725" y="4838700"/>
                <a:ext cx="39719" cy="62330"/>
              </a:xfrm>
              <a:custGeom>
                <a:avLst/>
                <a:gdLst>
                  <a:gd name="connsiteX0" fmla="*/ 0 w 39719"/>
                  <a:gd name="connsiteY0" fmla="*/ 0 h 62330"/>
                  <a:gd name="connsiteX1" fmla="*/ 39688 w 39719"/>
                  <a:gd name="connsiteY1" fmla="*/ 61913 h 62330"/>
                  <a:gd name="connsiteX2" fmla="*/ 0 w 39719"/>
                  <a:gd name="connsiteY2" fmla="*/ 0 h 6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19" h="62330">
                    <a:moveTo>
                      <a:pt x="0" y="0"/>
                    </a:moveTo>
                    <a:cubicBezTo>
                      <a:pt x="0" y="0"/>
                      <a:pt x="38365" y="55563"/>
                      <a:pt x="39688" y="61913"/>
                    </a:cubicBezTo>
                    <a:cubicBezTo>
                      <a:pt x="41011" y="6826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: 図形 1596">
                <a:extLst>
                  <a:ext uri="{FF2B5EF4-FFF2-40B4-BE49-F238E27FC236}">
                    <a16:creationId xmlns:a16="http://schemas.microsoft.com/office/drawing/2014/main" id="{8D226397-596D-474E-A3CF-14AC96E9758F}"/>
                  </a:ext>
                </a:extLst>
              </p:cNvPr>
              <p:cNvSpPr/>
              <p:nvPr/>
            </p:nvSpPr>
            <p:spPr>
              <a:xfrm>
                <a:off x="6536399" y="4365657"/>
                <a:ext cx="236635" cy="615502"/>
              </a:xfrm>
              <a:custGeom>
                <a:avLst/>
                <a:gdLst>
                  <a:gd name="connsiteX0" fmla="*/ 926 w 236635"/>
                  <a:gd name="connsiteY0" fmla="*/ 1556 h 615502"/>
                  <a:gd name="connsiteX1" fmla="*/ 135864 w 236635"/>
                  <a:gd name="connsiteY1" fmla="*/ 349218 h 615502"/>
                  <a:gd name="connsiteX2" fmla="*/ 162851 w 236635"/>
                  <a:gd name="connsiteY2" fmla="*/ 390493 h 615502"/>
                  <a:gd name="connsiteX3" fmla="*/ 213651 w 236635"/>
                  <a:gd name="connsiteY3" fmla="*/ 517493 h 615502"/>
                  <a:gd name="connsiteX4" fmla="*/ 235876 w 236635"/>
                  <a:gd name="connsiteY4" fmla="*/ 614331 h 615502"/>
                  <a:gd name="connsiteX5" fmla="*/ 188251 w 236635"/>
                  <a:gd name="connsiteY5" fmla="*/ 450818 h 615502"/>
                  <a:gd name="connsiteX6" fmla="*/ 81889 w 236635"/>
                  <a:gd name="connsiteY6" fmla="*/ 228568 h 615502"/>
                  <a:gd name="connsiteX7" fmla="*/ 926 w 236635"/>
                  <a:gd name="connsiteY7" fmla="*/ 1556 h 61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35" h="615502">
                    <a:moveTo>
                      <a:pt x="926" y="1556"/>
                    </a:moveTo>
                    <a:cubicBezTo>
                      <a:pt x="9922" y="21664"/>
                      <a:pt x="108877" y="284395"/>
                      <a:pt x="135864" y="349218"/>
                    </a:cubicBezTo>
                    <a:cubicBezTo>
                      <a:pt x="162851" y="414041"/>
                      <a:pt x="149887" y="362447"/>
                      <a:pt x="162851" y="390493"/>
                    </a:cubicBezTo>
                    <a:cubicBezTo>
                      <a:pt x="175815" y="418539"/>
                      <a:pt x="201480" y="480187"/>
                      <a:pt x="213651" y="517493"/>
                    </a:cubicBezTo>
                    <a:cubicBezTo>
                      <a:pt x="225822" y="554799"/>
                      <a:pt x="240109" y="625444"/>
                      <a:pt x="235876" y="614331"/>
                    </a:cubicBezTo>
                    <a:cubicBezTo>
                      <a:pt x="231643" y="603219"/>
                      <a:pt x="213916" y="515112"/>
                      <a:pt x="188251" y="450818"/>
                    </a:cubicBezTo>
                    <a:cubicBezTo>
                      <a:pt x="162587" y="386524"/>
                      <a:pt x="113110" y="295507"/>
                      <a:pt x="81889" y="228568"/>
                    </a:cubicBezTo>
                    <a:cubicBezTo>
                      <a:pt x="50668" y="161629"/>
                      <a:pt x="-8070" y="-18552"/>
                      <a:pt x="926" y="15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8" name="フリーフォーム: 図形 1597">
                <a:extLst>
                  <a:ext uri="{FF2B5EF4-FFF2-40B4-BE49-F238E27FC236}">
                    <a16:creationId xmlns:a16="http://schemas.microsoft.com/office/drawing/2014/main" id="{D440DE40-D94F-4094-940B-52D3EA213BF8}"/>
                  </a:ext>
                </a:extLst>
              </p:cNvPr>
              <p:cNvSpPr/>
              <p:nvPr/>
            </p:nvSpPr>
            <p:spPr>
              <a:xfrm>
                <a:off x="6683337" y="4730965"/>
                <a:ext cx="94882" cy="247434"/>
              </a:xfrm>
              <a:custGeom>
                <a:avLst/>
                <a:gdLst>
                  <a:gd name="connsiteX0" fmla="*/ 38 w 94882"/>
                  <a:gd name="connsiteY0" fmla="*/ 1373 h 247434"/>
                  <a:gd name="connsiteX1" fmla="*/ 88938 w 94882"/>
                  <a:gd name="connsiteY1" fmla="*/ 242673 h 247434"/>
                  <a:gd name="connsiteX2" fmla="*/ 77826 w 94882"/>
                  <a:gd name="connsiteY2" fmla="*/ 149010 h 247434"/>
                  <a:gd name="connsiteX3" fmla="*/ 38 w 94882"/>
                  <a:gd name="connsiteY3" fmla="*/ 1373 h 24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82" h="247434">
                    <a:moveTo>
                      <a:pt x="38" y="1373"/>
                    </a:moveTo>
                    <a:cubicBezTo>
                      <a:pt x="1890" y="16983"/>
                      <a:pt x="75973" y="218067"/>
                      <a:pt x="88938" y="242673"/>
                    </a:cubicBezTo>
                    <a:cubicBezTo>
                      <a:pt x="101903" y="267279"/>
                      <a:pt x="91584" y="190550"/>
                      <a:pt x="77826" y="149010"/>
                    </a:cubicBezTo>
                    <a:cubicBezTo>
                      <a:pt x="64068" y="107470"/>
                      <a:pt x="-1814" y="-14237"/>
                      <a:pt x="38" y="13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: 図形 1598">
                <a:extLst>
                  <a:ext uri="{FF2B5EF4-FFF2-40B4-BE49-F238E27FC236}">
                    <a16:creationId xmlns:a16="http://schemas.microsoft.com/office/drawing/2014/main" id="{0E1CAC2C-AA02-42F5-AF11-6A01F512BD64}"/>
                  </a:ext>
                </a:extLst>
              </p:cNvPr>
              <p:cNvSpPr/>
              <p:nvPr/>
            </p:nvSpPr>
            <p:spPr>
              <a:xfrm>
                <a:off x="6522360" y="4468598"/>
                <a:ext cx="81384" cy="259291"/>
              </a:xfrm>
              <a:custGeom>
                <a:avLst/>
                <a:gdLst>
                  <a:gd name="connsiteX0" fmla="*/ 678 w 81384"/>
                  <a:gd name="connsiteY0" fmla="*/ 215 h 259291"/>
                  <a:gd name="connsiteX1" fmla="*/ 80053 w 81384"/>
                  <a:gd name="connsiteY1" fmla="*/ 246277 h 259291"/>
                  <a:gd name="connsiteX2" fmla="*/ 45128 w 81384"/>
                  <a:gd name="connsiteY2" fmla="*/ 203415 h 259291"/>
                  <a:gd name="connsiteX3" fmla="*/ 678 w 81384"/>
                  <a:gd name="connsiteY3" fmla="*/ 215 h 25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384" h="259291">
                    <a:moveTo>
                      <a:pt x="678" y="215"/>
                    </a:moveTo>
                    <a:cubicBezTo>
                      <a:pt x="6499" y="7359"/>
                      <a:pt x="72645" y="212410"/>
                      <a:pt x="80053" y="246277"/>
                    </a:cubicBezTo>
                    <a:cubicBezTo>
                      <a:pt x="87461" y="280144"/>
                      <a:pt x="62326" y="241515"/>
                      <a:pt x="45128" y="203415"/>
                    </a:cubicBezTo>
                    <a:cubicBezTo>
                      <a:pt x="27930" y="165315"/>
                      <a:pt x="-5143" y="-6929"/>
                      <a:pt x="678" y="2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: 図形 1599">
                <a:extLst>
                  <a:ext uri="{FF2B5EF4-FFF2-40B4-BE49-F238E27FC236}">
                    <a16:creationId xmlns:a16="http://schemas.microsoft.com/office/drawing/2014/main" id="{00095DF9-0137-46E1-AC03-975CC8F51B29}"/>
                  </a:ext>
                </a:extLst>
              </p:cNvPr>
              <p:cNvSpPr/>
              <p:nvPr/>
            </p:nvSpPr>
            <p:spPr>
              <a:xfrm>
                <a:off x="6540633" y="4718810"/>
                <a:ext cx="92555" cy="62896"/>
              </a:xfrm>
              <a:custGeom>
                <a:avLst/>
                <a:gdLst>
                  <a:gd name="connsiteX0" fmla="*/ 1455 w 92555"/>
                  <a:gd name="connsiteY0" fmla="*/ 828 h 62896"/>
                  <a:gd name="connsiteX1" fmla="*/ 91942 w 92555"/>
                  <a:gd name="connsiteY1" fmla="*/ 29403 h 62896"/>
                  <a:gd name="connsiteX2" fmla="*/ 39555 w 92555"/>
                  <a:gd name="connsiteY2" fmla="*/ 62740 h 62896"/>
                  <a:gd name="connsiteX3" fmla="*/ 1455 w 92555"/>
                  <a:gd name="connsiteY3" fmla="*/ 828 h 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55" h="62896">
                    <a:moveTo>
                      <a:pt x="1455" y="828"/>
                    </a:moveTo>
                    <a:cubicBezTo>
                      <a:pt x="10186" y="-4728"/>
                      <a:pt x="85592" y="19084"/>
                      <a:pt x="91942" y="29403"/>
                    </a:cubicBezTo>
                    <a:cubicBezTo>
                      <a:pt x="98292" y="39722"/>
                      <a:pt x="53578" y="65121"/>
                      <a:pt x="39555" y="62740"/>
                    </a:cubicBezTo>
                    <a:cubicBezTo>
                      <a:pt x="25532" y="60359"/>
                      <a:pt x="-7276" y="6384"/>
                      <a:pt x="1455" y="8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: 図形 1600">
                <a:extLst>
                  <a:ext uri="{FF2B5EF4-FFF2-40B4-BE49-F238E27FC236}">
                    <a16:creationId xmlns:a16="http://schemas.microsoft.com/office/drawing/2014/main" id="{B9D98B7A-CF76-430D-99BA-31EF82AFD303}"/>
                  </a:ext>
                </a:extLst>
              </p:cNvPr>
              <p:cNvSpPr/>
              <p:nvPr/>
            </p:nvSpPr>
            <p:spPr>
              <a:xfrm>
                <a:off x="6543091" y="4760763"/>
                <a:ext cx="116960" cy="124249"/>
              </a:xfrm>
              <a:custGeom>
                <a:avLst/>
                <a:gdLst>
                  <a:gd name="connsiteX0" fmla="*/ 584 w 116960"/>
                  <a:gd name="connsiteY0" fmla="*/ 150 h 124249"/>
                  <a:gd name="connsiteX1" fmla="*/ 30747 w 116960"/>
                  <a:gd name="connsiteY1" fmla="*/ 92225 h 124249"/>
                  <a:gd name="connsiteX2" fmla="*/ 56147 w 116960"/>
                  <a:gd name="connsiteY2" fmla="*/ 58887 h 124249"/>
                  <a:gd name="connsiteX3" fmla="*/ 83134 w 116960"/>
                  <a:gd name="connsiteY3" fmla="*/ 50950 h 124249"/>
                  <a:gd name="connsiteX4" fmla="*/ 116472 w 116960"/>
                  <a:gd name="connsiteY4" fmla="*/ 98575 h 124249"/>
                  <a:gd name="connsiteX5" fmla="*/ 56147 w 116960"/>
                  <a:gd name="connsiteY5" fmla="*/ 109687 h 124249"/>
                  <a:gd name="connsiteX6" fmla="*/ 14872 w 116960"/>
                  <a:gd name="connsiteY6" fmla="*/ 117625 h 124249"/>
                  <a:gd name="connsiteX7" fmla="*/ 584 w 116960"/>
                  <a:gd name="connsiteY7" fmla="*/ 150 h 12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960" h="124249">
                    <a:moveTo>
                      <a:pt x="584" y="150"/>
                    </a:moveTo>
                    <a:cubicBezTo>
                      <a:pt x="3230" y="-4083"/>
                      <a:pt x="21487" y="82436"/>
                      <a:pt x="30747" y="92225"/>
                    </a:cubicBezTo>
                    <a:cubicBezTo>
                      <a:pt x="40008" y="102015"/>
                      <a:pt x="47416" y="65766"/>
                      <a:pt x="56147" y="58887"/>
                    </a:cubicBezTo>
                    <a:cubicBezTo>
                      <a:pt x="64878" y="52008"/>
                      <a:pt x="73080" y="44335"/>
                      <a:pt x="83134" y="50950"/>
                    </a:cubicBezTo>
                    <a:cubicBezTo>
                      <a:pt x="93188" y="57565"/>
                      <a:pt x="120970" y="88786"/>
                      <a:pt x="116472" y="98575"/>
                    </a:cubicBezTo>
                    <a:cubicBezTo>
                      <a:pt x="111974" y="108365"/>
                      <a:pt x="73080" y="106512"/>
                      <a:pt x="56147" y="109687"/>
                    </a:cubicBezTo>
                    <a:cubicBezTo>
                      <a:pt x="39214" y="112862"/>
                      <a:pt x="25191" y="135088"/>
                      <a:pt x="14872" y="117625"/>
                    </a:cubicBezTo>
                    <a:cubicBezTo>
                      <a:pt x="4553" y="100162"/>
                      <a:pt x="-2062" y="4383"/>
                      <a:pt x="584" y="1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: 図形 1601">
                <a:extLst>
                  <a:ext uri="{FF2B5EF4-FFF2-40B4-BE49-F238E27FC236}">
                    <a16:creationId xmlns:a16="http://schemas.microsoft.com/office/drawing/2014/main" id="{429E3468-F95F-44EC-9209-9BE88F35F140}"/>
                  </a:ext>
                </a:extLst>
              </p:cNvPr>
              <p:cNvSpPr/>
              <p:nvPr/>
            </p:nvSpPr>
            <p:spPr>
              <a:xfrm>
                <a:off x="6388914" y="4601641"/>
                <a:ext cx="41541" cy="145443"/>
              </a:xfrm>
              <a:custGeom>
                <a:avLst/>
                <a:gdLst>
                  <a:gd name="connsiteX0" fmla="*/ 27761 w 41541"/>
                  <a:gd name="connsiteY0" fmla="*/ 3697 h 145443"/>
                  <a:gd name="connsiteX1" fmla="*/ 40461 w 41541"/>
                  <a:gd name="connsiteY1" fmla="*/ 144984 h 145443"/>
                  <a:gd name="connsiteX2" fmla="*/ 774 w 41541"/>
                  <a:gd name="connsiteY2" fmla="*/ 48147 h 145443"/>
                  <a:gd name="connsiteX3" fmla="*/ 27761 w 41541"/>
                  <a:gd name="connsiteY3" fmla="*/ 3697 h 14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1" h="145443">
                    <a:moveTo>
                      <a:pt x="27761" y="3697"/>
                    </a:moveTo>
                    <a:cubicBezTo>
                      <a:pt x="34376" y="19837"/>
                      <a:pt x="44959" y="137576"/>
                      <a:pt x="40461" y="144984"/>
                    </a:cubicBezTo>
                    <a:cubicBezTo>
                      <a:pt x="35963" y="152392"/>
                      <a:pt x="6330" y="67991"/>
                      <a:pt x="774" y="48147"/>
                    </a:cubicBezTo>
                    <a:cubicBezTo>
                      <a:pt x="-4782" y="28303"/>
                      <a:pt x="21146" y="-12443"/>
                      <a:pt x="27761" y="3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: 図形 1602">
                <a:extLst>
                  <a:ext uri="{FF2B5EF4-FFF2-40B4-BE49-F238E27FC236}">
                    <a16:creationId xmlns:a16="http://schemas.microsoft.com/office/drawing/2014/main" id="{EC4C5F8E-7C0F-4020-8135-A579315C1E2F}"/>
                  </a:ext>
                </a:extLst>
              </p:cNvPr>
              <p:cNvSpPr/>
              <p:nvPr/>
            </p:nvSpPr>
            <p:spPr>
              <a:xfrm>
                <a:off x="6198939" y="4867080"/>
                <a:ext cx="340326" cy="149122"/>
              </a:xfrm>
              <a:custGeom>
                <a:avLst/>
                <a:gdLst>
                  <a:gd name="connsiteX0" fmla="*/ 249 w 340326"/>
                  <a:gd name="connsiteY0" fmla="*/ 85920 h 149122"/>
                  <a:gd name="connsiteX1" fmla="*/ 87561 w 340326"/>
                  <a:gd name="connsiteY1" fmla="*/ 146245 h 149122"/>
                  <a:gd name="connsiteX2" fmla="*/ 206624 w 340326"/>
                  <a:gd name="connsiteY2" fmla="*/ 135133 h 149122"/>
                  <a:gd name="connsiteX3" fmla="*/ 224086 w 340326"/>
                  <a:gd name="connsiteY3" fmla="*/ 97033 h 149122"/>
                  <a:gd name="connsiteX4" fmla="*/ 285999 w 340326"/>
                  <a:gd name="connsiteY4" fmla="*/ 65283 h 149122"/>
                  <a:gd name="connsiteX5" fmla="*/ 336799 w 340326"/>
                  <a:gd name="connsiteY5" fmla="*/ 20833 h 149122"/>
                  <a:gd name="connsiteX6" fmla="*/ 330449 w 340326"/>
                  <a:gd name="connsiteY6" fmla="*/ 195 h 149122"/>
                  <a:gd name="connsiteX7" fmla="*/ 285999 w 340326"/>
                  <a:gd name="connsiteY7" fmla="*/ 31945 h 149122"/>
                  <a:gd name="connsiteX8" fmla="*/ 266949 w 340326"/>
                  <a:gd name="connsiteY8" fmla="*/ 43058 h 149122"/>
                  <a:gd name="connsiteX9" fmla="*/ 239961 w 340326"/>
                  <a:gd name="connsiteY9" fmla="*/ 19245 h 149122"/>
                  <a:gd name="connsiteX10" fmla="*/ 209799 w 340326"/>
                  <a:gd name="connsiteY10" fmla="*/ 62108 h 149122"/>
                  <a:gd name="connsiteX11" fmla="*/ 114549 w 340326"/>
                  <a:gd name="connsiteY11" fmla="*/ 65283 h 149122"/>
                  <a:gd name="connsiteX12" fmla="*/ 249 w 340326"/>
                  <a:gd name="connsiteY12" fmla="*/ 85920 h 1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326" h="149122">
                    <a:moveTo>
                      <a:pt x="249" y="85920"/>
                    </a:moveTo>
                    <a:cubicBezTo>
                      <a:pt x="-4249" y="99414"/>
                      <a:pt x="53165" y="138043"/>
                      <a:pt x="87561" y="146245"/>
                    </a:cubicBezTo>
                    <a:cubicBezTo>
                      <a:pt x="121957" y="154447"/>
                      <a:pt x="183870" y="143335"/>
                      <a:pt x="206624" y="135133"/>
                    </a:cubicBezTo>
                    <a:cubicBezTo>
                      <a:pt x="229378" y="126931"/>
                      <a:pt x="210857" y="108675"/>
                      <a:pt x="224086" y="97033"/>
                    </a:cubicBezTo>
                    <a:cubicBezTo>
                      <a:pt x="237315" y="85391"/>
                      <a:pt x="267214" y="77983"/>
                      <a:pt x="285999" y="65283"/>
                    </a:cubicBezTo>
                    <a:cubicBezTo>
                      <a:pt x="304784" y="52583"/>
                      <a:pt x="336799" y="20833"/>
                      <a:pt x="336799" y="20833"/>
                    </a:cubicBezTo>
                    <a:cubicBezTo>
                      <a:pt x="344207" y="9985"/>
                      <a:pt x="338916" y="-1657"/>
                      <a:pt x="330449" y="195"/>
                    </a:cubicBezTo>
                    <a:cubicBezTo>
                      <a:pt x="321982" y="2047"/>
                      <a:pt x="296582" y="24801"/>
                      <a:pt x="285999" y="31945"/>
                    </a:cubicBezTo>
                    <a:cubicBezTo>
                      <a:pt x="275416" y="39089"/>
                      <a:pt x="274622" y="45175"/>
                      <a:pt x="266949" y="43058"/>
                    </a:cubicBezTo>
                    <a:cubicBezTo>
                      <a:pt x="259276" y="40941"/>
                      <a:pt x="249486" y="16070"/>
                      <a:pt x="239961" y="19245"/>
                    </a:cubicBezTo>
                    <a:cubicBezTo>
                      <a:pt x="230436" y="22420"/>
                      <a:pt x="230701" y="54435"/>
                      <a:pt x="209799" y="62108"/>
                    </a:cubicBezTo>
                    <a:cubicBezTo>
                      <a:pt x="188897" y="69781"/>
                      <a:pt x="145770" y="61050"/>
                      <a:pt x="114549" y="65283"/>
                    </a:cubicBezTo>
                    <a:cubicBezTo>
                      <a:pt x="83328" y="69516"/>
                      <a:pt x="4747" y="72426"/>
                      <a:pt x="249" y="859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: 図形 1603">
                <a:extLst>
                  <a:ext uri="{FF2B5EF4-FFF2-40B4-BE49-F238E27FC236}">
                    <a16:creationId xmlns:a16="http://schemas.microsoft.com/office/drawing/2014/main" id="{CD31A5DB-B0D6-42F2-915A-A60897D7371B}"/>
                  </a:ext>
                </a:extLst>
              </p:cNvPr>
              <p:cNvSpPr/>
              <p:nvPr/>
            </p:nvSpPr>
            <p:spPr>
              <a:xfrm>
                <a:off x="6456361" y="4989135"/>
                <a:ext cx="376359" cy="151270"/>
              </a:xfrm>
              <a:custGeom>
                <a:avLst/>
                <a:gdLst>
                  <a:gd name="connsiteX0" fmla="*/ 2 w 376359"/>
                  <a:gd name="connsiteY0" fmla="*/ 151190 h 151270"/>
                  <a:gd name="connsiteX1" fmla="*/ 139702 w 376359"/>
                  <a:gd name="connsiteY1" fmla="*/ 38478 h 151270"/>
                  <a:gd name="connsiteX2" fmla="*/ 260352 w 376359"/>
                  <a:gd name="connsiteY2" fmla="*/ 6728 h 151270"/>
                  <a:gd name="connsiteX3" fmla="*/ 376239 w 376359"/>
                  <a:gd name="connsiteY3" fmla="*/ 6728 h 151270"/>
                  <a:gd name="connsiteX4" fmla="*/ 279402 w 376359"/>
                  <a:gd name="connsiteY4" fmla="*/ 378 h 151270"/>
                  <a:gd name="connsiteX5" fmla="*/ 136527 w 376359"/>
                  <a:gd name="connsiteY5" fmla="*/ 19428 h 151270"/>
                  <a:gd name="connsiteX6" fmla="*/ 2 w 376359"/>
                  <a:gd name="connsiteY6" fmla="*/ 151190 h 15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359" h="151270">
                    <a:moveTo>
                      <a:pt x="2" y="151190"/>
                    </a:moveTo>
                    <a:cubicBezTo>
                      <a:pt x="531" y="154365"/>
                      <a:pt x="96310" y="62555"/>
                      <a:pt x="139702" y="38478"/>
                    </a:cubicBezTo>
                    <a:cubicBezTo>
                      <a:pt x="183094" y="14401"/>
                      <a:pt x="220929" y="12020"/>
                      <a:pt x="260352" y="6728"/>
                    </a:cubicBezTo>
                    <a:cubicBezTo>
                      <a:pt x="299775" y="1436"/>
                      <a:pt x="373064" y="7786"/>
                      <a:pt x="376239" y="6728"/>
                    </a:cubicBezTo>
                    <a:cubicBezTo>
                      <a:pt x="379414" y="5670"/>
                      <a:pt x="319354" y="-1739"/>
                      <a:pt x="279402" y="378"/>
                    </a:cubicBezTo>
                    <a:cubicBezTo>
                      <a:pt x="239450" y="2495"/>
                      <a:pt x="183358" y="-680"/>
                      <a:pt x="136527" y="19428"/>
                    </a:cubicBezTo>
                    <a:cubicBezTo>
                      <a:pt x="89696" y="39536"/>
                      <a:pt x="-527" y="148015"/>
                      <a:pt x="2" y="1511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: 図形 1604">
                <a:extLst>
                  <a:ext uri="{FF2B5EF4-FFF2-40B4-BE49-F238E27FC236}">
                    <a16:creationId xmlns:a16="http://schemas.microsoft.com/office/drawing/2014/main" id="{000FEB3A-37D0-46B7-9428-8F9B4A6C80D2}"/>
                  </a:ext>
                </a:extLst>
              </p:cNvPr>
              <p:cNvSpPr/>
              <p:nvPr/>
            </p:nvSpPr>
            <p:spPr>
              <a:xfrm>
                <a:off x="6526212" y="5061446"/>
                <a:ext cx="317797" cy="55266"/>
              </a:xfrm>
              <a:custGeom>
                <a:avLst/>
                <a:gdLst>
                  <a:gd name="connsiteX0" fmla="*/ 1 w 317797"/>
                  <a:gd name="connsiteY0" fmla="*/ 39192 h 55266"/>
                  <a:gd name="connsiteX1" fmla="*/ 52388 w 317797"/>
                  <a:gd name="connsiteY1" fmla="*/ 55067 h 55266"/>
                  <a:gd name="connsiteX2" fmla="*/ 125413 w 317797"/>
                  <a:gd name="connsiteY2" fmla="*/ 26492 h 55266"/>
                  <a:gd name="connsiteX3" fmla="*/ 223838 w 317797"/>
                  <a:gd name="connsiteY3" fmla="*/ 2679 h 55266"/>
                  <a:gd name="connsiteX4" fmla="*/ 317501 w 317797"/>
                  <a:gd name="connsiteY4" fmla="*/ 1092 h 55266"/>
                  <a:gd name="connsiteX5" fmla="*/ 192088 w 317797"/>
                  <a:gd name="connsiteY5" fmla="*/ 7442 h 55266"/>
                  <a:gd name="connsiteX6" fmla="*/ 53976 w 317797"/>
                  <a:gd name="connsiteY6" fmla="*/ 39192 h 55266"/>
                  <a:gd name="connsiteX7" fmla="*/ 1 w 317797"/>
                  <a:gd name="connsiteY7" fmla="*/ 39192 h 5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97" h="55266">
                    <a:moveTo>
                      <a:pt x="1" y="39192"/>
                    </a:moveTo>
                    <a:cubicBezTo>
                      <a:pt x="-264" y="41838"/>
                      <a:pt x="31486" y="57184"/>
                      <a:pt x="52388" y="55067"/>
                    </a:cubicBezTo>
                    <a:cubicBezTo>
                      <a:pt x="73290" y="52950"/>
                      <a:pt x="96838" y="35223"/>
                      <a:pt x="125413" y="26492"/>
                    </a:cubicBezTo>
                    <a:cubicBezTo>
                      <a:pt x="153988" y="17761"/>
                      <a:pt x="191823" y="6912"/>
                      <a:pt x="223838" y="2679"/>
                    </a:cubicBezTo>
                    <a:cubicBezTo>
                      <a:pt x="255853" y="-1554"/>
                      <a:pt x="322793" y="298"/>
                      <a:pt x="317501" y="1092"/>
                    </a:cubicBezTo>
                    <a:cubicBezTo>
                      <a:pt x="312209" y="1886"/>
                      <a:pt x="236009" y="1092"/>
                      <a:pt x="192088" y="7442"/>
                    </a:cubicBezTo>
                    <a:cubicBezTo>
                      <a:pt x="148167" y="13792"/>
                      <a:pt x="84403" y="33900"/>
                      <a:pt x="53976" y="39192"/>
                    </a:cubicBezTo>
                    <a:cubicBezTo>
                      <a:pt x="23549" y="44484"/>
                      <a:pt x="266" y="36546"/>
                      <a:pt x="1" y="391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: 図形 1605">
                <a:extLst>
                  <a:ext uri="{FF2B5EF4-FFF2-40B4-BE49-F238E27FC236}">
                    <a16:creationId xmlns:a16="http://schemas.microsoft.com/office/drawing/2014/main" id="{E02298B3-BFE8-4E3B-94B7-9883423F41C5}"/>
                  </a:ext>
                </a:extLst>
              </p:cNvPr>
              <p:cNvSpPr/>
              <p:nvPr/>
            </p:nvSpPr>
            <p:spPr>
              <a:xfrm>
                <a:off x="6515773" y="5098394"/>
                <a:ext cx="347647" cy="126106"/>
              </a:xfrm>
              <a:custGeom>
                <a:avLst/>
                <a:gdLst>
                  <a:gd name="connsiteX0" fmla="*/ 915 w 347647"/>
                  <a:gd name="connsiteY0" fmla="*/ 126069 h 126106"/>
                  <a:gd name="connsiteX1" fmla="*/ 145377 w 347647"/>
                  <a:gd name="connsiteY1" fmla="*/ 30819 h 126106"/>
                  <a:gd name="connsiteX2" fmla="*/ 239040 w 347647"/>
                  <a:gd name="connsiteY2" fmla="*/ 11769 h 126106"/>
                  <a:gd name="connsiteX3" fmla="*/ 318415 w 347647"/>
                  <a:gd name="connsiteY3" fmla="*/ 8594 h 126106"/>
                  <a:gd name="connsiteX4" fmla="*/ 346990 w 347647"/>
                  <a:gd name="connsiteY4" fmla="*/ 10181 h 126106"/>
                  <a:gd name="connsiteX5" fmla="*/ 294602 w 347647"/>
                  <a:gd name="connsiteY5" fmla="*/ 656 h 126106"/>
                  <a:gd name="connsiteX6" fmla="*/ 197765 w 347647"/>
                  <a:gd name="connsiteY6" fmla="*/ 5419 h 126106"/>
                  <a:gd name="connsiteX7" fmla="*/ 89815 w 347647"/>
                  <a:gd name="connsiteY7" fmla="*/ 41931 h 126106"/>
                  <a:gd name="connsiteX8" fmla="*/ 915 w 347647"/>
                  <a:gd name="connsiteY8" fmla="*/ 126069 h 12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647" h="126106">
                    <a:moveTo>
                      <a:pt x="915" y="126069"/>
                    </a:moveTo>
                    <a:cubicBezTo>
                      <a:pt x="10175" y="124217"/>
                      <a:pt x="105689" y="49869"/>
                      <a:pt x="145377" y="30819"/>
                    </a:cubicBezTo>
                    <a:cubicBezTo>
                      <a:pt x="185065" y="11769"/>
                      <a:pt x="210200" y="15473"/>
                      <a:pt x="239040" y="11769"/>
                    </a:cubicBezTo>
                    <a:cubicBezTo>
                      <a:pt x="267880" y="8065"/>
                      <a:pt x="300423" y="8859"/>
                      <a:pt x="318415" y="8594"/>
                    </a:cubicBezTo>
                    <a:cubicBezTo>
                      <a:pt x="336407" y="8329"/>
                      <a:pt x="350959" y="11504"/>
                      <a:pt x="346990" y="10181"/>
                    </a:cubicBezTo>
                    <a:cubicBezTo>
                      <a:pt x="343021" y="8858"/>
                      <a:pt x="319473" y="1450"/>
                      <a:pt x="294602" y="656"/>
                    </a:cubicBezTo>
                    <a:cubicBezTo>
                      <a:pt x="269731" y="-138"/>
                      <a:pt x="231896" y="-1460"/>
                      <a:pt x="197765" y="5419"/>
                    </a:cubicBezTo>
                    <a:cubicBezTo>
                      <a:pt x="163634" y="12298"/>
                      <a:pt x="124740" y="23410"/>
                      <a:pt x="89815" y="41931"/>
                    </a:cubicBezTo>
                    <a:cubicBezTo>
                      <a:pt x="54890" y="60452"/>
                      <a:pt x="-8345" y="127921"/>
                      <a:pt x="915" y="1260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: 図形 1606">
                <a:extLst>
                  <a:ext uri="{FF2B5EF4-FFF2-40B4-BE49-F238E27FC236}">
                    <a16:creationId xmlns:a16="http://schemas.microsoft.com/office/drawing/2014/main" id="{546176C9-D61B-48C5-8B84-3F7EB7511139}"/>
                  </a:ext>
                </a:extLst>
              </p:cNvPr>
              <p:cNvSpPr/>
              <p:nvPr/>
            </p:nvSpPr>
            <p:spPr>
              <a:xfrm>
                <a:off x="6515372" y="5132777"/>
                <a:ext cx="384979" cy="105606"/>
              </a:xfrm>
              <a:custGeom>
                <a:avLst/>
                <a:gdLst>
                  <a:gd name="connsiteX0" fmla="*/ 2903 w 384979"/>
                  <a:gd name="connsiteY0" fmla="*/ 104386 h 105606"/>
                  <a:gd name="connsiteX1" fmla="*/ 99741 w 384979"/>
                  <a:gd name="connsiteY1" fmla="*/ 58348 h 105606"/>
                  <a:gd name="connsiteX2" fmla="*/ 179116 w 384979"/>
                  <a:gd name="connsiteY2" fmla="*/ 18661 h 105606"/>
                  <a:gd name="connsiteX3" fmla="*/ 287066 w 384979"/>
                  <a:gd name="connsiteY3" fmla="*/ 13898 h 105606"/>
                  <a:gd name="connsiteX4" fmla="*/ 383903 w 384979"/>
                  <a:gd name="connsiteY4" fmla="*/ 17073 h 105606"/>
                  <a:gd name="connsiteX5" fmla="*/ 331516 w 384979"/>
                  <a:gd name="connsiteY5" fmla="*/ 5961 h 105606"/>
                  <a:gd name="connsiteX6" fmla="*/ 218803 w 384979"/>
                  <a:gd name="connsiteY6" fmla="*/ 5961 h 105606"/>
                  <a:gd name="connsiteX7" fmla="*/ 2903 w 384979"/>
                  <a:gd name="connsiteY7" fmla="*/ 104386 h 10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979" h="105606">
                    <a:moveTo>
                      <a:pt x="2903" y="104386"/>
                    </a:moveTo>
                    <a:cubicBezTo>
                      <a:pt x="-16941" y="113117"/>
                      <a:pt x="70372" y="72635"/>
                      <a:pt x="99741" y="58348"/>
                    </a:cubicBezTo>
                    <a:cubicBezTo>
                      <a:pt x="129110" y="44061"/>
                      <a:pt x="147895" y="26069"/>
                      <a:pt x="179116" y="18661"/>
                    </a:cubicBezTo>
                    <a:cubicBezTo>
                      <a:pt x="210337" y="11253"/>
                      <a:pt x="287066" y="13898"/>
                      <a:pt x="287066" y="13898"/>
                    </a:cubicBezTo>
                    <a:cubicBezTo>
                      <a:pt x="321197" y="13633"/>
                      <a:pt x="376495" y="18396"/>
                      <a:pt x="383903" y="17073"/>
                    </a:cubicBezTo>
                    <a:cubicBezTo>
                      <a:pt x="391311" y="15750"/>
                      <a:pt x="359033" y="7813"/>
                      <a:pt x="331516" y="5961"/>
                    </a:cubicBezTo>
                    <a:cubicBezTo>
                      <a:pt x="303999" y="4109"/>
                      <a:pt x="270132" y="-6474"/>
                      <a:pt x="218803" y="5961"/>
                    </a:cubicBezTo>
                    <a:cubicBezTo>
                      <a:pt x="167474" y="18396"/>
                      <a:pt x="22747" y="95655"/>
                      <a:pt x="2903" y="1043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: 図形 1607">
                <a:extLst>
                  <a:ext uri="{FF2B5EF4-FFF2-40B4-BE49-F238E27FC236}">
                    <a16:creationId xmlns:a16="http://schemas.microsoft.com/office/drawing/2014/main" id="{BF6B21EC-B625-4FF7-9CC0-A15B5D29AA54}"/>
                  </a:ext>
                </a:extLst>
              </p:cNvPr>
              <p:cNvSpPr/>
              <p:nvPr/>
            </p:nvSpPr>
            <p:spPr>
              <a:xfrm>
                <a:off x="6545122" y="5191505"/>
                <a:ext cx="375054" cy="118949"/>
              </a:xfrm>
              <a:custGeom>
                <a:avLst/>
                <a:gdLst>
                  <a:gd name="connsiteX0" fmla="*/ 3316 w 375054"/>
                  <a:gd name="connsiteY0" fmla="*/ 118683 h 118949"/>
                  <a:gd name="connsiteX1" fmla="*/ 177941 w 375054"/>
                  <a:gd name="connsiteY1" fmla="*/ 25020 h 118949"/>
                  <a:gd name="connsiteX2" fmla="*/ 285891 w 375054"/>
                  <a:gd name="connsiteY2" fmla="*/ 10733 h 118949"/>
                  <a:gd name="connsiteX3" fmla="*/ 374791 w 375054"/>
                  <a:gd name="connsiteY3" fmla="*/ 15495 h 118949"/>
                  <a:gd name="connsiteX4" fmla="*/ 257316 w 375054"/>
                  <a:gd name="connsiteY4" fmla="*/ 1208 h 118949"/>
                  <a:gd name="connsiteX5" fmla="*/ 77928 w 375054"/>
                  <a:gd name="connsiteY5" fmla="*/ 52008 h 118949"/>
                  <a:gd name="connsiteX6" fmla="*/ 3316 w 375054"/>
                  <a:gd name="connsiteY6" fmla="*/ 118683 h 11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054" h="118949">
                    <a:moveTo>
                      <a:pt x="3316" y="118683"/>
                    </a:moveTo>
                    <a:cubicBezTo>
                      <a:pt x="19985" y="114185"/>
                      <a:pt x="130845" y="43012"/>
                      <a:pt x="177941" y="25020"/>
                    </a:cubicBezTo>
                    <a:cubicBezTo>
                      <a:pt x="225037" y="7028"/>
                      <a:pt x="253083" y="12320"/>
                      <a:pt x="285891" y="10733"/>
                    </a:cubicBezTo>
                    <a:cubicBezTo>
                      <a:pt x="318699" y="9145"/>
                      <a:pt x="379553" y="17082"/>
                      <a:pt x="374791" y="15495"/>
                    </a:cubicBezTo>
                    <a:cubicBezTo>
                      <a:pt x="370029" y="13908"/>
                      <a:pt x="306793" y="-4877"/>
                      <a:pt x="257316" y="1208"/>
                    </a:cubicBezTo>
                    <a:cubicBezTo>
                      <a:pt x="207839" y="7293"/>
                      <a:pt x="119732" y="34546"/>
                      <a:pt x="77928" y="52008"/>
                    </a:cubicBezTo>
                    <a:cubicBezTo>
                      <a:pt x="36124" y="69470"/>
                      <a:pt x="-13353" y="123181"/>
                      <a:pt x="3316" y="1186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: 図形 1608">
                <a:extLst>
                  <a:ext uri="{FF2B5EF4-FFF2-40B4-BE49-F238E27FC236}">
                    <a16:creationId xmlns:a16="http://schemas.microsoft.com/office/drawing/2014/main" id="{1D0B3197-64B6-4052-A03D-DF9C15043EA9}"/>
                  </a:ext>
                </a:extLst>
              </p:cNvPr>
              <p:cNvSpPr/>
              <p:nvPr/>
            </p:nvSpPr>
            <p:spPr>
              <a:xfrm>
                <a:off x="6605520" y="5213350"/>
                <a:ext cx="243286" cy="135052"/>
              </a:xfrm>
              <a:custGeom>
                <a:avLst/>
                <a:gdLst>
                  <a:gd name="connsiteX0" fmla="*/ 68 w 243286"/>
                  <a:gd name="connsiteY0" fmla="*/ 134938 h 135052"/>
                  <a:gd name="connsiteX1" fmla="*/ 144530 w 243286"/>
                  <a:gd name="connsiteY1" fmla="*/ 57150 h 135052"/>
                  <a:gd name="connsiteX2" fmla="*/ 235018 w 243286"/>
                  <a:gd name="connsiteY2" fmla="*/ 33338 h 135052"/>
                  <a:gd name="connsiteX3" fmla="*/ 235018 w 243286"/>
                  <a:gd name="connsiteY3" fmla="*/ 0 h 135052"/>
                  <a:gd name="connsiteX4" fmla="*/ 198505 w 243286"/>
                  <a:gd name="connsiteY4" fmla="*/ 33338 h 135052"/>
                  <a:gd name="connsiteX5" fmla="*/ 163580 w 243286"/>
                  <a:gd name="connsiteY5" fmla="*/ 38100 h 135052"/>
                  <a:gd name="connsiteX6" fmla="*/ 68 w 243286"/>
                  <a:gd name="connsiteY6" fmla="*/ 134938 h 13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286" h="135052">
                    <a:moveTo>
                      <a:pt x="68" y="134938"/>
                    </a:moveTo>
                    <a:cubicBezTo>
                      <a:pt x="-3107" y="138113"/>
                      <a:pt x="105372" y="74083"/>
                      <a:pt x="144530" y="57150"/>
                    </a:cubicBezTo>
                    <a:cubicBezTo>
                      <a:pt x="183688" y="40217"/>
                      <a:pt x="219937" y="42863"/>
                      <a:pt x="235018" y="33338"/>
                    </a:cubicBezTo>
                    <a:cubicBezTo>
                      <a:pt x="250099" y="23813"/>
                      <a:pt x="241103" y="0"/>
                      <a:pt x="235018" y="0"/>
                    </a:cubicBezTo>
                    <a:cubicBezTo>
                      <a:pt x="228933" y="0"/>
                      <a:pt x="210411" y="26988"/>
                      <a:pt x="198505" y="33338"/>
                    </a:cubicBezTo>
                    <a:cubicBezTo>
                      <a:pt x="186599" y="39688"/>
                      <a:pt x="194536" y="24342"/>
                      <a:pt x="163580" y="38100"/>
                    </a:cubicBezTo>
                    <a:cubicBezTo>
                      <a:pt x="132624" y="51858"/>
                      <a:pt x="3243" y="131763"/>
                      <a:pt x="68" y="1349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: 図形 1609">
                <a:extLst>
                  <a:ext uri="{FF2B5EF4-FFF2-40B4-BE49-F238E27FC236}">
                    <a16:creationId xmlns:a16="http://schemas.microsoft.com/office/drawing/2014/main" id="{65B637E6-A437-408A-8CFC-E4C03BD06E79}"/>
                  </a:ext>
                </a:extLst>
              </p:cNvPr>
              <p:cNvSpPr/>
              <p:nvPr/>
            </p:nvSpPr>
            <p:spPr>
              <a:xfrm>
                <a:off x="6569021" y="5269541"/>
                <a:ext cx="287012" cy="140698"/>
              </a:xfrm>
              <a:custGeom>
                <a:avLst/>
                <a:gdLst>
                  <a:gd name="connsiteX0" fmla="*/ 54 w 287012"/>
                  <a:gd name="connsiteY0" fmla="*/ 140659 h 140698"/>
                  <a:gd name="connsiteX1" fmla="*/ 120704 w 287012"/>
                  <a:gd name="connsiteY1" fmla="*/ 48584 h 140698"/>
                  <a:gd name="connsiteX2" fmla="*/ 284217 w 287012"/>
                  <a:gd name="connsiteY2" fmla="*/ 959 h 140698"/>
                  <a:gd name="connsiteX3" fmla="*/ 217542 w 287012"/>
                  <a:gd name="connsiteY3" fmla="*/ 20009 h 140698"/>
                  <a:gd name="connsiteX4" fmla="*/ 134992 w 287012"/>
                  <a:gd name="connsiteY4" fmla="*/ 59697 h 140698"/>
                  <a:gd name="connsiteX5" fmla="*/ 54 w 287012"/>
                  <a:gd name="connsiteY5" fmla="*/ 140659 h 14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2" h="140698">
                    <a:moveTo>
                      <a:pt x="54" y="140659"/>
                    </a:moveTo>
                    <a:cubicBezTo>
                      <a:pt x="-2327" y="138807"/>
                      <a:pt x="73344" y="71867"/>
                      <a:pt x="120704" y="48584"/>
                    </a:cubicBezTo>
                    <a:cubicBezTo>
                      <a:pt x="168064" y="25301"/>
                      <a:pt x="284217" y="959"/>
                      <a:pt x="284217" y="959"/>
                    </a:cubicBezTo>
                    <a:cubicBezTo>
                      <a:pt x="300357" y="-3804"/>
                      <a:pt x="242413" y="10219"/>
                      <a:pt x="217542" y="20009"/>
                    </a:cubicBezTo>
                    <a:cubicBezTo>
                      <a:pt x="192671" y="29799"/>
                      <a:pt x="169123" y="40911"/>
                      <a:pt x="134992" y="59697"/>
                    </a:cubicBezTo>
                    <a:cubicBezTo>
                      <a:pt x="100861" y="78483"/>
                      <a:pt x="2435" y="142511"/>
                      <a:pt x="54" y="1406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: 図形 1610">
                <a:extLst>
                  <a:ext uri="{FF2B5EF4-FFF2-40B4-BE49-F238E27FC236}">
                    <a16:creationId xmlns:a16="http://schemas.microsoft.com/office/drawing/2014/main" id="{218BAB34-A41B-42C2-8C9C-ED34A0DA18A9}"/>
                  </a:ext>
                </a:extLst>
              </p:cNvPr>
              <p:cNvSpPr/>
              <p:nvPr/>
            </p:nvSpPr>
            <p:spPr>
              <a:xfrm>
                <a:off x="6656219" y="5286245"/>
                <a:ext cx="185874" cy="117624"/>
              </a:xfrm>
              <a:custGeom>
                <a:avLst/>
                <a:gdLst>
                  <a:gd name="connsiteX0" fmla="*/ 169 w 185874"/>
                  <a:gd name="connsiteY0" fmla="*/ 117605 h 117624"/>
                  <a:gd name="connsiteX1" fmla="*/ 174794 w 185874"/>
                  <a:gd name="connsiteY1" fmla="*/ 27118 h 117624"/>
                  <a:gd name="connsiteX2" fmla="*/ 165269 w 185874"/>
                  <a:gd name="connsiteY2" fmla="*/ 130 h 117624"/>
                  <a:gd name="connsiteX3" fmla="*/ 143044 w 185874"/>
                  <a:gd name="connsiteY3" fmla="*/ 35055 h 117624"/>
                  <a:gd name="connsiteX4" fmla="*/ 169 w 185874"/>
                  <a:gd name="connsiteY4" fmla="*/ 117605 h 11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874" h="117624">
                    <a:moveTo>
                      <a:pt x="169" y="117605"/>
                    </a:moveTo>
                    <a:cubicBezTo>
                      <a:pt x="5461" y="116282"/>
                      <a:pt x="147277" y="46697"/>
                      <a:pt x="174794" y="27118"/>
                    </a:cubicBezTo>
                    <a:cubicBezTo>
                      <a:pt x="202311" y="7539"/>
                      <a:pt x="170561" y="-1193"/>
                      <a:pt x="165269" y="130"/>
                    </a:cubicBezTo>
                    <a:cubicBezTo>
                      <a:pt x="159977" y="1453"/>
                      <a:pt x="170825" y="17857"/>
                      <a:pt x="143044" y="35055"/>
                    </a:cubicBezTo>
                    <a:cubicBezTo>
                      <a:pt x="115263" y="52253"/>
                      <a:pt x="-5123" y="118928"/>
                      <a:pt x="169" y="1176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: 図形 1611">
                <a:extLst>
                  <a:ext uri="{FF2B5EF4-FFF2-40B4-BE49-F238E27FC236}">
                    <a16:creationId xmlns:a16="http://schemas.microsoft.com/office/drawing/2014/main" id="{046D1A52-CDAD-4DDD-B969-37CEE147AC17}"/>
                  </a:ext>
                </a:extLst>
              </p:cNvPr>
              <p:cNvSpPr/>
              <p:nvPr/>
            </p:nvSpPr>
            <p:spPr>
              <a:xfrm>
                <a:off x="6552838" y="5006258"/>
                <a:ext cx="275351" cy="75353"/>
              </a:xfrm>
              <a:custGeom>
                <a:avLst/>
                <a:gdLst>
                  <a:gd name="connsiteX0" fmla="*/ 362 w 275351"/>
                  <a:gd name="connsiteY0" fmla="*/ 75330 h 75353"/>
                  <a:gd name="connsiteX1" fmla="*/ 154350 w 275351"/>
                  <a:gd name="connsiteY1" fmla="*/ 5480 h 75353"/>
                  <a:gd name="connsiteX2" fmla="*/ 275000 w 275351"/>
                  <a:gd name="connsiteY2" fmla="*/ 5480 h 75353"/>
                  <a:gd name="connsiteX3" fmla="*/ 116250 w 275351"/>
                  <a:gd name="connsiteY3" fmla="*/ 13417 h 75353"/>
                  <a:gd name="connsiteX4" fmla="*/ 362 w 275351"/>
                  <a:gd name="connsiteY4" fmla="*/ 75330 h 7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351" h="75353">
                    <a:moveTo>
                      <a:pt x="362" y="75330"/>
                    </a:moveTo>
                    <a:cubicBezTo>
                      <a:pt x="6712" y="74007"/>
                      <a:pt x="108577" y="17122"/>
                      <a:pt x="154350" y="5480"/>
                    </a:cubicBezTo>
                    <a:cubicBezTo>
                      <a:pt x="200123" y="-6162"/>
                      <a:pt x="281350" y="4157"/>
                      <a:pt x="275000" y="5480"/>
                    </a:cubicBezTo>
                    <a:cubicBezTo>
                      <a:pt x="268650" y="6803"/>
                      <a:pt x="159906" y="4950"/>
                      <a:pt x="116250" y="13417"/>
                    </a:cubicBezTo>
                    <a:cubicBezTo>
                      <a:pt x="72594" y="21884"/>
                      <a:pt x="-5988" y="76653"/>
                      <a:pt x="362" y="753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: 図形 1612">
                <a:extLst>
                  <a:ext uri="{FF2B5EF4-FFF2-40B4-BE49-F238E27FC236}">
                    <a16:creationId xmlns:a16="http://schemas.microsoft.com/office/drawing/2014/main" id="{4B1FC2CE-DD3C-4A3F-8435-EAE3F4738310}"/>
                  </a:ext>
                </a:extLst>
              </p:cNvPr>
              <p:cNvSpPr/>
              <p:nvPr/>
            </p:nvSpPr>
            <p:spPr>
              <a:xfrm>
                <a:off x="6559329" y="5031330"/>
                <a:ext cx="267137" cy="67776"/>
              </a:xfrm>
              <a:custGeom>
                <a:avLst/>
                <a:gdLst>
                  <a:gd name="connsiteX0" fmla="*/ 221 w 267137"/>
                  <a:gd name="connsiteY0" fmla="*/ 67720 h 67776"/>
                  <a:gd name="connsiteX1" fmla="*/ 114521 w 267137"/>
                  <a:gd name="connsiteY1" fmla="*/ 5808 h 67776"/>
                  <a:gd name="connsiteX2" fmla="*/ 224059 w 267137"/>
                  <a:gd name="connsiteY2" fmla="*/ 2633 h 67776"/>
                  <a:gd name="connsiteX3" fmla="*/ 263746 w 267137"/>
                  <a:gd name="connsiteY3" fmla="*/ 5808 h 67776"/>
                  <a:gd name="connsiteX4" fmla="*/ 144684 w 267137"/>
                  <a:gd name="connsiteY4" fmla="*/ 16920 h 67776"/>
                  <a:gd name="connsiteX5" fmla="*/ 221 w 267137"/>
                  <a:gd name="connsiteY5" fmla="*/ 67720 h 6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37" h="67776">
                    <a:moveTo>
                      <a:pt x="221" y="67720"/>
                    </a:moveTo>
                    <a:cubicBezTo>
                      <a:pt x="-4806" y="65868"/>
                      <a:pt x="77215" y="16656"/>
                      <a:pt x="114521" y="5808"/>
                    </a:cubicBezTo>
                    <a:cubicBezTo>
                      <a:pt x="151827" y="-5040"/>
                      <a:pt x="199188" y="2633"/>
                      <a:pt x="224059" y="2633"/>
                    </a:cubicBezTo>
                    <a:cubicBezTo>
                      <a:pt x="248930" y="2633"/>
                      <a:pt x="276975" y="3427"/>
                      <a:pt x="263746" y="5808"/>
                    </a:cubicBezTo>
                    <a:cubicBezTo>
                      <a:pt x="250517" y="8189"/>
                      <a:pt x="185430" y="8453"/>
                      <a:pt x="144684" y="16920"/>
                    </a:cubicBezTo>
                    <a:cubicBezTo>
                      <a:pt x="103938" y="25387"/>
                      <a:pt x="5248" y="69572"/>
                      <a:pt x="221" y="677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: 図形 1613">
                <a:extLst>
                  <a:ext uri="{FF2B5EF4-FFF2-40B4-BE49-F238E27FC236}">
                    <a16:creationId xmlns:a16="http://schemas.microsoft.com/office/drawing/2014/main" id="{30235D5B-117C-4DFD-A863-18E735F67F45}"/>
                  </a:ext>
                </a:extLst>
              </p:cNvPr>
              <p:cNvSpPr/>
              <p:nvPr/>
            </p:nvSpPr>
            <p:spPr>
              <a:xfrm>
                <a:off x="6502330" y="5073648"/>
                <a:ext cx="292967" cy="104878"/>
              </a:xfrm>
              <a:custGeom>
                <a:avLst/>
                <a:gdLst>
                  <a:gd name="connsiteX0" fmla="*/ 70 w 292967"/>
                  <a:gd name="connsiteY0" fmla="*/ 104777 h 104878"/>
                  <a:gd name="connsiteX1" fmla="*/ 100083 w 292967"/>
                  <a:gd name="connsiteY1" fmla="*/ 44452 h 104878"/>
                  <a:gd name="connsiteX2" fmla="*/ 177870 w 292967"/>
                  <a:gd name="connsiteY2" fmla="*/ 26990 h 104878"/>
                  <a:gd name="connsiteX3" fmla="*/ 292170 w 292967"/>
                  <a:gd name="connsiteY3" fmla="*/ 2 h 104878"/>
                  <a:gd name="connsiteX4" fmla="*/ 115958 w 292967"/>
                  <a:gd name="connsiteY4" fmla="*/ 28577 h 104878"/>
                  <a:gd name="connsiteX5" fmla="*/ 70 w 292967"/>
                  <a:gd name="connsiteY5" fmla="*/ 104777 h 1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67" h="104878">
                    <a:moveTo>
                      <a:pt x="70" y="104777"/>
                    </a:moveTo>
                    <a:cubicBezTo>
                      <a:pt x="-2576" y="107423"/>
                      <a:pt x="70450" y="57416"/>
                      <a:pt x="100083" y="44452"/>
                    </a:cubicBezTo>
                    <a:cubicBezTo>
                      <a:pt x="129716" y="31487"/>
                      <a:pt x="177870" y="26990"/>
                      <a:pt x="177870" y="26990"/>
                    </a:cubicBezTo>
                    <a:cubicBezTo>
                      <a:pt x="209884" y="19582"/>
                      <a:pt x="302489" y="-263"/>
                      <a:pt x="292170" y="2"/>
                    </a:cubicBezTo>
                    <a:cubicBezTo>
                      <a:pt x="281851" y="266"/>
                      <a:pt x="165964" y="14819"/>
                      <a:pt x="115958" y="28577"/>
                    </a:cubicBezTo>
                    <a:cubicBezTo>
                      <a:pt x="65952" y="42335"/>
                      <a:pt x="2716" y="102131"/>
                      <a:pt x="70" y="1047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: 図形 1614">
                <a:extLst>
                  <a:ext uri="{FF2B5EF4-FFF2-40B4-BE49-F238E27FC236}">
                    <a16:creationId xmlns:a16="http://schemas.microsoft.com/office/drawing/2014/main" id="{96DDBEA6-F67A-4267-8EDA-3DD5A46B3488}"/>
                  </a:ext>
                </a:extLst>
              </p:cNvPr>
              <p:cNvSpPr/>
              <p:nvPr/>
            </p:nvSpPr>
            <p:spPr>
              <a:xfrm>
                <a:off x="6536155" y="5152884"/>
                <a:ext cx="205988" cy="139902"/>
              </a:xfrm>
              <a:custGeom>
                <a:avLst/>
                <a:gdLst>
                  <a:gd name="connsiteX0" fmla="*/ 5933 w 205988"/>
                  <a:gd name="connsiteY0" fmla="*/ 138254 h 139902"/>
                  <a:gd name="connsiteX1" fmla="*/ 164683 w 205988"/>
                  <a:gd name="connsiteY1" fmla="*/ 44591 h 139902"/>
                  <a:gd name="connsiteX2" fmla="*/ 204370 w 205988"/>
                  <a:gd name="connsiteY2" fmla="*/ 14429 h 139902"/>
                  <a:gd name="connsiteX3" fmla="*/ 194845 w 205988"/>
                  <a:gd name="connsiteY3" fmla="*/ 141 h 139902"/>
                  <a:gd name="connsiteX4" fmla="*/ 163095 w 205988"/>
                  <a:gd name="connsiteY4" fmla="*/ 22366 h 139902"/>
                  <a:gd name="connsiteX5" fmla="*/ 47208 w 205988"/>
                  <a:gd name="connsiteY5" fmla="*/ 98566 h 139902"/>
                  <a:gd name="connsiteX6" fmla="*/ 5933 w 205988"/>
                  <a:gd name="connsiteY6" fmla="*/ 138254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988" h="139902">
                    <a:moveTo>
                      <a:pt x="5933" y="138254"/>
                    </a:moveTo>
                    <a:cubicBezTo>
                      <a:pt x="25512" y="129258"/>
                      <a:pt x="131610" y="65228"/>
                      <a:pt x="164683" y="44591"/>
                    </a:cubicBezTo>
                    <a:cubicBezTo>
                      <a:pt x="197756" y="23953"/>
                      <a:pt x="199343" y="21837"/>
                      <a:pt x="204370" y="14429"/>
                    </a:cubicBezTo>
                    <a:cubicBezTo>
                      <a:pt x="209397" y="7021"/>
                      <a:pt x="201724" y="-1182"/>
                      <a:pt x="194845" y="141"/>
                    </a:cubicBezTo>
                    <a:cubicBezTo>
                      <a:pt x="187966" y="1464"/>
                      <a:pt x="163095" y="22366"/>
                      <a:pt x="163095" y="22366"/>
                    </a:cubicBezTo>
                    <a:lnTo>
                      <a:pt x="47208" y="98566"/>
                    </a:lnTo>
                    <a:cubicBezTo>
                      <a:pt x="19162" y="117351"/>
                      <a:pt x="-13646" y="147250"/>
                      <a:pt x="5933" y="1382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: 図形 1615">
                <a:extLst>
                  <a:ext uri="{FF2B5EF4-FFF2-40B4-BE49-F238E27FC236}">
                    <a16:creationId xmlns:a16="http://schemas.microsoft.com/office/drawing/2014/main" id="{CBC5931F-1AD2-4D7B-BB91-B0D696E65B24}"/>
                  </a:ext>
                </a:extLst>
              </p:cNvPr>
              <p:cNvSpPr/>
              <p:nvPr/>
            </p:nvSpPr>
            <p:spPr>
              <a:xfrm>
                <a:off x="6559844" y="5214892"/>
                <a:ext cx="272240" cy="119359"/>
              </a:xfrm>
              <a:custGeom>
                <a:avLst/>
                <a:gdLst>
                  <a:gd name="connsiteX0" fmla="*/ 1294 w 272240"/>
                  <a:gd name="connsiteY0" fmla="*/ 119108 h 119359"/>
                  <a:gd name="connsiteX1" fmla="*/ 131469 w 272240"/>
                  <a:gd name="connsiteY1" fmla="*/ 34971 h 119359"/>
                  <a:gd name="connsiteX2" fmla="*/ 267994 w 272240"/>
                  <a:gd name="connsiteY2" fmla="*/ 14333 h 119359"/>
                  <a:gd name="connsiteX3" fmla="*/ 214019 w 272240"/>
                  <a:gd name="connsiteY3" fmla="*/ 4808 h 119359"/>
                  <a:gd name="connsiteX4" fmla="*/ 1294 w 272240"/>
                  <a:gd name="connsiteY4" fmla="*/ 119108 h 11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40" h="119359">
                    <a:moveTo>
                      <a:pt x="1294" y="119108"/>
                    </a:moveTo>
                    <a:cubicBezTo>
                      <a:pt x="-12464" y="124135"/>
                      <a:pt x="87019" y="52433"/>
                      <a:pt x="131469" y="34971"/>
                    </a:cubicBezTo>
                    <a:cubicBezTo>
                      <a:pt x="175919" y="17509"/>
                      <a:pt x="254236" y="19360"/>
                      <a:pt x="267994" y="14333"/>
                    </a:cubicBezTo>
                    <a:cubicBezTo>
                      <a:pt x="281752" y="9306"/>
                      <a:pt x="261644" y="-8421"/>
                      <a:pt x="214019" y="4808"/>
                    </a:cubicBezTo>
                    <a:cubicBezTo>
                      <a:pt x="166394" y="18037"/>
                      <a:pt x="15052" y="114081"/>
                      <a:pt x="1294" y="119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: 図形 1616">
                <a:extLst>
                  <a:ext uri="{FF2B5EF4-FFF2-40B4-BE49-F238E27FC236}">
                    <a16:creationId xmlns:a16="http://schemas.microsoft.com/office/drawing/2014/main" id="{6F0196F0-E5D4-400F-83AF-6DBB2E489870}"/>
                  </a:ext>
                </a:extLst>
              </p:cNvPr>
              <p:cNvSpPr/>
              <p:nvPr/>
            </p:nvSpPr>
            <p:spPr>
              <a:xfrm>
                <a:off x="6849426" y="5291104"/>
                <a:ext cx="123642" cy="21115"/>
              </a:xfrm>
              <a:custGeom>
                <a:avLst/>
                <a:gdLst>
                  <a:gd name="connsiteX0" fmla="*/ 637 w 123642"/>
                  <a:gd name="connsiteY0" fmla="*/ 34 h 21115"/>
                  <a:gd name="connsiteX1" fmla="*/ 121287 w 123642"/>
                  <a:gd name="connsiteY1" fmla="*/ 15909 h 21115"/>
                  <a:gd name="connsiteX2" fmla="*/ 75249 w 123642"/>
                  <a:gd name="connsiteY2" fmla="*/ 20671 h 21115"/>
                  <a:gd name="connsiteX3" fmla="*/ 637 w 123642"/>
                  <a:gd name="connsiteY3" fmla="*/ 34 h 2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42" h="21115">
                    <a:moveTo>
                      <a:pt x="637" y="34"/>
                    </a:moveTo>
                    <a:cubicBezTo>
                      <a:pt x="8310" y="-760"/>
                      <a:pt x="108852" y="12470"/>
                      <a:pt x="121287" y="15909"/>
                    </a:cubicBezTo>
                    <a:cubicBezTo>
                      <a:pt x="133722" y="19349"/>
                      <a:pt x="93770" y="22258"/>
                      <a:pt x="75249" y="20671"/>
                    </a:cubicBezTo>
                    <a:cubicBezTo>
                      <a:pt x="56728" y="19084"/>
                      <a:pt x="-7036" y="828"/>
                      <a:pt x="637" y="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: 図形 1617">
                <a:extLst>
                  <a:ext uri="{FF2B5EF4-FFF2-40B4-BE49-F238E27FC236}">
                    <a16:creationId xmlns:a16="http://schemas.microsoft.com/office/drawing/2014/main" id="{6AB0FA28-FE5E-4D83-B69A-814975E1DEDF}"/>
                  </a:ext>
                </a:extLst>
              </p:cNvPr>
              <p:cNvSpPr/>
              <p:nvPr/>
            </p:nvSpPr>
            <p:spPr>
              <a:xfrm>
                <a:off x="6637291" y="5344281"/>
                <a:ext cx="357257" cy="102467"/>
              </a:xfrm>
              <a:custGeom>
                <a:avLst/>
                <a:gdLst>
                  <a:gd name="connsiteX0" fmla="*/ 47 w 357257"/>
                  <a:gd name="connsiteY0" fmla="*/ 102432 h 102467"/>
                  <a:gd name="connsiteX1" fmla="*/ 174672 w 357257"/>
                  <a:gd name="connsiteY1" fmla="*/ 8769 h 102467"/>
                  <a:gd name="connsiteX2" fmla="*/ 271509 w 357257"/>
                  <a:gd name="connsiteY2" fmla="*/ 4007 h 102467"/>
                  <a:gd name="connsiteX3" fmla="*/ 335009 w 357257"/>
                  <a:gd name="connsiteY3" fmla="*/ 8769 h 102467"/>
                  <a:gd name="connsiteX4" fmla="*/ 357234 w 357257"/>
                  <a:gd name="connsiteY4" fmla="*/ 29407 h 102467"/>
                  <a:gd name="connsiteX5" fmla="*/ 331834 w 357257"/>
                  <a:gd name="connsiteY5" fmla="*/ 75444 h 102467"/>
                  <a:gd name="connsiteX6" fmla="*/ 257222 w 357257"/>
                  <a:gd name="connsiteY6" fmla="*/ 26232 h 102467"/>
                  <a:gd name="connsiteX7" fmla="*/ 315959 w 357257"/>
                  <a:gd name="connsiteY7" fmla="*/ 48457 h 102467"/>
                  <a:gd name="connsiteX8" fmla="*/ 349297 w 357257"/>
                  <a:gd name="connsiteY8" fmla="*/ 37344 h 102467"/>
                  <a:gd name="connsiteX9" fmla="*/ 319134 w 357257"/>
                  <a:gd name="connsiteY9" fmla="*/ 26232 h 102467"/>
                  <a:gd name="connsiteX10" fmla="*/ 192134 w 357257"/>
                  <a:gd name="connsiteY10" fmla="*/ 19882 h 102467"/>
                  <a:gd name="connsiteX11" fmla="*/ 47 w 357257"/>
                  <a:gd name="connsiteY11" fmla="*/ 102432 h 10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7257" h="102467">
                    <a:moveTo>
                      <a:pt x="47" y="102432"/>
                    </a:moveTo>
                    <a:cubicBezTo>
                      <a:pt x="-2863" y="100580"/>
                      <a:pt x="129429" y="25173"/>
                      <a:pt x="174672" y="8769"/>
                    </a:cubicBezTo>
                    <a:cubicBezTo>
                      <a:pt x="219915" y="-7635"/>
                      <a:pt x="244786" y="4007"/>
                      <a:pt x="271509" y="4007"/>
                    </a:cubicBezTo>
                    <a:cubicBezTo>
                      <a:pt x="298232" y="4007"/>
                      <a:pt x="320722" y="4536"/>
                      <a:pt x="335009" y="8769"/>
                    </a:cubicBezTo>
                    <a:cubicBezTo>
                      <a:pt x="349296" y="13002"/>
                      <a:pt x="357763" y="18295"/>
                      <a:pt x="357234" y="29407"/>
                    </a:cubicBezTo>
                    <a:cubicBezTo>
                      <a:pt x="356705" y="40519"/>
                      <a:pt x="348503" y="75973"/>
                      <a:pt x="331834" y="75444"/>
                    </a:cubicBezTo>
                    <a:cubicBezTo>
                      <a:pt x="315165" y="74915"/>
                      <a:pt x="259868" y="30730"/>
                      <a:pt x="257222" y="26232"/>
                    </a:cubicBezTo>
                    <a:cubicBezTo>
                      <a:pt x="254576" y="21734"/>
                      <a:pt x="300613" y="46605"/>
                      <a:pt x="315959" y="48457"/>
                    </a:cubicBezTo>
                    <a:cubicBezTo>
                      <a:pt x="331305" y="50309"/>
                      <a:pt x="348768" y="41048"/>
                      <a:pt x="349297" y="37344"/>
                    </a:cubicBezTo>
                    <a:cubicBezTo>
                      <a:pt x="349826" y="33640"/>
                      <a:pt x="345328" y="29142"/>
                      <a:pt x="319134" y="26232"/>
                    </a:cubicBezTo>
                    <a:cubicBezTo>
                      <a:pt x="292940" y="23322"/>
                      <a:pt x="243728" y="6918"/>
                      <a:pt x="192134" y="19882"/>
                    </a:cubicBezTo>
                    <a:cubicBezTo>
                      <a:pt x="140540" y="32846"/>
                      <a:pt x="2957" y="104284"/>
                      <a:pt x="47" y="10243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: 図形 1618">
                <a:extLst>
                  <a:ext uri="{FF2B5EF4-FFF2-40B4-BE49-F238E27FC236}">
                    <a16:creationId xmlns:a16="http://schemas.microsoft.com/office/drawing/2014/main" id="{6392903C-1AEE-4AB5-85EF-6B0BB196A2A9}"/>
                  </a:ext>
                </a:extLst>
              </p:cNvPr>
              <p:cNvSpPr/>
              <p:nvPr/>
            </p:nvSpPr>
            <p:spPr>
              <a:xfrm>
                <a:off x="6454770" y="5130443"/>
                <a:ext cx="96537" cy="184671"/>
              </a:xfrm>
              <a:custGeom>
                <a:avLst/>
                <a:gdLst>
                  <a:gd name="connsiteX0" fmla="*/ 5 w 96537"/>
                  <a:gd name="connsiteY0" fmla="*/ 357 h 184671"/>
                  <a:gd name="connsiteX1" fmla="*/ 49218 w 96537"/>
                  <a:gd name="connsiteY1" fmla="*/ 51157 h 184671"/>
                  <a:gd name="connsiteX2" fmla="*/ 38105 w 96537"/>
                  <a:gd name="connsiteY2" fmla="*/ 92432 h 184671"/>
                  <a:gd name="connsiteX3" fmla="*/ 93668 w 96537"/>
                  <a:gd name="connsiteY3" fmla="*/ 119420 h 184671"/>
                  <a:gd name="connsiteX4" fmla="*/ 61918 w 96537"/>
                  <a:gd name="connsiteY4" fmla="*/ 146407 h 184671"/>
                  <a:gd name="connsiteX5" fmla="*/ 92080 w 96537"/>
                  <a:gd name="connsiteY5" fmla="*/ 184507 h 184671"/>
                  <a:gd name="connsiteX6" fmla="*/ 95255 w 96537"/>
                  <a:gd name="connsiteY6" fmla="*/ 130532 h 184671"/>
                  <a:gd name="connsiteX7" fmla="*/ 80968 w 96537"/>
                  <a:gd name="connsiteY7" fmla="*/ 101957 h 184671"/>
                  <a:gd name="connsiteX8" fmla="*/ 57155 w 96537"/>
                  <a:gd name="connsiteY8" fmla="*/ 71795 h 184671"/>
                  <a:gd name="connsiteX9" fmla="*/ 46043 w 96537"/>
                  <a:gd name="connsiteY9" fmla="*/ 30520 h 184671"/>
                  <a:gd name="connsiteX10" fmla="*/ 5 w 96537"/>
                  <a:gd name="connsiteY10" fmla="*/ 357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537" h="184671">
                    <a:moveTo>
                      <a:pt x="5" y="357"/>
                    </a:moveTo>
                    <a:cubicBezTo>
                      <a:pt x="534" y="3796"/>
                      <a:pt x="42868" y="35811"/>
                      <a:pt x="49218" y="51157"/>
                    </a:cubicBezTo>
                    <a:cubicBezTo>
                      <a:pt x="55568" y="66503"/>
                      <a:pt x="30697" y="81055"/>
                      <a:pt x="38105" y="92432"/>
                    </a:cubicBezTo>
                    <a:cubicBezTo>
                      <a:pt x="45513" y="103809"/>
                      <a:pt x="89699" y="110424"/>
                      <a:pt x="93668" y="119420"/>
                    </a:cubicBezTo>
                    <a:cubicBezTo>
                      <a:pt x="97637" y="128416"/>
                      <a:pt x="62183" y="135559"/>
                      <a:pt x="61918" y="146407"/>
                    </a:cubicBezTo>
                    <a:cubicBezTo>
                      <a:pt x="61653" y="157255"/>
                      <a:pt x="86524" y="187153"/>
                      <a:pt x="92080" y="184507"/>
                    </a:cubicBezTo>
                    <a:cubicBezTo>
                      <a:pt x="97636" y="181861"/>
                      <a:pt x="97107" y="144290"/>
                      <a:pt x="95255" y="130532"/>
                    </a:cubicBezTo>
                    <a:cubicBezTo>
                      <a:pt x="93403" y="116774"/>
                      <a:pt x="87318" y="111746"/>
                      <a:pt x="80968" y="101957"/>
                    </a:cubicBezTo>
                    <a:cubicBezTo>
                      <a:pt x="74618" y="92168"/>
                      <a:pt x="62976" y="83701"/>
                      <a:pt x="57155" y="71795"/>
                    </a:cubicBezTo>
                    <a:cubicBezTo>
                      <a:pt x="51334" y="59889"/>
                      <a:pt x="51864" y="41897"/>
                      <a:pt x="46043" y="30520"/>
                    </a:cubicBezTo>
                    <a:cubicBezTo>
                      <a:pt x="40222" y="19143"/>
                      <a:pt x="-524" y="-3082"/>
                      <a:pt x="5" y="3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: 図形 1619">
                <a:extLst>
                  <a:ext uri="{FF2B5EF4-FFF2-40B4-BE49-F238E27FC236}">
                    <a16:creationId xmlns:a16="http://schemas.microsoft.com/office/drawing/2014/main" id="{2BD4D557-241B-405F-A101-6FC220493089}"/>
                  </a:ext>
                </a:extLst>
              </p:cNvPr>
              <p:cNvSpPr/>
              <p:nvPr/>
            </p:nvSpPr>
            <p:spPr>
              <a:xfrm>
                <a:off x="6550718" y="5295806"/>
                <a:ext cx="52491" cy="188107"/>
              </a:xfrm>
              <a:custGeom>
                <a:avLst/>
                <a:gdLst>
                  <a:gd name="connsiteX0" fmla="*/ 5657 w 52491"/>
                  <a:gd name="connsiteY0" fmla="*/ 94 h 188107"/>
                  <a:gd name="connsiteX1" fmla="*/ 895 w 52491"/>
                  <a:gd name="connsiteY1" fmla="*/ 66769 h 188107"/>
                  <a:gd name="connsiteX2" fmla="*/ 21532 w 52491"/>
                  <a:gd name="connsiteY2" fmla="*/ 93757 h 188107"/>
                  <a:gd name="connsiteX3" fmla="*/ 15182 w 52491"/>
                  <a:gd name="connsiteY3" fmla="*/ 112807 h 188107"/>
                  <a:gd name="connsiteX4" fmla="*/ 51695 w 52491"/>
                  <a:gd name="connsiteY4" fmla="*/ 187419 h 188107"/>
                  <a:gd name="connsiteX5" fmla="*/ 38995 w 52491"/>
                  <a:gd name="connsiteY5" fmla="*/ 146144 h 188107"/>
                  <a:gd name="connsiteX6" fmla="*/ 23120 w 52491"/>
                  <a:gd name="connsiteY6" fmla="*/ 82644 h 188107"/>
                  <a:gd name="connsiteX7" fmla="*/ 5657 w 52491"/>
                  <a:gd name="connsiteY7" fmla="*/ 94 h 1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1" h="188107">
                    <a:moveTo>
                      <a:pt x="5657" y="94"/>
                    </a:moveTo>
                    <a:cubicBezTo>
                      <a:pt x="1953" y="-2552"/>
                      <a:pt x="-1751" y="51159"/>
                      <a:pt x="895" y="66769"/>
                    </a:cubicBezTo>
                    <a:cubicBezTo>
                      <a:pt x="3541" y="82379"/>
                      <a:pt x="19151" y="86084"/>
                      <a:pt x="21532" y="93757"/>
                    </a:cubicBezTo>
                    <a:cubicBezTo>
                      <a:pt x="23913" y="101430"/>
                      <a:pt x="10155" y="97197"/>
                      <a:pt x="15182" y="112807"/>
                    </a:cubicBezTo>
                    <a:cubicBezTo>
                      <a:pt x="20209" y="128417"/>
                      <a:pt x="47726" y="181863"/>
                      <a:pt x="51695" y="187419"/>
                    </a:cubicBezTo>
                    <a:cubicBezTo>
                      <a:pt x="55664" y="192975"/>
                      <a:pt x="43758" y="163607"/>
                      <a:pt x="38995" y="146144"/>
                    </a:cubicBezTo>
                    <a:cubicBezTo>
                      <a:pt x="34232" y="128681"/>
                      <a:pt x="26295" y="104604"/>
                      <a:pt x="23120" y="82644"/>
                    </a:cubicBezTo>
                    <a:cubicBezTo>
                      <a:pt x="19945" y="60684"/>
                      <a:pt x="9361" y="2740"/>
                      <a:pt x="5657" y="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: 図形 1620">
                <a:extLst>
                  <a:ext uri="{FF2B5EF4-FFF2-40B4-BE49-F238E27FC236}">
                    <a16:creationId xmlns:a16="http://schemas.microsoft.com/office/drawing/2014/main" id="{3C64911E-C9D8-4DD2-B16F-D3FD1D2FB766}"/>
                  </a:ext>
                </a:extLst>
              </p:cNvPr>
              <p:cNvSpPr/>
              <p:nvPr/>
            </p:nvSpPr>
            <p:spPr>
              <a:xfrm>
                <a:off x="6822161" y="4987925"/>
                <a:ext cx="151370" cy="430968"/>
              </a:xfrm>
              <a:custGeom>
                <a:avLst/>
                <a:gdLst>
                  <a:gd name="connsiteX0" fmla="*/ 13614 w 151370"/>
                  <a:gd name="connsiteY0" fmla="*/ 0 h 430968"/>
                  <a:gd name="connsiteX1" fmla="*/ 21552 w 151370"/>
                  <a:gd name="connsiteY1" fmla="*/ 66675 h 430968"/>
                  <a:gd name="connsiteX2" fmla="*/ 61239 w 151370"/>
                  <a:gd name="connsiteY2" fmla="*/ 85725 h 430968"/>
                  <a:gd name="connsiteX3" fmla="*/ 51714 w 151370"/>
                  <a:gd name="connsiteY3" fmla="*/ 136525 h 430968"/>
                  <a:gd name="connsiteX4" fmla="*/ 86639 w 151370"/>
                  <a:gd name="connsiteY4" fmla="*/ 176213 h 430968"/>
                  <a:gd name="connsiteX5" fmla="*/ 77114 w 151370"/>
                  <a:gd name="connsiteY5" fmla="*/ 212725 h 430968"/>
                  <a:gd name="connsiteX6" fmla="*/ 123152 w 151370"/>
                  <a:gd name="connsiteY6" fmla="*/ 261938 h 430968"/>
                  <a:gd name="connsiteX7" fmla="*/ 112039 w 151370"/>
                  <a:gd name="connsiteY7" fmla="*/ 284163 h 430968"/>
                  <a:gd name="connsiteX8" fmla="*/ 150139 w 151370"/>
                  <a:gd name="connsiteY8" fmla="*/ 298450 h 430968"/>
                  <a:gd name="connsiteX9" fmla="*/ 140614 w 151370"/>
                  <a:gd name="connsiteY9" fmla="*/ 384175 h 430968"/>
                  <a:gd name="connsiteX10" fmla="*/ 126327 w 151370"/>
                  <a:gd name="connsiteY10" fmla="*/ 428625 h 430968"/>
                  <a:gd name="connsiteX11" fmla="*/ 148552 w 151370"/>
                  <a:gd name="connsiteY11" fmla="*/ 314325 h 430968"/>
                  <a:gd name="connsiteX12" fmla="*/ 112039 w 151370"/>
                  <a:gd name="connsiteY12" fmla="*/ 231775 h 430968"/>
                  <a:gd name="connsiteX13" fmla="*/ 45364 w 151370"/>
                  <a:gd name="connsiteY13" fmla="*/ 125413 h 430968"/>
                  <a:gd name="connsiteX14" fmla="*/ 2502 w 151370"/>
                  <a:gd name="connsiteY14" fmla="*/ 66675 h 430968"/>
                  <a:gd name="connsiteX15" fmla="*/ 13614 w 151370"/>
                  <a:gd name="connsiteY15" fmla="*/ 0 h 4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1370" h="430968">
                    <a:moveTo>
                      <a:pt x="13614" y="0"/>
                    </a:moveTo>
                    <a:cubicBezTo>
                      <a:pt x="16789" y="0"/>
                      <a:pt x="13615" y="52388"/>
                      <a:pt x="21552" y="66675"/>
                    </a:cubicBezTo>
                    <a:cubicBezTo>
                      <a:pt x="29489" y="80962"/>
                      <a:pt x="56212" y="74083"/>
                      <a:pt x="61239" y="85725"/>
                    </a:cubicBezTo>
                    <a:cubicBezTo>
                      <a:pt x="66266" y="97367"/>
                      <a:pt x="47481" y="121444"/>
                      <a:pt x="51714" y="136525"/>
                    </a:cubicBezTo>
                    <a:cubicBezTo>
                      <a:pt x="55947" y="151606"/>
                      <a:pt x="82406" y="163513"/>
                      <a:pt x="86639" y="176213"/>
                    </a:cubicBezTo>
                    <a:cubicBezTo>
                      <a:pt x="90872" y="188913"/>
                      <a:pt x="71029" y="198438"/>
                      <a:pt x="77114" y="212725"/>
                    </a:cubicBezTo>
                    <a:cubicBezTo>
                      <a:pt x="83200" y="227013"/>
                      <a:pt x="117331" y="250032"/>
                      <a:pt x="123152" y="261938"/>
                    </a:cubicBezTo>
                    <a:cubicBezTo>
                      <a:pt x="128973" y="273844"/>
                      <a:pt x="107541" y="278078"/>
                      <a:pt x="112039" y="284163"/>
                    </a:cubicBezTo>
                    <a:cubicBezTo>
                      <a:pt x="116537" y="290248"/>
                      <a:pt x="145377" y="281781"/>
                      <a:pt x="150139" y="298450"/>
                    </a:cubicBezTo>
                    <a:cubicBezTo>
                      <a:pt x="154902" y="315119"/>
                      <a:pt x="144583" y="362479"/>
                      <a:pt x="140614" y="384175"/>
                    </a:cubicBezTo>
                    <a:cubicBezTo>
                      <a:pt x="136645" y="405871"/>
                      <a:pt x="125004" y="440267"/>
                      <a:pt x="126327" y="428625"/>
                    </a:cubicBezTo>
                    <a:cubicBezTo>
                      <a:pt x="127650" y="416983"/>
                      <a:pt x="150933" y="347133"/>
                      <a:pt x="148552" y="314325"/>
                    </a:cubicBezTo>
                    <a:cubicBezTo>
                      <a:pt x="146171" y="281517"/>
                      <a:pt x="129237" y="263260"/>
                      <a:pt x="112039" y="231775"/>
                    </a:cubicBezTo>
                    <a:cubicBezTo>
                      <a:pt x="94841" y="200290"/>
                      <a:pt x="63620" y="152930"/>
                      <a:pt x="45364" y="125413"/>
                    </a:cubicBezTo>
                    <a:cubicBezTo>
                      <a:pt x="27108" y="97896"/>
                      <a:pt x="11233" y="87312"/>
                      <a:pt x="2502" y="66675"/>
                    </a:cubicBezTo>
                    <a:cubicBezTo>
                      <a:pt x="-6229" y="46038"/>
                      <a:pt x="10439" y="0"/>
                      <a:pt x="13614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: 図形 1621">
                <a:extLst>
                  <a:ext uri="{FF2B5EF4-FFF2-40B4-BE49-F238E27FC236}">
                    <a16:creationId xmlns:a16="http://schemas.microsoft.com/office/drawing/2014/main" id="{1F032CC8-F74B-4F81-A454-DBDFDBEBE1C9}"/>
                  </a:ext>
                </a:extLst>
              </p:cNvPr>
              <p:cNvSpPr/>
              <p:nvPr/>
            </p:nvSpPr>
            <p:spPr>
              <a:xfrm>
                <a:off x="6619841" y="5382200"/>
                <a:ext cx="320939" cy="97924"/>
              </a:xfrm>
              <a:custGeom>
                <a:avLst/>
                <a:gdLst>
                  <a:gd name="connsiteX0" fmla="*/ 34 w 320939"/>
                  <a:gd name="connsiteY0" fmla="*/ 97850 h 97924"/>
                  <a:gd name="connsiteX1" fmla="*/ 230222 w 320939"/>
                  <a:gd name="connsiteY1" fmla="*/ 18475 h 97924"/>
                  <a:gd name="connsiteX2" fmla="*/ 320709 w 320939"/>
                  <a:gd name="connsiteY2" fmla="*/ 18475 h 97924"/>
                  <a:gd name="connsiteX3" fmla="*/ 247684 w 320939"/>
                  <a:gd name="connsiteY3" fmla="*/ 2600 h 97924"/>
                  <a:gd name="connsiteX4" fmla="*/ 34 w 320939"/>
                  <a:gd name="connsiteY4" fmla="*/ 97850 h 9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939" h="97924">
                    <a:moveTo>
                      <a:pt x="34" y="97850"/>
                    </a:moveTo>
                    <a:cubicBezTo>
                      <a:pt x="-2876" y="100496"/>
                      <a:pt x="176776" y="31704"/>
                      <a:pt x="230222" y="18475"/>
                    </a:cubicBezTo>
                    <a:cubicBezTo>
                      <a:pt x="283668" y="5246"/>
                      <a:pt x="317799" y="21121"/>
                      <a:pt x="320709" y="18475"/>
                    </a:cubicBezTo>
                    <a:cubicBezTo>
                      <a:pt x="323619" y="15829"/>
                      <a:pt x="299013" y="-7719"/>
                      <a:pt x="247684" y="2600"/>
                    </a:cubicBezTo>
                    <a:cubicBezTo>
                      <a:pt x="196355" y="12919"/>
                      <a:pt x="2944" y="95204"/>
                      <a:pt x="34" y="978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: 図形 1622">
                <a:extLst>
                  <a:ext uri="{FF2B5EF4-FFF2-40B4-BE49-F238E27FC236}">
                    <a16:creationId xmlns:a16="http://schemas.microsoft.com/office/drawing/2014/main" id="{DBE2138F-39C4-4E67-B31F-19215FBF0737}"/>
                  </a:ext>
                </a:extLst>
              </p:cNvPr>
              <p:cNvSpPr/>
              <p:nvPr/>
            </p:nvSpPr>
            <p:spPr>
              <a:xfrm>
                <a:off x="5851030" y="4861552"/>
                <a:ext cx="172356" cy="90380"/>
              </a:xfrm>
              <a:custGeom>
                <a:avLst/>
                <a:gdLst>
                  <a:gd name="connsiteX0" fmla="*/ 171945 w 172356"/>
                  <a:gd name="connsiteY0" fmla="*/ 42236 h 90380"/>
                  <a:gd name="connsiteX1" fmla="*/ 10020 w 172356"/>
                  <a:gd name="connsiteY1" fmla="*/ 961 h 90380"/>
                  <a:gd name="connsiteX2" fmla="*/ 17958 w 172356"/>
                  <a:gd name="connsiteY2" fmla="*/ 89861 h 90380"/>
                  <a:gd name="connsiteX3" fmla="*/ 22720 w 172356"/>
                  <a:gd name="connsiteY3" fmla="*/ 37473 h 90380"/>
                  <a:gd name="connsiteX4" fmla="*/ 54470 w 172356"/>
                  <a:gd name="connsiteY4" fmla="*/ 34298 h 90380"/>
                  <a:gd name="connsiteX5" fmla="*/ 171945 w 172356"/>
                  <a:gd name="connsiteY5" fmla="*/ 42236 h 9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356" h="90380">
                    <a:moveTo>
                      <a:pt x="171945" y="42236"/>
                    </a:moveTo>
                    <a:cubicBezTo>
                      <a:pt x="164537" y="36680"/>
                      <a:pt x="35684" y="-6977"/>
                      <a:pt x="10020" y="961"/>
                    </a:cubicBezTo>
                    <a:cubicBezTo>
                      <a:pt x="-15645" y="8898"/>
                      <a:pt x="15841" y="83776"/>
                      <a:pt x="17958" y="89861"/>
                    </a:cubicBezTo>
                    <a:cubicBezTo>
                      <a:pt x="20075" y="95946"/>
                      <a:pt x="16635" y="46734"/>
                      <a:pt x="22720" y="37473"/>
                    </a:cubicBezTo>
                    <a:cubicBezTo>
                      <a:pt x="28805" y="28212"/>
                      <a:pt x="24308" y="29271"/>
                      <a:pt x="54470" y="34298"/>
                    </a:cubicBezTo>
                    <a:cubicBezTo>
                      <a:pt x="84632" y="39325"/>
                      <a:pt x="179353" y="47792"/>
                      <a:pt x="171945" y="422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: 図形 1623">
                <a:extLst>
                  <a:ext uri="{FF2B5EF4-FFF2-40B4-BE49-F238E27FC236}">
                    <a16:creationId xmlns:a16="http://schemas.microsoft.com/office/drawing/2014/main" id="{6F303619-909F-427A-9815-4E8C80112747}"/>
                  </a:ext>
                </a:extLst>
              </p:cNvPr>
              <p:cNvSpPr/>
              <p:nvPr/>
            </p:nvSpPr>
            <p:spPr>
              <a:xfrm>
                <a:off x="5635096" y="4764088"/>
                <a:ext cx="105500" cy="72029"/>
              </a:xfrm>
              <a:custGeom>
                <a:avLst/>
                <a:gdLst>
                  <a:gd name="connsiteX0" fmla="*/ 105304 w 105500"/>
                  <a:gd name="connsiteY0" fmla="*/ 69850 h 72029"/>
                  <a:gd name="connsiteX1" fmla="*/ 6879 w 105500"/>
                  <a:gd name="connsiteY1" fmla="*/ 55562 h 72029"/>
                  <a:gd name="connsiteX2" fmla="*/ 16404 w 105500"/>
                  <a:gd name="connsiteY2" fmla="*/ 12700 h 72029"/>
                  <a:gd name="connsiteX3" fmla="*/ 81492 w 105500"/>
                  <a:gd name="connsiteY3" fmla="*/ 0 h 72029"/>
                  <a:gd name="connsiteX4" fmla="*/ 33867 w 105500"/>
                  <a:gd name="connsiteY4" fmla="*/ 12700 h 72029"/>
                  <a:gd name="connsiteX5" fmla="*/ 105304 w 105500"/>
                  <a:gd name="connsiteY5" fmla="*/ 69850 h 7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500" h="72029">
                    <a:moveTo>
                      <a:pt x="105304" y="69850"/>
                    </a:moveTo>
                    <a:cubicBezTo>
                      <a:pt x="100806" y="76994"/>
                      <a:pt x="21696" y="65087"/>
                      <a:pt x="6879" y="55562"/>
                    </a:cubicBezTo>
                    <a:cubicBezTo>
                      <a:pt x="-7938" y="46037"/>
                      <a:pt x="3969" y="21960"/>
                      <a:pt x="16404" y="12700"/>
                    </a:cubicBezTo>
                    <a:cubicBezTo>
                      <a:pt x="28839" y="3440"/>
                      <a:pt x="78582" y="0"/>
                      <a:pt x="81492" y="0"/>
                    </a:cubicBezTo>
                    <a:cubicBezTo>
                      <a:pt x="84402" y="0"/>
                      <a:pt x="32280" y="529"/>
                      <a:pt x="33867" y="12700"/>
                    </a:cubicBezTo>
                    <a:cubicBezTo>
                      <a:pt x="35454" y="24871"/>
                      <a:pt x="109802" y="62706"/>
                      <a:pt x="105304" y="698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: 図形 1624">
                <a:extLst>
                  <a:ext uri="{FF2B5EF4-FFF2-40B4-BE49-F238E27FC236}">
                    <a16:creationId xmlns:a16="http://schemas.microsoft.com/office/drawing/2014/main" id="{30692C21-5751-428B-BDC4-B5024D86244E}"/>
                  </a:ext>
                </a:extLst>
              </p:cNvPr>
              <p:cNvSpPr/>
              <p:nvPr/>
            </p:nvSpPr>
            <p:spPr>
              <a:xfrm>
                <a:off x="5665744" y="4769230"/>
                <a:ext cx="76056" cy="64996"/>
              </a:xfrm>
              <a:custGeom>
                <a:avLst/>
                <a:gdLst>
                  <a:gd name="connsiteX0" fmla="*/ 44 w 76056"/>
                  <a:gd name="connsiteY0" fmla="*/ 1208 h 64996"/>
                  <a:gd name="connsiteX1" fmla="*/ 73069 w 76056"/>
                  <a:gd name="connsiteY1" fmla="*/ 12320 h 64996"/>
                  <a:gd name="connsiteX2" fmla="*/ 61956 w 76056"/>
                  <a:gd name="connsiteY2" fmla="*/ 64708 h 64996"/>
                  <a:gd name="connsiteX3" fmla="*/ 61956 w 76056"/>
                  <a:gd name="connsiteY3" fmla="*/ 32958 h 64996"/>
                  <a:gd name="connsiteX4" fmla="*/ 44 w 76056"/>
                  <a:gd name="connsiteY4" fmla="*/ 1208 h 6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56" h="64996">
                    <a:moveTo>
                      <a:pt x="44" y="1208"/>
                    </a:moveTo>
                    <a:cubicBezTo>
                      <a:pt x="1896" y="-2232"/>
                      <a:pt x="62750" y="1737"/>
                      <a:pt x="73069" y="12320"/>
                    </a:cubicBezTo>
                    <a:cubicBezTo>
                      <a:pt x="83388" y="22903"/>
                      <a:pt x="63808" y="61268"/>
                      <a:pt x="61956" y="64708"/>
                    </a:cubicBezTo>
                    <a:cubicBezTo>
                      <a:pt x="60104" y="68148"/>
                      <a:pt x="69629" y="39837"/>
                      <a:pt x="61956" y="32958"/>
                    </a:cubicBezTo>
                    <a:cubicBezTo>
                      <a:pt x="54283" y="26079"/>
                      <a:pt x="-1808" y="4648"/>
                      <a:pt x="44" y="12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: 図形 1625">
                <a:extLst>
                  <a:ext uri="{FF2B5EF4-FFF2-40B4-BE49-F238E27FC236}">
                    <a16:creationId xmlns:a16="http://schemas.microsoft.com/office/drawing/2014/main" id="{5A0873EF-3471-46B3-9655-5AB0AB75FC58}"/>
                  </a:ext>
                </a:extLst>
              </p:cNvPr>
              <p:cNvSpPr/>
              <p:nvPr/>
            </p:nvSpPr>
            <p:spPr>
              <a:xfrm>
                <a:off x="5768727" y="4713173"/>
                <a:ext cx="40429" cy="116111"/>
              </a:xfrm>
              <a:custGeom>
                <a:avLst/>
                <a:gdLst>
                  <a:gd name="connsiteX0" fmla="*/ 248 w 40429"/>
                  <a:gd name="connsiteY0" fmla="*/ 115 h 116111"/>
                  <a:gd name="connsiteX1" fmla="*/ 39936 w 40429"/>
                  <a:gd name="connsiteY1" fmla="*/ 62027 h 116111"/>
                  <a:gd name="connsiteX2" fmla="*/ 22473 w 40429"/>
                  <a:gd name="connsiteY2" fmla="*/ 116002 h 116111"/>
                  <a:gd name="connsiteX3" fmla="*/ 22473 w 40429"/>
                  <a:gd name="connsiteY3" fmla="*/ 47740 h 116111"/>
                  <a:gd name="connsiteX4" fmla="*/ 248 w 40429"/>
                  <a:gd name="connsiteY4" fmla="*/ 115 h 11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29" h="116111">
                    <a:moveTo>
                      <a:pt x="248" y="115"/>
                    </a:moveTo>
                    <a:cubicBezTo>
                      <a:pt x="3158" y="2496"/>
                      <a:pt x="36232" y="42713"/>
                      <a:pt x="39936" y="62027"/>
                    </a:cubicBezTo>
                    <a:cubicBezTo>
                      <a:pt x="43640" y="81341"/>
                      <a:pt x="25383" y="118383"/>
                      <a:pt x="22473" y="116002"/>
                    </a:cubicBezTo>
                    <a:cubicBezTo>
                      <a:pt x="19563" y="113621"/>
                      <a:pt x="24060" y="62821"/>
                      <a:pt x="22473" y="47740"/>
                    </a:cubicBezTo>
                    <a:cubicBezTo>
                      <a:pt x="20886" y="32659"/>
                      <a:pt x="-2662" y="-2266"/>
                      <a:pt x="248" y="1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7" name="フリーフォーム: 図形 1626">
                <a:extLst>
                  <a:ext uri="{FF2B5EF4-FFF2-40B4-BE49-F238E27FC236}">
                    <a16:creationId xmlns:a16="http://schemas.microsoft.com/office/drawing/2014/main" id="{336E1E9D-C0CC-4289-890F-3DB2689404B2}"/>
                  </a:ext>
                </a:extLst>
              </p:cNvPr>
              <p:cNvSpPr/>
              <p:nvPr/>
            </p:nvSpPr>
            <p:spPr>
              <a:xfrm>
                <a:off x="5616568" y="4737164"/>
                <a:ext cx="155194" cy="65529"/>
              </a:xfrm>
              <a:custGeom>
                <a:avLst/>
                <a:gdLst>
                  <a:gd name="connsiteX0" fmla="*/ 7 w 155194"/>
                  <a:gd name="connsiteY0" fmla="*/ 4699 h 65529"/>
                  <a:gd name="connsiteX1" fmla="*/ 141295 w 155194"/>
                  <a:gd name="connsiteY1" fmla="*/ 6286 h 65529"/>
                  <a:gd name="connsiteX2" fmla="*/ 149232 w 155194"/>
                  <a:gd name="connsiteY2" fmla="*/ 65024 h 65529"/>
                  <a:gd name="connsiteX3" fmla="*/ 134945 w 155194"/>
                  <a:gd name="connsiteY3" fmla="*/ 33274 h 65529"/>
                  <a:gd name="connsiteX4" fmla="*/ 7 w 155194"/>
                  <a:gd name="connsiteY4" fmla="*/ 4699 h 6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94" h="65529">
                    <a:moveTo>
                      <a:pt x="7" y="4699"/>
                    </a:moveTo>
                    <a:cubicBezTo>
                      <a:pt x="1065" y="201"/>
                      <a:pt x="116424" y="-3768"/>
                      <a:pt x="141295" y="6286"/>
                    </a:cubicBezTo>
                    <a:cubicBezTo>
                      <a:pt x="166166" y="16340"/>
                      <a:pt x="150290" y="60526"/>
                      <a:pt x="149232" y="65024"/>
                    </a:cubicBezTo>
                    <a:cubicBezTo>
                      <a:pt x="148174" y="69522"/>
                      <a:pt x="155318" y="42799"/>
                      <a:pt x="134945" y="33274"/>
                    </a:cubicBezTo>
                    <a:cubicBezTo>
                      <a:pt x="114572" y="23749"/>
                      <a:pt x="-1051" y="9197"/>
                      <a:pt x="7" y="46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8" name="フリーフォーム: 図形 1627">
                <a:extLst>
                  <a:ext uri="{FF2B5EF4-FFF2-40B4-BE49-F238E27FC236}">
                    <a16:creationId xmlns:a16="http://schemas.microsoft.com/office/drawing/2014/main" id="{24DC6D6B-3499-4915-8065-5A8D507B77CE}"/>
                  </a:ext>
                </a:extLst>
              </p:cNvPr>
              <p:cNvSpPr/>
              <p:nvPr/>
            </p:nvSpPr>
            <p:spPr>
              <a:xfrm>
                <a:off x="5092700" y="4529138"/>
                <a:ext cx="302010" cy="149728"/>
              </a:xfrm>
              <a:custGeom>
                <a:avLst/>
                <a:gdLst>
                  <a:gd name="connsiteX0" fmla="*/ 55563 w 302010"/>
                  <a:gd name="connsiteY0" fmla="*/ 60325 h 149728"/>
                  <a:gd name="connsiteX1" fmla="*/ 301625 w 302010"/>
                  <a:gd name="connsiteY1" fmla="*/ 149225 h 149728"/>
                  <a:gd name="connsiteX2" fmla="*/ 109538 w 302010"/>
                  <a:gd name="connsiteY2" fmla="*/ 92075 h 149728"/>
                  <a:gd name="connsiteX3" fmla="*/ 0 w 302010"/>
                  <a:gd name="connsiteY3" fmla="*/ 0 h 14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010" h="149728">
                    <a:moveTo>
                      <a:pt x="55563" y="60325"/>
                    </a:moveTo>
                    <a:lnTo>
                      <a:pt x="301625" y="149225"/>
                    </a:lnTo>
                    <a:cubicBezTo>
                      <a:pt x="310621" y="154517"/>
                      <a:pt x="159809" y="116946"/>
                      <a:pt x="109538" y="92075"/>
                    </a:cubicBezTo>
                    <a:cubicBezTo>
                      <a:pt x="59267" y="67204"/>
                      <a:pt x="29633" y="33602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9" name="フリーフォーム: 図形 1628">
                <a:extLst>
                  <a:ext uri="{FF2B5EF4-FFF2-40B4-BE49-F238E27FC236}">
                    <a16:creationId xmlns:a16="http://schemas.microsoft.com/office/drawing/2014/main" id="{041EE016-AEA2-49A0-903D-A37F4B9DD393}"/>
                  </a:ext>
                </a:extLst>
              </p:cNvPr>
              <p:cNvSpPr/>
              <p:nvPr/>
            </p:nvSpPr>
            <p:spPr>
              <a:xfrm>
                <a:off x="5621293" y="4548025"/>
                <a:ext cx="100073" cy="114494"/>
              </a:xfrm>
              <a:custGeom>
                <a:avLst/>
                <a:gdLst>
                  <a:gd name="connsiteX0" fmla="*/ 100057 w 100073"/>
                  <a:gd name="connsiteY0" fmla="*/ 163 h 114494"/>
                  <a:gd name="connsiteX1" fmla="*/ 33382 w 100073"/>
                  <a:gd name="connsiteY1" fmla="*/ 39850 h 114494"/>
                  <a:gd name="connsiteX2" fmla="*/ 45 w 100073"/>
                  <a:gd name="connsiteY2" fmla="*/ 73188 h 114494"/>
                  <a:gd name="connsiteX3" fmla="*/ 39732 w 100073"/>
                  <a:gd name="connsiteY3" fmla="*/ 114463 h 114494"/>
                  <a:gd name="connsiteX4" fmla="*/ 17507 w 100073"/>
                  <a:gd name="connsiteY4" fmla="*/ 79538 h 114494"/>
                  <a:gd name="connsiteX5" fmla="*/ 27032 w 100073"/>
                  <a:gd name="connsiteY5" fmla="*/ 55725 h 114494"/>
                  <a:gd name="connsiteX6" fmla="*/ 100057 w 100073"/>
                  <a:gd name="connsiteY6" fmla="*/ 163 h 11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73" h="114494">
                    <a:moveTo>
                      <a:pt x="100057" y="163"/>
                    </a:moveTo>
                    <a:cubicBezTo>
                      <a:pt x="101115" y="-2483"/>
                      <a:pt x="50051" y="27679"/>
                      <a:pt x="33382" y="39850"/>
                    </a:cubicBezTo>
                    <a:cubicBezTo>
                      <a:pt x="16713" y="52021"/>
                      <a:pt x="-1013" y="60753"/>
                      <a:pt x="45" y="73188"/>
                    </a:cubicBezTo>
                    <a:cubicBezTo>
                      <a:pt x="1103" y="85623"/>
                      <a:pt x="36822" y="113405"/>
                      <a:pt x="39732" y="114463"/>
                    </a:cubicBezTo>
                    <a:cubicBezTo>
                      <a:pt x="42642" y="115521"/>
                      <a:pt x="19624" y="89328"/>
                      <a:pt x="17507" y="79538"/>
                    </a:cubicBezTo>
                    <a:cubicBezTo>
                      <a:pt x="15390" y="69748"/>
                      <a:pt x="12744" y="66838"/>
                      <a:pt x="27032" y="55725"/>
                    </a:cubicBezTo>
                    <a:cubicBezTo>
                      <a:pt x="41319" y="44613"/>
                      <a:pt x="98999" y="2809"/>
                      <a:pt x="100057" y="1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0" name="フリーフォーム: 図形 1629">
                <a:extLst>
                  <a:ext uri="{FF2B5EF4-FFF2-40B4-BE49-F238E27FC236}">
                    <a16:creationId xmlns:a16="http://schemas.microsoft.com/office/drawing/2014/main" id="{0E75277E-1415-42F9-929B-D1E161F7035E}"/>
                  </a:ext>
                </a:extLst>
              </p:cNvPr>
              <p:cNvSpPr/>
              <p:nvPr/>
            </p:nvSpPr>
            <p:spPr>
              <a:xfrm>
                <a:off x="5556170" y="4559199"/>
                <a:ext cx="139780" cy="15976"/>
              </a:xfrm>
              <a:custGeom>
                <a:avLst/>
                <a:gdLst>
                  <a:gd name="connsiteX0" fmla="*/ 139780 w 139780"/>
                  <a:gd name="connsiteY0" fmla="*/ 15976 h 15976"/>
                  <a:gd name="connsiteX1" fmla="*/ 80 w 139780"/>
                  <a:gd name="connsiteY1" fmla="*/ 101 h 15976"/>
                  <a:gd name="connsiteX2" fmla="*/ 139780 w 139780"/>
                  <a:gd name="connsiteY2" fmla="*/ 15976 h 1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80" h="15976">
                    <a:moveTo>
                      <a:pt x="139780" y="15976"/>
                    </a:moveTo>
                    <a:cubicBezTo>
                      <a:pt x="139780" y="15976"/>
                      <a:pt x="4049" y="-1486"/>
                      <a:pt x="80" y="101"/>
                    </a:cubicBezTo>
                    <a:cubicBezTo>
                      <a:pt x="-3889" y="1688"/>
                      <a:pt x="139780" y="15976"/>
                      <a:pt x="139780" y="159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1" name="フリーフォーム: 図形 1630">
                <a:extLst>
                  <a:ext uri="{FF2B5EF4-FFF2-40B4-BE49-F238E27FC236}">
                    <a16:creationId xmlns:a16="http://schemas.microsoft.com/office/drawing/2014/main" id="{FB6C4C54-E72C-4A5C-9F7B-E5189A05D96A}"/>
                  </a:ext>
                </a:extLst>
              </p:cNvPr>
              <p:cNvSpPr/>
              <p:nvPr/>
            </p:nvSpPr>
            <p:spPr>
              <a:xfrm>
                <a:off x="5548291" y="4603444"/>
                <a:ext cx="80984" cy="13006"/>
              </a:xfrm>
              <a:custGeom>
                <a:avLst/>
                <a:gdLst>
                  <a:gd name="connsiteX0" fmla="*/ 80984 w 80984"/>
                  <a:gd name="connsiteY0" fmla="*/ 13006 h 13006"/>
                  <a:gd name="connsiteX1" fmla="*/ 22 w 80984"/>
                  <a:gd name="connsiteY1" fmla="*/ 306 h 13006"/>
                  <a:gd name="connsiteX2" fmla="*/ 80984 w 80984"/>
                  <a:gd name="connsiteY2" fmla="*/ 13006 h 1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84" h="13006">
                    <a:moveTo>
                      <a:pt x="80984" y="13006"/>
                    </a:moveTo>
                    <a:cubicBezTo>
                      <a:pt x="80984" y="13006"/>
                      <a:pt x="-1566" y="-2340"/>
                      <a:pt x="22" y="306"/>
                    </a:cubicBezTo>
                    <a:cubicBezTo>
                      <a:pt x="1609" y="2952"/>
                      <a:pt x="80984" y="13006"/>
                      <a:pt x="80984" y="130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2" name="フリーフォーム: 図形 1631">
                <a:extLst>
                  <a:ext uri="{FF2B5EF4-FFF2-40B4-BE49-F238E27FC236}">
                    <a16:creationId xmlns:a16="http://schemas.microsoft.com/office/drawing/2014/main" id="{DBC2A37D-DDEA-44EE-A039-FF156F5B6CDB}"/>
                  </a:ext>
                </a:extLst>
              </p:cNvPr>
              <p:cNvSpPr/>
              <p:nvPr/>
            </p:nvSpPr>
            <p:spPr>
              <a:xfrm>
                <a:off x="5549382" y="4649770"/>
                <a:ext cx="118584" cy="27254"/>
              </a:xfrm>
              <a:custGeom>
                <a:avLst/>
                <a:gdLst>
                  <a:gd name="connsiteX0" fmla="*/ 117993 w 118584"/>
                  <a:gd name="connsiteY0" fmla="*/ 27005 h 27254"/>
                  <a:gd name="connsiteX1" fmla="*/ 2106 w 118584"/>
                  <a:gd name="connsiteY1" fmla="*/ 12718 h 27254"/>
                  <a:gd name="connsiteX2" fmla="*/ 46556 w 118584"/>
                  <a:gd name="connsiteY2" fmla="*/ 18 h 27254"/>
                  <a:gd name="connsiteX3" fmla="*/ 117993 w 118584"/>
                  <a:gd name="connsiteY3" fmla="*/ 27005 h 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4" h="27254">
                    <a:moveTo>
                      <a:pt x="117993" y="27005"/>
                    </a:moveTo>
                    <a:cubicBezTo>
                      <a:pt x="110585" y="29122"/>
                      <a:pt x="14012" y="17216"/>
                      <a:pt x="2106" y="12718"/>
                    </a:cubicBezTo>
                    <a:cubicBezTo>
                      <a:pt x="-9800" y="8220"/>
                      <a:pt x="32004" y="812"/>
                      <a:pt x="46556" y="18"/>
                    </a:cubicBezTo>
                    <a:cubicBezTo>
                      <a:pt x="61108" y="-776"/>
                      <a:pt x="125401" y="24888"/>
                      <a:pt x="117993" y="270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3" name="フリーフォーム: 図形 1632">
                <a:extLst>
                  <a:ext uri="{FF2B5EF4-FFF2-40B4-BE49-F238E27FC236}">
                    <a16:creationId xmlns:a16="http://schemas.microsoft.com/office/drawing/2014/main" id="{12B08E42-3E86-4FEE-B6BD-8E4C24C67CF0}"/>
                  </a:ext>
                </a:extLst>
              </p:cNvPr>
              <p:cNvSpPr/>
              <p:nvPr/>
            </p:nvSpPr>
            <p:spPr>
              <a:xfrm>
                <a:off x="6034481" y="4670372"/>
                <a:ext cx="201274" cy="48306"/>
              </a:xfrm>
              <a:custGeom>
                <a:avLst/>
                <a:gdLst>
                  <a:gd name="connsiteX0" fmla="*/ 201219 w 201274"/>
                  <a:gd name="connsiteY0" fmla="*/ 19103 h 48306"/>
                  <a:gd name="connsiteX1" fmla="*/ 78982 w 201274"/>
                  <a:gd name="connsiteY1" fmla="*/ 53 h 48306"/>
                  <a:gd name="connsiteX2" fmla="*/ 25007 w 201274"/>
                  <a:gd name="connsiteY2" fmla="*/ 25453 h 48306"/>
                  <a:gd name="connsiteX3" fmla="*/ 1194 w 201274"/>
                  <a:gd name="connsiteY3" fmla="*/ 47678 h 48306"/>
                  <a:gd name="connsiteX4" fmla="*/ 59932 w 201274"/>
                  <a:gd name="connsiteY4" fmla="*/ 39741 h 48306"/>
                  <a:gd name="connsiteX5" fmla="*/ 61519 w 201274"/>
                  <a:gd name="connsiteY5" fmla="*/ 14341 h 48306"/>
                  <a:gd name="connsiteX6" fmla="*/ 94857 w 201274"/>
                  <a:gd name="connsiteY6" fmla="*/ 31803 h 48306"/>
                  <a:gd name="connsiteX7" fmla="*/ 201219 w 201274"/>
                  <a:gd name="connsiteY7" fmla="*/ 19103 h 4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274" h="48306">
                    <a:moveTo>
                      <a:pt x="201219" y="19103"/>
                    </a:moveTo>
                    <a:cubicBezTo>
                      <a:pt x="198573" y="13811"/>
                      <a:pt x="108351" y="-1005"/>
                      <a:pt x="78982" y="53"/>
                    </a:cubicBezTo>
                    <a:cubicBezTo>
                      <a:pt x="49613" y="1111"/>
                      <a:pt x="37972" y="17515"/>
                      <a:pt x="25007" y="25453"/>
                    </a:cubicBezTo>
                    <a:cubicBezTo>
                      <a:pt x="12042" y="33391"/>
                      <a:pt x="-4627" y="45297"/>
                      <a:pt x="1194" y="47678"/>
                    </a:cubicBezTo>
                    <a:cubicBezTo>
                      <a:pt x="7015" y="50059"/>
                      <a:pt x="49878" y="45297"/>
                      <a:pt x="59932" y="39741"/>
                    </a:cubicBezTo>
                    <a:cubicBezTo>
                      <a:pt x="69986" y="34185"/>
                      <a:pt x="55698" y="15664"/>
                      <a:pt x="61519" y="14341"/>
                    </a:cubicBezTo>
                    <a:cubicBezTo>
                      <a:pt x="67340" y="13018"/>
                      <a:pt x="78717" y="30745"/>
                      <a:pt x="94857" y="31803"/>
                    </a:cubicBezTo>
                    <a:cubicBezTo>
                      <a:pt x="110997" y="32861"/>
                      <a:pt x="203865" y="24395"/>
                      <a:pt x="201219" y="19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4" name="フリーフォーム: 図形 1633">
                <a:extLst>
                  <a:ext uri="{FF2B5EF4-FFF2-40B4-BE49-F238E27FC236}">
                    <a16:creationId xmlns:a16="http://schemas.microsoft.com/office/drawing/2014/main" id="{7D4CB4B4-23D8-4C8E-ABB0-5199387D1D69}"/>
                  </a:ext>
                </a:extLst>
              </p:cNvPr>
              <p:cNvSpPr/>
              <p:nvPr/>
            </p:nvSpPr>
            <p:spPr>
              <a:xfrm>
                <a:off x="6362176" y="4665511"/>
                <a:ext cx="74613" cy="240448"/>
              </a:xfrm>
              <a:custGeom>
                <a:avLst/>
                <a:gdLst>
                  <a:gd name="connsiteX0" fmla="*/ 524 w 74613"/>
                  <a:gd name="connsiteY0" fmla="*/ 152 h 240448"/>
                  <a:gd name="connsiteX1" fmla="*/ 73549 w 74613"/>
                  <a:gd name="connsiteY1" fmla="*/ 227164 h 240448"/>
                  <a:gd name="connsiteX2" fmla="*/ 41799 w 74613"/>
                  <a:gd name="connsiteY2" fmla="*/ 192239 h 240448"/>
                  <a:gd name="connsiteX3" fmla="*/ 524 w 74613"/>
                  <a:gd name="connsiteY3" fmla="*/ 152 h 24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13" h="240448">
                    <a:moveTo>
                      <a:pt x="524" y="152"/>
                    </a:moveTo>
                    <a:cubicBezTo>
                      <a:pt x="5816" y="5973"/>
                      <a:pt x="66670" y="195150"/>
                      <a:pt x="73549" y="227164"/>
                    </a:cubicBezTo>
                    <a:cubicBezTo>
                      <a:pt x="80428" y="259179"/>
                      <a:pt x="52118" y="227693"/>
                      <a:pt x="41799" y="192239"/>
                    </a:cubicBezTo>
                    <a:cubicBezTo>
                      <a:pt x="31480" y="156785"/>
                      <a:pt x="-4768" y="-5669"/>
                      <a:pt x="524" y="1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5" name="フリーフォーム: 図形 1634">
                <a:extLst>
                  <a:ext uri="{FF2B5EF4-FFF2-40B4-BE49-F238E27FC236}">
                    <a16:creationId xmlns:a16="http://schemas.microsoft.com/office/drawing/2014/main" id="{E93B46EC-68C7-4531-9939-E55299230DB3}"/>
                  </a:ext>
                </a:extLst>
              </p:cNvPr>
              <p:cNvSpPr/>
              <p:nvPr/>
            </p:nvSpPr>
            <p:spPr>
              <a:xfrm>
                <a:off x="6553464" y="4870251"/>
                <a:ext cx="199357" cy="58516"/>
              </a:xfrm>
              <a:custGeom>
                <a:avLst/>
                <a:gdLst>
                  <a:gd name="connsiteX0" fmla="*/ 2911 w 199357"/>
                  <a:gd name="connsiteY0" fmla="*/ 38299 h 58516"/>
                  <a:gd name="connsiteX1" fmla="*/ 193411 w 199357"/>
                  <a:gd name="connsiteY1" fmla="*/ 57349 h 58516"/>
                  <a:gd name="connsiteX2" fmla="*/ 152136 w 199357"/>
                  <a:gd name="connsiteY2" fmla="*/ 199 h 58516"/>
                  <a:gd name="connsiteX3" fmla="*/ 161661 w 199357"/>
                  <a:gd name="connsiteY3" fmla="*/ 38299 h 58516"/>
                  <a:gd name="connsiteX4" fmla="*/ 83874 w 199357"/>
                  <a:gd name="connsiteY4" fmla="*/ 33537 h 58516"/>
                  <a:gd name="connsiteX5" fmla="*/ 2911 w 199357"/>
                  <a:gd name="connsiteY5" fmla="*/ 38299 h 5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57" h="58516">
                    <a:moveTo>
                      <a:pt x="2911" y="38299"/>
                    </a:moveTo>
                    <a:cubicBezTo>
                      <a:pt x="21167" y="42268"/>
                      <a:pt x="168540" y="63699"/>
                      <a:pt x="193411" y="57349"/>
                    </a:cubicBezTo>
                    <a:cubicBezTo>
                      <a:pt x="218282" y="50999"/>
                      <a:pt x="157428" y="3374"/>
                      <a:pt x="152136" y="199"/>
                    </a:cubicBezTo>
                    <a:cubicBezTo>
                      <a:pt x="146844" y="-2976"/>
                      <a:pt x="173038" y="32743"/>
                      <a:pt x="161661" y="38299"/>
                    </a:cubicBezTo>
                    <a:cubicBezTo>
                      <a:pt x="150284" y="43855"/>
                      <a:pt x="110597" y="34595"/>
                      <a:pt x="83874" y="33537"/>
                    </a:cubicBezTo>
                    <a:cubicBezTo>
                      <a:pt x="57151" y="32479"/>
                      <a:pt x="-15345" y="34330"/>
                      <a:pt x="2911" y="382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6" name="フリーフォーム: 図形 1635">
                <a:extLst>
                  <a:ext uri="{FF2B5EF4-FFF2-40B4-BE49-F238E27FC236}">
                    <a16:creationId xmlns:a16="http://schemas.microsoft.com/office/drawing/2014/main" id="{5EFA3053-718D-493B-A9AB-8A4532D3BE14}"/>
                  </a:ext>
                </a:extLst>
              </p:cNvPr>
              <p:cNvSpPr/>
              <p:nvPr/>
            </p:nvSpPr>
            <p:spPr>
              <a:xfrm>
                <a:off x="6552416" y="4927008"/>
                <a:ext cx="217754" cy="48755"/>
              </a:xfrm>
              <a:custGeom>
                <a:avLst/>
                <a:gdLst>
                  <a:gd name="connsiteX0" fmla="*/ 784 w 217754"/>
                  <a:gd name="connsiteY0" fmla="*/ 25992 h 48755"/>
                  <a:gd name="connsiteX1" fmla="*/ 205572 w 217754"/>
                  <a:gd name="connsiteY1" fmla="*/ 48217 h 48755"/>
                  <a:gd name="connsiteX2" fmla="*/ 188109 w 217754"/>
                  <a:gd name="connsiteY2" fmla="*/ 592 h 48755"/>
                  <a:gd name="connsiteX3" fmla="*/ 137309 w 217754"/>
                  <a:gd name="connsiteY3" fmla="*/ 21230 h 48755"/>
                  <a:gd name="connsiteX4" fmla="*/ 784 w 217754"/>
                  <a:gd name="connsiteY4" fmla="*/ 25992 h 4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54" h="48755">
                    <a:moveTo>
                      <a:pt x="784" y="25992"/>
                    </a:moveTo>
                    <a:cubicBezTo>
                      <a:pt x="12161" y="30490"/>
                      <a:pt x="174351" y="52450"/>
                      <a:pt x="205572" y="48217"/>
                    </a:cubicBezTo>
                    <a:cubicBezTo>
                      <a:pt x="236793" y="43984"/>
                      <a:pt x="199486" y="5090"/>
                      <a:pt x="188109" y="592"/>
                    </a:cubicBezTo>
                    <a:cubicBezTo>
                      <a:pt x="176732" y="-3906"/>
                      <a:pt x="169588" y="18584"/>
                      <a:pt x="137309" y="21230"/>
                    </a:cubicBezTo>
                    <a:cubicBezTo>
                      <a:pt x="105030" y="23876"/>
                      <a:pt x="-10593" y="21494"/>
                      <a:pt x="784" y="259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7" name="フリーフォーム: 図形 1636">
                <a:extLst>
                  <a:ext uri="{FF2B5EF4-FFF2-40B4-BE49-F238E27FC236}">
                    <a16:creationId xmlns:a16="http://schemas.microsoft.com/office/drawing/2014/main" id="{D3D3FC29-C511-420C-B0B4-BC5479BB06CB}"/>
                  </a:ext>
                </a:extLst>
              </p:cNvPr>
              <p:cNvSpPr/>
              <p:nvPr/>
            </p:nvSpPr>
            <p:spPr>
              <a:xfrm>
                <a:off x="6475761" y="4984407"/>
                <a:ext cx="255459" cy="112085"/>
              </a:xfrm>
              <a:custGeom>
                <a:avLst/>
                <a:gdLst>
                  <a:gd name="connsiteX0" fmla="*/ 255239 w 255459"/>
                  <a:gd name="connsiteY0" fmla="*/ 343 h 112085"/>
                  <a:gd name="connsiteX1" fmla="*/ 77439 w 255459"/>
                  <a:gd name="connsiteY1" fmla="*/ 35268 h 112085"/>
                  <a:gd name="connsiteX2" fmla="*/ 15527 w 255459"/>
                  <a:gd name="connsiteY2" fmla="*/ 111468 h 112085"/>
                  <a:gd name="connsiteX3" fmla="*/ 7589 w 255459"/>
                  <a:gd name="connsiteY3" fmla="*/ 68606 h 112085"/>
                  <a:gd name="connsiteX4" fmla="*/ 110777 w 255459"/>
                  <a:gd name="connsiteY4" fmla="*/ 20981 h 112085"/>
                  <a:gd name="connsiteX5" fmla="*/ 255239 w 255459"/>
                  <a:gd name="connsiteY5" fmla="*/ 343 h 11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459" h="112085">
                    <a:moveTo>
                      <a:pt x="255239" y="343"/>
                    </a:moveTo>
                    <a:cubicBezTo>
                      <a:pt x="249683" y="2724"/>
                      <a:pt x="117391" y="16747"/>
                      <a:pt x="77439" y="35268"/>
                    </a:cubicBezTo>
                    <a:cubicBezTo>
                      <a:pt x="37487" y="53789"/>
                      <a:pt x="27169" y="105912"/>
                      <a:pt x="15527" y="111468"/>
                    </a:cubicBezTo>
                    <a:cubicBezTo>
                      <a:pt x="3885" y="117024"/>
                      <a:pt x="-8286" y="83687"/>
                      <a:pt x="7589" y="68606"/>
                    </a:cubicBezTo>
                    <a:cubicBezTo>
                      <a:pt x="23464" y="53525"/>
                      <a:pt x="61829" y="33681"/>
                      <a:pt x="110777" y="20981"/>
                    </a:cubicBezTo>
                    <a:cubicBezTo>
                      <a:pt x="159725" y="8281"/>
                      <a:pt x="260795" y="-2038"/>
                      <a:pt x="255239" y="3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8" name="フリーフォーム: 図形 1637">
                <a:extLst>
                  <a:ext uri="{FF2B5EF4-FFF2-40B4-BE49-F238E27FC236}">
                    <a16:creationId xmlns:a16="http://schemas.microsoft.com/office/drawing/2014/main" id="{07D29425-56EE-4479-8F95-BFD88CA5F10E}"/>
                  </a:ext>
                </a:extLst>
              </p:cNvPr>
              <p:cNvSpPr/>
              <p:nvPr/>
            </p:nvSpPr>
            <p:spPr>
              <a:xfrm>
                <a:off x="6466088" y="4966795"/>
                <a:ext cx="109391" cy="87918"/>
              </a:xfrm>
              <a:custGeom>
                <a:avLst/>
                <a:gdLst>
                  <a:gd name="connsiteX0" fmla="*/ 109337 w 109391"/>
                  <a:gd name="connsiteY0" fmla="*/ 493 h 87918"/>
                  <a:gd name="connsiteX1" fmla="*/ 6150 w 109391"/>
                  <a:gd name="connsiteY1" fmla="*/ 86218 h 87918"/>
                  <a:gd name="connsiteX2" fmla="*/ 20437 w 109391"/>
                  <a:gd name="connsiteY2" fmla="*/ 52880 h 87918"/>
                  <a:gd name="connsiteX3" fmla="*/ 109337 w 109391"/>
                  <a:gd name="connsiteY3" fmla="*/ 493 h 8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391" h="87918">
                    <a:moveTo>
                      <a:pt x="109337" y="493"/>
                    </a:moveTo>
                    <a:cubicBezTo>
                      <a:pt x="106956" y="6049"/>
                      <a:pt x="20967" y="77487"/>
                      <a:pt x="6150" y="86218"/>
                    </a:cubicBezTo>
                    <a:cubicBezTo>
                      <a:pt x="-8667" y="94949"/>
                      <a:pt x="6149" y="67961"/>
                      <a:pt x="20437" y="52880"/>
                    </a:cubicBezTo>
                    <a:cubicBezTo>
                      <a:pt x="34724" y="37799"/>
                      <a:pt x="111718" y="-5063"/>
                      <a:pt x="109337" y="4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9" name="フリーフォーム: 図形 1638">
                <a:extLst>
                  <a:ext uri="{FF2B5EF4-FFF2-40B4-BE49-F238E27FC236}">
                    <a16:creationId xmlns:a16="http://schemas.microsoft.com/office/drawing/2014/main" id="{A7CA9A45-C948-4169-853B-A0A2738278C4}"/>
                  </a:ext>
                </a:extLst>
              </p:cNvPr>
              <p:cNvSpPr/>
              <p:nvPr/>
            </p:nvSpPr>
            <p:spPr>
              <a:xfrm>
                <a:off x="6569075" y="4968875"/>
                <a:ext cx="169865" cy="7258"/>
              </a:xfrm>
              <a:custGeom>
                <a:avLst/>
                <a:gdLst>
                  <a:gd name="connsiteX0" fmla="*/ 0 w 169865"/>
                  <a:gd name="connsiteY0" fmla="*/ 0 h 7258"/>
                  <a:gd name="connsiteX1" fmla="*/ 169863 w 169865"/>
                  <a:gd name="connsiteY1" fmla="*/ 6350 h 7258"/>
                  <a:gd name="connsiteX2" fmla="*/ 0 w 169865"/>
                  <a:gd name="connsiteY2" fmla="*/ 0 h 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865" h="7258">
                    <a:moveTo>
                      <a:pt x="0" y="0"/>
                    </a:moveTo>
                    <a:cubicBezTo>
                      <a:pt x="0" y="0"/>
                      <a:pt x="169069" y="2381"/>
                      <a:pt x="169863" y="6350"/>
                    </a:cubicBezTo>
                    <a:cubicBezTo>
                      <a:pt x="170657" y="1031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0" name="フリーフォーム: 図形 1639">
                <a:extLst>
                  <a:ext uri="{FF2B5EF4-FFF2-40B4-BE49-F238E27FC236}">
                    <a16:creationId xmlns:a16="http://schemas.microsoft.com/office/drawing/2014/main" id="{E6586982-EE06-4C65-A687-F752549BC91C}"/>
                  </a:ext>
                </a:extLst>
              </p:cNvPr>
              <p:cNvSpPr/>
              <p:nvPr/>
            </p:nvSpPr>
            <p:spPr>
              <a:xfrm>
                <a:off x="6235416" y="5032368"/>
                <a:ext cx="249777" cy="88911"/>
              </a:xfrm>
              <a:custGeom>
                <a:avLst/>
                <a:gdLst>
                  <a:gd name="connsiteX0" fmla="*/ 284 w 249777"/>
                  <a:gd name="connsiteY0" fmla="*/ 88907 h 88911"/>
                  <a:gd name="connsiteX1" fmla="*/ 128872 w 249777"/>
                  <a:gd name="connsiteY1" fmla="*/ 30170 h 88911"/>
                  <a:gd name="connsiteX2" fmla="*/ 181259 w 249777"/>
                  <a:gd name="connsiteY2" fmla="*/ 17470 h 88911"/>
                  <a:gd name="connsiteX3" fmla="*/ 249522 w 249777"/>
                  <a:gd name="connsiteY3" fmla="*/ 30170 h 88911"/>
                  <a:gd name="connsiteX4" fmla="*/ 200309 w 249777"/>
                  <a:gd name="connsiteY4" fmla="*/ 7 h 88911"/>
                  <a:gd name="connsiteX5" fmla="*/ 97122 w 249777"/>
                  <a:gd name="connsiteY5" fmla="*/ 33345 h 88911"/>
                  <a:gd name="connsiteX6" fmla="*/ 284 w 249777"/>
                  <a:gd name="connsiteY6" fmla="*/ 88907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77" h="88911">
                    <a:moveTo>
                      <a:pt x="284" y="88907"/>
                    </a:moveTo>
                    <a:cubicBezTo>
                      <a:pt x="5576" y="88378"/>
                      <a:pt x="98710" y="42076"/>
                      <a:pt x="128872" y="30170"/>
                    </a:cubicBezTo>
                    <a:cubicBezTo>
                      <a:pt x="159034" y="18264"/>
                      <a:pt x="161151" y="17470"/>
                      <a:pt x="181259" y="17470"/>
                    </a:cubicBezTo>
                    <a:cubicBezTo>
                      <a:pt x="201367" y="17470"/>
                      <a:pt x="246347" y="33080"/>
                      <a:pt x="249522" y="30170"/>
                    </a:cubicBezTo>
                    <a:cubicBezTo>
                      <a:pt x="252697" y="27259"/>
                      <a:pt x="225709" y="-522"/>
                      <a:pt x="200309" y="7"/>
                    </a:cubicBezTo>
                    <a:cubicBezTo>
                      <a:pt x="174909" y="536"/>
                      <a:pt x="129401" y="21439"/>
                      <a:pt x="97122" y="33345"/>
                    </a:cubicBezTo>
                    <a:cubicBezTo>
                      <a:pt x="64843" y="45251"/>
                      <a:pt x="-5008" y="89436"/>
                      <a:pt x="284" y="889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1" name="フリーフォーム: 図形 1640">
                <a:extLst>
                  <a:ext uri="{FF2B5EF4-FFF2-40B4-BE49-F238E27FC236}">
                    <a16:creationId xmlns:a16="http://schemas.microsoft.com/office/drawing/2014/main" id="{AD885A57-D57D-493B-BC33-A1D9A28A1F8F}"/>
                  </a:ext>
                </a:extLst>
              </p:cNvPr>
              <p:cNvSpPr/>
              <p:nvPr/>
            </p:nvSpPr>
            <p:spPr>
              <a:xfrm>
                <a:off x="6446075" y="4916482"/>
                <a:ext cx="83368" cy="128596"/>
              </a:xfrm>
              <a:custGeom>
                <a:avLst/>
                <a:gdLst>
                  <a:gd name="connsiteX0" fmla="*/ 83313 w 83368"/>
                  <a:gd name="connsiteY0" fmla="*/ 6 h 128596"/>
                  <a:gd name="connsiteX1" fmla="*/ 15050 w 83368"/>
                  <a:gd name="connsiteY1" fmla="*/ 55568 h 128596"/>
                  <a:gd name="connsiteX2" fmla="*/ 15050 w 83368"/>
                  <a:gd name="connsiteY2" fmla="*/ 128593 h 128596"/>
                  <a:gd name="connsiteX3" fmla="*/ 2350 w 83368"/>
                  <a:gd name="connsiteY3" fmla="*/ 52393 h 128596"/>
                  <a:gd name="connsiteX4" fmla="*/ 83313 w 83368"/>
                  <a:gd name="connsiteY4" fmla="*/ 6 h 1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68" h="128596">
                    <a:moveTo>
                      <a:pt x="83313" y="6"/>
                    </a:moveTo>
                    <a:cubicBezTo>
                      <a:pt x="85430" y="535"/>
                      <a:pt x="26427" y="34137"/>
                      <a:pt x="15050" y="55568"/>
                    </a:cubicBezTo>
                    <a:cubicBezTo>
                      <a:pt x="3673" y="76999"/>
                      <a:pt x="17167" y="129122"/>
                      <a:pt x="15050" y="128593"/>
                    </a:cubicBezTo>
                    <a:cubicBezTo>
                      <a:pt x="12933" y="128064"/>
                      <a:pt x="-6646" y="73824"/>
                      <a:pt x="2350" y="52393"/>
                    </a:cubicBezTo>
                    <a:cubicBezTo>
                      <a:pt x="11346" y="30962"/>
                      <a:pt x="81196" y="-523"/>
                      <a:pt x="83313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2" name="フリーフォーム: 図形 1641">
                <a:extLst>
                  <a:ext uri="{FF2B5EF4-FFF2-40B4-BE49-F238E27FC236}">
                    <a16:creationId xmlns:a16="http://schemas.microsoft.com/office/drawing/2014/main" id="{0C5F645A-FFDA-4FA5-85EE-8EF3E105F8CC}"/>
                  </a:ext>
                </a:extLst>
              </p:cNvPr>
              <p:cNvSpPr/>
              <p:nvPr/>
            </p:nvSpPr>
            <p:spPr>
              <a:xfrm>
                <a:off x="5867372" y="4925987"/>
                <a:ext cx="287532" cy="74900"/>
              </a:xfrm>
              <a:custGeom>
                <a:avLst/>
                <a:gdLst>
                  <a:gd name="connsiteX0" fmla="*/ 28 w 287532"/>
                  <a:gd name="connsiteY0" fmla="*/ 65113 h 74900"/>
                  <a:gd name="connsiteX1" fmla="*/ 139728 w 287532"/>
                  <a:gd name="connsiteY1" fmla="*/ 74638 h 74900"/>
                  <a:gd name="connsiteX2" fmla="*/ 204816 w 287532"/>
                  <a:gd name="connsiteY2" fmla="*/ 54001 h 74900"/>
                  <a:gd name="connsiteX3" fmla="*/ 282603 w 287532"/>
                  <a:gd name="connsiteY3" fmla="*/ 25426 h 74900"/>
                  <a:gd name="connsiteX4" fmla="*/ 276253 w 287532"/>
                  <a:gd name="connsiteY4" fmla="*/ 26 h 74900"/>
                  <a:gd name="connsiteX5" fmla="*/ 249266 w 287532"/>
                  <a:gd name="connsiteY5" fmla="*/ 30188 h 74900"/>
                  <a:gd name="connsiteX6" fmla="*/ 128616 w 287532"/>
                  <a:gd name="connsiteY6" fmla="*/ 57176 h 74900"/>
                  <a:gd name="connsiteX7" fmla="*/ 28 w 287532"/>
                  <a:gd name="connsiteY7" fmla="*/ 65113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532" h="74900">
                    <a:moveTo>
                      <a:pt x="28" y="65113"/>
                    </a:moveTo>
                    <a:cubicBezTo>
                      <a:pt x="1880" y="68023"/>
                      <a:pt x="105597" y="76490"/>
                      <a:pt x="139728" y="74638"/>
                    </a:cubicBezTo>
                    <a:cubicBezTo>
                      <a:pt x="173859" y="72786"/>
                      <a:pt x="204816" y="54001"/>
                      <a:pt x="204816" y="54001"/>
                    </a:cubicBezTo>
                    <a:cubicBezTo>
                      <a:pt x="228628" y="45799"/>
                      <a:pt x="270697" y="34422"/>
                      <a:pt x="282603" y="25426"/>
                    </a:cubicBezTo>
                    <a:cubicBezTo>
                      <a:pt x="294509" y="16430"/>
                      <a:pt x="281809" y="-768"/>
                      <a:pt x="276253" y="26"/>
                    </a:cubicBezTo>
                    <a:cubicBezTo>
                      <a:pt x="270697" y="820"/>
                      <a:pt x="273872" y="20663"/>
                      <a:pt x="249266" y="30188"/>
                    </a:cubicBezTo>
                    <a:cubicBezTo>
                      <a:pt x="224660" y="39713"/>
                      <a:pt x="170420" y="51090"/>
                      <a:pt x="128616" y="57176"/>
                    </a:cubicBezTo>
                    <a:cubicBezTo>
                      <a:pt x="86812" y="63261"/>
                      <a:pt x="-1824" y="62203"/>
                      <a:pt x="28" y="651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3" name="フリーフォーム: 図形 1642">
                <a:extLst>
                  <a:ext uri="{FF2B5EF4-FFF2-40B4-BE49-F238E27FC236}">
                    <a16:creationId xmlns:a16="http://schemas.microsoft.com/office/drawing/2014/main" id="{8950A3BD-98AB-4E46-8E73-3C5DE7CC54B4}"/>
                  </a:ext>
                </a:extLst>
              </p:cNvPr>
              <p:cNvSpPr/>
              <p:nvPr/>
            </p:nvSpPr>
            <p:spPr>
              <a:xfrm>
                <a:off x="5799079" y="4962436"/>
                <a:ext cx="414047" cy="85987"/>
              </a:xfrm>
              <a:custGeom>
                <a:avLst/>
                <a:gdLst>
                  <a:gd name="connsiteX0" fmla="*/ 59 w 414047"/>
                  <a:gd name="connsiteY0" fmla="*/ 85814 h 85987"/>
                  <a:gd name="connsiteX1" fmla="*/ 236596 w 414047"/>
                  <a:gd name="connsiteY1" fmla="*/ 58827 h 85987"/>
                  <a:gd name="connsiteX2" fmla="*/ 273109 w 414047"/>
                  <a:gd name="connsiteY2" fmla="*/ 46127 h 85987"/>
                  <a:gd name="connsiteX3" fmla="*/ 352484 w 414047"/>
                  <a:gd name="connsiteY3" fmla="*/ 33427 h 85987"/>
                  <a:gd name="connsiteX4" fmla="*/ 411221 w 414047"/>
                  <a:gd name="connsiteY4" fmla="*/ 89 h 85987"/>
                  <a:gd name="connsiteX5" fmla="*/ 260409 w 414047"/>
                  <a:gd name="connsiteY5" fmla="*/ 44539 h 85987"/>
                  <a:gd name="connsiteX6" fmla="*/ 59 w 414047"/>
                  <a:gd name="connsiteY6" fmla="*/ 85814 h 8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47" h="85987">
                    <a:moveTo>
                      <a:pt x="59" y="85814"/>
                    </a:moveTo>
                    <a:cubicBezTo>
                      <a:pt x="-3910" y="88195"/>
                      <a:pt x="191088" y="65441"/>
                      <a:pt x="236596" y="58827"/>
                    </a:cubicBezTo>
                    <a:cubicBezTo>
                      <a:pt x="282104" y="52212"/>
                      <a:pt x="253794" y="50360"/>
                      <a:pt x="273109" y="46127"/>
                    </a:cubicBezTo>
                    <a:cubicBezTo>
                      <a:pt x="292424" y="41894"/>
                      <a:pt x="329465" y="41100"/>
                      <a:pt x="352484" y="33427"/>
                    </a:cubicBezTo>
                    <a:cubicBezTo>
                      <a:pt x="375503" y="25754"/>
                      <a:pt x="426567" y="-1763"/>
                      <a:pt x="411221" y="89"/>
                    </a:cubicBezTo>
                    <a:cubicBezTo>
                      <a:pt x="395875" y="1941"/>
                      <a:pt x="329730" y="30516"/>
                      <a:pt x="260409" y="44539"/>
                    </a:cubicBezTo>
                    <a:cubicBezTo>
                      <a:pt x="191088" y="58562"/>
                      <a:pt x="4028" y="83433"/>
                      <a:pt x="59" y="858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4" name="フリーフォーム: 図形 1643">
                <a:extLst>
                  <a:ext uri="{FF2B5EF4-FFF2-40B4-BE49-F238E27FC236}">
                    <a16:creationId xmlns:a16="http://schemas.microsoft.com/office/drawing/2014/main" id="{F3BEA7E6-5605-442B-940B-5C5488DB935A}"/>
                  </a:ext>
                </a:extLst>
              </p:cNvPr>
              <p:cNvSpPr/>
              <p:nvPr/>
            </p:nvSpPr>
            <p:spPr>
              <a:xfrm>
                <a:off x="6122845" y="5064416"/>
                <a:ext cx="160803" cy="142490"/>
              </a:xfrm>
              <a:custGeom>
                <a:avLst/>
                <a:gdLst>
                  <a:gd name="connsiteX0" fmla="*/ 143 w 160803"/>
                  <a:gd name="connsiteY0" fmla="*/ 2884 h 142490"/>
                  <a:gd name="connsiteX1" fmla="*/ 92218 w 160803"/>
                  <a:gd name="connsiteY1" fmla="*/ 13997 h 142490"/>
                  <a:gd name="connsiteX2" fmla="*/ 160480 w 160803"/>
                  <a:gd name="connsiteY2" fmla="*/ 140997 h 142490"/>
                  <a:gd name="connsiteX3" fmla="*/ 116030 w 160803"/>
                  <a:gd name="connsiteY3" fmla="*/ 79084 h 142490"/>
                  <a:gd name="connsiteX4" fmla="*/ 71580 w 160803"/>
                  <a:gd name="connsiteY4" fmla="*/ 10822 h 142490"/>
                  <a:gd name="connsiteX5" fmla="*/ 143 w 160803"/>
                  <a:gd name="connsiteY5" fmla="*/ 2884 h 14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803" h="142490">
                    <a:moveTo>
                      <a:pt x="143" y="2884"/>
                    </a:moveTo>
                    <a:cubicBezTo>
                      <a:pt x="3583" y="3413"/>
                      <a:pt x="65495" y="-9022"/>
                      <a:pt x="92218" y="13997"/>
                    </a:cubicBezTo>
                    <a:cubicBezTo>
                      <a:pt x="118941" y="37016"/>
                      <a:pt x="156511" y="130149"/>
                      <a:pt x="160480" y="140997"/>
                    </a:cubicBezTo>
                    <a:cubicBezTo>
                      <a:pt x="164449" y="151845"/>
                      <a:pt x="130847" y="100780"/>
                      <a:pt x="116030" y="79084"/>
                    </a:cubicBezTo>
                    <a:cubicBezTo>
                      <a:pt x="101213" y="57388"/>
                      <a:pt x="87190" y="23786"/>
                      <a:pt x="71580" y="10822"/>
                    </a:cubicBezTo>
                    <a:cubicBezTo>
                      <a:pt x="55970" y="-2142"/>
                      <a:pt x="-3297" y="2355"/>
                      <a:pt x="143" y="28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5" name="フリーフォーム: 図形 1644">
                <a:extLst>
                  <a:ext uri="{FF2B5EF4-FFF2-40B4-BE49-F238E27FC236}">
                    <a16:creationId xmlns:a16="http://schemas.microsoft.com/office/drawing/2014/main" id="{2E1D9895-6CF9-46AD-A67D-75B58E35E767}"/>
                  </a:ext>
                </a:extLst>
              </p:cNvPr>
              <p:cNvSpPr/>
              <p:nvPr/>
            </p:nvSpPr>
            <p:spPr>
              <a:xfrm>
                <a:off x="6149975" y="5072063"/>
                <a:ext cx="63877" cy="100186"/>
              </a:xfrm>
              <a:custGeom>
                <a:avLst/>
                <a:gdLst>
                  <a:gd name="connsiteX0" fmla="*/ 0 w 63877"/>
                  <a:gd name="connsiteY0" fmla="*/ 0 h 100186"/>
                  <a:gd name="connsiteX1" fmla="*/ 63500 w 63877"/>
                  <a:gd name="connsiteY1" fmla="*/ 100012 h 100186"/>
                  <a:gd name="connsiteX2" fmla="*/ 0 w 63877"/>
                  <a:gd name="connsiteY2" fmla="*/ 0 h 10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77" h="100186">
                    <a:moveTo>
                      <a:pt x="0" y="0"/>
                    </a:moveTo>
                    <a:cubicBezTo>
                      <a:pt x="0" y="0"/>
                      <a:pt x="57414" y="94985"/>
                      <a:pt x="63500" y="100012"/>
                    </a:cubicBezTo>
                    <a:cubicBezTo>
                      <a:pt x="69586" y="10503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6" name="フリーフォーム: 図形 1645">
                <a:extLst>
                  <a:ext uri="{FF2B5EF4-FFF2-40B4-BE49-F238E27FC236}">
                    <a16:creationId xmlns:a16="http://schemas.microsoft.com/office/drawing/2014/main" id="{E40C4AB6-C40C-4258-BC29-CE888F8DE77B}"/>
                  </a:ext>
                </a:extLst>
              </p:cNvPr>
              <p:cNvSpPr/>
              <p:nvPr/>
            </p:nvSpPr>
            <p:spPr>
              <a:xfrm>
                <a:off x="6127050" y="5180013"/>
                <a:ext cx="156275" cy="73052"/>
              </a:xfrm>
              <a:custGeom>
                <a:avLst/>
                <a:gdLst>
                  <a:gd name="connsiteX0" fmla="*/ 700 w 156275"/>
                  <a:gd name="connsiteY0" fmla="*/ 73025 h 73052"/>
                  <a:gd name="connsiteX1" fmla="*/ 124525 w 156275"/>
                  <a:gd name="connsiteY1" fmla="*/ 15875 h 73052"/>
                  <a:gd name="connsiteX2" fmla="*/ 78488 w 156275"/>
                  <a:gd name="connsiteY2" fmla="*/ 0 h 73052"/>
                  <a:gd name="connsiteX3" fmla="*/ 156275 w 156275"/>
                  <a:gd name="connsiteY3" fmla="*/ 26987 h 73052"/>
                  <a:gd name="connsiteX4" fmla="*/ 76900 w 156275"/>
                  <a:gd name="connsiteY4" fmla="*/ 7937 h 73052"/>
                  <a:gd name="connsiteX5" fmla="*/ 700 w 156275"/>
                  <a:gd name="connsiteY5" fmla="*/ 73025 h 7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75" h="73052">
                    <a:moveTo>
                      <a:pt x="700" y="73025"/>
                    </a:moveTo>
                    <a:cubicBezTo>
                      <a:pt x="8637" y="74348"/>
                      <a:pt x="111560" y="28046"/>
                      <a:pt x="124525" y="15875"/>
                    </a:cubicBezTo>
                    <a:cubicBezTo>
                      <a:pt x="137490" y="3704"/>
                      <a:pt x="78488" y="0"/>
                      <a:pt x="78488" y="0"/>
                    </a:cubicBezTo>
                    <a:cubicBezTo>
                      <a:pt x="83780" y="1852"/>
                      <a:pt x="156540" y="25664"/>
                      <a:pt x="156275" y="26987"/>
                    </a:cubicBezTo>
                    <a:cubicBezTo>
                      <a:pt x="156010" y="28310"/>
                      <a:pt x="99389" y="3175"/>
                      <a:pt x="76900" y="7937"/>
                    </a:cubicBezTo>
                    <a:cubicBezTo>
                      <a:pt x="54411" y="12699"/>
                      <a:pt x="-7237" y="71702"/>
                      <a:pt x="700" y="730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7" name="フリーフォーム: 図形 1646">
                <a:extLst>
                  <a:ext uri="{FF2B5EF4-FFF2-40B4-BE49-F238E27FC236}">
                    <a16:creationId xmlns:a16="http://schemas.microsoft.com/office/drawing/2014/main" id="{24901244-F8FB-4CF4-BAA0-8829C0F6708F}"/>
                  </a:ext>
                </a:extLst>
              </p:cNvPr>
              <p:cNvSpPr/>
              <p:nvPr/>
            </p:nvSpPr>
            <p:spPr>
              <a:xfrm>
                <a:off x="6157905" y="5202135"/>
                <a:ext cx="130584" cy="67049"/>
              </a:xfrm>
              <a:custGeom>
                <a:avLst/>
                <a:gdLst>
                  <a:gd name="connsiteX0" fmla="*/ 127008 w 130584"/>
                  <a:gd name="connsiteY0" fmla="*/ 103 h 67049"/>
                  <a:gd name="connsiteX1" fmla="*/ 117483 w 130584"/>
                  <a:gd name="connsiteY1" fmla="*/ 65190 h 67049"/>
                  <a:gd name="connsiteX2" fmla="*/ 8 w 130584"/>
                  <a:gd name="connsiteY2" fmla="*/ 49315 h 67049"/>
                  <a:gd name="connsiteX3" fmla="*/ 111133 w 130584"/>
                  <a:gd name="connsiteY3" fmla="*/ 49315 h 67049"/>
                  <a:gd name="connsiteX4" fmla="*/ 127008 w 130584"/>
                  <a:gd name="connsiteY4" fmla="*/ 103 h 6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84" h="67049">
                    <a:moveTo>
                      <a:pt x="127008" y="103"/>
                    </a:moveTo>
                    <a:cubicBezTo>
                      <a:pt x="128066" y="2749"/>
                      <a:pt x="138650" y="56988"/>
                      <a:pt x="117483" y="65190"/>
                    </a:cubicBezTo>
                    <a:cubicBezTo>
                      <a:pt x="96316" y="73392"/>
                      <a:pt x="1066" y="51961"/>
                      <a:pt x="8" y="49315"/>
                    </a:cubicBezTo>
                    <a:cubicBezTo>
                      <a:pt x="-1050" y="46669"/>
                      <a:pt x="92348" y="52225"/>
                      <a:pt x="111133" y="49315"/>
                    </a:cubicBezTo>
                    <a:cubicBezTo>
                      <a:pt x="129918" y="46405"/>
                      <a:pt x="125950" y="-2543"/>
                      <a:pt x="127008" y="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8" name="フリーフォーム: 図形 1647">
                <a:extLst>
                  <a:ext uri="{FF2B5EF4-FFF2-40B4-BE49-F238E27FC236}">
                    <a16:creationId xmlns:a16="http://schemas.microsoft.com/office/drawing/2014/main" id="{ED51A1D7-F4BA-4C42-B851-21B9B23BC4EA}"/>
                  </a:ext>
                </a:extLst>
              </p:cNvPr>
              <p:cNvSpPr/>
              <p:nvPr/>
            </p:nvSpPr>
            <p:spPr>
              <a:xfrm>
                <a:off x="6130211" y="5068709"/>
                <a:ext cx="51877" cy="140953"/>
              </a:xfrm>
              <a:custGeom>
                <a:avLst/>
                <a:gdLst>
                  <a:gd name="connsiteX0" fmla="*/ 714 w 51877"/>
                  <a:gd name="connsiteY0" fmla="*/ 179 h 140953"/>
                  <a:gd name="connsiteX1" fmla="*/ 51514 w 51877"/>
                  <a:gd name="connsiteY1" fmla="*/ 135116 h 140953"/>
                  <a:gd name="connsiteX2" fmla="*/ 22939 w 51877"/>
                  <a:gd name="connsiteY2" fmla="*/ 106541 h 140953"/>
                  <a:gd name="connsiteX3" fmla="*/ 714 w 51877"/>
                  <a:gd name="connsiteY3" fmla="*/ 179 h 14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77" h="140953">
                    <a:moveTo>
                      <a:pt x="714" y="179"/>
                    </a:moveTo>
                    <a:cubicBezTo>
                      <a:pt x="5476" y="4941"/>
                      <a:pt x="47810" y="117389"/>
                      <a:pt x="51514" y="135116"/>
                    </a:cubicBezTo>
                    <a:cubicBezTo>
                      <a:pt x="55218" y="152843"/>
                      <a:pt x="29554" y="126385"/>
                      <a:pt x="22939" y="106541"/>
                    </a:cubicBezTo>
                    <a:cubicBezTo>
                      <a:pt x="16324" y="86697"/>
                      <a:pt x="-4048" y="-4583"/>
                      <a:pt x="714" y="1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9" name="フリーフォーム: 図形 1648">
                <a:extLst>
                  <a:ext uri="{FF2B5EF4-FFF2-40B4-BE49-F238E27FC236}">
                    <a16:creationId xmlns:a16="http://schemas.microsoft.com/office/drawing/2014/main" id="{DA267795-78C1-44B7-86C0-063295E3DA73}"/>
                  </a:ext>
                </a:extLst>
              </p:cNvPr>
              <p:cNvSpPr/>
              <p:nvPr/>
            </p:nvSpPr>
            <p:spPr>
              <a:xfrm>
                <a:off x="5829281" y="5132269"/>
                <a:ext cx="277846" cy="43176"/>
              </a:xfrm>
              <a:custGeom>
                <a:avLst/>
                <a:gdLst>
                  <a:gd name="connsiteX0" fmla="*/ 19 w 277846"/>
                  <a:gd name="connsiteY0" fmla="*/ 23931 h 43176"/>
                  <a:gd name="connsiteX1" fmla="*/ 65107 w 277846"/>
                  <a:gd name="connsiteY1" fmla="*/ 42981 h 43176"/>
                  <a:gd name="connsiteX2" fmla="*/ 138132 w 277846"/>
                  <a:gd name="connsiteY2" fmla="*/ 9644 h 43176"/>
                  <a:gd name="connsiteX3" fmla="*/ 200044 w 277846"/>
                  <a:gd name="connsiteY3" fmla="*/ 119 h 43176"/>
                  <a:gd name="connsiteX4" fmla="*/ 277832 w 277846"/>
                  <a:gd name="connsiteY4" fmla="*/ 14406 h 43176"/>
                  <a:gd name="connsiteX5" fmla="*/ 193694 w 277846"/>
                  <a:gd name="connsiteY5" fmla="*/ 4881 h 43176"/>
                  <a:gd name="connsiteX6" fmla="*/ 106382 w 277846"/>
                  <a:gd name="connsiteY6" fmla="*/ 6469 h 43176"/>
                  <a:gd name="connsiteX7" fmla="*/ 58757 w 277846"/>
                  <a:gd name="connsiteY7" fmla="*/ 35044 h 43176"/>
                  <a:gd name="connsiteX8" fmla="*/ 19 w 277846"/>
                  <a:gd name="connsiteY8" fmla="*/ 23931 h 4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846" h="43176">
                    <a:moveTo>
                      <a:pt x="19" y="23931"/>
                    </a:moveTo>
                    <a:cubicBezTo>
                      <a:pt x="1077" y="25254"/>
                      <a:pt x="42088" y="45362"/>
                      <a:pt x="65107" y="42981"/>
                    </a:cubicBezTo>
                    <a:cubicBezTo>
                      <a:pt x="88126" y="40600"/>
                      <a:pt x="115643" y="16788"/>
                      <a:pt x="138132" y="9644"/>
                    </a:cubicBezTo>
                    <a:cubicBezTo>
                      <a:pt x="160621" y="2500"/>
                      <a:pt x="176761" y="-675"/>
                      <a:pt x="200044" y="119"/>
                    </a:cubicBezTo>
                    <a:cubicBezTo>
                      <a:pt x="223327" y="913"/>
                      <a:pt x="278890" y="13612"/>
                      <a:pt x="277832" y="14406"/>
                    </a:cubicBezTo>
                    <a:cubicBezTo>
                      <a:pt x="276774" y="15200"/>
                      <a:pt x="222269" y="6204"/>
                      <a:pt x="193694" y="4881"/>
                    </a:cubicBezTo>
                    <a:cubicBezTo>
                      <a:pt x="165119" y="3558"/>
                      <a:pt x="128871" y="1442"/>
                      <a:pt x="106382" y="6469"/>
                    </a:cubicBezTo>
                    <a:cubicBezTo>
                      <a:pt x="83893" y="11496"/>
                      <a:pt x="76749" y="30282"/>
                      <a:pt x="58757" y="35044"/>
                    </a:cubicBezTo>
                    <a:cubicBezTo>
                      <a:pt x="40765" y="39807"/>
                      <a:pt x="-1039" y="22608"/>
                      <a:pt x="19" y="239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0" name="フリーフォーム: 図形 1649">
                <a:extLst>
                  <a:ext uri="{FF2B5EF4-FFF2-40B4-BE49-F238E27FC236}">
                    <a16:creationId xmlns:a16="http://schemas.microsoft.com/office/drawing/2014/main" id="{E4B630B8-5389-4FC0-B9C4-45A88716DDDD}"/>
                  </a:ext>
                </a:extLst>
              </p:cNvPr>
              <p:cNvSpPr/>
              <p:nvPr/>
            </p:nvSpPr>
            <p:spPr>
              <a:xfrm>
                <a:off x="5842857" y="5110886"/>
                <a:ext cx="123527" cy="26364"/>
              </a:xfrm>
              <a:custGeom>
                <a:avLst/>
                <a:gdLst>
                  <a:gd name="connsiteX0" fmla="*/ 731 w 123527"/>
                  <a:gd name="connsiteY0" fmla="*/ 26264 h 26364"/>
                  <a:gd name="connsiteX1" fmla="*/ 56293 w 123527"/>
                  <a:gd name="connsiteY1" fmla="*/ 7214 h 26364"/>
                  <a:gd name="connsiteX2" fmla="*/ 115031 w 123527"/>
                  <a:gd name="connsiteY2" fmla="*/ 864 h 26364"/>
                  <a:gd name="connsiteX3" fmla="*/ 121381 w 123527"/>
                  <a:gd name="connsiteY3" fmla="*/ 24677 h 26364"/>
                  <a:gd name="connsiteX4" fmla="*/ 97568 w 123527"/>
                  <a:gd name="connsiteY4" fmla="*/ 15152 h 26364"/>
                  <a:gd name="connsiteX5" fmla="*/ 731 w 123527"/>
                  <a:gd name="connsiteY5" fmla="*/ 26264 h 2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527" h="26364">
                    <a:moveTo>
                      <a:pt x="731" y="26264"/>
                    </a:moveTo>
                    <a:cubicBezTo>
                      <a:pt x="-6148" y="24941"/>
                      <a:pt x="37243" y="11447"/>
                      <a:pt x="56293" y="7214"/>
                    </a:cubicBezTo>
                    <a:cubicBezTo>
                      <a:pt x="75343" y="2981"/>
                      <a:pt x="104183" y="-2046"/>
                      <a:pt x="115031" y="864"/>
                    </a:cubicBezTo>
                    <a:cubicBezTo>
                      <a:pt x="125879" y="3774"/>
                      <a:pt x="124291" y="22296"/>
                      <a:pt x="121381" y="24677"/>
                    </a:cubicBezTo>
                    <a:cubicBezTo>
                      <a:pt x="118471" y="27058"/>
                      <a:pt x="115560" y="14888"/>
                      <a:pt x="97568" y="15152"/>
                    </a:cubicBezTo>
                    <a:cubicBezTo>
                      <a:pt x="79576" y="15416"/>
                      <a:pt x="7610" y="27587"/>
                      <a:pt x="731" y="262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1" name="フリーフォーム: 図形 1650">
                <a:extLst>
                  <a:ext uri="{FF2B5EF4-FFF2-40B4-BE49-F238E27FC236}">
                    <a16:creationId xmlns:a16="http://schemas.microsoft.com/office/drawing/2014/main" id="{7708C7F1-9DD2-4054-AFE4-D0161DE97181}"/>
                  </a:ext>
                </a:extLst>
              </p:cNvPr>
              <p:cNvSpPr/>
              <p:nvPr/>
            </p:nvSpPr>
            <p:spPr>
              <a:xfrm>
                <a:off x="5942641" y="5068812"/>
                <a:ext cx="171057" cy="43715"/>
              </a:xfrm>
              <a:custGeom>
                <a:avLst/>
                <a:gdLst>
                  <a:gd name="connsiteX0" fmla="*/ 959 w 171057"/>
                  <a:gd name="connsiteY0" fmla="*/ 33413 h 43715"/>
                  <a:gd name="connsiteX1" fmla="*/ 147009 w 171057"/>
                  <a:gd name="connsiteY1" fmla="*/ 42938 h 43715"/>
                  <a:gd name="connsiteX2" fmla="*/ 167647 w 171057"/>
                  <a:gd name="connsiteY2" fmla="*/ 41351 h 43715"/>
                  <a:gd name="connsiteX3" fmla="*/ 112084 w 171057"/>
                  <a:gd name="connsiteY3" fmla="*/ 27063 h 43715"/>
                  <a:gd name="connsiteX4" fmla="*/ 88272 w 171057"/>
                  <a:gd name="connsiteY4" fmla="*/ 76 h 43715"/>
                  <a:gd name="connsiteX5" fmla="*/ 83509 w 171057"/>
                  <a:gd name="connsiteY5" fmla="*/ 19126 h 43715"/>
                  <a:gd name="connsiteX6" fmla="*/ 959 w 171057"/>
                  <a:gd name="connsiteY6" fmla="*/ 33413 h 4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057" h="43715">
                    <a:moveTo>
                      <a:pt x="959" y="33413"/>
                    </a:moveTo>
                    <a:cubicBezTo>
                      <a:pt x="11542" y="37382"/>
                      <a:pt x="119228" y="41615"/>
                      <a:pt x="147009" y="42938"/>
                    </a:cubicBezTo>
                    <a:cubicBezTo>
                      <a:pt x="174790" y="44261"/>
                      <a:pt x="173468" y="43997"/>
                      <a:pt x="167647" y="41351"/>
                    </a:cubicBezTo>
                    <a:cubicBezTo>
                      <a:pt x="161826" y="38705"/>
                      <a:pt x="125313" y="33942"/>
                      <a:pt x="112084" y="27063"/>
                    </a:cubicBezTo>
                    <a:cubicBezTo>
                      <a:pt x="98855" y="20184"/>
                      <a:pt x="93034" y="1399"/>
                      <a:pt x="88272" y="76"/>
                    </a:cubicBezTo>
                    <a:cubicBezTo>
                      <a:pt x="83510" y="-1247"/>
                      <a:pt x="96474" y="14893"/>
                      <a:pt x="83509" y="19126"/>
                    </a:cubicBezTo>
                    <a:cubicBezTo>
                      <a:pt x="70544" y="23359"/>
                      <a:pt x="-9624" y="29444"/>
                      <a:pt x="959" y="334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2" name="フリーフォーム: 図形 1651">
                <a:extLst>
                  <a:ext uri="{FF2B5EF4-FFF2-40B4-BE49-F238E27FC236}">
                    <a16:creationId xmlns:a16="http://schemas.microsoft.com/office/drawing/2014/main" id="{26518FDA-1300-47CC-BB44-AFF09972C44E}"/>
                  </a:ext>
                </a:extLst>
              </p:cNvPr>
              <p:cNvSpPr/>
              <p:nvPr/>
            </p:nvSpPr>
            <p:spPr>
              <a:xfrm>
                <a:off x="6049809" y="5206518"/>
                <a:ext cx="104087" cy="80107"/>
              </a:xfrm>
              <a:custGeom>
                <a:avLst/>
                <a:gdLst>
                  <a:gd name="connsiteX0" fmla="*/ 6504 w 104087"/>
                  <a:gd name="connsiteY0" fmla="*/ 482 h 80107"/>
                  <a:gd name="connsiteX1" fmla="*/ 100166 w 104087"/>
                  <a:gd name="connsiteY1" fmla="*/ 25882 h 80107"/>
                  <a:gd name="connsiteX2" fmla="*/ 77941 w 104087"/>
                  <a:gd name="connsiteY2" fmla="*/ 63982 h 80107"/>
                  <a:gd name="connsiteX3" fmla="*/ 154 w 104087"/>
                  <a:gd name="connsiteY3" fmla="*/ 79857 h 80107"/>
                  <a:gd name="connsiteX4" fmla="*/ 57304 w 104087"/>
                  <a:gd name="connsiteY4" fmla="*/ 52870 h 80107"/>
                  <a:gd name="connsiteX5" fmla="*/ 33491 w 104087"/>
                  <a:gd name="connsiteY5" fmla="*/ 48107 h 80107"/>
                  <a:gd name="connsiteX6" fmla="*/ 6504 w 104087"/>
                  <a:gd name="connsiteY6" fmla="*/ 482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87" h="80107">
                    <a:moveTo>
                      <a:pt x="6504" y="482"/>
                    </a:moveTo>
                    <a:cubicBezTo>
                      <a:pt x="17616" y="-3222"/>
                      <a:pt x="88260" y="15299"/>
                      <a:pt x="100166" y="25882"/>
                    </a:cubicBezTo>
                    <a:cubicBezTo>
                      <a:pt x="112072" y="36465"/>
                      <a:pt x="94610" y="54986"/>
                      <a:pt x="77941" y="63982"/>
                    </a:cubicBezTo>
                    <a:cubicBezTo>
                      <a:pt x="61272" y="72978"/>
                      <a:pt x="3593" y="81709"/>
                      <a:pt x="154" y="79857"/>
                    </a:cubicBezTo>
                    <a:cubicBezTo>
                      <a:pt x="-3285" y="78005"/>
                      <a:pt x="51748" y="58162"/>
                      <a:pt x="57304" y="52870"/>
                    </a:cubicBezTo>
                    <a:cubicBezTo>
                      <a:pt x="62860" y="47578"/>
                      <a:pt x="35872" y="53928"/>
                      <a:pt x="33491" y="48107"/>
                    </a:cubicBezTo>
                    <a:cubicBezTo>
                      <a:pt x="31110" y="42286"/>
                      <a:pt x="-4608" y="4186"/>
                      <a:pt x="6504" y="4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3" name="フリーフォーム: 図形 1652">
                <a:extLst>
                  <a:ext uri="{FF2B5EF4-FFF2-40B4-BE49-F238E27FC236}">
                    <a16:creationId xmlns:a16="http://schemas.microsoft.com/office/drawing/2014/main" id="{762EC0A2-F8D7-470B-8F96-0EC6704F39DE}"/>
                  </a:ext>
                </a:extLst>
              </p:cNvPr>
              <p:cNvSpPr/>
              <p:nvPr/>
            </p:nvSpPr>
            <p:spPr>
              <a:xfrm>
                <a:off x="6005382" y="5202238"/>
                <a:ext cx="52518" cy="66797"/>
              </a:xfrm>
              <a:custGeom>
                <a:avLst/>
                <a:gdLst>
                  <a:gd name="connsiteX0" fmla="*/ 52518 w 52518"/>
                  <a:gd name="connsiteY0" fmla="*/ 0 h 66797"/>
                  <a:gd name="connsiteX1" fmla="*/ 131 w 52518"/>
                  <a:gd name="connsiteY1" fmla="*/ 66675 h 66797"/>
                  <a:gd name="connsiteX2" fmla="*/ 52518 w 52518"/>
                  <a:gd name="connsiteY2" fmla="*/ 0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18" h="66797">
                    <a:moveTo>
                      <a:pt x="52518" y="0"/>
                    </a:moveTo>
                    <a:cubicBezTo>
                      <a:pt x="52518" y="0"/>
                      <a:pt x="-3044" y="63235"/>
                      <a:pt x="131" y="66675"/>
                    </a:cubicBezTo>
                    <a:cubicBezTo>
                      <a:pt x="3306" y="70115"/>
                      <a:pt x="52518" y="0"/>
                      <a:pt x="52518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4" name="フリーフォーム: 図形 1653">
                <a:extLst>
                  <a:ext uri="{FF2B5EF4-FFF2-40B4-BE49-F238E27FC236}">
                    <a16:creationId xmlns:a16="http://schemas.microsoft.com/office/drawing/2014/main" id="{3030D6B3-3096-4E66-8048-5D0AC86E73F1}"/>
                  </a:ext>
                </a:extLst>
              </p:cNvPr>
              <p:cNvSpPr/>
              <p:nvPr/>
            </p:nvSpPr>
            <p:spPr>
              <a:xfrm>
                <a:off x="5859768" y="5155547"/>
                <a:ext cx="209619" cy="91654"/>
              </a:xfrm>
              <a:custGeom>
                <a:avLst/>
                <a:gdLst>
                  <a:gd name="connsiteX0" fmla="*/ 209245 w 209619"/>
                  <a:gd name="connsiteY0" fmla="*/ 653 h 91654"/>
                  <a:gd name="connsiteX1" fmla="*/ 50495 w 209619"/>
                  <a:gd name="connsiteY1" fmla="*/ 89553 h 91654"/>
                  <a:gd name="connsiteX2" fmla="*/ 1282 w 209619"/>
                  <a:gd name="connsiteY2" fmla="*/ 62566 h 91654"/>
                  <a:gd name="connsiteX3" fmla="*/ 91770 w 209619"/>
                  <a:gd name="connsiteY3" fmla="*/ 49866 h 91654"/>
                  <a:gd name="connsiteX4" fmla="*/ 209245 w 209619"/>
                  <a:gd name="connsiteY4" fmla="*/ 653 h 9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19" h="91654">
                    <a:moveTo>
                      <a:pt x="209245" y="653"/>
                    </a:moveTo>
                    <a:cubicBezTo>
                      <a:pt x="202366" y="7267"/>
                      <a:pt x="85155" y="79234"/>
                      <a:pt x="50495" y="89553"/>
                    </a:cubicBezTo>
                    <a:cubicBezTo>
                      <a:pt x="15835" y="99872"/>
                      <a:pt x="-5597" y="69180"/>
                      <a:pt x="1282" y="62566"/>
                    </a:cubicBezTo>
                    <a:cubicBezTo>
                      <a:pt x="8161" y="55952"/>
                      <a:pt x="57110" y="60185"/>
                      <a:pt x="91770" y="49866"/>
                    </a:cubicBezTo>
                    <a:cubicBezTo>
                      <a:pt x="126430" y="39547"/>
                      <a:pt x="216124" y="-5961"/>
                      <a:pt x="209245" y="6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5" name="フリーフォーム: 図形 1654">
                <a:extLst>
                  <a:ext uri="{FF2B5EF4-FFF2-40B4-BE49-F238E27FC236}">
                    <a16:creationId xmlns:a16="http://schemas.microsoft.com/office/drawing/2014/main" id="{74802ABC-C611-4AD0-A2E6-ED39AF5184EE}"/>
                  </a:ext>
                </a:extLst>
              </p:cNvPr>
              <p:cNvSpPr/>
              <p:nvPr/>
            </p:nvSpPr>
            <p:spPr>
              <a:xfrm>
                <a:off x="5884794" y="5226050"/>
                <a:ext cx="57219" cy="51089"/>
              </a:xfrm>
              <a:custGeom>
                <a:avLst/>
                <a:gdLst>
                  <a:gd name="connsiteX0" fmla="*/ 57219 w 57219"/>
                  <a:gd name="connsiteY0" fmla="*/ 0 h 51089"/>
                  <a:gd name="connsiteX1" fmla="*/ 69 w 57219"/>
                  <a:gd name="connsiteY1" fmla="*/ 50800 h 51089"/>
                  <a:gd name="connsiteX2" fmla="*/ 57219 w 57219"/>
                  <a:gd name="connsiteY2" fmla="*/ 0 h 5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219" h="51089">
                    <a:moveTo>
                      <a:pt x="57219" y="0"/>
                    </a:moveTo>
                    <a:cubicBezTo>
                      <a:pt x="57219" y="0"/>
                      <a:pt x="-2312" y="46038"/>
                      <a:pt x="69" y="50800"/>
                    </a:cubicBezTo>
                    <a:cubicBezTo>
                      <a:pt x="2450" y="55562"/>
                      <a:pt x="57219" y="0"/>
                      <a:pt x="5721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2280EC9D-F371-4046-ACF4-0DFF165FA6CD}"/>
                  </a:ext>
                </a:extLst>
              </p:cNvPr>
              <p:cNvSpPr/>
              <p:nvPr/>
            </p:nvSpPr>
            <p:spPr>
              <a:xfrm>
                <a:off x="6014918" y="5253972"/>
                <a:ext cx="104895" cy="2241"/>
              </a:xfrm>
              <a:custGeom>
                <a:avLst/>
                <a:gdLst>
                  <a:gd name="connsiteX0" fmla="*/ 104895 w 104895"/>
                  <a:gd name="connsiteY0" fmla="*/ 2241 h 2241"/>
                  <a:gd name="connsiteX1" fmla="*/ 120 w 104895"/>
                  <a:gd name="connsiteY1" fmla="*/ 653 h 2241"/>
                  <a:gd name="connsiteX2" fmla="*/ 104895 w 104895"/>
                  <a:gd name="connsiteY2" fmla="*/ 2241 h 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95" h="2241">
                    <a:moveTo>
                      <a:pt x="104895" y="2241"/>
                    </a:moveTo>
                    <a:lnTo>
                      <a:pt x="120" y="653"/>
                    </a:lnTo>
                    <a:cubicBezTo>
                      <a:pt x="-4113" y="-1464"/>
                      <a:pt x="104895" y="2241"/>
                      <a:pt x="104895" y="22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: 図形 1656">
                <a:extLst>
                  <a:ext uri="{FF2B5EF4-FFF2-40B4-BE49-F238E27FC236}">
                    <a16:creationId xmlns:a16="http://schemas.microsoft.com/office/drawing/2014/main" id="{56430D5F-2740-48F6-BFEA-509AC8CB85A5}"/>
                  </a:ext>
                </a:extLst>
              </p:cNvPr>
              <p:cNvSpPr/>
              <p:nvPr/>
            </p:nvSpPr>
            <p:spPr>
              <a:xfrm>
                <a:off x="5952700" y="5189340"/>
                <a:ext cx="108471" cy="115437"/>
              </a:xfrm>
              <a:custGeom>
                <a:avLst/>
                <a:gdLst>
                  <a:gd name="connsiteX0" fmla="*/ 75038 w 108471"/>
                  <a:gd name="connsiteY0" fmla="*/ 4960 h 115437"/>
                  <a:gd name="connsiteX1" fmla="*/ 17888 w 108471"/>
                  <a:gd name="connsiteY1" fmla="*/ 9723 h 115437"/>
                  <a:gd name="connsiteX2" fmla="*/ 5188 w 108471"/>
                  <a:gd name="connsiteY2" fmla="*/ 71635 h 115437"/>
                  <a:gd name="connsiteX3" fmla="*/ 95675 w 108471"/>
                  <a:gd name="connsiteY3" fmla="*/ 114498 h 115437"/>
                  <a:gd name="connsiteX4" fmla="*/ 100438 w 108471"/>
                  <a:gd name="connsiteY4" fmla="*/ 98623 h 115437"/>
                  <a:gd name="connsiteX5" fmla="*/ 25825 w 108471"/>
                  <a:gd name="connsiteY5" fmla="*/ 68460 h 115437"/>
                  <a:gd name="connsiteX6" fmla="*/ 9950 w 108471"/>
                  <a:gd name="connsiteY6" fmla="*/ 57348 h 115437"/>
                  <a:gd name="connsiteX7" fmla="*/ 75038 w 108471"/>
                  <a:gd name="connsiteY7" fmla="*/ 4960 h 11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1" h="115437">
                    <a:moveTo>
                      <a:pt x="75038" y="4960"/>
                    </a:moveTo>
                    <a:cubicBezTo>
                      <a:pt x="76361" y="-2977"/>
                      <a:pt x="29530" y="-1390"/>
                      <a:pt x="17888" y="9723"/>
                    </a:cubicBezTo>
                    <a:cubicBezTo>
                      <a:pt x="6246" y="20836"/>
                      <a:pt x="-7776" y="54173"/>
                      <a:pt x="5188" y="71635"/>
                    </a:cubicBezTo>
                    <a:cubicBezTo>
                      <a:pt x="18152" y="89097"/>
                      <a:pt x="79800" y="110000"/>
                      <a:pt x="95675" y="114498"/>
                    </a:cubicBezTo>
                    <a:cubicBezTo>
                      <a:pt x="111550" y="118996"/>
                      <a:pt x="112080" y="106296"/>
                      <a:pt x="100438" y="98623"/>
                    </a:cubicBezTo>
                    <a:cubicBezTo>
                      <a:pt x="88796" y="90950"/>
                      <a:pt x="40906" y="75339"/>
                      <a:pt x="25825" y="68460"/>
                    </a:cubicBezTo>
                    <a:cubicBezTo>
                      <a:pt x="10744" y="61581"/>
                      <a:pt x="-104" y="69519"/>
                      <a:pt x="9950" y="57348"/>
                    </a:cubicBezTo>
                    <a:cubicBezTo>
                      <a:pt x="20004" y="45177"/>
                      <a:pt x="73715" y="12897"/>
                      <a:pt x="75038" y="49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90BAF18B-3239-451D-B88E-3DF5FD16E076}"/>
                  </a:ext>
                </a:extLst>
              </p:cNvPr>
              <p:cNvSpPr/>
              <p:nvPr/>
            </p:nvSpPr>
            <p:spPr>
              <a:xfrm>
                <a:off x="5455681" y="5084354"/>
                <a:ext cx="141545" cy="108430"/>
              </a:xfrm>
              <a:custGeom>
                <a:avLst/>
                <a:gdLst>
                  <a:gd name="connsiteX0" fmla="*/ 557 w 141545"/>
                  <a:gd name="connsiteY0" fmla="*/ 108359 h 108430"/>
                  <a:gd name="connsiteX1" fmla="*/ 105332 w 141545"/>
                  <a:gd name="connsiteY1" fmla="*/ 9934 h 108430"/>
                  <a:gd name="connsiteX2" fmla="*/ 140257 w 141545"/>
                  <a:gd name="connsiteY2" fmla="*/ 5171 h 108430"/>
                  <a:gd name="connsiteX3" fmla="*/ 67232 w 141545"/>
                  <a:gd name="connsiteY3" fmla="*/ 25809 h 108430"/>
                  <a:gd name="connsiteX4" fmla="*/ 557 w 141545"/>
                  <a:gd name="connsiteY4" fmla="*/ 108359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545" h="108430">
                    <a:moveTo>
                      <a:pt x="557" y="108359"/>
                    </a:moveTo>
                    <a:cubicBezTo>
                      <a:pt x="6907" y="105713"/>
                      <a:pt x="82049" y="27132"/>
                      <a:pt x="105332" y="9934"/>
                    </a:cubicBezTo>
                    <a:cubicBezTo>
                      <a:pt x="128615" y="-7264"/>
                      <a:pt x="146607" y="2525"/>
                      <a:pt x="140257" y="5171"/>
                    </a:cubicBezTo>
                    <a:cubicBezTo>
                      <a:pt x="133907" y="7817"/>
                      <a:pt x="90780" y="12580"/>
                      <a:pt x="67232" y="25809"/>
                    </a:cubicBezTo>
                    <a:cubicBezTo>
                      <a:pt x="43684" y="39038"/>
                      <a:pt x="-5793" y="111005"/>
                      <a:pt x="557" y="1083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88311DC6-0DB8-4F42-9F75-1EFFF569C48E}"/>
                  </a:ext>
                </a:extLst>
              </p:cNvPr>
              <p:cNvSpPr/>
              <p:nvPr/>
            </p:nvSpPr>
            <p:spPr>
              <a:xfrm>
                <a:off x="5511794" y="5100481"/>
                <a:ext cx="239742" cy="103431"/>
              </a:xfrm>
              <a:custGeom>
                <a:avLst/>
                <a:gdLst>
                  <a:gd name="connsiteX0" fmla="*/ 6 w 239742"/>
                  <a:gd name="connsiteY0" fmla="*/ 103344 h 103431"/>
                  <a:gd name="connsiteX1" fmla="*/ 158756 w 239742"/>
                  <a:gd name="connsiteY1" fmla="*/ 20794 h 103431"/>
                  <a:gd name="connsiteX2" fmla="*/ 239719 w 239742"/>
                  <a:gd name="connsiteY2" fmla="*/ 16032 h 103431"/>
                  <a:gd name="connsiteX3" fmla="*/ 165106 w 239742"/>
                  <a:gd name="connsiteY3" fmla="*/ 3332 h 103431"/>
                  <a:gd name="connsiteX4" fmla="*/ 6 w 239742"/>
                  <a:gd name="connsiteY4" fmla="*/ 103344 h 1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42" h="103431">
                    <a:moveTo>
                      <a:pt x="6" y="103344"/>
                    </a:moveTo>
                    <a:cubicBezTo>
                      <a:pt x="-1052" y="106254"/>
                      <a:pt x="118804" y="35346"/>
                      <a:pt x="158756" y="20794"/>
                    </a:cubicBezTo>
                    <a:cubicBezTo>
                      <a:pt x="198708" y="6242"/>
                      <a:pt x="238661" y="18942"/>
                      <a:pt x="239719" y="16032"/>
                    </a:cubicBezTo>
                    <a:cubicBezTo>
                      <a:pt x="240777" y="13122"/>
                      <a:pt x="205323" y="-8045"/>
                      <a:pt x="165106" y="3332"/>
                    </a:cubicBezTo>
                    <a:cubicBezTo>
                      <a:pt x="124889" y="14709"/>
                      <a:pt x="1064" y="100434"/>
                      <a:pt x="6" y="1033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: 図形 1659">
                <a:extLst>
                  <a:ext uri="{FF2B5EF4-FFF2-40B4-BE49-F238E27FC236}">
                    <a16:creationId xmlns:a16="http://schemas.microsoft.com/office/drawing/2014/main" id="{43179360-A58B-4959-9F42-C4A23BB098C8}"/>
                  </a:ext>
                </a:extLst>
              </p:cNvPr>
              <p:cNvSpPr/>
              <p:nvPr/>
            </p:nvSpPr>
            <p:spPr>
              <a:xfrm>
                <a:off x="5583088" y="5062096"/>
                <a:ext cx="173949" cy="40215"/>
              </a:xfrm>
              <a:custGeom>
                <a:avLst/>
                <a:gdLst>
                  <a:gd name="connsiteX0" fmla="*/ 150 w 173949"/>
                  <a:gd name="connsiteY0" fmla="*/ 29017 h 40215"/>
                  <a:gd name="connsiteX1" fmla="*/ 135087 w 173949"/>
                  <a:gd name="connsiteY1" fmla="*/ 11554 h 40215"/>
                  <a:gd name="connsiteX2" fmla="*/ 173187 w 173949"/>
                  <a:gd name="connsiteY2" fmla="*/ 40129 h 40215"/>
                  <a:gd name="connsiteX3" fmla="*/ 109687 w 173949"/>
                  <a:gd name="connsiteY3" fmla="*/ 442 h 40215"/>
                  <a:gd name="connsiteX4" fmla="*/ 150 w 173949"/>
                  <a:gd name="connsiteY4" fmla="*/ 29017 h 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49" h="40215">
                    <a:moveTo>
                      <a:pt x="150" y="29017"/>
                    </a:moveTo>
                    <a:cubicBezTo>
                      <a:pt x="4383" y="30869"/>
                      <a:pt x="106248" y="9702"/>
                      <a:pt x="135087" y="11554"/>
                    </a:cubicBezTo>
                    <a:cubicBezTo>
                      <a:pt x="163927" y="13406"/>
                      <a:pt x="177420" y="41981"/>
                      <a:pt x="173187" y="40129"/>
                    </a:cubicBezTo>
                    <a:cubicBezTo>
                      <a:pt x="168954" y="38277"/>
                      <a:pt x="136939" y="4940"/>
                      <a:pt x="109687" y="442"/>
                    </a:cubicBezTo>
                    <a:cubicBezTo>
                      <a:pt x="82435" y="-4056"/>
                      <a:pt x="-4083" y="27165"/>
                      <a:pt x="150" y="290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: 図形 1660">
                <a:extLst>
                  <a:ext uri="{FF2B5EF4-FFF2-40B4-BE49-F238E27FC236}">
                    <a16:creationId xmlns:a16="http://schemas.microsoft.com/office/drawing/2014/main" id="{03304665-97C4-4EC1-A28F-44F321BFD10C}"/>
                  </a:ext>
                </a:extLst>
              </p:cNvPr>
              <p:cNvSpPr/>
              <p:nvPr/>
            </p:nvSpPr>
            <p:spPr>
              <a:xfrm>
                <a:off x="5479974" y="5157744"/>
                <a:ext cx="231856" cy="73785"/>
              </a:xfrm>
              <a:custGeom>
                <a:avLst/>
                <a:gdLst>
                  <a:gd name="connsiteX0" fmla="*/ 6426 w 231856"/>
                  <a:gd name="connsiteY0" fmla="*/ 7981 h 73785"/>
                  <a:gd name="connsiteX1" fmla="*/ 20714 w 231856"/>
                  <a:gd name="connsiteY1" fmla="*/ 73069 h 73785"/>
                  <a:gd name="connsiteX2" fmla="*/ 77864 w 231856"/>
                  <a:gd name="connsiteY2" fmla="*/ 44494 h 73785"/>
                  <a:gd name="connsiteX3" fmla="*/ 123901 w 231856"/>
                  <a:gd name="connsiteY3" fmla="*/ 22269 h 73785"/>
                  <a:gd name="connsiteX4" fmla="*/ 231851 w 231856"/>
                  <a:gd name="connsiteY4" fmla="*/ 44 h 73785"/>
                  <a:gd name="connsiteX5" fmla="*/ 119139 w 231856"/>
                  <a:gd name="connsiteY5" fmla="*/ 17506 h 73785"/>
                  <a:gd name="connsiteX6" fmla="*/ 6426 w 231856"/>
                  <a:gd name="connsiteY6" fmla="*/ 7981 h 73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856" h="73785">
                    <a:moveTo>
                      <a:pt x="6426" y="7981"/>
                    </a:moveTo>
                    <a:cubicBezTo>
                      <a:pt x="-9978" y="17242"/>
                      <a:pt x="8808" y="66984"/>
                      <a:pt x="20714" y="73069"/>
                    </a:cubicBezTo>
                    <a:cubicBezTo>
                      <a:pt x="32620" y="79154"/>
                      <a:pt x="77864" y="44494"/>
                      <a:pt x="77864" y="44494"/>
                    </a:cubicBezTo>
                    <a:cubicBezTo>
                      <a:pt x="95062" y="36027"/>
                      <a:pt x="98237" y="29677"/>
                      <a:pt x="123901" y="22269"/>
                    </a:cubicBezTo>
                    <a:cubicBezTo>
                      <a:pt x="149565" y="14861"/>
                      <a:pt x="232645" y="838"/>
                      <a:pt x="231851" y="44"/>
                    </a:cubicBezTo>
                    <a:cubicBezTo>
                      <a:pt x="231057" y="-750"/>
                      <a:pt x="155916" y="9304"/>
                      <a:pt x="119139" y="17506"/>
                    </a:cubicBezTo>
                    <a:cubicBezTo>
                      <a:pt x="82362" y="25708"/>
                      <a:pt x="22830" y="-1280"/>
                      <a:pt x="6426" y="7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: 図形 1661">
                <a:extLst>
                  <a:ext uri="{FF2B5EF4-FFF2-40B4-BE49-F238E27FC236}">
                    <a16:creationId xmlns:a16="http://schemas.microsoft.com/office/drawing/2014/main" id="{1BC2F1A5-E139-41DA-A278-693308D27A7B}"/>
                  </a:ext>
                </a:extLst>
              </p:cNvPr>
              <p:cNvSpPr/>
              <p:nvPr/>
            </p:nvSpPr>
            <p:spPr>
              <a:xfrm>
                <a:off x="5491240" y="5232337"/>
                <a:ext cx="133070" cy="97217"/>
              </a:xfrm>
              <a:custGeom>
                <a:avLst/>
                <a:gdLst>
                  <a:gd name="connsiteX0" fmla="*/ 1510 w 133070"/>
                  <a:gd name="connsiteY0" fmla="*/ 96901 h 97217"/>
                  <a:gd name="connsiteX1" fmla="*/ 117398 w 133070"/>
                  <a:gd name="connsiteY1" fmla="*/ 17526 h 97217"/>
                  <a:gd name="connsiteX2" fmla="*/ 125335 w 133070"/>
                  <a:gd name="connsiteY2" fmla="*/ 1651 h 97217"/>
                  <a:gd name="connsiteX3" fmla="*/ 55485 w 133070"/>
                  <a:gd name="connsiteY3" fmla="*/ 44513 h 97217"/>
                  <a:gd name="connsiteX4" fmla="*/ 1510 w 133070"/>
                  <a:gd name="connsiteY4" fmla="*/ 96901 h 9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70" h="97217">
                    <a:moveTo>
                      <a:pt x="1510" y="96901"/>
                    </a:moveTo>
                    <a:cubicBezTo>
                      <a:pt x="11829" y="92403"/>
                      <a:pt x="96761" y="33401"/>
                      <a:pt x="117398" y="17526"/>
                    </a:cubicBezTo>
                    <a:cubicBezTo>
                      <a:pt x="138036" y="1651"/>
                      <a:pt x="135654" y="-2847"/>
                      <a:pt x="125335" y="1651"/>
                    </a:cubicBezTo>
                    <a:cubicBezTo>
                      <a:pt x="115016" y="6149"/>
                      <a:pt x="74535" y="32342"/>
                      <a:pt x="55485" y="44513"/>
                    </a:cubicBezTo>
                    <a:cubicBezTo>
                      <a:pt x="36435" y="56684"/>
                      <a:pt x="-8809" y="101399"/>
                      <a:pt x="1510" y="969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: 図形 1662">
                <a:extLst>
                  <a:ext uri="{FF2B5EF4-FFF2-40B4-BE49-F238E27FC236}">
                    <a16:creationId xmlns:a16="http://schemas.microsoft.com/office/drawing/2014/main" id="{6B228018-C4EA-4E92-80B1-1602C8C195C1}"/>
                  </a:ext>
                </a:extLst>
              </p:cNvPr>
              <p:cNvSpPr/>
              <p:nvPr/>
            </p:nvSpPr>
            <p:spPr>
              <a:xfrm>
                <a:off x="5629827" y="5152790"/>
                <a:ext cx="198184" cy="53388"/>
              </a:xfrm>
              <a:custGeom>
                <a:avLst/>
                <a:gdLst>
                  <a:gd name="connsiteX0" fmla="*/ 2623 w 198184"/>
                  <a:gd name="connsiteY0" fmla="*/ 52623 h 53388"/>
                  <a:gd name="connsiteX1" fmla="*/ 193123 w 198184"/>
                  <a:gd name="connsiteY1" fmla="*/ 46273 h 53388"/>
                  <a:gd name="connsiteX2" fmla="*/ 145498 w 198184"/>
                  <a:gd name="connsiteY2" fmla="*/ 235 h 53388"/>
                  <a:gd name="connsiteX3" fmla="*/ 170898 w 198184"/>
                  <a:gd name="connsiteY3" fmla="*/ 28810 h 53388"/>
                  <a:gd name="connsiteX4" fmla="*/ 86761 w 198184"/>
                  <a:gd name="connsiteY4" fmla="*/ 39923 h 53388"/>
                  <a:gd name="connsiteX5" fmla="*/ 2623 w 198184"/>
                  <a:gd name="connsiteY5" fmla="*/ 52623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184" h="53388">
                    <a:moveTo>
                      <a:pt x="2623" y="52623"/>
                    </a:moveTo>
                    <a:cubicBezTo>
                      <a:pt x="20350" y="53681"/>
                      <a:pt x="169311" y="55004"/>
                      <a:pt x="193123" y="46273"/>
                    </a:cubicBezTo>
                    <a:cubicBezTo>
                      <a:pt x="216935" y="37542"/>
                      <a:pt x="149202" y="3145"/>
                      <a:pt x="145498" y="235"/>
                    </a:cubicBezTo>
                    <a:cubicBezTo>
                      <a:pt x="141794" y="-2676"/>
                      <a:pt x="180688" y="22195"/>
                      <a:pt x="170898" y="28810"/>
                    </a:cubicBezTo>
                    <a:cubicBezTo>
                      <a:pt x="161109" y="35425"/>
                      <a:pt x="111632" y="37542"/>
                      <a:pt x="86761" y="39923"/>
                    </a:cubicBezTo>
                    <a:cubicBezTo>
                      <a:pt x="61890" y="42304"/>
                      <a:pt x="-15104" y="51565"/>
                      <a:pt x="2623" y="526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EBBCF90A-F048-47DD-A003-324EBB984FCF}"/>
                  </a:ext>
                </a:extLst>
              </p:cNvPr>
              <p:cNvSpPr/>
              <p:nvPr/>
            </p:nvSpPr>
            <p:spPr>
              <a:xfrm>
                <a:off x="5499598" y="5215724"/>
                <a:ext cx="342631" cy="169296"/>
              </a:xfrm>
              <a:custGeom>
                <a:avLst/>
                <a:gdLst>
                  <a:gd name="connsiteX0" fmla="*/ 1090 w 342631"/>
                  <a:gd name="connsiteY0" fmla="*/ 169076 h 169296"/>
                  <a:gd name="connsiteX1" fmla="*/ 131265 w 342631"/>
                  <a:gd name="connsiteY1" fmla="*/ 56364 h 169296"/>
                  <a:gd name="connsiteX2" fmla="*/ 221752 w 342631"/>
                  <a:gd name="connsiteY2" fmla="*/ 38901 h 169296"/>
                  <a:gd name="connsiteX3" fmla="*/ 332877 w 342631"/>
                  <a:gd name="connsiteY3" fmla="*/ 8739 h 169296"/>
                  <a:gd name="connsiteX4" fmla="*/ 323352 w 342631"/>
                  <a:gd name="connsiteY4" fmla="*/ 801 h 169296"/>
                  <a:gd name="connsiteX5" fmla="*/ 212227 w 342631"/>
                  <a:gd name="connsiteY5" fmla="*/ 24614 h 169296"/>
                  <a:gd name="connsiteX6" fmla="*/ 142377 w 342631"/>
                  <a:gd name="connsiteY6" fmla="*/ 48426 h 169296"/>
                  <a:gd name="connsiteX7" fmla="*/ 72527 w 342631"/>
                  <a:gd name="connsiteY7" fmla="*/ 84939 h 169296"/>
                  <a:gd name="connsiteX8" fmla="*/ 1090 w 342631"/>
                  <a:gd name="connsiteY8" fmla="*/ 169076 h 16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631" h="169296">
                    <a:moveTo>
                      <a:pt x="1090" y="169076"/>
                    </a:moveTo>
                    <a:cubicBezTo>
                      <a:pt x="10880" y="164314"/>
                      <a:pt x="94488" y="78060"/>
                      <a:pt x="131265" y="56364"/>
                    </a:cubicBezTo>
                    <a:cubicBezTo>
                      <a:pt x="168042" y="34668"/>
                      <a:pt x="221752" y="38901"/>
                      <a:pt x="221752" y="38901"/>
                    </a:cubicBezTo>
                    <a:cubicBezTo>
                      <a:pt x="255354" y="30963"/>
                      <a:pt x="315944" y="15089"/>
                      <a:pt x="332877" y="8739"/>
                    </a:cubicBezTo>
                    <a:cubicBezTo>
                      <a:pt x="349810" y="2389"/>
                      <a:pt x="343460" y="-1845"/>
                      <a:pt x="323352" y="801"/>
                    </a:cubicBezTo>
                    <a:cubicBezTo>
                      <a:pt x="303244" y="3447"/>
                      <a:pt x="242390" y="16676"/>
                      <a:pt x="212227" y="24614"/>
                    </a:cubicBezTo>
                    <a:cubicBezTo>
                      <a:pt x="182064" y="32552"/>
                      <a:pt x="165660" y="38372"/>
                      <a:pt x="142377" y="48426"/>
                    </a:cubicBezTo>
                    <a:cubicBezTo>
                      <a:pt x="119094" y="58480"/>
                      <a:pt x="95017" y="69858"/>
                      <a:pt x="72527" y="84939"/>
                    </a:cubicBezTo>
                    <a:cubicBezTo>
                      <a:pt x="50038" y="100020"/>
                      <a:pt x="-8700" y="173838"/>
                      <a:pt x="1090" y="1690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: 図形 1664">
                <a:extLst>
                  <a:ext uri="{FF2B5EF4-FFF2-40B4-BE49-F238E27FC236}">
                    <a16:creationId xmlns:a16="http://schemas.microsoft.com/office/drawing/2014/main" id="{55C649AE-0317-468A-AF07-DD3FDC03B8FC}"/>
                  </a:ext>
                </a:extLst>
              </p:cNvPr>
              <p:cNvSpPr/>
              <p:nvPr/>
            </p:nvSpPr>
            <p:spPr>
              <a:xfrm>
                <a:off x="5562036" y="5305840"/>
                <a:ext cx="372084" cy="152583"/>
              </a:xfrm>
              <a:custGeom>
                <a:avLst/>
                <a:gdLst>
                  <a:gd name="connsiteX0" fmla="*/ 6914 w 372084"/>
                  <a:gd name="connsiteY0" fmla="*/ 151985 h 152583"/>
                  <a:gd name="connsiteX1" fmla="*/ 10089 w 372084"/>
                  <a:gd name="connsiteY1" fmla="*/ 90073 h 152583"/>
                  <a:gd name="connsiteX2" fmla="*/ 73589 w 372084"/>
                  <a:gd name="connsiteY2" fmla="*/ 40860 h 152583"/>
                  <a:gd name="connsiteX3" fmla="*/ 214877 w 372084"/>
                  <a:gd name="connsiteY3" fmla="*/ 7523 h 152583"/>
                  <a:gd name="connsiteX4" fmla="*/ 297427 w 372084"/>
                  <a:gd name="connsiteY4" fmla="*/ 1173 h 152583"/>
                  <a:gd name="connsiteX5" fmla="*/ 356164 w 372084"/>
                  <a:gd name="connsiteY5" fmla="*/ 24985 h 152583"/>
                  <a:gd name="connsiteX6" fmla="*/ 372039 w 372084"/>
                  <a:gd name="connsiteY6" fmla="*/ 69435 h 152583"/>
                  <a:gd name="connsiteX7" fmla="*/ 352989 w 372084"/>
                  <a:gd name="connsiteY7" fmla="*/ 37685 h 152583"/>
                  <a:gd name="connsiteX8" fmla="*/ 316477 w 372084"/>
                  <a:gd name="connsiteY8" fmla="*/ 24985 h 152583"/>
                  <a:gd name="connsiteX9" fmla="*/ 224402 w 372084"/>
                  <a:gd name="connsiteY9" fmla="*/ 26573 h 152583"/>
                  <a:gd name="connsiteX10" fmla="*/ 76764 w 372084"/>
                  <a:gd name="connsiteY10" fmla="*/ 50385 h 152583"/>
                  <a:gd name="connsiteX11" fmla="*/ 6914 w 372084"/>
                  <a:gd name="connsiteY11" fmla="*/ 151985 h 15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2084" h="152583">
                    <a:moveTo>
                      <a:pt x="6914" y="151985"/>
                    </a:moveTo>
                    <a:cubicBezTo>
                      <a:pt x="-4198" y="158600"/>
                      <a:pt x="-1024" y="108594"/>
                      <a:pt x="10089" y="90073"/>
                    </a:cubicBezTo>
                    <a:cubicBezTo>
                      <a:pt x="21202" y="71552"/>
                      <a:pt x="39458" y="54618"/>
                      <a:pt x="73589" y="40860"/>
                    </a:cubicBezTo>
                    <a:cubicBezTo>
                      <a:pt x="107720" y="27102"/>
                      <a:pt x="177571" y="14138"/>
                      <a:pt x="214877" y="7523"/>
                    </a:cubicBezTo>
                    <a:cubicBezTo>
                      <a:pt x="252183" y="908"/>
                      <a:pt x="273879" y="-1737"/>
                      <a:pt x="297427" y="1173"/>
                    </a:cubicBezTo>
                    <a:cubicBezTo>
                      <a:pt x="320975" y="4083"/>
                      <a:pt x="343729" y="13608"/>
                      <a:pt x="356164" y="24985"/>
                    </a:cubicBezTo>
                    <a:cubicBezTo>
                      <a:pt x="368599" y="36362"/>
                      <a:pt x="372568" y="67318"/>
                      <a:pt x="372039" y="69435"/>
                    </a:cubicBezTo>
                    <a:cubicBezTo>
                      <a:pt x="371510" y="71552"/>
                      <a:pt x="362249" y="45093"/>
                      <a:pt x="352989" y="37685"/>
                    </a:cubicBezTo>
                    <a:cubicBezTo>
                      <a:pt x="343729" y="30277"/>
                      <a:pt x="337908" y="26837"/>
                      <a:pt x="316477" y="24985"/>
                    </a:cubicBezTo>
                    <a:cubicBezTo>
                      <a:pt x="295046" y="23133"/>
                      <a:pt x="264354" y="22340"/>
                      <a:pt x="224402" y="26573"/>
                    </a:cubicBezTo>
                    <a:cubicBezTo>
                      <a:pt x="184450" y="30806"/>
                      <a:pt x="113806" y="35039"/>
                      <a:pt x="76764" y="50385"/>
                    </a:cubicBezTo>
                    <a:cubicBezTo>
                      <a:pt x="39722" y="65731"/>
                      <a:pt x="18026" y="145370"/>
                      <a:pt x="6914" y="1519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90CCC83C-5F7B-43C2-B00E-8FB0507F7637}"/>
                  </a:ext>
                </a:extLst>
              </p:cNvPr>
              <p:cNvSpPr/>
              <p:nvPr/>
            </p:nvSpPr>
            <p:spPr>
              <a:xfrm>
                <a:off x="5531331" y="5274717"/>
                <a:ext cx="309776" cy="137126"/>
              </a:xfrm>
              <a:custGeom>
                <a:avLst/>
                <a:gdLst>
                  <a:gd name="connsiteX0" fmla="*/ 1107 w 309776"/>
                  <a:gd name="connsiteY0" fmla="*/ 137071 h 137126"/>
                  <a:gd name="connsiteX1" fmla="*/ 142394 w 309776"/>
                  <a:gd name="connsiteY1" fmla="*/ 30708 h 137126"/>
                  <a:gd name="connsiteX2" fmla="*/ 291619 w 309776"/>
                  <a:gd name="connsiteY2" fmla="*/ 5308 h 137126"/>
                  <a:gd name="connsiteX3" fmla="*/ 296382 w 309776"/>
                  <a:gd name="connsiteY3" fmla="*/ 2133 h 137126"/>
                  <a:gd name="connsiteX4" fmla="*/ 193194 w 309776"/>
                  <a:gd name="connsiteY4" fmla="*/ 3721 h 137126"/>
                  <a:gd name="connsiteX5" fmla="*/ 83657 w 309776"/>
                  <a:gd name="connsiteY5" fmla="*/ 44996 h 137126"/>
                  <a:gd name="connsiteX6" fmla="*/ 1107 w 309776"/>
                  <a:gd name="connsiteY6" fmla="*/ 137071 h 1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776" h="137126">
                    <a:moveTo>
                      <a:pt x="1107" y="137071"/>
                    </a:moveTo>
                    <a:cubicBezTo>
                      <a:pt x="10897" y="134690"/>
                      <a:pt x="93975" y="52668"/>
                      <a:pt x="142394" y="30708"/>
                    </a:cubicBezTo>
                    <a:cubicBezTo>
                      <a:pt x="190813" y="8747"/>
                      <a:pt x="265954" y="10070"/>
                      <a:pt x="291619" y="5308"/>
                    </a:cubicBezTo>
                    <a:cubicBezTo>
                      <a:pt x="317284" y="546"/>
                      <a:pt x="312786" y="2397"/>
                      <a:pt x="296382" y="2133"/>
                    </a:cubicBezTo>
                    <a:cubicBezTo>
                      <a:pt x="279978" y="1868"/>
                      <a:pt x="228648" y="-3423"/>
                      <a:pt x="193194" y="3721"/>
                    </a:cubicBezTo>
                    <a:cubicBezTo>
                      <a:pt x="157740" y="10865"/>
                      <a:pt x="118582" y="25946"/>
                      <a:pt x="83657" y="44996"/>
                    </a:cubicBezTo>
                    <a:cubicBezTo>
                      <a:pt x="48732" y="64046"/>
                      <a:pt x="-8683" y="139452"/>
                      <a:pt x="1107" y="1370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フリーフォーム: 図形 1666">
                <a:extLst>
                  <a:ext uri="{FF2B5EF4-FFF2-40B4-BE49-F238E27FC236}">
                    <a16:creationId xmlns:a16="http://schemas.microsoft.com/office/drawing/2014/main" id="{912A932C-5437-480A-93CD-DE3E9F4F9155}"/>
                  </a:ext>
                </a:extLst>
              </p:cNvPr>
              <p:cNvSpPr/>
              <p:nvPr/>
            </p:nvSpPr>
            <p:spPr>
              <a:xfrm>
                <a:off x="5562544" y="5353046"/>
                <a:ext cx="359185" cy="114304"/>
              </a:xfrm>
              <a:custGeom>
                <a:avLst/>
                <a:gdLst>
                  <a:gd name="connsiteX0" fmla="*/ 56 w 359185"/>
                  <a:gd name="connsiteY0" fmla="*/ 114304 h 114304"/>
                  <a:gd name="connsiteX1" fmla="*/ 128644 w 359185"/>
                  <a:gd name="connsiteY1" fmla="*/ 12704 h 114304"/>
                  <a:gd name="connsiteX2" fmla="*/ 298506 w 359185"/>
                  <a:gd name="connsiteY2" fmla="*/ 4767 h 114304"/>
                  <a:gd name="connsiteX3" fmla="*/ 358831 w 359185"/>
                  <a:gd name="connsiteY3" fmla="*/ 12704 h 114304"/>
                  <a:gd name="connsiteX4" fmla="*/ 276281 w 359185"/>
                  <a:gd name="connsiteY4" fmla="*/ 4 h 114304"/>
                  <a:gd name="connsiteX5" fmla="*/ 114356 w 359185"/>
                  <a:gd name="connsiteY5" fmla="*/ 14292 h 114304"/>
                  <a:gd name="connsiteX6" fmla="*/ 56 w 359185"/>
                  <a:gd name="connsiteY6" fmla="*/ 114304 h 11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85" h="114304">
                    <a:moveTo>
                      <a:pt x="56" y="114304"/>
                    </a:moveTo>
                    <a:cubicBezTo>
                      <a:pt x="2437" y="114039"/>
                      <a:pt x="78903" y="30960"/>
                      <a:pt x="128644" y="12704"/>
                    </a:cubicBezTo>
                    <a:cubicBezTo>
                      <a:pt x="178385" y="-5552"/>
                      <a:pt x="260142" y="4767"/>
                      <a:pt x="298506" y="4767"/>
                    </a:cubicBezTo>
                    <a:cubicBezTo>
                      <a:pt x="336870" y="4767"/>
                      <a:pt x="362535" y="13498"/>
                      <a:pt x="358831" y="12704"/>
                    </a:cubicBezTo>
                    <a:cubicBezTo>
                      <a:pt x="355127" y="11910"/>
                      <a:pt x="317027" y="-261"/>
                      <a:pt x="276281" y="4"/>
                    </a:cubicBezTo>
                    <a:cubicBezTo>
                      <a:pt x="235535" y="269"/>
                      <a:pt x="157748" y="-1583"/>
                      <a:pt x="114356" y="14292"/>
                    </a:cubicBezTo>
                    <a:cubicBezTo>
                      <a:pt x="70964" y="30167"/>
                      <a:pt x="-2325" y="114569"/>
                      <a:pt x="56" y="11430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フリーフォーム: 図形 1667">
                <a:extLst>
                  <a:ext uri="{FF2B5EF4-FFF2-40B4-BE49-F238E27FC236}">
                    <a16:creationId xmlns:a16="http://schemas.microsoft.com/office/drawing/2014/main" id="{AFCE7A71-58F0-40D6-8417-8915A48EAD02}"/>
                  </a:ext>
                </a:extLst>
              </p:cNvPr>
              <p:cNvSpPr/>
              <p:nvPr/>
            </p:nvSpPr>
            <p:spPr>
              <a:xfrm>
                <a:off x="5571794" y="5369867"/>
                <a:ext cx="336001" cy="177300"/>
              </a:xfrm>
              <a:custGeom>
                <a:avLst/>
                <a:gdLst>
                  <a:gd name="connsiteX0" fmla="*/ 331 w 336001"/>
                  <a:gd name="connsiteY0" fmla="*/ 176858 h 177300"/>
                  <a:gd name="connsiteX1" fmla="*/ 49544 w 336001"/>
                  <a:gd name="connsiteY1" fmla="*/ 89546 h 177300"/>
                  <a:gd name="connsiteX2" fmla="*/ 173369 w 336001"/>
                  <a:gd name="connsiteY2" fmla="*/ 29221 h 177300"/>
                  <a:gd name="connsiteX3" fmla="*/ 290844 w 336001"/>
                  <a:gd name="connsiteY3" fmla="*/ 14933 h 177300"/>
                  <a:gd name="connsiteX4" fmla="*/ 335294 w 336001"/>
                  <a:gd name="connsiteY4" fmla="*/ 21283 h 177300"/>
                  <a:gd name="connsiteX5" fmla="*/ 260681 w 336001"/>
                  <a:gd name="connsiteY5" fmla="*/ 646 h 177300"/>
                  <a:gd name="connsiteX6" fmla="*/ 70181 w 336001"/>
                  <a:gd name="connsiteY6" fmla="*/ 49858 h 177300"/>
                  <a:gd name="connsiteX7" fmla="*/ 331 w 336001"/>
                  <a:gd name="connsiteY7" fmla="*/ 176858 h 1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001" h="177300">
                    <a:moveTo>
                      <a:pt x="331" y="176858"/>
                    </a:moveTo>
                    <a:cubicBezTo>
                      <a:pt x="-3108" y="183473"/>
                      <a:pt x="20704" y="114152"/>
                      <a:pt x="49544" y="89546"/>
                    </a:cubicBezTo>
                    <a:cubicBezTo>
                      <a:pt x="78384" y="64940"/>
                      <a:pt x="133152" y="41656"/>
                      <a:pt x="173369" y="29221"/>
                    </a:cubicBezTo>
                    <a:cubicBezTo>
                      <a:pt x="213586" y="16786"/>
                      <a:pt x="263857" y="16256"/>
                      <a:pt x="290844" y="14933"/>
                    </a:cubicBezTo>
                    <a:cubicBezTo>
                      <a:pt x="317831" y="13610"/>
                      <a:pt x="340321" y="23664"/>
                      <a:pt x="335294" y="21283"/>
                    </a:cubicBezTo>
                    <a:cubicBezTo>
                      <a:pt x="330267" y="18902"/>
                      <a:pt x="304866" y="-4116"/>
                      <a:pt x="260681" y="646"/>
                    </a:cubicBezTo>
                    <a:cubicBezTo>
                      <a:pt x="216496" y="5408"/>
                      <a:pt x="117806" y="24193"/>
                      <a:pt x="70181" y="49858"/>
                    </a:cubicBezTo>
                    <a:cubicBezTo>
                      <a:pt x="22556" y="75522"/>
                      <a:pt x="3770" y="170243"/>
                      <a:pt x="331" y="1768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: 図形 1668">
                <a:extLst>
                  <a:ext uri="{FF2B5EF4-FFF2-40B4-BE49-F238E27FC236}">
                    <a16:creationId xmlns:a16="http://schemas.microsoft.com/office/drawing/2014/main" id="{1A2A8CEA-FC4A-4DEA-8A1E-E7E8CE9EE0DC}"/>
                  </a:ext>
                </a:extLst>
              </p:cNvPr>
              <p:cNvSpPr/>
              <p:nvPr/>
            </p:nvSpPr>
            <p:spPr>
              <a:xfrm>
                <a:off x="5570696" y="5392898"/>
                <a:ext cx="217227" cy="156375"/>
              </a:xfrm>
              <a:custGeom>
                <a:avLst/>
                <a:gdLst>
                  <a:gd name="connsiteX0" fmla="*/ 3017 w 217227"/>
                  <a:gd name="connsiteY0" fmla="*/ 155415 h 156375"/>
                  <a:gd name="connsiteX1" fmla="*/ 136367 w 217227"/>
                  <a:gd name="connsiteY1" fmla="*/ 64927 h 156375"/>
                  <a:gd name="connsiteX2" fmla="*/ 214154 w 217227"/>
                  <a:gd name="connsiteY2" fmla="*/ 12540 h 156375"/>
                  <a:gd name="connsiteX3" fmla="*/ 201454 w 217227"/>
                  <a:gd name="connsiteY3" fmla="*/ 1427 h 156375"/>
                  <a:gd name="connsiteX4" fmla="*/ 199867 w 217227"/>
                  <a:gd name="connsiteY4" fmla="*/ 36352 h 156375"/>
                  <a:gd name="connsiteX5" fmla="*/ 130017 w 217227"/>
                  <a:gd name="connsiteY5" fmla="*/ 64927 h 156375"/>
                  <a:gd name="connsiteX6" fmla="*/ 49054 w 217227"/>
                  <a:gd name="connsiteY6" fmla="*/ 110965 h 156375"/>
                  <a:gd name="connsiteX7" fmla="*/ 3017 w 217227"/>
                  <a:gd name="connsiteY7" fmla="*/ 155415 h 15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227" h="156375">
                    <a:moveTo>
                      <a:pt x="3017" y="155415"/>
                    </a:moveTo>
                    <a:cubicBezTo>
                      <a:pt x="17569" y="147742"/>
                      <a:pt x="101178" y="88739"/>
                      <a:pt x="136367" y="64927"/>
                    </a:cubicBezTo>
                    <a:cubicBezTo>
                      <a:pt x="171556" y="41115"/>
                      <a:pt x="203306" y="23123"/>
                      <a:pt x="214154" y="12540"/>
                    </a:cubicBezTo>
                    <a:cubicBezTo>
                      <a:pt x="225002" y="1957"/>
                      <a:pt x="203835" y="-2542"/>
                      <a:pt x="201454" y="1427"/>
                    </a:cubicBezTo>
                    <a:cubicBezTo>
                      <a:pt x="199073" y="5396"/>
                      <a:pt x="211773" y="25769"/>
                      <a:pt x="199867" y="36352"/>
                    </a:cubicBezTo>
                    <a:cubicBezTo>
                      <a:pt x="187961" y="46935"/>
                      <a:pt x="155152" y="52492"/>
                      <a:pt x="130017" y="64927"/>
                    </a:cubicBezTo>
                    <a:cubicBezTo>
                      <a:pt x="104882" y="77362"/>
                      <a:pt x="67839" y="99323"/>
                      <a:pt x="49054" y="110965"/>
                    </a:cubicBezTo>
                    <a:cubicBezTo>
                      <a:pt x="30269" y="122607"/>
                      <a:pt x="-11535" y="163088"/>
                      <a:pt x="3017" y="1554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: 図形 1669">
                <a:extLst>
                  <a:ext uri="{FF2B5EF4-FFF2-40B4-BE49-F238E27FC236}">
                    <a16:creationId xmlns:a16="http://schemas.microsoft.com/office/drawing/2014/main" id="{5EEE85FE-56D4-4978-A3D6-7EC4DF097A6E}"/>
                  </a:ext>
                </a:extLst>
              </p:cNvPr>
              <p:cNvSpPr/>
              <p:nvPr/>
            </p:nvSpPr>
            <p:spPr>
              <a:xfrm>
                <a:off x="5786244" y="5405932"/>
                <a:ext cx="174077" cy="50524"/>
              </a:xfrm>
              <a:custGeom>
                <a:avLst/>
                <a:gdLst>
                  <a:gd name="connsiteX0" fmla="*/ 194 w 174077"/>
                  <a:gd name="connsiteY0" fmla="*/ 13793 h 50524"/>
                  <a:gd name="connsiteX1" fmla="*/ 133544 w 174077"/>
                  <a:gd name="connsiteY1" fmla="*/ 20143 h 50524"/>
                  <a:gd name="connsiteX2" fmla="*/ 173231 w 174077"/>
                  <a:gd name="connsiteY2" fmla="*/ 50306 h 50524"/>
                  <a:gd name="connsiteX3" fmla="*/ 104969 w 174077"/>
                  <a:gd name="connsiteY3" fmla="*/ 2681 h 50524"/>
                  <a:gd name="connsiteX4" fmla="*/ 194 w 174077"/>
                  <a:gd name="connsiteY4" fmla="*/ 13793 h 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077" h="50524">
                    <a:moveTo>
                      <a:pt x="194" y="13793"/>
                    </a:moveTo>
                    <a:cubicBezTo>
                      <a:pt x="4956" y="16703"/>
                      <a:pt x="104705" y="14058"/>
                      <a:pt x="133544" y="20143"/>
                    </a:cubicBezTo>
                    <a:cubicBezTo>
                      <a:pt x="162383" y="26228"/>
                      <a:pt x="177993" y="53216"/>
                      <a:pt x="173231" y="50306"/>
                    </a:cubicBezTo>
                    <a:cubicBezTo>
                      <a:pt x="168469" y="47396"/>
                      <a:pt x="130369" y="11941"/>
                      <a:pt x="104969" y="2681"/>
                    </a:cubicBezTo>
                    <a:cubicBezTo>
                      <a:pt x="79569" y="-6579"/>
                      <a:pt x="-4568" y="10883"/>
                      <a:pt x="194" y="137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フリーフォーム: 図形 1670">
                <a:extLst>
                  <a:ext uri="{FF2B5EF4-FFF2-40B4-BE49-F238E27FC236}">
                    <a16:creationId xmlns:a16="http://schemas.microsoft.com/office/drawing/2014/main" id="{5741FCAD-5D6A-4CA9-9957-38E45F720D65}"/>
                  </a:ext>
                </a:extLst>
              </p:cNvPr>
              <p:cNvSpPr/>
              <p:nvPr/>
            </p:nvSpPr>
            <p:spPr>
              <a:xfrm>
                <a:off x="5566607" y="5452157"/>
                <a:ext cx="395058" cy="189937"/>
              </a:xfrm>
              <a:custGeom>
                <a:avLst/>
                <a:gdLst>
                  <a:gd name="connsiteX0" fmla="*/ 32506 w 395058"/>
                  <a:gd name="connsiteY0" fmla="*/ 188231 h 189937"/>
                  <a:gd name="connsiteX1" fmla="*/ 2343 w 395058"/>
                  <a:gd name="connsiteY1" fmla="*/ 135843 h 189937"/>
                  <a:gd name="connsiteX2" fmla="*/ 92831 w 395058"/>
                  <a:gd name="connsiteY2" fmla="*/ 70756 h 189937"/>
                  <a:gd name="connsiteX3" fmla="*/ 230943 w 395058"/>
                  <a:gd name="connsiteY3" fmla="*/ 5668 h 189937"/>
                  <a:gd name="connsiteX4" fmla="*/ 332543 w 395058"/>
                  <a:gd name="connsiteY4" fmla="*/ 4081 h 189937"/>
                  <a:gd name="connsiteX5" fmla="*/ 381756 w 395058"/>
                  <a:gd name="connsiteY5" fmla="*/ 12018 h 189937"/>
                  <a:gd name="connsiteX6" fmla="*/ 394456 w 395058"/>
                  <a:gd name="connsiteY6" fmla="*/ 51706 h 189937"/>
                  <a:gd name="connsiteX7" fmla="*/ 367468 w 395058"/>
                  <a:gd name="connsiteY7" fmla="*/ 24718 h 189937"/>
                  <a:gd name="connsiteX8" fmla="*/ 296031 w 395058"/>
                  <a:gd name="connsiteY8" fmla="*/ 13606 h 189937"/>
                  <a:gd name="connsiteX9" fmla="*/ 191256 w 395058"/>
                  <a:gd name="connsiteY9" fmla="*/ 19956 h 189937"/>
                  <a:gd name="connsiteX10" fmla="*/ 96006 w 395058"/>
                  <a:gd name="connsiteY10" fmla="*/ 70756 h 189937"/>
                  <a:gd name="connsiteX11" fmla="*/ 32506 w 395058"/>
                  <a:gd name="connsiteY11" fmla="*/ 188231 h 18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058" h="189937">
                    <a:moveTo>
                      <a:pt x="32506" y="188231"/>
                    </a:moveTo>
                    <a:cubicBezTo>
                      <a:pt x="16895" y="199079"/>
                      <a:pt x="-7711" y="155422"/>
                      <a:pt x="2343" y="135843"/>
                    </a:cubicBezTo>
                    <a:cubicBezTo>
                      <a:pt x="12397" y="116264"/>
                      <a:pt x="54731" y="92452"/>
                      <a:pt x="92831" y="70756"/>
                    </a:cubicBezTo>
                    <a:cubicBezTo>
                      <a:pt x="130931" y="49060"/>
                      <a:pt x="190991" y="16780"/>
                      <a:pt x="230943" y="5668"/>
                    </a:cubicBezTo>
                    <a:cubicBezTo>
                      <a:pt x="270895" y="-5444"/>
                      <a:pt x="307408" y="3023"/>
                      <a:pt x="332543" y="4081"/>
                    </a:cubicBezTo>
                    <a:cubicBezTo>
                      <a:pt x="357678" y="5139"/>
                      <a:pt x="371437" y="4081"/>
                      <a:pt x="381756" y="12018"/>
                    </a:cubicBezTo>
                    <a:cubicBezTo>
                      <a:pt x="392075" y="19955"/>
                      <a:pt x="396837" y="49589"/>
                      <a:pt x="394456" y="51706"/>
                    </a:cubicBezTo>
                    <a:cubicBezTo>
                      <a:pt x="392075" y="53823"/>
                      <a:pt x="383872" y="31068"/>
                      <a:pt x="367468" y="24718"/>
                    </a:cubicBezTo>
                    <a:cubicBezTo>
                      <a:pt x="351064" y="18368"/>
                      <a:pt x="325400" y="14400"/>
                      <a:pt x="296031" y="13606"/>
                    </a:cubicBezTo>
                    <a:cubicBezTo>
                      <a:pt x="266662" y="12812"/>
                      <a:pt x="224594" y="10431"/>
                      <a:pt x="191256" y="19956"/>
                    </a:cubicBezTo>
                    <a:cubicBezTo>
                      <a:pt x="157919" y="29481"/>
                      <a:pt x="125639" y="47473"/>
                      <a:pt x="96006" y="70756"/>
                    </a:cubicBezTo>
                    <a:cubicBezTo>
                      <a:pt x="66373" y="94039"/>
                      <a:pt x="48117" y="177383"/>
                      <a:pt x="32506" y="1882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: 図形 1671">
                <a:extLst>
                  <a:ext uri="{FF2B5EF4-FFF2-40B4-BE49-F238E27FC236}">
                    <a16:creationId xmlns:a16="http://schemas.microsoft.com/office/drawing/2014/main" id="{8A2ACEC6-823D-44E3-B89D-EBB89F390F44}"/>
                  </a:ext>
                </a:extLst>
              </p:cNvPr>
              <p:cNvSpPr/>
              <p:nvPr/>
            </p:nvSpPr>
            <p:spPr>
              <a:xfrm>
                <a:off x="5652968" y="5482667"/>
                <a:ext cx="221086" cy="83108"/>
              </a:xfrm>
              <a:custGeom>
                <a:avLst/>
                <a:gdLst>
                  <a:gd name="connsiteX0" fmla="*/ 120 w 221086"/>
                  <a:gd name="connsiteY0" fmla="*/ 83108 h 83108"/>
                  <a:gd name="connsiteX1" fmla="*/ 152520 w 221086"/>
                  <a:gd name="connsiteY1" fmla="*/ 6908 h 83108"/>
                  <a:gd name="connsiteX2" fmla="*/ 220782 w 221086"/>
                  <a:gd name="connsiteY2" fmla="*/ 3733 h 83108"/>
                  <a:gd name="connsiteX3" fmla="*/ 128707 w 221086"/>
                  <a:gd name="connsiteY3" fmla="*/ 8496 h 83108"/>
                  <a:gd name="connsiteX4" fmla="*/ 120 w 221086"/>
                  <a:gd name="connsiteY4" fmla="*/ 83108 h 8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086" h="83108">
                    <a:moveTo>
                      <a:pt x="120" y="83108"/>
                    </a:moveTo>
                    <a:cubicBezTo>
                      <a:pt x="4089" y="82843"/>
                      <a:pt x="115743" y="20137"/>
                      <a:pt x="152520" y="6908"/>
                    </a:cubicBezTo>
                    <a:cubicBezTo>
                      <a:pt x="189297" y="-6321"/>
                      <a:pt x="224751" y="3468"/>
                      <a:pt x="220782" y="3733"/>
                    </a:cubicBezTo>
                    <a:cubicBezTo>
                      <a:pt x="216813" y="3998"/>
                      <a:pt x="166278" y="-1558"/>
                      <a:pt x="128707" y="8496"/>
                    </a:cubicBezTo>
                    <a:cubicBezTo>
                      <a:pt x="91136" y="18550"/>
                      <a:pt x="-3849" y="83373"/>
                      <a:pt x="120" y="83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3" name="フリーフォーム: 図形 1672">
                <a:extLst>
                  <a:ext uri="{FF2B5EF4-FFF2-40B4-BE49-F238E27FC236}">
                    <a16:creationId xmlns:a16="http://schemas.microsoft.com/office/drawing/2014/main" id="{D5A23AAC-63B0-46F8-BF6A-1B331202221B}"/>
                  </a:ext>
                </a:extLst>
              </p:cNvPr>
              <p:cNvSpPr/>
              <p:nvPr/>
            </p:nvSpPr>
            <p:spPr>
              <a:xfrm>
                <a:off x="5603091" y="5520027"/>
                <a:ext cx="282480" cy="133559"/>
              </a:xfrm>
              <a:custGeom>
                <a:avLst/>
                <a:gdLst>
                  <a:gd name="connsiteX0" fmla="*/ 784 w 282480"/>
                  <a:gd name="connsiteY0" fmla="*/ 131473 h 133559"/>
                  <a:gd name="connsiteX1" fmla="*/ 138897 w 282480"/>
                  <a:gd name="connsiteY1" fmla="*/ 28286 h 133559"/>
                  <a:gd name="connsiteX2" fmla="*/ 267484 w 282480"/>
                  <a:gd name="connsiteY2" fmla="*/ 1298 h 133559"/>
                  <a:gd name="connsiteX3" fmla="*/ 269072 w 282480"/>
                  <a:gd name="connsiteY3" fmla="*/ 9236 h 133559"/>
                  <a:gd name="connsiteX4" fmla="*/ 170647 w 282480"/>
                  <a:gd name="connsiteY4" fmla="*/ 52098 h 133559"/>
                  <a:gd name="connsiteX5" fmla="*/ 100797 w 282480"/>
                  <a:gd name="connsiteY5" fmla="*/ 102898 h 133559"/>
                  <a:gd name="connsiteX6" fmla="*/ 83334 w 282480"/>
                  <a:gd name="connsiteY6" fmla="*/ 133061 h 133559"/>
                  <a:gd name="connsiteX7" fmla="*/ 146834 w 282480"/>
                  <a:gd name="connsiteY7" fmla="*/ 79086 h 133559"/>
                  <a:gd name="connsiteX8" fmla="*/ 238909 w 282480"/>
                  <a:gd name="connsiteY8" fmla="*/ 33048 h 133559"/>
                  <a:gd name="connsiteX9" fmla="*/ 238909 w 282480"/>
                  <a:gd name="connsiteY9" fmla="*/ 21936 h 133559"/>
                  <a:gd name="connsiteX10" fmla="*/ 203984 w 282480"/>
                  <a:gd name="connsiteY10" fmla="*/ 21936 h 133559"/>
                  <a:gd name="connsiteX11" fmla="*/ 784 w 282480"/>
                  <a:gd name="connsiteY11" fmla="*/ 131473 h 13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480" h="133559">
                    <a:moveTo>
                      <a:pt x="784" y="131473"/>
                    </a:moveTo>
                    <a:cubicBezTo>
                      <a:pt x="-10064" y="132531"/>
                      <a:pt x="94447" y="49982"/>
                      <a:pt x="138897" y="28286"/>
                    </a:cubicBezTo>
                    <a:cubicBezTo>
                      <a:pt x="183347" y="6590"/>
                      <a:pt x="245788" y="4473"/>
                      <a:pt x="267484" y="1298"/>
                    </a:cubicBezTo>
                    <a:cubicBezTo>
                      <a:pt x="289180" y="-1877"/>
                      <a:pt x="285211" y="769"/>
                      <a:pt x="269072" y="9236"/>
                    </a:cubicBezTo>
                    <a:cubicBezTo>
                      <a:pt x="252933" y="17703"/>
                      <a:pt x="198693" y="36488"/>
                      <a:pt x="170647" y="52098"/>
                    </a:cubicBezTo>
                    <a:cubicBezTo>
                      <a:pt x="142601" y="67708"/>
                      <a:pt x="115349" y="89404"/>
                      <a:pt x="100797" y="102898"/>
                    </a:cubicBezTo>
                    <a:cubicBezTo>
                      <a:pt x="86245" y="116392"/>
                      <a:pt x="75661" y="137030"/>
                      <a:pt x="83334" y="133061"/>
                    </a:cubicBezTo>
                    <a:cubicBezTo>
                      <a:pt x="91007" y="129092"/>
                      <a:pt x="120905" y="95755"/>
                      <a:pt x="146834" y="79086"/>
                    </a:cubicBezTo>
                    <a:cubicBezTo>
                      <a:pt x="172763" y="62417"/>
                      <a:pt x="223563" y="42573"/>
                      <a:pt x="238909" y="33048"/>
                    </a:cubicBezTo>
                    <a:cubicBezTo>
                      <a:pt x="254255" y="23523"/>
                      <a:pt x="244730" y="23788"/>
                      <a:pt x="238909" y="21936"/>
                    </a:cubicBezTo>
                    <a:cubicBezTo>
                      <a:pt x="233088" y="20084"/>
                      <a:pt x="240761" y="3944"/>
                      <a:pt x="203984" y="21936"/>
                    </a:cubicBezTo>
                    <a:cubicBezTo>
                      <a:pt x="167207" y="39928"/>
                      <a:pt x="11632" y="130415"/>
                      <a:pt x="784" y="1314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4" name="フリーフォーム: 図形 1673">
                <a:extLst>
                  <a:ext uri="{FF2B5EF4-FFF2-40B4-BE49-F238E27FC236}">
                    <a16:creationId xmlns:a16="http://schemas.microsoft.com/office/drawing/2014/main" id="{242DF61C-CC77-4720-9DFF-5F883E3FBE53}"/>
                  </a:ext>
                </a:extLst>
              </p:cNvPr>
              <p:cNvSpPr/>
              <p:nvPr/>
            </p:nvSpPr>
            <p:spPr>
              <a:xfrm>
                <a:off x="5473694" y="5181084"/>
                <a:ext cx="160361" cy="514866"/>
              </a:xfrm>
              <a:custGeom>
                <a:avLst/>
                <a:gdLst>
                  <a:gd name="connsiteX0" fmla="*/ 6 w 160361"/>
                  <a:gd name="connsiteY0" fmla="*/ 516 h 514866"/>
                  <a:gd name="connsiteX1" fmla="*/ 41281 w 160361"/>
                  <a:gd name="connsiteY1" fmla="*/ 78304 h 514866"/>
                  <a:gd name="connsiteX2" fmla="*/ 50806 w 160361"/>
                  <a:gd name="connsiteY2" fmla="*/ 257691 h 514866"/>
                  <a:gd name="connsiteX3" fmla="*/ 66681 w 160361"/>
                  <a:gd name="connsiteY3" fmla="*/ 379929 h 514866"/>
                  <a:gd name="connsiteX4" fmla="*/ 68269 w 160361"/>
                  <a:gd name="connsiteY4" fmla="*/ 441841 h 514866"/>
                  <a:gd name="connsiteX5" fmla="*/ 160344 w 160361"/>
                  <a:gd name="connsiteY5" fmla="*/ 514866 h 514866"/>
                  <a:gd name="connsiteX6" fmla="*/ 76206 w 160361"/>
                  <a:gd name="connsiteY6" fmla="*/ 443429 h 514866"/>
                  <a:gd name="connsiteX7" fmla="*/ 88906 w 160361"/>
                  <a:gd name="connsiteY7" fmla="*/ 410091 h 514866"/>
                  <a:gd name="connsiteX8" fmla="*/ 88906 w 160361"/>
                  <a:gd name="connsiteY8" fmla="*/ 362466 h 514866"/>
                  <a:gd name="connsiteX9" fmla="*/ 65094 w 160361"/>
                  <a:gd name="connsiteY9" fmla="*/ 146566 h 514866"/>
                  <a:gd name="connsiteX10" fmla="*/ 44456 w 160361"/>
                  <a:gd name="connsiteY10" fmla="*/ 49729 h 514866"/>
                  <a:gd name="connsiteX11" fmla="*/ 6 w 160361"/>
                  <a:gd name="connsiteY11" fmla="*/ 516 h 5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361" h="514866">
                    <a:moveTo>
                      <a:pt x="6" y="516"/>
                    </a:moveTo>
                    <a:cubicBezTo>
                      <a:pt x="-523" y="5279"/>
                      <a:pt x="32814" y="35442"/>
                      <a:pt x="41281" y="78304"/>
                    </a:cubicBezTo>
                    <a:cubicBezTo>
                      <a:pt x="49748" y="121166"/>
                      <a:pt x="46573" y="207420"/>
                      <a:pt x="50806" y="257691"/>
                    </a:cubicBezTo>
                    <a:cubicBezTo>
                      <a:pt x="55039" y="307962"/>
                      <a:pt x="63770" y="349237"/>
                      <a:pt x="66681" y="379929"/>
                    </a:cubicBezTo>
                    <a:cubicBezTo>
                      <a:pt x="69592" y="410621"/>
                      <a:pt x="52659" y="419352"/>
                      <a:pt x="68269" y="441841"/>
                    </a:cubicBezTo>
                    <a:cubicBezTo>
                      <a:pt x="83879" y="464330"/>
                      <a:pt x="159021" y="514601"/>
                      <a:pt x="160344" y="514866"/>
                    </a:cubicBezTo>
                    <a:cubicBezTo>
                      <a:pt x="161667" y="515131"/>
                      <a:pt x="88112" y="460892"/>
                      <a:pt x="76206" y="443429"/>
                    </a:cubicBezTo>
                    <a:cubicBezTo>
                      <a:pt x="64300" y="425967"/>
                      <a:pt x="86789" y="423585"/>
                      <a:pt x="88906" y="410091"/>
                    </a:cubicBezTo>
                    <a:cubicBezTo>
                      <a:pt x="91023" y="396597"/>
                      <a:pt x="92875" y="406387"/>
                      <a:pt x="88906" y="362466"/>
                    </a:cubicBezTo>
                    <a:cubicBezTo>
                      <a:pt x="84937" y="318545"/>
                      <a:pt x="72502" y="198689"/>
                      <a:pt x="65094" y="146566"/>
                    </a:cubicBezTo>
                    <a:cubicBezTo>
                      <a:pt x="57686" y="94443"/>
                      <a:pt x="53187" y="74600"/>
                      <a:pt x="44456" y="49729"/>
                    </a:cubicBezTo>
                    <a:cubicBezTo>
                      <a:pt x="35725" y="24858"/>
                      <a:pt x="535" y="-4247"/>
                      <a:pt x="6" y="5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5" name="フリーフォーム: 図形 1674">
                <a:extLst>
                  <a:ext uri="{FF2B5EF4-FFF2-40B4-BE49-F238E27FC236}">
                    <a16:creationId xmlns:a16="http://schemas.microsoft.com/office/drawing/2014/main" id="{8B2AA04F-F8F9-4FCA-8E2A-137453A0C307}"/>
                  </a:ext>
                </a:extLst>
              </p:cNvPr>
              <p:cNvSpPr/>
              <p:nvPr/>
            </p:nvSpPr>
            <p:spPr>
              <a:xfrm>
                <a:off x="5564901" y="5006975"/>
                <a:ext cx="48499" cy="87402"/>
              </a:xfrm>
              <a:custGeom>
                <a:avLst/>
                <a:gdLst>
                  <a:gd name="connsiteX0" fmla="*/ 874 w 48499"/>
                  <a:gd name="connsiteY0" fmla="*/ 87313 h 87402"/>
                  <a:gd name="connsiteX1" fmla="*/ 19924 w 48499"/>
                  <a:gd name="connsiteY1" fmla="*/ 19050 h 87402"/>
                  <a:gd name="connsiteX2" fmla="*/ 48499 w 48499"/>
                  <a:gd name="connsiteY2" fmla="*/ 3175 h 87402"/>
                  <a:gd name="connsiteX3" fmla="*/ 874 w 48499"/>
                  <a:gd name="connsiteY3" fmla="*/ 87313 h 8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99" h="87402">
                    <a:moveTo>
                      <a:pt x="874" y="87313"/>
                    </a:moveTo>
                    <a:cubicBezTo>
                      <a:pt x="-3888" y="89959"/>
                      <a:pt x="11987" y="33073"/>
                      <a:pt x="19924" y="19050"/>
                    </a:cubicBezTo>
                    <a:cubicBezTo>
                      <a:pt x="27861" y="5027"/>
                      <a:pt x="48499" y="-5556"/>
                      <a:pt x="48499" y="3175"/>
                    </a:cubicBezTo>
                    <a:cubicBezTo>
                      <a:pt x="48499" y="11906"/>
                      <a:pt x="5636" y="84667"/>
                      <a:pt x="874" y="873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: 図形 1675">
                <a:extLst>
                  <a:ext uri="{FF2B5EF4-FFF2-40B4-BE49-F238E27FC236}">
                    <a16:creationId xmlns:a16="http://schemas.microsoft.com/office/drawing/2014/main" id="{8F60CF82-E5B8-4A4E-8943-DB1DE20B7AEB}"/>
                  </a:ext>
                </a:extLst>
              </p:cNvPr>
              <p:cNvSpPr/>
              <p:nvPr/>
            </p:nvSpPr>
            <p:spPr>
              <a:xfrm>
                <a:off x="5695478" y="4996965"/>
                <a:ext cx="143847" cy="94409"/>
              </a:xfrm>
              <a:custGeom>
                <a:avLst/>
                <a:gdLst>
                  <a:gd name="connsiteX0" fmla="*/ 472 w 143847"/>
                  <a:gd name="connsiteY0" fmla="*/ 485 h 94409"/>
                  <a:gd name="connsiteX1" fmla="*/ 140172 w 143847"/>
                  <a:gd name="connsiteY1" fmla="*/ 92560 h 94409"/>
                  <a:gd name="connsiteX2" fmla="*/ 95722 w 143847"/>
                  <a:gd name="connsiteY2" fmla="*/ 57635 h 94409"/>
                  <a:gd name="connsiteX3" fmla="*/ 472 w 143847"/>
                  <a:gd name="connsiteY3" fmla="*/ 485 h 94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847" h="94409">
                    <a:moveTo>
                      <a:pt x="472" y="485"/>
                    </a:moveTo>
                    <a:cubicBezTo>
                      <a:pt x="7880" y="6306"/>
                      <a:pt x="124297" y="83035"/>
                      <a:pt x="140172" y="92560"/>
                    </a:cubicBezTo>
                    <a:cubicBezTo>
                      <a:pt x="156047" y="102085"/>
                      <a:pt x="116624" y="72452"/>
                      <a:pt x="95722" y="57635"/>
                    </a:cubicBezTo>
                    <a:cubicBezTo>
                      <a:pt x="74820" y="42818"/>
                      <a:pt x="-6936" y="-5336"/>
                      <a:pt x="472" y="4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: 図形 1676">
                <a:extLst>
                  <a:ext uri="{FF2B5EF4-FFF2-40B4-BE49-F238E27FC236}">
                    <a16:creationId xmlns:a16="http://schemas.microsoft.com/office/drawing/2014/main" id="{0FD25EA3-7CE0-41A7-B10A-A6E5CCF678EC}"/>
                  </a:ext>
                </a:extLst>
              </p:cNvPr>
              <p:cNvSpPr/>
              <p:nvPr/>
            </p:nvSpPr>
            <p:spPr>
              <a:xfrm>
                <a:off x="5831526" y="5087562"/>
                <a:ext cx="159699" cy="522159"/>
              </a:xfrm>
              <a:custGeom>
                <a:avLst/>
                <a:gdLst>
                  <a:gd name="connsiteX0" fmla="*/ 949 w 159699"/>
                  <a:gd name="connsiteY0" fmla="*/ 376 h 522159"/>
                  <a:gd name="connsiteX1" fmla="*/ 4124 w 159699"/>
                  <a:gd name="connsiteY1" fmla="*/ 121026 h 522159"/>
                  <a:gd name="connsiteX2" fmla="*/ 29524 w 159699"/>
                  <a:gd name="connsiteY2" fmla="*/ 184526 h 522159"/>
                  <a:gd name="connsiteX3" fmla="*/ 118424 w 159699"/>
                  <a:gd name="connsiteY3" fmla="*/ 360738 h 522159"/>
                  <a:gd name="connsiteX4" fmla="*/ 131124 w 159699"/>
                  <a:gd name="connsiteY4" fmla="*/ 494088 h 522159"/>
                  <a:gd name="connsiteX5" fmla="*/ 159699 w 159699"/>
                  <a:gd name="connsiteY5" fmla="*/ 517901 h 522159"/>
                  <a:gd name="connsiteX6" fmla="*/ 131124 w 159699"/>
                  <a:gd name="connsiteY6" fmla="*/ 433763 h 522159"/>
                  <a:gd name="connsiteX7" fmla="*/ 97787 w 159699"/>
                  <a:gd name="connsiteY7" fmla="*/ 330576 h 522159"/>
                  <a:gd name="connsiteX8" fmla="*/ 13649 w 159699"/>
                  <a:gd name="connsiteY8" fmla="*/ 92451 h 522159"/>
                  <a:gd name="connsiteX9" fmla="*/ 949 w 159699"/>
                  <a:gd name="connsiteY9" fmla="*/ 376 h 52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99" h="522159">
                    <a:moveTo>
                      <a:pt x="949" y="376"/>
                    </a:moveTo>
                    <a:cubicBezTo>
                      <a:pt x="-638" y="5138"/>
                      <a:pt x="-638" y="90335"/>
                      <a:pt x="4124" y="121026"/>
                    </a:cubicBezTo>
                    <a:cubicBezTo>
                      <a:pt x="8886" y="151717"/>
                      <a:pt x="10474" y="144574"/>
                      <a:pt x="29524" y="184526"/>
                    </a:cubicBezTo>
                    <a:cubicBezTo>
                      <a:pt x="48574" y="224478"/>
                      <a:pt x="101491" y="309144"/>
                      <a:pt x="118424" y="360738"/>
                    </a:cubicBezTo>
                    <a:cubicBezTo>
                      <a:pt x="135357" y="412332"/>
                      <a:pt x="124245" y="467894"/>
                      <a:pt x="131124" y="494088"/>
                    </a:cubicBezTo>
                    <a:cubicBezTo>
                      <a:pt x="138003" y="520282"/>
                      <a:pt x="159699" y="527955"/>
                      <a:pt x="159699" y="517901"/>
                    </a:cubicBezTo>
                    <a:cubicBezTo>
                      <a:pt x="159699" y="507847"/>
                      <a:pt x="141443" y="464984"/>
                      <a:pt x="131124" y="433763"/>
                    </a:cubicBezTo>
                    <a:cubicBezTo>
                      <a:pt x="120805" y="402542"/>
                      <a:pt x="117366" y="387461"/>
                      <a:pt x="97787" y="330576"/>
                    </a:cubicBezTo>
                    <a:cubicBezTo>
                      <a:pt x="78208" y="273691"/>
                      <a:pt x="29259" y="148278"/>
                      <a:pt x="13649" y="92451"/>
                    </a:cubicBezTo>
                    <a:cubicBezTo>
                      <a:pt x="-1961" y="36624"/>
                      <a:pt x="2536" y="-4386"/>
                      <a:pt x="949" y="3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: 図形 1677">
                <a:extLst>
                  <a:ext uri="{FF2B5EF4-FFF2-40B4-BE49-F238E27FC236}">
                    <a16:creationId xmlns:a16="http://schemas.microsoft.com/office/drawing/2014/main" id="{4C6AE67E-E1F9-494D-9A05-69A6E28E616A}"/>
                  </a:ext>
                </a:extLst>
              </p:cNvPr>
              <p:cNvSpPr/>
              <p:nvPr/>
            </p:nvSpPr>
            <p:spPr>
              <a:xfrm>
                <a:off x="5610070" y="5014908"/>
                <a:ext cx="178003" cy="71467"/>
              </a:xfrm>
              <a:custGeom>
                <a:avLst/>
                <a:gdLst>
                  <a:gd name="connsiteX0" fmla="*/ 155 w 178003"/>
                  <a:gd name="connsiteY0" fmla="*/ 5 h 71467"/>
                  <a:gd name="connsiteX1" fmla="*/ 119218 w 178003"/>
                  <a:gd name="connsiteY1" fmla="*/ 47630 h 71467"/>
                  <a:gd name="connsiteX2" fmla="*/ 176368 w 178003"/>
                  <a:gd name="connsiteY2" fmla="*/ 71442 h 71467"/>
                  <a:gd name="connsiteX3" fmla="*/ 146205 w 178003"/>
                  <a:gd name="connsiteY3" fmla="*/ 50805 h 71467"/>
                  <a:gd name="connsiteX4" fmla="*/ 155 w 178003"/>
                  <a:gd name="connsiteY4" fmla="*/ 5 h 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03" h="71467">
                    <a:moveTo>
                      <a:pt x="155" y="5"/>
                    </a:moveTo>
                    <a:cubicBezTo>
                      <a:pt x="-4343" y="-524"/>
                      <a:pt x="89849" y="35724"/>
                      <a:pt x="119218" y="47630"/>
                    </a:cubicBezTo>
                    <a:cubicBezTo>
                      <a:pt x="148587" y="59536"/>
                      <a:pt x="171870" y="70913"/>
                      <a:pt x="176368" y="71442"/>
                    </a:cubicBezTo>
                    <a:cubicBezTo>
                      <a:pt x="180866" y="71971"/>
                      <a:pt x="177690" y="64299"/>
                      <a:pt x="146205" y="50805"/>
                    </a:cubicBezTo>
                    <a:cubicBezTo>
                      <a:pt x="114720" y="37311"/>
                      <a:pt x="4653" y="534"/>
                      <a:pt x="155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: 図形 1678">
                <a:extLst>
                  <a:ext uri="{FF2B5EF4-FFF2-40B4-BE49-F238E27FC236}">
                    <a16:creationId xmlns:a16="http://schemas.microsoft.com/office/drawing/2014/main" id="{B57BFB1B-FBAF-4FBF-A808-FD68273AF42D}"/>
                  </a:ext>
                </a:extLst>
              </p:cNvPr>
              <p:cNvSpPr/>
              <p:nvPr/>
            </p:nvSpPr>
            <p:spPr>
              <a:xfrm>
                <a:off x="5684475" y="4979981"/>
                <a:ext cx="45346" cy="80181"/>
              </a:xfrm>
              <a:custGeom>
                <a:avLst/>
                <a:gdLst>
                  <a:gd name="connsiteX0" fmla="*/ 363 w 45346"/>
                  <a:gd name="connsiteY0" fmla="*/ 7 h 80181"/>
                  <a:gd name="connsiteX1" fmla="*/ 44813 w 45346"/>
                  <a:gd name="connsiteY1" fmla="*/ 71444 h 80181"/>
                  <a:gd name="connsiteX2" fmla="*/ 24175 w 45346"/>
                  <a:gd name="connsiteY2" fmla="*/ 76207 h 80181"/>
                  <a:gd name="connsiteX3" fmla="*/ 363 w 45346"/>
                  <a:gd name="connsiteY3" fmla="*/ 7 h 8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46" h="80181">
                    <a:moveTo>
                      <a:pt x="363" y="7"/>
                    </a:moveTo>
                    <a:cubicBezTo>
                      <a:pt x="3803" y="-787"/>
                      <a:pt x="40844" y="58744"/>
                      <a:pt x="44813" y="71444"/>
                    </a:cubicBezTo>
                    <a:cubicBezTo>
                      <a:pt x="48782" y="84144"/>
                      <a:pt x="29467" y="80440"/>
                      <a:pt x="24175" y="76207"/>
                    </a:cubicBezTo>
                    <a:cubicBezTo>
                      <a:pt x="18883" y="71974"/>
                      <a:pt x="-3077" y="801"/>
                      <a:pt x="363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: 図形 1679">
                <a:extLst>
                  <a:ext uri="{FF2B5EF4-FFF2-40B4-BE49-F238E27FC236}">
                    <a16:creationId xmlns:a16="http://schemas.microsoft.com/office/drawing/2014/main" id="{D518FE89-34A7-4490-96A2-9A9C9EAD4D83}"/>
                  </a:ext>
                </a:extLst>
              </p:cNvPr>
              <p:cNvSpPr/>
              <p:nvPr/>
            </p:nvSpPr>
            <p:spPr>
              <a:xfrm>
                <a:off x="5735638" y="5065713"/>
                <a:ext cx="94132" cy="46054"/>
              </a:xfrm>
              <a:custGeom>
                <a:avLst/>
                <a:gdLst>
                  <a:gd name="connsiteX0" fmla="*/ 0 w 94132"/>
                  <a:gd name="connsiteY0" fmla="*/ 0 h 46054"/>
                  <a:gd name="connsiteX1" fmla="*/ 93662 w 94132"/>
                  <a:gd name="connsiteY1" fmla="*/ 46037 h 46054"/>
                  <a:gd name="connsiteX2" fmla="*/ 0 w 94132"/>
                  <a:gd name="connsiteY2" fmla="*/ 0 h 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132" h="46054">
                    <a:moveTo>
                      <a:pt x="0" y="0"/>
                    </a:moveTo>
                    <a:cubicBezTo>
                      <a:pt x="0" y="0"/>
                      <a:pt x="85460" y="44979"/>
                      <a:pt x="93662" y="46037"/>
                    </a:cubicBezTo>
                    <a:cubicBezTo>
                      <a:pt x="101864" y="4709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: 図形 1680">
                <a:extLst>
                  <a:ext uri="{FF2B5EF4-FFF2-40B4-BE49-F238E27FC236}">
                    <a16:creationId xmlns:a16="http://schemas.microsoft.com/office/drawing/2014/main" id="{F887AC2A-A775-42FC-8EA5-B12090B5DB02}"/>
                  </a:ext>
                </a:extLst>
              </p:cNvPr>
              <p:cNvSpPr/>
              <p:nvPr/>
            </p:nvSpPr>
            <p:spPr>
              <a:xfrm>
                <a:off x="5786228" y="5079085"/>
                <a:ext cx="22788" cy="105499"/>
              </a:xfrm>
              <a:custGeom>
                <a:avLst/>
                <a:gdLst>
                  <a:gd name="connsiteX0" fmla="*/ 12910 w 22788"/>
                  <a:gd name="connsiteY0" fmla="*/ 915 h 105499"/>
                  <a:gd name="connsiteX1" fmla="*/ 22435 w 22788"/>
                  <a:gd name="connsiteY1" fmla="*/ 104103 h 105499"/>
                  <a:gd name="connsiteX2" fmla="*/ 210 w 22788"/>
                  <a:gd name="connsiteY2" fmla="*/ 56478 h 105499"/>
                  <a:gd name="connsiteX3" fmla="*/ 12910 w 22788"/>
                  <a:gd name="connsiteY3" fmla="*/ 915 h 10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88" h="105499">
                    <a:moveTo>
                      <a:pt x="12910" y="915"/>
                    </a:moveTo>
                    <a:cubicBezTo>
                      <a:pt x="16614" y="8852"/>
                      <a:pt x="24552" y="94843"/>
                      <a:pt x="22435" y="104103"/>
                    </a:cubicBezTo>
                    <a:cubicBezTo>
                      <a:pt x="20318" y="113363"/>
                      <a:pt x="2062" y="74205"/>
                      <a:pt x="210" y="56478"/>
                    </a:cubicBezTo>
                    <a:cubicBezTo>
                      <a:pt x="-1642" y="38751"/>
                      <a:pt x="9206" y="-7022"/>
                      <a:pt x="12910" y="9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: 図形 1681">
                <a:extLst>
                  <a:ext uri="{FF2B5EF4-FFF2-40B4-BE49-F238E27FC236}">
                    <a16:creationId xmlns:a16="http://schemas.microsoft.com/office/drawing/2014/main" id="{D56D1F22-ECE1-4082-A7A7-91A62BDDF6D9}"/>
                  </a:ext>
                </a:extLst>
              </p:cNvPr>
              <p:cNvSpPr/>
              <p:nvPr/>
            </p:nvSpPr>
            <p:spPr>
              <a:xfrm>
                <a:off x="5614598" y="5124449"/>
                <a:ext cx="156237" cy="37390"/>
              </a:xfrm>
              <a:custGeom>
                <a:avLst/>
                <a:gdLst>
                  <a:gd name="connsiteX0" fmla="*/ 390 w 156237"/>
                  <a:gd name="connsiteY0" fmla="*/ 36514 h 37390"/>
                  <a:gd name="connsiteX1" fmla="*/ 146440 w 156237"/>
                  <a:gd name="connsiteY1" fmla="*/ 1 h 37390"/>
                  <a:gd name="connsiteX2" fmla="*/ 138502 w 156237"/>
                  <a:gd name="connsiteY2" fmla="*/ 34926 h 37390"/>
                  <a:gd name="connsiteX3" fmla="*/ 103577 w 156237"/>
                  <a:gd name="connsiteY3" fmla="*/ 26989 h 37390"/>
                  <a:gd name="connsiteX4" fmla="*/ 390 w 156237"/>
                  <a:gd name="connsiteY4" fmla="*/ 36514 h 3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7" h="37390">
                    <a:moveTo>
                      <a:pt x="390" y="36514"/>
                    </a:moveTo>
                    <a:cubicBezTo>
                      <a:pt x="7534" y="32016"/>
                      <a:pt x="123421" y="266"/>
                      <a:pt x="146440" y="1"/>
                    </a:cubicBezTo>
                    <a:cubicBezTo>
                      <a:pt x="169459" y="-264"/>
                      <a:pt x="145646" y="30428"/>
                      <a:pt x="138502" y="34926"/>
                    </a:cubicBezTo>
                    <a:cubicBezTo>
                      <a:pt x="131358" y="39424"/>
                      <a:pt x="120775" y="27253"/>
                      <a:pt x="103577" y="26989"/>
                    </a:cubicBezTo>
                    <a:cubicBezTo>
                      <a:pt x="86379" y="26725"/>
                      <a:pt x="-6754" y="41012"/>
                      <a:pt x="390" y="365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: 図形 1682">
                <a:extLst>
                  <a:ext uri="{FF2B5EF4-FFF2-40B4-BE49-F238E27FC236}">
                    <a16:creationId xmlns:a16="http://schemas.microsoft.com/office/drawing/2014/main" id="{ECAAD616-7C9A-4CEF-B9C5-D09B1C86834E}"/>
                  </a:ext>
                </a:extLst>
              </p:cNvPr>
              <p:cNvSpPr/>
              <p:nvPr/>
            </p:nvSpPr>
            <p:spPr>
              <a:xfrm>
                <a:off x="6061012" y="5280986"/>
                <a:ext cx="141588" cy="127068"/>
              </a:xfrm>
              <a:custGeom>
                <a:avLst/>
                <a:gdLst>
                  <a:gd name="connsiteX0" fmla="*/ 63 w 141588"/>
                  <a:gd name="connsiteY0" fmla="*/ 627 h 127068"/>
                  <a:gd name="connsiteX1" fmla="*/ 117538 w 141588"/>
                  <a:gd name="connsiteY1" fmla="*/ 78414 h 127068"/>
                  <a:gd name="connsiteX2" fmla="*/ 135001 w 141588"/>
                  <a:gd name="connsiteY2" fmla="*/ 124452 h 127068"/>
                  <a:gd name="connsiteX3" fmla="*/ 63 w 141588"/>
                  <a:gd name="connsiteY3" fmla="*/ 627 h 1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88" h="127068">
                    <a:moveTo>
                      <a:pt x="63" y="627"/>
                    </a:moveTo>
                    <a:cubicBezTo>
                      <a:pt x="-2847" y="-7046"/>
                      <a:pt x="95048" y="57777"/>
                      <a:pt x="117538" y="78414"/>
                    </a:cubicBezTo>
                    <a:cubicBezTo>
                      <a:pt x="140028" y="99051"/>
                      <a:pt x="148759" y="137416"/>
                      <a:pt x="135001" y="124452"/>
                    </a:cubicBezTo>
                    <a:cubicBezTo>
                      <a:pt x="121243" y="111488"/>
                      <a:pt x="2973" y="8300"/>
                      <a:pt x="63" y="6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: 図形 1683">
                <a:extLst>
                  <a:ext uri="{FF2B5EF4-FFF2-40B4-BE49-F238E27FC236}">
                    <a16:creationId xmlns:a16="http://schemas.microsoft.com/office/drawing/2014/main" id="{354A4B44-13AE-4A3D-866E-351746C56D28}"/>
                  </a:ext>
                </a:extLst>
              </p:cNvPr>
              <p:cNvSpPr/>
              <p:nvPr/>
            </p:nvSpPr>
            <p:spPr>
              <a:xfrm>
                <a:off x="6117299" y="5260728"/>
                <a:ext cx="74115" cy="129765"/>
              </a:xfrm>
              <a:custGeom>
                <a:avLst/>
                <a:gdLst>
                  <a:gd name="connsiteX0" fmla="*/ 2514 w 74115"/>
                  <a:gd name="connsiteY0" fmla="*/ 1835 h 129765"/>
                  <a:gd name="connsiteX1" fmla="*/ 73951 w 74115"/>
                  <a:gd name="connsiteY1" fmla="*/ 128835 h 129765"/>
                  <a:gd name="connsiteX2" fmla="*/ 21564 w 74115"/>
                  <a:gd name="connsiteY2" fmla="*/ 57397 h 129765"/>
                  <a:gd name="connsiteX3" fmla="*/ 2514 w 74115"/>
                  <a:gd name="connsiteY3" fmla="*/ 1835 h 12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15" h="129765">
                    <a:moveTo>
                      <a:pt x="2514" y="1835"/>
                    </a:moveTo>
                    <a:cubicBezTo>
                      <a:pt x="11245" y="13741"/>
                      <a:pt x="70776" y="119575"/>
                      <a:pt x="73951" y="128835"/>
                    </a:cubicBezTo>
                    <a:cubicBezTo>
                      <a:pt x="77126" y="138095"/>
                      <a:pt x="33470" y="75653"/>
                      <a:pt x="21564" y="57397"/>
                    </a:cubicBezTo>
                    <a:cubicBezTo>
                      <a:pt x="9658" y="39141"/>
                      <a:pt x="-6217" y="-10071"/>
                      <a:pt x="2514" y="18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: 図形 1684">
                <a:extLst>
                  <a:ext uri="{FF2B5EF4-FFF2-40B4-BE49-F238E27FC236}">
                    <a16:creationId xmlns:a16="http://schemas.microsoft.com/office/drawing/2014/main" id="{07E62176-92CE-4156-91D5-595F2B6FB5CE}"/>
                  </a:ext>
                </a:extLst>
              </p:cNvPr>
              <p:cNvSpPr/>
              <p:nvPr/>
            </p:nvSpPr>
            <p:spPr>
              <a:xfrm>
                <a:off x="6254744" y="5238968"/>
                <a:ext cx="9895" cy="153787"/>
              </a:xfrm>
              <a:custGeom>
                <a:avLst/>
                <a:gdLst>
                  <a:gd name="connsiteX0" fmla="*/ 1594 w 9895"/>
                  <a:gd name="connsiteY0" fmla="*/ 2957 h 153787"/>
                  <a:gd name="connsiteX1" fmla="*/ 7944 w 9895"/>
                  <a:gd name="connsiteY1" fmla="*/ 141070 h 153787"/>
                  <a:gd name="connsiteX2" fmla="*/ 6 w 9895"/>
                  <a:gd name="connsiteY2" fmla="*/ 137895 h 153787"/>
                  <a:gd name="connsiteX3" fmla="*/ 9531 w 9895"/>
                  <a:gd name="connsiteY3" fmla="*/ 55345 h 153787"/>
                  <a:gd name="connsiteX4" fmla="*/ 1594 w 9895"/>
                  <a:gd name="connsiteY4" fmla="*/ 2957 h 15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5" h="153787">
                    <a:moveTo>
                      <a:pt x="1594" y="2957"/>
                    </a:moveTo>
                    <a:cubicBezTo>
                      <a:pt x="1330" y="17244"/>
                      <a:pt x="8209" y="118580"/>
                      <a:pt x="7944" y="141070"/>
                    </a:cubicBezTo>
                    <a:cubicBezTo>
                      <a:pt x="7679" y="163560"/>
                      <a:pt x="-258" y="152182"/>
                      <a:pt x="6" y="137895"/>
                    </a:cubicBezTo>
                    <a:cubicBezTo>
                      <a:pt x="270" y="123608"/>
                      <a:pt x="7150" y="81274"/>
                      <a:pt x="9531" y="55345"/>
                    </a:cubicBezTo>
                    <a:cubicBezTo>
                      <a:pt x="11912" y="29416"/>
                      <a:pt x="1858" y="-11330"/>
                      <a:pt x="1594" y="29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フリーフォーム: 図形 1685">
                <a:extLst>
                  <a:ext uri="{FF2B5EF4-FFF2-40B4-BE49-F238E27FC236}">
                    <a16:creationId xmlns:a16="http://schemas.microsoft.com/office/drawing/2014/main" id="{3E040C2B-4015-42F2-9809-6615F2F4D006}"/>
                  </a:ext>
                </a:extLst>
              </p:cNvPr>
              <p:cNvSpPr/>
              <p:nvPr/>
            </p:nvSpPr>
            <p:spPr>
              <a:xfrm>
                <a:off x="6207184" y="5216231"/>
                <a:ext cx="50839" cy="160687"/>
              </a:xfrm>
              <a:custGeom>
                <a:avLst/>
                <a:gdLst>
                  <a:gd name="connsiteX0" fmla="*/ 12641 w 50839"/>
                  <a:gd name="connsiteY0" fmla="*/ 294 h 160687"/>
                  <a:gd name="connsiteX1" fmla="*/ 1529 w 50839"/>
                  <a:gd name="connsiteY1" fmla="*/ 146344 h 160687"/>
                  <a:gd name="connsiteX2" fmla="*/ 50741 w 50839"/>
                  <a:gd name="connsiteY2" fmla="*/ 151107 h 160687"/>
                  <a:gd name="connsiteX3" fmla="*/ 14229 w 50839"/>
                  <a:gd name="connsiteY3" fmla="*/ 109832 h 160687"/>
                  <a:gd name="connsiteX4" fmla="*/ 12641 w 50839"/>
                  <a:gd name="connsiteY4" fmla="*/ 294 h 1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39" h="160687">
                    <a:moveTo>
                      <a:pt x="12641" y="294"/>
                    </a:moveTo>
                    <a:cubicBezTo>
                      <a:pt x="10524" y="6379"/>
                      <a:pt x="-4821" y="121208"/>
                      <a:pt x="1529" y="146344"/>
                    </a:cubicBezTo>
                    <a:cubicBezTo>
                      <a:pt x="7879" y="171480"/>
                      <a:pt x="48624" y="157192"/>
                      <a:pt x="50741" y="151107"/>
                    </a:cubicBezTo>
                    <a:cubicBezTo>
                      <a:pt x="52858" y="145022"/>
                      <a:pt x="20050" y="135497"/>
                      <a:pt x="14229" y="109832"/>
                    </a:cubicBezTo>
                    <a:cubicBezTo>
                      <a:pt x="8408" y="84167"/>
                      <a:pt x="14758" y="-5791"/>
                      <a:pt x="12641" y="2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フリーフォーム: 図形 1686">
                <a:extLst>
                  <a:ext uri="{FF2B5EF4-FFF2-40B4-BE49-F238E27FC236}">
                    <a16:creationId xmlns:a16="http://schemas.microsoft.com/office/drawing/2014/main" id="{6E6543D4-8BAF-44ED-8424-9D5501215E9A}"/>
                  </a:ext>
                </a:extLst>
              </p:cNvPr>
              <p:cNvSpPr/>
              <p:nvPr/>
            </p:nvSpPr>
            <p:spPr>
              <a:xfrm>
                <a:off x="6192838" y="5229635"/>
                <a:ext cx="57552" cy="207196"/>
              </a:xfrm>
              <a:custGeom>
                <a:avLst/>
                <a:gdLst>
                  <a:gd name="connsiteX0" fmla="*/ 7937 w 57552"/>
                  <a:gd name="connsiteY0" fmla="*/ 4353 h 207196"/>
                  <a:gd name="connsiteX1" fmla="*/ 1587 w 57552"/>
                  <a:gd name="connsiteY1" fmla="*/ 183740 h 207196"/>
                  <a:gd name="connsiteX2" fmla="*/ 12700 w 57552"/>
                  <a:gd name="connsiteY2" fmla="*/ 204378 h 207196"/>
                  <a:gd name="connsiteX3" fmla="*/ 36512 w 57552"/>
                  <a:gd name="connsiteY3" fmla="*/ 177390 h 207196"/>
                  <a:gd name="connsiteX4" fmla="*/ 57150 w 57552"/>
                  <a:gd name="connsiteY4" fmla="*/ 164690 h 207196"/>
                  <a:gd name="connsiteX5" fmla="*/ 17462 w 57552"/>
                  <a:gd name="connsiteY5" fmla="*/ 161515 h 207196"/>
                  <a:gd name="connsiteX6" fmla="*/ 0 w 57552"/>
                  <a:gd name="connsiteY6" fmla="*/ 110715 h 207196"/>
                  <a:gd name="connsiteX7" fmla="*/ 17462 w 57552"/>
                  <a:gd name="connsiteY7" fmla="*/ 59915 h 207196"/>
                  <a:gd name="connsiteX8" fmla="*/ 7937 w 57552"/>
                  <a:gd name="connsiteY8" fmla="*/ 4353 h 20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52" h="207196">
                    <a:moveTo>
                      <a:pt x="7937" y="4353"/>
                    </a:moveTo>
                    <a:cubicBezTo>
                      <a:pt x="5291" y="24990"/>
                      <a:pt x="793" y="150403"/>
                      <a:pt x="1587" y="183740"/>
                    </a:cubicBezTo>
                    <a:cubicBezTo>
                      <a:pt x="2381" y="217077"/>
                      <a:pt x="6879" y="205436"/>
                      <a:pt x="12700" y="204378"/>
                    </a:cubicBezTo>
                    <a:cubicBezTo>
                      <a:pt x="18521" y="203320"/>
                      <a:pt x="29104" y="184005"/>
                      <a:pt x="36512" y="177390"/>
                    </a:cubicBezTo>
                    <a:cubicBezTo>
                      <a:pt x="43920" y="170775"/>
                      <a:pt x="60325" y="167336"/>
                      <a:pt x="57150" y="164690"/>
                    </a:cubicBezTo>
                    <a:cubicBezTo>
                      <a:pt x="53975" y="162044"/>
                      <a:pt x="26987" y="170511"/>
                      <a:pt x="17462" y="161515"/>
                    </a:cubicBezTo>
                    <a:cubicBezTo>
                      <a:pt x="7937" y="152519"/>
                      <a:pt x="0" y="127648"/>
                      <a:pt x="0" y="110715"/>
                    </a:cubicBezTo>
                    <a:cubicBezTo>
                      <a:pt x="0" y="93782"/>
                      <a:pt x="16139" y="77642"/>
                      <a:pt x="17462" y="59915"/>
                    </a:cubicBezTo>
                    <a:cubicBezTo>
                      <a:pt x="18785" y="42188"/>
                      <a:pt x="10583" y="-16284"/>
                      <a:pt x="7937" y="43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: 図形 1687">
                <a:extLst>
                  <a:ext uri="{FF2B5EF4-FFF2-40B4-BE49-F238E27FC236}">
                    <a16:creationId xmlns:a16="http://schemas.microsoft.com/office/drawing/2014/main" id="{40EB7554-2669-4DAD-BCB7-EB018AEAFC61}"/>
                  </a:ext>
                </a:extLst>
              </p:cNvPr>
              <p:cNvSpPr/>
              <p:nvPr/>
            </p:nvSpPr>
            <p:spPr>
              <a:xfrm>
                <a:off x="6203755" y="5386383"/>
                <a:ext cx="90241" cy="160801"/>
              </a:xfrm>
              <a:custGeom>
                <a:avLst/>
                <a:gdLst>
                  <a:gd name="connsiteX0" fmla="*/ 54170 w 90241"/>
                  <a:gd name="connsiteY0" fmla="*/ 5 h 160801"/>
                  <a:gd name="connsiteX1" fmla="*/ 77983 w 90241"/>
                  <a:gd name="connsiteY1" fmla="*/ 101605 h 160801"/>
                  <a:gd name="connsiteX2" fmla="*/ 89095 w 90241"/>
                  <a:gd name="connsiteY2" fmla="*/ 133355 h 160801"/>
                  <a:gd name="connsiteX3" fmla="*/ 50995 w 90241"/>
                  <a:gd name="connsiteY3" fmla="*/ 158755 h 160801"/>
                  <a:gd name="connsiteX4" fmla="*/ 12895 w 90241"/>
                  <a:gd name="connsiteY4" fmla="*/ 120655 h 160801"/>
                  <a:gd name="connsiteX5" fmla="*/ 1783 w 90241"/>
                  <a:gd name="connsiteY5" fmla="*/ 57155 h 160801"/>
                  <a:gd name="connsiteX6" fmla="*/ 46233 w 90241"/>
                  <a:gd name="connsiteY6" fmla="*/ 152405 h 160801"/>
                  <a:gd name="connsiteX7" fmla="*/ 76395 w 90241"/>
                  <a:gd name="connsiteY7" fmla="*/ 150817 h 160801"/>
                  <a:gd name="connsiteX8" fmla="*/ 70045 w 90241"/>
                  <a:gd name="connsiteY8" fmla="*/ 106367 h 160801"/>
                  <a:gd name="connsiteX9" fmla="*/ 54170 w 90241"/>
                  <a:gd name="connsiteY9" fmla="*/ 5 h 16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241" h="160801">
                    <a:moveTo>
                      <a:pt x="54170" y="5"/>
                    </a:moveTo>
                    <a:cubicBezTo>
                      <a:pt x="55493" y="-789"/>
                      <a:pt x="72162" y="79380"/>
                      <a:pt x="77983" y="101605"/>
                    </a:cubicBezTo>
                    <a:cubicBezTo>
                      <a:pt x="83804" y="123830"/>
                      <a:pt x="93593" y="123830"/>
                      <a:pt x="89095" y="133355"/>
                    </a:cubicBezTo>
                    <a:cubicBezTo>
                      <a:pt x="84597" y="142880"/>
                      <a:pt x="63695" y="160872"/>
                      <a:pt x="50995" y="158755"/>
                    </a:cubicBezTo>
                    <a:cubicBezTo>
                      <a:pt x="38295" y="156638"/>
                      <a:pt x="21097" y="137588"/>
                      <a:pt x="12895" y="120655"/>
                    </a:cubicBezTo>
                    <a:cubicBezTo>
                      <a:pt x="4693" y="103722"/>
                      <a:pt x="-3773" y="51863"/>
                      <a:pt x="1783" y="57155"/>
                    </a:cubicBezTo>
                    <a:cubicBezTo>
                      <a:pt x="7339" y="62447"/>
                      <a:pt x="33798" y="136795"/>
                      <a:pt x="46233" y="152405"/>
                    </a:cubicBezTo>
                    <a:cubicBezTo>
                      <a:pt x="58668" y="168015"/>
                      <a:pt x="72426" y="158490"/>
                      <a:pt x="76395" y="150817"/>
                    </a:cubicBezTo>
                    <a:cubicBezTo>
                      <a:pt x="80364" y="143144"/>
                      <a:pt x="73749" y="128327"/>
                      <a:pt x="70045" y="106367"/>
                    </a:cubicBezTo>
                    <a:cubicBezTo>
                      <a:pt x="66341" y="84407"/>
                      <a:pt x="52847" y="799"/>
                      <a:pt x="54170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: 図形 1688">
                <a:extLst>
                  <a:ext uri="{FF2B5EF4-FFF2-40B4-BE49-F238E27FC236}">
                    <a16:creationId xmlns:a16="http://schemas.microsoft.com/office/drawing/2014/main" id="{B907DFD5-6EE8-452A-8618-AF53D097E782}"/>
                  </a:ext>
                </a:extLst>
              </p:cNvPr>
              <p:cNvSpPr/>
              <p:nvPr/>
            </p:nvSpPr>
            <p:spPr>
              <a:xfrm>
                <a:off x="6245015" y="5529176"/>
                <a:ext cx="164437" cy="87323"/>
              </a:xfrm>
              <a:custGeom>
                <a:avLst/>
                <a:gdLst>
                  <a:gd name="connsiteX0" fmla="*/ 210 w 164437"/>
                  <a:gd name="connsiteY0" fmla="*/ 87 h 87323"/>
                  <a:gd name="connsiteX1" fmla="*/ 14498 w 164437"/>
                  <a:gd name="connsiteY1" fmla="*/ 85812 h 87323"/>
                  <a:gd name="connsiteX2" fmla="*/ 85935 w 164437"/>
                  <a:gd name="connsiteY2" fmla="*/ 52474 h 87323"/>
                  <a:gd name="connsiteX3" fmla="*/ 160548 w 164437"/>
                  <a:gd name="connsiteY3" fmla="*/ 22312 h 87323"/>
                  <a:gd name="connsiteX4" fmla="*/ 146260 w 164437"/>
                  <a:gd name="connsiteY4" fmla="*/ 9612 h 87323"/>
                  <a:gd name="connsiteX5" fmla="*/ 81173 w 164437"/>
                  <a:gd name="connsiteY5" fmla="*/ 39774 h 87323"/>
                  <a:gd name="connsiteX6" fmla="*/ 19260 w 164437"/>
                  <a:gd name="connsiteY6" fmla="*/ 68349 h 87323"/>
                  <a:gd name="connsiteX7" fmla="*/ 210 w 164437"/>
                  <a:gd name="connsiteY7" fmla="*/ 87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37" h="87323">
                    <a:moveTo>
                      <a:pt x="210" y="87"/>
                    </a:moveTo>
                    <a:cubicBezTo>
                      <a:pt x="-584" y="2997"/>
                      <a:pt x="211" y="77081"/>
                      <a:pt x="14498" y="85812"/>
                    </a:cubicBezTo>
                    <a:cubicBezTo>
                      <a:pt x="28785" y="94543"/>
                      <a:pt x="61593" y="63057"/>
                      <a:pt x="85935" y="52474"/>
                    </a:cubicBezTo>
                    <a:cubicBezTo>
                      <a:pt x="110277" y="41891"/>
                      <a:pt x="150494" y="29456"/>
                      <a:pt x="160548" y="22312"/>
                    </a:cubicBezTo>
                    <a:cubicBezTo>
                      <a:pt x="170602" y="15168"/>
                      <a:pt x="159489" y="6702"/>
                      <a:pt x="146260" y="9612"/>
                    </a:cubicBezTo>
                    <a:cubicBezTo>
                      <a:pt x="133031" y="12522"/>
                      <a:pt x="81173" y="39774"/>
                      <a:pt x="81173" y="39774"/>
                    </a:cubicBezTo>
                    <a:cubicBezTo>
                      <a:pt x="60007" y="49563"/>
                      <a:pt x="31695" y="69143"/>
                      <a:pt x="19260" y="68349"/>
                    </a:cubicBezTo>
                    <a:cubicBezTo>
                      <a:pt x="6825" y="67555"/>
                      <a:pt x="1004" y="-2823"/>
                      <a:pt x="210" y="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フリーフォーム: 図形 1689">
                <a:extLst>
                  <a:ext uri="{FF2B5EF4-FFF2-40B4-BE49-F238E27FC236}">
                    <a16:creationId xmlns:a16="http://schemas.microsoft.com/office/drawing/2014/main" id="{7DB88366-F17C-433A-AA76-8DC230FACE4D}"/>
                  </a:ext>
                </a:extLst>
              </p:cNvPr>
              <p:cNvSpPr/>
              <p:nvPr/>
            </p:nvSpPr>
            <p:spPr>
              <a:xfrm>
                <a:off x="5973745" y="5565704"/>
                <a:ext cx="296880" cy="101297"/>
              </a:xfrm>
              <a:custGeom>
                <a:avLst/>
                <a:gdLst>
                  <a:gd name="connsiteX0" fmla="*/ 18 w 296880"/>
                  <a:gd name="connsiteY0" fmla="*/ 31821 h 101297"/>
                  <a:gd name="connsiteX1" fmla="*/ 76218 w 296880"/>
                  <a:gd name="connsiteY1" fmla="*/ 100084 h 101297"/>
                  <a:gd name="connsiteX2" fmla="*/ 173055 w 296880"/>
                  <a:gd name="connsiteY2" fmla="*/ 69921 h 101297"/>
                  <a:gd name="connsiteX3" fmla="*/ 296880 w 296880"/>
                  <a:gd name="connsiteY3" fmla="*/ 71 h 101297"/>
                  <a:gd name="connsiteX4" fmla="*/ 173055 w 296880"/>
                  <a:gd name="connsiteY4" fmla="*/ 57221 h 101297"/>
                  <a:gd name="connsiteX5" fmla="*/ 69868 w 296880"/>
                  <a:gd name="connsiteY5" fmla="*/ 82621 h 101297"/>
                  <a:gd name="connsiteX6" fmla="*/ 18 w 296880"/>
                  <a:gd name="connsiteY6" fmla="*/ 31821 h 10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101297">
                    <a:moveTo>
                      <a:pt x="18" y="31821"/>
                    </a:moveTo>
                    <a:cubicBezTo>
                      <a:pt x="1076" y="34731"/>
                      <a:pt x="47379" y="93734"/>
                      <a:pt x="76218" y="100084"/>
                    </a:cubicBezTo>
                    <a:cubicBezTo>
                      <a:pt x="105057" y="106434"/>
                      <a:pt x="136278" y="86590"/>
                      <a:pt x="173055" y="69921"/>
                    </a:cubicBezTo>
                    <a:cubicBezTo>
                      <a:pt x="209832" y="53252"/>
                      <a:pt x="296880" y="2188"/>
                      <a:pt x="296880" y="71"/>
                    </a:cubicBezTo>
                    <a:cubicBezTo>
                      <a:pt x="296880" y="-2046"/>
                      <a:pt x="210890" y="43463"/>
                      <a:pt x="173055" y="57221"/>
                    </a:cubicBezTo>
                    <a:cubicBezTo>
                      <a:pt x="135220" y="70979"/>
                      <a:pt x="96062" y="84738"/>
                      <a:pt x="69868" y="82621"/>
                    </a:cubicBezTo>
                    <a:cubicBezTo>
                      <a:pt x="43674" y="80504"/>
                      <a:pt x="-1040" y="28911"/>
                      <a:pt x="18" y="318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フリーフォーム: 図形 1690">
                <a:extLst>
                  <a:ext uri="{FF2B5EF4-FFF2-40B4-BE49-F238E27FC236}">
                    <a16:creationId xmlns:a16="http://schemas.microsoft.com/office/drawing/2014/main" id="{A9B31D07-1634-413E-9508-48F03AB766E8}"/>
                  </a:ext>
                </a:extLst>
              </p:cNvPr>
              <p:cNvSpPr/>
              <p:nvPr/>
            </p:nvSpPr>
            <p:spPr>
              <a:xfrm>
                <a:off x="6287937" y="5471397"/>
                <a:ext cx="339186" cy="132692"/>
              </a:xfrm>
              <a:custGeom>
                <a:avLst/>
                <a:gdLst>
                  <a:gd name="connsiteX0" fmla="*/ 151 w 339186"/>
                  <a:gd name="connsiteY0" fmla="*/ 132478 h 132692"/>
                  <a:gd name="connsiteX1" fmla="*/ 228751 w 339186"/>
                  <a:gd name="connsiteY1" fmla="*/ 40403 h 132692"/>
                  <a:gd name="connsiteX2" fmla="*/ 338288 w 339186"/>
                  <a:gd name="connsiteY2" fmla="*/ 7066 h 132692"/>
                  <a:gd name="connsiteX3" fmla="*/ 265263 w 339186"/>
                  <a:gd name="connsiteY3" fmla="*/ 11828 h 132692"/>
                  <a:gd name="connsiteX4" fmla="*/ 151 w 339186"/>
                  <a:gd name="connsiteY4" fmla="*/ 132478 h 132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186" h="132692">
                    <a:moveTo>
                      <a:pt x="151" y="132478"/>
                    </a:moveTo>
                    <a:cubicBezTo>
                      <a:pt x="-5934" y="137240"/>
                      <a:pt x="172395" y="61305"/>
                      <a:pt x="228751" y="40403"/>
                    </a:cubicBezTo>
                    <a:cubicBezTo>
                      <a:pt x="285107" y="19501"/>
                      <a:pt x="332203" y="11828"/>
                      <a:pt x="338288" y="7066"/>
                    </a:cubicBezTo>
                    <a:cubicBezTo>
                      <a:pt x="344373" y="2304"/>
                      <a:pt x="319503" y="-8280"/>
                      <a:pt x="265263" y="11828"/>
                    </a:cubicBezTo>
                    <a:cubicBezTo>
                      <a:pt x="211023" y="31936"/>
                      <a:pt x="6236" y="127716"/>
                      <a:pt x="151" y="1324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2" name="フリーフォーム: 図形 1691">
                <a:extLst>
                  <a:ext uri="{FF2B5EF4-FFF2-40B4-BE49-F238E27FC236}">
                    <a16:creationId xmlns:a16="http://schemas.microsoft.com/office/drawing/2014/main" id="{EFA87680-8F50-4A6B-915A-EEE6306CBF7F}"/>
                  </a:ext>
                </a:extLst>
              </p:cNvPr>
              <p:cNvSpPr/>
              <p:nvPr/>
            </p:nvSpPr>
            <p:spPr>
              <a:xfrm>
                <a:off x="6744284" y="5411567"/>
                <a:ext cx="298208" cy="49470"/>
              </a:xfrm>
              <a:custGeom>
                <a:avLst/>
                <a:gdLst>
                  <a:gd name="connsiteX0" fmla="*/ 5766 w 298208"/>
                  <a:gd name="connsiteY0" fmla="*/ 49433 h 49470"/>
                  <a:gd name="connsiteX1" fmla="*/ 270879 w 298208"/>
                  <a:gd name="connsiteY1" fmla="*/ 9746 h 49470"/>
                  <a:gd name="connsiteX2" fmla="*/ 270879 w 298208"/>
                  <a:gd name="connsiteY2" fmla="*/ 8158 h 49470"/>
                  <a:gd name="connsiteX3" fmla="*/ 104191 w 298208"/>
                  <a:gd name="connsiteY3" fmla="*/ 1808 h 49470"/>
                  <a:gd name="connsiteX4" fmla="*/ 5766 w 298208"/>
                  <a:gd name="connsiteY4" fmla="*/ 49433 h 4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208" h="49470">
                    <a:moveTo>
                      <a:pt x="5766" y="49433"/>
                    </a:moveTo>
                    <a:cubicBezTo>
                      <a:pt x="33547" y="50756"/>
                      <a:pt x="226694" y="16625"/>
                      <a:pt x="270879" y="9746"/>
                    </a:cubicBezTo>
                    <a:cubicBezTo>
                      <a:pt x="315064" y="2867"/>
                      <a:pt x="298660" y="9481"/>
                      <a:pt x="270879" y="8158"/>
                    </a:cubicBezTo>
                    <a:cubicBezTo>
                      <a:pt x="243098" y="6835"/>
                      <a:pt x="151287" y="-4277"/>
                      <a:pt x="104191" y="1808"/>
                    </a:cubicBezTo>
                    <a:cubicBezTo>
                      <a:pt x="57095" y="7893"/>
                      <a:pt x="-22015" y="48110"/>
                      <a:pt x="5766" y="494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: 図形 1692">
                <a:extLst>
                  <a:ext uri="{FF2B5EF4-FFF2-40B4-BE49-F238E27FC236}">
                    <a16:creationId xmlns:a16="http://schemas.microsoft.com/office/drawing/2014/main" id="{E39331EB-3E26-48A2-AEE0-7B8E0A767316}"/>
                  </a:ext>
                </a:extLst>
              </p:cNvPr>
              <p:cNvSpPr/>
              <p:nvPr/>
            </p:nvSpPr>
            <p:spPr>
              <a:xfrm>
                <a:off x="6759553" y="5461607"/>
                <a:ext cx="622325" cy="76653"/>
              </a:xfrm>
              <a:custGeom>
                <a:avLst/>
                <a:gdLst>
                  <a:gd name="connsiteX0" fmla="*/ 22 w 622325"/>
                  <a:gd name="connsiteY0" fmla="*/ 981 h 76653"/>
                  <a:gd name="connsiteX1" fmla="*/ 363560 w 622325"/>
                  <a:gd name="connsiteY1" fmla="*/ 15268 h 76653"/>
                  <a:gd name="connsiteX2" fmla="*/ 519135 w 622325"/>
                  <a:gd name="connsiteY2" fmla="*/ 58131 h 76653"/>
                  <a:gd name="connsiteX3" fmla="*/ 622322 w 622325"/>
                  <a:gd name="connsiteY3" fmla="*/ 75593 h 76653"/>
                  <a:gd name="connsiteX4" fmla="*/ 515960 w 622325"/>
                  <a:gd name="connsiteY4" fmla="*/ 70831 h 76653"/>
                  <a:gd name="connsiteX5" fmla="*/ 381022 w 622325"/>
                  <a:gd name="connsiteY5" fmla="*/ 39081 h 76653"/>
                  <a:gd name="connsiteX6" fmla="*/ 22 w 622325"/>
                  <a:gd name="connsiteY6" fmla="*/ 981 h 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325" h="76653">
                    <a:moveTo>
                      <a:pt x="22" y="981"/>
                    </a:moveTo>
                    <a:cubicBezTo>
                      <a:pt x="-2888" y="-2988"/>
                      <a:pt x="277041" y="5743"/>
                      <a:pt x="363560" y="15268"/>
                    </a:cubicBezTo>
                    <a:cubicBezTo>
                      <a:pt x="450079" y="24793"/>
                      <a:pt x="476008" y="48077"/>
                      <a:pt x="519135" y="58131"/>
                    </a:cubicBezTo>
                    <a:cubicBezTo>
                      <a:pt x="562262" y="68185"/>
                      <a:pt x="622851" y="73476"/>
                      <a:pt x="622322" y="75593"/>
                    </a:cubicBezTo>
                    <a:cubicBezTo>
                      <a:pt x="621793" y="77710"/>
                      <a:pt x="556177" y="76916"/>
                      <a:pt x="515960" y="70831"/>
                    </a:cubicBezTo>
                    <a:cubicBezTo>
                      <a:pt x="475743" y="64746"/>
                      <a:pt x="470716" y="50987"/>
                      <a:pt x="381022" y="39081"/>
                    </a:cubicBezTo>
                    <a:cubicBezTo>
                      <a:pt x="291328" y="27175"/>
                      <a:pt x="2932" y="4950"/>
                      <a:pt x="22" y="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4" name="フリーフォーム: 図形 1693">
                <a:extLst>
                  <a:ext uri="{FF2B5EF4-FFF2-40B4-BE49-F238E27FC236}">
                    <a16:creationId xmlns:a16="http://schemas.microsoft.com/office/drawing/2014/main" id="{1144ED5E-20B4-46B9-829C-639852507F77}"/>
                  </a:ext>
                </a:extLst>
              </p:cNvPr>
              <p:cNvSpPr/>
              <p:nvPr/>
            </p:nvSpPr>
            <p:spPr>
              <a:xfrm>
                <a:off x="6762594" y="5426899"/>
                <a:ext cx="594081" cy="115304"/>
              </a:xfrm>
              <a:custGeom>
                <a:avLst/>
                <a:gdLst>
                  <a:gd name="connsiteX0" fmla="*/ 156 w 594081"/>
                  <a:gd name="connsiteY0" fmla="*/ 29339 h 115304"/>
                  <a:gd name="connsiteX1" fmla="*/ 324006 w 594081"/>
                  <a:gd name="connsiteY1" fmla="*/ 2351 h 115304"/>
                  <a:gd name="connsiteX2" fmla="*/ 549431 w 594081"/>
                  <a:gd name="connsiteY2" fmla="*/ 97601 h 115304"/>
                  <a:gd name="connsiteX3" fmla="*/ 589119 w 594081"/>
                  <a:gd name="connsiteY3" fmla="*/ 113476 h 115304"/>
                  <a:gd name="connsiteX4" fmla="*/ 479581 w 594081"/>
                  <a:gd name="connsiteY4" fmla="*/ 73789 h 115304"/>
                  <a:gd name="connsiteX5" fmla="*/ 366869 w 594081"/>
                  <a:gd name="connsiteY5" fmla="*/ 32514 h 115304"/>
                  <a:gd name="connsiteX6" fmla="*/ 156 w 594081"/>
                  <a:gd name="connsiteY6" fmla="*/ 29339 h 11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081" h="115304">
                    <a:moveTo>
                      <a:pt x="156" y="29339"/>
                    </a:moveTo>
                    <a:cubicBezTo>
                      <a:pt x="-6988" y="24312"/>
                      <a:pt x="232460" y="-9026"/>
                      <a:pt x="324006" y="2351"/>
                    </a:cubicBezTo>
                    <a:cubicBezTo>
                      <a:pt x="415552" y="13728"/>
                      <a:pt x="505246" y="79080"/>
                      <a:pt x="549431" y="97601"/>
                    </a:cubicBezTo>
                    <a:cubicBezTo>
                      <a:pt x="593616" y="116122"/>
                      <a:pt x="600761" y="117445"/>
                      <a:pt x="589119" y="113476"/>
                    </a:cubicBezTo>
                    <a:cubicBezTo>
                      <a:pt x="577477" y="109507"/>
                      <a:pt x="516623" y="87283"/>
                      <a:pt x="479581" y="73789"/>
                    </a:cubicBezTo>
                    <a:cubicBezTo>
                      <a:pt x="442539" y="60295"/>
                      <a:pt x="447302" y="40187"/>
                      <a:pt x="366869" y="32514"/>
                    </a:cubicBezTo>
                    <a:cubicBezTo>
                      <a:pt x="286436" y="24841"/>
                      <a:pt x="7300" y="34366"/>
                      <a:pt x="156" y="2933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: 図形 1694">
                <a:extLst>
                  <a:ext uri="{FF2B5EF4-FFF2-40B4-BE49-F238E27FC236}">
                    <a16:creationId xmlns:a16="http://schemas.microsoft.com/office/drawing/2014/main" id="{879E6671-3DE1-4CA2-8977-88B0D7D5F79E}"/>
                  </a:ext>
                </a:extLst>
              </p:cNvPr>
              <p:cNvSpPr/>
              <p:nvPr/>
            </p:nvSpPr>
            <p:spPr>
              <a:xfrm>
                <a:off x="6573000" y="5525554"/>
                <a:ext cx="700521" cy="151636"/>
              </a:xfrm>
              <a:custGeom>
                <a:avLst/>
                <a:gdLst>
                  <a:gd name="connsiteX0" fmla="*/ 838 w 700521"/>
                  <a:gd name="connsiteY0" fmla="*/ 151346 h 151636"/>
                  <a:gd name="connsiteX1" fmla="*/ 643775 w 700521"/>
                  <a:gd name="connsiteY1" fmla="*/ 25934 h 151636"/>
                  <a:gd name="connsiteX2" fmla="*/ 653300 w 700521"/>
                  <a:gd name="connsiteY2" fmla="*/ 2121 h 151636"/>
                  <a:gd name="connsiteX3" fmla="*/ 510425 w 700521"/>
                  <a:gd name="connsiteY3" fmla="*/ 59271 h 151636"/>
                  <a:gd name="connsiteX4" fmla="*/ 838 w 700521"/>
                  <a:gd name="connsiteY4" fmla="*/ 151346 h 15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521" h="151636">
                    <a:moveTo>
                      <a:pt x="838" y="151346"/>
                    </a:moveTo>
                    <a:cubicBezTo>
                      <a:pt x="23063" y="145790"/>
                      <a:pt x="535031" y="50805"/>
                      <a:pt x="643775" y="25934"/>
                    </a:cubicBezTo>
                    <a:cubicBezTo>
                      <a:pt x="752519" y="1063"/>
                      <a:pt x="675525" y="-3435"/>
                      <a:pt x="653300" y="2121"/>
                    </a:cubicBezTo>
                    <a:cubicBezTo>
                      <a:pt x="631075" y="7677"/>
                      <a:pt x="616258" y="37310"/>
                      <a:pt x="510425" y="59271"/>
                    </a:cubicBezTo>
                    <a:cubicBezTo>
                      <a:pt x="404592" y="81232"/>
                      <a:pt x="-21387" y="156902"/>
                      <a:pt x="838" y="1513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: 図形 1695">
                <a:extLst>
                  <a:ext uri="{FF2B5EF4-FFF2-40B4-BE49-F238E27FC236}">
                    <a16:creationId xmlns:a16="http://schemas.microsoft.com/office/drawing/2014/main" id="{DD8C6E2B-EE7C-43FB-9D35-12616BFAB27E}"/>
                  </a:ext>
                </a:extLst>
              </p:cNvPr>
              <p:cNvSpPr/>
              <p:nvPr/>
            </p:nvSpPr>
            <p:spPr>
              <a:xfrm>
                <a:off x="6962775" y="5546638"/>
                <a:ext cx="423228" cy="54161"/>
              </a:xfrm>
              <a:custGeom>
                <a:avLst/>
                <a:gdLst>
                  <a:gd name="connsiteX0" fmla="*/ 422275 w 423228"/>
                  <a:gd name="connsiteY0" fmla="*/ 87 h 54161"/>
                  <a:gd name="connsiteX1" fmla="*/ 379413 w 423228"/>
                  <a:gd name="connsiteY1" fmla="*/ 50887 h 54161"/>
                  <a:gd name="connsiteX2" fmla="*/ 315913 w 423228"/>
                  <a:gd name="connsiteY2" fmla="*/ 49300 h 54161"/>
                  <a:gd name="connsiteX3" fmla="*/ 0 w 423228"/>
                  <a:gd name="connsiteY3" fmla="*/ 49300 h 54161"/>
                  <a:gd name="connsiteX4" fmla="*/ 338138 w 423228"/>
                  <a:gd name="connsiteY4" fmla="*/ 38187 h 54161"/>
                  <a:gd name="connsiteX5" fmla="*/ 422275 w 423228"/>
                  <a:gd name="connsiteY5" fmla="*/ 87 h 5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228" h="54161">
                    <a:moveTo>
                      <a:pt x="422275" y="87"/>
                    </a:moveTo>
                    <a:cubicBezTo>
                      <a:pt x="429154" y="2204"/>
                      <a:pt x="397140" y="42685"/>
                      <a:pt x="379413" y="50887"/>
                    </a:cubicBezTo>
                    <a:cubicBezTo>
                      <a:pt x="361686" y="59089"/>
                      <a:pt x="315913" y="49300"/>
                      <a:pt x="315913" y="49300"/>
                    </a:cubicBezTo>
                    <a:lnTo>
                      <a:pt x="0" y="49300"/>
                    </a:lnTo>
                    <a:cubicBezTo>
                      <a:pt x="3704" y="47448"/>
                      <a:pt x="273050" y="41362"/>
                      <a:pt x="338138" y="38187"/>
                    </a:cubicBezTo>
                    <a:cubicBezTo>
                      <a:pt x="403225" y="35012"/>
                      <a:pt x="415396" y="-2030"/>
                      <a:pt x="422275" y="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: 図形 1696">
                <a:extLst>
                  <a:ext uri="{FF2B5EF4-FFF2-40B4-BE49-F238E27FC236}">
                    <a16:creationId xmlns:a16="http://schemas.microsoft.com/office/drawing/2014/main" id="{75B02827-7325-4CBE-8658-68DED739D3AF}"/>
                  </a:ext>
                </a:extLst>
              </p:cNvPr>
              <p:cNvSpPr/>
              <p:nvPr/>
            </p:nvSpPr>
            <p:spPr>
              <a:xfrm>
                <a:off x="6543314" y="5467244"/>
                <a:ext cx="236910" cy="127662"/>
              </a:xfrm>
              <a:custGeom>
                <a:avLst/>
                <a:gdLst>
                  <a:gd name="connsiteX0" fmla="*/ 236899 w 236910"/>
                  <a:gd name="connsiteY0" fmla="*/ 106 h 127662"/>
                  <a:gd name="connsiteX1" fmla="*/ 152761 w 236910"/>
                  <a:gd name="connsiteY1" fmla="*/ 35031 h 127662"/>
                  <a:gd name="connsiteX2" fmla="*/ 171811 w 236910"/>
                  <a:gd name="connsiteY2" fmla="*/ 120756 h 127662"/>
                  <a:gd name="connsiteX3" fmla="*/ 179749 w 236910"/>
                  <a:gd name="connsiteY3" fmla="*/ 122344 h 127662"/>
                  <a:gd name="connsiteX4" fmla="*/ 361 w 236910"/>
                  <a:gd name="connsiteY4" fmla="*/ 111231 h 127662"/>
                  <a:gd name="connsiteX5" fmla="*/ 133711 w 236910"/>
                  <a:gd name="connsiteY5" fmla="*/ 115994 h 127662"/>
                  <a:gd name="connsiteX6" fmla="*/ 146411 w 236910"/>
                  <a:gd name="connsiteY6" fmla="*/ 84244 h 127662"/>
                  <a:gd name="connsiteX7" fmla="*/ 146411 w 236910"/>
                  <a:gd name="connsiteY7" fmla="*/ 44556 h 127662"/>
                  <a:gd name="connsiteX8" fmla="*/ 236899 w 236910"/>
                  <a:gd name="connsiteY8" fmla="*/ 106 h 12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910" h="127662">
                    <a:moveTo>
                      <a:pt x="236899" y="106"/>
                    </a:moveTo>
                    <a:cubicBezTo>
                      <a:pt x="237957" y="-1482"/>
                      <a:pt x="163609" y="14923"/>
                      <a:pt x="152761" y="35031"/>
                    </a:cubicBezTo>
                    <a:cubicBezTo>
                      <a:pt x="141913" y="55139"/>
                      <a:pt x="167313" y="106204"/>
                      <a:pt x="171811" y="120756"/>
                    </a:cubicBezTo>
                    <a:cubicBezTo>
                      <a:pt x="176309" y="135308"/>
                      <a:pt x="179749" y="122344"/>
                      <a:pt x="179749" y="122344"/>
                    </a:cubicBezTo>
                    <a:lnTo>
                      <a:pt x="361" y="111231"/>
                    </a:lnTo>
                    <a:cubicBezTo>
                      <a:pt x="-7312" y="110173"/>
                      <a:pt x="109370" y="120492"/>
                      <a:pt x="133711" y="115994"/>
                    </a:cubicBezTo>
                    <a:cubicBezTo>
                      <a:pt x="158052" y="111496"/>
                      <a:pt x="144294" y="96150"/>
                      <a:pt x="146411" y="84244"/>
                    </a:cubicBezTo>
                    <a:cubicBezTo>
                      <a:pt x="148528" y="72338"/>
                      <a:pt x="130801" y="58579"/>
                      <a:pt x="146411" y="44556"/>
                    </a:cubicBezTo>
                    <a:cubicBezTo>
                      <a:pt x="162021" y="30533"/>
                      <a:pt x="235841" y="1694"/>
                      <a:pt x="236899" y="1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: 図形 1697">
                <a:extLst>
                  <a:ext uri="{FF2B5EF4-FFF2-40B4-BE49-F238E27FC236}">
                    <a16:creationId xmlns:a16="http://schemas.microsoft.com/office/drawing/2014/main" id="{07886BC0-0785-4471-A663-C403B798BB0B}"/>
                  </a:ext>
                </a:extLst>
              </p:cNvPr>
              <p:cNvSpPr/>
              <p:nvPr/>
            </p:nvSpPr>
            <p:spPr>
              <a:xfrm>
                <a:off x="6530965" y="5494000"/>
                <a:ext cx="184160" cy="11450"/>
              </a:xfrm>
              <a:custGeom>
                <a:avLst/>
                <a:gdLst>
                  <a:gd name="connsiteX0" fmla="*/ 184160 w 184160"/>
                  <a:gd name="connsiteY0" fmla="*/ 11450 h 11450"/>
                  <a:gd name="connsiteX1" fmla="*/ 10 w 184160"/>
                  <a:gd name="connsiteY1" fmla="*/ 338 h 11450"/>
                  <a:gd name="connsiteX2" fmla="*/ 184160 w 184160"/>
                  <a:gd name="connsiteY2" fmla="*/ 11450 h 1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160" h="11450">
                    <a:moveTo>
                      <a:pt x="184160" y="11450"/>
                    </a:moveTo>
                    <a:cubicBezTo>
                      <a:pt x="184160" y="11450"/>
                      <a:pt x="1597" y="2984"/>
                      <a:pt x="10" y="338"/>
                    </a:cubicBezTo>
                    <a:cubicBezTo>
                      <a:pt x="-1578" y="-2308"/>
                      <a:pt x="184160" y="11450"/>
                      <a:pt x="184160" y="114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: 図形 1698">
                <a:extLst>
                  <a:ext uri="{FF2B5EF4-FFF2-40B4-BE49-F238E27FC236}">
                    <a16:creationId xmlns:a16="http://schemas.microsoft.com/office/drawing/2014/main" id="{AA8E3531-B6A9-492C-91E5-F7BC110999CB}"/>
                  </a:ext>
                </a:extLst>
              </p:cNvPr>
              <p:cNvSpPr/>
              <p:nvPr/>
            </p:nvSpPr>
            <p:spPr>
              <a:xfrm>
                <a:off x="6532757" y="5472108"/>
                <a:ext cx="125218" cy="98439"/>
              </a:xfrm>
              <a:custGeom>
                <a:avLst/>
                <a:gdLst>
                  <a:gd name="connsiteX0" fmla="*/ 125218 w 125218"/>
                  <a:gd name="connsiteY0" fmla="*/ 5 h 98439"/>
                  <a:gd name="connsiteX1" fmla="*/ 12506 w 125218"/>
                  <a:gd name="connsiteY1" fmla="*/ 57155 h 98439"/>
                  <a:gd name="connsiteX2" fmla="*/ 2981 w 125218"/>
                  <a:gd name="connsiteY2" fmla="*/ 98430 h 98439"/>
                  <a:gd name="connsiteX3" fmla="*/ 14093 w 125218"/>
                  <a:gd name="connsiteY3" fmla="*/ 60330 h 98439"/>
                  <a:gd name="connsiteX4" fmla="*/ 125218 w 125218"/>
                  <a:gd name="connsiteY4" fmla="*/ 5 h 9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18" h="98439">
                    <a:moveTo>
                      <a:pt x="125218" y="5"/>
                    </a:moveTo>
                    <a:cubicBezTo>
                      <a:pt x="124953" y="-524"/>
                      <a:pt x="32879" y="40751"/>
                      <a:pt x="12506" y="57155"/>
                    </a:cubicBezTo>
                    <a:cubicBezTo>
                      <a:pt x="-7867" y="73559"/>
                      <a:pt x="2716" y="97901"/>
                      <a:pt x="2981" y="98430"/>
                    </a:cubicBezTo>
                    <a:cubicBezTo>
                      <a:pt x="3245" y="98959"/>
                      <a:pt x="-2046" y="77528"/>
                      <a:pt x="14093" y="60330"/>
                    </a:cubicBezTo>
                    <a:cubicBezTo>
                      <a:pt x="30232" y="43132"/>
                      <a:pt x="125483" y="534"/>
                      <a:pt x="125218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: 図形 1699">
                <a:extLst>
                  <a:ext uri="{FF2B5EF4-FFF2-40B4-BE49-F238E27FC236}">
                    <a16:creationId xmlns:a16="http://schemas.microsoft.com/office/drawing/2014/main" id="{71D6A98D-A4D8-400D-B165-063CFEF99BFB}"/>
                  </a:ext>
                </a:extLst>
              </p:cNvPr>
              <p:cNvSpPr/>
              <p:nvPr/>
            </p:nvSpPr>
            <p:spPr>
              <a:xfrm>
                <a:off x="6585972" y="5481593"/>
                <a:ext cx="335818" cy="175742"/>
              </a:xfrm>
              <a:custGeom>
                <a:avLst/>
                <a:gdLst>
                  <a:gd name="connsiteX0" fmla="*/ 332353 w 335818"/>
                  <a:gd name="connsiteY0" fmla="*/ 45 h 175742"/>
                  <a:gd name="connsiteX1" fmla="*/ 324416 w 335818"/>
                  <a:gd name="connsiteY1" fmla="*/ 88945 h 175742"/>
                  <a:gd name="connsiteX2" fmla="*/ 254566 w 335818"/>
                  <a:gd name="connsiteY2" fmla="*/ 111170 h 175742"/>
                  <a:gd name="connsiteX3" fmla="*/ 100578 w 335818"/>
                  <a:gd name="connsiteY3" fmla="*/ 142920 h 175742"/>
                  <a:gd name="connsiteX4" fmla="*/ 6916 w 335818"/>
                  <a:gd name="connsiteY4" fmla="*/ 174670 h 175742"/>
                  <a:gd name="connsiteX5" fmla="*/ 289491 w 335818"/>
                  <a:gd name="connsiteY5" fmla="*/ 101645 h 175742"/>
                  <a:gd name="connsiteX6" fmla="*/ 332353 w 335818"/>
                  <a:gd name="connsiteY6" fmla="*/ 45 h 17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818" h="175742">
                    <a:moveTo>
                      <a:pt x="332353" y="45"/>
                    </a:moveTo>
                    <a:cubicBezTo>
                      <a:pt x="338174" y="-2072"/>
                      <a:pt x="337381" y="70424"/>
                      <a:pt x="324416" y="88945"/>
                    </a:cubicBezTo>
                    <a:cubicBezTo>
                      <a:pt x="311451" y="107466"/>
                      <a:pt x="291872" y="102174"/>
                      <a:pt x="254566" y="111170"/>
                    </a:cubicBezTo>
                    <a:cubicBezTo>
                      <a:pt x="217260" y="120166"/>
                      <a:pt x="141853" y="132337"/>
                      <a:pt x="100578" y="142920"/>
                    </a:cubicBezTo>
                    <a:cubicBezTo>
                      <a:pt x="59303" y="153503"/>
                      <a:pt x="-24569" y="181549"/>
                      <a:pt x="6916" y="174670"/>
                    </a:cubicBezTo>
                    <a:cubicBezTo>
                      <a:pt x="38401" y="167791"/>
                      <a:pt x="237368" y="125193"/>
                      <a:pt x="289491" y="101645"/>
                    </a:cubicBezTo>
                    <a:cubicBezTo>
                      <a:pt x="341614" y="78097"/>
                      <a:pt x="326532" y="2162"/>
                      <a:pt x="332353" y="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: 図形 1700">
                <a:extLst>
                  <a:ext uri="{FF2B5EF4-FFF2-40B4-BE49-F238E27FC236}">
                    <a16:creationId xmlns:a16="http://schemas.microsoft.com/office/drawing/2014/main" id="{C9D04860-6E5B-42CF-B593-96A2BA2CEA1A}"/>
                  </a:ext>
                </a:extLst>
              </p:cNvPr>
              <p:cNvSpPr/>
              <p:nvPr/>
            </p:nvSpPr>
            <p:spPr>
              <a:xfrm>
                <a:off x="6689676" y="5494042"/>
                <a:ext cx="166711" cy="70643"/>
              </a:xfrm>
              <a:custGeom>
                <a:avLst/>
                <a:gdLst>
                  <a:gd name="connsiteX0" fmla="*/ 49 w 166711"/>
                  <a:gd name="connsiteY0" fmla="*/ 5058 h 70643"/>
                  <a:gd name="connsiteX1" fmla="*/ 161974 w 166711"/>
                  <a:gd name="connsiteY1" fmla="*/ 3471 h 70643"/>
                  <a:gd name="connsiteX2" fmla="*/ 117524 w 166711"/>
                  <a:gd name="connsiteY2" fmla="*/ 49508 h 70643"/>
                  <a:gd name="connsiteX3" fmla="*/ 55612 w 166711"/>
                  <a:gd name="connsiteY3" fmla="*/ 68558 h 70643"/>
                  <a:gd name="connsiteX4" fmla="*/ 15924 w 166711"/>
                  <a:gd name="connsiteY4" fmla="*/ 70146 h 70643"/>
                  <a:gd name="connsiteX5" fmla="*/ 130224 w 166711"/>
                  <a:gd name="connsiteY5" fmla="*/ 63796 h 70643"/>
                  <a:gd name="connsiteX6" fmla="*/ 146099 w 166711"/>
                  <a:gd name="connsiteY6" fmla="*/ 28871 h 70643"/>
                  <a:gd name="connsiteX7" fmla="*/ 144512 w 166711"/>
                  <a:gd name="connsiteY7" fmla="*/ 19346 h 70643"/>
                  <a:gd name="connsiteX8" fmla="*/ 49 w 166711"/>
                  <a:gd name="connsiteY8" fmla="*/ 5058 h 7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711" h="70643">
                    <a:moveTo>
                      <a:pt x="49" y="5058"/>
                    </a:moveTo>
                    <a:cubicBezTo>
                      <a:pt x="2959" y="2412"/>
                      <a:pt x="142395" y="-3937"/>
                      <a:pt x="161974" y="3471"/>
                    </a:cubicBezTo>
                    <a:cubicBezTo>
                      <a:pt x="181553" y="10879"/>
                      <a:pt x="135251" y="38660"/>
                      <a:pt x="117524" y="49508"/>
                    </a:cubicBezTo>
                    <a:cubicBezTo>
                      <a:pt x="99797" y="60356"/>
                      <a:pt x="72545" y="65118"/>
                      <a:pt x="55612" y="68558"/>
                    </a:cubicBezTo>
                    <a:cubicBezTo>
                      <a:pt x="38679" y="71998"/>
                      <a:pt x="15924" y="70146"/>
                      <a:pt x="15924" y="70146"/>
                    </a:cubicBezTo>
                    <a:cubicBezTo>
                      <a:pt x="28359" y="69352"/>
                      <a:pt x="108528" y="70675"/>
                      <a:pt x="130224" y="63796"/>
                    </a:cubicBezTo>
                    <a:cubicBezTo>
                      <a:pt x="151920" y="56917"/>
                      <a:pt x="143718" y="36279"/>
                      <a:pt x="146099" y="28871"/>
                    </a:cubicBezTo>
                    <a:cubicBezTo>
                      <a:pt x="148480" y="21463"/>
                      <a:pt x="164356" y="20669"/>
                      <a:pt x="144512" y="19346"/>
                    </a:cubicBezTo>
                    <a:cubicBezTo>
                      <a:pt x="124668" y="18023"/>
                      <a:pt x="-2861" y="7704"/>
                      <a:pt x="49" y="50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: 図形 1701">
                <a:extLst>
                  <a:ext uri="{FF2B5EF4-FFF2-40B4-BE49-F238E27FC236}">
                    <a16:creationId xmlns:a16="http://schemas.microsoft.com/office/drawing/2014/main" id="{6D161F2B-62AE-4D60-AE9A-5FE842FE9C7F}"/>
                  </a:ext>
                </a:extLst>
              </p:cNvPr>
              <p:cNvSpPr/>
              <p:nvPr/>
            </p:nvSpPr>
            <p:spPr>
              <a:xfrm>
                <a:off x="6931104" y="5494215"/>
                <a:ext cx="275056" cy="34592"/>
              </a:xfrm>
              <a:custGeom>
                <a:avLst/>
                <a:gdLst>
                  <a:gd name="connsiteX0" fmla="*/ 6271 w 275056"/>
                  <a:gd name="connsiteY0" fmla="*/ 33460 h 34592"/>
                  <a:gd name="connsiteX1" fmla="*/ 88821 w 275056"/>
                  <a:gd name="connsiteY1" fmla="*/ 123 h 34592"/>
                  <a:gd name="connsiteX2" fmla="*/ 141209 w 275056"/>
                  <a:gd name="connsiteY2" fmla="*/ 22348 h 34592"/>
                  <a:gd name="connsiteX3" fmla="*/ 272971 w 275056"/>
                  <a:gd name="connsiteY3" fmla="*/ 27110 h 34592"/>
                  <a:gd name="connsiteX4" fmla="*/ 6271 w 275056"/>
                  <a:gd name="connsiteY4" fmla="*/ 33460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056" h="34592">
                    <a:moveTo>
                      <a:pt x="6271" y="33460"/>
                    </a:moveTo>
                    <a:cubicBezTo>
                      <a:pt x="-24421" y="28962"/>
                      <a:pt x="66331" y="1975"/>
                      <a:pt x="88821" y="123"/>
                    </a:cubicBezTo>
                    <a:cubicBezTo>
                      <a:pt x="111311" y="-1729"/>
                      <a:pt x="110517" y="17850"/>
                      <a:pt x="141209" y="22348"/>
                    </a:cubicBezTo>
                    <a:cubicBezTo>
                      <a:pt x="171901" y="26846"/>
                      <a:pt x="292286" y="26581"/>
                      <a:pt x="272971" y="27110"/>
                    </a:cubicBezTo>
                    <a:cubicBezTo>
                      <a:pt x="253656" y="27639"/>
                      <a:pt x="36963" y="37958"/>
                      <a:pt x="6271" y="334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: 図形 1702">
                <a:extLst>
                  <a:ext uri="{FF2B5EF4-FFF2-40B4-BE49-F238E27FC236}">
                    <a16:creationId xmlns:a16="http://schemas.microsoft.com/office/drawing/2014/main" id="{A0F95DFE-214C-43E7-B820-1CB35ED0758C}"/>
                  </a:ext>
                </a:extLst>
              </p:cNvPr>
              <p:cNvSpPr/>
              <p:nvPr/>
            </p:nvSpPr>
            <p:spPr>
              <a:xfrm>
                <a:off x="6903496" y="5529477"/>
                <a:ext cx="328774" cy="43827"/>
              </a:xfrm>
              <a:custGeom>
                <a:avLst/>
                <a:gdLst>
                  <a:gd name="connsiteX0" fmla="*/ 542 w 328774"/>
                  <a:gd name="connsiteY0" fmla="*/ 31536 h 43827"/>
                  <a:gd name="connsiteX1" fmla="*/ 110079 w 328774"/>
                  <a:gd name="connsiteY1" fmla="*/ 39473 h 43827"/>
                  <a:gd name="connsiteX2" fmla="*/ 181517 w 328774"/>
                  <a:gd name="connsiteY2" fmla="*/ 41061 h 43827"/>
                  <a:gd name="connsiteX3" fmla="*/ 327567 w 328774"/>
                  <a:gd name="connsiteY3" fmla="*/ 1373 h 43827"/>
                  <a:gd name="connsiteX4" fmla="*/ 246604 w 328774"/>
                  <a:gd name="connsiteY4" fmla="*/ 10898 h 43827"/>
                  <a:gd name="connsiteX5" fmla="*/ 167229 w 328774"/>
                  <a:gd name="connsiteY5" fmla="*/ 28361 h 43827"/>
                  <a:gd name="connsiteX6" fmla="*/ 542 w 328774"/>
                  <a:gd name="connsiteY6" fmla="*/ 31536 h 4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774" h="43827">
                    <a:moveTo>
                      <a:pt x="542" y="31536"/>
                    </a:moveTo>
                    <a:cubicBezTo>
                      <a:pt x="-8983" y="33388"/>
                      <a:pt x="110079" y="39473"/>
                      <a:pt x="110079" y="39473"/>
                    </a:cubicBezTo>
                    <a:cubicBezTo>
                      <a:pt x="140241" y="41060"/>
                      <a:pt x="145269" y="47411"/>
                      <a:pt x="181517" y="41061"/>
                    </a:cubicBezTo>
                    <a:cubicBezTo>
                      <a:pt x="217765" y="34711"/>
                      <a:pt x="316719" y="6400"/>
                      <a:pt x="327567" y="1373"/>
                    </a:cubicBezTo>
                    <a:cubicBezTo>
                      <a:pt x="338415" y="-3654"/>
                      <a:pt x="273327" y="6400"/>
                      <a:pt x="246604" y="10898"/>
                    </a:cubicBezTo>
                    <a:cubicBezTo>
                      <a:pt x="219881" y="15396"/>
                      <a:pt x="208504" y="25980"/>
                      <a:pt x="167229" y="28361"/>
                    </a:cubicBezTo>
                    <a:cubicBezTo>
                      <a:pt x="125954" y="30742"/>
                      <a:pt x="10067" y="29684"/>
                      <a:pt x="542" y="315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: 図形 1703">
                <a:extLst>
                  <a:ext uri="{FF2B5EF4-FFF2-40B4-BE49-F238E27FC236}">
                    <a16:creationId xmlns:a16="http://schemas.microsoft.com/office/drawing/2014/main" id="{11F12016-3760-49D1-91BE-07F93F78C70F}"/>
                  </a:ext>
                </a:extLst>
              </p:cNvPr>
              <p:cNvSpPr/>
              <p:nvPr/>
            </p:nvSpPr>
            <p:spPr>
              <a:xfrm>
                <a:off x="6423978" y="5578054"/>
                <a:ext cx="239789" cy="100618"/>
              </a:xfrm>
              <a:custGeom>
                <a:avLst/>
                <a:gdLst>
                  <a:gd name="connsiteX0" fmla="*/ 635 w 239789"/>
                  <a:gd name="connsiteY0" fmla="*/ 421 h 100618"/>
                  <a:gd name="connsiteX1" fmla="*/ 210185 w 239789"/>
                  <a:gd name="connsiteY1" fmla="*/ 8359 h 100618"/>
                  <a:gd name="connsiteX2" fmla="*/ 233997 w 239789"/>
                  <a:gd name="connsiteY2" fmla="*/ 22646 h 100618"/>
                  <a:gd name="connsiteX3" fmla="*/ 168910 w 239789"/>
                  <a:gd name="connsiteY3" fmla="*/ 14709 h 100618"/>
                  <a:gd name="connsiteX4" fmla="*/ 141922 w 239789"/>
                  <a:gd name="connsiteY4" fmla="*/ 30584 h 100618"/>
                  <a:gd name="connsiteX5" fmla="*/ 103822 w 239789"/>
                  <a:gd name="connsiteY5" fmla="*/ 46459 h 100618"/>
                  <a:gd name="connsiteX6" fmla="*/ 106997 w 239789"/>
                  <a:gd name="connsiteY6" fmla="*/ 67096 h 100618"/>
                  <a:gd name="connsiteX7" fmla="*/ 22860 w 239789"/>
                  <a:gd name="connsiteY7" fmla="*/ 100434 h 100618"/>
                  <a:gd name="connsiteX8" fmla="*/ 72072 w 239789"/>
                  <a:gd name="connsiteY8" fmla="*/ 78209 h 100618"/>
                  <a:gd name="connsiteX9" fmla="*/ 135572 w 239789"/>
                  <a:gd name="connsiteY9" fmla="*/ 30584 h 100618"/>
                  <a:gd name="connsiteX10" fmla="*/ 145097 w 239789"/>
                  <a:gd name="connsiteY10" fmla="*/ 21059 h 100618"/>
                  <a:gd name="connsiteX11" fmla="*/ 635 w 239789"/>
                  <a:gd name="connsiteY11" fmla="*/ 421 h 10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789" h="100618">
                    <a:moveTo>
                      <a:pt x="635" y="421"/>
                    </a:moveTo>
                    <a:cubicBezTo>
                      <a:pt x="11483" y="-1696"/>
                      <a:pt x="171291" y="4655"/>
                      <a:pt x="210185" y="8359"/>
                    </a:cubicBezTo>
                    <a:cubicBezTo>
                      <a:pt x="249079" y="12063"/>
                      <a:pt x="240876" y="21588"/>
                      <a:pt x="233997" y="22646"/>
                    </a:cubicBezTo>
                    <a:cubicBezTo>
                      <a:pt x="227118" y="23704"/>
                      <a:pt x="184256" y="13386"/>
                      <a:pt x="168910" y="14709"/>
                    </a:cubicBezTo>
                    <a:cubicBezTo>
                      <a:pt x="153564" y="16032"/>
                      <a:pt x="152770" y="25292"/>
                      <a:pt x="141922" y="30584"/>
                    </a:cubicBezTo>
                    <a:cubicBezTo>
                      <a:pt x="131074" y="35876"/>
                      <a:pt x="109643" y="40374"/>
                      <a:pt x="103822" y="46459"/>
                    </a:cubicBezTo>
                    <a:cubicBezTo>
                      <a:pt x="98001" y="52544"/>
                      <a:pt x="120491" y="58100"/>
                      <a:pt x="106997" y="67096"/>
                    </a:cubicBezTo>
                    <a:cubicBezTo>
                      <a:pt x="93503" y="76092"/>
                      <a:pt x="28681" y="98582"/>
                      <a:pt x="22860" y="100434"/>
                    </a:cubicBezTo>
                    <a:cubicBezTo>
                      <a:pt x="17039" y="102286"/>
                      <a:pt x="53287" y="89851"/>
                      <a:pt x="72072" y="78209"/>
                    </a:cubicBezTo>
                    <a:cubicBezTo>
                      <a:pt x="90857" y="66567"/>
                      <a:pt x="123401" y="40109"/>
                      <a:pt x="135572" y="30584"/>
                    </a:cubicBezTo>
                    <a:cubicBezTo>
                      <a:pt x="147743" y="21059"/>
                      <a:pt x="169174" y="24499"/>
                      <a:pt x="145097" y="21059"/>
                    </a:cubicBezTo>
                    <a:cubicBezTo>
                      <a:pt x="121020" y="17619"/>
                      <a:pt x="-10213" y="2538"/>
                      <a:pt x="635" y="4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フリーフォーム: 図形 1704">
                <a:extLst>
                  <a:ext uri="{FF2B5EF4-FFF2-40B4-BE49-F238E27FC236}">
                    <a16:creationId xmlns:a16="http://schemas.microsoft.com/office/drawing/2014/main" id="{3096E8EC-3518-469F-9276-676F4A9404B2}"/>
                  </a:ext>
                </a:extLst>
              </p:cNvPr>
              <p:cNvSpPr/>
              <p:nvPr/>
            </p:nvSpPr>
            <p:spPr>
              <a:xfrm>
                <a:off x="6574036" y="5598692"/>
                <a:ext cx="116234" cy="54472"/>
              </a:xfrm>
              <a:custGeom>
                <a:avLst/>
                <a:gdLst>
                  <a:gd name="connsiteX0" fmla="*/ 115689 w 116234"/>
                  <a:gd name="connsiteY0" fmla="*/ 421 h 54472"/>
                  <a:gd name="connsiteX1" fmla="*/ 2977 w 116234"/>
                  <a:gd name="connsiteY1" fmla="*/ 30583 h 54472"/>
                  <a:gd name="connsiteX2" fmla="*/ 42664 w 116234"/>
                  <a:gd name="connsiteY2" fmla="*/ 54396 h 54472"/>
                  <a:gd name="connsiteX3" fmla="*/ 115689 w 116234"/>
                  <a:gd name="connsiteY3" fmla="*/ 421 h 5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34" h="54472">
                    <a:moveTo>
                      <a:pt x="115689" y="421"/>
                    </a:moveTo>
                    <a:cubicBezTo>
                      <a:pt x="109074" y="-3548"/>
                      <a:pt x="15148" y="21587"/>
                      <a:pt x="2977" y="30583"/>
                    </a:cubicBezTo>
                    <a:cubicBezTo>
                      <a:pt x="-9194" y="39579"/>
                      <a:pt x="18322" y="55719"/>
                      <a:pt x="42664" y="54396"/>
                    </a:cubicBezTo>
                    <a:cubicBezTo>
                      <a:pt x="67006" y="53073"/>
                      <a:pt x="122304" y="4390"/>
                      <a:pt x="115689" y="4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フリーフォーム: 図形 1705">
                <a:extLst>
                  <a:ext uri="{FF2B5EF4-FFF2-40B4-BE49-F238E27FC236}">
                    <a16:creationId xmlns:a16="http://schemas.microsoft.com/office/drawing/2014/main" id="{EA0856C6-6AFF-49D1-85DF-F158F0962F3F}"/>
                  </a:ext>
                </a:extLst>
              </p:cNvPr>
              <p:cNvSpPr/>
              <p:nvPr/>
            </p:nvSpPr>
            <p:spPr>
              <a:xfrm>
                <a:off x="7005931" y="5606976"/>
                <a:ext cx="142963" cy="66101"/>
              </a:xfrm>
              <a:custGeom>
                <a:avLst/>
                <a:gdLst>
                  <a:gd name="connsiteX0" fmla="*/ 4469 w 142963"/>
                  <a:gd name="connsiteY0" fmla="*/ 74 h 66101"/>
                  <a:gd name="connsiteX1" fmla="*/ 142582 w 142963"/>
                  <a:gd name="connsiteY1" fmla="*/ 52462 h 66101"/>
                  <a:gd name="connsiteX2" fmla="*/ 44157 w 142963"/>
                  <a:gd name="connsiteY2" fmla="*/ 65162 h 66101"/>
                  <a:gd name="connsiteX3" fmla="*/ 4469 w 142963"/>
                  <a:gd name="connsiteY3" fmla="*/ 74 h 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63" h="66101">
                    <a:moveTo>
                      <a:pt x="4469" y="74"/>
                    </a:moveTo>
                    <a:cubicBezTo>
                      <a:pt x="20873" y="-2043"/>
                      <a:pt x="135967" y="41614"/>
                      <a:pt x="142582" y="52462"/>
                    </a:cubicBezTo>
                    <a:cubicBezTo>
                      <a:pt x="149197" y="63310"/>
                      <a:pt x="67970" y="68337"/>
                      <a:pt x="44157" y="65162"/>
                    </a:cubicBezTo>
                    <a:cubicBezTo>
                      <a:pt x="20345" y="61987"/>
                      <a:pt x="-11935" y="2191"/>
                      <a:pt x="4469" y="7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: 図形 1706">
                <a:extLst>
                  <a:ext uri="{FF2B5EF4-FFF2-40B4-BE49-F238E27FC236}">
                    <a16:creationId xmlns:a16="http://schemas.microsoft.com/office/drawing/2014/main" id="{8B828CEF-78BB-46E4-A602-5E8CA5AEE6D0}"/>
                  </a:ext>
                </a:extLst>
              </p:cNvPr>
              <p:cNvSpPr/>
              <p:nvPr/>
            </p:nvSpPr>
            <p:spPr>
              <a:xfrm>
                <a:off x="6241913" y="5696540"/>
                <a:ext cx="1008870" cy="435877"/>
              </a:xfrm>
              <a:custGeom>
                <a:avLst/>
                <a:gdLst>
                  <a:gd name="connsiteX0" fmla="*/ 1005025 w 1008870"/>
                  <a:gd name="connsiteY0" fmla="*/ 2585 h 435877"/>
                  <a:gd name="connsiteX1" fmla="*/ 614500 w 1008870"/>
                  <a:gd name="connsiteY1" fmla="*/ 18460 h 435877"/>
                  <a:gd name="connsiteX2" fmla="*/ 238262 w 1008870"/>
                  <a:gd name="connsiteY2" fmla="*/ 77198 h 435877"/>
                  <a:gd name="connsiteX3" fmla="*/ 77925 w 1008870"/>
                  <a:gd name="connsiteY3" fmla="*/ 178798 h 435877"/>
                  <a:gd name="connsiteX4" fmla="*/ 1725 w 1008870"/>
                  <a:gd name="connsiteY4" fmla="*/ 431210 h 435877"/>
                  <a:gd name="connsiteX5" fmla="*/ 30300 w 1008870"/>
                  <a:gd name="connsiteY5" fmla="*/ 331198 h 435877"/>
                  <a:gd name="connsiteX6" fmla="*/ 93800 w 1008870"/>
                  <a:gd name="connsiteY6" fmla="*/ 186735 h 435877"/>
                  <a:gd name="connsiteX7" fmla="*/ 136662 w 1008870"/>
                  <a:gd name="connsiteY7" fmla="*/ 126410 h 435877"/>
                  <a:gd name="connsiteX8" fmla="*/ 238262 w 1008870"/>
                  <a:gd name="connsiteY8" fmla="*/ 105773 h 435877"/>
                  <a:gd name="connsiteX9" fmla="*/ 778012 w 1008870"/>
                  <a:gd name="connsiteY9" fmla="*/ 10523 h 435877"/>
                  <a:gd name="connsiteX10" fmla="*/ 1005025 w 1008870"/>
                  <a:gd name="connsiteY10" fmla="*/ 2585 h 43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8870" h="435877">
                    <a:moveTo>
                      <a:pt x="1005025" y="2585"/>
                    </a:moveTo>
                    <a:cubicBezTo>
                      <a:pt x="977773" y="3908"/>
                      <a:pt x="742294" y="6025"/>
                      <a:pt x="614500" y="18460"/>
                    </a:cubicBezTo>
                    <a:cubicBezTo>
                      <a:pt x="486706" y="30895"/>
                      <a:pt x="327691" y="50475"/>
                      <a:pt x="238262" y="77198"/>
                    </a:cubicBezTo>
                    <a:cubicBezTo>
                      <a:pt x="148833" y="103921"/>
                      <a:pt x="117348" y="119796"/>
                      <a:pt x="77925" y="178798"/>
                    </a:cubicBezTo>
                    <a:cubicBezTo>
                      <a:pt x="38502" y="237800"/>
                      <a:pt x="9662" y="405810"/>
                      <a:pt x="1725" y="431210"/>
                    </a:cubicBezTo>
                    <a:cubicBezTo>
                      <a:pt x="-6212" y="456610"/>
                      <a:pt x="14954" y="371944"/>
                      <a:pt x="30300" y="331198"/>
                    </a:cubicBezTo>
                    <a:cubicBezTo>
                      <a:pt x="45646" y="290452"/>
                      <a:pt x="76073" y="220866"/>
                      <a:pt x="93800" y="186735"/>
                    </a:cubicBezTo>
                    <a:cubicBezTo>
                      <a:pt x="111527" y="152604"/>
                      <a:pt x="112585" y="139904"/>
                      <a:pt x="136662" y="126410"/>
                    </a:cubicBezTo>
                    <a:cubicBezTo>
                      <a:pt x="160739" y="112916"/>
                      <a:pt x="238262" y="105773"/>
                      <a:pt x="238262" y="105773"/>
                    </a:cubicBezTo>
                    <a:cubicBezTo>
                      <a:pt x="345154" y="86458"/>
                      <a:pt x="645720" y="26663"/>
                      <a:pt x="778012" y="10523"/>
                    </a:cubicBezTo>
                    <a:cubicBezTo>
                      <a:pt x="910304" y="-5617"/>
                      <a:pt x="1032277" y="1262"/>
                      <a:pt x="1005025" y="25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: 図形 1707">
                <a:extLst>
                  <a:ext uri="{FF2B5EF4-FFF2-40B4-BE49-F238E27FC236}">
                    <a16:creationId xmlns:a16="http://schemas.microsoft.com/office/drawing/2014/main" id="{B68D6612-424F-430E-A3F0-C4A11EED701B}"/>
                  </a:ext>
                </a:extLst>
              </p:cNvPr>
              <p:cNvSpPr/>
              <p:nvPr/>
            </p:nvSpPr>
            <p:spPr>
              <a:xfrm>
                <a:off x="6056313" y="5609922"/>
                <a:ext cx="389372" cy="203730"/>
              </a:xfrm>
              <a:custGeom>
                <a:avLst/>
                <a:gdLst>
                  <a:gd name="connsiteX0" fmla="*/ 388937 w 389372"/>
                  <a:gd name="connsiteY0" fmla="*/ 303 h 203730"/>
                  <a:gd name="connsiteX1" fmla="*/ 119062 w 389372"/>
                  <a:gd name="connsiteY1" fmla="*/ 84441 h 203730"/>
                  <a:gd name="connsiteX2" fmla="*/ 0 w 389372"/>
                  <a:gd name="connsiteY2" fmla="*/ 203503 h 203730"/>
                  <a:gd name="connsiteX3" fmla="*/ 119062 w 389372"/>
                  <a:gd name="connsiteY3" fmla="*/ 113016 h 203730"/>
                  <a:gd name="connsiteX4" fmla="*/ 180975 w 389372"/>
                  <a:gd name="connsiteY4" fmla="*/ 59041 h 203730"/>
                  <a:gd name="connsiteX5" fmla="*/ 388937 w 389372"/>
                  <a:gd name="connsiteY5" fmla="*/ 303 h 20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372" h="203730">
                    <a:moveTo>
                      <a:pt x="388937" y="303"/>
                    </a:moveTo>
                    <a:cubicBezTo>
                      <a:pt x="378618" y="4536"/>
                      <a:pt x="183885" y="50574"/>
                      <a:pt x="119062" y="84441"/>
                    </a:cubicBezTo>
                    <a:cubicBezTo>
                      <a:pt x="54239" y="118308"/>
                      <a:pt x="0" y="198741"/>
                      <a:pt x="0" y="203503"/>
                    </a:cubicBezTo>
                    <a:cubicBezTo>
                      <a:pt x="0" y="208265"/>
                      <a:pt x="88899" y="137093"/>
                      <a:pt x="119062" y="113016"/>
                    </a:cubicBezTo>
                    <a:cubicBezTo>
                      <a:pt x="149224" y="88939"/>
                      <a:pt x="138642" y="81001"/>
                      <a:pt x="180975" y="59041"/>
                    </a:cubicBezTo>
                    <a:cubicBezTo>
                      <a:pt x="223308" y="37081"/>
                      <a:pt x="399256" y="-3930"/>
                      <a:pt x="388937" y="3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フリーフォーム: 図形 1708">
                <a:extLst>
                  <a:ext uri="{FF2B5EF4-FFF2-40B4-BE49-F238E27FC236}">
                    <a16:creationId xmlns:a16="http://schemas.microsoft.com/office/drawing/2014/main" id="{B841BFC5-9F7A-42E4-8C84-A3951DD7A74C}"/>
                  </a:ext>
                </a:extLst>
              </p:cNvPr>
              <p:cNvSpPr/>
              <p:nvPr/>
            </p:nvSpPr>
            <p:spPr>
              <a:xfrm>
                <a:off x="5972172" y="5305414"/>
                <a:ext cx="90494" cy="215196"/>
              </a:xfrm>
              <a:custGeom>
                <a:avLst/>
                <a:gdLst>
                  <a:gd name="connsiteX0" fmla="*/ 90491 w 90494"/>
                  <a:gd name="connsiteY0" fmla="*/ 3186 h 215196"/>
                  <a:gd name="connsiteX1" fmla="*/ 31753 w 90494"/>
                  <a:gd name="connsiteY1" fmla="*/ 49224 h 215196"/>
                  <a:gd name="connsiteX2" fmla="*/ 71441 w 90494"/>
                  <a:gd name="connsiteY2" fmla="*/ 57161 h 215196"/>
                  <a:gd name="connsiteX3" fmla="*/ 26991 w 90494"/>
                  <a:gd name="connsiteY3" fmla="*/ 177811 h 215196"/>
                  <a:gd name="connsiteX4" fmla="*/ 3 w 90494"/>
                  <a:gd name="connsiteY4" fmla="*/ 214324 h 215196"/>
                  <a:gd name="connsiteX5" fmla="*/ 28578 w 90494"/>
                  <a:gd name="connsiteY5" fmla="*/ 149236 h 215196"/>
                  <a:gd name="connsiteX6" fmla="*/ 90491 w 90494"/>
                  <a:gd name="connsiteY6" fmla="*/ 3186 h 21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94" h="215196">
                    <a:moveTo>
                      <a:pt x="90491" y="3186"/>
                    </a:moveTo>
                    <a:cubicBezTo>
                      <a:pt x="91020" y="-13483"/>
                      <a:pt x="34928" y="40228"/>
                      <a:pt x="31753" y="49224"/>
                    </a:cubicBezTo>
                    <a:cubicBezTo>
                      <a:pt x="28578" y="58220"/>
                      <a:pt x="72235" y="35730"/>
                      <a:pt x="71441" y="57161"/>
                    </a:cubicBezTo>
                    <a:cubicBezTo>
                      <a:pt x="70647" y="78592"/>
                      <a:pt x="38897" y="151617"/>
                      <a:pt x="26991" y="177811"/>
                    </a:cubicBezTo>
                    <a:cubicBezTo>
                      <a:pt x="15085" y="204005"/>
                      <a:pt x="-261" y="219086"/>
                      <a:pt x="3" y="214324"/>
                    </a:cubicBezTo>
                    <a:cubicBezTo>
                      <a:pt x="267" y="209562"/>
                      <a:pt x="16936" y="183367"/>
                      <a:pt x="28578" y="149236"/>
                    </a:cubicBezTo>
                    <a:cubicBezTo>
                      <a:pt x="40220" y="115105"/>
                      <a:pt x="89962" y="19855"/>
                      <a:pt x="90491" y="31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フリーフォーム: 図形 1709">
                <a:extLst>
                  <a:ext uri="{FF2B5EF4-FFF2-40B4-BE49-F238E27FC236}">
                    <a16:creationId xmlns:a16="http://schemas.microsoft.com/office/drawing/2014/main" id="{4250850E-EF35-40C9-93A1-DEA72ADD6B41}"/>
                  </a:ext>
                </a:extLst>
              </p:cNvPr>
              <p:cNvSpPr/>
              <p:nvPr/>
            </p:nvSpPr>
            <p:spPr>
              <a:xfrm>
                <a:off x="5929293" y="5300638"/>
                <a:ext cx="60647" cy="192720"/>
              </a:xfrm>
              <a:custGeom>
                <a:avLst/>
                <a:gdLst>
                  <a:gd name="connsiteX0" fmla="*/ 20 w 60647"/>
                  <a:gd name="connsiteY0" fmla="*/ 25 h 192720"/>
                  <a:gd name="connsiteX1" fmla="*/ 53995 w 60647"/>
                  <a:gd name="connsiteY1" fmla="*/ 88925 h 192720"/>
                  <a:gd name="connsiteX2" fmla="*/ 57170 w 60647"/>
                  <a:gd name="connsiteY2" fmla="*/ 149250 h 192720"/>
                  <a:gd name="connsiteX3" fmla="*/ 30182 w 60647"/>
                  <a:gd name="connsiteY3" fmla="*/ 190525 h 192720"/>
                  <a:gd name="connsiteX4" fmla="*/ 47645 w 60647"/>
                  <a:gd name="connsiteY4" fmla="*/ 80987 h 192720"/>
                  <a:gd name="connsiteX5" fmla="*/ 20 w 60647"/>
                  <a:gd name="connsiteY5" fmla="*/ 25 h 19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47" h="192720">
                    <a:moveTo>
                      <a:pt x="20" y="25"/>
                    </a:moveTo>
                    <a:cubicBezTo>
                      <a:pt x="1078" y="1348"/>
                      <a:pt x="44470" y="64054"/>
                      <a:pt x="53995" y="88925"/>
                    </a:cubicBezTo>
                    <a:cubicBezTo>
                      <a:pt x="63520" y="113796"/>
                      <a:pt x="61139" y="132317"/>
                      <a:pt x="57170" y="149250"/>
                    </a:cubicBezTo>
                    <a:cubicBezTo>
                      <a:pt x="53201" y="166183"/>
                      <a:pt x="31770" y="201902"/>
                      <a:pt x="30182" y="190525"/>
                    </a:cubicBezTo>
                    <a:cubicBezTo>
                      <a:pt x="28595" y="179148"/>
                      <a:pt x="56112" y="113531"/>
                      <a:pt x="47645" y="80987"/>
                    </a:cubicBezTo>
                    <a:cubicBezTo>
                      <a:pt x="39178" y="48443"/>
                      <a:pt x="-1038" y="-1298"/>
                      <a:pt x="20" y="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1" name="フリーフォーム: 図形 1710">
                <a:extLst>
                  <a:ext uri="{FF2B5EF4-FFF2-40B4-BE49-F238E27FC236}">
                    <a16:creationId xmlns:a16="http://schemas.microsoft.com/office/drawing/2014/main" id="{E99C9EFF-BE72-45F0-91AF-4F298D1C1CD6}"/>
                  </a:ext>
                </a:extLst>
              </p:cNvPr>
              <p:cNvSpPr/>
              <p:nvPr/>
            </p:nvSpPr>
            <p:spPr>
              <a:xfrm>
                <a:off x="5951276" y="5280007"/>
                <a:ext cx="65617" cy="219110"/>
              </a:xfrm>
              <a:custGeom>
                <a:avLst/>
                <a:gdLst>
                  <a:gd name="connsiteX0" fmla="*/ 262 w 65617"/>
                  <a:gd name="connsiteY0" fmla="*/ 18 h 219110"/>
                  <a:gd name="connsiteX1" fmla="*/ 65349 w 65617"/>
                  <a:gd name="connsiteY1" fmla="*/ 104793 h 219110"/>
                  <a:gd name="connsiteX2" fmla="*/ 24074 w 65617"/>
                  <a:gd name="connsiteY2" fmla="*/ 219093 h 219110"/>
                  <a:gd name="connsiteX3" fmla="*/ 41537 w 65617"/>
                  <a:gd name="connsiteY3" fmla="*/ 112731 h 219110"/>
                  <a:gd name="connsiteX4" fmla="*/ 262 w 65617"/>
                  <a:gd name="connsiteY4" fmla="*/ 18 h 21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17" h="219110">
                    <a:moveTo>
                      <a:pt x="262" y="18"/>
                    </a:moveTo>
                    <a:cubicBezTo>
                      <a:pt x="4231" y="-1305"/>
                      <a:pt x="61380" y="68281"/>
                      <a:pt x="65349" y="104793"/>
                    </a:cubicBezTo>
                    <a:cubicBezTo>
                      <a:pt x="69318" y="141306"/>
                      <a:pt x="28043" y="217770"/>
                      <a:pt x="24074" y="219093"/>
                    </a:cubicBezTo>
                    <a:cubicBezTo>
                      <a:pt x="20105" y="220416"/>
                      <a:pt x="44447" y="148450"/>
                      <a:pt x="41537" y="112731"/>
                    </a:cubicBezTo>
                    <a:cubicBezTo>
                      <a:pt x="38627" y="77012"/>
                      <a:pt x="-3707" y="1341"/>
                      <a:pt x="262" y="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2" name="フリーフォーム: 図形 1711">
                <a:extLst>
                  <a:ext uri="{FF2B5EF4-FFF2-40B4-BE49-F238E27FC236}">
                    <a16:creationId xmlns:a16="http://schemas.microsoft.com/office/drawing/2014/main" id="{AF376723-252A-4F94-AE9B-039A6B91C20E}"/>
                  </a:ext>
                </a:extLst>
              </p:cNvPr>
              <p:cNvSpPr/>
              <p:nvPr/>
            </p:nvSpPr>
            <p:spPr>
              <a:xfrm>
                <a:off x="7189430" y="5665398"/>
                <a:ext cx="1225246" cy="1430067"/>
              </a:xfrm>
              <a:custGeom>
                <a:avLst/>
                <a:gdLst>
                  <a:gd name="connsiteX0" fmla="*/ 8295 w 1225246"/>
                  <a:gd name="connsiteY0" fmla="*/ 11502 h 1430067"/>
                  <a:gd name="connsiteX1" fmla="*/ 509945 w 1225246"/>
                  <a:gd name="connsiteY1" fmla="*/ 290902 h 1430067"/>
                  <a:gd name="connsiteX2" fmla="*/ 1071920 w 1225246"/>
                  <a:gd name="connsiteY2" fmla="*/ 1046552 h 1430067"/>
                  <a:gd name="connsiteX3" fmla="*/ 1224320 w 1225246"/>
                  <a:gd name="connsiteY3" fmla="*/ 1427552 h 1430067"/>
                  <a:gd name="connsiteX4" fmla="*/ 1122720 w 1225246"/>
                  <a:gd name="connsiteY4" fmla="*/ 1189427 h 1430067"/>
                  <a:gd name="connsiteX5" fmla="*/ 868720 w 1225246"/>
                  <a:gd name="connsiteY5" fmla="*/ 757627 h 1430067"/>
                  <a:gd name="connsiteX6" fmla="*/ 630595 w 1225246"/>
                  <a:gd name="connsiteY6" fmla="*/ 348052 h 1430067"/>
                  <a:gd name="connsiteX7" fmla="*/ 230545 w 1225246"/>
                  <a:gd name="connsiteY7" fmla="*/ 84527 h 1430067"/>
                  <a:gd name="connsiteX8" fmla="*/ 8295 w 1225246"/>
                  <a:gd name="connsiteY8" fmla="*/ 11502 h 143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246" h="1430067">
                    <a:moveTo>
                      <a:pt x="8295" y="11502"/>
                    </a:moveTo>
                    <a:cubicBezTo>
                      <a:pt x="54862" y="45898"/>
                      <a:pt x="332674" y="118394"/>
                      <a:pt x="509945" y="290902"/>
                    </a:cubicBezTo>
                    <a:cubicBezTo>
                      <a:pt x="687216" y="463410"/>
                      <a:pt x="952858" y="857110"/>
                      <a:pt x="1071920" y="1046552"/>
                    </a:cubicBezTo>
                    <a:cubicBezTo>
                      <a:pt x="1190982" y="1235994"/>
                      <a:pt x="1215853" y="1403740"/>
                      <a:pt x="1224320" y="1427552"/>
                    </a:cubicBezTo>
                    <a:cubicBezTo>
                      <a:pt x="1232787" y="1451364"/>
                      <a:pt x="1181987" y="1301081"/>
                      <a:pt x="1122720" y="1189427"/>
                    </a:cubicBezTo>
                    <a:cubicBezTo>
                      <a:pt x="1063453" y="1077773"/>
                      <a:pt x="868720" y="757627"/>
                      <a:pt x="868720" y="757627"/>
                    </a:cubicBezTo>
                    <a:cubicBezTo>
                      <a:pt x="786699" y="617398"/>
                      <a:pt x="736957" y="460235"/>
                      <a:pt x="630595" y="348052"/>
                    </a:cubicBezTo>
                    <a:cubicBezTo>
                      <a:pt x="524233" y="235869"/>
                      <a:pt x="339553" y="143794"/>
                      <a:pt x="230545" y="84527"/>
                    </a:cubicBezTo>
                    <a:cubicBezTo>
                      <a:pt x="121537" y="25260"/>
                      <a:pt x="-38272" y="-22894"/>
                      <a:pt x="8295" y="115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3" name="フリーフォーム: 図形 1712">
                <a:extLst>
                  <a:ext uri="{FF2B5EF4-FFF2-40B4-BE49-F238E27FC236}">
                    <a16:creationId xmlns:a16="http://schemas.microsoft.com/office/drawing/2014/main" id="{C8C8C7A0-4E31-4C52-B6B8-AE55A17CDB53}"/>
                  </a:ext>
                </a:extLst>
              </p:cNvPr>
              <p:cNvSpPr/>
              <p:nvPr/>
            </p:nvSpPr>
            <p:spPr>
              <a:xfrm>
                <a:off x="8395773" y="7054184"/>
                <a:ext cx="225727" cy="1655173"/>
              </a:xfrm>
              <a:custGeom>
                <a:avLst/>
                <a:gdLst>
                  <a:gd name="connsiteX0" fmla="*/ 5277 w 225727"/>
                  <a:gd name="connsiteY0" fmla="*/ 16541 h 1655173"/>
                  <a:gd name="connsiteX1" fmla="*/ 154502 w 225727"/>
                  <a:gd name="connsiteY1" fmla="*/ 565816 h 1655173"/>
                  <a:gd name="connsiteX2" fmla="*/ 214827 w 225727"/>
                  <a:gd name="connsiteY2" fmla="*/ 1213516 h 1655173"/>
                  <a:gd name="connsiteX3" fmla="*/ 151327 w 225727"/>
                  <a:gd name="connsiteY3" fmla="*/ 1645316 h 1655173"/>
                  <a:gd name="connsiteX4" fmla="*/ 170377 w 225727"/>
                  <a:gd name="connsiteY4" fmla="*/ 1486566 h 1655173"/>
                  <a:gd name="connsiteX5" fmla="*/ 195777 w 225727"/>
                  <a:gd name="connsiteY5" fmla="*/ 1153191 h 1655173"/>
                  <a:gd name="connsiteX6" fmla="*/ 218002 w 225727"/>
                  <a:gd name="connsiteY6" fmla="*/ 772191 h 1655173"/>
                  <a:gd name="connsiteX7" fmla="*/ 52902 w 225727"/>
                  <a:gd name="connsiteY7" fmla="*/ 203866 h 1655173"/>
                  <a:gd name="connsiteX8" fmla="*/ 5277 w 225727"/>
                  <a:gd name="connsiteY8" fmla="*/ 16541 h 1655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27" h="1655173">
                    <a:moveTo>
                      <a:pt x="5277" y="16541"/>
                    </a:moveTo>
                    <a:cubicBezTo>
                      <a:pt x="22210" y="76866"/>
                      <a:pt x="119577" y="366320"/>
                      <a:pt x="154502" y="565816"/>
                    </a:cubicBezTo>
                    <a:cubicBezTo>
                      <a:pt x="189427" y="765312"/>
                      <a:pt x="215356" y="1033599"/>
                      <a:pt x="214827" y="1213516"/>
                    </a:cubicBezTo>
                    <a:cubicBezTo>
                      <a:pt x="214298" y="1393433"/>
                      <a:pt x="158735" y="1599808"/>
                      <a:pt x="151327" y="1645316"/>
                    </a:cubicBezTo>
                    <a:cubicBezTo>
                      <a:pt x="143919" y="1690824"/>
                      <a:pt x="162969" y="1568587"/>
                      <a:pt x="170377" y="1486566"/>
                    </a:cubicBezTo>
                    <a:cubicBezTo>
                      <a:pt x="177785" y="1404545"/>
                      <a:pt x="187840" y="1272253"/>
                      <a:pt x="195777" y="1153191"/>
                    </a:cubicBezTo>
                    <a:cubicBezTo>
                      <a:pt x="203714" y="1034129"/>
                      <a:pt x="241814" y="930412"/>
                      <a:pt x="218002" y="772191"/>
                    </a:cubicBezTo>
                    <a:cubicBezTo>
                      <a:pt x="194190" y="613970"/>
                      <a:pt x="91531" y="337216"/>
                      <a:pt x="52902" y="203866"/>
                    </a:cubicBezTo>
                    <a:cubicBezTo>
                      <a:pt x="14273" y="70516"/>
                      <a:pt x="-11656" y="-43784"/>
                      <a:pt x="5277" y="165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: 図形 1713">
                <a:extLst>
                  <a:ext uri="{FF2B5EF4-FFF2-40B4-BE49-F238E27FC236}">
                    <a16:creationId xmlns:a16="http://schemas.microsoft.com/office/drawing/2014/main" id="{7FC77CBC-AEB8-46E1-90FF-EC15E66E3F38}"/>
                  </a:ext>
                </a:extLst>
              </p:cNvPr>
              <p:cNvSpPr/>
              <p:nvPr/>
            </p:nvSpPr>
            <p:spPr>
              <a:xfrm>
                <a:off x="7448648" y="8598663"/>
                <a:ext cx="1130837" cy="1015237"/>
              </a:xfrm>
              <a:custGeom>
                <a:avLst/>
                <a:gdLst>
                  <a:gd name="connsiteX0" fmla="*/ 1117502 w 1130837"/>
                  <a:gd name="connsiteY0" fmla="*/ 5587 h 1015237"/>
                  <a:gd name="connsiteX1" fmla="*/ 965102 w 1130837"/>
                  <a:gd name="connsiteY1" fmla="*/ 459612 h 1015237"/>
                  <a:gd name="connsiteX2" fmla="*/ 647602 w 1130837"/>
                  <a:gd name="connsiteY2" fmla="*/ 834262 h 1015237"/>
                  <a:gd name="connsiteX3" fmla="*/ 396777 w 1130837"/>
                  <a:gd name="connsiteY3" fmla="*/ 945387 h 1015237"/>
                  <a:gd name="connsiteX4" fmla="*/ 3077 w 1130837"/>
                  <a:gd name="connsiteY4" fmla="*/ 1015237 h 1015237"/>
                  <a:gd name="connsiteX5" fmla="*/ 203102 w 1130837"/>
                  <a:gd name="connsiteY5" fmla="*/ 945387 h 1015237"/>
                  <a:gd name="connsiteX6" fmla="*/ 850802 w 1130837"/>
                  <a:gd name="connsiteY6" fmla="*/ 700912 h 1015237"/>
                  <a:gd name="connsiteX7" fmla="*/ 1088927 w 1130837"/>
                  <a:gd name="connsiteY7" fmla="*/ 237362 h 1015237"/>
                  <a:gd name="connsiteX8" fmla="*/ 1117502 w 1130837"/>
                  <a:gd name="connsiteY8" fmla="*/ 5587 h 10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837" h="1015237">
                    <a:moveTo>
                      <a:pt x="1117502" y="5587"/>
                    </a:moveTo>
                    <a:cubicBezTo>
                      <a:pt x="1096864" y="42629"/>
                      <a:pt x="1043419" y="321500"/>
                      <a:pt x="965102" y="459612"/>
                    </a:cubicBezTo>
                    <a:cubicBezTo>
                      <a:pt x="886785" y="597724"/>
                      <a:pt x="742323" y="753300"/>
                      <a:pt x="647602" y="834262"/>
                    </a:cubicBezTo>
                    <a:cubicBezTo>
                      <a:pt x="552881" y="915224"/>
                      <a:pt x="504198" y="915224"/>
                      <a:pt x="396777" y="945387"/>
                    </a:cubicBezTo>
                    <a:cubicBezTo>
                      <a:pt x="289356" y="975550"/>
                      <a:pt x="35356" y="1015237"/>
                      <a:pt x="3077" y="1015237"/>
                    </a:cubicBezTo>
                    <a:cubicBezTo>
                      <a:pt x="-29202" y="1015237"/>
                      <a:pt x="203102" y="945387"/>
                      <a:pt x="203102" y="945387"/>
                    </a:cubicBezTo>
                    <a:cubicBezTo>
                      <a:pt x="344389" y="893000"/>
                      <a:pt x="703164" y="818916"/>
                      <a:pt x="850802" y="700912"/>
                    </a:cubicBezTo>
                    <a:cubicBezTo>
                      <a:pt x="998439" y="582908"/>
                      <a:pt x="1038656" y="351133"/>
                      <a:pt x="1088927" y="237362"/>
                    </a:cubicBezTo>
                    <a:cubicBezTo>
                      <a:pt x="1139198" y="123591"/>
                      <a:pt x="1138140" y="-31455"/>
                      <a:pt x="1117502" y="55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: 図形 1714">
                <a:extLst>
                  <a:ext uri="{FF2B5EF4-FFF2-40B4-BE49-F238E27FC236}">
                    <a16:creationId xmlns:a16="http://schemas.microsoft.com/office/drawing/2014/main" id="{F9F38E88-CFB1-4684-A718-5269E1E98CE0}"/>
                  </a:ext>
                </a:extLst>
              </p:cNvPr>
              <p:cNvSpPr/>
              <p:nvPr/>
            </p:nvSpPr>
            <p:spPr>
              <a:xfrm>
                <a:off x="6752416" y="9188923"/>
                <a:ext cx="800265" cy="410307"/>
              </a:xfrm>
              <a:custGeom>
                <a:avLst/>
                <a:gdLst>
                  <a:gd name="connsiteX0" fmla="*/ 3984 w 800265"/>
                  <a:gd name="connsiteY0" fmla="*/ 2702 h 410307"/>
                  <a:gd name="connsiteX1" fmla="*/ 508809 w 800265"/>
                  <a:gd name="connsiteY1" fmla="*/ 367827 h 410307"/>
                  <a:gd name="connsiteX2" fmla="*/ 797734 w 800265"/>
                  <a:gd name="connsiteY2" fmla="*/ 402752 h 410307"/>
                  <a:gd name="connsiteX3" fmla="*/ 629459 w 800265"/>
                  <a:gd name="connsiteY3" fmla="*/ 367827 h 410307"/>
                  <a:gd name="connsiteX4" fmla="*/ 289734 w 800265"/>
                  <a:gd name="connsiteY4" fmla="*/ 209077 h 410307"/>
                  <a:gd name="connsiteX5" fmla="*/ 3984 w 800265"/>
                  <a:gd name="connsiteY5" fmla="*/ 2702 h 41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265" h="410307">
                    <a:moveTo>
                      <a:pt x="3984" y="2702"/>
                    </a:moveTo>
                    <a:cubicBezTo>
                      <a:pt x="40496" y="29160"/>
                      <a:pt x="376517" y="301152"/>
                      <a:pt x="508809" y="367827"/>
                    </a:cubicBezTo>
                    <a:cubicBezTo>
                      <a:pt x="641101" y="434502"/>
                      <a:pt x="777626" y="402752"/>
                      <a:pt x="797734" y="402752"/>
                    </a:cubicBezTo>
                    <a:cubicBezTo>
                      <a:pt x="817842" y="402752"/>
                      <a:pt x="714126" y="400106"/>
                      <a:pt x="629459" y="367827"/>
                    </a:cubicBezTo>
                    <a:cubicBezTo>
                      <a:pt x="544792" y="335548"/>
                      <a:pt x="388159" y="266756"/>
                      <a:pt x="289734" y="209077"/>
                    </a:cubicBezTo>
                    <a:cubicBezTo>
                      <a:pt x="191309" y="151398"/>
                      <a:pt x="-32528" y="-23756"/>
                      <a:pt x="3984" y="27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: 図形 1715">
                <a:extLst>
                  <a:ext uri="{FF2B5EF4-FFF2-40B4-BE49-F238E27FC236}">
                    <a16:creationId xmlns:a16="http://schemas.microsoft.com/office/drawing/2014/main" id="{5242140E-FE2E-47F1-BFCF-1D2E43B252E4}"/>
                  </a:ext>
                </a:extLst>
              </p:cNvPr>
              <p:cNvSpPr/>
              <p:nvPr/>
            </p:nvSpPr>
            <p:spPr>
              <a:xfrm>
                <a:off x="6265022" y="5939669"/>
                <a:ext cx="1350637" cy="1412290"/>
              </a:xfrm>
              <a:custGeom>
                <a:avLst/>
                <a:gdLst>
                  <a:gd name="connsiteX0" fmla="*/ 24653 w 1350637"/>
                  <a:gd name="connsiteY0" fmla="*/ 16631 h 1412290"/>
                  <a:gd name="connsiteX1" fmla="*/ 100853 w 1350637"/>
                  <a:gd name="connsiteY1" fmla="*/ 7106 h 1412290"/>
                  <a:gd name="connsiteX2" fmla="*/ 408828 w 1350637"/>
                  <a:gd name="connsiteY2" fmla="*/ 26156 h 1412290"/>
                  <a:gd name="connsiteX3" fmla="*/ 783478 w 1350637"/>
                  <a:gd name="connsiteY3" fmla="*/ 280156 h 1412290"/>
                  <a:gd name="connsiteX4" fmla="*/ 1129553 w 1350637"/>
                  <a:gd name="connsiteY4" fmla="*/ 854831 h 1412290"/>
                  <a:gd name="connsiteX5" fmla="*/ 1332753 w 1350637"/>
                  <a:gd name="connsiteY5" fmla="*/ 1385056 h 1412290"/>
                  <a:gd name="connsiteX6" fmla="*/ 1326403 w 1350637"/>
                  <a:gd name="connsiteY6" fmla="*/ 1296156 h 1412290"/>
                  <a:gd name="connsiteX7" fmla="*/ 1208928 w 1350637"/>
                  <a:gd name="connsiteY7" fmla="*/ 956431 h 1412290"/>
                  <a:gd name="connsiteX8" fmla="*/ 967628 w 1350637"/>
                  <a:gd name="connsiteY8" fmla="*/ 496056 h 1412290"/>
                  <a:gd name="connsiteX9" fmla="*/ 691403 w 1350637"/>
                  <a:gd name="connsiteY9" fmla="*/ 153156 h 1412290"/>
                  <a:gd name="connsiteX10" fmla="*/ 491378 w 1350637"/>
                  <a:gd name="connsiteY10" fmla="*/ 16631 h 1412290"/>
                  <a:gd name="connsiteX11" fmla="*/ 24653 w 1350637"/>
                  <a:gd name="connsiteY11" fmla="*/ 16631 h 141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0637" h="1412290">
                    <a:moveTo>
                      <a:pt x="24653" y="16631"/>
                    </a:moveTo>
                    <a:cubicBezTo>
                      <a:pt x="-40434" y="15044"/>
                      <a:pt x="36824" y="5519"/>
                      <a:pt x="100853" y="7106"/>
                    </a:cubicBezTo>
                    <a:cubicBezTo>
                      <a:pt x="164882" y="8693"/>
                      <a:pt x="295057" y="-19352"/>
                      <a:pt x="408828" y="26156"/>
                    </a:cubicBezTo>
                    <a:cubicBezTo>
                      <a:pt x="522599" y="71664"/>
                      <a:pt x="663357" y="142044"/>
                      <a:pt x="783478" y="280156"/>
                    </a:cubicBezTo>
                    <a:cubicBezTo>
                      <a:pt x="903599" y="418268"/>
                      <a:pt x="1038007" y="670681"/>
                      <a:pt x="1129553" y="854831"/>
                    </a:cubicBezTo>
                    <a:cubicBezTo>
                      <a:pt x="1221099" y="1038981"/>
                      <a:pt x="1299945" y="1311502"/>
                      <a:pt x="1332753" y="1385056"/>
                    </a:cubicBezTo>
                    <a:cubicBezTo>
                      <a:pt x="1365561" y="1458610"/>
                      <a:pt x="1347040" y="1367593"/>
                      <a:pt x="1326403" y="1296156"/>
                    </a:cubicBezTo>
                    <a:cubicBezTo>
                      <a:pt x="1305766" y="1224719"/>
                      <a:pt x="1268724" y="1089781"/>
                      <a:pt x="1208928" y="956431"/>
                    </a:cubicBezTo>
                    <a:cubicBezTo>
                      <a:pt x="1149132" y="823081"/>
                      <a:pt x="1053882" y="629935"/>
                      <a:pt x="967628" y="496056"/>
                    </a:cubicBezTo>
                    <a:cubicBezTo>
                      <a:pt x="881374" y="362177"/>
                      <a:pt x="770778" y="233060"/>
                      <a:pt x="691403" y="153156"/>
                    </a:cubicBezTo>
                    <a:cubicBezTo>
                      <a:pt x="612028" y="73252"/>
                      <a:pt x="600915" y="46793"/>
                      <a:pt x="491378" y="16631"/>
                    </a:cubicBezTo>
                    <a:cubicBezTo>
                      <a:pt x="381841" y="-13531"/>
                      <a:pt x="89740" y="18218"/>
                      <a:pt x="24653" y="166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: 図形 1716">
                <a:extLst>
                  <a:ext uri="{FF2B5EF4-FFF2-40B4-BE49-F238E27FC236}">
                    <a16:creationId xmlns:a16="http://schemas.microsoft.com/office/drawing/2014/main" id="{4A2CF09F-C7BF-49C8-8925-B26870888A9F}"/>
                  </a:ext>
                </a:extLst>
              </p:cNvPr>
              <p:cNvSpPr/>
              <p:nvPr/>
            </p:nvSpPr>
            <p:spPr>
              <a:xfrm>
                <a:off x="7604026" y="7334187"/>
                <a:ext cx="181954" cy="1620507"/>
              </a:xfrm>
              <a:custGeom>
                <a:avLst/>
                <a:gdLst>
                  <a:gd name="connsiteX0" fmla="*/ 99 w 181954"/>
                  <a:gd name="connsiteY0" fmla="*/ 63 h 1620507"/>
                  <a:gd name="connsiteX1" fmla="*/ 98524 w 181954"/>
                  <a:gd name="connsiteY1" fmla="*/ 409638 h 1620507"/>
                  <a:gd name="connsiteX2" fmla="*/ 168374 w 181954"/>
                  <a:gd name="connsiteY2" fmla="*/ 1035113 h 1620507"/>
                  <a:gd name="connsiteX3" fmla="*/ 60424 w 181954"/>
                  <a:gd name="connsiteY3" fmla="*/ 1587563 h 1620507"/>
                  <a:gd name="connsiteX4" fmla="*/ 76299 w 181954"/>
                  <a:gd name="connsiteY4" fmla="*/ 1533588 h 1620507"/>
                  <a:gd name="connsiteX5" fmla="*/ 149324 w 181954"/>
                  <a:gd name="connsiteY5" fmla="*/ 1336738 h 1620507"/>
                  <a:gd name="connsiteX6" fmla="*/ 181074 w 181954"/>
                  <a:gd name="connsiteY6" fmla="*/ 755713 h 1620507"/>
                  <a:gd name="connsiteX7" fmla="*/ 117574 w 181954"/>
                  <a:gd name="connsiteY7" fmla="*/ 381063 h 1620507"/>
                  <a:gd name="connsiteX8" fmla="*/ 99 w 181954"/>
                  <a:gd name="connsiteY8" fmla="*/ 63 h 162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54" h="1620507">
                    <a:moveTo>
                      <a:pt x="99" y="63"/>
                    </a:moveTo>
                    <a:cubicBezTo>
                      <a:pt x="-3076" y="4825"/>
                      <a:pt x="70478" y="237130"/>
                      <a:pt x="98524" y="409638"/>
                    </a:cubicBezTo>
                    <a:cubicBezTo>
                      <a:pt x="126570" y="582146"/>
                      <a:pt x="174724" y="838792"/>
                      <a:pt x="168374" y="1035113"/>
                    </a:cubicBezTo>
                    <a:cubicBezTo>
                      <a:pt x="162024" y="1231434"/>
                      <a:pt x="75770" y="1504484"/>
                      <a:pt x="60424" y="1587563"/>
                    </a:cubicBezTo>
                    <a:cubicBezTo>
                      <a:pt x="45078" y="1670642"/>
                      <a:pt x="61482" y="1575392"/>
                      <a:pt x="76299" y="1533588"/>
                    </a:cubicBezTo>
                    <a:cubicBezTo>
                      <a:pt x="91116" y="1491784"/>
                      <a:pt x="131862" y="1466384"/>
                      <a:pt x="149324" y="1336738"/>
                    </a:cubicBezTo>
                    <a:cubicBezTo>
                      <a:pt x="166787" y="1207092"/>
                      <a:pt x="186366" y="914992"/>
                      <a:pt x="181074" y="755713"/>
                    </a:cubicBezTo>
                    <a:cubicBezTo>
                      <a:pt x="175782" y="596434"/>
                      <a:pt x="146678" y="504359"/>
                      <a:pt x="117574" y="381063"/>
                    </a:cubicBezTo>
                    <a:cubicBezTo>
                      <a:pt x="88470" y="257767"/>
                      <a:pt x="3274" y="-4699"/>
                      <a:pt x="99" y="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: 図形 1717">
                <a:extLst>
                  <a:ext uri="{FF2B5EF4-FFF2-40B4-BE49-F238E27FC236}">
                    <a16:creationId xmlns:a16="http://schemas.microsoft.com/office/drawing/2014/main" id="{19BB9C4C-A357-439C-B66D-6D5F7F4D2A83}"/>
                  </a:ext>
                </a:extLst>
              </p:cNvPr>
              <p:cNvSpPr/>
              <p:nvPr/>
            </p:nvSpPr>
            <p:spPr>
              <a:xfrm>
                <a:off x="6807139" y="8836283"/>
                <a:ext cx="899320" cy="512411"/>
              </a:xfrm>
              <a:custGeom>
                <a:avLst/>
                <a:gdLst>
                  <a:gd name="connsiteX0" fmla="*/ 61 w 899320"/>
                  <a:gd name="connsiteY0" fmla="*/ 396617 h 512411"/>
                  <a:gd name="connsiteX1" fmla="*/ 450911 w 899320"/>
                  <a:gd name="connsiteY1" fmla="*/ 498217 h 512411"/>
                  <a:gd name="connsiteX2" fmla="*/ 593786 w 899320"/>
                  <a:gd name="connsiteY2" fmla="*/ 456942 h 512411"/>
                  <a:gd name="connsiteX3" fmla="*/ 895411 w 899320"/>
                  <a:gd name="connsiteY3" fmla="*/ 2917 h 512411"/>
                  <a:gd name="connsiteX4" fmla="*/ 758886 w 899320"/>
                  <a:gd name="connsiteY4" fmla="*/ 269617 h 512411"/>
                  <a:gd name="connsiteX5" fmla="*/ 663636 w 899320"/>
                  <a:gd name="connsiteY5" fmla="*/ 422017 h 512411"/>
                  <a:gd name="connsiteX6" fmla="*/ 520761 w 899320"/>
                  <a:gd name="connsiteY6" fmla="*/ 485517 h 512411"/>
                  <a:gd name="connsiteX7" fmla="*/ 419161 w 899320"/>
                  <a:gd name="connsiteY7" fmla="*/ 488692 h 512411"/>
                  <a:gd name="connsiteX8" fmla="*/ 61 w 899320"/>
                  <a:gd name="connsiteY8" fmla="*/ 396617 h 51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9320" h="512411">
                    <a:moveTo>
                      <a:pt x="61" y="396617"/>
                    </a:moveTo>
                    <a:cubicBezTo>
                      <a:pt x="5353" y="398204"/>
                      <a:pt x="351957" y="488163"/>
                      <a:pt x="450911" y="498217"/>
                    </a:cubicBezTo>
                    <a:cubicBezTo>
                      <a:pt x="549865" y="508271"/>
                      <a:pt x="519703" y="539492"/>
                      <a:pt x="593786" y="456942"/>
                    </a:cubicBezTo>
                    <a:cubicBezTo>
                      <a:pt x="667869" y="374392"/>
                      <a:pt x="867894" y="34138"/>
                      <a:pt x="895411" y="2917"/>
                    </a:cubicBezTo>
                    <a:cubicBezTo>
                      <a:pt x="922928" y="-28304"/>
                      <a:pt x="797515" y="199767"/>
                      <a:pt x="758886" y="269617"/>
                    </a:cubicBezTo>
                    <a:cubicBezTo>
                      <a:pt x="720257" y="339467"/>
                      <a:pt x="703323" y="386034"/>
                      <a:pt x="663636" y="422017"/>
                    </a:cubicBezTo>
                    <a:cubicBezTo>
                      <a:pt x="623949" y="458000"/>
                      <a:pt x="561507" y="474405"/>
                      <a:pt x="520761" y="485517"/>
                    </a:cubicBezTo>
                    <a:cubicBezTo>
                      <a:pt x="480015" y="496630"/>
                      <a:pt x="503298" y="497159"/>
                      <a:pt x="419161" y="488692"/>
                    </a:cubicBezTo>
                    <a:cubicBezTo>
                      <a:pt x="335024" y="480225"/>
                      <a:pt x="-5231" y="395030"/>
                      <a:pt x="61" y="3966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: 図形 1718">
                <a:extLst>
                  <a:ext uri="{FF2B5EF4-FFF2-40B4-BE49-F238E27FC236}">
                    <a16:creationId xmlns:a16="http://schemas.microsoft.com/office/drawing/2014/main" id="{F71672FD-07F6-45DB-896D-7464C5D522FB}"/>
                  </a:ext>
                </a:extLst>
              </p:cNvPr>
              <p:cNvSpPr/>
              <p:nvPr/>
            </p:nvSpPr>
            <p:spPr>
              <a:xfrm>
                <a:off x="6118225" y="6020914"/>
                <a:ext cx="1377830" cy="1224793"/>
              </a:xfrm>
              <a:custGeom>
                <a:avLst/>
                <a:gdLst>
                  <a:gd name="connsiteX0" fmla="*/ 12700 w 1377830"/>
                  <a:gd name="connsiteY0" fmla="*/ 224311 h 1224793"/>
                  <a:gd name="connsiteX1" fmla="*/ 282575 w 1377830"/>
                  <a:gd name="connsiteY1" fmla="*/ 36986 h 1224793"/>
                  <a:gd name="connsiteX2" fmla="*/ 488950 w 1377830"/>
                  <a:gd name="connsiteY2" fmla="*/ 59211 h 1224793"/>
                  <a:gd name="connsiteX3" fmla="*/ 809625 w 1377830"/>
                  <a:gd name="connsiteY3" fmla="*/ 246536 h 1224793"/>
                  <a:gd name="connsiteX4" fmla="*/ 1130300 w 1377830"/>
                  <a:gd name="connsiteY4" fmla="*/ 640236 h 1224793"/>
                  <a:gd name="connsiteX5" fmla="*/ 1368425 w 1377830"/>
                  <a:gd name="connsiteY5" fmla="*/ 1211736 h 1224793"/>
                  <a:gd name="connsiteX6" fmla="*/ 1311275 w 1377830"/>
                  <a:gd name="connsiteY6" fmla="*/ 1011711 h 1224793"/>
                  <a:gd name="connsiteX7" fmla="*/ 1136650 w 1377830"/>
                  <a:gd name="connsiteY7" fmla="*/ 681511 h 1224793"/>
                  <a:gd name="connsiteX8" fmla="*/ 911225 w 1377830"/>
                  <a:gd name="connsiteY8" fmla="*/ 379886 h 1224793"/>
                  <a:gd name="connsiteX9" fmla="*/ 590550 w 1377830"/>
                  <a:gd name="connsiteY9" fmla="*/ 103661 h 1224793"/>
                  <a:gd name="connsiteX10" fmla="*/ 546100 w 1377830"/>
                  <a:gd name="connsiteY10" fmla="*/ 49686 h 1224793"/>
                  <a:gd name="connsiteX11" fmla="*/ 276225 w 1377830"/>
                  <a:gd name="connsiteY11" fmla="*/ 8411 h 1224793"/>
                  <a:gd name="connsiteX12" fmla="*/ 66675 w 1377830"/>
                  <a:gd name="connsiteY12" fmla="*/ 224311 h 1224793"/>
                  <a:gd name="connsiteX13" fmla="*/ 12700 w 1377830"/>
                  <a:gd name="connsiteY13" fmla="*/ 224311 h 122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7830" h="1224793">
                    <a:moveTo>
                      <a:pt x="12700" y="224311"/>
                    </a:moveTo>
                    <a:cubicBezTo>
                      <a:pt x="48683" y="193090"/>
                      <a:pt x="203200" y="64503"/>
                      <a:pt x="282575" y="36986"/>
                    </a:cubicBezTo>
                    <a:cubicBezTo>
                      <a:pt x="361950" y="9469"/>
                      <a:pt x="401108" y="24286"/>
                      <a:pt x="488950" y="59211"/>
                    </a:cubicBezTo>
                    <a:cubicBezTo>
                      <a:pt x="576792" y="94136"/>
                      <a:pt x="702733" y="149699"/>
                      <a:pt x="809625" y="246536"/>
                    </a:cubicBezTo>
                    <a:cubicBezTo>
                      <a:pt x="916517" y="343373"/>
                      <a:pt x="1037167" y="479369"/>
                      <a:pt x="1130300" y="640236"/>
                    </a:cubicBezTo>
                    <a:cubicBezTo>
                      <a:pt x="1223433" y="801103"/>
                      <a:pt x="1338263" y="1149824"/>
                      <a:pt x="1368425" y="1211736"/>
                    </a:cubicBezTo>
                    <a:cubicBezTo>
                      <a:pt x="1398587" y="1273648"/>
                      <a:pt x="1349904" y="1100082"/>
                      <a:pt x="1311275" y="1011711"/>
                    </a:cubicBezTo>
                    <a:cubicBezTo>
                      <a:pt x="1272646" y="923340"/>
                      <a:pt x="1203325" y="786815"/>
                      <a:pt x="1136650" y="681511"/>
                    </a:cubicBezTo>
                    <a:cubicBezTo>
                      <a:pt x="1069975" y="576207"/>
                      <a:pt x="1002242" y="476194"/>
                      <a:pt x="911225" y="379886"/>
                    </a:cubicBezTo>
                    <a:cubicBezTo>
                      <a:pt x="820208" y="283578"/>
                      <a:pt x="651404" y="158694"/>
                      <a:pt x="590550" y="103661"/>
                    </a:cubicBezTo>
                    <a:cubicBezTo>
                      <a:pt x="529696" y="48628"/>
                      <a:pt x="598487" y="65561"/>
                      <a:pt x="546100" y="49686"/>
                    </a:cubicBezTo>
                    <a:cubicBezTo>
                      <a:pt x="493713" y="33811"/>
                      <a:pt x="356129" y="-20693"/>
                      <a:pt x="276225" y="8411"/>
                    </a:cubicBezTo>
                    <a:cubicBezTo>
                      <a:pt x="196321" y="37515"/>
                      <a:pt x="109008" y="189915"/>
                      <a:pt x="66675" y="224311"/>
                    </a:cubicBezTo>
                    <a:cubicBezTo>
                      <a:pt x="24342" y="258707"/>
                      <a:pt x="-23283" y="255532"/>
                      <a:pt x="12700" y="2243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: 図形 1719">
                <a:extLst>
                  <a:ext uri="{FF2B5EF4-FFF2-40B4-BE49-F238E27FC236}">
                    <a16:creationId xmlns:a16="http://schemas.microsoft.com/office/drawing/2014/main" id="{CBAB8B7F-D147-459F-B214-7CB59299B41E}"/>
                  </a:ext>
                </a:extLst>
              </p:cNvPr>
              <p:cNvSpPr/>
              <p:nvPr/>
            </p:nvSpPr>
            <p:spPr>
              <a:xfrm>
                <a:off x="7501301" y="7237970"/>
                <a:ext cx="170675" cy="1499291"/>
              </a:xfrm>
              <a:custGeom>
                <a:avLst/>
                <a:gdLst>
                  <a:gd name="connsiteX0" fmla="*/ 1224 w 170675"/>
                  <a:gd name="connsiteY0" fmla="*/ 13730 h 1499291"/>
                  <a:gd name="connsiteX1" fmla="*/ 109174 w 170675"/>
                  <a:gd name="connsiteY1" fmla="*/ 572530 h 1499291"/>
                  <a:gd name="connsiteX2" fmla="*/ 147274 w 170675"/>
                  <a:gd name="connsiteY2" fmla="*/ 1140855 h 1499291"/>
                  <a:gd name="connsiteX3" fmla="*/ 83774 w 170675"/>
                  <a:gd name="connsiteY3" fmla="*/ 1496455 h 1499291"/>
                  <a:gd name="connsiteX4" fmla="*/ 144099 w 170675"/>
                  <a:gd name="connsiteY4" fmla="*/ 1290080 h 1499291"/>
                  <a:gd name="connsiteX5" fmla="*/ 169499 w 170675"/>
                  <a:gd name="connsiteY5" fmla="*/ 975755 h 1499291"/>
                  <a:gd name="connsiteX6" fmla="*/ 109174 w 170675"/>
                  <a:gd name="connsiteY6" fmla="*/ 467755 h 1499291"/>
                  <a:gd name="connsiteX7" fmla="*/ 55199 w 170675"/>
                  <a:gd name="connsiteY7" fmla="*/ 194705 h 1499291"/>
                  <a:gd name="connsiteX8" fmla="*/ 1224 w 170675"/>
                  <a:gd name="connsiteY8" fmla="*/ 13730 h 149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675" h="1499291">
                    <a:moveTo>
                      <a:pt x="1224" y="13730"/>
                    </a:moveTo>
                    <a:cubicBezTo>
                      <a:pt x="10220" y="76701"/>
                      <a:pt x="84832" y="384676"/>
                      <a:pt x="109174" y="572530"/>
                    </a:cubicBezTo>
                    <a:cubicBezTo>
                      <a:pt x="133516" y="760384"/>
                      <a:pt x="151507" y="986868"/>
                      <a:pt x="147274" y="1140855"/>
                    </a:cubicBezTo>
                    <a:cubicBezTo>
                      <a:pt x="143041" y="1294842"/>
                      <a:pt x="84303" y="1471584"/>
                      <a:pt x="83774" y="1496455"/>
                    </a:cubicBezTo>
                    <a:cubicBezTo>
                      <a:pt x="83245" y="1521326"/>
                      <a:pt x="129812" y="1376863"/>
                      <a:pt x="144099" y="1290080"/>
                    </a:cubicBezTo>
                    <a:cubicBezTo>
                      <a:pt x="158387" y="1203297"/>
                      <a:pt x="175320" y="1112809"/>
                      <a:pt x="169499" y="975755"/>
                    </a:cubicBezTo>
                    <a:cubicBezTo>
                      <a:pt x="163678" y="838701"/>
                      <a:pt x="128224" y="597930"/>
                      <a:pt x="109174" y="467755"/>
                    </a:cubicBezTo>
                    <a:cubicBezTo>
                      <a:pt x="90124" y="337580"/>
                      <a:pt x="75307" y="268788"/>
                      <a:pt x="55199" y="194705"/>
                    </a:cubicBezTo>
                    <a:cubicBezTo>
                      <a:pt x="35091" y="120622"/>
                      <a:pt x="-7772" y="-49241"/>
                      <a:pt x="1224" y="137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: 図形 1720">
                <a:extLst>
                  <a:ext uri="{FF2B5EF4-FFF2-40B4-BE49-F238E27FC236}">
                    <a16:creationId xmlns:a16="http://schemas.microsoft.com/office/drawing/2014/main" id="{3BCAEE07-F845-41E6-B39A-8184DAAE31CD}"/>
                  </a:ext>
                </a:extLst>
              </p:cNvPr>
              <p:cNvSpPr/>
              <p:nvPr/>
            </p:nvSpPr>
            <p:spPr>
              <a:xfrm>
                <a:off x="6580861" y="8705313"/>
                <a:ext cx="1048670" cy="499395"/>
              </a:xfrm>
              <a:custGeom>
                <a:avLst/>
                <a:gdLst>
                  <a:gd name="connsiteX0" fmla="*/ 914 w 1048670"/>
                  <a:gd name="connsiteY0" fmla="*/ 181512 h 499395"/>
                  <a:gd name="connsiteX1" fmla="*/ 340639 w 1048670"/>
                  <a:gd name="connsiteY1" fmla="*/ 454562 h 499395"/>
                  <a:gd name="connsiteX2" fmla="*/ 664489 w 1048670"/>
                  <a:gd name="connsiteY2" fmla="*/ 495837 h 499395"/>
                  <a:gd name="connsiteX3" fmla="*/ 845464 w 1048670"/>
                  <a:gd name="connsiteY3" fmla="*/ 419637 h 499395"/>
                  <a:gd name="connsiteX4" fmla="*/ 1048664 w 1048670"/>
                  <a:gd name="connsiteY4" fmla="*/ 537 h 499395"/>
                  <a:gd name="connsiteX5" fmla="*/ 851814 w 1048670"/>
                  <a:gd name="connsiteY5" fmla="*/ 333912 h 499395"/>
                  <a:gd name="connsiteX6" fmla="*/ 620039 w 1048670"/>
                  <a:gd name="connsiteY6" fmla="*/ 438687 h 499395"/>
                  <a:gd name="connsiteX7" fmla="*/ 391439 w 1048670"/>
                  <a:gd name="connsiteY7" fmla="*/ 422812 h 499395"/>
                  <a:gd name="connsiteX8" fmla="*/ 245389 w 1048670"/>
                  <a:gd name="connsiteY8" fmla="*/ 343437 h 499395"/>
                  <a:gd name="connsiteX9" fmla="*/ 914 w 1048670"/>
                  <a:gd name="connsiteY9" fmla="*/ 181512 h 49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670" h="499395">
                    <a:moveTo>
                      <a:pt x="914" y="181512"/>
                    </a:moveTo>
                    <a:cubicBezTo>
                      <a:pt x="16789" y="200033"/>
                      <a:pt x="230043" y="402175"/>
                      <a:pt x="340639" y="454562"/>
                    </a:cubicBezTo>
                    <a:cubicBezTo>
                      <a:pt x="451235" y="506949"/>
                      <a:pt x="580352" y="501658"/>
                      <a:pt x="664489" y="495837"/>
                    </a:cubicBezTo>
                    <a:cubicBezTo>
                      <a:pt x="748626" y="490016"/>
                      <a:pt x="781435" y="502187"/>
                      <a:pt x="845464" y="419637"/>
                    </a:cubicBezTo>
                    <a:cubicBezTo>
                      <a:pt x="909493" y="337087"/>
                      <a:pt x="1047606" y="14824"/>
                      <a:pt x="1048664" y="537"/>
                    </a:cubicBezTo>
                    <a:cubicBezTo>
                      <a:pt x="1049722" y="-13750"/>
                      <a:pt x="923252" y="260887"/>
                      <a:pt x="851814" y="333912"/>
                    </a:cubicBezTo>
                    <a:cubicBezTo>
                      <a:pt x="780377" y="406937"/>
                      <a:pt x="696768" y="423870"/>
                      <a:pt x="620039" y="438687"/>
                    </a:cubicBezTo>
                    <a:cubicBezTo>
                      <a:pt x="543310" y="453504"/>
                      <a:pt x="453881" y="438687"/>
                      <a:pt x="391439" y="422812"/>
                    </a:cubicBezTo>
                    <a:cubicBezTo>
                      <a:pt x="328997" y="406937"/>
                      <a:pt x="310476" y="386299"/>
                      <a:pt x="245389" y="343437"/>
                    </a:cubicBezTo>
                    <a:cubicBezTo>
                      <a:pt x="180302" y="300575"/>
                      <a:pt x="-14961" y="162991"/>
                      <a:pt x="914" y="1815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: 図形 1721">
                <a:extLst>
                  <a:ext uri="{FF2B5EF4-FFF2-40B4-BE49-F238E27FC236}">
                    <a16:creationId xmlns:a16="http://schemas.microsoft.com/office/drawing/2014/main" id="{8067E3AB-005D-480F-9A5D-040BCE85AD21}"/>
                  </a:ext>
                </a:extLst>
              </p:cNvPr>
              <p:cNvSpPr/>
              <p:nvPr/>
            </p:nvSpPr>
            <p:spPr>
              <a:xfrm>
                <a:off x="6140399" y="8059415"/>
                <a:ext cx="490319" cy="856290"/>
              </a:xfrm>
              <a:custGeom>
                <a:avLst/>
                <a:gdLst>
                  <a:gd name="connsiteX0" fmla="*/ 489001 w 490319"/>
                  <a:gd name="connsiteY0" fmla="*/ 852810 h 856290"/>
                  <a:gd name="connsiteX1" fmla="*/ 311201 w 490319"/>
                  <a:gd name="connsiteY1" fmla="*/ 611510 h 856290"/>
                  <a:gd name="connsiteX2" fmla="*/ 63551 w 490319"/>
                  <a:gd name="connsiteY2" fmla="*/ 189235 h 856290"/>
                  <a:gd name="connsiteX3" fmla="*/ 9576 w 490319"/>
                  <a:gd name="connsiteY3" fmla="*/ 8260 h 856290"/>
                  <a:gd name="connsiteX4" fmla="*/ 219126 w 490319"/>
                  <a:gd name="connsiteY4" fmla="*/ 436885 h 856290"/>
                  <a:gd name="connsiteX5" fmla="*/ 489001 w 490319"/>
                  <a:gd name="connsiteY5" fmla="*/ 852810 h 856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0319" h="856290">
                    <a:moveTo>
                      <a:pt x="489001" y="852810"/>
                    </a:moveTo>
                    <a:cubicBezTo>
                      <a:pt x="504347" y="881914"/>
                      <a:pt x="382109" y="722106"/>
                      <a:pt x="311201" y="611510"/>
                    </a:cubicBezTo>
                    <a:cubicBezTo>
                      <a:pt x="240293" y="500914"/>
                      <a:pt x="113822" y="289777"/>
                      <a:pt x="63551" y="189235"/>
                    </a:cubicBezTo>
                    <a:cubicBezTo>
                      <a:pt x="13280" y="88693"/>
                      <a:pt x="-16353" y="-33015"/>
                      <a:pt x="9576" y="8260"/>
                    </a:cubicBezTo>
                    <a:cubicBezTo>
                      <a:pt x="35505" y="49535"/>
                      <a:pt x="141339" y="292952"/>
                      <a:pt x="219126" y="436885"/>
                    </a:cubicBezTo>
                    <a:cubicBezTo>
                      <a:pt x="296913" y="580818"/>
                      <a:pt x="473655" y="823706"/>
                      <a:pt x="489001" y="8528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: 図形 1722">
                <a:extLst>
                  <a:ext uri="{FF2B5EF4-FFF2-40B4-BE49-F238E27FC236}">
                    <a16:creationId xmlns:a16="http://schemas.microsoft.com/office/drawing/2014/main" id="{55E5AD5D-40C9-4AA3-B7E7-40295EAD7603}"/>
                  </a:ext>
                </a:extLst>
              </p:cNvPr>
              <p:cNvSpPr/>
              <p:nvPr/>
            </p:nvSpPr>
            <p:spPr>
              <a:xfrm>
                <a:off x="5989284" y="7382860"/>
                <a:ext cx="162719" cy="706608"/>
              </a:xfrm>
              <a:custGeom>
                <a:avLst/>
                <a:gdLst>
                  <a:gd name="connsiteX0" fmla="*/ 154341 w 162719"/>
                  <a:gd name="connsiteY0" fmla="*/ 680053 h 706608"/>
                  <a:gd name="connsiteX1" fmla="*/ 140054 w 162719"/>
                  <a:gd name="connsiteY1" fmla="*/ 610203 h 706608"/>
                  <a:gd name="connsiteX2" fmla="*/ 57504 w 162719"/>
                  <a:gd name="connsiteY2" fmla="*/ 314928 h 706608"/>
                  <a:gd name="connsiteX3" fmla="*/ 1941 w 162719"/>
                  <a:gd name="connsiteY3" fmla="*/ 2190 h 706608"/>
                  <a:gd name="connsiteX4" fmla="*/ 25754 w 162719"/>
                  <a:gd name="connsiteY4" fmla="*/ 202215 h 706608"/>
                  <a:gd name="connsiteX5" fmla="*/ 154341 w 162719"/>
                  <a:gd name="connsiteY5" fmla="*/ 680053 h 70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719" h="706608">
                    <a:moveTo>
                      <a:pt x="154341" y="680053"/>
                    </a:moveTo>
                    <a:cubicBezTo>
                      <a:pt x="173391" y="748051"/>
                      <a:pt x="156193" y="671057"/>
                      <a:pt x="140054" y="610203"/>
                    </a:cubicBezTo>
                    <a:cubicBezTo>
                      <a:pt x="123915" y="549349"/>
                      <a:pt x="80523" y="416263"/>
                      <a:pt x="57504" y="314928"/>
                    </a:cubicBezTo>
                    <a:cubicBezTo>
                      <a:pt x="34485" y="213592"/>
                      <a:pt x="7233" y="20975"/>
                      <a:pt x="1941" y="2190"/>
                    </a:cubicBezTo>
                    <a:cubicBezTo>
                      <a:pt x="-3351" y="-16596"/>
                      <a:pt x="1412" y="88444"/>
                      <a:pt x="25754" y="202215"/>
                    </a:cubicBezTo>
                    <a:cubicBezTo>
                      <a:pt x="50096" y="315986"/>
                      <a:pt x="135291" y="612055"/>
                      <a:pt x="154341" y="6800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フリーフォーム: 図形 1723">
                <a:extLst>
                  <a:ext uri="{FF2B5EF4-FFF2-40B4-BE49-F238E27FC236}">
                    <a16:creationId xmlns:a16="http://schemas.microsoft.com/office/drawing/2014/main" id="{4AE4EBD6-8BEE-4E04-A353-F62271998E38}"/>
                  </a:ext>
                </a:extLst>
              </p:cNvPr>
              <p:cNvSpPr/>
              <p:nvPr/>
            </p:nvSpPr>
            <p:spPr>
              <a:xfrm>
                <a:off x="5969175" y="6838450"/>
                <a:ext cx="20466" cy="610593"/>
              </a:xfrm>
              <a:custGeom>
                <a:avLst/>
                <a:gdLst>
                  <a:gd name="connsiteX0" fmla="*/ 1413 w 20466"/>
                  <a:gd name="connsiteY0" fmla="*/ 8438 h 610593"/>
                  <a:gd name="connsiteX1" fmla="*/ 20463 w 20466"/>
                  <a:gd name="connsiteY1" fmla="*/ 586288 h 610593"/>
                  <a:gd name="connsiteX2" fmla="*/ 3000 w 20466"/>
                  <a:gd name="connsiteY2" fmla="*/ 478338 h 610593"/>
                  <a:gd name="connsiteX3" fmla="*/ 3000 w 20466"/>
                  <a:gd name="connsiteY3" fmla="*/ 256088 h 610593"/>
                  <a:gd name="connsiteX4" fmla="*/ 1413 w 20466"/>
                  <a:gd name="connsiteY4" fmla="*/ 8438 h 61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6" h="610593">
                    <a:moveTo>
                      <a:pt x="1413" y="8438"/>
                    </a:moveTo>
                    <a:cubicBezTo>
                      <a:pt x="4324" y="63471"/>
                      <a:pt x="20199" y="507971"/>
                      <a:pt x="20463" y="586288"/>
                    </a:cubicBezTo>
                    <a:cubicBezTo>
                      <a:pt x="20728" y="664605"/>
                      <a:pt x="5911" y="533371"/>
                      <a:pt x="3000" y="478338"/>
                    </a:cubicBezTo>
                    <a:cubicBezTo>
                      <a:pt x="89" y="423305"/>
                      <a:pt x="5381" y="329378"/>
                      <a:pt x="3000" y="256088"/>
                    </a:cubicBezTo>
                    <a:cubicBezTo>
                      <a:pt x="619" y="182798"/>
                      <a:pt x="-1498" y="-46595"/>
                      <a:pt x="1413" y="84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フリーフォーム: 図形 1724">
                <a:extLst>
                  <a:ext uri="{FF2B5EF4-FFF2-40B4-BE49-F238E27FC236}">
                    <a16:creationId xmlns:a16="http://schemas.microsoft.com/office/drawing/2014/main" id="{4BFEE031-E872-46E3-9CF4-D652A3EE2F74}"/>
                  </a:ext>
                </a:extLst>
              </p:cNvPr>
              <p:cNvSpPr/>
              <p:nvPr/>
            </p:nvSpPr>
            <p:spPr>
              <a:xfrm>
                <a:off x="5914228" y="6743448"/>
                <a:ext cx="86358" cy="926457"/>
              </a:xfrm>
              <a:custGeom>
                <a:avLst/>
                <a:gdLst>
                  <a:gd name="connsiteX0" fmla="*/ 11910 w 86358"/>
                  <a:gd name="connsiteY0" fmla="*/ 252 h 926457"/>
                  <a:gd name="connsiteX1" fmla="*/ 3972 w 86358"/>
                  <a:gd name="connsiteY1" fmla="*/ 322515 h 926457"/>
                  <a:gd name="connsiteX2" fmla="*/ 83347 w 86358"/>
                  <a:gd name="connsiteY2" fmla="*/ 900365 h 926457"/>
                  <a:gd name="connsiteX3" fmla="*/ 65885 w 86358"/>
                  <a:gd name="connsiteY3" fmla="*/ 789240 h 926457"/>
                  <a:gd name="connsiteX4" fmla="*/ 29372 w 86358"/>
                  <a:gd name="connsiteY4" fmla="*/ 449515 h 926457"/>
                  <a:gd name="connsiteX5" fmla="*/ 11910 w 86358"/>
                  <a:gd name="connsiteY5" fmla="*/ 271715 h 926457"/>
                  <a:gd name="connsiteX6" fmla="*/ 11910 w 86358"/>
                  <a:gd name="connsiteY6" fmla="*/ 252 h 92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8" h="926457">
                    <a:moveTo>
                      <a:pt x="11910" y="252"/>
                    </a:moveTo>
                    <a:cubicBezTo>
                      <a:pt x="10587" y="8719"/>
                      <a:pt x="-7934" y="172496"/>
                      <a:pt x="3972" y="322515"/>
                    </a:cubicBezTo>
                    <a:cubicBezTo>
                      <a:pt x="15878" y="472534"/>
                      <a:pt x="73028" y="822578"/>
                      <a:pt x="83347" y="900365"/>
                    </a:cubicBezTo>
                    <a:cubicBezTo>
                      <a:pt x="93666" y="978153"/>
                      <a:pt x="74881" y="864382"/>
                      <a:pt x="65885" y="789240"/>
                    </a:cubicBezTo>
                    <a:cubicBezTo>
                      <a:pt x="56889" y="714098"/>
                      <a:pt x="38368" y="535769"/>
                      <a:pt x="29372" y="449515"/>
                    </a:cubicBezTo>
                    <a:cubicBezTo>
                      <a:pt x="20376" y="363261"/>
                      <a:pt x="12174" y="344475"/>
                      <a:pt x="11910" y="271715"/>
                    </a:cubicBezTo>
                    <a:cubicBezTo>
                      <a:pt x="11646" y="198955"/>
                      <a:pt x="13233" y="-8215"/>
                      <a:pt x="11910" y="2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: 図形 1725">
                <a:extLst>
                  <a:ext uri="{FF2B5EF4-FFF2-40B4-BE49-F238E27FC236}">
                    <a16:creationId xmlns:a16="http://schemas.microsoft.com/office/drawing/2014/main" id="{75DBEF22-5476-466A-AEFE-6AC66A28AAE1}"/>
                  </a:ext>
                </a:extLst>
              </p:cNvPr>
              <p:cNvSpPr/>
              <p:nvPr/>
            </p:nvSpPr>
            <p:spPr>
              <a:xfrm>
                <a:off x="5988798" y="7628718"/>
                <a:ext cx="304325" cy="894823"/>
              </a:xfrm>
              <a:custGeom>
                <a:avLst/>
                <a:gdLst>
                  <a:gd name="connsiteX0" fmla="*/ 840 w 304325"/>
                  <a:gd name="connsiteY0" fmla="*/ 3982 h 894823"/>
                  <a:gd name="connsiteX1" fmla="*/ 104027 w 304325"/>
                  <a:gd name="connsiteY1" fmla="*/ 432607 h 894823"/>
                  <a:gd name="connsiteX2" fmla="*/ 243727 w 304325"/>
                  <a:gd name="connsiteY2" fmla="*/ 769157 h 894823"/>
                  <a:gd name="connsiteX3" fmla="*/ 304052 w 304325"/>
                  <a:gd name="connsiteY3" fmla="*/ 894570 h 894823"/>
                  <a:gd name="connsiteX4" fmla="*/ 267540 w 304325"/>
                  <a:gd name="connsiteY4" fmla="*/ 804082 h 894823"/>
                  <a:gd name="connsiteX5" fmla="*/ 142127 w 304325"/>
                  <a:gd name="connsiteY5" fmla="*/ 478645 h 894823"/>
                  <a:gd name="connsiteX6" fmla="*/ 59577 w 304325"/>
                  <a:gd name="connsiteY6" fmla="*/ 232582 h 894823"/>
                  <a:gd name="connsiteX7" fmla="*/ 840 w 304325"/>
                  <a:gd name="connsiteY7" fmla="*/ 3982 h 89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325" h="894823">
                    <a:moveTo>
                      <a:pt x="840" y="3982"/>
                    </a:moveTo>
                    <a:cubicBezTo>
                      <a:pt x="8248" y="37319"/>
                      <a:pt x="63546" y="305078"/>
                      <a:pt x="104027" y="432607"/>
                    </a:cubicBezTo>
                    <a:cubicBezTo>
                      <a:pt x="144508" y="560136"/>
                      <a:pt x="210390" y="692163"/>
                      <a:pt x="243727" y="769157"/>
                    </a:cubicBezTo>
                    <a:cubicBezTo>
                      <a:pt x="277064" y="846151"/>
                      <a:pt x="300083" y="888749"/>
                      <a:pt x="304052" y="894570"/>
                    </a:cubicBezTo>
                    <a:cubicBezTo>
                      <a:pt x="308021" y="900391"/>
                      <a:pt x="267540" y="804082"/>
                      <a:pt x="267540" y="804082"/>
                    </a:cubicBezTo>
                    <a:cubicBezTo>
                      <a:pt x="240553" y="734761"/>
                      <a:pt x="176788" y="573895"/>
                      <a:pt x="142127" y="478645"/>
                    </a:cubicBezTo>
                    <a:cubicBezTo>
                      <a:pt x="107466" y="383395"/>
                      <a:pt x="82331" y="309840"/>
                      <a:pt x="59577" y="232582"/>
                    </a:cubicBezTo>
                    <a:cubicBezTo>
                      <a:pt x="36823" y="155324"/>
                      <a:pt x="-6568" y="-29355"/>
                      <a:pt x="840" y="39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: 図形 1726">
                <a:extLst>
                  <a:ext uri="{FF2B5EF4-FFF2-40B4-BE49-F238E27FC236}">
                    <a16:creationId xmlns:a16="http://schemas.microsoft.com/office/drawing/2014/main" id="{C0BF5C25-8E12-4508-8C0B-C2458FD0B1DC}"/>
                  </a:ext>
                </a:extLst>
              </p:cNvPr>
              <p:cNvSpPr/>
              <p:nvPr/>
            </p:nvSpPr>
            <p:spPr>
              <a:xfrm>
                <a:off x="6278489" y="8496077"/>
                <a:ext cx="620038" cy="805318"/>
              </a:xfrm>
              <a:custGeom>
                <a:avLst/>
                <a:gdLst>
                  <a:gd name="connsiteX0" fmla="*/ 74 w 620038"/>
                  <a:gd name="connsiteY0" fmla="*/ 223 h 805318"/>
                  <a:gd name="connsiteX1" fmla="*/ 181049 w 620038"/>
                  <a:gd name="connsiteY1" fmla="*/ 309786 h 805318"/>
                  <a:gd name="connsiteX2" fmla="*/ 415999 w 620038"/>
                  <a:gd name="connsiteY2" fmla="*/ 636811 h 805318"/>
                  <a:gd name="connsiteX3" fmla="*/ 608086 w 620038"/>
                  <a:gd name="connsiteY3" fmla="*/ 800323 h 805318"/>
                  <a:gd name="connsiteX4" fmla="*/ 579511 w 620038"/>
                  <a:gd name="connsiteY4" fmla="*/ 746348 h 805318"/>
                  <a:gd name="connsiteX5" fmla="*/ 414411 w 620038"/>
                  <a:gd name="connsiteY5" fmla="*/ 576486 h 805318"/>
                  <a:gd name="connsiteX6" fmla="*/ 161999 w 620038"/>
                  <a:gd name="connsiteY6" fmla="*/ 265336 h 805318"/>
                  <a:gd name="connsiteX7" fmla="*/ 74 w 620038"/>
                  <a:gd name="connsiteY7" fmla="*/ 223 h 80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038" h="805318">
                    <a:moveTo>
                      <a:pt x="74" y="223"/>
                    </a:moveTo>
                    <a:cubicBezTo>
                      <a:pt x="3249" y="7631"/>
                      <a:pt x="111728" y="203688"/>
                      <a:pt x="181049" y="309786"/>
                    </a:cubicBezTo>
                    <a:cubicBezTo>
                      <a:pt x="250370" y="415884"/>
                      <a:pt x="344826" y="555055"/>
                      <a:pt x="415999" y="636811"/>
                    </a:cubicBezTo>
                    <a:cubicBezTo>
                      <a:pt x="487172" y="718567"/>
                      <a:pt x="580834" y="782067"/>
                      <a:pt x="608086" y="800323"/>
                    </a:cubicBezTo>
                    <a:cubicBezTo>
                      <a:pt x="635338" y="818579"/>
                      <a:pt x="611790" y="783654"/>
                      <a:pt x="579511" y="746348"/>
                    </a:cubicBezTo>
                    <a:cubicBezTo>
                      <a:pt x="547232" y="709042"/>
                      <a:pt x="483996" y="656655"/>
                      <a:pt x="414411" y="576486"/>
                    </a:cubicBezTo>
                    <a:cubicBezTo>
                      <a:pt x="344826" y="496317"/>
                      <a:pt x="228145" y="359528"/>
                      <a:pt x="161999" y="265336"/>
                    </a:cubicBezTo>
                    <a:cubicBezTo>
                      <a:pt x="95853" y="171144"/>
                      <a:pt x="-3101" y="-7185"/>
                      <a:pt x="74" y="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フリーフォーム: 図形 1727">
                <a:extLst>
                  <a:ext uri="{FF2B5EF4-FFF2-40B4-BE49-F238E27FC236}">
                    <a16:creationId xmlns:a16="http://schemas.microsoft.com/office/drawing/2014/main" id="{3EF3FD5E-7452-46E1-A3FC-B0FF7BBE5564}"/>
                  </a:ext>
                </a:extLst>
              </p:cNvPr>
              <p:cNvSpPr/>
              <p:nvPr/>
            </p:nvSpPr>
            <p:spPr>
              <a:xfrm>
                <a:off x="6835775" y="9244013"/>
                <a:ext cx="544661" cy="106848"/>
              </a:xfrm>
              <a:custGeom>
                <a:avLst/>
                <a:gdLst>
                  <a:gd name="connsiteX0" fmla="*/ 0 w 544661"/>
                  <a:gd name="connsiteY0" fmla="*/ 0 h 106848"/>
                  <a:gd name="connsiteX1" fmla="*/ 323850 w 544661"/>
                  <a:gd name="connsiteY1" fmla="*/ 100012 h 106848"/>
                  <a:gd name="connsiteX2" fmla="*/ 544513 w 544661"/>
                  <a:gd name="connsiteY2" fmla="*/ 95250 h 106848"/>
                  <a:gd name="connsiteX3" fmla="*/ 352425 w 544661"/>
                  <a:gd name="connsiteY3" fmla="*/ 73025 h 106848"/>
                  <a:gd name="connsiteX4" fmla="*/ 0 w 544661"/>
                  <a:gd name="connsiteY4" fmla="*/ 0 h 10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661" h="106848">
                    <a:moveTo>
                      <a:pt x="0" y="0"/>
                    </a:moveTo>
                    <a:cubicBezTo>
                      <a:pt x="116549" y="42068"/>
                      <a:pt x="233098" y="84137"/>
                      <a:pt x="323850" y="100012"/>
                    </a:cubicBezTo>
                    <a:cubicBezTo>
                      <a:pt x="414602" y="115887"/>
                      <a:pt x="539751" y="99748"/>
                      <a:pt x="544513" y="95250"/>
                    </a:cubicBezTo>
                    <a:cubicBezTo>
                      <a:pt x="549275" y="90752"/>
                      <a:pt x="438679" y="84402"/>
                      <a:pt x="352425" y="730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フリーフォーム: 図形 1728">
                <a:extLst>
                  <a:ext uri="{FF2B5EF4-FFF2-40B4-BE49-F238E27FC236}">
                    <a16:creationId xmlns:a16="http://schemas.microsoft.com/office/drawing/2014/main" id="{0C6DDCF6-878B-4107-A5BA-4F359D6B5F0D}"/>
                  </a:ext>
                </a:extLst>
              </p:cNvPr>
              <p:cNvSpPr/>
              <p:nvPr/>
            </p:nvSpPr>
            <p:spPr>
              <a:xfrm>
                <a:off x="6375024" y="5816600"/>
                <a:ext cx="32708" cy="93974"/>
              </a:xfrm>
              <a:custGeom>
                <a:avLst/>
                <a:gdLst>
                  <a:gd name="connsiteX0" fmla="*/ 32126 w 32708"/>
                  <a:gd name="connsiteY0" fmla="*/ 0 h 93974"/>
                  <a:gd name="connsiteX1" fmla="*/ 19426 w 32708"/>
                  <a:gd name="connsiteY1" fmla="*/ 84667 h 93974"/>
                  <a:gd name="connsiteX2" fmla="*/ 376 w 32708"/>
                  <a:gd name="connsiteY2" fmla="*/ 84667 h 93974"/>
                  <a:gd name="connsiteX3" fmla="*/ 32126 w 32708"/>
                  <a:gd name="connsiteY3" fmla="*/ 0 h 9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08" h="93974">
                    <a:moveTo>
                      <a:pt x="32126" y="0"/>
                    </a:moveTo>
                    <a:cubicBezTo>
                      <a:pt x="35301" y="0"/>
                      <a:pt x="24718" y="70556"/>
                      <a:pt x="19426" y="84667"/>
                    </a:cubicBezTo>
                    <a:cubicBezTo>
                      <a:pt x="14134" y="98778"/>
                      <a:pt x="4609" y="95250"/>
                      <a:pt x="376" y="84667"/>
                    </a:cubicBezTo>
                    <a:cubicBezTo>
                      <a:pt x="-3857" y="74084"/>
                      <a:pt x="28951" y="0"/>
                      <a:pt x="32126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0" name="フリーフォーム: 図形 1729">
                <a:extLst>
                  <a:ext uri="{FF2B5EF4-FFF2-40B4-BE49-F238E27FC236}">
                    <a16:creationId xmlns:a16="http://schemas.microsoft.com/office/drawing/2014/main" id="{6E4A0009-0D86-4D3F-B82C-3FC4BA1B3553}"/>
                  </a:ext>
                </a:extLst>
              </p:cNvPr>
              <p:cNvSpPr/>
              <p:nvPr/>
            </p:nvSpPr>
            <p:spPr>
              <a:xfrm>
                <a:off x="6476728" y="5780617"/>
                <a:ext cx="38787" cy="141219"/>
              </a:xfrm>
              <a:custGeom>
                <a:avLst/>
                <a:gdLst>
                  <a:gd name="connsiteX0" fmla="*/ 38372 w 38787"/>
                  <a:gd name="connsiteY0" fmla="*/ 0 h 141219"/>
                  <a:gd name="connsiteX1" fmla="*/ 19322 w 38787"/>
                  <a:gd name="connsiteY1" fmla="*/ 127000 h 141219"/>
                  <a:gd name="connsiteX2" fmla="*/ 272 w 38787"/>
                  <a:gd name="connsiteY2" fmla="*/ 124883 h 141219"/>
                  <a:gd name="connsiteX3" fmla="*/ 38372 w 38787"/>
                  <a:gd name="connsiteY3" fmla="*/ 0 h 14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87" h="141219">
                    <a:moveTo>
                      <a:pt x="38372" y="0"/>
                    </a:moveTo>
                    <a:cubicBezTo>
                      <a:pt x="41547" y="353"/>
                      <a:pt x="25672" y="106186"/>
                      <a:pt x="19322" y="127000"/>
                    </a:cubicBezTo>
                    <a:cubicBezTo>
                      <a:pt x="12972" y="147814"/>
                      <a:pt x="4152" y="144639"/>
                      <a:pt x="272" y="124883"/>
                    </a:cubicBezTo>
                    <a:cubicBezTo>
                      <a:pt x="-3608" y="105127"/>
                      <a:pt x="35197" y="-353"/>
                      <a:pt x="3837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1" name="フリーフォーム: 図形 1730">
                <a:extLst>
                  <a:ext uri="{FF2B5EF4-FFF2-40B4-BE49-F238E27FC236}">
                    <a16:creationId xmlns:a16="http://schemas.microsoft.com/office/drawing/2014/main" id="{B293B150-39B3-4FD1-B215-CC6111D52602}"/>
                  </a:ext>
                </a:extLst>
              </p:cNvPr>
              <p:cNvSpPr/>
              <p:nvPr/>
            </p:nvSpPr>
            <p:spPr>
              <a:xfrm>
                <a:off x="6585646" y="5757309"/>
                <a:ext cx="48566" cy="190328"/>
              </a:xfrm>
              <a:custGeom>
                <a:avLst/>
                <a:gdLst>
                  <a:gd name="connsiteX0" fmla="*/ 45871 w 48566"/>
                  <a:gd name="connsiteY0" fmla="*/ 24 h 190328"/>
                  <a:gd name="connsiteX1" fmla="*/ 39521 w 48566"/>
                  <a:gd name="connsiteY1" fmla="*/ 173591 h 190328"/>
                  <a:gd name="connsiteX2" fmla="*/ 5654 w 48566"/>
                  <a:gd name="connsiteY2" fmla="*/ 182058 h 190328"/>
                  <a:gd name="connsiteX3" fmla="*/ 1421 w 48566"/>
                  <a:gd name="connsiteY3" fmla="*/ 160891 h 190328"/>
                  <a:gd name="connsiteX4" fmla="*/ 45871 w 48566"/>
                  <a:gd name="connsiteY4" fmla="*/ 24 h 19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66" h="190328">
                    <a:moveTo>
                      <a:pt x="45871" y="24"/>
                    </a:moveTo>
                    <a:cubicBezTo>
                      <a:pt x="52221" y="2141"/>
                      <a:pt x="46224" y="143252"/>
                      <a:pt x="39521" y="173591"/>
                    </a:cubicBezTo>
                    <a:cubicBezTo>
                      <a:pt x="32818" y="203930"/>
                      <a:pt x="12004" y="184175"/>
                      <a:pt x="5654" y="182058"/>
                    </a:cubicBezTo>
                    <a:cubicBezTo>
                      <a:pt x="-696" y="179941"/>
                      <a:pt x="-1048" y="187349"/>
                      <a:pt x="1421" y="160891"/>
                    </a:cubicBezTo>
                    <a:cubicBezTo>
                      <a:pt x="3890" y="134433"/>
                      <a:pt x="39521" y="-2093"/>
                      <a:pt x="45871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2" name="フリーフォーム: 図形 1731">
                <a:extLst>
                  <a:ext uri="{FF2B5EF4-FFF2-40B4-BE49-F238E27FC236}">
                    <a16:creationId xmlns:a16="http://schemas.microsoft.com/office/drawing/2014/main" id="{0F921AB9-1A90-4F4B-9522-3FAF174AC1A3}"/>
                  </a:ext>
                </a:extLst>
              </p:cNvPr>
              <p:cNvSpPr/>
              <p:nvPr/>
            </p:nvSpPr>
            <p:spPr>
              <a:xfrm>
                <a:off x="6712017" y="5733783"/>
                <a:ext cx="102063" cy="222633"/>
              </a:xfrm>
              <a:custGeom>
                <a:avLst/>
                <a:gdLst>
                  <a:gd name="connsiteX0" fmla="*/ 101533 w 102063"/>
                  <a:gd name="connsiteY0" fmla="*/ 267 h 222633"/>
                  <a:gd name="connsiteX1" fmla="*/ 44383 w 102063"/>
                  <a:gd name="connsiteY1" fmla="*/ 68000 h 222633"/>
                  <a:gd name="connsiteX2" fmla="*/ 35916 w 102063"/>
                  <a:gd name="connsiteY2" fmla="*/ 218284 h 222633"/>
                  <a:gd name="connsiteX3" fmla="*/ 14750 w 102063"/>
                  <a:gd name="connsiteY3" fmla="*/ 171717 h 222633"/>
                  <a:gd name="connsiteX4" fmla="*/ 6283 w 102063"/>
                  <a:gd name="connsiteY4" fmla="*/ 63767 h 222633"/>
                  <a:gd name="connsiteX5" fmla="*/ 6283 w 102063"/>
                  <a:gd name="connsiteY5" fmla="*/ 44717 h 222633"/>
                  <a:gd name="connsiteX6" fmla="*/ 101533 w 102063"/>
                  <a:gd name="connsiteY6" fmla="*/ 267 h 22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063" h="222633">
                    <a:moveTo>
                      <a:pt x="101533" y="267"/>
                    </a:moveTo>
                    <a:cubicBezTo>
                      <a:pt x="107883" y="4148"/>
                      <a:pt x="55319" y="31664"/>
                      <a:pt x="44383" y="68000"/>
                    </a:cubicBezTo>
                    <a:cubicBezTo>
                      <a:pt x="33447" y="104336"/>
                      <a:pt x="40855" y="200998"/>
                      <a:pt x="35916" y="218284"/>
                    </a:cubicBezTo>
                    <a:cubicBezTo>
                      <a:pt x="30977" y="235570"/>
                      <a:pt x="19689" y="197470"/>
                      <a:pt x="14750" y="171717"/>
                    </a:cubicBezTo>
                    <a:cubicBezTo>
                      <a:pt x="9811" y="145964"/>
                      <a:pt x="7694" y="84934"/>
                      <a:pt x="6283" y="63767"/>
                    </a:cubicBezTo>
                    <a:cubicBezTo>
                      <a:pt x="4872" y="42600"/>
                      <a:pt x="-7122" y="53536"/>
                      <a:pt x="6283" y="44717"/>
                    </a:cubicBezTo>
                    <a:cubicBezTo>
                      <a:pt x="19688" y="35898"/>
                      <a:pt x="95183" y="-3614"/>
                      <a:pt x="101533" y="26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3" name="フリーフォーム: 図形 1732">
                <a:extLst>
                  <a:ext uri="{FF2B5EF4-FFF2-40B4-BE49-F238E27FC236}">
                    <a16:creationId xmlns:a16="http://schemas.microsoft.com/office/drawing/2014/main" id="{6D9F58F7-18AA-4618-A8E6-8585E18E05F2}"/>
                  </a:ext>
                </a:extLst>
              </p:cNvPr>
              <p:cNvSpPr/>
              <p:nvPr/>
            </p:nvSpPr>
            <p:spPr>
              <a:xfrm>
                <a:off x="6843310" y="5797995"/>
                <a:ext cx="97400" cy="233009"/>
              </a:xfrm>
              <a:custGeom>
                <a:avLst/>
                <a:gdLst>
                  <a:gd name="connsiteX0" fmla="*/ 97240 w 97400"/>
                  <a:gd name="connsiteY0" fmla="*/ 1672 h 233009"/>
                  <a:gd name="connsiteX1" fmla="*/ 29507 w 97400"/>
                  <a:gd name="connsiteY1" fmla="*/ 223922 h 233009"/>
                  <a:gd name="connsiteX2" fmla="*/ 4107 w 97400"/>
                  <a:gd name="connsiteY2" fmla="*/ 183705 h 233009"/>
                  <a:gd name="connsiteX3" fmla="*/ 8340 w 97400"/>
                  <a:gd name="connsiteY3" fmla="*/ 124438 h 233009"/>
                  <a:gd name="connsiteX4" fmla="*/ 97240 w 97400"/>
                  <a:gd name="connsiteY4" fmla="*/ 1672 h 23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00" h="233009">
                    <a:moveTo>
                      <a:pt x="97240" y="1672"/>
                    </a:moveTo>
                    <a:cubicBezTo>
                      <a:pt x="100768" y="18253"/>
                      <a:pt x="45029" y="193583"/>
                      <a:pt x="29507" y="223922"/>
                    </a:cubicBezTo>
                    <a:cubicBezTo>
                      <a:pt x="13985" y="254261"/>
                      <a:pt x="7635" y="200286"/>
                      <a:pt x="4107" y="183705"/>
                    </a:cubicBezTo>
                    <a:cubicBezTo>
                      <a:pt x="579" y="167124"/>
                      <a:pt x="-4713" y="152307"/>
                      <a:pt x="8340" y="124438"/>
                    </a:cubicBezTo>
                    <a:cubicBezTo>
                      <a:pt x="21393" y="96569"/>
                      <a:pt x="93712" y="-14909"/>
                      <a:pt x="97240" y="167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4" name="フリーフォーム: 図形 1733">
                <a:extLst>
                  <a:ext uri="{FF2B5EF4-FFF2-40B4-BE49-F238E27FC236}">
                    <a16:creationId xmlns:a16="http://schemas.microsoft.com/office/drawing/2014/main" id="{55465A0F-72CE-42E2-86D8-D86621DD8B15}"/>
                  </a:ext>
                </a:extLst>
              </p:cNvPr>
              <p:cNvSpPr/>
              <p:nvPr/>
            </p:nvSpPr>
            <p:spPr>
              <a:xfrm>
                <a:off x="6965237" y="5700131"/>
                <a:ext cx="126082" cy="454343"/>
              </a:xfrm>
              <a:custGeom>
                <a:avLst/>
                <a:gdLst>
                  <a:gd name="connsiteX0" fmla="*/ 102313 w 126082"/>
                  <a:gd name="connsiteY0" fmla="*/ 52 h 454343"/>
                  <a:gd name="connsiteX1" fmla="*/ 125596 w 126082"/>
                  <a:gd name="connsiteY1" fmla="*/ 110119 h 454343"/>
                  <a:gd name="connsiteX2" fmla="*/ 76913 w 126082"/>
                  <a:gd name="connsiteY2" fmla="*/ 302736 h 454343"/>
                  <a:gd name="connsiteX3" fmla="*/ 40930 w 126082"/>
                  <a:gd name="connsiteY3" fmla="*/ 438202 h 454343"/>
                  <a:gd name="connsiteX4" fmla="*/ 32463 w 126082"/>
                  <a:gd name="connsiteY4" fmla="*/ 446669 h 454343"/>
                  <a:gd name="connsiteX5" fmla="*/ 7063 w 126082"/>
                  <a:gd name="connsiteY5" fmla="*/ 391636 h 454343"/>
                  <a:gd name="connsiteX6" fmla="*/ 9180 w 126082"/>
                  <a:gd name="connsiteY6" fmla="*/ 345069 h 454343"/>
                  <a:gd name="connsiteX7" fmla="*/ 108663 w 126082"/>
                  <a:gd name="connsiteY7" fmla="*/ 122819 h 454343"/>
                  <a:gd name="connsiteX8" fmla="*/ 102313 w 126082"/>
                  <a:gd name="connsiteY8" fmla="*/ 52 h 45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082" h="454343">
                    <a:moveTo>
                      <a:pt x="102313" y="52"/>
                    </a:moveTo>
                    <a:cubicBezTo>
                      <a:pt x="105135" y="-2065"/>
                      <a:pt x="129829" y="59672"/>
                      <a:pt x="125596" y="110119"/>
                    </a:cubicBezTo>
                    <a:cubicBezTo>
                      <a:pt x="121363" y="160566"/>
                      <a:pt x="91024" y="248056"/>
                      <a:pt x="76913" y="302736"/>
                    </a:cubicBezTo>
                    <a:cubicBezTo>
                      <a:pt x="62802" y="357417"/>
                      <a:pt x="48338" y="414213"/>
                      <a:pt x="40930" y="438202"/>
                    </a:cubicBezTo>
                    <a:cubicBezTo>
                      <a:pt x="33522" y="462191"/>
                      <a:pt x="38107" y="454430"/>
                      <a:pt x="32463" y="446669"/>
                    </a:cubicBezTo>
                    <a:cubicBezTo>
                      <a:pt x="26818" y="438908"/>
                      <a:pt x="10943" y="408569"/>
                      <a:pt x="7063" y="391636"/>
                    </a:cubicBezTo>
                    <a:cubicBezTo>
                      <a:pt x="3182" y="374703"/>
                      <a:pt x="-7753" y="389872"/>
                      <a:pt x="9180" y="345069"/>
                    </a:cubicBezTo>
                    <a:cubicBezTo>
                      <a:pt x="26113" y="300266"/>
                      <a:pt x="95610" y="177147"/>
                      <a:pt x="108663" y="122819"/>
                    </a:cubicBezTo>
                    <a:cubicBezTo>
                      <a:pt x="121716" y="68491"/>
                      <a:pt x="99491" y="2169"/>
                      <a:pt x="102313" y="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5" name="フリーフォーム: 図形 1734">
                <a:extLst>
                  <a:ext uri="{FF2B5EF4-FFF2-40B4-BE49-F238E27FC236}">
                    <a16:creationId xmlns:a16="http://schemas.microsoft.com/office/drawing/2014/main" id="{13B7E933-AF27-4593-A518-31E7EA0FBEF6}"/>
                  </a:ext>
                </a:extLst>
              </p:cNvPr>
              <p:cNvSpPr/>
              <p:nvPr/>
            </p:nvSpPr>
            <p:spPr>
              <a:xfrm>
                <a:off x="7115797" y="6019155"/>
                <a:ext cx="115650" cy="275973"/>
              </a:xfrm>
              <a:custGeom>
                <a:avLst/>
                <a:gdLst>
                  <a:gd name="connsiteX0" fmla="*/ 114736 w 115650"/>
                  <a:gd name="connsiteY0" fmla="*/ 645 h 275973"/>
                  <a:gd name="connsiteX1" fmla="*/ 63936 w 115650"/>
                  <a:gd name="connsiteY1" fmla="*/ 153045 h 275973"/>
                  <a:gd name="connsiteX2" fmla="*/ 25836 w 115650"/>
                  <a:gd name="connsiteY2" fmla="*/ 244062 h 275973"/>
                  <a:gd name="connsiteX3" fmla="*/ 6786 w 115650"/>
                  <a:gd name="connsiteY3" fmla="*/ 275812 h 275973"/>
                  <a:gd name="connsiteX4" fmla="*/ 436 w 115650"/>
                  <a:gd name="connsiteY4" fmla="*/ 254645 h 275973"/>
                  <a:gd name="connsiteX5" fmla="*/ 17370 w 115650"/>
                  <a:gd name="connsiteY5" fmla="*/ 216545 h 275973"/>
                  <a:gd name="connsiteX6" fmla="*/ 114736 w 115650"/>
                  <a:gd name="connsiteY6" fmla="*/ 645 h 27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50" h="275973">
                    <a:moveTo>
                      <a:pt x="114736" y="645"/>
                    </a:moveTo>
                    <a:cubicBezTo>
                      <a:pt x="122497" y="-9938"/>
                      <a:pt x="78753" y="112476"/>
                      <a:pt x="63936" y="153045"/>
                    </a:cubicBezTo>
                    <a:cubicBezTo>
                      <a:pt x="49119" y="193614"/>
                      <a:pt x="35361" y="223601"/>
                      <a:pt x="25836" y="244062"/>
                    </a:cubicBezTo>
                    <a:cubicBezTo>
                      <a:pt x="16311" y="264523"/>
                      <a:pt x="11019" y="274048"/>
                      <a:pt x="6786" y="275812"/>
                    </a:cubicBezTo>
                    <a:cubicBezTo>
                      <a:pt x="2553" y="277576"/>
                      <a:pt x="-1328" y="264523"/>
                      <a:pt x="436" y="254645"/>
                    </a:cubicBezTo>
                    <a:cubicBezTo>
                      <a:pt x="2200" y="244767"/>
                      <a:pt x="1848" y="257467"/>
                      <a:pt x="17370" y="216545"/>
                    </a:cubicBezTo>
                    <a:cubicBezTo>
                      <a:pt x="32892" y="175623"/>
                      <a:pt x="106975" y="11228"/>
                      <a:pt x="114736" y="6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6" name="フリーフォーム: 図形 1735">
                <a:extLst>
                  <a:ext uri="{FF2B5EF4-FFF2-40B4-BE49-F238E27FC236}">
                    <a16:creationId xmlns:a16="http://schemas.microsoft.com/office/drawing/2014/main" id="{A04F0944-BAD6-4CB6-B08E-DD744B51E59C}"/>
                  </a:ext>
                </a:extLst>
              </p:cNvPr>
              <p:cNvSpPr/>
              <p:nvPr/>
            </p:nvSpPr>
            <p:spPr>
              <a:xfrm>
                <a:off x="7255555" y="5822808"/>
                <a:ext cx="171894" cy="660619"/>
              </a:xfrm>
              <a:custGeom>
                <a:avLst/>
                <a:gdLst>
                  <a:gd name="connsiteX0" fmla="*/ 106212 w 171894"/>
                  <a:gd name="connsiteY0" fmla="*/ 14959 h 660619"/>
                  <a:gd name="connsiteX1" fmla="*/ 159128 w 171894"/>
                  <a:gd name="connsiteY1" fmla="*/ 156775 h 660619"/>
                  <a:gd name="connsiteX2" fmla="*/ 144312 w 171894"/>
                  <a:gd name="connsiteY2" fmla="*/ 336692 h 660619"/>
                  <a:gd name="connsiteX3" fmla="*/ 78695 w 171894"/>
                  <a:gd name="connsiteY3" fmla="*/ 508142 h 660619"/>
                  <a:gd name="connsiteX4" fmla="*/ 6728 w 171894"/>
                  <a:gd name="connsiteY4" fmla="*/ 654192 h 660619"/>
                  <a:gd name="connsiteX5" fmla="*/ 8845 w 171894"/>
                  <a:gd name="connsiteY5" fmla="*/ 620325 h 660619"/>
                  <a:gd name="connsiteX6" fmla="*/ 57528 w 171894"/>
                  <a:gd name="connsiteY6" fmla="*/ 491209 h 660619"/>
                  <a:gd name="connsiteX7" fmla="*/ 121028 w 171894"/>
                  <a:gd name="connsiteY7" fmla="*/ 260492 h 660619"/>
                  <a:gd name="connsiteX8" fmla="*/ 171828 w 171894"/>
                  <a:gd name="connsiteY8" fmla="*/ 29775 h 660619"/>
                  <a:gd name="connsiteX9" fmla="*/ 106212 w 171894"/>
                  <a:gd name="connsiteY9" fmla="*/ 14959 h 66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94" h="660619">
                    <a:moveTo>
                      <a:pt x="106212" y="14959"/>
                    </a:moveTo>
                    <a:cubicBezTo>
                      <a:pt x="104095" y="36126"/>
                      <a:pt x="152778" y="103153"/>
                      <a:pt x="159128" y="156775"/>
                    </a:cubicBezTo>
                    <a:cubicBezTo>
                      <a:pt x="165478" y="210397"/>
                      <a:pt x="157717" y="278131"/>
                      <a:pt x="144312" y="336692"/>
                    </a:cubicBezTo>
                    <a:cubicBezTo>
                      <a:pt x="130907" y="395253"/>
                      <a:pt x="101626" y="455225"/>
                      <a:pt x="78695" y="508142"/>
                    </a:cubicBezTo>
                    <a:cubicBezTo>
                      <a:pt x="55764" y="561059"/>
                      <a:pt x="18370" y="635495"/>
                      <a:pt x="6728" y="654192"/>
                    </a:cubicBezTo>
                    <a:cubicBezTo>
                      <a:pt x="-4914" y="672889"/>
                      <a:pt x="378" y="647489"/>
                      <a:pt x="8845" y="620325"/>
                    </a:cubicBezTo>
                    <a:cubicBezTo>
                      <a:pt x="17312" y="593161"/>
                      <a:pt x="38831" y="551181"/>
                      <a:pt x="57528" y="491209"/>
                    </a:cubicBezTo>
                    <a:cubicBezTo>
                      <a:pt x="76225" y="431237"/>
                      <a:pt x="101978" y="337398"/>
                      <a:pt x="121028" y="260492"/>
                    </a:cubicBezTo>
                    <a:cubicBezTo>
                      <a:pt x="140078" y="183586"/>
                      <a:pt x="173592" y="67522"/>
                      <a:pt x="171828" y="29775"/>
                    </a:cubicBezTo>
                    <a:cubicBezTo>
                      <a:pt x="170064" y="-7972"/>
                      <a:pt x="108329" y="-6208"/>
                      <a:pt x="106212" y="149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7" name="フリーフォーム: 図形 1736">
                <a:extLst>
                  <a:ext uri="{FF2B5EF4-FFF2-40B4-BE49-F238E27FC236}">
                    <a16:creationId xmlns:a16="http://schemas.microsoft.com/office/drawing/2014/main" id="{56D408C5-B479-4142-AABB-E50DC81BBB5B}"/>
                  </a:ext>
                </a:extLst>
              </p:cNvPr>
              <p:cNvSpPr/>
              <p:nvPr/>
            </p:nvSpPr>
            <p:spPr>
              <a:xfrm>
                <a:off x="7138041" y="5908200"/>
                <a:ext cx="450085" cy="153902"/>
              </a:xfrm>
              <a:custGeom>
                <a:avLst/>
                <a:gdLst>
                  <a:gd name="connsiteX0" fmla="*/ 1476 w 450085"/>
                  <a:gd name="connsiteY0" fmla="*/ 31167 h 153902"/>
                  <a:gd name="connsiteX1" fmla="*/ 221609 w 450085"/>
                  <a:gd name="connsiteY1" fmla="*/ 56567 h 153902"/>
                  <a:gd name="connsiteX2" fmla="*/ 437509 w 450085"/>
                  <a:gd name="connsiteY2" fmla="*/ 151817 h 153902"/>
                  <a:gd name="connsiteX3" fmla="*/ 407876 w 450085"/>
                  <a:gd name="connsiteY3" fmla="*/ 117950 h 153902"/>
                  <a:gd name="connsiteX4" fmla="*/ 270292 w 450085"/>
                  <a:gd name="connsiteY4" fmla="*/ 67150 h 153902"/>
                  <a:gd name="connsiteX5" fmla="*/ 130592 w 450085"/>
                  <a:gd name="connsiteY5" fmla="*/ 1533 h 153902"/>
                  <a:gd name="connsiteX6" fmla="*/ 1476 w 450085"/>
                  <a:gd name="connsiteY6" fmla="*/ 31167 h 15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085" h="153902">
                    <a:moveTo>
                      <a:pt x="1476" y="31167"/>
                    </a:moveTo>
                    <a:cubicBezTo>
                      <a:pt x="16645" y="40339"/>
                      <a:pt x="148937" y="36459"/>
                      <a:pt x="221609" y="56567"/>
                    </a:cubicBezTo>
                    <a:cubicBezTo>
                      <a:pt x="294281" y="76675"/>
                      <a:pt x="406465" y="141587"/>
                      <a:pt x="437509" y="151817"/>
                    </a:cubicBezTo>
                    <a:cubicBezTo>
                      <a:pt x="468553" y="162047"/>
                      <a:pt x="435745" y="132061"/>
                      <a:pt x="407876" y="117950"/>
                    </a:cubicBezTo>
                    <a:cubicBezTo>
                      <a:pt x="380007" y="103839"/>
                      <a:pt x="316506" y="86553"/>
                      <a:pt x="270292" y="67150"/>
                    </a:cubicBezTo>
                    <a:cubicBezTo>
                      <a:pt x="224078" y="47747"/>
                      <a:pt x="169045" y="10000"/>
                      <a:pt x="130592" y="1533"/>
                    </a:cubicBezTo>
                    <a:cubicBezTo>
                      <a:pt x="92139" y="-6934"/>
                      <a:pt x="-13693" y="21995"/>
                      <a:pt x="1476" y="3116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8" name="フリーフォーム: 図形 1737">
                <a:extLst>
                  <a:ext uri="{FF2B5EF4-FFF2-40B4-BE49-F238E27FC236}">
                    <a16:creationId xmlns:a16="http://schemas.microsoft.com/office/drawing/2014/main" id="{2306D871-8F8E-420B-8DE9-8537532FB476}"/>
                  </a:ext>
                </a:extLst>
              </p:cNvPr>
              <p:cNvSpPr/>
              <p:nvPr/>
            </p:nvSpPr>
            <p:spPr>
              <a:xfrm>
                <a:off x="7447340" y="5781170"/>
                <a:ext cx="58397" cy="149059"/>
              </a:xfrm>
              <a:custGeom>
                <a:avLst/>
                <a:gdLst>
                  <a:gd name="connsiteX0" fmla="*/ 3327 w 58397"/>
                  <a:gd name="connsiteY0" fmla="*/ 1563 h 149059"/>
                  <a:gd name="connsiteX1" fmla="*/ 58360 w 58397"/>
                  <a:gd name="connsiteY1" fmla="*/ 147613 h 149059"/>
                  <a:gd name="connsiteX2" fmla="*/ 11793 w 58397"/>
                  <a:gd name="connsiteY2" fmla="*/ 73530 h 149059"/>
                  <a:gd name="connsiteX3" fmla="*/ 3327 w 58397"/>
                  <a:gd name="connsiteY3" fmla="*/ 1563 h 14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97" h="149059">
                    <a:moveTo>
                      <a:pt x="3327" y="1563"/>
                    </a:moveTo>
                    <a:cubicBezTo>
                      <a:pt x="11088" y="13910"/>
                      <a:pt x="56949" y="135619"/>
                      <a:pt x="58360" y="147613"/>
                    </a:cubicBezTo>
                    <a:cubicBezTo>
                      <a:pt x="59771" y="159607"/>
                      <a:pt x="20965" y="93638"/>
                      <a:pt x="11793" y="73530"/>
                    </a:cubicBezTo>
                    <a:cubicBezTo>
                      <a:pt x="2621" y="53422"/>
                      <a:pt x="-4434" y="-10784"/>
                      <a:pt x="3327" y="15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9" name="フリーフォーム: 図形 1738">
                <a:extLst>
                  <a:ext uri="{FF2B5EF4-FFF2-40B4-BE49-F238E27FC236}">
                    <a16:creationId xmlns:a16="http://schemas.microsoft.com/office/drawing/2014/main" id="{072EE9BA-F426-4706-8A24-7C8B7F3224A6}"/>
                  </a:ext>
                </a:extLst>
              </p:cNvPr>
              <p:cNvSpPr/>
              <p:nvPr/>
            </p:nvSpPr>
            <p:spPr>
              <a:xfrm>
                <a:off x="7605960" y="6015189"/>
                <a:ext cx="410078" cy="316168"/>
              </a:xfrm>
              <a:custGeom>
                <a:avLst/>
                <a:gdLst>
                  <a:gd name="connsiteX0" fmla="*/ 3457 w 410078"/>
                  <a:gd name="connsiteY0" fmla="*/ 4611 h 316168"/>
                  <a:gd name="connsiteX1" fmla="*/ 388690 w 410078"/>
                  <a:gd name="connsiteY1" fmla="*/ 305178 h 316168"/>
                  <a:gd name="connsiteX2" fmla="*/ 344240 w 410078"/>
                  <a:gd name="connsiteY2" fmla="*/ 239561 h 316168"/>
                  <a:gd name="connsiteX3" fmla="*/ 206657 w 410078"/>
                  <a:gd name="connsiteY3" fmla="*/ 131611 h 316168"/>
                  <a:gd name="connsiteX4" fmla="*/ 3457 w 410078"/>
                  <a:gd name="connsiteY4" fmla="*/ 4611 h 31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0078" h="316168">
                    <a:moveTo>
                      <a:pt x="3457" y="4611"/>
                    </a:moveTo>
                    <a:cubicBezTo>
                      <a:pt x="33796" y="33539"/>
                      <a:pt x="331893" y="266020"/>
                      <a:pt x="388690" y="305178"/>
                    </a:cubicBezTo>
                    <a:cubicBezTo>
                      <a:pt x="445487" y="344336"/>
                      <a:pt x="374579" y="268489"/>
                      <a:pt x="344240" y="239561"/>
                    </a:cubicBezTo>
                    <a:cubicBezTo>
                      <a:pt x="313901" y="210633"/>
                      <a:pt x="262396" y="172533"/>
                      <a:pt x="206657" y="131611"/>
                    </a:cubicBezTo>
                    <a:cubicBezTo>
                      <a:pt x="150918" y="90689"/>
                      <a:pt x="-26882" y="-24317"/>
                      <a:pt x="3457" y="46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0" name="フリーフォーム: 図形 1739">
                <a:extLst>
                  <a:ext uri="{FF2B5EF4-FFF2-40B4-BE49-F238E27FC236}">
                    <a16:creationId xmlns:a16="http://schemas.microsoft.com/office/drawing/2014/main" id="{BED5783F-29F3-4234-AF0E-51F0C9180FF6}"/>
                  </a:ext>
                </a:extLst>
              </p:cNvPr>
              <p:cNvSpPr/>
              <p:nvPr/>
            </p:nvSpPr>
            <p:spPr>
              <a:xfrm>
                <a:off x="7759528" y="6004419"/>
                <a:ext cx="82117" cy="291878"/>
              </a:xfrm>
              <a:custGeom>
                <a:avLst/>
                <a:gdLst>
                  <a:gd name="connsiteX0" fmla="*/ 34039 w 82117"/>
                  <a:gd name="connsiteY0" fmla="*/ 11148 h 291878"/>
                  <a:gd name="connsiteX1" fmla="*/ 70022 w 82117"/>
                  <a:gd name="connsiteY1" fmla="*/ 263031 h 291878"/>
                  <a:gd name="connsiteX2" fmla="*/ 78489 w 82117"/>
                  <a:gd name="connsiteY2" fmla="*/ 277848 h 291878"/>
                  <a:gd name="connsiteX3" fmla="*/ 14989 w 82117"/>
                  <a:gd name="connsiteY3" fmla="*/ 186831 h 291878"/>
                  <a:gd name="connsiteX4" fmla="*/ 172 w 82117"/>
                  <a:gd name="connsiteY4" fmla="*/ 57714 h 291878"/>
                  <a:gd name="connsiteX5" fmla="*/ 34039 w 82117"/>
                  <a:gd name="connsiteY5" fmla="*/ 11148 h 29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17" h="291878">
                    <a:moveTo>
                      <a:pt x="34039" y="11148"/>
                    </a:moveTo>
                    <a:cubicBezTo>
                      <a:pt x="45681" y="45368"/>
                      <a:pt x="62614" y="218581"/>
                      <a:pt x="70022" y="263031"/>
                    </a:cubicBezTo>
                    <a:cubicBezTo>
                      <a:pt x="77430" y="307481"/>
                      <a:pt x="87661" y="290548"/>
                      <a:pt x="78489" y="277848"/>
                    </a:cubicBezTo>
                    <a:cubicBezTo>
                      <a:pt x="69317" y="265148"/>
                      <a:pt x="28042" y="223520"/>
                      <a:pt x="14989" y="186831"/>
                    </a:cubicBezTo>
                    <a:cubicBezTo>
                      <a:pt x="1936" y="150142"/>
                      <a:pt x="2641" y="85584"/>
                      <a:pt x="172" y="57714"/>
                    </a:cubicBezTo>
                    <a:cubicBezTo>
                      <a:pt x="-2298" y="29845"/>
                      <a:pt x="22397" y="-23072"/>
                      <a:pt x="34039" y="111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1" name="フリーフォーム: 図形 1740">
                <a:extLst>
                  <a:ext uri="{FF2B5EF4-FFF2-40B4-BE49-F238E27FC236}">
                    <a16:creationId xmlns:a16="http://schemas.microsoft.com/office/drawing/2014/main" id="{718E358C-620A-4ABB-B33D-A47F6531BE35}"/>
                  </a:ext>
                </a:extLst>
              </p:cNvPr>
              <p:cNvSpPr/>
              <p:nvPr/>
            </p:nvSpPr>
            <p:spPr>
              <a:xfrm>
                <a:off x="7340597" y="6425864"/>
                <a:ext cx="184167" cy="288216"/>
              </a:xfrm>
              <a:custGeom>
                <a:avLst/>
                <a:gdLst>
                  <a:gd name="connsiteX0" fmla="*/ 184153 w 184167"/>
                  <a:gd name="connsiteY0" fmla="*/ 336 h 288216"/>
                  <a:gd name="connsiteX1" fmla="*/ 61386 w 184167"/>
                  <a:gd name="connsiteY1" fmla="*/ 260686 h 288216"/>
                  <a:gd name="connsiteX2" fmla="*/ 55036 w 184167"/>
                  <a:gd name="connsiteY2" fmla="*/ 273386 h 288216"/>
                  <a:gd name="connsiteX3" fmla="*/ 3 w 184167"/>
                  <a:gd name="connsiteY3" fmla="*/ 197186 h 288216"/>
                  <a:gd name="connsiteX4" fmla="*/ 52920 w 184167"/>
                  <a:gd name="connsiteY4" fmla="*/ 205653 h 288216"/>
                  <a:gd name="connsiteX5" fmla="*/ 184153 w 184167"/>
                  <a:gd name="connsiteY5" fmla="*/ 336 h 288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67" h="288216">
                    <a:moveTo>
                      <a:pt x="184153" y="336"/>
                    </a:moveTo>
                    <a:cubicBezTo>
                      <a:pt x="185564" y="9508"/>
                      <a:pt x="82905" y="215178"/>
                      <a:pt x="61386" y="260686"/>
                    </a:cubicBezTo>
                    <a:cubicBezTo>
                      <a:pt x="39867" y="306194"/>
                      <a:pt x="65266" y="283969"/>
                      <a:pt x="55036" y="273386"/>
                    </a:cubicBezTo>
                    <a:cubicBezTo>
                      <a:pt x="44805" y="262803"/>
                      <a:pt x="356" y="208475"/>
                      <a:pt x="3" y="197186"/>
                    </a:cubicBezTo>
                    <a:cubicBezTo>
                      <a:pt x="-350" y="185897"/>
                      <a:pt x="24345" y="238814"/>
                      <a:pt x="52920" y="205653"/>
                    </a:cubicBezTo>
                    <a:cubicBezTo>
                      <a:pt x="81495" y="172492"/>
                      <a:pt x="182742" y="-8836"/>
                      <a:pt x="184153" y="3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2" name="フリーフォーム: 図形 1741">
                <a:extLst>
                  <a:ext uri="{FF2B5EF4-FFF2-40B4-BE49-F238E27FC236}">
                    <a16:creationId xmlns:a16="http://schemas.microsoft.com/office/drawing/2014/main" id="{60D9C4F0-6FEE-4E1D-A129-7592F90ABDE6}"/>
                  </a:ext>
                </a:extLst>
              </p:cNvPr>
              <p:cNvSpPr/>
              <p:nvPr/>
            </p:nvSpPr>
            <p:spPr>
              <a:xfrm>
                <a:off x="7427383" y="6277641"/>
                <a:ext cx="482823" cy="263038"/>
              </a:xfrm>
              <a:custGeom>
                <a:avLst/>
                <a:gdLst>
                  <a:gd name="connsiteX0" fmla="*/ 0 w 482823"/>
                  <a:gd name="connsiteY0" fmla="*/ 392 h 263038"/>
                  <a:gd name="connsiteX1" fmla="*/ 256117 w 482823"/>
                  <a:gd name="connsiteY1" fmla="*/ 82942 h 263038"/>
                  <a:gd name="connsiteX2" fmla="*/ 311150 w 482823"/>
                  <a:gd name="connsiteY2" fmla="*/ 135859 h 263038"/>
                  <a:gd name="connsiteX3" fmla="*/ 478367 w 482823"/>
                  <a:gd name="connsiteY3" fmla="*/ 262859 h 263038"/>
                  <a:gd name="connsiteX4" fmla="*/ 419100 w 482823"/>
                  <a:gd name="connsiteY4" fmla="*/ 161259 h 263038"/>
                  <a:gd name="connsiteX5" fmla="*/ 254000 w 482823"/>
                  <a:gd name="connsiteY5" fmla="*/ 57542 h 263038"/>
                  <a:gd name="connsiteX6" fmla="*/ 0 w 482823"/>
                  <a:gd name="connsiteY6" fmla="*/ 392 h 26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2823" h="263038">
                    <a:moveTo>
                      <a:pt x="0" y="392"/>
                    </a:moveTo>
                    <a:cubicBezTo>
                      <a:pt x="353" y="4625"/>
                      <a:pt x="204259" y="60364"/>
                      <a:pt x="256117" y="82942"/>
                    </a:cubicBezTo>
                    <a:cubicBezTo>
                      <a:pt x="307975" y="105520"/>
                      <a:pt x="274108" y="105873"/>
                      <a:pt x="311150" y="135859"/>
                    </a:cubicBezTo>
                    <a:cubicBezTo>
                      <a:pt x="348192" y="165845"/>
                      <a:pt x="460375" y="258626"/>
                      <a:pt x="478367" y="262859"/>
                    </a:cubicBezTo>
                    <a:cubicBezTo>
                      <a:pt x="496359" y="267092"/>
                      <a:pt x="456494" y="195478"/>
                      <a:pt x="419100" y="161259"/>
                    </a:cubicBezTo>
                    <a:cubicBezTo>
                      <a:pt x="381706" y="127040"/>
                      <a:pt x="319617" y="88234"/>
                      <a:pt x="254000" y="57542"/>
                    </a:cubicBezTo>
                    <a:cubicBezTo>
                      <a:pt x="188383" y="26850"/>
                      <a:pt x="-353" y="-3841"/>
                      <a:pt x="0" y="3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3" name="フリーフォーム: 図形 1742">
                <a:extLst>
                  <a:ext uri="{FF2B5EF4-FFF2-40B4-BE49-F238E27FC236}">
                    <a16:creationId xmlns:a16="http://schemas.microsoft.com/office/drawing/2014/main" id="{0BC5F170-9D64-43F1-8205-FF98B228DA77}"/>
                  </a:ext>
                </a:extLst>
              </p:cNvPr>
              <p:cNvSpPr/>
              <p:nvPr/>
            </p:nvSpPr>
            <p:spPr>
              <a:xfrm>
                <a:off x="7691020" y="6178248"/>
                <a:ext cx="80234" cy="517201"/>
              </a:xfrm>
              <a:custGeom>
                <a:avLst/>
                <a:gdLst>
                  <a:gd name="connsiteX0" fmla="*/ 947 w 80234"/>
                  <a:gd name="connsiteY0" fmla="*/ 10885 h 517201"/>
                  <a:gd name="connsiteX1" fmla="*/ 45397 w 80234"/>
                  <a:gd name="connsiteY1" fmla="*/ 341085 h 517201"/>
                  <a:gd name="connsiteX2" fmla="*/ 947 w 80234"/>
                  <a:gd name="connsiteY2" fmla="*/ 516769 h 517201"/>
                  <a:gd name="connsiteX3" fmla="*/ 19997 w 80234"/>
                  <a:gd name="connsiteY3" fmla="*/ 385535 h 517201"/>
                  <a:gd name="connsiteX4" fmla="*/ 77147 w 80234"/>
                  <a:gd name="connsiteY4" fmla="*/ 222552 h 517201"/>
                  <a:gd name="connsiteX5" fmla="*/ 66563 w 80234"/>
                  <a:gd name="connsiteY5" fmla="*/ 93435 h 517201"/>
                  <a:gd name="connsiteX6" fmla="*/ 947 w 80234"/>
                  <a:gd name="connsiteY6" fmla="*/ 10885 h 5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234" h="517201">
                    <a:moveTo>
                      <a:pt x="947" y="10885"/>
                    </a:moveTo>
                    <a:cubicBezTo>
                      <a:pt x="-2581" y="52160"/>
                      <a:pt x="45397" y="256771"/>
                      <a:pt x="45397" y="341085"/>
                    </a:cubicBezTo>
                    <a:cubicBezTo>
                      <a:pt x="45397" y="425399"/>
                      <a:pt x="5180" y="509361"/>
                      <a:pt x="947" y="516769"/>
                    </a:cubicBezTo>
                    <a:cubicBezTo>
                      <a:pt x="-3286" y="524177"/>
                      <a:pt x="7297" y="434571"/>
                      <a:pt x="19997" y="385535"/>
                    </a:cubicBezTo>
                    <a:cubicBezTo>
                      <a:pt x="32697" y="336499"/>
                      <a:pt x="69386" y="271235"/>
                      <a:pt x="77147" y="222552"/>
                    </a:cubicBezTo>
                    <a:cubicBezTo>
                      <a:pt x="84908" y="173869"/>
                      <a:pt x="76794" y="130477"/>
                      <a:pt x="66563" y="93435"/>
                    </a:cubicBezTo>
                    <a:cubicBezTo>
                      <a:pt x="56332" y="56393"/>
                      <a:pt x="4475" y="-30390"/>
                      <a:pt x="947" y="108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4" name="フリーフォーム: 図形 1743">
                <a:extLst>
                  <a:ext uri="{FF2B5EF4-FFF2-40B4-BE49-F238E27FC236}">
                    <a16:creationId xmlns:a16="http://schemas.microsoft.com/office/drawing/2014/main" id="{8CB33591-9515-4945-81E2-848EFE83EE59}"/>
                  </a:ext>
                </a:extLst>
              </p:cNvPr>
              <p:cNvSpPr/>
              <p:nvPr/>
            </p:nvSpPr>
            <p:spPr>
              <a:xfrm>
                <a:off x="7466882" y="6413105"/>
                <a:ext cx="239650" cy="470388"/>
              </a:xfrm>
              <a:custGeom>
                <a:avLst/>
                <a:gdLst>
                  <a:gd name="connsiteX0" fmla="*/ 235668 w 239650"/>
                  <a:gd name="connsiteY0" fmla="*/ 17328 h 470388"/>
                  <a:gd name="connsiteX1" fmla="*/ 203918 w 239650"/>
                  <a:gd name="connsiteY1" fmla="*/ 72362 h 470388"/>
                  <a:gd name="connsiteX2" fmla="*/ 102318 w 239650"/>
                  <a:gd name="connsiteY2" fmla="*/ 366578 h 470388"/>
                  <a:gd name="connsiteX3" fmla="*/ 40935 w 239650"/>
                  <a:gd name="connsiteY3" fmla="*/ 432195 h 470388"/>
                  <a:gd name="connsiteX4" fmla="*/ 718 w 239650"/>
                  <a:gd name="connsiteY4" fmla="*/ 470295 h 470388"/>
                  <a:gd name="connsiteX5" fmla="*/ 74801 w 239650"/>
                  <a:gd name="connsiteY5" fmla="*/ 438545 h 470388"/>
                  <a:gd name="connsiteX6" fmla="*/ 123485 w 239650"/>
                  <a:gd name="connsiteY6" fmla="*/ 320012 h 470388"/>
                  <a:gd name="connsiteX7" fmla="*/ 235668 w 239650"/>
                  <a:gd name="connsiteY7" fmla="*/ 17328 h 47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650" h="470388">
                    <a:moveTo>
                      <a:pt x="235668" y="17328"/>
                    </a:moveTo>
                    <a:cubicBezTo>
                      <a:pt x="249073" y="-23947"/>
                      <a:pt x="226143" y="14154"/>
                      <a:pt x="203918" y="72362"/>
                    </a:cubicBezTo>
                    <a:cubicBezTo>
                      <a:pt x="181693" y="130570"/>
                      <a:pt x="129482" y="306606"/>
                      <a:pt x="102318" y="366578"/>
                    </a:cubicBezTo>
                    <a:cubicBezTo>
                      <a:pt x="75154" y="426550"/>
                      <a:pt x="57868" y="414909"/>
                      <a:pt x="40935" y="432195"/>
                    </a:cubicBezTo>
                    <a:cubicBezTo>
                      <a:pt x="24002" y="449481"/>
                      <a:pt x="-4926" y="469237"/>
                      <a:pt x="718" y="470295"/>
                    </a:cubicBezTo>
                    <a:cubicBezTo>
                      <a:pt x="6362" y="471353"/>
                      <a:pt x="54340" y="463592"/>
                      <a:pt x="74801" y="438545"/>
                    </a:cubicBezTo>
                    <a:cubicBezTo>
                      <a:pt x="95262" y="413498"/>
                      <a:pt x="94910" y="395859"/>
                      <a:pt x="123485" y="320012"/>
                    </a:cubicBezTo>
                    <a:cubicBezTo>
                      <a:pt x="152060" y="244165"/>
                      <a:pt x="222263" y="58603"/>
                      <a:pt x="235668" y="173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5" name="フリーフォーム: 図形 1744">
                <a:extLst>
                  <a:ext uri="{FF2B5EF4-FFF2-40B4-BE49-F238E27FC236}">
                    <a16:creationId xmlns:a16="http://schemas.microsoft.com/office/drawing/2014/main" id="{3C2B02E1-151D-4560-BC01-ABF83FAAB7FB}"/>
                  </a:ext>
                </a:extLst>
              </p:cNvPr>
              <p:cNvSpPr/>
              <p:nvPr/>
            </p:nvSpPr>
            <p:spPr>
              <a:xfrm>
                <a:off x="7495116" y="6601879"/>
                <a:ext cx="192618" cy="319647"/>
              </a:xfrm>
              <a:custGeom>
                <a:avLst/>
                <a:gdLst>
                  <a:gd name="connsiteX0" fmla="*/ 192617 w 192618"/>
                  <a:gd name="connsiteY0" fmla="*/ 4 h 319647"/>
                  <a:gd name="connsiteX1" fmla="*/ 93134 w 192618"/>
                  <a:gd name="connsiteY1" fmla="*/ 237071 h 319647"/>
                  <a:gd name="connsiteX2" fmla="*/ 1 w 192618"/>
                  <a:gd name="connsiteY2" fmla="*/ 319621 h 319647"/>
                  <a:gd name="connsiteX3" fmla="*/ 91017 w 192618"/>
                  <a:gd name="connsiteY3" fmla="*/ 230721 h 319647"/>
                  <a:gd name="connsiteX4" fmla="*/ 192617 w 192618"/>
                  <a:gd name="connsiteY4" fmla="*/ 4 h 31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18" h="319647">
                    <a:moveTo>
                      <a:pt x="192617" y="4"/>
                    </a:moveTo>
                    <a:cubicBezTo>
                      <a:pt x="192970" y="1062"/>
                      <a:pt x="125237" y="183802"/>
                      <a:pt x="93134" y="237071"/>
                    </a:cubicBezTo>
                    <a:cubicBezTo>
                      <a:pt x="61031" y="290340"/>
                      <a:pt x="354" y="320679"/>
                      <a:pt x="1" y="319621"/>
                    </a:cubicBezTo>
                    <a:cubicBezTo>
                      <a:pt x="-352" y="318563"/>
                      <a:pt x="58914" y="281874"/>
                      <a:pt x="91017" y="230721"/>
                    </a:cubicBezTo>
                    <a:cubicBezTo>
                      <a:pt x="123120" y="179568"/>
                      <a:pt x="192264" y="-1054"/>
                      <a:pt x="192617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6" name="フリーフォーム: 図形 1745">
                <a:extLst>
                  <a:ext uri="{FF2B5EF4-FFF2-40B4-BE49-F238E27FC236}">
                    <a16:creationId xmlns:a16="http://schemas.microsoft.com/office/drawing/2014/main" id="{19C54639-ABD5-4AAF-8E47-5CE2CB6023AA}"/>
                  </a:ext>
                </a:extLst>
              </p:cNvPr>
              <p:cNvSpPr/>
              <p:nvPr/>
            </p:nvSpPr>
            <p:spPr>
              <a:xfrm>
                <a:off x="8086553" y="6446568"/>
                <a:ext cx="24536" cy="191187"/>
              </a:xfrm>
              <a:custGeom>
                <a:avLst/>
                <a:gdLst>
                  <a:gd name="connsiteX0" fmla="*/ 5464 w 24536"/>
                  <a:gd name="connsiteY0" fmla="*/ 799 h 191187"/>
                  <a:gd name="connsiteX1" fmla="*/ 1230 w 24536"/>
                  <a:gd name="connsiteY1" fmla="*/ 187065 h 191187"/>
                  <a:gd name="connsiteX2" fmla="*/ 24514 w 24536"/>
                  <a:gd name="connsiteY2" fmla="*/ 121449 h 191187"/>
                  <a:gd name="connsiteX3" fmla="*/ 5464 w 24536"/>
                  <a:gd name="connsiteY3" fmla="*/ 799 h 19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6" h="191187">
                    <a:moveTo>
                      <a:pt x="5464" y="799"/>
                    </a:moveTo>
                    <a:cubicBezTo>
                      <a:pt x="1583" y="11735"/>
                      <a:pt x="-1945" y="166957"/>
                      <a:pt x="1230" y="187065"/>
                    </a:cubicBezTo>
                    <a:cubicBezTo>
                      <a:pt x="4405" y="207173"/>
                      <a:pt x="23808" y="148613"/>
                      <a:pt x="24514" y="121449"/>
                    </a:cubicBezTo>
                    <a:cubicBezTo>
                      <a:pt x="25220" y="94285"/>
                      <a:pt x="9345" y="-10137"/>
                      <a:pt x="5464" y="7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7" name="フリーフォーム: 図形 1746">
                <a:extLst>
                  <a:ext uri="{FF2B5EF4-FFF2-40B4-BE49-F238E27FC236}">
                    <a16:creationId xmlns:a16="http://schemas.microsoft.com/office/drawing/2014/main" id="{592C4B19-87CD-4857-BC0F-76C7E0C58ED8}"/>
                  </a:ext>
                </a:extLst>
              </p:cNvPr>
              <p:cNvSpPr/>
              <p:nvPr/>
            </p:nvSpPr>
            <p:spPr>
              <a:xfrm>
                <a:off x="7907828" y="6419677"/>
                <a:ext cx="443551" cy="521264"/>
              </a:xfrm>
              <a:custGeom>
                <a:avLst/>
                <a:gdLst>
                  <a:gd name="connsiteX0" fmla="*/ 39 w 443551"/>
                  <a:gd name="connsiteY0" fmla="*/ 173 h 521264"/>
                  <a:gd name="connsiteX1" fmla="*/ 213822 w 443551"/>
                  <a:gd name="connsiteY1" fmla="*/ 252056 h 521264"/>
                  <a:gd name="connsiteX2" fmla="*/ 338705 w 443551"/>
                  <a:gd name="connsiteY2" fmla="*/ 360006 h 521264"/>
                  <a:gd name="connsiteX3" fmla="*/ 442422 w 443551"/>
                  <a:gd name="connsiteY3" fmla="*/ 520873 h 521264"/>
                  <a:gd name="connsiteX4" fmla="*/ 389505 w 443551"/>
                  <a:gd name="connsiteY4" fmla="*/ 402340 h 521264"/>
                  <a:gd name="connsiteX5" fmla="*/ 321772 w 443551"/>
                  <a:gd name="connsiteY5" fmla="*/ 309206 h 521264"/>
                  <a:gd name="connsiteX6" fmla="*/ 196889 w 443551"/>
                  <a:gd name="connsiteY6" fmla="*/ 213956 h 521264"/>
                  <a:gd name="connsiteX7" fmla="*/ 39 w 443551"/>
                  <a:gd name="connsiteY7" fmla="*/ 173 h 52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551" h="521264">
                    <a:moveTo>
                      <a:pt x="39" y="173"/>
                    </a:moveTo>
                    <a:cubicBezTo>
                      <a:pt x="2861" y="6523"/>
                      <a:pt x="157378" y="192084"/>
                      <a:pt x="213822" y="252056"/>
                    </a:cubicBezTo>
                    <a:cubicBezTo>
                      <a:pt x="270266" y="312028"/>
                      <a:pt x="300605" y="315203"/>
                      <a:pt x="338705" y="360006"/>
                    </a:cubicBezTo>
                    <a:cubicBezTo>
                      <a:pt x="376805" y="404809"/>
                      <a:pt x="433955" y="513817"/>
                      <a:pt x="442422" y="520873"/>
                    </a:cubicBezTo>
                    <a:cubicBezTo>
                      <a:pt x="450889" y="527929"/>
                      <a:pt x="409613" y="437618"/>
                      <a:pt x="389505" y="402340"/>
                    </a:cubicBezTo>
                    <a:cubicBezTo>
                      <a:pt x="369397" y="367062"/>
                      <a:pt x="353875" y="340603"/>
                      <a:pt x="321772" y="309206"/>
                    </a:cubicBezTo>
                    <a:cubicBezTo>
                      <a:pt x="289669" y="277809"/>
                      <a:pt x="247689" y="264756"/>
                      <a:pt x="196889" y="213956"/>
                    </a:cubicBezTo>
                    <a:cubicBezTo>
                      <a:pt x="146089" y="163156"/>
                      <a:pt x="-2783" y="-6177"/>
                      <a:pt x="39" y="1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8" name="フリーフォーム: 図形 1747">
                <a:extLst>
                  <a:ext uri="{FF2B5EF4-FFF2-40B4-BE49-F238E27FC236}">
                    <a16:creationId xmlns:a16="http://schemas.microsoft.com/office/drawing/2014/main" id="{5319B887-DE84-494F-B0B8-0C2394F994E5}"/>
                  </a:ext>
                </a:extLst>
              </p:cNvPr>
              <p:cNvSpPr/>
              <p:nvPr/>
            </p:nvSpPr>
            <p:spPr>
              <a:xfrm>
                <a:off x="7571074" y="6984921"/>
                <a:ext cx="224646" cy="201589"/>
              </a:xfrm>
              <a:custGeom>
                <a:avLst/>
                <a:gdLst>
                  <a:gd name="connsiteX0" fmla="*/ 224609 w 224646"/>
                  <a:gd name="connsiteY0" fmla="*/ 79 h 201589"/>
                  <a:gd name="connsiteX1" fmla="*/ 67976 w 224646"/>
                  <a:gd name="connsiteY1" fmla="*/ 192696 h 201589"/>
                  <a:gd name="connsiteX2" fmla="*/ 243 w 224646"/>
                  <a:gd name="connsiteY2" fmla="*/ 169412 h 201589"/>
                  <a:gd name="connsiteX3" fmla="*/ 53159 w 224646"/>
                  <a:gd name="connsiteY3" fmla="*/ 169412 h 201589"/>
                  <a:gd name="connsiteX4" fmla="*/ 224609 w 224646"/>
                  <a:gd name="connsiteY4" fmla="*/ 79 h 20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646" h="201589">
                    <a:moveTo>
                      <a:pt x="224609" y="79"/>
                    </a:moveTo>
                    <a:cubicBezTo>
                      <a:pt x="227079" y="3960"/>
                      <a:pt x="105370" y="164474"/>
                      <a:pt x="67976" y="192696"/>
                    </a:cubicBezTo>
                    <a:cubicBezTo>
                      <a:pt x="30582" y="220918"/>
                      <a:pt x="2712" y="173293"/>
                      <a:pt x="243" y="169412"/>
                    </a:cubicBezTo>
                    <a:cubicBezTo>
                      <a:pt x="-2227" y="165531"/>
                      <a:pt x="14001" y="202573"/>
                      <a:pt x="53159" y="169412"/>
                    </a:cubicBezTo>
                    <a:cubicBezTo>
                      <a:pt x="92317" y="136251"/>
                      <a:pt x="222139" y="-3802"/>
                      <a:pt x="224609" y="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9" name="フリーフォーム: 図形 1748">
                <a:extLst>
                  <a:ext uri="{FF2B5EF4-FFF2-40B4-BE49-F238E27FC236}">
                    <a16:creationId xmlns:a16="http://schemas.microsoft.com/office/drawing/2014/main" id="{2DAE3B1E-509E-47A7-A448-7948F7E971F5}"/>
                  </a:ext>
                </a:extLst>
              </p:cNvPr>
              <p:cNvSpPr/>
              <p:nvPr/>
            </p:nvSpPr>
            <p:spPr>
              <a:xfrm>
                <a:off x="7564964" y="6946844"/>
                <a:ext cx="205319" cy="195104"/>
              </a:xfrm>
              <a:custGeom>
                <a:avLst/>
                <a:gdLst>
                  <a:gd name="connsiteX0" fmla="*/ 205319 w 205319"/>
                  <a:gd name="connsiteY0" fmla="*/ 56 h 195104"/>
                  <a:gd name="connsiteX1" fmla="*/ 59269 w 205319"/>
                  <a:gd name="connsiteY1" fmla="*/ 158806 h 195104"/>
                  <a:gd name="connsiteX2" fmla="*/ 3 w 205319"/>
                  <a:gd name="connsiteY2" fmla="*/ 188439 h 195104"/>
                  <a:gd name="connsiteX3" fmla="*/ 61386 w 205319"/>
                  <a:gd name="connsiteY3" fmla="*/ 177856 h 195104"/>
                  <a:gd name="connsiteX4" fmla="*/ 205319 w 205319"/>
                  <a:gd name="connsiteY4" fmla="*/ 56 h 19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19" h="195104">
                    <a:moveTo>
                      <a:pt x="205319" y="56"/>
                    </a:moveTo>
                    <a:cubicBezTo>
                      <a:pt x="204966" y="-3119"/>
                      <a:pt x="93488" y="127409"/>
                      <a:pt x="59269" y="158806"/>
                    </a:cubicBezTo>
                    <a:cubicBezTo>
                      <a:pt x="25050" y="190203"/>
                      <a:pt x="-350" y="185264"/>
                      <a:pt x="3" y="188439"/>
                    </a:cubicBezTo>
                    <a:cubicBezTo>
                      <a:pt x="356" y="191614"/>
                      <a:pt x="27519" y="206431"/>
                      <a:pt x="61386" y="177856"/>
                    </a:cubicBezTo>
                    <a:cubicBezTo>
                      <a:pt x="95253" y="149281"/>
                      <a:pt x="205672" y="3231"/>
                      <a:pt x="205319" y="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0" name="フリーフォーム: 図形 1749">
                <a:extLst>
                  <a:ext uri="{FF2B5EF4-FFF2-40B4-BE49-F238E27FC236}">
                    <a16:creationId xmlns:a16="http://schemas.microsoft.com/office/drawing/2014/main" id="{8F428A8A-F7E7-4D0D-A3D6-B389D89E6E3E}"/>
                  </a:ext>
                </a:extLst>
              </p:cNvPr>
              <p:cNvSpPr/>
              <p:nvPr/>
            </p:nvSpPr>
            <p:spPr>
              <a:xfrm>
                <a:off x="7892288" y="6693430"/>
                <a:ext cx="121697" cy="613910"/>
              </a:xfrm>
              <a:custGeom>
                <a:avLst/>
                <a:gdLst>
                  <a:gd name="connsiteX0" fmla="*/ 117179 w 121697"/>
                  <a:gd name="connsiteY0" fmla="*/ 3703 h 613910"/>
                  <a:gd name="connsiteX1" fmla="*/ 110829 w 121697"/>
                  <a:gd name="connsiteY1" fmla="*/ 367770 h 613910"/>
                  <a:gd name="connsiteX2" fmla="*/ 762 w 121697"/>
                  <a:gd name="connsiteY2" fmla="*/ 609070 h 613910"/>
                  <a:gd name="connsiteX3" fmla="*/ 64262 w 121697"/>
                  <a:gd name="connsiteY3" fmla="*/ 503237 h 613910"/>
                  <a:gd name="connsiteX4" fmla="*/ 106595 w 121697"/>
                  <a:gd name="connsiteY4" fmla="*/ 198437 h 613910"/>
                  <a:gd name="connsiteX5" fmla="*/ 117179 w 121697"/>
                  <a:gd name="connsiteY5" fmla="*/ 3703 h 61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97" h="613910">
                    <a:moveTo>
                      <a:pt x="117179" y="3703"/>
                    </a:moveTo>
                    <a:cubicBezTo>
                      <a:pt x="117885" y="31925"/>
                      <a:pt x="130232" y="266876"/>
                      <a:pt x="110829" y="367770"/>
                    </a:cubicBezTo>
                    <a:cubicBezTo>
                      <a:pt x="91426" y="468665"/>
                      <a:pt x="8523" y="586492"/>
                      <a:pt x="762" y="609070"/>
                    </a:cubicBezTo>
                    <a:cubicBezTo>
                      <a:pt x="-6999" y="631648"/>
                      <a:pt x="46623" y="571676"/>
                      <a:pt x="64262" y="503237"/>
                    </a:cubicBezTo>
                    <a:cubicBezTo>
                      <a:pt x="81901" y="434798"/>
                      <a:pt x="102009" y="281693"/>
                      <a:pt x="106595" y="198437"/>
                    </a:cubicBezTo>
                    <a:cubicBezTo>
                      <a:pt x="111181" y="115181"/>
                      <a:pt x="116473" y="-24519"/>
                      <a:pt x="117179" y="37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1" name="フリーフォーム: 図形 1750">
                <a:extLst>
                  <a:ext uri="{FF2B5EF4-FFF2-40B4-BE49-F238E27FC236}">
                    <a16:creationId xmlns:a16="http://schemas.microsoft.com/office/drawing/2014/main" id="{1E874065-9E90-44DA-8697-76152855DD4E}"/>
                  </a:ext>
                </a:extLst>
              </p:cNvPr>
              <p:cNvSpPr/>
              <p:nvPr/>
            </p:nvSpPr>
            <p:spPr>
              <a:xfrm>
                <a:off x="7729845" y="6761798"/>
                <a:ext cx="294842" cy="186990"/>
              </a:xfrm>
              <a:custGeom>
                <a:avLst/>
                <a:gdLst>
                  <a:gd name="connsiteX0" fmla="*/ 222 w 294842"/>
                  <a:gd name="connsiteY0" fmla="*/ 952 h 186990"/>
                  <a:gd name="connsiteX1" fmla="*/ 279622 w 294842"/>
                  <a:gd name="connsiteY1" fmla="*/ 182985 h 186990"/>
                  <a:gd name="connsiteX2" fmla="*/ 233055 w 294842"/>
                  <a:gd name="connsiteY2" fmla="*/ 115252 h 186990"/>
                  <a:gd name="connsiteX3" fmla="*/ 222 w 294842"/>
                  <a:gd name="connsiteY3" fmla="*/ 952 h 18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842" h="186990">
                    <a:moveTo>
                      <a:pt x="222" y="952"/>
                    </a:moveTo>
                    <a:cubicBezTo>
                      <a:pt x="7983" y="12241"/>
                      <a:pt x="240817" y="163935"/>
                      <a:pt x="279622" y="182985"/>
                    </a:cubicBezTo>
                    <a:cubicBezTo>
                      <a:pt x="318427" y="202035"/>
                      <a:pt x="275741" y="148766"/>
                      <a:pt x="233055" y="115252"/>
                    </a:cubicBezTo>
                    <a:cubicBezTo>
                      <a:pt x="190369" y="81738"/>
                      <a:pt x="-7539" y="-10337"/>
                      <a:pt x="222" y="9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2" name="フリーフォーム: 図形 1751">
                <a:extLst>
                  <a:ext uri="{FF2B5EF4-FFF2-40B4-BE49-F238E27FC236}">
                    <a16:creationId xmlns:a16="http://schemas.microsoft.com/office/drawing/2014/main" id="{02C59391-8E1B-4A91-8450-E9069B458DDD}"/>
                  </a:ext>
                </a:extLst>
              </p:cNvPr>
              <p:cNvSpPr/>
              <p:nvPr/>
            </p:nvSpPr>
            <p:spPr>
              <a:xfrm>
                <a:off x="8067804" y="6980633"/>
                <a:ext cx="107094" cy="168640"/>
              </a:xfrm>
              <a:custGeom>
                <a:avLst/>
                <a:gdLst>
                  <a:gd name="connsiteX0" fmla="*/ 3046 w 107094"/>
                  <a:gd name="connsiteY0" fmla="*/ 2250 h 168640"/>
                  <a:gd name="connsiteX1" fmla="*/ 106763 w 107094"/>
                  <a:gd name="connsiteY1" fmla="*/ 167350 h 168640"/>
                  <a:gd name="connsiteX2" fmla="*/ 34796 w 107094"/>
                  <a:gd name="connsiteY2" fmla="*/ 76334 h 168640"/>
                  <a:gd name="connsiteX3" fmla="*/ 3046 w 107094"/>
                  <a:gd name="connsiteY3" fmla="*/ 2250 h 1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4" h="168640">
                    <a:moveTo>
                      <a:pt x="3046" y="2250"/>
                    </a:moveTo>
                    <a:cubicBezTo>
                      <a:pt x="15041" y="17419"/>
                      <a:pt x="101471" y="155003"/>
                      <a:pt x="106763" y="167350"/>
                    </a:cubicBezTo>
                    <a:cubicBezTo>
                      <a:pt x="112055" y="179697"/>
                      <a:pt x="52435" y="99970"/>
                      <a:pt x="34796" y="76334"/>
                    </a:cubicBezTo>
                    <a:cubicBezTo>
                      <a:pt x="17157" y="52698"/>
                      <a:pt x="-8949" y="-12919"/>
                      <a:pt x="3046" y="22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3" name="フリーフォーム: 図形 1752">
                <a:extLst>
                  <a:ext uri="{FF2B5EF4-FFF2-40B4-BE49-F238E27FC236}">
                    <a16:creationId xmlns:a16="http://schemas.microsoft.com/office/drawing/2014/main" id="{E6404DE7-1FF8-49A5-A52F-BBD781D3C2FF}"/>
                  </a:ext>
                </a:extLst>
              </p:cNvPr>
              <p:cNvSpPr/>
              <p:nvPr/>
            </p:nvSpPr>
            <p:spPr>
              <a:xfrm>
                <a:off x="8079308" y="6649213"/>
                <a:ext cx="54195" cy="164299"/>
              </a:xfrm>
              <a:custGeom>
                <a:avLst/>
                <a:gdLst>
                  <a:gd name="connsiteX0" fmla="*/ 9 w 54195"/>
                  <a:gd name="connsiteY0" fmla="*/ 1354 h 164299"/>
                  <a:gd name="connsiteX1" fmla="*/ 46575 w 54195"/>
                  <a:gd name="connsiteY1" fmla="*/ 162220 h 164299"/>
                  <a:gd name="connsiteX2" fmla="*/ 50809 w 54195"/>
                  <a:gd name="connsiteY2" fmla="*/ 88137 h 164299"/>
                  <a:gd name="connsiteX3" fmla="*/ 9 w 54195"/>
                  <a:gd name="connsiteY3" fmla="*/ 1354 h 16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5" h="164299">
                    <a:moveTo>
                      <a:pt x="9" y="1354"/>
                    </a:moveTo>
                    <a:cubicBezTo>
                      <a:pt x="-697" y="13701"/>
                      <a:pt x="38108" y="147756"/>
                      <a:pt x="46575" y="162220"/>
                    </a:cubicBezTo>
                    <a:cubicBezTo>
                      <a:pt x="55042" y="176684"/>
                      <a:pt x="56453" y="111773"/>
                      <a:pt x="50809" y="88137"/>
                    </a:cubicBezTo>
                    <a:cubicBezTo>
                      <a:pt x="45165" y="64501"/>
                      <a:pt x="715" y="-10993"/>
                      <a:pt x="9" y="13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4" name="フリーフォーム: 図形 1753">
                <a:extLst>
                  <a:ext uri="{FF2B5EF4-FFF2-40B4-BE49-F238E27FC236}">
                    <a16:creationId xmlns:a16="http://schemas.microsoft.com/office/drawing/2014/main" id="{341CAF44-B981-4F2A-82E6-37C4CBEB58DB}"/>
                  </a:ext>
                </a:extLst>
              </p:cNvPr>
              <p:cNvSpPr/>
              <p:nvPr/>
            </p:nvSpPr>
            <p:spPr>
              <a:xfrm>
                <a:off x="8148325" y="6950847"/>
                <a:ext cx="389485" cy="589268"/>
              </a:xfrm>
              <a:custGeom>
                <a:avLst/>
                <a:gdLst>
                  <a:gd name="connsiteX0" fmla="*/ 842 w 389485"/>
                  <a:gd name="connsiteY0" fmla="*/ 286 h 589268"/>
                  <a:gd name="connsiteX1" fmla="*/ 163825 w 389485"/>
                  <a:gd name="connsiteY1" fmla="*/ 252170 h 589268"/>
                  <a:gd name="connsiteX2" fmla="*/ 248492 w 389485"/>
                  <a:gd name="connsiteY2" fmla="*/ 381286 h 589268"/>
                  <a:gd name="connsiteX3" fmla="*/ 381842 w 389485"/>
                  <a:gd name="connsiteY3" fmla="*/ 582370 h 589268"/>
                  <a:gd name="connsiteX4" fmla="*/ 369142 w 389485"/>
                  <a:gd name="connsiteY4" fmla="*/ 535803 h 589268"/>
                  <a:gd name="connsiteX5" fmla="*/ 335275 w 389485"/>
                  <a:gd name="connsiteY5" fmla="*/ 468070 h 589268"/>
                  <a:gd name="connsiteX6" fmla="*/ 240025 w 389485"/>
                  <a:gd name="connsiteY6" fmla="*/ 305086 h 589268"/>
                  <a:gd name="connsiteX7" fmla="*/ 842 w 389485"/>
                  <a:gd name="connsiteY7" fmla="*/ 286 h 58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85" h="589268">
                    <a:moveTo>
                      <a:pt x="842" y="286"/>
                    </a:moveTo>
                    <a:cubicBezTo>
                      <a:pt x="-11858" y="-8533"/>
                      <a:pt x="122550" y="188670"/>
                      <a:pt x="163825" y="252170"/>
                    </a:cubicBezTo>
                    <a:cubicBezTo>
                      <a:pt x="205100" y="315670"/>
                      <a:pt x="248492" y="381286"/>
                      <a:pt x="248492" y="381286"/>
                    </a:cubicBezTo>
                    <a:cubicBezTo>
                      <a:pt x="284828" y="436319"/>
                      <a:pt x="361734" y="556617"/>
                      <a:pt x="381842" y="582370"/>
                    </a:cubicBezTo>
                    <a:cubicBezTo>
                      <a:pt x="401950" y="608123"/>
                      <a:pt x="376903" y="554853"/>
                      <a:pt x="369142" y="535803"/>
                    </a:cubicBezTo>
                    <a:cubicBezTo>
                      <a:pt x="361381" y="516753"/>
                      <a:pt x="356794" y="506523"/>
                      <a:pt x="335275" y="468070"/>
                    </a:cubicBezTo>
                    <a:cubicBezTo>
                      <a:pt x="313756" y="429617"/>
                      <a:pt x="289061" y="382697"/>
                      <a:pt x="240025" y="305086"/>
                    </a:cubicBezTo>
                    <a:cubicBezTo>
                      <a:pt x="190989" y="227475"/>
                      <a:pt x="13542" y="9105"/>
                      <a:pt x="842" y="2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5" name="フリーフォーム: 図形 1754">
                <a:extLst>
                  <a:ext uri="{FF2B5EF4-FFF2-40B4-BE49-F238E27FC236}">
                    <a16:creationId xmlns:a16="http://schemas.microsoft.com/office/drawing/2014/main" id="{8BE5FA40-3BA5-4556-B291-0376224B72E4}"/>
                  </a:ext>
                </a:extLst>
              </p:cNvPr>
              <p:cNvSpPr/>
              <p:nvPr/>
            </p:nvSpPr>
            <p:spPr>
              <a:xfrm>
                <a:off x="8320577" y="6891398"/>
                <a:ext cx="15331" cy="614578"/>
              </a:xfrm>
              <a:custGeom>
                <a:avLst/>
                <a:gdLst>
                  <a:gd name="connsiteX0" fmla="*/ 10623 w 15331"/>
                  <a:gd name="connsiteY0" fmla="*/ 469 h 614578"/>
                  <a:gd name="connsiteX1" fmla="*/ 40 w 15331"/>
                  <a:gd name="connsiteY1" fmla="*/ 582552 h 614578"/>
                  <a:gd name="connsiteX2" fmla="*/ 14856 w 15331"/>
                  <a:gd name="connsiteY2" fmla="*/ 485185 h 614578"/>
                  <a:gd name="connsiteX3" fmla="*/ 10623 w 15331"/>
                  <a:gd name="connsiteY3" fmla="*/ 469 h 61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1" h="614578">
                    <a:moveTo>
                      <a:pt x="10623" y="469"/>
                    </a:moveTo>
                    <a:cubicBezTo>
                      <a:pt x="8154" y="16697"/>
                      <a:pt x="-666" y="501766"/>
                      <a:pt x="40" y="582552"/>
                    </a:cubicBezTo>
                    <a:cubicBezTo>
                      <a:pt x="745" y="663338"/>
                      <a:pt x="13092" y="576554"/>
                      <a:pt x="14856" y="485185"/>
                    </a:cubicBezTo>
                    <a:cubicBezTo>
                      <a:pt x="16620" y="393816"/>
                      <a:pt x="13092" y="-15759"/>
                      <a:pt x="10623" y="4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6" name="フリーフォーム: 図形 1755">
                <a:extLst>
                  <a:ext uri="{FF2B5EF4-FFF2-40B4-BE49-F238E27FC236}">
                    <a16:creationId xmlns:a16="http://schemas.microsoft.com/office/drawing/2014/main" id="{B8AEC571-AE43-4CE2-B617-E14BC9F8DE00}"/>
                  </a:ext>
                </a:extLst>
              </p:cNvPr>
              <p:cNvSpPr/>
              <p:nvPr/>
            </p:nvSpPr>
            <p:spPr>
              <a:xfrm>
                <a:off x="8349775" y="6947983"/>
                <a:ext cx="15292" cy="527551"/>
              </a:xfrm>
              <a:custGeom>
                <a:avLst/>
                <a:gdLst>
                  <a:gd name="connsiteX0" fmla="*/ 475 w 15292"/>
                  <a:gd name="connsiteY0" fmla="*/ 1034 h 527551"/>
                  <a:gd name="connsiteX1" fmla="*/ 4708 w 15292"/>
                  <a:gd name="connsiteY1" fmla="*/ 509034 h 527551"/>
                  <a:gd name="connsiteX2" fmla="*/ 15292 w 15292"/>
                  <a:gd name="connsiteY2" fmla="*/ 379917 h 527551"/>
                  <a:gd name="connsiteX3" fmla="*/ 475 w 15292"/>
                  <a:gd name="connsiteY3" fmla="*/ 1034 h 5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2" h="527551">
                    <a:moveTo>
                      <a:pt x="475" y="1034"/>
                    </a:moveTo>
                    <a:cubicBezTo>
                      <a:pt x="-1289" y="22553"/>
                      <a:pt x="2239" y="445887"/>
                      <a:pt x="4708" y="509034"/>
                    </a:cubicBezTo>
                    <a:cubicBezTo>
                      <a:pt x="7177" y="572181"/>
                      <a:pt x="15292" y="459998"/>
                      <a:pt x="15292" y="379917"/>
                    </a:cubicBezTo>
                    <a:cubicBezTo>
                      <a:pt x="15292" y="299836"/>
                      <a:pt x="2239" y="-20485"/>
                      <a:pt x="475" y="10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7" name="フリーフォーム: 図形 1756">
                <a:extLst>
                  <a:ext uri="{FF2B5EF4-FFF2-40B4-BE49-F238E27FC236}">
                    <a16:creationId xmlns:a16="http://schemas.microsoft.com/office/drawing/2014/main" id="{D940C79B-97D3-44BC-ACAF-E2D3572F879A}"/>
                  </a:ext>
                </a:extLst>
              </p:cNvPr>
              <p:cNvSpPr/>
              <p:nvPr/>
            </p:nvSpPr>
            <p:spPr>
              <a:xfrm>
                <a:off x="7626174" y="7020971"/>
                <a:ext cx="353761" cy="387590"/>
              </a:xfrm>
              <a:custGeom>
                <a:avLst/>
                <a:gdLst>
                  <a:gd name="connsiteX0" fmla="*/ 353659 w 353761"/>
                  <a:gd name="connsiteY0" fmla="*/ 12 h 387590"/>
                  <a:gd name="connsiteX1" fmla="*/ 135643 w 353761"/>
                  <a:gd name="connsiteY1" fmla="*/ 342912 h 387590"/>
                  <a:gd name="connsiteX2" fmla="*/ 63676 w 353761"/>
                  <a:gd name="connsiteY2" fmla="*/ 381012 h 387590"/>
                  <a:gd name="connsiteX3" fmla="*/ 176 w 353761"/>
                  <a:gd name="connsiteY3" fmla="*/ 351379 h 387590"/>
                  <a:gd name="connsiteX4" fmla="*/ 46743 w 353761"/>
                  <a:gd name="connsiteY4" fmla="*/ 387362 h 387590"/>
                  <a:gd name="connsiteX5" fmla="*/ 106009 w 353761"/>
                  <a:gd name="connsiteY5" fmla="*/ 330212 h 387590"/>
                  <a:gd name="connsiteX6" fmla="*/ 353659 w 353761"/>
                  <a:gd name="connsiteY6" fmla="*/ 12 h 387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761" h="387590">
                    <a:moveTo>
                      <a:pt x="353659" y="12"/>
                    </a:moveTo>
                    <a:cubicBezTo>
                      <a:pt x="358598" y="2129"/>
                      <a:pt x="183974" y="279412"/>
                      <a:pt x="135643" y="342912"/>
                    </a:cubicBezTo>
                    <a:cubicBezTo>
                      <a:pt x="87312" y="406412"/>
                      <a:pt x="86254" y="379601"/>
                      <a:pt x="63676" y="381012"/>
                    </a:cubicBezTo>
                    <a:cubicBezTo>
                      <a:pt x="41098" y="382423"/>
                      <a:pt x="2998" y="350321"/>
                      <a:pt x="176" y="351379"/>
                    </a:cubicBezTo>
                    <a:cubicBezTo>
                      <a:pt x="-2646" y="352437"/>
                      <a:pt x="29104" y="390890"/>
                      <a:pt x="46743" y="387362"/>
                    </a:cubicBezTo>
                    <a:cubicBezTo>
                      <a:pt x="64382" y="383834"/>
                      <a:pt x="54151" y="397945"/>
                      <a:pt x="106009" y="330212"/>
                    </a:cubicBezTo>
                    <a:cubicBezTo>
                      <a:pt x="157867" y="262479"/>
                      <a:pt x="348720" y="-2105"/>
                      <a:pt x="353659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8" name="フリーフォーム: 図形 1757">
                <a:extLst>
                  <a:ext uri="{FF2B5EF4-FFF2-40B4-BE49-F238E27FC236}">
                    <a16:creationId xmlns:a16="http://schemas.microsoft.com/office/drawing/2014/main" id="{2EBBE2E1-F1BD-4BA5-A630-CFC540C327B0}"/>
                  </a:ext>
                </a:extLst>
              </p:cNvPr>
              <p:cNvSpPr/>
              <p:nvPr/>
            </p:nvSpPr>
            <p:spPr>
              <a:xfrm>
                <a:off x="7668692" y="7132467"/>
                <a:ext cx="285890" cy="361145"/>
              </a:xfrm>
              <a:custGeom>
                <a:avLst/>
                <a:gdLst>
                  <a:gd name="connsiteX0" fmla="*/ 281508 w 285890"/>
                  <a:gd name="connsiteY0" fmla="*/ 2816 h 361145"/>
                  <a:gd name="connsiteX1" fmla="*/ 42325 w 285890"/>
                  <a:gd name="connsiteY1" fmla="*/ 326666 h 361145"/>
                  <a:gd name="connsiteX2" fmla="*/ 12691 w 285890"/>
                  <a:gd name="connsiteY2" fmla="*/ 335133 h 361145"/>
                  <a:gd name="connsiteX3" fmla="*/ 182025 w 285890"/>
                  <a:gd name="connsiteY3" fmla="*/ 178500 h 361145"/>
                  <a:gd name="connsiteX4" fmla="*/ 281508 w 285890"/>
                  <a:gd name="connsiteY4" fmla="*/ 2816 h 36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90" h="361145">
                    <a:moveTo>
                      <a:pt x="281508" y="2816"/>
                    </a:moveTo>
                    <a:cubicBezTo>
                      <a:pt x="258225" y="27510"/>
                      <a:pt x="87128" y="271280"/>
                      <a:pt x="42325" y="326666"/>
                    </a:cubicBezTo>
                    <a:cubicBezTo>
                      <a:pt x="-2478" y="382052"/>
                      <a:pt x="-10592" y="359827"/>
                      <a:pt x="12691" y="335133"/>
                    </a:cubicBezTo>
                    <a:cubicBezTo>
                      <a:pt x="35974" y="310439"/>
                      <a:pt x="134047" y="234592"/>
                      <a:pt x="182025" y="178500"/>
                    </a:cubicBezTo>
                    <a:cubicBezTo>
                      <a:pt x="230003" y="122408"/>
                      <a:pt x="304791" y="-21878"/>
                      <a:pt x="281508" y="28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9" name="フリーフォーム: 図形 1758">
                <a:extLst>
                  <a:ext uri="{FF2B5EF4-FFF2-40B4-BE49-F238E27FC236}">
                    <a16:creationId xmlns:a16="http://schemas.microsoft.com/office/drawing/2014/main" id="{15567E28-F741-4128-BEA2-9FB2DA359D2C}"/>
                  </a:ext>
                </a:extLst>
              </p:cNvPr>
              <p:cNvSpPr/>
              <p:nvPr/>
            </p:nvSpPr>
            <p:spPr>
              <a:xfrm>
                <a:off x="8087235" y="7306697"/>
                <a:ext cx="152767" cy="558738"/>
              </a:xfrm>
              <a:custGeom>
                <a:avLst/>
                <a:gdLst>
                  <a:gd name="connsiteX0" fmla="*/ 144482 w 152767"/>
                  <a:gd name="connsiteY0" fmla="*/ 36 h 558738"/>
                  <a:gd name="connsiteX1" fmla="*/ 150832 w 152767"/>
                  <a:gd name="connsiteY1" fmla="*/ 179953 h 558738"/>
                  <a:gd name="connsiteX2" fmla="*/ 110615 w 152767"/>
                  <a:gd name="connsiteY2" fmla="*/ 357753 h 558738"/>
                  <a:gd name="connsiteX3" fmla="*/ 2665 w 152767"/>
                  <a:gd name="connsiteY3" fmla="*/ 552486 h 558738"/>
                  <a:gd name="connsiteX4" fmla="*/ 36532 w 152767"/>
                  <a:gd name="connsiteY4" fmla="*/ 499570 h 558738"/>
                  <a:gd name="connsiteX5" fmla="*/ 76748 w 152767"/>
                  <a:gd name="connsiteY5" fmla="*/ 387386 h 558738"/>
                  <a:gd name="connsiteX6" fmla="*/ 127548 w 152767"/>
                  <a:gd name="connsiteY6" fmla="*/ 194770 h 558738"/>
                  <a:gd name="connsiteX7" fmla="*/ 144482 w 152767"/>
                  <a:gd name="connsiteY7" fmla="*/ 36 h 55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767" h="558738">
                    <a:moveTo>
                      <a:pt x="144482" y="36"/>
                    </a:moveTo>
                    <a:cubicBezTo>
                      <a:pt x="148363" y="-2434"/>
                      <a:pt x="156476" y="120334"/>
                      <a:pt x="150832" y="179953"/>
                    </a:cubicBezTo>
                    <a:cubicBezTo>
                      <a:pt x="145188" y="239572"/>
                      <a:pt x="135309" y="295664"/>
                      <a:pt x="110615" y="357753"/>
                    </a:cubicBezTo>
                    <a:cubicBezTo>
                      <a:pt x="85921" y="419842"/>
                      <a:pt x="15012" y="528850"/>
                      <a:pt x="2665" y="552486"/>
                    </a:cubicBezTo>
                    <a:cubicBezTo>
                      <a:pt x="-9682" y="576122"/>
                      <a:pt x="24185" y="527087"/>
                      <a:pt x="36532" y="499570"/>
                    </a:cubicBezTo>
                    <a:cubicBezTo>
                      <a:pt x="48879" y="472053"/>
                      <a:pt x="61579" y="438186"/>
                      <a:pt x="76748" y="387386"/>
                    </a:cubicBezTo>
                    <a:cubicBezTo>
                      <a:pt x="91917" y="336586"/>
                      <a:pt x="117317" y="255448"/>
                      <a:pt x="127548" y="194770"/>
                    </a:cubicBezTo>
                    <a:cubicBezTo>
                      <a:pt x="137779" y="134092"/>
                      <a:pt x="140601" y="2506"/>
                      <a:pt x="144482" y="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0" name="フリーフォーム: 図形 1759">
                <a:extLst>
                  <a:ext uri="{FF2B5EF4-FFF2-40B4-BE49-F238E27FC236}">
                    <a16:creationId xmlns:a16="http://schemas.microsoft.com/office/drawing/2014/main" id="{9B10ABC0-9A9D-43F9-9968-5ED997F5F5F6}"/>
                  </a:ext>
                </a:extLst>
              </p:cNvPr>
              <p:cNvSpPr/>
              <p:nvPr/>
            </p:nvSpPr>
            <p:spPr>
              <a:xfrm>
                <a:off x="7945811" y="7377045"/>
                <a:ext cx="273423" cy="221100"/>
              </a:xfrm>
              <a:custGeom>
                <a:avLst/>
                <a:gdLst>
                  <a:gd name="connsiteX0" fmla="*/ 156 w 273423"/>
                  <a:gd name="connsiteY0" fmla="*/ 1655 h 221100"/>
                  <a:gd name="connsiteX1" fmla="*/ 258389 w 273423"/>
                  <a:gd name="connsiteY1" fmla="*/ 217555 h 221100"/>
                  <a:gd name="connsiteX2" fmla="*/ 220289 w 273423"/>
                  <a:gd name="connsiteY2" fmla="*/ 124422 h 221100"/>
                  <a:gd name="connsiteX3" fmla="*/ 156 w 273423"/>
                  <a:gd name="connsiteY3" fmla="*/ 1655 h 2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423" h="221100">
                    <a:moveTo>
                      <a:pt x="156" y="1655"/>
                    </a:moveTo>
                    <a:cubicBezTo>
                      <a:pt x="6506" y="17177"/>
                      <a:pt x="221700" y="197094"/>
                      <a:pt x="258389" y="217555"/>
                    </a:cubicBezTo>
                    <a:cubicBezTo>
                      <a:pt x="295078" y="238016"/>
                      <a:pt x="257683" y="164991"/>
                      <a:pt x="220289" y="124422"/>
                    </a:cubicBezTo>
                    <a:cubicBezTo>
                      <a:pt x="182895" y="83853"/>
                      <a:pt x="-6194" y="-13867"/>
                      <a:pt x="156" y="16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1" name="フリーフォーム: 図形 1760">
                <a:extLst>
                  <a:ext uri="{FF2B5EF4-FFF2-40B4-BE49-F238E27FC236}">
                    <a16:creationId xmlns:a16="http://schemas.microsoft.com/office/drawing/2014/main" id="{7F0A0515-07B6-4BCE-A18D-EFDAC36A8425}"/>
                  </a:ext>
                </a:extLst>
              </p:cNvPr>
              <p:cNvSpPr/>
              <p:nvPr/>
            </p:nvSpPr>
            <p:spPr>
              <a:xfrm>
                <a:off x="8253305" y="7630666"/>
                <a:ext cx="93245" cy="183632"/>
              </a:xfrm>
              <a:custGeom>
                <a:avLst/>
                <a:gdLst>
                  <a:gd name="connsiteX0" fmla="*/ 1695 w 93245"/>
                  <a:gd name="connsiteY0" fmla="*/ 2034 h 183632"/>
                  <a:gd name="connsiteX1" fmla="*/ 92712 w 93245"/>
                  <a:gd name="connsiteY1" fmla="*/ 181951 h 183632"/>
                  <a:gd name="connsiteX2" fmla="*/ 37678 w 93245"/>
                  <a:gd name="connsiteY2" fmla="*/ 88817 h 183632"/>
                  <a:gd name="connsiteX3" fmla="*/ 1695 w 93245"/>
                  <a:gd name="connsiteY3" fmla="*/ 2034 h 18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5" h="183632">
                    <a:moveTo>
                      <a:pt x="1695" y="2034"/>
                    </a:moveTo>
                    <a:cubicBezTo>
                      <a:pt x="10867" y="17556"/>
                      <a:pt x="86715" y="167487"/>
                      <a:pt x="92712" y="181951"/>
                    </a:cubicBezTo>
                    <a:cubicBezTo>
                      <a:pt x="98709" y="196415"/>
                      <a:pt x="52495" y="113512"/>
                      <a:pt x="37678" y="88817"/>
                    </a:cubicBezTo>
                    <a:cubicBezTo>
                      <a:pt x="22861" y="64122"/>
                      <a:pt x="-7477" y="-13488"/>
                      <a:pt x="1695" y="20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: 図形 1761">
                <a:extLst>
                  <a:ext uri="{FF2B5EF4-FFF2-40B4-BE49-F238E27FC236}">
                    <a16:creationId xmlns:a16="http://schemas.microsoft.com/office/drawing/2014/main" id="{118DEEC7-3669-44B9-B666-9A1E5A107C34}"/>
                  </a:ext>
                </a:extLst>
              </p:cNvPr>
              <p:cNvSpPr/>
              <p:nvPr/>
            </p:nvSpPr>
            <p:spPr>
              <a:xfrm>
                <a:off x="7732458" y="7538524"/>
                <a:ext cx="266366" cy="184980"/>
              </a:xfrm>
              <a:custGeom>
                <a:avLst/>
                <a:gdLst>
                  <a:gd name="connsiteX0" fmla="*/ 6075 w 266366"/>
                  <a:gd name="connsiteY0" fmla="*/ 172493 h 184980"/>
                  <a:gd name="connsiteX1" fmla="*/ 80159 w 266366"/>
                  <a:gd name="connsiteY1" fmla="*/ 164026 h 184980"/>
                  <a:gd name="connsiteX2" fmla="*/ 253725 w 266366"/>
                  <a:gd name="connsiteY2" fmla="*/ 3159 h 184980"/>
                  <a:gd name="connsiteX3" fmla="*/ 230442 w 266366"/>
                  <a:gd name="connsiteY3" fmla="*/ 66659 h 184980"/>
                  <a:gd name="connsiteX4" fmla="*/ 6075 w 266366"/>
                  <a:gd name="connsiteY4" fmla="*/ 172493 h 18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366" h="184980">
                    <a:moveTo>
                      <a:pt x="6075" y="172493"/>
                    </a:moveTo>
                    <a:cubicBezTo>
                      <a:pt x="-18972" y="188721"/>
                      <a:pt x="38884" y="192248"/>
                      <a:pt x="80159" y="164026"/>
                    </a:cubicBezTo>
                    <a:cubicBezTo>
                      <a:pt x="121434" y="135804"/>
                      <a:pt x="228678" y="19387"/>
                      <a:pt x="253725" y="3159"/>
                    </a:cubicBezTo>
                    <a:cubicBezTo>
                      <a:pt x="278772" y="-13069"/>
                      <a:pt x="264309" y="37026"/>
                      <a:pt x="230442" y="66659"/>
                    </a:cubicBezTo>
                    <a:cubicBezTo>
                      <a:pt x="196575" y="96292"/>
                      <a:pt x="31122" y="156265"/>
                      <a:pt x="6075" y="1724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3" name="フリーフォーム: 図形 1762">
                <a:extLst>
                  <a:ext uri="{FF2B5EF4-FFF2-40B4-BE49-F238E27FC236}">
                    <a16:creationId xmlns:a16="http://schemas.microsoft.com/office/drawing/2014/main" id="{8F736C28-6292-40FF-BE56-B26AD5A41443}"/>
                  </a:ext>
                </a:extLst>
              </p:cNvPr>
              <p:cNvSpPr/>
              <p:nvPr/>
            </p:nvSpPr>
            <p:spPr>
              <a:xfrm>
                <a:off x="8387937" y="7655871"/>
                <a:ext cx="210889" cy="465548"/>
              </a:xfrm>
              <a:custGeom>
                <a:avLst/>
                <a:gdLst>
                  <a:gd name="connsiteX0" fmla="*/ 413 w 210889"/>
                  <a:gd name="connsiteY0" fmla="*/ 112 h 465548"/>
                  <a:gd name="connsiteX1" fmla="*/ 167630 w 210889"/>
                  <a:gd name="connsiteY1" fmla="*/ 340896 h 465548"/>
                  <a:gd name="connsiteX2" fmla="*/ 205730 w 210889"/>
                  <a:gd name="connsiteY2" fmla="*/ 425562 h 465548"/>
                  <a:gd name="connsiteX3" fmla="*/ 201496 w 210889"/>
                  <a:gd name="connsiteY3" fmla="*/ 459429 h 465548"/>
                  <a:gd name="connsiteX4" fmla="*/ 123180 w 210889"/>
                  <a:gd name="connsiteY4" fmla="*/ 304912 h 465548"/>
                  <a:gd name="connsiteX5" fmla="*/ 413 w 210889"/>
                  <a:gd name="connsiteY5" fmla="*/ 112 h 46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889" h="465548">
                    <a:moveTo>
                      <a:pt x="413" y="112"/>
                    </a:moveTo>
                    <a:cubicBezTo>
                      <a:pt x="7821" y="6109"/>
                      <a:pt x="133411" y="269988"/>
                      <a:pt x="167630" y="340896"/>
                    </a:cubicBezTo>
                    <a:cubicBezTo>
                      <a:pt x="201849" y="411804"/>
                      <a:pt x="200086" y="405806"/>
                      <a:pt x="205730" y="425562"/>
                    </a:cubicBezTo>
                    <a:cubicBezTo>
                      <a:pt x="211374" y="445318"/>
                      <a:pt x="215254" y="479537"/>
                      <a:pt x="201496" y="459429"/>
                    </a:cubicBezTo>
                    <a:cubicBezTo>
                      <a:pt x="187738" y="439321"/>
                      <a:pt x="159163" y="379348"/>
                      <a:pt x="123180" y="304912"/>
                    </a:cubicBezTo>
                    <a:cubicBezTo>
                      <a:pt x="87197" y="230476"/>
                      <a:pt x="-6995" y="-5885"/>
                      <a:pt x="413" y="1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4" name="フリーフォーム: 図形 1763">
                <a:extLst>
                  <a:ext uri="{FF2B5EF4-FFF2-40B4-BE49-F238E27FC236}">
                    <a16:creationId xmlns:a16="http://schemas.microsoft.com/office/drawing/2014/main" id="{787CB688-BD08-47B1-95D1-5BA77FDB1A37}"/>
                  </a:ext>
                </a:extLst>
              </p:cNvPr>
              <p:cNvSpPr/>
              <p:nvPr/>
            </p:nvSpPr>
            <p:spPr>
              <a:xfrm>
                <a:off x="8436990" y="7585545"/>
                <a:ext cx="90860" cy="541991"/>
              </a:xfrm>
              <a:custGeom>
                <a:avLst/>
                <a:gdLst>
                  <a:gd name="connsiteX0" fmla="*/ 88943 w 90860"/>
                  <a:gd name="connsiteY0" fmla="*/ 9055 h 541991"/>
                  <a:gd name="connsiteX1" fmla="*/ 36027 w 90860"/>
                  <a:gd name="connsiteY1" fmla="*/ 476838 h 541991"/>
                  <a:gd name="connsiteX2" fmla="*/ 43 w 90860"/>
                  <a:gd name="connsiteY2" fmla="*/ 527638 h 541991"/>
                  <a:gd name="connsiteX3" fmla="*/ 29677 w 90860"/>
                  <a:gd name="connsiteY3" fmla="*/ 375238 h 541991"/>
                  <a:gd name="connsiteX4" fmla="*/ 74127 w 90860"/>
                  <a:gd name="connsiteY4" fmla="*/ 182622 h 541991"/>
                  <a:gd name="connsiteX5" fmla="*/ 88943 w 90860"/>
                  <a:gd name="connsiteY5" fmla="*/ 9055 h 54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60" h="541991">
                    <a:moveTo>
                      <a:pt x="88943" y="9055"/>
                    </a:moveTo>
                    <a:cubicBezTo>
                      <a:pt x="82593" y="58091"/>
                      <a:pt x="50844" y="390408"/>
                      <a:pt x="36027" y="476838"/>
                    </a:cubicBezTo>
                    <a:cubicBezTo>
                      <a:pt x="21210" y="563268"/>
                      <a:pt x="1101" y="544571"/>
                      <a:pt x="43" y="527638"/>
                    </a:cubicBezTo>
                    <a:cubicBezTo>
                      <a:pt x="-1015" y="510705"/>
                      <a:pt x="17330" y="432741"/>
                      <a:pt x="29677" y="375238"/>
                    </a:cubicBezTo>
                    <a:cubicBezTo>
                      <a:pt x="42024" y="317735"/>
                      <a:pt x="63544" y="241889"/>
                      <a:pt x="74127" y="182622"/>
                    </a:cubicBezTo>
                    <a:cubicBezTo>
                      <a:pt x="84710" y="123355"/>
                      <a:pt x="95293" y="-39981"/>
                      <a:pt x="88943" y="90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5" name="フリーフォーム: 図形 1764">
                <a:extLst>
                  <a:ext uri="{FF2B5EF4-FFF2-40B4-BE49-F238E27FC236}">
                    <a16:creationId xmlns:a16="http://schemas.microsoft.com/office/drawing/2014/main" id="{0172E3B3-84C2-427F-8A4F-39FDA72E3ABE}"/>
                  </a:ext>
                </a:extLst>
              </p:cNvPr>
              <p:cNvSpPr/>
              <p:nvPr/>
            </p:nvSpPr>
            <p:spPr>
              <a:xfrm>
                <a:off x="7771017" y="7839376"/>
                <a:ext cx="281238" cy="173197"/>
              </a:xfrm>
              <a:custGeom>
                <a:avLst/>
                <a:gdLst>
                  <a:gd name="connsiteX0" fmla="*/ 1383 w 281238"/>
                  <a:gd name="connsiteY0" fmla="*/ 172207 h 173197"/>
                  <a:gd name="connsiteX1" fmla="*/ 202466 w 281238"/>
                  <a:gd name="connsiteY1" fmla="*/ 70607 h 173197"/>
                  <a:gd name="connsiteX2" fmla="*/ 278666 w 281238"/>
                  <a:gd name="connsiteY2" fmla="*/ 757 h 173197"/>
                  <a:gd name="connsiteX3" fmla="*/ 119916 w 281238"/>
                  <a:gd name="connsiteY3" fmla="*/ 115057 h 173197"/>
                  <a:gd name="connsiteX4" fmla="*/ 1383 w 281238"/>
                  <a:gd name="connsiteY4" fmla="*/ 172207 h 17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238" h="173197">
                    <a:moveTo>
                      <a:pt x="1383" y="172207"/>
                    </a:moveTo>
                    <a:cubicBezTo>
                      <a:pt x="15141" y="164799"/>
                      <a:pt x="156252" y="99182"/>
                      <a:pt x="202466" y="70607"/>
                    </a:cubicBezTo>
                    <a:cubicBezTo>
                      <a:pt x="248680" y="42032"/>
                      <a:pt x="292424" y="-6651"/>
                      <a:pt x="278666" y="757"/>
                    </a:cubicBezTo>
                    <a:cubicBezTo>
                      <a:pt x="264908" y="8165"/>
                      <a:pt x="159780" y="86129"/>
                      <a:pt x="119916" y="115057"/>
                    </a:cubicBezTo>
                    <a:cubicBezTo>
                      <a:pt x="80052" y="143985"/>
                      <a:pt x="-12375" y="179615"/>
                      <a:pt x="1383" y="1722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6" name="フリーフォーム: 図形 1765">
                <a:extLst>
                  <a:ext uri="{FF2B5EF4-FFF2-40B4-BE49-F238E27FC236}">
                    <a16:creationId xmlns:a16="http://schemas.microsoft.com/office/drawing/2014/main" id="{A2A26E77-F893-4B22-B291-959A65188C96}"/>
                  </a:ext>
                </a:extLst>
              </p:cNvPr>
              <p:cNvSpPr/>
              <p:nvPr/>
            </p:nvSpPr>
            <p:spPr>
              <a:xfrm>
                <a:off x="7812421" y="7814687"/>
                <a:ext cx="278436" cy="258722"/>
              </a:xfrm>
              <a:custGeom>
                <a:avLst/>
                <a:gdLst>
                  <a:gd name="connsiteX0" fmla="*/ 235146 w 278436"/>
                  <a:gd name="connsiteY0" fmla="*/ 46 h 258722"/>
                  <a:gd name="connsiteX1" fmla="*/ 277479 w 278436"/>
                  <a:gd name="connsiteY1" fmla="*/ 72013 h 258722"/>
                  <a:gd name="connsiteX2" fmla="*/ 184346 w 278436"/>
                  <a:gd name="connsiteY2" fmla="*/ 154563 h 258722"/>
                  <a:gd name="connsiteX3" fmla="*/ 2312 w 278436"/>
                  <a:gd name="connsiteY3" fmla="*/ 258280 h 258722"/>
                  <a:gd name="connsiteX4" fmla="*/ 91212 w 278436"/>
                  <a:gd name="connsiteY4" fmla="*/ 188430 h 258722"/>
                  <a:gd name="connsiteX5" fmla="*/ 230912 w 278436"/>
                  <a:gd name="connsiteY5" fmla="*/ 103763 h 258722"/>
                  <a:gd name="connsiteX6" fmla="*/ 275362 w 278436"/>
                  <a:gd name="connsiteY6" fmla="*/ 61430 h 258722"/>
                  <a:gd name="connsiteX7" fmla="*/ 235146 w 278436"/>
                  <a:gd name="connsiteY7" fmla="*/ 46 h 2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436" h="258722">
                    <a:moveTo>
                      <a:pt x="235146" y="46"/>
                    </a:moveTo>
                    <a:cubicBezTo>
                      <a:pt x="235499" y="1810"/>
                      <a:pt x="285946" y="46260"/>
                      <a:pt x="277479" y="72013"/>
                    </a:cubicBezTo>
                    <a:cubicBezTo>
                      <a:pt x="269012" y="97766"/>
                      <a:pt x="230207" y="123519"/>
                      <a:pt x="184346" y="154563"/>
                    </a:cubicBezTo>
                    <a:cubicBezTo>
                      <a:pt x="138485" y="185607"/>
                      <a:pt x="17834" y="252636"/>
                      <a:pt x="2312" y="258280"/>
                    </a:cubicBezTo>
                    <a:cubicBezTo>
                      <a:pt x="-13210" y="263925"/>
                      <a:pt x="53112" y="214183"/>
                      <a:pt x="91212" y="188430"/>
                    </a:cubicBezTo>
                    <a:cubicBezTo>
                      <a:pt x="129312" y="162677"/>
                      <a:pt x="200220" y="124930"/>
                      <a:pt x="230912" y="103763"/>
                    </a:cubicBezTo>
                    <a:cubicBezTo>
                      <a:pt x="261604" y="82596"/>
                      <a:pt x="273245" y="75188"/>
                      <a:pt x="275362" y="61430"/>
                    </a:cubicBezTo>
                    <a:cubicBezTo>
                      <a:pt x="277479" y="47672"/>
                      <a:pt x="234793" y="-1718"/>
                      <a:pt x="235146" y="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7" name="フリーフォーム: 図形 1766">
                <a:extLst>
                  <a:ext uri="{FF2B5EF4-FFF2-40B4-BE49-F238E27FC236}">
                    <a16:creationId xmlns:a16="http://schemas.microsoft.com/office/drawing/2014/main" id="{131E30A9-6C79-4FC9-8732-2BC30DA2FF88}"/>
                  </a:ext>
                </a:extLst>
              </p:cNvPr>
              <p:cNvSpPr/>
              <p:nvPr/>
            </p:nvSpPr>
            <p:spPr>
              <a:xfrm>
                <a:off x="7767110" y="8193615"/>
                <a:ext cx="312615" cy="146795"/>
              </a:xfrm>
              <a:custGeom>
                <a:avLst/>
                <a:gdLst>
                  <a:gd name="connsiteX0" fmla="*/ 1057 w 312615"/>
                  <a:gd name="connsiteY0" fmla="*/ 91018 h 146795"/>
                  <a:gd name="connsiteX1" fmla="*/ 144990 w 312615"/>
                  <a:gd name="connsiteY1" fmla="*/ 71968 h 146795"/>
                  <a:gd name="connsiteX2" fmla="*/ 310090 w 312615"/>
                  <a:gd name="connsiteY2" fmla="*/ 2 h 146795"/>
                  <a:gd name="connsiteX3" fmla="*/ 233890 w 312615"/>
                  <a:gd name="connsiteY3" fmla="*/ 69852 h 146795"/>
                  <a:gd name="connsiteX4" fmla="*/ 85723 w 312615"/>
                  <a:gd name="connsiteY4" fmla="*/ 146052 h 146795"/>
                  <a:gd name="connsiteX5" fmla="*/ 1057 w 312615"/>
                  <a:gd name="connsiteY5" fmla="*/ 91018 h 14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615" h="146795">
                    <a:moveTo>
                      <a:pt x="1057" y="91018"/>
                    </a:moveTo>
                    <a:cubicBezTo>
                      <a:pt x="10935" y="78671"/>
                      <a:pt x="93485" y="87137"/>
                      <a:pt x="144990" y="71968"/>
                    </a:cubicBezTo>
                    <a:cubicBezTo>
                      <a:pt x="196496" y="56799"/>
                      <a:pt x="295273" y="355"/>
                      <a:pt x="310090" y="2"/>
                    </a:cubicBezTo>
                    <a:cubicBezTo>
                      <a:pt x="324907" y="-351"/>
                      <a:pt x="271284" y="45510"/>
                      <a:pt x="233890" y="69852"/>
                    </a:cubicBezTo>
                    <a:cubicBezTo>
                      <a:pt x="196496" y="94194"/>
                      <a:pt x="118531" y="138644"/>
                      <a:pt x="85723" y="146052"/>
                    </a:cubicBezTo>
                    <a:cubicBezTo>
                      <a:pt x="52915" y="153460"/>
                      <a:pt x="-8821" y="103365"/>
                      <a:pt x="1057" y="910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8" name="フリーフォーム: 図形 1767">
                <a:extLst>
                  <a:ext uri="{FF2B5EF4-FFF2-40B4-BE49-F238E27FC236}">
                    <a16:creationId xmlns:a16="http://schemas.microsoft.com/office/drawing/2014/main" id="{71095E20-2183-4D7A-B8B7-3E9EA46E8963}"/>
                  </a:ext>
                </a:extLst>
              </p:cNvPr>
              <p:cNvSpPr/>
              <p:nvPr/>
            </p:nvSpPr>
            <p:spPr>
              <a:xfrm>
                <a:off x="8175614" y="7983087"/>
                <a:ext cx="199277" cy="437025"/>
              </a:xfrm>
              <a:custGeom>
                <a:avLst/>
                <a:gdLst>
                  <a:gd name="connsiteX0" fmla="*/ 180986 w 199277"/>
                  <a:gd name="connsiteY0" fmla="*/ 2038 h 437025"/>
                  <a:gd name="connsiteX1" fmla="*/ 117486 w 199277"/>
                  <a:gd name="connsiteY1" fmla="*/ 222701 h 437025"/>
                  <a:gd name="connsiteX2" fmla="*/ 60336 w 199277"/>
                  <a:gd name="connsiteY2" fmla="*/ 314776 h 437025"/>
                  <a:gd name="connsiteX3" fmla="*/ 11 w 199277"/>
                  <a:gd name="connsiteY3" fmla="*/ 433838 h 437025"/>
                  <a:gd name="connsiteX4" fmla="*/ 65099 w 199277"/>
                  <a:gd name="connsiteY4" fmla="*/ 378276 h 437025"/>
                  <a:gd name="connsiteX5" fmla="*/ 188924 w 199277"/>
                  <a:gd name="connsiteY5" fmla="*/ 127451 h 437025"/>
                  <a:gd name="connsiteX6" fmla="*/ 180986 w 199277"/>
                  <a:gd name="connsiteY6" fmla="*/ 2038 h 43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277" h="437025">
                    <a:moveTo>
                      <a:pt x="180986" y="2038"/>
                    </a:moveTo>
                    <a:cubicBezTo>
                      <a:pt x="169080" y="17913"/>
                      <a:pt x="137594" y="170578"/>
                      <a:pt x="117486" y="222701"/>
                    </a:cubicBezTo>
                    <a:cubicBezTo>
                      <a:pt x="97378" y="274824"/>
                      <a:pt x="79915" y="279587"/>
                      <a:pt x="60336" y="314776"/>
                    </a:cubicBezTo>
                    <a:cubicBezTo>
                      <a:pt x="40757" y="349965"/>
                      <a:pt x="-783" y="423255"/>
                      <a:pt x="11" y="433838"/>
                    </a:cubicBezTo>
                    <a:cubicBezTo>
                      <a:pt x="805" y="444421"/>
                      <a:pt x="33613" y="429341"/>
                      <a:pt x="65099" y="378276"/>
                    </a:cubicBezTo>
                    <a:cubicBezTo>
                      <a:pt x="96585" y="327211"/>
                      <a:pt x="166964" y="188570"/>
                      <a:pt x="188924" y="127451"/>
                    </a:cubicBezTo>
                    <a:cubicBezTo>
                      <a:pt x="210884" y="66332"/>
                      <a:pt x="192892" y="-13837"/>
                      <a:pt x="180986" y="20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9" name="フリーフォーム: 図形 1768">
                <a:extLst>
                  <a:ext uri="{FF2B5EF4-FFF2-40B4-BE49-F238E27FC236}">
                    <a16:creationId xmlns:a16="http://schemas.microsoft.com/office/drawing/2014/main" id="{3B693786-90D7-48F3-A550-1A206FAA0136}"/>
                  </a:ext>
                </a:extLst>
              </p:cNvPr>
              <p:cNvSpPr/>
              <p:nvPr/>
            </p:nvSpPr>
            <p:spPr>
              <a:xfrm>
                <a:off x="8038112" y="7984995"/>
                <a:ext cx="332342" cy="451153"/>
              </a:xfrm>
              <a:custGeom>
                <a:avLst/>
                <a:gdLst>
                  <a:gd name="connsiteX0" fmla="*/ 988 w 332342"/>
                  <a:gd name="connsiteY0" fmla="*/ 14418 h 451153"/>
                  <a:gd name="connsiteX1" fmla="*/ 129576 w 332342"/>
                  <a:gd name="connsiteY1" fmla="*/ 135068 h 451153"/>
                  <a:gd name="connsiteX2" fmla="*/ 247051 w 332342"/>
                  <a:gd name="connsiteY2" fmla="*/ 308105 h 451153"/>
                  <a:gd name="connsiteX3" fmla="*/ 302613 w 332342"/>
                  <a:gd name="connsiteY3" fmla="*/ 423993 h 451153"/>
                  <a:gd name="connsiteX4" fmla="*/ 331188 w 332342"/>
                  <a:gd name="connsiteY4" fmla="*/ 447805 h 451153"/>
                  <a:gd name="connsiteX5" fmla="*/ 321663 w 332342"/>
                  <a:gd name="connsiteY5" fmla="*/ 370018 h 451153"/>
                  <a:gd name="connsiteX6" fmla="*/ 275626 w 332342"/>
                  <a:gd name="connsiteY6" fmla="*/ 266830 h 451153"/>
                  <a:gd name="connsiteX7" fmla="*/ 229588 w 332342"/>
                  <a:gd name="connsiteY7" fmla="*/ 173168 h 451153"/>
                  <a:gd name="connsiteX8" fmla="*/ 77188 w 332342"/>
                  <a:gd name="connsiteY8" fmla="*/ 20768 h 451153"/>
                  <a:gd name="connsiteX9" fmla="*/ 988 w 332342"/>
                  <a:gd name="connsiteY9" fmla="*/ 14418 h 45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342" h="451153">
                    <a:moveTo>
                      <a:pt x="988" y="14418"/>
                    </a:moveTo>
                    <a:cubicBezTo>
                      <a:pt x="9719" y="33468"/>
                      <a:pt x="88566" y="86120"/>
                      <a:pt x="129576" y="135068"/>
                    </a:cubicBezTo>
                    <a:cubicBezTo>
                      <a:pt x="170586" y="184016"/>
                      <a:pt x="218212" y="259951"/>
                      <a:pt x="247051" y="308105"/>
                    </a:cubicBezTo>
                    <a:cubicBezTo>
                      <a:pt x="275890" y="356259"/>
                      <a:pt x="288590" y="400710"/>
                      <a:pt x="302613" y="423993"/>
                    </a:cubicBezTo>
                    <a:cubicBezTo>
                      <a:pt x="316636" y="447276"/>
                      <a:pt x="328013" y="456801"/>
                      <a:pt x="331188" y="447805"/>
                    </a:cubicBezTo>
                    <a:cubicBezTo>
                      <a:pt x="334363" y="438809"/>
                      <a:pt x="330923" y="400180"/>
                      <a:pt x="321663" y="370018"/>
                    </a:cubicBezTo>
                    <a:cubicBezTo>
                      <a:pt x="312403" y="339856"/>
                      <a:pt x="290972" y="299638"/>
                      <a:pt x="275626" y="266830"/>
                    </a:cubicBezTo>
                    <a:cubicBezTo>
                      <a:pt x="260280" y="234022"/>
                      <a:pt x="262661" y="214178"/>
                      <a:pt x="229588" y="173168"/>
                    </a:cubicBezTo>
                    <a:cubicBezTo>
                      <a:pt x="196515" y="132158"/>
                      <a:pt x="111055" y="48549"/>
                      <a:pt x="77188" y="20768"/>
                    </a:cubicBezTo>
                    <a:cubicBezTo>
                      <a:pt x="43321" y="-7013"/>
                      <a:pt x="-7743" y="-4632"/>
                      <a:pt x="988" y="144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0" name="フリーフォーム: 図形 1769">
                <a:extLst>
                  <a:ext uri="{FF2B5EF4-FFF2-40B4-BE49-F238E27FC236}">
                    <a16:creationId xmlns:a16="http://schemas.microsoft.com/office/drawing/2014/main" id="{32D3A778-B7D2-40F1-A334-8A01D1F543C4}"/>
                  </a:ext>
                </a:extLst>
              </p:cNvPr>
              <p:cNvSpPr/>
              <p:nvPr/>
            </p:nvSpPr>
            <p:spPr>
              <a:xfrm>
                <a:off x="7762065" y="8397679"/>
                <a:ext cx="449946" cy="215725"/>
              </a:xfrm>
              <a:custGeom>
                <a:avLst/>
                <a:gdLst>
                  <a:gd name="connsiteX0" fmla="*/ 448485 w 449946"/>
                  <a:gd name="connsiteY0" fmla="*/ 196 h 215725"/>
                  <a:gd name="connsiteX1" fmla="*/ 302435 w 449946"/>
                  <a:gd name="connsiteY1" fmla="*/ 139896 h 215725"/>
                  <a:gd name="connsiteX2" fmla="*/ 207185 w 449946"/>
                  <a:gd name="connsiteY2" fmla="*/ 189109 h 215725"/>
                  <a:gd name="connsiteX3" fmla="*/ 81773 w 449946"/>
                  <a:gd name="connsiteY3" fmla="*/ 203396 h 215725"/>
                  <a:gd name="connsiteX4" fmla="*/ 3985 w 449946"/>
                  <a:gd name="connsiteY4" fmla="*/ 214509 h 215725"/>
                  <a:gd name="connsiteX5" fmla="*/ 205598 w 449946"/>
                  <a:gd name="connsiteY5" fmla="*/ 173234 h 215725"/>
                  <a:gd name="connsiteX6" fmla="*/ 448485 w 449946"/>
                  <a:gd name="connsiteY6" fmla="*/ 196 h 21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946" h="215725">
                    <a:moveTo>
                      <a:pt x="448485" y="196"/>
                    </a:moveTo>
                    <a:cubicBezTo>
                      <a:pt x="464624" y="-5360"/>
                      <a:pt x="342652" y="108411"/>
                      <a:pt x="302435" y="139896"/>
                    </a:cubicBezTo>
                    <a:cubicBezTo>
                      <a:pt x="262218" y="171381"/>
                      <a:pt x="243962" y="178526"/>
                      <a:pt x="207185" y="189109"/>
                    </a:cubicBezTo>
                    <a:cubicBezTo>
                      <a:pt x="170408" y="199692"/>
                      <a:pt x="115640" y="199163"/>
                      <a:pt x="81773" y="203396"/>
                    </a:cubicBezTo>
                    <a:cubicBezTo>
                      <a:pt x="47906" y="207629"/>
                      <a:pt x="-16652" y="219536"/>
                      <a:pt x="3985" y="214509"/>
                    </a:cubicBezTo>
                    <a:cubicBezTo>
                      <a:pt x="24622" y="209482"/>
                      <a:pt x="134954" y="206307"/>
                      <a:pt x="205598" y="173234"/>
                    </a:cubicBezTo>
                    <a:cubicBezTo>
                      <a:pt x="276242" y="140161"/>
                      <a:pt x="432346" y="5752"/>
                      <a:pt x="448485" y="1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1" name="フリーフォーム: 図形 1770">
                <a:extLst>
                  <a:ext uri="{FF2B5EF4-FFF2-40B4-BE49-F238E27FC236}">
                    <a16:creationId xmlns:a16="http://schemas.microsoft.com/office/drawing/2014/main" id="{4767EF26-3D5A-457E-BD26-68301FDAAC8A}"/>
                  </a:ext>
                </a:extLst>
              </p:cNvPr>
              <p:cNvSpPr/>
              <p:nvPr/>
            </p:nvSpPr>
            <p:spPr>
              <a:xfrm>
                <a:off x="7769084" y="8395783"/>
                <a:ext cx="405280" cy="182499"/>
              </a:xfrm>
              <a:custGeom>
                <a:avLst/>
                <a:gdLst>
                  <a:gd name="connsiteX0" fmla="*/ 141 w 405280"/>
                  <a:gd name="connsiteY0" fmla="*/ 181480 h 182499"/>
                  <a:gd name="connsiteX1" fmla="*/ 236679 w 405280"/>
                  <a:gd name="connsiteY1" fmla="*/ 129092 h 182499"/>
                  <a:gd name="connsiteX2" fmla="*/ 404954 w 405280"/>
                  <a:gd name="connsiteY2" fmla="*/ 505 h 182499"/>
                  <a:gd name="connsiteX3" fmla="*/ 271604 w 405280"/>
                  <a:gd name="connsiteY3" fmla="*/ 87817 h 182499"/>
                  <a:gd name="connsiteX4" fmla="*/ 141 w 405280"/>
                  <a:gd name="connsiteY4" fmla="*/ 181480 h 18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280" h="182499">
                    <a:moveTo>
                      <a:pt x="141" y="181480"/>
                    </a:moveTo>
                    <a:cubicBezTo>
                      <a:pt x="-5680" y="188359"/>
                      <a:pt x="169210" y="159254"/>
                      <a:pt x="236679" y="129092"/>
                    </a:cubicBezTo>
                    <a:cubicBezTo>
                      <a:pt x="304148" y="98930"/>
                      <a:pt x="399133" y="7384"/>
                      <a:pt x="404954" y="505"/>
                    </a:cubicBezTo>
                    <a:cubicBezTo>
                      <a:pt x="410775" y="-6374"/>
                      <a:pt x="337750" y="58713"/>
                      <a:pt x="271604" y="87817"/>
                    </a:cubicBezTo>
                    <a:cubicBezTo>
                      <a:pt x="205458" y="116921"/>
                      <a:pt x="5962" y="174601"/>
                      <a:pt x="141" y="1814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2" name="フリーフォーム: 図形 1771">
                <a:extLst>
                  <a:ext uri="{FF2B5EF4-FFF2-40B4-BE49-F238E27FC236}">
                    <a16:creationId xmlns:a16="http://schemas.microsoft.com/office/drawing/2014/main" id="{453F18A0-9761-4563-9F23-5B37397D60F6}"/>
                  </a:ext>
                </a:extLst>
              </p:cNvPr>
              <p:cNvSpPr/>
              <p:nvPr/>
            </p:nvSpPr>
            <p:spPr>
              <a:xfrm>
                <a:off x="8442788" y="8286218"/>
                <a:ext cx="122667" cy="350687"/>
              </a:xfrm>
              <a:custGeom>
                <a:avLst/>
                <a:gdLst>
                  <a:gd name="connsiteX0" fmla="*/ 12237 w 122667"/>
                  <a:gd name="connsiteY0" fmla="*/ 5295 h 350687"/>
                  <a:gd name="connsiteX1" fmla="*/ 107487 w 122667"/>
                  <a:gd name="connsiteY1" fmla="*/ 292632 h 350687"/>
                  <a:gd name="connsiteX2" fmla="*/ 120187 w 122667"/>
                  <a:gd name="connsiteY2" fmla="*/ 338670 h 350687"/>
                  <a:gd name="connsiteX3" fmla="*/ 83675 w 122667"/>
                  <a:gd name="connsiteY3" fmla="*/ 343432 h 350687"/>
                  <a:gd name="connsiteX4" fmla="*/ 47162 w 122667"/>
                  <a:gd name="connsiteY4" fmla="*/ 249770 h 350687"/>
                  <a:gd name="connsiteX5" fmla="*/ 5887 w 122667"/>
                  <a:gd name="connsiteY5" fmla="*/ 116420 h 350687"/>
                  <a:gd name="connsiteX6" fmla="*/ 12237 w 122667"/>
                  <a:gd name="connsiteY6" fmla="*/ 5295 h 35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667" h="350687">
                    <a:moveTo>
                      <a:pt x="12237" y="5295"/>
                    </a:moveTo>
                    <a:cubicBezTo>
                      <a:pt x="29170" y="34664"/>
                      <a:pt x="89495" y="237070"/>
                      <a:pt x="107487" y="292632"/>
                    </a:cubicBezTo>
                    <a:cubicBezTo>
                      <a:pt x="125479" y="348194"/>
                      <a:pt x="124156" y="330204"/>
                      <a:pt x="120187" y="338670"/>
                    </a:cubicBezTo>
                    <a:cubicBezTo>
                      <a:pt x="116218" y="347136"/>
                      <a:pt x="95846" y="358249"/>
                      <a:pt x="83675" y="343432"/>
                    </a:cubicBezTo>
                    <a:cubicBezTo>
                      <a:pt x="71504" y="328615"/>
                      <a:pt x="60127" y="287605"/>
                      <a:pt x="47162" y="249770"/>
                    </a:cubicBezTo>
                    <a:cubicBezTo>
                      <a:pt x="34197" y="211935"/>
                      <a:pt x="13031" y="156372"/>
                      <a:pt x="5887" y="116420"/>
                    </a:cubicBezTo>
                    <a:cubicBezTo>
                      <a:pt x="-1257" y="76468"/>
                      <a:pt x="-4696" y="-24074"/>
                      <a:pt x="12237" y="52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3" name="フリーフォーム: 図形 1772">
                <a:extLst>
                  <a:ext uri="{FF2B5EF4-FFF2-40B4-BE49-F238E27FC236}">
                    <a16:creationId xmlns:a16="http://schemas.microsoft.com/office/drawing/2014/main" id="{04EF6303-6B6A-4B7C-BB8E-FB84AD60C559}"/>
                  </a:ext>
                </a:extLst>
              </p:cNvPr>
              <p:cNvSpPr/>
              <p:nvPr/>
            </p:nvSpPr>
            <p:spPr>
              <a:xfrm>
                <a:off x="7975816" y="8580934"/>
                <a:ext cx="397542" cy="423166"/>
              </a:xfrm>
              <a:custGeom>
                <a:avLst/>
                <a:gdLst>
                  <a:gd name="connsiteX0" fmla="*/ 390309 w 397542"/>
                  <a:gd name="connsiteY0" fmla="*/ 7441 h 423166"/>
                  <a:gd name="connsiteX1" fmla="*/ 382372 w 397542"/>
                  <a:gd name="connsiteY1" fmla="*/ 67766 h 423166"/>
                  <a:gd name="connsiteX2" fmla="*/ 329984 w 397542"/>
                  <a:gd name="connsiteY2" fmla="*/ 167779 h 423166"/>
                  <a:gd name="connsiteX3" fmla="*/ 209334 w 397542"/>
                  <a:gd name="connsiteY3" fmla="*/ 332879 h 423166"/>
                  <a:gd name="connsiteX4" fmla="*/ 48997 w 397542"/>
                  <a:gd name="connsiteY4" fmla="*/ 410666 h 423166"/>
                  <a:gd name="connsiteX5" fmla="*/ 4547 w 397542"/>
                  <a:gd name="connsiteY5" fmla="*/ 417016 h 423166"/>
                  <a:gd name="connsiteX6" fmla="*/ 141072 w 397542"/>
                  <a:gd name="connsiteY6" fmla="*/ 350341 h 423166"/>
                  <a:gd name="connsiteX7" fmla="*/ 287122 w 397542"/>
                  <a:gd name="connsiteY7" fmla="*/ 240804 h 423166"/>
                  <a:gd name="connsiteX8" fmla="*/ 390309 w 397542"/>
                  <a:gd name="connsiteY8" fmla="*/ 7441 h 4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542" h="423166">
                    <a:moveTo>
                      <a:pt x="390309" y="7441"/>
                    </a:moveTo>
                    <a:cubicBezTo>
                      <a:pt x="406184" y="-21399"/>
                      <a:pt x="392426" y="41043"/>
                      <a:pt x="382372" y="67766"/>
                    </a:cubicBezTo>
                    <a:cubicBezTo>
                      <a:pt x="372318" y="94489"/>
                      <a:pt x="358824" y="123594"/>
                      <a:pt x="329984" y="167779"/>
                    </a:cubicBezTo>
                    <a:cubicBezTo>
                      <a:pt x="301144" y="211965"/>
                      <a:pt x="256165" y="292398"/>
                      <a:pt x="209334" y="332879"/>
                    </a:cubicBezTo>
                    <a:cubicBezTo>
                      <a:pt x="162503" y="373360"/>
                      <a:pt x="83128" y="396643"/>
                      <a:pt x="48997" y="410666"/>
                    </a:cubicBezTo>
                    <a:cubicBezTo>
                      <a:pt x="14866" y="424689"/>
                      <a:pt x="-10799" y="427070"/>
                      <a:pt x="4547" y="417016"/>
                    </a:cubicBezTo>
                    <a:cubicBezTo>
                      <a:pt x="19893" y="406962"/>
                      <a:pt x="93976" y="379710"/>
                      <a:pt x="141072" y="350341"/>
                    </a:cubicBezTo>
                    <a:cubicBezTo>
                      <a:pt x="188168" y="320972"/>
                      <a:pt x="248758" y="291604"/>
                      <a:pt x="287122" y="240804"/>
                    </a:cubicBezTo>
                    <a:cubicBezTo>
                      <a:pt x="325486" y="190004"/>
                      <a:pt x="374434" y="36281"/>
                      <a:pt x="390309" y="74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4" name="フリーフォーム: 図形 1773">
                <a:extLst>
                  <a:ext uri="{FF2B5EF4-FFF2-40B4-BE49-F238E27FC236}">
                    <a16:creationId xmlns:a16="http://schemas.microsoft.com/office/drawing/2014/main" id="{86E06E34-1480-4FF3-A69D-5B3CC595D9BF}"/>
                  </a:ext>
                </a:extLst>
              </p:cNvPr>
              <p:cNvSpPr/>
              <p:nvPr/>
            </p:nvSpPr>
            <p:spPr>
              <a:xfrm>
                <a:off x="8046986" y="8610030"/>
                <a:ext cx="240537" cy="368219"/>
              </a:xfrm>
              <a:custGeom>
                <a:avLst/>
                <a:gdLst>
                  <a:gd name="connsiteX0" fmla="*/ 52 w 240537"/>
                  <a:gd name="connsiteY0" fmla="*/ 570 h 368219"/>
                  <a:gd name="connsiteX1" fmla="*/ 152452 w 240537"/>
                  <a:gd name="connsiteY1" fmla="*/ 184720 h 368219"/>
                  <a:gd name="connsiteX2" fmla="*/ 217539 w 240537"/>
                  <a:gd name="connsiteY2" fmla="*/ 349820 h 368219"/>
                  <a:gd name="connsiteX3" fmla="*/ 235002 w 240537"/>
                  <a:gd name="connsiteY3" fmla="*/ 354583 h 368219"/>
                  <a:gd name="connsiteX4" fmla="*/ 235002 w 240537"/>
                  <a:gd name="connsiteY4" fmla="*/ 264095 h 368219"/>
                  <a:gd name="connsiteX5" fmla="*/ 169914 w 240537"/>
                  <a:gd name="connsiteY5" fmla="*/ 132333 h 368219"/>
                  <a:gd name="connsiteX6" fmla="*/ 52 w 240537"/>
                  <a:gd name="connsiteY6" fmla="*/ 570 h 36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537" h="368219">
                    <a:moveTo>
                      <a:pt x="52" y="570"/>
                    </a:moveTo>
                    <a:cubicBezTo>
                      <a:pt x="-2858" y="9301"/>
                      <a:pt x="116204" y="126512"/>
                      <a:pt x="152452" y="184720"/>
                    </a:cubicBezTo>
                    <a:cubicBezTo>
                      <a:pt x="188700" y="242928"/>
                      <a:pt x="203781" y="321510"/>
                      <a:pt x="217539" y="349820"/>
                    </a:cubicBezTo>
                    <a:cubicBezTo>
                      <a:pt x="231297" y="378130"/>
                      <a:pt x="232092" y="368871"/>
                      <a:pt x="235002" y="354583"/>
                    </a:cubicBezTo>
                    <a:cubicBezTo>
                      <a:pt x="237913" y="340296"/>
                      <a:pt x="245850" y="301137"/>
                      <a:pt x="235002" y="264095"/>
                    </a:cubicBezTo>
                    <a:cubicBezTo>
                      <a:pt x="224154" y="227053"/>
                      <a:pt x="204045" y="179164"/>
                      <a:pt x="169914" y="132333"/>
                    </a:cubicBezTo>
                    <a:cubicBezTo>
                      <a:pt x="135783" y="85502"/>
                      <a:pt x="2962" y="-8161"/>
                      <a:pt x="52" y="5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5" name="フリーフォーム: 図形 1774">
                <a:extLst>
                  <a:ext uri="{FF2B5EF4-FFF2-40B4-BE49-F238E27FC236}">
                    <a16:creationId xmlns:a16="http://schemas.microsoft.com/office/drawing/2014/main" id="{8274B45A-02E6-4C21-9E6A-98302FA7F2C6}"/>
                  </a:ext>
                </a:extLst>
              </p:cNvPr>
              <p:cNvSpPr/>
              <p:nvPr/>
            </p:nvSpPr>
            <p:spPr>
              <a:xfrm>
                <a:off x="7663012" y="8996833"/>
                <a:ext cx="324223" cy="31282"/>
              </a:xfrm>
              <a:custGeom>
                <a:avLst/>
                <a:gdLst>
                  <a:gd name="connsiteX0" fmla="*/ 3026 w 324223"/>
                  <a:gd name="connsiteY0" fmla="*/ 1117 h 31282"/>
                  <a:gd name="connsiteX1" fmla="*/ 284013 w 324223"/>
                  <a:gd name="connsiteY1" fmla="*/ 31280 h 31282"/>
                  <a:gd name="connsiteX2" fmla="*/ 307826 w 324223"/>
                  <a:gd name="connsiteY2" fmla="*/ 2705 h 31282"/>
                  <a:gd name="connsiteX3" fmla="*/ 144313 w 324223"/>
                  <a:gd name="connsiteY3" fmla="*/ 7467 h 31282"/>
                  <a:gd name="connsiteX4" fmla="*/ 3026 w 324223"/>
                  <a:gd name="connsiteY4" fmla="*/ 1117 h 3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23" h="31282">
                    <a:moveTo>
                      <a:pt x="3026" y="1117"/>
                    </a:moveTo>
                    <a:cubicBezTo>
                      <a:pt x="26309" y="5086"/>
                      <a:pt x="233213" y="31015"/>
                      <a:pt x="284013" y="31280"/>
                    </a:cubicBezTo>
                    <a:cubicBezTo>
                      <a:pt x="334813" y="31545"/>
                      <a:pt x="331109" y="6674"/>
                      <a:pt x="307826" y="2705"/>
                    </a:cubicBezTo>
                    <a:cubicBezTo>
                      <a:pt x="284543" y="-1264"/>
                      <a:pt x="191673" y="10113"/>
                      <a:pt x="144313" y="7467"/>
                    </a:cubicBezTo>
                    <a:cubicBezTo>
                      <a:pt x="96953" y="4821"/>
                      <a:pt x="-20257" y="-2852"/>
                      <a:pt x="3026" y="11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6" name="フリーフォーム: 図形 1775">
                <a:extLst>
                  <a:ext uri="{FF2B5EF4-FFF2-40B4-BE49-F238E27FC236}">
                    <a16:creationId xmlns:a16="http://schemas.microsoft.com/office/drawing/2014/main" id="{786C0FA5-6EC2-4D82-8658-BD0BEF0B67B9}"/>
                  </a:ext>
                </a:extLst>
              </p:cNvPr>
              <p:cNvSpPr/>
              <p:nvPr/>
            </p:nvSpPr>
            <p:spPr>
              <a:xfrm>
                <a:off x="7650153" y="8964603"/>
                <a:ext cx="484290" cy="109004"/>
              </a:xfrm>
              <a:custGeom>
                <a:avLst/>
                <a:gdLst>
                  <a:gd name="connsiteX0" fmla="*/ 484197 w 484290"/>
                  <a:gd name="connsiteY0" fmla="*/ 10 h 109004"/>
                  <a:gd name="connsiteX1" fmla="*/ 279410 w 484290"/>
                  <a:gd name="connsiteY1" fmla="*/ 98435 h 109004"/>
                  <a:gd name="connsiteX2" fmla="*/ 177810 w 484290"/>
                  <a:gd name="connsiteY2" fmla="*/ 101610 h 109004"/>
                  <a:gd name="connsiteX3" fmla="*/ 10 w 484290"/>
                  <a:gd name="connsiteY3" fmla="*/ 57160 h 109004"/>
                  <a:gd name="connsiteX4" fmla="*/ 169872 w 484290"/>
                  <a:gd name="connsiteY4" fmla="*/ 93672 h 109004"/>
                  <a:gd name="connsiteX5" fmla="*/ 252422 w 484290"/>
                  <a:gd name="connsiteY5" fmla="*/ 92085 h 109004"/>
                  <a:gd name="connsiteX6" fmla="*/ 484197 w 484290"/>
                  <a:gd name="connsiteY6" fmla="*/ 10 h 10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290" h="109004">
                    <a:moveTo>
                      <a:pt x="484197" y="10"/>
                    </a:moveTo>
                    <a:cubicBezTo>
                      <a:pt x="488695" y="1068"/>
                      <a:pt x="330474" y="81502"/>
                      <a:pt x="279410" y="98435"/>
                    </a:cubicBezTo>
                    <a:cubicBezTo>
                      <a:pt x="228345" y="115368"/>
                      <a:pt x="224377" y="108489"/>
                      <a:pt x="177810" y="101610"/>
                    </a:cubicBezTo>
                    <a:cubicBezTo>
                      <a:pt x="131243" y="94731"/>
                      <a:pt x="1333" y="58483"/>
                      <a:pt x="10" y="57160"/>
                    </a:cubicBezTo>
                    <a:cubicBezTo>
                      <a:pt x="-1313" y="55837"/>
                      <a:pt x="127803" y="87851"/>
                      <a:pt x="169872" y="93672"/>
                    </a:cubicBezTo>
                    <a:cubicBezTo>
                      <a:pt x="211941" y="99493"/>
                      <a:pt x="200299" y="108225"/>
                      <a:pt x="252422" y="92085"/>
                    </a:cubicBezTo>
                    <a:cubicBezTo>
                      <a:pt x="304545" y="75946"/>
                      <a:pt x="479699" y="-1048"/>
                      <a:pt x="484197" y="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7" name="フリーフォーム: 図形 1776">
                <a:extLst>
                  <a:ext uri="{FF2B5EF4-FFF2-40B4-BE49-F238E27FC236}">
                    <a16:creationId xmlns:a16="http://schemas.microsoft.com/office/drawing/2014/main" id="{76EF37DD-8190-4AC6-9E89-2394B4119332}"/>
                  </a:ext>
                </a:extLst>
              </p:cNvPr>
              <p:cNvSpPr/>
              <p:nvPr/>
            </p:nvSpPr>
            <p:spPr>
              <a:xfrm>
                <a:off x="7734300" y="8766131"/>
                <a:ext cx="287338" cy="35205"/>
              </a:xfrm>
              <a:custGeom>
                <a:avLst/>
                <a:gdLst>
                  <a:gd name="connsiteX0" fmla="*/ 0 w 287338"/>
                  <a:gd name="connsiteY0" fmla="*/ 44 h 35205"/>
                  <a:gd name="connsiteX1" fmla="*/ 163513 w 287338"/>
                  <a:gd name="connsiteY1" fmla="*/ 34969 h 35205"/>
                  <a:gd name="connsiteX2" fmla="*/ 287338 w 287338"/>
                  <a:gd name="connsiteY2" fmla="*/ 15919 h 35205"/>
                  <a:gd name="connsiteX3" fmla="*/ 163513 w 287338"/>
                  <a:gd name="connsiteY3" fmla="*/ 27032 h 35205"/>
                  <a:gd name="connsiteX4" fmla="*/ 0 w 287338"/>
                  <a:gd name="connsiteY4" fmla="*/ 44 h 35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38" h="35205">
                    <a:moveTo>
                      <a:pt x="0" y="44"/>
                    </a:moveTo>
                    <a:cubicBezTo>
                      <a:pt x="0" y="1367"/>
                      <a:pt x="115623" y="32323"/>
                      <a:pt x="163513" y="34969"/>
                    </a:cubicBezTo>
                    <a:cubicBezTo>
                      <a:pt x="211403" y="37615"/>
                      <a:pt x="287338" y="17242"/>
                      <a:pt x="287338" y="15919"/>
                    </a:cubicBezTo>
                    <a:cubicBezTo>
                      <a:pt x="287338" y="14596"/>
                      <a:pt x="211932" y="26767"/>
                      <a:pt x="163513" y="27032"/>
                    </a:cubicBezTo>
                    <a:cubicBezTo>
                      <a:pt x="115094" y="27297"/>
                      <a:pt x="0" y="-1279"/>
                      <a:pt x="0" y="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8" name="フリーフォーム: 図形 1777">
                <a:extLst>
                  <a:ext uri="{FF2B5EF4-FFF2-40B4-BE49-F238E27FC236}">
                    <a16:creationId xmlns:a16="http://schemas.microsoft.com/office/drawing/2014/main" id="{40C2991D-6CAA-43B0-AB00-2089B74A6EE4}"/>
                  </a:ext>
                </a:extLst>
              </p:cNvPr>
              <p:cNvSpPr/>
              <p:nvPr/>
            </p:nvSpPr>
            <p:spPr>
              <a:xfrm>
                <a:off x="7710032" y="8794722"/>
                <a:ext cx="321207" cy="25334"/>
              </a:xfrm>
              <a:custGeom>
                <a:avLst/>
                <a:gdLst>
                  <a:gd name="connsiteX0" fmla="*/ 3631 w 321207"/>
                  <a:gd name="connsiteY0" fmla="*/ 19078 h 25334"/>
                  <a:gd name="connsiteX1" fmla="*/ 317956 w 321207"/>
                  <a:gd name="connsiteY1" fmla="*/ 28 h 25334"/>
                  <a:gd name="connsiteX2" fmla="*/ 157618 w 321207"/>
                  <a:gd name="connsiteY2" fmla="*/ 23841 h 25334"/>
                  <a:gd name="connsiteX3" fmla="*/ 3631 w 321207"/>
                  <a:gd name="connsiteY3" fmla="*/ 19078 h 2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207" h="25334">
                    <a:moveTo>
                      <a:pt x="3631" y="19078"/>
                    </a:moveTo>
                    <a:cubicBezTo>
                      <a:pt x="30354" y="15109"/>
                      <a:pt x="292292" y="-766"/>
                      <a:pt x="317956" y="28"/>
                    </a:cubicBezTo>
                    <a:cubicBezTo>
                      <a:pt x="343620" y="822"/>
                      <a:pt x="210535" y="19872"/>
                      <a:pt x="157618" y="23841"/>
                    </a:cubicBezTo>
                    <a:cubicBezTo>
                      <a:pt x="104701" y="27810"/>
                      <a:pt x="-23092" y="23047"/>
                      <a:pt x="3631" y="190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9" name="フリーフォーム: 図形 1778">
                <a:extLst>
                  <a:ext uri="{FF2B5EF4-FFF2-40B4-BE49-F238E27FC236}">
                    <a16:creationId xmlns:a16="http://schemas.microsoft.com/office/drawing/2014/main" id="{19EB4A2F-620D-4F6B-ABC8-43B6DA586EFF}"/>
                  </a:ext>
                </a:extLst>
              </p:cNvPr>
              <p:cNvSpPr/>
              <p:nvPr/>
            </p:nvSpPr>
            <p:spPr>
              <a:xfrm>
                <a:off x="7712072" y="8767692"/>
                <a:ext cx="324958" cy="96609"/>
              </a:xfrm>
              <a:custGeom>
                <a:avLst/>
                <a:gdLst>
                  <a:gd name="connsiteX0" fmla="*/ 3 w 324958"/>
                  <a:gd name="connsiteY0" fmla="*/ 95321 h 96609"/>
                  <a:gd name="connsiteX1" fmla="*/ 265116 w 324958"/>
                  <a:gd name="connsiteY1" fmla="*/ 88971 h 96609"/>
                  <a:gd name="connsiteX2" fmla="*/ 319091 w 324958"/>
                  <a:gd name="connsiteY2" fmla="*/ 55633 h 96609"/>
                  <a:gd name="connsiteX3" fmla="*/ 322266 w 324958"/>
                  <a:gd name="connsiteY3" fmla="*/ 71 h 96609"/>
                  <a:gd name="connsiteX4" fmla="*/ 307978 w 324958"/>
                  <a:gd name="connsiteY4" fmla="*/ 44521 h 96609"/>
                  <a:gd name="connsiteX5" fmla="*/ 271466 w 324958"/>
                  <a:gd name="connsiteY5" fmla="*/ 69921 h 96609"/>
                  <a:gd name="connsiteX6" fmla="*/ 3 w 324958"/>
                  <a:gd name="connsiteY6" fmla="*/ 95321 h 9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958" h="96609">
                    <a:moveTo>
                      <a:pt x="3" y="95321"/>
                    </a:moveTo>
                    <a:cubicBezTo>
                      <a:pt x="-1055" y="98496"/>
                      <a:pt x="211935" y="95586"/>
                      <a:pt x="265116" y="88971"/>
                    </a:cubicBezTo>
                    <a:cubicBezTo>
                      <a:pt x="318297" y="82356"/>
                      <a:pt x="309566" y="70450"/>
                      <a:pt x="319091" y="55633"/>
                    </a:cubicBezTo>
                    <a:cubicBezTo>
                      <a:pt x="328616" y="40816"/>
                      <a:pt x="324118" y="1923"/>
                      <a:pt x="322266" y="71"/>
                    </a:cubicBezTo>
                    <a:cubicBezTo>
                      <a:pt x="320414" y="-1781"/>
                      <a:pt x="316445" y="32879"/>
                      <a:pt x="307978" y="44521"/>
                    </a:cubicBezTo>
                    <a:cubicBezTo>
                      <a:pt x="299511" y="56163"/>
                      <a:pt x="323060" y="62513"/>
                      <a:pt x="271466" y="69921"/>
                    </a:cubicBezTo>
                    <a:cubicBezTo>
                      <a:pt x="219872" y="77329"/>
                      <a:pt x="1061" y="92146"/>
                      <a:pt x="3" y="953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0" name="フリーフォーム: 図形 1779">
                <a:extLst>
                  <a:ext uri="{FF2B5EF4-FFF2-40B4-BE49-F238E27FC236}">
                    <a16:creationId xmlns:a16="http://schemas.microsoft.com/office/drawing/2014/main" id="{A4344F14-6268-45AD-8164-A219B739913D}"/>
                  </a:ext>
                </a:extLst>
              </p:cNvPr>
              <p:cNvSpPr/>
              <p:nvPr/>
            </p:nvSpPr>
            <p:spPr>
              <a:xfrm>
                <a:off x="8369185" y="8864592"/>
                <a:ext cx="44637" cy="185471"/>
              </a:xfrm>
              <a:custGeom>
                <a:avLst/>
                <a:gdLst>
                  <a:gd name="connsiteX0" fmla="*/ 23928 w 44637"/>
                  <a:gd name="connsiteY0" fmla="*/ 8 h 185471"/>
                  <a:gd name="connsiteX1" fmla="*/ 17578 w 44637"/>
                  <a:gd name="connsiteY1" fmla="*/ 130183 h 185471"/>
                  <a:gd name="connsiteX2" fmla="*/ 44565 w 44637"/>
                  <a:gd name="connsiteY2" fmla="*/ 184158 h 185471"/>
                  <a:gd name="connsiteX3" fmla="*/ 8053 w 44637"/>
                  <a:gd name="connsiteY3" fmla="*/ 165108 h 185471"/>
                  <a:gd name="connsiteX4" fmla="*/ 115 w 44637"/>
                  <a:gd name="connsiteY4" fmla="*/ 123833 h 185471"/>
                  <a:gd name="connsiteX5" fmla="*/ 23928 w 44637"/>
                  <a:gd name="connsiteY5" fmla="*/ 8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37" h="185471">
                    <a:moveTo>
                      <a:pt x="23928" y="8"/>
                    </a:moveTo>
                    <a:cubicBezTo>
                      <a:pt x="26838" y="1066"/>
                      <a:pt x="14139" y="99491"/>
                      <a:pt x="17578" y="130183"/>
                    </a:cubicBezTo>
                    <a:cubicBezTo>
                      <a:pt x="21017" y="160875"/>
                      <a:pt x="46153" y="178337"/>
                      <a:pt x="44565" y="184158"/>
                    </a:cubicBezTo>
                    <a:cubicBezTo>
                      <a:pt x="42978" y="189979"/>
                      <a:pt x="15461" y="175162"/>
                      <a:pt x="8053" y="165108"/>
                    </a:cubicBezTo>
                    <a:cubicBezTo>
                      <a:pt x="645" y="155054"/>
                      <a:pt x="-414" y="150556"/>
                      <a:pt x="115" y="123833"/>
                    </a:cubicBezTo>
                    <a:cubicBezTo>
                      <a:pt x="644" y="97110"/>
                      <a:pt x="21018" y="-1050"/>
                      <a:pt x="23928" y="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1" name="フリーフォーム: 図形 1780">
                <a:extLst>
                  <a:ext uri="{FF2B5EF4-FFF2-40B4-BE49-F238E27FC236}">
                    <a16:creationId xmlns:a16="http://schemas.microsoft.com/office/drawing/2014/main" id="{15253FBF-14EC-4F94-B7B7-6DA7BAE708F9}"/>
                  </a:ext>
                </a:extLst>
              </p:cNvPr>
              <p:cNvSpPr/>
              <p:nvPr/>
            </p:nvSpPr>
            <p:spPr>
              <a:xfrm>
                <a:off x="7974898" y="9067834"/>
                <a:ext cx="103417" cy="197790"/>
              </a:xfrm>
              <a:custGeom>
                <a:avLst/>
                <a:gdLst>
                  <a:gd name="connsiteX0" fmla="*/ 5465 w 103417"/>
                  <a:gd name="connsiteY0" fmla="*/ 1554 h 197790"/>
                  <a:gd name="connsiteX1" fmla="*/ 95952 w 103417"/>
                  <a:gd name="connsiteY1" fmla="*/ 173004 h 197790"/>
                  <a:gd name="connsiteX2" fmla="*/ 95952 w 103417"/>
                  <a:gd name="connsiteY2" fmla="*/ 195229 h 197790"/>
                  <a:gd name="connsiteX3" fmla="*/ 76902 w 103417"/>
                  <a:gd name="connsiteY3" fmla="*/ 185704 h 197790"/>
                  <a:gd name="connsiteX4" fmla="*/ 19752 w 103417"/>
                  <a:gd name="connsiteY4" fmla="*/ 92041 h 197790"/>
                  <a:gd name="connsiteX5" fmla="*/ 5465 w 103417"/>
                  <a:gd name="connsiteY5" fmla="*/ 1554 h 1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417" h="197790">
                    <a:moveTo>
                      <a:pt x="5465" y="1554"/>
                    </a:moveTo>
                    <a:cubicBezTo>
                      <a:pt x="18165" y="15048"/>
                      <a:pt x="80871" y="140725"/>
                      <a:pt x="95952" y="173004"/>
                    </a:cubicBezTo>
                    <a:cubicBezTo>
                      <a:pt x="111033" y="205283"/>
                      <a:pt x="99127" y="193112"/>
                      <a:pt x="95952" y="195229"/>
                    </a:cubicBezTo>
                    <a:cubicBezTo>
                      <a:pt x="92777" y="197346"/>
                      <a:pt x="89602" y="202902"/>
                      <a:pt x="76902" y="185704"/>
                    </a:cubicBezTo>
                    <a:cubicBezTo>
                      <a:pt x="64202" y="168506"/>
                      <a:pt x="19752" y="92041"/>
                      <a:pt x="19752" y="92041"/>
                    </a:cubicBezTo>
                    <a:cubicBezTo>
                      <a:pt x="4142" y="66112"/>
                      <a:pt x="-7235" y="-11940"/>
                      <a:pt x="5465" y="1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2" name="フリーフォーム: 図形 1781">
                <a:extLst>
                  <a:ext uri="{FF2B5EF4-FFF2-40B4-BE49-F238E27FC236}">
                    <a16:creationId xmlns:a16="http://schemas.microsoft.com/office/drawing/2014/main" id="{78C22C7F-F78E-4901-8C9F-AFCA0F726A8D}"/>
                  </a:ext>
                </a:extLst>
              </p:cNvPr>
              <p:cNvSpPr/>
              <p:nvPr/>
            </p:nvSpPr>
            <p:spPr>
              <a:xfrm>
                <a:off x="8063666" y="9277329"/>
                <a:ext cx="28926" cy="82702"/>
              </a:xfrm>
              <a:custGeom>
                <a:avLst/>
                <a:gdLst>
                  <a:gd name="connsiteX0" fmla="*/ 21472 w 28926"/>
                  <a:gd name="connsiteY0" fmla="*/ 21 h 82702"/>
                  <a:gd name="connsiteX1" fmla="*/ 27822 w 28926"/>
                  <a:gd name="connsiteY1" fmla="*/ 71459 h 82702"/>
                  <a:gd name="connsiteX2" fmla="*/ 834 w 28926"/>
                  <a:gd name="connsiteY2" fmla="*/ 79396 h 82702"/>
                  <a:gd name="connsiteX3" fmla="*/ 21472 w 28926"/>
                  <a:gd name="connsiteY3" fmla="*/ 21 h 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6" h="82702">
                    <a:moveTo>
                      <a:pt x="21472" y="21"/>
                    </a:moveTo>
                    <a:cubicBezTo>
                      <a:pt x="25970" y="-1302"/>
                      <a:pt x="31262" y="58230"/>
                      <a:pt x="27822" y="71459"/>
                    </a:cubicBezTo>
                    <a:cubicBezTo>
                      <a:pt x="24382" y="84688"/>
                      <a:pt x="6126" y="84688"/>
                      <a:pt x="834" y="79396"/>
                    </a:cubicBezTo>
                    <a:cubicBezTo>
                      <a:pt x="-4458" y="74104"/>
                      <a:pt x="16974" y="1344"/>
                      <a:pt x="21472" y="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3" name="フリーフォーム: 図形 1782">
                <a:extLst>
                  <a:ext uri="{FF2B5EF4-FFF2-40B4-BE49-F238E27FC236}">
                    <a16:creationId xmlns:a16="http://schemas.microsoft.com/office/drawing/2014/main" id="{79D0AD5C-DD03-4F9B-9599-BBF47A666286}"/>
                  </a:ext>
                </a:extLst>
              </p:cNvPr>
              <p:cNvSpPr/>
              <p:nvPr/>
            </p:nvSpPr>
            <p:spPr>
              <a:xfrm>
                <a:off x="8147577" y="9264345"/>
                <a:ext cx="63002" cy="111459"/>
              </a:xfrm>
              <a:custGeom>
                <a:avLst/>
                <a:gdLst>
                  <a:gd name="connsiteX0" fmla="*/ 62973 w 63002"/>
                  <a:gd name="connsiteY0" fmla="*/ 305 h 111459"/>
                  <a:gd name="connsiteX1" fmla="*/ 10586 w 63002"/>
                  <a:gd name="connsiteY1" fmla="*/ 108255 h 111459"/>
                  <a:gd name="connsiteX2" fmla="*/ 2648 w 63002"/>
                  <a:gd name="connsiteY2" fmla="*/ 76505 h 111459"/>
                  <a:gd name="connsiteX3" fmla="*/ 62973 w 63002"/>
                  <a:gd name="connsiteY3" fmla="*/ 305 h 11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02" h="111459">
                    <a:moveTo>
                      <a:pt x="62973" y="305"/>
                    </a:moveTo>
                    <a:cubicBezTo>
                      <a:pt x="64296" y="5597"/>
                      <a:pt x="20640" y="95555"/>
                      <a:pt x="10586" y="108255"/>
                    </a:cubicBezTo>
                    <a:cubicBezTo>
                      <a:pt x="532" y="120955"/>
                      <a:pt x="-2908" y="92909"/>
                      <a:pt x="2648" y="76505"/>
                    </a:cubicBezTo>
                    <a:cubicBezTo>
                      <a:pt x="8204" y="60101"/>
                      <a:pt x="61650" y="-4987"/>
                      <a:pt x="62973" y="3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4" name="フリーフォーム: 図形 1783">
                <a:extLst>
                  <a:ext uri="{FF2B5EF4-FFF2-40B4-BE49-F238E27FC236}">
                    <a16:creationId xmlns:a16="http://schemas.microsoft.com/office/drawing/2014/main" id="{D87A8539-FA19-4785-845F-1EC56808E3A2}"/>
                  </a:ext>
                </a:extLst>
              </p:cNvPr>
              <p:cNvSpPr/>
              <p:nvPr/>
            </p:nvSpPr>
            <p:spPr>
              <a:xfrm>
                <a:off x="7754348" y="9395449"/>
                <a:ext cx="65791" cy="109360"/>
              </a:xfrm>
              <a:custGeom>
                <a:avLst/>
                <a:gdLst>
                  <a:gd name="connsiteX0" fmla="*/ 24402 w 65791"/>
                  <a:gd name="connsiteY0" fmla="*/ 964 h 109360"/>
                  <a:gd name="connsiteX1" fmla="*/ 65677 w 65791"/>
                  <a:gd name="connsiteY1" fmla="*/ 104151 h 109360"/>
                  <a:gd name="connsiteX2" fmla="*/ 35515 w 65791"/>
                  <a:gd name="connsiteY2" fmla="*/ 89864 h 109360"/>
                  <a:gd name="connsiteX3" fmla="*/ 590 w 65791"/>
                  <a:gd name="connsiteY3" fmla="*/ 53351 h 109360"/>
                  <a:gd name="connsiteX4" fmla="*/ 24402 w 65791"/>
                  <a:gd name="connsiteY4" fmla="*/ 964 h 10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91" h="109360">
                    <a:moveTo>
                      <a:pt x="24402" y="964"/>
                    </a:moveTo>
                    <a:cubicBezTo>
                      <a:pt x="35250" y="9431"/>
                      <a:pt x="63825" y="89334"/>
                      <a:pt x="65677" y="104151"/>
                    </a:cubicBezTo>
                    <a:cubicBezTo>
                      <a:pt x="67529" y="118968"/>
                      <a:pt x="46363" y="98331"/>
                      <a:pt x="35515" y="89864"/>
                    </a:cubicBezTo>
                    <a:cubicBezTo>
                      <a:pt x="24667" y="81397"/>
                      <a:pt x="4559" y="64463"/>
                      <a:pt x="590" y="53351"/>
                    </a:cubicBezTo>
                    <a:cubicBezTo>
                      <a:pt x="-3379" y="42239"/>
                      <a:pt x="13554" y="-7503"/>
                      <a:pt x="24402" y="9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5" name="フリーフォーム: 図形 1784">
                <a:extLst>
                  <a:ext uri="{FF2B5EF4-FFF2-40B4-BE49-F238E27FC236}">
                    <a16:creationId xmlns:a16="http://schemas.microsoft.com/office/drawing/2014/main" id="{17C62AF5-F733-4449-B4FE-96BF4BD32C39}"/>
                  </a:ext>
                </a:extLst>
              </p:cNvPr>
              <p:cNvSpPr/>
              <p:nvPr/>
            </p:nvSpPr>
            <p:spPr>
              <a:xfrm>
                <a:off x="7589838" y="9139238"/>
                <a:ext cx="282662" cy="73233"/>
              </a:xfrm>
              <a:custGeom>
                <a:avLst/>
                <a:gdLst>
                  <a:gd name="connsiteX0" fmla="*/ 0 w 282662"/>
                  <a:gd name="connsiteY0" fmla="*/ 0 h 73233"/>
                  <a:gd name="connsiteX1" fmla="*/ 195262 w 282662"/>
                  <a:gd name="connsiteY1" fmla="*/ 69850 h 73233"/>
                  <a:gd name="connsiteX2" fmla="*/ 282575 w 282662"/>
                  <a:gd name="connsiteY2" fmla="*/ 61912 h 73233"/>
                  <a:gd name="connsiteX3" fmla="*/ 209550 w 282662"/>
                  <a:gd name="connsiteY3" fmla="*/ 58737 h 73233"/>
                  <a:gd name="connsiteX4" fmla="*/ 109537 w 282662"/>
                  <a:gd name="connsiteY4" fmla="*/ 36512 h 73233"/>
                  <a:gd name="connsiteX5" fmla="*/ 0 w 282662"/>
                  <a:gd name="connsiteY5" fmla="*/ 0 h 7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62" h="73233">
                    <a:moveTo>
                      <a:pt x="0" y="0"/>
                    </a:moveTo>
                    <a:cubicBezTo>
                      <a:pt x="14288" y="5556"/>
                      <a:pt x="148166" y="59531"/>
                      <a:pt x="195262" y="69850"/>
                    </a:cubicBezTo>
                    <a:cubicBezTo>
                      <a:pt x="242358" y="80169"/>
                      <a:pt x="280194" y="63764"/>
                      <a:pt x="282575" y="61912"/>
                    </a:cubicBezTo>
                    <a:cubicBezTo>
                      <a:pt x="284956" y="60060"/>
                      <a:pt x="238390" y="62970"/>
                      <a:pt x="209550" y="58737"/>
                    </a:cubicBezTo>
                    <a:cubicBezTo>
                      <a:pt x="180710" y="54504"/>
                      <a:pt x="142874" y="47360"/>
                      <a:pt x="109537" y="36512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6" name="フリーフォーム: 図形 1785">
                <a:extLst>
                  <a:ext uri="{FF2B5EF4-FFF2-40B4-BE49-F238E27FC236}">
                    <a16:creationId xmlns:a16="http://schemas.microsoft.com/office/drawing/2014/main" id="{61F74DCF-AE9E-4DDC-A47A-27F50547EC93}"/>
                  </a:ext>
                </a:extLst>
              </p:cNvPr>
              <p:cNvSpPr/>
              <p:nvPr/>
            </p:nvSpPr>
            <p:spPr>
              <a:xfrm>
                <a:off x="7580313" y="9191463"/>
                <a:ext cx="320590" cy="63663"/>
              </a:xfrm>
              <a:custGeom>
                <a:avLst/>
                <a:gdLst>
                  <a:gd name="connsiteX0" fmla="*/ 0 w 320590"/>
                  <a:gd name="connsiteY0" fmla="*/ 162 h 63663"/>
                  <a:gd name="connsiteX1" fmla="*/ 190500 w 320590"/>
                  <a:gd name="connsiteY1" fmla="*/ 60487 h 63663"/>
                  <a:gd name="connsiteX2" fmla="*/ 314325 w 320590"/>
                  <a:gd name="connsiteY2" fmla="*/ 54137 h 63663"/>
                  <a:gd name="connsiteX3" fmla="*/ 290512 w 320590"/>
                  <a:gd name="connsiteY3" fmla="*/ 44612 h 63663"/>
                  <a:gd name="connsiteX4" fmla="*/ 188912 w 320590"/>
                  <a:gd name="connsiteY4" fmla="*/ 43025 h 63663"/>
                  <a:gd name="connsiteX5" fmla="*/ 0 w 320590"/>
                  <a:gd name="connsiteY5" fmla="*/ 162 h 6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590" h="63663">
                    <a:moveTo>
                      <a:pt x="0" y="162"/>
                    </a:moveTo>
                    <a:cubicBezTo>
                      <a:pt x="265" y="3072"/>
                      <a:pt x="138113" y="51491"/>
                      <a:pt x="190500" y="60487"/>
                    </a:cubicBezTo>
                    <a:cubicBezTo>
                      <a:pt x="242887" y="69483"/>
                      <a:pt x="297656" y="56783"/>
                      <a:pt x="314325" y="54137"/>
                    </a:cubicBezTo>
                    <a:cubicBezTo>
                      <a:pt x="330994" y="51491"/>
                      <a:pt x="311414" y="46464"/>
                      <a:pt x="290512" y="44612"/>
                    </a:cubicBezTo>
                    <a:cubicBezTo>
                      <a:pt x="269610" y="42760"/>
                      <a:pt x="234949" y="51756"/>
                      <a:pt x="188912" y="43025"/>
                    </a:cubicBezTo>
                    <a:cubicBezTo>
                      <a:pt x="142875" y="34294"/>
                      <a:pt x="-265" y="-2748"/>
                      <a:pt x="0" y="1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7" name="フリーフォーム: 図形 1786">
                <a:extLst>
                  <a:ext uri="{FF2B5EF4-FFF2-40B4-BE49-F238E27FC236}">
                    <a16:creationId xmlns:a16="http://schemas.microsoft.com/office/drawing/2014/main" id="{9C22252E-C3D5-4478-8040-469F856F5D4C}"/>
                  </a:ext>
                </a:extLst>
              </p:cNvPr>
              <p:cNvSpPr/>
              <p:nvPr/>
            </p:nvSpPr>
            <p:spPr>
              <a:xfrm>
                <a:off x="7501538" y="9262249"/>
                <a:ext cx="440736" cy="86645"/>
              </a:xfrm>
              <a:custGeom>
                <a:avLst/>
                <a:gdLst>
                  <a:gd name="connsiteX0" fmla="*/ 4162 w 440736"/>
                  <a:gd name="connsiteY0" fmla="*/ 814 h 86645"/>
                  <a:gd name="connsiteX1" fmla="*/ 299437 w 440736"/>
                  <a:gd name="connsiteY1" fmla="*/ 84951 h 86645"/>
                  <a:gd name="connsiteX2" fmla="*/ 440725 w 440736"/>
                  <a:gd name="connsiteY2" fmla="*/ 57964 h 86645"/>
                  <a:gd name="connsiteX3" fmla="*/ 293087 w 440736"/>
                  <a:gd name="connsiteY3" fmla="*/ 67489 h 86645"/>
                  <a:gd name="connsiteX4" fmla="*/ 135925 w 440736"/>
                  <a:gd name="connsiteY4" fmla="*/ 43676 h 86645"/>
                  <a:gd name="connsiteX5" fmla="*/ 4162 w 440736"/>
                  <a:gd name="connsiteY5" fmla="*/ 814 h 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736" h="86645">
                    <a:moveTo>
                      <a:pt x="4162" y="814"/>
                    </a:moveTo>
                    <a:cubicBezTo>
                      <a:pt x="31414" y="7693"/>
                      <a:pt x="226676" y="75426"/>
                      <a:pt x="299437" y="84951"/>
                    </a:cubicBezTo>
                    <a:cubicBezTo>
                      <a:pt x="372198" y="94476"/>
                      <a:pt x="441783" y="60874"/>
                      <a:pt x="440725" y="57964"/>
                    </a:cubicBezTo>
                    <a:cubicBezTo>
                      <a:pt x="439667" y="55054"/>
                      <a:pt x="343887" y="69870"/>
                      <a:pt x="293087" y="67489"/>
                    </a:cubicBezTo>
                    <a:cubicBezTo>
                      <a:pt x="242287" y="65108"/>
                      <a:pt x="181169" y="54789"/>
                      <a:pt x="135925" y="43676"/>
                    </a:cubicBezTo>
                    <a:cubicBezTo>
                      <a:pt x="90681" y="32564"/>
                      <a:pt x="-23090" y="-6065"/>
                      <a:pt x="4162" y="8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8" name="フリーフォーム: 図形 1787">
                <a:extLst>
                  <a:ext uri="{FF2B5EF4-FFF2-40B4-BE49-F238E27FC236}">
                    <a16:creationId xmlns:a16="http://schemas.microsoft.com/office/drawing/2014/main" id="{93CAF8F1-D985-4163-8AE9-288528006603}"/>
                  </a:ext>
                </a:extLst>
              </p:cNvPr>
              <p:cNvSpPr/>
              <p:nvPr/>
            </p:nvSpPr>
            <p:spPr>
              <a:xfrm>
                <a:off x="7903741" y="9107941"/>
                <a:ext cx="339402" cy="231027"/>
              </a:xfrm>
              <a:custGeom>
                <a:avLst/>
                <a:gdLst>
                  <a:gd name="connsiteX0" fmla="*/ 336972 w 339402"/>
                  <a:gd name="connsiteY0" fmla="*/ 1134 h 231027"/>
                  <a:gd name="connsiteX1" fmla="*/ 103609 w 339402"/>
                  <a:gd name="connsiteY1" fmla="*/ 201159 h 231027"/>
                  <a:gd name="connsiteX2" fmla="*/ 6772 w 339402"/>
                  <a:gd name="connsiteY2" fmla="*/ 229734 h 231027"/>
                  <a:gd name="connsiteX3" fmla="*/ 27409 w 339402"/>
                  <a:gd name="connsiteY3" fmla="*/ 197984 h 231027"/>
                  <a:gd name="connsiteX4" fmla="*/ 181397 w 339402"/>
                  <a:gd name="connsiteY4" fmla="*/ 140834 h 231027"/>
                  <a:gd name="connsiteX5" fmla="*/ 222672 w 339402"/>
                  <a:gd name="connsiteY5" fmla="*/ 120197 h 231027"/>
                  <a:gd name="connsiteX6" fmla="*/ 336972 w 339402"/>
                  <a:gd name="connsiteY6" fmla="*/ 1134 h 2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402" h="231027">
                    <a:moveTo>
                      <a:pt x="336972" y="1134"/>
                    </a:moveTo>
                    <a:cubicBezTo>
                      <a:pt x="317128" y="14628"/>
                      <a:pt x="158642" y="163059"/>
                      <a:pt x="103609" y="201159"/>
                    </a:cubicBezTo>
                    <a:cubicBezTo>
                      <a:pt x="48576" y="239259"/>
                      <a:pt x="19472" y="230263"/>
                      <a:pt x="6772" y="229734"/>
                    </a:cubicBezTo>
                    <a:cubicBezTo>
                      <a:pt x="-5928" y="229205"/>
                      <a:pt x="-1695" y="212801"/>
                      <a:pt x="27409" y="197984"/>
                    </a:cubicBezTo>
                    <a:cubicBezTo>
                      <a:pt x="56513" y="183167"/>
                      <a:pt x="148853" y="153798"/>
                      <a:pt x="181397" y="140834"/>
                    </a:cubicBezTo>
                    <a:cubicBezTo>
                      <a:pt x="213941" y="127870"/>
                      <a:pt x="195949" y="141893"/>
                      <a:pt x="222672" y="120197"/>
                    </a:cubicBezTo>
                    <a:cubicBezTo>
                      <a:pt x="249395" y="98501"/>
                      <a:pt x="356816" y="-12360"/>
                      <a:pt x="336972" y="11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: 図形 1788">
                <a:extLst>
                  <a:ext uri="{FF2B5EF4-FFF2-40B4-BE49-F238E27FC236}">
                    <a16:creationId xmlns:a16="http://schemas.microsoft.com/office/drawing/2014/main" id="{4F5A0D24-2FCC-43B0-91B5-9262DC02BB49}"/>
                  </a:ext>
                </a:extLst>
              </p:cNvPr>
              <p:cNvSpPr/>
              <p:nvPr/>
            </p:nvSpPr>
            <p:spPr>
              <a:xfrm>
                <a:off x="7488261" y="9280518"/>
                <a:ext cx="363709" cy="77215"/>
              </a:xfrm>
              <a:custGeom>
                <a:avLst/>
                <a:gdLst>
                  <a:gd name="connsiteX0" fmla="*/ 1564 w 363709"/>
                  <a:gd name="connsiteY0" fmla="*/ 7 h 77215"/>
                  <a:gd name="connsiteX1" fmla="*/ 319064 w 363709"/>
                  <a:gd name="connsiteY1" fmla="*/ 73032 h 77215"/>
                  <a:gd name="connsiteX2" fmla="*/ 349227 w 363709"/>
                  <a:gd name="connsiteY2" fmla="*/ 68270 h 77215"/>
                  <a:gd name="connsiteX3" fmla="*/ 203177 w 363709"/>
                  <a:gd name="connsiteY3" fmla="*/ 68270 h 77215"/>
                  <a:gd name="connsiteX4" fmla="*/ 1564 w 363709"/>
                  <a:gd name="connsiteY4" fmla="*/ 7 h 7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09" h="77215">
                    <a:moveTo>
                      <a:pt x="1564" y="7"/>
                    </a:moveTo>
                    <a:cubicBezTo>
                      <a:pt x="20879" y="801"/>
                      <a:pt x="261120" y="61655"/>
                      <a:pt x="319064" y="73032"/>
                    </a:cubicBezTo>
                    <a:cubicBezTo>
                      <a:pt x="377008" y="84409"/>
                      <a:pt x="368542" y="69064"/>
                      <a:pt x="349227" y="68270"/>
                    </a:cubicBezTo>
                    <a:cubicBezTo>
                      <a:pt x="329913" y="67476"/>
                      <a:pt x="259269" y="78060"/>
                      <a:pt x="203177" y="68270"/>
                    </a:cubicBezTo>
                    <a:cubicBezTo>
                      <a:pt x="147085" y="58480"/>
                      <a:pt x="-17751" y="-787"/>
                      <a:pt x="1564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850CF932-2533-4338-ADC6-268888BF49B9}"/>
                  </a:ext>
                </a:extLst>
              </p:cNvPr>
              <p:cNvSpPr/>
              <p:nvPr/>
            </p:nvSpPr>
            <p:spPr>
              <a:xfrm>
                <a:off x="7473520" y="9303924"/>
                <a:ext cx="520697" cy="81328"/>
              </a:xfrm>
              <a:custGeom>
                <a:avLst/>
                <a:gdLst>
                  <a:gd name="connsiteX0" fmla="*/ 430 w 520697"/>
                  <a:gd name="connsiteY0" fmla="*/ 414 h 81328"/>
                  <a:gd name="connsiteX1" fmla="*/ 198868 w 520697"/>
                  <a:gd name="connsiteY1" fmla="*/ 75026 h 81328"/>
                  <a:gd name="connsiteX2" fmla="*/ 321105 w 520697"/>
                  <a:gd name="connsiteY2" fmla="*/ 75026 h 81328"/>
                  <a:gd name="connsiteX3" fmla="*/ 435405 w 520697"/>
                  <a:gd name="connsiteY3" fmla="*/ 55976 h 81328"/>
                  <a:gd name="connsiteX4" fmla="*/ 519543 w 520697"/>
                  <a:gd name="connsiteY4" fmla="*/ 25814 h 81328"/>
                  <a:gd name="connsiteX5" fmla="*/ 373493 w 520697"/>
                  <a:gd name="connsiteY5" fmla="*/ 55976 h 81328"/>
                  <a:gd name="connsiteX6" fmla="*/ 243318 w 520697"/>
                  <a:gd name="connsiteY6" fmla="*/ 75026 h 81328"/>
                  <a:gd name="connsiteX7" fmla="*/ 148068 w 520697"/>
                  <a:gd name="connsiteY7" fmla="*/ 46451 h 81328"/>
                  <a:gd name="connsiteX8" fmla="*/ 430 w 520697"/>
                  <a:gd name="connsiteY8" fmla="*/ 414 h 8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0697" h="81328">
                    <a:moveTo>
                      <a:pt x="430" y="414"/>
                    </a:moveTo>
                    <a:cubicBezTo>
                      <a:pt x="8897" y="5177"/>
                      <a:pt x="145422" y="62591"/>
                      <a:pt x="198868" y="75026"/>
                    </a:cubicBezTo>
                    <a:cubicBezTo>
                      <a:pt x="252314" y="87461"/>
                      <a:pt x="281682" y="78201"/>
                      <a:pt x="321105" y="75026"/>
                    </a:cubicBezTo>
                    <a:cubicBezTo>
                      <a:pt x="360528" y="71851"/>
                      <a:pt x="402332" y="64178"/>
                      <a:pt x="435405" y="55976"/>
                    </a:cubicBezTo>
                    <a:cubicBezTo>
                      <a:pt x="468478" y="47774"/>
                      <a:pt x="529862" y="25814"/>
                      <a:pt x="519543" y="25814"/>
                    </a:cubicBezTo>
                    <a:cubicBezTo>
                      <a:pt x="509224" y="25814"/>
                      <a:pt x="419531" y="47774"/>
                      <a:pt x="373493" y="55976"/>
                    </a:cubicBezTo>
                    <a:cubicBezTo>
                      <a:pt x="327456" y="64178"/>
                      <a:pt x="280889" y="76613"/>
                      <a:pt x="243318" y="75026"/>
                    </a:cubicBezTo>
                    <a:cubicBezTo>
                      <a:pt x="205747" y="73439"/>
                      <a:pt x="185374" y="59680"/>
                      <a:pt x="148068" y="46451"/>
                    </a:cubicBezTo>
                    <a:cubicBezTo>
                      <a:pt x="110762" y="33222"/>
                      <a:pt x="-8037" y="-4349"/>
                      <a:pt x="430" y="4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821A4AE8-1A54-4C34-9316-5F9BD364E6D7}"/>
                  </a:ext>
                </a:extLst>
              </p:cNvPr>
              <p:cNvSpPr/>
              <p:nvPr/>
            </p:nvSpPr>
            <p:spPr>
              <a:xfrm>
                <a:off x="7373480" y="9330643"/>
                <a:ext cx="314958" cy="127674"/>
              </a:xfrm>
              <a:custGeom>
                <a:avLst/>
                <a:gdLst>
                  <a:gd name="connsiteX0" fmla="*/ 6808 w 314958"/>
                  <a:gd name="connsiteY0" fmla="*/ 10207 h 127674"/>
                  <a:gd name="connsiteX1" fmla="*/ 211595 w 314958"/>
                  <a:gd name="connsiteY1" fmla="*/ 116570 h 127674"/>
                  <a:gd name="connsiteX2" fmla="*/ 314783 w 314958"/>
                  <a:gd name="connsiteY2" fmla="*/ 119745 h 127674"/>
                  <a:gd name="connsiteX3" fmla="*/ 189370 w 314958"/>
                  <a:gd name="connsiteY3" fmla="*/ 75295 h 127674"/>
                  <a:gd name="connsiteX4" fmla="*/ 62370 w 314958"/>
                  <a:gd name="connsiteY4" fmla="*/ 11795 h 127674"/>
                  <a:gd name="connsiteX5" fmla="*/ 6808 w 314958"/>
                  <a:gd name="connsiteY5" fmla="*/ 10207 h 12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958" h="127674">
                    <a:moveTo>
                      <a:pt x="6808" y="10207"/>
                    </a:moveTo>
                    <a:cubicBezTo>
                      <a:pt x="31679" y="27669"/>
                      <a:pt x="160266" y="98314"/>
                      <a:pt x="211595" y="116570"/>
                    </a:cubicBezTo>
                    <a:cubicBezTo>
                      <a:pt x="262924" y="134826"/>
                      <a:pt x="318487" y="126624"/>
                      <a:pt x="314783" y="119745"/>
                    </a:cubicBezTo>
                    <a:cubicBezTo>
                      <a:pt x="311079" y="112866"/>
                      <a:pt x="231439" y="93287"/>
                      <a:pt x="189370" y="75295"/>
                    </a:cubicBezTo>
                    <a:cubicBezTo>
                      <a:pt x="147301" y="57303"/>
                      <a:pt x="93855" y="22908"/>
                      <a:pt x="62370" y="11795"/>
                    </a:cubicBezTo>
                    <a:cubicBezTo>
                      <a:pt x="30885" y="682"/>
                      <a:pt x="-18063" y="-7255"/>
                      <a:pt x="6808" y="102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C6FA25FF-1C97-47F3-B552-DDC944F3CE2E}"/>
                  </a:ext>
                </a:extLst>
              </p:cNvPr>
              <p:cNvSpPr/>
              <p:nvPr/>
            </p:nvSpPr>
            <p:spPr>
              <a:xfrm>
                <a:off x="7339775" y="9356467"/>
                <a:ext cx="381953" cy="131869"/>
              </a:xfrm>
              <a:custGeom>
                <a:avLst/>
                <a:gdLst>
                  <a:gd name="connsiteX0" fmla="*/ 2413 w 381953"/>
                  <a:gd name="connsiteY0" fmla="*/ 258 h 131869"/>
                  <a:gd name="connsiteX1" fmla="*/ 172275 w 381953"/>
                  <a:gd name="connsiteY1" fmla="*/ 103446 h 131869"/>
                  <a:gd name="connsiteX2" fmla="*/ 380238 w 381953"/>
                  <a:gd name="connsiteY2" fmla="*/ 130433 h 131869"/>
                  <a:gd name="connsiteX3" fmla="*/ 261175 w 381953"/>
                  <a:gd name="connsiteY3" fmla="*/ 122496 h 131869"/>
                  <a:gd name="connsiteX4" fmla="*/ 84963 w 381953"/>
                  <a:gd name="connsiteY4" fmla="*/ 74871 h 131869"/>
                  <a:gd name="connsiteX5" fmla="*/ 2413 w 381953"/>
                  <a:gd name="connsiteY5" fmla="*/ 258 h 13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953" h="131869">
                    <a:moveTo>
                      <a:pt x="2413" y="258"/>
                    </a:moveTo>
                    <a:cubicBezTo>
                      <a:pt x="16965" y="5021"/>
                      <a:pt x="109304" y="81750"/>
                      <a:pt x="172275" y="103446"/>
                    </a:cubicBezTo>
                    <a:cubicBezTo>
                      <a:pt x="235246" y="125142"/>
                      <a:pt x="365421" y="127258"/>
                      <a:pt x="380238" y="130433"/>
                    </a:cubicBezTo>
                    <a:cubicBezTo>
                      <a:pt x="395055" y="133608"/>
                      <a:pt x="310387" y="131756"/>
                      <a:pt x="261175" y="122496"/>
                    </a:cubicBezTo>
                    <a:cubicBezTo>
                      <a:pt x="211963" y="113236"/>
                      <a:pt x="127825" y="91804"/>
                      <a:pt x="84963" y="74871"/>
                    </a:cubicBezTo>
                    <a:cubicBezTo>
                      <a:pt x="42101" y="57938"/>
                      <a:pt x="-12139" y="-4505"/>
                      <a:pt x="2413" y="2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EBCCACC2-7505-4B50-A573-36910DCD6885}"/>
                  </a:ext>
                </a:extLst>
              </p:cNvPr>
              <p:cNvSpPr/>
              <p:nvPr/>
            </p:nvSpPr>
            <p:spPr>
              <a:xfrm>
                <a:off x="7308676" y="9374183"/>
                <a:ext cx="340657" cy="167426"/>
              </a:xfrm>
              <a:custGeom>
                <a:avLst/>
                <a:gdLst>
                  <a:gd name="connsiteX0" fmla="*/ 174 w 340657"/>
                  <a:gd name="connsiteY0" fmla="*/ 5 h 167426"/>
                  <a:gd name="connsiteX1" fmla="*/ 125587 w 340657"/>
                  <a:gd name="connsiteY1" fmla="*/ 111130 h 167426"/>
                  <a:gd name="connsiteX2" fmla="*/ 336724 w 340657"/>
                  <a:gd name="connsiteY2" fmla="*/ 166692 h 167426"/>
                  <a:gd name="connsiteX3" fmla="*/ 268462 w 340657"/>
                  <a:gd name="connsiteY3" fmla="*/ 144467 h 167426"/>
                  <a:gd name="connsiteX4" fmla="*/ 150987 w 340657"/>
                  <a:gd name="connsiteY4" fmla="*/ 106367 h 167426"/>
                  <a:gd name="connsiteX5" fmla="*/ 174 w 340657"/>
                  <a:gd name="connsiteY5" fmla="*/ 5 h 16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657" h="167426">
                    <a:moveTo>
                      <a:pt x="174" y="5"/>
                    </a:moveTo>
                    <a:cubicBezTo>
                      <a:pt x="-4059" y="799"/>
                      <a:pt x="69495" y="83349"/>
                      <a:pt x="125587" y="111130"/>
                    </a:cubicBezTo>
                    <a:cubicBezTo>
                      <a:pt x="181679" y="138911"/>
                      <a:pt x="312912" y="161136"/>
                      <a:pt x="336724" y="166692"/>
                    </a:cubicBezTo>
                    <a:cubicBezTo>
                      <a:pt x="360536" y="172248"/>
                      <a:pt x="268462" y="144467"/>
                      <a:pt x="268462" y="144467"/>
                    </a:cubicBezTo>
                    <a:cubicBezTo>
                      <a:pt x="237506" y="134413"/>
                      <a:pt x="195437" y="130179"/>
                      <a:pt x="150987" y="106367"/>
                    </a:cubicBezTo>
                    <a:cubicBezTo>
                      <a:pt x="106537" y="82555"/>
                      <a:pt x="4407" y="-789"/>
                      <a:pt x="174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F6EACD8E-F126-4D4A-ABB0-B351F073AD7D}"/>
                  </a:ext>
                </a:extLst>
              </p:cNvPr>
              <p:cNvSpPr/>
              <p:nvPr/>
            </p:nvSpPr>
            <p:spPr>
              <a:xfrm>
                <a:off x="7218065" y="9365787"/>
                <a:ext cx="390838" cy="187327"/>
              </a:xfrm>
              <a:custGeom>
                <a:avLst/>
                <a:gdLst>
                  <a:gd name="connsiteX0" fmla="*/ 1885 w 390838"/>
                  <a:gd name="connsiteY0" fmla="*/ 463 h 187327"/>
                  <a:gd name="connsiteX1" fmla="*/ 208260 w 390838"/>
                  <a:gd name="connsiteY1" fmla="*/ 167151 h 187327"/>
                  <a:gd name="connsiteX2" fmla="*/ 390823 w 390838"/>
                  <a:gd name="connsiteY2" fmla="*/ 183026 h 187327"/>
                  <a:gd name="connsiteX3" fmla="*/ 198735 w 390838"/>
                  <a:gd name="connsiteY3" fmla="*/ 154451 h 187327"/>
                  <a:gd name="connsiteX4" fmla="*/ 109835 w 390838"/>
                  <a:gd name="connsiteY4" fmla="*/ 117938 h 187327"/>
                  <a:gd name="connsiteX5" fmla="*/ 1885 w 390838"/>
                  <a:gd name="connsiteY5" fmla="*/ 463 h 18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38" h="187327">
                    <a:moveTo>
                      <a:pt x="1885" y="463"/>
                    </a:moveTo>
                    <a:cubicBezTo>
                      <a:pt x="18289" y="8665"/>
                      <a:pt x="143437" y="136724"/>
                      <a:pt x="208260" y="167151"/>
                    </a:cubicBezTo>
                    <a:cubicBezTo>
                      <a:pt x="273083" y="197578"/>
                      <a:pt x="392411" y="185143"/>
                      <a:pt x="390823" y="183026"/>
                    </a:cubicBezTo>
                    <a:cubicBezTo>
                      <a:pt x="389235" y="180909"/>
                      <a:pt x="245566" y="165299"/>
                      <a:pt x="198735" y="154451"/>
                    </a:cubicBezTo>
                    <a:cubicBezTo>
                      <a:pt x="151904" y="143603"/>
                      <a:pt x="138939" y="140428"/>
                      <a:pt x="109835" y="117938"/>
                    </a:cubicBezTo>
                    <a:cubicBezTo>
                      <a:pt x="80731" y="95448"/>
                      <a:pt x="-14519" y="-7739"/>
                      <a:pt x="1885" y="4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9E844248-3266-402D-949C-00C75694E3EE}"/>
                  </a:ext>
                </a:extLst>
              </p:cNvPr>
              <p:cNvSpPr/>
              <p:nvPr/>
            </p:nvSpPr>
            <p:spPr>
              <a:xfrm>
                <a:off x="7127753" y="9342159"/>
                <a:ext cx="198425" cy="187177"/>
              </a:xfrm>
              <a:custGeom>
                <a:avLst/>
                <a:gdLst>
                  <a:gd name="connsiteX0" fmla="*/ 1710 w 198425"/>
                  <a:gd name="connsiteY0" fmla="*/ 279 h 187177"/>
                  <a:gd name="connsiteX1" fmla="*/ 184272 w 198425"/>
                  <a:gd name="connsiteY1" fmla="*/ 165379 h 187177"/>
                  <a:gd name="connsiteX2" fmla="*/ 176335 w 198425"/>
                  <a:gd name="connsiteY2" fmla="*/ 181254 h 187177"/>
                  <a:gd name="connsiteX3" fmla="*/ 96960 w 198425"/>
                  <a:gd name="connsiteY3" fmla="*/ 127279 h 187177"/>
                  <a:gd name="connsiteX4" fmla="*/ 1710 w 198425"/>
                  <a:gd name="connsiteY4" fmla="*/ 279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25" h="187177">
                    <a:moveTo>
                      <a:pt x="1710" y="279"/>
                    </a:moveTo>
                    <a:cubicBezTo>
                      <a:pt x="16262" y="6629"/>
                      <a:pt x="155168" y="135217"/>
                      <a:pt x="184272" y="165379"/>
                    </a:cubicBezTo>
                    <a:cubicBezTo>
                      <a:pt x="213376" y="195541"/>
                      <a:pt x="190887" y="187604"/>
                      <a:pt x="176335" y="181254"/>
                    </a:cubicBezTo>
                    <a:cubicBezTo>
                      <a:pt x="161783" y="174904"/>
                      <a:pt x="124477" y="156912"/>
                      <a:pt x="96960" y="127279"/>
                    </a:cubicBezTo>
                    <a:cubicBezTo>
                      <a:pt x="69443" y="97646"/>
                      <a:pt x="-12842" y="-6071"/>
                      <a:pt x="1710" y="2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F63D0565-7EFA-4FE1-AC82-8EC6D99C3C47}"/>
                  </a:ext>
                </a:extLst>
              </p:cNvPr>
              <p:cNvSpPr/>
              <p:nvPr/>
            </p:nvSpPr>
            <p:spPr>
              <a:xfrm>
                <a:off x="7011674" y="9306577"/>
                <a:ext cx="197935" cy="160681"/>
              </a:xfrm>
              <a:custGeom>
                <a:avLst/>
                <a:gdLst>
                  <a:gd name="connsiteX0" fmla="*/ 5076 w 197935"/>
                  <a:gd name="connsiteY0" fmla="*/ 936 h 160681"/>
                  <a:gd name="connsiteX1" fmla="*/ 168589 w 197935"/>
                  <a:gd name="connsiteY1" fmla="*/ 143811 h 160681"/>
                  <a:gd name="connsiteX2" fmla="*/ 190814 w 197935"/>
                  <a:gd name="connsiteY2" fmla="*/ 154923 h 160681"/>
                  <a:gd name="connsiteX3" fmla="*/ 87626 w 197935"/>
                  <a:gd name="connsiteY3" fmla="*/ 116823 h 160681"/>
                  <a:gd name="connsiteX4" fmla="*/ 44764 w 197935"/>
                  <a:gd name="connsiteY4" fmla="*/ 83486 h 160681"/>
                  <a:gd name="connsiteX5" fmla="*/ 5076 w 197935"/>
                  <a:gd name="connsiteY5" fmla="*/ 936 h 16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35" h="160681">
                    <a:moveTo>
                      <a:pt x="5076" y="936"/>
                    </a:moveTo>
                    <a:cubicBezTo>
                      <a:pt x="25714" y="10990"/>
                      <a:pt x="137633" y="118147"/>
                      <a:pt x="168589" y="143811"/>
                    </a:cubicBezTo>
                    <a:cubicBezTo>
                      <a:pt x="199545" y="169476"/>
                      <a:pt x="204308" y="159421"/>
                      <a:pt x="190814" y="154923"/>
                    </a:cubicBezTo>
                    <a:cubicBezTo>
                      <a:pt x="177320" y="150425"/>
                      <a:pt x="111968" y="128729"/>
                      <a:pt x="87626" y="116823"/>
                    </a:cubicBezTo>
                    <a:cubicBezTo>
                      <a:pt x="63284" y="104917"/>
                      <a:pt x="56935" y="102271"/>
                      <a:pt x="44764" y="83486"/>
                    </a:cubicBezTo>
                    <a:cubicBezTo>
                      <a:pt x="32593" y="64701"/>
                      <a:pt x="-15562" y="-9118"/>
                      <a:pt x="5076" y="9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4F8FF905-A5D9-4385-908A-5874239349A8}"/>
                  </a:ext>
                </a:extLst>
              </p:cNvPr>
              <p:cNvSpPr/>
              <p:nvPr/>
            </p:nvSpPr>
            <p:spPr>
              <a:xfrm>
                <a:off x="8280823" y="9043593"/>
                <a:ext cx="78125" cy="159318"/>
              </a:xfrm>
              <a:custGeom>
                <a:avLst/>
                <a:gdLst>
                  <a:gd name="connsiteX0" fmla="*/ 77365 w 78125"/>
                  <a:gd name="connsiteY0" fmla="*/ 395 h 159318"/>
                  <a:gd name="connsiteX1" fmla="*/ 9102 w 78125"/>
                  <a:gd name="connsiteY1" fmla="*/ 94057 h 159318"/>
                  <a:gd name="connsiteX2" fmla="*/ 2752 w 78125"/>
                  <a:gd name="connsiteY2" fmla="*/ 159145 h 159318"/>
                  <a:gd name="connsiteX3" fmla="*/ 28152 w 78125"/>
                  <a:gd name="connsiteY3" fmla="*/ 111520 h 159318"/>
                  <a:gd name="connsiteX4" fmla="*/ 45615 w 78125"/>
                  <a:gd name="connsiteY4" fmla="*/ 62307 h 159318"/>
                  <a:gd name="connsiteX5" fmla="*/ 77365 w 78125"/>
                  <a:gd name="connsiteY5" fmla="*/ 395 h 15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25" h="159318">
                    <a:moveTo>
                      <a:pt x="77365" y="395"/>
                    </a:moveTo>
                    <a:cubicBezTo>
                      <a:pt x="71280" y="5687"/>
                      <a:pt x="21537" y="67599"/>
                      <a:pt x="9102" y="94057"/>
                    </a:cubicBezTo>
                    <a:cubicBezTo>
                      <a:pt x="-3334" y="120515"/>
                      <a:pt x="-423" y="156235"/>
                      <a:pt x="2752" y="159145"/>
                    </a:cubicBezTo>
                    <a:cubicBezTo>
                      <a:pt x="5927" y="162056"/>
                      <a:pt x="21008" y="127660"/>
                      <a:pt x="28152" y="111520"/>
                    </a:cubicBezTo>
                    <a:cubicBezTo>
                      <a:pt x="35296" y="95380"/>
                      <a:pt x="40059" y="80299"/>
                      <a:pt x="45615" y="62307"/>
                    </a:cubicBezTo>
                    <a:cubicBezTo>
                      <a:pt x="51171" y="44315"/>
                      <a:pt x="83450" y="-4897"/>
                      <a:pt x="77365" y="3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4B56CA59-FD6F-471E-AA70-24C0B2435C89}"/>
                  </a:ext>
                </a:extLst>
              </p:cNvPr>
              <p:cNvSpPr/>
              <p:nvPr/>
            </p:nvSpPr>
            <p:spPr>
              <a:xfrm>
                <a:off x="6134041" y="6254236"/>
                <a:ext cx="116153" cy="203714"/>
              </a:xfrm>
              <a:custGeom>
                <a:avLst/>
                <a:gdLst>
                  <a:gd name="connsiteX0" fmla="*/ 59 w 116153"/>
                  <a:gd name="connsiteY0" fmla="*/ 514 h 203714"/>
                  <a:gd name="connsiteX1" fmla="*/ 61972 w 116153"/>
                  <a:gd name="connsiteY1" fmla="*/ 116402 h 203714"/>
                  <a:gd name="connsiteX2" fmla="*/ 115947 w 116153"/>
                  <a:gd name="connsiteY2" fmla="*/ 203714 h 203714"/>
                  <a:gd name="connsiteX3" fmla="*/ 79434 w 116153"/>
                  <a:gd name="connsiteY3" fmla="*/ 116402 h 203714"/>
                  <a:gd name="connsiteX4" fmla="*/ 50859 w 116153"/>
                  <a:gd name="connsiteY4" fmla="*/ 75127 h 203714"/>
                  <a:gd name="connsiteX5" fmla="*/ 59 w 116153"/>
                  <a:gd name="connsiteY5" fmla="*/ 514 h 20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153" h="203714">
                    <a:moveTo>
                      <a:pt x="59" y="514"/>
                    </a:moveTo>
                    <a:cubicBezTo>
                      <a:pt x="1911" y="7393"/>
                      <a:pt x="42657" y="82535"/>
                      <a:pt x="61972" y="116402"/>
                    </a:cubicBezTo>
                    <a:cubicBezTo>
                      <a:pt x="81287" y="150269"/>
                      <a:pt x="113037" y="203714"/>
                      <a:pt x="115947" y="203714"/>
                    </a:cubicBezTo>
                    <a:cubicBezTo>
                      <a:pt x="118857" y="203714"/>
                      <a:pt x="90282" y="137833"/>
                      <a:pt x="79434" y="116402"/>
                    </a:cubicBezTo>
                    <a:cubicBezTo>
                      <a:pt x="68586" y="94971"/>
                      <a:pt x="61707" y="92589"/>
                      <a:pt x="50859" y="75127"/>
                    </a:cubicBezTo>
                    <a:cubicBezTo>
                      <a:pt x="40011" y="57665"/>
                      <a:pt x="-1793" y="-6365"/>
                      <a:pt x="59" y="5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860C5C8F-4579-4120-85ED-E14CC8B1AA17}"/>
                  </a:ext>
                </a:extLst>
              </p:cNvPr>
              <p:cNvSpPr/>
              <p:nvPr/>
            </p:nvSpPr>
            <p:spPr>
              <a:xfrm>
                <a:off x="6263536" y="6245127"/>
                <a:ext cx="252515" cy="241353"/>
              </a:xfrm>
              <a:custGeom>
                <a:avLst/>
                <a:gdLst>
                  <a:gd name="connsiteX0" fmla="*/ 3914 w 252515"/>
                  <a:gd name="connsiteY0" fmla="*/ 238223 h 241353"/>
                  <a:gd name="connsiteX1" fmla="*/ 69002 w 252515"/>
                  <a:gd name="connsiteY1" fmla="*/ 146148 h 241353"/>
                  <a:gd name="connsiteX2" fmla="*/ 148377 w 252515"/>
                  <a:gd name="connsiteY2" fmla="*/ 71536 h 241353"/>
                  <a:gd name="connsiteX3" fmla="*/ 251564 w 252515"/>
                  <a:gd name="connsiteY3" fmla="*/ 9623 h 241353"/>
                  <a:gd name="connsiteX4" fmla="*/ 188064 w 252515"/>
                  <a:gd name="connsiteY4" fmla="*/ 23911 h 241353"/>
                  <a:gd name="connsiteX5" fmla="*/ 3914 w 252515"/>
                  <a:gd name="connsiteY5" fmla="*/ 238223 h 24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515" h="241353">
                    <a:moveTo>
                      <a:pt x="3914" y="238223"/>
                    </a:moveTo>
                    <a:cubicBezTo>
                      <a:pt x="-15930" y="258596"/>
                      <a:pt x="44925" y="173929"/>
                      <a:pt x="69002" y="146148"/>
                    </a:cubicBezTo>
                    <a:cubicBezTo>
                      <a:pt x="93079" y="118367"/>
                      <a:pt x="117950" y="94290"/>
                      <a:pt x="148377" y="71536"/>
                    </a:cubicBezTo>
                    <a:cubicBezTo>
                      <a:pt x="178804" y="48782"/>
                      <a:pt x="244950" y="17560"/>
                      <a:pt x="251564" y="9623"/>
                    </a:cubicBezTo>
                    <a:cubicBezTo>
                      <a:pt x="258178" y="1686"/>
                      <a:pt x="229604" y="-12866"/>
                      <a:pt x="188064" y="23911"/>
                    </a:cubicBezTo>
                    <a:cubicBezTo>
                      <a:pt x="146525" y="60688"/>
                      <a:pt x="23758" y="217850"/>
                      <a:pt x="3914" y="238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4679EC23-9E4B-4154-B358-2571626449BF}"/>
                  </a:ext>
                </a:extLst>
              </p:cNvPr>
              <p:cNvSpPr/>
              <p:nvPr/>
            </p:nvSpPr>
            <p:spPr>
              <a:xfrm>
                <a:off x="6225258" y="6223839"/>
                <a:ext cx="942632" cy="444635"/>
              </a:xfrm>
              <a:custGeom>
                <a:avLst/>
                <a:gdLst>
                  <a:gd name="connsiteX0" fmla="*/ 7267 w 942632"/>
                  <a:gd name="connsiteY0" fmla="*/ 246811 h 444635"/>
                  <a:gd name="connsiteX1" fmla="*/ 61242 w 942632"/>
                  <a:gd name="connsiteY1" fmla="*/ 170611 h 444635"/>
                  <a:gd name="connsiteX2" fmla="*/ 189830 w 942632"/>
                  <a:gd name="connsiteY2" fmla="*/ 59486 h 444635"/>
                  <a:gd name="connsiteX3" fmla="*/ 324767 w 942632"/>
                  <a:gd name="connsiteY3" fmla="*/ 22974 h 444635"/>
                  <a:gd name="connsiteX4" fmla="*/ 477167 w 942632"/>
                  <a:gd name="connsiteY4" fmla="*/ 32499 h 444635"/>
                  <a:gd name="connsiteX5" fmla="*/ 734342 w 942632"/>
                  <a:gd name="connsiteY5" fmla="*/ 192836 h 444635"/>
                  <a:gd name="connsiteX6" fmla="*/ 937542 w 942632"/>
                  <a:gd name="connsiteY6" fmla="*/ 440486 h 444635"/>
                  <a:gd name="connsiteX7" fmla="*/ 858167 w 942632"/>
                  <a:gd name="connsiteY7" fmla="*/ 330949 h 444635"/>
                  <a:gd name="connsiteX8" fmla="*/ 608930 w 942632"/>
                  <a:gd name="connsiteY8" fmla="*/ 111874 h 444635"/>
                  <a:gd name="connsiteX9" fmla="*/ 412080 w 942632"/>
                  <a:gd name="connsiteY9" fmla="*/ 30911 h 444635"/>
                  <a:gd name="connsiteX10" fmla="*/ 216817 w 942632"/>
                  <a:gd name="connsiteY10" fmla="*/ 13449 h 444635"/>
                  <a:gd name="connsiteX11" fmla="*/ 7267 w 942632"/>
                  <a:gd name="connsiteY11" fmla="*/ 246811 h 44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632" h="444635">
                    <a:moveTo>
                      <a:pt x="7267" y="246811"/>
                    </a:moveTo>
                    <a:cubicBezTo>
                      <a:pt x="-18662" y="273005"/>
                      <a:pt x="30815" y="201832"/>
                      <a:pt x="61242" y="170611"/>
                    </a:cubicBezTo>
                    <a:cubicBezTo>
                      <a:pt x="91669" y="139390"/>
                      <a:pt x="145909" y="84092"/>
                      <a:pt x="189830" y="59486"/>
                    </a:cubicBezTo>
                    <a:cubicBezTo>
                      <a:pt x="233751" y="34880"/>
                      <a:pt x="276878" y="27472"/>
                      <a:pt x="324767" y="22974"/>
                    </a:cubicBezTo>
                    <a:cubicBezTo>
                      <a:pt x="372657" y="18476"/>
                      <a:pt x="408905" y="4189"/>
                      <a:pt x="477167" y="32499"/>
                    </a:cubicBezTo>
                    <a:cubicBezTo>
                      <a:pt x="545429" y="60809"/>
                      <a:pt x="657613" y="124838"/>
                      <a:pt x="734342" y="192836"/>
                    </a:cubicBezTo>
                    <a:cubicBezTo>
                      <a:pt x="811071" y="260834"/>
                      <a:pt x="916905" y="417467"/>
                      <a:pt x="937542" y="440486"/>
                    </a:cubicBezTo>
                    <a:cubicBezTo>
                      <a:pt x="958179" y="463505"/>
                      <a:pt x="912936" y="385718"/>
                      <a:pt x="858167" y="330949"/>
                    </a:cubicBezTo>
                    <a:cubicBezTo>
                      <a:pt x="803398" y="276180"/>
                      <a:pt x="683278" y="161880"/>
                      <a:pt x="608930" y="111874"/>
                    </a:cubicBezTo>
                    <a:cubicBezTo>
                      <a:pt x="534582" y="61868"/>
                      <a:pt x="477432" y="47315"/>
                      <a:pt x="412080" y="30911"/>
                    </a:cubicBezTo>
                    <a:cubicBezTo>
                      <a:pt x="346728" y="14507"/>
                      <a:pt x="282169" y="-18566"/>
                      <a:pt x="216817" y="13449"/>
                    </a:cubicBezTo>
                    <a:cubicBezTo>
                      <a:pt x="151465" y="45464"/>
                      <a:pt x="33196" y="220617"/>
                      <a:pt x="7267" y="2468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CAF64AEA-0189-4C54-98B6-8DBAFC3508B0}"/>
                  </a:ext>
                </a:extLst>
              </p:cNvPr>
              <p:cNvSpPr/>
              <p:nvPr/>
            </p:nvSpPr>
            <p:spPr>
              <a:xfrm>
                <a:off x="7144169" y="6638760"/>
                <a:ext cx="375453" cy="902814"/>
              </a:xfrm>
              <a:custGeom>
                <a:avLst/>
                <a:gdLst>
                  <a:gd name="connsiteX0" fmla="*/ 4344 w 375453"/>
                  <a:gd name="connsiteY0" fmla="*/ 6515 h 902814"/>
                  <a:gd name="connsiteX1" fmla="*/ 77369 w 375453"/>
                  <a:gd name="connsiteY1" fmla="*/ 139865 h 902814"/>
                  <a:gd name="connsiteX2" fmla="*/ 256756 w 375453"/>
                  <a:gd name="connsiteY2" fmla="*/ 500228 h 902814"/>
                  <a:gd name="connsiteX3" fmla="*/ 356769 w 375453"/>
                  <a:gd name="connsiteY3" fmla="*/ 878053 h 902814"/>
                  <a:gd name="connsiteX4" fmla="*/ 359944 w 375453"/>
                  <a:gd name="connsiteY4" fmla="*/ 806615 h 902814"/>
                  <a:gd name="connsiteX5" fmla="*/ 194844 w 375453"/>
                  <a:gd name="connsiteY5" fmla="*/ 322428 h 902814"/>
                  <a:gd name="connsiteX6" fmla="*/ 4344 w 375453"/>
                  <a:gd name="connsiteY6" fmla="*/ 6515 h 90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53" h="902814">
                    <a:moveTo>
                      <a:pt x="4344" y="6515"/>
                    </a:moveTo>
                    <a:cubicBezTo>
                      <a:pt x="-15235" y="-23912"/>
                      <a:pt x="35300" y="57580"/>
                      <a:pt x="77369" y="139865"/>
                    </a:cubicBezTo>
                    <a:cubicBezTo>
                      <a:pt x="119438" y="222150"/>
                      <a:pt x="210189" y="377197"/>
                      <a:pt x="256756" y="500228"/>
                    </a:cubicBezTo>
                    <a:cubicBezTo>
                      <a:pt x="303323" y="623259"/>
                      <a:pt x="339571" y="826988"/>
                      <a:pt x="356769" y="878053"/>
                    </a:cubicBezTo>
                    <a:cubicBezTo>
                      <a:pt x="373967" y="929118"/>
                      <a:pt x="386931" y="899219"/>
                      <a:pt x="359944" y="806615"/>
                    </a:cubicBezTo>
                    <a:cubicBezTo>
                      <a:pt x="332957" y="714011"/>
                      <a:pt x="251994" y="452867"/>
                      <a:pt x="194844" y="322428"/>
                    </a:cubicBezTo>
                    <a:cubicBezTo>
                      <a:pt x="137694" y="191989"/>
                      <a:pt x="23923" y="36942"/>
                      <a:pt x="4344" y="65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99E81893-A1E1-4731-8E8B-89DAE8029B0F}"/>
                  </a:ext>
                </a:extLst>
              </p:cNvPr>
              <p:cNvSpPr/>
              <p:nvPr/>
            </p:nvSpPr>
            <p:spPr>
              <a:xfrm>
                <a:off x="7513467" y="7519110"/>
                <a:ext cx="83524" cy="974023"/>
              </a:xfrm>
              <a:custGeom>
                <a:avLst/>
                <a:gdLst>
                  <a:gd name="connsiteX0" fmla="*/ 171 w 83524"/>
                  <a:gd name="connsiteY0" fmla="*/ 10403 h 974023"/>
                  <a:gd name="connsiteX1" fmla="*/ 74783 w 83524"/>
                  <a:gd name="connsiteY1" fmla="*/ 407278 h 974023"/>
                  <a:gd name="connsiteX2" fmla="*/ 60496 w 83524"/>
                  <a:gd name="connsiteY2" fmla="*/ 824790 h 974023"/>
                  <a:gd name="connsiteX3" fmla="*/ 30333 w 83524"/>
                  <a:gd name="connsiteY3" fmla="*/ 974015 h 974023"/>
                  <a:gd name="connsiteX4" fmla="*/ 71608 w 83524"/>
                  <a:gd name="connsiteY4" fmla="*/ 820028 h 974023"/>
                  <a:gd name="connsiteX5" fmla="*/ 82721 w 83524"/>
                  <a:gd name="connsiteY5" fmla="*/ 532690 h 974023"/>
                  <a:gd name="connsiteX6" fmla="*/ 54146 w 83524"/>
                  <a:gd name="connsiteY6" fmla="*/ 148515 h 974023"/>
                  <a:gd name="connsiteX7" fmla="*/ 171 w 83524"/>
                  <a:gd name="connsiteY7" fmla="*/ 10403 h 97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524" h="974023">
                    <a:moveTo>
                      <a:pt x="171" y="10403"/>
                    </a:moveTo>
                    <a:cubicBezTo>
                      <a:pt x="3611" y="53530"/>
                      <a:pt x="64729" y="271547"/>
                      <a:pt x="74783" y="407278"/>
                    </a:cubicBezTo>
                    <a:cubicBezTo>
                      <a:pt x="84837" y="543009"/>
                      <a:pt x="67904" y="730334"/>
                      <a:pt x="60496" y="824790"/>
                    </a:cubicBezTo>
                    <a:cubicBezTo>
                      <a:pt x="53088" y="919246"/>
                      <a:pt x="28481" y="974809"/>
                      <a:pt x="30333" y="974015"/>
                    </a:cubicBezTo>
                    <a:cubicBezTo>
                      <a:pt x="32185" y="973221"/>
                      <a:pt x="62877" y="893582"/>
                      <a:pt x="71608" y="820028"/>
                    </a:cubicBezTo>
                    <a:cubicBezTo>
                      <a:pt x="80339" y="746474"/>
                      <a:pt x="85631" y="644609"/>
                      <a:pt x="82721" y="532690"/>
                    </a:cubicBezTo>
                    <a:cubicBezTo>
                      <a:pt x="79811" y="420771"/>
                      <a:pt x="62083" y="230007"/>
                      <a:pt x="54146" y="148515"/>
                    </a:cubicBezTo>
                    <a:cubicBezTo>
                      <a:pt x="46209" y="67023"/>
                      <a:pt x="-3269" y="-32724"/>
                      <a:pt x="171" y="104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2D7E1D97-FB68-44CF-9C8C-17CAEAF902CE}"/>
                  </a:ext>
                </a:extLst>
              </p:cNvPr>
              <p:cNvSpPr/>
              <p:nvPr/>
            </p:nvSpPr>
            <p:spPr>
              <a:xfrm>
                <a:off x="7009302" y="8509279"/>
                <a:ext cx="539675" cy="421111"/>
              </a:xfrm>
              <a:custGeom>
                <a:avLst/>
                <a:gdLst>
                  <a:gd name="connsiteX0" fmla="*/ 1098 w 539675"/>
                  <a:gd name="connsiteY0" fmla="*/ 399771 h 421111"/>
                  <a:gd name="connsiteX1" fmla="*/ 253511 w 539675"/>
                  <a:gd name="connsiteY1" fmla="*/ 414059 h 421111"/>
                  <a:gd name="connsiteX2" fmla="*/ 299548 w 539675"/>
                  <a:gd name="connsiteY2" fmla="*/ 379134 h 421111"/>
                  <a:gd name="connsiteX3" fmla="*/ 537673 w 539675"/>
                  <a:gd name="connsiteY3" fmla="*/ 1309 h 421111"/>
                  <a:gd name="connsiteX4" fmla="*/ 409086 w 539675"/>
                  <a:gd name="connsiteY4" fmla="*/ 258484 h 421111"/>
                  <a:gd name="connsiteX5" fmla="*/ 326536 w 539675"/>
                  <a:gd name="connsiteY5" fmla="*/ 361671 h 421111"/>
                  <a:gd name="connsiteX6" fmla="*/ 167786 w 539675"/>
                  <a:gd name="connsiteY6" fmla="*/ 404534 h 421111"/>
                  <a:gd name="connsiteX7" fmla="*/ 1098 w 539675"/>
                  <a:gd name="connsiteY7" fmla="*/ 399771 h 42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9675" h="421111">
                    <a:moveTo>
                      <a:pt x="1098" y="399771"/>
                    </a:moveTo>
                    <a:cubicBezTo>
                      <a:pt x="15385" y="401358"/>
                      <a:pt x="203769" y="417499"/>
                      <a:pt x="253511" y="414059"/>
                    </a:cubicBezTo>
                    <a:cubicBezTo>
                      <a:pt x="303253" y="410620"/>
                      <a:pt x="252188" y="447926"/>
                      <a:pt x="299548" y="379134"/>
                    </a:cubicBezTo>
                    <a:cubicBezTo>
                      <a:pt x="346908" y="310342"/>
                      <a:pt x="519417" y="21417"/>
                      <a:pt x="537673" y="1309"/>
                    </a:cubicBezTo>
                    <a:cubicBezTo>
                      <a:pt x="555929" y="-18799"/>
                      <a:pt x="444275" y="198424"/>
                      <a:pt x="409086" y="258484"/>
                    </a:cubicBezTo>
                    <a:cubicBezTo>
                      <a:pt x="373897" y="318544"/>
                      <a:pt x="366753" y="337329"/>
                      <a:pt x="326536" y="361671"/>
                    </a:cubicBezTo>
                    <a:cubicBezTo>
                      <a:pt x="286319" y="386013"/>
                      <a:pt x="219909" y="397919"/>
                      <a:pt x="167786" y="404534"/>
                    </a:cubicBezTo>
                    <a:cubicBezTo>
                      <a:pt x="115663" y="411149"/>
                      <a:pt x="-13189" y="398184"/>
                      <a:pt x="1098" y="3997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35E41011-B3D9-4B3F-860D-03A95307ADF1}"/>
                  </a:ext>
                </a:extLst>
              </p:cNvPr>
              <p:cNvSpPr/>
              <p:nvPr/>
            </p:nvSpPr>
            <p:spPr>
              <a:xfrm>
                <a:off x="6629320" y="8613775"/>
                <a:ext cx="565465" cy="329901"/>
              </a:xfrm>
              <a:custGeom>
                <a:avLst/>
                <a:gdLst>
                  <a:gd name="connsiteX0" fmla="*/ 80 w 565465"/>
                  <a:gd name="connsiteY0" fmla="*/ 0 h 329901"/>
                  <a:gd name="connsiteX1" fmla="*/ 227093 w 565465"/>
                  <a:gd name="connsiteY1" fmla="*/ 231775 h 329901"/>
                  <a:gd name="connsiteX2" fmla="*/ 562055 w 565465"/>
                  <a:gd name="connsiteY2" fmla="*/ 327025 h 329901"/>
                  <a:gd name="connsiteX3" fmla="*/ 389018 w 565465"/>
                  <a:gd name="connsiteY3" fmla="*/ 298450 h 329901"/>
                  <a:gd name="connsiteX4" fmla="*/ 203280 w 565465"/>
                  <a:gd name="connsiteY4" fmla="*/ 230188 h 329901"/>
                  <a:gd name="connsiteX5" fmla="*/ 80 w 565465"/>
                  <a:gd name="connsiteY5" fmla="*/ 0 h 32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465" h="329901">
                    <a:moveTo>
                      <a:pt x="80" y="0"/>
                    </a:moveTo>
                    <a:cubicBezTo>
                      <a:pt x="4049" y="264"/>
                      <a:pt x="133431" y="177271"/>
                      <a:pt x="227093" y="231775"/>
                    </a:cubicBezTo>
                    <a:cubicBezTo>
                      <a:pt x="320755" y="286279"/>
                      <a:pt x="535068" y="315913"/>
                      <a:pt x="562055" y="327025"/>
                    </a:cubicBezTo>
                    <a:cubicBezTo>
                      <a:pt x="589042" y="338137"/>
                      <a:pt x="448814" y="314589"/>
                      <a:pt x="389018" y="298450"/>
                    </a:cubicBezTo>
                    <a:cubicBezTo>
                      <a:pt x="329222" y="282311"/>
                      <a:pt x="267309" y="278871"/>
                      <a:pt x="203280" y="230188"/>
                    </a:cubicBezTo>
                    <a:cubicBezTo>
                      <a:pt x="139251" y="181505"/>
                      <a:pt x="-3889" y="-264"/>
                      <a:pt x="8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6EA90FEA-307A-4971-AFF0-48B33176165F}"/>
                  </a:ext>
                </a:extLst>
              </p:cNvPr>
              <p:cNvSpPr/>
              <p:nvPr/>
            </p:nvSpPr>
            <p:spPr>
              <a:xfrm>
                <a:off x="6224797" y="7766671"/>
                <a:ext cx="431795" cy="903431"/>
              </a:xfrm>
              <a:custGeom>
                <a:avLst/>
                <a:gdLst>
                  <a:gd name="connsiteX0" fmla="*/ 1378 w 431795"/>
                  <a:gd name="connsiteY0" fmla="*/ 2554 h 903431"/>
                  <a:gd name="connsiteX1" fmla="*/ 53766 w 431795"/>
                  <a:gd name="connsiteY1" fmla="*/ 205754 h 903431"/>
                  <a:gd name="connsiteX2" fmla="*/ 198228 w 431795"/>
                  <a:gd name="connsiteY2" fmla="*/ 513729 h 903431"/>
                  <a:gd name="connsiteX3" fmla="*/ 420478 w 431795"/>
                  <a:gd name="connsiteY3" fmla="*/ 878854 h 903431"/>
                  <a:gd name="connsiteX4" fmla="*/ 368091 w 431795"/>
                  <a:gd name="connsiteY4" fmla="*/ 812179 h 903431"/>
                  <a:gd name="connsiteX5" fmla="*/ 101391 w 431795"/>
                  <a:gd name="connsiteY5" fmla="*/ 345454 h 903431"/>
                  <a:gd name="connsiteX6" fmla="*/ 1378 w 431795"/>
                  <a:gd name="connsiteY6" fmla="*/ 2554 h 9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795" h="903431">
                    <a:moveTo>
                      <a:pt x="1378" y="2554"/>
                    </a:moveTo>
                    <a:cubicBezTo>
                      <a:pt x="-6560" y="-20729"/>
                      <a:pt x="20958" y="120558"/>
                      <a:pt x="53766" y="205754"/>
                    </a:cubicBezTo>
                    <a:cubicBezTo>
                      <a:pt x="86574" y="290950"/>
                      <a:pt x="137109" y="401546"/>
                      <a:pt x="198228" y="513729"/>
                    </a:cubicBezTo>
                    <a:cubicBezTo>
                      <a:pt x="259347" y="625912"/>
                      <a:pt x="392168" y="829112"/>
                      <a:pt x="420478" y="878854"/>
                    </a:cubicBezTo>
                    <a:cubicBezTo>
                      <a:pt x="448788" y="928596"/>
                      <a:pt x="421272" y="901079"/>
                      <a:pt x="368091" y="812179"/>
                    </a:cubicBezTo>
                    <a:cubicBezTo>
                      <a:pt x="314910" y="723279"/>
                      <a:pt x="160658" y="480392"/>
                      <a:pt x="101391" y="345454"/>
                    </a:cubicBezTo>
                    <a:cubicBezTo>
                      <a:pt x="42124" y="210516"/>
                      <a:pt x="9316" y="25837"/>
                      <a:pt x="1378" y="2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C8A9C94B-7AA1-4A7E-9195-E6A797FA3749}"/>
                  </a:ext>
                </a:extLst>
              </p:cNvPr>
              <p:cNvSpPr/>
              <p:nvPr/>
            </p:nvSpPr>
            <p:spPr>
              <a:xfrm>
                <a:off x="6253703" y="7755884"/>
                <a:ext cx="533592" cy="989697"/>
              </a:xfrm>
              <a:custGeom>
                <a:avLst/>
                <a:gdLst>
                  <a:gd name="connsiteX0" fmla="*/ 1047 w 533592"/>
                  <a:gd name="connsiteY0" fmla="*/ 3816 h 989697"/>
                  <a:gd name="connsiteX1" fmla="*/ 107410 w 533592"/>
                  <a:gd name="connsiteY1" fmla="*/ 321316 h 989697"/>
                  <a:gd name="connsiteX2" fmla="*/ 250285 w 533592"/>
                  <a:gd name="connsiteY2" fmla="*/ 615004 h 989697"/>
                  <a:gd name="connsiteX3" fmla="*/ 397922 w 533592"/>
                  <a:gd name="connsiteY3" fmla="*/ 857891 h 989697"/>
                  <a:gd name="connsiteX4" fmla="*/ 532860 w 533592"/>
                  <a:gd name="connsiteY4" fmla="*/ 989654 h 989697"/>
                  <a:gd name="connsiteX5" fmla="*/ 439197 w 533592"/>
                  <a:gd name="connsiteY5" fmla="*/ 867416 h 989697"/>
                  <a:gd name="connsiteX6" fmla="*/ 183610 w 533592"/>
                  <a:gd name="connsiteY6" fmla="*/ 495941 h 989697"/>
                  <a:gd name="connsiteX7" fmla="*/ 59785 w 533592"/>
                  <a:gd name="connsiteY7" fmla="*/ 167329 h 989697"/>
                  <a:gd name="connsiteX8" fmla="*/ 1047 w 533592"/>
                  <a:gd name="connsiteY8" fmla="*/ 3816 h 98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592" h="989697">
                    <a:moveTo>
                      <a:pt x="1047" y="3816"/>
                    </a:moveTo>
                    <a:cubicBezTo>
                      <a:pt x="8985" y="29481"/>
                      <a:pt x="65870" y="219451"/>
                      <a:pt x="107410" y="321316"/>
                    </a:cubicBezTo>
                    <a:cubicBezTo>
                      <a:pt x="148950" y="423181"/>
                      <a:pt x="201866" y="525575"/>
                      <a:pt x="250285" y="615004"/>
                    </a:cubicBezTo>
                    <a:cubicBezTo>
                      <a:pt x="298704" y="704433"/>
                      <a:pt x="350826" y="795449"/>
                      <a:pt x="397922" y="857891"/>
                    </a:cubicBezTo>
                    <a:cubicBezTo>
                      <a:pt x="445018" y="920333"/>
                      <a:pt x="525981" y="988067"/>
                      <a:pt x="532860" y="989654"/>
                    </a:cubicBezTo>
                    <a:cubicBezTo>
                      <a:pt x="539739" y="991241"/>
                      <a:pt x="497405" y="949701"/>
                      <a:pt x="439197" y="867416"/>
                    </a:cubicBezTo>
                    <a:cubicBezTo>
                      <a:pt x="380989" y="785131"/>
                      <a:pt x="246845" y="612622"/>
                      <a:pt x="183610" y="495941"/>
                    </a:cubicBezTo>
                    <a:cubicBezTo>
                      <a:pt x="120375" y="379260"/>
                      <a:pt x="87566" y="247233"/>
                      <a:pt x="59785" y="167329"/>
                    </a:cubicBezTo>
                    <a:cubicBezTo>
                      <a:pt x="32004" y="87425"/>
                      <a:pt x="-6891" y="-21849"/>
                      <a:pt x="1047" y="38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5F867BC7-DCC9-4489-B851-77016E7B8A08}"/>
                  </a:ext>
                </a:extLst>
              </p:cNvPr>
              <p:cNvSpPr/>
              <p:nvPr/>
            </p:nvSpPr>
            <p:spPr>
              <a:xfrm>
                <a:off x="6771305" y="8739838"/>
                <a:ext cx="395938" cy="197910"/>
              </a:xfrm>
              <a:custGeom>
                <a:avLst/>
                <a:gdLst>
                  <a:gd name="connsiteX0" fmla="*/ 4145 w 395938"/>
                  <a:gd name="connsiteY0" fmla="*/ 2525 h 197910"/>
                  <a:gd name="connsiteX1" fmla="*/ 223220 w 395938"/>
                  <a:gd name="connsiteY1" fmla="*/ 143812 h 197910"/>
                  <a:gd name="connsiteX2" fmla="*/ 394670 w 395938"/>
                  <a:gd name="connsiteY2" fmla="*/ 197787 h 197910"/>
                  <a:gd name="connsiteX3" fmla="*/ 305770 w 395938"/>
                  <a:gd name="connsiteY3" fmla="*/ 159687 h 197910"/>
                  <a:gd name="connsiteX4" fmla="*/ 94633 w 395938"/>
                  <a:gd name="connsiteY4" fmla="*/ 59675 h 197910"/>
                  <a:gd name="connsiteX5" fmla="*/ 4145 w 395938"/>
                  <a:gd name="connsiteY5" fmla="*/ 2525 h 19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5938" h="197910">
                    <a:moveTo>
                      <a:pt x="4145" y="2525"/>
                    </a:moveTo>
                    <a:cubicBezTo>
                      <a:pt x="25576" y="16548"/>
                      <a:pt x="158133" y="111268"/>
                      <a:pt x="223220" y="143812"/>
                    </a:cubicBezTo>
                    <a:cubicBezTo>
                      <a:pt x="288307" y="176356"/>
                      <a:pt x="380912" y="195141"/>
                      <a:pt x="394670" y="197787"/>
                    </a:cubicBezTo>
                    <a:cubicBezTo>
                      <a:pt x="408428" y="200433"/>
                      <a:pt x="305770" y="159687"/>
                      <a:pt x="305770" y="159687"/>
                    </a:cubicBezTo>
                    <a:cubicBezTo>
                      <a:pt x="255764" y="136668"/>
                      <a:pt x="140141" y="82958"/>
                      <a:pt x="94633" y="59675"/>
                    </a:cubicBezTo>
                    <a:cubicBezTo>
                      <a:pt x="49125" y="36392"/>
                      <a:pt x="-17286" y="-11498"/>
                      <a:pt x="4145" y="25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1821C7A5-7FFC-4FF0-A2EE-5ACCDC931542}"/>
                  </a:ext>
                </a:extLst>
              </p:cNvPr>
              <p:cNvSpPr/>
              <p:nvPr/>
            </p:nvSpPr>
            <p:spPr>
              <a:xfrm>
                <a:off x="6430675" y="6310199"/>
                <a:ext cx="107339" cy="166963"/>
              </a:xfrm>
              <a:custGeom>
                <a:avLst/>
                <a:gdLst>
                  <a:gd name="connsiteX0" fmla="*/ 288 w 107339"/>
                  <a:gd name="connsiteY0" fmla="*/ 114 h 166963"/>
                  <a:gd name="connsiteX1" fmla="*/ 101888 w 107339"/>
                  <a:gd name="connsiteY1" fmla="*/ 127114 h 166963"/>
                  <a:gd name="connsiteX2" fmla="*/ 87600 w 107339"/>
                  <a:gd name="connsiteY2" fmla="*/ 162039 h 166963"/>
                  <a:gd name="connsiteX3" fmla="*/ 36800 w 107339"/>
                  <a:gd name="connsiteY3" fmla="*/ 165214 h 166963"/>
                  <a:gd name="connsiteX4" fmla="*/ 6638 w 107339"/>
                  <a:gd name="connsiteY4" fmla="*/ 147751 h 166963"/>
                  <a:gd name="connsiteX5" fmla="*/ 82838 w 107339"/>
                  <a:gd name="connsiteY5" fmla="*/ 149339 h 166963"/>
                  <a:gd name="connsiteX6" fmla="*/ 89188 w 107339"/>
                  <a:gd name="connsiteY6" fmla="*/ 141401 h 166963"/>
                  <a:gd name="connsiteX7" fmla="*/ 71725 w 107339"/>
                  <a:gd name="connsiteY7" fmla="*/ 104889 h 166963"/>
                  <a:gd name="connsiteX8" fmla="*/ 288 w 107339"/>
                  <a:gd name="connsiteY8" fmla="*/ 114 h 1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339" h="166963">
                    <a:moveTo>
                      <a:pt x="288" y="114"/>
                    </a:moveTo>
                    <a:cubicBezTo>
                      <a:pt x="5315" y="3818"/>
                      <a:pt x="87336" y="100126"/>
                      <a:pt x="101888" y="127114"/>
                    </a:cubicBezTo>
                    <a:cubicBezTo>
                      <a:pt x="116440" y="154102"/>
                      <a:pt x="98448" y="155689"/>
                      <a:pt x="87600" y="162039"/>
                    </a:cubicBezTo>
                    <a:cubicBezTo>
                      <a:pt x="76752" y="168389"/>
                      <a:pt x="50294" y="167595"/>
                      <a:pt x="36800" y="165214"/>
                    </a:cubicBezTo>
                    <a:cubicBezTo>
                      <a:pt x="23306" y="162833"/>
                      <a:pt x="-1035" y="150397"/>
                      <a:pt x="6638" y="147751"/>
                    </a:cubicBezTo>
                    <a:cubicBezTo>
                      <a:pt x="14311" y="145105"/>
                      <a:pt x="69080" y="150397"/>
                      <a:pt x="82838" y="149339"/>
                    </a:cubicBezTo>
                    <a:cubicBezTo>
                      <a:pt x="96596" y="148281"/>
                      <a:pt x="91040" y="148809"/>
                      <a:pt x="89188" y="141401"/>
                    </a:cubicBezTo>
                    <a:cubicBezTo>
                      <a:pt x="87336" y="133993"/>
                      <a:pt x="86013" y="126056"/>
                      <a:pt x="71725" y="104889"/>
                    </a:cubicBezTo>
                    <a:cubicBezTo>
                      <a:pt x="57438" y="83722"/>
                      <a:pt x="-4739" y="-3590"/>
                      <a:pt x="288" y="1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0F8A3E25-E2AB-4B52-ABA0-485A4127C638}"/>
                  </a:ext>
                </a:extLst>
              </p:cNvPr>
              <p:cNvSpPr/>
              <p:nvPr/>
            </p:nvSpPr>
            <p:spPr>
              <a:xfrm>
                <a:off x="6376855" y="6373768"/>
                <a:ext cx="114685" cy="19821"/>
              </a:xfrm>
              <a:custGeom>
                <a:avLst/>
                <a:gdLst>
                  <a:gd name="connsiteX0" fmla="*/ 133 w 114685"/>
                  <a:gd name="connsiteY0" fmla="*/ 19095 h 19821"/>
                  <a:gd name="connsiteX1" fmla="*/ 109670 w 114685"/>
                  <a:gd name="connsiteY1" fmla="*/ 14332 h 19821"/>
                  <a:gd name="connsiteX2" fmla="*/ 87445 w 114685"/>
                  <a:gd name="connsiteY2" fmla="*/ 45 h 19821"/>
                  <a:gd name="connsiteX3" fmla="*/ 133 w 114685"/>
                  <a:gd name="connsiteY3" fmla="*/ 19095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685" h="19821">
                    <a:moveTo>
                      <a:pt x="133" y="19095"/>
                    </a:moveTo>
                    <a:cubicBezTo>
                      <a:pt x="3837" y="21476"/>
                      <a:pt x="95118" y="17507"/>
                      <a:pt x="109670" y="14332"/>
                    </a:cubicBezTo>
                    <a:cubicBezTo>
                      <a:pt x="124222" y="11157"/>
                      <a:pt x="104114" y="1103"/>
                      <a:pt x="87445" y="45"/>
                    </a:cubicBezTo>
                    <a:cubicBezTo>
                      <a:pt x="70776" y="-1013"/>
                      <a:pt x="-3571" y="16714"/>
                      <a:pt x="133" y="190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A678919F-14BE-4439-9637-4E91F0DF2850}"/>
                  </a:ext>
                </a:extLst>
              </p:cNvPr>
              <p:cNvSpPr/>
              <p:nvPr/>
            </p:nvSpPr>
            <p:spPr>
              <a:xfrm>
                <a:off x="6384925" y="6403975"/>
                <a:ext cx="76232" cy="86144"/>
              </a:xfrm>
              <a:custGeom>
                <a:avLst/>
                <a:gdLst>
                  <a:gd name="connsiteX0" fmla="*/ 0 w 76232"/>
                  <a:gd name="connsiteY0" fmla="*/ 0 h 86144"/>
                  <a:gd name="connsiteX1" fmla="*/ 76200 w 76232"/>
                  <a:gd name="connsiteY1" fmla="*/ 85725 h 86144"/>
                  <a:gd name="connsiteX2" fmla="*/ 0 w 76232"/>
                  <a:gd name="connsiteY2" fmla="*/ 0 h 8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32" h="86144">
                    <a:moveTo>
                      <a:pt x="0" y="0"/>
                    </a:moveTo>
                    <a:cubicBezTo>
                      <a:pt x="0" y="0"/>
                      <a:pt x="78052" y="78317"/>
                      <a:pt x="76200" y="85725"/>
                    </a:cubicBezTo>
                    <a:cubicBezTo>
                      <a:pt x="74348" y="931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777A1CC2-9EE4-4189-904B-B1B0AA3F9484}"/>
                  </a:ext>
                </a:extLst>
              </p:cNvPr>
              <p:cNvSpPr/>
              <p:nvPr/>
            </p:nvSpPr>
            <p:spPr>
              <a:xfrm>
                <a:off x="6310148" y="6422891"/>
                <a:ext cx="141457" cy="110614"/>
              </a:xfrm>
              <a:custGeom>
                <a:avLst/>
                <a:gdLst>
                  <a:gd name="connsiteX0" fmla="*/ 27152 w 141457"/>
                  <a:gd name="connsiteY0" fmla="*/ 134 h 110614"/>
                  <a:gd name="connsiteX1" fmla="*/ 141452 w 141457"/>
                  <a:gd name="connsiteY1" fmla="*/ 103322 h 110614"/>
                  <a:gd name="connsiteX2" fmla="*/ 31915 w 141457"/>
                  <a:gd name="connsiteY2" fmla="*/ 96972 h 110614"/>
                  <a:gd name="connsiteX3" fmla="*/ 165 w 141457"/>
                  <a:gd name="connsiteY3" fmla="*/ 55697 h 110614"/>
                  <a:gd name="connsiteX4" fmla="*/ 41440 w 141457"/>
                  <a:gd name="connsiteY4" fmla="*/ 89034 h 110614"/>
                  <a:gd name="connsiteX5" fmla="*/ 108115 w 141457"/>
                  <a:gd name="connsiteY5" fmla="*/ 89034 h 110614"/>
                  <a:gd name="connsiteX6" fmla="*/ 101765 w 141457"/>
                  <a:gd name="connsiteY6" fmla="*/ 81097 h 110614"/>
                  <a:gd name="connsiteX7" fmla="*/ 27152 w 141457"/>
                  <a:gd name="connsiteY7" fmla="*/ 134 h 1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57" h="110614">
                    <a:moveTo>
                      <a:pt x="27152" y="134"/>
                    </a:moveTo>
                    <a:cubicBezTo>
                      <a:pt x="33766" y="3838"/>
                      <a:pt x="140658" y="87182"/>
                      <a:pt x="141452" y="103322"/>
                    </a:cubicBezTo>
                    <a:cubicBezTo>
                      <a:pt x="142246" y="119462"/>
                      <a:pt x="55463" y="104909"/>
                      <a:pt x="31915" y="96972"/>
                    </a:cubicBezTo>
                    <a:cubicBezTo>
                      <a:pt x="8367" y="89035"/>
                      <a:pt x="-1422" y="57020"/>
                      <a:pt x="165" y="55697"/>
                    </a:cubicBezTo>
                    <a:cubicBezTo>
                      <a:pt x="1752" y="54374"/>
                      <a:pt x="23448" y="83478"/>
                      <a:pt x="41440" y="89034"/>
                    </a:cubicBezTo>
                    <a:cubicBezTo>
                      <a:pt x="59432" y="94590"/>
                      <a:pt x="108115" y="89034"/>
                      <a:pt x="108115" y="89034"/>
                    </a:cubicBezTo>
                    <a:cubicBezTo>
                      <a:pt x="118169" y="87711"/>
                      <a:pt x="114465" y="91945"/>
                      <a:pt x="101765" y="81097"/>
                    </a:cubicBezTo>
                    <a:cubicBezTo>
                      <a:pt x="89065" y="70249"/>
                      <a:pt x="20538" y="-3570"/>
                      <a:pt x="27152" y="1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B24EFB9F-1E30-463D-8834-69FF63531F2A}"/>
                  </a:ext>
                </a:extLst>
              </p:cNvPr>
              <p:cNvSpPr/>
              <p:nvPr/>
            </p:nvSpPr>
            <p:spPr>
              <a:xfrm>
                <a:off x="6271993" y="6471679"/>
                <a:ext cx="176284" cy="91262"/>
              </a:xfrm>
              <a:custGeom>
                <a:avLst/>
                <a:gdLst>
                  <a:gd name="connsiteX0" fmla="*/ 220 w 176284"/>
                  <a:gd name="connsiteY0" fmla="*/ 559 h 91262"/>
                  <a:gd name="connsiteX1" fmla="*/ 79595 w 176284"/>
                  <a:gd name="connsiteY1" fmla="*/ 86284 h 91262"/>
                  <a:gd name="connsiteX2" fmla="*/ 130395 w 176284"/>
                  <a:gd name="connsiteY2" fmla="*/ 78346 h 91262"/>
                  <a:gd name="connsiteX3" fmla="*/ 174845 w 176284"/>
                  <a:gd name="connsiteY3" fmla="*/ 56121 h 91262"/>
                  <a:gd name="connsiteX4" fmla="*/ 74832 w 176284"/>
                  <a:gd name="connsiteY4" fmla="*/ 51359 h 91262"/>
                  <a:gd name="connsiteX5" fmla="*/ 55782 w 176284"/>
                  <a:gd name="connsiteY5" fmla="*/ 48184 h 91262"/>
                  <a:gd name="connsiteX6" fmla="*/ 220 w 176284"/>
                  <a:gd name="connsiteY6" fmla="*/ 559 h 9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84" h="91262">
                    <a:moveTo>
                      <a:pt x="220" y="559"/>
                    </a:moveTo>
                    <a:cubicBezTo>
                      <a:pt x="4189" y="6909"/>
                      <a:pt x="57899" y="73320"/>
                      <a:pt x="79595" y="86284"/>
                    </a:cubicBezTo>
                    <a:cubicBezTo>
                      <a:pt x="101291" y="99248"/>
                      <a:pt x="114520" y="83373"/>
                      <a:pt x="130395" y="78346"/>
                    </a:cubicBezTo>
                    <a:cubicBezTo>
                      <a:pt x="146270" y="73319"/>
                      <a:pt x="184105" y="60619"/>
                      <a:pt x="174845" y="56121"/>
                    </a:cubicBezTo>
                    <a:cubicBezTo>
                      <a:pt x="165585" y="51623"/>
                      <a:pt x="94676" y="52682"/>
                      <a:pt x="74832" y="51359"/>
                    </a:cubicBezTo>
                    <a:cubicBezTo>
                      <a:pt x="54988" y="50036"/>
                      <a:pt x="64513" y="52417"/>
                      <a:pt x="55782" y="48184"/>
                    </a:cubicBezTo>
                    <a:cubicBezTo>
                      <a:pt x="47051" y="43951"/>
                      <a:pt x="-3749" y="-5791"/>
                      <a:pt x="220" y="5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BAF5103D-2D89-4D3A-B15D-830263BD0C4C}"/>
                  </a:ext>
                </a:extLst>
              </p:cNvPr>
              <p:cNvSpPr/>
              <p:nvPr/>
            </p:nvSpPr>
            <p:spPr>
              <a:xfrm>
                <a:off x="6738409" y="6475413"/>
                <a:ext cx="138901" cy="261135"/>
              </a:xfrm>
              <a:custGeom>
                <a:avLst/>
                <a:gdLst>
                  <a:gd name="connsiteX0" fmla="*/ 2116 w 138901"/>
                  <a:gd name="connsiteY0" fmla="*/ 0 h 261135"/>
                  <a:gd name="connsiteX1" fmla="*/ 8466 w 138901"/>
                  <a:gd name="connsiteY1" fmla="*/ 125412 h 261135"/>
                  <a:gd name="connsiteX2" fmla="*/ 52916 w 138901"/>
                  <a:gd name="connsiteY2" fmla="*/ 252412 h 261135"/>
                  <a:gd name="connsiteX3" fmla="*/ 62441 w 138901"/>
                  <a:gd name="connsiteY3" fmla="*/ 247650 h 261135"/>
                  <a:gd name="connsiteX4" fmla="*/ 119591 w 138901"/>
                  <a:gd name="connsiteY4" fmla="*/ 228600 h 261135"/>
                  <a:gd name="connsiteX5" fmla="*/ 138641 w 138901"/>
                  <a:gd name="connsiteY5" fmla="*/ 165100 h 261135"/>
                  <a:gd name="connsiteX6" fmla="*/ 108479 w 138901"/>
                  <a:gd name="connsiteY6" fmla="*/ 92075 h 261135"/>
                  <a:gd name="connsiteX7" fmla="*/ 73554 w 138901"/>
                  <a:gd name="connsiteY7" fmla="*/ 14287 h 261135"/>
                  <a:gd name="connsiteX8" fmla="*/ 116416 w 138901"/>
                  <a:gd name="connsiteY8" fmla="*/ 130175 h 261135"/>
                  <a:gd name="connsiteX9" fmla="*/ 108479 w 138901"/>
                  <a:gd name="connsiteY9" fmla="*/ 179387 h 261135"/>
                  <a:gd name="connsiteX10" fmla="*/ 48154 w 138901"/>
                  <a:gd name="connsiteY10" fmla="*/ 182562 h 261135"/>
                  <a:gd name="connsiteX11" fmla="*/ 33866 w 138901"/>
                  <a:gd name="connsiteY11" fmla="*/ 127000 h 261135"/>
                  <a:gd name="connsiteX12" fmla="*/ 2116 w 138901"/>
                  <a:gd name="connsiteY12" fmla="*/ 0 h 26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901" h="261135">
                    <a:moveTo>
                      <a:pt x="2116" y="0"/>
                    </a:moveTo>
                    <a:cubicBezTo>
                      <a:pt x="-2117" y="-265"/>
                      <a:pt x="-1" y="83343"/>
                      <a:pt x="8466" y="125412"/>
                    </a:cubicBezTo>
                    <a:cubicBezTo>
                      <a:pt x="16933" y="167481"/>
                      <a:pt x="43920" y="232039"/>
                      <a:pt x="52916" y="252412"/>
                    </a:cubicBezTo>
                    <a:cubicBezTo>
                      <a:pt x="61912" y="272785"/>
                      <a:pt x="51329" y="251619"/>
                      <a:pt x="62441" y="247650"/>
                    </a:cubicBezTo>
                    <a:cubicBezTo>
                      <a:pt x="73553" y="243681"/>
                      <a:pt x="106891" y="242358"/>
                      <a:pt x="119591" y="228600"/>
                    </a:cubicBezTo>
                    <a:cubicBezTo>
                      <a:pt x="132291" y="214842"/>
                      <a:pt x="140493" y="187854"/>
                      <a:pt x="138641" y="165100"/>
                    </a:cubicBezTo>
                    <a:cubicBezTo>
                      <a:pt x="136789" y="142346"/>
                      <a:pt x="119327" y="117210"/>
                      <a:pt x="108479" y="92075"/>
                    </a:cubicBezTo>
                    <a:cubicBezTo>
                      <a:pt x="97631" y="66940"/>
                      <a:pt x="72231" y="7937"/>
                      <a:pt x="73554" y="14287"/>
                    </a:cubicBezTo>
                    <a:cubicBezTo>
                      <a:pt x="74877" y="20637"/>
                      <a:pt x="110595" y="102658"/>
                      <a:pt x="116416" y="130175"/>
                    </a:cubicBezTo>
                    <a:cubicBezTo>
                      <a:pt x="122237" y="157692"/>
                      <a:pt x="119856" y="170656"/>
                      <a:pt x="108479" y="179387"/>
                    </a:cubicBezTo>
                    <a:cubicBezTo>
                      <a:pt x="97102" y="188118"/>
                      <a:pt x="60589" y="191293"/>
                      <a:pt x="48154" y="182562"/>
                    </a:cubicBezTo>
                    <a:cubicBezTo>
                      <a:pt x="35719" y="173831"/>
                      <a:pt x="38893" y="156633"/>
                      <a:pt x="33866" y="127000"/>
                    </a:cubicBezTo>
                    <a:cubicBezTo>
                      <a:pt x="28839" y="97367"/>
                      <a:pt x="6349" y="265"/>
                      <a:pt x="2116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4024306B-0B21-4AB1-BF06-CC2840048AEE}"/>
                  </a:ext>
                </a:extLst>
              </p:cNvPr>
              <p:cNvSpPr/>
              <p:nvPr/>
            </p:nvSpPr>
            <p:spPr>
              <a:xfrm>
                <a:off x="6522107" y="6419802"/>
                <a:ext cx="248743" cy="127713"/>
              </a:xfrm>
              <a:custGeom>
                <a:avLst/>
                <a:gdLst>
                  <a:gd name="connsiteX0" fmla="*/ 931 w 248743"/>
                  <a:gd name="connsiteY0" fmla="*/ 22273 h 127713"/>
                  <a:gd name="connsiteX1" fmla="*/ 119993 w 248743"/>
                  <a:gd name="connsiteY1" fmla="*/ 127048 h 127713"/>
                  <a:gd name="connsiteX2" fmla="*/ 113643 w 248743"/>
                  <a:gd name="connsiteY2" fmla="*/ 65136 h 127713"/>
                  <a:gd name="connsiteX3" fmla="*/ 169206 w 248743"/>
                  <a:gd name="connsiteY3" fmla="*/ 27036 h 127713"/>
                  <a:gd name="connsiteX4" fmla="*/ 248581 w 248743"/>
                  <a:gd name="connsiteY4" fmla="*/ 48 h 127713"/>
                  <a:gd name="connsiteX5" fmla="*/ 146981 w 248743"/>
                  <a:gd name="connsiteY5" fmla="*/ 22273 h 127713"/>
                  <a:gd name="connsiteX6" fmla="*/ 123168 w 248743"/>
                  <a:gd name="connsiteY6" fmla="*/ 84186 h 127713"/>
                  <a:gd name="connsiteX7" fmla="*/ 66018 w 248743"/>
                  <a:gd name="connsiteY7" fmla="*/ 68311 h 127713"/>
                  <a:gd name="connsiteX8" fmla="*/ 931 w 248743"/>
                  <a:gd name="connsiteY8" fmla="*/ 22273 h 12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743" h="127713">
                    <a:moveTo>
                      <a:pt x="931" y="22273"/>
                    </a:moveTo>
                    <a:cubicBezTo>
                      <a:pt x="9927" y="32062"/>
                      <a:pt x="101208" y="119904"/>
                      <a:pt x="119993" y="127048"/>
                    </a:cubicBezTo>
                    <a:cubicBezTo>
                      <a:pt x="138778" y="134192"/>
                      <a:pt x="105441" y="81805"/>
                      <a:pt x="113643" y="65136"/>
                    </a:cubicBezTo>
                    <a:cubicBezTo>
                      <a:pt x="121845" y="48467"/>
                      <a:pt x="146716" y="37884"/>
                      <a:pt x="169206" y="27036"/>
                    </a:cubicBezTo>
                    <a:cubicBezTo>
                      <a:pt x="191696" y="16188"/>
                      <a:pt x="252285" y="842"/>
                      <a:pt x="248581" y="48"/>
                    </a:cubicBezTo>
                    <a:cubicBezTo>
                      <a:pt x="244877" y="-746"/>
                      <a:pt x="167883" y="8250"/>
                      <a:pt x="146981" y="22273"/>
                    </a:cubicBezTo>
                    <a:cubicBezTo>
                      <a:pt x="126079" y="36296"/>
                      <a:pt x="136662" y="76513"/>
                      <a:pt x="123168" y="84186"/>
                    </a:cubicBezTo>
                    <a:cubicBezTo>
                      <a:pt x="109674" y="91859"/>
                      <a:pt x="81364" y="76248"/>
                      <a:pt x="66018" y="68311"/>
                    </a:cubicBezTo>
                    <a:cubicBezTo>
                      <a:pt x="50672" y="60374"/>
                      <a:pt x="-8065" y="12484"/>
                      <a:pt x="931" y="222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AA92ACBB-3530-49F7-88D6-78971D0A135F}"/>
                  </a:ext>
                </a:extLst>
              </p:cNvPr>
              <p:cNvSpPr/>
              <p:nvPr/>
            </p:nvSpPr>
            <p:spPr>
              <a:xfrm>
                <a:off x="6702195" y="6558014"/>
                <a:ext cx="156948" cy="429177"/>
              </a:xfrm>
              <a:custGeom>
                <a:avLst/>
                <a:gdLst>
                  <a:gd name="connsiteX0" fmla="*/ 230 w 156948"/>
                  <a:gd name="connsiteY0" fmla="*/ 1536 h 429177"/>
                  <a:gd name="connsiteX1" fmla="*/ 131993 w 156948"/>
                  <a:gd name="connsiteY1" fmla="*/ 326974 h 429177"/>
                  <a:gd name="connsiteX2" fmla="*/ 155805 w 156948"/>
                  <a:gd name="connsiteY2" fmla="*/ 376186 h 429177"/>
                  <a:gd name="connsiteX3" fmla="*/ 152630 w 156948"/>
                  <a:gd name="connsiteY3" fmla="*/ 428574 h 429177"/>
                  <a:gd name="connsiteX4" fmla="*/ 147868 w 156948"/>
                  <a:gd name="connsiteY4" fmla="*/ 339674 h 429177"/>
                  <a:gd name="connsiteX5" fmla="*/ 101830 w 156948"/>
                  <a:gd name="connsiteY5" fmla="*/ 211086 h 429177"/>
                  <a:gd name="connsiteX6" fmla="*/ 230 w 156948"/>
                  <a:gd name="connsiteY6" fmla="*/ 1536 h 42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948" h="429177">
                    <a:moveTo>
                      <a:pt x="230" y="1536"/>
                    </a:moveTo>
                    <a:cubicBezTo>
                      <a:pt x="5257" y="20851"/>
                      <a:pt x="106064" y="264532"/>
                      <a:pt x="131993" y="326974"/>
                    </a:cubicBezTo>
                    <a:cubicBezTo>
                      <a:pt x="157922" y="389416"/>
                      <a:pt x="152366" y="359253"/>
                      <a:pt x="155805" y="376186"/>
                    </a:cubicBezTo>
                    <a:cubicBezTo>
                      <a:pt x="159244" y="393119"/>
                      <a:pt x="153953" y="434659"/>
                      <a:pt x="152630" y="428574"/>
                    </a:cubicBezTo>
                    <a:cubicBezTo>
                      <a:pt x="151307" y="422489"/>
                      <a:pt x="156335" y="375922"/>
                      <a:pt x="147868" y="339674"/>
                    </a:cubicBezTo>
                    <a:cubicBezTo>
                      <a:pt x="139401" y="303426"/>
                      <a:pt x="129876" y="271940"/>
                      <a:pt x="101830" y="211086"/>
                    </a:cubicBezTo>
                    <a:cubicBezTo>
                      <a:pt x="73784" y="150232"/>
                      <a:pt x="-4797" y="-17779"/>
                      <a:pt x="230" y="15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9BB9A982-87FD-48DF-AD5C-5C29535822EB}"/>
                  </a:ext>
                </a:extLst>
              </p:cNvPr>
              <p:cNvSpPr/>
              <p:nvPr/>
            </p:nvSpPr>
            <p:spPr>
              <a:xfrm>
                <a:off x="6490044" y="6459656"/>
                <a:ext cx="277914" cy="527183"/>
              </a:xfrm>
              <a:custGeom>
                <a:avLst/>
                <a:gdLst>
                  <a:gd name="connsiteX0" fmla="*/ 1244 w 277914"/>
                  <a:gd name="connsiteY0" fmla="*/ 4644 h 527183"/>
                  <a:gd name="connsiteX1" fmla="*/ 166344 w 277914"/>
                  <a:gd name="connsiteY1" fmla="*/ 172919 h 527183"/>
                  <a:gd name="connsiteX2" fmla="*/ 217144 w 277914"/>
                  <a:gd name="connsiteY2" fmla="*/ 277694 h 527183"/>
                  <a:gd name="connsiteX3" fmla="*/ 277469 w 277914"/>
                  <a:gd name="connsiteY3" fmla="*/ 525344 h 527183"/>
                  <a:gd name="connsiteX4" fmla="*/ 242544 w 277914"/>
                  <a:gd name="connsiteY4" fmla="*/ 382469 h 527183"/>
                  <a:gd name="connsiteX5" fmla="*/ 204444 w 277914"/>
                  <a:gd name="connsiteY5" fmla="*/ 231657 h 527183"/>
                  <a:gd name="connsiteX6" fmla="*/ 186981 w 277914"/>
                  <a:gd name="connsiteY6" fmla="*/ 161807 h 527183"/>
                  <a:gd name="connsiteX7" fmla="*/ 94906 w 277914"/>
                  <a:gd name="connsiteY7" fmla="*/ 57032 h 527183"/>
                  <a:gd name="connsiteX8" fmla="*/ 1244 w 277914"/>
                  <a:gd name="connsiteY8" fmla="*/ 4644 h 52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914" h="527183">
                    <a:moveTo>
                      <a:pt x="1244" y="4644"/>
                    </a:moveTo>
                    <a:cubicBezTo>
                      <a:pt x="13150" y="23958"/>
                      <a:pt x="130361" y="127411"/>
                      <a:pt x="166344" y="172919"/>
                    </a:cubicBezTo>
                    <a:cubicBezTo>
                      <a:pt x="202327" y="218427"/>
                      <a:pt x="198623" y="218957"/>
                      <a:pt x="217144" y="277694"/>
                    </a:cubicBezTo>
                    <a:cubicBezTo>
                      <a:pt x="235665" y="336431"/>
                      <a:pt x="273236" y="507882"/>
                      <a:pt x="277469" y="525344"/>
                    </a:cubicBezTo>
                    <a:cubicBezTo>
                      <a:pt x="281702" y="542806"/>
                      <a:pt x="254715" y="431417"/>
                      <a:pt x="242544" y="382469"/>
                    </a:cubicBezTo>
                    <a:cubicBezTo>
                      <a:pt x="230373" y="333521"/>
                      <a:pt x="213704" y="268434"/>
                      <a:pt x="204444" y="231657"/>
                    </a:cubicBezTo>
                    <a:cubicBezTo>
                      <a:pt x="195184" y="194880"/>
                      <a:pt x="205237" y="190911"/>
                      <a:pt x="186981" y="161807"/>
                    </a:cubicBezTo>
                    <a:cubicBezTo>
                      <a:pt x="168725" y="132703"/>
                      <a:pt x="123745" y="83226"/>
                      <a:pt x="94906" y="57032"/>
                    </a:cubicBezTo>
                    <a:cubicBezTo>
                      <a:pt x="66067" y="30838"/>
                      <a:pt x="-10662" y="-14670"/>
                      <a:pt x="1244" y="46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D8C31359-80FB-4991-8899-7442AF58E97E}"/>
                  </a:ext>
                </a:extLst>
              </p:cNvPr>
              <p:cNvSpPr/>
              <p:nvPr/>
            </p:nvSpPr>
            <p:spPr>
              <a:xfrm>
                <a:off x="6436293" y="6535597"/>
                <a:ext cx="325868" cy="453615"/>
              </a:xfrm>
              <a:custGeom>
                <a:avLst/>
                <a:gdLst>
                  <a:gd name="connsiteX0" fmla="*/ 5782 w 325868"/>
                  <a:gd name="connsiteY0" fmla="*/ 141 h 453615"/>
                  <a:gd name="connsiteX1" fmla="*/ 118495 w 325868"/>
                  <a:gd name="connsiteY1" fmla="*/ 87453 h 453615"/>
                  <a:gd name="connsiteX2" fmla="*/ 196282 w 325868"/>
                  <a:gd name="connsiteY2" fmla="*/ 112853 h 453615"/>
                  <a:gd name="connsiteX3" fmla="*/ 261370 w 325868"/>
                  <a:gd name="connsiteY3" fmla="*/ 273191 h 453615"/>
                  <a:gd name="connsiteX4" fmla="*/ 324870 w 325868"/>
                  <a:gd name="connsiteY4" fmla="*/ 452578 h 453615"/>
                  <a:gd name="connsiteX5" fmla="*/ 208982 w 325868"/>
                  <a:gd name="connsiteY5" fmla="*/ 187466 h 453615"/>
                  <a:gd name="connsiteX6" fmla="*/ 145482 w 325868"/>
                  <a:gd name="connsiteY6" fmla="*/ 106503 h 453615"/>
                  <a:gd name="connsiteX7" fmla="*/ 105795 w 325868"/>
                  <a:gd name="connsiteY7" fmla="*/ 111266 h 453615"/>
                  <a:gd name="connsiteX8" fmla="*/ 113732 w 325868"/>
                  <a:gd name="connsiteY8" fmla="*/ 127141 h 453615"/>
                  <a:gd name="connsiteX9" fmla="*/ 32770 w 325868"/>
                  <a:gd name="connsiteY9" fmla="*/ 76341 h 453615"/>
                  <a:gd name="connsiteX10" fmla="*/ 21657 w 325868"/>
                  <a:gd name="connsiteY10" fmla="*/ 66816 h 453615"/>
                  <a:gd name="connsiteX11" fmla="*/ 5782 w 325868"/>
                  <a:gd name="connsiteY11" fmla="*/ 141 h 45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868" h="453615">
                    <a:moveTo>
                      <a:pt x="5782" y="141"/>
                    </a:moveTo>
                    <a:cubicBezTo>
                      <a:pt x="21922" y="3580"/>
                      <a:pt x="86745" y="68668"/>
                      <a:pt x="118495" y="87453"/>
                    </a:cubicBezTo>
                    <a:cubicBezTo>
                      <a:pt x="150245" y="106238"/>
                      <a:pt x="172470" y="81897"/>
                      <a:pt x="196282" y="112853"/>
                    </a:cubicBezTo>
                    <a:cubicBezTo>
                      <a:pt x="220095" y="143809"/>
                      <a:pt x="239939" y="216570"/>
                      <a:pt x="261370" y="273191"/>
                    </a:cubicBezTo>
                    <a:cubicBezTo>
                      <a:pt x="282801" y="329812"/>
                      <a:pt x="333601" y="466865"/>
                      <a:pt x="324870" y="452578"/>
                    </a:cubicBezTo>
                    <a:cubicBezTo>
                      <a:pt x="316139" y="438291"/>
                      <a:pt x="238880" y="245145"/>
                      <a:pt x="208982" y="187466"/>
                    </a:cubicBezTo>
                    <a:cubicBezTo>
                      <a:pt x="179084" y="129787"/>
                      <a:pt x="162680" y="119203"/>
                      <a:pt x="145482" y="106503"/>
                    </a:cubicBezTo>
                    <a:cubicBezTo>
                      <a:pt x="128284" y="93803"/>
                      <a:pt x="111087" y="107826"/>
                      <a:pt x="105795" y="111266"/>
                    </a:cubicBezTo>
                    <a:cubicBezTo>
                      <a:pt x="100503" y="114706"/>
                      <a:pt x="125903" y="132962"/>
                      <a:pt x="113732" y="127141"/>
                    </a:cubicBezTo>
                    <a:cubicBezTo>
                      <a:pt x="101561" y="121320"/>
                      <a:pt x="48116" y="86395"/>
                      <a:pt x="32770" y="76341"/>
                    </a:cubicBezTo>
                    <a:cubicBezTo>
                      <a:pt x="17424" y="66287"/>
                      <a:pt x="31976" y="76606"/>
                      <a:pt x="21657" y="66816"/>
                    </a:cubicBezTo>
                    <a:cubicBezTo>
                      <a:pt x="11338" y="57026"/>
                      <a:pt x="-10358" y="-3298"/>
                      <a:pt x="5782" y="1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A51003B2-78D3-4C5D-BB1B-FB27530F15B2}"/>
                  </a:ext>
                </a:extLst>
              </p:cNvPr>
              <p:cNvSpPr/>
              <p:nvPr/>
            </p:nvSpPr>
            <p:spPr>
              <a:xfrm>
                <a:off x="6302260" y="6630970"/>
                <a:ext cx="263067" cy="366755"/>
              </a:xfrm>
              <a:custGeom>
                <a:avLst/>
                <a:gdLst>
                  <a:gd name="connsiteX0" fmla="*/ 115 w 263067"/>
                  <a:gd name="connsiteY0" fmla="*/ 18 h 366755"/>
                  <a:gd name="connsiteX1" fmla="*/ 100128 w 263067"/>
                  <a:gd name="connsiteY1" fmla="*/ 295293 h 366755"/>
                  <a:gd name="connsiteX2" fmla="*/ 190615 w 263067"/>
                  <a:gd name="connsiteY2" fmla="*/ 319105 h 366755"/>
                  <a:gd name="connsiteX3" fmla="*/ 243003 w 263067"/>
                  <a:gd name="connsiteY3" fmla="*/ 327043 h 366755"/>
                  <a:gd name="connsiteX4" fmla="*/ 255703 w 263067"/>
                  <a:gd name="connsiteY4" fmla="*/ 366730 h 366755"/>
                  <a:gd name="connsiteX5" fmla="*/ 133465 w 263067"/>
                  <a:gd name="connsiteY5" fmla="*/ 320693 h 366755"/>
                  <a:gd name="connsiteX6" fmla="*/ 81078 w 263067"/>
                  <a:gd name="connsiteY6" fmla="*/ 281005 h 366755"/>
                  <a:gd name="connsiteX7" fmla="*/ 115 w 263067"/>
                  <a:gd name="connsiteY7" fmla="*/ 18 h 36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067" h="366755">
                    <a:moveTo>
                      <a:pt x="115" y="18"/>
                    </a:moveTo>
                    <a:cubicBezTo>
                      <a:pt x="3290" y="2399"/>
                      <a:pt x="68378" y="242112"/>
                      <a:pt x="100128" y="295293"/>
                    </a:cubicBezTo>
                    <a:cubicBezTo>
                      <a:pt x="131878" y="348474"/>
                      <a:pt x="166802" y="313813"/>
                      <a:pt x="190615" y="319105"/>
                    </a:cubicBezTo>
                    <a:cubicBezTo>
                      <a:pt x="214428" y="324397"/>
                      <a:pt x="232155" y="319106"/>
                      <a:pt x="243003" y="327043"/>
                    </a:cubicBezTo>
                    <a:cubicBezTo>
                      <a:pt x="253851" y="334980"/>
                      <a:pt x="273959" y="367788"/>
                      <a:pt x="255703" y="366730"/>
                    </a:cubicBezTo>
                    <a:cubicBezTo>
                      <a:pt x="237447" y="365672"/>
                      <a:pt x="162569" y="334980"/>
                      <a:pt x="133465" y="320693"/>
                    </a:cubicBezTo>
                    <a:cubicBezTo>
                      <a:pt x="104361" y="306406"/>
                      <a:pt x="102245" y="331541"/>
                      <a:pt x="81078" y="281005"/>
                    </a:cubicBezTo>
                    <a:cubicBezTo>
                      <a:pt x="59911" y="230470"/>
                      <a:pt x="-3060" y="-2363"/>
                      <a:pt x="115" y="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5E914668-A201-4526-AA68-2E990054C425}"/>
                  </a:ext>
                </a:extLst>
              </p:cNvPr>
              <p:cNvSpPr/>
              <p:nvPr/>
            </p:nvSpPr>
            <p:spPr>
              <a:xfrm>
                <a:off x="6576293" y="6795717"/>
                <a:ext cx="45566" cy="255809"/>
              </a:xfrm>
              <a:custGeom>
                <a:avLst/>
                <a:gdLst>
                  <a:gd name="connsiteX0" fmla="*/ 45170 w 45566"/>
                  <a:gd name="connsiteY0" fmla="*/ 371 h 255809"/>
                  <a:gd name="connsiteX1" fmla="*/ 21357 w 45566"/>
                  <a:gd name="connsiteY1" fmla="*/ 244846 h 255809"/>
                  <a:gd name="connsiteX2" fmla="*/ 720 w 45566"/>
                  <a:gd name="connsiteY2" fmla="*/ 190871 h 255809"/>
                  <a:gd name="connsiteX3" fmla="*/ 45170 w 45566"/>
                  <a:gd name="connsiteY3" fmla="*/ 371 h 25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66" h="255809">
                    <a:moveTo>
                      <a:pt x="45170" y="371"/>
                    </a:moveTo>
                    <a:cubicBezTo>
                      <a:pt x="48609" y="9367"/>
                      <a:pt x="28765" y="213096"/>
                      <a:pt x="21357" y="244846"/>
                    </a:cubicBezTo>
                    <a:cubicBezTo>
                      <a:pt x="13949" y="276596"/>
                      <a:pt x="-3778" y="233469"/>
                      <a:pt x="720" y="190871"/>
                    </a:cubicBezTo>
                    <a:cubicBezTo>
                      <a:pt x="5218" y="148273"/>
                      <a:pt x="41731" y="-8625"/>
                      <a:pt x="45170" y="3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C028F1C4-442C-4273-B39F-6F5CA4B748FA}"/>
                  </a:ext>
                </a:extLst>
              </p:cNvPr>
              <p:cNvSpPr/>
              <p:nvPr/>
            </p:nvSpPr>
            <p:spPr>
              <a:xfrm>
                <a:off x="6413296" y="6894117"/>
                <a:ext cx="198865" cy="50836"/>
              </a:xfrm>
              <a:custGeom>
                <a:avLst/>
                <a:gdLst>
                  <a:gd name="connsiteX0" fmla="*/ 198642 w 198865"/>
                  <a:gd name="connsiteY0" fmla="*/ 396 h 50836"/>
                  <a:gd name="connsiteX1" fmla="*/ 112917 w 198865"/>
                  <a:gd name="connsiteY1" fmla="*/ 27383 h 50836"/>
                  <a:gd name="connsiteX2" fmla="*/ 204 w 198865"/>
                  <a:gd name="connsiteY2" fmla="*/ 44846 h 50836"/>
                  <a:gd name="connsiteX3" fmla="*/ 87517 w 198865"/>
                  <a:gd name="connsiteY3" fmla="*/ 49608 h 50836"/>
                  <a:gd name="connsiteX4" fmla="*/ 198642 w 198865"/>
                  <a:gd name="connsiteY4" fmla="*/ 396 h 5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865" h="50836">
                    <a:moveTo>
                      <a:pt x="198642" y="396"/>
                    </a:moveTo>
                    <a:cubicBezTo>
                      <a:pt x="202875" y="-3308"/>
                      <a:pt x="145990" y="19975"/>
                      <a:pt x="112917" y="27383"/>
                    </a:cubicBezTo>
                    <a:cubicBezTo>
                      <a:pt x="79844" y="34791"/>
                      <a:pt x="4437" y="41142"/>
                      <a:pt x="204" y="44846"/>
                    </a:cubicBezTo>
                    <a:cubicBezTo>
                      <a:pt x="-4029" y="48550"/>
                      <a:pt x="58413" y="53048"/>
                      <a:pt x="87517" y="49608"/>
                    </a:cubicBezTo>
                    <a:cubicBezTo>
                      <a:pt x="116621" y="46168"/>
                      <a:pt x="194409" y="4100"/>
                      <a:pt x="198642" y="3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DB320B9C-20F8-4537-907C-2275AE874E81}"/>
                  </a:ext>
                </a:extLst>
              </p:cNvPr>
              <p:cNvSpPr/>
              <p:nvPr/>
            </p:nvSpPr>
            <p:spPr>
              <a:xfrm>
                <a:off x="6623318" y="6786778"/>
                <a:ext cx="117360" cy="296324"/>
              </a:xfrm>
              <a:custGeom>
                <a:avLst/>
                <a:gdLst>
                  <a:gd name="connsiteX0" fmla="*/ 1320 w 117360"/>
                  <a:gd name="connsiteY0" fmla="*/ 4547 h 296324"/>
                  <a:gd name="connsiteX1" fmla="*/ 112445 w 117360"/>
                  <a:gd name="connsiteY1" fmla="*/ 285535 h 296324"/>
                  <a:gd name="connsiteX2" fmla="*/ 93395 w 117360"/>
                  <a:gd name="connsiteY2" fmla="*/ 226797 h 296324"/>
                  <a:gd name="connsiteX3" fmla="*/ 53707 w 117360"/>
                  <a:gd name="connsiteY3" fmla="*/ 118847 h 296324"/>
                  <a:gd name="connsiteX4" fmla="*/ 1320 w 117360"/>
                  <a:gd name="connsiteY4" fmla="*/ 4547 h 29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0" h="296324">
                    <a:moveTo>
                      <a:pt x="1320" y="4547"/>
                    </a:moveTo>
                    <a:cubicBezTo>
                      <a:pt x="11110" y="32328"/>
                      <a:pt x="97099" y="248493"/>
                      <a:pt x="112445" y="285535"/>
                    </a:cubicBezTo>
                    <a:cubicBezTo>
                      <a:pt x="127791" y="322577"/>
                      <a:pt x="103185" y="254578"/>
                      <a:pt x="93395" y="226797"/>
                    </a:cubicBezTo>
                    <a:cubicBezTo>
                      <a:pt x="83605" y="199016"/>
                      <a:pt x="68524" y="153772"/>
                      <a:pt x="53707" y="118847"/>
                    </a:cubicBezTo>
                    <a:cubicBezTo>
                      <a:pt x="38890" y="83922"/>
                      <a:pt x="-8470" y="-23234"/>
                      <a:pt x="1320" y="45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B9A8A356-7BF7-474B-BD26-1F74FE6D35F4}"/>
                  </a:ext>
                </a:extLst>
              </p:cNvPr>
              <p:cNvSpPr/>
              <p:nvPr/>
            </p:nvSpPr>
            <p:spPr>
              <a:xfrm>
                <a:off x="6424675" y="6569554"/>
                <a:ext cx="157318" cy="159110"/>
              </a:xfrm>
              <a:custGeom>
                <a:avLst/>
                <a:gdLst>
                  <a:gd name="connsiteX0" fmla="*/ 1525 w 157318"/>
                  <a:gd name="connsiteY0" fmla="*/ 1109 h 159110"/>
                  <a:gd name="connsiteX1" fmla="*/ 155513 w 157318"/>
                  <a:gd name="connsiteY1" fmla="*/ 156684 h 159110"/>
                  <a:gd name="connsiteX2" fmla="*/ 80900 w 157318"/>
                  <a:gd name="connsiteY2" fmla="*/ 90009 h 159110"/>
                  <a:gd name="connsiteX3" fmla="*/ 1525 w 157318"/>
                  <a:gd name="connsiteY3" fmla="*/ 1109 h 1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318" h="159110">
                    <a:moveTo>
                      <a:pt x="1525" y="1109"/>
                    </a:moveTo>
                    <a:cubicBezTo>
                      <a:pt x="13960" y="12221"/>
                      <a:pt x="142284" y="141867"/>
                      <a:pt x="155513" y="156684"/>
                    </a:cubicBezTo>
                    <a:cubicBezTo>
                      <a:pt x="168742" y="171501"/>
                      <a:pt x="105771" y="114615"/>
                      <a:pt x="80900" y="90009"/>
                    </a:cubicBezTo>
                    <a:cubicBezTo>
                      <a:pt x="56029" y="65403"/>
                      <a:pt x="-10910" y="-10003"/>
                      <a:pt x="1525" y="110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64A5067E-E599-4A41-A256-F0A6D53D062E}"/>
                  </a:ext>
                </a:extLst>
              </p:cNvPr>
              <p:cNvSpPr/>
              <p:nvPr/>
            </p:nvSpPr>
            <p:spPr>
              <a:xfrm>
                <a:off x="6626130" y="6673730"/>
                <a:ext cx="135876" cy="320513"/>
              </a:xfrm>
              <a:custGeom>
                <a:avLst/>
                <a:gdLst>
                  <a:gd name="connsiteX0" fmla="*/ 95 w 135876"/>
                  <a:gd name="connsiteY0" fmla="*/ 120 h 320513"/>
                  <a:gd name="connsiteX1" fmla="*/ 46133 w 135876"/>
                  <a:gd name="connsiteY1" fmla="*/ 166808 h 320513"/>
                  <a:gd name="connsiteX2" fmla="*/ 135033 w 135876"/>
                  <a:gd name="connsiteY2" fmla="*/ 319208 h 320513"/>
                  <a:gd name="connsiteX3" fmla="*/ 88995 w 135876"/>
                  <a:gd name="connsiteY3" fmla="*/ 235070 h 320513"/>
                  <a:gd name="connsiteX4" fmla="*/ 57245 w 135876"/>
                  <a:gd name="connsiteY4" fmla="*/ 141408 h 320513"/>
                  <a:gd name="connsiteX5" fmla="*/ 95 w 135876"/>
                  <a:gd name="connsiteY5" fmla="*/ 120 h 32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876" h="320513">
                    <a:moveTo>
                      <a:pt x="95" y="120"/>
                    </a:moveTo>
                    <a:cubicBezTo>
                      <a:pt x="-1757" y="4353"/>
                      <a:pt x="23643" y="113627"/>
                      <a:pt x="46133" y="166808"/>
                    </a:cubicBezTo>
                    <a:cubicBezTo>
                      <a:pt x="68623" y="219989"/>
                      <a:pt x="135033" y="319208"/>
                      <a:pt x="135033" y="319208"/>
                    </a:cubicBezTo>
                    <a:cubicBezTo>
                      <a:pt x="142177" y="330585"/>
                      <a:pt x="101960" y="264703"/>
                      <a:pt x="88995" y="235070"/>
                    </a:cubicBezTo>
                    <a:cubicBezTo>
                      <a:pt x="76030" y="205437"/>
                      <a:pt x="69416" y="178449"/>
                      <a:pt x="57245" y="141408"/>
                    </a:cubicBezTo>
                    <a:cubicBezTo>
                      <a:pt x="45074" y="104367"/>
                      <a:pt x="1947" y="-4113"/>
                      <a:pt x="95" y="1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BEC5709A-6A59-4FEC-8E76-437036DFB366}"/>
                  </a:ext>
                </a:extLst>
              </p:cNvPr>
              <p:cNvSpPr/>
              <p:nvPr/>
            </p:nvSpPr>
            <p:spPr>
              <a:xfrm>
                <a:off x="6302375" y="6659563"/>
                <a:ext cx="71444" cy="274690"/>
              </a:xfrm>
              <a:custGeom>
                <a:avLst/>
                <a:gdLst>
                  <a:gd name="connsiteX0" fmla="*/ 0 w 71444"/>
                  <a:gd name="connsiteY0" fmla="*/ 0 h 274690"/>
                  <a:gd name="connsiteX1" fmla="*/ 71438 w 71444"/>
                  <a:gd name="connsiteY1" fmla="*/ 274637 h 274690"/>
                  <a:gd name="connsiteX2" fmla="*/ 0 w 71444"/>
                  <a:gd name="connsiteY2" fmla="*/ 0 h 27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44" h="274690">
                    <a:moveTo>
                      <a:pt x="0" y="0"/>
                    </a:moveTo>
                    <a:cubicBezTo>
                      <a:pt x="0" y="0"/>
                      <a:pt x="70644" y="270139"/>
                      <a:pt x="71438" y="274637"/>
                    </a:cubicBezTo>
                    <a:cubicBezTo>
                      <a:pt x="72232" y="27913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BDB85A12-6EAE-47F0-AA2D-3CEF44B87729}"/>
                  </a:ext>
                </a:extLst>
              </p:cNvPr>
              <p:cNvSpPr/>
              <p:nvPr/>
            </p:nvSpPr>
            <p:spPr>
              <a:xfrm>
                <a:off x="6334007" y="6889739"/>
                <a:ext cx="243024" cy="128651"/>
              </a:xfrm>
              <a:custGeom>
                <a:avLst/>
                <a:gdLst>
                  <a:gd name="connsiteX0" fmla="*/ 118 w 243024"/>
                  <a:gd name="connsiteY0" fmla="*/ 11 h 128651"/>
                  <a:gd name="connsiteX1" fmla="*/ 69968 w 243024"/>
                  <a:gd name="connsiteY1" fmla="*/ 93674 h 128651"/>
                  <a:gd name="connsiteX2" fmla="*/ 243006 w 243024"/>
                  <a:gd name="connsiteY2" fmla="*/ 128599 h 128651"/>
                  <a:gd name="connsiteX3" fmla="*/ 58856 w 243024"/>
                  <a:gd name="connsiteY3" fmla="*/ 100024 h 128651"/>
                  <a:gd name="connsiteX4" fmla="*/ 118 w 243024"/>
                  <a:gd name="connsiteY4" fmla="*/ 11 h 128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024" h="128651">
                    <a:moveTo>
                      <a:pt x="118" y="11"/>
                    </a:moveTo>
                    <a:cubicBezTo>
                      <a:pt x="1970" y="-1047"/>
                      <a:pt x="29487" y="72243"/>
                      <a:pt x="69968" y="93674"/>
                    </a:cubicBezTo>
                    <a:cubicBezTo>
                      <a:pt x="110449" y="115105"/>
                      <a:pt x="244858" y="127541"/>
                      <a:pt x="243006" y="128599"/>
                    </a:cubicBezTo>
                    <a:cubicBezTo>
                      <a:pt x="241154" y="129657"/>
                      <a:pt x="99602" y="114576"/>
                      <a:pt x="58856" y="100024"/>
                    </a:cubicBezTo>
                    <a:cubicBezTo>
                      <a:pt x="18110" y="85472"/>
                      <a:pt x="-1734" y="1069"/>
                      <a:pt x="118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: 図形 1825">
                <a:extLst>
                  <a:ext uri="{FF2B5EF4-FFF2-40B4-BE49-F238E27FC236}">
                    <a16:creationId xmlns:a16="http://schemas.microsoft.com/office/drawing/2014/main" id="{8875BD65-C1F5-41FE-857A-C126E94167D4}"/>
                  </a:ext>
                </a:extLst>
              </p:cNvPr>
              <p:cNvSpPr/>
              <p:nvPr/>
            </p:nvSpPr>
            <p:spPr>
              <a:xfrm>
                <a:off x="6349578" y="7028884"/>
                <a:ext cx="94443" cy="266308"/>
              </a:xfrm>
              <a:custGeom>
                <a:avLst/>
                <a:gdLst>
                  <a:gd name="connsiteX0" fmla="*/ 422 w 94443"/>
                  <a:gd name="connsiteY0" fmla="*/ 566 h 266308"/>
                  <a:gd name="connsiteX1" fmla="*/ 92497 w 94443"/>
                  <a:gd name="connsiteY1" fmla="*/ 257741 h 266308"/>
                  <a:gd name="connsiteX2" fmla="*/ 59160 w 94443"/>
                  <a:gd name="connsiteY2" fmla="*/ 189479 h 266308"/>
                  <a:gd name="connsiteX3" fmla="*/ 422 w 94443"/>
                  <a:gd name="connsiteY3" fmla="*/ 566 h 26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43" h="266308">
                    <a:moveTo>
                      <a:pt x="422" y="566"/>
                    </a:moveTo>
                    <a:cubicBezTo>
                      <a:pt x="5978" y="11943"/>
                      <a:pt x="82707" y="226256"/>
                      <a:pt x="92497" y="257741"/>
                    </a:cubicBezTo>
                    <a:cubicBezTo>
                      <a:pt x="102287" y="289226"/>
                      <a:pt x="72654" y="226521"/>
                      <a:pt x="59160" y="189479"/>
                    </a:cubicBezTo>
                    <a:cubicBezTo>
                      <a:pt x="45666" y="152437"/>
                      <a:pt x="-5134" y="-10811"/>
                      <a:pt x="422" y="5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: 図形 1826">
                <a:extLst>
                  <a:ext uri="{FF2B5EF4-FFF2-40B4-BE49-F238E27FC236}">
                    <a16:creationId xmlns:a16="http://schemas.microsoft.com/office/drawing/2014/main" id="{289DC331-B28D-4CD1-A6F5-C4FB1C9DFE6D}"/>
                  </a:ext>
                </a:extLst>
              </p:cNvPr>
              <p:cNvSpPr/>
              <p:nvPr/>
            </p:nvSpPr>
            <p:spPr>
              <a:xfrm>
                <a:off x="6561138" y="7027863"/>
                <a:ext cx="127237" cy="123927"/>
              </a:xfrm>
              <a:custGeom>
                <a:avLst/>
                <a:gdLst>
                  <a:gd name="connsiteX0" fmla="*/ 0 w 127237"/>
                  <a:gd name="connsiteY0" fmla="*/ 0 h 123927"/>
                  <a:gd name="connsiteX1" fmla="*/ 127000 w 127237"/>
                  <a:gd name="connsiteY1" fmla="*/ 123825 h 123927"/>
                  <a:gd name="connsiteX2" fmla="*/ 0 w 127237"/>
                  <a:gd name="connsiteY2" fmla="*/ 0 h 1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237" h="123927">
                    <a:moveTo>
                      <a:pt x="0" y="0"/>
                    </a:moveTo>
                    <a:cubicBezTo>
                      <a:pt x="0" y="0"/>
                      <a:pt x="120386" y="119592"/>
                      <a:pt x="127000" y="123825"/>
                    </a:cubicBezTo>
                    <a:cubicBezTo>
                      <a:pt x="133614" y="128058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9B9CCD49-56EA-4941-AD45-623620521C37}"/>
                  </a:ext>
                </a:extLst>
              </p:cNvPr>
              <p:cNvSpPr/>
              <p:nvPr/>
            </p:nvSpPr>
            <p:spPr>
              <a:xfrm>
                <a:off x="6360600" y="6889327"/>
                <a:ext cx="319514" cy="295154"/>
              </a:xfrm>
              <a:custGeom>
                <a:avLst/>
                <a:gdLst>
                  <a:gd name="connsiteX0" fmla="*/ 2100 w 319514"/>
                  <a:gd name="connsiteY0" fmla="*/ 423 h 295154"/>
                  <a:gd name="connsiteX1" fmla="*/ 144975 w 319514"/>
                  <a:gd name="connsiteY1" fmla="*/ 148061 h 295154"/>
                  <a:gd name="connsiteX2" fmla="*/ 311663 w 319514"/>
                  <a:gd name="connsiteY2" fmla="*/ 292523 h 295154"/>
                  <a:gd name="connsiteX3" fmla="*/ 278325 w 319514"/>
                  <a:gd name="connsiteY3" fmla="*/ 233786 h 295154"/>
                  <a:gd name="connsiteX4" fmla="*/ 154500 w 319514"/>
                  <a:gd name="connsiteY4" fmla="*/ 138536 h 295154"/>
                  <a:gd name="connsiteX5" fmla="*/ 65600 w 319514"/>
                  <a:gd name="connsiteY5" fmla="*/ 103611 h 295154"/>
                  <a:gd name="connsiteX6" fmla="*/ 2100 w 319514"/>
                  <a:gd name="connsiteY6" fmla="*/ 423 h 29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14" h="295154">
                    <a:moveTo>
                      <a:pt x="2100" y="423"/>
                    </a:moveTo>
                    <a:cubicBezTo>
                      <a:pt x="15329" y="7831"/>
                      <a:pt x="93381" y="99378"/>
                      <a:pt x="144975" y="148061"/>
                    </a:cubicBezTo>
                    <a:cubicBezTo>
                      <a:pt x="196569" y="196744"/>
                      <a:pt x="289438" y="278235"/>
                      <a:pt x="311663" y="292523"/>
                    </a:cubicBezTo>
                    <a:cubicBezTo>
                      <a:pt x="333888" y="306811"/>
                      <a:pt x="304519" y="259451"/>
                      <a:pt x="278325" y="233786"/>
                    </a:cubicBezTo>
                    <a:cubicBezTo>
                      <a:pt x="252131" y="208122"/>
                      <a:pt x="189954" y="160232"/>
                      <a:pt x="154500" y="138536"/>
                    </a:cubicBezTo>
                    <a:cubicBezTo>
                      <a:pt x="119046" y="116840"/>
                      <a:pt x="89677" y="122132"/>
                      <a:pt x="65600" y="103611"/>
                    </a:cubicBezTo>
                    <a:cubicBezTo>
                      <a:pt x="41523" y="85090"/>
                      <a:pt x="-11129" y="-6985"/>
                      <a:pt x="2100" y="4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: 図形 1828">
                <a:extLst>
                  <a:ext uri="{FF2B5EF4-FFF2-40B4-BE49-F238E27FC236}">
                    <a16:creationId xmlns:a16="http://schemas.microsoft.com/office/drawing/2014/main" id="{E9CE0030-3A3A-4382-87A1-A094CC1452F2}"/>
                  </a:ext>
                </a:extLst>
              </p:cNvPr>
              <p:cNvSpPr/>
              <p:nvPr/>
            </p:nvSpPr>
            <p:spPr>
              <a:xfrm>
                <a:off x="6682215" y="6555138"/>
                <a:ext cx="165358" cy="448734"/>
              </a:xfrm>
              <a:custGeom>
                <a:avLst/>
                <a:gdLst>
                  <a:gd name="connsiteX0" fmla="*/ 1160 w 165358"/>
                  <a:gd name="connsiteY0" fmla="*/ 2825 h 448734"/>
                  <a:gd name="connsiteX1" fmla="*/ 56723 w 165358"/>
                  <a:gd name="connsiteY1" fmla="*/ 175862 h 448734"/>
                  <a:gd name="connsiteX2" fmla="*/ 161498 w 165358"/>
                  <a:gd name="connsiteY2" fmla="*/ 423512 h 448734"/>
                  <a:gd name="connsiteX3" fmla="*/ 139273 w 165358"/>
                  <a:gd name="connsiteY3" fmla="*/ 428275 h 448734"/>
                  <a:gd name="connsiteX4" fmla="*/ 105935 w 165358"/>
                  <a:gd name="connsiteY4" fmla="*/ 315562 h 448734"/>
                  <a:gd name="connsiteX5" fmla="*/ 1160 w 165358"/>
                  <a:gd name="connsiteY5" fmla="*/ 2825 h 4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58" h="448734">
                    <a:moveTo>
                      <a:pt x="1160" y="2825"/>
                    </a:moveTo>
                    <a:cubicBezTo>
                      <a:pt x="-7042" y="-20458"/>
                      <a:pt x="30000" y="105748"/>
                      <a:pt x="56723" y="175862"/>
                    </a:cubicBezTo>
                    <a:cubicBezTo>
                      <a:pt x="83446" y="245976"/>
                      <a:pt x="147740" y="381443"/>
                      <a:pt x="161498" y="423512"/>
                    </a:cubicBezTo>
                    <a:cubicBezTo>
                      <a:pt x="175256" y="465581"/>
                      <a:pt x="148533" y="446267"/>
                      <a:pt x="139273" y="428275"/>
                    </a:cubicBezTo>
                    <a:cubicBezTo>
                      <a:pt x="130013" y="410283"/>
                      <a:pt x="129483" y="382502"/>
                      <a:pt x="105935" y="315562"/>
                    </a:cubicBezTo>
                    <a:cubicBezTo>
                      <a:pt x="82387" y="248622"/>
                      <a:pt x="9362" y="26108"/>
                      <a:pt x="1160" y="28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: 図形 1829">
                <a:extLst>
                  <a:ext uri="{FF2B5EF4-FFF2-40B4-BE49-F238E27FC236}">
                    <a16:creationId xmlns:a16="http://schemas.microsoft.com/office/drawing/2014/main" id="{70AD5160-DE82-49C3-AA6E-E39DF799DAEB}"/>
                  </a:ext>
                </a:extLst>
              </p:cNvPr>
              <p:cNvSpPr/>
              <p:nvPr/>
            </p:nvSpPr>
            <p:spPr>
              <a:xfrm>
                <a:off x="7099167" y="6753160"/>
                <a:ext cx="124189" cy="157308"/>
              </a:xfrm>
              <a:custGeom>
                <a:avLst/>
                <a:gdLst>
                  <a:gd name="connsiteX0" fmla="*/ 101733 w 124189"/>
                  <a:gd name="connsiteY0" fmla="*/ 65 h 157308"/>
                  <a:gd name="connsiteX1" fmla="*/ 133 w 124189"/>
                  <a:gd name="connsiteY1" fmla="*/ 60390 h 157308"/>
                  <a:gd name="connsiteX2" fmla="*/ 81096 w 124189"/>
                  <a:gd name="connsiteY2" fmla="*/ 157228 h 157308"/>
                  <a:gd name="connsiteX3" fmla="*/ 123958 w 124189"/>
                  <a:gd name="connsiteY3" fmla="*/ 77853 h 157308"/>
                  <a:gd name="connsiteX4" fmla="*/ 63633 w 124189"/>
                  <a:gd name="connsiteY4" fmla="*/ 123890 h 157308"/>
                  <a:gd name="connsiteX5" fmla="*/ 38233 w 124189"/>
                  <a:gd name="connsiteY5" fmla="*/ 93728 h 157308"/>
                  <a:gd name="connsiteX6" fmla="*/ 46171 w 124189"/>
                  <a:gd name="connsiteY6" fmla="*/ 49278 h 157308"/>
                  <a:gd name="connsiteX7" fmla="*/ 101733 w 124189"/>
                  <a:gd name="connsiteY7" fmla="*/ 65 h 15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189" h="157308">
                    <a:moveTo>
                      <a:pt x="101733" y="65"/>
                    </a:moveTo>
                    <a:cubicBezTo>
                      <a:pt x="94060" y="1917"/>
                      <a:pt x="3572" y="34196"/>
                      <a:pt x="133" y="60390"/>
                    </a:cubicBezTo>
                    <a:cubicBezTo>
                      <a:pt x="-3306" y="86584"/>
                      <a:pt x="60459" y="154318"/>
                      <a:pt x="81096" y="157228"/>
                    </a:cubicBezTo>
                    <a:cubicBezTo>
                      <a:pt x="101733" y="160138"/>
                      <a:pt x="126868" y="83409"/>
                      <a:pt x="123958" y="77853"/>
                    </a:cubicBezTo>
                    <a:cubicBezTo>
                      <a:pt x="121048" y="72297"/>
                      <a:pt x="77920" y="121244"/>
                      <a:pt x="63633" y="123890"/>
                    </a:cubicBezTo>
                    <a:cubicBezTo>
                      <a:pt x="49346" y="126536"/>
                      <a:pt x="41143" y="106163"/>
                      <a:pt x="38233" y="93728"/>
                    </a:cubicBezTo>
                    <a:cubicBezTo>
                      <a:pt x="35323" y="81293"/>
                      <a:pt x="37175" y="62507"/>
                      <a:pt x="46171" y="49278"/>
                    </a:cubicBezTo>
                    <a:cubicBezTo>
                      <a:pt x="55167" y="36049"/>
                      <a:pt x="109406" y="-1787"/>
                      <a:pt x="101733" y="6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08A8300D-DE4C-4519-A856-A8B6990A8921}"/>
                  </a:ext>
                </a:extLst>
              </p:cNvPr>
              <p:cNvSpPr/>
              <p:nvPr/>
            </p:nvSpPr>
            <p:spPr>
              <a:xfrm>
                <a:off x="7086130" y="6633939"/>
                <a:ext cx="30913" cy="378283"/>
              </a:xfrm>
              <a:custGeom>
                <a:avLst/>
                <a:gdLst>
                  <a:gd name="connsiteX0" fmla="*/ 30633 w 30913"/>
                  <a:gd name="connsiteY0" fmla="*/ 224 h 378283"/>
                  <a:gd name="connsiteX1" fmla="*/ 2058 w 30913"/>
                  <a:gd name="connsiteY1" fmla="*/ 127224 h 378283"/>
                  <a:gd name="connsiteX2" fmla="*/ 3645 w 30913"/>
                  <a:gd name="connsiteY2" fmla="*/ 255811 h 378283"/>
                  <a:gd name="connsiteX3" fmla="*/ 14758 w 30913"/>
                  <a:gd name="connsiteY3" fmla="*/ 376461 h 378283"/>
                  <a:gd name="connsiteX4" fmla="*/ 16345 w 30913"/>
                  <a:gd name="connsiteY4" fmla="*/ 158974 h 378283"/>
                  <a:gd name="connsiteX5" fmla="*/ 30633 w 30913"/>
                  <a:gd name="connsiteY5" fmla="*/ 224 h 37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13" h="378283">
                    <a:moveTo>
                      <a:pt x="30633" y="224"/>
                    </a:moveTo>
                    <a:cubicBezTo>
                      <a:pt x="28252" y="-5068"/>
                      <a:pt x="6556" y="84626"/>
                      <a:pt x="2058" y="127224"/>
                    </a:cubicBezTo>
                    <a:cubicBezTo>
                      <a:pt x="-2440" y="169822"/>
                      <a:pt x="1528" y="214272"/>
                      <a:pt x="3645" y="255811"/>
                    </a:cubicBezTo>
                    <a:cubicBezTo>
                      <a:pt x="5762" y="297350"/>
                      <a:pt x="12641" y="392600"/>
                      <a:pt x="14758" y="376461"/>
                    </a:cubicBezTo>
                    <a:cubicBezTo>
                      <a:pt x="16875" y="360322"/>
                      <a:pt x="13170" y="219563"/>
                      <a:pt x="16345" y="158974"/>
                    </a:cubicBezTo>
                    <a:cubicBezTo>
                      <a:pt x="19520" y="98385"/>
                      <a:pt x="33014" y="5516"/>
                      <a:pt x="30633" y="2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6C87AAA2-73FC-4954-89C9-57AE24E5C072}"/>
                  </a:ext>
                </a:extLst>
              </p:cNvPr>
              <p:cNvSpPr/>
              <p:nvPr/>
            </p:nvSpPr>
            <p:spPr>
              <a:xfrm>
                <a:off x="7117641" y="6899132"/>
                <a:ext cx="86559" cy="124287"/>
              </a:xfrm>
              <a:custGeom>
                <a:avLst/>
                <a:gdLst>
                  <a:gd name="connsiteX0" fmla="*/ 86434 w 86559"/>
                  <a:gd name="connsiteY0" fmla="*/ 143 h 124287"/>
                  <a:gd name="connsiteX1" fmla="*/ 54684 w 86559"/>
                  <a:gd name="connsiteY1" fmla="*/ 76343 h 124287"/>
                  <a:gd name="connsiteX2" fmla="*/ 75322 w 86559"/>
                  <a:gd name="connsiteY2" fmla="*/ 104918 h 124287"/>
                  <a:gd name="connsiteX3" fmla="*/ 709 w 86559"/>
                  <a:gd name="connsiteY3" fmla="*/ 122381 h 124287"/>
                  <a:gd name="connsiteX4" fmla="*/ 40397 w 86559"/>
                  <a:gd name="connsiteY4" fmla="*/ 58881 h 124287"/>
                  <a:gd name="connsiteX5" fmla="*/ 86434 w 86559"/>
                  <a:gd name="connsiteY5" fmla="*/ 143 h 1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59" h="124287">
                    <a:moveTo>
                      <a:pt x="86434" y="143"/>
                    </a:moveTo>
                    <a:cubicBezTo>
                      <a:pt x="88815" y="3053"/>
                      <a:pt x="56536" y="58881"/>
                      <a:pt x="54684" y="76343"/>
                    </a:cubicBezTo>
                    <a:cubicBezTo>
                      <a:pt x="52832" y="93805"/>
                      <a:pt x="84318" y="97245"/>
                      <a:pt x="75322" y="104918"/>
                    </a:cubicBezTo>
                    <a:cubicBezTo>
                      <a:pt x="66326" y="112591"/>
                      <a:pt x="6530" y="130054"/>
                      <a:pt x="709" y="122381"/>
                    </a:cubicBezTo>
                    <a:cubicBezTo>
                      <a:pt x="-5112" y="114708"/>
                      <a:pt x="26374" y="78460"/>
                      <a:pt x="40397" y="58881"/>
                    </a:cubicBezTo>
                    <a:cubicBezTo>
                      <a:pt x="54420" y="39302"/>
                      <a:pt x="84053" y="-2767"/>
                      <a:pt x="86434" y="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2355DC53-E7BB-4526-A669-B4EB9BAB8845}"/>
                  </a:ext>
                </a:extLst>
              </p:cNvPr>
              <p:cNvSpPr/>
              <p:nvPr/>
            </p:nvSpPr>
            <p:spPr>
              <a:xfrm>
                <a:off x="6852728" y="6951466"/>
                <a:ext cx="349017" cy="420133"/>
              </a:xfrm>
              <a:custGeom>
                <a:avLst/>
                <a:gdLst>
                  <a:gd name="connsiteX0" fmla="*/ 510 w 349017"/>
                  <a:gd name="connsiteY0" fmla="*/ 197 h 420133"/>
                  <a:gd name="connsiteX1" fmla="*/ 106872 w 349017"/>
                  <a:gd name="connsiteY1" fmla="*/ 49409 h 420133"/>
                  <a:gd name="connsiteX2" fmla="*/ 165610 w 349017"/>
                  <a:gd name="connsiteY2" fmla="*/ 98622 h 420133"/>
                  <a:gd name="connsiteX3" fmla="*/ 221172 w 349017"/>
                  <a:gd name="connsiteY3" fmla="*/ 139897 h 420133"/>
                  <a:gd name="connsiteX4" fmla="*/ 256097 w 349017"/>
                  <a:gd name="connsiteY4" fmla="*/ 177997 h 420133"/>
                  <a:gd name="connsiteX5" fmla="*/ 264035 w 349017"/>
                  <a:gd name="connsiteY5" fmla="*/ 225622 h 420133"/>
                  <a:gd name="connsiteX6" fmla="*/ 318010 w 349017"/>
                  <a:gd name="connsiteY6" fmla="*/ 249434 h 420133"/>
                  <a:gd name="connsiteX7" fmla="*/ 341822 w 349017"/>
                  <a:gd name="connsiteY7" fmla="*/ 358972 h 420133"/>
                  <a:gd name="connsiteX8" fmla="*/ 348172 w 349017"/>
                  <a:gd name="connsiteY8" fmla="*/ 417709 h 420133"/>
                  <a:gd name="connsiteX9" fmla="*/ 325947 w 349017"/>
                  <a:gd name="connsiteY9" fmla="*/ 279597 h 420133"/>
                  <a:gd name="connsiteX10" fmla="*/ 294197 w 349017"/>
                  <a:gd name="connsiteY10" fmla="*/ 211334 h 420133"/>
                  <a:gd name="connsiteX11" fmla="*/ 240222 w 349017"/>
                  <a:gd name="connsiteY11" fmla="*/ 151009 h 420133"/>
                  <a:gd name="connsiteX12" fmla="*/ 154497 w 349017"/>
                  <a:gd name="connsiteY12" fmla="*/ 68459 h 420133"/>
                  <a:gd name="connsiteX13" fmla="*/ 510 w 349017"/>
                  <a:gd name="connsiteY13" fmla="*/ 197 h 42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017" h="420133">
                    <a:moveTo>
                      <a:pt x="510" y="197"/>
                    </a:moveTo>
                    <a:cubicBezTo>
                      <a:pt x="-7428" y="-2978"/>
                      <a:pt x="79355" y="33005"/>
                      <a:pt x="106872" y="49409"/>
                    </a:cubicBezTo>
                    <a:cubicBezTo>
                      <a:pt x="134389" y="65813"/>
                      <a:pt x="146560" y="83541"/>
                      <a:pt x="165610" y="98622"/>
                    </a:cubicBezTo>
                    <a:cubicBezTo>
                      <a:pt x="184660" y="113703"/>
                      <a:pt x="206091" y="126668"/>
                      <a:pt x="221172" y="139897"/>
                    </a:cubicBezTo>
                    <a:cubicBezTo>
                      <a:pt x="236253" y="153126"/>
                      <a:pt x="248953" y="163710"/>
                      <a:pt x="256097" y="177997"/>
                    </a:cubicBezTo>
                    <a:cubicBezTo>
                      <a:pt x="263241" y="192285"/>
                      <a:pt x="253716" y="213716"/>
                      <a:pt x="264035" y="225622"/>
                    </a:cubicBezTo>
                    <a:cubicBezTo>
                      <a:pt x="274354" y="237528"/>
                      <a:pt x="305046" y="227209"/>
                      <a:pt x="318010" y="249434"/>
                    </a:cubicBezTo>
                    <a:cubicBezTo>
                      <a:pt x="330975" y="271659"/>
                      <a:pt x="336795" y="330926"/>
                      <a:pt x="341822" y="358972"/>
                    </a:cubicBezTo>
                    <a:cubicBezTo>
                      <a:pt x="346849" y="387018"/>
                      <a:pt x="350818" y="430938"/>
                      <a:pt x="348172" y="417709"/>
                    </a:cubicBezTo>
                    <a:cubicBezTo>
                      <a:pt x="345526" y="404480"/>
                      <a:pt x="334943" y="313993"/>
                      <a:pt x="325947" y="279597"/>
                    </a:cubicBezTo>
                    <a:cubicBezTo>
                      <a:pt x="316951" y="245201"/>
                      <a:pt x="308484" y="232765"/>
                      <a:pt x="294197" y="211334"/>
                    </a:cubicBezTo>
                    <a:cubicBezTo>
                      <a:pt x="279910" y="189903"/>
                      <a:pt x="263505" y="174822"/>
                      <a:pt x="240222" y="151009"/>
                    </a:cubicBezTo>
                    <a:cubicBezTo>
                      <a:pt x="216939" y="127197"/>
                      <a:pt x="191274" y="95976"/>
                      <a:pt x="154497" y="68459"/>
                    </a:cubicBezTo>
                    <a:cubicBezTo>
                      <a:pt x="117720" y="40942"/>
                      <a:pt x="8448" y="3372"/>
                      <a:pt x="510" y="1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1FBE0791-EB69-47A6-8661-DC8CB2D49F3F}"/>
                  </a:ext>
                </a:extLst>
              </p:cNvPr>
              <p:cNvSpPr/>
              <p:nvPr/>
            </p:nvSpPr>
            <p:spPr>
              <a:xfrm>
                <a:off x="7194366" y="6945307"/>
                <a:ext cx="155830" cy="256671"/>
              </a:xfrm>
              <a:custGeom>
                <a:avLst/>
                <a:gdLst>
                  <a:gd name="connsiteX0" fmla="*/ 155759 w 155830"/>
                  <a:gd name="connsiteY0" fmla="*/ 93668 h 256671"/>
                  <a:gd name="connsiteX1" fmla="*/ 90672 w 155830"/>
                  <a:gd name="connsiteY1" fmla="*/ 6 h 256671"/>
                  <a:gd name="connsiteX2" fmla="*/ 98609 w 155830"/>
                  <a:gd name="connsiteY2" fmla="*/ 88906 h 256671"/>
                  <a:gd name="connsiteX3" fmla="*/ 103372 w 155830"/>
                  <a:gd name="connsiteY3" fmla="*/ 95256 h 256671"/>
                  <a:gd name="connsiteX4" fmla="*/ 1772 w 155830"/>
                  <a:gd name="connsiteY4" fmla="*/ 255593 h 256671"/>
                  <a:gd name="connsiteX5" fmla="*/ 41459 w 155830"/>
                  <a:gd name="connsiteY5" fmla="*/ 161931 h 256671"/>
                  <a:gd name="connsiteX6" fmla="*/ 76384 w 155830"/>
                  <a:gd name="connsiteY6" fmla="*/ 93668 h 256671"/>
                  <a:gd name="connsiteX7" fmla="*/ 155759 w 155830"/>
                  <a:gd name="connsiteY7" fmla="*/ 93668 h 25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30" h="256671">
                    <a:moveTo>
                      <a:pt x="155759" y="93668"/>
                    </a:moveTo>
                    <a:cubicBezTo>
                      <a:pt x="158140" y="78058"/>
                      <a:pt x="100197" y="800"/>
                      <a:pt x="90672" y="6"/>
                    </a:cubicBezTo>
                    <a:cubicBezTo>
                      <a:pt x="81147" y="-788"/>
                      <a:pt x="96492" y="73031"/>
                      <a:pt x="98609" y="88906"/>
                    </a:cubicBezTo>
                    <a:cubicBezTo>
                      <a:pt x="100726" y="104781"/>
                      <a:pt x="119511" y="67475"/>
                      <a:pt x="103372" y="95256"/>
                    </a:cubicBezTo>
                    <a:cubicBezTo>
                      <a:pt x="87233" y="123037"/>
                      <a:pt x="12091" y="244481"/>
                      <a:pt x="1772" y="255593"/>
                    </a:cubicBezTo>
                    <a:cubicBezTo>
                      <a:pt x="-8547" y="266705"/>
                      <a:pt x="29024" y="188919"/>
                      <a:pt x="41459" y="161931"/>
                    </a:cubicBezTo>
                    <a:cubicBezTo>
                      <a:pt x="53894" y="134944"/>
                      <a:pt x="58922" y="112718"/>
                      <a:pt x="76384" y="93668"/>
                    </a:cubicBezTo>
                    <a:cubicBezTo>
                      <a:pt x="93846" y="74618"/>
                      <a:pt x="153378" y="109278"/>
                      <a:pt x="155759" y="936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AD899C42-CDF1-47B4-AD24-A8814A4C9DF8}"/>
                  </a:ext>
                </a:extLst>
              </p:cNvPr>
              <p:cNvSpPr/>
              <p:nvPr/>
            </p:nvSpPr>
            <p:spPr>
              <a:xfrm>
                <a:off x="6848298" y="6965893"/>
                <a:ext cx="309029" cy="382256"/>
              </a:xfrm>
              <a:custGeom>
                <a:avLst/>
                <a:gdLst>
                  <a:gd name="connsiteX0" fmla="*/ 1765 w 309029"/>
                  <a:gd name="connsiteY0" fmla="*/ 57 h 382256"/>
                  <a:gd name="connsiteX1" fmla="*/ 66852 w 309029"/>
                  <a:gd name="connsiteY1" fmla="*/ 90545 h 382256"/>
                  <a:gd name="connsiteX2" fmla="*/ 127177 w 309029"/>
                  <a:gd name="connsiteY2" fmla="*/ 77845 h 382256"/>
                  <a:gd name="connsiteX3" fmla="*/ 163690 w 309029"/>
                  <a:gd name="connsiteY3" fmla="*/ 117532 h 382256"/>
                  <a:gd name="connsiteX4" fmla="*/ 158927 w 309029"/>
                  <a:gd name="connsiteY4" fmla="*/ 147695 h 382256"/>
                  <a:gd name="connsiteX5" fmla="*/ 206552 w 309029"/>
                  <a:gd name="connsiteY5" fmla="*/ 158807 h 382256"/>
                  <a:gd name="connsiteX6" fmla="*/ 225602 w 309029"/>
                  <a:gd name="connsiteY6" fmla="*/ 196907 h 382256"/>
                  <a:gd name="connsiteX7" fmla="*/ 231952 w 309029"/>
                  <a:gd name="connsiteY7" fmla="*/ 223895 h 382256"/>
                  <a:gd name="connsiteX8" fmla="*/ 235127 w 309029"/>
                  <a:gd name="connsiteY8" fmla="*/ 250882 h 382256"/>
                  <a:gd name="connsiteX9" fmla="*/ 277990 w 309029"/>
                  <a:gd name="connsiteY9" fmla="*/ 274695 h 382256"/>
                  <a:gd name="connsiteX10" fmla="*/ 308152 w 309029"/>
                  <a:gd name="connsiteY10" fmla="*/ 331845 h 382256"/>
                  <a:gd name="connsiteX11" fmla="*/ 298627 w 309029"/>
                  <a:gd name="connsiteY11" fmla="*/ 379470 h 382256"/>
                  <a:gd name="connsiteX12" fmla="*/ 274815 w 309029"/>
                  <a:gd name="connsiteY12" fmla="*/ 246120 h 382256"/>
                  <a:gd name="connsiteX13" fmla="*/ 141465 w 309029"/>
                  <a:gd name="connsiteY13" fmla="*/ 79432 h 382256"/>
                  <a:gd name="connsiteX14" fmla="*/ 1765 w 309029"/>
                  <a:gd name="connsiteY14" fmla="*/ 57 h 38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9029" h="382256">
                    <a:moveTo>
                      <a:pt x="1765" y="57"/>
                    </a:moveTo>
                    <a:cubicBezTo>
                      <a:pt x="-10670" y="1909"/>
                      <a:pt x="45950" y="77580"/>
                      <a:pt x="66852" y="90545"/>
                    </a:cubicBezTo>
                    <a:cubicBezTo>
                      <a:pt x="87754" y="103510"/>
                      <a:pt x="111037" y="73347"/>
                      <a:pt x="127177" y="77845"/>
                    </a:cubicBezTo>
                    <a:cubicBezTo>
                      <a:pt x="143317" y="82343"/>
                      <a:pt x="158398" y="105890"/>
                      <a:pt x="163690" y="117532"/>
                    </a:cubicBezTo>
                    <a:cubicBezTo>
                      <a:pt x="168982" y="129174"/>
                      <a:pt x="151783" y="140816"/>
                      <a:pt x="158927" y="147695"/>
                    </a:cubicBezTo>
                    <a:cubicBezTo>
                      <a:pt x="166071" y="154574"/>
                      <a:pt x="195440" y="150605"/>
                      <a:pt x="206552" y="158807"/>
                    </a:cubicBezTo>
                    <a:cubicBezTo>
                      <a:pt x="217664" y="167009"/>
                      <a:pt x="221369" y="186059"/>
                      <a:pt x="225602" y="196907"/>
                    </a:cubicBezTo>
                    <a:cubicBezTo>
                      <a:pt x="229835" y="207755"/>
                      <a:pt x="230365" y="214899"/>
                      <a:pt x="231952" y="223895"/>
                    </a:cubicBezTo>
                    <a:cubicBezTo>
                      <a:pt x="233539" y="232891"/>
                      <a:pt x="227454" y="242415"/>
                      <a:pt x="235127" y="250882"/>
                    </a:cubicBezTo>
                    <a:cubicBezTo>
                      <a:pt x="242800" y="259349"/>
                      <a:pt x="265819" y="261201"/>
                      <a:pt x="277990" y="274695"/>
                    </a:cubicBezTo>
                    <a:cubicBezTo>
                      <a:pt x="290161" y="288189"/>
                      <a:pt x="304713" y="314383"/>
                      <a:pt x="308152" y="331845"/>
                    </a:cubicBezTo>
                    <a:cubicBezTo>
                      <a:pt x="311591" y="349307"/>
                      <a:pt x="304183" y="393758"/>
                      <a:pt x="298627" y="379470"/>
                    </a:cubicBezTo>
                    <a:cubicBezTo>
                      <a:pt x="293071" y="365183"/>
                      <a:pt x="301009" y="296126"/>
                      <a:pt x="274815" y="246120"/>
                    </a:cubicBezTo>
                    <a:cubicBezTo>
                      <a:pt x="248621" y="196114"/>
                      <a:pt x="183798" y="117797"/>
                      <a:pt x="141465" y="79432"/>
                    </a:cubicBezTo>
                    <a:cubicBezTo>
                      <a:pt x="99132" y="41067"/>
                      <a:pt x="14200" y="-1795"/>
                      <a:pt x="1765" y="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ED660839-A1E7-4C7A-A4CD-EA6E2D0B76BC}"/>
                  </a:ext>
                </a:extLst>
              </p:cNvPr>
              <p:cNvSpPr/>
              <p:nvPr/>
            </p:nvSpPr>
            <p:spPr>
              <a:xfrm>
                <a:off x="6891327" y="7062500"/>
                <a:ext cx="420207" cy="439621"/>
              </a:xfrm>
              <a:custGeom>
                <a:avLst/>
                <a:gdLst>
                  <a:gd name="connsiteX0" fmla="*/ 85736 w 420207"/>
                  <a:gd name="connsiteY0" fmla="*/ 288 h 439621"/>
                  <a:gd name="connsiteX1" fmla="*/ 53986 w 420207"/>
                  <a:gd name="connsiteY1" fmla="*/ 63788 h 439621"/>
                  <a:gd name="connsiteX2" fmla="*/ 11 w 420207"/>
                  <a:gd name="connsiteY2" fmla="*/ 76488 h 439621"/>
                  <a:gd name="connsiteX3" fmla="*/ 58748 w 420207"/>
                  <a:gd name="connsiteY3" fmla="*/ 182850 h 439621"/>
                  <a:gd name="connsiteX4" fmla="*/ 144473 w 420207"/>
                  <a:gd name="connsiteY4" fmla="*/ 335250 h 439621"/>
                  <a:gd name="connsiteX5" fmla="*/ 193686 w 420207"/>
                  <a:gd name="connsiteY5" fmla="*/ 436850 h 439621"/>
                  <a:gd name="connsiteX6" fmla="*/ 273061 w 420207"/>
                  <a:gd name="connsiteY6" fmla="*/ 409863 h 439621"/>
                  <a:gd name="connsiteX7" fmla="*/ 200036 w 420207"/>
                  <a:gd name="connsiteY7" fmla="*/ 398750 h 439621"/>
                  <a:gd name="connsiteX8" fmla="*/ 250836 w 420207"/>
                  <a:gd name="connsiteY8" fmla="*/ 363825 h 439621"/>
                  <a:gd name="connsiteX9" fmla="*/ 404823 w 420207"/>
                  <a:gd name="connsiteY9" fmla="*/ 327313 h 439621"/>
                  <a:gd name="connsiteX10" fmla="*/ 392123 w 420207"/>
                  <a:gd name="connsiteY10" fmla="*/ 287625 h 439621"/>
                  <a:gd name="connsiteX11" fmla="*/ 204798 w 420207"/>
                  <a:gd name="connsiteY11" fmla="*/ 308263 h 439621"/>
                  <a:gd name="connsiteX12" fmla="*/ 388948 w 420207"/>
                  <a:gd name="connsiteY12" fmla="*/ 301913 h 439621"/>
                  <a:gd name="connsiteX13" fmla="*/ 227023 w 420207"/>
                  <a:gd name="connsiteY13" fmla="*/ 349538 h 439621"/>
                  <a:gd name="connsiteX14" fmla="*/ 182573 w 420207"/>
                  <a:gd name="connsiteY14" fmla="*/ 335250 h 439621"/>
                  <a:gd name="connsiteX15" fmla="*/ 22236 w 420207"/>
                  <a:gd name="connsiteY15" fmla="*/ 92363 h 439621"/>
                  <a:gd name="connsiteX16" fmla="*/ 85736 w 420207"/>
                  <a:gd name="connsiteY16" fmla="*/ 288 h 43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0207" h="439621">
                    <a:moveTo>
                      <a:pt x="85736" y="288"/>
                    </a:moveTo>
                    <a:cubicBezTo>
                      <a:pt x="91028" y="-4475"/>
                      <a:pt x="68273" y="51088"/>
                      <a:pt x="53986" y="63788"/>
                    </a:cubicBezTo>
                    <a:cubicBezTo>
                      <a:pt x="39698" y="76488"/>
                      <a:pt x="-783" y="56644"/>
                      <a:pt x="11" y="76488"/>
                    </a:cubicBezTo>
                    <a:cubicBezTo>
                      <a:pt x="805" y="96332"/>
                      <a:pt x="34671" y="139723"/>
                      <a:pt x="58748" y="182850"/>
                    </a:cubicBezTo>
                    <a:cubicBezTo>
                      <a:pt x="82825" y="225977"/>
                      <a:pt x="121983" y="292917"/>
                      <a:pt x="144473" y="335250"/>
                    </a:cubicBezTo>
                    <a:cubicBezTo>
                      <a:pt x="166963" y="377583"/>
                      <a:pt x="172255" y="424415"/>
                      <a:pt x="193686" y="436850"/>
                    </a:cubicBezTo>
                    <a:cubicBezTo>
                      <a:pt x="215117" y="449285"/>
                      <a:pt x="272003" y="416213"/>
                      <a:pt x="273061" y="409863"/>
                    </a:cubicBezTo>
                    <a:cubicBezTo>
                      <a:pt x="274119" y="403513"/>
                      <a:pt x="203740" y="406423"/>
                      <a:pt x="200036" y="398750"/>
                    </a:cubicBezTo>
                    <a:cubicBezTo>
                      <a:pt x="196332" y="391077"/>
                      <a:pt x="216705" y="375731"/>
                      <a:pt x="250836" y="363825"/>
                    </a:cubicBezTo>
                    <a:cubicBezTo>
                      <a:pt x="284967" y="351919"/>
                      <a:pt x="381275" y="340013"/>
                      <a:pt x="404823" y="327313"/>
                    </a:cubicBezTo>
                    <a:cubicBezTo>
                      <a:pt x="428371" y="314613"/>
                      <a:pt x="425460" y="290800"/>
                      <a:pt x="392123" y="287625"/>
                    </a:cubicBezTo>
                    <a:cubicBezTo>
                      <a:pt x="358786" y="284450"/>
                      <a:pt x="205327" y="305882"/>
                      <a:pt x="204798" y="308263"/>
                    </a:cubicBezTo>
                    <a:cubicBezTo>
                      <a:pt x="204269" y="310644"/>
                      <a:pt x="385244" y="295034"/>
                      <a:pt x="388948" y="301913"/>
                    </a:cubicBezTo>
                    <a:cubicBezTo>
                      <a:pt x="392652" y="308792"/>
                      <a:pt x="261419" y="343982"/>
                      <a:pt x="227023" y="349538"/>
                    </a:cubicBezTo>
                    <a:cubicBezTo>
                      <a:pt x="192627" y="355094"/>
                      <a:pt x="216704" y="378112"/>
                      <a:pt x="182573" y="335250"/>
                    </a:cubicBezTo>
                    <a:cubicBezTo>
                      <a:pt x="148442" y="292388"/>
                      <a:pt x="35994" y="143957"/>
                      <a:pt x="22236" y="92363"/>
                    </a:cubicBezTo>
                    <a:cubicBezTo>
                      <a:pt x="8478" y="40769"/>
                      <a:pt x="80444" y="5051"/>
                      <a:pt x="85736" y="28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49619E7E-1E69-47FA-A499-D36B3A03C567}"/>
                  </a:ext>
                </a:extLst>
              </p:cNvPr>
              <p:cNvSpPr/>
              <p:nvPr/>
            </p:nvSpPr>
            <p:spPr>
              <a:xfrm>
                <a:off x="6922648" y="7138987"/>
                <a:ext cx="221386" cy="265761"/>
              </a:xfrm>
              <a:custGeom>
                <a:avLst/>
                <a:gdLst>
                  <a:gd name="connsiteX0" fmla="*/ 440 w 221386"/>
                  <a:gd name="connsiteY0" fmla="*/ 1 h 265761"/>
                  <a:gd name="connsiteX1" fmla="*/ 117915 w 221386"/>
                  <a:gd name="connsiteY1" fmla="*/ 204788 h 265761"/>
                  <a:gd name="connsiteX2" fmla="*/ 183002 w 221386"/>
                  <a:gd name="connsiteY2" fmla="*/ 261938 h 265761"/>
                  <a:gd name="connsiteX3" fmla="*/ 221102 w 221386"/>
                  <a:gd name="connsiteY3" fmla="*/ 254001 h 265761"/>
                  <a:gd name="connsiteX4" fmla="*/ 163952 w 221386"/>
                  <a:gd name="connsiteY4" fmla="*/ 201613 h 265761"/>
                  <a:gd name="connsiteX5" fmla="*/ 440 w 221386"/>
                  <a:gd name="connsiteY5" fmla="*/ 1 h 26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386" h="265761">
                    <a:moveTo>
                      <a:pt x="440" y="1"/>
                    </a:moveTo>
                    <a:cubicBezTo>
                      <a:pt x="-7233" y="530"/>
                      <a:pt x="87488" y="161132"/>
                      <a:pt x="117915" y="204788"/>
                    </a:cubicBezTo>
                    <a:cubicBezTo>
                      <a:pt x="148342" y="248444"/>
                      <a:pt x="165804" y="253736"/>
                      <a:pt x="183002" y="261938"/>
                    </a:cubicBezTo>
                    <a:cubicBezTo>
                      <a:pt x="200200" y="270140"/>
                      <a:pt x="224277" y="264055"/>
                      <a:pt x="221102" y="254001"/>
                    </a:cubicBezTo>
                    <a:cubicBezTo>
                      <a:pt x="217927" y="243947"/>
                      <a:pt x="198877" y="242094"/>
                      <a:pt x="163952" y="201613"/>
                    </a:cubicBezTo>
                    <a:cubicBezTo>
                      <a:pt x="129027" y="161132"/>
                      <a:pt x="8113" y="-528"/>
                      <a:pt x="440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E1F2B490-4AEF-4CE7-A636-9DAAFCF9CA6E}"/>
                  </a:ext>
                </a:extLst>
              </p:cNvPr>
              <p:cNvSpPr/>
              <p:nvPr/>
            </p:nvSpPr>
            <p:spPr>
              <a:xfrm>
                <a:off x="7019804" y="7094491"/>
                <a:ext cx="97249" cy="268668"/>
              </a:xfrm>
              <a:custGeom>
                <a:avLst/>
                <a:gdLst>
                  <a:gd name="connsiteX0" fmla="*/ 121 w 97249"/>
                  <a:gd name="connsiteY0" fmla="*/ 47 h 268668"/>
                  <a:gd name="connsiteX1" fmla="*/ 33459 w 97249"/>
                  <a:gd name="connsiteY1" fmla="*/ 106409 h 268668"/>
                  <a:gd name="connsiteX2" fmla="*/ 69971 w 97249"/>
                  <a:gd name="connsiteY2" fmla="*/ 119109 h 268668"/>
                  <a:gd name="connsiteX3" fmla="*/ 96959 w 97249"/>
                  <a:gd name="connsiteY3" fmla="*/ 182609 h 268668"/>
                  <a:gd name="connsiteX4" fmla="*/ 84259 w 97249"/>
                  <a:gd name="connsiteY4" fmla="*/ 239759 h 268668"/>
                  <a:gd name="connsiteX5" fmla="*/ 84259 w 97249"/>
                  <a:gd name="connsiteY5" fmla="*/ 266747 h 268668"/>
                  <a:gd name="connsiteX6" fmla="*/ 76321 w 97249"/>
                  <a:gd name="connsiteY6" fmla="*/ 188959 h 268668"/>
                  <a:gd name="connsiteX7" fmla="*/ 23934 w 97249"/>
                  <a:gd name="connsiteY7" fmla="*/ 93709 h 268668"/>
                  <a:gd name="connsiteX8" fmla="*/ 121 w 97249"/>
                  <a:gd name="connsiteY8" fmla="*/ 47 h 26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49" h="268668">
                    <a:moveTo>
                      <a:pt x="121" y="47"/>
                    </a:moveTo>
                    <a:cubicBezTo>
                      <a:pt x="1709" y="2164"/>
                      <a:pt x="21817" y="86565"/>
                      <a:pt x="33459" y="106409"/>
                    </a:cubicBezTo>
                    <a:cubicBezTo>
                      <a:pt x="45101" y="126253"/>
                      <a:pt x="59388" y="106409"/>
                      <a:pt x="69971" y="119109"/>
                    </a:cubicBezTo>
                    <a:cubicBezTo>
                      <a:pt x="80554" y="131809"/>
                      <a:pt x="94578" y="162501"/>
                      <a:pt x="96959" y="182609"/>
                    </a:cubicBezTo>
                    <a:cubicBezTo>
                      <a:pt x="99340" y="202717"/>
                      <a:pt x="86376" y="225736"/>
                      <a:pt x="84259" y="239759"/>
                    </a:cubicBezTo>
                    <a:cubicBezTo>
                      <a:pt x="82142" y="253782"/>
                      <a:pt x="85582" y="275214"/>
                      <a:pt x="84259" y="266747"/>
                    </a:cubicBezTo>
                    <a:cubicBezTo>
                      <a:pt x="82936" y="258280"/>
                      <a:pt x="86375" y="217799"/>
                      <a:pt x="76321" y="188959"/>
                    </a:cubicBezTo>
                    <a:cubicBezTo>
                      <a:pt x="66267" y="160119"/>
                      <a:pt x="35046" y="119903"/>
                      <a:pt x="23934" y="93709"/>
                    </a:cubicBezTo>
                    <a:cubicBezTo>
                      <a:pt x="12822" y="67515"/>
                      <a:pt x="-1467" y="-2070"/>
                      <a:pt x="121" y="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2309F952-812C-42E5-A537-EAE64180D91D}"/>
                  </a:ext>
                </a:extLst>
              </p:cNvPr>
              <p:cNvSpPr/>
              <p:nvPr/>
            </p:nvSpPr>
            <p:spPr>
              <a:xfrm>
                <a:off x="7315330" y="7049239"/>
                <a:ext cx="87187" cy="211195"/>
              </a:xfrm>
              <a:custGeom>
                <a:avLst/>
                <a:gdLst>
                  <a:gd name="connsiteX0" fmla="*/ 20508 w 87187"/>
                  <a:gd name="connsiteY0" fmla="*/ 2436 h 211195"/>
                  <a:gd name="connsiteX1" fmla="*/ 87183 w 87187"/>
                  <a:gd name="connsiteY1" fmla="*/ 189761 h 211195"/>
                  <a:gd name="connsiteX2" fmla="*/ 23683 w 87187"/>
                  <a:gd name="connsiteY2" fmla="*/ 208811 h 211195"/>
                  <a:gd name="connsiteX3" fmla="*/ 1458 w 87187"/>
                  <a:gd name="connsiteY3" fmla="*/ 205636 h 211195"/>
                  <a:gd name="connsiteX4" fmla="*/ 60195 w 87187"/>
                  <a:gd name="connsiteY4" fmla="*/ 165949 h 211195"/>
                  <a:gd name="connsiteX5" fmla="*/ 44320 w 87187"/>
                  <a:gd name="connsiteY5" fmla="*/ 88161 h 211195"/>
                  <a:gd name="connsiteX6" fmla="*/ 20508 w 87187"/>
                  <a:gd name="connsiteY6" fmla="*/ 2436 h 21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87" h="211195">
                    <a:moveTo>
                      <a:pt x="20508" y="2436"/>
                    </a:moveTo>
                    <a:cubicBezTo>
                      <a:pt x="27652" y="19369"/>
                      <a:pt x="86654" y="155365"/>
                      <a:pt x="87183" y="189761"/>
                    </a:cubicBezTo>
                    <a:cubicBezTo>
                      <a:pt x="87712" y="224157"/>
                      <a:pt x="37970" y="206165"/>
                      <a:pt x="23683" y="208811"/>
                    </a:cubicBezTo>
                    <a:cubicBezTo>
                      <a:pt x="9396" y="211457"/>
                      <a:pt x="-4627" y="212780"/>
                      <a:pt x="1458" y="205636"/>
                    </a:cubicBezTo>
                    <a:cubicBezTo>
                      <a:pt x="7543" y="198492"/>
                      <a:pt x="53051" y="185528"/>
                      <a:pt x="60195" y="165949"/>
                    </a:cubicBezTo>
                    <a:cubicBezTo>
                      <a:pt x="67339" y="146370"/>
                      <a:pt x="51464" y="114884"/>
                      <a:pt x="44320" y="88161"/>
                    </a:cubicBezTo>
                    <a:cubicBezTo>
                      <a:pt x="37176" y="61438"/>
                      <a:pt x="13364" y="-14497"/>
                      <a:pt x="20508" y="24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20EF1B10-7420-4F48-8353-0FFD93F44C67}"/>
                  </a:ext>
                </a:extLst>
              </p:cNvPr>
              <p:cNvSpPr/>
              <p:nvPr/>
            </p:nvSpPr>
            <p:spPr>
              <a:xfrm>
                <a:off x="7316769" y="7336444"/>
                <a:ext cx="179684" cy="212248"/>
              </a:xfrm>
              <a:custGeom>
                <a:avLst/>
                <a:gdLst>
                  <a:gd name="connsiteX0" fmla="*/ 19 w 179684"/>
                  <a:gd name="connsiteY0" fmla="*/ 26381 h 212248"/>
                  <a:gd name="connsiteX1" fmla="*/ 125431 w 179684"/>
                  <a:gd name="connsiteY1" fmla="*/ 10506 h 212248"/>
                  <a:gd name="connsiteX2" fmla="*/ 179406 w 179684"/>
                  <a:gd name="connsiteY2" fmla="*/ 212119 h 212248"/>
                  <a:gd name="connsiteX3" fmla="*/ 146069 w 179684"/>
                  <a:gd name="connsiteY3" fmla="*/ 40669 h 212248"/>
                  <a:gd name="connsiteX4" fmla="*/ 134956 w 179684"/>
                  <a:gd name="connsiteY4" fmla="*/ 7331 h 212248"/>
                  <a:gd name="connsiteX5" fmla="*/ 19 w 179684"/>
                  <a:gd name="connsiteY5" fmla="*/ 26381 h 21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684" h="212248">
                    <a:moveTo>
                      <a:pt x="19" y="26381"/>
                    </a:moveTo>
                    <a:cubicBezTo>
                      <a:pt x="-1568" y="26910"/>
                      <a:pt x="95533" y="-20450"/>
                      <a:pt x="125431" y="10506"/>
                    </a:cubicBezTo>
                    <a:cubicBezTo>
                      <a:pt x="155329" y="41462"/>
                      <a:pt x="175966" y="207092"/>
                      <a:pt x="179406" y="212119"/>
                    </a:cubicBezTo>
                    <a:cubicBezTo>
                      <a:pt x="182846" y="217146"/>
                      <a:pt x="153477" y="74800"/>
                      <a:pt x="146069" y="40669"/>
                    </a:cubicBezTo>
                    <a:cubicBezTo>
                      <a:pt x="138661" y="6538"/>
                      <a:pt x="157975" y="12623"/>
                      <a:pt x="134956" y="7331"/>
                    </a:cubicBezTo>
                    <a:cubicBezTo>
                      <a:pt x="111937" y="2039"/>
                      <a:pt x="1606" y="25852"/>
                      <a:pt x="19" y="263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1840">
                <a:extLst>
                  <a:ext uri="{FF2B5EF4-FFF2-40B4-BE49-F238E27FC236}">
                    <a16:creationId xmlns:a16="http://schemas.microsoft.com/office/drawing/2014/main" id="{F71C3ED1-54D6-46AB-ADE1-239C86563BBF}"/>
                  </a:ext>
                </a:extLst>
              </p:cNvPr>
              <p:cNvSpPr/>
              <p:nvPr/>
            </p:nvSpPr>
            <p:spPr>
              <a:xfrm>
                <a:off x="7288102" y="7486254"/>
                <a:ext cx="180337" cy="44937"/>
              </a:xfrm>
              <a:custGeom>
                <a:avLst/>
                <a:gdLst>
                  <a:gd name="connsiteX0" fmla="*/ 111 w 180337"/>
                  <a:gd name="connsiteY0" fmla="*/ 396 h 44937"/>
                  <a:gd name="connsiteX1" fmla="*/ 141398 w 180337"/>
                  <a:gd name="connsiteY1" fmla="*/ 19446 h 44937"/>
                  <a:gd name="connsiteX2" fmla="*/ 169973 w 180337"/>
                  <a:gd name="connsiteY2" fmla="*/ 44846 h 44937"/>
                  <a:gd name="connsiteX3" fmla="*/ 166798 w 180337"/>
                  <a:gd name="connsiteY3" fmla="*/ 9921 h 44937"/>
                  <a:gd name="connsiteX4" fmla="*/ 111 w 180337"/>
                  <a:gd name="connsiteY4" fmla="*/ 396 h 4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37" h="44937">
                    <a:moveTo>
                      <a:pt x="111" y="396"/>
                    </a:moveTo>
                    <a:cubicBezTo>
                      <a:pt x="-4122" y="1983"/>
                      <a:pt x="113088" y="12038"/>
                      <a:pt x="141398" y="19446"/>
                    </a:cubicBezTo>
                    <a:cubicBezTo>
                      <a:pt x="169708" y="26854"/>
                      <a:pt x="165740" y="46433"/>
                      <a:pt x="169973" y="44846"/>
                    </a:cubicBezTo>
                    <a:cubicBezTo>
                      <a:pt x="174206" y="43259"/>
                      <a:pt x="192727" y="17858"/>
                      <a:pt x="166798" y="9921"/>
                    </a:cubicBezTo>
                    <a:cubicBezTo>
                      <a:pt x="140869" y="1984"/>
                      <a:pt x="4344" y="-1191"/>
                      <a:pt x="111" y="3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1841">
                <a:extLst>
                  <a:ext uri="{FF2B5EF4-FFF2-40B4-BE49-F238E27FC236}">
                    <a16:creationId xmlns:a16="http://schemas.microsoft.com/office/drawing/2014/main" id="{6418EDA4-812D-478C-B095-FA4EC006334F}"/>
                  </a:ext>
                </a:extLst>
              </p:cNvPr>
              <p:cNvSpPr/>
              <p:nvPr/>
            </p:nvSpPr>
            <p:spPr>
              <a:xfrm>
                <a:off x="7194492" y="7372163"/>
                <a:ext cx="248494" cy="76716"/>
              </a:xfrm>
              <a:custGeom>
                <a:avLst/>
                <a:gdLst>
                  <a:gd name="connsiteX0" fmla="*/ 58 w 248494"/>
                  <a:gd name="connsiteY0" fmla="*/ 71625 h 76716"/>
                  <a:gd name="connsiteX1" fmla="*/ 187383 w 248494"/>
                  <a:gd name="connsiteY1" fmla="*/ 58925 h 76716"/>
                  <a:gd name="connsiteX2" fmla="*/ 246121 w 248494"/>
                  <a:gd name="connsiteY2" fmla="*/ 187 h 76716"/>
                  <a:gd name="connsiteX3" fmla="*/ 230246 w 248494"/>
                  <a:gd name="connsiteY3" fmla="*/ 41462 h 76716"/>
                  <a:gd name="connsiteX4" fmla="*/ 168333 w 248494"/>
                  <a:gd name="connsiteY4" fmla="*/ 74800 h 76716"/>
                  <a:gd name="connsiteX5" fmla="*/ 58 w 248494"/>
                  <a:gd name="connsiteY5" fmla="*/ 71625 h 7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94" h="76716">
                    <a:moveTo>
                      <a:pt x="58" y="71625"/>
                    </a:moveTo>
                    <a:cubicBezTo>
                      <a:pt x="3233" y="68979"/>
                      <a:pt x="146373" y="70831"/>
                      <a:pt x="187383" y="58925"/>
                    </a:cubicBezTo>
                    <a:cubicBezTo>
                      <a:pt x="228394" y="47019"/>
                      <a:pt x="238977" y="3097"/>
                      <a:pt x="246121" y="187"/>
                    </a:cubicBezTo>
                    <a:cubicBezTo>
                      <a:pt x="253265" y="-2723"/>
                      <a:pt x="243211" y="29026"/>
                      <a:pt x="230246" y="41462"/>
                    </a:cubicBezTo>
                    <a:cubicBezTo>
                      <a:pt x="217281" y="53897"/>
                      <a:pt x="213048" y="70037"/>
                      <a:pt x="168333" y="74800"/>
                    </a:cubicBezTo>
                    <a:cubicBezTo>
                      <a:pt x="123618" y="79563"/>
                      <a:pt x="-3117" y="74271"/>
                      <a:pt x="58" y="71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1842">
                <a:extLst>
                  <a:ext uri="{FF2B5EF4-FFF2-40B4-BE49-F238E27FC236}">
                    <a16:creationId xmlns:a16="http://schemas.microsoft.com/office/drawing/2014/main" id="{F2013D9C-E785-485A-BE94-6CEBD2CF7E0A}"/>
                  </a:ext>
                </a:extLst>
              </p:cNvPr>
              <p:cNvSpPr/>
              <p:nvPr/>
            </p:nvSpPr>
            <p:spPr>
              <a:xfrm>
                <a:off x="7202454" y="7554451"/>
                <a:ext cx="346127" cy="94202"/>
              </a:xfrm>
              <a:custGeom>
                <a:avLst/>
                <a:gdLst>
                  <a:gd name="connsiteX0" fmla="*/ 346109 w 346127"/>
                  <a:gd name="connsiteY0" fmla="*/ 94124 h 94202"/>
                  <a:gd name="connsiteX1" fmla="*/ 152434 w 346127"/>
                  <a:gd name="connsiteY1" fmla="*/ 16337 h 94202"/>
                  <a:gd name="connsiteX2" fmla="*/ 88934 w 346127"/>
                  <a:gd name="connsiteY2" fmla="*/ 462 h 94202"/>
                  <a:gd name="connsiteX3" fmla="*/ 34 w 346127"/>
                  <a:gd name="connsiteY3" fmla="*/ 25862 h 94202"/>
                  <a:gd name="connsiteX4" fmla="*/ 79409 w 346127"/>
                  <a:gd name="connsiteY4" fmla="*/ 21099 h 94202"/>
                  <a:gd name="connsiteX5" fmla="*/ 163546 w 346127"/>
                  <a:gd name="connsiteY5" fmla="*/ 30624 h 94202"/>
                  <a:gd name="connsiteX6" fmla="*/ 346109 w 346127"/>
                  <a:gd name="connsiteY6" fmla="*/ 94124 h 9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127" h="94202">
                    <a:moveTo>
                      <a:pt x="346109" y="94124"/>
                    </a:moveTo>
                    <a:cubicBezTo>
                      <a:pt x="344257" y="91743"/>
                      <a:pt x="195296" y="31947"/>
                      <a:pt x="152434" y="16337"/>
                    </a:cubicBezTo>
                    <a:cubicBezTo>
                      <a:pt x="109571" y="727"/>
                      <a:pt x="114334" y="-1126"/>
                      <a:pt x="88934" y="462"/>
                    </a:cubicBezTo>
                    <a:cubicBezTo>
                      <a:pt x="63534" y="2049"/>
                      <a:pt x="1621" y="22423"/>
                      <a:pt x="34" y="25862"/>
                    </a:cubicBezTo>
                    <a:cubicBezTo>
                      <a:pt x="-1553" y="29301"/>
                      <a:pt x="52157" y="20305"/>
                      <a:pt x="79409" y="21099"/>
                    </a:cubicBezTo>
                    <a:cubicBezTo>
                      <a:pt x="106661" y="21893"/>
                      <a:pt x="116979" y="17130"/>
                      <a:pt x="163546" y="30624"/>
                    </a:cubicBezTo>
                    <a:cubicBezTo>
                      <a:pt x="210113" y="44118"/>
                      <a:pt x="347961" y="96505"/>
                      <a:pt x="346109" y="941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1843">
                <a:extLst>
                  <a:ext uri="{FF2B5EF4-FFF2-40B4-BE49-F238E27FC236}">
                    <a16:creationId xmlns:a16="http://schemas.microsoft.com/office/drawing/2014/main" id="{B2EB13A0-5F52-4484-8BC6-0EF44FF50CB6}"/>
                  </a:ext>
                </a:extLst>
              </p:cNvPr>
              <p:cNvSpPr/>
              <p:nvPr/>
            </p:nvSpPr>
            <p:spPr>
              <a:xfrm>
                <a:off x="7180167" y="7612648"/>
                <a:ext cx="341454" cy="70956"/>
              </a:xfrm>
              <a:custGeom>
                <a:avLst/>
                <a:gdLst>
                  <a:gd name="connsiteX0" fmla="*/ 96 w 341454"/>
                  <a:gd name="connsiteY0" fmla="*/ 2590 h 70956"/>
                  <a:gd name="connsiteX1" fmla="*/ 125508 w 341454"/>
                  <a:gd name="connsiteY1" fmla="*/ 2590 h 70956"/>
                  <a:gd name="connsiteX2" fmla="*/ 236633 w 341454"/>
                  <a:gd name="connsiteY2" fmla="*/ 31165 h 70956"/>
                  <a:gd name="connsiteX3" fmla="*/ 341408 w 341454"/>
                  <a:gd name="connsiteY3" fmla="*/ 70852 h 70956"/>
                  <a:gd name="connsiteX4" fmla="*/ 223933 w 341454"/>
                  <a:gd name="connsiteY4" fmla="*/ 42277 h 70956"/>
                  <a:gd name="connsiteX5" fmla="*/ 162021 w 341454"/>
                  <a:gd name="connsiteY5" fmla="*/ 27990 h 70956"/>
                  <a:gd name="connsiteX6" fmla="*/ 146146 w 341454"/>
                  <a:gd name="connsiteY6" fmla="*/ 13702 h 70956"/>
                  <a:gd name="connsiteX7" fmla="*/ 96 w 341454"/>
                  <a:gd name="connsiteY7" fmla="*/ 2590 h 7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454" h="70956">
                    <a:moveTo>
                      <a:pt x="96" y="2590"/>
                    </a:moveTo>
                    <a:cubicBezTo>
                      <a:pt x="-3344" y="738"/>
                      <a:pt x="86085" y="-2172"/>
                      <a:pt x="125508" y="2590"/>
                    </a:cubicBezTo>
                    <a:cubicBezTo>
                      <a:pt x="164931" y="7352"/>
                      <a:pt x="200650" y="19788"/>
                      <a:pt x="236633" y="31165"/>
                    </a:cubicBezTo>
                    <a:cubicBezTo>
                      <a:pt x="272616" y="42542"/>
                      <a:pt x="343525" y="69000"/>
                      <a:pt x="341408" y="70852"/>
                    </a:cubicBezTo>
                    <a:cubicBezTo>
                      <a:pt x="339291" y="72704"/>
                      <a:pt x="253831" y="49421"/>
                      <a:pt x="223933" y="42277"/>
                    </a:cubicBezTo>
                    <a:cubicBezTo>
                      <a:pt x="194035" y="35133"/>
                      <a:pt x="174986" y="32753"/>
                      <a:pt x="162021" y="27990"/>
                    </a:cubicBezTo>
                    <a:cubicBezTo>
                      <a:pt x="149056" y="23227"/>
                      <a:pt x="169958" y="17935"/>
                      <a:pt x="146146" y="13702"/>
                    </a:cubicBezTo>
                    <a:cubicBezTo>
                      <a:pt x="122334" y="9469"/>
                      <a:pt x="3536" y="4442"/>
                      <a:pt x="96" y="25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1844">
                <a:extLst>
                  <a:ext uri="{FF2B5EF4-FFF2-40B4-BE49-F238E27FC236}">
                    <a16:creationId xmlns:a16="http://schemas.microsoft.com/office/drawing/2014/main" id="{F696EEF9-52F4-4476-9CDE-D9B655FFC7BB}"/>
                  </a:ext>
                </a:extLst>
              </p:cNvPr>
              <p:cNvSpPr/>
              <p:nvPr/>
            </p:nvSpPr>
            <p:spPr>
              <a:xfrm>
                <a:off x="7140593" y="7624699"/>
                <a:ext cx="219527" cy="40556"/>
              </a:xfrm>
              <a:custGeom>
                <a:avLst/>
                <a:gdLst>
                  <a:gd name="connsiteX0" fmla="*/ 1570 w 219527"/>
                  <a:gd name="connsiteY0" fmla="*/ 64 h 40556"/>
                  <a:gd name="connsiteX1" fmla="*/ 133332 w 219527"/>
                  <a:gd name="connsiteY1" fmla="*/ 38164 h 40556"/>
                  <a:gd name="connsiteX2" fmla="*/ 206357 w 219527"/>
                  <a:gd name="connsiteY2" fmla="*/ 36576 h 40556"/>
                  <a:gd name="connsiteX3" fmla="*/ 214295 w 219527"/>
                  <a:gd name="connsiteY3" fmla="*/ 36576 h 40556"/>
                  <a:gd name="connsiteX4" fmla="*/ 149207 w 219527"/>
                  <a:gd name="connsiteY4" fmla="*/ 19114 h 40556"/>
                  <a:gd name="connsiteX5" fmla="*/ 65070 w 219527"/>
                  <a:gd name="connsiteY5" fmla="*/ 28639 h 40556"/>
                  <a:gd name="connsiteX6" fmla="*/ 1570 w 219527"/>
                  <a:gd name="connsiteY6" fmla="*/ 64 h 4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27" h="40556">
                    <a:moveTo>
                      <a:pt x="1570" y="64"/>
                    </a:moveTo>
                    <a:cubicBezTo>
                      <a:pt x="12947" y="1652"/>
                      <a:pt x="99201" y="32079"/>
                      <a:pt x="133332" y="38164"/>
                    </a:cubicBezTo>
                    <a:cubicBezTo>
                      <a:pt x="167463" y="44249"/>
                      <a:pt x="192863" y="36841"/>
                      <a:pt x="206357" y="36576"/>
                    </a:cubicBezTo>
                    <a:cubicBezTo>
                      <a:pt x="219851" y="36311"/>
                      <a:pt x="223820" y="39486"/>
                      <a:pt x="214295" y="36576"/>
                    </a:cubicBezTo>
                    <a:cubicBezTo>
                      <a:pt x="204770" y="33666"/>
                      <a:pt x="174078" y="20437"/>
                      <a:pt x="149207" y="19114"/>
                    </a:cubicBezTo>
                    <a:cubicBezTo>
                      <a:pt x="124336" y="17791"/>
                      <a:pt x="86501" y="30756"/>
                      <a:pt x="65070" y="28639"/>
                    </a:cubicBezTo>
                    <a:cubicBezTo>
                      <a:pt x="43639" y="26522"/>
                      <a:pt x="-9807" y="-1524"/>
                      <a:pt x="1570" y="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1845">
                <a:extLst>
                  <a:ext uri="{FF2B5EF4-FFF2-40B4-BE49-F238E27FC236}">
                    <a16:creationId xmlns:a16="http://schemas.microsoft.com/office/drawing/2014/main" id="{E1D0260D-040A-4774-873C-07D5C527A4FB}"/>
                  </a:ext>
                </a:extLst>
              </p:cNvPr>
              <p:cNvSpPr/>
              <p:nvPr/>
            </p:nvSpPr>
            <p:spPr>
              <a:xfrm>
                <a:off x="7245024" y="7696720"/>
                <a:ext cx="239051" cy="31232"/>
              </a:xfrm>
              <a:custGeom>
                <a:avLst/>
                <a:gdLst>
                  <a:gd name="connsiteX0" fmla="*/ 326 w 239051"/>
                  <a:gd name="connsiteY0" fmla="*/ 1068 h 31232"/>
                  <a:gd name="connsiteX1" fmla="*/ 214639 w 239051"/>
                  <a:gd name="connsiteY1" fmla="*/ 2655 h 31232"/>
                  <a:gd name="connsiteX2" fmla="*/ 228926 w 239051"/>
                  <a:gd name="connsiteY2" fmla="*/ 31230 h 31232"/>
                  <a:gd name="connsiteX3" fmla="*/ 167014 w 239051"/>
                  <a:gd name="connsiteY3" fmla="*/ 1068 h 31232"/>
                  <a:gd name="connsiteX4" fmla="*/ 326 w 239051"/>
                  <a:gd name="connsiteY4" fmla="*/ 1068 h 3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051" h="31232">
                    <a:moveTo>
                      <a:pt x="326" y="1068"/>
                    </a:moveTo>
                    <a:cubicBezTo>
                      <a:pt x="8263" y="1332"/>
                      <a:pt x="176539" y="-2372"/>
                      <a:pt x="214639" y="2655"/>
                    </a:cubicBezTo>
                    <a:cubicBezTo>
                      <a:pt x="252739" y="7682"/>
                      <a:pt x="236863" y="31494"/>
                      <a:pt x="228926" y="31230"/>
                    </a:cubicBezTo>
                    <a:cubicBezTo>
                      <a:pt x="220989" y="30966"/>
                      <a:pt x="202468" y="2920"/>
                      <a:pt x="167014" y="1068"/>
                    </a:cubicBezTo>
                    <a:cubicBezTo>
                      <a:pt x="131560" y="-784"/>
                      <a:pt x="-7611" y="804"/>
                      <a:pt x="326" y="10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1846">
                <a:extLst>
                  <a:ext uri="{FF2B5EF4-FFF2-40B4-BE49-F238E27FC236}">
                    <a16:creationId xmlns:a16="http://schemas.microsoft.com/office/drawing/2014/main" id="{F1057DDD-C752-45E0-865F-A4E19F0776A0}"/>
                  </a:ext>
                </a:extLst>
              </p:cNvPr>
              <p:cNvSpPr/>
              <p:nvPr/>
            </p:nvSpPr>
            <p:spPr>
              <a:xfrm>
                <a:off x="7430941" y="7751390"/>
                <a:ext cx="143525" cy="159807"/>
              </a:xfrm>
              <a:custGeom>
                <a:avLst/>
                <a:gdLst>
                  <a:gd name="connsiteX0" fmla="*/ 147 w 143525"/>
                  <a:gd name="connsiteY0" fmla="*/ 3548 h 159807"/>
                  <a:gd name="connsiteX1" fmla="*/ 39834 w 143525"/>
                  <a:gd name="connsiteY1" fmla="*/ 76573 h 159807"/>
                  <a:gd name="connsiteX2" fmla="*/ 9672 w 143525"/>
                  <a:gd name="connsiteY2" fmla="*/ 128960 h 159807"/>
                  <a:gd name="connsiteX3" fmla="*/ 55709 w 143525"/>
                  <a:gd name="connsiteY3" fmla="*/ 159123 h 159807"/>
                  <a:gd name="connsiteX4" fmla="*/ 79522 w 143525"/>
                  <a:gd name="connsiteY4" fmla="*/ 100385 h 159807"/>
                  <a:gd name="connsiteX5" fmla="*/ 143022 w 143525"/>
                  <a:gd name="connsiteY5" fmla="*/ 90860 h 159807"/>
                  <a:gd name="connsiteX6" fmla="*/ 106509 w 143525"/>
                  <a:gd name="connsiteY6" fmla="*/ 52760 h 159807"/>
                  <a:gd name="connsiteX7" fmla="*/ 57297 w 143525"/>
                  <a:gd name="connsiteY7" fmla="*/ 14660 h 159807"/>
                  <a:gd name="connsiteX8" fmla="*/ 147 w 143525"/>
                  <a:gd name="connsiteY8" fmla="*/ 3548 h 15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525" h="159807">
                    <a:moveTo>
                      <a:pt x="147" y="3548"/>
                    </a:moveTo>
                    <a:cubicBezTo>
                      <a:pt x="-2763" y="13867"/>
                      <a:pt x="38247" y="55671"/>
                      <a:pt x="39834" y="76573"/>
                    </a:cubicBezTo>
                    <a:cubicBezTo>
                      <a:pt x="41421" y="97475"/>
                      <a:pt x="7026" y="115202"/>
                      <a:pt x="9672" y="128960"/>
                    </a:cubicBezTo>
                    <a:cubicBezTo>
                      <a:pt x="12318" y="142718"/>
                      <a:pt x="44067" y="163885"/>
                      <a:pt x="55709" y="159123"/>
                    </a:cubicBezTo>
                    <a:cubicBezTo>
                      <a:pt x="67351" y="154361"/>
                      <a:pt x="64970" y="111762"/>
                      <a:pt x="79522" y="100385"/>
                    </a:cubicBezTo>
                    <a:cubicBezTo>
                      <a:pt x="94074" y="89008"/>
                      <a:pt x="138524" y="98797"/>
                      <a:pt x="143022" y="90860"/>
                    </a:cubicBezTo>
                    <a:cubicBezTo>
                      <a:pt x="147520" y="82923"/>
                      <a:pt x="120797" y="65460"/>
                      <a:pt x="106509" y="52760"/>
                    </a:cubicBezTo>
                    <a:cubicBezTo>
                      <a:pt x="92222" y="40060"/>
                      <a:pt x="73437" y="21275"/>
                      <a:pt x="57297" y="14660"/>
                    </a:cubicBezTo>
                    <a:cubicBezTo>
                      <a:pt x="41158" y="8046"/>
                      <a:pt x="3057" y="-6771"/>
                      <a:pt x="147" y="35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1847">
                <a:extLst>
                  <a:ext uri="{FF2B5EF4-FFF2-40B4-BE49-F238E27FC236}">
                    <a16:creationId xmlns:a16="http://schemas.microsoft.com/office/drawing/2014/main" id="{6CD7694A-1DF9-4870-9144-FFA4E1CC4185}"/>
                  </a:ext>
                </a:extLst>
              </p:cNvPr>
              <p:cNvSpPr/>
              <p:nvPr/>
            </p:nvSpPr>
            <p:spPr>
              <a:xfrm>
                <a:off x="7199256" y="7759142"/>
                <a:ext cx="356332" cy="285462"/>
              </a:xfrm>
              <a:custGeom>
                <a:avLst/>
                <a:gdLst>
                  <a:gd name="connsiteX0" fmla="*/ 57 w 356332"/>
                  <a:gd name="connsiteY0" fmla="*/ 558 h 285462"/>
                  <a:gd name="connsiteX1" fmla="*/ 174682 w 356332"/>
                  <a:gd name="connsiteY1" fmla="*/ 19608 h 285462"/>
                  <a:gd name="connsiteX2" fmla="*/ 222307 w 356332"/>
                  <a:gd name="connsiteY2" fmla="*/ 98983 h 285462"/>
                  <a:gd name="connsiteX3" fmla="*/ 346132 w 356332"/>
                  <a:gd name="connsiteY3" fmla="*/ 260908 h 285462"/>
                  <a:gd name="connsiteX4" fmla="*/ 331844 w 356332"/>
                  <a:gd name="connsiteY4" fmla="*/ 265671 h 285462"/>
                  <a:gd name="connsiteX5" fmla="*/ 193732 w 356332"/>
                  <a:gd name="connsiteY5" fmla="*/ 76758 h 285462"/>
                  <a:gd name="connsiteX6" fmla="*/ 155632 w 356332"/>
                  <a:gd name="connsiteY6" fmla="*/ 33896 h 285462"/>
                  <a:gd name="connsiteX7" fmla="*/ 57 w 356332"/>
                  <a:gd name="connsiteY7" fmla="*/ 558 h 28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332" h="285462">
                    <a:moveTo>
                      <a:pt x="57" y="558"/>
                    </a:moveTo>
                    <a:cubicBezTo>
                      <a:pt x="3232" y="-1823"/>
                      <a:pt x="137640" y="3204"/>
                      <a:pt x="174682" y="19608"/>
                    </a:cubicBezTo>
                    <a:cubicBezTo>
                      <a:pt x="211724" y="36012"/>
                      <a:pt x="193732" y="58766"/>
                      <a:pt x="222307" y="98983"/>
                    </a:cubicBezTo>
                    <a:cubicBezTo>
                      <a:pt x="250882" y="139200"/>
                      <a:pt x="327876" y="233127"/>
                      <a:pt x="346132" y="260908"/>
                    </a:cubicBezTo>
                    <a:cubicBezTo>
                      <a:pt x="364388" y="288689"/>
                      <a:pt x="357244" y="296363"/>
                      <a:pt x="331844" y="265671"/>
                    </a:cubicBezTo>
                    <a:cubicBezTo>
                      <a:pt x="306444" y="234979"/>
                      <a:pt x="223101" y="115387"/>
                      <a:pt x="193732" y="76758"/>
                    </a:cubicBezTo>
                    <a:cubicBezTo>
                      <a:pt x="164363" y="38129"/>
                      <a:pt x="184207" y="44744"/>
                      <a:pt x="155632" y="33896"/>
                    </a:cubicBezTo>
                    <a:cubicBezTo>
                      <a:pt x="127057" y="23048"/>
                      <a:pt x="-3118" y="2939"/>
                      <a:pt x="57" y="5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1848">
                <a:extLst>
                  <a:ext uri="{FF2B5EF4-FFF2-40B4-BE49-F238E27FC236}">
                    <a16:creationId xmlns:a16="http://schemas.microsoft.com/office/drawing/2014/main" id="{0886D6AB-8426-4D65-9D6F-5AE4DC55E158}"/>
                  </a:ext>
                </a:extLst>
              </p:cNvPr>
              <p:cNvSpPr/>
              <p:nvPr/>
            </p:nvSpPr>
            <p:spPr>
              <a:xfrm>
                <a:off x="7155763" y="7745258"/>
                <a:ext cx="420980" cy="500218"/>
              </a:xfrm>
              <a:custGeom>
                <a:avLst/>
                <a:gdLst>
                  <a:gd name="connsiteX0" fmla="*/ 5450 w 420980"/>
                  <a:gd name="connsiteY0" fmla="*/ 9680 h 500218"/>
                  <a:gd name="connsiteX1" fmla="*/ 122925 w 420980"/>
                  <a:gd name="connsiteY1" fmla="*/ 79530 h 500218"/>
                  <a:gd name="connsiteX2" fmla="*/ 318187 w 420980"/>
                  <a:gd name="connsiteY2" fmla="*/ 322417 h 500218"/>
                  <a:gd name="connsiteX3" fmla="*/ 408675 w 420980"/>
                  <a:gd name="connsiteY3" fmla="*/ 500217 h 500218"/>
                  <a:gd name="connsiteX4" fmla="*/ 419787 w 420980"/>
                  <a:gd name="connsiteY4" fmla="*/ 319242 h 500218"/>
                  <a:gd name="connsiteX5" fmla="*/ 405500 w 420980"/>
                  <a:gd name="connsiteY5" fmla="*/ 400205 h 500218"/>
                  <a:gd name="connsiteX6" fmla="*/ 297550 w 420980"/>
                  <a:gd name="connsiteY6" fmla="*/ 265267 h 500218"/>
                  <a:gd name="connsiteX7" fmla="*/ 5450 w 420980"/>
                  <a:gd name="connsiteY7" fmla="*/ 9680 h 50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980" h="500218">
                    <a:moveTo>
                      <a:pt x="5450" y="9680"/>
                    </a:moveTo>
                    <a:cubicBezTo>
                      <a:pt x="-23654" y="-21276"/>
                      <a:pt x="70802" y="27407"/>
                      <a:pt x="122925" y="79530"/>
                    </a:cubicBezTo>
                    <a:cubicBezTo>
                      <a:pt x="175048" y="131653"/>
                      <a:pt x="270562" y="252303"/>
                      <a:pt x="318187" y="322417"/>
                    </a:cubicBezTo>
                    <a:cubicBezTo>
                      <a:pt x="365812" y="392531"/>
                      <a:pt x="391742" y="500746"/>
                      <a:pt x="408675" y="500217"/>
                    </a:cubicBezTo>
                    <a:cubicBezTo>
                      <a:pt x="425608" y="499688"/>
                      <a:pt x="420316" y="335911"/>
                      <a:pt x="419787" y="319242"/>
                    </a:cubicBezTo>
                    <a:cubicBezTo>
                      <a:pt x="419258" y="302573"/>
                      <a:pt x="425873" y="409201"/>
                      <a:pt x="405500" y="400205"/>
                    </a:cubicBezTo>
                    <a:cubicBezTo>
                      <a:pt x="385127" y="391209"/>
                      <a:pt x="357346" y="329032"/>
                      <a:pt x="297550" y="265267"/>
                    </a:cubicBezTo>
                    <a:cubicBezTo>
                      <a:pt x="237754" y="201502"/>
                      <a:pt x="34554" y="40636"/>
                      <a:pt x="5450" y="96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1849">
                <a:extLst>
                  <a:ext uri="{FF2B5EF4-FFF2-40B4-BE49-F238E27FC236}">
                    <a16:creationId xmlns:a16="http://schemas.microsoft.com/office/drawing/2014/main" id="{7E043654-E771-4F3E-956B-D716CD76166E}"/>
                  </a:ext>
                </a:extLst>
              </p:cNvPr>
              <p:cNvSpPr/>
              <p:nvPr/>
            </p:nvSpPr>
            <p:spPr>
              <a:xfrm>
                <a:off x="7077047" y="7741830"/>
                <a:ext cx="476617" cy="484853"/>
              </a:xfrm>
              <a:custGeom>
                <a:avLst/>
                <a:gdLst>
                  <a:gd name="connsiteX0" fmla="*/ 28 w 476617"/>
                  <a:gd name="connsiteY0" fmla="*/ 17870 h 484853"/>
                  <a:gd name="connsiteX1" fmla="*/ 114328 w 476617"/>
                  <a:gd name="connsiteY1" fmla="*/ 43270 h 484853"/>
                  <a:gd name="connsiteX2" fmla="*/ 227041 w 476617"/>
                  <a:gd name="connsiteY2" fmla="*/ 152808 h 484853"/>
                  <a:gd name="connsiteX3" fmla="*/ 466753 w 476617"/>
                  <a:gd name="connsiteY3" fmla="*/ 476658 h 484853"/>
                  <a:gd name="connsiteX4" fmla="*/ 398491 w 476617"/>
                  <a:gd name="connsiteY4" fmla="*/ 357595 h 484853"/>
                  <a:gd name="connsiteX5" fmla="*/ 106391 w 476617"/>
                  <a:gd name="connsiteY5" fmla="*/ 30570 h 484853"/>
                  <a:gd name="connsiteX6" fmla="*/ 28 w 476617"/>
                  <a:gd name="connsiteY6" fmla="*/ 17870 h 48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617" h="484853">
                    <a:moveTo>
                      <a:pt x="28" y="17870"/>
                    </a:moveTo>
                    <a:cubicBezTo>
                      <a:pt x="1351" y="19987"/>
                      <a:pt x="76493" y="20780"/>
                      <a:pt x="114328" y="43270"/>
                    </a:cubicBezTo>
                    <a:cubicBezTo>
                      <a:pt x="152163" y="65760"/>
                      <a:pt x="168304" y="80577"/>
                      <a:pt x="227041" y="152808"/>
                    </a:cubicBezTo>
                    <a:cubicBezTo>
                      <a:pt x="285778" y="225039"/>
                      <a:pt x="438178" y="442527"/>
                      <a:pt x="466753" y="476658"/>
                    </a:cubicBezTo>
                    <a:cubicBezTo>
                      <a:pt x="495328" y="510789"/>
                      <a:pt x="458551" y="431943"/>
                      <a:pt x="398491" y="357595"/>
                    </a:cubicBezTo>
                    <a:cubicBezTo>
                      <a:pt x="338431" y="283247"/>
                      <a:pt x="169362" y="89572"/>
                      <a:pt x="106391" y="30570"/>
                    </a:cubicBezTo>
                    <a:cubicBezTo>
                      <a:pt x="43420" y="-28432"/>
                      <a:pt x="-1295" y="15753"/>
                      <a:pt x="28" y="178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1850">
                <a:extLst>
                  <a:ext uri="{FF2B5EF4-FFF2-40B4-BE49-F238E27FC236}">
                    <a16:creationId xmlns:a16="http://schemas.microsoft.com/office/drawing/2014/main" id="{EA00EC98-37B1-4853-A19A-A3B36430C0EF}"/>
                  </a:ext>
                </a:extLst>
              </p:cNvPr>
              <p:cNvSpPr/>
              <p:nvPr/>
            </p:nvSpPr>
            <p:spPr>
              <a:xfrm>
                <a:off x="7505053" y="7851473"/>
                <a:ext cx="67891" cy="126058"/>
              </a:xfrm>
              <a:custGeom>
                <a:avLst/>
                <a:gdLst>
                  <a:gd name="connsiteX0" fmla="*/ 60972 w 67891"/>
                  <a:gd name="connsiteY0" fmla="*/ 302 h 126058"/>
                  <a:gd name="connsiteX1" fmla="*/ 64147 w 67891"/>
                  <a:gd name="connsiteY1" fmla="*/ 78090 h 126058"/>
                  <a:gd name="connsiteX2" fmla="*/ 2235 w 67891"/>
                  <a:gd name="connsiteY2" fmla="*/ 125715 h 126058"/>
                  <a:gd name="connsiteX3" fmla="*/ 18110 w 67891"/>
                  <a:gd name="connsiteY3" fmla="*/ 97140 h 126058"/>
                  <a:gd name="connsiteX4" fmla="*/ 60972 w 67891"/>
                  <a:gd name="connsiteY4" fmla="*/ 52690 h 126058"/>
                  <a:gd name="connsiteX5" fmla="*/ 60972 w 67891"/>
                  <a:gd name="connsiteY5" fmla="*/ 302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91" h="126058">
                    <a:moveTo>
                      <a:pt x="60972" y="302"/>
                    </a:moveTo>
                    <a:cubicBezTo>
                      <a:pt x="61501" y="4535"/>
                      <a:pt x="73936" y="57188"/>
                      <a:pt x="64147" y="78090"/>
                    </a:cubicBezTo>
                    <a:cubicBezTo>
                      <a:pt x="54358" y="98992"/>
                      <a:pt x="9908" y="122540"/>
                      <a:pt x="2235" y="125715"/>
                    </a:cubicBezTo>
                    <a:cubicBezTo>
                      <a:pt x="-5438" y="128890"/>
                      <a:pt x="8320" y="109311"/>
                      <a:pt x="18110" y="97140"/>
                    </a:cubicBezTo>
                    <a:cubicBezTo>
                      <a:pt x="27899" y="84969"/>
                      <a:pt x="53564" y="68036"/>
                      <a:pt x="60972" y="52690"/>
                    </a:cubicBezTo>
                    <a:cubicBezTo>
                      <a:pt x="68380" y="37344"/>
                      <a:pt x="60443" y="-3931"/>
                      <a:pt x="60972" y="3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1851">
                <a:extLst>
                  <a:ext uri="{FF2B5EF4-FFF2-40B4-BE49-F238E27FC236}">
                    <a16:creationId xmlns:a16="http://schemas.microsoft.com/office/drawing/2014/main" id="{35F78BE1-BEDB-493E-8AB6-AFDB3D215755}"/>
                  </a:ext>
                </a:extLst>
              </p:cNvPr>
              <p:cNvSpPr/>
              <p:nvPr/>
            </p:nvSpPr>
            <p:spPr>
              <a:xfrm>
                <a:off x="7092115" y="7715054"/>
                <a:ext cx="271873" cy="17313"/>
              </a:xfrm>
              <a:custGeom>
                <a:avLst/>
                <a:gdLst>
                  <a:gd name="connsiteX0" fmla="*/ 835 w 271873"/>
                  <a:gd name="connsiteY0" fmla="*/ 16071 h 17313"/>
                  <a:gd name="connsiteX1" fmla="*/ 264360 w 271873"/>
                  <a:gd name="connsiteY1" fmla="*/ 14484 h 17313"/>
                  <a:gd name="connsiteX2" fmla="*/ 183398 w 271873"/>
                  <a:gd name="connsiteY2" fmla="*/ 196 h 17313"/>
                  <a:gd name="connsiteX3" fmla="*/ 835 w 271873"/>
                  <a:gd name="connsiteY3" fmla="*/ 16071 h 1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873" h="17313">
                    <a:moveTo>
                      <a:pt x="835" y="16071"/>
                    </a:moveTo>
                    <a:cubicBezTo>
                      <a:pt x="14329" y="18452"/>
                      <a:pt x="233933" y="17130"/>
                      <a:pt x="264360" y="14484"/>
                    </a:cubicBezTo>
                    <a:cubicBezTo>
                      <a:pt x="294787" y="11838"/>
                      <a:pt x="225731" y="2313"/>
                      <a:pt x="183398" y="196"/>
                    </a:cubicBezTo>
                    <a:cubicBezTo>
                      <a:pt x="141065" y="-1921"/>
                      <a:pt x="-12659" y="13690"/>
                      <a:pt x="835" y="160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1852">
                <a:extLst>
                  <a:ext uri="{FF2B5EF4-FFF2-40B4-BE49-F238E27FC236}">
                    <a16:creationId xmlns:a16="http://schemas.microsoft.com/office/drawing/2014/main" id="{D12AFAEE-6EAE-470B-8BF1-505399BD9C0B}"/>
                  </a:ext>
                </a:extLst>
              </p:cNvPr>
              <p:cNvSpPr/>
              <p:nvPr/>
            </p:nvSpPr>
            <p:spPr>
              <a:xfrm>
                <a:off x="6852775" y="7667121"/>
                <a:ext cx="200881" cy="22831"/>
              </a:xfrm>
              <a:custGeom>
                <a:avLst/>
                <a:gdLst>
                  <a:gd name="connsiteX0" fmla="*/ 463 w 200881"/>
                  <a:gd name="connsiteY0" fmla="*/ 504 h 22831"/>
                  <a:gd name="connsiteX1" fmla="*/ 194138 w 200881"/>
                  <a:gd name="connsiteY1" fmla="*/ 22729 h 22831"/>
                  <a:gd name="connsiteX2" fmla="*/ 141750 w 200881"/>
                  <a:gd name="connsiteY2" fmla="*/ 8442 h 22831"/>
                  <a:gd name="connsiteX3" fmla="*/ 463 w 200881"/>
                  <a:gd name="connsiteY3" fmla="*/ 504 h 2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881" h="22831">
                    <a:moveTo>
                      <a:pt x="463" y="504"/>
                    </a:moveTo>
                    <a:cubicBezTo>
                      <a:pt x="9194" y="2885"/>
                      <a:pt x="170590" y="21406"/>
                      <a:pt x="194138" y="22729"/>
                    </a:cubicBezTo>
                    <a:cubicBezTo>
                      <a:pt x="217686" y="24052"/>
                      <a:pt x="174558" y="12146"/>
                      <a:pt x="141750" y="8442"/>
                    </a:cubicBezTo>
                    <a:cubicBezTo>
                      <a:pt x="108942" y="4738"/>
                      <a:pt x="-8268" y="-1877"/>
                      <a:pt x="463" y="50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1853">
                <a:extLst>
                  <a:ext uri="{FF2B5EF4-FFF2-40B4-BE49-F238E27FC236}">
                    <a16:creationId xmlns:a16="http://schemas.microsoft.com/office/drawing/2014/main" id="{4F515E60-852F-4887-ADF5-B720F0093BE0}"/>
                  </a:ext>
                </a:extLst>
              </p:cNvPr>
              <p:cNvSpPr/>
              <p:nvPr/>
            </p:nvSpPr>
            <p:spPr>
              <a:xfrm>
                <a:off x="6822698" y="7688431"/>
                <a:ext cx="230272" cy="20790"/>
              </a:xfrm>
              <a:custGeom>
                <a:avLst/>
                <a:gdLst>
                  <a:gd name="connsiteX0" fmla="*/ 1965 w 230272"/>
                  <a:gd name="connsiteY0" fmla="*/ 12532 h 20790"/>
                  <a:gd name="connsiteX1" fmla="*/ 227390 w 230272"/>
                  <a:gd name="connsiteY1" fmla="*/ 20469 h 20790"/>
                  <a:gd name="connsiteX2" fmla="*/ 122615 w 230272"/>
                  <a:gd name="connsiteY2" fmla="*/ 1419 h 20790"/>
                  <a:gd name="connsiteX3" fmla="*/ 1965 w 230272"/>
                  <a:gd name="connsiteY3" fmla="*/ 12532 h 2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272" h="20790">
                    <a:moveTo>
                      <a:pt x="1965" y="12532"/>
                    </a:moveTo>
                    <a:cubicBezTo>
                      <a:pt x="19428" y="15707"/>
                      <a:pt x="207282" y="22321"/>
                      <a:pt x="227390" y="20469"/>
                    </a:cubicBezTo>
                    <a:cubicBezTo>
                      <a:pt x="247498" y="18617"/>
                      <a:pt x="157011" y="7240"/>
                      <a:pt x="122615" y="1419"/>
                    </a:cubicBezTo>
                    <a:cubicBezTo>
                      <a:pt x="88219" y="-4402"/>
                      <a:pt x="-15498" y="9357"/>
                      <a:pt x="1965" y="1253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1854">
                <a:extLst>
                  <a:ext uri="{FF2B5EF4-FFF2-40B4-BE49-F238E27FC236}">
                    <a16:creationId xmlns:a16="http://schemas.microsoft.com/office/drawing/2014/main" id="{992A2E65-BA89-44B3-8237-5A81AEC91136}"/>
                  </a:ext>
                </a:extLst>
              </p:cNvPr>
              <p:cNvSpPr/>
              <p:nvPr/>
            </p:nvSpPr>
            <p:spPr>
              <a:xfrm>
                <a:off x="6724401" y="7215883"/>
                <a:ext cx="153456" cy="110430"/>
              </a:xfrm>
              <a:custGeom>
                <a:avLst/>
                <a:gdLst>
                  <a:gd name="connsiteX0" fmla="*/ 249 w 153456"/>
                  <a:gd name="connsiteY0" fmla="*/ 110430 h 110430"/>
                  <a:gd name="connsiteX1" fmla="*/ 147887 w 153456"/>
                  <a:gd name="connsiteY1" fmla="*/ 12005 h 110430"/>
                  <a:gd name="connsiteX2" fmla="*/ 112962 w 153456"/>
                  <a:gd name="connsiteY2" fmla="*/ 10417 h 110430"/>
                  <a:gd name="connsiteX3" fmla="*/ 249 w 153456"/>
                  <a:gd name="connsiteY3" fmla="*/ 110430 h 11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56" h="110430">
                    <a:moveTo>
                      <a:pt x="249" y="110430"/>
                    </a:moveTo>
                    <a:cubicBezTo>
                      <a:pt x="6070" y="110695"/>
                      <a:pt x="129102" y="28674"/>
                      <a:pt x="147887" y="12005"/>
                    </a:cubicBezTo>
                    <a:cubicBezTo>
                      <a:pt x="166672" y="-4664"/>
                      <a:pt x="133600" y="-2812"/>
                      <a:pt x="112962" y="10417"/>
                    </a:cubicBezTo>
                    <a:cubicBezTo>
                      <a:pt x="92324" y="23646"/>
                      <a:pt x="-5572" y="110165"/>
                      <a:pt x="249" y="1104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1855">
                <a:extLst>
                  <a:ext uri="{FF2B5EF4-FFF2-40B4-BE49-F238E27FC236}">
                    <a16:creationId xmlns:a16="http://schemas.microsoft.com/office/drawing/2014/main" id="{8892C578-19B5-49BF-84E1-BAEA1FA09D7B}"/>
                  </a:ext>
                </a:extLst>
              </p:cNvPr>
              <p:cNvSpPr/>
              <p:nvPr/>
            </p:nvSpPr>
            <p:spPr>
              <a:xfrm>
                <a:off x="6728429" y="7082728"/>
                <a:ext cx="165194" cy="51782"/>
              </a:xfrm>
              <a:custGeom>
                <a:avLst/>
                <a:gdLst>
                  <a:gd name="connsiteX0" fmla="*/ 164496 w 165194"/>
                  <a:gd name="connsiteY0" fmla="*/ 697 h 51782"/>
                  <a:gd name="connsiteX1" fmla="*/ 67659 w 165194"/>
                  <a:gd name="connsiteY1" fmla="*/ 29272 h 51782"/>
                  <a:gd name="connsiteX2" fmla="*/ 12096 w 165194"/>
                  <a:gd name="connsiteY2" fmla="*/ 51497 h 51782"/>
                  <a:gd name="connsiteX3" fmla="*/ 13684 w 165194"/>
                  <a:gd name="connsiteY3" fmla="*/ 13397 h 51782"/>
                  <a:gd name="connsiteX4" fmla="*/ 164496 w 165194"/>
                  <a:gd name="connsiteY4" fmla="*/ 697 h 5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94" h="51782">
                    <a:moveTo>
                      <a:pt x="164496" y="697"/>
                    </a:moveTo>
                    <a:cubicBezTo>
                      <a:pt x="173492" y="3343"/>
                      <a:pt x="93059" y="20805"/>
                      <a:pt x="67659" y="29272"/>
                    </a:cubicBezTo>
                    <a:cubicBezTo>
                      <a:pt x="42259" y="37739"/>
                      <a:pt x="21092" y="54143"/>
                      <a:pt x="12096" y="51497"/>
                    </a:cubicBezTo>
                    <a:cubicBezTo>
                      <a:pt x="3100" y="48851"/>
                      <a:pt x="-10658" y="23716"/>
                      <a:pt x="13684" y="13397"/>
                    </a:cubicBezTo>
                    <a:cubicBezTo>
                      <a:pt x="38026" y="3078"/>
                      <a:pt x="155500" y="-1949"/>
                      <a:pt x="164496" y="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1856">
                <a:extLst>
                  <a:ext uri="{FF2B5EF4-FFF2-40B4-BE49-F238E27FC236}">
                    <a16:creationId xmlns:a16="http://schemas.microsoft.com/office/drawing/2014/main" id="{0FC19139-EDEA-4DCF-9A63-91D244ED062E}"/>
                  </a:ext>
                </a:extLst>
              </p:cNvPr>
              <p:cNvSpPr/>
              <p:nvPr/>
            </p:nvSpPr>
            <p:spPr>
              <a:xfrm>
                <a:off x="6484211" y="7125167"/>
                <a:ext cx="197313" cy="133312"/>
              </a:xfrm>
              <a:custGeom>
                <a:avLst/>
                <a:gdLst>
                  <a:gd name="connsiteX0" fmla="*/ 2314 w 197313"/>
                  <a:gd name="connsiteY0" fmla="*/ 2708 h 133312"/>
                  <a:gd name="connsiteX1" fmla="*/ 184877 w 197313"/>
                  <a:gd name="connsiteY1" fmla="*/ 128121 h 133312"/>
                  <a:gd name="connsiteX2" fmla="*/ 175352 w 197313"/>
                  <a:gd name="connsiteY2" fmla="*/ 101133 h 133312"/>
                  <a:gd name="connsiteX3" fmla="*/ 129314 w 197313"/>
                  <a:gd name="connsiteY3" fmla="*/ 24933 h 133312"/>
                  <a:gd name="connsiteX4" fmla="*/ 124552 w 197313"/>
                  <a:gd name="connsiteY4" fmla="*/ 69383 h 133312"/>
                  <a:gd name="connsiteX5" fmla="*/ 83277 w 197313"/>
                  <a:gd name="connsiteY5" fmla="*/ 43983 h 133312"/>
                  <a:gd name="connsiteX6" fmla="*/ 2314 w 197313"/>
                  <a:gd name="connsiteY6" fmla="*/ 2708 h 13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313" h="133312">
                    <a:moveTo>
                      <a:pt x="2314" y="2708"/>
                    </a:moveTo>
                    <a:cubicBezTo>
                      <a:pt x="19247" y="16731"/>
                      <a:pt x="156037" y="111717"/>
                      <a:pt x="184877" y="128121"/>
                    </a:cubicBezTo>
                    <a:cubicBezTo>
                      <a:pt x="213717" y="144525"/>
                      <a:pt x="184612" y="118331"/>
                      <a:pt x="175352" y="101133"/>
                    </a:cubicBezTo>
                    <a:cubicBezTo>
                      <a:pt x="166092" y="83935"/>
                      <a:pt x="137781" y="30225"/>
                      <a:pt x="129314" y="24933"/>
                    </a:cubicBezTo>
                    <a:cubicBezTo>
                      <a:pt x="120847" y="19641"/>
                      <a:pt x="132225" y="66208"/>
                      <a:pt x="124552" y="69383"/>
                    </a:cubicBezTo>
                    <a:cubicBezTo>
                      <a:pt x="116879" y="72558"/>
                      <a:pt x="100210" y="54831"/>
                      <a:pt x="83277" y="43983"/>
                    </a:cubicBezTo>
                    <a:cubicBezTo>
                      <a:pt x="66344" y="33135"/>
                      <a:pt x="-14619" y="-11315"/>
                      <a:pt x="2314" y="27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1857">
                <a:extLst>
                  <a:ext uri="{FF2B5EF4-FFF2-40B4-BE49-F238E27FC236}">
                    <a16:creationId xmlns:a16="http://schemas.microsoft.com/office/drawing/2014/main" id="{044BB6C6-85CA-474D-9BA7-B94FDEC67582}"/>
                  </a:ext>
                </a:extLst>
              </p:cNvPr>
              <p:cNvSpPr/>
              <p:nvPr/>
            </p:nvSpPr>
            <p:spPr>
              <a:xfrm>
                <a:off x="6326106" y="6913507"/>
                <a:ext cx="120827" cy="364178"/>
              </a:xfrm>
              <a:custGeom>
                <a:avLst/>
                <a:gdLst>
                  <a:gd name="connsiteX0" fmla="*/ 82 w 120827"/>
                  <a:gd name="connsiteY0" fmla="*/ 56 h 364178"/>
                  <a:gd name="connsiteX1" fmla="*/ 87394 w 120827"/>
                  <a:gd name="connsiteY1" fmla="*/ 122293 h 364178"/>
                  <a:gd name="connsiteX2" fmla="*/ 100094 w 120827"/>
                  <a:gd name="connsiteY2" fmla="*/ 203256 h 364178"/>
                  <a:gd name="connsiteX3" fmla="*/ 100094 w 120827"/>
                  <a:gd name="connsiteY3" fmla="*/ 269931 h 364178"/>
                  <a:gd name="connsiteX4" fmla="*/ 120732 w 120827"/>
                  <a:gd name="connsiteY4" fmla="*/ 363593 h 364178"/>
                  <a:gd name="connsiteX5" fmla="*/ 90569 w 120827"/>
                  <a:gd name="connsiteY5" fmla="*/ 222306 h 364178"/>
                  <a:gd name="connsiteX6" fmla="*/ 71519 w 120827"/>
                  <a:gd name="connsiteY6" fmla="*/ 138168 h 364178"/>
                  <a:gd name="connsiteX7" fmla="*/ 82 w 120827"/>
                  <a:gd name="connsiteY7" fmla="*/ 56 h 36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27" h="364178">
                    <a:moveTo>
                      <a:pt x="82" y="56"/>
                    </a:moveTo>
                    <a:cubicBezTo>
                      <a:pt x="2728" y="-2590"/>
                      <a:pt x="70725" y="88426"/>
                      <a:pt x="87394" y="122293"/>
                    </a:cubicBezTo>
                    <a:cubicBezTo>
                      <a:pt x="104063" y="156160"/>
                      <a:pt x="97977" y="178650"/>
                      <a:pt x="100094" y="203256"/>
                    </a:cubicBezTo>
                    <a:cubicBezTo>
                      <a:pt x="102211" y="227862"/>
                      <a:pt x="96654" y="243208"/>
                      <a:pt x="100094" y="269931"/>
                    </a:cubicBezTo>
                    <a:cubicBezTo>
                      <a:pt x="103534" y="296654"/>
                      <a:pt x="122320" y="371531"/>
                      <a:pt x="120732" y="363593"/>
                    </a:cubicBezTo>
                    <a:cubicBezTo>
                      <a:pt x="119144" y="355655"/>
                      <a:pt x="98771" y="259877"/>
                      <a:pt x="90569" y="222306"/>
                    </a:cubicBezTo>
                    <a:cubicBezTo>
                      <a:pt x="82367" y="184735"/>
                      <a:pt x="83690" y="173622"/>
                      <a:pt x="71519" y="138168"/>
                    </a:cubicBezTo>
                    <a:cubicBezTo>
                      <a:pt x="59348" y="102714"/>
                      <a:pt x="-2564" y="2702"/>
                      <a:pt x="82" y="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: 図形 1858">
                <a:extLst>
                  <a:ext uri="{FF2B5EF4-FFF2-40B4-BE49-F238E27FC236}">
                    <a16:creationId xmlns:a16="http://schemas.microsoft.com/office/drawing/2014/main" id="{1A899358-0FD5-428F-A32E-4F4F095FE4E7}"/>
                  </a:ext>
                </a:extLst>
              </p:cNvPr>
              <p:cNvSpPr/>
              <p:nvPr/>
            </p:nvSpPr>
            <p:spPr>
              <a:xfrm>
                <a:off x="6610716" y="6858005"/>
                <a:ext cx="83760" cy="188640"/>
              </a:xfrm>
              <a:custGeom>
                <a:avLst/>
                <a:gdLst>
                  <a:gd name="connsiteX0" fmla="*/ 2809 w 83760"/>
                  <a:gd name="connsiteY0" fmla="*/ 1583 h 188640"/>
                  <a:gd name="connsiteX1" fmla="*/ 18684 w 83760"/>
                  <a:gd name="connsiteY1" fmla="*/ 60320 h 188640"/>
                  <a:gd name="connsiteX2" fmla="*/ 80597 w 83760"/>
                  <a:gd name="connsiteY2" fmla="*/ 187320 h 188640"/>
                  <a:gd name="connsiteX3" fmla="*/ 67897 w 83760"/>
                  <a:gd name="connsiteY3" fmla="*/ 119058 h 188640"/>
                  <a:gd name="connsiteX4" fmla="*/ 2809 w 83760"/>
                  <a:gd name="connsiteY4" fmla="*/ 1583 h 18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0" h="188640">
                    <a:moveTo>
                      <a:pt x="2809" y="1583"/>
                    </a:moveTo>
                    <a:cubicBezTo>
                      <a:pt x="-5393" y="-8207"/>
                      <a:pt x="5719" y="29364"/>
                      <a:pt x="18684" y="60320"/>
                    </a:cubicBezTo>
                    <a:cubicBezTo>
                      <a:pt x="31649" y="91276"/>
                      <a:pt x="72395" y="177530"/>
                      <a:pt x="80597" y="187320"/>
                    </a:cubicBezTo>
                    <a:cubicBezTo>
                      <a:pt x="88799" y="197110"/>
                      <a:pt x="79803" y="150279"/>
                      <a:pt x="67897" y="119058"/>
                    </a:cubicBezTo>
                    <a:cubicBezTo>
                      <a:pt x="55991" y="87837"/>
                      <a:pt x="11011" y="11373"/>
                      <a:pt x="2809" y="15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1859">
                <a:extLst>
                  <a:ext uri="{FF2B5EF4-FFF2-40B4-BE49-F238E27FC236}">
                    <a16:creationId xmlns:a16="http://schemas.microsoft.com/office/drawing/2014/main" id="{B72441F5-396C-4749-B45E-D98244FD197D}"/>
                  </a:ext>
                </a:extLst>
              </p:cNvPr>
              <p:cNvSpPr/>
              <p:nvPr/>
            </p:nvSpPr>
            <p:spPr>
              <a:xfrm>
                <a:off x="6602413" y="7024688"/>
                <a:ext cx="88900" cy="103189"/>
              </a:xfrm>
              <a:custGeom>
                <a:avLst/>
                <a:gdLst>
                  <a:gd name="connsiteX0" fmla="*/ 0 w 88900"/>
                  <a:gd name="connsiteY0" fmla="*/ 0 h 103189"/>
                  <a:gd name="connsiteX1" fmla="*/ 88900 w 88900"/>
                  <a:gd name="connsiteY1" fmla="*/ 103187 h 103189"/>
                  <a:gd name="connsiteX2" fmla="*/ 0 w 88900"/>
                  <a:gd name="connsiteY2" fmla="*/ 0 h 10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03189">
                    <a:moveTo>
                      <a:pt x="0" y="0"/>
                    </a:moveTo>
                    <a:lnTo>
                      <a:pt x="88900" y="103187"/>
                    </a:lnTo>
                    <a:cubicBezTo>
                      <a:pt x="88900" y="103716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1860">
                <a:extLst>
                  <a:ext uri="{FF2B5EF4-FFF2-40B4-BE49-F238E27FC236}">
                    <a16:creationId xmlns:a16="http://schemas.microsoft.com/office/drawing/2014/main" id="{1AA385C0-B0B1-435D-96D4-C18055CE7968}"/>
                  </a:ext>
                </a:extLst>
              </p:cNvPr>
              <p:cNvSpPr/>
              <p:nvPr/>
            </p:nvSpPr>
            <p:spPr>
              <a:xfrm>
                <a:off x="6443947" y="7019209"/>
                <a:ext cx="61697" cy="259496"/>
              </a:xfrm>
              <a:custGeom>
                <a:avLst/>
                <a:gdLst>
                  <a:gd name="connsiteX0" fmla="*/ 61628 w 61697"/>
                  <a:gd name="connsiteY0" fmla="*/ 46754 h 259496"/>
                  <a:gd name="connsiteX1" fmla="*/ 1303 w 61697"/>
                  <a:gd name="connsiteY1" fmla="*/ 2304 h 259496"/>
                  <a:gd name="connsiteX2" fmla="*/ 21941 w 61697"/>
                  <a:gd name="connsiteY2" fmla="*/ 119779 h 259496"/>
                  <a:gd name="connsiteX3" fmla="*/ 42578 w 61697"/>
                  <a:gd name="connsiteY3" fmla="*/ 154704 h 259496"/>
                  <a:gd name="connsiteX4" fmla="*/ 1303 w 61697"/>
                  <a:gd name="connsiteY4" fmla="*/ 259479 h 259496"/>
                  <a:gd name="connsiteX5" fmla="*/ 23528 w 61697"/>
                  <a:gd name="connsiteY5" fmla="*/ 162641 h 259496"/>
                  <a:gd name="connsiteX6" fmla="*/ 14003 w 61697"/>
                  <a:gd name="connsiteY6" fmla="*/ 107079 h 259496"/>
                  <a:gd name="connsiteX7" fmla="*/ 61628 w 61697"/>
                  <a:gd name="connsiteY7" fmla="*/ 46754 h 25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697" h="259496">
                    <a:moveTo>
                      <a:pt x="61628" y="46754"/>
                    </a:moveTo>
                    <a:cubicBezTo>
                      <a:pt x="59511" y="29292"/>
                      <a:pt x="7917" y="-9867"/>
                      <a:pt x="1303" y="2304"/>
                    </a:cubicBezTo>
                    <a:cubicBezTo>
                      <a:pt x="-5312" y="14475"/>
                      <a:pt x="15062" y="94379"/>
                      <a:pt x="21941" y="119779"/>
                    </a:cubicBezTo>
                    <a:cubicBezTo>
                      <a:pt x="28820" y="145179"/>
                      <a:pt x="46018" y="131421"/>
                      <a:pt x="42578" y="154704"/>
                    </a:cubicBezTo>
                    <a:cubicBezTo>
                      <a:pt x="39138" y="177987"/>
                      <a:pt x="4478" y="258156"/>
                      <a:pt x="1303" y="259479"/>
                    </a:cubicBezTo>
                    <a:cubicBezTo>
                      <a:pt x="-1872" y="260802"/>
                      <a:pt x="21411" y="188041"/>
                      <a:pt x="23528" y="162641"/>
                    </a:cubicBezTo>
                    <a:cubicBezTo>
                      <a:pt x="25645" y="137241"/>
                      <a:pt x="11357" y="128510"/>
                      <a:pt x="14003" y="107079"/>
                    </a:cubicBezTo>
                    <a:cubicBezTo>
                      <a:pt x="16649" y="85648"/>
                      <a:pt x="63745" y="64216"/>
                      <a:pt x="61628" y="467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1861">
                <a:extLst>
                  <a:ext uri="{FF2B5EF4-FFF2-40B4-BE49-F238E27FC236}">
                    <a16:creationId xmlns:a16="http://schemas.microsoft.com/office/drawing/2014/main" id="{EC905327-F890-4B5A-9C6D-80513DF15A11}"/>
                  </a:ext>
                </a:extLst>
              </p:cNvPr>
              <p:cNvSpPr/>
              <p:nvPr/>
            </p:nvSpPr>
            <p:spPr>
              <a:xfrm>
                <a:off x="6746862" y="7307653"/>
                <a:ext cx="240326" cy="123504"/>
              </a:xfrm>
              <a:custGeom>
                <a:avLst/>
                <a:gdLst>
                  <a:gd name="connsiteX0" fmla="*/ 13 w 240326"/>
                  <a:gd name="connsiteY0" fmla="*/ 9135 h 123504"/>
                  <a:gd name="connsiteX1" fmla="*/ 82563 w 240326"/>
                  <a:gd name="connsiteY1" fmla="*/ 12310 h 123504"/>
                  <a:gd name="connsiteX2" fmla="*/ 65101 w 240326"/>
                  <a:gd name="connsiteY2" fmla="*/ 47235 h 123504"/>
                  <a:gd name="connsiteX3" fmla="*/ 198451 w 240326"/>
                  <a:gd name="connsiteY3" fmla="*/ 4372 h 123504"/>
                  <a:gd name="connsiteX4" fmla="*/ 212738 w 240326"/>
                  <a:gd name="connsiteY4" fmla="*/ 34535 h 123504"/>
                  <a:gd name="connsiteX5" fmla="*/ 31763 w 240326"/>
                  <a:gd name="connsiteY5" fmla="*/ 123435 h 123504"/>
                  <a:gd name="connsiteX6" fmla="*/ 233376 w 240326"/>
                  <a:gd name="connsiteY6" fmla="*/ 48822 h 123504"/>
                  <a:gd name="connsiteX7" fmla="*/ 185751 w 240326"/>
                  <a:gd name="connsiteY7" fmla="*/ 20247 h 123504"/>
                  <a:gd name="connsiteX8" fmla="*/ 106376 w 240326"/>
                  <a:gd name="connsiteY8" fmla="*/ 21835 h 123504"/>
                  <a:gd name="connsiteX9" fmla="*/ 76213 w 240326"/>
                  <a:gd name="connsiteY9" fmla="*/ 1197 h 123504"/>
                  <a:gd name="connsiteX10" fmla="*/ 13 w 240326"/>
                  <a:gd name="connsiteY10" fmla="*/ 9135 h 12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26" h="123504">
                    <a:moveTo>
                      <a:pt x="13" y="9135"/>
                    </a:moveTo>
                    <a:cubicBezTo>
                      <a:pt x="1071" y="10987"/>
                      <a:pt x="71715" y="5960"/>
                      <a:pt x="82563" y="12310"/>
                    </a:cubicBezTo>
                    <a:cubicBezTo>
                      <a:pt x="93411" y="18660"/>
                      <a:pt x="45786" y="48558"/>
                      <a:pt x="65101" y="47235"/>
                    </a:cubicBezTo>
                    <a:cubicBezTo>
                      <a:pt x="84416" y="45912"/>
                      <a:pt x="173845" y="6489"/>
                      <a:pt x="198451" y="4372"/>
                    </a:cubicBezTo>
                    <a:cubicBezTo>
                      <a:pt x="223057" y="2255"/>
                      <a:pt x="240519" y="14691"/>
                      <a:pt x="212738" y="34535"/>
                    </a:cubicBezTo>
                    <a:cubicBezTo>
                      <a:pt x="184957" y="54379"/>
                      <a:pt x="28323" y="121054"/>
                      <a:pt x="31763" y="123435"/>
                    </a:cubicBezTo>
                    <a:cubicBezTo>
                      <a:pt x="35203" y="125816"/>
                      <a:pt x="207711" y="66020"/>
                      <a:pt x="233376" y="48822"/>
                    </a:cubicBezTo>
                    <a:cubicBezTo>
                      <a:pt x="259041" y="31624"/>
                      <a:pt x="206918" y="24745"/>
                      <a:pt x="185751" y="20247"/>
                    </a:cubicBezTo>
                    <a:cubicBezTo>
                      <a:pt x="164584" y="15749"/>
                      <a:pt x="124632" y="25010"/>
                      <a:pt x="106376" y="21835"/>
                    </a:cubicBezTo>
                    <a:cubicBezTo>
                      <a:pt x="88120" y="18660"/>
                      <a:pt x="91823" y="5959"/>
                      <a:pt x="76213" y="1197"/>
                    </a:cubicBezTo>
                    <a:cubicBezTo>
                      <a:pt x="60603" y="-3565"/>
                      <a:pt x="-1045" y="7283"/>
                      <a:pt x="13" y="91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1862">
                <a:extLst>
                  <a:ext uri="{FF2B5EF4-FFF2-40B4-BE49-F238E27FC236}">
                    <a16:creationId xmlns:a16="http://schemas.microsoft.com/office/drawing/2014/main" id="{C77485E9-4E15-42F7-9B8C-6DC17235F2C1}"/>
                  </a:ext>
                </a:extLst>
              </p:cNvPr>
              <p:cNvSpPr/>
              <p:nvPr/>
            </p:nvSpPr>
            <p:spPr>
              <a:xfrm>
                <a:off x="6773852" y="7392265"/>
                <a:ext cx="246646" cy="64776"/>
              </a:xfrm>
              <a:custGeom>
                <a:avLst/>
                <a:gdLst>
                  <a:gd name="connsiteX0" fmla="*/ 7948 w 246646"/>
                  <a:gd name="connsiteY0" fmla="*/ 64223 h 64776"/>
                  <a:gd name="connsiteX1" fmla="*/ 246073 w 246646"/>
                  <a:gd name="connsiteY1" fmla="*/ 723 h 64776"/>
                  <a:gd name="connsiteX2" fmla="*/ 73036 w 246646"/>
                  <a:gd name="connsiteY2" fmla="*/ 30885 h 64776"/>
                  <a:gd name="connsiteX3" fmla="*/ 7948 w 246646"/>
                  <a:gd name="connsiteY3" fmla="*/ 64223 h 6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646" h="64776">
                    <a:moveTo>
                      <a:pt x="7948" y="64223"/>
                    </a:moveTo>
                    <a:cubicBezTo>
                      <a:pt x="36787" y="59196"/>
                      <a:pt x="235225" y="6279"/>
                      <a:pt x="246073" y="723"/>
                    </a:cubicBezTo>
                    <a:cubicBezTo>
                      <a:pt x="256921" y="-4833"/>
                      <a:pt x="110871" y="23212"/>
                      <a:pt x="73036" y="30885"/>
                    </a:cubicBezTo>
                    <a:cubicBezTo>
                      <a:pt x="35201" y="38558"/>
                      <a:pt x="-20891" y="69250"/>
                      <a:pt x="7948" y="64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1863">
                <a:extLst>
                  <a:ext uri="{FF2B5EF4-FFF2-40B4-BE49-F238E27FC236}">
                    <a16:creationId xmlns:a16="http://schemas.microsoft.com/office/drawing/2014/main" id="{A47E9C45-6B4D-4854-A0D5-D4217C9DAE38}"/>
                  </a:ext>
                </a:extLst>
              </p:cNvPr>
              <p:cNvSpPr/>
              <p:nvPr/>
            </p:nvSpPr>
            <p:spPr>
              <a:xfrm>
                <a:off x="6860746" y="7382368"/>
                <a:ext cx="159476" cy="153889"/>
              </a:xfrm>
              <a:custGeom>
                <a:avLst/>
                <a:gdLst>
                  <a:gd name="connsiteX0" fmla="*/ 149654 w 159476"/>
                  <a:gd name="connsiteY0" fmla="*/ 1095 h 153889"/>
                  <a:gd name="connsiteX1" fmla="*/ 151242 w 159476"/>
                  <a:gd name="connsiteY1" fmla="*/ 109045 h 153889"/>
                  <a:gd name="connsiteX2" fmla="*/ 41704 w 159476"/>
                  <a:gd name="connsiteY2" fmla="*/ 140795 h 153889"/>
                  <a:gd name="connsiteX3" fmla="*/ 3604 w 159476"/>
                  <a:gd name="connsiteY3" fmla="*/ 151907 h 153889"/>
                  <a:gd name="connsiteX4" fmla="*/ 122667 w 159476"/>
                  <a:gd name="connsiteY4" fmla="*/ 102695 h 153889"/>
                  <a:gd name="connsiteX5" fmla="*/ 133779 w 159476"/>
                  <a:gd name="connsiteY5" fmla="*/ 55070 h 153889"/>
                  <a:gd name="connsiteX6" fmla="*/ 149654 w 159476"/>
                  <a:gd name="connsiteY6" fmla="*/ 1095 h 15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476" h="153889">
                    <a:moveTo>
                      <a:pt x="149654" y="1095"/>
                    </a:moveTo>
                    <a:cubicBezTo>
                      <a:pt x="152564" y="10091"/>
                      <a:pt x="169234" y="85762"/>
                      <a:pt x="151242" y="109045"/>
                    </a:cubicBezTo>
                    <a:cubicBezTo>
                      <a:pt x="133250" y="132328"/>
                      <a:pt x="41704" y="140795"/>
                      <a:pt x="41704" y="140795"/>
                    </a:cubicBezTo>
                    <a:cubicBezTo>
                      <a:pt x="17098" y="147939"/>
                      <a:pt x="-9890" y="158257"/>
                      <a:pt x="3604" y="151907"/>
                    </a:cubicBezTo>
                    <a:cubicBezTo>
                      <a:pt x="17098" y="145557"/>
                      <a:pt x="100971" y="118835"/>
                      <a:pt x="122667" y="102695"/>
                    </a:cubicBezTo>
                    <a:cubicBezTo>
                      <a:pt x="144363" y="86555"/>
                      <a:pt x="130075" y="69093"/>
                      <a:pt x="133779" y="55070"/>
                    </a:cubicBezTo>
                    <a:cubicBezTo>
                      <a:pt x="137483" y="41047"/>
                      <a:pt x="146744" y="-7901"/>
                      <a:pt x="149654" y="10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1864">
                <a:extLst>
                  <a:ext uri="{FF2B5EF4-FFF2-40B4-BE49-F238E27FC236}">
                    <a16:creationId xmlns:a16="http://schemas.microsoft.com/office/drawing/2014/main" id="{35645F01-0501-4A06-BC69-97156574075E}"/>
                  </a:ext>
                </a:extLst>
              </p:cNvPr>
              <p:cNvSpPr/>
              <p:nvPr/>
            </p:nvSpPr>
            <p:spPr>
              <a:xfrm>
                <a:off x="6780658" y="7438633"/>
                <a:ext cx="256733" cy="125136"/>
              </a:xfrm>
              <a:custGeom>
                <a:avLst/>
                <a:gdLst>
                  <a:gd name="connsiteX0" fmla="*/ 256730 w 256733"/>
                  <a:gd name="connsiteY0" fmla="*/ 392 h 125136"/>
                  <a:gd name="connsiteX1" fmla="*/ 232917 w 256733"/>
                  <a:gd name="connsiteY1" fmla="*/ 113105 h 125136"/>
                  <a:gd name="connsiteX2" fmla="*/ 126555 w 256733"/>
                  <a:gd name="connsiteY2" fmla="*/ 122630 h 125136"/>
                  <a:gd name="connsiteX3" fmla="*/ 4317 w 256733"/>
                  <a:gd name="connsiteY3" fmla="*/ 119455 h 125136"/>
                  <a:gd name="connsiteX4" fmla="*/ 36067 w 256733"/>
                  <a:gd name="connsiteY4" fmla="*/ 98817 h 125136"/>
                  <a:gd name="connsiteX5" fmla="*/ 118617 w 256733"/>
                  <a:gd name="connsiteY5" fmla="*/ 70242 h 125136"/>
                  <a:gd name="connsiteX6" fmla="*/ 13842 w 256733"/>
                  <a:gd name="connsiteY6" fmla="*/ 90880 h 125136"/>
                  <a:gd name="connsiteX7" fmla="*/ 51942 w 256733"/>
                  <a:gd name="connsiteY7" fmla="*/ 119455 h 125136"/>
                  <a:gd name="connsiteX8" fmla="*/ 190055 w 256733"/>
                  <a:gd name="connsiteY8" fmla="*/ 119455 h 125136"/>
                  <a:gd name="connsiteX9" fmla="*/ 234505 w 256733"/>
                  <a:gd name="connsiteY9" fmla="*/ 76592 h 125136"/>
                  <a:gd name="connsiteX10" fmla="*/ 256730 w 256733"/>
                  <a:gd name="connsiteY10" fmla="*/ 392 h 12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733" h="125136">
                    <a:moveTo>
                      <a:pt x="256730" y="392"/>
                    </a:moveTo>
                    <a:cubicBezTo>
                      <a:pt x="256465" y="6477"/>
                      <a:pt x="254613" y="92732"/>
                      <a:pt x="232917" y="113105"/>
                    </a:cubicBezTo>
                    <a:cubicBezTo>
                      <a:pt x="211221" y="133478"/>
                      <a:pt x="164655" y="121572"/>
                      <a:pt x="126555" y="122630"/>
                    </a:cubicBezTo>
                    <a:cubicBezTo>
                      <a:pt x="88455" y="123688"/>
                      <a:pt x="19398" y="123424"/>
                      <a:pt x="4317" y="119455"/>
                    </a:cubicBezTo>
                    <a:cubicBezTo>
                      <a:pt x="-10764" y="115486"/>
                      <a:pt x="17017" y="107019"/>
                      <a:pt x="36067" y="98817"/>
                    </a:cubicBezTo>
                    <a:cubicBezTo>
                      <a:pt x="55117" y="90615"/>
                      <a:pt x="122321" y="71565"/>
                      <a:pt x="118617" y="70242"/>
                    </a:cubicBezTo>
                    <a:cubicBezTo>
                      <a:pt x="114913" y="68919"/>
                      <a:pt x="24954" y="82678"/>
                      <a:pt x="13842" y="90880"/>
                    </a:cubicBezTo>
                    <a:cubicBezTo>
                      <a:pt x="2729" y="99082"/>
                      <a:pt x="22573" y="114693"/>
                      <a:pt x="51942" y="119455"/>
                    </a:cubicBezTo>
                    <a:cubicBezTo>
                      <a:pt x="81311" y="124217"/>
                      <a:pt x="159628" y="126599"/>
                      <a:pt x="190055" y="119455"/>
                    </a:cubicBezTo>
                    <a:cubicBezTo>
                      <a:pt x="220482" y="112311"/>
                      <a:pt x="225245" y="92467"/>
                      <a:pt x="234505" y="76592"/>
                    </a:cubicBezTo>
                    <a:cubicBezTo>
                      <a:pt x="243765" y="60717"/>
                      <a:pt x="256995" y="-5693"/>
                      <a:pt x="256730" y="3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1865">
                <a:extLst>
                  <a:ext uri="{FF2B5EF4-FFF2-40B4-BE49-F238E27FC236}">
                    <a16:creationId xmlns:a16="http://schemas.microsoft.com/office/drawing/2014/main" id="{999B43B6-5A97-473F-8947-B7D660887286}"/>
                  </a:ext>
                </a:extLst>
              </p:cNvPr>
              <p:cNvSpPr/>
              <p:nvPr/>
            </p:nvSpPr>
            <p:spPr>
              <a:xfrm>
                <a:off x="6584494" y="7392530"/>
                <a:ext cx="167926" cy="307048"/>
              </a:xfrm>
              <a:custGeom>
                <a:avLst/>
                <a:gdLst>
                  <a:gd name="connsiteX0" fmla="*/ 456 w 167926"/>
                  <a:gd name="connsiteY0" fmla="*/ 75070 h 307048"/>
                  <a:gd name="connsiteX1" fmla="*/ 62369 w 167926"/>
                  <a:gd name="connsiteY1" fmla="*/ 458 h 307048"/>
                  <a:gd name="connsiteX2" fmla="*/ 125869 w 167926"/>
                  <a:gd name="connsiteY2" fmla="*/ 51258 h 307048"/>
                  <a:gd name="connsiteX3" fmla="*/ 165556 w 167926"/>
                  <a:gd name="connsiteY3" fmla="*/ 195720 h 307048"/>
                  <a:gd name="connsiteX4" fmla="*/ 157619 w 167926"/>
                  <a:gd name="connsiteY4" fmla="*/ 295733 h 307048"/>
                  <a:gd name="connsiteX5" fmla="*/ 109994 w 167926"/>
                  <a:gd name="connsiteY5" fmla="*/ 302083 h 307048"/>
                  <a:gd name="connsiteX6" fmla="*/ 60781 w 167926"/>
                  <a:gd name="connsiteY6" fmla="*/ 271920 h 307048"/>
                  <a:gd name="connsiteX7" fmla="*/ 149681 w 167926"/>
                  <a:gd name="connsiteY7" fmla="*/ 284620 h 307048"/>
                  <a:gd name="connsiteX8" fmla="*/ 152856 w 167926"/>
                  <a:gd name="connsiteY8" fmla="*/ 230645 h 307048"/>
                  <a:gd name="connsiteX9" fmla="*/ 133806 w 167926"/>
                  <a:gd name="connsiteY9" fmla="*/ 119520 h 307048"/>
                  <a:gd name="connsiteX10" fmla="*/ 95706 w 167926"/>
                  <a:gd name="connsiteY10" fmla="*/ 29033 h 307048"/>
                  <a:gd name="connsiteX11" fmla="*/ 456 w 167926"/>
                  <a:gd name="connsiteY11" fmla="*/ 75070 h 30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926" h="307048">
                    <a:moveTo>
                      <a:pt x="456" y="75070"/>
                    </a:moveTo>
                    <a:cubicBezTo>
                      <a:pt x="-5100" y="70308"/>
                      <a:pt x="41467" y="4427"/>
                      <a:pt x="62369" y="458"/>
                    </a:cubicBezTo>
                    <a:cubicBezTo>
                      <a:pt x="83271" y="-3511"/>
                      <a:pt x="108671" y="18714"/>
                      <a:pt x="125869" y="51258"/>
                    </a:cubicBezTo>
                    <a:cubicBezTo>
                      <a:pt x="143067" y="83802"/>
                      <a:pt x="160264" y="154974"/>
                      <a:pt x="165556" y="195720"/>
                    </a:cubicBezTo>
                    <a:cubicBezTo>
                      <a:pt x="170848" y="236466"/>
                      <a:pt x="166879" y="278006"/>
                      <a:pt x="157619" y="295733"/>
                    </a:cubicBezTo>
                    <a:cubicBezTo>
                      <a:pt x="148359" y="313460"/>
                      <a:pt x="126134" y="306052"/>
                      <a:pt x="109994" y="302083"/>
                    </a:cubicBezTo>
                    <a:cubicBezTo>
                      <a:pt x="93854" y="298114"/>
                      <a:pt x="54167" y="274830"/>
                      <a:pt x="60781" y="271920"/>
                    </a:cubicBezTo>
                    <a:cubicBezTo>
                      <a:pt x="67395" y="269010"/>
                      <a:pt x="134335" y="291499"/>
                      <a:pt x="149681" y="284620"/>
                    </a:cubicBezTo>
                    <a:cubicBezTo>
                      <a:pt x="165027" y="277741"/>
                      <a:pt x="155502" y="258162"/>
                      <a:pt x="152856" y="230645"/>
                    </a:cubicBezTo>
                    <a:cubicBezTo>
                      <a:pt x="150210" y="203128"/>
                      <a:pt x="143331" y="153122"/>
                      <a:pt x="133806" y="119520"/>
                    </a:cubicBezTo>
                    <a:cubicBezTo>
                      <a:pt x="124281" y="85918"/>
                      <a:pt x="115020" y="41468"/>
                      <a:pt x="95706" y="29033"/>
                    </a:cubicBezTo>
                    <a:cubicBezTo>
                      <a:pt x="76392" y="16598"/>
                      <a:pt x="6012" y="79832"/>
                      <a:pt x="456" y="750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1866">
                <a:extLst>
                  <a:ext uri="{FF2B5EF4-FFF2-40B4-BE49-F238E27FC236}">
                    <a16:creationId xmlns:a16="http://schemas.microsoft.com/office/drawing/2014/main" id="{E37D1B34-BB77-4A6C-977C-B63C4741C599}"/>
                  </a:ext>
                </a:extLst>
              </p:cNvPr>
              <p:cNvSpPr/>
              <p:nvPr/>
            </p:nvSpPr>
            <p:spPr>
              <a:xfrm>
                <a:off x="6575730" y="7357309"/>
                <a:ext cx="212623" cy="111919"/>
              </a:xfrm>
              <a:custGeom>
                <a:avLst/>
                <a:gdLst>
                  <a:gd name="connsiteX0" fmla="*/ 1283 w 212623"/>
                  <a:gd name="connsiteY0" fmla="*/ 111879 h 111919"/>
                  <a:gd name="connsiteX1" fmla="*/ 37795 w 212623"/>
                  <a:gd name="connsiteY1" fmla="*/ 10279 h 111919"/>
                  <a:gd name="connsiteX2" fmla="*/ 94945 w 212623"/>
                  <a:gd name="connsiteY2" fmla="*/ 10279 h 111919"/>
                  <a:gd name="connsiteX3" fmla="*/ 152095 w 212623"/>
                  <a:gd name="connsiteY3" fmla="*/ 70604 h 111919"/>
                  <a:gd name="connsiteX4" fmla="*/ 158445 w 212623"/>
                  <a:gd name="connsiteY4" fmla="*/ 53141 h 111919"/>
                  <a:gd name="connsiteX5" fmla="*/ 182258 w 212623"/>
                  <a:gd name="connsiteY5" fmla="*/ 54729 h 111919"/>
                  <a:gd name="connsiteX6" fmla="*/ 212420 w 212623"/>
                  <a:gd name="connsiteY6" fmla="*/ 61079 h 111919"/>
                  <a:gd name="connsiteX7" fmla="*/ 166383 w 212623"/>
                  <a:gd name="connsiteY7" fmla="*/ 22979 h 111919"/>
                  <a:gd name="connsiteX8" fmla="*/ 142570 w 212623"/>
                  <a:gd name="connsiteY8" fmla="*/ 35679 h 111919"/>
                  <a:gd name="connsiteX9" fmla="*/ 83833 w 212623"/>
                  <a:gd name="connsiteY9" fmla="*/ 22979 h 111919"/>
                  <a:gd name="connsiteX10" fmla="*/ 1283 w 212623"/>
                  <a:gd name="connsiteY10" fmla="*/ 111879 h 11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623" h="111919">
                    <a:moveTo>
                      <a:pt x="1283" y="111879"/>
                    </a:moveTo>
                    <a:cubicBezTo>
                      <a:pt x="-6390" y="109762"/>
                      <a:pt x="22185" y="27212"/>
                      <a:pt x="37795" y="10279"/>
                    </a:cubicBezTo>
                    <a:cubicBezTo>
                      <a:pt x="53405" y="-6654"/>
                      <a:pt x="75895" y="225"/>
                      <a:pt x="94945" y="10279"/>
                    </a:cubicBezTo>
                    <a:cubicBezTo>
                      <a:pt x="113995" y="20333"/>
                      <a:pt x="141512" y="63460"/>
                      <a:pt x="152095" y="70604"/>
                    </a:cubicBezTo>
                    <a:cubicBezTo>
                      <a:pt x="162678" y="77748"/>
                      <a:pt x="153418" y="55787"/>
                      <a:pt x="158445" y="53141"/>
                    </a:cubicBezTo>
                    <a:cubicBezTo>
                      <a:pt x="163472" y="50495"/>
                      <a:pt x="173262" y="53406"/>
                      <a:pt x="182258" y="54729"/>
                    </a:cubicBezTo>
                    <a:cubicBezTo>
                      <a:pt x="191254" y="56052"/>
                      <a:pt x="215066" y="66371"/>
                      <a:pt x="212420" y="61079"/>
                    </a:cubicBezTo>
                    <a:cubicBezTo>
                      <a:pt x="209774" y="55787"/>
                      <a:pt x="178025" y="27212"/>
                      <a:pt x="166383" y="22979"/>
                    </a:cubicBezTo>
                    <a:cubicBezTo>
                      <a:pt x="154741" y="18746"/>
                      <a:pt x="156328" y="35679"/>
                      <a:pt x="142570" y="35679"/>
                    </a:cubicBezTo>
                    <a:cubicBezTo>
                      <a:pt x="128812" y="35679"/>
                      <a:pt x="106322" y="13983"/>
                      <a:pt x="83833" y="22979"/>
                    </a:cubicBezTo>
                    <a:cubicBezTo>
                      <a:pt x="61344" y="31975"/>
                      <a:pt x="8956" y="113996"/>
                      <a:pt x="1283" y="1118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1867">
                <a:extLst>
                  <a:ext uri="{FF2B5EF4-FFF2-40B4-BE49-F238E27FC236}">
                    <a16:creationId xmlns:a16="http://schemas.microsoft.com/office/drawing/2014/main" id="{C858DB76-944A-4683-80DD-44A8F6566C62}"/>
                  </a:ext>
                </a:extLst>
              </p:cNvPr>
              <p:cNvSpPr/>
              <p:nvPr/>
            </p:nvSpPr>
            <p:spPr>
              <a:xfrm>
                <a:off x="6657496" y="7513291"/>
                <a:ext cx="130690" cy="230559"/>
              </a:xfrm>
              <a:custGeom>
                <a:avLst/>
                <a:gdLst>
                  <a:gd name="connsiteX0" fmla="*/ 106842 w 130690"/>
                  <a:gd name="connsiteY0" fmla="*/ 347 h 230559"/>
                  <a:gd name="connsiteX1" fmla="*/ 119542 w 130690"/>
                  <a:gd name="connsiteY1" fmla="*/ 140047 h 230559"/>
                  <a:gd name="connsiteX2" fmla="*/ 76679 w 130690"/>
                  <a:gd name="connsiteY2" fmla="*/ 200372 h 230559"/>
                  <a:gd name="connsiteX3" fmla="*/ 36992 w 130690"/>
                  <a:gd name="connsiteY3" fmla="*/ 206722 h 230559"/>
                  <a:gd name="connsiteX4" fmla="*/ 479 w 130690"/>
                  <a:gd name="connsiteY4" fmla="*/ 178147 h 230559"/>
                  <a:gd name="connsiteX5" fmla="*/ 63979 w 130690"/>
                  <a:gd name="connsiteY5" fmla="*/ 230534 h 230559"/>
                  <a:gd name="connsiteX6" fmla="*/ 114779 w 130690"/>
                  <a:gd name="connsiteY6" fmla="*/ 170209 h 230559"/>
                  <a:gd name="connsiteX7" fmla="*/ 130654 w 130690"/>
                  <a:gd name="connsiteY7" fmla="*/ 101947 h 230559"/>
                  <a:gd name="connsiteX8" fmla="*/ 106842 w 130690"/>
                  <a:gd name="connsiteY8" fmla="*/ 347 h 23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690" h="230559">
                    <a:moveTo>
                      <a:pt x="106842" y="347"/>
                    </a:moveTo>
                    <a:cubicBezTo>
                      <a:pt x="104990" y="6697"/>
                      <a:pt x="124569" y="106710"/>
                      <a:pt x="119542" y="140047"/>
                    </a:cubicBezTo>
                    <a:cubicBezTo>
                      <a:pt x="114515" y="173385"/>
                      <a:pt x="90437" y="189259"/>
                      <a:pt x="76679" y="200372"/>
                    </a:cubicBezTo>
                    <a:cubicBezTo>
                      <a:pt x="62921" y="211485"/>
                      <a:pt x="49692" y="210426"/>
                      <a:pt x="36992" y="206722"/>
                    </a:cubicBezTo>
                    <a:cubicBezTo>
                      <a:pt x="24292" y="203018"/>
                      <a:pt x="-4019" y="174178"/>
                      <a:pt x="479" y="178147"/>
                    </a:cubicBezTo>
                    <a:cubicBezTo>
                      <a:pt x="4977" y="182116"/>
                      <a:pt x="44929" y="231857"/>
                      <a:pt x="63979" y="230534"/>
                    </a:cubicBezTo>
                    <a:cubicBezTo>
                      <a:pt x="83029" y="229211"/>
                      <a:pt x="103666" y="191640"/>
                      <a:pt x="114779" y="170209"/>
                    </a:cubicBezTo>
                    <a:cubicBezTo>
                      <a:pt x="125892" y="148778"/>
                      <a:pt x="131183" y="127347"/>
                      <a:pt x="130654" y="101947"/>
                    </a:cubicBezTo>
                    <a:cubicBezTo>
                      <a:pt x="130125" y="76547"/>
                      <a:pt x="108694" y="-6003"/>
                      <a:pt x="106842" y="3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1868">
                <a:extLst>
                  <a:ext uri="{FF2B5EF4-FFF2-40B4-BE49-F238E27FC236}">
                    <a16:creationId xmlns:a16="http://schemas.microsoft.com/office/drawing/2014/main" id="{361FAB88-57BD-4218-954A-FB10ABAD8C6B}"/>
                  </a:ext>
                </a:extLst>
              </p:cNvPr>
              <p:cNvSpPr/>
              <p:nvPr/>
            </p:nvSpPr>
            <p:spPr>
              <a:xfrm>
                <a:off x="6613517" y="7444158"/>
                <a:ext cx="114534" cy="216708"/>
              </a:xfrm>
              <a:custGeom>
                <a:avLst/>
                <a:gdLst>
                  <a:gd name="connsiteX0" fmla="*/ 8 w 114534"/>
                  <a:gd name="connsiteY0" fmla="*/ 12330 h 216708"/>
                  <a:gd name="connsiteX1" fmla="*/ 73033 w 114534"/>
                  <a:gd name="connsiteY1" fmla="*/ 17092 h 216708"/>
                  <a:gd name="connsiteX2" fmla="*/ 112721 w 114534"/>
                  <a:gd name="connsiteY2" fmla="*/ 215530 h 216708"/>
                  <a:gd name="connsiteX3" fmla="*/ 104783 w 114534"/>
                  <a:gd name="connsiteY3" fmla="*/ 96467 h 216708"/>
                  <a:gd name="connsiteX4" fmla="*/ 77796 w 114534"/>
                  <a:gd name="connsiteY4" fmla="*/ 32967 h 216708"/>
                  <a:gd name="connsiteX5" fmla="*/ 8 w 114534"/>
                  <a:gd name="connsiteY5" fmla="*/ 12330 h 2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34" h="216708">
                    <a:moveTo>
                      <a:pt x="8" y="12330"/>
                    </a:moveTo>
                    <a:cubicBezTo>
                      <a:pt x="-786" y="9684"/>
                      <a:pt x="54248" y="-16775"/>
                      <a:pt x="73033" y="17092"/>
                    </a:cubicBezTo>
                    <a:cubicBezTo>
                      <a:pt x="91819" y="50959"/>
                      <a:pt x="107429" y="202301"/>
                      <a:pt x="112721" y="215530"/>
                    </a:cubicBezTo>
                    <a:cubicBezTo>
                      <a:pt x="118013" y="228759"/>
                      <a:pt x="110604" y="126894"/>
                      <a:pt x="104783" y="96467"/>
                    </a:cubicBezTo>
                    <a:cubicBezTo>
                      <a:pt x="98962" y="66040"/>
                      <a:pt x="93935" y="48577"/>
                      <a:pt x="77796" y="32967"/>
                    </a:cubicBezTo>
                    <a:cubicBezTo>
                      <a:pt x="61657" y="17357"/>
                      <a:pt x="802" y="14976"/>
                      <a:pt x="8" y="123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1869">
                <a:extLst>
                  <a:ext uri="{FF2B5EF4-FFF2-40B4-BE49-F238E27FC236}">
                    <a16:creationId xmlns:a16="http://schemas.microsoft.com/office/drawing/2014/main" id="{E5CEA1CE-45E4-486C-A7FD-679693BF09E9}"/>
                  </a:ext>
                </a:extLst>
              </p:cNvPr>
              <p:cNvSpPr/>
              <p:nvPr/>
            </p:nvSpPr>
            <p:spPr>
              <a:xfrm>
                <a:off x="6538241" y="7453296"/>
                <a:ext cx="50185" cy="165152"/>
              </a:xfrm>
              <a:custGeom>
                <a:avLst/>
                <a:gdLst>
                  <a:gd name="connsiteX0" fmla="*/ 49884 w 50185"/>
                  <a:gd name="connsiteY0" fmla="*/ 17 h 165152"/>
                  <a:gd name="connsiteX1" fmla="*/ 672 w 50185"/>
                  <a:gd name="connsiteY1" fmla="*/ 100029 h 165152"/>
                  <a:gd name="connsiteX2" fmla="*/ 21309 w 50185"/>
                  <a:gd name="connsiteY2" fmla="*/ 165117 h 165152"/>
                  <a:gd name="connsiteX3" fmla="*/ 21309 w 50185"/>
                  <a:gd name="connsiteY3" fmla="*/ 107967 h 165152"/>
                  <a:gd name="connsiteX4" fmla="*/ 49884 w 50185"/>
                  <a:gd name="connsiteY4" fmla="*/ 17 h 16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5" h="165152">
                    <a:moveTo>
                      <a:pt x="49884" y="17"/>
                    </a:moveTo>
                    <a:cubicBezTo>
                      <a:pt x="46445" y="-1306"/>
                      <a:pt x="5434" y="72512"/>
                      <a:pt x="672" y="100029"/>
                    </a:cubicBezTo>
                    <a:cubicBezTo>
                      <a:pt x="-4090" y="127546"/>
                      <a:pt x="17870" y="163794"/>
                      <a:pt x="21309" y="165117"/>
                    </a:cubicBezTo>
                    <a:cubicBezTo>
                      <a:pt x="24748" y="166440"/>
                      <a:pt x="16282" y="130721"/>
                      <a:pt x="21309" y="107967"/>
                    </a:cubicBezTo>
                    <a:cubicBezTo>
                      <a:pt x="26336" y="85213"/>
                      <a:pt x="53323" y="1340"/>
                      <a:pt x="49884" y="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1870">
                <a:extLst>
                  <a:ext uri="{FF2B5EF4-FFF2-40B4-BE49-F238E27FC236}">
                    <a16:creationId xmlns:a16="http://schemas.microsoft.com/office/drawing/2014/main" id="{7E16E8DF-5D75-426C-86BB-D0E758BEB523}"/>
                  </a:ext>
                </a:extLst>
              </p:cNvPr>
              <p:cNvSpPr/>
              <p:nvPr/>
            </p:nvSpPr>
            <p:spPr>
              <a:xfrm>
                <a:off x="6548418" y="7497856"/>
                <a:ext cx="98457" cy="180918"/>
              </a:xfrm>
              <a:custGeom>
                <a:avLst/>
                <a:gdLst>
                  <a:gd name="connsiteX0" fmla="*/ 66695 w 98457"/>
                  <a:gd name="connsiteY0" fmla="*/ 180882 h 180918"/>
                  <a:gd name="connsiteX1" fmla="*/ 77807 w 98457"/>
                  <a:gd name="connsiteY1" fmla="*/ 96744 h 180918"/>
                  <a:gd name="connsiteX2" fmla="*/ 73045 w 98457"/>
                  <a:gd name="connsiteY2" fmla="*/ 39594 h 180918"/>
                  <a:gd name="connsiteX3" fmla="*/ 50820 w 98457"/>
                  <a:gd name="connsiteY3" fmla="*/ 20544 h 180918"/>
                  <a:gd name="connsiteX4" fmla="*/ 20 w 98457"/>
                  <a:gd name="connsiteY4" fmla="*/ 63407 h 180918"/>
                  <a:gd name="connsiteX5" fmla="*/ 57170 w 98457"/>
                  <a:gd name="connsiteY5" fmla="*/ 7844 h 180918"/>
                  <a:gd name="connsiteX6" fmla="*/ 98445 w 98457"/>
                  <a:gd name="connsiteY6" fmla="*/ 11019 h 180918"/>
                  <a:gd name="connsiteX7" fmla="*/ 61932 w 98457"/>
                  <a:gd name="connsiteY7" fmla="*/ 106269 h 180918"/>
                  <a:gd name="connsiteX8" fmla="*/ 66695 w 98457"/>
                  <a:gd name="connsiteY8" fmla="*/ 180882 h 18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57" h="180918">
                    <a:moveTo>
                      <a:pt x="66695" y="180882"/>
                    </a:moveTo>
                    <a:cubicBezTo>
                      <a:pt x="69341" y="179294"/>
                      <a:pt x="76749" y="120292"/>
                      <a:pt x="77807" y="96744"/>
                    </a:cubicBezTo>
                    <a:cubicBezTo>
                      <a:pt x="78865" y="73196"/>
                      <a:pt x="77543" y="52294"/>
                      <a:pt x="73045" y="39594"/>
                    </a:cubicBezTo>
                    <a:cubicBezTo>
                      <a:pt x="68547" y="26894"/>
                      <a:pt x="62991" y="16575"/>
                      <a:pt x="50820" y="20544"/>
                    </a:cubicBezTo>
                    <a:cubicBezTo>
                      <a:pt x="38649" y="24513"/>
                      <a:pt x="-1038" y="65524"/>
                      <a:pt x="20" y="63407"/>
                    </a:cubicBezTo>
                    <a:cubicBezTo>
                      <a:pt x="1078" y="61290"/>
                      <a:pt x="40766" y="16575"/>
                      <a:pt x="57170" y="7844"/>
                    </a:cubicBezTo>
                    <a:cubicBezTo>
                      <a:pt x="73574" y="-887"/>
                      <a:pt x="97651" y="-5385"/>
                      <a:pt x="98445" y="11019"/>
                    </a:cubicBezTo>
                    <a:cubicBezTo>
                      <a:pt x="99239" y="27423"/>
                      <a:pt x="62726" y="80340"/>
                      <a:pt x="61932" y="106269"/>
                    </a:cubicBezTo>
                    <a:cubicBezTo>
                      <a:pt x="61138" y="132198"/>
                      <a:pt x="64049" y="182470"/>
                      <a:pt x="66695" y="1808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1871">
                <a:extLst>
                  <a:ext uri="{FF2B5EF4-FFF2-40B4-BE49-F238E27FC236}">
                    <a16:creationId xmlns:a16="http://schemas.microsoft.com/office/drawing/2014/main" id="{6EF76C7C-7C4B-4822-9BBA-6FC2EBE6EC1B}"/>
                  </a:ext>
                </a:extLst>
              </p:cNvPr>
              <p:cNvSpPr/>
              <p:nvPr/>
            </p:nvSpPr>
            <p:spPr>
              <a:xfrm>
                <a:off x="6582916" y="7020985"/>
                <a:ext cx="95907" cy="89799"/>
              </a:xfrm>
              <a:custGeom>
                <a:avLst/>
                <a:gdLst>
                  <a:gd name="connsiteX0" fmla="*/ 447 w 95907"/>
                  <a:gd name="connsiteY0" fmla="*/ 2115 h 89799"/>
                  <a:gd name="connsiteX1" fmla="*/ 94109 w 95907"/>
                  <a:gd name="connsiteY1" fmla="*/ 89428 h 89799"/>
                  <a:gd name="connsiteX2" fmla="*/ 59184 w 95907"/>
                  <a:gd name="connsiteY2" fmla="*/ 32278 h 89799"/>
                  <a:gd name="connsiteX3" fmla="*/ 447 w 95907"/>
                  <a:gd name="connsiteY3" fmla="*/ 2115 h 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07" h="89799">
                    <a:moveTo>
                      <a:pt x="447" y="2115"/>
                    </a:moveTo>
                    <a:cubicBezTo>
                      <a:pt x="6268" y="11640"/>
                      <a:pt x="84320" y="84401"/>
                      <a:pt x="94109" y="89428"/>
                    </a:cubicBezTo>
                    <a:cubicBezTo>
                      <a:pt x="103899" y="94455"/>
                      <a:pt x="71090" y="47095"/>
                      <a:pt x="59184" y="32278"/>
                    </a:cubicBezTo>
                    <a:cubicBezTo>
                      <a:pt x="47278" y="17461"/>
                      <a:pt x="-5374" y="-7410"/>
                      <a:pt x="447" y="21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1872">
                <a:extLst>
                  <a:ext uri="{FF2B5EF4-FFF2-40B4-BE49-F238E27FC236}">
                    <a16:creationId xmlns:a16="http://schemas.microsoft.com/office/drawing/2014/main" id="{1A558985-F4B9-48DB-8994-2F72DAAF766E}"/>
                  </a:ext>
                </a:extLst>
              </p:cNvPr>
              <p:cNvSpPr/>
              <p:nvPr/>
            </p:nvSpPr>
            <p:spPr>
              <a:xfrm>
                <a:off x="7110519" y="7903956"/>
                <a:ext cx="191381" cy="12708"/>
              </a:xfrm>
              <a:custGeom>
                <a:avLst/>
                <a:gdLst>
                  <a:gd name="connsiteX0" fmla="*/ 1481 w 191381"/>
                  <a:gd name="connsiteY0" fmla="*/ 11319 h 12708"/>
                  <a:gd name="connsiteX1" fmla="*/ 188806 w 191381"/>
                  <a:gd name="connsiteY1" fmla="*/ 11319 h 12708"/>
                  <a:gd name="connsiteX2" fmla="*/ 104669 w 191381"/>
                  <a:gd name="connsiteY2" fmla="*/ 207 h 12708"/>
                  <a:gd name="connsiteX3" fmla="*/ 1481 w 191381"/>
                  <a:gd name="connsiteY3" fmla="*/ 11319 h 1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81" h="12708">
                    <a:moveTo>
                      <a:pt x="1481" y="11319"/>
                    </a:moveTo>
                    <a:cubicBezTo>
                      <a:pt x="15504" y="13171"/>
                      <a:pt x="171608" y="13171"/>
                      <a:pt x="188806" y="11319"/>
                    </a:cubicBezTo>
                    <a:cubicBezTo>
                      <a:pt x="206004" y="9467"/>
                      <a:pt x="132450" y="2059"/>
                      <a:pt x="104669" y="207"/>
                    </a:cubicBezTo>
                    <a:cubicBezTo>
                      <a:pt x="76888" y="-1645"/>
                      <a:pt x="-12542" y="9467"/>
                      <a:pt x="1481" y="113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1873">
                <a:extLst>
                  <a:ext uri="{FF2B5EF4-FFF2-40B4-BE49-F238E27FC236}">
                    <a16:creationId xmlns:a16="http://schemas.microsoft.com/office/drawing/2014/main" id="{8F9FEAA6-B12A-4669-93A3-945346B06D07}"/>
                  </a:ext>
                </a:extLst>
              </p:cNvPr>
              <p:cNvSpPr/>
              <p:nvPr/>
            </p:nvSpPr>
            <p:spPr>
              <a:xfrm>
                <a:off x="7115033" y="7921132"/>
                <a:ext cx="376112" cy="434987"/>
              </a:xfrm>
              <a:custGeom>
                <a:avLst/>
                <a:gdLst>
                  <a:gd name="connsiteX0" fmla="*/ 142 w 376112"/>
                  <a:gd name="connsiteY0" fmla="*/ 8431 h 434987"/>
                  <a:gd name="connsiteX1" fmla="*/ 103330 w 376112"/>
                  <a:gd name="connsiteY1" fmla="*/ 17956 h 434987"/>
                  <a:gd name="connsiteX2" fmla="*/ 268430 w 376112"/>
                  <a:gd name="connsiteY2" fmla="*/ 210043 h 434987"/>
                  <a:gd name="connsiteX3" fmla="*/ 368442 w 376112"/>
                  <a:gd name="connsiteY3" fmla="*/ 418006 h 434987"/>
                  <a:gd name="connsiteX4" fmla="*/ 360505 w 376112"/>
                  <a:gd name="connsiteY4" fmla="*/ 405306 h 434987"/>
                  <a:gd name="connsiteX5" fmla="*/ 290655 w 376112"/>
                  <a:gd name="connsiteY5" fmla="*/ 265606 h 434987"/>
                  <a:gd name="connsiteX6" fmla="*/ 174767 w 376112"/>
                  <a:gd name="connsiteY6" fmla="*/ 102093 h 434987"/>
                  <a:gd name="connsiteX7" fmla="*/ 82692 w 376112"/>
                  <a:gd name="connsiteY7" fmla="*/ 19543 h 434987"/>
                  <a:gd name="connsiteX8" fmla="*/ 142 w 376112"/>
                  <a:gd name="connsiteY8" fmla="*/ 8431 h 43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112" h="434987">
                    <a:moveTo>
                      <a:pt x="142" y="8431"/>
                    </a:moveTo>
                    <a:cubicBezTo>
                      <a:pt x="3582" y="8167"/>
                      <a:pt x="58615" y="-15646"/>
                      <a:pt x="103330" y="17956"/>
                    </a:cubicBezTo>
                    <a:cubicBezTo>
                      <a:pt x="148045" y="51558"/>
                      <a:pt x="224245" y="143368"/>
                      <a:pt x="268430" y="210043"/>
                    </a:cubicBezTo>
                    <a:cubicBezTo>
                      <a:pt x="312615" y="276718"/>
                      <a:pt x="353096" y="385462"/>
                      <a:pt x="368442" y="418006"/>
                    </a:cubicBezTo>
                    <a:cubicBezTo>
                      <a:pt x="383788" y="450550"/>
                      <a:pt x="373470" y="430706"/>
                      <a:pt x="360505" y="405306"/>
                    </a:cubicBezTo>
                    <a:cubicBezTo>
                      <a:pt x="347540" y="379906"/>
                      <a:pt x="321611" y="316142"/>
                      <a:pt x="290655" y="265606"/>
                    </a:cubicBezTo>
                    <a:cubicBezTo>
                      <a:pt x="259699" y="215071"/>
                      <a:pt x="209427" y="143103"/>
                      <a:pt x="174767" y="102093"/>
                    </a:cubicBezTo>
                    <a:cubicBezTo>
                      <a:pt x="140107" y="61083"/>
                      <a:pt x="109150" y="34624"/>
                      <a:pt x="82692" y="19543"/>
                    </a:cubicBezTo>
                    <a:cubicBezTo>
                      <a:pt x="56234" y="4462"/>
                      <a:pt x="-3298" y="8695"/>
                      <a:pt x="142" y="84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1874">
                <a:extLst>
                  <a:ext uri="{FF2B5EF4-FFF2-40B4-BE49-F238E27FC236}">
                    <a16:creationId xmlns:a16="http://schemas.microsoft.com/office/drawing/2014/main" id="{9BC3BD5B-87FD-453E-8FCF-A4D3C98CAF86}"/>
                  </a:ext>
                </a:extLst>
              </p:cNvPr>
              <p:cNvSpPr/>
              <p:nvPr/>
            </p:nvSpPr>
            <p:spPr>
              <a:xfrm>
                <a:off x="7185023" y="7934230"/>
                <a:ext cx="243885" cy="391306"/>
              </a:xfrm>
              <a:custGeom>
                <a:avLst/>
                <a:gdLst>
                  <a:gd name="connsiteX0" fmla="*/ 2 w 243885"/>
                  <a:gd name="connsiteY0" fmla="*/ 95 h 391306"/>
                  <a:gd name="connsiteX1" fmla="*/ 180977 w 243885"/>
                  <a:gd name="connsiteY1" fmla="*/ 227108 h 391306"/>
                  <a:gd name="connsiteX2" fmla="*/ 242890 w 243885"/>
                  <a:gd name="connsiteY2" fmla="*/ 390620 h 391306"/>
                  <a:gd name="connsiteX3" fmla="*/ 206377 w 243885"/>
                  <a:gd name="connsiteY3" fmla="*/ 276320 h 391306"/>
                  <a:gd name="connsiteX4" fmla="*/ 50802 w 243885"/>
                  <a:gd name="connsiteY4" fmla="*/ 57245 h 391306"/>
                  <a:gd name="connsiteX5" fmla="*/ 176215 w 243885"/>
                  <a:gd name="connsiteY5" fmla="*/ 196945 h 391306"/>
                  <a:gd name="connsiteX6" fmla="*/ 2 w 243885"/>
                  <a:gd name="connsiteY6" fmla="*/ 95 h 39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85" h="391306">
                    <a:moveTo>
                      <a:pt x="2" y="95"/>
                    </a:moveTo>
                    <a:cubicBezTo>
                      <a:pt x="796" y="5122"/>
                      <a:pt x="140496" y="162021"/>
                      <a:pt x="180977" y="227108"/>
                    </a:cubicBezTo>
                    <a:cubicBezTo>
                      <a:pt x="221458" y="292195"/>
                      <a:pt x="238657" y="382418"/>
                      <a:pt x="242890" y="390620"/>
                    </a:cubicBezTo>
                    <a:cubicBezTo>
                      <a:pt x="247123" y="398822"/>
                      <a:pt x="238392" y="331883"/>
                      <a:pt x="206377" y="276320"/>
                    </a:cubicBezTo>
                    <a:cubicBezTo>
                      <a:pt x="174362" y="220758"/>
                      <a:pt x="55829" y="70474"/>
                      <a:pt x="50802" y="57245"/>
                    </a:cubicBezTo>
                    <a:cubicBezTo>
                      <a:pt x="45775" y="44016"/>
                      <a:pt x="183094" y="203030"/>
                      <a:pt x="176215" y="196945"/>
                    </a:cubicBezTo>
                    <a:cubicBezTo>
                      <a:pt x="169336" y="190860"/>
                      <a:pt x="-792" y="-4932"/>
                      <a:pt x="2" y="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1875">
                <a:extLst>
                  <a:ext uri="{FF2B5EF4-FFF2-40B4-BE49-F238E27FC236}">
                    <a16:creationId xmlns:a16="http://schemas.microsoft.com/office/drawing/2014/main" id="{B259455F-9878-4F19-9EC9-4CB7115AB11A}"/>
                  </a:ext>
                </a:extLst>
              </p:cNvPr>
              <p:cNvSpPr/>
              <p:nvPr/>
            </p:nvSpPr>
            <p:spPr>
              <a:xfrm>
                <a:off x="7186887" y="7960590"/>
                <a:ext cx="240737" cy="324077"/>
              </a:xfrm>
              <a:custGeom>
                <a:avLst/>
                <a:gdLst>
                  <a:gd name="connsiteX0" fmla="*/ 7663 w 240737"/>
                  <a:gd name="connsiteY0" fmla="*/ 723 h 324077"/>
                  <a:gd name="connsiteX1" fmla="*/ 60051 w 240737"/>
                  <a:gd name="connsiteY1" fmla="*/ 132485 h 324077"/>
                  <a:gd name="connsiteX2" fmla="*/ 217213 w 240737"/>
                  <a:gd name="connsiteY2" fmla="*/ 292823 h 324077"/>
                  <a:gd name="connsiteX3" fmla="*/ 226738 w 240737"/>
                  <a:gd name="connsiteY3" fmla="*/ 318223 h 324077"/>
                  <a:gd name="connsiteX4" fmla="*/ 88626 w 240737"/>
                  <a:gd name="connsiteY4" fmla="*/ 218210 h 324077"/>
                  <a:gd name="connsiteX5" fmla="*/ 9251 w 240737"/>
                  <a:gd name="connsiteY5" fmla="*/ 84860 h 324077"/>
                  <a:gd name="connsiteX6" fmla="*/ 7663 w 240737"/>
                  <a:gd name="connsiteY6" fmla="*/ 723 h 32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37" h="324077">
                    <a:moveTo>
                      <a:pt x="7663" y="723"/>
                    </a:moveTo>
                    <a:cubicBezTo>
                      <a:pt x="16130" y="8661"/>
                      <a:pt x="25126" y="83802"/>
                      <a:pt x="60051" y="132485"/>
                    </a:cubicBezTo>
                    <a:cubicBezTo>
                      <a:pt x="94976" y="181168"/>
                      <a:pt x="189432" y="261867"/>
                      <a:pt x="217213" y="292823"/>
                    </a:cubicBezTo>
                    <a:cubicBezTo>
                      <a:pt x="244994" y="323779"/>
                      <a:pt x="248169" y="330658"/>
                      <a:pt x="226738" y="318223"/>
                    </a:cubicBezTo>
                    <a:cubicBezTo>
                      <a:pt x="205307" y="305788"/>
                      <a:pt x="124874" y="257104"/>
                      <a:pt x="88626" y="218210"/>
                    </a:cubicBezTo>
                    <a:cubicBezTo>
                      <a:pt x="52378" y="179316"/>
                      <a:pt x="23274" y="117668"/>
                      <a:pt x="9251" y="84860"/>
                    </a:cubicBezTo>
                    <a:cubicBezTo>
                      <a:pt x="-4772" y="52052"/>
                      <a:pt x="-804" y="-7215"/>
                      <a:pt x="7663" y="7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1876">
                <a:extLst>
                  <a:ext uri="{FF2B5EF4-FFF2-40B4-BE49-F238E27FC236}">
                    <a16:creationId xmlns:a16="http://schemas.microsoft.com/office/drawing/2014/main" id="{80BC8254-ED26-400C-9FD4-00AD2EB82CF1}"/>
                  </a:ext>
                </a:extLst>
              </p:cNvPr>
              <p:cNvSpPr/>
              <p:nvPr/>
            </p:nvSpPr>
            <p:spPr>
              <a:xfrm>
                <a:off x="7307251" y="8210439"/>
                <a:ext cx="175575" cy="320770"/>
              </a:xfrm>
              <a:custGeom>
                <a:avLst/>
                <a:gdLst>
                  <a:gd name="connsiteX0" fmla="*/ 12 w 175575"/>
                  <a:gd name="connsiteY0" fmla="*/ 111 h 320770"/>
                  <a:gd name="connsiteX1" fmla="*/ 136537 w 175575"/>
                  <a:gd name="connsiteY1" fmla="*/ 106474 h 320770"/>
                  <a:gd name="connsiteX2" fmla="*/ 168287 w 175575"/>
                  <a:gd name="connsiteY2" fmla="*/ 265224 h 320770"/>
                  <a:gd name="connsiteX3" fmla="*/ 157174 w 175575"/>
                  <a:gd name="connsiteY3" fmla="*/ 311261 h 320770"/>
                  <a:gd name="connsiteX4" fmla="*/ 103199 w 175575"/>
                  <a:gd name="connsiteY4" fmla="*/ 300149 h 320770"/>
                  <a:gd name="connsiteX5" fmla="*/ 25412 w 175575"/>
                  <a:gd name="connsiteY5" fmla="*/ 106474 h 320770"/>
                  <a:gd name="connsiteX6" fmla="*/ 55574 w 175575"/>
                  <a:gd name="connsiteY6" fmla="*/ 231886 h 320770"/>
                  <a:gd name="connsiteX7" fmla="*/ 171462 w 175575"/>
                  <a:gd name="connsiteY7" fmla="*/ 317611 h 320770"/>
                  <a:gd name="connsiteX8" fmla="*/ 147649 w 175575"/>
                  <a:gd name="connsiteY8" fmla="*/ 203311 h 320770"/>
                  <a:gd name="connsiteX9" fmla="*/ 128599 w 175575"/>
                  <a:gd name="connsiteY9" fmla="*/ 125524 h 320770"/>
                  <a:gd name="connsiteX10" fmla="*/ 12 w 175575"/>
                  <a:gd name="connsiteY10" fmla="*/ 111 h 3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575" h="320770">
                    <a:moveTo>
                      <a:pt x="12" y="111"/>
                    </a:moveTo>
                    <a:cubicBezTo>
                      <a:pt x="1335" y="-3064"/>
                      <a:pt x="108491" y="62289"/>
                      <a:pt x="136537" y="106474"/>
                    </a:cubicBezTo>
                    <a:cubicBezTo>
                      <a:pt x="164583" y="150660"/>
                      <a:pt x="164848" y="231093"/>
                      <a:pt x="168287" y="265224"/>
                    </a:cubicBezTo>
                    <a:cubicBezTo>
                      <a:pt x="171726" y="299355"/>
                      <a:pt x="168022" y="305440"/>
                      <a:pt x="157174" y="311261"/>
                    </a:cubicBezTo>
                    <a:cubicBezTo>
                      <a:pt x="146326" y="317082"/>
                      <a:pt x="125159" y="334280"/>
                      <a:pt x="103199" y="300149"/>
                    </a:cubicBezTo>
                    <a:cubicBezTo>
                      <a:pt x="81239" y="266018"/>
                      <a:pt x="33349" y="117851"/>
                      <a:pt x="25412" y="106474"/>
                    </a:cubicBezTo>
                    <a:cubicBezTo>
                      <a:pt x="17475" y="95097"/>
                      <a:pt x="31232" y="196697"/>
                      <a:pt x="55574" y="231886"/>
                    </a:cubicBezTo>
                    <a:cubicBezTo>
                      <a:pt x="79916" y="267076"/>
                      <a:pt x="156116" y="322374"/>
                      <a:pt x="171462" y="317611"/>
                    </a:cubicBezTo>
                    <a:cubicBezTo>
                      <a:pt x="186808" y="312848"/>
                      <a:pt x="154793" y="235326"/>
                      <a:pt x="147649" y="203311"/>
                    </a:cubicBezTo>
                    <a:cubicBezTo>
                      <a:pt x="140505" y="171297"/>
                      <a:pt x="153470" y="159126"/>
                      <a:pt x="128599" y="125524"/>
                    </a:cubicBezTo>
                    <a:cubicBezTo>
                      <a:pt x="103728" y="91922"/>
                      <a:pt x="-1311" y="3286"/>
                      <a:pt x="12" y="1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1877">
                <a:extLst>
                  <a:ext uri="{FF2B5EF4-FFF2-40B4-BE49-F238E27FC236}">
                    <a16:creationId xmlns:a16="http://schemas.microsoft.com/office/drawing/2014/main" id="{FF1761E3-F70C-4B94-9D57-B9251D0D2E03}"/>
                  </a:ext>
                </a:extLst>
              </p:cNvPr>
              <p:cNvSpPr/>
              <p:nvPr/>
            </p:nvSpPr>
            <p:spPr>
              <a:xfrm>
                <a:off x="7295641" y="8182479"/>
                <a:ext cx="38642" cy="193057"/>
              </a:xfrm>
              <a:custGeom>
                <a:avLst/>
                <a:gdLst>
                  <a:gd name="connsiteX0" fmla="*/ 2097 w 38642"/>
                  <a:gd name="connsiteY0" fmla="*/ 2671 h 193057"/>
                  <a:gd name="connsiteX1" fmla="*/ 38609 w 38642"/>
                  <a:gd name="connsiteY1" fmla="*/ 191584 h 193057"/>
                  <a:gd name="connsiteX2" fmla="*/ 8447 w 38642"/>
                  <a:gd name="connsiteY2" fmla="*/ 86809 h 193057"/>
                  <a:gd name="connsiteX3" fmla="*/ 2097 w 38642"/>
                  <a:gd name="connsiteY3" fmla="*/ 2671 h 1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42" h="193057">
                    <a:moveTo>
                      <a:pt x="2097" y="2671"/>
                    </a:moveTo>
                    <a:cubicBezTo>
                      <a:pt x="7124" y="20133"/>
                      <a:pt x="37551" y="177561"/>
                      <a:pt x="38609" y="191584"/>
                    </a:cubicBezTo>
                    <a:cubicBezTo>
                      <a:pt x="39667" y="205607"/>
                      <a:pt x="15061" y="115649"/>
                      <a:pt x="8447" y="86809"/>
                    </a:cubicBezTo>
                    <a:cubicBezTo>
                      <a:pt x="1833" y="57969"/>
                      <a:pt x="-2930" y="-14791"/>
                      <a:pt x="2097" y="26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1878">
                <a:extLst>
                  <a:ext uri="{FF2B5EF4-FFF2-40B4-BE49-F238E27FC236}">
                    <a16:creationId xmlns:a16="http://schemas.microsoft.com/office/drawing/2014/main" id="{BC2FEF8F-9409-42F2-8D7E-57B81D119E6B}"/>
                  </a:ext>
                </a:extLst>
              </p:cNvPr>
              <p:cNvSpPr/>
              <p:nvPr/>
            </p:nvSpPr>
            <p:spPr>
              <a:xfrm>
                <a:off x="6988884" y="8009599"/>
                <a:ext cx="132665" cy="434574"/>
              </a:xfrm>
              <a:custGeom>
                <a:avLst/>
                <a:gdLst>
                  <a:gd name="connsiteX0" fmla="*/ 51679 w 132665"/>
                  <a:gd name="connsiteY0" fmla="*/ 5689 h 434574"/>
                  <a:gd name="connsiteX1" fmla="*/ 132641 w 132665"/>
                  <a:gd name="connsiteY1" fmla="*/ 415264 h 434574"/>
                  <a:gd name="connsiteX2" fmla="*/ 59616 w 132665"/>
                  <a:gd name="connsiteY2" fmla="*/ 354939 h 434574"/>
                  <a:gd name="connsiteX3" fmla="*/ 879 w 132665"/>
                  <a:gd name="connsiteY3" fmla="*/ 239051 h 434574"/>
                  <a:gd name="connsiteX4" fmla="*/ 105654 w 132665"/>
                  <a:gd name="connsiteY4" fmla="*/ 397801 h 434574"/>
                  <a:gd name="connsiteX5" fmla="*/ 123116 w 132665"/>
                  <a:gd name="connsiteY5" fmla="*/ 358114 h 434574"/>
                  <a:gd name="connsiteX6" fmla="*/ 123116 w 132665"/>
                  <a:gd name="connsiteY6" fmla="*/ 342239 h 434574"/>
                  <a:gd name="connsiteX7" fmla="*/ 94541 w 132665"/>
                  <a:gd name="connsiteY7" fmla="*/ 277151 h 434574"/>
                  <a:gd name="connsiteX8" fmla="*/ 77079 w 132665"/>
                  <a:gd name="connsiteY8" fmla="*/ 181901 h 434574"/>
                  <a:gd name="connsiteX9" fmla="*/ 51679 w 132665"/>
                  <a:gd name="connsiteY9" fmla="*/ 5689 h 43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665" h="434574">
                    <a:moveTo>
                      <a:pt x="51679" y="5689"/>
                    </a:moveTo>
                    <a:cubicBezTo>
                      <a:pt x="60939" y="44583"/>
                      <a:pt x="131318" y="357056"/>
                      <a:pt x="132641" y="415264"/>
                    </a:cubicBezTo>
                    <a:cubicBezTo>
                      <a:pt x="133964" y="473472"/>
                      <a:pt x="81576" y="384308"/>
                      <a:pt x="59616" y="354939"/>
                    </a:cubicBezTo>
                    <a:cubicBezTo>
                      <a:pt x="37656" y="325570"/>
                      <a:pt x="-6794" y="231907"/>
                      <a:pt x="879" y="239051"/>
                    </a:cubicBezTo>
                    <a:cubicBezTo>
                      <a:pt x="8552" y="246195"/>
                      <a:pt x="85281" y="377957"/>
                      <a:pt x="105654" y="397801"/>
                    </a:cubicBezTo>
                    <a:cubicBezTo>
                      <a:pt x="126027" y="417645"/>
                      <a:pt x="120206" y="367374"/>
                      <a:pt x="123116" y="358114"/>
                    </a:cubicBezTo>
                    <a:cubicBezTo>
                      <a:pt x="126026" y="348854"/>
                      <a:pt x="127878" y="355733"/>
                      <a:pt x="123116" y="342239"/>
                    </a:cubicBezTo>
                    <a:cubicBezTo>
                      <a:pt x="118354" y="328745"/>
                      <a:pt x="102214" y="303874"/>
                      <a:pt x="94541" y="277151"/>
                    </a:cubicBezTo>
                    <a:cubicBezTo>
                      <a:pt x="86868" y="250428"/>
                      <a:pt x="84487" y="225293"/>
                      <a:pt x="77079" y="181901"/>
                    </a:cubicBezTo>
                    <a:cubicBezTo>
                      <a:pt x="69671" y="138509"/>
                      <a:pt x="42419" y="-33205"/>
                      <a:pt x="51679" y="56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1879">
                <a:extLst>
                  <a:ext uri="{FF2B5EF4-FFF2-40B4-BE49-F238E27FC236}">
                    <a16:creationId xmlns:a16="http://schemas.microsoft.com/office/drawing/2014/main" id="{6921FFC6-EC15-446C-ADD8-6CD91BF9AC4C}"/>
                  </a:ext>
                </a:extLst>
              </p:cNvPr>
              <p:cNvSpPr/>
              <p:nvPr/>
            </p:nvSpPr>
            <p:spPr>
              <a:xfrm>
                <a:off x="6977489" y="8005374"/>
                <a:ext cx="53554" cy="268600"/>
              </a:xfrm>
              <a:custGeom>
                <a:avLst/>
                <a:gdLst>
                  <a:gd name="connsiteX0" fmla="*/ 53549 w 53554"/>
                  <a:gd name="connsiteY0" fmla="*/ 389 h 268600"/>
                  <a:gd name="connsiteX1" fmla="*/ 7511 w 53554"/>
                  <a:gd name="connsiteY1" fmla="*/ 257564 h 268600"/>
                  <a:gd name="connsiteX2" fmla="*/ 4336 w 53554"/>
                  <a:gd name="connsiteY2" fmla="*/ 200414 h 268600"/>
                  <a:gd name="connsiteX3" fmla="*/ 53549 w 53554"/>
                  <a:gd name="connsiteY3" fmla="*/ 389 h 26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54" h="268600">
                    <a:moveTo>
                      <a:pt x="53549" y="389"/>
                    </a:moveTo>
                    <a:cubicBezTo>
                      <a:pt x="54078" y="9914"/>
                      <a:pt x="15713" y="224227"/>
                      <a:pt x="7511" y="257564"/>
                    </a:cubicBezTo>
                    <a:cubicBezTo>
                      <a:pt x="-691" y="290902"/>
                      <a:pt x="-2808" y="241954"/>
                      <a:pt x="4336" y="200414"/>
                    </a:cubicBezTo>
                    <a:cubicBezTo>
                      <a:pt x="11480" y="158874"/>
                      <a:pt x="53020" y="-9136"/>
                      <a:pt x="53549" y="3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1880">
                <a:extLst>
                  <a:ext uri="{FF2B5EF4-FFF2-40B4-BE49-F238E27FC236}">
                    <a16:creationId xmlns:a16="http://schemas.microsoft.com/office/drawing/2014/main" id="{F5D8C2CE-4904-4A58-933B-A1B34EDA2E57}"/>
                  </a:ext>
                </a:extLst>
              </p:cNvPr>
              <p:cNvSpPr/>
              <p:nvPr/>
            </p:nvSpPr>
            <p:spPr>
              <a:xfrm>
                <a:off x="7036656" y="7966075"/>
                <a:ext cx="138343" cy="220806"/>
              </a:xfrm>
              <a:custGeom>
                <a:avLst/>
                <a:gdLst>
                  <a:gd name="connsiteX0" fmla="*/ 732 w 138343"/>
                  <a:gd name="connsiteY0" fmla="*/ 0 h 220806"/>
                  <a:gd name="connsiteX1" fmla="*/ 45182 w 138343"/>
                  <a:gd name="connsiteY1" fmla="*/ 30163 h 220806"/>
                  <a:gd name="connsiteX2" fmla="*/ 103919 w 138343"/>
                  <a:gd name="connsiteY2" fmla="*/ 98425 h 220806"/>
                  <a:gd name="connsiteX3" fmla="*/ 135669 w 138343"/>
                  <a:gd name="connsiteY3" fmla="*/ 219075 h 220806"/>
                  <a:gd name="connsiteX4" fmla="*/ 135669 w 138343"/>
                  <a:gd name="connsiteY4" fmla="*/ 165100 h 220806"/>
                  <a:gd name="connsiteX5" fmla="*/ 127732 w 138343"/>
                  <a:gd name="connsiteY5" fmla="*/ 100013 h 220806"/>
                  <a:gd name="connsiteX6" fmla="*/ 81694 w 138343"/>
                  <a:gd name="connsiteY6" fmla="*/ 30163 h 220806"/>
                  <a:gd name="connsiteX7" fmla="*/ 732 w 138343"/>
                  <a:gd name="connsiteY7" fmla="*/ 0 h 22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343" h="220806">
                    <a:moveTo>
                      <a:pt x="732" y="0"/>
                    </a:moveTo>
                    <a:cubicBezTo>
                      <a:pt x="-5353" y="0"/>
                      <a:pt x="27984" y="13759"/>
                      <a:pt x="45182" y="30163"/>
                    </a:cubicBezTo>
                    <a:cubicBezTo>
                      <a:pt x="62380" y="46567"/>
                      <a:pt x="88838" y="66940"/>
                      <a:pt x="103919" y="98425"/>
                    </a:cubicBezTo>
                    <a:cubicBezTo>
                      <a:pt x="119000" y="129910"/>
                      <a:pt x="130377" y="207963"/>
                      <a:pt x="135669" y="219075"/>
                    </a:cubicBezTo>
                    <a:cubicBezTo>
                      <a:pt x="140961" y="230188"/>
                      <a:pt x="136992" y="184944"/>
                      <a:pt x="135669" y="165100"/>
                    </a:cubicBezTo>
                    <a:cubicBezTo>
                      <a:pt x="134346" y="145256"/>
                      <a:pt x="136728" y="122502"/>
                      <a:pt x="127732" y="100013"/>
                    </a:cubicBezTo>
                    <a:cubicBezTo>
                      <a:pt x="118736" y="77524"/>
                      <a:pt x="102861" y="46832"/>
                      <a:pt x="81694" y="30163"/>
                    </a:cubicBezTo>
                    <a:cubicBezTo>
                      <a:pt x="60527" y="13494"/>
                      <a:pt x="6817" y="0"/>
                      <a:pt x="73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1881">
                <a:extLst>
                  <a:ext uri="{FF2B5EF4-FFF2-40B4-BE49-F238E27FC236}">
                    <a16:creationId xmlns:a16="http://schemas.microsoft.com/office/drawing/2014/main" id="{A9CF677E-45F7-4F30-897B-88958F3892CD}"/>
                  </a:ext>
                </a:extLst>
              </p:cNvPr>
              <p:cNvSpPr/>
              <p:nvPr/>
            </p:nvSpPr>
            <p:spPr>
              <a:xfrm>
                <a:off x="7043482" y="7983475"/>
                <a:ext cx="81988" cy="192445"/>
              </a:xfrm>
              <a:custGeom>
                <a:avLst/>
                <a:gdLst>
                  <a:gd name="connsiteX0" fmla="*/ 256 w 81988"/>
                  <a:gd name="connsiteY0" fmla="*/ 63 h 192445"/>
                  <a:gd name="connsiteX1" fmla="*/ 81218 w 81988"/>
                  <a:gd name="connsiteY1" fmla="*/ 71500 h 192445"/>
                  <a:gd name="connsiteX2" fmla="*/ 41531 w 81988"/>
                  <a:gd name="connsiteY2" fmla="*/ 190563 h 192445"/>
                  <a:gd name="connsiteX3" fmla="*/ 49468 w 81988"/>
                  <a:gd name="connsiteY3" fmla="*/ 139763 h 192445"/>
                  <a:gd name="connsiteX4" fmla="*/ 60581 w 81988"/>
                  <a:gd name="connsiteY4" fmla="*/ 76263 h 192445"/>
                  <a:gd name="connsiteX5" fmla="*/ 55818 w 81988"/>
                  <a:gd name="connsiteY5" fmla="*/ 58800 h 192445"/>
                  <a:gd name="connsiteX6" fmla="*/ 256 w 81988"/>
                  <a:gd name="connsiteY6" fmla="*/ 63 h 1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88" h="192445">
                    <a:moveTo>
                      <a:pt x="256" y="63"/>
                    </a:moveTo>
                    <a:cubicBezTo>
                      <a:pt x="4489" y="2180"/>
                      <a:pt x="74339" y="39750"/>
                      <a:pt x="81218" y="71500"/>
                    </a:cubicBezTo>
                    <a:cubicBezTo>
                      <a:pt x="88097" y="103250"/>
                      <a:pt x="46823" y="179186"/>
                      <a:pt x="41531" y="190563"/>
                    </a:cubicBezTo>
                    <a:cubicBezTo>
                      <a:pt x="36239" y="201940"/>
                      <a:pt x="46293" y="158813"/>
                      <a:pt x="49468" y="139763"/>
                    </a:cubicBezTo>
                    <a:cubicBezTo>
                      <a:pt x="52643" y="120713"/>
                      <a:pt x="59523" y="89757"/>
                      <a:pt x="60581" y="76263"/>
                    </a:cubicBezTo>
                    <a:cubicBezTo>
                      <a:pt x="61639" y="62769"/>
                      <a:pt x="66137" y="68060"/>
                      <a:pt x="55818" y="58800"/>
                    </a:cubicBezTo>
                    <a:cubicBezTo>
                      <a:pt x="45499" y="49540"/>
                      <a:pt x="-3977" y="-2054"/>
                      <a:pt x="256" y="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1882">
                <a:extLst>
                  <a:ext uri="{FF2B5EF4-FFF2-40B4-BE49-F238E27FC236}">
                    <a16:creationId xmlns:a16="http://schemas.microsoft.com/office/drawing/2014/main" id="{25EB53CF-4201-4BB5-9025-2E0433CEDBCA}"/>
                  </a:ext>
                </a:extLst>
              </p:cNvPr>
              <p:cNvSpPr/>
              <p:nvPr/>
            </p:nvSpPr>
            <p:spPr>
              <a:xfrm>
                <a:off x="7182946" y="8053355"/>
                <a:ext cx="243986" cy="528292"/>
              </a:xfrm>
              <a:custGeom>
                <a:avLst/>
                <a:gdLst>
                  <a:gd name="connsiteX0" fmla="*/ 492 w 243986"/>
                  <a:gd name="connsiteY0" fmla="*/ 33 h 528292"/>
                  <a:gd name="connsiteX1" fmla="*/ 59229 w 243986"/>
                  <a:gd name="connsiteY1" fmla="*/ 149258 h 528292"/>
                  <a:gd name="connsiteX2" fmla="*/ 124317 w 243986"/>
                  <a:gd name="connsiteY2" fmla="*/ 352458 h 528292"/>
                  <a:gd name="connsiteX3" fmla="*/ 243379 w 243986"/>
                  <a:gd name="connsiteY3" fmla="*/ 525495 h 528292"/>
                  <a:gd name="connsiteX4" fmla="*/ 167179 w 243986"/>
                  <a:gd name="connsiteY4" fmla="*/ 446120 h 528292"/>
                  <a:gd name="connsiteX5" fmla="*/ 89392 w 243986"/>
                  <a:gd name="connsiteY5" fmla="*/ 273083 h 528292"/>
                  <a:gd name="connsiteX6" fmla="*/ 33829 w 243986"/>
                  <a:gd name="connsiteY6" fmla="*/ 136558 h 528292"/>
                  <a:gd name="connsiteX7" fmla="*/ 492 w 243986"/>
                  <a:gd name="connsiteY7" fmla="*/ 33 h 5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986" h="528292">
                    <a:moveTo>
                      <a:pt x="492" y="33"/>
                    </a:moveTo>
                    <a:cubicBezTo>
                      <a:pt x="4725" y="2150"/>
                      <a:pt x="38592" y="90521"/>
                      <a:pt x="59229" y="149258"/>
                    </a:cubicBezTo>
                    <a:cubicBezTo>
                      <a:pt x="79866" y="207995"/>
                      <a:pt x="93625" y="289752"/>
                      <a:pt x="124317" y="352458"/>
                    </a:cubicBezTo>
                    <a:cubicBezTo>
                      <a:pt x="155009" y="415164"/>
                      <a:pt x="236235" y="509885"/>
                      <a:pt x="243379" y="525495"/>
                    </a:cubicBezTo>
                    <a:cubicBezTo>
                      <a:pt x="250523" y="541105"/>
                      <a:pt x="192843" y="488189"/>
                      <a:pt x="167179" y="446120"/>
                    </a:cubicBezTo>
                    <a:cubicBezTo>
                      <a:pt x="141515" y="404051"/>
                      <a:pt x="111617" y="324677"/>
                      <a:pt x="89392" y="273083"/>
                    </a:cubicBezTo>
                    <a:cubicBezTo>
                      <a:pt x="67167" y="221489"/>
                      <a:pt x="47323" y="177304"/>
                      <a:pt x="33829" y="136558"/>
                    </a:cubicBezTo>
                    <a:cubicBezTo>
                      <a:pt x="20335" y="95812"/>
                      <a:pt x="-3741" y="-2084"/>
                      <a:pt x="492" y="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1883">
                <a:extLst>
                  <a:ext uri="{FF2B5EF4-FFF2-40B4-BE49-F238E27FC236}">
                    <a16:creationId xmlns:a16="http://schemas.microsoft.com/office/drawing/2014/main" id="{2D495A54-5BE0-4916-8C91-9668BDFEA395}"/>
                  </a:ext>
                </a:extLst>
              </p:cNvPr>
              <p:cNvSpPr/>
              <p:nvPr/>
            </p:nvSpPr>
            <p:spPr>
              <a:xfrm>
                <a:off x="7121032" y="8082593"/>
                <a:ext cx="91625" cy="402556"/>
              </a:xfrm>
              <a:custGeom>
                <a:avLst/>
                <a:gdLst>
                  <a:gd name="connsiteX0" fmla="*/ 493 w 91625"/>
                  <a:gd name="connsiteY0" fmla="*/ 957 h 402556"/>
                  <a:gd name="connsiteX1" fmla="*/ 89393 w 91625"/>
                  <a:gd name="connsiteY1" fmla="*/ 383545 h 402556"/>
                  <a:gd name="connsiteX2" fmla="*/ 63993 w 91625"/>
                  <a:gd name="connsiteY2" fmla="*/ 337507 h 402556"/>
                  <a:gd name="connsiteX3" fmla="*/ 54468 w 91625"/>
                  <a:gd name="connsiteY3" fmla="*/ 275595 h 402556"/>
                  <a:gd name="connsiteX4" fmla="*/ 493 w 91625"/>
                  <a:gd name="connsiteY4" fmla="*/ 957 h 40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625" h="402556">
                    <a:moveTo>
                      <a:pt x="493" y="957"/>
                    </a:moveTo>
                    <a:cubicBezTo>
                      <a:pt x="6314" y="18949"/>
                      <a:pt x="78810" y="327453"/>
                      <a:pt x="89393" y="383545"/>
                    </a:cubicBezTo>
                    <a:cubicBezTo>
                      <a:pt x="99976" y="439637"/>
                      <a:pt x="69814" y="355499"/>
                      <a:pt x="63993" y="337507"/>
                    </a:cubicBezTo>
                    <a:cubicBezTo>
                      <a:pt x="58172" y="319515"/>
                      <a:pt x="66903" y="327453"/>
                      <a:pt x="54468" y="275595"/>
                    </a:cubicBezTo>
                    <a:cubicBezTo>
                      <a:pt x="42033" y="223737"/>
                      <a:pt x="-5328" y="-17035"/>
                      <a:pt x="493" y="9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1884">
                <a:extLst>
                  <a:ext uri="{FF2B5EF4-FFF2-40B4-BE49-F238E27FC236}">
                    <a16:creationId xmlns:a16="http://schemas.microsoft.com/office/drawing/2014/main" id="{87EC5DB3-523A-4855-9EDB-387CEDBEDA70}"/>
                  </a:ext>
                </a:extLst>
              </p:cNvPr>
              <p:cNvSpPr/>
              <p:nvPr/>
            </p:nvSpPr>
            <p:spPr>
              <a:xfrm>
                <a:off x="7181505" y="8075540"/>
                <a:ext cx="72009" cy="384298"/>
              </a:xfrm>
              <a:custGeom>
                <a:avLst/>
                <a:gdLst>
                  <a:gd name="connsiteX0" fmla="*/ 1933 w 72009"/>
                  <a:gd name="connsiteY0" fmla="*/ 3248 h 384298"/>
                  <a:gd name="connsiteX1" fmla="*/ 70195 w 72009"/>
                  <a:gd name="connsiteY1" fmla="*/ 363610 h 384298"/>
                  <a:gd name="connsiteX2" fmla="*/ 51145 w 72009"/>
                  <a:gd name="connsiteY2" fmla="*/ 335035 h 384298"/>
                  <a:gd name="connsiteX3" fmla="*/ 38445 w 72009"/>
                  <a:gd name="connsiteY3" fmla="*/ 290585 h 384298"/>
                  <a:gd name="connsiteX4" fmla="*/ 20983 w 72009"/>
                  <a:gd name="connsiteY4" fmla="*/ 190573 h 384298"/>
                  <a:gd name="connsiteX5" fmla="*/ 1933 w 72009"/>
                  <a:gd name="connsiteY5" fmla="*/ 3248 h 38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09" h="384298">
                    <a:moveTo>
                      <a:pt x="1933" y="3248"/>
                    </a:moveTo>
                    <a:cubicBezTo>
                      <a:pt x="10135" y="32088"/>
                      <a:pt x="61993" y="308312"/>
                      <a:pt x="70195" y="363610"/>
                    </a:cubicBezTo>
                    <a:cubicBezTo>
                      <a:pt x="78397" y="418908"/>
                      <a:pt x="56437" y="347206"/>
                      <a:pt x="51145" y="335035"/>
                    </a:cubicBezTo>
                    <a:cubicBezTo>
                      <a:pt x="45853" y="322864"/>
                      <a:pt x="43472" y="314662"/>
                      <a:pt x="38445" y="290585"/>
                    </a:cubicBezTo>
                    <a:cubicBezTo>
                      <a:pt x="33418" y="266508"/>
                      <a:pt x="28127" y="235287"/>
                      <a:pt x="20983" y="190573"/>
                    </a:cubicBezTo>
                    <a:cubicBezTo>
                      <a:pt x="13839" y="145859"/>
                      <a:pt x="-6269" y="-25592"/>
                      <a:pt x="1933" y="32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1885">
                <a:extLst>
                  <a:ext uri="{FF2B5EF4-FFF2-40B4-BE49-F238E27FC236}">
                    <a16:creationId xmlns:a16="http://schemas.microsoft.com/office/drawing/2014/main" id="{615C2646-7980-4572-A466-65867340850E}"/>
                  </a:ext>
                </a:extLst>
              </p:cNvPr>
              <p:cNvSpPr/>
              <p:nvPr/>
            </p:nvSpPr>
            <p:spPr>
              <a:xfrm>
                <a:off x="7430916" y="8281926"/>
                <a:ext cx="120025" cy="176300"/>
              </a:xfrm>
              <a:custGeom>
                <a:avLst/>
                <a:gdLst>
                  <a:gd name="connsiteX0" fmla="*/ 172 w 120025"/>
                  <a:gd name="connsiteY0" fmla="*/ 62 h 176300"/>
                  <a:gd name="connsiteX1" fmla="*/ 73197 w 120025"/>
                  <a:gd name="connsiteY1" fmla="*/ 160399 h 176300"/>
                  <a:gd name="connsiteX2" fmla="*/ 119234 w 120025"/>
                  <a:gd name="connsiteY2" fmla="*/ 168337 h 176300"/>
                  <a:gd name="connsiteX3" fmla="*/ 95422 w 120025"/>
                  <a:gd name="connsiteY3" fmla="*/ 141349 h 176300"/>
                  <a:gd name="connsiteX4" fmla="*/ 172 w 120025"/>
                  <a:gd name="connsiteY4" fmla="*/ 62 h 1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25" h="176300">
                    <a:moveTo>
                      <a:pt x="172" y="62"/>
                    </a:moveTo>
                    <a:cubicBezTo>
                      <a:pt x="-3532" y="3237"/>
                      <a:pt x="53353" y="132353"/>
                      <a:pt x="73197" y="160399"/>
                    </a:cubicBezTo>
                    <a:cubicBezTo>
                      <a:pt x="93041" y="188445"/>
                      <a:pt x="115530" y="171512"/>
                      <a:pt x="119234" y="168337"/>
                    </a:cubicBezTo>
                    <a:cubicBezTo>
                      <a:pt x="122938" y="165162"/>
                      <a:pt x="113414" y="166749"/>
                      <a:pt x="95422" y="141349"/>
                    </a:cubicBezTo>
                    <a:cubicBezTo>
                      <a:pt x="77430" y="115949"/>
                      <a:pt x="3876" y="-3113"/>
                      <a:pt x="172" y="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1886">
                <a:extLst>
                  <a:ext uri="{FF2B5EF4-FFF2-40B4-BE49-F238E27FC236}">
                    <a16:creationId xmlns:a16="http://schemas.microsoft.com/office/drawing/2014/main" id="{34AD20C0-A80B-4A8A-88BB-80F03AF37266}"/>
                  </a:ext>
                </a:extLst>
              </p:cNvPr>
              <p:cNvSpPr/>
              <p:nvPr/>
            </p:nvSpPr>
            <p:spPr>
              <a:xfrm>
                <a:off x="7237108" y="8470656"/>
                <a:ext cx="47944" cy="271286"/>
              </a:xfrm>
              <a:custGeom>
                <a:avLst/>
                <a:gdLst>
                  <a:gd name="connsiteX0" fmla="*/ 47930 w 47944"/>
                  <a:gd name="connsiteY0" fmla="*/ 244 h 271286"/>
                  <a:gd name="connsiteX1" fmla="*/ 8242 w 47944"/>
                  <a:gd name="connsiteY1" fmla="*/ 257419 h 271286"/>
                  <a:gd name="connsiteX2" fmla="*/ 3480 w 47944"/>
                  <a:gd name="connsiteY2" fmla="*/ 211382 h 271286"/>
                  <a:gd name="connsiteX3" fmla="*/ 47930 w 47944"/>
                  <a:gd name="connsiteY3" fmla="*/ 244 h 27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44" h="271286">
                    <a:moveTo>
                      <a:pt x="47930" y="244"/>
                    </a:moveTo>
                    <a:cubicBezTo>
                      <a:pt x="48724" y="7917"/>
                      <a:pt x="15650" y="222229"/>
                      <a:pt x="8242" y="257419"/>
                    </a:cubicBezTo>
                    <a:cubicBezTo>
                      <a:pt x="834" y="292609"/>
                      <a:pt x="-3399" y="254774"/>
                      <a:pt x="3480" y="211382"/>
                    </a:cubicBezTo>
                    <a:cubicBezTo>
                      <a:pt x="10359" y="167990"/>
                      <a:pt x="47136" y="-7429"/>
                      <a:pt x="47930" y="2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1887">
                <a:extLst>
                  <a:ext uri="{FF2B5EF4-FFF2-40B4-BE49-F238E27FC236}">
                    <a16:creationId xmlns:a16="http://schemas.microsoft.com/office/drawing/2014/main" id="{88EBAAD3-2235-4745-9381-BFCBEAAC833E}"/>
                  </a:ext>
                </a:extLst>
              </p:cNvPr>
              <p:cNvSpPr/>
              <p:nvPr/>
            </p:nvSpPr>
            <p:spPr>
              <a:xfrm>
                <a:off x="7217713" y="8451470"/>
                <a:ext cx="45101" cy="271852"/>
              </a:xfrm>
              <a:custGeom>
                <a:avLst/>
                <a:gdLst>
                  <a:gd name="connsiteX0" fmla="*/ 45100 w 45101"/>
                  <a:gd name="connsiteY0" fmla="*/ 380 h 271852"/>
                  <a:gd name="connsiteX1" fmla="*/ 3825 w 45101"/>
                  <a:gd name="connsiteY1" fmla="*/ 260730 h 271852"/>
                  <a:gd name="connsiteX2" fmla="*/ 5412 w 45101"/>
                  <a:gd name="connsiteY2" fmla="*/ 203580 h 271852"/>
                  <a:gd name="connsiteX3" fmla="*/ 45100 w 45101"/>
                  <a:gd name="connsiteY3" fmla="*/ 380 h 27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101" h="271852">
                    <a:moveTo>
                      <a:pt x="45100" y="380"/>
                    </a:moveTo>
                    <a:cubicBezTo>
                      <a:pt x="44835" y="9905"/>
                      <a:pt x="10440" y="226863"/>
                      <a:pt x="3825" y="260730"/>
                    </a:cubicBezTo>
                    <a:cubicBezTo>
                      <a:pt x="-2790" y="294597"/>
                      <a:pt x="120" y="244061"/>
                      <a:pt x="5412" y="203580"/>
                    </a:cubicBezTo>
                    <a:cubicBezTo>
                      <a:pt x="10704" y="163099"/>
                      <a:pt x="45365" y="-9145"/>
                      <a:pt x="45100" y="3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1888">
                <a:extLst>
                  <a:ext uri="{FF2B5EF4-FFF2-40B4-BE49-F238E27FC236}">
                    <a16:creationId xmlns:a16="http://schemas.microsoft.com/office/drawing/2014/main" id="{90D7A3D7-311D-4545-8B1E-BE73C5BC1E12}"/>
                  </a:ext>
                </a:extLst>
              </p:cNvPr>
              <p:cNvSpPr/>
              <p:nvPr/>
            </p:nvSpPr>
            <p:spPr>
              <a:xfrm>
                <a:off x="7124685" y="8455789"/>
                <a:ext cx="104793" cy="199778"/>
              </a:xfrm>
              <a:custGeom>
                <a:avLst/>
                <a:gdLst>
                  <a:gd name="connsiteX0" fmla="*/ 104790 w 104793"/>
                  <a:gd name="connsiteY0" fmla="*/ 10349 h 199778"/>
                  <a:gd name="connsiteX1" fmla="*/ 30178 w 104793"/>
                  <a:gd name="connsiteY1" fmla="*/ 19874 h 199778"/>
                  <a:gd name="connsiteX2" fmla="*/ 15 w 104793"/>
                  <a:gd name="connsiteY2" fmla="*/ 199261 h 199778"/>
                  <a:gd name="connsiteX3" fmla="*/ 27003 w 104793"/>
                  <a:gd name="connsiteY3" fmla="*/ 72261 h 199778"/>
                  <a:gd name="connsiteX4" fmla="*/ 104790 w 104793"/>
                  <a:gd name="connsiteY4" fmla="*/ 10349 h 1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93" h="199778">
                    <a:moveTo>
                      <a:pt x="104790" y="10349"/>
                    </a:moveTo>
                    <a:cubicBezTo>
                      <a:pt x="105319" y="1618"/>
                      <a:pt x="47640" y="-11611"/>
                      <a:pt x="30178" y="19874"/>
                    </a:cubicBezTo>
                    <a:cubicBezTo>
                      <a:pt x="12716" y="51359"/>
                      <a:pt x="544" y="190530"/>
                      <a:pt x="15" y="199261"/>
                    </a:cubicBezTo>
                    <a:cubicBezTo>
                      <a:pt x="-514" y="207992"/>
                      <a:pt x="12186" y="103746"/>
                      <a:pt x="27003" y="72261"/>
                    </a:cubicBezTo>
                    <a:cubicBezTo>
                      <a:pt x="41820" y="40776"/>
                      <a:pt x="104261" y="19080"/>
                      <a:pt x="104790" y="103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1889">
                <a:extLst>
                  <a:ext uri="{FF2B5EF4-FFF2-40B4-BE49-F238E27FC236}">
                    <a16:creationId xmlns:a16="http://schemas.microsoft.com/office/drawing/2014/main" id="{48C3E616-CDB3-4E18-B7C8-6E72CD72BDD8}"/>
                  </a:ext>
                </a:extLst>
              </p:cNvPr>
              <p:cNvSpPr/>
              <p:nvPr/>
            </p:nvSpPr>
            <p:spPr>
              <a:xfrm>
                <a:off x="7091182" y="8442106"/>
                <a:ext cx="90673" cy="258997"/>
              </a:xfrm>
              <a:custGeom>
                <a:avLst/>
                <a:gdLst>
                  <a:gd name="connsiteX0" fmla="*/ 181 w 90673"/>
                  <a:gd name="connsiteY0" fmla="*/ 258982 h 258997"/>
                  <a:gd name="connsiteX1" fmla="*/ 25581 w 90673"/>
                  <a:gd name="connsiteY1" fmla="*/ 55782 h 258997"/>
                  <a:gd name="connsiteX2" fmla="*/ 36693 w 90673"/>
                  <a:gd name="connsiteY2" fmla="*/ 28794 h 258997"/>
                  <a:gd name="connsiteX3" fmla="*/ 90668 w 90673"/>
                  <a:gd name="connsiteY3" fmla="*/ 219 h 258997"/>
                  <a:gd name="connsiteX4" fmla="*/ 39868 w 90673"/>
                  <a:gd name="connsiteY4" fmla="*/ 44669 h 258997"/>
                  <a:gd name="connsiteX5" fmla="*/ 181 w 90673"/>
                  <a:gd name="connsiteY5" fmla="*/ 258982 h 25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73" h="258997">
                    <a:moveTo>
                      <a:pt x="181" y="258982"/>
                    </a:moveTo>
                    <a:cubicBezTo>
                      <a:pt x="-2200" y="260834"/>
                      <a:pt x="19496" y="94147"/>
                      <a:pt x="25581" y="55782"/>
                    </a:cubicBezTo>
                    <a:cubicBezTo>
                      <a:pt x="31666" y="17417"/>
                      <a:pt x="25845" y="38054"/>
                      <a:pt x="36693" y="28794"/>
                    </a:cubicBezTo>
                    <a:cubicBezTo>
                      <a:pt x="47541" y="19533"/>
                      <a:pt x="90139" y="-2427"/>
                      <a:pt x="90668" y="219"/>
                    </a:cubicBezTo>
                    <a:cubicBezTo>
                      <a:pt x="91197" y="2865"/>
                      <a:pt x="53097" y="4452"/>
                      <a:pt x="39868" y="44669"/>
                    </a:cubicBezTo>
                    <a:cubicBezTo>
                      <a:pt x="26639" y="84886"/>
                      <a:pt x="2562" y="257130"/>
                      <a:pt x="181" y="2589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1890">
                <a:extLst>
                  <a:ext uri="{FF2B5EF4-FFF2-40B4-BE49-F238E27FC236}">
                    <a16:creationId xmlns:a16="http://schemas.microsoft.com/office/drawing/2014/main" id="{0778FC50-B29E-40EB-ACCB-204060919126}"/>
                  </a:ext>
                </a:extLst>
              </p:cNvPr>
              <p:cNvSpPr/>
              <p:nvPr/>
            </p:nvSpPr>
            <p:spPr>
              <a:xfrm>
                <a:off x="7119635" y="8565568"/>
                <a:ext cx="122571" cy="175981"/>
              </a:xfrm>
              <a:custGeom>
                <a:avLst/>
                <a:gdLst>
                  <a:gd name="connsiteX0" fmla="*/ 122540 w 122571"/>
                  <a:gd name="connsiteY0" fmla="*/ 2170 h 175981"/>
                  <a:gd name="connsiteX1" fmla="*/ 66978 w 122571"/>
                  <a:gd name="connsiteY1" fmla="*/ 43445 h 175981"/>
                  <a:gd name="connsiteX2" fmla="*/ 89203 w 122571"/>
                  <a:gd name="connsiteY2" fmla="*/ 167270 h 175981"/>
                  <a:gd name="connsiteX3" fmla="*/ 303 w 122571"/>
                  <a:gd name="connsiteY3" fmla="*/ 164095 h 175981"/>
                  <a:gd name="connsiteX4" fmla="*/ 60628 w 122571"/>
                  <a:gd name="connsiteY4" fmla="*/ 151395 h 175981"/>
                  <a:gd name="connsiteX5" fmla="*/ 74915 w 122571"/>
                  <a:gd name="connsiteY5" fmla="*/ 100595 h 175981"/>
                  <a:gd name="connsiteX6" fmla="*/ 122540 w 122571"/>
                  <a:gd name="connsiteY6" fmla="*/ 2170 h 17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71" h="175981">
                    <a:moveTo>
                      <a:pt x="122540" y="2170"/>
                    </a:moveTo>
                    <a:cubicBezTo>
                      <a:pt x="121217" y="-7355"/>
                      <a:pt x="72534" y="15928"/>
                      <a:pt x="66978" y="43445"/>
                    </a:cubicBezTo>
                    <a:cubicBezTo>
                      <a:pt x="61422" y="70962"/>
                      <a:pt x="100315" y="147162"/>
                      <a:pt x="89203" y="167270"/>
                    </a:cubicBezTo>
                    <a:cubicBezTo>
                      <a:pt x="78091" y="187378"/>
                      <a:pt x="5065" y="166741"/>
                      <a:pt x="303" y="164095"/>
                    </a:cubicBezTo>
                    <a:cubicBezTo>
                      <a:pt x="-4459" y="161449"/>
                      <a:pt x="48193" y="161978"/>
                      <a:pt x="60628" y="151395"/>
                    </a:cubicBezTo>
                    <a:cubicBezTo>
                      <a:pt x="73063" y="140812"/>
                      <a:pt x="66977" y="123349"/>
                      <a:pt x="74915" y="100595"/>
                    </a:cubicBezTo>
                    <a:cubicBezTo>
                      <a:pt x="82852" y="77841"/>
                      <a:pt x="123863" y="11695"/>
                      <a:pt x="122540" y="21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1891">
                <a:extLst>
                  <a:ext uri="{FF2B5EF4-FFF2-40B4-BE49-F238E27FC236}">
                    <a16:creationId xmlns:a16="http://schemas.microsoft.com/office/drawing/2014/main" id="{A2F73B3E-5409-4308-B256-FE766A227A7F}"/>
                  </a:ext>
                </a:extLst>
              </p:cNvPr>
              <p:cNvSpPr/>
              <p:nvPr/>
            </p:nvSpPr>
            <p:spPr>
              <a:xfrm>
                <a:off x="7144563" y="8488022"/>
                <a:ext cx="88107" cy="205285"/>
              </a:xfrm>
              <a:custGeom>
                <a:avLst/>
                <a:gdLst>
                  <a:gd name="connsiteX0" fmla="*/ 84912 w 88107"/>
                  <a:gd name="connsiteY0" fmla="*/ 1928 h 205285"/>
                  <a:gd name="connsiteX1" fmla="*/ 7125 w 88107"/>
                  <a:gd name="connsiteY1" fmla="*/ 120991 h 205285"/>
                  <a:gd name="connsiteX2" fmla="*/ 7125 w 88107"/>
                  <a:gd name="connsiteY2" fmla="*/ 205128 h 205285"/>
                  <a:gd name="connsiteX3" fmla="*/ 38875 w 88107"/>
                  <a:gd name="connsiteY3" fmla="*/ 100353 h 205285"/>
                  <a:gd name="connsiteX4" fmla="*/ 69037 w 88107"/>
                  <a:gd name="connsiteY4" fmla="*/ 51141 h 205285"/>
                  <a:gd name="connsiteX5" fmla="*/ 84912 w 88107"/>
                  <a:gd name="connsiteY5" fmla="*/ 1928 h 20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07" h="205285">
                    <a:moveTo>
                      <a:pt x="84912" y="1928"/>
                    </a:moveTo>
                    <a:cubicBezTo>
                      <a:pt x="74593" y="13570"/>
                      <a:pt x="20089" y="87125"/>
                      <a:pt x="7125" y="120991"/>
                    </a:cubicBezTo>
                    <a:cubicBezTo>
                      <a:pt x="-5839" y="154857"/>
                      <a:pt x="1833" y="208568"/>
                      <a:pt x="7125" y="205128"/>
                    </a:cubicBezTo>
                    <a:cubicBezTo>
                      <a:pt x="12417" y="201688"/>
                      <a:pt x="28556" y="126017"/>
                      <a:pt x="38875" y="100353"/>
                    </a:cubicBezTo>
                    <a:cubicBezTo>
                      <a:pt x="49194" y="74689"/>
                      <a:pt x="60041" y="67810"/>
                      <a:pt x="69037" y="51141"/>
                    </a:cubicBezTo>
                    <a:cubicBezTo>
                      <a:pt x="78033" y="34472"/>
                      <a:pt x="95231" y="-9714"/>
                      <a:pt x="84912" y="19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1892">
                <a:extLst>
                  <a:ext uri="{FF2B5EF4-FFF2-40B4-BE49-F238E27FC236}">
                    <a16:creationId xmlns:a16="http://schemas.microsoft.com/office/drawing/2014/main" id="{F431F381-D5C1-4833-9E29-46C2B418E879}"/>
                  </a:ext>
                </a:extLst>
              </p:cNvPr>
              <p:cNvSpPr/>
              <p:nvPr/>
            </p:nvSpPr>
            <p:spPr>
              <a:xfrm>
                <a:off x="7262785" y="8535981"/>
                <a:ext cx="94075" cy="179429"/>
              </a:xfrm>
              <a:custGeom>
                <a:avLst/>
                <a:gdLst>
                  <a:gd name="connsiteX0" fmla="*/ 93690 w 94075"/>
                  <a:gd name="connsiteY0" fmla="*/ 7 h 179429"/>
                  <a:gd name="connsiteX1" fmla="*/ 4790 w 94075"/>
                  <a:gd name="connsiteY1" fmla="*/ 80969 h 179429"/>
                  <a:gd name="connsiteX2" fmla="*/ 12728 w 94075"/>
                  <a:gd name="connsiteY2" fmla="*/ 179394 h 179429"/>
                  <a:gd name="connsiteX3" fmla="*/ 19078 w 94075"/>
                  <a:gd name="connsiteY3" fmla="*/ 92082 h 179429"/>
                  <a:gd name="connsiteX4" fmla="*/ 36540 w 94075"/>
                  <a:gd name="connsiteY4" fmla="*/ 76207 h 179429"/>
                  <a:gd name="connsiteX5" fmla="*/ 93690 w 94075"/>
                  <a:gd name="connsiteY5" fmla="*/ 7 h 17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75" h="179429">
                    <a:moveTo>
                      <a:pt x="93690" y="7"/>
                    </a:moveTo>
                    <a:cubicBezTo>
                      <a:pt x="88398" y="801"/>
                      <a:pt x="18284" y="51071"/>
                      <a:pt x="4790" y="80969"/>
                    </a:cubicBezTo>
                    <a:cubicBezTo>
                      <a:pt x="-8704" y="110867"/>
                      <a:pt x="10347" y="177542"/>
                      <a:pt x="12728" y="179394"/>
                    </a:cubicBezTo>
                    <a:cubicBezTo>
                      <a:pt x="15109" y="181246"/>
                      <a:pt x="15109" y="109280"/>
                      <a:pt x="19078" y="92082"/>
                    </a:cubicBezTo>
                    <a:cubicBezTo>
                      <a:pt x="23047" y="74884"/>
                      <a:pt x="24898" y="88907"/>
                      <a:pt x="36540" y="76207"/>
                    </a:cubicBezTo>
                    <a:cubicBezTo>
                      <a:pt x="48182" y="63507"/>
                      <a:pt x="98982" y="-787"/>
                      <a:pt x="93690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1893">
                <a:extLst>
                  <a:ext uri="{FF2B5EF4-FFF2-40B4-BE49-F238E27FC236}">
                    <a16:creationId xmlns:a16="http://schemas.microsoft.com/office/drawing/2014/main" id="{D7D6CF1E-697C-4956-B332-B0BA9099800B}"/>
                  </a:ext>
                </a:extLst>
              </p:cNvPr>
              <p:cNvSpPr/>
              <p:nvPr/>
            </p:nvSpPr>
            <p:spPr>
              <a:xfrm>
                <a:off x="7289228" y="8580666"/>
                <a:ext cx="196368" cy="109412"/>
              </a:xfrm>
              <a:custGeom>
                <a:avLst/>
                <a:gdLst>
                  <a:gd name="connsiteX0" fmla="*/ 195835 w 196368"/>
                  <a:gd name="connsiteY0" fmla="*/ 58509 h 109412"/>
                  <a:gd name="connsiteX1" fmla="*/ 151385 w 196368"/>
                  <a:gd name="connsiteY1" fmla="*/ 7709 h 109412"/>
                  <a:gd name="connsiteX2" fmla="*/ 41847 w 196368"/>
                  <a:gd name="connsiteY2" fmla="*/ 52159 h 109412"/>
                  <a:gd name="connsiteX3" fmla="*/ 14860 w 196368"/>
                  <a:gd name="connsiteY3" fmla="*/ 109309 h 109412"/>
                  <a:gd name="connsiteX4" fmla="*/ 2160 w 196368"/>
                  <a:gd name="connsiteY4" fmla="*/ 64859 h 109412"/>
                  <a:gd name="connsiteX5" fmla="*/ 59310 w 196368"/>
                  <a:gd name="connsiteY5" fmla="*/ 15647 h 109412"/>
                  <a:gd name="connsiteX6" fmla="*/ 168847 w 196368"/>
                  <a:gd name="connsiteY6" fmla="*/ 1359 h 109412"/>
                  <a:gd name="connsiteX7" fmla="*/ 195835 w 196368"/>
                  <a:gd name="connsiteY7" fmla="*/ 58509 h 109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68" h="109412">
                    <a:moveTo>
                      <a:pt x="195835" y="58509"/>
                    </a:moveTo>
                    <a:cubicBezTo>
                      <a:pt x="192925" y="59567"/>
                      <a:pt x="177050" y="8767"/>
                      <a:pt x="151385" y="7709"/>
                    </a:cubicBezTo>
                    <a:cubicBezTo>
                      <a:pt x="125720" y="6651"/>
                      <a:pt x="64601" y="35226"/>
                      <a:pt x="41847" y="52159"/>
                    </a:cubicBezTo>
                    <a:cubicBezTo>
                      <a:pt x="19093" y="69092"/>
                      <a:pt x="21474" y="107192"/>
                      <a:pt x="14860" y="109309"/>
                    </a:cubicBezTo>
                    <a:cubicBezTo>
                      <a:pt x="8246" y="111426"/>
                      <a:pt x="-5248" y="80469"/>
                      <a:pt x="2160" y="64859"/>
                    </a:cubicBezTo>
                    <a:cubicBezTo>
                      <a:pt x="9568" y="49249"/>
                      <a:pt x="31529" y="26230"/>
                      <a:pt x="59310" y="15647"/>
                    </a:cubicBezTo>
                    <a:cubicBezTo>
                      <a:pt x="87091" y="5064"/>
                      <a:pt x="147945" y="-3403"/>
                      <a:pt x="168847" y="1359"/>
                    </a:cubicBezTo>
                    <a:cubicBezTo>
                      <a:pt x="189749" y="6121"/>
                      <a:pt x="198745" y="57451"/>
                      <a:pt x="195835" y="5850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1894">
                <a:extLst>
                  <a:ext uri="{FF2B5EF4-FFF2-40B4-BE49-F238E27FC236}">
                    <a16:creationId xmlns:a16="http://schemas.microsoft.com/office/drawing/2014/main" id="{14C6F116-3264-4EE4-8521-B6AAC7F36779}"/>
                  </a:ext>
                </a:extLst>
              </p:cNvPr>
              <p:cNvSpPr/>
              <p:nvPr/>
            </p:nvSpPr>
            <p:spPr>
              <a:xfrm>
                <a:off x="7200485" y="8632717"/>
                <a:ext cx="243388" cy="168738"/>
              </a:xfrm>
              <a:custGeom>
                <a:avLst/>
                <a:gdLst>
                  <a:gd name="connsiteX0" fmla="*/ 243303 w 243388"/>
                  <a:gd name="connsiteY0" fmla="*/ 108 h 168738"/>
                  <a:gd name="connsiteX1" fmla="*/ 151228 w 243388"/>
                  <a:gd name="connsiteY1" fmla="*/ 84246 h 168738"/>
                  <a:gd name="connsiteX2" fmla="*/ 62328 w 243388"/>
                  <a:gd name="connsiteY2" fmla="*/ 123933 h 168738"/>
                  <a:gd name="connsiteX3" fmla="*/ 415 w 243388"/>
                  <a:gd name="connsiteY3" fmla="*/ 168383 h 168738"/>
                  <a:gd name="connsiteX4" fmla="*/ 92490 w 243388"/>
                  <a:gd name="connsiteY4" fmla="*/ 98533 h 168738"/>
                  <a:gd name="connsiteX5" fmla="*/ 167103 w 243388"/>
                  <a:gd name="connsiteY5" fmla="*/ 66783 h 168738"/>
                  <a:gd name="connsiteX6" fmla="*/ 243303 w 243388"/>
                  <a:gd name="connsiteY6" fmla="*/ 108 h 16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88" h="168738">
                    <a:moveTo>
                      <a:pt x="243303" y="108"/>
                    </a:moveTo>
                    <a:cubicBezTo>
                      <a:pt x="240657" y="3018"/>
                      <a:pt x="181390" y="63609"/>
                      <a:pt x="151228" y="84246"/>
                    </a:cubicBezTo>
                    <a:cubicBezTo>
                      <a:pt x="121066" y="104883"/>
                      <a:pt x="87463" y="109910"/>
                      <a:pt x="62328" y="123933"/>
                    </a:cubicBezTo>
                    <a:cubicBezTo>
                      <a:pt x="37193" y="137956"/>
                      <a:pt x="-4612" y="172616"/>
                      <a:pt x="415" y="168383"/>
                    </a:cubicBezTo>
                    <a:cubicBezTo>
                      <a:pt x="5442" y="164150"/>
                      <a:pt x="64709" y="115466"/>
                      <a:pt x="92490" y="98533"/>
                    </a:cubicBezTo>
                    <a:cubicBezTo>
                      <a:pt x="120271" y="81600"/>
                      <a:pt x="147524" y="80012"/>
                      <a:pt x="167103" y="66783"/>
                    </a:cubicBezTo>
                    <a:cubicBezTo>
                      <a:pt x="186682" y="53554"/>
                      <a:pt x="245949" y="-2802"/>
                      <a:pt x="243303" y="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1895">
                <a:extLst>
                  <a:ext uri="{FF2B5EF4-FFF2-40B4-BE49-F238E27FC236}">
                    <a16:creationId xmlns:a16="http://schemas.microsoft.com/office/drawing/2014/main" id="{30B29854-8B67-49D2-A5D7-D743680C6D8C}"/>
                  </a:ext>
                </a:extLst>
              </p:cNvPr>
              <p:cNvSpPr/>
              <p:nvPr/>
            </p:nvSpPr>
            <p:spPr>
              <a:xfrm>
                <a:off x="7308497" y="8622958"/>
                <a:ext cx="124205" cy="84795"/>
              </a:xfrm>
              <a:custGeom>
                <a:avLst/>
                <a:gdLst>
                  <a:gd name="connsiteX0" fmla="*/ 124178 w 124205"/>
                  <a:gd name="connsiteY0" fmla="*/ 342 h 84795"/>
                  <a:gd name="connsiteX1" fmla="*/ 8291 w 124205"/>
                  <a:gd name="connsiteY1" fmla="*/ 82892 h 84795"/>
                  <a:gd name="connsiteX2" fmla="*/ 19403 w 124205"/>
                  <a:gd name="connsiteY2" fmla="*/ 54317 h 84795"/>
                  <a:gd name="connsiteX3" fmla="*/ 124178 w 124205"/>
                  <a:gd name="connsiteY3" fmla="*/ 342 h 8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05" h="84795">
                    <a:moveTo>
                      <a:pt x="124178" y="342"/>
                    </a:moveTo>
                    <a:cubicBezTo>
                      <a:pt x="122326" y="5105"/>
                      <a:pt x="25753" y="73896"/>
                      <a:pt x="8291" y="82892"/>
                    </a:cubicBezTo>
                    <a:cubicBezTo>
                      <a:pt x="-9172" y="91888"/>
                      <a:pt x="4057" y="66752"/>
                      <a:pt x="19403" y="54317"/>
                    </a:cubicBezTo>
                    <a:cubicBezTo>
                      <a:pt x="34749" y="41882"/>
                      <a:pt x="126030" y="-4421"/>
                      <a:pt x="124178" y="34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1896">
                <a:extLst>
                  <a:ext uri="{FF2B5EF4-FFF2-40B4-BE49-F238E27FC236}">
                    <a16:creationId xmlns:a16="http://schemas.microsoft.com/office/drawing/2014/main" id="{0AEC0EE6-B393-408B-A3D3-F9A42AA7FB98}"/>
                  </a:ext>
                </a:extLst>
              </p:cNvPr>
              <p:cNvSpPr/>
              <p:nvPr/>
            </p:nvSpPr>
            <p:spPr>
              <a:xfrm>
                <a:off x="7186958" y="8669876"/>
                <a:ext cx="262578" cy="153476"/>
              </a:xfrm>
              <a:custGeom>
                <a:avLst/>
                <a:gdLst>
                  <a:gd name="connsiteX0" fmla="*/ 261592 w 262578"/>
                  <a:gd name="connsiteY0" fmla="*/ 1049 h 153476"/>
                  <a:gd name="connsiteX1" fmla="*/ 93317 w 262578"/>
                  <a:gd name="connsiteY1" fmla="*/ 123287 h 153476"/>
                  <a:gd name="connsiteX2" fmla="*/ 1242 w 262578"/>
                  <a:gd name="connsiteY2" fmla="*/ 150274 h 153476"/>
                  <a:gd name="connsiteX3" fmla="*/ 156817 w 262578"/>
                  <a:gd name="connsiteY3" fmla="*/ 67724 h 153476"/>
                  <a:gd name="connsiteX4" fmla="*/ 261592 w 262578"/>
                  <a:gd name="connsiteY4" fmla="*/ 1049 h 15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578" h="153476">
                    <a:moveTo>
                      <a:pt x="261592" y="1049"/>
                    </a:moveTo>
                    <a:cubicBezTo>
                      <a:pt x="251009" y="10309"/>
                      <a:pt x="136709" y="98416"/>
                      <a:pt x="93317" y="123287"/>
                    </a:cubicBezTo>
                    <a:cubicBezTo>
                      <a:pt x="49925" y="148158"/>
                      <a:pt x="-9341" y="159534"/>
                      <a:pt x="1242" y="150274"/>
                    </a:cubicBezTo>
                    <a:cubicBezTo>
                      <a:pt x="11825" y="141014"/>
                      <a:pt x="118717" y="89155"/>
                      <a:pt x="156817" y="67724"/>
                    </a:cubicBezTo>
                    <a:cubicBezTo>
                      <a:pt x="194917" y="46293"/>
                      <a:pt x="272175" y="-8211"/>
                      <a:pt x="261592" y="10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1897">
                <a:extLst>
                  <a:ext uri="{FF2B5EF4-FFF2-40B4-BE49-F238E27FC236}">
                    <a16:creationId xmlns:a16="http://schemas.microsoft.com/office/drawing/2014/main" id="{C597D90C-90D4-49AA-9CE5-1BD3147CBC8C}"/>
                  </a:ext>
                </a:extLst>
              </p:cNvPr>
              <p:cNvSpPr/>
              <p:nvPr/>
            </p:nvSpPr>
            <p:spPr>
              <a:xfrm>
                <a:off x="7149398" y="8742151"/>
                <a:ext cx="275152" cy="120893"/>
              </a:xfrm>
              <a:custGeom>
                <a:avLst/>
                <a:gdLst>
                  <a:gd name="connsiteX0" fmla="*/ 273752 w 275152"/>
                  <a:gd name="connsiteY0" fmla="*/ 212 h 120893"/>
                  <a:gd name="connsiteX1" fmla="*/ 164215 w 275152"/>
                  <a:gd name="connsiteY1" fmla="*/ 76412 h 120893"/>
                  <a:gd name="connsiteX2" fmla="*/ 40390 w 275152"/>
                  <a:gd name="connsiteY2" fmla="*/ 120862 h 120893"/>
                  <a:gd name="connsiteX3" fmla="*/ 24515 w 275152"/>
                  <a:gd name="connsiteY3" fmla="*/ 70062 h 120893"/>
                  <a:gd name="connsiteX4" fmla="*/ 2290 w 275152"/>
                  <a:gd name="connsiteY4" fmla="*/ 47837 h 120893"/>
                  <a:gd name="connsiteX5" fmla="*/ 84840 w 275152"/>
                  <a:gd name="connsiteY5" fmla="*/ 101812 h 120893"/>
                  <a:gd name="connsiteX6" fmla="*/ 273752 w 275152"/>
                  <a:gd name="connsiteY6" fmla="*/ 212 h 12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152" h="120893">
                    <a:moveTo>
                      <a:pt x="273752" y="212"/>
                    </a:moveTo>
                    <a:cubicBezTo>
                      <a:pt x="286981" y="-4021"/>
                      <a:pt x="203109" y="56304"/>
                      <a:pt x="164215" y="76412"/>
                    </a:cubicBezTo>
                    <a:cubicBezTo>
                      <a:pt x="125321" y="96520"/>
                      <a:pt x="63673" y="121920"/>
                      <a:pt x="40390" y="120862"/>
                    </a:cubicBezTo>
                    <a:cubicBezTo>
                      <a:pt x="17107" y="119804"/>
                      <a:pt x="30865" y="82233"/>
                      <a:pt x="24515" y="70062"/>
                    </a:cubicBezTo>
                    <a:cubicBezTo>
                      <a:pt x="18165" y="57891"/>
                      <a:pt x="-7764" y="42545"/>
                      <a:pt x="2290" y="47837"/>
                    </a:cubicBezTo>
                    <a:cubicBezTo>
                      <a:pt x="12344" y="53129"/>
                      <a:pt x="42771" y="105252"/>
                      <a:pt x="84840" y="101812"/>
                    </a:cubicBezTo>
                    <a:cubicBezTo>
                      <a:pt x="126909" y="98372"/>
                      <a:pt x="260523" y="4445"/>
                      <a:pt x="273752" y="2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1898">
                <a:extLst>
                  <a:ext uri="{FF2B5EF4-FFF2-40B4-BE49-F238E27FC236}">
                    <a16:creationId xmlns:a16="http://schemas.microsoft.com/office/drawing/2014/main" id="{E303B5C6-3533-4777-A8F3-D734B7340DD4}"/>
                  </a:ext>
                </a:extLst>
              </p:cNvPr>
              <p:cNvSpPr/>
              <p:nvPr/>
            </p:nvSpPr>
            <p:spPr>
              <a:xfrm>
                <a:off x="7126399" y="8768482"/>
                <a:ext cx="236447" cy="121101"/>
              </a:xfrm>
              <a:custGeom>
                <a:avLst/>
                <a:gdLst>
                  <a:gd name="connsiteX0" fmla="*/ 236426 w 236447"/>
                  <a:gd name="connsiteY0" fmla="*/ 70718 h 121101"/>
                  <a:gd name="connsiteX1" fmla="*/ 101489 w 236447"/>
                  <a:gd name="connsiteY1" fmla="*/ 108818 h 121101"/>
                  <a:gd name="connsiteX2" fmla="*/ 26876 w 236447"/>
                  <a:gd name="connsiteY2" fmla="*/ 118343 h 121101"/>
                  <a:gd name="connsiteX3" fmla="*/ 22114 w 236447"/>
                  <a:gd name="connsiteY3" fmla="*/ 64368 h 121101"/>
                  <a:gd name="connsiteX4" fmla="*/ 11001 w 236447"/>
                  <a:gd name="connsiteY4" fmla="*/ 13568 h 121101"/>
                  <a:gd name="connsiteX5" fmla="*/ 4651 w 236447"/>
                  <a:gd name="connsiteY5" fmla="*/ 4043 h 121101"/>
                  <a:gd name="connsiteX6" fmla="*/ 9414 w 236447"/>
                  <a:gd name="connsiteY6" fmla="*/ 70718 h 121101"/>
                  <a:gd name="connsiteX7" fmla="*/ 111014 w 236447"/>
                  <a:gd name="connsiteY7" fmla="*/ 97706 h 121101"/>
                  <a:gd name="connsiteX8" fmla="*/ 236426 w 236447"/>
                  <a:gd name="connsiteY8" fmla="*/ 70718 h 12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447" h="121101">
                    <a:moveTo>
                      <a:pt x="236426" y="70718"/>
                    </a:moveTo>
                    <a:cubicBezTo>
                      <a:pt x="234839" y="72570"/>
                      <a:pt x="136414" y="100881"/>
                      <a:pt x="101489" y="108818"/>
                    </a:cubicBezTo>
                    <a:cubicBezTo>
                      <a:pt x="66564" y="116755"/>
                      <a:pt x="40105" y="125751"/>
                      <a:pt x="26876" y="118343"/>
                    </a:cubicBezTo>
                    <a:cubicBezTo>
                      <a:pt x="13647" y="110935"/>
                      <a:pt x="24760" y="81831"/>
                      <a:pt x="22114" y="64368"/>
                    </a:cubicBezTo>
                    <a:cubicBezTo>
                      <a:pt x="19468" y="46905"/>
                      <a:pt x="11001" y="13568"/>
                      <a:pt x="11001" y="13568"/>
                    </a:cubicBezTo>
                    <a:cubicBezTo>
                      <a:pt x="8091" y="3514"/>
                      <a:pt x="4915" y="-5482"/>
                      <a:pt x="4651" y="4043"/>
                    </a:cubicBezTo>
                    <a:cubicBezTo>
                      <a:pt x="4386" y="13568"/>
                      <a:pt x="-8313" y="55107"/>
                      <a:pt x="9414" y="70718"/>
                    </a:cubicBezTo>
                    <a:cubicBezTo>
                      <a:pt x="27141" y="86329"/>
                      <a:pt x="71327" y="97970"/>
                      <a:pt x="111014" y="97706"/>
                    </a:cubicBezTo>
                    <a:cubicBezTo>
                      <a:pt x="150701" y="97442"/>
                      <a:pt x="238013" y="68866"/>
                      <a:pt x="236426" y="707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1899">
                <a:extLst>
                  <a:ext uri="{FF2B5EF4-FFF2-40B4-BE49-F238E27FC236}">
                    <a16:creationId xmlns:a16="http://schemas.microsoft.com/office/drawing/2014/main" id="{318BD369-5FC2-4CDD-A8B3-238AF72106BB}"/>
                  </a:ext>
                </a:extLst>
              </p:cNvPr>
              <p:cNvSpPr/>
              <p:nvPr/>
            </p:nvSpPr>
            <p:spPr>
              <a:xfrm>
                <a:off x="6984547" y="8723306"/>
                <a:ext cx="141975" cy="147355"/>
              </a:xfrm>
              <a:custGeom>
                <a:avLst/>
                <a:gdLst>
                  <a:gd name="connsiteX0" fmla="*/ 453 w 141975"/>
                  <a:gd name="connsiteY0" fmla="*/ 7 h 147355"/>
                  <a:gd name="connsiteX1" fmla="*/ 32203 w 141975"/>
                  <a:gd name="connsiteY1" fmla="*/ 41282 h 147355"/>
                  <a:gd name="connsiteX2" fmla="*/ 76653 w 141975"/>
                  <a:gd name="connsiteY2" fmla="*/ 95257 h 147355"/>
                  <a:gd name="connsiteX3" fmla="*/ 113166 w 141975"/>
                  <a:gd name="connsiteY3" fmla="*/ 138119 h 147355"/>
                  <a:gd name="connsiteX4" fmla="*/ 141741 w 141975"/>
                  <a:gd name="connsiteY4" fmla="*/ 146057 h 147355"/>
                  <a:gd name="connsiteX5" fmla="*/ 97291 w 141975"/>
                  <a:gd name="connsiteY5" fmla="*/ 119069 h 147355"/>
                  <a:gd name="connsiteX6" fmla="*/ 94116 w 141975"/>
                  <a:gd name="connsiteY6" fmla="*/ 73032 h 147355"/>
                  <a:gd name="connsiteX7" fmla="*/ 56016 w 141975"/>
                  <a:gd name="connsiteY7" fmla="*/ 38107 h 147355"/>
                  <a:gd name="connsiteX8" fmla="*/ 453 w 141975"/>
                  <a:gd name="connsiteY8" fmla="*/ 7 h 14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975" h="147355">
                    <a:moveTo>
                      <a:pt x="453" y="7"/>
                    </a:moveTo>
                    <a:cubicBezTo>
                      <a:pt x="-3516" y="536"/>
                      <a:pt x="19503" y="25407"/>
                      <a:pt x="32203" y="41282"/>
                    </a:cubicBezTo>
                    <a:cubicBezTo>
                      <a:pt x="44903" y="57157"/>
                      <a:pt x="63159" y="79118"/>
                      <a:pt x="76653" y="95257"/>
                    </a:cubicBezTo>
                    <a:cubicBezTo>
                      <a:pt x="90147" y="111396"/>
                      <a:pt x="102318" y="129652"/>
                      <a:pt x="113166" y="138119"/>
                    </a:cubicBezTo>
                    <a:cubicBezTo>
                      <a:pt x="124014" y="146586"/>
                      <a:pt x="144387" y="149232"/>
                      <a:pt x="141741" y="146057"/>
                    </a:cubicBezTo>
                    <a:cubicBezTo>
                      <a:pt x="139095" y="142882"/>
                      <a:pt x="105228" y="131240"/>
                      <a:pt x="97291" y="119069"/>
                    </a:cubicBezTo>
                    <a:cubicBezTo>
                      <a:pt x="89354" y="106898"/>
                      <a:pt x="100995" y="86526"/>
                      <a:pt x="94116" y="73032"/>
                    </a:cubicBezTo>
                    <a:cubicBezTo>
                      <a:pt x="87237" y="59538"/>
                      <a:pt x="69774" y="47632"/>
                      <a:pt x="56016" y="38107"/>
                    </a:cubicBezTo>
                    <a:cubicBezTo>
                      <a:pt x="42258" y="28582"/>
                      <a:pt x="4422" y="-522"/>
                      <a:pt x="453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1900">
                <a:extLst>
                  <a:ext uri="{FF2B5EF4-FFF2-40B4-BE49-F238E27FC236}">
                    <a16:creationId xmlns:a16="http://schemas.microsoft.com/office/drawing/2014/main" id="{E0E98628-3FE7-4AF3-B62F-10425D59C868}"/>
                  </a:ext>
                </a:extLst>
              </p:cNvPr>
              <p:cNvSpPr/>
              <p:nvPr/>
            </p:nvSpPr>
            <p:spPr>
              <a:xfrm>
                <a:off x="6988057" y="8756223"/>
                <a:ext cx="75062" cy="115666"/>
              </a:xfrm>
              <a:custGeom>
                <a:avLst/>
                <a:gdLst>
                  <a:gd name="connsiteX0" fmla="*/ 38218 w 75062"/>
                  <a:gd name="connsiteY0" fmla="*/ 427 h 115666"/>
                  <a:gd name="connsiteX1" fmla="*/ 38218 w 75062"/>
                  <a:gd name="connsiteY1" fmla="*/ 59165 h 115666"/>
                  <a:gd name="connsiteX2" fmla="*/ 52506 w 75062"/>
                  <a:gd name="connsiteY2" fmla="*/ 113140 h 115666"/>
                  <a:gd name="connsiteX3" fmla="*/ 73143 w 75062"/>
                  <a:gd name="connsiteY3" fmla="*/ 105202 h 115666"/>
                  <a:gd name="connsiteX4" fmla="*/ 118 w 75062"/>
                  <a:gd name="connsiteY4" fmla="*/ 90915 h 115666"/>
                  <a:gd name="connsiteX5" fmla="*/ 38218 w 75062"/>
                  <a:gd name="connsiteY5" fmla="*/ 427 h 11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62" h="115666">
                    <a:moveTo>
                      <a:pt x="38218" y="427"/>
                    </a:moveTo>
                    <a:cubicBezTo>
                      <a:pt x="44568" y="-4865"/>
                      <a:pt x="35837" y="40380"/>
                      <a:pt x="38218" y="59165"/>
                    </a:cubicBezTo>
                    <a:cubicBezTo>
                      <a:pt x="40599" y="77950"/>
                      <a:pt x="46685" y="105467"/>
                      <a:pt x="52506" y="113140"/>
                    </a:cubicBezTo>
                    <a:cubicBezTo>
                      <a:pt x="58327" y="120813"/>
                      <a:pt x="81874" y="108906"/>
                      <a:pt x="73143" y="105202"/>
                    </a:cubicBezTo>
                    <a:cubicBezTo>
                      <a:pt x="64412" y="101498"/>
                      <a:pt x="2499" y="104144"/>
                      <a:pt x="118" y="90915"/>
                    </a:cubicBezTo>
                    <a:cubicBezTo>
                      <a:pt x="-2263" y="77686"/>
                      <a:pt x="31868" y="5719"/>
                      <a:pt x="38218" y="4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901">
                <a:extLst>
                  <a:ext uri="{FF2B5EF4-FFF2-40B4-BE49-F238E27FC236}">
                    <a16:creationId xmlns:a16="http://schemas.microsoft.com/office/drawing/2014/main" id="{02F75C91-524E-4189-B081-4FD382BB3D74}"/>
                  </a:ext>
                </a:extLst>
              </p:cNvPr>
              <p:cNvSpPr/>
              <p:nvPr/>
            </p:nvSpPr>
            <p:spPr>
              <a:xfrm>
                <a:off x="6982032" y="8369760"/>
                <a:ext cx="146018" cy="149215"/>
              </a:xfrm>
              <a:custGeom>
                <a:avLst/>
                <a:gdLst>
                  <a:gd name="connsiteX0" fmla="*/ 1381 w 146018"/>
                  <a:gd name="connsiteY0" fmla="*/ 1128 h 149215"/>
                  <a:gd name="connsiteX1" fmla="*/ 144256 w 146018"/>
                  <a:gd name="connsiteY1" fmla="*/ 147178 h 149215"/>
                  <a:gd name="connsiteX2" fmla="*/ 75993 w 146018"/>
                  <a:gd name="connsiteY2" fmla="*/ 82090 h 149215"/>
                  <a:gd name="connsiteX3" fmla="*/ 1381 w 146018"/>
                  <a:gd name="connsiteY3" fmla="*/ 1128 h 14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18" h="149215">
                    <a:moveTo>
                      <a:pt x="1381" y="1128"/>
                    </a:moveTo>
                    <a:cubicBezTo>
                      <a:pt x="12758" y="11976"/>
                      <a:pt x="131821" y="133684"/>
                      <a:pt x="144256" y="147178"/>
                    </a:cubicBezTo>
                    <a:cubicBezTo>
                      <a:pt x="156691" y="160672"/>
                      <a:pt x="100070" y="103521"/>
                      <a:pt x="75993" y="82090"/>
                    </a:cubicBezTo>
                    <a:cubicBezTo>
                      <a:pt x="51916" y="60659"/>
                      <a:pt x="-9996" y="-9720"/>
                      <a:pt x="1381" y="11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902">
                <a:extLst>
                  <a:ext uri="{FF2B5EF4-FFF2-40B4-BE49-F238E27FC236}">
                    <a16:creationId xmlns:a16="http://schemas.microsoft.com/office/drawing/2014/main" id="{49949726-9F93-4BD2-B874-EB34A3E18A0D}"/>
                  </a:ext>
                </a:extLst>
              </p:cNvPr>
              <p:cNvSpPr/>
              <p:nvPr/>
            </p:nvSpPr>
            <p:spPr>
              <a:xfrm>
                <a:off x="6984478" y="8399786"/>
                <a:ext cx="121876" cy="150805"/>
              </a:xfrm>
              <a:custGeom>
                <a:avLst/>
                <a:gdLst>
                  <a:gd name="connsiteX0" fmla="*/ 2110 w 121876"/>
                  <a:gd name="connsiteY0" fmla="*/ 1264 h 150805"/>
                  <a:gd name="connsiteX1" fmla="*/ 121172 w 121876"/>
                  <a:gd name="connsiteY1" fmla="*/ 148902 h 150805"/>
                  <a:gd name="connsiteX2" fmla="*/ 49735 w 121876"/>
                  <a:gd name="connsiteY2" fmla="*/ 80639 h 150805"/>
                  <a:gd name="connsiteX3" fmla="*/ 2110 w 121876"/>
                  <a:gd name="connsiteY3" fmla="*/ 1264 h 1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76" h="150805">
                    <a:moveTo>
                      <a:pt x="2110" y="1264"/>
                    </a:moveTo>
                    <a:cubicBezTo>
                      <a:pt x="14016" y="12641"/>
                      <a:pt x="113235" y="135673"/>
                      <a:pt x="121172" y="148902"/>
                    </a:cubicBezTo>
                    <a:cubicBezTo>
                      <a:pt x="129109" y="162131"/>
                      <a:pt x="67727" y="102864"/>
                      <a:pt x="49735" y="80639"/>
                    </a:cubicBezTo>
                    <a:cubicBezTo>
                      <a:pt x="31743" y="58414"/>
                      <a:pt x="-9796" y="-10113"/>
                      <a:pt x="2110" y="12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903">
                <a:extLst>
                  <a:ext uri="{FF2B5EF4-FFF2-40B4-BE49-F238E27FC236}">
                    <a16:creationId xmlns:a16="http://schemas.microsoft.com/office/drawing/2014/main" id="{805598F3-CDEA-4149-B30B-29A93837D23E}"/>
                  </a:ext>
                </a:extLst>
              </p:cNvPr>
              <p:cNvSpPr/>
              <p:nvPr/>
            </p:nvSpPr>
            <p:spPr>
              <a:xfrm>
                <a:off x="6903530" y="7943742"/>
                <a:ext cx="22591" cy="381646"/>
              </a:xfrm>
              <a:custGeom>
                <a:avLst/>
                <a:gdLst>
                  <a:gd name="connsiteX0" fmla="*/ 13737 w 22591"/>
                  <a:gd name="connsiteY0" fmla="*/ 2225 h 381646"/>
                  <a:gd name="connsiteX1" fmla="*/ 22203 w 22591"/>
                  <a:gd name="connsiteY1" fmla="*/ 374758 h 381646"/>
                  <a:gd name="connsiteX2" fmla="*/ 1037 w 22591"/>
                  <a:gd name="connsiteY2" fmla="*/ 226591 h 381646"/>
                  <a:gd name="connsiteX3" fmla="*/ 13737 w 22591"/>
                  <a:gd name="connsiteY3" fmla="*/ 2225 h 38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1" h="381646">
                    <a:moveTo>
                      <a:pt x="13737" y="2225"/>
                    </a:moveTo>
                    <a:cubicBezTo>
                      <a:pt x="17265" y="26919"/>
                      <a:pt x="24320" y="337364"/>
                      <a:pt x="22203" y="374758"/>
                    </a:cubicBezTo>
                    <a:cubicBezTo>
                      <a:pt x="20086" y="412152"/>
                      <a:pt x="5976" y="287974"/>
                      <a:pt x="1037" y="226591"/>
                    </a:cubicBezTo>
                    <a:cubicBezTo>
                      <a:pt x="-3902" y="165208"/>
                      <a:pt x="10209" y="-22469"/>
                      <a:pt x="13737" y="22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904">
                <a:extLst>
                  <a:ext uri="{FF2B5EF4-FFF2-40B4-BE49-F238E27FC236}">
                    <a16:creationId xmlns:a16="http://schemas.microsoft.com/office/drawing/2014/main" id="{CE304081-404E-47DE-9DAA-A357B8A07F23}"/>
                  </a:ext>
                </a:extLst>
              </p:cNvPr>
              <p:cNvSpPr/>
              <p:nvPr/>
            </p:nvSpPr>
            <p:spPr>
              <a:xfrm>
                <a:off x="6369882" y="7894177"/>
                <a:ext cx="221468" cy="470009"/>
              </a:xfrm>
              <a:custGeom>
                <a:avLst/>
                <a:gdLst>
                  <a:gd name="connsiteX0" fmla="*/ 1285 w 221468"/>
                  <a:gd name="connsiteY0" fmla="*/ 990 h 470009"/>
                  <a:gd name="connsiteX1" fmla="*/ 217185 w 221468"/>
                  <a:gd name="connsiteY1" fmla="*/ 453956 h 470009"/>
                  <a:gd name="connsiteX2" fmla="*/ 132518 w 221468"/>
                  <a:gd name="connsiteY2" fmla="*/ 335423 h 470009"/>
                  <a:gd name="connsiteX3" fmla="*/ 1285 w 221468"/>
                  <a:gd name="connsiteY3" fmla="*/ 990 h 47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68" h="470009">
                    <a:moveTo>
                      <a:pt x="1285" y="990"/>
                    </a:moveTo>
                    <a:cubicBezTo>
                      <a:pt x="15396" y="20746"/>
                      <a:pt x="195313" y="398217"/>
                      <a:pt x="217185" y="453956"/>
                    </a:cubicBezTo>
                    <a:cubicBezTo>
                      <a:pt x="239057" y="509695"/>
                      <a:pt x="172029" y="408095"/>
                      <a:pt x="132518" y="335423"/>
                    </a:cubicBezTo>
                    <a:cubicBezTo>
                      <a:pt x="93007" y="262751"/>
                      <a:pt x="-12826" y="-18766"/>
                      <a:pt x="1285" y="9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905">
                <a:extLst>
                  <a:ext uri="{FF2B5EF4-FFF2-40B4-BE49-F238E27FC236}">
                    <a16:creationId xmlns:a16="http://schemas.microsoft.com/office/drawing/2014/main" id="{830BAB79-2C16-4DAA-A4AB-3D5A85AD183B}"/>
                  </a:ext>
                </a:extLst>
              </p:cNvPr>
              <p:cNvSpPr/>
              <p:nvPr/>
            </p:nvSpPr>
            <p:spPr>
              <a:xfrm>
                <a:off x="6330997" y="7924677"/>
                <a:ext cx="188164" cy="467148"/>
              </a:xfrm>
              <a:custGeom>
                <a:avLst/>
                <a:gdLst>
                  <a:gd name="connsiteX0" fmla="*/ 2070 w 188164"/>
                  <a:gd name="connsiteY0" fmla="*/ 2240 h 467148"/>
                  <a:gd name="connsiteX1" fmla="*/ 186220 w 188164"/>
                  <a:gd name="connsiteY1" fmla="*/ 457323 h 467148"/>
                  <a:gd name="connsiteX2" fmla="*/ 93086 w 188164"/>
                  <a:gd name="connsiteY2" fmla="*/ 290106 h 467148"/>
                  <a:gd name="connsiteX3" fmla="*/ 2070 w 188164"/>
                  <a:gd name="connsiteY3" fmla="*/ 2240 h 46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64" h="467148">
                    <a:moveTo>
                      <a:pt x="2070" y="2240"/>
                    </a:moveTo>
                    <a:cubicBezTo>
                      <a:pt x="17592" y="30109"/>
                      <a:pt x="171051" y="409345"/>
                      <a:pt x="186220" y="457323"/>
                    </a:cubicBezTo>
                    <a:cubicBezTo>
                      <a:pt x="201389" y="505301"/>
                      <a:pt x="123778" y="365953"/>
                      <a:pt x="93086" y="290106"/>
                    </a:cubicBezTo>
                    <a:cubicBezTo>
                      <a:pt x="62394" y="214259"/>
                      <a:pt x="-13452" y="-25629"/>
                      <a:pt x="2070" y="22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906">
                <a:extLst>
                  <a:ext uri="{FF2B5EF4-FFF2-40B4-BE49-F238E27FC236}">
                    <a16:creationId xmlns:a16="http://schemas.microsoft.com/office/drawing/2014/main" id="{2D252675-B129-4F78-BD3F-57BB18081A1D}"/>
                  </a:ext>
                </a:extLst>
              </p:cNvPr>
              <p:cNvSpPr/>
              <p:nvPr/>
            </p:nvSpPr>
            <p:spPr>
              <a:xfrm>
                <a:off x="6689794" y="8577627"/>
                <a:ext cx="149831" cy="155538"/>
              </a:xfrm>
              <a:custGeom>
                <a:avLst/>
                <a:gdLst>
                  <a:gd name="connsiteX0" fmla="*/ 3106 w 149831"/>
                  <a:gd name="connsiteY0" fmla="*/ 1223 h 155538"/>
                  <a:gd name="connsiteX1" fmla="*/ 149156 w 149831"/>
                  <a:gd name="connsiteY1" fmla="*/ 153623 h 155538"/>
                  <a:gd name="connsiteX2" fmla="*/ 56023 w 149831"/>
                  <a:gd name="connsiteY2" fmla="*/ 83773 h 155538"/>
                  <a:gd name="connsiteX3" fmla="*/ 3106 w 149831"/>
                  <a:gd name="connsiteY3" fmla="*/ 1223 h 155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831" h="155538">
                    <a:moveTo>
                      <a:pt x="3106" y="1223"/>
                    </a:moveTo>
                    <a:cubicBezTo>
                      <a:pt x="18628" y="12865"/>
                      <a:pt x="140337" y="139865"/>
                      <a:pt x="149156" y="153623"/>
                    </a:cubicBezTo>
                    <a:cubicBezTo>
                      <a:pt x="157976" y="167381"/>
                      <a:pt x="77895" y="103176"/>
                      <a:pt x="56023" y="83773"/>
                    </a:cubicBezTo>
                    <a:cubicBezTo>
                      <a:pt x="34151" y="64370"/>
                      <a:pt x="-12416" y="-10419"/>
                      <a:pt x="3106" y="1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907">
                <a:extLst>
                  <a:ext uri="{FF2B5EF4-FFF2-40B4-BE49-F238E27FC236}">
                    <a16:creationId xmlns:a16="http://schemas.microsoft.com/office/drawing/2014/main" id="{0A132073-238F-4297-96F1-F05A8AAA3E4E}"/>
                  </a:ext>
                </a:extLst>
              </p:cNvPr>
              <p:cNvSpPr/>
              <p:nvPr/>
            </p:nvSpPr>
            <p:spPr>
              <a:xfrm>
                <a:off x="6580534" y="8389092"/>
                <a:ext cx="89374" cy="153385"/>
              </a:xfrm>
              <a:custGeom>
                <a:avLst/>
                <a:gdLst>
                  <a:gd name="connsiteX0" fmla="*/ 2299 w 89374"/>
                  <a:gd name="connsiteY0" fmla="*/ 1375 h 153385"/>
                  <a:gd name="connsiteX1" fmla="*/ 89083 w 89374"/>
                  <a:gd name="connsiteY1" fmla="*/ 151658 h 153385"/>
                  <a:gd name="connsiteX2" fmla="*/ 29816 w 89374"/>
                  <a:gd name="connsiteY2" fmla="*/ 79691 h 153385"/>
                  <a:gd name="connsiteX3" fmla="*/ 2299 w 89374"/>
                  <a:gd name="connsiteY3" fmla="*/ 1375 h 15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74" h="153385">
                    <a:moveTo>
                      <a:pt x="2299" y="1375"/>
                    </a:moveTo>
                    <a:cubicBezTo>
                      <a:pt x="12177" y="13369"/>
                      <a:pt x="84497" y="138605"/>
                      <a:pt x="89083" y="151658"/>
                    </a:cubicBezTo>
                    <a:cubicBezTo>
                      <a:pt x="93669" y="164711"/>
                      <a:pt x="42869" y="100152"/>
                      <a:pt x="29816" y="79691"/>
                    </a:cubicBezTo>
                    <a:cubicBezTo>
                      <a:pt x="16763" y="59230"/>
                      <a:pt x="-7579" y="-10619"/>
                      <a:pt x="2299" y="137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908">
                <a:extLst>
                  <a:ext uri="{FF2B5EF4-FFF2-40B4-BE49-F238E27FC236}">
                    <a16:creationId xmlns:a16="http://schemas.microsoft.com/office/drawing/2014/main" id="{FEB74F88-8C5B-4BB9-B053-693C6AE273B7}"/>
                  </a:ext>
                </a:extLst>
              </p:cNvPr>
              <p:cNvSpPr/>
              <p:nvPr/>
            </p:nvSpPr>
            <p:spPr>
              <a:xfrm>
                <a:off x="6451494" y="7880320"/>
                <a:ext cx="220825" cy="459463"/>
              </a:xfrm>
              <a:custGeom>
                <a:avLst/>
                <a:gdLst>
                  <a:gd name="connsiteX0" fmla="*/ 106 w 220825"/>
                  <a:gd name="connsiteY0" fmla="*/ 30 h 459463"/>
                  <a:gd name="connsiteX1" fmla="*/ 152506 w 220825"/>
                  <a:gd name="connsiteY1" fmla="*/ 315413 h 459463"/>
                  <a:gd name="connsiteX2" fmla="*/ 203306 w 220825"/>
                  <a:gd name="connsiteY2" fmla="*/ 425480 h 459463"/>
                  <a:gd name="connsiteX3" fmla="*/ 158856 w 220825"/>
                  <a:gd name="connsiteY3" fmla="*/ 414897 h 459463"/>
                  <a:gd name="connsiteX4" fmla="*/ 150389 w 220825"/>
                  <a:gd name="connsiteY4" fmla="*/ 417013 h 459463"/>
                  <a:gd name="connsiteX5" fmla="*/ 199073 w 220825"/>
                  <a:gd name="connsiteY5" fmla="*/ 459347 h 459463"/>
                  <a:gd name="connsiteX6" fmla="*/ 220239 w 220825"/>
                  <a:gd name="connsiteY6" fmla="*/ 402197 h 459463"/>
                  <a:gd name="connsiteX7" fmla="*/ 177906 w 220825"/>
                  <a:gd name="connsiteY7" fmla="*/ 334463 h 459463"/>
                  <a:gd name="connsiteX8" fmla="*/ 106 w 220825"/>
                  <a:gd name="connsiteY8" fmla="*/ 30 h 4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825" h="459463">
                    <a:moveTo>
                      <a:pt x="106" y="30"/>
                    </a:moveTo>
                    <a:cubicBezTo>
                      <a:pt x="-4127" y="-3145"/>
                      <a:pt x="118639" y="244505"/>
                      <a:pt x="152506" y="315413"/>
                    </a:cubicBezTo>
                    <a:cubicBezTo>
                      <a:pt x="186373" y="386321"/>
                      <a:pt x="202248" y="408899"/>
                      <a:pt x="203306" y="425480"/>
                    </a:cubicBezTo>
                    <a:cubicBezTo>
                      <a:pt x="204364" y="442061"/>
                      <a:pt x="167676" y="416308"/>
                      <a:pt x="158856" y="414897"/>
                    </a:cubicBezTo>
                    <a:cubicBezTo>
                      <a:pt x="150036" y="413486"/>
                      <a:pt x="143686" y="409605"/>
                      <a:pt x="150389" y="417013"/>
                    </a:cubicBezTo>
                    <a:cubicBezTo>
                      <a:pt x="157092" y="424421"/>
                      <a:pt x="187431" y="461816"/>
                      <a:pt x="199073" y="459347"/>
                    </a:cubicBezTo>
                    <a:cubicBezTo>
                      <a:pt x="210715" y="456878"/>
                      <a:pt x="223767" y="423011"/>
                      <a:pt x="220239" y="402197"/>
                    </a:cubicBezTo>
                    <a:cubicBezTo>
                      <a:pt x="216711" y="381383"/>
                      <a:pt x="210714" y="398316"/>
                      <a:pt x="177906" y="334463"/>
                    </a:cubicBezTo>
                    <a:cubicBezTo>
                      <a:pt x="145098" y="270610"/>
                      <a:pt x="4339" y="3205"/>
                      <a:pt x="106" y="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909">
                <a:extLst>
                  <a:ext uri="{FF2B5EF4-FFF2-40B4-BE49-F238E27FC236}">
                    <a16:creationId xmlns:a16="http://schemas.microsoft.com/office/drawing/2014/main" id="{A32CDA7D-2F4B-4737-8253-303D850E5FA7}"/>
                  </a:ext>
                </a:extLst>
              </p:cNvPr>
              <p:cNvSpPr/>
              <p:nvPr/>
            </p:nvSpPr>
            <p:spPr>
              <a:xfrm>
                <a:off x="6487019" y="7880892"/>
                <a:ext cx="196708" cy="368198"/>
              </a:xfrm>
              <a:custGeom>
                <a:avLst/>
                <a:gdLst>
                  <a:gd name="connsiteX0" fmla="*/ 2681 w 196708"/>
                  <a:gd name="connsiteY0" fmla="*/ 10041 h 368198"/>
                  <a:gd name="connsiteX1" fmla="*/ 193181 w 196708"/>
                  <a:gd name="connsiteY1" fmla="*/ 365641 h 368198"/>
                  <a:gd name="connsiteX2" fmla="*/ 123331 w 196708"/>
                  <a:gd name="connsiteY2" fmla="*/ 166675 h 368198"/>
                  <a:gd name="connsiteX3" fmla="*/ 83114 w 196708"/>
                  <a:gd name="connsiteY3" fmla="*/ 103175 h 368198"/>
                  <a:gd name="connsiteX4" fmla="*/ 2681 w 196708"/>
                  <a:gd name="connsiteY4" fmla="*/ 10041 h 3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708" h="368198">
                    <a:moveTo>
                      <a:pt x="2681" y="10041"/>
                    </a:moveTo>
                    <a:cubicBezTo>
                      <a:pt x="21025" y="53785"/>
                      <a:pt x="173073" y="339535"/>
                      <a:pt x="193181" y="365641"/>
                    </a:cubicBezTo>
                    <a:cubicBezTo>
                      <a:pt x="213289" y="391747"/>
                      <a:pt x="141675" y="210419"/>
                      <a:pt x="123331" y="166675"/>
                    </a:cubicBezTo>
                    <a:cubicBezTo>
                      <a:pt x="104987" y="122931"/>
                      <a:pt x="100753" y="128222"/>
                      <a:pt x="83114" y="103175"/>
                    </a:cubicBezTo>
                    <a:cubicBezTo>
                      <a:pt x="65475" y="78128"/>
                      <a:pt x="-15663" y="-33703"/>
                      <a:pt x="2681" y="100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910">
                <a:extLst>
                  <a:ext uri="{FF2B5EF4-FFF2-40B4-BE49-F238E27FC236}">
                    <a16:creationId xmlns:a16="http://schemas.microsoft.com/office/drawing/2014/main" id="{EC7DAF6B-5423-43C7-9845-FB2839E6B2B7}"/>
                  </a:ext>
                </a:extLst>
              </p:cNvPr>
              <p:cNvSpPr/>
              <p:nvPr/>
            </p:nvSpPr>
            <p:spPr>
              <a:xfrm>
                <a:off x="6559481" y="7865533"/>
                <a:ext cx="167620" cy="349254"/>
              </a:xfrm>
              <a:custGeom>
                <a:avLst/>
                <a:gdLst>
                  <a:gd name="connsiteX0" fmla="*/ 69 w 167620"/>
                  <a:gd name="connsiteY0" fmla="*/ 0 h 349254"/>
                  <a:gd name="connsiteX1" fmla="*/ 127069 w 167620"/>
                  <a:gd name="connsiteY1" fmla="*/ 270934 h 349254"/>
                  <a:gd name="connsiteX2" fmla="*/ 167286 w 167620"/>
                  <a:gd name="connsiteY2" fmla="*/ 349250 h 349254"/>
                  <a:gd name="connsiteX3" fmla="*/ 110136 w 167620"/>
                  <a:gd name="connsiteY3" fmla="*/ 273050 h 349254"/>
                  <a:gd name="connsiteX4" fmla="*/ 69 w 167620"/>
                  <a:gd name="connsiteY4" fmla="*/ 0 h 34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20" h="349254">
                    <a:moveTo>
                      <a:pt x="69" y="0"/>
                    </a:moveTo>
                    <a:cubicBezTo>
                      <a:pt x="2891" y="-353"/>
                      <a:pt x="99200" y="212726"/>
                      <a:pt x="127069" y="270934"/>
                    </a:cubicBezTo>
                    <a:cubicBezTo>
                      <a:pt x="154939" y="329142"/>
                      <a:pt x="170108" y="348897"/>
                      <a:pt x="167286" y="349250"/>
                    </a:cubicBezTo>
                    <a:cubicBezTo>
                      <a:pt x="164464" y="349603"/>
                      <a:pt x="139064" y="331258"/>
                      <a:pt x="110136" y="273050"/>
                    </a:cubicBezTo>
                    <a:cubicBezTo>
                      <a:pt x="81208" y="214842"/>
                      <a:pt x="-2753" y="353"/>
                      <a:pt x="6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911">
                <a:extLst>
                  <a:ext uri="{FF2B5EF4-FFF2-40B4-BE49-F238E27FC236}">
                    <a16:creationId xmlns:a16="http://schemas.microsoft.com/office/drawing/2014/main" id="{2A2FE058-8729-4DF2-9873-8A7D0EED1E05}"/>
                  </a:ext>
                </a:extLst>
              </p:cNvPr>
              <p:cNvSpPr/>
              <p:nvPr/>
            </p:nvSpPr>
            <p:spPr>
              <a:xfrm>
                <a:off x="6604000" y="8388350"/>
                <a:ext cx="104867" cy="128726"/>
              </a:xfrm>
              <a:custGeom>
                <a:avLst/>
                <a:gdLst>
                  <a:gd name="connsiteX0" fmla="*/ 0 w 104867"/>
                  <a:gd name="connsiteY0" fmla="*/ 0 h 128726"/>
                  <a:gd name="connsiteX1" fmla="*/ 104775 w 104867"/>
                  <a:gd name="connsiteY1" fmla="*/ 128588 h 128726"/>
                  <a:gd name="connsiteX2" fmla="*/ 0 w 104867"/>
                  <a:gd name="connsiteY2" fmla="*/ 0 h 1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67" h="128726">
                    <a:moveTo>
                      <a:pt x="0" y="0"/>
                    </a:moveTo>
                    <a:lnTo>
                      <a:pt x="104775" y="128588"/>
                    </a:lnTo>
                    <a:cubicBezTo>
                      <a:pt x="108479" y="13361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912">
                <a:extLst>
                  <a:ext uri="{FF2B5EF4-FFF2-40B4-BE49-F238E27FC236}">
                    <a16:creationId xmlns:a16="http://schemas.microsoft.com/office/drawing/2014/main" id="{CB648B4B-CCCE-4BA0-9583-CC667191C702}"/>
                  </a:ext>
                </a:extLst>
              </p:cNvPr>
              <p:cNvSpPr/>
              <p:nvPr/>
            </p:nvSpPr>
            <p:spPr>
              <a:xfrm>
                <a:off x="6612725" y="8384187"/>
                <a:ext cx="103299" cy="146231"/>
              </a:xfrm>
              <a:custGeom>
                <a:avLst/>
                <a:gdLst>
                  <a:gd name="connsiteX0" fmla="*/ 2388 w 103299"/>
                  <a:gd name="connsiteY0" fmla="*/ 988 h 146231"/>
                  <a:gd name="connsiteX1" fmla="*/ 99225 w 103299"/>
                  <a:gd name="connsiteY1" fmla="*/ 137513 h 146231"/>
                  <a:gd name="connsiteX2" fmla="*/ 80175 w 103299"/>
                  <a:gd name="connsiteY2" fmla="*/ 126401 h 146231"/>
                  <a:gd name="connsiteX3" fmla="*/ 34138 w 103299"/>
                  <a:gd name="connsiteY3" fmla="*/ 77188 h 146231"/>
                  <a:gd name="connsiteX4" fmla="*/ 2388 w 103299"/>
                  <a:gd name="connsiteY4" fmla="*/ 988 h 146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99" h="146231">
                    <a:moveTo>
                      <a:pt x="2388" y="988"/>
                    </a:moveTo>
                    <a:cubicBezTo>
                      <a:pt x="13236" y="11042"/>
                      <a:pt x="86261" y="116611"/>
                      <a:pt x="99225" y="137513"/>
                    </a:cubicBezTo>
                    <a:cubicBezTo>
                      <a:pt x="112189" y="158415"/>
                      <a:pt x="91023" y="136455"/>
                      <a:pt x="80175" y="126401"/>
                    </a:cubicBezTo>
                    <a:cubicBezTo>
                      <a:pt x="69327" y="116347"/>
                      <a:pt x="47896" y="93857"/>
                      <a:pt x="34138" y="77188"/>
                    </a:cubicBezTo>
                    <a:cubicBezTo>
                      <a:pt x="20380" y="60519"/>
                      <a:pt x="-8460" y="-9066"/>
                      <a:pt x="2388" y="98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913">
                <a:extLst>
                  <a:ext uri="{FF2B5EF4-FFF2-40B4-BE49-F238E27FC236}">
                    <a16:creationId xmlns:a16="http://schemas.microsoft.com/office/drawing/2014/main" id="{D0A58C78-3138-4A47-8B53-3C0E34AA9AFA}"/>
                  </a:ext>
                </a:extLst>
              </p:cNvPr>
              <p:cNvSpPr/>
              <p:nvPr/>
            </p:nvSpPr>
            <p:spPr>
              <a:xfrm>
                <a:off x="6725238" y="8581402"/>
                <a:ext cx="106953" cy="115188"/>
              </a:xfrm>
              <a:custGeom>
                <a:avLst/>
                <a:gdLst>
                  <a:gd name="connsiteX0" fmla="*/ 1000 w 106953"/>
                  <a:gd name="connsiteY0" fmla="*/ 3798 h 115188"/>
                  <a:gd name="connsiteX1" fmla="*/ 105775 w 106953"/>
                  <a:gd name="connsiteY1" fmla="*/ 114923 h 115188"/>
                  <a:gd name="connsiteX2" fmla="*/ 54975 w 106953"/>
                  <a:gd name="connsiteY2" fmla="*/ 33961 h 115188"/>
                  <a:gd name="connsiteX3" fmla="*/ 1000 w 106953"/>
                  <a:gd name="connsiteY3" fmla="*/ 3798 h 11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953" h="115188">
                    <a:moveTo>
                      <a:pt x="1000" y="3798"/>
                    </a:moveTo>
                    <a:cubicBezTo>
                      <a:pt x="9467" y="17292"/>
                      <a:pt x="96779" y="109896"/>
                      <a:pt x="105775" y="114923"/>
                    </a:cubicBezTo>
                    <a:cubicBezTo>
                      <a:pt x="114771" y="119950"/>
                      <a:pt x="69792" y="52217"/>
                      <a:pt x="54975" y="33961"/>
                    </a:cubicBezTo>
                    <a:cubicBezTo>
                      <a:pt x="40158" y="15705"/>
                      <a:pt x="-7467" y="-9696"/>
                      <a:pt x="1000" y="379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914">
                <a:extLst>
                  <a:ext uri="{FF2B5EF4-FFF2-40B4-BE49-F238E27FC236}">
                    <a16:creationId xmlns:a16="http://schemas.microsoft.com/office/drawing/2014/main" id="{0C5F40CA-C76C-42C7-94CC-7607CDAC42DD}"/>
                  </a:ext>
                </a:extLst>
              </p:cNvPr>
              <p:cNvSpPr/>
              <p:nvPr/>
            </p:nvSpPr>
            <p:spPr>
              <a:xfrm>
                <a:off x="6683223" y="8353207"/>
                <a:ext cx="110823" cy="122728"/>
              </a:xfrm>
              <a:custGeom>
                <a:avLst/>
                <a:gdLst>
                  <a:gd name="connsiteX0" fmla="*/ 152 w 110823"/>
                  <a:gd name="connsiteY0" fmla="*/ 218 h 122728"/>
                  <a:gd name="connsiteX1" fmla="*/ 79527 w 110823"/>
                  <a:gd name="connsiteY1" fmla="*/ 101818 h 122728"/>
                  <a:gd name="connsiteX2" fmla="*/ 93815 w 110823"/>
                  <a:gd name="connsiteY2" fmla="*/ 120868 h 122728"/>
                  <a:gd name="connsiteX3" fmla="*/ 109690 w 110823"/>
                  <a:gd name="connsiteY3" fmla="*/ 73243 h 122728"/>
                  <a:gd name="connsiteX4" fmla="*/ 60477 w 110823"/>
                  <a:gd name="connsiteY4" fmla="*/ 74831 h 122728"/>
                  <a:gd name="connsiteX5" fmla="*/ 152 w 110823"/>
                  <a:gd name="connsiteY5" fmla="*/ 218 h 12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823" h="122728">
                    <a:moveTo>
                      <a:pt x="152" y="218"/>
                    </a:moveTo>
                    <a:cubicBezTo>
                      <a:pt x="3327" y="4716"/>
                      <a:pt x="63917" y="81710"/>
                      <a:pt x="79527" y="101818"/>
                    </a:cubicBezTo>
                    <a:cubicBezTo>
                      <a:pt x="95137" y="121926"/>
                      <a:pt x="88788" y="125630"/>
                      <a:pt x="93815" y="120868"/>
                    </a:cubicBezTo>
                    <a:cubicBezTo>
                      <a:pt x="98842" y="116106"/>
                      <a:pt x="115246" y="80916"/>
                      <a:pt x="109690" y="73243"/>
                    </a:cubicBezTo>
                    <a:cubicBezTo>
                      <a:pt x="104134" y="65570"/>
                      <a:pt x="76617" y="87531"/>
                      <a:pt x="60477" y="74831"/>
                    </a:cubicBezTo>
                    <a:cubicBezTo>
                      <a:pt x="44337" y="62131"/>
                      <a:pt x="-3023" y="-4280"/>
                      <a:pt x="152" y="2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915">
                <a:extLst>
                  <a:ext uri="{FF2B5EF4-FFF2-40B4-BE49-F238E27FC236}">
                    <a16:creationId xmlns:a16="http://schemas.microsoft.com/office/drawing/2014/main" id="{B789FAAB-4C28-42B4-B1C0-EF7E61513BE4}"/>
                  </a:ext>
                </a:extLst>
              </p:cNvPr>
              <p:cNvSpPr/>
              <p:nvPr/>
            </p:nvSpPr>
            <p:spPr>
              <a:xfrm>
                <a:off x="6792613" y="8500524"/>
                <a:ext cx="103705" cy="86264"/>
              </a:xfrm>
              <a:custGeom>
                <a:avLst/>
                <a:gdLst>
                  <a:gd name="connsiteX0" fmla="*/ 300 w 103705"/>
                  <a:gd name="connsiteY0" fmla="*/ 5301 h 86264"/>
                  <a:gd name="connsiteX1" fmla="*/ 71737 w 103705"/>
                  <a:gd name="connsiteY1" fmla="*/ 16414 h 86264"/>
                  <a:gd name="connsiteX2" fmla="*/ 101900 w 103705"/>
                  <a:gd name="connsiteY2" fmla="*/ 86264 h 86264"/>
                  <a:gd name="connsiteX3" fmla="*/ 300 w 103705"/>
                  <a:gd name="connsiteY3" fmla="*/ 5301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05" h="86264">
                    <a:moveTo>
                      <a:pt x="300" y="5301"/>
                    </a:moveTo>
                    <a:cubicBezTo>
                      <a:pt x="-4727" y="-6341"/>
                      <a:pt x="54804" y="2920"/>
                      <a:pt x="71737" y="16414"/>
                    </a:cubicBezTo>
                    <a:cubicBezTo>
                      <a:pt x="88670" y="29908"/>
                      <a:pt x="110102" y="86529"/>
                      <a:pt x="101900" y="86264"/>
                    </a:cubicBezTo>
                    <a:cubicBezTo>
                      <a:pt x="93698" y="85999"/>
                      <a:pt x="5327" y="16943"/>
                      <a:pt x="300" y="53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916">
                <a:extLst>
                  <a:ext uri="{FF2B5EF4-FFF2-40B4-BE49-F238E27FC236}">
                    <a16:creationId xmlns:a16="http://schemas.microsoft.com/office/drawing/2014/main" id="{A033561B-3171-4B04-A274-00350C9684B5}"/>
                  </a:ext>
                </a:extLst>
              </p:cNvPr>
              <p:cNvSpPr/>
              <p:nvPr/>
            </p:nvSpPr>
            <p:spPr>
              <a:xfrm>
                <a:off x="6728543" y="8229499"/>
                <a:ext cx="120090" cy="190273"/>
              </a:xfrm>
              <a:custGeom>
                <a:avLst/>
                <a:gdLst>
                  <a:gd name="connsiteX0" fmla="*/ 119932 w 120090"/>
                  <a:gd name="connsiteY0" fmla="*/ 101 h 190273"/>
                  <a:gd name="connsiteX1" fmla="*/ 21507 w 120090"/>
                  <a:gd name="connsiteY1" fmla="*/ 52489 h 190273"/>
                  <a:gd name="connsiteX2" fmla="*/ 2457 w 120090"/>
                  <a:gd name="connsiteY2" fmla="*/ 89001 h 190273"/>
                  <a:gd name="connsiteX3" fmla="*/ 59607 w 120090"/>
                  <a:gd name="connsiteY3" fmla="*/ 189014 h 190273"/>
                  <a:gd name="connsiteX4" fmla="*/ 110407 w 120090"/>
                  <a:gd name="connsiteY4" fmla="*/ 141389 h 190273"/>
                  <a:gd name="connsiteX5" fmla="*/ 69132 w 120090"/>
                  <a:gd name="connsiteY5" fmla="*/ 84239 h 190273"/>
                  <a:gd name="connsiteX6" fmla="*/ 45320 w 120090"/>
                  <a:gd name="connsiteY6" fmla="*/ 66776 h 190273"/>
                  <a:gd name="connsiteX7" fmla="*/ 119932 w 120090"/>
                  <a:gd name="connsiteY7" fmla="*/ 101 h 19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090" h="190273">
                    <a:moveTo>
                      <a:pt x="119932" y="101"/>
                    </a:moveTo>
                    <a:cubicBezTo>
                      <a:pt x="115963" y="-2280"/>
                      <a:pt x="41086" y="37672"/>
                      <a:pt x="21507" y="52489"/>
                    </a:cubicBezTo>
                    <a:cubicBezTo>
                      <a:pt x="1928" y="67306"/>
                      <a:pt x="-3893" y="66247"/>
                      <a:pt x="2457" y="89001"/>
                    </a:cubicBezTo>
                    <a:cubicBezTo>
                      <a:pt x="8807" y="111755"/>
                      <a:pt x="41615" y="180283"/>
                      <a:pt x="59607" y="189014"/>
                    </a:cubicBezTo>
                    <a:cubicBezTo>
                      <a:pt x="77599" y="197745"/>
                      <a:pt x="108820" y="158851"/>
                      <a:pt x="110407" y="141389"/>
                    </a:cubicBezTo>
                    <a:cubicBezTo>
                      <a:pt x="111994" y="123927"/>
                      <a:pt x="79980" y="96675"/>
                      <a:pt x="69132" y="84239"/>
                    </a:cubicBezTo>
                    <a:cubicBezTo>
                      <a:pt x="58284" y="71803"/>
                      <a:pt x="38705" y="79211"/>
                      <a:pt x="45320" y="66776"/>
                    </a:cubicBezTo>
                    <a:cubicBezTo>
                      <a:pt x="51935" y="54341"/>
                      <a:pt x="123901" y="2482"/>
                      <a:pt x="119932" y="1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917">
                <a:extLst>
                  <a:ext uri="{FF2B5EF4-FFF2-40B4-BE49-F238E27FC236}">
                    <a16:creationId xmlns:a16="http://schemas.microsoft.com/office/drawing/2014/main" id="{4DD233F5-627E-43D9-98B8-6A6FBE073744}"/>
                  </a:ext>
                </a:extLst>
              </p:cNvPr>
              <p:cNvSpPr/>
              <p:nvPr/>
            </p:nvSpPr>
            <p:spPr>
              <a:xfrm>
                <a:off x="6790816" y="8315149"/>
                <a:ext cx="142019" cy="87996"/>
              </a:xfrm>
              <a:custGeom>
                <a:avLst/>
                <a:gdLst>
                  <a:gd name="connsiteX0" fmla="*/ 141797 w 142019"/>
                  <a:gd name="connsiteY0" fmla="*/ 1764 h 87996"/>
                  <a:gd name="connsiteX1" fmla="*/ 5272 w 142019"/>
                  <a:gd name="connsiteY1" fmla="*/ 87489 h 87996"/>
                  <a:gd name="connsiteX2" fmla="*/ 37022 w 142019"/>
                  <a:gd name="connsiteY2" fmla="*/ 35101 h 87996"/>
                  <a:gd name="connsiteX3" fmla="*/ 141797 w 142019"/>
                  <a:gd name="connsiteY3" fmla="*/ 1764 h 8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019" h="87996">
                    <a:moveTo>
                      <a:pt x="141797" y="1764"/>
                    </a:moveTo>
                    <a:cubicBezTo>
                      <a:pt x="136505" y="10495"/>
                      <a:pt x="22734" y="81933"/>
                      <a:pt x="5272" y="87489"/>
                    </a:cubicBezTo>
                    <a:cubicBezTo>
                      <a:pt x="-12190" y="93045"/>
                      <a:pt x="17708" y="51505"/>
                      <a:pt x="37022" y="35101"/>
                    </a:cubicBezTo>
                    <a:cubicBezTo>
                      <a:pt x="56336" y="18697"/>
                      <a:pt x="147089" y="-6967"/>
                      <a:pt x="141797" y="17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918">
                <a:extLst>
                  <a:ext uri="{FF2B5EF4-FFF2-40B4-BE49-F238E27FC236}">
                    <a16:creationId xmlns:a16="http://schemas.microsoft.com/office/drawing/2014/main" id="{57511CA4-BC32-444F-993B-5F7961E48A5C}"/>
                  </a:ext>
                </a:extLst>
              </p:cNvPr>
              <p:cNvSpPr/>
              <p:nvPr/>
            </p:nvSpPr>
            <p:spPr>
              <a:xfrm>
                <a:off x="6883233" y="8399304"/>
                <a:ext cx="161087" cy="90698"/>
              </a:xfrm>
              <a:custGeom>
                <a:avLst/>
                <a:gdLst>
                  <a:gd name="connsiteX0" fmla="*/ 160505 w 161087"/>
                  <a:gd name="connsiteY0" fmla="*/ 85884 h 90698"/>
                  <a:gd name="connsiteX1" fmla="*/ 125580 w 161087"/>
                  <a:gd name="connsiteY1" fmla="*/ 27146 h 90698"/>
                  <a:gd name="connsiteX2" fmla="*/ 43030 w 161087"/>
                  <a:gd name="connsiteY2" fmla="*/ 159 h 90698"/>
                  <a:gd name="connsiteX3" fmla="*/ 28742 w 161087"/>
                  <a:gd name="connsiteY3" fmla="*/ 38259 h 90698"/>
                  <a:gd name="connsiteX4" fmla="*/ 77955 w 161087"/>
                  <a:gd name="connsiteY4" fmla="*/ 90646 h 90698"/>
                  <a:gd name="connsiteX5" fmla="*/ 167 w 161087"/>
                  <a:gd name="connsiteY5" fmla="*/ 47784 h 90698"/>
                  <a:gd name="connsiteX6" fmla="*/ 103355 w 161087"/>
                  <a:gd name="connsiteY6" fmla="*/ 31909 h 90698"/>
                  <a:gd name="connsiteX7" fmla="*/ 100180 w 161087"/>
                  <a:gd name="connsiteY7" fmla="*/ 20796 h 90698"/>
                  <a:gd name="connsiteX8" fmla="*/ 160505 w 161087"/>
                  <a:gd name="connsiteY8" fmla="*/ 85884 h 9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087" h="90698">
                    <a:moveTo>
                      <a:pt x="160505" y="85884"/>
                    </a:moveTo>
                    <a:cubicBezTo>
                      <a:pt x="164738" y="86942"/>
                      <a:pt x="145159" y="41433"/>
                      <a:pt x="125580" y="27146"/>
                    </a:cubicBezTo>
                    <a:cubicBezTo>
                      <a:pt x="106001" y="12859"/>
                      <a:pt x="59170" y="-1693"/>
                      <a:pt x="43030" y="159"/>
                    </a:cubicBezTo>
                    <a:cubicBezTo>
                      <a:pt x="26890" y="2011"/>
                      <a:pt x="22921" y="23178"/>
                      <a:pt x="28742" y="38259"/>
                    </a:cubicBezTo>
                    <a:cubicBezTo>
                      <a:pt x="34563" y="53340"/>
                      <a:pt x="82717" y="89059"/>
                      <a:pt x="77955" y="90646"/>
                    </a:cubicBezTo>
                    <a:cubicBezTo>
                      <a:pt x="73193" y="92233"/>
                      <a:pt x="-4066" y="57573"/>
                      <a:pt x="167" y="47784"/>
                    </a:cubicBezTo>
                    <a:cubicBezTo>
                      <a:pt x="4400" y="37995"/>
                      <a:pt x="86686" y="36407"/>
                      <a:pt x="103355" y="31909"/>
                    </a:cubicBezTo>
                    <a:cubicBezTo>
                      <a:pt x="120024" y="27411"/>
                      <a:pt x="91978" y="13917"/>
                      <a:pt x="100180" y="20796"/>
                    </a:cubicBezTo>
                    <a:cubicBezTo>
                      <a:pt x="108382" y="27675"/>
                      <a:pt x="156272" y="84826"/>
                      <a:pt x="160505" y="858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919">
                <a:extLst>
                  <a:ext uri="{FF2B5EF4-FFF2-40B4-BE49-F238E27FC236}">
                    <a16:creationId xmlns:a16="http://schemas.microsoft.com/office/drawing/2014/main" id="{54FF8325-9240-4CEC-AA73-EF17D9736D2C}"/>
                  </a:ext>
                </a:extLst>
              </p:cNvPr>
              <p:cNvSpPr/>
              <p:nvPr/>
            </p:nvSpPr>
            <p:spPr>
              <a:xfrm>
                <a:off x="6818308" y="8374238"/>
                <a:ext cx="176565" cy="177684"/>
              </a:xfrm>
              <a:custGeom>
                <a:avLst/>
                <a:gdLst>
                  <a:gd name="connsiteX0" fmla="*/ 176217 w 176565"/>
                  <a:gd name="connsiteY0" fmla="*/ 7762 h 177684"/>
                  <a:gd name="connsiteX1" fmla="*/ 66680 w 176565"/>
                  <a:gd name="connsiteY1" fmla="*/ 6175 h 177684"/>
                  <a:gd name="connsiteX2" fmla="*/ 5 w 176565"/>
                  <a:gd name="connsiteY2" fmla="*/ 91900 h 177684"/>
                  <a:gd name="connsiteX3" fmla="*/ 69855 w 176565"/>
                  <a:gd name="connsiteY3" fmla="*/ 109362 h 177684"/>
                  <a:gd name="connsiteX4" fmla="*/ 161930 w 176565"/>
                  <a:gd name="connsiteY4" fmla="*/ 177625 h 177684"/>
                  <a:gd name="connsiteX5" fmla="*/ 52392 w 176565"/>
                  <a:gd name="connsiteY5" fmla="*/ 120475 h 177684"/>
                  <a:gd name="connsiteX6" fmla="*/ 33342 w 176565"/>
                  <a:gd name="connsiteY6" fmla="*/ 74437 h 177684"/>
                  <a:gd name="connsiteX7" fmla="*/ 42867 w 176565"/>
                  <a:gd name="connsiteY7" fmla="*/ 44275 h 177684"/>
                  <a:gd name="connsiteX8" fmla="*/ 100017 w 176565"/>
                  <a:gd name="connsiteY8" fmla="*/ 15700 h 177684"/>
                  <a:gd name="connsiteX9" fmla="*/ 176217 w 176565"/>
                  <a:gd name="connsiteY9" fmla="*/ 7762 h 17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5" h="177684">
                    <a:moveTo>
                      <a:pt x="176217" y="7762"/>
                    </a:moveTo>
                    <a:cubicBezTo>
                      <a:pt x="170661" y="6175"/>
                      <a:pt x="96049" y="-7848"/>
                      <a:pt x="66680" y="6175"/>
                    </a:cubicBezTo>
                    <a:cubicBezTo>
                      <a:pt x="37311" y="20198"/>
                      <a:pt x="-524" y="74702"/>
                      <a:pt x="5" y="91900"/>
                    </a:cubicBezTo>
                    <a:cubicBezTo>
                      <a:pt x="534" y="109098"/>
                      <a:pt x="42867" y="95075"/>
                      <a:pt x="69855" y="109362"/>
                    </a:cubicBezTo>
                    <a:cubicBezTo>
                      <a:pt x="96842" y="123650"/>
                      <a:pt x="164840" y="175773"/>
                      <a:pt x="161930" y="177625"/>
                    </a:cubicBezTo>
                    <a:cubicBezTo>
                      <a:pt x="159020" y="179477"/>
                      <a:pt x="73823" y="137673"/>
                      <a:pt x="52392" y="120475"/>
                    </a:cubicBezTo>
                    <a:cubicBezTo>
                      <a:pt x="30961" y="103277"/>
                      <a:pt x="34929" y="87137"/>
                      <a:pt x="33342" y="74437"/>
                    </a:cubicBezTo>
                    <a:cubicBezTo>
                      <a:pt x="31755" y="61737"/>
                      <a:pt x="31754" y="54065"/>
                      <a:pt x="42867" y="44275"/>
                    </a:cubicBezTo>
                    <a:cubicBezTo>
                      <a:pt x="53979" y="34486"/>
                      <a:pt x="80702" y="22050"/>
                      <a:pt x="100017" y="15700"/>
                    </a:cubicBezTo>
                    <a:cubicBezTo>
                      <a:pt x="119332" y="9350"/>
                      <a:pt x="181773" y="9349"/>
                      <a:pt x="176217" y="77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920">
                <a:extLst>
                  <a:ext uri="{FF2B5EF4-FFF2-40B4-BE49-F238E27FC236}">
                    <a16:creationId xmlns:a16="http://schemas.microsoft.com/office/drawing/2014/main" id="{54C2BFE2-B77D-4021-968C-E68F63CF60FC}"/>
                  </a:ext>
                </a:extLst>
              </p:cNvPr>
              <p:cNvSpPr/>
              <p:nvPr/>
            </p:nvSpPr>
            <p:spPr>
              <a:xfrm>
                <a:off x="6947402" y="8547446"/>
                <a:ext cx="144693" cy="103728"/>
              </a:xfrm>
              <a:custGeom>
                <a:avLst/>
                <a:gdLst>
                  <a:gd name="connsiteX0" fmla="*/ 2673 w 144693"/>
                  <a:gd name="connsiteY0" fmla="*/ 1242 h 103728"/>
                  <a:gd name="connsiteX1" fmla="*/ 143961 w 144693"/>
                  <a:gd name="connsiteY1" fmla="*/ 102842 h 103728"/>
                  <a:gd name="connsiteX2" fmla="*/ 56648 w 144693"/>
                  <a:gd name="connsiteY2" fmla="*/ 48867 h 103728"/>
                  <a:gd name="connsiteX3" fmla="*/ 2673 w 144693"/>
                  <a:gd name="connsiteY3" fmla="*/ 1242 h 10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93" h="103728">
                    <a:moveTo>
                      <a:pt x="2673" y="1242"/>
                    </a:moveTo>
                    <a:cubicBezTo>
                      <a:pt x="17225" y="10238"/>
                      <a:pt x="134965" y="94905"/>
                      <a:pt x="143961" y="102842"/>
                    </a:cubicBezTo>
                    <a:cubicBezTo>
                      <a:pt x="152957" y="110780"/>
                      <a:pt x="76492" y="63154"/>
                      <a:pt x="56648" y="48867"/>
                    </a:cubicBezTo>
                    <a:cubicBezTo>
                      <a:pt x="36804" y="34580"/>
                      <a:pt x="-11879" y="-7754"/>
                      <a:pt x="2673" y="124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921">
                <a:extLst>
                  <a:ext uri="{FF2B5EF4-FFF2-40B4-BE49-F238E27FC236}">
                    <a16:creationId xmlns:a16="http://schemas.microsoft.com/office/drawing/2014/main" id="{06D28D51-9338-4320-AB40-2F2E0860B5D5}"/>
                  </a:ext>
                </a:extLst>
              </p:cNvPr>
              <p:cNvSpPr/>
              <p:nvPr/>
            </p:nvSpPr>
            <p:spPr>
              <a:xfrm>
                <a:off x="6908573" y="8559794"/>
                <a:ext cx="219986" cy="215947"/>
              </a:xfrm>
              <a:custGeom>
                <a:avLst/>
                <a:gdLst>
                  <a:gd name="connsiteX0" fmla="*/ 227 w 219986"/>
                  <a:gd name="connsiteY0" fmla="*/ 6 h 215947"/>
                  <a:gd name="connsiteX1" fmla="*/ 128815 w 219986"/>
                  <a:gd name="connsiteY1" fmla="*/ 161931 h 215947"/>
                  <a:gd name="connsiteX2" fmla="*/ 219302 w 219986"/>
                  <a:gd name="connsiteY2" fmla="*/ 215906 h 215947"/>
                  <a:gd name="connsiteX3" fmla="*/ 162152 w 219986"/>
                  <a:gd name="connsiteY3" fmla="*/ 155581 h 215947"/>
                  <a:gd name="connsiteX4" fmla="*/ 227 w 219986"/>
                  <a:gd name="connsiteY4" fmla="*/ 6 h 21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986" h="215947">
                    <a:moveTo>
                      <a:pt x="227" y="6"/>
                    </a:moveTo>
                    <a:cubicBezTo>
                      <a:pt x="-5329" y="1064"/>
                      <a:pt x="92303" y="125948"/>
                      <a:pt x="128815" y="161931"/>
                    </a:cubicBezTo>
                    <a:cubicBezTo>
                      <a:pt x="165327" y="197914"/>
                      <a:pt x="213746" y="216964"/>
                      <a:pt x="219302" y="215906"/>
                    </a:cubicBezTo>
                    <a:cubicBezTo>
                      <a:pt x="224858" y="214848"/>
                      <a:pt x="195754" y="188389"/>
                      <a:pt x="162152" y="155581"/>
                    </a:cubicBezTo>
                    <a:cubicBezTo>
                      <a:pt x="128550" y="122773"/>
                      <a:pt x="5783" y="-1052"/>
                      <a:pt x="227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922">
                <a:extLst>
                  <a:ext uri="{FF2B5EF4-FFF2-40B4-BE49-F238E27FC236}">
                    <a16:creationId xmlns:a16="http://schemas.microsoft.com/office/drawing/2014/main" id="{316F12EF-A148-4FDF-88FF-3BBF4882C8E9}"/>
                  </a:ext>
                </a:extLst>
              </p:cNvPr>
              <p:cNvSpPr/>
              <p:nvPr/>
            </p:nvSpPr>
            <p:spPr>
              <a:xfrm>
                <a:off x="6837329" y="8571740"/>
                <a:ext cx="111371" cy="107041"/>
              </a:xfrm>
              <a:custGeom>
                <a:avLst/>
                <a:gdLst>
                  <a:gd name="connsiteX0" fmla="*/ 34 w 111371"/>
                  <a:gd name="connsiteY0" fmla="*/ 760 h 107041"/>
                  <a:gd name="connsiteX1" fmla="*/ 50834 w 111371"/>
                  <a:gd name="connsiteY1" fmla="*/ 105535 h 107041"/>
                  <a:gd name="connsiteX2" fmla="*/ 76234 w 111371"/>
                  <a:gd name="connsiteY2" fmla="*/ 61085 h 107041"/>
                  <a:gd name="connsiteX3" fmla="*/ 111159 w 111371"/>
                  <a:gd name="connsiteY3" fmla="*/ 37273 h 107041"/>
                  <a:gd name="connsiteX4" fmla="*/ 58771 w 111371"/>
                  <a:gd name="connsiteY4" fmla="*/ 64260 h 107041"/>
                  <a:gd name="connsiteX5" fmla="*/ 42896 w 111371"/>
                  <a:gd name="connsiteY5" fmla="*/ 57910 h 107041"/>
                  <a:gd name="connsiteX6" fmla="*/ 34 w 111371"/>
                  <a:gd name="connsiteY6" fmla="*/ 760 h 10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71" h="107041">
                    <a:moveTo>
                      <a:pt x="34" y="760"/>
                    </a:moveTo>
                    <a:cubicBezTo>
                      <a:pt x="1357" y="8697"/>
                      <a:pt x="38134" y="95481"/>
                      <a:pt x="50834" y="105535"/>
                    </a:cubicBezTo>
                    <a:cubicBezTo>
                      <a:pt x="63534" y="115589"/>
                      <a:pt x="66180" y="72462"/>
                      <a:pt x="76234" y="61085"/>
                    </a:cubicBezTo>
                    <a:cubicBezTo>
                      <a:pt x="86288" y="49708"/>
                      <a:pt x="114070" y="36744"/>
                      <a:pt x="111159" y="37273"/>
                    </a:cubicBezTo>
                    <a:cubicBezTo>
                      <a:pt x="108249" y="37802"/>
                      <a:pt x="70148" y="60821"/>
                      <a:pt x="58771" y="64260"/>
                    </a:cubicBezTo>
                    <a:cubicBezTo>
                      <a:pt x="47394" y="67699"/>
                      <a:pt x="50304" y="66377"/>
                      <a:pt x="42896" y="57910"/>
                    </a:cubicBezTo>
                    <a:cubicBezTo>
                      <a:pt x="35488" y="49443"/>
                      <a:pt x="-1289" y="-7177"/>
                      <a:pt x="34" y="7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923">
                <a:extLst>
                  <a:ext uri="{FF2B5EF4-FFF2-40B4-BE49-F238E27FC236}">
                    <a16:creationId xmlns:a16="http://schemas.microsoft.com/office/drawing/2014/main" id="{1D2F64AF-C89A-46EE-8515-C71200414854}"/>
                  </a:ext>
                </a:extLst>
              </p:cNvPr>
              <p:cNvSpPr/>
              <p:nvPr/>
            </p:nvSpPr>
            <p:spPr>
              <a:xfrm>
                <a:off x="6430942" y="7577040"/>
                <a:ext cx="144486" cy="246938"/>
              </a:xfrm>
              <a:custGeom>
                <a:avLst/>
                <a:gdLst>
                  <a:gd name="connsiteX0" fmla="*/ 142896 w 144486"/>
                  <a:gd name="connsiteY0" fmla="*/ 69948 h 246938"/>
                  <a:gd name="connsiteX1" fmla="*/ 68283 w 144486"/>
                  <a:gd name="connsiteY1" fmla="*/ 98 h 246938"/>
                  <a:gd name="connsiteX2" fmla="*/ 21 w 144486"/>
                  <a:gd name="connsiteY2" fmla="*/ 87410 h 246938"/>
                  <a:gd name="connsiteX3" fmla="*/ 61933 w 144486"/>
                  <a:gd name="connsiteY3" fmla="*/ 236635 h 246938"/>
                  <a:gd name="connsiteX4" fmla="*/ 144483 w 144486"/>
                  <a:gd name="connsiteY4" fmla="*/ 228698 h 246938"/>
                  <a:gd name="connsiteX5" fmla="*/ 65108 w 144486"/>
                  <a:gd name="connsiteY5" fmla="*/ 185835 h 246938"/>
                  <a:gd name="connsiteX6" fmla="*/ 39708 w 144486"/>
                  <a:gd name="connsiteY6" fmla="*/ 90585 h 246938"/>
                  <a:gd name="connsiteX7" fmla="*/ 41296 w 144486"/>
                  <a:gd name="connsiteY7" fmla="*/ 63598 h 246938"/>
                  <a:gd name="connsiteX8" fmla="*/ 142896 w 144486"/>
                  <a:gd name="connsiteY8" fmla="*/ 69948 h 24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86" h="246938">
                    <a:moveTo>
                      <a:pt x="142896" y="69948"/>
                    </a:moveTo>
                    <a:cubicBezTo>
                      <a:pt x="147394" y="59365"/>
                      <a:pt x="92095" y="-2812"/>
                      <a:pt x="68283" y="98"/>
                    </a:cubicBezTo>
                    <a:cubicBezTo>
                      <a:pt x="44471" y="3008"/>
                      <a:pt x="1079" y="47987"/>
                      <a:pt x="21" y="87410"/>
                    </a:cubicBezTo>
                    <a:cubicBezTo>
                      <a:pt x="-1037" y="126833"/>
                      <a:pt x="37856" y="213087"/>
                      <a:pt x="61933" y="236635"/>
                    </a:cubicBezTo>
                    <a:cubicBezTo>
                      <a:pt x="86010" y="260183"/>
                      <a:pt x="143954" y="237165"/>
                      <a:pt x="144483" y="228698"/>
                    </a:cubicBezTo>
                    <a:cubicBezTo>
                      <a:pt x="145012" y="220231"/>
                      <a:pt x="82571" y="208854"/>
                      <a:pt x="65108" y="185835"/>
                    </a:cubicBezTo>
                    <a:cubicBezTo>
                      <a:pt x="47645" y="162816"/>
                      <a:pt x="43677" y="110958"/>
                      <a:pt x="39708" y="90585"/>
                    </a:cubicBezTo>
                    <a:cubicBezTo>
                      <a:pt x="35739" y="70212"/>
                      <a:pt x="25156" y="67302"/>
                      <a:pt x="41296" y="63598"/>
                    </a:cubicBezTo>
                    <a:cubicBezTo>
                      <a:pt x="57436" y="59894"/>
                      <a:pt x="138398" y="80531"/>
                      <a:pt x="142896" y="699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924">
                <a:extLst>
                  <a:ext uri="{FF2B5EF4-FFF2-40B4-BE49-F238E27FC236}">
                    <a16:creationId xmlns:a16="http://schemas.microsoft.com/office/drawing/2014/main" id="{2064432B-DC91-406C-892E-732EB3A678B4}"/>
                  </a:ext>
                </a:extLst>
              </p:cNvPr>
              <p:cNvSpPr/>
              <p:nvPr/>
            </p:nvSpPr>
            <p:spPr>
              <a:xfrm>
                <a:off x="6398327" y="7669980"/>
                <a:ext cx="59643" cy="152659"/>
              </a:xfrm>
              <a:custGeom>
                <a:avLst/>
                <a:gdLst>
                  <a:gd name="connsiteX0" fmla="*/ 4061 w 59643"/>
                  <a:gd name="connsiteY0" fmla="*/ 820 h 152659"/>
                  <a:gd name="connsiteX1" fmla="*/ 59623 w 59643"/>
                  <a:gd name="connsiteY1" fmla="*/ 150045 h 152659"/>
                  <a:gd name="connsiteX2" fmla="*/ 10411 w 59643"/>
                  <a:gd name="connsiteY2" fmla="*/ 91308 h 152659"/>
                  <a:gd name="connsiteX3" fmla="*/ 4061 w 59643"/>
                  <a:gd name="connsiteY3" fmla="*/ 82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43" h="152659">
                    <a:moveTo>
                      <a:pt x="4061" y="820"/>
                    </a:moveTo>
                    <a:cubicBezTo>
                      <a:pt x="12263" y="10610"/>
                      <a:pt x="58565" y="134964"/>
                      <a:pt x="59623" y="150045"/>
                    </a:cubicBezTo>
                    <a:cubicBezTo>
                      <a:pt x="60681" y="165126"/>
                      <a:pt x="19671" y="110887"/>
                      <a:pt x="10411" y="91308"/>
                    </a:cubicBezTo>
                    <a:cubicBezTo>
                      <a:pt x="1151" y="71729"/>
                      <a:pt x="-4141" y="-8970"/>
                      <a:pt x="4061" y="8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925">
                <a:extLst>
                  <a:ext uri="{FF2B5EF4-FFF2-40B4-BE49-F238E27FC236}">
                    <a16:creationId xmlns:a16="http://schemas.microsoft.com/office/drawing/2014/main" id="{F20A4EC8-DE5B-4609-ABD0-EC6C7DBF5829}"/>
                  </a:ext>
                </a:extLst>
              </p:cNvPr>
              <p:cNvSpPr/>
              <p:nvPr/>
            </p:nvSpPr>
            <p:spPr>
              <a:xfrm>
                <a:off x="6229350" y="7738060"/>
                <a:ext cx="187334" cy="129664"/>
              </a:xfrm>
              <a:custGeom>
                <a:avLst/>
                <a:gdLst>
                  <a:gd name="connsiteX0" fmla="*/ 0 w 187334"/>
                  <a:gd name="connsiteY0" fmla="*/ 4178 h 129664"/>
                  <a:gd name="connsiteX1" fmla="*/ 130175 w 187334"/>
                  <a:gd name="connsiteY1" fmla="*/ 16878 h 129664"/>
                  <a:gd name="connsiteX2" fmla="*/ 187325 w 187334"/>
                  <a:gd name="connsiteY2" fmla="*/ 110540 h 129664"/>
                  <a:gd name="connsiteX3" fmla="*/ 134938 w 187334"/>
                  <a:gd name="connsiteY3" fmla="*/ 128003 h 129664"/>
                  <a:gd name="connsiteX4" fmla="*/ 150813 w 187334"/>
                  <a:gd name="connsiteY4" fmla="*/ 85140 h 129664"/>
                  <a:gd name="connsiteX5" fmla="*/ 130175 w 187334"/>
                  <a:gd name="connsiteY5" fmla="*/ 64503 h 129664"/>
                  <a:gd name="connsiteX6" fmla="*/ 0 w 187334"/>
                  <a:gd name="connsiteY6" fmla="*/ 4178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34" h="129664">
                    <a:moveTo>
                      <a:pt x="0" y="4178"/>
                    </a:moveTo>
                    <a:cubicBezTo>
                      <a:pt x="0" y="-3759"/>
                      <a:pt x="98954" y="-849"/>
                      <a:pt x="130175" y="16878"/>
                    </a:cubicBezTo>
                    <a:cubicBezTo>
                      <a:pt x="161396" y="34605"/>
                      <a:pt x="186531" y="92019"/>
                      <a:pt x="187325" y="110540"/>
                    </a:cubicBezTo>
                    <a:cubicBezTo>
                      <a:pt x="188119" y="129061"/>
                      <a:pt x="141023" y="132236"/>
                      <a:pt x="134938" y="128003"/>
                    </a:cubicBezTo>
                    <a:cubicBezTo>
                      <a:pt x="128853" y="123770"/>
                      <a:pt x="151607" y="95723"/>
                      <a:pt x="150813" y="85140"/>
                    </a:cubicBezTo>
                    <a:cubicBezTo>
                      <a:pt x="150019" y="74557"/>
                      <a:pt x="156369" y="76145"/>
                      <a:pt x="130175" y="64503"/>
                    </a:cubicBezTo>
                    <a:cubicBezTo>
                      <a:pt x="103981" y="52861"/>
                      <a:pt x="0" y="12115"/>
                      <a:pt x="0" y="41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926">
                <a:extLst>
                  <a:ext uri="{FF2B5EF4-FFF2-40B4-BE49-F238E27FC236}">
                    <a16:creationId xmlns:a16="http://schemas.microsoft.com/office/drawing/2014/main" id="{6D1D6F3C-EAD7-4A90-9A1C-1AE7A8E70D49}"/>
                  </a:ext>
                </a:extLst>
              </p:cNvPr>
              <p:cNvSpPr/>
              <p:nvPr/>
            </p:nvSpPr>
            <p:spPr>
              <a:xfrm>
                <a:off x="6108689" y="7504950"/>
                <a:ext cx="201631" cy="215934"/>
              </a:xfrm>
              <a:custGeom>
                <a:avLst/>
                <a:gdLst>
                  <a:gd name="connsiteX0" fmla="*/ 11 w 201631"/>
                  <a:gd name="connsiteY0" fmla="*/ 45200 h 215934"/>
                  <a:gd name="connsiteX1" fmla="*/ 96849 w 201631"/>
                  <a:gd name="connsiteY1" fmla="*/ 750 h 215934"/>
                  <a:gd name="connsiteX2" fmla="*/ 182574 w 201631"/>
                  <a:gd name="connsiteY2" fmla="*/ 88063 h 215934"/>
                  <a:gd name="connsiteX3" fmla="*/ 200036 w 201631"/>
                  <a:gd name="connsiteY3" fmla="*/ 183313 h 215934"/>
                  <a:gd name="connsiteX4" fmla="*/ 155586 w 201631"/>
                  <a:gd name="connsiteY4" fmla="*/ 215063 h 215934"/>
                  <a:gd name="connsiteX5" fmla="*/ 163524 w 201631"/>
                  <a:gd name="connsiteY5" fmla="*/ 154738 h 215934"/>
                  <a:gd name="connsiteX6" fmla="*/ 136536 w 201631"/>
                  <a:gd name="connsiteY6" fmla="*/ 88063 h 215934"/>
                  <a:gd name="connsiteX7" fmla="*/ 90499 w 201631"/>
                  <a:gd name="connsiteY7" fmla="*/ 34088 h 215934"/>
                  <a:gd name="connsiteX8" fmla="*/ 11 w 201631"/>
                  <a:gd name="connsiteY8" fmla="*/ 45200 h 2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631" h="215934">
                    <a:moveTo>
                      <a:pt x="11" y="45200"/>
                    </a:moveTo>
                    <a:cubicBezTo>
                      <a:pt x="1069" y="39644"/>
                      <a:pt x="66422" y="-6394"/>
                      <a:pt x="96849" y="750"/>
                    </a:cubicBezTo>
                    <a:cubicBezTo>
                      <a:pt x="127276" y="7894"/>
                      <a:pt x="165376" y="57636"/>
                      <a:pt x="182574" y="88063"/>
                    </a:cubicBezTo>
                    <a:cubicBezTo>
                      <a:pt x="199772" y="118490"/>
                      <a:pt x="204534" y="162146"/>
                      <a:pt x="200036" y="183313"/>
                    </a:cubicBezTo>
                    <a:cubicBezTo>
                      <a:pt x="195538" y="204480"/>
                      <a:pt x="161671" y="219825"/>
                      <a:pt x="155586" y="215063"/>
                    </a:cubicBezTo>
                    <a:cubicBezTo>
                      <a:pt x="149501" y="210301"/>
                      <a:pt x="166699" y="175905"/>
                      <a:pt x="163524" y="154738"/>
                    </a:cubicBezTo>
                    <a:cubicBezTo>
                      <a:pt x="160349" y="133571"/>
                      <a:pt x="148707" y="108171"/>
                      <a:pt x="136536" y="88063"/>
                    </a:cubicBezTo>
                    <a:cubicBezTo>
                      <a:pt x="124365" y="67955"/>
                      <a:pt x="107432" y="43878"/>
                      <a:pt x="90499" y="34088"/>
                    </a:cubicBezTo>
                    <a:cubicBezTo>
                      <a:pt x="73566" y="24298"/>
                      <a:pt x="-1047" y="50756"/>
                      <a:pt x="11" y="45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927">
                <a:extLst>
                  <a:ext uri="{FF2B5EF4-FFF2-40B4-BE49-F238E27FC236}">
                    <a16:creationId xmlns:a16="http://schemas.microsoft.com/office/drawing/2014/main" id="{E2D6D543-E1AB-4EE7-87EF-8EA479868B72}"/>
                  </a:ext>
                </a:extLst>
              </p:cNvPr>
              <p:cNvSpPr/>
              <p:nvPr/>
            </p:nvSpPr>
            <p:spPr>
              <a:xfrm>
                <a:off x="6105439" y="7538680"/>
                <a:ext cx="155673" cy="214493"/>
              </a:xfrm>
              <a:custGeom>
                <a:avLst/>
                <a:gdLst>
                  <a:gd name="connsiteX0" fmla="*/ 47711 w 155673"/>
                  <a:gd name="connsiteY0" fmla="*/ 358 h 214493"/>
                  <a:gd name="connsiteX1" fmla="*/ 86 w 155673"/>
                  <a:gd name="connsiteY1" fmla="*/ 82908 h 214493"/>
                  <a:gd name="connsiteX2" fmla="*/ 61999 w 155673"/>
                  <a:gd name="connsiteY2" fmla="*/ 195620 h 214493"/>
                  <a:gd name="connsiteX3" fmla="*/ 155661 w 155673"/>
                  <a:gd name="connsiteY3" fmla="*/ 211495 h 214493"/>
                  <a:gd name="connsiteX4" fmla="*/ 55649 w 155673"/>
                  <a:gd name="connsiteY4" fmla="*/ 163870 h 214493"/>
                  <a:gd name="connsiteX5" fmla="*/ 23899 w 155673"/>
                  <a:gd name="connsiteY5" fmla="*/ 133708 h 214493"/>
                  <a:gd name="connsiteX6" fmla="*/ 15961 w 155673"/>
                  <a:gd name="connsiteY6" fmla="*/ 55920 h 214493"/>
                  <a:gd name="connsiteX7" fmla="*/ 47711 w 155673"/>
                  <a:gd name="connsiteY7" fmla="*/ 358 h 21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73" h="214493">
                    <a:moveTo>
                      <a:pt x="47711" y="358"/>
                    </a:moveTo>
                    <a:cubicBezTo>
                      <a:pt x="45065" y="4856"/>
                      <a:pt x="-2295" y="50364"/>
                      <a:pt x="86" y="82908"/>
                    </a:cubicBezTo>
                    <a:cubicBezTo>
                      <a:pt x="2467" y="115452"/>
                      <a:pt x="36070" y="174189"/>
                      <a:pt x="61999" y="195620"/>
                    </a:cubicBezTo>
                    <a:cubicBezTo>
                      <a:pt x="87928" y="217051"/>
                      <a:pt x="156719" y="216786"/>
                      <a:pt x="155661" y="211495"/>
                    </a:cubicBezTo>
                    <a:cubicBezTo>
                      <a:pt x="154603" y="206204"/>
                      <a:pt x="77609" y="176834"/>
                      <a:pt x="55649" y="163870"/>
                    </a:cubicBezTo>
                    <a:cubicBezTo>
                      <a:pt x="33689" y="150906"/>
                      <a:pt x="30514" y="151700"/>
                      <a:pt x="23899" y="133708"/>
                    </a:cubicBezTo>
                    <a:cubicBezTo>
                      <a:pt x="17284" y="115716"/>
                      <a:pt x="12521" y="77087"/>
                      <a:pt x="15961" y="55920"/>
                    </a:cubicBezTo>
                    <a:cubicBezTo>
                      <a:pt x="19401" y="34753"/>
                      <a:pt x="50357" y="-4140"/>
                      <a:pt x="47711" y="3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928">
                <a:extLst>
                  <a:ext uri="{FF2B5EF4-FFF2-40B4-BE49-F238E27FC236}">
                    <a16:creationId xmlns:a16="http://schemas.microsoft.com/office/drawing/2014/main" id="{975B7159-B28C-4FED-B0C5-E0830493350A}"/>
                  </a:ext>
                </a:extLst>
              </p:cNvPr>
              <p:cNvSpPr/>
              <p:nvPr/>
            </p:nvSpPr>
            <p:spPr>
              <a:xfrm>
                <a:off x="6115037" y="7582782"/>
                <a:ext cx="112726" cy="143347"/>
              </a:xfrm>
              <a:custGeom>
                <a:avLst/>
                <a:gdLst>
                  <a:gd name="connsiteX0" fmla="*/ 13 w 112726"/>
                  <a:gd name="connsiteY0" fmla="*/ 8643 h 143347"/>
                  <a:gd name="connsiteX1" fmla="*/ 82563 w 112726"/>
                  <a:gd name="connsiteY1" fmla="*/ 32456 h 143347"/>
                  <a:gd name="connsiteX2" fmla="*/ 104788 w 112726"/>
                  <a:gd name="connsiteY2" fmla="*/ 132468 h 143347"/>
                  <a:gd name="connsiteX3" fmla="*/ 112726 w 112726"/>
                  <a:gd name="connsiteY3" fmla="*/ 132468 h 143347"/>
                  <a:gd name="connsiteX4" fmla="*/ 104788 w 112726"/>
                  <a:gd name="connsiteY4" fmla="*/ 59443 h 143347"/>
                  <a:gd name="connsiteX5" fmla="*/ 76213 w 112726"/>
                  <a:gd name="connsiteY5" fmla="*/ 5468 h 143347"/>
                  <a:gd name="connsiteX6" fmla="*/ 13 w 112726"/>
                  <a:gd name="connsiteY6" fmla="*/ 8643 h 14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26" h="143347">
                    <a:moveTo>
                      <a:pt x="13" y="8643"/>
                    </a:moveTo>
                    <a:cubicBezTo>
                      <a:pt x="1071" y="13141"/>
                      <a:pt x="65101" y="11819"/>
                      <a:pt x="82563" y="32456"/>
                    </a:cubicBezTo>
                    <a:cubicBezTo>
                      <a:pt x="100025" y="53093"/>
                      <a:pt x="99761" y="115799"/>
                      <a:pt x="104788" y="132468"/>
                    </a:cubicBezTo>
                    <a:cubicBezTo>
                      <a:pt x="109815" y="149137"/>
                      <a:pt x="112726" y="144639"/>
                      <a:pt x="112726" y="132468"/>
                    </a:cubicBezTo>
                    <a:cubicBezTo>
                      <a:pt x="112726" y="120297"/>
                      <a:pt x="110873" y="80609"/>
                      <a:pt x="104788" y="59443"/>
                    </a:cubicBezTo>
                    <a:cubicBezTo>
                      <a:pt x="98703" y="38277"/>
                      <a:pt x="91030" y="17374"/>
                      <a:pt x="76213" y="5468"/>
                    </a:cubicBezTo>
                    <a:cubicBezTo>
                      <a:pt x="61396" y="-6438"/>
                      <a:pt x="-1045" y="4145"/>
                      <a:pt x="13" y="86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929">
                <a:extLst>
                  <a:ext uri="{FF2B5EF4-FFF2-40B4-BE49-F238E27FC236}">
                    <a16:creationId xmlns:a16="http://schemas.microsoft.com/office/drawing/2014/main" id="{D69161B1-8B22-40D5-8646-7927D39B5CC7}"/>
                  </a:ext>
                </a:extLst>
              </p:cNvPr>
              <p:cNvSpPr/>
              <p:nvPr/>
            </p:nvSpPr>
            <p:spPr>
              <a:xfrm>
                <a:off x="6184722" y="7467588"/>
                <a:ext cx="138704" cy="175592"/>
              </a:xfrm>
              <a:custGeom>
                <a:avLst/>
                <a:gdLst>
                  <a:gd name="connsiteX0" fmla="*/ 178 w 138704"/>
                  <a:gd name="connsiteY0" fmla="*/ 12 h 175592"/>
                  <a:gd name="connsiteX1" fmla="*/ 98603 w 138704"/>
                  <a:gd name="connsiteY1" fmla="*/ 57162 h 175592"/>
                  <a:gd name="connsiteX2" fmla="*/ 127178 w 138704"/>
                  <a:gd name="connsiteY2" fmla="*/ 174637 h 175592"/>
                  <a:gd name="connsiteX3" fmla="*/ 138291 w 138704"/>
                  <a:gd name="connsiteY3" fmla="*/ 109550 h 175592"/>
                  <a:gd name="connsiteX4" fmla="*/ 125591 w 138704"/>
                  <a:gd name="connsiteY4" fmla="*/ 52400 h 175592"/>
                  <a:gd name="connsiteX5" fmla="*/ 178 w 138704"/>
                  <a:gd name="connsiteY5" fmla="*/ 12 h 17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04" h="175592">
                    <a:moveTo>
                      <a:pt x="178" y="12"/>
                    </a:moveTo>
                    <a:cubicBezTo>
                      <a:pt x="-4320" y="806"/>
                      <a:pt x="77436" y="28058"/>
                      <a:pt x="98603" y="57162"/>
                    </a:cubicBezTo>
                    <a:cubicBezTo>
                      <a:pt x="119770" y="86266"/>
                      <a:pt x="120563" y="165906"/>
                      <a:pt x="127178" y="174637"/>
                    </a:cubicBezTo>
                    <a:cubicBezTo>
                      <a:pt x="133793" y="183368"/>
                      <a:pt x="138555" y="129923"/>
                      <a:pt x="138291" y="109550"/>
                    </a:cubicBezTo>
                    <a:cubicBezTo>
                      <a:pt x="138027" y="89177"/>
                      <a:pt x="142789" y="69598"/>
                      <a:pt x="125591" y="52400"/>
                    </a:cubicBezTo>
                    <a:cubicBezTo>
                      <a:pt x="108393" y="35202"/>
                      <a:pt x="4676" y="-782"/>
                      <a:pt x="178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930">
                <a:extLst>
                  <a:ext uri="{FF2B5EF4-FFF2-40B4-BE49-F238E27FC236}">
                    <a16:creationId xmlns:a16="http://schemas.microsoft.com/office/drawing/2014/main" id="{7AA482F7-E3F7-4FC8-9C0F-E306B3BCBF8B}"/>
                  </a:ext>
                </a:extLst>
              </p:cNvPr>
              <p:cNvSpPr/>
              <p:nvPr/>
            </p:nvSpPr>
            <p:spPr>
              <a:xfrm>
                <a:off x="6116572" y="7230501"/>
                <a:ext cx="93932" cy="267181"/>
              </a:xfrm>
              <a:custGeom>
                <a:avLst/>
                <a:gdLst>
                  <a:gd name="connsiteX0" fmla="*/ 66 w 93932"/>
                  <a:gd name="connsiteY0" fmla="*/ 562 h 267181"/>
                  <a:gd name="connsiteX1" fmla="*/ 57216 w 93932"/>
                  <a:gd name="connsiteY1" fmla="*/ 133912 h 267181"/>
                  <a:gd name="connsiteX2" fmla="*/ 60391 w 93932"/>
                  <a:gd name="connsiteY2" fmla="*/ 225987 h 267181"/>
                  <a:gd name="connsiteX3" fmla="*/ 93728 w 93932"/>
                  <a:gd name="connsiteY3" fmla="*/ 264087 h 267181"/>
                  <a:gd name="connsiteX4" fmla="*/ 73091 w 93932"/>
                  <a:gd name="connsiteY4" fmla="*/ 149787 h 267181"/>
                  <a:gd name="connsiteX5" fmla="*/ 46103 w 93932"/>
                  <a:gd name="connsiteY5" fmla="*/ 87874 h 267181"/>
                  <a:gd name="connsiteX6" fmla="*/ 66 w 93932"/>
                  <a:gd name="connsiteY6" fmla="*/ 562 h 26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32" h="267181">
                    <a:moveTo>
                      <a:pt x="66" y="562"/>
                    </a:moveTo>
                    <a:cubicBezTo>
                      <a:pt x="1918" y="8235"/>
                      <a:pt x="47162" y="96341"/>
                      <a:pt x="57216" y="133912"/>
                    </a:cubicBezTo>
                    <a:cubicBezTo>
                      <a:pt x="67270" y="171483"/>
                      <a:pt x="54306" y="204291"/>
                      <a:pt x="60391" y="225987"/>
                    </a:cubicBezTo>
                    <a:cubicBezTo>
                      <a:pt x="66476" y="247683"/>
                      <a:pt x="91611" y="276787"/>
                      <a:pt x="93728" y="264087"/>
                    </a:cubicBezTo>
                    <a:cubicBezTo>
                      <a:pt x="95845" y="251387"/>
                      <a:pt x="81029" y="179156"/>
                      <a:pt x="73091" y="149787"/>
                    </a:cubicBezTo>
                    <a:cubicBezTo>
                      <a:pt x="65154" y="120418"/>
                      <a:pt x="56422" y="109835"/>
                      <a:pt x="46103" y="87874"/>
                    </a:cubicBezTo>
                    <a:cubicBezTo>
                      <a:pt x="35784" y="65913"/>
                      <a:pt x="-1786" y="-7111"/>
                      <a:pt x="66" y="5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931">
                <a:extLst>
                  <a:ext uri="{FF2B5EF4-FFF2-40B4-BE49-F238E27FC236}">
                    <a16:creationId xmlns:a16="http://schemas.microsoft.com/office/drawing/2014/main" id="{BAEC237F-3E9E-4F59-BC74-01A0F2E4136B}"/>
                  </a:ext>
                </a:extLst>
              </p:cNvPr>
              <p:cNvSpPr/>
              <p:nvPr/>
            </p:nvSpPr>
            <p:spPr>
              <a:xfrm>
                <a:off x="6509161" y="7186166"/>
                <a:ext cx="176078" cy="179866"/>
              </a:xfrm>
              <a:custGeom>
                <a:avLst/>
                <a:gdLst>
                  <a:gd name="connsiteX0" fmla="*/ 1177 w 176078"/>
                  <a:gd name="connsiteY0" fmla="*/ 447 h 179866"/>
                  <a:gd name="connsiteX1" fmla="*/ 169452 w 176078"/>
                  <a:gd name="connsiteY1" fmla="*/ 130622 h 179866"/>
                  <a:gd name="connsiteX2" fmla="*/ 136114 w 176078"/>
                  <a:gd name="connsiteY2" fmla="*/ 178247 h 179866"/>
                  <a:gd name="connsiteX3" fmla="*/ 78964 w 176078"/>
                  <a:gd name="connsiteY3" fmla="*/ 167134 h 179866"/>
                  <a:gd name="connsiteX4" fmla="*/ 139289 w 176078"/>
                  <a:gd name="connsiteY4" fmla="*/ 151259 h 179866"/>
                  <a:gd name="connsiteX5" fmla="*/ 134527 w 176078"/>
                  <a:gd name="connsiteY5" fmla="*/ 124272 h 179866"/>
                  <a:gd name="connsiteX6" fmla="*/ 96427 w 176078"/>
                  <a:gd name="connsiteY6" fmla="*/ 89347 h 179866"/>
                  <a:gd name="connsiteX7" fmla="*/ 1177 w 176078"/>
                  <a:gd name="connsiteY7" fmla="*/ 447 h 17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78" h="179866">
                    <a:moveTo>
                      <a:pt x="1177" y="447"/>
                    </a:moveTo>
                    <a:cubicBezTo>
                      <a:pt x="13348" y="7326"/>
                      <a:pt x="146962" y="100989"/>
                      <a:pt x="169452" y="130622"/>
                    </a:cubicBezTo>
                    <a:cubicBezTo>
                      <a:pt x="191942" y="160255"/>
                      <a:pt x="151195" y="172162"/>
                      <a:pt x="136114" y="178247"/>
                    </a:cubicBezTo>
                    <a:cubicBezTo>
                      <a:pt x="121033" y="184332"/>
                      <a:pt x="78435" y="171632"/>
                      <a:pt x="78964" y="167134"/>
                    </a:cubicBezTo>
                    <a:cubicBezTo>
                      <a:pt x="79493" y="162636"/>
                      <a:pt x="130029" y="158403"/>
                      <a:pt x="139289" y="151259"/>
                    </a:cubicBezTo>
                    <a:cubicBezTo>
                      <a:pt x="148549" y="144115"/>
                      <a:pt x="141671" y="134591"/>
                      <a:pt x="134527" y="124272"/>
                    </a:cubicBezTo>
                    <a:cubicBezTo>
                      <a:pt x="127383" y="113953"/>
                      <a:pt x="118123" y="110778"/>
                      <a:pt x="96427" y="89347"/>
                    </a:cubicBezTo>
                    <a:cubicBezTo>
                      <a:pt x="74731" y="67916"/>
                      <a:pt x="-10994" y="-6432"/>
                      <a:pt x="1177" y="4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932">
                <a:extLst>
                  <a:ext uri="{FF2B5EF4-FFF2-40B4-BE49-F238E27FC236}">
                    <a16:creationId xmlns:a16="http://schemas.microsoft.com/office/drawing/2014/main" id="{E752DD1A-9B25-4F76-ACA9-C534F5DF5C4C}"/>
                  </a:ext>
                </a:extLst>
              </p:cNvPr>
              <p:cNvSpPr/>
              <p:nvPr/>
            </p:nvSpPr>
            <p:spPr>
              <a:xfrm>
                <a:off x="6194291" y="7185198"/>
                <a:ext cx="180586" cy="365114"/>
              </a:xfrm>
              <a:custGeom>
                <a:avLst/>
                <a:gdLst>
                  <a:gd name="connsiteX0" fmla="*/ 134 w 180586"/>
                  <a:gd name="connsiteY0" fmla="*/ 1415 h 365114"/>
                  <a:gd name="connsiteX1" fmla="*/ 74747 w 180586"/>
                  <a:gd name="connsiteY1" fmla="*/ 177627 h 365114"/>
                  <a:gd name="connsiteX2" fmla="*/ 143009 w 180586"/>
                  <a:gd name="connsiteY2" fmla="*/ 258590 h 365114"/>
                  <a:gd name="connsiteX3" fmla="*/ 179522 w 180586"/>
                  <a:gd name="connsiteY3" fmla="*/ 364952 h 365114"/>
                  <a:gd name="connsiteX4" fmla="*/ 103322 w 180586"/>
                  <a:gd name="connsiteY4" fmla="*/ 233190 h 365114"/>
                  <a:gd name="connsiteX5" fmla="*/ 57284 w 180586"/>
                  <a:gd name="connsiteY5" fmla="*/ 101427 h 365114"/>
                  <a:gd name="connsiteX6" fmla="*/ 134 w 180586"/>
                  <a:gd name="connsiteY6" fmla="*/ 1415 h 3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586" h="365114">
                    <a:moveTo>
                      <a:pt x="134" y="1415"/>
                    </a:moveTo>
                    <a:cubicBezTo>
                      <a:pt x="3045" y="14115"/>
                      <a:pt x="50935" y="134765"/>
                      <a:pt x="74747" y="177627"/>
                    </a:cubicBezTo>
                    <a:cubicBezTo>
                      <a:pt x="98560" y="220490"/>
                      <a:pt x="125547" y="227369"/>
                      <a:pt x="143009" y="258590"/>
                    </a:cubicBezTo>
                    <a:cubicBezTo>
                      <a:pt x="160471" y="289811"/>
                      <a:pt x="186136" y="369185"/>
                      <a:pt x="179522" y="364952"/>
                    </a:cubicBezTo>
                    <a:cubicBezTo>
                      <a:pt x="172908" y="360719"/>
                      <a:pt x="123695" y="277111"/>
                      <a:pt x="103322" y="233190"/>
                    </a:cubicBezTo>
                    <a:cubicBezTo>
                      <a:pt x="82949" y="189269"/>
                      <a:pt x="72101" y="138204"/>
                      <a:pt x="57284" y="101427"/>
                    </a:cubicBezTo>
                    <a:cubicBezTo>
                      <a:pt x="42467" y="64650"/>
                      <a:pt x="-2777" y="-11285"/>
                      <a:pt x="134" y="14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933">
                <a:extLst>
                  <a:ext uri="{FF2B5EF4-FFF2-40B4-BE49-F238E27FC236}">
                    <a16:creationId xmlns:a16="http://schemas.microsoft.com/office/drawing/2014/main" id="{30BC49EA-EC3C-4273-AA30-B4C79F65BC30}"/>
                  </a:ext>
                </a:extLst>
              </p:cNvPr>
              <p:cNvSpPr/>
              <p:nvPr/>
            </p:nvSpPr>
            <p:spPr>
              <a:xfrm>
                <a:off x="6202310" y="7163644"/>
                <a:ext cx="219326" cy="442273"/>
              </a:xfrm>
              <a:custGeom>
                <a:avLst/>
                <a:gdLst>
                  <a:gd name="connsiteX0" fmla="*/ 53 w 219326"/>
                  <a:gd name="connsiteY0" fmla="*/ 744 h 442273"/>
                  <a:gd name="connsiteX1" fmla="*/ 71490 w 219326"/>
                  <a:gd name="connsiteY1" fmla="*/ 51544 h 442273"/>
                  <a:gd name="connsiteX2" fmla="*/ 158803 w 219326"/>
                  <a:gd name="connsiteY2" fmla="*/ 302369 h 442273"/>
                  <a:gd name="connsiteX3" fmla="*/ 219128 w 219326"/>
                  <a:gd name="connsiteY3" fmla="*/ 442069 h 442273"/>
                  <a:gd name="connsiteX4" fmla="*/ 174678 w 219326"/>
                  <a:gd name="connsiteY4" fmla="*/ 273794 h 442273"/>
                  <a:gd name="connsiteX5" fmla="*/ 82603 w 219326"/>
                  <a:gd name="connsiteY5" fmla="*/ 69006 h 442273"/>
                  <a:gd name="connsiteX6" fmla="*/ 53 w 219326"/>
                  <a:gd name="connsiteY6" fmla="*/ 744 h 44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326" h="442273">
                    <a:moveTo>
                      <a:pt x="53" y="744"/>
                    </a:moveTo>
                    <a:cubicBezTo>
                      <a:pt x="-1799" y="-2166"/>
                      <a:pt x="45032" y="1273"/>
                      <a:pt x="71490" y="51544"/>
                    </a:cubicBezTo>
                    <a:cubicBezTo>
                      <a:pt x="97948" y="101815"/>
                      <a:pt x="134197" y="237282"/>
                      <a:pt x="158803" y="302369"/>
                    </a:cubicBezTo>
                    <a:cubicBezTo>
                      <a:pt x="183409" y="367456"/>
                      <a:pt x="216482" y="446831"/>
                      <a:pt x="219128" y="442069"/>
                    </a:cubicBezTo>
                    <a:cubicBezTo>
                      <a:pt x="221774" y="437307"/>
                      <a:pt x="197432" y="335971"/>
                      <a:pt x="174678" y="273794"/>
                    </a:cubicBezTo>
                    <a:cubicBezTo>
                      <a:pt x="151924" y="211617"/>
                      <a:pt x="108532" y="113985"/>
                      <a:pt x="82603" y="69006"/>
                    </a:cubicBezTo>
                    <a:cubicBezTo>
                      <a:pt x="56674" y="24027"/>
                      <a:pt x="1905" y="3654"/>
                      <a:pt x="53" y="7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934">
                <a:extLst>
                  <a:ext uri="{FF2B5EF4-FFF2-40B4-BE49-F238E27FC236}">
                    <a16:creationId xmlns:a16="http://schemas.microsoft.com/office/drawing/2014/main" id="{9BD1D900-515B-4CBF-A98B-2CCCFCF77BE0}"/>
                  </a:ext>
                </a:extLst>
              </p:cNvPr>
              <p:cNvSpPr/>
              <p:nvPr/>
            </p:nvSpPr>
            <p:spPr>
              <a:xfrm>
                <a:off x="6311437" y="7122930"/>
                <a:ext cx="163773" cy="458026"/>
              </a:xfrm>
              <a:custGeom>
                <a:avLst/>
                <a:gdLst>
                  <a:gd name="connsiteX0" fmla="*/ 25863 w 163773"/>
                  <a:gd name="connsiteY0" fmla="*/ 239895 h 458026"/>
                  <a:gd name="connsiteX1" fmla="*/ 17926 w 163773"/>
                  <a:gd name="connsiteY1" fmla="*/ 141470 h 458026"/>
                  <a:gd name="connsiteX2" fmla="*/ 463 w 163773"/>
                  <a:gd name="connsiteY2" fmla="*/ 22408 h 458026"/>
                  <a:gd name="connsiteX3" fmla="*/ 38563 w 163773"/>
                  <a:gd name="connsiteY3" fmla="*/ 28758 h 458026"/>
                  <a:gd name="connsiteX4" fmla="*/ 148101 w 163773"/>
                  <a:gd name="connsiteY4" fmla="*/ 312920 h 458026"/>
                  <a:gd name="connsiteX5" fmla="*/ 162388 w 163773"/>
                  <a:gd name="connsiteY5" fmla="*/ 417695 h 458026"/>
                  <a:gd name="connsiteX6" fmla="*/ 141751 w 163773"/>
                  <a:gd name="connsiteY6" fmla="*/ 451033 h 458026"/>
                  <a:gd name="connsiteX7" fmla="*/ 117938 w 163773"/>
                  <a:gd name="connsiteY7" fmla="*/ 290695 h 458026"/>
                  <a:gd name="connsiteX8" fmla="*/ 54438 w 163773"/>
                  <a:gd name="connsiteY8" fmla="*/ 128770 h 458026"/>
                  <a:gd name="connsiteX9" fmla="*/ 32213 w 163773"/>
                  <a:gd name="connsiteY9" fmla="*/ 36695 h 458026"/>
                  <a:gd name="connsiteX10" fmla="*/ 25863 w 163773"/>
                  <a:gd name="connsiteY10" fmla="*/ 239895 h 45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773" h="458026">
                    <a:moveTo>
                      <a:pt x="25863" y="239895"/>
                    </a:moveTo>
                    <a:cubicBezTo>
                      <a:pt x="23482" y="257357"/>
                      <a:pt x="22159" y="177718"/>
                      <a:pt x="17926" y="141470"/>
                    </a:cubicBezTo>
                    <a:cubicBezTo>
                      <a:pt x="13693" y="105222"/>
                      <a:pt x="-2976" y="41193"/>
                      <a:pt x="463" y="22408"/>
                    </a:cubicBezTo>
                    <a:cubicBezTo>
                      <a:pt x="3902" y="3623"/>
                      <a:pt x="13957" y="-19660"/>
                      <a:pt x="38563" y="28758"/>
                    </a:cubicBezTo>
                    <a:cubicBezTo>
                      <a:pt x="63169" y="77176"/>
                      <a:pt x="127464" y="248097"/>
                      <a:pt x="148101" y="312920"/>
                    </a:cubicBezTo>
                    <a:cubicBezTo>
                      <a:pt x="168738" y="377743"/>
                      <a:pt x="163446" y="394676"/>
                      <a:pt x="162388" y="417695"/>
                    </a:cubicBezTo>
                    <a:cubicBezTo>
                      <a:pt x="161330" y="440714"/>
                      <a:pt x="149159" y="472200"/>
                      <a:pt x="141751" y="451033"/>
                    </a:cubicBezTo>
                    <a:cubicBezTo>
                      <a:pt x="134343" y="429866"/>
                      <a:pt x="132490" y="344405"/>
                      <a:pt x="117938" y="290695"/>
                    </a:cubicBezTo>
                    <a:cubicBezTo>
                      <a:pt x="103386" y="236985"/>
                      <a:pt x="68725" y="171103"/>
                      <a:pt x="54438" y="128770"/>
                    </a:cubicBezTo>
                    <a:cubicBezTo>
                      <a:pt x="40151" y="86437"/>
                      <a:pt x="37505" y="22672"/>
                      <a:pt x="32213" y="36695"/>
                    </a:cubicBezTo>
                    <a:cubicBezTo>
                      <a:pt x="26921" y="50718"/>
                      <a:pt x="28244" y="222433"/>
                      <a:pt x="25863" y="2398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935">
                <a:extLst>
                  <a:ext uri="{FF2B5EF4-FFF2-40B4-BE49-F238E27FC236}">
                    <a16:creationId xmlns:a16="http://schemas.microsoft.com/office/drawing/2014/main" id="{2FF7336E-CD91-4B54-A423-0CA7FEB84602}"/>
                  </a:ext>
                </a:extLst>
              </p:cNvPr>
              <p:cNvSpPr/>
              <p:nvPr/>
            </p:nvSpPr>
            <p:spPr>
              <a:xfrm>
                <a:off x="5939280" y="6759505"/>
                <a:ext cx="156121" cy="490619"/>
              </a:xfrm>
              <a:custGeom>
                <a:avLst/>
                <a:gdLst>
                  <a:gd name="connsiteX0" fmla="*/ 1145 w 156121"/>
                  <a:gd name="connsiteY0" fmla="*/ 1658 h 490619"/>
                  <a:gd name="connsiteX1" fmla="*/ 153545 w 156121"/>
                  <a:gd name="connsiteY1" fmla="*/ 477908 h 490619"/>
                  <a:gd name="connsiteX2" fmla="*/ 88458 w 156121"/>
                  <a:gd name="connsiteY2" fmla="*/ 325508 h 490619"/>
                  <a:gd name="connsiteX3" fmla="*/ 1145 w 156121"/>
                  <a:gd name="connsiteY3" fmla="*/ 1658 h 49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21" h="490619">
                    <a:moveTo>
                      <a:pt x="1145" y="1658"/>
                    </a:moveTo>
                    <a:cubicBezTo>
                      <a:pt x="11993" y="27058"/>
                      <a:pt x="138993" y="423933"/>
                      <a:pt x="153545" y="477908"/>
                    </a:cubicBezTo>
                    <a:cubicBezTo>
                      <a:pt x="168097" y="531883"/>
                      <a:pt x="117562" y="401179"/>
                      <a:pt x="88458" y="325508"/>
                    </a:cubicBezTo>
                    <a:cubicBezTo>
                      <a:pt x="59354" y="249837"/>
                      <a:pt x="-9703" y="-23742"/>
                      <a:pt x="1145" y="16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936">
                <a:extLst>
                  <a:ext uri="{FF2B5EF4-FFF2-40B4-BE49-F238E27FC236}">
                    <a16:creationId xmlns:a16="http://schemas.microsoft.com/office/drawing/2014/main" id="{604E6E9C-E2F8-4940-88CD-6C64C3E90D7D}"/>
                  </a:ext>
                </a:extLst>
              </p:cNvPr>
              <p:cNvSpPr/>
              <p:nvPr/>
            </p:nvSpPr>
            <p:spPr>
              <a:xfrm>
                <a:off x="5954460" y="6481372"/>
                <a:ext cx="229856" cy="748320"/>
              </a:xfrm>
              <a:custGeom>
                <a:avLst/>
                <a:gdLst>
                  <a:gd name="connsiteX0" fmla="*/ 253 w 229856"/>
                  <a:gd name="connsiteY0" fmla="*/ 391 h 748320"/>
                  <a:gd name="connsiteX1" fmla="*/ 214565 w 229856"/>
                  <a:gd name="connsiteY1" fmla="*/ 660791 h 748320"/>
                  <a:gd name="connsiteX2" fmla="*/ 206628 w 229856"/>
                  <a:gd name="connsiteY2" fmla="*/ 692541 h 748320"/>
                  <a:gd name="connsiteX3" fmla="*/ 159003 w 229856"/>
                  <a:gd name="connsiteY3" fmla="*/ 748103 h 748320"/>
                  <a:gd name="connsiteX4" fmla="*/ 198690 w 229856"/>
                  <a:gd name="connsiteY4" fmla="*/ 670316 h 748320"/>
                  <a:gd name="connsiteX5" fmla="*/ 171703 w 229856"/>
                  <a:gd name="connsiteY5" fmla="*/ 565541 h 748320"/>
                  <a:gd name="connsiteX6" fmla="*/ 253 w 229856"/>
                  <a:gd name="connsiteY6" fmla="*/ 391 h 74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856" h="748320">
                    <a:moveTo>
                      <a:pt x="253" y="391"/>
                    </a:moveTo>
                    <a:cubicBezTo>
                      <a:pt x="7397" y="16266"/>
                      <a:pt x="180169" y="545433"/>
                      <a:pt x="214565" y="660791"/>
                    </a:cubicBezTo>
                    <a:cubicBezTo>
                      <a:pt x="248961" y="776149"/>
                      <a:pt x="215888" y="677989"/>
                      <a:pt x="206628" y="692541"/>
                    </a:cubicBezTo>
                    <a:cubicBezTo>
                      <a:pt x="197368" y="707093"/>
                      <a:pt x="160326" y="751807"/>
                      <a:pt x="159003" y="748103"/>
                    </a:cubicBezTo>
                    <a:cubicBezTo>
                      <a:pt x="157680" y="744399"/>
                      <a:pt x="196573" y="700743"/>
                      <a:pt x="198690" y="670316"/>
                    </a:cubicBezTo>
                    <a:cubicBezTo>
                      <a:pt x="200807" y="639889"/>
                      <a:pt x="204247" y="674549"/>
                      <a:pt x="171703" y="565541"/>
                    </a:cubicBezTo>
                    <a:cubicBezTo>
                      <a:pt x="139159" y="456533"/>
                      <a:pt x="-6891" y="-15484"/>
                      <a:pt x="253" y="39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937">
                <a:extLst>
                  <a:ext uri="{FF2B5EF4-FFF2-40B4-BE49-F238E27FC236}">
                    <a16:creationId xmlns:a16="http://schemas.microsoft.com/office/drawing/2014/main" id="{F0D1A8D0-0F19-4903-8D41-819F48C07B71}"/>
                  </a:ext>
                </a:extLst>
              </p:cNvPr>
              <p:cNvSpPr/>
              <p:nvPr/>
            </p:nvSpPr>
            <p:spPr>
              <a:xfrm>
                <a:off x="6049784" y="6967051"/>
                <a:ext cx="108352" cy="215191"/>
              </a:xfrm>
              <a:custGeom>
                <a:avLst/>
                <a:gdLst>
                  <a:gd name="connsiteX0" fmla="*/ 179 w 108352"/>
                  <a:gd name="connsiteY0" fmla="*/ 487 h 215191"/>
                  <a:gd name="connsiteX1" fmla="*/ 66854 w 108352"/>
                  <a:gd name="connsiteY1" fmla="*/ 195749 h 215191"/>
                  <a:gd name="connsiteX2" fmla="*/ 108129 w 108352"/>
                  <a:gd name="connsiteY2" fmla="*/ 202099 h 215191"/>
                  <a:gd name="connsiteX3" fmla="*/ 49391 w 108352"/>
                  <a:gd name="connsiteY3" fmla="*/ 141774 h 215191"/>
                  <a:gd name="connsiteX4" fmla="*/ 179 w 108352"/>
                  <a:gd name="connsiteY4" fmla="*/ 487 h 21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52" h="215191">
                    <a:moveTo>
                      <a:pt x="179" y="487"/>
                    </a:moveTo>
                    <a:cubicBezTo>
                      <a:pt x="3089" y="9483"/>
                      <a:pt x="48862" y="162147"/>
                      <a:pt x="66854" y="195749"/>
                    </a:cubicBezTo>
                    <a:cubicBezTo>
                      <a:pt x="84846" y="229351"/>
                      <a:pt x="111039" y="211095"/>
                      <a:pt x="108129" y="202099"/>
                    </a:cubicBezTo>
                    <a:cubicBezTo>
                      <a:pt x="105219" y="193103"/>
                      <a:pt x="68441" y="174053"/>
                      <a:pt x="49391" y="141774"/>
                    </a:cubicBezTo>
                    <a:cubicBezTo>
                      <a:pt x="30341" y="109495"/>
                      <a:pt x="-2731" y="-8509"/>
                      <a:pt x="179" y="4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938">
                <a:extLst>
                  <a:ext uri="{FF2B5EF4-FFF2-40B4-BE49-F238E27FC236}">
                    <a16:creationId xmlns:a16="http://schemas.microsoft.com/office/drawing/2014/main" id="{921EC93D-73B5-4E84-A127-91F688082737}"/>
                  </a:ext>
                </a:extLst>
              </p:cNvPr>
              <p:cNvSpPr/>
              <p:nvPr/>
            </p:nvSpPr>
            <p:spPr>
              <a:xfrm>
                <a:off x="6087576" y="7130110"/>
                <a:ext cx="27520" cy="111871"/>
              </a:xfrm>
              <a:custGeom>
                <a:avLst/>
                <a:gdLst>
                  <a:gd name="connsiteX0" fmla="*/ 27474 w 27520"/>
                  <a:gd name="connsiteY0" fmla="*/ 940 h 111871"/>
                  <a:gd name="connsiteX1" fmla="*/ 6837 w 27520"/>
                  <a:gd name="connsiteY1" fmla="*/ 110478 h 111871"/>
                  <a:gd name="connsiteX2" fmla="*/ 487 w 27520"/>
                  <a:gd name="connsiteY2" fmla="*/ 59678 h 111871"/>
                  <a:gd name="connsiteX3" fmla="*/ 27474 w 27520"/>
                  <a:gd name="connsiteY3" fmla="*/ 940 h 11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20" h="111871">
                    <a:moveTo>
                      <a:pt x="27474" y="940"/>
                    </a:moveTo>
                    <a:cubicBezTo>
                      <a:pt x="28532" y="9407"/>
                      <a:pt x="11335" y="100688"/>
                      <a:pt x="6837" y="110478"/>
                    </a:cubicBezTo>
                    <a:cubicBezTo>
                      <a:pt x="2339" y="120268"/>
                      <a:pt x="-1365" y="75818"/>
                      <a:pt x="487" y="59678"/>
                    </a:cubicBezTo>
                    <a:cubicBezTo>
                      <a:pt x="2339" y="43538"/>
                      <a:pt x="26416" y="-7527"/>
                      <a:pt x="27474" y="9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939">
                <a:extLst>
                  <a:ext uri="{FF2B5EF4-FFF2-40B4-BE49-F238E27FC236}">
                    <a16:creationId xmlns:a16="http://schemas.microsoft.com/office/drawing/2014/main" id="{95257DD1-D707-431F-8DF2-59DE43AD1631}"/>
                  </a:ext>
                </a:extLst>
              </p:cNvPr>
              <p:cNvSpPr/>
              <p:nvPr/>
            </p:nvSpPr>
            <p:spPr>
              <a:xfrm>
                <a:off x="5923438" y="6527596"/>
                <a:ext cx="199377" cy="646325"/>
              </a:xfrm>
              <a:custGeom>
                <a:avLst/>
                <a:gdLst>
                  <a:gd name="connsiteX0" fmla="*/ 2700 w 199377"/>
                  <a:gd name="connsiteY0" fmla="*/ 6554 h 646325"/>
                  <a:gd name="connsiteX1" fmla="*/ 191612 w 199377"/>
                  <a:gd name="connsiteY1" fmla="*/ 608217 h 646325"/>
                  <a:gd name="connsiteX2" fmla="*/ 159862 w 199377"/>
                  <a:gd name="connsiteY2" fmla="*/ 571704 h 646325"/>
                  <a:gd name="connsiteX3" fmla="*/ 129700 w 199377"/>
                  <a:gd name="connsiteY3" fmla="*/ 466929 h 646325"/>
                  <a:gd name="connsiteX4" fmla="*/ 83662 w 199377"/>
                  <a:gd name="connsiteY4" fmla="*/ 297067 h 646325"/>
                  <a:gd name="connsiteX5" fmla="*/ 2700 w 199377"/>
                  <a:gd name="connsiteY5" fmla="*/ 6554 h 64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77" h="646325">
                    <a:moveTo>
                      <a:pt x="2700" y="6554"/>
                    </a:moveTo>
                    <a:cubicBezTo>
                      <a:pt x="20692" y="58412"/>
                      <a:pt x="165418" y="514025"/>
                      <a:pt x="191612" y="608217"/>
                    </a:cubicBezTo>
                    <a:cubicBezTo>
                      <a:pt x="217806" y="702409"/>
                      <a:pt x="170181" y="595252"/>
                      <a:pt x="159862" y="571704"/>
                    </a:cubicBezTo>
                    <a:cubicBezTo>
                      <a:pt x="149543" y="548156"/>
                      <a:pt x="142400" y="512702"/>
                      <a:pt x="129700" y="466929"/>
                    </a:cubicBezTo>
                    <a:cubicBezTo>
                      <a:pt x="117000" y="421156"/>
                      <a:pt x="105623" y="368769"/>
                      <a:pt x="83662" y="297067"/>
                    </a:cubicBezTo>
                    <a:cubicBezTo>
                      <a:pt x="61701" y="225365"/>
                      <a:pt x="-15292" y="-45304"/>
                      <a:pt x="2700" y="6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940">
                <a:extLst>
                  <a:ext uri="{FF2B5EF4-FFF2-40B4-BE49-F238E27FC236}">
                    <a16:creationId xmlns:a16="http://schemas.microsoft.com/office/drawing/2014/main" id="{2B7CC2FE-67D9-450D-832A-FDEF23F9BE86}"/>
                  </a:ext>
                </a:extLst>
              </p:cNvPr>
              <p:cNvSpPr/>
              <p:nvPr/>
            </p:nvSpPr>
            <p:spPr>
              <a:xfrm>
                <a:off x="5848300" y="6435679"/>
                <a:ext cx="96223" cy="357068"/>
              </a:xfrm>
              <a:custGeom>
                <a:avLst/>
                <a:gdLst>
                  <a:gd name="connsiteX0" fmla="*/ 93713 w 96223"/>
                  <a:gd name="connsiteY0" fmla="*/ 344534 h 357068"/>
                  <a:gd name="connsiteX1" fmla="*/ 76250 w 96223"/>
                  <a:gd name="connsiteY1" fmla="*/ 287384 h 357068"/>
                  <a:gd name="connsiteX2" fmla="*/ 20688 w 96223"/>
                  <a:gd name="connsiteY2" fmla="*/ 133396 h 357068"/>
                  <a:gd name="connsiteX3" fmla="*/ 50 w 96223"/>
                  <a:gd name="connsiteY3" fmla="*/ 52434 h 357068"/>
                  <a:gd name="connsiteX4" fmla="*/ 25450 w 96223"/>
                  <a:gd name="connsiteY4" fmla="*/ 17509 h 357068"/>
                  <a:gd name="connsiteX5" fmla="*/ 71488 w 96223"/>
                  <a:gd name="connsiteY5" fmla="*/ 46 h 357068"/>
                  <a:gd name="connsiteX6" fmla="*/ 30213 w 96223"/>
                  <a:gd name="connsiteY6" fmla="*/ 22271 h 357068"/>
                  <a:gd name="connsiteX7" fmla="*/ 27038 w 96223"/>
                  <a:gd name="connsiteY7" fmla="*/ 54021 h 357068"/>
                  <a:gd name="connsiteX8" fmla="*/ 93713 w 96223"/>
                  <a:gd name="connsiteY8" fmla="*/ 344534 h 35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23" h="357068">
                    <a:moveTo>
                      <a:pt x="93713" y="344534"/>
                    </a:moveTo>
                    <a:cubicBezTo>
                      <a:pt x="101915" y="383428"/>
                      <a:pt x="88421" y="322574"/>
                      <a:pt x="76250" y="287384"/>
                    </a:cubicBezTo>
                    <a:cubicBezTo>
                      <a:pt x="64079" y="252194"/>
                      <a:pt x="33388" y="172554"/>
                      <a:pt x="20688" y="133396"/>
                    </a:cubicBezTo>
                    <a:cubicBezTo>
                      <a:pt x="7988" y="94238"/>
                      <a:pt x="-744" y="71748"/>
                      <a:pt x="50" y="52434"/>
                    </a:cubicBezTo>
                    <a:cubicBezTo>
                      <a:pt x="844" y="33119"/>
                      <a:pt x="13544" y="26240"/>
                      <a:pt x="25450" y="17509"/>
                    </a:cubicBezTo>
                    <a:cubicBezTo>
                      <a:pt x="37356" y="8778"/>
                      <a:pt x="70694" y="-748"/>
                      <a:pt x="71488" y="46"/>
                    </a:cubicBezTo>
                    <a:cubicBezTo>
                      <a:pt x="72282" y="840"/>
                      <a:pt x="37621" y="13275"/>
                      <a:pt x="30213" y="22271"/>
                    </a:cubicBezTo>
                    <a:cubicBezTo>
                      <a:pt x="22805" y="31267"/>
                      <a:pt x="14603" y="310"/>
                      <a:pt x="27038" y="54021"/>
                    </a:cubicBezTo>
                    <a:cubicBezTo>
                      <a:pt x="39473" y="107731"/>
                      <a:pt x="85511" y="305640"/>
                      <a:pt x="93713" y="3445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941">
                <a:extLst>
                  <a:ext uri="{FF2B5EF4-FFF2-40B4-BE49-F238E27FC236}">
                    <a16:creationId xmlns:a16="http://schemas.microsoft.com/office/drawing/2014/main" id="{83953E27-548C-4B34-9698-2DBE31C7885D}"/>
                  </a:ext>
                </a:extLst>
              </p:cNvPr>
              <p:cNvSpPr/>
              <p:nvPr/>
            </p:nvSpPr>
            <p:spPr>
              <a:xfrm>
                <a:off x="5900026" y="6442172"/>
                <a:ext cx="74727" cy="235423"/>
              </a:xfrm>
              <a:custGeom>
                <a:avLst/>
                <a:gdLst>
                  <a:gd name="connsiteX0" fmla="*/ 19762 w 74727"/>
                  <a:gd name="connsiteY0" fmla="*/ 3078 h 235423"/>
                  <a:gd name="connsiteX1" fmla="*/ 2299 w 74727"/>
                  <a:gd name="connsiteY1" fmla="*/ 66578 h 235423"/>
                  <a:gd name="connsiteX2" fmla="*/ 73737 w 74727"/>
                  <a:gd name="connsiteY2" fmla="*/ 233266 h 235423"/>
                  <a:gd name="connsiteX3" fmla="*/ 41987 w 74727"/>
                  <a:gd name="connsiteY3" fmla="*/ 153891 h 235423"/>
                  <a:gd name="connsiteX4" fmla="*/ 19762 w 74727"/>
                  <a:gd name="connsiteY4" fmla="*/ 3078 h 2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27" h="235423">
                    <a:moveTo>
                      <a:pt x="19762" y="3078"/>
                    </a:moveTo>
                    <a:cubicBezTo>
                      <a:pt x="13147" y="-11474"/>
                      <a:pt x="-6697" y="28213"/>
                      <a:pt x="2299" y="66578"/>
                    </a:cubicBezTo>
                    <a:cubicBezTo>
                      <a:pt x="11295" y="104943"/>
                      <a:pt x="67122" y="218714"/>
                      <a:pt x="73737" y="233266"/>
                    </a:cubicBezTo>
                    <a:cubicBezTo>
                      <a:pt x="80352" y="247818"/>
                      <a:pt x="52041" y="185112"/>
                      <a:pt x="41987" y="153891"/>
                    </a:cubicBezTo>
                    <a:cubicBezTo>
                      <a:pt x="31933" y="122670"/>
                      <a:pt x="26377" y="17630"/>
                      <a:pt x="19762" y="30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942">
                <a:extLst>
                  <a:ext uri="{FF2B5EF4-FFF2-40B4-BE49-F238E27FC236}">
                    <a16:creationId xmlns:a16="http://schemas.microsoft.com/office/drawing/2014/main" id="{6E96998D-509E-45C9-9CE9-FA2703A702FB}"/>
                  </a:ext>
                </a:extLst>
              </p:cNvPr>
              <p:cNvSpPr/>
              <p:nvPr/>
            </p:nvSpPr>
            <p:spPr>
              <a:xfrm>
                <a:off x="5927253" y="6444183"/>
                <a:ext cx="45310" cy="104382"/>
              </a:xfrm>
              <a:custGeom>
                <a:avLst/>
                <a:gdLst>
                  <a:gd name="connsiteX0" fmla="*/ 44922 w 45310"/>
                  <a:gd name="connsiteY0" fmla="*/ 104255 h 104382"/>
                  <a:gd name="connsiteX1" fmla="*/ 2060 w 45310"/>
                  <a:gd name="connsiteY1" fmla="*/ 7417 h 104382"/>
                  <a:gd name="connsiteX2" fmla="*/ 8410 w 45310"/>
                  <a:gd name="connsiteY2" fmla="*/ 9005 h 104382"/>
                  <a:gd name="connsiteX3" fmla="*/ 22697 w 45310"/>
                  <a:gd name="connsiteY3" fmla="*/ 28055 h 104382"/>
                  <a:gd name="connsiteX4" fmla="*/ 44922 w 45310"/>
                  <a:gd name="connsiteY4" fmla="*/ 104255 h 10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10" h="104382">
                    <a:moveTo>
                      <a:pt x="44922" y="104255"/>
                    </a:moveTo>
                    <a:cubicBezTo>
                      <a:pt x="41483" y="100815"/>
                      <a:pt x="8145" y="23292"/>
                      <a:pt x="2060" y="7417"/>
                    </a:cubicBezTo>
                    <a:cubicBezTo>
                      <a:pt x="-4025" y="-8458"/>
                      <a:pt x="4971" y="5565"/>
                      <a:pt x="8410" y="9005"/>
                    </a:cubicBezTo>
                    <a:cubicBezTo>
                      <a:pt x="11849" y="12445"/>
                      <a:pt x="17405" y="15355"/>
                      <a:pt x="22697" y="28055"/>
                    </a:cubicBezTo>
                    <a:cubicBezTo>
                      <a:pt x="27989" y="40755"/>
                      <a:pt x="48361" y="107695"/>
                      <a:pt x="44922" y="1042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943">
                <a:extLst>
                  <a:ext uri="{FF2B5EF4-FFF2-40B4-BE49-F238E27FC236}">
                    <a16:creationId xmlns:a16="http://schemas.microsoft.com/office/drawing/2014/main" id="{27CE1E7A-33FE-447F-8EEA-177259252A7B}"/>
                  </a:ext>
                </a:extLst>
              </p:cNvPr>
              <p:cNvSpPr/>
              <p:nvPr/>
            </p:nvSpPr>
            <p:spPr>
              <a:xfrm>
                <a:off x="5818700" y="5979556"/>
                <a:ext cx="378558" cy="1209392"/>
              </a:xfrm>
              <a:custGeom>
                <a:avLst/>
                <a:gdLst>
                  <a:gd name="connsiteX0" fmla="*/ 46583 w 378558"/>
                  <a:gd name="connsiteY0" fmla="*/ 88927 h 1209392"/>
                  <a:gd name="connsiteX1" fmla="*/ 29650 w 378558"/>
                  <a:gd name="connsiteY1" fmla="*/ 139727 h 1209392"/>
                  <a:gd name="connsiteX2" fmla="*/ 361967 w 378558"/>
                  <a:gd name="connsiteY2" fmla="*/ 1176894 h 1209392"/>
                  <a:gd name="connsiteX3" fmla="*/ 298467 w 378558"/>
                  <a:gd name="connsiteY3" fmla="*/ 872094 h 1209392"/>
                  <a:gd name="connsiteX4" fmla="*/ 46583 w 378558"/>
                  <a:gd name="connsiteY4" fmla="*/ 88927 h 1209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558" h="1209392">
                    <a:moveTo>
                      <a:pt x="46583" y="88927"/>
                    </a:moveTo>
                    <a:cubicBezTo>
                      <a:pt x="1780" y="-33134"/>
                      <a:pt x="-22914" y="-41601"/>
                      <a:pt x="29650" y="139727"/>
                    </a:cubicBezTo>
                    <a:cubicBezTo>
                      <a:pt x="82214" y="321055"/>
                      <a:pt x="317164" y="1054833"/>
                      <a:pt x="361967" y="1176894"/>
                    </a:cubicBezTo>
                    <a:cubicBezTo>
                      <a:pt x="406770" y="1298955"/>
                      <a:pt x="352442" y="1050599"/>
                      <a:pt x="298467" y="872094"/>
                    </a:cubicBezTo>
                    <a:cubicBezTo>
                      <a:pt x="244492" y="693589"/>
                      <a:pt x="91386" y="210988"/>
                      <a:pt x="46583" y="889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944">
                <a:extLst>
                  <a:ext uri="{FF2B5EF4-FFF2-40B4-BE49-F238E27FC236}">
                    <a16:creationId xmlns:a16="http://schemas.microsoft.com/office/drawing/2014/main" id="{A623D832-0F66-4D44-B945-2D788C28067C}"/>
                  </a:ext>
                </a:extLst>
              </p:cNvPr>
              <p:cNvSpPr/>
              <p:nvPr/>
            </p:nvSpPr>
            <p:spPr>
              <a:xfrm>
                <a:off x="5877933" y="5985688"/>
                <a:ext cx="393745" cy="1240318"/>
              </a:xfrm>
              <a:custGeom>
                <a:avLst/>
                <a:gdLst>
                  <a:gd name="connsiteX0" fmla="*/ 29684 w 393745"/>
                  <a:gd name="connsiteY0" fmla="*/ 74329 h 1240318"/>
                  <a:gd name="connsiteX1" fmla="*/ 362000 w 393745"/>
                  <a:gd name="connsiteY1" fmla="*/ 1153829 h 1240318"/>
                  <a:gd name="connsiteX2" fmla="*/ 345067 w 393745"/>
                  <a:gd name="connsiteY2" fmla="*/ 1064929 h 1240318"/>
                  <a:gd name="connsiteX3" fmla="*/ 50850 w 393745"/>
                  <a:gd name="connsiteY3" fmla="*/ 197095 h 1240318"/>
                  <a:gd name="connsiteX4" fmla="*/ 29684 w 393745"/>
                  <a:gd name="connsiteY4" fmla="*/ 74329 h 124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745" h="1240318">
                    <a:moveTo>
                      <a:pt x="29684" y="74329"/>
                    </a:moveTo>
                    <a:cubicBezTo>
                      <a:pt x="81542" y="233785"/>
                      <a:pt x="309436" y="988729"/>
                      <a:pt x="362000" y="1153829"/>
                    </a:cubicBezTo>
                    <a:cubicBezTo>
                      <a:pt x="414564" y="1318929"/>
                      <a:pt x="396925" y="1224385"/>
                      <a:pt x="345067" y="1064929"/>
                    </a:cubicBezTo>
                    <a:cubicBezTo>
                      <a:pt x="293209" y="905473"/>
                      <a:pt x="102003" y="355845"/>
                      <a:pt x="50850" y="197095"/>
                    </a:cubicBezTo>
                    <a:cubicBezTo>
                      <a:pt x="-303" y="38345"/>
                      <a:pt x="-22174" y="-85127"/>
                      <a:pt x="29684" y="743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945">
                <a:extLst>
                  <a:ext uri="{FF2B5EF4-FFF2-40B4-BE49-F238E27FC236}">
                    <a16:creationId xmlns:a16="http://schemas.microsoft.com/office/drawing/2014/main" id="{FD734DE9-B19E-4B71-8AA3-5313A71F01E0}"/>
                  </a:ext>
                </a:extLst>
              </p:cNvPr>
              <p:cNvSpPr/>
              <p:nvPr/>
            </p:nvSpPr>
            <p:spPr>
              <a:xfrm>
                <a:off x="5895935" y="6012498"/>
                <a:ext cx="349319" cy="971779"/>
              </a:xfrm>
              <a:custGeom>
                <a:avLst/>
                <a:gdLst>
                  <a:gd name="connsiteX0" fmla="*/ 40 w 349319"/>
                  <a:gd name="connsiteY0" fmla="*/ 29527 h 971779"/>
                  <a:gd name="connsiteX1" fmla="*/ 61953 w 349319"/>
                  <a:gd name="connsiteY1" fmla="*/ 48577 h 971779"/>
                  <a:gd name="connsiteX2" fmla="*/ 193715 w 349319"/>
                  <a:gd name="connsiteY2" fmla="*/ 485140 h 971779"/>
                  <a:gd name="connsiteX3" fmla="*/ 347703 w 349319"/>
                  <a:gd name="connsiteY3" fmla="*/ 966152 h 971779"/>
                  <a:gd name="connsiteX4" fmla="*/ 261978 w 349319"/>
                  <a:gd name="connsiteY4" fmla="*/ 704215 h 971779"/>
                  <a:gd name="connsiteX5" fmla="*/ 69890 w 349319"/>
                  <a:gd name="connsiteY5" fmla="*/ 59690 h 971779"/>
                  <a:gd name="connsiteX6" fmla="*/ 40 w 349319"/>
                  <a:gd name="connsiteY6" fmla="*/ 29527 h 971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319" h="971779">
                    <a:moveTo>
                      <a:pt x="40" y="29527"/>
                    </a:moveTo>
                    <a:cubicBezTo>
                      <a:pt x="-1283" y="27675"/>
                      <a:pt x="29674" y="-27358"/>
                      <a:pt x="61953" y="48577"/>
                    </a:cubicBezTo>
                    <a:cubicBezTo>
                      <a:pt x="94232" y="124512"/>
                      <a:pt x="146090" y="332211"/>
                      <a:pt x="193715" y="485140"/>
                    </a:cubicBezTo>
                    <a:cubicBezTo>
                      <a:pt x="241340" y="638069"/>
                      <a:pt x="336326" y="929640"/>
                      <a:pt x="347703" y="966152"/>
                    </a:cubicBezTo>
                    <a:cubicBezTo>
                      <a:pt x="359080" y="1002664"/>
                      <a:pt x="308280" y="855292"/>
                      <a:pt x="261978" y="704215"/>
                    </a:cubicBezTo>
                    <a:cubicBezTo>
                      <a:pt x="215676" y="553138"/>
                      <a:pt x="108519" y="174519"/>
                      <a:pt x="69890" y="59690"/>
                    </a:cubicBezTo>
                    <a:cubicBezTo>
                      <a:pt x="31261" y="-55139"/>
                      <a:pt x="1363" y="31379"/>
                      <a:pt x="40" y="295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946">
                <a:extLst>
                  <a:ext uri="{FF2B5EF4-FFF2-40B4-BE49-F238E27FC236}">
                    <a16:creationId xmlns:a16="http://schemas.microsoft.com/office/drawing/2014/main" id="{17D4C46E-7E34-4A66-AFB6-B1FA0237BF4A}"/>
                  </a:ext>
                </a:extLst>
              </p:cNvPr>
              <p:cNvSpPr/>
              <p:nvPr/>
            </p:nvSpPr>
            <p:spPr>
              <a:xfrm>
                <a:off x="6120250" y="6599857"/>
                <a:ext cx="172044" cy="506465"/>
              </a:xfrm>
              <a:custGeom>
                <a:avLst/>
                <a:gdLst>
                  <a:gd name="connsiteX0" fmla="*/ 1150 w 172044"/>
                  <a:gd name="connsiteY0" fmla="*/ 4143 h 506465"/>
                  <a:gd name="connsiteX1" fmla="*/ 169425 w 172044"/>
                  <a:gd name="connsiteY1" fmla="*/ 499443 h 506465"/>
                  <a:gd name="connsiteX2" fmla="*/ 97988 w 172044"/>
                  <a:gd name="connsiteY2" fmla="*/ 275606 h 506465"/>
                  <a:gd name="connsiteX3" fmla="*/ 1150 w 172044"/>
                  <a:gd name="connsiteY3" fmla="*/ 4143 h 50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44" h="506465">
                    <a:moveTo>
                      <a:pt x="1150" y="4143"/>
                    </a:moveTo>
                    <a:cubicBezTo>
                      <a:pt x="13056" y="41449"/>
                      <a:pt x="153285" y="454199"/>
                      <a:pt x="169425" y="499443"/>
                    </a:cubicBezTo>
                    <a:cubicBezTo>
                      <a:pt x="185565" y="544687"/>
                      <a:pt x="122859" y="359743"/>
                      <a:pt x="97988" y="275606"/>
                    </a:cubicBezTo>
                    <a:cubicBezTo>
                      <a:pt x="73117" y="191469"/>
                      <a:pt x="-10756" y="-33163"/>
                      <a:pt x="1150" y="4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947">
                <a:extLst>
                  <a:ext uri="{FF2B5EF4-FFF2-40B4-BE49-F238E27FC236}">
                    <a16:creationId xmlns:a16="http://schemas.microsoft.com/office/drawing/2014/main" id="{138CAB88-D02D-4F9C-A1A6-BF540AFCE392}"/>
                  </a:ext>
                </a:extLst>
              </p:cNvPr>
              <p:cNvSpPr/>
              <p:nvPr/>
            </p:nvSpPr>
            <p:spPr>
              <a:xfrm>
                <a:off x="5868923" y="5973406"/>
                <a:ext cx="389220" cy="860199"/>
              </a:xfrm>
              <a:custGeom>
                <a:avLst/>
                <a:gdLst>
                  <a:gd name="connsiteX0" fmla="*/ 65 w 389220"/>
                  <a:gd name="connsiteY0" fmla="*/ 1944 h 860199"/>
                  <a:gd name="connsiteX1" fmla="*/ 52452 w 389220"/>
                  <a:gd name="connsiteY1" fmla="*/ 6707 h 860199"/>
                  <a:gd name="connsiteX2" fmla="*/ 147702 w 389220"/>
                  <a:gd name="connsiteY2" fmla="*/ 43219 h 860199"/>
                  <a:gd name="connsiteX3" fmla="*/ 195327 w 389220"/>
                  <a:gd name="connsiteY3" fmla="*/ 233719 h 860199"/>
                  <a:gd name="connsiteX4" fmla="*/ 384240 w 389220"/>
                  <a:gd name="connsiteY4" fmla="*/ 838557 h 860199"/>
                  <a:gd name="connsiteX5" fmla="*/ 323915 w 389220"/>
                  <a:gd name="connsiteY5" fmla="*/ 692507 h 860199"/>
                  <a:gd name="connsiteX6" fmla="*/ 211202 w 389220"/>
                  <a:gd name="connsiteY6" fmla="*/ 371832 h 860199"/>
                  <a:gd name="connsiteX7" fmla="*/ 127065 w 389220"/>
                  <a:gd name="connsiteY7" fmla="*/ 51157 h 860199"/>
                  <a:gd name="connsiteX8" fmla="*/ 42927 w 389220"/>
                  <a:gd name="connsiteY8" fmla="*/ 28932 h 860199"/>
                  <a:gd name="connsiteX9" fmla="*/ 65 w 389220"/>
                  <a:gd name="connsiteY9" fmla="*/ 1944 h 86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220" h="860199">
                    <a:moveTo>
                      <a:pt x="65" y="1944"/>
                    </a:moveTo>
                    <a:cubicBezTo>
                      <a:pt x="1652" y="-1760"/>
                      <a:pt x="27846" y="-172"/>
                      <a:pt x="52452" y="6707"/>
                    </a:cubicBezTo>
                    <a:cubicBezTo>
                      <a:pt x="77058" y="13586"/>
                      <a:pt x="123890" y="5384"/>
                      <a:pt x="147702" y="43219"/>
                    </a:cubicBezTo>
                    <a:cubicBezTo>
                      <a:pt x="171515" y="81054"/>
                      <a:pt x="155904" y="101163"/>
                      <a:pt x="195327" y="233719"/>
                    </a:cubicBezTo>
                    <a:cubicBezTo>
                      <a:pt x="234750" y="366275"/>
                      <a:pt x="362809" y="762092"/>
                      <a:pt x="384240" y="838557"/>
                    </a:cubicBezTo>
                    <a:cubicBezTo>
                      <a:pt x="405671" y="915022"/>
                      <a:pt x="352755" y="770295"/>
                      <a:pt x="323915" y="692507"/>
                    </a:cubicBezTo>
                    <a:cubicBezTo>
                      <a:pt x="295075" y="614720"/>
                      <a:pt x="244010" y="478724"/>
                      <a:pt x="211202" y="371832"/>
                    </a:cubicBezTo>
                    <a:cubicBezTo>
                      <a:pt x="178394" y="264940"/>
                      <a:pt x="155111" y="108307"/>
                      <a:pt x="127065" y="51157"/>
                    </a:cubicBezTo>
                    <a:cubicBezTo>
                      <a:pt x="99019" y="-5993"/>
                      <a:pt x="59860" y="34224"/>
                      <a:pt x="42927" y="28932"/>
                    </a:cubicBezTo>
                    <a:cubicBezTo>
                      <a:pt x="25994" y="23640"/>
                      <a:pt x="-1522" y="5648"/>
                      <a:pt x="65" y="19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948">
                <a:extLst>
                  <a:ext uri="{FF2B5EF4-FFF2-40B4-BE49-F238E27FC236}">
                    <a16:creationId xmlns:a16="http://schemas.microsoft.com/office/drawing/2014/main" id="{BC217EEE-4F5A-4A46-86D8-CB8FD19D8FDA}"/>
                  </a:ext>
                </a:extLst>
              </p:cNvPr>
              <p:cNvSpPr/>
              <p:nvPr/>
            </p:nvSpPr>
            <p:spPr>
              <a:xfrm>
                <a:off x="6230276" y="6773812"/>
                <a:ext cx="108975" cy="365099"/>
              </a:xfrm>
              <a:custGeom>
                <a:avLst/>
                <a:gdLst>
                  <a:gd name="connsiteX0" fmla="*/ 662 w 108975"/>
                  <a:gd name="connsiteY0" fmla="*/ 1638 h 365099"/>
                  <a:gd name="connsiteX1" fmla="*/ 108612 w 108975"/>
                  <a:gd name="connsiteY1" fmla="*/ 344538 h 365099"/>
                  <a:gd name="connsiteX2" fmla="*/ 37174 w 108975"/>
                  <a:gd name="connsiteY2" fmla="*/ 323901 h 365099"/>
                  <a:gd name="connsiteX3" fmla="*/ 76862 w 108975"/>
                  <a:gd name="connsiteY3" fmla="*/ 304851 h 365099"/>
                  <a:gd name="connsiteX4" fmla="*/ 64162 w 108975"/>
                  <a:gd name="connsiteY4" fmla="*/ 219126 h 365099"/>
                  <a:gd name="connsiteX5" fmla="*/ 662 w 108975"/>
                  <a:gd name="connsiteY5" fmla="*/ 1638 h 36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75" h="365099">
                    <a:moveTo>
                      <a:pt x="662" y="1638"/>
                    </a:moveTo>
                    <a:cubicBezTo>
                      <a:pt x="8070" y="22540"/>
                      <a:pt x="102527" y="290828"/>
                      <a:pt x="108612" y="344538"/>
                    </a:cubicBezTo>
                    <a:cubicBezTo>
                      <a:pt x="114697" y="398249"/>
                      <a:pt x="42466" y="330515"/>
                      <a:pt x="37174" y="323901"/>
                    </a:cubicBezTo>
                    <a:cubicBezTo>
                      <a:pt x="31882" y="317287"/>
                      <a:pt x="72364" y="322314"/>
                      <a:pt x="76862" y="304851"/>
                    </a:cubicBezTo>
                    <a:cubicBezTo>
                      <a:pt x="81360" y="287388"/>
                      <a:pt x="78185" y="272572"/>
                      <a:pt x="64162" y="219126"/>
                    </a:cubicBezTo>
                    <a:cubicBezTo>
                      <a:pt x="50139" y="165680"/>
                      <a:pt x="-6746" y="-19264"/>
                      <a:pt x="662" y="16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: 図形 1949">
                <a:extLst>
                  <a:ext uri="{FF2B5EF4-FFF2-40B4-BE49-F238E27FC236}">
                    <a16:creationId xmlns:a16="http://schemas.microsoft.com/office/drawing/2014/main" id="{A34C7196-6B85-4903-A5C2-9E35A0779665}"/>
                  </a:ext>
                </a:extLst>
              </p:cNvPr>
              <p:cNvSpPr/>
              <p:nvPr/>
            </p:nvSpPr>
            <p:spPr>
              <a:xfrm>
                <a:off x="6657662" y="7690475"/>
                <a:ext cx="262369" cy="421218"/>
              </a:xfrm>
              <a:custGeom>
                <a:avLst/>
                <a:gdLst>
                  <a:gd name="connsiteX0" fmla="*/ 114613 w 262369"/>
                  <a:gd name="connsiteY0" fmla="*/ 963 h 421218"/>
                  <a:gd name="connsiteX1" fmla="*/ 260663 w 262369"/>
                  <a:gd name="connsiteY1" fmla="*/ 178763 h 421218"/>
                  <a:gd name="connsiteX2" fmla="*/ 190813 w 262369"/>
                  <a:gd name="connsiteY2" fmla="*/ 185113 h 421218"/>
                  <a:gd name="connsiteX3" fmla="*/ 135251 w 262369"/>
                  <a:gd name="connsiteY3" fmla="*/ 123200 h 421218"/>
                  <a:gd name="connsiteX4" fmla="*/ 170176 w 262369"/>
                  <a:gd name="connsiteY4" fmla="*/ 226388 h 421218"/>
                  <a:gd name="connsiteX5" fmla="*/ 138426 w 262369"/>
                  <a:gd name="connsiteY5" fmla="*/ 420063 h 421218"/>
                  <a:gd name="connsiteX6" fmla="*/ 51113 w 262369"/>
                  <a:gd name="connsiteY6" fmla="*/ 305763 h 421218"/>
                  <a:gd name="connsiteX7" fmla="*/ 49526 w 262369"/>
                  <a:gd name="connsiteY7" fmla="*/ 280363 h 421218"/>
                  <a:gd name="connsiteX8" fmla="*/ 313 w 262369"/>
                  <a:gd name="connsiteY8" fmla="*/ 293063 h 421218"/>
                  <a:gd name="connsiteX9" fmla="*/ 76513 w 262369"/>
                  <a:gd name="connsiteY9" fmla="*/ 332750 h 421218"/>
                  <a:gd name="connsiteX10" fmla="*/ 167001 w 262369"/>
                  <a:gd name="connsiteY10" fmla="*/ 334338 h 421218"/>
                  <a:gd name="connsiteX11" fmla="*/ 189226 w 262369"/>
                  <a:gd name="connsiteY11" fmla="*/ 210513 h 421218"/>
                  <a:gd name="connsiteX12" fmla="*/ 243201 w 262369"/>
                  <a:gd name="connsiteY12" fmla="*/ 172413 h 421218"/>
                  <a:gd name="connsiteX13" fmla="*/ 206688 w 262369"/>
                  <a:gd name="connsiteY13" fmla="*/ 110500 h 421218"/>
                  <a:gd name="connsiteX14" fmla="*/ 114613 w 262369"/>
                  <a:gd name="connsiteY14" fmla="*/ 963 h 42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369" h="421218">
                    <a:moveTo>
                      <a:pt x="114613" y="963"/>
                    </a:moveTo>
                    <a:cubicBezTo>
                      <a:pt x="123609" y="12340"/>
                      <a:pt x="247963" y="148071"/>
                      <a:pt x="260663" y="178763"/>
                    </a:cubicBezTo>
                    <a:cubicBezTo>
                      <a:pt x="273363" y="209455"/>
                      <a:pt x="211715" y="194374"/>
                      <a:pt x="190813" y="185113"/>
                    </a:cubicBezTo>
                    <a:cubicBezTo>
                      <a:pt x="169911" y="175853"/>
                      <a:pt x="138690" y="116321"/>
                      <a:pt x="135251" y="123200"/>
                    </a:cubicBezTo>
                    <a:cubicBezTo>
                      <a:pt x="131812" y="130079"/>
                      <a:pt x="169647" y="176911"/>
                      <a:pt x="170176" y="226388"/>
                    </a:cubicBezTo>
                    <a:cubicBezTo>
                      <a:pt x="170705" y="275865"/>
                      <a:pt x="158270" y="406834"/>
                      <a:pt x="138426" y="420063"/>
                    </a:cubicBezTo>
                    <a:cubicBezTo>
                      <a:pt x="118582" y="433292"/>
                      <a:pt x="65930" y="329046"/>
                      <a:pt x="51113" y="305763"/>
                    </a:cubicBezTo>
                    <a:cubicBezTo>
                      <a:pt x="36296" y="282480"/>
                      <a:pt x="57993" y="282480"/>
                      <a:pt x="49526" y="280363"/>
                    </a:cubicBezTo>
                    <a:cubicBezTo>
                      <a:pt x="41059" y="278246"/>
                      <a:pt x="-4185" y="284332"/>
                      <a:pt x="313" y="293063"/>
                    </a:cubicBezTo>
                    <a:cubicBezTo>
                      <a:pt x="4811" y="301794"/>
                      <a:pt x="48732" y="325871"/>
                      <a:pt x="76513" y="332750"/>
                    </a:cubicBezTo>
                    <a:cubicBezTo>
                      <a:pt x="104294" y="339629"/>
                      <a:pt x="148216" y="354711"/>
                      <a:pt x="167001" y="334338"/>
                    </a:cubicBezTo>
                    <a:cubicBezTo>
                      <a:pt x="185786" y="313965"/>
                      <a:pt x="176526" y="237500"/>
                      <a:pt x="189226" y="210513"/>
                    </a:cubicBezTo>
                    <a:cubicBezTo>
                      <a:pt x="201926" y="183526"/>
                      <a:pt x="240291" y="189082"/>
                      <a:pt x="243201" y="172413"/>
                    </a:cubicBezTo>
                    <a:cubicBezTo>
                      <a:pt x="246111" y="155744"/>
                      <a:pt x="230765" y="138810"/>
                      <a:pt x="206688" y="110500"/>
                    </a:cubicBezTo>
                    <a:cubicBezTo>
                      <a:pt x="182611" y="82190"/>
                      <a:pt x="105617" y="-10414"/>
                      <a:pt x="114613" y="9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: 図形 1950">
                <a:extLst>
                  <a:ext uri="{FF2B5EF4-FFF2-40B4-BE49-F238E27FC236}">
                    <a16:creationId xmlns:a16="http://schemas.microsoft.com/office/drawing/2014/main" id="{6E489296-1C3C-4BE0-8967-BB6E0F1DF3FF}"/>
                  </a:ext>
                </a:extLst>
              </p:cNvPr>
              <p:cNvSpPr/>
              <p:nvPr/>
            </p:nvSpPr>
            <p:spPr>
              <a:xfrm>
                <a:off x="6635332" y="7772281"/>
                <a:ext cx="139153" cy="274089"/>
              </a:xfrm>
              <a:custGeom>
                <a:avLst/>
                <a:gdLst>
                  <a:gd name="connsiteX0" fmla="*/ 418 w 139153"/>
                  <a:gd name="connsiteY0" fmla="*/ 119 h 274089"/>
                  <a:gd name="connsiteX1" fmla="*/ 135356 w 139153"/>
                  <a:gd name="connsiteY1" fmla="*/ 257294 h 274089"/>
                  <a:gd name="connsiteX2" fmla="*/ 94081 w 139153"/>
                  <a:gd name="connsiteY2" fmla="*/ 223957 h 274089"/>
                  <a:gd name="connsiteX3" fmla="*/ 418 w 139153"/>
                  <a:gd name="connsiteY3" fmla="*/ 119 h 27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153" h="274089">
                    <a:moveTo>
                      <a:pt x="418" y="119"/>
                    </a:moveTo>
                    <a:cubicBezTo>
                      <a:pt x="7297" y="5675"/>
                      <a:pt x="119746" y="219988"/>
                      <a:pt x="135356" y="257294"/>
                    </a:cubicBezTo>
                    <a:cubicBezTo>
                      <a:pt x="150967" y="294600"/>
                      <a:pt x="114719" y="263645"/>
                      <a:pt x="94081" y="223957"/>
                    </a:cubicBezTo>
                    <a:cubicBezTo>
                      <a:pt x="73444" y="184270"/>
                      <a:pt x="-6461" y="-5437"/>
                      <a:pt x="418" y="1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: 図形 1951">
                <a:extLst>
                  <a:ext uri="{FF2B5EF4-FFF2-40B4-BE49-F238E27FC236}">
                    <a16:creationId xmlns:a16="http://schemas.microsoft.com/office/drawing/2014/main" id="{BDFA5FA5-CEBB-432B-9DF7-FAF60945B54E}"/>
                  </a:ext>
                </a:extLst>
              </p:cNvPr>
              <p:cNvSpPr/>
              <p:nvPr/>
            </p:nvSpPr>
            <p:spPr>
              <a:xfrm>
                <a:off x="6725868" y="7748565"/>
                <a:ext cx="171151" cy="107975"/>
              </a:xfrm>
              <a:custGeom>
                <a:avLst/>
                <a:gdLst>
                  <a:gd name="connsiteX0" fmla="*/ 170232 w 171151"/>
                  <a:gd name="connsiteY0" fmla="*/ 107973 h 107975"/>
                  <a:gd name="connsiteX1" fmla="*/ 19420 w 171151"/>
                  <a:gd name="connsiteY1" fmla="*/ 7960 h 107975"/>
                  <a:gd name="connsiteX2" fmla="*/ 1957 w 171151"/>
                  <a:gd name="connsiteY2" fmla="*/ 6373 h 107975"/>
                  <a:gd name="connsiteX3" fmla="*/ 79745 w 171151"/>
                  <a:gd name="connsiteY3" fmla="*/ 11135 h 107975"/>
                  <a:gd name="connsiteX4" fmla="*/ 170232 w 171151"/>
                  <a:gd name="connsiteY4" fmla="*/ 107973 h 10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151" h="107975">
                    <a:moveTo>
                      <a:pt x="170232" y="107973"/>
                    </a:moveTo>
                    <a:cubicBezTo>
                      <a:pt x="160178" y="107444"/>
                      <a:pt x="47466" y="24893"/>
                      <a:pt x="19420" y="7960"/>
                    </a:cubicBezTo>
                    <a:cubicBezTo>
                      <a:pt x="-8626" y="-8973"/>
                      <a:pt x="1957" y="6373"/>
                      <a:pt x="1957" y="6373"/>
                    </a:cubicBezTo>
                    <a:cubicBezTo>
                      <a:pt x="12011" y="6902"/>
                      <a:pt x="54345" y="-4475"/>
                      <a:pt x="79745" y="11135"/>
                    </a:cubicBezTo>
                    <a:cubicBezTo>
                      <a:pt x="105145" y="26745"/>
                      <a:pt x="180286" y="108502"/>
                      <a:pt x="170232" y="1079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: 図形 1952">
                <a:extLst>
                  <a:ext uri="{FF2B5EF4-FFF2-40B4-BE49-F238E27FC236}">
                    <a16:creationId xmlns:a16="http://schemas.microsoft.com/office/drawing/2014/main" id="{8821E43D-B834-4EC7-A070-5C90D0F4A476}"/>
                  </a:ext>
                </a:extLst>
              </p:cNvPr>
              <p:cNvSpPr/>
              <p:nvPr/>
            </p:nvSpPr>
            <p:spPr>
              <a:xfrm>
                <a:off x="6700056" y="7759519"/>
                <a:ext cx="91588" cy="262211"/>
              </a:xfrm>
              <a:custGeom>
                <a:avLst/>
                <a:gdLst>
                  <a:gd name="connsiteX0" fmla="*/ 26182 w 91588"/>
                  <a:gd name="connsiteY0" fmla="*/ 181 h 262211"/>
                  <a:gd name="connsiteX1" fmla="*/ 2369 w 91588"/>
                  <a:gd name="connsiteY1" fmla="*/ 93844 h 262211"/>
                  <a:gd name="connsiteX2" fmla="*/ 91269 w 91588"/>
                  <a:gd name="connsiteY2" fmla="*/ 262119 h 262211"/>
                  <a:gd name="connsiteX3" fmla="*/ 32532 w 91588"/>
                  <a:gd name="connsiteY3" fmla="*/ 116069 h 262211"/>
                  <a:gd name="connsiteX4" fmla="*/ 26182 w 91588"/>
                  <a:gd name="connsiteY4" fmla="*/ 181 h 2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88" h="262211">
                    <a:moveTo>
                      <a:pt x="26182" y="181"/>
                    </a:moveTo>
                    <a:cubicBezTo>
                      <a:pt x="21155" y="-3523"/>
                      <a:pt x="-8479" y="50188"/>
                      <a:pt x="2369" y="93844"/>
                    </a:cubicBezTo>
                    <a:cubicBezTo>
                      <a:pt x="13217" y="137500"/>
                      <a:pt x="86242" y="258415"/>
                      <a:pt x="91269" y="262119"/>
                    </a:cubicBezTo>
                    <a:cubicBezTo>
                      <a:pt x="96296" y="265823"/>
                      <a:pt x="40469" y="157344"/>
                      <a:pt x="32532" y="116069"/>
                    </a:cubicBezTo>
                    <a:cubicBezTo>
                      <a:pt x="24595" y="74794"/>
                      <a:pt x="31209" y="3885"/>
                      <a:pt x="26182" y="1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953">
                <a:extLst>
                  <a:ext uri="{FF2B5EF4-FFF2-40B4-BE49-F238E27FC236}">
                    <a16:creationId xmlns:a16="http://schemas.microsoft.com/office/drawing/2014/main" id="{8C75D7FD-5292-4D78-9940-C026A1246750}"/>
                  </a:ext>
                </a:extLst>
              </p:cNvPr>
              <p:cNvSpPr/>
              <p:nvPr/>
            </p:nvSpPr>
            <p:spPr>
              <a:xfrm>
                <a:off x="6751402" y="7780931"/>
                <a:ext cx="68941" cy="178738"/>
              </a:xfrm>
              <a:custGeom>
                <a:avLst/>
                <a:gdLst>
                  <a:gd name="connsiteX0" fmla="*/ 8173 w 68941"/>
                  <a:gd name="connsiteY0" fmla="*/ 994 h 178738"/>
                  <a:gd name="connsiteX1" fmla="*/ 31986 w 68941"/>
                  <a:gd name="connsiteY1" fmla="*/ 126407 h 178738"/>
                  <a:gd name="connsiteX2" fmla="*/ 68498 w 68941"/>
                  <a:gd name="connsiteY2" fmla="*/ 177207 h 178738"/>
                  <a:gd name="connsiteX3" fmla="*/ 4998 w 68941"/>
                  <a:gd name="connsiteY3" fmla="*/ 74019 h 178738"/>
                  <a:gd name="connsiteX4" fmla="*/ 8173 w 68941"/>
                  <a:gd name="connsiteY4" fmla="*/ 994 h 17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41" h="178738">
                    <a:moveTo>
                      <a:pt x="8173" y="994"/>
                    </a:moveTo>
                    <a:cubicBezTo>
                      <a:pt x="12671" y="9725"/>
                      <a:pt x="21932" y="97038"/>
                      <a:pt x="31986" y="126407"/>
                    </a:cubicBezTo>
                    <a:cubicBezTo>
                      <a:pt x="42040" y="155776"/>
                      <a:pt x="72996" y="185938"/>
                      <a:pt x="68498" y="177207"/>
                    </a:cubicBezTo>
                    <a:cubicBezTo>
                      <a:pt x="64000" y="168476"/>
                      <a:pt x="15846" y="104975"/>
                      <a:pt x="4998" y="74019"/>
                    </a:cubicBezTo>
                    <a:cubicBezTo>
                      <a:pt x="-5850" y="43063"/>
                      <a:pt x="3675" y="-7737"/>
                      <a:pt x="8173" y="9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954">
                <a:extLst>
                  <a:ext uri="{FF2B5EF4-FFF2-40B4-BE49-F238E27FC236}">
                    <a16:creationId xmlns:a16="http://schemas.microsoft.com/office/drawing/2014/main" id="{D2DD0E5A-7D68-4A3D-B29B-2FBA221941D7}"/>
                  </a:ext>
                </a:extLst>
              </p:cNvPr>
              <p:cNvSpPr/>
              <p:nvPr/>
            </p:nvSpPr>
            <p:spPr>
              <a:xfrm>
                <a:off x="6616183" y="7831028"/>
                <a:ext cx="84884" cy="143159"/>
              </a:xfrm>
              <a:custGeom>
                <a:avLst/>
                <a:gdLst>
                  <a:gd name="connsiteX0" fmla="*/ 48142 w 84884"/>
                  <a:gd name="connsiteY0" fmla="*/ 110 h 143159"/>
                  <a:gd name="connsiteX1" fmla="*/ 517 w 84884"/>
                  <a:gd name="connsiteY1" fmla="*/ 76310 h 143159"/>
                  <a:gd name="connsiteX2" fmla="*/ 84655 w 84884"/>
                  <a:gd name="connsiteY2" fmla="*/ 142985 h 143159"/>
                  <a:gd name="connsiteX3" fmla="*/ 25917 w 84884"/>
                  <a:gd name="connsiteY3" fmla="*/ 93772 h 143159"/>
                  <a:gd name="connsiteX4" fmla="*/ 48142 w 84884"/>
                  <a:gd name="connsiteY4" fmla="*/ 110 h 14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884" h="143159">
                    <a:moveTo>
                      <a:pt x="48142" y="110"/>
                    </a:moveTo>
                    <a:cubicBezTo>
                      <a:pt x="43909" y="-2800"/>
                      <a:pt x="-5568" y="52498"/>
                      <a:pt x="517" y="76310"/>
                    </a:cubicBezTo>
                    <a:cubicBezTo>
                      <a:pt x="6602" y="100122"/>
                      <a:pt x="80422" y="140075"/>
                      <a:pt x="84655" y="142985"/>
                    </a:cubicBezTo>
                    <a:cubicBezTo>
                      <a:pt x="88888" y="145895"/>
                      <a:pt x="33325" y="111764"/>
                      <a:pt x="25917" y="93772"/>
                    </a:cubicBezTo>
                    <a:cubicBezTo>
                      <a:pt x="18509" y="75780"/>
                      <a:pt x="52375" y="3020"/>
                      <a:pt x="48142" y="1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955">
                <a:extLst>
                  <a:ext uri="{FF2B5EF4-FFF2-40B4-BE49-F238E27FC236}">
                    <a16:creationId xmlns:a16="http://schemas.microsoft.com/office/drawing/2014/main" id="{54E39F5D-EBBC-4F6C-856D-A1FE46A6D526}"/>
                  </a:ext>
                </a:extLst>
              </p:cNvPr>
              <p:cNvSpPr/>
              <p:nvPr/>
            </p:nvSpPr>
            <p:spPr>
              <a:xfrm>
                <a:off x="6507151" y="7635440"/>
                <a:ext cx="86104" cy="129104"/>
              </a:xfrm>
              <a:custGeom>
                <a:avLst/>
                <a:gdLst>
                  <a:gd name="connsiteX0" fmla="*/ 12 w 86104"/>
                  <a:gd name="connsiteY0" fmla="*/ 435 h 129104"/>
                  <a:gd name="connsiteX1" fmla="*/ 79387 w 86104"/>
                  <a:gd name="connsiteY1" fmla="*/ 49648 h 129104"/>
                  <a:gd name="connsiteX2" fmla="*/ 42874 w 86104"/>
                  <a:gd name="connsiteY2" fmla="*/ 111560 h 129104"/>
                  <a:gd name="connsiteX3" fmla="*/ 3187 w 86104"/>
                  <a:gd name="connsiteY3" fmla="*/ 129023 h 129104"/>
                  <a:gd name="connsiteX4" fmla="*/ 80974 w 86104"/>
                  <a:gd name="connsiteY4" fmla="*/ 116323 h 129104"/>
                  <a:gd name="connsiteX5" fmla="*/ 73037 w 86104"/>
                  <a:gd name="connsiteY5" fmla="*/ 78223 h 129104"/>
                  <a:gd name="connsiteX6" fmla="*/ 12 w 86104"/>
                  <a:gd name="connsiteY6" fmla="*/ 435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04" h="129104">
                    <a:moveTo>
                      <a:pt x="12" y="435"/>
                    </a:moveTo>
                    <a:cubicBezTo>
                      <a:pt x="1070" y="-4327"/>
                      <a:pt x="72243" y="31127"/>
                      <a:pt x="79387" y="49648"/>
                    </a:cubicBezTo>
                    <a:cubicBezTo>
                      <a:pt x="86531" y="68169"/>
                      <a:pt x="55574" y="98331"/>
                      <a:pt x="42874" y="111560"/>
                    </a:cubicBezTo>
                    <a:cubicBezTo>
                      <a:pt x="30174" y="124789"/>
                      <a:pt x="-3163" y="128229"/>
                      <a:pt x="3187" y="129023"/>
                    </a:cubicBezTo>
                    <a:cubicBezTo>
                      <a:pt x="9537" y="129817"/>
                      <a:pt x="69332" y="124790"/>
                      <a:pt x="80974" y="116323"/>
                    </a:cubicBezTo>
                    <a:cubicBezTo>
                      <a:pt x="92616" y="107856"/>
                      <a:pt x="82033" y="94892"/>
                      <a:pt x="73037" y="78223"/>
                    </a:cubicBezTo>
                    <a:cubicBezTo>
                      <a:pt x="64041" y="61554"/>
                      <a:pt x="-1046" y="5197"/>
                      <a:pt x="12" y="4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956">
                <a:extLst>
                  <a:ext uri="{FF2B5EF4-FFF2-40B4-BE49-F238E27FC236}">
                    <a16:creationId xmlns:a16="http://schemas.microsoft.com/office/drawing/2014/main" id="{E4611B27-AAAF-4ACE-87E1-E0811EA3348B}"/>
                  </a:ext>
                </a:extLst>
              </p:cNvPr>
              <p:cNvSpPr/>
              <p:nvPr/>
            </p:nvSpPr>
            <p:spPr>
              <a:xfrm>
                <a:off x="5679427" y="5834754"/>
                <a:ext cx="219150" cy="591604"/>
              </a:xfrm>
              <a:custGeom>
                <a:avLst/>
                <a:gdLst>
                  <a:gd name="connsiteX0" fmla="*/ 648 w 219150"/>
                  <a:gd name="connsiteY0" fmla="*/ 896 h 591604"/>
                  <a:gd name="connsiteX1" fmla="*/ 130823 w 219150"/>
                  <a:gd name="connsiteY1" fmla="*/ 353321 h 591604"/>
                  <a:gd name="connsiteX2" fmla="*/ 183211 w 219150"/>
                  <a:gd name="connsiteY2" fmla="*/ 539059 h 591604"/>
                  <a:gd name="connsiteX3" fmla="*/ 218136 w 219150"/>
                  <a:gd name="connsiteY3" fmla="*/ 588271 h 591604"/>
                  <a:gd name="connsiteX4" fmla="*/ 191148 w 219150"/>
                  <a:gd name="connsiteY4" fmla="*/ 466034 h 591604"/>
                  <a:gd name="connsiteX5" fmla="*/ 648 w 219150"/>
                  <a:gd name="connsiteY5" fmla="*/ 896 h 59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150" h="591604">
                    <a:moveTo>
                      <a:pt x="648" y="896"/>
                    </a:moveTo>
                    <a:cubicBezTo>
                      <a:pt x="-9406" y="-17889"/>
                      <a:pt x="100396" y="263627"/>
                      <a:pt x="130823" y="353321"/>
                    </a:cubicBezTo>
                    <a:cubicBezTo>
                      <a:pt x="161250" y="443015"/>
                      <a:pt x="168659" y="499901"/>
                      <a:pt x="183211" y="539059"/>
                    </a:cubicBezTo>
                    <a:cubicBezTo>
                      <a:pt x="197763" y="578217"/>
                      <a:pt x="216813" y="600442"/>
                      <a:pt x="218136" y="588271"/>
                    </a:cubicBezTo>
                    <a:cubicBezTo>
                      <a:pt x="219459" y="576100"/>
                      <a:pt x="224221" y="562607"/>
                      <a:pt x="191148" y="466034"/>
                    </a:cubicBezTo>
                    <a:cubicBezTo>
                      <a:pt x="158075" y="369461"/>
                      <a:pt x="10702" y="19681"/>
                      <a:pt x="648" y="8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957">
                <a:extLst>
                  <a:ext uri="{FF2B5EF4-FFF2-40B4-BE49-F238E27FC236}">
                    <a16:creationId xmlns:a16="http://schemas.microsoft.com/office/drawing/2014/main" id="{E9861EBB-464D-42F2-9EC9-6A5AD19921C2}"/>
                  </a:ext>
                </a:extLst>
              </p:cNvPr>
              <p:cNvSpPr/>
              <p:nvPr/>
            </p:nvSpPr>
            <p:spPr>
              <a:xfrm>
                <a:off x="5808315" y="6361018"/>
                <a:ext cx="89885" cy="281889"/>
              </a:xfrm>
              <a:custGeom>
                <a:avLst/>
                <a:gdLst>
                  <a:gd name="connsiteX0" fmla="*/ 57498 w 89885"/>
                  <a:gd name="connsiteY0" fmla="*/ 95 h 281889"/>
                  <a:gd name="connsiteX1" fmla="*/ 348 w 89885"/>
                  <a:gd name="connsiteY1" fmla="*/ 171545 h 281889"/>
                  <a:gd name="connsiteX2" fmla="*/ 89248 w 89885"/>
                  <a:gd name="connsiteY2" fmla="*/ 281082 h 281889"/>
                  <a:gd name="connsiteX3" fmla="*/ 40035 w 89885"/>
                  <a:gd name="connsiteY3" fmla="*/ 217582 h 281889"/>
                  <a:gd name="connsiteX4" fmla="*/ 35273 w 89885"/>
                  <a:gd name="connsiteY4" fmla="*/ 147732 h 281889"/>
                  <a:gd name="connsiteX5" fmla="*/ 57498 w 89885"/>
                  <a:gd name="connsiteY5" fmla="*/ 95 h 28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85" h="281889">
                    <a:moveTo>
                      <a:pt x="57498" y="95"/>
                    </a:moveTo>
                    <a:cubicBezTo>
                      <a:pt x="51677" y="4064"/>
                      <a:pt x="-4944" y="124714"/>
                      <a:pt x="348" y="171545"/>
                    </a:cubicBezTo>
                    <a:cubicBezTo>
                      <a:pt x="5640" y="218376"/>
                      <a:pt x="82634" y="273409"/>
                      <a:pt x="89248" y="281082"/>
                    </a:cubicBezTo>
                    <a:cubicBezTo>
                      <a:pt x="95863" y="288755"/>
                      <a:pt x="49031" y="239807"/>
                      <a:pt x="40035" y="217582"/>
                    </a:cubicBezTo>
                    <a:cubicBezTo>
                      <a:pt x="31039" y="195357"/>
                      <a:pt x="33950" y="178159"/>
                      <a:pt x="35273" y="147732"/>
                    </a:cubicBezTo>
                    <a:cubicBezTo>
                      <a:pt x="36596" y="117305"/>
                      <a:pt x="63319" y="-3874"/>
                      <a:pt x="57498" y="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958">
                <a:extLst>
                  <a:ext uri="{FF2B5EF4-FFF2-40B4-BE49-F238E27FC236}">
                    <a16:creationId xmlns:a16="http://schemas.microsoft.com/office/drawing/2014/main" id="{C25CFDF5-17EB-4125-87F6-D0E5A865CE01}"/>
                  </a:ext>
                </a:extLst>
              </p:cNvPr>
              <p:cNvSpPr/>
              <p:nvPr/>
            </p:nvSpPr>
            <p:spPr>
              <a:xfrm>
                <a:off x="5992735" y="5606026"/>
                <a:ext cx="80038" cy="279104"/>
              </a:xfrm>
              <a:custGeom>
                <a:avLst/>
                <a:gdLst>
                  <a:gd name="connsiteX0" fmla="*/ 78 w 80038"/>
                  <a:gd name="connsiteY0" fmla="*/ 1024 h 279104"/>
                  <a:gd name="connsiteX1" fmla="*/ 76278 w 80038"/>
                  <a:gd name="connsiteY1" fmla="*/ 272487 h 279104"/>
                  <a:gd name="connsiteX2" fmla="*/ 61990 w 80038"/>
                  <a:gd name="connsiteY2" fmla="*/ 181999 h 279104"/>
                  <a:gd name="connsiteX3" fmla="*/ 78 w 80038"/>
                  <a:gd name="connsiteY3" fmla="*/ 1024 h 27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38" h="279104">
                    <a:moveTo>
                      <a:pt x="78" y="1024"/>
                    </a:moveTo>
                    <a:cubicBezTo>
                      <a:pt x="2459" y="16105"/>
                      <a:pt x="65959" y="242325"/>
                      <a:pt x="76278" y="272487"/>
                    </a:cubicBezTo>
                    <a:cubicBezTo>
                      <a:pt x="86597" y="302649"/>
                      <a:pt x="73632" y="222216"/>
                      <a:pt x="61990" y="181999"/>
                    </a:cubicBezTo>
                    <a:cubicBezTo>
                      <a:pt x="50348" y="141782"/>
                      <a:pt x="-2303" y="-14057"/>
                      <a:pt x="78" y="10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959">
                <a:extLst>
                  <a:ext uri="{FF2B5EF4-FFF2-40B4-BE49-F238E27FC236}">
                    <a16:creationId xmlns:a16="http://schemas.microsoft.com/office/drawing/2014/main" id="{4251693C-0270-4671-BE05-B8B30E4B0B3B}"/>
                  </a:ext>
                </a:extLst>
              </p:cNvPr>
              <p:cNvSpPr/>
              <p:nvPr/>
            </p:nvSpPr>
            <p:spPr>
              <a:xfrm>
                <a:off x="5968480" y="5615980"/>
                <a:ext cx="105854" cy="292327"/>
              </a:xfrm>
              <a:custGeom>
                <a:avLst/>
                <a:gdLst>
                  <a:gd name="connsiteX0" fmla="*/ 520 w 105854"/>
                  <a:gd name="connsiteY0" fmla="*/ 595 h 292327"/>
                  <a:gd name="connsiteX1" fmla="*/ 95770 w 105854"/>
                  <a:gd name="connsiteY1" fmla="*/ 273645 h 292327"/>
                  <a:gd name="connsiteX2" fmla="*/ 98945 w 105854"/>
                  <a:gd name="connsiteY2" fmla="*/ 260945 h 292327"/>
                  <a:gd name="connsiteX3" fmla="*/ 59258 w 105854"/>
                  <a:gd name="connsiteY3" fmla="*/ 202208 h 292327"/>
                  <a:gd name="connsiteX4" fmla="*/ 520 w 105854"/>
                  <a:gd name="connsiteY4" fmla="*/ 595 h 29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54" h="292327">
                    <a:moveTo>
                      <a:pt x="520" y="595"/>
                    </a:moveTo>
                    <a:cubicBezTo>
                      <a:pt x="6605" y="12501"/>
                      <a:pt x="79366" y="230253"/>
                      <a:pt x="95770" y="273645"/>
                    </a:cubicBezTo>
                    <a:cubicBezTo>
                      <a:pt x="112174" y="317037"/>
                      <a:pt x="105030" y="272851"/>
                      <a:pt x="98945" y="260945"/>
                    </a:cubicBezTo>
                    <a:cubicBezTo>
                      <a:pt x="92860" y="249039"/>
                      <a:pt x="75133" y="245600"/>
                      <a:pt x="59258" y="202208"/>
                    </a:cubicBezTo>
                    <a:cubicBezTo>
                      <a:pt x="43383" y="158816"/>
                      <a:pt x="-5565" y="-11311"/>
                      <a:pt x="520" y="5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960">
                <a:extLst>
                  <a:ext uri="{FF2B5EF4-FFF2-40B4-BE49-F238E27FC236}">
                    <a16:creationId xmlns:a16="http://schemas.microsoft.com/office/drawing/2014/main" id="{26437DD0-7DBC-4DF9-9C74-D281055B5996}"/>
                  </a:ext>
                </a:extLst>
              </p:cNvPr>
              <p:cNvSpPr/>
              <p:nvPr/>
            </p:nvSpPr>
            <p:spPr>
              <a:xfrm>
                <a:off x="5942912" y="5625851"/>
                <a:ext cx="97457" cy="255956"/>
              </a:xfrm>
              <a:custGeom>
                <a:avLst/>
                <a:gdLst>
                  <a:gd name="connsiteX0" fmla="*/ 688 w 97457"/>
                  <a:gd name="connsiteY0" fmla="*/ 249 h 255956"/>
                  <a:gd name="connsiteX1" fmla="*/ 75301 w 97457"/>
                  <a:gd name="connsiteY1" fmla="*/ 233612 h 255956"/>
                  <a:gd name="connsiteX2" fmla="*/ 95938 w 97457"/>
                  <a:gd name="connsiteY2" fmla="*/ 241549 h 255956"/>
                  <a:gd name="connsiteX3" fmla="*/ 41963 w 97457"/>
                  <a:gd name="connsiteY3" fmla="*/ 189162 h 255956"/>
                  <a:gd name="connsiteX4" fmla="*/ 688 w 97457"/>
                  <a:gd name="connsiteY4" fmla="*/ 249 h 25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57" h="255956">
                    <a:moveTo>
                      <a:pt x="688" y="249"/>
                    </a:moveTo>
                    <a:cubicBezTo>
                      <a:pt x="6244" y="7657"/>
                      <a:pt x="59426" y="193395"/>
                      <a:pt x="75301" y="233612"/>
                    </a:cubicBezTo>
                    <a:cubicBezTo>
                      <a:pt x="91176" y="273829"/>
                      <a:pt x="101494" y="248957"/>
                      <a:pt x="95938" y="241549"/>
                    </a:cubicBezTo>
                    <a:cubicBezTo>
                      <a:pt x="90382" y="234141"/>
                      <a:pt x="59425" y="225674"/>
                      <a:pt x="41963" y="189162"/>
                    </a:cubicBezTo>
                    <a:cubicBezTo>
                      <a:pt x="24501" y="152650"/>
                      <a:pt x="-4868" y="-7159"/>
                      <a:pt x="688" y="2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961">
                <a:extLst>
                  <a:ext uri="{FF2B5EF4-FFF2-40B4-BE49-F238E27FC236}">
                    <a16:creationId xmlns:a16="http://schemas.microsoft.com/office/drawing/2014/main" id="{FF871CE7-AC0A-4DEF-909D-D6B658C6C095}"/>
                  </a:ext>
                </a:extLst>
              </p:cNvPr>
              <p:cNvSpPr/>
              <p:nvPr/>
            </p:nvSpPr>
            <p:spPr>
              <a:xfrm>
                <a:off x="5863449" y="5877972"/>
                <a:ext cx="192980" cy="173600"/>
              </a:xfrm>
              <a:custGeom>
                <a:avLst/>
                <a:gdLst>
                  <a:gd name="connsiteX0" fmla="*/ 776 w 192980"/>
                  <a:gd name="connsiteY0" fmla="*/ 173578 h 173600"/>
                  <a:gd name="connsiteX1" fmla="*/ 34114 w 192980"/>
                  <a:gd name="connsiteY1" fmla="*/ 67216 h 173600"/>
                  <a:gd name="connsiteX2" fmla="*/ 107139 w 192980"/>
                  <a:gd name="connsiteY2" fmla="*/ 30703 h 173600"/>
                  <a:gd name="connsiteX3" fmla="*/ 192864 w 192980"/>
                  <a:gd name="connsiteY3" fmla="*/ 541 h 173600"/>
                  <a:gd name="connsiteX4" fmla="*/ 88089 w 192980"/>
                  <a:gd name="connsiteY4" fmla="*/ 14828 h 173600"/>
                  <a:gd name="connsiteX5" fmla="*/ 18239 w 192980"/>
                  <a:gd name="connsiteY5" fmla="*/ 57691 h 173600"/>
                  <a:gd name="connsiteX6" fmla="*/ 776 w 192980"/>
                  <a:gd name="connsiteY6" fmla="*/ 173578 h 17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80" h="173600">
                    <a:moveTo>
                      <a:pt x="776" y="173578"/>
                    </a:moveTo>
                    <a:cubicBezTo>
                      <a:pt x="3422" y="175166"/>
                      <a:pt x="16387" y="91028"/>
                      <a:pt x="34114" y="67216"/>
                    </a:cubicBezTo>
                    <a:cubicBezTo>
                      <a:pt x="51841" y="43404"/>
                      <a:pt x="80681" y="41815"/>
                      <a:pt x="107139" y="30703"/>
                    </a:cubicBezTo>
                    <a:cubicBezTo>
                      <a:pt x="133597" y="19590"/>
                      <a:pt x="196039" y="3187"/>
                      <a:pt x="192864" y="541"/>
                    </a:cubicBezTo>
                    <a:cubicBezTo>
                      <a:pt x="189689" y="-2105"/>
                      <a:pt x="117193" y="5303"/>
                      <a:pt x="88089" y="14828"/>
                    </a:cubicBezTo>
                    <a:cubicBezTo>
                      <a:pt x="58985" y="24353"/>
                      <a:pt x="34643" y="30968"/>
                      <a:pt x="18239" y="57691"/>
                    </a:cubicBezTo>
                    <a:cubicBezTo>
                      <a:pt x="1835" y="84414"/>
                      <a:pt x="-1870" y="171990"/>
                      <a:pt x="776" y="1735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962">
                <a:extLst>
                  <a:ext uri="{FF2B5EF4-FFF2-40B4-BE49-F238E27FC236}">
                    <a16:creationId xmlns:a16="http://schemas.microsoft.com/office/drawing/2014/main" id="{A927F523-9105-427D-B21C-4D4918B8A6EF}"/>
                  </a:ext>
                </a:extLst>
              </p:cNvPr>
              <p:cNvSpPr/>
              <p:nvPr/>
            </p:nvSpPr>
            <p:spPr>
              <a:xfrm>
                <a:off x="5906950" y="5631781"/>
                <a:ext cx="79719" cy="247730"/>
              </a:xfrm>
              <a:custGeom>
                <a:avLst/>
                <a:gdLst>
                  <a:gd name="connsiteX0" fmla="*/ 138 w 79719"/>
                  <a:gd name="connsiteY0" fmla="*/ 669 h 247730"/>
                  <a:gd name="connsiteX1" fmla="*/ 39825 w 79719"/>
                  <a:gd name="connsiteY1" fmla="*/ 164182 h 247730"/>
                  <a:gd name="connsiteX2" fmla="*/ 79513 w 79719"/>
                  <a:gd name="connsiteY2" fmla="*/ 246732 h 247730"/>
                  <a:gd name="connsiteX3" fmla="*/ 54113 w 79719"/>
                  <a:gd name="connsiteY3" fmla="*/ 111794 h 247730"/>
                  <a:gd name="connsiteX4" fmla="*/ 138 w 79719"/>
                  <a:gd name="connsiteY4" fmla="*/ 669 h 24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719" h="247730">
                    <a:moveTo>
                      <a:pt x="138" y="669"/>
                    </a:moveTo>
                    <a:cubicBezTo>
                      <a:pt x="-2243" y="9400"/>
                      <a:pt x="26596" y="123172"/>
                      <a:pt x="39825" y="164182"/>
                    </a:cubicBezTo>
                    <a:cubicBezTo>
                      <a:pt x="53054" y="205193"/>
                      <a:pt x="77132" y="255463"/>
                      <a:pt x="79513" y="246732"/>
                    </a:cubicBezTo>
                    <a:cubicBezTo>
                      <a:pt x="81894" y="238001"/>
                      <a:pt x="63109" y="152805"/>
                      <a:pt x="54113" y="111794"/>
                    </a:cubicBezTo>
                    <a:cubicBezTo>
                      <a:pt x="45117" y="70783"/>
                      <a:pt x="2519" y="-8062"/>
                      <a:pt x="138" y="6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963">
                <a:extLst>
                  <a:ext uri="{FF2B5EF4-FFF2-40B4-BE49-F238E27FC236}">
                    <a16:creationId xmlns:a16="http://schemas.microsoft.com/office/drawing/2014/main" id="{3C1722F3-69AD-4594-9639-B1E16412D435}"/>
                  </a:ext>
                </a:extLst>
              </p:cNvPr>
              <p:cNvSpPr/>
              <p:nvPr/>
            </p:nvSpPr>
            <p:spPr>
              <a:xfrm>
                <a:off x="5793943" y="5752687"/>
                <a:ext cx="150850" cy="96070"/>
              </a:xfrm>
              <a:custGeom>
                <a:avLst/>
                <a:gdLst>
                  <a:gd name="connsiteX0" fmla="*/ 2020 w 150850"/>
                  <a:gd name="connsiteY0" fmla="*/ 95663 h 96070"/>
                  <a:gd name="connsiteX1" fmla="*/ 149657 w 150850"/>
                  <a:gd name="connsiteY1" fmla="*/ 2001 h 96070"/>
                  <a:gd name="connsiteX2" fmla="*/ 68695 w 150850"/>
                  <a:gd name="connsiteY2" fmla="*/ 35338 h 96070"/>
                  <a:gd name="connsiteX3" fmla="*/ 2020 w 150850"/>
                  <a:gd name="connsiteY3" fmla="*/ 95663 h 9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50" h="96070">
                    <a:moveTo>
                      <a:pt x="2020" y="95663"/>
                    </a:moveTo>
                    <a:cubicBezTo>
                      <a:pt x="15514" y="90107"/>
                      <a:pt x="138545" y="12055"/>
                      <a:pt x="149657" y="2001"/>
                    </a:cubicBezTo>
                    <a:cubicBezTo>
                      <a:pt x="160769" y="-8053"/>
                      <a:pt x="91184" y="22374"/>
                      <a:pt x="68695" y="35338"/>
                    </a:cubicBezTo>
                    <a:cubicBezTo>
                      <a:pt x="46206" y="48302"/>
                      <a:pt x="-11474" y="101219"/>
                      <a:pt x="2020" y="956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964">
                <a:extLst>
                  <a:ext uri="{FF2B5EF4-FFF2-40B4-BE49-F238E27FC236}">
                    <a16:creationId xmlns:a16="http://schemas.microsoft.com/office/drawing/2014/main" id="{18E2DA8B-EE6C-4497-BF9A-1E7DC18463EF}"/>
                  </a:ext>
                </a:extLst>
              </p:cNvPr>
              <p:cNvSpPr/>
              <p:nvPr/>
            </p:nvSpPr>
            <p:spPr>
              <a:xfrm>
                <a:off x="5821846" y="5784817"/>
                <a:ext cx="158983" cy="160421"/>
              </a:xfrm>
              <a:custGeom>
                <a:avLst/>
                <a:gdLst>
                  <a:gd name="connsiteX0" fmla="*/ 140804 w 158983"/>
                  <a:gd name="connsiteY0" fmla="*/ 33 h 160421"/>
                  <a:gd name="connsiteX1" fmla="*/ 4279 w 158983"/>
                  <a:gd name="connsiteY1" fmla="*/ 79408 h 160421"/>
                  <a:gd name="connsiteX2" fmla="*/ 39204 w 158983"/>
                  <a:gd name="connsiteY2" fmla="*/ 150846 h 160421"/>
                  <a:gd name="connsiteX3" fmla="*/ 88417 w 158983"/>
                  <a:gd name="connsiteY3" fmla="*/ 100046 h 160421"/>
                  <a:gd name="connsiteX4" fmla="*/ 55079 w 158983"/>
                  <a:gd name="connsiteY4" fmla="*/ 73058 h 160421"/>
                  <a:gd name="connsiteX5" fmla="*/ 118579 w 158983"/>
                  <a:gd name="connsiteY5" fmla="*/ 63533 h 160421"/>
                  <a:gd name="connsiteX6" fmla="*/ 158267 w 158983"/>
                  <a:gd name="connsiteY6" fmla="*/ 84171 h 160421"/>
                  <a:gd name="connsiteX7" fmla="*/ 85242 w 158983"/>
                  <a:gd name="connsiteY7" fmla="*/ 100046 h 160421"/>
                  <a:gd name="connsiteX8" fmla="*/ 32854 w 158983"/>
                  <a:gd name="connsiteY8" fmla="*/ 160371 h 160421"/>
                  <a:gd name="connsiteX9" fmla="*/ 21742 w 158983"/>
                  <a:gd name="connsiteY9" fmla="*/ 88933 h 160421"/>
                  <a:gd name="connsiteX10" fmla="*/ 140804 w 158983"/>
                  <a:gd name="connsiteY10" fmla="*/ 33 h 16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983" h="160421">
                    <a:moveTo>
                      <a:pt x="140804" y="33"/>
                    </a:moveTo>
                    <a:cubicBezTo>
                      <a:pt x="137894" y="-1554"/>
                      <a:pt x="21212" y="54273"/>
                      <a:pt x="4279" y="79408"/>
                    </a:cubicBezTo>
                    <a:cubicBezTo>
                      <a:pt x="-12654" y="104543"/>
                      <a:pt x="25181" y="147406"/>
                      <a:pt x="39204" y="150846"/>
                    </a:cubicBezTo>
                    <a:cubicBezTo>
                      <a:pt x="53227" y="154286"/>
                      <a:pt x="85771" y="113011"/>
                      <a:pt x="88417" y="100046"/>
                    </a:cubicBezTo>
                    <a:cubicBezTo>
                      <a:pt x="91063" y="87081"/>
                      <a:pt x="50052" y="79144"/>
                      <a:pt x="55079" y="73058"/>
                    </a:cubicBezTo>
                    <a:cubicBezTo>
                      <a:pt x="60106" y="66972"/>
                      <a:pt x="101381" y="61681"/>
                      <a:pt x="118579" y="63533"/>
                    </a:cubicBezTo>
                    <a:cubicBezTo>
                      <a:pt x="135777" y="65385"/>
                      <a:pt x="163823" y="78085"/>
                      <a:pt x="158267" y="84171"/>
                    </a:cubicBezTo>
                    <a:cubicBezTo>
                      <a:pt x="152711" y="90257"/>
                      <a:pt x="106144" y="87346"/>
                      <a:pt x="85242" y="100046"/>
                    </a:cubicBezTo>
                    <a:cubicBezTo>
                      <a:pt x="64340" y="112746"/>
                      <a:pt x="43437" y="162223"/>
                      <a:pt x="32854" y="160371"/>
                    </a:cubicBezTo>
                    <a:cubicBezTo>
                      <a:pt x="22271" y="158519"/>
                      <a:pt x="7190" y="113539"/>
                      <a:pt x="21742" y="88933"/>
                    </a:cubicBezTo>
                    <a:cubicBezTo>
                      <a:pt x="36294" y="64327"/>
                      <a:pt x="143714" y="1620"/>
                      <a:pt x="140804" y="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965">
                <a:extLst>
                  <a:ext uri="{FF2B5EF4-FFF2-40B4-BE49-F238E27FC236}">
                    <a16:creationId xmlns:a16="http://schemas.microsoft.com/office/drawing/2014/main" id="{CE3F240C-E600-4EA2-A8A8-1C856BC7C693}"/>
                  </a:ext>
                </a:extLst>
              </p:cNvPr>
              <p:cNvSpPr/>
              <p:nvPr/>
            </p:nvSpPr>
            <p:spPr>
              <a:xfrm>
                <a:off x="5719547" y="5806530"/>
                <a:ext cx="99541" cy="46822"/>
              </a:xfrm>
              <a:custGeom>
                <a:avLst/>
                <a:gdLst>
                  <a:gd name="connsiteX0" fmla="*/ 216 w 99541"/>
                  <a:gd name="connsiteY0" fmla="*/ 46583 h 46822"/>
                  <a:gd name="connsiteX1" fmla="*/ 85941 w 99541"/>
                  <a:gd name="connsiteY1" fmla="*/ 545 h 46822"/>
                  <a:gd name="connsiteX2" fmla="*/ 97053 w 99541"/>
                  <a:gd name="connsiteY2" fmla="*/ 21183 h 46822"/>
                  <a:gd name="connsiteX3" fmla="*/ 62128 w 99541"/>
                  <a:gd name="connsiteY3" fmla="*/ 19595 h 46822"/>
                  <a:gd name="connsiteX4" fmla="*/ 216 w 99541"/>
                  <a:gd name="connsiteY4" fmla="*/ 46583 h 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541" h="46822">
                    <a:moveTo>
                      <a:pt x="216" y="46583"/>
                    </a:moveTo>
                    <a:cubicBezTo>
                      <a:pt x="4185" y="43408"/>
                      <a:pt x="69802" y="4778"/>
                      <a:pt x="85941" y="545"/>
                    </a:cubicBezTo>
                    <a:cubicBezTo>
                      <a:pt x="102080" y="-3688"/>
                      <a:pt x="101022" y="18008"/>
                      <a:pt x="97053" y="21183"/>
                    </a:cubicBezTo>
                    <a:cubicBezTo>
                      <a:pt x="93084" y="24358"/>
                      <a:pt x="76151" y="18801"/>
                      <a:pt x="62128" y="19595"/>
                    </a:cubicBezTo>
                    <a:cubicBezTo>
                      <a:pt x="48105" y="20389"/>
                      <a:pt x="-3753" y="49758"/>
                      <a:pt x="216" y="465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966">
                <a:extLst>
                  <a:ext uri="{FF2B5EF4-FFF2-40B4-BE49-F238E27FC236}">
                    <a16:creationId xmlns:a16="http://schemas.microsoft.com/office/drawing/2014/main" id="{65982A45-E6D8-4C70-BC3B-BB27A074C4E2}"/>
                  </a:ext>
                </a:extLst>
              </p:cNvPr>
              <p:cNvSpPr/>
              <p:nvPr/>
            </p:nvSpPr>
            <p:spPr>
              <a:xfrm>
                <a:off x="5746600" y="5851919"/>
                <a:ext cx="100676" cy="228739"/>
              </a:xfrm>
              <a:custGeom>
                <a:avLst/>
                <a:gdLst>
                  <a:gd name="connsiteX0" fmla="*/ 150 w 100676"/>
                  <a:gd name="connsiteY0" fmla="*/ 2781 h 228739"/>
                  <a:gd name="connsiteX1" fmla="*/ 96988 w 100676"/>
                  <a:gd name="connsiteY1" fmla="*/ 226619 h 228739"/>
                  <a:gd name="connsiteX2" fmla="*/ 74763 w 100676"/>
                  <a:gd name="connsiteY2" fmla="*/ 109144 h 228739"/>
                  <a:gd name="connsiteX3" fmla="*/ 150 w 100676"/>
                  <a:gd name="connsiteY3" fmla="*/ 2781 h 22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76" h="228739">
                    <a:moveTo>
                      <a:pt x="150" y="2781"/>
                    </a:moveTo>
                    <a:cubicBezTo>
                      <a:pt x="3854" y="22360"/>
                      <a:pt x="84553" y="208892"/>
                      <a:pt x="96988" y="226619"/>
                    </a:cubicBezTo>
                    <a:cubicBezTo>
                      <a:pt x="109424" y="244346"/>
                      <a:pt x="87463" y="146186"/>
                      <a:pt x="74763" y="109144"/>
                    </a:cubicBezTo>
                    <a:cubicBezTo>
                      <a:pt x="62063" y="72102"/>
                      <a:pt x="-3554" y="-16798"/>
                      <a:pt x="150" y="27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967">
                <a:extLst>
                  <a:ext uri="{FF2B5EF4-FFF2-40B4-BE49-F238E27FC236}">
                    <a16:creationId xmlns:a16="http://schemas.microsoft.com/office/drawing/2014/main" id="{5CC16A4F-66FF-4A8B-8250-24FF43812298}"/>
                  </a:ext>
                </a:extLst>
              </p:cNvPr>
              <p:cNvSpPr/>
              <p:nvPr/>
            </p:nvSpPr>
            <p:spPr>
              <a:xfrm>
                <a:off x="5649419" y="5651285"/>
                <a:ext cx="270446" cy="205096"/>
              </a:xfrm>
              <a:custGeom>
                <a:avLst/>
                <a:gdLst>
                  <a:gd name="connsiteX0" fmla="*/ 494 w 270446"/>
                  <a:gd name="connsiteY0" fmla="*/ 205003 h 205096"/>
                  <a:gd name="connsiteX1" fmla="*/ 117969 w 270446"/>
                  <a:gd name="connsiteY1" fmla="*/ 104990 h 205096"/>
                  <a:gd name="connsiteX2" fmla="*/ 249731 w 270446"/>
                  <a:gd name="connsiteY2" fmla="*/ 58953 h 205096"/>
                  <a:gd name="connsiteX3" fmla="*/ 267194 w 270446"/>
                  <a:gd name="connsiteY3" fmla="*/ 215 h 205096"/>
                  <a:gd name="connsiteX4" fmla="*/ 219569 w 270446"/>
                  <a:gd name="connsiteY4" fmla="*/ 81178 h 205096"/>
                  <a:gd name="connsiteX5" fmla="*/ 164006 w 270446"/>
                  <a:gd name="connsiteY5" fmla="*/ 85940 h 205096"/>
                  <a:gd name="connsiteX6" fmla="*/ 494 w 270446"/>
                  <a:gd name="connsiteY6" fmla="*/ 205003 h 2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46" h="205096">
                    <a:moveTo>
                      <a:pt x="494" y="205003"/>
                    </a:moveTo>
                    <a:cubicBezTo>
                      <a:pt x="-7179" y="208178"/>
                      <a:pt x="76430" y="129332"/>
                      <a:pt x="117969" y="104990"/>
                    </a:cubicBezTo>
                    <a:cubicBezTo>
                      <a:pt x="159508" y="80648"/>
                      <a:pt x="224860" y="76415"/>
                      <a:pt x="249731" y="58953"/>
                    </a:cubicBezTo>
                    <a:cubicBezTo>
                      <a:pt x="274602" y="41491"/>
                      <a:pt x="272221" y="-3489"/>
                      <a:pt x="267194" y="215"/>
                    </a:cubicBezTo>
                    <a:cubicBezTo>
                      <a:pt x="262167" y="3919"/>
                      <a:pt x="236767" y="66891"/>
                      <a:pt x="219569" y="81178"/>
                    </a:cubicBezTo>
                    <a:cubicBezTo>
                      <a:pt x="202371" y="95465"/>
                      <a:pt x="198931" y="66096"/>
                      <a:pt x="164006" y="85940"/>
                    </a:cubicBezTo>
                    <a:cubicBezTo>
                      <a:pt x="129081" y="105784"/>
                      <a:pt x="8167" y="201828"/>
                      <a:pt x="494" y="2050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968">
                <a:extLst>
                  <a:ext uri="{FF2B5EF4-FFF2-40B4-BE49-F238E27FC236}">
                    <a16:creationId xmlns:a16="http://schemas.microsoft.com/office/drawing/2014/main" id="{D1BCFF4B-3FA2-4CCD-9A0E-75ECCC0BE478}"/>
                  </a:ext>
                </a:extLst>
              </p:cNvPr>
              <p:cNvSpPr/>
              <p:nvPr/>
            </p:nvSpPr>
            <p:spPr>
              <a:xfrm>
                <a:off x="5630789" y="5562202"/>
                <a:ext cx="322859" cy="317898"/>
              </a:xfrm>
              <a:custGeom>
                <a:avLst/>
                <a:gdLst>
                  <a:gd name="connsiteX0" fmla="*/ 315986 w 322859"/>
                  <a:gd name="connsiteY0" fmla="*/ 1986 h 317898"/>
                  <a:gd name="connsiteX1" fmla="*/ 71511 w 322859"/>
                  <a:gd name="connsiteY1" fmla="*/ 62311 h 317898"/>
                  <a:gd name="connsiteX2" fmla="*/ 1661 w 322859"/>
                  <a:gd name="connsiteY2" fmla="*/ 127398 h 317898"/>
                  <a:gd name="connsiteX3" fmla="*/ 31824 w 322859"/>
                  <a:gd name="connsiteY3" fmla="*/ 246461 h 317898"/>
                  <a:gd name="connsiteX4" fmla="*/ 74 w 322859"/>
                  <a:gd name="connsiteY4" fmla="*/ 317898 h 317898"/>
                  <a:gd name="connsiteX5" fmla="*/ 42936 w 322859"/>
                  <a:gd name="connsiteY5" fmla="*/ 246461 h 317898"/>
                  <a:gd name="connsiteX6" fmla="*/ 42936 w 322859"/>
                  <a:gd name="connsiteY6" fmla="*/ 195661 h 317898"/>
                  <a:gd name="connsiteX7" fmla="*/ 20711 w 322859"/>
                  <a:gd name="connsiteY7" fmla="*/ 113111 h 317898"/>
                  <a:gd name="connsiteX8" fmla="*/ 231849 w 322859"/>
                  <a:gd name="connsiteY8" fmla="*/ 24211 h 317898"/>
                  <a:gd name="connsiteX9" fmla="*/ 315986 w 322859"/>
                  <a:gd name="connsiteY9" fmla="*/ 1986 h 31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859" h="317898">
                    <a:moveTo>
                      <a:pt x="315986" y="1986"/>
                    </a:moveTo>
                    <a:cubicBezTo>
                      <a:pt x="289263" y="8336"/>
                      <a:pt x="123898" y="41409"/>
                      <a:pt x="71511" y="62311"/>
                    </a:cubicBezTo>
                    <a:cubicBezTo>
                      <a:pt x="19124" y="83213"/>
                      <a:pt x="8275" y="96706"/>
                      <a:pt x="1661" y="127398"/>
                    </a:cubicBezTo>
                    <a:cubicBezTo>
                      <a:pt x="-4953" y="158090"/>
                      <a:pt x="32088" y="214711"/>
                      <a:pt x="31824" y="246461"/>
                    </a:cubicBezTo>
                    <a:cubicBezTo>
                      <a:pt x="31559" y="278211"/>
                      <a:pt x="-1778" y="317898"/>
                      <a:pt x="74" y="317898"/>
                    </a:cubicBezTo>
                    <a:cubicBezTo>
                      <a:pt x="1926" y="317898"/>
                      <a:pt x="35792" y="266834"/>
                      <a:pt x="42936" y="246461"/>
                    </a:cubicBezTo>
                    <a:cubicBezTo>
                      <a:pt x="50080" y="226088"/>
                      <a:pt x="46640" y="217886"/>
                      <a:pt x="42936" y="195661"/>
                    </a:cubicBezTo>
                    <a:cubicBezTo>
                      <a:pt x="39232" y="173436"/>
                      <a:pt x="-10775" y="141686"/>
                      <a:pt x="20711" y="113111"/>
                    </a:cubicBezTo>
                    <a:cubicBezTo>
                      <a:pt x="52196" y="84536"/>
                      <a:pt x="177080" y="43526"/>
                      <a:pt x="231849" y="24211"/>
                    </a:cubicBezTo>
                    <a:cubicBezTo>
                      <a:pt x="286618" y="4896"/>
                      <a:pt x="342709" y="-4364"/>
                      <a:pt x="315986" y="19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969">
                <a:extLst>
                  <a:ext uri="{FF2B5EF4-FFF2-40B4-BE49-F238E27FC236}">
                    <a16:creationId xmlns:a16="http://schemas.microsoft.com/office/drawing/2014/main" id="{F66EBC37-CABE-4956-B2D8-1128A538C031}"/>
                  </a:ext>
                </a:extLst>
              </p:cNvPr>
              <p:cNvSpPr/>
              <p:nvPr/>
            </p:nvSpPr>
            <p:spPr>
              <a:xfrm>
                <a:off x="5710232" y="5741704"/>
                <a:ext cx="216190" cy="427502"/>
              </a:xfrm>
              <a:custGeom>
                <a:avLst/>
                <a:gdLst>
                  <a:gd name="connsiteX0" fmla="*/ 215906 w 216190"/>
                  <a:gd name="connsiteY0" fmla="*/ 284 h 427502"/>
                  <a:gd name="connsiteX1" fmla="*/ 63506 w 216190"/>
                  <a:gd name="connsiteY1" fmla="*/ 36796 h 427502"/>
                  <a:gd name="connsiteX2" fmla="*/ 20643 w 216190"/>
                  <a:gd name="connsiteY2" fmla="*/ 93946 h 427502"/>
                  <a:gd name="connsiteX3" fmla="*/ 93668 w 216190"/>
                  <a:gd name="connsiteY3" fmla="*/ 281271 h 427502"/>
                  <a:gd name="connsiteX4" fmla="*/ 146056 w 216190"/>
                  <a:gd name="connsiteY4" fmla="*/ 427321 h 427502"/>
                  <a:gd name="connsiteX5" fmla="*/ 93668 w 216190"/>
                  <a:gd name="connsiteY5" fmla="*/ 306671 h 427502"/>
                  <a:gd name="connsiteX6" fmla="*/ 6 w 216190"/>
                  <a:gd name="connsiteY6" fmla="*/ 101884 h 427502"/>
                  <a:gd name="connsiteX7" fmla="*/ 98431 w 216190"/>
                  <a:gd name="connsiteY7" fmla="*/ 55846 h 427502"/>
                  <a:gd name="connsiteX8" fmla="*/ 215906 w 216190"/>
                  <a:gd name="connsiteY8" fmla="*/ 284 h 42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190" h="427502">
                    <a:moveTo>
                      <a:pt x="215906" y="284"/>
                    </a:moveTo>
                    <a:cubicBezTo>
                      <a:pt x="210085" y="-2891"/>
                      <a:pt x="96050" y="21186"/>
                      <a:pt x="63506" y="36796"/>
                    </a:cubicBezTo>
                    <a:cubicBezTo>
                      <a:pt x="30962" y="52406"/>
                      <a:pt x="15616" y="53200"/>
                      <a:pt x="20643" y="93946"/>
                    </a:cubicBezTo>
                    <a:cubicBezTo>
                      <a:pt x="25670" y="134692"/>
                      <a:pt x="72766" y="225708"/>
                      <a:pt x="93668" y="281271"/>
                    </a:cubicBezTo>
                    <a:cubicBezTo>
                      <a:pt x="114570" y="336834"/>
                      <a:pt x="146056" y="423088"/>
                      <a:pt x="146056" y="427321"/>
                    </a:cubicBezTo>
                    <a:cubicBezTo>
                      <a:pt x="146056" y="431554"/>
                      <a:pt x="118010" y="360911"/>
                      <a:pt x="93668" y="306671"/>
                    </a:cubicBezTo>
                    <a:cubicBezTo>
                      <a:pt x="69326" y="252432"/>
                      <a:pt x="-788" y="143688"/>
                      <a:pt x="6" y="101884"/>
                    </a:cubicBezTo>
                    <a:cubicBezTo>
                      <a:pt x="800" y="60080"/>
                      <a:pt x="60067" y="70663"/>
                      <a:pt x="98431" y="55846"/>
                    </a:cubicBezTo>
                    <a:cubicBezTo>
                      <a:pt x="136795" y="41029"/>
                      <a:pt x="221727" y="3459"/>
                      <a:pt x="215906" y="2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970">
                <a:extLst>
                  <a:ext uri="{FF2B5EF4-FFF2-40B4-BE49-F238E27FC236}">
                    <a16:creationId xmlns:a16="http://schemas.microsoft.com/office/drawing/2014/main" id="{419AD533-130E-4E2D-8ADF-B55EA3A75D61}"/>
                  </a:ext>
                </a:extLst>
              </p:cNvPr>
              <p:cNvSpPr/>
              <p:nvPr/>
            </p:nvSpPr>
            <p:spPr>
              <a:xfrm>
                <a:off x="5313949" y="5393960"/>
                <a:ext cx="199442" cy="540777"/>
              </a:xfrm>
              <a:custGeom>
                <a:avLst/>
                <a:gdLst>
                  <a:gd name="connsiteX0" fmla="*/ 199439 w 199442"/>
                  <a:gd name="connsiteY0" fmla="*/ 365 h 540777"/>
                  <a:gd name="connsiteX1" fmla="*/ 18464 w 199442"/>
                  <a:gd name="connsiteY1" fmla="*/ 511540 h 540777"/>
                  <a:gd name="connsiteX2" fmla="*/ 23226 w 199442"/>
                  <a:gd name="connsiteY2" fmla="*/ 430578 h 540777"/>
                  <a:gd name="connsiteX3" fmla="*/ 199439 w 199442"/>
                  <a:gd name="connsiteY3" fmla="*/ 365 h 5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42" h="540777">
                    <a:moveTo>
                      <a:pt x="199439" y="365"/>
                    </a:moveTo>
                    <a:cubicBezTo>
                      <a:pt x="198645" y="13859"/>
                      <a:pt x="47833" y="439838"/>
                      <a:pt x="18464" y="511540"/>
                    </a:cubicBezTo>
                    <a:cubicBezTo>
                      <a:pt x="-10905" y="583242"/>
                      <a:pt x="-2174" y="510217"/>
                      <a:pt x="23226" y="430578"/>
                    </a:cubicBezTo>
                    <a:cubicBezTo>
                      <a:pt x="48626" y="350939"/>
                      <a:pt x="200233" y="-13129"/>
                      <a:pt x="199439" y="36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971">
                <a:extLst>
                  <a:ext uri="{FF2B5EF4-FFF2-40B4-BE49-F238E27FC236}">
                    <a16:creationId xmlns:a16="http://schemas.microsoft.com/office/drawing/2014/main" id="{95EF5712-D23B-4F2E-9C04-956AD0901C10}"/>
                  </a:ext>
                </a:extLst>
              </p:cNvPr>
              <p:cNvSpPr/>
              <p:nvPr/>
            </p:nvSpPr>
            <p:spPr>
              <a:xfrm>
                <a:off x="5411721" y="5491438"/>
                <a:ext cx="124247" cy="215664"/>
              </a:xfrm>
              <a:custGeom>
                <a:avLst/>
                <a:gdLst>
                  <a:gd name="connsiteX0" fmla="*/ 123892 w 124247"/>
                  <a:gd name="connsiteY0" fmla="*/ 2900 h 215664"/>
                  <a:gd name="connsiteX1" fmla="*/ 17529 w 124247"/>
                  <a:gd name="connsiteY1" fmla="*/ 202925 h 215664"/>
                  <a:gd name="connsiteX2" fmla="*/ 3242 w 124247"/>
                  <a:gd name="connsiteY2" fmla="*/ 183875 h 215664"/>
                  <a:gd name="connsiteX3" fmla="*/ 50867 w 124247"/>
                  <a:gd name="connsiteY3" fmla="*/ 90212 h 215664"/>
                  <a:gd name="connsiteX4" fmla="*/ 123892 w 124247"/>
                  <a:gd name="connsiteY4" fmla="*/ 2900 h 2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247" h="215664">
                    <a:moveTo>
                      <a:pt x="123892" y="2900"/>
                    </a:moveTo>
                    <a:cubicBezTo>
                      <a:pt x="118336" y="21685"/>
                      <a:pt x="37637" y="172762"/>
                      <a:pt x="17529" y="202925"/>
                    </a:cubicBezTo>
                    <a:cubicBezTo>
                      <a:pt x="-2579" y="233088"/>
                      <a:pt x="-2314" y="202660"/>
                      <a:pt x="3242" y="183875"/>
                    </a:cubicBezTo>
                    <a:cubicBezTo>
                      <a:pt x="8798" y="165090"/>
                      <a:pt x="33405" y="118787"/>
                      <a:pt x="50867" y="90212"/>
                    </a:cubicBezTo>
                    <a:cubicBezTo>
                      <a:pt x="68329" y="61637"/>
                      <a:pt x="129448" y="-15885"/>
                      <a:pt x="123892" y="29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972">
                <a:extLst>
                  <a:ext uri="{FF2B5EF4-FFF2-40B4-BE49-F238E27FC236}">
                    <a16:creationId xmlns:a16="http://schemas.microsoft.com/office/drawing/2014/main" id="{46D2CBC0-C8BB-4C94-B3BD-F6F4BB671B78}"/>
                  </a:ext>
                </a:extLst>
              </p:cNvPr>
              <p:cNvSpPr/>
              <p:nvPr/>
            </p:nvSpPr>
            <p:spPr>
              <a:xfrm>
                <a:off x="5538280" y="5619060"/>
                <a:ext cx="119736" cy="190051"/>
              </a:xfrm>
              <a:custGeom>
                <a:avLst/>
                <a:gdLst>
                  <a:gd name="connsiteX0" fmla="*/ 508 w 119736"/>
                  <a:gd name="connsiteY0" fmla="*/ 690 h 190051"/>
                  <a:gd name="connsiteX1" fmla="*/ 52895 w 119736"/>
                  <a:gd name="connsiteY1" fmla="*/ 92765 h 190051"/>
                  <a:gd name="connsiteX2" fmla="*/ 75120 w 119736"/>
                  <a:gd name="connsiteY2" fmla="*/ 118165 h 190051"/>
                  <a:gd name="connsiteX3" fmla="*/ 75120 w 119736"/>
                  <a:gd name="connsiteY3" fmla="*/ 176903 h 190051"/>
                  <a:gd name="connsiteX4" fmla="*/ 119570 w 119736"/>
                  <a:gd name="connsiteY4" fmla="*/ 188015 h 190051"/>
                  <a:gd name="connsiteX5" fmla="*/ 87820 w 119736"/>
                  <a:gd name="connsiteY5" fmla="*/ 146740 h 190051"/>
                  <a:gd name="connsiteX6" fmla="*/ 508 w 119736"/>
                  <a:gd name="connsiteY6" fmla="*/ 690 h 19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190051">
                    <a:moveTo>
                      <a:pt x="508" y="690"/>
                    </a:moveTo>
                    <a:cubicBezTo>
                      <a:pt x="-5313" y="-8306"/>
                      <a:pt x="40460" y="73186"/>
                      <a:pt x="52895" y="92765"/>
                    </a:cubicBezTo>
                    <a:cubicBezTo>
                      <a:pt x="65330" y="112344"/>
                      <a:pt x="71416" y="104142"/>
                      <a:pt x="75120" y="118165"/>
                    </a:cubicBezTo>
                    <a:cubicBezTo>
                      <a:pt x="78824" y="132188"/>
                      <a:pt x="67712" y="165261"/>
                      <a:pt x="75120" y="176903"/>
                    </a:cubicBezTo>
                    <a:cubicBezTo>
                      <a:pt x="82528" y="188545"/>
                      <a:pt x="117453" y="193042"/>
                      <a:pt x="119570" y="188015"/>
                    </a:cubicBezTo>
                    <a:cubicBezTo>
                      <a:pt x="121687" y="182988"/>
                      <a:pt x="103166" y="172669"/>
                      <a:pt x="87820" y="146740"/>
                    </a:cubicBezTo>
                    <a:cubicBezTo>
                      <a:pt x="72474" y="120811"/>
                      <a:pt x="6329" y="9686"/>
                      <a:pt x="508" y="6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973">
                <a:extLst>
                  <a:ext uri="{FF2B5EF4-FFF2-40B4-BE49-F238E27FC236}">
                    <a16:creationId xmlns:a16="http://schemas.microsoft.com/office/drawing/2014/main" id="{4FACA89D-2B87-4BA6-96E0-437056DC00F5}"/>
                  </a:ext>
                </a:extLst>
              </p:cNvPr>
              <p:cNvSpPr/>
              <p:nvPr/>
            </p:nvSpPr>
            <p:spPr>
              <a:xfrm>
                <a:off x="5476212" y="5829642"/>
                <a:ext cx="137724" cy="141271"/>
              </a:xfrm>
              <a:custGeom>
                <a:avLst/>
                <a:gdLst>
                  <a:gd name="connsiteX0" fmla="*/ 663 w 137724"/>
                  <a:gd name="connsiteY0" fmla="*/ 140946 h 141271"/>
                  <a:gd name="connsiteX1" fmla="*/ 72101 w 137724"/>
                  <a:gd name="connsiteY1" fmla="*/ 40933 h 141271"/>
                  <a:gd name="connsiteX2" fmla="*/ 134013 w 137724"/>
                  <a:gd name="connsiteY2" fmla="*/ 32996 h 141271"/>
                  <a:gd name="connsiteX3" fmla="*/ 116551 w 137724"/>
                  <a:gd name="connsiteY3" fmla="*/ 2833 h 141271"/>
                  <a:gd name="connsiteX4" fmla="*/ 663 w 137724"/>
                  <a:gd name="connsiteY4" fmla="*/ 140946 h 1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24" h="141271">
                    <a:moveTo>
                      <a:pt x="663" y="140946"/>
                    </a:moveTo>
                    <a:cubicBezTo>
                      <a:pt x="-6745" y="147296"/>
                      <a:pt x="49876" y="58925"/>
                      <a:pt x="72101" y="40933"/>
                    </a:cubicBezTo>
                    <a:cubicBezTo>
                      <a:pt x="94326" y="22941"/>
                      <a:pt x="126605" y="39346"/>
                      <a:pt x="134013" y="32996"/>
                    </a:cubicBezTo>
                    <a:cubicBezTo>
                      <a:pt x="141421" y="26646"/>
                      <a:pt x="138776" y="-10396"/>
                      <a:pt x="116551" y="2833"/>
                    </a:cubicBezTo>
                    <a:cubicBezTo>
                      <a:pt x="94326" y="16062"/>
                      <a:pt x="8071" y="134596"/>
                      <a:pt x="663" y="1409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974">
                <a:extLst>
                  <a:ext uri="{FF2B5EF4-FFF2-40B4-BE49-F238E27FC236}">
                    <a16:creationId xmlns:a16="http://schemas.microsoft.com/office/drawing/2014/main" id="{E0F8BE81-8350-4B13-8F40-D8BDE244FC4B}"/>
                  </a:ext>
                </a:extLst>
              </p:cNvPr>
              <p:cNvSpPr/>
              <p:nvPr/>
            </p:nvSpPr>
            <p:spPr>
              <a:xfrm>
                <a:off x="5446578" y="5730239"/>
                <a:ext cx="139851" cy="192727"/>
              </a:xfrm>
              <a:custGeom>
                <a:avLst/>
                <a:gdLst>
                  <a:gd name="connsiteX0" fmla="*/ 139835 w 139851"/>
                  <a:gd name="connsiteY0" fmla="*/ 636 h 192727"/>
                  <a:gd name="connsiteX1" fmla="*/ 112847 w 139851"/>
                  <a:gd name="connsiteY1" fmla="*/ 92711 h 192727"/>
                  <a:gd name="connsiteX2" fmla="*/ 46172 w 139851"/>
                  <a:gd name="connsiteY2" fmla="*/ 121286 h 192727"/>
                  <a:gd name="connsiteX3" fmla="*/ 135 w 139851"/>
                  <a:gd name="connsiteY3" fmla="*/ 192724 h 192727"/>
                  <a:gd name="connsiteX4" fmla="*/ 60460 w 139851"/>
                  <a:gd name="connsiteY4" fmla="*/ 118111 h 192727"/>
                  <a:gd name="connsiteX5" fmla="*/ 109672 w 139851"/>
                  <a:gd name="connsiteY5" fmla="*/ 54611 h 192727"/>
                  <a:gd name="connsiteX6" fmla="*/ 139835 w 139851"/>
                  <a:gd name="connsiteY6" fmla="*/ 636 h 19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851" h="192727">
                    <a:moveTo>
                      <a:pt x="139835" y="636"/>
                    </a:moveTo>
                    <a:cubicBezTo>
                      <a:pt x="140364" y="6986"/>
                      <a:pt x="128457" y="72603"/>
                      <a:pt x="112847" y="92711"/>
                    </a:cubicBezTo>
                    <a:cubicBezTo>
                      <a:pt x="97237" y="112819"/>
                      <a:pt x="64957" y="104617"/>
                      <a:pt x="46172" y="121286"/>
                    </a:cubicBezTo>
                    <a:cubicBezTo>
                      <a:pt x="27387" y="137955"/>
                      <a:pt x="-2246" y="193253"/>
                      <a:pt x="135" y="192724"/>
                    </a:cubicBezTo>
                    <a:cubicBezTo>
                      <a:pt x="2516" y="192195"/>
                      <a:pt x="42204" y="141130"/>
                      <a:pt x="60460" y="118111"/>
                    </a:cubicBezTo>
                    <a:cubicBezTo>
                      <a:pt x="78716" y="95092"/>
                      <a:pt x="97237" y="72074"/>
                      <a:pt x="109672" y="54611"/>
                    </a:cubicBezTo>
                    <a:cubicBezTo>
                      <a:pt x="122107" y="37149"/>
                      <a:pt x="139306" y="-5714"/>
                      <a:pt x="139835" y="6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975">
                <a:extLst>
                  <a:ext uri="{FF2B5EF4-FFF2-40B4-BE49-F238E27FC236}">
                    <a16:creationId xmlns:a16="http://schemas.microsoft.com/office/drawing/2014/main" id="{8B04E21F-C242-43F7-865D-854071056FA5}"/>
                  </a:ext>
                </a:extLst>
              </p:cNvPr>
              <p:cNvSpPr/>
              <p:nvPr/>
            </p:nvSpPr>
            <p:spPr>
              <a:xfrm>
                <a:off x="5484285" y="5568949"/>
                <a:ext cx="52915" cy="238324"/>
              </a:xfrm>
              <a:custGeom>
                <a:avLst/>
                <a:gdLst>
                  <a:gd name="connsiteX0" fmla="*/ 14815 w 52915"/>
                  <a:gd name="connsiteY0" fmla="*/ 1 h 238324"/>
                  <a:gd name="connsiteX1" fmla="*/ 44978 w 52915"/>
                  <a:gd name="connsiteY1" fmla="*/ 160339 h 238324"/>
                  <a:gd name="connsiteX2" fmla="*/ 10053 w 52915"/>
                  <a:gd name="connsiteY2" fmla="*/ 207964 h 238324"/>
                  <a:gd name="connsiteX3" fmla="*/ 2115 w 52915"/>
                  <a:gd name="connsiteY3" fmla="*/ 238126 h 238324"/>
                  <a:gd name="connsiteX4" fmla="*/ 43390 w 52915"/>
                  <a:gd name="connsiteY4" fmla="*/ 193676 h 238324"/>
                  <a:gd name="connsiteX5" fmla="*/ 52915 w 52915"/>
                  <a:gd name="connsiteY5" fmla="*/ 157164 h 238324"/>
                  <a:gd name="connsiteX6" fmla="*/ 14815 w 52915"/>
                  <a:gd name="connsiteY6" fmla="*/ 1 h 23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15" h="238324">
                    <a:moveTo>
                      <a:pt x="14815" y="1"/>
                    </a:moveTo>
                    <a:cubicBezTo>
                      <a:pt x="13492" y="530"/>
                      <a:pt x="45772" y="125679"/>
                      <a:pt x="44978" y="160339"/>
                    </a:cubicBezTo>
                    <a:cubicBezTo>
                      <a:pt x="44184" y="194999"/>
                      <a:pt x="17197" y="195000"/>
                      <a:pt x="10053" y="207964"/>
                    </a:cubicBezTo>
                    <a:cubicBezTo>
                      <a:pt x="2909" y="220928"/>
                      <a:pt x="-3441" y="240507"/>
                      <a:pt x="2115" y="238126"/>
                    </a:cubicBezTo>
                    <a:cubicBezTo>
                      <a:pt x="7671" y="235745"/>
                      <a:pt x="34923" y="207170"/>
                      <a:pt x="43390" y="193676"/>
                    </a:cubicBezTo>
                    <a:cubicBezTo>
                      <a:pt x="51857" y="180182"/>
                      <a:pt x="52915" y="185210"/>
                      <a:pt x="52915" y="157164"/>
                    </a:cubicBezTo>
                    <a:cubicBezTo>
                      <a:pt x="52915" y="129118"/>
                      <a:pt x="16138" y="-528"/>
                      <a:pt x="14815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976">
                <a:extLst>
                  <a:ext uri="{FF2B5EF4-FFF2-40B4-BE49-F238E27FC236}">
                    <a16:creationId xmlns:a16="http://schemas.microsoft.com/office/drawing/2014/main" id="{BF84630E-84E2-416F-9429-734AEF1CD5F3}"/>
                  </a:ext>
                </a:extLst>
              </p:cNvPr>
              <p:cNvSpPr/>
              <p:nvPr/>
            </p:nvSpPr>
            <p:spPr>
              <a:xfrm>
                <a:off x="5435515" y="5632384"/>
                <a:ext cx="55503" cy="172338"/>
              </a:xfrm>
              <a:custGeom>
                <a:avLst/>
                <a:gdLst>
                  <a:gd name="connsiteX0" fmla="*/ 39773 w 55503"/>
                  <a:gd name="connsiteY0" fmla="*/ 66 h 172338"/>
                  <a:gd name="connsiteX1" fmla="*/ 54060 w 55503"/>
                  <a:gd name="connsiteY1" fmla="*/ 92141 h 172338"/>
                  <a:gd name="connsiteX2" fmla="*/ 1673 w 55503"/>
                  <a:gd name="connsiteY2" fmla="*/ 171516 h 172338"/>
                  <a:gd name="connsiteX3" fmla="*/ 14373 w 55503"/>
                  <a:gd name="connsiteY3" fmla="*/ 130241 h 172338"/>
                  <a:gd name="connsiteX4" fmla="*/ 28660 w 55503"/>
                  <a:gd name="connsiteY4" fmla="*/ 77854 h 172338"/>
                  <a:gd name="connsiteX5" fmla="*/ 39773 w 55503"/>
                  <a:gd name="connsiteY5" fmla="*/ 66 h 17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03" h="172338">
                    <a:moveTo>
                      <a:pt x="39773" y="66"/>
                    </a:moveTo>
                    <a:cubicBezTo>
                      <a:pt x="44006" y="2447"/>
                      <a:pt x="60410" y="63566"/>
                      <a:pt x="54060" y="92141"/>
                    </a:cubicBezTo>
                    <a:cubicBezTo>
                      <a:pt x="47710" y="120716"/>
                      <a:pt x="8287" y="165166"/>
                      <a:pt x="1673" y="171516"/>
                    </a:cubicBezTo>
                    <a:cubicBezTo>
                      <a:pt x="-4941" y="177866"/>
                      <a:pt x="9875" y="145851"/>
                      <a:pt x="14373" y="130241"/>
                    </a:cubicBezTo>
                    <a:cubicBezTo>
                      <a:pt x="18871" y="114631"/>
                      <a:pt x="26014" y="95581"/>
                      <a:pt x="28660" y="77854"/>
                    </a:cubicBezTo>
                    <a:cubicBezTo>
                      <a:pt x="31306" y="60127"/>
                      <a:pt x="35540" y="-2315"/>
                      <a:pt x="39773" y="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977">
                <a:extLst>
                  <a:ext uri="{FF2B5EF4-FFF2-40B4-BE49-F238E27FC236}">
                    <a16:creationId xmlns:a16="http://schemas.microsoft.com/office/drawing/2014/main" id="{85095A04-7243-412F-977B-0CD3F17CB5C5}"/>
                  </a:ext>
                </a:extLst>
              </p:cNvPr>
              <p:cNvSpPr/>
              <p:nvPr/>
            </p:nvSpPr>
            <p:spPr>
              <a:xfrm>
                <a:off x="5384772" y="5646734"/>
                <a:ext cx="66461" cy="147918"/>
              </a:xfrm>
              <a:custGeom>
                <a:avLst/>
                <a:gdLst>
                  <a:gd name="connsiteX0" fmla="*/ 54003 w 66461"/>
                  <a:gd name="connsiteY0" fmla="*/ 4 h 147918"/>
                  <a:gd name="connsiteX1" fmla="*/ 44478 w 66461"/>
                  <a:gd name="connsiteY1" fmla="*/ 131766 h 147918"/>
                  <a:gd name="connsiteX2" fmla="*/ 28 w 66461"/>
                  <a:gd name="connsiteY2" fmla="*/ 100016 h 147918"/>
                  <a:gd name="connsiteX3" fmla="*/ 38128 w 66461"/>
                  <a:gd name="connsiteY3" fmla="*/ 146054 h 147918"/>
                  <a:gd name="connsiteX4" fmla="*/ 65116 w 66461"/>
                  <a:gd name="connsiteY4" fmla="*/ 127004 h 147918"/>
                  <a:gd name="connsiteX5" fmla="*/ 54003 w 66461"/>
                  <a:gd name="connsiteY5" fmla="*/ 4 h 14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61" h="147918">
                    <a:moveTo>
                      <a:pt x="54003" y="4"/>
                    </a:moveTo>
                    <a:cubicBezTo>
                      <a:pt x="50563" y="798"/>
                      <a:pt x="53474" y="115097"/>
                      <a:pt x="44478" y="131766"/>
                    </a:cubicBezTo>
                    <a:cubicBezTo>
                      <a:pt x="35482" y="148435"/>
                      <a:pt x="1086" y="97635"/>
                      <a:pt x="28" y="100016"/>
                    </a:cubicBezTo>
                    <a:cubicBezTo>
                      <a:pt x="-1030" y="102397"/>
                      <a:pt x="27280" y="141556"/>
                      <a:pt x="38128" y="146054"/>
                    </a:cubicBezTo>
                    <a:cubicBezTo>
                      <a:pt x="48976" y="150552"/>
                      <a:pt x="59560" y="147906"/>
                      <a:pt x="65116" y="127004"/>
                    </a:cubicBezTo>
                    <a:cubicBezTo>
                      <a:pt x="70672" y="106102"/>
                      <a:pt x="57443" y="-790"/>
                      <a:pt x="54003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978">
                <a:extLst>
                  <a:ext uri="{FF2B5EF4-FFF2-40B4-BE49-F238E27FC236}">
                    <a16:creationId xmlns:a16="http://schemas.microsoft.com/office/drawing/2014/main" id="{59F161F6-02A6-4F52-9CFE-D7163B498118}"/>
                  </a:ext>
                </a:extLst>
              </p:cNvPr>
              <p:cNvSpPr/>
              <p:nvPr/>
            </p:nvSpPr>
            <p:spPr>
              <a:xfrm>
                <a:off x="5424535" y="5754470"/>
                <a:ext cx="122262" cy="130751"/>
              </a:xfrm>
              <a:custGeom>
                <a:avLst/>
                <a:gdLst>
                  <a:gd name="connsiteX0" fmla="*/ 122190 w 122262"/>
                  <a:gd name="connsiteY0" fmla="*/ 218 h 130751"/>
                  <a:gd name="connsiteX1" fmla="*/ 17415 w 122262"/>
                  <a:gd name="connsiteY1" fmla="*/ 109755 h 130751"/>
                  <a:gd name="connsiteX2" fmla="*/ 1540 w 122262"/>
                  <a:gd name="connsiteY2" fmla="*/ 128805 h 130751"/>
                  <a:gd name="connsiteX3" fmla="*/ 33290 w 122262"/>
                  <a:gd name="connsiteY3" fmla="*/ 82768 h 130751"/>
                  <a:gd name="connsiteX4" fmla="*/ 122190 w 122262"/>
                  <a:gd name="connsiteY4" fmla="*/ 218 h 13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62" h="130751">
                    <a:moveTo>
                      <a:pt x="122190" y="218"/>
                    </a:moveTo>
                    <a:cubicBezTo>
                      <a:pt x="119544" y="4716"/>
                      <a:pt x="37523" y="88324"/>
                      <a:pt x="17415" y="109755"/>
                    </a:cubicBezTo>
                    <a:cubicBezTo>
                      <a:pt x="-2693" y="131186"/>
                      <a:pt x="-1106" y="133303"/>
                      <a:pt x="1540" y="128805"/>
                    </a:cubicBezTo>
                    <a:cubicBezTo>
                      <a:pt x="4186" y="124307"/>
                      <a:pt x="12653" y="103670"/>
                      <a:pt x="33290" y="82768"/>
                    </a:cubicBezTo>
                    <a:cubicBezTo>
                      <a:pt x="53927" y="61866"/>
                      <a:pt x="124836" y="-4280"/>
                      <a:pt x="122190" y="2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979">
                <a:extLst>
                  <a:ext uri="{FF2B5EF4-FFF2-40B4-BE49-F238E27FC236}">
                    <a16:creationId xmlns:a16="http://schemas.microsoft.com/office/drawing/2014/main" id="{C3246C5F-2C22-4F58-A33C-3F4E2BAAC3F5}"/>
                  </a:ext>
                </a:extLst>
              </p:cNvPr>
              <p:cNvSpPr/>
              <p:nvPr/>
            </p:nvSpPr>
            <p:spPr>
              <a:xfrm>
                <a:off x="5471074" y="6039711"/>
                <a:ext cx="285824" cy="824768"/>
              </a:xfrm>
              <a:custGeom>
                <a:avLst/>
                <a:gdLst>
                  <a:gd name="connsiteX0" fmla="*/ 285201 w 285824"/>
                  <a:gd name="connsiteY0" fmla="*/ 3902 h 824768"/>
                  <a:gd name="connsiteX1" fmla="*/ 251864 w 285824"/>
                  <a:gd name="connsiteY1" fmla="*/ 89627 h 824768"/>
                  <a:gd name="connsiteX2" fmla="*/ 232814 w 285824"/>
                  <a:gd name="connsiteY2" fmla="*/ 156302 h 824768"/>
                  <a:gd name="connsiteX3" fmla="*/ 113751 w 285824"/>
                  <a:gd name="connsiteY3" fmla="*/ 449989 h 824768"/>
                  <a:gd name="connsiteX4" fmla="*/ 32789 w 285824"/>
                  <a:gd name="connsiteY4" fmla="*/ 692877 h 824768"/>
                  <a:gd name="connsiteX5" fmla="*/ 7389 w 285824"/>
                  <a:gd name="connsiteY5" fmla="*/ 794477 h 824768"/>
                  <a:gd name="connsiteX6" fmla="*/ 5801 w 285824"/>
                  <a:gd name="connsiteY6" fmla="*/ 813527 h 824768"/>
                  <a:gd name="connsiteX7" fmla="*/ 77239 w 285824"/>
                  <a:gd name="connsiteY7" fmla="*/ 637314 h 824768"/>
                  <a:gd name="connsiteX8" fmla="*/ 128039 w 285824"/>
                  <a:gd name="connsiteY8" fmla="*/ 449989 h 824768"/>
                  <a:gd name="connsiteX9" fmla="*/ 220114 w 285824"/>
                  <a:gd name="connsiteY9" fmla="*/ 226152 h 824768"/>
                  <a:gd name="connsiteX10" fmla="*/ 285201 w 285824"/>
                  <a:gd name="connsiteY10" fmla="*/ 3902 h 8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824" h="824768">
                    <a:moveTo>
                      <a:pt x="285201" y="3902"/>
                    </a:moveTo>
                    <a:cubicBezTo>
                      <a:pt x="290493" y="-18852"/>
                      <a:pt x="260595" y="64227"/>
                      <a:pt x="251864" y="89627"/>
                    </a:cubicBezTo>
                    <a:cubicBezTo>
                      <a:pt x="243133" y="115027"/>
                      <a:pt x="255833" y="96242"/>
                      <a:pt x="232814" y="156302"/>
                    </a:cubicBezTo>
                    <a:cubicBezTo>
                      <a:pt x="209795" y="216362"/>
                      <a:pt x="147088" y="360560"/>
                      <a:pt x="113751" y="449989"/>
                    </a:cubicBezTo>
                    <a:cubicBezTo>
                      <a:pt x="80414" y="539418"/>
                      <a:pt x="50516" y="635462"/>
                      <a:pt x="32789" y="692877"/>
                    </a:cubicBezTo>
                    <a:cubicBezTo>
                      <a:pt x="15062" y="750292"/>
                      <a:pt x="11887" y="774369"/>
                      <a:pt x="7389" y="794477"/>
                    </a:cubicBezTo>
                    <a:cubicBezTo>
                      <a:pt x="2891" y="814585"/>
                      <a:pt x="-5841" y="839721"/>
                      <a:pt x="5801" y="813527"/>
                    </a:cubicBezTo>
                    <a:cubicBezTo>
                      <a:pt x="17443" y="787333"/>
                      <a:pt x="56866" y="697904"/>
                      <a:pt x="77239" y="637314"/>
                    </a:cubicBezTo>
                    <a:cubicBezTo>
                      <a:pt x="97612" y="576724"/>
                      <a:pt x="104227" y="518516"/>
                      <a:pt x="128039" y="449989"/>
                    </a:cubicBezTo>
                    <a:cubicBezTo>
                      <a:pt x="151851" y="381462"/>
                      <a:pt x="193656" y="298648"/>
                      <a:pt x="220114" y="226152"/>
                    </a:cubicBezTo>
                    <a:cubicBezTo>
                      <a:pt x="246572" y="153656"/>
                      <a:pt x="279909" y="26656"/>
                      <a:pt x="285201" y="39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980">
                <a:extLst>
                  <a:ext uri="{FF2B5EF4-FFF2-40B4-BE49-F238E27FC236}">
                    <a16:creationId xmlns:a16="http://schemas.microsoft.com/office/drawing/2014/main" id="{B97CDF78-99FB-4292-9A81-B6E87FE45072}"/>
                  </a:ext>
                </a:extLst>
              </p:cNvPr>
              <p:cNvSpPr/>
              <p:nvPr/>
            </p:nvSpPr>
            <p:spPr>
              <a:xfrm>
                <a:off x="5452667" y="6084350"/>
                <a:ext cx="260078" cy="346817"/>
              </a:xfrm>
              <a:custGeom>
                <a:avLst/>
                <a:gdLst>
                  <a:gd name="connsiteX0" fmla="*/ 259158 w 260078"/>
                  <a:gd name="connsiteY0" fmla="*/ 2125 h 346817"/>
                  <a:gd name="connsiteX1" fmla="*/ 121046 w 260078"/>
                  <a:gd name="connsiteY1" fmla="*/ 22763 h 346817"/>
                  <a:gd name="connsiteX2" fmla="*/ 79771 w 260078"/>
                  <a:gd name="connsiteY2" fmla="*/ 197388 h 346817"/>
                  <a:gd name="connsiteX3" fmla="*/ 396 w 260078"/>
                  <a:gd name="connsiteY3" fmla="*/ 346613 h 346817"/>
                  <a:gd name="connsiteX4" fmla="*/ 51196 w 260078"/>
                  <a:gd name="connsiteY4" fmla="*/ 225963 h 346817"/>
                  <a:gd name="connsiteX5" fmla="*/ 97233 w 260078"/>
                  <a:gd name="connsiteY5" fmla="*/ 70388 h 346817"/>
                  <a:gd name="connsiteX6" fmla="*/ 176608 w 260078"/>
                  <a:gd name="connsiteY6" fmla="*/ 22763 h 346817"/>
                  <a:gd name="connsiteX7" fmla="*/ 259158 w 260078"/>
                  <a:gd name="connsiteY7" fmla="*/ 2125 h 34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078" h="346817">
                    <a:moveTo>
                      <a:pt x="259158" y="2125"/>
                    </a:moveTo>
                    <a:cubicBezTo>
                      <a:pt x="249898" y="2125"/>
                      <a:pt x="150944" y="-9781"/>
                      <a:pt x="121046" y="22763"/>
                    </a:cubicBezTo>
                    <a:cubicBezTo>
                      <a:pt x="91148" y="55307"/>
                      <a:pt x="99879" y="143413"/>
                      <a:pt x="79771" y="197388"/>
                    </a:cubicBezTo>
                    <a:cubicBezTo>
                      <a:pt x="59663" y="251363"/>
                      <a:pt x="5158" y="341851"/>
                      <a:pt x="396" y="346613"/>
                    </a:cubicBezTo>
                    <a:cubicBezTo>
                      <a:pt x="-4366" y="351375"/>
                      <a:pt x="35057" y="272000"/>
                      <a:pt x="51196" y="225963"/>
                    </a:cubicBezTo>
                    <a:cubicBezTo>
                      <a:pt x="67335" y="179926"/>
                      <a:pt x="76331" y="104255"/>
                      <a:pt x="97233" y="70388"/>
                    </a:cubicBezTo>
                    <a:cubicBezTo>
                      <a:pt x="118135" y="36521"/>
                      <a:pt x="147768" y="34934"/>
                      <a:pt x="176608" y="22763"/>
                    </a:cubicBezTo>
                    <a:cubicBezTo>
                      <a:pt x="205448" y="10592"/>
                      <a:pt x="268418" y="2125"/>
                      <a:pt x="259158" y="21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981">
                <a:extLst>
                  <a:ext uri="{FF2B5EF4-FFF2-40B4-BE49-F238E27FC236}">
                    <a16:creationId xmlns:a16="http://schemas.microsoft.com/office/drawing/2014/main" id="{9DC39657-3F1C-4456-9100-5FCFE0687779}"/>
                  </a:ext>
                </a:extLst>
              </p:cNvPr>
              <p:cNvSpPr/>
              <p:nvPr/>
            </p:nvSpPr>
            <p:spPr>
              <a:xfrm>
                <a:off x="5483215" y="5969369"/>
                <a:ext cx="243139" cy="129948"/>
              </a:xfrm>
              <a:custGeom>
                <a:avLst/>
                <a:gdLst>
                  <a:gd name="connsiteX0" fmla="*/ 242898 w 243139"/>
                  <a:gd name="connsiteY0" fmla="*/ 5981 h 129948"/>
                  <a:gd name="connsiteX1" fmla="*/ 60335 w 243139"/>
                  <a:gd name="connsiteY1" fmla="*/ 10744 h 129948"/>
                  <a:gd name="connsiteX2" fmla="*/ 10 w 243139"/>
                  <a:gd name="connsiteY2" fmla="*/ 129806 h 129948"/>
                  <a:gd name="connsiteX3" fmla="*/ 63510 w 243139"/>
                  <a:gd name="connsiteY3" fmla="*/ 34556 h 129948"/>
                  <a:gd name="connsiteX4" fmla="*/ 98435 w 243139"/>
                  <a:gd name="connsiteY4" fmla="*/ 13919 h 129948"/>
                  <a:gd name="connsiteX5" fmla="*/ 242898 w 243139"/>
                  <a:gd name="connsiteY5" fmla="*/ 5981 h 1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139" h="129948">
                    <a:moveTo>
                      <a:pt x="242898" y="5981"/>
                    </a:moveTo>
                    <a:cubicBezTo>
                      <a:pt x="236548" y="5452"/>
                      <a:pt x="100816" y="-9893"/>
                      <a:pt x="60335" y="10744"/>
                    </a:cubicBezTo>
                    <a:cubicBezTo>
                      <a:pt x="19854" y="31381"/>
                      <a:pt x="-519" y="125837"/>
                      <a:pt x="10" y="129806"/>
                    </a:cubicBezTo>
                    <a:cubicBezTo>
                      <a:pt x="539" y="133775"/>
                      <a:pt x="47106" y="53870"/>
                      <a:pt x="63510" y="34556"/>
                    </a:cubicBezTo>
                    <a:cubicBezTo>
                      <a:pt x="79914" y="15242"/>
                      <a:pt x="68537" y="17623"/>
                      <a:pt x="98435" y="13919"/>
                    </a:cubicBezTo>
                    <a:cubicBezTo>
                      <a:pt x="128333" y="10215"/>
                      <a:pt x="249248" y="6510"/>
                      <a:pt x="242898" y="5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982">
                <a:extLst>
                  <a:ext uri="{FF2B5EF4-FFF2-40B4-BE49-F238E27FC236}">
                    <a16:creationId xmlns:a16="http://schemas.microsoft.com/office/drawing/2014/main" id="{6C21FC3B-550F-443D-971B-55A0B11D1230}"/>
                  </a:ext>
                </a:extLst>
              </p:cNvPr>
              <p:cNvSpPr/>
              <p:nvPr/>
            </p:nvSpPr>
            <p:spPr>
              <a:xfrm>
                <a:off x="5518112" y="6031324"/>
                <a:ext cx="225463" cy="2352"/>
              </a:xfrm>
              <a:custGeom>
                <a:avLst/>
                <a:gdLst>
                  <a:gd name="connsiteX0" fmla="*/ 225463 w 225463"/>
                  <a:gd name="connsiteY0" fmla="*/ 1176 h 2352"/>
                  <a:gd name="connsiteX1" fmla="*/ 38 w 225463"/>
                  <a:gd name="connsiteY1" fmla="*/ 1176 h 2352"/>
                  <a:gd name="connsiteX2" fmla="*/ 225463 w 225463"/>
                  <a:gd name="connsiteY2" fmla="*/ 1176 h 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463" h="2352">
                    <a:moveTo>
                      <a:pt x="225463" y="1176"/>
                    </a:moveTo>
                    <a:cubicBezTo>
                      <a:pt x="225463" y="1176"/>
                      <a:pt x="3478" y="3822"/>
                      <a:pt x="38" y="1176"/>
                    </a:cubicBezTo>
                    <a:cubicBezTo>
                      <a:pt x="-3402" y="-1470"/>
                      <a:pt x="225463" y="1176"/>
                      <a:pt x="225463" y="11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983">
                <a:extLst>
                  <a:ext uri="{FF2B5EF4-FFF2-40B4-BE49-F238E27FC236}">
                    <a16:creationId xmlns:a16="http://schemas.microsoft.com/office/drawing/2014/main" id="{F6A10409-F151-40C6-ACA5-3C45AE205D1C}"/>
                  </a:ext>
                </a:extLst>
              </p:cNvPr>
              <p:cNvSpPr/>
              <p:nvPr/>
            </p:nvSpPr>
            <p:spPr>
              <a:xfrm>
                <a:off x="5544366" y="6125350"/>
                <a:ext cx="194260" cy="64476"/>
              </a:xfrm>
              <a:custGeom>
                <a:avLst/>
                <a:gdLst>
                  <a:gd name="connsiteX0" fmla="*/ 772 w 194260"/>
                  <a:gd name="connsiteY0" fmla="*/ 64313 h 64476"/>
                  <a:gd name="connsiteX1" fmla="*/ 156347 w 194260"/>
                  <a:gd name="connsiteY1" fmla="*/ 26213 h 64476"/>
                  <a:gd name="connsiteX2" fmla="*/ 191272 w 194260"/>
                  <a:gd name="connsiteY2" fmla="*/ 813 h 64476"/>
                  <a:gd name="connsiteX3" fmla="*/ 100784 w 194260"/>
                  <a:gd name="connsiteY3" fmla="*/ 10338 h 64476"/>
                  <a:gd name="connsiteX4" fmla="*/ 772 w 194260"/>
                  <a:gd name="connsiteY4" fmla="*/ 64313 h 6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60" h="64476">
                    <a:moveTo>
                      <a:pt x="772" y="64313"/>
                    </a:moveTo>
                    <a:cubicBezTo>
                      <a:pt x="10033" y="66959"/>
                      <a:pt x="124597" y="36796"/>
                      <a:pt x="156347" y="26213"/>
                    </a:cubicBezTo>
                    <a:cubicBezTo>
                      <a:pt x="188097" y="15630"/>
                      <a:pt x="200533" y="3459"/>
                      <a:pt x="191272" y="813"/>
                    </a:cubicBezTo>
                    <a:cubicBezTo>
                      <a:pt x="182012" y="-1833"/>
                      <a:pt x="133592" y="2136"/>
                      <a:pt x="100784" y="10338"/>
                    </a:cubicBezTo>
                    <a:cubicBezTo>
                      <a:pt x="67976" y="18540"/>
                      <a:pt x="-8489" y="61667"/>
                      <a:pt x="772" y="643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984">
                <a:extLst>
                  <a:ext uri="{FF2B5EF4-FFF2-40B4-BE49-F238E27FC236}">
                    <a16:creationId xmlns:a16="http://schemas.microsoft.com/office/drawing/2014/main" id="{F3A0BA1D-D35A-49CE-8E37-9254B9110C33}"/>
                  </a:ext>
                </a:extLst>
              </p:cNvPr>
              <p:cNvSpPr/>
              <p:nvPr/>
            </p:nvSpPr>
            <p:spPr>
              <a:xfrm>
                <a:off x="5332265" y="5839834"/>
                <a:ext cx="71855" cy="85113"/>
              </a:xfrm>
              <a:custGeom>
                <a:avLst/>
                <a:gdLst>
                  <a:gd name="connsiteX0" fmla="*/ 148 w 71855"/>
                  <a:gd name="connsiteY0" fmla="*/ 3754 h 85113"/>
                  <a:gd name="connsiteX1" fmla="*/ 71585 w 71855"/>
                  <a:gd name="connsiteY1" fmla="*/ 10104 h 85113"/>
                  <a:gd name="connsiteX2" fmla="*/ 25548 w 71855"/>
                  <a:gd name="connsiteY2" fmla="*/ 84716 h 85113"/>
                  <a:gd name="connsiteX3" fmla="*/ 50948 w 71855"/>
                  <a:gd name="connsiteY3" fmla="*/ 38679 h 85113"/>
                  <a:gd name="connsiteX4" fmla="*/ 148 w 71855"/>
                  <a:gd name="connsiteY4" fmla="*/ 3754 h 8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55" h="85113">
                    <a:moveTo>
                      <a:pt x="148" y="3754"/>
                    </a:moveTo>
                    <a:cubicBezTo>
                      <a:pt x="3588" y="-1009"/>
                      <a:pt x="67352" y="-3390"/>
                      <a:pt x="71585" y="10104"/>
                    </a:cubicBezTo>
                    <a:cubicBezTo>
                      <a:pt x="75818" y="23598"/>
                      <a:pt x="28988" y="79954"/>
                      <a:pt x="25548" y="84716"/>
                    </a:cubicBezTo>
                    <a:cubicBezTo>
                      <a:pt x="22109" y="89479"/>
                      <a:pt x="47509" y="50056"/>
                      <a:pt x="50948" y="38679"/>
                    </a:cubicBezTo>
                    <a:cubicBezTo>
                      <a:pt x="54387" y="27302"/>
                      <a:pt x="-3292" y="8517"/>
                      <a:pt x="148" y="37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985">
                <a:extLst>
                  <a:ext uri="{FF2B5EF4-FFF2-40B4-BE49-F238E27FC236}">
                    <a16:creationId xmlns:a16="http://schemas.microsoft.com/office/drawing/2014/main" id="{B04AC584-238C-4E1F-A6C3-B534A9868B66}"/>
                  </a:ext>
                </a:extLst>
              </p:cNvPr>
              <p:cNvSpPr/>
              <p:nvPr/>
            </p:nvSpPr>
            <p:spPr>
              <a:xfrm>
                <a:off x="5244977" y="5925378"/>
                <a:ext cx="154364" cy="181683"/>
              </a:xfrm>
              <a:custGeom>
                <a:avLst/>
                <a:gdLst>
                  <a:gd name="connsiteX0" fmla="*/ 154111 w 154364"/>
                  <a:gd name="connsiteY0" fmla="*/ 760 h 181683"/>
                  <a:gd name="connsiteX1" fmla="*/ 58861 w 154364"/>
                  <a:gd name="connsiteY1" fmla="*/ 180147 h 181683"/>
                  <a:gd name="connsiteX2" fmla="*/ 123 w 154364"/>
                  <a:gd name="connsiteY2" fmla="*/ 91247 h 181683"/>
                  <a:gd name="connsiteX3" fmla="*/ 44573 w 154364"/>
                  <a:gd name="connsiteY3" fmla="*/ 161097 h 181683"/>
                  <a:gd name="connsiteX4" fmla="*/ 85848 w 154364"/>
                  <a:gd name="connsiteY4" fmla="*/ 118235 h 181683"/>
                  <a:gd name="connsiteX5" fmla="*/ 154111 w 154364"/>
                  <a:gd name="connsiteY5" fmla="*/ 760 h 1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64" h="181683">
                    <a:moveTo>
                      <a:pt x="154111" y="760"/>
                    </a:moveTo>
                    <a:cubicBezTo>
                      <a:pt x="149613" y="11078"/>
                      <a:pt x="84526" y="165066"/>
                      <a:pt x="58861" y="180147"/>
                    </a:cubicBezTo>
                    <a:cubicBezTo>
                      <a:pt x="33196" y="195228"/>
                      <a:pt x="2504" y="94422"/>
                      <a:pt x="123" y="91247"/>
                    </a:cubicBezTo>
                    <a:cubicBezTo>
                      <a:pt x="-2258" y="88072"/>
                      <a:pt x="30286" y="156599"/>
                      <a:pt x="44573" y="161097"/>
                    </a:cubicBezTo>
                    <a:cubicBezTo>
                      <a:pt x="58860" y="165595"/>
                      <a:pt x="69708" y="148398"/>
                      <a:pt x="85848" y="118235"/>
                    </a:cubicBezTo>
                    <a:cubicBezTo>
                      <a:pt x="101988" y="88073"/>
                      <a:pt x="158609" y="-9558"/>
                      <a:pt x="154111" y="7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986">
                <a:extLst>
                  <a:ext uri="{FF2B5EF4-FFF2-40B4-BE49-F238E27FC236}">
                    <a16:creationId xmlns:a16="http://schemas.microsoft.com/office/drawing/2014/main" id="{62ADECE8-BFB4-40A5-A542-23F976A77E62}"/>
                  </a:ext>
                </a:extLst>
              </p:cNvPr>
              <p:cNvSpPr/>
              <p:nvPr/>
            </p:nvSpPr>
            <p:spPr>
              <a:xfrm>
                <a:off x="5286250" y="5926128"/>
                <a:ext cx="92826" cy="37594"/>
              </a:xfrm>
              <a:custGeom>
                <a:avLst/>
                <a:gdLst>
                  <a:gd name="connsiteX0" fmla="*/ 125 w 92826"/>
                  <a:gd name="connsiteY0" fmla="*/ 36522 h 37594"/>
                  <a:gd name="connsiteX1" fmla="*/ 69975 w 92826"/>
                  <a:gd name="connsiteY1" fmla="*/ 25410 h 37594"/>
                  <a:gd name="connsiteX2" fmla="*/ 89025 w 92826"/>
                  <a:gd name="connsiteY2" fmla="*/ 10 h 37594"/>
                  <a:gd name="connsiteX3" fmla="*/ 125 w 92826"/>
                  <a:gd name="connsiteY3" fmla="*/ 36522 h 3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26" h="37594">
                    <a:moveTo>
                      <a:pt x="125" y="36522"/>
                    </a:moveTo>
                    <a:cubicBezTo>
                      <a:pt x="-3050" y="40755"/>
                      <a:pt x="55158" y="31495"/>
                      <a:pt x="69975" y="25410"/>
                    </a:cubicBezTo>
                    <a:cubicBezTo>
                      <a:pt x="84792" y="19325"/>
                      <a:pt x="100137" y="-519"/>
                      <a:pt x="89025" y="10"/>
                    </a:cubicBezTo>
                    <a:cubicBezTo>
                      <a:pt x="77913" y="539"/>
                      <a:pt x="3300" y="32289"/>
                      <a:pt x="125" y="365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87">
                <a:extLst>
                  <a:ext uri="{FF2B5EF4-FFF2-40B4-BE49-F238E27FC236}">
                    <a16:creationId xmlns:a16="http://schemas.microsoft.com/office/drawing/2014/main" id="{DF78768B-327F-44D0-9099-D7B07443406E}"/>
                  </a:ext>
                </a:extLst>
              </p:cNvPr>
              <p:cNvSpPr/>
              <p:nvPr/>
            </p:nvSpPr>
            <p:spPr>
              <a:xfrm>
                <a:off x="5272027" y="5946294"/>
                <a:ext cx="71513" cy="133942"/>
              </a:xfrm>
              <a:custGeom>
                <a:avLst/>
                <a:gdLst>
                  <a:gd name="connsiteX0" fmla="*/ 71498 w 71513"/>
                  <a:gd name="connsiteY0" fmla="*/ 481 h 133942"/>
                  <a:gd name="connsiteX1" fmla="*/ 4823 w 71513"/>
                  <a:gd name="connsiteY1" fmla="*/ 130656 h 133942"/>
                  <a:gd name="connsiteX2" fmla="*/ 11173 w 71513"/>
                  <a:gd name="connsiteY2" fmla="*/ 87794 h 133942"/>
                  <a:gd name="connsiteX3" fmla="*/ 71498 w 71513"/>
                  <a:gd name="connsiteY3" fmla="*/ 481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13" h="133942">
                    <a:moveTo>
                      <a:pt x="71498" y="481"/>
                    </a:moveTo>
                    <a:cubicBezTo>
                      <a:pt x="70440" y="7625"/>
                      <a:pt x="14877" y="116104"/>
                      <a:pt x="4823" y="130656"/>
                    </a:cubicBezTo>
                    <a:cubicBezTo>
                      <a:pt x="-5231" y="145208"/>
                      <a:pt x="2177" y="107902"/>
                      <a:pt x="11173" y="87794"/>
                    </a:cubicBezTo>
                    <a:cubicBezTo>
                      <a:pt x="20169" y="67686"/>
                      <a:pt x="72556" y="-6663"/>
                      <a:pt x="71498" y="4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88">
                <a:extLst>
                  <a:ext uri="{FF2B5EF4-FFF2-40B4-BE49-F238E27FC236}">
                    <a16:creationId xmlns:a16="http://schemas.microsoft.com/office/drawing/2014/main" id="{2211C6BA-8F48-4833-80A1-5BBC99DEEDCB}"/>
                  </a:ext>
                </a:extLst>
              </p:cNvPr>
              <p:cNvSpPr/>
              <p:nvPr/>
            </p:nvSpPr>
            <p:spPr>
              <a:xfrm>
                <a:off x="5432224" y="6199738"/>
                <a:ext cx="106430" cy="236935"/>
              </a:xfrm>
              <a:custGeom>
                <a:avLst/>
                <a:gdLst>
                  <a:gd name="connsiteX0" fmla="*/ 101801 w 106430"/>
                  <a:gd name="connsiteY0" fmla="*/ 2625 h 236935"/>
                  <a:gd name="connsiteX1" fmla="*/ 9726 w 106430"/>
                  <a:gd name="connsiteY1" fmla="*/ 221700 h 236935"/>
                  <a:gd name="connsiteX2" fmla="*/ 11314 w 106430"/>
                  <a:gd name="connsiteY2" fmla="*/ 205825 h 236935"/>
                  <a:gd name="connsiteX3" fmla="*/ 85926 w 106430"/>
                  <a:gd name="connsiteY3" fmla="*/ 105812 h 236935"/>
                  <a:gd name="connsiteX4" fmla="*/ 101801 w 106430"/>
                  <a:gd name="connsiteY4" fmla="*/ 2625 h 23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30" h="236935">
                    <a:moveTo>
                      <a:pt x="101801" y="2625"/>
                    </a:moveTo>
                    <a:cubicBezTo>
                      <a:pt x="89101" y="21940"/>
                      <a:pt x="24807" y="187833"/>
                      <a:pt x="9726" y="221700"/>
                    </a:cubicBezTo>
                    <a:cubicBezTo>
                      <a:pt x="-5355" y="255567"/>
                      <a:pt x="-1386" y="225140"/>
                      <a:pt x="11314" y="205825"/>
                    </a:cubicBezTo>
                    <a:cubicBezTo>
                      <a:pt x="24014" y="186510"/>
                      <a:pt x="73491" y="135710"/>
                      <a:pt x="85926" y="105812"/>
                    </a:cubicBezTo>
                    <a:cubicBezTo>
                      <a:pt x="98361" y="75914"/>
                      <a:pt x="114501" y="-16690"/>
                      <a:pt x="101801" y="2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89">
                <a:extLst>
                  <a:ext uri="{FF2B5EF4-FFF2-40B4-BE49-F238E27FC236}">
                    <a16:creationId xmlns:a16="http://schemas.microsoft.com/office/drawing/2014/main" id="{355A57E7-21B1-415F-B4DA-160D34A6C22C}"/>
                  </a:ext>
                </a:extLst>
              </p:cNvPr>
              <p:cNvSpPr/>
              <p:nvPr/>
            </p:nvSpPr>
            <p:spPr>
              <a:xfrm>
                <a:off x="5416237" y="6184223"/>
                <a:ext cx="90853" cy="221447"/>
              </a:xfrm>
              <a:custGeom>
                <a:avLst/>
                <a:gdLst>
                  <a:gd name="connsiteX0" fmla="*/ 90801 w 90853"/>
                  <a:gd name="connsiteY0" fmla="*/ 677 h 221447"/>
                  <a:gd name="connsiteX1" fmla="*/ 5076 w 90853"/>
                  <a:gd name="connsiteY1" fmla="*/ 214990 h 221447"/>
                  <a:gd name="connsiteX2" fmla="*/ 17776 w 90853"/>
                  <a:gd name="connsiteY2" fmla="*/ 149902 h 221447"/>
                  <a:gd name="connsiteX3" fmla="*/ 90801 w 90853"/>
                  <a:gd name="connsiteY3" fmla="*/ 677 h 2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53" h="221447">
                    <a:moveTo>
                      <a:pt x="90801" y="677"/>
                    </a:moveTo>
                    <a:cubicBezTo>
                      <a:pt x="88684" y="11525"/>
                      <a:pt x="17247" y="190119"/>
                      <a:pt x="5076" y="214990"/>
                    </a:cubicBezTo>
                    <a:cubicBezTo>
                      <a:pt x="-7095" y="239861"/>
                      <a:pt x="4812" y="187473"/>
                      <a:pt x="17776" y="149902"/>
                    </a:cubicBezTo>
                    <a:cubicBezTo>
                      <a:pt x="30740" y="112331"/>
                      <a:pt x="92918" y="-10171"/>
                      <a:pt x="90801" y="6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90">
                <a:extLst>
                  <a:ext uri="{FF2B5EF4-FFF2-40B4-BE49-F238E27FC236}">
                    <a16:creationId xmlns:a16="http://schemas.microsoft.com/office/drawing/2014/main" id="{018051AC-7045-4C4D-B200-5E98DECDA285}"/>
                  </a:ext>
                </a:extLst>
              </p:cNvPr>
              <p:cNvSpPr/>
              <p:nvPr/>
            </p:nvSpPr>
            <p:spPr>
              <a:xfrm>
                <a:off x="5373586" y="6054718"/>
                <a:ext cx="144256" cy="258260"/>
              </a:xfrm>
              <a:custGeom>
                <a:avLst/>
                <a:gdLst>
                  <a:gd name="connsiteX0" fmla="*/ 102 w 144256"/>
                  <a:gd name="connsiteY0" fmla="*/ 7 h 258260"/>
                  <a:gd name="connsiteX1" fmla="*/ 130277 w 144256"/>
                  <a:gd name="connsiteY1" fmla="*/ 85732 h 258260"/>
                  <a:gd name="connsiteX2" fmla="*/ 131864 w 144256"/>
                  <a:gd name="connsiteY2" fmla="*/ 87320 h 258260"/>
                  <a:gd name="connsiteX3" fmla="*/ 52489 w 144256"/>
                  <a:gd name="connsiteY3" fmla="*/ 255595 h 258260"/>
                  <a:gd name="connsiteX4" fmla="*/ 79477 w 144256"/>
                  <a:gd name="connsiteY4" fmla="*/ 185745 h 258260"/>
                  <a:gd name="connsiteX5" fmla="*/ 101702 w 144256"/>
                  <a:gd name="connsiteY5" fmla="*/ 120657 h 258260"/>
                  <a:gd name="connsiteX6" fmla="*/ 108052 w 144256"/>
                  <a:gd name="connsiteY6" fmla="*/ 80970 h 258260"/>
                  <a:gd name="connsiteX7" fmla="*/ 102 w 144256"/>
                  <a:gd name="connsiteY7" fmla="*/ 7 h 25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56" h="258260">
                    <a:moveTo>
                      <a:pt x="102" y="7"/>
                    </a:moveTo>
                    <a:cubicBezTo>
                      <a:pt x="3806" y="801"/>
                      <a:pt x="108317" y="71180"/>
                      <a:pt x="130277" y="85732"/>
                    </a:cubicBezTo>
                    <a:cubicBezTo>
                      <a:pt x="152237" y="100284"/>
                      <a:pt x="144829" y="59010"/>
                      <a:pt x="131864" y="87320"/>
                    </a:cubicBezTo>
                    <a:cubicBezTo>
                      <a:pt x="118899" y="115630"/>
                      <a:pt x="61220" y="239191"/>
                      <a:pt x="52489" y="255595"/>
                    </a:cubicBezTo>
                    <a:cubicBezTo>
                      <a:pt x="43758" y="271999"/>
                      <a:pt x="71275" y="208235"/>
                      <a:pt x="79477" y="185745"/>
                    </a:cubicBezTo>
                    <a:cubicBezTo>
                      <a:pt x="87679" y="163255"/>
                      <a:pt x="96939" y="138120"/>
                      <a:pt x="101702" y="120657"/>
                    </a:cubicBezTo>
                    <a:cubicBezTo>
                      <a:pt x="106465" y="103194"/>
                      <a:pt x="122339" y="96580"/>
                      <a:pt x="108052" y="80970"/>
                    </a:cubicBezTo>
                    <a:cubicBezTo>
                      <a:pt x="93765" y="65360"/>
                      <a:pt x="-3602" y="-787"/>
                      <a:pt x="102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: 図形 1991">
                <a:extLst>
                  <a:ext uri="{FF2B5EF4-FFF2-40B4-BE49-F238E27FC236}">
                    <a16:creationId xmlns:a16="http://schemas.microsoft.com/office/drawing/2014/main" id="{D0085856-D09B-4C23-AC35-3280D7B6BC9D}"/>
                  </a:ext>
                </a:extLst>
              </p:cNvPr>
              <p:cNvSpPr/>
              <p:nvPr/>
            </p:nvSpPr>
            <p:spPr>
              <a:xfrm>
                <a:off x="5296395" y="6068721"/>
                <a:ext cx="136406" cy="254336"/>
              </a:xfrm>
              <a:custGeom>
                <a:avLst/>
                <a:gdLst>
                  <a:gd name="connsiteX0" fmla="*/ 136030 w 136406"/>
                  <a:gd name="connsiteY0" fmla="*/ 254292 h 254336"/>
                  <a:gd name="connsiteX1" fmla="*/ 13793 w 136406"/>
                  <a:gd name="connsiteY1" fmla="*/ 152692 h 254336"/>
                  <a:gd name="connsiteX2" fmla="*/ 4268 w 136406"/>
                  <a:gd name="connsiteY2" fmla="*/ 117767 h 254336"/>
                  <a:gd name="connsiteX3" fmla="*/ 26493 w 136406"/>
                  <a:gd name="connsiteY3" fmla="*/ 81254 h 254336"/>
                  <a:gd name="connsiteX4" fmla="*/ 77293 w 136406"/>
                  <a:gd name="connsiteY4" fmla="*/ 70142 h 254336"/>
                  <a:gd name="connsiteX5" fmla="*/ 61418 w 136406"/>
                  <a:gd name="connsiteY5" fmla="*/ 39979 h 254336"/>
                  <a:gd name="connsiteX6" fmla="*/ 72530 w 136406"/>
                  <a:gd name="connsiteY6" fmla="*/ 39979 h 254336"/>
                  <a:gd name="connsiteX7" fmla="*/ 110630 w 136406"/>
                  <a:gd name="connsiteY7" fmla="*/ 27279 h 254336"/>
                  <a:gd name="connsiteX8" fmla="*/ 88405 w 136406"/>
                  <a:gd name="connsiteY8" fmla="*/ 292 h 254336"/>
                  <a:gd name="connsiteX9" fmla="*/ 99518 w 136406"/>
                  <a:gd name="connsiteY9" fmla="*/ 46329 h 254336"/>
                  <a:gd name="connsiteX10" fmla="*/ 53480 w 136406"/>
                  <a:gd name="connsiteY10" fmla="*/ 163804 h 254336"/>
                  <a:gd name="connsiteX11" fmla="*/ 136030 w 136406"/>
                  <a:gd name="connsiteY11" fmla="*/ 254292 h 254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406" h="254336">
                    <a:moveTo>
                      <a:pt x="136030" y="254292"/>
                    </a:moveTo>
                    <a:cubicBezTo>
                      <a:pt x="129415" y="252440"/>
                      <a:pt x="35753" y="175446"/>
                      <a:pt x="13793" y="152692"/>
                    </a:cubicBezTo>
                    <a:cubicBezTo>
                      <a:pt x="-8167" y="129938"/>
                      <a:pt x="2151" y="129673"/>
                      <a:pt x="4268" y="117767"/>
                    </a:cubicBezTo>
                    <a:cubicBezTo>
                      <a:pt x="6385" y="105861"/>
                      <a:pt x="14322" y="89191"/>
                      <a:pt x="26493" y="81254"/>
                    </a:cubicBezTo>
                    <a:cubicBezTo>
                      <a:pt x="38664" y="73317"/>
                      <a:pt x="71472" y="77021"/>
                      <a:pt x="77293" y="70142"/>
                    </a:cubicBezTo>
                    <a:cubicBezTo>
                      <a:pt x="83114" y="63263"/>
                      <a:pt x="62212" y="45006"/>
                      <a:pt x="61418" y="39979"/>
                    </a:cubicBezTo>
                    <a:cubicBezTo>
                      <a:pt x="60624" y="34952"/>
                      <a:pt x="64328" y="42096"/>
                      <a:pt x="72530" y="39979"/>
                    </a:cubicBezTo>
                    <a:cubicBezTo>
                      <a:pt x="80732" y="37862"/>
                      <a:pt x="107984" y="33893"/>
                      <a:pt x="110630" y="27279"/>
                    </a:cubicBezTo>
                    <a:cubicBezTo>
                      <a:pt x="113276" y="20664"/>
                      <a:pt x="90257" y="-2883"/>
                      <a:pt x="88405" y="292"/>
                    </a:cubicBezTo>
                    <a:cubicBezTo>
                      <a:pt x="86553" y="3467"/>
                      <a:pt x="105339" y="19077"/>
                      <a:pt x="99518" y="46329"/>
                    </a:cubicBezTo>
                    <a:cubicBezTo>
                      <a:pt x="93697" y="73581"/>
                      <a:pt x="46866" y="127556"/>
                      <a:pt x="53480" y="163804"/>
                    </a:cubicBezTo>
                    <a:cubicBezTo>
                      <a:pt x="60094" y="200052"/>
                      <a:pt x="142645" y="256144"/>
                      <a:pt x="136030" y="2542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92">
                <a:extLst>
                  <a:ext uri="{FF2B5EF4-FFF2-40B4-BE49-F238E27FC236}">
                    <a16:creationId xmlns:a16="http://schemas.microsoft.com/office/drawing/2014/main" id="{5092AEAE-156B-42CA-B323-3B39EB42D92D}"/>
                  </a:ext>
                </a:extLst>
              </p:cNvPr>
              <p:cNvSpPr/>
              <p:nvPr/>
            </p:nvSpPr>
            <p:spPr>
              <a:xfrm>
                <a:off x="5295771" y="6238875"/>
                <a:ext cx="124457" cy="187830"/>
              </a:xfrm>
              <a:custGeom>
                <a:avLst/>
                <a:gdLst>
                  <a:gd name="connsiteX0" fmla="*/ 129 w 124457"/>
                  <a:gd name="connsiteY0" fmla="*/ 0 h 187830"/>
                  <a:gd name="connsiteX1" fmla="*/ 120779 w 124457"/>
                  <a:gd name="connsiteY1" fmla="*/ 82550 h 187830"/>
                  <a:gd name="connsiteX2" fmla="*/ 93792 w 124457"/>
                  <a:gd name="connsiteY2" fmla="*/ 187325 h 187830"/>
                  <a:gd name="connsiteX3" fmla="*/ 98554 w 124457"/>
                  <a:gd name="connsiteY3" fmla="*/ 120650 h 187830"/>
                  <a:gd name="connsiteX4" fmla="*/ 96967 w 124457"/>
                  <a:gd name="connsiteY4" fmla="*/ 80963 h 187830"/>
                  <a:gd name="connsiteX5" fmla="*/ 129 w 124457"/>
                  <a:gd name="connsiteY5" fmla="*/ 0 h 18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457" h="187830">
                    <a:moveTo>
                      <a:pt x="129" y="0"/>
                    </a:moveTo>
                    <a:cubicBezTo>
                      <a:pt x="4098" y="264"/>
                      <a:pt x="105169" y="51329"/>
                      <a:pt x="120779" y="82550"/>
                    </a:cubicBezTo>
                    <a:cubicBezTo>
                      <a:pt x="136390" y="113771"/>
                      <a:pt x="97496" y="180975"/>
                      <a:pt x="93792" y="187325"/>
                    </a:cubicBezTo>
                    <a:cubicBezTo>
                      <a:pt x="90088" y="193675"/>
                      <a:pt x="98025" y="138377"/>
                      <a:pt x="98554" y="120650"/>
                    </a:cubicBezTo>
                    <a:cubicBezTo>
                      <a:pt x="99083" y="102923"/>
                      <a:pt x="109402" y="98426"/>
                      <a:pt x="96967" y="80963"/>
                    </a:cubicBezTo>
                    <a:cubicBezTo>
                      <a:pt x="84532" y="63501"/>
                      <a:pt x="-3840" y="-264"/>
                      <a:pt x="12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: 図形 1993">
                <a:extLst>
                  <a:ext uri="{FF2B5EF4-FFF2-40B4-BE49-F238E27FC236}">
                    <a16:creationId xmlns:a16="http://schemas.microsoft.com/office/drawing/2014/main" id="{DCFEECD8-4BC4-4490-9DF5-204CC733BB66}"/>
                  </a:ext>
                </a:extLst>
              </p:cNvPr>
              <p:cNvSpPr/>
              <p:nvPr/>
            </p:nvSpPr>
            <p:spPr>
              <a:xfrm>
                <a:off x="5236072" y="6246686"/>
                <a:ext cx="152543" cy="183599"/>
              </a:xfrm>
              <a:custGeom>
                <a:avLst/>
                <a:gdLst>
                  <a:gd name="connsiteX0" fmla="*/ 63003 w 152543"/>
                  <a:gd name="connsiteY0" fmla="*/ 127 h 183599"/>
                  <a:gd name="connsiteX1" fmla="*/ 58241 w 152543"/>
                  <a:gd name="connsiteY1" fmla="*/ 87439 h 183599"/>
                  <a:gd name="connsiteX2" fmla="*/ 37603 w 152543"/>
                  <a:gd name="connsiteY2" fmla="*/ 150939 h 183599"/>
                  <a:gd name="connsiteX3" fmla="*/ 99516 w 152543"/>
                  <a:gd name="connsiteY3" fmla="*/ 150939 h 183599"/>
                  <a:gd name="connsiteX4" fmla="*/ 126503 w 152543"/>
                  <a:gd name="connsiteY4" fmla="*/ 182689 h 183599"/>
                  <a:gd name="connsiteX5" fmla="*/ 150316 w 152543"/>
                  <a:gd name="connsiteY5" fmla="*/ 171577 h 183599"/>
                  <a:gd name="connsiteX6" fmla="*/ 67766 w 152543"/>
                  <a:gd name="connsiteY6" fmla="*/ 136652 h 183599"/>
                  <a:gd name="connsiteX7" fmla="*/ 7441 w 152543"/>
                  <a:gd name="connsiteY7" fmla="*/ 92202 h 183599"/>
                  <a:gd name="connsiteX8" fmla="*/ 7441 w 152543"/>
                  <a:gd name="connsiteY8" fmla="*/ 68389 h 183599"/>
                  <a:gd name="connsiteX9" fmla="*/ 63003 w 152543"/>
                  <a:gd name="connsiteY9" fmla="*/ 127 h 1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43" h="183599">
                    <a:moveTo>
                      <a:pt x="63003" y="127"/>
                    </a:moveTo>
                    <a:cubicBezTo>
                      <a:pt x="71470" y="3302"/>
                      <a:pt x="62474" y="62304"/>
                      <a:pt x="58241" y="87439"/>
                    </a:cubicBezTo>
                    <a:cubicBezTo>
                      <a:pt x="54008" y="112574"/>
                      <a:pt x="30724" y="140356"/>
                      <a:pt x="37603" y="150939"/>
                    </a:cubicBezTo>
                    <a:cubicBezTo>
                      <a:pt x="44482" y="161522"/>
                      <a:pt x="84699" y="145647"/>
                      <a:pt x="99516" y="150939"/>
                    </a:cubicBezTo>
                    <a:cubicBezTo>
                      <a:pt x="114333" y="156231"/>
                      <a:pt x="118036" y="179249"/>
                      <a:pt x="126503" y="182689"/>
                    </a:cubicBezTo>
                    <a:cubicBezTo>
                      <a:pt x="134970" y="186129"/>
                      <a:pt x="160105" y="179250"/>
                      <a:pt x="150316" y="171577"/>
                    </a:cubicBezTo>
                    <a:cubicBezTo>
                      <a:pt x="140527" y="163904"/>
                      <a:pt x="91578" y="149881"/>
                      <a:pt x="67766" y="136652"/>
                    </a:cubicBezTo>
                    <a:cubicBezTo>
                      <a:pt x="43954" y="123423"/>
                      <a:pt x="17495" y="103579"/>
                      <a:pt x="7441" y="92202"/>
                    </a:cubicBezTo>
                    <a:cubicBezTo>
                      <a:pt x="-2613" y="80825"/>
                      <a:pt x="-2348" y="82676"/>
                      <a:pt x="7441" y="68389"/>
                    </a:cubicBezTo>
                    <a:cubicBezTo>
                      <a:pt x="17230" y="54102"/>
                      <a:pt x="54536" y="-3048"/>
                      <a:pt x="63003" y="1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: 図形 1994">
                <a:extLst>
                  <a:ext uri="{FF2B5EF4-FFF2-40B4-BE49-F238E27FC236}">
                    <a16:creationId xmlns:a16="http://schemas.microsoft.com/office/drawing/2014/main" id="{DC354B2B-639D-4C01-B768-2724FC1B1084}"/>
                  </a:ext>
                </a:extLst>
              </p:cNvPr>
              <p:cNvSpPr/>
              <p:nvPr/>
            </p:nvSpPr>
            <p:spPr>
              <a:xfrm>
                <a:off x="4840151" y="6815861"/>
                <a:ext cx="644282" cy="278729"/>
              </a:xfrm>
              <a:custGeom>
                <a:avLst/>
                <a:gdLst>
                  <a:gd name="connsiteX0" fmla="*/ 641487 w 644282"/>
                  <a:gd name="connsiteY0" fmla="*/ 864 h 278729"/>
                  <a:gd name="connsiteX1" fmla="*/ 638312 w 644282"/>
                  <a:gd name="connsiteY1" fmla="*/ 99289 h 278729"/>
                  <a:gd name="connsiteX2" fmla="*/ 576399 w 644282"/>
                  <a:gd name="connsiteY2" fmla="*/ 181839 h 278729"/>
                  <a:gd name="connsiteX3" fmla="*/ 579574 w 644282"/>
                  <a:gd name="connsiteY3" fmla="*/ 248514 h 278729"/>
                  <a:gd name="connsiteX4" fmla="*/ 562112 w 644282"/>
                  <a:gd name="connsiteY4" fmla="*/ 278677 h 278729"/>
                  <a:gd name="connsiteX5" fmla="*/ 179524 w 644282"/>
                  <a:gd name="connsiteY5" fmla="*/ 242164 h 278729"/>
                  <a:gd name="connsiteX6" fmla="*/ 17599 w 644282"/>
                  <a:gd name="connsiteY6" fmla="*/ 165964 h 278729"/>
                  <a:gd name="connsiteX7" fmla="*/ 579574 w 644282"/>
                  <a:gd name="connsiteY7" fmla="*/ 272327 h 278729"/>
                  <a:gd name="connsiteX8" fmla="*/ 563699 w 644282"/>
                  <a:gd name="connsiteY8" fmla="*/ 216764 h 278729"/>
                  <a:gd name="connsiteX9" fmla="*/ 597037 w 644282"/>
                  <a:gd name="connsiteY9" fmla="*/ 137389 h 278729"/>
                  <a:gd name="connsiteX10" fmla="*/ 635137 w 644282"/>
                  <a:gd name="connsiteY10" fmla="*/ 54839 h 278729"/>
                  <a:gd name="connsiteX11" fmla="*/ 641487 w 644282"/>
                  <a:gd name="connsiteY11" fmla="*/ 864 h 27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4282" h="278729">
                    <a:moveTo>
                      <a:pt x="641487" y="864"/>
                    </a:moveTo>
                    <a:cubicBezTo>
                      <a:pt x="642016" y="8272"/>
                      <a:pt x="649160" y="69127"/>
                      <a:pt x="638312" y="99289"/>
                    </a:cubicBezTo>
                    <a:cubicBezTo>
                      <a:pt x="627464" y="129451"/>
                      <a:pt x="586189" y="156968"/>
                      <a:pt x="576399" y="181839"/>
                    </a:cubicBezTo>
                    <a:cubicBezTo>
                      <a:pt x="566609" y="206710"/>
                      <a:pt x="581955" y="232374"/>
                      <a:pt x="579574" y="248514"/>
                    </a:cubicBezTo>
                    <a:cubicBezTo>
                      <a:pt x="577193" y="264654"/>
                      <a:pt x="628787" y="279735"/>
                      <a:pt x="562112" y="278677"/>
                    </a:cubicBezTo>
                    <a:cubicBezTo>
                      <a:pt x="495437" y="277619"/>
                      <a:pt x="270276" y="260950"/>
                      <a:pt x="179524" y="242164"/>
                    </a:cubicBezTo>
                    <a:cubicBezTo>
                      <a:pt x="88772" y="223379"/>
                      <a:pt x="-49076" y="160937"/>
                      <a:pt x="17599" y="165964"/>
                    </a:cubicBezTo>
                    <a:cubicBezTo>
                      <a:pt x="84274" y="170991"/>
                      <a:pt x="488557" y="263860"/>
                      <a:pt x="579574" y="272327"/>
                    </a:cubicBezTo>
                    <a:cubicBezTo>
                      <a:pt x="670591" y="280794"/>
                      <a:pt x="560789" y="239254"/>
                      <a:pt x="563699" y="216764"/>
                    </a:cubicBezTo>
                    <a:cubicBezTo>
                      <a:pt x="566609" y="194274"/>
                      <a:pt x="585131" y="164376"/>
                      <a:pt x="597037" y="137389"/>
                    </a:cubicBezTo>
                    <a:cubicBezTo>
                      <a:pt x="608943" y="110402"/>
                      <a:pt x="626670" y="74154"/>
                      <a:pt x="635137" y="54839"/>
                    </a:cubicBezTo>
                    <a:cubicBezTo>
                      <a:pt x="643604" y="35525"/>
                      <a:pt x="640958" y="-6544"/>
                      <a:pt x="641487" y="8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: 図形 1995">
                <a:extLst>
                  <a:ext uri="{FF2B5EF4-FFF2-40B4-BE49-F238E27FC236}">
                    <a16:creationId xmlns:a16="http://schemas.microsoft.com/office/drawing/2014/main" id="{D55FD87A-5172-4442-979F-CD5583BA8BF8}"/>
                  </a:ext>
                </a:extLst>
              </p:cNvPr>
              <p:cNvSpPr/>
              <p:nvPr/>
            </p:nvSpPr>
            <p:spPr>
              <a:xfrm>
                <a:off x="5408847" y="6963875"/>
                <a:ext cx="296868" cy="81342"/>
              </a:xfrm>
              <a:custGeom>
                <a:avLst/>
                <a:gdLst>
                  <a:gd name="connsiteX0" fmla="*/ 2941 w 296868"/>
                  <a:gd name="connsiteY0" fmla="*/ 79863 h 81342"/>
                  <a:gd name="connsiteX1" fmla="*/ 293453 w 296868"/>
                  <a:gd name="connsiteY1" fmla="*/ 488 h 81342"/>
                  <a:gd name="connsiteX2" fmla="*/ 152166 w 296868"/>
                  <a:gd name="connsiteY2" fmla="*/ 48113 h 81342"/>
                  <a:gd name="connsiteX3" fmla="*/ 2941 w 296868"/>
                  <a:gd name="connsiteY3" fmla="*/ 79863 h 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81342">
                    <a:moveTo>
                      <a:pt x="2941" y="79863"/>
                    </a:moveTo>
                    <a:cubicBezTo>
                      <a:pt x="26489" y="71926"/>
                      <a:pt x="268582" y="5780"/>
                      <a:pt x="293453" y="488"/>
                    </a:cubicBezTo>
                    <a:cubicBezTo>
                      <a:pt x="318324" y="-4804"/>
                      <a:pt x="200849" y="34355"/>
                      <a:pt x="152166" y="48113"/>
                    </a:cubicBezTo>
                    <a:cubicBezTo>
                      <a:pt x="103483" y="61871"/>
                      <a:pt x="-20607" y="87800"/>
                      <a:pt x="2941" y="798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: 図形 1996">
                <a:extLst>
                  <a:ext uri="{FF2B5EF4-FFF2-40B4-BE49-F238E27FC236}">
                    <a16:creationId xmlns:a16="http://schemas.microsoft.com/office/drawing/2014/main" id="{EDD88AA7-AEE6-45F9-A1EA-7C749A302F6F}"/>
                  </a:ext>
                </a:extLst>
              </p:cNvPr>
              <p:cNvSpPr/>
              <p:nvPr/>
            </p:nvSpPr>
            <p:spPr>
              <a:xfrm>
                <a:off x="5388886" y="7070523"/>
                <a:ext cx="291991" cy="129266"/>
              </a:xfrm>
              <a:custGeom>
                <a:avLst/>
                <a:gdLst>
                  <a:gd name="connsiteX0" fmla="*/ 677 w 291991"/>
                  <a:gd name="connsiteY0" fmla="*/ 128790 h 129266"/>
                  <a:gd name="connsiteX1" fmla="*/ 172127 w 291991"/>
                  <a:gd name="connsiteY1" fmla="*/ 51002 h 129266"/>
                  <a:gd name="connsiteX2" fmla="*/ 288014 w 291991"/>
                  <a:gd name="connsiteY2" fmla="*/ 6552 h 129266"/>
                  <a:gd name="connsiteX3" fmla="*/ 240389 w 291991"/>
                  <a:gd name="connsiteY3" fmla="*/ 11315 h 129266"/>
                  <a:gd name="connsiteX4" fmla="*/ 677 w 291991"/>
                  <a:gd name="connsiteY4" fmla="*/ 128790 h 12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991" h="129266">
                    <a:moveTo>
                      <a:pt x="677" y="128790"/>
                    </a:moveTo>
                    <a:cubicBezTo>
                      <a:pt x="-10700" y="135404"/>
                      <a:pt x="124238" y="71375"/>
                      <a:pt x="172127" y="51002"/>
                    </a:cubicBezTo>
                    <a:cubicBezTo>
                      <a:pt x="220016" y="30629"/>
                      <a:pt x="276637" y="13166"/>
                      <a:pt x="288014" y="6552"/>
                    </a:cubicBezTo>
                    <a:cubicBezTo>
                      <a:pt x="299391" y="-62"/>
                      <a:pt x="287220" y="-5883"/>
                      <a:pt x="240389" y="11315"/>
                    </a:cubicBezTo>
                    <a:cubicBezTo>
                      <a:pt x="193558" y="28513"/>
                      <a:pt x="12054" y="122176"/>
                      <a:pt x="677" y="1287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: 図形 1997">
                <a:extLst>
                  <a:ext uri="{FF2B5EF4-FFF2-40B4-BE49-F238E27FC236}">
                    <a16:creationId xmlns:a16="http://schemas.microsoft.com/office/drawing/2014/main" id="{C041FD4B-77E9-418A-BC27-9DCFD5DE0816}"/>
                  </a:ext>
                </a:extLst>
              </p:cNvPr>
              <p:cNvSpPr/>
              <p:nvPr/>
            </p:nvSpPr>
            <p:spPr>
              <a:xfrm>
                <a:off x="5632388" y="6987457"/>
                <a:ext cx="111620" cy="108849"/>
              </a:xfrm>
              <a:custGeom>
                <a:avLst/>
                <a:gdLst>
                  <a:gd name="connsiteX0" fmla="*/ 62 w 111620"/>
                  <a:gd name="connsiteY0" fmla="*/ 718 h 108849"/>
                  <a:gd name="connsiteX1" fmla="*/ 88962 w 111620"/>
                  <a:gd name="connsiteY1" fmla="*/ 29293 h 108849"/>
                  <a:gd name="connsiteX2" fmla="*/ 58800 w 111620"/>
                  <a:gd name="connsiteY2" fmla="*/ 108668 h 108849"/>
                  <a:gd name="connsiteX3" fmla="*/ 104837 w 111620"/>
                  <a:gd name="connsiteY3" fmla="*/ 49931 h 108849"/>
                  <a:gd name="connsiteX4" fmla="*/ 104837 w 111620"/>
                  <a:gd name="connsiteY4" fmla="*/ 13418 h 108849"/>
                  <a:gd name="connsiteX5" fmla="*/ 62 w 111620"/>
                  <a:gd name="connsiteY5" fmla="*/ 718 h 10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0" h="108849">
                    <a:moveTo>
                      <a:pt x="62" y="718"/>
                    </a:moveTo>
                    <a:cubicBezTo>
                      <a:pt x="-2584" y="3364"/>
                      <a:pt x="79172" y="11301"/>
                      <a:pt x="88962" y="29293"/>
                    </a:cubicBezTo>
                    <a:cubicBezTo>
                      <a:pt x="98752" y="47285"/>
                      <a:pt x="56154" y="105228"/>
                      <a:pt x="58800" y="108668"/>
                    </a:cubicBezTo>
                    <a:cubicBezTo>
                      <a:pt x="61446" y="112108"/>
                      <a:pt x="97164" y="65806"/>
                      <a:pt x="104837" y="49931"/>
                    </a:cubicBezTo>
                    <a:cubicBezTo>
                      <a:pt x="112510" y="34056"/>
                      <a:pt x="115156" y="24001"/>
                      <a:pt x="104837" y="13418"/>
                    </a:cubicBezTo>
                    <a:cubicBezTo>
                      <a:pt x="94518" y="2835"/>
                      <a:pt x="2708" y="-1928"/>
                      <a:pt x="62" y="7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: 図形 1998">
                <a:extLst>
                  <a:ext uri="{FF2B5EF4-FFF2-40B4-BE49-F238E27FC236}">
                    <a16:creationId xmlns:a16="http://schemas.microsoft.com/office/drawing/2014/main" id="{7DA5F5D9-B1C4-4E3F-A715-DC97BD1CE678}"/>
                  </a:ext>
                </a:extLst>
              </p:cNvPr>
              <p:cNvSpPr/>
              <p:nvPr/>
            </p:nvSpPr>
            <p:spPr>
              <a:xfrm>
                <a:off x="5678476" y="6960459"/>
                <a:ext cx="206273" cy="144132"/>
              </a:xfrm>
              <a:custGeom>
                <a:avLst/>
                <a:gdLst>
                  <a:gd name="connsiteX0" fmla="*/ 4774 w 206273"/>
                  <a:gd name="connsiteY0" fmla="*/ 2316 h 144132"/>
                  <a:gd name="connsiteX1" fmla="*/ 69862 w 206273"/>
                  <a:gd name="connsiteY1" fmla="*/ 18191 h 144132"/>
                  <a:gd name="connsiteX2" fmla="*/ 195274 w 206273"/>
                  <a:gd name="connsiteY2" fmla="*/ 59466 h 144132"/>
                  <a:gd name="connsiteX3" fmla="*/ 177812 w 206273"/>
                  <a:gd name="connsiteY3" fmla="*/ 119791 h 144132"/>
                  <a:gd name="connsiteX4" fmla="*/ 12 w 206273"/>
                  <a:gd name="connsiteY4" fmla="*/ 121379 h 144132"/>
                  <a:gd name="connsiteX5" fmla="*/ 187337 w 206273"/>
                  <a:gd name="connsiteY5" fmla="*/ 143604 h 144132"/>
                  <a:gd name="connsiteX6" fmla="*/ 198449 w 206273"/>
                  <a:gd name="connsiteY6" fmla="*/ 95979 h 144132"/>
                  <a:gd name="connsiteX7" fmla="*/ 187337 w 206273"/>
                  <a:gd name="connsiteY7" fmla="*/ 78516 h 144132"/>
                  <a:gd name="connsiteX8" fmla="*/ 4774 w 206273"/>
                  <a:gd name="connsiteY8" fmla="*/ 2316 h 1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273" h="144132">
                    <a:moveTo>
                      <a:pt x="4774" y="2316"/>
                    </a:moveTo>
                    <a:cubicBezTo>
                      <a:pt x="-14805" y="-7738"/>
                      <a:pt x="69862" y="18191"/>
                      <a:pt x="69862" y="18191"/>
                    </a:cubicBezTo>
                    <a:cubicBezTo>
                      <a:pt x="101612" y="27716"/>
                      <a:pt x="177282" y="42533"/>
                      <a:pt x="195274" y="59466"/>
                    </a:cubicBezTo>
                    <a:cubicBezTo>
                      <a:pt x="213266" y="76399"/>
                      <a:pt x="210356" y="109472"/>
                      <a:pt x="177812" y="119791"/>
                    </a:cubicBezTo>
                    <a:cubicBezTo>
                      <a:pt x="145268" y="130110"/>
                      <a:pt x="-1576" y="117410"/>
                      <a:pt x="12" y="121379"/>
                    </a:cubicBezTo>
                    <a:cubicBezTo>
                      <a:pt x="1599" y="125348"/>
                      <a:pt x="154264" y="147837"/>
                      <a:pt x="187337" y="143604"/>
                    </a:cubicBezTo>
                    <a:cubicBezTo>
                      <a:pt x="220410" y="139371"/>
                      <a:pt x="198449" y="106827"/>
                      <a:pt x="198449" y="95979"/>
                    </a:cubicBezTo>
                    <a:cubicBezTo>
                      <a:pt x="198449" y="85131"/>
                      <a:pt x="217499" y="92274"/>
                      <a:pt x="187337" y="78516"/>
                    </a:cubicBezTo>
                    <a:cubicBezTo>
                      <a:pt x="157175" y="64758"/>
                      <a:pt x="24353" y="12370"/>
                      <a:pt x="4774" y="23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: 図形 1999">
                <a:extLst>
                  <a:ext uri="{FF2B5EF4-FFF2-40B4-BE49-F238E27FC236}">
                    <a16:creationId xmlns:a16="http://schemas.microsoft.com/office/drawing/2014/main" id="{68514990-85E2-4BED-8302-EBB2D3D05E09}"/>
                  </a:ext>
                </a:extLst>
              </p:cNvPr>
              <p:cNvSpPr/>
              <p:nvPr/>
            </p:nvSpPr>
            <p:spPr>
              <a:xfrm>
                <a:off x="5369680" y="7094453"/>
                <a:ext cx="406039" cy="163611"/>
              </a:xfrm>
              <a:custGeom>
                <a:avLst/>
                <a:gdLst>
                  <a:gd name="connsiteX0" fmla="*/ 57983 w 406039"/>
                  <a:gd name="connsiteY0" fmla="*/ 85 h 163611"/>
                  <a:gd name="connsiteX1" fmla="*/ 378658 w 406039"/>
                  <a:gd name="connsiteY1" fmla="*/ 85810 h 163611"/>
                  <a:gd name="connsiteX2" fmla="*/ 370720 w 406039"/>
                  <a:gd name="connsiteY2" fmla="*/ 135022 h 163611"/>
                  <a:gd name="connsiteX3" fmla="*/ 219908 w 406039"/>
                  <a:gd name="connsiteY3" fmla="*/ 147722 h 163611"/>
                  <a:gd name="connsiteX4" fmla="*/ 2420 w 406039"/>
                  <a:gd name="connsiteY4" fmla="*/ 106447 h 163611"/>
                  <a:gd name="connsiteX5" fmla="*/ 372308 w 406039"/>
                  <a:gd name="connsiteY5" fmla="*/ 163597 h 163611"/>
                  <a:gd name="connsiteX6" fmla="*/ 377070 w 406039"/>
                  <a:gd name="connsiteY6" fmla="*/ 100097 h 163611"/>
                  <a:gd name="connsiteX7" fmla="*/ 305633 w 406039"/>
                  <a:gd name="connsiteY7" fmla="*/ 69935 h 163611"/>
                  <a:gd name="connsiteX8" fmla="*/ 57983 w 406039"/>
                  <a:gd name="connsiteY8" fmla="*/ 85 h 1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39" h="163611">
                    <a:moveTo>
                      <a:pt x="57983" y="85"/>
                    </a:moveTo>
                    <a:cubicBezTo>
                      <a:pt x="70154" y="2731"/>
                      <a:pt x="326535" y="63320"/>
                      <a:pt x="378658" y="85810"/>
                    </a:cubicBezTo>
                    <a:cubicBezTo>
                      <a:pt x="430781" y="108300"/>
                      <a:pt x="397178" y="124703"/>
                      <a:pt x="370720" y="135022"/>
                    </a:cubicBezTo>
                    <a:cubicBezTo>
                      <a:pt x="344262" y="145341"/>
                      <a:pt x="281291" y="152484"/>
                      <a:pt x="219908" y="147722"/>
                    </a:cubicBezTo>
                    <a:cubicBezTo>
                      <a:pt x="158525" y="142960"/>
                      <a:pt x="-22980" y="103801"/>
                      <a:pt x="2420" y="106447"/>
                    </a:cubicBezTo>
                    <a:cubicBezTo>
                      <a:pt x="27820" y="109093"/>
                      <a:pt x="309866" y="164655"/>
                      <a:pt x="372308" y="163597"/>
                    </a:cubicBezTo>
                    <a:cubicBezTo>
                      <a:pt x="434750" y="162539"/>
                      <a:pt x="388183" y="115707"/>
                      <a:pt x="377070" y="100097"/>
                    </a:cubicBezTo>
                    <a:cubicBezTo>
                      <a:pt x="365957" y="84487"/>
                      <a:pt x="358550" y="83164"/>
                      <a:pt x="305633" y="69935"/>
                    </a:cubicBezTo>
                    <a:cubicBezTo>
                      <a:pt x="252716" y="56706"/>
                      <a:pt x="45812" y="-2561"/>
                      <a:pt x="57983" y="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: 図形 2000">
                <a:extLst>
                  <a:ext uri="{FF2B5EF4-FFF2-40B4-BE49-F238E27FC236}">
                    <a16:creationId xmlns:a16="http://schemas.microsoft.com/office/drawing/2014/main" id="{47F17933-3CD2-4216-B439-A1E87CC0D7D3}"/>
                  </a:ext>
                </a:extLst>
              </p:cNvPr>
              <p:cNvSpPr/>
              <p:nvPr/>
            </p:nvSpPr>
            <p:spPr>
              <a:xfrm>
                <a:off x="4662220" y="7051392"/>
                <a:ext cx="758989" cy="98818"/>
              </a:xfrm>
              <a:custGeom>
                <a:avLst/>
                <a:gdLst>
                  <a:gd name="connsiteX0" fmla="*/ 17730 w 758989"/>
                  <a:gd name="connsiteY0" fmla="*/ 98708 h 98818"/>
                  <a:gd name="connsiteX1" fmla="*/ 62180 w 758989"/>
                  <a:gd name="connsiteY1" fmla="*/ 55846 h 98818"/>
                  <a:gd name="connsiteX2" fmla="*/ 174893 w 758989"/>
                  <a:gd name="connsiteY2" fmla="*/ 1871 h 98818"/>
                  <a:gd name="connsiteX3" fmla="*/ 300305 w 758989"/>
                  <a:gd name="connsiteY3" fmla="*/ 19333 h 98818"/>
                  <a:gd name="connsiteX4" fmla="*/ 716230 w 758989"/>
                  <a:gd name="connsiteY4" fmla="*/ 86008 h 98818"/>
                  <a:gd name="connsiteX5" fmla="*/ 744805 w 758989"/>
                  <a:gd name="connsiteY5" fmla="*/ 57433 h 98818"/>
                  <a:gd name="connsiteX6" fmla="*/ 709880 w 758989"/>
                  <a:gd name="connsiteY6" fmla="*/ 73308 h 98818"/>
                  <a:gd name="connsiteX7" fmla="*/ 651143 w 758989"/>
                  <a:gd name="connsiteY7" fmla="*/ 87596 h 98818"/>
                  <a:gd name="connsiteX8" fmla="*/ 360630 w 758989"/>
                  <a:gd name="connsiteY8" fmla="*/ 43146 h 98818"/>
                  <a:gd name="connsiteX9" fmla="*/ 17730 w 758989"/>
                  <a:gd name="connsiteY9" fmla="*/ 98708 h 9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8989" h="98818">
                    <a:moveTo>
                      <a:pt x="17730" y="98708"/>
                    </a:moveTo>
                    <a:cubicBezTo>
                      <a:pt x="-32012" y="100825"/>
                      <a:pt x="35986" y="71985"/>
                      <a:pt x="62180" y="55846"/>
                    </a:cubicBezTo>
                    <a:cubicBezTo>
                      <a:pt x="88374" y="39706"/>
                      <a:pt x="135206" y="7956"/>
                      <a:pt x="174893" y="1871"/>
                    </a:cubicBezTo>
                    <a:cubicBezTo>
                      <a:pt x="214580" y="-4214"/>
                      <a:pt x="210082" y="5310"/>
                      <a:pt x="300305" y="19333"/>
                    </a:cubicBezTo>
                    <a:cubicBezTo>
                      <a:pt x="390528" y="33356"/>
                      <a:pt x="642147" y="79658"/>
                      <a:pt x="716230" y="86008"/>
                    </a:cubicBezTo>
                    <a:cubicBezTo>
                      <a:pt x="790313" y="92358"/>
                      <a:pt x="745863" y="59550"/>
                      <a:pt x="744805" y="57433"/>
                    </a:cubicBezTo>
                    <a:cubicBezTo>
                      <a:pt x="743747" y="55316"/>
                      <a:pt x="725490" y="68281"/>
                      <a:pt x="709880" y="73308"/>
                    </a:cubicBezTo>
                    <a:cubicBezTo>
                      <a:pt x="694270" y="78335"/>
                      <a:pt x="709351" y="92623"/>
                      <a:pt x="651143" y="87596"/>
                    </a:cubicBezTo>
                    <a:cubicBezTo>
                      <a:pt x="592935" y="82569"/>
                      <a:pt x="463817" y="46321"/>
                      <a:pt x="360630" y="43146"/>
                    </a:cubicBezTo>
                    <a:cubicBezTo>
                      <a:pt x="257443" y="39971"/>
                      <a:pt x="67472" y="96591"/>
                      <a:pt x="17730" y="987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: 図形 2001">
                <a:extLst>
                  <a:ext uri="{FF2B5EF4-FFF2-40B4-BE49-F238E27FC236}">
                    <a16:creationId xmlns:a16="http://schemas.microsoft.com/office/drawing/2014/main" id="{34CA45D3-1BE1-4F3D-ADEF-5F02BDE12830}"/>
                  </a:ext>
                </a:extLst>
              </p:cNvPr>
              <p:cNvSpPr/>
              <p:nvPr/>
            </p:nvSpPr>
            <p:spPr>
              <a:xfrm>
                <a:off x="4679568" y="7116745"/>
                <a:ext cx="782861" cy="53997"/>
              </a:xfrm>
              <a:custGeom>
                <a:avLst/>
                <a:gdLst>
                  <a:gd name="connsiteX0" fmla="*/ 382 w 782861"/>
                  <a:gd name="connsiteY0" fmla="*/ 53993 h 53997"/>
                  <a:gd name="connsiteX1" fmla="*/ 279782 w 782861"/>
                  <a:gd name="connsiteY1" fmla="*/ 3193 h 53997"/>
                  <a:gd name="connsiteX2" fmla="*/ 602045 w 782861"/>
                  <a:gd name="connsiteY2" fmla="*/ 50818 h 53997"/>
                  <a:gd name="connsiteX3" fmla="*/ 716345 w 782861"/>
                  <a:gd name="connsiteY3" fmla="*/ 36530 h 53997"/>
                  <a:gd name="connsiteX4" fmla="*/ 781432 w 782861"/>
                  <a:gd name="connsiteY4" fmla="*/ 12718 h 53997"/>
                  <a:gd name="connsiteX5" fmla="*/ 656020 w 782861"/>
                  <a:gd name="connsiteY5" fmla="*/ 38118 h 53997"/>
                  <a:gd name="connsiteX6" fmla="*/ 514732 w 782861"/>
                  <a:gd name="connsiteY6" fmla="*/ 30180 h 53997"/>
                  <a:gd name="connsiteX7" fmla="*/ 225807 w 782861"/>
                  <a:gd name="connsiteY7" fmla="*/ 18 h 53997"/>
                  <a:gd name="connsiteX8" fmla="*/ 382 w 782861"/>
                  <a:gd name="connsiteY8" fmla="*/ 53993 h 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2861" h="53997">
                    <a:moveTo>
                      <a:pt x="382" y="53993"/>
                    </a:moveTo>
                    <a:cubicBezTo>
                      <a:pt x="9378" y="54522"/>
                      <a:pt x="179505" y="3722"/>
                      <a:pt x="279782" y="3193"/>
                    </a:cubicBezTo>
                    <a:cubicBezTo>
                      <a:pt x="380059" y="2664"/>
                      <a:pt x="529285" y="45262"/>
                      <a:pt x="602045" y="50818"/>
                    </a:cubicBezTo>
                    <a:cubicBezTo>
                      <a:pt x="674805" y="56374"/>
                      <a:pt x="686447" y="42880"/>
                      <a:pt x="716345" y="36530"/>
                    </a:cubicBezTo>
                    <a:cubicBezTo>
                      <a:pt x="746243" y="30180"/>
                      <a:pt x="791486" y="12453"/>
                      <a:pt x="781432" y="12718"/>
                    </a:cubicBezTo>
                    <a:cubicBezTo>
                      <a:pt x="771378" y="12983"/>
                      <a:pt x="700470" y="35208"/>
                      <a:pt x="656020" y="38118"/>
                    </a:cubicBezTo>
                    <a:cubicBezTo>
                      <a:pt x="611570" y="41028"/>
                      <a:pt x="586434" y="36530"/>
                      <a:pt x="514732" y="30180"/>
                    </a:cubicBezTo>
                    <a:cubicBezTo>
                      <a:pt x="443030" y="23830"/>
                      <a:pt x="308357" y="-776"/>
                      <a:pt x="225807" y="18"/>
                    </a:cubicBezTo>
                    <a:cubicBezTo>
                      <a:pt x="143257" y="812"/>
                      <a:pt x="-8614" y="53464"/>
                      <a:pt x="382" y="539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: 図形 2002">
                <a:extLst>
                  <a:ext uri="{FF2B5EF4-FFF2-40B4-BE49-F238E27FC236}">
                    <a16:creationId xmlns:a16="http://schemas.microsoft.com/office/drawing/2014/main" id="{1DF6330D-C5EA-4E25-BA4E-E4759DA3F044}"/>
                  </a:ext>
                </a:extLst>
              </p:cNvPr>
              <p:cNvSpPr/>
              <p:nvPr/>
            </p:nvSpPr>
            <p:spPr>
              <a:xfrm>
                <a:off x="5038723" y="6553585"/>
                <a:ext cx="349622" cy="519870"/>
              </a:xfrm>
              <a:custGeom>
                <a:avLst/>
                <a:gdLst>
                  <a:gd name="connsiteX0" fmla="*/ 158752 w 349622"/>
                  <a:gd name="connsiteY0" fmla="*/ 2790 h 519870"/>
                  <a:gd name="connsiteX1" fmla="*/ 207965 w 349622"/>
                  <a:gd name="connsiteY1" fmla="*/ 12315 h 519870"/>
                  <a:gd name="connsiteX2" fmla="*/ 319090 w 349622"/>
                  <a:gd name="connsiteY2" fmla="*/ 42478 h 519870"/>
                  <a:gd name="connsiteX3" fmla="*/ 349252 w 349622"/>
                  <a:gd name="connsiteY3" fmla="*/ 179003 h 519870"/>
                  <a:gd name="connsiteX4" fmla="*/ 304802 w 349622"/>
                  <a:gd name="connsiteY4" fmla="*/ 361565 h 519870"/>
                  <a:gd name="connsiteX5" fmla="*/ 239715 w 349622"/>
                  <a:gd name="connsiteY5" fmla="*/ 517140 h 519870"/>
                  <a:gd name="connsiteX6" fmla="*/ 2 w 349622"/>
                  <a:gd name="connsiteY6" fmla="*/ 463165 h 519870"/>
                  <a:gd name="connsiteX7" fmla="*/ 234952 w 349622"/>
                  <a:gd name="connsiteY7" fmla="*/ 494915 h 519870"/>
                  <a:gd name="connsiteX8" fmla="*/ 257177 w 349622"/>
                  <a:gd name="connsiteY8" fmla="*/ 469515 h 519870"/>
                  <a:gd name="connsiteX9" fmla="*/ 315915 w 349622"/>
                  <a:gd name="connsiteY9" fmla="*/ 252028 h 519870"/>
                  <a:gd name="connsiteX10" fmla="*/ 328615 w 349622"/>
                  <a:gd name="connsiteY10" fmla="*/ 126615 h 519870"/>
                  <a:gd name="connsiteX11" fmla="*/ 309565 w 349622"/>
                  <a:gd name="connsiteY11" fmla="*/ 59940 h 519870"/>
                  <a:gd name="connsiteX12" fmla="*/ 158752 w 349622"/>
                  <a:gd name="connsiteY12" fmla="*/ 2790 h 51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9622" h="519870">
                    <a:moveTo>
                      <a:pt x="158752" y="2790"/>
                    </a:moveTo>
                    <a:cubicBezTo>
                      <a:pt x="141819" y="-5147"/>
                      <a:pt x="181242" y="5700"/>
                      <a:pt x="207965" y="12315"/>
                    </a:cubicBezTo>
                    <a:cubicBezTo>
                      <a:pt x="234688" y="18930"/>
                      <a:pt x="295542" y="14697"/>
                      <a:pt x="319090" y="42478"/>
                    </a:cubicBezTo>
                    <a:cubicBezTo>
                      <a:pt x="342638" y="70259"/>
                      <a:pt x="351633" y="125822"/>
                      <a:pt x="349252" y="179003"/>
                    </a:cubicBezTo>
                    <a:cubicBezTo>
                      <a:pt x="346871" y="232184"/>
                      <a:pt x="323058" y="305209"/>
                      <a:pt x="304802" y="361565"/>
                    </a:cubicBezTo>
                    <a:cubicBezTo>
                      <a:pt x="286546" y="417921"/>
                      <a:pt x="290515" y="500207"/>
                      <a:pt x="239715" y="517140"/>
                    </a:cubicBezTo>
                    <a:cubicBezTo>
                      <a:pt x="188915" y="534073"/>
                      <a:pt x="796" y="466869"/>
                      <a:pt x="2" y="463165"/>
                    </a:cubicBezTo>
                    <a:cubicBezTo>
                      <a:pt x="-792" y="459461"/>
                      <a:pt x="192090" y="493857"/>
                      <a:pt x="234952" y="494915"/>
                    </a:cubicBezTo>
                    <a:cubicBezTo>
                      <a:pt x="277814" y="495973"/>
                      <a:pt x="243683" y="509996"/>
                      <a:pt x="257177" y="469515"/>
                    </a:cubicBezTo>
                    <a:cubicBezTo>
                      <a:pt x="270671" y="429034"/>
                      <a:pt x="304009" y="309178"/>
                      <a:pt x="315915" y="252028"/>
                    </a:cubicBezTo>
                    <a:cubicBezTo>
                      <a:pt x="327821" y="194878"/>
                      <a:pt x="329673" y="158630"/>
                      <a:pt x="328615" y="126615"/>
                    </a:cubicBezTo>
                    <a:cubicBezTo>
                      <a:pt x="327557" y="94600"/>
                      <a:pt x="336288" y="78196"/>
                      <a:pt x="309565" y="59940"/>
                    </a:cubicBezTo>
                    <a:cubicBezTo>
                      <a:pt x="282842" y="41684"/>
                      <a:pt x="175685" y="10727"/>
                      <a:pt x="158752" y="27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: 図形 2003">
                <a:extLst>
                  <a:ext uri="{FF2B5EF4-FFF2-40B4-BE49-F238E27FC236}">
                    <a16:creationId xmlns:a16="http://schemas.microsoft.com/office/drawing/2014/main" id="{1583F2E9-5BD1-4EC8-B4E3-51A107D21D40}"/>
                  </a:ext>
                </a:extLst>
              </p:cNvPr>
              <p:cNvSpPr/>
              <p:nvPr/>
            </p:nvSpPr>
            <p:spPr>
              <a:xfrm>
                <a:off x="5076271" y="6554170"/>
                <a:ext cx="144894" cy="443257"/>
              </a:xfrm>
              <a:custGeom>
                <a:avLst/>
                <a:gdLst>
                  <a:gd name="connsiteX0" fmla="*/ 122792 w 144894"/>
                  <a:gd name="connsiteY0" fmla="*/ 2205 h 443257"/>
                  <a:gd name="connsiteX1" fmla="*/ 138667 w 144894"/>
                  <a:gd name="connsiteY1" fmla="*/ 156193 h 443257"/>
                  <a:gd name="connsiteX2" fmla="*/ 2142 w 144894"/>
                  <a:gd name="connsiteY2" fmla="*/ 438768 h 443257"/>
                  <a:gd name="connsiteX3" fmla="*/ 59292 w 144894"/>
                  <a:gd name="connsiteY3" fmla="*/ 318118 h 443257"/>
                  <a:gd name="connsiteX4" fmla="*/ 114854 w 144894"/>
                  <a:gd name="connsiteY4" fmla="*/ 162543 h 443257"/>
                  <a:gd name="connsiteX5" fmla="*/ 132317 w 144894"/>
                  <a:gd name="connsiteY5" fmla="*/ 72055 h 443257"/>
                  <a:gd name="connsiteX6" fmla="*/ 122792 w 144894"/>
                  <a:gd name="connsiteY6" fmla="*/ 2205 h 4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4" h="443257">
                    <a:moveTo>
                      <a:pt x="122792" y="2205"/>
                    </a:moveTo>
                    <a:cubicBezTo>
                      <a:pt x="123850" y="16228"/>
                      <a:pt x="158775" y="83433"/>
                      <a:pt x="138667" y="156193"/>
                    </a:cubicBezTo>
                    <a:cubicBezTo>
                      <a:pt x="118559" y="228953"/>
                      <a:pt x="15371" y="411781"/>
                      <a:pt x="2142" y="438768"/>
                    </a:cubicBezTo>
                    <a:cubicBezTo>
                      <a:pt x="-11087" y="465756"/>
                      <a:pt x="40507" y="364155"/>
                      <a:pt x="59292" y="318118"/>
                    </a:cubicBezTo>
                    <a:cubicBezTo>
                      <a:pt x="78077" y="272081"/>
                      <a:pt x="102683" y="203553"/>
                      <a:pt x="114854" y="162543"/>
                    </a:cubicBezTo>
                    <a:cubicBezTo>
                      <a:pt x="127025" y="121533"/>
                      <a:pt x="128877" y="99572"/>
                      <a:pt x="132317" y="72055"/>
                    </a:cubicBezTo>
                    <a:cubicBezTo>
                      <a:pt x="135757" y="44538"/>
                      <a:pt x="121734" y="-11818"/>
                      <a:pt x="122792" y="22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: 図形 2004">
                <a:extLst>
                  <a:ext uri="{FF2B5EF4-FFF2-40B4-BE49-F238E27FC236}">
                    <a16:creationId xmlns:a16="http://schemas.microsoft.com/office/drawing/2014/main" id="{F930D64F-EE41-4586-BA9A-E2DCF40968B9}"/>
                  </a:ext>
                </a:extLst>
              </p:cNvPr>
              <p:cNvSpPr/>
              <p:nvPr/>
            </p:nvSpPr>
            <p:spPr>
              <a:xfrm>
                <a:off x="5043284" y="6564227"/>
                <a:ext cx="152818" cy="447874"/>
              </a:xfrm>
              <a:custGeom>
                <a:avLst/>
                <a:gdLst>
                  <a:gd name="connsiteX0" fmla="*/ 152604 w 152818"/>
                  <a:gd name="connsiteY0" fmla="*/ 86 h 447874"/>
                  <a:gd name="connsiteX1" fmla="*/ 9729 w 152818"/>
                  <a:gd name="connsiteY1" fmla="*/ 379498 h 447874"/>
                  <a:gd name="connsiteX2" fmla="*/ 16079 w 152818"/>
                  <a:gd name="connsiteY2" fmla="*/ 373148 h 447874"/>
                  <a:gd name="connsiteX3" fmla="*/ 43066 w 152818"/>
                  <a:gd name="connsiteY3" fmla="*/ 447761 h 447874"/>
                  <a:gd name="connsiteX4" fmla="*/ 17666 w 152818"/>
                  <a:gd name="connsiteY4" fmla="*/ 389023 h 447874"/>
                  <a:gd name="connsiteX5" fmla="*/ 41479 w 152818"/>
                  <a:gd name="connsiteY5" fmla="*/ 344573 h 447874"/>
                  <a:gd name="connsiteX6" fmla="*/ 152604 w 152818"/>
                  <a:gd name="connsiteY6" fmla="*/ 86 h 44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18" h="447874">
                    <a:moveTo>
                      <a:pt x="152604" y="86"/>
                    </a:moveTo>
                    <a:cubicBezTo>
                      <a:pt x="147312" y="5907"/>
                      <a:pt x="32483" y="317321"/>
                      <a:pt x="9729" y="379498"/>
                    </a:cubicBezTo>
                    <a:cubicBezTo>
                      <a:pt x="-13025" y="441675"/>
                      <a:pt x="10523" y="361771"/>
                      <a:pt x="16079" y="373148"/>
                    </a:cubicBezTo>
                    <a:cubicBezTo>
                      <a:pt x="21635" y="384525"/>
                      <a:pt x="42802" y="445115"/>
                      <a:pt x="43066" y="447761"/>
                    </a:cubicBezTo>
                    <a:cubicBezTo>
                      <a:pt x="43330" y="450407"/>
                      <a:pt x="17930" y="406221"/>
                      <a:pt x="17666" y="389023"/>
                    </a:cubicBezTo>
                    <a:cubicBezTo>
                      <a:pt x="17401" y="371825"/>
                      <a:pt x="19254" y="404369"/>
                      <a:pt x="41479" y="344573"/>
                    </a:cubicBezTo>
                    <a:cubicBezTo>
                      <a:pt x="63704" y="284777"/>
                      <a:pt x="157896" y="-5735"/>
                      <a:pt x="152604" y="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: 図形 2005">
                <a:extLst>
                  <a:ext uri="{FF2B5EF4-FFF2-40B4-BE49-F238E27FC236}">
                    <a16:creationId xmlns:a16="http://schemas.microsoft.com/office/drawing/2014/main" id="{A5471664-23E6-4A8D-97A1-A3B09B398967}"/>
                  </a:ext>
                </a:extLst>
              </p:cNvPr>
              <p:cNvSpPr/>
              <p:nvPr/>
            </p:nvSpPr>
            <p:spPr>
              <a:xfrm>
                <a:off x="5208469" y="6596035"/>
                <a:ext cx="157633" cy="102166"/>
              </a:xfrm>
              <a:custGeom>
                <a:avLst/>
                <a:gdLst>
                  <a:gd name="connsiteX0" fmla="*/ 119 w 157633"/>
                  <a:gd name="connsiteY0" fmla="*/ 28 h 102166"/>
                  <a:gd name="connsiteX1" fmla="*/ 65206 w 157633"/>
                  <a:gd name="connsiteY1" fmla="*/ 60353 h 102166"/>
                  <a:gd name="connsiteX2" fmla="*/ 69969 w 157633"/>
                  <a:gd name="connsiteY2" fmla="*/ 101628 h 102166"/>
                  <a:gd name="connsiteX3" fmla="*/ 81081 w 157633"/>
                  <a:gd name="connsiteY3" fmla="*/ 80990 h 102166"/>
                  <a:gd name="connsiteX4" fmla="*/ 147756 w 157633"/>
                  <a:gd name="connsiteY4" fmla="*/ 39715 h 102166"/>
                  <a:gd name="connsiteX5" fmla="*/ 157281 w 157633"/>
                  <a:gd name="connsiteY5" fmla="*/ 39715 h 102166"/>
                  <a:gd name="connsiteX6" fmla="*/ 111244 w 157633"/>
                  <a:gd name="connsiteY6" fmla="*/ 41303 h 102166"/>
                  <a:gd name="connsiteX7" fmla="*/ 71556 w 157633"/>
                  <a:gd name="connsiteY7" fmla="*/ 66703 h 102166"/>
                  <a:gd name="connsiteX8" fmla="*/ 49331 w 157633"/>
                  <a:gd name="connsiteY8" fmla="*/ 52415 h 102166"/>
                  <a:gd name="connsiteX9" fmla="*/ 119 w 157633"/>
                  <a:gd name="connsiteY9" fmla="*/ 28 h 1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33" h="102166">
                    <a:moveTo>
                      <a:pt x="119" y="28"/>
                    </a:moveTo>
                    <a:cubicBezTo>
                      <a:pt x="2765" y="1351"/>
                      <a:pt x="53564" y="43420"/>
                      <a:pt x="65206" y="60353"/>
                    </a:cubicBezTo>
                    <a:cubicBezTo>
                      <a:pt x="76848" y="77286"/>
                      <a:pt x="67323" y="98188"/>
                      <a:pt x="69969" y="101628"/>
                    </a:cubicBezTo>
                    <a:cubicBezTo>
                      <a:pt x="72615" y="105068"/>
                      <a:pt x="68117" y="91309"/>
                      <a:pt x="81081" y="80990"/>
                    </a:cubicBezTo>
                    <a:cubicBezTo>
                      <a:pt x="94045" y="70671"/>
                      <a:pt x="135056" y="46594"/>
                      <a:pt x="147756" y="39715"/>
                    </a:cubicBezTo>
                    <a:cubicBezTo>
                      <a:pt x="160456" y="32836"/>
                      <a:pt x="157281" y="39715"/>
                      <a:pt x="157281" y="39715"/>
                    </a:cubicBezTo>
                    <a:cubicBezTo>
                      <a:pt x="151196" y="39980"/>
                      <a:pt x="125531" y="36805"/>
                      <a:pt x="111244" y="41303"/>
                    </a:cubicBezTo>
                    <a:cubicBezTo>
                      <a:pt x="96957" y="45801"/>
                      <a:pt x="81875" y="64851"/>
                      <a:pt x="71556" y="66703"/>
                    </a:cubicBezTo>
                    <a:cubicBezTo>
                      <a:pt x="61237" y="68555"/>
                      <a:pt x="59120" y="61411"/>
                      <a:pt x="49331" y="52415"/>
                    </a:cubicBezTo>
                    <a:cubicBezTo>
                      <a:pt x="39542" y="43419"/>
                      <a:pt x="-2527" y="-1295"/>
                      <a:pt x="119" y="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: 図形 2006">
                <a:extLst>
                  <a:ext uri="{FF2B5EF4-FFF2-40B4-BE49-F238E27FC236}">
                    <a16:creationId xmlns:a16="http://schemas.microsoft.com/office/drawing/2014/main" id="{B158ECF7-98D9-4E9F-A694-0B8ACBCB7D88}"/>
                  </a:ext>
                </a:extLst>
              </p:cNvPr>
              <p:cNvSpPr/>
              <p:nvPr/>
            </p:nvSpPr>
            <p:spPr>
              <a:xfrm>
                <a:off x="5092311" y="6960752"/>
                <a:ext cx="194227" cy="72545"/>
              </a:xfrm>
              <a:custGeom>
                <a:avLst/>
                <a:gdLst>
                  <a:gd name="connsiteX0" fmla="*/ 389 w 194227"/>
                  <a:gd name="connsiteY0" fmla="*/ 54411 h 72545"/>
                  <a:gd name="connsiteX1" fmla="*/ 94052 w 194227"/>
                  <a:gd name="connsiteY1" fmla="*/ 9961 h 72545"/>
                  <a:gd name="connsiteX2" fmla="*/ 124214 w 194227"/>
                  <a:gd name="connsiteY2" fmla="*/ 5198 h 72545"/>
                  <a:gd name="connsiteX3" fmla="*/ 194064 w 194227"/>
                  <a:gd name="connsiteY3" fmla="*/ 71873 h 72545"/>
                  <a:gd name="connsiteX4" fmla="*/ 143264 w 194227"/>
                  <a:gd name="connsiteY4" fmla="*/ 38536 h 72545"/>
                  <a:gd name="connsiteX5" fmla="*/ 133739 w 194227"/>
                  <a:gd name="connsiteY5" fmla="*/ 21073 h 72545"/>
                  <a:gd name="connsiteX6" fmla="*/ 389 w 194227"/>
                  <a:gd name="connsiteY6" fmla="*/ 54411 h 7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27" h="72545">
                    <a:moveTo>
                      <a:pt x="389" y="54411"/>
                    </a:moveTo>
                    <a:cubicBezTo>
                      <a:pt x="-6226" y="52559"/>
                      <a:pt x="73415" y="18163"/>
                      <a:pt x="94052" y="9961"/>
                    </a:cubicBezTo>
                    <a:cubicBezTo>
                      <a:pt x="114690" y="1759"/>
                      <a:pt x="107545" y="-5121"/>
                      <a:pt x="124214" y="5198"/>
                    </a:cubicBezTo>
                    <a:cubicBezTo>
                      <a:pt x="140883" y="15517"/>
                      <a:pt x="190889" y="66317"/>
                      <a:pt x="194064" y="71873"/>
                    </a:cubicBezTo>
                    <a:cubicBezTo>
                      <a:pt x="197239" y="77429"/>
                      <a:pt x="153318" y="47003"/>
                      <a:pt x="143264" y="38536"/>
                    </a:cubicBezTo>
                    <a:cubicBezTo>
                      <a:pt x="133210" y="30069"/>
                      <a:pt x="155699" y="18692"/>
                      <a:pt x="133739" y="21073"/>
                    </a:cubicBezTo>
                    <a:cubicBezTo>
                      <a:pt x="111779" y="23454"/>
                      <a:pt x="7004" y="56263"/>
                      <a:pt x="389" y="544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1459DDD2-DF35-4F2B-9748-B0FC7BB2ECA2}"/>
                </a:ext>
              </a:extLst>
            </p:cNvPr>
            <p:cNvSpPr/>
            <p:nvPr/>
          </p:nvSpPr>
          <p:spPr>
            <a:xfrm>
              <a:off x="4922120" y="6384189"/>
              <a:ext cx="158000" cy="556367"/>
            </a:xfrm>
            <a:custGeom>
              <a:avLst/>
              <a:gdLst>
                <a:gd name="connsiteX0" fmla="*/ 156293 w 158000"/>
                <a:gd name="connsiteY0" fmla="*/ 2324 h 556367"/>
                <a:gd name="connsiteX1" fmla="*/ 122955 w 158000"/>
                <a:gd name="connsiteY1" fmla="*/ 202349 h 556367"/>
                <a:gd name="connsiteX2" fmla="*/ 45168 w 158000"/>
                <a:gd name="connsiteY2" fmla="*/ 438886 h 556367"/>
                <a:gd name="connsiteX3" fmla="*/ 3893 w 158000"/>
                <a:gd name="connsiteY3" fmla="*/ 496036 h 556367"/>
                <a:gd name="connsiteX4" fmla="*/ 13418 w 158000"/>
                <a:gd name="connsiteY4" fmla="*/ 513499 h 556367"/>
                <a:gd name="connsiteX5" fmla="*/ 107080 w 158000"/>
                <a:gd name="connsiteY5" fmla="*/ 556361 h 556367"/>
                <a:gd name="connsiteX6" fmla="*/ 5480 w 158000"/>
                <a:gd name="connsiteY6" fmla="*/ 510324 h 556367"/>
                <a:gd name="connsiteX7" fmla="*/ 21355 w 158000"/>
                <a:gd name="connsiteY7" fmla="*/ 475399 h 556367"/>
                <a:gd name="connsiteX8" fmla="*/ 73743 w 158000"/>
                <a:gd name="connsiteY8" fmla="*/ 338874 h 556367"/>
                <a:gd name="connsiteX9" fmla="*/ 156293 w 158000"/>
                <a:gd name="connsiteY9" fmla="*/ 2324 h 5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000" h="556367">
                  <a:moveTo>
                    <a:pt x="156293" y="2324"/>
                  </a:moveTo>
                  <a:cubicBezTo>
                    <a:pt x="164495" y="-20430"/>
                    <a:pt x="141476" y="129589"/>
                    <a:pt x="122955" y="202349"/>
                  </a:cubicBezTo>
                  <a:cubicBezTo>
                    <a:pt x="104434" y="275109"/>
                    <a:pt x="65012" y="389938"/>
                    <a:pt x="45168" y="438886"/>
                  </a:cubicBezTo>
                  <a:cubicBezTo>
                    <a:pt x="25324" y="487834"/>
                    <a:pt x="9185" y="483601"/>
                    <a:pt x="3893" y="496036"/>
                  </a:cubicBezTo>
                  <a:cubicBezTo>
                    <a:pt x="-1399" y="508471"/>
                    <a:pt x="-3780" y="503445"/>
                    <a:pt x="13418" y="513499"/>
                  </a:cubicBezTo>
                  <a:cubicBezTo>
                    <a:pt x="30616" y="523553"/>
                    <a:pt x="108403" y="556890"/>
                    <a:pt x="107080" y="556361"/>
                  </a:cubicBezTo>
                  <a:cubicBezTo>
                    <a:pt x="105757" y="555832"/>
                    <a:pt x="19767" y="523818"/>
                    <a:pt x="5480" y="510324"/>
                  </a:cubicBezTo>
                  <a:cubicBezTo>
                    <a:pt x="-8807" y="496830"/>
                    <a:pt x="9978" y="503974"/>
                    <a:pt x="21355" y="475399"/>
                  </a:cubicBezTo>
                  <a:cubicBezTo>
                    <a:pt x="32732" y="446824"/>
                    <a:pt x="51253" y="416662"/>
                    <a:pt x="73743" y="338874"/>
                  </a:cubicBezTo>
                  <a:cubicBezTo>
                    <a:pt x="96233" y="261086"/>
                    <a:pt x="148091" y="25078"/>
                    <a:pt x="156293" y="23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D1EB2AC8-07B1-4B60-84D6-46F5C7A83F19}"/>
                </a:ext>
              </a:extLst>
            </p:cNvPr>
            <p:cNvSpPr/>
            <p:nvPr/>
          </p:nvSpPr>
          <p:spPr>
            <a:xfrm>
              <a:off x="4898044" y="6373429"/>
              <a:ext cx="180904" cy="578947"/>
            </a:xfrm>
            <a:custGeom>
              <a:avLst/>
              <a:gdLst>
                <a:gd name="connsiteX0" fmla="*/ 180369 w 180904"/>
                <a:gd name="connsiteY0" fmla="*/ 384 h 578947"/>
                <a:gd name="connsiteX1" fmla="*/ 110519 w 180904"/>
                <a:gd name="connsiteY1" fmla="*/ 52771 h 578947"/>
                <a:gd name="connsiteX2" fmla="*/ 148619 w 180904"/>
                <a:gd name="connsiteY2" fmla="*/ 70234 h 578947"/>
                <a:gd name="connsiteX3" fmla="*/ 121631 w 180904"/>
                <a:gd name="connsiteY3" fmla="*/ 79759 h 578947"/>
                <a:gd name="connsiteX4" fmla="*/ 121631 w 180904"/>
                <a:gd name="connsiteY4" fmla="*/ 121034 h 578947"/>
                <a:gd name="connsiteX5" fmla="*/ 102581 w 180904"/>
                <a:gd name="connsiteY5" fmla="*/ 282959 h 578947"/>
                <a:gd name="connsiteX6" fmla="*/ 31144 w 180904"/>
                <a:gd name="connsiteY6" fmla="*/ 489334 h 578947"/>
                <a:gd name="connsiteX7" fmla="*/ 4156 w 180904"/>
                <a:gd name="connsiteY7" fmla="*/ 525846 h 578947"/>
                <a:gd name="connsiteX8" fmla="*/ 21619 w 180904"/>
                <a:gd name="connsiteY8" fmla="*/ 535371 h 578947"/>
                <a:gd name="connsiteX9" fmla="*/ 78769 w 180904"/>
                <a:gd name="connsiteY9" fmla="*/ 567121 h 578947"/>
                <a:gd name="connsiteX10" fmla="*/ 134331 w 180904"/>
                <a:gd name="connsiteY10" fmla="*/ 578234 h 578947"/>
                <a:gd name="connsiteX11" fmla="*/ 104169 w 180904"/>
                <a:gd name="connsiteY11" fmla="*/ 571884 h 578947"/>
                <a:gd name="connsiteX12" fmla="*/ 2569 w 180904"/>
                <a:gd name="connsiteY12" fmla="*/ 524259 h 578947"/>
                <a:gd name="connsiteX13" fmla="*/ 39081 w 180904"/>
                <a:gd name="connsiteY13" fmla="*/ 457584 h 578947"/>
                <a:gd name="connsiteX14" fmla="*/ 132744 w 180904"/>
                <a:gd name="connsiteY14" fmla="*/ 160721 h 578947"/>
                <a:gd name="connsiteX15" fmla="*/ 143856 w 180904"/>
                <a:gd name="connsiteY15" fmla="*/ 82934 h 578947"/>
                <a:gd name="connsiteX16" fmla="*/ 180369 w 180904"/>
                <a:gd name="connsiteY16" fmla="*/ 384 h 57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904" h="578947">
                  <a:moveTo>
                    <a:pt x="180369" y="384"/>
                  </a:moveTo>
                  <a:cubicBezTo>
                    <a:pt x="174813" y="-4643"/>
                    <a:pt x="115811" y="41129"/>
                    <a:pt x="110519" y="52771"/>
                  </a:cubicBezTo>
                  <a:cubicBezTo>
                    <a:pt x="105227" y="64413"/>
                    <a:pt x="146767" y="65736"/>
                    <a:pt x="148619" y="70234"/>
                  </a:cubicBezTo>
                  <a:cubicBezTo>
                    <a:pt x="150471" y="74732"/>
                    <a:pt x="126129" y="71292"/>
                    <a:pt x="121631" y="79759"/>
                  </a:cubicBezTo>
                  <a:cubicBezTo>
                    <a:pt x="117133" y="88226"/>
                    <a:pt x="124806" y="87167"/>
                    <a:pt x="121631" y="121034"/>
                  </a:cubicBezTo>
                  <a:cubicBezTo>
                    <a:pt x="118456" y="154901"/>
                    <a:pt x="117662" y="221576"/>
                    <a:pt x="102581" y="282959"/>
                  </a:cubicBezTo>
                  <a:cubicBezTo>
                    <a:pt x="87500" y="344342"/>
                    <a:pt x="47548" y="448853"/>
                    <a:pt x="31144" y="489334"/>
                  </a:cubicBezTo>
                  <a:cubicBezTo>
                    <a:pt x="14740" y="529815"/>
                    <a:pt x="5743" y="518173"/>
                    <a:pt x="4156" y="525846"/>
                  </a:cubicBezTo>
                  <a:cubicBezTo>
                    <a:pt x="2569" y="533519"/>
                    <a:pt x="21619" y="535371"/>
                    <a:pt x="21619" y="535371"/>
                  </a:cubicBezTo>
                  <a:cubicBezTo>
                    <a:pt x="34054" y="542250"/>
                    <a:pt x="59984" y="559977"/>
                    <a:pt x="78769" y="567121"/>
                  </a:cubicBezTo>
                  <a:cubicBezTo>
                    <a:pt x="97554" y="574265"/>
                    <a:pt x="130098" y="577440"/>
                    <a:pt x="134331" y="578234"/>
                  </a:cubicBezTo>
                  <a:cubicBezTo>
                    <a:pt x="138564" y="579028"/>
                    <a:pt x="126129" y="580880"/>
                    <a:pt x="104169" y="571884"/>
                  </a:cubicBezTo>
                  <a:cubicBezTo>
                    <a:pt x="82209" y="562888"/>
                    <a:pt x="13417" y="543309"/>
                    <a:pt x="2569" y="524259"/>
                  </a:cubicBezTo>
                  <a:cubicBezTo>
                    <a:pt x="-8279" y="505209"/>
                    <a:pt x="17385" y="518174"/>
                    <a:pt x="39081" y="457584"/>
                  </a:cubicBezTo>
                  <a:cubicBezTo>
                    <a:pt x="60777" y="396994"/>
                    <a:pt x="115282" y="223163"/>
                    <a:pt x="132744" y="160721"/>
                  </a:cubicBezTo>
                  <a:cubicBezTo>
                    <a:pt x="150206" y="98279"/>
                    <a:pt x="141210" y="106482"/>
                    <a:pt x="143856" y="82934"/>
                  </a:cubicBezTo>
                  <a:cubicBezTo>
                    <a:pt x="146502" y="59386"/>
                    <a:pt x="185925" y="5411"/>
                    <a:pt x="180369" y="3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3F07D94A-7B41-4325-88BA-B187742A6BB6}"/>
                </a:ext>
              </a:extLst>
            </p:cNvPr>
            <p:cNvSpPr/>
            <p:nvPr/>
          </p:nvSpPr>
          <p:spPr>
            <a:xfrm>
              <a:off x="5156044" y="5413328"/>
              <a:ext cx="289180" cy="866786"/>
            </a:xfrm>
            <a:custGeom>
              <a:avLst/>
              <a:gdLst>
                <a:gd name="connsiteX0" fmla="*/ 156 w 289180"/>
                <a:gd name="connsiteY0" fmla="*/ 865235 h 866786"/>
                <a:gd name="connsiteX1" fmla="*/ 92231 w 289180"/>
                <a:gd name="connsiteY1" fmla="*/ 490585 h 866786"/>
                <a:gd name="connsiteX2" fmla="*/ 249394 w 289180"/>
                <a:gd name="connsiteY2" fmla="*/ 57197 h 866786"/>
                <a:gd name="connsiteX3" fmla="*/ 262094 w 289180"/>
                <a:gd name="connsiteY3" fmla="*/ 25447 h 866786"/>
                <a:gd name="connsiteX4" fmla="*/ 289081 w 289180"/>
                <a:gd name="connsiteY4" fmla="*/ 47 h 866786"/>
                <a:gd name="connsiteX5" fmla="*/ 270031 w 289180"/>
                <a:gd name="connsiteY5" fmla="*/ 31797 h 866786"/>
                <a:gd name="connsiteX6" fmla="*/ 239869 w 289180"/>
                <a:gd name="connsiteY6" fmla="*/ 98472 h 866786"/>
                <a:gd name="connsiteX7" fmla="*/ 74769 w 289180"/>
                <a:gd name="connsiteY7" fmla="*/ 603297 h 866786"/>
                <a:gd name="connsiteX8" fmla="*/ 156 w 289180"/>
                <a:gd name="connsiteY8" fmla="*/ 865235 h 86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180" h="866786">
                  <a:moveTo>
                    <a:pt x="156" y="865235"/>
                  </a:moveTo>
                  <a:cubicBezTo>
                    <a:pt x="3066" y="846450"/>
                    <a:pt x="50691" y="625258"/>
                    <a:pt x="92231" y="490585"/>
                  </a:cubicBezTo>
                  <a:cubicBezTo>
                    <a:pt x="133771" y="355912"/>
                    <a:pt x="221084" y="134720"/>
                    <a:pt x="249394" y="57197"/>
                  </a:cubicBezTo>
                  <a:cubicBezTo>
                    <a:pt x="277704" y="-20326"/>
                    <a:pt x="255480" y="34972"/>
                    <a:pt x="262094" y="25447"/>
                  </a:cubicBezTo>
                  <a:cubicBezTo>
                    <a:pt x="268708" y="15922"/>
                    <a:pt x="287758" y="-1011"/>
                    <a:pt x="289081" y="47"/>
                  </a:cubicBezTo>
                  <a:cubicBezTo>
                    <a:pt x="290404" y="1105"/>
                    <a:pt x="278233" y="15393"/>
                    <a:pt x="270031" y="31797"/>
                  </a:cubicBezTo>
                  <a:cubicBezTo>
                    <a:pt x="261829" y="48201"/>
                    <a:pt x="272413" y="3222"/>
                    <a:pt x="239869" y="98472"/>
                  </a:cubicBezTo>
                  <a:cubicBezTo>
                    <a:pt x="207325" y="193722"/>
                    <a:pt x="114192" y="478149"/>
                    <a:pt x="74769" y="603297"/>
                  </a:cubicBezTo>
                  <a:cubicBezTo>
                    <a:pt x="35346" y="728445"/>
                    <a:pt x="-2754" y="884020"/>
                    <a:pt x="156" y="865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5F5C3417-6727-468E-B6EC-2EDB098ABF29}"/>
                </a:ext>
              </a:extLst>
            </p:cNvPr>
            <p:cNvSpPr/>
            <p:nvPr/>
          </p:nvSpPr>
          <p:spPr>
            <a:xfrm>
              <a:off x="5168649" y="5400186"/>
              <a:ext cx="319504" cy="866830"/>
            </a:xfrm>
            <a:custGeom>
              <a:avLst/>
              <a:gdLst>
                <a:gd name="connsiteX0" fmla="*/ 251 w 319504"/>
                <a:gd name="connsiteY0" fmla="*/ 865677 h 866830"/>
                <a:gd name="connsiteX1" fmla="*/ 87564 w 319504"/>
                <a:gd name="connsiteY1" fmla="*/ 618027 h 866830"/>
                <a:gd name="connsiteX2" fmla="*/ 286001 w 319504"/>
                <a:gd name="connsiteY2" fmla="*/ 44939 h 866830"/>
                <a:gd name="connsiteX3" fmla="*/ 297114 w 319504"/>
                <a:gd name="connsiteY3" fmla="*/ 35414 h 866830"/>
                <a:gd name="connsiteX4" fmla="*/ 319339 w 319504"/>
                <a:gd name="connsiteY4" fmla="*/ 24302 h 866830"/>
                <a:gd name="connsiteX5" fmla="*/ 284414 w 319504"/>
                <a:gd name="connsiteY5" fmla="*/ 62402 h 866830"/>
                <a:gd name="connsiteX6" fmla="*/ 111376 w 319504"/>
                <a:gd name="connsiteY6" fmla="*/ 530714 h 866830"/>
                <a:gd name="connsiteX7" fmla="*/ 251 w 319504"/>
                <a:gd name="connsiteY7" fmla="*/ 865677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04" h="866830">
                  <a:moveTo>
                    <a:pt x="251" y="865677"/>
                  </a:moveTo>
                  <a:cubicBezTo>
                    <a:pt x="-3718" y="880229"/>
                    <a:pt x="39939" y="754817"/>
                    <a:pt x="87564" y="618027"/>
                  </a:cubicBezTo>
                  <a:cubicBezTo>
                    <a:pt x="135189" y="481237"/>
                    <a:pt x="251076" y="142041"/>
                    <a:pt x="286001" y="44939"/>
                  </a:cubicBezTo>
                  <a:cubicBezTo>
                    <a:pt x="320926" y="-52163"/>
                    <a:pt x="291558" y="38853"/>
                    <a:pt x="297114" y="35414"/>
                  </a:cubicBezTo>
                  <a:cubicBezTo>
                    <a:pt x="302670" y="31974"/>
                    <a:pt x="321456" y="19804"/>
                    <a:pt x="319339" y="24302"/>
                  </a:cubicBezTo>
                  <a:cubicBezTo>
                    <a:pt x="317222" y="28800"/>
                    <a:pt x="319074" y="-22000"/>
                    <a:pt x="284414" y="62402"/>
                  </a:cubicBezTo>
                  <a:cubicBezTo>
                    <a:pt x="249754" y="146804"/>
                    <a:pt x="159795" y="398952"/>
                    <a:pt x="111376" y="530714"/>
                  </a:cubicBezTo>
                  <a:cubicBezTo>
                    <a:pt x="62957" y="662476"/>
                    <a:pt x="4220" y="851125"/>
                    <a:pt x="251" y="8656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89155BE0-224D-47A1-943E-D3DD45C64578}"/>
                </a:ext>
              </a:extLst>
            </p:cNvPr>
            <p:cNvSpPr/>
            <p:nvPr/>
          </p:nvSpPr>
          <p:spPr>
            <a:xfrm>
              <a:off x="5099418" y="6403936"/>
              <a:ext cx="105462" cy="66911"/>
            </a:xfrm>
            <a:custGeom>
              <a:avLst/>
              <a:gdLst>
                <a:gd name="connsiteX0" fmla="*/ 2807 w 105462"/>
                <a:gd name="connsiteY0" fmla="*/ 39 h 66911"/>
                <a:gd name="connsiteX1" fmla="*/ 102820 w 105462"/>
                <a:gd name="connsiteY1" fmla="*/ 61952 h 66911"/>
                <a:gd name="connsiteX2" fmla="*/ 72657 w 105462"/>
                <a:gd name="connsiteY2" fmla="*/ 61952 h 66911"/>
                <a:gd name="connsiteX3" fmla="*/ 31382 w 105462"/>
                <a:gd name="connsiteY3" fmla="*/ 52427 h 66911"/>
                <a:gd name="connsiteX4" fmla="*/ 2807 w 105462"/>
                <a:gd name="connsiteY4" fmla="*/ 39 h 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62" h="66911">
                  <a:moveTo>
                    <a:pt x="2807" y="39"/>
                  </a:moveTo>
                  <a:cubicBezTo>
                    <a:pt x="14713" y="1626"/>
                    <a:pt x="91178" y="51633"/>
                    <a:pt x="102820" y="61952"/>
                  </a:cubicBezTo>
                  <a:cubicBezTo>
                    <a:pt x="114462" y="72271"/>
                    <a:pt x="84563" y="63539"/>
                    <a:pt x="72657" y="61952"/>
                  </a:cubicBezTo>
                  <a:cubicBezTo>
                    <a:pt x="60751" y="60365"/>
                    <a:pt x="42759" y="60100"/>
                    <a:pt x="31382" y="52427"/>
                  </a:cubicBezTo>
                  <a:cubicBezTo>
                    <a:pt x="20005" y="44754"/>
                    <a:pt x="-9099" y="-1548"/>
                    <a:pt x="2807" y="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CC640F33-7C54-411E-957B-915D50CED340}"/>
                </a:ext>
              </a:extLst>
            </p:cNvPr>
            <p:cNvSpPr/>
            <p:nvPr/>
          </p:nvSpPr>
          <p:spPr>
            <a:xfrm>
              <a:off x="4984724" y="6452918"/>
              <a:ext cx="162411" cy="379627"/>
            </a:xfrm>
            <a:custGeom>
              <a:avLst/>
              <a:gdLst>
                <a:gd name="connsiteX0" fmla="*/ 161951 w 162411"/>
                <a:gd name="connsiteY0" fmla="*/ 1857 h 379627"/>
                <a:gd name="connsiteX1" fmla="*/ 12726 w 162411"/>
                <a:gd name="connsiteY1" fmla="*/ 354282 h 379627"/>
                <a:gd name="connsiteX2" fmla="*/ 9551 w 162411"/>
                <a:gd name="connsiteY2" fmla="*/ 344757 h 379627"/>
                <a:gd name="connsiteX3" fmla="*/ 25426 w 162411"/>
                <a:gd name="connsiteY3" fmla="*/ 289195 h 379627"/>
                <a:gd name="connsiteX4" fmla="*/ 58764 w 162411"/>
                <a:gd name="connsiteY4" fmla="*/ 217757 h 379627"/>
                <a:gd name="connsiteX5" fmla="*/ 161951 w 162411"/>
                <a:gd name="connsiteY5" fmla="*/ 1857 h 37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411" h="379627">
                  <a:moveTo>
                    <a:pt x="161951" y="1857"/>
                  </a:moveTo>
                  <a:cubicBezTo>
                    <a:pt x="154278" y="24611"/>
                    <a:pt x="38126" y="297132"/>
                    <a:pt x="12726" y="354282"/>
                  </a:cubicBezTo>
                  <a:cubicBezTo>
                    <a:pt x="-12674" y="411432"/>
                    <a:pt x="7434" y="355605"/>
                    <a:pt x="9551" y="344757"/>
                  </a:cubicBezTo>
                  <a:cubicBezTo>
                    <a:pt x="11668" y="333909"/>
                    <a:pt x="17224" y="310362"/>
                    <a:pt x="25426" y="289195"/>
                  </a:cubicBezTo>
                  <a:cubicBezTo>
                    <a:pt x="33628" y="268028"/>
                    <a:pt x="38391" y="263530"/>
                    <a:pt x="58764" y="217757"/>
                  </a:cubicBezTo>
                  <a:cubicBezTo>
                    <a:pt x="79137" y="171984"/>
                    <a:pt x="169624" y="-20897"/>
                    <a:pt x="161951" y="18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30D208FB-65AA-499B-B3EE-922DE615F23D}"/>
                </a:ext>
              </a:extLst>
            </p:cNvPr>
            <p:cNvSpPr/>
            <p:nvPr/>
          </p:nvSpPr>
          <p:spPr>
            <a:xfrm>
              <a:off x="5070475" y="6461125"/>
              <a:ext cx="88945" cy="41368"/>
            </a:xfrm>
            <a:custGeom>
              <a:avLst/>
              <a:gdLst>
                <a:gd name="connsiteX0" fmla="*/ 0 w 88945"/>
                <a:gd name="connsiteY0" fmla="*/ 0 h 41368"/>
                <a:gd name="connsiteX1" fmla="*/ 88900 w 88945"/>
                <a:gd name="connsiteY1" fmla="*/ 41275 h 41368"/>
                <a:gd name="connsiteX2" fmla="*/ 0 w 88945"/>
                <a:gd name="connsiteY2" fmla="*/ 0 h 4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45" h="41368">
                  <a:moveTo>
                    <a:pt x="0" y="0"/>
                  </a:moveTo>
                  <a:cubicBezTo>
                    <a:pt x="0" y="0"/>
                    <a:pt x="86519" y="38894"/>
                    <a:pt x="88900" y="41275"/>
                  </a:cubicBezTo>
                  <a:cubicBezTo>
                    <a:pt x="91281" y="43656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DCE0E368-4BD2-4845-AA23-1E9C479DB680}"/>
                </a:ext>
              </a:extLst>
            </p:cNvPr>
            <p:cNvSpPr/>
            <p:nvPr/>
          </p:nvSpPr>
          <p:spPr>
            <a:xfrm>
              <a:off x="5076255" y="6464296"/>
              <a:ext cx="99269" cy="59809"/>
            </a:xfrm>
            <a:custGeom>
              <a:avLst/>
              <a:gdLst>
                <a:gd name="connsiteX0" fmla="*/ 570 w 99269"/>
                <a:gd name="connsiteY0" fmla="*/ 4 h 59809"/>
                <a:gd name="connsiteX1" fmla="*/ 97408 w 99269"/>
                <a:gd name="connsiteY1" fmla="*/ 55567 h 59809"/>
                <a:gd name="connsiteX2" fmla="*/ 59308 w 99269"/>
                <a:gd name="connsiteY2" fmla="*/ 52392 h 59809"/>
                <a:gd name="connsiteX3" fmla="*/ 570 w 99269"/>
                <a:gd name="connsiteY3" fmla="*/ 4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69" h="59809">
                  <a:moveTo>
                    <a:pt x="570" y="4"/>
                  </a:moveTo>
                  <a:cubicBezTo>
                    <a:pt x="6920" y="533"/>
                    <a:pt x="87618" y="46836"/>
                    <a:pt x="97408" y="55567"/>
                  </a:cubicBezTo>
                  <a:cubicBezTo>
                    <a:pt x="107198" y="64298"/>
                    <a:pt x="75977" y="57684"/>
                    <a:pt x="59308" y="52392"/>
                  </a:cubicBezTo>
                  <a:cubicBezTo>
                    <a:pt x="42639" y="47100"/>
                    <a:pt x="-5780" y="-525"/>
                    <a:pt x="570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1E56F1A8-FB1B-4575-9431-86DB65B6139B}"/>
                </a:ext>
              </a:extLst>
            </p:cNvPr>
            <p:cNvSpPr/>
            <p:nvPr/>
          </p:nvSpPr>
          <p:spPr>
            <a:xfrm>
              <a:off x="5068863" y="6507101"/>
              <a:ext cx="85970" cy="55624"/>
            </a:xfrm>
            <a:custGeom>
              <a:avLst/>
              <a:gdLst>
                <a:gd name="connsiteX0" fmla="*/ 25 w 85970"/>
                <a:gd name="connsiteY0" fmla="*/ 62 h 55624"/>
                <a:gd name="connsiteX1" fmla="*/ 68287 w 85970"/>
                <a:gd name="connsiteY1" fmla="*/ 44512 h 55624"/>
                <a:gd name="connsiteX2" fmla="*/ 85750 w 85970"/>
                <a:gd name="connsiteY2" fmla="*/ 38162 h 55624"/>
                <a:gd name="connsiteX3" fmla="*/ 60350 w 85970"/>
                <a:gd name="connsiteY3" fmla="*/ 55624 h 55624"/>
                <a:gd name="connsiteX4" fmla="*/ 25 w 85970"/>
                <a:gd name="connsiteY4" fmla="*/ 62 h 5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70" h="55624">
                  <a:moveTo>
                    <a:pt x="25" y="62"/>
                  </a:moveTo>
                  <a:cubicBezTo>
                    <a:pt x="1348" y="-1790"/>
                    <a:pt x="53999" y="38162"/>
                    <a:pt x="68287" y="44512"/>
                  </a:cubicBezTo>
                  <a:cubicBezTo>
                    <a:pt x="82575" y="50862"/>
                    <a:pt x="87073" y="36310"/>
                    <a:pt x="85750" y="38162"/>
                  </a:cubicBezTo>
                  <a:cubicBezTo>
                    <a:pt x="84427" y="40014"/>
                    <a:pt x="71727" y="55360"/>
                    <a:pt x="60350" y="55624"/>
                  </a:cubicBezTo>
                  <a:cubicBezTo>
                    <a:pt x="48973" y="55888"/>
                    <a:pt x="-1298" y="1914"/>
                    <a:pt x="25" y="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3D237291-E462-4630-BDF9-1D945BCCC43F}"/>
                </a:ext>
              </a:extLst>
            </p:cNvPr>
            <p:cNvSpPr/>
            <p:nvPr/>
          </p:nvSpPr>
          <p:spPr>
            <a:xfrm>
              <a:off x="5057036" y="6549960"/>
              <a:ext cx="76989" cy="42939"/>
            </a:xfrm>
            <a:custGeom>
              <a:avLst/>
              <a:gdLst>
                <a:gd name="connsiteX0" fmla="*/ 739 w 76989"/>
                <a:gd name="connsiteY0" fmla="*/ 65 h 42939"/>
                <a:gd name="connsiteX1" fmla="*/ 40427 w 76989"/>
                <a:gd name="connsiteY1" fmla="*/ 33403 h 42939"/>
                <a:gd name="connsiteX2" fmla="*/ 76939 w 76989"/>
                <a:gd name="connsiteY2" fmla="*/ 42928 h 42939"/>
                <a:gd name="connsiteX3" fmla="*/ 739 w 76989"/>
                <a:gd name="connsiteY3" fmla="*/ 65 h 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9" h="42939">
                  <a:moveTo>
                    <a:pt x="739" y="65"/>
                  </a:moveTo>
                  <a:cubicBezTo>
                    <a:pt x="-5346" y="-1522"/>
                    <a:pt x="27727" y="26259"/>
                    <a:pt x="40427" y="33403"/>
                  </a:cubicBezTo>
                  <a:cubicBezTo>
                    <a:pt x="53127" y="40547"/>
                    <a:pt x="78262" y="42134"/>
                    <a:pt x="76939" y="42928"/>
                  </a:cubicBezTo>
                  <a:cubicBezTo>
                    <a:pt x="75616" y="43722"/>
                    <a:pt x="6824" y="1652"/>
                    <a:pt x="739" y="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6A1BF487-6412-4FCC-9935-493AD7A8EC20}"/>
                </a:ext>
              </a:extLst>
            </p:cNvPr>
            <p:cNvSpPr/>
            <p:nvPr/>
          </p:nvSpPr>
          <p:spPr>
            <a:xfrm>
              <a:off x="5048202" y="6594391"/>
              <a:ext cx="71598" cy="46123"/>
            </a:xfrm>
            <a:custGeom>
              <a:avLst/>
              <a:gdLst>
                <a:gd name="connsiteX0" fmla="*/ 48 w 71598"/>
                <a:gd name="connsiteY0" fmla="*/ 84 h 46123"/>
                <a:gd name="connsiteX1" fmla="*/ 68311 w 71598"/>
                <a:gd name="connsiteY1" fmla="*/ 35009 h 46123"/>
                <a:gd name="connsiteX2" fmla="*/ 57198 w 71598"/>
                <a:gd name="connsiteY2" fmla="*/ 46122 h 46123"/>
                <a:gd name="connsiteX3" fmla="*/ 48 w 71598"/>
                <a:gd name="connsiteY3" fmla="*/ 84 h 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98" h="46123">
                  <a:moveTo>
                    <a:pt x="48" y="84"/>
                  </a:moveTo>
                  <a:cubicBezTo>
                    <a:pt x="1900" y="-1768"/>
                    <a:pt x="58786" y="27336"/>
                    <a:pt x="68311" y="35009"/>
                  </a:cubicBezTo>
                  <a:cubicBezTo>
                    <a:pt x="77836" y="42682"/>
                    <a:pt x="64342" y="45857"/>
                    <a:pt x="57198" y="46122"/>
                  </a:cubicBezTo>
                  <a:cubicBezTo>
                    <a:pt x="50054" y="46387"/>
                    <a:pt x="-1804" y="1936"/>
                    <a:pt x="48" y="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3D7C5B39-997D-49E3-AB24-967F2A338BD8}"/>
                </a:ext>
              </a:extLst>
            </p:cNvPr>
            <p:cNvSpPr/>
            <p:nvPr/>
          </p:nvSpPr>
          <p:spPr>
            <a:xfrm>
              <a:off x="5025931" y="6635670"/>
              <a:ext cx="74707" cy="38180"/>
            </a:xfrm>
            <a:custGeom>
              <a:avLst/>
              <a:gdLst>
                <a:gd name="connsiteX0" fmla="*/ 74707 w 74707"/>
                <a:gd name="connsiteY0" fmla="*/ 38180 h 38180"/>
                <a:gd name="connsiteX1" fmla="*/ 94 w 74707"/>
                <a:gd name="connsiteY1" fmla="*/ 80 h 38180"/>
                <a:gd name="connsiteX2" fmla="*/ 74707 w 74707"/>
                <a:gd name="connsiteY2" fmla="*/ 38180 h 3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707" h="38180">
                  <a:moveTo>
                    <a:pt x="74707" y="38180"/>
                  </a:moveTo>
                  <a:cubicBezTo>
                    <a:pt x="74707" y="38180"/>
                    <a:pt x="3269" y="-2037"/>
                    <a:pt x="94" y="80"/>
                  </a:cubicBezTo>
                  <a:cubicBezTo>
                    <a:pt x="-3081" y="2197"/>
                    <a:pt x="74707" y="38180"/>
                    <a:pt x="74707" y="38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BCF98FF3-C102-43F1-9D07-58237D95D57E}"/>
                </a:ext>
              </a:extLst>
            </p:cNvPr>
            <p:cNvSpPr/>
            <p:nvPr/>
          </p:nvSpPr>
          <p:spPr>
            <a:xfrm>
              <a:off x="5001152" y="6675422"/>
              <a:ext cx="88910" cy="45959"/>
            </a:xfrm>
            <a:custGeom>
              <a:avLst/>
              <a:gdLst>
                <a:gd name="connsiteX0" fmla="*/ 88373 w 88910"/>
                <a:gd name="connsiteY0" fmla="*/ 44466 h 45959"/>
                <a:gd name="connsiteX1" fmla="*/ 37573 w 88910"/>
                <a:gd name="connsiteY1" fmla="*/ 34941 h 45959"/>
                <a:gd name="connsiteX2" fmla="*/ 7411 w 88910"/>
                <a:gd name="connsiteY2" fmla="*/ 16 h 45959"/>
                <a:gd name="connsiteX3" fmla="*/ 2648 w 88910"/>
                <a:gd name="connsiteY3" fmla="*/ 39703 h 45959"/>
                <a:gd name="connsiteX4" fmla="*/ 88373 w 88910"/>
                <a:gd name="connsiteY4" fmla="*/ 44466 h 4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10" h="45959">
                  <a:moveTo>
                    <a:pt x="88373" y="44466"/>
                  </a:moveTo>
                  <a:cubicBezTo>
                    <a:pt x="94194" y="43672"/>
                    <a:pt x="51067" y="42349"/>
                    <a:pt x="37573" y="34941"/>
                  </a:cubicBezTo>
                  <a:cubicBezTo>
                    <a:pt x="24079" y="27533"/>
                    <a:pt x="13232" y="-778"/>
                    <a:pt x="7411" y="16"/>
                  </a:cubicBezTo>
                  <a:cubicBezTo>
                    <a:pt x="1590" y="810"/>
                    <a:pt x="-3173" y="30178"/>
                    <a:pt x="2648" y="39703"/>
                  </a:cubicBezTo>
                  <a:cubicBezTo>
                    <a:pt x="8469" y="49228"/>
                    <a:pt x="82552" y="45260"/>
                    <a:pt x="88373" y="444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689FF63E-07C8-4A63-B999-7100FBDA2BF8}"/>
                </a:ext>
              </a:extLst>
            </p:cNvPr>
            <p:cNvSpPr/>
            <p:nvPr/>
          </p:nvSpPr>
          <p:spPr>
            <a:xfrm>
              <a:off x="4984709" y="6743424"/>
              <a:ext cx="100065" cy="26959"/>
            </a:xfrm>
            <a:custGeom>
              <a:avLst/>
              <a:gdLst>
                <a:gd name="connsiteX0" fmla="*/ 100054 w 100065"/>
                <a:gd name="connsiteY0" fmla="*/ 12976 h 26959"/>
                <a:gd name="connsiteX1" fmla="*/ 7979 w 100065"/>
                <a:gd name="connsiteY1" fmla="*/ 276 h 26959"/>
                <a:gd name="connsiteX2" fmla="*/ 14329 w 100065"/>
                <a:gd name="connsiteY2" fmla="*/ 25676 h 26959"/>
                <a:gd name="connsiteX3" fmla="*/ 100054 w 100065"/>
                <a:gd name="connsiteY3" fmla="*/ 12976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65" h="26959">
                  <a:moveTo>
                    <a:pt x="100054" y="12976"/>
                  </a:moveTo>
                  <a:cubicBezTo>
                    <a:pt x="98996" y="8743"/>
                    <a:pt x="22266" y="-1841"/>
                    <a:pt x="7979" y="276"/>
                  </a:cubicBezTo>
                  <a:cubicBezTo>
                    <a:pt x="-6309" y="2393"/>
                    <a:pt x="306" y="20120"/>
                    <a:pt x="14329" y="25676"/>
                  </a:cubicBezTo>
                  <a:cubicBezTo>
                    <a:pt x="28352" y="31232"/>
                    <a:pt x="101112" y="17209"/>
                    <a:pt x="100054" y="129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DB38AD79-71E4-47BC-8412-B1613392FF5E}"/>
                </a:ext>
              </a:extLst>
            </p:cNvPr>
            <p:cNvSpPr/>
            <p:nvPr/>
          </p:nvSpPr>
          <p:spPr>
            <a:xfrm>
              <a:off x="4973606" y="6788054"/>
              <a:ext cx="84254" cy="27111"/>
            </a:xfrm>
            <a:custGeom>
              <a:avLst/>
              <a:gdLst>
                <a:gd name="connsiteX0" fmla="*/ 32 w 84254"/>
                <a:gd name="connsiteY0" fmla="*/ 15971 h 27111"/>
                <a:gd name="connsiteX1" fmla="*/ 57182 w 84254"/>
                <a:gd name="connsiteY1" fmla="*/ 27084 h 27111"/>
                <a:gd name="connsiteX2" fmla="*/ 84169 w 84254"/>
                <a:gd name="connsiteY2" fmla="*/ 12796 h 27111"/>
                <a:gd name="connsiteX3" fmla="*/ 49244 w 84254"/>
                <a:gd name="connsiteY3" fmla="*/ 96 h 27111"/>
                <a:gd name="connsiteX4" fmla="*/ 32 w 84254"/>
                <a:gd name="connsiteY4" fmla="*/ 15971 h 2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54" h="27111">
                  <a:moveTo>
                    <a:pt x="32" y="15971"/>
                  </a:moveTo>
                  <a:cubicBezTo>
                    <a:pt x="1355" y="20469"/>
                    <a:pt x="43159" y="27613"/>
                    <a:pt x="57182" y="27084"/>
                  </a:cubicBezTo>
                  <a:cubicBezTo>
                    <a:pt x="71205" y="26555"/>
                    <a:pt x="85492" y="17294"/>
                    <a:pt x="84169" y="12796"/>
                  </a:cubicBezTo>
                  <a:cubicBezTo>
                    <a:pt x="82846" y="8298"/>
                    <a:pt x="60886" y="1419"/>
                    <a:pt x="49244" y="96"/>
                  </a:cubicBezTo>
                  <a:cubicBezTo>
                    <a:pt x="37602" y="-1227"/>
                    <a:pt x="-1291" y="11473"/>
                    <a:pt x="32" y="159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01232D43-47C3-4835-AE39-28B48C72451A}"/>
                </a:ext>
              </a:extLst>
            </p:cNvPr>
            <p:cNvSpPr/>
            <p:nvPr/>
          </p:nvSpPr>
          <p:spPr>
            <a:xfrm>
              <a:off x="4627377" y="3716270"/>
              <a:ext cx="97114" cy="55162"/>
            </a:xfrm>
            <a:custGeom>
              <a:avLst/>
              <a:gdLst>
                <a:gd name="connsiteX0" fmla="*/ 186 w 97114"/>
                <a:gd name="connsiteY0" fmla="*/ 6418 h 55162"/>
                <a:gd name="connsiteX1" fmla="*/ 52573 w 97114"/>
                <a:gd name="connsiteY1" fmla="*/ 1655 h 55162"/>
                <a:gd name="connsiteX2" fmla="*/ 63686 w 97114"/>
                <a:gd name="connsiteY2" fmla="*/ 38168 h 55162"/>
                <a:gd name="connsiteX3" fmla="*/ 52573 w 97114"/>
                <a:gd name="connsiteY3" fmla="*/ 52455 h 55162"/>
                <a:gd name="connsiteX4" fmla="*/ 27173 w 97114"/>
                <a:gd name="connsiteY4" fmla="*/ 54043 h 55162"/>
                <a:gd name="connsiteX5" fmla="*/ 65273 w 97114"/>
                <a:gd name="connsiteY5" fmla="*/ 54043 h 55162"/>
                <a:gd name="connsiteX6" fmla="*/ 97023 w 97114"/>
                <a:gd name="connsiteY6" fmla="*/ 39755 h 55162"/>
                <a:gd name="connsiteX7" fmla="*/ 73211 w 97114"/>
                <a:gd name="connsiteY7" fmla="*/ 8005 h 55162"/>
                <a:gd name="connsiteX8" fmla="*/ 186 w 97114"/>
                <a:gd name="connsiteY8" fmla="*/ 6418 h 5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14" h="55162">
                  <a:moveTo>
                    <a:pt x="186" y="6418"/>
                  </a:moveTo>
                  <a:cubicBezTo>
                    <a:pt x="-3253" y="5360"/>
                    <a:pt x="41990" y="-3637"/>
                    <a:pt x="52573" y="1655"/>
                  </a:cubicBezTo>
                  <a:cubicBezTo>
                    <a:pt x="63156" y="6947"/>
                    <a:pt x="63686" y="29701"/>
                    <a:pt x="63686" y="38168"/>
                  </a:cubicBezTo>
                  <a:cubicBezTo>
                    <a:pt x="63686" y="46635"/>
                    <a:pt x="58658" y="49809"/>
                    <a:pt x="52573" y="52455"/>
                  </a:cubicBezTo>
                  <a:cubicBezTo>
                    <a:pt x="46488" y="55101"/>
                    <a:pt x="25056" y="53778"/>
                    <a:pt x="27173" y="54043"/>
                  </a:cubicBezTo>
                  <a:cubicBezTo>
                    <a:pt x="29290" y="54308"/>
                    <a:pt x="53632" y="56424"/>
                    <a:pt x="65273" y="54043"/>
                  </a:cubicBezTo>
                  <a:cubicBezTo>
                    <a:pt x="76914" y="51662"/>
                    <a:pt x="95700" y="47428"/>
                    <a:pt x="97023" y="39755"/>
                  </a:cubicBezTo>
                  <a:cubicBezTo>
                    <a:pt x="98346" y="32082"/>
                    <a:pt x="85117" y="16736"/>
                    <a:pt x="73211" y="8005"/>
                  </a:cubicBezTo>
                  <a:cubicBezTo>
                    <a:pt x="61305" y="-726"/>
                    <a:pt x="3625" y="7476"/>
                    <a:pt x="186" y="64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65F4FA0F-8E3B-43ED-AD27-0F4C979F23EF}"/>
                </a:ext>
              </a:extLst>
            </p:cNvPr>
            <p:cNvSpPr/>
            <p:nvPr/>
          </p:nvSpPr>
          <p:spPr>
            <a:xfrm>
              <a:off x="4636252" y="3786009"/>
              <a:ext cx="77264" cy="247880"/>
            </a:xfrm>
            <a:custGeom>
              <a:avLst/>
              <a:gdLst>
                <a:gd name="connsiteX0" fmla="*/ 5598 w 77264"/>
                <a:gd name="connsiteY0" fmla="*/ 179 h 247880"/>
                <a:gd name="connsiteX1" fmla="*/ 5598 w 77264"/>
                <a:gd name="connsiteY1" fmla="*/ 227191 h 247880"/>
                <a:gd name="connsiteX2" fmla="*/ 77036 w 77264"/>
                <a:gd name="connsiteY2" fmla="*/ 236716 h 247880"/>
                <a:gd name="connsiteX3" fmla="*/ 27823 w 77264"/>
                <a:gd name="connsiteY3" fmla="*/ 220841 h 247880"/>
                <a:gd name="connsiteX4" fmla="*/ 13536 w 77264"/>
                <a:gd name="connsiteY4" fmla="*/ 189091 h 247880"/>
                <a:gd name="connsiteX5" fmla="*/ 5598 w 77264"/>
                <a:gd name="connsiteY5" fmla="*/ 179 h 2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4" h="247880">
                  <a:moveTo>
                    <a:pt x="5598" y="179"/>
                  </a:moveTo>
                  <a:cubicBezTo>
                    <a:pt x="4275" y="6529"/>
                    <a:pt x="-6308" y="187768"/>
                    <a:pt x="5598" y="227191"/>
                  </a:cubicBezTo>
                  <a:cubicBezTo>
                    <a:pt x="17504" y="266614"/>
                    <a:pt x="73332" y="237774"/>
                    <a:pt x="77036" y="236716"/>
                  </a:cubicBezTo>
                  <a:cubicBezTo>
                    <a:pt x="80740" y="235658"/>
                    <a:pt x="38406" y="228778"/>
                    <a:pt x="27823" y="220841"/>
                  </a:cubicBezTo>
                  <a:cubicBezTo>
                    <a:pt x="17240" y="212904"/>
                    <a:pt x="18034" y="220312"/>
                    <a:pt x="13536" y="189091"/>
                  </a:cubicBezTo>
                  <a:cubicBezTo>
                    <a:pt x="9038" y="157870"/>
                    <a:pt x="6921" y="-6171"/>
                    <a:pt x="5598" y="1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DC22249C-8BC0-4B25-90FD-09FAA8F3B6EE}"/>
                </a:ext>
              </a:extLst>
            </p:cNvPr>
            <p:cNvSpPr/>
            <p:nvPr/>
          </p:nvSpPr>
          <p:spPr>
            <a:xfrm>
              <a:off x="4648482" y="3798347"/>
              <a:ext cx="512603" cy="357938"/>
            </a:xfrm>
            <a:custGeom>
              <a:avLst/>
              <a:gdLst>
                <a:gd name="connsiteX0" fmla="*/ 1306 w 512603"/>
                <a:gd name="connsiteY0" fmla="*/ 541 h 357938"/>
                <a:gd name="connsiteX1" fmla="*/ 56868 w 512603"/>
                <a:gd name="connsiteY1" fmla="*/ 221203 h 357938"/>
                <a:gd name="connsiteX2" fmla="*/ 125131 w 512603"/>
                <a:gd name="connsiteY2" fmla="*/ 297403 h 357938"/>
                <a:gd name="connsiteX3" fmla="*/ 231493 w 512603"/>
                <a:gd name="connsiteY3" fmla="*/ 325978 h 357938"/>
                <a:gd name="connsiteX4" fmla="*/ 423581 w 512603"/>
                <a:gd name="connsiteY4" fmla="*/ 343441 h 357938"/>
                <a:gd name="connsiteX5" fmla="*/ 512481 w 512603"/>
                <a:gd name="connsiteY5" fmla="*/ 357728 h 357938"/>
                <a:gd name="connsiteX6" fmla="*/ 441043 w 512603"/>
                <a:gd name="connsiteY6" fmla="*/ 332328 h 357938"/>
                <a:gd name="connsiteX7" fmla="*/ 363256 w 512603"/>
                <a:gd name="connsiteY7" fmla="*/ 348203 h 357938"/>
                <a:gd name="connsiteX8" fmla="*/ 110843 w 512603"/>
                <a:gd name="connsiteY8" fmla="*/ 302166 h 357938"/>
                <a:gd name="connsiteX9" fmla="*/ 48931 w 512603"/>
                <a:gd name="connsiteY9" fmla="*/ 245016 h 357938"/>
                <a:gd name="connsiteX10" fmla="*/ 20356 w 512603"/>
                <a:gd name="connsiteY10" fmla="*/ 160878 h 357938"/>
                <a:gd name="connsiteX11" fmla="*/ 1306 w 512603"/>
                <a:gd name="connsiteY11" fmla="*/ 541 h 3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603" h="357938">
                  <a:moveTo>
                    <a:pt x="1306" y="541"/>
                  </a:moveTo>
                  <a:cubicBezTo>
                    <a:pt x="7391" y="10595"/>
                    <a:pt x="36230" y="171726"/>
                    <a:pt x="56868" y="221203"/>
                  </a:cubicBezTo>
                  <a:cubicBezTo>
                    <a:pt x="77506" y="270680"/>
                    <a:pt x="96027" y="279940"/>
                    <a:pt x="125131" y="297403"/>
                  </a:cubicBezTo>
                  <a:cubicBezTo>
                    <a:pt x="154235" y="314866"/>
                    <a:pt x="181751" y="318305"/>
                    <a:pt x="231493" y="325978"/>
                  </a:cubicBezTo>
                  <a:cubicBezTo>
                    <a:pt x="281235" y="333651"/>
                    <a:pt x="376750" y="338149"/>
                    <a:pt x="423581" y="343441"/>
                  </a:cubicBezTo>
                  <a:cubicBezTo>
                    <a:pt x="470412" y="348733"/>
                    <a:pt x="509571" y="359580"/>
                    <a:pt x="512481" y="357728"/>
                  </a:cubicBezTo>
                  <a:cubicBezTo>
                    <a:pt x="515391" y="355876"/>
                    <a:pt x="465914" y="333916"/>
                    <a:pt x="441043" y="332328"/>
                  </a:cubicBezTo>
                  <a:cubicBezTo>
                    <a:pt x="416172" y="330741"/>
                    <a:pt x="418289" y="353230"/>
                    <a:pt x="363256" y="348203"/>
                  </a:cubicBezTo>
                  <a:cubicBezTo>
                    <a:pt x="308223" y="343176"/>
                    <a:pt x="163230" y="319364"/>
                    <a:pt x="110843" y="302166"/>
                  </a:cubicBezTo>
                  <a:cubicBezTo>
                    <a:pt x="58456" y="284968"/>
                    <a:pt x="64012" y="268564"/>
                    <a:pt x="48931" y="245016"/>
                  </a:cubicBezTo>
                  <a:cubicBezTo>
                    <a:pt x="33850" y="221468"/>
                    <a:pt x="28823" y="198449"/>
                    <a:pt x="20356" y="160878"/>
                  </a:cubicBezTo>
                  <a:cubicBezTo>
                    <a:pt x="11889" y="123307"/>
                    <a:pt x="-4779" y="-9513"/>
                    <a:pt x="1306" y="5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068BD100-1BA2-455B-B47B-9AAE9F272600}"/>
                </a:ext>
              </a:extLst>
            </p:cNvPr>
            <p:cNvSpPr/>
            <p:nvPr/>
          </p:nvSpPr>
          <p:spPr>
            <a:xfrm>
              <a:off x="4647351" y="4021136"/>
              <a:ext cx="546967" cy="208011"/>
            </a:xfrm>
            <a:custGeom>
              <a:avLst/>
              <a:gdLst>
                <a:gd name="connsiteX0" fmla="*/ 849 w 546967"/>
                <a:gd name="connsiteY0" fmla="*/ 2 h 208011"/>
                <a:gd name="connsiteX1" fmla="*/ 102449 w 546967"/>
                <a:gd name="connsiteY1" fmla="*/ 107952 h 208011"/>
                <a:gd name="connsiteX2" fmla="*/ 300887 w 546967"/>
                <a:gd name="connsiteY2" fmla="*/ 161927 h 208011"/>
                <a:gd name="connsiteX3" fmla="*/ 445349 w 546967"/>
                <a:gd name="connsiteY3" fmla="*/ 169864 h 208011"/>
                <a:gd name="connsiteX4" fmla="*/ 529487 w 546967"/>
                <a:gd name="connsiteY4" fmla="*/ 185739 h 208011"/>
                <a:gd name="connsiteX5" fmla="*/ 537424 w 546967"/>
                <a:gd name="connsiteY5" fmla="*/ 207964 h 208011"/>
                <a:gd name="connsiteX6" fmla="*/ 546949 w 546967"/>
                <a:gd name="connsiteY6" fmla="*/ 179389 h 208011"/>
                <a:gd name="connsiteX7" fmla="*/ 539012 w 546967"/>
                <a:gd name="connsiteY7" fmla="*/ 150814 h 208011"/>
                <a:gd name="connsiteX8" fmla="*/ 513612 w 546967"/>
                <a:gd name="connsiteY8" fmla="*/ 165102 h 208011"/>
                <a:gd name="connsiteX9" fmla="*/ 338987 w 546967"/>
                <a:gd name="connsiteY9" fmla="*/ 141289 h 208011"/>
                <a:gd name="connsiteX10" fmla="*/ 154837 w 546967"/>
                <a:gd name="connsiteY10" fmla="*/ 104777 h 208011"/>
                <a:gd name="connsiteX11" fmla="*/ 849 w 546967"/>
                <a:gd name="connsiteY11" fmla="*/ 2 h 20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67" h="208011">
                  <a:moveTo>
                    <a:pt x="849" y="2"/>
                  </a:moveTo>
                  <a:cubicBezTo>
                    <a:pt x="-7882" y="531"/>
                    <a:pt x="52443" y="80964"/>
                    <a:pt x="102449" y="107952"/>
                  </a:cubicBezTo>
                  <a:cubicBezTo>
                    <a:pt x="152455" y="134940"/>
                    <a:pt x="243737" y="151608"/>
                    <a:pt x="300887" y="161927"/>
                  </a:cubicBezTo>
                  <a:cubicBezTo>
                    <a:pt x="358037" y="172246"/>
                    <a:pt x="407249" y="165895"/>
                    <a:pt x="445349" y="169864"/>
                  </a:cubicBezTo>
                  <a:cubicBezTo>
                    <a:pt x="483449" y="173833"/>
                    <a:pt x="514141" y="179389"/>
                    <a:pt x="529487" y="185739"/>
                  </a:cubicBezTo>
                  <a:cubicBezTo>
                    <a:pt x="544833" y="192089"/>
                    <a:pt x="534514" y="209022"/>
                    <a:pt x="537424" y="207964"/>
                  </a:cubicBezTo>
                  <a:cubicBezTo>
                    <a:pt x="540334" y="206906"/>
                    <a:pt x="546684" y="188914"/>
                    <a:pt x="546949" y="179389"/>
                  </a:cubicBezTo>
                  <a:cubicBezTo>
                    <a:pt x="547214" y="169864"/>
                    <a:pt x="544568" y="153195"/>
                    <a:pt x="539012" y="150814"/>
                  </a:cubicBezTo>
                  <a:cubicBezTo>
                    <a:pt x="533456" y="148433"/>
                    <a:pt x="546949" y="166689"/>
                    <a:pt x="513612" y="165102"/>
                  </a:cubicBezTo>
                  <a:cubicBezTo>
                    <a:pt x="480275" y="163515"/>
                    <a:pt x="398783" y="151343"/>
                    <a:pt x="338987" y="141289"/>
                  </a:cubicBezTo>
                  <a:cubicBezTo>
                    <a:pt x="279191" y="131235"/>
                    <a:pt x="210664" y="125414"/>
                    <a:pt x="154837" y="104777"/>
                  </a:cubicBezTo>
                  <a:cubicBezTo>
                    <a:pt x="99010" y="84140"/>
                    <a:pt x="9580" y="-527"/>
                    <a:pt x="849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3D7A0298-0961-4166-940C-2D7ABA7C10C8}"/>
                </a:ext>
              </a:extLst>
            </p:cNvPr>
            <p:cNvSpPr/>
            <p:nvPr/>
          </p:nvSpPr>
          <p:spPr>
            <a:xfrm>
              <a:off x="4814808" y="4057617"/>
              <a:ext cx="403747" cy="58889"/>
            </a:xfrm>
            <a:custGeom>
              <a:avLst/>
              <a:gdLst>
                <a:gd name="connsiteX0" fmla="*/ 80 w 403747"/>
                <a:gd name="connsiteY0" fmla="*/ 58771 h 58889"/>
                <a:gd name="connsiteX1" fmla="*/ 190580 w 403747"/>
                <a:gd name="connsiteY1" fmla="*/ 20671 h 58889"/>
                <a:gd name="connsiteX2" fmla="*/ 325517 w 403747"/>
                <a:gd name="connsiteY2" fmla="*/ 20671 h 58889"/>
                <a:gd name="connsiteX3" fmla="*/ 403305 w 403747"/>
                <a:gd name="connsiteY3" fmla="*/ 31783 h 58889"/>
                <a:gd name="connsiteX4" fmla="*/ 292180 w 403747"/>
                <a:gd name="connsiteY4" fmla="*/ 3208 h 58889"/>
                <a:gd name="connsiteX5" fmla="*/ 168355 w 403747"/>
                <a:gd name="connsiteY5" fmla="*/ 6383 h 58889"/>
                <a:gd name="connsiteX6" fmla="*/ 80 w 403747"/>
                <a:gd name="connsiteY6" fmla="*/ 58771 h 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747" h="58889">
                  <a:moveTo>
                    <a:pt x="80" y="58771"/>
                  </a:moveTo>
                  <a:cubicBezTo>
                    <a:pt x="3784" y="61152"/>
                    <a:pt x="136341" y="27021"/>
                    <a:pt x="190580" y="20671"/>
                  </a:cubicBezTo>
                  <a:cubicBezTo>
                    <a:pt x="244819" y="14321"/>
                    <a:pt x="290063" y="18819"/>
                    <a:pt x="325517" y="20671"/>
                  </a:cubicBezTo>
                  <a:cubicBezTo>
                    <a:pt x="360971" y="22523"/>
                    <a:pt x="408861" y="34694"/>
                    <a:pt x="403305" y="31783"/>
                  </a:cubicBezTo>
                  <a:cubicBezTo>
                    <a:pt x="397749" y="28872"/>
                    <a:pt x="331338" y="7441"/>
                    <a:pt x="292180" y="3208"/>
                  </a:cubicBezTo>
                  <a:cubicBezTo>
                    <a:pt x="253022" y="-1025"/>
                    <a:pt x="215715" y="-2084"/>
                    <a:pt x="168355" y="6383"/>
                  </a:cubicBezTo>
                  <a:cubicBezTo>
                    <a:pt x="120995" y="14850"/>
                    <a:pt x="-3624" y="56390"/>
                    <a:pt x="80" y="587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17DEDF4A-4054-4360-98EE-C7C358C1D06B}"/>
                </a:ext>
              </a:extLst>
            </p:cNvPr>
            <p:cNvSpPr/>
            <p:nvPr/>
          </p:nvSpPr>
          <p:spPr>
            <a:xfrm>
              <a:off x="4590346" y="4144864"/>
              <a:ext cx="192493" cy="142460"/>
            </a:xfrm>
            <a:custGeom>
              <a:avLst/>
              <a:gdLst>
                <a:gd name="connsiteX0" fmla="*/ 189617 w 192493"/>
                <a:gd name="connsiteY0" fmla="*/ 4861 h 142460"/>
                <a:gd name="connsiteX1" fmla="*/ 3879 w 192493"/>
                <a:gd name="connsiteY1" fmla="*/ 141386 h 142460"/>
                <a:gd name="connsiteX2" fmla="*/ 67379 w 192493"/>
                <a:gd name="connsiteY2" fmla="*/ 66774 h 142460"/>
                <a:gd name="connsiteX3" fmla="*/ 113417 w 192493"/>
                <a:gd name="connsiteY3" fmla="*/ 33436 h 142460"/>
                <a:gd name="connsiteX4" fmla="*/ 189617 w 192493"/>
                <a:gd name="connsiteY4" fmla="*/ 4861 h 14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93" h="142460">
                  <a:moveTo>
                    <a:pt x="189617" y="4861"/>
                  </a:moveTo>
                  <a:cubicBezTo>
                    <a:pt x="171361" y="22853"/>
                    <a:pt x="24252" y="131067"/>
                    <a:pt x="3879" y="141386"/>
                  </a:cubicBezTo>
                  <a:cubicBezTo>
                    <a:pt x="-16494" y="151705"/>
                    <a:pt x="49123" y="84766"/>
                    <a:pt x="67379" y="66774"/>
                  </a:cubicBezTo>
                  <a:cubicBezTo>
                    <a:pt x="85635" y="48782"/>
                    <a:pt x="92780" y="42961"/>
                    <a:pt x="113417" y="33436"/>
                  </a:cubicBezTo>
                  <a:cubicBezTo>
                    <a:pt x="134054" y="23911"/>
                    <a:pt x="207873" y="-13131"/>
                    <a:pt x="189617" y="486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DD12A321-ED09-4215-8DBB-A3459F297966}"/>
                </a:ext>
              </a:extLst>
            </p:cNvPr>
            <p:cNvSpPr/>
            <p:nvPr/>
          </p:nvSpPr>
          <p:spPr>
            <a:xfrm>
              <a:off x="3933780" y="4329413"/>
              <a:ext cx="591938" cy="708790"/>
            </a:xfrm>
            <a:custGeom>
              <a:avLst/>
              <a:gdLst>
                <a:gd name="connsiteX0" fmla="*/ 585833 w 591938"/>
                <a:gd name="connsiteY0" fmla="*/ 2875 h 708790"/>
                <a:gd name="connsiteX1" fmla="*/ 304845 w 591938"/>
                <a:gd name="connsiteY1" fmla="*/ 231475 h 708790"/>
                <a:gd name="connsiteX2" fmla="*/ 130220 w 591938"/>
                <a:gd name="connsiteY2" fmla="*/ 456900 h 708790"/>
                <a:gd name="connsiteX3" fmla="*/ 23858 w 591938"/>
                <a:gd name="connsiteY3" fmla="*/ 677562 h 708790"/>
                <a:gd name="connsiteX4" fmla="*/ 3220 w 591938"/>
                <a:gd name="connsiteY4" fmla="*/ 699787 h 708790"/>
                <a:gd name="connsiteX5" fmla="*/ 73070 w 591938"/>
                <a:gd name="connsiteY5" fmla="*/ 606125 h 708790"/>
                <a:gd name="connsiteX6" fmla="*/ 160383 w 591938"/>
                <a:gd name="connsiteY6" fmla="*/ 441025 h 708790"/>
                <a:gd name="connsiteX7" fmla="*/ 331833 w 591938"/>
                <a:gd name="connsiteY7" fmla="*/ 221950 h 708790"/>
                <a:gd name="connsiteX8" fmla="*/ 484233 w 591938"/>
                <a:gd name="connsiteY8" fmla="*/ 109237 h 708790"/>
                <a:gd name="connsiteX9" fmla="*/ 585833 w 591938"/>
                <a:gd name="connsiteY9" fmla="*/ 2875 h 70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938" h="708790">
                  <a:moveTo>
                    <a:pt x="585833" y="2875"/>
                  </a:moveTo>
                  <a:cubicBezTo>
                    <a:pt x="555935" y="23248"/>
                    <a:pt x="380780" y="155804"/>
                    <a:pt x="304845" y="231475"/>
                  </a:cubicBezTo>
                  <a:cubicBezTo>
                    <a:pt x="228910" y="307146"/>
                    <a:pt x="177051" y="382552"/>
                    <a:pt x="130220" y="456900"/>
                  </a:cubicBezTo>
                  <a:cubicBezTo>
                    <a:pt x="83389" y="531248"/>
                    <a:pt x="45025" y="637081"/>
                    <a:pt x="23858" y="677562"/>
                  </a:cubicBezTo>
                  <a:cubicBezTo>
                    <a:pt x="2691" y="718043"/>
                    <a:pt x="-4982" y="711693"/>
                    <a:pt x="3220" y="699787"/>
                  </a:cubicBezTo>
                  <a:cubicBezTo>
                    <a:pt x="11422" y="687881"/>
                    <a:pt x="46876" y="649252"/>
                    <a:pt x="73070" y="606125"/>
                  </a:cubicBezTo>
                  <a:cubicBezTo>
                    <a:pt x="99264" y="562998"/>
                    <a:pt x="117256" y="505054"/>
                    <a:pt x="160383" y="441025"/>
                  </a:cubicBezTo>
                  <a:cubicBezTo>
                    <a:pt x="203510" y="376996"/>
                    <a:pt x="277858" y="277248"/>
                    <a:pt x="331833" y="221950"/>
                  </a:cubicBezTo>
                  <a:cubicBezTo>
                    <a:pt x="385808" y="166652"/>
                    <a:pt x="440048" y="142575"/>
                    <a:pt x="484233" y="109237"/>
                  </a:cubicBezTo>
                  <a:cubicBezTo>
                    <a:pt x="528418" y="75899"/>
                    <a:pt x="615731" y="-17498"/>
                    <a:pt x="585833" y="28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250C33B6-C8EF-4B88-8ADD-FD37EE97CD5F}"/>
                </a:ext>
              </a:extLst>
            </p:cNvPr>
            <p:cNvSpPr/>
            <p:nvPr/>
          </p:nvSpPr>
          <p:spPr>
            <a:xfrm>
              <a:off x="3939896" y="4811215"/>
              <a:ext cx="974546" cy="225936"/>
            </a:xfrm>
            <a:custGeom>
              <a:avLst/>
              <a:gdLst>
                <a:gd name="connsiteX0" fmla="*/ 279 w 974546"/>
                <a:gd name="connsiteY0" fmla="*/ 225923 h 225936"/>
                <a:gd name="connsiteX1" fmla="*/ 324129 w 974546"/>
                <a:gd name="connsiteY1" fmla="*/ 94160 h 225936"/>
                <a:gd name="connsiteX2" fmla="*/ 711479 w 974546"/>
                <a:gd name="connsiteY2" fmla="*/ 19548 h 225936"/>
                <a:gd name="connsiteX3" fmla="*/ 943254 w 974546"/>
                <a:gd name="connsiteY3" fmla="*/ 17960 h 225936"/>
                <a:gd name="connsiteX4" fmla="*/ 962304 w 974546"/>
                <a:gd name="connsiteY4" fmla="*/ 14785 h 225936"/>
                <a:gd name="connsiteX5" fmla="*/ 849592 w 974546"/>
                <a:gd name="connsiteY5" fmla="*/ 3673 h 225936"/>
                <a:gd name="connsiteX6" fmla="*/ 279679 w 974546"/>
                <a:gd name="connsiteY6" fmla="*/ 86223 h 225936"/>
                <a:gd name="connsiteX7" fmla="*/ 279 w 974546"/>
                <a:gd name="connsiteY7" fmla="*/ 225923 h 2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546" h="225936">
                  <a:moveTo>
                    <a:pt x="279" y="225923"/>
                  </a:moveTo>
                  <a:cubicBezTo>
                    <a:pt x="7687" y="227246"/>
                    <a:pt x="205596" y="128556"/>
                    <a:pt x="324129" y="94160"/>
                  </a:cubicBezTo>
                  <a:cubicBezTo>
                    <a:pt x="442662" y="59764"/>
                    <a:pt x="608292" y="32248"/>
                    <a:pt x="711479" y="19548"/>
                  </a:cubicBezTo>
                  <a:cubicBezTo>
                    <a:pt x="814666" y="6848"/>
                    <a:pt x="901450" y="18754"/>
                    <a:pt x="943254" y="17960"/>
                  </a:cubicBezTo>
                  <a:cubicBezTo>
                    <a:pt x="985058" y="17166"/>
                    <a:pt x="977914" y="17166"/>
                    <a:pt x="962304" y="14785"/>
                  </a:cubicBezTo>
                  <a:cubicBezTo>
                    <a:pt x="946694" y="12404"/>
                    <a:pt x="963363" y="-8233"/>
                    <a:pt x="849592" y="3673"/>
                  </a:cubicBezTo>
                  <a:cubicBezTo>
                    <a:pt x="735821" y="15579"/>
                    <a:pt x="425465" y="51298"/>
                    <a:pt x="279679" y="86223"/>
                  </a:cubicBezTo>
                  <a:cubicBezTo>
                    <a:pt x="133894" y="121148"/>
                    <a:pt x="-7129" y="224600"/>
                    <a:pt x="279" y="2259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D4B5C442-663B-42C2-BC28-07287C2E74AF}"/>
                </a:ext>
              </a:extLst>
            </p:cNvPr>
            <p:cNvSpPr/>
            <p:nvPr/>
          </p:nvSpPr>
          <p:spPr>
            <a:xfrm>
              <a:off x="5035113" y="4241397"/>
              <a:ext cx="126056" cy="325846"/>
            </a:xfrm>
            <a:custGeom>
              <a:avLst/>
              <a:gdLst>
                <a:gd name="connsiteX0" fmla="*/ 125850 w 126056"/>
                <a:gd name="connsiteY0" fmla="*/ 403 h 325846"/>
                <a:gd name="connsiteX1" fmla="*/ 111562 w 126056"/>
                <a:gd name="connsiteY1" fmla="*/ 119466 h 325846"/>
                <a:gd name="connsiteX2" fmla="*/ 116325 w 126056"/>
                <a:gd name="connsiteY2" fmla="*/ 179791 h 325846"/>
                <a:gd name="connsiteX3" fmla="*/ 46475 w 126056"/>
                <a:gd name="connsiteY3" fmla="*/ 260753 h 325846"/>
                <a:gd name="connsiteX4" fmla="*/ 437 w 126056"/>
                <a:gd name="connsiteY4" fmla="*/ 325841 h 325846"/>
                <a:gd name="connsiteX5" fmla="*/ 73462 w 126056"/>
                <a:gd name="connsiteY5" fmla="*/ 263928 h 325846"/>
                <a:gd name="connsiteX6" fmla="*/ 98862 w 126056"/>
                <a:gd name="connsiteY6" fmla="*/ 197253 h 325846"/>
                <a:gd name="connsiteX7" fmla="*/ 98862 w 126056"/>
                <a:gd name="connsiteY7" fmla="*/ 163916 h 325846"/>
                <a:gd name="connsiteX8" fmla="*/ 125850 w 126056"/>
                <a:gd name="connsiteY8" fmla="*/ 403 h 3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056" h="325846">
                  <a:moveTo>
                    <a:pt x="125850" y="403"/>
                  </a:moveTo>
                  <a:cubicBezTo>
                    <a:pt x="127967" y="-7005"/>
                    <a:pt x="113149" y="89568"/>
                    <a:pt x="111562" y="119466"/>
                  </a:cubicBezTo>
                  <a:cubicBezTo>
                    <a:pt x="109975" y="149364"/>
                    <a:pt x="127173" y="156243"/>
                    <a:pt x="116325" y="179791"/>
                  </a:cubicBezTo>
                  <a:cubicBezTo>
                    <a:pt x="105477" y="203339"/>
                    <a:pt x="65790" y="236411"/>
                    <a:pt x="46475" y="260753"/>
                  </a:cubicBezTo>
                  <a:cubicBezTo>
                    <a:pt x="27160" y="285095"/>
                    <a:pt x="-4061" y="325312"/>
                    <a:pt x="437" y="325841"/>
                  </a:cubicBezTo>
                  <a:cubicBezTo>
                    <a:pt x="4935" y="326370"/>
                    <a:pt x="57058" y="285359"/>
                    <a:pt x="73462" y="263928"/>
                  </a:cubicBezTo>
                  <a:cubicBezTo>
                    <a:pt x="89866" y="242497"/>
                    <a:pt x="94629" y="213922"/>
                    <a:pt x="98862" y="197253"/>
                  </a:cubicBezTo>
                  <a:cubicBezTo>
                    <a:pt x="103095" y="180584"/>
                    <a:pt x="93306" y="196724"/>
                    <a:pt x="98862" y="163916"/>
                  </a:cubicBezTo>
                  <a:cubicBezTo>
                    <a:pt x="104418" y="131108"/>
                    <a:pt x="123733" y="7811"/>
                    <a:pt x="125850" y="40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6A1406F1-DA51-4965-9B23-AD9A9A94E6E3}"/>
                </a:ext>
              </a:extLst>
            </p:cNvPr>
            <p:cNvSpPr/>
            <p:nvPr/>
          </p:nvSpPr>
          <p:spPr>
            <a:xfrm>
              <a:off x="4914856" y="4559013"/>
              <a:ext cx="161739" cy="16931"/>
            </a:xfrm>
            <a:custGeom>
              <a:avLst/>
              <a:gdLst>
                <a:gd name="connsiteX0" fmla="*/ 44 w 161739"/>
                <a:gd name="connsiteY0" fmla="*/ 16162 h 16931"/>
                <a:gd name="connsiteX1" fmla="*/ 150857 w 161739"/>
                <a:gd name="connsiteY1" fmla="*/ 12987 h 16931"/>
                <a:gd name="connsiteX2" fmla="*/ 134982 w 161739"/>
                <a:gd name="connsiteY2" fmla="*/ 287 h 16931"/>
                <a:gd name="connsiteX3" fmla="*/ 44 w 161739"/>
                <a:gd name="connsiteY3" fmla="*/ 16162 h 1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39" h="16931">
                  <a:moveTo>
                    <a:pt x="44" y="16162"/>
                  </a:moveTo>
                  <a:cubicBezTo>
                    <a:pt x="2690" y="18279"/>
                    <a:pt x="128367" y="15633"/>
                    <a:pt x="150857" y="12987"/>
                  </a:cubicBezTo>
                  <a:cubicBezTo>
                    <a:pt x="173347" y="10341"/>
                    <a:pt x="157472" y="2933"/>
                    <a:pt x="134982" y="287"/>
                  </a:cubicBezTo>
                  <a:cubicBezTo>
                    <a:pt x="112492" y="-2359"/>
                    <a:pt x="-2602" y="14045"/>
                    <a:pt x="44" y="16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98DCF926-BEE3-40A2-935C-F9A5078DEE2C}"/>
                </a:ext>
              </a:extLst>
            </p:cNvPr>
            <p:cNvSpPr/>
            <p:nvPr/>
          </p:nvSpPr>
          <p:spPr>
            <a:xfrm>
              <a:off x="5023607" y="4403244"/>
              <a:ext cx="108940" cy="158605"/>
            </a:xfrm>
            <a:custGeom>
              <a:avLst/>
              <a:gdLst>
                <a:gd name="connsiteX0" fmla="*/ 108781 w 108940"/>
                <a:gd name="connsiteY0" fmla="*/ 481 h 158605"/>
                <a:gd name="connsiteX1" fmla="*/ 4006 w 108940"/>
                <a:gd name="connsiteY1" fmla="*/ 154469 h 158605"/>
                <a:gd name="connsiteX2" fmla="*/ 27818 w 108940"/>
                <a:gd name="connsiteY2" fmla="*/ 106844 h 158605"/>
                <a:gd name="connsiteX3" fmla="*/ 108781 w 108940"/>
                <a:gd name="connsiteY3" fmla="*/ 481 h 1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40" h="158605">
                  <a:moveTo>
                    <a:pt x="108781" y="481"/>
                  </a:moveTo>
                  <a:cubicBezTo>
                    <a:pt x="104812" y="8418"/>
                    <a:pt x="17500" y="136742"/>
                    <a:pt x="4006" y="154469"/>
                  </a:cubicBezTo>
                  <a:cubicBezTo>
                    <a:pt x="-9488" y="172196"/>
                    <a:pt x="14324" y="128540"/>
                    <a:pt x="27818" y="106844"/>
                  </a:cubicBezTo>
                  <a:cubicBezTo>
                    <a:pt x="41312" y="85148"/>
                    <a:pt x="112750" y="-7456"/>
                    <a:pt x="108781" y="4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B62D71A9-6376-4F57-9AF9-2B84112B2BA2}"/>
                </a:ext>
              </a:extLst>
            </p:cNvPr>
            <p:cNvSpPr/>
            <p:nvPr/>
          </p:nvSpPr>
          <p:spPr>
            <a:xfrm>
              <a:off x="5014001" y="4357138"/>
              <a:ext cx="61746" cy="191736"/>
            </a:xfrm>
            <a:custGeom>
              <a:avLst/>
              <a:gdLst>
                <a:gd name="connsiteX0" fmla="*/ 61237 w 61746"/>
                <a:gd name="connsiteY0" fmla="*/ 550 h 191736"/>
                <a:gd name="connsiteX1" fmla="*/ 912 w 61746"/>
                <a:gd name="connsiteY1" fmla="*/ 186287 h 191736"/>
                <a:gd name="connsiteX2" fmla="*/ 27899 w 61746"/>
                <a:gd name="connsiteY2" fmla="*/ 130725 h 191736"/>
                <a:gd name="connsiteX3" fmla="*/ 61237 w 61746"/>
                <a:gd name="connsiteY3" fmla="*/ 550 h 1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46" h="191736">
                  <a:moveTo>
                    <a:pt x="61237" y="550"/>
                  </a:moveTo>
                  <a:cubicBezTo>
                    <a:pt x="56739" y="9810"/>
                    <a:pt x="6468" y="164591"/>
                    <a:pt x="912" y="186287"/>
                  </a:cubicBezTo>
                  <a:cubicBezTo>
                    <a:pt x="-4644" y="207983"/>
                    <a:pt x="16522" y="159829"/>
                    <a:pt x="27899" y="130725"/>
                  </a:cubicBezTo>
                  <a:cubicBezTo>
                    <a:pt x="39276" y="101621"/>
                    <a:pt x="65735" y="-8710"/>
                    <a:pt x="61237" y="5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2C3DF431-370C-445C-8F7C-2A1EB9A1B839}"/>
                </a:ext>
              </a:extLst>
            </p:cNvPr>
            <p:cNvSpPr/>
            <p:nvPr/>
          </p:nvSpPr>
          <p:spPr>
            <a:xfrm>
              <a:off x="5032324" y="4397375"/>
              <a:ext cx="95836" cy="47625"/>
            </a:xfrm>
            <a:custGeom>
              <a:avLst/>
              <a:gdLst>
                <a:gd name="connsiteX0" fmla="*/ 51 w 95836"/>
                <a:gd name="connsiteY0" fmla="*/ 0 h 47625"/>
                <a:gd name="connsiteX1" fmla="*/ 76251 w 95836"/>
                <a:gd name="connsiteY1" fmla="*/ 14288 h 47625"/>
                <a:gd name="connsiteX2" fmla="*/ 90539 w 95836"/>
                <a:gd name="connsiteY2" fmla="*/ 47625 h 47625"/>
                <a:gd name="connsiteX3" fmla="*/ 88951 w 95836"/>
                <a:gd name="connsiteY3" fmla="*/ 14288 h 47625"/>
                <a:gd name="connsiteX4" fmla="*/ 51 w 95836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36" h="47625">
                  <a:moveTo>
                    <a:pt x="51" y="0"/>
                  </a:moveTo>
                  <a:cubicBezTo>
                    <a:pt x="-2066" y="0"/>
                    <a:pt x="61170" y="6351"/>
                    <a:pt x="76251" y="14288"/>
                  </a:cubicBezTo>
                  <a:cubicBezTo>
                    <a:pt x="91332" y="22226"/>
                    <a:pt x="88422" y="47625"/>
                    <a:pt x="90539" y="47625"/>
                  </a:cubicBezTo>
                  <a:cubicBezTo>
                    <a:pt x="92656" y="47625"/>
                    <a:pt x="102180" y="25136"/>
                    <a:pt x="88951" y="14288"/>
                  </a:cubicBezTo>
                  <a:cubicBezTo>
                    <a:pt x="75722" y="3440"/>
                    <a:pt x="2168" y="0"/>
                    <a:pt x="51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958DE78A-E364-4BAE-9FAB-158E189D525C}"/>
                </a:ext>
              </a:extLst>
            </p:cNvPr>
            <p:cNvSpPr/>
            <p:nvPr/>
          </p:nvSpPr>
          <p:spPr>
            <a:xfrm>
              <a:off x="4996742" y="4238426"/>
              <a:ext cx="148502" cy="280863"/>
            </a:xfrm>
            <a:custGeom>
              <a:avLst/>
              <a:gdLst>
                <a:gd name="connsiteX0" fmla="*/ 148346 w 148502"/>
                <a:gd name="connsiteY0" fmla="*/ 199 h 280863"/>
                <a:gd name="connsiteX1" fmla="*/ 45158 w 148502"/>
                <a:gd name="connsiteY1" fmla="*/ 114499 h 280863"/>
                <a:gd name="connsiteX2" fmla="*/ 708 w 148502"/>
                <a:gd name="connsiteY2" fmla="*/ 276424 h 280863"/>
                <a:gd name="connsiteX3" fmla="*/ 21346 w 148502"/>
                <a:gd name="connsiteY3" fmla="*/ 227212 h 280863"/>
                <a:gd name="connsiteX4" fmla="*/ 67383 w 148502"/>
                <a:gd name="connsiteY4" fmla="*/ 141487 h 280863"/>
                <a:gd name="connsiteX5" fmla="*/ 148346 w 148502"/>
                <a:gd name="connsiteY5" fmla="*/ 199 h 28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502" h="280863">
                  <a:moveTo>
                    <a:pt x="148346" y="199"/>
                  </a:moveTo>
                  <a:cubicBezTo>
                    <a:pt x="144642" y="-4299"/>
                    <a:pt x="69764" y="68462"/>
                    <a:pt x="45158" y="114499"/>
                  </a:cubicBezTo>
                  <a:cubicBezTo>
                    <a:pt x="20552" y="160537"/>
                    <a:pt x="4677" y="257639"/>
                    <a:pt x="708" y="276424"/>
                  </a:cubicBezTo>
                  <a:cubicBezTo>
                    <a:pt x="-3261" y="295209"/>
                    <a:pt x="10233" y="249702"/>
                    <a:pt x="21346" y="227212"/>
                  </a:cubicBezTo>
                  <a:cubicBezTo>
                    <a:pt x="32458" y="204723"/>
                    <a:pt x="45687" y="179322"/>
                    <a:pt x="67383" y="141487"/>
                  </a:cubicBezTo>
                  <a:cubicBezTo>
                    <a:pt x="89079" y="103652"/>
                    <a:pt x="152050" y="4697"/>
                    <a:pt x="148346" y="1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AC305D58-1D7E-4CEF-BE62-B0335A67008E}"/>
                </a:ext>
              </a:extLst>
            </p:cNvPr>
            <p:cNvSpPr/>
            <p:nvPr/>
          </p:nvSpPr>
          <p:spPr>
            <a:xfrm>
              <a:off x="4962371" y="4536513"/>
              <a:ext cx="111562" cy="309625"/>
            </a:xfrm>
            <a:custGeom>
              <a:avLst/>
              <a:gdLst>
                <a:gd name="connsiteX0" fmla="*/ 111279 w 111562"/>
                <a:gd name="connsiteY0" fmla="*/ 562 h 309625"/>
                <a:gd name="connsiteX1" fmla="*/ 14442 w 111562"/>
                <a:gd name="connsiteY1" fmla="*/ 283137 h 309625"/>
                <a:gd name="connsiteX2" fmla="*/ 3329 w 111562"/>
                <a:gd name="connsiteY2" fmla="*/ 289487 h 309625"/>
                <a:gd name="connsiteX3" fmla="*/ 43017 w 111562"/>
                <a:gd name="connsiteY3" fmla="*/ 211700 h 309625"/>
                <a:gd name="connsiteX4" fmla="*/ 111279 w 111562"/>
                <a:gd name="connsiteY4" fmla="*/ 562 h 3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62" h="309625">
                  <a:moveTo>
                    <a:pt x="111279" y="562"/>
                  </a:moveTo>
                  <a:cubicBezTo>
                    <a:pt x="106516" y="12468"/>
                    <a:pt x="32434" y="234983"/>
                    <a:pt x="14442" y="283137"/>
                  </a:cubicBezTo>
                  <a:cubicBezTo>
                    <a:pt x="-3550" y="331291"/>
                    <a:pt x="-1434" y="301393"/>
                    <a:pt x="3329" y="289487"/>
                  </a:cubicBezTo>
                  <a:cubicBezTo>
                    <a:pt x="8091" y="277581"/>
                    <a:pt x="26613" y="254298"/>
                    <a:pt x="43017" y="211700"/>
                  </a:cubicBezTo>
                  <a:cubicBezTo>
                    <a:pt x="59421" y="169102"/>
                    <a:pt x="116042" y="-11344"/>
                    <a:pt x="111279" y="5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B1A10B81-1FC7-4FFC-B4A6-23574945C8F1}"/>
                </a:ext>
              </a:extLst>
            </p:cNvPr>
            <p:cNvSpPr/>
            <p:nvPr/>
          </p:nvSpPr>
          <p:spPr>
            <a:xfrm>
              <a:off x="4955862" y="4585424"/>
              <a:ext cx="71442" cy="244108"/>
            </a:xfrm>
            <a:custGeom>
              <a:avLst/>
              <a:gdLst>
                <a:gd name="connsiteX0" fmla="*/ 68576 w 71442"/>
                <a:gd name="connsiteY0" fmla="*/ 864 h 244108"/>
                <a:gd name="connsiteX1" fmla="*/ 5076 w 71442"/>
                <a:gd name="connsiteY1" fmla="*/ 154851 h 244108"/>
                <a:gd name="connsiteX2" fmla="*/ 5076 w 71442"/>
                <a:gd name="connsiteY2" fmla="*/ 243751 h 244108"/>
                <a:gd name="connsiteX3" fmla="*/ 14601 w 71442"/>
                <a:gd name="connsiteY3" fmla="*/ 188189 h 244108"/>
                <a:gd name="connsiteX4" fmla="*/ 14601 w 71442"/>
                <a:gd name="connsiteY4" fmla="*/ 175489 h 244108"/>
                <a:gd name="connsiteX5" fmla="*/ 54288 w 71442"/>
                <a:gd name="connsiteY5" fmla="*/ 96114 h 244108"/>
                <a:gd name="connsiteX6" fmla="*/ 68576 w 71442"/>
                <a:gd name="connsiteY6" fmla="*/ 864 h 2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42" h="244108">
                  <a:moveTo>
                    <a:pt x="68576" y="864"/>
                  </a:moveTo>
                  <a:cubicBezTo>
                    <a:pt x="60374" y="10654"/>
                    <a:pt x="15659" y="114370"/>
                    <a:pt x="5076" y="154851"/>
                  </a:cubicBezTo>
                  <a:cubicBezTo>
                    <a:pt x="-5507" y="195332"/>
                    <a:pt x="3489" y="238195"/>
                    <a:pt x="5076" y="243751"/>
                  </a:cubicBezTo>
                  <a:cubicBezTo>
                    <a:pt x="6663" y="249307"/>
                    <a:pt x="14601" y="188189"/>
                    <a:pt x="14601" y="188189"/>
                  </a:cubicBezTo>
                  <a:cubicBezTo>
                    <a:pt x="16188" y="176812"/>
                    <a:pt x="7987" y="190835"/>
                    <a:pt x="14601" y="175489"/>
                  </a:cubicBezTo>
                  <a:cubicBezTo>
                    <a:pt x="21215" y="160143"/>
                    <a:pt x="42646" y="125218"/>
                    <a:pt x="54288" y="96114"/>
                  </a:cubicBezTo>
                  <a:cubicBezTo>
                    <a:pt x="65930" y="67010"/>
                    <a:pt x="76778" y="-8926"/>
                    <a:pt x="68576" y="8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7ED24301-7537-4697-8C0D-2AC71C037C01}"/>
                </a:ext>
              </a:extLst>
            </p:cNvPr>
            <p:cNvSpPr/>
            <p:nvPr/>
          </p:nvSpPr>
          <p:spPr>
            <a:xfrm>
              <a:off x="4899508" y="4606871"/>
              <a:ext cx="94770" cy="227699"/>
            </a:xfrm>
            <a:custGeom>
              <a:avLst/>
              <a:gdLst>
                <a:gd name="connsiteX0" fmla="*/ 94767 w 94770"/>
                <a:gd name="connsiteY0" fmla="*/ 54 h 227699"/>
                <a:gd name="connsiteX1" fmla="*/ 12217 w 94770"/>
                <a:gd name="connsiteY1" fmla="*/ 211192 h 227699"/>
                <a:gd name="connsiteX2" fmla="*/ 9042 w 94770"/>
                <a:gd name="connsiteY2" fmla="*/ 190554 h 227699"/>
                <a:gd name="connsiteX3" fmla="*/ 94767 w 94770"/>
                <a:gd name="connsiteY3" fmla="*/ 54 h 2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70" h="227699">
                  <a:moveTo>
                    <a:pt x="94767" y="54"/>
                  </a:moveTo>
                  <a:cubicBezTo>
                    <a:pt x="95296" y="3494"/>
                    <a:pt x="26504" y="179442"/>
                    <a:pt x="12217" y="211192"/>
                  </a:cubicBezTo>
                  <a:cubicBezTo>
                    <a:pt x="-2071" y="242942"/>
                    <a:pt x="-4716" y="224950"/>
                    <a:pt x="9042" y="190554"/>
                  </a:cubicBezTo>
                  <a:cubicBezTo>
                    <a:pt x="22800" y="156158"/>
                    <a:pt x="94238" y="-3386"/>
                    <a:pt x="94767" y="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63B18CD8-B10F-4C0D-A643-E645CDC9B7C5}"/>
                </a:ext>
              </a:extLst>
            </p:cNvPr>
            <p:cNvSpPr/>
            <p:nvPr/>
          </p:nvSpPr>
          <p:spPr>
            <a:xfrm>
              <a:off x="4097336" y="4587629"/>
              <a:ext cx="868364" cy="163945"/>
            </a:xfrm>
            <a:custGeom>
              <a:avLst/>
              <a:gdLst>
                <a:gd name="connsiteX0" fmla="*/ 2 w 868364"/>
                <a:gd name="connsiteY0" fmla="*/ 163759 h 163945"/>
                <a:gd name="connsiteX1" fmla="*/ 204789 w 868364"/>
                <a:gd name="connsiteY1" fmla="*/ 98671 h 163945"/>
                <a:gd name="connsiteX2" fmla="*/ 417514 w 868364"/>
                <a:gd name="connsiteY2" fmla="*/ 36759 h 163945"/>
                <a:gd name="connsiteX3" fmla="*/ 754064 w 868364"/>
                <a:gd name="connsiteY3" fmla="*/ 6596 h 163945"/>
                <a:gd name="connsiteX4" fmla="*/ 868364 w 868364"/>
                <a:gd name="connsiteY4" fmla="*/ 11359 h 163945"/>
                <a:gd name="connsiteX5" fmla="*/ 603252 w 868364"/>
                <a:gd name="connsiteY5" fmla="*/ 246 h 163945"/>
                <a:gd name="connsiteX6" fmla="*/ 354014 w 868364"/>
                <a:gd name="connsiteY6" fmla="*/ 24059 h 163945"/>
                <a:gd name="connsiteX7" fmla="*/ 209552 w 868364"/>
                <a:gd name="connsiteY7" fmla="*/ 73271 h 163945"/>
                <a:gd name="connsiteX8" fmla="*/ 2 w 868364"/>
                <a:gd name="connsiteY8" fmla="*/ 163759 h 1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8364" h="163945">
                  <a:moveTo>
                    <a:pt x="2" y="163759"/>
                  </a:moveTo>
                  <a:cubicBezTo>
                    <a:pt x="-792" y="167992"/>
                    <a:pt x="204789" y="98671"/>
                    <a:pt x="204789" y="98671"/>
                  </a:cubicBezTo>
                  <a:cubicBezTo>
                    <a:pt x="274374" y="77504"/>
                    <a:pt x="325968" y="52105"/>
                    <a:pt x="417514" y="36759"/>
                  </a:cubicBezTo>
                  <a:cubicBezTo>
                    <a:pt x="509060" y="21413"/>
                    <a:pt x="678922" y="10829"/>
                    <a:pt x="754064" y="6596"/>
                  </a:cubicBezTo>
                  <a:cubicBezTo>
                    <a:pt x="829206" y="2363"/>
                    <a:pt x="868364" y="11359"/>
                    <a:pt x="868364" y="11359"/>
                  </a:cubicBezTo>
                  <a:cubicBezTo>
                    <a:pt x="843229" y="10301"/>
                    <a:pt x="688977" y="-1871"/>
                    <a:pt x="603252" y="246"/>
                  </a:cubicBezTo>
                  <a:cubicBezTo>
                    <a:pt x="517527" y="2363"/>
                    <a:pt x="419631" y="11888"/>
                    <a:pt x="354014" y="24059"/>
                  </a:cubicBezTo>
                  <a:cubicBezTo>
                    <a:pt x="288397" y="36230"/>
                    <a:pt x="266966" y="52898"/>
                    <a:pt x="209552" y="73271"/>
                  </a:cubicBezTo>
                  <a:cubicBezTo>
                    <a:pt x="152138" y="93644"/>
                    <a:pt x="796" y="159526"/>
                    <a:pt x="2" y="1637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: 図形 894">
              <a:extLst>
                <a:ext uri="{FF2B5EF4-FFF2-40B4-BE49-F238E27FC236}">
                  <a16:creationId xmlns:a16="http://schemas.microsoft.com/office/drawing/2014/main" id="{42F33960-B177-47EB-AE6A-B3FA91D93EF5}"/>
                </a:ext>
              </a:extLst>
            </p:cNvPr>
            <p:cNvSpPr/>
            <p:nvPr/>
          </p:nvSpPr>
          <p:spPr>
            <a:xfrm>
              <a:off x="4063840" y="4629737"/>
              <a:ext cx="899594" cy="224840"/>
            </a:xfrm>
            <a:custGeom>
              <a:avLst/>
              <a:gdLst>
                <a:gd name="connsiteX0" fmla="*/ 160 w 899594"/>
                <a:gd name="connsiteY0" fmla="*/ 224838 h 224840"/>
                <a:gd name="connsiteX1" fmla="*/ 206535 w 899594"/>
                <a:gd name="connsiteY1" fmla="*/ 108951 h 224840"/>
                <a:gd name="connsiteX2" fmla="*/ 668498 w 899594"/>
                <a:gd name="connsiteY2" fmla="*/ 7351 h 224840"/>
                <a:gd name="connsiteX3" fmla="*/ 841535 w 899594"/>
                <a:gd name="connsiteY3" fmla="*/ 8938 h 224840"/>
                <a:gd name="connsiteX4" fmla="*/ 890748 w 899594"/>
                <a:gd name="connsiteY4" fmla="*/ 16876 h 224840"/>
                <a:gd name="connsiteX5" fmla="*/ 681198 w 899594"/>
                <a:gd name="connsiteY5" fmla="*/ 2588 h 224840"/>
                <a:gd name="connsiteX6" fmla="*/ 568485 w 899594"/>
                <a:gd name="connsiteY6" fmla="*/ 15288 h 224840"/>
                <a:gd name="connsiteX7" fmla="*/ 293848 w 899594"/>
                <a:gd name="connsiteY7" fmla="*/ 56563 h 224840"/>
                <a:gd name="connsiteX8" fmla="*/ 174785 w 899594"/>
                <a:gd name="connsiteY8" fmla="*/ 105776 h 224840"/>
                <a:gd name="connsiteX9" fmla="*/ 160 w 899594"/>
                <a:gd name="connsiteY9" fmla="*/ 224838 h 2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594" h="224840">
                  <a:moveTo>
                    <a:pt x="160" y="224838"/>
                  </a:moveTo>
                  <a:cubicBezTo>
                    <a:pt x="5452" y="225367"/>
                    <a:pt x="95145" y="145199"/>
                    <a:pt x="206535" y="108951"/>
                  </a:cubicBezTo>
                  <a:cubicBezTo>
                    <a:pt x="317925" y="72703"/>
                    <a:pt x="562665" y="24020"/>
                    <a:pt x="668498" y="7351"/>
                  </a:cubicBezTo>
                  <a:cubicBezTo>
                    <a:pt x="774331" y="-9318"/>
                    <a:pt x="804493" y="7350"/>
                    <a:pt x="841535" y="8938"/>
                  </a:cubicBezTo>
                  <a:cubicBezTo>
                    <a:pt x="878577" y="10525"/>
                    <a:pt x="917471" y="17934"/>
                    <a:pt x="890748" y="16876"/>
                  </a:cubicBezTo>
                  <a:cubicBezTo>
                    <a:pt x="864025" y="15818"/>
                    <a:pt x="734908" y="2853"/>
                    <a:pt x="681198" y="2588"/>
                  </a:cubicBezTo>
                  <a:cubicBezTo>
                    <a:pt x="627488" y="2323"/>
                    <a:pt x="568485" y="15288"/>
                    <a:pt x="568485" y="15288"/>
                  </a:cubicBezTo>
                  <a:cubicBezTo>
                    <a:pt x="503927" y="24284"/>
                    <a:pt x="359465" y="41482"/>
                    <a:pt x="293848" y="56563"/>
                  </a:cubicBezTo>
                  <a:cubicBezTo>
                    <a:pt x="228231" y="71644"/>
                    <a:pt x="227966" y="78259"/>
                    <a:pt x="174785" y="105776"/>
                  </a:cubicBezTo>
                  <a:cubicBezTo>
                    <a:pt x="121604" y="133293"/>
                    <a:pt x="-5132" y="224309"/>
                    <a:pt x="160" y="2248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15ED4959-05C8-419F-B813-B9C7887075C0}"/>
                </a:ext>
              </a:extLst>
            </p:cNvPr>
            <p:cNvSpPr/>
            <p:nvPr/>
          </p:nvSpPr>
          <p:spPr>
            <a:xfrm>
              <a:off x="4841688" y="4598969"/>
              <a:ext cx="130386" cy="204793"/>
            </a:xfrm>
            <a:custGeom>
              <a:avLst/>
              <a:gdLst>
                <a:gd name="connsiteX0" fmla="*/ 130362 w 130386"/>
                <a:gd name="connsiteY0" fmla="*/ 19 h 204793"/>
                <a:gd name="connsiteX1" fmla="*/ 57337 w 130386"/>
                <a:gd name="connsiteY1" fmla="*/ 57169 h 204793"/>
                <a:gd name="connsiteX2" fmla="*/ 187 w 130386"/>
                <a:gd name="connsiteY2" fmla="*/ 203219 h 204793"/>
                <a:gd name="connsiteX3" fmla="*/ 39875 w 130386"/>
                <a:gd name="connsiteY3" fmla="*/ 130194 h 204793"/>
                <a:gd name="connsiteX4" fmla="*/ 65275 w 130386"/>
                <a:gd name="connsiteY4" fmla="*/ 61931 h 204793"/>
                <a:gd name="connsiteX5" fmla="*/ 130362 w 130386"/>
                <a:gd name="connsiteY5" fmla="*/ 19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86" h="204793">
                  <a:moveTo>
                    <a:pt x="130362" y="19"/>
                  </a:moveTo>
                  <a:cubicBezTo>
                    <a:pt x="129039" y="-775"/>
                    <a:pt x="79033" y="23302"/>
                    <a:pt x="57337" y="57169"/>
                  </a:cubicBezTo>
                  <a:cubicBezTo>
                    <a:pt x="35641" y="91036"/>
                    <a:pt x="3097" y="191048"/>
                    <a:pt x="187" y="203219"/>
                  </a:cubicBezTo>
                  <a:cubicBezTo>
                    <a:pt x="-2723" y="215390"/>
                    <a:pt x="29027" y="153742"/>
                    <a:pt x="39875" y="130194"/>
                  </a:cubicBezTo>
                  <a:cubicBezTo>
                    <a:pt x="50723" y="106646"/>
                    <a:pt x="50988" y="82568"/>
                    <a:pt x="65275" y="61931"/>
                  </a:cubicBezTo>
                  <a:cubicBezTo>
                    <a:pt x="79562" y="41294"/>
                    <a:pt x="131685" y="813"/>
                    <a:pt x="130362" y="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: 図形 896">
              <a:extLst>
                <a:ext uri="{FF2B5EF4-FFF2-40B4-BE49-F238E27FC236}">
                  <a16:creationId xmlns:a16="http://schemas.microsoft.com/office/drawing/2014/main" id="{ACC92AF2-FC2E-457F-B44C-B9989782625D}"/>
                </a:ext>
              </a:extLst>
            </p:cNvPr>
            <p:cNvSpPr/>
            <p:nvPr/>
          </p:nvSpPr>
          <p:spPr>
            <a:xfrm>
              <a:off x="4859346" y="4644117"/>
              <a:ext cx="87461" cy="165801"/>
            </a:xfrm>
            <a:custGeom>
              <a:avLst/>
              <a:gdLst>
                <a:gd name="connsiteX0" fmla="*/ 87304 w 87461"/>
                <a:gd name="connsiteY0" fmla="*/ 908 h 165801"/>
                <a:gd name="connsiteX1" fmla="*/ 3167 w 87461"/>
                <a:gd name="connsiteY1" fmla="*/ 162833 h 165801"/>
                <a:gd name="connsiteX2" fmla="*/ 23804 w 87461"/>
                <a:gd name="connsiteY2" fmla="*/ 99333 h 165801"/>
                <a:gd name="connsiteX3" fmla="*/ 87304 w 87461"/>
                <a:gd name="connsiteY3" fmla="*/ 908 h 16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61" h="165801">
                  <a:moveTo>
                    <a:pt x="87304" y="908"/>
                  </a:moveTo>
                  <a:cubicBezTo>
                    <a:pt x="83865" y="11491"/>
                    <a:pt x="13750" y="146429"/>
                    <a:pt x="3167" y="162833"/>
                  </a:cubicBezTo>
                  <a:cubicBezTo>
                    <a:pt x="-7416" y="179237"/>
                    <a:pt x="10840" y="123410"/>
                    <a:pt x="23804" y="99333"/>
                  </a:cubicBezTo>
                  <a:cubicBezTo>
                    <a:pt x="36768" y="75256"/>
                    <a:pt x="90743" y="-9675"/>
                    <a:pt x="87304" y="90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: 図形 897">
              <a:extLst>
                <a:ext uri="{FF2B5EF4-FFF2-40B4-BE49-F238E27FC236}">
                  <a16:creationId xmlns:a16="http://schemas.microsoft.com/office/drawing/2014/main" id="{06F3FA32-0CBE-429E-BC9B-C18D380A2BAA}"/>
                </a:ext>
              </a:extLst>
            </p:cNvPr>
            <p:cNvSpPr/>
            <p:nvPr/>
          </p:nvSpPr>
          <p:spPr>
            <a:xfrm>
              <a:off x="4710108" y="4600303"/>
              <a:ext cx="88913" cy="161304"/>
            </a:xfrm>
            <a:custGeom>
              <a:avLst/>
              <a:gdLst>
                <a:gd name="connsiteX0" fmla="*/ 55567 w 88913"/>
                <a:gd name="connsiteY0" fmla="*/ 272 h 161304"/>
                <a:gd name="connsiteX1" fmla="*/ 5 w 88913"/>
                <a:gd name="connsiteY1" fmla="*/ 116160 h 161304"/>
                <a:gd name="connsiteX2" fmla="*/ 52392 w 88913"/>
                <a:gd name="connsiteY2" fmla="*/ 143147 h 161304"/>
                <a:gd name="connsiteX3" fmla="*/ 88905 w 88913"/>
                <a:gd name="connsiteY3" fmla="*/ 160610 h 161304"/>
                <a:gd name="connsiteX4" fmla="*/ 55567 w 88913"/>
                <a:gd name="connsiteY4" fmla="*/ 119335 h 161304"/>
                <a:gd name="connsiteX5" fmla="*/ 23817 w 88913"/>
                <a:gd name="connsiteY5" fmla="*/ 109810 h 161304"/>
                <a:gd name="connsiteX6" fmla="*/ 28580 w 88913"/>
                <a:gd name="connsiteY6" fmla="*/ 84410 h 161304"/>
                <a:gd name="connsiteX7" fmla="*/ 55567 w 88913"/>
                <a:gd name="connsiteY7" fmla="*/ 272 h 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13" h="161304">
                  <a:moveTo>
                    <a:pt x="55567" y="272"/>
                  </a:moveTo>
                  <a:cubicBezTo>
                    <a:pt x="50804" y="5564"/>
                    <a:pt x="534" y="92348"/>
                    <a:pt x="5" y="116160"/>
                  </a:cubicBezTo>
                  <a:cubicBezTo>
                    <a:pt x="-524" y="139972"/>
                    <a:pt x="37575" y="135739"/>
                    <a:pt x="52392" y="143147"/>
                  </a:cubicBezTo>
                  <a:cubicBezTo>
                    <a:pt x="67209" y="150555"/>
                    <a:pt x="88376" y="164579"/>
                    <a:pt x="88905" y="160610"/>
                  </a:cubicBezTo>
                  <a:cubicBezTo>
                    <a:pt x="89434" y="156641"/>
                    <a:pt x="66415" y="127802"/>
                    <a:pt x="55567" y="119335"/>
                  </a:cubicBezTo>
                  <a:cubicBezTo>
                    <a:pt x="44719" y="110868"/>
                    <a:pt x="28315" y="115631"/>
                    <a:pt x="23817" y="109810"/>
                  </a:cubicBezTo>
                  <a:cubicBezTo>
                    <a:pt x="19319" y="103989"/>
                    <a:pt x="21965" y="100550"/>
                    <a:pt x="28580" y="84410"/>
                  </a:cubicBezTo>
                  <a:cubicBezTo>
                    <a:pt x="35195" y="68270"/>
                    <a:pt x="60330" y="-5020"/>
                    <a:pt x="55567" y="2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F2622514-A86B-4F33-8212-DCC5013E820E}"/>
                </a:ext>
              </a:extLst>
            </p:cNvPr>
            <p:cNvSpPr/>
            <p:nvPr/>
          </p:nvSpPr>
          <p:spPr>
            <a:xfrm>
              <a:off x="4717922" y="4724104"/>
              <a:ext cx="41410" cy="91366"/>
            </a:xfrm>
            <a:custGeom>
              <a:avLst/>
              <a:gdLst>
                <a:gd name="connsiteX0" fmla="*/ 3303 w 41410"/>
                <a:gd name="connsiteY0" fmla="*/ 296 h 91366"/>
                <a:gd name="connsiteX1" fmla="*/ 41403 w 41410"/>
                <a:gd name="connsiteY1" fmla="*/ 89196 h 91366"/>
                <a:gd name="connsiteX2" fmla="*/ 6478 w 41410"/>
                <a:gd name="connsiteY2" fmla="*/ 60621 h 91366"/>
                <a:gd name="connsiteX3" fmla="*/ 3303 w 41410"/>
                <a:gd name="connsiteY3" fmla="*/ 296 h 9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0" h="91366">
                  <a:moveTo>
                    <a:pt x="3303" y="296"/>
                  </a:moveTo>
                  <a:cubicBezTo>
                    <a:pt x="9124" y="5058"/>
                    <a:pt x="40874" y="79142"/>
                    <a:pt x="41403" y="89196"/>
                  </a:cubicBezTo>
                  <a:cubicBezTo>
                    <a:pt x="41932" y="99250"/>
                    <a:pt x="13092" y="71733"/>
                    <a:pt x="6478" y="60621"/>
                  </a:cubicBezTo>
                  <a:cubicBezTo>
                    <a:pt x="-136" y="49509"/>
                    <a:pt x="-2518" y="-4466"/>
                    <a:pt x="3303" y="2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20FFC47C-A47F-4CC0-9C7F-CA7B8B4ADA9A}"/>
                </a:ext>
              </a:extLst>
            </p:cNvPr>
            <p:cNvSpPr/>
            <p:nvPr/>
          </p:nvSpPr>
          <p:spPr>
            <a:xfrm>
              <a:off x="4779051" y="4513263"/>
              <a:ext cx="153312" cy="293012"/>
            </a:xfrm>
            <a:custGeom>
              <a:avLst/>
              <a:gdLst>
                <a:gd name="connsiteX0" fmla="*/ 153312 w 153312"/>
                <a:gd name="connsiteY0" fmla="*/ 0 h 293012"/>
                <a:gd name="connsiteX1" fmla="*/ 19962 w 153312"/>
                <a:gd name="connsiteY1" fmla="*/ 263525 h 293012"/>
                <a:gd name="connsiteX2" fmla="*/ 2499 w 153312"/>
                <a:gd name="connsiteY2" fmla="*/ 280987 h 293012"/>
                <a:gd name="connsiteX3" fmla="*/ 39012 w 153312"/>
                <a:gd name="connsiteY3" fmla="*/ 212725 h 293012"/>
                <a:gd name="connsiteX4" fmla="*/ 153312 w 153312"/>
                <a:gd name="connsiteY4" fmla="*/ 0 h 2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12" h="293012">
                  <a:moveTo>
                    <a:pt x="153312" y="0"/>
                  </a:moveTo>
                  <a:cubicBezTo>
                    <a:pt x="99204" y="108347"/>
                    <a:pt x="45097" y="216694"/>
                    <a:pt x="19962" y="263525"/>
                  </a:cubicBezTo>
                  <a:cubicBezTo>
                    <a:pt x="-5173" y="310356"/>
                    <a:pt x="-676" y="289454"/>
                    <a:pt x="2499" y="280987"/>
                  </a:cubicBezTo>
                  <a:cubicBezTo>
                    <a:pt x="5674" y="272520"/>
                    <a:pt x="39012" y="212725"/>
                    <a:pt x="39012" y="212725"/>
                  </a:cubicBezTo>
                  <a:lnTo>
                    <a:pt x="153312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CA245FCE-8E05-4584-BDF0-44B3849D7583}"/>
                </a:ext>
              </a:extLst>
            </p:cNvPr>
            <p:cNvSpPr/>
            <p:nvPr/>
          </p:nvSpPr>
          <p:spPr>
            <a:xfrm>
              <a:off x="4758937" y="4525239"/>
              <a:ext cx="143856" cy="289009"/>
            </a:xfrm>
            <a:custGeom>
              <a:avLst/>
              <a:gdLst>
                <a:gd name="connsiteX0" fmla="*/ 14676 w 143856"/>
                <a:gd name="connsiteY0" fmla="*/ 284886 h 289009"/>
                <a:gd name="connsiteX1" fmla="*/ 388 w 143856"/>
                <a:gd name="connsiteY1" fmla="*/ 221386 h 289009"/>
                <a:gd name="connsiteX2" fmla="*/ 25788 w 143856"/>
                <a:gd name="connsiteY2" fmla="*/ 184874 h 289009"/>
                <a:gd name="connsiteX3" fmla="*/ 143263 w 143856"/>
                <a:gd name="connsiteY3" fmla="*/ 2311 h 289009"/>
                <a:gd name="connsiteX4" fmla="*/ 68651 w 143856"/>
                <a:gd name="connsiteY4" fmla="*/ 92799 h 289009"/>
                <a:gd name="connsiteX5" fmla="*/ 14676 w 143856"/>
                <a:gd name="connsiteY5" fmla="*/ 284886 h 28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56" h="289009">
                  <a:moveTo>
                    <a:pt x="14676" y="284886"/>
                  </a:moveTo>
                  <a:cubicBezTo>
                    <a:pt x="3299" y="306317"/>
                    <a:pt x="-1464" y="238054"/>
                    <a:pt x="388" y="221386"/>
                  </a:cubicBezTo>
                  <a:cubicBezTo>
                    <a:pt x="2240" y="204718"/>
                    <a:pt x="1976" y="221386"/>
                    <a:pt x="25788" y="184874"/>
                  </a:cubicBezTo>
                  <a:cubicBezTo>
                    <a:pt x="49600" y="148362"/>
                    <a:pt x="136119" y="17657"/>
                    <a:pt x="143263" y="2311"/>
                  </a:cubicBezTo>
                  <a:cubicBezTo>
                    <a:pt x="150407" y="-13035"/>
                    <a:pt x="91140" y="51524"/>
                    <a:pt x="68651" y="92799"/>
                  </a:cubicBezTo>
                  <a:cubicBezTo>
                    <a:pt x="46162" y="134074"/>
                    <a:pt x="26053" y="263455"/>
                    <a:pt x="14676" y="2848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82CFBC7F-355D-4BDB-8F7B-8A3D82145176}"/>
                </a:ext>
              </a:extLst>
            </p:cNvPr>
            <p:cNvSpPr/>
            <p:nvPr/>
          </p:nvSpPr>
          <p:spPr>
            <a:xfrm>
              <a:off x="4576431" y="4510356"/>
              <a:ext cx="412047" cy="31664"/>
            </a:xfrm>
            <a:custGeom>
              <a:avLst/>
              <a:gdLst>
                <a:gd name="connsiteX0" fmla="*/ 332 w 412047"/>
                <a:gd name="connsiteY0" fmla="*/ 31482 h 31664"/>
                <a:gd name="connsiteX1" fmla="*/ 219407 w 412047"/>
                <a:gd name="connsiteY1" fmla="*/ 1319 h 31664"/>
                <a:gd name="connsiteX2" fmla="*/ 351169 w 412047"/>
                <a:gd name="connsiteY2" fmla="*/ 6082 h 31664"/>
                <a:gd name="connsiteX3" fmla="*/ 411494 w 412047"/>
                <a:gd name="connsiteY3" fmla="*/ 12432 h 31664"/>
                <a:gd name="connsiteX4" fmla="*/ 319419 w 412047"/>
                <a:gd name="connsiteY4" fmla="*/ 15607 h 31664"/>
                <a:gd name="connsiteX5" fmla="*/ 173369 w 412047"/>
                <a:gd name="connsiteY5" fmla="*/ 14019 h 31664"/>
                <a:gd name="connsiteX6" fmla="*/ 332 w 412047"/>
                <a:gd name="connsiteY6" fmla="*/ 31482 h 3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047" h="31664">
                  <a:moveTo>
                    <a:pt x="332" y="31482"/>
                  </a:moveTo>
                  <a:cubicBezTo>
                    <a:pt x="8005" y="29365"/>
                    <a:pt x="160934" y="5552"/>
                    <a:pt x="219407" y="1319"/>
                  </a:cubicBezTo>
                  <a:cubicBezTo>
                    <a:pt x="277880" y="-2914"/>
                    <a:pt x="319155" y="4230"/>
                    <a:pt x="351169" y="6082"/>
                  </a:cubicBezTo>
                  <a:cubicBezTo>
                    <a:pt x="383184" y="7934"/>
                    <a:pt x="416786" y="10845"/>
                    <a:pt x="411494" y="12432"/>
                  </a:cubicBezTo>
                  <a:cubicBezTo>
                    <a:pt x="406202" y="14019"/>
                    <a:pt x="359106" y="15343"/>
                    <a:pt x="319419" y="15607"/>
                  </a:cubicBezTo>
                  <a:cubicBezTo>
                    <a:pt x="279732" y="15871"/>
                    <a:pt x="227079" y="11373"/>
                    <a:pt x="173369" y="14019"/>
                  </a:cubicBezTo>
                  <a:cubicBezTo>
                    <a:pt x="119659" y="16665"/>
                    <a:pt x="-7341" y="33599"/>
                    <a:pt x="332" y="314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EB75C37A-A184-4620-ADC9-C42A590BDAE4}"/>
                </a:ext>
              </a:extLst>
            </p:cNvPr>
            <p:cNvSpPr/>
            <p:nvPr/>
          </p:nvSpPr>
          <p:spPr>
            <a:xfrm>
              <a:off x="4294785" y="4541554"/>
              <a:ext cx="286558" cy="77081"/>
            </a:xfrm>
            <a:custGeom>
              <a:avLst/>
              <a:gdLst>
                <a:gd name="connsiteX0" fmla="*/ 39090 w 286558"/>
                <a:gd name="connsiteY0" fmla="*/ 19334 h 77081"/>
                <a:gd name="connsiteX1" fmla="*/ 4165 w 286558"/>
                <a:gd name="connsiteY1" fmla="*/ 76484 h 77081"/>
                <a:gd name="connsiteX2" fmla="*/ 93065 w 286558"/>
                <a:gd name="connsiteY2" fmla="*/ 46321 h 77081"/>
                <a:gd name="connsiteX3" fmla="*/ 285153 w 286558"/>
                <a:gd name="connsiteY3" fmla="*/ 284 h 77081"/>
                <a:gd name="connsiteX4" fmla="*/ 185140 w 286558"/>
                <a:gd name="connsiteY4" fmla="*/ 25684 h 77081"/>
                <a:gd name="connsiteX5" fmla="*/ 7340 w 286558"/>
                <a:gd name="connsiteY5" fmla="*/ 74896 h 77081"/>
                <a:gd name="connsiteX6" fmla="*/ 39090 w 286558"/>
                <a:gd name="connsiteY6" fmla="*/ 19334 h 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558" h="77081">
                  <a:moveTo>
                    <a:pt x="39090" y="19334"/>
                  </a:moveTo>
                  <a:cubicBezTo>
                    <a:pt x="38561" y="19599"/>
                    <a:pt x="-4831" y="71986"/>
                    <a:pt x="4165" y="76484"/>
                  </a:cubicBezTo>
                  <a:cubicBezTo>
                    <a:pt x="13161" y="80982"/>
                    <a:pt x="46234" y="59021"/>
                    <a:pt x="93065" y="46321"/>
                  </a:cubicBezTo>
                  <a:cubicBezTo>
                    <a:pt x="139896" y="33621"/>
                    <a:pt x="269807" y="3723"/>
                    <a:pt x="285153" y="284"/>
                  </a:cubicBezTo>
                  <a:cubicBezTo>
                    <a:pt x="300499" y="-3156"/>
                    <a:pt x="185140" y="25684"/>
                    <a:pt x="185140" y="25684"/>
                  </a:cubicBezTo>
                  <a:cubicBezTo>
                    <a:pt x="138838" y="38119"/>
                    <a:pt x="35121" y="71457"/>
                    <a:pt x="7340" y="74896"/>
                  </a:cubicBezTo>
                  <a:cubicBezTo>
                    <a:pt x="-20441" y="78336"/>
                    <a:pt x="39619" y="19069"/>
                    <a:pt x="39090" y="193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45FF1CD0-78E1-416C-9DFA-A721012493EC}"/>
                </a:ext>
              </a:extLst>
            </p:cNvPr>
            <p:cNvSpPr/>
            <p:nvPr/>
          </p:nvSpPr>
          <p:spPr>
            <a:xfrm>
              <a:off x="4324167" y="4398804"/>
              <a:ext cx="673860" cy="163439"/>
            </a:xfrm>
            <a:custGeom>
              <a:avLst/>
              <a:gdLst>
                <a:gd name="connsiteX0" fmla="*/ 8121 w 673860"/>
                <a:gd name="connsiteY0" fmla="*/ 162084 h 163439"/>
                <a:gd name="connsiteX1" fmla="*/ 331971 w 673860"/>
                <a:gd name="connsiteY1" fmla="*/ 77946 h 163439"/>
                <a:gd name="connsiteX2" fmla="*/ 500246 w 673860"/>
                <a:gd name="connsiteY2" fmla="*/ 60484 h 163439"/>
                <a:gd name="connsiteX3" fmla="*/ 624071 w 673860"/>
                <a:gd name="connsiteY3" fmla="*/ 55721 h 163439"/>
                <a:gd name="connsiteX4" fmla="*/ 655821 w 673860"/>
                <a:gd name="connsiteY4" fmla="*/ 52546 h 163439"/>
                <a:gd name="connsiteX5" fmla="*/ 673283 w 673860"/>
                <a:gd name="connsiteY5" fmla="*/ 159 h 163439"/>
                <a:gd name="connsiteX6" fmla="*/ 635183 w 673860"/>
                <a:gd name="connsiteY6" fmla="*/ 36671 h 163439"/>
                <a:gd name="connsiteX7" fmla="*/ 547871 w 673860"/>
                <a:gd name="connsiteY7" fmla="*/ 49371 h 163439"/>
                <a:gd name="connsiteX8" fmla="*/ 276408 w 673860"/>
                <a:gd name="connsiteY8" fmla="*/ 79534 h 163439"/>
                <a:gd name="connsiteX9" fmla="*/ 111308 w 673860"/>
                <a:gd name="connsiteY9" fmla="*/ 127159 h 163439"/>
                <a:gd name="connsiteX10" fmla="*/ 8121 w 673860"/>
                <a:gd name="connsiteY10" fmla="*/ 162084 h 16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3860" h="163439">
                  <a:moveTo>
                    <a:pt x="8121" y="162084"/>
                  </a:moveTo>
                  <a:cubicBezTo>
                    <a:pt x="44898" y="153882"/>
                    <a:pt x="249950" y="94879"/>
                    <a:pt x="331971" y="77946"/>
                  </a:cubicBezTo>
                  <a:cubicBezTo>
                    <a:pt x="413992" y="61013"/>
                    <a:pt x="451563" y="64188"/>
                    <a:pt x="500246" y="60484"/>
                  </a:cubicBezTo>
                  <a:cubicBezTo>
                    <a:pt x="548929" y="56780"/>
                    <a:pt x="598142" y="57044"/>
                    <a:pt x="624071" y="55721"/>
                  </a:cubicBezTo>
                  <a:cubicBezTo>
                    <a:pt x="650000" y="54398"/>
                    <a:pt x="647619" y="61806"/>
                    <a:pt x="655821" y="52546"/>
                  </a:cubicBezTo>
                  <a:cubicBezTo>
                    <a:pt x="664023" y="43286"/>
                    <a:pt x="676723" y="2805"/>
                    <a:pt x="673283" y="159"/>
                  </a:cubicBezTo>
                  <a:cubicBezTo>
                    <a:pt x="669843" y="-2487"/>
                    <a:pt x="656085" y="28469"/>
                    <a:pt x="635183" y="36671"/>
                  </a:cubicBezTo>
                  <a:cubicBezTo>
                    <a:pt x="614281" y="44873"/>
                    <a:pt x="607667" y="42227"/>
                    <a:pt x="547871" y="49371"/>
                  </a:cubicBezTo>
                  <a:cubicBezTo>
                    <a:pt x="488075" y="56515"/>
                    <a:pt x="349169" y="66569"/>
                    <a:pt x="276408" y="79534"/>
                  </a:cubicBezTo>
                  <a:cubicBezTo>
                    <a:pt x="203648" y="92499"/>
                    <a:pt x="153641" y="115253"/>
                    <a:pt x="111308" y="127159"/>
                  </a:cubicBezTo>
                  <a:cubicBezTo>
                    <a:pt x="68975" y="139065"/>
                    <a:pt x="-28656" y="170286"/>
                    <a:pt x="8121" y="1620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4F7D2791-7944-4C6B-9547-707B93D11756}"/>
                </a:ext>
              </a:extLst>
            </p:cNvPr>
            <p:cNvSpPr/>
            <p:nvPr/>
          </p:nvSpPr>
          <p:spPr>
            <a:xfrm>
              <a:off x="4076517" y="4689139"/>
              <a:ext cx="183309" cy="265781"/>
            </a:xfrm>
            <a:custGeom>
              <a:avLst/>
              <a:gdLst>
                <a:gd name="connsiteX0" fmla="*/ 1771 w 183309"/>
                <a:gd name="connsiteY0" fmla="*/ 265449 h 265781"/>
                <a:gd name="connsiteX1" fmla="*/ 87496 w 183309"/>
                <a:gd name="connsiteY1" fmla="*/ 116224 h 265781"/>
                <a:gd name="connsiteX2" fmla="*/ 182746 w 183309"/>
                <a:gd name="connsiteY2" fmla="*/ 336 h 265781"/>
                <a:gd name="connsiteX3" fmla="*/ 41458 w 183309"/>
                <a:gd name="connsiteY3" fmla="*/ 152736 h 265781"/>
                <a:gd name="connsiteX4" fmla="*/ 1771 w 183309"/>
                <a:gd name="connsiteY4" fmla="*/ 265449 h 26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309" h="265781">
                  <a:moveTo>
                    <a:pt x="1771" y="265449"/>
                  </a:moveTo>
                  <a:cubicBezTo>
                    <a:pt x="9444" y="259364"/>
                    <a:pt x="57334" y="160409"/>
                    <a:pt x="87496" y="116224"/>
                  </a:cubicBezTo>
                  <a:cubicBezTo>
                    <a:pt x="117658" y="72039"/>
                    <a:pt x="190419" y="-5749"/>
                    <a:pt x="182746" y="336"/>
                  </a:cubicBezTo>
                  <a:cubicBezTo>
                    <a:pt x="175073" y="6421"/>
                    <a:pt x="70827" y="112784"/>
                    <a:pt x="41458" y="152736"/>
                  </a:cubicBezTo>
                  <a:cubicBezTo>
                    <a:pt x="12089" y="192688"/>
                    <a:pt x="-5902" y="271534"/>
                    <a:pt x="1771" y="2654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C6735DCE-2F6B-4A06-A501-83A1A9E1AD51}"/>
                </a:ext>
              </a:extLst>
            </p:cNvPr>
            <p:cNvSpPr/>
            <p:nvPr/>
          </p:nvSpPr>
          <p:spPr>
            <a:xfrm>
              <a:off x="5032876" y="4507981"/>
              <a:ext cx="263193" cy="737883"/>
            </a:xfrm>
            <a:custGeom>
              <a:avLst/>
              <a:gdLst>
                <a:gd name="connsiteX0" fmla="*/ 263024 w 263193"/>
                <a:gd name="connsiteY0" fmla="*/ 519 h 737883"/>
                <a:gd name="connsiteX1" fmla="*/ 143962 w 263193"/>
                <a:gd name="connsiteY1" fmla="*/ 233882 h 737883"/>
                <a:gd name="connsiteX2" fmla="*/ 39187 w 263193"/>
                <a:gd name="connsiteY2" fmla="*/ 397394 h 737883"/>
                <a:gd name="connsiteX3" fmla="*/ 1087 w 263193"/>
                <a:gd name="connsiteY3" fmla="*/ 521219 h 737883"/>
                <a:gd name="connsiteX4" fmla="*/ 12199 w 263193"/>
                <a:gd name="connsiteY4" fmla="*/ 678382 h 737883"/>
                <a:gd name="connsiteX5" fmla="*/ 31249 w 263193"/>
                <a:gd name="connsiteY5" fmla="*/ 718069 h 737883"/>
                <a:gd name="connsiteX6" fmla="*/ 37599 w 263193"/>
                <a:gd name="connsiteY6" fmla="*/ 735532 h 737883"/>
                <a:gd name="connsiteX7" fmla="*/ 4262 w 263193"/>
                <a:gd name="connsiteY7" fmla="*/ 667269 h 737883"/>
                <a:gd name="connsiteX8" fmla="*/ 15374 w 263193"/>
                <a:gd name="connsiteY8" fmla="*/ 538682 h 737883"/>
                <a:gd name="connsiteX9" fmla="*/ 50299 w 263193"/>
                <a:gd name="connsiteY9" fmla="*/ 425969 h 737883"/>
                <a:gd name="connsiteX10" fmla="*/ 116974 w 263193"/>
                <a:gd name="connsiteY10" fmla="*/ 302144 h 737883"/>
                <a:gd name="connsiteX11" fmla="*/ 263024 w 263193"/>
                <a:gd name="connsiteY11" fmla="*/ 519 h 7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193" h="737883">
                  <a:moveTo>
                    <a:pt x="263024" y="519"/>
                  </a:moveTo>
                  <a:cubicBezTo>
                    <a:pt x="267522" y="-10858"/>
                    <a:pt x="181268" y="167736"/>
                    <a:pt x="143962" y="233882"/>
                  </a:cubicBezTo>
                  <a:cubicBezTo>
                    <a:pt x="106656" y="300028"/>
                    <a:pt x="62999" y="349505"/>
                    <a:pt x="39187" y="397394"/>
                  </a:cubicBezTo>
                  <a:cubicBezTo>
                    <a:pt x="15375" y="445283"/>
                    <a:pt x="5585" y="474388"/>
                    <a:pt x="1087" y="521219"/>
                  </a:cubicBezTo>
                  <a:cubicBezTo>
                    <a:pt x="-3411" y="568050"/>
                    <a:pt x="7172" y="645574"/>
                    <a:pt x="12199" y="678382"/>
                  </a:cubicBezTo>
                  <a:cubicBezTo>
                    <a:pt x="17226" y="711190"/>
                    <a:pt x="27016" y="708544"/>
                    <a:pt x="31249" y="718069"/>
                  </a:cubicBezTo>
                  <a:cubicBezTo>
                    <a:pt x="35482" y="727594"/>
                    <a:pt x="42097" y="743999"/>
                    <a:pt x="37599" y="735532"/>
                  </a:cubicBezTo>
                  <a:cubicBezTo>
                    <a:pt x="33101" y="727065"/>
                    <a:pt x="7966" y="700077"/>
                    <a:pt x="4262" y="667269"/>
                  </a:cubicBezTo>
                  <a:cubicBezTo>
                    <a:pt x="558" y="634461"/>
                    <a:pt x="7701" y="578899"/>
                    <a:pt x="15374" y="538682"/>
                  </a:cubicBezTo>
                  <a:cubicBezTo>
                    <a:pt x="23047" y="498465"/>
                    <a:pt x="33366" y="465392"/>
                    <a:pt x="50299" y="425969"/>
                  </a:cubicBezTo>
                  <a:cubicBezTo>
                    <a:pt x="67232" y="386546"/>
                    <a:pt x="81255" y="369348"/>
                    <a:pt x="116974" y="302144"/>
                  </a:cubicBezTo>
                  <a:cubicBezTo>
                    <a:pt x="152693" y="234940"/>
                    <a:pt x="258526" y="11896"/>
                    <a:pt x="263024" y="5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C7A301D0-D5AE-48B4-B09C-5C684D66ED39}"/>
                </a:ext>
              </a:extLst>
            </p:cNvPr>
            <p:cNvSpPr/>
            <p:nvPr/>
          </p:nvSpPr>
          <p:spPr>
            <a:xfrm>
              <a:off x="4786308" y="5052903"/>
              <a:ext cx="231007" cy="146943"/>
            </a:xfrm>
            <a:custGeom>
              <a:avLst/>
              <a:gdLst>
                <a:gd name="connsiteX0" fmla="*/ 5 w 231007"/>
                <a:gd name="connsiteY0" fmla="*/ 110 h 146943"/>
                <a:gd name="connsiteX1" fmla="*/ 201617 w 231007"/>
                <a:gd name="connsiteY1" fmla="*/ 44560 h 146943"/>
                <a:gd name="connsiteX2" fmla="*/ 223842 w 231007"/>
                <a:gd name="connsiteY2" fmla="*/ 106472 h 146943"/>
                <a:gd name="connsiteX3" fmla="*/ 230192 w 231007"/>
                <a:gd name="connsiteY3" fmla="*/ 144572 h 146943"/>
                <a:gd name="connsiteX4" fmla="*/ 207967 w 231007"/>
                <a:gd name="connsiteY4" fmla="*/ 139810 h 146943"/>
                <a:gd name="connsiteX5" fmla="*/ 201617 w 231007"/>
                <a:gd name="connsiteY5" fmla="*/ 114410 h 146943"/>
                <a:gd name="connsiteX6" fmla="*/ 165105 w 231007"/>
                <a:gd name="connsiteY6" fmla="*/ 111235 h 146943"/>
                <a:gd name="connsiteX7" fmla="*/ 123830 w 231007"/>
                <a:gd name="connsiteY7" fmla="*/ 111235 h 146943"/>
                <a:gd name="connsiteX8" fmla="*/ 195267 w 231007"/>
                <a:gd name="connsiteY8" fmla="*/ 112822 h 146943"/>
                <a:gd name="connsiteX9" fmla="*/ 217492 w 231007"/>
                <a:gd name="connsiteY9" fmla="*/ 117585 h 146943"/>
                <a:gd name="connsiteX10" fmla="*/ 219080 w 231007"/>
                <a:gd name="connsiteY10" fmla="*/ 87422 h 146943"/>
                <a:gd name="connsiteX11" fmla="*/ 207967 w 231007"/>
                <a:gd name="connsiteY11" fmla="*/ 57260 h 146943"/>
                <a:gd name="connsiteX12" fmla="*/ 5 w 231007"/>
                <a:gd name="connsiteY12" fmla="*/ 110 h 14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007" h="146943">
                  <a:moveTo>
                    <a:pt x="5" y="110"/>
                  </a:moveTo>
                  <a:cubicBezTo>
                    <a:pt x="-1053" y="-2007"/>
                    <a:pt x="164311" y="26833"/>
                    <a:pt x="201617" y="44560"/>
                  </a:cubicBezTo>
                  <a:cubicBezTo>
                    <a:pt x="238923" y="62287"/>
                    <a:pt x="219080" y="89803"/>
                    <a:pt x="223842" y="106472"/>
                  </a:cubicBezTo>
                  <a:cubicBezTo>
                    <a:pt x="228605" y="123141"/>
                    <a:pt x="232838" y="139016"/>
                    <a:pt x="230192" y="144572"/>
                  </a:cubicBezTo>
                  <a:cubicBezTo>
                    <a:pt x="227546" y="150128"/>
                    <a:pt x="212730" y="144837"/>
                    <a:pt x="207967" y="139810"/>
                  </a:cubicBezTo>
                  <a:cubicBezTo>
                    <a:pt x="203205" y="134783"/>
                    <a:pt x="208761" y="119172"/>
                    <a:pt x="201617" y="114410"/>
                  </a:cubicBezTo>
                  <a:cubicBezTo>
                    <a:pt x="194473" y="109648"/>
                    <a:pt x="178069" y="111764"/>
                    <a:pt x="165105" y="111235"/>
                  </a:cubicBezTo>
                  <a:cubicBezTo>
                    <a:pt x="152141" y="110706"/>
                    <a:pt x="118803" y="110971"/>
                    <a:pt x="123830" y="111235"/>
                  </a:cubicBezTo>
                  <a:cubicBezTo>
                    <a:pt x="128857" y="111500"/>
                    <a:pt x="179657" y="111764"/>
                    <a:pt x="195267" y="112822"/>
                  </a:cubicBezTo>
                  <a:cubicBezTo>
                    <a:pt x="210877" y="113880"/>
                    <a:pt x="213523" y="121818"/>
                    <a:pt x="217492" y="117585"/>
                  </a:cubicBezTo>
                  <a:cubicBezTo>
                    <a:pt x="221461" y="113352"/>
                    <a:pt x="220667" y="97476"/>
                    <a:pt x="219080" y="87422"/>
                  </a:cubicBezTo>
                  <a:cubicBezTo>
                    <a:pt x="217493" y="77368"/>
                    <a:pt x="246596" y="72870"/>
                    <a:pt x="207967" y="57260"/>
                  </a:cubicBezTo>
                  <a:cubicBezTo>
                    <a:pt x="169338" y="41650"/>
                    <a:pt x="1063" y="2227"/>
                    <a:pt x="5" y="1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2B963610-91E2-4CDA-9EAC-82336AA8D81F}"/>
                </a:ext>
              </a:extLst>
            </p:cNvPr>
            <p:cNvSpPr/>
            <p:nvPr/>
          </p:nvSpPr>
          <p:spPr>
            <a:xfrm>
              <a:off x="4889203" y="5168517"/>
              <a:ext cx="136823" cy="81364"/>
            </a:xfrm>
            <a:custGeom>
              <a:avLst/>
              <a:gdLst>
                <a:gd name="connsiteX0" fmla="*/ 136822 w 136823"/>
                <a:gd name="connsiteY0" fmla="*/ 81346 h 81364"/>
                <a:gd name="connsiteX1" fmla="*/ 79672 w 136823"/>
                <a:gd name="connsiteY1" fmla="*/ 41658 h 81364"/>
                <a:gd name="connsiteX2" fmla="*/ 65385 w 136823"/>
                <a:gd name="connsiteY2" fmla="*/ 22608 h 81364"/>
                <a:gd name="connsiteX3" fmla="*/ 52685 w 136823"/>
                <a:gd name="connsiteY3" fmla="*/ 13083 h 81364"/>
                <a:gd name="connsiteX4" fmla="*/ 297 w 136823"/>
                <a:gd name="connsiteY4" fmla="*/ 3558 h 81364"/>
                <a:gd name="connsiteX5" fmla="*/ 33635 w 136823"/>
                <a:gd name="connsiteY5" fmla="*/ 3558 h 81364"/>
                <a:gd name="connsiteX6" fmla="*/ 81260 w 136823"/>
                <a:gd name="connsiteY6" fmla="*/ 46421 h 81364"/>
                <a:gd name="connsiteX7" fmla="*/ 136822 w 136823"/>
                <a:gd name="connsiteY7" fmla="*/ 81346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23" h="81364">
                  <a:moveTo>
                    <a:pt x="136822" y="81346"/>
                  </a:moveTo>
                  <a:cubicBezTo>
                    <a:pt x="136557" y="80552"/>
                    <a:pt x="91578" y="51448"/>
                    <a:pt x="79672" y="41658"/>
                  </a:cubicBezTo>
                  <a:cubicBezTo>
                    <a:pt x="67766" y="31868"/>
                    <a:pt x="69883" y="27370"/>
                    <a:pt x="65385" y="22608"/>
                  </a:cubicBezTo>
                  <a:cubicBezTo>
                    <a:pt x="60887" y="17846"/>
                    <a:pt x="63533" y="16258"/>
                    <a:pt x="52685" y="13083"/>
                  </a:cubicBezTo>
                  <a:cubicBezTo>
                    <a:pt x="41837" y="9908"/>
                    <a:pt x="3472" y="5145"/>
                    <a:pt x="297" y="3558"/>
                  </a:cubicBezTo>
                  <a:cubicBezTo>
                    <a:pt x="-2878" y="1971"/>
                    <a:pt x="20141" y="-3586"/>
                    <a:pt x="33635" y="3558"/>
                  </a:cubicBezTo>
                  <a:cubicBezTo>
                    <a:pt x="47129" y="10702"/>
                    <a:pt x="65385" y="35044"/>
                    <a:pt x="81260" y="46421"/>
                  </a:cubicBezTo>
                  <a:cubicBezTo>
                    <a:pt x="97135" y="57798"/>
                    <a:pt x="137087" y="82140"/>
                    <a:pt x="136822" y="813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B4D2A876-235C-4B11-91E2-190C0D0D871A}"/>
                </a:ext>
              </a:extLst>
            </p:cNvPr>
            <p:cNvSpPr/>
            <p:nvPr/>
          </p:nvSpPr>
          <p:spPr>
            <a:xfrm>
              <a:off x="4802188" y="4710113"/>
              <a:ext cx="373062" cy="327130"/>
            </a:xfrm>
            <a:custGeom>
              <a:avLst/>
              <a:gdLst>
                <a:gd name="connsiteX0" fmla="*/ 0 w 373062"/>
                <a:gd name="connsiteY0" fmla="*/ 327025 h 327130"/>
                <a:gd name="connsiteX1" fmla="*/ 176212 w 373062"/>
                <a:gd name="connsiteY1" fmla="*/ 279400 h 327130"/>
                <a:gd name="connsiteX2" fmla="*/ 201612 w 373062"/>
                <a:gd name="connsiteY2" fmla="*/ 258762 h 327130"/>
                <a:gd name="connsiteX3" fmla="*/ 292100 w 373062"/>
                <a:gd name="connsiteY3" fmla="*/ 114300 h 327130"/>
                <a:gd name="connsiteX4" fmla="*/ 373062 w 373062"/>
                <a:gd name="connsiteY4" fmla="*/ 0 h 327130"/>
                <a:gd name="connsiteX5" fmla="*/ 207962 w 373062"/>
                <a:gd name="connsiteY5" fmla="*/ 234950 h 327130"/>
                <a:gd name="connsiteX6" fmla="*/ 177800 w 373062"/>
                <a:gd name="connsiteY6" fmla="*/ 265112 h 327130"/>
                <a:gd name="connsiteX7" fmla="*/ 0 w 373062"/>
                <a:gd name="connsiteY7" fmla="*/ 327025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062" h="327130">
                  <a:moveTo>
                    <a:pt x="0" y="327025"/>
                  </a:moveTo>
                  <a:cubicBezTo>
                    <a:pt x="-265" y="329406"/>
                    <a:pt x="142610" y="290777"/>
                    <a:pt x="176212" y="279400"/>
                  </a:cubicBezTo>
                  <a:cubicBezTo>
                    <a:pt x="209814" y="268023"/>
                    <a:pt x="182297" y="286279"/>
                    <a:pt x="201612" y="258762"/>
                  </a:cubicBezTo>
                  <a:cubicBezTo>
                    <a:pt x="220927" y="231245"/>
                    <a:pt x="263525" y="157427"/>
                    <a:pt x="292100" y="114300"/>
                  </a:cubicBezTo>
                  <a:cubicBezTo>
                    <a:pt x="320675" y="71173"/>
                    <a:pt x="373062" y="0"/>
                    <a:pt x="373062" y="0"/>
                  </a:cubicBezTo>
                  <a:cubicBezTo>
                    <a:pt x="359039" y="20108"/>
                    <a:pt x="240506" y="190765"/>
                    <a:pt x="207962" y="234950"/>
                  </a:cubicBezTo>
                  <a:cubicBezTo>
                    <a:pt x="175418" y="279135"/>
                    <a:pt x="210079" y="250031"/>
                    <a:pt x="177800" y="265112"/>
                  </a:cubicBezTo>
                  <a:cubicBezTo>
                    <a:pt x="145521" y="280193"/>
                    <a:pt x="265" y="324644"/>
                    <a:pt x="0" y="3270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F2589FF2-E3DE-463F-8755-97FFC40A69A4}"/>
                </a:ext>
              </a:extLst>
            </p:cNvPr>
            <p:cNvSpPr/>
            <p:nvPr/>
          </p:nvSpPr>
          <p:spPr>
            <a:xfrm>
              <a:off x="4906629" y="4978151"/>
              <a:ext cx="31575" cy="103069"/>
            </a:xfrm>
            <a:custGeom>
              <a:avLst/>
              <a:gdLst>
                <a:gd name="connsiteX0" fmla="*/ 22559 w 31575"/>
                <a:gd name="connsiteY0" fmla="*/ 249 h 103069"/>
                <a:gd name="connsiteX1" fmla="*/ 30496 w 31575"/>
                <a:gd name="connsiteY1" fmla="*/ 100262 h 103069"/>
                <a:gd name="connsiteX2" fmla="*/ 334 w 31575"/>
                <a:gd name="connsiteY2" fmla="*/ 71687 h 103069"/>
                <a:gd name="connsiteX3" fmla="*/ 22559 w 31575"/>
                <a:gd name="connsiteY3" fmla="*/ 249 h 10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75" h="103069">
                  <a:moveTo>
                    <a:pt x="22559" y="249"/>
                  </a:moveTo>
                  <a:cubicBezTo>
                    <a:pt x="27586" y="5012"/>
                    <a:pt x="34200" y="88356"/>
                    <a:pt x="30496" y="100262"/>
                  </a:cubicBezTo>
                  <a:cubicBezTo>
                    <a:pt x="26792" y="112168"/>
                    <a:pt x="3509" y="83064"/>
                    <a:pt x="334" y="71687"/>
                  </a:cubicBezTo>
                  <a:cubicBezTo>
                    <a:pt x="-2841" y="60310"/>
                    <a:pt x="17532" y="-4514"/>
                    <a:pt x="22559" y="2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E2596FC0-1C35-42A0-B8D1-BD2EF3FDFC60}"/>
                </a:ext>
              </a:extLst>
            </p:cNvPr>
            <p:cNvSpPr/>
            <p:nvPr/>
          </p:nvSpPr>
          <p:spPr>
            <a:xfrm>
              <a:off x="5065471" y="4916126"/>
              <a:ext cx="188673" cy="52847"/>
            </a:xfrm>
            <a:custGeom>
              <a:avLst/>
              <a:gdLst>
                <a:gd name="connsiteX0" fmla="*/ 242 w 188673"/>
                <a:gd name="connsiteY0" fmla="*/ 52749 h 52847"/>
                <a:gd name="connsiteX1" fmla="*/ 146292 w 188673"/>
                <a:gd name="connsiteY1" fmla="*/ 20999 h 52847"/>
                <a:gd name="connsiteX2" fmla="*/ 187567 w 188673"/>
                <a:gd name="connsiteY2" fmla="*/ 362 h 52847"/>
                <a:gd name="connsiteX3" fmla="*/ 112954 w 188673"/>
                <a:gd name="connsiteY3" fmla="*/ 9887 h 52847"/>
                <a:gd name="connsiteX4" fmla="*/ 242 w 188673"/>
                <a:gd name="connsiteY4" fmla="*/ 52749 h 5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673" h="52847">
                  <a:moveTo>
                    <a:pt x="242" y="52749"/>
                  </a:moveTo>
                  <a:cubicBezTo>
                    <a:pt x="5798" y="54601"/>
                    <a:pt x="115071" y="29730"/>
                    <a:pt x="146292" y="20999"/>
                  </a:cubicBezTo>
                  <a:cubicBezTo>
                    <a:pt x="177513" y="12268"/>
                    <a:pt x="193123" y="2214"/>
                    <a:pt x="187567" y="362"/>
                  </a:cubicBezTo>
                  <a:cubicBezTo>
                    <a:pt x="182011" y="-1490"/>
                    <a:pt x="139677" y="4066"/>
                    <a:pt x="112954" y="9887"/>
                  </a:cubicBezTo>
                  <a:cubicBezTo>
                    <a:pt x="86231" y="15708"/>
                    <a:pt x="-5314" y="50897"/>
                    <a:pt x="242" y="527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26B261CD-3A5E-4143-8EEB-BE9D2FD47E62}"/>
                </a:ext>
              </a:extLst>
            </p:cNvPr>
            <p:cNvSpPr/>
            <p:nvPr/>
          </p:nvSpPr>
          <p:spPr>
            <a:xfrm>
              <a:off x="5177446" y="4483951"/>
              <a:ext cx="108929" cy="210461"/>
            </a:xfrm>
            <a:custGeom>
              <a:avLst/>
              <a:gdLst>
                <a:gd name="connsiteX0" fmla="*/ 108929 w 108929"/>
                <a:gd name="connsiteY0" fmla="*/ 737 h 210461"/>
                <a:gd name="connsiteX1" fmla="*/ 66067 w 108929"/>
                <a:gd name="connsiteY1" fmla="*/ 73762 h 210461"/>
                <a:gd name="connsiteX2" fmla="*/ 979 w 108929"/>
                <a:gd name="connsiteY2" fmla="*/ 203937 h 210461"/>
                <a:gd name="connsiteX3" fmla="*/ 29554 w 108929"/>
                <a:gd name="connsiteY3" fmla="*/ 183299 h 210461"/>
                <a:gd name="connsiteX4" fmla="*/ 66067 w 108929"/>
                <a:gd name="connsiteY4" fmla="*/ 116624 h 210461"/>
                <a:gd name="connsiteX5" fmla="*/ 108929 w 108929"/>
                <a:gd name="connsiteY5" fmla="*/ 737 h 21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29" h="210461">
                  <a:moveTo>
                    <a:pt x="108929" y="737"/>
                  </a:moveTo>
                  <a:cubicBezTo>
                    <a:pt x="108929" y="-6407"/>
                    <a:pt x="84059" y="39895"/>
                    <a:pt x="66067" y="73762"/>
                  </a:cubicBezTo>
                  <a:cubicBezTo>
                    <a:pt x="48075" y="107629"/>
                    <a:pt x="7064" y="185681"/>
                    <a:pt x="979" y="203937"/>
                  </a:cubicBezTo>
                  <a:cubicBezTo>
                    <a:pt x="-5106" y="222193"/>
                    <a:pt x="18706" y="197851"/>
                    <a:pt x="29554" y="183299"/>
                  </a:cubicBezTo>
                  <a:cubicBezTo>
                    <a:pt x="40402" y="168747"/>
                    <a:pt x="53896" y="142553"/>
                    <a:pt x="66067" y="116624"/>
                  </a:cubicBezTo>
                  <a:cubicBezTo>
                    <a:pt x="78238" y="90695"/>
                    <a:pt x="108929" y="7881"/>
                    <a:pt x="108929" y="7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D02A48F3-A926-420C-AA5C-835623D42A0C}"/>
                </a:ext>
              </a:extLst>
            </p:cNvPr>
            <p:cNvSpPr/>
            <p:nvPr/>
          </p:nvSpPr>
          <p:spPr>
            <a:xfrm>
              <a:off x="5273609" y="4527547"/>
              <a:ext cx="72454" cy="163518"/>
            </a:xfrm>
            <a:custGeom>
              <a:avLst/>
              <a:gdLst>
                <a:gd name="connsiteX0" fmla="*/ 22291 w 72454"/>
                <a:gd name="connsiteY0" fmla="*/ 3 h 163518"/>
                <a:gd name="connsiteX1" fmla="*/ 66 w 72454"/>
                <a:gd name="connsiteY1" fmla="*/ 69853 h 163518"/>
                <a:gd name="connsiteX2" fmla="*/ 17529 w 72454"/>
                <a:gd name="connsiteY2" fmla="*/ 130178 h 163518"/>
                <a:gd name="connsiteX3" fmla="*/ 71504 w 72454"/>
                <a:gd name="connsiteY3" fmla="*/ 163516 h 163518"/>
                <a:gd name="connsiteX4" fmla="*/ 50866 w 72454"/>
                <a:gd name="connsiteY4" fmla="*/ 131766 h 163518"/>
                <a:gd name="connsiteX5" fmla="*/ 36579 w 72454"/>
                <a:gd name="connsiteY5" fmla="*/ 122241 h 163518"/>
                <a:gd name="connsiteX6" fmla="*/ 28641 w 72454"/>
                <a:gd name="connsiteY6" fmla="*/ 101603 h 163518"/>
                <a:gd name="connsiteX7" fmla="*/ 17529 w 72454"/>
                <a:gd name="connsiteY7" fmla="*/ 66678 h 163518"/>
                <a:gd name="connsiteX8" fmla="*/ 22291 w 72454"/>
                <a:gd name="connsiteY8" fmla="*/ 3 h 16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54" h="163518">
                  <a:moveTo>
                    <a:pt x="22291" y="3"/>
                  </a:moveTo>
                  <a:cubicBezTo>
                    <a:pt x="19380" y="532"/>
                    <a:pt x="860" y="48157"/>
                    <a:pt x="66" y="69853"/>
                  </a:cubicBezTo>
                  <a:cubicBezTo>
                    <a:pt x="-728" y="91549"/>
                    <a:pt x="5623" y="114568"/>
                    <a:pt x="17529" y="130178"/>
                  </a:cubicBezTo>
                  <a:cubicBezTo>
                    <a:pt x="29435" y="145788"/>
                    <a:pt x="65948" y="163251"/>
                    <a:pt x="71504" y="163516"/>
                  </a:cubicBezTo>
                  <a:cubicBezTo>
                    <a:pt x="77060" y="163781"/>
                    <a:pt x="56687" y="138645"/>
                    <a:pt x="50866" y="131766"/>
                  </a:cubicBezTo>
                  <a:cubicBezTo>
                    <a:pt x="45045" y="124887"/>
                    <a:pt x="40283" y="127268"/>
                    <a:pt x="36579" y="122241"/>
                  </a:cubicBezTo>
                  <a:cubicBezTo>
                    <a:pt x="32875" y="117214"/>
                    <a:pt x="31816" y="110863"/>
                    <a:pt x="28641" y="101603"/>
                  </a:cubicBezTo>
                  <a:cubicBezTo>
                    <a:pt x="25466" y="92343"/>
                    <a:pt x="19381" y="79113"/>
                    <a:pt x="17529" y="66678"/>
                  </a:cubicBezTo>
                  <a:cubicBezTo>
                    <a:pt x="15677" y="54243"/>
                    <a:pt x="25202" y="-526"/>
                    <a:pt x="22291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C6BB9459-E6C6-430A-9F6D-1C3307EE2F07}"/>
                </a:ext>
              </a:extLst>
            </p:cNvPr>
            <p:cNvSpPr/>
            <p:nvPr/>
          </p:nvSpPr>
          <p:spPr>
            <a:xfrm>
              <a:off x="5196799" y="4735248"/>
              <a:ext cx="75289" cy="171718"/>
            </a:xfrm>
            <a:custGeom>
              <a:avLst/>
              <a:gdLst>
                <a:gd name="connsiteX0" fmla="*/ 75289 w 75289"/>
                <a:gd name="connsiteY0" fmla="*/ 265 h 171718"/>
                <a:gd name="connsiteX1" fmla="*/ 10201 w 75289"/>
                <a:gd name="connsiteY1" fmla="*/ 144727 h 171718"/>
                <a:gd name="connsiteX2" fmla="*/ 45126 w 75289"/>
                <a:gd name="connsiteY2" fmla="*/ 171715 h 171718"/>
                <a:gd name="connsiteX3" fmla="*/ 3851 w 75289"/>
                <a:gd name="connsiteY3" fmla="*/ 146315 h 171718"/>
                <a:gd name="connsiteX4" fmla="*/ 8614 w 75289"/>
                <a:gd name="connsiteY4" fmla="*/ 109802 h 171718"/>
                <a:gd name="connsiteX5" fmla="*/ 75289 w 75289"/>
                <a:gd name="connsiteY5" fmla="*/ 265 h 1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9" h="171718">
                  <a:moveTo>
                    <a:pt x="75289" y="265"/>
                  </a:moveTo>
                  <a:cubicBezTo>
                    <a:pt x="75553" y="6086"/>
                    <a:pt x="15228" y="116152"/>
                    <a:pt x="10201" y="144727"/>
                  </a:cubicBezTo>
                  <a:cubicBezTo>
                    <a:pt x="5174" y="173302"/>
                    <a:pt x="46184" y="171450"/>
                    <a:pt x="45126" y="171715"/>
                  </a:cubicBezTo>
                  <a:cubicBezTo>
                    <a:pt x="44068" y="171980"/>
                    <a:pt x="9936" y="156634"/>
                    <a:pt x="3851" y="146315"/>
                  </a:cubicBezTo>
                  <a:cubicBezTo>
                    <a:pt x="-2234" y="135996"/>
                    <a:pt x="-1440" y="133614"/>
                    <a:pt x="8614" y="109802"/>
                  </a:cubicBezTo>
                  <a:cubicBezTo>
                    <a:pt x="18668" y="85990"/>
                    <a:pt x="75025" y="-5556"/>
                    <a:pt x="75289" y="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EE421BD8-B09F-4E4D-9277-6B1178D4ADB6}"/>
                </a:ext>
              </a:extLst>
            </p:cNvPr>
            <p:cNvSpPr/>
            <p:nvPr/>
          </p:nvSpPr>
          <p:spPr>
            <a:xfrm>
              <a:off x="5232298" y="4739933"/>
              <a:ext cx="92872" cy="102058"/>
            </a:xfrm>
            <a:custGeom>
              <a:avLst/>
              <a:gdLst>
                <a:gd name="connsiteX0" fmla="*/ 102 w 92872"/>
                <a:gd name="connsiteY0" fmla="*/ 101942 h 102058"/>
                <a:gd name="connsiteX1" fmla="*/ 74715 w 92872"/>
                <a:gd name="connsiteY1" fmla="*/ 73367 h 102058"/>
                <a:gd name="connsiteX2" fmla="*/ 89002 w 92872"/>
                <a:gd name="connsiteY2" fmla="*/ 43205 h 102058"/>
                <a:gd name="connsiteX3" fmla="*/ 92177 w 92872"/>
                <a:gd name="connsiteY3" fmla="*/ 22567 h 102058"/>
                <a:gd name="connsiteX4" fmla="*/ 77890 w 92872"/>
                <a:gd name="connsiteY4" fmla="*/ 8280 h 102058"/>
                <a:gd name="connsiteX5" fmla="*/ 47727 w 92872"/>
                <a:gd name="connsiteY5" fmla="*/ 342 h 102058"/>
                <a:gd name="connsiteX6" fmla="*/ 74715 w 92872"/>
                <a:gd name="connsiteY6" fmla="*/ 19392 h 102058"/>
                <a:gd name="connsiteX7" fmla="*/ 74715 w 92872"/>
                <a:gd name="connsiteY7" fmla="*/ 36855 h 102058"/>
                <a:gd name="connsiteX8" fmla="*/ 58840 w 92872"/>
                <a:gd name="connsiteY8" fmla="*/ 62255 h 102058"/>
                <a:gd name="connsiteX9" fmla="*/ 102 w 92872"/>
                <a:gd name="connsiteY9" fmla="*/ 101942 h 10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872" h="102058">
                  <a:moveTo>
                    <a:pt x="102" y="101942"/>
                  </a:moveTo>
                  <a:cubicBezTo>
                    <a:pt x="2748" y="103794"/>
                    <a:pt x="59898" y="83156"/>
                    <a:pt x="74715" y="73367"/>
                  </a:cubicBezTo>
                  <a:cubicBezTo>
                    <a:pt x="89532" y="63578"/>
                    <a:pt x="86092" y="51672"/>
                    <a:pt x="89002" y="43205"/>
                  </a:cubicBezTo>
                  <a:cubicBezTo>
                    <a:pt x="91912" y="34738"/>
                    <a:pt x="94029" y="28388"/>
                    <a:pt x="92177" y="22567"/>
                  </a:cubicBezTo>
                  <a:cubicBezTo>
                    <a:pt x="90325" y="16746"/>
                    <a:pt x="85298" y="11984"/>
                    <a:pt x="77890" y="8280"/>
                  </a:cubicBezTo>
                  <a:cubicBezTo>
                    <a:pt x="70482" y="4576"/>
                    <a:pt x="48256" y="-1510"/>
                    <a:pt x="47727" y="342"/>
                  </a:cubicBezTo>
                  <a:cubicBezTo>
                    <a:pt x="47198" y="2194"/>
                    <a:pt x="70217" y="13306"/>
                    <a:pt x="74715" y="19392"/>
                  </a:cubicBezTo>
                  <a:cubicBezTo>
                    <a:pt x="79213" y="25478"/>
                    <a:pt x="77361" y="29711"/>
                    <a:pt x="74715" y="36855"/>
                  </a:cubicBezTo>
                  <a:cubicBezTo>
                    <a:pt x="72069" y="43999"/>
                    <a:pt x="71011" y="53524"/>
                    <a:pt x="58840" y="62255"/>
                  </a:cubicBezTo>
                  <a:cubicBezTo>
                    <a:pt x="46669" y="70986"/>
                    <a:pt x="-2544" y="100090"/>
                    <a:pt x="102" y="10194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D2CD6027-D641-47FC-9E1F-E19644E7E899}"/>
                </a:ext>
              </a:extLst>
            </p:cNvPr>
            <p:cNvSpPr/>
            <p:nvPr/>
          </p:nvSpPr>
          <p:spPr>
            <a:xfrm>
              <a:off x="5346660" y="4733921"/>
              <a:ext cx="26148" cy="110756"/>
            </a:xfrm>
            <a:custGeom>
              <a:avLst/>
              <a:gdLst>
                <a:gd name="connsiteX0" fmla="*/ 20678 w 26148"/>
                <a:gd name="connsiteY0" fmla="*/ 4 h 110756"/>
                <a:gd name="connsiteX1" fmla="*/ 40 w 26148"/>
                <a:gd name="connsiteY1" fmla="*/ 63504 h 110756"/>
                <a:gd name="connsiteX2" fmla="*/ 19090 w 26148"/>
                <a:gd name="connsiteY2" fmla="*/ 84142 h 110756"/>
                <a:gd name="connsiteX3" fmla="*/ 40 w 26148"/>
                <a:gd name="connsiteY3" fmla="*/ 106367 h 110756"/>
                <a:gd name="connsiteX4" fmla="*/ 25440 w 26148"/>
                <a:gd name="connsiteY4" fmla="*/ 106367 h 110756"/>
                <a:gd name="connsiteX5" fmla="*/ 19090 w 26148"/>
                <a:gd name="connsiteY5" fmla="*/ 60329 h 110756"/>
                <a:gd name="connsiteX6" fmla="*/ 20678 w 26148"/>
                <a:gd name="connsiteY6" fmla="*/ 4 h 11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48" h="110756">
                  <a:moveTo>
                    <a:pt x="20678" y="4"/>
                  </a:moveTo>
                  <a:cubicBezTo>
                    <a:pt x="17503" y="533"/>
                    <a:pt x="305" y="49481"/>
                    <a:pt x="40" y="63504"/>
                  </a:cubicBezTo>
                  <a:cubicBezTo>
                    <a:pt x="-225" y="77527"/>
                    <a:pt x="19090" y="76998"/>
                    <a:pt x="19090" y="84142"/>
                  </a:cubicBezTo>
                  <a:cubicBezTo>
                    <a:pt x="19090" y="91286"/>
                    <a:pt x="-1018" y="102663"/>
                    <a:pt x="40" y="106367"/>
                  </a:cubicBezTo>
                  <a:cubicBezTo>
                    <a:pt x="1098" y="110071"/>
                    <a:pt x="22265" y="114040"/>
                    <a:pt x="25440" y="106367"/>
                  </a:cubicBezTo>
                  <a:cubicBezTo>
                    <a:pt x="28615" y="98694"/>
                    <a:pt x="20148" y="72500"/>
                    <a:pt x="19090" y="60329"/>
                  </a:cubicBezTo>
                  <a:cubicBezTo>
                    <a:pt x="18032" y="48158"/>
                    <a:pt x="23853" y="-525"/>
                    <a:pt x="20678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FABD56D1-0195-4C0C-A67F-A875E827DAF6}"/>
                </a:ext>
              </a:extLst>
            </p:cNvPr>
            <p:cNvSpPr/>
            <p:nvPr/>
          </p:nvSpPr>
          <p:spPr>
            <a:xfrm>
              <a:off x="5400300" y="4890892"/>
              <a:ext cx="25811" cy="94064"/>
            </a:xfrm>
            <a:custGeom>
              <a:avLst/>
              <a:gdLst>
                <a:gd name="connsiteX0" fmla="*/ 375 w 25811"/>
                <a:gd name="connsiteY0" fmla="*/ 93858 h 94064"/>
                <a:gd name="connsiteX1" fmla="*/ 9900 w 25811"/>
                <a:gd name="connsiteY1" fmla="*/ 35121 h 94064"/>
                <a:gd name="connsiteX2" fmla="*/ 25775 w 25811"/>
                <a:gd name="connsiteY2" fmla="*/ 1783 h 94064"/>
                <a:gd name="connsiteX3" fmla="*/ 5138 w 25811"/>
                <a:gd name="connsiteY3" fmla="*/ 12896 h 94064"/>
                <a:gd name="connsiteX4" fmla="*/ 375 w 25811"/>
                <a:gd name="connsiteY4" fmla="*/ 93858 h 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1" h="94064">
                  <a:moveTo>
                    <a:pt x="375" y="93858"/>
                  </a:moveTo>
                  <a:cubicBezTo>
                    <a:pt x="1169" y="97562"/>
                    <a:pt x="5667" y="50467"/>
                    <a:pt x="9900" y="35121"/>
                  </a:cubicBezTo>
                  <a:cubicBezTo>
                    <a:pt x="14133" y="19775"/>
                    <a:pt x="26569" y="5487"/>
                    <a:pt x="25775" y="1783"/>
                  </a:cubicBezTo>
                  <a:cubicBezTo>
                    <a:pt x="24981" y="-1921"/>
                    <a:pt x="10694" y="-598"/>
                    <a:pt x="5138" y="12896"/>
                  </a:cubicBezTo>
                  <a:cubicBezTo>
                    <a:pt x="-418" y="26390"/>
                    <a:pt x="-419" y="90154"/>
                    <a:pt x="375" y="938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F24792E7-2EA6-4115-9B40-33F80574356F}"/>
                </a:ext>
              </a:extLst>
            </p:cNvPr>
            <p:cNvSpPr/>
            <p:nvPr/>
          </p:nvSpPr>
          <p:spPr>
            <a:xfrm>
              <a:off x="5316304" y="4832248"/>
              <a:ext cx="87549" cy="157473"/>
            </a:xfrm>
            <a:custGeom>
              <a:avLst/>
              <a:gdLst>
                <a:gd name="connsiteX0" fmla="*/ 17696 w 87549"/>
                <a:gd name="connsiteY0" fmla="*/ 102 h 157473"/>
                <a:gd name="connsiteX1" fmla="*/ 35159 w 87549"/>
                <a:gd name="connsiteY1" fmla="*/ 58840 h 157473"/>
                <a:gd name="connsiteX2" fmla="*/ 234 w 87549"/>
                <a:gd name="connsiteY2" fmla="*/ 73127 h 157473"/>
                <a:gd name="connsiteX3" fmla="*/ 55796 w 87549"/>
                <a:gd name="connsiteY3" fmla="*/ 100115 h 157473"/>
                <a:gd name="connsiteX4" fmla="*/ 68496 w 87549"/>
                <a:gd name="connsiteY4" fmla="*/ 127102 h 157473"/>
                <a:gd name="connsiteX5" fmla="*/ 87546 w 87549"/>
                <a:gd name="connsiteY5" fmla="*/ 157265 h 157473"/>
                <a:gd name="connsiteX6" fmla="*/ 66909 w 87549"/>
                <a:gd name="connsiteY6" fmla="*/ 111227 h 157473"/>
                <a:gd name="connsiteX7" fmla="*/ 52621 w 87549"/>
                <a:gd name="connsiteY7" fmla="*/ 74715 h 157473"/>
                <a:gd name="connsiteX8" fmla="*/ 17696 w 87549"/>
                <a:gd name="connsiteY8" fmla="*/ 102 h 1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549" h="157473">
                  <a:moveTo>
                    <a:pt x="17696" y="102"/>
                  </a:moveTo>
                  <a:cubicBezTo>
                    <a:pt x="14786" y="-2544"/>
                    <a:pt x="38069" y="46669"/>
                    <a:pt x="35159" y="58840"/>
                  </a:cubicBezTo>
                  <a:cubicBezTo>
                    <a:pt x="32249" y="71011"/>
                    <a:pt x="-3205" y="66248"/>
                    <a:pt x="234" y="73127"/>
                  </a:cubicBezTo>
                  <a:cubicBezTo>
                    <a:pt x="3673" y="80006"/>
                    <a:pt x="44419" y="91119"/>
                    <a:pt x="55796" y="100115"/>
                  </a:cubicBezTo>
                  <a:cubicBezTo>
                    <a:pt x="67173" y="109111"/>
                    <a:pt x="63204" y="117577"/>
                    <a:pt x="68496" y="127102"/>
                  </a:cubicBezTo>
                  <a:cubicBezTo>
                    <a:pt x="73788" y="136627"/>
                    <a:pt x="87810" y="159911"/>
                    <a:pt x="87546" y="157265"/>
                  </a:cubicBezTo>
                  <a:cubicBezTo>
                    <a:pt x="87282" y="154619"/>
                    <a:pt x="72730" y="124985"/>
                    <a:pt x="66909" y="111227"/>
                  </a:cubicBezTo>
                  <a:cubicBezTo>
                    <a:pt x="61088" y="97469"/>
                    <a:pt x="57913" y="90325"/>
                    <a:pt x="52621" y="74715"/>
                  </a:cubicBezTo>
                  <a:cubicBezTo>
                    <a:pt x="47329" y="59105"/>
                    <a:pt x="20606" y="2748"/>
                    <a:pt x="17696" y="1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A40881F5-5AB8-4809-8D6B-FCC3C58DA227}"/>
                </a:ext>
              </a:extLst>
            </p:cNvPr>
            <p:cNvSpPr/>
            <p:nvPr/>
          </p:nvSpPr>
          <p:spPr>
            <a:xfrm>
              <a:off x="5033960" y="5071440"/>
              <a:ext cx="136024" cy="93964"/>
            </a:xfrm>
            <a:custGeom>
              <a:avLst/>
              <a:gdLst>
                <a:gd name="connsiteX0" fmla="*/ 3 w 136024"/>
                <a:gd name="connsiteY0" fmla="*/ 19673 h 93964"/>
                <a:gd name="connsiteX1" fmla="*/ 80965 w 136024"/>
                <a:gd name="connsiteY1" fmla="*/ 623 h 93964"/>
                <a:gd name="connsiteX2" fmla="*/ 106365 w 136024"/>
                <a:gd name="connsiteY2" fmla="*/ 45073 h 93964"/>
                <a:gd name="connsiteX3" fmla="*/ 128590 w 136024"/>
                <a:gd name="connsiteY3" fmla="*/ 67298 h 93964"/>
                <a:gd name="connsiteX4" fmla="*/ 103190 w 136024"/>
                <a:gd name="connsiteY4" fmla="*/ 92698 h 93964"/>
                <a:gd name="connsiteX5" fmla="*/ 134940 w 136024"/>
                <a:gd name="connsiteY5" fmla="*/ 87935 h 93964"/>
                <a:gd name="connsiteX6" fmla="*/ 123828 w 136024"/>
                <a:gd name="connsiteY6" fmla="*/ 68885 h 93964"/>
                <a:gd name="connsiteX7" fmla="*/ 77790 w 136024"/>
                <a:gd name="connsiteY7" fmla="*/ 29198 h 93964"/>
                <a:gd name="connsiteX8" fmla="*/ 3 w 136024"/>
                <a:gd name="connsiteY8" fmla="*/ 19673 h 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24" h="93964">
                  <a:moveTo>
                    <a:pt x="3" y="19673"/>
                  </a:moveTo>
                  <a:cubicBezTo>
                    <a:pt x="532" y="14910"/>
                    <a:pt x="63238" y="-3610"/>
                    <a:pt x="80965" y="623"/>
                  </a:cubicBezTo>
                  <a:cubicBezTo>
                    <a:pt x="98692" y="4856"/>
                    <a:pt x="98428" y="33961"/>
                    <a:pt x="106365" y="45073"/>
                  </a:cubicBezTo>
                  <a:cubicBezTo>
                    <a:pt x="114303" y="56186"/>
                    <a:pt x="129119" y="59361"/>
                    <a:pt x="128590" y="67298"/>
                  </a:cubicBezTo>
                  <a:cubicBezTo>
                    <a:pt x="128061" y="75236"/>
                    <a:pt x="102132" y="89259"/>
                    <a:pt x="103190" y="92698"/>
                  </a:cubicBezTo>
                  <a:cubicBezTo>
                    <a:pt x="104248" y="96137"/>
                    <a:pt x="131500" y="91904"/>
                    <a:pt x="134940" y="87935"/>
                  </a:cubicBezTo>
                  <a:cubicBezTo>
                    <a:pt x="138380" y="83966"/>
                    <a:pt x="133353" y="78674"/>
                    <a:pt x="123828" y="68885"/>
                  </a:cubicBezTo>
                  <a:cubicBezTo>
                    <a:pt x="114303" y="59096"/>
                    <a:pt x="92871" y="37929"/>
                    <a:pt x="77790" y="29198"/>
                  </a:cubicBezTo>
                  <a:cubicBezTo>
                    <a:pt x="62709" y="20467"/>
                    <a:pt x="-526" y="24436"/>
                    <a:pt x="3" y="1967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9442E129-D8AD-45E6-B20C-14D56963D73E}"/>
                </a:ext>
              </a:extLst>
            </p:cNvPr>
            <p:cNvSpPr/>
            <p:nvPr/>
          </p:nvSpPr>
          <p:spPr>
            <a:xfrm>
              <a:off x="5252692" y="4854551"/>
              <a:ext cx="197820" cy="149397"/>
            </a:xfrm>
            <a:custGeom>
              <a:avLst/>
              <a:gdLst>
                <a:gd name="connsiteX0" fmla="*/ 346 w 197820"/>
                <a:gd name="connsiteY0" fmla="*/ 24 h 149397"/>
                <a:gd name="connsiteX1" fmla="*/ 43208 w 197820"/>
                <a:gd name="connsiteY1" fmla="*/ 69874 h 149397"/>
                <a:gd name="connsiteX2" fmla="*/ 68608 w 197820"/>
                <a:gd name="connsiteY2" fmla="*/ 114324 h 149397"/>
                <a:gd name="connsiteX3" fmla="*/ 94008 w 197820"/>
                <a:gd name="connsiteY3" fmla="*/ 139724 h 149397"/>
                <a:gd name="connsiteX4" fmla="*/ 163858 w 197820"/>
                <a:gd name="connsiteY4" fmla="*/ 149249 h 149397"/>
                <a:gd name="connsiteX5" fmla="*/ 192433 w 197820"/>
                <a:gd name="connsiteY5" fmla="*/ 133374 h 149397"/>
                <a:gd name="connsiteX6" fmla="*/ 192433 w 197820"/>
                <a:gd name="connsiteY6" fmla="*/ 106387 h 149397"/>
                <a:gd name="connsiteX7" fmla="*/ 136871 w 197820"/>
                <a:gd name="connsiteY7" fmla="*/ 134962 h 149397"/>
                <a:gd name="connsiteX8" fmla="*/ 100358 w 197820"/>
                <a:gd name="connsiteY8" fmla="*/ 136549 h 149397"/>
                <a:gd name="connsiteX9" fmla="*/ 68608 w 197820"/>
                <a:gd name="connsiteY9" fmla="*/ 77812 h 149397"/>
                <a:gd name="connsiteX10" fmla="*/ 346 w 197820"/>
                <a:gd name="connsiteY10" fmla="*/ 24 h 1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820" h="149397">
                  <a:moveTo>
                    <a:pt x="346" y="24"/>
                  </a:moveTo>
                  <a:cubicBezTo>
                    <a:pt x="-3887" y="-1299"/>
                    <a:pt x="31831" y="50824"/>
                    <a:pt x="43208" y="69874"/>
                  </a:cubicBezTo>
                  <a:cubicBezTo>
                    <a:pt x="54585" y="88924"/>
                    <a:pt x="60141" y="102682"/>
                    <a:pt x="68608" y="114324"/>
                  </a:cubicBezTo>
                  <a:cubicBezTo>
                    <a:pt x="77075" y="125966"/>
                    <a:pt x="78133" y="133903"/>
                    <a:pt x="94008" y="139724"/>
                  </a:cubicBezTo>
                  <a:cubicBezTo>
                    <a:pt x="109883" y="145545"/>
                    <a:pt x="147454" y="150307"/>
                    <a:pt x="163858" y="149249"/>
                  </a:cubicBezTo>
                  <a:cubicBezTo>
                    <a:pt x="180262" y="148191"/>
                    <a:pt x="187671" y="140518"/>
                    <a:pt x="192433" y="133374"/>
                  </a:cubicBezTo>
                  <a:cubicBezTo>
                    <a:pt x="197195" y="126230"/>
                    <a:pt x="201693" y="106122"/>
                    <a:pt x="192433" y="106387"/>
                  </a:cubicBezTo>
                  <a:cubicBezTo>
                    <a:pt x="183173" y="106652"/>
                    <a:pt x="152217" y="129935"/>
                    <a:pt x="136871" y="134962"/>
                  </a:cubicBezTo>
                  <a:cubicBezTo>
                    <a:pt x="121525" y="139989"/>
                    <a:pt x="111735" y="146074"/>
                    <a:pt x="100358" y="136549"/>
                  </a:cubicBezTo>
                  <a:cubicBezTo>
                    <a:pt x="88981" y="127024"/>
                    <a:pt x="86335" y="99243"/>
                    <a:pt x="68608" y="77812"/>
                  </a:cubicBezTo>
                  <a:cubicBezTo>
                    <a:pt x="50881" y="56381"/>
                    <a:pt x="4579" y="1347"/>
                    <a:pt x="346" y="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453E902E-6BF0-4887-B871-0310F8B8C8ED}"/>
                </a:ext>
              </a:extLst>
            </p:cNvPr>
            <p:cNvSpPr/>
            <p:nvPr/>
          </p:nvSpPr>
          <p:spPr>
            <a:xfrm>
              <a:off x="5235572" y="4865570"/>
              <a:ext cx="229101" cy="199344"/>
            </a:xfrm>
            <a:custGeom>
              <a:avLst/>
              <a:gdLst>
                <a:gd name="connsiteX0" fmla="*/ 3 w 229101"/>
                <a:gd name="connsiteY0" fmla="*/ 118 h 199344"/>
                <a:gd name="connsiteX1" fmla="*/ 76203 w 229101"/>
                <a:gd name="connsiteY1" fmla="*/ 176330 h 199344"/>
                <a:gd name="connsiteX2" fmla="*/ 127003 w 229101"/>
                <a:gd name="connsiteY2" fmla="*/ 198555 h 199344"/>
                <a:gd name="connsiteX3" fmla="*/ 157166 w 229101"/>
                <a:gd name="connsiteY3" fmla="*/ 189030 h 199344"/>
                <a:gd name="connsiteX4" fmla="*/ 187328 w 229101"/>
                <a:gd name="connsiteY4" fmla="*/ 174743 h 199344"/>
                <a:gd name="connsiteX5" fmla="*/ 228603 w 229101"/>
                <a:gd name="connsiteY5" fmla="*/ 139818 h 199344"/>
                <a:gd name="connsiteX6" fmla="*/ 157166 w 229101"/>
                <a:gd name="connsiteY6" fmla="*/ 173155 h 199344"/>
                <a:gd name="connsiteX7" fmla="*/ 119066 w 229101"/>
                <a:gd name="connsiteY7" fmla="*/ 182680 h 199344"/>
                <a:gd name="connsiteX8" fmla="*/ 73028 w 229101"/>
                <a:gd name="connsiteY8" fmla="*/ 149343 h 199344"/>
                <a:gd name="connsiteX9" fmla="*/ 3 w 229101"/>
                <a:gd name="connsiteY9" fmla="*/ 118 h 1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101" h="199344">
                  <a:moveTo>
                    <a:pt x="3" y="118"/>
                  </a:moveTo>
                  <a:cubicBezTo>
                    <a:pt x="532" y="4616"/>
                    <a:pt x="55036" y="143257"/>
                    <a:pt x="76203" y="176330"/>
                  </a:cubicBezTo>
                  <a:cubicBezTo>
                    <a:pt x="97370" y="209403"/>
                    <a:pt x="113509" y="196438"/>
                    <a:pt x="127003" y="198555"/>
                  </a:cubicBezTo>
                  <a:cubicBezTo>
                    <a:pt x="140497" y="200672"/>
                    <a:pt x="147112" y="192999"/>
                    <a:pt x="157166" y="189030"/>
                  </a:cubicBezTo>
                  <a:cubicBezTo>
                    <a:pt x="167220" y="185061"/>
                    <a:pt x="175422" y="182945"/>
                    <a:pt x="187328" y="174743"/>
                  </a:cubicBezTo>
                  <a:cubicBezTo>
                    <a:pt x="199234" y="166541"/>
                    <a:pt x="233630" y="140083"/>
                    <a:pt x="228603" y="139818"/>
                  </a:cubicBezTo>
                  <a:cubicBezTo>
                    <a:pt x="223576" y="139553"/>
                    <a:pt x="175422" y="166011"/>
                    <a:pt x="157166" y="173155"/>
                  </a:cubicBezTo>
                  <a:cubicBezTo>
                    <a:pt x="138910" y="180299"/>
                    <a:pt x="133089" y="186649"/>
                    <a:pt x="119066" y="182680"/>
                  </a:cubicBezTo>
                  <a:cubicBezTo>
                    <a:pt x="105043" y="178711"/>
                    <a:pt x="92607" y="178712"/>
                    <a:pt x="73028" y="149343"/>
                  </a:cubicBezTo>
                  <a:cubicBezTo>
                    <a:pt x="53449" y="119974"/>
                    <a:pt x="-526" y="-4380"/>
                    <a:pt x="3" y="1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F428887B-0574-4E22-B796-61AB401CCBBA}"/>
                </a:ext>
              </a:extLst>
            </p:cNvPr>
            <p:cNvSpPr/>
            <p:nvPr/>
          </p:nvSpPr>
          <p:spPr>
            <a:xfrm>
              <a:off x="5331483" y="5000550"/>
              <a:ext cx="84236" cy="38224"/>
            </a:xfrm>
            <a:custGeom>
              <a:avLst/>
              <a:gdLst>
                <a:gd name="connsiteX0" fmla="*/ 930 w 84236"/>
                <a:gd name="connsiteY0" fmla="*/ 75 h 38224"/>
                <a:gd name="connsiteX1" fmla="*/ 83480 w 84236"/>
                <a:gd name="connsiteY1" fmla="*/ 28650 h 38224"/>
                <a:gd name="connsiteX2" fmla="*/ 40617 w 84236"/>
                <a:gd name="connsiteY2" fmla="*/ 38175 h 38224"/>
                <a:gd name="connsiteX3" fmla="*/ 930 w 84236"/>
                <a:gd name="connsiteY3" fmla="*/ 75 h 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36" h="38224">
                  <a:moveTo>
                    <a:pt x="930" y="75"/>
                  </a:moveTo>
                  <a:cubicBezTo>
                    <a:pt x="8074" y="-1513"/>
                    <a:pt x="76866" y="22300"/>
                    <a:pt x="83480" y="28650"/>
                  </a:cubicBezTo>
                  <a:cubicBezTo>
                    <a:pt x="90094" y="35000"/>
                    <a:pt x="51465" y="38704"/>
                    <a:pt x="40617" y="38175"/>
                  </a:cubicBezTo>
                  <a:cubicBezTo>
                    <a:pt x="29769" y="37646"/>
                    <a:pt x="-6214" y="1663"/>
                    <a:pt x="930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162D2CC-021E-45A5-88CB-04C620C37A9B}"/>
                </a:ext>
              </a:extLst>
            </p:cNvPr>
            <p:cNvSpPr/>
            <p:nvPr/>
          </p:nvSpPr>
          <p:spPr>
            <a:xfrm>
              <a:off x="5150413" y="4964108"/>
              <a:ext cx="86788" cy="163268"/>
            </a:xfrm>
            <a:custGeom>
              <a:avLst/>
              <a:gdLst>
                <a:gd name="connsiteX0" fmla="*/ 86750 w 86788"/>
                <a:gd name="connsiteY0" fmla="*/ 5 h 163268"/>
                <a:gd name="connsiteX1" fmla="*/ 1025 w 86788"/>
                <a:gd name="connsiteY1" fmla="*/ 66680 h 163268"/>
                <a:gd name="connsiteX2" fmla="*/ 37537 w 86788"/>
                <a:gd name="connsiteY2" fmla="*/ 161930 h 163268"/>
                <a:gd name="connsiteX3" fmla="*/ 7375 w 86788"/>
                <a:gd name="connsiteY3" fmla="*/ 119067 h 163268"/>
                <a:gd name="connsiteX4" fmla="*/ 12137 w 86788"/>
                <a:gd name="connsiteY4" fmla="*/ 69855 h 163268"/>
                <a:gd name="connsiteX5" fmla="*/ 86750 w 86788"/>
                <a:gd name="connsiteY5" fmla="*/ 5 h 16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88" h="163268">
                  <a:moveTo>
                    <a:pt x="86750" y="5"/>
                  </a:moveTo>
                  <a:cubicBezTo>
                    <a:pt x="84898" y="-524"/>
                    <a:pt x="9227" y="39692"/>
                    <a:pt x="1025" y="66680"/>
                  </a:cubicBezTo>
                  <a:cubicBezTo>
                    <a:pt x="-7177" y="93668"/>
                    <a:pt x="36479" y="153199"/>
                    <a:pt x="37537" y="161930"/>
                  </a:cubicBezTo>
                  <a:cubicBezTo>
                    <a:pt x="38595" y="170661"/>
                    <a:pt x="11608" y="134413"/>
                    <a:pt x="7375" y="119067"/>
                  </a:cubicBezTo>
                  <a:cubicBezTo>
                    <a:pt x="3142" y="103721"/>
                    <a:pt x="1818" y="87582"/>
                    <a:pt x="12137" y="69855"/>
                  </a:cubicBezTo>
                  <a:cubicBezTo>
                    <a:pt x="22456" y="52128"/>
                    <a:pt x="88602" y="534"/>
                    <a:pt x="86750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034AD8A9-F14C-4FDB-83A8-5B0454454FC2}"/>
                </a:ext>
              </a:extLst>
            </p:cNvPr>
            <p:cNvSpPr/>
            <p:nvPr/>
          </p:nvSpPr>
          <p:spPr>
            <a:xfrm>
              <a:off x="5330788" y="5048242"/>
              <a:ext cx="46082" cy="117900"/>
            </a:xfrm>
            <a:custGeom>
              <a:avLst/>
              <a:gdLst>
                <a:gd name="connsiteX0" fmla="*/ 25437 w 46082"/>
                <a:gd name="connsiteY0" fmla="*/ 8 h 117900"/>
                <a:gd name="connsiteX1" fmla="*/ 37 w 46082"/>
                <a:gd name="connsiteY1" fmla="*/ 74621 h 117900"/>
                <a:gd name="connsiteX2" fmla="*/ 31787 w 46082"/>
                <a:gd name="connsiteY2" fmla="*/ 92083 h 117900"/>
                <a:gd name="connsiteX3" fmla="*/ 46075 w 46082"/>
                <a:gd name="connsiteY3" fmla="*/ 117483 h 117900"/>
                <a:gd name="connsiteX4" fmla="*/ 30200 w 46082"/>
                <a:gd name="connsiteY4" fmla="*/ 69858 h 117900"/>
                <a:gd name="connsiteX5" fmla="*/ 25437 w 46082"/>
                <a:gd name="connsiteY5" fmla="*/ 8 h 1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82" h="117900">
                  <a:moveTo>
                    <a:pt x="25437" y="8"/>
                  </a:moveTo>
                  <a:cubicBezTo>
                    <a:pt x="20410" y="802"/>
                    <a:pt x="-1021" y="59275"/>
                    <a:pt x="37" y="74621"/>
                  </a:cubicBezTo>
                  <a:cubicBezTo>
                    <a:pt x="1095" y="89967"/>
                    <a:pt x="24114" y="84939"/>
                    <a:pt x="31787" y="92083"/>
                  </a:cubicBezTo>
                  <a:cubicBezTo>
                    <a:pt x="39460" y="99227"/>
                    <a:pt x="46339" y="121187"/>
                    <a:pt x="46075" y="117483"/>
                  </a:cubicBezTo>
                  <a:cubicBezTo>
                    <a:pt x="45811" y="113779"/>
                    <a:pt x="33375" y="82823"/>
                    <a:pt x="30200" y="69858"/>
                  </a:cubicBezTo>
                  <a:cubicBezTo>
                    <a:pt x="27025" y="56893"/>
                    <a:pt x="30464" y="-786"/>
                    <a:pt x="25437" y="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7BBE6BCD-C890-456C-8184-FE6E4FE576EE}"/>
                </a:ext>
              </a:extLst>
            </p:cNvPr>
            <p:cNvSpPr/>
            <p:nvPr/>
          </p:nvSpPr>
          <p:spPr>
            <a:xfrm>
              <a:off x="5173935" y="4994270"/>
              <a:ext cx="56962" cy="119141"/>
            </a:xfrm>
            <a:custGeom>
              <a:avLst/>
              <a:gdLst>
                <a:gd name="connsiteX0" fmla="*/ 56878 w 56962"/>
                <a:gd name="connsiteY0" fmla="*/ 5 h 119141"/>
                <a:gd name="connsiteX1" fmla="*/ 1315 w 56962"/>
                <a:gd name="connsiteY1" fmla="*/ 53980 h 119141"/>
                <a:gd name="connsiteX2" fmla="*/ 17190 w 56962"/>
                <a:gd name="connsiteY2" fmla="*/ 119068 h 119141"/>
                <a:gd name="connsiteX3" fmla="*/ 14015 w 56962"/>
                <a:gd name="connsiteY3" fmla="*/ 66680 h 119141"/>
                <a:gd name="connsiteX4" fmla="*/ 14015 w 56962"/>
                <a:gd name="connsiteY4" fmla="*/ 57155 h 119141"/>
                <a:gd name="connsiteX5" fmla="*/ 56878 w 56962"/>
                <a:gd name="connsiteY5" fmla="*/ 5 h 11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" h="119141">
                  <a:moveTo>
                    <a:pt x="56878" y="5"/>
                  </a:moveTo>
                  <a:cubicBezTo>
                    <a:pt x="54761" y="-524"/>
                    <a:pt x="7930" y="34136"/>
                    <a:pt x="1315" y="53980"/>
                  </a:cubicBezTo>
                  <a:cubicBezTo>
                    <a:pt x="-5300" y="73824"/>
                    <a:pt x="15073" y="116951"/>
                    <a:pt x="17190" y="119068"/>
                  </a:cubicBezTo>
                  <a:cubicBezTo>
                    <a:pt x="19307" y="121185"/>
                    <a:pt x="14544" y="76999"/>
                    <a:pt x="14015" y="66680"/>
                  </a:cubicBezTo>
                  <a:cubicBezTo>
                    <a:pt x="13486" y="56361"/>
                    <a:pt x="7400" y="65622"/>
                    <a:pt x="14015" y="57155"/>
                  </a:cubicBezTo>
                  <a:cubicBezTo>
                    <a:pt x="20630" y="48688"/>
                    <a:pt x="58995" y="534"/>
                    <a:pt x="56878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: 図形 925">
              <a:extLst>
                <a:ext uri="{FF2B5EF4-FFF2-40B4-BE49-F238E27FC236}">
                  <a16:creationId xmlns:a16="http://schemas.microsoft.com/office/drawing/2014/main" id="{C93A4ADB-B2D7-4982-ADA2-9C8FE9AC3E30}"/>
                </a:ext>
              </a:extLst>
            </p:cNvPr>
            <p:cNvSpPr/>
            <p:nvPr/>
          </p:nvSpPr>
          <p:spPr>
            <a:xfrm>
              <a:off x="5205224" y="5016414"/>
              <a:ext cx="36029" cy="73333"/>
            </a:xfrm>
            <a:custGeom>
              <a:avLst/>
              <a:gdLst>
                <a:gd name="connsiteX0" fmla="*/ 35114 w 36029"/>
                <a:gd name="connsiteY0" fmla="*/ 86 h 73333"/>
                <a:gd name="connsiteX1" fmla="*/ 189 w 36029"/>
                <a:gd name="connsiteY1" fmla="*/ 57236 h 73333"/>
                <a:gd name="connsiteX2" fmla="*/ 22414 w 36029"/>
                <a:gd name="connsiteY2" fmla="*/ 71524 h 73333"/>
                <a:gd name="connsiteX3" fmla="*/ 35114 w 36029"/>
                <a:gd name="connsiteY3" fmla="*/ 86 h 7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29" h="73333">
                  <a:moveTo>
                    <a:pt x="35114" y="86"/>
                  </a:moveTo>
                  <a:cubicBezTo>
                    <a:pt x="31410" y="-2295"/>
                    <a:pt x="2306" y="45330"/>
                    <a:pt x="189" y="57236"/>
                  </a:cubicBezTo>
                  <a:cubicBezTo>
                    <a:pt x="-1928" y="69142"/>
                    <a:pt x="14212" y="77080"/>
                    <a:pt x="22414" y="71524"/>
                  </a:cubicBezTo>
                  <a:cubicBezTo>
                    <a:pt x="30616" y="65968"/>
                    <a:pt x="38818" y="2467"/>
                    <a:pt x="35114" y="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: 図形 926">
              <a:extLst>
                <a:ext uri="{FF2B5EF4-FFF2-40B4-BE49-F238E27FC236}">
                  <a16:creationId xmlns:a16="http://schemas.microsoft.com/office/drawing/2014/main" id="{192B401B-C9E1-42A2-B405-197887348D10}"/>
                </a:ext>
              </a:extLst>
            </p:cNvPr>
            <p:cNvSpPr/>
            <p:nvPr/>
          </p:nvSpPr>
          <p:spPr>
            <a:xfrm>
              <a:off x="5208561" y="4981497"/>
              <a:ext cx="85769" cy="176328"/>
            </a:xfrm>
            <a:custGeom>
              <a:avLst/>
              <a:gdLst>
                <a:gd name="connsiteX0" fmla="*/ 57177 w 85769"/>
                <a:gd name="connsiteY0" fmla="*/ 78 h 176328"/>
                <a:gd name="connsiteX1" fmla="*/ 85752 w 85769"/>
                <a:gd name="connsiteY1" fmla="*/ 68341 h 176328"/>
                <a:gd name="connsiteX2" fmla="*/ 60352 w 85769"/>
                <a:gd name="connsiteY2" fmla="*/ 111203 h 176328"/>
                <a:gd name="connsiteX3" fmla="*/ 27 w 85769"/>
                <a:gd name="connsiteY3" fmla="*/ 176291 h 176328"/>
                <a:gd name="connsiteX4" fmla="*/ 68289 w 85769"/>
                <a:gd name="connsiteY4" fmla="*/ 101678 h 176328"/>
                <a:gd name="connsiteX5" fmla="*/ 79402 w 85769"/>
                <a:gd name="connsiteY5" fmla="*/ 82628 h 176328"/>
                <a:gd name="connsiteX6" fmla="*/ 57177 w 85769"/>
                <a:gd name="connsiteY6" fmla="*/ 78 h 17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69" h="176328">
                  <a:moveTo>
                    <a:pt x="57177" y="78"/>
                  </a:moveTo>
                  <a:cubicBezTo>
                    <a:pt x="58235" y="-2303"/>
                    <a:pt x="85223" y="49820"/>
                    <a:pt x="85752" y="68341"/>
                  </a:cubicBezTo>
                  <a:cubicBezTo>
                    <a:pt x="86281" y="86862"/>
                    <a:pt x="74640" y="93211"/>
                    <a:pt x="60352" y="111203"/>
                  </a:cubicBezTo>
                  <a:cubicBezTo>
                    <a:pt x="46064" y="129195"/>
                    <a:pt x="-1296" y="177878"/>
                    <a:pt x="27" y="176291"/>
                  </a:cubicBezTo>
                  <a:cubicBezTo>
                    <a:pt x="1350" y="174704"/>
                    <a:pt x="55060" y="117288"/>
                    <a:pt x="68289" y="101678"/>
                  </a:cubicBezTo>
                  <a:cubicBezTo>
                    <a:pt x="81518" y="86068"/>
                    <a:pt x="78344" y="94799"/>
                    <a:pt x="79402" y="82628"/>
                  </a:cubicBezTo>
                  <a:cubicBezTo>
                    <a:pt x="80460" y="70457"/>
                    <a:pt x="56119" y="2459"/>
                    <a:pt x="57177" y="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: 図形 927">
              <a:extLst>
                <a:ext uri="{FF2B5EF4-FFF2-40B4-BE49-F238E27FC236}">
                  <a16:creationId xmlns:a16="http://schemas.microsoft.com/office/drawing/2014/main" id="{E181B3C7-B534-49E1-8F51-2D07CC8A0F1D}"/>
                </a:ext>
              </a:extLst>
            </p:cNvPr>
            <p:cNvSpPr/>
            <p:nvPr/>
          </p:nvSpPr>
          <p:spPr>
            <a:xfrm>
              <a:off x="5176788" y="4978400"/>
              <a:ext cx="85919" cy="168990"/>
            </a:xfrm>
            <a:custGeom>
              <a:avLst/>
              <a:gdLst>
                <a:gd name="connsiteX0" fmla="*/ 85775 w 85919"/>
                <a:gd name="connsiteY0" fmla="*/ 0 h 168990"/>
                <a:gd name="connsiteX1" fmla="*/ 79425 w 85919"/>
                <a:gd name="connsiteY1" fmla="*/ 71438 h 168990"/>
                <a:gd name="connsiteX2" fmla="*/ 71487 w 85919"/>
                <a:gd name="connsiteY2" fmla="*/ 104775 h 168990"/>
                <a:gd name="connsiteX3" fmla="*/ 50 w 85919"/>
                <a:gd name="connsiteY3" fmla="*/ 168275 h 168990"/>
                <a:gd name="connsiteX4" fmla="*/ 60375 w 85919"/>
                <a:gd name="connsiteY4" fmla="*/ 136525 h 168990"/>
                <a:gd name="connsiteX5" fmla="*/ 73075 w 85919"/>
                <a:gd name="connsiteY5" fmla="*/ 98425 h 168990"/>
                <a:gd name="connsiteX6" fmla="*/ 73075 w 85919"/>
                <a:gd name="connsiteY6" fmla="*/ 69850 h 168990"/>
                <a:gd name="connsiteX7" fmla="*/ 85775 w 85919"/>
                <a:gd name="connsiteY7" fmla="*/ 0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919" h="168990">
                  <a:moveTo>
                    <a:pt x="85775" y="0"/>
                  </a:moveTo>
                  <a:cubicBezTo>
                    <a:pt x="86833" y="265"/>
                    <a:pt x="81806" y="53976"/>
                    <a:pt x="79425" y="71438"/>
                  </a:cubicBezTo>
                  <a:cubicBezTo>
                    <a:pt x="77044" y="88900"/>
                    <a:pt x="84716" y="88636"/>
                    <a:pt x="71487" y="104775"/>
                  </a:cubicBezTo>
                  <a:cubicBezTo>
                    <a:pt x="58258" y="120914"/>
                    <a:pt x="1902" y="162983"/>
                    <a:pt x="50" y="168275"/>
                  </a:cubicBezTo>
                  <a:cubicBezTo>
                    <a:pt x="-1802" y="173567"/>
                    <a:pt x="48204" y="148167"/>
                    <a:pt x="60375" y="136525"/>
                  </a:cubicBezTo>
                  <a:cubicBezTo>
                    <a:pt x="72546" y="124883"/>
                    <a:pt x="70958" y="109537"/>
                    <a:pt x="73075" y="98425"/>
                  </a:cubicBezTo>
                  <a:cubicBezTo>
                    <a:pt x="75192" y="87313"/>
                    <a:pt x="72281" y="82550"/>
                    <a:pt x="73075" y="69850"/>
                  </a:cubicBezTo>
                  <a:cubicBezTo>
                    <a:pt x="73869" y="57150"/>
                    <a:pt x="84717" y="-265"/>
                    <a:pt x="85775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: 図形 928">
              <a:extLst>
                <a:ext uri="{FF2B5EF4-FFF2-40B4-BE49-F238E27FC236}">
                  <a16:creationId xmlns:a16="http://schemas.microsoft.com/office/drawing/2014/main" id="{FA71EC62-4F72-4803-9F49-D98E1B51978A}"/>
                </a:ext>
              </a:extLst>
            </p:cNvPr>
            <p:cNvSpPr/>
            <p:nvPr/>
          </p:nvSpPr>
          <p:spPr>
            <a:xfrm>
              <a:off x="4989511" y="4964113"/>
              <a:ext cx="22411" cy="168276"/>
            </a:xfrm>
            <a:custGeom>
              <a:avLst/>
              <a:gdLst>
                <a:gd name="connsiteX0" fmla="*/ 22227 w 22411"/>
                <a:gd name="connsiteY0" fmla="*/ 0 h 168276"/>
                <a:gd name="connsiteX1" fmla="*/ 11114 w 22411"/>
                <a:gd name="connsiteY1" fmla="*/ 98425 h 168276"/>
                <a:gd name="connsiteX2" fmla="*/ 20639 w 22411"/>
                <a:gd name="connsiteY2" fmla="*/ 168275 h 168276"/>
                <a:gd name="connsiteX3" fmla="*/ 2 w 22411"/>
                <a:gd name="connsiteY3" fmla="*/ 100012 h 168276"/>
                <a:gd name="connsiteX4" fmla="*/ 22227 w 22411"/>
                <a:gd name="connsiteY4" fmla="*/ 0 h 16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1" h="168276">
                  <a:moveTo>
                    <a:pt x="22227" y="0"/>
                  </a:moveTo>
                  <a:cubicBezTo>
                    <a:pt x="24079" y="-264"/>
                    <a:pt x="11379" y="70379"/>
                    <a:pt x="11114" y="98425"/>
                  </a:cubicBezTo>
                  <a:cubicBezTo>
                    <a:pt x="10849" y="126471"/>
                    <a:pt x="22491" y="168011"/>
                    <a:pt x="20639" y="168275"/>
                  </a:cubicBezTo>
                  <a:cubicBezTo>
                    <a:pt x="18787" y="168539"/>
                    <a:pt x="266" y="123295"/>
                    <a:pt x="2" y="100012"/>
                  </a:cubicBezTo>
                  <a:cubicBezTo>
                    <a:pt x="-262" y="76729"/>
                    <a:pt x="20375" y="264"/>
                    <a:pt x="2222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: 図形 929">
              <a:extLst>
                <a:ext uri="{FF2B5EF4-FFF2-40B4-BE49-F238E27FC236}">
                  <a16:creationId xmlns:a16="http://schemas.microsoft.com/office/drawing/2014/main" id="{BD957C42-C4D4-4D3A-ADA5-0217B9165D02}"/>
                </a:ext>
              </a:extLst>
            </p:cNvPr>
            <p:cNvSpPr/>
            <p:nvPr/>
          </p:nvSpPr>
          <p:spPr>
            <a:xfrm>
              <a:off x="5397868" y="5037116"/>
              <a:ext cx="85471" cy="84201"/>
            </a:xfrm>
            <a:custGeom>
              <a:avLst/>
              <a:gdLst>
                <a:gd name="connsiteX0" fmla="*/ 1220 w 85471"/>
                <a:gd name="connsiteY0" fmla="*/ 22 h 84201"/>
                <a:gd name="connsiteX1" fmla="*/ 82182 w 85471"/>
                <a:gd name="connsiteY1" fmla="*/ 52409 h 84201"/>
                <a:gd name="connsiteX2" fmla="*/ 66307 w 85471"/>
                <a:gd name="connsiteY2" fmla="*/ 84159 h 84201"/>
                <a:gd name="connsiteX3" fmla="*/ 34557 w 85471"/>
                <a:gd name="connsiteY3" fmla="*/ 46059 h 84201"/>
                <a:gd name="connsiteX4" fmla="*/ 1220 w 85471"/>
                <a:gd name="connsiteY4" fmla="*/ 22 h 8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71" h="84201">
                  <a:moveTo>
                    <a:pt x="1220" y="22"/>
                  </a:moveTo>
                  <a:cubicBezTo>
                    <a:pt x="9157" y="1080"/>
                    <a:pt x="71334" y="38386"/>
                    <a:pt x="82182" y="52409"/>
                  </a:cubicBezTo>
                  <a:cubicBezTo>
                    <a:pt x="93030" y="66432"/>
                    <a:pt x="74244" y="85217"/>
                    <a:pt x="66307" y="84159"/>
                  </a:cubicBezTo>
                  <a:cubicBezTo>
                    <a:pt x="58370" y="83101"/>
                    <a:pt x="42759" y="56642"/>
                    <a:pt x="34557" y="46059"/>
                  </a:cubicBezTo>
                  <a:cubicBezTo>
                    <a:pt x="26355" y="35476"/>
                    <a:pt x="-6717" y="-1036"/>
                    <a:pt x="1220" y="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: 図形 930">
              <a:extLst>
                <a:ext uri="{FF2B5EF4-FFF2-40B4-BE49-F238E27FC236}">
                  <a16:creationId xmlns:a16="http://schemas.microsoft.com/office/drawing/2014/main" id="{5F732E0B-D9B0-48F7-A2C3-527794DDDEC7}"/>
                </a:ext>
              </a:extLst>
            </p:cNvPr>
            <p:cNvSpPr/>
            <p:nvPr/>
          </p:nvSpPr>
          <p:spPr>
            <a:xfrm>
              <a:off x="5360839" y="5081578"/>
              <a:ext cx="94777" cy="255727"/>
            </a:xfrm>
            <a:custGeom>
              <a:avLst/>
              <a:gdLst>
                <a:gd name="connsiteX0" fmla="*/ 149 w 94777"/>
                <a:gd name="connsiteY0" fmla="*/ 10 h 255727"/>
                <a:gd name="connsiteX1" fmla="*/ 82699 w 94777"/>
                <a:gd name="connsiteY1" fmla="*/ 57160 h 255727"/>
                <a:gd name="connsiteX2" fmla="*/ 81111 w 94777"/>
                <a:gd name="connsiteY2" fmla="*/ 144472 h 255727"/>
                <a:gd name="connsiteX3" fmla="*/ 92224 w 94777"/>
                <a:gd name="connsiteY3" fmla="*/ 239722 h 255727"/>
                <a:gd name="connsiteX4" fmla="*/ 25549 w 94777"/>
                <a:gd name="connsiteY4" fmla="*/ 255597 h 255727"/>
                <a:gd name="connsiteX5" fmla="*/ 73174 w 94777"/>
                <a:gd name="connsiteY5" fmla="*/ 239722 h 255727"/>
                <a:gd name="connsiteX6" fmla="*/ 84286 w 94777"/>
                <a:gd name="connsiteY6" fmla="*/ 214322 h 255727"/>
                <a:gd name="connsiteX7" fmla="*/ 81111 w 94777"/>
                <a:gd name="connsiteY7" fmla="*/ 74622 h 255727"/>
                <a:gd name="connsiteX8" fmla="*/ 62061 w 94777"/>
                <a:gd name="connsiteY8" fmla="*/ 52397 h 255727"/>
                <a:gd name="connsiteX9" fmla="*/ 149 w 94777"/>
                <a:gd name="connsiteY9" fmla="*/ 10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777" h="255727">
                  <a:moveTo>
                    <a:pt x="149" y="10"/>
                  </a:moveTo>
                  <a:cubicBezTo>
                    <a:pt x="3589" y="804"/>
                    <a:pt x="69205" y="33083"/>
                    <a:pt x="82699" y="57160"/>
                  </a:cubicBezTo>
                  <a:cubicBezTo>
                    <a:pt x="96193" y="81237"/>
                    <a:pt x="79524" y="114045"/>
                    <a:pt x="81111" y="144472"/>
                  </a:cubicBezTo>
                  <a:cubicBezTo>
                    <a:pt x="82699" y="174899"/>
                    <a:pt x="101484" y="221201"/>
                    <a:pt x="92224" y="239722"/>
                  </a:cubicBezTo>
                  <a:cubicBezTo>
                    <a:pt x="82964" y="258243"/>
                    <a:pt x="28724" y="255597"/>
                    <a:pt x="25549" y="255597"/>
                  </a:cubicBezTo>
                  <a:cubicBezTo>
                    <a:pt x="22374" y="255597"/>
                    <a:pt x="63385" y="246601"/>
                    <a:pt x="73174" y="239722"/>
                  </a:cubicBezTo>
                  <a:cubicBezTo>
                    <a:pt x="82963" y="232843"/>
                    <a:pt x="82963" y="241839"/>
                    <a:pt x="84286" y="214322"/>
                  </a:cubicBezTo>
                  <a:cubicBezTo>
                    <a:pt x="85609" y="186805"/>
                    <a:pt x="84815" y="101609"/>
                    <a:pt x="81111" y="74622"/>
                  </a:cubicBezTo>
                  <a:cubicBezTo>
                    <a:pt x="77407" y="47635"/>
                    <a:pt x="70263" y="61128"/>
                    <a:pt x="62061" y="52397"/>
                  </a:cubicBezTo>
                  <a:cubicBezTo>
                    <a:pt x="53859" y="43666"/>
                    <a:pt x="-3291" y="-784"/>
                    <a:pt x="149" y="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: 図形 931">
              <a:extLst>
                <a:ext uri="{FF2B5EF4-FFF2-40B4-BE49-F238E27FC236}">
                  <a16:creationId xmlns:a16="http://schemas.microsoft.com/office/drawing/2014/main" id="{F521AFBC-3CD6-4CB2-BB9E-33A1566752EE}"/>
                </a:ext>
              </a:extLst>
            </p:cNvPr>
            <p:cNvSpPr/>
            <p:nvPr/>
          </p:nvSpPr>
          <p:spPr>
            <a:xfrm>
              <a:off x="5343525" y="5100624"/>
              <a:ext cx="78316" cy="214507"/>
            </a:xfrm>
            <a:custGeom>
              <a:avLst/>
              <a:gdLst>
                <a:gd name="connsiteX0" fmla="*/ 0 w 78316"/>
                <a:gd name="connsiteY0" fmla="*/ 14 h 214507"/>
                <a:gd name="connsiteX1" fmla="*/ 65088 w 78316"/>
                <a:gd name="connsiteY1" fmla="*/ 52401 h 214507"/>
                <a:gd name="connsiteX2" fmla="*/ 69850 w 78316"/>
                <a:gd name="connsiteY2" fmla="*/ 120664 h 214507"/>
                <a:gd name="connsiteX3" fmla="*/ 77788 w 78316"/>
                <a:gd name="connsiteY3" fmla="*/ 214326 h 214507"/>
                <a:gd name="connsiteX4" fmla="*/ 76200 w 78316"/>
                <a:gd name="connsiteY4" fmla="*/ 95264 h 214507"/>
                <a:gd name="connsiteX5" fmla="*/ 65088 w 78316"/>
                <a:gd name="connsiteY5" fmla="*/ 57164 h 214507"/>
                <a:gd name="connsiteX6" fmla="*/ 0 w 78316"/>
                <a:gd name="connsiteY6" fmla="*/ 14 h 21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316" h="214507">
                  <a:moveTo>
                    <a:pt x="0" y="14"/>
                  </a:moveTo>
                  <a:cubicBezTo>
                    <a:pt x="0" y="-780"/>
                    <a:pt x="53446" y="32293"/>
                    <a:pt x="65088" y="52401"/>
                  </a:cubicBezTo>
                  <a:cubicBezTo>
                    <a:pt x="76730" y="72509"/>
                    <a:pt x="67733" y="93677"/>
                    <a:pt x="69850" y="120664"/>
                  </a:cubicBezTo>
                  <a:cubicBezTo>
                    <a:pt x="71967" y="147652"/>
                    <a:pt x="76730" y="218559"/>
                    <a:pt x="77788" y="214326"/>
                  </a:cubicBezTo>
                  <a:cubicBezTo>
                    <a:pt x="78846" y="210093"/>
                    <a:pt x="78317" y="121458"/>
                    <a:pt x="76200" y="95264"/>
                  </a:cubicBezTo>
                  <a:cubicBezTo>
                    <a:pt x="74083" y="69070"/>
                    <a:pt x="72496" y="69070"/>
                    <a:pt x="65088" y="57164"/>
                  </a:cubicBezTo>
                  <a:cubicBezTo>
                    <a:pt x="57680" y="45258"/>
                    <a:pt x="0" y="808"/>
                    <a:pt x="0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: 図形 932">
              <a:extLst>
                <a:ext uri="{FF2B5EF4-FFF2-40B4-BE49-F238E27FC236}">
                  <a16:creationId xmlns:a16="http://schemas.microsoft.com/office/drawing/2014/main" id="{24A3B51A-821F-42B1-B763-8D7D31EF729A}"/>
                </a:ext>
              </a:extLst>
            </p:cNvPr>
            <p:cNvSpPr/>
            <p:nvPr/>
          </p:nvSpPr>
          <p:spPr>
            <a:xfrm>
              <a:off x="5370432" y="5128330"/>
              <a:ext cx="32224" cy="216173"/>
            </a:xfrm>
            <a:custGeom>
              <a:avLst/>
              <a:gdLst>
                <a:gd name="connsiteX0" fmla="*/ 81 w 32224"/>
                <a:gd name="connsiteY0" fmla="*/ 883 h 216173"/>
                <a:gd name="connsiteX1" fmla="*/ 19131 w 32224"/>
                <a:gd name="connsiteY1" fmla="*/ 208845 h 216173"/>
                <a:gd name="connsiteX2" fmla="*/ 31831 w 32224"/>
                <a:gd name="connsiteY2" fmla="*/ 165983 h 216173"/>
                <a:gd name="connsiteX3" fmla="*/ 27068 w 32224"/>
                <a:gd name="connsiteY3" fmla="*/ 134233 h 216173"/>
                <a:gd name="connsiteX4" fmla="*/ 81 w 32224"/>
                <a:gd name="connsiteY4" fmla="*/ 883 h 2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" h="216173">
                  <a:moveTo>
                    <a:pt x="81" y="883"/>
                  </a:moveTo>
                  <a:cubicBezTo>
                    <a:pt x="-1242" y="13318"/>
                    <a:pt x="13839" y="181328"/>
                    <a:pt x="19131" y="208845"/>
                  </a:cubicBezTo>
                  <a:cubicBezTo>
                    <a:pt x="24423" y="236362"/>
                    <a:pt x="30508" y="178418"/>
                    <a:pt x="31831" y="165983"/>
                  </a:cubicBezTo>
                  <a:cubicBezTo>
                    <a:pt x="33154" y="153548"/>
                    <a:pt x="31037" y="157516"/>
                    <a:pt x="27068" y="134233"/>
                  </a:cubicBezTo>
                  <a:cubicBezTo>
                    <a:pt x="23099" y="110950"/>
                    <a:pt x="1404" y="-11552"/>
                    <a:pt x="81" y="8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: 図形 933">
              <a:extLst>
                <a:ext uri="{FF2B5EF4-FFF2-40B4-BE49-F238E27FC236}">
                  <a16:creationId xmlns:a16="http://schemas.microsoft.com/office/drawing/2014/main" id="{B733394B-12F8-49D0-989C-139DFC7536FB}"/>
                </a:ext>
              </a:extLst>
            </p:cNvPr>
            <p:cNvSpPr/>
            <p:nvPr/>
          </p:nvSpPr>
          <p:spPr>
            <a:xfrm>
              <a:off x="5466600" y="5014765"/>
              <a:ext cx="234113" cy="136699"/>
            </a:xfrm>
            <a:custGeom>
              <a:avLst/>
              <a:gdLst>
                <a:gd name="connsiteX0" fmla="*/ 234113 w 234113"/>
                <a:gd name="connsiteY0" fmla="*/ 148 h 136699"/>
                <a:gd name="connsiteX1" fmla="*/ 51550 w 234113"/>
                <a:gd name="connsiteY1" fmla="*/ 46185 h 136699"/>
                <a:gd name="connsiteX2" fmla="*/ 13450 w 234113"/>
                <a:gd name="connsiteY2" fmla="*/ 92223 h 136699"/>
                <a:gd name="connsiteX3" fmla="*/ 750 w 234113"/>
                <a:gd name="connsiteY3" fmla="*/ 136673 h 136699"/>
                <a:gd name="connsiteX4" fmla="*/ 32500 w 234113"/>
                <a:gd name="connsiteY4" fmla="*/ 85873 h 136699"/>
                <a:gd name="connsiteX5" fmla="*/ 51550 w 234113"/>
                <a:gd name="connsiteY5" fmla="*/ 62060 h 136699"/>
                <a:gd name="connsiteX6" fmla="*/ 234113 w 234113"/>
                <a:gd name="connsiteY6" fmla="*/ 148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113" h="136699">
                  <a:moveTo>
                    <a:pt x="234113" y="148"/>
                  </a:moveTo>
                  <a:cubicBezTo>
                    <a:pt x="234113" y="-2498"/>
                    <a:pt x="88327" y="30839"/>
                    <a:pt x="51550" y="46185"/>
                  </a:cubicBezTo>
                  <a:cubicBezTo>
                    <a:pt x="14773" y="61531"/>
                    <a:pt x="21917" y="77142"/>
                    <a:pt x="13450" y="92223"/>
                  </a:cubicBezTo>
                  <a:cubicBezTo>
                    <a:pt x="4983" y="107304"/>
                    <a:pt x="-2425" y="137731"/>
                    <a:pt x="750" y="136673"/>
                  </a:cubicBezTo>
                  <a:cubicBezTo>
                    <a:pt x="3925" y="135615"/>
                    <a:pt x="24033" y="98308"/>
                    <a:pt x="32500" y="85873"/>
                  </a:cubicBezTo>
                  <a:cubicBezTo>
                    <a:pt x="40967" y="73438"/>
                    <a:pt x="19271" y="74231"/>
                    <a:pt x="51550" y="62060"/>
                  </a:cubicBezTo>
                  <a:cubicBezTo>
                    <a:pt x="83829" y="49889"/>
                    <a:pt x="234113" y="2794"/>
                    <a:pt x="234113" y="1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: 図形 934">
              <a:extLst>
                <a:ext uri="{FF2B5EF4-FFF2-40B4-BE49-F238E27FC236}">
                  <a16:creationId xmlns:a16="http://schemas.microsoft.com/office/drawing/2014/main" id="{DDF47060-D69D-4AA8-A7A7-85EA9B6B12C1}"/>
                </a:ext>
              </a:extLst>
            </p:cNvPr>
            <p:cNvSpPr/>
            <p:nvPr/>
          </p:nvSpPr>
          <p:spPr>
            <a:xfrm>
              <a:off x="5466508" y="5035191"/>
              <a:ext cx="109346" cy="35320"/>
            </a:xfrm>
            <a:custGeom>
              <a:avLst/>
              <a:gdLst>
                <a:gd name="connsiteX0" fmla="*/ 108792 w 109346"/>
                <a:gd name="connsiteY0" fmla="*/ 19409 h 35320"/>
                <a:gd name="connsiteX1" fmla="*/ 13542 w 109346"/>
                <a:gd name="connsiteY1" fmla="*/ 20997 h 35320"/>
                <a:gd name="connsiteX2" fmla="*/ 842 w 109346"/>
                <a:gd name="connsiteY2" fmla="*/ 35284 h 35320"/>
                <a:gd name="connsiteX3" fmla="*/ 15130 w 109346"/>
                <a:gd name="connsiteY3" fmla="*/ 16234 h 35320"/>
                <a:gd name="connsiteX4" fmla="*/ 51642 w 109346"/>
                <a:gd name="connsiteY4" fmla="*/ 359 h 35320"/>
                <a:gd name="connsiteX5" fmla="*/ 108792 w 109346"/>
                <a:gd name="connsiteY5" fmla="*/ 19409 h 3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46" h="35320">
                  <a:moveTo>
                    <a:pt x="108792" y="19409"/>
                  </a:moveTo>
                  <a:cubicBezTo>
                    <a:pt x="102442" y="22849"/>
                    <a:pt x="31534" y="18351"/>
                    <a:pt x="13542" y="20997"/>
                  </a:cubicBezTo>
                  <a:cubicBezTo>
                    <a:pt x="-4450" y="23643"/>
                    <a:pt x="577" y="36078"/>
                    <a:pt x="842" y="35284"/>
                  </a:cubicBezTo>
                  <a:cubicBezTo>
                    <a:pt x="1107" y="34490"/>
                    <a:pt x="6663" y="22055"/>
                    <a:pt x="15130" y="16234"/>
                  </a:cubicBezTo>
                  <a:cubicBezTo>
                    <a:pt x="23597" y="10413"/>
                    <a:pt x="38148" y="3534"/>
                    <a:pt x="51642" y="359"/>
                  </a:cubicBezTo>
                  <a:cubicBezTo>
                    <a:pt x="65136" y="-2816"/>
                    <a:pt x="115142" y="15969"/>
                    <a:pt x="108792" y="194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: 図形 935">
              <a:extLst>
                <a:ext uri="{FF2B5EF4-FFF2-40B4-BE49-F238E27FC236}">
                  <a16:creationId xmlns:a16="http://schemas.microsoft.com/office/drawing/2014/main" id="{780897B0-88E9-4466-BFCA-EB682BCE3EF5}"/>
                </a:ext>
              </a:extLst>
            </p:cNvPr>
            <p:cNvSpPr/>
            <p:nvPr/>
          </p:nvSpPr>
          <p:spPr>
            <a:xfrm>
              <a:off x="5075413" y="5270620"/>
              <a:ext cx="421160" cy="110702"/>
            </a:xfrm>
            <a:custGeom>
              <a:avLst/>
              <a:gdLst>
                <a:gd name="connsiteX0" fmla="*/ 1412 w 421160"/>
                <a:gd name="connsiteY0" fmla="*/ 1468 h 110702"/>
                <a:gd name="connsiteX1" fmla="*/ 156987 w 421160"/>
                <a:gd name="connsiteY1" fmla="*/ 101480 h 110702"/>
                <a:gd name="connsiteX2" fmla="*/ 257000 w 421160"/>
                <a:gd name="connsiteY2" fmla="*/ 106243 h 110702"/>
                <a:gd name="connsiteX3" fmla="*/ 347487 w 421160"/>
                <a:gd name="connsiteY3" fmla="*/ 104655 h 110702"/>
                <a:gd name="connsiteX4" fmla="*/ 372887 w 421160"/>
                <a:gd name="connsiteY4" fmla="*/ 82430 h 110702"/>
                <a:gd name="connsiteX5" fmla="*/ 390350 w 421160"/>
                <a:gd name="connsiteY5" fmla="*/ 60205 h 110702"/>
                <a:gd name="connsiteX6" fmla="*/ 418925 w 421160"/>
                <a:gd name="connsiteY6" fmla="*/ 36393 h 110702"/>
                <a:gd name="connsiteX7" fmla="*/ 325262 w 421160"/>
                <a:gd name="connsiteY7" fmla="*/ 69730 h 110702"/>
                <a:gd name="connsiteX8" fmla="*/ 164925 w 421160"/>
                <a:gd name="connsiteY8" fmla="*/ 84018 h 110702"/>
                <a:gd name="connsiteX9" fmla="*/ 85550 w 421160"/>
                <a:gd name="connsiteY9" fmla="*/ 44330 h 110702"/>
                <a:gd name="connsiteX10" fmla="*/ 1412 w 421160"/>
                <a:gd name="connsiteY10" fmla="*/ 1468 h 1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160" h="110702">
                  <a:moveTo>
                    <a:pt x="1412" y="1468"/>
                  </a:moveTo>
                  <a:cubicBezTo>
                    <a:pt x="13318" y="10993"/>
                    <a:pt x="114389" y="84018"/>
                    <a:pt x="156987" y="101480"/>
                  </a:cubicBezTo>
                  <a:cubicBezTo>
                    <a:pt x="199585" y="118943"/>
                    <a:pt x="257000" y="106243"/>
                    <a:pt x="257000" y="106243"/>
                  </a:cubicBezTo>
                  <a:cubicBezTo>
                    <a:pt x="288750" y="106772"/>
                    <a:pt x="328173" y="108624"/>
                    <a:pt x="347487" y="104655"/>
                  </a:cubicBezTo>
                  <a:cubicBezTo>
                    <a:pt x="366802" y="100686"/>
                    <a:pt x="365743" y="89838"/>
                    <a:pt x="372887" y="82430"/>
                  </a:cubicBezTo>
                  <a:cubicBezTo>
                    <a:pt x="380031" y="75022"/>
                    <a:pt x="382677" y="67878"/>
                    <a:pt x="390350" y="60205"/>
                  </a:cubicBezTo>
                  <a:cubicBezTo>
                    <a:pt x="398023" y="52532"/>
                    <a:pt x="429773" y="34806"/>
                    <a:pt x="418925" y="36393"/>
                  </a:cubicBezTo>
                  <a:cubicBezTo>
                    <a:pt x="408077" y="37980"/>
                    <a:pt x="367595" y="61793"/>
                    <a:pt x="325262" y="69730"/>
                  </a:cubicBezTo>
                  <a:cubicBezTo>
                    <a:pt x="282929" y="77667"/>
                    <a:pt x="204877" y="88251"/>
                    <a:pt x="164925" y="84018"/>
                  </a:cubicBezTo>
                  <a:cubicBezTo>
                    <a:pt x="124973" y="79785"/>
                    <a:pt x="115183" y="57295"/>
                    <a:pt x="85550" y="44330"/>
                  </a:cubicBezTo>
                  <a:cubicBezTo>
                    <a:pt x="55917" y="31365"/>
                    <a:pt x="-10494" y="-8057"/>
                    <a:pt x="1412" y="14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: 図形 936">
              <a:extLst>
                <a:ext uri="{FF2B5EF4-FFF2-40B4-BE49-F238E27FC236}">
                  <a16:creationId xmlns:a16="http://schemas.microsoft.com/office/drawing/2014/main" id="{309561A2-B2AC-4E8A-97E5-AF1C953748F7}"/>
                </a:ext>
              </a:extLst>
            </p:cNvPr>
            <p:cNvSpPr/>
            <p:nvPr/>
          </p:nvSpPr>
          <p:spPr>
            <a:xfrm>
              <a:off x="5268874" y="5051409"/>
              <a:ext cx="59007" cy="64677"/>
            </a:xfrm>
            <a:custGeom>
              <a:avLst/>
              <a:gdLst>
                <a:gd name="connsiteX0" fmla="*/ 58776 w 59007"/>
                <a:gd name="connsiteY0" fmla="*/ 16 h 64677"/>
                <a:gd name="connsiteX1" fmla="*/ 4801 w 59007"/>
                <a:gd name="connsiteY1" fmla="*/ 61929 h 64677"/>
                <a:gd name="connsiteX2" fmla="*/ 4801 w 59007"/>
                <a:gd name="connsiteY2" fmla="*/ 53991 h 64677"/>
                <a:gd name="connsiteX3" fmla="*/ 23851 w 59007"/>
                <a:gd name="connsiteY3" fmla="*/ 55579 h 64677"/>
                <a:gd name="connsiteX4" fmla="*/ 58776 w 59007"/>
                <a:gd name="connsiteY4" fmla="*/ 16 h 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07" h="64677">
                  <a:moveTo>
                    <a:pt x="58776" y="16"/>
                  </a:moveTo>
                  <a:cubicBezTo>
                    <a:pt x="55601" y="1074"/>
                    <a:pt x="13797" y="52933"/>
                    <a:pt x="4801" y="61929"/>
                  </a:cubicBezTo>
                  <a:cubicBezTo>
                    <a:pt x="-4195" y="70925"/>
                    <a:pt x="1626" y="55049"/>
                    <a:pt x="4801" y="53991"/>
                  </a:cubicBezTo>
                  <a:cubicBezTo>
                    <a:pt x="7976" y="52933"/>
                    <a:pt x="16178" y="62458"/>
                    <a:pt x="23851" y="55579"/>
                  </a:cubicBezTo>
                  <a:cubicBezTo>
                    <a:pt x="31524" y="48700"/>
                    <a:pt x="61951" y="-1042"/>
                    <a:pt x="58776" y="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: 図形 937">
              <a:extLst>
                <a:ext uri="{FF2B5EF4-FFF2-40B4-BE49-F238E27FC236}">
                  <a16:creationId xmlns:a16="http://schemas.microsoft.com/office/drawing/2014/main" id="{2574B6AB-2B43-492C-8304-A2D19CE514E9}"/>
                </a:ext>
              </a:extLst>
            </p:cNvPr>
            <p:cNvSpPr/>
            <p:nvPr/>
          </p:nvSpPr>
          <p:spPr>
            <a:xfrm>
              <a:off x="5234459" y="5186349"/>
              <a:ext cx="96617" cy="151769"/>
            </a:xfrm>
            <a:custGeom>
              <a:avLst/>
              <a:gdLst>
                <a:gd name="connsiteX0" fmla="*/ 96366 w 96617"/>
                <a:gd name="connsiteY0" fmla="*/ 14 h 151769"/>
                <a:gd name="connsiteX1" fmla="*/ 75729 w 96617"/>
                <a:gd name="connsiteY1" fmla="*/ 115901 h 151769"/>
                <a:gd name="connsiteX2" fmla="*/ 29691 w 96617"/>
                <a:gd name="connsiteY2" fmla="*/ 115901 h 151769"/>
                <a:gd name="connsiteX3" fmla="*/ 1116 w 96617"/>
                <a:gd name="connsiteY3" fmla="*/ 144476 h 151769"/>
                <a:gd name="connsiteX4" fmla="*/ 9054 w 96617"/>
                <a:gd name="connsiteY4" fmla="*/ 150826 h 151769"/>
                <a:gd name="connsiteX5" fmla="*/ 39216 w 96617"/>
                <a:gd name="connsiteY5" fmla="*/ 128601 h 151769"/>
                <a:gd name="connsiteX6" fmla="*/ 63029 w 96617"/>
                <a:gd name="connsiteY6" fmla="*/ 107964 h 151769"/>
                <a:gd name="connsiteX7" fmla="*/ 96366 w 96617"/>
                <a:gd name="connsiteY7" fmla="*/ 14 h 1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17" h="151769">
                  <a:moveTo>
                    <a:pt x="96366" y="14"/>
                  </a:moveTo>
                  <a:cubicBezTo>
                    <a:pt x="98483" y="1337"/>
                    <a:pt x="86841" y="96587"/>
                    <a:pt x="75729" y="115901"/>
                  </a:cubicBezTo>
                  <a:cubicBezTo>
                    <a:pt x="64616" y="135216"/>
                    <a:pt x="42127" y="111138"/>
                    <a:pt x="29691" y="115901"/>
                  </a:cubicBezTo>
                  <a:cubicBezTo>
                    <a:pt x="17255" y="120664"/>
                    <a:pt x="4555" y="138655"/>
                    <a:pt x="1116" y="144476"/>
                  </a:cubicBezTo>
                  <a:cubicBezTo>
                    <a:pt x="-2323" y="150297"/>
                    <a:pt x="2704" y="153472"/>
                    <a:pt x="9054" y="150826"/>
                  </a:cubicBezTo>
                  <a:cubicBezTo>
                    <a:pt x="15404" y="148180"/>
                    <a:pt x="30220" y="135745"/>
                    <a:pt x="39216" y="128601"/>
                  </a:cubicBezTo>
                  <a:cubicBezTo>
                    <a:pt x="48212" y="121457"/>
                    <a:pt x="54562" y="129924"/>
                    <a:pt x="63029" y="107964"/>
                  </a:cubicBezTo>
                  <a:cubicBezTo>
                    <a:pt x="71496" y="86004"/>
                    <a:pt x="94249" y="-1309"/>
                    <a:pt x="96366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: 図形 938">
              <a:extLst>
                <a:ext uri="{FF2B5EF4-FFF2-40B4-BE49-F238E27FC236}">
                  <a16:creationId xmlns:a16="http://schemas.microsoft.com/office/drawing/2014/main" id="{8279B785-9482-43B2-B2FB-C9C6460B30AD}"/>
                </a:ext>
              </a:extLst>
            </p:cNvPr>
            <p:cNvSpPr/>
            <p:nvPr/>
          </p:nvSpPr>
          <p:spPr>
            <a:xfrm>
              <a:off x="5176844" y="5165624"/>
              <a:ext cx="84175" cy="165209"/>
            </a:xfrm>
            <a:custGeom>
              <a:avLst/>
              <a:gdLst>
                <a:gd name="connsiteX0" fmla="*/ 84131 w 84175"/>
                <a:gd name="connsiteY0" fmla="*/ 101 h 165209"/>
                <a:gd name="connsiteX1" fmla="*/ 6344 w 84175"/>
                <a:gd name="connsiteY1" fmla="*/ 50901 h 165209"/>
                <a:gd name="connsiteX2" fmla="*/ 9519 w 84175"/>
                <a:gd name="connsiteY2" fmla="*/ 128689 h 165209"/>
                <a:gd name="connsiteX3" fmla="*/ 49206 w 84175"/>
                <a:gd name="connsiteY3" fmla="*/ 165201 h 165209"/>
                <a:gd name="connsiteX4" fmla="*/ 15869 w 84175"/>
                <a:gd name="connsiteY4" fmla="*/ 131864 h 165209"/>
                <a:gd name="connsiteX5" fmla="*/ 4756 w 84175"/>
                <a:gd name="connsiteY5" fmla="*/ 100114 h 165209"/>
                <a:gd name="connsiteX6" fmla="*/ 17456 w 84175"/>
                <a:gd name="connsiteY6" fmla="*/ 63601 h 165209"/>
                <a:gd name="connsiteX7" fmla="*/ 84131 w 84175"/>
                <a:gd name="connsiteY7" fmla="*/ 101 h 16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5" h="165209">
                  <a:moveTo>
                    <a:pt x="84131" y="101"/>
                  </a:moveTo>
                  <a:cubicBezTo>
                    <a:pt x="82279" y="-2016"/>
                    <a:pt x="18779" y="29470"/>
                    <a:pt x="6344" y="50901"/>
                  </a:cubicBezTo>
                  <a:cubicBezTo>
                    <a:pt x="-6091" y="72332"/>
                    <a:pt x="2375" y="109639"/>
                    <a:pt x="9519" y="128689"/>
                  </a:cubicBezTo>
                  <a:cubicBezTo>
                    <a:pt x="16663" y="147739"/>
                    <a:pt x="48148" y="164672"/>
                    <a:pt x="49206" y="165201"/>
                  </a:cubicBezTo>
                  <a:cubicBezTo>
                    <a:pt x="50264" y="165730"/>
                    <a:pt x="23277" y="142712"/>
                    <a:pt x="15869" y="131864"/>
                  </a:cubicBezTo>
                  <a:cubicBezTo>
                    <a:pt x="8461" y="121016"/>
                    <a:pt x="4492" y="111491"/>
                    <a:pt x="4756" y="100114"/>
                  </a:cubicBezTo>
                  <a:cubicBezTo>
                    <a:pt x="5020" y="88737"/>
                    <a:pt x="5814" y="79476"/>
                    <a:pt x="17456" y="63601"/>
                  </a:cubicBezTo>
                  <a:cubicBezTo>
                    <a:pt x="29098" y="47726"/>
                    <a:pt x="85983" y="2218"/>
                    <a:pt x="8413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: 図形 939">
              <a:extLst>
                <a:ext uri="{FF2B5EF4-FFF2-40B4-BE49-F238E27FC236}">
                  <a16:creationId xmlns:a16="http://schemas.microsoft.com/office/drawing/2014/main" id="{A7B6C74E-D9EA-458B-B663-B941E850FAD7}"/>
                </a:ext>
              </a:extLst>
            </p:cNvPr>
            <p:cNvSpPr/>
            <p:nvPr/>
          </p:nvSpPr>
          <p:spPr>
            <a:xfrm>
              <a:off x="5118075" y="5187485"/>
              <a:ext cx="47080" cy="111879"/>
            </a:xfrm>
            <a:custGeom>
              <a:avLst/>
              <a:gdLst>
                <a:gd name="connsiteX0" fmla="*/ 25 w 47080"/>
                <a:gd name="connsiteY0" fmla="*/ 465 h 111879"/>
                <a:gd name="connsiteX1" fmla="*/ 38125 w 47080"/>
                <a:gd name="connsiteY1" fmla="*/ 59203 h 111879"/>
                <a:gd name="connsiteX2" fmla="*/ 44475 w 47080"/>
                <a:gd name="connsiteY2" fmla="*/ 111590 h 111879"/>
                <a:gd name="connsiteX3" fmla="*/ 44475 w 47080"/>
                <a:gd name="connsiteY3" fmla="*/ 35390 h 111879"/>
                <a:gd name="connsiteX4" fmla="*/ 25 w 47080"/>
                <a:gd name="connsiteY4" fmla="*/ 465 h 11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80" h="111879">
                  <a:moveTo>
                    <a:pt x="25" y="465"/>
                  </a:moveTo>
                  <a:cubicBezTo>
                    <a:pt x="-1033" y="4434"/>
                    <a:pt x="30717" y="40682"/>
                    <a:pt x="38125" y="59203"/>
                  </a:cubicBezTo>
                  <a:cubicBezTo>
                    <a:pt x="45533" y="77724"/>
                    <a:pt x="43417" y="115559"/>
                    <a:pt x="44475" y="111590"/>
                  </a:cubicBezTo>
                  <a:cubicBezTo>
                    <a:pt x="45533" y="107621"/>
                    <a:pt x="49767" y="52059"/>
                    <a:pt x="44475" y="35390"/>
                  </a:cubicBezTo>
                  <a:cubicBezTo>
                    <a:pt x="39183" y="18721"/>
                    <a:pt x="1083" y="-3504"/>
                    <a:pt x="25" y="4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: 図形 940">
              <a:extLst>
                <a:ext uri="{FF2B5EF4-FFF2-40B4-BE49-F238E27FC236}">
                  <a16:creationId xmlns:a16="http://schemas.microsoft.com/office/drawing/2014/main" id="{38FA77CB-2261-4396-AA74-62050D9F174D}"/>
                </a:ext>
              </a:extLst>
            </p:cNvPr>
            <p:cNvSpPr/>
            <p:nvPr/>
          </p:nvSpPr>
          <p:spPr>
            <a:xfrm>
              <a:off x="5146004" y="5172895"/>
              <a:ext cx="236165" cy="11880"/>
            </a:xfrm>
            <a:custGeom>
              <a:avLst/>
              <a:gdLst>
                <a:gd name="connsiteX0" fmla="*/ 2259 w 236165"/>
                <a:gd name="connsiteY0" fmla="*/ 3943 h 11880"/>
                <a:gd name="connsiteX1" fmla="*/ 78459 w 236165"/>
                <a:gd name="connsiteY1" fmla="*/ 10293 h 11880"/>
                <a:gd name="connsiteX2" fmla="*/ 135609 w 236165"/>
                <a:gd name="connsiteY2" fmla="*/ 768 h 11880"/>
                <a:gd name="connsiteX3" fmla="*/ 199109 w 236165"/>
                <a:gd name="connsiteY3" fmla="*/ 768 h 11880"/>
                <a:gd name="connsiteX4" fmla="*/ 235621 w 236165"/>
                <a:gd name="connsiteY4" fmla="*/ 2355 h 11880"/>
                <a:gd name="connsiteX5" fmla="*/ 172121 w 236165"/>
                <a:gd name="connsiteY5" fmla="*/ 11880 h 11880"/>
                <a:gd name="connsiteX6" fmla="*/ 2259 w 236165"/>
                <a:gd name="connsiteY6" fmla="*/ 3943 h 1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165" h="11880">
                  <a:moveTo>
                    <a:pt x="2259" y="3943"/>
                  </a:moveTo>
                  <a:cubicBezTo>
                    <a:pt x="-13351" y="3679"/>
                    <a:pt x="56234" y="10822"/>
                    <a:pt x="78459" y="10293"/>
                  </a:cubicBezTo>
                  <a:cubicBezTo>
                    <a:pt x="100684" y="9764"/>
                    <a:pt x="115501" y="2355"/>
                    <a:pt x="135609" y="768"/>
                  </a:cubicBezTo>
                  <a:cubicBezTo>
                    <a:pt x="155717" y="-820"/>
                    <a:pt x="182440" y="503"/>
                    <a:pt x="199109" y="768"/>
                  </a:cubicBezTo>
                  <a:cubicBezTo>
                    <a:pt x="215778" y="1032"/>
                    <a:pt x="240119" y="503"/>
                    <a:pt x="235621" y="2355"/>
                  </a:cubicBezTo>
                  <a:cubicBezTo>
                    <a:pt x="231123" y="4207"/>
                    <a:pt x="210485" y="10028"/>
                    <a:pt x="172121" y="11880"/>
                  </a:cubicBezTo>
                  <a:lnTo>
                    <a:pt x="2259" y="3943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: 図形 941">
              <a:extLst>
                <a:ext uri="{FF2B5EF4-FFF2-40B4-BE49-F238E27FC236}">
                  <a16:creationId xmlns:a16="http://schemas.microsoft.com/office/drawing/2014/main" id="{DA04CC5B-0E82-4E9D-A690-368F08AB027F}"/>
                </a:ext>
              </a:extLst>
            </p:cNvPr>
            <p:cNvSpPr/>
            <p:nvPr/>
          </p:nvSpPr>
          <p:spPr>
            <a:xfrm>
              <a:off x="5174638" y="5105377"/>
              <a:ext cx="144144" cy="68849"/>
            </a:xfrm>
            <a:custGeom>
              <a:avLst/>
              <a:gdLst>
                <a:gd name="connsiteX0" fmla="*/ 56175 w 144144"/>
                <a:gd name="connsiteY0" fmla="*/ 23 h 68849"/>
                <a:gd name="connsiteX1" fmla="*/ 143487 w 144144"/>
                <a:gd name="connsiteY1" fmla="*/ 49236 h 68849"/>
                <a:gd name="connsiteX2" fmla="*/ 612 w 144144"/>
                <a:gd name="connsiteY2" fmla="*/ 68286 h 68849"/>
                <a:gd name="connsiteX3" fmla="*/ 92687 w 144144"/>
                <a:gd name="connsiteY3" fmla="*/ 61936 h 68849"/>
                <a:gd name="connsiteX4" fmla="*/ 113325 w 144144"/>
                <a:gd name="connsiteY4" fmla="*/ 42886 h 68849"/>
                <a:gd name="connsiteX5" fmla="*/ 56175 w 144144"/>
                <a:gd name="connsiteY5" fmla="*/ 23 h 6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44" h="68849">
                  <a:moveTo>
                    <a:pt x="56175" y="23"/>
                  </a:moveTo>
                  <a:cubicBezTo>
                    <a:pt x="61202" y="1081"/>
                    <a:pt x="152747" y="37859"/>
                    <a:pt x="143487" y="49236"/>
                  </a:cubicBezTo>
                  <a:cubicBezTo>
                    <a:pt x="134227" y="60613"/>
                    <a:pt x="9079" y="66169"/>
                    <a:pt x="612" y="68286"/>
                  </a:cubicBezTo>
                  <a:cubicBezTo>
                    <a:pt x="-7855" y="70403"/>
                    <a:pt x="73902" y="66169"/>
                    <a:pt x="92687" y="61936"/>
                  </a:cubicBezTo>
                  <a:cubicBezTo>
                    <a:pt x="111472" y="57703"/>
                    <a:pt x="112531" y="51882"/>
                    <a:pt x="113325" y="42886"/>
                  </a:cubicBezTo>
                  <a:cubicBezTo>
                    <a:pt x="114119" y="33890"/>
                    <a:pt x="51148" y="-1035"/>
                    <a:pt x="56175" y="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: 図形 942">
              <a:extLst>
                <a:ext uri="{FF2B5EF4-FFF2-40B4-BE49-F238E27FC236}">
                  <a16:creationId xmlns:a16="http://schemas.microsoft.com/office/drawing/2014/main" id="{9AA577B0-4713-4D63-939B-0CD83EFDA41A}"/>
                </a:ext>
              </a:extLst>
            </p:cNvPr>
            <p:cNvSpPr/>
            <p:nvPr/>
          </p:nvSpPr>
          <p:spPr>
            <a:xfrm>
              <a:off x="5311659" y="5183158"/>
              <a:ext cx="54433" cy="73260"/>
            </a:xfrm>
            <a:custGeom>
              <a:avLst/>
              <a:gdLst>
                <a:gd name="connsiteX0" fmla="*/ 23929 w 54433"/>
                <a:gd name="connsiteY0" fmla="*/ 30 h 73260"/>
                <a:gd name="connsiteX1" fmla="*/ 54091 w 54433"/>
                <a:gd name="connsiteY1" fmla="*/ 57180 h 73260"/>
                <a:gd name="connsiteX2" fmla="*/ 116 w 54433"/>
                <a:gd name="connsiteY2" fmla="*/ 73055 h 73260"/>
                <a:gd name="connsiteX3" fmla="*/ 39804 w 54433"/>
                <a:gd name="connsiteY3" fmla="*/ 49242 h 73260"/>
                <a:gd name="connsiteX4" fmla="*/ 23929 w 54433"/>
                <a:gd name="connsiteY4" fmla="*/ 30 h 7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33" h="73260">
                  <a:moveTo>
                    <a:pt x="23929" y="30"/>
                  </a:moveTo>
                  <a:cubicBezTo>
                    <a:pt x="26310" y="1353"/>
                    <a:pt x="58060" y="45009"/>
                    <a:pt x="54091" y="57180"/>
                  </a:cubicBezTo>
                  <a:cubicBezTo>
                    <a:pt x="50122" y="69351"/>
                    <a:pt x="2497" y="74378"/>
                    <a:pt x="116" y="73055"/>
                  </a:cubicBezTo>
                  <a:cubicBezTo>
                    <a:pt x="-2265" y="71732"/>
                    <a:pt x="32660" y="57709"/>
                    <a:pt x="39804" y="49242"/>
                  </a:cubicBezTo>
                  <a:cubicBezTo>
                    <a:pt x="46948" y="40775"/>
                    <a:pt x="21548" y="-1293"/>
                    <a:pt x="23929" y="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: 図形 943">
              <a:extLst>
                <a:ext uri="{FF2B5EF4-FFF2-40B4-BE49-F238E27FC236}">
                  <a16:creationId xmlns:a16="http://schemas.microsoft.com/office/drawing/2014/main" id="{FB13AF34-D50B-4B49-80F6-F5F2ABCEA87C}"/>
                </a:ext>
              </a:extLst>
            </p:cNvPr>
            <p:cNvSpPr/>
            <p:nvPr/>
          </p:nvSpPr>
          <p:spPr>
            <a:xfrm>
              <a:off x="5034405" y="5114458"/>
              <a:ext cx="100344" cy="116446"/>
            </a:xfrm>
            <a:custGeom>
              <a:avLst/>
              <a:gdLst>
                <a:gd name="connsiteX0" fmla="*/ 2733 w 100344"/>
                <a:gd name="connsiteY0" fmla="*/ 467 h 116446"/>
                <a:gd name="connsiteX1" fmla="*/ 99570 w 100344"/>
                <a:gd name="connsiteY1" fmla="*/ 111592 h 116446"/>
                <a:gd name="connsiteX2" fmla="*/ 47183 w 100344"/>
                <a:gd name="connsiteY2" fmla="*/ 94130 h 116446"/>
                <a:gd name="connsiteX3" fmla="*/ 28133 w 100344"/>
                <a:gd name="connsiteY3" fmla="*/ 71905 h 116446"/>
                <a:gd name="connsiteX4" fmla="*/ 2733 w 100344"/>
                <a:gd name="connsiteY4" fmla="*/ 467 h 11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44" h="116446">
                  <a:moveTo>
                    <a:pt x="2733" y="467"/>
                  </a:moveTo>
                  <a:cubicBezTo>
                    <a:pt x="14639" y="7082"/>
                    <a:pt x="92162" y="95982"/>
                    <a:pt x="99570" y="111592"/>
                  </a:cubicBezTo>
                  <a:cubicBezTo>
                    <a:pt x="106978" y="127203"/>
                    <a:pt x="59089" y="100745"/>
                    <a:pt x="47183" y="94130"/>
                  </a:cubicBezTo>
                  <a:cubicBezTo>
                    <a:pt x="35277" y="87516"/>
                    <a:pt x="35012" y="84340"/>
                    <a:pt x="28133" y="71905"/>
                  </a:cubicBezTo>
                  <a:cubicBezTo>
                    <a:pt x="21254" y="59470"/>
                    <a:pt x="-9173" y="-6148"/>
                    <a:pt x="2733" y="4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: 図形 944">
              <a:extLst>
                <a:ext uri="{FF2B5EF4-FFF2-40B4-BE49-F238E27FC236}">
                  <a16:creationId xmlns:a16="http://schemas.microsoft.com/office/drawing/2014/main" id="{A431F92A-1694-4A0F-A7B5-A9378042400A}"/>
                </a:ext>
              </a:extLst>
            </p:cNvPr>
            <p:cNvSpPr/>
            <p:nvPr/>
          </p:nvSpPr>
          <p:spPr>
            <a:xfrm>
              <a:off x="5049242" y="5190390"/>
              <a:ext cx="184746" cy="164529"/>
            </a:xfrm>
            <a:custGeom>
              <a:avLst/>
              <a:gdLst>
                <a:gd name="connsiteX0" fmla="*/ 2183 w 184746"/>
                <a:gd name="connsiteY0" fmla="*/ 735 h 164529"/>
                <a:gd name="connsiteX1" fmla="*/ 124421 w 184746"/>
                <a:gd name="connsiteY1" fmla="*/ 107098 h 164529"/>
                <a:gd name="connsiteX2" fmla="*/ 184746 w 184746"/>
                <a:gd name="connsiteY2" fmla="*/ 164248 h 164529"/>
                <a:gd name="connsiteX3" fmla="*/ 124421 w 184746"/>
                <a:gd name="connsiteY3" fmla="*/ 126148 h 164529"/>
                <a:gd name="connsiteX4" fmla="*/ 51396 w 184746"/>
                <a:gd name="connsiteY4" fmla="*/ 62648 h 164529"/>
                <a:gd name="connsiteX5" fmla="*/ 2183 w 184746"/>
                <a:gd name="connsiteY5" fmla="*/ 735 h 16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6" h="164529">
                  <a:moveTo>
                    <a:pt x="2183" y="735"/>
                  </a:moveTo>
                  <a:cubicBezTo>
                    <a:pt x="14354" y="8143"/>
                    <a:pt x="93994" y="79846"/>
                    <a:pt x="124421" y="107098"/>
                  </a:cubicBezTo>
                  <a:cubicBezTo>
                    <a:pt x="154848" y="134350"/>
                    <a:pt x="184746" y="161073"/>
                    <a:pt x="184746" y="164248"/>
                  </a:cubicBezTo>
                  <a:cubicBezTo>
                    <a:pt x="184746" y="167423"/>
                    <a:pt x="146646" y="143081"/>
                    <a:pt x="124421" y="126148"/>
                  </a:cubicBezTo>
                  <a:cubicBezTo>
                    <a:pt x="102196" y="109215"/>
                    <a:pt x="70975" y="81433"/>
                    <a:pt x="51396" y="62648"/>
                  </a:cubicBezTo>
                  <a:cubicBezTo>
                    <a:pt x="31817" y="43863"/>
                    <a:pt x="-9988" y="-6673"/>
                    <a:pt x="2183" y="7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: 図形 945">
              <a:extLst>
                <a:ext uri="{FF2B5EF4-FFF2-40B4-BE49-F238E27FC236}">
                  <a16:creationId xmlns:a16="http://schemas.microsoft.com/office/drawing/2014/main" id="{157BD44A-E799-4001-A42A-46D2FEDE2001}"/>
                </a:ext>
              </a:extLst>
            </p:cNvPr>
            <p:cNvSpPr/>
            <p:nvPr/>
          </p:nvSpPr>
          <p:spPr>
            <a:xfrm>
              <a:off x="5447396" y="5327580"/>
              <a:ext cx="69210" cy="71541"/>
            </a:xfrm>
            <a:custGeom>
              <a:avLst/>
              <a:gdLst>
                <a:gd name="connsiteX0" fmla="*/ 4079 w 69210"/>
                <a:gd name="connsiteY0" fmla="*/ 3245 h 71541"/>
                <a:gd name="connsiteX1" fmla="*/ 13604 w 69210"/>
                <a:gd name="connsiteY1" fmla="*/ 71508 h 71541"/>
                <a:gd name="connsiteX2" fmla="*/ 69167 w 69210"/>
                <a:gd name="connsiteY2" fmla="*/ 12770 h 71541"/>
                <a:gd name="connsiteX3" fmla="*/ 4079 w 69210"/>
                <a:gd name="connsiteY3" fmla="*/ 3245 h 7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210" h="71541">
                  <a:moveTo>
                    <a:pt x="4079" y="3245"/>
                  </a:moveTo>
                  <a:cubicBezTo>
                    <a:pt x="-5181" y="13035"/>
                    <a:pt x="2756" y="69921"/>
                    <a:pt x="13604" y="71508"/>
                  </a:cubicBezTo>
                  <a:cubicBezTo>
                    <a:pt x="24452" y="73095"/>
                    <a:pt x="67315" y="17003"/>
                    <a:pt x="69167" y="12770"/>
                  </a:cubicBezTo>
                  <a:cubicBezTo>
                    <a:pt x="71019" y="8537"/>
                    <a:pt x="13339" y="-6545"/>
                    <a:pt x="4079" y="32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: 図形 946">
              <a:extLst>
                <a:ext uri="{FF2B5EF4-FFF2-40B4-BE49-F238E27FC236}">
                  <a16:creationId xmlns:a16="http://schemas.microsoft.com/office/drawing/2014/main" id="{1254E902-E03E-4B1A-B3B3-D7D37CDF1F6D}"/>
                </a:ext>
              </a:extLst>
            </p:cNvPr>
            <p:cNvSpPr/>
            <p:nvPr/>
          </p:nvSpPr>
          <p:spPr>
            <a:xfrm>
              <a:off x="5181659" y="5345107"/>
              <a:ext cx="263674" cy="230546"/>
            </a:xfrm>
            <a:custGeom>
              <a:avLst/>
              <a:gdLst>
                <a:gd name="connsiteX0" fmla="*/ 1529 w 263674"/>
                <a:gd name="connsiteY0" fmla="*/ 6 h 230546"/>
                <a:gd name="connsiteX1" fmla="*/ 9466 w 263674"/>
                <a:gd name="connsiteY1" fmla="*/ 168281 h 230546"/>
                <a:gd name="connsiteX2" fmla="*/ 63441 w 263674"/>
                <a:gd name="connsiteY2" fmla="*/ 219081 h 230546"/>
                <a:gd name="connsiteX3" fmla="*/ 145991 w 263674"/>
                <a:gd name="connsiteY3" fmla="*/ 230193 h 230546"/>
                <a:gd name="connsiteX4" fmla="*/ 180916 w 263674"/>
                <a:gd name="connsiteY4" fmla="*/ 211143 h 230546"/>
                <a:gd name="connsiteX5" fmla="*/ 219016 w 263674"/>
                <a:gd name="connsiteY5" fmla="*/ 168281 h 230546"/>
                <a:gd name="connsiteX6" fmla="*/ 263466 w 263674"/>
                <a:gd name="connsiteY6" fmla="*/ 30168 h 230546"/>
                <a:gd name="connsiteX7" fmla="*/ 199966 w 263674"/>
                <a:gd name="connsiteY7" fmla="*/ 188918 h 230546"/>
                <a:gd name="connsiteX8" fmla="*/ 133291 w 263674"/>
                <a:gd name="connsiteY8" fmla="*/ 215906 h 230546"/>
                <a:gd name="connsiteX9" fmla="*/ 79316 w 263674"/>
                <a:gd name="connsiteY9" fmla="*/ 217493 h 230546"/>
                <a:gd name="connsiteX10" fmla="*/ 26929 w 263674"/>
                <a:gd name="connsiteY10" fmla="*/ 174631 h 230546"/>
                <a:gd name="connsiteX11" fmla="*/ 1529 w 263674"/>
                <a:gd name="connsiteY11" fmla="*/ 6 h 23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74" h="230546">
                  <a:moveTo>
                    <a:pt x="1529" y="6"/>
                  </a:moveTo>
                  <a:cubicBezTo>
                    <a:pt x="-1381" y="-1052"/>
                    <a:pt x="-853" y="131769"/>
                    <a:pt x="9466" y="168281"/>
                  </a:cubicBezTo>
                  <a:cubicBezTo>
                    <a:pt x="19785" y="204793"/>
                    <a:pt x="40687" y="208762"/>
                    <a:pt x="63441" y="219081"/>
                  </a:cubicBezTo>
                  <a:cubicBezTo>
                    <a:pt x="86195" y="229400"/>
                    <a:pt x="126412" y="231516"/>
                    <a:pt x="145991" y="230193"/>
                  </a:cubicBezTo>
                  <a:cubicBezTo>
                    <a:pt x="165570" y="228870"/>
                    <a:pt x="168745" y="221462"/>
                    <a:pt x="180916" y="211143"/>
                  </a:cubicBezTo>
                  <a:cubicBezTo>
                    <a:pt x="193087" y="200824"/>
                    <a:pt x="205258" y="198443"/>
                    <a:pt x="219016" y="168281"/>
                  </a:cubicBezTo>
                  <a:cubicBezTo>
                    <a:pt x="232774" y="138119"/>
                    <a:pt x="266641" y="26728"/>
                    <a:pt x="263466" y="30168"/>
                  </a:cubicBezTo>
                  <a:cubicBezTo>
                    <a:pt x="260291" y="33608"/>
                    <a:pt x="221662" y="157962"/>
                    <a:pt x="199966" y="188918"/>
                  </a:cubicBezTo>
                  <a:cubicBezTo>
                    <a:pt x="178270" y="219874"/>
                    <a:pt x="153399" y="211144"/>
                    <a:pt x="133291" y="215906"/>
                  </a:cubicBezTo>
                  <a:cubicBezTo>
                    <a:pt x="113183" y="220668"/>
                    <a:pt x="97043" y="224372"/>
                    <a:pt x="79316" y="217493"/>
                  </a:cubicBezTo>
                  <a:cubicBezTo>
                    <a:pt x="61589" y="210614"/>
                    <a:pt x="38041" y="204264"/>
                    <a:pt x="26929" y="174631"/>
                  </a:cubicBezTo>
                  <a:cubicBezTo>
                    <a:pt x="15817" y="144998"/>
                    <a:pt x="4439" y="1064"/>
                    <a:pt x="1529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: 図形 947">
              <a:extLst>
                <a:ext uri="{FF2B5EF4-FFF2-40B4-BE49-F238E27FC236}">
                  <a16:creationId xmlns:a16="http://schemas.microsoft.com/office/drawing/2014/main" id="{689F5E7C-A70F-49B2-8552-DB333E9BC268}"/>
                </a:ext>
              </a:extLst>
            </p:cNvPr>
            <p:cNvSpPr/>
            <p:nvPr/>
          </p:nvSpPr>
          <p:spPr>
            <a:xfrm>
              <a:off x="5351380" y="5358978"/>
              <a:ext cx="31929" cy="200854"/>
            </a:xfrm>
            <a:custGeom>
              <a:avLst/>
              <a:gdLst>
                <a:gd name="connsiteX0" fmla="*/ 31833 w 31929"/>
                <a:gd name="connsiteY0" fmla="*/ 422 h 200854"/>
                <a:gd name="connsiteX1" fmla="*/ 9608 w 31929"/>
                <a:gd name="connsiteY1" fmla="*/ 194097 h 200854"/>
                <a:gd name="connsiteX2" fmla="*/ 83 w 31929"/>
                <a:gd name="connsiteY2" fmla="*/ 143297 h 200854"/>
                <a:gd name="connsiteX3" fmla="*/ 31833 w 31929"/>
                <a:gd name="connsiteY3" fmla="*/ 422 h 20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29" h="200854">
                  <a:moveTo>
                    <a:pt x="31833" y="422"/>
                  </a:moveTo>
                  <a:cubicBezTo>
                    <a:pt x="33420" y="8889"/>
                    <a:pt x="14900" y="170284"/>
                    <a:pt x="9608" y="194097"/>
                  </a:cubicBezTo>
                  <a:cubicBezTo>
                    <a:pt x="4316" y="217910"/>
                    <a:pt x="-711" y="173459"/>
                    <a:pt x="83" y="143297"/>
                  </a:cubicBezTo>
                  <a:cubicBezTo>
                    <a:pt x="877" y="113135"/>
                    <a:pt x="30246" y="-8045"/>
                    <a:pt x="31833" y="4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: 図形 948">
              <a:extLst>
                <a:ext uri="{FF2B5EF4-FFF2-40B4-BE49-F238E27FC236}">
                  <a16:creationId xmlns:a16="http://schemas.microsoft.com/office/drawing/2014/main" id="{5F1F6FCD-BA82-421F-8A89-11D7DB187A7B}"/>
                </a:ext>
              </a:extLst>
            </p:cNvPr>
            <p:cNvSpPr/>
            <p:nvPr/>
          </p:nvSpPr>
          <p:spPr>
            <a:xfrm>
              <a:off x="4577905" y="5191972"/>
              <a:ext cx="598933" cy="350035"/>
            </a:xfrm>
            <a:custGeom>
              <a:avLst/>
              <a:gdLst>
                <a:gd name="connsiteX0" fmla="*/ 2033 w 598933"/>
                <a:gd name="connsiteY0" fmla="*/ 2328 h 350035"/>
                <a:gd name="connsiteX1" fmla="*/ 484633 w 598933"/>
                <a:gd name="connsiteY1" fmla="*/ 280141 h 350035"/>
                <a:gd name="connsiteX2" fmla="*/ 598933 w 598933"/>
                <a:gd name="connsiteY2" fmla="*/ 349991 h 350035"/>
                <a:gd name="connsiteX3" fmla="*/ 484633 w 598933"/>
                <a:gd name="connsiteY3" fmla="*/ 289666 h 350035"/>
                <a:gd name="connsiteX4" fmla="*/ 375095 w 598933"/>
                <a:gd name="connsiteY4" fmla="*/ 227753 h 350035"/>
                <a:gd name="connsiteX5" fmla="*/ 313183 w 598933"/>
                <a:gd name="connsiteY5" fmla="*/ 151553 h 350035"/>
                <a:gd name="connsiteX6" fmla="*/ 2033 w 598933"/>
                <a:gd name="connsiteY6" fmla="*/ 2328 h 3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933" h="350035">
                  <a:moveTo>
                    <a:pt x="2033" y="2328"/>
                  </a:moveTo>
                  <a:cubicBezTo>
                    <a:pt x="30608" y="23759"/>
                    <a:pt x="385150" y="222197"/>
                    <a:pt x="484633" y="280141"/>
                  </a:cubicBezTo>
                  <a:cubicBezTo>
                    <a:pt x="584116" y="338085"/>
                    <a:pt x="598933" y="348404"/>
                    <a:pt x="598933" y="349991"/>
                  </a:cubicBezTo>
                  <a:cubicBezTo>
                    <a:pt x="598933" y="351578"/>
                    <a:pt x="521939" y="310039"/>
                    <a:pt x="484633" y="289666"/>
                  </a:cubicBezTo>
                  <a:cubicBezTo>
                    <a:pt x="447327" y="269293"/>
                    <a:pt x="403670" y="250772"/>
                    <a:pt x="375095" y="227753"/>
                  </a:cubicBezTo>
                  <a:cubicBezTo>
                    <a:pt x="346520" y="204734"/>
                    <a:pt x="371921" y="189653"/>
                    <a:pt x="313183" y="151553"/>
                  </a:cubicBezTo>
                  <a:cubicBezTo>
                    <a:pt x="254445" y="113453"/>
                    <a:pt x="-26542" y="-19103"/>
                    <a:pt x="2033" y="23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: 図形 949">
              <a:extLst>
                <a:ext uri="{FF2B5EF4-FFF2-40B4-BE49-F238E27FC236}">
                  <a16:creationId xmlns:a16="http://schemas.microsoft.com/office/drawing/2014/main" id="{8ED95EF2-B8EB-401C-8E6B-5AADEBA9F237}"/>
                </a:ext>
              </a:extLst>
            </p:cNvPr>
            <p:cNvSpPr/>
            <p:nvPr/>
          </p:nvSpPr>
          <p:spPr>
            <a:xfrm>
              <a:off x="4995462" y="5251349"/>
              <a:ext cx="167512" cy="216050"/>
            </a:xfrm>
            <a:custGeom>
              <a:avLst/>
              <a:gdLst>
                <a:gd name="connsiteX0" fmla="*/ 401 w 167512"/>
                <a:gd name="connsiteY0" fmla="*/ 101 h 216050"/>
                <a:gd name="connsiteX1" fmla="*/ 94063 w 167512"/>
                <a:gd name="connsiteY1" fmla="*/ 81064 h 216050"/>
                <a:gd name="connsiteX2" fmla="*/ 108351 w 167512"/>
                <a:gd name="connsiteY2" fmla="*/ 155676 h 216050"/>
                <a:gd name="connsiteX3" fmla="*/ 167088 w 167512"/>
                <a:gd name="connsiteY3" fmla="*/ 216001 h 216050"/>
                <a:gd name="connsiteX4" fmla="*/ 133751 w 167512"/>
                <a:gd name="connsiteY4" fmla="*/ 165201 h 216050"/>
                <a:gd name="connsiteX5" fmla="*/ 113113 w 167512"/>
                <a:gd name="connsiteY5" fmla="*/ 125514 h 216050"/>
                <a:gd name="connsiteX6" fmla="*/ 62313 w 167512"/>
                <a:gd name="connsiteY6" fmla="*/ 65189 h 216050"/>
                <a:gd name="connsiteX7" fmla="*/ 401 w 167512"/>
                <a:gd name="connsiteY7" fmla="*/ 101 h 21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2" h="216050">
                  <a:moveTo>
                    <a:pt x="401" y="101"/>
                  </a:moveTo>
                  <a:cubicBezTo>
                    <a:pt x="5693" y="2747"/>
                    <a:pt x="76071" y="55135"/>
                    <a:pt x="94063" y="81064"/>
                  </a:cubicBezTo>
                  <a:cubicBezTo>
                    <a:pt x="112055" y="106993"/>
                    <a:pt x="96180" y="133186"/>
                    <a:pt x="108351" y="155676"/>
                  </a:cubicBezTo>
                  <a:cubicBezTo>
                    <a:pt x="120522" y="178166"/>
                    <a:pt x="162855" y="214414"/>
                    <a:pt x="167088" y="216001"/>
                  </a:cubicBezTo>
                  <a:cubicBezTo>
                    <a:pt x="171321" y="217588"/>
                    <a:pt x="142747" y="180282"/>
                    <a:pt x="133751" y="165201"/>
                  </a:cubicBezTo>
                  <a:cubicBezTo>
                    <a:pt x="124755" y="150120"/>
                    <a:pt x="125019" y="142183"/>
                    <a:pt x="113113" y="125514"/>
                  </a:cubicBezTo>
                  <a:cubicBezTo>
                    <a:pt x="101207" y="108845"/>
                    <a:pt x="81098" y="83181"/>
                    <a:pt x="62313" y="65189"/>
                  </a:cubicBezTo>
                  <a:cubicBezTo>
                    <a:pt x="43528" y="47197"/>
                    <a:pt x="-4891" y="-2545"/>
                    <a:pt x="40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: 図形 950">
              <a:extLst>
                <a:ext uri="{FF2B5EF4-FFF2-40B4-BE49-F238E27FC236}">
                  <a16:creationId xmlns:a16="http://schemas.microsoft.com/office/drawing/2014/main" id="{B00B5083-227F-4560-B7CF-3E77BA54DA94}"/>
                </a:ext>
              </a:extLst>
            </p:cNvPr>
            <p:cNvSpPr/>
            <p:nvPr/>
          </p:nvSpPr>
          <p:spPr>
            <a:xfrm>
              <a:off x="4584606" y="5138692"/>
              <a:ext cx="573182" cy="341358"/>
            </a:xfrm>
            <a:custGeom>
              <a:avLst/>
              <a:gdLst>
                <a:gd name="connsiteX0" fmla="*/ 94 w 573182"/>
                <a:gd name="connsiteY0" fmla="*/ 52433 h 341358"/>
                <a:gd name="connsiteX1" fmla="*/ 35019 w 573182"/>
                <a:gd name="connsiteY1" fmla="*/ 1633 h 341358"/>
                <a:gd name="connsiteX2" fmla="*/ 150907 w 573182"/>
                <a:gd name="connsiteY2" fmla="*/ 42908 h 341358"/>
                <a:gd name="connsiteX3" fmla="*/ 182657 w 573182"/>
                <a:gd name="connsiteY3" fmla="*/ 76246 h 341358"/>
                <a:gd name="connsiteX4" fmla="*/ 258857 w 573182"/>
                <a:gd name="connsiteY4" fmla="*/ 131808 h 341358"/>
                <a:gd name="connsiteX5" fmla="*/ 346169 w 573182"/>
                <a:gd name="connsiteY5" fmla="*/ 139746 h 341358"/>
                <a:gd name="connsiteX6" fmla="*/ 379507 w 573182"/>
                <a:gd name="connsiteY6" fmla="*/ 160383 h 341358"/>
                <a:gd name="connsiteX7" fmla="*/ 471582 w 573182"/>
                <a:gd name="connsiteY7" fmla="*/ 268333 h 341358"/>
                <a:gd name="connsiteX8" fmla="*/ 573182 w 573182"/>
                <a:gd name="connsiteY8" fmla="*/ 341358 h 341358"/>
                <a:gd name="connsiteX9" fmla="*/ 438244 w 573182"/>
                <a:gd name="connsiteY9" fmla="*/ 244521 h 341358"/>
                <a:gd name="connsiteX10" fmla="*/ 363632 w 573182"/>
                <a:gd name="connsiteY10" fmla="*/ 157208 h 341358"/>
                <a:gd name="connsiteX11" fmla="*/ 276319 w 573182"/>
                <a:gd name="connsiteY11" fmla="*/ 139746 h 341358"/>
                <a:gd name="connsiteX12" fmla="*/ 162019 w 573182"/>
                <a:gd name="connsiteY12" fmla="*/ 87358 h 341358"/>
                <a:gd name="connsiteX13" fmla="*/ 146144 w 573182"/>
                <a:gd name="connsiteY13" fmla="*/ 52433 h 341358"/>
                <a:gd name="connsiteX14" fmla="*/ 28669 w 573182"/>
                <a:gd name="connsiteY14" fmla="*/ 46 h 341358"/>
                <a:gd name="connsiteX15" fmla="*/ 94 w 573182"/>
                <a:gd name="connsiteY15" fmla="*/ 52433 h 34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3182" h="341358">
                  <a:moveTo>
                    <a:pt x="94" y="52433"/>
                  </a:moveTo>
                  <a:cubicBezTo>
                    <a:pt x="1152" y="52698"/>
                    <a:pt x="9884" y="3220"/>
                    <a:pt x="35019" y="1633"/>
                  </a:cubicBezTo>
                  <a:cubicBezTo>
                    <a:pt x="60155" y="45"/>
                    <a:pt x="126301" y="30472"/>
                    <a:pt x="150907" y="42908"/>
                  </a:cubicBezTo>
                  <a:cubicBezTo>
                    <a:pt x="175513" y="55344"/>
                    <a:pt x="164665" y="61429"/>
                    <a:pt x="182657" y="76246"/>
                  </a:cubicBezTo>
                  <a:cubicBezTo>
                    <a:pt x="200649" y="91063"/>
                    <a:pt x="231605" y="121225"/>
                    <a:pt x="258857" y="131808"/>
                  </a:cubicBezTo>
                  <a:cubicBezTo>
                    <a:pt x="286109" y="142391"/>
                    <a:pt x="326061" y="134984"/>
                    <a:pt x="346169" y="139746"/>
                  </a:cubicBezTo>
                  <a:cubicBezTo>
                    <a:pt x="366277" y="144508"/>
                    <a:pt x="358605" y="138952"/>
                    <a:pt x="379507" y="160383"/>
                  </a:cubicBezTo>
                  <a:cubicBezTo>
                    <a:pt x="400409" y="181814"/>
                    <a:pt x="439303" y="238171"/>
                    <a:pt x="471582" y="268333"/>
                  </a:cubicBezTo>
                  <a:cubicBezTo>
                    <a:pt x="503861" y="298496"/>
                    <a:pt x="573182" y="341358"/>
                    <a:pt x="573182" y="341358"/>
                  </a:cubicBezTo>
                  <a:cubicBezTo>
                    <a:pt x="567626" y="337389"/>
                    <a:pt x="473169" y="275213"/>
                    <a:pt x="438244" y="244521"/>
                  </a:cubicBezTo>
                  <a:cubicBezTo>
                    <a:pt x="403319" y="213829"/>
                    <a:pt x="390620" y="174671"/>
                    <a:pt x="363632" y="157208"/>
                  </a:cubicBezTo>
                  <a:cubicBezTo>
                    <a:pt x="336644" y="139745"/>
                    <a:pt x="309921" y="151388"/>
                    <a:pt x="276319" y="139746"/>
                  </a:cubicBezTo>
                  <a:cubicBezTo>
                    <a:pt x="242717" y="128104"/>
                    <a:pt x="183715" y="101910"/>
                    <a:pt x="162019" y="87358"/>
                  </a:cubicBezTo>
                  <a:cubicBezTo>
                    <a:pt x="140323" y="72806"/>
                    <a:pt x="168369" y="66985"/>
                    <a:pt x="146144" y="52433"/>
                  </a:cubicBezTo>
                  <a:cubicBezTo>
                    <a:pt x="123919" y="37881"/>
                    <a:pt x="50629" y="1898"/>
                    <a:pt x="28669" y="46"/>
                  </a:cubicBezTo>
                  <a:cubicBezTo>
                    <a:pt x="6709" y="-1806"/>
                    <a:pt x="-964" y="52168"/>
                    <a:pt x="94" y="524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: 図形 951">
              <a:extLst>
                <a:ext uri="{FF2B5EF4-FFF2-40B4-BE49-F238E27FC236}">
                  <a16:creationId xmlns:a16="http://schemas.microsoft.com/office/drawing/2014/main" id="{FECA6828-27D7-4B66-A33A-F173CF795124}"/>
                </a:ext>
              </a:extLst>
            </p:cNvPr>
            <p:cNvSpPr/>
            <p:nvPr/>
          </p:nvSpPr>
          <p:spPr>
            <a:xfrm>
              <a:off x="4954090" y="5269611"/>
              <a:ext cx="159258" cy="150229"/>
            </a:xfrm>
            <a:custGeom>
              <a:avLst/>
              <a:gdLst>
                <a:gd name="connsiteX0" fmla="*/ 498 w 159258"/>
                <a:gd name="connsiteY0" fmla="*/ 889 h 150229"/>
                <a:gd name="connsiteX1" fmla="*/ 108448 w 159258"/>
                <a:gd name="connsiteY1" fmla="*/ 104077 h 150229"/>
                <a:gd name="connsiteX2" fmla="*/ 138610 w 159258"/>
                <a:gd name="connsiteY2" fmla="*/ 140589 h 150229"/>
                <a:gd name="connsiteX3" fmla="*/ 159248 w 159258"/>
                <a:gd name="connsiteY3" fmla="*/ 148527 h 150229"/>
                <a:gd name="connsiteX4" fmla="*/ 140198 w 159258"/>
                <a:gd name="connsiteY4" fmla="*/ 113602 h 150229"/>
                <a:gd name="connsiteX5" fmla="*/ 70348 w 159258"/>
                <a:gd name="connsiteY5" fmla="*/ 56452 h 150229"/>
                <a:gd name="connsiteX6" fmla="*/ 498 w 159258"/>
                <a:gd name="connsiteY6" fmla="*/ 889 h 15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58" h="150229">
                  <a:moveTo>
                    <a:pt x="498" y="889"/>
                  </a:moveTo>
                  <a:cubicBezTo>
                    <a:pt x="6848" y="8826"/>
                    <a:pt x="85429" y="80794"/>
                    <a:pt x="108448" y="104077"/>
                  </a:cubicBezTo>
                  <a:cubicBezTo>
                    <a:pt x="131467" y="127360"/>
                    <a:pt x="130143" y="133181"/>
                    <a:pt x="138610" y="140589"/>
                  </a:cubicBezTo>
                  <a:cubicBezTo>
                    <a:pt x="147077" y="147997"/>
                    <a:pt x="158983" y="153025"/>
                    <a:pt x="159248" y="148527"/>
                  </a:cubicBezTo>
                  <a:cubicBezTo>
                    <a:pt x="159513" y="144029"/>
                    <a:pt x="155015" y="128948"/>
                    <a:pt x="140198" y="113602"/>
                  </a:cubicBezTo>
                  <a:cubicBezTo>
                    <a:pt x="125381" y="98256"/>
                    <a:pt x="90456" y="72592"/>
                    <a:pt x="70348" y="56452"/>
                  </a:cubicBezTo>
                  <a:cubicBezTo>
                    <a:pt x="50240" y="40312"/>
                    <a:pt x="-5852" y="-7048"/>
                    <a:pt x="498" y="8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: 図形 952">
              <a:extLst>
                <a:ext uri="{FF2B5EF4-FFF2-40B4-BE49-F238E27FC236}">
                  <a16:creationId xmlns:a16="http://schemas.microsoft.com/office/drawing/2014/main" id="{3422C447-883C-448D-A9D9-6CD922387EA5}"/>
                </a:ext>
              </a:extLst>
            </p:cNvPr>
            <p:cNvSpPr/>
            <p:nvPr/>
          </p:nvSpPr>
          <p:spPr>
            <a:xfrm>
              <a:off x="4608170" y="5110089"/>
              <a:ext cx="187914" cy="127201"/>
            </a:xfrm>
            <a:custGeom>
              <a:avLst/>
              <a:gdLst>
                <a:gd name="connsiteX0" fmla="*/ 343 w 187914"/>
                <a:gd name="connsiteY0" fmla="*/ 33411 h 127201"/>
                <a:gd name="connsiteX1" fmla="*/ 84480 w 187914"/>
                <a:gd name="connsiteY1" fmla="*/ 74 h 127201"/>
                <a:gd name="connsiteX2" fmla="*/ 181318 w 187914"/>
                <a:gd name="connsiteY2" fmla="*/ 44524 h 127201"/>
                <a:gd name="connsiteX3" fmla="*/ 173380 w 187914"/>
                <a:gd name="connsiteY3" fmla="*/ 81036 h 127201"/>
                <a:gd name="connsiteX4" fmla="*/ 187668 w 187914"/>
                <a:gd name="connsiteY4" fmla="*/ 127074 h 127201"/>
                <a:gd name="connsiteX5" fmla="*/ 159093 w 187914"/>
                <a:gd name="connsiteY5" fmla="*/ 93736 h 127201"/>
                <a:gd name="connsiteX6" fmla="*/ 174968 w 187914"/>
                <a:gd name="connsiteY6" fmla="*/ 63574 h 127201"/>
                <a:gd name="connsiteX7" fmla="*/ 167030 w 187914"/>
                <a:gd name="connsiteY7" fmla="*/ 41349 h 127201"/>
                <a:gd name="connsiteX8" fmla="*/ 114643 w 187914"/>
                <a:gd name="connsiteY8" fmla="*/ 17536 h 127201"/>
                <a:gd name="connsiteX9" fmla="*/ 55905 w 187914"/>
                <a:gd name="connsiteY9" fmla="*/ 11186 h 127201"/>
                <a:gd name="connsiteX10" fmla="*/ 343 w 187914"/>
                <a:gd name="connsiteY10" fmla="*/ 33411 h 12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914" h="127201">
                  <a:moveTo>
                    <a:pt x="343" y="33411"/>
                  </a:moveTo>
                  <a:cubicBezTo>
                    <a:pt x="5106" y="31559"/>
                    <a:pt x="54318" y="-1778"/>
                    <a:pt x="84480" y="74"/>
                  </a:cubicBezTo>
                  <a:cubicBezTo>
                    <a:pt x="114642" y="1926"/>
                    <a:pt x="166501" y="31030"/>
                    <a:pt x="181318" y="44524"/>
                  </a:cubicBezTo>
                  <a:cubicBezTo>
                    <a:pt x="196135" y="58018"/>
                    <a:pt x="172322" y="67278"/>
                    <a:pt x="173380" y="81036"/>
                  </a:cubicBezTo>
                  <a:cubicBezTo>
                    <a:pt x="174438" y="94794"/>
                    <a:pt x="190049" y="124957"/>
                    <a:pt x="187668" y="127074"/>
                  </a:cubicBezTo>
                  <a:cubicBezTo>
                    <a:pt x="185287" y="129191"/>
                    <a:pt x="161210" y="104319"/>
                    <a:pt x="159093" y="93736"/>
                  </a:cubicBezTo>
                  <a:cubicBezTo>
                    <a:pt x="156976" y="83153"/>
                    <a:pt x="173645" y="72305"/>
                    <a:pt x="174968" y="63574"/>
                  </a:cubicBezTo>
                  <a:cubicBezTo>
                    <a:pt x="176291" y="54843"/>
                    <a:pt x="177084" y="49022"/>
                    <a:pt x="167030" y="41349"/>
                  </a:cubicBezTo>
                  <a:cubicBezTo>
                    <a:pt x="156976" y="33676"/>
                    <a:pt x="133164" y="22563"/>
                    <a:pt x="114643" y="17536"/>
                  </a:cubicBezTo>
                  <a:cubicBezTo>
                    <a:pt x="96122" y="12509"/>
                    <a:pt x="70192" y="11186"/>
                    <a:pt x="55905" y="11186"/>
                  </a:cubicBezTo>
                  <a:cubicBezTo>
                    <a:pt x="41618" y="11186"/>
                    <a:pt x="-4420" y="35263"/>
                    <a:pt x="343" y="334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: 図形 953">
              <a:extLst>
                <a:ext uri="{FF2B5EF4-FFF2-40B4-BE49-F238E27FC236}">
                  <a16:creationId xmlns:a16="http://schemas.microsoft.com/office/drawing/2014/main" id="{D9506938-ED43-4AAC-9FCC-768EA4A8CEE9}"/>
                </a:ext>
              </a:extLst>
            </p:cNvPr>
            <p:cNvSpPr/>
            <p:nvPr/>
          </p:nvSpPr>
          <p:spPr>
            <a:xfrm>
              <a:off x="4930775" y="5241924"/>
              <a:ext cx="67195" cy="34926"/>
            </a:xfrm>
            <a:custGeom>
              <a:avLst/>
              <a:gdLst>
                <a:gd name="connsiteX0" fmla="*/ 0 w 67195"/>
                <a:gd name="connsiteY0" fmla="*/ 34926 h 34926"/>
                <a:gd name="connsiteX1" fmla="*/ 66675 w 67195"/>
                <a:gd name="connsiteY1" fmla="*/ 1 h 34926"/>
                <a:gd name="connsiteX2" fmla="*/ 0 w 67195"/>
                <a:gd name="connsiteY2" fmla="*/ 34926 h 3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95" h="34926">
                  <a:moveTo>
                    <a:pt x="0" y="34926"/>
                  </a:moveTo>
                  <a:cubicBezTo>
                    <a:pt x="0" y="34926"/>
                    <a:pt x="59267" y="265"/>
                    <a:pt x="66675" y="1"/>
                  </a:cubicBezTo>
                  <a:cubicBezTo>
                    <a:pt x="74083" y="-264"/>
                    <a:pt x="0" y="34926"/>
                    <a:pt x="0" y="349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: 図形 954">
              <a:extLst>
                <a:ext uri="{FF2B5EF4-FFF2-40B4-BE49-F238E27FC236}">
                  <a16:creationId xmlns:a16="http://schemas.microsoft.com/office/drawing/2014/main" id="{AFECCCD2-06A2-4AEE-A7B6-42082605616E}"/>
                </a:ext>
              </a:extLst>
            </p:cNvPr>
            <p:cNvSpPr/>
            <p:nvPr/>
          </p:nvSpPr>
          <p:spPr>
            <a:xfrm>
              <a:off x="4785121" y="5167265"/>
              <a:ext cx="164394" cy="92409"/>
            </a:xfrm>
            <a:custGeom>
              <a:avLst/>
              <a:gdLst>
                <a:gd name="connsiteX0" fmla="*/ 1192 w 164394"/>
                <a:gd name="connsiteY0" fmla="*/ 48 h 92409"/>
                <a:gd name="connsiteX1" fmla="*/ 140892 w 164394"/>
                <a:gd name="connsiteY1" fmla="*/ 71485 h 92409"/>
                <a:gd name="connsiteX2" fmla="*/ 158354 w 164394"/>
                <a:gd name="connsiteY2" fmla="*/ 92123 h 92409"/>
                <a:gd name="connsiteX3" fmla="*/ 77392 w 164394"/>
                <a:gd name="connsiteY3" fmla="*/ 60373 h 92409"/>
                <a:gd name="connsiteX4" fmla="*/ 1192 w 164394"/>
                <a:gd name="connsiteY4" fmla="*/ 48 h 9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94" h="92409">
                  <a:moveTo>
                    <a:pt x="1192" y="48"/>
                  </a:moveTo>
                  <a:cubicBezTo>
                    <a:pt x="11775" y="1900"/>
                    <a:pt x="114698" y="56139"/>
                    <a:pt x="140892" y="71485"/>
                  </a:cubicBezTo>
                  <a:cubicBezTo>
                    <a:pt x="167086" y="86831"/>
                    <a:pt x="168937" y="93975"/>
                    <a:pt x="158354" y="92123"/>
                  </a:cubicBezTo>
                  <a:cubicBezTo>
                    <a:pt x="147771" y="90271"/>
                    <a:pt x="101469" y="70956"/>
                    <a:pt x="77392" y="60373"/>
                  </a:cubicBezTo>
                  <a:cubicBezTo>
                    <a:pt x="53315" y="49790"/>
                    <a:pt x="-9391" y="-1804"/>
                    <a:pt x="1192" y="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正方形/長方形 955">
              <a:extLst>
                <a:ext uri="{FF2B5EF4-FFF2-40B4-BE49-F238E27FC236}">
                  <a16:creationId xmlns:a16="http://schemas.microsoft.com/office/drawing/2014/main" id="{05E96D1E-2A68-4269-AA80-2CE07E5FCE25}"/>
                </a:ext>
              </a:extLst>
            </p:cNvPr>
            <p:cNvSpPr/>
            <p:nvPr/>
          </p:nvSpPr>
          <p:spPr>
            <a:xfrm>
              <a:off x="4826000" y="5145088"/>
              <a:ext cx="45719" cy="45719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: 図形 956">
              <a:extLst>
                <a:ext uri="{FF2B5EF4-FFF2-40B4-BE49-F238E27FC236}">
                  <a16:creationId xmlns:a16="http://schemas.microsoft.com/office/drawing/2014/main" id="{89BBA769-431E-4185-814B-D76C6A8523B4}"/>
                </a:ext>
              </a:extLst>
            </p:cNvPr>
            <p:cNvSpPr/>
            <p:nvPr/>
          </p:nvSpPr>
          <p:spPr>
            <a:xfrm>
              <a:off x="4540161" y="5192147"/>
              <a:ext cx="559035" cy="383272"/>
            </a:xfrm>
            <a:custGeom>
              <a:avLst/>
              <a:gdLst>
                <a:gd name="connsiteX0" fmla="*/ 36602 w 559035"/>
                <a:gd name="connsiteY0" fmla="*/ 566 h 383272"/>
                <a:gd name="connsiteX1" fmla="*/ 89 w 559035"/>
                <a:gd name="connsiteY1" fmla="*/ 100578 h 383272"/>
                <a:gd name="connsiteX2" fmla="*/ 49302 w 559035"/>
                <a:gd name="connsiteY2" fmla="*/ 122803 h 383272"/>
                <a:gd name="connsiteX3" fmla="*/ 71527 w 559035"/>
                <a:gd name="connsiteY3" fmla="*/ 116453 h 383272"/>
                <a:gd name="connsiteX4" fmla="*/ 368389 w 559035"/>
                <a:gd name="connsiteY4" fmla="*/ 214878 h 383272"/>
                <a:gd name="connsiteX5" fmla="*/ 401727 w 559035"/>
                <a:gd name="connsiteY5" fmla="*/ 330766 h 383272"/>
                <a:gd name="connsiteX6" fmla="*/ 508089 w 559035"/>
                <a:gd name="connsiteY6" fmla="*/ 383153 h 383272"/>
                <a:gd name="connsiteX7" fmla="*/ 558889 w 559035"/>
                <a:gd name="connsiteY7" fmla="*/ 318066 h 383272"/>
                <a:gd name="connsiteX8" fmla="*/ 522377 w 559035"/>
                <a:gd name="connsiteY8" fmla="*/ 343466 h 383272"/>
                <a:gd name="connsiteX9" fmla="*/ 489039 w 559035"/>
                <a:gd name="connsiteY9" fmla="*/ 354578 h 383272"/>
                <a:gd name="connsiteX10" fmla="*/ 420777 w 559035"/>
                <a:gd name="connsiteY10" fmla="*/ 308541 h 383272"/>
                <a:gd name="connsiteX11" fmla="*/ 371564 w 559035"/>
                <a:gd name="connsiteY11" fmla="*/ 225991 h 383272"/>
                <a:gd name="connsiteX12" fmla="*/ 198527 w 559035"/>
                <a:gd name="connsiteY12" fmla="*/ 148203 h 383272"/>
                <a:gd name="connsiteX13" fmla="*/ 115977 w 559035"/>
                <a:gd name="connsiteY13" fmla="*/ 127566 h 383272"/>
                <a:gd name="connsiteX14" fmla="*/ 20727 w 559035"/>
                <a:gd name="connsiteY14" fmla="*/ 95816 h 383272"/>
                <a:gd name="connsiteX15" fmla="*/ 14377 w 559035"/>
                <a:gd name="connsiteY15" fmla="*/ 60891 h 383272"/>
                <a:gd name="connsiteX16" fmla="*/ 36602 w 559035"/>
                <a:gd name="connsiteY16" fmla="*/ 566 h 38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9035" h="383272">
                  <a:moveTo>
                    <a:pt x="36602" y="566"/>
                  </a:moveTo>
                  <a:cubicBezTo>
                    <a:pt x="34221" y="7180"/>
                    <a:pt x="-2028" y="80205"/>
                    <a:pt x="89" y="100578"/>
                  </a:cubicBezTo>
                  <a:cubicBezTo>
                    <a:pt x="2206" y="120951"/>
                    <a:pt x="37396" y="120157"/>
                    <a:pt x="49302" y="122803"/>
                  </a:cubicBezTo>
                  <a:cubicBezTo>
                    <a:pt x="61208" y="125449"/>
                    <a:pt x="18346" y="101107"/>
                    <a:pt x="71527" y="116453"/>
                  </a:cubicBezTo>
                  <a:cubicBezTo>
                    <a:pt x="124708" y="131799"/>
                    <a:pt x="313356" y="179159"/>
                    <a:pt x="368389" y="214878"/>
                  </a:cubicBezTo>
                  <a:cubicBezTo>
                    <a:pt x="423422" y="250597"/>
                    <a:pt x="378444" y="302720"/>
                    <a:pt x="401727" y="330766"/>
                  </a:cubicBezTo>
                  <a:cubicBezTo>
                    <a:pt x="425010" y="358812"/>
                    <a:pt x="481895" y="385270"/>
                    <a:pt x="508089" y="383153"/>
                  </a:cubicBezTo>
                  <a:cubicBezTo>
                    <a:pt x="534283" y="381036"/>
                    <a:pt x="556508" y="324680"/>
                    <a:pt x="558889" y="318066"/>
                  </a:cubicBezTo>
                  <a:cubicBezTo>
                    <a:pt x="561270" y="311452"/>
                    <a:pt x="534019" y="337381"/>
                    <a:pt x="522377" y="343466"/>
                  </a:cubicBezTo>
                  <a:cubicBezTo>
                    <a:pt x="510735" y="349551"/>
                    <a:pt x="505972" y="360399"/>
                    <a:pt x="489039" y="354578"/>
                  </a:cubicBezTo>
                  <a:cubicBezTo>
                    <a:pt x="472106" y="348757"/>
                    <a:pt x="440356" y="329972"/>
                    <a:pt x="420777" y="308541"/>
                  </a:cubicBezTo>
                  <a:cubicBezTo>
                    <a:pt x="401198" y="287110"/>
                    <a:pt x="408606" y="252714"/>
                    <a:pt x="371564" y="225991"/>
                  </a:cubicBezTo>
                  <a:cubicBezTo>
                    <a:pt x="334522" y="199268"/>
                    <a:pt x="241125" y="164607"/>
                    <a:pt x="198527" y="148203"/>
                  </a:cubicBezTo>
                  <a:cubicBezTo>
                    <a:pt x="155929" y="131799"/>
                    <a:pt x="145610" y="136297"/>
                    <a:pt x="115977" y="127566"/>
                  </a:cubicBezTo>
                  <a:cubicBezTo>
                    <a:pt x="86344" y="118835"/>
                    <a:pt x="37660" y="106928"/>
                    <a:pt x="20727" y="95816"/>
                  </a:cubicBezTo>
                  <a:cubicBezTo>
                    <a:pt x="3794" y="84704"/>
                    <a:pt x="12525" y="74649"/>
                    <a:pt x="14377" y="60891"/>
                  </a:cubicBezTo>
                  <a:cubicBezTo>
                    <a:pt x="16229" y="47133"/>
                    <a:pt x="38983" y="-6048"/>
                    <a:pt x="36602" y="5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: 図形 957">
              <a:extLst>
                <a:ext uri="{FF2B5EF4-FFF2-40B4-BE49-F238E27FC236}">
                  <a16:creationId xmlns:a16="http://schemas.microsoft.com/office/drawing/2014/main" id="{B73AB6ED-3FFE-4950-B731-912A9A63EDA0}"/>
                </a:ext>
              </a:extLst>
            </p:cNvPr>
            <p:cNvSpPr/>
            <p:nvPr/>
          </p:nvSpPr>
          <p:spPr>
            <a:xfrm>
              <a:off x="5045062" y="5497426"/>
              <a:ext cx="117128" cy="121525"/>
            </a:xfrm>
            <a:custGeom>
              <a:avLst/>
              <a:gdLst>
                <a:gd name="connsiteX0" fmla="*/ 13 w 117128"/>
                <a:gd name="connsiteY0" fmla="*/ 87 h 121525"/>
                <a:gd name="connsiteX1" fmla="*/ 112726 w 117128"/>
                <a:gd name="connsiteY1" fmla="*/ 46124 h 121525"/>
                <a:gd name="connsiteX2" fmla="*/ 85738 w 117128"/>
                <a:gd name="connsiteY2" fmla="*/ 120737 h 121525"/>
                <a:gd name="connsiteX3" fmla="*/ 6363 w 117128"/>
                <a:gd name="connsiteY3" fmla="*/ 85812 h 121525"/>
                <a:gd name="connsiteX4" fmla="*/ 96851 w 117128"/>
                <a:gd name="connsiteY4" fmla="*/ 93749 h 121525"/>
                <a:gd name="connsiteX5" fmla="*/ 104788 w 117128"/>
                <a:gd name="connsiteY5" fmla="*/ 57237 h 121525"/>
                <a:gd name="connsiteX6" fmla="*/ 13 w 117128"/>
                <a:gd name="connsiteY6" fmla="*/ 87 h 12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28" h="121525">
                  <a:moveTo>
                    <a:pt x="13" y="87"/>
                  </a:moveTo>
                  <a:cubicBezTo>
                    <a:pt x="1336" y="-1765"/>
                    <a:pt x="98439" y="26016"/>
                    <a:pt x="112726" y="46124"/>
                  </a:cubicBezTo>
                  <a:cubicBezTo>
                    <a:pt x="127013" y="66232"/>
                    <a:pt x="103465" y="114122"/>
                    <a:pt x="85738" y="120737"/>
                  </a:cubicBezTo>
                  <a:cubicBezTo>
                    <a:pt x="68011" y="127352"/>
                    <a:pt x="4511" y="90310"/>
                    <a:pt x="6363" y="85812"/>
                  </a:cubicBezTo>
                  <a:cubicBezTo>
                    <a:pt x="8215" y="81314"/>
                    <a:pt x="80447" y="98512"/>
                    <a:pt x="96851" y="93749"/>
                  </a:cubicBezTo>
                  <a:cubicBezTo>
                    <a:pt x="113255" y="88986"/>
                    <a:pt x="117753" y="73112"/>
                    <a:pt x="104788" y="57237"/>
                  </a:cubicBezTo>
                  <a:cubicBezTo>
                    <a:pt x="91823" y="41362"/>
                    <a:pt x="-1310" y="1939"/>
                    <a:pt x="13" y="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: 図形 958">
              <a:extLst>
                <a:ext uri="{FF2B5EF4-FFF2-40B4-BE49-F238E27FC236}">
                  <a16:creationId xmlns:a16="http://schemas.microsoft.com/office/drawing/2014/main" id="{A69F61EE-8A1B-4797-87D6-3BC248FEC589}"/>
                </a:ext>
              </a:extLst>
            </p:cNvPr>
            <p:cNvSpPr/>
            <p:nvPr/>
          </p:nvSpPr>
          <p:spPr>
            <a:xfrm>
              <a:off x="5135424" y="5559298"/>
              <a:ext cx="74759" cy="79670"/>
            </a:xfrm>
            <a:custGeom>
              <a:avLst/>
              <a:gdLst>
                <a:gd name="connsiteX0" fmla="*/ 74751 w 74759"/>
                <a:gd name="connsiteY0" fmla="*/ 127 h 79670"/>
                <a:gd name="connsiteX1" fmla="*/ 9664 w 74759"/>
                <a:gd name="connsiteY1" fmla="*/ 76327 h 79670"/>
                <a:gd name="connsiteX2" fmla="*/ 4901 w 74759"/>
                <a:gd name="connsiteY2" fmla="*/ 58865 h 79670"/>
                <a:gd name="connsiteX3" fmla="*/ 74751 w 74759"/>
                <a:gd name="connsiteY3" fmla="*/ 127 h 7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59" h="79670">
                  <a:moveTo>
                    <a:pt x="74751" y="127"/>
                  </a:moveTo>
                  <a:cubicBezTo>
                    <a:pt x="75545" y="3037"/>
                    <a:pt x="21306" y="66537"/>
                    <a:pt x="9664" y="76327"/>
                  </a:cubicBezTo>
                  <a:cubicBezTo>
                    <a:pt x="-1978" y="86117"/>
                    <a:pt x="-2507" y="72623"/>
                    <a:pt x="4901" y="58865"/>
                  </a:cubicBezTo>
                  <a:cubicBezTo>
                    <a:pt x="12309" y="45107"/>
                    <a:pt x="73957" y="-2783"/>
                    <a:pt x="74751" y="1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: 図形 959">
              <a:extLst>
                <a:ext uri="{FF2B5EF4-FFF2-40B4-BE49-F238E27FC236}">
                  <a16:creationId xmlns:a16="http://schemas.microsoft.com/office/drawing/2014/main" id="{C58758CD-5284-4726-863E-71E5A8C27B40}"/>
                </a:ext>
              </a:extLst>
            </p:cNvPr>
            <p:cNvSpPr/>
            <p:nvPr/>
          </p:nvSpPr>
          <p:spPr>
            <a:xfrm>
              <a:off x="4569042" y="5336634"/>
              <a:ext cx="417627" cy="245392"/>
            </a:xfrm>
            <a:custGeom>
              <a:avLst/>
              <a:gdLst>
                <a:gd name="connsiteX0" fmla="*/ 6133 w 417627"/>
                <a:gd name="connsiteY0" fmla="*/ 13241 h 245392"/>
                <a:gd name="connsiteX1" fmla="*/ 403008 w 417627"/>
                <a:gd name="connsiteY1" fmla="*/ 240254 h 245392"/>
                <a:gd name="connsiteX2" fmla="*/ 331571 w 417627"/>
                <a:gd name="connsiteY2" fmla="*/ 170404 h 245392"/>
                <a:gd name="connsiteX3" fmla="*/ 328396 w 417627"/>
                <a:gd name="connsiteY3" fmla="*/ 154529 h 245392"/>
                <a:gd name="connsiteX4" fmla="*/ 298233 w 417627"/>
                <a:gd name="connsiteY4" fmla="*/ 92616 h 245392"/>
                <a:gd name="connsiteX5" fmla="*/ 242671 w 417627"/>
                <a:gd name="connsiteY5" fmla="*/ 79916 h 245392"/>
                <a:gd name="connsiteX6" fmla="*/ 312521 w 417627"/>
                <a:gd name="connsiteY6" fmla="*/ 127541 h 245392"/>
                <a:gd name="connsiteX7" fmla="*/ 253783 w 417627"/>
                <a:gd name="connsiteY7" fmla="*/ 127541 h 245392"/>
                <a:gd name="connsiteX8" fmla="*/ 161708 w 417627"/>
                <a:gd name="connsiteY8" fmla="*/ 75154 h 245392"/>
                <a:gd name="connsiteX9" fmla="*/ 112496 w 417627"/>
                <a:gd name="connsiteY9" fmla="*/ 49754 h 245392"/>
                <a:gd name="connsiteX10" fmla="*/ 156946 w 417627"/>
                <a:gd name="connsiteY10" fmla="*/ 32291 h 245392"/>
                <a:gd name="connsiteX11" fmla="*/ 6133 w 417627"/>
                <a:gd name="connsiteY11" fmla="*/ 13241 h 2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627" h="245392">
                  <a:moveTo>
                    <a:pt x="6133" y="13241"/>
                  </a:moveTo>
                  <a:cubicBezTo>
                    <a:pt x="47143" y="47901"/>
                    <a:pt x="348768" y="214060"/>
                    <a:pt x="403008" y="240254"/>
                  </a:cubicBezTo>
                  <a:cubicBezTo>
                    <a:pt x="457248" y="266448"/>
                    <a:pt x="344006" y="184692"/>
                    <a:pt x="331571" y="170404"/>
                  </a:cubicBezTo>
                  <a:cubicBezTo>
                    <a:pt x="319136" y="156116"/>
                    <a:pt x="333952" y="167494"/>
                    <a:pt x="328396" y="154529"/>
                  </a:cubicBezTo>
                  <a:cubicBezTo>
                    <a:pt x="322840" y="141564"/>
                    <a:pt x="312521" y="105052"/>
                    <a:pt x="298233" y="92616"/>
                  </a:cubicBezTo>
                  <a:cubicBezTo>
                    <a:pt x="283946" y="80181"/>
                    <a:pt x="240290" y="74095"/>
                    <a:pt x="242671" y="79916"/>
                  </a:cubicBezTo>
                  <a:cubicBezTo>
                    <a:pt x="245052" y="85737"/>
                    <a:pt x="310669" y="119604"/>
                    <a:pt x="312521" y="127541"/>
                  </a:cubicBezTo>
                  <a:cubicBezTo>
                    <a:pt x="314373" y="135479"/>
                    <a:pt x="278919" y="136272"/>
                    <a:pt x="253783" y="127541"/>
                  </a:cubicBezTo>
                  <a:cubicBezTo>
                    <a:pt x="228647" y="118810"/>
                    <a:pt x="185256" y="88118"/>
                    <a:pt x="161708" y="75154"/>
                  </a:cubicBezTo>
                  <a:cubicBezTo>
                    <a:pt x="138160" y="62190"/>
                    <a:pt x="113290" y="56898"/>
                    <a:pt x="112496" y="49754"/>
                  </a:cubicBezTo>
                  <a:cubicBezTo>
                    <a:pt x="111702" y="42610"/>
                    <a:pt x="171234" y="42874"/>
                    <a:pt x="156946" y="32291"/>
                  </a:cubicBezTo>
                  <a:cubicBezTo>
                    <a:pt x="142659" y="21708"/>
                    <a:pt x="-34877" y="-21419"/>
                    <a:pt x="6133" y="132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: 図形 960">
              <a:extLst>
                <a:ext uri="{FF2B5EF4-FFF2-40B4-BE49-F238E27FC236}">
                  <a16:creationId xmlns:a16="http://schemas.microsoft.com/office/drawing/2014/main" id="{2736CE74-7DEB-4F99-B2BB-8AD7A4CA073C}"/>
                </a:ext>
              </a:extLst>
            </p:cNvPr>
            <p:cNvSpPr/>
            <p:nvPr/>
          </p:nvSpPr>
          <p:spPr>
            <a:xfrm>
              <a:off x="4811714" y="5496891"/>
              <a:ext cx="205334" cy="147073"/>
            </a:xfrm>
            <a:custGeom>
              <a:avLst/>
              <a:gdLst>
                <a:gd name="connsiteX0" fmla="*/ 6349 w 205334"/>
                <a:gd name="connsiteY0" fmla="*/ 3797 h 147073"/>
                <a:gd name="connsiteX1" fmla="*/ 204786 w 205334"/>
                <a:gd name="connsiteY1" fmla="*/ 146672 h 147073"/>
                <a:gd name="connsiteX2" fmla="*/ 63499 w 205334"/>
                <a:gd name="connsiteY2" fmla="*/ 46659 h 147073"/>
                <a:gd name="connsiteX3" fmla="*/ 6349 w 205334"/>
                <a:gd name="connsiteY3" fmla="*/ 3797 h 14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334" h="147073">
                  <a:moveTo>
                    <a:pt x="6349" y="3797"/>
                  </a:moveTo>
                  <a:cubicBezTo>
                    <a:pt x="29897" y="20466"/>
                    <a:pt x="195261" y="139528"/>
                    <a:pt x="204786" y="146672"/>
                  </a:cubicBezTo>
                  <a:cubicBezTo>
                    <a:pt x="214311" y="153816"/>
                    <a:pt x="97101" y="63592"/>
                    <a:pt x="63499" y="46659"/>
                  </a:cubicBezTo>
                  <a:cubicBezTo>
                    <a:pt x="29897" y="29726"/>
                    <a:pt x="-17199" y="-12872"/>
                    <a:pt x="6349" y="37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: 図形 961">
              <a:extLst>
                <a:ext uri="{FF2B5EF4-FFF2-40B4-BE49-F238E27FC236}">
                  <a16:creationId xmlns:a16="http://schemas.microsoft.com/office/drawing/2014/main" id="{E772F935-0A64-4EC6-AB23-B53BF05CBA62}"/>
                </a:ext>
              </a:extLst>
            </p:cNvPr>
            <p:cNvSpPr/>
            <p:nvPr/>
          </p:nvSpPr>
          <p:spPr>
            <a:xfrm>
              <a:off x="4796494" y="5546499"/>
              <a:ext cx="263568" cy="165390"/>
            </a:xfrm>
            <a:custGeom>
              <a:avLst/>
              <a:gdLst>
                <a:gd name="connsiteX0" fmla="*/ 931 w 263568"/>
                <a:gd name="connsiteY0" fmla="*/ 226 h 165390"/>
                <a:gd name="connsiteX1" fmla="*/ 246994 w 263568"/>
                <a:gd name="connsiteY1" fmla="*/ 149451 h 165390"/>
                <a:gd name="connsiteX2" fmla="*/ 232706 w 263568"/>
                <a:gd name="connsiteY2" fmla="*/ 157389 h 165390"/>
                <a:gd name="connsiteX3" fmla="*/ 164444 w 263568"/>
                <a:gd name="connsiteY3" fmla="*/ 116114 h 165390"/>
                <a:gd name="connsiteX4" fmla="*/ 931 w 263568"/>
                <a:gd name="connsiteY4" fmla="*/ 226 h 16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568" h="165390">
                  <a:moveTo>
                    <a:pt x="931" y="226"/>
                  </a:moveTo>
                  <a:cubicBezTo>
                    <a:pt x="14689" y="5782"/>
                    <a:pt x="208365" y="123257"/>
                    <a:pt x="246994" y="149451"/>
                  </a:cubicBezTo>
                  <a:cubicBezTo>
                    <a:pt x="285623" y="175645"/>
                    <a:pt x="246464" y="162945"/>
                    <a:pt x="232706" y="157389"/>
                  </a:cubicBezTo>
                  <a:cubicBezTo>
                    <a:pt x="218948" y="151833"/>
                    <a:pt x="199104" y="139133"/>
                    <a:pt x="164444" y="116114"/>
                  </a:cubicBezTo>
                  <a:cubicBezTo>
                    <a:pt x="129784" y="93095"/>
                    <a:pt x="-12827" y="-5330"/>
                    <a:pt x="931" y="2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: 図形 962">
              <a:extLst>
                <a:ext uri="{FF2B5EF4-FFF2-40B4-BE49-F238E27FC236}">
                  <a16:creationId xmlns:a16="http://schemas.microsoft.com/office/drawing/2014/main" id="{D8EEC066-0B52-4393-8EF5-1BBD2BF8156A}"/>
                </a:ext>
              </a:extLst>
            </p:cNvPr>
            <p:cNvSpPr/>
            <p:nvPr/>
          </p:nvSpPr>
          <p:spPr>
            <a:xfrm>
              <a:off x="5078232" y="5721242"/>
              <a:ext cx="103514" cy="68691"/>
            </a:xfrm>
            <a:custGeom>
              <a:avLst/>
              <a:gdLst>
                <a:gd name="connsiteX0" fmla="*/ 181 w 103514"/>
                <a:gd name="connsiteY0" fmla="*/ 49321 h 68691"/>
                <a:gd name="connsiteX1" fmla="*/ 95431 w 103514"/>
                <a:gd name="connsiteY1" fmla="*/ 68371 h 68691"/>
                <a:gd name="connsiteX2" fmla="*/ 97018 w 103514"/>
                <a:gd name="connsiteY2" fmla="*/ 31858 h 68691"/>
                <a:gd name="connsiteX3" fmla="*/ 84318 w 103514"/>
                <a:gd name="connsiteY3" fmla="*/ 108 h 68691"/>
                <a:gd name="connsiteX4" fmla="*/ 71618 w 103514"/>
                <a:gd name="connsiteY4" fmla="*/ 42971 h 68691"/>
                <a:gd name="connsiteX5" fmla="*/ 181 w 103514"/>
                <a:gd name="connsiteY5" fmla="*/ 49321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14" h="68691">
                  <a:moveTo>
                    <a:pt x="181" y="49321"/>
                  </a:moveTo>
                  <a:cubicBezTo>
                    <a:pt x="4150" y="53554"/>
                    <a:pt x="79292" y="71281"/>
                    <a:pt x="95431" y="68371"/>
                  </a:cubicBezTo>
                  <a:cubicBezTo>
                    <a:pt x="111570" y="65461"/>
                    <a:pt x="98870" y="43235"/>
                    <a:pt x="97018" y="31858"/>
                  </a:cubicBezTo>
                  <a:cubicBezTo>
                    <a:pt x="95166" y="20481"/>
                    <a:pt x="88551" y="-1744"/>
                    <a:pt x="84318" y="108"/>
                  </a:cubicBezTo>
                  <a:cubicBezTo>
                    <a:pt x="80085" y="1960"/>
                    <a:pt x="84583" y="34769"/>
                    <a:pt x="71618" y="42971"/>
                  </a:cubicBezTo>
                  <a:cubicBezTo>
                    <a:pt x="58654" y="51173"/>
                    <a:pt x="-3788" y="45088"/>
                    <a:pt x="181" y="493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: 図形 963">
              <a:extLst>
                <a:ext uri="{FF2B5EF4-FFF2-40B4-BE49-F238E27FC236}">
                  <a16:creationId xmlns:a16="http://schemas.microsoft.com/office/drawing/2014/main" id="{0A4BC4A0-3B98-468B-A132-80DE0AC54ADA}"/>
                </a:ext>
              </a:extLst>
            </p:cNvPr>
            <p:cNvSpPr/>
            <p:nvPr/>
          </p:nvSpPr>
          <p:spPr>
            <a:xfrm>
              <a:off x="5068831" y="5676900"/>
              <a:ext cx="62315" cy="95810"/>
            </a:xfrm>
            <a:custGeom>
              <a:avLst/>
              <a:gdLst>
                <a:gd name="connsiteX0" fmla="*/ 61969 w 62315"/>
                <a:gd name="connsiteY0" fmla="*/ 0 h 95810"/>
                <a:gd name="connsiteX1" fmla="*/ 57 w 62315"/>
                <a:gd name="connsiteY1" fmla="*/ 46038 h 95810"/>
                <a:gd name="connsiteX2" fmla="*/ 50857 w 62315"/>
                <a:gd name="connsiteY2" fmla="*/ 95250 h 95810"/>
                <a:gd name="connsiteX3" fmla="*/ 54032 w 62315"/>
                <a:gd name="connsiteY3" fmla="*/ 71438 h 95810"/>
                <a:gd name="connsiteX4" fmla="*/ 61969 w 62315"/>
                <a:gd name="connsiteY4" fmla="*/ 52388 h 95810"/>
                <a:gd name="connsiteX5" fmla="*/ 41332 w 62315"/>
                <a:gd name="connsiteY5" fmla="*/ 49213 h 95810"/>
                <a:gd name="connsiteX6" fmla="*/ 20694 w 62315"/>
                <a:gd name="connsiteY6" fmla="*/ 46038 h 95810"/>
                <a:gd name="connsiteX7" fmla="*/ 61969 w 62315"/>
                <a:gd name="connsiteY7" fmla="*/ 0 h 9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15" h="95810">
                  <a:moveTo>
                    <a:pt x="61969" y="0"/>
                  </a:moveTo>
                  <a:cubicBezTo>
                    <a:pt x="58530" y="0"/>
                    <a:pt x="1909" y="30163"/>
                    <a:pt x="57" y="46038"/>
                  </a:cubicBezTo>
                  <a:cubicBezTo>
                    <a:pt x="-1795" y="61913"/>
                    <a:pt x="41861" y="91017"/>
                    <a:pt x="50857" y="95250"/>
                  </a:cubicBezTo>
                  <a:cubicBezTo>
                    <a:pt x="59853" y="99483"/>
                    <a:pt x="52180" y="78582"/>
                    <a:pt x="54032" y="71438"/>
                  </a:cubicBezTo>
                  <a:cubicBezTo>
                    <a:pt x="55884" y="64294"/>
                    <a:pt x="64086" y="56092"/>
                    <a:pt x="61969" y="52388"/>
                  </a:cubicBezTo>
                  <a:cubicBezTo>
                    <a:pt x="59852" y="48684"/>
                    <a:pt x="48211" y="50271"/>
                    <a:pt x="41332" y="49213"/>
                  </a:cubicBezTo>
                  <a:cubicBezTo>
                    <a:pt x="34453" y="48155"/>
                    <a:pt x="21223" y="51330"/>
                    <a:pt x="20694" y="46038"/>
                  </a:cubicBezTo>
                  <a:cubicBezTo>
                    <a:pt x="20165" y="40746"/>
                    <a:pt x="65408" y="0"/>
                    <a:pt x="6196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: 図形 964">
              <a:extLst>
                <a:ext uri="{FF2B5EF4-FFF2-40B4-BE49-F238E27FC236}">
                  <a16:creationId xmlns:a16="http://schemas.microsoft.com/office/drawing/2014/main" id="{1B62218F-3594-4FDE-AFB6-F5D4BF43A42F}"/>
                </a:ext>
              </a:extLst>
            </p:cNvPr>
            <p:cNvSpPr/>
            <p:nvPr/>
          </p:nvSpPr>
          <p:spPr>
            <a:xfrm>
              <a:off x="4965184" y="5573000"/>
              <a:ext cx="239901" cy="149791"/>
            </a:xfrm>
            <a:custGeom>
              <a:avLst/>
              <a:gdLst>
                <a:gd name="connsiteX0" fmla="*/ 516 w 239901"/>
                <a:gd name="connsiteY0" fmla="*/ 713 h 149791"/>
                <a:gd name="connsiteX1" fmla="*/ 232291 w 239901"/>
                <a:gd name="connsiteY1" fmla="*/ 146763 h 149791"/>
                <a:gd name="connsiteX2" fmla="*/ 170379 w 239901"/>
                <a:gd name="connsiteY2" fmla="*/ 92788 h 149791"/>
                <a:gd name="connsiteX3" fmla="*/ 516 w 239901"/>
                <a:gd name="connsiteY3" fmla="*/ 713 h 14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901" h="149791">
                  <a:moveTo>
                    <a:pt x="516" y="713"/>
                  </a:moveTo>
                  <a:cubicBezTo>
                    <a:pt x="10835" y="9709"/>
                    <a:pt x="203981" y="131417"/>
                    <a:pt x="232291" y="146763"/>
                  </a:cubicBezTo>
                  <a:cubicBezTo>
                    <a:pt x="260601" y="162109"/>
                    <a:pt x="203187" y="115278"/>
                    <a:pt x="170379" y="92788"/>
                  </a:cubicBezTo>
                  <a:cubicBezTo>
                    <a:pt x="137571" y="70298"/>
                    <a:pt x="-9803" y="-8283"/>
                    <a:pt x="516" y="7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: 図形 965">
              <a:extLst>
                <a:ext uri="{FF2B5EF4-FFF2-40B4-BE49-F238E27FC236}">
                  <a16:creationId xmlns:a16="http://schemas.microsoft.com/office/drawing/2014/main" id="{10E0B76F-E36D-4A34-8842-9A3EC866D635}"/>
                </a:ext>
              </a:extLst>
            </p:cNvPr>
            <p:cNvSpPr/>
            <p:nvPr/>
          </p:nvSpPr>
          <p:spPr>
            <a:xfrm>
              <a:off x="5085105" y="5762282"/>
              <a:ext cx="178058" cy="124253"/>
            </a:xfrm>
            <a:custGeom>
              <a:avLst/>
              <a:gdLst>
                <a:gd name="connsiteX0" fmla="*/ 1245 w 178058"/>
                <a:gd name="connsiteY0" fmla="*/ 343 h 124253"/>
                <a:gd name="connsiteX1" fmla="*/ 91733 w 178058"/>
                <a:gd name="connsiteY1" fmla="*/ 73368 h 124253"/>
                <a:gd name="connsiteX2" fmla="*/ 175870 w 178058"/>
                <a:gd name="connsiteY2" fmla="*/ 124168 h 124253"/>
                <a:gd name="connsiteX3" fmla="*/ 144120 w 178058"/>
                <a:gd name="connsiteY3" fmla="*/ 84481 h 124253"/>
                <a:gd name="connsiteX4" fmla="*/ 45695 w 178058"/>
                <a:gd name="connsiteY4" fmla="*/ 46381 h 124253"/>
                <a:gd name="connsiteX5" fmla="*/ 1245 w 178058"/>
                <a:gd name="connsiteY5" fmla="*/ 343 h 1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058" h="124253">
                  <a:moveTo>
                    <a:pt x="1245" y="343"/>
                  </a:moveTo>
                  <a:cubicBezTo>
                    <a:pt x="8918" y="4841"/>
                    <a:pt x="62629" y="52731"/>
                    <a:pt x="91733" y="73368"/>
                  </a:cubicBezTo>
                  <a:cubicBezTo>
                    <a:pt x="120837" y="94006"/>
                    <a:pt x="167139" y="122316"/>
                    <a:pt x="175870" y="124168"/>
                  </a:cubicBezTo>
                  <a:cubicBezTo>
                    <a:pt x="184601" y="126020"/>
                    <a:pt x="165816" y="97445"/>
                    <a:pt x="144120" y="84481"/>
                  </a:cubicBezTo>
                  <a:cubicBezTo>
                    <a:pt x="122424" y="71517"/>
                    <a:pt x="68449" y="55906"/>
                    <a:pt x="45695" y="46381"/>
                  </a:cubicBezTo>
                  <a:cubicBezTo>
                    <a:pt x="22941" y="36856"/>
                    <a:pt x="-6428" y="-4155"/>
                    <a:pt x="1245" y="3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: 図形 966">
              <a:extLst>
                <a:ext uri="{FF2B5EF4-FFF2-40B4-BE49-F238E27FC236}">
                  <a16:creationId xmlns:a16="http://schemas.microsoft.com/office/drawing/2014/main" id="{CFE73562-49C4-4CED-B5DE-0B575B1146EB}"/>
                </a:ext>
              </a:extLst>
            </p:cNvPr>
            <p:cNvSpPr/>
            <p:nvPr/>
          </p:nvSpPr>
          <p:spPr>
            <a:xfrm>
              <a:off x="4970443" y="5834062"/>
              <a:ext cx="263554" cy="81061"/>
            </a:xfrm>
            <a:custGeom>
              <a:avLst/>
              <a:gdLst>
                <a:gd name="connsiteX0" fmla="*/ 20 w 263554"/>
                <a:gd name="connsiteY0" fmla="*/ 41276 h 81061"/>
                <a:gd name="connsiteX1" fmla="*/ 92095 w 263554"/>
                <a:gd name="connsiteY1" fmla="*/ 17463 h 81061"/>
                <a:gd name="connsiteX2" fmla="*/ 123845 w 263554"/>
                <a:gd name="connsiteY2" fmla="*/ 7938 h 81061"/>
                <a:gd name="connsiteX3" fmla="*/ 190520 w 263554"/>
                <a:gd name="connsiteY3" fmla="*/ 46038 h 81061"/>
                <a:gd name="connsiteX4" fmla="*/ 263545 w 263554"/>
                <a:gd name="connsiteY4" fmla="*/ 80963 h 81061"/>
                <a:gd name="connsiteX5" fmla="*/ 195282 w 263554"/>
                <a:gd name="connsiteY5" fmla="*/ 34926 h 81061"/>
                <a:gd name="connsiteX6" fmla="*/ 141307 w 263554"/>
                <a:gd name="connsiteY6" fmla="*/ 1 h 81061"/>
                <a:gd name="connsiteX7" fmla="*/ 84157 w 263554"/>
                <a:gd name="connsiteY7" fmla="*/ 33338 h 81061"/>
                <a:gd name="connsiteX8" fmla="*/ 20 w 263554"/>
                <a:gd name="connsiteY8" fmla="*/ 41276 h 8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554" h="81061">
                  <a:moveTo>
                    <a:pt x="20" y="41276"/>
                  </a:moveTo>
                  <a:cubicBezTo>
                    <a:pt x="1343" y="38630"/>
                    <a:pt x="71458" y="23019"/>
                    <a:pt x="92095" y="17463"/>
                  </a:cubicBezTo>
                  <a:cubicBezTo>
                    <a:pt x="112732" y="11907"/>
                    <a:pt x="107441" y="3175"/>
                    <a:pt x="123845" y="7938"/>
                  </a:cubicBezTo>
                  <a:cubicBezTo>
                    <a:pt x="140249" y="12701"/>
                    <a:pt x="167237" y="33867"/>
                    <a:pt x="190520" y="46038"/>
                  </a:cubicBezTo>
                  <a:cubicBezTo>
                    <a:pt x="213803" y="58209"/>
                    <a:pt x="262751" y="82815"/>
                    <a:pt x="263545" y="80963"/>
                  </a:cubicBezTo>
                  <a:cubicBezTo>
                    <a:pt x="264339" y="79111"/>
                    <a:pt x="215655" y="48420"/>
                    <a:pt x="195282" y="34926"/>
                  </a:cubicBezTo>
                  <a:cubicBezTo>
                    <a:pt x="174909" y="21432"/>
                    <a:pt x="159828" y="266"/>
                    <a:pt x="141307" y="1"/>
                  </a:cubicBezTo>
                  <a:cubicBezTo>
                    <a:pt x="122786" y="-264"/>
                    <a:pt x="106646" y="26194"/>
                    <a:pt x="84157" y="33338"/>
                  </a:cubicBezTo>
                  <a:cubicBezTo>
                    <a:pt x="61668" y="40482"/>
                    <a:pt x="-1303" y="43922"/>
                    <a:pt x="20" y="412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: 図形 967">
              <a:extLst>
                <a:ext uri="{FF2B5EF4-FFF2-40B4-BE49-F238E27FC236}">
                  <a16:creationId xmlns:a16="http://schemas.microsoft.com/office/drawing/2014/main" id="{014558B1-935F-4487-9A49-342339A46839}"/>
                </a:ext>
              </a:extLst>
            </p:cNvPr>
            <p:cNvSpPr/>
            <p:nvPr/>
          </p:nvSpPr>
          <p:spPr>
            <a:xfrm>
              <a:off x="4849791" y="5624485"/>
              <a:ext cx="224466" cy="118826"/>
            </a:xfrm>
            <a:custGeom>
              <a:avLst/>
              <a:gdLst>
                <a:gd name="connsiteX0" fmla="*/ 219097 w 224466"/>
                <a:gd name="connsiteY0" fmla="*/ 23840 h 118826"/>
                <a:gd name="connsiteX1" fmla="*/ 217509 w 224466"/>
                <a:gd name="connsiteY1" fmla="*/ 95278 h 118826"/>
                <a:gd name="connsiteX2" fmla="*/ 147659 w 224466"/>
                <a:gd name="connsiteY2" fmla="*/ 112740 h 118826"/>
                <a:gd name="connsiteX3" fmla="*/ 22 w 224466"/>
                <a:gd name="connsiteY3" fmla="*/ 28 h 118826"/>
                <a:gd name="connsiteX4" fmla="*/ 158772 w 224466"/>
                <a:gd name="connsiteY4" fmla="*/ 101628 h 118826"/>
                <a:gd name="connsiteX5" fmla="*/ 192109 w 224466"/>
                <a:gd name="connsiteY5" fmla="*/ 88928 h 118826"/>
                <a:gd name="connsiteX6" fmla="*/ 219097 w 224466"/>
                <a:gd name="connsiteY6" fmla="*/ 23840 h 11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66" h="118826">
                  <a:moveTo>
                    <a:pt x="219097" y="23840"/>
                  </a:moveTo>
                  <a:cubicBezTo>
                    <a:pt x="223330" y="24898"/>
                    <a:pt x="229415" y="80461"/>
                    <a:pt x="217509" y="95278"/>
                  </a:cubicBezTo>
                  <a:cubicBezTo>
                    <a:pt x="205603" y="110095"/>
                    <a:pt x="183907" y="128615"/>
                    <a:pt x="147659" y="112740"/>
                  </a:cubicBezTo>
                  <a:cubicBezTo>
                    <a:pt x="111411" y="96865"/>
                    <a:pt x="-1830" y="1880"/>
                    <a:pt x="22" y="28"/>
                  </a:cubicBezTo>
                  <a:cubicBezTo>
                    <a:pt x="1874" y="-1824"/>
                    <a:pt x="126757" y="86811"/>
                    <a:pt x="158772" y="101628"/>
                  </a:cubicBezTo>
                  <a:cubicBezTo>
                    <a:pt x="190786" y="116445"/>
                    <a:pt x="184701" y="96336"/>
                    <a:pt x="192109" y="88928"/>
                  </a:cubicBezTo>
                  <a:cubicBezTo>
                    <a:pt x="199517" y="81520"/>
                    <a:pt x="214864" y="22782"/>
                    <a:pt x="219097" y="238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: 図形 968">
              <a:extLst>
                <a:ext uri="{FF2B5EF4-FFF2-40B4-BE49-F238E27FC236}">
                  <a16:creationId xmlns:a16="http://schemas.microsoft.com/office/drawing/2014/main" id="{36D0FE97-98AB-4F3A-B303-2BF027C9301E}"/>
                </a:ext>
              </a:extLst>
            </p:cNvPr>
            <p:cNvSpPr/>
            <p:nvPr/>
          </p:nvSpPr>
          <p:spPr>
            <a:xfrm>
              <a:off x="5015445" y="5775559"/>
              <a:ext cx="185446" cy="71277"/>
            </a:xfrm>
            <a:custGeom>
              <a:avLst/>
              <a:gdLst>
                <a:gd name="connsiteX0" fmla="*/ 185205 w 185446"/>
                <a:gd name="connsiteY0" fmla="*/ 68029 h 71277"/>
                <a:gd name="connsiteX1" fmla="*/ 50268 w 185446"/>
                <a:gd name="connsiteY1" fmla="*/ 2941 h 71277"/>
                <a:gd name="connsiteX2" fmla="*/ 4230 w 185446"/>
                <a:gd name="connsiteY2" fmla="*/ 17229 h 71277"/>
                <a:gd name="connsiteX3" fmla="*/ 4230 w 185446"/>
                <a:gd name="connsiteY3" fmla="*/ 71204 h 71277"/>
                <a:gd name="connsiteX4" fmla="*/ 23280 w 185446"/>
                <a:gd name="connsiteY4" fmla="*/ 28341 h 71277"/>
                <a:gd name="connsiteX5" fmla="*/ 37568 w 185446"/>
                <a:gd name="connsiteY5" fmla="*/ 6116 h 71277"/>
                <a:gd name="connsiteX6" fmla="*/ 13755 w 185446"/>
                <a:gd name="connsiteY6" fmla="*/ 18816 h 71277"/>
                <a:gd name="connsiteX7" fmla="*/ 185205 w 185446"/>
                <a:gd name="connsiteY7" fmla="*/ 68029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446" h="71277">
                  <a:moveTo>
                    <a:pt x="185205" y="68029"/>
                  </a:moveTo>
                  <a:cubicBezTo>
                    <a:pt x="191290" y="65383"/>
                    <a:pt x="80430" y="11408"/>
                    <a:pt x="50268" y="2941"/>
                  </a:cubicBezTo>
                  <a:cubicBezTo>
                    <a:pt x="20105" y="-5526"/>
                    <a:pt x="11903" y="5852"/>
                    <a:pt x="4230" y="17229"/>
                  </a:cubicBezTo>
                  <a:cubicBezTo>
                    <a:pt x="-3443" y="28606"/>
                    <a:pt x="1055" y="69352"/>
                    <a:pt x="4230" y="71204"/>
                  </a:cubicBezTo>
                  <a:cubicBezTo>
                    <a:pt x="7405" y="73056"/>
                    <a:pt x="17724" y="39189"/>
                    <a:pt x="23280" y="28341"/>
                  </a:cubicBezTo>
                  <a:cubicBezTo>
                    <a:pt x="28836" y="17493"/>
                    <a:pt x="39155" y="7703"/>
                    <a:pt x="37568" y="6116"/>
                  </a:cubicBezTo>
                  <a:cubicBezTo>
                    <a:pt x="35981" y="4529"/>
                    <a:pt x="-11645" y="7968"/>
                    <a:pt x="13755" y="18816"/>
                  </a:cubicBezTo>
                  <a:cubicBezTo>
                    <a:pt x="39155" y="29664"/>
                    <a:pt x="179120" y="70675"/>
                    <a:pt x="185205" y="680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: 図形 969">
              <a:extLst>
                <a:ext uri="{FF2B5EF4-FFF2-40B4-BE49-F238E27FC236}">
                  <a16:creationId xmlns:a16="http://schemas.microsoft.com/office/drawing/2014/main" id="{78E19BD7-F3B2-459A-BB3F-8813B0BB7BB7}"/>
                </a:ext>
              </a:extLst>
            </p:cNvPr>
            <p:cNvSpPr/>
            <p:nvPr/>
          </p:nvSpPr>
          <p:spPr>
            <a:xfrm>
              <a:off x="4580058" y="5653480"/>
              <a:ext cx="292084" cy="708284"/>
            </a:xfrm>
            <a:custGeom>
              <a:avLst/>
              <a:gdLst>
                <a:gd name="connsiteX0" fmla="*/ 291980 w 292084"/>
                <a:gd name="connsiteY0" fmla="*/ 1195 h 708284"/>
                <a:gd name="connsiteX1" fmla="*/ 231655 w 292084"/>
                <a:gd name="connsiteY1" fmla="*/ 137720 h 708284"/>
                <a:gd name="connsiteX2" fmla="*/ 203080 w 292084"/>
                <a:gd name="connsiteY2" fmla="*/ 137720 h 708284"/>
                <a:gd name="connsiteX3" fmla="*/ 45917 w 292084"/>
                <a:gd name="connsiteY3" fmla="*/ 547295 h 708284"/>
                <a:gd name="connsiteX4" fmla="*/ 1467 w 292084"/>
                <a:gd name="connsiteY4" fmla="*/ 682233 h 708284"/>
                <a:gd name="connsiteX5" fmla="*/ 87192 w 292084"/>
                <a:gd name="connsiteY5" fmla="*/ 706045 h 708284"/>
                <a:gd name="connsiteX6" fmla="*/ 23692 w 292084"/>
                <a:gd name="connsiteY6" fmla="*/ 650483 h 708284"/>
                <a:gd name="connsiteX7" fmla="*/ 52267 w 292084"/>
                <a:gd name="connsiteY7" fmla="*/ 545708 h 708284"/>
                <a:gd name="connsiteX8" fmla="*/ 182442 w 292084"/>
                <a:gd name="connsiteY8" fmla="*/ 196458 h 708284"/>
                <a:gd name="connsiteX9" fmla="*/ 222130 w 292084"/>
                <a:gd name="connsiteY9" fmla="*/ 117083 h 708284"/>
                <a:gd name="connsiteX10" fmla="*/ 245942 w 292084"/>
                <a:gd name="connsiteY10" fmla="*/ 72633 h 708284"/>
                <a:gd name="connsiteX11" fmla="*/ 291980 w 292084"/>
                <a:gd name="connsiteY11" fmla="*/ 1195 h 70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084" h="708284">
                  <a:moveTo>
                    <a:pt x="291980" y="1195"/>
                  </a:moveTo>
                  <a:cubicBezTo>
                    <a:pt x="289599" y="12043"/>
                    <a:pt x="246472" y="114966"/>
                    <a:pt x="231655" y="137720"/>
                  </a:cubicBezTo>
                  <a:cubicBezTo>
                    <a:pt x="216838" y="160474"/>
                    <a:pt x="234036" y="69458"/>
                    <a:pt x="203080" y="137720"/>
                  </a:cubicBezTo>
                  <a:cubicBezTo>
                    <a:pt x="172124" y="205983"/>
                    <a:pt x="79519" y="456543"/>
                    <a:pt x="45917" y="547295"/>
                  </a:cubicBezTo>
                  <a:cubicBezTo>
                    <a:pt x="12315" y="638047"/>
                    <a:pt x="-5412" y="655775"/>
                    <a:pt x="1467" y="682233"/>
                  </a:cubicBezTo>
                  <a:cubicBezTo>
                    <a:pt x="8346" y="708691"/>
                    <a:pt x="83488" y="711337"/>
                    <a:pt x="87192" y="706045"/>
                  </a:cubicBezTo>
                  <a:cubicBezTo>
                    <a:pt x="90896" y="700753"/>
                    <a:pt x="29513" y="677206"/>
                    <a:pt x="23692" y="650483"/>
                  </a:cubicBezTo>
                  <a:cubicBezTo>
                    <a:pt x="17871" y="623760"/>
                    <a:pt x="25809" y="621379"/>
                    <a:pt x="52267" y="545708"/>
                  </a:cubicBezTo>
                  <a:cubicBezTo>
                    <a:pt x="78725" y="470037"/>
                    <a:pt x="154132" y="267895"/>
                    <a:pt x="182442" y="196458"/>
                  </a:cubicBezTo>
                  <a:cubicBezTo>
                    <a:pt x="210752" y="125021"/>
                    <a:pt x="211547" y="137721"/>
                    <a:pt x="222130" y="117083"/>
                  </a:cubicBezTo>
                  <a:cubicBezTo>
                    <a:pt x="232713" y="96446"/>
                    <a:pt x="236417" y="88773"/>
                    <a:pt x="245942" y="72633"/>
                  </a:cubicBezTo>
                  <a:cubicBezTo>
                    <a:pt x="255467" y="56493"/>
                    <a:pt x="294361" y="-9653"/>
                    <a:pt x="291980" y="11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: 図形 970">
              <a:extLst>
                <a:ext uri="{FF2B5EF4-FFF2-40B4-BE49-F238E27FC236}">
                  <a16:creationId xmlns:a16="http://schemas.microsoft.com/office/drawing/2014/main" id="{BBFBC94A-148A-47AF-89C7-D59E9360C1B1}"/>
                </a:ext>
              </a:extLst>
            </p:cNvPr>
            <p:cNvSpPr/>
            <p:nvPr/>
          </p:nvSpPr>
          <p:spPr>
            <a:xfrm>
              <a:off x="4695760" y="5744994"/>
              <a:ext cx="289123" cy="585978"/>
            </a:xfrm>
            <a:custGeom>
              <a:avLst/>
              <a:gdLst>
                <a:gd name="connsiteX0" fmla="*/ 288990 w 289123"/>
                <a:gd name="connsiteY0" fmla="*/ 169 h 585978"/>
                <a:gd name="connsiteX1" fmla="*/ 117540 w 289123"/>
                <a:gd name="connsiteY1" fmla="*/ 314494 h 585978"/>
                <a:gd name="connsiteX2" fmla="*/ 58803 w 289123"/>
                <a:gd name="connsiteY2" fmla="*/ 504994 h 585978"/>
                <a:gd name="connsiteX3" fmla="*/ 65 w 289123"/>
                <a:gd name="connsiteY3" fmla="*/ 585956 h 585978"/>
                <a:gd name="connsiteX4" fmla="*/ 47690 w 289123"/>
                <a:gd name="connsiteY4" fmla="*/ 498644 h 585978"/>
                <a:gd name="connsiteX5" fmla="*/ 68328 w 289123"/>
                <a:gd name="connsiteY5" fmla="*/ 446256 h 585978"/>
                <a:gd name="connsiteX6" fmla="*/ 87378 w 289123"/>
                <a:gd name="connsiteY6" fmla="*/ 358944 h 585978"/>
                <a:gd name="connsiteX7" fmla="*/ 288990 w 289123"/>
                <a:gd name="connsiteY7" fmla="*/ 16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123" h="585978">
                  <a:moveTo>
                    <a:pt x="288990" y="169"/>
                  </a:moveTo>
                  <a:cubicBezTo>
                    <a:pt x="294017" y="-7239"/>
                    <a:pt x="155904" y="230357"/>
                    <a:pt x="117540" y="314494"/>
                  </a:cubicBezTo>
                  <a:cubicBezTo>
                    <a:pt x="79175" y="398632"/>
                    <a:pt x="78382" y="459750"/>
                    <a:pt x="58803" y="504994"/>
                  </a:cubicBezTo>
                  <a:cubicBezTo>
                    <a:pt x="39224" y="550238"/>
                    <a:pt x="1917" y="587014"/>
                    <a:pt x="65" y="585956"/>
                  </a:cubicBezTo>
                  <a:cubicBezTo>
                    <a:pt x="-1787" y="584898"/>
                    <a:pt x="36313" y="521927"/>
                    <a:pt x="47690" y="498644"/>
                  </a:cubicBezTo>
                  <a:cubicBezTo>
                    <a:pt x="59067" y="475361"/>
                    <a:pt x="61713" y="469539"/>
                    <a:pt x="68328" y="446256"/>
                  </a:cubicBezTo>
                  <a:cubicBezTo>
                    <a:pt x="74943" y="422973"/>
                    <a:pt x="54041" y="432763"/>
                    <a:pt x="87378" y="358944"/>
                  </a:cubicBezTo>
                  <a:cubicBezTo>
                    <a:pt x="120715" y="285125"/>
                    <a:pt x="283963" y="7577"/>
                    <a:pt x="288990" y="1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: 図形 971">
              <a:extLst>
                <a:ext uri="{FF2B5EF4-FFF2-40B4-BE49-F238E27FC236}">
                  <a16:creationId xmlns:a16="http://schemas.microsoft.com/office/drawing/2014/main" id="{7F265E8E-CFCE-4C1E-AF08-297504A844CF}"/>
                </a:ext>
              </a:extLst>
            </p:cNvPr>
            <p:cNvSpPr/>
            <p:nvPr/>
          </p:nvSpPr>
          <p:spPr>
            <a:xfrm>
              <a:off x="4693976" y="5662479"/>
              <a:ext cx="190762" cy="584394"/>
            </a:xfrm>
            <a:custGeom>
              <a:avLst/>
              <a:gdLst>
                <a:gd name="connsiteX0" fmla="*/ 190762 w 190762"/>
                <a:gd name="connsiteY0" fmla="*/ 134 h 584394"/>
                <a:gd name="connsiteX1" fmla="*/ 133612 w 190762"/>
                <a:gd name="connsiteY1" fmla="*/ 214446 h 584394"/>
                <a:gd name="connsiteX2" fmla="*/ 65349 w 190762"/>
                <a:gd name="connsiteY2" fmla="*/ 363671 h 584394"/>
                <a:gd name="connsiteX3" fmla="*/ 9787 w 190762"/>
                <a:gd name="connsiteY3" fmla="*/ 519246 h 584394"/>
                <a:gd name="connsiteX4" fmla="*/ 262 w 190762"/>
                <a:gd name="connsiteY4" fmla="*/ 584334 h 584394"/>
                <a:gd name="connsiteX5" fmla="*/ 12962 w 190762"/>
                <a:gd name="connsiteY5" fmla="*/ 509721 h 584394"/>
                <a:gd name="connsiteX6" fmla="*/ 41537 w 190762"/>
                <a:gd name="connsiteY6" fmla="*/ 409709 h 584394"/>
                <a:gd name="connsiteX7" fmla="*/ 133612 w 190762"/>
                <a:gd name="connsiteY7" fmla="*/ 185871 h 584394"/>
                <a:gd name="connsiteX8" fmla="*/ 190762 w 190762"/>
                <a:gd name="connsiteY8" fmla="*/ 134 h 58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62" h="584394">
                  <a:moveTo>
                    <a:pt x="190762" y="134"/>
                  </a:moveTo>
                  <a:cubicBezTo>
                    <a:pt x="190762" y="4896"/>
                    <a:pt x="154514" y="153857"/>
                    <a:pt x="133612" y="214446"/>
                  </a:cubicBezTo>
                  <a:cubicBezTo>
                    <a:pt x="112710" y="275035"/>
                    <a:pt x="85986" y="312871"/>
                    <a:pt x="65349" y="363671"/>
                  </a:cubicBezTo>
                  <a:cubicBezTo>
                    <a:pt x="44712" y="414471"/>
                    <a:pt x="20635" y="482469"/>
                    <a:pt x="9787" y="519246"/>
                  </a:cubicBezTo>
                  <a:cubicBezTo>
                    <a:pt x="-1061" y="556023"/>
                    <a:pt x="-267" y="585921"/>
                    <a:pt x="262" y="584334"/>
                  </a:cubicBezTo>
                  <a:cubicBezTo>
                    <a:pt x="791" y="582747"/>
                    <a:pt x="6083" y="538825"/>
                    <a:pt x="12962" y="509721"/>
                  </a:cubicBezTo>
                  <a:cubicBezTo>
                    <a:pt x="19841" y="480617"/>
                    <a:pt x="21429" y="463684"/>
                    <a:pt x="41537" y="409709"/>
                  </a:cubicBezTo>
                  <a:cubicBezTo>
                    <a:pt x="61645" y="355734"/>
                    <a:pt x="110064" y="253869"/>
                    <a:pt x="133612" y="185871"/>
                  </a:cubicBezTo>
                  <a:cubicBezTo>
                    <a:pt x="157160" y="117873"/>
                    <a:pt x="190762" y="-4628"/>
                    <a:pt x="190762" y="1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: 図形 972">
              <a:extLst>
                <a:ext uri="{FF2B5EF4-FFF2-40B4-BE49-F238E27FC236}">
                  <a16:creationId xmlns:a16="http://schemas.microsoft.com/office/drawing/2014/main" id="{15D18467-DC86-4415-A9B2-91EB77BC8E44}"/>
                </a:ext>
              </a:extLst>
            </p:cNvPr>
            <p:cNvSpPr/>
            <p:nvPr/>
          </p:nvSpPr>
          <p:spPr>
            <a:xfrm>
              <a:off x="4623263" y="5830688"/>
              <a:ext cx="229019" cy="521136"/>
            </a:xfrm>
            <a:custGeom>
              <a:avLst/>
              <a:gdLst>
                <a:gd name="connsiteX0" fmla="*/ 226550 w 229019"/>
                <a:gd name="connsiteY0" fmla="*/ 22425 h 521136"/>
                <a:gd name="connsiteX1" fmla="*/ 174162 w 229019"/>
                <a:gd name="connsiteY1" fmla="*/ 30362 h 521136"/>
                <a:gd name="connsiteX2" fmla="*/ 102725 w 229019"/>
                <a:gd name="connsiteY2" fmla="*/ 163712 h 521136"/>
                <a:gd name="connsiteX3" fmla="*/ 2712 w 229019"/>
                <a:gd name="connsiteY3" fmla="*/ 425650 h 521136"/>
                <a:gd name="connsiteX4" fmla="*/ 26525 w 229019"/>
                <a:gd name="connsiteY4" fmla="*/ 520900 h 521136"/>
                <a:gd name="connsiteX5" fmla="*/ 5887 w 229019"/>
                <a:gd name="connsiteY5" fmla="*/ 451050 h 521136"/>
                <a:gd name="connsiteX6" fmla="*/ 43987 w 229019"/>
                <a:gd name="connsiteY6" fmla="*/ 398662 h 521136"/>
                <a:gd name="connsiteX7" fmla="*/ 93200 w 229019"/>
                <a:gd name="connsiteY7" fmla="*/ 285950 h 521136"/>
                <a:gd name="connsiteX8" fmla="*/ 226550 w 229019"/>
                <a:gd name="connsiteY8" fmla="*/ 22425 h 52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19" h="521136">
                  <a:moveTo>
                    <a:pt x="226550" y="22425"/>
                  </a:moveTo>
                  <a:cubicBezTo>
                    <a:pt x="240044" y="-20173"/>
                    <a:pt x="194799" y="6814"/>
                    <a:pt x="174162" y="30362"/>
                  </a:cubicBezTo>
                  <a:cubicBezTo>
                    <a:pt x="153525" y="53910"/>
                    <a:pt x="131300" y="97831"/>
                    <a:pt x="102725" y="163712"/>
                  </a:cubicBezTo>
                  <a:cubicBezTo>
                    <a:pt x="74150" y="229593"/>
                    <a:pt x="15412" y="366119"/>
                    <a:pt x="2712" y="425650"/>
                  </a:cubicBezTo>
                  <a:cubicBezTo>
                    <a:pt x="-9988" y="485181"/>
                    <a:pt x="25996" y="516667"/>
                    <a:pt x="26525" y="520900"/>
                  </a:cubicBezTo>
                  <a:cubicBezTo>
                    <a:pt x="27054" y="525133"/>
                    <a:pt x="2977" y="471423"/>
                    <a:pt x="5887" y="451050"/>
                  </a:cubicBezTo>
                  <a:cubicBezTo>
                    <a:pt x="8797" y="430677"/>
                    <a:pt x="29435" y="426179"/>
                    <a:pt x="43987" y="398662"/>
                  </a:cubicBezTo>
                  <a:cubicBezTo>
                    <a:pt x="58539" y="371145"/>
                    <a:pt x="69123" y="347333"/>
                    <a:pt x="93200" y="285950"/>
                  </a:cubicBezTo>
                  <a:cubicBezTo>
                    <a:pt x="117277" y="224567"/>
                    <a:pt x="213056" y="65023"/>
                    <a:pt x="226550" y="224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: 図形 973">
              <a:extLst>
                <a:ext uri="{FF2B5EF4-FFF2-40B4-BE49-F238E27FC236}">
                  <a16:creationId xmlns:a16="http://schemas.microsoft.com/office/drawing/2014/main" id="{4EC2008A-8653-4600-9905-EAB879B6D9A5}"/>
                </a:ext>
              </a:extLst>
            </p:cNvPr>
            <p:cNvSpPr/>
            <p:nvPr/>
          </p:nvSpPr>
          <p:spPr>
            <a:xfrm>
              <a:off x="4810642" y="5935500"/>
              <a:ext cx="128092" cy="328381"/>
            </a:xfrm>
            <a:custGeom>
              <a:avLst/>
              <a:gdLst>
                <a:gd name="connsiteX0" fmla="*/ 128071 w 128092"/>
                <a:gd name="connsiteY0" fmla="*/ 163 h 328381"/>
                <a:gd name="connsiteX1" fmla="*/ 50283 w 128092"/>
                <a:gd name="connsiteY1" fmla="*/ 111288 h 328381"/>
                <a:gd name="connsiteX2" fmla="*/ 9008 w 128092"/>
                <a:gd name="connsiteY2" fmla="*/ 276388 h 328381"/>
                <a:gd name="connsiteX3" fmla="*/ 4246 w 128092"/>
                <a:gd name="connsiteY3" fmla="*/ 327188 h 328381"/>
                <a:gd name="connsiteX4" fmla="*/ 2658 w 128092"/>
                <a:gd name="connsiteY4" fmla="*/ 236700 h 328381"/>
                <a:gd name="connsiteX5" fmla="*/ 42346 w 128092"/>
                <a:gd name="connsiteY5" fmla="*/ 135100 h 328381"/>
                <a:gd name="connsiteX6" fmla="*/ 128071 w 128092"/>
                <a:gd name="connsiteY6" fmla="*/ 163 h 3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092" h="328381">
                  <a:moveTo>
                    <a:pt x="128071" y="163"/>
                  </a:moveTo>
                  <a:cubicBezTo>
                    <a:pt x="129394" y="-3806"/>
                    <a:pt x="70127" y="65251"/>
                    <a:pt x="50283" y="111288"/>
                  </a:cubicBezTo>
                  <a:cubicBezTo>
                    <a:pt x="30439" y="157325"/>
                    <a:pt x="16681" y="240405"/>
                    <a:pt x="9008" y="276388"/>
                  </a:cubicBezTo>
                  <a:cubicBezTo>
                    <a:pt x="1335" y="312371"/>
                    <a:pt x="5304" y="333803"/>
                    <a:pt x="4246" y="327188"/>
                  </a:cubicBezTo>
                  <a:cubicBezTo>
                    <a:pt x="3188" y="320573"/>
                    <a:pt x="-3692" y="268715"/>
                    <a:pt x="2658" y="236700"/>
                  </a:cubicBezTo>
                  <a:cubicBezTo>
                    <a:pt x="9008" y="204685"/>
                    <a:pt x="22238" y="173729"/>
                    <a:pt x="42346" y="135100"/>
                  </a:cubicBezTo>
                  <a:cubicBezTo>
                    <a:pt x="62454" y="96471"/>
                    <a:pt x="126748" y="4132"/>
                    <a:pt x="128071" y="1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: 図形 974">
              <a:extLst>
                <a:ext uri="{FF2B5EF4-FFF2-40B4-BE49-F238E27FC236}">
                  <a16:creationId xmlns:a16="http://schemas.microsoft.com/office/drawing/2014/main" id="{C0B98E8D-B5C2-4AF5-8779-DD2971D0560C}"/>
                </a:ext>
              </a:extLst>
            </p:cNvPr>
            <p:cNvSpPr/>
            <p:nvPr/>
          </p:nvSpPr>
          <p:spPr>
            <a:xfrm>
              <a:off x="4726054" y="5922831"/>
              <a:ext cx="212883" cy="575072"/>
            </a:xfrm>
            <a:custGeom>
              <a:avLst/>
              <a:gdLst>
                <a:gd name="connsiteX0" fmla="*/ 212659 w 212883"/>
                <a:gd name="connsiteY0" fmla="*/ 1719 h 575072"/>
                <a:gd name="connsiteX1" fmla="*/ 141221 w 212883"/>
                <a:gd name="connsiteY1" fmla="*/ 71569 h 575072"/>
                <a:gd name="connsiteX2" fmla="*/ 58671 w 212883"/>
                <a:gd name="connsiteY2" fmla="*/ 303344 h 575072"/>
                <a:gd name="connsiteX3" fmla="*/ 1521 w 212883"/>
                <a:gd name="connsiteY3" fmla="*/ 570044 h 575072"/>
                <a:gd name="connsiteX4" fmla="*/ 25334 w 212883"/>
                <a:gd name="connsiteY4" fmla="*/ 450982 h 575072"/>
                <a:gd name="connsiteX5" fmla="*/ 117409 w 212883"/>
                <a:gd name="connsiteY5" fmla="*/ 127132 h 575072"/>
                <a:gd name="connsiteX6" fmla="*/ 212659 w 212883"/>
                <a:gd name="connsiteY6" fmla="*/ 1719 h 57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83" h="575072">
                  <a:moveTo>
                    <a:pt x="212659" y="1719"/>
                  </a:moveTo>
                  <a:cubicBezTo>
                    <a:pt x="216628" y="-7542"/>
                    <a:pt x="166886" y="21298"/>
                    <a:pt x="141221" y="71569"/>
                  </a:cubicBezTo>
                  <a:cubicBezTo>
                    <a:pt x="115556" y="121840"/>
                    <a:pt x="81954" y="220265"/>
                    <a:pt x="58671" y="303344"/>
                  </a:cubicBezTo>
                  <a:cubicBezTo>
                    <a:pt x="35388" y="386423"/>
                    <a:pt x="7077" y="545438"/>
                    <a:pt x="1521" y="570044"/>
                  </a:cubicBezTo>
                  <a:cubicBezTo>
                    <a:pt x="-4035" y="594650"/>
                    <a:pt x="6019" y="524801"/>
                    <a:pt x="25334" y="450982"/>
                  </a:cubicBezTo>
                  <a:cubicBezTo>
                    <a:pt x="44649" y="377163"/>
                    <a:pt x="85924" y="200686"/>
                    <a:pt x="117409" y="127132"/>
                  </a:cubicBezTo>
                  <a:cubicBezTo>
                    <a:pt x="148894" y="53578"/>
                    <a:pt x="208690" y="10980"/>
                    <a:pt x="212659" y="17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FF56274C-0A70-4477-894B-BEAE1BA6D6B1}"/>
                </a:ext>
              </a:extLst>
            </p:cNvPr>
            <p:cNvSpPr/>
            <p:nvPr/>
          </p:nvSpPr>
          <p:spPr>
            <a:xfrm>
              <a:off x="4660003" y="6208373"/>
              <a:ext cx="193027" cy="513359"/>
            </a:xfrm>
            <a:custGeom>
              <a:avLst/>
              <a:gdLst>
                <a:gd name="connsiteX0" fmla="*/ 192985 w 193027"/>
                <a:gd name="connsiteY0" fmla="*/ 340 h 513359"/>
                <a:gd name="connsiteX1" fmla="*/ 126310 w 193027"/>
                <a:gd name="connsiteY1" fmla="*/ 276565 h 513359"/>
                <a:gd name="connsiteX2" fmla="*/ 897 w 193027"/>
                <a:gd name="connsiteY2" fmla="*/ 511515 h 513359"/>
                <a:gd name="connsiteX3" fmla="*/ 72335 w 193027"/>
                <a:gd name="connsiteY3" fmla="*/ 381340 h 513359"/>
                <a:gd name="connsiteX4" fmla="*/ 116785 w 193027"/>
                <a:gd name="connsiteY4" fmla="*/ 294027 h 513359"/>
                <a:gd name="connsiteX5" fmla="*/ 135835 w 193027"/>
                <a:gd name="connsiteY5" fmla="*/ 221002 h 513359"/>
                <a:gd name="connsiteX6" fmla="*/ 192985 w 193027"/>
                <a:gd name="connsiteY6" fmla="*/ 340 h 5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27" h="513359">
                  <a:moveTo>
                    <a:pt x="192985" y="340"/>
                  </a:moveTo>
                  <a:cubicBezTo>
                    <a:pt x="191397" y="9601"/>
                    <a:pt x="158325" y="191369"/>
                    <a:pt x="126310" y="276565"/>
                  </a:cubicBezTo>
                  <a:cubicBezTo>
                    <a:pt x="94295" y="361761"/>
                    <a:pt x="9893" y="494053"/>
                    <a:pt x="897" y="511515"/>
                  </a:cubicBezTo>
                  <a:cubicBezTo>
                    <a:pt x="-8099" y="528978"/>
                    <a:pt x="53020" y="417588"/>
                    <a:pt x="72335" y="381340"/>
                  </a:cubicBezTo>
                  <a:cubicBezTo>
                    <a:pt x="91650" y="345092"/>
                    <a:pt x="106202" y="320750"/>
                    <a:pt x="116785" y="294027"/>
                  </a:cubicBezTo>
                  <a:cubicBezTo>
                    <a:pt x="127368" y="267304"/>
                    <a:pt x="120754" y="268627"/>
                    <a:pt x="135835" y="221002"/>
                  </a:cubicBezTo>
                  <a:cubicBezTo>
                    <a:pt x="150916" y="173377"/>
                    <a:pt x="194573" y="-8921"/>
                    <a:pt x="192985" y="3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: 図形 976">
              <a:extLst>
                <a:ext uri="{FF2B5EF4-FFF2-40B4-BE49-F238E27FC236}">
                  <a16:creationId xmlns:a16="http://schemas.microsoft.com/office/drawing/2014/main" id="{2AA94982-E1CE-4223-B91F-101A147D79DA}"/>
                </a:ext>
              </a:extLst>
            </p:cNvPr>
            <p:cNvSpPr/>
            <p:nvPr/>
          </p:nvSpPr>
          <p:spPr>
            <a:xfrm>
              <a:off x="5030708" y="5921350"/>
              <a:ext cx="153405" cy="166661"/>
            </a:xfrm>
            <a:custGeom>
              <a:avLst/>
              <a:gdLst>
                <a:gd name="connsiteX0" fmla="*/ 80 w 153405"/>
                <a:gd name="connsiteY0" fmla="*/ 25 h 166661"/>
                <a:gd name="connsiteX1" fmla="*/ 68342 w 153405"/>
                <a:gd name="connsiteY1" fmla="*/ 133375 h 166661"/>
                <a:gd name="connsiteX2" fmla="*/ 119142 w 153405"/>
                <a:gd name="connsiteY2" fmla="*/ 160363 h 166661"/>
                <a:gd name="connsiteX3" fmla="*/ 152480 w 153405"/>
                <a:gd name="connsiteY3" fmla="*/ 163538 h 166661"/>
                <a:gd name="connsiteX4" fmla="*/ 82630 w 153405"/>
                <a:gd name="connsiteY4" fmla="*/ 122263 h 166661"/>
                <a:gd name="connsiteX5" fmla="*/ 80 w 153405"/>
                <a:gd name="connsiteY5" fmla="*/ 25 h 1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05" h="166661">
                  <a:moveTo>
                    <a:pt x="80" y="25"/>
                  </a:moveTo>
                  <a:cubicBezTo>
                    <a:pt x="-2301" y="1877"/>
                    <a:pt x="48498" y="106652"/>
                    <a:pt x="68342" y="133375"/>
                  </a:cubicBezTo>
                  <a:cubicBezTo>
                    <a:pt x="88186" y="160098"/>
                    <a:pt x="105119" y="155336"/>
                    <a:pt x="119142" y="160363"/>
                  </a:cubicBezTo>
                  <a:cubicBezTo>
                    <a:pt x="133165" y="165390"/>
                    <a:pt x="158565" y="169888"/>
                    <a:pt x="152480" y="163538"/>
                  </a:cubicBezTo>
                  <a:cubicBezTo>
                    <a:pt x="146395" y="157188"/>
                    <a:pt x="105649" y="146075"/>
                    <a:pt x="82630" y="122263"/>
                  </a:cubicBezTo>
                  <a:cubicBezTo>
                    <a:pt x="59611" y="98451"/>
                    <a:pt x="2461" y="-1827"/>
                    <a:pt x="80" y="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2FB4279F-85C1-41D3-8664-86692457CEE2}"/>
                </a:ext>
              </a:extLst>
            </p:cNvPr>
            <p:cNvSpPr/>
            <p:nvPr/>
          </p:nvSpPr>
          <p:spPr>
            <a:xfrm>
              <a:off x="5111699" y="5935987"/>
              <a:ext cx="120210" cy="57915"/>
            </a:xfrm>
            <a:custGeom>
              <a:avLst/>
              <a:gdLst>
                <a:gd name="connsiteX0" fmla="*/ 51 w 120210"/>
                <a:gd name="connsiteY0" fmla="*/ 2851 h 57915"/>
                <a:gd name="connsiteX1" fmla="*/ 109589 w 120210"/>
                <a:gd name="connsiteY1" fmla="*/ 39363 h 57915"/>
                <a:gd name="connsiteX2" fmla="*/ 114351 w 120210"/>
                <a:gd name="connsiteY2" fmla="*/ 56826 h 57915"/>
                <a:gd name="connsiteX3" fmla="*/ 95301 w 120210"/>
                <a:gd name="connsiteY3" fmla="*/ 9201 h 57915"/>
                <a:gd name="connsiteX4" fmla="*/ 51 w 120210"/>
                <a:gd name="connsiteY4" fmla="*/ 2851 h 5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10" h="57915">
                  <a:moveTo>
                    <a:pt x="51" y="2851"/>
                  </a:moveTo>
                  <a:cubicBezTo>
                    <a:pt x="2432" y="7878"/>
                    <a:pt x="90539" y="30367"/>
                    <a:pt x="109589" y="39363"/>
                  </a:cubicBezTo>
                  <a:cubicBezTo>
                    <a:pt x="128639" y="48359"/>
                    <a:pt x="116732" y="61853"/>
                    <a:pt x="114351" y="56826"/>
                  </a:cubicBezTo>
                  <a:cubicBezTo>
                    <a:pt x="111970" y="51799"/>
                    <a:pt x="112234" y="19255"/>
                    <a:pt x="95301" y="9201"/>
                  </a:cubicBezTo>
                  <a:cubicBezTo>
                    <a:pt x="78368" y="-853"/>
                    <a:pt x="-2330" y="-2176"/>
                    <a:pt x="51" y="28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: 図形 978">
              <a:extLst>
                <a:ext uri="{FF2B5EF4-FFF2-40B4-BE49-F238E27FC236}">
                  <a16:creationId xmlns:a16="http://schemas.microsoft.com/office/drawing/2014/main" id="{D96BD7E4-338A-4060-91CD-6C4395E60B6A}"/>
                </a:ext>
              </a:extLst>
            </p:cNvPr>
            <p:cNvSpPr/>
            <p:nvPr/>
          </p:nvSpPr>
          <p:spPr>
            <a:xfrm>
              <a:off x="5154370" y="5948198"/>
              <a:ext cx="48812" cy="334059"/>
            </a:xfrm>
            <a:custGeom>
              <a:avLst/>
              <a:gdLst>
                <a:gd name="connsiteX0" fmla="*/ 43105 w 48812"/>
                <a:gd name="connsiteY0" fmla="*/ 9690 h 334059"/>
                <a:gd name="connsiteX1" fmla="*/ 6593 w 48812"/>
                <a:gd name="connsiteY1" fmla="*/ 324015 h 334059"/>
                <a:gd name="connsiteX2" fmla="*/ 3418 w 48812"/>
                <a:gd name="connsiteY2" fmla="*/ 241465 h 334059"/>
                <a:gd name="connsiteX3" fmla="*/ 43105 w 48812"/>
                <a:gd name="connsiteY3" fmla="*/ 92240 h 334059"/>
                <a:gd name="connsiteX4" fmla="*/ 43105 w 48812"/>
                <a:gd name="connsiteY4" fmla="*/ 9690 h 33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12" h="334059">
                  <a:moveTo>
                    <a:pt x="43105" y="9690"/>
                  </a:moveTo>
                  <a:cubicBezTo>
                    <a:pt x="37020" y="48319"/>
                    <a:pt x="13207" y="285386"/>
                    <a:pt x="6593" y="324015"/>
                  </a:cubicBezTo>
                  <a:cubicBezTo>
                    <a:pt x="-21" y="362644"/>
                    <a:pt x="-2667" y="280094"/>
                    <a:pt x="3418" y="241465"/>
                  </a:cubicBezTo>
                  <a:cubicBezTo>
                    <a:pt x="9503" y="202836"/>
                    <a:pt x="34109" y="126371"/>
                    <a:pt x="43105" y="92240"/>
                  </a:cubicBezTo>
                  <a:cubicBezTo>
                    <a:pt x="52101" y="58109"/>
                    <a:pt x="49190" y="-28939"/>
                    <a:pt x="43105" y="96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CC089845-2E5D-4B14-B734-B915617F5ECA}"/>
                </a:ext>
              </a:extLst>
            </p:cNvPr>
            <p:cNvSpPr/>
            <p:nvPr/>
          </p:nvSpPr>
          <p:spPr>
            <a:xfrm>
              <a:off x="4737098" y="5995939"/>
              <a:ext cx="238478" cy="686035"/>
            </a:xfrm>
            <a:custGeom>
              <a:avLst/>
              <a:gdLst>
                <a:gd name="connsiteX0" fmla="*/ 161927 w 238478"/>
                <a:gd name="connsiteY0" fmla="*/ 49 h 686035"/>
                <a:gd name="connsiteX1" fmla="*/ 233365 w 238478"/>
                <a:gd name="connsiteY1" fmla="*/ 60374 h 686035"/>
                <a:gd name="connsiteX2" fmla="*/ 173040 w 238478"/>
                <a:gd name="connsiteY2" fmla="*/ 317549 h 686035"/>
                <a:gd name="connsiteX3" fmla="*/ 120652 w 238478"/>
                <a:gd name="connsiteY3" fmla="*/ 517574 h 686035"/>
                <a:gd name="connsiteX4" fmla="*/ 2 w 238478"/>
                <a:gd name="connsiteY4" fmla="*/ 685849 h 686035"/>
                <a:gd name="connsiteX5" fmla="*/ 123827 w 238478"/>
                <a:gd name="connsiteY5" fmla="*/ 547736 h 686035"/>
                <a:gd name="connsiteX6" fmla="*/ 157165 w 238478"/>
                <a:gd name="connsiteY6" fmla="*/ 414386 h 686035"/>
                <a:gd name="connsiteX7" fmla="*/ 238127 w 238478"/>
                <a:gd name="connsiteY7" fmla="*/ 65136 h 686035"/>
                <a:gd name="connsiteX8" fmla="*/ 161927 w 238478"/>
                <a:gd name="connsiteY8" fmla="*/ 49 h 6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78" h="686035">
                  <a:moveTo>
                    <a:pt x="161927" y="49"/>
                  </a:moveTo>
                  <a:cubicBezTo>
                    <a:pt x="161133" y="-745"/>
                    <a:pt x="231513" y="7457"/>
                    <a:pt x="233365" y="60374"/>
                  </a:cubicBezTo>
                  <a:cubicBezTo>
                    <a:pt x="235217" y="113291"/>
                    <a:pt x="191826" y="241349"/>
                    <a:pt x="173040" y="317549"/>
                  </a:cubicBezTo>
                  <a:cubicBezTo>
                    <a:pt x="154254" y="393749"/>
                    <a:pt x="149492" y="456191"/>
                    <a:pt x="120652" y="517574"/>
                  </a:cubicBezTo>
                  <a:cubicBezTo>
                    <a:pt x="91812" y="578957"/>
                    <a:pt x="-527" y="680822"/>
                    <a:pt x="2" y="685849"/>
                  </a:cubicBezTo>
                  <a:cubicBezTo>
                    <a:pt x="531" y="690876"/>
                    <a:pt x="97633" y="592980"/>
                    <a:pt x="123827" y="547736"/>
                  </a:cubicBezTo>
                  <a:cubicBezTo>
                    <a:pt x="150021" y="502492"/>
                    <a:pt x="138115" y="494819"/>
                    <a:pt x="157165" y="414386"/>
                  </a:cubicBezTo>
                  <a:cubicBezTo>
                    <a:pt x="176215" y="333953"/>
                    <a:pt x="231777" y="132869"/>
                    <a:pt x="238127" y="65136"/>
                  </a:cubicBezTo>
                  <a:cubicBezTo>
                    <a:pt x="244477" y="-2597"/>
                    <a:pt x="162721" y="843"/>
                    <a:pt x="161927" y="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: 図形 980">
              <a:extLst>
                <a:ext uri="{FF2B5EF4-FFF2-40B4-BE49-F238E27FC236}">
                  <a16:creationId xmlns:a16="http://schemas.microsoft.com/office/drawing/2014/main" id="{A483665A-AE5A-44EC-8322-44DA74AF0FC4}"/>
                </a:ext>
              </a:extLst>
            </p:cNvPr>
            <p:cNvSpPr/>
            <p:nvPr/>
          </p:nvSpPr>
          <p:spPr>
            <a:xfrm>
              <a:off x="4985816" y="5933968"/>
              <a:ext cx="43423" cy="171676"/>
            </a:xfrm>
            <a:custGeom>
              <a:avLst/>
              <a:gdLst>
                <a:gd name="connsiteX0" fmla="*/ 43384 w 43423"/>
                <a:gd name="connsiteY0" fmla="*/ 107 h 171676"/>
                <a:gd name="connsiteX1" fmla="*/ 522 w 43423"/>
                <a:gd name="connsiteY1" fmla="*/ 74720 h 171676"/>
                <a:gd name="connsiteX2" fmla="*/ 19572 w 43423"/>
                <a:gd name="connsiteY2" fmla="*/ 123932 h 171676"/>
                <a:gd name="connsiteX3" fmla="*/ 19572 w 43423"/>
                <a:gd name="connsiteY3" fmla="*/ 171557 h 171676"/>
                <a:gd name="connsiteX4" fmla="*/ 13222 w 43423"/>
                <a:gd name="connsiteY4" fmla="*/ 109645 h 171676"/>
                <a:gd name="connsiteX5" fmla="*/ 8459 w 43423"/>
                <a:gd name="connsiteY5" fmla="*/ 92182 h 171676"/>
                <a:gd name="connsiteX6" fmla="*/ 43384 w 43423"/>
                <a:gd name="connsiteY6" fmla="*/ 107 h 1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23" h="171676">
                  <a:moveTo>
                    <a:pt x="43384" y="107"/>
                  </a:moveTo>
                  <a:cubicBezTo>
                    <a:pt x="42061" y="-2803"/>
                    <a:pt x="4491" y="54083"/>
                    <a:pt x="522" y="74720"/>
                  </a:cubicBezTo>
                  <a:cubicBezTo>
                    <a:pt x="-3447" y="95357"/>
                    <a:pt x="16397" y="107792"/>
                    <a:pt x="19572" y="123932"/>
                  </a:cubicBezTo>
                  <a:cubicBezTo>
                    <a:pt x="22747" y="140072"/>
                    <a:pt x="20630" y="173938"/>
                    <a:pt x="19572" y="171557"/>
                  </a:cubicBezTo>
                  <a:cubicBezTo>
                    <a:pt x="18514" y="169176"/>
                    <a:pt x="15074" y="122874"/>
                    <a:pt x="13222" y="109645"/>
                  </a:cubicBezTo>
                  <a:cubicBezTo>
                    <a:pt x="11370" y="96416"/>
                    <a:pt x="4755" y="107792"/>
                    <a:pt x="8459" y="92182"/>
                  </a:cubicBezTo>
                  <a:cubicBezTo>
                    <a:pt x="12163" y="76572"/>
                    <a:pt x="44707" y="3017"/>
                    <a:pt x="43384" y="1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: 図形 981">
              <a:extLst>
                <a:ext uri="{FF2B5EF4-FFF2-40B4-BE49-F238E27FC236}">
                  <a16:creationId xmlns:a16="http://schemas.microsoft.com/office/drawing/2014/main" id="{B311FB9C-F208-453C-9AFB-BF350AB75A38}"/>
                </a:ext>
              </a:extLst>
            </p:cNvPr>
            <p:cNvSpPr/>
            <p:nvPr/>
          </p:nvSpPr>
          <p:spPr>
            <a:xfrm>
              <a:off x="5016828" y="6037950"/>
              <a:ext cx="60295" cy="411021"/>
            </a:xfrm>
            <a:custGeom>
              <a:avLst/>
              <a:gdLst>
                <a:gd name="connsiteX0" fmla="*/ 52060 w 60295"/>
                <a:gd name="connsiteY0" fmla="*/ 18363 h 411021"/>
                <a:gd name="connsiteX1" fmla="*/ 4435 w 60295"/>
                <a:gd name="connsiteY1" fmla="*/ 394600 h 411021"/>
                <a:gd name="connsiteX2" fmla="*/ 6022 w 60295"/>
                <a:gd name="connsiteY2" fmla="*/ 329513 h 411021"/>
                <a:gd name="connsiteX3" fmla="*/ 39360 w 60295"/>
                <a:gd name="connsiteY3" fmla="*/ 200925 h 411021"/>
                <a:gd name="connsiteX4" fmla="*/ 58410 w 60295"/>
                <a:gd name="connsiteY4" fmla="*/ 72338 h 411021"/>
                <a:gd name="connsiteX5" fmla="*/ 52060 w 60295"/>
                <a:gd name="connsiteY5" fmla="*/ 18363 h 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5" h="411021">
                  <a:moveTo>
                    <a:pt x="52060" y="18363"/>
                  </a:moveTo>
                  <a:cubicBezTo>
                    <a:pt x="43064" y="72073"/>
                    <a:pt x="12108" y="342742"/>
                    <a:pt x="4435" y="394600"/>
                  </a:cubicBezTo>
                  <a:cubicBezTo>
                    <a:pt x="-3238" y="446458"/>
                    <a:pt x="201" y="361792"/>
                    <a:pt x="6022" y="329513"/>
                  </a:cubicBezTo>
                  <a:cubicBezTo>
                    <a:pt x="11843" y="297234"/>
                    <a:pt x="30629" y="243787"/>
                    <a:pt x="39360" y="200925"/>
                  </a:cubicBezTo>
                  <a:cubicBezTo>
                    <a:pt x="48091" y="158063"/>
                    <a:pt x="54970" y="101707"/>
                    <a:pt x="58410" y="72338"/>
                  </a:cubicBezTo>
                  <a:cubicBezTo>
                    <a:pt x="61850" y="42969"/>
                    <a:pt x="61056" y="-35347"/>
                    <a:pt x="52060" y="183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: 図形 982">
              <a:extLst>
                <a:ext uri="{FF2B5EF4-FFF2-40B4-BE49-F238E27FC236}">
                  <a16:creationId xmlns:a16="http://schemas.microsoft.com/office/drawing/2014/main" id="{FD567B01-807C-45ED-9A2E-BEFA3FF25F5F}"/>
                </a:ext>
              </a:extLst>
            </p:cNvPr>
            <p:cNvSpPr/>
            <p:nvPr/>
          </p:nvSpPr>
          <p:spPr>
            <a:xfrm>
              <a:off x="4984478" y="6051496"/>
              <a:ext cx="55898" cy="451613"/>
            </a:xfrm>
            <a:custGeom>
              <a:avLst/>
              <a:gdLst>
                <a:gd name="connsiteX0" fmla="*/ 55835 w 55898"/>
                <a:gd name="connsiteY0" fmla="*/ 54 h 451613"/>
                <a:gd name="connsiteX1" fmla="*/ 272 w 55898"/>
                <a:gd name="connsiteY1" fmla="*/ 362004 h 451613"/>
                <a:gd name="connsiteX2" fmla="*/ 33610 w 55898"/>
                <a:gd name="connsiteY2" fmla="*/ 450904 h 451613"/>
                <a:gd name="connsiteX3" fmla="*/ 11385 w 55898"/>
                <a:gd name="connsiteY3" fmla="*/ 400104 h 451613"/>
                <a:gd name="connsiteX4" fmla="*/ 11385 w 55898"/>
                <a:gd name="connsiteY4" fmla="*/ 335017 h 451613"/>
                <a:gd name="connsiteX5" fmla="*/ 55835 w 55898"/>
                <a:gd name="connsiteY5" fmla="*/ 54 h 45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98" h="451613">
                  <a:moveTo>
                    <a:pt x="55835" y="54"/>
                  </a:moveTo>
                  <a:cubicBezTo>
                    <a:pt x="53983" y="4552"/>
                    <a:pt x="3976" y="286862"/>
                    <a:pt x="272" y="362004"/>
                  </a:cubicBezTo>
                  <a:cubicBezTo>
                    <a:pt x="-3432" y="437146"/>
                    <a:pt x="31758" y="444554"/>
                    <a:pt x="33610" y="450904"/>
                  </a:cubicBezTo>
                  <a:cubicBezTo>
                    <a:pt x="35462" y="457254"/>
                    <a:pt x="15089" y="419418"/>
                    <a:pt x="11385" y="400104"/>
                  </a:cubicBezTo>
                  <a:cubicBezTo>
                    <a:pt x="7681" y="380790"/>
                    <a:pt x="4506" y="398517"/>
                    <a:pt x="11385" y="335017"/>
                  </a:cubicBezTo>
                  <a:cubicBezTo>
                    <a:pt x="18264" y="271517"/>
                    <a:pt x="57687" y="-4444"/>
                    <a:pt x="55835" y="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: 図形 983">
              <a:extLst>
                <a:ext uri="{FF2B5EF4-FFF2-40B4-BE49-F238E27FC236}">
                  <a16:creationId xmlns:a16="http://schemas.microsoft.com/office/drawing/2014/main" id="{8D422463-5EF8-48FB-8EBD-0ECD0951454C}"/>
                </a:ext>
              </a:extLst>
            </p:cNvPr>
            <p:cNvSpPr/>
            <p:nvPr/>
          </p:nvSpPr>
          <p:spPr>
            <a:xfrm>
              <a:off x="4983028" y="6047549"/>
              <a:ext cx="40849" cy="217364"/>
            </a:xfrm>
            <a:custGeom>
              <a:avLst/>
              <a:gdLst>
                <a:gd name="connsiteX0" fmla="*/ 39822 w 40849"/>
                <a:gd name="connsiteY0" fmla="*/ 2414 h 217364"/>
                <a:gd name="connsiteX1" fmla="*/ 135 w 40849"/>
                <a:gd name="connsiteY1" fmla="*/ 215139 h 217364"/>
                <a:gd name="connsiteX2" fmla="*/ 27122 w 40849"/>
                <a:gd name="connsiteY2" fmla="*/ 107189 h 217364"/>
                <a:gd name="connsiteX3" fmla="*/ 39822 w 40849"/>
                <a:gd name="connsiteY3" fmla="*/ 2414 h 21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49" h="217364">
                  <a:moveTo>
                    <a:pt x="39822" y="2414"/>
                  </a:moveTo>
                  <a:cubicBezTo>
                    <a:pt x="35324" y="20406"/>
                    <a:pt x="2252" y="197677"/>
                    <a:pt x="135" y="215139"/>
                  </a:cubicBezTo>
                  <a:cubicBezTo>
                    <a:pt x="-1982" y="232601"/>
                    <a:pt x="21301" y="142643"/>
                    <a:pt x="27122" y="107189"/>
                  </a:cubicBezTo>
                  <a:cubicBezTo>
                    <a:pt x="32943" y="71735"/>
                    <a:pt x="44320" y="-15578"/>
                    <a:pt x="39822" y="24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: 図形 984">
              <a:extLst>
                <a:ext uri="{FF2B5EF4-FFF2-40B4-BE49-F238E27FC236}">
                  <a16:creationId xmlns:a16="http://schemas.microsoft.com/office/drawing/2014/main" id="{C0F7238C-2FD0-4BBB-A97A-95581857EBCF}"/>
                </a:ext>
              </a:extLst>
            </p:cNvPr>
            <p:cNvSpPr/>
            <p:nvPr/>
          </p:nvSpPr>
          <p:spPr>
            <a:xfrm>
              <a:off x="4809481" y="6327540"/>
              <a:ext cx="140347" cy="375376"/>
            </a:xfrm>
            <a:custGeom>
              <a:avLst/>
              <a:gdLst>
                <a:gd name="connsiteX0" fmla="*/ 140344 w 140347"/>
                <a:gd name="connsiteY0" fmla="*/ 235 h 375376"/>
                <a:gd name="connsiteX1" fmla="*/ 116532 w 140347"/>
                <a:gd name="connsiteY1" fmla="*/ 190735 h 375376"/>
                <a:gd name="connsiteX2" fmla="*/ 59382 w 140347"/>
                <a:gd name="connsiteY2" fmla="*/ 273285 h 375376"/>
                <a:gd name="connsiteX3" fmla="*/ 644 w 140347"/>
                <a:gd name="connsiteY3" fmla="*/ 374885 h 375376"/>
                <a:gd name="connsiteX4" fmla="*/ 99069 w 140347"/>
                <a:gd name="connsiteY4" fmla="*/ 228835 h 375376"/>
                <a:gd name="connsiteX5" fmla="*/ 118119 w 140347"/>
                <a:gd name="connsiteY5" fmla="*/ 152635 h 375376"/>
                <a:gd name="connsiteX6" fmla="*/ 140344 w 140347"/>
                <a:gd name="connsiteY6" fmla="*/ 235 h 3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47" h="375376">
                  <a:moveTo>
                    <a:pt x="140344" y="235"/>
                  </a:moveTo>
                  <a:cubicBezTo>
                    <a:pt x="140080" y="6585"/>
                    <a:pt x="130026" y="145227"/>
                    <a:pt x="116532" y="190735"/>
                  </a:cubicBezTo>
                  <a:cubicBezTo>
                    <a:pt x="103038" y="236243"/>
                    <a:pt x="78697" y="242593"/>
                    <a:pt x="59382" y="273285"/>
                  </a:cubicBezTo>
                  <a:cubicBezTo>
                    <a:pt x="40067" y="303977"/>
                    <a:pt x="-5970" y="382293"/>
                    <a:pt x="644" y="374885"/>
                  </a:cubicBezTo>
                  <a:cubicBezTo>
                    <a:pt x="7258" y="367477"/>
                    <a:pt x="79490" y="265877"/>
                    <a:pt x="99069" y="228835"/>
                  </a:cubicBezTo>
                  <a:cubicBezTo>
                    <a:pt x="118648" y="191793"/>
                    <a:pt x="110975" y="187560"/>
                    <a:pt x="118119" y="152635"/>
                  </a:cubicBezTo>
                  <a:cubicBezTo>
                    <a:pt x="125263" y="117710"/>
                    <a:pt x="140608" y="-6115"/>
                    <a:pt x="140344" y="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: 図形 985">
              <a:extLst>
                <a:ext uri="{FF2B5EF4-FFF2-40B4-BE49-F238E27FC236}">
                  <a16:creationId xmlns:a16="http://schemas.microsoft.com/office/drawing/2014/main" id="{78597E57-AE7B-4E43-BA5C-6287C26F6A06}"/>
                </a:ext>
              </a:extLst>
            </p:cNvPr>
            <p:cNvSpPr/>
            <p:nvPr/>
          </p:nvSpPr>
          <p:spPr>
            <a:xfrm>
              <a:off x="4962231" y="6322681"/>
              <a:ext cx="51109" cy="212201"/>
            </a:xfrm>
            <a:custGeom>
              <a:avLst/>
              <a:gdLst>
                <a:gd name="connsiteX0" fmla="*/ 294 w 51109"/>
                <a:gd name="connsiteY0" fmla="*/ 332 h 212201"/>
                <a:gd name="connsiteX1" fmla="*/ 8232 w 51109"/>
                <a:gd name="connsiteY1" fmla="*/ 201944 h 212201"/>
                <a:gd name="connsiteX2" fmla="*/ 51094 w 51109"/>
                <a:gd name="connsiteY2" fmla="*/ 179719 h 212201"/>
                <a:gd name="connsiteX3" fmla="*/ 12994 w 51109"/>
                <a:gd name="connsiteY3" fmla="*/ 154319 h 212201"/>
                <a:gd name="connsiteX4" fmla="*/ 294 w 51109"/>
                <a:gd name="connsiteY4" fmla="*/ 332 h 21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9" h="212201">
                  <a:moveTo>
                    <a:pt x="294" y="332"/>
                  </a:moveTo>
                  <a:cubicBezTo>
                    <a:pt x="-500" y="8269"/>
                    <a:pt x="-235" y="172046"/>
                    <a:pt x="8232" y="201944"/>
                  </a:cubicBezTo>
                  <a:cubicBezTo>
                    <a:pt x="16699" y="231842"/>
                    <a:pt x="50300" y="187656"/>
                    <a:pt x="51094" y="179719"/>
                  </a:cubicBezTo>
                  <a:cubicBezTo>
                    <a:pt x="51888" y="171782"/>
                    <a:pt x="22254" y="179719"/>
                    <a:pt x="12994" y="154319"/>
                  </a:cubicBezTo>
                  <a:cubicBezTo>
                    <a:pt x="3734" y="128919"/>
                    <a:pt x="1088" y="-7605"/>
                    <a:pt x="294" y="3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: 図形 986">
              <a:extLst>
                <a:ext uri="{FF2B5EF4-FFF2-40B4-BE49-F238E27FC236}">
                  <a16:creationId xmlns:a16="http://schemas.microsoft.com/office/drawing/2014/main" id="{6AE9A9D2-CBAA-4015-BB82-27350F6B4F5C}"/>
                </a:ext>
              </a:extLst>
            </p:cNvPr>
            <p:cNvSpPr/>
            <p:nvPr/>
          </p:nvSpPr>
          <p:spPr>
            <a:xfrm>
              <a:off x="4644685" y="6524581"/>
              <a:ext cx="316708" cy="541406"/>
            </a:xfrm>
            <a:custGeom>
              <a:avLst/>
              <a:gdLst>
                <a:gd name="connsiteX0" fmla="*/ 305140 w 316708"/>
                <a:gd name="connsiteY0" fmla="*/ 44 h 541406"/>
                <a:gd name="connsiteX1" fmla="*/ 303553 w 316708"/>
                <a:gd name="connsiteY1" fmla="*/ 104819 h 541406"/>
                <a:gd name="connsiteX2" fmla="*/ 259103 w 316708"/>
                <a:gd name="connsiteY2" fmla="*/ 161969 h 541406"/>
                <a:gd name="connsiteX3" fmla="*/ 179728 w 316708"/>
                <a:gd name="connsiteY3" fmla="*/ 301669 h 541406"/>
                <a:gd name="connsiteX4" fmla="*/ 71778 w 316708"/>
                <a:gd name="connsiteY4" fmla="*/ 450894 h 541406"/>
                <a:gd name="connsiteX5" fmla="*/ 340 w 316708"/>
                <a:gd name="connsiteY5" fmla="*/ 541382 h 541406"/>
                <a:gd name="connsiteX6" fmla="*/ 100353 w 316708"/>
                <a:gd name="connsiteY6" fmla="*/ 442957 h 541406"/>
                <a:gd name="connsiteX7" fmla="*/ 228940 w 316708"/>
                <a:gd name="connsiteY7" fmla="*/ 258807 h 541406"/>
                <a:gd name="connsiteX8" fmla="*/ 300378 w 316708"/>
                <a:gd name="connsiteY8" fmla="*/ 136569 h 541406"/>
                <a:gd name="connsiteX9" fmla="*/ 316253 w 316708"/>
                <a:gd name="connsiteY9" fmla="*/ 92119 h 541406"/>
                <a:gd name="connsiteX10" fmla="*/ 305140 w 316708"/>
                <a:gd name="connsiteY10" fmla="*/ 44 h 54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08" h="541406">
                  <a:moveTo>
                    <a:pt x="305140" y="44"/>
                  </a:moveTo>
                  <a:cubicBezTo>
                    <a:pt x="303023" y="2161"/>
                    <a:pt x="311226" y="77831"/>
                    <a:pt x="303553" y="104819"/>
                  </a:cubicBezTo>
                  <a:cubicBezTo>
                    <a:pt x="295880" y="131807"/>
                    <a:pt x="279740" y="129161"/>
                    <a:pt x="259103" y="161969"/>
                  </a:cubicBezTo>
                  <a:cubicBezTo>
                    <a:pt x="238466" y="194777"/>
                    <a:pt x="210949" y="253515"/>
                    <a:pt x="179728" y="301669"/>
                  </a:cubicBezTo>
                  <a:cubicBezTo>
                    <a:pt x="148507" y="349823"/>
                    <a:pt x="101676" y="410942"/>
                    <a:pt x="71778" y="450894"/>
                  </a:cubicBezTo>
                  <a:cubicBezTo>
                    <a:pt x="41880" y="490846"/>
                    <a:pt x="-4422" y="542705"/>
                    <a:pt x="340" y="541382"/>
                  </a:cubicBezTo>
                  <a:cubicBezTo>
                    <a:pt x="5102" y="540059"/>
                    <a:pt x="62253" y="490053"/>
                    <a:pt x="100353" y="442957"/>
                  </a:cubicBezTo>
                  <a:cubicBezTo>
                    <a:pt x="138453" y="395861"/>
                    <a:pt x="195603" y="309872"/>
                    <a:pt x="228940" y="258807"/>
                  </a:cubicBezTo>
                  <a:cubicBezTo>
                    <a:pt x="262277" y="207742"/>
                    <a:pt x="285826" y="164350"/>
                    <a:pt x="300378" y="136569"/>
                  </a:cubicBezTo>
                  <a:cubicBezTo>
                    <a:pt x="314930" y="108788"/>
                    <a:pt x="313343" y="112756"/>
                    <a:pt x="316253" y="92119"/>
                  </a:cubicBezTo>
                  <a:cubicBezTo>
                    <a:pt x="319163" y="71482"/>
                    <a:pt x="307257" y="-2073"/>
                    <a:pt x="305140" y="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: 図形 987">
              <a:extLst>
                <a:ext uri="{FF2B5EF4-FFF2-40B4-BE49-F238E27FC236}">
                  <a16:creationId xmlns:a16="http://schemas.microsoft.com/office/drawing/2014/main" id="{AE681B9A-DA21-4299-AFD1-6307D512DB32}"/>
                </a:ext>
              </a:extLst>
            </p:cNvPr>
            <p:cNvSpPr/>
            <p:nvPr/>
          </p:nvSpPr>
          <p:spPr>
            <a:xfrm>
              <a:off x="4905160" y="6523018"/>
              <a:ext cx="24034" cy="125151"/>
            </a:xfrm>
            <a:custGeom>
              <a:avLst/>
              <a:gdLst>
                <a:gd name="connsiteX0" fmla="*/ 215 w 24034"/>
                <a:gd name="connsiteY0" fmla="*/ 20 h 125151"/>
                <a:gd name="connsiteX1" fmla="*/ 12915 w 24034"/>
                <a:gd name="connsiteY1" fmla="*/ 115907 h 125151"/>
                <a:gd name="connsiteX2" fmla="*/ 24028 w 24034"/>
                <a:gd name="connsiteY2" fmla="*/ 106382 h 125151"/>
                <a:gd name="connsiteX3" fmla="*/ 215 w 24034"/>
                <a:gd name="connsiteY3" fmla="*/ 20 h 12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4" h="125151">
                  <a:moveTo>
                    <a:pt x="215" y="20"/>
                  </a:moveTo>
                  <a:cubicBezTo>
                    <a:pt x="-1637" y="1607"/>
                    <a:pt x="8946" y="98180"/>
                    <a:pt x="12915" y="115907"/>
                  </a:cubicBezTo>
                  <a:cubicBezTo>
                    <a:pt x="16884" y="133634"/>
                    <a:pt x="24293" y="123315"/>
                    <a:pt x="24028" y="106382"/>
                  </a:cubicBezTo>
                  <a:cubicBezTo>
                    <a:pt x="23764" y="89449"/>
                    <a:pt x="2067" y="-1567"/>
                    <a:pt x="215" y="2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: 図形 988">
              <a:extLst>
                <a:ext uri="{FF2B5EF4-FFF2-40B4-BE49-F238E27FC236}">
                  <a16:creationId xmlns:a16="http://schemas.microsoft.com/office/drawing/2014/main" id="{72B7A88A-43DE-4A32-AAEA-9C2C49B0D709}"/>
                </a:ext>
              </a:extLst>
            </p:cNvPr>
            <p:cNvSpPr/>
            <p:nvPr/>
          </p:nvSpPr>
          <p:spPr>
            <a:xfrm>
              <a:off x="4632191" y="6589274"/>
              <a:ext cx="268415" cy="453415"/>
            </a:xfrm>
            <a:custGeom>
              <a:avLst/>
              <a:gdLst>
                <a:gd name="connsiteX0" fmla="*/ 249372 w 268415"/>
                <a:gd name="connsiteY0" fmla="*/ 2026 h 453415"/>
                <a:gd name="connsiteX1" fmla="*/ 263659 w 268415"/>
                <a:gd name="connsiteY1" fmla="*/ 52826 h 453415"/>
                <a:gd name="connsiteX2" fmla="*/ 160472 w 268415"/>
                <a:gd name="connsiteY2" fmla="*/ 183001 h 453415"/>
                <a:gd name="connsiteX3" fmla="*/ 136659 w 268415"/>
                <a:gd name="connsiteY3" fmla="*/ 257614 h 453415"/>
                <a:gd name="connsiteX4" fmla="*/ 65222 w 268415"/>
                <a:gd name="connsiteY4" fmla="*/ 346514 h 453415"/>
                <a:gd name="connsiteX5" fmla="*/ 1722 w 268415"/>
                <a:gd name="connsiteY5" fmla="*/ 452876 h 453415"/>
                <a:gd name="connsiteX6" fmla="*/ 136659 w 268415"/>
                <a:gd name="connsiteY6" fmla="*/ 298889 h 453415"/>
                <a:gd name="connsiteX7" fmla="*/ 200159 w 268415"/>
                <a:gd name="connsiteY7" fmla="*/ 175064 h 453415"/>
                <a:gd name="connsiteX8" fmla="*/ 233497 w 268415"/>
                <a:gd name="connsiteY8" fmla="*/ 114739 h 453415"/>
                <a:gd name="connsiteX9" fmla="*/ 249372 w 268415"/>
                <a:gd name="connsiteY9" fmla="*/ 2026 h 45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415" h="453415">
                  <a:moveTo>
                    <a:pt x="249372" y="2026"/>
                  </a:moveTo>
                  <a:cubicBezTo>
                    <a:pt x="254399" y="-8293"/>
                    <a:pt x="278476" y="22664"/>
                    <a:pt x="263659" y="52826"/>
                  </a:cubicBezTo>
                  <a:cubicBezTo>
                    <a:pt x="248842" y="82988"/>
                    <a:pt x="181639" y="148870"/>
                    <a:pt x="160472" y="183001"/>
                  </a:cubicBezTo>
                  <a:cubicBezTo>
                    <a:pt x="139305" y="217132"/>
                    <a:pt x="152534" y="230362"/>
                    <a:pt x="136659" y="257614"/>
                  </a:cubicBezTo>
                  <a:cubicBezTo>
                    <a:pt x="120784" y="284866"/>
                    <a:pt x="87711" y="313970"/>
                    <a:pt x="65222" y="346514"/>
                  </a:cubicBezTo>
                  <a:cubicBezTo>
                    <a:pt x="42733" y="379058"/>
                    <a:pt x="-10184" y="460813"/>
                    <a:pt x="1722" y="452876"/>
                  </a:cubicBezTo>
                  <a:cubicBezTo>
                    <a:pt x="13628" y="444939"/>
                    <a:pt x="103586" y="345191"/>
                    <a:pt x="136659" y="298889"/>
                  </a:cubicBezTo>
                  <a:cubicBezTo>
                    <a:pt x="169732" y="252587"/>
                    <a:pt x="184019" y="205756"/>
                    <a:pt x="200159" y="175064"/>
                  </a:cubicBezTo>
                  <a:cubicBezTo>
                    <a:pt x="216299" y="144372"/>
                    <a:pt x="223178" y="139875"/>
                    <a:pt x="233497" y="114739"/>
                  </a:cubicBezTo>
                  <a:cubicBezTo>
                    <a:pt x="243816" y="89604"/>
                    <a:pt x="244345" y="12345"/>
                    <a:pt x="249372" y="20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: 図形 989">
              <a:extLst>
                <a:ext uri="{FF2B5EF4-FFF2-40B4-BE49-F238E27FC236}">
                  <a16:creationId xmlns:a16="http://schemas.microsoft.com/office/drawing/2014/main" id="{13C1C203-EBC9-4493-A4B4-E96642FFC98C}"/>
                </a:ext>
              </a:extLst>
            </p:cNvPr>
            <p:cNvSpPr/>
            <p:nvPr/>
          </p:nvSpPr>
          <p:spPr>
            <a:xfrm>
              <a:off x="4285960" y="6653210"/>
              <a:ext cx="482975" cy="557142"/>
            </a:xfrm>
            <a:custGeom>
              <a:avLst/>
              <a:gdLst>
                <a:gd name="connsiteX0" fmla="*/ 482890 w 482975"/>
                <a:gd name="connsiteY0" fmla="*/ 3 h 557142"/>
                <a:gd name="connsiteX1" fmla="*/ 152690 w 482975"/>
                <a:gd name="connsiteY1" fmla="*/ 423865 h 557142"/>
                <a:gd name="connsiteX2" fmla="*/ 290 w 482975"/>
                <a:gd name="connsiteY2" fmla="*/ 555628 h 557142"/>
                <a:gd name="connsiteX3" fmla="*/ 116178 w 482975"/>
                <a:gd name="connsiteY3" fmla="*/ 490540 h 557142"/>
                <a:gd name="connsiteX4" fmla="*/ 184440 w 482975"/>
                <a:gd name="connsiteY4" fmla="*/ 415928 h 557142"/>
                <a:gd name="connsiteX5" fmla="*/ 482890 w 482975"/>
                <a:gd name="connsiteY5" fmla="*/ 3 h 55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975" h="557142">
                  <a:moveTo>
                    <a:pt x="482890" y="3"/>
                  </a:moveTo>
                  <a:cubicBezTo>
                    <a:pt x="477598" y="1326"/>
                    <a:pt x="233123" y="331261"/>
                    <a:pt x="152690" y="423865"/>
                  </a:cubicBezTo>
                  <a:cubicBezTo>
                    <a:pt x="72257" y="516469"/>
                    <a:pt x="6375" y="544516"/>
                    <a:pt x="290" y="555628"/>
                  </a:cubicBezTo>
                  <a:cubicBezTo>
                    <a:pt x="-5795" y="566741"/>
                    <a:pt x="85486" y="513823"/>
                    <a:pt x="116178" y="490540"/>
                  </a:cubicBezTo>
                  <a:cubicBezTo>
                    <a:pt x="146870" y="467257"/>
                    <a:pt x="123586" y="494509"/>
                    <a:pt x="184440" y="415928"/>
                  </a:cubicBezTo>
                  <a:cubicBezTo>
                    <a:pt x="245294" y="337347"/>
                    <a:pt x="488182" y="-1320"/>
                    <a:pt x="482890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: 図形 990">
              <a:extLst>
                <a:ext uri="{FF2B5EF4-FFF2-40B4-BE49-F238E27FC236}">
                  <a16:creationId xmlns:a16="http://schemas.microsoft.com/office/drawing/2014/main" id="{932D1F05-94E3-4083-9C42-AEBF882FD12E}"/>
                </a:ext>
              </a:extLst>
            </p:cNvPr>
            <p:cNvSpPr/>
            <p:nvPr/>
          </p:nvSpPr>
          <p:spPr>
            <a:xfrm>
              <a:off x="4363437" y="6761036"/>
              <a:ext cx="361064" cy="489549"/>
            </a:xfrm>
            <a:custGeom>
              <a:avLst/>
              <a:gdLst>
                <a:gd name="connsiteX0" fmla="*/ 360963 w 361064"/>
                <a:gd name="connsiteY0" fmla="*/ 127 h 489549"/>
                <a:gd name="connsiteX1" fmla="*/ 49813 w 361064"/>
                <a:gd name="connsiteY1" fmla="*/ 430339 h 489549"/>
                <a:gd name="connsiteX2" fmla="*/ 3776 w 361064"/>
                <a:gd name="connsiteY2" fmla="*/ 481139 h 489549"/>
                <a:gd name="connsiteX3" fmla="*/ 83151 w 361064"/>
                <a:gd name="connsiteY3" fmla="*/ 385889 h 489549"/>
                <a:gd name="connsiteX4" fmla="*/ 360963 w 361064"/>
                <a:gd name="connsiteY4" fmla="*/ 127 h 48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64" h="489549">
                  <a:moveTo>
                    <a:pt x="360963" y="127"/>
                  </a:moveTo>
                  <a:cubicBezTo>
                    <a:pt x="355407" y="7535"/>
                    <a:pt x="109344" y="350170"/>
                    <a:pt x="49813" y="430339"/>
                  </a:cubicBezTo>
                  <a:cubicBezTo>
                    <a:pt x="-9718" y="510508"/>
                    <a:pt x="-1780" y="488547"/>
                    <a:pt x="3776" y="481139"/>
                  </a:cubicBezTo>
                  <a:cubicBezTo>
                    <a:pt x="9332" y="473731"/>
                    <a:pt x="22826" y="462353"/>
                    <a:pt x="83151" y="385889"/>
                  </a:cubicBezTo>
                  <a:cubicBezTo>
                    <a:pt x="143476" y="309425"/>
                    <a:pt x="366519" y="-7281"/>
                    <a:pt x="360963" y="1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3684578D-4F76-4041-9A9D-14B209748F35}"/>
                </a:ext>
              </a:extLst>
            </p:cNvPr>
            <p:cNvSpPr/>
            <p:nvPr/>
          </p:nvSpPr>
          <p:spPr>
            <a:xfrm>
              <a:off x="4444940" y="6780144"/>
              <a:ext cx="339791" cy="494186"/>
            </a:xfrm>
            <a:custGeom>
              <a:avLst/>
              <a:gdLst>
                <a:gd name="connsiteX0" fmla="*/ 339785 w 339791"/>
                <a:gd name="connsiteY0" fmla="*/ 69 h 494186"/>
                <a:gd name="connsiteX1" fmla="*/ 82610 w 339791"/>
                <a:gd name="connsiteY1" fmla="*/ 374719 h 494186"/>
                <a:gd name="connsiteX2" fmla="*/ 60 w 339791"/>
                <a:gd name="connsiteY2" fmla="*/ 493781 h 494186"/>
                <a:gd name="connsiteX3" fmla="*/ 74673 w 339791"/>
                <a:gd name="connsiteY3" fmla="*/ 344556 h 494186"/>
                <a:gd name="connsiteX4" fmla="*/ 339785 w 339791"/>
                <a:gd name="connsiteY4" fmla="*/ 69 h 49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91" h="494186">
                  <a:moveTo>
                    <a:pt x="339785" y="69"/>
                  </a:moveTo>
                  <a:cubicBezTo>
                    <a:pt x="341108" y="5096"/>
                    <a:pt x="139231" y="292434"/>
                    <a:pt x="82610" y="374719"/>
                  </a:cubicBezTo>
                  <a:cubicBezTo>
                    <a:pt x="25989" y="457004"/>
                    <a:pt x="1383" y="498808"/>
                    <a:pt x="60" y="493781"/>
                  </a:cubicBezTo>
                  <a:cubicBezTo>
                    <a:pt x="-1263" y="488754"/>
                    <a:pt x="19110" y="426312"/>
                    <a:pt x="74673" y="344556"/>
                  </a:cubicBezTo>
                  <a:cubicBezTo>
                    <a:pt x="130235" y="262800"/>
                    <a:pt x="338462" y="-4958"/>
                    <a:pt x="339785" y="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: 図形 992">
              <a:extLst>
                <a:ext uri="{FF2B5EF4-FFF2-40B4-BE49-F238E27FC236}">
                  <a16:creationId xmlns:a16="http://schemas.microsoft.com/office/drawing/2014/main" id="{6529E610-2FCE-45A3-A88E-0F870E3FE7DA}"/>
                </a:ext>
              </a:extLst>
            </p:cNvPr>
            <p:cNvSpPr/>
            <p:nvPr/>
          </p:nvSpPr>
          <p:spPr>
            <a:xfrm>
              <a:off x="4392528" y="6706659"/>
              <a:ext cx="398644" cy="535964"/>
            </a:xfrm>
            <a:custGeom>
              <a:avLst/>
              <a:gdLst>
                <a:gd name="connsiteX0" fmla="*/ 387435 w 398644"/>
                <a:gd name="connsiteY0" fmla="*/ 529 h 535964"/>
                <a:gd name="connsiteX1" fmla="*/ 349335 w 398644"/>
                <a:gd name="connsiteY1" fmla="*/ 103716 h 535964"/>
                <a:gd name="connsiteX2" fmla="*/ 109622 w 398644"/>
                <a:gd name="connsiteY2" fmla="*/ 378354 h 535964"/>
                <a:gd name="connsiteX3" fmla="*/ 85 w 398644"/>
                <a:gd name="connsiteY3" fmla="*/ 533929 h 535964"/>
                <a:gd name="connsiteX4" fmla="*/ 96922 w 398644"/>
                <a:gd name="connsiteY4" fmla="*/ 440266 h 535964"/>
                <a:gd name="connsiteX5" fmla="*/ 369972 w 398644"/>
                <a:gd name="connsiteY5" fmla="*/ 81491 h 535964"/>
                <a:gd name="connsiteX6" fmla="*/ 387435 w 398644"/>
                <a:gd name="connsiteY6" fmla="*/ 529 h 53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644" h="535964">
                  <a:moveTo>
                    <a:pt x="387435" y="529"/>
                  </a:moveTo>
                  <a:cubicBezTo>
                    <a:pt x="383996" y="4233"/>
                    <a:pt x="395637" y="40745"/>
                    <a:pt x="349335" y="103716"/>
                  </a:cubicBezTo>
                  <a:cubicBezTo>
                    <a:pt x="303033" y="166687"/>
                    <a:pt x="167830" y="306652"/>
                    <a:pt x="109622" y="378354"/>
                  </a:cubicBezTo>
                  <a:cubicBezTo>
                    <a:pt x="51414" y="450056"/>
                    <a:pt x="2202" y="523610"/>
                    <a:pt x="85" y="533929"/>
                  </a:cubicBezTo>
                  <a:cubicBezTo>
                    <a:pt x="-2032" y="544248"/>
                    <a:pt x="35274" y="515672"/>
                    <a:pt x="96922" y="440266"/>
                  </a:cubicBezTo>
                  <a:cubicBezTo>
                    <a:pt x="158570" y="364860"/>
                    <a:pt x="320760" y="151605"/>
                    <a:pt x="369972" y="81491"/>
                  </a:cubicBezTo>
                  <a:cubicBezTo>
                    <a:pt x="419184" y="11377"/>
                    <a:pt x="390874" y="-3175"/>
                    <a:pt x="387435" y="5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: 図形 993">
              <a:extLst>
                <a:ext uri="{FF2B5EF4-FFF2-40B4-BE49-F238E27FC236}">
                  <a16:creationId xmlns:a16="http://schemas.microsoft.com/office/drawing/2014/main" id="{D85B6C7B-0A3B-4F1F-8E28-0BF0CA7BB00E}"/>
                </a:ext>
              </a:extLst>
            </p:cNvPr>
            <p:cNvSpPr/>
            <p:nvPr/>
          </p:nvSpPr>
          <p:spPr>
            <a:xfrm>
              <a:off x="3849640" y="7267930"/>
              <a:ext cx="608934" cy="252087"/>
            </a:xfrm>
            <a:custGeom>
              <a:avLst/>
              <a:gdLst>
                <a:gd name="connsiteX0" fmla="*/ 604885 w 608934"/>
                <a:gd name="connsiteY0" fmla="*/ 1233 h 252087"/>
                <a:gd name="connsiteX1" fmla="*/ 377873 w 608934"/>
                <a:gd name="connsiteY1" fmla="*/ 182208 h 252087"/>
                <a:gd name="connsiteX2" fmla="*/ 214360 w 608934"/>
                <a:gd name="connsiteY2" fmla="*/ 239358 h 252087"/>
                <a:gd name="connsiteX3" fmla="*/ 48 w 608934"/>
                <a:gd name="connsiteY3" fmla="*/ 252058 h 252087"/>
                <a:gd name="connsiteX4" fmla="*/ 233410 w 608934"/>
                <a:gd name="connsiteY4" fmla="*/ 237770 h 252087"/>
                <a:gd name="connsiteX5" fmla="*/ 349298 w 608934"/>
                <a:gd name="connsiteY5" fmla="*/ 193320 h 252087"/>
                <a:gd name="connsiteX6" fmla="*/ 511223 w 608934"/>
                <a:gd name="connsiteY6" fmla="*/ 106008 h 252087"/>
                <a:gd name="connsiteX7" fmla="*/ 604885 w 608934"/>
                <a:gd name="connsiteY7" fmla="*/ 1233 h 25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934" h="252087">
                  <a:moveTo>
                    <a:pt x="604885" y="1233"/>
                  </a:moveTo>
                  <a:cubicBezTo>
                    <a:pt x="582660" y="13933"/>
                    <a:pt x="442960" y="142521"/>
                    <a:pt x="377873" y="182208"/>
                  </a:cubicBezTo>
                  <a:cubicBezTo>
                    <a:pt x="312786" y="221895"/>
                    <a:pt x="277331" y="227716"/>
                    <a:pt x="214360" y="239358"/>
                  </a:cubicBezTo>
                  <a:cubicBezTo>
                    <a:pt x="151389" y="251000"/>
                    <a:pt x="-3127" y="252323"/>
                    <a:pt x="48" y="252058"/>
                  </a:cubicBezTo>
                  <a:cubicBezTo>
                    <a:pt x="3223" y="251793"/>
                    <a:pt x="175202" y="247560"/>
                    <a:pt x="233410" y="237770"/>
                  </a:cubicBezTo>
                  <a:cubicBezTo>
                    <a:pt x="291618" y="227980"/>
                    <a:pt x="302996" y="215280"/>
                    <a:pt x="349298" y="193320"/>
                  </a:cubicBezTo>
                  <a:cubicBezTo>
                    <a:pt x="395600" y="171360"/>
                    <a:pt x="469948" y="134583"/>
                    <a:pt x="511223" y="106008"/>
                  </a:cubicBezTo>
                  <a:cubicBezTo>
                    <a:pt x="552498" y="77433"/>
                    <a:pt x="627110" y="-11467"/>
                    <a:pt x="604885" y="12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: 図形 994">
              <a:extLst>
                <a:ext uri="{FF2B5EF4-FFF2-40B4-BE49-F238E27FC236}">
                  <a16:creationId xmlns:a16="http://schemas.microsoft.com/office/drawing/2014/main" id="{DDEA2D77-F0FD-4DAD-A1CF-23F5C90A76E5}"/>
                </a:ext>
              </a:extLst>
            </p:cNvPr>
            <p:cNvSpPr/>
            <p:nvPr/>
          </p:nvSpPr>
          <p:spPr>
            <a:xfrm>
              <a:off x="3408330" y="7234154"/>
              <a:ext cx="969189" cy="181049"/>
            </a:xfrm>
            <a:custGeom>
              <a:avLst/>
              <a:gdLst>
                <a:gd name="connsiteX0" fmla="*/ 968408 w 969189"/>
                <a:gd name="connsiteY0" fmla="*/ 84 h 181049"/>
                <a:gd name="connsiteX1" fmla="*/ 669958 w 969189"/>
                <a:gd name="connsiteY1" fmla="*/ 146134 h 181049"/>
                <a:gd name="connsiteX2" fmla="*/ 562008 w 969189"/>
                <a:gd name="connsiteY2" fmla="*/ 177884 h 181049"/>
                <a:gd name="connsiteX3" fmla="*/ 493745 w 969189"/>
                <a:gd name="connsiteY3" fmla="*/ 174709 h 181049"/>
                <a:gd name="connsiteX4" fmla="*/ 333408 w 969189"/>
                <a:gd name="connsiteY4" fmla="*/ 131846 h 181049"/>
                <a:gd name="connsiteX5" fmla="*/ 33 w 969189"/>
                <a:gd name="connsiteY5" fmla="*/ 58821 h 181049"/>
                <a:gd name="connsiteX6" fmla="*/ 314358 w 969189"/>
                <a:gd name="connsiteY6" fmla="*/ 144546 h 181049"/>
                <a:gd name="connsiteX7" fmla="*/ 577883 w 969189"/>
                <a:gd name="connsiteY7" fmla="*/ 176296 h 181049"/>
                <a:gd name="connsiteX8" fmla="*/ 750920 w 969189"/>
                <a:gd name="connsiteY8" fmla="*/ 125496 h 181049"/>
                <a:gd name="connsiteX9" fmla="*/ 968408 w 969189"/>
                <a:gd name="connsiteY9" fmla="*/ 84 h 18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89" h="181049">
                  <a:moveTo>
                    <a:pt x="968408" y="84"/>
                  </a:moveTo>
                  <a:cubicBezTo>
                    <a:pt x="954914" y="3524"/>
                    <a:pt x="737691" y="116501"/>
                    <a:pt x="669958" y="146134"/>
                  </a:cubicBezTo>
                  <a:cubicBezTo>
                    <a:pt x="602225" y="175767"/>
                    <a:pt x="591377" y="173122"/>
                    <a:pt x="562008" y="177884"/>
                  </a:cubicBezTo>
                  <a:cubicBezTo>
                    <a:pt x="532639" y="182646"/>
                    <a:pt x="531845" y="182382"/>
                    <a:pt x="493745" y="174709"/>
                  </a:cubicBezTo>
                  <a:cubicBezTo>
                    <a:pt x="455645" y="167036"/>
                    <a:pt x="415693" y="151161"/>
                    <a:pt x="333408" y="131846"/>
                  </a:cubicBezTo>
                  <a:cubicBezTo>
                    <a:pt x="251123" y="112531"/>
                    <a:pt x="3208" y="56704"/>
                    <a:pt x="33" y="58821"/>
                  </a:cubicBezTo>
                  <a:cubicBezTo>
                    <a:pt x="-3142" y="60938"/>
                    <a:pt x="218050" y="124967"/>
                    <a:pt x="314358" y="144546"/>
                  </a:cubicBezTo>
                  <a:cubicBezTo>
                    <a:pt x="410666" y="164125"/>
                    <a:pt x="505123" y="179471"/>
                    <a:pt x="577883" y="176296"/>
                  </a:cubicBezTo>
                  <a:cubicBezTo>
                    <a:pt x="650643" y="173121"/>
                    <a:pt x="684774" y="151954"/>
                    <a:pt x="750920" y="125496"/>
                  </a:cubicBezTo>
                  <a:cubicBezTo>
                    <a:pt x="817066" y="99038"/>
                    <a:pt x="981902" y="-3356"/>
                    <a:pt x="968408" y="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: 図形 995">
              <a:extLst>
                <a:ext uri="{FF2B5EF4-FFF2-40B4-BE49-F238E27FC236}">
                  <a16:creationId xmlns:a16="http://schemas.microsoft.com/office/drawing/2014/main" id="{8C0F6E35-5DE3-4A41-9C53-FA7F207E3111}"/>
                </a:ext>
              </a:extLst>
            </p:cNvPr>
            <p:cNvSpPr/>
            <p:nvPr/>
          </p:nvSpPr>
          <p:spPr>
            <a:xfrm>
              <a:off x="3896141" y="7263127"/>
              <a:ext cx="527156" cy="242971"/>
            </a:xfrm>
            <a:custGeom>
              <a:avLst/>
              <a:gdLst>
                <a:gd name="connsiteX0" fmla="*/ 525047 w 527156"/>
                <a:gd name="connsiteY0" fmla="*/ 1273 h 242971"/>
                <a:gd name="connsiteX1" fmla="*/ 304384 w 527156"/>
                <a:gd name="connsiteY1" fmla="*/ 158436 h 242971"/>
                <a:gd name="connsiteX2" fmla="*/ 175797 w 527156"/>
                <a:gd name="connsiteY2" fmla="*/ 212411 h 242971"/>
                <a:gd name="connsiteX3" fmla="*/ 1172 w 527156"/>
                <a:gd name="connsiteY3" fmla="*/ 242573 h 242971"/>
                <a:gd name="connsiteX4" fmla="*/ 267872 w 527156"/>
                <a:gd name="connsiteY4" fmla="*/ 191773 h 242971"/>
                <a:gd name="connsiteX5" fmla="*/ 407572 w 527156"/>
                <a:gd name="connsiteY5" fmla="*/ 90173 h 242971"/>
                <a:gd name="connsiteX6" fmla="*/ 525047 w 527156"/>
                <a:gd name="connsiteY6" fmla="*/ 1273 h 2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156" h="242971">
                  <a:moveTo>
                    <a:pt x="525047" y="1273"/>
                  </a:moveTo>
                  <a:cubicBezTo>
                    <a:pt x="507849" y="12650"/>
                    <a:pt x="362592" y="123246"/>
                    <a:pt x="304384" y="158436"/>
                  </a:cubicBezTo>
                  <a:cubicBezTo>
                    <a:pt x="246176" y="193626"/>
                    <a:pt x="226332" y="198388"/>
                    <a:pt x="175797" y="212411"/>
                  </a:cubicBezTo>
                  <a:cubicBezTo>
                    <a:pt x="125262" y="226434"/>
                    <a:pt x="-14174" y="246013"/>
                    <a:pt x="1172" y="242573"/>
                  </a:cubicBezTo>
                  <a:cubicBezTo>
                    <a:pt x="16518" y="239133"/>
                    <a:pt x="200139" y="217173"/>
                    <a:pt x="267872" y="191773"/>
                  </a:cubicBezTo>
                  <a:cubicBezTo>
                    <a:pt x="335605" y="166373"/>
                    <a:pt x="365239" y="122717"/>
                    <a:pt x="407572" y="90173"/>
                  </a:cubicBezTo>
                  <a:cubicBezTo>
                    <a:pt x="449905" y="57629"/>
                    <a:pt x="542245" y="-10104"/>
                    <a:pt x="525047" y="127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: 図形 996">
              <a:extLst>
                <a:ext uri="{FF2B5EF4-FFF2-40B4-BE49-F238E27FC236}">
                  <a16:creationId xmlns:a16="http://schemas.microsoft.com/office/drawing/2014/main" id="{0C437896-39F4-42A5-A3DB-0EAB88857F3F}"/>
                </a:ext>
              </a:extLst>
            </p:cNvPr>
            <p:cNvSpPr/>
            <p:nvPr/>
          </p:nvSpPr>
          <p:spPr>
            <a:xfrm>
              <a:off x="4271093" y="7020520"/>
              <a:ext cx="187425" cy="192007"/>
            </a:xfrm>
            <a:custGeom>
              <a:avLst/>
              <a:gdLst>
                <a:gd name="connsiteX0" fmla="*/ 186607 w 187425"/>
                <a:gd name="connsiteY0" fmla="*/ 993 h 192007"/>
                <a:gd name="connsiteX1" fmla="*/ 4045 w 187425"/>
                <a:gd name="connsiteY1" fmla="*/ 188318 h 192007"/>
                <a:gd name="connsiteX2" fmla="*/ 69132 w 187425"/>
                <a:gd name="connsiteY2" fmla="*/ 116880 h 192007"/>
                <a:gd name="connsiteX3" fmla="*/ 186607 w 187425"/>
                <a:gd name="connsiteY3" fmla="*/ 993 h 19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25" h="192007">
                  <a:moveTo>
                    <a:pt x="186607" y="993"/>
                  </a:moveTo>
                  <a:cubicBezTo>
                    <a:pt x="175759" y="12899"/>
                    <a:pt x="23624" y="169004"/>
                    <a:pt x="4045" y="188318"/>
                  </a:cubicBezTo>
                  <a:cubicBezTo>
                    <a:pt x="-15534" y="207632"/>
                    <a:pt x="40822" y="146249"/>
                    <a:pt x="69132" y="116880"/>
                  </a:cubicBezTo>
                  <a:cubicBezTo>
                    <a:pt x="97442" y="87511"/>
                    <a:pt x="197455" y="-10913"/>
                    <a:pt x="186607" y="9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: 図形 997">
              <a:extLst>
                <a:ext uri="{FF2B5EF4-FFF2-40B4-BE49-F238E27FC236}">
                  <a16:creationId xmlns:a16="http://schemas.microsoft.com/office/drawing/2014/main" id="{2FE11D5F-A0CA-4194-89B5-2CC2CBDEC7ED}"/>
                </a:ext>
              </a:extLst>
            </p:cNvPr>
            <p:cNvSpPr/>
            <p:nvPr/>
          </p:nvSpPr>
          <p:spPr>
            <a:xfrm>
              <a:off x="3492162" y="7086444"/>
              <a:ext cx="867128" cy="225986"/>
            </a:xfrm>
            <a:custGeom>
              <a:avLst/>
              <a:gdLst>
                <a:gd name="connsiteX0" fmla="*/ 867113 w 867128"/>
                <a:gd name="connsiteY0" fmla="*/ 156 h 225986"/>
                <a:gd name="connsiteX1" fmla="*/ 748051 w 867128"/>
                <a:gd name="connsiteY1" fmla="*/ 90644 h 225986"/>
                <a:gd name="connsiteX2" fmla="*/ 721063 w 867128"/>
                <a:gd name="connsiteY2" fmla="*/ 187481 h 225986"/>
                <a:gd name="connsiteX3" fmla="*/ 667088 w 867128"/>
                <a:gd name="connsiteY3" fmla="*/ 192244 h 225986"/>
                <a:gd name="connsiteX4" fmla="*/ 617876 w 867128"/>
                <a:gd name="connsiteY4" fmla="*/ 163669 h 225986"/>
                <a:gd name="connsiteX5" fmla="*/ 548026 w 867128"/>
                <a:gd name="connsiteY5" fmla="*/ 168431 h 225986"/>
                <a:gd name="connsiteX6" fmla="*/ 413088 w 867128"/>
                <a:gd name="connsiteY6" fmla="*/ 219231 h 225986"/>
                <a:gd name="connsiteX7" fmla="*/ 349588 w 867128"/>
                <a:gd name="connsiteY7" fmla="*/ 211294 h 225986"/>
                <a:gd name="connsiteX8" fmla="*/ 338 w 867128"/>
                <a:gd name="connsiteY8" fmla="*/ 90644 h 225986"/>
                <a:gd name="connsiteX9" fmla="*/ 419438 w 867128"/>
                <a:gd name="connsiteY9" fmla="*/ 216056 h 225986"/>
                <a:gd name="connsiteX10" fmla="*/ 560726 w 867128"/>
                <a:gd name="connsiteY10" fmla="*/ 181131 h 225986"/>
                <a:gd name="connsiteX11" fmla="*/ 640101 w 867128"/>
                <a:gd name="connsiteY11" fmla="*/ 165256 h 225986"/>
                <a:gd name="connsiteX12" fmla="*/ 733763 w 867128"/>
                <a:gd name="connsiteY12" fmla="*/ 149381 h 225986"/>
                <a:gd name="connsiteX13" fmla="*/ 755988 w 867128"/>
                <a:gd name="connsiteY13" fmla="*/ 112869 h 225986"/>
                <a:gd name="connsiteX14" fmla="*/ 867113 w 867128"/>
                <a:gd name="connsiteY14" fmla="*/ 156 h 22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128" h="225986">
                  <a:moveTo>
                    <a:pt x="867113" y="156"/>
                  </a:moveTo>
                  <a:cubicBezTo>
                    <a:pt x="865790" y="-3548"/>
                    <a:pt x="772393" y="59423"/>
                    <a:pt x="748051" y="90644"/>
                  </a:cubicBezTo>
                  <a:cubicBezTo>
                    <a:pt x="723709" y="121865"/>
                    <a:pt x="734557" y="170548"/>
                    <a:pt x="721063" y="187481"/>
                  </a:cubicBezTo>
                  <a:cubicBezTo>
                    <a:pt x="707569" y="204414"/>
                    <a:pt x="684286" y="196213"/>
                    <a:pt x="667088" y="192244"/>
                  </a:cubicBezTo>
                  <a:cubicBezTo>
                    <a:pt x="649890" y="188275"/>
                    <a:pt x="637720" y="167638"/>
                    <a:pt x="617876" y="163669"/>
                  </a:cubicBezTo>
                  <a:cubicBezTo>
                    <a:pt x="598032" y="159700"/>
                    <a:pt x="582157" y="159171"/>
                    <a:pt x="548026" y="168431"/>
                  </a:cubicBezTo>
                  <a:cubicBezTo>
                    <a:pt x="513895" y="177691"/>
                    <a:pt x="446161" y="212087"/>
                    <a:pt x="413088" y="219231"/>
                  </a:cubicBezTo>
                  <a:cubicBezTo>
                    <a:pt x="380015" y="226375"/>
                    <a:pt x="418380" y="232725"/>
                    <a:pt x="349588" y="211294"/>
                  </a:cubicBezTo>
                  <a:cubicBezTo>
                    <a:pt x="280796" y="189863"/>
                    <a:pt x="-11304" y="89850"/>
                    <a:pt x="338" y="90644"/>
                  </a:cubicBezTo>
                  <a:cubicBezTo>
                    <a:pt x="11980" y="91438"/>
                    <a:pt x="326040" y="200975"/>
                    <a:pt x="419438" y="216056"/>
                  </a:cubicBezTo>
                  <a:cubicBezTo>
                    <a:pt x="512836" y="231137"/>
                    <a:pt x="560726" y="181131"/>
                    <a:pt x="560726" y="181131"/>
                  </a:cubicBezTo>
                  <a:cubicBezTo>
                    <a:pt x="597503" y="172664"/>
                    <a:pt x="611262" y="170548"/>
                    <a:pt x="640101" y="165256"/>
                  </a:cubicBezTo>
                  <a:cubicBezTo>
                    <a:pt x="668940" y="159964"/>
                    <a:pt x="714449" y="158112"/>
                    <a:pt x="733763" y="149381"/>
                  </a:cubicBezTo>
                  <a:cubicBezTo>
                    <a:pt x="753077" y="140650"/>
                    <a:pt x="726619" y="140915"/>
                    <a:pt x="755988" y="112869"/>
                  </a:cubicBezTo>
                  <a:cubicBezTo>
                    <a:pt x="785357" y="84823"/>
                    <a:pt x="868436" y="3860"/>
                    <a:pt x="867113" y="1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: 図形 998">
              <a:extLst>
                <a:ext uri="{FF2B5EF4-FFF2-40B4-BE49-F238E27FC236}">
                  <a16:creationId xmlns:a16="http://schemas.microsoft.com/office/drawing/2014/main" id="{34DE5B51-B543-4C04-B66D-1954E5185A7A}"/>
                </a:ext>
              </a:extLst>
            </p:cNvPr>
            <p:cNvSpPr/>
            <p:nvPr/>
          </p:nvSpPr>
          <p:spPr>
            <a:xfrm>
              <a:off x="3574668" y="7146560"/>
              <a:ext cx="450688" cy="128083"/>
            </a:xfrm>
            <a:custGeom>
              <a:avLst/>
              <a:gdLst>
                <a:gd name="connsiteX0" fmla="*/ 382 w 450688"/>
                <a:gd name="connsiteY0" fmla="*/ 365 h 128083"/>
                <a:gd name="connsiteX1" fmla="*/ 427420 w 450688"/>
                <a:gd name="connsiteY1" fmla="*/ 124190 h 128083"/>
                <a:gd name="connsiteX2" fmla="*/ 352807 w 450688"/>
                <a:gd name="connsiteY2" fmla="*/ 87678 h 128083"/>
                <a:gd name="connsiteX3" fmla="*/ 382 w 450688"/>
                <a:gd name="connsiteY3" fmla="*/ 365 h 1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688" h="128083">
                  <a:moveTo>
                    <a:pt x="382" y="365"/>
                  </a:moveTo>
                  <a:cubicBezTo>
                    <a:pt x="12818" y="6450"/>
                    <a:pt x="368682" y="109638"/>
                    <a:pt x="427420" y="124190"/>
                  </a:cubicBezTo>
                  <a:cubicBezTo>
                    <a:pt x="486158" y="138742"/>
                    <a:pt x="423451" y="109374"/>
                    <a:pt x="352807" y="87678"/>
                  </a:cubicBezTo>
                  <a:cubicBezTo>
                    <a:pt x="282163" y="65982"/>
                    <a:pt x="-12054" y="-5720"/>
                    <a:pt x="382" y="3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: 図形 999">
              <a:extLst>
                <a:ext uri="{FF2B5EF4-FFF2-40B4-BE49-F238E27FC236}">
                  <a16:creationId xmlns:a16="http://schemas.microsoft.com/office/drawing/2014/main" id="{8BBA5A79-7BA6-4349-BB77-E8ADBBE80BC7}"/>
                </a:ext>
              </a:extLst>
            </p:cNvPr>
            <p:cNvSpPr/>
            <p:nvPr/>
          </p:nvSpPr>
          <p:spPr>
            <a:xfrm>
              <a:off x="3530604" y="7152204"/>
              <a:ext cx="451520" cy="147123"/>
            </a:xfrm>
            <a:custGeom>
              <a:avLst/>
              <a:gdLst>
                <a:gd name="connsiteX0" fmla="*/ 1584 w 451520"/>
                <a:gd name="connsiteY0" fmla="*/ 2659 h 147123"/>
                <a:gd name="connsiteX1" fmla="*/ 63496 w 451520"/>
                <a:gd name="connsiteY1" fmla="*/ 15359 h 147123"/>
                <a:gd name="connsiteX2" fmla="*/ 415921 w 451520"/>
                <a:gd name="connsiteY2" fmla="*/ 120134 h 147123"/>
                <a:gd name="connsiteX3" fmla="*/ 434971 w 451520"/>
                <a:gd name="connsiteY3" fmla="*/ 120134 h 147123"/>
                <a:gd name="connsiteX4" fmla="*/ 376234 w 451520"/>
                <a:gd name="connsiteY4" fmla="*/ 147121 h 147123"/>
                <a:gd name="connsiteX5" fmla="*/ 404809 w 451520"/>
                <a:gd name="connsiteY5" fmla="*/ 118546 h 147123"/>
                <a:gd name="connsiteX6" fmla="*/ 363534 w 451520"/>
                <a:gd name="connsiteY6" fmla="*/ 109021 h 147123"/>
                <a:gd name="connsiteX7" fmla="*/ 1584 w 451520"/>
                <a:gd name="connsiteY7" fmla="*/ 2659 h 14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520" h="147123">
                  <a:moveTo>
                    <a:pt x="1584" y="2659"/>
                  </a:moveTo>
                  <a:cubicBezTo>
                    <a:pt x="-1988" y="-781"/>
                    <a:pt x="-5560" y="-4220"/>
                    <a:pt x="63496" y="15359"/>
                  </a:cubicBezTo>
                  <a:cubicBezTo>
                    <a:pt x="132552" y="34938"/>
                    <a:pt x="354009" y="102672"/>
                    <a:pt x="415921" y="120134"/>
                  </a:cubicBezTo>
                  <a:cubicBezTo>
                    <a:pt x="477833" y="137596"/>
                    <a:pt x="441585" y="115636"/>
                    <a:pt x="434971" y="120134"/>
                  </a:cubicBezTo>
                  <a:cubicBezTo>
                    <a:pt x="428357" y="124632"/>
                    <a:pt x="381261" y="147386"/>
                    <a:pt x="376234" y="147121"/>
                  </a:cubicBezTo>
                  <a:cubicBezTo>
                    <a:pt x="371207" y="146856"/>
                    <a:pt x="406926" y="124896"/>
                    <a:pt x="404809" y="118546"/>
                  </a:cubicBezTo>
                  <a:cubicBezTo>
                    <a:pt x="402692" y="112196"/>
                    <a:pt x="363534" y="109021"/>
                    <a:pt x="363534" y="109021"/>
                  </a:cubicBezTo>
                  <a:lnTo>
                    <a:pt x="1584" y="2659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: 図形 1000">
              <a:extLst>
                <a:ext uri="{FF2B5EF4-FFF2-40B4-BE49-F238E27FC236}">
                  <a16:creationId xmlns:a16="http://schemas.microsoft.com/office/drawing/2014/main" id="{52D71109-8F29-41B8-ABFA-22801006CDA8}"/>
                </a:ext>
              </a:extLst>
            </p:cNvPr>
            <p:cNvSpPr/>
            <p:nvPr/>
          </p:nvSpPr>
          <p:spPr>
            <a:xfrm>
              <a:off x="3420940" y="7138878"/>
              <a:ext cx="156768" cy="149358"/>
            </a:xfrm>
            <a:custGeom>
              <a:avLst/>
              <a:gdLst>
                <a:gd name="connsiteX0" fmla="*/ 123 w 156768"/>
                <a:gd name="connsiteY0" fmla="*/ 149335 h 149358"/>
                <a:gd name="connsiteX1" fmla="*/ 49335 w 156768"/>
                <a:gd name="connsiteY1" fmla="*/ 49322 h 149358"/>
                <a:gd name="connsiteX2" fmla="*/ 155698 w 156768"/>
                <a:gd name="connsiteY2" fmla="*/ 110 h 149358"/>
                <a:gd name="connsiteX3" fmla="*/ 101723 w 156768"/>
                <a:gd name="connsiteY3" fmla="*/ 36622 h 149358"/>
                <a:gd name="connsiteX4" fmla="*/ 62035 w 156768"/>
                <a:gd name="connsiteY4" fmla="*/ 58847 h 149358"/>
                <a:gd name="connsiteX5" fmla="*/ 123 w 156768"/>
                <a:gd name="connsiteY5" fmla="*/ 149335 h 14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68" h="149358">
                  <a:moveTo>
                    <a:pt x="123" y="149335"/>
                  </a:moveTo>
                  <a:cubicBezTo>
                    <a:pt x="-1994" y="147747"/>
                    <a:pt x="23406" y="74193"/>
                    <a:pt x="49335" y="49322"/>
                  </a:cubicBezTo>
                  <a:cubicBezTo>
                    <a:pt x="75264" y="24451"/>
                    <a:pt x="146967" y="2227"/>
                    <a:pt x="155698" y="110"/>
                  </a:cubicBezTo>
                  <a:cubicBezTo>
                    <a:pt x="164429" y="-2007"/>
                    <a:pt x="117333" y="26833"/>
                    <a:pt x="101723" y="36622"/>
                  </a:cubicBezTo>
                  <a:cubicBezTo>
                    <a:pt x="86113" y="46411"/>
                    <a:pt x="76587" y="44560"/>
                    <a:pt x="62035" y="58847"/>
                  </a:cubicBezTo>
                  <a:cubicBezTo>
                    <a:pt x="47483" y="73134"/>
                    <a:pt x="2240" y="150923"/>
                    <a:pt x="123" y="1493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: 図形 1001">
              <a:extLst>
                <a:ext uri="{FF2B5EF4-FFF2-40B4-BE49-F238E27FC236}">
                  <a16:creationId xmlns:a16="http://schemas.microsoft.com/office/drawing/2014/main" id="{B05C10EC-11CE-4F53-A52D-044C541050D4}"/>
                </a:ext>
              </a:extLst>
            </p:cNvPr>
            <p:cNvSpPr/>
            <p:nvPr/>
          </p:nvSpPr>
          <p:spPr>
            <a:xfrm>
              <a:off x="4297432" y="6581725"/>
              <a:ext cx="379629" cy="509640"/>
            </a:xfrm>
            <a:custGeom>
              <a:avLst/>
              <a:gdLst>
                <a:gd name="connsiteX0" fmla="*/ 379343 w 379629"/>
                <a:gd name="connsiteY0" fmla="*/ 50 h 509640"/>
                <a:gd name="connsiteX1" fmla="*/ 77718 w 379629"/>
                <a:gd name="connsiteY1" fmla="*/ 396925 h 509640"/>
                <a:gd name="connsiteX2" fmla="*/ 25331 w 379629"/>
                <a:gd name="connsiteY2" fmla="*/ 460425 h 509640"/>
                <a:gd name="connsiteX3" fmla="*/ 1518 w 379629"/>
                <a:gd name="connsiteY3" fmla="*/ 509638 h 509640"/>
                <a:gd name="connsiteX4" fmla="*/ 66606 w 379629"/>
                <a:gd name="connsiteY4" fmla="*/ 462013 h 509640"/>
                <a:gd name="connsiteX5" fmla="*/ 131693 w 379629"/>
                <a:gd name="connsiteY5" fmla="*/ 369938 h 509640"/>
                <a:gd name="connsiteX6" fmla="*/ 379343 w 379629"/>
                <a:gd name="connsiteY6" fmla="*/ 50 h 50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629" h="509640">
                  <a:moveTo>
                    <a:pt x="379343" y="50"/>
                  </a:moveTo>
                  <a:cubicBezTo>
                    <a:pt x="370347" y="4548"/>
                    <a:pt x="136720" y="320196"/>
                    <a:pt x="77718" y="396925"/>
                  </a:cubicBezTo>
                  <a:cubicBezTo>
                    <a:pt x="18716" y="473654"/>
                    <a:pt x="38031" y="441640"/>
                    <a:pt x="25331" y="460425"/>
                  </a:cubicBezTo>
                  <a:cubicBezTo>
                    <a:pt x="12631" y="479210"/>
                    <a:pt x="-5361" y="509373"/>
                    <a:pt x="1518" y="509638"/>
                  </a:cubicBezTo>
                  <a:cubicBezTo>
                    <a:pt x="8397" y="509903"/>
                    <a:pt x="44910" y="485296"/>
                    <a:pt x="66606" y="462013"/>
                  </a:cubicBezTo>
                  <a:cubicBezTo>
                    <a:pt x="88302" y="438730"/>
                    <a:pt x="80364" y="446667"/>
                    <a:pt x="131693" y="369938"/>
                  </a:cubicBezTo>
                  <a:cubicBezTo>
                    <a:pt x="183022" y="293209"/>
                    <a:pt x="388339" y="-4448"/>
                    <a:pt x="379343" y="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: 図形 1002">
              <a:extLst>
                <a:ext uri="{FF2B5EF4-FFF2-40B4-BE49-F238E27FC236}">
                  <a16:creationId xmlns:a16="http://schemas.microsoft.com/office/drawing/2014/main" id="{5BF0873B-2C00-4F2D-8A34-7ADEF198E2DE}"/>
                </a:ext>
              </a:extLst>
            </p:cNvPr>
            <p:cNvSpPr/>
            <p:nvPr/>
          </p:nvSpPr>
          <p:spPr>
            <a:xfrm>
              <a:off x="4354231" y="6687846"/>
              <a:ext cx="325881" cy="368675"/>
            </a:xfrm>
            <a:custGeom>
              <a:avLst/>
              <a:gdLst>
                <a:gd name="connsiteX0" fmla="*/ 325719 w 325881"/>
                <a:gd name="connsiteY0" fmla="*/ 292 h 368675"/>
                <a:gd name="connsiteX1" fmla="*/ 119344 w 325881"/>
                <a:gd name="connsiteY1" fmla="*/ 289217 h 368675"/>
                <a:gd name="connsiteX2" fmla="*/ 282 w 325881"/>
                <a:gd name="connsiteY2" fmla="*/ 367004 h 368675"/>
                <a:gd name="connsiteX3" fmla="*/ 151094 w 325881"/>
                <a:gd name="connsiteY3" fmla="*/ 236829 h 368675"/>
                <a:gd name="connsiteX4" fmla="*/ 325719 w 325881"/>
                <a:gd name="connsiteY4" fmla="*/ 292 h 36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81" h="368675">
                  <a:moveTo>
                    <a:pt x="325719" y="292"/>
                  </a:moveTo>
                  <a:cubicBezTo>
                    <a:pt x="320427" y="9023"/>
                    <a:pt x="173584" y="228098"/>
                    <a:pt x="119344" y="289217"/>
                  </a:cubicBezTo>
                  <a:cubicBezTo>
                    <a:pt x="65104" y="350336"/>
                    <a:pt x="-5010" y="375735"/>
                    <a:pt x="282" y="367004"/>
                  </a:cubicBezTo>
                  <a:cubicBezTo>
                    <a:pt x="5574" y="358273"/>
                    <a:pt x="96590" y="292656"/>
                    <a:pt x="151094" y="236829"/>
                  </a:cubicBezTo>
                  <a:cubicBezTo>
                    <a:pt x="205598" y="181002"/>
                    <a:pt x="331011" y="-8439"/>
                    <a:pt x="325719" y="2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: 図形 1003">
              <a:extLst>
                <a:ext uri="{FF2B5EF4-FFF2-40B4-BE49-F238E27FC236}">
                  <a16:creationId xmlns:a16="http://schemas.microsoft.com/office/drawing/2014/main" id="{770E2ABA-E7C1-4F8B-A36B-8206E384F47A}"/>
                </a:ext>
              </a:extLst>
            </p:cNvPr>
            <p:cNvSpPr/>
            <p:nvPr/>
          </p:nvSpPr>
          <p:spPr>
            <a:xfrm>
              <a:off x="4835105" y="6033840"/>
              <a:ext cx="97269" cy="155286"/>
            </a:xfrm>
            <a:custGeom>
              <a:avLst/>
              <a:gdLst>
                <a:gd name="connsiteX0" fmla="*/ 97258 w 97269"/>
                <a:gd name="connsiteY0" fmla="*/ 248 h 155286"/>
                <a:gd name="connsiteX1" fmla="*/ 6770 w 97269"/>
                <a:gd name="connsiteY1" fmla="*/ 149473 h 155286"/>
                <a:gd name="connsiteX2" fmla="*/ 13120 w 97269"/>
                <a:gd name="connsiteY2" fmla="*/ 114548 h 155286"/>
                <a:gd name="connsiteX3" fmla="*/ 97258 w 97269"/>
                <a:gd name="connsiteY3" fmla="*/ 248 h 15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69" h="155286">
                  <a:moveTo>
                    <a:pt x="97258" y="248"/>
                  </a:moveTo>
                  <a:cubicBezTo>
                    <a:pt x="96200" y="6069"/>
                    <a:pt x="20793" y="130423"/>
                    <a:pt x="6770" y="149473"/>
                  </a:cubicBezTo>
                  <a:cubicBezTo>
                    <a:pt x="-7253" y="168523"/>
                    <a:pt x="3330" y="136508"/>
                    <a:pt x="13120" y="114548"/>
                  </a:cubicBezTo>
                  <a:cubicBezTo>
                    <a:pt x="22910" y="92588"/>
                    <a:pt x="98316" y="-5573"/>
                    <a:pt x="97258" y="2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: 図形 1004">
              <a:extLst>
                <a:ext uri="{FF2B5EF4-FFF2-40B4-BE49-F238E27FC236}">
                  <a16:creationId xmlns:a16="http://schemas.microsoft.com/office/drawing/2014/main" id="{17EF53D9-6774-49DD-9642-28900E736AA6}"/>
                </a:ext>
              </a:extLst>
            </p:cNvPr>
            <p:cNvSpPr/>
            <p:nvPr/>
          </p:nvSpPr>
          <p:spPr>
            <a:xfrm>
              <a:off x="4856855" y="6056288"/>
              <a:ext cx="107645" cy="401746"/>
            </a:xfrm>
            <a:custGeom>
              <a:avLst/>
              <a:gdLst>
                <a:gd name="connsiteX0" fmla="*/ 107258 w 107645"/>
                <a:gd name="connsiteY0" fmla="*/ 1612 h 401746"/>
                <a:gd name="connsiteX1" fmla="*/ 2483 w 107645"/>
                <a:gd name="connsiteY1" fmla="*/ 392137 h 401746"/>
                <a:gd name="connsiteX2" fmla="*/ 37408 w 107645"/>
                <a:gd name="connsiteY2" fmla="*/ 258787 h 401746"/>
                <a:gd name="connsiteX3" fmla="*/ 107258 w 107645"/>
                <a:gd name="connsiteY3" fmla="*/ 1612 h 40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45" h="401746">
                  <a:moveTo>
                    <a:pt x="107258" y="1612"/>
                  </a:moveTo>
                  <a:cubicBezTo>
                    <a:pt x="101437" y="23837"/>
                    <a:pt x="14125" y="349275"/>
                    <a:pt x="2483" y="392137"/>
                  </a:cubicBezTo>
                  <a:cubicBezTo>
                    <a:pt x="-9159" y="434999"/>
                    <a:pt x="23121" y="324404"/>
                    <a:pt x="37408" y="258787"/>
                  </a:cubicBezTo>
                  <a:cubicBezTo>
                    <a:pt x="51695" y="193170"/>
                    <a:pt x="113079" y="-20613"/>
                    <a:pt x="107258" y="16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: 図形 1005">
              <a:extLst>
                <a:ext uri="{FF2B5EF4-FFF2-40B4-BE49-F238E27FC236}">
                  <a16:creationId xmlns:a16="http://schemas.microsoft.com/office/drawing/2014/main" id="{57FBC515-3E46-45E7-B15B-D3C6E4516C2B}"/>
                </a:ext>
              </a:extLst>
            </p:cNvPr>
            <p:cNvSpPr/>
            <p:nvPr/>
          </p:nvSpPr>
          <p:spPr>
            <a:xfrm>
              <a:off x="4835618" y="6110468"/>
              <a:ext cx="92850" cy="341239"/>
            </a:xfrm>
            <a:custGeom>
              <a:avLst/>
              <a:gdLst>
                <a:gd name="connsiteX0" fmla="*/ 90395 w 92850"/>
                <a:gd name="connsiteY0" fmla="*/ 9345 h 341239"/>
                <a:gd name="connsiteX1" fmla="*/ 9432 w 92850"/>
                <a:gd name="connsiteY1" fmla="*/ 331607 h 341239"/>
                <a:gd name="connsiteX2" fmla="*/ 7845 w 92850"/>
                <a:gd name="connsiteY2" fmla="*/ 242707 h 341239"/>
                <a:gd name="connsiteX3" fmla="*/ 64995 w 92850"/>
                <a:gd name="connsiteY3" fmla="*/ 98245 h 341239"/>
                <a:gd name="connsiteX4" fmla="*/ 90395 w 92850"/>
                <a:gd name="connsiteY4" fmla="*/ 9345 h 34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50" h="341239">
                  <a:moveTo>
                    <a:pt x="90395" y="9345"/>
                  </a:moveTo>
                  <a:cubicBezTo>
                    <a:pt x="81135" y="48239"/>
                    <a:pt x="23190" y="292713"/>
                    <a:pt x="9432" y="331607"/>
                  </a:cubicBezTo>
                  <a:cubicBezTo>
                    <a:pt x="-4326" y="370501"/>
                    <a:pt x="-1415" y="281601"/>
                    <a:pt x="7845" y="242707"/>
                  </a:cubicBezTo>
                  <a:cubicBezTo>
                    <a:pt x="17105" y="203813"/>
                    <a:pt x="49120" y="133170"/>
                    <a:pt x="64995" y="98245"/>
                  </a:cubicBezTo>
                  <a:cubicBezTo>
                    <a:pt x="80870" y="63320"/>
                    <a:pt x="99655" y="-29549"/>
                    <a:pt x="90395" y="93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: 図形 1006">
              <a:extLst>
                <a:ext uri="{FF2B5EF4-FFF2-40B4-BE49-F238E27FC236}">
                  <a16:creationId xmlns:a16="http://schemas.microsoft.com/office/drawing/2014/main" id="{C3FA88DB-40B9-47C1-9887-ABBE86BAA458}"/>
                </a:ext>
              </a:extLst>
            </p:cNvPr>
            <p:cNvSpPr/>
            <p:nvPr/>
          </p:nvSpPr>
          <p:spPr>
            <a:xfrm>
              <a:off x="4601253" y="6487920"/>
              <a:ext cx="242043" cy="358600"/>
            </a:xfrm>
            <a:custGeom>
              <a:avLst/>
              <a:gdLst>
                <a:gd name="connsiteX0" fmla="*/ 235860 w 242043"/>
                <a:gd name="connsiteY0" fmla="*/ 4955 h 358600"/>
                <a:gd name="connsiteX1" fmla="*/ 910 w 242043"/>
                <a:gd name="connsiteY1" fmla="*/ 355793 h 358600"/>
                <a:gd name="connsiteX2" fmla="*/ 158072 w 242043"/>
                <a:gd name="connsiteY2" fmla="*/ 162118 h 358600"/>
                <a:gd name="connsiteX3" fmla="*/ 235860 w 242043"/>
                <a:gd name="connsiteY3" fmla="*/ 4955 h 35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043" h="358600">
                  <a:moveTo>
                    <a:pt x="235860" y="4955"/>
                  </a:moveTo>
                  <a:cubicBezTo>
                    <a:pt x="209666" y="37234"/>
                    <a:pt x="13875" y="329599"/>
                    <a:pt x="910" y="355793"/>
                  </a:cubicBezTo>
                  <a:cubicBezTo>
                    <a:pt x="-12055" y="381987"/>
                    <a:pt x="117062" y="217681"/>
                    <a:pt x="158072" y="162118"/>
                  </a:cubicBezTo>
                  <a:cubicBezTo>
                    <a:pt x="199082" y="106555"/>
                    <a:pt x="262054" y="-27324"/>
                    <a:pt x="235860" y="49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: 図形 1007">
              <a:extLst>
                <a:ext uri="{FF2B5EF4-FFF2-40B4-BE49-F238E27FC236}">
                  <a16:creationId xmlns:a16="http://schemas.microsoft.com/office/drawing/2014/main" id="{D706D6F8-C7BB-4962-8EA2-BC5FF9ABFAC0}"/>
                </a:ext>
              </a:extLst>
            </p:cNvPr>
            <p:cNvSpPr/>
            <p:nvPr/>
          </p:nvSpPr>
          <p:spPr>
            <a:xfrm>
              <a:off x="4353395" y="6841086"/>
              <a:ext cx="249884" cy="286407"/>
            </a:xfrm>
            <a:custGeom>
              <a:avLst/>
              <a:gdLst>
                <a:gd name="connsiteX0" fmla="*/ 248768 w 249884"/>
                <a:gd name="connsiteY0" fmla="*/ 1039 h 286407"/>
                <a:gd name="connsiteX1" fmla="*/ 5880 w 249884"/>
                <a:gd name="connsiteY1" fmla="*/ 278852 h 286407"/>
                <a:gd name="connsiteX2" fmla="*/ 91605 w 249884"/>
                <a:gd name="connsiteY2" fmla="*/ 188364 h 286407"/>
                <a:gd name="connsiteX3" fmla="*/ 248768 w 249884"/>
                <a:gd name="connsiteY3" fmla="*/ 1039 h 28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84" h="286407">
                  <a:moveTo>
                    <a:pt x="248768" y="1039"/>
                  </a:moveTo>
                  <a:cubicBezTo>
                    <a:pt x="234480" y="16120"/>
                    <a:pt x="32074" y="247631"/>
                    <a:pt x="5880" y="278852"/>
                  </a:cubicBezTo>
                  <a:cubicBezTo>
                    <a:pt x="-20314" y="310073"/>
                    <a:pt x="46890" y="237576"/>
                    <a:pt x="91605" y="188364"/>
                  </a:cubicBezTo>
                  <a:cubicBezTo>
                    <a:pt x="136320" y="139152"/>
                    <a:pt x="263056" y="-14042"/>
                    <a:pt x="248768" y="10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: 図形 1008">
              <a:extLst>
                <a:ext uri="{FF2B5EF4-FFF2-40B4-BE49-F238E27FC236}">
                  <a16:creationId xmlns:a16="http://schemas.microsoft.com/office/drawing/2014/main" id="{8E9EB3E7-F962-4488-99F7-BAF485E49C1C}"/>
                </a:ext>
              </a:extLst>
            </p:cNvPr>
            <p:cNvSpPr/>
            <p:nvPr/>
          </p:nvSpPr>
          <p:spPr>
            <a:xfrm>
              <a:off x="4610032" y="6483820"/>
              <a:ext cx="133185" cy="33022"/>
            </a:xfrm>
            <a:custGeom>
              <a:avLst/>
              <a:gdLst>
                <a:gd name="connsiteX0" fmla="*/ 68 w 133185"/>
                <a:gd name="connsiteY0" fmla="*/ 2705 h 33022"/>
                <a:gd name="connsiteX1" fmla="*/ 123893 w 133185"/>
                <a:gd name="connsiteY1" fmla="*/ 2705 h 33022"/>
                <a:gd name="connsiteX2" fmla="*/ 122306 w 133185"/>
                <a:gd name="connsiteY2" fmla="*/ 32868 h 33022"/>
                <a:gd name="connsiteX3" fmla="*/ 106431 w 133185"/>
                <a:gd name="connsiteY3" fmla="*/ 13818 h 33022"/>
                <a:gd name="connsiteX4" fmla="*/ 68 w 133185"/>
                <a:gd name="connsiteY4" fmla="*/ 2705 h 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85" h="33022">
                  <a:moveTo>
                    <a:pt x="68" y="2705"/>
                  </a:moveTo>
                  <a:cubicBezTo>
                    <a:pt x="2978" y="853"/>
                    <a:pt x="103520" y="-2322"/>
                    <a:pt x="123893" y="2705"/>
                  </a:cubicBezTo>
                  <a:cubicBezTo>
                    <a:pt x="144266" y="7732"/>
                    <a:pt x="125216" y="31016"/>
                    <a:pt x="122306" y="32868"/>
                  </a:cubicBezTo>
                  <a:cubicBezTo>
                    <a:pt x="119396" y="34720"/>
                    <a:pt x="125481" y="19374"/>
                    <a:pt x="106431" y="13818"/>
                  </a:cubicBezTo>
                  <a:cubicBezTo>
                    <a:pt x="87381" y="8262"/>
                    <a:pt x="-2842" y="4557"/>
                    <a:pt x="68" y="27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: 図形 1009">
              <a:extLst>
                <a:ext uri="{FF2B5EF4-FFF2-40B4-BE49-F238E27FC236}">
                  <a16:creationId xmlns:a16="http://schemas.microsoft.com/office/drawing/2014/main" id="{A121184A-1F1D-4936-BC04-3CC1DC95E2C8}"/>
                </a:ext>
              </a:extLst>
            </p:cNvPr>
            <p:cNvSpPr/>
            <p:nvPr/>
          </p:nvSpPr>
          <p:spPr>
            <a:xfrm>
              <a:off x="4603750" y="6557963"/>
              <a:ext cx="96842" cy="8115"/>
            </a:xfrm>
            <a:custGeom>
              <a:avLst/>
              <a:gdLst>
                <a:gd name="connsiteX0" fmla="*/ 0 w 96842"/>
                <a:gd name="connsiteY0" fmla="*/ 0 h 8115"/>
                <a:gd name="connsiteX1" fmla="*/ 96838 w 96842"/>
                <a:gd name="connsiteY1" fmla="*/ 7937 h 8115"/>
                <a:gd name="connsiteX2" fmla="*/ 0 w 96842"/>
                <a:gd name="connsiteY2" fmla="*/ 0 h 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842" h="8115">
                  <a:moveTo>
                    <a:pt x="0" y="0"/>
                  </a:moveTo>
                  <a:cubicBezTo>
                    <a:pt x="0" y="0"/>
                    <a:pt x="96044" y="6350"/>
                    <a:pt x="96838" y="7937"/>
                  </a:cubicBezTo>
                  <a:cubicBezTo>
                    <a:pt x="97632" y="9524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: 図形 1010">
              <a:extLst>
                <a:ext uri="{FF2B5EF4-FFF2-40B4-BE49-F238E27FC236}">
                  <a16:creationId xmlns:a16="http://schemas.microsoft.com/office/drawing/2014/main" id="{F3AF7E23-933B-41B6-A72F-2A0E3F1CA55B}"/>
                </a:ext>
              </a:extLst>
            </p:cNvPr>
            <p:cNvSpPr/>
            <p:nvPr/>
          </p:nvSpPr>
          <p:spPr>
            <a:xfrm>
              <a:off x="4404018" y="6413324"/>
              <a:ext cx="224207" cy="283221"/>
            </a:xfrm>
            <a:custGeom>
              <a:avLst/>
              <a:gdLst>
                <a:gd name="connsiteX0" fmla="*/ 21932 w 224207"/>
                <a:gd name="connsiteY0" fmla="*/ 50976 h 283221"/>
                <a:gd name="connsiteX1" fmla="*/ 101307 w 224207"/>
                <a:gd name="connsiteY1" fmla="*/ 4939 h 283221"/>
                <a:gd name="connsiteX2" fmla="*/ 169570 w 224207"/>
                <a:gd name="connsiteY2" fmla="*/ 9701 h 283221"/>
                <a:gd name="connsiteX3" fmla="*/ 217195 w 224207"/>
                <a:gd name="connsiteY3" fmla="*/ 79551 h 283221"/>
                <a:gd name="connsiteX4" fmla="*/ 217195 w 224207"/>
                <a:gd name="connsiteY4" fmla="*/ 143051 h 283221"/>
                <a:gd name="connsiteX5" fmla="*/ 204495 w 224207"/>
                <a:gd name="connsiteY5" fmla="*/ 189089 h 283221"/>
                <a:gd name="connsiteX6" fmla="*/ 166395 w 224207"/>
                <a:gd name="connsiteY6" fmla="*/ 244651 h 283221"/>
                <a:gd name="connsiteX7" fmla="*/ 140995 w 224207"/>
                <a:gd name="connsiteY7" fmla="*/ 268464 h 283221"/>
                <a:gd name="connsiteX8" fmla="*/ 104482 w 224207"/>
                <a:gd name="connsiteY8" fmla="*/ 279576 h 283221"/>
                <a:gd name="connsiteX9" fmla="*/ 40982 w 224207"/>
                <a:gd name="connsiteY9" fmla="*/ 281164 h 283221"/>
                <a:gd name="connsiteX10" fmla="*/ 2882 w 224207"/>
                <a:gd name="connsiteY10" fmla="*/ 252589 h 283221"/>
                <a:gd name="connsiteX11" fmla="*/ 2882 w 224207"/>
                <a:gd name="connsiteY11" fmla="*/ 166864 h 283221"/>
                <a:gd name="connsiteX12" fmla="*/ 4470 w 224207"/>
                <a:gd name="connsiteY12" fmla="*/ 114476 h 283221"/>
                <a:gd name="connsiteX13" fmla="*/ 12407 w 224207"/>
                <a:gd name="connsiteY13" fmla="*/ 244651 h 283221"/>
                <a:gd name="connsiteX14" fmla="*/ 85432 w 224207"/>
                <a:gd name="connsiteY14" fmla="*/ 273226 h 283221"/>
                <a:gd name="connsiteX15" fmla="*/ 177507 w 224207"/>
                <a:gd name="connsiteY15" fmla="*/ 243064 h 283221"/>
                <a:gd name="connsiteX16" fmla="*/ 217195 w 224207"/>
                <a:gd name="connsiteY16" fmla="*/ 177976 h 283221"/>
                <a:gd name="connsiteX17" fmla="*/ 223545 w 224207"/>
                <a:gd name="connsiteY17" fmla="*/ 136701 h 283221"/>
                <a:gd name="connsiteX18" fmla="*/ 209257 w 224207"/>
                <a:gd name="connsiteY18" fmla="*/ 71614 h 283221"/>
                <a:gd name="connsiteX19" fmla="*/ 199732 w 224207"/>
                <a:gd name="connsiteY19" fmla="*/ 47801 h 283221"/>
                <a:gd name="connsiteX20" fmla="*/ 156870 w 224207"/>
                <a:gd name="connsiteY20" fmla="*/ 22401 h 283221"/>
                <a:gd name="connsiteX21" fmla="*/ 21932 w 224207"/>
                <a:gd name="connsiteY21" fmla="*/ 5097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207" h="283221">
                  <a:moveTo>
                    <a:pt x="21932" y="50976"/>
                  </a:moveTo>
                  <a:cubicBezTo>
                    <a:pt x="12671" y="48066"/>
                    <a:pt x="76701" y="11818"/>
                    <a:pt x="101307" y="4939"/>
                  </a:cubicBezTo>
                  <a:cubicBezTo>
                    <a:pt x="125913" y="-1940"/>
                    <a:pt x="150255" y="-2734"/>
                    <a:pt x="169570" y="9701"/>
                  </a:cubicBezTo>
                  <a:cubicBezTo>
                    <a:pt x="188885" y="22136"/>
                    <a:pt x="209258" y="57326"/>
                    <a:pt x="217195" y="79551"/>
                  </a:cubicBezTo>
                  <a:cubicBezTo>
                    <a:pt x="225133" y="101776"/>
                    <a:pt x="219312" y="124795"/>
                    <a:pt x="217195" y="143051"/>
                  </a:cubicBezTo>
                  <a:cubicBezTo>
                    <a:pt x="215078" y="161307"/>
                    <a:pt x="212962" y="172156"/>
                    <a:pt x="204495" y="189089"/>
                  </a:cubicBezTo>
                  <a:cubicBezTo>
                    <a:pt x="196028" y="206022"/>
                    <a:pt x="176978" y="231422"/>
                    <a:pt x="166395" y="244651"/>
                  </a:cubicBezTo>
                  <a:cubicBezTo>
                    <a:pt x="155812" y="257880"/>
                    <a:pt x="151314" y="262643"/>
                    <a:pt x="140995" y="268464"/>
                  </a:cubicBezTo>
                  <a:cubicBezTo>
                    <a:pt x="130676" y="274285"/>
                    <a:pt x="121151" y="277459"/>
                    <a:pt x="104482" y="279576"/>
                  </a:cubicBezTo>
                  <a:cubicBezTo>
                    <a:pt x="87813" y="281693"/>
                    <a:pt x="57915" y="285662"/>
                    <a:pt x="40982" y="281164"/>
                  </a:cubicBezTo>
                  <a:cubicBezTo>
                    <a:pt x="24049" y="276666"/>
                    <a:pt x="9232" y="271639"/>
                    <a:pt x="2882" y="252589"/>
                  </a:cubicBezTo>
                  <a:cubicBezTo>
                    <a:pt x="-3468" y="233539"/>
                    <a:pt x="2617" y="189883"/>
                    <a:pt x="2882" y="166864"/>
                  </a:cubicBezTo>
                  <a:cubicBezTo>
                    <a:pt x="3147" y="143845"/>
                    <a:pt x="2883" y="101512"/>
                    <a:pt x="4470" y="114476"/>
                  </a:cubicBezTo>
                  <a:cubicBezTo>
                    <a:pt x="6057" y="127440"/>
                    <a:pt x="-1087" y="218193"/>
                    <a:pt x="12407" y="244651"/>
                  </a:cubicBezTo>
                  <a:cubicBezTo>
                    <a:pt x="25901" y="271109"/>
                    <a:pt x="57915" y="273490"/>
                    <a:pt x="85432" y="273226"/>
                  </a:cubicBezTo>
                  <a:cubicBezTo>
                    <a:pt x="112949" y="272962"/>
                    <a:pt x="155547" y="258939"/>
                    <a:pt x="177507" y="243064"/>
                  </a:cubicBezTo>
                  <a:cubicBezTo>
                    <a:pt x="199468" y="227189"/>
                    <a:pt x="209522" y="195703"/>
                    <a:pt x="217195" y="177976"/>
                  </a:cubicBezTo>
                  <a:cubicBezTo>
                    <a:pt x="224868" y="160249"/>
                    <a:pt x="224868" y="154428"/>
                    <a:pt x="223545" y="136701"/>
                  </a:cubicBezTo>
                  <a:cubicBezTo>
                    <a:pt x="222222" y="118974"/>
                    <a:pt x="213226" y="86431"/>
                    <a:pt x="209257" y="71614"/>
                  </a:cubicBezTo>
                  <a:cubicBezTo>
                    <a:pt x="205288" y="56797"/>
                    <a:pt x="208463" y="56003"/>
                    <a:pt x="199732" y="47801"/>
                  </a:cubicBezTo>
                  <a:cubicBezTo>
                    <a:pt x="191001" y="39599"/>
                    <a:pt x="184651" y="24253"/>
                    <a:pt x="156870" y="22401"/>
                  </a:cubicBezTo>
                  <a:cubicBezTo>
                    <a:pt x="129089" y="20549"/>
                    <a:pt x="31193" y="53886"/>
                    <a:pt x="21932" y="509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: 図形 1011">
              <a:extLst>
                <a:ext uri="{FF2B5EF4-FFF2-40B4-BE49-F238E27FC236}">
                  <a16:creationId xmlns:a16="http://schemas.microsoft.com/office/drawing/2014/main" id="{4096B401-FC97-4840-BFE9-290EAD20DEB2}"/>
                </a:ext>
              </a:extLst>
            </p:cNvPr>
            <p:cNvSpPr/>
            <p:nvPr/>
          </p:nvSpPr>
          <p:spPr>
            <a:xfrm>
              <a:off x="4437414" y="6456335"/>
              <a:ext cx="133891" cy="212443"/>
            </a:xfrm>
            <a:custGeom>
              <a:avLst/>
              <a:gdLst>
                <a:gd name="connsiteX0" fmla="*/ 12349 w 133891"/>
                <a:gd name="connsiteY0" fmla="*/ 44478 h 212443"/>
                <a:gd name="connsiteX1" fmla="*/ 90136 w 133891"/>
                <a:gd name="connsiteY1" fmla="*/ 28 h 212443"/>
                <a:gd name="connsiteX2" fmla="*/ 126649 w 133891"/>
                <a:gd name="connsiteY2" fmla="*/ 47653 h 212443"/>
                <a:gd name="connsiteX3" fmla="*/ 125061 w 133891"/>
                <a:gd name="connsiteY3" fmla="*/ 144490 h 212443"/>
                <a:gd name="connsiteX4" fmla="*/ 106011 w 133891"/>
                <a:gd name="connsiteY4" fmla="*/ 198465 h 212443"/>
                <a:gd name="connsiteX5" fmla="*/ 53624 w 133891"/>
                <a:gd name="connsiteY5" fmla="*/ 211165 h 212443"/>
                <a:gd name="connsiteX6" fmla="*/ 7586 w 133891"/>
                <a:gd name="connsiteY6" fmla="*/ 174653 h 212443"/>
                <a:gd name="connsiteX7" fmla="*/ 1236 w 133891"/>
                <a:gd name="connsiteY7" fmla="*/ 100040 h 212443"/>
                <a:gd name="connsiteX8" fmla="*/ 20286 w 133891"/>
                <a:gd name="connsiteY8" fmla="*/ 174653 h 212443"/>
                <a:gd name="connsiteX9" fmla="*/ 66324 w 133891"/>
                <a:gd name="connsiteY9" fmla="*/ 200053 h 212443"/>
                <a:gd name="connsiteX10" fmla="*/ 117124 w 133891"/>
                <a:gd name="connsiteY10" fmla="*/ 147665 h 212443"/>
                <a:gd name="connsiteX11" fmla="*/ 120299 w 133891"/>
                <a:gd name="connsiteY11" fmla="*/ 82578 h 212443"/>
                <a:gd name="connsiteX12" fmla="*/ 131411 w 133891"/>
                <a:gd name="connsiteY12" fmla="*/ 20665 h 212443"/>
                <a:gd name="connsiteX13" fmla="*/ 121886 w 133891"/>
                <a:gd name="connsiteY13" fmla="*/ 28 h 212443"/>
                <a:gd name="connsiteX14" fmla="*/ 12349 w 133891"/>
                <a:gd name="connsiteY14" fmla="*/ 44478 h 2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891" h="212443">
                  <a:moveTo>
                    <a:pt x="12349" y="44478"/>
                  </a:moveTo>
                  <a:cubicBezTo>
                    <a:pt x="7057" y="44478"/>
                    <a:pt x="71086" y="-501"/>
                    <a:pt x="90136" y="28"/>
                  </a:cubicBezTo>
                  <a:cubicBezTo>
                    <a:pt x="109186" y="557"/>
                    <a:pt x="120828" y="23576"/>
                    <a:pt x="126649" y="47653"/>
                  </a:cubicBezTo>
                  <a:cubicBezTo>
                    <a:pt x="132470" y="71730"/>
                    <a:pt x="128501" y="119355"/>
                    <a:pt x="125061" y="144490"/>
                  </a:cubicBezTo>
                  <a:cubicBezTo>
                    <a:pt x="121621" y="169625"/>
                    <a:pt x="117917" y="187353"/>
                    <a:pt x="106011" y="198465"/>
                  </a:cubicBezTo>
                  <a:cubicBezTo>
                    <a:pt x="94105" y="209577"/>
                    <a:pt x="70028" y="215134"/>
                    <a:pt x="53624" y="211165"/>
                  </a:cubicBezTo>
                  <a:cubicBezTo>
                    <a:pt x="37220" y="207196"/>
                    <a:pt x="16317" y="193174"/>
                    <a:pt x="7586" y="174653"/>
                  </a:cubicBezTo>
                  <a:cubicBezTo>
                    <a:pt x="-1145" y="156132"/>
                    <a:pt x="-881" y="100040"/>
                    <a:pt x="1236" y="100040"/>
                  </a:cubicBezTo>
                  <a:cubicBezTo>
                    <a:pt x="3353" y="100040"/>
                    <a:pt x="9438" y="157984"/>
                    <a:pt x="20286" y="174653"/>
                  </a:cubicBezTo>
                  <a:cubicBezTo>
                    <a:pt x="31134" y="191322"/>
                    <a:pt x="50184" y="204551"/>
                    <a:pt x="66324" y="200053"/>
                  </a:cubicBezTo>
                  <a:cubicBezTo>
                    <a:pt x="82464" y="195555"/>
                    <a:pt x="108128" y="167244"/>
                    <a:pt x="117124" y="147665"/>
                  </a:cubicBezTo>
                  <a:cubicBezTo>
                    <a:pt x="126120" y="128086"/>
                    <a:pt x="117918" y="103745"/>
                    <a:pt x="120299" y="82578"/>
                  </a:cubicBezTo>
                  <a:cubicBezTo>
                    <a:pt x="122680" y="61411"/>
                    <a:pt x="131147" y="34423"/>
                    <a:pt x="131411" y="20665"/>
                  </a:cubicBezTo>
                  <a:cubicBezTo>
                    <a:pt x="131675" y="6907"/>
                    <a:pt x="140936" y="1351"/>
                    <a:pt x="121886" y="28"/>
                  </a:cubicBezTo>
                  <a:cubicBezTo>
                    <a:pt x="102836" y="-1295"/>
                    <a:pt x="17641" y="44478"/>
                    <a:pt x="12349" y="444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: 図形 1012">
              <a:extLst>
                <a:ext uri="{FF2B5EF4-FFF2-40B4-BE49-F238E27FC236}">
                  <a16:creationId xmlns:a16="http://schemas.microsoft.com/office/drawing/2014/main" id="{FE6F286C-3202-4254-A04A-4DCDDAC044A6}"/>
                </a:ext>
              </a:extLst>
            </p:cNvPr>
            <p:cNvSpPr/>
            <p:nvPr/>
          </p:nvSpPr>
          <p:spPr>
            <a:xfrm>
              <a:off x="4562438" y="6371711"/>
              <a:ext cx="154087" cy="108536"/>
            </a:xfrm>
            <a:custGeom>
              <a:avLst/>
              <a:gdLst>
                <a:gd name="connsiteX0" fmla="*/ 37 w 154087"/>
                <a:gd name="connsiteY0" fmla="*/ 62427 h 108536"/>
                <a:gd name="connsiteX1" fmla="*/ 117512 w 154087"/>
                <a:gd name="connsiteY1" fmla="*/ 514 h 108536"/>
                <a:gd name="connsiteX2" fmla="*/ 146087 w 154087"/>
                <a:gd name="connsiteY2" fmla="*/ 37027 h 108536"/>
                <a:gd name="connsiteX3" fmla="*/ 149262 w 154087"/>
                <a:gd name="connsiteY3" fmla="*/ 108464 h 108536"/>
                <a:gd name="connsiteX4" fmla="*/ 154025 w 154087"/>
                <a:gd name="connsiteY4" fmla="*/ 49727 h 108536"/>
                <a:gd name="connsiteX5" fmla="*/ 147675 w 154087"/>
                <a:gd name="connsiteY5" fmla="*/ 13214 h 108536"/>
                <a:gd name="connsiteX6" fmla="*/ 104812 w 154087"/>
                <a:gd name="connsiteY6" fmla="*/ 6864 h 108536"/>
                <a:gd name="connsiteX7" fmla="*/ 37 w 154087"/>
                <a:gd name="connsiteY7" fmla="*/ 62427 h 10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87" h="108536">
                  <a:moveTo>
                    <a:pt x="37" y="62427"/>
                  </a:moveTo>
                  <a:cubicBezTo>
                    <a:pt x="2154" y="61369"/>
                    <a:pt x="93170" y="4747"/>
                    <a:pt x="117512" y="514"/>
                  </a:cubicBezTo>
                  <a:cubicBezTo>
                    <a:pt x="141854" y="-3719"/>
                    <a:pt x="140795" y="19035"/>
                    <a:pt x="146087" y="37027"/>
                  </a:cubicBezTo>
                  <a:cubicBezTo>
                    <a:pt x="151379" y="55019"/>
                    <a:pt x="147939" y="106347"/>
                    <a:pt x="149262" y="108464"/>
                  </a:cubicBezTo>
                  <a:cubicBezTo>
                    <a:pt x="150585" y="110581"/>
                    <a:pt x="154289" y="65602"/>
                    <a:pt x="154025" y="49727"/>
                  </a:cubicBezTo>
                  <a:cubicBezTo>
                    <a:pt x="153761" y="33852"/>
                    <a:pt x="155877" y="20358"/>
                    <a:pt x="147675" y="13214"/>
                  </a:cubicBezTo>
                  <a:cubicBezTo>
                    <a:pt x="139473" y="6070"/>
                    <a:pt x="124391" y="-15"/>
                    <a:pt x="104812" y="6864"/>
                  </a:cubicBezTo>
                  <a:cubicBezTo>
                    <a:pt x="85233" y="13743"/>
                    <a:pt x="-2080" y="63485"/>
                    <a:pt x="37" y="624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: 図形 1013">
              <a:extLst>
                <a:ext uri="{FF2B5EF4-FFF2-40B4-BE49-F238E27FC236}">
                  <a16:creationId xmlns:a16="http://schemas.microsoft.com/office/drawing/2014/main" id="{02B579CB-7825-4ED7-91F0-DF40B3AA9AA3}"/>
                </a:ext>
              </a:extLst>
            </p:cNvPr>
            <p:cNvSpPr/>
            <p:nvPr/>
          </p:nvSpPr>
          <p:spPr>
            <a:xfrm>
              <a:off x="4606995" y="6401234"/>
              <a:ext cx="106581" cy="72983"/>
            </a:xfrm>
            <a:custGeom>
              <a:avLst/>
              <a:gdLst>
                <a:gd name="connsiteX0" fmla="*/ 3105 w 106581"/>
                <a:gd name="connsiteY0" fmla="*/ 72591 h 72983"/>
                <a:gd name="connsiteX1" fmla="*/ 106293 w 106581"/>
                <a:gd name="connsiteY1" fmla="*/ 1154 h 72983"/>
                <a:gd name="connsiteX2" fmla="*/ 33268 w 106581"/>
                <a:gd name="connsiteY2" fmla="*/ 29729 h 72983"/>
                <a:gd name="connsiteX3" fmla="*/ 3105 w 106581"/>
                <a:gd name="connsiteY3" fmla="*/ 72591 h 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81" h="72983">
                  <a:moveTo>
                    <a:pt x="3105" y="72591"/>
                  </a:moveTo>
                  <a:cubicBezTo>
                    <a:pt x="15276" y="67829"/>
                    <a:pt x="101266" y="8298"/>
                    <a:pt x="106293" y="1154"/>
                  </a:cubicBezTo>
                  <a:cubicBezTo>
                    <a:pt x="111320" y="-5990"/>
                    <a:pt x="49143" y="22056"/>
                    <a:pt x="33268" y="29729"/>
                  </a:cubicBezTo>
                  <a:cubicBezTo>
                    <a:pt x="17393" y="37402"/>
                    <a:pt x="-9066" y="77353"/>
                    <a:pt x="3105" y="725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: 図形 1014">
              <a:extLst>
                <a:ext uri="{FF2B5EF4-FFF2-40B4-BE49-F238E27FC236}">
                  <a16:creationId xmlns:a16="http://schemas.microsoft.com/office/drawing/2014/main" id="{3D03FA8B-7E2B-497F-B93B-6F8915AEFA16}"/>
                </a:ext>
              </a:extLst>
            </p:cNvPr>
            <p:cNvSpPr/>
            <p:nvPr/>
          </p:nvSpPr>
          <p:spPr>
            <a:xfrm>
              <a:off x="4502110" y="5600407"/>
              <a:ext cx="267400" cy="687717"/>
            </a:xfrm>
            <a:custGeom>
              <a:avLst/>
              <a:gdLst>
                <a:gd name="connsiteX0" fmla="*/ 265153 w 267400"/>
                <a:gd name="connsiteY0" fmla="*/ 5056 h 687717"/>
                <a:gd name="connsiteX1" fmla="*/ 82590 w 267400"/>
                <a:gd name="connsiteY1" fmla="*/ 584493 h 687717"/>
                <a:gd name="connsiteX2" fmla="*/ 40 w 267400"/>
                <a:gd name="connsiteY2" fmla="*/ 687681 h 687717"/>
                <a:gd name="connsiteX3" fmla="*/ 73065 w 267400"/>
                <a:gd name="connsiteY3" fmla="*/ 592431 h 687717"/>
                <a:gd name="connsiteX4" fmla="*/ 176253 w 267400"/>
                <a:gd name="connsiteY4" fmla="*/ 317793 h 687717"/>
                <a:gd name="connsiteX5" fmla="*/ 265153 w 267400"/>
                <a:gd name="connsiteY5" fmla="*/ 5056 h 68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00" h="687717">
                  <a:moveTo>
                    <a:pt x="265153" y="5056"/>
                  </a:moveTo>
                  <a:cubicBezTo>
                    <a:pt x="249543" y="49506"/>
                    <a:pt x="126775" y="470722"/>
                    <a:pt x="82590" y="584493"/>
                  </a:cubicBezTo>
                  <a:cubicBezTo>
                    <a:pt x="38405" y="698264"/>
                    <a:pt x="1627" y="686358"/>
                    <a:pt x="40" y="687681"/>
                  </a:cubicBezTo>
                  <a:cubicBezTo>
                    <a:pt x="-1547" y="689004"/>
                    <a:pt x="43696" y="654079"/>
                    <a:pt x="73065" y="592431"/>
                  </a:cubicBezTo>
                  <a:cubicBezTo>
                    <a:pt x="102434" y="530783"/>
                    <a:pt x="141328" y="414366"/>
                    <a:pt x="176253" y="317793"/>
                  </a:cubicBezTo>
                  <a:cubicBezTo>
                    <a:pt x="211178" y="221220"/>
                    <a:pt x="280763" y="-39394"/>
                    <a:pt x="265153" y="50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: 図形 1015">
              <a:extLst>
                <a:ext uri="{FF2B5EF4-FFF2-40B4-BE49-F238E27FC236}">
                  <a16:creationId xmlns:a16="http://schemas.microsoft.com/office/drawing/2014/main" id="{E682D367-B2C4-47B7-A865-76ACCF29E79F}"/>
                </a:ext>
              </a:extLst>
            </p:cNvPr>
            <p:cNvSpPr/>
            <p:nvPr/>
          </p:nvSpPr>
          <p:spPr>
            <a:xfrm>
              <a:off x="4440616" y="5791853"/>
              <a:ext cx="197414" cy="459796"/>
            </a:xfrm>
            <a:custGeom>
              <a:avLst/>
              <a:gdLst>
                <a:gd name="connsiteX0" fmla="*/ 196472 w 197414"/>
                <a:gd name="connsiteY0" fmla="*/ 935 h 459796"/>
                <a:gd name="connsiteX1" fmla="*/ 37722 w 197414"/>
                <a:gd name="connsiteY1" fmla="*/ 388285 h 459796"/>
                <a:gd name="connsiteX2" fmla="*/ 1209 w 197414"/>
                <a:gd name="connsiteY2" fmla="*/ 459722 h 459796"/>
                <a:gd name="connsiteX3" fmla="*/ 66297 w 197414"/>
                <a:gd name="connsiteY3" fmla="*/ 399397 h 459796"/>
                <a:gd name="connsiteX4" fmla="*/ 101222 w 197414"/>
                <a:gd name="connsiteY4" fmla="*/ 283510 h 459796"/>
                <a:gd name="connsiteX5" fmla="*/ 196472 w 197414"/>
                <a:gd name="connsiteY5" fmla="*/ 935 h 45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14" h="459796">
                  <a:moveTo>
                    <a:pt x="196472" y="935"/>
                  </a:moveTo>
                  <a:cubicBezTo>
                    <a:pt x="185889" y="18398"/>
                    <a:pt x="70266" y="311820"/>
                    <a:pt x="37722" y="388285"/>
                  </a:cubicBezTo>
                  <a:cubicBezTo>
                    <a:pt x="5178" y="464750"/>
                    <a:pt x="-3554" y="457870"/>
                    <a:pt x="1209" y="459722"/>
                  </a:cubicBezTo>
                  <a:cubicBezTo>
                    <a:pt x="5972" y="461574"/>
                    <a:pt x="49628" y="428766"/>
                    <a:pt x="66297" y="399397"/>
                  </a:cubicBezTo>
                  <a:cubicBezTo>
                    <a:pt x="82966" y="370028"/>
                    <a:pt x="76880" y="351508"/>
                    <a:pt x="101222" y="283510"/>
                  </a:cubicBezTo>
                  <a:cubicBezTo>
                    <a:pt x="125564" y="215512"/>
                    <a:pt x="207055" y="-16528"/>
                    <a:pt x="196472" y="9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: 図形 1016">
              <a:extLst>
                <a:ext uri="{FF2B5EF4-FFF2-40B4-BE49-F238E27FC236}">
                  <a16:creationId xmlns:a16="http://schemas.microsoft.com/office/drawing/2014/main" id="{6545E83F-B282-4595-A488-50EF048ACBE6}"/>
                </a:ext>
              </a:extLst>
            </p:cNvPr>
            <p:cNvSpPr/>
            <p:nvPr/>
          </p:nvSpPr>
          <p:spPr>
            <a:xfrm>
              <a:off x="4648219" y="5586920"/>
              <a:ext cx="100627" cy="236335"/>
            </a:xfrm>
            <a:custGeom>
              <a:avLst/>
              <a:gdLst>
                <a:gd name="connsiteX0" fmla="*/ 98406 w 100627"/>
                <a:gd name="connsiteY0" fmla="*/ 2668 h 236335"/>
                <a:gd name="connsiteX1" fmla="*/ 12681 w 100627"/>
                <a:gd name="connsiteY1" fmla="*/ 223330 h 236335"/>
                <a:gd name="connsiteX2" fmla="*/ 6331 w 100627"/>
                <a:gd name="connsiteY2" fmla="*/ 199518 h 236335"/>
                <a:gd name="connsiteX3" fmla="*/ 69831 w 100627"/>
                <a:gd name="connsiteY3" fmla="*/ 107443 h 236335"/>
                <a:gd name="connsiteX4" fmla="*/ 98406 w 100627"/>
                <a:gd name="connsiteY4" fmla="*/ 2668 h 2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27" h="236335">
                  <a:moveTo>
                    <a:pt x="98406" y="2668"/>
                  </a:moveTo>
                  <a:cubicBezTo>
                    <a:pt x="88881" y="21983"/>
                    <a:pt x="28027" y="190522"/>
                    <a:pt x="12681" y="223330"/>
                  </a:cubicBezTo>
                  <a:cubicBezTo>
                    <a:pt x="-2665" y="256138"/>
                    <a:pt x="-3194" y="218833"/>
                    <a:pt x="6331" y="199518"/>
                  </a:cubicBezTo>
                  <a:cubicBezTo>
                    <a:pt x="15856" y="180203"/>
                    <a:pt x="55014" y="140781"/>
                    <a:pt x="69831" y="107443"/>
                  </a:cubicBezTo>
                  <a:cubicBezTo>
                    <a:pt x="84648" y="74106"/>
                    <a:pt x="107931" y="-16647"/>
                    <a:pt x="98406" y="26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: 図形 1017">
              <a:extLst>
                <a:ext uri="{FF2B5EF4-FFF2-40B4-BE49-F238E27FC236}">
                  <a16:creationId xmlns:a16="http://schemas.microsoft.com/office/drawing/2014/main" id="{70A8A335-6706-4F15-B38F-23A295C03463}"/>
                </a:ext>
              </a:extLst>
            </p:cNvPr>
            <p:cNvSpPr/>
            <p:nvPr/>
          </p:nvSpPr>
          <p:spPr>
            <a:xfrm>
              <a:off x="4409978" y="6220933"/>
              <a:ext cx="156680" cy="104862"/>
            </a:xfrm>
            <a:custGeom>
              <a:avLst/>
              <a:gdLst>
                <a:gd name="connsiteX0" fmla="*/ 97 w 156680"/>
                <a:gd name="connsiteY0" fmla="*/ 480 h 104862"/>
                <a:gd name="connsiteX1" fmla="*/ 128685 w 156680"/>
                <a:gd name="connsiteY1" fmla="*/ 94142 h 104862"/>
                <a:gd name="connsiteX2" fmla="*/ 155672 w 156680"/>
                <a:gd name="connsiteY2" fmla="*/ 98905 h 104862"/>
                <a:gd name="connsiteX3" fmla="*/ 108047 w 156680"/>
                <a:gd name="connsiteY3" fmla="*/ 59217 h 104862"/>
                <a:gd name="connsiteX4" fmla="*/ 97 w 156680"/>
                <a:gd name="connsiteY4" fmla="*/ 480 h 1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80" h="104862">
                  <a:moveTo>
                    <a:pt x="97" y="480"/>
                  </a:moveTo>
                  <a:cubicBezTo>
                    <a:pt x="3537" y="6301"/>
                    <a:pt x="102756" y="77738"/>
                    <a:pt x="128685" y="94142"/>
                  </a:cubicBezTo>
                  <a:cubicBezTo>
                    <a:pt x="154614" y="110546"/>
                    <a:pt x="159112" y="104726"/>
                    <a:pt x="155672" y="98905"/>
                  </a:cubicBezTo>
                  <a:cubicBezTo>
                    <a:pt x="152232" y="93084"/>
                    <a:pt x="130537" y="75092"/>
                    <a:pt x="108047" y="59217"/>
                  </a:cubicBezTo>
                  <a:cubicBezTo>
                    <a:pt x="85557" y="43342"/>
                    <a:pt x="-3343" y="-5341"/>
                    <a:pt x="97" y="4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: 図形 1018">
              <a:extLst>
                <a:ext uri="{FF2B5EF4-FFF2-40B4-BE49-F238E27FC236}">
                  <a16:creationId xmlns:a16="http://schemas.microsoft.com/office/drawing/2014/main" id="{577AC5DA-5D17-4B30-804D-341FA192AE16}"/>
                </a:ext>
              </a:extLst>
            </p:cNvPr>
            <p:cNvSpPr/>
            <p:nvPr/>
          </p:nvSpPr>
          <p:spPr>
            <a:xfrm>
              <a:off x="4494479" y="6328728"/>
              <a:ext cx="79112" cy="79337"/>
            </a:xfrm>
            <a:custGeom>
              <a:avLst/>
              <a:gdLst>
                <a:gd name="connsiteX0" fmla="*/ 79109 w 79112"/>
                <a:gd name="connsiteY0" fmla="*/ 635 h 79337"/>
                <a:gd name="connsiteX1" fmla="*/ 7671 w 79112"/>
                <a:gd name="connsiteY1" fmla="*/ 43497 h 79337"/>
                <a:gd name="connsiteX2" fmla="*/ 4496 w 79112"/>
                <a:gd name="connsiteY2" fmla="*/ 78422 h 79337"/>
                <a:gd name="connsiteX3" fmla="*/ 79109 w 79112"/>
                <a:gd name="connsiteY3" fmla="*/ 635 h 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79337">
                  <a:moveTo>
                    <a:pt x="79109" y="635"/>
                  </a:moveTo>
                  <a:cubicBezTo>
                    <a:pt x="79638" y="-5186"/>
                    <a:pt x="20106" y="30533"/>
                    <a:pt x="7671" y="43497"/>
                  </a:cubicBezTo>
                  <a:cubicBezTo>
                    <a:pt x="-4764" y="56461"/>
                    <a:pt x="792" y="84772"/>
                    <a:pt x="4496" y="78422"/>
                  </a:cubicBezTo>
                  <a:cubicBezTo>
                    <a:pt x="8200" y="72072"/>
                    <a:pt x="78580" y="6456"/>
                    <a:pt x="79109" y="6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: 図形 1019">
              <a:extLst>
                <a:ext uri="{FF2B5EF4-FFF2-40B4-BE49-F238E27FC236}">
                  <a16:creationId xmlns:a16="http://schemas.microsoft.com/office/drawing/2014/main" id="{3F34A947-12FB-40B3-907A-979280201084}"/>
                </a:ext>
              </a:extLst>
            </p:cNvPr>
            <p:cNvSpPr/>
            <p:nvPr/>
          </p:nvSpPr>
          <p:spPr>
            <a:xfrm>
              <a:off x="4535387" y="6334125"/>
              <a:ext cx="38201" cy="77986"/>
            </a:xfrm>
            <a:custGeom>
              <a:avLst/>
              <a:gdLst>
                <a:gd name="connsiteX0" fmla="*/ 38201 w 38201"/>
                <a:gd name="connsiteY0" fmla="*/ 0 h 77986"/>
                <a:gd name="connsiteX1" fmla="*/ 101 w 38201"/>
                <a:gd name="connsiteY1" fmla="*/ 77788 h 77986"/>
                <a:gd name="connsiteX2" fmla="*/ 38201 w 38201"/>
                <a:gd name="connsiteY2" fmla="*/ 0 h 7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01" h="77986">
                  <a:moveTo>
                    <a:pt x="38201" y="0"/>
                  </a:moveTo>
                  <a:lnTo>
                    <a:pt x="101" y="77788"/>
                  </a:lnTo>
                  <a:cubicBezTo>
                    <a:pt x="-2280" y="82550"/>
                    <a:pt x="38201" y="0"/>
                    <a:pt x="38201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: 図形 1020">
              <a:extLst>
                <a:ext uri="{FF2B5EF4-FFF2-40B4-BE49-F238E27FC236}">
                  <a16:creationId xmlns:a16="http://schemas.microsoft.com/office/drawing/2014/main" id="{DE404D8B-46EE-4149-BC76-0CEE579C8D0B}"/>
                </a:ext>
              </a:extLst>
            </p:cNvPr>
            <p:cNvSpPr/>
            <p:nvPr/>
          </p:nvSpPr>
          <p:spPr>
            <a:xfrm>
              <a:off x="4532224" y="6297366"/>
              <a:ext cx="65188" cy="128948"/>
            </a:xfrm>
            <a:custGeom>
              <a:avLst/>
              <a:gdLst>
                <a:gd name="connsiteX0" fmla="*/ 65176 w 65188"/>
                <a:gd name="connsiteY0" fmla="*/ 247 h 128948"/>
                <a:gd name="connsiteX1" fmla="*/ 17551 w 65188"/>
                <a:gd name="connsiteY1" fmla="*/ 122484 h 128948"/>
                <a:gd name="connsiteX2" fmla="*/ 89 w 65188"/>
                <a:gd name="connsiteY2" fmla="*/ 109784 h 128948"/>
                <a:gd name="connsiteX3" fmla="*/ 12789 w 65188"/>
                <a:gd name="connsiteY3" fmla="*/ 90734 h 128948"/>
                <a:gd name="connsiteX4" fmla="*/ 65176 w 65188"/>
                <a:gd name="connsiteY4" fmla="*/ 247 h 12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8" h="128948">
                  <a:moveTo>
                    <a:pt x="65176" y="247"/>
                  </a:moveTo>
                  <a:cubicBezTo>
                    <a:pt x="65970" y="5539"/>
                    <a:pt x="28399" y="104228"/>
                    <a:pt x="17551" y="122484"/>
                  </a:cubicBezTo>
                  <a:cubicBezTo>
                    <a:pt x="6703" y="140740"/>
                    <a:pt x="883" y="115076"/>
                    <a:pt x="89" y="109784"/>
                  </a:cubicBezTo>
                  <a:cubicBezTo>
                    <a:pt x="-705" y="104492"/>
                    <a:pt x="3793" y="105286"/>
                    <a:pt x="12789" y="90734"/>
                  </a:cubicBezTo>
                  <a:cubicBezTo>
                    <a:pt x="21785" y="76182"/>
                    <a:pt x="64382" y="-5045"/>
                    <a:pt x="65176" y="2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: 図形 1021">
              <a:extLst>
                <a:ext uri="{FF2B5EF4-FFF2-40B4-BE49-F238E27FC236}">
                  <a16:creationId xmlns:a16="http://schemas.microsoft.com/office/drawing/2014/main" id="{7605FD18-5B8F-46CE-9C78-C376B8699AEE}"/>
                </a:ext>
              </a:extLst>
            </p:cNvPr>
            <p:cNvSpPr/>
            <p:nvPr/>
          </p:nvSpPr>
          <p:spPr>
            <a:xfrm>
              <a:off x="4359116" y="6224717"/>
              <a:ext cx="79016" cy="87798"/>
            </a:xfrm>
            <a:custGeom>
              <a:avLst/>
              <a:gdLst>
                <a:gd name="connsiteX0" fmla="*/ 159 w 79016"/>
                <a:gd name="connsiteY0" fmla="*/ 87183 h 87798"/>
                <a:gd name="connsiteX1" fmla="*/ 65247 w 79016"/>
                <a:gd name="connsiteY1" fmla="*/ 39558 h 87798"/>
                <a:gd name="connsiteX2" fmla="*/ 77947 w 79016"/>
                <a:gd name="connsiteY2" fmla="*/ 9396 h 87798"/>
                <a:gd name="connsiteX3" fmla="*/ 47784 w 79016"/>
                <a:gd name="connsiteY3" fmla="*/ 3046 h 87798"/>
                <a:gd name="connsiteX4" fmla="*/ 159 w 79016"/>
                <a:gd name="connsiteY4" fmla="*/ 87183 h 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16" h="87798">
                  <a:moveTo>
                    <a:pt x="159" y="87183"/>
                  </a:moveTo>
                  <a:cubicBezTo>
                    <a:pt x="3069" y="93268"/>
                    <a:pt x="52282" y="52522"/>
                    <a:pt x="65247" y="39558"/>
                  </a:cubicBezTo>
                  <a:cubicBezTo>
                    <a:pt x="78212" y="26594"/>
                    <a:pt x="80857" y="15481"/>
                    <a:pt x="77947" y="9396"/>
                  </a:cubicBezTo>
                  <a:cubicBezTo>
                    <a:pt x="75037" y="3311"/>
                    <a:pt x="60484" y="-4362"/>
                    <a:pt x="47784" y="3046"/>
                  </a:cubicBezTo>
                  <a:cubicBezTo>
                    <a:pt x="35084" y="10454"/>
                    <a:pt x="-2751" y="81098"/>
                    <a:pt x="159" y="871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: 図形 1022">
              <a:extLst>
                <a:ext uri="{FF2B5EF4-FFF2-40B4-BE49-F238E27FC236}">
                  <a16:creationId xmlns:a16="http://schemas.microsoft.com/office/drawing/2014/main" id="{40D772A9-02D5-419D-B474-E245DCC4EABE}"/>
                </a:ext>
              </a:extLst>
            </p:cNvPr>
            <p:cNvSpPr/>
            <p:nvPr/>
          </p:nvSpPr>
          <p:spPr>
            <a:xfrm>
              <a:off x="4363880" y="6303962"/>
              <a:ext cx="112585" cy="135439"/>
            </a:xfrm>
            <a:custGeom>
              <a:avLst/>
              <a:gdLst>
                <a:gd name="connsiteX0" fmla="*/ 158 w 112585"/>
                <a:gd name="connsiteY0" fmla="*/ 1 h 135439"/>
                <a:gd name="connsiteX1" fmla="*/ 82708 w 112585"/>
                <a:gd name="connsiteY1" fmla="*/ 63501 h 135439"/>
                <a:gd name="connsiteX2" fmla="*/ 89058 w 112585"/>
                <a:gd name="connsiteY2" fmla="*/ 134938 h 135439"/>
                <a:gd name="connsiteX3" fmla="*/ 103345 w 112585"/>
                <a:gd name="connsiteY3" fmla="*/ 93663 h 135439"/>
                <a:gd name="connsiteX4" fmla="*/ 106520 w 112585"/>
                <a:gd name="connsiteY4" fmla="*/ 61913 h 135439"/>
                <a:gd name="connsiteX5" fmla="*/ 158 w 112585"/>
                <a:gd name="connsiteY5" fmla="*/ 1 h 13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85" h="135439">
                  <a:moveTo>
                    <a:pt x="158" y="1"/>
                  </a:moveTo>
                  <a:cubicBezTo>
                    <a:pt x="-3811" y="266"/>
                    <a:pt x="67891" y="41012"/>
                    <a:pt x="82708" y="63501"/>
                  </a:cubicBezTo>
                  <a:cubicBezTo>
                    <a:pt x="97525" y="85990"/>
                    <a:pt x="85619" y="129911"/>
                    <a:pt x="89058" y="134938"/>
                  </a:cubicBezTo>
                  <a:cubicBezTo>
                    <a:pt x="92497" y="139965"/>
                    <a:pt x="100435" y="105834"/>
                    <a:pt x="103345" y="93663"/>
                  </a:cubicBezTo>
                  <a:cubicBezTo>
                    <a:pt x="106255" y="81492"/>
                    <a:pt x="120543" y="77788"/>
                    <a:pt x="106520" y="61913"/>
                  </a:cubicBezTo>
                  <a:cubicBezTo>
                    <a:pt x="92497" y="46038"/>
                    <a:pt x="4127" y="-264"/>
                    <a:pt x="158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047417C1-C2D9-4826-A320-DBF2DA670F2B}"/>
                </a:ext>
              </a:extLst>
            </p:cNvPr>
            <p:cNvSpPr/>
            <p:nvPr/>
          </p:nvSpPr>
          <p:spPr>
            <a:xfrm>
              <a:off x="4284165" y="6270158"/>
              <a:ext cx="84751" cy="149144"/>
            </a:xfrm>
            <a:custGeom>
              <a:avLst/>
              <a:gdLst>
                <a:gd name="connsiteX0" fmla="*/ 84635 w 84751"/>
                <a:gd name="connsiteY0" fmla="*/ 467 h 149144"/>
                <a:gd name="connsiteX1" fmla="*/ 3673 w 84751"/>
                <a:gd name="connsiteY1" fmla="*/ 144930 h 149144"/>
                <a:gd name="connsiteX2" fmla="*/ 21135 w 84751"/>
                <a:gd name="connsiteY2" fmla="*/ 100480 h 149144"/>
                <a:gd name="connsiteX3" fmla="*/ 84635 w 84751"/>
                <a:gd name="connsiteY3" fmla="*/ 467 h 14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51" h="149144">
                  <a:moveTo>
                    <a:pt x="84635" y="467"/>
                  </a:moveTo>
                  <a:cubicBezTo>
                    <a:pt x="81725" y="7875"/>
                    <a:pt x="14256" y="128261"/>
                    <a:pt x="3673" y="144930"/>
                  </a:cubicBezTo>
                  <a:cubicBezTo>
                    <a:pt x="-6910" y="161599"/>
                    <a:pt x="7377" y="125086"/>
                    <a:pt x="21135" y="100480"/>
                  </a:cubicBezTo>
                  <a:cubicBezTo>
                    <a:pt x="34893" y="75874"/>
                    <a:pt x="87545" y="-6941"/>
                    <a:pt x="84635" y="4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E4C8C0F0-7356-4F3D-8DC7-2AC605A602DC}"/>
                </a:ext>
              </a:extLst>
            </p:cNvPr>
            <p:cNvSpPr/>
            <p:nvPr/>
          </p:nvSpPr>
          <p:spPr>
            <a:xfrm>
              <a:off x="4312797" y="6337586"/>
              <a:ext cx="138553" cy="92111"/>
            </a:xfrm>
            <a:custGeom>
              <a:avLst/>
              <a:gdLst>
                <a:gd name="connsiteX0" fmla="*/ 441 w 138553"/>
                <a:gd name="connsiteY0" fmla="*/ 91789 h 92111"/>
                <a:gd name="connsiteX1" fmla="*/ 73466 w 138553"/>
                <a:gd name="connsiteY1" fmla="*/ 1302 h 92111"/>
                <a:gd name="connsiteX2" fmla="*/ 138553 w 138553"/>
                <a:gd name="connsiteY2" fmla="*/ 36227 h 92111"/>
                <a:gd name="connsiteX3" fmla="*/ 73466 w 138553"/>
                <a:gd name="connsiteY3" fmla="*/ 7652 h 92111"/>
                <a:gd name="connsiteX4" fmla="*/ 43303 w 138553"/>
                <a:gd name="connsiteY4" fmla="*/ 31464 h 92111"/>
                <a:gd name="connsiteX5" fmla="*/ 441 w 138553"/>
                <a:gd name="connsiteY5" fmla="*/ 91789 h 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53" h="92111">
                  <a:moveTo>
                    <a:pt x="441" y="91789"/>
                  </a:moveTo>
                  <a:cubicBezTo>
                    <a:pt x="5468" y="86762"/>
                    <a:pt x="50447" y="10562"/>
                    <a:pt x="73466" y="1302"/>
                  </a:cubicBezTo>
                  <a:cubicBezTo>
                    <a:pt x="96485" y="-7958"/>
                    <a:pt x="138553" y="35169"/>
                    <a:pt x="138553" y="36227"/>
                  </a:cubicBezTo>
                  <a:cubicBezTo>
                    <a:pt x="138553" y="37285"/>
                    <a:pt x="89341" y="8446"/>
                    <a:pt x="73466" y="7652"/>
                  </a:cubicBezTo>
                  <a:cubicBezTo>
                    <a:pt x="57591" y="6858"/>
                    <a:pt x="51770" y="21410"/>
                    <a:pt x="43303" y="31464"/>
                  </a:cubicBezTo>
                  <a:cubicBezTo>
                    <a:pt x="34836" y="41518"/>
                    <a:pt x="-4586" y="96816"/>
                    <a:pt x="441" y="917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D627813B-AD17-48D8-B761-C82F6DFF2A95}"/>
                </a:ext>
              </a:extLst>
            </p:cNvPr>
            <p:cNvSpPr/>
            <p:nvPr/>
          </p:nvSpPr>
          <p:spPr>
            <a:xfrm>
              <a:off x="4197735" y="6407689"/>
              <a:ext cx="314322" cy="131224"/>
            </a:xfrm>
            <a:custGeom>
              <a:avLst/>
              <a:gdLst>
                <a:gd name="connsiteX0" fmla="*/ 1203 w 314322"/>
                <a:gd name="connsiteY0" fmla="*/ 121699 h 131224"/>
                <a:gd name="connsiteX1" fmla="*/ 36128 w 314322"/>
                <a:gd name="connsiteY1" fmla="*/ 59786 h 131224"/>
                <a:gd name="connsiteX2" fmla="*/ 107565 w 314322"/>
                <a:gd name="connsiteY2" fmla="*/ 66136 h 131224"/>
                <a:gd name="connsiteX3" fmla="*/ 247265 w 314322"/>
                <a:gd name="connsiteY3" fmla="*/ 112174 h 131224"/>
                <a:gd name="connsiteX4" fmla="*/ 299653 w 314322"/>
                <a:gd name="connsiteY4" fmla="*/ 131224 h 131224"/>
                <a:gd name="connsiteX5" fmla="*/ 298065 w 314322"/>
                <a:gd name="connsiteY5" fmla="*/ 112174 h 131224"/>
                <a:gd name="connsiteX6" fmla="*/ 115503 w 314322"/>
                <a:gd name="connsiteY6" fmla="*/ 24861 h 131224"/>
                <a:gd name="connsiteX7" fmla="*/ 53590 w 314322"/>
                <a:gd name="connsiteY7" fmla="*/ 5811 h 131224"/>
                <a:gd name="connsiteX8" fmla="*/ 279015 w 314322"/>
                <a:gd name="connsiteY8" fmla="*/ 113761 h 131224"/>
                <a:gd name="connsiteX9" fmla="*/ 228215 w 314322"/>
                <a:gd name="connsiteY9" fmla="*/ 116936 h 131224"/>
                <a:gd name="connsiteX10" fmla="*/ 77403 w 314322"/>
                <a:gd name="connsiteY10" fmla="*/ 69311 h 131224"/>
                <a:gd name="connsiteX11" fmla="*/ 1203 w 314322"/>
                <a:gd name="connsiteY11" fmla="*/ 121699 h 1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22" h="131224">
                  <a:moveTo>
                    <a:pt x="1203" y="121699"/>
                  </a:moveTo>
                  <a:cubicBezTo>
                    <a:pt x="-5676" y="120112"/>
                    <a:pt x="18401" y="69046"/>
                    <a:pt x="36128" y="59786"/>
                  </a:cubicBezTo>
                  <a:cubicBezTo>
                    <a:pt x="53855" y="50526"/>
                    <a:pt x="72376" y="57405"/>
                    <a:pt x="107565" y="66136"/>
                  </a:cubicBezTo>
                  <a:cubicBezTo>
                    <a:pt x="142754" y="74867"/>
                    <a:pt x="215250" y="101326"/>
                    <a:pt x="247265" y="112174"/>
                  </a:cubicBezTo>
                  <a:cubicBezTo>
                    <a:pt x="279280" y="123022"/>
                    <a:pt x="291186" y="131224"/>
                    <a:pt x="299653" y="131224"/>
                  </a:cubicBezTo>
                  <a:cubicBezTo>
                    <a:pt x="308120" y="131224"/>
                    <a:pt x="328757" y="129901"/>
                    <a:pt x="298065" y="112174"/>
                  </a:cubicBezTo>
                  <a:cubicBezTo>
                    <a:pt x="267373" y="94447"/>
                    <a:pt x="156249" y="42588"/>
                    <a:pt x="115503" y="24861"/>
                  </a:cubicBezTo>
                  <a:cubicBezTo>
                    <a:pt x="74757" y="7134"/>
                    <a:pt x="26338" y="-9006"/>
                    <a:pt x="53590" y="5811"/>
                  </a:cubicBezTo>
                  <a:cubicBezTo>
                    <a:pt x="80842" y="20628"/>
                    <a:pt x="249911" y="95240"/>
                    <a:pt x="279015" y="113761"/>
                  </a:cubicBezTo>
                  <a:cubicBezTo>
                    <a:pt x="308119" y="132282"/>
                    <a:pt x="261817" y="124344"/>
                    <a:pt x="228215" y="116936"/>
                  </a:cubicBezTo>
                  <a:cubicBezTo>
                    <a:pt x="194613" y="109528"/>
                    <a:pt x="113915" y="72221"/>
                    <a:pt x="77403" y="69311"/>
                  </a:cubicBezTo>
                  <a:cubicBezTo>
                    <a:pt x="40891" y="66401"/>
                    <a:pt x="8082" y="123286"/>
                    <a:pt x="1203" y="1216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FFD079CB-8ADF-4FDE-903C-3976CFE0463A}"/>
                </a:ext>
              </a:extLst>
            </p:cNvPr>
            <p:cNvSpPr/>
            <p:nvPr/>
          </p:nvSpPr>
          <p:spPr>
            <a:xfrm>
              <a:off x="4025900" y="6413460"/>
              <a:ext cx="243563" cy="130215"/>
            </a:xfrm>
            <a:custGeom>
              <a:avLst/>
              <a:gdLst>
                <a:gd name="connsiteX0" fmla="*/ 0 w 243563"/>
                <a:gd name="connsiteY0" fmla="*/ 130215 h 130215"/>
                <a:gd name="connsiteX1" fmla="*/ 220663 w 243563"/>
                <a:gd name="connsiteY1" fmla="*/ 52428 h 130215"/>
                <a:gd name="connsiteX2" fmla="*/ 230188 w 243563"/>
                <a:gd name="connsiteY2" fmla="*/ 19090 h 130215"/>
                <a:gd name="connsiteX3" fmla="*/ 163513 w 243563"/>
                <a:gd name="connsiteY3" fmla="*/ 40 h 130215"/>
                <a:gd name="connsiteX4" fmla="*/ 206375 w 243563"/>
                <a:gd name="connsiteY4" fmla="*/ 23853 h 130215"/>
                <a:gd name="connsiteX5" fmla="*/ 171450 w 243563"/>
                <a:gd name="connsiteY5" fmla="*/ 41315 h 130215"/>
                <a:gd name="connsiteX6" fmla="*/ 0 w 243563"/>
                <a:gd name="connsiteY6" fmla="*/ 130215 h 13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563" h="130215">
                  <a:moveTo>
                    <a:pt x="0" y="130215"/>
                  </a:moveTo>
                  <a:cubicBezTo>
                    <a:pt x="91149" y="100582"/>
                    <a:pt x="182298" y="70949"/>
                    <a:pt x="220663" y="52428"/>
                  </a:cubicBezTo>
                  <a:cubicBezTo>
                    <a:pt x="259028" y="33907"/>
                    <a:pt x="239713" y="27821"/>
                    <a:pt x="230188" y="19090"/>
                  </a:cubicBezTo>
                  <a:cubicBezTo>
                    <a:pt x="220663" y="10359"/>
                    <a:pt x="167482" y="-754"/>
                    <a:pt x="163513" y="40"/>
                  </a:cubicBezTo>
                  <a:cubicBezTo>
                    <a:pt x="159544" y="834"/>
                    <a:pt x="205052" y="16974"/>
                    <a:pt x="206375" y="23853"/>
                  </a:cubicBezTo>
                  <a:cubicBezTo>
                    <a:pt x="207698" y="30732"/>
                    <a:pt x="171450" y="41315"/>
                    <a:pt x="171450" y="41315"/>
                  </a:cubicBezTo>
                  <a:lnTo>
                    <a:pt x="0" y="130215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74259C35-C5B0-4B86-895F-7D366AD3736F}"/>
                </a:ext>
              </a:extLst>
            </p:cNvPr>
            <p:cNvSpPr/>
            <p:nvPr/>
          </p:nvSpPr>
          <p:spPr>
            <a:xfrm>
              <a:off x="4025006" y="6406712"/>
              <a:ext cx="169885" cy="137382"/>
            </a:xfrm>
            <a:custGeom>
              <a:avLst/>
              <a:gdLst>
                <a:gd name="connsiteX0" fmla="*/ 4069 w 169885"/>
                <a:gd name="connsiteY0" fmla="*/ 136963 h 137382"/>
                <a:gd name="connsiteX1" fmla="*/ 169169 w 169885"/>
                <a:gd name="connsiteY1" fmla="*/ 3613 h 137382"/>
                <a:gd name="connsiteX2" fmla="*/ 61219 w 169885"/>
                <a:gd name="connsiteY2" fmla="*/ 44888 h 137382"/>
                <a:gd name="connsiteX3" fmla="*/ 4069 w 169885"/>
                <a:gd name="connsiteY3" fmla="*/ 136963 h 13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85" h="137382">
                  <a:moveTo>
                    <a:pt x="4069" y="136963"/>
                  </a:moveTo>
                  <a:cubicBezTo>
                    <a:pt x="22061" y="130084"/>
                    <a:pt x="159644" y="18959"/>
                    <a:pt x="169169" y="3613"/>
                  </a:cubicBezTo>
                  <a:cubicBezTo>
                    <a:pt x="178694" y="-11733"/>
                    <a:pt x="90588" y="25573"/>
                    <a:pt x="61219" y="44888"/>
                  </a:cubicBezTo>
                  <a:cubicBezTo>
                    <a:pt x="31850" y="64203"/>
                    <a:pt x="-13923" y="143842"/>
                    <a:pt x="4069" y="1369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C4941476-EA68-402F-9FF2-84210570C29B}"/>
                </a:ext>
              </a:extLst>
            </p:cNvPr>
            <p:cNvSpPr/>
            <p:nvPr/>
          </p:nvSpPr>
          <p:spPr>
            <a:xfrm>
              <a:off x="4035333" y="6511799"/>
              <a:ext cx="182855" cy="60463"/>
            </a:xfrm>
            <a:custGeom>
              <a:avLst/>
              <a:gdLst>
                <a:gd name="connsiteX0" fmla="*/ 92 w 182855"/>
                <a:gd name="connsiteY0" fmla="*/ 60451 h 60463"/>
                <a:gd name="connsiteX1" fmla="*/ 106455 w 182855"/>
                <a:gd name="connsiteY1" fmla="*/ 14414 h 60463"/>
                <a:gd name="connsiteX2" fmla="*/ 182655 w 182855"/>
                <a:gd name="connsiteY2" fmla="*/ 126 h 60463"/>
                <a:gd name="connsiteX3" fmla="*/ 125505 w 182855"/>
                <a:gd name="connsiteY3" fmla="*/ 9651 h 60463"/>
                <a:gd name="connsiteX4" fmla="*/ 92 w 182855"/>
                <a:gd name="connsiteY4" fmla="*/ 60451 h 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5" h="60463">
                  <a:moveTo>
                    <a:pt x="92" y="60451"/>
                  </a:moveTo>
                  <a:cubicBezTo>
                    <a:pt x="-3083" y="61245"/>
                    <a:pt x="76028" y="24468"/>
                    <a:pt x="106455" y="14414"/>
                  </a:cubicBezTo>
                  <a:cubicBezTo>
                    <a:pt x="136882" y="4360"/>
                    <a:pt x="179480" y="920"/>
                    <a:pt x="182655" y="126"/>
                  </a:cubicBezTo>
                  <a:cubicBezTo>
                    <a:pt x="185830" y="-668"/>
                    <a:pt x="150641" y="2243"/>
                    <a:pt x="125505" y="9651"/>
                  </a:cubicBezTo>
                  <a:cubicBezTo>
                    <a:pt x="100369" y="17059"/>
                    <a:pt x="3267" y="59657"/>
                    <a:pt x="92" y="604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5BE85FD9-64DD-4AA7-8C62-B571E4278A84}"/>
                </a:ext>
              </a:extLst>
            </p:cNvPr>
            <p:cNvSpPr/>
            <p:nvPr/>
          </p:nvSpPr>
          <p:spPr>
            <a:xfrm>
              <a:off x="4165242" y="6500811"/>
              <a:ext cx="236745" cy="400278"/>
            </a:xfrm>
            <a:custGeom>
              <a:avLst/>
              <a:gdLst>
                <a:gd name="connsiteX0" fmla="*/ 235308 w 236745"/>
                <a:gd name="connsiteY0" fmla="*/ 2 h 400278"/>
                <a:gd name="connsiteX1" fmla="*/ 190858 w 236745"/>
                <a:gd name="connsiteY1" fmla="*/ 115889 h 400278"/>
                <a:gd name="connsiteX2" fmla="*/ 114658 w 236745"/>
                <a:gd name="connsiteY2" fmla="*/ 211139 h 400278"/>
                <a:gd name="connsiteX3" fmla="*/ 22583 w 236745"/>
                <a:gd name="connsiteY3" fmla="*/ 293689 h 400278"/>
                <a:gd name="connsiteX4" fmla="*/ 358 w 236745"/>
                <a:gd name="connsiteY4" fmla="*/ 400052 h 400278"/>
                <a:gd name="connsiteX5" fmla="*/ 33696 w 236745"/>
                <a:gd name="connsiteY5" fmla="*/ 319089 h 400278"/>
                <a:gd name="connsiteX6" fmla="*/ 121008 w 236745"/>
                <a:gd name="connsiteY6" fmla="*/ 225427 h 400278"/>
                <a:gd name="connsiteX7" fmla="*/ 214671 w 236745"/>
                <a:gd name="connsiteY7" fmla="*/ 119064 h 400278"/>
                <a:gd name="connsiteX8" fmla="*/ 235308 w 236745"/>
                <a:gd name="connsiteY8" fmla="*/ 2 h 4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745" h="400278">
                  <a:moveTo>
                    <a:pt x="235308" y="2"/>
                  </a:moveTo>
                  <a:cubicBezTo>
                    <a:pt x="231339" y="-527"/>
                    <a:pt x="210966" y="80700"/>
                    <a:pt x="190858" y="115889"/>
                  </a:cubicBezTo>
                  <a:cubicBezTo>
                    <a:pt x="170750" y="151078"/>
                    <a:pt x="142704" y="181506"/>
                    <a:pt x="114658" y="211139"/>
                  </a:cubicBezTo>
                  <a:cubicBezTo>
                    <a:pt x="86612" y="240772"/>
                    <a:pt x="41633" y="262204"/>
                    <a:pt x="22583" y="293689"/>
                  </a:cubicBezTo>
                  <a:cubicBezTo>
                    <a:pt x="3533" y="325175"/>
                    <a:pt x="-1494" y="395819"/>
                    <a:pt x="358" y="400052"/>
                  </a:cubicBezTo>
                  <a:cubicBezTo>
                    <a:pt x="2210" y="404285"/>
                    <a:pt x="13588" y="348193"/>
                    <a:pt x="33696" y="319089"/>
                  </a:cubicBezTo>
                  <a:cubicBezTo>
                    <a:pt x="53804" y="289985"/>
                    <a:pt x="90846" y="258764"/>
                    <a:pt x="121008" y="225427"/>
                  </a:cubicBezTo>
                  <a:cubicBezTo>
                    <a:pt x="151170" y="192090"/>
                    <a:pt x="193504" y="154254"/>
                    <a:pt x="214671" y="119064"/>
                  </a:cubicBezTo>
                  <a:cubicBezTo>
                    <a:pt x="235838" y="83874"/>
                    <a:pt x="239277" y="531"/>
                    <a:pt x="235308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498EAC5B-BBB3-459C-A46A-9FC6E145B88C}"/>
                </a:ext>
              </a:extLst>
            </p:cNvPr>
            <p:cNvSpPr/>
            <p:nvPr/>
          </p:nvSpPr>
          <p:spPr>
            <a:xfrm>
              <a:off x="4059422" y="6806669"/>
              <a:ext cx="108573" cy="211445"/>
            </a:xfrm>
            <a:custGeom>
              <a:avLst/>
              <a:gdLst>
                <a:gd name="connsiteX0" fmla="*/ 107766 w 108573"/>
                <a:gd name="connsiteY0" fmla="*/ 531 h 211445"/>
                <a:gd name="connsiteX1" fmla="*/ 6166 w 108573"/>
                <a:gd name="connsiteY1" fmla="*/ 179919 h 211445"/>
                <a:gd name="connsiteX2" fmla="*/ 15691 w 108573"/>
                <a:gd name="connsiteY2" fmla="*/ 206906 h 211445"/>
                <a:gd name="connsiteX3" fmla="*/ 52203 w 108573"/>
                <a:gd name="connsiteY3" fmla="*/ 127531 h 211445"/>
                <a:gd name="connsiteX4" fmla="*/ 107766 w 108573"/>
                <a:gd name="connsiteY4" fmla="*/ 531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73" h="211445">
                  <a:moveTo>
                    <a:pt x="107766" y="531"/>
                  </a:moveTo>
                  <a:cubicBezTo>
                    <a:pt x="100093" y="9262"/>
                    <a:pt x="21512" y="145523"/>
                    <a:pt x="6166" y="179919"/>
                  </a:cubicBezTo>
                  <a:cubicBezTo>
                    <a:pt x="-9180" y="214315"/>
                    <a:pt x="8018" y="215637"/>
                    <a:pt x="15691" y="206906"/>
                  </a:cubicBezTo>
                  <a:cubicBezTo>
                    <a:pt x="23364" y="198175"/>
                    <a:pt x="38180" y="161927"/>
                    <a:pt x="52203" y="127531"/>
                  </a:cubicBezTo>
                  <a:cubicBezTo>
                    <a:pt x="66226" y="93135"/>
                    <a:pt x="115439" y="-8200"/>
                    <a:pt x="107766" y="5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41918B4E-8231-47C8-8ABD-BC17200301F0}"/>
                </a:ext>
              </a:extLst>
            </p:cNvPr>
            <p:cNvSpPr/>
            <p:nvPr/>
          </p:nvSpPr>
          <p:spPr>
            <a:xfrm>
              <a:off x="4160570" y="6678494"/>
              <a:ext cx="313875" cy="308448"/>
            </a:xfrm>
            <a:custGeom>
              <a:avLst/>
              <a:gdLst>
                <a:gd name="connsiteX0" fmla="*/ 255855 w 313875"/>
                <a:gd name="connsiteY0" fmla="*/ 119 h 308448"/>
                <a:gd name="connsiteX1" fmla="*/ 279668 w 313875"/>
                <a:gd name="connsiteY1" fmla="*/ 66794 h 308448"/>
                <a:gd name="connsiteX2" fmla="*/ 313005 w 313875"/>
                <a:gd name="connsiteY2" fmla="*/ 111244 h 308448"/>
                <a:gd name="connsiteX3" fmla="*/ 241568 w 313875"/>
                <a:gd name="connsiteY3" fmla="*/ 211256 h 308448"/>
                <a:gd name="connsiteX4" fmla="*/ 174893 w 313875"/>
                <a:gd name="connsiteY4" fmla="*/ 303331 h 308448"/>
                <a:gd name="connsiteX5" fmla="*/ 114568 w 313875"/>
                <a:gd name="connsiteY5" fmla="*/ 293806 h 308448"/>
                <a:gd name="connsiteX6" fmla="*/ 97105 w 313875"/>
                <a:gd name="connsiteY6" fmla="*/ 269994 h 308448"/>
                <a:gd name="connsiteX7" fmla="*/ 55830 w 313875"/>
                <a:gd name="connsiteY7" fmla="*/ 239831 h 308448"/>
                <a:gd name="connsiteX8" fmla="*/ 9793 w 313875"/>
                <a:gd name="connsiteY8" fmla="*/ 233481 h 308448"/>
                <a:gd name="connsiteX9" fmla="*/ 5030 w 313875"/>
                <a:gd name="connsiteY9" fmla="*/ 233481 h 308448"/>
                <a:gd name="connsiteX10" fmla="*/ 68530 w 313875"/>
                <a:gd name="connsiteY10" fmla="*/ 225544 h 308448"/>
                <a:gd name="connsiteX11" fmla="*/ 125680 w 313875"/>
                <a:gd name="connsiteY11" fmla="*/ 276344 h 308448"/>
                <a:gd name="connsiteX12" fmla="*/ 179655 w 313875"/>
                <a:gd name="connsiteY12" fmla="*/ 271581 h 308448"/>
                <a:gd name="connsiteX13" fmla="*/ 246330 w 313875"/>
                <a:gd name="connsiteY13" fmla="*/ 187444 h 308448"/>
                <a:gd name="connsiteX14" fmla="*/ 298718 w 313875"/>
                <a:gd name="connsiteY14" fmla="*/ 119181 h 308448"/>
                <a:gd name="connsiteX15" fmla="*/ 279668 w 313875"/>
                <a:gd name="connsiteY15" fmla="*/ 84256 h 308448"/>
                <a:gd name="connsiteX16" fmla="*/ 255855 w 313875"/>
                <a:gd name="connsiteY16" fmla="*/ 119 h 3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3875" h="308448">
                  <a:moveTo>
                    <a:pt x="255855" y="119"/>
                  </a:moveTo>
                  <a:cubicBezTo>
                    <a:pt x="255855" y="-2791"/>
                    <a:pt x="270143" y="48273"/>
                    <a:pt x="279668" y="66794"/>
                  </a:cubicBezTo>
                  <a:cubicBezTo>
                    <a:pt x="289193" y="85315"/>
                    <a:pt x="319355" y="87167"/>
                    <a:pt x="313005" y="111244"/>
                  </a:cubicBezTo>
                  <a:cubicBezTo>
                    <a:pt x="306655" y="135321"/>
                    <a:pt x="241568" y="211256"/>
                    <a:pt x="241568" y="211256"/>
                  </a:cubicBezTo>
                  <a:cubicBezTo>
                    <a:pt x="218549" y="243271"/>
                    <a:pt x="196060" y="289573"/>
                    <a:pt x="174893" y="303331"/>
                  </a:cubicBezTo>
                  <a:cubicBezTo>
                    <a:pt x="153726" y="317089"/>
                    <a:pt x="127533" y="299362"/>
                    <a:pt x="114568" y="293806"/>
                  </a:cubicBezTo>
                  <a:cubicBezTo>
                    <a:pt x="101603" y="288250"/>
                    <a:pt x="106895" y="278990"/>
                    <a:pt x="97105" y="269994"/>
                  </a:cubicBezTo>
                  <a:cubicBezTo>
                    <a:pt x="87315" y="260998"/>
                    <a:pt x="70382" y="245917"/>
                    <a:pt x="55830" y="239831"/>
                  </a:cubicBezTo>
                  <a:cubicBezTo>
                    <a:pt x="41278" y="233745"/>
                    <a:pt x="18260" y="234539"/>
                    <a:pt x="9793" y="233481"/>
                  </a:cubicBezTo>
                  <a:cubicBezTo>
                    <a:pt x="1326" y="232423"/>
                    <a:pt x="-4759" y="234804"/>
                    <a:pt x="5030" y="233481"/>
                  </a:cubicBezTo>
                  <a:cubicBezTo>
                    <a:pt x="14819" y="232158"/>
                    <a:pt x="48422" y="218400"/>
                    <a:pt x="68530" y="225544"/>
                  </a:cubicBezTo>
                  <a:cubicBezTo>
                    <a:pt x="88638" y="232688"/>
                    <a:pt x="107159" y="268671"/>
                    <a:pt x="125680" y="276344"/>
                  </a:cubicBezTo>
                  <a:cubicBezTo>
                    <a:pt x="144201" y="284017"/>
                    <a:pt x="159547" y="286398"/>
                    <a:pt x="179655" y="271581"/>
                  </a:cubicBezTo>
                  <a:cubicBezTo>
                    <a:pt x="199763" y="256764"/>
                    <a:pt x="226486" y="212844"/>
                    <a:pt x="246330" y="187444"/>
                  </a:cubicBezTo>
                  <a:cubicBezTo>
                    <a:pt x="266174" y="162044"/>
                    <a:pt x="293162" y="136379"/>
                    <a:pt x="298718" y="119181"/>
                  </a:cubicBezTo>
                  <a:cubicBezTo>
                    <a:pt x="304274" y="101983"/>
                    <a:pt x="284431" y="100660"/>
                    <a:pt x="279668" y="84256"/>
                  </a:cubicBezTo>
                  <a:cubicBezTo>
                    <a:pt x="274905" y="67852"/>
                    <a:pt x="255855" y="3029"/>
                    <a:pt x="255855" y="1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8D97075-0AB3-4A01-B58F-BE0C09F83180}"/>
                </a:ext>
              </a:extLst>
            </p:cNvPr>
            <p:cNvSpPr/>
            <p:nvPr/>
          </p:nvSpPr>
          <p:spPr>
            <a:xfrm>
              <a:off x="4148122" y="6897526"/>
              <a:ext cx="167611" cy="150352"/>
            </a:xfrm>
            <a:custGeom>
              <a:avLst/>
              <a:gdLst>
                <a:gd name="connsiteX0" fmla="*/ 16 w 167611"/>
                <a:gd name="connsiteY0" fmla="*/ 162 h 150352"/>
                <a:gd name="connsiteX1" fmla="*/ 44466 w 167611"/>
                <a:gd name="connsiteY1" fmla="*/ 93824 h 150352"/>
                <a:gd name="connsiteX2" fmla="*/ 98441 w 167611"/>
                <a:gd name="connsiteY2" fmla="*/ 109699 h 150352"/>
                <a:gd name="connsiteX3" fmla="*/ 160353 w 167611"/>
                <a:gd name="connsiteY3" fmla="*/ 149387 h 150352"/>
                <a:gd name="connsiteX4" fmla="*/ 158766 w 167611"/>
                <a:gd name="connsiteY4" fmla="*/ 135099 h 150352"/>
                <a:gd name="connsiteX5" fmla="*/ 92091 w 167611"/>
                <a:gd name="connsiteY5" fmla="*/ 101762 h 150352"/>
                <a:gd name="connsiteX6" fmla="*/ 39703 w 167611"/>
                <a:gd name="connsiteY6" fmla="*/ 71599 h 150352"/>
                <a:gd name="connsiteX7" fmla="*/ 16 w 167611"/>
                <a:gd name="connsiteY7" fmla="*/ 162 h 15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11" h="150352">
                  <a:moveTo>
                    <a:pt x="16" y="162"/>
                  </a:moveTo>
                  <a:cubicBezTo>
                    <a:pt x="810" y="3866"/>
                    <a:pt x="28062" y="75568"/>
                    <a:pt x="44466" y="93824"/>
                  </a:cubicBezTo>
                  <a:cubicBezTo>
                    <a:pt x="60870" y="112080"/>
                    <a:pt x="79127" y="100439"/>
                    <a:pt x="98441" y="109699"/>
                  </a:cubicBezTo>
                  <a:cubicBezTo>
                    <a:pt x="117755" y="118959"/>
                    <a:pt x="150299" y="145154"/>
                    <a:pt x="160353" y="149387"/>
                  </a:cubicBezTo>
                  <a:cubicBezTo>
                    <a:pt x="170407" y="153620"/>
                    <a:pt x="170143" y="143036"/>
                    <a:pt x="158766" y="135099"/>
                  </a:cubicBezTo>
                  <a:cubicBezTo>
                    <a:pt x="147389" y="127162"/>
                    <a:pt x="92091" y="101762"/>
                    <a:pt x="92091" y="101762"/>
                  </a:cubicBezTo>
                  <a:cubicBezTo>
                    <a:pt x="72247" y="91179"/>
                    <a:pt x="51609" y="85886"/>
                    <a:pt x="39703" y="71599"/>
                  </a:cubicBezTo>
                  <a:cubicBezTo>
                    <a:pt x="27797" y="57312"/>
                    <a:pt x="-778" y="-3542"/>
                    <a:pt x="16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95911892-CA78-4419-9C8E-04E432ED0C49}"/>
                </a:ext>
              </a:extLst>
            </p:cNvPr>
            <p:cNvSpPr/>
            <p:nvPr/>
          </p:nvSpPr>
          <p:spPr>
            <a:xfrm>
              <a:off x="4518025" y="6692900"/>
              <a:ext cx="30701" cy="61926"/>
            </a:xfrm>
            <a:custGeom>
              <a:avLst/>
              <a:gdLst>
                <a:gd name="connsiteX0" fmla="*/ 0 w 30701"/>
                <a:gd name="connsiteY0" fmla="*/ 0 h 61926"/>
                <a:gd name="connsiteX1" fmla="*/ 30163 w 30701"/>
                <a:gd name="connsiteY1" fmla="*/ 61913 h 61926"/>
                <a:gd name="connsiteX2" fmla="*/ 0 w 30701"/>
                <a:gd name="connsiteY2" fmla="*/ 0 h 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01" h="61926">
                  <a:moveTo>
                    <a:pt x="0" y="0"/>
                  </a:moveTo>
                  <a:cubicBezTo>
                    <a:pt x="0" y="0"/>
                    <a:pt x="24872" y="60855"/>
                    <a:pt x="30163" y="61913"/>
                  </a:cubicBezTo>
                  <a:cubicBezTo>
                    <a:pt x="35454" y="6297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B9AB3FD8-04AE-4309-B9FE-96C24B55E235}"/>
                </a:ext>
              </a:extLst>
            </p:cNvPr>
            <p:cNvSpPr/>
            <p:nvPr/>
          </p:nvSpPr>
          <p:spPr>
            <a:xfrm>
              <a:off x="4421146" y="6702028"/>
              <a:ext cx="120078" cy="19454"/>
            </a:xfrm>
            <a:custGeom>
              <a:avLst/>
              <a:gdLst>
                <a:gd name="connsiteX0" fmla="*/ 42 w 120078"/>
                <a:gd name="connsiteY0" fmla="*/ 8335 h 19454"/>
                <a:gd name="connsiteX1" fmla="*/ 95292 w 120078"/>
                <a:gd name="connsiteY1" fmla="*/ 19447 h 19454"/>
                <a:gd name="connsiteX2" fmla="*/ 117517 w 120078"/>
                <a:gd name="connsiteY2" fmla="*/ 9922 h 19454"/>
                <a:gd name="connsiteX3" fmla="*/ 107992 w 120078"/>
                <a:gd name="connsiteY3" fmla="*/ 397 h 19454"/>
                <a:gd name="connsiteX4" fmla="*/ 42 w 120078"/>
                <a:gd name="connsiteY4" fmla="*/ 8335 h 1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78" h="19454">
                  <a:moveTo>
                    <a:pt x="42" y="8335"/>
                  </a:moveTo>
                  <a:cubicBezTo>
                    <a:pt x="-2075" y="11510"/>
                    <a:pt x="75713" y="19183"/>
                    <a:pt x="95292" y="19447"/>
                  </a:cubicBezTo>
                  <a:cubicBezTo>
                    <a:pt x="114871" y="19711"/>
                    <a:pt x="115400" y="13097"/>
                    <a:pt x="117517" y="9922"/>
                  </a:cubicBezTo>
                  <a:cubicBezTo>
                    <a:pt x="119634" y="6747"/>
                    <a:pt x="125190" y="2514"/>
                    <a:pt x="107992" y="397"/>
                  </a:cubicBezTo>
                  <a:cubicBezTo>
                    <a:pt x="90794" y="-1720"/>
                    <a:pt x="2159" y="5160"/>
                    <a:pt x="42" y="83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3A67B29A-47A9-464A-B20A-7DCDE1F0F117}"/>
                </a:ext>
              </a:extLst>
            </p:cNvPr>
            <p:cNvSpPr/>
            <p:nvPr/>
          </p:nvSpPr>
          <p:spPr>
            <a:xfrm>
              <a:off x="4576761" y="6446257"/>
              <a:ext cx="28280" cy="149727"/>
            </a:xfrm>
            <a:custGeom>
              <a:avLst/>
              <a:gdLst>
                <a:gd name="connsiteX0" fmla="*/ 2 w 28280"/>
                <a:gd name="connsiteY0" fmla="*/ 581 h 149727"/>
                <a:gd name="connsiteX1" fmla="*/ 25402 w 28280"/>
                <a:gd name="connsiteY1" fmla="*/ 146631 h 149727"/>
                <a:gd name="connsiteX2" fmla="*/ 26989 w 28280"/>
                <a:gd name="connsiteY2" fmla="*/ 95831 h 149727"/>
                <a:gd name="connsiteX3" fmla="*/ 2 w 28280"/>
                <a:gd name="connsiteY3" fmla="*/ 581 h 14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80" h="149727">
                  <a:moveTo>
                    <a:pt x="2" y="581"/>
                  </a:moveTo>
                  <a:cubicBezTo>
                    <a:pt x="-263" y="9048"/>
                    <a:pt x="20904" y="130756"/>
                    <a:pt x="25402" y="146631"/>
                  </a:cubicBezTo>
                  <a:cubicBezTo>
                    <a:pt x="29900" y="162506"/>
                    <a:pt x="28047" y="113029"/>
                    <a:pt x="26989" y="95831"/>
                  </a:cubicBezTo>
                  <a:cubicBezTo>
                    <a:pt x="25931" y="78633"/>
                    <a:pt x="267" y="-7886"/>
                    <a:pt x="2" y="5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DF0B8D82-FA42-4ACE-B57D-03C12662F623}"/>
                </a:ext>
              </a:extLst>
            </p:cNvPr>
            <p:cNvSpPr/>
            <p:nvPr/>
          </p:nvSpPr>
          <p:spPr>
            <a:xfrm>
              <a:off x="3990969" y="6557888"/>
              <a:ext cx="164493" cy="81075"/>
            </a:xfrm>
            <a:custGeom>
              <a:avLst/>
              <a:gdLst>
                <a:gd name="connsiteX0" fmla="*/ 6 w 164493"/>
                <a:gd name="connsiteY0" fmla="*/ 75 h 81075"/>
                <a:gd name="connsiteX1" fmla="*/ 152406 w 164493"/>
                <a:gd name="connsiteY1" fmla="*/ 28650 h 81075"/>
                <a:gd name="connsiteX2" fmla="*/ 153994 w 164493"/>
                <a:gd name="connsiteY2" fmla="*/ 81037 h 81075"/>
                <a:gd name="connsiteX3" fmla="*/ 146056 w 164493"/>
                <a:gd name="connsiteY3" fmla="*/ 36587 h 81075"/>
                <a:gd name="connsiteX4" fmla="*/ 6 w 164493"/>
                <a:gd name="connsiteY4" fmla="*/ 75 h 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93" h="81075">
                  <a:moveTo>
                    <a:pt x="6" y="75"/>
                  </a:moveTo>
                  <a:cubicBezTo>
                    <a:pt x="1064" y="-1248"/>
                    <a:pt x="126741" y="15156"/>
                    <a:pt x="152406" y="28650"/>
                  </a:cubicBezTo>
                  <a:cubicBezTo>
                    <a:pt x="178071" y="42144"/>
                    <a:pt x="155052" y="79714"/>
                    <a:pt x="153994" y="81037"/>
                  </a:cubicBezTo>
                  <a:cubicBezTo>
                    <a:pt x="152936" y="82360"/>
                    <a:pt x="171191" y="49287"/>
                    <a:pt x="146056" y="36587"/>
                  </a:cubicBezTo>
                  <a:cubicBezTo>
                    <a:pt x="120921" y="23887"/>
                    <a:pt x="-1052" y="1398"/>
                    <a:pt x="6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D98CB644-BC54-408E-9EFD-B5878DED9B87}"/>
                </a:ext>
              </a:extLst>
            </p:cNvPr>
            <p:cNvSpPr/>
            <p:nvPr/>
          </p:nvSpPr>
          <p:spPr>
            <a:xfrm>
              <a:off x="4111494" y="6589188"/>
              <a:ext cx="140945" cy="108513"/>
            </a:xfrm>
            <a:custGeom>
              <a:avLst/>
              <a:gdLst>
                <a:gd name="connsiteX0" fmla="*/ 1719 w 140945"/>
                <a:gd name="connsiteY0" fmla="*/ 2112 h 108513"/>
                <a:gd name="connsiteX1" fmla="*/ 58869 w 140945"/>
                <a:gd name="connsiteY1" fmla="*/ 2112 h 108513"/>
                <a:gd name="connsiteX2" fmla="*/ 138244 w 140945"/>
                <a:gd name="connsiteY2" fmla="*/ 14812 h 108513"/>
                <a:gd name="connsiteX3" fmla="*/ 119194 w 140945"/>
                <a:gd name="connsiteY3" fmla="*/ 76725 h 108513"/>
                <a:gd name="connsiteX4" fmla="*/ 87444 w 140945"/>
                <a:gd name="connsiteY4" fmla="*/ 103712 h 108513"/>
                <a:gd name="connsiteX5" fmla="*/ 49344 w 140945"/>
                <a:gd name="connsiteY5" fmla="*/ 105300 h 108513"/>
                <a:gd name="connsiteX6" fmla="*/ 114431 w 140945"/>
                <a:gd name="connsiteY6" fmla="*/ 70375 h 108513"/>
                <a:gd name="connsiteX7" fmla="*/ 125544 w 140945"/>
                <a:gd name="connsiteY7" fmla="*/ 41800 h 108513"/>
                <a:gd name="connsiteX8" fmla="*/ 125544 w 140945"/>
                <a:gd name="connsiteY8" fmla="*/ 22750 h 108513"/>
                <a:gd name="connsiteX9" fmla="*/ 1719 w 140945"/>
                <a:gd name="connsiteY9" fmla="*/ 2112 h 10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45" h="108513">
                  <a:moveTo>
                    <a:pt x="1719" y="2112"/>
                  </a:moveTo>
                  <a:cubicBezTo>
                    <a:pt x="-9394" y="-1328"/>
                    <a:pt x="36115" y="-5"/>
                    <a:pt x="58869" y="2112"/>
                  </a:cubicBezTo>
                  <a:cubicBezTo>
                    <a:pt x="81623" y="4229"/>
                    <a:pt x="128190" y="2377"/>
                    <a:pt x="138244" y="14812"/>
                  </a:cubicBezTo>
                  <a:cubicBezTo>
                    <a:pt x="148298" y="27247"/>
                    <a:pt x="127661" y="61908"/>
                    <a:pt x="119194" y="76725"/>
                  </a:cubicBezTo>
                  <a:cubicBezTo>
                    <a:pt x="110727" y="91542"/>
                    <a:pt x="99086" y="98950"/>
                    <a:pt x="87444" y="103712"/>
                  </a:cubicBezTo>
                  <a:cubicBezTo>
                    <a:pt x="75802" y="108474"/>
                    <a:pt x="44846" y="110856"/>
                    <a:pt x="49344" y="105300"/>
                  </a:cubicBezTo>
                  <a:cubicBezTo>
                    <a:pt x="53842" y="99744"/>
                    <a:pt x="101731" y="80958"/>
                    <a:pt x="114431" y="70375"/>
                  </a:cubicBezTo>
                  <a:cubicBezTo>
                    <a:pt x="127131" y="59792"/>
                    <a:pt x="123692" y="49738"/>
                    <a:pt x="125544" y="41800"/>
                  </a:cubicBezTo>
                  <a:cubicBezTo>
                    <a:pt x="127396" y="33863"/>
                    <a:pt x="140890" y="29629"/>
                    <a:pt x="125544" y="22750"/>
                  </a:cubicBezTo>
                  <a:cubicBezTo>
                    <a:pt x="110198" y="15871"/>
                    <a:pt x="12832" y="5552"/>
                    <a:pt x="1719" y="2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C4D431D3-AB51-4C90-B3BF-0F36BE3EDC2F}"/>
                </a:ext>
              </a:extLst>
            </p:cNvPr>
            <p:cNvSpPr/>
            <p:nvPr/>
          </p:nvSpPr>
          <p:spPr>
            <a:xfrm>
              <a:off x="4138816" y="6610276"/>
              <a:ext cx="154069" cy="127202"/>
            </a:xfrm>
            <a:custGeom>
              <a:avLst/>
              <a:gdLst>
                <a:gd name="connsiteX0" fmla="*/ 107747 w 154069"/>
                <a:gd name="connsiteY0" fmla="*/ 74 h 127202"/>
                <a:gd name="connsiteX1" fmla="*/ 153784 w 154069"/>
                <a:gd name="connsiteY1" fmla="*/ 49287 h 127202"/>
                <a:gd name="connsiteX2" fmla="*/ 82347 w 154069"/>
                <a:gd name="connsiteY2" fmla="*/ 106437 h 127202"/>
                <a:gd name="connsiteX3" fmla="*/ 26784 w 154069"/>
                <a:gd name="connsiteY3" fmla="*/ 127074 h 127202"/>
                <a:gd name="connsiteX4" fmla="*/ 1384 w 154069"/>
                <a:gd name="connsiteY4" fmla="*/ 98499 h 127202"/>
                <a:gd name="connsiteX5" fmla="*/ 66472 w 154069"/>
                <a:gd name="connsiteY5" fmla="*/ 101674 h 127202"/>
                <a:gd name="connsiteX6" fmla="*/ 117272 w 154069"/>
                <a:gd name="connsiteY6" fmla="*/ 60399 h 127202"/>
                <a:gd name="connsiteX7" fmla="*/ 107747 w 154069"/>
                <a:gd name="connsiteY7" fmla="*/ 74 h 12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69" h="127202">
                  <a:moveTo>
                    <a:pt x="107747" y="74"/>
                  </a:moveTo>
                  <a:cubicBezTo>
                    <a:pt x="113832" y="-1778"/>
                    <a:pt x="158017" y="31560"/>
                    <a:pt x="153784" y="49287"/>
                  </a:cubicBezTo>
                  <a:cubicBezTo>
                    <a:pt x="149551" y="67014"/>
                    <a:pt x="103514" y="93473"/>
                    <a:pt x="82347" y="106437"/>
                  </a:cubicBezTo>
                  <a:cubicBezTo>
                    <a:pt x="61180" y="119401"/>
                    <a:pt x="40278" y="128397"/>
                    <a:pt x="26784" y="127074"/>
                  </a:cubicBezTo>
                  <a:cubicBezTo>
                    <a:pt x="13290" y="125751"/>
                    <a:pt x="-5231" y="102732"/>
                    <a:pt x="1384" y="98499"/>
                  </a:cubicBezTo>
                  <a:cubicBezTo>
                    <a:pt x="7999" y="94266"/>
                    <a:pt x="47157" y="108024"/>
                    <a:pt x="66472" y="101674"/>
                  </a:cubicBezTo>
                  <a:cubicBezTo>
                    <a:pt x="85787" y="95324"/>
                    <a:pt x="106689" y="71776"/>
                    <a:pt x="117272" y="60399"/>
                  </a:cubicBezTo>
                  <a:cubicBezTo>
                    <a:pt x="127855" y="49022"/>
                    <a:pt x="101662" y="1926"/>
                    <a:pt x="107747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0FD2EAE2-3B41-4813-A6FC-E98E8853E5BC}"/>
                </a:ext>
              </a:extLst>
            </p:cNvPr>
            <p:cNvSpPr/>
            <p:nvPr/>
          </p:nvSpPr>
          <p:spPr>
            <a:xfrm>
              <a:off x="4301584" y="6325955"/>
              <a:ext cx="76386" cy="103614"/>
            </a:xfrm>
            <a:custGeom>
              <a:avLst/>
              <a:gdLst>
                <a:gd name="connsiteX0" fmla="*/ 75154 w 76386"/>
                <a:gd name="connsiteY0" fmla="*/ 233 h 103614"/>
                <a:gd name="connsiteX1" fmla="*/ 541 w 76386"/>
                <a:gd name="connsiteY1" fmla="*/ 100245 h 103614"/>
                <a:gd name="connsiteX2" fmla="*/ 43404 w 76386"/>
                <a:gd name="connsiteY2" fmla="*/ 73258 h 103614"/>
                <a:gd name="connsiteX3" fmla="*/ 75154 w 76386"/>
                <a:gd name="connsiteY3" fmla="*/ 233 h 1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86" h="103614">
                  <a:moveTo>
                    <a:pt x="75154" y="233"/>
                  </a:moveTo>
                  <a:cubicBezTo>
                    <a:pt x="68010" y="4731"/>
                    <a:pt x="5833" y="88074"/>
                    <a:pt x="541" y="100245"/>
                  </a:cubicBezTo>
                  <a:cubicBezTo>
                    <a:pt x="-4751" y="112416"/>
                    <a:pt x="30175" y="88868"/>
                    <a:pt x="43404" y="73258"/>
                  </a:cubicBezTo>
                  <a:cubicBezTo>
                    <a:pt x="56633" y="57648"/>
                    <a:pt x="82298" y="-4265"/>
                    <a:pt x="75154" y="2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B44970D8-D36E-4825-8524-BC72A0E9A518}"/>
                </a:ext>
              </a:extLst>
            </p:cNvPr>
            <p:cNvSpPr/>
            <p:nvPr/>
          </p:nvSpPr>
          <p:spPr>
            <a:xfrm>
              <a:off x="3708752" y="6441584"/>
              <a:ext cx="293567" cy="428161"/>
            </a:xfrm>
            <a:custGeom>
              <a:avLst/>
              <a:gdLst>
                <a:gd name="connsiteX0" fmla="*/ 115536 w 293567"/>
                <a:gd name="connsiteY0" fmla="*/ 491 h 428161"/>
                <a:gd name="connsiteX1" fmla="*/ 239361 w 293567"/>
                <a:gd name="connsiteY1" fmla="*/ 37004 h 428161"/>
                <a:gd name="connsiteX2" fmla="*/ 288573 w 293567"/>
                <a:gd name="connsiteY2" fmla="*/ 187816 h 428161"/>
                <a:gd name="connsiteX3" fmla="*/ 271111 w 293567"/>
                <a:gd name="connsiteY3" fmla="*/ 303704 h 428161"/>
                <a:gd name="connsiteX4" fmla="*/ 183798 w 293567"/>
                <a:gd name="connsiteY4" fmla="*/ 405304 h 428161"/>
                <a:gd name="connsiteX5" fmla="*/ 115536 w 293567"/>
                <a:gd name="connsiteY5" fmla="*/ 416416 h 428161"/>
                <a:gd name="connsiteX6" fmla="*/ 47273 w 293567"/>
                <a:gd name="connsiteY6" fmla="*/ 391016 h 428161"/>
                <a:gd name="connsiteX7" fmla="*/ 1236 w 293567"/>
                <a:gd name="connsiteY7" fmla="*/ 302116 h 428161"/>
                <a:gd name="connsiteX8" fmla="*/ 25048 w 293567"/>
                <a:gd name="connsiteY8" fmla="*/ 367204 h 428161"/>
                <a:gd name="connsiteX9" fmla="*/ 144111 w 293567"/>
                <a:gd name="connsiteY9" fmla="*/ 427529 h 428161"/>
                <a:gd name="connsiteX10" fmla="*/ 204436 w 293567"/>
                <a:gd name="connsiteY10" fmla="*/ 394191 h 428161"/>
                <a:gd name="connsiteX11" fmla="*/ 277461 w 293567"/>
                <a:gd name="connsiteY11" fmla="*/ 322754 h 428161"/>
                <a:gd name="connsiteX12" fmla="*/ 293336 w 293567"/>
                <a:gd name="connsiteY12" fmla="*/ 233854 h 428161"/>
                <a:gd name="connsiteX13" fmla="*/ 271111 w 293567"/>
                <a:gd name="connsiteY13" fmla="*/ 71929 h 428161"/>
                <a:gd name="connsiteX14" fmla="*/ 245711 w 293567"/>
                <a:gd name="connsiteY14" fmla="*/ 21129 h 428161"/>
                <a:gd name="connsiteX15" fmla="*/ 115536 w 293567"/>
                <a:gd name="connsiteY15" fmla="*/ 491 h 4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3567" h="428161">
                  <a:moveTo>
                    <a:pt x="115536" y="491"/>
                  </a:moveTo>
                  <a:cubicBezTo>
                    <a:pt x="114478" y="3137"/>
                    <a:pt x="210522" y="5783"/>
                    <a:pt x="239361" y="37004"/>
                  </a:cubicBezTo>
                  <a:cubicBezTo>
                    <a:pt x="268201" y="68225"/>
                    <a:pt x="283281" y="143366"/>
                    <a:pt x="288573" y="187816"/>
                  </a:cubicBezTo>
                  <a:cubicBezTo>
                    <a:pt x="293865" y="232266"/>
                    <a:pt x="288573" y="267456"/>
                    <a:pt x="271111" y="303704"/>
                  </a:cubicBezTo>
                  <a:cubicBezTo>
                    <a:pt x="253649" y="339952"/>
                    <a:pt x="209727" y="386519"/>
                    <a:pt x="183798" y="405304"/>
                  </a:cubicBezTo>
                  <a:cubicBezTo>
                    <a:pt x="157869" y="424089"/>
                    <a:pt x="138290" y="418797"/>
                    <a:pt x="115536" y="416416"/>
                  </a:cubicBezTo>
                  <a:cubicBezTo>
                    <a:pt x="92782" y="414035"/>
                    <a:pt x="66323" y="410066"/>
                    <a:pt x="47273" y="391016"/>
                  </a:cubicBezTo>
                  <a:cubicBezTo>
                    <a:pt x="28223" y="371966"/>
                    <a:pt x="4940" y="306085"/>
                    <a:pt x="1236" y="302116"/>
                  </a:cubicBezTo>
                  <a:cubicBezTo>
                    <a:pt x="-2468" y="298147"/>
                    <a:pt x="1235" y="346302"/>
                    <a:pt x="25048" y="367204"/>
                  </a:cubicBezTo>
                  <a:cubicBezTo>
                    <a:pt x="48860" y="388106"/>
                    <a:pt x="114213" y="423031"/>
                    <a:pt x="144111" y="427529"/>
                  </a:cubicBezTo>
                  <a:cubicBezTo>
                    <a:pt x="174009" y="432027"/>
                    <a:pt x="182211" y="411653"/>
                    <a:pt x="204436" y="394191"/>
                  </a:cubicBezTo>
                  <a:cubicBezTo>
                    <a:pt x="226661" y="376729"/>
                    <a:pt x="262644" y="349477"/>
                    <a:pt x="277461" y="322754"/>
                  </a:cubicBezTo>
                  <a:cubicBezTo>
                    <a:pt x="292278" y="296031"/>
                    <a:pt x="294394" y="275658"/>
                    <a:pt x="293336" y="233854"/>
                  </a:cubicBezTo>
                  <a:cubicBezTo>
                    <a:pt x="292278" y="192050"/>
                    <a:pt x="279048" y="107383"/>
                    <a:pt x="271111" y="71929"/>
                  </a:cubicBezTo>
                  <a:cubicBezTo>
                    <a:pt x="263174" y="36475"/>
                    <a:pt x="266878" y="36210"/>
                    <a:pt x="245711" y="21129"/>
                  </a:cubicBezTo>
                  <a:cubicBezTo>
                    <a:pt x="224544" y="6048"/>
                    <a:pt x="116594" y="-2155"/>
                    <a:pt x="115536" y="4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0D045E40-6B4F-4452-B158-33610763A25B}"/>
                </a:ext>
              </a:extLst>
            </p:cNvPr>
            <p:cNvSpPr/>
            <p:nvPr/>
          </p:nvSpPr>
          <p:spPr>
            <a:xfrm>
              <a:off x="3737725" y="6478116"/>
              <a:ext cx="234067" cy="346850"/>
            </a:xfrm>
            <a:custGeom>
              <a:avLst/>
              <a:gdLst>
                <a:gd name="connsiteX0" fmla="*/ 7188 w 234067"/>
                <a:gd name="connsiteY0" fmla="*/ 289397 h 346850"/>
                <a:gd name="connsiteX1" fmla="*/ 838 w 234067"/>
                <a:gd name="connsiteY1" fmla="*/ 108422 h 346850"/>
                <a:gd name="connsiteX2" fmla="*/ 24650 w 234067"/>
                <a:gd name="connsiteY2" fmla="*/ 62384 h 346850"/>
                <a:gd name="connsiteX3" fmla="*/ 75450 w 234067"/>
                <a:gd name="connsiteY3" fmla="*/ 9997 h 346850"/>
                <a:gd name="connsiteX4" fmla="*/ 137363 w 234067"/>
                <a:gd name="connsiteY4" fmla="*/ 472 h 346850"/>
                <a:gd name="connsiteX5" fmla="*/ 184988 w 234067"/>
                <a:gd name="connsiteY5" fmla="*/ 8409 h 346850"/>
                <a:gd name="connsiteX6" fmla="*/ 229438 w 234067"/>
                <a:gd name="connsiteY6" fmla="*/ 65559 h 346850"/>
                <a:gd name="connsiteX7" fmla="*/ 227850 w 234067"/>
                <a:gd name="connsiteY7" fmla="*/ 221134 h 346850"/>
                <a:gd name="connsiteX8" fmla="*/ 186575 w 234067"/>
                <a:gd name="connsiteY8" fmla="*/ 295747 h 346850"/>
                <a:gd name="connsiteX9" fmla="*/ 140538 w 234067"/>
                <a:gd name="connsiteY9" fmla="*/ 341784 h 346850"/>
                <a:gd name="connsiteX10" fmla="*/ 50050 w 234067"/>
                <a:gd name="connsiteY10" fmla="*/ 344959 h 346850"/>
                <a:gd name="connsiteX11" fmla="*/ 151650 w 234067"/>
                <a:gd name="connsiteY11" fmla="*/ 335434 h 346850"/>
                <a:gd name="connsiteX12" fmla="*/ 194513 w 234067"/>
                <a:gd name="connsiteY12" fmla="*/ 287809 h 346850"/>
                <a:gd name="connsiteX13" fmla="*/ 221500 w 234067"/>
                <a:gd name="connsiteY13" fmla="*/ 224309 h 346850"/>
                <a:gd name="connsiteX14" fmla="*/ 229438 w 234067"/>
                <a:gd name="connsiteY14" fmla="*/ 125884 h 346850"/>
                <a:gd name="connsiteX15" fmla="*/ 211975 w 234067"/>
                <a:gd name="connsiteY15" fmla="*/ 67147 h 346850"/>
                <a:gd name="connsiteX16" fmla="*/ 173875 w 234067"/>
                <a:gd name="connsiteY16" fmla="*/ 19522 h 346850"/>
                <a:gd name="connsiteX17" fmla="*/ 89738 w 234067"/>
                <a:gd name="connsiteY17" fmla="*/ 33809 h 346850"/>
                <a:gd name="connsiteX18" fmla="*/ 24650 w 234067"/>
                <a:gd name="connsiteY18" fmla="*/ 86197 h 346850"/>
                <a:gd name="connsiteX19" fmla="*/ 7188 w 234067"/>
                <a:gd name="connsiteY19" fmla="*/ 289397 h 3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067" h="346850">
                  <a:moveTo>
                    <a:pt x="7188" y="289397"/>
                  </a:moveTo>
                  <a:cubicBezTo>
                    <a:pt x="3219" y="293101"/>
                    <a:pt x="-2072" y="146257"/>
                    <a:pt x="838" y="108422"/>
                  </a:cubicBezTo>
                  <a:cubicBezTo>
                    <a:pt x="3748" y="70587"/>
                    <a:pt x="12215" y="78788"/>
                    <a:pt x="24650" y="62384"/>
                  </a:cubicBezTo>
                  <a:cubicBezTo>
                    <a:pt x="37085" y="45980"/>
                    <a:pt x="56665" y="20316"/>
                    <a:pt x="75450" y="9997"/>
                  </a:cubicBezTo>
                  <a:cubicBezTo>
                    <a:pt x="94236" y="-322"/>
                    <a:pt x="119107" y="737"/>
                    <a:pt x="137363" y="472"/>
                  </a:cubicBezTo>
                  <a:cubicBezTo>
                    <a:pt x="155619" y="207"/>
                    <a:pt x="169642" y="-2439"/>
                    <a:pt x="184988" y="8409"/>
                  </a:cubicBezTo>
                  <a:cubicBezTo>
                    <a:pt x="200334" y="19257"/>
                    <a:pt x="222294" y="30105"/>
                    <a:pt x="229438" y="65559"/>
                  </a:cubicBezTo>
                  <a:cubicBezTo>
                    <a:pt x="236582" y="101013"/>
                    <a:pt x="234994" y="182769"/>
                    <a:pt x="227850" y="221134"/>
                  </a:cubicBezTo>
                  <a:cubicBezTo>
                    <a:pt x="220706" y="259499"/>
                    <a:pt x="201127" y="275639"/>
                    <a:pt x="186575" y="295747"/>
                  </a:cubicBezTo>
                  <a:cubicBezTo>
                    <a:pt x="172023" y="315855"/>
                    <a:pt x="163292" y="333582"/>
                    <a:pt x="140538" y="341784"/>
                  </a:cubicBezTo>
                  <a:cubicBezTo>
                    <a:pt x="117784" y="349986"/>
                    <a:pt x="48198" y="346017"/>
                    <a:pt x="50050" y="344959"/>
                  </a:cubicBezTo>
                  <a:cubicBezTo>
                    <a:pt x="51902" y="343901"/>
                    <a:pt x="127573" y="344959"/>
                    <a:pt x="151650" y="335434"/>
                  </a:cubicBezTo>
                  <a:cubicBezTo>
                    <a:pt x="175727" y="325909"/>
                    <a:pt x="182871" y="306330"/>
                    <a:pt x="194513" y="287809"/>
                  </a:cubicBezTo>
                  <a:cubicBezTo>
                    <a:pt x="206155" y="269288"/>
                    <a:pt x="215679" y="251297"/>
                    <a:pt x="221500" y="224309"/>
                  </a:cubicBezTo>
                  <a:cubicBezTo>
                    <a:pt x="227321" y="197321"/>
                    <a:pt x="231026" y="152078"/>
                    <a:pt x="229438" y="125884"/>
                  </a:cubicBezTo>
                  <a:cubicBezTo>
                    <a:pt x="227851" y="99690"/>
                    <a:pt x="221235" y="84874"/>
                    <a:pt x="211975" y="67147"/>
                  </a:cubicBezTo>
                  <a:cubicBezTo>
                    <a:pt x="202715" y="49420"/>
                    <a:pt x="194248" y="25078"/>
                    <a:pt x="173875" y="19522"/>
                  </a:cubicBezTo>
                  <a:cubicBezTo>
                    <a:pt x="153502" y="13966"/>
                    <a:pt x="114609" y="22697"/>
                    <a:pt x="89738" y="33809"/>
                  </a:cubicBezTo>
                  <a:cubicBezTo>
                    <a:pt x="64867" y="44921"/>
                    <a:pt x="40260" y="45716"/>
                    <a:pt x="24650" y="86197"/>
                  </a:cubicBezTo>
                  <a:cubicBezTo>
                    <a:pt x="9040" y="126678"/>
                    <a:pt x="11157" y="285693"/>
                    <a:pt x="7188" y="2893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BE902207-B294-49EB-A3E6-A8915516C47D}"/>
                </a:ext>
              </a:extLst>
            </p:cNvPr>
            <p:cNvSpPr/>
            <p:nvPr/>
          </p:nvSpPr>
          <p:spPr>
            <a:xfrm>
              <a:off x="3750379" y="6486027"/>
              <a:ext cx="209450" cy="291112"/>
            </a:xfrm>
            <a:custGeom>
              <a:avLst/>
              <a:gdLst>
                <a:gd name="connsiteX0" fmla="*/ 162809 w 209450"/>
                <a:gd name="connsiteY0" fmla="*/ 2086 h 291112"/>
                <a:gd name="connsiteX1" fmla="*/ 204084 w 209450"/>
                <a:gd name="connsiteY1" fmla="*/ 132261 h 291112"/>
                <a:gd name="connsiteX2" fmla="*/ 205671 w 209450"/>
                <a:gd name="connsiteY2" fmla="*/ 190998 h 291112"/>
                <a:gd name="connsiteX3" fmla="*/ 173921 w 209450"/>
                <a:gd name="connsiteY3" fmla="*/ 213223 h 291112"/>
                <a:gd name="connsiteX4" fmla="*/ 158046 w 209450"/>
                <a:gd name="connsiteY4" fmla="*/ 224336 h 291112"/>
                <a:gd name="connsiteX5" fmla="*/ 135821 w 209450"/>
                <a:gd name="connsiteY5" fmla="*/ 264023 h 291112"/>
                <a:gd name="connsiteX6" fmla="*/ 112009 w 209450"/>
                <a:gd name="connsiteY6" fmla="*/ 291011 h 291112"/>
                <a:gd name="connsiteX7" fmla="*/ 45334 w 209450"/>
                <a:gd name="connsiteY7" fmla="*/ 254498 h 291112"/>
                <a:gd name="connsiteX8" fmla="*/ 8821 w 209450"/>
                <a:gd name="connsiteY8" fmla="*/ 176711 h 291112"/>
                <a:gd name="connsiteX9" fmla="*/ 4059 w 209450"/>
                <a:gd name="connsiteY9" fmla="*/ 143373 h 291112"/>
                <a:gd name="connsiteX10" fmla="*/ 59621 w 209450"/>
                <a:gd name="connsiteY10" fmla="*/ 252911 h 291112"/>
                <a:gd name="connsiteX11" fmla="*/ 121534 w 209450"/>
                <a:gd name="connsiteY11" fmla="*/ 252911 h 291112"/>
                <a:gd name="connsiteX12" fmla="*/ 165984 w 209450"/>
                <a:gd name="connsiteY12" fmla="*/ 211636 h 291112"/>
                <a:gd name="connsiteX13" fmla="*/ 183446 w 209450"/>
                <a:gd name="connsiteY13" fmla="*/ 179886 h 291112"/>
                <a:gd name="connsiteX14" fmla="*/ 204084 w 209450"/>
                <a:gd name="connsiteY14" fmla="*/ 122736 h 291112"/>
                <a:gd name="connsiteX15" fmla="*/ 191384 w 209450"/>
                <a:gd name="connsiteY15" fmla="*/ 56061 h 291112"/>
                <a:gd name="connsiteX16" fmla="*/ 162809 w 209450"/>
                <a:gd name="connsiteY16" fmla="*/ 2086 h 2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50" h="291112">
                  <a:moveTo>
                    <a:pt x="162809" y="2086"/>
                  </a:moveTo>
                  <a:cubicBezTo>
                    <a:pt x="164926" y="14786"/>
                    <a:pt x="196940" y="100776"/>
                    <a:pt x="204084" y="132261"/>
                  </a:cubicBezTo>
                  <a:cubicBezTo>
                    <a:pt x="211228" y="163746"/>
                    <a:pt x="210698" y="177504"/>
                    <a:pt x="205671" y="190998"/>
                  </a:cubicBezTo>
                  <a:cubicBezTo>
                    <a:pt x="200644" y="204492"/>
                    <a:pt x="181859" y="207667"/>
                    <a:pt x="173921" y="213223"/>
                  </a:cubicBezTo>
                  <a:cubicBezTo>
                    <a:pt x="165984" y="218779"/>
                    <a:pt x="164396" y="215869"/>
                    <a:pt x="158046" y="224336"/>
                  </a:cubicBezTo>
                  <a:cubicBezTo>
                    <a:pt x="151696" y="232803"/>
                    <a:pt x="143494" y="252911"/>
                    <a:pt x="135821" y="264023"/>
                  </a:cubicBezTo>
                  <a:cubicBezTo>
                    <a:pt x="128148" y="275135"/>
                    <a:pt x="127090" y="292598"/>
                    <a:pt x="112009" y="291011"/>
                  </a:cubicBezTo>
                  <a:cubicBezTo>
                    <a:pt x="96928" y="289424"/>
                    <a:pt x="62532" y="273548"/>
                    <a:pt x="45334" y="254498"/>
                  </a:cubicBezTo>
                  <a:cubicBezTo>
                    <a:pt x="28136" y="235448"/>
                    <a:pt x="15700" y="195232"/>
                    <a:pt x="8821" y="176711"/>
                  </a:cubicBezTo>
                  <a:cubicBezTo>
                    <a:pt x="1942" y="158190"/>
                    <a:pt x="-4408" y="130673"/>
                    <a:pt x="4059" y="143373"/>
                  </a:cubicBezTo>
                  <a:cubicBezTo>
                    <a:pt x="12526" y="156073"/>
                    <a:pt x="40042" y="234655"/>
                    <a:pt x="59621" y="252911"/>
                  </a:cubicBezTo>
                  <a:cubicBezTo>
                    <a:pt x="79200" y="271167"/>
                    <a:pt x="103807" y="259790"/>
                    <a:pt x="121534" y="252911"/>
                  </a:cubicBezTo>
                  <a:cubicBezTo>
                    <a:pt x="139261" y="246032"/>
                    <a:pt x="155665" y="223807"/>
                    <a:pt x="165984" y="211636"/>
                  </a:cubicBezTo>
                  <a:cubicBezTo>
                    <a:pt x="176303" y="199465"/>
                    <a:pt x="177096" y="194703"/>
                    <a:pt x="183446" y="179886"/>
                  </a:cubicBezTo>
                  <a:cubicBezTo>
                    <a:pt x="189796" y="165069"/>
                    <a:pt x="202761" y="143374"/>
                    <a:pt x="204084" y="122736"/>
                  </a:cubicBezTo>
                  <a:cubicBezTo>
                    <a:pt x="205407" y="102099"/>
                    <a:pt x="195882" y="74053"/>
                    <a:pt x="191384" y="56061"/>
                  </a:cubicBezTo>
                  <a:cubicBezTo>
                    <a:pt x="186886" y="38069"/>
                    <a:pt x="160692" y="-10614"/>
                    <a:pt x="162809" y="20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891EA937-9361-4BEC-812D-4F49E0CDE3E1}"/>
                </a:ext>
              </a:extLst>
            </p:cNvPr>
            <p:cNvSpPr/>
            <p:nvPr/>
          </p:nvSpPr>
          <p:spPr>
            <a:xfrm>
              <a:off x="3778109" y="6602949"/>
              <a:ext cx="183807" cy="105163"/>
            </a:xfrm>
            <a:custGeom>
              <a:avLst/>
              <a:gdLst>
                <a:gd name="connsiteX0" fmla="*/ 141 w 183807"/>
                <a:gd name="connsiteY0" fmla="*/ 5814 h 105163"/>
                <a:gd name="connsiteX1" fmla="*/ 84279 w 183807"/>
                <a:gd name="connsiteY1" fmla="*/ 42326 h 105163"/>
                <a:gd name="connsiteX2" fmla="*/ 120791 w 183807"/>
                <a:gd name="connsiteY2" fmla="*/ 102651 h 105163"/>
                <a:gd name="connsiteX3" fmla="*/ 130316 w 183807"/>
                <a:gd name="connsiteY3" fmla="*/ 88364 h 105163"/>
                <a:gd name="connsiteX4" fmla="*/ 146191 w 183807"/>
                <a:gd name="connsiteY4" fmla="*/ 39151 h 105163"/>
                <a:gd name="connsiteX5" fmla="*/ 154129 w 183807"/>
                <a:gd name="connsiteY5" fmla="*/ 24864 h 105163"/>
                <a:gd name="connsiteX6" fmla="*/ 182704 w 183807"/>
                <a:gd name="connsiteY6" fmla="*/ 21689 h 105163"/>
                <a:gd name="connsiteX7" fmla="*/ 111266 w 183807"/>
                <a:gd name="connsiteY7" fmla="*/ 42326 h 105163"/>
                <a:gd name="connsiteX8" fmla="*/ 65229 w 183807"/>
                <a:gd name="connsiteY8" fmla="*/ 5814 h 105163"/>
                <a:gd name="connsiteX9" fmla="*/ 141 w 183807"/>
                <a:gd name="connsiteY9" fmla="*/ 5814 h 10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807" h="105163">
                  <a:moveTo>
                    <a:pt x="141" y="5814"/>
                  </a:moveTo>
                  <a:cubicBezTo>
                    <a:pt x="3316" y="11899"/>
                    <a:pt x="64171" y="26187"/>
                    <a:pt x="84279" y="42326"/>
                  </a:cubicBezTo>
                  <a:cubicBezTo>
                    <a:pt x="104387" y="58466"/>
                    <a:pt x="113118" y="94978"/>
                    <a:pt x="120791" y="102651"/>
                  </a:cubicBezTo>
                  <a:cubicBezTo>
                    <a:pt x="128464" y="110324"/>
                    <a:pt x="126083" y="98947"/>
                    <a:pt x="130316" y="88364"/>
                  </a:cubicBezTo>
                  <a:cubicBezTo>
                    <a:pt x="134549" y="77781"/>
                    <a:pt x="142222" y="49734"/>
                    <a:pt x="146191" y="39151"/>
                  </a:cubicBezTo>
                  <a:cubicBezTo>
                    <a:pt x="150160" y="28568"/>
                    <a:pt x="148044" y="27774"/>
                    <a:pt x="154129" y="24864"/>
                  </a:cubicBezTo>
                  <a:cubicBezTo>
                    <a:pt x="160214" y="21954"/>
                    <a:pt x="189848" y="18779"/>
                    <a:pt x="182704" y="21689"/>
                  </a:cubicBezTo>
                  <a:cubicBezTo>
                    <a:pt x="175560" y="24599"/>
                    <a:pt x="130845" y="44972"/>
                    <a:pt x="111266" y="42326"/>
                  </a:cubicBezTo>
                  <a:cubicBezTo>
                    <a:pt x="91687" y="39680"/>
                    <a:pt x="82427" y="15074"/>
                    <a:pt x="65229" y="5814"/>
                  </a:cubicBezTo>
                  <a:cubicBezTo>
                    <a:pt x="48031" y="-3446"/>
                    <a:pt x="-3034" y="-271"/>
                    <a:pt x="141" y="58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CEB62900-9B22-48A2-812B-AA3DC74A1F46}"/>
                </a:ext>
              </a:extLst>
            </p:cNvPr>
            <p:cNvSpPr/>
            <p:nvPr/>
          </p:nvSpPr>
          <p:spPr>
            <a:xfrm>
              <a:off x="3989375" y="6606051"/>
              <a:ext cx="171466" cy="108058"/>
            </a:xfrm>
            <a:custGeom>
              <a:avLst/>
              <a:gdLst>
                <a:gd name="connsiteX0" fmla="*/ 13 w 171466"/>
                <a:gd name="connsiteY0" fmla="*/ 18587 h 108058"/>
                <a:gd name="connsiteX1" fmla="*/ 122250 w 171466"/>
                <a:gd name="connsiteY1" fmla="*/ 42399 h 108058"/>
                <a:gd name="connsiteX2" fmla="*/ 149238 w 171466"/>
                <a:gd name="connsiteY2" fmla="*/ 107487 h 108058"/>
                <a:gd name="connsiteX3" fmla="*/ 171463 w 171466"/>
                <a:gd name="connsiteY3" fmla="*/ 1124 h 108058"/>
                <a:gd name="connsiteX4" fmla="*/ 147650 w 171466"/>
                <a:gd name="connsiteY4" fmla="*/ 50337 h 108058"/>
                <a:gd name="connsiteX5" fmla="*/ 114313 w 171466"/>
                <a:gd name="connsiteY5" fmla="*/ 29699 h 108058"/>
                <a:gd name="connsiteX6" fmla="*/ 13 w 171466"/>
                <a:gd name="connsiteY6" fmla="*/ 18587 h 10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66" h="108058">
                  <a:moveTo>
                    <a:pt x="13" y="18587"/>
                  </a:moveTo>
                  <a:cubicBezTo>
                    <a:pt x="1336" y="20704"/>
                    <a:pt x="97379" y="27582"/>
                    <a:pt x="122250" y="42399"/>
                  </a:cubicBezTo>
                  <a:cubicBezTo>
                    <a:pt x="147121" y="57216"/>
                    <a:pt x="141036" y="114366"/>
                    <a:pt x="149238" y="107487"/>
                  </a:cubicBezTo>
                  <a:cubicBezTo>
                    <a:pt x="157440" y="100608"/>
                    <a:pt x="171728" y="10649"/>
                    <a:pt x="171463" y="1124"/>
                  </a:cubicBezTo>
                  <a:cubicBezTo>
                    <a:pt x="171198" y="-8401"/>
                    <a:pt x="157175" y="45574"/>
                    <a:pt x="147650" y="50337"/>
                  </a:cubicBezTo>
                  <a:cubicBezTo>
                    <a:pt x="138125" y="55100"/>
                    <a:pt x="135479" y="35784"/>
                    <a:pt x="114313" y="29699"/>
                  </a:cubicBezTo>
                  <a:cubicBezTo>
                    <a:pt x="93147" y="23614"/>
                    <a:pt x="-1310" y="16470"/>
                    <a:pt x="13" y="185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71B54411-8E3C-4802-8082-9BD3527A3409}"/>
                </a:ext>
              </a:extLst>
            </p:cNvPr>
            <p:cNvSpPr/>
            <p:nvPr/>
          </p:nvSpPr>
          <p:spPr>
            <a:xfrm>
              <a:off x="4005161" y="6715119"/>
              <a:ext cx="127148" cy="271490"/>
            </a:xfrm>
            <a:custGeom>
              <a:avLst/>
              <a:gdLst>
                <a:gd name="connsiteX0" fmla="*/ 127102 w 127148"/>
                <a:gd name="connsiteY0" fmla="*/ 6 h 271490"/>
                <a:gd name="connsiteX1" fmla="*/ 42964 w 127148"/>
                <a:gd name="connsiteY1" fmla="*/ 188919 h 271490"/>
                <a:gd name="connsiteX2" fmla="*/ 102 w 127148"/>
                <a:gd name="connsiteY2" fmla="*/ 271469 h 271490"/>
                <a:gd name="connsiteX3" fmla="*/ 54077 w 127148"/>
                <a:gd name="connsiteY3" fmla="*/ 182569 h 271490"/>
                <a:gd name="connsiteX4" fmla="*/ 127102 w 127148"/>
                <a:gd name="connsiteY4" fmla="*/ 6 h 27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48" h="271490">
                  <a:moveTo>
                    <a:pt x="127102" y="6"/>
                  </a:moveTo>
                  <a:cubicBezTo>
                    <a:pt x="125250" y="1064"/>
                    <a:pt x="64131" y="143675"/>
                    <a:pt x="42964" y="188919"/>
                  </a:cubicBezTo>
                  <a:cubicBezTo>
                    <a:pt x="21797" y="234163"/>
                    <a:pt x="-1750" y="272527"/>
                    <a:pt x="102" y="271469"/>
                  </a:cubicBezTo>
                  <a:cubicBezTo>
                    <a:pt x="1954" y="270411"/>
                    <a:pt x="33440" y="227548"/>
                    <a:pt x="54077" y="182569"/>
                  </a:cubicBezTo>
                  <a:cubicBezTo>
                    <a:pt x="74714" y="137590"/>
                    <a:pt x="128954" y="-1052"/>
                    <a:pt x="127102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2EC1AA3-BFF6-42F4-B471-26AE43335CA8}"/>
                </a:ext>
              </a:extLst>
            </p:cNvPr>
            <p:cNvSpPr/>
            <p:nvPr/>
          </p:nvSpPr>
          <p:spPr>
            <a:xfrm>
              <a:off x="3987272" y="6654208"/>
              <a:ext cx="140313" cy="29337"/>
            </a:xfrm>
            <a:custGeom>
              <a:avLst/>
              <a:gdLst>
                <a:gd name="connsiteX0" fmla="*/ 528 w 140313"/>
                <a:gd name="connsiteY0" fmla="*/ 592 h 29337"/>
                <a:gd name="connsiteX1" fmla="*/ 137053 w 140313"/>
                <a:gd name="connsiteY1" fmla="*/ 29167 h 29337"/>
                <a:gd name="connsiteX2" fmla="*/ 91016 w 140313"/>
                <a:gd name="connsiteY2" fmla="*/ 11705 h 29337"/>
                <a:gd name="connsiteX3" fmla="*/ 528 w 140313"/>
                <a:gd name="connsiteY3" fmla="*/ 592 h 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13" h="29337">
                  <a:moveTo>
                    <a:pt x="528" y="592"/>
                  </a:moveTo>
                  <a:cubicBezTo>
                    <a:pt x="8201" y="3502"/>
                    <a:pt x="121972" y="27315"/>
                    <a:pt x="137053" y="29167"/>
                  </a:cubicBezTo>
                  <a:cubicBezTo>
                    <a:pt x="152134" y="31019"/>
                    <a:pt x="111124" y="17261"/>
                    <a:pt x="91016" y="11705"/>
                  </a:cubicBezTo>
                  <a:cubicBezTo>
                    <a:pt x="70908" y="6149"/>
                    <a:pt x="-7145" y="-2318"/>
                    <a:pt x="528" y="5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145C722B-849F-48D8-9A2D-859531285296}"/>
                </a:ext>
              </a:extLst>
            </p:cNvPr>
            <p:cNvSpPr/>
            <p:nvPr/>
          </p:nvSpPr>
          <p:spPr>
            <a:xfrm>
              <a:off x="3978230" y="6703801"/>
              <a:ext cx="123470" cy="267193"/>
            </a:xfrm>
            <a:custGeom>
              <a:avLst/>
              <a:gdLst>
                <a:gd name="connsiteX0" fmla="*/ 45 w 123470"/>
                <a:gd name="connsiteY0" fmla="*/ 4974 h 267193"/>
                <a:gd name="connsiteX1" fmla="*/ 107995 w 123470"/>
                <a:gd name="connsiteY1" fmla="*/ 47837 h 267193"/>
                <a:gd name="connsiteX2" fmla="*/ 111170 w 123470"/>
                <a:gd name="connsiteY2" fmla="*/ 63712 h 267193"/>
                <a:gd name="connsiteX3" fmla="*/ 44495 w 123470"/>
                <a:gd name="connsiteY3" fmla="*/ 181187 h 267193"/>
                <a:gd name="connsiteX4" fmla="*/ 25445 w 123470"/>
                <a:gd name="connsiteY4" fmla="*/ 193887 h 267193"/>
                <a:gd name="connsiteX5" fmla="*/ 34970 w 123470"/>
                <a:gd name="connsiteY5" fmla="*/ 266912 h 267193"/>
                <a:gd name="connsiteX6" fmla="*/ 74658 w 123470"/>
                <a:gd name="connsiteY6" fmla="*/ 163724 h 267193"/>
                <a:gd name="connsiteX7" fmla="*/ 122283 w 123470"/>
                <a:gd name="connsiteY7" fmla="*/ 19262 h 267193"/>
                <a:gd name="connsiteX8" fmla="*/ 45 w 123470"/>
                <a:gd name="connsiteY8" fmla="*/ 4974 h 26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70" h="267193">
                  <a:moveTo>
                    <a:pt x="45" y="4974"/>
                  </a:moveTo>
                  <a:cubicBezTo>
                    <a:pt x="-2336" y="9736"/>
                    <a:pt x="89474" y="38047"/>
                    <a:pt x="107995" y="47837"/>
                  </a:cubicBezTo>
                  <a:cubicBezTo>
                    <a:pt x="126516" y="57627"/>
                    <a:pt x="121753" y="41487"/>
                    <a:pt x="111170" y="63712"/>
                  </a:cubicBezTo>
                  <a:cubicBezTo>
                    <a:pt x="100587" y="85937"/>
                    <a:pt x="58783" y="159491"/>
                    <a:pt x="44495" y="181187"/>
                  </a:cubicBezTo>
                  <a:cubicBezTo>
                    <a:pt x="30208" y="202883"/>
                    <a:pt x="27032" y="179600"/>
                    <a:pt x="25445" y="193887"/>
                  </a:cubicBezTo>
                  <a:cubicBezTo>
                    <a:pt x="23858" y="208174"/>
                    <a:pt x="26768" y="271939"/>
                    <a:pt x="34970" y="266912"/>
                  </a:cubicBezTo>
                  <a:cubicBezTo>
                    <a:pt x="43172" y="261885"/>
                    <a:pt x="60106" y="204999"/>
                    <a:pt x="74658" y="163724"/>
                  </a:cubicBezTo>
                  <a:cubicBezTo>
                    <a:pt x="89210" y="122449"/>
                    <a:pt x="131014" y="46514"/>
                    <a:pt x="122283" y="19262"/>
                  </a:cubicBezTo>
                  <a:cubicBezTo>
                    <a:pt x="113552" y="-7990"/>
                    <a:pt x="2426" y="212"/>
                    <a:pt x="45" y="49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CE1C13D8-568E-47B3-B266-3C1548A714F5}"/>
                </a:ext>
              </a:extLst>
            </p:cNvPr>
            <p:cNvSpPr/>
            <p:nvPr/>
          </p:nvSpPr>
          <p:spPr>
            <a:xfrm>
              <a:off x="3955134" y="6747562"/>
              <a:ext cx="144710" cy="35943"/>
            </a:xfrm>
            <a:custGeom>
              <a:avLst/>
              <a:gdLst>
                <a:gd name="connsiteX0" fmla="*/ 916 w 144710"/>
                <a:gd name="connsiteY0" fmla="*/ 35826 h 35943"/>
                <a:gd name="connsiteX1" fmla="*/ 134266 w 144710"/>
                <a:gd name="connsiteY1" fmla="*/ 12013 h 35943"/>
                <a:gd name="connsiteX2" fmla="*/ 129504 w 144710"/>
                <a:gd name="connsiteY2" fmla="*/ 5663 h 35943"/>
                <a:gd name="connsiteX3" fmla="*/ 77116 w 144710"/>
                <a:gd name="connsiteY3" fmla="*/ 901 h 35943"/>
                <a:gd name="connsiteX4" fmla="*/ 916 w 144710"/>
                <a:gd name="connsiteY4" fmla="*/ 35826 h 3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10" h="35943">
                  <a:moveTo>
                    <a:pt x="916" y="35826"/>
                  </a:moveTo>
                  <a:cubicBezTo>
                    <a:pt x="10441" y="37678"/>
                    <a:pt x="112835" y="17040"/>
                    <a:pt x="134266" y="12013"/>
                  </a:cubicBezTo>
                  <a:cubicBezTo>
                    <a:pt x="155697" y="6986"/>
                    <a:pt x="139029" y="7515"/>
                    <a:pt x="129504" y="5663"/>
                  </a:cubicBezTo>
                  <a:cubicBezTo>
                    <a:pt x="119979" y="3811"/>
                    <a:pt x="95372" y="-2274"/>
                    <a:pt x="77116" y="901"/>
                  </a:cubicBezTo>
                  <a:cubicBezTo>
                    <a:pt x="58860" y="4076"/>
                    <a:pt x="-8609" y="33974"/>
                    <a:pt x="916" y="358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057A83D9-4ABC-44D8-A8FF-ABD0C1AE702A}"/>
                </a:ext>
              </a:extLst>
            </p:cNvPr>
            <p:cNvSpPr/>
            <p:nvPr/>
          </p:nvSpPr>
          <p:spPr>
            <a:xfrm>
              <a:off x="3282653" y="6386064"/>
              <a:ext cx="654350" cy="345004"/>
            </a:xfrm>
            <a:custGeom>
              <a:avLst/>
              <a:gdLst>
                <a:gd name="connsiteX0" fmla="*/ 654347 w 654350"/>
                <a:gd name="connsiteY0" fmla="*/ 70299 h 345004"/>
                <a:gd name="connsiteX1" fmla="*/ 559097 w 654350"/>
                <a:gd name="connsiteY1" fmla="*/ 14736 h 345004"/>
                <a:gd name="connsiteX2" fmla="*/ 522585 w 654350"/>
                <a:gd name="connsiteY2" fmla="*/ 46486 h 345004"/>
                <a:gd name="connsiteX3" fmla="*/ 454322 w 654350"/>
                <a:gd name="connsiteY3" fmla="*/ 19499 h 345004"/>
                <a:gd name="connsiteX4" fmla="*/ 333672 w 654350"/>
                <a:gd name="connsiteY4" fmla="*/ 3624 h 345004"/>
                <a:gd name="connsiteX5" fmla="*/ 206672 w 654350"/>
                <a:gd name="connsiteY5" fmla="*/ 90936 h 345004"/>
                <a:gd name="connsiteX6" fmla="*/ 41572 w 654350"/>
                <a:gd name="connsiteY6" fmla="*/ 230636 h 345004"/>
                <a:gd name="connsiteX7" fmla="*/ 3472 w 654350"/>
                <a:gd name="connsiteY7" fmla="*/ 344936 h 345004"/>
                <a:gd name="connsiteX8" fmla="*/ 106660 w 654350"/>
                <a:gd name="connsiteY8" fmla="*/ 214761 h 345004"/>
                <a:gd name="connsiteX9" fmla="*/ 241597 w 654350"/>
                <a:gd name="connsiteY9" fmla="*/ 76649 h 345004"/>
                <a:gd name="connsiteX10" fmla="*/ 316210 w 654350"/>
                <a:gd name="connsiteY10" fmla="*/ 29024 h 345004"/>
                <a:gd name="connsiteX11" fmla="*/ 420985 w 654350"/>
                <a:gd name="connsiteY11" fmla="*/ 25849 h 345004"/>
                <a:gd name="connsiteX12" fmla="*/ 562272 w 654350"/>
                <a:gd name="connsiteY12" fmla="*/ 44899 h 345004"/>
                <a:gd name="connsiteX13" fmla="*/ 654347 w 654350"/>
                <a:gd name="connsiteY13" fmla="*/ 70299 h 34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350" h="345004">
                  <a:moveTo>
                    <a:pt x="654347" y="70299"/>
                  </a:moveTo>
                  <a:cubicBezTo>
                    <a:pt x="653818" y="65272"/>
                    <a:pt x="581057" y="18705"/>
                    <a:pt x="559097" y="14736"/>
                  </a:cubicBezTo>
                  <a:cubicBezTo>
                    <a:pt x="537137" y="10767"/>
                    <a:pt x="540047" y="45692"/>
                    <a:pt x="522585" y="46486"/>
                  </a:cubicBezTo>
                  <a:cubicBezTo>
                    <a:pt x="505123" y="47280"/>
                    <a:pt x="485807" y="26643"/>
                    <a:pt x="454322" y="19499"/>
                  </a:cubicBezTo>
                  <a:cubicBezTo>
                    <a:pt x="422836" y="12355"/>
                    <a:pt x="374947" y="-8282"/>
                    <a:pt x="333672" y="3624"/>
                  </a:cubicBezTo>
                  <a:cubicBezTo>
                    <a:pt x="292397" y="15530"/>
                    <a:pt x="255355" y="53101"/>
                    <a:pt x="206672" y="90936"/>
                  </a:cubicBezTo>
                  <a:cubicBezTo>
                    <a:pt x="157989" y="128771"/>
                    <a:pt x="75439" y="188303"/>
                    <a:pt x="41572" y="230636"/>
                  </a:cubicBezTo>
                  <a:cubicBezTo>
                    <a:pt x="7705" y="272969"/>
                    <a:pt x="-7376" y="347582"/>
                    <a:pt x="3472" y="344936"/>
                  </a:cubicBezTo>
                  <a:cubicBezTo>
                    <a:pt x="14320" y="342290"/>
                    <a:pt x="66973" y="259475"/>
                    <a:pt x="106660" y="214761"/>
                  </a:cubicBezTo>
                  <a:cubicBezTo>
                    <a:pt x="146347" y="170047"/>
                    <a:pt x="206672" y="107605"/>
                    <a:pt x="241597" y="76649"/>
                  </a:cubicBezTo>
                  <a:cubicBezTo>
                    <a:pt x="276522" y="45693"/>
                    <a:pt x="286312" y="37491"/>
                    <a:pt x="316210" y="29024"/>
                  </a:cubicBezTo>
                  <a:cubicBezTo>
                    <a:pt x="346108" y="20557"/>
                    <a:pt x="379975" y="23203"/>
                    <a:pt x="420985" y="25849"/>
                  </a:cubicBezTo>
                  <a:cubicBezTo>
                    <a:pt x="461995" y="28495"/>
                    <a:pt x="527083" y="40930"/>
                    <a:pt x="562272" y="44899"/>
                  </a:cubicBezTo>
                  <a:cubicBezTo>
                    <a:pt x="597461" y="48868"/>
                    <a:pt x="654876" y="75326"/>
                    <a:pt x="654347" y="702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6F537A55-DC30-4C40-B0ED-E1EAA90BD94D}"/>
                </a:ext>
              </a:extLst>
            </p:cNvPr>
            <p:cNvSpPr/>
            <p:nvPr/>
          </p:nvSpPr>
          <p:spPr>
            <a:xfrm>
              <a:off x="3689200" y="6500524"/>
              <a:ext cx="37009" cy="103689"/>
            </a:xfrm>
            <a:custGeom>
              <a:avLst/>
              <a:gdLst>
                <a:gd name="connsiteX0" fmla="*/ 150 w 37009"/>
                <a:gd name="connsiteY0" fmla="*/ 289 h 103689"/>
                <a:gd name="connsiteX1" fmla="*/ 23963 w 37009"/>
                <a:gd name="connsiteY1" fmla="*/ 86014 h 103689"/>
                <a:gd name="connsiteX2" fmla="*/ 30313 w 37009"/>
                <a:gd name="connsiteY2" fmla="*/ 101889 h 103689"/>
                <a:gd name="connsiteX3" fmla="*/ 36663 w 37009"/>
                <a:gd name="connsiteY3" fmla="*/ 59026 h 103689"/>
                <a:gd name="connsiteX4" fmla="*/ 150 w 37009"/>
                <a:gd name="connsiteY4" fmla="*/ 289 h 10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9" h="103689">
                  <a:moveTo>
                    <a:pt x="150" y="289"/>
                  </a:moveTo>
                  <a:cubicBezTo>
                    <a:pt x="-1967" y="4787"/>
                    <a:pt x="18936" y="69081"/>
                    <a:pt x="23963" y="86014"/>
                  </a:cubicBezTo>
                  <a:cubicBezTo>
                    <a:pt x="28990" y="102947"/>
                    <a:pt x="28196" y="106387"/>
                    <a:pt x="30313" y="101889"/>
                  </a:cubicBezTo>
                  <a:cubicBezTo>
                    <a:pt x="32430" y="97391"/>
                    <a:pt x="38515" y="73049"/>
                    <a:pt x="36663" y="59026"/>
                  </a:cubicBezTo>
                  <a:cubicBezTo>
                    <a:pt x="34811" y="45003"/>
                    <a:pt x="2267" y="-4209"/>
                    <a:pt x="150" y="2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6FFEFF61-C447-4877-9A16-B2C34F9C5DEC}"/>
                </a:ext>
              </a:extLst>
            </p:cNvPr>
            <p:cNvSpPr/>
            <p:nvPr/>
          </p:nvSpPr>
          <p:spPr>
            <a:xfrm>
              <a:off x="3473186" y="6537278"/>
              <a:ext cx="82761" cy="74905"/>
            </a:xfrm>
            <a:custGeom>
              <a:avLst/>
              <a:gdLst>
                <a:gd name="connsiteX0" fmla="*/ 35189 w 82761"/>
                <a:gd name="connsiteY0" fmla="*/ 47 h 74905"/>
                <a:gd name="connsiteX1" fmla="*/ 70114 w 82761"/>
                <a:gd name="connsiteY1" fmla="*/ 49260 h 74905"/>
                <a:gd name="connsiteX2" fmla="*/ 28839 w 82761"/>
                <a:gd name="connsiteY2" fmla="*/ 74660 h 74905"/>
                <a:gd name="connsiteX3" fmla="*/ 1852 w 82761"/>
                <a:gd name="connsiteY3" fmla="*/ 61960 h 74905"/>
                <a:gd name="connsiteX4" fmla="*/ 81227 w 82761"/>
                <a:gd name="connsiteY4" fmla="*/ 58785 h 74905"/>
                <a:gd name="connsiteX5" fmla="*/ 35189 w 82761"/>
                <a:gd name="connsiteY5" fmla="*/ 47 h 7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61" h="74905">
                  <a:moveTo>
                    <a:pt x="35189" y="47"/>
                  </a:moveTo>
                  <a:cubicBezTo>
                    <a:pt x="33337" y="-1540"/>
                    <a:pt x="71172" y="36825"/>
                    <a:pt x="70114" y="49260"/>
                  </a:cubicBezTo>
                  <a:cubicBezTo>
                    <a:pt x="69056" y="61695"/>
                    <a:pt x="40216" y="72543"/>
                    <a:pt x="28839" y="74660"/>
                  </a:cubicBezTo>
                  <a:cubicBezTo>
                    <a:pt x="17462" y="76777"/>
                    <a:pt x="-6879" y="64606"/>
                    <a:pt x="1852" y="61960"/>
                  </a:cubicBezTo>
                  <a:cubicBezTo>
                    <a:pt x="10583" y="59314"/>
                    <a:pt x="69850" y="66458"/>
                    <a:pt x="81227" y="58785"/>
                  </a:cubicBezTo>
                  <a:cubicBezTo>
                    <a:pt x="92604" y="51112"/>
                    <a:pt x="37041" y="1634"/>
                    <a:pt x="35189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D57020C4-0C37-4D1E-BB16-4819F0E68C73}"/>
                </a:ext>
              </a:extLst>
            </p:cNvPr>
            <p:cNvSpPr/>
            <p:nvPr/>
          </p:nvSpPr>
          <p:spPr>
            <a:xfrm>
              <a:off x="3355511" y="6707026"/>
              <a:ext cx="335436" cy="119446"/>
            </a:xfrm>
            <a:custGeom>
              <a:avLst/>
              <a:gdLst>
                <a:gd name="connsiteX0" fmla="*/ 464 w 335436"/>
                <a:gd name="connsiteY0" fmla="*/ 162 h 119446"/>
                <a:gd name="connsiteX1" fmla="*/ 135402 w 335436"/>
                <a:gd name="connsiteY1" fmla="*/ 73187 h 119446"/>
                <a:gd name="connsiteX2" fmla="*/ 281452 w 335436"/>
                <a:gd name="connsiteY2" fmla="*/ 76362 h 119446"/>
                <a:gd name="connsiteX3" fmla="*/ 335427 w 335436"/>
                <a:gd name="connsiteY3" fmla="*/ 77949 h 119446"/>
                <a:gd name="connsiteX4" fmla="*/ 278277 w 335436"/>
                <a:gd name="connsiteY4" fmla="*/ 119224 h 119446"/>
                <a:gd name="connsiteX5" fmla="*/ 298914 w 335436"/>
                <a:gd name="connsiteY5" fmla="*/ 93824 h 119446"/>
                <a:gd name="connsiteX6" fmla="*/ 254464 w 335436"/>
                <a:gd name="connsiteY6" fmla="*/ 81124 h 119446"/>
                <a:gd name="connsiteX7" fmla="*/ 144927 w 335436"/>
                <a:gd name="connsiteY7" fmla="*/ 58899 h 119446"/>
                <a:gd name="connsiteX8" fmla="*/ 92539 w 335436"/>
                <a:gd name="connsiteY8" fmla="*/ 54137 h 119446"/>
                <a:gd name="connsiteX9" fmla="*/ 464 w 335436"/>
                <a:gd name="connsiteY9" fmla="*/ 162 h 1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436" h="119446">
                  <a:moveTo>
                    <a:pt x="464" y="162"/>
                  </a:moveTo>
                  <a:cubicBezTo>
                    <a:pt x="7608" y="3337"/>
                    <a:pt x="88571" y="60487"/>
                    <a:pt x="135402" y="73187"/>
                  </a:cubicBezTo>
                  <a:cubicBezTo>
                    <a:pt x="182233" y="85887"/>
                    <a:pt x="281452" y="76362"/>
                    <a:pt x="281452" y="76362"/>
                  </a:cubicBezTo>
                  <a:cubicBezTo>
                    <a:pt x="314789" y="77156"/>
                    <a:pt x="335956" y="70805"/>
                    <a:pt x="335427" y="77949"/>
                  </a:cubicBezTo>
                  <a:cubicBezTo>
                    <a:pt x="334898" y="85093"/>
                    <a:pt x="284362" y="116578"/>
                    <a:pt x="278277" y="119224"/>
                  </a:cubicBezTo>
                  <a:cubicBezTo>
                    <a:pt x="272192" y="121870"/>
                    <a:pt x="302883" y="100174"/>
                    <a:pt x="298914" y="93824"/>
                  </a:cubicBezTo>
                  <a:cubicBezTo>
                    <a:pt x="294945" y="87474"/>
                    <a:pt x="280128" y="86945"/>
                    <a:pt x="254464" y="81124"/>
                  </a:cubicBezTo>
                  <a:cubicBezTo>
                    <a:pt x="228800" y="75303"/>
                    <a:pt x="171914" y="63397"/>
                    <a:pt x="144927" y="58899"/>
                  </a:cubicBezTo>
                  <a:cubicBezTo>
                    <a:pt x="117940" y="54401"/>
                    <a:pt x="114499" y="67101"/>
                    <a:pt x="92539" y="54137"/>
                  </a:cubicBezTo>
                  <a:cubicBezTo>
                    <a:pt x="70579" y="41173"/>
                    <a:pt x="-6680" y="-3013"/>
                    <a:pt x="464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8C7F49EB-21C1-4336-B2EC-C50D6123B390}"/>
                </a:ext>
              </a:extLst>
            </p:cNvPr>
            <p:cNvSpPr/>
            <p:nvPr/>
          </p:nvSpPr>
          <p:spPr>
            <a:xfrm>
              <a:off x="3168648" y="6706974"/>
              <a:ext cx="189149" cy="88118"/>
            </a:xfrm>
            <a:custGeom>
              <a:avLst/>
              <a:gdLst>
                <a:gd name="connsiteX0" fmla="*/ 2 w 189149"/>
                <a:gd name="connsiteY0" fmla="*/ 85939 h 88118"/>
                <a:gd name="connsiteX1" fmla="*/ 101602 w 189149"/>
                <a:gd name="connsiteY1" fmla="*/ 81176 h 88118"/>
                <a:gd name="connsiteX2" fmla="*/ 152402 w 189149"/>
                <a:gd name="connsiteY2" fmla="*/ 51014 h 88118"/>
                <a:gd name="connsiteX3" fmla="*/ 188915 w 189149"/>
                <a:gd name="connsiteY3" fmla="*/ 214 h 88118"/>
                <a:gd name="connsiteX4" fmla="*/ 134940 w 189149"/>
                <a:gd name="connsiteY4" fmla="*/ 33551 h 88118"/>
                <a:gd name="connsiteX5" fmla="*/ 104777 w 189149"/>
                <a:gd name="connsiteY5" fmla="*/ 52601 h 88118"/>
                <a:gd name="connsiteX6" fmla="*/ 2 w 189149"/>
                <a:gd name="connsiteY6" fmla="*/ 85939 h 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49" h="88118">
                  <a:moveTo>
                    <a:pt x="2" y="85939"/>
                  </a:moveTo>
                  <a:cubicBezTo>
                    <a:pt x="-527" y="90702"/>
                    <a:pt x="76202" y="86997"/>
                    <a:pt x="101602" y="81176"/>
                  </a:cubicBezTo>
                  <a:cubicBezTo>
                    <a:pt x="127002" y="75355"/>
                    <a:pt x="137850" y="64508"/>
                    <a:pt x="152402" y="51014"/>
                  </a:cubicBezTo>
                  <a:cubicBezTo>
                    <a:pt x="166954" y="37520"/>
                    <a:pt x="191825" y="3124"/>
                    <a:pt x="188915" y="214"/>
                  </a:cubicBezTo>
                  <a:cubicBezTo>
                    <a:pt x="186005" y="-2697"/>
                    <a:pt x="148963" y="24820"/>
                    <a:pt x="134940" y="33551"/>
                  </a:cubicBezTo>
                  <a:cubicBezTo>
                    <a:pt x="120917" y="42282"/>
                    <a:pt x="125150" y="46780"/>
                    <a:pt x="104777" y="52601"/>
                  </a:cubicBezTo>
                  <a:cubicBezTo>
                    <a:pt x="84404" y="58422"/>
                    <a:pt x="531" y="81176"/>
                    <a:pt x="2" y="859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B7469ADE-6CAF-4B02-B72D-E0E0278008A6}"/>
                </a:ext>
              </a:extLst>
            </p:cNvPr>
            <p:cNvSpPr/>
            <p:nvPr/>
          </p:nvSpPr>
          <p:spPr>
            <a:xfrm>
              <a:off x="3440089" y="6747873"/>
              <a:ext cx="48252" cy="138414"/>
            </a:xfrm>
            <a:custGeom>
              <a:avLst/>
              <a:gdLst>
                <a:gd name="connsiteX0" fmla="*/ 42886 w 48252"/>
                <a:gd name="connsiteY0" fmla="*/ 590 h 138414"/>
                <a:gd name="connsiteX1" fmla="*/ 44474 w 48252"/>
                <a:gd name="connsiteY1" fmla="*/ 87902 h 138414"/>
                <a:gd name="connsiteX2" fmla="*/ 25424 w 48252"/>
                <a:gd name="connsiteY2" fmla="*/ 124415 h 138414"/>
                <a:gd name="connsiteX3" fmla="*/ 24 w 48252"/>
                <a:gd name="connsiteY3" fmla="*/ 137115 h 138414"/>
                <a:gd name="connsiteX4" fmla="*/ 30186 w 48252"/>
                <a:gd name="connsiteY4" fmla="*/ 95840 h 138414"/>
                <a:gd name="connsiteX5" fmla="*/ 47649 w 48252"/>
                <a:gd name="connsiteY5" fmla="*/ 51390 h 138414"/>
                <a:gd name="connsiteX6" fmla="*/ 42886 w 48252"/>
                <a:gd name="connsiteY6" fmla="*/ 590 h 13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52" h="138414">
                  <a:moveTo>
                    <a:pt x="42886" y="590"/>
                  </a:moveTo>
                  <a:cubicBezTo>
                    <a:pt x="42357" y="6675"/>
                    <a:pt x="47384" y="67265"/>
                    <a:pt x="44474" y="87902"/>
                  </a:cubicBezTo>
                  <a:cubicBezTo>
                    <a:pt x="41564" y="108539"/>
                    <a:pt x="32832" y="116213"/>
                    <a:pt x="25424" y="124415"/>
                  </a:cubicBezTo>
                  <a:cubicBezTo>
                    <a:pt x="18016" y="132617"/>
                    <a:pt x="-770" y="141877"/>
                    <a:pt x="24" y="137115"/>
                  </a:cubicBezTo>
                  <a:cubicBezTo>
                    <a:pt x="818" y="132353"/>
                    <a:pt x="22249" y="110127"/>
                    <a:pt x="30186" y="95840"/>
                  </a:cubicBezTo>
                  <a:cubicBezTo>
                    <a:pt x="38123" y="81553"/>
                    <a:pt x="45003" y="65677"/>
                    <a:pt x="47649" y="51390"/>
                  </a:cubicBezTo>
                  <a:cubicBezTo>
                    <a:pt x="50295" y="37103"/>
                    <a:pt x="43415" y="-5495"/>
                    <a:pt x="42886" y="5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59288046-1794-448A-9C1F-FE9BE1E0B15F}"/>
                </a:ext>
              </a:extLst>
            </p:cNvPr>
            <p:cNvSpPr/>
            <p:nvPr/>
          </p:nvSpPr>
          <p:spPr>
            <a:xfrm>
              <a:off x="3325018" y="6754088"/>
              <a:ext cx="335215" cy="86235"/>
            </a:xfrm>
            <a:custGeom>
              <a:avLst/>
              <a:gdLst>
                <a:gd name="connsiteX0" fmla="*/ 795 w 335215"/>
                <a:gd name="connsiteY0" fmla="*/ 725 h 86235"/>
                <a:gd name="connsiteX1" fmla="*/ 137320 w 335215"/>
                <a:gd name="connsiteY1" fmla="*/ 68987 h 86235"/>
                <a:gd name="connsiteX2" fmla="*/ 189707 w 335215"/>
                <a:gd name="connsiteY2" fmla="*/ 84862 h 86235"/>
                <a:gd name="connsiteX3" fmla="*/ 270670 w 335215"/>
                <a:gd name="connsiteY3" fmla="*/ 84862 h 86235"/>
                <a:gd name="connsiteX4" fmla="*/ 334170 w 335215"/>
                <a:gd name="connsiteY4" fmla="*/ 80100 h 86235"/>
                <a:gd name="connsiteX5" fmla="*/ 218282 w 335215"/>
                <a:gd name="connsiteY5" fmla="*/ 76925 h 86235"/>
                <a:gd name="connsiteX6" fmla="*/ 135732 w 335215"/>
                <a:gd name="connsiteY6" fmla="*/ 62637 h 86235"/>
                <a:gd name="connsiteX7" fmla="*/ 83345 w 335215"/>
                <a:gd name="connsiteY7" fmla="*/ 35650 h 86235"/>
                <a:gd name="connsiteX8" fmla="*/ 795 w 335215"/>
                <a:gd name="connsiteY8" fmla="*/ 725 h 8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215" h="86235">
                  <a:moveTo>
                    <a:pt x="795" y="725"/>
                  </a:moveTo>
                  <a:cubicBezTo>
                    <a:pt x="9791" y="6281"/>
                    <a:pt x="105835" y="54964"/>
                    <a:pt x="137320" y="68987"/>
                  </a:cubicBezTo>
                  <a:cubicBezTo>
                    <a:pt x="168805" y="83010"/>
                    <a:pt x="167482" y="82216"/>
                    <a:pt x="189707" y="84862"/>
                  </a:cubicBezTo>
                  <a:cubicBezTo>
                    <a:pt x="211932" y="87508"/>
                    <a:pt x="246593" y="85656"/>
                    <a:pt x="270670" y="84862"/>
                  </a:cubicBezTo>
                  <a:cubicBezTo>
                    <a:pt x="294747" y="84068"/>
                    <a:pt x="342901" y="81423"/>
                    <a:pt x="334170" y="80100"/>
                  </a:cubicBezTo>
                  <a:cubicBezTo>
                    <a:pt x="325439" y="78777"/>
                    <a:pt x="251355" y="79835"/>
                    <a:pt x="218282" y="76925"/>
                  </a:cubicBezTo>
                  <a:cubicBezTo>
                    <a:pt x="185209" y="74015"/>
                    <a:pt x="158222" y="69516"/>
                    <a:pt x="135732" y="62637"/>
                  </a:cubicBezTo>
                  <a:cubicBezTo>
                    <a:pt x="113243" y="55758"/>
                    <a:pt x="105041" y="48350"/>
                    <a:pt x="83345" y="35650"/>
                  </a:cubicBezTo>
                  <a:cubicBezTo>
                    <a:pt x="61649" y="22950"/>
                    <a:pt x="-8201" y="-4831"/>
                    <a:pt x="795" y="7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0C2F61A7-B1BE-4FC4-9B08-5B2FA0B9C23A}"/>
                </a:ext>
              </a:extLst>
            </p:cNvPr>
            <p:cNvSpPr/>
            <p:nvPr/>
          </p:nvSpPr>
          <p:spPr>
            <a:xfrm>
              <a:off x="3393397" y="6900519"/>
              <a:ext cx="445754" cy="27528"/>
            </a:xfrm>
            <a:custGeom>
              <a:avLst/>
              <a:gdLst>
                <a:gd name="connsiteX0" fmla="*/ 678 w 445754"/>
                <a:gd name="connsiteY0" fmla="*/ 344 h 27528"/>
                <a:gd name="connsiteX1" fmla="*/ 427716 w 445754"/>
                <a:gd name="connsiteY1" fmla="*/ 13044 h 27528"/>
                <a:gd name="connsiteX2" fmla="*/ 330878 w 445754"/>
                <a:gd name="connsiteY2" fmla="*/ 27331 h 27528"/>
                <a:gd name="connsiteX3" fmla="*/ 678 w 445754"/>
                <a:gd name="connsiteY3" fmla="*/ 344 h 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754" h="27528">
                  <a:moveTo>
                    <a:pt x="678" y="344"/>
                  </a:moveTo>
                  <a:cubicBezTo>
                    <a:pt x="16818" y="-2037"/>
                    <a:pt x="372683" y="8546"/>
                    <a:pt x="427716" y="13044"/>
                  </a:cubicBezTo>
                  <a:cubicBezTo>
                    <a:pt x="482749" y="17542"/>
                    <a:pt x="400728" y="29183"/>
                    <a:pt x="330878" y="27331"/>
                  </a:cubicBezTo>
                  <a:cubicBezTo>
                    <a:pt x="261028" y="25479"/>
                    <a:pt x="-15462" y="2725"/>
                    <a:pt x="678" y="3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091C4D83-DC53-4E2E-BE6E-60D629FFD7AF}"/>
                </a:ext>
              </a:extLst>
            </p:cNvPr>
            <p:cNvSpPr/>
            <p:nvPr/>
          </p:nvSpPr>
          <p:spPr>
            <a:xfrm>
              <a:off x="3509450" y="6840414"/>
              <a:ext cx="322990" cy="70614"/>
            </a:xfrm>
            <a:custGeom>
              <a:avLst/>
              <a:gdLst>
                <a:gd name="connsiteX0" fmla="*/ 513 w 322990"/>
                <a:gd name="connsiteY0" fmla="*/ 124 h 70614"/>
                <a:gd name="connsiteX1" fmla="*/ 186250 w 322990"/>
                <a:gd name="connsiteY1" fmla="*/ 22349 h 70614"/>
                <a:gd name="connsiteX2" fmla="*/ 244988 w 322990"/>
                <a:gd name="connsiteY2" fmla="*/ 52511 h 70614"/>
                <a:gd name="connsiteX3" fmla="*/ 322775 w 322990"/>
                <a:gd name="connsiteY3" fmla="*/ 69974 h 70614"/>
                <a:gd name="connsiteX4" fmla="*/ 219588 w 322990"/>
                <a:gd name="connsiteY4" fmla="*/ 30286 h 70614"/>
                <a:gd name="connsiteX5" fmla="*/ 133863 w 322990"/>
                <a:gd name="connsiteY5" fmla="*/ 14411 h 70614"/>
                <a:gd name="connsiteX6" fmla="*/ 513 w 322990"/>
                <a:gd name="connsiteY6" fmla="*/ 124 h 7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990" h="70614">
                  <a:moveTo>
                    <a:pt x="513" y="124"/>
                  </a:moveTo>
                  <a:cubicBezTo>
                    <a:pt x="9244" y="1447"/>
                    <a:pt x="145504" y="13618"/>
                    <a:pt x="186250" y="22349"/>
                  </a:cubicBezTo>
                  <a:cubicBezTo>
                    <a:pt x="226996" y="31080"/>
                    <a:pt x="222234" y="44574"/>
                    <a:pt x="244988" y="52511"/>
                  </a:cubicBezTo>
                  <a:cubicBezTo>
                    <a:pt x="267742" y="60449"/>
                    <a:pt x="327008" y="73678"/>
                    <a:pt x="322775" y="69974"/>
                  </a:cubicBezTo>
                  <a:cubicBezTo>
                    <a:pt x="318542" y="66270"/>
                    <a:pt x="251073" y="39546"/>
                    <a:pt x="219588" y="30286"/>
                  </a:cubicBezTo>
                  <a:cubicBezTo>
                    <a:pt x="188103" y="21026"/>
                    <a:pt x="170905" y="20496"/>
                    <a:pt x="133863" y="14411"/>
                  </a:cubicBezTo>
                  <a:cubicBezTo>
                    <a:pt x="96821" y="8326"/>
                    <a:pt x="-8218" y="-1199"/>
                    <a:pt x="513" y="1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57096D23-A19F-4717-AE86-317AD83557FD}"/>
                </a:ext>
              </a:extLst>
            </p:cNvPr>
            <p:cNvSpPr/>
            <p:nvPr/>
          </p:nvSpPr>
          <p:spPr>
            <a:xfrm>
              <a:off x="3476466" y="6844569"/>
              <a:ext cx="256517" cy="26364"/>
            </a:xfrm>
            <a:custGeom>
              <a:avLst/>
              <a:gdLst>
                <a:gd name="connsiteX0" fmla="*/ 159 w 256517"/>
                <a:gd name="connsiteY0" fmla="*/ 731 h 26364"/>
                <a:gd name="connsiteX1" fmla="*/ 165259 w 256517"/>
                <a:gd name="connsiteY1" fmla="*/ 16606 h 26364"/>
                <a:gd name="connsiteX2" fmla="*/ 255747 w 256517"/>
                <a:gd name="connsiteY2" fmla="*/ 26131 h 26364"/>
                <a:gd name="connsiteX3" fmla="*/ 197009 w 256517"/>
                <a:gd name="connsiteY3" fmla="*/ 7081 h 26364"/>
                <a:gd name="connsiteX4" fmla="*/ 159 w 256517"/>
                <a:gd name="connsiteY4" fmla="*/ 731 h 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517" h="26364">
                  <a:moveTo>
                    <a:pt x="159" y="731"/>
                  </a:moveTo>
                  <a:cubicBezTo>
                    <a:pt x="-5133" y="2318"/>
                    <a:pt x="122661" y="12373"/>
                    <a:pt x="165259" y="16606"/>
                  </a:cubicBezTo>
                  <a:cubicBezTo>
                    <a:pt x="207857" y="20839"/>
                    <a:pt x="250455" y="27718"/>
                    <a:pt x="255747" y="26131"/>
                  </a:cubicBezTo>
                  <a:cubicBezTo>
                    <a:pt x="261039" y="24544"/>
                    <a:pt x="238813" y="14489"/>
                    <a:pt x="197009" y="7081"/>
                  </a:cubicBezTo>
                  <a:cubicBezTo>
                    <a:pt x="155205" y="-327"/>
                    <a:pt x="5451" y="-856"/>
                    <a:pt x="159" y="7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60667300-2476-4583-99B8-7534DC8125FA}"/>
                </a:ext>
              </a:extLst>
            </p:cNvPr>
            <p:cNvSpPr/>
            <p:nvPr/>
          </p:nvSpPr>
          <p:spPr>
            <a:xfrm>
              <a:off x="3176881" y="6699232"/>
              <a:ext cx="262588" cy="192262"/>
            </a:xfrm>
            <a:custGeom>
              <a:avLst/>
              <a:gdLst>
                <a:gd name="connsiteX0" fmla="*/ 106069 w 262588"/>
                <a:gd name="connsiteY0" fmla="*/ 18 h 192262"/>
                <a:gd name="connsiteX1" fmla="*/ 21932 w 262588"/>
                <a:gd name="connsiteY1" fmla="*/ 120668 h 192262"/>
                <a:gd name="connsiteX2" fmla="*/ 9232 w 262588"/>
                <a:gd name="connsiteY2" fmla="*/ 142893 h 192262"/>
                <a:gd name="connsiteX3" fmla="*/ 142582 w 262588"/>
                <a:gd name="connsiteY3" fmla="*/ 157181 h 192262"/>
                <a:gd name="connsiteX4" fmla="*/ 228307 w 262588"/>
                <a:gd name="connsiteY4" fmla="*/ 157181 h 192262"/>
                <a:gd name="connsiteX5" fmla="*/ 261644 w 262588"/>
                <a:gd name="connsiteY5" fmla="*/ 192106 h 192262"/>
                <a:gd name="connsiteX6" fmla="*/ 248944 w 262588"/>
                <a:gd name="connsiteY6" fmla="*/ 141306 h 192262"/>
                <a:gd name="connsiteX7" fmla="*/ 202907 w 262588"/>
                <a:gd name="connsiteY7" fmla="*/ 130193 h 192262"/>
                <a:gd name="connsiteX8" fmla="*/ 104482 w 262588"/>
                <a:gd name="connsiteY8" fmla="*/ 144481 h 192262"/>
                <a:gd name="connsiteX9" fmla="*/ 13994 w 262588"/>
                <a:gd name="connsiteY9" fmla="*/ 130193 h 192262"/>
                <a:gd name="connsiteX10" fmla="*/ 106069 w 262588"/>
                <a:gd name="connsiteY10" fmla="*/ 18 h 19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588" h="192262">
                  <a:moveTo>
                    <a:pt x="106069" y="18"/>
                  </a:moveTo>
                  <a:cubicBezTo>
                    <a:pt x="107392" y="-1569"/>
                    <a:pt x="38071" y="96856"/>
                    <a:pt x="21932" y="120668"/>
                  </a:cubicBezTo>
                  <a:cubicBezTo>
                    <a:pt x="5793" y="144480"/>
                    <a:pt x="-10876" y="136808"/>
                    <a:pt x="9232" y="142893"/>
                  </a:cubicBezTo>
                  <a:cubicBezTo>
                    <a:pt x="29340" y="148978"/>
                    <a:pt x="106070" y="154800"/>
                    <a:pt x="142582" y="157181"/>
                  </a:cubicBezTo>
                  <a:cubicBezTo>
                    <a:pt x="179094" y="159562"/>
                    <a:pt x="208463" y="151360"/>
                    <a:pt x="228307" y="157181"/>
                  </a:cubicBezTo>
                  <a:cubicBezTo>
                    <a:pt x="248151" y="163002"/>
                    <a:pt x="258204" y="194752"/>
                    <a:pt x="261644" y="192106"/>
                  </a:cubicBezTo>
                  <a:cubicBezTo>
                    <a:pt x="265084" y="189460"/>
                    <a:pt x="258733" y="151625"/>
                    <a:pt x="248944" y="141306"/>
                  </a:cubicBezTo>
                  <a:cubicBezTo>
                    <a:pt x="239155" y="130987"/>
                    <a:pt x="226984" y="129664"/>
                    <a:pt x="202907" y="130193"/>
                  </a:cubicBezTo>
                  <a:cubicBezTo>
                    <a:pt x="178830" y="130722"/>
                    <a:pt x="135967" y="144481"/>
                    <a:pt x="104482" y="144481"/>
                  </a:cubicBezTo>
                  <a:cubicBezTo>
                    <a:pt x="72997" y="144481"/>
                    <a:pt x="14523" y="147126"/>
                    <a:pt x="13994" y="130193"/>
                  </a:cubicBezTo>
                  <a:cubicBezTo>
                    <a:pt x="13465" y="113260"/>
                    <a:pt x="104746" y="1605"/>
                    <a:pt x="106069" y="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CF4BC6AF-0955-4FB8-9031-500A540FE2CC}"/>
                </a:ext>
              </a:extLst>
            </p:cNvPr>
            <p:cNvSpPr/>
            <p:nvPr/>
          </p:nvSpPr>
          <p:spPr>
            <a:xfrm>
              <a:off x="3882919" y="6857999"/>
              <a:ext cx="57555" cy="127315"/>
            </a:xfrm>
            <a:custGeom>
              <a:avLst/>
              <a:gdLst>
                <a:gd name="connsiteX0" fmla="*/ 106 w 57555"/>
                <a:gd name="connsiteY0" fmla="*/ 1 h 127315"/>
                <a:gd name="connsiteX1" fmla="*/ 55669 w 57555"/>
                <a:gd name="connsiteY1" fmla="*/ 61914 h 127315"/>
                <a:gd name="connsiteX2" fmla="*/ 44556 w 57555"/>
                <a:gd name="connsiteY2" fmla="*/ 127001 h 127315"/>
                <a:gd name="connsiteX3" fmla="*/ 44556 w 57555"/>
                <a:gd name="connsiteY3" fmla="*/ 85726 h 127315"/>
                <a:gd name="connsiteX4" fmla="*/ 41381 w 57555"/>
                <a:gd name="connsiteY4" fmla="*/ 63501 h 127315"/>
                <a:gd name="connsiteX5" fmla="*/ 106 w 57555"/>
                <a:gd name="connsiteY5" fmla="*/ 1 h 12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55" h="127315">
                  <a:moveTo>
                    <a:pt x="106" y="1"/>
                  </a:moveTo>
                  <a:cubicBezTo>
                    <a:pt x="2487" y="-263"/>
                    <a:pt x="48261" y="40747"/>
                    <a:pt x="55669" y="61914"/>
                  </a:cubicBezTo>
                  <a:cubicBezTo>
                    <a:pt x="63077" y="83081"/>
                    <a:pt x="46408" y="123032"/>
                    <a:pt x="44556" y="127001"/>
                  </a:cubicBezTo>
                  <a:cubicBezTo>
                    <a:pt x="42704" y="130970"/>
                    <a:pt x="45085" y="96309"/>
                    <a:pt x="44556" y="85726"/>
                  </a:cubicBezTo>
                  <a:cubicBezTo>
                    <a:pt x="44027" y="75143"/>
                    <a:pt x="46673" y="75936"/>
                    <a:pt x="41381" y="63501"/>
                  </a:cubicBezTo>
                  <a:cubicBezTo>
                    <a:pt x="36089" y="51066"/>
                    <a:pt x="-2275" y="265"/>
                    <a:pt x="106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84ADFA52-97DC-4B42-81E6-2B19335D93B5}"/>
                </a:ext>
              </a:extLst>
            </p:cNvPr>
            <p:cNvSpPr/>
            <p:nvPr/>
          </p:nvSpPr>
          <p:spPr>
            <a:xfrm>
              <a:off x="3805109" y="6858000"/>
              <a:ext cx="127628" cy="181380"/>
            </a:xfrm>
            <a:custGeom>
              <a:avLst/>
              <a:gdLst>
                <a:gd name="connsiteX0" fmla="*/ 129 w 127628"/>
                <a:gd name="connsiteY0" fmla="*/ 0 h 181380"/>
                <a:gd name="connsiteX1" fmla="*/ 52516 w 127628"/>
                <a:gd name="connsiteY1" fmla="*/ 47625 h 181380"/>
                <a:gd name="connsiteX2" fmla="*/ 73154 w 127628"/>
                <a:gd name="connsiteY2" fmla="*/ 82550 h 181380"/>
                <a:gd name="connsiteX3" fmla="*/ 71566 w 127628"/>
                <a:gd name="connsiteY3" fmla="*/ 146050 h 181380"/>
                <a:gd name="connsiteX4" fmla="*/ 125541 w 127628"/>
                <a:gd name="connsiteY4" fmla="*/ 150813 h 181380"/>
                <a:gd name="connsiteX5" fmla="*/ 106491 w 127628"/>
                <a:gd name="connsiteY5" fmla="*/ 171450 h 181380"/>
                <a:gd name="connsiteX6" fmla="*/ 14416 w 127628"/>
                <a:gd name="connsiteY6" fmla="*/ 180975 h 181380"/>
                <a:gd name="connsiteX7" fmla="*/ 89029 w 127628"/>
                <a:gd name="connsiteY7" fmla="*/ 158750 h 181380"/>
                <a:gd name="connsiteX8" fmla="*/ 74741 w 127628"/>
                <a:gd name="connsiteY8" fmla="*/ 150813 h 181380"/>
                <a:gd name="connsiteX9" fmla="*/ 54104 w 127628"/>
                <a:gd name="connsiteY9" fmla="*/ 109538 h 181380"/>
                <a:gd name="connsiteX10" fmla="*/ 58866 w 127628"/>
                <a:gd name="connsiteY10" fmla="*/ 85725 h 181380"/>
                <a:gd name="connsiteX11" fmla="*/ 38229 w 127628"/>
                <a:gd name="connsiteY11" fmla="*/ 47625 h 181380"/>
                <a:gd name="connsiteX12" fmla="*/ 129 w 127628"/>
                <a:gd name="connsiteY12" fmla="*/ 0 h 1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628" h="181380">
                  <a:moveTo>
                    <a:pt x="129" y="0"/>
                  </a:moveTo>
                  <a:cubicBezTo>
                    <a:pt x="2510" y="0"/>
                    <a:pt x="40345" y="33867"/>
                    <a:pt x="52516" y="47625"/>
                  </a:cubicBezTo>
                  <a:cubicBezTo>
                    <a:pt x="64687" y="61383"/>
                    <a:pt x="69979" y="66146"/>
                    <a:pt x="73154" y="82550"/>
                  </a:cubicBezTo>
                  <a:cubicBezTo>
                    <a:pt x="76329" y="98954"/>
                    <a:pt x="62835" y="134673"/>
                    <a:pt x="71566" y="146050"/>
                  </a:cubicBezTo>
                  <a:cubicBezTo>
                    <a:pt x="80297" y="157427"/>
                    <a:pt x="119720" y="146580"/>
                    <a:pt x="125541" y="150813"/>
                  </a:cubicBezTo>
                  <a:cubicBezTo>
                    <a:pt x="131362" y="155046"/>
                    <a:pt x="125012" y="166423"/>
                    <a:pt x="106491" y="171450"/>
                  </a:cubicBezTo>
                  <a:cubicBezTo>
                    <a:pt x="87970" y="176477"/>
                    <a:pt x="17326" y="183092"/>
                    <a:pt x="14416" y="180975"/>
                  </a:cubicBezTo>
                  <a:cubicBezTo>
                    <a:pt x="11506" y="178858"/>
                    <a:pt x="78975" y="163777"/>
                    <a:pt x="89029" y="158750"/>
                  </a:cubicBezTo>
                  <a:cubicBezTo>
                    <a:pt x="99083" y="153723"/>
                    <a:pt x="80562" y="159015"/>
                    <a:pt x="74741" y="150813"/>
                  </a:cubicBezTo>
                  <a:cubicBezTo>
                    <a:pt x="68920" y="142611"/>
                    <a:pt x="56750" y="120386"/>
                    <a:pt x="54104" y="109538"/>
                  </a:cubicBezTo>
                  <a:cubicBezTo>
                    <a:pt x="51458" y="98690"/>
                    <a:pt x="61512" y="96044"/>
                    <a:pt x="58866" y="85725"/>
                  </a:cubicBezTo>
                  <a:cubicBezTo>
                    <a:pt x="56220" y="75406"/>
                    <a:pt x="47489" y="58473"/>
                    <a:pt x="38229" y="47625"/>
                  </a:cubicBezTo>
                  <a:cubicBezTo>
                    <a:pt x="28969" y="36777"/>
                    <a:pt x="-2252" y="0"/>
                    <a:pt x="12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: 図形 1062">
              <a:extLst>
                <a:ext uri="{FF2B5EF4-FFF2-40B4-BE49-F238E27FC236}">
                  <a16:creationId xmlns:a16="http://schemas.microsoft.com/office/drawing/2014/main" id="{F54B372C-20F6-4380-B4A3-103FD19960DF}"/>
                </a:ext>
              </a:extLst>
            </p:cNvPr>
            <p:cNvSpPr/>
            <p:nvPr/>
          </p:nvSpPr>
          <p:spPr>
            <a:xfrm>
              <a:off x="3382398" y="6958006"/>
              <a:ext cx="475656" cy="71895"/>
            </a:xfrm>
            <a:custGeom>
              <a:avLst/>
              <a:gdLst>
                <a:gd name="connsiteX0" fmla="*/ 2152 w 475656"/>
                <a:gd name="connsiteY0" fmla="*/ 63507 h 71895"/>
                <a:gd name="connsiteX1" fmla="*/ 67240 w 475656"/>
                <a:gd name="connsiteY1" fmla="*/ 58744 h 71895"/>
                <a:gd name="connsiteX2" fmla="*/ 446652 w 475656"/>
                <a:gd name="connsiteY2" fmla="*/ 71444 h 71895"/>
                <a:gd name="connsiteX3" fmla="*/ 448240 w 475656"/>
                <a:gd name="connsiteY3" fmla="*/ 39694 h 71895"/>
                <a:gd name="connsiteX4" fmla="*/ 437127 w 475656"/>
                <a:gd name="connsiteY4" fmla="*/ 7 h 71895"/>
                <a:gd name="connsiteX5" fmla="*/ 416490 w 475656"/>
                <a:gd name="connsiteY5" fmla="*/ 42869 h 71895"/>
                <a:gd name="connsiteX6" fmla="*/ 330765 w 475656"/>
                <a:gd name="connsiteY6" fmla="*/ 42869 h 71895"/>
                <a:gd name="connsiteX7" fmla="*/ 2152 w 475656"/>
                <a:gd name="connsiteY7" fmla="*/ 63507 h 7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5656" h="71895">
                  <a:moveTo>
                    <a:pt x="2152" y="63507"/>
                  </a:moveTo>
                  <a:cubicBezTo>
                    <a:pt x="-2346" y="60464"/>
                    <a:pt x="-6843" y="57421"/>
                    <a:pt x="67240" y="58744"/>
                  </a:cubicBezTo>
                  <a:cubicBezTo>
                    <a:pt x="141323" y="60067"/>
                    <a:pt x="383152" y="74619"/>
                    <a:pt x="446652" y="71444"/>
                  </a:cubicBezTo>
                  <a:cubicBezTo>
                    <a:pt x="510152" y="68269"/>
                    <a:pt x="449827" y="51600"/>
                    <a:pt x="448240" y="39694"/>
                  </a:cubicBezTo>
                  <a:cubicBezTo>
                    <a:pt x="446653" y="27788"/>
                    <a:pt x="442419" y="-522"/>
                    <a:pt x="437127" y="7"/>
                  </a:cubicBezTo>
                  <a:cubicBezTo>
                    <a:pt x="431835" y="536"/>
                    <a:pt x="434217" y="35725"/>
                    <a:pt x="416490" y="42869"/>
                  </a:cubicBezTo>
                  <a:cubicBezTo>
                    <a:pt x="398763" y="50013"/>
                    <a:pt x="330765" y="42869"/>
                    <a:pt x="330765" y="42869"/>
                  </a:cubicBezTo>
                  <a:lnTo>
                    <a:pt x="2152" y="63507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8F434825-8B83-4EAA-9CCB-14E5C0479881}"/>
                </a:ext>
              </a:extLst>
            </p:cNvPr>
            <p:cNvSpPr/>
            <p:nvPr/>
          </p:nvSpPr>
          <p:spPr>
            <a:xfrm>
              <a:off x="4187075" y="7075808"/>
              <a:ext cx="145243" cy="144556"/>
            </a:xfrm>
            <a:custGeom>
              <a:avLst/>
              <a:gdLst>
                <a:gd name="connsiteX0" fmla="*/ 145213 w 145243"/>
                <a:gd name="connsiteY0" fmla="*/ 33017 h 144556"/>
                <a:gd name="connsiteX1" fmla="*/ 61075 w 145243"/>
                <a:gd name="connsiteY1" fmla="*/ 2855 h 144556"/>
                <a:gd name="connsiteX2" fmla="*/ 750 w 145243"/>
                <a:gd name="connsiteY2" fmla="*/ 117155 h 144556"/>
                <a:gd name="connsiteX3" fmla="*/ 26150 w 145243"/>
                <a:gd name="connsiteY3" fmla="*/ 144142 h 144556"/>
                <a:gd name="connsiteX4" fmla="*/ 8688 w 145243"/>
                <a:gd name="connsiteY4" fmla="*/ 104455 h 144556"/>
                <a:gd name="connsiteX5" fmla="*/ 18213 w 145243"/>
                <a:gd name="connsiteY5" fmla="*/ 83817 h 144556"/>
                <a:gd name="connsiteX6" fmla="*/ 70600 w 145243"/>
                <a:gd name="connsiteY6" fmla="*/ 15555 h 144556"/>
                <a:gd name="connsiteX7" fmla="*/ 145213 w 145243"/>
                <a:gd name="connsiteY7" fmla="*/ 33017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43" h="144556">
                  <a:moveTo>
                    <a:pt x="145213" y="33017"/>
                  </a:moveTo>
                  <a:cubicBezTo>
                    <a:pt x="143625" y="30900"/>
                    <a:pt x="85152" y="-11168"/>
                    <a:pt x="61075" y="2855"/>
                  </a:cubicBezTo>
                  <a:cubicBezTo>
                    <a:pt x="36998" y="16878"/>
                    <a:pt x="6571" y="93607"/>
                    <a:pt x="750" y="117155"/>
                  </a:cubicBezTo>
                  <a:cubicBezTo>
                    <a:pt x="-5071" y="140703"/>
                    <a:pt x="24827" y="146259"/>
                    <a:pt x="26150" y="144142"/>
                  </a:cubicBezTo>
                  <a:cubicBezTo>
                    <a:pt x="27473" y="142025"/>
                    <a:pt x="10011" y="114509"/>
                    <a:pt x="8688" y="104455"/>
                  </a:cubicBezTo>
                  <a:cubicBezTo>
                    <a:pt x="7365" y="94401"/>
                    <a:pt x="7894" y="98634"/>
                    <a:pt x="18213" y="83817"/>
                  </a:cubicBezTo>
                  <a:cubicBezTo>
                    <a:pt x="28532" y="69000"/>
                    <a:pt x="55783" y="26138"/>
                    <a:pt x="70600" y="15555"/>
                  </a:cubicBezTo>
                  <a:cubicBezTo>
                    <a:pt x="85417" y="4972"/>
                    <a:pt x="146801" y="35134"/>
                    <a:pt x="145213" y="330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C271A3A-1211-4164-A110-014266CCFAA7}"/>
                </a:ext>
              </a:extLst>
            </p:cNvPr>
            <p:cNvSpPr/>
            <p:nvPr/>
          </p:nvSpPr>
          <p:spPr>
            <a:xfrm>
              <a:off x="3607570" y="7016693"/>
              <a:ext cx="494273" cy="133882"/>
            </a:xfrm>
            <a:custGeom>
              <a:avLst/>
              <a:gdLst>
                <a:gd name="connsiteX0" fmla="*/ 818 w 494273"/>
                <a:gd name="connsiteY0" fmla="*/ 57 h 133882"/>
                <a:gd name="connsiteX1" fmla="*/ 73843 w 494273"/>
                <a:gd name="connsiteY1" fmla="*/ 39745 h 133882"/>
                <a:gd name="connsiteX2" fmla="*/ 369118 w 494273"/>
                <a:gd name="connsiteY2" fmla="*/ 115945 h 133882"/>
                <a:gd name="connsiteX3" fmla="*/ 462780 w 494273"/>
                <a:gd name="connsiteY3" fmla="*/ 133407 h 133882"/>
                <a:gd name="connsiteX4" fmla="*/ 492943 w 494273"/>
                <a:gd name="connsiteY4" fmla="*/ 128645 h 133882"/>
                <a:gd name="connsiteX5" fmla="*/ 426268 w 494273"/>
                <a:gd name="connsiteY5" fmla="*/ 125470 h 133882"/>
                <a:gd name="connsiteX6" fmla="*/ 246880 w 494273"/>
                <a:gd name="connsiteY6" fmla="*/ 96895 h 133882"/>
                <a:gd name="connsiteX7" fmla="*/ 48443 w 494273"/>
                <a:gd name="connsiteY7" fmla="*/ 47682 h 133882"/>
                <a:gd name="connsiteX8" fmla="*/ 818 w 494273"/>
                <a:gd name="connsiteY8" fmla="*/ 57 h 1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273" h="133882">
                  <a:moveTo>
                    <a:pt x="818" y="57"/>
                  </a:moveTo>
                  <a:cubicBezTo>
                    <a:pt x="5051" y="-1266"/>
                    <a:pt x="12460" y="20430"/>
                    <a:pt x="73843" y="39745"/>
                  </a:cubicBezTo>
                  <a:cubicBezTo>
                    <a:pt x="135226" y="59060"/>
                    <a:pt x="304295" y="100335"/>
                    <a:pt x="369118" y="115945"/>
                  </a:cubicBezTo>
                  <a:cubicBezTo>
                    <a:pt x="433941" y="131555"/>
                    <a:pt x="442143" y="131290"/>
                    <a:pt x="462780" y="133407"/>
                  </a:cubicBezTo>
                  <a:cubicBezTo>
                    <a:pt x="483417" y="135524"/>
                    <a:pt x="499028" y="129968"/>
                    <a:pt x="492943" y="128645"/>
                  </a:cubicBezTo>
                  <a:cubicBezTo>
                    <a:pt x="486858" y="127322"/>
                    <a:pt x="467278" y="130762"/>
                    <a:pt x="426268" y="125470"/>
                  </a:cubicBezTo>
                  <a:cubicBezTo>
                    <a:pt x="385258" y="120178"/>
                    <a:pt x="309851" y="109860"/>
                    <a:pt x="246880" y="96895"/>
                  </a:cubicBezTo>
                  <a:cubicBezTo>
                    <a:pt x="183909" y="83930"/>
                    <a:pt x="88660" y="61440"/>
                    <a:pt x="48443" y="47682"/>
                  </a:cubicBezTo>
                  <a:cubicBezTo>
                    <a:pt x="8226" y="33924"/>
                    <a:pt x="-3415" y="1380"/>
                    <a:pt x="818" y="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5C2C499-06F8-4E5D-8304-52441653B6AA}"/>
                </a:ext>
              </a:extLst>
            </p:cNvPr>
            <p:cNvSpPr/>
            <p:nvPr/>
          </p:nvSpPr>
          <p:spPr>
            <a:xfrm>
              <a:off x="3659201" y="7019214"/>
              <a:ext cx="446509" cy="131069"/>
            </a:xfrm>
            <a:custGeom>
              <a:avLst/>
              <a:gdLst>
                <a:gd name="connsiteX0" fmla="*/ 446074 w 446509"/>
                <a:gd name="connsiteY0" fmla="*/ 130886 h 131069"/>
                <a:gd name="connsiteX1" fmla="*/ 366699 w 446509"/>
                <a:gd name="connsiteY1" fmla="*/ 62624 h 131069"/>
                <a:gd name="connsiteX2" fmla="*/ 293674 w 446509"/>
                <a:gd name="connsiteY2" fmla="*/ 68974 h 131069"/>
                <a:gd name="connsiteX3" fmla="*/ 271449 w 446509"/>
                <a:gd name="connsiteY3" fmla="*/ 38811 h 131069"/>
                <a:gd name="connsiteX4" fmla="*/ 212712 w 446509"/>
                <a:gd name="connsiteY4" fmla="*/ 46749 h 131069"/>
                <a:gd name="connsiteX5" fmla="*/ 161912 w 446509"/>
                <a:gd name="connsiteY5" fmla="*/ 37224 h 131069"/>
                <a:gd name="connsiteX6" fmla="*/ 134924 w 446509"/>
                <a:gd name="connsiteY6" fmla="*/ 26111 h 131069"/>
                <a:gd name="connsiteX7" fmla="*/ 49199 w 446509"/>
                <a:gd name="connsiteY7" fmla="*/ 26111 h 131069"/>
                <a:gd name="connsiteX8" fmla="*/ 4749 w 446509"/>
                <a:gd name="connsiteY8" fmla="*/ 3886 h 131069"/>
                <a:gd name="connsiteX9" fmla="*/ 161912 w 446509"/>
                <a:gd name="connsiteY9" fmla="*/ 2299 h 131069"/>
                <a:gd name="connsiteX10" fmla="*/ 231762 w 446509"/>
                <a:gd name="connsiteY10" fmla="*/ 27699 h 131069"/>
                <a:gd name="connsiteX11" fmla="*/ 392099 w 446509"/>
                <a:gd name="connsiteY11" fmla="*/ 81674 h 131069"/>
                <a:gd name="connsiteX12" fmla="*/ 446074 w 446509"/>
                <a:gd name="connsiteY12" fmla="*/ 130886 h 1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509" h="131069">
                  <a:moveTo>
                    <a:pt x="446074" y="130886"/>
                  </a:moveTo>
                  <a:cubicBezTo>
                    <a:pt x="441841" y="127711"/>
                    <a:pt x="392099" y="72943"/>
                    <a:pt x="366699" y="62624"/>
                  </a:cubicBezTo>
                  <a:cubicBezTo>
                    <a:pt x="341299" y="52305"/>
                    <a:pt x="309549" y="72943"/>
                    <a:pt x="293674" y="68974"/>
                  </a:cubicBezTo>
                  <a:cubicBezTo>
                    <a:pt x="277799" y="65005"/>
                    <a:pt x="284943" y="42515"/>
                    <a:pt x="271449" y="38811"/>
                  </a:cubicBezTo>
                  <a:cubicBezTo>
                    <a:pt x="257955" y="35107"/>
                    <a:pt x="230968" y="47013"/>
                    <a:pt x="212712" y="46749"/>
                  </a:cubicBezTo>
                  <a:cubicBezTo>
                    <a:pt x="194456" y="46485"/>
                    <a:pt x="174877" y="40664"/>
                    <a:pt x="161912" y="37224"/>
                  </a:cubicBezTo>
                  <a:cubicBezTo>
                    <a:pt x="148947" y="33784"/>
                    <a:pt x="153709" y="27963"/>
                    <a:pt x="134924" y="26111"/>
                  </a:cubicBezTo>
                  <a:cubicBezTo>
                    <a:pt x="116138" y="24259"/>
                    <a:pt x="70895" y="29815"/>
                    <a:pt x="49199" y="26111"/>
                  </a:cubicBezTo>
                  <a:cubicBezTo>
                    <a:pt x="27503" y="22407"/>
                    <a:pt x="-14036" y="7855"/>
                    <a:pt x="4749" y="3886"/>
                  </a:cubicBezTo>
                  <a:cubicBezTo>
                    <a:pt x="23534" y="-83"/>
                    <a:pt x="124077" y="-1670"/>
                    <a:pt x="161912" y="2299"/>
                  </a:cubicBezTo>
                  <a:cubicBezTo>
                    <a:pt x="199747" y="6268"/>
                    <a:pt x="231762" y="27699"/>
                    <a:pt x="231762" y="27699"/>
                  </a:cubicBezTo>
                  <a:cubicBezTo>
                    <a:pt x="270126" y="40928"/>
                    <a:pt x="361143" y="68180"/>
                    <a:pt x="392099" y="81674"/>
                  </a:cubicBezTo>
                  <a:cubicBezTo>
                    <a:pt x="423055" y="95168"/>
                    <a:pt x="450307" y="134061"/>
                    <a:pt x="446074" y="1308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DAF25C49-69EA-4787-821D-D5F4C691C646}"/>
                </a:ext>
              </a:extLst>
            </p:cNvPr>
            <p:cNvSpPr/>
            <p:nvPr/>
          </p:nvSpPr>
          <p:spPr>
            <a:xfrm>
              <a:off x="3395354" y="7004684"/>
              <a:ext cx="218996" cy="156033"/>
            </a:xfrm>
            <a:custGeom>
              <a:avLst/>
              <a:gdLst>
                <a:gd name="connsiteX0" fmla="*/ 309 w 218996"/>
                <a:gd name="connsiteY0" fmla="*/ 954 h 156033"/>
                <a:gd name="connsiteX1" fmla="*/ 209859 w 218996"/>
                <a:gd name="connsiteY1" fmla="*/ 153354 h 156033"/>
                <a:gd name="connsiteX2" fmla="*/ 163821 w 218996"/>
                <a:gd name="connsiteY2" fmla="*/ 91441 h 156033"/>
                <a:gd name="connsiteX3" fmla="*/ 309 w 218996"/>
                <a:gd name="connsiteY3" fmla="*/ 954 h 15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96" h="156033">
                  <a:moveTo>
                    <a:pt x="309" y="954"/>
                  </a:moveTo>
                  <a:cubicBezTo>
                    <a:pt x="7982" y="11273"/>
                    <a:pt x="182607" y="138273"/>
                    <a:pt x="209859" y="153354"/>
                  </a:cubicBezTo>
                  <a:cubicBezTo>
                    <a:pt x="237111" y="168435"/>
                    <a:pt x="197952" y="116047"/>
                    <a:pt x="163821" y="91441"/>
                  </a:cubicBezTo>
                  <a:cubicBezTo>
                    <a:pt x="129690" y="66835"/>
                    <a:pt x="-7364" y="-9365"/>
                    <a:pt x="309" y="9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AC8695CA-7783-4519-B973-3BD45E3E9237}"/>
                </a:ext>
              </a:extLst>
            </p:cNvPr>
            <p:cNvSpPr/>
            <p:nvPr/>
          </p:nvSpPr>
          <p:spPr>
            <a:xfrm>
              <a:off x="3319453" y="7032894"/>
              <a:ext cx="241310" cy="117599"/>
            </a:xfrm>
            <a:custGeom>
              <a:avLst/>
              <a:gdLst>
                <a:gd name="connsiteX0" fmla="*/ 10 w 241310"/>
                <a:gd name="connsiteY0" fmla="*/ 17194 h 117599"/>
                <a:gd name="connsiteX1" fmla="*/ 65097 w 241310"/>
                <a:gd name="connsiteY1" fmla="*/ 1319 h 117599"/>
                <a:gd name="connsiteX2" fmla="*/ 131772 w 241310"/>
                <a:gd name="connsiteY2" fmla="*/ 58469 h 117599"/>
                <a:gd name="connsiteX3" fmla="*/ 241310 w 241310"/>
                <a:gd name="connsiteY3" fmla="*/ 117206 h 117599"/>
                <a:gd name="connsiteX4" fmla="*/ 130185 w 241310"/>
                <a:gd name="connsiteY4" fmla="*/ 28306 h 117599"/>
                <a:gd name="connsiteX5" fmla="*/ 69860 w 241310"/>
                <a:gd name="connsiteY5" fmla="*/ 4494 h 117599"/>
                <a:gd name="connsiteX6" fmla="*/ 10 w 241310"/>
                <a:gd name="connsiteY6" fmla="*/ 17194 h 11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10" h="117599">
                  <a:moveTo>
                    <a:pt x="10" y="17194"/>
                  </a:moveTo>
                  <a:cubicBezTo>
                    <a:pt x="-784" y="16665"/>
                    <a:pt x="43137" y="-5560"/>
                    <a:pt x="65097" y="1319"/>
                  </a:cubicBezTo>
                  <a:cubicBezTo>
                    <a:pt x="87057" y="8198"/>
                    <a:pt x="102403" y="39155"/>
                    <a:pt x="131772" y="58469"/>
                  </a:cubicBezTo>
                  <a:cubicBezTo>
                    <a:pt x="161141" y="77783"/>
                    <a:pt x="241574" y="122233"/>
                    <a:pt x="241310" y="117206"/>
                  </a:cubicBezTo>
                  <a:cubicBezTo>
                    <a:pt x="241046" y="112179"/>
                    <a:pt x="158760" y="47091"/>
                    <a:pt x="130185" y="28306"/>
                  </a:cubicBezTo>
                  <a:cubicBezTo>
                    <a:pt x="101610" y="9521"/>
                    <a:pt x="88381" y="6346"/>
                    <a:pt x="69860" y="4494"/>
                  </a:cubicBezTo>
                  <a:cubicBezTo>
                    <a:pt x="51339" y="2642"/>
                    <a:pt x="804" y="17723"/>
                    <a:pt x="10" y="171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3EEA0370-3D4C-4034-AE01-9F4F2E7806EF}"/>
                </a:ext>
              </a:extLst>
            </p:cNvPr>
            <p:cNvSpPr/>
            <p:nvPr/>
          </p:nvSpPr>
          <p:spPr>
            <a:xfrm>
              <a:off x="3306763" y="7053263"/>
              <a:ext cx="203234" cy="120725"/>
            </a:xfrm>
            <a:custGeom>
              <a:avLst/>
              <a:gdLst>
                <a:gd name="connsiteX0" fmla="*/ 0 w 203234"/>
                <a:gd name="connsiteY0" fmla="*/ 0 h 120725"/>
                <a:gd name="connsiteX1" fmla="*/ 133350 w 203234"/>
                <a:gd name="connsiteY1" fmla="*/ 66675 h 120725"/>
                <a:gd name="connsiteX2" fmla="*/ 203200 w 203234"/>
                <a:gd name="connsiteY2" fmla="*/ 120650 h 120725"/>
                <a:gd name="connsiteX3" fmla="*/ 125412 w 203234"/>
                <a:gd name="connsiteY3" fmla="*/ 79375 h 120725"/>
                <a:gd name="connsiteX4" fmla="*/ 0 w 203234"/>
                <a:gd name="connsiteY4" fmla="*/ 0 h 1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34" h="120725">
                  <a:moveTo>
                    <a:pt x="0" y="0"/>
                  </a:moveTo>
                  <a:cubicBezTo>
                    <a:pt x="49741" y="23283"/>
                    <a:pt x="99483" y="46567"/>
                    <a:pt x="133350" y="66675"/>
                  </a:cubicBezTo>
                  <a:cubicBezTo>
                    <a:pt x="167217" y="86783"/>
                    <a:pt x="204523" y="118533"/>
                    <a:pt x="203200" y="120650"/>
                  </a:cubicBezTo>
                  <a:cubicBezTo>
                    <a:pt x="201877" y="122767"/>
                    <a:pt x="125412" y="79375"/>
                    <a:pt x="125412" y="79375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7A6E8349-14C7-4DDF-9767-30896A04A0FD}"/>
                </a:ext>
              </a:extLst>
            </p:cNvPr>
            <p:cNvSpPr/>
            <p:nvPr/>
          </p:nvSpPr>
          <p:spPr>
            <a:xfrm>
              <a:off x="3264183" y="7095938"/>
              <a:ext cx="232652" cy="98985"/>
            </a:xfrm>
            <a:custGeom>
              <a:avLst/>
              <a:gdLst>
                <a:gd name="connsiteX0" fmla="*/ 1305 w 232652"/>
                <a:gd name="connsiteY0" fmla="*/ 187 h 98985"/>
                <a:gd name="connsiteX1" fmla="*/ 228317 w 232652"/>
                <a:gd name="connsiteY1" fmla="*/ 95437 h 98985"/>
                <a:gd name="connsiteX2" fmla="*/ 139417 w 232652"/>
                <a:gd name="connsiteY2" fmla="*/ 71625 h 98985"/>
                <a:gd name="connsiteX3" fmla="*/ 1305 w 232652"/>
                <a:gd name="connsiteY3" fmla="*/ 187 h 9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652" h="98985">
                  <a:moveTo>
                    <a:pt x="1305" y="187"/>
                  </a:moveTo>
                  <a:cubicBezTo>
                    <a:pt x="16121" y="4156"/>
                    <a:pt x="205298" y="83531"/>
                    <a:pt x="228317" y="95437"/>
                  </a:cubicBezTo>
                  <a:cubicBezTo>
                    <a:pt x="251336" y="107343"/>
                    <a:pt x="176988" y="86706"/>
                    <a:pt x="139417" y="71625"/>
                  </a:cubicBezTo>
                  <a:cubicBezTo>
                    <a:pt x="101846" y="56544"/>
                    <a:pt x="-13511" y="-3782"/>
                    <a:pt x="1305" y="1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C6498718-EA5A-484D-9984-4050CAF3B6C1}"/>
                </a:ext>
              </a:extLst>
            </p:cNvPr>
            <p:cNvSpPr/>
            <p:nvPr/>
          </p:nvSpPr>
          <p:spPr>
            <a:xfrm>
              <a:off x="3208261" y="7168434"/>
              <a:ext cx="254871" cy="72962"/>
            </a:xfrm>
            <a:custGeom>
              <a:avLst/>
              <a:gdLst>
                <a:gd name="connsiteX0" fmla="*/ 1664 w 254871"/>
                <a:gd name="connsiteY0" fmla="*/ 716 h 72962"/>
                <a:gd name="connsiteX1" fmla="*/ 250902 w 254871"/>
                <a:gd name="connsiteY1" fmla="*/ 72154 h 72962"/>
                <a:gd name="connsiteX2" fmla="*/ 146127 w 254871"/>
                <a:gd name="connsiteY2" fmla="*/ 37229 h 72962"/>
                <a:gd name="connsiteX3" fmla="*/ 1664 w 254871"/>
                <a:gd name="connsiteY3" fmla="*/ 716 h 7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871" h="72962">
                  <a:moveTo>
                    <a:pt x="1664" y="716"/>
                  </a:moveTo>
                  <a:cubicBezTo>
                    <a:pt x="19126" y="6537"/>
                    <a:pt x="226825" y="66069"/>
                    <a:pt x="250902" y="72154"/>
                  </a:cubicBezTo>
                  <a:cubicBezTo>
                    <a:pt x="274979" y="78239"/>
                    <a:pt x="183169" y="48341"/>
                    <a:pt x="146127" y="37229"/>
                  </a:cubicBezTo>
                  <a:cubicBezTo>
                    <a:pt x="109085" y="26117"/>
                    <a:pt x="-15798" y="-5105"/>
                    <a:pt x="1664" y="7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986859B6-9877-4926-872B-115D6B6C3055}"/>
                </a:ext>
              </a:extLst>
            </p:cNvPr>
            <p:cNvSpPr/>
            <p:nvPr/>
          </p:nvSpPr>
          <p:spPr>
            <a:xfrm>
              <a:off x="3213571" y="7056239"/>
              <a:ext cx="78937" cy="127064"/>
            </a:xfrm>
            <a:custGeom>
              <a:avLst/>
              <a:gdLst>
                <a:gd name="connsiteX0" fmla="*/ 78904 w 78937"/>
                <a:gd name="connsiteY0" fmla="*/ 199 h 127064"/>
                <a:gd name="connsiteX1" fmla="*/ 12229 w 78937"/>
                <a:gd name="connsiteY1" fmla="*/ 122436 h 127064"/>
                <a:gd name="connsiteX2" fmla="*/ 2704 w 78937"/>
                <a:gd name="connsiteY2" fmla="*/ 93861 h 127064"/>
                <a:gd name="connsiteX3" fmla="*/ 78904 w 78937"/>
                <a:gd name="connsiteY3" fmla="*/ 199 h 1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37" h="127064">
                  <a:moveTo>
                    <a:pt x="78904" y="199"/>
                  </a:moveTo>
                  <a:cubicBezTo>
                    <a:pt x="80491" y="4961"/>
                    <a:pt x="24929" y="106826"/>
                    <a:pt x="12229" y="122436"/>
                  </a:cubicBezTo>
                  <a:cubicBezTo>
                    <a:pt x="-471" y="138046"/>
                    <a:pt x="-2588" y="110530"/>
                    <a:pt x="2704" y="93861"/>
                  </a:cubicBezTo>
                  <a:cubicBezTo>
                    <a:pt x="7996" y="77192"/>
                    <a:pt x="77317" y="-4563"/>
                    <a:pt x="78904" y="1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148DF67A-6563-4758-B084-802584F03CA6}"/>
                </a:ext>
              </a:extLst>
            </p:cNvPr>
            <p:cNvSpPr/>
            <p:nvPr/>
          </p:nvSpPr>
          <p:spPr>
            <a:xfrm>
              <a:off x="2438981" y="6932806"/>
              <a:ext cx="77371" cy="298278"/>
            </a:xfrm>
            <a:custGeom>
              <a:avLst/>
              <a:gdLst>
                <a:gd name="connsiteX0" fmla="*/ 77207 w 77371"/>
                <a:gd name="connsiteY0" fmla="*/ 1394 h 298278"/>
                <a:gd name="connsiteX1" fmla="*/ 37519 w 77371"/>
                <a:gd name="connsiteY1" fmla="*/ 50607 h 298278"/>
                <a:gd name="connsiteX2" fmla="*/ 2594 w 77371"/>
                <a:gd name="connsiteY2" fmla="*/ 117282 h 298278"/>
                <a:gd name="connsiteX3" fmla="*/ 7357 w 77371"/>
                <a:gd name="connsiteY3" fmla="*/ 209357 h 298278"/>
                <a:gd name="connsiteX4" fmla="*/ 45457 w 77371"/>
                <a:gd name="connsiteY4" fmla="*/ 298257 h 298278"/>
                <a:gd name="connsiteX5" fmla="*/ 20057 w 77371"/>
                <a:gd name="connsiteY5" fmla="*/ 201419 h 298278"/>
                <a:gd name="connsiteX6" fmla="*/ 18469 w 77371"/>
                <a:gd name="connsiteY6" fmla="*/ 160144 h 298278"/>
                <a:gd name="connsiteX7" fmla="*/ 18469 w 77371"/>
                <a:gd name="connsiteY7" fmla="*/ 123632 h 298278"/>
                <a:gd name="connsiteX8" fmla="*/ 21644 w 77371"/>
                <a:gd name="connsiteY8" fmla="*/ 106169 h 298278"/>
                <a:gd name="connsiteX9" fmla="*/ 77207 w 77371"/>
                <a:gd name="connsiteY9" fmla="*/ 1394 h 29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1" h="298278">
                  <a:moveTo>
                    <a:pt x="77207" y="1394"/>
                  </a:moveTo>
                  <a:cubicBezTo>
                    <a:pt x="79853" y="-7866"/>
                    <a:pt x="49954" y="31292"/>
                    <a:pt x="37519" y="50607"/>
                  </a:cubicBezTo>
                  <a:cubicBezTo>
                    <a:pt x="25084" y="69922"/>
                    <a:pt x="7621" y="90824"/>
                    <a:pt x="2594" y="117282"/>
                  </a:cubicBezTo>
                  <a:cubicBezTo>
                    <a:pt x="-2433" y="143740"/>
                    <a:pt x="213" y="179195"/>
                    <a:pt x="7357" y="209357"/>
                  </a:cubicBezTo>
                  <a:cubicBezTo>
                    <a:pt x="14501" y="239519"/>
                    <a:pt x="43340" y="299580"/>
                    <a:pt x="45457" y="298257"/>
                  </a:cubicBezTo>
                  <a:cubicBezTo>
                    <a:pt x="47574" y="296934"/>
                    <a:pt x="24555" y="224438"/>
                    <a:pt x="20057" y="201419"/>
                  </a:cubicBezTo>
                  <a:cubicBezTo>
                    <a:pt x="15559" y="178400"/>
                    <a:pt x="18734" y="173108"/>
                    <a:pt x="18469" y="160144"/>
                  </a:cubicBezTo>
                  <a:cubicBezTo>
                    <a:pt x="18204" y="147180"/>
                    <a:pt x="18469" y="123632"/>
                    <a:pt x="18469" y="123632"/>
                  </a:cubicBezTo>
                  <a:cubicBezTo>
                    <a:pt x="18998" y="114636"/>
                    <a:pt x="8944" y="126806"/>
                    <a:pt x="21644" y="106169"/>
                  </a:cubicBezTo>
                  <a:cubicBezTo>
                    <a:pt x="34344" y="85532"/>
                    <a:pt x="74561" y="10654"/>
                    <a:pt x="77207" y="13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1C593FBE-51DE-4B81-A937-850351A89F1C}"/>
                </a:ext>
              </a:extLst>
            </p:cNvPr>
            <p:cNvSpPr/>
            <p:nvPr/>
          </p:nvSpPr>
          <p:spPr>
            <a:xfrm>
              <a:off x="2447582" y="7059487"/>
              <a:ext cx="1006838" cy="227294"/>
            </a:xfrm>
            <a:custGeom>
              <a:avLst/>
              <a:gdLst>
                <a:gd name="connsiteX0" fmla="*/ 343 w 1006838"/>
                <a:gd name="connsiteY0" fmla="*/ 126 h 227294"/>
                <a:gd name="connsiteX1" fmla="*/ 149568 w 1006838"/>
                <a:gd name="connsiteY1" fmla="*/ 74738 h 227294"/>
                <a:gd name="connsiteX2" fmla="*/ 730593 w 1006838"/>
                <a:gd name="connsiteY2" fmla="*/ 177926 h 227294"/>
                <a:gd name="connsiteX3" fmla="*/ 754406 w 1006838"/>
                <a:gd name="connsiteY3" fmla="*/ 209676 h 227294"/>
                <a:gd name="connsiteX4" fmla="*/ 1006818 w 1006838"/>
                <a:gd name="connsiteY4" fmla="*/ 227138 h 227294"/>
                <a:gd name="connsiteX5" fmla="*/ 740118 w 1006838"/>
                <a:gd name="connsiteY5" fmla="*/ 200151 h 227294"/>
                <a:gd name="connsiteX6" fmla="*/ 486118 w 1006838"/>
                <a:gd name="connsiteY6" fmla="*/ 155701 h 227294"/>
                <a:gd name="connsiteX7" fmla="*/ 211481 w 1006838"/>
                <a:gd name="connsiteY7" fmla="*/ 104901 h 227294"/>
                <a:gd name="connsiteX8" fmla="*/ 155918 w 1006838"/>
                <a:gd name="connsiteY8" fmla="*/ 96963 h 227294"/>
                <a:gd name="connsiteX9" fmla="*/ 109881 w 1006838"/>
                <a:gd name="connsiteY9" fmla="*/ 92201 h 227294"/>
                <a:gd name="connsiteX10" fmla="*/ 343 w 1006838"/>
                <a:gd name="connsiteY10" fmla="*/ 1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6838" h="227294">
                  <a:moveTo>
                    <a:pt x="343" y="126"/>
                  </a:moveTo>
                  <a:cubicBezTo>
                    <a:pt x="6957" y="-2784"/>
                    <a:pt x="27860" y="45105"/>
                    <a:pt x="149568" y="74738"/>
                  </a:cubicBezTo>
                  <a:cubicBezTo>
                    <a:pt x="271276" y="104371"/>
                    <a:pt x="629787" y="155436"/>
                    <a:pt x="730593" y="177926"/>
                  </a:cubicBezTo>
                  <a:cubicBezTo>
                    <a:pt x="831399" y="200416"/>
                    <a:pt x="708369" y="201474"/>
                    <a:pt x="754406" y="209676"/>
                  </a:cubicBezTo>
                  <a:cubicBezTo>
                    <a:pt x="800444" y="217878"/>
                    <a:pt x="1009199" y="228725"/>
                    <a:pt x="1006818" y="227138"/>
                  </a:cubicBezTo>
                  <a:cubicBezTo>
                    <a:pt x="1004437" y="225551"/>
                    <a:pt x="826901" y="212057"/>
                    <a:pt x="740118" y="200151"/>
                  </a:cubicBezTo>
                  <a:cubicBezTo>
                    <a:pt x="653335" y="188245"/>
                    <a:pt x="486118" y="155701"/>
                    <a:pt x="486118" y="155701"/>
                  </a:cubicBezTo>
                  <a:lnTo>
                    <a:pt x="211481" y="104901"/>
                  </a:lnTo>
                  <a:cubicBezTo>
                    <a:pt x="156448" y="95111"/>
                    <a:pt x="172851" y="99080"/>
                    <a:pt x="155918" y="96963"/>
                  </a:cubicBezTo>
                  <a:cubicBezTo>
                    <a:pt x="138985" y="94846"/>
                    <a:pt x="135281" y="103049"/>
                    <a:pt x="109881" y="92201"/>
                  </a:cubicBezTo>
                  <a:cubicBezTo>
                    <a:pt x="84481" y="81353"/>
                    <a:pt x="-6271" y="3036"/>
                    <a:pt x="343" y="1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449D8857-EC54-48F7-BB80-E9341F22CD96}"/>
                </a:ext>
              </a:extLst>
            </p:cNvPr>
            <p:cNvSpPr/>
            <p:nvPr/>
          </p:nvSpPr>
          <p:spPr>
            <a:xfrm>
              <a:off x="3417888" y="7289360"/>
              <a:ext cx="109537" cy="146626"/>
            </a:xfrm>
            <a:custGeom>
              <a:avLst/>
              <a:gdLst>
                <a:gd name="connsiteX0" fmla="*/ 0 w 109537"/>
                <a:gd name="connsiteY0" fmla="*/ 440 h 146626"/>
                <a:gd name="connsiteX1" fmla="*/ 76200 w 109537"/>
                <a:gd name="connsiteY1" fmla="*/ 132203 h 146626"/>
                <a:gd name="connsiteX2" fmla="*/ 109537 w 109537"/>
                <a:gd name="connsiteY2" fmla="*/ 138553 h 146626"/>
                <a:gd name="connsiteX3" fmla="*/ 76200 w 109537"/>
                <a:gd name="connsiteY3" fmla="*/ 90928 h 146626"/>
                <a:gd name="connsiteX4" fmla="*/ 0 w 109537"/>
                <a:gd name="connsiteY4" fmla="*/ 440 h 14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7" h="146626">
                  <a:moveTo>
                    <a:pt x="0" y="440"/>
                  </a:moveTo>
                  <a:cubicBezTo>
                    <a:pt x="0" y="7319"/>
                    <a:pt x="57944" y="109184"/>
                    <a:pt x="76200" y="132203"/>
                  </a:cubicBezTo>
                  <a:cubicBezTo>
                    <a:pt x="94456" y="155222"/>
                    <a:pt x="109537" y="145432"/>
                    <a:pt x="109537" y="138553"/>
                  </a:cubicBezTo>
                  <a:cubicBezTo>
                    <a:pt x="109537" y="131674"/>
                    <a:pt x="76200" y="90928"/>
                    <a:pt x="76200" y="90928"/>
                  </a:cubicBezTo>
                  <a:cubicBezTo>
                    <a:pt x="60590" y="69232"/>
                    <a:pt x="0" y="-6439"/>
                    <a:pt x="0" y="4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FF30CC61-22E4-4476-AD17-8B7F0C5DBEA1}"/>
                </a:ext>
              </a:extLst>
            </p:cNvPr>
            <p:cNvSpPr/>
            <p:nvPr/>
          </p:nvSpPr>
          <p:spPr>
            <a:xfrm>
              <a:off x="2481263" y="7215188"/>
              <a:ext cx="1034835" cy="194139"/>
            </a:xfrm>
            <a:custGeom>
              <a:avLst/>
              <a:gdLst>
                <a:gd name="connsiteX0" fmla="*/ 0 w 1034835"/>
                <a:gd name="connsiteY0" fmla="*/ 0 h 194139"/>
                <a:gd name="connsiteX1" fmla="*/ 715962 w 1034835"/>
                <a:gd name="connsiteY1" fmla="*/ 176212 h 194139"/>
                <a:gd name="connsiteX2" fmla="*/ 766762 w 1034835"/>
                <a:gd name="connsiteY2" fmla="*/ 185737 h 194139"/>
                <a:gd name="connsiteX3" fmla="*/ 1033462 w 1034835"/>
                <a:gd name="connsiteY3" fmla="*/ 193675 h 194139"/>
                <a:gd name="connsiteX4" fmla="*/ 865187 w 1034835"/>
                <a:gd name="connsiteY4" fmla="*/ 171450 h 194139"/>
                <a:gd name="connsiteX5" fmla="*/ 735012 w 1034835"/>
                <a:gd name="connsiteY5" fmla="*/ 171450 h 194139"/>
                <a:gd name="connsiteX6" fmla="*/ 542925 w 1034835"/>
                <a:gd name="connsiteY6" fmla="*/ 125412 h 194139"/>
                <a:gd name="connsiteX7" fmla="*/ 0 w 1034835"/>
                <a:gd name="connsiteY7" fmla="*/ 0 h 19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835" h="194139">
                  <a:moveTo>
                    <a:pt x="0" y="0"/>
                  </a:moveTo>
                  <a:lnTo>
                    <a:pt x="715962" y="176212"/>
                  </a:lnTo>
                  <a:cubicBezTo>
                    <a:pt x="843756" y="207168"/>
                    <a:pt x="713845" y="182827"/>
                    <a:pt x="766762" y="185737"/>
                  </a:cubicBezTo>
                  <a:cubicBezTo>
                    <a:pt x="819679" y="188647"/>
                    <a:pt x="1017058" y="196056"/>
                    <a:pt x="1033462" y="193675"/>
                  </a:cubicBezTo>
                  <a:cubicBezTo>
                    <a:pt x="1049866" y="191294"/>
                    <a:pt x="914929" y="175154"/>
                    <a:pt x="865187" y="171450"/>
                  </a:cubicBezTo>
                  <a:cubicBezTo>
                    <a:pt x="815445" y="167746"/>
                    <a:pt x="788722" y="179123"/>
                    <a:pt x="735012" y="171450"/>
                  </a:cubicBezTo>
                  <a:cubicBezTo>
                    <a:pt x="681302" y="163777"/>
                    <a:pt x="542925" y="125412"/>
                    <a:pt x="542925" y="125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33355665-29FE-49E8-950B-4EA54410E8BA}"/>
                </a:ext>
              </a:extLst>
            </p:cNvPr>
            <p:cNvSpPr/>
            <p:nvPr/>
          </p:nvSpPr>
          <p:spPr>
            <a:xfrm>
              <a:off x="3457459" y="7418338"/>
              <a:ext cx="250942" cy="113007"/>
            </a:xfrm>
            <a:custGeom>
              <a:avLst/>
              <a:gdLst>
                <a:gd name="connsiteX0" fmla="*/ 116 w 250942"/>
                <a:gd name="connsiteY0" fmla="*/ 50 h 113007"/>
                <a:gd name="connsiteX1" fmla="*/ 135054 w 250942"/>
                <a:gd name="connsiteY1" fmla="*/ 38150 h 113007"/>
                <a:gd name="connsiteX2" fmla="*/ 169979 w 250942"/>
                <a:gd name="connsiteY2" fmla="*/ 20687 h 113007"/>
                <a:gd name="connsiteX3" fmla="*/ 209666 w 250942"/>
                <a:gd name="connsiteY3" fmla="*/ 49262 h 113007"/>
                <a:gd name="connsiteX4" fmla="*/ 250941 w 250942"/>
                <a:gd name="connsiteY4" fmla="*/ 79425 h 113007"/>
                <a:gd name="connsiteX5" fmla="*/ 208079 w 250942"/>
                <a:gd name="connsiteY5" fmla="*/ 112762 h 113007"/>
                <a:gd name="connsiteX6" fmla="*/ 141404 w 250942"/>
                <a:gd name="connsiteY6" fmla="*/ 93712 h 113007"/>
                <a:gd name="connsiteX7" fmla="*/ 220779 w 250942"/>
                <a:gd name="connsiteY7" fmla="*/ 77837 h 113007"/>
                <a:gd name="connsiteX8" fmla="*/ 184266 w 250942"/>
                <a:gd name="connsiteY8" fmla="*/ 50850 h 113007"/>
                <a:gd name="connsiteX9" fmla="*/ 112829 w 250942"/>
                <a:gd name="connsiteY9" fmla="*/ 47675 h 113007"/>
                <a:gd name="connsiteX10" fmla="*/ 116 w 250942"/>
                <a:gd name="connsiteY10" fmla="*/ 50 h 11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42" h="113007">
                  <a:moveTo>
                    <a:pt x="116" y="50"/>
                  </a:moveTo>
                  <a:cubicBezTo>
                    <a:pt x="3820" y="-1537"/>
                    <a:pt x="106744" y="34711"/>
                    <a:pt x="135054" y="38150"/>
                  </a:cubicBezTo>
                  <a:cubicBezTo>
                    <a:pt x="163364" y="41589"/>
                    <a:pt x="157544" y="18835"/>
                    <a:pt x="169979" y="20687"/>
                  </a:cubicBezTo>
                  <a:cubicBezTo>
                    <a:pt x="182414" y="22539"/>
                    <a:pt x="196172" y="39472"/>
                    <a:pt x="209666" y="49262"/>
                  </a:cubicBezTo>
                  <a:cubicBezTo>
                    <a:pt x="223160" y="59052"/>
                    <a:pt x="251206" y="68842"/>
                    <a:pt x="250941" y="79425"/>
                  </a:cubicBezTo>
                  <a:cubicBezTo>
                    <a:pt x="250676" y="90008"/>
                    <a:pt x="226335" y="110381"/>
                    <a:pt x="208079" y="112762"/>
                  </a:cubicBezTo>
                  <a:cubicBezTo>
                    <a:pt x="189823" y="115143"/>
                    <a:pt x="139287" y="99533"/>
                    <a:pt x="141404" y="93712"/>
                  </a:cubicBezTo>
                  <a:cubicBezTo>
                    <a:pt x="143521" y="87891"/>
                    <a:pt x="213635" y="84981"/>
                    <a:pt x="220779" y="77837"/>
                  </a:cubicBezTo>
                  <a:cubicBezTo>
                    <a:pt x="227923" y="70693"/>
                    <a:pt x="202257" y="55877"/>
                    <a:pt x="184266" y="50850"/>
                  </a:cubicBezTo>
                  <a:cubicBezTo>
                    <a:pt x="166275" y="45823"/>
                    <a:pt x="143521" y="57200"/>
                    <a:pt x="112829" y="47675"/>
                  </a:cubicBezTo>
                  <a:cubicBezTo>
                    <a:pt x="82137" y="38150"/>
                    <a:pt x="-3588" y="1637"/>
                    <a:pt x="116" y="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F8D95238-B260-4AE5-B1A3-E64BED53F3A4}"/>
                </a:ext>
              </a:extLst>
            </p:cNvPr>
            <p:cNvSpPr/>
            <p:nvPr/>
          </p:nvSpPr>
          <p:spPr>
            <a:xfrm>
              <a:off x="3603625" y="7450138"/>
              <a:ext cx="6622" cy="76495"/>
            </a:xfrm>
            <a:custGeom>
              <a:avLst/>
              <a:gdLst>
                <a:gd name="connsiteX0" fmla="*/ 0 w 6622"/>
                <a:gd name="connsiteY0" fmla="*/ 0 h 76495"/>
                <a:gd name="connsiteX1" fmla="*/ 6350 w 6622"/>
                <a:gd name="connsiteY1" fmla="*/ 76200 h 76495"/>
                <a:gd name="connsiteX2" fmla="*/ 0 w 6622"/>
                <a:gd name="connsiteY2" fmla="*/ 0 h 7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22" h="76495">
                  <a:moveTo>
                    <a:pt x="0" y="0"/>
                  </a:moveTo>
                  <a:cubicBezTo>
                    <a:pt x="0" y="0"/>
                    <a:pt x="8202" y="70379"/>
                    <a:pt x="6350" y="76200"/>
                  </a:cubicBezTo>
                  <a:cubicBezTo>
                    <a:pt x="4498" y="8202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864CF197-ACB2-4C39-BAE1-7B3D6C444FD8}"/>
                </a:ext>
              </a:extLst>
            </p:cNvPr>
            <p:cNvSpPr/>
            <p:nvPr/>
          </p:nvSpPr>
          <p:spPr>
            <a:xfrm>
              <a:off x="3579125" y="7464424"/>
              <a:ext cx="44643" cy="68686"/>
            </a:xfrm>
            <a:custGeom>
              <a:avLst/>
              <a:gdLst>
                <a:gd name="connsiteX0" fmla="*/ 29263 w 44643"/>
                <a:gd name="connsiteY0" fmla="*/ 1 h 68686"/>
                <a:gd name="connsiteX1" fmla="*/ 43550 w 44643"/>
                <a:gd name="connsiteY1" fmla="*/ 61914 h 68686"/>
                <a:gd name="connsiteX2" fmla="*/ 688 w 44643"/>
                <a:gd name="connsiteY2" fmla="*/ 63501 h 68686"/>
                <a:gd name="connsiteX3" fmla="*/ 29263 w 44643"/>
                <a:gd name="connsiteY3" fmla="*/ 1 h 6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43" h="68686">
                  <a:moveTo>
                    <a:pt x="29263" y="1"/>
                  </a:moveTo>
                  <a:cubicBezTo>
                    <a:pt x="36407" y="-263"/>
                    <a:pt x="48313" y="51331"/>
                    <a:pt x="43550" y="61914"/>
                  </a:cubicBezTo>
                  <a:cubicBezTo>
                    <a:pt x="38788" y="72497"/>
                    <a:pt x="5980" y="68793"/>
                    <a:pt x="688" y="63501"/>
                  </a:cubicBezTo>
                  <a:cubicBezTo>
                    <a:pt x="-4604" y="58209"/>
                    <a:pt x="22119" y="265"/>
                    <a:pt x="29263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E91AC5C3-C0A2-42F4-A3C3-261B859202E8}"/>
                </a:ext>
              </a:extLst>
            </p:cNvPr>
            <p:cNvSpPr/>
            <p:nvPr/>
          </p:nvSpPr>
          <p:spPr>
            <a:xfrm>
              <a:off x="3644837" y="7470673"/>
              <a:ext cx="546288" cy="42966"/>
            </a:xfrm>
            <a:custGeom>
              <a:avLst/>
              <a:gdLst>
                <a:gd name="connsiteX0" fmla="*/ 63 w 546288"/>
                <a:gd name="connsiteY0" fmla="*/ 1690 h 42966"/>
                <a:gd name="connsiteX1" fmla="*/ 322326 w 546288"/>
                <a:gd name="connsiteY1" fmla="*/ 42965 h 42966"/>
                <a:gd name="connsiteX2" fmla="*/ 546163 w 546288"/>
                <a:gd name="connsiteY2" fmla="*/ 102 h 42966"/>
                <a:gd name="connsiteX3" fmla="*/ 349313 w 546288"/>
                <a:gd name="connsiteY3" fmla="*/ 30265 h 42966"/>
                <a:gd name="connsiteX4" fmla="*/ 63 w 546288"/>
                <a:gd name="connsiteY4" fmla="*/ 1690 h 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288" h="42966">
                  <a:moveTo>
                    <a:pt x="63" y="1690"/>
                  </a:moveTo>
                  <a:cubicBezTo>
                    <a:pt x="-4435" y="3807"/>
                    <a:pt x="231309" y="43230"/>
                    <a:pt x="322326" y="42965"/>
                  </a:cubicBezTo>
                  <a:cubicBezTo>
                    <a:pt x="413343" y="42700"/>
                    <a:pt x="541665" y="2219"/>
                    <a:pt x="546163" y="102"/>
                  </a:cubicBezTo>
                  <a:cubicBezTo>
                    <a:pt x="550661" y="-2015"/>
                    <a:pt x="433450" y="29207"/>
                    <a:pt x="349313" y="30265"/>
                  </a:cubicBezTo>
                  <a:cubicBezTo>
                    <a:pt x="265176" y="31323"/>
                    <a:pt x="4561" y="-427"/>
                    <a:pt x="63" y="16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D6792753-2193-4EA4-9D85-E8B18077AF75}"/>
                </a:ext>
              </a:extLst>
            </p:cNvPr>
            <p:cNvSpPr/>
            <p:nvPr/>
          </p:nvSpPr>
          <p:spPr>
            <a:xfrm>
              <a:off x="3766710" y="7489825"/>
              <a:ext cx="182990" cy="65811"/>
            </a:xfrm>
            <a:custGeom>
              <a:avLst/>
              <a:gdLst>
                <a:gd name="connsiteX0" fmla="*/ 182990 w 182990"/>
                <a:gd name="connsiteY0" fmla="*/ 0 h 65811"/>
                <a:gd name="connsiteX1" fmla="*/ 44878 w 182990"/>
                <a:gd name="connsiteY1" fmla="*/ 60325 h 65811"/>
                <a:gd name="connsiteX2" fmla="*/ 428 w 182990"/>
                <a:gd name="connsiteY2" fmla="*/ 60325 h 65811"/>
                <a:gd name="connsiteX3" fmla="*/ 65515 w 182990"/>
                <a:gd name="connsiteY3" fmla="*/ 36513 h 65811"/>
                <a:gd name="connsiteX4" fmla="*/ 182990 w 182990"/>
                <a:gd name="connsiteY4" fmla="*/ 0 h 6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90" h="65811">
                  <a:moveTo>
                    <a:pt x="182990" y="0"/>
                  </a:moveTo>
                  <a:cubicBezTo>
                    <a:pt x="129147" y="25135"/>
                    <a:pt x="75305" y="50271"/>
                    <a:pt x="44878" y="60325"/>
                  </a:cubicBezTo>
                  <a:cubicBezTo>
                    <a:pt x="14451" y="70379"/>
                    <a:pt x="-3011" y="64294"/>
                    <a:pt x="428" y="60325"/>
                  </a:cubicBezTo>
                  <a:cubicBezTo>
                    <a:pt x="3867" y="56356"/>
                    <a:pt x="38792" y="46038"/>
                    <a:pt x="65515" y="36513"/>
                  </a:cubicBezTo>
                  <a:lnTo>
                    <a:pt x="18299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3898C825-9745-4834-A672-1821F25D30C9}"/>
                </a:ext>
              </a:extLst>
            </p:cNvPr>
            <p:cNvSpPr/>
            <p:nvPr/>
          </p:nvSpPr>
          <p:spPr>
            <a:xfrm>
              <a:off x="3737080" y="7458074"/>
              <a:ext cx="86208" cy="92174"/>
            </a:xfrm>
            <a:custGeom>
              <a:avLst/>
              <a:gdLst>
                <a:gd name="connsiteX0" fmla="*/ 85620 w 86208"/>
                <a:gd name="connsiteY0" fmla="*/ 1 h 92174"/>
                <a:gd name="connsiteX1" fmla="*/ 1483 w 86208"/>
                <a:gd name="connsiteY1" fmla="*/ 50801 h 92174"/>
                <a:gd name="connsiteX2" fmla="*/ 31645 w 86208"/>
                <a:gd name="connsiteY2" fmla="*/ 92076 h 92174"/>
                <a:gd name="connsiteX3" fmla="*/ 28470 w 86208"/>
                <a:gd name="connsiteY3" fmla="*/ 61914 h 92174"/>
                <a:gd name="connsiteX4" fmla="*/ 37995 w 86208"/>
                <a:gd name="connsiteY4" fmla="*/ 49214 h 92174"/>
                <a:gd name="connsiteX5" fmla="*/ 85620 w 86208"/>
                <a:gd name="connsiteY5" fmla="*/ 1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8" h="92174">
                  <a:moveTo>
                    <a:pt x="85620" y="1"/>
                  </a:moveTo>
                  <a:cubicBezTo>
                    <a:pt x="79535" y="266"/>
                    <a:pt x="10479" y="35455"/>
                    <a:pt x="1483" y="50801"/>
                  </a:cubicBezTo>
                  <a:cubicBezTo>
                    <a:pt x="-7513" y="66147"/>
                    <a:pt x="27147" y="90224"/>
                    <a:pt x="31645" y="92076"/>
                  </a:cubicBezTo>
                  <a:cubicBezTo>
                    <a:pt x="36143" y="93928"/>
                    <a:pt x="27412" y="69058"/>
                    <a:pt x="28470" y="61914"/>
                  </a:cubicBezTo>
                  <a:cubicBezTo>
                    <a:pt x="29528" y="54770"/>
                    <a:pt x="27147" y="58210"/>
                    <a:pt x="37995" y="49214"/>
                  </a:cubicBezTo>
                  <a:cubicBezTo>
                    <a:pt x="48843" y="40218"/>
                    <a:pt x="91705" y="-264"/>
                    <a:pt x="85620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7F789E99-768B-4197-8E52-45C1D28A0223}"/>
                </a:ext>
              </a:extLst>
            </p:cNvPr>
            <p:cNvSpPr/>
            <p:nvPr/>
          </p:nvSpPr>
          <p:spPr>
            <a:xfrm>
              <a:off x="3786188" y="7483295"/>
              <a:ext cx="52546" cy="48971"/>
            </a:xfrm>
            <a:custGeom>
              <a:avLst/>
              <a:gdLst>
                <a:gd name="connsiteX0" fmla="*/ 0 w 52546"/>
                <a:gd name="connsiteY0" fmla="*/ 180 h 48971"/>
                <a:gd name="connsiteX1" fmla="*/ 47625 w 52546"/>
                <a:gd name="connsiteY1" fmla="*/ 47805 h 48971"/>
                <a:gd name="connsiteX2" fmla="*/ 47625 w 52546"/>
                <a:gd name="connsiteY2" fmla="*/ 31930 h 48971"/>
                <a:gd name="connsiteX3" fmla="*/ 0 w 52546"/>
                <a:gd name="connsiteY3" fmla="*/ 180 h 4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46" h="48971">
                  <a:moveTo>
                    <a:pt x="0" y="180"/>
                  </a:moveTo>
                  <a:cubicBezTo>
                    <a:pt x="0" y="2826"/>
                    <a:pt x="39688" y="42513"/>
                    <a:pt x="47625" y="47805"/>
                  </a:cubicBezTo>
                  <a:cubicBezTo>
                    <a:pt x="55562" y="53097"/>
                    <a:pt x="52652" y="39074"/>
                    <a:pt x="47625" y="31930"/>
                  </a:cubicBezTo>
                  <a:cubicBezTo>
                    <a:pt x="42598" y="24786"/>
                    <a:pt x="0" y="-2466"/>
                    <a:pt x="0" y="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A6816A70-C522-4AAB-B384-82C2C334348F}"/>
                </a:ext>
              </a:extLst>
            </p:cNvPr>
            <p:cNvSpPr/>
            <p:nvPr/>
          </p:nvSpPr>
          <p:spPr>
            <a:xfrm>
              <a:off x="2502180" y="6956420"/>
              <a:ext cx="773690" cy="129632"/>
            </a:xfrm>
            <a:custGeom>
              <a:avLst/>
              <a:gdLst>
                <a:gd name="connsiteX0" fmla="*/ 1308 w 773690"/>
                <a:gd name="connsiteY0" fmla="*/ 5 h 129632"/>
                <a:gd name="connsiteX1" fmla="*/ 275945 w 773690"/>
                <a:gd name="connsiteY1" fmla="*/ 19055 h 129632"/>
                <a:gd name="connsiteX2" fmla="*/ 566458 w 773690"/>
                <a:gd name="connsiteY2" fmla="*/ 85730 h 129632"/>
                <a:gd name="connsiteX3" fmla="*/ 772833 w 773690"/>
                <a:gd name="connsiteY3" fmla="*/ 128593 h 129632"/>
                <a:gd name="connsiteX4" fmla="*/ 629958 w 773690"/>
                <a:gd name="connsiteY4" fmla="*/ 111130 h 129632"/>
                <a:gd name="connsiteX5" fmla="*/ 390245 w 773690"/>
                <a:gd name="connsiteY5" fmla="*/ 53980 h 129632"/>
                <a:gd name="connsiteX6" fmla="*/ 180695 w 773690"/>
                <a:gd name="connsiteY6" fmla="*/ 17468 h 129632"/>
                <a:gd name="connsiteX7" fmla="*/ 1308 w 773690"/>
                <a:gd name="connsiteY7" fmla="*/ 5 h 1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690" h="129632">
                  <a:moveTo>
                    <a:pt x="1308" y="5"/>
                  </a:moveTo>
                  <a:cubicBezTo>
                    <a:pt x="17183" y="269"/>
                    <a:pt x="181753" y="4768"/>
                    <a:pt x="275945" y="19055"/>
                  </a:cubicBezTo>
                  <a:cubicBezTo>
                    <a:pt x="370137" y="33342"/>
                    <a:pt x="483643" y="67474"/>
                    <a:pt x="566458" y="85730"/>
                  </a:cubicBezTo>
                  <a:cubicBezTo>
                    <a:pt x="649273" y="103986"/>
                    <a:pt x="762250" y="124360"/>
                    <a:pt x="772833" y="128593"/>
                  </a:cubicBezTo>
                  <a:cubicBezTo>
                    <a:pt x="783416" y="132826"/>
                    <a:pt x="693723" y="123566"/>
                    <a:pt x="629958" y="111130"/>
                  </a:cubicBezTo>
                  <a:cubicBezTo>
                    <a:pt x="566193" y="98695"/>
                    <a:pt x="465122" y="69590"/>
                    <a:pt x="390245" y="53980"/>
                  </a:cubicBezTo>
                  <a:cubicBezTo>
                    <a:pt x="315368" y="38370"/>
                    <a:pt x="243401" y="25670"/>
                    <a:pt x="180695" y="17468"/>
                  </a:cubicBezTo>
                  <a:cubicBezTo>
                    <a:pt x="117989" y="9266"/>
                    <a:pt x="-14567" y="-259"/>
                    <a:pt x="1308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2050D5A2-FADD-42DB-9ED6-757028908352}"/>
                </a:ext>
              </a:extLst>
            </p:cNvPr>
            <p:cNvSpPr/>
            <p:nvPr/>
          </p:nvSpPr>
          <p:spPr>
            <a:xfrm>
              <a:off x="2458266" y="6901865"/>
              <a:ext cx="561197" cy="75597"/>
            </a:xfrm>
            <a:custGeom>
              <a:avLst/>
              <a:gdLst>
                <a:gd name="connsiteX0" fmla="*/ 772 w 561197"/>
                <a:gd name="connsiteY0" fmla="*/ 585 h 75597"/>
                <a:gd name="connsiteX1" fmla="*/ 232547 w 561197"/>
                <a:gd name="connsiteY1" fmla="*/ 6935 h 75597"/>
                <a:gd name="connsiteX2" fmla="*/ 361134 w 561197"/>
                <a:gd name="connsiteY2" fmla="*/ 27573 h 75597"/>
                <a:gd name="connsiteX3" fmla="*/ 489722 w 561197"/>
                <a:gd name="connsiteY3" fmla="*/ 49798 h 75597"/>
                <a:gd name="connsiteX4" fmla="*/ 551634 w 561197"/>
                <a:gd name="connsiteY4" fmla="*/ 40273 h 75597"/>
                <a:gd name="connsiteX5" fmla="*/ 557984 w 561197"/>
                <a:gd name="connsiteY5" fmla="*/ 24398 h 75597"/>
                <a:gd name="connsiteX6" fmla="*/ 521472 w 561197"/>
                <a:gd name="connsiteY6" fmla="*/ 75198 h 75597"/>
                <a:gd name="connsiteX7" fmla="*/ 435747 w 561197"/>
                <a:gd name="connsiteY7" fmla="*/ 46623 h 75597"/>
                <a:gd name="connsiteX8" fmla="*/ 167459 w 561197"/>
                <a:gd name="connsiteY8" fmla="*/ 19635 h 75597"/>
                <a:gd name="connsiteX9" fmla="*/ 772 w 561197"/>
                <a:gd name="connsiteY9" fmla="*/ 585 h 7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197" h="75597">
                  <a:moveTo>
                    <a:pt x="772" y="585"/>
                  </a:moveTo>
                  <a:cubicBezTo>
                    <a:pt x="11620" y="-1532"/>
                    <a:pt x="172487" y="2437"/>
                    <a:pt x="232547" y="6935"/>
                  </a:cubicBezTo>
                  <a:cubicBezTo>
                    <a:pt x="292607" y="11433"/>
                    <a:pt x="361134" y="27573"/>
                    <a:pt x="361134" y="27573"/>
                  </a:cubicBezTo>
                  <a:cubicBezTo>
                    <a:pt x="403996" y="34717"/>
                    <a:pt x="457972" y="47681"/>
                    <a:pt x="489722" y="49798"/>
                  </a:cubicBezTo>
                  <a:cubicBezTo>
                    <a:pt x="521472" y="51915"/>
                    <a:pt x="540257" y="44506"/>
                    <a:pt x="551634" y="40273"/>
                  </a:cubicBezTo>
                  <a:cubicBezTo>
                    <a:pt x="563011" y="36040"/>
                    <a:pt x="563011" y="18577"/>
                    <a:pt x="557984" y="24398"/>
                  </a:cubicBezTo>
                  <a:cubicBezTo>
                    <a:pt x="552957" y="30219"/>
                    <a:pt x="541845" y="71494"/>
                    <a:pt x="521472" y="75198"/>
                  </a:cubicBezTo>
                  <a:cubicBezTo>
                    <a:pt x="501099" y="78902"/>
                    <a:pt x="494749" y="55883"/>
                    <a:pt x="435747" y="46623"/>
                  </a:cubicBezTo>
                  <a:cubicBezTo>
                    <a:pt x="376745" y="37363"/>
                    <a:pt x="239161" y="28102"/>
                    <a:pt x="167459" y="19635"/>
                  </a:cubicBezTo>
                  <a:cubicBezTo>
                    <a:pt x="95757" y="11168"/>
                    <a:pt x="-10076" y="2702"/>
                    <a:pt x="772" y="5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E0DCA440-59B3-4F6F-8C02-D53DF16D13EA}"/>
                </a:ext>
              </a:extLst>
            </p:cNvPr>
            <p:cNvSpPr/>
            <p:nvPr/>
          </p:nvSpPr>
          <p:spPr>
            <a:xfrm>
              <a:off x="3021819" y="6913268"/>
              <a:ext cx="289706" cy="95545"/>
            </a:xfrm>
            <a:custGeom>
              <a:avLst/>
              <a:gdLst>
                <a:gd name="connsiteX0" fmla="*/ 5544 w 289706"/>
                <a:gd name="connsiteY0" fmla="*/ 295 h 95545"/>
                <a:gd name="connsiteX1" fmla="*/ 76981 w 289706"/>
                <a:gd name="connsiteY1" fmla="*/ 54270 h 95545"/>
                <a:gd name="connsiteX2" fmla="*/ 289706 w 289706"/>
                <a:gd name="connsiteY2" fmla="*/ 95545 h 95545"/>
                <a:gd name="connsiteX3" fmla="*/ 207156 w 289706"/>
                <a:gd name="connsiteY3" fmla="*/ 79670 h 95545"/>
                <a:gd name="connsiteX4" fmla="*/ 5544 w 289706"/>
                <a:gd name="connsiteY4" fmla="*/ 29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06" h="95545">
                  <a:moveTo>
                    <a:pt x="5544" y="295"/>
                  </a:moveTo>
                  <a:cubicBezTo>
                    <a:pt x="-16152" y="-3938"/>
                    <a:pt x="29621" y="38395"/>
                    <a:pt x="76981" y="54270"/>
                  </a:cubicBezTo>
                  <a:cubicBezTo>
                    <a:pt x="124341" y="70145"/>
                    <a:pt x="289706" y="95545"/>
                    <a:pt x="289706" y="95545"/>
                  </a:cubicBezTo>
                  <a:lnTo>
                    <a:pt x="207156" y="79670"/>
                  </a:lnTo>
                  <a:cubicBezTo>
                    <a:pt x="157679" y="68558"/>
                    <a:pt x="27240" y="4528"/>
                    <a:pt x="5544" y="2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BE4D53A1-9B4B-4C41-9E46-88DE0ECB2CB9}"/>
                </a:ext>
              </a:extLst>
            </p:cNvPr>
            <p:cNvSpPr/>
            <p:nvPr/>
          </p:nvSpPr>
          <p:spPr>
            <a:xfrm>
              <a:off x="2920145" y="6965653"/>
              <a:ext cx="371051" cy="76371"/>
            </a:xfrm>
            <a:custGeom>
              <a:avLst/>
              <a:gdLst>
                <a:gd name="connsiteX0" fmla="*/ 10380 w 371051"/>
                <a:gd name="connsiteY0" fmla="*/ 8235 h 76371"/>
                <a:gd name="connsiteX1" fmla="*/ 359630 w 371051"/>
                <a:gd name="connsiteY1" fmla="*/ 74910 h 76371"/>
                <a:gd name="connsiteX2" fmla="*/ 292955 w 371051"/>
                <a:gd name="connsiteY2" fmla="*/ 55860 h 76371"/>
                <a:gd name="connsiteX3" fmla="*/ 108805 w 371051"/>
                <a:gd name="connsiteY3" fmla="*/ 6647 h 76371"/>
                <a:gd name="connsiteX4" fmla="*/ 10380 w 371051"/>
                <a:gd name="connsiteY4" fmla="*/ 8235 h 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51" h="76371">
                  <a:moveTo>
                    <a:pt x="10380" y="8235"/>
                  </a:moveTo>
                  <a:cubicBezTo>
                    <a:pt x="52184" y="19612"/>
                    <a:pt x="312534" y="66973"/>
                    <a:pt x="359630" y="74910"/>
                  </a:cubicBezTo>
                  <a:cubicBezTo>
                    <a:pt x="406726" y="82847"/>
                    <a:pt x="292955" y="55860"/>
                    <a:pt x="292955" y="55860"/>
                  </a:cubicBezTo>
                  <a:cubicBezTo>
                    <a:pt x="251151" y="44483"/>
                    <a:pt x="154048" y="15114"/>
                    <a:pt x="108805" y="6647"/>
                  </a:cubicBezTo>
                  <a:cubicBezTo>
                    <a:pt x="63562" y="-1820"/>
                    <a:pt x="-31424" y="-3142"/>
                    <a:pt x="10380" y="8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8D76DE38-D21D-4DF0-8538-D769E341807F}"/>
                </a:ext>
              </a:extLst>
            </p:cNvPr>
            <p:cNvSpPr/>
            <p:nvPr/>
          </p:nvSpPr>
          <p:spPr>
            <a:xfrm>
              <a:off x="3318897" y="6878638"/>
              <a:ext cx="123728" cy="136534"/>
            </a:xfrm>
            <a:custGeom>
              <a:avLst/>
              <a:gdLst>
                <a:gd name="connsiteX0" fmla="*/ 51366 w 123728"/>
                <a:gd name="connsiteY0" fmla="*/ 0 h 136534"/>
                <a:gd name="connsiteX1" fmla="*/ 95816 w 123728"/>
                <a:gd name="connsiteY1" fmla="*/ 79375 h 136534"/>
                <a:gd name="connsiteX2" fmla="*/ 67241 w 123728"/>
                <a:gd name="connsiteY2" fmla="*/ 122237 h 136534"/>
                <a:gd name="connsiteX3" fmla="*/ 566 w 123728"/>
                <a:gd name="connsiteY3" fmla="*/ 136525 h 136534"/>
                <a:gd name="connsiteX4" fmla="*/ 108516 w 123728"/>
                <a:gd name="connsiteY4" fmla="*/ 120650 h 136534"/>
                <a:gd name="connsiteX5" fmla="*/ 119628 w 123728"/>
                <a:gd name="connsiteY5" fmla="*/ 79375 h 136534"/>
                <a:gd name="connsiteX6" fmla="*/ 51366 w 123728"/>
                <a:gd name="connsiteY6" fmla="*/ 0 h 1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728" h="136534">
                  <a:moveTo>
                    <a:pt x="51366" y="0"/>
                  </a:moveTo>
                  <a:cubicBezTo>
                    <a:pt x="47397" y="0"/>
                    <a:pt x="93170" y="59002"/>
                    <a:pt x="95816" y="79375"/>
                  </a:cubicBezTo>
                  <a:cubicBezTo>
                    <a:pt x="98462" y="99748"/>
                    <a:pt x="83116" y="112712"/>
                    <a:pt x="67241" y="122237"/>
                  </a:cubicBezTo>
                  <a:cubicBezTo>
                    <a:pt x="51366" y="131762"/>
                    <a:pt x="-6313" y="136789"/>
                    <a:pt x="566" y="136525"/>
                  </a:cubicBezTo>
                  <a:cubicBezTo>
                    <a:pt x="7445" y="136261"/>
                    <a:pt x="88672" y="130175"/>
                    <a:pt x="108516" y="120650"/>
                  </a:cubicBezTo>
                  <a:cubicBezTo>
                    <a:pt x="128360" y="111125"/>
                    <a:pt x="124920" y="97631"/>
                    <a:pt x="119628" y="79375"/>
                  </a:cubicBezTo>
                  <a:cubicBezTo>
                    <a:pt x="114336" y="61119"/>
                    <a:pt x="55335" y="0"/>
                    <a:pt x="5136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D21C3D0E-53AA-469E-9BC7-93AD8091375A}"/>
                </a:ext>
              </a:extLst>
            </p:cNvPr>
            <p:cNvSpPr/>
            <p:nvPr/>
          </p:nvSpPr>
          <p:spPr>
            <a:xfrm>
              <a:off x="3297355" y="6861078"/>
              <a:ext cx="101767" cy="143131"/>
            </a:xfrm>
            <a:custGeom>
              <a:avLst/>
              <a:gdLst>
                <a:gd name="connsiteX0" fmla="*/ 101483 w 101767"/>
                <a:gd name="connsiteY0" fmla="*/ 97 h 143131"/>
                <a:gd name="connsiteX1" fmla="*/ 3058 w 101767"/>
                <a:gd name="connsiteY1" fmla="*/ 66772 h 143131"/>
                <a:gd name="connsiteX2" fmla="*/ 25283 w 101767"/>
                <a:gd name="connsiteY2" fmla="*/ 142972 h 143131"/>
                <a:gd name="connsiteX3" fmla="*/ 28458 w 101767"/>
                <a:gd name="connsiteY3" fmla="*/ 85822 h 143131"/>
                <a:gd name="connsiteX4" fmla="*/ 33220 w 101767"/>
                <a:gd name="connsiteY4" fmla="*/ 52485 h 143131"/>
                <a:gd name="connsiteX5" fmla="*/ 101483 w 101767"/>
                <a:gd name="connsiteY5" fmla="*/ 97 h 14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67" h="143131">
                  <a:moveTo>
                    <a:pt x="101483" y="97"/>
                  </a:moveTo>
                  <a:cubicBezTo>
                    <a:pt x="96456" y="2478"/>
                    <a:pt x="15758" y="42960"/>
                    <a:pt x="3058" y="66772"/>
                  </a:cubicBezTo>
                  <a:cubicBezTo>
                    <a:pt x="-9642" y="90585"/>
                    <a:pt x="21050" y="139797"/>
                    <a:pt x="25283" y="142972"/>
                  </a:cubicBezTo>
                  <a:cubicBezTo>
                    <a:pt x="29516" y="146147"/>
                    <a:pt x="27135" y="100903"/>
                    <a:pt x="28458" y="85822"/>
                  </a:cubicBezTo>
                  <a:cubicBezTo>
                    <a:pt x="29781" y="70741"/>
                    <a:pt x="23166" y="65450"/>
                    <a:pt x="33220" y="52485"/>
                  </a:cubicBezTo>
                  <a:cubicBezTo>
                    <a:pt x="43274" y="39521"/>
                    <a:pt x="106510" y="-2284"/>
                    <a:pt x="101483" y="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1CEF0219-A8F1-4021-A073-38A3ABC470EC}"/>
                </a:ext>
              </a:extLst>
            </p:cNvPr>
            <p:cNvSpPr/>
            <p:nvPr/>
          </p:nvSpPr>
          <p:spPr>
            <a:xfrm>
              <a:off x="3324103" y="6923081"/>
              <a:ext cx="60200" cy="66695"/>
            </a:xfrm>
            <a:custGeom>
              <a:avLst/>
              <a:gdLst>
                <a:gd name="connsiteX0" fmla="*/ 122 w 60200"/>
                <a:gd name="connsiteY0" fmla="*/ 7 h 66695"/>
                <a:gd name="connsiteX1" fmla="*/ 58860 w 60200"/>
                <a:gd name="connsiteY1" fmla="*/ 41282 h 66695"/>
                <a:gd name="connsiteX2" fmla="*/ 41397 w 60200"/>
                <a:gd name="connsiteY2" fmla="*/ 66682 h 66695"/>
                <a:gd name="connsiteX3" fmla="*/ 42985 w 60200"/>
                <a:gd name="connsiteY3" fmla="*/ 38107 h 66695"/>
                <a:gd name="connsiteX4" fmla="*/ 122 w 60200"/>
                <a:gd name="connsiteY4" fmla="*/ 7 h 6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00" h="66695">
                  <a:moveTo>
                    <a:pt x="122" y="7"/>
                  </a:moveTo>
                  <a:cubicBezTo>
                    <a:pt x="2768" y="536"/>
                    <a:pt x="51981" y="30170"/>
                    <a:pt x="58860" y="41282"/>
                  </a:cubicBezTo>
                  <a:cubicBezTo>
                    <a:pt x="65739" y="52394"/>
                    <a:pt x="44043" y="67211"/>
                    <a:pt x="41397" y="66682"/>
                  </a:cubicBezTo>
                  <a:cubicBezTo>
                    <a:pt x="38751" y="66153"/>
                    <a:pt x="47483" y="48690"/>
                    <a:pt x="42985" y="38107"/>
                  </a:cubicBezTo>
                  <a:cubicBezTo>
                    <a:pt x="38487" y="27524"/>
                    <a:pt x="-2524" y="-522"/>
                    <a:pt x="122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ED7DF547-1016-48BD-BBD0-165E2150D38A}"/>
                </a:ext>
              </a:extLst>
            </p:cNvPr>
            <p:cNvSpPr/>
            <p:nvPr/>
          </p:nvSpPr>
          <p:spPr>
            <a:xfrm>
              <a:off x="2893646" y="6857561"/>
              <a:ext cx="434618" cy="134261"/>
            </a:xfrm>
            <a:custGeom>
              <a:avLst/>
              <a:gdLst>
                <a:gd name="connsiteX0" fmla="*/ 367 w 434618"/>
                <a:gd name="connsiteY0" fmla="*/ 439 h 134261"/>
                <a:gd name="connsiteX1" fmla="*/ 252779 w 434618"/>
                <a:gd name="connsiteY1" fmla="*/ 79814 h 134261"/>
                <a:gd name="connsiteX2" fmla="*/ 432167 w 434618"/>
                <a:gd name="connsiteY2" fmla="*/ 130614 h 134261"/>
                <a:gd name="connsiteX3" fmla="*/ 348029 w 434618"/>
                <a:gd name="connsiteY3" fmla="*/ 124264 h 134261"/>
                <a:gd name="connsiteX4" fmla="*/ 222617 w 434618"/>
                <a:gd name="connsiteY4" fmla="*/ 76639 h 134261"/>
                <a:gd name="connsiteX5" fmla="*/ 197217 w 434618"/>
                <a:gd name="connsiteY5" fmla="*/ 49652 h 134261"/>
                <a:gd name="connsiteX6" fmla="*/ 367 w 434618"/>
                <a:gd name="connsiteY6" fmla="*/ 439 h 13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18" h="134261">
                  <a:moveTo>
                    <a:pt x="367" y="439"/>
                  </a:moveTo>
                  <a:cubicBezTo>
                    <a:pt x="9627" y="5466"/>
                    <a:pt x="180812" y="58118"/>
                    <a:pt x="252779" y="79814"/>
                  </a:cubicBezTo>
                  <a:cubicBezTo>
                    <a:pt x="324746" y="101510"/>
                    <a:pt x="416292" y="123206"/>
                    <a:pt x="432167" y="130614"/>
                  </a:cubicBezTo>
                  <a:cubicBezTo>
                    <a:pt x="448042" y="138022"/>
                    <a:pt x="382954" y="133260"/>
                    <a:pt x="348029" y="124264"/>
                  </a:cubicBezTo>
                  <a:cubicBezTo>
                    <a:pt x="313104" y="115268"/>
                    <a:pt x="247752" y="89074"/>
                    <a:pt x="222617" y="76639"/>
                  </a:cubicBezTo>
                  <a:cubicBezTo>
                    <a:pt x="197482" y="64204"/>
                    <a:pt x="235052" y="64469"/>
                    <a:pt x="197217" y="49652"/>
                  </a:cubicBezTo>
                  <a:cubicBezTo>
                    <a:pt x="159382" y="34835"/>
                    <a:pt x="-8893" y="-4588"/>
                    <a:pt x="367" y="4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181DC385-F465-4B2C-85DA-3783F2E38E07}"/>
                </a:ext>
              </a:extLst>
            </p:cNvPr>
            <p:cNvSpPr/>
            <p:nvPr/>
          </p:nvSpPr>
          <p:spPr>
            <a:xfrm>
              <a:off x="3088517" y="6604588"/>
              <a:ext cx="100903" cy="234906"/>
            </a:xfrm>
            <a:custGeom>
              <a:avLst/>
              <a:gdLst>
                <a:gd name="connsiteX0" fmla="*/ 99183 w 100903"/>
                <a:gd name="connsiteY0" fmla="*/ 1000 h 234906"/>
                <a:gd name="connsiteX1" fmla="*/ 3933 w 100903"/>
                <a:gd name="connsiteY1" fmla="*/ 162925 h 234906"/>
                <a:gd name="connsiteX2" fmla="*/ 26158 w 100903"/>
                <a:gd name="connsiteY2" fmla="*/ 228012 h 234906"/>
                <a:gd name="connsiteX3" fmla="*/ 99183 w 100903"/>
                <a:gd name="connsiteY3" fmla="*/ 229600 h 234906"/>
                <a:gd name="connsiteX4" fmla="*/ 40446 w 100903"/>
                <a:gd name="connsiteY4" fmla="*/ 197850 h 234906"/>
                <a:gd name="connsiteX5" fmla="*/ 30921 w 100903"/>
                <a:gd name="connsiteY5" fmla="*/ 147050 h 234906"/>
                <a:gd name="connsiteX6" fmla="*/ 62671 w 100903"/>
                <a:gd name="connsiteY6" fmla="*/ 96250 h 234906"/>
                <a:gd name="connsiteX7" fmla="*/ 99183 w 100903"/>
                <a:gd name="connsiteY7" fmla="*/ 1000 h 23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3" h="234906">
                  <a:moveTo>
                    <a:pt x="99183" y="1000"/>
                  </a:moveTo>
                  <a:cubicBezTo>
                    <a:pt x="89393" y="12113"/>
                    <a:pt x="16104" y="125090"/>
                    <a:pt x="3933" y="162925"/>
                  </a:cubicBezTo>
                  <a:cubicBezTo>
                    <a:pt x="-8238" y="200760"/>
                    <a:pt x="10283" y="216900"/>
                    <a:pt x="26158" y="228012"/>
                  </a:cubicBezTo>
                  <a:cubicBezTo>
                    <a:pt x="42033" y="239125"/>
                    <a:pt x="96802" y="234627"/>
                    <a:pt x="99183" y="229600"/>
                  </a:cubicBezTo>
                  <a:cubicBezTo>
                    <a:pt x="101564" y="224573"/>
                    <a:pt x="51823" y="211608"/>
                    <a:pt x="40446" y="197850"/>
                  </a:cubicBezTo>
                  <a:cubicBezTo>
                    <a:pt x="29069" y="184092"/>
                    <a:pt x="27217" y="163983"/>
                    <a:pt x="30921" y="147050"/>
                  </a:cubicBezTo>
                  <a:cubicBezTo>
                    <a:pt x="34625" y="130117"/>
                    <a:pt x="51029" y="117946"/>
                    <a:pt x="62671" y="96250"/>
                  </a:cubicBezTo>
                  <a:cubicBezTo>
                    <a:pt x="74313" y="74554"/>
                    <a:pt x="108973" y="-10113"/>
                    <a:pt x="99183" y="10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AB64F8E1-85C2-4F95-94F7-B73CB205321B}"/>
                </a:ext>
              </a:extLst>
            </p:cNvPr>
            <p:cNvSpPr/>
            <p:nvPr/>
          </p:nvSpPr>
          <p:spPr>
            <a:xfrm>
              <a:off x="2765410" y="6751271"/>
              <a:ext cx="222710" cy="110625"/>
            </a:xfrm>
            <a:custGeom>
              <a:avLst/>
              <a:gdLst>
                <a:gd name="connsiteX0" fmla="*/ 15 w 222710"/>
                <a:gd name="connsiteY0" fmla="*/ 108317 h 110625"/>
                <a:gd name="connsiteX1" fmla="*/ 109553 w 222710"/>
                <a:gd name="connsiteY1" fmla="*/ 108317 h 110625"/>
                <a:gd name="connsiteX2" fmla="*/ 120665 w 222710"/>
                <a:gd name="connsiteY2" fmla="*/ 86092 h 110625"/>
                <a:gd name="connsiteX3" fmla="*/ 157178 w 222710"/>
                <a:gd name="connsiteY3" fmla="*/ 63867 h 110625"/>
                <a:gd name="connsiteX4" fmla="*/ 220678 w 222710"/>
                <a:gd name="connsiteY4" fmla="*/ 59104 h 110625"/>
                <a:gd name="connsiteX5" fmla="*/ 206390 w 222710"/>
                <a:gd name="connsiteY5" fmla="*/ 98792 h 110625"/>
                <a:gd name="connsiteX6" fmla="*/ 200040 w 222710"/>
                <a:gd name="connsiteY6" fmla="*/ 38467 h 110625"/>
                <a:gd name="connsiteX7" fmla="*/ 127015 w 222710"/>
                <a:gd name="connsiteY7" fmla="*/ 11479 h 110625"/>
                <a:gd name="connsiteX8" fmla="*/ 71453 w 222710"/>
                <a:gd name="connsiteY8" fmla="*/ 1954 h 110625"/>
                <a:gd name="connsiteX9" fmla="*/ 200040 w 222710"/>
                <a:gd name="connsiteY9" fmla="*/ 47992 h 110625"/>
                <a:gd name="connsiteX10" fmla="*/ 119078 w 222710"/>
                <a:gd name="connsiteY10" fmla="*/ 65454 h 110625"/>
                <a:gd name="connsiteX11" fmla="*/ 101615 w 222710"/>
                <a:gd name="connsiteY11" fmla="*/ 94029 h 110625"/>
                <a:gd name="connsiteX12" fmla="*/ 15 w 222710"/>
                <a:gd name="connsiteY12" fmla="*/ 108317 h 11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710" h="110625">
                  <a:moveTo>
                    <a:pt x="15" y="108317"/>
                  </a:moveTo>
                  <a:cubicBezTo>
                    <a:pt x="1338" y="110698"/>
                    <a:pt x="89445" y="112021"/>
                    <a:pt x="109553" y="108317"/>
                  </a:cubicBezTo>
                  <a:cubicBezTo>
                    <a:pt x="129661" y="104613"/>
                    <a:pt x="112728" y="93500"/>
                    <a:pt x="120665" y="86092"/>
                  </a:cubicBezTo>
                  <a:cubicBezTo>
                    <a:pt x="128603" y="78684"/>
                    <a:pt x="140509" y="68365"/>
                    <a:pt x="157178" y="63867"/>
                  </a:cubicBezTo>
                  <a:cubicBezTo>
                    <a:pt x="173847" y="59369"/>
                    <a:pt x="212476" y="53283"/>
                    <a:pt x="220678" y="59104"/>
                  </a:cubicBezTo>
                  <a:cubicBezTo>
                    <a:pt x="228880" y="64925"/>
                    <a:pt x="209830" y="102231"/>
                    <a:pt x="206390" y="98792"/>
                  </a:cubicBezTo>
                  <a:cubicBezTo>
                    <a:pt x="202950" y="95353"/>
                    <a:pt x="213269" y="53019"/>
                    <a:pt x="200040" y="38467"/>
                  </a:cubicBezTo>
                  <a:cubicBezTo>
                    <a:pt x="186811" y="23915"/>
                    <a:pt x="148446" y="17564"/>
                    <a:pt x="127015" y="11479"/>
                  </a:cubicBezTo>
                  <a:cubicBezTo>
                    <a:pt x="105584" y="5394"/>
                    <a:pt x="59282" y="-4132"/>
                    <a:pt x="71453" y="1954"/>
                  </a:cubicBezTo>
                  <a:cubicBezTo>
                    <a:pt x="83624" y="8039"/>
                    <a:pt x="192103" y="37409"/>
                    <a:pt x="200040" y="47992"/>
                  </a:cubicBezTo>
                  <a:cubicBezTo>
                    <a:pt x="207977" y="58575"/>
                    <a:pt x="135482" y="57781"/>
                    <a:pt x="119078" y="65454"/>
                  </a:cubicBezTo>
                  <a:cubicBezTo>
                    <a:pt x="102674" y="73127"/>
                    <a:pt x="118548" y="88208"/>
                    <a:pt x="101615" y="94029"/>
                  </a:cubicBezTo>
                  <a:cubicBezTo>
                    <a:pt x="84682" y="99850"/>
                    <a:pt x="-1308" y="105936"/>
                    <a:pt x="15" y="1083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13A2DEE0-3DF3-46F4-9B20-6B85E357DBDE}"/>
                </a:ext>
              </a:extLst>
            </p:cNvPr>
            <p:cNvSpPr/>
            <p:nvPr/>
          </p:nvSpPr>
          <p:spPr>
            <a:xfrm>
              <a:off x="2757371" y="6810355"/>
              <a:ext cx="143532" cy="24270"/>
            </a:xfrm>
            <a:custGeom>
              <a:avLst/>
              <a:gdLst>
                <a:gd name="connsiteX0" fmla="*/ 117 w 143532"/>
                <a:gd name="connsiteY0" fmla="*/ 23833 h 24270"/>
                <a:gd name="connsiteX1" fmla="*/ 136642 w 143532"/>
                <a:gd name="connsiteY1" fmla="*/ 14308 h 24270"/>
                <a:gd name="connsiteX2" fmla="*/ 112829 w 143532"/>
                <a:gd name="connsiteY2" fmla="*/ 20 h 24270"/>
                <a:gd name="connsiteX3" fmla="*/ 117 w 143532"/>
                <a:gd name="connsiteY3" fmla="*/ 23833 h 2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32" h="24270">
                  <a:moveTo>
                    <a:pt x="117" y="23833"/>
                  </a:moveTo>
                  <a:cubicBezTo>
                    <a:pt x="4086" y="26214"/>
                    <a:pt x="117857" y="18277"/>
                    <a:pt x="136642" y="14308"/>
                  </a:cubicBezTo>
                  <a:cubicBezTo>
                    <a:pt x="155427" y="10339"/>
                    <a:pt x="131879" y="814"/>
                    <a:pt x="112829" y="20"/>
                  </a:cubicBezTo>
                  <a:cubicBezTo>
                    <a:pt x="93779" y="-774"/>
                    <a:pt x="-3852" y="21452"/>
                    <a:pt x="117" y="238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180942D2-4058-47EF-8237-4A7F8785EF5E}"/>
                </a:ext>
              </a:extLst>
            </p:cNvPr>
            <p:cNvSpPr/>
            <p:nvPr/>
          </p:nvSpPr>
          <p:spPr>
            <a:xfrm>
              <a:off x="2772415" y="6757984"/>
              <a:ext cx="80481" cy="101612"/>
            </a:xfrm>
            <a:custGeom>
              <a:avLst/>
              <a:gdLst>
                <a:gd name="connsiteX0" fmla="*/ 80323 w 80481"/>
                <a:gd name="connsiteY0" fmla="*/ 4 h 101612"/>
                <a:gd name="connsiteX1" fmla="*/ 5710 w 80481"/>
                <a:gd name="connsiteY1" fmla="*/ 58741 h 101612"/>
                <a:gd name="connsiteX2" fmla="*/ 7298 w 80481"/>
                <a:gd name="connsiteY2" fmla="*/ 101604 h 101612"/>
                <a:gd name="connsiteX3" fmla="*/ 24760 w 80481"/>
                <a:gd name="connsiteY3" fmla="*/ 61916 h 101612"/>
                <a:gd name="connsiteX4" fmla="*/ 80323 w 80481"/>
                <a:gd name="connsiteY4" fmla="*/ 4 h 10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1" h="101612">
                  <a:moveTo>
                    <a:pt x="80323" y="4"/>
                  </a:moveTo>
                  <a:cubicBezTo>
                    <a:pt x="77148" y="-525"/>
                    <a:pt x="17881" y="41808"/>
                    <a:pt x="5710" y="58741"/>
                  </a:cubicBezTo>
                  <a:cubicBezTo>
                    <a:pt x="-6461" y="75674"/>
                    <a:pt x="4123" y="101075"/>
                    <a:pt x="7298" y="101604"/>
                  </a:cubicBezTo>
                  <a:cubicBezTo>
                    <a:pt x="10473" y="102133"/>
                    <a:pt x="11531" y="78320"/>
                    <a:pt x="24760" y="61916"/>
                  </a:cubicBezTo>
                  <a:cubicBezTo>
                    <a:pt x="37989" y="45512"/>
                    <a:pt x="83498" y="533"/>
                    <a:pt x="80323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CA8C72D8-BFDB-4D46-901B-085A67FCE732}"/>
                </a:ext>
              </a:extLst>
            </p:cNvPr>
            <p:cNvSpPr/>
            <p:nvPr/>
          </p:nvSpPr>
          <p:spPr>
            <a:xfrm>
              <a:off x="3076234" y="6383426"/>
              <a:ext cx="522961" cy="187535"/>
            </a:xfrm>
            <a:custGeom>
              <a:avLst/>
              <a:gdLst>
                <a:gd name="connsiteX0" fmla="*/ 522629 w 522961"/>
                <a:gd name="connsiteY0" fmla="*/ 20549 h 187535"/>
                <a:gd name="connsiteX1" fmla="*/ 294029 w 522961"/>
                <a:gd name="connsiteY1" fmla="*/ 4674 h 187535"/>
                <a:gd name="connsiteX2" fmla="*/ 190841 w 522961"/>
                <a:gd name="connsiteY2" fmla="*/ 112624 h 187535"/>
                <a:gd name="connsiteX3" fmla="*/ 146391 w 522961"/>
                <a:gd name="connsiteY3" fmla="*/ 169774 h 187535"/>
                <a:gd name="connsiteX4" fmla="*/ 82891 w 522961"/>
                <a:gd name="connsiteY4" fmla="*/ 187237 h 187535"/>
                <a:gd name="connsiteX5" fmla="*/ 341 w 522961"/>
                <a:gd name="connsiteY5" fmla="*/ 158662 h 187535"/>
                <a:gd name="connsiteX6" fmla="*/ 116229 w 522961"/>
                <a:gd name="connsiteY6" fmla="*/ 174537 h 187535"/>
                <a:gd name="connsiteX7" fmla="*/ 190841 w 522961"/>
                <a:gd name="connsiteY7" fmla="*/ 118974 h 187535"/>
                <a:gd name="connsiteX8" fmla="*/ 247991 w 522961"/>
                <a:gd name="connsiteY8" fmla="*/ 42774 h 187535"/>
                <a:gd name="connsiteX9" fmla="*/ 343241 w 522961"/>
                <a:gd name="connsiteY9" fmla="*/ 30074 h 187535"/>
                <a:gd name="connsiteX10" fmla="*/ 522629 w 522961"/>
                <a:gd name="connsiteY10" fmla="*/ 20549 h 1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2961" h="187535">
                  <a:moveTo>
                    <a:pt x="522629" y="20549"/>
                  </a:moveTo>
                  <a:cubicBezTo>
                    <a:pt x="514427" y="16316"/>
                    <a:pt x="349327" y="-10672"/>
                    <a:pt x="294029" y="4674"/>
                  </a:cubicBezTo>
                  <a:cubicBezTo>
                    <a:pt x="238731" y="20020"/>
                    <a:pt x="215447" y="85107"/>
                    <a:pt x="190841" y="112624"/>
                  </a:cubicBezTo>
                  <a:cubicBezTo>
                    <a:pt x="166235" y="140141"/>
                    <a:pt x="164383" y="157339"/>
                    <a:pt x="146391" y="169774"/>
                  </a:cubicBezTo>
                  <a:cubicBezTo>
                    <a:pt x="128399" y="182210"/>
                    <a:pt x="107233" y="189089"/>
                    <a:pt x="82891" y="187237"/>
                  </a:cubicBezTo>
                  <a:cubicBezTo>
                    <a:pt x="58549" y="185385"/>
                    <a:pt x="-5215" y="160779"/>
                    <a:pt x="341" y="158662"/>
                  </a:cubicBezTo>
                  <a:cubicBezTo>
                    <a:pt x="5897" y="156545"/>
                    <a:pt x="84479" y="181152"/>
                    <a:pt x="116229" y="174537"/>
                  </a:cubicBezTo>
                  <a:cubicBezTo>
                    <a:pt x="147979" y="167922"/>
                    <a:pt x="168881" y="140935"/>
                    <a:pt x="190841" y="118974"/>
                  </a:cubicBezTo>
                  <a:cubicBezTo>
                    <a:pt x="212801" y="97014"/>
                    <a:pt x="222591" y="57591"/>
                    <a:pt x="247991" y="42774"/>
                  </a:cubicBezTo>
                  <a:cubicBezTo>
                    <a:pt x="273391" y="27957"/>
                    <a:pt x="301701" y="31662"/>
                    <a:pt x="343241" y="30074"/>
                  </a:cubicBezTo>
                  <a:cubicBezTo>
                    <a:pt x="384781" y="28486"/>
                    <a:pt x="530831" y="24782"/>
                    <a:pt x="522629" y="205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379FC906-7D81-4BB4-BCDA-A1AD0B93F56C}"/>
                </a:ext>
              </a:extLst>
            </p:cNvPr>
            <p:cNvSpPr/>
            <p:nvPr/>
          </p:nvSpPr>
          <p:spPr>
            <a:xfrm>
              <a:off x="3203351" y="6394540"/>
              <a:ext cx="340983" cy="242124"/>
            </a:xfrm>
            <a:custGeom>
              <a:avLst/>
              <a:gdLst>
                <a:gd name="connsiteX0" fmla="*/ 332012 w 340983"/>
                <a:gd name="connsiteY0" fmla="*/ 18960 h 242124"/>
                <a:gd name="connsiteX1" fmla="*/ 279624 w 340983"/>
                <a:gd name="connsiteY1" fmla="*/ 23723 h 242124"/>
                <a:gd name="connsiteX2" fmla="*/ 98649 w 340983"/>
                <a:gd name="connsiteY2" fmla="*/ 225335 h 242124"/>
                <a:gd name="connsiteX3" fmla="*/ 44674 w 340983"/>
                <a:gd name="connsiteY3" fmla="*/ 225335 h 242124"/>
                <a:gd name="connsiteX4" fmla="*/ 224 w 340983"/>
                <a:gd name="connsiteY4" fmla="*/ 179298 h 242124"/>
                <a:gd name="connsiteX5" fmla="*/ 63724 w 340983"/>
                <a:gd name="connsiteY5" fmla="*/ 215810 h 242124"/>
                <a:gd name="connsiteX6" fmla="*/ 114524 w 340983"/>
                <a:gd name="connsiteY6" fmla="*/ 158660 h 242124"/>
                <a:gd name="connsiteX7" fmla="*/ 332012 w 340983"/>
                <a:gd name="connsiteY7" fmla="*/ 18960 h 24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983" h="242124">
                  <a:moveTo>
                    <a:pt x="332012" y="18960"/>
                  </a:moveTo>
                  <a:cubicBezTo>
                    <a:pt x="359529" y="-3530"/>
                    <a:pt x="318518" y="-10673"/>
                    <a:pt x="279624" y="23723"/>
                  </a:cubicBezTo>
                  <a:cubicBezTo>
                    <a:pt x="240730" y="58119"/>
                    <a:pt x="137807" y="191733"/>
                    <a:pt x="98649" y="225335"/>
                  </a:cubicBezTo>
                  <a:cubicBezTo>
                    <a:pt x="59491" y="258937"/>
                    <a:pt x="61078" y="233008"/>
                    <a:pt x="44674" y="225335"/>
                  </a:cubicBezTo>
                  <a:cubicBezTo>
                    <a:pt x="28270" y="217662"/>
                    <a:pt x="-2951" y="180885"/>
                    <a:pt x="224" y="179298"/>
                  </a:cubicBezTo>
                  <a:cubicBezTo>
                    <a:pt x="3399" y="177711"/>
                    <a:pt x="44674" y="219250"/>
                    <a:pt x="63724" y="215810"/>
                  </a:cubicBezTo>
                  <a:cubicBezTo>
                    <a:pt x="82774" y="212370"/>
                    <a:pt x="75895" y="192791"/>
                    <a:pt x="114524" y="158660"/>
                  </a:cubicBezTo>
                  <a:cubicBezTo>
                    <a:pt x="153153" y="124529"/>
                    <a:pt x="304495" y="41450"/>
                    <a:pt x="332012" y="189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9AD75CAD-8924-4BC9-9663-58E4E657FA86}"/>
                </a:ext>
              </a:extLst>
            </p:cNvPr>
            <p:cNvSpPr/>
            <p:nvPr/>
          </p:nvSpPr>
          <p:spPr>
            <a:xfrm>
              <a:off x="3184412" y="6705116"/>
              <a:ext cx="61061" cy="65658"/>
            </a:xfrm>
            <a:custGeom>
              <a:avLst/>
              <a:gdLst>
                <a:gd name="connsiteX0" fmla="*/ 42976 w 61061"/>
                <a:gd name="connsiteY0" fmla="*/ 65572 h 65658"/>
                <a:gd name="connsiteX1" fmla="*/ 113 w 61061"/>
                <a:gd name="connsiteY1" fmla="*/ 2072 h 65658"/>
                <a:gd name="connsiteX2" fmla="*/ 57263 w 61061"/>
                <a:gd name="connsiteY2" fmla="*/ 16359 h 65658"/>
                <a:gd name="connsiteX3" fmla="*/ 42976 w 61061"/>
                <a:gd name="connsiteY3" fmla="*/ 65572 h 6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1" h="65658">
                  <a:moveTo>
                    <a:pt x="42976" y="65572"/>
                  </a:moveTo>
                  <a:cubicBezTo>
                    <a:pt x="33451" y="63191"/>
                    <a:pt x="-2268" y="10274"/>
                    <a:pt x="113" y="2072"/>
                  </a:cubicBezTo>
                  <a:cubicBezTo>
                    <a:pt x="2494" y="-6130"/>
                    <a:pt x="46151" y="12390"/>
                    <a:pt x="57263" y="16359"/>
                  </a:cubicBezTo>
                  <a:cubicBezTo>
                    <a:pt x="68375" y="20328"/>
                    <a:pt x="52501" y="67953"/>
                    <a:pt x="42976" y="655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F62EEC9B-4D61-4377-A802-C33FD8F32E1B}"/>
                </a:ext>
              </a:extLst>
            </p:cNvPr>
            <p:cNvSpPr/>
            <p:nvPr/>
          </p:nvSpPr>
          <p:spPr>
            <a:xfrm>
              <a:off x="3203141" y="6611839"/>
              <a:ext cx="105209" cy="113469"/>
            </a:xfrm>
            <a:custGeom>
              <a:avLst/>
              <a:gdLst>
                <a:gd name="connsiteX0" fmla="*/ 434 w 105209"/>
                <a:gd name="connsiteY0" fmla="*/ 112811 h 113469"/>
                <a:gd name="connsiteX1" fmla="*/ 43297 w 105209"/>
                <a:gd name="connsiteY1" fmla="*/ 55661 h 113469"/>
                <a:gd name="connsiteX2" fmla="*/ 71872 w 105209"/>
                <a:gd name="connsiteY2" fmla="*/ 99 h 113469"/>
                <a:gd name="connsiteX3" fmla="*/ 105209 w 105209"/>
                <a:gd name="connsiteY3" fmla="*/ 41374 h 113469"/>
                <a:gd name="connsiteX4" fmla="*/ 71872 w 105209"/>
                <a:gd name="connsiteY4" fmla="*/ 15974 h 113469"/>
                <a:gd name="connsiteX5" fmla="*/ 434 w 105209"/>
                <a:gd name="connsiteY5" fmla="*/ 112811 h 11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09" h="113469">
                  <a:moveTo>
                    <a:pt x="434" y="112811"/>
                  </a:moveTo>
                  <a:cubicBezTo>
                    <a:pt x="-4328" y="119425"/>
                    <a:pt x="31391" y="74446"/>
                    <a:pt x="43297" y="55661"/>
                  </a:cubicBezTo>
                  <a:cubicBezTo>
                    <a:pt x="55203" y="36876"/>
                    <a:pt x="61553" y="2480"/>
                    <a:pt x="71872" y="99"/>
                  </a:cubicBezTo>
                  <a:cubicBezTo>
                    <a:pt x="82191" y="-2282"/>
                    <a:pt x="105209" y="38728"/>
                    <a:pt x="105209" y="41374"/>
                  </a:cubicBezTo>
                  <a:cubicBezTo>
                    <a:pt x="105209" y="44020"/>
                    <a:pt x="84307" y="6714"/>
                    <a:pt x="71872" y="15974"/>
                  </a:cubicBezTo>
                  <a:cubicBezTo>
                    <a:pt x="59437" y="25234"/>
                    <a:pt x="5196" y="106197"/>
                    <a:pt x="434" y="1128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CA7C2F31-5222-4A73-B86E-DBBFF4D99088}"/>
                </a:ext>
              </a:extLst>
            </p:cNvPr>
            <p:cNvSpPr/>
            <p:nvPr/>
          </p:nvSpPr>
          <p:spPr>
            <a:xfrm>
              <a:off x="3012609" y="6303756"/>
              <a:ext cx="292574" cy="251739"/>
            </a:xfrm>
            <a:custGeom>
              <a:avLst/>
              <a:gdLst>
                <a:gd name="connsiteX0" fmla="*/ 292566 w 292574"/>
                <a:gd name="connsiteY0" fmla="*/ 207 h 251739"/>
                <a:gd name="connsiteX1" fmla="*/ 32216 w 292574"/>
                <a:gd name="connsiteY1" fmla="*/ 165307 h 251739"/>
                <a:gd name="connsiteX2" fmla="*/ 9991 w 292574"/>
                <a:gd name="connsiteY2" fmla="*/ 249444 h 251739"/>
                <a:gd name="connsiteX3" fmla="*/ 86191 w 292574"/>
                <a:gd name="connsiteY3" fmla="*/ 227219 h 251739"/>
                <a:gd name="connsiteX4" fmla="*/ 33804 w 292574"/>
                <a:gd name="connsiteY4" fmla="*/ 219282 h 251739"/>
                <a:gd name="connsiteX5" fmla="*/ 41741 w 292574"/>
                <a:gd name="connsiteY5" fmla="*/ 201819 h 251739"/>
                <a:gd name="connsiteX6" fmla="*/ 292566 w 292574"/>
                <a:gd name="connsiteY6" fmla="*/ 207 h 25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574" h="251739">
                  <a:moveTo>
                    <a:pt x="292566" y="207"/>
                  </a:moveTo>
                  <a:cubicBezTo>
                    <a:pt x="290979" y="-5878"/>
                    <a:pt x="79312" y="123768"/>
                    <a:pt x="32216" y="165307"/>
                  </a:cubicBezTo>
                  <a:cubicBezTo>
                    <a:pt x="-14880" y="206846"/>
                    <a:pt x="995" y="239125"/>
                    <a:pt x="9991" y="249444"/>
                  </a:cubicBezTo>
                  <a:cubicBezTo>
                    <a:pt x="18987" y="259763"/>
                    <a:pt x="82222" y="232246"/>
                    <a:pt x="86191" y="227219"/>
                  </a:cubicBezTo>
                  <a:cubicBezTo>
                    <a:pt x="90160" y="222192"/>
                    <a:pt x="41212" y="223515"/>
                    <a:pt x="33804" y="219282"/>
                  </a:cubicBezTo>
                  <a:cubicBezTo>
                    <a:pt x="26396" y="215049"/>
                    <a:pt x="-1651" y="236479"/>
                    <a:pt x="41741" y="201819"/>
                  </a:cubicBezTo>
                  <a:cubicBezTo>
                    <a:pt x="85133" y="167159"/>
                    <a:pt x="294153" y="6292"/>
                    <a:pt x="292566" y="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CF025590-0377-440E-8425-BB4AD33FDA99}"/>
                </a:ext>
              </a:extLst>
            </p:cNvPr>
            <p:cNvSpPr/>
            <p:nvPr/>
          </p:nvSpPr>
          <p:spPr>
            <a:xfrm>
              <a:off x="3276460" y="6334085"/>
              <a:ext cx="246663" cy="37143"/>
            </a:xfrm>
            <a:custGeom>
              <a:avLst/>
              <a:gdLst>
                <a:gd name="connsiteX0" fmla="*/ 246203 w 246663"/>
                <a:gd name="connsiteY0" fmla="*/ 36553 h 37143"/>
                <a:gd name="connsiteX1" fmla="*/ 57290 w 246663"/>
                <a:gd name="connsiteY1" fmla="*/ 31790 h 37143"/>
                <a:gd name="connsiteX2" fmla="*/ 1728 w 246663"/>
                <a:gd name="connsiteY2" fmla="*/ 40 h 37143"/>
                <a:gd name="connsiteX3" fmla="*/ 108090 w 246663"/>
                <a:gd name="connsiteY3" fmla="*/ 25440 h 37143"/>
                <a:gd name="connsiteX4" fmla="*/ 246203 w 246663"/>
                <a:gd name="connsiteY4" fmla="*/ 36553 h 3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63" h="37143">
                  <a:moveTo>
                    <a:pt x="246203" y="36553"/>
                  </a:moveTo>
                  <a:cubicBezTo>
                    <a:pt x="237736" y="37611"/>
                    <a:pt x="98036" y="37876"/>
                    <a:pt x="57290" y="31790"/>
                  </a:cubicBezTo>
                  <a:cubicBezTo>
                    <a:pt x="16544" y="25704"/>
                    <a:pt x="-6739" y="1098"/>
                    <a:pt x="1728" y="40"/>
                  </a:cubicBezTo>
                  <a:cubicBezTo>
                    <a:pt x="10195" y="-1018"/>
                    <a:pt x="72107" y="18825"/>
                    <a:pt x="108090" y="25440"/>
                  </a:cubicBezTo>
                  <a:cubicBezTo>
                    <a:pt x="144073" y="32055"/>
                    <a:pt x="254670" y="35495"/>
                    <a:pt x="246203" y="3655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C83E581E-B40B-40A5-A521-C9CFF4260279}"/>
                </a:ext>
              </a:extLst>
            </p:cNvPr>
            <p:cNvSpPr/>
            <p:nvPr/>
          </p:nvSpPr>
          <p:spPr>
            <a:xfrm>
              <a:off x="3140075" y="6395800"/>
              <a:ext cx="252955" cy="157400"/>
            </a:xfrm>
            <a:custGeom>
              <a:avLst/>
              <a:gdLst>
                <a:gd name="connsiteX0" fmla="*/ 252413 w 252955"/>
                <a:gd name="connsiteY0" fmla="*/ 11350 h 157400"/>
                <a:gd name="connsiteX1" fmla="*/ 152400 w 252955"/>
                <a:gd name="connsiteY1" fmla="*/ 12938 h 157400"/>
                <a:gd name="connsiteX2" fmla="*/ 60325 w 252955"/>
                <a:gd name="connsiteY2" fmla="*/ 128825 h 157400"/>
                <a:gd name="connsiteX3" fmla="*/ 0 w 252955"/>
                <a:gd name="connsiteY3" fmla="*/ 157400 h 157400"/>
                <a:gd name="connsiteX4" fmla="*/ 60325 w 252955"/>
                <a:gd name="connsiteY4" fmla="*/ 128825 h 157400"/>
                <a:gd name="connsiteX5" fmla="*/ 106363 w 252955"/>
                <a:gd name="connsiteY5" fmla="*/ 89138 h 157400"/>
                <a:gd name="connsiteX6" fmla="*/ 252413 w 252955"/>
                <a:gd name="connsiteY6" fmla="*/ 11350 h 1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55" h="157400">
                  <a:moveTo>
                    <a:pt x="252413" y="11350"/>
                  </a:moveTo>
                  <a:cubicBezTo>
                    <a:pt x="260086" y="-1350"/>
                    <a:pt x="184415" y="-6641"/>
                    <a:pt x="152400" y="12938"/>
                  </a:cubicBezTo>
                  <a:cubicBezTo>
                    <a:pt x="120385" y="32517"/>
                    <a:pt x="85725" y="104748"/>
                    <a:pt x="60325" y="128825"/>
                  </a:cubicBezTo>
                  <a:cubicBezTo>
                    <a:pt x="34925" y="152902"/>
                    <a:pt x="0" y="157400"/>
                    <a:pt x="0" y="157400"/>
                  </a:cubicBezTo>
                  <a:cubicBezTo>
                    <a:pt x="0" y="157400"/>
                    <a:pt x="42598" y="140202"/>
                    <a:pt x="60325" y="128825"/>
                  </a:cubicBezTo>
                  <a:cubicBezTo>
                    <a:pt x="78052" y="117448"/>
                    <a:pt x="79640" y="109511"/>
                    <a:pt x="106363" y="89138"/>
                  </a:cubicBezTo>
                  <a:cubicBezTo>
                    <a:pt x="133086" y="68765"/>
                    <a:pt x="244740" y="24050"/>
                    <a:pt x="252413" y="113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CE6132E4-D448-448F-B83F-62F01B8D87D2}"/>
                </a:ext>
              </a:extLst>
            </p:cNvPr>
            <p:cNvSpPr/>
            <p:nvPr/>
          </p:nvSpPr>
          <p:spPr>
            <a:xfrm>
              <a:off x="2984357" y="6624408"/>
              <a:ext cx="186488" cy="39009"/>
            </a:xfrm>
            <a:custGeom>
              <a:avLst/>
              <a:gdLst>
                <a:gd name="connsiteX0" fmla="*/ 143 w 186488"/>
                <a:gd name="connsiteY0" fmla="*/ 22455 h 39009"/>
                <a:gd name="connsiteX1" fmla="*/ 117618 w 186488"/>
                <a:gd name="connsiteY1" fmla="*/ 230 h 39009"/>
                <a:gd name="connsiteX2" fmla="*/ 185881 w 186488"/>
                <a:gd name="connsiteY2" fmla="*/ 38330 h 39009"/>
                <a:gd name="connsiteX3" fmla="*/ 143018 w 186488"/>
                <a:gd name="connsiteY3" fmla="*/ 24042 h 39009"/>
                <a:gd name="connsiteX4" fmla="*/ 143 w 186488"/>
                <a:gd name="connsiteY4" fmla="*/ 22455 h 3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88" h="39009">
                  <a:moveTo>
                    <a:pt x="143" y="22455"/>
                  </a:moveTo>
                  <a:cubicBezTo>
                    <a:pt x="-4090" y="18486"/>
                    <a:pt x="86662" y="-2416"/>
                    <a:pt x="117618" y="230"/>
                  </a:cubicBezTo>
                  <a:cubicBezTo>
                    <a:pt x="148574" y="2876"/>
                    <a:pt x="181648" y="34361"/>
                    <a:pt x="185881" y="38330"/>
                  </a:cubicBezTo>
                  <a:cubicBezTo>
                    <a:pt x="190114" y="42299"/>
                    <a:pt x="171858" y="27746"/>
                    <a:pt x="143018" y="24042"/>
                  </a:cubicBezTo>
                  <a:cubicBezTo>
                    <a:pt x="114178" y="20338"/>
                    <a:pt x="4376" y="26424"/>
                    <a:pt x="143" y="224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74FA4592-DFF7-4959-9686-41F8E4B724FD}"/>
                </a:ext>
              </a:extLst>
            </p:cNvPr>
            <p:cNvSpPr/>
            <p:nvPr/>
          </p:nvSpPr>
          <p:spPr>
            <a:xfrm>
              <a:off x="2962079" y="6638910"/>
              <a:ext cx="332553" cy="245102"/>
            </a:xfrm>
            <a:custGeom>
              <a:avLst/>
              <a:gdLst>
                <a:gd name="connsiteX0" fmla="*/ 196 w 332553"/>
                <a:gd name="connsiteY0" fmla="*/ 15 h 245102"/>
                <a:gd name="connsiteX1" fmla="*/ 71634 w 332553"/>
                <a:gd name="connsiteY1" fmla="*/ 111140 h 245102"/>
                <a:gd name="connsiteX2" fmla="*/ 81159 w 332553"/>
                <a:gd name="connsiteY2" fmla="*/ 173053 h 245102"/>
                <a:gd name="connsiteX3" fmla="*/ 204984 w 332553"/>
                <a:gd name="connsiteY3" fmla="*/ 234965 h 245102"/>
                <a:gd name="connsiteX4" fmla="*/ 331984 w 332553"/>
                <a:gd name="connsiteY4" fmla="*/ 241315 h 245102"/>
                <a:gd name="connsiteX5" fmla="*/ 152596 w 332553"/>
                <a:gd name="connsiteY5" fmla="*/ 196865 h 245102"/>
                <a:gd name="connsiteX6" fmla="*/ 76396 w 332553"/>
                <a:gd name="connsiteY6" fmla="*/ 154003 h 245102"/>
                <a:gd name="connsiteX7" fmla="*/ 50996 w 332553"/>
                <a:gd name="connsiteY7" fmla="*/ 119078 h 245102"/>
                <a:gd name="connsiteX8" fmla="*/ 196 w 332553"/>
                <a:gd name="connsiteY8" fmla="*/ 15 h 2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53" h="245102">
                  <a:moveTo>
                    <a:pt x="196" y="15"/>
                  </a:moveTo>
                  <a:cubicBezTo>
                    <a:pt x="3636" y="-1308"/>
                    <a:pt x="58140" y="82300"/>
                    <a:pt x="71634" y="111140"/>
                  </a:cubicBezTo>
                  <a:cubicBezTo>
                    <a:pt x="85128" y="139980"/>
                    <a:pt x="58934" y="152416"/>
                    <a:pt x="81159" y="173053"/>
                  </a:cubicBezTo>
                  <a:cubicBezTo>
                    <a:pt x="103384" y="193690"/>
                    <a:pt x="163180" y="223588"/>
                    <a:pt x="204984" y="234965"/>
                  </a:cubicBezTo>
                  <a:cubicBezTo>
                    <a:pt x="246788" y="246342"/>
                    <a:pt x="340715" y="247665"/>
                    <a:pt x="331984" y="241315"/>
                  </a:cubicBezTo>
                  <a:cubicBezTo>
                    <a:pt x="323253" y="234965"/>
                    <a:pt x="195194" y="211417"/>
                    <a:pt x="152596" y="196865"/>
                  </a:cubicBezTo>
                  <a:cubicBezTo>
                    <a:pt x="109998" y="182313"/>
                    <a:pt x="93329" y="166968"/>
                    <a:pt x="76396" y="154003"/>
                  </a:cubicBezTo>
                  <a:cubicBezTo>
                    <a:pt x="59463" y="141039"/>
                    <a:pt x="62638" y="142626"/>
                    <a:pt x="50996" y="119078"/>
                  </a:cubicBezTo>
                  <a:cubicBezTo>
                    <a:pt x="39354" y="95530"/>
                    <a:pt x="-3244" y="1338"/>
                    <a:pt x="196" y="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731C9DEC-67EA-4700-ACB7-ECC029F1F896}"/>
                </a:ext>
              </a:extLst>
            </p:cNvPr>
            <p:cNvSpPr/>
            <p:nvPr/>
          </p:nvSpPr>
          <p:spPr>
            <a:xfrm>
              <a:off x="2902358" y="6518171"/>
              <a:ext cx="88704" cy="92352"/>
            </a:xfrm>
            <a:custGeom>
              <a:avLst/>
              <a:gdLst>
                <a:gd name="connsiteX0" fmla="*/ 88492 w 88704"/>
                <a:gd name="connsiteY0" fmla="*/ 3279 h 92352"/>
                <a:gd name="connsiteX1" fmla="*/ 2767 w 88704"/>
                <a:gd name="connsiteY1" fmla="*/ 92179 h 92352"/>
                <a:gd name="connsiteX2" fmla="*/ 26580 w 88704"/>
                <a:gd name="connsiteY2" fmla="*/ 25504 h 92352"/>
                <a:gd name="connsiteX3" fmla="*/ 88492 w 88704"/>
                <a:gd name="connsiteY3" fmla="*/ 3279 h 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04" h="92352">
                  <a:moveTo>
                    <a:pt x="88492" y="3279"/>
                  </a:moveTo>
                  <a:cubicBezTo>
                    <a:pt x="84523" y="14391"/>
                    <a:pt x="13086" y="88475"/>
                    <a:pt x="2767" y="92179"/>
                  </a:cubicBezTo>
                  <a:cubicBezTo>
                    <a:pt x="-7552" y="95883"/>
                    <a:pt x="13351" y="39262"/>
                    <a:pt x="26580" y="25504"/>
                  </a:cubicBezTo>
                  <a:cubicBezTo>
                    <a:pt x="39809" y="11746"/>
                    <a:pt x="92461" y="-7833"/>
                    <a:pt x="88492" y="32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620E97AF-8887-4B72-8C36-A676BE1C460A}"/>
                </a:ext>
              </a:extLst>
            </p:cNvPr>
            <p:cNvSpPr/>
            <p:nvPr/>
          </p:nvSpPr>
          <p:spPr>
            <a:xfrm>
              <a:off x="2992406" y="6527763"/>
              <a:ext cx="96436" cy="104109"/>
            </a:xfrm>
            <a:custGeom>
              <a:avLst/>
              <a:gdLst>
                <a:gd name="connsiteX0" fmla="*/ 32 w 96436"/>
                <a:gd name="connsiteY0" fmla="*/ 37 h 104109"/>
                <a:gd name="connsiteX1" fmla="*/ 95282 w 96436"/>
                <a:gd name="connsiteY1" fmla="*/ 44487 h 104109"/>
                <a:gd name="connsiteX2" fmla="*/ 52419 w 96436"/>
                <a:gd name="connsiteY2" fmla="*/ 68300 h 104109"/>
                <a:gd name="connsiteX3" fmla="*/ 46069 w 96436"/>
                <a:gd name="connsiteY3" fmla="*/ 33375 h 104109"/>
                <a:gd name="connsiteX4" fmla="*/ 42894 w 96436"/>
                <a:gd name="connsiteY4" fmla="*/ 103225 h 104109"/>
                <a:gd name="connsiteX5" fmla="*/ 77819 w 96436"/>
                <a:gd name="connsiteY5" fmla="*/ 71475 h 104109"/>
                <a:gd name="connsiteX6" fmla="*/ 84169 w 96436"/>
                <a:gd name="connsiteY6" fmla="*/ 52425 h 104109"/>
                <a:gd name="connsiteX7" fmla="*/ 32 w 96436"/>
                <a:gd name="connsiteY7" fmla="*/ 37 h 104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36" h="104109">
                  <a:moveTo>
                    <a:pt x="32" y="37"/>
                  </a:moveTo>
                  <a:cubicBezTo>
                    <a:pt x="1884" y="-1286"/>
                    <a:pt x="86551" y="33110"/>
                    <a:pt x="95282" y="44487"/>
                  </a:cubicBezTo>
                  <a:cubicBezTo>
                    <a:pt x="104013" y="55864"/>
                    <a:pt x="60621" y="70152"/>
                    <a:pt x="52419" y="68300"/>
                  </a:cubicBezTo>
                  <a:cubicBezTo>
                    <a:pt x="44217" y="66448"/>
                    <a:pt x="47657" y="27554"/>
                    <a:pt x="46069" y="33375"/>
                  </a:cubicBezTo>
                  <a:cubicBezTo>
                    <a:pt x="44482" y="39196"/>
                    <a:pt x="37602" y="96875"/>
                    <a:pt x="42894" y="103225"/>
                  </a:cubicBezTo>
                  <a:cubicBezTo>
                    <a:pt x="48186" y="109575"/>
                    <a:pt x="70940" y="79942"/>
                    <a:pt x="77819" y="71475"/>
                  </a:cubicBezTo>
                  <a:cubicBezTo>
                    <a:pt x="84698" y="63008"/>
                    <a:pt x="91577" y="61950"/>
                    <a:pt x="84169" y="52425"/>
                  </a:cubicBezTo>
                  <a:cubicBezTo>
                    <a:pt x="76761" y="42900"/>
                    <a:pt x="-1820" y="1360"/>
                    <a:pt x="32" y="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DBA0CA8D-5B4F-4EAF-984A-C4372E708912}"/>
                </a:ext>
              </a:extLst>
            </p:cNvPr>
            <p:cNvSpPr/>
            <p:nvPr/>
          </p:nvSpPr>
          <p:spPr>
            <a:xfrm>
              <a:off x="2922424" y="6548320"/>
              <a:ext cx="106944" cy="73737"/>
            </a:xfrm>
            <a:custGeom>
              <a:avLst/>
              <a:gdLst>
                <a:gd name="connsiteX0" fmla="*/ 106526 w 106944"/>
                <a:gd name="connsiteY0" fmla="*/ 118 h 73737"/>
                <a:gd name="connsiteX1" fmla="*/ 84301 w 106944"/>
                <a:gd name="connsiteY1" fmla="*/ 63618 h 73737"/>
                <a:gd name="connsiteX2" fmla="*/ 47789 w 106944"/>
                <a:gd name="connsiteY2" fmla="*/ 73143 h 73737"/>
                <a:gd name="connsiteX3" fmla="*/ 164 w 106944"/>
                <a:gd name="connsiteY3" fmla="*/ 58855 h 73737"/>
                <a:gd name="connsiteX4" fmla="*/ 65251 w 106944"/>
                <a:gd name="connsiteY4" fmla="*/ 47743 h 73737"/>
                <a:gd name="connsiteX5" fmla="*/ 106526 w 106944"/>
                <a:gd name="connsiteY5" fmla="*/ 118 h 7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944" h="73737">
                  <a:moveTo>
                    <a:pt x="106526" y="118"/>
                  </a:moveTo>
                  <a:cubicBezTo>
                    <a:pt x="109701" y="2764"/>
                    <a:pt x="94090" y="51447"/>
                    <a:pt x="84301" y="63618"/>
                  </a:cubicBezTo>
                  <a:cubicBezTo>
                    <a:pt x="74511" y="75789"/>
                    <a:pt x="61812" y="73937"/>
                    <a:pt x="47789" y="73143"/>
                  </a:cubicBezTo>
                  <a:cubicBezTo>
                    <a:pt x="33766" y="72349"/>
                    <a:pt x="-2746" y="63088"/>
                    <a:pt x="164" y="58855"/>
                  </a:cubicBezTo>
                  <a:cubicBezTo>
                    <a:pt x="3074" y="54622"/>
                    <a:pt x="48318" y="55680"/>
                    <a:pt x="65251" y="47743"/>
                  </a:cubicBezTo>
                  <a:cubicBezTo>
                    <a:pt x="82184" y="39806"/>
                    <a:pt x="103351" y="-2528"/>
                    <a:pt x="106526" y="1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0CD62C8F-C028-4152-A1DD-AB2D6E079486}"/>
                </a:ext>
              </a:extLst>
            </p:cNvPr>
            <p:cNvSpPr/>
            <p:nvPr/>
          </p:nvSpPr>
          <p:spPr>
            <a:xfrm>
              <a:off x="3276593" y="6192785"/>
              <a:ext cx="429382" cy="183243"/>
            </a:xfrm>
            <a:custGeom>
              <a:avLst/>
              <a:gdLst>
                <a:gd name="connsiteX0" fmla="*/ 7 w 429382"/>
                <a:gd name="connsiteY0" fmla="*/ 144515 h 183243"/>
                <a:gd name="connsiteX1" fmla="*/ 234957 w 429382"/>
                <a:gd name="connsiteY1" fmla="*/ 158803 h 183243"/>
                <a:gd name="connsiteX2" fmla="*/ 403232 w 429382"/>
                <a:gd name="connsiteY2" fmla="*/ 179440 h 183243"/>
                <a:gd name="connsiteX3" fmla="*/ 414345 w 429382"/>
                <a:gd name="connsiteY3" fmla="*/ 74665 h 183243"/>
                <a:gd name="connsiteX4" fmla="*/ 260357 w 429382"/>
                <a:gd name="connsiteY4" fmla="*/ 53 h 183243"/>
                <a:gd name="connsiteX5" fmla="*/ 417520 w 429382"/>
                <a:gd name="connsiteY5" fmla="*/ 85778 h 183243"/>
                <a:gd name="connsiteX6" fmla="*/ 403232 w 429382"/>
                <a:gd name="connsiteY6" fmla="*/ 163565 h 183243"/>
                <a:gd name="connsiteX7" fmla="*/ 341320 w 429382"/>
                <a:gd name="connsiteY7" fmla="*/ 169915 h 183243"/>
                <a:gd name="connsiteX8" fmla="*/ 242895 w 429382"/>
                <a:gd name="connsiteY8" fmla="*/ 144515 h 183243"/>
                <a:gd name="connsiteX9" fmla="*/ 7 w 429382"/>
                <a:gd name="connsiteY9" fmla="*/ 144515 h 18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382" h="183243">
                  <a:moveTo>
                    <a:pt x="7" y="144515"/>
                  </a:moveTo>
                  <a:cubicBezTo>
                    <a:pt x="-1316" y="146896"/>
                    <a:pt x="167753" y="152982"/>
                    <a:pt x="234957" y="158803"/>
                  </a:cubicBezTo>
                  <a:cubicBezTo>
                    <a:pt x="302161" y="164624"/>
                    <a:pt x="373334" y="193463"/>
                    <a:pt x="403232" y="179440"/>
                  </a:cubicBezTo>
                  <a:cubicBezTo>
                    <a:pt x="433130" y="165417"/>
                    <a:pt x="438157" y="104563"/>
                    <a:pt x="414345" y="74665"/>
                  </a:cubicBezTo>
                  <a:cubicBezTo>
                    <a:pt x="390533" y="44767"/>
                    <a:pt x="259828" y="-1799"/>
                    <a:pt x="260357" y="53"/>
                  </a:cubicBezTo>
                  <a:cubicBezTo>
                    <a:pt x="260886" y="1905"/>
                    <a:pt x="393708" y="58526"/>
                    <a:pt x="417520" y="85778"/>
                  </a:cubicBezTo>
                  <a:cubicBezTo>
                    <a:pt x="441332" y="113030"/>
                    <a:pt x="415932" y="149542"/>
                    <a:pt x="403232" y="163565"/>
                  </a:cubicBezTo>
                  <a:cubicBezTo>
                    <a:pt x="390532" y="177588"/>
                    <a:pt x="368043" y="173090"/>
                    <a:pt x="341320" y="169915"/>
                  </a:cubicBezTo>
                  <a:cubicBezTo>
                    <a:pt x="314597" y="166740"/>
                    <a:pt x="295547" y="151394"/>
                    <a:pt x="242895" y="144515"/>
                  </a:cubicBezTo>
                  <a:cubicBezTo>
                    <a:pt x="190243" y="137636"/>
                    <a:pt x="1330" y="142134"/>
                    <a:pt x="7" y="1445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1B54E539-61E8-4061-AE8E-CF01C309EE52}"/>
                </a:ext>
              </a:extLst>
            </p:cNvPr>
            <p:cNvSpPr/>
            <p:nvPr/>
          </p:nvSpPr>
          <p:spPr>
            <a:xfrm>
              <a:off x="3516245" y="6208375"/>
              <a:ext cx="152586" cy="82303"/>
            </a:xfrm>
            <a:custGeom>
              <a:avLst/>
              <a:gdLst>
                <a:gd name="connsiteX0" fmla="*/ 68 w 152586"/>
                <a:gd name="connsiteY0" fmla="*/ 338 h 82303"/>
                <a:gd name="connsiteX1" fmla="*/ 146118 w 152586"/>
                <a:gd name="connsiteY1" fmla="*/ 76538 h 82303"/>
                <a:gd name="connsiteX2" fmla="*/ 87380 w 152586"/>
                <a:gd name="connsiteY2" fmla="*/ 74950 h 82303"/>
                <a:gd name="connsiteX3" fmla="*/ 6418 w 152586"/>
                <a:gd name="connsiteY3" fmla="*/ 59075 h 82303"/>
                <a:gd name="connsiteX4" fmla="*/ 142943 w 152586"/>
                <a:gd name="connsiteY4" fmla="*/ 63838 h 82303"/>
                <a:gd name="connsiteX5" fmla="*/ 127068 w 152586"/>
                <a:gd name="connsiteY5" fmla="*/ 49550 h 82303"/>
                <a:gd name="connsiteX6" fmla="*/ 68 w 152586"/>
                <a:gd name="connsiteY6" fmla="*/ 338 h 8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86" h="82303">
                  <a:moveTo>
                    <a:pt x="68" y="338"/>
                  </a:moveTo>
                  <a:cubicBezTo>
                    <a:pt x="3243" y="4836"/>
                    <a:pt x="131566" y="64103"/>
                    <a:pt x="146118" y="76538"/>
                  </a:cubicBezTo>
                  <a:cubicBezTo>
                    <a:pt x="160670" y="88973"/>
                    <a:pt x="110663" y="77860"/>
                    <a:pt x="87380" y="74950"/>
                  </a:cubicBezTo>
                  <a:cubicBezTo>
                    <a:pt x="64097" y="72040"/>
                    <a:pt x="-2842" y="60927"/>
                    <a:pt x="6418" y="59075"/>
                  </a:cubicBezTo>
                  <a:cubicBezTo>
                    <a:pt x="15678" y="57223"/>
                    <a:pt x="122835" y="65426"/>
                    <a:pt x="142943" y="63838"/>
                  </a:cubicBezTo>
                  <a:cubicBezTo>
                    <a:pt x="163051" y="62251"/>
                    <a:pt x="148764" y="61721"/>
                    <a:pt x="127068" y="49550"/>
                  </a:cubicBezTo>
                  <a:cubicBezTo>
                    <a:pt x="105372" y="37379"/>
                    <a:pt x="-3107" y="-4160"/>
                    <a:pt x="68" y="3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DE0B08E3-3DCC-45E0-B21C-05CB50244375}"/>
                </a:ext>
              </a:extLst>
            </p:cNvPr>
            <p:cNvSpPr/>
            <p:nvPr/>
          </p:nvSpPr>
          <p:spPr>
            <a:xfrm>
              <a:off x="3503330" y="6283305"/>
              <a:ext cx="143645" cy="55998"/>
            </a:xfrm>
            <a:custGeom>
              <a:avLst/>
              <a:gdLst>
                <a:gd name="connsiteX0" fmla="*/ 283 w 143645"/>
                <a:gd name="connsiteY0" fmla="*/ 20 h 55998"/>
                <a:gd name="connsiteX1" fmla="*/ 138395 w 143645"/>
                <a:gd name="connsiteY1" fmla="*/ 47645 h 55998"/>
                <a:gd name="connsiteX2" fmla="*/ 103470 w 143645"/>
                <a:gd name="connsiteY2" fmla="*/ 53995 h 55998"/>
                <a:gd name="connsiteX3" fmla="*/ 283 w 143645"/>
                <a:gd name="connsiteY3" fmla="*/ 20 h 5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45" h="55998">
                  <a:moveTo>
                    <a:pt x="283" y="20"/>
                  </a:moveTo>
                  <a:cubicBezTo>
                    <a:pt x="6104" y="-1038"/>
                    <a:pt x="121197" y="38649"/>
                    <a:pt x="138395" y="47645"/>
                  </a:cubicBezTo>
                  <a:cubicBezTo>
                    <a:pt x="155593" y="56641"/>
                    <a:pt x="127018" y="57699"/>
                    <a:pt x="103470" y="53995"/>
                  </a:cubicBezTo>
                  <a:cubicBezTo>
                    <a:pt x="79922" y="50291"/>
                    <a:pt x="-5538" y="1078"/>
                    <a:pt x="283" y="2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7C6DBF50-293A-474E-9190-4005B5F3897B}"/>
                </a:ext>
              </a:extLst>
            </p:cNvPr>
            <p:cNvSpPr/>
            <p:nvPr/>
          </p:nvSpPr>
          <p:spPr>
            <a:xfrm>
              <a:off x="3299720" y="6223000"/>
              <a:ext cx="216132" cy="96945"/>
            </a:xfrm>
            <a:custGeom>
              <a:avLst/>
              <a:gdLst>
                <a:gd name="connsiteX0" fmla="*/ 91180 w 216132"/>
                <a:gd name="connsiteY0" fmla="*/ 0 h 96945"/>
                <a:gd name="connsiteX1" fmla="*/ 213418 w 216132"/>
                <a:gd name="connsiteY1" fmla="*/ 28575 h 96945"/>
                <a:gd name="connsiteX2" fmla="*/ 176905 w 216132"/>
                <a:gd name="connsiteY2" fmla="*/ 63500 h 96945"/>
                <a:gd name="connsiteX3" fmla="*/ 188018 w 216132"/>
                <a:gd name="connsiteY3" fmla="*/ 93663 h 96945"/>
                <a:gd name="connsiteX4" fmla="*/ 108643 w 216132"/>
                <a:gd name="connsiteY4" fmla="*/ 95250 h 96945"/>
                <a:gd name="connsiteX5" fmla="*/ 693 w 216132"/>
                <a:gd name="connsiteY5" fmla="*/ 85725 h 96945"/>
                <a:gd name="connsiteX6" fmla="*/ 164205 w 216132"/>
                <a:gd name="connsiteY6" fmla="*/ 80963 h 96945"/>
                <a:gd name="connsiteX7" fmla="*/ 191193 w 216132"/>
                <a:gd name="connsiteY7" fmla="*/ 39688 h 96945"/>
                <a:gd name="connsiteX8" fmla="*/ 197543 w 216132"/>
                <a:gd name="connsiteY8" fmla="*/ 28575 h 96945"/>
                <a:gd name="connsiteX9" fmla="*/ 91180 w 216132"/>
                <a:gd name="connsiteY9" fmla="*/ 0 h 9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2" h="96945">
                  <a:moveTo>
                    <a:pt x="91180" y="0"/>
                  </a:moveTo>
                  <a:cubicBezTo>
                    <a:pt x="93826" y="0"/>
                    <a:pt x="199131" y="17992"/>
                    <a:pt x="213418" y="28575"/>
                  </a:cubicBezTo>
                  <a:cubicBezTo>
                    <a:pt x="227706" y="39158"/>
                    <a:pt x="181138" y="52652"/>
                    <a:pt x="176905" y="63500"/>
                  </a:cubicBezTo>
                  <a:cubicBezTo>
                    <a:pt x="172672" y="74348"/>
                    <a:pt x="199395" y="88371"/>
                    <a:pt x="188018" y="93663"/>
                  </a:cubicBezTo>
                  <a:cubicBezTo>
                    <a:pt x="176641" y="98955"/>
                    <a:pt x="139864" y="96573"/>
                    <a:pt x="108643" y="95250"/>
                  </a:cubicBezTo>
                  <a:cubicBezTo>
                    <a:pt x="77422" y="93927"/>
                    <a:pt x="-8567" y="88106"/>
                    <a:pt x="693" y="85725"/>
                  </a:cubicBezTo>
                  <a:cubicBezTo>
                    <a:pt x="9953" y="83344"/>
                    <a:pt x="132455" y="88636"/>
                    <a:pt x="164205" y="80963"/>
                  </a:cubicBezTo>
                  <a:cubicBezTo>
                    <a:pt x="195955" y="73290"/>
                    <a:pt x="185637" y="48419"/>
                    <a:pt x="191193" y="39688"/>
                  </a:cubicBezTo>
                  <a:cubicBezTo>
                    <a:pt x="196749" y="30957"/>
                    <a:pt x="213947" y="34396"/>
                    <a:pt x="197543" y="28575"/>
                  </a:cubicBezTo>
                  <a:cubicBezTo>
                    <a:pt x="181139" y="22754"/>
                    <a:pt x="88534" y="0"/>
                    <a:pt x="9118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7C9ABCBA-0E1E-4BBD-81A9-A98EC67DADDE}"/>
                </a:ext>
              </a:extLst>
            </p:cNvPr>
            <p:cNvSpPr/>
            <p:nvPr/>
          </p:nvSpPr>
          <p:spPr>
            <a:xfrm>
              <a:off x="3698786" y="6267844"/>
              <a:ext cx="138976" cy="131456"/>
            </a:xfrm>
            <a:custGeom>
              <a:avLst/>
              <a:gdLst>
                <a:gd name="connsiteX0" fmla="*/ 89 w 138976"/>
                <a:gd name="connsiteY0" fmla="*/ 1194 h 131456"/>
                <a:gd name="connsiteX1" fmla="*/ 131852 w 138976"/>
                <a:gd name="connsiteY1" fmla="*/ 129781 h 131456"/>
                <a:gd name="connsiteX2" fmla="*/ 111214 w 138976"/>
                <a:gd name="connsiteY2" fmla="*/ 69456 h 131456"/>
                <a:gd name="connsiteX3" fmla="*/ 89 w 138976"/>
                <a:gd name="connsiteY3" fmla="*/ 1194 h 13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76" h="131456">
                  <a:moveTo>
                    <a:pt x="89" y="1194"/>
                  </a:moveTo>
                  <a:cubicBezTo>
                    <a:pt x="3529" y="11248"/>
                    <a:pt x="113331" y="118404"/>
                    <a:pt x="131852" y="129781"/>
                  </a:cubicBezTo>
                  <a:cubicBezTo>
                    <a:pt x="150373" y="141158"/>
                    <a:pt x="128941" y="91681"/>
                    <a:pt x="111214" y="69456"/>
                  </a:cubicBezTo>
                  <a:cubicBezTo>
                    <a:pt x="93487" y="47231"/>
                    <a:pt x="-3351" y="-8860"/>
                    <a:pt x="89" y="11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7C364C51-DAAD-4BD6-B59D-456DF5F4B1E3}"/>
                </a:ext>
              </a:extLst>
            </p:cNvPr>
            <p:cNvSpPr/>
            <p:nvPr/>
          </p:nvSpPr>
          <p:spPr>
            <a:xfrm>
              <a:off x="3695029" y="6314865"/>
              <a:ext cx="85928" cy="85039"/>
            </a:xfrm>
            <a:custGeom>
              <a:avLst/>
              <a:gdLst>
                <a:gd name="connsiteX0" fmla="*/ 671 w 85928"/>
                <a:gd name="connsiteY0" fmla="*/ 210 h 85039"/>
                <a:gd name="connsiteX1" fmla="*/ 84809 w 85928"/>
                <a:gd name="connsiteY1" fmla="*/ 82760 h 85039"/>
                <a:gd name="connsiteX2" fmla="*/ 46709 w 85928"/>
                <a:gd name="connsiteY2" fmla="*/ 58948 h 85039"/>
                <a:gd name="connsiteX3" fmla="*/ 671 w 85928"/>
                <a:gd name="connsiteY3" fmla="*/ 210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28" h="85039">
                  <a:moveTo>
                    <a:pt x="671" y="210"/>
                  </a:moveTo>
                  <a:cubicBezTo>
                    <a:pt x="7021" y="4179"/>
                    <a:pt x="77136" y="72970"/>
                    <a:pt x="84809" y="82760"/>
                  </a:cubicBezTo>
                  <a:cubicBezTo>
                    <a:pt x="92482" y="92550"/>
                    <a:pt x="58615" y="68208"/>
                    <a:pt x="46709" y="58948"/>
                  </a:cubicBezTo>
                  <a:cubicBezTo>
                    <a:pt x="34803" y="49688"/>
                    <a:pt x="-5679" y="-3759"/>
                    <a:pt x="671" y="2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08946152-E1C9-4CA5-B6C9-E45DADAC2E62}"/>
                </a:ext>
              </a:extLst>
            </p:cNvPr>
            <p:cNvSpPr/>
            <p:nvPr/>
          </p:nvSpPr>
          <p:spPr>
            <a:xfrm>
              <a:off x="3652448" y="6349079"/>
              <a:ext cx="111228" cy="56901"/>
            </a:xfrm>
            <a:custGeom>
              <a:avLst/>
              <a:gdLst>
                <a:gd name="connsiteX0" fmla="*/ 390 w 111228"/>
                <a:gd name="connsiteY0" fmla="*/ 921 h 56901"/>
                <a:gd name="connsiteX1" fmla="*/ 108340 w 111228"/>
                <a:gd name="connsiteY1" fmla="*/ 56484 h 56901"/>
                <a:gd name="connsiteX2" fmla="*/ 73415 w 111228"/>
                <a:gd name="connsiteY2" fmla="*/ 24734 h 56901"/>
                <a:gd name="connsiteX3" fmla="*/ 390 w 111228"/>
                <a:gd name="connsiteY3" fmla="*/ 921 h 5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28" h="56901">
                  <a:moveTo>
                    <a:pt x="390" y="921"/>
                  </a:moveTo>
                  <a:cubicBezTo>
                    <a:pt x="6211" y="6213"/>
                    <a:pt x="96169" y="52515"/>
                    <a:pt x="108340" y="56484"/>
                  </a:cubicBezTo>
                  <a:cubicBezTo>
                    <a:pt x="120511" y="60453"/>
                    <a:pt x="91407" y="35053"/>
                    <a:pt x="73415" y="24734"/>
                  </a:cubicBezTo>
                  <a:cubicBezTo>
                    <a:pt x="55423" y="14415"/>
                    <a:pt x="-5431" y="-4371"/>
                    <a:pt x="390" y="9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D6349F3E-EC65-4E06-8F77-616A7B332E65}"/>
                </a:ext>
              </a:extLst>
            </p:cNvPr>
            <p:cNvSpPr/>
            <p:nvPr/>
          </p:nvSpPr>
          <p:spPr>
            <a:xfrm>
              <a:off x="3903379" y="5872128"/>
              <a:ext cx="46532" cy="457868"/>
            </a:xfrm>
            <a:custGeom>
              <a:avLst/>
              <a:gdLst>
                <a:gd name="connsiteX0" fmla="*/ 284 w 46532"/>
                <a:gd name="connsiteY0" fmla="*/ 35 h 457868"/>
                <a:gd name="connsiteX1" fmla="*/ 46321 w 46532"/>
                <a:gd name="connsiteY1" fmla="*/ 419135 h 457868"/>
                <a:gd name="connsiteX2" fmla="*/ 17746 w 46532"/>
                <a:gd name="connsiteY2" fmla="*/ 436597 h 457868"/>
                <a:gd name="connsiteX3" fmla="*/ 25684 w 46532"/>
                <a:gd name="connsiteY3" fmla="*/ 395322 h 457868"/>
                <a:gd name="connsiteX4" fmla="*/ 284 w 46532"/>
                <a:gd name="connsiteY4" fmla="*/ 35 h 45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32" h="457868">
                  <a:moveTo>
                    <a:pt x="284" y="35"/>
                  </a:moveTo>
                  <a:cubicBezTo>
                    <a:pt x="3723" y="4004"/>
                    <a:pt x="43411" y="346375"/>
                    <a:pt x="46321" y="419135"/>
                  </a:cubicBezTo>
                  <a:cubicBezTo>
                    <a:pt x="49231" y="491895"/>
                    <a:pt x="21185" y="440566"/>
                    <a:pt x="17746" y="436597"/>
                  </a:cubicBezTo>
                  <a:cubicBezTo>
                    <a:pt x="14307" y="432628"/>
                    <a:pt x="25684" y="464907"/>
                    <a:pt x="25684" y="395322"/>
                  </a:cubicBezTo>
                  <a:cubicBezTo>
                    <a:pt x="25684" y="325737"/>
                    <a:pt x="-3155" y="-3934"/>
                    <a:pt x="284" y="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8540D48F-FD3C-48A5-AB93-471EACA5E655}"/>
                </a:ext>
              </a:extLst>
            </p:cNvPr>
            <p:cNvSpPr/>
            <p:nvPr/>
          </p:nvSpPr>
          <p:spPr>
            <a:xfrm>
              <a:off x="3957270" y="5896079"/>
              <a:ext cx="33725" cy="306660"/>
            </a:xfrm>
            <a:custGeom>
              <a:avLst/>
              <a:gdLst>
                <a:gd name="connsiteX0" fmla="*/ 1955 w 33725"/>
                <a:gd name="connsiteY0" fmla="*/ 3071 h 306660"/>
                <a:gd name="connsiteX1" fmla="*/ 33705 w 33725"/>
                <a:gd name="connsiteY1" fmla="*/ 303109 h 306660"/>
                <a:gd name="connsiteX2" fmla="*/ 6718 w 33725"/>
                <a:gd name="connsiteY2" fmla="*/ 157059 h 306660"/>
                <a:gd name="connsiteX3" fmla="*/ 1955 w 33725"/>
                <a:gd name="connsiteY3" fmla="*/ 3071 h 30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5" h="306660">
                  <a:moveTo>
                    <a:pt x="1955" y="3071"/>
                  </a:moveTo>
                  <a:cubicBezTo>
                    <a:pt x="6453" y="27412"/>
                    <a:pt x="32911" y="277444"/>
                    <a:pt x="33705" y="303109"/>
                  </a:cubicBezTo>
                  <a:cubicBezTo>
                    <a:pt x="34499" y="328774"/>
                    <a:pt x="12010" y="208653"/>
                    <a:pt x="6718" y="157059"/>
                  </a:cubicBezTo>
                  <a:cubicBezTo>
                    <a:pt x="1426" y="105465"/>
                    <a:pt x="-2543" y="-21270"/>
                    <a:pt x="1955" y="30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BBA30AF7-B75D-4BEC-A427-08A1BE5AD28C}"/>
                </a:ext>
              </a:extLst>
            </p:cNvPr>
            <p:cNvSpPr/>
            <p:nvPr/>
          </p:nvSpPr>
          <p:spPr>
            <a:xfrm>
              <a:off x="4000377" y="5901521"/>
              <a:ext cx="65642" cy="411806"/>
            </a:xfrm>
            <a:custGeom>
              <a:avLst/>
              <a:gdLst>
                <a:gd name="connsiteX0" fmla="*/ 123 w 65642"/>
                <a:gd name="connsiteY0" fmla="*/ 23029 h 411806"/>
                <a:gd name="connsiteX1" fmla="*/ 35048 w 65642"/>
                <a:gd name="connsiteY1" fmla="*/ 389742 h 411806"/>
                <a:gd name="connsiteX2" fmla="*/ 27111 w 65642"/>
                <a:gd name="connsiteY2" fmla="*/ 364342 h 411806"/>
                <a:gd name="connsiteX3" fmla="*/ 60448 w 65642"/>
                <a:gd name="connsiteY3" fmla="*/ 313542 h 411806"/>
                <a:gd name="connsiteX4" fmla="*/ 65211 w 65642"/>
                <a:gd name="connsiteY4" fmla="*/ 273854 h 411806"/>
                <a:gd name="connsiteX5" fmla="*/ 63623 w 65642"/>
                <a:gd name="connsiteY5" fmla="*/ 105579 h 411806"/>
                <a:gd name="connsiteX6" fmla="*/ 49336 w 65642"/>
                <a:gd name="connsiteY6" fmla="*/ 45254 h 411806"/>
                <a:gd name="connsiteX7" fmla="*/ 123 w 65642"/>
                <a:gd name="connsiteY7" fmla="*/ 23029 h 41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42" h="411806">
                  <a:moveTo>
                    <a:pt x="123" y="23029"/>
                  </a:moveTo>
                  <a:cubicBezTo>
                    <a:pt x="-2258" y="80444"/>
                    <a:pt x="30550" y="332857"/>
                    <a:pt x="35048" y="389742"/>
                  </a:cubicBezTo>
                  <a:cubicBezTo>
                    <a:pt x="39546" y="446627"/>
                    <a:pt x="22878" y="377042"/>
                    <a:pt x="27111" y="364342"/>
                  </a:cubicBezTo>
                  <a:cubicBezTo>
                    <a:pt x="31344" y="351642"/>
                    <a:pt x="54098" y="328623"/>
                    <a:pt x="60448" y="313542"/>
                  </a:cubicBezTo>
                  <a:cubicBezTo>
                    <a:pt x="66798" y="298461"/>
                    <a:pt x="64682" y="308514"/>
                    <a:pt x="65211" y="273854"/>
                  </a:cubicBezTo>
                  <a:cubicBezTo>
                    <a:pt x="65740" y="239194"/>
                    <a:pt x="66269" y="143679"/>
                    <a:pt x="63623" y="105579"/>
                  </a:cubicBezTo>
                  <a:cubicBezTo>
                    <a:pt x="60977" y="67479"/>
                    <a:pt x="55421" y="58483"/>
                    <a:pt x="49336" y="45254"/>
                  </a:cubicBezTo>
                  <a:cubicBezTo>
                    <a:pt x="43251" y="32025"/>
                    <a:pt x="2504" y="-34386"/>
                    <a:pt x="123" y="230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90B4397C-CA2E-429C-9A5E-F429B531D1E5}"/>
                </a:ext>
              </a:extLst>
            </p:cNvPr>
            <p:cNvSpPr/>
            <p:nvPr/>
          </p:nvSpPr>
          <p:spPr>
            <a:xfrm>
              <a:off x="4093599" y="5930870"/>
              <a:ext cx="27895" cy="282903"/>
            </a:xfrm>
            <a:custGeom>
              <a:avLst/>
              <a:gdLst>
                <a:gd name="connsiteX0" fmla="*/ 14851 w 27895"/>
                <a:gd name="connsiteY0" fmla="*/ 1618 h 282903"/>
                <a:gd name="connsiteX1" fmla="*/ 27551 w 27895"/>
                <a:gd name="connsiteY1" fmla="*/ 277843 h 282903"/>
                <a:gd name="connsiteX2" fmla="*/ 564 w 27895"/>
                <a:gd name="connsiteY2" fmla="*/ 168305 h 282903"/>
                <a:gd name="connsiteX3" fmla="*/ 14851 w 27895"/>
                <a:gd name="connsiteY3" fmla="*/ 1618 h 2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5" h="282903">
                  <a:moveTo>
                    <a:pt x="14851" y="1618"/>
                  </a:moveTo>
                  <a:cubicBezTo>
                    <a:pt x="19349" y="19874"/>
                    <a:pt x="29932" y="250062"/>
                    <a:pt x="27551" y="277843"/>
                  </a:cubicBezTo>
                  <a:cubicBezTo>
                    <a:pt x="25170" y="305624"/>
                    <a:pt x="4003" y="211961"/>
                    <a:pt x="564" y="168305"/>
                  </a:cubicBezTo>
                  <a:cubicBezTo>
                    <a:pt x="-2875" y="124649"/>
                    <a:pt x="10353" y="-16638"/>
                    <a:pt x="14851" y="1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A5616865-63E2-4310-9B83-F501F2746095}"/>
                </a:ext>
              </a:extLst>
            </p:cNvPr>
            <p:cNvSpPr/>
            <p:nvPr/>
          </p:nvSpPr>
          <p:spPr>
            <a:xfrm>
              <a:off x="3911547" y="5870010"/>
              <a:ext cx="243894" cy="384363"/>
            </a:xfrm>
            <a:custGeom>
              <a:avLst/>
              <a:gdLst>
                <a:gd name="connsiteX0" fmla="*/ 53 w 243894"/>
                <a:gd name="connsiteY0" fmla="*/ 565 h 384363"/>
                <a:gd name="connsiteX1" fmla="*/ 219128 w 243894"/>
                <a:gd name="connsiteY1" fmla="*/ 52953 h 384363"/>
                <a:gd name="connsiteX2" fmla="*/ 231828 w 243894"/>
                <a:gd name="connsiteY2" fmla="*/ 365690 h 384363"/>
                <a:gd name="connsiteX3" fmla="*/ 238178 w 243894"/>
                <a:gd name="connsiteY3" fmla="*/ 321240 h 384363"/>
                <a:gd name="connsiteX4" fmla="*/ 241353 w 243894"/>
                <a:gd name="connsiteY4" fmla="*/ 94228 h 384363"/>
                <a:gd name="connsiteX5" fmla="*/ 198491 w 243894"/>
                <a:gd name="connsiteY5" fmla="*/ 29140 h 384363"/>
                <a:gd name="connsiteX6" fmla="*/ 53 w 243894"/>
                <a:gd name="connsiteY6" fmla="*/ 565 h 38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4" h="384363">
                  <a:moveTo>
                    <a:pt x="53" y="565"/>
                  </a:moveTo>
                  <a:cubicBezTo>
                    <a:pt x="3492" y="4534"/>
                    <a:pt x="180499" y="-7901"/>
                    <a:pt x="219128" y="52953"/>
                  </a:cubicBezTo>
                  <a:cubicBezTo>
                    <a:pt x="257757" y="113807"/>
                    <a:pt x="228653" y="320976"/>
                    <a:pt x="231828" y="365690"/>
                  </a:cubicBezTo>
                  <a:cubicBezTo>
                    <a:pt x="235003" y="410405"/>
                    <a:pt x="236591" y="366484"/>
                    <a:pt x="238178" y="321240"/>
                  </a:cubicBezTo>
                  <a:cubicBezTo>
                    <a:pt x="239765" y="275996"/>
                    <a:pt x="247967" y="142911"/>
                    <a:pt x="241353" y="94228"/>
                  </a:cubicBezTo>
                  <a:cubicBezTo>
                    <a:pt x="234739" y="45545"/>
                    <a:pt x="236326" y="43957"/>
                    <a:pt x="198491" y="29140"/>
                  </a:cubicBezTo>
                  <a:cubicBezTo>
                    <a:pt x="160656" y="14323"/>
                    <a:pt x="-3386" y="-3404"/>
                    <a:pt x="53" y="5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31C6FD59-EE69-4B3C-A267-63031063AFA2}"/>
                </a:ext>
              </a:extLst>
            </p:cNvPr>
            <p:cNvSpPr/>
            <p:nvPr/>
          </p:nvSpPr>
          <p:spPr>
            <a:xfrm>
              <a:off x="3872388" y="6218134"/>
              <a:ext cx="242648" cy="144625"/>
            </a:xfrm>
            <a:custGeom>
              <a:avLst/>
              <a:gdLst>
                <a:gd name="connsiteX0" fmla="*/ 1112 w 242648"/>
                <a:gd name="connsiteY0" fmla="*/ 144566 h 144625"/>
                <a:gd name="connsiteX1" fmla="*/ 170975 w 242648"/>
                <a:gd name="connsiteY1" fmla="*/ 120754 h 144625"/>
                <a:gd name="connsiteX2" fmla="*/ 242412 w 242648"/>
                <a:gd name="connsiteY2" fmla="*/ 104 h 144625"/>
                <a:gd name="connsiteX3" fmla="*/ 150337 w 242648"/>
                <a:gd name="connsiteY3" fmla="*/ 100116 h 144625"/>
                <a:gd name="connsiteX4" fmla="*/ 99537 w 242648"/>
                <a:gd name="connsiteY4" fmla="*/ 127104 h 144625"/>
                <a:gd name="connsiteX5" fmla="*/ 1112 w 242648"/>
                <a:gd name="connsiteY5" fmla="*/ 144566 h 14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48" h="144625">
                  <a:moveTo>
                    <a:pt x="1112" y="144566"/>
                  </a:moveTo>
                  <a:cubicBezTo>
                    <a:pt x="13018" y="143508"/>
                    <a:pt x="130758" y="144831"/>
                    <a:pt x="170975" y="120754"/>
                  </a:cubicBezTo>
                  <a:cubicBezTo>
                    <a:pt x="211192" y="96677"/>
                    <a:pt x="245852" y="3544"/>
                    <a:pt x="242412" y="104"/>
                  </a:cubicBezTo>
                  <a:cubicBezTo>
                    <a:pt x="238972" y="-3336"/>
                    <a:pt x="174150" y="78949"/>
                    <a:pt x="150337" y="100116"/>
                  </a:cubicBezTo>
                  <a:cubicBezTo>
                    <a:pt x="126525" y="121283"/>
                    <a:pt x="122820" y="121812"/>
                    <a:pt x="99537" y="127104"/>
                  </a:cubicBezTo>
                  <a:cubicBezTo>
                    <a:pt x="76254" y="132396"/>
                    <a:pt x="-10794" y="145624"/>
                    <a:pt x="1112" y="1445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096414CB-DE9A-429C-8E52-FAA1042A5728}"/>
                </a:ext>
              </a:extLst>
            </p:cNvPr>
            <p:cNvSpPr/>
            <p:nvPr/>
          </p:nvSpPr>
          <p:spPr>
            <a:xfrm>
              <a:off x="3878323" y="6272336"/>
              <a:ext cx="71560" cy="93564"/>
            </a:xfrm>
            <a:custGeom>
              <a:avLst/>
              <a:gdLst>
                <a:gd name="connsiteX0" fmla="*/ 4702 w 71560"/>
                <a:gd name="connsiteY0" fmla="*/ 93539 h 93564"/>
                <a:gd name="connsiteX1" fmla="*/ 6290 w 71560"/>
                <a:gd name="connsiteY1" fmla="*/ 3052 h 93564"/>
                <a:gd name="connsiteX2" fmla="*/ 71377 w 71560"/>
                <a:gd name="connsiteY2" fmla="*/ 20514 h 93564"/>
                <a:gd name="connsiteX3" fmla="*/ 25340 w 71560"/>
                <a:gd name="connsiteY3" fmla="*/ 12577 h 93564"/>
                <a:gd name="connsiteX4" fmla="*/ 4702 w 71560"/>
                <a:gd name="connsiteY4" fmla="*/ 93539 h 9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60" h="93564">
                  <a:moveTo>
                    <a:pt x="4702" y="93539"/>
                  </a:moveTo>
                  <a:cubicBezTo>
                    <a:pt x="1527" y="91952"/>
                    <a:pt x="-4823" y="15223"/>
                    <a:pt x="6290" y="3052"/>
                  </a:cubicBezTo>
                  <a:cubicBezTo>
                    <a:pt x="17403" y="-9119"/>
                    <a:pt x="68202" y="18927"/>
                    <a:pt x="71377" y="20514"/>
                  </a:cubicBezTo>
                  <a:cubicBezTo>
                    <a:pt x="74552" y="22101"/>
                    <a:pt x="35659" y="4375"/>
                    <a:pt x="25340" y="12577"/>
                  </a:cubicBezTo>
                  <a:cubicBezTo>
                    <a:pt x="15021" y="20779"/>
                    <a:pt x="7877" y="95126"/>
                    <a:pt x="4702" y="93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5CA05C44-B809-49A9-A757-08D3D13DF0E9}"/>
                </a:ext>
              </a:extLst>
            </p:cNvPr>
            <p:cNvSpPr/>
            <p:nvPr/>
          </p:nvSpPr>
          <p:spPr>
            <a:xfrm>
              <a:off x="4109976" y="6229233"/>
              <a:ext cx="67074" cy="60365"/>
            </a:xfrm>
            <a:custGeom>
              <a:avLst/>
              <a:gdLst>
                <a:gd name="connsiteX0" fmla="*/ 60387 w 67074"/>
                <a:gd name="connsiteY0" fmla="*/ 117 h 60365"/>
                <a:gd name="connsiteX1" fmla="*/ 58799 w 67074"/>
                <a:gd name="connsiteY1" fmla="*/ 58855 h 60365"/>
                <a:gd name="connsiteX2" fmla="*/ 62 w 67074"/>
                <a:gd name="connsiteY2" fmla="*/ 42980 h 60365"/>
                <a:gd name="connsiteX3" fmla="*/ 60387 w 67074"/>
                <a:gd name="connsiteY3" fmla="*/ 117 h 6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4" h="60365">
                  <a:moveTo>
                    <a:pt x="60387" y="117"/>
                  </a:moveTo>
                  <a:cubicBezTo>
                    <a:pt x="70176" y="2763"/>
                    <a:pt x="68853" y="51711"/>
                    <a:pt x="58799" y="58855"/>
                  </a:cubicBezTo>
                  <a:cubicBezTo>
                    <a:pt x="48745" y="65999"/>
                    <a:pt x="2179" y="45626"/>
                    <a:pt x="62" y="42980"/>
                  </a:cubicBezTo>
                  <a:cubicBezTo>
                    <a:pt x="-2055" y="40334"/>
                    <a:pt x="50598" y="-2529"/>
                    <a:pt x="60387" y="1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09D9AF02-A8D7-41F7-B58D-664C05C01DFC}"/>
                </a:ext>
              </a:extLst>
            </p:cNvPr>
            <p:cNvSpPr/>
            <p:nvPr/>
          </p:nvSpPr>
          <p:spPr>
            <a:xfrm>
              <a:off x="4129733" y="6296428"/>
              <a:ext cx="12061" cy="139440"/>
            </a:xfrm>
            <a:custGeom>
              <a:avLst/>
              <a:gdLst>
                <a:gd name="connsiteX0" fmla="*/ 2530 w 12061"/>
                <a:gd name="connsiteY0" fmla="*/ 1185 h 139440"/>
                <a:gd name="connsiteX1" fmla="*/ 12055 w 12061"/>
                <a:gd name="connsiteY1" fmla="*/ 137710 h 139440"/>
                <a:gd name="connsiteX2" fmla="*/ 942 w 12061"/>
                <a:gd name="connsiteY2" fmla="*/ 74210 h 139440"/>
                <a:gd name="connsiteX3" fmla="*/ 2530 w 12061"/>
                <a:gd name="connsiteY3" fmla="*/ 1185 h 13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1" h="139440">
                  <a:moveTo>
                    <a:pt x="2530" y="1185"/>
                  </a:moveTo>
                  <a:cubicBezTo>
                    <a:pt x="4382" y="11768"/>
                    <a:pt x="12320" y="125539"/>
                    <a:pt x="12055" y="137710"/>
                  </a:cubicBezTo>
                  <a:cubicBezTo>
                    <a:pt x="11790" y="149881"/>
                    <a:pt x="3059" y="94583"/>
                    <a:pt x="942" y="74210"/>
                  </a:cubicBezTo>
                  <a:cubicBezTo>
                    <a:pt x="-1175" y="53837"/>
                    <a:pt x="678" y="-9398"/>
                    <a:pt x="2530" y="11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EAA25B5F-6EE5-4693-A8F4-DF8E847AE4C4}"/>
                </a:ext>
              </a:extLst>
            </p:cNvPr>
            <p:cNvSpPr/>
            <p:nvPr/>
          </p:nvSpPr>
          <p:spPr>
            <a:xfrm>
              <a:off x="4082261" y="6269536"/>
              <a:ext cx="21675" cy="183025"/>
            </a:xfrm>
            <a:custGeom>
              <a:avLst/>
              <a:gdLst>
                <a:gd name="connsiteX0" fmla="*/ 7139 w 21675"/>
                <a:gd name="connsiteY0" fmla="*/ 1089 h 183025"/>
                <a:gd name="connsiteX1" fmla="*/ 21427 w 21675"/>
                <a:gd name="connsiteY1" fmla="*/ 175714 h 183025"/>
                <a:gd name="connsiteX2" fmla="*/ 15077 w 21675"/>
                <a:gd name="connsiteY2" fmla="*/ 145552 h 183025"/>
                <a:gd name="connsiteX3" fmla="*/ 789 w 21675"/>
                <a:gd name="connsiteY3" fmla="*/ 102689 h 183025"/>
                <a:gd name="connsiteX4" fmla="*/ 7139 w 21675"/>
                <a:gd name="connsiteY4" fmla="*/ 1089 h 18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5" h="183025">
                  <a:moveTo>
                    <a:pt x="7139" y="1089"/>
                  </a:moveTo>
                  <a:cubicBezTo>
                    <a:pt x="10579" y="13260"/>
                    <a:pt x="20104" y="151637"/>
                    <a:pt x="21427" y="175714"/>
                  </a:cubicBezTo>
                  <a:cubicBezTo>
                    <a:pt x="22750" y="199791"/>
                    <a:pt x="18517" y="157723"/>
                    <a:pt x="15077" y="145552"/>
                  </a:cubicBezTo>
                  <a:cubicBezTo>
                    <a:pt x="11637" y="133381"/>
                    <a:pt x="3700" y="123062"/>
                    <a:pt x="789" y="102689"/>
                  </a:cubicBezTo>
                  <a:cubicBezTo>
                    <a:pt x="-2122" y="82316"/>
                    <a:pt x="3699" y="-11082"/>
                    <a:pt x="7139" y="10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1BCBE55D-00EE-47C5-9A35-54EE57EACDFB}"/>
                </a:ext>
              </a:extLst>
            </p:cNvPr>
            <p:cNvSpPr/>
            <p:nvPr/>
          </p:nvSpPr>
          <p:spPr>
            <a:xfrm>
              <a:off x="3937655" y="6370330"/>
              <a:ext cx="161128" cy="57477"/>
            </a:xfrm>
            <a:custGeom>
              <a:avLst/>
              <a:gdLst>
                <a:gd name="connsiteX0" fmla="*/ 933 w 161128"/>
                <a:gd name="connsiteY0" fmla="*/ 57458 h 57477"/>
                <a:gd name="connsiteX1" fmla="*/ 158095 w 161128"/>
                <a:gd name="connsiteY1" fmla="*/ 3483 h 57477"/>
                <a:gd name="connsiteX2" fmla="*/ 96183 w 161128"/>
                <a:gd name="connsiteY2" fmla="*/ 9833 h 57477"/>
                <a:gd name="connsiteX3" fmla="*/ 933 w 161128"/>
                <a:gd name="connsiteY3" fmla="*/ 57458 h 5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28" h="57477">
                  <a:moveTo>
                    <a:pt x="933" y="57458"/>
                  </a:moveTo>
                  <a:cubicBezTo>
                    <a:pt x="11252" y="56400"/>
                    <a:pt x="142220" y="11420"/>
                    <a:pt x="158095" y="3483"/>
                  </a:cubicBezTo>
                  <a:cubicBezTo>
                    <a:pt x="173970" y="-4454"/>
                    <a:pt x="123700" y="2689"/>
                    <a:pt x="96183" y="9833"/>
                  </a:cubicBezTo>
                  <a:cubicBezTo>
                    <a:pt x="68666" y="16977"/>
                    <a:pt x="-9386" y="58516"/>
                    <a:pt x="933" y="574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D51A3C73-131C-4B51-8574-1DA96D75D023}"/>
                </a:ext>
              </a:extLst>
            </p:cNvPr>
            <p:cNvSpPr/>
            <p:nvPr/>
          </p:nvSpPr>
          <p:spPr>
            <a:xfrm>
              <a:off x="3919306" y="6287850"/>
              <a:ext cx="27537" cy="137128"/>
            </a:xfrm>
            <a:custGeom>
              <a:avLst/>
              <a:gdLst>
                <a:gd name="connsiteX0" fmla="*/ 232 w 27537"/>
                <a:gd name="connsiteY0" fmla="*/ 238 h 137128"/>
                <a:gd name="connsiteX1" fmla="*/ 27219 w 27537"/>
                <a:gd name="connsiteY1" fmla="*/ 132000 h 137128"/>
                <a:gd name="connsiteX2" fmla="*/ 14519 w 27537"/>
                <a:gd name="connsiteY2" fmla="*/ 100250 h 137128"/>
                <a:gd name="connsiteX3" fmla="*/ 232 w 27537"/>
                <a:gd name="connsiteY3" fmla="*/ 238 h 13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7" h="137128">
                  <a:moveTo>
                    <a:pt x="232" y="238"/>
                  </a:moveTo>
                  <a:cubicBezTo>
                    <a:pt x="2349" y="5530"/>
                    <a:pt x="24838" y="115331"/>
                    <a:pt x="27219" y="132000"/>
                  </a:cubicBezTo>
                  <a:cubicBezTo>
                    <a:pt x="29600" y="148669"/>
                    <a:pt x="17959" y="121152"/>
                    <a:pt x="14519" y="100250"/>
                  </a:cubicBezTo>
                  <a:cubicBezTo>
                    <a:pt x="11080" y="79348"/>
                    <a:pt x="-1885" y="-5054"/>
                    <a:pt x="232" y="2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FDCF92D3-DCF4-4C21-9C42-6C9EAC01D4FD}"/>
                </a:ext>
              </a:extLst>
            </p:cNvPr>
            <p:cNvSpPr/>
            <p:nvPr/>
          </p:nvSpPr>
          <p:spPr>
            <a:xfrm>
              <a:off x="3896859" y="6280982"/>
              <a:ext cx="16425" cy="151367"/>
            </a:xfrm>
            <a:custGeom>
              <a:avLst/>
              <a:gdLst>
                <a:gd name="connsiteX0" fmla="*/ 6804 w 16425"/>
                <a:gd name="connsiteY0" fmla="*/ 756 h 151367"/>
                <a:gd name="connsiteX1" fmla="*/ 16329 w 16425"/>
                <a:gd name="connsiteY1" fmla="*/ 148393 h 151367"/>
                <a:gd name="connsiteX2" fmla="*/ 454 w 16425"/>
                <a:gd name="connsiteY2" fmla="*/ 92831 h 151367"/>
                <a:gd name="connsiteX3" fmla="*/ 6804 w 16425"/>
                <a:gd name="connsiteY3" fmla="*/ 756 h 15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5" h="151367">
                  <a:moveTo>
                    <a:pt x="6804" y="756"/>
                  </a:moveTo>
                  <a:cubicBezTo>
                    <a:pt x="9450" y="10016"/>
                    <a:pt x="17387" y="133047"/>
                    <a:pt x="16329" y="148393"/>
                  </a:cubicBezTo>
                  <a:cubicBezTo>
                    <a:pt x="15271" y="163739"/>
                    <a:pt x="2571" y="115850"/>
                    <a:pt x="454" y="92831"/>
                  </a:cubicBezTo>
                  <a:cubicBezTo>
                    <a:pt x="-1663" y="69812"/>
                    <a:pt x="4158" y="-8504"/>
                    <a:pt x="6804" y="7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53463607-3975-4F96-BCE5-828128E57750}"/>
                </a:ext>
              </a:extLst>
            </p:cNvPr>
            <p:cNvSpPr/>
            <p:nvPr/>
          </p:nvSpPr>
          <p:spPr>
            <a:xfrm>
              <a:off x="3862388" y="6291148"/>
              <a:ext cx="29819" cy="132261"/>
            </a:xfrm>
            <a:custGeom>
              <a:avLst/>
              <a:gdLst>
                <a:gd name="connsiteX0" fmla="*/ 28575 w 29819"/>
                <a:gd name="connsiteY0" fmla="*/ 115 h 132261"/>
                <a:gd name="connsiteX1" fmla="*/ 22225 w 29819"/>
                <a:gd name="connsiteY1" fmla="*/ 125527 h 132261"/>
                <a:gd name="connsiteX2" fmla="*/ 0 w 29819"/>
                <a:gd name="connsiteY2" fmla="*/ 103302 h 132261"/>
                <a:gd name="connsiteX3" fmla="*/ 28575 w 29819"/>
                <a:gd name="connsiteY3" fmla="*/ 115 h 13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9" h="132261">
                  <a:moveTo>
                    <a:pt x="28575" y="115"/>
                  </a:moveTo>
                  <a:cubicBezTo>
                    <a:pt x="32279" y="3819"/>
                    <a:pt x="26987" y="108329"/>
                    <a:pt x="22225" y="125527"/>
                  </a:cubicBezTo>
                  <a:cubicBezTo>
                    <a:pt x="17462" y="142725"/>
                    <a:pt x="0" y="123939"/>
                    <a:pt x="0" y="103302"/>
                  </a:cubicBezTo>
                  <a:cubicBezTo>
                    <a:pt x="0" y="82665"/>
                    <a:pt x="24871" y="-3589"/>
                    <a:pt x="28575" y="1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322DC503-0DD9-4231-A8BC-A5C59E56F8DD}"/>
                </a:ext>
              </a:extLst>
            </p:cNvPr>
            <p:cNvSpPr/>
            <p:nvPr/>
          </p:nvSpPr>
          <p:spPr>
            <a:xfrm>
              <a:off x="3771887" y="5158670"/>
              <a:ext cx="593084" cy="575456"/>
            </a:xfrm>
            <a:custGeom>
              <a:avLst/>
              <a:gdLst>
                <a:gd name="connsiteX0" fmla="*/ 13 w 593084"/>
                <a:gd name="connsiteY0" fmla="*/ 76905 h 575456"/>
                <a:gd name="connsiteX1" fmla="*/ 182576 w 593084"/>
                <a:gd name="connsiteY1" fmla="*/ 11818 h 575456"/>
                <a:gd name="connsiteX2" fmla="*/ 244488 w 593084"/>
                <a:gd name="connsiteY2" fmla="*/ 2293 h 575456"/>
                <a:gd name="connsiteX3" fmla="*/ 281001 w 593084"/>
                <a:gd name="connsiteY3" fmla="*/ 38805 h 575456"/>
                <a:gd name="connsiteX4" fmla="*/ 569926 w 593084"/>
                <a:gd name="connsiteY4" fmla="*/ 80080 h 575456"/>
                <a:gd name="connsiteX5" fmla="*/ 566751 w 593084"/>
                <a:gd name="connsiteY5" fmla="*/ 299155 h 575456"/>
                <a:gd name="connsiteX6" fmla="*/ 496901 w 593084"/>
                <a:gd name="connsiteY6" fmla="*/ 521405 h 575456"/>
                <a:gd name="connsiteX7" fmla="*/ 479438 w 593084"/>
                <a:gd name="connsiteY7" fmla="*/ 572205 h 575456"/>
                <a:gd name="connsiteX8" fmla="*/ 538176 w 593084"/>
                <a:gd name="connsiteY8" fmla="*/ 456318 h 575456"/>
                <a:gd name="connsiteX9" fmla="*/ 573101 w 593084"/>
                <a:gd name="connsiteY9" fmla="*/ 195968 h 575456"/>
                <a:gd name="connsiteX10" fmla="*/ 531826 w 593084"/>
                <a:gd name="connsiteY10" fmla="*/ 78493 h 575456"/>
                <a:gd name="connsiteX11" fmla="*/ 330213 w 593084"/>
                <a:gd name="connsiteY11" fmla="*/ 45155 h 575456"/>
                <a:gd name="connsiteX12" fmla="*/ 192101 w 593084"/>
                <a:gd name="connsiteY12" fmla="*/ 19755 h 575456"/>
                <a:gd name="connsiteX13" fmla="*/ 13 w 593084"/>
                <a:gd name="connsiteY13" fmla="*/ 76905 h 57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084" h="575456">
                  <a:moveTo>
                    <a:pt x="13" y="76905"/>
                  </a:moveTo>
                  <a:cubicBezTo>
                    <a:pt x="-1574" y="75582"/>
                    <a:pt x="141830" y="24253"/>
                    <a:pt x="182576" y="11818"/>
                  </a:cubicBezTo>
                  <a:cubicBezTo>
                    <a:pt x="223322" y="-617"/>
                    <a:pt x="228084" y="-2205"/>
                    <a:pt x="244488" y="2293"/>
                  </a:cubicBezTo>
                  <a:cubicBezTo>
                    <a:pt x="260892" y="6791"/>
                    <a:pt x="226761" y="25840"/>
                    <a:pt x="281001" y="38805"/>
                  </a:cubicBezTo>
                  <a:cubicBezTo>
                    <a:pt x="335241" y="51770"/>
                    <a:pt x="522301" y="36688"/>
                    <a:pt x="569926" y="80080"/>
                  </a:cubicBezTo>
                  <a:cubicBezTo>
                    <a:pt x="617551" y="123472"/>
                    <a:pt x="578922" y="225601"/>
                    <a:pt x="566751" y="299155"/>
                  </a:cubicBezTo>
                  <a:cubicBezTo>
                    <a:pt x="554580" y="372709"/>
                    <a:pt x="511453" y="475897"/>
                    <a:pt x="496901" y="521405"/>
                  </a:cubicBezTo>
                  <a:cubicBezTo>
                    <a:pt x="482349" y="566913"/>
                    <a:pt x="472559" y="583053"/>
                    <a:pt x="479438" y="572205"/>
                  </a:cubicBezTo>
                  <a:cubicBezTo>
                    <a:pt x="486317" y="561357"/>
                    <a:pt x="522566" y="519024"/>
                    <a:pt x="538176" y="456318"/>
                  </a:cubicBezTo>
                  <a:cubicBezTo>
                    <a:pt x="553787" y="393612"/>
                    <a:pt x="574159" y="258939"/>
                    <a:pt x="573101" y="195968"/>
                  </a:cubicBezTo>
                  <a:cubicBezTo>
                    <a:pt x="572043" y="132997"/>
                    <a:pt x="572307" y="103628"/>
                    <a:pt x="531826" y="78493"/>
                  </a:cubicBezTo>
                  <a:cubicBezTo>
                    <a:pt x="491345" y="53358"/>
                    <a:pt x="386834" y="54945"/>
                    <a:pt x="330213" y="45155"/>
                  </a:cubicBezTo>
                  <a:cubicBezTo>
                    <a:pt x="273592" y="35365"/>
                    <a:pt x="240520" y="16051"/>
                    <a:pt x="192101" y="19755"/>
                  </a:cubicBezTo>
                  <a:cubicBezTo>
                    <a:pt x="143682" y="23459"/>
                    <a:pt x="1600" y="78228"/>
                    <a:pt x="13" y="769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9067EA58-AF18-46CF-8BCC-43CA0D452D36}"/>
                </a:ext>
              </a:extLst>
            </p:cNvPr>
            <p:cNvSpPr/>
            <p:nvPr/>
          </p:nvSpPr>
          <p:spPr>
            <a:xfrm>
              <a:off x="3640538" y="5206998"/>
              <a:ext cx="643533" cy="576644"/>
            </a:xfrm>
            <a:custGeom>
              <a:avLst/>
              <a:gdLst>
                <a:gd name="connsiteX0" fmla="*/ 201212 w 643533"/>
                <a:gd name="connsiteY0" fmla="*/ 2 h 576644"/>
                <a:gd name="connsiteX1" fmla="*/ 48812 w 643533"/>
                <a:gd name="connsiteY1" fmla="*/ 139702 h 576644"/>
                <a:gd name="connsiteX2" fmla="*/ 2775 w 643533"/>
                <a:gd name="connsiteY2" fmla="*/ 342902 h 576644"/>
                <a:gd name="connsiteX3" fmla="*/ 28175 w 643533"/>
                <a:gd name="connsiteY3" fmla="*/ 444502 h 576644"/>
                <a:gd name="connsiteX4" fmla="*/ 213912 w 643533"/>
                <a:gd name="connsiteY4" fmla="*/ 558802 h 576644"/>
                <a:gd name="connsiteX5" fmla="*/ 323450 w 643533"/>
                <a:gd name="connsiteY5" fmla="*/ 576265 h 576644"/>
                <a:gd name="connsiteX6" fmla="*/ 382187 w 643533"/>
                <a:gd name="connsiteY6" fmla="*/ 558802 h 576644"/>
                <a:gd name="connsiteX7" fmla="*/ 640950 w 643533"/>
                <a:gd name="connsiteY7" fmla="*/ 544515 h 576644"/>
                <a:gd name="connsiteX8" fmla="*/ 499662 w 643533"/>
                <a:gd name="connsiteY8" fmla="*/ 536577 h 576644"/>
                <a:gd name="connsiteX9" fmla="*/ 252012 w 643533"/>
                <a:gd name="connsiteY9" fmla="*/ 544515 h 576644"/>
                <a:gd name="connsiteX10" fmla="*/ 74212 w 643533"/>
                <a:gd name="connsiteY10" fmla="*/ 496890 h 576644"/>
                <a:gd name="connsiteX11" fmla="*/ 17062 w 643533"/>
                <a:gd name="connsiteY11" fmla="*/ 320677 h 576644"/>
                <a:gd name="connsiteX12" fmla="*/ 88500 w 643533"/>
                <a:gd name="connsiteY12" fmla="*/ 136527 h 576644"/>
                <a:gd name="connsiteX13" fmla="*/ 201212 w 643533"/>
                <a:gd name="connsiteY13" fmla="*/ 2 h 5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3533" h="576644">
                  <a:moveTo>
                    <a:pt x="201212" y="2"/>
                  </a:moveTo>
                  <a:cubicBezTo>
                    <a:pt x="194598" y="531"/>
                    <a:pt x="81885" y="82552"/>
                    <a:pt x="48812" y="139702"/>
                  </a:cubicBezTo>
                  <a:cubicBezTo>
                    <a:pt x="15739" y="196852"/>
                    <a:pt x="6215" y="292102"/>
                    <a:pt x="2775" y="342902"/>
                  </a:cubicBezTo>
                  <a:cubicBezTo>
                    <a:pt x="-665" y="393702"/>
                    <a:pt x="-7014" y="408519"/>
                    <a:pt x="28175" y="444502"/>
                  </a:cubicBezTo>
                  <a:cubicBezTo>
                    <a:pt x="63364" y="480485"/>
                    <a:pt x="164699" y="536842"/>
                    <a:pt x="213912" y="558802"/>
                  </a:cubicBezTo>
                  <a:cubicBezTo>
                    <a:pt x="263125" y="580763"/>
                    <a:pt x="295404" y="576265"/>
                    <a:pt x="323450" y="576265"/>
                  </a:cubicBezTo>
                  <a:cubicBezTo>
                    <a:pt x="351496" y="576265"/>
                    <a:pt x="329270" y="564094"/>
                    <a:pt x="382187" y="558802"/>
                  </a:cubicBezTo>
                  <a:cubicBezTo>
                    <a:pt x="435104" y="553510"/>
                    <a:pt x="621371" y="548219"/>
                    <a:pt x="640950" y="544515"/>
                  </a:cubicBezTo>
                  <a:cubicBezTo>
                    <a:pt x="660529" y="540811"/>
                    <a:pt x="564485" y="536577"/>
                    <a:pt x="499662" y="536577"/>
                  </a:cubicBezTo>
                  <a:cubicBezTo>
                    <a:pt x="434839" y="536577"/>
                    <a:pt x="322920" y="551129"/>
                    <a:pt x="252012" y="544515"/>
                  </a:cubicBezTo>
                  <a:cubicBezTo>
                    <a:pt x="181104" y="537901"/>
                    <a:pt x="113370" y="534196"/>
                    <a:pt x="74212" y="496890"/>
                  </a:cubicBezTo>
                  <a:cubicBezTo>
                    <a:pt x="35054" y="459584"/>
                    <a:pt x="14681" y="380737"/>
                    <a:pt x="17062" y="320677"/>
                  </a:cubicBezTo>
                  <a:cubicBezTo>
                    <a:pt x="19443" y="260617"/>
                    <a:pt x="61777" y="188915"/>
                    <a:pt x="88500" y="136527"/>
                  </a:cubicBezTo>
                  <a:cubicBezTo>
                    <a:pt x="115223" y="84140"/>
                    <a:pt x="207826" y="-527"/>
                    <a:pt x="201212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3E6921D-F637-46FD-B827-03BC64FBA7B8}"/>
                </a:ext>
              </a:extLst>
            </p:cNvPr>
            <p:cNvSpPr/>
            <p:nvPr/>
          </p:nvSpPr>
          <p:spPr>
            <a:xfrm>
              <a:off x="4081237" y="5181814"/>
              <a:ext cx="440412" cy="594215"/>
            </a:xfrm>
            <a:custGeom>
              <a:avLst/>
              <a:gdLst>
                <a:gd name="connsiteX0" fmla="*/ 16101 w 440412"/>
                <a:gd name="connsiteY0" fmla="*/ 9311 h 594215"/>
                <a:gd name="connsiteX1" fmla="*/ 90713 w 440412"/>
                <a:gd name="connsiteY1" fmla="*/ 10899 h 594215"/>
                <a:gd name="connsiteX2" fmla="*/ 266926 w 440412"/>
                <a:gd name="connsiteY2" fmla="*/ 47411 h 594215"/>
                <a:gd name="connsiteX3" fmla="*/ 411388 w 440412"/>
                <a:gd name="connsiteY3" fmla="*/ 120436 h 594215"/>
                <a:gd name="connsiteX4" fmla="*/ 438376 w 440412"/>
                <a:gd name="connsiteY4" fmla="*/ 296649 h 594215"/>
                <a:gd name="connsiteX5" fmla="*/ 379638 w 440412"/>
                <a:gd name="connsiteY5" fmla="*/ 414124 h 594215"/>
                <a:gd name="connsiteX6" fmla="*/ 297088 w 440412"/>
                <a:gd name="connsiteY6" fmla="*/ 576049 h 594215"/>
                <a:gd name="connsiteX7" fmla="*/ 257401 w 440412"/>
                <a:gd name="connsiteY7" fmla="*/ 587161 h 594215"/>
                <a:gd name="connsiteX8" fmla="*/ 178026 w 440412"/>
                <a:gd name="connsiteY8" fmla="*/ 547474 h 594215"/>
                <a:gd name="connsiteX9" fmla="*/ 284388 w 440412"/>
                <a:gd name="connsiteY9" fmla="*/ 566524 h 594215"/>
                <a:gd name="connsiteX10" fmla="*/ 370113 w 440412"/>
                <a:gd name="connsiteY10" fmla="*/ 418886 h 594215"/>
                <a:gd name="connsiteX11" fmla="*/ 430438 w 440412"/>
                <a:gd name="connsiteY11" fmla="*/ 264899 h 594215"/>
                <a:gd name="connsiteX12" fmla="*/ 419326 w 440412"/>
                <a:gd name="connsiteY12" fmla="*/ 169649 h 594215"/>
                <a:gd name="connsiteX13" fmla="*/ 398688 w 440412"/>
                <a:gd name="connsiteY13" fmla="*/ 122024 h 594215"/>
                <a:gd name="connsiteX14" fmla="*/ 16101 w 440412"/>
                <a:gd name="connsiteY14" fmla="*/ 9311 h 59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0412" h="594215">
                  <a:moveTo>
                    <a:pt x="16101" y="9311"/>
                  </a:moveTo>
                  <a:cubicBezTo>
                    <a:pt x="-35228" y="-9210"/>
                    <a:pt x="48909" y="4549"/>
                    <a:pt x="90713" y="10899"/>
                  </a:cubicBezTo>
                  <a:cubicBezTo>
                    <a:pt x="132517" y="17249"/>
                    <a:pt x="213480" y="29155"/>
                    <a:pt x="266926" y="47411"/>
                  </a:cubicBezTo>
                  <a:cubicBezTo>
                    <a:pt x="320372" y="65667"/>
                    <a:pt x="382813" y="78896"/>
                    <a:pt x="411388" y="120436"/>
                  </a:cubicBezTo>
                  <a:cubicBezTo>
                    <a:pt x="439963" y="161976"/>
                    <a:pt x="443668" y="247701"/>
                    <a:pt x="438376" y="296649"/>
                  </a:cubicBezTo>
                  <a:cubicBezTo>
                    <a:pt x="433084" y="345597"/>
                    <a:pt x="403186" y="367557"/>
                    <a:pt x="379638" y="414124"/>
                  </a:cubicBezTo>
                  <a:cubicBezTo>
                    <a:pt x="356090" y="460691"/>
                    <a:pt x="317461" y="547210"/>
                    <a:pt x="297088" y="576049"/>
                  </a:cubicBezTo>
                  <a:cubicBezTo>
                    <a:pt x="276715" y="604889"/>
                    <a:pt x="277245" y="591923"/>
                    <a:pt x="257401" y="587161"/>
                  </a:cubicBezTo>
                  <a:cubicBezTo>
                    <a:pt x="237557" y="582399"/>
                    <a:pt x="173528" y="550913"/>
                    <a:pt x="178026" y="547474"/>
                  </a:cubicBezTo>
                  <a:cubicBezTo>
                    <a:pt x="182524" y="544035"/>
                    <a:pt x="252374" y="587955"/>
                    <a:pt x="284388" y="566524"/>
                  </a:cubicBezTo>
                  <a:cubicBezTo>
                    <a:pt x="316402" y="545093"/>
                    <a:pt x="345771" y="469157"/>
                    <a:pt x="370113" y="418886"/>
                  </a:cubicBezTo>
                  <a:cubicBezTo>
                    <a:pt x="394455" y="368615"/>
                    <a:pt x="422236" y="306439"/>
                    <a:pt x="430438" y="264899"/>
                  </a:cubicBezTo>
                  <a:cubicBezTo>
                    <a:pt x="438640" y="223359"/>
                    <a:pt x="424618" y="193462"/>
                    <a:pt x="419326" y="169649"/>
                  </a:cubicBezTo>
                  <a:cubicBezTo>
                    <a:pt x="414034" y="145836"/>
                    <a:pt x="469596" y="147160"/>
                    <a:pt x="398688" y="122024"/>
                  </a:cubicBezTo>
                  <a:cubicBezTo>
                    <a:pt x="327780" y="96889"/>
                    <a:pt x="67430" y="27832"/>
                    <a:pt x="16101" y="93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53841EA6-5D4C-421B-BEDC-12AC73C3C6A3}"/>
                </a:ext>
              </a:extLst>
            </p:cNvPr>
            <p:cNvSpPr/>
            <p:nvPr/>
          </p:nvSpPr>
          <p:spPr>
            <a:xfrm>
              <a:off x="3640437" y="5591164"/>
              <a:ext cx="712564" cy="259573"/>
            </a:xfrm>
            <a:custGeom>
              <a:avLst/>
              <a:gdLst>
                <a:gd name="connsiteX0" fmla="*/ 1288 w 712564"/>
                <a:gd name="connsiteY0" fmla="*/ 1599 h 259573"/>
                <a:gd name="connsiteX1" fmla="*/ 121938 w 712564"/>
                <a:gd name="connsiteY1" fmla="*/ 190511 h 259573"/>
                <a:gd name="connsiteX2" fmla="*/ 250526 w 712564"/>
                <a:gd name="connsiteY2" fmla="*/ 257186 h 259573"/>
                <a:gd name="connsiteX3" fmla="*/ 380701 w 712564"/>
                <a:gd name="connsiteY3" fmla="*/ 241311 h 259573"/>
                <a:gd name="connsiteX4" fmla="*/ 493413 w 712564"/>
                <a:gd name="connsiteY4" fmla="*/ 207974 h 259573"/>
                <a:gd name="connsiteX5" fmla="*/ 688676 w 712564"/>
                <a:gd name="connsiteY5" fmla="*/ 180986 h 259573"/>
                <a:gd name="connsiteX6" fmla="*/ 709313 w 712564"/>
                <a:gd name="connsiteY6" fmla="*/ 180986 h 259573"/>
                <a:gd name="connsiteX7" fmla="*/ 550563 w 712564"/>
                <a:gd name="connsiteY7" fmla="*/ 188924 h 259573"/>
                <a:gd name="connsiteX8" fmla="*/ 350538 w 712564"/>
                <a:gd name="connsiteY8" fmla="*/ 234961 h 259573"/>
                <a:gd name="connsiteX9" fmla="*/ 242588 w 712564"/>
                <a:gd name="connsiteY9" fmla="*/ 236549 h 259573"/>
                <a:gd name="connsiteX10" fmla="*/ 69551 w 712564"/>
                <a:gd name="connsiteY10" fmla="*/ 106374 h 259573"/>
                <a:gd name="connsiteX11" fmla="*/ 1288 w 712564"/>
                <a:gd name="connsiteY11" fmla="*/ 1599 h 25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564" h="259573">
                  <a:moveTo>
                    <a:pt x="1288" y="1599"/>
                  </a:moveTo>
                  <a:cubicBezTo>
                    <a:pt x="10019" y="15622"/>
                    <a:pt x="80398" y="147913"/>
                    <a:pt x="121938" y="190511"/>
                  </a:cubicBezTo>
                  <a:cubicBezTo>
                    <a:pt x="163478" y="233109"/>
                    <a:pt x="207399" y="248719"/>
                    <a:pt x="250526" y="257186"/>
                  </a:cubicBezTo>
                  <a:cubicBezTo>
                    <a:pt x="293653" y="265653"/>
                    <a:pt x="340220" y="249513"/>
                    <a:pt x="380701" y="241311"/>
                  </a:cubicBezTo>
                  <a:cubicBezTo>
                    <a:pt x="421182" y="233109"/>
                    <a:pt x="442084" y="218028"/>
                    <a:pt x="493413" y="207974"/>
                  </a:cubicBezTo>
                  <a:cubicBezTo>
                    <a:pt x="544742" y="197920"/>
                    <a:pt x="652693" y="185484"/>
                    <a:pt x="688676" y="180986"/>
                  </a:cubicBezTo>
                  <a:cubicBezTo>
                    <a:pt x="724659" y="176488"/>
                    <a:pt x="709313" y="180986"/>
                    <a:pt x="709313" y="180986"/>
                  </a:cubicBezTo>
                  <a:cubicBezTo>
                    <a:pt x="686294" y="182309"/>
                    <a:pt x="610359" y="179928"/>
                    <a:pt x="550563" y="188924"/>
                  </a:cubicBezTo>
                  <a:cubicBezTo>
                    <a:pt x="490767" y="197920"/>
                    <a:pt x="401867" y="227024"/>
                    <a:pt x="350538" y="234961"/>
                  </a:cubicBezTo>
                  <a:cubicBezTo>
                    <a:pt x="299209" y="242899"/>
                    <a:pt x="289419" y="257980"/>
                    <a:pt x="242588" y="236549"/>
                  </a:cubicBezTo>
                  <a:cubicBezTo>
                    <a:pt x="195757" y="215118"/>
                    <a:pt x="109503" y="143416"/>
                    <a:pt x="69551" y="106374"/>
                  </a:cubicBezTo>
                  <a:cubicBezTo>
                    <a:pt x="29599" y="69332"/>
                    <a:pt x="-7443" y="-12424"/>
                    <a:pt x="1288" y="15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56E43952-5BDC-4A75-9D90-CB8C6468B7F1}"/>
                </a:ext>
              </a:extLst>
            </p:cNvPr>
            <p:cNvSpPr/>
            <p:nvPr/>
          </p:nvSpPr>
          <p:spPr>
            <a:xfrm>
              <a:off x="4560888" y="4927134"/>
              <a:ext cx="463550" cy="58253"/>
            </a:xfrm>
            <a:custGeom>
              <a:avLst/>
              <a:gdLst>
                <a:gd name="connsiteX0" fmla="*/ 0 w 463550"/>
                <a:gd name="connsiteY0" fmla="*/ 57616 h 58253"/>
                <a:gd name="connsiteX1" fmla="*/ 331787 w 463550"/>
                <a:gd name="connsiteY1" fmla="*/ 38566 h 58253"/>
                <a:gd name="connsiteX2" fmla="*/ 463550 w 463550"/>
                <a:gd name="connsiteY2" fmla="*/ 466 h 58253"/>
                <a:gd name="connsiteX3" fmla="*/ 330200 w 463550"/>
                <a:gd name="connsiteY3" fmla="*/ 16341 h 58253"/>
                <a:gd name="connsiteX4" fmla="*/ 0 w 463550"/>
                <a:gd name="connsiteY4" fmla="*/ 57616 h 5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550" h="58253">
                  <a:moveTo>
                    <a:pt x="0" y="57616"/>
                  </a:moveTo>
                  <a:cubicBezTo>
                    <a:pt x="264" y="61320"/>
                    <a:pt x="254529" y="48091"/>
                    <a:pt x="331787" y="38566"/>
                  </a:cubicBezTo>
                  <a:cubicBezTo>
                    <a:pt x="409045" y="29041"/>
                    <a:pt x="463814" y="4170"/>
                    <a:pt x="463550" y="466"/>
                  </a:cubicBezTo>
                  <a:cubicBezTo>
                    <a:pt x="463286" y="-3238"/>
                    <a:pt x="330200" y="16341"/>
                    <a:pt x="330200" y="16341"/>
                  </a:cubicBezTo>
                  <a:cubicBezTo>
                    <a:pt x="250296" y="23749"/>
                    <a:pt x="-264" y="53912"/>
                    <a:pt x="0" y="576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9A72F186-0305-4BC0-AFB3-FC660B450E1F}"/>
                </a:ext>
              </a:extLst>
            </p:cNvPr>
            <p:cNvSpPr/>
            <p:nvPr/>
          </p:nvSpPr>
          <p:spPr>
            <a:xfrm>
              <a:off x="4395882" y="4965491"/>
              <a:ext cx="593656" cy="132041"/>
            </a:xfrm>
            <a:custGeom>
              <a:avLst/>
              <a:gdLst>
                <a:gd name="connsiteX0" fmla="*/ 593631 w 593656"/>
                <a:gd name="connsiteY0" fmla="*/ 209 h 132041"/>
                <a:gd name="connsiteX1" fmla="*/ 406306 w 593656"/>
                <a:gd name="connsiteY1" fmla="*/ 57359 h 132041"/>
                <a:gd name="connsiteX2" fmla="*/ 314231 w 593656"/>
                <a:gd name="connsiteY2" fmla="*/ 125622 h 132041"/>
                <a:gd name="connsiteX3" fmla="*/ 222156 w 593656"/>
                <a:gd name="connsiteY3" fmla="*/ 128797 h 132041"/>
                <a:gd name="connsiteX4" fmla="*/ 1493 w 593656"/>
                <a:gd name="connsiteY4" fmla="*/ 122447 h 132041"/>
                <a:gd name="connsiteX5" fmla="*/ 342806 w 593656"/>
                <a:gd name="connsiteY5" fmla="*/ 128797 h 132041"/>
                <a:gd name="connsiteX6" fmla="*/ 419006 w 593656"/>
                <a:gd name="connsiteY6" fmla="*/ 77997 h 132041"/>
                <a:gd name="connsiteX7" fmla="*/ 593631 w 593656"/>
                <a:gd name="connsiteY7" fmla="*/ 209 h 13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6" h="132041">
                  <a:moveTo>
                    <a:pt x="593631" y="209"/>
                  </a:moveTo>
                  <a:cubicBezTo>
                    <a:pt x="591514" y="-3231"/>
                    <a:pt x="452873" y="36457"/>
                    <a:pt x="406306" y="57359"/>
                  </a:cubicBezTo>
                  <a:cubicBezTo>
                    <a:pt x="359739" y="78261"/>
                    <a:pt x="344923" y="113716"/>
                    <a:pt x="314231" y="125622"/>
                  </a:cubicBezTo>
                  <a:cubicBezTo>
                    <a:pt x="283539" y="137528"/>
                    <a:pt x="274279" y="129326"/>
                    <a:pt x="222156" y="128797"/>
                  </a:cubicBezTo>
                  <a:cubicBezTo>
                    <a:pt x="170033" y="128268"/>
                    <a:pt x="-18615" y="122447"/>
                    <a:pt x="1493" y="122447"/>
                  </a:cubicBezTo>
                  <a:cubicBezTo>
                    <a:pt x="21601" y="122447"/>
                    <a:pt x="273220" y="136205"/>
                    <a:pt x="342806" y="128797"/>
                  </a:cubicBezTo>
                  <a:cubicBezTo>
                    <a:pt x="412391" y="121389"/>
                    <a:pt x="371381" y="101016"/>
                    <a:pt x="419006" y="77997"/>
                  </a:cubicBezTo>
                  <a:cubicBezTo>
                    <a:pt x="466631" y="54978"/>
                    <a:pt x="595748" y="3649"/>
                    <a:pt x="593631" y="2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B16FFDCE-D42B-44B4-BCFF-A0E04BE763D3}"/>
                </a:ext>
              </a:extLst>
            </p:cNvPr>
            <p:cNvSpPr/>
            <p:nvPr/>
          </p:nvSpPr>
          <p:spPr>
            <a:xfrm>
              <a:off x="4462460" y="4955811"/>
              <a:ext cx="433236" cy="117886"/>
            </a:xfrm>
            <a:custGeom>
              <a:avLst/>
              <a:gdLst>
                <a:gd name="connsiteX0" fmla="*/ 430215 w 433236"/>
                <a:gd name="connsiteY0" fmla="*/ 3539 h 117886"/>
                <a:gd name="connsiteX1" fmla="*/ 379415 w 433236"/>
                <a:gd name="connsiteY1" fmla="*/ 17827 h 117886"/>
                <a:gd name="connsiteX2" fmla="*/ 268290 w 433236"/>
                <a:gd name="connsiteY2" fmla="*/ 109902 h 117886"/>
                <a:gd name="connsiteX3" fmla="*/ 200028 w 433236"/>
                <a:gd name="connsiteY3" fmla="*/ 113077 h 117886"/>
                <a:gd name="connsiteX4" fmla="*/ 3 w 433236"/>
                <a:gd name="connsiteY4" fmla="*/ 111489 h 117886"/>
                <a:gd name="connsiteX5" fmla="*/ 195265 w 433236"/>
                <a:gd name="connsiteY5" fmla="*/ 94027 h 117886"/>
                <a:gd name="connsiteX6" fmla="*/ 295278 w 433236"/>
                <a:gd name="connsiteY6" fmla="*/ 62277 h 117886"/>
                <a:gd name="connsiteX7" fmla="*/ 430215 w 433236"/>
                <a:gd name="connsiteY7" fmla="*/ 3539 h 11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236" h="117886">
                  <a:moveTo>
                    <a:pt x="430215" y="3539"/>
                  </a:moveTo>
                  <a:cubicBezTo>
                    <a:pt x="444238" y="-3869"/>
                    <a:pt x="406402" y="100"/>
                    <a:pt x="379415" y="17827"/>
                  </a:cubicBezTo>
                  <a:cubicBezTo>
                    <a:pt x="352428" y="35554"/>
                    <a:pt x="298188" y="94027"/>
                    <a:pt x="268290" y="109902"/>
                  </a:cubicBezTo>
                  <a:cubicBezTo>
                    <a:pt x="238392" y="125777"/>
                    <a:pt x="200028" y="113077"/>
                    <a:pt x="200028" y="113077"/>
                  </a:cubicBezTo>
                  <a:lnTo>
                    <a:pt x="3" y="111489"/>
                  </a:lnTo>
                  <a:cubicBezTo>
                    <a:pt x="-791" y="108314"/>
                    <a:pt x="146053" y="102229"/>
                    <a:pt x="195265" y="94027"/>
                  </a:cubicBezTo>
                  <a:cubicBezTo>
                    <a:pt x="244477" y="85825"/>
                    <a:pt x="262205" y="78681"/>
                    <a:pt x="295278" y="62277"/>
                  </a:cubicBezTo>
                  <a:cubicBezTo>
                    <a:pt x="328351" y="45873"/>
                    <a:pt x="416192" y="10947"/>
                    <a:pt x="430215" y="3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AF2FFCE3-E3C9-4A83-9FF9-44EAC50EE800}"/>
                </a:ext>
              </a:extLst>
            </p:cNvPr>
            <p:cNvSpPr/>
            <p:nvPr/>
          </p:nvSpPr>
          <p:spPr>
            <a:xfrm>
              <a:off x="4568814" y="4979741"/>
              <a:ext cx="241656" cy="59241"/>
            </a:xfrm>
            <a:custGeom>
              <a:avLst/>
              <a:gdLst>
                <a:gd name="connsiteX0" fmla="*/ 11 w 241656"/>
                <a:gd name="connsiteY0" fmla="*/ 1834 h 59241"/>
                <a:gd name="connsiteX1" fmla="*/ 93674 w 241656"/>
                <a:gd name="connsiteY1" fmla="*/ 20884 h 59241"/>
                <a:gd name="connsiteX2" fmla="*/ 127011 w 241656"/>
                <a:gd name="connsiteY2" fmla="*/ 58984 h 59241"/>
                <a:gd name="connsiteX3" fmla="*/ 241311 w 241656"/>
                <a:gd name="connsiteY3" fmla="*/ 247 h 59241"/>
                <a:gd name="connsiteX4" fmla="*/ 160349 w 241656"/>
                <a:gd name="connsiteY4" fmla="*/ 36759 h 59241"/>
                <a:gd name="connsiteX5" fmla="*/ 100024 w 241656"/>
                <a:gd name="connsiteY5" fmla="*/ 6597 h 59241"/>
                <a:gd name="connsiteX6" fmla="*/ 11 w 241656"/>
                <a:gd name="connsiteY6" fmla="*/ 1834 h 5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56" h="59241">
                  <a:moveTo>
                    <a:pt x="11" y="1834"/>
                  </a:moveTo>
                  <a:cubicBezTo>
                    <a:pt x="-1047" y="4215"/>
                    <a:pt x="72507" y="11359"/>
                    <a:pt x="93674" y="20884"/>
                  </a:cubicBezTo>
                  <a:cubicBezTo>
                    <a:pt x="114841" y="30409"/>
                    <a:pt x="102405" y="62423"/>
                    <a:pt x="127011" y="58984"/>
                  </a:cubicBezTo>
                  <a:cubicBezTo>
                    <a:pt x="151617" y="55545"/>
                    <a:pt x="235755" y="3951"/>
                    <a:pt x="241311" y="247"/>
                  </a:cubicBezTo>
                  <a:cubicBezTo>
                    <a:pt x="246867" y="-3457"/>
                    <a:pt x="183897" y="35701"/>
                    <a:pt x="160349" y="36759"/>
                  </a:cubicBezTo>
                  <a:cubicBezTo>
                    <a:pt x="136801" y="37817"/>
                    <a:pt x="123043" y="13741"/>
                    <a:pt x="100024" y="6597"/>
                  </a:cubicBezTo>
                  <a:cubicBezTo>
                    <a:pt x="77005" y="-547"/>
                    <a:pt x="1069" y="-547"/>
                    <a:pt x="11" y="18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D9F29C63-2902-463C-B2E1-A0F283813999}"/>
                </a:ext>
              </a:extLst>
            </p:cNvPr>
            <p:cNvSpPr/>
            <p:nvPr/>
          </p:nvSpPr>
          <p:spPr>
            <a:xfrm>
              <a:off x="4564163" y="4983142"/>
              <a:ext cx="134025" cy="52816"/>
            </a:xfrm>
            <a:custGeom>
              <a:avLst/>
              <a:gdLst>
                <a:gd name="connsiteX0" fmla="*/ 3075 w 134025"/>
                <a:gd name="connsiteY0" fmla="*/ 21 h 52816"/>
                <a:gd name="connsiteX1" fmla="*/ 23712 w 134025"/>
                <a:gd name="connsiteY1" fmla="*/ 47646 h 52816"/>
                <a:gd name="connsiteX2" fmla="*/ 133250 w 134025"/>
                <a:gd name="connsiteY2" fmla="*/ 50821 h 52816"/>
                <a:gd name="connsiteX3" fmla="*/ 69750 w 134025"/>
                <a:gd name="connsiteY3" fmla="*/ 41296 h 52816"/>
                <a:gd name="connsiteX4" fmla="*/ 3075 w 134025"/>
                <a:gd name="connsiteY4" fmla="*/ 21 h 5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25" h="52816">
                  <a:moveTo>
                    <a:pt x="3075" y="21"/>
                  </a:moveTo>
                  <a:cubicBezTo>
                    <a:pt x="-4598" y="1079"/>
                    <a:pt x="2016" y="39179"/>
                    <a:pt x="23712" y="47646"/>
                  </a:cubicBezTo>
                  <a:cubicBezTo>
                    <a:pt x="45408" y="56113"/>
                    <a:pt x="125577" y="51879"/>
                    <a:pt x="133250" y="50821"/>
                  </a:cubicBezTo>
                  <a:cubicBezTo>
                    <a:pt x="140923" y="49763"/>
                    <a:pt x="89594" y="45265"/>
                    <a:pt x="69750" y="41296"/>
                  </a:cubicBezTo>
                  <a:cubicBezTo>
                    <a:pt x="49906" y="37327"/>
                    <a:pt x="10748" y="-1037"/>
                    <a:pt x="3075" y="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C5584583-D830-40D0-BD22-4517C3DE7625}"/>
                </a:ext>
              </a:extLst>
            </p:cNvPr>
            <p:cNvSpPr/>
            <p:nvPr/>
          </p:nvSpPr>
          <p:spPr>
            <a:xfrm>
              <a:off x="3962317" y="5026025"/>
              <a:ext cx="713564" cy="90491"/>
            </a:xfrm>
            <a:custGeom>
              <a:avLst/>
              <a:gdLst>
                <a:gd name="connsiteX0" fmla="*/ 83 w 713564"/>
                <a:gd name="connsiteY0" fmla="*/ 90488 h 90491"/>
                <a:gd name="connsiteX1" fmla="*/ 357271 w 713564"/>
                <a:gd name="connsiteY1" fmla="*/ 11113 h 90491"/>
                <a:gd name="connsiteX2" fmla="*/ 701758 w 713564"/>
                <a:gd name="connsiteY2" fmla="*/ 15875 h 90491"/>
                <a:gd name="connsiteX3" fmla="*/ 639846 w 713564"/>
                <a:gd name="connsiteY3" fmla="*/ 0 h 90491"/>
                <a:gd name="connsiteX4" fmla="*/ 327108 w 713564"/>
                <a:gd name="connsiteY4" fmla="*/ 7938 h 90491"/>
                <a:gd name="connsiteX5" fmla="*/ 83 w 713564"/>
                <a:gd name="connsiteY5" fmla="*/ 90488 h 9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564" h="90491">
                  <a:moveTo>
                    <a:pt x="83" y="90488"/>
                  </a:moveTo>
                  <a:cubicBezTo>
                    <a:pt x="5110" y="91017"/>
                    <a:pt x="240325" y="23548"/>
                    <a:pt x="357271" y="11113"/>
                  </a:cubicBezTo>
                  <a:cubicBezTo>
                    <a:pt x="474217" y="-1322"/>
                    <a:pt x="654662" y="17727"/>
                    <a:pt x="701758" y="15875"/>
                  </a:cubicBezTo>
                  <a:cubicBezTo>
                    <a:pt x="748854" y="14023"/>
                    <a:pt x="639846" y="0"/>
                    <a:pt x="639846" y="0"/>
                  </a:cubicBezTo>
                  <a:lnTo>
                    <a:pt x="327108" y="7938"/>
                  </a:lnTo>
                  <a:cubicBezTo>
                    <a:pt x="217835" y="21432"/>
                    <a:pt x="-4944" y="89959"/>
                    <a:pt x="83" y="904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7A42D1CA-A5B0-488E-9207-0FD58783C54D}"/>
                </a:ext>
              </a:extLst>
            </p:cNvPr>
            <p:cNvSpPr/>
            <p:nvPr/>
          </p:nvSpPr>
          <p:spPr>
            <a:xfrm>
              <a:off x="4183063" y="5049603"/>
              <a:ext cx="255587" cy="95633"/>
            </a:xfrm>
            <a:custGeom>
              <a:avLst/>
              <a:gdLst>
                <a:gd name="connsiteX0" fmla="*/ 0 w 255587"/>
                <a:gd name="connsiteY0" fmla="*/ 95485 h 95633"/>
                <a:gd name="connsiteX1" fmla="*/ 125412 w 255587"/>
                <a:gd name="connsiteY1" fmla="*/ 6585 h 95633"/>
                <a:gd name="connsiteX2" fmla="*/ 255587 w 255587"/>
                <a:gd name="connsiteY2" fmla="*/ 6585 h 95633"/>
                <a:gd name="connsiteX3" fmla="*/ 247650 w 255587"/>
                <a:gd name="connsiteY3" fmla="*/ 6585 h 95633"/>
                <a:gd name="connsiteX4" fmla="*/ 193675 w 255587"/>
                <a:gd name="connsiteY4" fmla="*/ 6585 h 95633"/>
                <a:gd name="connsiteX5" fmla="*/ 125412 w 255587"/>
                <a:gd name="connsiteY5" fmla="*/ 27222 h 95633"/>
                <a:gd name="connsiteX6" fmla="*/ 0 w 255587"/>
                <a:gd name="connsiteY6" fmla="*/ 95485 h 9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87" h="95633">
                  <a:moveTo>
                    <a:pt x="0" y="95485"/>
                  </a:moveTo>
                  <a:cubicBezTo>
                    <a:pt x="0" y="92046"/>
                    <a:pt x="82814" y="21402"/>
                    <a:pt x="125412" y="6585"/>
                  </a:cubicBezTo>
                  <a:cubicBezTo>
                    <a:pt x="168010" y="-8232"/>
                    <a:pt x="255587" y="6585"/>
                    <a:pt x="255587" y="6585"/>
                  </a:cubicBezTo>
                  <a:lnTo>
                    <a:pt x="247650" y="6585"/>
                  </a:lnTo>
                  <a:cubicBezTo>
                    <a:pt x="237331" y="6585"/>
                    <a:pt x="214048" y="3146"/>
                    <a:pt x="193675" y="6585"/>
                  </a:cubicBezTo>
                  <a:cubicBezTo>
                    <a:pt x="173302" y="10024"/>
                    <a:pt x="154252" y="12935"/>
                    <a:pt x="125412" y="27222"/>
                  </a:cubicBezTo>
                  <a:cubicBezTo>
                    <a:pt x="96572" y="41509"/>
                    <a:pt x="0" y="98924"/>
                    <a:pt x="0" y="954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D02E10A5-3FDE-4D89-9D41-1ED9696D17EC}"/>
                </a:ext>
              </a:extLst>
            </p:cNvPr>
            <p:cNvSpPr/>
            <p:nvPr/>
          </p:nvSpPr>
          <p:spPr>
            <a:xfrm>
              <a:off x="3950939" y="5063791"/>
              <a:ext cx="287814" cy="109431"/>
            </a:xfrm>
            <a:custGeom>
              <a:avLst/>
              <a:gdLst>
                <a:gd name="connsiteX0" fmla="*/ 3524 w 287814"/>
                <a:gd name="connsiteY0" fmla="*/ 108284 h 109431"/>
                <a:gd name="connsiteX1" fmla="*/ 47974 w 287814"/>
                <a:gd name="connsiteY1" fmla="*/ 73359 h 109431"/>
                <a:gd name="connsiteX2" fmla="*/ 147986 w 287814"/>
                <a:gd name="connsiteY2" fmla="*/ 36847 h 109431"/>
                <a:gd name="connsiteX3" fmla="*/ 286099 w 287814"/>
                <a:gd name="connsiteY3" fmla="*/ 334 h 109431"/>
                <a:gd name="connsiteX4" fmla="*/ 221011 w 287814"/>
                <a:gd name="connsiteY4" fmla="*/ 59072 h 109431"/>
                <a:gd name="connsiteX5" fmla="*/ 157511 w 287814"/>
                <a:gd name="connsiteY5" fmla="*/ 54309 h 109431"/>
                <a:gd name="connsiteX6" fmla="*/ 230536 w 287814"/>
                <a:gd name="connsiteY6" fmla="*/ 33672 h 109431"/>
                <a:gd name="connsiteX7" fmla="*/ 262286 w 287814"/>
                <a:gd name="connsiteY7" fmla="*/ 1922 h 109431"/>
                <a:gd name="connsiteX8" fmla="*/ 136874 w 287814"/>
                <a:gd name="connsiteY8" fmla="*/ 28909 h 109431"/>
                <a:gd name="connsiteX9" fmla="*/ 3524 w 287814"/>
                <a:gd name="connsiteY9" fmla="*/ 108284 h 1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814" h="109431">
                  <a:moveTo>
                    <a:pt x="3524" y="108284"/>
                  </a:moveTo>
                  <a:cubicBezTo>
                    <a:pt x="-11293" y="115692"/>
                    <a:pt x="23897" y="85265"/>
                    <a:pt x="47974" y="73359"/>
                  </a:cubicBezTo>
                  <a:cubicBezTo>
                    <a:pt x="72051" y="61453"/>
                    <a:pt x="108299" y="49018"/>
                    <a:pt x="147986" y="36847"/>
                  </a:cubicBezTo>
                  <a:cubicBezTo>
                    <a:pt x="187673" y="24676"/>
                    <a:pt x="273928" y="-3370"/>
                    <a:pt x="286099" y="334"/>
                  </a:cubicBezTo>
                  <a:cubicBezTo>
                    <a:pt x="298270" y="4038"/>
                    <a:pt x="242442" y="50076"/>
                    <a:pt x="221011" y="59072"/>
                  </a:cubicBezTo>
                  <a:cubicBezTo>
                    <a:pt x="199580" y="68068"/>
                    <a:pt x="155924" y="58542"/>
                    <a:pt x="157511" y="54309"/>
                  </a:cubicBezTo>
                  <a:cubicBezTo>
                    <a:pt x="159098" y="50076"/>
                    <a:pt x="213074" y="42403"/>
                    <a:pt x="230536" y="33672"/>
                  </a:cubicBezTo>
                  <a:cubicBezTo>
                    <a:pt x="247998" y="24941"/>
                    <a:pt x="277896" y="2716"/>
                    <a:pt x="262286" y="1922"/>
                  </a:cubicBezTo>
                  <a:cubicBezTo>
                    <a:pt x="246676" y="1128"/>
                    <a:pt x="179207" y="17267"/>
                    <a:pt x="136874" y="28909"/>
                  </a:cubicBezTo>
                  <a:cubicBezTo>
                    <a:pt x="94541" y="40551"/>
                    <a:pt x="18341" y="100876"/>
                    <a:pt x="3524" y="1082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6C127929-C535-4403-B7C9-D7E306476AE1}"/>
                </a:ext>
              </a:extLst>
            </p:cNvPr>
            <p:cNvSpPr/>
            <p:nvPr/>
          </p:nvSpPr>
          <p:spPr>
            <a:xfrm>
              <a:off x="4259696" y="5063122"/>
              <a:ext cx="253614" cy="129714"/>
            </a:xfrm>
            <a:custGeom>
              <a:avLst/>
              <a:gdLst>
                <a:gd name="connsiteX0" fmla="*/ 1154 w 253614"/>
                <a:gd name="connsiteY0" fmla="*/ 129591 h 129714"/>
                <a:gd name="connsiteX1" fmla="*/ 66242 w 253614"/>
                <a:gd name="connsiteY1" fmla="*/ 31166 h 129714"/>
                <a:gd name="connsiteX2" fmla="*/ 137679 w 253614"/>
                <a:gd name="connsiteY2" fmla="*/ 1003 h 129714"/>
                <a:gd name="connsiteX3" fmla="*/ 253567 w 253614"/>
                <a:gd name="connsiteY3" fmla="*/ 7353 h 129714"/>
                <a:gd name="connsiteX4" fmla="*/ 123392 w 253614"/>
                <a:gd name="connsiteY4" fmla="*/ 8941 h 129714"/>
                <a:gd name="connsiteX5" fmla="*/ 1154 w 253614"/>
                <a:gd name="connsiteY5" fmla="*/ 129591 h 12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614" h="129714">
                  <a:moveTo>
                    <a:pt x="1154" y="129591"/>
                  </a:moveTo>
                  <a:cubicBezTo>
                    <a:pt x="-8371" y="133295"/>
                    <a:pt x="43488" y="52597"/>
                    <a:pt x="66242" y="31166"/>
                  </a:cubicBezTo>
                  <a:cubicBezTo>
                    <a:pt x="88996" y="9735"/>
                    <a:pt x="106458" y="4972"/>
                    <a:pt x="137679" y="1003"/>
                  </a:cubicBezTo>
                  <a:cubicBezTo>
                    <a:pt x="168900" y="-2966"/>
                    <a:pt x="255948" y="6030"/>
                    <a:pt x="253567" y="7353"/>
                  </a:cubicBezTo>
                  <a:cubicBezTo>
                    <a:pt x="251186" y="8676"/>
                    <a:pt x="161757" y="-7463"/>
                    <a:pt x="123392" y="8941"/>
                  </a:cubicBezTo>
                  <a:cubicBezTo>
                    <a:pt x="85027" y="25345"/>
                    <a:pt x="10679" y="125887"/>
                    <a:pt x="1154" y="1295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7CA10502-5413-4488-8EE0-85B6A00EFFDF}"/>
                </a:ext>
              </a:extLst>
            </p:cNvPr>
            <p:cNvSpPr/>
            <p:nvPr/>
          </p:nvSpPr>
          <p:spPr>
            <a:xfrm>
              <a:off x="4322737" y="5098579"/>
              <a:ext cx="193709" cy="133853"/>
            </a:xfrm>
            <a:custGeom>
              <a:avLst/>
              <a:gdLst>
                <a:gd name="connsiteX0" fmla="*/ 26 w 193709"/>
                <a:gd name="connsiteY0" fmla="*/ 133821 h 133853"/>
                <a:gd name="connsiteX1" fmla="*/ 61938 w 193709"/>
                <a:gd name="connsiteY1" fmla="*/ 5234 h 133853"/>
                <a:gd name="connsiteX2" fmla="*/ 193701 w 193709"/>
                <a:gd name="connsiteY2" fmla="*/ 24284 h 133853"/>
                <a:gd name="connsiteX3" fmla="*/ 68288 w 193709"/>
                <a:gd name="connsiteY3" fmla="*/ 17934 h 133853"/>
                <a:gd name="connsiteX4" fmla="*/ 26 w 193709"/>
                <a:gd name="connsiteY4" fmla="*/ 133821 h 1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09" h="133853">
                  <a:moveTo>
                    <a:pt x="26" y="133821"/>
                  </a:moveTo>
                  <a:cubicBezTo>
                    <a:pt x="-1032" y="131704"/>
                    <a:pt x="29659" y="23490"/>
                    <a:pt x="61938" y="5234"/>
                  </a:cubicBezTo>
                  <a:cubicBezTo>
                    <a:pt x="94217" y="-13022"/>
                    <a:pt x="192643" y="22167"/>
                    <a:pt x="193701" y="24284"/>
                  </a:cubicBezTo>
                  <a:cubicBezTo>
                    <a:pt x="194759" y="26401"/>
                    <a:pt x="97921" y="2853"/>
                    <a:pt x="68288" y="17934"/>
                  </a:cubicBezTo>
                  <a:cubicBezTo>
                    <a:pt x="38655" y="33015"/>
                    <a:pt x="1084" y="135938"/>
                    <a:pt x="26" y="1338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F6EF495E-BFEF-4E41-B83B-A0562098DC97}"/>
                </a:ext>
              </a:extLst>
            </p:cNvPr>
            <p:cNvSpPr/>
            <p:nvPr/>
          </p:nvSpPr>
          <p:spPr>
            <a:xfrm>
              <a:off x="4353402" y="5117884"/>
              <a:ext cx="104298" cy="112339"/>
            </a:xfrm>
            <a:custGeom>
              <a:avLst/>
              <a:gdLst>
                <a:gd name="connsiteX0" fmla="*/ 104298 w 104298"/>
                <a:gd name="connsiteY0" fmla="*/ 216 h 112339"/>
                <a:gd name="connsiteX1" fmla="*/ 10636 w 104298"/>
                <a:gd name="connsiteY1" fmla="*/ 108166 h 112339"/>
                <a:gd name="connsiteX2" fmla="*/ 9048 w 104298"/>
                <a:gd name="connsiteY2" fmla="*/ 81179 h 112339"/>
                <a:gd name="connsiteX3" fmla="*/ 104298 w 104298"/>
                <a:gd name="connsiteY3" fmla="*/ 216 h 11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98" h="112339">
                  <a:moveTo>
                    <a:pt x="104298" y="216"/>
                  </a:moveTo>
                  <a:cubicBezTo>
                    <a:pt x="104563" y="4714"/>
                    <a:pt x="26511" y="94672"/>
                    <a:pt x="10636" y="108166"/>
                  </a:cubicBezTo>
                  <a:cubicBezTo>
                    <a:pt x="-5239" y="121660"/>
                    <a:pt x="-1271" y="99700"/>
                    <a:pt x="9048" y="81179"/>
                  </a:cubicBezTo>
                  <a:cubicBezTo>
                    <a:pt x="19367" y="62658"/>
                    <a:pt x="104033" y="-4282"/>
                    <a:pt x="104298" y="2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C4990CAF-7326-44E5-B96A-417480C0836A}"/>
                </a:ext>
              </a:extLst>
            </p:cNvPr>
            <p:cNvSpPr/>
            <p:nvPr/>
          </p:nvSpPr>
          <p:spPr>
            <a:xfrm>
              <a:off x="4475016" y="5119007"/>
              <a:ext cx="134738" cy="61687"/>
            </a:xfrm>
            <a:custGeom>
              <a:avLst/>
              <a:gdLst>
                <a:gd name="connsiteX0" fmla="*/ 147 w 134738"/>
                <a:gd name="connsiteY0" fmla="*/ 681 h 61687"/>
                <a:gd name="connsiteX1" fmla="*/ 128734 w 134738"/>
                <a:gd name="connsiteY1" fmla="*/ 61006 h 61687"/>
                <a:gd name="connsiteX2" fmla="*/ 103334 w 134738"/>
                <a:gd name="connsiteY2" fmla="*/ 30843 h 61687"/>
                <a:gd name="connsiteX3" fmla="*/ 147 w 134738"/>
                <a:gd name="connsiteY3" fmla="*/ 681 h 6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38" h="61687">
                  <a:moveTo>
                    <a:pt x="147" y="681"/>
                  </a:moveTo>
                  <a:cubicBezTo>
                    <a:pt x="4380" y="5708"/>
                    <a:pt x="111536" y="55979"/>
                    <a:pt x="128734" y="61006"/>
                  </a:cubicBezTo>
                  <a:cubicBezTo>
                    <a:pt x="145932" y="66033"/>
                    <a:pt x="122649" y="41956"/>
                    <a:pt x="103334" y="30843"/>
                  </a:cubicBezTo>
                  <a:cubicBezTo>
                    <a:pt x="84020" y="19731"/>
                    <a:pt x="-4086" y="-4346"/>
                    <a:pt x="147" y="6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EBB4848F-1B74-4EBD-875D-FBC8C81E9C7F}"/>
                </a:ext>
              </a:extLst>
            </p:cNvPr>
            <p:cNvSpPr/>
            <p:nvPr/>
          </p:nvSpPr>
          <p:spPr>
            <a:xfrm>
              <a:off x="4473312" y="5129182"/>
              <a:ext cx="85178" cy="149263"/>
            </a:xfrm>
            <a:custGeom>
              <a:avLst/>
              <a:gdLst>
                <a:gd name="connsiteX0" fmla="*/ 263 w 85178"/>
                <a:gd name="connsiteY0" fmla="*/ 31 h 149263"/>
                <a:gd name="connsiteX1" fmla="*/ 82813 w 85178"/>
                <a:gd name="connsiteY1" fmla="*/ 125443 h 149263"/>
                <a:gd name="connsiteX2" fmla="*/ 57413 w 85178"/>
                <a:gd name="connsiteY2" fmla="*/ 138143 h 149263"/>
                <a:gd name="connsiteX3" fmla="*/ 263 w 85178"/>
                <a:gd name="connsiteY3" fmla="*/ 31 h 1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8" h="149263">
                  <a:moveTo>
                    <a:pt x="263" y="31"/>
                  </a:moveTo>
                  <a:cubicBezTo>
                    <a:pt x="4496" y="-2086"/>
                    <a:pt x="73288" y="102424"/>
                    <a:pt x="82813" y="125443"/>
                  </a:cubicBezTo>
                  <a:cubicBezTo>
                    <a:pt x="92338" y="148462"/>
                    <a:pt x="70907" y="158780"/>
                    <a:pt x="57413" y="138143"/>
                  </a:cubicBezTo>
                  <a:cubicBezTo>
                    <a:pt x="43919" y="117506"/>
                    <a:pt x="-3970" y="2148"/>
                    <a:pt x="263" y="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B3F92C8-81EB-4828-8D6C-EF5F2BAE6C78}"/>
                </a:ext>
              </a:extLst>
            </p:cNvPr>
            <p:cNvSpPr/>
            <p:nvPr/>
          </p:nvSpPr>
          <p:spPr>
            <a:xfrm>
              <a:off x="4441737" y="5154596"/>
              <a:ext cx="87432" cy="144551"/>
            </a:xfrm>
            <a:custGeom>
              <a:avLst/>
              <a:gdLst>
                <a:gd name="connsiteX0" fmla="*/ 88 w 87432"/>
                <a:gd name="connsiteY0" fmla="*/ 17 h 144551"/>
                <a:gd name="connsiteX1" fmla="*/ 27076 w 87432"/>
                <a:gd name="connsiteY1" fmla="*/ 104792 h 144551"/>
                <a:gd name="connsiteX2" fmla="*/ 87401 w 87432"/>
                <a:gd name="connsiteY2" fmla="*/ 144479 h 144551"/>
                <a:gd name="connsiteX3" fmla="*/ 35013 w 87432"/>
                <a:gd name="connsiteY3" fmla="*/ 96854 h 144551"/>
                <a:gd name="connsiteX4" fmla="*/ 88 w 87432"/>
                <a:gd name="connsiteY4" fmla="*/ 17 h 14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2" h="144551">
                  <a:moveTo>
                    <a:pt x="88" y="17"/>
                  </a:moveTo>
                  <a:cubicBezTo>
                    <a:pt x="-1235" y="1340"/>
                    <a:pt x="12524" y="80715"/>
                    <a:pt x="27076" y="104792"/>
                  </a:cubicBezTo>
                  <a:cubicBezTo>
                    <a:pt x="41628" y="128869"/>
                    <a:pt x="86078" y="145802"/>
                    <a:pt x="87401" y="144479"/>
                  </a:cubicBezTo>
                  <a:cubicBezTo>
                    <a:pt x="88724" y="143156"/>
                    <a:pt x="48507" y="119343"/>
                    <a:pt x="35013" y="96854"/>
                  </a:cubicBezTo>
                  <a:cubicBezTo>
                    <a:pt x="21519" y="74365"/>
                    <a:pt x="1411" y="-1306"/>
                    <a:pt x="88" y="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0FA8D7A1-02AF-4249-80D7-9DF0BC9CC6EA}"/>
                </a:ext>
              </a:extLst>
            </p:cNvPr>
            <p:cNvSpPr/>
            <p:nvPr/>
          </p:nvSpPr>
          <p:spPr>
            <a:xfrm>
              <a:off x="4059009" y="5115268"/>
              <a:ext cx="242079" cy="74003"/>
            </a:xfrm>
            <a:custGeom>
              <a:avLst/>
              <a:gdLst>
                <a:gd name="connsiteX0" fmla="*/ 8166 w 242079"/>
                <a:gd name="connsiteY0" fmla="*/ 2832 h 74003"/>
                <a:gd name="connsiteX1" fmla="*/ 57379 w 242079"/>
                <a:gd name="connsiteY1" fmla="*/ 12357 h 74003"/>
                <a:gd name="connsiteX2" fmla="*/ 228829 w 242079"/>
                <a:gd name="connsiteY2" fmla="*/ 72682 h 74003"/>
                <a:gd name="connsiteX3" fmla="*/ 208191 w 242079"/>
                <a:gd name="connsiteY3" fmla="*/ 48870 h 74003"/>
                <a:gd name="connsiteX4" fmla="*/ 8166 w 242079"/>
                <a:gd name="connsiteY4" fmla="*/ 2832 h 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79" h="74003">
                  <a:moveTo>
                    <a:pt x="8166" y="2832"/>
                  </a:moveTo>
                  <a:cubicBezTo>
                    <a:pt x="-16969" y="-3254"/>
                    <a:pt x="20602" y="715"/>
                    <a:pt x="57379" y="12357"/>
                  </a:cubicBezTo>
                  <a:cubicBezTo>
                    <a:pt x="94156" y="23999"/>
                    <a:pt x="203694" y="66597"/>
                    <a:pt x="228829" y="72682"/>
                  </a:cubicBezTo>
                  <a:cubicBezTo>
                    <a:pt x="253964" y="78768"/>
                    <a:pt x="241264" y="62628"/>
                    <a:pt x="208191" y="48870"/>
                  </a:cubicBezTo>
                  <a:cubicBezTo>
                    <a:pt x="175118" y="35112"/>
                    <a:pt x="33301" y="8918"/>
                    <a:pt x="8166" y="28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75B57790-1446-4CE1-8216-A2CDF2753B64}"/>
                </a:ext>
              </a:extLst>
            </p:cNvPr>
            <p:cNvSpPr/>
            <p:nvPr/>
          </p:nvSpPr>
          <p:spPr>
            <a:xfrm>
              <a:off x="3989073" y="5135037"/>
              <a:ext cx="313495" cy="75676"/>
            </a:xfrm>
            <a:custGeom>
              <a:avLst/>
              <a:gdLst>
                <a:gd name="connsiteX0" fmla="*/ 1902 w 313495"/>
                <a:gd name="connsiteY0" fmla="*/ 27513 h 75676"/>
                <a:gd name="connsiteX1" fmla="*/ 109852 w 313495"/>
                <a:gd name="connsiteY1" fmla="*/ 526 h 75676"/>
                <a:gd name="connsiteX2" fmla="*/ 236852 w 313495"/>
                <a:gd name="connsiteY2" fmla="*/ 54501 h 75676"/>
                <a:gd name="connsiteX3" fmla="*/ 313052 w 313495"/>
                <a:gd name="connsiteY3" fmla="*/ 75138 h 75676"/>
                <a:gd name="connsiteX4" fmla="*/ 203515 w 313495"/>
                <a:gd name="connsiteY4" fmla="*/ 35451 h 75676"/>
                <a:gd name="connsiteX5" fmla="*/ 1902 w 313495"/>
                <a:gd name="connsiteY5" fmla="*/ 27513 h 7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95" h="75676">
                  <a:moveTo>
                    <a:pt x="1902" y="27513"/>
                  </a:moveTo>
                  <a:cubicBezTo>
                    <a:pt x="-13708" y="21692"/>
                    <a:pt x="70694" y="-3972"/>
                    <a:pt x="109852" y="526"/>
                  </a:cubicBezTo>
                  <a:cubicBezTo>
                    <a:pt x="149010" y="5024"/>
                    <a:pt x="202985" y="42066"/>
                    <a:pt x="236852" y="54501"/>
                  </a:cubicBezTo>
                  <a:cubicBezTo>
                    <a:pt x="270719" y="66936"/>
                    <a:pt x="318608" y="78313"/>
                    <a:pt x="313052" y="75138"/>
                  </a:cubicBezTo>
                  <a:cubicBezTo>
                    <a:pt x="307496" y="71963"/>
                    <a:pt x="251404" y="45770"/>
                    <a:pt x="203515" y="35451"/>
                  </a:cubicBezTo>
                  <a:cubicBezTo>
                    <a:pt x="155626" y="25132"/>
                    <a:pt x="17512" y="33334"/>
                    <a:pt x="1902" y="275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F77A0030-647D-4B60-B31C-2C3875B58064}"/>
                </a:ext>
              </a:extLst>
            </p:cNvPr>
            <p:cNvSpPr/>
            <p:nvPr/>
          </p:nvSpPr>
          <p:spPr>
            <a:xfrm>
              <a:off x="4296424" y="5083003"/>
              <a:ext cx="414239" cy="134021"/>
            </a:xfrm>
            <a:custGeom>
              <a:avLst/>
              <a:gdLst>
                <a:gd name="connsiteX0" fmla="*/ 939 w 414239"/>
                <a:gd name="connsiteY0" fmla="*/ 131935 h 134021"/>
                <a:gd name="connsiteX1" fmla="*/ 91426 w 414239"/>
                <a:gd name="connsiteY1" fmla="*/ 8110 h 134021"/>
                <a:gd name="connsiteX2" fmla="*/ 348601 w 414239"/>
                <a:gd name="connsiteY2" fmla="*/ 17635 h 134021"/>
                <a:gd name="connsiteX3" fmla="*/ 412101 w 414239"/>
                <a:gd name="connsiteY3" fmla="*/ 11285 h 134021"/>
                <a:gd name="connsiteX4" fmla="*/ 294626 w 414239"/>
                <a:gd name="connsiteY4" fmla="*/ 172 h 134021"/>
                <a:gd name="connsiteX5" fmla="*/ 78726 w 414239"/>
                <a:gd name="connsiteY5" fmla="*/ 20810 h 134021"/>
                <a:gd name="connsiteX6" fmla="*/ 45389 w 414239"/>
                <a:gd name="connsiteY6" fmla="*/ 82722 h 134021"/>
                <a:gd name="connsiteX7" fmla="*/ 939 w 414239"/>
                <a:gd name="connsiteY7" fmla="*/ 131935 h 1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239" h="134021">
                  <a:moveTo>
                    <a:pt x="939" y="131935"/>
                  </a:moveTo>
                  <a:cubicBezTo>
                    <a:pt x="8612" y="119500"/>
                    <a:pt x="33482" y="27160"/>
                    <a:pt x="91426" y="8110"/>
                  </a:cubicBezTo>
                  <a:cubicBezTo>
                    <a:pt x="149370" y="-10940"/>
                    <a:pt x="295155" y="17106"/>
                    <a:pt x="348601" y="17635"/>
                  </a:cubicBezTo>
                  <a:cubicBezTo>
                    <a:pt x="402047" y="18164"/>
                    <a:pt x="421097" y="14195"/>
                    <a:pt x="412101" y="11285"/>
                  </a:cubicBezTo>
                  <a:cubicBezTo>
                    <a:pt x="403105" y="8375"/>
                    <a:pt x="350188" y="-1415"/>
                    <a:pt x="294626" y="172"/>
                  </a:cubicBezTo>
                  <a:cubicBezTo>
                    <a:pt x="239064" y="1759"/>
                    <a:pt x="120266" y="7052"/>
                    <a:pt x="78726" y="20810"/>
                  </a:cubicBezTo>
                  <a:cubicBezTo>
                    <a:pt x="37187" y="34568"/>
                    <a:pt x="55972" y="67641"/>
                    <a:pt x="45389" y="82722"/>
                  </a:cubicBezTo>
                  <a:cubicBezTo>
                    <a:pt x="34806" y="97803"/>
                    <a:pt x="-6734" y="144370"/>
                    <a:pt x="939" y="1319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7F7224CE-F9F3-4E09-9F79-28FAF9B1E92E}"/>
                </a:ext>
              </a:extLst>
            </p:cNvPr>
            <p:cNvSpPr/>
            <p:nvPr/>
          </p:nvSpPr>
          <p:spPr>
            <a:xfrm>
              <a:off x="3833733" y="5334533"/>
              <a:ext cx="205711" cy="270931"/>
            </a:xfrm>
            <a:custGeom>
              <a:avLst/>
              <a:gdLst>
                <a:gd name="connsiteX0" fmla="*/ 30242 w 205711"/>
                <a:gd name="connsiteY0" fmla="*/ 34392 h 270931"/>
                <a:gd name="connsiteX1" fmla="*/ 169942 w 205711"/>
                <a:gd name="connsiteY1" fmla="*/ 28042 h 270931"/>
                <a:gd name="connsiteX2" fmla="*/ 176292 w 205711"/>
                <a:gd name="connsiteY2" fmla="*/ 178855 h 270931"/>
                <a:gd name="connsiteX3" fmla="*/ 128667 w 205711"/>
                <a:gd name="connsiteY3" fmla="*/ 224892 h 270931"/>
                <a:gd name="connsiteX4" fmla="*/ 88980 w 205711"/>
                <a:gd name="connsiteY4" fmla="*/ 231242 h 270931"/>
                <a:gd name="connsiteX5" fmla="*/ 38180 w 205711"/>
                <a:gd name="connsiteY5" fmla="*/ 270930 h 270931"/>
                <a:gd name="connsiteX6" fmla="*/ 4842 w 205711"/>
                <a:gd name="connsiteY6" fmla="*/ 229655 h 270931"/>
                <a:gd name="connsiteX7" fmla="*/ 1667 w 205711"/>
                <a:gd name="connsiteY7" fmla="*/ 135992 h 270931"/>
                <a:gd name="connsiteX8" fmla="*/ 19130 w 205711"/>
                <a:gd name="connsiteY8" fmla="*/ 242355 h 270931"/>
                <a:gd name="connsiteX9" fmla="*/ 128667 w 205711"/>
                <a:gd name="connsiteY9" fmla="*/ 215367 h 270931"/>
                <a:gd name="connsiteX10" fmla="*/ 171530 w 205711"/>
                <a:gd name="connsiteY10" fmla="*/ 164567 h 270931"/>
                <a:gd name="connsiteX11" fmla="*/ 203280 w 205711"/>
                <a:gd name="connsiteY11" fmla="*/ 72492 h 270931"/>
                <a:gd name="connsiteX12" fmla="*/ 185817 w 205711"/>
                <a:gd name="connsiteY12" fmla="*/ 1055 h 270931"/>
                <a:gd name="connsiteX13" fmla="*/ 30242 w 205711"/>
                <a:gd name="connsiteY13" fmla="*/ 34392 h 27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11" h="270931">
                  <a:moveTo>
                    <a:pt x="30242" y="34392"/>
                  </a:moveTo>
                  <a:cubicBezTo>
                    <a:pt x="27596" y="38890"/>
                    <a:pt x="145600" y="3965"/>
                    <a:pt x="169942" y="28042"/>
                  </a:cubicBezTo>
                  <a:cubicBezTo>
                    <a:pt x="194284" y="52119"/>
                    <a:pt x="183171" y="146047"/>
                    <a:pt x="176292" y="178855"/>
                  </a:cubicBezTo>
                  <a:cubicBezTo>
                    <a:pt x="169413" y="211663"/>
                    <a:pt x="143219" y="216161"/>
                    <a:pt x="128667" y="224892"/>
                  </a:cubicBezTo>
                  <a:cubicBezTo>
                    <a:pt x="114115" y="233623"/>
                    <a:pt x="104061" y="223569"/>
                    <a:pt x="88980" y="231242"/>
                  </a:cubicBezTo>
                  <a:cubicBezTo>
                    <a:pt x="73899" y="238915"/>
                    <a:pt x="52203" y="271194"/>
                    <a:pt x="38180" y="270930"/>
                  </a:cubicBezTo>
                  <a:cubicBezTo>
                    <a:pt x="24157" y="270666"/>
                    <a:pt x="10927" y="252145"/>
                    <a:pt x="4842" y="229655"/>
                  </a:cubicBezTo>
                  <a:cubicBezTo>
                    <a:pt x="-1243" y="207165"/>
                    <a:pt x="-714" y="133875"/>
                    <a:pt x="1667" y="135992"/>
                  </a:cubicBezTo>
                  <a:cubicBezTo>
                    <a:pt x="4048" y="138109"/>
                    <a:pt x="-2037" y="229126"/>
                    <a:pt x="19130" y="242355"/>
                  </a:cubicBezTo>
                  <a:cubicBezTo>
                    <a:pt x="40297" y="255584"/>
                    <a:pt x="103267" y="228332"/>
                    <a:pt x="128667" y="215367"/>
                  </a:cubicBezTo>
                  <a:cubicBezTo>
                    <a:pt x="154067" y="202402"/>
                    <a:pt x="159095" y="188380"/>
                    <a:pt x="171530" y="164567"/>
                  </a:cubicBezTo>
                  <a:cubicBezTo>
                    <a:pt x="183966" y="140755"/>
                    <a:pt x="200899" y="99744"/>
                    <a:pt x="203280" y="72492"/>
                  </a:cubicBezTo>
                  <a:cubicBezTo>
                    <a:pt x="205661" y="45240"/>
                    <a:pt x="212011" y="8728"/>
                    <a:pt x="185817" y="1055"/>
                  </a:cubicBezTo>
                  <a:cubicBezTo>
                    <a:pt x="159623" y="-6618"/>
                    <a:pt x="32888" y="29894"/>
                    <a:pt x="30242" y="343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2090D9FD-77B6-48CD-8308-A8A9936748CD}"/>
                </a:ext>
              </a:extLst>
            </p:cNvPr>
            <p:cNvSpPr/>
            <p:nvPr/>
          </p:nvSpPr>
          <p:spPr>
            <a:xfrm>
              <a:off x="3867988" y="5344999"/>
              <a:ext cx="83543" cy="111366"/>
            </a:xfrm>
            <a:custGeom>
              <a:avLst/>
              <a:gdLst>
                <a:gd name="connsiteX0" fmla="*/ 83300 w 83543"/>
                <a:gd name="connsiteY0" fmla="*/ 114 h 111366"/>
                <a:gd name="connsiteX1" fmla="*/ 19800 w 83543"/>
                <a:gd name="connsiteY1" fmla="*/ 63614 h 111366"/>
                <a:gd name="connsiteX2" fmla="*/ 750 w 83543"/>
                <a:gd name="connsiteY2" fmla="*/ 111239 h 111366"/>
                <a:gd name="connsiteX3" fmla="*/ 40437 w 83543"/>
                <a:gd name="connsiteY3" fmla="*/ 49326 h 111366"/>
                <a:gd name="connsiteX4" fmla="*/ 83300 w 83543"/>
                <a:gd name="connsiteY4" fmla="*/ 114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3" h="111366">
                  <a:moveTo>
                    <a:pt x="83300" y="114"/>
                  </a:moveTo>
                  <a:cubicBezTo>
                    <a:pt x="79860" y="2495"/>
                    <a:pt x="33558" y="45093"/>
                    <a:pt x="19800" y="63614"/>
                  </a:cubicBezTo>
                  <a:cubicBezTo>
                    <a:pt x="6042" y="82135"/>
                    <a:pt x="-2690" y="113620"/>
                    <a:pt x="750" y="111239"/>
                  </a:cubicBezTo>
                  <a:cubicBezTo>
                    <a:pt x="4189" y="108858"/>
                    <a:pt x="28002" y="65466"/>
                    <a:pt x="40437" y="49326"/>
                  </a:cubicBezTo>
                  <a:cubicBezTo>
                    <a:pt x="52872" y="33186"/>
                    <a:pt x="86740" y="-2267"/>
                    <a:pt x="83300" y="1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8B36EEA7-0A6E-4AC0-8119-CFF759FF0E72}"/>
                </a:ext>
              </a:extLst>
            </p:cNvPr>
            <p:cNvSpPr/>
            <p:nvPr/>
          </p:nvSpPr>
          <p:spPr>
            <a:xfrm>
              <a:off x="3829453" y="5363552"/>
              <a:ext cx="55023" cy="135831"/>
            </a:xfrm>
            <a:custGeom>
              <a:avLst/>
              <a:gdLst>
                <a:gd name="connsiteX0" fmla="*/ 53572 w 55023"/>
                <a:gd name="connsiteY0" fmla="*/ 611 h 135831"/>
                <a:gd name="connsiteX1" fmla="*/ 1185 w 55023"/>
                <a:gd name="connsiteY1" fmla="*/ 106973 h 135831"/>
                <a:gd name="connsiteX2" fmla="*/ 18647 w 55023"/>
                <a:gd name="connsiteY2" fmla="*/ 133961 h 135831"/>
                <a:gd name="connsiteX3" fmla="*/ 37697 w 55023"/>
                <a:gd name="connsiteY3" fmla="*/ 67286 h 135831"/>
                <a:gd name="connsiteX4" fmla="*/ 53572 w 55023"/>
                <a:gd name="connsiteY4" fmla="*/ 611 h 1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23" h="135831">
                  <a:moveTo>
                    <a:pt x="53572" y="611"/>
                  </a:moveTo>
                  <a:cubicBezTo>
                    <a:pt x="47487" y="7225"/>
                    <a:pt x="7006" y="84748"/>
                    <a:pt x="1185" y="106973"/>
                  </a:cubicBezTo>
                  <a:cubicBezTo>
                    <a:pt x="-4636" y="129198"/>
                    <a:pt x="12562" y="140575"/>
                    <a:pt x="18647" y="133961"/>
                  </a:cubicBezTo>
                  <a:cubicBezTo>
                    <a:pt x="24732" y="127347"/>
                    <a:pt x="30289" y="91892"/>
                    <a:pt x="37697" y="67286"/>
                  </a:cubicBezTo>
                  <a:cubicBezTo>
                    <a:pt x="45105" y="42680"/>
                    <a:pt x="59657" y="-6003"/>
                    <a:pt x="53572" y="6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C5FED9C5-68E0-4E9A-A26C-E88CCC0A4290}"/>
                </a:ext>
              </a:extLst>
            </p:cNvPr>
            <p:cNvSpPr/>
            <p:nvPr/>
          </p:nvSpPr>
          <p:spPr>
            <a:xfrm>
              <a:off x="3855747" y="5453063"/>
              <a:ext cx="163024" cy="32720"/>
            </a:xfrm>
            <a:custGeom>
              <a:avLst/>
              <a:gdLst>
                <a:gd name="connsiteX0" fmla="*/ 3466 w 163024"/>
                <a:gd name="connsiteY0" fmla="*/ 0 h 32720"/>
                <a:gd name="connsiteX1" fmla="*/ 162216 w 163024"/>
                <a:gd name="connsiteY1" fmla="*/ 30162 h 32720"/>
                <a:gd name="connsiteX2" fmla="*/ 62203 w 163024"/>
                <a:gd name="connsiteY2" fmla="*/ 30162 h 32720"/>
                <a:gd name="connsiteX3" fmla="*/ 3466 w 163024"/>
                <a:gd name="connsiteY3" fmla="*/ 0 h 3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24" h="32720">
                  <a:moveTo>
                    <a:pt x="3466" y="0"/>
                  </a:moveTo>
                  <a:cubicBezTo>
                    <a:pt x="20135" y="0"/>
                    <a:pt x="152427" y="25135"/>
                    <a:pt x="162216" y="30162"/>
                  </a:cubicBezTo>
                  <a:cubicBezTo>
                    <a:pt x="172006" y="35189"/>
                    <a:pt x="90249" y="31485"/>
                    <a:pt x="62203" y="30162"/>
                  </a:cubicBezTo>
                  <a:cubicBezTo>
                    <a:pt x="34157" y="28839"/>
                    <a:pt x="-13203" y="0"/>
                    <a:pt x="346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06E0FA80-6A5C-40F3-9D12-330CE0FBD796}"/>
                </a:ext>
              </a:extLst>
            </p:cNvPr>
            <p:cNvSpPr/>
            <p:nvPr/>
          </p:nvSpPr>
          <p:spPr>
            <a:xfrm>
              <a:off x="3730114" y="5441793"/>
              <a:ext cx="81787" cy="84362"/>
            </a:xfrm>
            <a:custGeom>
              <a:avLst/>
              <a:gdLst>
                <a:gd name="connsiteX0" fmla="*/ 511 w 81787"/>
                <a:gd name="connsiteY0" fmla="*/ 157 h 84362"/>
                <a:gd name="connsiteX1" fmla="*/ 81474 w 81787"/>
                <a:gd name="connsiteY1" fmla="*/ 27145 h 84362"/>
                <a:gd name="connsiteX2" fmla="*/ 29086 w 81787"/>
                <a:gd name="connsiteY2" fmla="*/ 84295 h 84362"/>
                <a:gd name="connsiteX3" fmla="*/ 44961 w 81787"/>
                <a:gd name="connsiteY3" fmla="*/ 38257 h 84362"/>
                <a:gd name="connsiteX4" fmla="*/ 511 w 81787"/>
                <a:gd name="connsiteY4" fmla="*/ 157 h 8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87" h="84362">
                  <a:moveTo>
                    <a:pt x="511" y="157"/>
                  </a:moveTo>
                  <a:cubicBezTo>
                    <a:pt x="6597" y="-1695"/>
                    <a:pt x="76711" y="13122"/>
                    <a:pt x="81474" y="27145"/>
                  </a:cubicBezTo>
                  <a:cubicBezTo>
                    <a:pt x="86237" y="41168"/>
                    <a:pt x="35172" y="82443"/>
                    <a:pt x="29086" y="84295"/>
                  </a:cubicBezTo>
                  <a:cubicBezTo>
                    <a:pt x="23001" y="86147"/>
                    <a:pt x="45225" y="49634"/>
                    <a:pt x="44961" y="38257"/>
                  </a:cubicBezTo>
                  <a:cubicBezTo>
                    <a:pt x="44697" y="26880"/>
                    <a:pt x="-5575" y="2009"/>
                    <a:pt x="511" y="1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D76D78E6-2D8A-4CFE-BF67-93531442181A}"/>
                </a:ext>
              </a:extLst>
            </p:cNvPr>
            <p:cNvSpPr/>
            <p:nvPr/>
          </p:nvSpPr>
          <p:spPr>
            <a:xfrm>
              <a:off x="4051175" y="5432324"/>
              <a:ext cx="68563" cy="100220"/>
            </a:xfrm>
            <a:custGeom>
              <a:avLst/>
              <a:gdLst>
                <a:gd name="connsiteX0" fmla="*/ 20763 w 68563"/>
                <a:gd name="connsiteY0" fmla="*/ 101 h 100220"/>
                <a:gd name="connsiteX1" fmla="*/ 68388 w 68563"/>
                <a:gd name="connsiteY1" fmla="*/ 55664 h 100220"/>
                <a:gd name="connsiteX2" fmla="*/ 125 w 68563"/>
                <a:gd name="connsiteY2" fmla="*/ 100114 h 100220"/>
                <a:gd name="connsiteX3" fmla="*/ 50925 w 68563"/>
                <a:gd name="connsiteY3" fmla="*/ 42964 h 100220"/>
                <a:gd name="connsiteX4" fmla="*/ 20763 w 68563"/>
                <a:gd name="connsiteY4" fmla="*/ 101 h 1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3" h="100220">
                  <a:moveTo>
                    <a:pt x="20763" y="101"/>
                  </a:moveTo>
                  <a:cubicBezTo>
                    <a:pt x="23673" y="2218"/>
                    <a:pt x="71828" y="38995"/>
                    <a:pt x="68388" y="55664"/>
                  </a:cubicBezTo>
                  <a:cubicBezTo>
                    <a:pt x="64948" y="72333"/>
                    <a:pt x="3035" y="102231"/>
                    <a:pt x="125" y="100114"/>
                  </a:cubicBezTo>
                  <a:cubicBezTo>
                    <a:pt x="-2785" y="97997"/>
                    <a:pt x="45633" y="56458"/>
                    <a:pt x="50925" y="42964"/>
                  </a:cubicBezTo>
                  <a:cubicBezTo>
                    <a:pt x="56217" y="29470"/>
                    <a:pt x="17853" y="-2016"/>
                    <a:pt x="20763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9C1DE9EF-8E21-48CC-BE95-44940110101B}"/>
                </a:ext>
              </a:extLst>
            </p:cNvPr>
            <p:cNvSpPr/>
            <p:nvPr/>
          </p:nvSpPr>
          <p:spPr>
            <a:xfrm>
              <a:off x="4135529" y="5771020"/>
              <a:ext cx="225768" cy="158583"/>
            </a:xfrm>
            <a:custGeom>
              <a:avLst/>
              <a:gdLst>
                <a:gd name="connsiteX0" fmla="*/ 1496 w 225768"/>
                <a:gd name="connsiteY0" fmla="*/ 158293 h 158583"/>
                <a:gd name="connsiteX1" fmla="*/ 152309 w 225768"/>
                <a:gd name="connsiteY1" fmla="*/ 129718 h 158583"/>
                <a:gd name="connsiteX2" fmla="*/ 225334 w 225768"/>
                <a:gd name="connsiteY2" fmla="*/ 1130 h 158583"/>
                <a:gd name="connsiteX3" fmla="*/ 177709 w 225768"/>
                <a:gd name="connsiteY3" fmla="*/ 70980 h 158583"/>
                <a:gd name="connsiteX4" fmla="*/ 79284 w 225768"/>
                <a:gd name="connsiteY4" fmla="*/ 140830 h 158583"/>
                <a:gd name="connsiteX5" fmla="*/ 1496 w 225768"/>
                <a:gd name="connsiteY5" fmla="*/ 158293 h 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768" h="158583">
                  <a:moveTo>
                    <a:pt x="1496" y="158293"/>
                  </a:moveTo>
                  <a:cubicBezTo>
                    <a:pt x="13667" y="156441"/>
                    <a:pt x="115003" y="155912"/>
                    <a:pt x="152309" y="129718"/>
                  </a:cubicBezTo>
                  <a:cubicBezTo>
                    <a:pt x="189615" y="103524"/>
                    <a:pt x="221101" y="10920"/>
                    <a:pt x="225334" y="1130"/>
                  </a:cubicBezTo>
                  <a:cubicBezTo>
                    <a:pt x="229567" y="-8660"/>
                    <a:pt x="202051" y="47697"/>
                    <a:pt x="177709" y="70980"/>
                  </a:cubicBezTo>
                  <a:cubicBezTo>
                    <a:pt x="153367" y="94263"/>
                    <a:pt x="103890" y="128659"/>
                    <a:pt x="79284" y="140830"/>
                  </a:cubicBezTo>
                  <a:cubicBezTo>
                    <a:pt x="54678" y="153001"/>
                    <a:pt x="-10675" y="160145"/>
                    <a:pt x="1496" y="1582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C622C784-FE5D-45B9-A3B2-D760813AA92D}"/>
                </a:ext>
              </a:extLst>
            </p:cNvPr>
            <p:cNvSpPr/>
            <p:nvPr/>
          </p:nvSpPr>
          <p:spPr>
            <a:xfrm>
              <a:off x="4327038" y="5840514"/>
              <a:ext cx="51835" cy="446102"/>
            </a:xfrm>
            <a:custGeom>
              <a:avLst/>
              <a:gdLst>
                <a:gd name="connsiteX0" fmla="*/ 2075 w 51835"/>
                <a:gd name="connsiteY0" fmla="*/ 6249 h 446102"/>
                <a:gd name="connsiteX1" fmla="*/ 51287 w 51835"/>
                <a:gd name="connsiteY1" fmla="*/ 431699 h 446102"/>
                <a:gd name="connsiteX2" fmla="*/ 27475 w 51835"/>
                <a:gd name="connsiteY2" fmla="*/ 331686 h 446102"/>
                <a:gd name="connsiteX3" fmla="*/ 11600 w 51835"/>
                <a:gd name="connsiteY3" fmla="*/ 187224 h 446102"/>
                <a:gd name="connsiteX4" fmla="*/ 2075 w 51835"/>
                <a:gd name="connsiteY4" fmla="*/ 6249 h 4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35" h="446102">
                  <a:moveTo>
                    <a:pt x="2075" y="6249"/>
                  </a:moveTo>
                  <a:cubicBezTo>
                    <a:pt x="8689" y="46995"/>
                    <a:pt x="47054" y="377460"/>
                    <a:pt x="51287" y="431699"/>
                  </a:cubicBezTo>
                  <a:cubicBezTo>
                    <a:pt x="55520" y="485938"/>
                    <a:pt x="34089" y="372432"/>
                    <a:pt x="27475" y="331686"/>
                  </a:cubicBezTo>
                  <a:cubicBezTo>
                    <a:pt x="20861" y="290940"/>
                    <a:pt x="16892" y="239082"/>
                    <a:pt x="11600" y="187224"/>
                  </a:cubicBezTo>
                  <a:cubicBezTo>
                    <a:pt x="6308" y="135366"/>
                    <a:pt x="-4539" y="-34497"/>
                    <a:pt x="2075" y="62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73752FA7-E24B-4B96-995C-5CA4781349F4}"/>
                </a:ext>
              </a:extLst>
            </p:cNvPr>
            <p:cNvSpPr/>
            <p:nvPr/>
          </p:nvSpPr>
          <p:spPr>
            <a:xfrm>
              <a:off x="4267194" y="5894583"/>
              <a:ext cx="45646" cy="269120"/>
            </a:xfrm>
            <a:custGeom>
              <a:avLst/>
              <a:gdLst>
                <a:gd name="connsiteX0" fmla="*/ 6 w 45646"/>
                <a:gd name="connsiteY0" fmla="*/ 2980 h 269120"/>
                <a:gd name="connsiteX1" fmla="*/ 39694 w 45646"/>
                <a:gd name="connsiteY1" fmla="*/ 266505 h 269120"/>
                <a:gd name="connsiteX2" fmla="*/ 42869 w 45646"/>
                <a:gd name="connsiteY2" fmla="*/ 131567 h 269120"/>
                <a:gd name="connsiteX3" fmla="*/ 6 w 45646"/>
                <a:gd name="connsiteY3" fmla="*/ 2980 h 2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46" h="269120">
                  <a:moveTo>
                    <a:pt x="6" y="2980"/>
                  </a:moveTo>
                  <a:cubicBezTo>
                    <a:pt x="-523" y="25470"/>
                    <a:pt x="32550" y="245074"/>
                    <a:pt x="39694" y="266505"/>
                  </a:cubicBezTo>
                  <a:cubicBezTo>
                    <a:pt x="46838" y="287936"/>
                    <a:pt x="47102" y="171784"/>
                    <a:pt x="42869" y="131567"/>
                  </a:cubicBezTo>
                  <a:cubicBezTo>
                    <a:pt x="38636" y="91350"/>
                    <a:pt x="535" y="-19510"/>
                    <a:pt x="6" y="29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BEB3C317-FE74-4D45-A719-6821A2F26990}"/>
                </a:ext>
              </a:extLst>
            </p:cNvPr>
            <p:cNvSpPr/>
            <p:nvPr/>
          </p:nvSpPr>
          <p:spPr>
            <a:xfrm>
              <a:off x="4330618" y="5811748"/>
              <a:ext cx="122437" cy="371815"/>
            </a:xfrm>
            <a:custGeom>
              <a:avLst/>
              <a:gdLst>
                <a:gd name="connsiteX0" fmla="*/ 82 w 122437"/>
                <a:gd name="connsiteY0" fmla="*/ 90 h 371815"/>
                <a:gd name="connsiteX1" fmla="*/ 119145 w 122437"/>
                <a:gd name="connsiteY1" fmla="*/ 49302 h 371815"/>
                <a:gd name="connsiteX2" fmla="*/ 88982 w 122437"/>
                <a:gd name="connsiteY2" fmla="*/ 289015 h 371815"/>
                <a:gd name="connsiteX3" fmla="*/ 87395 w 122437"/>
                <a:gd name="connsiteY3" fmla="*/ 371565 h 371815"/>
                <a:gd name="connsiteX4" fmla="*/ 98507 w 122437"/>
                <a:gd name="connsiteY4" fmla="*/ 268377 h 371815"/>
                <a:gd name="connsiteX5" fmla="*/ 103270 w 122437"/>
                <a:gd name="connsiteY5" fmla="*/ 82640 h 371815"/>
                <a:gd name="connsiteX6" fmla="*/ 100095 w 122437"/>
                <a:gd name="connsiteY6" fmla="*/ 38190 h 371815"/>
                <a:gd name="connsiteX7" fmla="*/ 82 w 122437"/>
                <a:gd name="connsiteY7" fmla="*/ 90 h 3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37" h="371815">
                  <a:moveTo>
                    <a:pt x="82" y="90"/>
                  </a:moveTo>
                  <a:cubicBezTo>
                    <a:pt x="3257" y="1942"/>
                    <a:pt x="104328" y="1148"/>
                    <a:pt x="119145" y="49302"/>
                  </a:cubicBezTo>
                  <a:cubicBezTo>
                    <a:pt x="133962" y="97456"/>
                    <a:pt x="94274" y="235305"/>
                    <a:pt x="88982" y="289015"/>
                  </a:cubicBezTo>
                  <a:cubicBezTo>
                    <a:pt x="83690" y="342726"/>
                    <a:pt x="85808" y="375005"/>
                    <a:pt x="87395" y="371565"/>
                  </a:cubicBezTo>
                  <a:cubicBezTo>
                    <a:pt x="88983" y="368125"/>
                    <a:pt x="95861" y="316531"/>
                    <a:pt x="98507" y="268377"/>
                  </a:cubicBezTo>
                  <a:cubicBezTo>
                    <a:pt x="101153" y="220223"/>
                    <a:pt x="103005" y="121004"/>
                    <a:pt x="103270" y="82640"/>
                  </a:cubicBezTo>
                  <a:cubicBezTo>
                    <a:pt x="103535" y="44276"/>
                    <a:pt x="113589" y="51155"/>
                    <a:pt x="100095" y="38190"/>
                  </a:cubicBezTo>
                  <a:cubicBezTo>
                    <a:pt x="86601" y="25225"/>
                    <a:pt x="-3093" y="-1762"/>
                    <a:pt x="82" y="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C1A0E8B4-C670-4723-AB19-EE926993DFE3}"/>
                </a:ext>
              </a:extLst>
            </p:cNvPr>
            <p:cNvSpPr/>
            <p:nvPr/>
          </p:nvSpPr>
          <p:spPr>
            <a:xfrm>
              <a:off x="4466538" y="5702925"/>
              <a:ext cx="186556" cy="466637"/>
            </a:xfrm>
            <a:custGeom>
              <a:avLst/>
              <a:gdLst>
                <a:gd name="connsiteX0" fmla="*/ 183250 w 186556"/>
                <a:gd name="connsiteY0" fmla="*/ 10488 h 466637"/>
                <a:gd name="connsiteX1" fmla="*/ 138800 w 186556"/>
                <a:gd name="connsiteY1" fmla="*/ 102563 h 466637"/>
                <a:gd name="connsiteX2" fmla="*/ 76887 w 186556"/>
                <a:gd name="connsiteY2" fmla="*/ 242263 h 466637"/>
                <a:gd name="connsiteX3" fmla="*/ 687 w 186556"/>
                <a:gd name="connsiteY3" fmla="*/ 462925 h 466637"/>
                <a:gd name="connsiteX4" fmla="*/ 46725 w 186556"/>
                <a:gd name="connsiteY4" fmla="*/ 354975 h 466637"/>
                <a:gd name="connsiteX5" fmla="*/ 183250 w 186556"/>
                <a:gd name="connsiteY5" fmla="*/ 10488 h 46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556" h="466637">
                  <a:moveTo>
                    <a:pt x="183250" y="10488"/>
                  </a:moveTo>
                  <a:cubicBezTo>
                    <a:pt x="198596" y="-31581"/>
                    <a:pt x="156527" y="63934"/>
                    <a:pt x="138800" y="102563"/>
                  </a:cubicBezTo>
                  <a:cubicBezTo>
                    <a:pt x="121073" y="141192"/>
                    <a:pt x="99906" y="182203"/>
                    <a:pt x="76887" y="242263"/>
                  </a:cubicBezTo>
                  <a:cubicBezTo>
                    <a:pt x="53868" y="302323"/>
                    <a:pt x="5714" y="444140"/>
                    <a:pt x="687" y="462925"/>
                  </a:cubicBezTo>
                  <a:cubicBezTo>
                    <a:pt x="-4340" y="481710"/>
                    <a:pt x="18944" y="426677"/>
                    <a:pt x="46725" y="354975"/>
                  </a:cubicBezTo>
                  <a:cubicBezTo>
                    <a:pt x="74506" y="283273"/>
                    <a:pt x="167904" y="52557"/>
                    <a:pt x="183250" y="104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73973261-4134-4550-B50A-C179A8A3A4D2}"/>
                </a:ext>
              </a:extLst>
            </p:cNvPr>
            <p:cNvSpPr/>
            <p:nvPr/>
          </p:nvSpPr>
          <p:spPr>
            <a:xfrm>
              <a:off x="4281379" y="6126711"/>
              <a:ext cx="49559" cy="278853"/>
            </a:xfrm>
            <a:custGeom>
              <a:avLst/>
              <a:gdLst>
                <a:gd name="connsiteX0" fmla="*/ 30271 w 49559"/>
                <a:gd name="connsiteY0" fmla="*/ 4214 h 278853"/>
                <a:gd name="connsiteX1" fmla="*/ 17571 w 49559"/>
                <a:gd name="connsiteY1" fmla="*/ 169314 h 278853"/>
                <a:gd name="connsiteX2" fmla="*/ 17571 w 49559"/>
                <a:gd name="connsiteY2" fmla="*/ 207414 h 278853"/>
                <a:gd name="connsiteX3" fmla="*/ 109 w 49559"/>
                <a:gd name="connsiteY3" fmla="*/ 278852 h 278853"/>
                <a:gd name="connsiteX4" fmla="*/ 27096 w 49559"/>
                <a:gd name="connsiteY4" fmla="*/ 209002 h 278853"/>
                <a:gd name="connsiteX5" fmla="*/ 49321 w 49559"/>
                <a:gd name="connsiteY5" fmla="*/ 59777 h 278853"/>
                <a:gd name="connsiteX6" fmla="*/ 30271 w 49559"/>
                <a:gd name="connsiteY6" fmla="*/ 4214 h 27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59" h="278853">
                  <a:moveTo>
                    <a:pt x="30271" y="4214"/>
                  </a:moveTo>
                  <a:cubicBezTo>
                    <a:pt x="24979" y="22470"/>
                    <a:pt x="19688" y="135447"/>
                    <a:pt x="17571" y="169314"/>
                  </a:cubicBezTo>
                  <a:cubicBezTo>
                    <a:pt x="15454" y="203181"/>
                    <a:pt x="20481" y="189158"/>
                    <a:pt x="17571" y="207414"/>
                  </a:cubicBezTo>
                  <a:cubicBezTo>
                    <a:pt x="14661" y="225670"/>
                    <a:pt x="-1479" y="278587"/>
                    <a:pt x="109" y="278852"/>
                  </a:cubicBezTo>
                  <a:cubicBezTo>
                    <a:pt x="1696" y="279117"/>
                    <a:pt x="18894" y="245514"/>
                    <a:pt x="27096" y="209002"/>
                  </a:cubicBezTo>
                  <a:cubicBezTo>
                    <a:pt x="35298" y="172490"/>
                    <a:pt x="46940" y="88352"/>
                    <a:pt x="49321" y="59777"/>
                  </a:cubicBezTo>
                  <a:cubicBezTo>
                    <a:pt x="51702" y="31202"/>
                    <a:pt x="35563" y="-14042"/>
                    <a:pt x="30271" y="42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B1B64F2-ADDD-4DEA-8894-08AB494987C7}"/>
                </a:ext>
              </a:extLst>
            </p:cNvPr>
            <p:cNvSpPr/>
            <p:nvPr/>
          </p:nvSpPr>
          <p:spPr>
            <a:xfrm>
              <a:off x="4219554" y="5924541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BDA5EA4-A65A-48BA-B48A-3A27FA7EA63B}"/>
                </a:ext>
              </a:extLst>
            </p:cNvPr>
            <p:cNvSpPr/>
            <p:nvPr/>
          </p:nvSpPr>
          <p:spPr>
            <a:xfrm>
              <a:off x="4222729" y="5973753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C5462414-7F01-41E5-8D04-B8DC7F2F5055}"/>
                </a:ext>
              </a:extLst>
            </p:cNvPr>
            <p:cNvSpPr/>
            <p:nvPr/>
          </p:nvSpPr>
          <p:spPr>
            <a:xfrm>
              <a:off x="4225904" y="60340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14E16C02-B814-41BC-8145-120C2E8C72C8}"/>
                </a:ext>
              </a:extLst>
            </p:cNvPr>
            <p:cNvSpPr/>
            <p:nvPr/>
          </p:nvSpPr>
          <p:spPr>
            <a:xfrm>
              <a:off x="4232254" y="60848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98DE9CF1-1C75-482F-AC9E-2D716CB0A695}"/>
                </a:ext>
              </a:extLst>
            </p:cNvPr>
            <p:cNvSpPr/>
            <p:nvPr/>
          </p:nvSpPr>
          <p:spPr>
            <a:xfrm>
              <a:off x="4225908" y="5930395"/>
              <a:ext cx="17548" cy="266661"/>
            </a:xfrm>
            <a:custGeom>
              <a:avLst/>
              <a:gdLst>
                <a:gd name="connsiteX0" fmla="*/ 17 w 17548"/>
                <a:gd name="connsiteY0" fmla="*/ 505 h 266661"/>
                <a:gd name="connsiteX1" fmla="*/ 14305 w 17548"/>
                <a:gd name="connsiteY1" fmla="*/ 257680 h 266661"/>
                <a:gd name="connsiteX2" fmla="*/ 17480 w 17548"/>
                <a:gd name="connsiteY2" fmla="*/ 192593 h 266661"/>
                <a:gd name="connsiteX3" fmla="*/ 17 w 17548"/>
                <a:gd name="connsiteY3" fmla="*/ 505 h 2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8" h="266661">
                  <a:moveTo>
                    <a:pt x="17" y="505"/>
                  </a:moveTo>
                  <a:cubicBezTo>
                    <a:pt x="-512" y="11353"/>
                    <a:pt x="11395" y="225665"/>
                    <a:pt x="14305" y="257680"/>
                  </a:cubicBezTo>
                  <a:cubicBezTo>
                    <a:pt x="17215" y="289695"/>
                    <a:pt x="16157" y="228576"/>
                    <a:pt x="17480" y="192593"/>
                  </a:cubicBezTo>
                  <a:cubicBezTo>
                    <a:pt x="18803" y="156610"/>
                    <a:pt x="546" y="-10343"/>
                    <a:pt x="17" y="5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F5283484-66FF-48BC-A5BD-03880CADB707}"/>
                </a:ext>
              </a:extLst>
            </p:cNvPr>
            <p:cNvSpPr/>
            <p:nvPr/>
          </p:nvSpPr>
          <p:spPr>
            <a:xfrm>
              <a:off x="4155149" y="6167050"/>
              <a:ext cx="168163" cy="66804"/>
            </a:xfrm>
            <a:custGeom>
              <a:avLst/>
              <a:gdLst>
                <a:gd name="connsiteX0" fmla="*/ 167614 w 168163"/>
                <a:gd name="connsiteY0" fmla="*/ 388 h 66804"/>
                <a:gd name="connsiteX1" fmla="*/ 4101 w 168163"/>
                <a:gd name="connsiteY1" fmla="*/ 65475 h 66804"/>
                <a:gd name="connsiteX2" fmla="*/ 56489 w 168163"/>
                <a:gd name="connsiteY2" fmla="*/ 40075 h 66804"/>
                <a:gd name="connsiteX3" fmla="*/ 167614 w 168163"/>
                <a:gd name="connsiteY3" fmla="*/ 388 h 6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163" h="66804">
                  <a:moveTo>
                    <a:pt x="167614" y="388"/>
                  </a:moveTo>
                  <a:cubicBezTo>
                    <a:pt x="158883" y="4621"/>
                    <a:pt x="22622" y="58861"/>
                    <a:pt x="4101" y="65475"/>
                  </a:cubicBezTo>
                  <a:cubicBezTo>
                    <a:pt x="-14420" y="72089"/>
                    <a:pt x="34528" y="52510"/>
                    <a:pt x="56489" y="40075"/>
                  </a:cubicBezTo>
                  <a:cubicBezTo>
                    <a:pt x="78449" y="27640"/>
                    <a:pt x="176345" y="-3845"/>
                    <a:pt x="167614" y="3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170CD790-AC58-4F6A-B4E6-D147FE53F773}"/>
                </a:ext>
              </a:extLst>
            </p:cNvPr>
            <p:cNvSpPr/>
            <p:nvPr/>
          </p:nvSpPr>
          <p:spPr>
            <a:xfrm>
              <a:off x="4171820" y="6194396"/>
              <a:ext cx="114157" cy="92562"/>
            </a:xfrm>
            <a:custGeom>
              <a:avLst/>
              <a:gdLst>
                <a:gd name="connsiteX0" fmla="*/ 84268 w 114157"/>
                <a:gd name="connsiteY0" fmla="*/ 29 h 92562"/>
                <a:gd name="connsiteX1" fmla="*/ 92205 w 114157"/>
                <a:gd name="connsiteY1" fmla="*/ 57179 h 92562"/>
                <a:gd name="connsiteX2" fmla="*/ 109668 w 114157"/>
                <a:gd name="connsiteY2" fmla="*/ 90517 h 92562"/>
                <a:gd name="connsiteX3" fmla="*/ 130 w 114157"/>
                <a:gd name="connsiteY3" fmla="*/ 88929 h 92562"/>
                <a:gd name="connsiteX4" fmla="*/ 87443 w 114157"/>
                <a:gd name="connsiteY4" fmla="*/ 88929 h 92562"/>
                <a:gd name="connsiteX5" fmla="*/ 87443 w 114157"/>
                <a:gd name="connsiteY5" fmla="*/ 65117 h 92562"/>
                <a:gd name="connsiteX6" fmla="*/ 84268 w 114157"/>
                <a:gd name="connsiteY6" fmla="*/ 29 h 9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57" h="92562">
                  <a:moveTo>
                    <a:pt x="84268" y="29"/>
                  </a:moveTo>
                  <a:cubicBezTo>
                    <a:pt x="85062" y="-1294"/>
                    <a:pt x="87972" y="42098"/>
                    <a:pt x="92205" y="57179"/>
                  </a:cubicBezTo>
                  <a:cubicBezTo>
                    <a:pt x="96438" y="72260"/>
                    <a:pt x="125014" y="85225"/>
                    <a:pt x="109668" y="90517"/>
                  </a:cubicBezTo>
                  <a:cubicBezTo>
                    <a:pt x="94322" y="95809"/>
                    <a:pt x="3834" y="89194"/>
                    <a:pt x="130" y="88929"/>
                  </a:cubicBezTo>
                  <a:cubicBezTo>
                    <a:pt x="-3574" y="88664"/>
                    <a:pt x="72891" y="92898"/>
                    <a:pt x="87443" y="88929"/>
                  </a:cubicBezTo>
                  <a:cubicBezTo>
                    <a:pt x="101995" y="84960"/>
                    <a:pt x="90089" y="76494"/>
                    <a:pt x="87443" y="65117"/>
                  </a:cubicBezTo>
                  <a:cubicBezTo>
                    <a:pt x="84797" y="53740"/>
                    <a:pt x="83474" y="1352"/>
                    <a:pt x="84268" y="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23703A42-14AD-4D81-AB4C-6D0AFAD601FB}"/>
                </a:ext>
              </a:extLst>
            </p:cNvPr>
            <p:cNvSpPr/>
            <p:nvPr/>
          </p:nvSpPr>
          <p:spPr>
            <a:xfrm>
              <a:off x="4189140" y="5930398"/>
              <a:ext cx="32499" cy="262246"/>
            </a:xfrm>
            <a:custGeom>
              <a:avLst/>
              <a:gdLst>
                <a:gd name="connsiteX0" fmla="*/ 273 w 32499"/>
                <a:gd name="connsiteY0" fmla="*/ 502 h 262246"/>
                <a:gd name="connsiteX1" fmla="*/ 32023 w 32499"/>
                <a:gd name="connsiteY1" fmla="*/ 252915 h 262246"/>
                <a:gd name="connsiteX2" fmla="*/ 17735 w 32499"/>
                <a:gd name="connsiteY2" fmla="*/ 189415 h 262246"/>
                <a:gd name="connsiteX3" fmla="*/ 273 w 32499"/>
                <a:gd name="connsiteY3" fmla="*/ 502 h 26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99" h="262246">
                  <a:moveTo>
                    <a:pt x="273" y="502"/>
                  </a:moveTo>
                  <a:cubicBezTo>
                    <a:pt x="2654" y="11085"/>
                    <a:pt x="29113" y="221430"/>
                    <a:pt x="32023" y="252915"/>
                  </a:cubicBezTo>
                  <a:cubicBezTo>
                    <a:pt x="34933" y="284400"/>
                    <a:pt x="23820" y="229367"/>
                    <a:pt x="17735" y="189415"/>
                  </a:cubicBezTo>
                  <a:cubicBezTo>
                    <a:pt x="11650" y="149463"/>
                    <a:pt x="-2108" y="-10081"/>
                    <a:pt x="273" y="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BF4C90EE-9AA8-4525-BAF2-01E73D0CB3C8}"/>
                </a:ext>
              </a:extLst>
            </p:cNvPr>
            <p:cNvSpPr/>
            <p:nvPr/>
          </p:nvSpPr>
          <p:spPr>
            <a:xfrm>
              <a:off x="4371641" y="5276629"/>
              <a:ext cx="132343" cy="167869"/>
            </a:xfrm>
            <a:custGeom>
              <a:avLst/>
              <a:gdLst>
                <a:gd name="connsiteX0" fmla="*/ 334 w 132343"/>
                <a:gd name="connsiteY0" fmla="*/ 221 h 167869"/>
                <a:gd name="connsiteX1" fmla="*/ 24147 w 132343"/>
                <a:gd name="connsiteY1" fmla="*/ 152621 h 167869"/>
                <a:gd name="connsiteX2" fmla="*/ 93997 w 132343"/>
                <a:gd name="connsiteY2" fmla="*/ 152621 h 167869"/>
                <a:gd name="connsiteX3" fmla="*/ 120984 w 132343"/>
                <a:gd name="connsiteY3" fmla="*/ 65309 h 167869"/>
                <a:gd name="connsiteX4" fmla="*/ 132097 w 132343"/>
                <a:gd name="connsiteY4" fmla="*/ 49434 h 167869"/>
                <a:gd name="connsiteX5" fmla="*/ 111459 w 132343"/>
                <a:gd name="connsiteY5" fmla="*/ 139921 h 167869"/>
                <a:gd name="connsiteX6" fmla="*/ 55897 w 132343"/>
                <a:gd name="connsiteY6" fmla="*/ 160559 h 167869"/>
                <a:gd name="connsiteX7" fmla="*/ 38434 w 132343"/>
                <a:gd name="connsiteY7" fmla="*/ 119284 h 167869"/>
                <a:gd name="connsiteX8" fmla="*/ 334 w 132343"/>
                <a:gd name="connsiteY8" fmla="*/ 221 h 1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43" h="167869">
                  <a:moveTo>
                    <a:pt x="334" y="221"/>
                  </a:moveTo>
                  <a:cubicBezTo>
                    <a:pt x="-2047" y="5777"/>
                    <a:pt x="8536" y="127221"/>
                    <a:pt x="24147" y="152621"/>
                  </a:cubicBezTo>
                  <a:cubicBezTo>
                    <a:pt x="39758" y="178021"/>
                    <a:pt x="77858" y="167173"/>
                    <a:pt x="93997" y="152621"/>
                  </a:cubicBezTo>
                  <a:cubicBezTo>
                    <a:pt x="110136" y="138069"/>
                    <a:pt x="114634" y="82507"/>
                    <a:pt x="120984" y="65309"/>
                  </a:cubicBezTo>
                  <a:cubicBezTo>
                    <a:pt x="127334" y="48111"/>
                    <a:pt x="133684" y="36999"/>
                    <a:pt x="132097" y="49434"/>
                  </a:cubicBezTo>
                  <a:cubicBezTo>
                    <a:pt x="130510" y="61869"/>
                    <a:pt x="124159" y="121400"/>
                    <a:pt x="111459" y="139921"/>
                  </a:cubicBezTo>
                  <a:cubicBezTo>
                    <a:pt x="98759" y="158442"/>
                    <a:pt x="68068" y="163999"/>
                    <a:pt x="55897" y="160559"/>
                  </a:cubicBezTo>
                  <a:cubicBezTo>
                    <a:pt x="43726" y="157120"/>
                    <a:pt x="45313" y="143361"/>
                    <a:pt x="38434" y="119284"/>
                  </a:cubicBezTo>
                  <a:cubicBezTo>
                    <a:pt x="31555" y="95207"/>
                    <a:pt x="2715" y="-5335"/>
                    <a:pt x="334" y="2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148714F7-62E0-411B-98A5-3A51D64653B0}"/>
                </a:ext>
              </a:extLst>
            </p:cNvPr>
            <p:cNvSpPr/>
            <p:nvPr/>
          </p:nvSpPr>
          <p:spPr>
            <a:xfrm>
              <a:off x="4422415" y="5297611"/>
              <a:ext cx="46493" cy="136278"/>
            </a:xfrm>
            <a:custGeom>
              <a:avLst/>
              <a:gdLst>
                <a:gd name="connsiteX0" fmla="*/ 46398 w 46493"/>
                <a:gd name="connsiteY0" fmla="*/ 1464 h 136278"/>
                <a:gd name="connsiteX1" fmla="*/ 1948 w 46493"/>
                <a:gd name="connsiteY1" fmla="*/ 134814 h 136278"/>
                <a:gd name="connsiteX2" fmla="*/ 13060 w 46493"/>
                <a:gd name="connsiteY2" fmla="*/ 68139 h 136278"/>
                <a:gd name="connsiteX3" fmla="*/ 46398 w 46493"/>
                <a:gd name="connsiteY3" fmla="*/ 1464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93" h="136278">
                  <a:moveTo>
                    <a:pt x="46398" y="1464"/>
                  </a:moveTo>
                  <a:cubicBezTo>
                    <a:pt x="44546" y="12577"/>
                    <a:pt x="7504" y="123702"/>
                    <a:pt x="1948" y="134814"/>
                  </a:cubicBezTo>
                  <a:cubicBezTo>
                    <a:pt x="-3608" y="145927"/>
                    <a:pt x="3535" y="90893"/>
                    <a:pt x="13060" y="68139"/>
                  </a:cubicBezTo>
                  <a:cubicBezTo>
                    <a:pt x="22585" y="45385"/>
                    <a:pt x="48250" y="-9649"/>
                    <a:pt x="46398" y="14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: 図形 1171">
              <a:extLst>
                <a:ext uri="{FF2B5EF4-FFF2-40B4-BE49-F238E27FC236}">
                  <a16:creationId xmlns:a16="http://schemas.microsoft.com/office/drawing/2014/main" id="{C5E0A4EA-26A2-4B35-BF85-C59F82F6DA57}"/>
                </a:ext>
              </a:extLst>
            </p:cNvPr>
            <p:cNvSpPr/>
            <p:nvPr/>
          </p:nvSpPr>
          <p:spPr>
            <a:xfrm>
              <a:off x="4341313" y="5436065"/>
              <a:ext cx="104208" cy="36066"/>
            </a:xfrm>
            <a:custGeom>
              <a:avLst/>
              <a:gdLst>
                <a:gd name="connsiteX0" fmla="*/ 2087 w 104208"/>
                <a:gd name="connsiteY0" fmla="*/ 36048 h 36066"/>
                <a:gd name="connsiteX1" fmla="*/ 103687 w 104208"/>
                <a:gd name="connsiteY1" fmla="*/ 5885 h 36066"/>
                <a:gd name="connsiteX2" fmla="*/ 40187 w 104208"/>
                <a:gd name="connsiteY2" fmla="*/ 1123 h 36066"/>
                <a:gd name="connsiteX3" fmla="*/ 2087 w 104208"/>
                <a:gd name="connsiteY3" fmla="*/ 36048 h 3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08" h="36066">
                  <a:moveTo>
                    <a:pt x="2087" y="36048"/>
                  </a:moveTo>
                  <a:cubicBezTo>
                    <a:pt x="12670" y="36842"/>
                    <a:pt x="97337" y="11706"/>
                    <a:pt x="103687" y="5885"/>
                  </a:cubicBezTo>
                  <a:cubicBezTo>
                    <a:pt x="110037" y="64"/>
                    <a:pt x="56591" y="-1258"/>
                    <a:pt x="40187" y="1123"/>
                  </a:cubicBezTo>
                  <a:cubicBezTo>
                    <a:pt x="23783" y="3504"/>
                    <a:pt x="-8496" y="35254"/>
                    <a:pt x="2087" y="360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B7DDE84F-6048-4179-95FC-E2A5BB1BA28D}"/>
                </a:ext>
              </a:extLst>
            </p:cNvPr>
            <p:cNvSpPr/>
            <p:nvPr/>
          </p:nvSpPr>
          <p:spPr>
            <a:xfrm>
              <a:off x="4375082" y="5436879"/>
              <a:ext cx="60461" cy="313753"/>
            </a:xfrm>
            <a:custGeom>
              <a:avLst/>
              <a:gdLst>
                <a:gd name="connsiteX0" fmla="*/ 42931 w 60461"/>
                <a:gd name="connsiteY0" fmla="*/ 309 h 313753"/>
                <a:gd name="connsiteX1" fmla="*/ 60393 w 60461"/>
                <a:gd name="connsiteY1" fmla="*/ 117784 h 313753"/>
                <a:gd name="connsiteX2" fmla="*/ 34993 w 60461"/>
                <a:gd name="connsiteY2" fmla="*/ 186046 h 313753"/>
                <a:gd name="connsiteX3" fmla="*/ 68 w 60461"/>
                <a:gd name="connsiteY3" fmla="*/ 313046 h 313753"/>
                <a:gd name="connsiteX4" fmla="*/ 44518 w 60461"/>
                <a:gd name="connsiteY4" fmla="*/ 230496 h 313753"/>
                <a:gd name="connsiteX5" fmla="*/ 57218 w 60461"/>
                <a:gd name="connsiteY5" fmla="*/ 87621 h 313753"/>
                <a:gd name="connsiteX6" fmla="*/ 42931 w 60461"/>
                <a:gd name="connsiteY6" fmla="*/ 309 h 31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61" h="313753">
                  <a:moveTo>
                    <a:pt x="42931" y="309"/>
                  </a:moveTo>
                  <a:cubicBezTo>
                    <a:pt x="43460" y="5336"/>
                    <a:pt x="61716" y="86828"/>
                    <a:pt x="60393" y="117784"/>
                  </a:cubicBezTo>
                  <a:cubicBezTo>
                    <a:pt x="59070" y="148740"/>
                    <a:pt x="45047" y="153502"/>
                    <a:pt x="34993" y="186046"/>
                  </a:cubicBezTo>
                  <a:cubicBezTo>
                    <a:pt x="24939" y="218590"/>
                    <a:pt x="-1519" y="305638"/>
                    <a:pt x="68" y="313046"/>
                  </a:cubicBezTo>
                  <a:cubicBezTo>
                    <a:pt x="1655" y="320454"/>
                    <a:pt x="34993" y="268067"/>
                    <a:pt x="44518" y="230496"/>
                  </a:cubicBezTo>
                  <a:cubicBezTo>
                    <a:pt x="54043" y="192925"/>
                    <a:pt x="56160" y="122546"/>
                    <a:pt x="57218" y="87621"/>
                  </a:cubicBezTo>
                  <a:cubicBezTo>
                    <a:pt x="58276" y="52696"/>
                    <a:pt x="42402" y="-4718"/>
                    <a:pt x="42931" y="3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FF85281C-570A-4533-83F1-A8C6BCC5E61B}"/>
                </a:ext>
              </a:extLst>
            </p:cNvPr>
            <p:cNvSpPr/>
            <p:nvPr/>
          </p:nvSpPr>
          <p:spPr>
            <a:xfrm>
              <a:off x="4459288" y="5311763"/>
              <a:ext cx="104723" cy="368390"/>
            </a:xfrm>
            <a:custGeom>
              <a:avLst/>
              <a:gdLst>
                <a:gd name="connsiteX0" fmla="*/ 96837 w 104723"/>
                <a:gd name="connsiteY0" fmla="*/ 6362 h 368390"/>
                <a:gd name="connsiteX1" fmla="*/ 71437 w 104723"/>
                <a:gd name="connsiteY1" fmla="*/ 204800 h 368390"/>
                <a:gd name="connsiteX2" fmla="*/ 98425 w 104723"/>
                <a:gd name="connsiteY2" fmla="*/ 322275 h 368390"/>
                <a:gd name="connsiteX3" fmla="*/ 101600 w 104723"/>
                <a:gd name="connsiteY3" fmla="*/ 341325 h 368390"/>
                <a:gd name="connsiteX4" fmla="*/ 60325 w 104723"/>
                <a:gd name="connsiteY4" fmla="*/ 368312 h 368390"/>
                <a:gd name="connsiteX5" fmla="*/ 4762 w 104723"/>
                <a:gd name="connsiteY5" fmla="*/ 349262 h 368390"/>
                <a:gd name="connsiteX6" fmla="*/ 87312 w 104723"/>
                <a:gd name="connsiteY6" fmla="*/ 341325 h 368390"/>
                <a:gd name="connsiteX7" fmla="*/ 66675 w 104723"/>
                <a:gd name="connsiteY7" fmla="*/ 290525 h 368390"/>
                <a:gd name="connsiteX8" fmla="*/ 0 w 104723"/>
                <a:gd name="connsiteY8" fmla="*/ 277825 h 368390"/>
                <a:gd name="connsiteX9" fmla="*/ 66675 w 104723"/>
                <a:gd name="connsiteY9" fmla="*/ 242900 h 368390"/>
                <a:gd name="connsiteX10" fmla="*/ 85725 w 104723"/>
                <a:gd name="connsiteY10" fmla="*/ 80975 h 368390"/>
                <a:gd name="connsiteX11" fmla="*/ 58737 w 104723"/>
                <a:gd name="connsiteY11" fmla="*/ 98437 h 368390"/>
                <a:gd name="connsiteX12" fmla="*/ 58737 w 104723"/>
                <a:gd name="connsiteY12" fmla="*/ 52400 h 368390"/>
                <a:gd name="connsiteX13" fmla="*/ 96837 w 104723"/>
                <a:gd name="connsiteY13" fmla="*/ 6362 h 36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23" h="368390">
                  <a:moveTo>
                    <a:pt x="96837" y="6362"/>
                  </a:moveTo>
                  <a:cubicBezTo>
                    <a:pt x="98954" y="31762"/>
                    <a:pt x="71172" y="152148"/>
                    <a:pt x="71437" y="204800"/>
                  </a:cubicBezTo>
                  <a:cubicBezTo>
                    <a:pt x="71702" y="257452"/>
                    <a:pt x="93398" y="299521"/>
                    <a:pt x="98425" y="322275"/>
                  </a:cubicBezTo>
                  <a:cubicBezTo>
                    <a:pt x="103452" y="345029"/>
                    <a:pt x="107950" y="333652"/>
                    <a:pt x="101600" y="341325"/>
                  </a:cubicBezTo>
                  <a:cubicBezTo>
                    <a:pt x="95250" y="348998"/>
                    <a:pt x="76465" y="366989"/>
                    <a:pt x="60325" y="368312"/>
                  </a:cubicBezTo>
                  <a:cubicBezTo>
                    <a:pt x="44185" y="369635"/>
                    <a:pt x="264" y="353760"/>
                    <a:pt x="4762" y="349262"/>
                  </a:cubicBezTo>
                  <a:cubicBezTo>
                    <a:pt x="9260" y="344764"/>
                    <a:pt x="76993" y="351114"/>
                    <a:pt x="87312" y="341325"/>
                  </a:cubicBezTo>
                  <a:cubicBezTo>
                    <a:pt x="97631" y="331536"/>
                    <a:pt x="81227" y="301108"/>
                    <a:pt x="66675" y="290525"/>
                  </a:cubicBezTo>
                  <a:cubicBezTo>
                    <a:pt x="52123" y="279942"/>
                    <a:pt x="0" y="285762"/>
                    <a:pt x="0" y="277825"/>
                  </a:cubicBezTo>
                  <a:cubicBezTo>
                    <a:pt x="0" y="269888"/>
                    <a:pt x="52387" y="275708"/>
                    <a:pt x="66675" y="242900"/>
                  </a:cubicBezTo>
                  <a:cubicBezTo>
                    <a:pt x="80962" y="210092"/>
                    <a:pt x="87048" y="105052"/>
                    <a:pt x="85725" y="80975"/>
                  </a:cubicBezTo>
                  <a:cubicBezTo>
                    <a:pt x="84402" y="56898"/>
                    <a:pt x="63235" y="103200"/>
                    <a:pt x="58737" y="98437"/>
                  </a:cubicBezTo>
                  <a:cubicBezTo>
                    <a:pt x="54239" y="93674"/>
                    <a:pt x="52652" y="65894"/>
                    <a:pt x="58737" y="52400"/>
                  </a:cubicBezTo>
                  <a:cubicBezTo>
                    <a:pt x="64822" y="38906"/>
                    <a:pt x="94720" y="-19038"/>
                    <a:pt x="96837" y="63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: 図形 1174">
              <a:extLst>
                <a:ext uri="{FF2B5EF4-FFF2-40B4-BE49-F238E27FC236}">
                  <a16:creationId xmlns:a16="http://schemas.microsoft.com/office/drawing/2014/main" id="{CFD9045E-6DFC-4A95-B68D-7EE8B4770388}"/>
                </a:ext>
              </a:extLst>
            </p:cNvPr>
            <p:cNvSpPr/>
            <p:nvPr/>
          </p:nvSpPr>
          <p:spPr>
            <a:xfrm>
              <a:off x="4425609" y="5661451"/>
              <a:ext cx="82079" cy="508242"/>
            </a:xfrm>
            <a:custGeom>
              <a:avLst/>
              <a:gdLst>
                <a:gd name="connsiteX0" fmla="*/ 81304 w 82079"/>
                <a:gd name="connsiteY0" fmla="*/ 12274 h 508242"/>
                <a:gd name="connsiteX1" fmla="*/ 341 w 82079"/>
                <a:gd name="connsiteY1" fmla="*/ 505987 h 508242"/>
                <a:gd name="connsiteX2" fmla="*/ 51141 w 82079"/>
                <a:gd name="connsiteY2" fmla="*/ 199599 h 508242"/>
                <a:gd name="connsiteX3" fmla="*/ 22566 w 82079"/>
                <a:gd name="connsiteY3" fmla="*/ 296437 h 508242"/>
                <a:gd name="connsiteX4" fmla="*/ 40029 w 82079"/>
                <a:gd name="connsiteY4" fmla="*/ 161499 h 508242"/>
                <a:gd name="connsiteX5" fmla="*/ 81304 w 82079"/>
                <a:gd name="connsiteY5" fmla="*/ 12274 h 50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079" h="508242">
                  <a:moveTo>
                    <a:pt x="81304" y="12274"/>
                  </a:moveTo>
                  <a:cubicBezTo>
                    <a:pt x="74689" y="69689"/>
                    <a:pt x="5368" y="474766"/>
                    <a:pt x="341" y="505987"/>
                  </a:cubicBezTo>
                  <a:cubicBezTo>
                    <a:pt x="-4686" y="537208"/>
                    <a:pt x="47437" y="234524"/>
                    <a:pt x="51141" y="199599"/>
                  </a:cubicBezTo>
                  <a:cubicBezTo>
                    <a:pt x="54845" y="164674"/>
                    <a:pt x="24418" y="302787"/>
                    <a:pt x="22566" y="296437"/>
                  </a:cubicBezTo>
                  <a:cubicBezTo>
                    <a:pt x="20714" y="290087"/>
                    <a:pt x="29710" y="208066"/>
                    <a:pt x="40029" y="161499"/>
                  </a:cubicBezTo>
                  <a:cubicBezTo>
                    <a:pt x="50348" y="114932"/>
                    <a:pt x="87919" y="-45141"/>
                    <a:pt x="81304" y="122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: 図形 1175">
              <a:extLst>
                <a:ext uri="{FF2B5EF4-FFF2-40B4-BE49-F238E27FC236}">
                  <a16:creationId xmlns:a16="http://schemas.microsoft.com/office/drawing/2014/main" id="{F376407D-0A36-47E9-A016-4A3B25BAF077}"/>
                </a:ext>
              </a:extLst>
            </p:cNvPr>
            <p:cNvSpPr/>
            <p:nvPr/>
          </p:nvSpPr>
          <p:spPr>
            <a:xfrm>
              <a:off x="4424163" y="5664200"/>
              <a:ext cx="56184" cy="208128"/>
            </a:xfrm>
            <a:custGeom>
              <a:avLst/>
              <a:gdLst>
                <a:gd name="connsiteX0" fmla="*/ 55762 w 56184"/>
                <a:gd name="connsiteY0" fmla="*/ 0 h 208128"/>
                <a:gd name="connsiteX1" fmla="*/ 200 w 56184"/>
                <a:gd name="connsiteY1" fmla="*/ 136525 h 208128"/>
                <a:gd name="connsiteX2" fmla="*/ 36712 w 56184"/>
                <a:gd name="connsiteY2" fmla="*/ 207963 h 208128"/>
                <a:gd name="connsiteX3" fmla="*/ 25600 w 56184"/>
                <a:gd name="connsiteY3" fmla="*/ 155575 h 208128"/>
                <a:gd name="connsiteX4" fmla="*/ 25600 w 56184"/>
                <a:gd name="connsiteY4" fmla="*/ 134938 h 208128"/>
                <a:gd name="connsiteX5" fmla="*/ 55762 w 56184"/>
                <a:gd name="connsiteY5" fmla="*/ 0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84" h="208128">
                  <a:moveTo>
                    <a:pt x="55762" y="0"/>
                  </a:moveTo>
                  <a:cubicBezTo>
                    <a:pt x="51529" y="264"/>
                    <a:pt x="3375" y="101864"/>
                    <a:pt x="200" y="136525"/>
                  </a:cubicBezTo>
                  <a:cubicBezTo>
                    <a:pt x="-2975" y="171186"/>
                    <a:pt x="32479" y="204788"/>
                    <a:pt x="36712" y="207963"/>
                  </a:cubicBezTo>
                  <a:cubicBezTo>
                    <a:pt x="40945" y="211138"/>
                    <a:pt x="27452" y="167746"/>
                    <a:pt x="25600" y="155575"/>
                  </a:cubicBezTo>
                  <a:cubicBezTo>
                    <a:pt x="23748" y="143404"/>
                    <a:pt x="20044" y="156634"/>
                    <a:pt x="25600" y="134938"/>
                  </a:cubicBezTo>
                  <a:cubicBezTo>
                    <a:pt x="31156" y="113242"/>
                    <a:pt x="59995" y="-264"/>
                    <a:pt x="5576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B23BA533-1636-4A79-AA35-00C19B770234}"/>
                </a:ext>
              </a:extLst>
            </p:cNvPr>
            <p:cNvSpPr/>
            <p:nvPr/>
          </p:nvSpPr>
          <p:spPr>
            <a:xfrm>
              <a:off x="4502985" y="5689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6A831F99-AEA2-4B52-831F-D23889483C47}"/>
                </a:ext>
              </a:extLst>
            </p:cNvPr>
            <p:cNvSpPr/>
            <p:nvPr/>
          </p:nvSpPr>
          <p:spPr>
            <a:xfrm>
              <a:off x="4487110" y="57275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DFC0B292-A2C9-4D99-AA47-FF1E3C3A9DF1}"/>
                </a:ext>
              </a:extLst>
            </p:cNvPr>
            <p:cNvSpPr/>
            <p:nvPr/>
          </p:nvSpPr>
          <p:spPr>
            <a:xfrm>
              <a:off x="4475998" y="57656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5FD3D2E3-01C0-483D-B390-12A12C5AF115}"/>
                </a:ext>
              </a:extLst>
            </p:cNvPr>
            <p:cNvSpPr/>
            <p:nvPr/>
          </p:nvSpPr>
          <p:spPr>
            <a:xfrm>
              <a:off x="4460123" y="5816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2A85E274-BD10-49C8-A086-D44F1C95F463}"/>
                </a:ext>
              </a:extLst>
            </p:cNvPr>
            <p:cNvSpPr/>
            <p:nvPr/>
          </p:nvSpPr>
          <p:spPr>
            <a:xfrm>
              <a:off x="4444248" y="5875226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BC055AB3-E1D0-4D3A-A555-1FB530F96CC3}"/>
                </a:ext>
              </a:extLst>
            </p:cNvPr>
            <p:cNvSpPr/>
            <p:nvPr/>
          </p:nvSpPr>
          <p:spPr>
            <a:xfrm>
              <a:off x="4426785" y="5927613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C3630735-B7E3-4048-B366-59F05BE9B0E3}"/>
                </a:ext>
              </a:extLst>
            </p:cNvPr>
            <p:cNvSpPr/>
            <p:nvPr/>
          </p:nvSpPr>
          <p:spPr>
            <a:xfrm>
              <a:off x="4412498" y="598000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7E34A0DA-1D36-4D7D-A765-5C97F2ACF993}"/>
                </a:ext>
              </a:extLst>
            </p:cNvPr>
            <p:cNvSpPr/>
            <p:nvPr/>
          </p:nvSpPr>
          <p:spPr>
            <a:xfrm>
              <a:off x="4396623" y="602445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C176EA33-4665-4FD6-A12B-590DDBD6476B}"/>
                </a:ext>
              </a:extLst>
            </p:cNvPr>
            <p:cNvSpPr/>
            <p:nvPr/>
          </p:nvSpPr>
          <p:spPr>
            <a:xfrm>
              <a:off x="3782190" y="5025935"/>
              <a:ext cx="226981" cy="97114"/>
            </a:xfrm>
            <a:custGeom>
              <a:avLst/>
              <a:gdLst>
                <a:gd name="connsiteX0" fmla="*/ 823 w 226981"/>
                <a:gd name="connsiteY0" fmla="*/ 96928 h 97114"/>
                <a:gd name="connsiteX1" fmla="*/ 221485 w 226981"/>
                <a:gd name="connsiteY1" fmla="*/ 3265 h 97114"/>
                <a:gd name="connsiteX2" fmla="*/ 148460 w 226981"/>
                <a:gd name="connsiteY2" fmla="*/ 27078 h 97114"/>
                <a:gd name="connsiteX3" fmla="*/ 823 w 226981"/>
                <a:gd name="connsiteY3" fmla="*/ 96928 h 9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981" h="97114">
                  <a:moveTo>
                    <a:pt x="823" y="96928"/>
                  </a:moveTo>
                  <a:cubicBezTo>
                    <a:pt x="12994" y="92959"/>
                    <a:pt x="196879" y="14907"/>
                    <a:pt x="221485" y="3265"/>
                  </a:cubicBezTo>
                  <a:cubicBezTo>
                    <a:pt x="246091" y="-8377"/>
                    <a:pt x="182062" y="13849"/>
                    <a:pt x="148460" y="27078"/>
                  </a:cubicBezTo>
                  <a:cubicBezTo>
                    <a:pt x="114858" y="40307"/>
                    <a:pt x="-11348" y="100897"/>
                    <a:pt x="823" y="969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5DDBD47F-8C81-4730-AA10-AEBD8E6F8828}"/>
                </a:ext>
              </a:extLst>
            </p:cNvPr>
            <p:cNvSpPr/>
            <p:nvPr/>
          </p:nvSpPr>
          <p:spPr>
            <a:xfrm>
              <a:off x="3669987" y="5095441"/>
              <a:ext cx="92609" cy="102227"/>
            </a:xfrm>
            <a:custGeom>
              <a:avLst/>
              <a:gdLst>
                <a:gd name="connsiteX0" fmla="*/ 60638 w 92609"/>
                <a:gd name="connsiteY0" fmla="*/ 102034 h 102227"/>
                <a:gd name="connsiteX1" fmla="*/ 313 w 92609"/>
                <a:gd name="connsiteY1" fmla="*/ 21072 h 102227"/>
                <a:gd name="connsiteX2" fmla="*/ 92388 w 92609"/>
                <a:gd name="connsiteY2" fmla="*/ 434 h 102227"/>
                <a:gd name="connsiteX3" fmla="*/ 25713 w 92609"/>
                <a:gd name="connsiteY3" fmla="*/ 9959 h 102227"/>
                <a:gd name="connsiteX4" fmla="*/ 13013 w 92609"/>
                <a:gd name="connsiteY4" fmla="*/ 43297 h 102227"/>
                <a:gd name="connsiteX5" fmla="*/ 60638 w 92609"/>
                <a:gd name="connsiteY5" fmla="*/ 102034 h 10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609" h="102227">
                  <a:moveTo>
                    <a:pt x="60638" y="102034"/>
                  </a:moveTo>
                  <a:cubicBezTo>
                    <a:pt x="58521" y="98330"/>
                    <a:pt x="-4979" y="38005"/>
                    <a:pt x="313" y="21072"/>
                  </a:cubicBezTo>
                  <a:cubicBezTo>
                    <a:pt x="5605" y="4139"/>
                    <a:pt x="88155" y="2286"/>
                    <a:pt x="92388" y="434"/>
                  </a:cubicBezTo>
                  <a:cubicBezTo>
                    <a:pt x="96621" y="-1418"/>
                    <a:pt x="38942" y="2815"/>
                    <a:pt x="25713" y="9959"/>
                  </a:cubicBezTo>
                  <a:cubicBezTo>
                    <a:pt x="12484" y="17103"/>
                    <a:pt x="7721" y="31391"/>
                    <a:pt x="13013" y="43297"/>
                  </a:cubicBezTo>
                  <a:cubicBezTo>
                    <a:pt x="18305" y="55203"/>
                    <a:pt x="62755" y="105738"/>
                    <a:pt x="60638" y="1020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81D57584-5542-4E71-A9B0-5B7B6650E882}"/>
                </a:ext>
              </a:extLst>
            </p:cNvPr>
            <p:cNvSpPr/>
            <p:nvPr/>
          </p:nvSpPr>
          <p:spPr>
            <a:xfrm>
              <a:off x="3736910" y="5117048"/>
              <a:ext cx="154098" cy="121744"/>
            </a:xfrm>
            <a:custGeom>
              <a:avLst/>
              <a:gdLst>
                <a:gd name="connsiteX0" fmla="*/ 154053 w 154098"/>
                <a:gd name="connsiteY0" fmla="*/ 1052 h 121744"/>
                <a:gd name="connsiteX1" fmla="*/ 52453 w 154098"/>
                <a:gd name="connsiteY1" fmla="*/ 64552 h 121744"/>
                <a:gd name="connsiteX2" fmla="*/ 19115 w 154098"/>
                <a:gd name="connsiteY2" fmla="*/ 83602 h 121744"/>
                <a:gd name="connsiteX3" fmla="*/ 1653 w 154098"/>
                <a:gd name="connsiteY3" fmla="*/ 121702 h 121744"/>
                <a:gd name="connsiteX4" fmla="*/ 3240 w 154098"/>
                <a:gd name="connsiteY4" fmla="*/ 75665 h 121744"/>
                <a:gd name="connsiteX5" fmla="*/ 23878 w 154098"/>
                <a:gd name="connsiteY5" fmla="*/ 50265 h 121744"/>
                <a:gd name="connsiteX6" fmla="*/ 3240 w 154098"/>
                <a:gd name="connsiteY6" fmla="*/ 16927 h 121744"/>
                <a:gd name="connsiteX7" fmla="*/ 3240 w 154098"/>
                <a:gd name="connsiteY7" fmla="*/ 5815 h 121744"/>
                <a:gd name="connsiteX8" fmla="*/ 20703 w 154098"/>
                <a:gd name="connsiteY8" fmla="*/ 5815 h 121744"/>
                <a:gd name="connsiteX9" fmla="*/ 65153 w 154098"/>
                <a:gd name="connsiteY9" fmla="*/ 23277 h 121744"/>
                <a:gd name="connsiteX10" fmla="*/ 154053 w 154098"/>
                <a:gd name="connsiteY10" fmla="*/ 1052 h 1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098" h="121744">
                  <a:moveTo>
                    <a:pt x="154053" y="1052"/>
                  </a:moveTo>
                  <a:cubicBezTo>
                    <a:pt x="151936" y="7931"/>
                    <a:pt x="74943" y="50794"/>
                    <a:pt x="52453" y="64552"/>
                  </a:cubicBezTo>
                  <a:cubicBezTo>
                    <a:pt x="29963" y="78310"/>
                    <a:pt x="27582" y="74077"/>
                    <a:pt x="19115" y="83602"/>
                  </a:cubicBezTo>
                  <a:cubicBezTo>
                    <a:pt x="10648" y="93127"/>
                    <a:pt x="4299" y="123025"/>
                    <a:pt x="1653" y="121702"/>
                  </a:cubicBezTo>
                  <a:cubicBezTo>
                    <a:pt x="-993" y="120379"/>
                    <a:pt x="-464" y="87571"/>
                    <a:pt x="3240" y="75665"/>
                  </a:cubicBezTo>
                  <a:cubicBezTo>
                    <a:pt x="6944" y="63759"/>
                    <a:pt x="23878" y="60055"/>
                    <a:pt x="23878" y="50265"/>
                  </a:cubicBezTo>
                  <a:cubicBezTo>
                    <a:pt x="23878" y="40475"/>
                    <a:pt x="6680" y="24335"/>
                    <a:pt x="3240" y="16927"/>
                  </a:cubicBezTo>
                  <a:cubicBezTo>
                    <a:pt x="-200" y="9519"/>
                    <a:pt x="330" y="7667"/>
                    <a:pt x="3240" y="5815"/>
                  </a:cubicBezTo>
                  <a:cubicBezTo>
                    <a:pt x="6150" y="3963"/>
                    <a:pt x="10384" y="2905"/>
                    <a:pt x="20703" y="5815"/>
                  </a:cubicBezTo>
                  <a:cubicBezTo>
                    <a:pt x="31022" y="8725"/>
                    <a:pt x="46632" y="23277"/>
                    <a:pt x="65153" y="23277"/>
                  </a:cubicBezTo>
                  <a:cubicBezTo>
                    <a:pt x="83674" y="23277"/>
                    <a:pt x="156170" y="-5827"/>
                    <a:pt x="154053" y="105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4D9D20F0-0380-40A7-88EB-B7857535D43F}"/>
                </a:ext>
              </a:extLst>
            </p:cNvPr>
            <p:cNvSpPr/>
            <p:nvPr/>
          </p:nvSpPr>
          <p:spPr>
            <a:xfrm>
              <a:off x="2759710" y="5097368"/>
              <a:ext cx="883682" cy="159144"/>
            </a:xfrm>
            <a:custGeom>
              <a:avLst/>
              <a:gdLst>
                <a:gd name="connsiteX0" fmla="*/ 883603 w 883682"/>
                <a:gd name="connsiteY0" fmla="*/ 6445 h 159144"/>
                <a:gd name="connsiteX1" fmla="*/ 559753 w 883682"/>
                <a:gd name="connsiteY1" fmla="*/ 120745 h 159144"/>
                <a:gd name="connsiteX2" fmla="*/ 318453 w 883682"/>
                <a:gd name="connsiteY2" fmla="*/ 158845 h 159144"/>
                <a:gd name="connsiteX3" fmla="*/ 97790 w 883682"/>
                <a:gd name="connsiteY3" fmla="*/ 135032 h 159144"/>
                <a:gd name="connsiteX4" fmla="*/ 29528 w 883682"/>
                <a:gd name="connsiteY4" fmla="*/ 74707 h 159144"/>
                <a:gd name="connsiteX5" fmla="*/ 953 w 883682"/>
                <a:gd name="connsiteY5" fmla="*/ 23907 h 159144"/>
                <a:gd name="connsiteX6" fmla="*/ 61278 w 883682"/>
                <a:gd name="connsiteY6" fmla="*/ 95 h 159144"/>
                <a:gd name="connsiteX7" fmla="*/ 21590 w 883682"/>
                <a:gd name="connsiteY7" fmla="*/ 31845 h 159144"/>
                <a:gd name="connsiteX8" fmla="*/ 78740 w 883682"/>
                <a:gd name="connsiteY8" fmla="*/ 112807 h 159144"/>
                <a:gd name="connsiteX9" fmla="*/ 299403 w 883682"/>
                <a:gd name="connsiteY9" fmla="*/ 155670 h 159144"/>
                <a:gd name="connsiteX10" fmla="*/ 529590 w 883682"/>
                <a:gd name="connsiteY10" fmla="*/ 111220 h 159144"/>
                <a:gd name="connsiteX11" fmla="*/ 883603 w 883682"/>
                <a:gd name="connsiteY11" fmla="*/ 6445 h 1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3682" h="159144">
                  <a:moveTo>
                    <a:pt x="883603" y="6445"/>
                  </a:moveTo>
                  <a:cubicBezTo>
                    <a:pt x="888630" y="8032"/>
                    <a:pt x="653945" y="95345"/>
                    <a:pt x="559753" y="120745"/>
                  </a:cubicBezTo>
                  <a:cubicBezTo>
                    <a:pt x="465561" y="146145"/>
                    <a:pt x="395447" y="156464"/>
                    <a:pt x="318453" y="158845"/>
                  </a:cubicBezTo>
                  <a:cubicBezTo>
                    <a:pt x="241459" y="161226"/>
                    <a:pt x="145944" y="149055"/>
                    <a:pt x="97790" y="135032"/>
                  </a:cubicBezTo>
                  <a:cubicBezTo>
                    <a:pt x="49636" y="121009"/>
                    <a:pt x="45667" y="93228"/>
                    <a:pt x="29528" y="74707"/>
                  </a:cubicBezTo>
                  <a:cubicBezTo>
                    <a:pt x="13388" y="56186"/>
                    <a:pt x="-4339" y="36342"/>
                    <a:pt x="953" y="23907"/>
                  </a:cubicBezTo>
                  <a:cubicBezTo>
                    <a:pt x="6245" y="11472"/>
                    <a:pt x="57839" y="-1228"/>
                    <a:pt x="61278" y="95"/>
                  </a:cubicBezTo>
                  <a:cubicBezTo>
                    <a:pt x="64717" y="1418"/>
                    <a:pt x="18680" y="13060"/>
                    <a:pt x="21590" y="31845"/>
                  </a:cubicBezTo>
                  <a:cubicBezTo>
                    <a:pt x="24500" y="50630"/>
                    <a:pt x="32438" y="92170"/>
                    <a:pt x="78740" y="112807"/>
                  </a:cubicBezTo>
                  <a:cubicBezTo>
                    <a:pt x="125042" y="133444"/>
                    <a:pt x="224261" y="155935"/>
                    <a:pt x="299403" y="155670"/>
                  </a:cubicBezTo>
                  <a:cubicBezTo>
                    <a:pt x="374545" y="155406"/>
                    <a:pt x="436192" y="136091"/>
                    <a:pt x="529590" y="111220"/>
                  </a:cubicBezTo>
                  <a:cubicBezTo>
                    <a:pt x="622988" y="86349"/>
                    <a:pt x="878576" y="4858"/>
                    <a:pt x="883603" y="64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3DA21EDE-4DB7-4C7E-B086-A247754D926D}"/>
                </a:ext>
              </a:extLst>
            </p:cNvPr>
            <p:cNvSpPr/>
            <p:nvPr/>
          </p:nvSpPr>
          <p:spPr>
            <a:xfrm>
              <a:off x="2813280" y="5091049"/>
              <a:ext cx="430448" cy="146375"/>
            </a:xfrm>
            <a:custGeom>
              <a:avLst/>
              <a:gdLst>
                <a:gd name="connsiteX0" fmla="*/ 2945 w 430448"/>
                <a:gd name="connsiteY0" fmla="*/ 8001 h 146375"/>
                <a:gd name="connsiteX1" fmla="*/ 233133 w 430448"/>
                <a:gd name="connsiteY1" fmla="*/ 52451 h 146375"/>
                <a:gd name="connsiteX2" fmla="*/ 426808 w 430448"/>
                <a:gd name="connsiteY2" fmla="*/ 144526 h 146375"/>
                <a:gd name="connsiteX3" fmla="*/ 349020 w 430448"/>
                <a:gd name="connsiteY3" fmla="*/ 109601 h 146375"/>
                <a:gd name="connsiteX4" fmla="*/ 217258 w 430448"/>
                <a:gd name="connsiteY4" fmla="*/ 55626 h 146375"/>
                <a:gd name="connsiteX5" fmla="*/ 109308 w 430448"/>
                <a:gd name="connsiteY5" fmla="*/ 4826 h 146375"/>
                <a:gd name="connsiteX6" fmla="*/ 2945 w 430448"/>
                <a:gd name="connsiteY6" fmla="*/ 8001 h 1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448" h="146375">
                  <a:moveTo>
                    <a:pt x="2945" y="8001"/>
                  </a:moveTo>
                  <a:cubicBezTo>
                    <a:pt x="23583" y="15939"/>
                    <a:pt x="162489" y="29697"/>
                    <a:pt x="233133" y="52451"/>
                  </a:cubicBezTo>
                  <a:cubicBezTo>
                    <a:pt x="303777" y="75205"/>
                    <a:pt x="407493" y="135001"/>
                    <a:pt x="426808" y="144526"/>
                  </a:cubicBezTo>
                  <a:cubicBezTo>
                    <a:pt x="446123" y="154051"/>
                    <a:pt x="383945" y="124418"/>
                    <a:pt x="349020" y="109601"/>
                  </a:cubicBezTo>
                  <a:cubicBezTo>
                    <a:pt x="314095" y="94784"/>
                    <a:pt x="257210" y="73089"/>
                    <a:pt x="217258" y="55626"/>
                  </a:cubicBezTo>
                  <a:cubicBezTo>
                    <a:pt x="177306" y="38164"/>
                    <a:pt x="142910" y="13293"/>
                    <a:pt x="109308" y="4826"/>
                  </a:cubicBezTo>
                  <a:cubicBezTo>
                    <a:pt x="75706" y="-3641"/>
                    <a:pt x="-17693" y="63"/>
                    <a:pt x="2945" y="80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F11E855F-CFE3-42E8-AFDB-F1A81EEB6CCD}"/>
                </a:ext>
              </a:extLst>
            </p:cNvPr>
            <p:cNvSpPr/>
            <p:nvPr/>
          </p:nvSpPr>
          <p:spPr>
            <a:xfrm>
              <a:off x="2683780" y="5077755"/>
              <a:ext cx="159433" cy="124548"/>
            </a:xfrm>
            <a:custGeom>
              <a:avLst/>
              <a:gdLst>
                <a:gd name="connsiteX0" fmla="*/ 159433 w 159433"/>
                <a:gd name="connsiteY0" fmla="*/ 16533 h 124548"/>
                <a:gd name="connsiteX1" fmla="*/ 61008 w 159433"/>
                <a:gd name="connsiteY1" fmla="*/ 658 h 124548"/>
                <a:gd name="connsiteX2" fmla="*/ 683 w 159433"/>
                <a:gd name="connsiteY2" fmla="*/ 40345 h 124548"/>
                <a:gd name="connsiteX3" fmla="*/ 32433 w 159433"/>
                <a:gd name="connsiteY3" fmla="*/ 92733 h 124548"/>
                <a:gd name="connsiteX4" fmla="*/ 92758 w 159433"/>
                <a:gd name="connsiteY4" fmla="*/ 124483 h 124548"/>
                <a:gd name="connsiteX5" fmla="*/ 48308 w 159433"/>
                <a:gd name="connsiteY5" fmla="*/ 84795 h 124548"/>
                <a:gd name="connsiteX6" fmla="*/ 37195 w 159433"/>
                <a:gd name="connsiteY6" fmla="*/ 62570 h 124548"/>
                <a:gd name="connsiteX7" fmla="*/ 59420 w 159433"/>
                <a:gd name="connsiteY7" fmla="*/ 29233 h 124548"/>
                <a:gd name="connsiteX8" fmla="*/ 159433 w 159433"/>
                <a:gd name="connsiteY8" fmla="*/ 16533 h 12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33" h="124548">
                  <a:moveTo>
                    <a:pt x="159433" y="16533"/>
                  </a:moveTo>
                  <a:cubicBezTo>
                    <a:pt x="159698" y="11771"/>
                    <a:pt x="87466" y="-3311"/>
                    <a:pt x="61008" y="658"/>
                  </a:cubicBezTo>
                  <a:cubicBezTo>
                    <a:pt x="34550" y="4627"/>
                    <a:pt x="5446" y="24999"/>
                    <a:pt x="683" y="40345"/>
                  </a:cubicBezTo>
                  <a:cubicBezTo>
                    <a:pt x="-4080" y="55691"/>
                    <a:pt x="17087" y="78710"/>
                    <a:pt x="32433" y="92733"/>
                  </a:cubicBezTo>
                  <a:cubicBezTo>
                    <a:pt x="47779" y="106756"/>
                    <a:pt x="90112" y="125806"/>
                    <a:pt x="92758" y="124483"/>
                  </a:cubicBezTo>
                  <a:cubicBezTo>
                    <a:pt x="95404" y="123160"/>
                    <a:pt x="57568" y="95114"/>
                    <a:pt x="48308" y="84795"/>
                  </a:cubicBezTo>
                  <a:cubicBezTo>
                    <a:pt x="39048" y="74476"/>
                    <a:pt x="35343" y="71830"/>
                    <a:pt x="37195" y="62570"/>
                  </a:cubicBezTo>
                  <a:cubicBezTo>
                    <a:pt x="39047" y="53310"/>
                    <a:pt x="42222" y="36641"/>
                    <a:pt x="59420" y="29233"/>
                  </a:cubicBezTo>
                  <a:cubicBezTo>
                    <a:pt x="76618" y="21825"/>
                    <a:pt x="159168" y="21295"/>
                    <a:pt x="159433" y="165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1CB95F92-917E-4CC8-B974-B78A90288A46}"/>
                </a:ext>
              </a:extLst>
            </p:cNvPr>
            <p:cNvSpPr/>
            <p:nvPr/>
          </p:nvSpPr>
          <p:spPr>
            <a:xfrm>
              <a:off x="2598422" y="5138425"/>
              <a:ext cx="783160" cy="151679"/>
            </a:xfrm>
            <a:custGeom>
              <a:avLst/>
              <a:gdLst>
                <a:gd name="connsiteX0" fmla="*/ 782953 w 783160"/>
                <a:gd name="connsiteY0" fmla="*/ 62225 h 151679"/>
                <a:gd name="connsiteX1" fmla="*/ 425766 w 783160"/>
                <a:gd name="connsiteY1" fmla="*/ 138425 h 151679"/>
                <a:gd name="connsiteX2" fmla="*/ 274953 w 783160"/>
                <a:gd name="connsiteY2" fmla="*/ 119375 h 151679"/>
                <a:gd name="connsiteX3" fmla="*/ 179703 w 783160"/>
                <a:gd name="connsiteY3" fmla="*/ 100325 h 151679"/>
                <a:gd name="connsiteX4" fmla="*/ 222566 w 783160"/>
                <a:gd name="connsiteY4" fmla="*/ 138425 h 151679"/>
                <a:gd name="connsiteX5" fmla="*/ 143191 w 783160"/>
                <a:gd name="connsiteY5" fmla="*/ 127313 h 151679"/>
                <a:gd name="connsiteX6" fmla="*/ 162241 w 783160"/>
                <a:gd name="connsiteY6" fmla="*/ 97150 h 151679"/>
                <a:gd name="connsiteX7" fmla="*/ 109853 w 783160"/>
                <a:gd name="connsiteY7" fmla="*/ 55875 h 151679"/>
                <a:gd name="connsiteX8" fmla="*/ 51116 w 783160"/>
                <a:gd name="connsiteY8" fmla="*/ 11425 h 151679"/>
                <a:gd name="connsiteX9" fmla="*/ 1903 w 783160"/>
                <a:gd name="connsiteY9" fmla="*/ 1900 h 151679"/>
                <a:gd name="connsiteX10" fmla="*/ 119378 w 783160"/>
                <a:gd name="connsiteY10" fmla="*/ 41588 h 151679"/>
                <a:gd name="connsiteX11" fmla="*/ 203516 w 783160"/>
                <a:gd name="connsiteY11" fmla="*/ 97150 h 151679"/>
                <a:gd name="connsiteX12" fmla="*/ 473391 w 783160"/>
                <a:gd name="connsiteY12" fmla="*/ 151125 h 151679"/>
                <a:gd name="connsiteX13" fmla="*/ 782953 w 783160"/>
                <a:gd name="connsiteY13" fmla="*/ 62225 h 1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160" h="151679">
                  <a:moveTo>
                    <a:pt x="782953" y="62225"/>
                  </a:moveTo>
                  <a:cubicBezTo>
                    <a:pt x="775016" y="60108"/>
                    <a:pt x="510433" y="128900"/>
                    <a:pt x="425766" y="138425"/>
                  </a:cubicBezTo>
                  <a:cubicBezTo>
                    <a:pt x="341099" y="147950"/>
                    <a:pt x="315964" y="125725"/>
                    <a:pt x="274953" y="119375"/>
                  </a:cubicBezTo>
                  <a:cubicBezTo>
                    <a:pt x="233942" y="113025"/>
                    <a:pt x="188434" y="97150"/>
                    <a:pt x="179703" y="100325"/>
                  </a:cubicBezTo>
                  <a:cubicBezTo>
                    <a:pt x="170972" y="103500"/>
                    <a:pt x="228651" y="133927"/>
                    <a:pt x="222566" y="138425"/>
                  </a:cubicBezTo>
                  <a:cubicBezTo>
                    <a:pt x="216481" y="142923"/>
                    <a:pt x="153245" y="134192"/>
                    <a:pt x="143191" y="127313"/>
                  </a:cubicBezTo>
                  <a:cubicBezTo>
                    <a:pt x="133137" y="120434"/>
                    <a:pt x="167797" y="109056"/>
                    <a:pt x="162241" y="97150"/>
                  </a:cubicBezTo>
                  <a:cubicBezTo>
                    <a:pt x="156685" y="85244"/>
                    <a:pt x="109853" y="55875"/>
                    <a:pt x="109853" y="55875"/>
                  </a:cubicBezTo>
                  <a:cubicBezTo>
                    <a:pt x="91332" y="41588"/>
                    <a:pt x="69108" y="20421"/>
                    <a:pt x="51116" y="11425"/>
                  </a:cubicBezTo>
                  <a:cubicBezTo>
                    <a:pt x="33124" y="2429"/>
                    <a:pt x="-9474" y="-3127"/>
                    <a:pt x="1903" y="1900"/>
                  </a:cubicBezTo>
                  <a:cubicBezTo>
                    <a:pt x="13280" y="6927"/>
                    <a:pt x="85776" y="25713"/>
                    <a:pt x="119378" y="41588"/>
                  </a:cubicBezTo>
                  <a:cubicBezTo>
                    <a:pt x="152980" y="57463"/>
                    <a:pt x="144514" y="78894"/>
                    <a:pt x="203516" y="97150"/>
                  </a:cubicBezTo>
                  <a:cubicBezTo>
                    <a:pt x="262518" y="115406"/>
                    <a:pt x="377347" y="156946"/>
                    <a:pt x="473391" y="151125"/>
                  </a:cubicBezTo>
                  <a:cubicBezTo>
                    <a:pt x="569435" y="145304"/>
                    <a:pt x="790890" y="64342"/>
                    <a:pt x="782953" y="622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907D6E85-B6F3-4317-96A9-A928592A0BBA}"/>
                </a:ext>
              </a:extLst>
            </p:cNvPr>
            <p:cNvSpPr/>
            <p:nvPr/>
          </p:nvSpPr>
          <p:spPr>
            <a:xfrm>
              <a:off x="2820759" y="5121207"/>
              <a:ext cx="811470" cy="226786"/>
            </a:xfrm>
            <a:custGeom>
              <a:avLst/>
              <a:gdLst>
                <a:gd name="connsiteX0" fmla="*/ 229 w 811470"/>
                <a:gd name="connsiteY0" fmla="*/ 158818 h 226786"/>
                <a:gd name="connsiteX1" fmla="*/ 389166 w 811470"/>
                <a:gd name="connsiteY1" fmla="*/ 222318 h 226786"/>
                <a:gd name="connsiteX2" fmla="*/ 517754 w 811470"/>
                <a:gd name="connsiteY2" fmla="*/ 214381 h 226786"/>
                <a:gd name="connsiteX3" fmla="*/ 633641 w 811470"/>
                <a:gd name="connsiteY3" fmla="*/ 157231 h 226786"/>
                <a:gd name="connsiteX4" fmla="*/ 811441 w 811470"/>
                <a:gd name="connsiteY4" fmla="*/ 68 h 226786"/>
                <a:gd name="connsiteX5" fmla="*/ 646341 w 811470"/>
                <a:gd name="connsiteY5" fmla="*/ 138181 h 226786"/>
                <a:gd name="connsiteX6" fmla="*/ 489179 w 811470"/>
                <a:gd name="connsiteY6" fmla="*/ 198506 h 226786"/>
                <a:gd name="connsiteX7" fmla="*/ 335191 w 811470"/>
                <a:gd name="connsiteY7" fmla="*/ 198506 h 226786"/>
                <a:gd name="connsiteX8" fmla="*/ 229 w 811470"/>
                <a:gd name="connsiteY8" fmla="*/ 158818 h 2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1470" h="226786">
                  <a:moveTo>
                    <a:pt x="229" y="158818"/>
                  </a:moveTo>
                  <a:cubicBezTo>
                    <a:pt x="9225" y="162787"/>
                    <a:pt x="302912" y="213058"/>
                    <a:pt x="389166" y="222318"/>
                  </a:cubicBezTo>
                  <a:cubicBezTo>
                    <a:pt x="475420" y="231578"/>
                    <a:pt x="477008" y="225229"/>
                    <a:pt x="517754" y="214381"/>
                  </a:cubicBezTo>
                  <a:cubicBezTo>
                    <a:pt x="558500" y="203533"/>
                    <a:pt x="584693" y="192950"/>
                    <a:pt x="633641" y="157231"/>
                  </a:cubicBezTo>
                  <a:cubicBezTo>
                    <a:pt x="682589" y="121512"/>
                    <a:pt x="809324" y="3243"/>
                    <a:pt x="811441" y="68"/>
                  </a:cubicBezTo>
                  <a:cubicBezTo>
                    <a:pt x="813558" y="-3107"/>
                    <a:pt x="700051" y="105108"/>
                    <a:pt x="646341" y="138181"/>
                  </a:cubicBezTo>
                  <a:cubicBezTo>
                    <a:pt x="592631" y="171254"/>
                    <a:pt x="541037" y="188452"/>
                    <a:pt x="489179" y="198506"/>
                  </a:cubicBezTo>
                  <a:cubicBezTo>
                    <a:pt x="437321" y="208560"/>
                    <a:pt x="420651" y="206179"/>
                    <a:pt x="335191" y="198506"/>
                  </a:cubicBezTo>
                  <a:cubicBezTo>
                    <a:pt x="249731" y="190833"/>
                    <a:pt x="-8767" y="154849"/>
                    <a:pt x="229" y="1588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1C11219B-EBD0-400B-B72E-A8AA4A0D095D}"/>
                </a:ext>
              </a:extLst>
            </p:cNvPr>
            <p:cNvSpPr/>
            <p:nvPr/>
          </p:nvSpPr>
          <p:spPr>
            <a:xfrm>
              <a:off x="3435318" y="5119390"/>
              <a:ext cx="255042" cy="156652"/>
            </a:xfrm>
            <a:custGeom>
              <a:avLst/>
              <a:gdLst>
                <a:gd name="connsiteX0" fmla="*/ 238157 w 255042"/>
                <a:gd name="connsiteY0" fmla="*/ 298 h 156652"/>
                <a:gd name="connsiteX1" fmla="*/ 254032 w 255042"/>
                <a:gd name="connsiteY1" fmla="*/ 73323 h 156652"/>
                <a:gd name="connsiteX2" fmla="*/ 204820 w 255042"/>
                <a:gd name="connsiteY2" fmla="*/ 109835 h 156652"/>
                <a:gd name="connsiteX3" fmla="*/ 134970 w 255042"/>
                <a:gd name="connsiteY3" fmla="*/ 105073 h 156652"/>
                <a:gd name="connsiteX4" fmla="*/ 32 w 255042"/>
                <a:gd name="connsiteY4" fmla="*/ 155873 h 156652"/>
                <a:gd name="connsiteX5" fmla="*/ 147670 w 255042"/>
                <a:gd name="connsiteY5" fmla="*/ 133648 h 156652"/>
                <a:gd name="connsiteX6" fmla="*/ 239745 w 255042"/>
                <a:gd name="connsiteY6" fmla="*/ 103485 h 156652"/>
                <a:gd name="connsiteX7" fmla="*/ 238157 w 255042"/>
                <a:gd name="connsiteY7" fmla="*/ 298 h 15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042" h="156652">
                  <a:moveTo>
                    <a:pt x="238157" y="298"/>
                  </a:moveTo>
                  <a:cubicBezTo>
                    <a:pt x="240538" y="-4729"/>
                    <a:pt x="259588" y="55067"/>
                    <a:pt x="254032" y="73323"/>
                  </a:cubicBezTo>
                  <a:cubicBezTo>
                    <a:pt x="248476" y="91579"/>
                    <a:pt x="224664" y="104543"/>
                    <a:pt x="204820" y="109835"/>
                  </a:cubicBezTo>
                  <a:cubicBezTo>
                    <a:pt x="184976" y="115127"/>
                    <a:pt x="169101" y="97400"/>
                    <a:pt x="134970" y="105073"/>
                  </a:cubicBezTo>
                  <a:cubicBezTo>
                    <a:pt x="100839" y="112746"/>
                    <a:pt x="-2085" y="151111"/>
                    <a:pt x="32" y="155873"/>
                  </a:cubicBezTo>
                  <a:cubicBezTo>
                    <a:pt x="2149" y="160635"/>
                    <a:pt x="107718" y="142379"/>
                    <a:pt x="147670" y="133648"/>
                  </a:cubicBezTo>
                  <a:cubicBezTo>
                    <a:pt x="187622" y="124917"/>
                    <a:pt x="221489" y="128620"/>
                    <a:pt x="239745" y="103485"/>
                  </a:cubicBezTo>
                  <a:cubicBezTo>
                    <a:pt x="258001" y="78350"/>
                    <a:pt x="235776" y="5325"/>
                    <a:pt x="238157" y="29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A6C8EA8F-3D95-4145-9E4D-25F04DBFAF8E}"/>
                </a:ext>
              </a:extLst>
            </p:cNvPr>
            <p:cNvSpPr/>
            <p:nvPr/>
          </p:nvSpPr>
          <p:spPr>
            <a:xfrm>
              <a:off x="3606003" y="5143170"/>
              <a:ext cx="51996" cy="56199"/>
            </a:xfrm>
            <a:custGeom>
              <a:avLst/>
              <a:gdLst>
                <a:gd name="connsiteX0" fmla="*/ 797 w 51996"/>
                <a:gd name="connsiteY0" fmla="*/ 1918 h 56199"/>
                <a:gd name="connsiteX1" fmla="*/ 51597 w 51996"/>
                <a:gd name="connsiteY1" fmla="*/ 16205 h 56199"/>
                <a:gd name="connsiteX2" fmla="*/ 23022 w 51996"/>
                <a:gd name="connsiteY2" fmla="*/ 55893 h 56199"/>
                <a:gd name="connsiteX3" fmla="*/ 797 w 51996"/>
                <a:gd name="connsiteY3" fmla="*/ 1918 h 5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96" h="56199">
                  <a:moveTo>
                    <a:pt x="797" y="1918"/>
                  </a:moveTo>
                  <a:cubicBezTo>
                    <a:pt x="5559" y="-4697"/>
                    <a:pt x="47893" y="7209"/>
                    <a:pt x="51597" y="16205"/>
                  </a:cubicBezTo>
                  <a:cubicBezTo>
                    <a:pt x="55301" y="25201"/>
                    <a:pt x="32282" y="51131"/>
                    <a:pt x="23022" y="55893"/>
                  </a:cubicBezTo>
                  <a:cubicBezTo>
                    <a:pt x="13762" y="60655"/>
                    <a:pt x="-3965" y="8533"/>
                    <a:pt x="797" y="19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: 図形 1194">
              <a:extLst>
                <a:ext uri="{FF2B5EF4-FFF2-40B4-BE49-F238E27FC236}">
                  <a16:creationId xmlns:a16="http://schemas.microsoft.com/office/drawing/2014/main" id="{B279E8AE-B58B-4ABF-8A5F-6AEA365371E5}"/>
                </a:ext>
              </a:extLst>
            </p:cNvPr>
            <p:cNvSpPr/>
            <p:nvPr/>
          </p:nvSpPr>
          <p:spPr>
            <a:xfrm>
              <a:off x="3594090" y="5193456"/>
              <a:ext cx="154031" cy="107700"/>
            </a:xfrm>
            <a:custGeom>
              <a:avLst/>
              <a:gdLst>
                <a:gd name="connsiteX0" fmla="*/ 10 w 154031"/>
                <a:gd name="connsiteY0" fmla="*/ 107207 h 107700"/>
                <a:gd name="connsiteX1" fmla="*/ 101610 w 154031"/>
                <a:gd name="connsiteY1" fmla="*/ 54819 h 107700"/>
                <a:gd name="connsiteX2" fmla="*/ 139710 w 154031"/>
                <a:gd name="connsiteY2" fmla="*/ 42119 h 107700"/>
                <a:gd name="connsiteX3" fmla="*/ 153998 w 154031"/>
                <a:gd name="connsiteY3" fmla="*/ 4019 h 107700"/>
                <a:gd name="connsiteX4" fmla="*/ 142885 w 154031"/>
                <a:gd name="connsiteY4" fmla="*/ 5607 h 107700"/>
                <a:gd name="connsiteX5" fmla="*/ 119073 w 154031"/>
                <a:gd name="connsiteY5" fmla="*/ 43707 h 107700"/>
                <a:gd name="connsiteX6" fmla="*/ 107960 w 154031"/>
                <a:gd name="connsiteY6" fmla="*/ 19894 h 107700"/>
                <a:gd name="connsiteX7" fmla="*/ 10 w 154031"/>
                <a:gd name="connsiteY7" fmla="*/ 107207 h 10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31" h="107700">
                  <a:moveTo>
                    <a:pt x="10" y="107207"/>
                  </a:moveTo>
                  <a:cubicBezTo>
                    <a:pt x="-1048" y="113028"/>
                    <a:pt x="78327" y="65667"/>
                    <a:pt x="101610" y="54819"/>
                  </a:cubicBezTo>
                  <a:cubicBezTo>
                    <a:pt x="124893" y="43971"/>
                    <a:pt x="130979" y="50586"/>
                    <a:pt x="139710" y="42119"/>
                  </a:cubicBezTo>
                  <a:cubicBezTo>
                    <a:pt x="148441" y="33652"/>
                    <a:pt x="153469" y="10104"/>
                    <a:pt x="153998" y="4019"/>
                  </a:cubicBezTo>
                  <a:cubicBezTo>
                    <a:pt x="154527" y="-2066"/>
                    <a:pt x="148706" y="-1008"/>
                    <a:pt x="142885" y="5607"/>
                  </a:cubicBezTo>
                  <a:cubicBezTo>
                    <a:pt x="137064" y="12222"/>
                    <a:pt x="124894" y="41326"/>
                    <a:pt x="119073" y="43707"/>
                  </a:cubicBezTo>
                  <a:cubicBezTo>
                    <a:pt x="113252" y="46088"/>
                    <a:pt x="125952" y="13809"/>
                    <a:pt x="107960" y="19894"/>
                  </a:cubicBezTo>
                  <a:cubicBezTo>
                    <a:pt x="89968" y="25979"/>
                    <a:pt x="1068" y="101386"/>
                    <a:pt x="10" y="107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E479CFC4-E32B-45EB-BD19-9D006C7004A3}"/>
                </a:ext>
              </a:extLst>
            </p:cNvPr>
            <p:cNvSpPr/>
            <p:nvPr/>
          </p:nvSpPr>
          <p:spPr>
            <a:xfrm>
              <a:off x="3267025" y="5248227"/>
              <a:ext cx="371108" cy="155625"/>
            </a:xfrm>
            <a:custGeom>
              <a:avLst/>
              <a:gdLst>
                <a:gd name="connsiteX0" fmla="*/ 50 w 371108"/>
                <a:gd name="connsiteY0" fmla="*/ 107998 h 155625"/>
                <a:gd name="connsiteX1" fmla="*/ 174675 w 371108"/>
                <a:gd name="connsiteY1" fmla="*/ 155623 h 155625"/>
                <a:gd name="connsiteX2" fmla="*/ 249288 w 371108"/>
                <a:gd name="connsiteY2" fmla="*/ 109586 h 155625"/>
                <a:gd name="connsiteX3" fmla="*/ 369938 w 371108"/>
                <a:gd name="connsiteY3" fmla="*/ 1636 h 155625"/>
                <a:gd name="connsiteX4" fmla="*/ 306438 w 371108"/>
                <a:gd name="connsiteY4" fmla="*/ 47673 h 155625"/>
                <a:gd name="connsiteX5" fmla="*/ 238175 w 371108"/>
                <a:gd name="connsiteY5" fmla="*/ 92123 h 155625"/>
                <a:gd name="connsiteX6" fmla="*/ 157213 w 371108"/>
                <a:gd name="connsiteY6" fmla="*/ 117523 h 155625"/>
                <a:gd name="connsiteX7" fmla="*/ 50 w 371108"/>
                <a:gd name="connsiteY7" fmla="*/ 107998 h 1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108" h="155625">
                  <a:moveTo>
                    <a:pt x="50" y="107998"/>
                  </a:moveTo>
                  <a:cubicBezTo>
                    <a:pt x="2960" y="114348"/>
                    <a:pt x="133135" y="155358"/>
                    <a:pt x="174675" y="155623"/>
                  </a:cubicBezTo>
                  <a:cubicBezTo>
                    <a:pt x="216215" y="155888"/>
                    <a:pt x="216744" y="135251"/>
                    <a:pt x="249288" y="109586"/>
                  </a:cubicBezTo>
                  <a:cubicBezTo>
                    <a:pt x="281832" y="83921"/>
                    <a:pt x="360413" y="11955"/>
                    <a:pt x="369938" y="1636"/>
                  </a:cubicBezTo>
                  <a:cubicBezTo>
                    <a:pt x="379463" y="-8683"/>
                    <a:pt x="328399" y="32592"/>
                    <a:pt x="306438" y="47673"/>
                  </a:cubicBezTo>
                  <a:cubicBezTo>
                    <a:pt x="284478" y="62754"/>
                    <a:pt x="263046" y="80481"/>
                    <a:pt x="238175" y="92123"/>
                  </a:cubicBezTo>
                  <a:cubicBezTo>
                    <a:pt x="213304" y="103765"/>
                    <a:pt x="192403" y="113290"/>
                    <a:pt x="157213" y="117523"/>
                  </a:cubicBezTo>
                  <a:cubicBezTo>
                    <a:pt x="122023" y="121756"/>
                    <a:pt x="-2860" y="101648"/>
                    <a:pt x="50" y="10799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6FF8A8AB-A186-41B4-B553-078FC21E4B9A}"/>
                </a:ext>
              </a:extLst>
            </p:cNvPr>
            <p:cNvSpPr/>
            <p:nvPr/>
          </p:nvSpPr>
          <p:spPr>
            <a:xfrm>
              <a:off x="3619480" y="5195823"/>
              <a:ext cx="158845" cy="228946"/>
            </a:xfrm>
            <a:custGeom>
              <a:avLst/>
              <a:gdLst>
                <a:gd name="connsiteX0" fmla="*/ 158770 w 158845"/>
                <a:gd name="connsiteY0" fmla="*/ 65 h 228946"/>
                <a:gd name="connsiteX1" fmla="*/ 111145 w 158845"/>
                <a:gd name="connsiteY1" fmla="*/ 60390 h 228946"/>
                <a:gd name="connsiteX2" fmla="*/ 57170 w 158845"/>
                <a:gd name="connsiteY2" fmla="*/ 77852 h 228946"/>
                <a:gd name="connsiteX3" fmla="*/ 20 w 158845"/>
                <a:gd name="connsiteY3" fmla="*/ 228665 h 228946"/>
                <a:gd name="connsiteX4" fmla="*/ 63520 w 158845"/>
                <a:gd name="connsiteY4" fmla="*/ 114365 h 228946"/>
                <a:gd name="connsiteX5" fmla="*/ 100033 w 158845"/>
                <a:gd name="connsiteY5" fmla="*/ 73090 h 228946"/>
                <a:gd name="connsiteX6" fmla="*/ 158770 w 158845"/>
                <a:gd name="connsiteY6" fmla="*/ 65 h 22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45" h="228946">
                  <a:moveTo>
                    <a:pt x="158770" y="65"/>
                  </a:moveTo>
                  <a:cubicBezTo>
                    <a:pt x="160622" y="-2052"/>
                    <a:pt x="128078" y="47426"/>
                    <a:pt x="111145" y="60390"/>
                  </a:cubicBezTo>
                  <a:cubicBezTo>
                    <a:pt x="94212" y="73355"/>
                    <a:pt x="75691" y="49806"/>
                    <a:pt x="57170" y="77852"/>
                  </a:cubicBezTo>
                  <a:cubicBezTo>
                    <a:pt x="38649" y="105898"/>
                    <a:pt x="-1038" y="222580"/>
                    <a:pt x="20" y="228665"/>
                  </a:cubicBezTo>
                  <a:cubicBezTo>
                    <a:pt x="1078" y="234751"/>
                    <a:pt x="46851" y="140294"/>
                    <a:pt x="63520" y="114365"/>
                  </a:cubicBezTo>
                  <a:cubicBezTo>
                    <a:pt x="80189" y="88436"/>
                    <a:pt x="82571" y="88965"/>
                    <a:pt x="100033" y="73090"/>
                  </a:cubicBezTo>
                  <a:cubicBezTo>
                    <a:pt x="117495" y="57215"/>
                    <a:pt x="156918" y="2182"/>
                    <a:pt x="158770" y="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98FA249-664F-43C2-903B-86E12E9052D5}"/>
                </a:ext>
              </a:extLst>
            </p:cNvPr>
            <p:cNvSpPr/>
            <p:nvPr/>
          </p:nvSpPr>
          <p:spPr>
            <a:xfrm>
              <a:off x="3314194" y="5317309"/>
              <a:ext cx="303078" cy="94546"/>
            </a:xfrm>
            <a:custGeom>
              <a:avLst/>
              <a:gdLst>
                <a:gd name="connsiteX0" fmla="*/ 3681 w 303078"/>
                <a:gd name="connsiteY0" fmla="*/ 62729 h 94546"/>
                <a:gd name="connsiteX1" fmla="*/ 200531 w 303078"/>
                <a:gd name="connsiteY1" fmla="*/ 61141 h 94546"/>
                <a:gd name="connsiteX2" fmla="*/ 273556 w 303078"/>
                <a:gd name="connsiteY2" fmla="*/ 16691 h 94546"/>
                <a:gd name="connsiteX3" fmla="*/ 300544 w 303078"/>
                <a:gd name="connsiteY3" fmla="*/ 816 h 94546"/>
                <a:gd name="connsiteX4" fmla="*/ 278319 w 303078"/>
                <a:gd name="connsiteY4" fmla="*/ 38916 h 94546"/>
                <a:gd name="connsiteX5" fmla="*/ 302131 w 303078"/>
                <a:gd name="connsiteY5" fmla="*/ 61141 h 94546"/>
                <a:gd name="connsiteX6" fmla="*/ 238631 w 303078"/>
                <a:gd name="connsiteY6" fmla="*/ 83366 h 94546"/>
                <a:gd name="connsiteX7" fmla="*/ 86231 w 303078"/>
                <a:gd name="connsiteY7" fmla="*/ 94479 h 94546"/>
                <a:gd name="connsiteX8" fmla="*/ 3681 w 303078"/>
                <a:gd name="connsiteY8" fmla="*/ 62729 h 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078" h="94546">
                  <a:moveTo>
                    <a:pt x="3681" y="62729"/>
                  </a:moveTo>
                  <a:cubicBezTo>
                    <a:pt x="22731" y="57173"/>
                    <a:pt x="155552" y="68814"/>
                    <a:pt x="200531" y="61141"/>
                  </a:cubicBezTo>
                  <a:cubicBezTo>
                    <a:pt x="245510" y="53468"/>
                    <a:pt x="256887" y="26745"/>
                    <a:pt x="273556" y="16691"/>
                  </a:cubicBezTo>
                  <a:cubicBezTo>
                    <a:pt x="290225" y="6637"/>
                    <a:pt x="299750" y="-2888"/>
                    <a:pt x="300544" y="816"/>
                  </a:cubicBezTo>
                  <a:cubicBezTo>
                    <a:pt x="301338" y="4520"/>
                    <a:pt x="278055" y="28862"/>
                    <a:pt x="278319" y="38916"/>
                  </a:cubicBezTo>
                  <a:cubicBezTo>
                    <a:pt x="278583" y="48970"/>
                    <a:pt x="308746" y="53733"/>
                    <a:pt x="302131" y="61141"/>
                  </a:cubicBezTo>
                  <a:cubicBezTo>
                    <a:pt x="295516" y="68549"/>
                    <a:pt x="274614" y="77810"/>
                    <a:pt x="238631" y="83366"/>
                  </a:cubicBezTo>
                  <a:cubicBezTo>
                    <a:pt x="202648" y="88922"/>
                    <a:pt x="128829" y="95273"/>
                    <a:pt x="86231" y="94479"/>
                  </a:cubicBezTo>
                  <a:cubicBezTo>
                    <a:pt x="43633" y="93685"/>
                    <a:pt x="-15369" y="68285"/>
                    <a:pt x="3681" y="627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1D77EEB1-630E-4E1B-8AA1-E21BFDFF552C}"/>
                </a:ext>
              </a:extLst>
            </p:cNvPr>
            <p:cNvSpPr/>
            <p:nvPr/>
          </p:nvSpPr>
          <p:spPr>
            <a:xfrm>
              <a:off x="3563719" y="5307837"/>
              <a:ext cx="109333" cy="45482"/>
            </a:xfrm>
            <a:custGeom>
              <a:avLst/>
              <a:gdLst>
                <a:gd name="connsiteX0" fmla="*/ 219 w 109333"/>
                <a:gd name="connsiteY0" fmla="*/ 7113 h 45482"/>
                <a:gd name="connsiteX1" fmla="*/ 106581 w 109333"/>
                <a:gd name="connsiteY1" fmla="*/ 2351 h 45482"/>
                <a:gd name="connsiteX2" fmla="*/ 78006 w 109333"/>
                <a:gd name="connsiteY2" fmla="*/ 45213 h 45482"/>
                <a:gd name="connsiteX3" fmla="*/ 78006 w 109333"/>
                <a:gd name="connsiteY3" fmla="*/ 19813 h 45482"/>
                <a:gd name="connsiteX4" fmla="*/ 219 w 109333"/>
                <a:gd name="connsiteY4" fmla="*/ 7113 h 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33" h="45482">
                  <a:moveTo>
                    <a:pt x="219" y="7113"/>
                  </a:moveTo>
                  <a:cubicBezTo>
                    <a:pt x="4981" y="4203"/>
                    <a:pt x="93617" y="-3999"/>
                    <a:pt x="106581" y="2351"/>
                  </a:cubicBezTo>
                  <a:cubicBezTo>
                    <a:pt x="119545" y="8701"/>
                    <a:pt x="82768" y="42303"/>
                    <a:pt x="78006" y="45213"/>
                  </a:cubicBezTo>
                  <a:cubicBezTo>
                    <a:pt x="73244" y="48123"/>
                    <a:pt x="86473" y="26692"/>
                    <a:pt x="78006" y="19813"/>
                  </a:cubicBezTo>
                  <a:cubicBezTo>
                    <a:pt x="69539" y="12934"/>
                    <a:pt x="-4543" y="10023"/>
                    <a:pt x="219" y="71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FB441766-2C6B-42FD-A4F5-1F9E816B036B}"/>
                </a:ext>
              </a:extLst>
            </p:cNvPr>
            <p:cNvSpPr/>
            <p:nvPr/>
          </p:nvSpPr>
          <p:spPr>
            <a:xfrm>
              <a:off x="3090846" y="5341921"/>
              <a:ext cx="180179" cy="109793"/>
            </a:xfrm>
            <a:custGeom>
              <a:avLst/>
              <a:gdLst>
                <a:gd name="connsiteX0" fmla="*/ 17 w 180179"/>
                <a:gd name="connsiteY0" fmla="*/ 25417 h 109793"/>
                <a:gd name="connsiteX1" fmla="*/ 69867 w 180179"/>
                <a:gd name="connsiteY1" fmla="*/ 107967 h 109793"/>
                <a:gd name="connsiteX2" fmla="*/ 106379 w 180179"/>
                <a:gd name="connsiteY2" fmla="*/ 80979 h 109793"/>
                <a:gd name="connsiteX3" fmla="*/ 150829 w 180179"/>
                <a:gd name="connsiteY3" fmla="*/ 61929 h 109793"/>
                <a:gd name="connsiteX4" fmla="*/ 174642 w 180179"/>
                <a:gd name="connsiteY4" fmla="*/ 36529 h 109793"/>
                <a:gd name="connsiteX5" fmla="*/ 173054 w 180179"/>
                <a:gd name="connsiteY5" fmla="*/ 17479 h 109793"/>
                <a:gd name="connsiteX6" fmla="*/ 98442 w 180179"/>
                <a:gd name="connsiteY6" fmla="*/ 17 h 109793"/>
                <a:gd name="connsiteX7" fmla="*/ 163529 w 180179"/>
                <a:gd name="connsiteY7" fmla="*/ 20654 h 109793"/>
                <a:gd name="connsiteX8" fmla="*/ 134954 w 180179"/>
                <a:gd name="connsiteY8" fmla="*/ 53992 h 109793"/>
                <a:gd name="connsiteX9" fmla="*/ 63517 w 180179"/>
                <a:gd name="connsiteY9" fmla="*/ 82567 h 109793"/>
                <a:gd name="connsiteX10" fmla="*/ 17 w 180179"/>
                <a:gd name="connsiteY10" fmla="*/ 25417 h 10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179" h="109793">
                  <a:moveTo>
                    <a:pt x="17" y="25417"/>
                  </a:moveTo>
                  <a:cubicBezTo>
                    <a:pt x="1075" y="29650"/>
                    <a:pt x="52140" y="98707"/>
                    <a:pt x="69867" y="107967"/>
                  </a:cubicBezTo>
                  <a:cubicBezTo>
                    <a:pt x="87594" y="117227"/>
                    <a:pt x="92885" y="88652"/>
                    <a:pt x="106379" y="80979"/>
                  </a:cubicBezTo>
                  <a:cubicBezTo>
                    <a:pt x="119873" y="73306"/>
                    <a:pt x="139452" y="69337"/>
                    <a:pt x="150829" y="61929"/>
                  </a:cubicBezTo>
                  <a:cubicBezTo>
                    <a:pt x="162206" y="54521"/>
                    <a:pt x="170938" y="43937"/>
                    <a:pt x="174642" y="36529"/>
                  </a:cubicBezTo>
                  <a:cubicBezTo>
                    <a:pt x="178346" y="29121"/>
                    <a:pt x="185754" y="23564"/>
                    <a:pt x="173054" y="17479"/>
                  </a:cubicBezTo>
                  <a:cubicBezTo>
                    <a:pt x="160354" y="11394"/>
                    <a:pt x="100029" y="-512"/>
                    <a:pt x="98442" y="17"/>
                  </a:cubicBezTo>
                  <a:cubicBezTo>
                    <a:pt x="96855" y="546"/>
                    <a:pt x="157444" y="11658"/>
                    <a:pt x="163529" y="20654"/>
                  </a:cubicBezTo>
                  <a:cubicBezTo>
                    <a:pt x="169614" y="29650"/>
                    <a:pt x="151623" y="43673"/>
                    <a:pt x="134954" y="53992"/>
                  </a:cubicBezTo>
                  <a:cubicBezTo>
                    <a:pt x="118285" y="64311"/>
                    <a:pt x="82038" y="83361"/>
                    <a:pt x="63517" y="82567"/>
                  </a:cubicBezTo>
                  <a:cubicBezTo>
                    <a:pt x="44996" y="81773"/>
                    <a:pt x="-1041" y="21184"/>
                    <a:pt x="17" y="254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497F0493-3E57-429C-AE02-9B321161E10A}"/>
                </a:ext>
              </a:extLst>
            </p:cNvPr>
            <p:cNvSpPr/>
            <p:nvPr/>
          </p:nvSpPr>
          <p:spPr>
            <a:xfrm>
              <a:off x="3160658" y="5356218"/>
              <a:ext cx="149321" cy="100155"/>
            </a:xfrm>
            <a:custGeom>
              <a:avLst/>
              <a:gdLst>
                <a:gd name="connsiteX0" fmla="*/ 98480 w 149321"/>
                <a:gd name="connsiteY0" fmla="*/ 7 h 100155"/>
                <a:gd name="connsiteX1" fmla="*/ 149280 w 149321"/>
                <a:gd name="connsiteY1" fmla="*/ 41282 h 100155"/>
                <a:gd name="connsiteX2" fmla="*/ 106417 w 149321"/>
                <a:gd name="connsiteY2" fmla="*/ 71445 h 100155"/>
                <a:gd name="connsiteX3" fmla="*/ 69905 w 149321"/>
                <a:gd name="connsiteY3" fmla="*/ 98432 h 100155"/>
                <a:gd name="connsiteX4" fmla="*/ 55 w 149321"/>
                <a:gd name="connsiteY4" fmla="*/ 96845 h 100155"/>
                <a:gd name="connsiteX5" fmla="*/ 58792 w 149321"/>
                <a:gd name="connsiteY5" fmla="*/ 92082 h 100155"/>
                <a:gd name="connsiteX6" fmla="*/ 93717 w 149321"/>
                <a:gd name="connsiteY6" fmla="*/ 73032 h 100155"/>
                <a:gd name="connsiteX7" fmla="*/ 133405 w 149321"/>
                <a:gd name="connsiteY7" fmla="*/ 38107 h 100155"/>
                <a:gd name="connsiteX8" fmla="*/ 98480 w 149321"/>
                <a:gd name="connsiteY8" fmla="*/ 7 h 10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321" h="100155">
                  <a:moveTo>
                    <a:pt x="98480" y="7"/>
                  </a:moveTo>
                  <a:cubicBezTo>
                    <a:pt x="101126" y="536"/>
                    <a:pt x="147957" y="29376"/>
                    <a:pt x="149280" y="41282"/>
                  </a:cubicBezTo>
                  <a:cubicBezTo>
                    <a:pt x="150603" y="53188"/>
                    <a:pt x="119646" y="61920"/>
                    <a:pt x="106417" y="71445"/>
                  </a:cubicBezTo>
                  <a:cubicBezTo>
                    <a:pt x="93188" y="80970"/>
                    <a:pt x="87632" y="94199"/>
                    <a:pt x="69905" y="98432"/>
                  </a:cubicBezTo>
                  <a:cubicBezTo>
                    <a:pt x="52178" y="102665"/>
                    <a:pt x="1907" y="97903"/>
                    <a:pt x="55" y="96845"/>
                  </a:cubicBezTo>
                  <a:cubicBezTo>
                    <a:pt x="-1797" y="95787"/>
                    <a:pt x="43182" y="96051"/>
                    <a:pt x="58792" y="92082"/>
                  </a:cubicBezTo>
                  <a:cubicBezTo>
                    <a:pt x="74402" y="88113"/>
                    <a:pt x="81281" y="82028"/>
                    <a:pt x="93717" y="73032"/>
                  </a:cubicBezTo>
                  <a:cubicBezTo>
                    <a:pt x="106153" y="64036"/>
                    <a:pt x="128643" y="47896"/>
                    <a:pt x="133405" y="38107"/>
                  </a:cubicBezTo>
                  <a:cubicBezTo>
                    <a:pt x="138167" y="28318"/>
                    <a:pt x="95834" y="-522"/>
                    <a:pt x="98480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FE6EC7FB-DB18-4DFA-B7E6-AE875128A913}"/>
                </a:ext>
              </a:extLst>
            </p:cNvPr>
            <p:cNvSpPr/>
            <p:nvPr/>
          </p:nvSpPr>
          <p:spPr>
            <a:xfrm>
              <a:off x="3289808" y="5397500"/>
              <a:ext cx="317983" cy="43717"/>
            </a:xfrm>
            <a:custGeom>
              <a:avLst/>
              <a:gdLst>
                <a:gd name="connsiteX0" fmla="*/ 2667 w 317983"/>
                <a:gd name="connsiteY0" fmla="*/ 0 h 43717"/>
                <a:gd name="connsiteX1" fmla="*/ 313817 w 317983"/>
                <a:gd name="connsiteY1" fmla="*/ 39688 h 43717"/>
                <a:gd name="connsiteX2" fmla="*/ 170942 w 317983"/>
                <a:gd name="connsiteY2" fmla="*/ 39688 h 43717"/>
                <a:gd name="connsiteX3" fmla="*/ 2667 w 317983"/>
                <a:gd name="connsiteY3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83" h="43717">
                  <a:moveTo>
                    <a:pt x="2667" y="0"/>
                  </a:moveTo>
                  <a:cubicBezTo>
                    <a:pt x="26479" y="0"/>
                    <a:pt x="285771" y="33073"/>
                    <a:pt x="313817" y="39688"/>
                  </a:cubicBezTo>
                  <a:cubicBezTo>
                    <a:pt x="341863" y="46303"/>
                    <a:pt x="220948" y="43657"/>
                    <a:pt x="170942" y="39688"/>
                  </a:cubicBezTo>
                  <a:cubicBezTo>
                    <a:pt x="120936" y="35719"/>
                    <a:pt x="-21145" y="0"/>
                    <a:pt x="266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26686526-F331-49F4-8088-82A1BD134D25}"/>
                </a:ext>
              </a:extLst>
            </p:cNvPr>
            <p:cNvSpPr/>
            <p:nvPr/>
          </p:nvSpPr>
          <p:spPr>
            <a:xfrm>
              <a:off x="2856348" y="5329238"/>
              <a:ext cx="269028" cy="45664"/>
            </a:xfrm>
            <a:custGeom>
              <a:avLst/>
              <a:gdLst>
                <a:gd name="connsiteX0" fmla="*/ 261502 w 269028"/>
                <a:gd name="connsiteY0" fmla="*/ 0 h 45664"/>
                <a:gd name="connsiteX1" fmla="*/ 4327 w 269028"/>
                <a:gd name="connsiteY1" fmla="*/ 41275 h 45664"/>
                <a:gd name="connsiteX2" fmla="*/ 101165 w 269028"/>
                <a:gd name="connsiteY2" fmla="*/ 42862 h 45664"/>
                <a:gd name="connsiteX3" fmla="*/ 115452 w 269028"/>
                <a:gd name="connsiteY3" fmla="*/ 26987 h 45664"/>
                <a:gd name="connsiteX4" fmla="*/ 142440 w 269028"/>
                <a:gd name="connsiteY4" fmla="*/ 34925 h 45664"/>
                <a:gd name="connsiteX5" fmla="*/ 196415 w 269028"/>
                <a:gd name="connsiteY5" fmla="*/ 41275 h 45664"/>
                <a:gd name="connsiteX6" fmla="*/ 261502 w 269028"/>
                <a:gd name="connsiteY6" fmla="*/ 0 h 4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8" h="45664">
                  <a:moveTo>
                    <a:pt x="261502" y="0"/>
                  </a:moveTo>
                  <a:cubicBezTo>
                    <a:pt x="229487" y="0"/>
                    <a:pt x="31050" y="34131"/>
                    <a:pt x="4327" y="41275"/>
                  </a:cubicBezTo>
                  <a:cubicBezTo>
                    <a:pt x="-22396" y="48419"/>
                    <a:pt x="82644" y="45243"/>
                    <a:pt x="101165" y="42862"/>
                  </a:cubicBezTo>
                  <a:cubicBezTo>
                    <a:pt x="119686" y="40481"/>
                    <a:pt x="108573" y="28310"/>
                    <a:pt x="115452" y="26987"/>
                  </a:cubicBezTo>
                  <a:cubicBezTo>
                    <a:pt x="122331" y="25664"/>
                    <a:pt x="128946" y="32544"/>
                    <a:pt x="142440" y="34925"/>
                  </a:cubicBezTo>
                  <a:cubicBezTo>
                    <a:pt x="155934" y="37306"/>
                    <a:pt x="178688" y="44450"/>
                    <a:pt x="196415" y="41275"/>
                  </a:cubicBezTo>
                  <a:cubicBezTo>
                    <a:pt x="214142" y="38100"/>
                    <a:pt x="293517" y="0"/>
                    <a:pt x="26150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: 図形 1203">
              <a:extLst>
                <a:ext uri="{FF2B5EF4-FFF2-40B4-BE49-F238E27FC236}">
                  <a16:creationId xmlns:a16="http://schemas.microsoft.com/office/drawing/2014/main" id="{7FD29B8C-07D7-4729-8385-D8D949B8C9CE}"/>
                </a:ext>
              </a:extLst>
            </p:cNvPr>
            <p:cNvSpPr/>
            <p:nvPr/>
          </p:nvSpPr>
          <p:spPr>
            <a:xfrm>
              <a:off x="3305091" y="5478287"/>
              <a:ext cx="228082" cy="169325"/>
            </a:xfrm>
            <a:custGeom>
              <a:avLst/>
              <a:gdLst>
                <a:gd name="connsiteX0" fmla="*/ 227097 w 228082"/>
                <a:gd name="connsiteY0" fmla="*/ 3351 h 169325"/>
                <a:gd name="connsiteX1" fmla="*/ 142959 w 228082"/>
                <a:gd name="connsiteY1" fmla="*/ 12876 h 169325"/>
                <a:gd name="connsiteX2" fmla="*/ 79459 w 228082"/>
                <a:gd name="connsiteY2" fmla="*/ 43038 h 169325"/>
                <a:gd name="connsiteX3" fmla="*/ 42947 w 228082"/>
                <a:gd name="connsiteY3" fmla="*/ 157338 h 169325"/>
                <a:gd name="connsiteX4" fmla="*/ 84 w 228082"/>
                <a:gd name="connsiteY4" fmla="*/ 162101 h 169325"/>
                <a:gd name="connsiteX5" fmla="*/ 33422 w 228082"/>
                <a:gd name="connsiteY5" fmla="*/ 124001 h 169325"/>
                <a:gd name="connsiteX6" fmla="*/ 82634 w 228082"/>
                <a:gd name="connsiteY6" fmla="*/ 68438 h 169325"/>
                <a:gd name="connsiteX7" fmla="*/ 227097 w 228082"/>
                <a:gd name="connsiteY7" fmla="*/ 3351 h 16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082" h="169325">
                  <a:moveTo>
                    <a:pt x="227097" y="3351"/>
                  </a:moveTo>
                  <a:cubicBezTo>
                    <a:pt x="237151" y="-5909"/>
                    <a:pt x="167565" y="6262"/>
                    <a:pt x="142959" y="12876"/>
                  </a:cubicBezTo>
                  <a:cubicBezTo>
                    <a:pt x="118353" y="19491"/>
                    <a:pt x="96128" y="18961"/>
                    <a:pt x="79459" y="43038"/>
                  </a:cubicBezTo>
                  <a:cubicBezTo>
                    <a:pt x="62790" y="67115"/>
                    <a:pt x="56176" y="137494"/>
                    <a:pt x="42947" y="157338"/>
                  </a:cubicBezTo>
                  <a:cubicBezTo>
                    <a:pt x="29718" y="177182"/>
                    <a:pt x="1671" y="167657"/>
                    <a:pt x="84" y="162101"/>
                  </a:cubicBezTo>
                  <a:cubicBezTo>
                    <a:pt x="-1503" y="156545"/>
                    <a:pt x="19664" y="139612"/>
                    <a:pt x="33422" y="124001"/>
                  </a:cubicBezTo>
                  <a:cubicBezTo>
                    <a:pt x="47180" y="108391"/>
                    <a:pt x="52736" y="86165"/>
                    <a:pt x="82634" y="68438"/>
                  </a:cubicBezTo>
                  <a:cubicBezTo>
                    <a:pt x="112532" y="50711"/>
                    <a:pt x="217043" y="12611"/>
                    <a:pt x="227097" y="33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FCD086AB-9E3A-4AE6-8069-94A82DCC3C46}"/>
                </a:ext>
              </a:extLst>
            </p:cNvPr>
            <p:cNvSpPr/>
            <p:nvPr/>
          </p:nvSpPr>
          <p:spPr>
            <a:xfrm>
              <a:off x="3250859" y="5516563"/>
              <a:ext cx="282927" cy="314333"/>
            </a:xfrm>
            <a:custGeom>
              <a:avLst/>
              <a:gdLst>
                <a:gd name="connsiteX0" fmla="*/ 282916 w 282927"/>
                <a:gd name="connsiteY0" fmla="*/ 0 h 314333"/>
                <a:gd name="connsiteX1" fmla="*/ 182904 w 282927"/>
                <a:gd name="connsiteY1" fmla="*/ 60325 h 314333"/>
                <a:gd name="connsiteX2" fmla="*/ 119404 w 282927"/>
                <a:gd name="connsiteY2" fmla="*/ 165100 h 314333"/>
                <a:gd name="connsiteX3" fmla="*/ 30504 w 282927"/>
                <a:gd name="connsiteY3" fmla="*/ 271462 h 314333"/>
                <a:gd name="connsiteX4" fmla="*/ 341 w 282927"/>
                <a:gd name="connsiteY4" fmla="*/ 314325 h 314333"/>
                <a:gd name="connsiteX5" fmla="*/ 46379 w 282927"/>
                <a:gd name="connsiteY5" fmla="*/ 274637 h 314333"/>
                <a:gd name="connsiteX6" fmla="*/ 79716 w 282927"/>
                <a:gd name="connsiteY6" fmla="*/ 212725 h 314333"/>
                <a:gd name="connsiteX7" fmla="*/ 132104 w 282927"/>
                <a:gd name="connsiteY7" fmla="*/ 111125 h 314333"/>
                <a:gd name="connsiteX8" fmla="*/ 189254 w 282927"/>
                <a:gd name="connsiteY8" fmla="*/ 60325 h 314333"/>
                <a:gd name="connsiteX9" fmla="*/ 282916 w 282927"/>
                <a:gd name="connsiteY9" fmla="*/ 0 h 3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927" h="314333">
                  <a:moveTo>
                    <a:pt x="282916" y="0"/>
                  </a:moveTo>
                  <a:cubicBezTo>
                    <a:pt x="281858" y="0"/>
                    <a:pt x="210156" y="32808"/>
                    <a:pt x="182904" y="60325"/>
                  </a:cubicBezTo>
                  <a:cubicBezTo>
                    <a:pt x="155652" y="87842"/>
                    <a:pt x="144804" y="129911"/>
                    <a:pt x="119404" y="165100"/>
                  </a:cubicBezTo>
                  <a:cubicBezTo>
                    <a:pt x="94004" y="200289"/>
                    <a:pt x="50348" y="246591"/>
                    <a:pt x="30504" y="271462"/>
                  </a:cubicBezTo>
                  <a:cubicBezTo>
                    <a:pt x="10660" y="296333"/>
                    <a:pt x="-2305" y="313796"/>
                    <a:pt x="341" y="314325"/>
                  </a:cubicBezTo>
                  <a:cubicBezTo>
                    <a:pt x="2987" y="314854"/>
                    <a:pt x="33150" y="291570"/>
                    <a:pt x="46379" y="274637"/>
                  </a:cubicBezTo>
                  <a:cubicBezTo>
                    <a:pt x="59608" y="257704"/>
                    <a:pt x="65429" y="239977"/>
                    <a:pt x="79716" y="212725"/>
                  </a:cubicBezTo>
                  <a:cubicBezTo>
                    <a:pt x="94003" y="185473"/>
                    <a:pt x="113848" y="136525"/>
                    <a:pt x="132104" y="111125"/>
                  </a:cubicBezTo>
                  <a:cubicBezTo>
                    <a:pt x="150360" y="85725"/>
                    <a:pt x="167823" y="78317"/>
                    <a:pt x="189254" y="60325"/>
                  </a:cubicBezTo>
                  <a:cubicBezTo>
                    <a:pt x="210685" y="42333"/>
                    <a:pt x="283974" y="0"/>
                    <a:pt x="28291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6C5F020D-461E-4786-AE52-A8F6C4AC1347}"/>
                </a:ext>
              </a:extLst>
            </p:cNvPr>
            <p:cNvSpPr/>
            <p:nvPr/>
          </p:nvSpPr>
          <p:spPr>
            <a:xfrm>
              <a:off x="3407626" y="5476441"/>
              <a:ext cx="130365" cy="115189"/>
            </a:xfrm>
            <a:custGeom>
              <a:avLst/>
              <a:gdLst>
                <a:gd name="connsiteX0" fmla="*/ 129324 w 130365"/>
                <a:gd name="connsiteY0" fmla="*/ 434 h 115189"/>
                <a:gd name="connsiteX1" fmla="*/ 68999 w 130365"/>
                <a:gd name="connsiteY1" fmla="*/ 46472 h 115189"/>
                <a:gd name="connsiteX2" fmla="*/ 5499 w 130365"/>
                <a:gd name="connsiteY2" fmla="*/ 114734 h 115189"/>
                <a:gd name="connsiteX3" fmla="*/ 16612 w 130365"/>
                <a:gd name="connsiteY3" fmla="*/ 73459 h 115189"/>
                <a:gd name="connsiteX4" fmla="*/ 129324 w 130365"/>
                <a:gd name="connsiteY4" fmla="*/ 434 h 11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65" h="115189">
                  <a:moveTo>
                    <a:pt x="129324" y="434"/>
                  </a:moveTo>
                  <a:cubicBezTo>
                    <a:pt x="138055" y="-4064"/>
                    <a:pt x="89636" y="27422"/>
                    <a:pt x="68999" y="46472"/>
                  </a:cubicBezTo>
                  <a:cubicBezTo>
                    <a:pt x="48362" y="65522"/>
                    <a:pt x="14230" y="110236"/>
                    <a:pt x="5499" y="114734"/>
                  </a:cubicBezTo>
                  <a:cubicBezTo>
                    <a:pt x="-3232" y="119232"/>
                    <a:pt x="-2967" y="89334"/>
                    <a:pt x="16612" y="73459"/>
                  </a:cubicBezTo>
                  <a:cubicBezTo>
                    <a:pt x="36191" y="57584"/>
                    <a:pt x="120593" y="4932"/>
                    <a:pt x="129324" y="4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FF1770F7-B75E-469A-A33C-6E04FED5FD0D}"/>
                </a:ext>
              </a:extLst>
            </p:cNvPr>
            <p:cNvSpPr/>
            <p:nvPr/>
          </p:nvSpPr>
          <p:spPr>
            <a:xfrm>
              <a:off x="3144834" y="5501523"/>
              <a:ext cx="71473" cy="332738"/>
            </a:xfrm>
            <a:custGeom>
              <a:avLst/>
              <a:gdLst>
                <a:gd name="connsiteX0" fmla="*/ 4 w 71473"/>
                <a:gd name="connsiteY0" fmla="*/ 2340 h 332738"/>
                <a:gd name="connsiteX1" fmla="*/ 15879 w 71473"/>
                <a:gd name="connsiteY1" fmla="*/ 261102 h 332738"/>
                <a:gd name="connsiteX2" fmla="*/ 71441 w 71473"/>
                <a:gd name="connsiteY2" fmla="*/ 332540 h 332738"/>
                <a:gd name="connsiteX3" fmla="*/ 23816 w 71473"/>
                <a:gd name="connsiteY3" fmla="*/ 246815 h 332738"/>
                <a:gd name="connsiteX4" fmla="*/ 14291 w 71473"/>
                <a:gd name="connsiteY4" fmla="*/ 138865 h 332738"/>
                <a:gd name="connsiteX5" fmla="*/ 4 w 71473"/>
                <a:gd name="connsiteY5" fmla="*/ 2340 h 33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73" h="332738">
                  <a:moveTo>
                    <a:pt x="4" y="2340"/>
                  </a:moveTo>
                  <a:cubicBezTo>
                    <a:pt x="269" y="22713"/>
                    <a:pt x="3973" y="206069"/>
                    <a:pt x="15879" y="261102"/>
                  </a:cubicBezTo>
                  <a:cubicBezTo>
                    <a:pt x="27785" y="316135"/>
                    <a:pt x="70118" y="334921"/>
                    <a:pt x="71441" y="332540"/>
                  </a:cubicBezTo>
                  <a:cubicBezTo>
                    <a:pt x="72764" y="330159"/>
                    <a:pt x="33341" y="279094"/>
                    <a:pt x="23816" y="246815"/>
                  </a:cubicBezTo>
                  <a:cubicBezTo>
                    <a:pt x="14291" y="214536"/>
                    <a:pt x="16143" y="177494"/>
                    <a:pt x="14291" y="138865"/>
                  </a:cubicBezTo>
                  <a:cubicBezTo>
                    <a:pt x="12439" y="100236"/>
                    <a:pt x="-261" y="-18033"/>
                    <a:pt x="4" y="23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EFD12E81-745A-4256-A599-72F3793B3D06}"/>
                </a:ext>
              </a:extLst>
            </p:cNvPr>
            <p:cNvSpPr/>
            <p:nvPr/>
          </p:nvSpPr>
          <p:spPr>
            <a:xfrm>
              <a:off x="3146407" y="5495597"/>
              <a:ext cx="135558" cy="325970"/>
            </a:xfrm>
            <a:custGeom>
              <a:avLst/>
              <a:gdLst>
                <a:gd name="connsiteX0" fmla="*/ 18 w 135558"/>
                <a:gd name="connsiteY0" fmla="*/ 328 h 325970"/>
                <a:gd name="connsiteX1" fmla="*/ 120668 w 135558"/>
                <a:gd name="connsiteY1" fmla="*/ 90816 h 325970"/>
                <a:gd name="connsiteX2" fmla="*/ 127018 w 135558"/>
                <a:gd name="connsiteY2" fmla="*/ 178128 h 325970"/>
                <a:gd name="connsiteX3" fmla="*/ 60343 w 135558"/>
                <a:gd name="connsiteY3" fmla="*/ 325766 h 325970"/>
                <a:gd name="connsiteX4" fmla="*/ 104793 w 135558"/>
                <a:gd name="connsiteY4" fmla="*/ 208291 h 325970"/>
                <a:gd name="connsiteX5" fmla="*/ 130193 w 135558"/>
                <a:gd name="connsiteY5" fmla="*/ 124153 h 325970"/>
                <a:gd name="connsiteX6" fmla="*/ 18 w 135558"/>
                <a:gd name="connsiteY6" fmla="*/ 328 h 32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558" h="325970">
                  <a:moveTo>
                    <a:pt x="18" y="328"/>
                  </a:moveTo>
                  <a:cubicBezTo>
                    <a:pt x="-1569" y="-5228"/>
                    <a:pt x="99501" y="61183"/>
                    <a:pt x="120668" y="90816"/>
                  </a:cubicBezTo>
                  <a:cubicBezTo>
                    <a:pt x="141835" y="120449"/>
                    <a:pt x="137072" y="138970"/>
                    <a:pt x="127018" y="178128"/>
                  </a:cubicBezTo>
                  <a:cubicBezTo>
                    <a:pt x="116964" y="217286"/>
                    <a:pt x="64047" y="320739"/>
                    <a:pt x="60343" y="325766"/>
                  </a:cubicBezTo>
                  <a:cubicBezTo>
                    <a:pt x="56639" y="330793"/>
                    <a:pt x="93151" y="241893"/>
                    <a:pt x="104793" y="208291"/>
                  </a:cubicBezTo>
                  <a:cubicBezTo>
                    <a:pt x="116435" y="174689"/>
                    <a:pt x="145539" y="156961"/>
                    <a:pt x="130193" y="124153"/>
                  </a:cubicBezTo>
                  <a:cubicBezTo>
                    <a:pt x="114847" y="91345"/>
                    <a:pt x="1605" y="5884"/>
                    <a:pt x="18" y="3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34982E12-23E7-4E1B-AC38-2605EE915857}"/>
                </a:ext>
              </a:extLst>
            </p:cNvPr>
            <p:cNvSpPr/>
            <p:nvPr/>
          </p:nvSpPr>
          <p:spPr>
            <a:xfrm>
              <a:off x="3230158" y="5646648"/>
              <a:ext cx="67675" cy="150406"/>
            </a:xfrm>
            <a:custGeom>
              <a:avLst/>
              <a:gdLst>
                <a:gd name="connsiteX0" fmla="*/ 67080 w 67675"/>
                <a:gd name="connsiteY0" fmla="*/ 90 h 150406"/>
                <a:gd name="connsiteX1" fmla="*/ 405 w 67675"/>
                <a:gd name="connsiteY1" fmla="*/ 135027 h 150406"/>
                <a:gd name="connsiteX2" fmla="*/ 38505 w 67675"/>
                <a:gd name="connsiteY2" fmla="*/ 147727 h 150406"/>
                <a:gd name="connsiteX3" fmla="*/ 25805 w 67675"/>
                <a:gd name="connsiteY3" fmla="*/ 138202 h 150406"/>
                <a:gd name="connsiteX4" fmla="*/ 32155 w 67675"/>
                <a:gd name="connsiteY4" fmla="*/ 114390 h 150406"/>
                <a:gd name="connsiteX5" fmla="*/ 67080 w 67675"/>
                <a:gd name="connsiteY5" fmla="*/ 90 h 15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5" h="150406">
                  <a:moveTo>
                    <a:pt x="67080" y="90"/>
                  </a:moveTo>
                  <a:cubicBezTo>
                    <a:pt x="61788" y="3529"/>
                    <a:pt x="5167" y="110421"/>
                    <a:pt x="405" y="135027"/>
                  </a:cubicBezTo>
                  <a:cubicBezTo>
                    <a:pt x="-4357" y="159633"/>
                    <a:pt x="34272" y="147198"/>
                    <a:pt x="38505" y="147727"/>
                  </a:cubicBezTo>
                  <a:cubicBezTo>
                    <a:pt x="42738" y="148256"/>
                    <a:pt x="26863" y="143758"/>
                    <a:pt x="25805" y="138202"/>
                  </a:cubicBezTo>
                  <a:cubicBezTo>
                    <a:pt x="24747" y="132646"/>
                    <a:pt x="23424" y="136879"/>
                    <a:pt x="32155" y="114390"/>
                  </a:cubicBezTo>
                  <a:cubicBezTo>
                    <a:pt x="40886" y="91901"/>
                    <a:pt x="72372" y="-3349"/>
                    <a:pt x="67080" y="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FC256401-64AE-4C1B-8C6D-9B91D4E32115}"/>
                </a:ext>
              </a:extLst>
            </p:cNvPr>
            <p:cNvSpPr/>
            <p:nvPr/>
          </p:nvSpPr>
          <p:spPr>
            <a:xfrm>
              <a:off x="3292340" y="5646732"/>
              <a:ext cx="55755" cy="115897"/>
            </a:xfrm>
            <a:custGeom>
              <a:avLst/>
              <a:gdLst>
                <a:gd name="connsiteX0" fmla="*/ 11248 w 55755"/>
                <a:gd name="connsiteY0" fmla="*/ 6 h 115897"/>
                <a:gd name="connsiteX1" fmla="*/ 55698 w 55755"/>
                <a:gd name="connsiteY1" fmla="*/ 49218 h 115897"/>
                <a:gd name="connsiteX2" fmla="*/ 135 w 55755"/>
                <a:gd name="connsiteY2" fmla="*/ 115893 h 115897"/>
                <a:gd name="connsiteX3" fmla="*/ 39823 w 55755"/>
                <a:gd name="connsiteY3" fmla="*/ 46043 h 115897"/>
                <a:gd name="connsiteX4" fmla="*/ 11248 w 55755"/>
                <a:gd name="connsiteY4" fmla="*/ 6 h 11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5" h="115897">
                  <a:moveTo>
                    <a:pt x="11248" y="6"/>
                  </a:moveTo>
                  <a:cubicBezTo>
                    <a:pt x="13894" y="535"/>
                    <a:pt x="57550" y="29904"/>
                    <a:pt x="55698" y="49218"/>
                  </a:cubicBezTo>
                  <a:cubicBezTo>
                    <a:pt x="53846" y="68532"/>
                    <a:pt x="2781" y="116422"/>
                    <a:pt x="135" y="115893"/>
                  </a:cubicBezTo>
                  <a:cubicBezTo>
                    <a:pt x="-2511" y="115364"/>
                    <a:pt x="34531" y="62182"/>
                    <a:pt x="39823" y="46043"/>
                  </a:cubicBezTo>
                  <a:cubicBezTo>
                    <a:pt x="45115" y="29904"/>
                    <a:pt x="8602" y="-523"/>
                    <a:pt x="11248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3CB91C51-9412-4B1F-8E54-4ADE91349804}"/>
                </a:ext>
              </a:extLst>
            </p:cNvPr>
            <p:cNvSpPr/>
            <p:nvPr/>
          </p:nvSpPr>
          <p:spPr>
            <a:xfrm>
              <a:off x="3163418" y="5518573"/>
              <a:ext cx="41815" cy="271322"/>
            </a:xfrm>
            <a:custGeom>
              <a:avLst/>
              <a:gdLst>
                <a:gd name="connsiteX0" fmla="*/ 16345 w 41815"/>
                <a:gd name="connsiteY0" fmla="*/ 5927 h 271322"/>
                <a:gd name="connsiteX1" fmla="*/ 32220 w 41815"/>
                <a:gd name="connsiteY1" fmla="*/ 226590 h 271322"/>
                <a:gd name="connsiteX2" fmla="*/ 41745 w 41815"/>
                <a:gd name="connsiteY2" fmla="*/ 271040 h 271322"/>
                <a:gd name="connsiteX3" fmla="*/ 27457 w 41815"/>
                <a:gd name="connsiteY3" fmla="*/ 218652 h 271322"/>
                <a:gd name="connsiteX4" fmla="*/ 22695 w 41815"/>
                <a:gd name="connsiteY4" fmla="*/ 109115 h 271322"/>
                <a:gd name="connsiteX5" fmla="*/ 14757 w 41815"/>
                <a:gd name="connsiteY5" fmla="*/ 186902 h 271322"/>
                <a:gd name="connsiteX6" fmla="*/ 470 w 41815"/>
                <a:gd name="connsiteY6" fmla="*/ 72602 h 271322"/>
                <a:gd name="connsiteX7" fmla="*/ 16345 w 41815"/>
                <a:gd name="connsiteY7" fmla="*/ 5927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15" h="271322">
                  <a:moveTo>
                    <a:pt x="16345" y="5927"/>
                  </a:moveTo>
                  <a:cubicBezTo>
                    <a:pt x="21637" y="31592"/>
                    <a:pt x="27987" y="182405"/>
                    <a:pt x="32220" y="226590"/>
                  </a:cubicBezTo>
                  <a:cubicBezTo>
                    <a:pt x="36453" y="270775"/>
                    <a:pt x="42539" y="272363"/>
                    <a:pt x="41745" y="271040"/>
                  </a:cubicBezTo>
                  <a:cubicBezTo>
                    <a:pt x="40951" y="269717"/>
                    <a:pt x="30632" y="245640"/>
                    <a:pt x="27457" y="218652"/>
                  </a:cubicBezTo>
                  <a:cubicBezTo>
                    <a:pt x="24282" y="191664"/>
                    <a:pt x="24812" y="114407"/>
                    <a:pt x="22695" y="109115"/>
                  </a:cubicBezTo>
                  <a:cubicBezTo>
                    <a:pt x="20578" y="103823"/>
                    <a:pt x="18461" y="192988"/>
                    <a:pt x="14757" y="186902"/>
                  </a:cubicBezTo>
                  <a:cubicBezTo>
                    <a:pt x="11053" y="180817"/>
                    <a:pt x="3645" y="100648"/>
                    <a:pt x="470" y="72602"/>
                  </a:cubicBezTo>
                  <a:cubicBezTo>
                    <a:pt x="-2705" y="44556"/>
                    <a:pt x="11053" y="-19738"/>
                    <a:pt x="16345" y="59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FD97DFF8-CEAA-4F76-8236-8AC96AEE4E82}"/>
                </a:ext>
              </a:extLst>
            </p:cNvPr>
            <p:cNvSpPr/>
            <p:nvPr/>
          </p:nvSpPr>
          <p:spPr>
            <a:xfrm>
              <a:off x="3230154" y="5562807"/>
              <a:ext cx="21317" cy="193033"/>
            </a:xfrm>
            <a:custGeom>
              <a:avLst/>
              <a:gdLst>
                <a:gd name="connsiteX0" fmla="*/ 409 w 21317"/>
                <a:gd name="connsiteY0" fmla="*/ 1381 h 193033"/>
                <a:gd name="connsiteX1" fmla="*/ 8346 w 21317"/>
                <a:gd name="connsiteY1" fmla="*/ 190293 h 193033"/>
                <a:gd name="connsiteX2" fmla="*/ 21046 w 21317"/>
                <a:gd name="connsiteY2" fmla="*/ 107743 h 193033"/>
                <a:gd name="connsiteX3" fmla="*/ 409 w 21317"/>
                <a:gd name="connsiteY3" fmla="*/ 1381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7" h="193033">
                  <a:moveTo>
                    <a:pt x="409" y="1381"/>
                  </a:moveTo>
                  <a:cubicBezTo>
                    <a:pt x="-1708" y="15139"/>
                    <a:pt x="4907" y="172566"/>
                    <a:pt x="8346" y="190293"/>
                  </a:cubicBezTo>
                  <a:cubicBezTo>
                    <a:pt x="11785" y="208020"/>
                    <a:pt x="18136" y="134995"/>
                    <a:pt x="21046" y="107743"/>
                  </a:cubicBezTo>
                  <a:cubicBezTo>
                    <a:pt x="23956" y="80491"/>
                    <a:pt x="2526" y="-12377"/>
                    <a:pt x="409" y="13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5DF37325-152D-4BF9-B7B9-41FCF1C8A26C}"/>
                </a:ext>
              </a:extLst>
            </p:cNvPr>
            <p:cNvSpPr/>
            <p:nvPr/>
          </p:nvSpPr>
          <p:spPr>
            <a:xfrm>
              <a:off x="3169779" y="5614982"/>
              <a:ext cx="69842" cy="97506"/>
            </a:xfrm>
            <a:custGeom>
              <a:avLst/>
              <a:gdLst>
                <a:gd name="connsiteX0" fmla="*/ 459 w 69842"/>
                <a:gd name="connsiteY0" fmla="*/ 6 h 97506"/>
                <a:gd name="connsiteX1" fmla="*/ 68721 w 69842"/>
                <a:gd name="connsiteY1" fmla="*/ 85731 h 97506"/>
                <a:gd name="connsiteX2" fmla="*/ 40146 w 69842"/>
                <a:gd name="connsiteY2" fmla="*/ 90493 h 97506"/>
                <a:gd name="connsiteX3" fmla="*/ 459 w 69842"/>
                <a:gd name="connsiteY3" fmla="*/ 6 h 9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42" h="97506">
                  <a:moveTo>
                    <a:pt x="459" y="6"/>
                  </a:moveTo>
                  <a:cubicBezTo>
                    <a:pt x="5221" y="-788"/>
                    <a:pt x="62107" y="70650"/>
                    <a:pt x="68721" y="85731"/>
                  </a:cubicBezTo>
                  <a:cubicBezTo>
                    <a:pt x="75335" y="100812"/>
                    <a:pt x="50994" y="100283"/>
                    <a:pt x="40146" y="90493"/>
                  </a:cubicBezTo>
                  <a:cubicBezTo>
                    <a:pt x="29298" y="80703"/>
                    <a:pt x="-4303" y="800"/>
                    <a:pt x="459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B34DD4E9-C7EC-490E-B8F2-072FE33CD1AB}"/>
                </a:ext>
              </a:extLst>
            </p:cNvPr>
            <p:cNvSpPr/>
            <p:nvPr/>
          </p:nvSpPr>
          <p:spPr>
            <a:xfrm>
              <a:off x="3170887" y="5555592"/>
              <a:ext cx="58459" cy="73121"/>
            </a:xfrm>
            <a:custGeom>
              <a:avLst/>
              <a:gdLst>
                <a:gd name="connsiteX0" fmla="*/ 938 w 58459"/>
                <a:gd name="connsiteY0" fmla="*/ 658 h 73121"/>
                <a:gd name="connsiteX1" fmla="*/ 56501 w 58459"/>
                <a:gd name="connsiteY1" fmla="*/ 27646 h 73121"/>
                <a:gd name="connsiteX2" fmla="*/ 43801 w 58459"/>
                <a:gd name="connsiteY2" fmla="*/ 72096 h 73121"/>
                <a:gd name="connsiteX3" fmla="*/ 23163 w 58459"/>
                <a:gd name="connsiteY3" fmla="*/ 54633 h 73121"/>
                <a:gd name="connsiteX4" fmla="*/ 938 w 58459"/>
                <a:gd name="connsiteY4" fmla="*/ 658 h 7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9" h="73121">
                  <a:moveTo>
                    <a:pt x="938" y="658"/>
                  </a:moveTo>
                  <a:cubicBezTo>
                    <a:pt x="6494" y="-3840"/>
                    <a:pt x="49357" y="15740"/>
                    <a:pt x="56501" y="27646"/>
                  </a:cubicBezTo>
                  <a:cubicBezTo>
                    <a:pt x="63645" y="39552"/>
                    <a:pt x="49357" y="67598"/>
                    <a:pt x="43801" y="72096"/>
                  </a:cubicBezTo>
                  <a:cubicBezTo>
                    <a:pt x="38245" y="76594"/>
                    <a:pt x="30307" y="65481"/>
                    <a:pt x="23163" y="54633"/>
                  </a:cubicBezTo>
                  <a:cubicBezTo>
                    <a:pt x="16019" y="43785"/>
                    <a:pt x="-4618" y="5156"/>
                    <a:pt x="938" y="6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33404740-64D8-4AFA-AF5B-3C614DAFF77F}"/>
                </a:ext>
              </a:extLst>
            </p:cNvPr>
            <p:cNvSpPr/>
            <p:nvPr/>
          </p:nvSpPr>
          <p:spPr>
            <a:xfrm>
              <a:off x="3176438" y="5699095"/>
              <a:ext cx="39886" cy="82386"/>
            </a:xfrm>
            <a:custGeom>
              <a:avLst/>
              <a:gdLst>
                <a:gd name="connsiteX0" fmla="*/ 1737 w 39886"/>
                <a:gd name="connsiteY0" fmla="*/ 30 h 82386"/>
                <a:gd name="connsiteX1" fmla="*/ 39837 w 39886"/>
                <a:gd name="connsiteY1" fmla="*/ 77818 h 82386"/>
                <a:gd name="connsiteX2" fmla="*/ 9675 w 39886"/>
                <a:gd name="connsiteY2" fmla="*/ 68293 h 82386"/>
                <a:gd name="connsiteX3" fmla="*/ 1737 w 39886"/>
                <a:gd name="connsiteY3" fmla="*/ 30 h 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86" h="82386">
                  <a:moveTo>
                    <a:pt x="1737" y="30"/>
                  </a:moveTo>
                  <a:cubicBezTo>
                    <a:pt x="6764" y="1617"/>
                    <a:pt x="38514" y="66441"/>
                    <a:pt x="39837" y="77818"/>
                  </a:cubicBezTo>
                  <a:cubicBezTo>
                    <a:pt x="41160" y="89195"/>
                    <a:pt x="15760" y="76760"/>
                    <a:pt x="9675" y="68293"/>
                  </a:cubicBezTo>
                  <a:cubicBezTo>
                    <a:pt x="3590" y="59826"/>
                    <a:pt x="-3290" y="-1557"/>
                    <a:pt x="1737" y="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FDFBD164-724A-4B08-B8D4-2B03CE0B3879}"/>
                </a:ext>
              </a:extLst>
            </p:cNvPr>
            <p:cNvSpPr/>
            <p:nvPr/>
          </p:nvSpPr>
          <p:spPr>
            <a:xfrm>
              <a:off x="3123381" y="5529301"/>
              <a:ext cx="67512" cy="389755"/>
            </a:xfrm>
            <a:custGeom>
              <a:avLst/>
              <a:gdLst>
                <a:gd name="connsiteX0" fmla="*/ 2407 w 67512"/>
                <a:gd name="connsiteY0" fmla="*/ 1549 h 389755"/>
                <a:gd name="connsiteX1" fmla="*/ 819 w 67512"/>
                <a:gd name="connsiteY1" fmla="*/ 347624 h 389755"/>
                <a:gd name="connsiteX2" fmla="*/ 8757 w 67512"/>
                <a:gd name="connsiteY2" fmla="*/ 377787 h 389755"/>
                <a:gd name="connsiteX3" fmla="*/ 67494 w 67512"/>
                <a:gd name="connsiteY3" fmla="*/ 292062 h 389755"/>
                <a:gd name="connsiteX4" fmla="*/ 15107 w 67512"/>
                <a:gd name="connsiteY4" fmla="*/ 334924 h 389755"/>
                <a:gd name="connsiteX5" fmla="*/ 19869 w 67512"/>
                <a:gd name="connsiteY5" fmla="*/ 225387 h 389755"/>
                <a:gd name="connsiteX6" fmla="*/ 2407 w 67512"/>
                <a:gd name="connsiteY6" fmla="*/ 1549 h 38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12" h="389755">
                  <a:moveTo>
                    <a:pt x="2407" y="1549"/>
                  </a:moveTo>
                  <a:cubicBezTo>
                    <a:pt x="-768" y="21922"/>
                    <a:pt x="-239" y="284918"/>
                    <a:pt x="819" y="347624"/>
                  </a:cubicBezTo>
                  <a:cubicBezTo>
                    <a:pt x="1877" y="410330"/>
                    <a:pt x="-2356" y="387047"/>
                    <a:pt x="8757" y="377787"/>
                  </a:cubicBezTo>
                  <a:cubicBezTo>
                    <a:pt x="19870" y="368527"/>
                    <a:pt x="66436" y="299206"/>
                    <a:pt x="67494" y="292062"/>
                  </a:cubicBezTo>
                  <a:cubicBezTo>
                    <a:pt x="68552" y="284918"/>
                    <a:pt x="23045" y="346037"/>
                    <a:pt x="15107" y="334924"/>
                  </a:cubicBezTo>
                  <a:cubicBezTo>
                    <a:pt x="7170" y="323812"/>
                    <a:pt x="18811" y="283331"/>
                    <a:pt x="19869" y="225387"/>
                  </a:cubicBezTo>
                  <a:cubicBezTo>
                    <a:pt x="20927" y="167443"/>
                    <a:pt x="5582" y="-18824"/>
                    <a:pt x="2407" y="15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AE577B5E-6D08-44C2-AA10-322742CC1175}"/>
                </a:ext>
              </a:extLst>
            </p:cNvPr>
            <p:cNvSpPr/>
            <p:nvPr/>
          </p:nvSpPr>
          <p:spPr>
            <a:xfrm>
              <a:off x="2946382" y="5703809"/>
              <a:ext cx="191979" cy="119774"/>
            </a:xfrm>
            <a:custGeom>
              <a:avLst/>
              <a:gdLst>
                <a:gd name="connsiteX0" fmla="*/ 18 w 191979"/>
                <a:gd name="connsiteY0" fmla="*/ 79 h 119774"/>
                <a:gd name="connsiteX1" fmla="*/ 176231 w 191979"/>
                <a:gd name="connsiteY1" fmla="*/ 112791 h 119774"/>
                <a:gd name="connsiteX2" fmla="*/ 165118 w 191979"/>
                <a:gd name="connsiteY2" fmla="*/ 95329 h 119774"/>
                <a:gd name="connsiteX3" fmla="*/ 18 w 191979"/>
                <a:gd name="connsiteY3" fmla="*/ 79 h 11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979" h="119774">
                  <a:moveTo>
                    <a:pt x="18" y="79"/>
                  </a:moveTo>
                  <a:cubicBezTo>
                    <a:pt x="1870" y="2989"/>
                    <a:pt x="148714" y="96916"/>
                    <a:pt x="176231" y="112791"/>
                  </a:cubicBezTo>
                  <a:cubicBezTo>
                    <a:pt x="203748" y="128666"/>
                    <a:pt x="192106" y="115173"/>
                    <a:pt x="165118" y="95329"/>
                  </a:cubicBezTo>
                  <a:cubicBezTo>
                    <a:pt x="138130" y="75485"/>
                    <a:pt x="-1834" y="-2831"/>
                    <a:pt x="18" y="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464D96AE-58E9-45BE-B1A3-6428425B5CC8}"/>
                </a:ext>
              </a:extLst>
            </p:cNvPr>
            <p:cNvSpPr/>
            <p:nvPr/>
          </p:nvSpPr>
          <p:spPr>
            <a:xfrm>
              <a:off x="2976004" y="5509809"/>
              <a:ext cx="180678" cy="203691"/>
            </a:xfrm>
            <a:custGeom>
              <a:avLst/>
              <a:gdLst>
                <a:gd name="connsiteX0" fmla="*/ 3734 w 180678"/>
                <a:gd name="connsiteY0" fmla="*/ 203604 h 203691"/>
                <a:gd name="connsiteX1" fmla="*/ 19609 w 180678"/>
                <a:gd name="connsiteY1" fmla="*/ 55966 h 203691"/>
                <a:gd name="connsiteX2" fmla="*/ 178359 w 180678"/>
                <a:gd name="connsiteY2" fmla="*/ 1991 h 203691"/>
                <a:gd name="connsiteX3" fmla="*/ 108509 w 180678"/>
                <a:gd name="connsiteY3" fmla="*/ 17866 h 203691"/>
                <a:gd name="connsiteX4" fmla="*/ 30721 w 180678"/>
                <a:gd name="connsiteY4" fmla="*/ 76604 h 203691"/>
                <a:gd name="connsiteX5" fmla="*/ 3734 w 180678"/>
                <a:gd name="connsiteY5" fmla="*/ 203604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78" h="203691">
                  <a:moveTo>
                    <a:pt x="3734" y="203604"/>
                  </a:moveTo>
                  <a:cubicBezTo>
                    <a:pt x="1882" y="200164"/>
                    <a:pt x="-9495" y="89568"/>
                    <a:pt x="19609" y="55966"/>
                  </a:cubicBezTo>
                  <a:cubicBezTo>
                    <a:pt x="48713" y="22364"/>
                    <a:pt x="163542" y="8341"/>
                    <a:pt x="178359" y="1991"/>
                  </a:cubicBezTo>
                  <a:cubicBezTo>
                    <a:pt x="193176" y="-4359"/>
                    <a:pt x="133115" y="5430"/>
                    <a:pt x="108509" y="17866"/>
                  </a:cubicBezTo>
                  <a:cubicBezTo>
                    <a:pt x="83903" y="30301"/>
                    <a:pt x="49242" y="45119"/>
                    <a:pt x="30721" y="76604"/>
                  </a:cubicBezTo>
                  <a:cubicBezTo>
                    <a:pt x="12200" y="108089"/>
                    <a:pt x="5586" y="207044"/>
                    <a:pt x="3734" y="20360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: 図形 1218">
              <a:extLst>
                <a:ext uri="{FF2B5EF4-FFF2-40B4-BE49-F238E27FC236}">
                  <a16:creationId xmlns:a16="http://schemas.microsoft.com/office/drawing/2014/main" id="{35584CA2-B284-46B7-A7AC-676E21E573D9}"/>
                </a:ext>
              </a:extLst>
            </p:cNvPr>
            <p:cNvSpPr/>
            <p:nvPr/>
          </p:nvSpPr>
          <p:spPr>
            <a:xfrm>
              <a:off x="2946370" y="5474057"/>
              <a:ext cx="212805" cy="218856"/>
            </a:xfrm>
            <a:custGeom>
              <a:avLst/>
              <a:gdLst>
                <a:gd name="connsiteX0" fmla="*/ 30 w 212805"/>
                <a:gd name="connsiteY0" fmla="*/ 218718 h 218856"/>
                <a:gd name="connsiteX1" fmla="*/ 23843 w 212805"/>
                <a:gd name="connsiteY1" fmla="*/ 69493 h 218856"/>
                <a:gd name="connsiteX2" fmla="*/ 107980 w 212805"/>
                <a:gd name="connsiteY2" fmla="*/ 15518 h 218856"/>
                <a:gd name="connsiteX3" fmla="*/ 136555 w 212805"/>
                <a:gd name="connsiteY3" fmla="*/ 1231 h 218856"/>
                <a:gd name="connsiteX4" fmla="*/ 212755 w 212805"/>
                <a:gd name="connsiteY4" fmla="*/ 40918 h 218856"/>
                <a:gd name="connsiteX5" fmla="*/ 147668 w 212805"/>
                <a:gd name="connsiteY5" fmla="*/ 21868 h 218856"/>
                <a:gd name="connsiteX6" fmla="*/ 111155 w 212805"/>
                <a:gd name="connsiteY6" fmla="*/ 21868 h 218856"/>
                <a:gd name="connsiteX7" fmla="*/ 27018 w 212805"/>
                <a:gd name="connsiteY7" fmla="*/ 94893 h 218856"/>
                <a:gd name="connsiteX8" fmla="*/ 30 w 212805"/>
                <a:gd name="connsiteY8" fmla="*/ 218718 h 21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805" h="218856">
                  <a:moveTo>
                    <a:pt x="30" y="218718"/>
                  </a:moveTo>
                  <a:cubicBezTo>
                    <a:pt x="-499" y="214485"/>
                    <a:pt x="5851" y="103360"/>
                    <a:pt x="23843" y="69493"/>
                  </a:cubicBezTo>
                  <a:cubicBezTo>
                    <a:pt x="41835" y="35626"/>
                    <a:pt x="89195" y="26895"/>
                    <a:pt x="107980" y="15518"/>
                  </a:cubicBezTo>
                  <a:cubicBezTo>
                    <a:pt x="126765" y="4141"/>
                    <a:pt x="119093" y="-3002"/>
                    <a:pt x="136555" y="1231"/>
                  </a:cubicBezTo>
                  <a:cubicBezTo>
                    <a:pt x="154017" y="5464"/>
                    <a:pt x="210903" y="37479"/>
                    <a:pt x="212755" y="40918"/>
                  </a:cubicBezTo>
                  <a:cubicBezTo>
                    <a:pt x="214607" y="44357"/>
                    <a:pt x="164601" y="25043"/>
                    <a:pt x="147668" y="21868"/>
                  </a:cubicBezTo>
                  <a:cubicBezTo>
                    <a:pt x="130735" y="18693"/>
                    <a:pt x="131263" y="9697"/>
                    <a:pt x="111155" y="21868"/>
                  </a:cubicBezTo>
                  <a:cubicBezTo>
                    <a:pt x="91047" y="34039"/>
                    <a:pt x="44480" y="60762"/>
                    <a:pt x="27018" y="94893"/>
                  </a:cubicBezTo>
                  <a:cubicBezTo>
                    <a:pt x="9556" y="129024"/>
                    <a:pt x="559" y="222951"/>
                    <a:pt x="30" y="2187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A04063BC-0DF8-49D1-957B-C0C1D0F74B82}"/>
                </a:ext>
              </a:extLst>
            </p:cNvPr>
            <p:cNvSpPr/>
            <p:nvPr/>
          </p:nvSpPr>
          <p:spPr>
            <a:xfrm>
              <a:off x="2936870" y="5689086"/>
              <a:ext cx="192212" cy="245623"/>
            </a:xfrm>
            <a:custGeom>
              <a:avLst/>
              <a:gdLst>
                <a:gd name="connsiteX0" fmla="*/ 5 w 192212"/>
                <a:gd name="connsiteY0" fmla="*/ 514 h 245623"/>
                <a:gd name="connsiteX1" fmla="*/ 42868 w 192212"/>
                <a:gd name="connsiteY1" fmla="*/ 43377 h 245623"/>
                <a:gd name="connsiteX2" fmla="*/ 49218 w 192212"/>
                <a:gd name="connsiteY2" fmla="*/ 129102 h 245623"/>
                <a:gd name="connsiteX3" fmla="*/ 95255 w 192212"/>
                <a:gd name="connsiteY3" fmla="*/ 218002 h 245623"/>
                <a:gd name="connsiteX4" fmla="*/ 176218 w 192212"/>
                <a:gd name="connsiteY4" fmla="*/ 238639 h 245623"/>
                <a:gd name="connsiteX5" fmla="*/ 187330 w 192212"/>
                <a:gd name="connsiteY5" fmla="*/ 218002 h 245623"/>
                <a:gd name="connsiteX6" fmla="*/ 117480 w 192212"/>
                <a:gd name="connsiteY6" fmla="*/ 243402 h 245623"/>
                <a:gd name="connsiteX7" fmla="*/ 76205 w 192212"/>
                <a:gd name="connsiteY7" fmla="*/ 149739 h 245623"/>
                <a:gd name="connsiteX8" fmla="*/ 46043 w 192212"/>
                <a:gd name="connsiteY8" fmla="*/ 29089 h 245623"/>
                <a:gd name="connsiteX9" fmla="*/ 5 w 192212"/>
                <a:gd name="connsiteY9" fmla="*/ 514 h 24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212" h="245623">
                  <a:moveTo>
                    <a:pt x="5" y="514"/>
                  </a:moveTo>
                  <a:cubicBezTo>
                    <a:pt x="-524" y="2895"/>
                    <a:pt x="34666" y="21946"/>
                    <a:pt x="42868" y="43377"/>
                  </a:cubicBezTo>
                  <a:cubicBezTo>
                    <a:pt x="51070" y="64808"/>
                    <a:pt x="40487" y="99998"/>
                    <a:pt x="49218" y="129102"/>
                  </a:cubicBezTo>
                  <a:cubicBezTo>
                    <a:pt x="57949" y="158206"/>
                    <a:pt x="74088" y="199746"/>
                    <a:pt x="95255" y="218002"/>
                  </a:cubicBezTo>
                  <a:cubicBezTo>
                    <a:pt x="116422" y="236258"/>
                    <a:pt x="160872" y="238639"/>
                    <a:pt x="176218" y="238639"/>
                  </a:cubicBezTo>
                  <a:cubicBezTo>
                    <a:pt x="191564" y="238639"/>
                    <a:pt x="197120" y="217208"/>
                    <a:pt x="187330" y="218002"/>
                  </a:cubicBezTo>
                  <a:cubicBezTo>
                    <a:pt x="177540" y="218796"/>
                    <a:pt x="136001" y="254779"/>
                    <a:pt x="117480" y="243402"/>
                  </a:cubicBezTo>
                  <a:cubicBezTo>
                    <a:pt x="98959" y="232025"/>
                    <a:pt x="88111" y="185458"/>
                    <a:pt x="76205" y="149739"/>
                  </a:cubicBezTo>
                  <a:cubicBezTo>
                    <a:pt x="64299" y="114020"/>
                    <a:pt x="54774" y="54753"/>
                    <a:pt x="46043" y="29089"/>
                  </a:cubicBezTo>
                  <a:cubicBezTo>
                    <a:pt x="37312" y="3425"/>
                    <a:pt x="534" y="-1867"/>
                    <a:pt x="5" y="5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09F2A7F2-283F-42B0-BD8D-25989674AB92}"/>
                </a:ext>
              </a:extLst>
            </p:cNvPr>
            <p:cNvSpPr/>
            <p:nvPr/>
          </p:nvSpPr>
          <p:spPr>
            <a:xfrm>
              <a:off x="2955821" y="5702205"/>
              <a:ext cx="56914" cy="134065"/>
            </a:xfrm>
            <a:custGeom>
              <a:avLst/>
              <a:gdLst>
                <a:gd name="connsiteX0" fmla="*/ 104 w 56914"/>
                <a:gd name="connsiteY0" fmla="*/ 95 h 134065"/>
                <a:gd name="connsiteX1" fmla="*/ 17567 w 56914"/>
                <a:gd name="connsiteY1" fmla="*/ 125508 h 134065"/>
                <a:gd name="connsiteX2" fmla="*/ 42967 w 56914"/>
                <a:gd name="connsiteY2" fmla="*/ 122333 h 134065"/>
                <a:gd name="connsiteX3" fmla="*/ 55667 w 56914"/>
                <a:gd name="connsiteY3" fmla="*/ 117570 h 134065"/>
                <a:gd name="connsiteX4" fmla="*/ 12804 w 56914"/>
                <a:gd name="connsiteY4" fmla="*/ 104870 h 134065"/>
                <a:gd name="connsiteX5" fmla="*/ 104 w 56914"/>
                <a:gd name="connsiteY5" fmla="*/ 95 h 13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14" h="134065">
                  <a:moveTo>
                    <a:pt x="104" y="95"/>
                  </a:moveTo>
                  <a:cubicBezTo>
                    <a:pt x="898" y="3535"/>
                    <a:pt x="10423" y="105135"/>
                    <a:pt x="17567" y="125508"/>
                  </a:cubicBezTo>
                  <a:cubicBezTo>
                    <a:pt x="24711" y="145881"/>
                    <a:pt x="36617" y="123656"/>
                    <a:pt x="42967" y="122333"/>
                  </a:cubicBezTo>
                  <a:cubicBezTo>
                    <a:pt x="49317" y="121010"/>
                    <a:pt x="60694" y="120480"/>
                    <a:pt x="55667" y="117570"/>
                  </a:cubicBezTo>
                  <a:cubicBezTo>
                    <a:pt x="50640" y="114660"/>
                    <a:pt x="22594" y="122068"/>
                    <a:pt x="12804" y="104870"/>
                  </a:cubicBezTo>
                  <a:cubicBezTo>
                    <a:pt x="3014" y="87672"/>
                    <a:pt x="-690" y="-3345"/>
                    <a:pt x="104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C7DF4640-25A2-4665-A264-58C77CB92484}"/>
                </a:ext>
              </a:extLst>
            </p:cNvPr>
            <p:cNvSpPr/>
            <p:nvPr/>
          </p:nvSpPr>
          <p:spPr>
            <a:xfrm>
              <a:off x="2918737" y="5688945"/>
              <a:ext cx="96634" cy="308222"/>
            </a:xfrm>
            <a:custGeom>
              <a:avLst/>
              <a:gdLst>
                <a:gd name="connsiteX0" fmla="*/ 21313 w 96634"/>
                <a:gd name="connsiteY0" fmla="*/ 655 h 308222"/>
                <a:gd name="connsiteX1" fmla="*/ 676 w 96634"/>
                <a:gd name="connsiteY1" fmla="*/ 108605 h 308222"/>
                <a:gd name="connsiteX2" fmla="*/ 51476 w 96634"/>
                <a:gd name="connsiteY2" fmla="*/ 268943 h 308222"/>
                <a:gd name="connsiteX3" fmla="*/ 95926 w 96634"/>
                <a:gd name="connsiteY3" fmla="*/ 300693 h 308222"/>
                <a:gd name="connsiteX4" fmla="*/ 14963 w 96634"/>
                <a:gd name="connsiteY4" fmla="*/ 156230 h 308222"/>
                <a:gd name="connsiteX5" fmla="*/ 7026 w 96634"/>
                <a:gd name="connsiteY5" fmla="*/ 67330 h 308222"/>
                <a:gd name="connsiteX6" fmla="*/ 21313 w 96634"/>
                <a:gd name="connsiteY6" fmla="*/ 655 h 30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634" h="308222">
                  <a:moveTo>
                    <a:pt x="21313" y="655"/>
                  </a:moveTo>
                  <a:cubicBezTo>
                    <a:pt x="20255" y="7534"/>
                    <a:pt x="-4351" y="63890"/>
                    <a:pt x="676" y="108605"/>
                  </a:cubicBezTo>
                  <a:cubicBezTo>
                    <a:pt x="5703" y="153320"/>
                    <a:pt x="35601" y="236928"/>
                    <a:pt x="51476" y="268943"/>
                  </a:cubicBezTo>
                  <a:cubicBezTo>
                    <a:pt x="67351" y="300958"/>
                    <a:pt x="102011" y="319478"/>
                    <a:pt x="95926" y="300693"/>
                  </a:cubicBezTo>
                  <a:cubicBezTo>
                    <a:pt x="89841" y="281908"/>
                    <a:pt x="29780" y="195124"/>
                    <a:pt x="14963" y="156230"/>
                  </a:cubicBezTo>
                  <a:cubicBezTo>
                    <a:pt x="146" y="117336"/>
                    <a:pt x="6497" y="91936"/>
                    <a:pt x="7026" y="67330"/>
                  </a:cubicBezTo>
                  <a:cubicBezTo>
                    <a:pt x="7555" y="42724"/>
                    <a:pt x="22371" y="-6224"/>
                    <a:pt x="21313" y="6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8F09A6D-930C-4BBF-BB7F-6370B6852D1F}"/>
                </a:ext>
              </a:extLst>
            </p:cNvPr>
            <p:cNvSpPr/>
            <p:nvPr/>
          </p:nvSpPr>
          <p:spPr>
            <a:xfrm>
              <a:off x="2960651" y="5811230"/>
              <a:ext cx="131698" cy="155424"/>
            </a:xfrm>
            <a:custGeom>
              <a:avLst/>
              <a:gdLst>
                <a:gd name="connsiteX0" fmla="*/ 1624 w 131698"/>
                <a:gd name="connsiteY0" fmla="*/ 3783 h 155424"/>
                <a:gd name="connsiteX1" fmla="*/ 103224 w 131698"/>
                <a:gd name="connsiteY1" fmla="*/ 145070 h 155424"/>
                <a:gd name="connsiteX2" fmla="*/ 128624 w 131698"/>
                <a:gd name="connsiteY2" fmla="*/ 133958 h 155424"/>
                <a:gd name="connsiteX3" fmla="*/ 46074 w 131698"/>
                <a:gd name="connsiteY3" fmla="*/ 48233 h 155424"/>
                <a:gd name="connsiteX4" fmla="*/ 1624 w 131698"/>
                <a:gd name="connsiteY4" fmla="*/ 3783 h 15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98" h="155424">
                  <a:moveTo>
                    <a:pt x="1624" y="3783"/>
                  </a:moveTo>
                  <a:cubicBezTo>
                    <a:pt x="11149" y="19923"/>
                    <a:pt x="82057" y="123374"/>
                    <a:pt x="103224" y="145070"/>
                  </a:cubicBezTo>
                  <a:cubicBezTo>
                    <a:pt x="124391" y="166766"/>
                    <a:pt x="138149" y="150098"/>
                    <a:pt x="128624" y="133958"/>
                  </a:cubicBezTo>
                  <a:cubicBezTo>
                    <a:pt x="119099" y="117819"/>
                    <a:pt x="65388" y="69400"/>
                    <a:pt x="46074" y="48233"/>
                  </a:cubicBezTo>
                  <a:cubicBezTo>
                    <a:pt x="26760" y="27066"/>
                    <a:pt x="-7901" y="-12357"/>
                    <a:pt x="1624" y="37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B971CE55-7C5F-4772-BFE7-B37F2A1B7FE8}"/>
                </a:ext>
              </a:extLst>
            </p:cNvPr>
            <p:cNvSpPr/>
            <p:nvPr/>
          </p:nvSpPr>
          <p:spPr>
            <a:xfrm>
              <a:off x="3011828" y="5846032"/>
              <a:ext cx="160702" cy="154690"/>
            </a:xfrm>
            <a:custGeom>
              <a:avLst/>
              <a:gdLst>
                <a:gd name="connsiteX0" fmla="*/ 1247 w 160702"/>
                <a:gd name="connsiteY0" fmla="*/ 151543 h 154690"/>
                <a:gd name="connsiteX1" fmla="*/ 158410 w 160702"/>
                <a:gd name="connsiteY1" fmla="*/ 731 h 154690"/>
                <a:gd name="connsiteX2" fmla="*/ 88560 w 160702"/>
                <a:gd name="connsiteY2" fmla="*/ 95981 h 154690"/>
                <a:gd name="connsiteX3" fmla="*/ 1247 w 160702"/>
                <a:gd name="connsiteY3" fmla="*/ 151543 h 1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02" h="154690">
                  <a:moveTo>
                    <a:pt x="1247" y="151543"/>
                  </a:moveTo>
                  <a:cubicBezTo>
                    <a:pt x="12889" y="135668"/>
                    <a:pt x="143858" y="9991"/>
                    <a:pt x="158410" y="731"/>
                  </a:cubicBezTo>
                  <a:cubicBezTo>
                    <a:pt x="172962" y="-8529"/>
                    <a:pt x="114489" y="72698"/>
                    <a:pt x="88560" y="95981"/>
                  </a:cubicBezTo>
                  <a:cubicBezTo>
                    <a:pt x="62631" y="119264"/>
                    <a:pt x="-10395" y="167418"/>
                    <a:pt x="1247" y="1515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6B2C1355-9B32-4EF6-9192-14C598401B2D}"/>
                </a:ext>
              </a:extLst>
            </p:cNvPr>
            <p:cNvSpPr/>
            <p:nvPr/>
          </p:nvSpPr>
          <p:spPr>
            <a:xfrm>
              <a:off x="2974921" y="5504910"/>
              <a:ext cx="144791" cy="251620"/>
            </a:xfrm>
            <a:custGeom>
              <a:avLst/>
              <a:gdLst>
                <a:gd name="connsiteX0" fmla="*/ 54 w 144791"/>
                <a:gd name="connsiteY0" fmla="*/ 540 h 251620"/>
                <a:gd name="connsiteX1" fmla="*/ 109592 w 144791"/>
                <a:gd name="connsiteY1" fmla="*/ 230728 h 251620"/>
                <a:gd name="connsiteX2" fmla="*/ 144517 w 144791"/>
                <a:gd name="connsiteY2" fmla="*/ 233903 h 251620"/>
                <a:gd name="connsiteX3" fmla="*/ 95304 w 144791"/>
                <a:gd name="connsiteY3" fmla="*/ 168815 h 251620"/>
                <a:gd name="connsiteX4" fmla="*/ 54 w 144791"/>
                <a:gd name="connsiteY4" fmla="*/ 540 h 2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91" h="251620">
                  <a:moveTo>
                    <a:pt x="54" y="540"/>
                  </a:moveTo>
                  <a:cubicBezTo>
                    <a:pt x="2435" y="10859"/>
                    <a:pt x="85515" y="191834"/>
                    <a:pt x="109592" y="230728"/>
                  </a:cubicBezTo>
                  <a:cubicBezTo>
                    <a:pt x="133669" y="269622"/>
                    <a:pt x="146898" y="244222"/>
                    <a:pt x="144517" y="233903"/>
                  </a:cubicBezTo>
                  <a:cubicBezTo>
                    <a:pt x="142136" y="223584"/>
                    <a:pt x="116471" y="206915"/>
                    <a:pt x="95304" y="168815"/>
                  </a:cubicBezTo>
                  <a:cubicBezTo>
                    <a:pt x="74137" y="130715"/>
                    <a:pt x="-2327" y="-9779"/>
                    <a:pt x="54" y="5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FCA90E17-6211-4B91-9F2A-3A7FB6CF495C}"/>
                </a:ext>
              </a:extLst>
            </p:cNvPr>
            <p:cNvSpPr/>
            <p:nvPr/>
          </p:nvSpPr>
          <p:spPr>
            <a:xfrm>
              <a:off x="2849523" y="5386156"/>
              <a:ext cx="224155" cy="80934"/>
            </a:xfrm>
            <a:custGeom>
              <a:avLst/>
              <a:gdLst>
                <a:gd name="connsiteX0" fmla="*/ 40 w 224155"/>
                <a:gd name="connsiteY0" fmla="*/ 232 h 80934"/>
                <a:gd name="connsiteX1" fmla="*/ 173077 w 224155"/>
                <a:gd name="connsiteY1" fmla="*/ 66907 h 80934"/>
                <a:gd name="connsiteX2" fmla="*/ 223877 w 224155"/>
                <a:gd name="connsiteY2" fmla="*/ 79607 h 80934"/>
                <a:gd name="connsiteX3" fmla="*/ 157202 w 224155"/>
                <a:gd name="connsiteY3" fmla="*/ 46269 h 80934"/>
                <a:gd name="connsiteX4" fmla="*/ 40 w 224155"/>
                <a:gd name="connsiteY4" fmla="*/ 232 h 8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55" h="80934">
                  <a:moveTo>
                    <a:pt x="40" y="232"/>
                  </a:moveTo>
                  <a:cubicBezTo>
                    <a:pt x="2686" y="3672"/>
                    <a:pt x="135771" y="53678"/>
                    <a:pt x="173077" y="66907"/>
                  </a:cubicBezTo>
                  <a:cubicBezTo>
                    <a:pt x="210383" y="80136"/>
                    <a:pt x="226523" y="83047"/>
                    <a:pt x="223877" y="79607"/>
                  </a:cubicBezTo>
                  <a:cubicBezTo>
                    <a:pt x="221231" y="76167"/>
                    <a:pt x="190275" y="60027"/>
                    <a:pt x="157202" y="46269"/>
                  </a:cubicBezTo>
                  <a:cubicBezTo>
                    <a:pt x="124129" y="32511"/>
                    <a:pt x="-2606" y="-3208"/>
                    <a:pt x="40" y="2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0713528D-4932-48A2-A337-DEE64647E6CA}"/>
                </a:ext>
              </a:extLst>
            </p:cNvPr>
            <p:cNvSpPr/>
            <p:nvPr/>
          </p:nvSpPr>
          <p:spPr>
            <a:xfrm>
              <a:off x="2910959" y="5456051"/>
              <a:ext cx="119864" cy="160165"/>
            </a:xfrm>
            <a:custGeom>
              <a:avLst/>
              <a:gdLst>
                <a:gd name="connsiteX0" fmla="*/ 516 w 119864"/>
                <a:gd name="connsiteY0" fmla="*/ 157349 h 160165"/>
                <a:gd name="connsiteX1" fmla="*/ 51316 w 119864"/>
                <a:gd name="connsiteY1" fmla="*/ 33524 h 160165"/>
                <a:gd name="connsiteX2" fmla="*/ 119579 w 119864"/>
                <a:gd name="connsiteY2" fmla="*/ 187 h 160165"/>
                <a:gd name="connsiteX3" fmla="*/ 75129 w 119864"/>
                <a:gd name="connsiteY3" fmla="*/ 20824 h 160165"/>
                <a:gd name="connsiteX4" fmla="*/ 60841 w 119864"/>
                <a:gd name="connsiteY4" fmla="*/ 38287 h 160165"/>
                <a:gd name="connsiteX5" fmla="*/ 27504 w 119864"/>
                <a:gd name="connsiteY5" fmla="*/ 112899 h 160165"/>
                <a:gd name="connsiteX6" fmla="*/ 516 w 119864"/>
                <a:gd name="connsiteY6" fmla="*/ 157349 h 1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4" h="160165">
                  <a:moveTo>
                    <a:pt x="516" y="157349"/>
                  </a:moveTo>
                  <a:cubicBezTo>
                    <a:pt x="4485" y="144120"/>
                    <a:pt x="31472" y="59718"/>
                    <a:pt x="51316" y="33524"/>
                  </a:cubicBezTo>
                  <a:cubicBezTo>
                    <a:pt x="71160" y="7330"/>
                    <a:pt x="115610" y="2304"/>
                    <a:pt x="119579" y="187"/>
                  </a:cubicBezTo>
                  <a:cubicBezTo>
                    <a:pt x="123548" y="-1930"/>
                    <a:pt x="84919" y="14474"/>
                    <a:pt x="75129" y="20824"/>
                  </a:cubicBezTo>
                  <a:cubicBezTo>
                    <a:pt x="65339" y="27174"/>
                    <a:pt x="68778" y="22941"/>
                    <a:pt x="60841" y="38287"/>
                  </a:cubicBezTo>
                  <a:cubicBezTo>
                    <a:pt x="52904" y="53633"/>
                    <a:pt x="38617" y="91732"/>
                    <a:pt x="27504" y="112899"/>
                  </a:cubicBezTo>
                  <a:cubicBezTo>
                    <a:pt x="16392" y="134066"/>
                    <a:pt x="-3453" y="170578"/>
                    <a:pt x="516" y="1573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ED26E46C-59B1-4280-8704-F38DFFE65177}"/>
                </a:ext>
              </a:extLst>
            </p:cNvPr>
            <p:cNvSpPr/>
            <p:nvPr/>
          </p:nvSpPr>
          <p:spPr>
            <a:xfrm>
              <a:off x="2779713" y="5404907"/>
              <a:ext cx="185821" cy="275168"/>
            </a:xfrm>
            <a:custGeom>
              <a:avLst/>
              <a:gdLst>
                <a:gd name="connsiteX0" fmla="*/ 0 w 185821"/>
                <a:gd name="connsiteY0" fmla="*/ 531 h 275168"/>
                <a:gd name="connsiteX1" fmla="*/ 88900 w 185821"/>
                <a:gd name="connsiteY1" fmla="*/ 95781 h 275168"/>
                <a:gd name="connsiteX2" fmla="*/ 120650 w 185821"/>
                <a:gd name="connsiteY2" fmla="*/ 170393 h 275168"/>
                <a:gd name="connsiteX3" fmla="*/ 185737 w 185821"/>
                <a:gd name="connsiteY3" fmla="*/ 275168 h 275168"/>
                <a:gd name="connsiteX4" fmla="*/ 133350 w 185821"/>
                <a:gd name="connsiteY4" fmla="*/ 168806 h 275168"/>
                <a:gd name="connsiteX5" fmla="*/ 88900 w 185821"/>
                <a:gd name="connsiteY5" fmla="*/ 62443 h 275168"/>
                <a:gd name="connsiteX6" fmla="*/ 0 w 185821"/>
                <a:gd name="connsiteY6" fmla="*/ 531 h 27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821" h="275168">
                  <a:moveTo>
                    <a:pt x="0" y="531"/>
                  </a:moveTo>
                  <a:cubicBezTo>
                    <a:pt x="0" y="6087"/>
                    <a:pt x="68792" y="67471"/>
                    <a:pt x="88900" y="95781"/>
                  </a:cubicBezTo>
                  <a:cubicBezTo>
                    <a:pt x="109008" y="124091"/>
                    <a:pt x="104511" y="140495"/>
                    <a:pt x="120650" y="170393"/>
                  </a:cubicBezTo>
                  <a:cubicBezTo>
                    <a:pt x="136789" y="200291"/>
                    <a:pt x="183620" y="275432"/>
                    <a:pt x="185737" y="275168"/>
                  </a:cubicBezTo>
                  <a:cubicBezTo>
                    <a:pt x="187854" y="274904"/>
                    <a:pt x="149490" y="204260"/>
                    <a:pt x="133350" y="168806"/>
                  </a:cubicBezTo>
                  <a:cubicBezTo>
                    <a:pt x="117211" y="133352"/>
                    <a:pt x="109273" y="90753"/>
                    <a:pt x="88900" y="62443"/>
                  </a:cubicBezTo>
                  <a:cubicBezTo>
                    <a:pt x="68527" y="34133"/>
                    <a:pt x="0" y="-5025"/>
                    <a:pt x="0" y="5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65E3B57A-E8DD-4A5F-9A52-ACF6D79E1CB4}"/>
                </a:ext>
              </a:extLst>
            </p:cNvPr>
            <p:cNvSpPr/>
            <p:nvPr/>
          </p:nvSpPr>
          <p:spPr>
            <a:xfrm>
              <a:off x="2990550" y="5600681"/>
              <a:ext cx="133166" cy="14815"/>
            </a:xfrm>
            <a:custGeom>
              <a:avLst/>
              <a:gdLst>
                <a:gd name="connsiteX0" fmla="*/ 1888 w 133166"/>
                <a:gd name="connsiteY0" fmla="*/ 19 h 14815"/>
                <a:gd name="connsiteX1" fmla="*/ 132063 w 133166"/>
                <a:gd name="connsiteY1" fmla="*/ 14307 h 14815"/>
                <a:gd name="connsiteX2" fmla="*/ 60625 w 133166"/>
                <a:gd name="connsiteY2" fmla="*/ 11132 h 14815"/>
                <a:gd name="connsiteX3" fmla="*/ 1888 w 133166"/>
                <a:gd name="connsiteY3" fmla="*/ 19 h 1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66" h="14815">
                  <a:moveTo>
                    <a:pt x="1888" y="19"/>
                  </a:moveTo>
                  <a:cubicBezTo>
                    <a:pt x="13794" y="548"/>
                    <a:pt x="122274" y="12455"/>
                    <a:pt x="132063" y="14307"/>
                  </a:cubicBezTo>
                  <a:cubicBezTo>
                    <a:pt x="141852" y="16159"/>
                    <a:pt x="83908" y="12455"/>
                    <a:pt x="60625" y="11132"/>
                  </a:cubicBezTo>
                  <a:cubicBezTo>
                    <a:pt x="37342" y="9809"/>
                    <a:pt x="-10018" y="-510"/>
                    <a:pt x="1888" y="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CB692292-727B-445D-ABFC-6B4F574DB576}"/>
                </a:ext>
              </a:extLst>
            </p:cNvPr>
            <p:cNvSpPr/>
            <p:nvPr/>
          </p:nvSpPr>
          <p:spPr>
            <a:xfrm>
              <a:off x="2928925" y="5451258"/>
              <a:ext cx="77984" cy="68801"/>
            </a:xfrm>
            <a:custGeom>
              <a:avLst/>
              <a:gdLst>
                <a:gd name="connsiteX0" fmla="*/ 13 w 77984"/>
                <a:gd name="connsiteY0" fmla="*/ 217 h 68801"/>
                <a:gd name="connsiteX1" fmla="*/ 73038 w 77984"/>
                <a:gd name="connsiteY1" fmla="*/ 66892 h 68801"/>
                <a:gd name="connsiteX2" fmla="*/ 66688 w 77984"/>
                <a:gd name="connsiteY2" fmla="*/ 46255 h 68801"/>
                <a:gd name="connsiteX3" fmla="*/ 13 w 77984"/>
                <a:gd name="connsiteY3" fmla="*/ 217 h 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84" h="68801">
                  <a:moveTo>
                    <a:pt x="13" y="217"/>
                  </a:moveTo>
                  <a:cubicBezTo>
                    <a:pt x="1071" y="3656"/>
                    <a:pt x="61926" y="59219"/>
                    <a:pt x="73038" y="66892"/>
                  </a:cubicBezTo>
                  <a:cubicBezTo>
                    <a:pt x="84151" y="74565"/>
                    <a:pt x="74096" y="57368"/>
                    <a:pt x="66688" y="46255"/>
                  </a:cubicBezTo>
                  <a:cubicBezTo>
                    <a:pt x="59280" y="35143"/>
                    <a:pt x="-1045" y="-3222"/>
                    <a:pt x="13" y="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9E5645B9-CBE7-4A7C-86BD-5C253C5007B9}"/>
                </a:ext>
              </a:extLst>
            </p:cNvPr>
            <p:cNvSpPr/>
            <p:nvPr/>
          </p:nvSpPr>
          <p:spPr>
            <a:xfrm>
              <a:off x="3136900" y="5357813"/>
              <a:ext cx="77804" cy="17622"/>
            </a:xfrm>
            <a:custGeom>
              <a:avLst/>
              <a:gdLst>
                <a:gd name="connsiteX0" fmla="*/ 0 w 77804"/>
                <a:gd name="connsiteY0" fmla="*/ 0 h 17622"/>
                <a:gd name="connsiteX1" fmla="*/ 77788 w 77804"/>
                <a:gd name="connsiteY1" fmla="*/ 17462 h 17622"/>
                <a:gd name="connsiteX2" fmla="*/ 0 w 77804"/>
                <a:gd name="connsiteY2" fmla="*/ 0 h 1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804" h="17622">
                  <a:moveTo>
                    <a:pt x="0" y="0"/>
                  </a:moveTo>
                  <a:cubicBezTo>
                    <a:pt x="0" y="0"/>
                    <a:pt x="79111" y="15345"/>
                    <a:pt x="77788" y="17462"/>
                  </a:cubicBezTo>
                  <a:cubicBezTo>
                    <a:pt x="76465" y="19579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1E24CBA6-C00A-49F0-A618-7388D3C0DFA4}"/>
                </a:ext>
              </a:extLst>
            </p:cNvPr>
            <p:cNvSpPr/>
            <p:nvPr/>
          </p:nvSpPr>
          <p:spPr>
            <a:xfrm>
              <a:off x="2571707" y="5371720"/>
              <a:ext cx="290141" cy="44968"/>
            </a:xfrm>
            <a:custGeom>
              <a:avLst/>
              <a:gdLst>
                <a:gd name="connsiteX0" fmla="*/ 43 w 290141"/>
                <a:gd name="connsiteY0" fmla="*/ 40068 h 44968"/>
                <a:gd name="connsiteX1" fmla="*/ 268331 w 290141"/>
                <a:gd name="connsiteY1" fmla="*/ 41655 h 44968"/>
                <a:gd name="connsiteX2" fmla="*/ 271506 w 290141"/>
                <a:gd name="connsiteY2" fmla="*/ 380 h 44968"/>
                <a:gd name="connsiteX3" fmla="*/ 247693 w 290141"/>
                <a:gd name="connsiteY3" fmla="*/ 21018 h 44968"/>
                <a:gd name="connsiteX4" fmla="*/ 43 w 290141"/>
                <a:gd name="connsiteY4" fmla="*/ 40068 h 4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141" h="44968">
                  <a:moveTo>
                    <a:pt x="43" y="40068"/>
                  </a:moveTo>
                  <a:cubicBezTo>
                    <a:pt x="3483" y="43507"/>
                    <a:pt x="223087" y="48270"/>
                    <a:pt x="268331" y="41655"/>
                  </a:cubicBezTo>
                  <a:cubicBezTo>
                    <a:pt x="313575" y="35040"/>
                    <a:pt x="274946" y="3819"/>
                    <a:pt x="271506" y="380"/>
                  </a:cubicBezTo>
                  <a:cubicBezTo>
                    <a:pt x="268066" y="-3059"/>
                    <a:pt x="295318" y="17843"/>
                    <a:pt x="247693" y="21018"/>
                  </a:cubicBezTo>
                  <a:cubicBezTo>
                    <a:pt x="200068" y="24193"/>
                    <a:pt x="-3397" y="36629"/>
                    <a:pt x="43" y="400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404EF33A-DADF-4ECE-9D1E-E403616A8980}"/>
                </a:ext>
              </a:extLst>
            </p:cNvPr>
            <p:cNvSpPr/>
            <p:nvPr/>
          </p:nvSpPr>
          <p:spPr>
            <a:xfrm>
              <a:off x="2570089" y="5341625"/>
              <a:ext cx="303479" cy="477291"/>
            </a:xfrm>
            <a:custGeom>
              <a:avLst/>
              <a:gdLst>
                <a:gd name="connsiteX0" fmla="*/ 74 w 303479"/>
                <a:gd name="connsiteY0" fmla="*/ 28888 h 477291"/>
                <a:gd name="connsiteX1" fmla="*/ 109611 w 303479"/>
                <a:gd name="connsiteY1" fmla="*/ 136838 h 477291"/>
                <a:gd name="connsiteX2" fmla="*/ 81036 w 303479"/>
                <a:gd name="connsiteY2" fmla="*/ 154300 h 477291"/>
                <a:gd name="connsiteX3" fmla="*/ 79449 w 303479"/>
                <a:gd name="connsiteY3" fmla="*/ 284475 h 477291"/>
                <a:gd name="connsiteX4" fmla="*/ 87386 w 303479"/>
                <a:gd name="connsiteY4" fmla="*/ 384488 h 477291"/>
                <a:gd name="connsiteX5" fmla="*/ 142949 w 303479"/>
                <a:gd name="connsiteY5" fmla="*/ 446400 h 477291"/>
                <a:gd name="connsiteX6" fmla="*/ 204861 w 303479"/>
                <a:gd name="connsiteY6" fmla="*/ 476563 h 477291"/>
                <a:gd name="connsiteX7" fmla="*/ 279474 w 303479"/>
                <a:gd name="connsiteY7" fmla="*/ 417825 h 477291"/>
                <a:gd name="connsiteX8" fmla="*/ 296936 w 303479"/>
                <a:gd name="connsiteY8" fmla="*/ 360675 h 477291"/>
                <a:gd name="connsiteX9" fmla="*/ 303286 w 303479"/>
                <a:gd name="connsiteY9" fmla="*/ 222563 h 477291"/>
                <a:gd name="connsiteX10" fmla="*/ 290586 w 303479"/>
                <a:gd name="connsiteY10" fmla="*/ 135250 h 477291"/>
                <a:gd name="connsiteX11" fmla="*/ 215974 w 303479"/>
                <a:gd name="connsiteY11" fmla="*/ 60638 h 477291"/>
                <a:gd name="connsiteX12" fmla="*/ 163586 w 303479"/>
                <a:gd name="connsiteY12" fmla="*/ 3488 h 477291"/>
                <a:gd name="connsiteX13" fmla="*/ 282649 w 303479"/>
                <a:gd name="connsiteY13" fmla="*/ 165413 h 477291"/>
                <a:gd name="connsiteX14" fmla="*/ 282649 w 303479"/>
                <a:gd name="connsiteY14" fmla="*/ 349563 h 477291"/>
                <a:gd name="connsiteX15" fmla="*/ 212799 w 303479"/>
                <a:gd name="connsiteY15" fmla="*/ 419413 h 477291"/>
                <a:gd name="connsiteX16" fmla="*/ 158824 w 303479"/>
                <a:gd name="connsiteY16" fmla="*/ 421000 h 477291"/>
                <a:gd name="connsiteX17" fmla="*/ 117549 w 303479"/>
                <a:gd name="connsiteY17" fmla="*/ 347975 h 477291"/>
                <a:gd name="connsiteX18" fmla="*/ 106436 w 303479"/>
                <a:gd name="connsiteY18" fmla="*/ 200338 h 477291"/>
                <a:gd name="connsiteX19" fmla="*/ 130249 w 303479"/>
                <a:gd name="connsiteY19" fmla="*/ 155888 h 477291"/>
                <a:gd name="connsiteX20" fmla="*/ 128661 w 303479"/>
                <a:gd name="connsiteY20" fmla="*/ 106675 h 477291"/>
                <a:gd name="connsiteX21" fmla="*/ 74 w 303479"/>
                <a:gd name="connsiteY21" fmla="*/ 28888 h 47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3479" h="477291">
                  <a:moveTo>
                    <a:pt x="74" y="28888"/>
                  </a:moveTo>
                  <a:cubicBezTo>
                    <a:pt x="-3101" y="33915"/>
                    <a:pt x="96117" y="115936"/>
                    <a:pt x="109611" y="136838"/>
                  </a:cubicBezTo>
                  <a:cubicBezTo>
                    <a:pt x="123105" y="157740"/>
                    <a:pt x="86063" y="129694"/>
                    <a:pt x="81036" y="154300"/>
                  </a:cubicBezTo>
                  <a:cubicBezTo>
                    <a:pt x="76009" y="178906"/>
                    <a:pt x="78391" y="246110"/>
                    <a:pt x="79449" y="284475"/>
                  </a:cubicBezTo>
                  <a:cubicBezTo>
                    <a:pt x="80507" y="322840"/>
                    <a:pt x="76803" y="357501"/>
                    <a:pt x="87386" y="384488"/>
                  </a:cubicBezTo>
                  <a:cubicBezTo>
                    <a:pt x="97969" y="411475"/>
                    <a:pt x="123370" y="431054"/>
                    <a:pt x="142949" y="446400"/>
                  </a:cubicBezTo>
                  <a:cubicBezTo>
                    <a:pt x="162528" y="461746"/>
                    <a:pt x="182107" y="481326"/>
                    <a:pt x="204861" y="476563"/>
                  </a:cubicBezTo>
                  <a:cubicBezTo>
                    <a:pt x="227615" y="471800"/>
                    <a:pt x="264128" y="437140"/>
                    <a:pt x="279474" y="417825"/>
                  </a:cubicBezTo>
                  <a:cubicBezTo>
                    <a:pt x="294820" y="398510"/>
                    <a:pt x="292967" y="393219"/>
                    <a:pt x="296936" y="360675"/>
                  </a:cubicBezTo>
                  <a:cubicBezTo>
                    <a:pt x="300905" y="328131"/>
                    <a:pt x="304344" y="260134"/>
                    <a:pt x="303286" y="222563"/>
                  </a:cubicBezTo>
                  <a:cubicBezTo>
                    <a:pt x="302228" y="184992"/>
                    <a:pt x="305138" y="162238"/>
                    <a:pt x="290586" y="135250"/>
                  </a:cubicBezTo>
                  <a:cubicBezTo>
                    <a:pt x="276034" y="108262"/>
                    <a:pt x="237141" y="82598"/>
                    <a:pt x="215974" y="60638"/>
                  </a:cubicBezTo>
                  <a:cubicBezTo>
                    <a:pt x="194807" y="38678"/>
                    <a:pt x="152474" y="-13974"/>
                    <a:pt x="163586" y="3488"/>
                  </a:cubicBezTo>
                  <a:cubicBezTo>
                    <a:pt x="174698" y="20950"/>
                    <a:pt x="262805" y="107734"/>
                    <a:pt x="282649" y="165413"/>
                  </a:cubicBezTo>
                  <a:cubicBezTo>
                    <a:pt x="302493" y="223092"/>
                    <a:pt x="294291" y="307230"/>
                    <a:pt x="282649" y="349563"/>
                  </a:cubicBezTo>
                  <a:cubicBezTo>
                    <a:pt x="271007" y="391896"/>
                    <a:pt x="233437" y="407507"/>
                    <a:pt x="212799" y="419413"/>
                  </a:cubicBezTo>
                  <a:cubicBezTo>
                    <a:pt x="192161" y="431319"/>
                    <a:pt x="174699" y="432906"/>
                    <a:pt x="158824" y="421000"/>
                  </a:cubicBezTo>
                  <a:cubicBezTo>
                    <a:pt x="142949" y="409094"/>
                    <a:pt x="126280" y="384752"/>
                    <a:pt x="117549" y="347975"/>
                  </a:cubicBezTo>
                  <a:cubicBezTo>
                    <a:pt x="108818" y="311198"/>
                    <a:pt x="104319" y="232353"/>
                    <a:pt x="106436" y="200338"/>
                  </a:cubicBezTo>
                  <a:cubicBezTo>
                    <a:pt x="108553" y="168324"/>
                    <a:pt x="126545" y="171498"/>
                    <a:pt x="130249" y="155888"/>
                  </a:cubicBezTo>
                  <a:cubicBezTo>
                    <a:pt x="133953" y="140278"/>
                    <a:pt x="146388" y="125725"/>
                    <a:pt x="128661" y="106675"/>
                  </a:cubicBezTo>
                  <a:cubicBezTo>
                    <a:pt x="110934" y="87625"/>
                    <a:pt x="3249" y="23861"/>
                    <a:pt x="74" y="288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34FBBA66-2FFA-41F6-B3C0-53AC3883375B}"/>
                </a:ext>
              </a:extLst>
            </p:cNvPr>
            <p:cNvSpPr/>
            <p:nvPr/>
          </p:nvSpPr>
          <p:spPr>
            <a:xfrm>
              <a:off x="2535183" y="5377668"/>
              <a:ext cx="122300" cy="233231"/>
            </a:xfrm>
            <a:custGeom>
              <a:avLst/>
              <a:gdLst>
                <a:gd name="connsiteX0" fmla="*/ 30217 w 122300"/>
                <a:gd name="connsiteY0" fmla="*/ 782 h 233231"/>
                <a:gd name="connsiteX1" fmla="*/ 55 w 122300"/>
                <a:gd name="connsiteY1" fmla="*/ 97620 h 233231"/>
                <a:gd name="connsiteX2" fmla="*/ 25455 w 122300"/>
                <a:gd name="connsiteY2" fmla="*/ 184932 h 233231"/>
                <a:gd name="connsiteX3" fmla="*/ 111180 w 122300"/>
                <a:gd name="connsiteY3" fmla="*/ 229382 h 233231"/>
                <a:gd name="connsiteX4" fmla="*/ 112767 w 122300"/>
                <a:gd name="connsiteY4" fmla="*/ 224620 h 233231"/>
                <a:gd name="connsiteX5" fmla="*/ 33392 w 122300"/>
                <a:gd name="connsiteY5" fmla="*/ 173820 h 233231"/>
                <a:gd name="connsiteX6" fmla="*/ 15930 w 122300"/>
                <a:gd name="connsiteY6" fmla="*/ 153182 h 233231"/>
                <a:gd name="connsiteX7" fmla="*/ 30217 w 122300"/>
                <a:gd name="connsiteY7" fmla="*/ 782 h 23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300" h="233231">
                  <a:moveTo>
                    <a:pt x="30217" y="782"/>
                  </a:moveTo>
                  <a:cubicBezTo>
                    <a:pt x="27571" y="-8478"/>
                    <a:pt x="849" y="66928"/>
                    <a:pt x="55" y="97620"/>
                  </a:cubicBezTo>
                  <a:cubicBezTo>
                    <a:pt x="-739" y="128312"/>
                    <a:pt x="6934" y="162972"/>
                    <a:pt x="25455" y="184932"/>
                  </a:cubicBezTo>
                  <a:cubicBezTo>
                    <a:pt x="43976" y="206892"/>
                    <a:pt x="96628" y="222767"/>
                    <a:pt x="111180" y="229382"/>
                  </a:cubicBezTo>
                  <a:cubicBezTo>
                    <a:pt x="125732" y="235997"/>
                    <a:pt x="125732" y="233880"/>
                    <a:pt x="112767" y="224620"/>
                  </a:cubicBezTo>
                  <a:cubicBezTo>
                    <a:pt x="99802" y="215360"/>
                    <a:pt x="33392" y="173820"/>
                    <a:pt x="33392" y="173820"/>
                  </a:cubicBezTo>
                  <a:cubicBezTo>
                    <a:pt x="17252" y="161914"/>
                    <a:pt x="15401" y="178317"/>
                    <a:pt x="15930" y="153182"/>
                  </a:cubicBezTo>
                  <a:cubicBezTo>
                    <a:pt x="16459" y="128047"/>
                    <a:pt x="32863" y="10042"/>
                    <a:pt x="30217" y="7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2491C007-9A32-403B-A3CF-51F5B7EDD971}"/>
                </a:ext>
              </a:extLst>
            </p:cNvPr>
            <p:cNvSpPr/>
            <p:nvPr/>
          </p:nvSpPr>
          <p:spPr>
            <a:xfrm>
              <a:off x="2690811" y="5468929"/>
              <a:ext cx="150814" cy="269819"/>
            </a:xfrm>
            <a:custGeom>
              <a:avLst/>
              <a:gdLst>
                <a:gd name="connsiteX0" fmla="*/ 122239 w 150814"/>
                <a:gd name="connsiteY0" fmla="*/ 9 h 269819"/>
                <a:gd name="connsiteX1" fmla="*/ 150814 w 150814"/>
                <a:gd name="connsiteY1" fmla="*/ 171459 h 269819"/>
                <a:gd name="connsiteX2" fmla="*/ 122239 w 150814"/>
                <a:gd name="connsiteY2" fmla="*/ 241309 h 269819"/>
                <a:gd name="connsiteX3" fmla="*/ 58739 w 150814"/>
                <a:gd name="connsiteY3" fmla="*/ 268296 h 269819"/>
                <a:gd name="connsiteX4" fmla="*/ 30164 w 150814"/>
                <a:gd name="connsiteY4" fmla="*/ 200034 h 269819"/>
                <a:gd name="connsiteX5" fmla="*/ 15877 w 150814"/>
                <a:gd name="connsiteY5" fmla="*/ 112721 h 269819"/>
                <a:gd name="connsiteX6" fmla="*/ 31752 w 150814"/>
                <a:gd name="connsiteY6" fmla="*/ 17471 h 269819"/>
                <a:gd name="connsiteX7" fmla="*/ 2 w 150814"/>
                <a:gd name="connsiteY7" fmla="*/ 63509 h 269819"/>
                <a:gd name="connsiteX8" fmla="*/ 30164 w 150814"/>
                <a:gd name="connsiteY8" fmla="*/ 163521 h 269819"/>
                <a:gd name="connsiteX9" fmla="*/ 68264 w 150814"/>
                <a:gd name="connsiteY9" fmla="*/ 228609 h 269819"/>
                <a:gd name="connsiteX10" fmla="*/ 120652 w 150814"/>
                <a:gd name="connsiteY10" fmla="*/ 209559 h 269819"/>
                <a:gd name="connsiteX11" fmla="*/ 122239 w 150814"/>
                <a:gd name="connsiteY11" fmla="*/ 163521 h 269819"/>
                <a:gd name="connsiteX12" fmla="*/ 122239 w 150814"/>
                <a:gd name="connsiteY12" fmla="*/ 9 h 26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814" h="269819">
                  <a:moveTo>
                    <a:pt x="122239" y="9"/>
                  </a:moveTo>
                  <a:cubicBezTo>
                    <a:pt x="127001" y="1332"/>
                    <a:pt x="150814" y="131242"/>
                    <a:pt x="150814" y="171459"/>
                  </a:cubicBezTo>
                  <a:cubicBezTo>
                    <a:pt x="150814" y="211676"/>
                    <a:pt x="137585" y="225170"/>
                    <a:pt x="122239" y="241309"/>
                  </a:cubicBezTo>
                  <a:cubicBezTo>
                    <a:pt x="106893" y="257448"/>
                    <a:pt x="74085" y="275175"/>
                    <a:pt x="58739" y="268296"/>
                  </a:cubicBezTo>
                  <a:cubicBezTo>
                    <a:pt x="43393" y="261417"/>
                    <a:pt x="37308" y="225963"/>
                    <a:pt x="30164" y="200034"/>
                  </a:cubicBezTo>
                  <a:cubicBezTo>
                    <a:pt x="23020" y="174105"/>
                    <a:pt x="15612" y="143148"/>
                    <a:pt x="15877" y="112721"/>
                  </a:cubicBezTo>
                  <a:cubicBezTo>
                    <a:pt x="16142" y="82294"/>
                    <a:pt x="34398" y="25673"/>
                    <a:pt x="31752" y="17471"/>
                  </a:cubicBezTo>
                  <a:cubicBezTo>
                    <a:pt x="29106" y="9269"/>
                    <a:pt x="267" y="39167"/>
                    <a:pt x="2" y="63509"/>
                  </a:cubicBezTo>
                  <a:cubicBezTo>
                    <a:pt x="-263" y="87851"/>
                    <a:pt x="18787" y="136004"/>
                    <a:pt x="30164" y="163521"/>
                  </a:cubicBezTo>
                  <a:cubicBezTo>
                    <a:pt x="41541" y="191038"/>
                    <a:pt x="53183" y="220936"/>
                    <a:pt x="68264" y="228609"/>
                  </a:cubicBezTo>
                  <a:cubicBezTo>
                    <a:pt x="83345" y="236282"/>
                    <a:pt x="111656" y="220407"/>
                    <a:pt x="120652" y="209559"/>
                  </a:cubicBezTo>
                  <a:cubicBezTo>
                    <a:pt x="129648" y="198711"/>
                    <a:pt x="122239" y="196065"/>
                    <a:pt x="122239" y="163521"/>
                  </a:cubicBezTo>
                  <a:cubicBezTo>
                    <a:pt x="122239" y="130977"/>
                    <a:pt x="117477" y="-1314"/>
                    <a:pt x="122239" y="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DB82BB46-8940-4B13-B295-25957F39A3D0}"/>
                </a:ext>
              </a:extLst>
            </p:cNvPr>
            <p:cNvSpPr/>
            <p:nvPr/>
          </p:nvSpPr>
          <p:spPr>
            <a:xfrm>
              <a:off x="2647724" y="5467033"/>
              <a:ext cx="231941" cy="18702"/>
            </a:xfrm>
            <a:custGeom>
              <a:avLst/>
              <a:gdLst>
                <a:gd name="connsiteX0" fmla="*/ 226 w 231941"/>
                <a:gd name="connsiteY0" fmla="*/ 17780 h 18702"/>
                <a:gd name="connsiteX1" fmla="*/ 220889 w 231941"/>
                <a:gd name="connsiteY1" fmla="*/ 14605 h 18702"/>
                <a:gd name="connsiteX2" fmla="*/ 179614 w 231941"/>
                <a:gd name="connsiteY2" fmla="*/ 317 h 18702"/>
                <a:gd name="connsiteX3" fmla="*/ 226 w 231941"/>
                <a:gd name="connsiteY3" fmla="*/ 17780 h 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41" h="18702">
                  <a:moveTo>
                    <a:pt x="226" y="17780"/>
                  </a:moveTo>
                  <a:cubicBezTo>
                    <a:pt x="7105" y="20161"/>
                    <a:pt x="190991" y="17515"/>
                    <a:pt x="220889" y="14605"/>
                  </a:cubicBezTo>
                  <a:cubicBezTo>
                    <a:pt x="250787" y="11694"/>
                    <a:pt x="214274" y="3227"/>
                    <a:pt x="179614" y="317"/>
                  </a:cubicBezTo>
                  <a:cubicBezTo>
                    <a:pt x="144954" y="-2593"/>
                    <a:pt x="-6653" y="15399"/>
                    <a:pt x="226" y="177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B5855FAB-FEE6-4002-8DAA-8FC35D8DDEFD}"/>
                </a:ext>
              </a:extLst>
            </p:cNvPr>
            <p:cNvSpPr/>
            <p:nvPr/>
          </p:nvSpPr>
          <p:spPr>
            <a:xfrm>
              <a:off x="2998186" y="5373688"/>
              <a:ext cx="142078" cy="107955"/>
            </a:xfrm>
            <a:custGeom>
              <a:avLst/>
              <a:gdLst>
                <a:gd name="connsiteX0" fmla="*/ 602 w 142078"/>
                <a:gd name="connsiteY0" fmla="*/ 0 h 107955"/>
                <a:gd name="connsiteX1" fmla="*/ 129189 w 142078"/>
                <a:gd name="connsiteY1" fmla="*/ 80962 h 107955"/>
                <a:gd name="connsiteX2" fmla="*/ 132364 w 142078"/>
                <a:gd name="connsiteY2" fmla="*/ 107950 h 107955"/>
                <a:gd name="connsiteX3" fmla="*/ 83152 w 142078"/>
                <a:gd name="connsiteY3" fmla="*/ 79375 h 107955"/>
                <a:gd name="connsiteX4" fmla="*/ 602 w 142078"/>
                <a:gd name="connsiteY4" fmla="*/ 0 h 10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8" h="107955">
                  <a:moveTo>
                    <a:pt x="602" y="0"/>
                  </a:moveTo>
                  <a:cubicBezTo>
                    <a:pt x="8275" y="264"/>
                    <a:pt x="107229" y="62970"/>
                    <a:pt x="129189" y="80962"/>
                  </a:cubicBezTo>
                  <a:cubicBezTo>
                    <a:pt x="151149" y="98954"/>
                    <a:pt x="140037" y="108214"/>
                    <a:pt x="132364" y="107950"/>
                  </a:cubicBezTo>
                  <a:cubicBezTo>
                    <a:pt x="124691" y="107686"/>
                    <a:pt x="105642" y="94456"/>
                    <a:pt x="83152" y="79375"/>
                  </a:cubicBezTo>
                  <a:cubicBezTo>
                    <a:pt x="60663" y="64294"/>
                    <a:pt x="-7071" y="-264"/>
                    <a:pt x="60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FC690271-FDC3-4B48-804A-ECE64CDF7796}"/>
                </a:ext>
              </a:extLst>
            </p:cNvPr>
            <p:cNvSpPr/>
            <p:nvPr/>
          </p:nvSpPr>
          <p:spPr>
            <a:xfrm>
              <a:off x="2154143" y="5138331"/>
              <a:ext cx="560653" cy="171880"/>
            </a:xfrm>
            <a:custGeom>
              <a:avLst/>
              <a:gdLst>
                <a:gd name="connsiteX0" fmla="*/ 1682 w 560653"/>
                <a:gd name="connsiteY0" fmla="*/ 100419 h 171880"/>
                <a:gd name="connsiteX1" fmla="*/ 171545 w 560653"/>
                <a:gd name="connsiteY1" fmla="*/ 17869 h 171880"/>
                <a:gd name="connsiteX2" fmla="*/ 389032 w 560653"/>
                <a:gd name="connsiteY2" fmla="*/ 3582 h 171880"/>
                <a:gd name="connsiteX3" fmla="*/ 447770 w 560653"/>
                <a:gd name="connsiteY3" fmla="*/ 67082 h 171880"/>
                <a:gd name="connsiteX4" fmla="*/ 560482 w 560653"/>
                <a:gd name="connsiteY4" fmla="*/ 171857 h 171880"/>
                <a:gd name="connsiteX5" fmla="*/ 471582 w 560653"/>
                <a:gd name="connsiteY5" fmla="*/ 57557 h 171880"/>
                <a:gd name="connsiteX6" fmla="*/ 400145 w 560653"/>
                <a:gd name="connsiteY6" fmla="*/ 19457 h 171880"/>
                <a:gd name="connsiteX7" fmla="*/ 276320 w 560653"/>
                <a:gd name="connsiteY7" fmla="*/ 11519 h 171880"/>
                <a:gd name="connsiteX8" fmla="*/ 1682 w 560653"/>
                <a:gd name="connsiteY8" fmla="*/ 100419 h 17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653" h="171880">
                  <a:moveTo>
                    <a:pt x="1682" y="100419"/>
                  </a:moveTo>
                  <a:cubicBezTo>
                    <a:pt x="-15780" y="101477"/>
                    <a:pt x="106987" y="34009"/>
                    <a:pt x="171545" y="17869"/>
                  </a:cubicBezTo>
                  <a:cubicBezTo>
                    <a:pt x="236103" y="1729"/>
                    <a:pt x="342995" y="-4620"/>
                    <a:pt x="389032" y="3582"/>
                  </a:cubicBezTo>
                  <a:cubicBezTo>
                    <a:pt x="435069" y="11784"/>
                    <a:pt x="419195" y="39036"/>
                    <a:pt x="447770" y="67082"/>
                  </a:cubicBezTo>
                  <a:cubicBezTo>
                    <a:pt x="476345" y="95128"/>
                    <a:pt x="556513" y="173444"/>
                    <a:pt x="560482" y="171857"/>
                  </a:cubicBezTo>
                  <a:cubicBezTo>
                    <a:pt x="564451" y="170270"/>
                    <a:pt x="498305" y="82957"/>
                    <a:pt x="471582" y="57557"/>
                  </a:cubicBezTo>
                  <a:cubicBezTo>
                    <a:pt x="444859" y="32157"/>
                    <a:pt x="432689" y="27130"/>
                    <a:pt x="400145" y="19457"/>
                  </a:cubicBezTo>
                  <a:cubicBezTo>
                    <a:pt x="367601" y="11784"/>
                    <a:pt x="342995" y="142"/>
                    <a:pt x="276320" y="11519"/>
                  </a:cubicBezTo>
                  <a:cubicBezTo>
                    <a:pt x="209645" y="22896"/>
                    <a:pt x="19144" y="99361"/>
                    <a:pt x="1682" y="1004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F1DC5212-6720-4B30-A090-38E3835D97F1}"/>
                </a:ext>
              </a:extLst>
            </p:cNvPr>
            <p:cNvSpPr/>
            <p:nvPr/>
          </p:nvSpPr>
          <p:spPr>
            <a:xfrm>
              <a:off x="1933937" y="5228226"/>
              <a:ext cx="333116" cy="194459"/>
            </a:xfrm>
            <a:custGeom>
              <a:avLst/>
              <a:gdLst>
                <a:gd name="connsiteX0" fmla="*/ 10751 w 333116"/>
                <a:gd name="connsiteY0" fmla="*/ 191499 h 194459"/>
                <a:gd name="connsiteX1" fmla="*/ 325076 w 333116"/>
                <a:gd name="connsiteY1" fmla="*/ 20049 h 194459"/>
                <a:gd name="connsiteX2" fmla="*/ 244113 w 333116"/>
                <a:gd name="connsiteY2" fmla="*/ 4174 h 194459"/>
                <a:gd name="connsiteX3" fmla="*/ 293326 w 333116"/>
                <a:gd name="connsiteY3" fmla="*/ 26399 h 194459"/>
                <a:gd name="connsiteX4" fmla="*/ 93301 w 333116"/>
                <a:gd name="connsiteY4" fmla="*/ 121649 h 194459"/>
                <a:gd name="connsiteX5" fmla="*/ 10751 w 333116"/>
                <a:gd name="connsiteY5" fmla="*/ 191499 h 19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16" h="194459">
                  <a:moveTo>
                    <a:pt x="10751" y="191499"/>
                  </a:moveTo>
                  <a:cubicBezTo>
                    <a:pt x="49380" y="174566"/>
                    <a:pt x="286182" y="51270"/>
                    <a:pt x="325076" y="20049"/>
                  </a:cubicBezTo>
                  <a:cubicBezTo>
                    <a:pt x="363970" y="-11172"/>
                    <a:pt x="249404" y="3116"/>
                    <a:pt x="244113" y="4174"/>
                  </a:cubicBezTo>
                  <a:cubicBezTo>
                    <a:pt x="238822" y="5232"/>
                    <a:pt x="318461" y="6820"/>
                    <a:pt x="293326" y="26399"/>
                  </a:cubicBezTo>
                  <a:cubicBezTo>
                    <a:pt x="268191" y="45978"/>
                    <a:pt x="140132" y="94926"/>
                    <a:pt x="93301" y="121649"/>
                  </a:cubicBezTo>
                  <a:cubicBezTo>
                    <a:pt x="46470" y="148372"/>
                    <a:pt x="-27878" y="208432"/>
                    <a:pt x="10751" y="1914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82EB138F-763B-4CBE-9067-7513EE997B2B}"/>
                </a:ext>
              </a:extLst>
            </p:cNvPr>
            <p:cNvSpPr/>
            <p:nvPr/>
          </p:nvSpPr>
          <p:spPr>
            <a:xfrm>
              <a:off x="2076281" y="5316755"/>
              <a:ext cx="300301" cy="76504"/>
            </a:xfrm>
            <a:custGeom>
              <a:avLst/>
              <a:gdLst>
                <a:gd name="connsiteX0" fmla="*/ 1757 w 300301"/>
                <a:gd name="connsiteY0" fmla="*/ 74395 h 76504"/>
                <a:gd name="connsiteX1" fmla="*/ 176382 w 300301"/>
                <a:gd name="connsiteY1" fmla="*/ 6133 h 76504"/>
                <a:gd name="connsiteX2" fmla="*/ 300207 w 300301"/>
                <a:gd name="connsiteY2" fmla="*/ 6133 h 76504"/>
                <a:gd name="connsiteX3" fmla="*/ 157332 w 300301"/>
                <a:gd name="connsiteY3" fmla="*/ 31533 h 76504"/>
                <a:gd name="connsiteX4" fmla="*/ 90657 w 300301"/>
                <a:gd name="connsiteY4" fmla="*/ 56933 h 76504"/>
                <a:gd name="connsiteX5" fmla="*/ 1757 w 300301"/>
                <a:gd name="connsiteY5" fmla="*/ 74395 h 7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301" h="76504">
                  <a:moveTo>
                    <a:pt x="1757" y="74395"/>
                  </a:moveTo>
                  <a:cubicBezTo>
                    <a:pt x="16045" y="65928"/>
                    <a:pt x="126640" y="17510"/>
                    <a:pt x="176382" y="6133"/>
                  </a:cubicBezTo>
                  <a:cubicBezTo>
                    <a:pt x="226124" y="-5244"/>
                    <a:pt x="303382" y="1900"/>
                    <a:pt x="300207" y="6133"/>
                  </a:cubicBezTo>
                  <a:cubicBezTo>
                    <a:pt x="297032" y="10366"/>
                    <a:pt x="192257" y="23066"/>
                    <a:pt x="157332" y="31533"/>
                  </a:cubicBezTo>
                  <a:cubicBezTo>
                    <a:pt x="122407" y="40000"/>
                    <a:pt x="117115" y="50319"/>
                    <a:pt x="90657" y="56933"/>
                  </a:cubicBezTo>
                  <a:cubicBezTo>
                    <a:pt x="64199" y="63547"/>
                    <a:pt x="-12531" y="82862"/>
                    <a:pt x="1757" y="743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1D68C981-419B-4A91-BF97-97188D6E2A4E}"/>
                </a:ext>
              </a:extLst>
            </p:cNvPr>
            <p:cNvSpPr/>
            <p:nvPr/>
          </p:nvSpPr>
          <p:spPr>
            <a:xfrm>
              <a:off x="2553859" y="5303387"/>
              <a:ext cx="103443" cy="87712"/>
            </a:xfrm>
            <a:custGeom>
              <a:avLst/>
              <a:gdLst>
                <a:gd name="connsiteX0" fmla="*/ 13129 w 103443"/>
                <a:gd name="connsiteY0" fmla="*/ 86176 h 87712"/>
                <a:gd name="connsiteX1" fmla="*/ 6779 w 103443"/>
                <a:gd name="connsiteY1" fmla="*/ 5213 h 87712"/>
                <a:gd name="connsiteX2" fmla="*/ 95679 w 103443"/>
                <a:gd name="connsiteY2" fmla="*/ 11563 h 87712"/>
                <a:gd name="connsiteX3" fmla="*/ 97266 w 103443"/>
                <a:gd name="connsiteY3" fmla="*/ 40138 h 87712"/>
                <a:gd name="connsiteX4" fmla="*/ 81391 w 103443"/>
                <a:gd name="connsiteY4" fmla="*/ 43313 h 87712"/>
                <a:gd name="connsiteX5" fmla="*/ 68691 w 103443"/>
                <a:gd name="connsiteY5" fmla="*/ 59188 h 87712"/>
                <a:gd name="connsiteX6" fmla="*/ 13129 w 103443"/>
                <a:gd name="connsiteY6" fmla="*/ 86176 h 8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43" h="87712">
                  <a:moveTo>
                    <a:pt x="13129" y="86176"/>
                  </a:moveTo>
                  <a:cubicBezTo>
                    <a:pt x="2810" y="77180"/>
                    <a:pt x="-6979" y="17648"/>
                    <a:pt x="6779" y="5213"/>
                  </a:cubicBezTo>
                  <a:cubicBezTo>
                    <a:pt x="20537" y="-7222"/>
                    <a:pt x="80598" y="5742"/>
                    <a:pt x="95679" y="11563"/>
                  </a:cubicBezTo>
                  <a:cubicBezTo>
                    <a:pt x="110760" y="17384"/>
                    <a:pt x="99647" y="34846"/>
                    <a:pt x="97266" y="40138"/>
                  </a:cubicBezTo>
                  <a:cubicBezTo>
                    <a:pt x="94885" y="45430"/>
                    <a:pt x="86153" y="40138"/>
                    <a:pt x="81391" y="43313"/>
                  </a:cubicBezTo>
                  <a:cubicBezTo>
                    <a:pt x="76629" y="46488"/>
                    <a:pt x="76893" y="56542"/>
                    <a:pt x="68691" y="59188"/>
                  </a:cubicBezTo>
                  <a:cubicBezTo>
                    <a:pt x="60489" y="61834"/>
                    <a:pt x="23448" y="95172"/>
                    <a:pt x="13129" y="861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C7F68D08-B173-4A93-9FBF-F0F1FA6CB2F8}"/>
                </a:ext>
              </a:extLst>
            </p:cNvPr>
            <p:cNvSpPr/>
            <p:nvPr/>
          </p:nvSpPr>
          <p:spPr>
            <a:xfrm>
              <a:off x="2606546" y="5316189"/>
              <a:ext cx="149889" cy="59458"/>
            </a:xfrm>
            <a:custGeom>
              <a:avLst/>
              <a:gdLst>
                <a:gd name="connsiteX0" fmla="*/ 129 w 149889"/>
                <a:gd name="connsiteY0" fmla="*/ 52736 h 59458"/>
                <a:gd name="connsiteX1" fmla="*/ 131892 w 149889"/>
                <a:gd name="connsiteY1" fmla="*/ 32099 h 59458"/>
                <a:gd name="connsiteX2" fmla="*/ 146179 w 149889"/>
                <a:gd name="connsiteY2" fmla="*/ 349 h 59458"/>
                <a:gd name="connsiteX3" fmla="*/ 108079 w 149889"/>
                <a:gd name="connsiteY3" fmla="*/ 54324 h 59458"/>
                <a:gd name="connsiteX4" fmla="*/ 129 w 149889"/>
                <a:gd name="connsiteY4" fmla="*/ 52736 h 5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89" h="59458">
                  <a:moveTo>
                    <a:pt x="129" y="52736"/>
                  </a:moveTo>
                  <a:cubicBezTo>
                    <a:pt x="4098" y="49032"/>
                    <a:pt x="107550" y="40830"/>
                    <a:pt x="131892" y="32099"/>
                  </a:cubicBezTo>
                  <a:cubicBezTo>
                    <a:pt x="156234" y="23368"/>
                    <a:pt x="150148" y="-3355"/>
                    <a:pt x="146179" y="349"/>
                  </a:cubicBezTo>
                  <a:cubicBezTo>
                    <a:pt x="142210" y="4053"/>
                    <a:pt x="131627" y="43741"/>
                    <a:pt x="108079" y="54324"/>
                  </a:cubicBezTo>
                  <a:cubicBezTo>
                    <a:pt x="84531" y="64907"/>
                    <a:pt x="-3840" y="56440"/>
                    <a:pt x="129" y="5273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85C6F367-6255-4AB1-986B-D4DF25F8C34B}"/>
                </a:ext>
              </a:extLst>
            </p:cNvPr>
            <p:cNvSpPr/>
            <p:nvPr/>
          </p:nvSpPr>
          <p:spPr>
            <a:xfrm>
              <a:off x="2393520" y="5335471"/>
              <a:ext cx="162369" cy="87784"/>
            </a:xfrm>
            <a:custGeom>
              <a:avLst/>
              <a:gdLst>
                <a:gd name="connsiteX0" fmla="*/ 162355 w 162369"/>
                <a:gd name="connsiteY0" fmla="*/ 87429 h 87784"/>
                <a:gd name="connsiteX1" fmla="*/ 111555 w 162369"/>
                <a:gd name="connsiteY1" fmla="*/ 54092 h 87784"/>
                <a:gd name="connsiteX2" fmla="*/ 43293 w 162369"/>
                <a:gd name="connsiteY2" fmla="*/ 22342 h 87784"/>
                <a:gd name="connsiteX3" fmla="*/ 2018 w 162369"/>
                <a:gd name="connsiteY3" fmla="*/ 117 h 87784"/>
                <a:gd name="connsiteX4" fmla="*/ 106793 w 162369"/>
                <a:gd name="connsiteY4" fmla="*/ 31867 h 87784"/>
                <a:gd name="connsiteX5" fmla="*/ 162355 w 162369"/>
                <a:gd name="connsiteY5" fmla="*/ 87429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69" h="87784">
                  <a:moveTo>
                    <a:pt x="162355" y="87429"/>
                  </a:moveTo>
                  <a:cubicBezTo>
                    <a:pt x="163149" y="91133"/>
                    <a:pt x="131399" y="64940"/>
                    <a:pt x="111555" y="54092"/>
                  </a:cubicBezTo>
                  <a:cubicBezTo>
                    <a:pt x="91711" y="43244"/>
                    <a:pt x="61549" y="31338"/>
                    <a:pt x="43293" y="22342"/>
                  </a:cubicBezTo>
                  <a:cubicBezTo>
                    <a:pt x="25037" y="13346"/>
                    <a:pt x="-8565" y="-1471"/>
                    <a:pt x="2018" y="117"/>
                  </a:cubicBezTo>
                  <a:cubicBezTo>
                    <a:pt x="12601" y="1704"/>
                    <a:pt x="82980" y="20225"/>
                    <a:pt x="106793" y="31867"/>
                  </a:cubicBezTo>
                  <a:cubicBezTo>
                    <a:pt x="130606" y="43509"/>
                    <a:pt x="161561" y="83725"/>
                    <a:pt x="162355" y="874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8FB245F9-B9BA-46A6-BD38-924D69F9A676}"/>
                </a:ext>
              </a:extLst>
            </p:cNvPr>
            <p:cNvSpPr/>
            <p:nvPr/>
          </p:nvSpPr>
          <p:spPr>
            <a:xfrm>
              <a:off x="2317599" y="5294212"/>
              <a:ext cx="79529" cy="187510"/>
            </a:xfrm>
            <a:custGeom>
              <a:avLst/>
              <a:gdLst>
                <a:gd name="connsiteX0" fmla="*/ 57301 w 79529"/>
                <a:gd name="connsiteY0" fmla="*/ 101 h 187510"/>
                <a:gd name="connsiteX1" fmla="*/ 58889 w 79529"/>
                <a:gd name="connsiteY1" fmla="*/ 85826 h 187510"/>
                <a:gd name="connsiteX2" fmla="*/ 79526 w 79529"/>
                <a:gd name="connsiteY2" fmla="*/ 98526 h 187510"/>
                <a:gd name="connsiteX3" fmla="*/ 57301 w 79529"/>
                <a:gd name="connsiteY3" fmla="*/ 150913 h 187510"/>
                <a:gd name="connsiteX4" fmla="*/ 16026 w 79529"/>
                <a:gd name="connsiteY4" fmla="*/ 187426 h 187510"/>
                <a:gd name="connsiteX5" fmla="*/ 1739 w 79529"/>
                <a:gd name="connsiteY5" fmla="*/ 160438 h 187510"/>
                <a:gd name="connsiteX6" fmla="*/ 52539 w 79529"/>
                <a:gd name="connsiteY6" fmla="*/ 142976 h 187510"/>
                <a:gd name="connsiteX7" fmla="*/ 71589 w 79529"/>
                <a:gd name="connsiteY7" fmla="*/ 115988 h 187510"/>
                <a:gd name="connsiteX8" fmla="*/ 60476 w 79529"/>
                <a:gd name="connsiteY8" fmla="*/ 104876 h 187510"/>
                <a:gd name="connsiteX9" fmla="*/ 57301 w 79529"/>
                <a:gd name="connsiteY9" fmla="*/ 101 h 18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29" h="187510">
                  <a:moveTo>
                    <a:pt x="57301" y="101"/>
                  </a:moveTo>
                  <a:cubicBezTo>
                    <a:pt x="57036" y="-3074"/>
                    <a:pt x="55185" y="69422"/>
                    <a:pt x="58889" y="85826"/>
                  </a:cubicBezTo>
                  <a:cubicBezTo>
                    <a:pt x="62593" y="102230"/>
                    <a:pt x="79791" y="87678"/>
                    <a:pt x="79526" y="98526"/>
                  </a:cubicBezTo>
                  <a:cubicBezTo>
                    <a:pt x="79261" y="109374"/>
                    <a:pt x="67884" y="136096"/>
                    <a:pt x="57301" y="150913"/>
                  </a:cubicBezTo>
                  <a:cubicBezTo>
                    <a:pt x="46718" y="165730"/>
                    <a:pt x="25286" y="185839"/>
                    <a:pt x="16026" y="187426"/>
                  </a:cubicBezTo>
                  <a:cubicBezTo>
                    <a:pt x="6766" y="189014"/>
                    <a:pt x="-4346" y="167846"/>
                    <a:pt x="1739" y="160438"/>
                  </a:cubicBezTo>
                  <a:cubicBezTo>
                    <a:pt x="7824" y="153030"/>
                    <a:pt x="40897" y="150384"/>
                    <a:pt x="52539" y="142976"/>
                  </a:cubicBezTo>
                  <a:cubicBezTo>
                    <a:pt x="64181" y="135568"/>
                    <a:pt x="70266" y="122338"/>
                    <a:pt x="71589" y="115988"/>
                  </a:cubicBezTo>
                  <a:cubicBezTo>
                    <a:pt x="72912" y="109638"/>
                    <a:pt x="64445" y="120486"/>
                    <a:pt x="60476" y="104876"/>
                  </a:cubicBezTo>
                  <a:cubicBezTo>
                    <a:pt x="56507" y="89266"/>
                    <a:pt x="57566" y="3276"/>
                    <a:pt x="5730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94A19C85-25BA-473C-96F0-B6BD0FD4AD6D}"/>
                </a:ext>
              </a:extLst>
            </p:cNvPr>
            <p:cNvSpPr/>
            <p:nvPr/>
          </p:nvSpPr>
          <p:spPr>
            <a:xfrm>
              <a:off x="2263587" y="5349517"/>
              <a:ext cx="97502" cy="83689"/>
            </a:xfrm>
            <a:custGeom>
              <a:avLst/>
              <a:gdLst>
                <a:gd name="connsiteX0" fmla="*/ 188 w 97502"/>
                <a:gd name="connsiteY0" fmla="*/ 9883 h 83689"/>
                <a:gd name="connsiteX1" fmla="*/ 90676 w 97502"/>
                <a:gd name="connsiteY1" fmla="*/ 1946 h 83689"/>
                <a:gd name="connsiteX2" fmla="*/ 87501 w 97502"/>
                <a:gd name="connsiteY2" fmla="*/ 49571 h 83689"/>
                <a:gd name="connsiteX3" fmla="*/ 58926 w 97502"/>
                <a:gd name="connsiteY3" fmla="*/ 78146 h 83689"/>
                <a:gd name="connsiteX4" fmla="*/ 31938 w 97502"/>
                <a:gd name="connsiteY4" fmla="*/ 81321 h 83689"/>
                <a:gd name="connsiteX5" fmla="*/ 31938 w 97502"/>
                <a:gd name="connsiteY5" fmla="*/ 51158 h 83689"/>
                <a:gd name="connsiteX6" fmla="*/ 63688 w 97502"/>
                <a:gd name="connsiteY6" fmla="*/ 57508 h 83689"/>
                <a:gd name="connsiteX7" fmla="*/ 81151 w 97502"/>
                <a:gd name="connsiteY7" fmla="*/ 30521 h 83689"/>
                <a:gd name="connsiteX8" fmla="*/ 66863 w 97502"/>
                <a:gd name="connsiteY8" fmla="*/ 16233 h 83689"/>
                <a:gd name="connsiteX9" fmla="*/ 188 w 97502"/>
                <a:gd name="connsiteY9" fmla="*/ 9883 h 8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02" h="83689">
                  <a:moveTo>
                    <a:pt x="188" y="9883"/>
                  </a:moveTo>
                  <a:cubicBezTo>
                    <a:pt x="4157" y="7502"/>
                    <a:pt x="76124" y="-4669"/>
                    <a:pt x="90676" y="1946"/>
                  </a:cubicBezTo>
                  <a:cubicBezTo>
                    <a:pt x="105228" y="8561"/>
                    <a:pt x="92793" y="36871"/>
                    <a:pt x="87501" y="49571"/>
                  </a:cubicBezTo>
                  <a:cubicBezTo>
                    <a:pt x="82209" y="62271"/>
                    <a:pt x="68186" y="72854"/>
                    <a:pt x="58926" y="78146"/>
                  </a:cubicBezTo>
                  <a:cubicBezTo>
                    <a:pt x="49666" y="83438"/>
                    <a:pt x="36436" y="85819"/>
                    <a:pt x="31938" y="81321"/>
                  </a:cubicBezTo>
                  <a:cubicBezTo>
                    <a:pt x="27440" y="76823"/>
                    <a:pt x="26646" y="55127"/>
                    <a:pt x="31938" y="51158"/>
                  </a:cubicBezTo>
                  <a:cubicBezTo>
                    <a:pt x="37230" y="47189"/>
                    <a:pt x="55486" y="60947"/>
                    <a:pt x="63688" y="57508"/>
                  </a:cubicBezTo>
                  <a:cubicBezTo>
                    <a:pt x="71890" y="54069"/>
                    <a:pt x="80622" y="37400"/>
                    <a:pt x="81151" y="30521"/>
                  </a:cubicBezTo>
                  <a:cubicBezTo>
                    <a:pt x="81680" y="23642"/>
                    <a:pt x="77446" y="19143"/>
                    <a:pt x="66863" y="16233"/>
                  </a:cubicBezTo>
                  <a:cubicBezTo>
                    <a:pt x="56280" y="13323"/>
                    <a:pt x="-3781" y="12264"/>
                    <a:pt x="188" y="98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F309C8F3-E3EE-42D6-B079-6E83C3997441}"/>
                </a:ext>
              </a:extLst>
            </p:cNvPr>
            <p:cNvSpPr/>
            <p:nvPr/>
          </p:nvSpPr>
          <p:spPr>
            <a:xfrm>
              <a:off x="2072622" y="5368925"/>
              <a:ext cx="238630" cy="21189"/>
            </a:xfrm>
            <a:custGeom>
              <a:avLst/>
              <a:gdLst>
                <a:gd name="connsiteX0" fmla="*/ 653 w 238630"/>
                <a:gd name="connsiteY0" fmla="*/ 17463 h 21189"/>
                <a:gd name="connsiteX1" fmla="*/ 126066 w 238630"/>
                <a:gd name="connsiteY1" fmla="*/ 0 h 21189"/>
                <a:gd name="connsiteX2" fmla="*/ 227666 w 238630"/>
                <a:gd name="connsiteY2" fmla="*/ 17463 h 21189"/>
                <a:gd name="connsiteX3" fmla="*/ 230841 w 238630"/>
                <a:gd name="connsiteY3" fmla="*/ 9525 h 21189"/>
                <a:gd name="connsiteX4" fmla="*/ 183216 w 238630"/>
                <a:gd name="connsiteY4" fmla="*/ 20638 h 21189"/>
                <a:gd name="connsiteX5" fmla="*/ 653 w 238630"/>
                <a:gd name="connsiteY5" fmla="*/ 17463 h 2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630" h="21189">
                  <a:moveTo>
                    <a:pt x="653" y="17463"/>
                  </a:moveTo>
                  <a:cubicBezTo>
                    <a:pt x="-8872" y="14023"/>
                    <a:pt x="88231" y="0"/>
                    <a:pt x="126066" y="0"/>
                  </a:cubicBezTo>
                  <a:cubicBezTo>
                    <a:pt x="163901" y="0"/>
                    <a:pt x="210204" y="15876"/>
                    <a:pt x="227666" y="17463"/>
                  </a:cubicBezTo>
                  <a:cubicBezTo>
                    <a:pt x="245128" y="19050"/>
                    <a:pt x="238249" y="8996"/>
                    <a:pt x="230841" y="9525"/>
                  </a:cubicBezTo>
                  <a:cubicBezTo>
                    <a:pt x="223433" y="10054"/>
                    <a:pt x="217347" y="19315"/>
                    <a:pt x="183216" y="20638"/>
                  </a:cubicBezTo>
                  <a:cubicBezTo>
                    <a:pt x="149085" y="21961"/>
                    <a:pt x="10178" y="20903"/>
                    <a:pt x="653" y="174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8E65E0BE-0D5A-4C01-A1F4-94C64AE0EB15}"/>
                </a:ext>
              </a:extLst>
            </p:cNvPr>
            <p:cNvSpPr/>
            <p:nvPr/>
          </p:nvSpPr>
          <p:spPr>
            <a:xfrm>
              <a:off x="1906588" y="5387626"/>
              <a:ext cx="337444" cy="46685"/>
            </a:xfrm>
            <a:custGeom>
              <a:avLst/>
              <a:gdLst>
                <a:gd name="connsiteX0" fmla="*/ 0 w 337444"/>
                <a:gd name="connsiteY0" fmla="*/ 46387 h 46685"/>
                <a:gd name="connsiteX1" fmla="*/ 93662 w 337444"/>
                <a:gd name="connsiteY1" fmla="*/ 19399 h 46685"/>
                <a:gd name="connsiteX2" fmla="*/ 138112 w 337444"/>
                <a:gd name="connsiteY2" fmla="*/ 3524 h 46685"/>
                <a:gd name="connsiteX3" fmla="*/ 228600 w 337444"/>
                <a:gd name="connsiteY3" fmla="*/ 36862 h 46685"/>
                <a:gd name="connsiteX4" fmla="*/ 279400 w 337444"/>
                <a:gd name="connsiteY4" fmla="*/ 30512 h 46685"/>
                <a:gd name="connsiteX5" fmla="*/ 330200 w 337444"/>
                <a:gd name="connsiteY5" fmla="*/ 17812 h 46685"/>
                <a:gd name="connsiteX6" fmla="*/ 336550 w 337444"/>
                <a:gd name="connsiteY6" fmla="*/ 20987 h 46685"/>
                <a:gd name="connsiteX7" fmla="*/ 334962 w 337444"/>
                <a:gd name="connsiteY7" fmla="*/ 36862 h 46685"/>
                <a:gd name="connsiteX8" fmla="*/ 314325 w 337444"/>
                <a:gd name="connsiteY8" fmla="*/ 16224 h 46685"/>
                <a:gd name="connsiteX9" fmla="*/ 212725 w 337444"/>
                <a:gd name="connsiteY9" fmla="*/ 16224 h 46685"/>
                <a:gd name="connsiteX10" fmla="*/ 93662 w 337444"/>
                <a:gd name="connsiteY10" fmla="*/ 349 h 46685"/>
                <a:gd name="connsiteX11" fmla="*/ 0 w 337444"/>
                <a:gd name="connsiteY11" fmla="*/ 46387 h 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7444" h="46685">
                  <a:moveTo>
                    <a:pt x="0" y="46387"/>
                  </a:moveTo>
                  <a:cubicBezTo>
                    <a:pt x="0" y="49562"/>
                    <a:pt x="70643" y="26543"/>
                    <a:pt x="93662" y="19399"/>
                  </a:cubicBezTo>
                  <a:cubicBezTo>
                    <a:pt x="116681" y="12255"/>
                    <a:pt x="115622" y="614"/>
                    <a:pt x="138112" y="3524"/>
                  </a:cubicBezTo>
                  <a:cubicBezTo>
                    <a:pt x="160602" y="6434"/>
                    <a:pt x="205052" y="32364"/>
                    <a:pt x="228600" y="36862"/>
                  </a:cubicBezTo>
                  <a:cubicBezTo>
                    <a:pt x="252148" y="41360"/>
                    <a:pt x="262467" y="33687"/>
                    <a:pt x="279400" y="30512"/>
                  </a:cubicBezTo>
                  <a:cubicBezTo>
                    <a:pt x="296333" y="27337"/>
                    <a:pt x="320675" y="19399"/>
                    <a:pt x="330200" y="17812"/>
                  </a:cubicBezTo>
                  <a:cubicBezTo>
                    <a:pt x="339725" y="16224"/>
                    <a:pt x="335756" y="17812"/>
                    <a:pt x="336550" y="20987"/>
                  </a:cubicBezTo>
                  <a:cubicBezTo>
                    <a:pt x="337344" y="24162"/>
                    <a:pt x="338666" y="37656"/>
                    <a:pt x="334962" y="36862"/>
                  </a:cubicBezTo>
                  <a:cubicBezTo>
                    <a:pt x="331258" y="36068"/>
                    <a:pt x="334698" y="19664"/>
                    <a:pt x="314325" y="16224"/>
                  </a:cubicBezTo>
                  <a:cubicBezTo>
                    <a:pt x="293952" y="12784"/>
                    <a:pt x="249502" y="18870"/>
                    <a:pt x="212725" y="16224"/>
                  </a:cubicBezTo>
                  <a:cubicBezTo>
                    <a:pt x="175948" y="13578"/>
                    <a:pt x="126206" y="-2562"/>
                    <a:pt x="93662" y="349"/>
                  </a:cubicBezTo>
                  <a:cubicBezTo>
                    <a:pt x="61118" y="3259"/>
                    <a:pt x="0" y="43212"/>
                    <a:pt x="0" y="463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D4BE2102-AD60-455E-9331-58D9766B5F7E}"/>
                </a:ext>
              </a:extLst>
            </p:cNvPr>
            <p:cNvSpPr/>
            <p:nvPr/>
          </p:nvSpPr>
          <p:spPr>
            <a:xfrm>
              <a:off x="1903190" y="5433979"/>
              <a:ext cx="332388" cy="54722"/>
            </a:xfrm>
            <a:custGeom>
              <a:avLst/>
              <a:gdLst>
                <a:gd name="connsiteX0" fmla="*/ 223 w 332388"/>
                <a:gd name="connsiteY0" fmla="*/ 34 h 54722"/>
                <a:gd name="connsiteX1" fmla="*/ 25623 w 332388"/>
                <a:gd name="connsiteY1" fmla="*/ 47659 h 54722"/>
                <a:gd name="connsiteX2" fmla="*/ 85948 w 332388"/>
                <a:gd name="connsiteY2" fmla="*/ 54009 h 54722"/>
                <a:gd name="connsiteX3" fmla="*/ 151035 w 332388"/>
                <a:gd name="connsiteY3" fmla="*/ 42896 h 54722"/>
                <a:gd name="connsiteX4" fmla="*/ 212948 w 332388"/>
                <a:gd name="connsiteY4" fmla="*/ 39721 h 54722"/>
                <a:gd name="connsiteX5" fmla="*/ 332010 w 332388"/>
                <a:gd name="connsiteY5" fmla="*/ 36546 h 54722"/>
                <a:gd name="connsiteX6" fmla="*/ 170085 w 332388"/>
                <a:gd name="connsiteY6" fmla="*/ 23846 h 54722"/>
                <a:gd name="connsiteX7" fmla="*/ 73248 w 332388"/>
                <a:gd name="connsiteY7" fmla="*/ 39721 h 54722"/>
                <a:gd name="connsiteX8" fmla="*/ 38323 w 332388"/>
                <a:gd name="connsiteY8" fmla="*/ 39721 h 54722"/>
                <a:gd name="connsiteX9" fmla="*/ 223 w 332388"/>
                <a:gd name="connsiteY9" fmla="*/ 34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88" h="54722">
                  <a:moveTo>
                    <a:pt x="223" y="34"/>
                  </a:moveTo>
                  <a:cubicBezTo>
                    <a:pt x="-1894" y="1357"/>
                    <a:pt x="11336" y="38663"/>
                    <a:pt x="25623" y="47659"/>
                  </a:cubicBezTo>
                  <a:cubicBezTo>
                    <a:pt x="39910" y="56655"/>
                    <a:pt x="65046" y="54803"/>
                    <a:pt x="85948" y="54009"/>
                  </a:cubicBezTo>
                  <a:cubicBezTo>
                    <a:pt x="106850" y="53215"/>
                    <a:pt x="129868" y="45277"/>
                    <a:pt x="151035" y="42896"/>
                  </a:cubicBezTo>
                  <a:cubicBezTo>
                    <a:pt x="172202" y="40515"/>
                    <a:pt x="212948" y="39721"/>
                    <a:pt x="212948" y="39721"/>
                  </a:cubicBezTo>
                  <a:cubicBezTo>
                    <a:pt x="243110" y="38663"/>
                    <a:pt x="339154" y="39192"/>
                    <a:pt x="332010" y="36546"/>
                  </a:cubicBezTo>
                  <a:cubicBezTo>
                    <a:pt x="324866" y="33900"/>
                    <a:pt x="213212" y="23317"/>
                    <a:pt x="170085" y="23846"/>
                  </a:cubicBezTo>
                  <a:cubicBezTo>
                    <a:pt x="126958" y="24375"/>
                    <a:pt x="95208" y="37075"/>
                    <a:pt x="73248" y="39721"/>
                  </a:cubicBezTo>
                  <a:cubicBezTo>
                    <a:pt x="51288" y="42367"/>
                    <a:pt x="48377" y="43425"/>
                    <a:pt x="38323" y="39721"/>
                  </a:cubicBezTo>
                  <a:cubicBezTo>
                    <a:pt x="28269" y="36017"/>
                    <a:pt x="2340" y="-1289"/>
                    <a:pt x="223" y="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687D02A4-056A-421A-9C44-4DAB3079D253}"/>
                </a:ext>
              </a:extLst>
            </p:cNvPr>
            <p:cNvSpPr/>
            <p:nvPr/>
          </p:nvSpPr>
          <p:spPr>
            <a:xfrm>
              <a:off x="1901292" y="5448261"/>
              <a:ext cx="303846" cy="77082"/>
            </a:xfrm>
            <a:custGeom>
              <a:avLst/>
              <a:gdLst>
                <a:gd name="connsiteX0" fmla="*/ 2121 w 303846"/>
                <a:gd name="connsiteY0" fmla="*/ 39 h 77082"/>
                <a:gd name="connsiteX1" fmla="*/ 27521 w 303846"/>
                <a:gd name="connsiteY1" fmla="*/ 58777 h 77082"/>
                <a:gd name="connsiteX2" fmla="*/ 187858 w 303846"/>
                <a:gd name="connsiteY2" fmla="*/ 76239 h 77082"/>
                <a:gd name="connsiteX3" fmla="*/ 303746 w 303846"/>
                <a:gd name="connsiteY3" fmla="*/ 73064 h 77082"/>
                <a:gd name="connsiteX4" fmla="*/ 168808 w 303846"/>
                <a:gd name="connsiteY4" fmla="*/ 61952 h 77082"/>
                <a:gd name="connsiteX5" fmla="*/ 19583 w 303846"/>
                <a:gd name="connsiteY5" fmla="*/ 49252 h 77082"/>
                <a:gd name="connsiteX6" fmla="*/ 2121 w 303846"/>
                <a:gd name="connsiteY6" fmla="*/ 39 h 7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46" h="77082">
                  <a:moveTo>
                    <a:pt x="2121" y="39"/>
                  </a:moveTo>
                  <a:cubicBezTo>
                    <a:pt x="3444" y="1626"/>
                    <a:pt x="-3435" y="46077"/>
                    <a:pt x="27521" y="58777"/>
                  </a:cubicBezTo>
                  <a:cubicBezTo>
                    <a:pt x="58477" y="71477"/>
                    <a:pt x="141821" y="73858"/>
                    <a:pt x="187858" y="76239"/>
                  </a:cubicBezTo>
                  <a:cubicBezTo>
                    <a:pt x="233895" y="78620"/>
                    <a:pt x="306921" y="75445"/>
                    <a:pt x="303746" y="73064"/>
                  </a:cubicBezTo>
                  <a:cubicBezTo>
                    <a:pt x="300571" y="70683"/>
                    <a:pt x="168808" y="61952"/>
                    <a:pt x="168808" y="61952"/>
                  </a:cubicBezTo>
                  <a:cubicBezTo>
                    <a:pt x="121448" y="57983"/>
                    <a:pt x="46306" y="52956"/>
                    <a:pt x="19583" y="49252"/>
                  </a:cubicBezTo>
                  <a:cubicBezTo>
                    <a:pt x="-7140" y="45548"/>
                    <a:pt x="798" y="-1548"/>
                    <a:pt x="2121" y="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5F1BAC42-10C4-4255-B53D-6EEB0FBB0149}"/>
                </a:ext>
              </a:extLst>
            </p:cNvPr>
            <p:cNvSpPr/>
            <p:nvPr/>
          </p:nvSpPr>
          <p:spPr>
            <a:xfrm>
              <a:off x="1927379" y="5403593"/>
              <a:ext cx="289012" cy="79678"/>
            </a:xfrm>
            <a:custGeom>
              <a:avLst/>
              <a:gdLst>
                <a:gd name="connsiteX0" fmla="*/ 9371 w 289012"/>
                <a:gd name="connsiteY0" fmla="*/ 79632 h 79678"/>
                <a:gd name="connsiteX1" fmla="*/ 34771 w 289012"/>
                <a:gd name="connsiteY1" fmla="*/ 33595 h 79678"/>
                <a:gd name="connsiteX2" fmla="*/ 58584 w 289012"/>
                <a:gd name="connsiteY2" fmla="*/ 30420 h 79678"/>
                <a:gd name="connsiteX3" fmla="*/ 106209 w 289012"/>
                <a:gd name="connsiteY3" fmla="*/ 257 h 79678"/>
                <a:gd name="connsiteX4" fmla="*/ 153834 w 289012"/>
                <a:gd name="connsiteY4" fmla="*/ 16132 h 79678"/>
                <a:gd name="connsiteX5" fmla="*/ 288771 w 289012"/>
                <a:gd name="connsiteY5" fmla="*/ 20895 h 79678"/>
                <a:gd name="connsiteX6" fmla="*/ 117321 w 289012"/>
                <a:gd name="connsiteY6" fmla="*/ 12957 h 79678"/>
                <a:gd name="connsiteX7" fmla="*/ 9371 w 289012"/>
                <a:gd name="connsiteY7" fmla="*/ 24070 h 79678"/>
                <a:gd name="connsiteX8" fmla="*/ 9371 w 289012"/>
                <a:gd name="connsiteY8" fmla="*/ 79632 h 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012" h="79678">
                  <a:moveTo>
                    <a:pt x="9371" y="79632"/>
                  </a:moveTo>
                  <a:cubicBezTo>
                    <a:pt x="13604" y="81219"/>
                    <a:pt x="26569" y="41797"/>
                    <a:pt x="34771" y="33595"/>
                  </a:cubicBezTo>
                  <a:cubicBezTo>
                    <a:pt x="42973" y="25393"/>
                    <a:pt x="46678" y="35976"/>
                    <a:pt x="58584" y="30420"/>
                  </a:cubicBezTo>
                  <a:cubicBezTo>
                    <a:pt x="70490" y="24864"/>
                    <a:pt x="90334" y="2638"/>
                    <a:pt x="106209" y="257"/>
                  </a:cubicBezTo>
                  <a:cubicBezTo>
                    <a:pt x="122084" y="-2124"/>
                    <a:pt x="123407" y="12692"/>
                    <a:pt x="153834" y="16132"/>
                  </a:cubicBezTo>
                  <a:cubicBezTo>
                    <a:pt x="184261" y="19572"/>
                    <a:pt x="294856" y="21424"/>
                    <a:pt x="288771" y="20895"/>
                  </a:cubicBezTo>
                  <a:cubicBezTo>
                    <a:pt x="282686" y="20366"/>
                    <a:pt x="163888" y="12428"/>
                    <a:pt x="117321" y="12957"/>
                  </a:cubicBezTo>
                  <a:cubicBezTo>
                    <a:pt x="70754" y="13486"/>
                    <a:pt x="28156" y="14545"/>
                    <a:pt x="9371" y="24070"/>
                  </a:cubicBezTo>
                  <a:cubicBezTo>
                    <a:pt x="-9414" y="33595"/>
                    <a:pt x="5138" y="78045"/>
                    <a:pt x="9371" y="796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B94223CF-391E-42F1-8FD0-1D78E7365C11}"/>
                </a:ext>
              </a:extLst>
            </p:cNvPr>
            <p:cNvSpPr/>
            <p:nvPr/>
          </p:nvSpPr>
          <p:spPr>
            <a:xfrm>
              <a:off x="2375633" y="5342207"/>
              <a:ext cx="161198" cy="87349"/>
            </a:xfrm>
            <a:custGeom>
              <a:avLst/>
              <a:gdLst>
                <a:gd name="connsiteX0" fmla="*/ 161192 w 161198"/>
                <a:gd name="connsiteY0" fmla="*/ 87043 h 87349"/>
                <a:gd name="connsiteX1" fmla="*/ 10380 w 161198"/>
                <a:gd name="connsiteY1" fmla="*/ 1318 h 87349"/>
                <a:gd name="connsiteX2" fmla="*/ 13555 w 161198"/>
                <a:gd name="connsiteY2" fmla="*/ 34656 h 87349"/>
                <a:gd name="connsiteX3" fmla="*/ 16730 w 161198"/>
                <a:gd name="connsiteY3" fmla="*/ 29893 h 87349"/>
                <a:gd name="connsiteX4" fmla="*/ 161192 w 161198"/>
                <a:gd name="connsiteY4" fmla="*/ 87043 h 8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98" h="87349">
                  <a:moveTo>
                    <a:pt x="161192" y="87043"/>
                  </a:moveTo>
                  <a:cubicBezTo>
                    <a:pt x="160134" y="82281"/>
                    <a:pt x="34986" y="10049"/>
                    <a:pt x="10380" y="1318"/>
                  </a:cubicBezTo>
                  <a:cubicBezTo>
                    <a:pt x="-14226" y="-7413"/>
                    <a:pt x="12497" y="29894"/>
                    <a:pt x="13555" y="34656"/>
                  </a:cubicBezTo>
                  <a:cubicBezTo>
                    <a:pt x="14613" y="39418"/>
                    <a:pt x="-7347" y="20104"/>
                    <a:pt x="16730" y="29893"/>
                  </a:cubicBezTo>
                  <a:cubicBezTo>
                    <a:pt x="40807" y="39682"/>
                    <a:pt x="162250" y="91805"/>
                    <a:pt x="161192" y="870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74EF3DC7-C9D8-451B-A236-8F92BD66D591}"/>
                </a:ext>
              </a:extLst>
            </p:cNvPr>
            <p:cNvSpPr/>
            <p:nvPr/>
          </p:nvSpPr>
          <p:spPr>
            <a:xfrm>
              <a:off x="2231331" y="5397500"/>
              <a:ext cx="111929" cy="194305"/>
            </a:xfrm>
            <a:custGeom>
              <a:avLst/>
              <a:gdLst>
                <a:gd name="connsiteX0" fmla="*/ 43557 w 111929"/>
                <a:gd name="connsiteY0" fmla="*/ 0 h 194305"/>
                <a:gd name="connsiteX1" fmla="*/ 5457 w 111929"/>
                <a:gd name="connsiteY1" fmla="*/ 53975 h 194305"/>
                <a:gd name="connsiteX2" fmla="*/ 11807 w 111929"/>
                <a:gd name="connsiteY2" fmla="*/ 112713 h 194305"/>
                <a:gd name="connsiteX3" fmla="*/ 111819 w 111929"/>
                <a:gd name="connsiteY3" fmla="*/ 193675 h 194305"/>
                <a:gd name="connsiteX4" fmla="*/ 30857 w 111929"/>
                <a:gd name="connsiteY4" fmla="*/ 147638 h 194305"/>
                <a:gd name="connsiteX5" fmla="*/ 3869 w 111929"/>
                <a:gd name="connsiteY5" fmla="*/ 98425 h 194305"/>
                <a:gd name="connsiteX6" fmla="*/ 19744 w 111929"/>
                <a:gd name="connsiteY6" fmla="*/ 53975 h 194305"/>
                <a:gd name="connsiteX7" fmla="*/ 43557 w 111929"/>
                <a:gd name="connsiteY7" fmla="*/ 0 h 19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929" h="194305">
                  <a:moveTo>
                    <a:pt x="43557" y="0"/>
                  </a:moveTo>
                  <a:cubicBezTo>
                    <a:pt x="41176" y="0"/>
                    <a:pt x="10749" y="35190"/>
                    <a:pt x="5457" y="53975"/>
                  </a:cubicBezTo>
                  <a:cubicBezTo>
                    <a:pt x="165" y="72761"/>
                    <a:pt x="-5920" y="89430"/>
                    <a:pt x="11807" y="112713"/>
                  </a:cubicBezTo>
                  <a:cubicBezTo>
                    <a:pt x="29534" y="135996"/>
                    <a:pt x="108644" y="187854"/>
                    <a:pt x="111819" y="193675"/>
                  </a:cubicBezTo>
                  <a:cubicBezTo>
                    <a:pt x="114994" y="199496"/>
                    <a:pt x="48849" y="163513"/>
                    <a:pt x="30857" y="147638"/>
                  </a:cubicBezTo>
                  <a:cubicBezTo>
                    <a:pt x="12865" y="131763"/>
                    <a:pt x="5721" y="114035"/>
                    <a:pt x="3869" y="98425"/>
                  </a:cubicBezTo>
                  <a:cubicBezTo>
                    <a:pt x="2017" y="82815"/>
                    <a:pt x="12600" y="68527"/>
                    <a:pt x="19744" y="53975"/>
                  </a:cubicBezTo>
                  <a:cubicBezTo>
                    <a:pt x="26888" y="39423"/>
                    <a:pt x="45938" y="0"/>
                    <a:pt x="435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73390F22-BA89-4160-B4C7-35855B49EB5A}"/>
                </a:ext>
              </a:extLst>
            </p:cNvPr>
            <p:cNvSpPr/>
            <p:nvPr/>
          </p:nvSpPr>
          <p:spPr>
            <a:xfrm>
              <a:off x="2231663" y="5465485"/>
              <a:ext cx="140449" cy="57003"/>
            </a:xfrm>
            <a:custGeom>
              <a:avLst/>
              <a:gdLst>
                <a:gd name="connsiteX0" fmla="*/ 140062 w 140449"/>
                <a:gd name="connsiteY0" fmla="*/ 278 h 57003"/>
                <a:gd name="connsiteX1" fmla="*/ 3537 w 140449"/>
                <a:gd name="connsiteY1" fmla="*/ 55840 h 57003"/>
                <a:gd name="connsiteX2" fmla="*/ 44812 w 140449"/>
                <a:gd name="connsiteY2" fmla="*/ 35203 h 57003"/>
                <a:gd name="connsiteX3" fmla="*/ 140062 w 140449"/>
                <a:gd name="connsiteY3" fmla="*/ 278 h 5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49" h="57003">
                  <a:moveTo>
                    <a:pt x="140062" y="278"/>
                  </a:moveTo>
                  <a:cubicBezTo>
                    <a:pt x="133183" y="3717"/>
                    <a:pt x="19412" y="50019"/>
                    <a:pt x="3537" y="55840"/>
                  </a:cubicBezTo>
                  <a:cubicBezTo>
                    <a:pt x="-12338" y="61661"/>
                    <a:pt x="29466" y="44199"/>
                    <a:pt x="44812" y="35203"/>
                  </a:cubicBezTo>
                  <a:cubicBezTo>
                    <a:pt x="60158" y="26207"/>
                    <a:pt x="146941" y="-3161"/>
                    <a:pt x="140062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93271FA8-45B3-4675-A80C-97672B9976E6}"/>
                </a:ext>
              </a:extLst>
            </p:cNvPr>
            <p:cNvSpPr/>
            <p:nvPr/>
          </p:nvSpPr>
          <p:spPr>
            <a:xfrm>
              <a:off x="2207298" y="5470518"/>
              <a:ext cx="167769" cy="135402"/>
            </a:xfrm>
            <a:custGeom>
              <a:avLst/>
              <a:gdLst>
                <a:gd name="connsiteX0" fmla="*/ 13615 w 167769"/>
                <a:gd name="connsiteY0" fmla="*/ 7 h 135402"/>
                <a:gd name="connsiteX1" fmla="*/ 2502 w 167769"/>
                <a:gd name="connsiteY1" fmla="*/ 87320 h 135402"/>
                <a:gd name="connsiteX2" fmla="*/ 66002 w 167769"/>
                <a:gd name="connsiteY2" fmla="*/ 125420 h 135402"/>
                <a:gd name="connsiteX3" fmla="*/ 167602 w 167769"/>
                <a:gd name="connsiteY3" fmla="*/ 125420 h 135402"/>
                <a:gd name="connsiteX4" fmla="*/ 88227 w 167769"/>
                <a:gd name="connsiteY4" fmla="*/ 133357 h 135402"/>
                <a:gd name="connsiteX5" fmla="*/ 21552 w 167769"/>
                <a:gd name="connsiteY5" fmla="*/ 82557 h 135402"/>
                <a:gd name="connsiteX6" fmla="*/ 13615 w 167769"/>
                <a:gd name="connsiteY6" fmla="*/ 7 h 13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769" h="135402">
                  <a:moveTo>
                    <a:pt x="13615" y="7"/>
                  </a:moveTo>
                  <a:cubicBezTo>
                    <a:pt x="10440" y="801"/>
                    <a:pt x="-6229" y="66418"/>
                    <a:pt x="2502" y="87320"/>
                  </a:cubicBezTo>
                  <a:cubicBezTo>
                    <a:pt x="11233" y="108222"/>
                    <a:pt x="38485" y="119070"/>
                    <a:pt x="66002" y="125420"/>
                  </a:cubicBezTo>
                  <a:cubicBezTo>
                    <a:pt x="93519" y="131770"/>
                    <a:pt x="163898" y="124097"/>
                    <a:pt x="167602" y="125420"/>
                  </a:cubicBezTo>
                  <a:cubicBezTo>
                    <a:pt x="171306" y="126743"/>
                    <a:pt x="112569" y="140501"/>
                    <a:pt x="88227" y="133357"/>
                  </a:cubicBezTo>
                  <a:cubicBezTo>
                    <a:pt x="63885" y="126213"/>
                    <a:pt x="33987" y="100020"/>
                    <a:pt x="21552" y="82557"/>
                  </a:cubicBezTo>
                  <a:cubicBezTo>
                    <a:pt x="9117" y="65095"/>
                    <a:pt x="16790" y="-787"/>
                    <a:pt x="13615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74FA897B-9F67-49F3-80C3-EE61D5E4EE29}"/>
                </a:ext>
              </a:extLst>
            </p:cNvPr>
            <p:cNvSpPr/>
            <p:nvPr/>
          </p:nvSpPr>
          <p:spPr>
            <a:xfrm>
              <a:off x="2180708" y="5473313"/>
              <a:ext cx="183127" cy="153268"/>
            </a:xfrm>
            <a:custGeom>
              <a:avLst/>
              <a:gdLst>
                <a:gd name="connsiteX0" fmla="*/ 183080 w 183127"/>
                <a:gd name="connsiteY0" fmla="*/ 141675 h 153268"/>
                <a:gd name="connsiteX1" fmla="*/ 91005 w 183127"/>
                <a:gd name="connsiteY1" fmla="*/ 152787 h 153268"/>
                <a:gd name="connsiteX2" fmla="*/ 30680 w 183127"/>
                <a:gd name="connsiteY2" fmla="*/ 124212 h 153268"/>
                <a:gd name="connsiteX3" fmla="*/ 517 w 183127"/>
                <a:gd name="connsiteY3" fmla="*/ 76587 h 153268"/>
                <a:gd name="connsiteX4" fmla="*/ 13217 w 183127"/>
                <a:gd name="connsiteY4" fmla="*/ 24200 h 153268"/>
                <a:gd name="connsiteX5" fmla="*/ 33855 w 183127"/>
                <a:gd name="connsiteY5" fmla="*/ 387 h 153268"/>
                <a:gd name="connsiteX6" fmla="*/ 10042 w 183127"/>
                <a:gd name="connsiteY6" fmla="*/ 41662 h 153268"/>
                <a:gd name="connsiteX7" fmla="*/ 22742 w 183127"/>
                <a:gd name="connsiteY7" fmla="*/ 103575 h 153268"/>
                <a:gd name="connsiteX8" fmla="*/ 78305 w 183127"/>
                <a:gd name="connsiteY8" fmla="*/ 135325 h 153268"/>
                <a:gd name="connsiteX9" fmla="*/ 183080 w 183127"/>
                <a:gd name="connsiteY9" fmla="*/ 141675 h 15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7" h="153268">
                  <a:moveTo>
                    <a:pt x="183080" y="141675"/>
                  </a:moveTo>
                  <a:cubicBezTo>
                    <a:pt x="185197" y="144585"/>
                    <a:pt x="116405" y="155698"/>
                    <a:pt x="91005" y="152787"/>
                  </a:cubicBezTo>
                  <a:cubicBezTo>
                    <a:pt x="65605" y="149877"/>
                    <a:pt x="45761" y="136912"/>
                    <a:pt x="30680" y="124212"/>
                  </a:cubicBezTo>
                  <a:cubicBezTo>
                    <a:pt x="15599" y="111512"/>
                    <a:pt x="3427" y="93256"/>
                    <a:pt x="517" y="76587"/>
                  </a:cubicBezTo>
                  <a:cubicBezTo>
                    <a:pt x="-2393" y="59918"/>
                    <a:pt x="7661" y="36900"/>
                    <a:pt x="13217" y="24200"/>
                  </a:cubicBezTo>
                  <a:cubicBezTo>
                    <a:pt x="18773" y="11500"/>
                    <a:pt x="34384" y="-2523"/>
                    <a:pt x="33855" y="387"/>
                  </a:cubicBezTo>
                  <a:cubicBezTo>
                    <a:pt x="33326" y="3297"/>
                    <a:pt x="11894" y="24464"/>
                    <a:pt x="10042" y="41662"/>
                  </a:cubicBezTo>
                  <a:cubicBezTo>
                    <a:pt x="8190" y="58860"/>
                    <a:pt x="11365" y="87965"/>
                    <a:pt x="22742" y="103575"/>
                  </a:cubicBezTo>
                  <a:cubicBezTo>
                    <a:pt x="34119" y="119185"/>
                    <a:pt x="52905" y="129769"/>
                    <a:pt x="78305" y="135325"/>
                  </a:cubicBezTo>
                  <a:cubicBezTo>
                    <a:pt x="103705" y="140881"/>
                    <a:pt x="180963" y="138765"/>
                    <a:pt x="183080" y="1416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72EDFDC-7F15-487E-9101-5699800858E2}"/>
                </a:ext>
              </a:extLst>
            </p:cNvPr>
            <p:cNvSpPr/>
            <p:nvPr/>
          </p:nvSpPr>
          <p:spPr>
            <a:xfrm>
              <a:off x="2300286" y="5520335"/>
              <a:ext cx="230738" cy="65109"/>
            </a:xfrm>
            <a:custGeom>
              <a:avLst/>
              <a:gdLst>
                <a:gd name="connsiteX0" fmla="*/ 2 w 230738"/>
                <a:gd name="connsiteY0" fmla="*/ 62903 h 65109"/>
                <a:gd name="connsiteX1" fmla="*/ 109539 w 230738"/>
                <a:gd name="connsiteY1" fmla="*/ 50203 h 65109"/>
                <a:gd name="connsiteX2" fmla="*/ 136527 w 230738"/>
                <a:gd name="connsiteY2" fmla="*/ 15278 h 65109"/>
                <a:gd name="connsiteX3" fmla="*/ 173039 w 230738"/>
                <a:gd name="connsiteY3" fmla="*/ 12103 h 65109"/>
                <a:gd name="connsiteX4" fmla="*/ 217489 w 230738"/>
                <a:gd name="connsiteY4" fmla="*/ 39090 h 65109"/>
                <a:gd name="connsiteX5" fmla="*/ 230189 w 230738"/>
                <a:gd name="connsiteY5" fmla="*/ 64490 h 65109"/>
                <a:gd name="connsiteX6" fmla="*/ 203202 w 230738"/>
                <a:gd name="connsiteY6" fmla="*/ 12103 h 65109"/>
                <a:gd name="connsiteX7" fmla="*/ 147639 w 230738"/>
                <a:gd name="connsiteY7" fmla="*/ 990 h 65109"/>
                <a:gd name="connsiteX8" fmla="*/ 106364 w 230738"/>
                <a:gd name="connsiteY8" fmla="*/ 29565 h 65109"/>
                <a:gd name="connsiteX9" fmla="*/ 2 w 230738"/>
                <a:gd name="connsiteY9" fmla="*/ 62903 h 6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38" h="65109">
                  <a:moveTo>
                    <a:pt x="2" y="62903"/>
                  </a:moveTo>
                  <a:cubicBezTo>
                    <a:pt x="531" y="66343"/>
                    <a:pt x="86785" y="58140"/>
                    <a:pt x="109539" y="50203"/>
                  </a:cubicBezTo>
                  <a:cubicBezTo>
                    <a:pt x="132293" y="42265"/>
                    <a:pt x="125944" y="21628"/>
                    <a:pt x="136527" y="15278"/>
                  </a:cubicBezTo>
                  <a:cubicBezTo>
                    <a:pt x="147110" y="8928"/>
                    <a:pt x="159545" y="8134"/>
                    <a:pt x="173039" y="12103"/>
                  </a:cubicBezTo>
                  <a:cubicBezTo>
                    <a:pt x="186533" y="16072"/>
                    <a:pt x="207964" y="30359"/>
                    <a:pt x="217489" y="39090"/>
                  </a:cubicBezTo>
                  <a:cubicBezTo>
                    <a:pt x="227014" y="47821"/>
                    <a:pt x="232570" y="68988"/>
                    <a:pt x="230189" y="64490"/>
                  </a:cubicBezTo>
                  <a:cubicBezTo>
                    <a:pt x="227808" y="59992"/>
                    <a:pt x="216960" y="22686"/>
                    <a:pt x="203202" y="12103"/>
                  </a:cubicBezTo>
                  <a:cubicBezTo>
                    <a:pt x="189444" y="1520"/>
                    <a:pt x="163779" y="-1920"/>
                    <a:pt x="147639" y="990"/>
                  </a:cubicBezTo>
                  <a:cubicBezTo>
                    <a:pt x="131499" y="3900"/>
                    <a:pt x="125943" y="21627"/>
                    <a:pt x="106364" y="29565"/>
                  </a:cubicBezTo>
                  <a:cubicBezTo>
                    <a:pt x="86785" y="37503"/>
                    <a:pt x="-527" y="59463"/>
                    <a:pt x="2" y="6290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7C0B697F-469D-4D25-A783-52A3CE706C87}"/>
                </a:ext>
              </a:extLst>
            </p:cNvPr>
            <p:cNvSpPr/>
            <p:nvPr/>
          </p:nvSpPr>
          <p:spPr>
            <a:xfrm>
              <a:off x="2311348" y="5555577"/>
              <a:ext cx="218149" cy="40634"/>
            </a:xfrm>
            <a:custGeom>
              <a:avLst/>
              <a:gdLst>
                <a:gd name="connsiteX0" fmla="*/ 52 w 218149"/>
                <a:gd name="connsiteY0" fmla="*/ 40361 h 40634"/>
                <a:gd name="connsiteX1" fmla="*/ 134990 w 218149"/>
                <a:gd name="connsiteY1" fmla="*/ 27661 h 40634"/>
                <a:gd name="connsiteX2" fmla="*/ 160390 w 218149"/>
                <a:gd name="connsiteY2" fmla="*/ 673 h 40634"/>
                <a:gd name="connsiteX3" fmla="*/ 176265 w 218149"/>
                <a:gd name="connsiteY3" fmla="*/ 10198 h 40634"/>
                <a:gd name="connsiteX4" fmla="*/ 217540 w 218149"/>
                <a:gd name="connsiteY4" fmla="*/ 32423 h 40634"/>
                <a:gd name="connsiteX5" fmla="*/ 141340 w 218149"/>
                <a:gd name="connsiteY5" fmla="*/ 3848 h 40634"/>
                <a:gd name="connsiteX6" fmla="*/ 119115 w 218149"/>
                <a:gd name="connsiteY6" fmla="*/ 16548 h 40634"/>
                <a:gd name="connsiteX7" fmla="*/ 52 w 218149"/>
                <a:gd name="connsiteY7" fmla="*/ 40361 h 4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149" h="40634">
                  <a:moveTo>
                    <a:pt x="52" y="40361"/>
                  </a:moveTo>
                  <a:cubicBezTo>
                    <a:pt x="2698" y="42213"/>
                    <a:pt x="108267" y="34276"/>
                    <a:pt x="134990" y="27661"/>
                  </a:cubicBezTo>
                  <a:cubicBezTo>
                    <a:pt x="161713" y="21046"/>
                    <a:pt x="153511" y="3583"/>
                    <a:pt x="160390" y="673"/>
                  </a:cubicBezTo>
                  <a:cubicBezTo>
                    <a:pt x="167269" y="-2238"/>
                    <a:pt x="166740" y="4906"/>
                    <a:pt x="176265" y="10198"/>
                  </a:cubicBezTo>
                  <a:cubicBezTo>
                    <a:pt x="185790" y="15490"/>
                    <a:pt x="223361" y="33481"/>
                    <a:pt x="217540" y="32423"/>
                  </a:cubicBezTo>
                  <a:cubicBezTo>
                    <a:pt x="211719" y="31365"/>
                    <a:pt x="157744" y="6494"/>
                    <a:pt x="141340" y="3848"/>
                  </a:cubicBezTo>
                  <a:cubicBezTo>
                    <a:pt x="124936" y="1202"/>
                    <a:pt x="142134" y="10992"/>
                    <a:pt x="119115" y="16548"/>
                  </a:cubicBezTo>
                  <a:cubicBezTo>
                    <a:pt x="96096" y="22104"/>
                    <a:pt x="-2594" y="38509"/>
                    <a:pt x="52" y="4036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EF0DE25B-F773-4DBD-B9CD-DF1B091AFB75}"/>
                </a:ext>
              </a:extLst>
            </p:cNvPr>
            <p:cNvSpPr/>
            <p:nvPr/>
          </p:nvSpPr>
          <p:spPr>
            <a:xfrm>
              <a:off x="2268538" y="5391098"/>
              <a:ext cx="222260" cy="128678"/>
            </a:xfrm>
            <a:custGeom>
              <a:avLst/>
              <a:gdLst>
                <a:gd name="connsiteX0" fmla="*/ 222250 w 222260"/>
                <a:gd name="connsiteY0" fmla="*/ 52 h 128678"/>
                <a:gd name="connsiteX1" fmla="*/ 180975 w 222260"/>
                <a:gd name="connsiteY1" fmla="*/ 60377 h 128678"/>
                <a:gd name="connsiteX2" fmla="*/ 0 w 222260"/>
                <a:gd name="connsiteY2" fmla="*/ 128640 h 128678"/>
                <a:gd name="connsiteX3" fmla="*/ 179387 w 222260"/>
                <a:gd name="connsiteY3" fmla="*/ 50852 h 128678"/>
                <a:gd name="connsiteX4" fmla="*/ 222250 w 222260"/>
                <a:gd name="connsiteY4" fmla="*/ 52 h 12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0" h="128678">
                  <a:moveTo>
                    <a:pt x="222250" y="52"/>
                  </a:moveTo>
                  <a:cubicBezTo>
                    <a:pt x="222515" y="1640"/>
                    <a:pt x="218017" y="38946"/>
                    <a:pt x="180975" y="60377"/>
                  </a:cubicBezTo>
                  <a:cubicBezTo>
                    <a:pt x="143933" y="81808"/>
                    <a:pt x="265" y="130228"/>
                    <a:pt x="0" y="128640"/>
                  </a:cubicBezTo>
                  <a:cubicBezTo>
                    <a:pt x="-265" y="127053"/>
                    <a:pt x="144462" y="68579"/>
                    <a:pt x="179387" y="50852"/>
                  </a:cubicBezTo>
                  <a:cubicBezTo>
                    <a:pt x="214312" y="33125"/>
                    <a:pt x="221985" y="-1536"/>
                    <a:pt x="222250" y="5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9F4CAB23-8C7F-491E-87A5-90685204BB37}"/>
                </a:ext>
              </a:extLst>
            </p:cNvPr>
            <p:cNvSpPr/>
            <p:nvPr/>
          </p:nvSpPr>
          <p:spPr>
            <a:xfrm>
              <a:off x="2462031" y="5441641"/>
              <a:ext cx="96990" cy="43243"/>
            </a:xfrm>
            <a:custGeom>
              <a:avLst/>
              <a:gdLst>
                <a:gd name="connsiteX0" fmla="*/ 182 w 96990"/>
                <a:gd name="connsiteY0" fmla="*/ 1897 h 43243"/>
                <a:gd name="connsiteX1" fmla="*/ 93844 w 96990"/>
                <a:gd name="connsiteY1" fmla="*/ 43172 h 43243"/>
                <a:gd name="connsiteX2" fmla="*/ 70032 w 96990"/>
                <a:gd name="connsiteY2" fmla="*/ 11422 h 43243"/>
                <a:gd name="connsiteX3" fmla="*/ 182 w 96990"/>
                <a:gd name="connsiteY3" fmla="*/ 1897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90" h="43243">
                  <a:moveTo>
                    <a:pt x="182" y="1897"/>
                  </a:moveTo>
                  <a:cubicBezTo>
                    <a:pt x="4151" y="7189"/>
                    <a:pt x="82202" y="41585"/>
                    <a:pt x="93844" y="43172"/>
                  </a:cubicBezTo>
                  <a:cubicBezTo>
                    <a:pt x="105486" y="44759"/>
                    <a:pt x="81938" y="19624"/>
                    <a:pt x="70032" y="11422"/>
                  </a:cubicBezTo>
                  <a:cubicBezTo>
                    <a:pt x="58126" y="3220"/>
                    <a:pt x="-3787" y="-3395"/>
                    <a:pt x="182" y="18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D9A592E5-1115-44EA-A942-1F12D27459BD}"/>
                </a:ext>
              </a:extLst>
            </p:cNvPr>
            <p:cNvSpPr/>
            <p:nvPr/>
          </p:nvSpPr>
          <p:spPr>
            <a:xfrm>
              <a:off x="2201863" y="5072063"/>
              <a:ext cx="544649" cy="50926"/>
            </a:xfrm>
            <a:custGeom>
              <a:avLst/>
              <a:gdLst>
                <a:gd name="connsiteX0" fmla="*/ 0 w 544649"/>
                <a:gd name="connsiteY0" fmla="*/ 0 h 50926"/>
                <a:gd name="connsiteX1" fmla="*/ 277812 w 544649"/>
                <a:gd name="connsiteY1" fmla="*/ 49212 h 50926"/>
                <a:gd name="connsiteX2" fmla="*/ 542925 w 544649"/>
                <a:gd name="connsiteY2" fmla="*/ 39687 h 50926"/>
                <a:gd name="connsiteX3" fmla="*/ 381000 w 544649"/>
                <a:gd name="connsiteY3" fmla="*/ 39687 h 50926"/>
                <a:gd name="connsiteX4" fmla="*/ 161925 w 544649"/>
                <a:gd name="connsiteY4" fmla="*/ 23812 h 50926"/>
                <a:gd name="connsiteX5" fmla="*/ 0 w 544649"/>
                <a:gd name="connsiteY5" fmla="*/ 0 h 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649" h="50926">
                  <a:moveTo>
                    <a:pt x="0" y="0"/>
                  </a:moveTo>
                  <a:cubicBezTo>
                    <a:pt x="19314" y="4233"/>
                    <a:pt x="187325" y="42598"/>
                    <a:pt x="277812" y="49212"/>
                  </a:cubicBezTo>
                  <a:cubicBezTo>
                    <a:pt x="368300" y="55827"/>
                    <a:pt x="525727" y="41275"/>
                    <a:pt x="542925" y="39687"/>
                  </a:cubicBezTo>
                  <a:cubicBezTo>
                    <a:pt x="560123" y="38100"/>
                    <a:pt x="444500" y="42333"/>
                    <a:pt x="381000" y="39687"/>
                  </a:cubicBezTo>
                  <a:cubicBezTo>
                    <a:pt x="317500" y="37041"/>
                    <a:pt x="223308" y="32279"/>
                    <a:pt x="161925" y="238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CD753656-648D-4AC8-8A04-86008F4E73A3}"/>
                </a:ext>
              </a:extLst>
            </p:cNvPr>
            <p:cNvSpPr/>
            <p:nvPr/>
          </p:nvSpPr>
          <p:spPr>
            <a:xfrm>
              <a:off x="1948604" y="5065123"/>
              <a:ext cx="295987" cy="57794"/>
            </a:xfrm>
            <a:custGeom>
              <a:avLst/>
              <a:gdLst>
                <a:gd name="connsiteX0" fmla="*/ 846 w 295987"/>
                <a:gd name="connsiteY0" fmla="*/ 590 h 57794"/>
                <a:gd name="connsiteX1" fmla="*/ 280246 w 295987"/>
                <a:gd name="connsiteY1" fmla="*/ 57740 h 57794"/>
                <a:gd name="connsiteX2" fmla="*/ 261196 w 295987"/>
                <a:gd name="connsiteY2" fmla="*/ 11702 h 57794"/>
                <a:gd name="connsiteX3" fmla="*/ 264371 w 295987"/>
                <a:gd name="connsiteY3" fmla="*/ 45040 h 57794"/>
                <a:gd name="connsiteX4" fmla="*/ 196109 w 295987"/>
                <a:gd name="connsiteY4" fmla="*/ 29165 h 57794"/>
                <a:gd name="connsiteX5" fmla="*/ 846 w 295987"/>
                <a:gd name="connsiteY5" fmla="*/ 590 h 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87" h="57794">
                  <a:moveTo>
                    <a:pt x="846" y="590"/>
                  </a:moveTo>
                  <a:cubicBezTo>
                    <a:pt x="14869" y="5353"/>
                    <a:pt x="236854" y="55888"/>
                    <a:pt x="280246" y="57740"/>
                  </a:cubicBezTo>
                  <a:cubicBezTo>
                    <a:pt x="323638" y="59592"/>
                    <a:pt x="263842" y="13819"/>
                    <a:pt x="261196" y="11702"/>
                  </a:cubicBezTo>
                  <a:cubicBezTo>
                    <a:pt x="258550" y="9585"/>
                    <a:pt x="275219" y="42130"/>
                    <a:pt x="264371" y="45040"/>
                  </a:cubicBezTo>
                  <a:cubicBezTo>
                    <a:pt x="253523" y="47950"/>
                    <a:pt x="241088" y="37103"/>
                    <a:pt x="196109" y="29165"/>
                  </a:cubicBezTo>
                  <a:cubicBezTo>
                    <a:pt x="151130" y="21227"/>
                    <a:pt x="-13177" y="-4173"/>
                    <a:pt x="846" y="5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65AF69CD-88B3-4053-B54F-B6AB0E7D7983}"/>
                </a:ext>
              </a:extLst>
            </p:cNvPr>
            <p:cNvSpPr/>
            <p:nvPr/>
          </p:nvSpPr>
          <p:spPr>
            <a:xfrm>
              <a:off x="1736105" y="5075027"/>
              <a:ext cx="224768" cy="287371"/>
            </a:xfrm>
            <a:custGeom>
              <a:avLst/>
              <a:gdLst>
                <a:gd name="connsiteX0" fmla="*/ 224458 w 224768"/>
                <a:gd name="connsiteY0" fmla="*/ 211 h 287371"/>
                <a:gd name="connsiteX1" fmla="*/ 10145 w 224768"/>
                <a:gd name="connsiteY1" fmla="*/ 271673 h 287371"/>
                <a:gd name="connsiteX2" fmla="*/ 56183 w 224768"/>
                <a:gd name="connsiteY2" fmla="*/ 227223 h 287371"/>
                <a:gd name="connsiteX3" fmla="*/ 224458 w 224768"/>
                <a:gd name="connsiteY3" fmla="*/ 211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68" h="287371">
                  <a:moveTo>
                    <a:pt x="224458" y="211"/>
                  </a:moveTo>
                  <a:cubicBezTo>
                    <a:pt x="216785" y="7619"/>
                    <a:pt x="38191" y="233838"/>
                    <a:pt x="10145" y="271673"/>
                  </a:cubicBezTo>
                  <a:cubicBezTo>
                    <a:pt x="-17901" y="309508"/>
                    <a:pt x="17025" y="272731"/>
                    <a:pt x="56183" y="227223"/>
                  </a:cubicBezTo>
                  <a:cubicBezTo>
                    <a:pt x="95341" y="181715"/>
                    <a:pt x="232131" y="-7197"/>
                    <a:pt x="224458" y="2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E919B4AA-1E28-4C35-B63B-802F4FED711B}"/>
                </a:ext>
              </a:extLst>
            </p:cNvPr>
            <p:cNvSpPr/>
            <p:nvPr/>
          </p:nvSpPr>
          <p:spPr>
            <a:xfrm>
              <a:off x="1740486" y="5340303"/>
              <a:ext cx="189170" cy="187407"/>
            </a:xfrm>
            <a:custGeom>
              <a:avLst/>
              <a:gdLst>
                <a:gd name="connsiteX0" fmla="*/ 1002 w 189170"/>
                <a:gd name="connsiteY0" fmla="*/ 47 h 187407"/>
                <a:gd name="connsiteX1" fmla="*/ 181977 w 189170"/>
                <a:gd name="connsiteY1" fmla="*/ 55610 h 187407"/>
                <a:gd name="connsiteX2" fmla="*/ 128002 w 189170"/>
                <a:gd name="connsiteY2" fmla="*/ 120697 h 187407"/>
                <a:gd name="connsiteX3" fmla="*/ 97839 w 189170"/>
                <a:gd name="connsiteY3" fmla="*/ 187372 h 187407"/>
                <a:gd name="connsiteX4" fmla="*/ 188327 w 189170"/>
                <a:gd name="connsiteY4" fmla="*/ 130222 h 187407"/>
                <a:gd name="connsiteX5" fmla="*/ 143877 w 189170"/>
                <a:gd name="connsiteY5" fmla="*/ 146097 h 187407"/>
                <a:gd name="connsiteX6" fmla="*/ 158164 w 189170"/>
                <a:gd name="connsiteY6" fmla="*/ 76247 h 187407"/>
                <a:gd name="connsiteX7" fmla="*/ 110539 w 189170"/>
                <a:gd name="connsiteY7" fmla="*/ 46085 h 187407"/>
                <a:gd name="connsiteX8" fmla="*/ 1002 w 189170"/>
                <a:gd name="connsiteY8" fmla="*/ 47 h 18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170" h="187407">
                  <a:moveTo>
                    <a:pt x="1002" y="47"/>
                  </a:moveTo>
                  <a:cubicBezTo>
                    <a:pt x="12908" y="1634"/>
                    <a:pt x="160810" y="35502"/>
                    <a:pt x="181977" y="55610"/>
                  </a:cubicBezTo>
                  <a:cubicBezTo>
                    <a:pt x="203144" y="75718"/>
                    <a:pt x="142025" y="98737"/>
                    <a:pt x="128002" y="120697"/>
                  </a:cubicBezTo>
                  <a:cubicBezTo>
                    <a:pt x="113979" y="142657"/>
                    <a:pt x="87785" y="185785"/>
                    <a:pt x="97839" y="187372"/>
                  </a:cubicBezTo>
                  <a:cubicBezTo>
                    <a:pt x="107893" y="188959"/>
                    <a:pt x="180654" y="137101"/>
                    <a:pt x="188327" y="130222"/>
                  </a:cubicBezTo>
                  <a:cubicBezTo>
                    <a:pt x="196000" y="123343"/>
                    <a:pt x="148904" y="155093"/>
                    <a:pt x="143877" y="146097"/>
                  </a:cubicBezTo>
                  <a:cubicBezTo>
                    <a:pt x="138850" y="137101"/>
                    <a:pt x="163720" y="92916"/>
                    <a:pt x="158164" y="76247"/>
                  </a:cubicBezTo>
                  <a:cubicBezTo>
                    <a:pt x="152608" y="59578"/>
                    <a:pt x="134351" y="55081"/>
                    <a:pt x="110539" y="46085"/>
                  </a:cubicBezTo>
                  <a:cubicBezTo>
                    <a:pt x="86727" y="37089"/>
                    <a:pt x="-10904" y="-1540"/>
                    <a:pt x="1002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C8B29893-5879-41CC-942D-718AEFD0B960}"/>
                </a:ext>
              </a:extLst>
            </p:cNvPr>
            <p:cNvSpPr/>
            <p:nvPr/>
          </p:nvSpPr>
          <p:spPr>
            <a:xfrm>
              <a:off x="2176969" y="5125614"/>
              <a:ext cx="287061" cy="96213"/>
            </a:xfrm>
            <a:custGeom>
              <a:avLst/>
              <a:gdLst>
                <a:gd name="connsiteX0" fmla="*/ 284714 w 287061"/>
                <a:gd name="connsiteY0" fmla="*/ 3069 h 96213"/>
                <a:gd name="connsiteX1" fmla="*/ 32831 w 287061"/>
                <a:gd name="connsiteY1" fmla="*/ 43286 h 96213"/>
                <a:gd name="connsiteX2" fmla="*/ 5314 w 287061"/>
                <a:gd name="connsiteY2" fmla="*/ 96203 h 96213"/>
                <a:gd name="connsiteX3" fmla="*/ 53998 w 287061"/>
                <a:gd name="connsiteY3" fmla="*/ 47519 h 96213"/>
                <a:gd name="connsiteX4" fmla="*/ 153481 w 287061"/>
                <a:gd name="connsiteY4" fmla="*/ 7303 h 96213"/>
                <a:gd name="connsiteX5" fmla="*/ 284714 w 287061"/>
                <a:gd name="connsiteY5" fmla="*/ 3069 h 9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61" h="96213">
                  <a:moveTo>
                    <a:pt x="284714" y="3069"/>
                  </a:moveTo>
                  <a:cubicBezTo>
                    <a:pt x="264606" y="9066"/>
                    <a:pt x="79398" y="27764"/>
                    <a:pt x="32831" y="43286"/>
                  </a:cubicBezTo>
                  <a:cubicBezTo>
                    <a:pt x="-13736" y="58808"/>
                    <a:pt x="1786" y="95498"/>
                    <a:pt x="5314" y="96203"/>
                  </a:cubicBezTo>
                  <a:cubicBezTo>
                    <a:pt x="8842" y="96908"/>
                    <a:pt x="29303" y="62336"/>
                    <a:pt x="53998" y="47519"/>
                  </a:cubicBezTo>
                  <a:cubicBezTo>
                    <a:pt x="78693" y="32702"/>
                    <a:pt x="116792" y="14006"/>
                    <a:pt x="153481" y="7303"/>
                  </a:cubicBezTo>
                  <a:cubicBezTo>
                    <a:pt x="190170" y="600"/>
                    <a:pt x="304822" y="-2928"/>
                    <a:pt x="284714" y="30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7E502767-2F3C-4C0D-887B-0CC3C43F790A}"/>
                </a:ext>
              </a:extLst>
            </p:cNvPr>
            <p:cNvSpPr/>
            <p:nvPr/>
          </p:nvSpPr>
          <p:spPr>
            <a:xfrm>
              <a:off x="1788138" y="5105372"/>
              <a:ext cx="411481" cy="271389"/>
            </a:xfrm>
            <a:custGeom>
              <a:avLst/>
              <a:gdLst>
                <a:gd name="connsiteX0" fmla="*/ 411079 w 411481"/>
                <a:gd name="connsiteY0" fmla="*/ 57178 h 271389"/>
                <a:gd name="connsiteX1" fmla="*/ 193062 w 411481"/>
                <a:gd name="connsiteY1" fmla="*/ 28 h 271389"/>
                <a:gd name="connsiteX2" fmla="*/ 144379 w 411481"/>
                <a:gd name="connsiteY2" fmla="*/ 65645 h 271389"/>
                <a:gd name="connsiteX3" fmla="*/ 2562 w 411481"/>
                <a:gd name="connsiteY3" fmla="*/ 215928 h 271389"/>
                <a:gd name="connsiteX4" fmla="*/ 61829 w 411481"/>
                <a:gd name="connsiteY4" fmla="*/ 232861 h 271389"/>
                <a:gd name="connsiteX5" fmla="*/ 171895 w 411481"/>
                <a:gd name="connsiteY5" fmla="*/ 270961 h 271389"/>
                <a:gd name="connsiteX6" fmla="*/ 49129 w 411481"/>
                <a:gd name="connsiteY6" fmla="*/ 205345 h 271389"/>
                <a:gd name="connsiteX7" fmla="*/ 133795 w 411481"/>
                <a:gd name="connsiteY7" fmla="*/ 107978 h 271389"/>
                <a:gd name="connsiteX8" fmla="*/ 190945 w 411481"/>
                <a:gd name="connsiteY8" fmla="*/ 25428 h 271389"/>
                <a:gd name="connsiteX9" fmla="*/ 245979 w 411481"/>
                <a:gd name="connsiteY9" fmla="*/ 44478 h 271389"/>
                <a:gd name="connsiteX10" fmla="*/ 411079 w 411481"/>
                <a:gd name="connsiteY10" fmla="*/ 57178 h 27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81" h="271389">
                  <a:moveTo>
                    <a:pt x="411079" y="57178"/>
                  </a:moveTo>
                  <a:cubicBezTo>
                    <a:pt x="402260" y="49770"/>
                    <a:pt x="237512" y="-1383"/>
                    <a:pt x="193062" y="28"/>
                  </a:cubicBezTo>
                  <a:cubicBezTo>
                    <a:pt x="148612" y="1439"/>
                    <a:pt x="176129" y="29662"/>
                    <a:pt x="144379" y="65645"/>
                  </a:cubicBezTo>
                  <a:cubicBezTo>
                    <a:pt x="112629" y="101628"/>
                    <a:pt x="16320" y="188059"/>
                    <a:pt x="2562" y="215928"/>
                  </a:cubicBezTo>
                  <a:cubicBezTo>
                    <a:pt x="-11196" y="243797"/>
                    <a:pt x="33607" y="223689"/>
                    <a:pt x="61829" y="232861"/>
                  </a:cubicBezTo>
                  <a:cubicBezTo>
                    <a:pt x="90051" y="242033"/>
                    <a:pt x="174012" y="275547"/>
                    <a:pt x="171895" y="270961"/>
                  </a:cubicBezTo>
                  <a:cubicBezTo>
                    <a:pt x="169778" y="266375"/>
                    <a:pt x="55479" y="232509"/>
                    <a:pt x="49129" y="205345"/>
                  </a:cubicBezTo>
                  <a:cubicBezTo>
                    <a:pt x="42779" y="178181"/>
                    <a:pt x="110159" y="137964"/>
                    <a:pt x="133795" y="107978"/>
                  </a:cubicBezTo>
                  <a:cubicBezTo>
                    <a:pt x="157431" y="77992"/>
                    <a:pt x="172248" y="36011"/>
                    <a:pt x="190945" y="25428"/>
                  </a:cubicBezTo>
                  <a:cubicBezTo>
                    <a:pt x="209642" y="14845"/>
                    <a:pt x="210701" y="38481"/>
                    <a:pt x="245979" y="44478"/>
                  </a:cubicBezTo>
                  <a:cubicBezTo>
                    <a:pt x="281257" y="50475"/>
                    <a:pt x="419898" y="64586"/>
                    <a:pt x="411079" y="571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54D48AE6-041D-408C-8FEF-6A1B137896DA}"/>
                </a:ext>
              </a:extLst>
            </p:cNvPr>
            <p:cNvSpPr/>
            <p:nvPr/>
          </p:nvSpPr>
          <p:spPr>
            <a:xfrm>
              <a:off x="3479733" y="5692630"/>
              <a:ext cx="174873" cy="230347"/>
            </a:xfrm>
            <a:custGeom>
              <a:avLst/>
              <a:gdLst>
                <a:gd name="connsiteX0" fmla="*/ 39755 w 174873"/>
                <a:gd name="connsiteY0" fmla="*/ 145 h 230347"/>
                <a:gd name="connsiteX1" fmla="*/ 161992 w 174873"/>
                <a:gd name="connsiteY1" fmla="*/ 31895 h 230347"/>
                <a:gd name="connsiteX2" fmla="*/ 166755 w 174873"/>
                <a:gd name="connsiteY2" fmla="*/ 31895 h 230347"/>
                <a:gd name="connsiteX3" fmla="*/ 122305 w 174873"/>
                <a:gd name="connsiteY3" fmla="*/ 154133 h 230347"/>
                <a:gd name="connsiteX4" fmla="*/ 92142 w 174873"/>
                <a:gd name="connsiteY4" fmla="*/ 184295 h 230347"/>
                <a:gd name="connsiteX5" fmla="*/ 67 w 174873"/>
                <a:gd name="connsiteY5" fmla="*/ 230333 h 230347"/>
                <a:gd name="connsiteX6" fmla="*/ 77855 w 174873"/>
                <a:gd name="connsiteY6" fmla="*/ 189058 h 230347"/>
                <a:gd name="connsiteX7" fmla="*/ 112780 w 174873"/>
                <a:gd name="connsiteY7" fmla="*/ 165245 h 230347"/>
                <a:gd name="connsiteX8" fmla="*/ 152467 w 174873"/>
                <a:gd name="connsiteY8" fmla="*/ 47770 h 230347"/>
                <a:gd name="connsiteX9" fmla="*/ 39755 w 174873"/>
                <a:gd name="connsiteY9" fmla="*/ 145 h 2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873" h="230347">
                  <a:moveTo>
                    <a:pt x="39755" y="145"/>
                  </a:moveTo>
                  <a:cubicBezTo>
                    <a:pt x="41343" y="-2501"/>
                    <a:pt x="161992" y="31895"/>
                    <a:pt x="161992" y="31895"/>
                  </a:cubicBezTo>
                  <a:cubicBezTo>
                    <a:pt x="183158" y="37187"/>
                    <a:pt x="173370" y="11522"/>
                    <a:pt x="166755" y="31895"/>
                  </a:cubicBezTo>
                  <a:cubicBezTo>
                    <a:pt x="160141" y="52268"/>
                    <a:pt x="134741" y="128733"/>
                    <a:pt x="122305" y="154133"/>
                  </a:cubicBezTo>
                  <a:cubicBezTo>
                    <a:pt x="109870" y="179533"/>
                    <a:pt x="112515" y="171595"/>
                    <a:pt x="92142" y="184295"/>
                  </a:cubicBezTo>
                  <a:cubicBezTo>
                    <a:pt x="71769" y="196995"/>
                    <a:pt x="2448" y="229539"/>
                    <a:pt x="67" y="230333"/>
                  </a:cubicBezTo>
                  <a:cubicBezTo>
                    <a:pt x="-2314" y="231127"/>
                    <a:pt x="59070" y="199906"/>
                    <a:pt x="77855" y="189058"/>
                  </a:cubicBezTo>
                  <a:cubicBezTo>
                    <a:pt x="96640" y="178210"/>
                    <a:pt x="100345" y="188793"/>
                    <a:pt x="112780" y="165245"/>
                  </a:cubicBezTo>
                  <a:cubicBezTo>
                    <a:pt x="125215" y="141697"/>
                    <a:pt x="161992" y="72641"/>
                    <a:pt x="152467" y="47770"/>
                  </a:cubicBezTo>
                  <a:cubicBezTo>
                    <a:pt x="142942" y="22899"/>
                    <a:pt x="38167" y="2791"/>
                    <a:pt x="39755" y="1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4CC058F4-B8B4-46E1-B9EC-FE6E54CFDDEF}"/>
                </a:ext>
              </a:extLst>
            </p:cNvPr>
            <p:cNvSpPr/>
            <p:nvPr/>
          </p:nvSpPr>
          <p:spPr>
            <a:xfrm>
              <a:off x="3448908" y="5697538"/>
              <a:ext cx="151648" cy="219123"/>
            </a:xfrm>
            <a:custGeom>
              <a:avLst/>
              <a:gdLst>
                <a:gd name="connsiteX0" fmla="*/ 75342 w 151648"/>
                <a:gd name="connsiteY0" fmla="*/ 0 h 219123"/>
                <a:gd name="connsiteX1" fmla="*/ 730 w 151648"/>
                <a:gd name="connsiteY1" fmla="*/ 182562 h 219123"/>
                <a:gd name="connsiteX2" fmla="*/ 38830 w 151648"/>
                <a:gd name="connsiteY2" fmla="*/ 219075 h 219123"/>
                <a:gd name="connsiteX3" fmla="*/ 64230 w 151648"/>
                <a:gd name="connsiteY3" fmla="*/ 188912 h 219123"/>
                <a:gd name="connsiteX4" fmla="*/ 89630 w 151648"/>
                <a:gd name="connsiteY4" fmla="*/ 130175 h 219123"/>
                <a:gd name="connsiteX5" fmla="*/ 148367 w 151648"/>
                <a:gd name="connsiteY5" fmla="*/ 23812 h 219123"/>
                <a:gd name="connsiteX6" fmla="*/ 134080 w 151648"/>
                <a:gd name="connsiteY6" fmla="*/ 22225 h 219123"/>
                <a:gd name="connsiteX7" fmla="*/ 49942 w 151648"/>
                <a:gd name="connsiteY7" fmla="*/ 180975 h 219123"/>
                <a:gd name="connsiteX8" fmla="*/ 30892 w 151648"/>
                <a:gd name="connsiteY8" fmla="*/ 196850 h 219123"/>
                <a:gd name="connsiteX9" fmla="*/ 19780 w 151648"/>
                <a:gd name="connsiteY9" fmla="*/ 182562 h 219123"/>
                <a:gd name="connsiteX10" fmla="*/ 49942 w 151648"/>
                <a:gd name="connsiteY10" fmla="*/ 106362 h 219123"/>
                <a:gd name="connsiteX11" fmla="*/ 75342 w 151648"/>
                <a:gd name="connsiteY11" fmla="*/ 0 h 2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48" h="219123">
                  <a:moveTo>
                    <a:pt x="75342" y="0"/>
                  </a:moveTo>
                  <a:cubicBezTo>
                    <a:pt x="41078" y="73024"/>
                    <a:pt x="6815" y="146049"/>
                    <a:pt x="730" y="182562"/>
                  </a:cubicBezTo>
                  <a:cubicBezTo>
                    <a:pt x="-5355" y="219075"/>
                    <a:pt x="28247" y="218017"/>
                    <a:pt x="38830" y="219075"/>
                  </a:cubicBezTo>
                  <a:cubicBezTo>
                    <a:pt x="49413" y="220133"/>
                    <a:pt x="55763" y="203729"/>
                    <a:pt x="64230" y="188912"/>
                  </a:cubicBezTo>
                  <a:cubicBezTo>
                    <a:pt x="72697" y="174095"/>
                    <a:pt x="75607" y="157692"/>
                    <a:pt x="89630" y="130175"/>
                  </a:cubicBezTo>
                  <a:cubicBezTo>
                    <a:pt x="103653" y="102658"/>
                    <a:pt x="140959" y="41804"/>
                    <a:pt x="148367" y="23812"/>
                  </a:cubicBezTo>
                  <a:cubicBezTo>
                    <a:pt x="155775" y="5820"/>
                    <a:pt x="150484" y="-3969"/>
                    <a:pt x="134080" y="22225"/>
                  </a:cubicBezTo>
                  <a:cubicBezTo>
                    <a:pt x="117676" y="48419"/>
                    <a:pt x="67140" y="151871"/>
                    <a:pt x="49942" y="180975"/>
                  </a:cubicBezTo>
                  <a:cubicBezTo>
                    <a:pt x="32744" y="210079"/>
                    <a:pt x="35919" y="196586"/>
                    <a:pt x="30892" y="196850"/>
                  </a:cubicBezTo>
                  <a:cubicBezTo>
                    <a:pt x="25865" y="197115"/>
                    <a:pt x="16605" y="197643"/>
                    <a:pt x="19780" y="182562"/>
                  </a:cubicBezTo>
                  <a:cubicBezTo>
                    <a:pt x="22955" y="167481"/>
                    <a:pt x="49942" y="106362"/>
                    <a:pt x="49942" y="106362"/>
                  </a:cubicBezTo>
                  <a:lnTo>
                    <a:pt x="75342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689A5876-59C2-4C89-A2BA-14701323C0F8}"/>
                </a:ext>
              </a:extLst>
            </p:cNvPr>
            <p:cNvSpPr/>
            <p:nvPr/>
          </p:nvSpPr>
          <p:spPr>
            <a:xfrm>
              <a:off x="3593968" y="5473409"/>
              <a:ext cx="46506" cy="210851"/>
            </a:xfrm>
            <a:custGeom>
              <a:avLst/>
              <a:gdLst>
                <a:gd name="connsiteX0" fmla="*/ 46170 w 46506"/>
                <a:gd name="connsiteY0" fmla="*/ 3466 h 210851"/>
                <a:gd name="connsiteX1" fmla="*/ 23945 w 46506"/>
                <a:gd name="connsiteY1" fmla="*/ 181266 h 210851"/>
                <a:gd name="connsiteX2" fmla="*/ 132 w 46506"/>
                <a:gd name="connsiteY2" fmla="*/ 200316 h 210851"/>
                <a:gd name="connsiteX3" fmla="*/ 35057 w 46506"/>
                <a:gd name="connsiteY3" fmla="*/ 73316 h 210851"/>
                <a:gd name="connsiteX4" fmla="*/ 46170 w 46506"/>
                <a:gd name="connsiteY4" fmla="*/ 3466 h 2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6" h="210851">
                  <a:moveTo>
                    <a:pt x="46170" y="3466"/>
                  </a:moveTo>
                  <a:cubicBezTo>
                    <a:pt x="44318" y="21458"/>
                    <a:pt x="31618" y="148458"/>
                    <a:pt x="23945" y="181266"/>
                  </a:cubicBezTo>
                  <a:cubicBezTo>
                    <a:pt x="16272" y="214074"/>
                    <a:pt x="-1720" y="218308"/>
                    <a:pt x="132" y="200316"/>
                  </a:cubicBezTo>
                  <a:cubicBezTo>
                    <a:pt x="1984" y="182324"/>
                    <a:pt x="28178" y="104801"/>
                    <a:pt x="35057" y="73316"/>
                  </a:cubicBezTo>
                  <a:cubicBezTo>
                    <a:pt x="41936" y="41831"/>
                    <a:pt x="48022" y="-14526"/>
                    <a:pt x="46170" y="34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91FF6F7D-CF61-4435-91BC-006E5872BF86}"/>
                </a:ext>
              </a:extLst>
            </p:cNvPr>
            <p:cNvSpPr/>
            <p:nvPr/>
          </p:nvSpPr>
          <p:spPr>
            <a:xfrm>
              <a:off x="3273854" y="5642383"/>
              <a:ext cx="179095" cy="294483"/>
            </a:xfrm>
            <a:custGeom>
              <a:avLst/>
              <a:gdLst>
                <a:gd name="connsiteX0" fmla="*/ 139271 w 179095"/>
                <a:gd name="connsiteY0" fmla="*/ 1180 h 294483"/>
                <a:gd name="connsiteX1" fmla="*/ 175784 w 179095"/>
                <a:gd name="connsiteY1" fmla="*/ 150405 h 294483"/>
                <a:gd name="connsiteX2" fmla="*/ 39259 w 179095"/>
                <a:gd name="connsiteY2" fmla="*/ 248830 h 294483"/>
                <a:gd name="connsiteX3" fmla="*/ 5921 w 179095"/>
                <a:gd name="connsiteY3" fmla="*/ 290105 h 294483"/>
                <a:gd name="connsiteX4" fmla="*/ 140859 w 179095"/>
                <a:gd name="connsiteY4" fmla="*/ 148817 h 294483"/>
                <a:gd name="connsiteX5" fmla="*/ 166259 w 179095"/>
                <a:gd name="connsiteY5" fmla="*/ 83730 h 294483"/>
                <a:gd name="connsiteX6" fmla="*/ 139271 w 179095"/>
                <a:gd name="connsiteY6" fmla="*/ 1180 h 29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95" h="294483">
                  <a:moveTo>
                    <a:pt x="139271" y="1180"/>
                  </a:moveTo>
                  <a:cubicBezTo>
                    <a:pt x="140858" y="12292"/>
                    <a:pt x="192453" y="109130"/>
                    <a:pt x="175784" y="150405"/>
                  </a:cubicBezTo>
                  <a:cubicBezTo>
                    <a:pt x="159115" y="191680"/>
                    <a:pt x="67569" y="225547"/>
                    <a:pt x="39259" y="248830"/>
                  </a:cubicBezTo>
                  <a:cubicBezTo>
                    <a:pt x="10949" y="272113"/>
                    <a:pt x="-11012" y="306774"/>
                    <a:pt x="5921" y="290105"/>
                  </a:cubicBezTo>
                  <a:cubicBezTo>
                    <a:pt x="22854" y="273436"/>
                    <a:pt x="114136" y="183213"/>
                    <a:pt x="140859" y="148817"/>
                  </a:cubicBezTo>
                  <a:cubicBezTo>
                    <a:pt x="167582" y="114421"/>
                    <a:pt x="164936" y="107013"/>
                    <a:pt x="166259" y="83730"/>
                  </a:cubicBezTo>
                  <a:cubicBezTo>
                    <a:pt x="167582" y="60447"/>
                    <a:pt x="137684" y="-9932"/>
                    <a:pt x="139271" y="1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085D6B0-DA78-42D7-90B7-6C49248F7F19}"/>
                </a:ext>
              </a:extLst>
            </p:cNvPr>
            <p:cNvSpPr/>
            <p:nvPr/>
          </p:nvSpPr>
          <p:spPr>
            <a:xfrm>
              <a:off x="3248693" y="5725435"/>
              <a:ext cx="141886" cy="220052"/>
            </a:xfrm>
            <a:custGeom>
              <a:avLst/>
              <a:gdLst>
                <a:gd name="connsiteX0" fmla="*/ 97757 w 141886"/>
                <a:gd name="connsiteY0" fmla="*/ 2265 h 220052"/>
                <a:gd name="connsiteX1" fmla="*/ 140620 w 141886"/>
                <a:gd name="connsiteY1" fmla="*/ 43540 h 220052"/>
                <a:gd name="connsiteX2" fmla="*/ 118395 w 141886"/>
                <a:gd name="connsiteY2" fmla="*/ 81640 h 220052"/>
                <a:gd name="connsiteX3" fmla="*/ 920 w 141886"/>
                <a:gd name="connsiteY3" fmla="*/ 219753 h 220052"/>
                <a:gd name="connsiteX4" fmla="*/ 66007 w 141886"/>
                <a:gd name="connsiteY4" fmla="*/ 116565 h 220052"/>
                <a:gd name="connsiteX5" fmla="*/ 97757 w 141886"/>
                <a:gd name="connsiteY5" fmla="*/ 2265 h 2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86" h="220052">
                  <a:moveTo>
                    <a:pt x="97757" y="2265"/>
                  </a:moveTo>
                  <a:cubicBezTo>
                    <a:pt x="110192" y="-9906"/>
                    <a:pt x="137180" y="30311"/>
                    <a:pt x="140620" y="43540"/>
                  </a:cubicBezTo>
                  <a:cubicBezTo>
                    <a:pt x="144060" y="56769"/>
                    <a:pt x="141678" y="52271"/>
                    <a:pt x="118395" y="81640"/>
                  </a:cubicBezTo>
                  <a:cubicBezTo>
                    <a:pt x="95112" y="111009"/>
                    <a:pt x="9651" y="213932"/>
                    <a:pt x="920" y="219753"/>
                  </a:cubicBezTo>
                  <a:cubicBezTo>
                    <a:pt x="-7811" y="225574"/>
                    <a:pt x="48015" y="144876"/>
                    <a:pt x="66007" y="116565"/>
                  </a:cubicBezTo>
                  <a:cubicBezTo>
                    <a:pt x="83999" y="88254"/>
                    <a:pt x="85322" y="14436"/>
                    <a:pt x="97757" y="2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CFF1713-644E-49FB-BFCA-1AA7C59D4450}"/>
                </a:ext>
              </a:extLst>
            </p:cNvPr>
            <p:cNvSpPr/>
            <p:nvPr/>
          </p:nvSpPr>
          <p:spPr>
            <a:xfrm>
              <a:off x="3449513" y="5705059"/>
              <a:ext cx="237644" cy="313164"/>
            </a:xfrm>
            <a:custGeom>
              <a:avLst/>
              <a:gdLst>
                <a:gd name="connsiteX0" fmla="*/ 222375 w 237644"/>
                <a:gd name="connsiteY0" fmla="*/ 416 h 313164"/>
                <a:gd name="connsiteX1" fmla="*/ 225550 w 237644"/>
                <a:gd name="connsiteY1" fmla="*/ 141704 h 313164"/>
                <a:gd name="connsiteX2" fmla="*/ 150937 w 237644"/>
                <a:gd name="connsiteY2" fmla="*/ 208379 h 313164"/>
                <a:gd name="connsiteX3" fmla="*/ 125 w 237644"/>
                <a:gd name="connsiteY3" fmla="*/ 313154 h 313164"/>
                <a:gd name="connsiteX4" fmla="*/ 177925 w 237644"/>
                <a:gd name="connsiteY4" fmla="*/ 202029 h 313164"/>
                <a:gd name="connsiteX5" fmla="*/ 204912 w 237644"/>
                <a:gd name="connsiteY5" fmla="*/ 167104 h 313164"/>
                <a:gd name="connsiteX6" fmla="*/ 236662 w 237644"/>
                <a:gd name="connsiteY6" fmla="*/ 100429 h 313164"/>
                <a:gd name="connsiteX7" fmla="*/ 222375 w 237644"/>
                <a:gd name="connsiteY7" fmla="*/ 416 h 31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644" h="313164">
                  <a:moveTo>
                    <a:pt x="222375" y="416"/>
                  </a:moveTo>
                  <a:cubicBezTo>
                    <a:pt x="220523" y="7295"/>
                    <a:pt x="237456" y="107044"/>
                    <a:pt x="225550" y="141704"/>
                  </a:cubicBezTo>
                  <a:cubicBezTo>
                    <a:pt x="213644" y="176364"/>
                    <a:pt x="188508" y="179804"/>
                    <a:pt x="150937" y="208379"/>
                  </a:cubicBezTo>
                  <a:cubicBezTo>
                    <a:pt x="113366" y="236954"/>
                    <a:pt x="-4373" y="314212"/>
                    <a:pt x="125" y="313154"/>
                  </a:cubicBezTo>
                  <a:cubicBezTo>
                    <a:pt x="4623" y="312096"/>
                    <a:pt x="143794" y="226371"/>
                    <a:pt x="177925" y="202029"/>
                  </a:cubicBezTo>
                  <a:cubicBezTo>
                    <a:pt x="212056" y="177687"/>
                    <a:pt x="195123" y="184037"/>
                    <a:pt x="204912" y="167104"/>
                  </a:cubicBezTo>
                  <a:cubicBezTo>
                    <a:pt x="214701" y="150171"/>
                    <a:pt x="231370" y="127152"/>
                    <a:pt x="236662" y="100429"/>
                  </a:cubicBezTo>
                  <a:cubicBezTo>
                    <a:pt x="241954" y="73706"/>
                    <a:pt x="224227" y="-6463"/>
                    <a:pt x="222375" y="4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61169AAE-C31A-40DD-8AFF-6540A6588596}"/>
                </a:ext>
              </a:extLst>
            </p:cNvPr>
            <p:cNvSpPr/>
            <p:nvPr/>
          </p:nvSpPr>
          <p:spPr>
            <a:xfrm>
              <a:off x="3644562" y="5633897"/>
              <a:ext cx="30541" cy="252748"/>
            </a:xfrm>
            <a:custGeom>
              <a:avLst/>
              <a:gdLst>
                <a:gd name="connsiteX0" fmla="*/ 338 w 30541"/>
                <a:gd name="connsiteY0" fmla="*/ 141 h 252748"/>
                <a:gd name="connsiteX1" fmla="*/ 30501 w 30541"/>
                <a:gd name="connsiteY1" fmla="*/ 120791 h 252748"/>
                <a:gd name="connsiteX2" fmla="*/ 6688 w 30541"/>
                <a:gd name="connsiteY2" fmla="*/ 203341 h 252748"/>
                <a:gd name="connsiteX3" fmla="*/ 338 w 30541"/>
                <a:gd name="connsiteY3" fmla="*/ 252553 h 252748"/>
                <a:gd name="connsiteX4" fmla="*/ 14626 w 30541"/>
                <a:gd name="connsiteY4" fmla="*/ 185878 h 252748"/>
                <a:gd name="connsiteX5" fmla="*/ 25738 w 30541"/>
                <a:gd name="connsiteY5" fmla="*/ 98566 h 252748"/>
                <a:gd name="connsiteX6" fmla="*/ 338 w 30541"/>
                <a:gd name="connsiteY6" fmla="*/ 141 h 25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41" h="252748">
                  <a:moveTo>
                    <a:pt x="338" y="141"/>
                  </a:moveTo>
                  <a:cubicBezTo>
                    <a:pt x="1132" y="3845"/>
                    <a:pt x="29443" y="86924"/>
                    <a:pt x="30501" y="120791"/>
                  </a:cubicBezTo>
                  <a:cubicBezTo>
                    <a:pt x="31559" y="154658"/>
                    <a:pt x="11715" y="181381"/>
                    <a:pt x="6688" y="203341"/>
                  </a:cubicBezTo>
                  <a:cubicBezTo>
                    <a:pt x="1661" y="225301"/>
                    <a:pt x="-985" y="255463"/>
                    <a:pt x="338" y="252553"/>
                  </a:cubicBezTo>
                  <a:cubicBezTo>
                    <a:pt x="1661" y="249643"/>
                    <a:pt x="10393" y="211542"/>
                    <a:pt x="14626" y="185878"/>
                  </a:cubicBezTo>
                  <a:cubicBezTo>
                    <a:pt x="18859" y="160214"/>
                    <a:pt x="26796" y="130580"/>
                    <a:pt x="25738" y="98566"/>
                  </a:cubicBezTo>
                  <a:cubicBezTo>
                    <a:pt x="24680" y="66552"/>
                    <a:pt x="-456" y="-3563"/>
                    <a:pt x="338" y="1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6AC9D6CE-6A7B-467E-8BBA-F25D00D417E8}"/>
                </a:ext>
              </a:extLst>
            </p:cNvPr>
            <p:cNvSpPr/>
            <p:nvPr/>
          </p:nvSpPr>
          <p:spPr>
            <a:xfrm>
              <a:off x="3672657" y="5716406"/>
              <a:ext cx="91315" cy="179483"/>
            </a:xfrm>
            <a:custGeom>
              <a:avLst/>
              <a:gdLst>
                <a:gd name="connsiteX0" fmla="*/ 21456 w 91315"/>
                <a:gd name="connsiteY0" fmla="*/ 182 h 179483"/>
                <a:gd name="connsiteX1" fmla="*/ 91306 w 91315"/>
                <a:gd name="connsiteY1" fmla="*/ 104957 h 179483"/>
                <a:gd name="connsiteX2" fmla="*/ 26218 w 91315"/>
                <a:gd name="connsiteY2" fmla="*/ 155757 h 179483"/>
                <a:gd name="connsiteX3" fmla="*/ 818 w 91315"/>
                <a:gd name="connsiteY3" fmla="*/ 177982 h 179483"/>
                <a:gd name="connsiteX4" fmla="*/ 53206 w 91315"/>
                <a:gd name="connsiteY4" fmla="*/ 116069 h 179483"/>
                <a:gd name="connsiteX5" fmla="*/ 42093 w 91315"/>
                <a:gd name="connsiteY5" fmla="*/ 79557 h 179483"/>
                <a:gd name="connsiteX6" fmla="*/ 21456 w 91315"/>
                <a:gd name="connsiteY6" fmla="*/ 182 h 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15" h="179483">
                  <a:moveTo>
                    <a:pt x="21456" y="182"/>
                  </a:moveTo>
                  <a:cubicBezTo>
                    <a:pt x="29658" y="4415"/>
                    <a:pt x="90512" y="79028"/>
                    <a:pt x="91306" y="104957"/>
                  </a:cubicBezTo>
                  <a:cubicBezTo>
                    <a:pt x="92100" y="130886"/>
                    <a:pt x="41299" y="143586"/>
                    <a:pt x="26218" y="155757"/>
                  </a:cubicBezTo>
                  <a:cubicBezTo>
                    <a:pt x="11137" y="167928"/>
                    <a:pt x="-3680" y="184597"/>
                    <a:pt x="818" y="177982"/>
                  </a:cubicBezTo>
                  <a:cubicBezTo>
                    <a:pt x="5316" y="171367"/>
                    <a:pt x="46327" y="132473"/>
                    <a:pt x="53206" y="116069"/>
                  </a:cubicBezTo>
                  <a:cubicBezTo>
                    <a:pt x="60085" y="99665"/>
                    <a:pt x="45004" y="92522"/>
                    <a:pt x="42093" y="79557"/>
                  </a:cubicBezTo>
                  <a:cubicBezTo>
                    <a:pt x="39183" y="66593"/>
                    <a:pt x="13254" y="-4051"/>
                    <a:pt x="21456" y="1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F42A99A4-9A53-46AC-BE83-985B35054F7F}"/>
                </a:ext>
              </a:extLst>
            </p:cNvPr>
            <p:cNvSpPr/>
            <p:nvPr/>
          </p:nvSpPr>
          <p:spPr>
            <a:xfrm>
              <a:off x="3664809" y="6086778"/>
              <a:ext cx="224595" cy="312999"/>
            </a:xfrm>
            <a:custGeom>
              <a:avLst/>
              <a:gdLst>
                <a:gd name="connsiteX0" fmla="*/ 2316 w 224595"/>
                <a:gd name="connsiteY0" fmla="*/ 9222 h 312999"/>
                <a:gd name="connsiteX1" fmla="*/ 194404 w 224595"/>
                <a:gd name="connsiteY1" fmla="*/ 99710 h 312999"/>
                <a:gd name="connsiteX2" fmla="*/ 130904 w 224595"/>
                <a:gd name="connsiteY2" fmla="*/ 172735 h 312999"/>
                <a:gd name="connsiteX3" fmla="*/ 176941 w 224595"/>
                <a:gd name="connsiteY3" fmla="*/ 312435 h 312999"/>
                <a:gd name="connsiteX4" fmla="*/ 211866 w 224595"/>
                <a:gd name="connsiteY4" fmla="*/ 115585 h 312999"/>
                <a:gd name="connsiteX5" fmla="*/ 181704 w 224595"/>
                <a:gd name="connsiteY5" fmla="*/ 277510 h 312999"/>
                <a:gd name="connsiteX6" fmla="*/ 157891 w 224595"/>
                <a:gd name="connsiteY6" fmla="*/ 177497 h 312999"/>
                <a:gd name="connsiteX7" fmla="*/ 213454 w 224595"/>
                <a:gd name="connsiteY7" fmla="*/ 131460 h 312999"/>
                <a:gd name="connsiteX8" fmla="*/ 213454 w 224595"/>
                <a:gd name="connsiteY8" fmla="*/ 94947 h 312999"/>
                <a:gd name="connsiteX9" fmla="*/ 95979 w 224595"/>
                <a:gd name="connsiteY9" fmla="*/ 15572 h 312999"/>
                <a:gd name="connsiteX10" fmla="*/ 2316 w 224595"/>
                <a:gd name="connsiteY10" fmla="*/ 9222 h 31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595" h="312999">
                  <a:moveTo>
                    <a:pt x="2316" y="9222"/>
                  </a:moveTo>
                  <a:cubicBezTo>
                    <a:pt x="18720" y="23245"/>
                    <a:pt x="172973" y="72458"/>
                    <a:pt x="194404" y="99710"/>
                  </a:cubicBezTo>
                  <a:cubicBezTo>
                    <a:pt x="215835" y="126962"/>
                    <a:pt x="133814" y="137281"/>
                    <a:pt x="130904" y="172735"/>
                  </a:cubicBezTo>
                  <a:cubicBezTo>
                    <a:pt x="127994" y="208189"/>
                    <a:pt x="163447" y="321960"/>
                    <a:pt x="176941" y="312435"/>
                  </a:cubicBezTo>
                  <a:cubicBezTo>
                    <a:pt x="190435" y="302910"/>
                    <a:pt x="211072" y="121406"/>
                    <a:pt x="211866" y="115585"/>
                  </a:cubicBezTo>
                  <a:cubicBezTo>
                    <a:pt x="212660" y="109764"/>
                    <a:pt x="190700" y="267191"/>
                    <a:pt x="181704" y="277510"/>
                  </a:cubicBezTo>
                  <a:cubicBezTo>
                    <a:pt x="172708" y="287829"/>
                    <a:pt x="152599" y="201839"/>
                    <a:pt x="157891" y="177497"/>
                  </a:cubicBezTo>
                  <a:cubicBezTo>
                    <a:pt x="163183" y="153155"/>
                    <a:pt x="204194" y="145218"/>
                    <a:pt x="213454" y="131460"/>
                  </a:cubicBezTo>
                  <a:cubicBezTo>
                    <a:pt x="222715" y="117702"/>
                    <a:pt x="233033" y="114262"/>
                    <a:pt x="213454" y="94947"/>
                  </a:cubicBezTo>
                  <a:cubicBezTo>
                    <a:pt x="193875" y="75632"/>
                    <a:pt x="131169" y="34093"/>
                    <a:pt x="95979" y="15572"/>
                  </a:cubicBezTo>
                  <a:cubicBezTo>
                    <a:pt x="60789" y="-2949"/>
                    <a:pt x="-14088" y="-4801"/>
                    <a:pt x="2316" y="92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8124E185-96D0-4278-8AE9-6E2E92948B47}"/>
                </a:ext>
              </a:extLst>
            </p:cNvPr>
            <p:cNvSpPr/>
            <p:nvPr/>
          </p:nvSpPr>
          <p:spPr>
            <a:xfrm>
              <a:off x="3578422" y="6163714"/>
              <a:ext cx="239387" cy="153090"/>
            </a:xfrm>
            <a:custGeom>
              <a:avLst/>
              <a:gdLst>
                <a:gd name="connsiteX0" fmla="*/ 4566 w 239387"/>
                <a:gd name="connsiteY0" fmla="*/ 3724 h 153090"/>
                <a:gd name="connsiteX1" fmla="*/ 223641 w 239387"/>
                <a:gd name="connsiteY1" fmla="*/ 116436 h 153090"/>
                <a:gd name="connsiteX2" fmla="*/ 134741 w 239387"/>
                <a:gd name="connsiteY2" fmla="*/ 73574 h 153090"/>
                <a:gd name="connsiteX3" fmla="*/ 217291 w 239387"/>
                <a:gd name="connsiteY3" fmla="*/ 145011 h 153090"/>
                <a:gd name="connsiteX4" fmla="*/ 177603 w 239387"/>
                <a:gd name="connsiteY4" fmla="*/ 111674 h 153090"/>
                <a:gd name="connsiteX5" fmla="*/ 236341 w 239387"/>
                <a:gd name="connsiteY5" fmla="*/ 152949 h 153090"/>
                <a:gd name="connsiteX6" fmla="*/ 222053 w 239387"/>
                <a:gd name="connsiteY6" fmla="*/ 94211 h 153090"/>
                <a:gd name="connsiteX7" fmla="*/ 145853 w 239387"/>
                <a:gd name="connsiteY7" fmla="*/ 65636 h 153090"/>
                <a:gd name="connsiteX8" fmla="*/ 110928 w 239387"/>
                <a:gd name="connsiteY8" fmla="*/ 91036 h 153090"/>
                <a:gd name="connsiteX9" fmla="*/ 72828 w 239387"/>
                <a:gd name="connsiteY9" fmla="*/ 64049 h 153090"/>
                <a:gd name="connsiteX10" fmla="*/ 72828 w 239387"/>
                <a:gd name="connsiteY10" fmla="*/ 30711 h 153090"/>
                <a:gd name="connsiteX11" fmla="*/ 4566 w 239387"/>
                <a:gd name="connsiteY11" fmla="*/ 3724 h 1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387" h="153090">
                  <a:moveTo>
                    <a:pt x="4566" y="3724"/>
                  </a:moveTo>
                  <a:cubicBezTo>
                    <a:pt x="29702" y="18012"/>
                    <a:pt x="201945" y="104794"/>
                    <a:pt x="223641" y="116436"/>
                  </a:cubicBezTo>
                  <a:cubicBezTo>
                    <a:pt x="245337" y="128078"/>
                    <a:pt x="135799" y="68812"/>
                    <a:pt x="134741" y="73574"/>
                  </a:cubicBezTo>
                  <a:cubicBezTo>
                    <a:pt x="133683" y="78336"/>
                    <a:pt x="210147" y="138661"/>
                    <a:pt x="217291" y="145011"/>
                  </a:cubicBezTo>
                  <a:cubicBezTo>
                    <a:pt x="224435" y="151361"/>
                    <a:pt x="174428" y="110351"/>
                    <a:pt x="177603" y="111674"/>
                  </a:cubicBezTo>
                  <a:cubicBezTo>
                    <a:pt x="180778" y="112997"/>
                    <a:pt x="228933" y="155860"/>
                    <a:pt x="236341" y="152949"/>
                  </a:cubicBezTo>
                  <a:cubicBezTo>
                    <a:pt x="243749" y="150039"/>
                    <a:pt x="237134" y="108763"/>
                    <a:pt x="222053" y="94211"/>
                  </a:cubicBezTo>
                  <a:cubicBezTo>
                    <a:pt x="206972" y="79659"/>
                    <a:pt x="164374" y="66165"/>
                    <a:pt x="145853" y="65636"/>
                  </a:cubicBezTo>
                  <a:cubicBezTo>
                    <a:pt x="127332" y="65107"/>
                    <a:pt x="123099" y="91300"/>
                    <a:pt x="110928" y="91036"/>
                  </a:cubicBezTo>
                  <a:cubicBezTo>
                    <a:pt x="98757" y="90772"/>
                    <a:pt x="79178" y="74103"/>
                    <a:pt x="72828" y="64049"/>
                  </a:cubicBezTo>
                  <a:cubicBezTo>
                    <a:pt x="66478" y="53995"/>
                    <a:pt x="79707" y="41294"/>
                    <a:pt x="72828" y="30711"/>
                  </a:cubicBezTo>
                  <a:cubicBezTo>
                    <a:pt x="65949" y="20128"/>
                    <a:pt x="-20570" y="-10564"/>
                    <a:pt x="4566" y="37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A399A-D4D1-4E38-89B1-123EE4D9B809}"/>
                </a:ext>
              </a:extLst>
            </p:cNvPr>
            <p:cNvSpPr/>
            <p:nvPr/>
          </p:nvSpPr>
          <p:spPr>
            <a:xfrm>
              <a:off x="3862342" y="5871947"/>
              <a:ext cx="9674" cy="321627"/>
            </a:xfrm>
            <a:custGeom>
              <a:avLst/>
              <a:gdLst>
                <a:gd name="connsiteX0" fmla="*/ 9571 w 9674"/>
                <a:gd name="connsiteY0" fmla="*/ 216 h 321627"/>
                <a:gd name="connsiteX1" fmla="*/ 4808 w 9674"/>
                <a:gd name="connsiteY1" fmla="*/ 303428 h 321627"/>
                <a:gd name="connsiteX2" fmla="*/ 46 w 9674"/>
                <a:gd name="connsiteY2" fmla="*/ 255803 h 321627"/>
                <a:gd name="connsiteX3" fmla="*/ 9571 w 9674"/>
                <a:gd name="connsiteY3" fmla="*/ 216 h 32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4" h="321627">
                  <a:moveTo>
                    <a:pt x="9571" y="216"/>
                  </a:moveTo>
                  <a:cubicBezTo>
                    <a:pt x="10365" y="8153"/>
                    <a:pt x="6395" y="260830"/>
                    <a:pt x="4808" y="303428"/>
                  </a:cubicBezTo>
                  <a:cubicBezTo>
                    <a:pt x="3221" y="346026"/>
                    <a:pt x="840" y="307132"/>
                    <a:pt x="46" y="255803"/>
                  </a:cubicBezTo>
                  <a:cubicBezTo>
                    <a:pt x="-748" y="204474"/>
                    <a:pt x="8777" y="-7721"/>
                    <a:pt x="9571" y="2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51E8C5C0-E7C7-4C78-8667-EF06359398E3}"/>
                </a:ext>
              </a:extLst>
            </p:cNvPr>
            <p:cNvSpPr/>
            <p:nvPr/>
          </p:nvSpPr>
          <p:spPr>
            <a:xfrm>
              <a:off x="3708369" y="6049499"/>
              <a:ext cx="181232" cy="92994"/>
            </a:xfrm>
            <a:custGeom>
              <a:avLst/>
              <a:gdLst>
                <a:gd name="connsiteX0" fmla="*/ 31 w 181232"/>
                <a:gd name="connsiteY0" fmla="*/ 464 h 92994"/>
                <a:gd name="connsiteX1" fmla="*/ 168306 w 181232"/>
                <a:gd name="connsiteY1" fmla="*/ 90951 h 92994"/>
                <a:gd name="connsiteX2" fmla="*/ 154019 w 181232"/>
                <a:gd name="connsiteY2" fmla="*/ 57614 h 92994"/>
                <a:gd name="connsiteX3" fmla="*/ 31 w 181232"/>
                <a:gd name="connsiteY3" fmla="*/ 464 h 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32" h="92994">
                  <a:moveTo>
                    <a:pt x="31" y="464"/>
                  </a:moveTo>
                  <a:cubicBezTo>
                    <a:pt x="2412" y="6020"/>
                    <a:pt x="142641" y="81426"/>
                    <a:pt x="168306" y="90951"/>
                  </a:cubicBezTo>
                  <a:cubicBezTo>
                    <a:pt x="193971" y="100476"/>
                    <a:pt x="177302" y="74547"/>
                    <a:pt x="154019" y="57614"/>
                  </a:cubicBezTo>
                  <a:cubicBezTo>
                    <a:pt x="130736" y="40681"/>
                    <a:pt x="-2350" y="-5092"/>
                    <a:pt x="31" y="4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85B596D7-0E2F-410A-950F-4959D5D5287C}"/>
                </a:ext>
              </a:extLst>
            </p:cNvPr>
            <p:cNvSpPr/>
            <p:nvPr/>
          </p:nvSpPr>
          <p:spPr>
            <a:xfrm>
              <a:off x="3595572" y="5978537"/>
              <a:ext cx="240673" cy="193781"/>
            </a:xfrm>
            <a:custGeom>
              <a:avLst/>
              <a:gdLst>
                <a:gd name="connsiteX0" fmla="*/ 222366 w 240673"/>
                <a:gd name="connsiteY0" fmla="*/ 4751 h 193781"/>
                <a:gd name="connsiteX1" fmla="*/ 62028 w 240673"/>
                <a:gd name="connsiteY1" fmla="*/ 180963 h 193781"/>
                <a:gd name="connsiteX2" fmla="*/ 116 w 240673"/>
                <a:gd name="connsiteY2" fmla="*/ 177788 h 193781"/>
                <a:gd name="connsiteX3" fmla="*/ 74728 w 240673"/>
                <a:gd name="connsiteY3" fmla="*/ 158738 h 193781"/>
                <a:gd name="connsiteX4" fmla="*/ 220778 w 240673"/>
                <a:gd name="connsiteY4" fmla="*/ 58726 h 193781"/>
                <a:gd name="connsiteX5" fmla="*/ 222366 w 240673"/>
                <a:gd name="connsiteY5" fmla="*/ 4751 h 19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673" h="193781">
                  <a:moveTo>
                    <a:pt x="222366" y="4751"/>
                  </a:moveTo>
                  <a:cubicBezTo>
                    <a:pt x="195908" y="25124"/>
                    <a:pt x="99070" y="152124"/>
                    <a:pt x="62028" y="180963"/>
                  </a:cubicBezTo>
                  <a:cubicBezTo>
                    <a:pt x="24986" y="209802"/>
                    <a:pt x="-2001" y="181492"/>
                    <a:pt x="116" y="177788"/>
                  </a:cubicBezTo>
                  <a:cubicBezTo>
                    <a:pt x="2233" y="174084"/>
                    <a:pt x="37951" y="178582"/>
                    <a:pt x="74728" y="158738"/>
                  </a:cubicBezTo>
                  <a:cubicBezTo>
                    <a:pt x="111505" y="138894"/>
                    <a:pt x="196436" y="82803"/>
                    <a:pt x="220778" y="58726"/>
                  </a:cubicBezTo>
                  <a:cubicBezTo>
                    <a:pt x="245120" y="34649"/>
                    <a:pt x="248824" y="-15622"/>
                    <a:pt x="222366" y="47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00B92A2B-97FC-4632-9832-9C54536FA5A9}"/>
                </a:ext>
              </a:extLst>
            </p:cNvPr>
            <p:cNvSpPr/>
            <p:nvPr/>
          </p:nvSpPr>
          <p:spPr>
            <a:xfrm>
              <a:off x="3645448" y="6150816"/>
              <a:ext cx="153594" cy="69428"/>
            </a:xfrm>
            <a:custGeom>
              <a:avLst/>
              <a:gdLst>
                <a:gd name="connsiteX0" fmla="*/ 1040 w 153594"/>
                <a:gd name="connsiteY0" fmla="*/ 37259 h 69428"/>
                <a:gd name="connsiteX1" fmla="*/ 142327 w 153594"/>
                <a:gd name="connsiteY1" fmla="*/ 30909 h 69428"/>
                <a:gd name="connsiteX2" fmla="*/ 143915 w 153594"/>
                <a:gd name="connsiteY2" fmla="*/ 747 h 69428"/>
                <a:gd name="connsiteX3" fmla="*/ 135977 w 153594"/>
                <a:gd name="connsiteY3" fmla="*/ 65834 h 69428"/>
                <a:gd name="connsiteX4" fmla="*/ 80415 w 153594"/>
                <a:gd name="connsiteY4" fmla="*/ 59484 h 69428"/>
                <a:gd name="connsiteX5" fmla="*/ 1040 w 153594"/>
                <a:gd name="connsiteY5" fmla="*/ 37259 h 6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94" h="69428">
                  <a:moveTo>
                    <a:pt x="1040" y="37259"/>
                  </a:moveTo>
                  <a:cubicBezTo>
                    <a:pt x="11359" y="32497"/>
                    <a:pt x="118515" y="36994"/>
                    <a:pt x="142327" y="30909"/>
                  </a:cubicBezTo>
                  <a:cubicBezTo>
                    <a:pt x="166140" y="24824"/>
                    <a:pt x="144973" y="-5074"/>
                    <a:pt x="143915" y="747"/>
                  </a:cubicBezTo>
                  <a:cubicBezTo>
                    <a:pt x="142857" y="6568"/>
                    <a:pt x="146560" y="56045"/>
                    <a:pt x="135977" y="65834"/>
                  </a:cubicBezTo>
                  <a:cubicBezTo>
                    <a:pt x="125394" y="75623"/>
                    <a:pt x="100788" y="62659"/>
                    <a:pt x="80415" y="59484"/>
                  </a:cubicBezTo>
                  <a:cubicBezTo>
                    <a:pt x="60042" y="56309"/>
                    <a:pt x="-9279" y="42021"/>
                    <a:pt x="1040" y="372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1F4DF9D1-D9BD-40B2-9852-40ACEAB60AB4}"/>
                </a:ext>
              </a:extLst>
            </p:cNvPr>
            <p:cNvSpPr/>
            <p:nvPr/>
          </p:nvSpPr>
          <p:spPr>
            <a:xfrm>
              <a:off x="3448655" y="5861198"/>
              <a:ext cx="397227" cy="266589"/>
            </a:xfrm>
            <a:custGeom>
              <a:avLst/>
              <a:gdLst>
                <a:gd name="connsiteX0" fmla="*/ 389920 w 397227"/>
                <a:gd name="connsiteY0" fmla="*/ 3027 h 266589"/>
                <a:gd name="connsiteX1" fmla="*/ 24795 w 397227"/>
                <a:gd name="connsiteY1" fmla="*/ 255440 h 266589"/>
                <a:gd name="connsiteX2" fmla="*/ 51783 w 397227"/>
                <a:gd name="connsiteY2" fmla="*/ 214165 h 266589"/>
                <a:gd name="connsiteX3" fmla="*/ 205770 w 397227"/>
                <a:gd name="connsiteY3" fmla="*/ 142727 h 266589"/>
                <a:gd name="connsiteX4" fmla="*/ 262920 w 397227"/>
                <a:gd name="connsiteY4" fmla="*/ 117327 h 266589"/>
                <a:gd name="connsiteX5" fmla="*/ 389920 w 397227"/>
                <a:gd name="connsiteY5" fmla="*/ 3027 h 26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27" h="266589">
                  <a:moveTo>
                    <a:pt x="389920" y="3027"/>
                  </a:moveTo>
                  <a:cubicBezTo>
                    <a:pt x="350233" y="26046"/>
                    <a:pt x="81151" y="220250"/>
                    <a:pt x="24795" y="255440"/>
                  </a:cubicBezTo>
                  <a:cubicBezTo>
                    <a:pt x="-31561" y="290630"/>
                    <a:pt x="21620" y="232951"/>
                    <a:pt x="51783" y="214165"/>
                  </a:cubicBezTo>
                  <a:cubicBezTo>
                    <a:pt x="81945" y="195380"/>
                    <a:pt x="170581" y="158867"/>
                    <a:pt x="205770" y="142727"/>
                  </a:cubicBezTo>
                  <a:cubicBezTo>
                    <a:pt x="240959" y="126587"/>
                    <a:pt x="229583" y="139552"/>
                    <a:pt x="262920" y="117327"/>
                  </a:cubicBezTo>
                  <a:cubicBezTo>
                    <a:pt x="296257" y="95102"/>
                    <a:pt x="429607" y="-19992"/>
                    <a:pt x="389920" y="30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A9E30876-45E0-4A66-9412-0DCBDD8D05EB}"/>
                </a:ext>
              </a:extLst>
            </p:cNvPr>
            <p:cNvSpPr/>
            <p:nvPr/>
          </p:nvSpPr>
          <p:spPr>
            <a:xfrm>
              <a:off x="3492097" y="5831795"/>
              <a:ext cx="327875" cy="184899"/>
            </a:xfrm>
            <a:custGeom>
              <a:avLst/>
              <a:gdLst>
                <a:gd name="connsiteX0" fmla="*/ 327428 w 327875"/>
                <a:gd name="connsiteY0" fmla="*/ 680 h 184899"/>
                <a:gd name="connsiteX1" fmla="*/ 195666 w 327875"/>
                <a:gd name="connsiteY1" fmla="*/ 73705 h 184899"/>
                <a:gd name="connsiteX2" fmla="*/ 60728 w 327875"/>
                <a:gd name="connsiteY2" fmla="*/ 129268 h 184899"/>
                <a:gd name="connsiteX3" fmla="*/ 1991 w 327875"/>
                <a:gd name="connsiteY3" fmla="*/ 184830 h 184899"/>
                <a:gd name="connsiteX4" fmla="*/ 127403 w 327875"/>
                <a:gd name="connsiteY4" fmla="*/ 140380 h 184899"/>
                <a:gd name="connsiteX5" fmla="*/ 233766 w 327875"/>
                <a:gd name="connsiteY5" fmla="*/ 119743 h 184899"/>
                <a:gd name="connsiteX6" fmla="*/ 327428 w 327875"/>
                <a:gd name="connsiteY6" fmla="*/ 680 h 18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875" h="184899">
                  <a:moveTo>
                    <a:pt x="327428" y="680"/>
                  </a:moveTo>
                  <a:cubicBezTo>
                    <a:pt x="321078" y="-6993"/>
                    <a:pt x="240116" y="52274"/>
                    <a:pt x="195666" y="73705"/>
                  </a:cubicBezTo>
                  <a:cubicBezTo>
                    <a:pt x="151216" y="95136"/>
                    <a:pt x="93007" y="110747"/>
                    <a:pt x="60728" y="129268"/>
                  </a:cubicBezTo>
                  <a:cubicBezTo>
                    <a:pt x="28449" y="147789"/>
                    <a:pt x="-9122" y="182978"/>
                    <a:pt x="1991" y="184830"/>
                  </a:cubicBezTo>
                  <a:cubicBezTo>
                    <a:pt x="13103" y="186682"/>
                    <a:pt x="88774" y="151228"/>
                    <a:pt x="127403" y="140380"/>
                  </a:cubicBezTo>
                  <a:cubicBezTo>
                    <a:pt x="166032" y="129532"/>
                    <a:pt x="196460" y="139851"/>
                    <a:pt x="233766" y="119743"/>
                  </a:cubicBezTo>
                  <a:cubicBezTo>
                    <a:pt x="271072" y="99635"/>
                    <a:pt x="333778" y="8353"/>
                    <a:pt x="327428" y="6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41CC4F59-CF31-4C23-AE4E-5CD51CE29738}"/>
                </a:ext>
              </a:extLst>
            </p:cNvPr>
            <p:cNvSpPr/>
            <p:nvPr/>
          </p:nvSpPr>
          <p:spPr>
            <a:xfrm>
              <a:off x="3176576" y="6041034"/>
              <a:ext cx="296888" cy="186747"/>
            </a:xfrm>
            <a:custGeom>
              <a:avLst/>
              <a:gdLst>
                <a:gd name="connsiteX0" fmla="*/ 296874 w 296888"/>
                <a:gd name="connsiteY0" fmla="*/ 4166 h 186747"/>
                <a:gd name="connsiteX1" fmla="*/ 160349 w 296888"/>
                <a:gd name="connsiteY1" fmla="*/ 45441 h 186747"/>
                <a:gd name="connsiteX2" fmla="*/ 12 w 296888"/>
                <a:gd name="connsiteY2" fmla="*/ 183554 h 186747"/>
                <a:gd name="connsiteX3" fmla="*/ 152412 w 296888"/>
                <a:gd name="connsiteY3" fmla="*/ 132754 h 186747"/>
                <a:gd name="connsiteX4" fmla="*/ 296874 w 296888"/>
                <a:gd name="connsiteY4" fmla="*/ 4166 h 18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88" h="186747">
                  <a:moveTo>
                    <a:pt x="296874" y="4166"/>
                  </a:moveTo>
                  <a:cubicBezTo>
                    <a:pt x="298197" y="-10386"/>
                    <a:pt x="209826" y="15543"/>
                    <a:pt x="160349" y="45441"/>
                  </a:cubicBezTo>
                  <a:cubicBezTo>
                    <a:pt x="110872" y="75339"/>
                    <a:pt x="1335" y="169002"/>
                    <a:pt x="12" y="183554"/>
                  </a:cubicBezTo>
                  <a:cubicBezTo>
                    <a:pt x="-1311" y="198106"/>
                    <a:pt x="103993" y="159741"/>
                    <a:pt x="152412" y="132754"/>
                  </a:cubicBezTo>
                  <a:cubicBezTo>
                    <a:pt x="200831" y="105767"/>
                    <a:pt x="295551" y="18718"/>
                    <a:pt x="296874" y="41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3359DF7D-7C51-4D36-B3A7-1FB5538B8B3F}"/>
                </a:ext>
              </a:extLst>
            </p:cNvPr>
            <p:cNvSpPr/>
            <p:nvPr/>
          </p:nvSpPr>
          <p:spPr>
            <a:xfrm>
              <a:off x="3191400" y="5886407"/>
              <a:ext cx="178864" cy="138239"/>
            </a:xfrm>
            <a:custGeom>
              <a:avLst/>
              <a:gdLst>
                <a:gd name="connsiteX0" fmla="*/ 178863 w 178864"/>
                <a:gd name="connsiteY0" fmla="*/ 43 h 138239"/>
                <a:gd name="connsiteX1" fmla="*/ 21700 w 178864"/>
                <a:gd name="connsiteY1" fmla="*/ 128631 h 138239"/>
                <a:gd name="connsiteX2" fmla="*/ 18525 w 178864"/>
                <a:gd name="connsiteY2" fmla="*/ 114343 h 138239"/>
                <a:gd name="connsiteX3" fmla="*/ 178863 w 178864"/>
                <a:gd name="connsiteY3" fmla="*/ 43 h 1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64" h="138239">
                  <a:moveTo>
                    <a:pt x="178863" y="43"/>
                  </a:moveTo>
                  <a:cubicBezTo>
                    <a:pt x="179392" y="2424"/>
                    <a:pt x="48423" y="109581"/>
                    <a:pt x="21700" y="128631"/>
                  </a:cubicBezTo>
                  <a:cubicBezTo>
                    <a:pt x="-5023" y="147681"/>
                    <a:pt x="-8198" y="136039"/>
                    <a:pt x="18525" y="114343"/>
                  </a:cubicBezTo>
                  <a:cubicBezTo>
                    <a:pt x="45248" y="92647"/>
                    <a:pt x="178334" y="-2338"/>
                    <a:pt x="178863" y="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07C519EC-866A-43CC-8D8D-9B825B790FB7}"/>
                </a:ext>
              </a:extLst>
            </p:cNvPr>
            <p:cNvSpPr/>
            <p:nvPr/>
          </p:nvSpPr>
          <p:spPr>
            <a:xfrm>
              <a:off x="3065144" y="6056269"/>
              <a:ext cx="271798" cy="73803"/>
            </a:xfrm>
            <a:custGeom>
              <a:avLst/>
              <a:gdLst>
                <a:gd name="connsiteX0" fmla="*/ 271781 w 271798"/>
                <a:gd name="connsiteY0" fmla="*/ 44 h 73803"/>
                <a:gd name="connsiteX1" fmla="*/ 159069 w 271798"/>
                <a:gd name="connsiteY1" fmla="*/ 73069 h 73803"/>
                <a:gd name="connsiteX2" fmla="*/ 319 w 271798"/>
                <a:gd name="connsiteY2" fmla="*/ 38144 h 73803"/>
                <a:gd name="connsiteX3" fmla="*/ 119381 w 271798"/>
                <a:gd name="connsiteY3" fmla="*/ 46081 h 73803"/>
                <a:gd name="connsiteX4" fmla="*/ 167006 w 271798"/>
                <a:gd name="connsiteY4" fmla="*/ 61956 h 73803"/>
                <a:gd name="connsiteX5" fmla="*/ 271781 w 271798"/>
                <a:gd name="connsiteY5" fmla="*/ 44 h 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798" h="73803">
                  <a:moveTo>
                    <a:pt x="271781" y="44"/>
                  </a:moveTo>
                  <a:cubicBezTo>
                    <a:pt x="270458" y="1896"/>
                    <a:pt x="204313" y="66719"/>
                    <a:pt x="159069" y="73069"/>
                  </a:cubicBezTo>
                  <a:cubicBezTo>
                    <a:pt x="113825" y="79419"/>
                    <a:pt x="6934" y="42642"/>
                    <a:pt x="319" y="38144"/>
                  </a:cubicBezTo>
                  <a:cubicBezTo>
                    <a:pt x="-6296" y="33646"/>
                    <a:pt x="91600" y="42112"/>
                    <a:pt x="119381" y="46081"/>
                  </a:cubicBezTo>
                  <a:cubicBezTo>
                    <a:pt x="147162" y="50050"/>
                    <a:pt x="137108" y="68570"/>
                    <a:pt x="167006" y="61956"/>
                  </a:cubicBezTo>
                  <a:cubicBezTo>
                    <a:pt x="196904" y="55342"/>
                    <a:pt x="273104" y="-1808"/>
                    <a:pt x="271781" y="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E765230E-92C6-41B5-96EC-9DA07C712198}"/>
                </a:ext>
              </a:extLst>
            </p:cNvPr>
            <p:cNvSpPr/>
            <p:nvPr/>
          </p:nvSpPr>
          <p:spPr>
            <a:xfrm>
              <a:off x="3131876" y="5832287"/>
              <a:ext cx="90552" cy="178338"/>
            </a:xfrm>
            <a:custGeom>
              <a:avLst/>
              <a:gdLst>
                <a:gd name="connsiteX0" fmla="*/ 85987 w 90552"/>
                <a:gd name="connsiteY0" fmla="*/ 188 h 178338"/>
                <a:gd name="connsiteX1" fmla="*/ 81224 w 90552"/>
                <a:gd name="connsiteY1" fmla="*/ 117663 h 178338"/>
                <a:gd name="connsiteX2" fmla="*/ 262 w 90552"/>
                <a:gd name="connsiteY2" fmla="*/ 177988 h 178338"/>
                <a:gd name="connsiteX3" fmla="*/ 55824 w 90552"/>
                <a:gd name="connsiteY3" fmla="*/ 92263 h 178338"/>
                <a:gd name="connsiteX4" fmla="*/ 85987 w 90552"/>
                <a:gd name="connsiteY4" fmla="*/ 188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52" h="178338">
                  <a:moveTo>
                    <a:pt x="85987" y="188"/>
                  </a:moveTo>
                  <a:cubicBezTo>
                    <a:pt x="90220" y="4421"/>
                    <a:pt x="95512" y="88030"/>
                    <a:pt x="81224" y="117663"/>
                  </a:cubicBezTo>
                  <a:cubicBezTo>
                    <a:pt x="66936" y="147296"/>
                    <a:pt x="4495" y="182221"/>
                    <a:pt x="262" y="177988"/>
                  </a:cubicBezTo>
                  <a:cubicBezTo>
                    <a:pt x="-3971" y="173755"/>
                    <a:pt x="44182" y="120573"/>
                    <a:pt x="55824" y="92263"/>
                  </a:cubicBezTo>
                  <a:cubicBezTo>
                    <a:pt x="67466" y="63953"/>
                    <a:pt x="81754" y="-4045"/>
                    <a:pt x="85987" y="1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DD11649C-52C5-4BBA-BADF-D84C8F60A6C3}"/>
                </a:ext>
              </a:extLst>
            </p:cNvPr>
            <p:cNvSpPr/>
            <p:nvPr/>
          </p:nvSpPr>
          <p:spPr>
            <a:xfrm>
              <a:off x="2820827" y="5874492"/>
              <a:ext cx="1013112" cy="684437"/>
            </a:xfrm>
            <a:custGeom>
              <a:avLst/>
              <a:gdLst>
                <a:gd name="connsiteX0" fmla="*/ 1009811 w 1013112"/>
                <a:gd name="connsiteY0" fmla="*/ 846 h 684437"/>
                <a:gd name="connsiteX1" fmla="*/ 849473 w 1013112"/>
                <a:gd name="connsiteY1" fmla="*/ 204046 h 684437"/>
                <a:gd name="connsiteX2" fmla="*/ 619286 w 1013112"/>
                <a:gd name="connsiteY2" fmla="*/ 342158 h 684437"/>
                <a:gd name="connsiteX3" fmla="*/ 420848 w 1013112"/>
                <a:gd name="connsiteY3" fmla="*/ 453283 h 684437"/>
                <a:gd name="connsiteX4" fmla="*/ 189073 w 1013112"/>
                <a:gd name="connsiteY4" fmla="*/ 612033 h 684437"/>
                <a:gd name="connsiteX5" fmla="*/ 117636 w 1013112"/>
                <a:gd name="connsiteY5" fmla="*/ 681883 h 684437"/>
                <a:gd name="connsiteX6" fmla="*/ 161 w 1013112"/>
                <a:gd name="connsiteY6" fmla="*/ 667596 h 684437"/>
                <a:gd name="connsiteX7" fmla="*/ 144623 w 1013112"/>
                <a:gd name="connsiteY7" fmla="*/ 651721 h 684437"/>
                <a:gd name="connsiteX8" fmla="*/ 719298 w 1013112"/>
                <a:gd name="connsiteY8" fmla="*/ 307233 h 684437"/>
                <a:gd name="connsiteX9" fmla="*/ 938373 w 1013112"/>
                <a:gd name="connsiteY9" fmla="*/ 137371 h 684437"/>
                <a:gd name="connsiteX10" fmla="*/ 1009811 w 1013112"/>
                <a:gd name="connsiteY10" fmla="*/ 846 h 68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3112" h="684437">
                  <a:moveTo>
                    <a:pt x="1009811" y="846"/>
                  </a:moveTo>
                  <a:cubicBezTo>
                    <a:pt x="994995" y="11958"/>
                    <a:pt x="914561" y="147161"/>
                    <a:pt x="849473" y="204046"/>
                  </a:cubicBezTo>
                  <a:cubicBezTo>
                    <a:pt x="784385" y="260931"/>
                    <a:pt x="690723" y="300619"/>
                    <a:pt x="619286" y="342158"/>
                  </a:cubicBezTo>
                  <a:cubicBezTo>
                    <a:pt x="547849" y="383697"/>
                    <a:pt x="492550" y="408304"/>
                    <a:pt x="420848" y="453283"/>
                  </a:cubicBezTo>
                  <a:cubicBezTo>
                    <a:pt x="349146" y="498262"/>
                    <a:pt x="239608" y="573933"/>
                    <a:pt x="189073" y="612033"/>
                  </a:cubicBezTo>
                  <a:cubicBezTo>
                    <a:pt x="138538" y="650133"/>
                    <a:pt x="149121" y="672623"/>
                    <a:pt x="117636" y="681883"/>
                  </a:cubicBezTo>
                  <a:cubicBezTo>
                    <a:pt x="86151" y="691143"/>
                    <a:pt x="-4337" y="672623"/>
                    <a:pt x="161" y="667596"/>
                  </a:cubicBezTo>
                  <a:cubicBezTo>
                    <a:pt x="4659" y="662569"/>
                    <a:pt x="24767" y="711781"/>
                    <a:pt x="144623" y="651721"/>
                  </a:cubicBezTo>
                  <a:cubicBezTo>
                    <a:pt x="264479" y="591661"/>
                    <a:pt x="587006" y="392958"/>
                    <a:pt x="719298" y="307233"/>
                  </a:cubicBezTo>
                  <a:cubicBezTo>
                    <a:pt x="851590" y="221508"/>
                    <a:pt x="889161" y="183938"/>
                    <a:pt x="938373" y="137371"/>
                  </a:cubicBezTo>
                  <a:cubicBezTo>
                    <a:pt x="987585" y="90804"/>
                    <a:pt x="1024627" y="-10266"/>
                    <a:pt x="1009811" y="8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0C2E2512-C3FD-47CD-9640-86806CE80ED0}"/>
                </a:ext>
              </a:extLst>
            </p:cNvPr>
            <p:cNvSpPr/>
            <p:nvPr/>
          </p:nvSpPr>
          <p:spPr>
            <a:xfrm>
              <a:off x="2742259" y="5954356"/>
              <a:ext cx="994918" cy="581731"/>
            </a:xfrm>
            <a:custGeom>
              <a:avLst/>
              <a:gdLst>
                <a:gd name="connsiteX0" fmla="*/ 989954 w 994918"/>
                <a:gd name="connsiteY0" fmla="*/ 1944 h 581731"/>
                <a:gd name="connsiteX1" fmla="*/ 623241 w 994918"/>
                <a:gd name="connsiteY1" fmla="*/ 224194 h 581731"/>
                <a:gd name="connsiteX2" fmla="*/ 558154 w 994918"/>
                <a:gd name="connsiteY2" fmla="*/ 305157 h 581731"/>
                <a:gd name="connsiteX3" fmla="*/ 447029 w 994918"/>
                <a:gd name="connsiteY3" fmla="*/ 308332 h 581731"/>
                <a:gd name="connsiteX4" fmla="*/ 254941 w 994918"/>
                <a:gd name="connsiteY4" fmla="*/ 422632 h 581731"/>
                <a:gd name="connsiteX5" fmla="*/ 941 w 994918"/>
                <a:gd name="connsiteY5" fmla="*/ 581382 h 581731"/>
                <a:gd name="connsiteX6" fmla="*/ 351779 w 994918"/>
                <a:gd name="connsiteY6" fmla="*/ 376594 h 581731"/>
                <a:gd name="connsiteX7" fmla="*/ 628004 w 994918"/>
                <a:gd name="connsiteY7" fmla="*/ 236894 h 581731"/>
                <a:gd name="connsiteX8" fmla="*/ 821679 w 994918"/>
                <a:gd name="connsiteY8" fmla="*/ 122594 h 581731"/>
                <a:gd name="connsiteX9" fmla="*/ 989954 w 994918"/>
                <a:gd name="connsiteY9" fmla="*/ 1944 h 58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4918" h="581731">
                  <a:moveTo>
                    <a:pt x="989954" y="1944"/>
                  </a:moveTo>
                  <a:cubicBezTo>
                    <a:pt x="956881" y="18877"/>
                    <a:pt x="695208" y="173659"/>
                    <a:pt x="623241" y="224194"/>
                  </a:cubicBezTo>
                  <a:cubicBezTo>
                    <a:pt x="551274" y="274729"/>
                    <a:pt x="587523" y="291134"/>
                    <a:pt x="558154" y="305157"/>
                  </a:cubicBezTo>
                  <a:cubicBezTo>
                    <a:pt x="528785" y="319180"/>
                    <a:pt x="497564" y="288753"/>
                    <a:pt x="447029" y="308332"/>
                  </a:cubicBezTo>
                  <a:cubicBezTo>
                    <a:pt x="396493" y="327911"/>
                    <a:pt x="254941" y="422632"/>
                    <a:pt x="254941" y="422632"/>
                  </a:cubicBezTo>
                  <a:cubicBezTo>
                    <a:pt x="180593" y="468140"/>
                    <a:pt x="-15199" y="589055"/>
                    <a:pt x="941" y="581382"/>
                  </a:cubicBezTo>
                  <a:cubicBezTo>
                    <a:pt x="17081" y="573709"/>
                    <a:pt x="247269" y="434009"/>
                    <a:pt x="351779" y="376594"/>
                  </a:cubicBezTo>
                  <a:cubicBezTo>
                    <a:pt x="456289" y="319179"/>
                    <a:pt x="549687" y="279227"/>
                    <a:pt x="628004" y="236894"/>
                  </a:cubicBezTo>
                  <a:cubicBezTo>
                    <a:pt x="706321" y="194561"/>
                    <a:pt x="761089" y="162017"/>
                    <a:pt x="821679" y="122594"/>
                  </a:cubicBezTo>
                  <a:cubicBezTo>
                    <a:pt x="882268" y="83171"/>
                    <a:pt x="1023027" y="-14989"/>
                    <a:pt x="989954" y="19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0449938E-49AE-417B-908E-30C1A8D15BA4}"/>
                </a:ext>
              </a:extLst>
            </p:cNvPr>
            <p:cNvSpPr/>
            <p:nvPr/>
          </p:nvSpPr>
          <p:spPr>
            <a:xfrm>
              <a:off x="2851017" y="6113449"/>
              <a:ext cx="644739" cy="412791"/>
            </a:xfrm>
            <a:custGeom>
              <a:avLst/>
              <a:gdLst>
                <a:gd name="connsiteX0" fmla="*/ 644658 w 644739"/>
                <a:gd name="connsiteY0" fmla="*/ 14 h 412791"/>
                <a:gd name="connsiteX1" fmla="*/ 255721 w 644739"/>
                <a:gd name="connsiteY1" fmla="*/ 242901 h 412791"/>
                <a:gd name="connsiteX2" fmla="*/ 133 w 644739"/>
                <a:gd name="connsiteY2" fmla="*/ 412764 h 412791"/>
                <a:gd name="connsiteX3" fmla="*/ 287471 w 644739"/>
                <a:gd name="connsiteY3" fmla="*/ 254014 h 412791"/>
                <a:gd name="connsiteX4" fmla="*/ 644658 w 644739"/>
                <a:gd name="connsiteY4" fmla="*/ 14 h 4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739" h="412791">
                  <a:moveTo>
                    <a:pt x="644658" y="14"/>
                  </a:moveTo>
                  <a:cubicBezTo>
                    <a:pt x="639366" y="-1838"/>
                    <a:pt x="363142" y="174109"/>
                    <a:pt x="255721" y="242901"/>
                  </a:cubicBezTo>
                  <a:cubicBezTo>
                    <a:pt x="148300" y="311693"/>
                    <a:pt x="-5159" y="410912"/>
                    <a:pt x="133" y="412764"/>
                  </a:cubicBezTo>
                  <a:cubicBezTo>
                    <a:pt x="5425" y="414616"/>
                    <a:pt x="178463" y="321483"/>
                    <a:pt x="287471" y="254014"/>
                  </a:cubicBezTo>
                  <a:cubicBezTo>
                    <a:pt x="396479" y="186545"/>
                    <a:pt x="649950" y="1866"/>
                    <a:pt x="644658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7E815ACC-5625-4A40-915C-DDE9B216DE6D}"/>
                </a:ext>
              </a:extLst>
            </p:cNvPr>
            <p:cNvSpPr/>
            <p:nvPr/>
          </p:nvSpPr>
          <p:spPr>
            <a:xfrm>
              <a:off x="3088579" y="6076935"/>
              <a:ext cx="111909" cy="90612"/>
            </a:xfrm>
            <a:custGeom>
              <a:avLst/>
              <a:gdLst>
                <a:gd name="connsiteX0" fmla="*/ 3871 w 111909"/>
                <a:gd name="connsiteY0" fmla="*/ 15 h 90612"/>
                <a:gd name="connsiteX1" fmla="*/ 11809 w 111909"/>
                <a:gd name="connsiteY1" fmla="*/ 69865 h 90612"/>
                <a:gd name="connsiteX2" fmla="*/ 111821 w 111909"/>
                <a:gd name="connsiteY2" fmla="*/ 90503 h 90612"/>
                <a:gd name="connsiteX3" fmla="*/ 29271 w 111909"/>
                <a:gd name="connsiteY3" fmla="*/ 63515 h 90612"/>
                <a:gd name="connsiteX4" fmla="*/ 3871 w 111909"/>
                <a:gd name="connsiteY4" fmla="*/ 15 h 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09" h="90612">
                  <a:moveTo>
                    <a:pt x="3871" y="15"/>
                  </a:moveTo>
                  <a:cubicBezTo>
                    <a:pt x="961" y="1073"/>
                    <a:pt x="-6182" y="54784"/>
                    <a:pt x="11809" y="69865"/>
                  </a:cubicBezTo>
                  <a:cubicBezTo>
                    <a:pt x="29800" y="84946"/>
                    <a:pt x="108911" y="91561"/>
                    <a:pt x="111821" y="90503"/>
                  </a:cubicBezTo>
                  <a:cubicBezTo>
                    <a:pt x="114731" y="89445"/>
                    <a:pt x="44881" y="74363"/>
                    <a:pt x="29271" y="63515"/>
                  </a:cubicBezTo>
                  <a:cubicBezTo>
                    <a:pt x="13661" y="52667"/>
                    <a:pt x="6781" y="-1043"/>
                    <a:pt x="3871" y="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9DB32668-196B-48CF-BB4F-2CE4AB80FF1C}"/>
                </a:ext>
              </a:extLst>
            </p:cNvPr>
            <p:cNvSpPr/>
            <p:nvPr/>
          </p:nvSpPr>
          <p:spPr>
            <a:xfrm>
              <a:off x="2310543" y="6128609"/>
              <a:ext cx="911454" cy="555443"/>
            </a:xfrm>
            <a:custGeom>
              <a:avLst/>
              <a:gdLst>
                <a:gd name="connsiteX0" fmla="*/ 857 w 911454"/>
                <a:gd name="connsiteY0" fmla="*/ 554766 h 555443"/>
                <a:gd name="connsiteX1" fmla="*/ 858107 w 911454"/>
                <a:gd name="connsiteY1" fmla="*/ 35654 h 555443"/>
                <a:gd name="connsiteX2" fmla="*/ 807307 w 911454"/>
                <a:gd name="connsiteY2" fmla="*/ 56291 h 555443"/>
                <a:gd name="connsiteX3" fmla="*/ 699357 w 911454"/>
                <a:gd name="connsiteY3" fmla="*/ 143604 h 555443"/>
                <a:gd name="connsiteX4" fmla="*/ 857 w 911454"/>
                <a:gd name="connsiteY4" fmla="*/ 554766 h 5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454" h="555443">
                  <a:moveTo>
                    <a:pt x="857" y="554766"/>
                  </a:moveTo>
                  <a:cubicBezTo>
                    <a:pt x="27315" y="536774"/>
                    <a:pt x="723699" y="118733"/>
                    <a:pt x="858107" y="35654"/>
                  </a:cubicBezTo>
                  <a:cubicBezTo>
                    <a:pt x="992515" y="-47425"/>
                    <a:pt x="833765" y="38299"/>
                    <a:pt x="807307" y="56291"/>
                  </a:cubicBezTo>
                  <a:cubicBezTo>
                    <a:pt x="780849" y="74283"/>
                    <a:pt x="830590" y="59996"/>
                    <a:pt x="699357" y="143604"/>
                  </a:cubicBezTo>
                  <a:cubicBezTo>
                    <a:pt x="568124" y="227212"/>
                    <a:pt x="-25601" y="572758"/>
                    <a:pt x="857" y="5547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816E58FA-528D-4257-8C16-540BF892DB9C}"/>
                </a:ext>
              </a:extLst>
            </p:cNvPr>
            <p:cNvSpPr/>
            <p:nvPr/>
          </p:nvSpPr>
          <p:spPr>
            <a:xfrm>
              <a:off x="2262697" y="6374809"/>
              <a:ext cx="746167" cy="431267"/>
            </a:xfrm>
            <a:custGeom>
              <a:avLst/>
              <a:gdLst>
                <a:gd name="connsiteX0" fmla="*/ 51878 w 746167"/>
                <a:gd name="connsiteY0" fmla="*/ 395879 h 431267"/>
                <a:gd name="connsiteX1" fmla="*/ 99503 w 746167"/>
                <a:gd name="connsiteY1" fmla="*/ 380004 h 431267"/>
                <a:gd name="connsiteX2" fmla="*/ 707516 w 746167"/>
                <a:gd name="connsiteY2" fmla="*/ 29166 h 431267"/>
                <a:gd name="connsiteX3" fmla="*/ 615441 w 746167"/>
                <a:gd name="connsiteY3" fmla="*/ 60916 h 431267"/>
                <a:gd name="connsiteX4" fmla="*/ 51878 w 746167"/>
                <a:gd name="connsiteY4" fmla="*/ 395879 h 4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167" h="431267">
                  <a:moveTo>
                    <a:pt x="51878" y="395879"/>
                  </a:moveTo>
                  <a:cubicBezTo>
                    <a:pt x="-34112" y="449060"/>
                    <a:pt x="-9770" y="441123"/>
                    <a:pt x="99503" y="380004"/>
                  </a:cubicBezTo>
                  <a:cubicBezTo>
                    <a:pt x="208776" y="318885"/>
                    <a:pt x="621526" y="82347"/>
                    <a:pt x="707516" y="29166"/>
                  </a:cubicBezTo>
                  <a:cubicBezTo>
                    <a:pt x="793506" y="-24015"/>
                    <a:pt x="724185" y="856"/>
                    <a:pt x="615441" y="60916"/>
                  </a:cubicBezTo>
                  <a:cubicBezTo>
                    <a:pt x="506697" y="120976"/>
                    <a:pt x="137868" y="342698"/>
                    <a:pt x="51878" y="3958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D421E5AE-1C66-4C9B-9C92-2E0E29860DB7}"/>
                </a:ext>
              </a:extLst>
            </p:cNvPr>
            <p:cNvSpPr/>
            <p:nvPr/>
          </p:nvSpPr>
          <p:spPr>
            <a:xfrm>
              <a:off x="2682818" y="6408679"/>
              <a:ext cx="466138" cy="293259"/>
            </a:xfrm>
            <a:custGeom>
              <a:avLst/>
              <a:gdLst>
                <a:gd name="connsiteX0" fmla="*/ 452495 w 466138"/>
                <a:gd name="connsiteY0" fmla="*/ 14346 h 293259"/>
                <a:gd name="connsiteX1" fmla="*/ 373120 w 466138"/>
                <a:gd name="connsiteY1" fmla="*/ 42921 h 293259"/>
                <a:gd name="connsiteX2" fmla="*/ 61970 w 466138"/>
                <a:gd name="connsiteY2" fmla="*/ 246121 h 293259"/>
                <a:gd name="connsiteX3" fmla="*/ 57 w 466138"/>
                <a:gd name="connsiteY3" fmla="*/ 287396 h 293259"/>
                <a:gd name="connsiteX4" fmla="*/ 52445 w 466138"/>
                <a:gd name="connsiteY4" fmla="*/ 285809 h 293259"/>
                <a:gd name="connsiteX5" fmla="*/ 133407 w 466138"/>
                <a:gd name="connsiteY5" fmla="*/ 220721 h 293259"/>
                <a:gd name="connsiteX6" fmla="*/ 452495 w 466138"/>
                <a:gd name="connsiteY6" fmla="*/ 14346 h 29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138" h="293259">
                  <a:moveTo>
                    <a:pt x="452495" y="14346"/>
                  </a:moveTo>
                  <a:cubicBezTo>
                    <a:pt x="492447" y="-15287"/>
                    <a:pt x="438207" y="4292"/>
                    <a:pt x="373120" y="42921"/>
                  </a:cubicBezTo>
                  <a:cubicBezTo>
                    <a:pt x="308033" y="81550"/>
                    <a:pt x="124147" y="205375"/>
                    <a:pt x="61970" y="246121"/>
                  </a:cubicBezTo>
                  <a:cubicBezTo>
                    <a:pt x="-207" y="286867"/>
                    <a:pt x="1644" y="280781"/>
                    <a:pt x="57" y="287396"/>
                  </a:cubicBezTo>
                  <a:cubicBezTo>
                    <a:pt x="-1530" y="294011"/>
                    <a:pt x="30220" y="296921"/>
                    <a:pt x="52445" y="285809"/>
                  </a:cubicBezTo>
                  <a:cubicBezTo>
                    <a:pt x="74670" y="274697"/>
                    <a:pt x="69907" y="264113"/>
                    <a:pt x="133407" y="220721"/>
                  </a:cubicBezTo>
                  <a:cubicBezTo>
                    <a:pt x="196907" y="177329"/>
                    <a:pt x="412543" y="43979"/>
                    <a:pt x="452495" y="143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E0B8E7A8-509F-4034-8F32-32FA19B9E242}"/>
                </a:ext>
              </a:extLst>
            </p:cNvPr>
            <p:cNvSpPr/>
            <p:nvPr/>
          </p:nvSpPr>
          <p:spPr>
            <a:xfrm>
              <a:off x="2292710" y="6679519"/>
              <a:ext cx="326567" cy="162797"/>
            </a:xfrm>
            <a:custGeom>
              <a:avLst/>
              <a:gdLst>
                <a:gd name="connsiteX0" fmla="*/ 1228 w 326567"/>
                <a:gd name="connsiteY0" fmla="*/ 162606 h 162797"/>
                <a:gd name="connsiteX1" fmla="*/ 318728 w 326567"/>
                <a:gd name="connsiteY1" fmla="*/ 7031 h 162797"/>
                <a:gd name="connsiteX2" fmla="*/ 212365 w 326567"/>
                <a:gd name="connsiteY2" fmla="*/ 38781 h 162797"/>
                <a:gd name="connsiteX3" fmla="*/ 1228 w 326567"/>
                <a:gd name="connsiteY3" fmla="*/ 162606 h 1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7" h="162797">
                  <a:moveTo>
                    <a:pt x="1228" y="162606"/>
                  </a:moveTo>
                  <a:cubicBezTo>
                    <a:pt x="18955" y="157314"/>
                    <a:pt x="283539" y="27668"/>
                    <a:pt x="318728" y="7031"/>
                  </a:cubicBezTo>
                  <a:cubicBezTo>
                    <a:pt x="353918" y="-13607"/>
                    <a:pt x="262107" y="15498"/>
                    <a:pt x="212365" y="38781"/>
                  </a:cubicBezTo>
                  <a:cubicBezTo>
                    <a:pt x="162623" y="62064"/>
                    <a:pt x="-16499" y="167898"/>
                    <a:pt x="1228" y="16260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D85D5BE6-2823-4F65-83A4-2459838DA337}"/>
                </a:ext>
              </a:extLst>
            </p:cNvPr>
            <p:cNvSpPr/>
            <p:nvPr/>
          </p:nvSpPr>
          <p:spPr>
            <a:xfrm>
              <a:off x="2298886" y="6781791"/>
              <a:ext cx="284224" cy="79540"/>
            </a:xfrm>
            <a:custGeom>
              <a:avLst/>
              <a:gdLst>
                <a:gd name="connsiteX0" fmla="*/ 283977 w 284224"/>
                <a:gd name="connsiteY0" fmla="*/ 9 h 79540"/>
                <a:gd name="connsiteX1" fmla="*/ 149039 w 284224"/>
                <a:gd name="connsiteY1" fmla="*/ 60334 h 79540"/>
                <a:gd name="connsiteX2" fmla="*/ 85539 w 284224"/>
                <a:gd name="connsiteY2" fmla="*/ 79384 h 79540"/>
                <a:gd name="connsiteX3" fmla="*/ 52202 w 284224"/>
                <a:gd name="connsiteY3" fmla="*/ 52397 h 79540"/>
                <a:gd name="connsiteX4" fmla="*/ 1402 w 284224"/>
                <a:gd name="connsiteY4" fmla="*/ 53984 h 79540"/>
                <a:gd name="connsiteX5" fmla="*/ 112527 w 284224"/>
                <a:gd name="connsiteY5" fmla="*/ 55572 h 79540"/>
                <a:gd name="connsiteX6" fmla="*/ 283977 w 284224"/>
                <a:gd name="connsiteY6" fmla="*/ 9 h 7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224" h="79540">
                  <a:moveTo>
                    <a:pt x="283977" y="9"/>
                  </a:moveTo>
                  <a:cubicBezTo>
                    <a:pt x="290062" y="803"/>
                    <a:pt x="182112" y="47105"/>
                    <a:pt x="149039" y="60334"/>
                  </a:cubicBezTo>
                  <a:cubicBezTo>
                    <a:pt x="115966" y="73563"/>
                    <a:pt x="101678" y="80707"/>
                    <a:pt x="85539" y="79384"/>
                  </a:cubicBezTo>
                  <a:cubicBezTo>
                    <a:pt x="69400" y="78061"/>
                    <a:pt x="66225" y="56630"/>
                    <a:pt x="52202" y="52397"/>
                  </a:cubicBezTo>
                  <a:cubicBezTo>
                    <a:pt x="38179" y="48164"/>
                    <a:pt x="-8652" y="53455"/>
                    <a:pt x="1402" y="53984"/>
                  </a:cubicBezTo>
                  <a:cubicBezTo>
                    <a:pt x="11456" y="54513"/>
                    <a:pt x="69400" y="64568"/>
                    <a:pt x="112527" y="55572"/>
                  </a:cubicBezTo>
                  <a:cubicBezTo>
                    <a:pt x="155654" y="46576"/>
                    <a:pt x="277892" y="-785"/>
                    <a:pt x="283977" y="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FA5F6FFC-F30B-4AAD-82D7-1335D2204AAC}"/>
                </a:ext>
              </a:extLst>
            </p:cNvPr>
            <p:cNvSpPr/>
            <p:nvPr/>
          </p:nvSpPr>
          <p:spPr>
            <a:xfrm>
              <a:off x="2604727" y="6680199"/>
              <a:ext cx="77275" cy="109525"/>
            </a:xfrm>
            <a:custGeom>
              <a:avLst/>
              <a:gdLst>
                <a:gd name="connsiteX0" fmla="*/ 20998 w 77275"/>
                <a:gd name="connsiteY0" fmla="*/ 1 h 109525"/>
                <a:gd name="connsiteX1" fmla="*/ 74973 w 77275"/>
                <a:gd name="connsiteY1" fmla="*/ 52389 h 109525"/>
                <a:gd name="connsiteX2" fmla="*/ 63861 w 77275"/>
                <a:gd name="connsiteY2" fmla="*/ 87314 h 109525"/>
                <a:gd name="connsiteX3" fmla="*/ 32111 w 77275"/>
                <a:gd name="connsiteY3" fmla="*/ 106364 h 109525"/>
                <a:gd name="connsiteX4" fmla="*/ 361 w 77275"/>
                <a:gd name="connsiteY4" fmla="*/ 107951 h 109525"/>
                <a:gd name="connsiteX5" fmla="*/ 17823 w 77275"/>
                <a:gd name="connsiteY5" fmla="*/ 90489 h 109525"/>
                <a:gd name="connsiteX6" fmla="*/ 60686 w 77275"/>
                <a:gd name="connsiteY6" fmla="*/ 77789 h 109525"/>
                <a:gd name="connsiteX7" fmla="*/ 57511 w 77275"/>
                <a:gd name="connsiteY7" fmla="*/ 53976 h 109525"/>
                <a:gd name="connsiteX8" fmla="*/ 20998 w 77275"/>
                <a:gd name="connsiteY8" fmla="*/ 1 h 10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75" h="109525">
                  <a:moveTo>
                    <a:pt x="20998" y="1"/>
                  </a:moveTo>
                  <a:cubicBezTo>
                    <a:pt x="23908" y="-264"/>
                    <a:pt x="67829" y="37837"/>
                    <a:pt x="74973" y="52389"/>
                  </a:cubicBezTo>
                  <a:cubicBezTo>
                    <a:pt x="82117" y="66941"/>
                    <a:pt x="71005" y="78318"/>
                    <a:pt x="63861" y="87314"/>
                  </a:cubicBezTo>
                  <a:cubicBezTo>
                    <a:pt x="56717" y="96310"/>
                    <a:pt x="42694" y="102925"/>
                    <a:pt x="32111" y="106364"/>
                  </a:cubicBezTo>
                  <a:cubicBezTo>
                    <a:pt x="21528" y="109803"/>
                    <a:pt x="2742" y="110597"/>
                    <a:pt x="361" y="107951"/>
                  </a:cubicBezTo>
                  <a:cubicBezTo>
                    <a:pt x="-2020" y="105305"/>
                    <a:pt x="7769" y="95516"/>
                    <a:pt x="17823" y="90489"/>
                  </a:cubicBezTo>
                  <a:cubicBezTo>
                    <a:pt x="27877" y="85462"/>
                    <a:pt x="54071" y="83874"/>
                    <a:pt x="60686" y="77789"/>
                  </a:cubicBezTo>
                  <a:cubicBezTo>
                    <a:pt x="67301" y="71704"/>
                    <a:pt x="62803" y="64824"/>
                    <a:pt x="57511" y="53976"/>
                  </a:cubicBezTo>
                  <a:cubicBezTo>
                    <a:pt x="52219" y="43128"/>
                    <a:pt x="18088" y="266"/>
                    <a:pt x="20998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59388F0A-3194-449C-AA7A-5F1C3E4735E2}"/>
                </a:ext>
              </a:extLst>
            </p:cNvPr>
            <p:cNvSpPr/>
            <p:nvPr/>
          </p:nvSpPr>
          <p:spPr>
            <a:xfrm>
              <a:off x="2598134" y="6700831"/>
              <a:ext cx="70741" cy="88913"/>
            </a:xfrm>
            <a:custGeom>
              <a:avLst/>
              <a:gdLst>
                <a:gd name="connsiteX0" fmla="*/ 70454 w 70741"/>
                <a:gd name="connsiteY0" fmla="*/ 41282 h 88913"/>
                <a:gd name="connsiteX1" fmla="*/ 33941 w 70741"/>
                <a:gd name="connsiteY1" fmla="*/ 7 h 88913"/>
                <a:gd name="connsiteX2" fmla="*/ 604 w 70741"/>
                <a:gd name="connsiteY2" fmla="*/ 44457 h 88913"/>
                <a:gd name="connsiteX3" fmla="*/ 13304 w 70741"/>
                <a:gd name="connsiteY3" fmla="*/ 88907 h 88913"/>
                <a:gd name="connsiteX4" fmla="*/ 70454 w 70741"/>
                <a:gd name="connsiteY4" fmla="*/ 41282 h 8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41" h="88913">
                  <a:moveTo>
                    <a:pt x="70454" y="41282"/>
                  </a:moveTo>
                  <a:cubicBezTo>
                    <a:pt x="73893" y="26465"/>
                    <a:pt x="45583" y="-522"/>
                    <a:pt x="33941" y="7"/>
                  </a:cubicBezTo>
                  <a:cubicBezTo>
                    <a:pt x="22299" y="536"/>
                    <a:pt x="4043" y="29640"/>
                    <a:pt x="604" y="44457"/>
                  </a:cubicBezTo>
                  <a:cubicBezTo>
                    <a:pt x="-2835" y="59274"/>
                    <a:pt x="9335" y="89436"/>
                    <a:pt x="13304" y="88907"/>
                  </a:cubicBezTo>
                  <a:cubicBezTo>
                    <a:pt x="17273" y="88378"/>
                    <a:pt x="67015" y="56099"/>
                    <a:pt x="70454" y="412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D278BDAC-BB6B-4581-933F-1384E12DB92B}"/>
                </a:ext>
              </a:extLst>
            </p:cNvPr>
            <p:cNvSpPr/>
            <p:nvPr/>
          </p:nvSpPr>
          <p:spPr>
            <a:xfrm>
              <a:off x="2554025" y="6665866"/>
              <a:ext cx="83219" cy="114462"/>
            </a:xfrm>
            <a:custGeom>
              <a:avLst/>
              <a:gdLst>
                <a:gd name="connsiteX0" fmla="*/ 82813 w 83219"/>
                <a:gd name="connsiteY0" fmla="*/ 47 h 114462"/>
                <a:gd name="connsiteX1" fmla="*/ 263 w 83219"/>
                <a:gd name="connsiteY1" fmla="*/ 69897 h 114462"/>
                <a:gd name="connsiteX2" fmla="*/ 55825 w 83219"/>
                <a:gd name="connsiteY2" fmla="*/ 114347 h 114462"/>
                <a:gd name="connsiteX3" fmla="*/ 33600 w 83219"/>
                <a:gd name="connsiteY3" fmla="*/ 81009 h 114462"/>
                <a:gd name="connsiteX4" fmla="*/ 82813 w 83219"/>
                <a:gd name="connsiteY4" fmla="*/ 47 h 1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19" h="114462">
                  <a:moveTo>
                    <a:pt x="82813" y="47"/>
                  </a:moveTo>
                  <a:cubicBezTo>
                    <a:pt x="77257" y="-1805"/>
                    <a:pt x="4761" y="50847"/>
                    <a:pt x="263" y="69897"/>
                  </a:cubicBezTo>
                  <a:cubicBezTo>
                    <a:pt x="-4235" y="88947"/>
                    <a:pt x="50269" y="112495"/>
                    <a:pt x="55825" y="114347"/>
                  </a:cubicBezTo>
                  <a:cubicBezTo>
                    <a:pt x="61381" y="116199"/>
                    <a:pt x="32013" y="95296"/>
                    <a:pt x="33600" y="81009"/>
                  </a:cubicBezTo>
                  <a:cubicBezTo>
                    <a:pt x="35187" y="66722"/>
                    <a:pt x="88369" y="1899"/>
                    <a:pt x="82813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46F8E7E2-D67B-4F7A-B4D2-86C87A646CAF}"/>
                </a:ext>
              </a:extLst>
            </p:cNvPr>
            <p:cNvSpPr/>
            <p:nvPr/>
          </p:nvSpPr>
          <p:spPr>
            <a:xfrm>
              <a:off x="2751046" y="6662728"/>
              <a:ext cx="85910" cy="118920"/>
            </a:xfrm>
            <a:custGeom>
              <a:avLst/>
              <a:gdLst>
                <a:gd name="connsiteX0" fmla="*/ 92 w 85910"/>
                <a:gd name="connsiteY0" fmla="*/ 10 h 118920"/>
                <a:gd name="connsiteX1" fmla="*/ 76292 w 85910"/>
                <a:gd name="connsiteY1" fmla="*/ 61922 h 118920"/>
                <a:gd name="connsiteX2" fmla="*/ 50892 w 85910"/>
                <a:gd name="connsiteY2" fmla="*/ 111135 h 118920"/>
                <a:gd name="connsiteX3" fmla="*/ 85817 w 85910"/>
                <a:gd name="connsiteY3" fmla="*/ 114310 h 118920"/>
                <a:gd name="connsiteX4" fmla="*/ 60417 w 85910"/>
                <a:gd name="connsiteY4" fmla="*/ 66685 h 118920"/>
                <a:gd name="connsiteX5" fmla="*/ 92 w 85910"/>
                <a:gd name="connsiteY5" fmla="*/ 10 h 11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10" h="118920">
                  <a:moveTo>
                    <a:pt x="92" y="10"/>
                  </a:moveTo>
                  <a:cubicBezTo>
                    <a:pt x="2738" y="-784"/>
                    <a:pt x="67825" y="43401"/>
                    <a:pt x="76292" y="61922"/>
                  </a:cubicBezTo>
                  <a:cubicBezTo>
                    <a:pt x="84759" y="80443"/>
                    <a:pt x="49304" y="102404"/>
                    <a:pt x="50892" y="111135"/>
                  </a:cubicBezTo>
                  <a:cubicBezTo>
                    <a:pt x="52480" y="119866"/>
                    <a:pt x="84230" y="121718"/>
                    <a:pt x="85817" y="114310"/>
                  </a:cubicBezTo>
                  <a:cubicBezTo>
                    <a:pt x="87404" y="106902"/>
                    <a:pt x="68355" y="80443"/>
                    <a:pt x="60417" y="66685"/>
                  </a:cubicBezTo>
                  <a:cubicBezTo>
                    <a:pt x="52480" y="52927"/>
                    <a:pt x="-2554" y="804"/>
                    <a:pt x="92" y="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4157906-78F5-4FB5-96A2-DF7AA2FBFBA0}"/>
                </a:ext>
              </a:extLst>
            </p:cNvPr>
            <p:cNvSpPr/>
            <p:nvPr/>
          </p:nvSpPr>
          <p:spPr>
            <a:xfrm>
              <a:off x="2676452" y="6724105"/>
              <a:ext cx="86041" cy="143402"/>
            </a:xfrm>
            <a:custGeom>
              <a:avLst/>
              <a:gdLst>
                <a:gd name="connsiteX0" fmla="*/ 69923 w 86041"/>
                <a:gd name="connsiteY0" fmla="*/ 27533 h 143402"/>
                <a:gd name="connsiteX1" fmla="*/ 73 w 86041"/>
                <a:gd name="connsiteY1" fmla="*/ 5308 h 143402"/>
                <a:gd name="connsiteX2" fmla="*/ 85798 w 86041"/>
                <a:gd name="connsiteY2" fmla="*/ 141833 h 143402"/>
                <a:gd name="connsiteX3" fmla="*/ 25473 w 86041"/>
                <a:gd name="connsiteY3" fmla="*/ 78333 h 143402"/>
                <a:gd name="connsiteX4" fmla="*/ 11186 w 86041"/>
                <a:gd name="connsiteY4" fmla="*/ 60870 h 143402"/>
                <a:gd name="connsiteX5" fmla="*/ 19123 w 86041"/>
                <a:gd name="connsiteY5" fmla="*/ 24358 h 143402"/>
                <a:gd name="connsiteX6" fmla="*/ 69923 w 86041"/>
                <a:gd name="connsiteY6" fmla="*/ 27533 h 14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41" h="143402">
                  <a:moveTo>
                    <a:pt x="69923" y="27533"/>
                  </a:moveTo>
                  <a:cubicBezTo>
                    <a:pt x="66748" y="24358"/>
                    <a:pt x="-2573" y="-13742"/>
                    <a:pt x="73" y="5308"/>
                  </a:cubicBezTo>
                  <a:cubicBezTo>
                    <a:pt x="2719" y="24358"/>
                    <a:pt x="81565" y="129662"/>
                    <a:pt x="85798" y="141833"/>
                  </a:cubicBezTo>
                  <a:cubicBezTo>
                    <a:pt x="90031" y="154004"/>
                    <a:pt x="37908" y="91827"/>
                    <a:pt x="25473" y="78333"/>
                  </a:cubicBezTo>
                  <a:cubicBezTo>
                    <a:pt x="13038" y="64839"/>
                    <a:pt x="12244" y="69866"/>
                    <a:pt x="11186" y="60870"/>
                  </a:cubicBezTo>
                  <a:cubicBezTo>
                    <a:pt x="10128" y="51874"/>
                    <a:pt x="12509" y="30443"/>
                    <a:pt x="19123" y="24358"/>
                  </a:cubicBezTo>
                  <a:cubicBezTo>
                    <a:pt x="25737" y="18273"/>
                    <a:pt x="73098" y="30708"/>
                    <a:pt x="69923" y="275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C3E6FC25-561E-412A-B967-A181B5A3A73E}"/>
                </a:ext>
              </a:extLst>
            </p:cNvPr>
            <p:cNvSpPr/>
            <p:nvPr/>
          </p:nvSpPr>
          <p:spPr>
            <a:xfrm>
              <a:off x="2588915" y="6737350"/>
              <a:ext cx="310139" cy="179624"/>
            </a:xfrm>
            <a:custGeom>
              <a:avLst/>
              <a:gdLst>
                <a:gd name="connsiteX0" fmla="*/ 309860 w 310139"/>
                <a:gd name="connsiteY0" fmla="*/ 179388 h 179624"/>
                <a:gd name="connsiteX1" fmla="*/ 24110 w 310139"/>
                <a:gd name="connsiteY1" fmla="*/ 146050 h 179624"/>
                <a:gd name="connsiteX2" fmla="*/ 19348 w 310139"/>
                <a:gd name="connsiteY2" fmla="*/ 39688 h 179624"/>
                <a:gd name="connsiteX3" fmla="*/ 54273 w 310139"/>
                <a:gd name="connsiteY3" fmla="*/ 58738 h 179624"/>
                <a:gd name="connsiteX4" fmla="*/ 89198 w 310139"/>
                <a:gd name="connsiteY4" fmla="*/ 0 h 179624"/>
                <a:gd name="connsiteX5" fmla="*/ 49510 w 310139"/>
                <a:gd name="connsiteY5" fmla="*/ 58738 h 179624"/>
                <a:gd name="connsiteX6" fmla="*/ 17760 w 310139"/>
                <a:gd name="connsiteY6" fmla="*/ 73025 h 179624"/>
                <a:gd name="connsiteX7" fmla="*/ 76498 w 310139"/>
                <a:gd name="connsiteY7" fmla="*/ 133350 h 179624"/>
                <a:gd name="connsiteX8" fmla="*/ 309860 w 310139"/>
                <a:gd name="connsiteY8" fmla="*/ 179388 h 17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139" h="179624">
                  <a:moveTo>
                    <a:pt x="309860" y="179388"/>
                  </a:moveTo>
                  <a:cubicBezTo>
                    <a:pt x="301129" y="181505"/>
                    <a:pt x="72529" y="169333"/>
                    <a:pt x="24110" y="146050"/>
                  </a:cubicBezTo>
                  <a:cubicBezTo>
                    <a:pt x="-24309" y="122767"/>
                    <a:pt x="14321" y="54240"/>
                    <a:pt x="19348" y="39688"/>
                  </a:cubicBezTo>
                  <a:cubicBezTo>
                    <a:pt x="24375" y="25136"/>
                    <a:pt x="42631" y="65353"/>
                    <a:pt x="54273" y="58738"/>
                  </a:cubicBezTo>
                  <a:cubicBezTo>
                    <a:pt x="65915" y="52123"/>
                    <a:pt x="89992" y="0"/>
                    <a:pt x="89198" y="0"/>
                  </a:cubicBezTo>
                  <a:cubicBezTo>
                    <a:pt x="88404" y="0"/>
                    <a:pt x="61416" y="46567"/>
                    <a:pt x="49510" y="58738"/>
                  </a:cubicBezTo>
                  <a:cubicBezTo>
                    <a:pt x="37604" y="70909"/>
                    <a:pt x="13262" y="60590"/>
                    <a:pt x="17760" y="73025"/>
                  </a:cubicBezTo>
                  <a:cubicBezTo>
                    <a:pt x="22258" y="85460"/>
                    <a:pt x="32577" y="116681"/>
                    <a:pt x="76498" y="133350"/>
                  </a:cubicBezTo>
                  <a:cubicBezTo>
                    <a:pt x="120419" y="150019"/>
                    <a:pt x="318591" y="177271"/>
                    <a:pt x="309860" y="1793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C44F21C2-804A-4D4B-BBAC-75DC62258523}"/>
                </a:ext>
              </a:extLst>
            </p:cNvPr>
            <p:cNvSpPr/>
            <p:nvPr/>
          </p:nvSpPr>
          <p:spPr>
            <a:xfrm>
              <a:off x="2786881" y="6861170"/>
              <a:ext cx="264196" cy="50990"/>
            </a:xfrm>
            <a:custGeom>
              <a:avLst/>
              <a:gdLst>
                <a:gd name="connsiteX0" fmla="*/ 769 w 264196"/>
                <a:gd name="connsiteY0" fmla="*/ 5 h 50990"/>
                <a:gd name="connsiteX1" fmla="*/ 256357 w 264196"/>
                <a:gd name="connsiteY1" fmla="*/ 44455 h 50990"/>
                <a:gd name="connsiteX2" fmla="*/ 180157 w 264196"/>
                <a:gd name="connsiteY2" fmla="*/ 47630 h 50990"/>
                <a:gd name="connsiteX3" fmla="*/ 769 w 264196"/>
                <a:gd name="connsiteY3" fmla="*/ 5 h 5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96" h="50990">
                  <a:moveTo>
                    <a:pt x="769" y="5"/>
                  </a:moveTo>
                  <a:cubicBezTo>
                    <a:pt x="13469" y="-524"/>
                    <a:pt x="226459" y="36518"/>
                    <a:pt x="256357" y="44455"/>
                  </a:cubicBezTo>
                  <a:cubicBezTo>
                    <a:pt x="286255" y="52392"/>
                    <a:pt x="224078" y="52657"/>
                    <a:pt x="180157" y="47630"/>
                  </a:cubicBezTo>
                  <a:cubicBezTo>
                    <a:pt x="136236" y="42603"/>
                    <a:pt x="-11931" y="534"/>
                    <a:pt x="769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B649E778-E7AA-4A79-99FF-FB9076CEB218}"/>
                </a:ext>
              </a:extLst>
            </p:cNvPr>
            <p:cNvSpPr/>
            <p:nvPr/>
          </p:nvSpPr>
          <p:spPr>
            <a:xfrm>
              <a:off x="2714448" y="6662738"/>
              <a:ext cx="78293" cy="150859"/>
            </a:xfrm>
            <a:custGeom>
              <a:avLst/>
              <a:gdLst>
                <a:gd name="connsiteX0" fmla="*/ 44627 w 78293"/>
                <a:gd name="connsiteY0" fmla="*/ 0 h 150859"/>
                <a:gd name="connsiteX1" fmla="*/ 28752 w 78293"/>
                <a:gd name="connsiteY1" fmla="*/ 79375 h 150859"/>
                <a:gd name="connsiteX2" fmla="*/ 77965 w 78293"/>
                <a:gd name="connsiteY2" fmla="*/ 112712 h 150859"/>
                <a:gd name="connsiteX3" fmla="*/ 177 w 78293"/>
                <a:gd name="connsiteY3" fmla="*/ 128587 h 150859"/>
                <a:gd name="connsiteX4" fmla="*/ 55740 w 78293"/>
                <a:gd name="connsiteY4" fmla="*/ 150812 h 150859"/>
                <a:gd name="connsiteX5" fmla="*/ 22402 w 78293"/>
                <a:gd name="connsiteY5" fmla="*/ 122237 h 150859"/>
                <a:gd name="connsiteX6" fmla="*/ 27165 w 78293"/>
                <a:gd name="connsiteY6" fmla="*/ 77787 h 150859"/>
                <a:gd name="connsiteX7" fmla="*/ 44627 w 78293"/>
                <a:gd name="connsiteY7" fmla="*/ 0 h 15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3" h="150859">
                  <a:moveTo>
                    <a:pt x="44627" y="0"/>
                  </a:moveTo>
                  <a:cubicBezTo>
                    <a:pt x="44891" y="265"/>
                    <a:pt x="23196" y="60590"/>
                    <a:pt x="28752" y="79375"/>
                  </a:cubicBezTo>
                  <a:cubicBezTo>
                    <a:pt x="34308" y="98160"/>
                    <a:pt x="82727" y="104510"/>
                    <a:pt x="77965" y="112712"/>
                  </a:cubicBezTo>
                  <a:cubicBezTo>
                    <a:pt x="73203" y="120914"/>
                    <a:pt x="3881" y="122237"/>
                    <a:pt x="177" y="128587"/>
                  </a:cubicBezTo>
                  <a:cubicBezTo>
                    <a:pt x="-3527" y="134937"/>
                    <a:pt x="52036" y="151870"/>
                    <a:pt x="55740" y="150812"/>
                  </a:cubicBezTo>
                  <a:cubicBezTo>
                    <a:pt x="59444" y="149754"/>
                    <a:pt x="27164" y="134408"/>
                    <a:pt x="22402" y="122237"/>
                  </a:cubicBezTo>
                  <a:cubicBezTo>
                    <a:pt x="17640" y="110066"/>
                    <a:pt x="25313" y="93926"/>
                    <a:pt x="27165" y="77787"/>
                  </a:cubicBezTo>
                  <a:cubicBezTo>
                    <a:pt x="29017" y="61648"/>
                    <a:pt x="44363" y="-265"/>
                    <a:pt x="4462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CDB81D85-AC41-49AA-8012-E5FD7F90DF87}"/>
                </a:ext>
              </a:extLst>
            </p:cNvPr>
            <p:cNvSpPr/>
            <p:nvPr/>
          </p:nvSpPr>
          <p:spPr>
            <a:xfrm>
              <a:off x="1851071" y="5139898"/>
              <a:ext cx="413762" cy="233434"/>
            </a:xfrm>
            <a:custGeom>
              <a:avLst/>
              <a:gdLst>
                <a:gd name="connsiteX0" fmla="*/ 413762 w 413762"/>
                <a:gd name="connsiteY0" fmla="*/ 14185 h 233434"/>
                <a:gd name="connsiteX1" fmla="*/ 274062 w 413762"/>
                <a:gd name="connsiteY1" fmla="*/ 31119 h 233434"/>
                <a:gd name="connsiteX2" fmla="*/ 132246 w 413762"/>
                <a:gd name="connsiteY2" fmla="*/ 3602 h 233434"/>
                <a:gd name="connsiteX3" fmla="*/ 20062 w 413762"/>
                <a:gd name="connsiteY3" fmla="*/ 126369 h 233434"/>
                <a:gd name="connsiteX4" fmla="*/ 7362 w 413762"/>
                <a:gd name="connsiteY4" fmla="*/ 179285 h 233434"/>
                <a:gd name="connsiteX5" fmla="*/ 100496 w 413762"/>
                <a:gd name="connsiteY5" fmla="*/ 232202 h 233434"/>
                <a:gd name="connsiteX6" fmla="*/ 305812 w 413762"/>
                <a:gd name="connsiteY6" fmla="*/ 124252 h 233434"/>
                <a:gd name="connsiteX7" fmla="*/ 274062 w 413762"/>
                <a:gd name="connsiteY7" fmla="*/ 105202 h 233434"/>
                <a:gd name="connsiteX8" fmla="*/ 413762 w 413762"/>
                <a:gd name="connsiteY8" fmla="*/ 14185 h 2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762" h="233434">
                  <a:moveTo>
                    <a:pt x="413762" y="14185"/>
                  </a:moveTo>
                  <a:cubicBezTo>
                    <a:pt x="413762" y="1838"/>
                    <a:pt x="320981" y="32883"/>
                    <a:pt x="274062" y="31119"/>
                  </a:cubicBezTo>
                  <a:cubicBezTo>
                    <a:pt x="227143" y="29355"/>
                    <a:pt x="174579" y="-12273"/>
                    <a:pt x="132246" y="3602"/>
                  </a:cubicBezTo>
                  <a:cubicBezTo>
                    <a:pt x="89913" y="19477"/>
                    <a:pt x="40876" y="97089"/>
                    <a:pt x="20062" y="126369"/>
                  </a:cubicBezTo>
                  <a:cubicBezTo>
                    <a:pt x="-752" y="155649"/>
                    <a:pt x="-6044" y="161646"/>
                    <a:pt x="7362" y="179285"/>
                  </a:cubicBezTo>
                  <a:cubicBezTo>
                    <a:pt x="20768" y="196924"/>
                    <a:pt x="50754" y="241374"/>
                    <a:pt x="100496" y="232202"/>
                  </a:cubicBezTo>
                  <a:cubicBezTo>
                    <a:pt x="150238" y="223030"/>
                    <a:pt x="276884" y="145419"/>
                    <a:pt x="305812" y="124252"/>
                  </a:cubicBezTo>
                  <a:cubicBezTo>
                    <a:pt x="334740" y="103085"/>
                    <a:pt x="259245" y="122135"/>
                    <a:pt x="274062" y="105202"/>
                  </a:cubicBezTo>
                  <a:cubicBezTo>
                    <a:pt x="288879" y="88269"/>
                    <a:pt x="413762" y="26532"/>
                    <a:pt x="413762" y="141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21835B3E-7FA5-4FA1-9EF3-41CEEE55A5EB}"/>
                </a:ext>
              </a:extLst>
            </p:cNvPr>
            <p:cNvSpPr/>
            <p:nvPr/>
          </p:nvSpPr>
          <p:spPr>
            <a:xfrm>
              <a:off x="3345936" y="5952963"/>
              <a:ext cx="262883" cy="70432"/>
            </a:xfrm>
            <a:custGeom>
              <a:avLst/>
              <a:gdLst>
                <a:gd name="connsiteX0" fmla="*/ 2102 w 262883"/>
                <a:gd name="connsiteY0" fmla="*/ 162 h 70432"/>
                <a:gd name="connsiteX1" fmla="*/ 259277 w 262883"/>
                <a:gd name="connsiteY1" fmla="*/ 68425 h 70432"/>
                <a:gd name="connsiteX2" fmla="*/ 143389 w 262883"/>
                <a:gd name="connsiteY2" fmla="*/ 49375 h 70432"/>
                <a:gd name="connsiteX3" fmla="*/ 2102 w 262883"/>
                <a:gd name="connsiteY3" fmla="*/ 162 h 7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83" h="70432">
                  <a:moveTo>
                    <a:pt x="2102" y="162"/>
                  </a:moveTo>
                  <a:cubicBezTo>
                    <a:pt x="21417" y="3337"/>
                    <a:pt x="235729" y="60223"/>
                    <a:pt x="259277" y="68425"/>
                  </a:cubicBezTo>
                  <a:cubicBezTo>
                    <a:pt x="282825" y="76627"/>
                    <a:pt x="184929" y="57577"/>
                    <a:pt x="143389" y="49375"/>
                  </a:cubicBezTo>
                  <a:cubicBezTo>
                    <a:pt x="101849" y="41173"/>
                    <a:pt x="-17213" y="-3013"/>
                    <a:pt x="2102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B2514933-27DF-4E0B-A6AF-BEFC558F5D03}"/>
                </a:ext>
              </a:extLst>
            </p:cNvPr>
            <p:cNvSpPr/>
            <p:nvPr/>
          </p:nvSpPr>
          <p:spPr>
            <a:xfrm>
              <a:off x="3338286" y="5957881"/>
              <a:ext cx="243063" cy="108050"/>
            </a:xfrm>
            <a:custGeom>
              <a:avLst/>
              <a:gdLst>
                <a:gd name="connsiteX0" fmla="*/ 1814 w 243063"/>
                <a:gd name="connsiteY0" fmla="*/ 7 h 108050"/>
                <a:gd name="connsiteX1" fmla="*/ 49439 w 243063"/>
                <a:gd name="connsiteY1" fmla="*/ 82557 h 108050"/>
                <a:gd name="connsiteX2" fmla="*/ 227239 w 243063"/>
                <a:gd name="connsiteY2" fmla="*/ 88907 h 108050"/>
                <a:gd name="connsiteX3" fmla="*/ 220889 w 243063"/>
                <a:gd name="connsiteY3" fmla="*/ 87319 h 108050"/>
                <a:gd name="connsiteX4" fmla="*/ 108177 w 243063"/>
                <a:gd name="connsiteY4" fmla="*/ 107957 h 108050"/>
                <a:gd name="connsiteX5" fmla="*/ 19277 w 243063"/>
                <a:gd name="connsiteY5" fmla="*/ 77794 h 108050"/>
                <a:gd name="connsiteX6" fmla="*/ 1814 w 243063"/>
                <a:gd name="connsiteY6" fmla="*/ 7 h 1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63" h="108050">
                  <a:moveTo>
                    <a:pt x="1814" y="7"/>
                  </a:moveTo>
                  <a:cubicBezTo>
                    <a:pt x="6841" y="801"/>
                    <a:pt x="11868" y="67740"/>
                    <a:pt x="49439" y="82557"/>
                  </a:cubicBezTo>
                  <a:cubicBezTo>
                    <a:pt x="87010" y="97374"/>
                    <a:pt x="198664" y="88113"/>
                    <a:pt x="227239" y="88907"/>
                  </a:cubicBezTo>
                  <a:cubicBezTo>
                    <a:pt x="255814" y="89701"/>
                    <a:pt x="240733" y="84144"/>
                    <a:pt x="220889" y="87319"/>
                  </a:cubicBezTo>
                  <a:cubicBezTo>
                    <a:pt x="201045" y="90494"/>
                    <a:pt x="141779" y="109544"/>
                    <a:pt x="108177" y="107957"/>
                  </a:cubicBezTo>
                  <a:cubicBezTo>
                    <a:pt x="74575" y="106370"/>
                    <a:pt x="36475" y="93405"/>
                    <a:pt x="19277" y="77794"/>
                  </a:cubicBezTo>
                  <a:cubicBezTo>
                    <a:pt x="2079" y="62184"/>
                    <a:pt x="-3213" y="-787"/>
                    <a:pt x="1814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259D9616-0BB0-4D4B-B29C-CE264B26F392}"/>
                </a:ext>
              </a:extLst>
            </p:cNvPr>
            <p:cNvSpPr/>
            <p:nvPr/>
          </p:nvSpPr>
          <p:spPr>
            <a:xfrm>
              <a:off x="3397212" y="6000423"/>
              <a:ext cx="63538" cy="5090"/>
            </a:xfrm>
            <a:custGeom>
              <a:avLst/>
              <a:gdLst>
                <a:gd name="connsiteX0" fmla="*/ 63538 w 63538"/>
                <a:gd name="connsiteY0" fmla="*/ 5090 h 5090"/>
                <a:gd name="connsiteX1" fmla="*/ 38 w 63538"/>
                <a:gd name="connsiteY1" fmla="*/ 327 h 5090"/>
                <a:gd name="connsiteX2" fmla="*/ 63538 w 63538"/>
                <a:gd name="connsiteY2" fmla="*/ 5090 h 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8" h="5090">
                  <a:moveTo>
                    <a:pt x="63538" y="5090"/>
                  </a:moveTo>
                  <a:cubicBezTo>
                    <a:pt x="63538" y="5090"/>
                    <a:pt x="1890" y="-1525"/>
                    <a:pt x="38" y="327"/>
                  </a:cubicBezTo>
                  <a:cubicBezTo>
                    <a:pt x="-1814" y="2179"/>
                    <a:pt x="63538" y="5090"/>
                    <a:pt x="63538" y="50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4836E5B5-9F10-42F4-8729-B906BF418F5F}"/>
                </a:ext>
              </a:extLst>
            </p:cNvPr>
            <p:cNvSpPr/>
            <p:nvPr/>
          </p:nvSpPr>
          <p:spPr>
            <a:xfrm>
              <a:off x="2869830" y="5645147"/>
              <a:ext cx="151231" cy="362489"/>
            </a:xfrm>
            <a:custGeom>
              <a:avLst/>
              <a:gdLst>
                <a:gd name="connsiteX0" fmla="*/ 370 w 151231"/>
                <a:gd name="connsiteY0" fmla="*/ 3 h 362489"/>
                <a:gd name="connsiteX1" fmla="*/ 16245 w 151231"/>
                <a:gd name="connsiteY1" fmla="*/ 187328 h 362489"/>
                <a:gd name="connsiteX2" fmla="*/ 52758 w 151231"/>
                <a:gd name="connsiteY2" fmla="*/ 303216 h 362489"/>
                <a:gd name="connsiteX3" fmla="*/ 151183 w 151231"/>
                <a:gd name="connsiteY3" fmla="*/ 361953 h 362489"/>
                <a:gd name="connsiteX4" fmla="*/ 65458 w 151231"/>
                <a:gd name="connsiteY4" fmla="*/ 271466 h 362489"/>
                <a:gd name="connsiteX5" fmla="*/ 30533 w 151231"/>
                <a:gd name="connsiteY5" fmla="*/ 182566 h 362489"/>
                <a:gd name="connsiteX6" fmla="*/ 370 w 151231"/>
                <a:gd name="connsiteY6" fmla="*/ 3 h 36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31" h="362489">
                  <a:moveTo>
                    <a:pt x="370" y="3"/>
                  </a:moveTo>
                  <a:cubicBezTo>
                    <a:pt x="-2011" y="797"/>
                    <a:pt x="7514" y="136793"/>
                    <a:pt x="16245" y="187328"/>
                  </a:cubicBezTo>
                  <a:cubicBezTo>
                    <a:pt x="24976" y="237864"/>
                    <a:pt x="30268" y="274112"/>
                    <a:pt x="52758" y="303216"/>
                  </a:cubicBezTo>
                  <a:cubicBezTo>
                    <a:pt x="75248" y="332320"/>
                    <a:pt x="149066" y="367245"/>
                    <a:pt x="151183" y="361953"/>
                  </a:cubicBezTo>
                  <a:cubicBezTo>
                    <a:pt x="153300" y="356661"/>
                    <a:pt x="85566" y="301364"/>
                    <a:pt x="65458" y="271466"/>
                  </a:cubicBezTo>
                  <a:cubicBezTo>
                    <a:pt x="45350" y="241568"/>
                    <a:pt x="42704" y="220666"/>
                    <a:pt x="30533" y="182566"/>
                  </a:cubicBezTo>
                  <a:cubicBezTo>
                    <a:pt x="18362" y="144466"/>
                    <a:pt x="2751" y="-791"/>
                    <a:pt x="370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9AFBE664-F015-437B-AD48-0CF9099D1279}"/>
                </a:ext>
              </a:extLst>
            </p:cNvPr>
            <p:cNvSpPr/>
            <p:nvPr/>
          </p:nvSpPr>
          <p:spPr>
            <a:xfrm>
              <a:off x="2641600" y="5776913"/>
              <a:ext cx="391846" cy="241897"/>
            </a:xfrm>
            <a:custGeom>
              <a:avLst/>
              <a:gdLst>
                <a:gd name="connsiteX0" fmla="*/ 0 w 391846"/>
                <a:gd name="connsiteY0" fmla="*/ 0 h 241897"/>
                <a:gd name="connsiteX1" fmla="*/ 296863 w 391846"/>
                <a:gd name="connsiteY1" fmla="*/ 198437 h 241897"/>
                <a:gd name="connsiteX2" fmla="*/ 390525 w 391846"/>
                <a:gd name="connsiteY2" fmla="*/ 239712 h 241897"/>
                <a:gd name="connsiteX3" fmla="*/ 242888 w 391846"/>
                <a:gd name="connsiteY3" fmla="*/ 157162 h 241897"/>
                <a:gd name="connsiteX4" fmla="*/ 128588 w 391846"/>
                <a:gd name="connsiteY4" fmla="*/ 92075 h 241897"/>
                <a:gd name="connsiteX5" fmla="*/ 347663 w 391846"/>
                <a:gd name="connsiteY5" fmla="*/ 239712 h 241897"/>
                <a:gd name="connsiteX6" fmla="*/ 211138 w 391846"/>
                <a:gd name="connsiteY6" fmla="*/ 138112 h 241897"/>
                <a:gd name="connsiteX7" fmla="*/ 0 w 391846"/>
                <a:gd name="connsiteY7" fmla="*/ 0 h 24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846" h="241897">
                  <a:moveTo>
                    <a:pt x="0" y="0"/>
                  </a:moveTo>
                  <a:cubicBezTo>
                    <a:pt x="14287" y="10054"/>
                    <a:pt x="231776" y="158485"/>
                    <a:pt x="296863" y="198437"/>
                  </a:cubicBezTo>
                  <a:cubicBezTo>
                    <a:pt x="361950" y="238389"/>
                    <a:pt x="399521" y="246591"/>
                    <a:pt x="390525" y="239712"/>
                  </a:cubicBezTo>
                  <a:cubicBezTo>
                    <a:pt x="381529" y="232833"/>
                    <a:pt x="242888" y="157162"/>
                    <a:pt x="242888" y="157162"/>
                  </a:cubicBezTo>
                  <a:cubicBezTo>
                    <a:pt x="199232" y="132556"/>
                    <a:pt x="111126" y="78317"/>
                    <a:pt x="128588" y="92075"/>
                  </a:cubicBezTo>
                  <a:cubicBezTo>
                    <a:pt x="146050" y="105833"/>
                    <a:pt x="333905" y="232039"/>
                    <a:pt x="347663" y="239712"/>
                  </a:cubicBezTo>
                  <a:cubicBezTo>
                    <a:pt x="361421" y="247385"/>
                    <a:pt x="267230" y="174360"/>
                    <a:pt x="211138" y="1381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: 図形 1308">
              <a:extLst>
                <a:ext uri="{FF2B5EF4-FFF2-40B4-BE49-F238E27FC236}">
                  <a16:creationId xmlns:a16="http://schemas.microsoft.com/office/drawing/2014/main" id="{0235EA23-33EC-4B39-B9AA-818093C562C9}"/>
                </a:ext>
              </a:extLst>
            </p:cNvPr>
            <p:cNvSpPr/>
            <p:nvPr/>
          </p:nvSpPr>
          <p:spPr>
            <a:xfrm>
              <a:off x="2826643" y="5754954"/>
              <a:ext cx="132592" cy="210894"/>
            </a:xfrm>
            <a:custGeom>
              <a:avLst/>
              <a:gdLst>
                <a:gd name="connsiteX0" fmla="*/ 5457 w 132592"/>
                <a:gd name="connsiteY0" fmla="*/ 1321 h 210894"/>
                <a:gd name="connsiteX1" fmla="*/ 51495 w 132592"/>
                <a:gd name="connsiteY1" fmla="*/ 125146 h 210894"/>
                <a:gd name="connsiteX2" fmla="*/ 132457 w 132592"/>
                <a:gd name="connsiteY2" fmla="*/ 210871 h 210894"/>
                <a:gd name="connsiteX3" fmla="*/ 30857 w 132592"/>
                <a:gd name="connsiteY3" fmla="*/ 133084 h 210894"/>
                <a:gd name="connsiteX4" fmla="*/ 3870 w 132592"/>
                <a:gd name="connsiteY4" fmla="*/ 63234 h 210894"/>
                <a:gd name="connsiteX5" fmla="*/ 5457 w 132592"/>
                <a:gd name="connsiteY5" fmla="*/ 1321 h 21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92" h="210894">
                  <a:moveTo>
                    <a:pt x="5457" y="1321"/>
                  </a:moveTo>
                  <a:cubicBezTo>
                    <a:pt x="13394" y="11640"/>
                    <a:pt x="30328" y="90221"/>
                    <a:pt x="51495" y="125146"/>
                  </a:cubicBezTo>
                  <a:cubicBezTo>
                    <a:pt x="72662" y="160071"/>
                    <a:pt x="135897" y="209548"/>
                    <a:pt x="132457" y="210871"/>
                  </a:cubicBezTo>
                  <a:cubicBezTo>
                    <a:pt x="129017" y="212194"/>
                    <a:pt x="52288" y="157690"/>
                    <a:pt x="30857" y="133084"/>
                  </a:cubicBezTo>
                  <a:cubicBezTo>
                    <a:pt x="9426" y="108478"/>
                    <a:pt x="8368" y="82549"/>
                    <a:pt x="3870" y="63234"/>
                  </a:cubicBezTo>
                  <a:cubicBezTo>
                    <a:pt x="-628" y="43919"/>
                    <a:pt x="-2480" y="-8998"/>
                    <a:pt x="5457" y="13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C9174C8E-48E5-48DC-BC53-C76F0AE305DB}"/>
                </a:ext>
              </a:extLst>
            </p:cNvPr>
            <p:cNvSpPr/>
            <p:nvPr/>
          </p:nvSpPr>
          <p:spPr>
            <a:xfrm>
              <a:off x="2446033" y="5940441"/>
              <a:ext cx="606828" cy="225885"/>
            </a:xfrm>
            <a:custGeom>
              <a:avLst/>
              <a:gdLst>
                <a:gd name="connsiteX0" fmla="*/ 14592 w 606828"/>
                <a:gd name="connsiteY0" fmla="*/ 11097 h 225885"/>
                <a:gd name="connsiteX1" fmla="*/ 179692 w 606828"/>
                <a:gd name="connsiteY1" fmla="*/ 39672 h 225885"/>
                <a:gd name="connsiteX2" fmla="*/ 568630 w 606828"/>
                <a:gd name="connsiteY2" fmla="*/ 214297 h 225885"/>
                <a:gd name="connsiteX3" fmla="*/ 532117 w 606828"/>
                <a:gd name="connsiteY3" fmla="*/ 187309 h 225885"/>
                <a:gd name="connsiteX4" fmla="*/ 14592 w 606828"/>
                <a:gd name="connsiteY4" fmla="*/ 11097 h 22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828" h="225885">
                  <a:moveTo>
                    <a:pt x="14592" y="11097"/>
                  </a:moveTo>
                  <a:cubicBezTo>
                    <a:pt x="-44146" y="-13509"/>
                    <a:pt x="87353" y="5805"/>
                    <a:pt x="179692" y="39672"/>
                  </a:cubicBezTo>
                  <a:cubicBezTo>
                    <a:pt x="272031" y="73539"/>
                    <a:pt x="509893" y="189691"/>
                    <a:pt x="568630" y="214297"/>
                  </a:cubicBezTo>
                  <a:cubicBezTo>
                    <a:pt x="627368" y="238903"/>
                    <a:pt x="620752" y="221705"/>
                    <a:pt x="532117" y="187309"/>
                  </a:cubicBezTo>
                  <a:cubicBezTo>
                    <a:pt x="443482" y="152913"/>
                    <a:pt x="73330" y="35703"/>
                    <a:pt x="14592" y="110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: 図形 1310">
              <a:extLst>
                <a:ext uri="{FF2B5EF4-FFF2-40B4-BE49-F238E27FC236}">
                  <a16:creationId xmlns:a16="http://schemas.microsoft.com/office/drawing/2014/main" id="{C50C4938-E6AD-40AE-A538-9D019B7B0938}"/>
                </a:ext>
              </a:extLst>
            </p:cNvPr>
            <p:cNvSpPr/>
            <p:nvPr/>
          </p:nvSpPr>
          <p:spPr>
            <a:xfrm>
              <a:off x="2563694" y="5935326"/>
              <a:ext cx="480165" cy="208375"/>
            </a:xfrm>
            <a:custGeom>
              <a:avLst/>
              <a:gdLst>
                <a:gd name="connsiteX0" fmla="*/ 119 w 480165"/>
                <a:gd name="connsiteY0" fmla="*/ 337 h 208375"/>
                <a:gd name="connsiteX1" fmla="*/ 258881 w 480165"/>
                <a:gd name="connsiteY1" fmla="*/ 73362 h 208375"/>
                <a:gd name="connsiteX2" fmla="*/ 336669 w 480165"/>
                <a:gd name="connsiteY2" fmla="*/ 119399 h 208375"/>
                <a:gd name="connsiteX3" fmla="*/ 425569 w 480165"/>
                <a:gd name="connsiteY3" fmla="*/ 184487 h 208375"/>
                <a:gd name="connsiteX4" fmla="*/ 477956 w 480165"/>
                <a:gd name="connsiteY4" fmla="*/ 206712 h 208375"/>
                <a:gd name="connsiteX5" fmla="*/ 352544 w 480165"/>
                <a:gd name="connsiteY5" fmla="*/ 144799 h 208375"/>
                <a:gd name="connsiteX6" fmla="*/ 293806 w 480165"/>
                <a:gd name="connsiteY6" fmla="*/ 105112 h 208375"/>
                <a:gd name="connsiteX7" fmla="*/ 119 w 480165"/>
                <a:gd name="connsiteY7" fmla="*/ 337 h 2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165" h="208375">
                  <a:moveTo>
                    <a:pt x="119" y="337"/>
                  </a:moveTo>
                  <a:cubicBezTo>
                    <a:pt x="-5702" y="-4955"/>
                    <a:pt x="202789" y="53518"/>
                    <a:pt x="258881" y="73362"/>
                  </a:cubicBezTo>
                  <a:cubicBezTo>
                    <a:pt x="314973" y="93206"/>
                    <a:pt x="308888" y="100878"/>
                    <a:pt x="336669" y="119399"/>
                  </a:cubicBezTo>
                  <a:cubicBezTo>
                    <a:pt x="364450" y="137920"/>
                    <a:pt x="402021" y="169935"/>
                    <a:pt x="425569" y="184487"/>
                  </a:cubicBezTo>
                  <a:cubicBezTo>
                    <a:pt x="449117" y="199039"/>
                    <a:pt x="490127" y="213327"/>
                    <a:pt x="477956" y="206712"/>
                  </a:cubicBezTo>
                  <a:cubicBezTo>
                    <a:pt x="465785" y="200097"/>
                    <a:pt x="383236" y="161732"/>
                    <a:pt x="352544" y="144799"/>
                  </a:cubicBezTo>
                  <a:cubicBezTo>
                    <a:pt x="321852" y="127866"/>
                    <a:pt x="354396" y="129454"/>
                    <a:pt x="293806" y="105112"/>
                  </a:cubicBezTo>
                  <a:cubicBezTo>
                    <a:pt x="233216" y="80770"/>
                    <a:pt x="5940" y="5629"/>
                    <a:pt x="119" y="3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4762E195-92A7-4C64-A785-F7E0B14E0241}"/>
                </a:ext>
              </a:extLst>
            </p:cNvPr>
            <p:cNvSpPr/>
            <p:nvPr/>
          </p:nvSpPr>
          <p:spPr>
            <a:xfrm>
              <a:off x="2986257" y="6168965"/>
              <a:ext cx="53878" cy="125249"/>
            </a:xfrm>
            <a:custGeom>
              <a:avLst/>
              <a:gdLst>
                <a:gd name="connsiteX0" fmla="*/ 53806 w 53878"/>
                <a:gd name="connsiteY0" fmla="*/ 60 h 125249"/>
                <a:gd name="connsiteX1" fmla="*/ 12531 w 53878"/>
                <a:gd name="connsiteY1" fmla="*/ 117535 h 125249"/>
                <a:gd name="connsiteX2" fmla="*/ 1418 w 53878"/>
                <a:gd name="connsiteY2" fmla="*/ 101660 h 125249"/>
                <a:gd name="connsiteX3" fmla="*/ 53806 w 53878"/>
                <a:gd name="connsiteY3" fmla="*/ 60 h 12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78" h="125249">
                  <a:moveTo>
                    <a:pt x="53806" y="60"/>
                  </a:moveTo>
                  <a:cubicBezTo>
                    <a:pt x="55658" y="2706"/>
                    <a:pt x="21262" y="100602"/>
                    <a:pt x="12531" y="117535"/>
                  </a:cubicBezTo>
                  <a:cubicBezTo>
                    <a:pt x="3800" y="134468"/>
                    <a:pt x="-3080" y="120974"/>
                    <a:pt x="1418" y="101660"/>
                  </a:cubicBezTo>
                  <a:cubicBezTo>
                    <a:pt x="5916" y="82346"/>
                    <a:pt x="51954" y="-2586"/>
                    <a:pt x="53806" y="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026F7452-7906-4CDA-88C6-E3913B9F14CB}"/>
                </a:ext>
              </a:extLst>
            </p:cNvPr>
            <p:cNvSpPr/>
            <p:nvPr/>
          </p:nvSpPr>
          <p:spPr>
            <a:xfrm>
              <a:off x="2907876" y="6151926"/>
              <a:ext cx="133847" cy="126820"/>
            </a:xfrm>
            <a:custGeom>
              <a:avLst/>
              <a:gdLst>
                <a:gd name="connsiteX0" fmla="*/ 424 w 133847"/>
                <a:gd name="connsiteY0" fmla="*/ 126637 h 126820"/>
                <a:gd name="connsiteX1" fmla="*/ 59162 w 133847"/>
                <a:gd name="connsiteY1" fmla="*/ 32974 h 126820"/>
                <a:gd name="connsiteX2" fmla="*/ 82974 w 133847"/>
                <a:gd name="connsiteY2" fmla="*/ 13924 h 126820"/>
                <a:gd name="connsiteX3" fmla="*/ 133774 w 133847"/>
                <a:gd name="connsiteY3" fmla="*/ 13924 h 126820"/>
                <a:gd name="connsiteX4" fmla="*/ 92499 w 133847"/>
                <a:gd name="connsiteY4" fmla="*/ 5987 h 126820"/>
                <a:gd name="connsiteX5" fmla="*/ 424 w 133847"/>
                <a:gd name="connsiteY5" fmla="*/ 126637 h 1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47" h="126820">
                  <a:moveTo>
                    <a:pt x="424" y="126637"/>
                  </a:moveTo>
                  <a:cubicBezTo>
                    <a:pt x="-5132" y="131135"/>
                    <a:pt x="45404" y="51759"/>
                    <a:pt x="59162" y="32974"/>
                  </a:cubicBezTo>
                  <a:cubicBezTo>
                    <a:pt x="72920" y="14189"/>
                    <a:pt x="70539" y="17099"/>
                    <a:pt x="82974" y="13924"/>
                  </a:cubicBezTo>
                  <a:cubicBezTo>
                    <a:pt x="95409" y="10749"/>
                    <a:pt x="132187" y="15247"/>
                    <a:pt x="133774" y="13924"/>
                  </a:cubicBezTo>
                  <a:cubicBezTo>
                    <a:pt x="135361" y="12601"/>
                    <a:pt x="111020" y="-10682"/>
                    <a:pt x="92499" y="5987"/>
                  </a:cubicBezTo>
                  <a:cubicBezTo>
                    <a:pt x="73978" y="22656"/>
                    <a:pt x="5980" y="122139"/>
                    <a:pt x="424" y="1266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8EB42A7F-6A45-436E-9C23-F64F237673FF}"/>
                </a:ext>
              </a:extLst>
            </p:cNvPr>
            <p:cNvSpPr/>
            <p:nvPr/>
          </p:nvSpPr>
          <p:spPr>
            <a:xfrm>
              <a:off x="2378846" y="6062723"/>
              <a:ext cx="392105" cy="170416"/>
            </a:xfrm>
            <a:custGeom>
              <a:avLst/>
              <a:gdLst>
                <a:gd name="connsiteX0" fmla="*/ 817 w 392105"/>
                <a:gd name="connsiteY0" fmla="*/ 1527 h 170416"/>
                <a:gd name="connsiteX1" fmla="*/ 378642 w 392105"/>
                <a:gd name="connsiteY1" fmla="*/ 168215 h 170416"/>
                <a:gd name="connsiteX2" fmla="*/ 280217 w 392105"/>
                <a:gd name="connsiteY2" fmla="*/ 90427 h 170416"/>
                <a:gd name="connsiteX3" fmla="*/ 817 w 392105"/>
                <a:gd name="connsiteY3" fmla="*/ 1527 h 1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105" h="170416">
                  <a:moveTo>
                    <a:pt x="817" y="1527"/>
                  </a:moveTo>
                  <a:cubicBezTo>
                    <a:pt x="17221" y="14492"/>
                    <a:pt x="332075" y="153398"/>
                    <a:pt x="378642" y="168215"/>
                  </a:cubicBezTo>
                  <a:cubicBezTo>
                    <a:pt x="425209" y="183032"/>
                    <a:pt x="340807" y="119267"/>
                    <a:pt x="280217" y="90427"/>
                  </a:cubicBezTo>
                  <a:cubicBezTo>
                    <a:pt x="219627" y="61587"/>
                    <a:pt x="-15587" y="-11438"/>
                    <a:pt x="817" y="15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: 図形 1314">
              <a:extLst>
                <a:ext uri="{FF2B5EF4-FFF2-40B4-BE49-F238E27FC236}">
                  <a16:creationId xmlns:a16="http://schemas.microsoft.com/office/drawing/2014/main" id="{FD5551EA-D5A9-4312-A4D1-883881BC9F4E}"/>
                </a:ext>
              </a:extLst>
            </p:cNvPr>
            <p:cNvSpPr/>
            <p:nvPr/>
          </p:nvSpPr>
          <p:spPr>
            <a:xfrm>
              <a:off x="2749548" y="6139887"/>
              <a:ext cx="172147" cy="110148"/>
            </a:xfrm>
            <a:custGeom>
              <a:avLst/>
              <a:gdLst>
                <a:gd name="connsiteX0" fmla="*/ 2 w 172147"/>
                <a:gd name="connsiteY0" fmla="*/ 83113 h 110148"/>
                <a:gd name="connsiteX1" fmla="*/ 107952 w 172147"/>
                <a:gd name="connsiteY1" fmla="*/ 33901 h 110148"/>
                <a:gd name="connsiteX2" fmla="*/ 153990 w 172147"/>
                <a:gd name="connsiteY2" fmla="*/ 48188 h 110148"/>
                <a:gd name="connsiteX3" fmla="*/ 168277 w 172147"/>
                <a:gd name="connsiteY3" fmla="*/ 110101 h 110148"/>
                <a:gd name="connsiteX4" fmla="*/ 171452 w 172147"/>
                <a:gd name="connsiteY4" fmla="*/ 57713 h 110148"/>
                <a:gd name="connsiteX5" fmla="*/ 157165 w 172147"/>
                <a:gd name="connsiteY5" fmla="*/ 16438 h 110148"/>
                <a:gd name="connsiteX6" fmla="*/ 111127 w 172147"/>
                <a:gd name="connsiteY6" fmla="*/ 2151 h 110148"/>
                <a:gd name="connsiteX7" fmla="*/ 2 w 172147"/>
                <a:gd name="connsiteY7" fmla="*/ 83113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147" h="110148">
                  <a:moveTo>
                    <a:pt x="2" y="83113"/>
                  </a:moveTo>
                  <a:cubicBezTo>
                    <a:pt x="-527" y="88405"/>
                    <a:pt x="82287" y="39722"/>
                    <a:pt x="107952" y="33901"/>
                  </a:cubicBezTo>
                  <a:cubicBezTo>
                    <a:pt x="133617" y="28080"/>
                    <a:pt x="143936" y="35488"/>
                    <a:pt x="153990" y="48188"/>
                  </a:cubicBezTo>
                  <a:cubicBezTo>
                    <a:pt x="164044" y="60888"/>
                    <a:pt x="165367" y="108514"/>
                    <a:pt x="168277" y="110101"/>
                  </a:cubicBezTo>
                  <a:cubicBezTo>
                    <a:pt x="171187" y="111688"/>
                    <a:pt x="173304" y="73323"/>
                    <a:pt x="171452" y="57713"/>
                  </a:cubicBezTo>
                  <a:cubicBezTo>
                    <a:pt x="169600" y="42103"/>
                    <a:pt x="167219" y="25698"/>
                    <a:pt x="157165" y="16438"/>
                  </a:cubicBezTo>
                  <a:cubicBezTo>
                    <a:pt x="147111" y="7178"/>
                    <a:pt x="134146" y="-4993"/>
                    <a:pt x="111127" y="2151"/>
                  </a:cubicBezTo>
                  <a:cubicBezTo>
                    <a:pt x="88108" y="9295"/>
                    <a:pt x="531" y="77821"/>
                    <a:pt x="2" y="831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: 図形 1315">
              <a:extLst>
                <a:ext uri="{FF2B5EF4-FFF2-40B4-BE49-F238E27FC236}">
                  <a16:creationId xmlns:a16="http://schemas.microsoft.com/office/drawing/2014/main" id="{F203CC40-72B2-4BBE-BD48-584343CA53D3}"/>
                </a:ext>
              </a:extLst>
            </p:cNvPr>
            <p:cNvSpPr/>
            <p:nvPr/>
          </p:nvSpPr>
          <p:spPr>
            <a:xfrm>
              <a:off x="1815507" y="6561131"/>
              <a:ext cx="529254" cy="119116"/>
            </a:xfrm>
            <a:custGeom>
              <a:avLst/>
              <a:gdLst>
                <a:gd name="connsiteX0" fmla="*/ 593 w 529254"/>
                <a:gd name="connsiteY0" fmla="*/ 7 h 119116"/>
                <a:gd name="connsiteX1" fmla="*/ 162518 w 529254"/>
                <a:gd name="connsiteY1" fmla="*/ 66682 h 119116"/>
                <a:gd name="connsiteX2" fmla="*/ 213318 w 529254"/>
                <a:gd name="connsiteY2" fmla="*/ 41282 h 119116"/>
                <a:gd name="connsiteX3" fmla="*/ 335556 w 529254"/>
                <a:gd name="connsiteY3" fmla="*/ 90494 h 119116"/>
                <a:gd name="connsiteX4" fmla="*/ 529231 w 529254"/>
                <a:gd name="connsiteY4" fmla="*/ 119069 h 119116"/>
                <a:gd name="connsiteX5" fmla="*/ 322856 w 529254"/>
                <a:gd name="connsiteY5" fmla="*/ 84144 h 119116"/>
                <a:gd name="connsiteX6" fmla="*/ 221256 w 529254"/>
                <a:gd name="connsiteY6" fmla="*/ 63507 h 119116"/>
                <a:gd name="connsiteX7" fmla="*/ 111718 w 529254"/>
                <a:gd name="connsiteY7" fmla="*/ 71444 h 119116"/>
                <a:gd name="connsiteX8" fmla="*/ 593 w 529254"/>
                <a:gd name="connsiteY8" fmla="*/ 7 h 1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254" h="119116">
                  <a:moveTo>
                    <a:pt x="593" y="7"/>
                  </a:moveTo>
                  <a:cubicBezTo>
                    <a:pt x="9060" y="-787"/>
                    <a:pt x="127064" y="59803"/>
                    <a:pt x="162518" y="66682"/>
                  </a:cubicBezTo>
                  <a:cubicBezTo>
                    <a:pt x="197972" y="73561"/>
                    <a:pt x="184478" y="37313"/>
                    <a:pt x="213318" y="41282"/>
                  </a:cubicBezTo>
                  <a:cubicBezTo>
                    <a:pt x="242158" y="45251"/>
                    <a:pt x="282904" y="77529"/>
                    <a:pt x="335556" y="90494"/>
                  </a:cubicBezTo>
                  <a:cubicBezTo>
                    <a:pt x="388208" y="103459"/>
                    <a:pt x="531348" y="120127"/>
                    <a:pt x="529231" y="119069"/>
                  </a:cubicBezTo>
                  <a:cubicBezTo>
                    <a:pt x="527114" y="118011"/>
                    <a:pt x="374185" y="93404"/>
                    <a:pt x="322856" y="84144"/>
                  </a:cubicBezTo>
                  <a:cubicBezTo>
                    <a:pt x="271527" y="74884"/>
                    <a:pt x="256446" y="65624"/>
                    <a:pt x="221256" y="63507"/>
                  </a:cubicBezTo>
                  <a:cubicBezTo>
                    <a:pt x="186066" y="61390"/>
                    <a:pt x="146908" y="78323"/>
                    <a:pt x="111718" y="71444"/>
                  </a:cubicBezTo>
                  <a:cubicBezTo>
                    <a:pt x="76528" y="64565"/>
                    <a:pt x="-7874" y="801"/>
                    <a:pt x="593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: 図形 1316">
              <a:extLst>
                <a:ext uri="{FF2B5EF4-FFF2-40B4-BE49-F238E27FC236}">
                  <a16:creationId xmlns:a16="http://schemas.microsoft.com/office/drawing/2014/main" id="{D2EA78AD-50D2-43EE-A9C6-EA448697E44D}"/>
                </a:ext>
              </a:extLst>
            </p:cNvPr>
            <p:cNvSpPr/>
            <p:nvPr/>
          </p:nvSpPr>
          <p:spPr>
            <a:xfrm>
              <a:off x="1871390" y="6480861"/>
              <a:ext cx="506306" cy="182185"/>
            </a:xfrm>
            <a:custGeom>
              <a:avLst/>
              <a:gdLst>
                <a:gd name="connsiteX0" fmla="*/ 503510 w 506306"/>
                <a:gd name="connsiteY0" fmla="*/ 181877 h 182185"/>
                <a:gd name="connsiteX1" fmla="*/ 366985 w 506306"/>
                <a:gd name="connsiteY1" fmla="*/ 139014 h 182185"/>
                <a:gd name="connsiteX2" fmla="*/ 265385 w 506306"/>
                <a:gd name="connsiteY2" fmla="*/ 113614 h 182185"/>
                <a:gd name="connsiteX3" fmla="*/ 189185 w 506306"/>
                <a:gd name="connsiteY3" fmla="*/ 70752 h 182185"/>
                <a:gd name="connsiteX4" fmla="*/ 92348 w 506306"/>
                <a:gd name="connsiteY4" fmla="*/ 7252 h 182185"/>
                <a:gd name="connsiteX5" fmla="*/ 273 w 506306"/>
                <a:gd name="connsiteY5" fmla="*/ 5664 h 182185"/>
                <a:gd name="connsiteX6" fmla="*/ 122510 w 506306"/>
                <a:gd name="connsiteY6" fmla="*/ 45352 h 182185"/>
                <a:gd name="connsiteX7" fmla="*/ 232048 w 506306"/>
                <a:gd name="connsiteY7" fmla="*/ 115202 h 182185"/>
                <a:gd name="connsiteX8" fmla="*/ 503510 w 506306"/>
                <a:gd name="connsiteY8" fmla="*/ 181877 h 18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306" h="182185">
                  <a:moveTo>
                    <a:pt x="503510" y="181877"/>
                  </a:moveTo>
                  <a:cubicBezTo>
                    <a:pt x="525999" y="185846"/>
                    <a:pt x="406673" y="150391"/>
                    <a:pt x="366985" y="139014"/>
                  </a:cubicBezTo>
                  <a:cubicBezTo>
                    <a:pt x="327297" y="127637"/>
                    <a:pt x="295018" y="124991"/>
                    <a:pt x="265385" y="113614"/>
                  </a:cubicBezTo>
                  <a:cubicBezTo>
                    <a:pt x="235752" y="102237"/>
                    <a:pt x="218024" y="88479"/>
                    <a:pt x="189185" y="70752"/>
                  </a:cubicBezTo>
                  <a:cubicBezTo>
                    <a:pt x="160346" y="53025"/>
                    <a:pt x="123833" y="18100"/>
                    <a:pt x="92348" y="7252"/>
                  </a:cubicBezTo>
                  <a:cubicBezTo>
                    <a:pt x="60863" y="-3596"/>
                    <a:pt x="-4754" y="-686"/>
                    <a:pt x="273" y="5664"/>
                  </a:cubicBezTo>
                  <a:cubicBezTo>
                    <a:pt x="5300" y="12014"/>
                    <a:pt x="83881" y="27096"/>
                    <a:pt x="122510" y="45352"/>
                  </a:cubicBezTo>
                  <a:cubicBezTo>
                    <a:pt x="161139" y="63608"/>
                    <a:pt x="171987" y="92712"/>
                    <a:pt x="232048" y="115202"/>
                  </a:cubicBezTo>
                  <a:cubicBezTo>
                    <a:pt x="292108" y="137691"/>
                    <a:pt x="481021" y="177908"/>
                    <a:pt x="503510" y="1818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C3B332BF-7C52-45CF-8971-532B6AD77B44}"/>
                </a:ext>
              </a:extLst>
            </p:cNvPr>
            <p:cNvSpPr/>
            <p:nvPr/>
          </p:nvSpPr>
          <p:spPr>
            <a:xfrm>
              <a:off x="1871590" y="6521412"/>
              <a:ext cx="163885" cy="69924"/>
            </a:xfrm>
            <a:custGeom>
              <a:avLst/>
              <a:gdLst>
                <a:gd name="connsiteX0" fmla="*/ 73 w 163885"/>
                <a:gd name="connsiteY0" fmla="*/ 38 h 69924"/>
                <a:gd name="connsiteX1" fmla="*/ 120723 w 163885"/>
                <a:gd name="connsiteY1" fmla="*/ 31788 h 69924"/>
                <a:gd name="connsiteX2" fmla="*/ 163585 w 163885"/>
                <a:gd name="connsiteY2" fmla="*/ 69888 h 69924"/>
                <a:gd name="connsiteX3" fmla="*/ 103260 w 163885"/>
                <a:gd name="connsiteY3" fmla="*/ 38138 h 69924"/>
                <a:gd name="connsiteX4" fmla="*/ 73 w 163885"/>
                <a:gd name="connsiteY4" fmla="*/ 38 h 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85" h="69924">
                  <a:moveTo>
                    <a:pt x="73" y="38"/>
                  </a:moveTo>
                  <a:cubicBezTo>
                    <a:pt x="2983" y="-1020"/>
                    <a:pt x="93471" y="20146"/>
                    <a:pt x="120723" y="31788"/>
                  </a:cubicBezTo>
                  <a:cubicBezTo>
                    <a:pt x="147975" y="43430"/>
                    <a:pt x="166495" y="68830"/>
                    <a:pt x="163585" y="69888"/>
                  </a:cubicBezTo>
                  <a:cubicBezTo>
                    <a:pt x="160675" y="70946"/>
                    <a:pt x="125220" y="48457"/>
                    <a:pt x="103260" y="38138"/>
                  </a:cubicBezTo>
                  <a:cubicBezTo>
                    <a:pt x="81300" y="27819"/>
                    <a:pt x="-2837" y="1096"/>
                    <a:pt x="73" y="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2E9CE6C9-FEB1-4E37-863B-03116BC8CDC6}"/>
                </a:ext>
              </a:extLst>
            </p:cNvPr>
            <p:cNvSpPr/>
            <p:nvPr/>
          </p:nvSpPr>
          <p:spPr>
            <a:xfrm>
              <a:off x="1864797" y="6542478"/>
              <a:ext cx="141805" cy="69580"/>
            </a:xfrm>
            <a:custGeom>
              <a:avLst/>
              <a:gdLst>
                <a:gd name="connsiteX0" fmla="*/ 141803 w 141805"/>
                <a:gd name="connsiteY0" fmla="*/ 69460 h 69580"/>
                <a:gd name="connsiteX1" fmla="*/ 16391 w 141805"/>
                <a:gd name="connsiteY1" fmla="*/ 2785 h 69580"/>
                <a:gd name="connsiteX2" fmla="*/ 13216 w 141805"/>
                <a:gd name="connsiteY2" fmla="*/ 18660 h 69580"/>
                <a:gd name="connsiteX3" fmla="*/ 141803 w 141805"/>
                <a:gd name="connsiteY3" fmla="*/ 69460 h 6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805" h="69580">
                  <a:moveTo>
                    <a:pt x="141803" y="69460"/>
                  </a:moveTo>
                  <a:cubicBezTo>
                    <a:pt x="142332" y="66814"/>
                    <a:pt x="37822" y="11252"/>
                    <a:pt x="16391" y="2785"/>
                  </a:cubicBezTo>
                  <a:cubicBezTo>
                    <a:pt x="-5040" y="-5682"/>
                    <a:pt x="-4776" y="6754"/>
                    <a:pt x="13216" y="18660"/>
                  </a:cubicBezTo>
                  <a:cubicBezTo>
                    <a:pt x="31208" y="30566"/>
                    <a:pt x="141274" y="72106"/>
                    <a:pt x="141803" y="694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7D3586AB-696E-4DBE-97BB-F764EE0955E7}"/>
                </a:ext>
              </a:extLst>
            </p:cNvPr>
            <p:cNvSpPr/>
            <p:nvPr/>
          </p:nvSpPr>
          <p:spPr>
            <a:xfrm>
              <a:off x="1796983" y="6500811"/>
              <a:ext cx="136980" cy="86834"/>
            </a:xfrm>
            <a:custGeom>
              <a:avLst/>
              <a:gdLst>
                <a:gd name="connsiteX0" fmla="*/ 136592 w 136980"/>
                <a:gd name="connsiteY0" fmla="*/ 2 h 86834"/>
                <a:gd name="connsiteX1" fmla="*/ 1655 w 136980"/>
                <a:gd name="connsiteY1" fmla="*/ 85727 h 86834"/>
                <a:gd name="connsiteX2" fmla="*/ 60392 w 136980"/>
                <a:gd name="connsiteY2" fmla="*/ 50802 h 86834"/>
                <a:gd name="connsiteX3" fmla="*/ 44517 w 136980"/>
                <a:gd name="connsiteY3" fmla="*/ 82552 h 86834"/>
                <a:gd name="connsiteX4" fmla="*/ 136592 w 136980"/>
                <a:gd name="connsiteY4" fmla="*/ 2 h 8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80" h="86834">
                  <a:moveTo>
                    <a:pt x="136592" y="2"/>
                  </a:moveTo>
                  <a:cubicBezTo>
                    <a:pt x="129448" y="531"/>
                    <a:pt x="14355" y="77260"/>
                    <a:pt x="1655" y="85727"/>
                  </a:cubicBezTo>
                  <a:cubicBezTo>
                    <a:pt x="-11045" y="94194"/>
                    <a:pt x="53248" y="51331"/>
                    <a:pt x="60392" y="50802"/>
                  </a:cubicBezTo>
                  <a:cubicBezTo>
                    <a:pt x="67536" y="50273"/>
                    <a:pt x="38961" y="90490"/>
                    <a:pt x="44517" y="82552"/>
                  </a:cubicBezTo>
                  <a:cubicBezTo>
                    <a:pt x="50073" y="74615"/>
                    <a:pt x="143736" y="-527"/>
                    <a:pt x="136592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C3498224-B041-4775-A07F-74B0C46C4298}"/>
                </a:ext>
              </a:extLst>
            </p:cNvPr>
            <p:cNvSpPr/>
            <p:nvPr/>
          </p:nvSpPr>
          <p:spPr>
            <a:xfrm>
              <a:off x="1395413" y="6413500"/>
              <a:ext cx="527260" cy="102703"/>
            </a:xfrm>
            <a:custGeom>
              <a:avLst/>
              <a:gdLst>
                <a:gd name="connsiteX0" fmla="*/ 0 w 527260"/>
                <a:gd name="connsiteY0" fmla="*/ 0 h 102703"/>
                <a:gd name="connsiteX1" fmla="*/ 479425 w 527260"/>
                <a:gd name="connsiteY1" fmla="*/ 96838 h 102703"/>
                <a:gd name="connsiteX2" fmla="*/ 504825 w 527260"/>
                <a:gd name="connsiteY2" fmla="*/ 87313 h 102703"/>
                <a:gd name="connsiteX3" fmla="*/ 431800 w 527260"/>
                <a:gd name="connsiteY3" fmla="*/ 49213 h 102703"/>
                <a:gd name="connsiteX4" fmla="*/ 255587 w 527260"/>
                <a:gd name="connsiteY4" fmla="*/ 20638 h 102703"/>
                <a:gd name="connsiteX5" fmla="*/ 0 w 527260"/>
                <a:gd name="connsiteY5" fmla="*/ 0 h 10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60" h="102703">
                  <a:moveTo>
                    <a:pt x="0" y="0"/>
                  </a:moveTo>
                  <a:lnTo>
                    <a:pt x="479425" y="96838"/>
                  </a:lnTo>
                  <a:cubicBezTo>
                    <a:pt x="563562" y="111390"/>
                    <a:pt x="512762" y="95250"/>
                    <a:pt x="504825" y="87313"/>
                  </a:cubicBezTo>
                  <a:cubicBezTo>
                    <a:pt x="496888" y="79376"/>
                    <a:pt x="473340" y="60326"/>
                    <a:pt x="431800" y="49213"/>
                  </a:cubicBezTo>
                  <a:cubicBezTo>
                    <a:pt x="390260" y="38101"/>
                    <a:pt x="255587" y="20638"/>
                    <a:pt x="255587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22E7A33C-0F78-4CEB-AD46-EDF16DC36A66}"/>
                </a:ext>
              </a:extLst>
            </p:cNvPr>
            <p:cNvSpPr/>
            <p:nvPr/>
          </p:nvSpPr>
          <p:spPr>
            <a:xfrm>
              <a:off x="1303154" y="6457769"/>
              <a:ext cx="577693" cy="88002"/>
            </a:xfrm>
            <a:custGeom>
              <a:avLst/>
              <a:gdLst>
                <a:gd name="connsiteX0" fmla="*/ 3359 w 577693"/>
                <a:gd name="connsiteY0" fmla="*/ 181 h 88002"/>
                <a:gd name="connsiteX1" fmla="*/ 70034 w 577693"/>
                <a:gd name="connsiteY1" fmla="*/ 11294 h 88002"/>
                <a:gd name="connsiteX2" fmla="*/ 524059 w 577693"/>
                <a:gd name="connsiteY2" fmla="*/ 87494 h 88002"/>
                <a:gd name="connsiteX3" fmla="*/ 570096 w 577693"/>
                <a:gd name="connsiteY3" fmla="*/ 46219 h 88002"/>
                <a:gd name="connsiteX4" fmla="*/ 535171 w 577693"/>
                <a:gd name="connsiteY4" fmla="*/ 81144 h 88002"/>
                <a:gd name="connsiteX5" fmla="*/ 463734 w 577693"/>
                <a:gd name="connsiteY5" fmla="*/ 77969 h 88002"/>
                <a:gd name="connsiteX6" fmla="*/ 198621 w 577693"/>
                <a:gd name="connsiteY6" fmla="*/ 22406 h 88002"/>
                <a:gd name="connsiteX7" fmla="*/ 3359 w 577693"/>
                <a:gd name="connsiteY7" fmla="*/ 181 h 8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693" h="88002">
                  <a:moveTo>
                    <a:pt x="3359" y="181"/>
                  </a:moveTo>
                  <a:cubicBezTo>
                    <a:pt x="-18072" y="-1671"/>
                    <a:pt x="70034" y="11294"/>
                    <a:pt x="70034" y="11294"/>
                  </a:cubicBezTo>
                  <a:cubicBezTo>
                    <a:pt x="156817" y="25846"/>
                    <a:pt x="440715" y="81673"/>
                    <a:pt x="524059" y="87494"/>
                  </a:cubicBezTo>
                  <a:cubicBezTo>
                    <a:pt x="607403" y="93315"/>
                    <a:pt x="568244" y="47277"/>
                    <a:pt x="570096" y="46219"/>
                  </a:cubicBezTo>
                  <a:cubicBezTo>
                    <a:pt x="571948" y="45161"/>
                    <a:pt x="552898" y="75852"/>
                    <a:pt x="535171" y="81144"/>
                  </a:cubicBezTo>
                  <a:cubicBezTo>
                    <a:pt x="517444" y="86436"/>
                    <a:pt x="519826" y="87759"/>
                    <a:pt x="463734" y="77969"/>
                  </a:cubicBezTo>
                  <a:cubicBezTo>
                    <a:pt x="407642" y="68179"/>
                    <a:pt x="272175" y="36958"/>
                    <a:pt x="198621" y="22406"/>
                  </a:cubicBezTo>
                  <a:cubicBezTo>
                    <a:pt x="125067" y="7854"/>
                    <a:pt x="24790" y="2033"/>
                    <a:pt x="3359" y="1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6D01626A-667D-4B47-A105-B2F50FBF91CD}"/>
                </a:ext>
              </a:extLst>
            </p:cNvPr>
            <p:cNvSpPr/>
            <p:nvPr/>
          </p:nvSpPr>
          <p:spPr>
            <a:xfrm>
              <a:off x="1777797" y="6563536"/>
              <a:ext cx="219037" cy="173293"/>
            </a:xfrm>
            <a:custGeom>
              <a:avLst/>
              <a:gdLst>
                <a:gd name="connsiteX0" fmla="*/ 217691 w 219037"/>
                <a:gd name="connsiteY0" fmla="*/ 59514 h 173293"/>
                <a:gd name="connsiteX1" fmla="*/ 125616 w 219037"/>
                <a:gd name="connsiteY1" fmla="*/ 169052 h 173293"/>
                <a:gd name="connsiteX2" fmla="*/ 20841 w 219037"/>
                <a:gd name="connsiteY2" fmla="*/ 150002 h 173293"/>
                <a:gd name="connsiteX3" fmla="*/ 203 w 219037"/>
                <a:gd name="connsiteY3" fmla="*/ 142064 h 173293"/>
                <a:gd name="connsiteX4" fmla="*/ 25603 w 219037"/>
                <a:gd name="connsiteY4" fmla="*/ 113489 h 173293"/>
                <a:gd name="connsiteX5" fmla="*/ 60528 w 219037"/>
                <a:gd name="connsiteY5" fmla="*/ 56339 h 173293"/>
                <a:gd name="connsiteX6" fmla="*/ 79578 w 219037"/>
                <a:gd name="connsiteY6" fmla="*/ 777 h 173293"/>
                <a:gd name="connsiteX7" fmla="*/ 51003 w 219037"/>
                <a:gd name="connsiteY7" fmla="*/ 99202 h 173293"/>
                <a:gd name="connsiteX8" fmla="*/ 51003 w 219037"/>
                <a:gd name="connsiteY8" fmla="*/ 142064 h 173293"/>
                <a:gd name="connsiteX9" fmla="*/ 141491 w 219037"/>
                <a:gd name="connsiteY9" fmla="*/ 134127 h 173293"/>
                <a:gd name="connsiteX10" fmla="*/ 176416 w 219037"/>
                <a:gd name="connsiteY10" fmla="*/ 89677 h 173293"/>
                <a:gd name="connsiteX11" fmla="*/ 217691 w 219037"/>
                <a:gd name="connsiteY11" fmla="*/ 59514 h 17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037" h="173293">
                  <a:moveTo>
                    <a:pt x="217691" y="59514"/>
                  </a:moveTo>
                  <a:cubicBezTo>
                    <a:pt x="209224" y="72743"/>
                    <a:pt x="158424" y="153971"/>
                    <a:pt x="125616" y="169052"/>
                  </a:cubicBezTo>
                  <a:cubicBezTo>
                    <a:pt x="92808" y="184133"/>
                    <a:pt x="41743" y="154500"/>
                    <a:pt x="20841" y="150002"/>
                  </a:cubicBezTo>
                  <a:cubicBezTo>
                    <a:pt x="-61" y="145504"/>
                    <a:pt x="-591" y="148150"/>
                    <a:pt x="203" y="142064"/>
                  </a:cubicBezTo>
                  <a:cubicBezTo>
                    <a:pt x="997" y="135979"/>
                    <a:pt x="15549" y="127776"/>
                    <a:pt x="25603" y="113489"/>
                  </a:cubicBezTo>
                  <a:cubicBezTo>
                    <a:pt x="35657" y="99202"/>
                    <a:pt x="51532" y="75124"/>
                    <a:pt x="60528" y="56339"/>
                  </a:cubicBezTo>
                  <a:cubicBezTo>
                    <a:pt x="69524" y="37554"/>
                    <a:pt x="81165" y="-6367"/>
                    <a:pt x="79578" y="777"/>
                  </a:cubicBezTo>
                  <a:cubicBezTo>
                    <a:pt x="77990" y="7921"/>
                    <a:pt x="55765" y="75654"/>
                    <a:pt x="51003" y="99202"/>
                  </a:cubicBezTo>
                  <a:cubicBezTo>
                    <a:pt x="46241" y="122750"/>
                    <a:pt x="35922" y="136243"/>
                    <a:pt x="51003" y="142064"/>
                  </a:cubicBezTo>
                  <a:cubicBezTo>
                    <a:pt x="66084" y="147885"/>
                    <a:pt x="120589" y="142858"/>
                    <a:pt x="141491" y="134127"/>
                  </a:cubicBezTo>
                  <a:cubicBezTo>
                    <a:pt x="162393" y="125396"/>
                    <a:pt x="160277" y="105817"/>
                    <a:pt x="176416" y="89677"/>
                  </a:cubicBezTo>
                  <a:cubicBezTo>
                    <a:pt x="192555" y="73537"/>
                    <a:pt x="226158" y="46285"/>
                    <a:pt x="217691" y="595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8CDA5E69-0740-4350-91D2-7C8B8056FA27}"/>
                </a:ext>
              </a:extLst>
            </p:cNvPr>
            <p:cNvSpPr/>
            <p:nvPr/>
          </p:nvSpPr>
          <p:spPr>
            <a:xfrm>
              <a:off x="1758325" y="6551560"/>
              <a:ext cx="80280" cy="146191"/>
            </a:xfrm>
            <a:custGeom>
              <a:avLst/>
              <a:gdLst>
                <a:gd name="connsiteX0" fmla="*/ 80000 w 80280"/>
                <a:gd name="connsiteY0" fmla="*/ 53 h 146191"/>
                <a:gd name="connsiteX1" fmla="*/ 2213 w 80280"/>
                <a:gd name="connsiteY1" fmla="*/ 87365 h 146191"/>
                <a:gd name="connsiteX2" fmla="*/ 21263 w 80280"/>
                <a:gd name="connsiteY2" fmla="*/ 146103 h 146191"/>
                <a:gd name="connsiteX3" fmla="*/ 21263 w 80280"/>
                <a:gd name="connsiteY3" fmla="*/ 100065 h 146191"/>
                <a:gd name="connsiteX4" fmla="*/ 27613 w 80280"/>
                <a:gd name="connsiteY4" fmla="*/ 74665 h 146191"/>
                <a:gd name="connsiteX5" fmla="*/ 80000 w 80280"/>
                <a:gd name="connsiteY5" fmla="*/ 53 h 14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0" h="146191">
                  <a:moveTo>
                    <a:pt x="80000" y="53"/>
                  </a:moveTo>
                  <a:cubicBezTo>
                    <a:pt x="75767" y="2170"/>
                    <a:pt x="12002" y="63023"/>
                    <a:pt x="2213" y="87365"/>
                  </a:cubicBezTo>
                  <a:cubicBezTo>
                    <a:pt x="-7576" y="111707"/>
                    <a:pt x="18088" y="143986"/>
                    <a:pt x="21263" y="146103"/>
                  </a:cubicBezTo>
                  <a:cubicBezTo>
                    <a:pt x="24438" y="148220"/>
                    <a:pt x="20205" y="111971"/>
                    <a:pt x="21263" y="100065"/>
                  </a:cubicBezTo>
                  <a:cubicBezTo>
                    <a:pt x="22321" y="88159"/>
                    <a:pt x="15971" y="90275"/>
                    <a:pt x="27613" y="74665"/>
                  </a:cubicBezTo>
                  <a:cubicBezTo>
                    <a:pt x="39255" y="59055"/>
                    <a:pt x="84233" y="-2064"/>
                    <a:pt x="80000" y="5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5DCF5425-9036-468D-9110-5A64B28BB0E9}"/>
                </a:ext>
              </a:extLst>
            </p:cNvPr>
            <p:cNvSpPr/>
            <p:nvPr/>
          </p:nvSpPr>
          <p:spPr>
            <a:xfrm>
              <a:off x="1257300" y="6564313"/>
              <a:ext cx="573501" cy="111386"/>
            </a:xfrm>
            <a:custGeom>
              <a:avLst/>
              <a:gdLst>
                <a:gd name="connsiteX0" fmla="*/ 0 w 573501"/>
                <a:gd name="connsiteY0" fmla="*/ 0 h 111386"/>
                <a:gd name="connsiteX1" fmla="*/ 53975 w 573501"/>
                <a:gd name="connsiteY1" fmla="*/ 11112 h 111386"/>
                <a:gd name="connsiteX2" fmla="*/ 519113 w 573501"/>
                <a:gd name="connsiteY2" fmla="*/ 106362 h 111386"/>
                <a:gd name="connsiteX3" fmla="*/ 508000 w 573501"/>
                <a:gd name="connsiteY3" fmla="*/ 87312 h 111386"/>
                <a:gd name="connsiteX4" fmla="*/ 0 w 573501"/>
                <a:gd name="connsiteY4" fmla="*/ 0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01" h="111386">
                  <a:moveTo>
                    <a:pt x="0" y="0"/>
                  </a:moveTo>
                  <a:lnTo>
                    <a:pt x="53975" y="11112"/>
                  </a:lnTo>
                  <a:lnTo>
                    <a:pt x="519113" y="106362"/>
                  </a:lnTo>
                  <a:cubicBezTo>
                    <a:pt x="594784" y="119062"/>
                    <a:pt x="591873" y="105833"/>
                    <a:pt x="508000" y="87312"/>
                  </a:cubicBezTo>
                  <a:cubicBezTo>
                    <a:pt x="424127" y="68791"/>
                    <a:pt x="220001" y="32014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1BEBE4C-500A-44ED-A5BC-8AFAE06FFC0F}"/>
                </a:ext>
              </a:extLst>
            </p:cNvPr>
            <p:cNvSpPr/>
            <p:nvPr/>
          </p:nvSpPr>
          <p:spPr>
            <a:xfrm>
              <a:off x="1250021" y="6452141"/>
              <a:ext cx="112054" cy="109684"/>
            </a:xfrm>
            <a:custGeom>
              <a:avLst/>
              <a:gdLst>
                <a:gd name="connsiteX0" fmla="*/ 112054 w 112054"/>
                <a:gd name="connsiteY0" fmla="*/ 1047 h 109684"/>
                <a:gd name="connsiteX1" fmla="*/ 27917 w 112054"/>
                <a:gd name="connsiteY1" fmla="*/ 82009 h 109684"/>
                <a:gd name="connsiteX2" fmla="*/ 8867 w 112054"/>
                <a:gd name="connsiteY2" fmla="*/ 108997 h 109684"/>
                <a:gd name="connsiteX3" fmla="*/ 929 w 112054"/>
                <a:gd name="connsiteY3" fmla="*/ 96297 h 109684"/>
                <a:gd name="connsiteX4" fmla="*/ 29504 w 112054"/>
                <a:gd name="connsiteY4" fmla="*/ 40734 h 109684"/>
                <a:gd name="connsiteX5" fmla="*/ 112054 w 112054"/>
                <a:gd name="connsiteY5" fmla="*/ 1047 h 10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54" h="109684">
                  <a:moveTo>
                    <a:pt x="112054" y="1047"/>
                  </a:moveTo>
                  <a:cubicBezTo>
                    <a:pt x="111790" y="7926"/>
                    <a:pt x="45115" y="64017"/>
                    <a:pt x="27917" y="82009"/>
                  </a:cubicBezTo>
                  <a:cubicBezTo>
                    <a:pt x="10719" y="100001"/>
                    <a:pt x="13365" y="106616"/>
                    <a:pt x="8867" y="108997"/>
                  </a:cubicBezTo>
                  <a:cubicBezTo>
                    <a:pt x="4369" y="111378"/>
                    <a:pt x="-2510" y="107674"/>
                    <a:pt x="929" y="96297"/>
                  </a:cubicBezTo>
                  <a:cubicBezTo>
                    <a:pt x="4368" y="84920"/>
                    <a:pt x="15481" y="58726"/>
                    <a:pt x="29504" y="40734"/>
                  </a:cubicBezTo>
                  <a:cubicBezTo>
                    <a:pt x="43527" y="22742"/>
                    <a:pt x="112318" y="-5832"/>
                    <a:pt x="112054" y="10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1FAD0E15-13C5-4C47-8C78-7DE726A62EBD}"/>
                </a:ext>
              </a:extLst>
            </p:cNvPr>
            <p:cNvSpPr/>
            <p:nvPr/>
          </p:nvSpPr>
          <p:spPr>
            <a:xfrm>
              <a:off x="1238648" y="6554762"/>
              <a:ext cx="58813" cy="117604"/>
            </a:xfrm>
            <a:custGeom>
              <a:avLst/>
              <a:gdLst>
                <a:gd name="connsiteX0" fmla="*/ 23415 w 58813"/>
                <a:gd name="connsiteY0" fmla="*/ 26 h 117604"/>
                <a:gd name="connsiteX1" fmla="*/ 31352 w 58813"/>
                <a:gd name="connsiteY1" fmla="*/ 93688 h 117604"/>
                <a:gd name="connsiteX2" fmla="*/ 58340 w 58813"/>
                <a:gd name="connsiteY2" fmla="*/ 117501 h 117604"/>
                <a:gd name="connsiteX3" fmla="*/ 5952 w 58813"/>
                <a:gd name="connsiteY3" fmla="*/ 101626 h 117604"/>
                <a:gd name="connsiteX4" fmla="*/ 1190 w 58813"/>
                <a:gd name="connsiteY4" fmla="*/ 84163 h 117604"/>
                <a:gd name="connsiteX5" fmla="*/ 23415 w 58813"/>
                <a:gd name="connsiteY5" fmla="*/ 26 h 1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3" h="117604">
                  <a:moveTo>
                    <a:pt x="23415" y="26"/>
                  </a:moveTo>
                  <a:cubicBezTo>
                    <a:pt x="28442" y="1613"/>
                    <a:pt x="25531" y="74109"/>
                    <a:pt x="31352" y="93688"/>
                  </a:cubicBezTo>
                  <a:cubicBezTo>
                    <a:pt x="37173" y="113267"/>
                    <a:pt x="62573" y="116178"/>
                    <a:pt x="58340" y="117501"/>
                  </a:cubicBezTo>
                  <a:cubicBezTo>
                    <a:pt x="54107" y="118824"/>
                    <a:pt x="15477" y="107182"/>
                    <a:pt x="5952" y="101626"/>
                  </a:cubicBezTo>
                  <a:cubicBezTo>
                    <a:pt x="-3573" y="96070"/>
                    <a:pt x="1190" y="99244"/>
                    <a:pt x="1190" y="84163"/>
                  </a:cubicBezTo>
                  <a:cubicBezTo>
                    <a:pt x="1190" y="69082"/>
                    <a:pt x="18388" y="-1561"/>
                    <a:pt x="23415" y="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06C92E46-B23B-4AFE-BE55-7EDE68DB5B9F}"/>
                </a:ext>
              </a:extLst>
            </p:cNvPr>
            <p:cNvSpPr/>
            <p:nvPr/>
          </p:nvSpPr>
          <p:spPr>
            <a:xfrm>
              <a:off x="1148973" y="6437208"/>
              <a:ext cx="214180" cy="33500"/>
            </a:xfrm>
            <a:custGeom>
              <a:avLst/>
              <a:gdLst>
                <a:gd name="connsiteX0" fmla="*/ 377 w 214180"/>
                <a:gd name="connsiteY0" fmla="*/ 11217 h 33500"/>
                <a:gd name="connsiteX1" fmla="*/ 117852 w 214180"/>
                <a:gd name="connsiteY1" fmla="*/ 9630 h 33500"/>
                <a:gd name="connsiteX2" fmla="*/ 213102 w 214180"/>
                <a:gd name="connsiteY2" fmla="*/ 33442 h 33500"/>
                <a:gd name="connsiteX3" fmla="*/ 159127 w 214180"/>
                <a:gd name="connsiteY3" fmla="*/ 1692 h 33500"/>
                <a:gd name="connsiteX4" fmla="*/ 377 w 214180"/>
                <a:gd name="connsiteY4" fmla="*/ 11217 h 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80" h="33500">
                  <a:moveTo>
                    <a:pt x="377" y="11217"/>
                  </a:moveTo>
                  <a:cubicBezTo>
                    <a:pt x="-6502" y="12540"/>
                    <a:pt x="82398" y="5926"/>
                    <a:pt x="117852" y="9630"/>
                  </a:cubicBezTo>
                  <a:cubicBezTo>
                    <a:pt x="153306" y="13334"/>
                    <a:pt x="206223" y="34765"/>
                    <a:pt x="213102" y="33442"/>
                  </a:cubicBezTo>
                  <a:cubicBezTo>
                    <a:pt x="219981" y="32119"/>
                    <a:pt x="192994" y="8306"/>
                    <a:pt x="159127" y="1692"/>
                  </a:cubicBezTo>
                  <a:cubicBezTo>
                    <a:pt x="125260" y="-4923"/>
                    <a:pt x="7256" y="9894"/>
                    <a:pt x="377" y="11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7CA6DC45-EB41-4C83-B737-0407AB7C9A1B}"/>
                </a:ext>
              </a:extLst>
            </p:cNvPr>
            <p:cNvSpPr/>
            <p:nvPr/>
          </p:nvSpPr>
          <p:spPr>
            <a:xfrm>
              <a:off x="1082802" y="6446410"/>
              <a:ext cx="79269" cy="73154"/>
            </a:xfrm>
            <a:custGeom>
              <a:avLst/>
              <a:gdLst>
                <a:gd name="connsiteX0" fmla="*/ 79248 w 79269"/>
                <a:gd name="connsiteY0" fmla="*/ 428 h 73154"/>
                <a:gd name="connsiteX1" fmla="*/ 4636 w 79269"/>
                <a:gd name="connsiteY1" fmla="*/ 71865 h 73154"/>
                <a:gd name="connsiteX2" fmla="*/ 12573 w 79269"/>
                <a:gd name="connsiteY2" fmla="*/ 43290 h 73154"/>
                <a:gd name="connsiteX3" fmla="*/ 79248 w 79269"/>
                <a:gd name="connsiteY3" fmla="*/ 428 h 7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9" h="73154">
                  <a:moveTo>
                    <a:pt x="79248" y="428"/>
                  </a:moveTo>
                  <a:cubicBezTo>
                    <a:pt x="77925" y="5190"/>
                    <a:pt x="15748" y="64721"/>
                    <a:pt x="4636" y="71865"/>
                  </a:cubicBezTo>
                  <a:cubicBezTo>
                    <a:pt x="-6477" y="79009"/>
                    <a:pt x="4900" y="54667"/>
                    <a:pt x="12573" y="43290"/>
                  </a:cubicBezTo>
                  <a:cubicBezTo>
                    <a:pt x="20246" y="31913"/>
                    <a:pt x="80571" y="-4334"/>
                    <a:pt x="79248" y="4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B1E3976D-21F6-4E59-ADD8-B2C252DE8536}"/>
                </a:ext>
              </a:extLst>
            </p:cNvPr>
            <p:cNvSpPr/>
            <p:nvPr/>
          </p:nvSpPr>
          <p:spPr>
            <a:xfrm>
              <a:off x="1091792" y="6516026"/>
              <a:ext cx="275612" cy="68198"/>
            </a:xfrm>
            <a:custGeom>
              <a:avLst/>
              <a:gdLst>
                <a:gd name="connsiteX0" fmla="*/ 408 w 275612"/>
                <a:gd name="connsiteY0" fmla="*/ 662 h 68198"/>
                <a:gd name="connsiteX1" fmla="*/ 263933 w 275612"/>
                <a:gd name="connsiteY1" fmla="*/ 67337 h 68198"/>
                <a:gd name="connsiteX2" fmla="*/ 205196 w 275612"/>
                <a:gd name="connsiteY2" fmla="*/ 35587 h 68198"/>
                <a:gd name="connsiteX3" fmla="*/ 408 w 275612"/>
                <a:gd name="connsiteY3" fmla="*/ 662 h 6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12" h="68198">
                  <a:moveTo>
                    <a:pt x="408" y="662"/>
                  </a:moveTo>
                  <a:cubicBezTo>
                    <a:pt x="10197" y="5954"/>
                    <a:pt x="229802" y="61516"/>
                    <a:pt x="263933" y="67337"/>
                  </a:cubicBezTo>
                  <a:cubicBezTo>
                    <a:pt x="298064" y="73158"/>
                    <a:pt x="250969" y="48022"/>
                    <a:pt x="205196" y="35587"/>
                  </a:cubicBezTo>
                  <a:cubicBezTo>
                    <a:pt x="159423" y="23152"/>
                    <a:pt x="-9381" y="-4630"/>
                    <a:pt x="408" y="6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2E90BEEB-B1CF-4006-9285-471EC097943C}"/>
                </a:ext>
              </a:extLst>
            </p:cNvPr>
            <p:cNvSpPr/>
            <p:nvPr/>
          </p:nvSpPr>
          <p:spPr>
            <a:xfrm>
              <a:off x="1092200" y="6525763"/>
              <a:ext cx="52723" cy="92894"/>
            </a:xfrm>
            <a:custGeom>
              <a:avLst/>
              <a:gdLst>
                <a:gd name="connsiteX0" fmla="*/ 0 w 52723"/>
                <a:gd name="connsiteY0" fmla="*/ 450 h 92894"/>
                <a:gd name="connsiteX1" fmla="*/ 47625 w 52723"/>
                <a:gd name="connsiteY1" fmla="*/ 90937 h 92894"/>
                <a:gd name="connsiteX2" fmla="*/ 47625 w 52723"/>
                <a:gd name="connsiteY2" fmla="*/ 57600 h 92894"/>
                <a:gd name="connsiteX3" fmla="*/ 0 w 52723"/>
                <a:gd name="connsiteY3" fmla="*/ 450 h 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3" h="92894">
                  <a:moveTo>
                    <a:pt x="0" y="450"/>
                  </a:moveTo>
                  <a:cubicBezTo>
                    <a:pt x="0" y="6006"/>
                    <a:pt x="39688" y="81412"/>
                    <a:pt x="47625" y="90937"/>
                  </a:cubicBezTo>
                  <a:cubicBezTo>
                    <a:pt x="55562" y="100462"/>
                    <a:pt x="53181" y="72946"/>
                    <a:pt x="47625" y="57600"/>
                  </a:cubicBezTo>
                  <a:cubicBezTo>
                    <a:pt x="42069" y="42254"/>
                    <a:pt x="0" y="-5106"/>
                    <a:pt x="0" y="4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BB5C9640-7B79-42C3-86C1-F1342EB4033B}"/>
                </a:ext>
              </a:extLst>
            </p:cNvPr>
            <p:cNvSpPr/>
            <p:nvPr/>
          </p:nvSpPr>
          <p:spPr>
            <a:xfrm>
              <a:off x="1119940" y="6594111"/>
              <a:ext cx="224301" cy="86228"/>
            </a:xfrm>
            <a:custGeom>
              <a:avLst/>
              <a:gdLst>
                <a:gd name="connsiteX0" fmla="*/ 4010 w 224301"/>
                <a:gd name="connsiteY0" fmla="*/ 364 h 86228"/>
                <a:gd name="connsiteX1" fmla="*/ 223085 w 224301"/>
                <a:gd name="connsiteY1" fmla="*/ 84502 h 86228"/>
                <a:gd name="connsiteX2" fmla="*/ 89735 w 224301"/>
                <a:gd name="connsiteY2" fmla="*/ 54339 h 86228"/>
                <a:gd name="connsiteX3" fmla="*/ 4010 w 224301"/>
                <a:gd name="connsiteY3" fmla="*/ 364 h 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01" h="86228">
                  <a:moveTo>
                    <a:pt x="4010" y="364"/>
                  </a:moveTo>
                  <a:cubicBezTo>
                    <a:pt x="26235" y="5391"/>
                    <a:pt x="208798" y="75506"/>
                    <a:pt x="223085" y="84502"/>
                  </a:cubicBezTo>
                  <a:cubicBezTo>
                    <a:pt x="237372" y="93498"/>
                    <a:pt x="121750" y="64922"/>
                    <a:pt x="89735" y="54339"/>
                  </a:cubicBezTo>
                  <a:cubicBezTo>
                    <a:pt x="57721" y="43756"/>
                    <a:pt x="-18215" y="-4663"/>
                    <a:pt x="4010" y="3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FF18845B-F3EF-4C02-B290-123BAC78CB17}"/>
                </a:ext>
              </a:extLst>
            </p:cNvPr>
            <p:cNvSpPr/>
            <p:nvPr/>
          </p:nvSpPr>
          <p:spPr>
            <a:xfrm>
              <a:off x="1286190" y="6666212"/>
              <a:ext cx="1045297" cy="181114"/>
            </a:xfrm>
            <a:custGeom>
              <a:avLst/>
              <a:gdLst>
                <a:gd name="connsiteX0" fmla="*/ 44135 w 1045297"/>
                <a:gd name="connsiteY0" fmla="*/ 6051 h 181114"/>
                <a:gd name="connsiteX1" fmla="*/ 128273 w 1045297"/>
                <a:gd name="connsiteY1" fmla="*/ 25101 h 181114"/>
                <a:gd name="connsiteX2" fmla="*/ 979173 w 1045297"/>
                <a:gd name="connsiteY2" fmla="*/ 177501 h 181114"/>
                <a:gd name="connsiteX3" fmla="*/ 983935 w 1045297"/>
                <a:gd name="connsiteY3" fmla="*/ 134638 h 181114"/>
                <a:gd name="connsiteX4" fmla="*/ 941073 w 1045297"/>
                <a:gd name="connsiteY4" fmla="*/ 150513 h 181114"/>
                <a:gd name="connsiteX5" fmla="*/ 44135 w 1045297"/>
                <a:gd name="connsiteY5" fmla="*/ 6051 h 1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297" h="181114">
                  <a:moveTo>
                    <a:pt x="44135" y="6051"/>
                  </a:moveTo>
                  <a:cubicBezTo>
                    <a:pt x="-91331" y="-14851"/>
                    <a:pt x="128273" y="25101"/>
                    <a:pt x="128273" y="25101"/>
                  </a:cubicBezTo>
                  <a:cubicBezTo>
                    <a:pt x="284113" y="53676"/>
                    <a:pt x="836563" y="159245"/>
                    <a:pt x="979173" y="177501"/>
                  </a:cubicBezTo>
                  <a:cubicBezTo>
                    <a:pt x="1121783" y="195757"/>
                    <a:pt x="990285" y="139136"/>
                    <a:pt x="983935" y="134638"/>
                  </a:cubicBezTo>
                  <a:cubicBezTo>
                    <a:pt x="977585" y="130140"/>
                    <a:pt x="1097442" y="175384"/>
                    <a:pt x="941073" y="150513"/>
                  </a:cubicBezTo>
                  <a:lnTo>
                    <a:pt x="44135" y="6051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41936CE5-767A-4F01-8EDA-16BD179F7D0D}"/>
                </a:ext>
              </a:extLst>
            </p:cNvPr>
            <p:cNvSpPr/>
            <p:nvPr/>
          </p:nvSpPr>
          <p:spPr>
            <a:xfrm>
              <a:off x="1200920" y="6647211"/>
              <a:ext cx="1066250" cy="259053"/>
            </a:xfrm>
            <a:custGeom>
              <a:avLst/>
              <a:gdLst>
                <a:gd name="connsiteX0" fmla="*/ 32568 w 1066250"/>
                <a:gd name="connsiteY0" fmla="*/ 4414 h 259053"/>
                <a:gd name="connsiteX1" fmla="*/ 219893 w 1066250"/>
                <a:gd name="connsiteY1" fmla="*/ 83789 h 259053"/>
                <a:gd name="connsiteX2" fmla="*/ 432618 w 1066250"/>
                <a:gd name="connsiteY2" fmla="*/ 137764 h 259053"/>
                <a:gd name="connsiteX3" fmla="*/ 799330 w 1066250"/>
                <a:gd name="connsiteY3" fmla="*/ 220314 h 259053"/>
                <a:gd name="connsiteX4" fmla="*/ 1024755 w 1066250"/>
                <a:gd name="connsiteY4" fmla="*/ 258414 h 259053"/>
                <a:gd name="connsiteX5" fmla="*/ 1066030 w 1066250"/>
                <a:gd name="connsiteY5" fmla="*/ 191739 h 259053"/>
                <a:gd name="connsiteX6" fmla="*/ 1035868 w 1066250"/>
                <a:gd name="connsiteY6" fmla="*/ 229839 h 259053"/>
                <a:gd name="connsiteX7" fmla="*/ 932680 w 1066250"/>
                <a:gd name="connsiteY7" fmla="*/ 228252 h 259053"/>
                <a:gd name="connsiteX8" fmla="*/ 32568 w 1066250"/>
                <a:gd name="connsiteY8" fmla="*/ 4414 h 2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50" h="259053">
                  <a:moveTo>
                    <a:pt x="32568" y="4414"/>
                  </a:moveTo>
                  <a:cubicBezTo>
                    <a:pt x="-86230" y="-19663"/>
                    <a:pt x="153218" y="61564"/>
                    <a:pt x="219893" y="83789"/>
                  </a:cubicBezTo>
                  <a:cubicBezTo>
                    <a:pt x="286568" y="106014"/>
                    <a:pt x="336045" y="115010"/>
                    <a:pt x="432618" y="137764"/>
                  </a:cubicBezTo>
                  <a:cubicBezTo>
                    <a:pt x="529191" y="160518"/>
                    <a:pt x="700641" y="200206"/>
                    <a:pt x="799330" y="220314"/>
                  </a:cubicBezTo>
                  <a:cubicBezTo>
                    <a:pt x="898019" y="240422"/>
                    <a:pt x="980305" y="263177"/>
                    <a:pt x="1024755" y="258414"/>
                  </a:cubicBezTo>
                  <a:cubicBezTo>
                    <a:pt x="1069205" y="253652"/>
                    <a:pt x="1064178" y="196501"/>
                    <a:pt x="1066030" y="191739"/>
                  </a:cubicBezTo>
                  <a:cubicBezTo>
                    <a:pt x="1067882" y="186977"/>
                    <a:pt x="1058093" y="223754"/>
                    <a:pt x="1035868" y="229839"/>
                  </a:cubicBezTo>
                  <a:cubicBezTo>
                    <a:pt x="1013643" y="235925"/>
                    <a:pt x="1099897" y="265823"/>
                    <a:pt x="932680" y="228252"/>
                  </a:cubicBezTo>
                  <a:cubicBezTo>
                    <a:pt x="765463" y="190681"/>
                    <a:pt x="151366" y="28491"/>
                    <a:pt x="32568" y="44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BBE497DB-6587-46F4-9B39-7D1EDAD21ED6}"/>
                </a:ext>
              </a:extLst>
            </p:cNvPr>
            <p:cNvSpPr/>
            <p:nvPr/>
          </p:nvSpPr>
          <p:spPr>
            <a:xfrm>
              <a:off x="1898363" y="6833982"/>
              <a:ext cx="434802" cy="110525"/>
            </a:xfrm>
            <a:custGeom>
              <a:avLst/>
              <a:gdLst>
                <a:gd name="connsiteX0" fmla="*/ 432087 w 434802"/>
                <a:gd name="connsiteY0" fmla="*/ 9731 h 110525"/>
                <a:gd name="connsiteX1" fmla="*/ 374937 w 434802"/>
                <a:gd name="connsiteY1" fmla="*/ 90693 h 110525"/>
                <a:gd name="connsiteX2" fmla="*/ 355887 w 434802"/>
                <a:gd name="connsiteY2" fmla="*/ 95456 h 110525"/>
                <a:gd name="connsiteX3" fmla="*/ 319375 w 434802"/>
                <a:gd name="connsiteY3" fmla="*/ 104981 h 110525"/>
                <a:gd name="connsiteX4" fmla="*/ 287 w 434802"/>
                <a:gd name="connsiteY4" fmla="*/ 206 h 110525"/>
                <a:gd name="connsiteX5" fmla="*/ 381287 w 434802"/>
                <a:gd name="connsiteY5" fmla="*/ 76406 h 110525"/>
                <a:gd name="connsiteX6" fmla="*/ 432087 w 434802"/>
                <a:gd name="connsiteY6" fmla="*/ 9731 h 11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802" h="110525">
                  <a:moveTo>
                    <a:pt x="432087" y="9731"/>
                  </a:moveTo>
                  <a:cubicBezTo>
                    <a:pt x="431029" y="12112"/>
                    <a:pt x="387637" y="76406"/>
                    <a:pt x="374937" y="90693"/>
                  </a:cubicBezTo>
                  <a:cubicBezTo>
                    <a:pt x="362237" y="104981"/>
                    <a:pt x="365147" y="93075"/>
                    <a:pt x="355887" y="95456"/>
                  </a:cubicBezTo>
                  <a:cubicBezTo>
                    <a:pt x="346627" y="97837"/>
                    <a:pt x="378642" y="120856"/>
                    <a:pt x="319375" y="104981"/>
                  </a:cubicBezTo>
                  <a:cubicBezTo>
                    <a:pt x="260108" y="89106"/>
                    <a:pt x="-10032" y="4968"/>
                    <a:pt x="287" y="206"/>
                  </a:cubicBezTo>
                  <a:cubicBezTo>
                    <a:pt x="10606" y="-4556"/>
                    <a:pt x="311966" y="74554"/>
                    <a:pt x="381287" y="76406"/>
                  </a:cubicBezTo>
                  <a:cubicBezTo>
                    <a:pt x="450608" y="78258"/>
                    <a:pt x="433145" y="7350"/>
                    <a:pt x="432087" y="97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8FB4071D-EB8D-468D-B999-A785AF876412}"/>
                </a:ext>
              </a:extLst>
            </p:cNvPr>
            <p:cNvSpPr/>
            <p:nvPr/>
          </p:nvSpPr>
          <p:spPr>
            <a:xfrm>
              <a:off x="2247900" y="6869450"/>
              <a:ext cx="51367" cy="45719"/>
            </a:xfrm>
            <a:custGeom>
              <a:avLst/>
              <a:gdLst>
                <a:gd name="connsiteX0" fmla="*/ 0 w 56129"/>
                <a:gd name="connsiteY0" fmla="*/ 0 h 41294"/>
                <a:gd name="connsiteX1" fmla="*/ 55562 w 56129"/>
                <a:gd name="connsiteY1" fmla="*/ 41275 h 41294"/>
                <a:gd name="connsiteX2" fmla="*/ 0 w 56129"/>
                <a:gd name="connsiteY2" fmla="*/ 0 h 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29" h="41294">
                  <a:moveTo>
                    <a:pt x="0" y="0"/>
                  </a:moveTo>
                  <a:cubicBezTo>
                    <a:pt x="0" y="0"/>
                    <a:pt x="48418" y="40217"/>
                    <a:pt x="55562" y="41275"/>
                  </a:cubicBezTo>
                  <a:cubicBezTo>
                    <a:pt x="62706" y="42333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DC04A222-07B3-4C92-A7A3-EC2EE90450F8}"/>
                </a:ext>
              </a:extLst>
            </p:cNvPr>
            <p:cNvSpPr/>
            <p:nvPr/>
          </p:nvSpPr>
          <p:spPr>
            <a:xfrm>
              <a:off x="2206483" y="6946511"/>
              <a:ext cx="330758" cy="13971"/>
            </a:xfrm>
            <a:custGeom>
              <a:avLst/>
              <a:gdLst>
                <a:gd name="connsiteX0" fmla="*/ 142 w 330758"/>
                <a:gd name="connsiteY0" fmla="*/ 11502 h 13971"/>
                <a:gd name="connsiteX1" fmla="*/ 309705 w 330758"/>
                <a:gd name="connsiteY1" fmla="*/ 13089 h 13971"/>
                <a:gd name="connsiteX2" fmla="*/ 270017 w 330758"/>
                <a:gd name="connsiteY2" fmla="*/ 389 h 13971"/>
                <a:gd name="connsiteX3" fmla="*/ 142 w 330758"/>
                <a:gd name="connsiteY3" fmla="*/ 11502 h 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758" h="13971">
                  <a:moveTo>
                    <a:pt x="142" y="11502"/>
                  </a:moveTo>
                  <a:cubicBezTo>
                    <a:pt x="6757" y="13619"/>
                    <a:pt x="264726" y="14941"/>
                    <a:pt x="309705" y="13089"/>
                  </a:cubicBezTo>
                  <a:cubicBezTo>
                    <a:pt x="354684" y="11237"/>
                    <a:pt x="321082" y="3035"/>
                    <a:pt x="270017" y="389"/>
                  </a:cubicBezTo>
                  <a:cubicBezTo>
                    <a:pt x="218952" y="-2257"/>
                    <a:pt x="-6473" y="9385"/>
                    <a:pt x="142" y="11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413594C8-5384-4612-A23C-D4C20512FCA8}"/>
                </a:ext>
              </a:extLst>
            </p:cNvPr>
            <p:cNvSpPr/>
            <p:nvPr/>
          </p:nvSpPr>
          <p:spPr>
            <a:xfrm>
              <a:off x="2141634" y="6949858"/>
              <a:ext cx="72929" cy="58776"/>
            </a:xfrm>
            <a:custGeom>
              <a:avLst/>
              <a:gdLst>
                <a:gd name="connsiteX0" fmla="*/ 72929 w 72929"/>
                <a:gd name="connsiteY0" fmla="*/ 217 h 58776"/>
                <a:gd name="connsiteX1" fmla="*/ 7841 w 72929"/>
                <a:gd name="connsiteY1" fmla="*/ 57367 h 58776"/>
                <a:gd name="connsiteX2" fmla="*/ 7841 w 72929"/>
                <a:gd name="connsiteY2" fmla="*/ 38317 h 58776"/>
                <a:gd name="connsiteX3" fmla="*/ 72929 w 72929"/>
                <a:gd name="connsiteY3" fmla="*/ 217 h 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29" h="58776">
                  <a:moveTo>
                    <a:pt x="72929" y="217"/>
                  </a:moveTo>
                  <a:cubicBezTo>
                    <a:pt x="72929" y="3392"/>
                    <a:pt x="18689" y="51017"/>
                    <a:pt x="7841" y="57367"/>
                  </a:cubicBezTo>
                  <a:cubicBezTo>
                    <a:pt x="-3007" y="63717"/>
                    <a:pt x="-2213" y="47048"/>
                    <a:pt x="7841" y="38317"/>
                  </a:cubicBezTo>
                  <a:cubicBezTo>
                    <a:pt x="17895" y="29586"/>
                    <a:pt x="72929" y="-2958"/>
                    <a:pt x="72929" y="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7904ABDA-15B6-403C-9A10-841E20F5765A}"/>
                </a:ext>
              </a:extLst>
            </p:cNvPr>
            <p:cNvSpPr/>
            <p:nvPr/>
          </p:nvSpPr>
          <p:spPr>
            <a:xfrm>
              <a:off x="2146605" y="7018255"/>
              <a:ext cx="335736" cy="100033"/>
            </a:xfrm>
            <a:custGeom>
              <a:avLst/>
              <a:gdLst>
                <a:gd name="connsiteX0" fmla="*/ 1283 w 335736"/>
                <a:gd name="connsiteY0" fmla="*/ 1670 h 100033"/>
                <a:gd name="connsiteX1" fmla="*/ 310845 w 335736"/>
                <a:gd name="connsiteY1" fmla="*/ 81045 h 100033"/>
                <a:gd name="connsiteX2" fmla="*/ 304495 w 335736"/>
                <a:gd name="connsiteY2" fmla="*/ 96920 h 100033"/>
                <a:gd name="connsiteX3" fmla="*/ 204483 w 335736"/>
                <a:gd name="connsiteY3" fmla="*/ 33420 h 100033"/>
                <a:gd name="connsiteX4" fmla="*/ 1283 w 335736"/>
                <a:gd name="connsiteY4" fmla="*/ 1670 h 10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6" h="100033">
                  <a:moveTo>
                    <a:pt x="1283" y="1670"/>
                  </a:moveTo>
                  <a:cubicBezTo>
                    <a:pt x="19010" y="9607"/>
                    <a:pt x="260310" y="65170"/>
                    <a:pt x="310845" y="81045"/>
                  </a:cubicBezTo>
                  <a:cubicBezTo>
                    <a:pt x="361380" y="96920"/>
                    <a:pt x="322222" y="104857"/>
                    <a:pt x="304495" y="96920"/>
                  </a:cubicBezTo>
                  <a:cubicBezTo>
                    <a:pt x="286768" y="88983"/>
                    <a:pt x="254489" y="51147"/>
                    <a:pt x="204483" y="33420"/>
                  </a:cubicBezTo>
                  <a:cubicBezTo>
                    <a:pt x="154477" y="15693"/>
                    <a:pt x="-16444" y="-6267"/>
                    <a:pt x="1283" y="167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E1E404FA-FEFC-431D-A165-5A26CC4B9C53}"/>
                </a:ext>
              </a:extLst>
            </p:cNvPr>
            <p:cNvSpPr/>
            <p:nvPr/>
          </p:nvSpPr>
          <p:spPr>
            <a:xfrm>
              <a:off x="2145571" y="7015127"/>
              <a:ext cx="354079" cy="217538"/>
            </a:xfrm>
            <a:custGeom>
              <a:avLst/>
              <a:gdLst>
                <a:gd name="connsiteX0" fmla="*/ 729 w 354079"/>
                <a:gd name="connsiteY0" fmla="*/ 36 h 217538"/>
                <a:gd name="connsiteX1" fmla="*/ 59467 w 354079"/>
                <a:gd name="connsiteY1" fmla="*/ 95286 h 217538"/>
                <a:gd name="connsiteX2" fmla="*/ 191229 w 354079"/>
                <a:gd name="connsiteY2" fmla="*/ 165136 h 217538"/>
                <a:gd name="connsiteX3" fmla="*/ 353154 w 354079"/>
                <a:gd name="connsiteY3" fmla="*/ 217523 h 217538"/>
                <a:gd name="connsiteX4" fmla="*/ 249967 w 354079"/>
                <a:gd name="connsiteY4" fmla="*/ 169898 h 217538"/>
                <a:gd name="connsiteX5" fmla="*/ 95979 w 354079"/>
                <a:gd name="connsiteY5" fmla="*/ 106398 h 217538"/>
                <a:gd name="connsiteX6" fmla="*/ 729 w 354079"/>
                <a:gd name="connsiteY6" fmla="*/ 36 h 21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079" h="217538">
                  <a:moveTo>
                    <a:pt x="729" y="36"/>
                  </a:moveTo>
                  <a:cubicBezTo>
                    <a:pt x="-5356" y="-1816"/>
                    <a:pt x="27717" y="67769"/>
                    <a:pt x="59467" y="95286"/>
                  </a:cubicBezTo>
                  <a:cubicBezTo>
                    <a:pt x="91217" y="122803"/>
                    <a:pt x="142281" y="144763"/>
                    <a:pt x="191229" y="165136"/>
                  </a:cubicBezTo>
                  <a:cubicBezTo>
                    <a:pt x="240177" y="185509"/>
                    <a:pt x="343364" y="216729"/>
                    <a:pt x="353154" y="217523"/>
                  </a:cubicBezTo>
                  <a:cubicBezTo>
                    <a:pt x="362944" y="218317"/>
                    <a:pt x="292830" y="188419"/>
                    <a:pt x="249967" y="169898"/>
                  </a:cubicBezTo>
                  <a:cubicBezTo>
                    <a:pt x="207105" y="151377"/>
                    <a:pt x="136196" y="132063"/>
                    <a:pt x="95979" y="106398"/>
                  </a:cubicBezTo>
                  <a:cubicBezTo>
                    <a:pt x="55762" y="80734"/>
                    <a:pt x="6814" y="1888"/>
                    <a:pt x="729" y="3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6102F40B-E4BF-4C9D-A603-DCE14089A152}"/>
                </a:ext>
              </a:extLst>
            </p:cNvPr>
            <p:cNvSpPr/>
            <p:nvPr/>
          </p:nvSpPr>
          <p:spPr>
            <a:xfrm>
              <a:off x="2480535" y="7243212"/>
              <a:ext cx="581969" cy="171473"/>
            </a:xfrm>
            <a:custGeom>
              <a:avLst/>
              <a:gdLst>
                <a:gd name="connsiteX0" fmla="*/ 198 w 581969"/>
                <a:gd name="connsiteY0" fmla="*/ 21 h 171473"/>
                <a:gd name="connsiteX1" fmla="*/ 197048 w 581969"/>
                <a:gd name="connsiteY1" fmla="*/ 65638 h 171473"/>
                <a:gd name="connsiteX2" fmla="*/ 442582 w 581969"/>
                <a:gd name="connsiteY2" fmla="*/ 143955 h 171473"/>
                <a:gd name="connsiteX3" fmla="*/ 563232 w 581969"/>
                <a:gd name="connsiteY3" fmla="*/ 150305 h 171473"/>
                <a:gd name="connsiteX4" fmla="*/ 580165 w 581969"/>
                <a:gd name="connsiteY4" fmla="*/ 124905 h 171473"/>
                <a:gd name="connsiteX5" fmla="*/ 548415 w 581969"/>
                <a:gd name="connsiteY5" fmla="*/ 171471 h 171473"/>
                <a:gd name="connsiteX6" fmla="*/ 307115 w 581969"/>
                <a:gd name="connsiteY6" fmla="*/ 122788 h 171473"/>
                <a:gd name="connsiteX7" fmla="*/ 163182 w 581969"/>
                <a:gd name="connsiteY7" fmla="*/ 74105 h 171473"/>
                <a:gd name="connsiteX8" fmla="*/ 198 w 581969"/>
                <a:gd name="connsiteY8" fmla="*/ 21 h 17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969" h="171473">
                  <a:moveTo>
                    <a:pt x="198" y="21"/>
                  </a:moveTo>
                  <a:cubicBezTo>
                    <a:pt x="5842" y="-1390"/>
                    <a:pt x="197048" y="65638"/>
                    <a:pt x="197048" y="65638"/>
                  </a:cubicBezTo>
                  <a:cubicBezTo>
                    <a:pt x="270779" y="89627"/>
                    <a:pt x="381551" y="129844"/>
                    <a:pt x="442582" y="143955"/>
                  </a:cubicBezTo>
                  <a:cubicBezTo>
                    <a:pt x="503613" y="158066"/>
                    <a:pt x="540302" y="153480"/>
                    <a:pt x="563232" y="150305"/>
                  </a:cubicBezTo>
                  <a:cubicBezTo>
                    <a:pt x="586163" y="147130"/>
                    <a:pt x="582634" y="121377"/>
                    <a:pt x="580165" y="124905"/>
                  </a:cubicBezTo>
                  <a:cubicBezTo>
                    <a:pt x="577696" y="128433"/>
                    <a:pt x="593923" y="171824"/>
                    <a:pt x="548415" y="171471"/>
                  </a:cubicBezTo>
                  <a:cubicBezTo>
                    <a:pt x="502907" y="171118"/>
                    <a:pt x="371320" y="139016"/>
                    <a:pt x="307115" y="122788"/>
                  </a:cubicBezTo>
                  <a:cubicBezTo>
                    <a:pt x="242910" y="106560"/>
                    <a:pt x="215393" y="92450"/>
                    <a:pt x="163182" y="74105"/>
                  </a:cubicBezTo>
                  <a:cubicBezTo>
                    <a:pt x="110971" y="55761"/>
                    <a:pt x="-5446" y="1432"/>
                    <a:pt x="198" y="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731D381E-94A4-433A-A090-4F68E0F9108B}"/>
                </a:ext>
              </a:extLst>
            </p:cNvPr>
            <p:cNvSpPr/>
            <p:nvPr/>
          </p:nvSpPr>
          <p:spPr>
            <a:xfrm>
              <a:off x="2476394" y="7247372"/>
              <a:ext cx="675479" cy="193711"/>
            </a:xfrm>
            <a:custGeom>
              <a:avLst/>
              <a:gdLst>
                <a:gd name="connsiteX0" fmla="*/ 106 w 675479"/>
                <a:gd name="connsiteY0" fmla="*/ 95 h 193711"/>
                <a:gd name="connsiteX1" fmla="*/ 410739 w 675479"/>
                <a:gd name="connsiteY1" fmla="*/ 160961 h 193711"/>
                <a:gd name="connsiteX2" fmla="*/ 603356 w 675479"/>
                <a:gd name="connsiteY2" fmla="*/ 192711 h 193711"/>
                <a:gd name="connsiteX3" fmla="*/ 675323 w 675479"/>
                <a:gd name="connsiteY3" fmla="*/ 141911 h 193711"/>
                <a:gd name="connsiteX4" fmla="*/ 613939 w 675479"/>
                <a:gd name="connsiteY4" fmla="*/ 171545 h 193711"/>
                <a:gd name="connsiteX5" fmla="*/ 372639 w 675479"/>
                <a:gd name="connsiteY5" fmla="*/ 137678 h 193711"/>
                <a:gd name="connsiteX6" fmla="*/ 106 w 675479"/>
                <a:gd name="connsiteY6" fmla="*/ 95 h 19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79" h="193711">
                  <a:moveTo>
                    <a:pt x="106" y="95"/>
                  </a:moveTo>
                  <a:cubicBezTo>
                    <a:pt x="6456" y="3976"/>
                    <a:pt x="310197" y="128858"/>
                    <a:pt x="410739" y="160961"/>
                  </a:cubicBezTo>
                  <a:cubicBezTo>
                    <a:pt x="511281" y="193064"/>
                    <a:pt x="559259" y="195886"/>
                    <a:pt x="603356" y="192711"/>
                  </a:cubicBezTo>
                  <a:cubicBezTo>
                    <a:pt x="647453" y="189536"/>
                    <a:pt x="673559" y="145439"/>
                    <a:pt x="675323" y="141911"/>
                  </a:cubicBezTo>
                  <a:cubicBezTo>
                    <a:pt x="677087" y="138383"/>
                    <a:pt x="664386" y="172250"/>
                    <a:pt x="613939" y="171545"/>
                  </a:cubicBezTo>
                  <a:cubicBezTo>
                    <a:pt x="563492" y="170840"/>
                    <a:pt x="471769" y="163431"/>
                    <a:pt x="372639" y="137678"/>
                  </a:cubicBezTo>
                  <a:cubicBezTo>
                    <a:pt x="273509" y="111925"/>
                    <a:pt x="-6244" y="-3786"/>
                    <a:pt x="106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81AB3FFD-7993-4D7C-92B1-B53AA7078DFE}"/>
                </a:ext>
              </a:extLst>
            </p:cNvPr>
            <p:cNvSpPr/>
            <p:nvPr/>
          </p:nvSpPr>
          <p:spPr>
            <a:xfrm>
              <a:off x="1371191" y="6707622"/>
              <a:ext cx="817021" cy="250277"/>
            </a:xfrm>
            <a:custGeom>
              <a:avLst/>
              <a:gdLst>
                <a:gd name="connsiteX0" fmla="*/ 409 w 817021"/>
                <a:gd name="connsiteY0" fmla="*/ 95 h 250277"/>
                <a:gd name="connsiteX1" fmla="*/ 377176 w 817021"/>
                <a:gd name="connsiteY1" fmla="*/ 167311 h 250277"/>
                <a:gd name="connsiteX2" fmla="*/ 806859 w 817021"/>
                <a:gd name="connsiteY2" fmla="*/ 249861 h 250277"/>
                <a:gd name="connsiteX3" fmla="*/ 662926 w 817021"/>
                <a:gd name="connsiteY3" fmla="*/ 196945 h 250277"/>
                <a:gd name="connsiteX4" fmla="*/ 449142 w 817021"/>
                <a:gd name="connsiteY4" fmla="*/ 144028 h 250277"/>
                <a:gd name="connsiteX5" fmla="*/ 409 w 817021"/>
                <a:gd name="connsiteY5" fmla="*/ 95 h 25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21" h="250277">
                  <a:moveTo>
                    <a:pt x="409" y="95"/>
                  </a:moveTo>
                  <a:cubicBezTo>
                    <a:pt x="-11585" y="3975"/>
                    <a:pt x="242768" y="125683"/>
                    <a:pt x="377176" y="167311"/>
                  </a:cubicBezTo>
                  <a:cubicBezTo>
                    <a:pt x="511584" y="208939"/>
                    <a:pt x="759234" y="244922"/>
                    <a:pt x="806859" y="249861"/>
                  </a:cubicBezTo>
                  <a:cubicBezTo>
                    <a:pt x="854484" y="254800"/>
                    <a:pt x="722545" y="214584"/>
                    <a:pt x="662926" y="196945"/>
                  </a:cubicBezTo>
                  <a:cubicBezTo>
                    <a:pt x="603307" y="179306"/>
                    <a:pt x="559914" y="175778"/>
                    <a:pt x="449142" y="144028"/>
                  </a:cubicBezTo>
                  <a:cubicBezTo>
                    <a:pt x="338370" y="112278"/>
                    <a:pt x="12403" y="-3785"/>
                    <a:pt x="409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3D188AD9-87CD-458C-B6D2-A1E6169E324D}"/>
                </a:ext>
              </a:extLst>
            </p:cNvPr>
            <p:cNvSpPr/>
            <p:nvPr/>
          </p:nvSpPr>
          <p:spPr>
            <a:xfrm>
              <a:off x="5380871" y="6847848"/>
              <a:ext cx="23016" cy="204933"/>
            </a:xfrm>
            <a:custGeom>
              <a:avLst/>
              <a:gdLst>
                <a:gd name="connsiteX0" fmla="*/ 754 w 23016"/>
                <a:gd name="connsiteY0" fmla="*/ 627 h 204933"/>
                <a:gd name="connsiteX1" fmla="*/ 5517 w 23016"/>
                <a:gd name="connsiteY1" fmla="*/ 180015 h 204933"/>
                <a:gd name="connsiteX2" fmla="*/ 8692 w 23016"/>
                <a:gd name="connsiteY2" fmla="*/ 197477 h 204933"/>
                <a:gd name="connsiteX3" fmla="*/ 22979 w 23016"/>
                <a:gd name="connsiteY3" fmla="*/ 122865 h 204933"/>
                <a:gd name="connsiteX4" fmla="*/ 754 w 23016"/>
                <a:gd name="connsiteY4" fmla="*/ 627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16" h="204933">
                  <a:moveTo>
                    <a:pt x="754" y="627"/>
                  </a:moveTo>
                  <a:cubicBezTo>
                    <a:pt x="-2156" y="10152"/>
                    <a:pt x="4194" y="147207"/>
                    <a:pt x="5517" y="180015"/>
                  </a:cubicBezTo>
                  <a:cubicBezTo>
                    <a:pt x="6840" y="212823"/>
                    <a:pt x="5782" y="207002"/>
                    <a:pt x="8692" y="197477"/>
                  </a:cubicBezTo>
                  <a:cubicBezTo>
                    <a:pt x="11602" y="187952"/>
                    <a:pt x="23773" y="153027"/>
                    <a:pt x="22979" y="122865"/>
                  </a:cubicBezTo>
                  <a:cubicBezTo>
                    <a:pt x="22185" y="92703"/>
                    <a:pt x="3664" y="-8898"/>
                    <a:pt x="754" y="6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3D631CCC-9D0B-4253-B773-3AEE5D5B2375}"/>
                </a:ext>
              </a:extLst>
            </p:cNvPr>
            <p:cNvSpPr/>
            <p:nvPr/>
          </p:nvSpPr>
          <p:spPr>
            <a:xfrm>
              <a:off x="5332156" y="6895678"/>
              <a:ext cx="54921" cy="175506"/>
            </a:xfrm>
            <a:custGeom>
              <a:avLst/>
              <a:gdLst>
                <a:gd name="connsiteX0" fmla="*/ 54232 w 54921"/>
                <a:gd name="connsiteY0" fmla="*/ 422 h 175506"/>
                <a:gd name="connsiteX1" fmla="*/ 28832 w 54921"/>
                <a:gd name="connsiteY1" fmla="*/ 170285 h 175506"/>
                <a:gd name="connsiteX2" fmla="*/ 257 w 54921"/>
                <a:gd name="connsiteY2" fmla="*/ 122660 h 175506"/>
                <a:gd name="connsiteX3" fmla="*/ 54232 w 54921"/>
                <a:gd name="connsiteY3" fmla="*/ 422 h 17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21" h="175506">
                  <a:moveTo>
                    <a:pt x="54232" y="422"/>
                  </a:moveTo>
                  <a:cubicBezTo>
                    <a:pt x="58995" y="8360"/>
                    <a:pt x="37828" y="149912"/>
                    <a:pt x="28832" y="170285"/>
                  </a:cubicBezTo>
                  <a:cubicBezTo>
                    <a:pt x="19836" y="190658"/>
                    <a:pt x="-2653" y="146472"/>
                    <a:pt x="257" y="122660"/>
                  </a:cubicBezTo>
                  <a:cubicBezTo>
                    <a:pt x="3167" y="98848"/>
                    <a:pt x="49469" y="-7516"/>
                    <a:pt x="54232" y="4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B9F874BA-07AD-429B-A3ED-5E2134C0EFDE}"/>
                </a:ext>
              </a:extLst>
            </p:cNvPr>
            <p:cNvSpPr/>
            <p:nvPr/>
          </p:nvSpPr>
          <p:spPr>
            <a:xfrm>
              <a:off x="5527675" y="7023100"/>
              <a:ext cx="9568" cy="94051"/>
            </a:xfrm>
            <a:custGeom>
              <a:avLst/>
              <a:gdLst>
                <a:gd name="connsiteX0" fmla="*/ 0 w 9568"/>
                <a:gd name="connsiteY0" fmla="*/ 0 h 94051"/>
                <a:gd name="connsiteX1" fmla="*/ 9525 w 9568"/>
                <a:gd name="connsiteY1" fmla="*/ 93663 h 94051"/>
                <a:gd name="connsiteX2" fmla="*/ 0 w 9568"/>
                <a:gd name="connsiteY2" fmla="*/ 0 h 9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68" h="94051">
                  <a:moveTo>
                    <a:pt x="0" y="0"/>
                  </a:moveTo>
                  <a:cubicBezTo>
                    <a:pt x="0" y="0"/>
                    <a:pt x="10319" y="86255"/>
                    <a:pt x="9525" y="93663"/>
                  </a:cubicBezTo>
                  <a:cubicBezTo>
                    <a:pt x="8731" y="10107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52BBEBF9-2A65-44F8-88B9-77374CE74171}"/>
                </a:ext>
              </a:extLst>
            </p:cNvPr>
            <p:cNvSpPr/>
            <p:nvPr/>
          </p:nvSpPr>
          <p:spPr>
            <a:xfrm>
              <a:off x="5134894" y="7155109"/>
              <a:ext cx="244147" cy="200910"/>
            </a:xfrm>
            <a:custGeom>
              <a:avLst/>
              <a:gdLst>
                <a:gd name="connsiteX0" fmla="*/ 243556 w 244147"/>
                <a:gd name="connsiteY0" fmla="*/ 12454 h 200910"/>
                <a:gd name="connsiteX1" fmla="*/ 216569 w 244147"/>
                <a:gd name="connsiteY1" fmla="*/ 112466 h 200910"/>
                <a:gd name="connsiteX2" fmla="*/ 132431 w 244147"/>
                <a:gd name="connsiteY2" fmla="*/ 196604 h 200910"/>
                <a:gd name="connsiteX3" fmla="*/ 19719 w 244147"/>
                <a:gd name="connsiteY3" fmla="*/ 183904 h 200910"/>
                <a:gd name="connsiteX4" fmla="*/ 669 w 244147"/>
                <a:gd name="connsiteY4" fmla="*/ 142629 h 200910"/>
                <a:gd name="connsiteX5" fmla="*/ 27656 w 244147"/>
                <a:gd name="connsiteY5" fmla="*/ 66429 h 200910"/>
                <a:gd name="connsiteX6" fmla="*/ 35594 w 244147"/>
                <a:gd name="connsiteY6" fmla="*/ 1341 h 200910"/>
                <a:gd name="connsiteX7" fmla="*/ 22894 w 244147"/>
                <a:gd name="connsiteY7" fmla="*/ 128341 h 200910"/>
                <a:gd name="connsiteX8" fmla="*/ 51469 w 244147"/>
                <a:gd name="connsiteY8" fmla="*/ 169616 h 200910"/>
                <a:gd name="connsiteX9" fmla="*/ 156244 w 244147"/>
                <a:gd name="connsiteY9" fmla="*/ 163266 h 200910"/>
                <a:gd name="connsiteX10" fmla="*/ 195931 w 244147"/>
                <a:gd name="connsiteY10" fmla="*/ 102941 h 200910"/>
                <a:gd name="connsiteX11" fmla="*/ 243556 w 244147"/>
                <a:gd name="connsiteY11" fmla="*/ 12454 h 20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147" h="200910">
                  <a:moveTo>
                    <a:pt x="243556" y="12454"/>
                  </a:moveTo>
                  <a:cubicBezTo>
                    <a:pt x="246996" y="14042"/>
                    <a:pt x="235090" y="81775"/>
                    <a:pt x="216569" y="112466"/>
                  </a:cubicBezTo>
                  <a:cubicBezTo>
                    <a:pt x="198048" y="143157"/>
                    <a:pt x="165239" y="184698"/>
                    <a:pt x="132431" y="196604"/>
                  </a:cubicBezTo>
                  <a:cubicBezTo>
                    <a:pt x="99623" y="208510"/>
                    <a:pt x="41679" y="192900"/>
                    <a:pt x="19719" y="183904"/>
                  </a:cubicBezTo>
                  <a:cubicBezTo>
                    <a:pt x="-2241" y="174908"/>
                    <a:pt x="-654" y="162208"/>
                    <a:pt x="669" y="142629"/>
                  </a:cubicBezTo>
                  <a:cubicBezTo>
                    <a:pt x="1992" y="123050"/>
                    <a:pt x="21835" y="89977"/>
                    <a:pt x="27656" y="66429"/>
                  </a:cubicBezTo>
                  <a:cubicBezTo>
                    <a:pt x="33477" y="42881"/>
                    <a:pt x="36388" y="-8978"/>
                    <a:pt x="35594" y="1341"/>
                  </a:cubicBezTo>
                  <a:cubicBezTo>
                    <a:pt x="34800" y="11660"/>
                    <a:pt x="20248" y="100295"/>
                    <a:pt x="22894" y="128341"/>
                  </a:cubicBezTo>
                  <a:cubicBezTo>
                    <a:pt x="25540" y="156387"/>
                    <a:pt x="29244" y="163795"/>
                    <a:pt x="51469" y="169616"/>
                  </a:cubicBezTo>
                  <a:cubicBezTo>
                    <a:pt x="73694" y="175437"/>
                    <a:pt x="132167" y="174378"/>
                    <a:pt x="156244" y="163266"/>
                  </a:cubicBezTo>
                  <a:cubicBezTo>
                    <a:pt x="180321" y="152154"/>
                    <a:pt x="184025" y="128076"/>
                    <a:pt x="195931" y="102941"/>
                  </a:cubicBezTo>
                  <a:cubicBezTo>
                    <a:pt x="207837" y="77806"/>
                    <a:pt x="240116" y="10866"/>
                    <a:pt x="243556" y="124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BE885087-3126-490A-ABFF-E437A637B2AB}"/>
                </a:ext>
              </a:extLst>
            </p:cNvPr>
            <p:cNvSpPr/>
            <p:nvPr/>
          </p:nvSpPr>
          <p:spPr>
            <a:xfrm>
              <a:off x="5033247" y="7145629"/>
              <a:ext cx="249955" cy="221908"/>
            </a:xfrm>
            <a:custGeom>
              <a:avLst/>
              <a:gdLst>
                <a:gd name="connsiteX0" fmla="*/ 67391 w 249955"/>
                <a:gd name="connsiteY0" fmla="*/ 1296 h 221908"/>
                <a:gd name="connsiteX1" fmla="*/ 716 w 249955"/>
                <a:gd name="connsiteY1" fmla="*/ 183859 h 221908"/>
                <a:gd name="connsiteX2" fmla="*/ 46753 w 249955"/>
                <a:gd name="connsiteY2" fmla="*/ 218784 h 221908"/>
                <a:gd name="connsiteX3" fmla="*/ 249953 w 249955"/>
                <a:gd name="connsiteY3" fmla="*/ 218784 h 221908"/>
                <a:gd name="connsiteX4" fmla="*/ 51516 w 249955"/>
                <a:gd name="connsiteY4" fmla="*/ 206084 h 221908"/>
                <a:gd name="connsiteX5" fmla="*/ 37228 w 249955"/>
                <a:gd name="connsiteY5" fmla="*/ 193384 h 221908"/>
                <a:gd name="connsiteX6" fmla="*/ 49928 w 249955"/>
                <a:gd name="connsiteY6" fmla="*/ 106071 h 221908"/>
                <a:gd name="connsiteX7" fmla="*/ 67391 w 249955"/>
                <a:gd name="connsiteY7" fmla="*/ 1296 h 2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955" h="221908">
                  <a:moveTo>
                    <a:pt x="67391" y="1296"/>
                  </a:moveTo>
                  <a:cubicBezTo>
                    <a:pt x="59189" y="14261"/>
                    <a:pt x="4156" y="147611"/>
                    <a:pt x="716" y="183859"/>
                  </a:cubicBezTo>
                  <a:cubicBezTo>
                    <a:pt x="-2724" y="220107"/>
                    <a:pt x="5214" y="212963"/>
                    <a:pt x="46753" y="218784"/>
                  </a:cubicBezTo>
                  <a:cubicBezTo>
                    <a:pt x="88292" y="224605"/>
                    <a:pt x="249159" y="220901"/>
                    <a:pt x="249953" y="218784"/>
                  </a:cubicBezTo>
                  <a:cubicBezTo>
                    <a:pt x="250747" y="216667"/>
                    <a:pt x="86970" y="210317"/>
                    <a:pt x="51516" y="206084"/>
                  </a:cubicBezTo>
                  <a:cubicBezTo>
                    <a:pt x="16062" y="201851"/>
                    <a:pt x="37493" y="210053"/>
                    <a:pt x="37228" y="193384"/>
                  </a:cubicBezTo>
                  <a:cubicBezTo>
                    <a:pt x="36963" y="176715"/>
                    <a:pt x="42520" y="135969"/>
                    <a:pt x="49928" y="106071"/>
                  </a:cubicBezTo>
                  <a:cubicBezTo>
                    <a:pt x="57336" y="76173"/>
                    <a:pt x="75593" y="-11669"/>
                    <a:pt x="67391" y="12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E1BF6000-6E6D-4895-881B-1B086057F869}"/>
                </a:ext>
              </a:extLst>
            </p:cNvPr>
            <p:cNvSpPr/>
            <p:nvPr/>
          </p:nvSpPr>
          <p:spPr>
            <a:xfrm>
              <a:off x="4641113" y="7359106"/>
              <a:ext cx="642760" cy="434691"/>
            </a:xfrm>
            <a:custGeom>
              <a:avLst/>
              <a:gdLst>
                <a:gd name="connsiteX0" fmla="*/ 737 w 642760"/>
                <a:gd name="connsiteY0" fmla="*/ 338682 h 434691"/>
                <a:gd name="connsiteX1" fmla="*/ 219812 w 642760"/>
                <a:gd name="connsiteY1" fmla="*/ 419644 h 434691"/>
                <a:gd name="connsiteX2" fmla="*/ 327762 w 642760"/>
                <a:gd name="connsiteY2" fmla="*/ 391069 h 434691"/>
                <a:gd name="connsiteX3" fmla="*/ 405550 w 642760"/>
                <a:gd name="connsiteY3" fmla="*/ 349794 h 434691"/>
                <a:gd name="connsiteX4" fmla="*/ 546837 w 642760"/>
                <a:gd name="connsiteY4" fmla="*/ 229144 h 434691"/>
                <a:gd name="connsiteX5" fmla="*/ 629387 w 642760"/>
                <a:gd name="connsiteY5" fmla="*/ 65632 h 434691"/>
                <a:gd name="connsiteX6" fmla="*/ 637325 w 642760"/>
                <a:gd name="connsiteY6" fmla="*/ 5307 h 434691"/>
                <a:gd name="connsiteX7" fmla="*/ 575412 w 642760"/>
                <a:gd name="connsiteY7" fmla="*/ 189457 h 434691"/>
                <a:gd name="connsiteX8" fmla="*/ 361100 w 642760"/>
                <a:gd name="connsiteY8" fmla="*/ 387894 h 434691"/>
                <a:gd name="connsiteX9" fmla="*/ 156312 w 642760"/>
                <a:gd name="connsiteY9" fmla="*/ 433932 h 434691"/>
                <a:gd name="connsiteX10" fmla="*/ 737 w 642760"/>
                <a:gd name="connsiteY10" fmla="*/ 338682 h 43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2760" h="434691">
                  <a:moveTo>
                    <a:pt x="737" y="338682"/>
                  </a:moveTo>
                  <a:cubicBezTo>
                    <a:pt x="11320" y="336301"/>
                    <a:pt x="165308" y="410913"/>
                    <a:pt x="219812" y="419644"/>
                  </a:cubicBezTo>
                  <a:cubicBezTo>
                    <a:pt x="274316" y="428375"/>
                    <a:pt x="296806" y="402711"/>
                    <a:pt x="327762" y="391069"/>
                  </a:cubicBezTo>
                  <a:cubicBezTo>
                    <a:pt x="358718" y="379427"/>
                    <a:pt x="369037" y="376782"/>
                    <a:pt x="405550" y="349794"/>
                  </a:cubicBezTo>
                  <a:cubicBezTo>
                    <a:pt x="442063" y="322806"/>
                    <a:pt x="509531" y="276504"/>
                    <a:pt x="546837" y="229144"/>
                  </a:cubicBezTo>
                  <a:cubicBezTo>
                    <a:pt x="584143" y="181784"/>
                    <a:pt x="614306" y="102938"/>
                    <a:pt x="629387" y="65632"/>
                  </a:cubicBezTo>
                  <a:cubicBezTo>
                    <a:pt x="644468" y="28326"/>
                    <a:pt x="646321" y="-15331"/>
                    <a:pt x="637325" y="5307"/>
                  </a:cubicBezTo>
                  <a:cubicBezTo>
                    <a:pt x="628329" y="25944"/>
                    <a:pt x="621450" y="125692"/>
                    <a:pt x="575412" y="189457"/>
                  </a:cubicBezTo>
                  <a:cubicBezTo>
                    <a:pt x="529375" y="253221"/>
                    <a:pt x="430950" y="347148"/>
                    <a:pt x="361100" y="387894"/>
                  </a:cubicBezTo>
                  <a:cubicBezTo>
                    <a:pt x="291250" y="428640"/>
                    <a:pt x="216637" y="437636"/>
                    <a:pt x="156312" y="433932"/>
                  </a:cubicBezTo>
                  <a:cubicBezTo>
                    <a:pt x="95987" y="430228"/>
                    <a:pt x="-9846" y="341063"/>
                    <a:pt x="737" y="3386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0B83C728-62DF-4C20-BBA7-E8B7CBBF3E74}"/>
                </a:ext>
              </a:extLst>
            </p:cNvPr>
            <p:cNvSpPr/>
            <p:nvPr/>
          </p:nvSpPr>
          <p:spPr>
            <a:xfrm>
              <a:off x="4935326" y="7372257"/>
              <a:ext cx="310252" cy="400373"/>
            </a:xfrm>
            <a:custGeom>
              <a:avLst/>
              <a:gdLst>
                <a:gd name="connsiteX0" fmla="*/ 309774 w 310252"/>
                <a:gd name="connsiteY0" fmla="*/ 93 h 400373"/>
                <a:gd name="connsiteX1" fmla="*/ 171662 w 310252"/>
                <a:gd name="connsiteY1" fmla="*/ 268381 h 400373"/>
                <a:gd name="connsiteX2" fmla="*/ 212 w 310252"/>
                <a:gd name="connsiteY2" fmla="*/ 400143 h 400373"/>
                <a:gd name="connsiteX3" fmla="*/ 208174 w 310252"/>
                <a:gd name="connsiteY3" fmla="*/ 239806 h 400373"/>
                <a:gd name="connsiteX4" fmla="*/ 309774 w 310252"/>
                <a:gd name="connsiteY4" fmla="*/ 93 h 40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252" h="400373">
                  <a:moveTo>
                    <a:pt x="309774" y="93"/>
                  </a:moveTo>
                  <a:cubicBezTo>
                    <a:pt x="303689" y="4855"/>
                    <a:pt x="223256" y="201706"/>
                    <a:pt x="171662" y="268381"/>
                  </a:cubicBezTo>
                  <a:cubicBezTo>
                    <a:pt x="120068" y="335056"/>
                    <a:pt x="-5873" y="404905"/>
                    <a:pt x="212" y="400143"/>
                  </a:cubicBezTo>
                  <a:cubicBezTo>
                    <a:pt x="6297" y="395381"/>
                    <a:pt x="153405" y="305158"/>
                    <a:pt x="208174" y="239806"/>
                  </a:cubicBezTo>
                  <a:cubicBezTo>
                    <a:pt x="262943" y="174454"/>
                    <a:pt x="315859" y="-4669"/>
                    <a:pt x="309774" y="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0C7C024-11B2-4D04-91D6-6B75B2BB9B44}"/>
                </a:ext>
              </a:extLst>
            </p:cNvPr>
            <p:cNvSpPr/>
            <p:nvPr/>
          </p:nvSpPr>
          <p:spPr>
            <a:xfrm>
              <a:off x="5167287" y="7370763"/>
              <a:ext cx="28722" cy="114102"/>
            </a:xfrm>
            <a:custGeom>
              <a:avLst/>
              <a:gdLst>
                <a:gd name="connsiteX0" fmla="*/ 26 w 28722"/>
                <a:gd name="connsiteY0" fmla="*/ 0 h 114102"/>
                <a:gd name="connsiteX1" fmla="*/ 27013 w 28722"/>
                <a:gd name="connsiteY1" fmla="*/ 101600 h 114102"/>
                <a:gd name="connsiteX2" fmla="*/ 22251 w 28722"/>
                <a:gd name="connsiteY2" fmla="*/ 101600 h 114102"/>
                <a:gd name="connsiteX3" fmla="*/ 26 w 28722"/>
                <a:gd name="connsiteY3" fmla="*/ 0 h 11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114102">
                  <a:moveTo>
                    <a:pt x="26" y="0"/>
                  </a:moveTo>
                  <a:cubicBezTo>
                    <a:pt x="820" y="0"/>
                    <a:pt x="27013" y="101600"/>
                    <a:pt x="27013" y="101600"/>
                  </a:cubicBezTo>
                  <a:cubicBezTo>
                    <a:pt x="30717" y="118533"/>
                    <a:pt x="28072" y="118004"/>
                    <a:pt x="22251" y="101600"/>
                  </a:cubicBezTo>
                  <a:cubicBezTo>
                    <a:pt x="16430" y="85196"/>
                    <a:pt x="-768" y="0"/>
                    <a:pt x="2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A662E6CC-3EEC-4D5A-B6CF-A357B4D0950F}"/>
                </a:ext>
              </a:extLst>
            </p:cNvPr>
            <p:cNvSpPr/>
            <p:nvPr/>
          </p:nvSpPr>
          <p:spPr>
            <a:xfrm>
              <a:off x="5089512" y="7360458"/>
              <a:ext cx="78211" cy="169347"/>
            </a:xfrm>
            <a:custGeom>
              <a:avLst/>
              <a:gdLst>
                <a:gd name="connsiteX0" fmla="*/ 13 w 78211"/>
                <a:gd name="connsiteY0" fmla="*/ 780 h 169347"/>
                <a:gd name="connsiteX1" fmla="*/ 73038 w 78211"/>
                <a:gd name="connsiteY1" fmla="*/ 165880 h 169347"/>
                <a:gd name="connsiteX2" fmla="*/ 66688 w 78211"/>
                <a:gd name="connsiteY2" fmla="*/ 105555 h 169347"/>
                <a:gd name="connsiteX3" fmla="*/ 13 w 78211"/>
                <a:gd name="connsiteY3" fmla="*/ 780 h 16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11" h="169347">
                  <a:moveTo>
                    <a:pt x="13" y="780"/>
                  </a:moveTo>
                  <a:cubicBezTo>
                    <a:pt x="1071" y="10834"/>
                    <a:pt x="61926" y="148418"/>
                    <a:pt x="73038" y="165880"/>
                  </a:cubicBezTo>
                  <a:cubicBezTo>
                    <a:pt x="84150" y="183342"/>
                    <a:pt x="75155" y="130426"/>
                    <a:pt x="66688" y="105555"/>
                  </a:cubicBezTo>
                  <a:cubicBezTo>
                    <a:pt x="58221" y="80684"/>
                    <a:pt x="-1045" y="-9274"/>
                    <a:pt x="13" y="7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08ACD7D6-1EBB-4673-A751-336416E6E7A9}"/>
                </a:ext>
              </a:extLst>
            </p:cNvPr>
            <p:cNvSpPr/>
            <p:nvPr/>
          </p:nvSpPr>
          <p:spPr>
            <a:xfrm>
              <a:off x="4918375" y="7124700"/>
              <a:ext cx="164041" cy="229486"/>
            </a:xfrm>
            <a:custGeom>
              <a:avLst/>
              <a:gdLst>
                <a:gd name="connsiteX0" fmla="*/ 25100 w 164041"/>
                <a:gd name="connsiteY0" fmla="*/ 0 h 229486"/>
                <a:gd name="connsiteX1" fmla="*/ 1288 w 164041"/>
                <a:gd name="connsiteY1" fmla="*/ 168275 h 229486"/>
                <a:gd name="connsiteX2" fmla="*/ 67963 w 164041"/>
                <a:gd name="connsiteY2" fmla="*/ 228600 h 229486"/>
                <a:gd name="connsiteX3" fmla="*/ 121938 w 164041"/>
                <a:gd name="connsiteY3" fmla="*/ 130175 h 229486"/>
                <a:gd name="connsiteX4" fmla="*/ 163213 w 164041"/>
                <a:gd name="connsiteY4" fmla="*/ 38100 h 229486"/>
                <a:gd name="connsiteX5" fmla="*/ 83838 w 164041"/>
                <a:gd name="connsiteY5" fmla="*/ 188913 h 229486"/>
                <a:gd name="connsiteX6" fmla="*/ 39388 w 164041"/>
                <a:gd name="connsiteY6" fmla="*/ 168275 h 229486"/>
                <a:gd name="connsiteX7" fmla="*/ 25100 w 164041"/>
                <a:gd name="connsiteY7" fmla="*/ 0 h 2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1" h="229486">
                  <a:moveTo>
                    <a:pt x="25100" y="0"/>
                  </a:moveTo>
                  <a:cubicBezTo>
                    <a:pt x="18750" y="0"/>
                    <a:pt x="-5856" y="130175"/>
                    <a:pt x="1288" y="168275"/>
                  </a:cubicBezTo>
                  <a:cubicBezTo>
                    <a:pt x="8432" y="206375"/>
                    <a:pt x="47855" y="234950"/>
                    <a:pt x="67963" y="228600"/>
                  </a:cubicBezTo>
                  <a:cubicBezTo>
                    <a:pt x="88071" y="222250"/>
                    <a:pt x="106063" y="161925"/>
                    <a:pt x="121938" y="130175"/>
                  </a:cubicBezTo>
                  <a:cubicBezTo>
                    <a:pt x="137813" y="98425"/>
                    <a:pt x="169563" y="28310"/>
                    <a:pt x="163213" y="38100"/>
                  </a:cubicBezTo>
                  <a:cubicBezTo>
                    <a:pt x="156863" y="47890"/>
                    <a:pt x="104476" y="167217"/>
                    <a:pt x="83838" y="188913"/>
                  </a:cubicBezTo>
                  <a:cubicBezTo>
                    <a:pt x="63201" y="210609"/>
                    <a:pt x="47855" y="197908"/>
                    <a:pt x="39388" y="168275"/>
                  </a:cubicBezTo>
                  <a:cubicBezTo>
                    <a:pt x="30921" y="138642"/>
                    <a:pt x="31450" y="0"/>
                    <a:pt x="2510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B790E4D7-52B1-4232-B33D-6FC7D09114AA}"/>
                </a:ext>
              </a:extLst>
            </p:cNvPr>
            <p:cNvSpPr/>
            <p:nvPr/>
          </p:nvSpPr>
          <p:spPr>
            <a:xfrm>
              <a:off x="4880650" y="7153009"/>
              <a:ext cx="117008" cy="404982"/>
            </a:xfrm>
            <a:custGeom>
              <a:avLst/>
              <a:gdLst>
                <a:gd name="connsiteX0" fmla="*/ 116800 w 117008"/>
                <a:gd name="connsiteY0" fmla="*/ 197116 h 404982"/>
                <a:gd name="connsiteX1" fmla="*/ 73938 w 117008"/>
                <a:gd name="connsiteY1" fmla="*/ 308241 h 404982"/>
                <a:gd name="connsiteX2" fmla="*/ 7263 w 117008"/>
                <a:gd name="connsiteY2" fmla="*/ 347929 h 404982"/>
                <a:gd name="connsiteX3" fmla="*/ 4088 w 117008"/>
                <a:gd name="connsiteY3" fmla="*/ 400316 h 404982"/>
                <a:gd name="connsiteX4" fmla="*/ 27900 w 117008"/>
                <a:gd name="connsiteY4" fmla="*/ 219341 h 404982"/>
                <a:gd name="connsiteX5" fmla="*/ 29488 w 117008"/>
                <a:gd name="connsiteY5" fmla="*/ 266 h 404982"/>
                <a:gd name="connsiteX6" fmla="*/ 32663 w 117008"/>
                <a:gd name="connsiteY6" fmla="*/ 265379 h 404982"/>
                <a:gd name="connsiteX7" fmla="*/ 88225 w 117008"/>
                <a:gd name="connsiteY7" fmla="*/ 260616 h 404982"/>
                <a:gd name="connsiteX8" fmla="*/ 116800 w 117008"/>
                <a:gd name="connsiteY8" fmla="*/ 197116 h 4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8" h="404982">
                  <a:moveTo>
                    <a:pt x="116800" y="197116"/>
                  </a:moveTo>
                  <a:cubicBezTo>
                    <a:pt x="114419" y="205053"/>
                    <a:pt x="92194" y="283106"/>
                    <a:pt x="73938" y="308241"/>
                  </a:cubicBezTo>
                  <a:cubicBezTo>
                    <a:pt x="55682" y="333376"/>
                    <a:pt x="18905" y="332583"/>
                    <a:pt x="7263" y="347929"/>
                  </a:cubicBezTo>
                  <a:cubicBezTo>
                    <a:pt x="-4379" y="363275"/>
                    <a:pt x="649" y="421747"/>
                    <a:pt x="4088" y="400316"/>
                  </a:cubicBezTo>
                  <a:cubicBezTo>
                    <a:pt x="7527" y="378885"/>
                    <a:pt x="23667" y="286016"/>
                    <a:pt x="27900" y="219341"/>
                  </a:cubicBezTo>
                  <a:cubicBezTo>
                    <a:pt x="32133" y="152666"/>
                    <a:pt x="28694" y="-7407"/>
                    <a:pt x="29488" y="266"/>
                  </a:cubicBezTo>
                  <a:cubicBezTo>
                    <a:pt x="30282" y="7939"/>
                    <a:pt x="22873" y="221987"/>
                    <a:pt x="32663" y="265379"/>
                  </a:cubicBezTo>
                  <a:cubicBezTo>
                    <a:pt x="42452" y="308771"/>
                    <a:pt x="75790" y="269083"/>
                    <a:pt x="88225" y="260616"/>
                  </a:cubicBezTo>
                  <a:cubicBezTo>
                    <a:pt x="100660" y="252149"/>
                    <a:pt x="119181" y="189179"/>
                    <a:pt x="116800" y="1971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2987A560-DFC9-48C6-8D23-E5905BBA41A0}"/>
                </a:ext>
              </a:extLst>
            </p:cNvPr>
            <p:cNvSpPr/>
            <p:nvPr/>
          </p:nvSpPr>
          <p:spPr>
            <a:xfrm>
              <a:off x="4884591" y="7474474"/>
              <a:ext cx="49361" cy="224693"/>
            </a:xfrm>
            <a:custGeom>
              <a:avLst/>
              <a:gdLst>
                <a:gd name="connsiteX0" fmla="*/ 147 w 49361"/>
                <a:gd name="connsiteY0" fmla="*/ 1064 h 224693"/>
                <a:gd name="connsiteX1" fmla="*/ 33484 w 49361"/>
                <a:gd name="connsiteY1" fmla="*/ 61389 h 224693"/>
                <a:gd name="connsiteX2" fmla="*/ 12847 w 49361"/>
                <a:gd name="connsiteY2" fmla="*/ 166164 h 224693"/>
                <a:gd name="connsiteX3" fmla="*/ 22372 w 49361"/>
                <a:gd name="connsiteY3" fmla="*/ 223314 h 224693"/>
                <a:gd name="connsiteX4" fmla="*/ 49359 w 49361"/>
                <a:gd name="connsiteY4" fmla="*/ 110601 h 224693"/>
                <a:gd name="connsiteX5" fmla="*/ 147 w 49361"/>
                <a:gd name="connsiteY5" fmla="*/ 1064 h 22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1" h="224693">
                  <a:moveTo>
                    <a:pt x="147" y="1064"/>
                  </a:moveTo>
                  <a:cubicBezTo>
                    <a:pt x="-2499" y="-7138"/>
                    <a:pt x="31367" y="33872"/>
                    <a:pt x="33484" y="61389"/>
                  </a:cubicBezTo>
                  <a:cubicBezTo>
                    <a:pt x="35601" y="88906"/>
                    <a:pt x="14699" y="139177"/>
                    <a:pt x="12847" y="166164"/>
                  </a:cubicBezTo>
                  <a:cubicBezTo>
                    <a:pt x="10995" y="193151"/>
                    <a:pt x="16287" y="232575"/>
                    <a:pt x="22372" y="223314"/>
                  </a:cubicBezTo>
                  <a:cubicBezTo>
                    <a:pt x="28457" y="214053"/>
                    <a:pt x="49624" y="145791"/>
                    <a:pt x="49359" y="110601"/>
                  </a:cubicBezTo>
                  <a:cubicBezTo>
                    <a:pt x="49094" y="75411"/>
                    <a:pt x="2793" y="9266"/>
                    <a:pt x="147" y="10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3199BAEB-DAB4-4BEA-B72D-8FA628ED3913}"/>
                </a:ext>
              </a:extLst>
            </p:cNvPr>
            <p:cNvSpPr/>
            <p:nvPr/>
          </p:nvSpPr>
          <p:spPr>
            <a:xfrm>
              <a:off x="4891088" y="7688557"/>
              <a:ext cx="106400" cy="2586"/>
            </a:xfrm>
            <a:custGeom>
              <a:avLst/>
              <a:gdLst>
                <a:gd name="connsiteX0" fmla="*/ 0 w 106400"/>
                <a:gd name="connsiteY0" fmla="*/ 1293 h 2586"/>
                <a:gd name="connsiteX1" fmla="*/ 106362 w 106400"/>
                <a:gd name="connsiteY1" fmla="*/ 1293 h 2586"/>
                <a:gd name="connsiteX2" fmla="*/ 0 w 106400"/>
                <a:gd name="connsiteY2" fmla="*/ 1293 h 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400" h="2586">
                  <a:moveTo>
                    <a:pt x="0" y="1293"/>
                  </a:moveTo>
                  <a:cubicBezTo>
                    <a:pt x="0" y="1293"/>
                    <a:pt x="103981" y="4203"/>
                    <a:pt x="106362" y="1293"/>
                  </a:cubicBezTo>
                  <a:cubicBezTo>
                    <a:pt x="108743" y="-1617"/>
                    <a:pt x="0" y="1293"/>
                    <a:pt x="0" y="12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E2B859D9-3B98-4E72-9AB3-19C52409D0D9}"/>
                </a:ext>
              </a:extLst>
            </p:cNvPr>
            <p:cNvSpPr/>
            <p:nvPr/>
          </p:nvSpPr>
          <p:spPr>
            <a:xfrm>
              <a:off x="4905375" y="7515120"/>
              <a:ext cx="92119" cy="36618"/>
            </a:xfrm>
            <a:custGeom>
              <a:avLst/>
              <a:gdLst>
                <a:gd name="connsiteX0" fmla="*/ 0 w 92119"/>
                <a:gd name="connsiteY0" fmla="*/ 36618 h 36618"/>
                <a:gd name="connsiteX1" fmla="*/ 92075 w 92119"/>
                <a:gd name="connsiteY1" fmla="*/ 105 h 36618"/>
                <a:gd name="connsiteX2" fmla="*/ 0 w 92119"/>
                <a:gd name="connsiteY2" fmla="*/ 36618 h 3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19" h="36618">
                  <a:moveTo>
                    <a:pt x="0" y="36618"/>
                  </a:moveTo>
                  <a:cubicBezTo>
                    <a:pt x="0" y="36618"/>
                    <a:pt x="89694" y="2486"/>
                    <a:pt x="92075" y="105"/>
                  </a:cubicBezTo>
                  <a:cubicBezTo>
                    <a:pt x="94456" y="-2276"/>
                    <a:pt x="0" y="36618"/>
                    <a:pt x="0" y="36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78137845-0140-422A-ADC6-B1D45A146022}"/>
                </a:ext>
              </a:extLst>
            </p:cNvPr>
            <p:cNvSpPr/>
            <p:nvPr/>
          </p:nvSpPr>
          <p:spPr>
            <a:xfrm>
              <a:off x="4887135" y="7531895"/>
              <a:ext cx="142044" cy="7261"/>
            </a:xfrm>
            <a:custGeom>
              <a:avLst/>
              <a:gdLst>
                <a:gd name="connsiteX0" fmla="*/ 778 w 142044"/>
                <a:gd name="connsiteY0" fmla="*/ 793 h 7261"/>
                <a:gd name="connsiteX1" fmla="*/ 86503 w 142044"/>
                <a:gd name="connsiteY1" fmla="*/ 793 h 7261"/>
                <a:gd name="connsiteX2" fmla="*/ 140478 w 142044"/>
                <a:gd name="connsiteY2" fmla="*/ 7143 h 7261"/>
                <a:gd name="connsiteX3" fmla="*/ 778 w 142044"/>
                <a:gd name="connsiteY3" fmla="*/ 793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44" h="7261">
                  <a:moveTo>
                    <a:pt x="778" y="793"/>
                  </a:moveTo>
                  <a:cubicBezTo>
                    <a:pt x="-8218" y="-265"/>
                    <a:pt x="63220" y="-265"/>
                    <a:pt x="86503" y="793"/>
                  </a:cubicBezTo>
                  <a:cubicBezTo>
                    <a:pt x="109786" y="1851"/>
                    <a:pt x="150532" y="6085"/>
                    <a:pt x="140478" y="7143"/>
                  </a:cubicBezTo>
                  <a:cubicBezTo>
                    <a:pt x="130424" y="8201"/>
                    <a:pt x="9774" y="1851"/>
                    <a:pt x="778" y="7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6FFD89FD-0317-415A-8393-63A2595F97F4}"/>
                </a:ext>
              </a:extLst>
            </p:cNvPr>
            <p:cNvSpPr/>
            <p:nvPr/>
          </p:nvSpPr>
          <p:spPr>
            <a:xfrm>
              <a:off x="4959302" y="7533635"/>
              <a:ext cx="7986" cy="160606"/>
            </a:xfrm>
            <a:custGeom>
              <a:avLst/>
              <a:gdLst>
                <a:gd name="connsiteX0" fmla="*/ 48 w 7986"/>
                <a:gd name="connsiteY0" fmla="*/ 2228 h 160606"/>
                <a:gd name="connsiteX1" fmla="*/ 4811 w 7986"/>
                <a:gd name="connsiteY1" fmla="*/ 159390 h 160606"/>
                <a:gd name="connsiteX2" fmla="*/ 7986 w 7986"/>
                <a:gd name="connsiteY2" fmla="*/ 72078 h 160606"/>
                <a:gd name="connsiteX3" fmla="*/ 48 w 7986"/>
                <a:gd name="connsiteY3" fmla="*/ 2228 h 16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6" h="160606">
                  <a:moveTo>
                    <a:pt x="48" y="2228"/>
                  </a:moveTo>
                  <a:cubicBezTo>
                    <a:pt x="-481" y="16780"/>
                    <a:pt x="3488" y="147748"/>
                    <a:pt x="4811" y="159390"/>
                  </a:cubicBezTo>
                  <a:cubicBezTo>
                    <a:pt x="6134" y="171032"/>
                    <a:pt x="7986" y="95890"/>
                    <a:pt x="7986" y="72078"/>
                  </a:cubicBezTo>
                  <a:cubicBezTo>
                    <a:pt x="7986" y="48266"/>
                    <a:pt x="577" y="-12324"/>
                    <a:pt x="48" y="22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95373DF8-08E4-4953-AEFB-2B64717C0BF8}"/>
                </a:ext>
              </a:extLst>
            </p:cNvPr>
            <p:cNvSpPr/>
            <p:nvPr/>
          </p:nvSpPr>
          <p:spPr>
            <a:xfrm>
              <a:off x="4979694" y="7528203"/>
              <a:ext cx="35412" cy="165471"/>
            </a:xfrm>
            <a:custGeom>
              <a:avLst/>
              <a:gdLst>
                <a:gd name="connsiteX0" fmla="*/ 294 w 35412"/>
                <a:gd name="connsiteY0" fmla="*/ 1310 h 165471"/>
                <a:gd name="connsiteX1" fmla="*/ 19344 w 35412"/>
                <a:gd name="connsiteY1" fmla="*/ 163235 h 165471"/>
                <a:gd name="connsiteX2" fmla="*/ 35219 w 35412"/>
                <a:gd name="connsiteY2" fmla="*/ 90210 h 165471"/>
                <a:gd name="connsiteX3" fmla="*/ 294 w 35412"/>
                <a:gd name="connsiteY3" fmla="*/ 1310 h 16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2" h="165471">
                  <a:moveTo>
                    <a:pt x="294" y="1310"/>
                  </a:moveTo>
                  <a:cubicBezTo>
                    <a:pt x="-2352" y="13481"/>
                    <a:pt x="13523" y="148418"/>
                    <a:pt x="19344" y="163235"/>
                  </a:cubicBezTo>
                  <a:cubicBezTo>
                    <a:pt x="25165" y="178052"/>
                    <a:pt x="37071" y="115346"/>
                    <a:pt x="35219" y="90210"/>
                  </a:cubicBezTo>
                  <a:cubicBezTo>
                    <a:pt x="33367" y="65075"/>
                    <a:pt x="2940" y="-10861"/>
                    <a:pt x="294" y="13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DD5170DA-5E06-4FCE-B5B5-1B7AA6E88B27}"/>
                </a:ext>
              </a:extLst>
            </p:cNvPr>
            <p:cNvSpPr/>
            <p:nvPr/>
          </p:nvSpPr>
          <p:spPr>
            <a:xfrm>
              <a:off x="4643547" y="6951358"/>
              <a:ext cx="222207" cy="125108"/>
            </a:xfrm>
            <a:custGeom>
              <a:avLst/>
              <a:gdLst>
                <a:gd name="connsiteX0" fmla="*/ 222141 w 222207"/>
                <a:gd name="connsiteY0" fmla="*/ 305 h 125108"/>
                <a:gd name="connsiteX1" fmla="*/ 15766 w 222207"/>
                <a:gd name="connsiteY1" fmla="*/ 120955 h 125108"/>
                <a:gd name="connsiteX2" fmla="*/ 37991 w 222207"/>
                <a:gd name="connsiteY2" fmla="*/ 87617 h 125108"/>
                <a:gd name="connsiteX3" fmla="*/ 222141 w 222207"/>
                <a:gd name="connsiteY3" fmla="*/ 305 h 12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07" h="125108">
                  <a:moveTo>
                    <a:pt x="222141" y="305"/>
                  </a:moveTo>
                  <a:cubicBezTo>
                    <a:pt x="218437" y="5861"/>
                    <a:pt x="46458" y="106403"/>
                    <a:pt x="15766" y="120955"/>
                  </a:cubicBezTo>
                  <a:cubicBezTo>
                    <a:pt x="-14926" y="135507"/>
                    <a:pt x="2801" y="108784"/>
                    <a:pt x="37991" y="87617"/>
                  </a:cubicBezTo>
                  <a:cubicBezTo>
                    <a:pt x="73180" y="66450"/>
                    <a:pt x="225845" y="-5251"/>
                    <a:pt x="222141" y="3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DA076B6D-3B5C-4EE1-B9EE-4CAD1A062A04}"/>
                </a:ext>
              </a:extLst>
            </p:cNvPr>
            <p:cNvSpPr/>
            <p:nvPr/>
          </p:nvSpPr>
          <p:spPr>
            <a:xfrm>
              <a:off x="4643438" y="7000780"/>
              <a:ext cx="171450" cy="111817"/>
            </a:xfrm>
            <a:custGeom>
              <a:avLst/>
              <a:gdLst>
                <a:gd name="connsiteX0" fmla="*/ 171450 w 171450"/>
                <a:gd name="connsiteY0" fmla="*/ 95 h 111817"/>
                <a:gd name="connsiteX1" fmla="*/ 68262 w 171450"/>
                <a:gd name="connsiteY1" fmla="*/ 108045 h 111817"/>
                <a:gd name="connsiteX2" fmla="*/ 0 w 171450"/>
                <a:gd name="connsiteY2" fmla="*/ 87408 h 111817"/>
                <a:gd name="connsiteX3" fmla="*/ 68262 w 171450"/>
                <a:gd name="connsiteY3" fmla="*/ 88995 h 111817"/>
                <a:gd name="connsiteX4" fmla="*/ 171450 w 171450"/>
                <a:gd name="connsiteY4" fmla="*/ 95 h 11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11817">
                  <a:moveTo>
                    <a:pt x="171450" y="95"/>
                  </a:moveTo>
                  <a:cubicBezTo>
                    <a:pt x="171450" y="3270"/>
                    <a:pt x="96837" y="93493"/>
                    <a:pt x="68262" y="108045"/>
                  </a:cubicBezTo>
                  <a:cubicBezTo>
                    <a:pt x="39687" y="122597"/>
                    <a:pt x="0" y="90583"/>
                    <a:pt x="0" y="87408"/>
                  </a:cubicBezTo>
                  <a:cubicBezTo>
                    <a:pt x="0" y="84233"/>
                    <a:pt x="38629" y="103812"/>
                    <a:pt x="68262" y="88995"/>
                  </a:cubicBezTo>
                  <a:cubicBezTo>
                    <a:pt x="97895" y="74178"/>
                    <a:pt x="171450" y="-3080"/>
                    <a:pt x="171450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EF8F8336-9427-405E-9D54-9028521BCF09}"/>
                </a:ext>
              </a:extLst>
            </p:cNvPr>
            <p:cNvSpPr/>
            <p:nvPr/>
          </p:nvSpPr>
          <p:spPr>
            <a:xfrm>
              <a:off x="4568803" y="7103188"/>
              <a:ext cx="169061" cy="250858"/>
            </a:xfrm>
            <a:custGeom>
              <a:avLst/>
              <a:gdLst>
                <a:gd name="connsiteX0" fmla="*/ 65110 w 169061"/>
                <a:gd name="connsiteY0" fmla="*/ 875 h 250858"/>
                <a:gd name="connsiteX1" fmla="*/ 152422 w 169061"/>
                <a:gd name="connsiteY1" fmla="*/ 142162 h 250858"/>
                <a:gd name="connsiteX2" fmla="*/ 165122 w 169061"/>
                <a:gd name="connsiteY2" fmla="*/ 177087 h 250858"/>
                <a:gd name="connsiteX3" fmla="*/ 104797 w 169061"/>
                <a:gd name="connsiteY3" fmla="*/ 245350 h 250858"/>
                <a:gd name="connsiteX4" fmla="*/ 42885 w 169061"/>
                <a:gd name="connsiteY4" fmla="*/ 242175 h 250858"/>
                <a:gd name="connsiteX5" fmla="*/ 115910 w 169061"/>
                <a:gd name="connsiteY5" fmla="*/ 205662 h 250858"/>
                <a:gd name="connsiteX6" fmla="*/ 96860 w 169061"/>
                <a:gd name="connsiteY6" fmla="*/ 194550 h 250858"/>
                <a:gd name="connsiteX7" fmla="*/ 149247 w 169061"/>
                <a:gd name="connsiteY7" fmla="*/ 173912 h 250858"/>
                <a:gd name="connsiteX8" fmla="*/ 109560 w 169061"/>
                <a:gd name="connsiteY8" fmla="*/ 154862 h 250858"/>
                <a:gd name="connsiteX9" fmla="*/ 69872 w 169061"/>
                <a:gd name="connsiteY9" fmla="*/ 146925 h 250858"/>
                <a:gd name="connsiteX10" fmla="*/ 92097 w 169061"/>
                <a:gd name="connsiteY10" fmla="*/ 107237 h 250858"/>
                <a:gd name="connsiteX11" fmla="*/ 73047 w 169061"/>
                <a:gd name="connsiteY11" fmla="*/ 126287 h 250858"/>
                <a:gd name="connsiteX12" fmla="*/ 22 w 169061"/>
                <a:gd name="connsiteY12" fmla="*/ 78662 h 250858"/>
                <a:gd name="connsiteX13" fmla="*/ 65110 w 169061"/>
                <a:gd name="connsiteY13" fmla="*/ 81837 h 250858"/>
                <a:gd name="connsiteX14" fmla="*/ 65110 w 169061"/>
                <a:gd name="connsiteY14" fmla="*/ 875 h 25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061" h="250858">
                  <a:moveTo>
                    <a:pt x="65110" y="875"/>
                  </a:moveTo>
                  <a:cubicBezTo>
                    <a:pt x="79662" y="10929"/>
                    <a:pt x="135753" y="112793"/>
                    <a:pt x="152422" y="142162"/>
                  </a:cubicBezTo>
                  <a:cubicBezTo>
                    <a:pt x="169091" y="171531"/>
                    <a:pt x="173059" y="159889"/>
                    <a:pt x="165122" y="177087"/>
                  </a:cubicBezTo>
                  <a:cubicBezTo>
                    <a:pt x="157185" y="194285"/>
                    <a:pt x="125170" y="234502"/>
                    <a:pt x="104797" y="245350"/>
                  </a:cubicBezTo>
                  <a:cubicBezTo>
                    <a:pt x="84424" y="256198"/>
                    <a:pt x="41033" y="248790"/>
                    <a:pt x="42885" y="242175"/>
                  </a:cubicBezTo>
                  <a:cubicBezTo>
                    <a:pt x="44737" y="235560"/>
                    <a:pt x="106914" y="213600"/>
                    <a:pt x="115910" y="205662"/>
                  </a:cubicBezTo>
                  <a:cubicBezTo>
                    <a:pt x="124906" y="197725"/>
                    <a:pt x="91304" y="199842"/>
                    <a:pt x="96860" y="194550"/>
                  </a:cubicBezTo>
                  <a:cubicBezTo>
                    <a:pt x="102416" y="189258"/>
                    <a:pt x="147130" y="180527"/>
                    <a:pt x="149247" y="173912"/>
                  </a:cubicBezTo>
                  <a:cubicBezTo>
                    <a:pt x="151364" y="167297"/>
                    <a:pt x="122789" y="159360"/>
                    <a:pt x="109560" y="154862"/>
                  </a:cubicBezTo>
                  <a:cubicBezTo>
                    <a:pt x="96331" y="150364"/>
                    <a:pt x="72782" y="154862"/>
                    <a:pt x="69872" y="146925"/>
                  </a:cubicBezTo>
                  <a:cubicBezTo>
                    <a:pt x="66962" y="138988"/>
                    <a:pt x="91568" y="110677"/>
                    <a:pt x="92097" y="107237"/>
                  </a:cubicBezTo>
                  <a:cubicBezTo>
                    <a:pt x="92626" y="103797"/>
                    <a:pt x="88393" y="131050"/>
                    <a:pt x="73047" y="126287"/>
                  </a:cubicBezTo>
                  <a:cubicBezTo>
                    <a:pt x="57701" y="121524"/>
                    <a:pt x="1345" y="86070"/>
                    <a:pt x="22" y="78662"/>
                  </a:cubicBezTo>
                  <a:cubicBezTo>
                    <a:pt x="-1301" y="71254"/>
                    <a:pt x="55320" y="93214"/>
                    <a:pt x="65110" y="81837"/>
                  </a:cubicBezTo>
                  <a:cubicBezTo>
                    <a:pt x="74900" y="70460"/>
                    <a:pt x="50558" y="-9179"/>
                    <a:pt x="65110" y="8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DBA4BB33-CDAE-4575-9C54-6E59CE19C8FE}"/>
                </a:ext>
              </a:extLst>
            </p:cNvPr>
            <p:cNvSpPr/>
            <p:nvPr/>
          </p:nvSpPr>
          <p:spPr>
            <a:xfrm>
              <a:off x="4785218" y="7173913"/>
              <a:ext cx="144312" cy="90725"/>
            </a:xfrm>
            <a:custGeom>
              <a:avLst/>
              <a:gdLst>
                <a:gd name="connsiteX0" fmla="*/ 142382 w 144312"/>
                <a:gd name="connsiteY0" fmla="*/ 90487 h 90725"/>
                <a:gd name="connsiteX1" fmla="*/ 83645 w 144312"/>
                <a:gd name="connsiteY1" fmla="*/ 0 h 90725"/>
                <a:gd name="connsiteX2" fmla="*/ 4270 w 144312"/>
                <a:gd name="connsiteY2" fmla="*/ 88900 h 90725"/>
                <a:gd name="connsiteX3" fmla="*/ 15382 w 144312"/>
                <a:gd name="connsiteY3" fmla="*/ 39687 h 90725"/>
                <a:gd name="connsiteX4" fmla="*/ 55070 w 144312"/>
                <a:gd name="connsiteY4" fmla="*/ 12700 h 90725"/>
                <a:gd name="connsiteX5" fmla="*/ 123332 w 144312"/>
                <a:gd name="connsiteY5" fmla="*/ 26987 h 90725"/>
                <a:gd name="connsiteX6" fmla="*/ 142382 w 144312"/>
                <a:gd name="connsiteY6" fmla="*/ 90487 h 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312" h="90725">
                  <a:moveTo>
                    <a:pt x="142382" y="90487"/>
                  </a:moveTo>
                  <a:cubicBezTo>
                    <a:pt x="135768" y="85989"/>
                    <a:pt x="106664" y="264"/>
                    <a:pt x="83645" y="0"/>
                  </a:cubicBezTo>
                  <a:cubicBezTo>
                    <a:pt x="60626" y="-264"/>
                    <a:pt x="15647" y="82285"/>
                    <a:pt x="4270" y="88900"/>
                  </a:cubicBezTo>
                  <a:cubicBezTo>
                    <a:pt x="-7107" y="95515"/>
                    <a:pt x="6915" y="52387"/>
                    <a:pt x="15382" y="39687"/>
                  </a:cubicBezTo>
                  <a:cubicBezTo>
                    <a:pt x="23849" y="26987"/>
                    <a:pt x="37078" y="14817"/>
                    <a:pt x="55070" y="12700"/>
                  </a:cubicBezTo>
                  <a:cubicBezTo>
                    <a:pt x="73062" y="10583"/>
                    <a:pt x="109045" y="19579"/>
                    <a:pt x="123332" y="26987"/>
                  </a:cubicBezTo>
                  <a:cubicBezTo>
                    <a:pt x="137619" y="34395"/>
                    <a:pt x="148996" y="94985"/>
                    <a:pt x="142382" y="904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: 図形 1364">
              <a:extLst>
                <a:ext uri="{FF2B5EF4-FFF2-40B4-BE49-F238E27FC236}">
                  <a16:creationId xmlns:a16="http://schemas.microsoft.com/office/drawing/2014/main" id="{C6F3D16C-BF04-46A5-BEEC-75F16F9A91C5}"/>
                </a:ext>
              </a:extLst>
            </p:cNvPr>
            <p:cNvSpPr/>
            <p:nvPr/>
          </p:nvSpPr>
          <p:spPr>
            <a:xfrm>
              <a:off x="4786280" y="7254761"/>
              <a:ext cx="122289" cy="49328"/>
            </a:xfrm>
            <a:custGeom>
              <a:avLst/>
              <a:gdLst>
                <a:gd name="connsiteX0" fmla="*/ 33 w 122289"/>
                <a:gd name="connsiteY0" fmla="*/ 1702 h 49328"/>
                <a:gd name="connsiteX1" fmla="*/ 76233 w 122289"/>
                <a:gd name="connsiteY1" fmla="*/ 49327 h 49328"/>
                <a:gd name="connsiteX2" fmla="*/ 73058 w 122289"/>
                <a:gd name="connsiteY2" fmla="*/ 3289 h 49328"/>
                <a:gd name="connsiteX3" fmla="*/ 122270 w 122289"/>
                <a:gd name="connsiteY3" fmla="*/ 9639 h 49328"/>
                <a:gd name="connsiteX4" fmla="*/ 66708 w 122289"/>
                <a:gd name="connsiteY4" fmla="*/ 9639 h 49328"/>
                <a:gd name="connsiteX5" fmla="*/ 33 w 122289"/>
                <a:gd name="connsiteY5" fmla="*/ 1702 h 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89" h="49328">
                  <a:moveTo>
                    <a:pt x="33" y="1702"/>
                  </a:moveTo>
                  <a:cubicBezTo>
                    <a:pt x="1620" y="8317"/>
                    <a:pt x="64062" y="49063"/>
                    <a:pt x="76233" y="49327"/>
                  </a:cubicBezTo>
                  <a:cubicBezTo>
                    <a:pt x="88404" y="49591"/>
                    <a:pt x="65385" y="9904"/>
                    <a:pt x="73058" y="3289"/>
                  </a:cubicBezTo>
                  <a:cubicBezTo>
                    <a:pt x="80731" y="-3326"/>
                    <a:pt x="123328" y="8581"/>
                    <a:pt x="122270" y="9639"/>
                  </a:cubicBezTo>
                  <a:cubicBezTo>
                    <a:pt x="121212" y="10697"/>
                    <a:pt x="80202" y="9374"/>
                    <a:pt x="66708" y="9639"/>
                  </a:cubicBezTo>
                  <a:cubicBezTo>
                    <a:pt x="53214" y="9904"/>
                    <a:pt x="-1554" y="-4913"/>
                    <a:pt x="33" y="17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E4149438-03FA-4202-9F15-CBCD58DFFF5D}"/>
                </a:ext>
              </a:extLst>
            </p:cNvPr>
            <p:cNvSpPr/>
            <p:nvPr/>
          </p:nvSpPr>
          <p:spPr>
            <a:xfrm>
              <a:off x="4810045" y="7214723"/>
              <a:ext cx="100093" cy="36977"/>
            </a:xfrm>
            <a:custGeom>
              <a:avLst/>
              <a:gdLst>
                <a:gd name="connsiteX0" fmla="*/ 100093 w 100093"/>
                <a:gd name="connsiteY0" fmla="*/ 36977 h 36977"/>
                <a:gd name="connsiteX1" fmla="*/ 49293 w 100093"/>
                <a:gd name="connsiteY1" fmla="*/ 465 h 36977"/>
                <a:gd name="connsiteX2" fmla="*/ 4843 w 100093"/>
                <a:gd name="connsiteY2" fmla="*/ 16340 h 36977"/>
                <a:gd name="connsiteX3" fmla="*/ 11193 w 100093"/>
                <a:gd name="connsiteY3" fmla="*/ 16340 h 36977"/>
                <a:gd name="connsiteX4" fmla="*/ 100093 w 100093"/>
                <a:gd name="connsiteY4" fmla="*/ 36977 h 3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3" h="36977">
                  <a:moveTo>
                    <a:pt x="100093" y="36977"/>
                  </a:moveTo>
                  <a:cubicBezTo>
                    <a:pt x="82630" y="20440"/>
                    <a:pt x="65168" y="3904"/>
                    <a:pt x="49293" y="465"/>
                  </a:cubicBezTo>
                  <a:cubicBezTo>
                    <a:pt x="33418" y="-2974"/>
                    <a:pt x="11193" y="13694"/>
                    <a:pt x="4843" y="16340"/>
                  </a:cubicBezTo>
                  <a:cubicBezTo>
                    <a:pt x="-1507" y="18986"/>
                    <a:pt x="-3624" y="14753"/>
                    <a:pt x="11193" y="16340"/>
                  </a:cubicBezTo>
                  <a:lnTo>
                    <a:pt x="100093" y="36977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68AD87B7-A14B-415A-B5A1-7A4BEE625BE3}"/>
                </a:ext>
              </a:extLst>
            </p:cNvPr>
            <p:cNvSpPr/>
            <p:nvPr/>
          </p:nvSpPr>
          <p:spPr>
            <a:xfrm>
              <a:off x="4749786" y="7162253"/>
              <a:ext cx="23956" cy="171976"/>
            </a:xfrm>
            <a:custGeom>
              <a:avLst/>
              <a:gdLst>
                <a:gd name="connsiteX0" fmla="*/ 22239 w 23956"/>
                <a:gd name="connsiteY0" fmla="*/ 2135 h 171976"/>
                <a:gd name="connsiteX1" fmla="*/ 14 w 23956"/>
                <a:gd name="connsiteY1" fmla="*/ 170410 h 171976"/>
                <a:gd name="connsiteX2" fmla="*/ 19064 w 23956"/>
                <a:gd name="connsiteY2" fmla="*/ 81510 h 171976"/>
                <a:gd name="connsiteX3" fmla="*/ 22239 w 23956"/>
                <a:gd name="connsiteY3" fmla="*/ 2135 h 17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6" h="171976">
                  <a:moveTo>
                    <a:pt x="22239" y="2135"/>
                  </a:moveTo>
                  <a:cubicBezTo>
                    <a:pt x="19064" y="16952"/>
                    <a:pt x="543" y="157181"/>
                    <a:pt x="14" y="170410"/>
                  </a:cubicBezTo>
                  <a:cubicBezTo>
                    <a:pt x="-515" y="183639"/>
                    <a:pt x="14037" y="109556"/>
                    <a:pt x="19064" y="81510"/>
                  </a:cubicBezTo>
                  <a:cubicBezTo>
                    <a:pt x="24091" y="53464"/>
                    <a:pt x="25414" y="-12682"/>
                    <a:pt x="22239" y="21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B9CE1907-E29B-4EE2-840D-8559FF750F98}"/>
                </a:ext>
              </a:extLst>
            </p:cNvPr>
            <p:cNvSpPr/>
            <p:nvPr/>
          </p:nvSpPr>
          <p:spPr>
            <a:xfrm>
              <a:off x="4574697" y="7267276"/>
              <a:ext cx="250783" cy="508309"/>
            </a:xfrm>
            <a:custGeom>
              <a:avLst/>
              <a:gdLst>
                <a:gd name="connsiteX0" fmla="*/ 203678 w 250783"/>
                <a:gd name="connsiteY0" fmla="*/ 17762 h 508309"/>
                <a:gd name="connsiteX1" fmla="*/ 95728 w 250783"/>
                <a:gd name="connsiteY1" fmla="*/ 270174 h 508309"/>
                <a:gd name="connsiteX2" fmla="*/ 478 w 250783"/>
                <a:gd name="connsiteY2" fmla="*/ 359074 h 508309"/>
                <a:gd name="connsiteX3" fmla="*/ 62391 w 250783"/>
                <a:gd name="connsiteY3" fmla="*/ 397174 h 508309"/>
                <a:gd name="connsiteX4" fmla="*/ 140178 w 250783"/>
                <a:gd name="connsiteY4" fmla="*/ 508299 h 508309"/>
                <a:gd name="connsiteX5" fmla="*/ 62391 w 250783"/>
                <a:gd name="connsiteY5" fmla="*/ 403524 h 508309"/>
                <a:gd name="connsiteX6" fmla="*/ 78266 w 250783"/>
                <a:gd name="connsiteY6" fmla="*/ 335262 h 508309"/>
                <a:gd name="connsiteX7" fmla="*/ 241778 w 250783"/>
                <a:gd name="connsiteY7" fmla="*/ 54274 h 508309"/>
                <a:gd name="connsiteX8" fmla="*/ 203678 w 250783"/>
                <a:gd name="connsiteY8" fmla="*/ 17762 h 5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83" h="508309">
                  <a:moveTo>
                    <a:pt x="203678" y="17762"/>
                  </a:moveTo>
                  <a:cubicBezTo>
                    <a:pt x="179336" y="53745"/>
                    <a:pt x="129595" y="213289"/>
                    <a:pt x="95728" y="270174"/>
                  </a:cubicBezTo>
                  <a:cubicBezTo>
                    <a:pt x="61861" y="327059"/>
                    <a:pt x="6034" y="337907"/>
                    <a:pt x="478" y="359074"/>
                  </a:cubicBezTo>
                  <a:cubicBezTo>
                    <a:pt x="-5078" y="380241"/>
                    <a:pt x="39108" y="372303"/>
                    <a:pt x="62391" y="397174"/>
                  </a:cubicBezTo>
                  <a:cubicBezTo>
                    <a:pt x="85674" y="422045"/>
                    <a:pt x="140178" y="507241"/>
                    <a:pt x="140178" y="508299"/>
                  </a:cubicBezTo>
                  <a:cubicBezTo>
                    <a:pt x="140178" y="509357"/>
                    <a:pt x="72710" y="432363"/>
                    <a:pt x="62391" y="403524"/>
                  </a:cubicBezTo>
                  <a:cubicBezTo>
                    <a:pt x="52072" y="374685"/>
                    <a:pt x="48368" y="393470"/>
                    <a:pt x="78266" y="335262"/>
                  </a:cubicBezTo>
                  <a:cubicBezTo>
                    <a:pt x="108164" y="277054"/>
                    <a:pt x="214526" y="104810"/>
                    <a:pt x="241778" y="54274"/>
                  </a:cubicBezTo>
                  <a:cubicBezTo>
                    <a:pt x="269030" y="3738"/>
                    <a:pt x="228020" y="-18221"/>
                    <a:pt x="203678" y="177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06DD42CC-D465-4DEF-A76F-7E49798D4BEC}"/>
                </a:ext>
              </a:extLst>
            </p:cNvPr>
            <p:cNvSpPr/>
            <p:nvPr/>
          </p:nvSpPr>
          <p:spPr>
            <a:xfrm>
              <a:off x="3400997" y="7421319"/>
              <a:ext cx="935587" cy="251122"/>
            </a:xfrm>
            <a:custGeom>
              <a:avLst/>
              <a:gdLst>
                <a:gd name="connsiteX0" fmla="*/ 29591 w 935587"/>
                <a:gd name="connsiteY0" fmla="*/ 6594 h 251122"/>
                <a:gd name="connsiteX1" fmla="*/ 455041 w 935587"/>
                <a:gd name="connsiteY1" fmla="*/ 208206 h 251122"/>
                <a:gd name="connsiteX2" fmla="*/ 934466 w 935587"/>
                <a:gd name="connsiteY2" fmla="*/ 251069 h 251122"/>
                <a:gd name="connsiteX3" fmla="*/ 577278 w 935587"/>
                <a:gd name="connsiteY3" fmla="*/ 205031 h 251122"/>
                <a:gd name="connsiteX4" fmla="*/ 243903 w 935587"/>
                <a:gd name="connsiteY4" fmla="*/ 114544 h 251122"/>
                <a:gd name="connsiteX5" fmla="*/ 58166 w 935587"/>
                <a:gd name="connsiteY5" fmla="*/ 52631 h 251122"/>
                <a:gd name="connsiteX6" fmla="*/ 29591 w 935587"/>
                <a:gd name="connsiteY6" fmla="*/ 6594 h 2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587" h="251122">
                  <a:moveTo>
                    <a:pt x="29591" y="6594"/>
                  </a:moveTo>
                  <a:cubicBezTo>
                    <a:pt x="95737" y="32523"/>
                    <a:pt x="304229" y="167460"/>
                    <a:pt x="455041" y="208206"/>
                  </a:cubicBezTo>
                  <a:cubicBezTo>
                    <a:pt x="605853" y="248952"/>
                    <a:pt x="914093" y="251598"/>
                    <a:pt x="934466" y="251069"/>
                  </a:cubicBezTo>
                  <a:cubicBezTo>
                    <a:pt x="954839" y="250540"/>
                    <a:pt x="692372" y="227785"/>
                    <a:pt x="577278" y="205031"/>
                  </a:cubicBezTo>
                  <a:cubicBezTo>
                    <a:pt x="462184" y="182277"/>
                    <a:pt x="330422" y="139944"/>
                    <a:pt x="243903" y="114544"/>
                  </a:cubicBezTo>
                  <a:cubicBezTo>
                    <a:pt x="157384" y="89144"/>
                    <a:pt x="92297" y="66654"/>
                    <a:pt x="58166" y="52631"/>
                  </a:cubicBezTo>
                  <a:cubicBezTo>
                    <a:pt x="24035" y="38608"/>
                    <a:pt x="-36555" y="-19335"/>
                    <a:pt x="29591" y="65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AFF54415-3094-4FC7-BF79-74B770E3CCBB}"/>
                </a:ext>
              </a:extLst>
            </p:cNvPr>
            <p:cNvSpPr/>
            <p:nvPr/>
          </p:nvSpPr>
          <p:spPr>
            <a:xfrm>
              <a:off x="4617975" y="7207055"/>
              <a:ext cx="29102" cy="209237"/>
            </a:xfrm>
            <a:custGeom>
              <a:avLst/>
              <a:gdLst>
                <a:gd name="connsiteX0" fmla="*/ 17525 w 29102"/>
                <a:gd name="connsiteY0" fmla="*/ 195 h 209237"/>
                <a:gd name="connsiteX1" fmla="*/ 14350 w 29102"/>
                <a:gd name="connsiteY1" fmla="*/ 108145 h 209237"/>
                <a:gd name="connsiteX2" fmla="*/ 63 w 29102"/>
                <a:gd name="connsiteY2" fmla="*/ 174820 h 209237"/>
                <a:gd name="connsiteX3" fmla="*/ 20700 w 29102"/>
                <a:gd name="connsiteY3" fmla="*/ 208158 h 209237"/>
                <a:gd name="connsiteX4" fmla="*/ 28638 w 29102"/>
                <a:gd name="connsiteY4" fmla="*/ 136720 h 209237"/>
                <a:gd name="connsiteX5" fmla="*/ 17525 w 29102"/>
                <a:gd name="connsiteY5" fmla="*/ 195 h 20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02" h="209237">
                  <a:moveTo>
                    <a:pt x="17525" y="195"/>
                  </a:moveTo>
                  <a:cubicBezTo>
                    <a:pt x="15144" y="-4567"/>
                    <a:pt x="17260" y="79041"/>
                    <a:pt x="14350" y="108145"/>
                  </a:cubicBezTo>
                  <a:cubicBezTo>
                    <a:pt x="11440" y="137249"/>
                    <a:pt x="-995" y="158151"/>
                    <a:pt x="63" y="174820"/>
                  </a:cubicBezTo>
                  <a:cubicBezTo>
                    <a:pt x="1121" y="191489"/>
                    <a:pt x="15938" y="214508"/>
                    <a:pt x="20700" y="208158"/>
                  </a:cubicBezTo>
                  <a:cubicBezTo>
                    <a:pt x="25462" y="201808"/>
                    <a:pt x="25728" y="167941"/>
                    <a:pt x="28638" y="136720"/>
                  </a:cubicBezTo>
                  <a:cubicBezTo>
                    <a:pt x="31549" y="105499"/>
                    <a:pt x="19906" y="4957"/>
                    <a:pt x="17525" y="1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29B39971-FE2E-4327-9B94-FBFE1F9BAFD1}"/>
                </a:ext>
              </a:extLst>
            </p:cNvPr>
            <p:cNvSpPr/>
            <p:nvPr/>
          </p:nvSpPr>
          <p:spPr>
            <a:xfrm>
              <a:off x="4554079" y="7397750"/>
              <a:ext cx="108827" cy="98425"/>
            </a:xfrm>
            <a:custGeom>
              <a:avLst/>
              <a:gdLst>
                <a:gd name="connsiteX0" fmla="*/ 108409 w 108827"/>
                <a:gd name="connsiteY0" fmla="*/ 0 h 98425"/>
                <a:gd name="connsiteX1" fmla="*/ 40146 w 108827"/>
                <a:gd name="connsiteY1" fmla="*/ 61913 h 98425"/>
                <a:gd name="connsiteX2" fmla="*/ 459 w 108827"/>
                <a:gd name="connsiteY2" fmla="*/ 98425 h 98425"/>
                <a:gd name="connsiteX3" fmla="*/ 65546 w 108827"/>
                <a:gd name="connsiteY3" fmla="*/ 61913 h 98425"/>
                <a:gd name="connsiteX4" fmla="*/ 108409 w 108827"/>
                <a:gd name="connsiteY4" fmla="*/ 0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27" h="98425">
                  <a:moveTo>
                    <a:pt x="108409" y="0"/>
                  </a:moveTo>
                  <a:cubicBezTo>
                    <a:pt x="104176" y="0"/>
                    <a:pt x="40146" y="61913"/>
                    <a:pt x="40146" y="61913"/>
                  </a:cubicBezTo>
                  <a:cubicBezTo>
                    <a:pt x="22154" y="78317"/>
                    <a:pt x="-3774" y="98425"/>
                    <a:pt x="459" y="98425"/>
                  </a:cubicBezTo>
                  <a:cubicBezTo>
                    <a:pt x="4692" y="98425"/>
                    <a:pt x="47290" y="75407"/>
                    <a:pt x="65546" y="61913"/>
                  </a:cubicBezTo>
                  <a:cubicBezTo>
                    <a:pt x="83802" y="48419"/>
                    <a:pt x="112642" y="0"/>
                    <a:pt x="10840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E13BACEB-48E1-4B34-818E-C5835FA44466}"/>
                </a:ext>
              </a:extLst>
            </p:cNvPr>
            <p:cNvSpPr/>
            <p:nvPr/>
          </p:nvSpPr>
          <p:spPr>
            <a:xfrm>
              <a:off x="4472612" y="7346813"/>
              <a:ext cx="167847" cy="59038"/>
            </a:xfrm>
            <a:custGeom>
              <a:avLst/>
              <a:gdLst>
                <a:gd name="connsiteX0" fmla="*/ 164476 w 167847"/>
                <a:gd name="connsiteY0" fmla="*/ 137 h 59038"/>
                <a:gd name="connsiteX1" fmla="*/ 963 w 167847"/>
                <a:gd name="connsiteY1" fmla="*/ 57287 h 59038"/>
                <a:gd name="connsiteX2" fmla="*/ 100976 w 167847"/>
                <a:gd name="connsiteY2" fmla="*/ 41412 h 59038"/>
                <a:gd name="connsiteX3" fmla="*/ 164476 w 167847"/>
                <a:gd name="connsiteY3" fmla="*/ 137 h 5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47" h="59038">
                  <a:moveTo>
                    <a:pt x="164476" y="137"/>
                  </a:moveTo>
                  <a:cubicBezTo>
                    <a:pt x="147807" y="2783"/>
                    <a:pt x="11546" y="50408"/>
                    <a:pt x="963" y="57287"/>
                  </a:cubicBezTo>
                  <a:cubicBezTo>
                    <a:pt x="-9620" y="64166"/>
                    <a:pt x="69755" y="49085"/>
                    <a:pt x="100976" y="41412"/>
                  </a:cubicBezTo>
                  <a:cubicBezTo>
                    <a:pt x="132197" y="33739"/>
                    <a:pt x="181145" y="-2509"/>
                    <a:pt x="164476" y="1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07FE0ABD-FB42-44F8-9C39-9DF5362259B2}"/>
                </a:ext>
              </a:extLst>
            </p:cNvPr>
            <p:cNvSpPr/>
            <p:nvPr/>
          </p:nvSpPr>
          <p:spPr>
            <a:xfrm>
              <a:off x="4521011" y="7391271"/>
              <a:ext cx="73334" cy="86489"/>
            </a:xfrm>
            <a:custGeom>
              <a:avLst/>
              <a:gdLst>
                <a:gd name="connsiteX0" fmla="*/ 189 w 73334"/>
                <a:gd name="connsiteY0" fmla="*/ 129 h 86489"/>
                <a:gd name="connsiteX1" fmla="*/ 68452 w 73334"/>
                <a:gd name="connsiteY1" fmla="*/ 36642 h 86489"/>
                <a:gd name="connsiteX2" fmla="*/ 66864 w 73334"/>
                <a:gd name="connsiteY2" fmla="*/ 85854 h 86489"/>
                <a:gd name="connsiteX3" fmla="*/ 58927 w 73334"/>
                <a:gd name="connsiteY3" fmla="*/ 63629 h 86489"/>
                <a:gd name="connsiteX4" fmla="*/ 47814 w 73334"/>
                <a:gd name="connsiteY4" fmla="*/ 49342 h 86489"/>
                <a:gd name="connsiteX5" fmla="*/ 189 w 73334"/>
                <a:gd name="connsiteY5" fmla="*/ 129 h 8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334" h="86489">
                  <a:moveTo>
                    <a:pt x="189" y="129"/>
                  </a:moveTo>
                  <a:cubicBezTo>
                    <a:pt x="3629" y="-1988"/>
                    <a:pt x="57340" y="22355"/>
                    <a:pt x="68452" y="36642"/>
                  </a:cubicBezTo>
                  <a:cubicBezTo>
                    <a:pt x="79565" y="50930"/>
                    <a:pt x="68451" y="81356"/>
                    <a:pt x="66864" y="85854"/>
                  </a:cubicBezTo>
                  <a:cubicBezTo>
                    <a:pt x="65277" y="90352"/>
                    <a:pt x="62102" y="69714"/>
                    <a:pt x="58927" y="63629"/>
                  </a:cubicBezTo>
                  <a:cubicBezTo>
                    <a:pt x="55752" y="57544"/>
                    <a:pt x="54429" y="57544"/>
                    <a:pt x="47814" y="49342"/>
                  </a:cubicBezTo>
                  <a:cubicBezTo>
                    <a:pt x="41199" y="41140"/>
                    <a:pt x="-3251" y="2246"/>
                    <a:pt x="189" y="1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D8A354DA-3FBA-4872-8742-5896915598AD}"/>
                </a:ext>
              </a:extLst>
            </p:cNvPr>
            <p:cNvSpPr/>
            <p:nvPr/>
          </p:nvSpPr>
          <p:spPr>
            <a:xfrm>
              <a:off x="4475116" y="7408066"/>
              <a:ext cx="88928" cy="88117"/>
            </a:xfrm>
            <a:custGeom>
              <a:avLst/>
              <a:gdLst>
                <a:gd name="connsiteX0" fmla="*/ 47 w 88928"/>
                <a:gd name="connsiteY0" fmla="*/ 797 h 88117"/>
                <a:gd name="connsiteX1" fmla="*/ 71484 w 88928"/>
                <a:gd name="connsiteY1" fmla="*/ 51597 h 88117"/>
                <a:gd name="connsiteX2" fmla="*/ 84184 w 88928"/>
                <a:gd name="connsiteY2" fmla="*/ 88109 h 88117"/>
                <a:gd name="connsiteX3" fmla="*/ 87359 w 88928"/>
                <a:gd name="connsiteY3" fmla="*/ 54772 h 88117"/>
                <a:gd name="connsiteX4" fmla="*/ 60372 w 88928"/>
                <a:gd name="connsiteY4" fmla="*/ 23022 h 88117"/>
                <a:gd name="connsiteX5" fmla="*/ 47 w 88928"/>
                <a:gd name="connsiteY5" fmla="*/ 797 h 8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8" h="88117">
                  <a:moveTo>
                    <a:pt x="47" y="797"/>
                  </a:moveTo>
                  <a:cubicBezTo>
                    <a:pt x="1899" y="5560"/>
                    <a:pt x="57461" y="37045"/>
                    <a:pt x="71484" y="51597"/>
                  </a:cubicBezTo>
                  <a:cubicBezTo>
                    <a:pt x="85507" y="66149"/>
                    <a:pt x="81538" y="87580"/>
                    <a:pt x="84184" y="88109"/>
                  </a:cubicBezTo>
                  <a:cubicBezTo>
                    <a:pt x="86830" y="88638"/>
                    <a:pt x="91328" y="65620"/>
                    <a:pt x="87359" y="54772"/>
                  </a:cubicBezTo>
                  <a:cubicBezTo>
                    <a:pt x="83390" y="43924"/>
                    <a:pt x="70162" y="32283"/>
                    <a:pt x="60372" y="23022"/>
                  </a:cubicBezTo>
                  <a:cubicBezTo>
                    <a:pt x="50583" y="13762"/>
                    <a:pt x="-1805" y="-3966"/>
                    <a:pt x="47" y="7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8E4874EA-0261-4C13-9CB5-7C709470F180}"/>
                </a:ext>
              </a:extLst>
            </p:cNvPr>
            <p:cNvSpPr/>
            <p:nvPr/>
          </p:nvSpPr>
          <p:spPr>
            <a:xfrm>
              <a:off x="4211629" y="7421563"/>
              <a:ext cx="95276" cy="117328"/>
            </a:xfrm>
            <a:custGeom>
              <a:avLst/>
              <a:gdLst>
                <a:gd name="connsiteX0" fmla="*/ 66684 w 95276"/>
                <a:gd name="connsiteY0" fmla="*/ 0 h 117328"/>
                <a:gd name="connsiteX1" fmla="*/ 95259 w 95276"/>
                <a:gd name="connsiteY1" fmla="*/ 93662 h 117328"/>
                <a:gd name="connsiteX2" fmla="*/ 61921 w 95276"/>
                <a:gd name="connsiteY2" fmla="*/ 114300 h 117328"/>
                <a:gd name="connsiteX3" fmla="*/ 9 w 95276"/>
                <a:gd name="connsiteY3" fmla="*/ 42862 h 117328"/>
                <a:gd name="connsiteX4" fmla="*/ 66684 w 95276"/>
                <a:gd name="connsiteY4" fmla="*/ 100012 h 117328"/>
                <a:gd name="connsiteX5" fmla="*/ 74621 w 95276"/>
                <a:gd name="connsiteY5" fmla="*/ 95250 h 117328"/>
                <a:gd name="connsiteX6" fmla="*/ 66684 w 95276"/>
                <a:gd name="connsiteY6" fmla="*/ 0 h 11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76" h="117328">
                  <a:moveTo>
                    <a:pt x="66684" y="0"/>
                  </a:moveTo>
                  <a:cubicBezTo>
                    <a:pt x="70124" y="-265"/>
                    <a:pt x="96053" y="74612"/>
                    <a:pt x="95259" y="93662"/>
                  </a:cubicBezTo>
                  <a:cubicBezTo>
                    <a:pt x="94465" y="112712"/>
                    <a:pt x="77796" y="122767"/>
                    <a:pt x="61921" y="114300"/>
                  </a:cubicBezTo>
                  <a:cubicBezTo>
                    <a:pt x="46046" y="105833"/>
                    <a:pt x="-785" y="45243"/>
                    <a:pt x="9" y="42862"/>
                  </a:cubicBezTo>
                  <a:cubicBezTo>
                    <a:pt x="803" y="40481"/>
                    <a:pt x="54249" y="91281"/>
                    <a:pt x="66684" y="100012"/>
                  </a:cubicBezTo>
                  <a:cubicBezTo>
                    <a:pt x="79119" y="108743"/>
                    <a:pt x="74886" y="112712"/>
                    <a:pt x="74621" y="95250"/>
                  </a:cubicBezTo>
                  <a:cubicBezTo>
                    <a:pt x="74356" y="77788"/>
                    <a:pt x="63244" y="265"/>
                    <a:pt x="66684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AD7C837D-8DFC-4693-98DF-59262E1162F1}"/>
                </a:ext>
              </a:extLst>
            </p:cNvPr>
            <p:cNvSpPr/>
            <p:nvPr/>
          </p:nvSpPr>
          <p:spPr>
            <a:xfrm>
              <a:off x="4273399" y="7390816"/>
              <a:ext cx="212883" cy="185705"/>
            </a:xfrm>
            <a:custGeom>
              <a:avLst/>
              <a:gdLst>
                <a:gd name="connsiteX0" fmla="*/ 212876 w 212883"/>
                <a:gd name="connsiteY0" fmla="*/ 24397 h 185705"/>
                <a:gd name="connsiteX1" fmla="*/ 76351 w 212883"/>
                <a:gd name="connsiteY1" fmla="*/ 2172 h 185705"/>
                <a:gd name="connsiteX2" fmla="*/ 62064 w 212883"/>
                <a:gd name="connsiteY2" fmla="*/ 86309 h 185705"/>
                <a:gd name="connsiteX3" fmla="*/ 1739 w 212883"/>
                <a:gd name="connsiteY3" fmla="*/ 170447 h 185705"/>
                <a:gd name="connsiteX4" fmla="*/ 138264 w 212883"/>
                <a:gd name="connsiteY4" fmla="*/ 184734 h 185705"/>
                <a:gd name="connsiteX5" fmla="*/ 116039 w 212883"/>
                <a:gd name="connsiteY5" fmla="*/ 157747 h 185705"/>
                <a:gd name="connsiteX6" fmla="*/ 130326 w 212883"/>
                <a:gd name="connsiteY6" fmla="*/ 125997 h 185705"/>
                <a:gd name="connsiteX7" fmla="*/ 166839 w 212883"/>
                <a:gd name="connsiteY7" fmla="*/ 102184 h 185705"/>
                <a:gd name="connsiteX8" fmla="*/ 104926 w 212883"/>
                <a:gd name="connsiteY8" fmla="*/ 137109 h 185705"/>
                <a:gd name="connsiteX9" fmla="*/ 106514 w 212883"/>
                <a:gd name="connsiteY9" fmla="*/ 167272 h 185705"/>
                <a:gd name="connsiteX10" fmla="*/ 38251 w 212883"/>
                <a:gd name="connsiteY10" fmla="*/ 157747 h 185705"/>
                <a:gd name="connsiteX11" fmla="*/ 43014 w 212883"/>
                <a:gd name="connsiteY11" fmla="*/ 145047 h 185705"/>
                <a:gd name="connsiteX12" fmla="*/ 84289 w 212883"/>
                <a:gd name="connsiteY12" fmla="*/ 60909 h 185705"/>
                <a:gd name="connsiteX13" fmla="*/ 82701 w 212883"/>
                <a:gd name="connsiteY13" fmla="*/ 25984 h 185705"/>
                <a:gd name="connsiteX14" fmla="*/ 82701 w 212883"/>
                <a:gd name="connsiteY14" fmla="*/ 19634 h 185705"/>
                <a:gd name="connsiteX15" fmla="*/ 212876 w 212883"/>
                <a:gd name="connsiteY15" fmla="*/ 24397 h 18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883" h="185705">
                  <a:moveTo>
                    <a:pt x="212876" y="24397"/>
                  </a:moveTo>
                  <a:cubicBezTo>
                    <a:pt x="211818" y="21487"/>
                    <a:pt x="101486" y="-8147"/>
                    <a:pt x="76351" y="2172"/>
                  </a:cubicBezTo>
                  <a:cubicBezTo>
                    <a:pt x="51216" y="12491"/>
                    <a:pt x="74499" y="58263"/>
                    <a:pt x="62064" y="86309"/>
                  </a:cubicBezTo>
                  <a:cubicBezTo>
                    <a:pt x="49629" y="114355"/>
                    <a:pt x="-10961" y="154043"/>
                    <a:pt x="1739" y="170447"/>
                  </a:cubicBezTo>
                  <a:cubicBezTo>
                    <a:pt x="14439" y="186851"/>
                    <a:pt x="119214" y="186851"/>
                    <a:pt x="138264" y="184734"/>
                  </a:cubicBezTo>
                  <a:cubicBezTo>
                    <a:pt x="157314" y="182617"/>
                    <a:pt x="117362" y="167536"/>
                    <a:pt x="116039" y="157747"/>
                  </a:cubicBezTo>
                  <a:cubicBezTo>
                    <a:pt x="114716" y="147958"/>
                    <a:pt x="121859" y="135258"/>
                    <a:pt x="130326" y="125997"/>
                  </a:cubicBezTo>
                  <a:cubicBezTo>
                    <a:pt x="138793" y="116736"/>
                    <a:pt x="171072" y="100332"/>
                    <a:pt x="166839" y="102184"/>
                  </a:cubicBezTo>
                  <a:cubicBezTo>
                    <a:pt x="162606" y="104036"/>
                    <a:pt x="114980" y="126261"/>
                    <a:pt x="104926" y="137109"/>
                  </a:cubicBezTo>
                  <a:cubicBezTo>
                    <a:pt x="94872" y="147957"/>
                    <a:pt x="117626" y="163832"/>
                    <a:pt x="106514" y="167272"/>
                  </a:cubicBezTo>
                  <a:cubicBezTo>
                    <a:pt x="95401" y="170712"/>
                    <a:pt x="48834" y="161451"/>
                    <a:pt x="38251" y="157747"/>
                  </a:cubicBezTo>
                  <a:cubicBezTo>
                    <a:pt x="27668" y="154043"/>
                    <a:pt x="35341" y="161187"/>
                    <a:pt x="43014" y="145047"/>
                  </a:cubicBezTo>
                  <a:cubicBezTo>
                    <a:pt x="50687" y="128907"/>
                    <a:pt x="77674" y="80753"/>
                    <a:pt x="84289" y="60909"/>
                  </a:cubicBezTo>
                  <a:cubicBezTo>
                    <a:pt x="90904" y="41065"/>
                    <a:pt x="82701" y="25984"/>
                    <a:pt x="82701" y="25984"/>
                  </a:cubicBezTo>
                  <a:cubicBezTo>
                    <a:pt x="82436" y="19105"/>
                    <a:pt x="68149" y="19369"/>
                    <a:pt x="82701" y="19634"/>
                  </a:cubicBezTo>
                  <a:cubicBezTo>
                    <a:pt x="97253" y="19899"/>
                    <a:pt x="213934" y="27307"/>
                    <a:pt x="212876" y="243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DD7A17FC-EEBB-4445-B021-BBF114FB37F9}"/>
                </a:ext>
              </a:extLst>
            </p:cNvPr>
            <p:cNvSpPr/>
            <p:nvPr/>
          </p:nvSpPr>
          <p:spPr>
            <a:xfrm>
              <a:off x="4440023" y="7425795"/>
              <a:ext cx="60854" cy="172600"/>
            </a:xfrm>
            <a:custGeom>
              <a:avLst/>
              <a:gdLst>
                <a:gd name="connsiteX0" fmla="*/ 54190 w 60854"/>
                <a:gd name="connsiteY0" fmla="*/ 530 h 172600"/>
                <a:gd name="connsiteX1" fmla="*/ 57365 w 60854"/>
                <a:gd name="connsiteY1" fmla="*/ 164043 h 172600"/>
                <a:gd name="connsiteX2" fmla="*/ 215 w 60854"/>
                <a:gd name="connsiteY2" fmla="*/ 149755 h 172600"/>
                <a:gd name="connsiteX3" fmla="*/ 38315 w 60854"/>
                <a:gd name="connsiteY3" fmla="*/ 151343 h 172600"/>
                <a:gd name="connsiteX4" fmla="*/ 51015 w 60854"/>
                <a:gd name="connsiteY4" fmla="*/ 113243 h 172600"/>
                <a:gd name="connsiteX5" fmla="*/ 54190 w 60854"/>
                <a:gd name="connsiteY5" fmla="*/ 530 h 17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54" h="172600">
                  <a:moveTo>
                    <a:pt x="54190" y="530"/>
                  </a:moveTo>
                  <a:cubicBezTo>
                    <a:pt x="55248" y="8997"/>
                    <a:pt x="66361" y="139172"/>
                    <a:pt x="57365" y="164043"/>
                  </a:cubicBezTo>
                  <a:cubicBezTo>
                    <a:pt x="48369" y="188914"/>
                    <a:pt x="3390" y="151872"/>
                    <a:pt x="215" y="149755"/>
                  </a:cubicBezTo>
                  <a:cubicBezTo>
                    <a:pt x="-2960" y="147638"/>
                    <a:pt x="29848" y="157428"/>
                    <a:pt x="38315" y="151343"/>
                  </a:cubicBezTo>
                  <a:cubicBezTo>
                    <a:pt x="46782" y="145258"/>
                    <a:pt x="49957" y="139172"/>
                    <a:pt x="51015" y="113243"/>
                  </a:cubicBezTo>
                  <a:cubicBezTo>
                    <a:pt x="52073" y="87314"/>
                    <a:pt x="53132" y="-7937"/>
                    <a:pt x="54190" y="5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9A3A15AC-6B2D-438C-8003-775FA9BA0771}"/>
                </a:ext>
              </a:extLst>
            </p:cNvPr>
            <p:cNvSpPr/>
            <p:nvPr/>
          </p:nvSpPr>
          <p:spPr>
            <a:xfrm>
              <a:off x="4393525" y="7413210"/>
              <a:ext cx="55140" cy="122664"/>
            </a:xfrm>
            <a:custGeom>
              <a:avLst/>
              <a:gdLst>
                <a:gd name="connsiteX0" fmla="*/ 54650 w 55140"/>
                <a:gd name="connsiteY0" fmla="*/ 415 h 122664"/>
                <a:gd name="connsiteX1" fmla="*/ 675 w 55140"/>
                <a:gd name="connsiteY1" fmla="*/ 119478 h 122664"/>
                <a:gd name="connsiteX2" fmla="*/ 26075 w 55140"/>
                <a:gd name="connsiteY2" fmla="*/ 81378 h 122664"/>
                <a:gd name="connsiteX3" fmla="*/ 54650 w 55140"/>
                <a:gd name="connsiteY3" fmla="*/ 415 h 12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40" h="122664">
                  <a:moveTo>
                    <a:pt x="54650" y="415"/>
                  </a:moveTo>
                  <a:cubicBezTo>
                    <a:pt x="50417" y="6765"/>
                    <a:pt x="5437" y="105984"/>
                    <a:pt x="675" y="119478"/>
                  </a:cubicBezTo>
                  <a:cubicBezTo>
                    <a:pt x="-4087" y="132972"/>
                    <a:pt x="17608" y="100428"/>
                    <a:pt x="26075" y="81378"/>
                  </a:cubicBezTo>
                  <a:cubicBezTo>
                    <a:pt x="34542" y="62328"/>
                    <a:pt x="58883" y="-5935"/>
                    <a:pt x="54650" y="4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B82161D1-7341-4861-8BA4-25F022563EFC}"/>
                </a:ext>
              </a:extLst>
            </p:cNvPr>
            <p:cNvSpPr/>
            <p:nvPr/>
          </p:nvSpPr>
          <p:spPr>
            <a:xfrm>
              <a:off x="4421034" y="7502518"/>
              <a:ext cx="74571" cy="80132"/>
            </a:xfrm>
            <a:custGeom>
              <a:avLst/>
              <a:gdLst>
                <a:gd name="connsiteX0" fmla="*/ 154 w 74571"/>
                <a:gd name="connsiteY0" fmla="*/ 7 h 80132"/>
                <a:gd name="connsiteX1" fmla="*/ 50954 w 74571"/>
                <a:gd name="connsiteY1" fmla="*/ 17470 h 80132"/>
                <a:gd name="connsiteX2" fmla="*/ 43016 w 74571"/>
                <a:gd name="connsiteY2" fmla="*/ 68270 h 80132"/>
                <a:gd name="connsiteX3" fmla="*/ 44604 w 74571"/>
                <a:gd name="connsiteY3" fmla="*/ 79382 h 80132"/>
                <a:gd name="connsiteX4" fmla="*/ 68416 w 74571"/>
                <a:gd name="connsiteY4" fmla="*/ 53982 h 80132"/>
                <a:gd name="connsiteX5" fmla="*/ 70004 w 74571"/>
                <a:gd name="connsiteY5" fmla="*/ 19057 h 80132"/>
                <a:gd name="connsiteX6" fmla="*/ 154 w 74571"/>
                <a:gd name="connsiteY6" fmla="*/ 7 h 8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71" h="80132">
                  <a:moveTo>
                    <a:pt x="154" y="7"/>
                  </a:moveTo>
                  <a:cubicBezTo>
                    <a:pt x="-3021" y="-258"/>
                    <a:pt x="43810" y="6093"/>
                    <a:pt x="50954" y="17470"/>
                  </a:cubicBezTo>
                  <a:cubicBezTo>
                    <a:pt x="58098" y="28847"/>
                    <a:pt x="44074" y="57951"/>
                    <a:pt x="43016" y="68270"/>
                  </a:cubicBezTo>
                  <a:cubicBezTo>
                    <a:pt x="41958" y="78589"/>
                    <a:pt x="40371" y="81763"/>
                    <a:pt x="44604" y="79382"/>
                  </a:cubicBezTo>
                  <a:cubicBezTo>
                    <a:pt x="48837" y="77001"/>
                    <a:pt x="64183" y="64036"/>
                    <a:pt x="68416" y="53982"/>
                  </a:cubicBezTo>
                  <a:cubicBezTo>
                    <a:pt x="72649" y="43928"/>
                    <a:pt x="79000" y="29905"/>
                    <a:pt x="70004" y="19057"/>
                  </a:cubicBezTo>
                  <a:cubicBezTo>
                    <a:pt x="61008" y="8209"/>
                    <a:pt x="3329" y="272"/>
                    <a:pt x="154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7303C1D5-E6DC-45EC-B43D-9F4E0293933E}"/>
                </a:ext>
              </a:extLst>
            </p:cNvPr>
            <p:cNvSpPr/>
            <p:nvPr/>
          </p:nvSpPr>
          <p:spPr>
            <a:xfrm>
              <a:off x="4478652" y="7498481"/>
              <a:ext cx="206324" cy="141204"/>
            </a:xfrm>
            <a:custGeom>
              <a:avLst/>
              <a:gdLst>
                <a:gd name="connsiteX0" fmla="*/ 202886 w 206324"/>
                <a:gd name="connsiteY0" fmla="*/ 869 h 141204"/>
                <a:gd name="connsiteX1" fmla="*/ 1273 w 206324"/>
                <a:gd name="connsiteY1" fmla="*/ 138982 h 141204"/>
                <a:gd name="connsiteX2" fmla="*/ 120336 w 206324"/>
                <a:gd name="connsiteY2" fmla="*/ 81832 h 141204"/>
                <a:gd name="connsiteX3" fmla="*/ 202886 w 206324"/>
                <a:gd name="connsiteY3" fmla="*/ 869 h 14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324" h="141204">
                  <a:moveTo>
                    <a:pt x="202886" y="869"/>
                  </a:moveTo>
                  <a:cubicBezTo>
                    <a:pt x="183042" y="10394"/>
                    <a:pt x="15031" y="125488"/>
                    <a:pt x="1273" y="138982"/>
                  </a:cubicBezTo>
                  <a:cubicBezTo>
                    <a:pt x="-12485" y="152476"/>
                    <a:pt x="89115" y="100882"/>
                    <a:pt x="120336" y="81832"/>
                  </a:cubicBezTo>
                  <a:cubicBezTo>
                    <a:pt x="151557" y="62782"/>
                    <a:pt x="222730" y="-8656"/>
                    <a:pt x="202886" y="8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EDBACCBB-CBBF-43EF-9F51-8AF575E31C26}"/>
                </a:ext>
              </a:extLst>
            </p:cNvPr>
            <p:cNvSpPr/>
            <p:nvPr/>
          </p:nvSpPr>
          <p:spPr>
            <a:xfrm>
              <a:off x="4226915" y="7642191"/>
              <a:ext cx="386133" cy="38794"/>
            </a:xfrm>
            <a:custGeom>
              <a:avLst/>
              <a:gdLst>
                <a:gd name="connsiteX0" fmla="*/ 3773 w 386133"/>
                <a:gd name="connsiteY0" fmla="*/ 36547 h 38794"/>
                <a:gd name="connsiteX1" fmla="*/ 381598 w 386133"/>
                <a:gd name="connsiteY1" fmla="*/ 34 h 38794"/>
                <a:gd name="connsiteX2" fmla="*/ 199035 w 386133"/>
                <a:gd name="connsiteY2" fmla="*/ 30197 h 38794"/>
                <a:gd name="connsiteX3" fmla="*/ 3773 w 386133"/>
                <a:gd name="connsiteY3" fmla="*/ 36547 h 3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133" h="38794">
                  <a:moveTo>
                    <a:pt x="3773" y="36547"/>
                  </a:moveTo>
                  <a:cubicBezTo>
                    <a:pt x="34200" y="31520"/>
                    <a:pt x="349054" y="1092"/>
                    <a:pt x="381598" y="34"/>
                  </a:cubicBezTo>
                  <a:cubicBezTo>
                    <a:pt x="414142" y="-1024"/>
                    <a:pt x="263064" y="22789"/>
                    <a:pt x="199035" y="30197"/>
                  </a:cubicBezTo>
                  <a:cubicBezTo>
                    <a:pt x="135006" y="37605"/>
                    <a:pt x="-26654" y="41574"/>
                    <a:pt x="3773" y="365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CA23568A-6286-4F31-B381-D42AFD9ED2F3}"/>
                </a:ext>
              </a:extLst>
            </p:cNvPr>
            <p:cNvSpPr/>
            <p:nvPr/>
          </p:nvSpPr>
          <p:spPr>
            <a:xfrm>
              <a:off x="4234576" y="7564323"/>
              <a:ext cx="267719" cy="59502"/>
            </a:xfrm>
            <a:custGeom>
              <a:avLst/>
              <a:gdLst>
                <a:gd name="connsiteX0" fmla="*/ 264399 w 267719"/>
                <a:gd name="connsiteY0" fmla="*/ 57265 h 59502"/>
                <a:gd name="connsiteX1" fmla="*/ 2462 w 267719"/>
                <a:gd name="connsiteY1" fmla="*/ 115 h 59502"/>
                <a:gd name="connsiteX2" fmla="*/ 140574 w 267719"/>
                <a:gd name="connsiteY2" fmla="*/ 42977 h 59502"/>
                <a:gd name="connsiteX3" fmla="*/ 264399 w 267719"/>
                <a:gd name="connsiteY3" fmla="*/ 57265 h 5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19" h="59502">
                  <a:moveTo>
                    <a:pt x="264399" y="57265"/>
                  </a:moveTo>
                  <a:cubicBezTo>
                    <a:pt x="241380" y="50121"/>
                    <a:pt x="23099" y="2496"/>
                    <a:pt x="2462" y="115"/>
                  </a:cubicBezTo>
                  <a:cubicBezTo>
                    <a:pt x="-18175" y="-2266"/>
                    <a:pt x="96389" y="32923"/>
                    <a:pt x="140574" y="42977"/>
                  </a:cubicBezTo>
                  <a:cubicBezTo>
                    <a:pt x="184759" y="53031"/>
                    <a:pt x="287418" y="64409"/>
                    <a:pt x="264399" y="57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C2328560-E49D-463D-8116-078FDFA2114A}"/>
                </a:ext>
              </a:extLst>
            </p:cNvPr>
            <p:cNvSpPr/>
            <p:nvPr/>
          </p:nvSpPr>
          <p:spPr>
            <a:xfrm>
              <a:off x="4175145" y="7575190"/>
              <a:ext cx="310165" cy="64887"/>
            </a:xfrm>
            <a:custGeom>
              <a:avLst/>
              <a:gdLst>
                <a:gd name="connsiteX0" fmla="*/ 309543 w 310165"/>
                <a:gd name="connsiteY0" fmla="*/ 63860 h 64887"/>
                <a:gd name="connsiteX1" fmla="*/ 87293 w 310165"/>
                <a:gd name="connsiteY1" fmla="*/ 36873 h 64887"/>
                <a:gd name="connsiteX2" fmla="*/ 11093 w 310165"/>
                <a:gd name="connsiteY2" fmla="*/ 360 h 64887"/>
                <a:gd name="connsiteX3" fmla="*/ 309543 w 310165"/>
                <a:gd name="connsiteY3" fmla="*/ 63860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165" h="64887">
                  <a:moveTo>
                    <a:pt x="309543" y="63860"/>
                  </a:moveTo>
                  <a:cubicBezTo>
                    <a:pt x="322243" y="69945"/>
                    <a:pt x="137035" y="47456"/>
                    <a:pt x="87293" y="36873"/>
                  </a:cubicBezTo>
                  <a:cubicBezTo>
                    <a:pt x="37551" y="26290"/>
                    <a:pt x="-25949" y="-3609"/>
                    <a:pt x="11093" y="360"/>
                  </a:cubicBezTo>
                  <a:cubicBezTo>
                    <a:pt x="48135" y="4329"/>
                    <a:pt x="296843" y="57775"/>
                    <a:pt x="309543" y="638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B107D042-1BB9-4666-A408-D40BBA01F2DC}"/>
                </a:ext>
              </a:extLst>
            </p:cNvPr>
            <p:cNvSpPr/>
            <p:nvPr/>
          </p:nvSpPr>
          <p:spPr>
            <a:xfrm>
              <a:off x="4204937" y="7554778"/>
              <a:ext cx="452792" cy="102549"/>
            </a:xfrm>
            <a:custGeom>
              <a:avLst/>
              <a:gdLst>
                <a:gd name="connsiteX0" fmla="*/ 452788 w 452792"/>
                <a:gd name="connsiteY0" fmla="*/ 135 h 102549"/>
                <a:gd name="connsiteX1" fmla="*/ 297213 w 452792"/>
                <a:gd name="connsiteY1" fmla="*/ 74747 h 102549"/>
                <a:gd name="connsiteX2" fmla="*/ 146401 w 452792"/>
                <a:gd name="connsiteY2" fmla="*/ 89035 h 102549"/>
                <a:gd name="connsiteX3" fmla="*/ 351 w 452792"/>
                <a:gd name="connsiteY3" fmla="*/ 77922 h 102549"/>
                <a:gd name="connsiteX4" fmla="*/ 189263 w 452792"/>
                <a:gd name="connsiteY4" fmla="*/ 95385 h 102549"/>
                <a:gd name="connsiteX5" fmla="*/ 301976 w 452792"/>
                <a:gd name="connsiteY5" fmla="*/ 95385 h 102549"/>
                <a:gd name="connsiteX6" fmla="*/ 452788 w 452792"/>
                <a:gd name="connsiteY6" fmla="*/ 135 h 1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792" h="102549">
                  <a:moveTo>
                    <a:pt x="452788" y="135"/>
                  </a:moveTo>
                  <a:cubicBezTo>
                    <a:pt x="451994" y="-3305"/>
                    <a:pt x="348277" y="59930"/>
                    <a:pt x="297213" y="74747"/>
                  </a:cubicBezTo>
                  <a:cubicBezTo>
                    <a:pt x="246149" y="89564"/>
                    <a:pt x="195878" y="88506"/>
                    <a:pt x="146401" y="89035"/>
                  </a:cubicBezTo>
                  <a:cubicBezTo>
                    <a:pt x="96924" y="89564"/>
                    <a:pt x="-6793" y="76864"/>
                    <a:pt x="351" y="77922"/>
                  </a:cubicBezTo>
                  <a:cubicBezTo>
                    <a:pt x="7495" y="78980"/>
                    <a:pt x="138992" y="92475"/>
                    <a:pt x="189263" y="95385"/>
                  </a:cubicBezTo>
                  <a:cubicBezTo>
                    <a:pt x="239534" y="98295"/>
                    <a:pt x="258849" y="109937"/>
                    <a:pt x="301976" y="95385"/>
                  </a:cubicBezTo>
                  <a:cubicBezTo>
                    <a:pt x="345103" y="80833"/>
                    <a:pt x="453582" y="3575"/>
                    <a:pt x="452788" y="1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9C52B3F6-4068-4A6E-8A52-F1DDEB6178CF}"/>
                </a:ext>
              </a:extLst>
            </p:cNvPr>
            <p:cNvSpPr/>
            <p:nvPr/>
          </p:nvSpPr>
          <p:spPr>
            <a:xfrm>
              <a:off x="3897875" y="7451020"/>
              <a:ext cx="358968" cy="103939"/>
            </a:xfrm>
            <a:custGeom>
              <a:avLst/>
              <a:gdLst>
                <a:gd name="connsiteX0" fmla="*/ 353450 w 358968"/>
                <a:gd name="connsiteY0" fmla="*/ 3880 h 103939"/>
                <a:gd name="connsiteX1" fmla="*/ 297888 w 358968"/>
                <a:gd name="connsiteY1" fmla="*/ 13405 h 103939"/>
                <a:gd name="connsiteX2" fmla="*/ 188350 w 358968"/>
                <a:gd name="connsiteY2" fmla="*/ 80080 h 103939"/>
                <a:gd name="connsiteX3" fmla="*/ 155013 w 358968"/>
                <a:gd name="connsiteY3" fmla="*/ 103893 h 103939"/>
                <a:gd name="connsiteX4" fmla="*/ 97863 w 358968"/>
                <a:gd name="connsiteY4" fmla="*/ 75318 h 103939"/>
                <a:gd name="connsiteX5" fmla="*/ 1025 w 358968"/>
                <a:gd name="connsiteY5" fmla="*/ 67380 h 103939"/>
                <a:gd name="connsiteX6" fmla="*/ 164538 w 358968"/>
                <a:gd name="connsiteY6" fmla="*/ 61030 h 103939"/>
                <a:gd name="connsiteX7" fmla="*/ 353450 w 358968"/>
                <a:gd name="connsiteY7" fmla="*/ 3880 h 10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968" h="103939">
                  <a:moveTo>
                    <a:pt x="353450" y="3880"/>
                  </a:moveTo>
                  <a:cubicBezTo>
                    <a:pt x="375675" y="-4058"/>
                    <a:pt x="325405" y="705"/>
                    <a:pt x="297888" y="13405"/>
                  </a:cubicBezTo>
                  <a:cubicBezTo>
                    <a:pt x="270371" y="26105"/>
                    <a:pt x="212163" y="64999"/>
                    <a:pt x="188350" y="80080"/>
                  </a:cubicBezTo>
                  <a:cubicBezTo>
                    <a:pt x="164537" y="95161"/>
                    <a:pt x="170094" y="104687"/>
                    <a:pt x="155013" y="103893"/>
                  </a:cubicBezTo>
                  <a:cubicBezTo>
                    <a:pt x="139932" y="103099"/>
                    <a:pt x="123527" y="81403"/>
                    <a:pt x="97863" y="75318"/>
                  </a:cubicBezTo>
                  <a:cubicBezTo>
                    <a:pt x="72199" y="69233"/>
                    <a:pt x="-10087" y="69761"/>
                    <a:pt x="1025" y="67380"/>
                  </a:cubicBezTo>
                  <a:cubicBezTo>
                    <a:pt x="12137" y="64999"/>
                    <a:pt x="107917" y="69761"/>
                    <a:pt x="164538" y="61030"/>
                  </a:cubicBezTo>
                  <a:cubicBezTo>
                    <a:pt x="221159" y="52299"/>
                    <a:pt x="331225" y="11818"/>
                    <a:pt x="353450" y="38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: 図形 1385">
              <a:extLst>
                <a:ext uri="{FF2B5EF4-FFF2-40B4-BE49-F238E27FC236}">
                  <a16:creationId xmlns:a16="http://schemas.microsoft.com/office/drawing/2014/main" id="{25281D46-B957-48D8-A460-1C782333ABB0}"/>
                </a:ext>
              </a:extLst>
            </p:cNvPr>
            <p:cNvSpPr/>
            <p:nvPr/>
          </p:nvSpPr>
          <p:spPr>
            <a:xfrm>
              <a:off x="2377367" y="5596464"/>
              <a:ext cx="285647" cy="387946"/>
            </a:xfrm>
            <a:custGeom>
              <a:avLst/>
              <a:gdLst>
                <a:gd name="connsiteX0" fmla="*/ 708 w 285647"/>
                <a:gd name="connsiteY0" fmla="*/ 12174 h 387946"/>
                <a:gd name="connsiteX1" fmla="*/ 141996 w 285647"/>
                <a:gd name="connsiteY1" fmla="*/ 43924 h 387946"/>
                <a:gd name="connsiteX2" fmla="*/ 280108 w 285647"/>
                <a:gd name="connsiteY2" fmla="*/ 382061 h 387946"/>
                <a:gd name="connsiteX3" fmla="*/ 253121 w 285647"/>
                <a:gd name="connsiteY3" fmla="*/ 248711 h 387946"/>
                <a:gd name="connsiteX4" fmla="*/ 203908 w 285647"/>
                <a:gd name="connsiteY4" fmla="*/ 118536 h 387946"/>
                <a:gd name="connsiteX5" fmla="*/ 708 w 285647"/>
                <a:gd name="connsiteY5" fmla="*/ 12174 h 3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47" h="387946">
                  <a:moveTo>
                    <a:pt x="708" y="12174"/>
                  </a:moveTo>
                  <a:cubicBezTo>
                    <a:pt x="-9611" y="-261"/>
                    <a:pt x="95429" y="-17724"/>
                    <a:pt x="141996" y="43924"/>
                  </a:cubicBezTo>
                  <a:cubicBezTo>
                    <a:pt x="188563" y="105572"/>
                    <a:pt x="261587" y="347930"/>
                    <a:pt x="280108" y="382061"/>
                  </a:cubicBezTo>
                  <a:cubicBezTo>
                    <a:pt x="298629" y="416192"/>
                    <a:pt x="265821" y="292632"/>
                    <a:pt x="253121" y="248711"/>
                  </a:cubicBezTo>
                  <a:cubicBezTo>
                    <a:pt x="240421" y="204790"/>
                    <a:pt x="241214" y="159282"/>
                    <a:pt x="203908" y="118536"/>
                  </a:cubicBezTo>
                  <a:cubicBezTo>
                    <a:pt x="166602" y="77790"/>
                    <a:pt x="11027" y="24609"/>
                    <a:pt x="708" y="121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: 図形 1386">
              <a:extLst>
                <a:ext uri="{FF2B5EF4-FFF2-40B4-BE49-F238E27FC236}">
                  <a16:creationId xmlns:a16="http://schemas.microsoft.com/office/drawing/2014/main" id="{A7983639-BC70-4350-AEB0-C42E9B2E54A7}"/>
                </a:ext>
              </a:extLst>
            </p:cNvPr>
            <p:cNvSpPr/>
            <p:nvPr/>
          </p:nvSpPr>
          <p:spPr>
            <a:xfrm>
              <a:off x="2363629" y="5674474"/>
              <a:ext cx="254717" cy="267869"/>
            </a:xfrm>
            <a:custGeom>
              <a:avLst/>
              <a:gdLst>
                <a:gd name="connsiteX0" fmla="*/ 159 w 254717"/>
                <a:gd name="connsiteY0" fmla="*/ 839 h 267869"/>
                <a:gd name="connsiteX1" fmla="*/ 170021 w 254717"/>
                <a:gd name="connsiteY1" fmla="*/ 105614 h 267869"/>
                <a:gd name="connsiteX2" fmla="*/ 254159 w 254717"/>
                <a:gd name="connsiteY2" fmla="*/ 267539 h 267869"/>
                <a:gd name="connsiteX3" fmla="*/ 203359 w 254717"/>
                <a:gd name="connsiteY3" fmla="*/ 145301 h 267869"/>
                <a:gd name="connsiteX4" fmla="*/ 139859 w 254717"/>
                <a:gd name="connsiteY4" fmla="*/ 61164 h 267869"/>
                <a:gd name="connsiteX5" fmla="*/ 159 w 254717"/>
                <a:gd name="connsiteY5" fmla="*/ 839 h 2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17" h="267869">
                  <a:moveTo>
                    <a:pt x="159" y="839"/>
                  </a:moveTo>
                  <a:cubicBezTo>
                    <a:pt x="5186" y="8247"/>
                    <a:pt x="127688" y="61164"/>
                    <a:pt x="170021" y="105614"/>
                  </a:cubicBezTo>
                  <a:cubicBezTo>
                    <a:pt x="212354" y="150064"/>
                    <a:pt x="248603" y="260925"/>
                    <a:pt x="254159" y="267539"/>
                  </a:cubicBezTo>
                  <a:cubicBezTo>
                    <a:pt x="259715" y="274154"/>
                    <a:pt x="222409" y="179697"/>
                    <a:pt x="203359" y="145301"/>
                  </a:cubicBezTo>
                  <a:cubicBezTo>
                    <a:pt x="184309" y="110905"/>
                    <a:pt x="169492" y="85506"/>
                    <a:pt x="139859" y="61164"/>
                  </a:cubicBezTo>
                  <a:cubicBezTo>
                    <a:pt x="110226" y="36822"/>
                    <a:pt x="-4868" y="-6569"/>
                    <a:pt x="159" y="8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: 図形 1387">
              <a:extLst>
                <a:ext uri="{FF2B5EF4-FFF2-40B4-BE49-F238E27FC236}">
                  <a16:creationId xmlns:a16="http://schemas.microsoft.com/office/drawing/2014/main" id="{F07A3B59-2F37-4C7B-A828-5BBAC0EFD095}"/>
                </a:ext>
              </a:extLst>
            </p:cNvPr>
            <p:cNvSpPr/>
            <p:nvPr/>
          </p:nvSpPr>
          <p:spPr>
            <a:xfrm>
              <a:off x="2349178" y="5700501"/>
              <a:ext cx="224289" cy="99665"/>
            </a:xfrm>
            <a:custGeom>
              <a:avLst/>
              <a:gdLst>
                <a:gd name="connsiteX0" fmla="*/ 1910 w 224289"/>
                <a:gd name="connsiteY0" fmla="*/ 4974 h 99665"/>
                <a:gd name="connsiteX1" fmla="*/ 190822 w 224289"/>
                <a:gd name="connsiteY1" fmla="*/ 87524 h 99665"/>
                <a:gd name="connsiteX2" fmla="*/ 216222 w 224289"/>
                <a:gd name="connsiteY2" fmla="*/ 92287 h 99665"/>
                <a:gd name="connsiteX3" fmla="*/ 100335 w 224289"/>
                <a:gd name="connsiteY3" fmla="*/ 20849 h 99665"/>
                <a:gd name="connsiteX4" fmla="*/ 1910 w 224289"/>
                <a:gd name="connsiteY4" fmla="*/ 4974 h 9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89" h="99665">
                  <a:moveTo>
                    <a:pt x="1910" y="4974"/>
                  </a:moveTo>
                  <a:cubicBezTo>
                    <a:pt x="16991" y="16087"/>
                    <a:pt x="155103" y="72972"/>
                    <a:pt x="190822" y="87524"/>
                  </a:cubicBezTo>
                  <a:cubicBezTo>
                    <a:pt x="226541" y="102076"/>
                    <a:pt x="231303" y="103400"/>
                    <a:pt x="216222" y="92287"/>
                  </a:cubicBezTo>
                  <a:cubicBezTo>
                    <a:pt x="201141" y="81174"/>
                    <a:pt x="135789" y="39370"/>
                    <a:pt x="100335" y="20849"/>
                  </a:cubicBezTo>
                  <a:cubicBezTo>
                    <a:pt x="64881" y="2328"/>
                    <a:pt x="-13171" y="-6139"/>
                    <a:pt x="1910" y="49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: 図形 1388">
              <a:extLst>
                <a:ext uri="{FF2B5EF4-FFF2-40B4-BE49-F238E27FC236}">
                  <a16:creationId xmlns:a16="http://schemas.microsoft.com/office/drawing/2014/main" id="{8F1C83AA-08CB-4200-A603-4246B199B694}"/>
                </a:ext>
              </a:extLst>
            </p:cNvPr>
            <p:cNvSpPr/>
            <p:nvPr/>
          </p:nvSpPr>
          <p:spPr>
            <a:xfrm>
              <a:off x="2312963" y="5752912"/>
              <a:ext cx="280065" cy="176605"/>
            </a:xfrm>
            <a:custGeom>
              <a:avLst/>
              <a:gdLst>
                <a:gd name="connsiteX0" fmla="*/ 25 w 280065"/>
                <a:gd name="connsiteY0" fmla="*/ 188 h 176605"/>
                <a:gd name="connsiteX1" fmla="*/ 171475 w 280065"/>
                <a:gd name="connsiteY1" fmla="*/ 30351 h 176605"/>
                <a:gd name="connsiteX2" fmla="*/ 258787 w 280065"/>
                <a:gd name="connsiteY2" fmla="*/ 120838 h 176605"/>
                <a:gd name="connsiteX3" fmla="*/ 279425 w 280065"/>
                <a:gd name="connsiteY3" fmla="*/ 176401 h 176605"/>
                <a:gd name="connsiteX4" fmla="*/ 242912 w 280065"/>
                <a:gd name="connsiteY4" fmla="*/ 101788 h 176605"/>
                <a:gd name="connsiteX5" fmla="*/ 184175 w 280065"/>
                <a:gd name="connsiteY5" fmla="*/ 41463 h 176605"/>
                <a:gd name="connsiteX6" fmla="*/ 25 w 280065"/>
                <a:gd name="connsiteY6" fmla="*/ 188 h 1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65" h="176605">
                  <a:moveTo>
                    <a:pt x="25" y="188"/>
                  </a:moveTo>
                  <a:cubicBezTo>
                    <a:pt x="-2092" y="-1664"/>
                    <a:pt x="128348" y="10243"/>
                    <a:pt x="171475" y="30351"/>
                  </a:cubicBezTo>
                  <a:cubicBezTo>
                    <a:pt x="214602" y="50459"/>
                    <a:pt x="240795" y="96496"/>
                    <a:pt x="258787" y="120838"/>
                  </a:cubicBezTo>
                  <a:cubicBezTo>
                    <a:pt x="276779" y="145180"/>
                    <a:pt x="282071" y="179576"/>
                    <a:pt x="279425" y="176401"/>
                  </a:cubicBezTo>
                  <a:cubicBezTo>
                    <a:pt x="276779" y="173226"/>
                    <a:pt x="258787" y="124278"/>
                    <a:pt x="242912" y="101788"/>
                  </a:cubicBezTo>
                  <a:cubicBezTo>
                    <a:pt x="227037" y="79298"/>
                    <a:pt x="221481" y="62365"/>
                    <a:pt x="184175" y="41463"/>
                  </a:cubicBezTo>
                  <a:cubicBezTo>
                    <a:pt x="146869" y="20561"/>
                    <a:pt x="2142" y="2040"/>
                    <a:pt x="25" y="1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: 図形 1389">
              <a:extLst>
                <a:ext uri="{FF2B5EF4-FFF2-40B4-BE49-F238E27FC236}">
                  <a16:creationId xmlns:a16="http://schemas.microsoft.com/office/drawing/2014/main" id="{08F02DD2-9D09-455B-A0F6-1492DF95215A}"/>
                </a:ext>
              </a:extLst>
            </p:cNvPr>
            <p:cNvSpPr/>
            <p:nvPr/>
          </p:nvSpPr>
          <p:spPr>
            <a:xfrm>
              <a:off x="2662848" y="6175678"/>
              <a:ext cx="31148" cy="262733"/>
            </a:xfrm>
            <a:custGeom>
              <a:avLst/>
              <a:gdLst>
                <a:gd name="connsiteX0" fmla="*/ 5740 w 31148"/>
                <a:gd name="connsiteY0" fmla="*/ 1285 h 262733"/>
                <a:gd name="connsiteX1" fmla="*/ 977 w 31148"/>
                <a:gd name="connsiteY1" fmla="*/ 250522 h 262733"/>
                <a:gd name="connsiteX2" fmla="*/ 20027 w 31148"/>
                <a:gd name="connsiteY2" fmla="*/ 217185 h 262733"/>
                <a:gd name="connsiteX3" fmla="*/ 31140 w 31148"/>
                <a:gd name="connsiteY3" fmla="*/ 155272 h 262733"/>
                <a:gd name="connsiteX4" fmla="*/ 5740 w 31148"/>
                <a:gd name="connsiteY4" fmla="*/ 1285 h 26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48" h="262733">
                  <a:moveTo>
                    <a:pt x="5740" y="1285"/>
                  </a:moveTo>
                  <a:cubicBezTo>
                    <a:pt x="713" y="17160"/>
                    <a:pt x="-1404" y="214539"/>
                    <a:pt x="977" y="250522"/>
                  </a:cubicBezTo>
                  <a:cubicBezTo>
                    <a:pt x="3358" y="286505"/>
                    <a:pt x="15000" y="233060"/>
                    <a:pt x="20027" y="217185"/>
                  </a:cubicBezTo>
                  <a:cubicBezTo>
                    <a:pt x="25054" y="201310"/>
                    <a:pt x="31405" y="189403"/>
                    <a:pt x="31140" y="155272"/>
                  </a:cubicBezTo>
                  <a:cubicBezTo>
                    <a:pt x="30876" y="121141"/>
                    <a:pt x="10767" y="-14590"/>
                    <a:pt x="5740" y="12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: 図形 1390">
              <a:extLst>
                <a:ext uri="{FF2B5EF4-FFF2-40B4-BE49-F238E27FC236}">
                  <a16:creationId xmlns:a16="http://schemas.microsoft.com/office/drawing/2014/main" id="{1E46AB3F-7868-4B94-8486-B02B54E23159}"/>
                </a:ext>
              </a:extLst>
            </p:cNvPr>
            <p:cNvSpPr/>
            <p:nvPr/>
          </p:nvSpPr>
          <p:spPr>
            <a:xfrm>
              <a:off x="2560302" y="6159499"/>
              <a:ext cx="114276" cy="270643"/>
            </a:xfrm>
            <a:custGeom>
              <a:avLst/>
              <a:gdLst>
                <a:gd name="connsiteX0" fmla="*/ 63836 w 114276"/>
                <a:gd name="connsiteY0" fmla="*/ 1 h 270643"/>
                <a:gd name="connsiteX1" fmla="*/ 76536 w 114276"/>
                <a:gd name="connsiteY1" fmla="*/ 234951 h 270643"/>
                <a:gd name="connsiteX2" fmla="*/ 336 w 114276"/>
                <a:gd name="connsiteY2" fmla="*/ 255589 h 270643"/>
                <a:gd name="connsiteX3" fmla="*/ 111461 w 114276"/>
                <a:gd name="connsiteY3" fmla="*/ 269876 h 270643"/>
                <a:gd name="connsiteX4" fmla="*/ 81298 w 114276"/>
                <a:gd name="connsiteY4" fmla="*/ 231776 h 270643"/>
                <a:gd name="connsiteX5" fmla="*/ 63836 w 114276"/>
                <a:gd name="connsiteY5" fmla="*/ 1 h 27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76" h="270643">
                  <a:moveTo>
                    <a:pt x="63836" y="1"/>
                  </a:moveTo>
                  <a:cubicBezTo>
                    <a:pt x="63042" y="530"/>
                    <a:pt x="87119" y="192353"/>
                    <a:pt x="76536" y="234951"/>
                  </a:cubicBezTo>
                  <a:cubicBezTo>
                    <a:pt x="65953" y="277549"/>
                    <a:pt x="-5485" y="249768"/>
                    <a:pt x="336" y="255589"/>
                  </a:cubicBezTo>
                  <a:cubicBezTo>
                    <a:pt x="6157" y="261410"/>
                    <a:pt x="97967" y="273845"/>
                    <a:pt x="111461" y="269876"/>
                  </a:cubicBezTo>
                  <a:cubicBezTo>
                    <a:pt x="124955" y="265907"/>
                    <a:pt x="85796" y="274374"/>
                    <a:pt x="81298" y="231776"/>
                  </a:cubicBezTo>
                  <a:cubicBezTo>
                    <a:pt x="76800" y="189178"/>
                    <a:pt x="64630" y="-528"/>
                    <a:pt x="63836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: 図形 1391">
              <a:extLst>
                <a:ext uri="{FF2B5EF4-FFF2-40B4-BE49-F238E27FC236}">
                  <a16:creationId xmlns:a16="http://schemas.microsoft.com/office/drawing/2014/main" id="{E0101E4B-8CE7-44AD-AF4E-D51180ACCEB1}"/>
                </a:ext>
              </a:extLst>
            </p:cNvPr>
            <p:cNvSpPr/>
            <p:nvPr/>
          </p:nvSpPr>
          <p:spPr>
            <a:xfrm>
              <a:off x="1685868" y="5520929"/>
              <a:ext cx="457275" cy="631217"/>
            </a:xfrm>
            <a:custGeom>
              <a:avLst/>
              <a:gdLst>
                <a:gd name="connsiteX0" fmla="*/ 457257 w 457275"/>
                <a:gd name="connsiteY0" fmla="*/ 396 h 631217"/>
                <a:gd name="connsiteX1" fmla="*/ 155632 w 457275"/>
                <a:gd name="connsiteY1" fmla="*/ 319484 h 631217"/>
                <a:gd name="connsiteX2" fmla="*/ 57 w 457275"/>
                <a:gd name="connsiteY2" fmla="*/ 630634 h 631217"/>
                <a:gd name="connsiteX3" fmla="*/ 141345 w 457275"/>
                <a:gd name="connsiteY3" fmla="*/ 386159 h 631217"/>
                <a:gd name="connsiteX4" fmla="*/ 457257 w 457275"/>
                <a:gd name="connsiteY4" fmla="*/ 396 h 63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75" h="631217">
                  <a:moveTo>
                    <a:pt x="457257" y="396"/>
                  </a:moveTo>
                  <a:cubicBezTo>
                    <a:pt x="459638" y="-10717"/>
                    <a:pt x="231832" y="214444"/>
                    <a:pt x="155632" y="319484"/>
                  </a:cubicBezTo>
                  <a:cubicBezTo>
                    <a:pt x="79432" y="424524"/>
                    <a:pt x="2438" y="619522"/>
                    <a:pt x="57" y="630634"/>
                  </a:cubicBezTo>
                  <a:cubicBezTo>
                    <a:pt x="-2324" y="641747"/>
                    <a:pt x="69114" y="491728"/>
                    <a:pt x="141345" y="386159"/>
                  </a:cubicBezTo>
                  <a:cubicBezTo>
                    <a:pt x="213576" y="280590"/>
                    <a:pt x="454876" y="11509"/>
                    <a:pt x="457257" y="3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: 図形 1392">
              <a:extLst>
                <a:ext uri="{FF2B5EF4-FFF2-40B4-BE49-F238E27FC236}">
                  <a16:creationId xmlns:a16="http://schemas.microsoft.com/office/drawing/2014/main" id="{A62C6BC9-1AA0-42FB-BE29-EDA955F72A3B}"/>
                </a:ext>
              </a:extLst>
            </p:cNvPr>
            <p:cNvSpPr/>
            <p:nvPr/>
          </p:nvSpPr>
          <p:spPr>
            <a:xfrm>
              <a:off x="1608311" y="6127178"/>
              <a:ext cx="91902" cy="346052"/>
            </a:xfrm>
            <a:custGeom>
              <a:avLst/>
              <a:gdLst>
                <a:gd name="connsiteX0" fmla="*/ 91902 w 91902"/>
                <a:gd name="connsiteY0" fmla="*/ 572 h 346052"/>
                <a:gd name="connsiteX1" fmla="*/ 9352 w 91902"/>
                <a:gd name="connsiteY1" fmla="*/ 332360 h 346052"/>
                <a:gd name="connsiteX2" fmla="*/ 9352 w 91902"/>
                <a:gd name="connsiteY2" fmla="*/ 254572 h 346052"/>
                <a:gd name="connsiteX3" fmla="*/ 91902 w 91902"/>
                <a:gd name="connsiteY3" fmla="*/ 572 h 34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02" h="346052">
                  <a:moveTo>
                    <a:pt x="91902" y="572"/>
                  </a:moveTo>
                  <a:cubicBezTo>
                    <a:pt x="91902" y="13537"/>
                    <a:pt x="23110" y="290027"/>
                    <a:pt x="9352" y="332360"/>
                  </a:cubicBezTo>
                  <a:cubicBezTo>
                    <a:pt x="-4406" y="374693"/>
                    <a:pt x="-1760" y="310399"/>
                    <a:pt x="9352" y="254572"/>
                  </a:cubicBezTo>
                  <a:cubicBezTo>
                    <a:pt x="20464" y="198745"/>
                    <a:pt x="91902" y="-12393"/>
                    <a:pt x="91902" y="5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: 図形 1393">
              <a:extLst>
                <a:ext uri="{FF2B5EF4-FFF2-40B4-BE49-F238E27FC236}">
                  <a16:creationId xmlns:a16="http://schemas.microsoft.com/office/drawing/2014/main" id="{EFCE9A3C-7642-4C05-89E9-9C985F3C7466}"/>
                </a:ext>
              </a:extLst>
            </p:cNvPr>
            <p:cNvSpPr/>
            <p:nvPr/>
          </p:nvSpPr>
          <p:spPr>
            <a:xfrm>
              <a:off x="1932815" y="5627950"/>
              <a:ext cx="477039" cy="707681"/>
            </a:xfrm>
            <a:custGeom>
              <a:avLst/>
              <a:gdLst>
                <a:gd name="connsiteX0" fmla="*/ 475423 w 477039"/>
                <a:gd name="connsiteY0" fmla="*/ 2913 h 707681"/>
                <a:gd name="connsiteX1" fmla="*/ 288098 w 477039"/>
                <a:gd name="connsiteY1" fmla="*/ 217225 h 707681"/>
                <a:gd name="connsiteX2" fmla="*/ 265873 w 477039"/>
                <a:gd name="connsiteY2" fmla="*/ 304538 h 707681"/>
                <a:gd name="connsiteX3" fmla="*/ 197610 w 477039"/>
                <a:gd name="connsiteY3" fmla="*/ 337875 h 707681"/>
                <a:gd name="connsiteX4" fmla="*/ 165860 w 477039"/>
                <a:gd name="connsiteY4" fmla="*/ 374388 h 707681"/>
                <a:gd name="connsiteX5" fmla="*/ 119823 w 477039"/>
                <a:gd name="connsiteY5" fmla="*/ 452175 h 707681"/>
                <a:gd name="connsiteX6" fmla="*/ 103948 w 477039"/>
                <a:gd name="connsiteY6" fmla="*/ 471225 h 707681"/>
                <a:gd name="connsiteX7" fmla="*/ 76960 w 477039"/>
                <a:gd name="connsiteY7" fmla="*/ 510913 h 707681"/>
                <a:gd name="connsiteX8" fmla="*/ 62673 w 477039"/>
                <a:gd name="connsiteY8" fmla="*/ 566475 h 707681"/>
                <a:gd name="connsiteX9" fmla="*/ 86485 w 477039"/>
                <a:gd name="connsiteY9" fmla="*/ 598225 h 707681"/>
                <a:gd name="connsiteX10" fmla="*/ 148398 w 477039"/>
                <a:gd name="connsiteY10" fmla="*/ 650613 h 707681"/>
                <a:gd name="connsiteX11" fmla="*/ 159510 w 477039"/>
                <a:gd name="connsiteY11" fmla="*/ 668075 h 707681"/>
                <a:gd name="connsiteX12" fmla="*/ 102360 w 477039"/>
                <a:gd name="connsiteY12" fmla="*/ 704588 h 707681"/>
                <a:gd name="connsiteX13" fmla="*/ 86485 w 477039"/>
                <a:gd name="connsiteY13" fmla="*/ 704588 h 707681"/>
                <a:gd name="connsiteX14" fmla="*/ 760 w 477039"/>
                <a:gd name="connsiteY14" fmla="*/ 695063 h 707681"/>
                <a:gd name="connsiteX15" fmla="*/ 142048 w 477039"/>
                <a:gd name="connsiteY15" fmla="*/ 691888 h 707681"/>
                <a:gd name="connsiteX16" fmla="*/ 97598 w 477039"/>
                <a:gd name="connsiteY16" fmla="*/ 610925 h 707681"/>
                <a:gd name="connsiteX17" fmla="*/ 97598 w 477039"/>
                <a:gd name="connsiteY17" fmla="*/ 528375 h 707681"/>
                <a:gd name="connsiteX18" fmla="*/ 129348 w 477039"/>
                <a:gd name="connsiteY18" fmla="*/ 460113 h 707681"/>
                <a:gd name="connsiteX19" fmla="*/ 164273 w 477039"/>
                <a:gd name="connsiteY19" fmla="*/ 436300 h 707681"/>
                <a:gd name="connsiteX20" fmla="*/ 172210 w 477039"/>
                <a:gd name="connsiteY20" fmla="*/ 422013 h 707681"/>
                <a:gd name="connsiteX21" fmla="*/ 188085 w 477039"/>
                <a:gd name="connsiteY21" fmla="*/ 395025 h 707681"/>
                <a:gd name="connsiteX22" fmla="*/ 215073 w 477039"/>
                <a:gd name="connsiteY22" fmla="*/ 348988 h 707681"/>
                <a:gd name="connsiteX23" fmla="*/ 261110 w 477039"/>
                <a:gd name="connsiteY23" fmla="*/ 312475 h 707681"/>
                <a:gd name="connsiteX24" fmla="*/ 283335 w 477039"/>
                <a:gd name="connsiteY24" fmla="*/ 212463 h 707681"/>
                <a:gd name="connsiteX25" fmla="*/ 289685 w 477039"/>
                <a:gd name="connsiteY25" fmla="*/ 196588 h 707681"/>
                <a:gd name="connsiteX26" fmla="*/ 362710 w 477039"/>
                <a:gd name="connsiteY26" fmla="*/ 147375 h 707681"/>
                <a:gd name="connsiteX27" fmla="*/ 378585 w 477039"/>
                <a:gd name="connsiteY27" fmla="*/ 96575 h 707681"/>
                <a:gd name="connsiteX28" fmla="*/ 475423 w 477039"/>
                <a:gd name="connsiteY28" fmla="*/ 2913 h 70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039" h="707681">
                  <a:moveTo>
                    <a:pt x="475423" y="2913"/>
                  </a:moveTo>
                  <a:cubicBezTo>
                    <a:pt x="460342" y="23021"/>
                    <a:pt x="323023" y="166954"/>
                    <a:pt x="288098" y="217225"/>
                  </a:cubicBezTo>
                  <a:cubicBezTo>
                    <a:pt x="253173" y="267496"/>
                    <a:pt x="280954" y="284430"/>
                    <a:pt x="265873" y="304538"/>
                  </a:cubicBezTo>
                  <a:cubicBezTo>
                    <a:pt x="250792" y="324646"/>
                    <a:pt x="214279" y="326233"/>
                    <a:pt x="197610" y="337875"/>
                  </a:cubicBezTo>
                  <a:cubicBezTo>
                    <a:pt x="180941" y="349517"/>
                    <a:pt x="178824" y="355338"/>
                    <a:pt x="165860" y="374388"/>
                  </a:cubicBezTo>
                  <a:cubicBezTo>
                    <a:pt x="152896" y="393438"/>
                    <a:pt x="130142" y="436036"/>
                    <a:pt x="119823" y="452175"/>
                  </a:cubicBezTo>
                  <a:cubicBezTo>
                    <a:pt x="109504" y="468314"/>
                    <a:pt x="111092" y="461435"/>
                    <a:pt x="103948" y="471225"/>
                  </a:cubicBezTo>
                  <a:cubicBezTo>
                    <a:pt x="96804" y="481015"/>
                    <a:pt x="83839" y="495038"/>
                    <a:pt x="76960" y="510913"/>
                  </a:cubicBezTo>
                  <a:cubicBezTo>
                    <a:pt x="70081" y="526788"/>
                    <a:pt x="61086" y="551923"/>
                    <a:pt x="62673" y="566475"/>
                  </a:cubicBezTo>
                  <a:cubicBezTo>
                    <a:pt x="64260" y="581027"/>
                    <a:pt x="72197" y="584202"/>
                    <a:pt x="86485" y="598225"/>
                  </a:cubicBezTo>
                  <a:cubicBezTo>
                    <a:pt x="100773" y="612248"/>
                    <a:pt x="136227" y="638971"/>
                    <a:pt x="148398" y="650613"/>
                  </a:cubicBezTo>
                  <a:cubicBezTo>
                    <a:pt x="160569" y="662255"/>
                    <a:pt x="167183" y="659079"/>
                    <a:pt x="159510" y="668075"/>
                  </a:cubicBezTo>
                  <a:cubicBezTo>
                    <a:pt x="151837" y="677071"/>
                    <a:pt x="114531" y="698503"/>
                    <a:pt x="102360" y="704588"/>
                  </a:cubicBezTo>
                  <a:cubicBezTo>
                    <a:pt x="90189" y="710674"/>
                    <a:pt x="103418" y="706176"/>
                    <a:pt x="86485" y="704588"/>
                  </a:cubicBezTo>
                  <a:cubicBezTo>
                    <a:pt x="69552" y="703001"/>
                    <a:pt x="-8500" y="697180"/>
                    <a:pt x="760" y="695063"/>
                  </a:cubicBezTo>
                  <a:cubicBezTo>
                    <a:pt x="10020" y="692946"/>
                    <a:pt x="125908" y="705911"/>
                    <a:pt x="142048" y="691888"/>
                  </a:cubicBezTo>
                  <a:cubicBezTo>
                    <a:pt x="158188" y="677865"/>
                    <a:pt x="105006" y="638177"/>
                    <a:pt x="97598" y="610925"/>
                  </a:cubicBezTo>
                  <a:cubicBezTo>
                    <a:pt x="90190" y="583673"/>
                    <a:pt x="92306" y="553510"/>
                    <a:pt x="97598" y="528375"/>
                  </a:cubicBezTo>
                  <a:cubicBezTo>
                    <a:pt x="102890" y="503240"/>
                    <a:pt x="118236" y="475459"/>
                    <a:pt x="129348" y="460113"/>
                  </a:cubicBezTo>
                  <a:cubicBezTo>
                    <a:pt x="140460" y="444767"/>
                    <a:pt x="157129" y="442650"/>
                    <a:pt x="164273" y="436300"/>
                  </a:cubicBezTo>
                  <a:cubicBezTo>
                    <a:pt x="171417" y="429950"/>
                    <a:pt x="168241" y="428892"/>
                    <a:pt x="172210" y="422013"/>
                  </a:cubicBezTo>
                  <a:cubicBezTo>
                    <a:pt x="176179" y="415134"/>
                    <a:pt x="188085" y="395025"/>
                    <a:pt x="188085" y="395025"/>
                  </a:cubicBezTo>
                  <a:cubicBezTo>
                    <a:pt x="195229" y="382854"/>
                    <a:pt x="202902" y="362746"/>
                    <a:pt x="215073" y="348988"/>
                  </a:cubicBezTo>
                  <a:cubicBezTo>
                    <a:pt x="227244" y="335230"/>
                    <a:pt x="249733" y="335229"/>
                    <a:pt x="261110" y="312475"/>
                  </a:cubicBezTo>
                  <a:cubicBezTo>
                    <a:pt x="272487" y="289721"/>
                    <a:pt x="278573" y="231777"/>
                    <a:pt x="283335" y="212463"/>
                  </a:cubicBezTo>
                  <a:cubicBezTo>
                    <a:pt x="288097" y="193149"/>
                    <a:pt x="276456" y="207436"/>
                    <a:pt x="289685" y="196588"/>
                  </a:cubicBezTo>
                  <a:cubicBezTo>
                    <a:pt x="302914" y="185740"/>
                    <a:pt x="347893" y="164044"/>
                    <a:pt x="362710" y="147375"/>
                  </a:cubicBezTo>
                  <a:cubicBezTo>
                    <a:pt x="377527" y="130706"/>
                    <a:pt x="361652" y="120652"/>
                    <a:pt x="378585" y="96575"/>
                  </a:cubicBezTo>
                  <a:cubicBezTo>
                    <a:pt x="395518" y="72498"/>
                    <a:pt x="490504" y="-17195"/>
                    <a:pt x="475423" y="29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: 図形 1394">
              <a:extLst>
                <a:ext uri="{FF2B5EF4-FFF2-40B4-BE49-F238E27FC236}">
                  <a16:creationId xmlns:a16="http://schemas.microsoft.com/office/drawing/2014/main" id="{3D4CBC49-0EA7-4668-8535-042E4E6750EC}"/>
                </a:ext>
              </a:extLst>
            </p:cNvPr>
            <p:cNvSpPr/>
            <p:nvPr/>
          </p:nvSpPr>
          <p:spPr>
            <a:xfrm>
              <a:off x="2152650" y="5594350"/>
              <a:ext cx="221248" cy="71276"/>
            </a:xfrm>
            <a:custGeom>
              <a:avLst/>
              <a:gdLst>
                <a:gd name="connsiteX0" fmla="*/ 220663 w 221248"/>
                <a:gd name="connsiteY0" fmla="*/ 19050 h 71276"/>
                <a:gd name="connsiteX1" fmla="*/ 136525 w 221248"/>
                <a:gd name="connsiteY1" fmla="*/ 68263 h 71276"/>
                <a:gd name="connsiteX2" fmla="*/ 88900 w 221248"/>
                <a:gd name="connsiteY2" fmla="*/ 58738 h 71276"/>
                <a:gd name="connsiteX3" fmla="*/ 0 w 221248"/>
                <a:gd name="connsiteY3" fmla="*/ 0 h 71276"/>
                <a:gd name="connsiteX4" fmla="*/ 90488 w 221248"/>
                <a:gd name="connsiteY4" fmla="*/ 57150 h 71276"/>
                <a:gd name="connsiteX5" fmla="*/ 220663 w 221248"/>
                <a:gd name="connsiteY5" fmla="*/ 19050 h 7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48" h="71276">
                  <a:moveTo>
                    <a:pt x="220663" y="19050"/>
                  </a:moveTo>
                  <a:cubicBezTo>
                    <a:pt x="228336" y="20902"/>
                    <a:pt x="158485" y="61648"/>
                    <a:pt x="136525" y="68263"/>
                  </a:cubicBezTo>
                  <a:cubicBezTo>
                    <a:pt x="114564" y="74878"/>
                    <a:pt x="111654" y="70115"/>
                    <a:pt x="88900" y="58738"/>
                  </a:cubicBezTo>
                  <a:cubicBezTo>
                    <a:pt x="66146" y="47361"/>
                    <a:pt x="-265" y="265"/>
                    <a:pt x="0" y="0"/>
                  </a:cubicBezTo>
                  <a:cubicBezTo>
                    <a:pt x="265" y="-265"/>
                    <a:pt x="55828" y="53181"/>
                    <a:pt x="90488" y="57150"/>
                  </a:cubicBezTo>
                  <a:cubicBezTo>
                    <a:pt x="125148" y="61119"/>
                    <a:pt x="212990" y="17198"/>
                    <a:pt x="220663" y="190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: 図形 1395">
              <a:extLst>
                <a:ext uri="{FF2B5EF4-FFF2-40B4-BE49-F238E27FC236}">
                  <a16:creationId xmlns:a16="http://schemas.microsoft.com/office/drawing/2014/main" id="{6BFC417D-A905-4FC5-BC35-A9A47AF592CC}"/>
                </a:ext>
              </a:extLst>
            </p:cNvPr>
            <p:cNvSpPr/>
            <p:nvPr/>
          </p:nvSpPr>
          <p:spPr>
            <a:xfrm>
              <a:off x="2014093" y="5564188"/>
              <a:ext cx="177637" cy="211254"/>
            </a:xfrm>
            <a:custGeom>
              <a:avLst/>
              <a:gdLst>
                <a:gd name="connsiteX0" fmla="*/ 176657 w 177637"/>
                <a:gd name="connsiteY0" fmla="*/ 0 h 211254"/>
                <a:gd name="connsiteX1" fmla="*/ 84582 w 177637"/>
                <a:gd name="connsiteY1" fmla="*/ 71437 h 211254"/>
                <a:gd name="connsiteX2" fmla="*/ 6795 w 177637"/>
                <a:gd name="connsiteY2" fmla="*/ 207962 h 211254"/>
                <a:gd name="connsiteX3" fmla="*/ 13145 w 177637"/>
                <a:gd name="connsiteY3" fmla="*/ 160337 h 211254"/>
                <a:gd name="connsiteX4" fmla="*/ 87757 w 177637"/>
                <a:gd name="connsiteY4" fmla="*/ 65087 h 211254"/>
                <a:gd name="connsiteX5" fmla="*/ 130620 w 177637"/>
                <a:gd name="connsiteY5" fmla="*/ 71437 h 211254"/>
                <a:gd name="connsiteX6" fmla="*/ 176657 w 177637"/>
                <a:gd name="connsiteY6" fmla="*/ 0 h 21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637" h="211254">
                  <a:moveTo>
                    <a:pt x="176657" y="0"/>
                  </a:moveTo>
                  <a:cubicBezTo>
                    <a:pt x="168984" y="0"/>
                    <a:pt x="112892" y="36777"/>
                    <a:pt x="84582" y="71437"/>
                  </a:cubicBezTo>
                  <a:cubicBezTo>
                    <a:pt x="56272" y="106097"/>
                    <a:pt x="18701" y="193145"/>
                    <a:pt x="6795" y="207962"/>
                  </a:cubicBezTo>
                  <a:cubicBezTo>
                    <a:pt x="-5111" y="222779"/>
                    <a:pt x="-349" y="184150"/>
                    <a:pt x="13145" y="160337"/>
                  </a:cubicBezTo>
                  <a:cubicBezTo>
                    <a:pt x="26639" y="136525"/>
                    <a:pt x="68178" y="79904"/>
                    <a:pt x="87757" y="65087"/>
                  </a:cubicBezTo>
                  <a:cubicBezTo>
                    <a:pt x="107336" y="50270"/>
                    <a:pt x="116333" y="79639"/>
                    <a:pt x="130620" y="71437"/>
                  </a:cubicBezTo>
                  <a:cubicBezTo>
                    <a:pt x="144907" y="63235"/>
                    <a:pt x="184330" y="0"/>
                    <a:pt x="1766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: 図形 1396">
              <a:extLst>
                <a:ext uri="{FF2B5EF4-FFF2-40B4-BE49-F238E27FC236}">
                  <a16:creationId xmlns:a16="http://schemas.microsoft.com/office/drawing/2014/main" id="{9657992D-A8A2-418D-897D-66EF5B157575}"/>
                </a:ext>
              </a:extLst>
            </p:cNvPr>
            <p:cNvSpPr/>
            <p:nvPr/>
          </p:nvSpPr>
          <p:spPr>
            <a:xfrm>
              <a:off x="2002302" y="5677506"/>
              <a:ext cx="277327" cy="516339"/>
            </a:xfrm>
            <a:custGeom>
              <a:avLst/>
              <a:gdLst>
                <a:gd name="connsiteX0" fmla="*/ 275761 w 277327"/>
                <a:gd name="connsiteY0" fmla="*/ 982 h 516339"/>
                <a:gd name="connsiteX1" fmla="*/ 67798 w 277327"/>
                <a:gd name="connsiteY1" fmla="*/ 256569 h 516339"/>
                <a:gd name="connsiteX2" fmla="*/ 2711 w 277327"/>
                <a:gd name="connsiteY2" fmla="*/ 504219 h 516339"/>
                <a:gd name="connsiteX3" fmla="*/ 15411 w 277327"/>
                <a:gd name="connsiteY3" fmla="*/ 467707 h 516339"/>
                <a:gd name="connsiteX4" fmla="*/ 43986 w 277327"/>
                <a:gd name="connsiteY4" fmla="*/ 377219 h 516339"/>
                <a:gd name="connsiteX5" fmla="*/ 69386 w 277327"/>
                <a:gd name="connsiteY5" fmla="*/ 308957 h 516339"/>
                <a:gd name="connsiteX6" fmla="*/ 156698 w 277327"/>
                <a:gd name="connsiteY6" fmla="*/ 174019 h 516339"/>
                <a:gd name="connsiteX7" fmla="*/ 275761 w 277327"/>
                <a:gd name="connsiteY7" fmla="*/ 982 h 51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327" h="516339">
                  <a:moveTo>
                    <a:pt x="275761" y="982"/>
                  </a:moveTo>
                  <a:cubicBezTo>
                    <a:pt x="260944" y="14740"/>
                    <a:pt x="113306" y="172696"/>
                    <a:pt x="67798" y="256569"/>
                  </a:cubicBezTo>
                  <a:cubicBezTo>
                    <a:pt x="22290" y="340442"/>
                    <a:pt x="11442" y="469029"/>
                    <a:pt x="2711" y="504219"/>
                  </a:cubicBezTo>
                  <a:cubicBezTo>
                    <a:pt x="-6020" y="539409"/>
                    <a:pt x="8532" y="488873"/>
                    <a:pt x="15411" y="467707"/>
                  </a:cubicBezTo>
                  <a:cubicBezTo>
                    <a:pt x="22290" y="446541"/>
                    <a:pt x="34990" y="403677"/>
                    <a:pt x="43986" y="377219"/>
                  </a:cubicBezTo>
                  <a:cubicBezTo>
                    <a:pt x="52982" y="350761"/>
                    <a:pt x="50601" y="342824"/>
                    <a:pt x="69386" y="308957"/>
                  </a:cubicBezTo>
                  <a:cubicBezTo>
                    <a:pt x="88171" y="275090"/>
                    <a:pt x="117010" y="226407"/>
                    <a:pt x="156698" y="174019"/>
                  </a:cubicBezTo>
                  <a:cubicBezTo>
                    <a:pt x="196385" y="121632"/>
                    <a:pt x="290578" y="-12776"/>
                    <a:pt x="275761" y="9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: 図形 1397">
              <a:extLst>
                <a:ext uri="{FF2B5EF4-FFF2-40B4-BE49-F238E27FC236}">
                  <a16:creationId xmlns:a16="http://schemas.microsoft.com/office/drawing/2014/main" id="{49196289-63E1-44A2-BD9E-E11565E9F6B8}"/>
                </a:ext>
              </a:extLst>
            </p:cNvPr>
            <p:cNvSpPr/>
            <p:nvPr/>
          </p:nvSpPr>
          <p:spPr>
            <a:xfrm>
              <a:off x="1790621" y="5754612"/>
              <a:ext cx="232239" cy="544899"/>
            </a:xfrm>
            <a:custGeom>
              <a:avLst/>
              <a:gdLst>
                <a:gd name="connsiteX0" fmla="*/ 231854 w 232239"/>
                <a:gd name="connsiteY0" fmla="*/ 76 h 544899"/>
                <a:gd name="connsiteX1" fmla="*/ 160417 w 232239"/>
                <a:gd name="connsiteY1" fmla="*/ 76276 h 544899"/>
                <a:gd name="connsiteX2" fmla="*/ 158829 w 232239"/>
                <a:gd name="connsiteY2" fmla="*/ 127076 h 544899"/>
                <a:gd name="connsiteX3" fmla="*/ 138192 w 232239"/>
                <a:gd name="connsiteY3" fmla="*/ 122313 h 544899"/>
                <a:gd name="connsiteX4" fmla="*/ 120729 w 232239"/>
                <a:gd name="connsiteY4" fmla="*/ 138188 h 544899"/>
                <a:gd name="connsiteX5" fmla="*/ 103267 w 232239"/>
                <a:gd name="connsiteY5" fmla="*/ 179463 h 544899"/>
                <a:gd name="connsiteX6" fmla="*/ 119142 w 232239"/>
                <a:gd name="connsiteY6" fmla="*/ 241376 h 544899"/>
                <a:gd name="connsiteX7" fmla="*/ 98504 w 232239"/>
                <a:gd name="connsiteY7" fmla="*/ 252488 h 544899"/>
                <a:gd name="connsiteX8" fmla="*/ 81042 w 232239"/>
                <a:gd name="connsiteY8" fmla="*/ 276301 h 544899"/>
                <a:gd name="connsiteX9" fmla="*/ 87392 w 232239"/>
                <a:gd name="connsiteY9" fmla="*/ 331863 h 544899"/>
                <a:gd name="connsiteX10" fmla="*/ 55642 w 232239"/>
                <a:gd name="connsiteY10" fmla="*/ 339801 h 544899"/>
                <a:gd name="connsiteX11" fmla="*/ 22304 w 232239"/>
                <a:gd name="connsiteY11" fmla="*/ 393776 h 544899"/>
                <a:gd name="connsiteX12" fmla="*/ 49292 w 232239"/>
                <a:gd name="connsiteY12" fmla="*/ 417588 h 544899"/>
                <a:gd name="connsiteX13" fmla="*/ 50879 w 232239"/>
                <a:gd name="connsiteY13" fmla="*/ 449338 h 544899"/>
                <a:gd name="connsiteX14" fmla="*/ 12779 w 232239"/>
                <a:gd name="connsiteY14" fmla="*/ 473151 h 544899"/>
                <a:gd name="connsiteX15" fmla="*/ 4842 w 232239"/>
                <a:gd name="connsiteY15" fmla="*/ 484263 h 544899"/>
                <a:gd name="connsiteX16" fmla="*/ 1667 w 232239"/>
                <a:gd name="connsiteY16" fmla="*/ 522363 h 544899"/>
                <a:gd name="connsiteX17" fmla="*/ 31829 w 232239"/>
                <a:gd name="connsiteY17" fmla="*/ 544588 h 544899"/>
                <a:gd name="connsiteX18" fmla="*/ 44529 w 232239"/>
                <a:gd name="connsiteY18" fmla="*/ 506488 h 544899"/>
                <a:gd name="connsiteX19" fmla="*/ 54054 w 232239"/>
                <a:gd name="connsiteY19" fmla="*/ 436638 h 544899"/>
                <a:gd name="connsiteX20" fmla="*/ 60404 w 232239"/>
                <a:gd name="connsiteY20" fmla="*/ 416001 h 544899"/>
                <a:gd name="connsiteX21" fmla="*/ 47704 w 232239"/>
                <a:gd name="connsiteY21" fmla="*/ 347738 h 544899"/>
                <a:gd name="connsiteX22" fmla="*/ 88979 w 232239"/>
                <a:gd name="connsiteY22" fmla="*/ 295351 h 544899"/>
                <a:gd name="connsiteX23" fmla="*/ 101679 w 232239"/>
                <a:gd name="connsiteY23" fmla="*/ 212801 h 544899"/>
                <a:gd name="connsiteX24" fmla="*/ 146129 w 232239"/>
                <a:gd name="connsiteY24" fmla="*/ 179463 h 544899"/>
                <a:gd name="connsiteX25" fmla="*/ 182642 w 232239"/>
                <a:gd name="connsiteY25" fmla="*/ 74688 h 544899"/>
                <a:gd name="connsiteX26" fmla="*/ 188992 w 232239"/>
                <a:gd name="connsiteY26" fmla="*/ 61988 h 544899"/>
                <a:gd name="connsiteX27" fmla="*/ 231854 w 232239"/>
                <a:gd name="connsiteY27" fmla="*/ 76 h 54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2239" h="544899">
                  <a:moveTo>
                    <a:pt x="231854" y="76"/>
                  </a:moveTo>
                  <a:cubicBezTo>
                    <a:pt x="227092" y="2457"/>
                    <a:pt x="172588" y="55109"/>
                    <a:pt x="160417" y="76276"/>
                  </a:cubicBezTo>
                  <a:cubicBezTo>
                    <a:pt x="148246" y="97443"/>
                    <a:pt x="162533" y="119403"/>
                    <a:pt x="158829" y="127076"/>
                  </a:cubicBezTo>
                  <a:cubicBezTo>
                    <a:pt x="155125" y="134749"/>
                    <a:pt x="144542" y="120461"/>
                    <a:pt x="138192" y="122313"/>
                  </a:cubicBezTo>
                  <a:cubicBezTo>
                    <a:pt x="131842" y="124165"/>
                    <a:pt x="126550" y="128663"/>
                    <a:pt x="120729" y="138188"/>
                  </a:cubicBezTo>
                  <a:cubicBezTo>
                    <a:pt x="114908" y="147713"/>
                    <a:pt x="103531" y="162265"/>
                    <a:pt x="103267" y="179463"/>
                  </a:cubicBezTo>
                  <a:cubicBezTo>
                    <a:pt x="103002" y="196661"/>
                    <a:pt x="119936" y="229205"/>
                    <a:pt x="119142" y="241376"/>
                  </a:cubicBezTo>
                  <a:cubicBezTo>
                    <a:pt x="118348" y="253547"/>
                    <a:pt x="104854" y="246667"/>
                    <a:pt x="98504" y="252488"/>
                  </a:cubicBezTo>
                  <a:cubicBezTo>
                    <a:pt x="92154" y="258309"/>
                    <a:pt x="82894" y="263072"/>
                    <a:pt x="81042" y="276301"/>
                  </a:cubicBezTo>
                  <a:cubicBezTo>
                    <a:pt x="79190" y="289530"/>
                    <a:pt x="91625" y="321280"/>
                    <a:pt x="87392" y="331863"/>
                  </a:cubicBezTo>
                  <a:cubicBezTo>
                    <a:pt x="83159" y="342446"/>
                    <a:pt x="66490" y="329482"/>
                    <a:pt x="55642" y="339801"/>
                  </a:cubicBezTo>
                  <a:cubicBezTo>
                    <a:pt x="44794" y="350120"/>
                    <a:pt x="23362" y="380812"/>
                    <a:pt x="22304" y="393776"/>
                  </a:cubicBezTo>
                  <a:cubicBezTo>
                    <a:pt x="21246" y="406740"/>
                    <a:pt x="44530" y="408328"/>
                    <a:pt x="49292" y="417588"/>
                  </a:cubicBezTo>
                  <a:cubicBezTo>
                    <a:pt x="54054" y="426848"/>
                    <a:pt x="56964" y="440078"/>
                    <a:pt x="50879" y="449338"/>
                  </a:cubicBezTo>
                  <a:cubicBezTo>
                    <a:pt x="44794" y="458598"/>
                    <a:pt x="20452" y="467330"/>
                    <a:pt x="12779" y="473151"/>
                  </a:cubicBezTo>
                  <a:cubicBezTo>
                    <a:pt x="5106" y="478972"/>
                    <a:pt x="6694" y="476061"/>
                    <a:pt x="4842" y="484263"/>
                  </a:cubicBezTo>
                  <a:cubicBezTo>
                    <a:pt x="2990" y="492465"/>
                    <a:pt x="-2831" y="512309"/>
                    <a:pt x="1667" y="522363"/>
                  </a:cubicBezTo>
                  <a:cubicBezTo>
                    <a:pt x="6165" y="532417"/>
                    <a:pt x="24685" y="547234"/>
                    <a:pt x="31829" y="544588"/>
                  </a:cubicBezTo>
                  <a:cubicBezTo>
                    <a:pt x="38973" y="541942"/>
                    <a:pt x="40825" y="524480"/>
                    <a:pt x="44529" y="506488"/>
                  </a:cubicBezTo>
                  <a:cubicBezTo>
                    <a:pt x="48233" y="488496"/>
                    <a:pt x="51408" y="451719"/>
                    <a:pt x="54054" y="436638"/>
                  </a:cubicBezTo>
                  <a:cubicBezTo>
                    <a:pt x="56700" y="421557"/>
                    <a:pt x="61462" y="430818"/>
                    <a:pt x="60404" y="416001"/>
                  </a:cubicBezTo>
                  <a:cubicBezTo>
                    <a:pt x="59346" y="401184"/>
                    <a:pt x="42942" y="367846"/>
                    <a:pt x="47704" y="347738"/>
                  </a:cubicBezTo>
                  <a:cubicBezTo>
                    <a:pt x="52466" y="327630"/>
                    <a:pt x="79983" y="317840"/>
                    <a:pt x="88979" y="295351"/>
                  </a:cubicBezTo>
                  <a:cubicBezTo>
                    <a:pt x="97975" y="272862"/>
                    <a:pt x="92154" y="232116"/>
                    <a:pt x="101679" y="212801"/>
                  </a:cubicBezTo>
                  <a:cubicBezTo>
                    <a:pt x="111204" y="193486"/>
                    <a:pt x="132635" y="202482"/>
                    <a:pt x="146129" y="179463"/>
                  </a:cubicBezTo>
                  <a:cubicBezTo>
                    <a:pt x="159623" y="156444"/>
                    <a:pt x="175498" y="94267"/>
                    <a:pt x="182642" y="74688"/>
                  </a:cubicBezTo>
                  <a:cubicBezTo>
                    <a:pt x="189786" y="55109"/>
                    <a:pt x="182113" y="72571"/>
                    <a:pt x="188992" y="61988"/>
                  </a:cubicBezTo>
                  <a:cubicBezTo>
                    <a:pt x="195871" y="51405"/>
                    <a:pt x="236616" y="-2305"/>
                    <a:pt x="231854" y="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: 図形 1398">
              <a:extLst>
                <a:ext uri="{FF2B5EF4-FFF2-40B4-BE49-F238E27FC236}">
                  <a16:creationId xmlns:a16="http://schemas.microsoft.com/office/drawing/2014/main" id="{A093508A-30E8-417F-BFD7-125359016FBA}"/>
                </a:ext>
              </a:extLst>
            </p:cNvPr>
            <p:cNvSpPr/>
            <p:nvPr/>
          </p:nvSpPr>
          <p:spPr>
            <a:xfrm>
              <a:off x="2113288" y="564031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: 図形 1399">
              <a:extLst>
                <a:ext uri="{FF2B5EF4-FFF2-40B4-BE49-F238E27FC236}">
                  <a16:creationId xmlns:a16="http://schemas.microsoft.com/office/drawing/2014/main" id="{E313F204-C0BA-43DB-AD10-7A66B027BDF8}"/>
                </a:ext>
              </a:extLst>
            </p:cNvPr>
            <p:cNvSpPr/>
            <p:nvPr/>
          </p:nvSpPr>
          <p:spPr>
            <a:xfrm>
              <a:off x="2076775" y="56847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: 図形 1400">
              <a:extLst>
                <a:ext uri="{FF2B5EF4-FFF2-40B4-BE49-F238E27FC236}">
                  <a16:creationId xmlns:a16="http://schemas.microsoft.com/office/drawing/2014/main" id="{FD4DA25D-0AC7-4519-8028-DB30179C577E}"/>
                </a:ext>
              </a:extLst>
            </p:cNvPr>
            <p:cNvSpPr/>
            <p:nvPr/>
          </p:nvSpPr>
          <p:spPr>
            <a:xfrm>
              <a:off x="2041850" y="57355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: 図形 1401">
              <a:extLst>
                <a:ext uri="{FF2B5EF4-FFF2-40B4-BE49-F238E27FC236}">
                  <a16:creationId xmlns:a16="http://schemas.microsoft.com/office/drawing/2014/main" id="{503743A4-0003-485F-AE71-18DE57F71F83}"/>
                </a:ext>
              </a:extLst>
            </p:cNvPr>
            <p:cNvSpPr/>
            <p:nvPr/>
          </p:nvSpPr>
          <p:spPr>
            <a:xfrm>
              <a:off x="2008513" y="5778426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: 図形 1402">
              <a:extLst>
                <a:ext uri="{FF2B5EF4-FFF2-40B4-BE49-F238E27FC236}">
                  <a16:creationId xmlns:a16="http://schemas.microsoft.com/office/drawing/2014/main" id="{943EEF93-CD85-4C25-A73A-33FA755B35E8}"/>
                </a:ext>
              </a:extLst>
            </p:cNvPr>
            <p:cNvSpPr/>
            <p:nvPr/>
          </p:nvSpPr>
          <p:spPr>
            <a:xfrm>
              <a:off x="1972000" y="58260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: 図形 1403">
              <a:extLst>
                <a:ext uri="{FF2B5EF4-FFF2-40B4-BE49-F238E27FC236}">
                  <a16:creationId xmlns:a16="http://schemas.microsoft.com/office/drawing/2014/main" id="{3DD3E575-290D-4187-B4A9-75B76B2A431F}"/>
                </a:ext>
              </a:extLst>
            </p:cNvPr>
            <p:cNvSpPr/>
            <p:nvPr/>
          </p:nvSpPr>
          <p:spPr>
            <a:xfrm>
              <a:off x="1929138" y="5872089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: 図形 1404">
              <a:extLst>
                <a:ext uri="{FF2B5EF4-FFF2-40B4-BE49-F238E27FC236}">
                  <a16:creationId xmlns:a16="http://schemas.microsoft.com/office/drawing/2014/main" id="{89F1D9C9-BA59-404D-AE7C-E55F1EA0E2FB}"/>
                </a:ext>
              </a:extLst>
            </p:cNvPr>
            <p:cNvSpPr/>
            <p:nvPr/>
          </p:nvSpPr>
          <p:spPr>
            <a:xfrm>
              <a:off x="1911675" y="59403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: 図形 1405">
              <a:extLst>
                <a:ext uri="{FF2B5EF4-FFF2-40B4-BE49-F238E27FC236}">
                  <a16:creationId xmlns:a16="http://schemas.microsoft.com/office/drawing/2014/main" id="{9204889C-266A-441F-B1E0-3D1AE1D90981}"/>
                </a:ext>
              </a:extLst>
            </p:cNvPr>
            <p:cNvSpPr/>
            <p:nvPr/>
          </p:nvSpPr>
          <p:spPr>
            <a:xfrm>
              <a:off x="1879452" y="60014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: 図形 1406">
              <a:extLst>
                <a:ext uri="{FF2B5EF4-FFF2-40B4-BE49-F238E27FC236}">
                  <a16:creationId xmlns:a16="http://schemas.microsoft.com/office/drawing/2014/main" id="{0BC8BA05-7487-4015-9A75-9CAC5FFDA6B1}"/>
                </a:ext>
              </a:extLst>
            </p:cNvPr>
            <p:cNvSpPr/>
            <p:nvPr/>
          </p:nvSpPr>
          <p:spPr>
            <a:xfrm>
              <a:off x="1865164" y="6079244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: 図形 1407">
              <a:extLst>
                <a:ext uri="{FF2B5EF4-FFF2-40B4-BE49-F238E27FC236}">
                  <a16:creationId xmlns:a16="http://schemas.microsoft.com/office/drawing/2014/main" id="{09A4129D-57F2-45FA-ADA4-24A79A4E52C2}"/>
                </a:ext>
              </a:extLst>
            </p:cNvPr>
            <p:cNvSpPr/>
            <p:nvPr/>
          </p:nvSpPr>
          <p:spPr>
            <a:xfrm>
              <a:off x="1842939" y="61411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: 図形 1408">
              <a:extLst>
                <a:ext uri="{FF2B5EF4-FFF2-40B4-BE49-F238E27FC236}">
                  <a16:creationId xmlns:a16="http://schemas.microsoft.com/office/drawing/2014/main" id="{E4989D36-C753-4D35-B8F8-77FA4A119500}"/>
                </a:ext>
              </a:extLst>
            </p:cNvPr>
            <p:cNvSpPr/>
            <p:nvPr/>
          </p:nvSpPr>
          <p:spPr>
            <a:xfrm>
              <a:off x="1800076" y="624434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: 図形 1409">
              <a:extLst>
                <a:ext uri="{FF2B5EF4-FFF2-40B4-BE49-F238E27FC236}">
                  <a16:creationId xmlns:a16="http://schemas.microsoft.com/office/drawing/2014/main" id="{48668150-7857-4941-8AE1-375190B74EE0}"/>
                </a:ext>
              </a:extLst>
            </p:cNvPr>
            <p:cNvSpPr/>
            <p:nvPr/>
          </p:nvSpPr>
          <p:spPr>
            <a:xfrm>
              <a:off x="1825476" y="619989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: 図形 1410">
              <a:extLst>
                <a:ext uri="{FF2B5EF4-FFF2-40B4-BE49-F238E27FC236}">
                  <a16:creationId xmlns:a16="http://schemas.microsoft.com/office/drawing/2014/main" id="{CE529CEE-99CB-492A-9D7F-D30AB3190458}"/>
                </a:ext>
              </a:extLst>
            </p:cNvPr>
            <p:cNvSpPr/>
            <p:nvPr/>
          </p:nvSpPr>
          <p:spPr>
            <a:xfrm>
              <a:off x="1930396" y="5611141"/>
              <a:ext cx="298575" cy="711026"/>
            </a:xfrm>
            <a:custGeom>
              <a:avLst/>
              <a:gdLst>
                <a:gd name="connsiteX0" fmla="*/ 298454 w 298575"/>
                <a:gd name="connsiteY0" fmla="*/ 2259 h 711026"/>
                <a:gd name="connsiteX1" fmla="*/ 241304 w 298575"/>
                <a:gd name="connsiteY1" fmla="*/ 81634 h 711026"/>
                <a:gd name="connsiteX2" fmla="*/ 217492 w 298575"/>
                <a:gd name="connsiteY2" fmla="*/ 161009 h 711026"/>
                <a:gd name="connsiteX3" fmla="*/ 180979 w 298575"/>
                <a:gd name="connsiteY3" fmla="*/ 197522 h 711026"/>
                <a:gd name="connsiteX4" fmla="*/ 147642 w 298575"/>
                <a:gd name="connsiteY4" fmla="*/ 226097 h 711026"/>
                <a:gd name="connsiteX5" fmla="*/ 165104 w 298575"/>
                <a:gd name="connsiteY5" fmla="*/ 240384 h 711026"/>
                <a:gd name="connsiteX6" fmla="*/ 134942 w 298575"/>
                <a:gd name="connsiteY6" fmla="*/ 275309 h 711026"/>
                <a:gd name="connsiteX7" fmla="*/ 74617 w 298575"/>
                <a:gd name="connsiteY7" fmla="*/ 297534 h 711026"/>
                <a:gd name="connsiteX8" fmla="*/ 115892 w 298575"/>
                <a:gd name="connsiteY8" fmla="*/ 291184 h 711026"/>
                <a:gd name="connsiteX9" fmla="*/ 65092 w 298575"/>
                <a:gd name="connsiteY9" fmla="*/ 338809 h 711026"/>
                <a:gd name="connsiteX10" fmla="*/ 65092 w 298575"/>
                <a:gd name="connsiteY10" fmla="*/ 349922 h 711026"/>
                <a:gd name="connsiteX11" fmla="*/ 92079 w 298575"/>
                <a:gd name="connsiteY11" fmla="*/ 400722 h 711026"/>
                <a:gd name="connsiteX12" fmla="*/ 95254 w 298575"/>
                <a:gd name="connsiteY12" fmla="*/ 402309 h 711026"/>
                <a:gd name="connsiteX13" fmla="*/ 53979 w 298575"/>
                <a:gd name="connsiteY13" fmla="*/ 470572 h 711026"/>
                <a:gd name="connsiteX14" fmla="*/ 38104 w 298575"/>
                <a:gd name="connsiteY14" fmla="*/ 480097 h 711026"/>
                <a:gd name="connsiteX15" fmla="*/ 55567 w 298575"/>
                <a:gd name="connsiteY15" fmla="*/ 530897 h 711026"/>
                <a:gd name="connsiteX16" fmla="*/ 74617 w 298575"/>
                <a:gd name="connsiteY16" fmla="*/ 562647 h 711026"/>
                <a:gd name="connsiteX17" fmla="*/ 57154 w 298575"/>
                <a:gd name="connsiteY17" fmla="*/ 603922 h 711026"/>
                <a:gd name="connsiteX18" fmla="*/ 4 w 298575"/>
                <a:gd name="connsiteY18" fmla="*/ 661072 h 711026"/>
                <a:gd name="connsiteX19" fmla="*/ 60329 w 298575"/>
                <a:gd name="connsiteY19" fmla="*/ 708697 h 711026"/>
                <a:gd name="connsiteX20" fmla="*/ 31754 w 298575"/>
                <a:gd name="connsiteY20" fmla="*/ 694409 h 711026"/>
                <a:gd name="connsiteX21" fmla="*/ 17467 w 298575"/>
                <a:gd name="connsiteY21" fmla="*/ 615034 h 711026"/>
                <a:gd name="connsiteX22" fmla="*/ 73029 w 298575"/>
                <a:gd name="connsiteY22" fmla="*/ 476922 h 711026"/>
                <a:gd name="connsiteX23" fmla="*/ 112717 w 298575"/>
                <a:gd name="connsiteY23" fmla="*/ 340397 h 711026"/>
                <a:gd name="connsiteX24" fmla="*/ 141292 w 298575"/>
                <a:gd name="connsiteY24" fmla="*/ 278484 h 711026"/>
                <a:gd name="connsiteX25" fmla="*/ 252417 w 298575"/>
                <a:gd name="connsiteY25" fmla="*/ 45122 h 711026"/>
                <a:gd name="connsiteX26" fmla="*/ 298454 w 298575"/>
                <a:gd name="connsiteY26" fmla="*/ 2259 h 7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8575" h="711026">
                  <a:moveTo>
                    <a:pt x="298454" y="2259"/>
                  </a:moveTo>
                  <a:cubicBezTo>
                    <a:pt x="296602" y="8344"/>
                    <a:pt x="254798" y="55176"/>
                    <a:pt x="241304" y="81634"/>
                  </a:cubicBezTo>
                  <a:cubicBezTo>
                    <a:pt x="227810" y="108092"/>
                    <a:pt x="227546" y="141694"/>
                    <a:pt x="217492" y="161009"/>
                  </a:cubicBezTo>
                  <a:cubicBezTo>
                    <a:pt x="207438" y="180324"/>
                    <a:pt x="192621" y="186674"/>
                    <a:pt x="180979" y="197522"/>
                  </a:cubicBezTo>
                  <a:cubicBezTo>
                    <a:pt x="169337" y="208370"/>
                    <a:pt x="150288" y="218953"/>
                    <a:pt x="147642" y="226097"/>
                  </a:cubicBezTo>
                  <a:cubicBezTo>
                    <a:pt x="144996" y="233241"/>
                    <a:pt x="167221" y="232182"/>
                    <a:pt x="165104" y="240384"/>
                  </a:cubicBezTo>
                  <a:cubicBezTo>
                    <a:pt x="162987" y="248586"/>
                    <a:pt x="150023" y="265784"/>
                    <a:pt x="134942" y="275309"/>
                  </a:cubicBezTo>
                  <a:cubicBezTo>
                    <a:pt x="119861" y="284834"/>
                    <a:pt x="77792" y="294888"/>
                    <a:pt x="74617" y="297534"/>
                  </a:cubicBezTo>
                  <a:cubicBezTo>
                    <a:pt x="71442" y="300180"/>
                    <a:pt x="117479" y="284305"/>
                    <a:pt x="115892" y="291184"/>
                  </a:cubicBezTo>
                  <a:cubicBezTo>
                    <a:pt x="114305" y="298063"/>
                    <a:pt x="73559" y="329019"/>
                    <a:pt x="65092" y="338809"/>
                  </a:cubicBezTo>
                  <a:cubicBezTo>
                    <a:pt x="56625" y="348599"/>
                    <a:pt x="60594" y="339603"/>
                    <a:pt x="65092" y="349922"/>
                  </a:cubicBezTo>
                  <a:cubicBezTo>
                    <a:pt x="69590" y="360241"/>
                    <a:pt x="87052" y="391991"/>
                    <a:pt x="92079" y="400722"/>
                  </a:cubicBezTo>
                  <a:cubicBezTo>
                    <a:pt x="97106" y="409453"/>
                    <a:pt x="101604" y="390667"/>
                    <a:pt x="95254" y="402309"/>
                  </a:cubicBezTo>
                  <a:cubicBezTo>
                    <a:pt x="88904" y="413951"/>
                    <a:pt x="63504" y="457607"/>
                    <a:pt x="53979" y="470572"/>
                  </a:cubicBezTo>
                  <a:cubicBezTo>
                    <a:pt x="44454" y="483537"/>
                    <a:pt x="37839" y="470043"/>
                    <a:pt x="38104" y="480097"/>
                  </a:cubicBezTo>
                  <a:cubicBezTo>
                    <a:pt x="38369" y="490151"/>
                    <a:pt x="49482" y="517139"/>
                    <a:pt x="55567" y="530897"/>
                  </a:cubicBezTo>
                  <a:cubicBezTo>
                    <a:pt x="61652" y="544655"/>
                    <a:pt x="74353" y="550476"/>
                    <a:pt x="74617" y="562647"/>
                  </a:cubicBezTo>
                  <a:cubicBezTo>
                    <a:pt x="74881" y="574818"/>
                    <a:pt x="69589" y="587518"/>
                    <a:pt x="57154" y="603922"/>
                  </a:cubicBezTo>
                  <a:cubicBezTo>
                    <a:pt x="44719" y="620326"/>
                    <a:pt x="-525" y="643610"/>
                    <a:pt x="4" y="661072"/>
                  </a:cubicBezTo>
                  <a:cubicBezTo>
                    <a:pt x="533" y="678534"/>
                    <a:pt x="55037" y="703141"/>
                    <a:pt x="60329" y="708697"/>
                  </a:cubicBezTo>
                  <a:cubicBezTo>
                    <a:pt x="65621" y="714253"/>
                    <a:pt x="38898" y="710020"/>
                    <a:pt x="31754" y="694409"/>
                  </a:cubicBezTo>
                  <a:cubicBezTo>
                    <a:pt x="24610" y="678799"/>
                    <a:pt x="10588" y="651282"/>
                    <a:pt x="17467" y="615034"/>
                  </a:cubicBezTo>
                  <a:cubicBezTo>
                    <a:pt x="24346" y="578786"/>
                    <a:pt x="57154" y="522695"/>
                    <a:pt x="73029" y="476922"/>
                  </a:cubicBezTo>
                  <a:cubicBezTo>
                    <a:pt x="88904" y="431149"/>
                    <a:pt x="101340" y="373470"/>
                    <a:pt x="112717" y="340397"/>
                  </a:cubicBezTo>
                  <a:cubicBezTo>
                    <a:pt x="124094" y="307324"/>
                    <a:pt x="118009" y="327696"/>
                    <a:pt x="141292" y="278484"/>
                  </a:cubicBezTo>
                  <a:cubicBezTo>
                    <a:pt x="164575" y="229272"/>
                    <a:pt x="224107" y="90366"/>
                    <a:pt x="252417" y="45122"/>
                  </a:cubicBezTo>
                  <a:cubicBezTo>
                    <a:pt x="280727" y="-122"/>
                    <a:pt x="300306" y="-3826"/>
                    <a:pt x="298454" y="22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: 図形 1411">
              <a:extLst>
                <a:ext uri="{FF2B5EF4-FFF2-40B4-BE49-F238E27FC236}">
                  <a16:creationId xmlns:a16="http://schemas.microsoft.com/office/drawing/2014/main" id="{276C6CB9-58BF-4486-93DD-4A27D927C9BB}"/>
                </a:ext>
              </a:extLst>
            </p:cNvPr>
            <p:cNvSpPr/>
            <p:nvPr/>
          </p:nvSpPr>
          <p:spPr>
            <a:xfrm>
              <a:off x="1956435" y="5588000"/>
              <a:ext cx="242253" cy="395288"/>
            </a:xfrm>
            <a:custGeom>
              <a:avLst/>
              <a:gdLst>
                <a:gd name="connsiteX0" fmla="*/ 242253 w 242253"/>
                <a:gd name="connsiteY0" fmla="*/ 0 h 395288"/>
                <a:gd name="connsiteX1" fmla="*/ 147003 w 242253"/>
                <a:gd name="connsiteY1" fmla="*/ 85725 h 395288"/>
                <a:gd name="connsiteX2" fmla="*/ 124778 w 242253"/>
                <a:gd name="connsiteY2" fmla="*/ 122238 h 395288"/>
                <a:gd name="connsiteX3" fmla="*/ 121603 w 242253"/>
                <a:gd name="connsiteY3" fmla="*/ 153988 h 395288"/>
                <a:gd name="connsiteX4" fmla="*/ 85090 w 242253"/>
                <a:gd name="connsiteY4" fmla="*/ 214313 h 395288"/>
                <a:gd name="connsiteX5" fmla="*/ 83503 w 242253"/>
                <a:gd name="connsiteY5" fmla="*/ 223838 h 395288"/>
                <a:gd name="connsiteX6" fmla="*/ 48578 w 242253"/>
                <a:gd name="connsiteY6" fmla="*/ 261938 h 395288"/>
                <a:gd name="connsiteX7" fmla="*/ 42228 w 242253"/>
                <a:gd name="connsiteY7" fmla="*/ 295275 h 395288"/>
                <a:gd name="connsiteX8" fmla="*/ 2540 w 242253"/>
                <a:gd name="connsiteY8" fmla="*/ 322263 h 395288"/>
                <a:gd name="connsiteX9" fmla="*/ 7303 w 242253"/>
                <a:gd name="connsiteY9" fmla="*/ 395288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253" h="395288">
                  <a:moveTo>
                    <a:pt x="242253" y="0"/>
                  </a:moveTo>
                  <a:cubicBezTo>
                    <a:pt x="204417" y="32676"/>
                    <a:pt x="166582" y="65352"/>
                    <a:pt x="147003" y="85725"/>
                  </a:cubicBezTo>
                  <a:cubicBezTo>
                    <a:pt x="127424" y="106098"/>
                    <a:pt x="129011" y="110861"/>
                    <a:pt x="124778" y="122238"/>
                  </a:cubicBezTo>
                  <a:cubicBezTo>
                    <a:pt x="120545" y="133615"/>
                    <a:pt x="128218" y="138642"/>
                    <a:pt x="121603" y="153988"/>
                  </a:cubicBezTo>
                  <a:cubicBezTo>
                    <a:pt x="114988" y="169334"/>
                    <a:pt x="91440" y="202671"/>
                    <a:pt x="85090" y="214313"/>
                  </a:cubicBezTo>
                  <a:cubicBezTo>
                    <a:pt x="78740" y="225955"/>
                    <a:pt x="89588" y="215901"/>
                    <a:pt x="83503" y="223838"/>
                  </a:cubicBezTo>
                  <a:cubicBezTo>
                    <a:pt x="77418" y="231775"/>
                    <a:pt x="55457" y="250032"/>
                    <a:pt x="48578" y="261938"/>
                  </a:cubicBezTo>
                  <a:cubicBezTo>
                    <a:pt x="41699" y="273844"/>
                    <a:pt x="49901" y="285221"/>
                    <a:pt x="42228" y="295275"/>
                  </a:cubicBezTo>
                  <a:cubicBezTo>
                    <a:pt x="34555" y="305329"/>
                    <a:pt x="8361" y="305594"/>
                    <a:pt x="2540" y="322263"/>
                  </a:cubicBezTo>
                  <a:cubicBezTo>
                    <a:pt x="-3281" y="338932"/>
                    <a:pt x="2011" y="367110"/>
                    <a:pt x="7303" y="395288"/>
                  </a:cubicBezTo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: 図形 1412">
              <a:extLst>
                <a:ext uri="{FF2B5EF4-FFF2-40B4-BE49-F238E27FC236}">
                  <a16:creationId xmlns:a16="http://schemas.microsoft.com/office/drawing/2014/main" id="{8BB76657-446A-47CC-B14E-FCF1A9CA9703}"/>
                </a:ext>
              </a:extLst>
            </p:cNvPr>
            <p:cNvSpPr/>
            <p:nvPr/>
          </p:nvSpPr>
          <p:spPr>
            <a:xfrm>
              <a:off x="1833014" y="5597906"/>
              <a:ext cx="350062" cy="688594"/>
            </a:xfrm>
            <a:custGeom>
              <a:avLst/>
              <a:gdLst>
                <a:gd name="connsiteX0" fmla="*/ 349799 w 350062"/>
                <a:gd name="connsiteY0" fmla="*/ 1207 h 688594"/>
                <a:gd name="connsiteX1" fmla="*/ 291061 w 350062"/>
                <a:gd name="connsiteY1" fmla="*/ 42482 h 688594"/>
                <a:gd name="connsiteX2" fmla="*/ 286299 w 350062"/>
                <a:gd name="connsiteY2" fmla="*/ 110744 h 688594"/>
                <a:gd name="connsiteX3" fmla="*/ 257724 w 350062"/>
                <a:gd name="connsiteY3" fmla="*/ 123444 h 688594"/>
                <a:gd name="connsiteX4" fmla="*/ 216449 w 350062"/>
                <a:gd name="connsiteY4" fmla="*/ 147257 h 688594"/>
                <a:gd name="connsiteX5" fmla="*/ 218036 w 350062"/>
                <a:gd name="connsiteY5" fmla="*/ 221869 h 688594"/>
                <a:gd name="connsiteX6" fmla="*/ 152949 w 350062"/>
                <a:gd name="connsiteY6" fmla="*/ 269494 h 688594"/>
                <a:gd name="connsiteX7" fmla="*/ 130724 w 350062"/>
                <a:gd name="connsiteY7" fmla="*/ 342519 h 688594"/>
                <a:gd name="connsiteX8" fmla="*/ 84686 w 350062"/>
                <a:gd name="connsiteY8" fmla="*/ 390144 h 688594"/>
                <a:gd name="connsiteX9" fmla="*/ 89449 w 350062"/>
                <a:gd name="connsiteY9" fmla="*/ 458407 h 688594"/>
                <a:gd name="connsiteX10" fmla="*/ 67224 w 350062"/>
                <a:gd name="connsiteY10" fmla="*/ 547307 h 688594"/>
                <a:gd name="connsiteX11" fmla="*/ 41824 w 350062"/>
                <a:gd name="connsiteY11" fmla="*/ 564769 h 688594"/>
                <a:gd name="connsiteX12" fmla="*/ 43411 w 350062"/>
                <a:gd name="connsiteY12" fmla="*/ 604457 h 688594"/>
                <a:gd name="connsiteX13" fmla="*/ 60874 w 350062"/>
                <a:gd name="connsiteY13" fmla="*/ 644144 h 688594"/>
                <a:gd name="connsiteX14" fmla="*/ 64049 w 350062"/>
                <a:gd name="connsiteY14" fmla="*/ 669544 h 688594"/>
                <a:gd name="connsiteX15" fmla="*/ 30711 w 350062"/>
                <a:gd name="connsiteY15" fmla="*/ 688594 h 688594"/>
                <a:gd name="connsiteX16" fmla="*/ 8486 w 350062"/>
                <a:gd name="connsiteY16" fmla="*/ 669544 h 688594"/>
                <a:gd name="connsiteX17" fmla="*/ 2136 w 350062"/>
                <a:gd name="connsiteY17" fmla="*/ 656844 h 688594"/>
                <a:gd name="connsiteX18" fmla="*/ 43411 w 350062"/>
                <a:gd name="connsiteY18" fmla="*/ 658432 h 688594"/>
                <a:gd name="connsiteX19" fmla="*/ 65636 w 350062"/>
                <a:gd name="connsiteY19" fmla="*/ 628269 h 688594"/>
                <a:gd name="connsiteX20" fmla="*/ 41824 w 350062"/>
                <a:gd name="connsiteY20" fmla="*/ 544132 h 688594"/>
                <a:gd name="connsiteX21" fmla="*/ 78336 w 350062"/>
                <a:gd name="connsiteY21" fmla="*/ 498094 h 688594"/>
                <a:gd name="connsiteX22" fmla="*/ 89449 w 350062"/>
                <a:gd name="connsiteY22" fmla="*/ 448882 h 688594"/>
                <a:gd name="connsiteX23" fmla="*/ 83099 w 350062"/>
                <a:gd name="connsiteY23" fmla="*/ 374269 h 688594"/>
                <a:gd name="connsiteX24" fmla="*/ 170411 w 350062"/>
                <a:gd name="connsiteY24" fmla="*/ 318707 h 688594"/>
                <a:gd name="connsiteX25" fmla="*/ 143424 w 350062"/>
                <a:gd name="connsiteY25" fmla="*/ 255207 h 688594"/>
                <a:gd name="connsiteX26" fmla="*/ 168824 w 350062"/>
                <a:gd name="connsiteY26" fmla="*/ 218694 h 688594"/>
                <a:gd name="connsiteX27" fmla="*/ 256136 w 350062"/>
                <a:gd name="connsiteY27" fmla="*/ 163132 h 688594"/>
                <a:gd name="connsiteX28" fmla="*/ 268836 w 350062"/>
                <a:gd name="connsiteY28" fmla="*/ 101219 h 688594"/>
                <a:gd name="connsiteX29" fmla="*/ 311699 w 350062"/>
                <a:gd name="connsiteY29" fmla="*/ 88519 h 688594"/>
                <a:gd name="connsiteX30" fmla="*/ 349799 w 350062"/>
                <a:gd name="connsiteY30" fmla="*/ 1207 h 6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0062" h="688594">
                  <a:moveTo>
                    <a:pt x="349799" y="1207"/>
                  </a:moveTo>
                  <a:cubicBezTo>
                    <a:pt x="346359" y="-6466"/>
                    <a:pt x="301644" y="24226"/>
                    <a:pt x="291061" y="42482"/>
                  </a:cubicBezTo>
                  <a:cubicBezTo>
                    <a:pt x="280478" y="60738"/>
                    <a:pt x="291855" y="97250"/>
                    <a:pt x="286299" y="110744"/>
                  </a:cubicBezTo>
                  <a:cubicBezTo>
                    <a:pt x="280743" y="124238"/>
                    <a:pt x="269366" y="117359"/>
                    <a:pt x="257724" y="123444"/>
                  </a:cubicBezTo>
                  <a:cubicBezTo>
                    <a:pt x="246082" y="129529"/>
                    <a:pt x="223064" y="130853"/>
                    <a:pt x="216449" y="147257"/>
                  </a:cubicBezTo>
                  <a:cubicBezTo>
                    <a:pt x="209834" y="163661"/>
                    <a:pt x="228619" y="201496"/>
                    <a:pt x="218036" y="221869"/>
                  </a:cubicBezTo>
                  <a:cubicBezTo>
                    <a:pt x="207453" y="242242"/>
                    <a:pt x="167501" y="249386"/>
                    <a:pt x="152949" y="269494"/>
                  </a:cubicBezTo>
                  <a:cubicBezTo>
                    <a:pt x="138397" y="289602"/>
                    <a:pt x="142101" y="322411"/>
                    <a:pt x="130724" y="342519"/>
                  </a:cubicBezTo>
                  <a:cubicBezTo>
                    <a:pt x="119347" y="362627"/>
                    <a:pt x="91565" y="370829"/>
                    <a:pt x="84686" y="390144"/>
                  </a:cubicBezTo>
                  <a:cubicBezTo>
                    <a:pt x="77807" y="409459"/>
                    <a:pt x="92359" y="432213"/>
                    <a:pt x="89449" y="458407"/>
                  </a:cubicBezTo>
                  <a:cubicBezTo>
                    <a:pt x="86539" y="484601"/>
                    <a:pt x="75161" y="529580"/>
                    <a:pt x="67224" y="547307"/>
                  </a:cubicBezTo>
                  <a:cubicBezTo>
                    <a:pt x="59287" y="565034"/>
                    <a:pt x="45793" y="555244"/>
                    <a:pt x="41824" y="564769"/>
                  </a:cubicBezTo>
                  <a:cubicBezTo>
                    <a:pt x="37855" y="574294"/>
                    <a:pt x="40236" y="591228"/>
                    <a:pt x="43411" y="604457"/>
                  </a:cubicBezTo>
                  <a:cubicBezTo>
                    <a:pt x="46586" y="617686"/>
                    <a:pt x="57434" y="633296"/>
                    <a:pt x="60874" y="644144"/>
                  </a:cubicBezTo>
                  <a:cubicBezTo>
                    <a:pt x="64314" y="654992"/>
                    <a:pt x="69076" y="662136"/>
                    <a:pt x="64049" y="669544"/>
                  </a:cubicBezTo>
                  <a:cubicBezTo>
                    <a:pt x="59022" y="676952"/>
                    <a:pt x="39971" y="688594"/>
                    <a:pt x="30711" y="688594"/>
                  </a:cubicBezTo>
                  <a:cubicBezTo>
                    <a:pt x="21451" y="688594"/>
                    <a:pt x="13248" y="674836"/>
                    <a:pt x="8486" y="669544"/>
                  </a:cubicBezTo>
                  <a:cubicBezTo>
                    <a:pt x="3723" y="664252"/>
                    <a:pt x="-3685" y="658696"/>
                    <a:pt x="2136" y="656844"/>
                  </a:cubicBezTo>
                  <a:cubicBezTo>
                    <a:pt x="7957" y="654992"/>
                    <a:pt x="32828" y="663195"/>
                    <a:pt x="43411" y="658432"/>
                  </a:cubicBezTo>
                  <a:cubicBezTo>
                    <a:pt x="53994" y="653670"/>
                    <a:pt x="65900" y="647319"/>
                    <a:pt x="65636" y="628269"/>
                  </a:cubicBezTo>
                  <a:cubicBezTo>
                    <a:pt x="65372" y="609219"/>
                    <a:pt x="39707" y="565828"/>
                    <a:pt x="41824" y="544132"/>
                  </a:cubicBezTo>
                  <a:cubicBezTo>
                    <a:pt x="43941" y="522436"/>
                    <a:pt x="70399" y="513969"/>
                    <a:pt x="78336" y="498094"/>
                  </a:cubicBezTo>
                  <a:cubicBezTo>
                    <a:pt x="86273" y="482219"/>
                    <a:pt x="88655" y="469519"/>
                    <a:pt x="89449" y="448882"/>
                  </a:cubicBezTo>
                  <a:cubicBezTo>
                    <a:pt x="90243" y="428245"/>
                    <a:pt x="69605" y="395965"/>
                    <a:pt x="83099" y="374269"/>
                  </a:cubicBezTo>
                  <a:cubicBezTo>
                    <a:pt x="96593" y="352573"/>
                    <a:pt x="160357" y="338551"/>
                    <a:pt x="170411" y="318707"/>
                  </a:cubicBezTo>
                  <a:cubicBezTo>
                    <a:pt x="180465" y="298863"/>
                    <a:pt x="143688" y="271876"/>
                    <a:pt x="143424" y="255207"/>
                  </a:cubicBezTo>
                  <a:cubicBezTo>
                    <a:pt x="143160" y="238538"/>
                    <a:pt x="150039" y="234040"/>
                    <a:pt x="168824" y="218694"/>
                  </a:cubicBezTo>
                  <a:cubicBezTo>
                    <a:pt x="187609" y="203348"/>
                    <a:pt x="239467" y="182711"/>
                    <a:pt x="256136" y="163132"/>
                  </a:cubicBezTo>
                  <a:cubicBezTo>
                    <a:pt x="272805" y="143553"/>
                    <a:pt x="259575" y="113655"/>
                    <a:pt x="268836" y="101219"/>
                  </a:cubicBezTo>
                  <a:cubicBezTo>
                    <a:pt x="278096" y="88784"/>
                    <a:pt x="301380" y="101483"/>
                    <a:pt x="311699" y="88519"/>
                  </a:cubicBezTo>
                  <a:cubicBezTo>
                    <a:pt x="322018" y="75555"/>
                    <a:pt x="353239" y="8880"/>
                    <a:pt x="349799" y="1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: 図形 1413">
              <a:extLst>
                <a:ext uri="{FF2B5EF4-FFF2-40B4-BE49-F238E27FC236}">
                  <a16:creationId xmlns:a16="http://schemas.microsoft.com/office/drawing/2014/main" id="{F4A6E500-86B2-40A6-BA94-81383F4AE46F}"/>
                </a:ext>
              </a:extLst>
            </p:cNvPr>
            <p:cNvSpPr/>
            <p:nvPr/>
          </p:nvSpPr>
          <p:spPr>
            <a:xfrm>
              <a:off x="1681920" y="5982838"/>
              <a:ext cx="201816" cy="492819"/>
            </a:xfrm>
            <a:custGeom>
              <a:avLst/>
              <a:gdLst>
                <a:gd name="connsiteX0" fmla="*/ 200855 w 201816"/>
                <a:gd name="connsiteY0" fmla="*/ 6800 h 492819"/>
                <a:gd name="connsiteX1" fmla="*/ 48455 w 201816"/>
                <a:gd name="connsiteY1" fmla="*/ 316362 h 492819"/>
                <a:gd name="connsiteX2" fmla="*/ 32580 w 201816"/>
                <a:gd name="connsiteY2" fmla="*/ 486225 h 492819"/>
                <a:gd name="connsiteX3" fmla="*/ 830 w 201816"/>
                <a:gd name="connsiteY3" fmla="*/ 448125 h 492819"/>
                <a:gd name="connsiteX4" fmla="*/ 18293 w 201816"/>
                <a:gd name="connsiteY4" fmla="*/ 354462 h 492819"/>
                <a:gd name="connsiteX5" fmla="*/ 108780 w 201816"/>
                <a:gd name="connsiteY5" fmla="*/ 122687 h 492819"/>
                <a:gd name="connsiteX6" fmla="*/ 200855 w 201816"/>
                <a:gd name="connsiteY6" fmla="*/ 6800 h 4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16" h="492819">
                  <a:moveTo>
                    <a:pt x="200855" y="6800"/>
                  </a:moveTo>
                  <a:cubicBezTo>
                    <a:pt x="190801" y="39079"/>
                    <a:pt x="76501" y="236458"/>
                    <a:pt x="48455" y="316362"/>
                  </a:cubicBezTo>
                  <a:cubicBezTo>
                    <a:pt x="20409" y="396266"/>
                    <a:pt x="40517" y="464265"/>
                    <a:pt x="32580" y="486225"/>
                  </a:cubicBezTo>
                  <a:cubicBezTo>
                    <a:pt x="24643" y="508185"/>
                    <a:pt x="3211" y="470086"/>
                    <a:pt x="830" y="448125"/>
                  </a:cubicBezTo>
                  <a:cubicBezTo>
                    <a:pt x="-1551" y="426165"/>
                    <a:pt x="301" y="408702"/>
                    <a:pt x="18293" y="354462"/>
                  </a:cubicBezTo>
                  <a:cubicBezTo>
                    <a:pt x="36285" y="300222"/>
                    <a:pt x="78088" y="180895"/>
                    <a:pt x="108780" y="122687"/>
                  </a:cubicBezTo>
                  <a:cubicBezTo>
                    <a:pt x="139472" y="64479"/>
                    <a:pt x="210909" y="-25479"/>
                    <a:pt x="200855" y="68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: 図形 1414">
              <a:extLst>
                <a:ext uri="{FF2B5EF4-FFF2-40B4-BE49-F238E27FC236}">
                  <a16:creationId xmlns:a16="http://schemas.microsoft.com/office/drawing/2014/main" id="{CB74D583-5F2F-44BD-833B-0FB26144EFB7}"/>
                </a:ext>
              </a:extLst>
            </p:cNvPr>
            <p:cNvSpPr/>
            <p:nvPr/>
          </p:nvSpPr>
          <p:spPr>
            <a:xfrm>
              <a:off x="2239583" y="5832190"/>
              <a:ext cx="342360" cy="88329"/>
            </a:xfrm>
            <a:custGeom>
              <a:avLst/>
              <a:gdLst>
                <a:gd name="connsiteX0" fmla="*/ 3555 w 342360"/>
                <a:gd name="connsiteY0" fmla="*/ 285 h 88329"/>
                <a:gd name="connsiteX1" fmla="*/ 338517 w 342360"/>
                <a:gd name="connsiteY1" fmla="*/ 86010 h 88329"/>
                <a:gd name="connsiteX2" fmla="*/ 173417 w 342360"/>
                <a:gd name="connsiteY2" fmla="*/ 59023 h 88329"/>
                <a:gd name="connsiteX3" fmla="*/ 3555 w 342360"/>
                <a:gd name="connsiteY3" fmla="*/ 285 h 8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60" h="88329">
                  <a:moveTo>
                    <a:pt x="3555" y="285"/>
                  </a:moveTo>
                  <a:cubicBezTo>
                    <a:pt x="31072" y="4783"/>
                    <a:pt x="310207" y="76220"/>
                    <a:pt x="338517" y="86010"/>
                  </a:cubicBezTo>
                  <a:cubicBezTo>
                    <a:pt x="366827" y="95800"/>
                    <a:pt x="231361" y="72252"/>
                    <a:pt x="173417" y="59023"/>
                  </a:cubicBezTo>
                  <a:cubicBezTo>
                    <a:pt x="115473" y="45794"/>
                    <a:pt x="-23962" y="-4213"/>
                    <a:pt x="3555" y="2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: 図形 1415">
              <a:extLst>
                <a:ext uri="{FF2B5EF4-FFF2-40B4-BE49-F238E27FC236}">
                  <a16:creationId xmlns:a16="http://schemas.microsoft.com/office/drawing/2014/main" id="{5CD2F33F-31AD-4E14-9C0F-11AC4B267A8C}"/>
                </a:ext>
              </a:extLst>
            </p:cNvPr>
            <p:cNvSpPr/>
            <p:nvPr/>
          </p:nvSpPr>
          <p:spPr>
            <a:xfrm>
              <a:off x="2158139" y="5874336"/>
              <a:ext cx="407393" cy="64840"/>
            </a:xfrm>
            <a:custGeom>
              <a:avLst/>
              <a:gdLst>
                <a:gd name="connsiteX0" fmla="*/ 407261 w 407393"/>
                <a:gd name="connsiteY0" fmla="*/ 64502 h 64840"/>
                <a:gd name="connsiteX1" fmla="*/ 100874 w 407393"/>
                <a:gd name="connsiteY1" fmla="*/ 1002 h 64840"/>
                <a:gd name="connsiteX2" fmla="*/ 80236 w 407393"/>
                <a:gd name="connsiteY2" fmla="*/ 26402 h 64840"/>
                <a:gd name="connsiteX3" fmla="*/ 861 w 407393"/>
                <a:gd name="connsiteY3" fmla="*/ 37514 h 64840"/>
                <a:gd name="connsiteX4" fmla="*/ 137386 w 407393"/>
                <a:gd name="connsiteY4" fmla="*/ 26402 h 64840"/>
                <a:gd name="connsiteX5" fmla="*/ 407261 w 407393"/>
                <a:gd name="connsiteY5" fmla="*/ 64502 h 6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393" h="64840">
                  <a:moveTo>
                    <a:pt x="407261" y="64502"/>
                  </a:moveTo>
                  <a:cubicBezTo>
                    <a:pt x="401176" y="60269"/>
                    <a:pt x="155378" y="7352"/>
                    <a:pt x="100874" y="1002"/>
                  </a:cubicBezTo>
                  <a:cubicBezTo>
                    <a:pt x="46370" y="-5348"/>
                    <a:pt x="96905" y="20317"/>
                    <a:pt x="80236" y="26402"/>
                  </a:cubicBezTo>
                  <a:cubicBezTo>
                    <a:pt x="63567" y="32487"/>
                    <a:pt x="-8664" y="37514"/>
                    <a:pt x="861" y="37514"/>
                  </a:cubicBezTo>
                  <a:cubicBezTo>
                    <a:pt x="10386" y="37514"/>
                    <a:pt x="66742" y="20846"/>
                    <a:pt x="137386" y="26402"/>
                  </a:cubicBezTo>
                  <a:cubicBezTo>
                    <a:pt x="208030" y="31958"/>
                    <a:pt x="413346" y="68735"/>
                    <a:pt x="407261" y="64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: 図形 1416">
              <a:extLst>
                <a:ext uri="{FF2B5EF4-FFF2-40B4-BE49-F238E27FC236}">
                  <a16:creationId xmlns:a16="http://schemas.microsoft.com/office/drawing/2014/main" id="{396CC588-589D-4265-B958-403575DCEA05}"/>
                </a:ext>
              </a:extLst>
            </p:cNvPr>
            <p:cNvSpPr/>
            <p:nvPr/>
          </p:nvSpPr>
          <p:spPr>
            <a:xfrm>
              <a:off x="2154721" y="5819091"/>
              <a:ext cx="137945" cy="94221"/>
            </a:xfrm>
            <a:custGeom>
              <a:avLst/>
              <a:gdLst>
                <a:gd name="connsiteX0" fmla="*/ 137629 w 137945"/>
                <a:gd name="connsiteY0" fmla="*/ 684 h 94221"/>
                <a:gd name="connsiteX1" fmla="*/ 4279 w 137945"/>
                <a:gd name="connsiteY1" fmla="*/ 92759 h 94221"/>
                <a:gd name="connsiteX2" fmla="*/ 40792 w 137945"/>
                <a:gd name="connsiteY2" fmla="*/ 53072 h 94221"/>
                <a:gd name="connsiteX3" fmla="*/ 137629 w 137945"/>
                <a:gd name="connsiteY3" fmla="*/ 684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45" h="94221">
                  <a:moveTo>
                    <a:pt x="137629" y="684"/>
                  </a:moveTo>
                  <a:cubicBezTo>
                    <a:pt x="131543" y="7299"/>
                    <a:pt x="20419" y="84028"/>
                    <a:pt x="4279" y="92759"/>
                  </a:cubicBezTo>
                  <a:cubicBezTo>
                    <a:pt x="-11861" y="101490"/>
                    <a:pt x="21477" y="68947"/>
                    <a:pt x="40792" y="53072"/>
                  </a:cubicBezTo>
                  <a:cubicBezTo>
                    <a:pt x="60107" y="37197"/>
                    <a:pt x="143715" y="-5931"/>
                    <a:pt x="137629" y="6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: 図形 1417">
              <a:extLst>
                <a:ext uri="{FF2B5EF4-FFF2-40B4-BE49-F238E27FC236}">
                  <a16:creationId xmlns:a16="http://schemas.microsoft.com/office/drawing/2014/main" id="{3419EE46-D20C-48F6-9CD2-EE29D61F9F0A}"/>
                </a:ext>
              </a:extLst>
            </p:cNvPr>
            <p:cNvSpPr/>
            <p:nvPr/>
          </p:nvSpPr>
          <p:spPr>
            <a:xfrm>
              <a:off x="2025220" y="5927688"/>
              <a:ext cx="197808" cy="247715"/>
            </a:xfrm>
            <a:custGeom>
              <a:avLst/>
              <a:gdLst>
                <a:gd name="connsiteX0" fmla="*/ 181405 w 197808"/>
                <a:gd name="connsiteY0" fmla="*/ 3212 h 247715"/>
                <a:gd name="connsiteX1" fmla="*/ 95680 w 197808"/>
                <a:gd name="connsiteY1" fmla="*/ 160375 h 247715"/>
                <a:gd name="connsiteX2" fmla="*/ 55993 w 197808"/>
                <a:gd name="connsiteY2" fmla="*/ 222287 h 247715"/>
                <a:gd name="connsiteX3" fmla="*/ 430 w 197808"/>
                <a:gd name="connsiteY3" fmla="*/ 244512 h 247715"/>
                <a:gd name="connsiteX4" fmla="*/ 87743 w 197808"/>
                <a:gd name="connsiteY4" fmla="*/ 157200 h 247715"/>
                <a:gd name="connsiteX5" fmla="*/ 189343 w 197808"/>
                <a:gd name="connsiteY5" fmla="*/ 61950 h 247715"/>
                <a:gd name="connsiteX6" fmla="*/ 181405 w 197808"/>
                <a:gd name="connsiteY6" fmla="*/ 3212 h 24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808" h="247715">
                  <a:moveTo>
                    <a:pt x="181405" y="3212"/>
                  </a:moveTo>
                  <a:cubicBezTo>
                    <a:pt x="165795" y="19616"/>
                    <a:pt x="116582" y="123863"/>
                    <a:pt x="95680" y="160375"/>
                  </a:cubicBezTo>
                  <a:cubicBezTo>
                    <a:pt x="74778" y="196887"/>
                    <a:pt x="71868" y="208264"/>
                    <a:pt x="55993" y="222287"/>
                  </a:cubicBezTo>
                  <a:cubicBezTo>
                    <a:pt x="40118" y="236310"/>
                    <a:pt x="-4862" y="255360"/>
                    <a:pt x="430" y="244512"/>
                  </a:cubicBezTo>
                  <a:cubicBezTo>
                    <a:pt x="5722" y="233664"/>
                    <a:pt x="56258" y="187627"/>
                    <a:pt x="87743" y="157200"/>
                  </a:cubicBezTo>
                  <a:cubicBezTo>
                    <a:pt x="119228" y="126773"/>
                    <a:pt x="173733" y="86556"/>
                    <a:pt x="189343" y="61950"/>
                  </a:cubicBezTo>
                  <a:cubicBezTo>
                    <a:pt x="204953" y="37344"/>
                    <a:pt x="197015" y="-13192"/>
                    <a:pt x="181405" y="32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: 図形 1418">
              <a:extLst>
                <a:ext uri="{FF2B5EF4-FFF2-40B4-BE49-F238E27FC236}">
                  <a16:creationId xmlns:a16="http://schemas.microsoft.com/office/drawing/2014/main" id="{65E44B36-DBB8-4BF7-9B96-414A50E4A0F1}"/>
                </a:ext>
              </a:extLst>
            </p:cNvPr>
            <p:cNvSpPr/>
            <p:nvPr/>
          </p:nvSpPr>
          <p:spPr>
            <a:xfrm>
              <a:off x="2433584" y="5937092"/>
              <a:ext cx="61794" cy="139979"/>
            </a:xfrm>
            <a:custGeom>
              <a:avLst/>
              <a:gdLst>
                <a:gd name="connsiteX0" fmla="*/ 11166 w 61794"/>
                <a:gd name="connsiteY0" fmla="*/ 158 h 139979"/>
                <a:gd name="connsiteX1" fmla="*/ 44504 w 61794"/>
                <a:gd name="connsiteY1" fmla="*/ 41433 h 139979"/>
                <a:gd name="connsiteX2" fmla="*/ 60379 w 61794"/>
                <a:gd name="connsiteY2" fmla="*/ 76358 h 139979"/>
                <a:gd name="connsiteX3" fmla="*/ 9579 w 61794"/>
                <a:gd name="connsiteY3" fmla="*/ 95408 h 139979"/>
                <a:gd name="connsiteX4" fmla="*/ 33391 w 61794"/>
                <a:gd name="connsiteY4" fmla="*/ 123983 h 139979"/>
                <a:gd name="connsiteX5" fmla="*/ 54 w 61794"/>
                <a:gd name="connsiteY5" fmla="*/ 139858 h 139979"/>
                <a:gd name="connsiteX6" fmla="*/ 42916 w 61794"/>
                <a:gd name="connsiteY6" fmla="*/ 116046 h 139979"/>
                <a:gd name="connsiteX7" fmla="*/ 46091 w 61794"/>
                <a:gd name="connsiteY7" fmla="*/ 57308 h 139979"/>
                <a:gd name="connsiteX8" fmla="*/ 11166 w 61794"/>
                <a:gd name="connsiteY8" fmla="*/ 158 h 13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94" h="139979">
                  <a:moveTo>
                    <a:pt x="11166" y="158"/>
                  </a:moveTo>
                  <a:cubicBezTo>
                    <a:pt x="10902" y="-2488"/>
                    <a:pt x="36302" y="28733"/>
                    <a:pt x="44504" y="41433"/>
                  </a:cubicBezTo>
                  <a:cubicBezTo>
                    <a:pt x="52706" y="54133"/>
                    <a:pt x="66200" y="67362"/>
                    <a:pt x="60379" y="76358"/>
                  </a:cubicBezTo>
                  <a:cubicBezTo>
                    <a:pt x="54558" y="85354"/>
                    <a:pt x="14077" y="87471"/>
                    <a:pt x="9579" y="95408"/>
                  </a:cubicBezTo>
                  <a:cubicBezTo>
                    <a:pt x="5081" y="103346"/>
                    <a:pt x="34978" y="116575"/>
                    <a:pt x="33391" y="123983"/>
                  </a:cubicBezTo>
                  <a:cubicBezTo>
                    <a:pt x="31804" y="131391"/>
                    <a:pt x="-1533" y="141181"/>
                    <a:pt x="54" y="139858"/>
                  </a:cubicBezTo>
                  <a:cubicBezTo>
                    <a:pt x="1641" y="138535"/>
                    <a:pt x="35243" y="129804"/>
                    <a:pt x="42916" y="116046"/>
                  </a:cubicBezTo>
                  <a:cubicBezTo>
                    <a:pt x="50589" y="102288"/>
                    <a:pt x="49001" y="73977"/>
                    <a:pt x="46091" y="57308"/>
                  </a:cubicBezTo>
                  <a:cubicBezTo>
                    <a:pt x="43181" y="40639"/>
                    <a:pt x="11430" y="2804"/>
                    <a:pt x="11166" y="1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: 図形 1419">
              <a:extLst>
                <a:ext uri="{FF2B5EF4-FFF2-40B4-BE49-F238E27FC236}">
                  <a16:creationId xmlns:a16="http://schemas.microsoft.com/office/drawing/2014/main" id="{8AEEF3CD-1EF4-408F-9433-C97E69ABCCDB}"/>
                </a:ext>
              </a:extLst>
            </p:cNvPr>
            <p:cNvSpPr/>
            <p:nvPr/>
          </p:nvSpPr>
          <p:spPr>
            <a:xfrm>
              <a:off x="2499318" y="6161136"/>
              <a:ext cx="120071" cy="105577"/>
            </a:xfrm>
            <a:custGeom>
              <a:avLst/>
              <a:gdLst>
                <a:gd name="connsiteX0" fmla="*/ 120057 w 120071"/>
                <a:gd name="connsiteY0" fmla="*/ 1539 h 105577"/>
                <a:gd name="connsiteX1" fmla="*/ 15282 w 120071"/>
                <a:gd name="connsiteY1" fmla="*/ 104727 h 105577"/>
                <a:gd name="connsiteX2" fmla="*/ 7345 w 120071"/>
                <a:gd name="connsiteY2" fmla="*/ 47577 h 105577"/>
                <a:gd name="connsiteX3" fmla="*/ 120057 w 120071"/>
                <a:gd name="connsiteY3" fmla="*/ 1539 h 10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71" h="105577">
                  <a:moveTo>
                    <a:pt x="120057" y="1539"/>
                  </a:moveTo>
                  <a:cubicBezTo>
                    <a:pt x="121380" y="11064"/>
                    <a:pt x="34067" y="97054"/>
                    <a:pt x="15282" y="104727"/>
                  </a:cubicBezTo>
                  <a:cubicBezTo>
                    <a:pt x="-3503" y="112400"/>
                    <a:pt x="-3503" y="66098"/>
                    <a:pt x="7345" y="47577"/>
                  </a:cubicBezTo>
                  <a:cubicBezTo>
                    <a:pt x="18193" y="29056"/>
                    <a:pt x="118734" y="-7986"/>
                    <a:pt x="120057" y="1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: 図形 1420">
              <a:extLst>
                <a:ext uri="{FF2B5EF4-FFF2-40B4-BE49-F238E27FC236}">
                  <a16:creationId xmlns:a16="http://schemas.microsoft.com/office/drawing/2014/main" id="{41B760AE-1C8B-4CEB-AD5B-19386626BF2F}"/>
                </a:ext>
              </a:extLst>
            </p:cNvPr>
            <p:cNvSpPr/>
            <p:nvPr/>
          </p:nvSpPr>
          <p:spPr>
            <a:xfrm>
              <a:off x="2462056" y="6126163"/>
              <a:ext cx="89057" cy="60719"/>
            </a:xfrm>
            <a:custGeom>
              <a:avLst/>
              <a:gdLst>
                <a:gd name="connsiteX0" fmla="*/ 89057 w 89057"/>
                <a:gd name="connsiteY0" fmla="*/ 0 h 60719"/>
                <a:gd name="connsiteX1" fmla="*/ 157 w 89057"/>
                <a:gd name="connsiteY1" fmla="*/ 60325 h 60719"/>
                <a:gd name="connsiteX2" fmla="*/ 89057 w 89057"/>
                <a:gd name="connsiteY2" fmla="*/ 0 h 6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57" h="60719">
                  <a:moveTo>
                    <a:pt x="89057" y="0"/>
                  </a:moveTo>
                  <a:cubicBezTo>
                    <a:pt x="89057" y="0"/>
                    <a:pt x="4655" y="54240"/>
                    <a:pt x="157" y="60325"/>
                  </a:cubicBezTo>
                  <a:cubicBezTo>
                    <a:pt x="-4341" y="66410"/>
                    <a:pt x="89057" y="0"/>
                    <a:pt x="890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: 図形 1421">
              <a:extLst>
                <a:ext uri="{FF2B5EF4-FFF2-40B4-BE49-F238E27FC236}">
                  <a16:creationId xmlns:a16="http://schemas.microsoft.com/office/drawing/2014/main" id="{D4B4AE70-6F20-448F-8F5C-60F238DAD4A9}"/>
                </a:ext>
              </a:extLst>
            </p:cNvPr>
            <p:cNvSpPr/>
            <p:nvPr/>
          </p:nvSpPr>
          <p:spPr>
            <a:xfrm>
              <a:off x="2502336" y="6194147"/>
              <a:ext cx="129741" cy="137315"/>
            </a:xfrm>
            <a:custGeom>
              <a:avLst/>
              <a:gdLst>
                <a:gd name="connsiteX0" fmla="*/ 129739 w 129741"/>
                <a:gd name="connsiteY0" fmla="*/ 278 h 137315"/>
                <a:gd name="connsiteX1" fmla="*/ 12264 w 129741"/>
                <a:gd name="connsiteY1" fmla="*/ 132041 h 137315"/>
                <a:gd name="connsiteX2" fmla="*/ 15439 w 129741"/>
                <a:gd name="connsiteY2" fmla="*/ 98703 h 137315"/>
                <a:gd name="connsiteX3" fmla="*/ 129739 w 129741"/>
                <a:gd name="connsiteY3" fmla="*/ 278 h 13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41" h="137315">
                  <a:moveTo>
                    <a:pt x="129739" y="278"/>
                  </a:moveTo>
                  <a:cubicBezTo>
                    <a:pt x="129210" y="5834"/>
                    <a:pt x="31314" y="115637"/>
                    <a:pt x="12264" y="132041"/>
                  </a:cubicBezTo>
                  <a:cubicBezTo>
                    <a:pt x="-6786" y="148445"/>
                    <a:pt x="-2023" y="123574"/>
                    <a:pt x="15439" y="98703"/>
                  </a:cubicBezTo>
                  <a:cubicBezTo>
                    <a:pt x="32901" y="73832"/>
                    <a:pt x="130268" y="-5278"/>
                    <a:pt x="129739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: 図形 1422">
              <a:extLst>
                <a:ext uri="{FF2B5EF4-FFF2-40B4-BE49-F238E27FC236}">
                  <a16:creationId xmlns:a16="http://schemas.microsoft.com/office/drawing/2014/main" id="{46F59BE5-FD39-4D08-A2A0-BC902FF07328}"/>
                </a:ext>
              </a:extLst>
            </p:cNvPr>
            <p:cNvSpPr/>
            <p:nvPr/>
          </p:nvSpPr>
          <p:spPr>
            <a:xfrm>
              <a:off x="2444668" y="6122370"/>
              <a:ext cx="130914" cy="278418"/>
            </a:xfrm>
            <a:custGeom>
              <a:avLst/>
              <a:gdLst>
                <a:gd name="connsiteX0" fmla="*/ 82 w 130914"/>
                <a:gd name="connsiteY0" fmla="*/ 618 h 278418"/>
                <a:gd name="connsiteX1" fmla="*/ 123907 w 130914"/>
                <a:gd name="connsiteY1" fmla="*/ 268905 h 278418"/>
                <a:gd name="connsiteX2" fmla="*/ 104857 w 130914"/>
                <a:gd name="connsiteY2" fmla="*/ 197468 h 278418"/>
                <a:gd name="connsiteX3" fmla="*/ 82 w 130914"/>
                <a:gd name="connsiteY3" fmla="*/ 618 h 27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14" h="278418">
                  <a:moveTo>
                    <a:pt x="82" y="618"/>
                  </a:moveTo>
                  <a:cubicBezTo>
                    <a:pt x="3257" y="12524"/>
                    <a:pt x="106445" y="236097"/>
                    <a:pt x="123907" y="268905"/>
                  </a:cubicBezTo>
                  <a:cubicBezTo>
                    <a:pt x="141369" y="301713"/>
                    <a:pt x="122849" y="242712"/>
                    <a:pt x="104857" y="197468"/>
                  </a:cubicBezTo>
                  <a:cubicBezTo>
                    <a:pt x="86865" y="152224"/>
                    <a:pt x="-3093" y="-11288"/>
                    <a:pt x="82" y="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: 図形 1423">
              <a:extLst>
                <a:ext uri="{FF2B5EF4-FFF2-40B4-BE49-F238E27FC236}">
                  <a16:creationId xmlns:a16="http://schemas.microsoft.com/office/drawing/2014/main" id="{0E8ACB0B-D6F1-460D-92C8-406DF2C33ACC}"/>
                </a:ext>
              </a:extLst>
            </p:cNvPr>
            <p:cNvSpPr/>
            <p:nvPr/>
          </p:nvSpPr>
          <p:spPr>
            <a:xfrm>
              <a:off x="2423692" y="6361082"/>
              <a:ext cx="152595" cy="93743"/>
            </a:xfrm>
            <a:custGeom>
              <a:avLst/>
              <a:gdLst>
                <a:gd name="connsiteX0" fmla="*/ 5183 w 152595"/>
                <a:gd name="connsiteY0" fmla="*/ 93693 h 93743"/>
                <a:gd name="connsiteX1" fmla="*/ 62333 w 152595"/>
                <a:gd name="connsiteY1" fmla="*/ 23843 h 93743"/>
                <a:gd name="connsiteX2" fmla="*/ 149646 w 152595"/>
                <a:gd name="connsiteY2" fmla="*/ 28606 h 93743"/>
                <a:gd name="connsiteX3" fmla="*/ 121071 w 152595"/>
                <a:gd name="connsiteY3" fmla="*/ 31 h 93743"/>
                <a:gd name="connsiteX4" fmla="*/ 14708 w 152595"/>
                <a:gd name="connsiteY4" fmla="*/ 34956 h 93743"/>
                <a:gd name="connsiteX5" fmla="*/ 5183 w 152595"/>
                <a:gd name="connsiteY5" fmla="*/ 93693 h 9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595" h="93743">
                  <a:moveTo>
                    <a:pt x="5183" y="93693"/>
                  </a:moveTo>
                  <a:cubicBezTo>
                    <a:pt x="13121" y="91841"/>
                    <a:pt x="38256" y="34691"/>
                    <a:pt x="62333" y="23843"/>
                  </a:cubicBezTo>
                  <a:cubicBezTo>
                    <a:pt x="86410" y="12995"/>
                    <a:pt x="139856" y="32575"/>
                    <a:pt x="149646" y="28606"/>
                  </a:cubicBezTo>
                  <a:cubicBezTo>
                    <a:pt x="159436" y="24637"/>
                    <a:pt x="143561" y="-1027"/>
                    <a:pt x="121071" y="31"/>
                  </a:cubicBezTo>
                  <a:cubicBezTo>
                    <a:pt x="98581" y="1089"/>
                    <a:pt x="32435" y="23579"/>
                    <a:pt x="14708" y="34956"/>
                  </a:cubicBezTo>
                  <a:cubicBezTo>
                    <a:pt x="-3019" y="46333"/>
                    <a:pt x="-2755" y="95545"/>
                    <a:pt x="5183" y="936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: 図形 1424">
              <a:extLst>
                <a:ext uri="{FF2B5EF4-FFF2-40B4-BE49-F238E27FC236}">
                  <a16:creationId xmlns:a16="http://schemas.microsoft.com/office/drawing/2014/main" id="{9B2F8525-4182-4244-964D-4EB7E1DEF3B5}"/>
                </a:ext>
              </a:extLst>
            </p:cNvPr>
            <p:cNvSpPr/>
            <p:nvPr/>
          </p:nvSpPr>
          <p:spPr>
            <a:xfrm>
              <a:off x="2339645" y="6170346"/>
              <a:ext cx="116492" cy="263608"/>
            </a:xfrm>
            <a:custGeom>
              <a:avLst/>
              <a:gdLst>
                <a:gd name="connsiteX0" fmla="*/ 330 w 116492"/>
                <a:gd name="connsiteY0" fmla="*/ 267 h 263608"/>
                <a:gd name="connsiteX1" fmla="*/ 113043 w 116492"/>
                <a:gd name="connsiteY1" fmla="*/ 251092 h 263608"/>
                <a:gd name="connsiteX2" fmla="*/ 79705 w 116492"/>
                <a:gd name="connsiteY2" fmla="*/ 203467 h 263608"/>
                <a:gd name="connsiteX3" fmla="*/ 330 w 116492"/>
                <a:gd name="connsiteY3" fmla="*/ 267 h 26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92" h="263608">
                  <a:moveTo>
                    <a:pt x="330" y="267"/>
                  </a:moveTo>
                  <a:cubicBezTo>
                    <a:pt x="5886" y="8205"/>
                    <a:pt x="99814" y="217225"/>
                    <a:pt x="113043" y="251092"/>
                  </a:cubicBezTo>
                  <a:cubicBezTo>
                    <a:pt x="126272" y="284959"/>
                    <a:pt x="98490" y="243684"/>
                    <a:pt x="79705" y="203467"/>
                  </a:cubicBezTo>
                  <a:cubicBezTo>
                    <a:pt x="60920" y="163250"/>
                    <a:pt x="-5226" y="-7671"/>
                    <a:pt x="330" y="2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: 図形 1425">
              <a:extLst>
                <a:ext uri="{FF2B5EF4-FFF2-40B4-BE49-F238E27FC236}">
                  <a16:creationId xmlns:a16="http://schemas.microsoft.com/office/drawing/2014/main" id="{3E5BA127-55BE-43EC-9943-4C6115822F3F}"/>
                </a:ext>
              </a:extLst>
            </p:cNvPr>
            <p:cNvSpPr/>
            <p:nvPr/>
          </p:nvSpPr>
          <p:spPr>
            <a:xfrm>
              <a:off x="2346877" y="6112073"/>
              <a:ext cx="102648" cy="79191"/>
            </a:xfrm>
            <a:custGeom>
              <a:avLst/>
              <a:gdLst>
                <a:gd name="connsiteX0" fmla="*/ 1036 w 102648"/>
                <a:gd name="connsiteY0" fmla="*/ 79177 h 79191"/>
                <a:gd name="connsiteX1" fmla="*/ 77236 w 102648"/>
                <a:gd name="connsiteY1" fmla="*/ 9327 h 79191"/>
                <a:gd name="connsiteX2" fmla="*/ 101048 w 102648"/>
                <a:gd name="connsiteY2" fmla="*/ 7740 h 79191"/>
                <a:gd name="connsiteX3" fmla="*/ 39136 w 102648"/>
                <a:gd name="connsiteY3" fmla="*/ 2977 h 79191"/>
                <a:gd name="connsiteX4" fmla="*/ 1036 w 102648"/>
                <a:gd name="connsiteY4" fmla="*/ 79177 h 7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48" h="79191">
                  <a:moveTo>
                    <a:pt x="1036" y="79177"/>
                  </a:moveTo>
                  <a:cubicBezTo>
                    <a:pt x="7386" y="80235"/>
                    <a:pt x="60567" y="21233"/>
                    <a:pt x="77236" y="9327"/>
                  </a:cubicBezTo>
                  <a:cubicBezTo>
                    <a:pt x="93905" y="-2579"/>
                    <a:pt x="107398" y="8798"/>
                    <a:pt x="101048" y="7740"/>
                  </a:cubicBezTo>
                  <a:cubicBezTo>
                    <a:pt x="94698" y="6682"/>
                    <a:pt x="59509" y="-5490"/>
                    <a:pt x="39136" y="2977"/>
                  </a:cubicBezTo>
                  <a:cubicBezTo>
                    <a:pt x="18763" y="11444"/>
                    <a:pt x="-5314" y="78119"/>
                    <a:pt x="1036" y="791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: 図形 1426">
              <a:extLst>
                <a:ext uri="{FF2B5EF4-FFF2-40B4-BE49-F238E27FC236}">
                  <a16:creationId xmlns:a16="http://schemas.microsoft.com/office/drawing/2014/main" id="{A4366730-2BBC-4007-BA50-0A943A14AB38}"/>
                </a:ext>
              </a:extLst>
            </p:cNvPr>
            <p:cNvSpPr/>
            <p:nvPr/>
          </p:nvSpPr>
          <p:spPr>
            <a:xfrm>
              <a:off x="2234353" y="5872140"/>
              <a:ext cx="70760" cy="131867"/>
            </a:xfrm>
            <a:custGeom>
              <a:avLst/>
              <a:gdLst>
                <a:gd name="connsiteX0" fmla="*/ 31010 w 70760"/>
                <a:gd name="connsiteY0" fmla="*/ 23 h 131867"/>
                <a:gd name="connsiteX1" fmla="*/ 59585 w 70760"/>
                <a:gd name="connsiteY1" fmla="*/ 63523 h 131867"/>
                <a:gd name="connsiteX2" fmla="*/ 847 w 70760"/>
                <a:gd name="connsiteY2" fmla="*/ 55585 h 131867"/>
                <a:gd name="connsiteX3" fmla="*/ 24660 w 70760"/>
                <a:gd name="connsiteY3" fmla="*/ 109560 h 131867"/>
                <a:gd name="connsiteX4" fmla="*/ 23072 w 70760"/>
                <a:gd name="connsiteY4" fmla="*/ 130198 h 131867"/>
                <a:gd name="connsiteX5" fmla="*/ 15135 w 70760"/>
                <a:gd name="connsiteY5" fmla="*/ 127023 h 131867"/>
                <a:gd name="connsiteX6" fmla="*/ 34185 w 70760"/>
                <a:gd name="connsiteY6" fmla="*/ 98448 h 131867"/>
                <a:gd name="connsiteX7" fmla="*/ 53235 w 70760"/>
                <a:gd name="connsiteY7" fmla="*/ 85748 h 131867"/>
                <a:gd name="connsiteX8" fmla="*/ 70697 w 70760"/>
                <a:gd name="connsiteY8" fmla="*/ 71460 h 131867"/>
                <a:gd name="connsiteX9" fmla="*/ 31010 w 70760"/>
                <a:gd name="connsiteY9" fmla="*/ 23 h 1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60" h="131867">
                  <a:moveTo>
                    <a:pt x="31010" y="23"/>
                  </a:moveTo>
                  <a:cubicBezTo>
                    <a:pt x="29158" y="-1300"/>
                    <a:pt x="64612" y="54263"/>
                    <a:pt x="59585" y="63523"/>
                  </a:cubicBezTo>
                  <a:cubicBezTo>
                    <a:pt x="54558" y="72783"/>
                    <a:pt x="6668" y="47912"/>
                    <a:pt x="847" y="55585"/>
                  </a:cubicBezTo>
                  <a:cubicBezTo>
                    <a:pt x="-4974" y="63258"/>
                    <a:pt x="20956" y="97125"/>
                    <a:pt x="24660" y="109560"/>
                  </a:cubicBezTo>
                  <a:cubicBezTo>
                    <a:pt x="28364" y="121995"/>
                    <a:pt x="24659" y="127288"/>
                    <a:pt x="23072" y="130198"/>
                  </a:cubicBezTo>
                  <a:cubicBezTo>
                    <a:pt x="21485" y="133108"/>
                    <a:pt x="13283" y="132315"/>
                    <a:pt x="15135" y="127023"/>
                  </a:cubicBezTo>
                  <a:cubicBezTo>
                    <a:pt x="16987" y="121731"/>
                    <a:pt x="27835" y="105327"/>
                    <a:pt x="34185" y="98448"/>
                  </a:cubicBezTo>
                  <a:cubicBezTo>
                    <a:pt x="40535" y="91569"/>
                    <a:pt x="47150" y="90246"/>
                    <a:pt x="53235" y="85748"/>
                  </a:cubicBezTo>
                  <a:cubicBezTo>
                    <a:pt x="59320" y="81250"/>
                    <a:pt x="71755" y="80456"/>
                    <a:pt x="70697" y="71460"/>
                  </a:cubicBezTo>
                  <a:cubicBezTo>
                    <a:pt x="69639" y="62464"/>
                    <a:pt x="32862" y="1346"/>
                    <a:pt x="31010" y="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: 図形 1427">
              <a:extLst>
                <a:ext uri="{FF2B5EF4-FFF2-40B4-BE49-F238E27FC236}">
                  <a16:creationId xmlns:a16="http://schemas.microsoft.com/office/drawing/2014/main" id="{90A040F0-DD85-4B69-88DA-C3F264B891ED}"/>
                </a:ext>
              </a:extLst>
            </p:cNvPr>
            <p:cNvSpPr/>
            <p:nvPr/>
          </p:nvSpPr>
          <p:spPr>
            <a:xfrm>
              <a:off x="2058448" y="6029318"/>
              <a:ext cx="145002" cy="170046"/>
            </a:xfrm>
            <a:custGeom>
              <a:avLst/>
              <a:gdLst>
                <a:gd name="connsiteX0" fmla="*/ 145002 w 145002"/>
                <a:gd name="connsiteY0" fmla="*/ 7 h 170046"/>
                <a:gd name="connsiteX1" fmla="*/ 76740 w 145002"/>
                <a:gd name="connsiteY1" fmla="*/ 134945 h 170046"/>
                <a:gd name="connsiteX2" fmla="*/ 5302 w 145002"/>
                <a:gd name="connsiteY2" fmla="*/ 169870 h 170046"/>
                <a:gd name="connsiteX3" fmla="*/ 13240 w 145002"/>
                <a:gd name="connsiteY3" fmla="*/ 147645 h 170046"/>
                <a:gd name="connsiteX4" fmla="*/ 76740 w 145002"/>
                <a:gd name="connsiteY4" fmla="*/ 128595 h 170046"/>
                <a:gd name="connsiteX5" fmla="*/ 145002 w 145002"/>
                <a:gd name="connsiteY5" fmla="*/ 7 h 1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02" h="170046">
                  <a:moveTo>
                    <a:pt x="145002" y="7"/>
                  </a:moveTo>
                  <a:cubicBezTo>
                    <a:pt x="145002" y="1065"/>
                    <a:pt x="100023" y="106635"/>
                    <a:pt x="76740" y="134945"/>
                  </a:cubicBezTo>
                  <a:cubicBezTo>
                    <a:pt x="53457" y="163255"/>
                    <a:pt x="15885" y="167753"/>
                    <a:pt x="5302" y="169870"/>
                  </a:cubicBezTo>
                  <a:cubicBezTo>
                    <a:pt x="-5281" y="171987"/>
                    <a:pt x="1334" y="154524"/>
                    <a:pt x="13240" y="147645"/>
                  </a:cubicBezTo>
                  <a:cubicBezTo>
                    <a:pt x="25146" y="140766"/>
                    <a:pt x="55309" y="153466"/>
                    <a:pt x="76740" y="128595"/>
                  </a:cubicBezTo>
                  <a:cubicBezTo>
                    <a:pt x="98171" y="103724"/>
                    <a:pt x="145002" y="-1051"/>
                    <a:pt x="145002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: 図形 1428">
              <a:extLst>
                <a:ext uri="{FF2B5EF4-FFF2-40B4-BE49-F238E27FC236}">
                  <a16:creationId xmlns:a16="http://schemas.microsoft.com/office/drawing/2014/main" id="{64913373-9C51-4EBE-84C2-18EE99E1D120}"/>
                </a:ext>
              </a:extLst>
            </p:cNvPr>
            <p:cNvSpPr/>
            <p:nvPr/>
          </p:nvSpPr>
          <p:spPr>
            <a:xfrm>
              <a:off x="2168584" y="5998885"/>
              <a:ext cx="77749" cy="398993"/>
            </a:xfrm>
            <a:custGeom>
              <a:avLst/>
              <a:gdLst>
                <a:gd name="connsiteX0" fmla="*/ 38041 w 77749"/>
                <a:gd name="connsiteY0" fmla="*/ 278 h 398993"/>
                <a:gd name="connsiteX1" fmla="*/ 69791 w 77749"/>
                <a:gd name="connsiteY1" fmla="*/ 65365 h 398993"/>
                <a:gd name="connsiteX2" fmla="*/ 4704 w 77749"/>
                <a:gd name="connsiteY2" fmla="*/ 238403 h 398993"/>
                <a:gd name="connsiteX3" fmla="*/ 6291 w 77749"/>
                <a:gd name="connsiteY3" fmla="*/ 398740 h 398993"/>
                <a:gd name="connsiteX4" fmla="*/ 15816 w 77749"/>
                <a:gd name="connsiteY4" fmla="*/ 273328 h 398993"/>
                <a:gd name="connsiteX5" fmla="*/ 45979 w 77749"/>
                <a:gd name="connsiteY5" fmla="*/ 187603 h 398993"/>
                <a:gd name="connsiteX6" fmla="*/ 77729 w 77749"/>
                <a:gd name="connsiteY6" fmla="*/ 86003 h 398993"/>
                <a:gd name="connsiteX7" fmla="*/ 38041 w 77749"/>
                <a:gd name="connsiteY7" fmla="*/ 278 h 3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9" h="398993">
                  <a:moveTo>
                    <a:pt x="38041" y="278"/>
                  </a:moveTo>
                  <a:cubicBezTo>
                    <a:pt x="36718" y="-3162"/>
                    <a:pt x="75347" y="25678"/>
                    <a:pt x="69791" y="65365"/>
                  </a:cubicBezTo>
                  <a:cubicBezTo>
                    <a:pt x="64235" y="105053"/>
                    <a:pt x="15287" y="182841"/>
                    <a:pt x="4704" y="238403"/>
                  </a:cubicBezTo>
                  <a:cubicBezTo>
                    <a:pt x="-5879" y="293966"/>
                    <a:pt x="4439" y="392919"/>
                    <a:pt x="6291" y="398740"/>
                  </a:cubicBezTo>
                  <a:cubicBezTo>
                    <a:pt x="8143" y="404561"/>
                    <a:pt x="9201" y="308517"/>
                    <a:pt x="15816" y="273328"/>
                  </a:cubicBezTo>
                  <a:cubicBezTo>
                    <a:pt x="22431" y="238139"/>
                    <a:pt x="35660" y="218824"/>
                    <a:pt x="45979" y="187603"/>
                  </a:cubicBezTo>
                  <a:cubicBezTo>
                    <a:pt x="56298" y="156382"/>
                    <a:pt x="76671" y="117224"/>
                    <a:pt x="77729" y="86003"/>
                  </a:cubicBezTo>
                  <a:cubicBezTo>
                    <a:pt x="78787" y="54782"/>
                    <a:pt x="39364" y="3718"/>
                    <a:pt x="38041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: 図形 1429">
              <a:extLst>
                <a:ext uri="{FF2B5EF4-FFF2-40B4-BE49-F238E27FC236}">
                  <a16:creationId xmlns:a16="http://schemas.microsoft.com/office/drawing/2014/main" id="{D7B68680-6D7A-4958-8766-D648E9F7369D}"/>
                </a:ext>
              </a:extLst>
            </p:cNvPr>
            <p:cNvSpPr/>
            <p:nvPr/>
          </p:nvSpPr>
          <p:spPr>
            <a:xfrm>
              <a:off x="2134213" y="6040944"/>
              <a:ext cx="97887" cy="201766"/>
            </a:xfrm>
            <a:custGeom>
              <a:avLst/>
              <a:gdLst>
                <a:gd name="connsiteX0" fmla="*/ 5737 w 97887"/>
                <a:gd name="connsiteY0" fmla="*/ 201106 h 201766"/>
                <a:gd name="connsiteX1" fmla="*/ 37487 w 97887"/>
                <a:gd name="connsiteY1" fmla="*/ 112206 h 201766"/>
                <a:gd name="connsiteX2" fmla="*/ 77175 w 97887"/>
                <a:gd name="connsiteY2" fmla="*/ 9019 h 201766"/>
                <a:gd name="connsiteX3" fmla="*/ 93050 w 97887"/>
                <a:gd name="connsiteY3" fmla="*/ 16956 h 201766"/>
                <a:gd name="connsiteX4" fmla="*/ 66062 w 97887"/>
                <a:gd name="connsiteY4" fmla="*/ 112206 h 201766"/>
                <a:gd name="connsiteX5" fmla="*/ 97812 w 97887"/>
                <a:gd name="connsiteY5" fmla="*/ 24894 h 201766"/>
                <a:gd name="connsiteX6" fmla="*/ 54950 w 97887"/>
                <a:gd name="connsiteY6" fmla="*/ 34419 h 201766"/>
                <a:gd name="connsiteX7" fmla="*/ 7325 w 97887"/>
                <a:gd name="connsiteY7" fmla="*/ 147131 h 201766"/>
                <a:gd name="connsiteX8" fmla="*/ 5737 w 97887"/>
                <a:gd name="connsiteY8" fmla="*/ 201106 h 20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887" h="201766">
                  <a:moveTo>
                    <a:pt x="5737" y="201106"/>
                  </a:moveTo>
                  <a:cubicBezTo>
                    <a:pt x="10764" y="195285"/>
                    <a:pt x="25581" y="144220"/>
                    <a:pt x="37487" y="112206"/>
                  </a:cubicBezTo>
                  <a:cubicBezTo>
                    <a:pt x="49393" y="80191"/>
                    <a:pt x="67915" y="24894"/>
                    <a:pt x="77175" y="9019"/>
                  </a:cubicBezTo>
                  <a:cubicBezTo>
                    <a:pt x="86435" y="-6856"/>
                    <a:pt x="94902" y="-242"/>
                    <a:pt x="93050" y="16956"/>
                  </a:cubicBezTo>
                  <a:cubicBezTo>
                    <a:pt x="91198" y="34154"/>
                    <a:pt x="65268" y="110883"/>
                    <a:pt x="66062" y="112206"/>
                  </a:cubicBezTo>
                  <a:cubicBezTo>
                    <a:pt x="66856" y="113529"/>
                    <a:pt x="99664" y="37858"/>
                    <a:pt x="97812" y="24894"/>
                  </a:cubicBezTo>
                  <a:cubicBezTo>
                    <a:pt x="95960" y="11930"/>
                    <a:pt x="70031" y="14046"/>
                    <a:pt x="54950" y="34419"/>
                  </a:cubicBezTo>
                  <a:cubicBezTo>
                    <a:pt x="39869" y="54792"/>
                    <a:pt x="19496" y="121202"/>
                    <a:pt x="7325" y="147131"/>
                  </a:cubicBezTo>
                  <a:cubicBezTo>
                    <a:pt x="-4846" y="173060"/>
                    <a:pt x="710" y="206927"/>
                    <a:pt x="5737" y="20110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: 図形 1430">
              <a:extLst>
                <a:ext uri="{FF2B5EF4-FFF2-40B4-BE49-F238E27FC236}">
                  <a16:creationId xmlns:a16="http://schemas.microsoft.com/office/drawing/2014/main" id="{166446E3-20DD-4982-B887-A72ABAC5A9AB}"/>
                </a:ext>
              </a:extLst>
            </p:cNvPr>
            <p:cNvSpPr/>
            <p:nvPr/>
          </p:nvSpPr>
          <p:spPr>
            <a:xfrm>
              <a:off x="2001820" y="6206601"/>
              <a:ext cx="122317" cy="72410"/>
            </a:xfrm>
            <a:custGeom>
              <a:avLst/>
              <a:gdLst>
                <a:gd name="connsiteX0" fmla="*/ 18 w 122317"/>
                <a:gd name="connsiteY0" fmla="*/ 3699 h 72410"/>
                <a:gd name="connsiteX1" fmla="*/ 80980 w 122317"/>
                <a:gd name="connsiteY1" fmla="*/ 46562 h 72410"/>
                <a:gd name="connsiteX2" fmla="*/ 82568 w 122317"/>
                <a:gd name="connsiteY2" fmla="*/ 44974 h 72410"/>
                <a:gd name="connsiteX3" fmla="*/ 96855 w 122317"/>
                <a:gd name="connsiteY3" fmla="*/ 71962 h 72410"/>
                <a:gd name="connsiteX4" fmla="*/ 122255 w 122317"/>
                <a:gd name="connsiteY4" fmla="*/ 19574 h 72410"/>
                <a:gd name="connsiteX5" fmla="*/ 88918 w 122317"/>
                <a:gd name="connsiteY5" fmla="*/ 3699 h 72410"/>
                <a:gd name="connsiteX6" fmla="*/ 18 w 122317"/>
                <a:gd name="connsiteY6" fmla="*/ 3699 h 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17" h="72410">
                  <a:moveTo>
                    <a:pt x="18" y="3699"/>
                  </a:moveTo>
                  <a:cubicBezTo>
                    <a:pt x="-1305" y="10843"/>
                    <a:pt x="67222" y="39683"/>
                    <a:pt x="80980" y="46562"/>
                  </a:cubicBezTo>
                  <a:cubicBezTo>
                    <a:pt x="94738" y="53441"/>
                    <a:pt x="79922" y="40741"/>
                    <a:pt x="82568" y="44974"/>
                  </a:cubicBezTo>
                  <a:cubicBezTo>
                    <a:pt x="85214" y="49207"/>
                    <a:pt x="90241" y="76195"/>
                    <a:pt x="96855" y="71962"/>
                  </a:cubicBezTo>
                  <a:cubicBezTo>
                    <a:pt x="103469" y="67729"/>
                    <a:pt x="123578" y="30951"/>
                    <a:pt x="122255" y="19574"/>
                  </a:cubicBezTo>
                  <a:cubicBezTo>
                    <a:pt x="120932" y="8197"/>
                    <a:pt x="102147" y="5816"/>
                    <a:pt x="88918" y="3699"/>
                  </a:cubicBezTo>
                  <a:cubicBezTo>
                    <a:pt x="75689" y="1582"/>
                    <a:pt x="1341" y="-3445"/>
                    <a:pt x="18" y="36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: 図形 1431">
              <a:extLst>
                <a:ext uri="{FF2B5EF4-FFF2-40B4-BE49-F238E27FC236}">
                  <a16:creationId xmlns:a16="http://schemas.microsoft.com/office/drawing/2014/main" id="{D3D346C8-7286-49DB-8619-0A8F7BE70B8C}"/>
                </a:ext>
              </a:extLst>
            </p:cNvPr>
            <p:cNvSpPr/>
            <p:nvPr/>
          </p:nvSpPr>
          <p:spPr>
            <a:xfrm>
              <a:off x="2299862" y="6038909"/>
              <a:ext cx="22734" cy="331685"/>
            </a:xfrm>
            <a:custGeom>
              <a:avLst/>
              <a:gdLst>
                <a:gd name="connsiteX0" fmla="*/ 9951 w 22734"/>
                <a:gd name="connsiteY0" fmla="*/ 12641 h 331685"/>
                <a:gd name="connsiteX1" fmla="*/ 22651 w 22734"/>
                <a:gd name="connsiteY1" fmla="*/ 315854 h 331685"/>
                <a:gd name="connsiteX2" fmla="*/ 14713 w 22734"/>
                <a:gd name="connsiteY2" fmla="*/ 266641 h 331685"/>
                <a:gd name="connsiteX3" fmla="*/ 426 w 22734"/>
                <a:gd name="connsiteY3" fmla="*/ 76141 h 331685"/>
                <a:gd name="connsiteX4" fmla="*/ 9951 w 22734"/>
                <a:gd name="connsiteY4" fmla="*/ 12641 h 33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4" h="331685">
                  <a:moveTo>
                    <a:pt x="9951" y="12641"/>
                  </a:moveTo>
                  <a:cubicBezTo>
                    <a:pt x="13655" y="52593"/>
                    <a:pt x="21857" y="273521"/>
                    <a:pt x="22651" y="315854"/>
                  </a:cubicBezTo>
                  <a:cubicBezTo>
                    <a:pt x="23445" y="358187"/>
                    <a:pt x="18417" y="306593"/>
                    <a:pt x="14713" y="266641"/>
                  </a:cubicBezTo>
                  <a:cubicBezTo>
                    <a:pt x="11009" y="226689"/>
                    <a:pt x="2807" y="115564"/>
                    <a:pt x="426" y="76141"/>
                  </a:cubicBezTo>
                  <a:cubicBezTo>
                    <a:pt x="-1955" y="36718"/>
                    <a:pt x="6247" y="-27311"/>
                    <a:pt x="9951" y="126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: 図形 1432">
              <a:extLst>
                <a:ext uri="{FF2B5EF4-FFF2-40B4-BE49-F238E27FC236}">
                  <a16:creationId xmlns:a16="http://schemas.microsoft.com/office/drawing/2014/main" id="{2C5511BE-25A5-4730-AFC5-75FDECCDBEB1}"/>
                </a:ext>
              </a:extLst>
            </p:cNvPr>
            <p:cNvSpPr/>
            <p:nvPr/>
          </p:nvSpPr>
          <p:spPr>
            <a:xfrm>
              <a:off x="2233588" y="6098879"/>
              <a:ext cx="71228" cy="18155"/>
            </a:xfrm>
            <a:custGeom>
              <a:avLst/>
              <a:gdLst>
                <a:gd name="connsiteX0" fmla="*/ 25 w 71228"/>
                <a:gd name="connsiteY0" fmla="*/ 16171 h 18155"/>
                <a:gd name="connsiteX1" fmla="*/ 66700 w 71228"/>
                <a:gd name="connsiteY1" fmla="*/ 16171 h 18155"/>
                <a:gd name="connsiteX2" fmla="*/ 58762 w 71228"/>
                <a:gd name="connsiteY2" fmla="*/ 296 h 18155"/>
                <a:gd name="connsiteX3" fmla="*/ 25 w 71228"/>
                <a:gd name="connsiteY3" fmla="*/ 16171 h 1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28" h="18155">
                  <a:moveTo>
                    <a:pt x="25" y="16171"/>
                  </a:moveTo>
                  <a:cubicBezTo>
                    <a:pt x="1348" y="18817"/>
                    <a:pt x="56911" y="18817"/>
                    <a:pt x="66700" y="16171"/>
                  </a:cubicBezTo>
                  <a:cubicBezTo>
                    <a:pt x="76489" y="13525"/>
                    <a:pt x="68816" y="2942"/>
                    <a:pt x="58762" y="296"/>
                  </a:cubicBezTo>
                  <a:cubicBezTo>
                    <a:pt x="48708" y="-2350"/>
                    <a:pt x="-1298" y="13525"/>
                    <a:pt x="25" y="161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: 図形 1433">
              <a:extLst>
                <a:ext uri="{FF2B5EF4-FFF2-40B4-BE49-F238E27FC236}">
                  <a16:creationId xmlns:a16="http://schemas.microsoft.com/office/drawing/2014/main" id="{A3315996-C277-4E16-ABA6-8CAC1A88DB0D}"/>
                </a:ext>
              </a:extLst>
            </p:cNvPr>
            <p:cNvSpPr/>
            <p:nvPr/>
          </p:nvSpPr>
          <p:spPr>
            <a:xfrm>
              <a:off x="2230077" y="6128224"/>
              <a:ext cx="111486" cy="247195"/>
            </a:xfrm>
            <a:custGeom>
              <a:avLst/>
              <a:gdLst>
                <a:gd name="connsiteX0" fmla="*/ 111486 w 111486"/>
                <a:gd name="connsiteY0" fmla="*/ 247176 h 247195"/>
                <a:gd name="connsiteX1" fmla="*/ 11473 w 111486"/>
                <a:gd name="connsiteY1" fmla="*/ 209076 h 247195"/>
                <a:gd name="connsiteX2" fmla="*/ 33698 w 111486"/>
                <a:gd name="connsiteY2" fmla="*/ 158276 h 247195"/>
                <a:gd name="connsiteX3" fmla="*/ 55923 w 111486"/>
                <a:gd name="connsiteY3" fmla="*/ 124939 h 247195"/>
                <a:gd name="connsiteX4" fmla="*/ 70211 w 111486"/>
                <a:gd name="connsiteY4" fmla="*/ 12226 h 247195"/>
                <a:gd name="connsiteX5" fmla="*/ 22586 w 111486"/>
                <a:gd name="connsiteY5" fmla="*/ 4289 h 247195"/>
                <a:gd name="connsiteX6" fmla="*/ 60686 w 111486"/>
                <a:gd name="connsiteY6" fmla="*/ 23339 h 247195"/>
                <a:gd name="connsiteX7" fmla="*/ 49573 w 111486"/>
                <a:gd name="connsiteY7" fmla="*/ 117001 h 247195"/>
                <a:gd name="connsiteX8" fmla="*/ 8298 w 111486"/>
                <a:gd name="connsiteY8" fmla="*/ 164626 h 247195"/>
                <a:gd name="connsiteX9" fmla="*/ 11473 w 111486"/>
                <a:gd name="connsiteY9" fmla="*/ 204314 h 247195"/>
                <a:gd name="connsiteX10" fmla="*/ 111486 w 111486"/>
                <a:gd name="connsiteY10" fmla="*/ 247176 h 24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486" h="247195">
                  <a:moveTo>
                    <a:pt x="111486" y="247176"/>
                  </a:moveTo>
                  <a:cubicBezTo>
                    <a:pt x="111486" y="247970"/>
                    <a:pt x="24438" y="223893"/>
                    <a:pt x="11473" y="209076"/>
                  </a:cubicBezTo>
                  <a:cubicBezTo>
                    <a:pt x="-1492" y="194259"/>
                    <a:pt x="26290" y="172299"/>
                    <a:pt x="33698" y="158276"/>
                  </a:cubicBezTo>
                  <a:cubicBezTo>
                    <a:pt x="41106" y="144253"/>
                    <a:pt x="49837" y="149281"/>
                    <a:pt x="55923" y="124939"/>
                  </a:cubicBezTo>
                  <a:cubicBezTo>
                    <a:pt x="62008" y="100597"/>
                    <a:pt x="75767" y="32334"/>
                    <a:pt x="70211" y="12226"/>
                  </a:cubicBezTo>
                  <a:cubicBezTo>
                    <a:pt x="64655" y="-7882"/>
                    <a:pt x="24173" y="2437"/>
                    <a:pt x="22586" y="4289"/>
                  </a:cubicBezTo>
                  <a:cubicBezTo>
                    <a:pt x="20999" y="6141"/>
                    <a:pt x="56188" y="4554"/>
                    <a:pt x="60686" y="23339"/>
                  </a:cubicBezTo>
                  <a:cubicBezTo>
                    <a:pt x="65184" y="42124"/>
                    <a:pt x="58304" y="93453"/>
                    <a:pt x="49573" y="117001"/>
                  </a:cubicBezTo>
                  <a:cubicBezTo>
                    <a:pt x="40842" y="140549"/>
                    <a:pt x="14648" y="150074"/>
                    <a:pt x="8298" y="164626"/>
                  </a:cubicBezTo>
                  <a:cubicBezTo>
                    <a:pt x="1948" y="179178"/>
                    <a:pt x="-8106" y="191349"/>
                    <a:pt x="11473" y="204314"/>
                  </a:cubicBezTo>
                  <a:cubicBezTo>
                    <a:pt x="31052" y="217279"/>
                    <a:pt x="111486" y="246382"/>
                    <a:pt x="111486" y="2471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: 図形 1434">
              <a:extLst>
                <a:ext uri="{FF2B5EF4-FFF2-40B4-BE49-F238E27FC236}">
                  <a16:creationId xmlns:a16="http://schemas.microsoft.com/office/drawing/2014/main" id="{7886509D-C200-4429-80EF-D0D2096AA632}"/>
                </a:ext>
              </a:extLst>
            </p:cNvPr>
            <p:cNvSpPr/>
            <p:nvPr/>
          </p:nvSpPr>
          <p:spPr>
            <a:xfrm>
              <a:off x="2160529" y="6111800"/>
              <a:ext cx="99246" cy="135268"/>
            </a:xfrm>
            <a:custGeom>
              <a:avLst/>
              <a:gdLst>
                <a:gd name="connsiteX0" fmla="*/ 87371 w 99246"/>
                <a:gd name="connsiteY0" fmla="*/ 75 h 135268"/>
                <a:gd name="connsiteX1" fmla="*/ 93721 w 99246"/>
                <a:gd name="connsiteY1" fmla="*/ 96913 h 135268"/>
                <a:gd name="connsiteX2" fmla="*/ 59 w 99246"/>
                <a:gd name="connsiteY2" fmla="*/ 135013 h 135268"/>
                <a:gd name="connsiteX3" fmla="*/ 79434 w 99246"/>
                <a:gd name="connsiteY3" fmla="*/ 81038 h 135268"/>
                <a:gd name="connsiteX4" fmla="*/ 87371 w 99246"/>
                <a:gd name="connsiteY4" fmla="*/ 75 h 1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46" h="135268">
                  <a:moveTo>
                    <a:pt x="87371" y="75"/>
                  </a:moveTo>
                  <a:cubicBezTo>
                    <a:pt x="89752" y="2721"/>
                    <a:pt x="108273" y="74423"/>
                    <a:pt x="93721" y="96913"/>
                  </a:cubicBezTo>
                  <a:cubicBezTo>
                    <a:pt x="79169" y="119403"/>
                    <a:pt x="2440" y="137659"/>
                    <a:pt x="59" y="135013"/>
                  </a:cubicBezTo>
                  <a:cubicBezTo>
                    <a:pt x="-2322" y="132367"/>
                    <a:pt x="66999" y="96913"/>
                    <a:pt x="79434" y="81038"/>
                  </a:cubicBezTo>
                  <a:cubicBezTo>
                    <a:pt x="91869" y="65163"/>
                    <a:pt x="84990" y="-2571"/>
                    <a:pt x="87371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: 図形 1435">
              <a:extLst>
                <a:ext uri="{FF2B5EF4-FFF2-40B4-BE49-F238E27FC236}">
                  <a16:creationId xmlns:a16="http://schemas.microsoft.com/office/drawing/2014/main" id="{2752A643-5397-4116-A1A2-8C69EEF0DB7A}"/>
                </a:ext>
              </a:extLst>
            </p:cNvPr>
            <p:cNvSpPr/>
            <p:nvPr/>
          </p:nvSpPr>
          <p:spPr>
            <a:xfrm>
              <a:off x="2034749" y="6326139"/>
              <a:ext cx="456039" cy="122377"/>
            </a:xfrm>
            <a:custGeom>
              <a:avLst/>
              <a:gdLst>
                <a:gd name="connsiteX0" fmla="*/ 11539 w 456039"/>
                <a:gd name="connsiteY0" fmla="*/ 7986 h 122377"/>
                <a:gd name="connsiteX1" fmla="*/ 78214 w 456039"/>
                <a:gd name="connsiteY1" fmla="*/ 17511 h 122377"/>
                <a:gd name="connsiteX2" fmla="*/ 362376 w 456039"/>
                <a:gd name="connsiteY2" fmla="*/ 112761 h 122377"/>
                <a:gd name="connsiteX3" fmla="*/ 456039 w 456039"/>
                <a:gd name="connsiteY3" fmla="*/ 119111 h 122377"/>
                <a:gd name="connsiteX4" fmla="*/ 273476 w 456039"/>
                <a:gd name="connsiteY4" fmla="*/ 104824 h 122377"/>
                <a:gd name="connsiteX5" fmla="*/ 11539 w 456039"/>
                <a:gd name="connsiteY5" fmla="*/ 7986 h 1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6039" h="122377">
                  <a:moveTo>
                    <a:pt x="11539" y="7986"/>
                  </a:moveTo>
                  <a:cubicBezTo>
                    <a:pt x="-21005" y="-6566"/>
                    <a:pt x="19741" y="49"/>
                    <a:pt x="78214" y="17511"/>
                  </a:cubicBezTo>
                  <a:cubicBezTo>
                    <a:pt x="136687" y="34973"/>
                    <a:pt x="299405" y="95828"/>
                    <a:pt x="362376" y="112761"/>
                  </a:cubicBezTo>
                  <a:cubicBezTo>
                    <a:pt x="425347" y="129694"/>
                    <a:pt x="456039" y="119111"/>
                    <a:pt x="456039" y="119111"/>
                  </a:cubicBezTo>
                  <a:cubicBezTo>
                    <a:pt x="441222" y="117788"/>
                    <a:pt x="347030" y="121228"/>
                    <a:pt x="273476" y="104824"/>
                  </a:cubicBezTo>
                  <a:cubicBezTo>
                    <a:pt x="199922" y="88420"/>
                    <a:pt x="44083" y="22538"/>
                    <a:pt x="11539" y="79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: 図形 1436">
              <a:extLst>
                <a:ext uri="{FF2B5EF4-FFF2-40B4-BE49-F238E27FC236}">
                  <a16:creationId xmlns:a16="http://schemas.microsoft.com/office/drawing/2014/main" id="{D62F0C79-81C6-4DB5-921E-2ADFBD1F3C01}"/>
                </a:ext>
              </a:extLst>
            </p:cNvPr>
            <p:cNvSpPr/>
            <p:nvPr/>
          </p:nvSpPr>
          <p:spPr>
            <a:xfrm>
              <a:off x="2196958" y="6393950"/>
              <a:ext cx="318462" cy="94745"/>
            </a:xfrm>
            <a:custGeom>
              <a:avLst/>
              <a:gdLst>
                <a:gd name="connsiteX0" fmla="*/ 1730 w 318462"/>
                <a:gd name="connsiteY0" fmla="*/ 500 h 94745"/>
                <a:gd name="connsiteX1" fmla="*/ 273192 w 318462"/>
                <a:gd name="connsiteY1" fmla="*/ 89400 h 94745"/>
                <a:gd name="connsiteX2" fmla="*/ 308117 w 318462"/>
                <a:gd name="connsiteY2" fmla="*/ 81463 h 94745"/>
                <a:gd name="connsiteX3" fmla="*/ 165242 w 318462"/>
                <a:gd name="connsiteY3" fmla="*/ 54475 h 94745"/>
                <a:gd name="connsiteX4" fmla="*/ 1730 w 318462"/>
                <a:gd name="connsiteY4" fmla="*/ 500 h 9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462" h="94745">
                  <a:moveTo>
                    <a:pt x="1730" y="500"/>
                  </a:moveTo>
                  <a:cubicBezTo>
                    <a:pt x="19722" y="6321"/>
                    <a:pt x="222128" y="75906"/>
                    <a:pt x="273192" y="89400"/>
                  </a:cubicBezTo>
                  <a:cubicBezTo>
                    <a:pt x="324256" y="102894"/>
                    <a:pt x="326109" y="87284"/>
                    <a:pt x="308117" y="81463"/>
                  </a:cubicBezTo>
                  <a:cubicBezTo>
                    <a:pt x="290125" y="75642"/>
                    <a:pt x="219746" y="67704"/>
                    <a:pt x="165242" y="54475"/>
                  </a:cubicBezTo>
                  <a:cubicBezTo>
                    <a:pt x="110738" y="41246"/>
                    <a:pt x="-16262" y="-5321"/>
                    <a:pt x="1730" y="5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: 図形 1437">
              <a:extLst>
                <a:ext uri="{FF2B5EF4-FFF2-40B4-BE49-F238E27FC236}">
                  <a16:creationId xmlns:a16="http://schemas.microsoft.com/office/drawing/2014/main" id="{244452BA-BDB4-43E1-9DC7-16FE15EE2ECF}"/>
                </a:ext>
              </a:extLst>
            </p:cNvPr>
            <p:cNvSpPr/>
            <p:nvPr/>
          </p:nvSpPr>
          <p:spPr>
            <a:xfrm>
              <a:off x="2764785" y="6184558"/>
              <a:ext cx="121293" cy="109413"/>
            </a:xfrm>
            <a:custGeom>
              <a:avLst/>
              <a:gdLst>
                <a:gd name="connsiteX0" fmla="*/ 640 w 121293"/>
                <a:gd name="connsiteY0" fmla="*/ 25742 h 109413"/>
                <a:gd name="connsiteX1" fmla="*/ 24453 w 121293"/>
                <a:gd name="connsiteY1" fmla="*/ 73367 h 109413"/>
                <a:gd name="connsiteX2" fmla="*/ 48265 w 121293"/>
                <a:gd name="connsiteY2" fmla="*/ 106705 h 109413"/>
                <a:gd name="connsiteX3" fmla="*/ 121290 w 121293"/>
                <a:gd name="connsiteY3" fmla="*/ 342 h 109413"/>
                <a:gd name="connsiteX4" fmla="*/ 51440 w 121293"/>
                <a:gd name="connsiteY4" fmla="*/ 71780 h 109413"/>
                <a:gd name="connsiteX5" fmla="*/ 640 w 121293"/>
                <a:gd name="connsiteY5" fmla="*/ 25742 h 10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93" h="109413">
                  <a:moveTo>
                    <a:pt x="640" y="25742"/>
                  </a:moveTo>
                  <a:cubicBezTo>
                    <a:pt x="-3858" y="26006"/>
                    <a:pt x="16516" y="59873"/>
                    <a:pt x="24453" y="73367"/>
                  </a:cubicBezTo>
                  <a:cubicBezTo>
                    <a:pt x="32390" y="86861"/>
                    <a:pt x="32126" y="118876"/>
                    <a:pt x="48265" y="106705"/>
                  </a:cubicBezTo>
                  <a:cubicBezTo>
                    <a:pt x="64404" y="94534"/>
                    <a:pt x="120761" y="6163"/>
                    <a:pt x="121290" y="342"/>
                  </a:cubicBezTo>
                  <a:cubicBezTo>
                    <a:pt x="121819" y="-5479"/>
                    <a:pt x="68902" y="64636"/>
                    <a:pt x="51440" y="71780"/>
                  </a:cubicBezTo>
                  <a:cubicBezTo>
                    <a:pt x="33978" y="78924"/>
                    <a:pt x="5138" y="25478"/>
                    <a:pt x="640" y="2574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: 図形 1438">
              <a:extLst>
                <a:ext uri="{FF2B5EF4-FFF2-40B4-BE49-F238E27FC236}">
                  <a16:creationId xmlns:a16="http://schemas.microsoft.com/office/drawing/2014/main" id="{71DB100E-8CEE-42B1-B71B-EA5518509FAC}"/>
                </a:ext>
              </a:extLst>
            </p:cNvPr>
            <p:cNvSpPr/>
            <p:nvPr/>
          </p:nvSpPr>
          <p:spPr>
            <a:xfrm>
              <a:off x="2750546" y="6190923"/>
              <a:ext cx="135998" cy="151577"/>
            </a:xfrm>
            <a:custGeom>
              <a:avLst/>
              <a:gdLst>
                <a:gd name="connsiteX0" fmla="*/ 135529 w 135998"/>
                <a:gd name="connsiteY0" fmla="*/ 1915 h 151577"/>
                <a:gd name="connsiteX1" fmla="*/ 73617 w 135998"/>
                <a:gd name="connsiteY1" fmla="*/ 143202 h 151577"/>
                <a:gd name="connsiteX2" fmla="*/ 19642 w 135998"/>
                <a:gd name="connsiteY2" fmla="*/ 124152 h 151577"/>
                <a:gd name="connsiteX3" fmla="*/ 592 w 135998"/>
                <a:gd name="connsiteY3" fmla="*/ 32077 h 151577"/>
                <a:gd name="connsiteX4" fmla="*/ 38692 w 135998"/>
                <a:gd name="connsiteY4" fmla="*/ 127327 h 151577"/>
                <a:gd name="connsiteX5" fmla="*/ 99017 w 135998"/>
                <a:gd name="connsiteY5" fmla="*/ 65415 h 151577"/>
                <a:gd name="connsiteX6" fmla="*/ 135529 w 135998"/>
                <a:gd name="connsiteY6" fmla="*/ 1915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98" h="151577">
                  <a:moveTo>
                    <a:pt x="135529" y="1915"/>
                  </a:moveTo>
                  <a:cubicBezTo>
                    <a:pt x="131296" y="14879"/>
                    <a:pt x="92931" y="122829"/>
                    <a:pt x="73617" y="143202"/>
                  </a:cubicBezTo>
                  <a:cubicBezTo>
                    <a:pt x="54303" y="163575"/>
                    <a:pt x="31813" y="142673"/>
                    <a:pt x="19642" y="124152"/>
                  </a:cubicBezTo>
                  <a:cubicBezTo>
                    <a:pt x="7471" y="105631"/>
                    <a:pt x="-2583" y="31548"/>
                    <a:pt x="592" y="32077"/>
                  </a:cubicBezTo>
                  <a:cubicBezTo>
                    <a:pt x="3767" y="32606"/>
                    <a:pt x="22288" y="121771"/>
                    <a:pt x="38692" y="127327"/>
                  </a:cubicBezTo>
                  <a:cubicBezTo>
                    <a:pt x="55096" y="132883"/>
                    <a:pt x="83671" y="85523"/>
                    <a:pt x="99017" y="65415"/>
                  </a:cubicBezTo>
                  <a:cubicBezTo>
                    <a:pt x="114363" y="45307"/>
                    <a:pt x="139762" y="-11049"/>
                    <a:pt x="135529" y="19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: 図形 1439">
              <a:extLst>
                <a:ext uri="{FF2B5EF4-FFF2-40B4-BE49-F238E27FC236}">
                  <a16:creationId xmlns:a16="http://schemas.microsoft.com/office/drawing/2014/main" id="{9F1B1B53-ADAF-42EC-A8FC-59D37E11BB29}"/>
                </a:ext>
              </a:extLst>
            </p:cNvPr>
            <p:cNvSpPr/>
            <p:nvPr/>
          </p:nvSpPr>
          <p:spPr>
            <a:xfrm>
              <a:off x="2698269" y="6230170"/>
              <a:ext cx="51286" cy="133563"/>
            </a:xfrm>
            <a:custGeom>
              <a:avLst/>
              <a:gdLst>
                <a:gd name="connsiteX0" fmla="*/ 51281 w 51286"/>
                <a:gd name="connsiteY0" fmla="*/ 768 h 133563"/>
                <a:gd name="connsiteX1" fmla="*/ 3656 w 51286"/>
                <a:gd name="connsiteY1" fmla="*/ 130943 h 133563"/>
                <a:gd name="connsiteX2" fmla="*/ 6831 w 51286"/>
                <a:gd name="connsiteY2" fmla="*/ 80143 h 133563"/>
                <a:gd name="connsiteX3" fmla="*/ 51281 w 51286"/>
                <a:gd name="connsiteY3" fmla="*/ 768 h 1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" h="133563">
                  <a:moveTo>
                    <a:pt x="51281" y="768"/>
                  </a:moveTo>
                  <a:cubicBezTo>
                    <a:pt x="50752" y="9235"/>
                    <a:pt x="11064" y="117714"/>
                    <a:pt x="3656" y="130943"/>
                  </a:cubicBezTo>
                  <a:cubicBezTo>
                    <a:pt x="-3752" y="144172"/>
                    <a:pt x="1539" y="104220"/>
                    <a:pt x="6831" y="80143"/>
                  </a:cubicBezTo>
                  <a:cubicBezTo>
                    <a:pt x="12123" y="56066"/>
                    <a:pt x="51810" y="-7699"/>
                    <a:pt x="51281" y="7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: 図形 1440">
              <a:extLst>
                <a:ext uri="{FF2B5EF4-FFF2-40B4-BE49-F238E27FC236}">
                  <a16:creationId xmlns:a16="http://schemas.microsoft.com/office/drawing/2014/main" id="{4826EE25-CB8D-4963-AA35-10480E030DB7}"/>
                </a:ext>
              </a:extLst>
            </p:cNvPr>
            <p:cNvSpPr/>
            <p:nvPr/>
          </p:nvSpPr>
          <p:spPr>
            <a:xfrm>
              <a:off x="2677604" y="6245192"/>
              <a:ext cx="104102" cy="182618"/>
            </a:xfrm>
            <a:custGeom>
              <a:avLst/>
              <a:gdLst>
                <a:gd name="connsiteX0" fmla="*/ 75121 w 104102"/>
                <a:gd name="connsiteY0" fmla="*/ 33 h 182618"/>
                <a:gd name="connsiteX1" fmla="*/ 103696 w 104102"/>
                <a:gd name="connsiteY1" fmla="*/ 165133 h 182618"/>
                <a:gd name="connsiteX2" fmla="*/ 49721 w 104102"/>
                <a:gd name="connsiteY2" fmla="*/ 177833 h 182618"/>
                <a:gd name="connsiteX3" fmla="*/ 509 w 104102"/>
                <a:gd name="connsiteY3" fmla="*/ 182596 h 182618"/>
                <a:gd name="connsiteX4" fmla="*/ 81471 w 104102"/>
                <a:gd name="connsiteY4" fmla="*/ 176246 h 182618"/>
                <a:gd name="connsiteX5" fmla="*/ 87821 w 104102"/>
                <a:gd name="connsiteY5" fmla="*/ 150846 h 182618"/>
                <a:gd name="connsiteX6" fmla="*/ 75121 w 104102"/>
                <a:gd name="connsiteY6" fmla="*/ 33 h 18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02" h="182618">
                  <a:moveTo>
                    <a:pt x="75121" y="33"/>
                  </a:moveTo>
                  <a:cubicBezTo>
                    <a:pt x="77767" y="2414"/>
                    <a:pt x="107929" y="135500"/>
                    <a:pt x="103696" y="165133"/>
                  </a:cubicBezTo>
                  <a:cubicBezTo>
                    <a:pt x="99463" y="194766"/>
                    <a:pt x="66919" y="174922"/>
                    <a:pt x="49721" y="177833"/>
                  </a:cubicBezTo>
                  <a:cubicBezTo>
                    <a:pt x="32523" y="180744"/>
                    <a:pt x="-4783" y="182860"/>
                    <a:pt x="509" y="182596"/>
                  </a:cubicBezTo>
                  <a:cubicBezTo>
                    <a:pt x="5801" y="182332"/>
                    <a:pt x="66919" y="181538"/>
                    <a:pt x="81471" y="176246"/>
                  </a:cubicBezTo>
                  <a:cubicBezTo>
                    <a:pt x="96023" y="170954"/>
                    <a:pt x="88615" y="179421"/>
                    <a:pt x="87821" y="150846"/>
                  </a:cubicBezTo>
                  <a:cubicBezTo>
                    <a:pt x="87027" y="122271"/>
                    <a:pt x="72475" y="-2348"/>
                    <a:pt x="75121" y="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: 図形 1441">
              <a:extLst>
                <a:ext uri="{FF2B5EF4-FFF2-40B4-BE49-F238E27FC236}">
                  <a16:creationId xmlns:a16="http://schemas.microsoft.com/office/drawing/2014/main" id="{80A7BD33-7E23-44A1-A576-3BA3FA11B87A}"/>
                </a:ext>
              </a:extLst>
            </p:cNvPr>
            <p:cNvSpPr/>
            <p:nvPr/>
          </p:nvSpPr>
          <p:spPr>
            <a:xfrm>
              <a:off x="2700605" y="6240458"/>
              <a:ext cx="52332" cy="217906"/>
            </a:xfrm>
            <a:custGeom>
              <a:avLst/>
              <a:gdLst>
                <a:gd name="connsiteX0" fmla="*/ 52120 w 52332"/>
                <a:gd name="connsiteY0" fmla="*/ 5 h 217906"/>
                <a:gd name="connsiteX1" fmla="*/ 18783 w 52332"/>
                <a:gd name="connsiteY1" fmla="*/ 196855 h 217906"/>
                <a:gd name="connsiteX2" fmla="*/ 1320 w 52332"/>
                <a:gd name="connsiteY2" fmla="*/ 190505 h 217906"/>
                <a:gd name="connsiteX3" fmla="*/ 52120 w 52332"/>
                <a:gd name="connsiteY3" fmla="*/ 5 h 21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2" h="217906">
                  <a:moveTo>
                    <a:pt x="52120" y="5"/>
                  </a:moveTo>
                  <a:cubicBezTo>
                    <a:pt x="55030" y="1063"/>
                    <a:pt x="27250" y="165105"/>
                    <a:pt x="18783" y="196855"/>
                  </a:cubicBezTo>
                  <a:cubicBezTo>
                    <a:pt x="10316" y="228605"/>
                    <a:pt x="-4501" y="222784"/>
                    <a:pt x="1320" y="190505"/>
                  </a:cubicBezTo>
                  <a:cubicBezTo>
                    <a:pt x="7141" y="158226"/>
                    <a:pt x="49210" y="-1053"/>
                    <a:pt x="52120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: 図形 1442">
              <a:extLst>
                <a:ext uri="{FF2B5EF4-FFF2-40B4-BE49-F238E27FC236}">
                  <a16:creationId xmlns:a16="http://schemas.microsoft.com/office/drawing/2014/main" id="{BF2AA7EA-9E66-44E9-B82F-C7E1298DC877}"/>
                </a:ext>
              </a:extLst>
            </p:cNvPr>
            <p:cNvSpPr/>
            <p:nvPr/>
          </p:nvSpPr>
          <p:spPr>
            <a:xfrm>
              <a:off x="1991772" y="6429100"/>
              <a:ext cx="307004" cy="92473"/>
            </a:xfrm>
            <a:custGeom>
              <a:avLst/>
              <a:gdLst>
                <a:gd name="connsiteX0" fmla="*/ 541 w 307004"/>
                <a:gd name="connsiteY0" fmla="*/ 20913 h 92473"/>
                <a:gd name="connsiteX1" fmla="*/ 281528 w 307004"/>
                <a:gd name="connsiteY1" fmla="*/ 92350 h 92473"/>
                <a:gd name="connsiteX2" fmla="*/ 292641 w 307004"/>
                <a:gd name="connsiteY2" fmla="*/ 275 h 92473"/>
                <a:gd name="connsiteX3" fmla="*/ 270416 w 307004"/>
                <a:gd name="connsiteY3" fmla="*/ 63775 h 92473"/>
                <a:gd name="connsiteX4" fmla="*/ 211678 w 307004"/>
                <a:gd name="connsiteY4" fmla="*/ 59013 h 92473"/>
                <a:gd name="connsiteX5" fmla="*/ 541 w 307004"/>
                <a:gd name="connsiteY5" fmla="*/ 20913 h 9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004" h="92473">
                  <a:moveTo>
                    <a:pt x="541" y="20913"/>
                  </a:moveTo>
                  <a:cubicBezTo>
                    <a:pt x="12183" y="26469"/>
                    <a:pt x="232845" y="95790"/>
                    <a:pt x="281528" y="92350"/>
                  </a:cubicBezTo>
                  <a:cubicBezTo>
                    <a:pt x="330211" y="88910"/>
                    <a:pt x="294493" y="5038"/>
                    <a:pt x="292641" y="275"/>
                  </a:cubicBezTo>
                  <a:cubicBezTo>
                    <a:pt x="290789" y="-4488"/>
                    <a:pt x="283910" y="53985"/>
                    <a:pt x="270416" y="63775"/>
                  </a:cubicBezTo>
                  <a:cubicBezTo>
                    <a:pt x="256922" y="73565"/>
                    <a:pt x="254805" y="66686"/>
                    <a:pt x="211678" y="59013"/>
                  </a:cubicBezTo>
                  <a:cubicBezTo>
                    <a:pt x="168551" y="51340"/>
                    <a:pt x="-11101" y="15357"/>
                    <a:pt x="541" y="209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: 図形 1443">
              <a:extLst>
                <a:ext uri="{FF2B5EF4-FFF2-40B4-BE49-F238E27FC236}">
                  <a16:creationId xmlns:a16="http://schemas.microsoft.com/office/drawing/2014/main" id="{07D50058-A74A-493D-94C4-E4B9B9EF9EE0}"/>
                </a:ext>
              </a:extLst>
            </p:cNvPr>
            <p:cNvSpPr/>
            <p:nvPr/>
          </p:nvSpPr>
          <p:spPr>
            <a:xfrm>
              <a:off x="2000239" y="6339824"/>
              <a:ext cx="61234" cy="110049"/>
            </a:xfrm>
            <a:custGeom>
              <a:avLst/>
              <a:gdLst>
                <a:gd name="connsiteX0" fmla="*/ 15886 w 61234"/>
                <a:gd name="connsiteY0" fmla="*/ 651 h 110049"/>
                <a:gd name="connsiteX1" fmla="*/ 53986 w 61234"/>
                <a:gd name="connsiteY1" fmla="*/ 54626 h 110049"/>
                <a:gd name="connsiteX2" fmla="*/ 11 w 61234"/>
                <a:gd name="connsiteY2" fmla="*/ 105426 h 110049"/>
                <a:gd name="connsiteX3" fmla="*/ 49224 w 61234"/>
                <a:gd name="connsiteY3" fmla="*/ 99076 h 110049"/>
                <a:gd name="connsiteX4" fmla="*/ 58749 w 61234"/>
                <a:gd name="connsiteY4" fmla="*/ 29226 h 110049"/>
                <a:gd name="connsiteX5" fmla="*/ 15886 w 61234"/>
                <a:gd name="connsiteY5" fmla="*/ 651 h 1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34" h="110049">
                  <a:moveTo>
                    <a:pt x="15886" y="651"/>
                  </a:moveTo>
                  <a:cubicBezTo>
                    <a:pt x="15092" y="4884"/>
                    <a:pt x="56632" y="37163"/>
                    <a:pt x="53986" y="54626"/>
                  </a:cubicBezTo>
                  <a:cubicBezTo>
                    <a:pt x="51340" y="72089"/>
                    <a:pt x="805" y="98018"/>
                    <a:pt x="11" y="105426"/>
                  </a:cubicBezTo>
                  <a:cubicBezTo>
                    <a:pt x="-783" y="112834"/>
                    <a:pt x="39434" y="111776"/>
                    <a:pt x="49224" y="99076"/>
                  </a:cubicBezTo>
                  <a:cubicBezTo>
                    <a:pt x="59014" y="86376"/>
                    <a:pt x="64834" y="44836"/>
                    <a:pt x="58749" y="29226"/>
                  </a:cubicBezTo>
                  <a:cubicBezTo>
                    <a:pt x="52664" y="13616"/>
                    <a:pt x="16680" y="-3582"/>
                    <a:pt x="15886" y="6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: 図形 1444">
              <a:extLst>
                <a:ext uri="{FF2B5EF4-FFF2-40B4-BE49-F238E27FC236}">
                  <a16:creationId xmlns:a16="http://schemas.microsoft.com/office/drawing/2014/main" id="{CBFB5CC5-30E9-4B60-99FB-298B9181BE55}"/>
                </a:ext>
              </a:extLst>
            </p:cNvPr>
            <p:cNvSpPr/>
            <p:nvPr/>
          </p:nvSpPr>
          <p:spPr>
            <a:xfrm>
              <a:off x="1755251" y="6318201"/>
              <a:ext cx="95723" cy="129241"/>
            </a:xfrm>
            <a:custGeom>
              <a:avLst/>
              <a:gdLst>
                <a:gd name="connsiteX0" fmla="*/ 524 w 95723"/>
                <a:gd name="connsiteY0" fmla="*/ 49 h 129241"/>
                <a:gd name="connsiteX1" fmla="*/ 87837 w 95723"/>
                <a:gd name="connsiteY1" fmla="*/ 15924 h 129241"/>
                <a:gd name="connsiteX2" fmla="*/ 87837 w 95723"/>
                <a:gd name="connsiteY2" fmla="*/ 60374 h 129241"/>
                <a:gd name="connsiteX3" fmla="*/ 54499 w 95723"/>
                <a:gd name="connsiteY3" fmla="*/ 100062 h 129241"/>
                <a:gd name="connsiteX4" fmla="*/ 17987 w 95723"/>
                <a:gd name="connsiteY4" fmla="*/ 128637 h 129241"/>
                <a:gd name="connsiteX5" fmla="*/ 65612 w 95723"/>
                <a:gd name="connsiteY5" fmla="*/ 73074 h 129241"/>
                <a:gd name="connsiteX6" fmla="*/ 68787 w 95723"/>
                <a:gd name="connsiteY6" fmla="*/ 52437 h 129241"/>
                <a:gd name="connsiteX7" fmla="*/ 51324 w 95723"/>
                <a:gd name="connsiteY7" fmla="*/ 12749 h 129241"/>
                <a:gd name="connsiteX8" fmla="*/ 524 w 95723"/>
                <a:gd name="connsiteY8" fmla="*/ 49 h 12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723" h="129241">
                  <a:moveTo>
                    <a:pt x="524" y="49"/>
                  </a:moveTo>
                  <a:cubicBezTo>
                    <a:pt x="6609" y="578"/>
                    <a:pt x="73285" y="5870"/>
                    <a:pt x="87837" y="15924"/>
                  </a:cubicBezTo>
                  <a:cubicBezTo>
                    <a:pt x="102389" y="25978"/>
                    <a:pt x="93393" y="46351"/>
                    <a:pt x="87837" y="60374"/>
                  </a:cubicBezTo>
                  <a:cubicBezTo>
                    <a:pt x="82281" y="74397"/>
                    <a:pt x="66141" y="88685"/>
                    <a:pt x="54499" y="100062"/>
                  </a:cubicBezTo>
                  <a:cubicBezTo>
                    <a:pt x="42857" y="111439"/>
                    <a:pt x="16135" y="133135"/>
                    <a:pt x="17987" y="128637"/>
                  </a:cubicBezTo>
                  <a:cubicBezTo>
                    <a:pt x="19839" y="124139"/>
                    <a:pt x="57145" y="85774"/>
                    <a:pt x="65612" y="73074"/>
                  </a:cubicBezTo>
                  <a:cubicBezTo>
                    <a:pt x="74079" y="60374"/>
                    <a:pt x="71168" y="62491"/>
                    <a:pt x="68787" y="52437"/>
                  </a:cubicBezTo>
                  <a:cubicBezTo>
                    <a:pt x="66406" y="42383"/>
                    <a:pt x="59526" y="22274"/>
                    <a:pt x="51324" y="12749"/>
                  </a:cubicBezTo>
                  <a:cubicBezTo>
                    <a:pt x="43122" y="3224"/>
                    <a:pt x="-5561" y="-480"/>
                    <a:pt x="524" y="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: 図形 1445">
              <a:extLst>
                <a:ext uri="{FF2B5EF4-FFF2-40B4-BE49-F238E27FC236}">
                  <a16:creationId xmlns:a16="http://schemas.microsoft.com/office/drawing/2014/main" id="{45068739-BF5C-403F-8522-6D8211180B1B}"/>
                </a:ext>
              </a:extLst>
            </p:cNvPr>
            <p:cNvSpPr/>
            <p:nvPr/>
          </p:nvSpPr>
          <p:spPr>
            <a:xfrm>
              <a:off x="1760437" y="6319758"/>
              <a:ext cx="58847" cy="120730"/>
            </a:xfrm>
            <a:custGeom>
              <a:avLst/>
              <a:gdLst>
                <a:gd name="connsiteX0" fmla="*/ 58838 w 58847"/>
                <a:gd name="connsiteY0" fmla="*/ 3255 h 120730"/>
                <a:gd name="connsiteX1" fmla="*/ 4863 w 58847"/>
                <a:gd name="connsiteY1" fmla="*/ 19130 h 120730"/>
                <a:gd name="connsiteX2" fmla="*/ 11213 w 58847"/>
                <a:gd name="connsiteY2" fmla="*/ 76280 h 120730"/>
                <a:gd name="connsiteX3" fmla="*/ 33438 w 58847"/>
                <a:gd name="connsiteY3" fmla="*/ 120730 h 120730"/>
                <a:gd name="connsiteX4" fmla="*/ 101 w 58847"/>
                <a:gd name="connsiteY4" fmla="*/ 76280 h 120730"/>
                <a:gd name="connsiteX5" fmla="*/ 58838 w 58847"/>
                <a:gd name="connsiteY5" fmla="*/ 3255 h 12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47" h="120730">
                  <a:moveTo>
                    <a:pt x="58838" y="3255"/>
                  </a:moveTo>
                  <a:cubicBezTo>
                    <a:pt x="59632" y="-6270"/>
                    <a:pt x="12800" y="6959"/>
                    <a:pt x="4863" y="19130"/>
                  </a:cubicBezTo>
                  <a:cubicBezTo>
                    <a:pt x="-3074" y="31301"/>
                    <a:pt x="6451" y="59347"/>
                    <a:pt x="11213" y="76280"/>
                  </a:cubicBezTo>
                  <a:cubicBezTo>
                    <a:pt x="15975" y="93213"/>
                    <a:pt x="35290" y="120730"/>
                    <a:pt x="33438" y="120730"/>
                  </a:cubicBezTo>
                  <a:cubicBezTo>
                    <a:pt x="31586" y="120730"/>
                    <a:pt x="3011" y="96388"/>
                    <a:pt x="101" y="76280"/>
                  </a:cubicBezTo>
                  <a:cubicBezTo>
                    <a:pt x="-2809" y="56172"/>
                    <a:pt x="58044" y="12780"/>
                    <a:pt x="58838" y="32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: 図形 1446">
              <a:extLst>
                <a:ext uri="{FF2B5EF4-FFF2-40B4-BE49-F238E27FC236}">
                  <a16:creationId xmlns:a16="http://schemas.microsoft.com/office/drawing/2014/main" id="{EA1565E8-E6C2-4A36-8CF8-146BF4301FCC}"/>
                </a:ext>
              </a:extLst>
            </p:cNvPr>
            <p:cNvSpPr/>
            <p:nvPr/>
          </p:nvSpPr>
          <p:spPr>
            <a:xfrm>
              <a:off x="1827213" y="6399742"/>
              <a:ext cx="170087" cy="2116"/>
            </a:xfrm>
            <a:custGeom>
              <a:avLst/>
              <a:gdLst>
                <a:gd name="connsiteX0" fmla="*/ 0 w 170087"/>
                <a:gd name="connsiteY0" fmla="*/ 1058 h 2116"/>
                <a:gd name="connsiteX1" fmla="*/ 169862 w 170087"/>
                <a:gd name="connsiteY1" fmla="*/ 1058 h 2116"/>
                <a:gd name="connsiteX2" fmla="*/ 0 w 170087"/>
                <a:gd name="connsiteY2" fmla="*/ 1058 h 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87" h="2116">
                  <a:moveTo>
                    <a:pt x="0" y="1058"/>
                  </a:moveTo>
                  <a:cubicBezTo>
                    <a:pt x="0" y="1058"/>
                    <a:pt x="162454" y="3439"/>
                    <a:pt x="169862" y="1058"/>
                  </a:cubicBezTo>
                  <a:cubicBezTo>
                    <a:pt x="177270" y="-1323"/>
                    <a:pt x="0" y="1058"/>
                    <a:pt x="0" y="10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: 図形 1447">
              <a:extLst>
                <a:ext uri="{FF2B5EF4-FFF2-40B4-BE49-F238E27FC236}">
                  <a16:creationId xmlns:a16="http://schemas.microsoft.com/office/drawing/2014/main" id="{134D259B-7958-43E8-B84C-09FE10A24EC8}"/>
                </a:ext>
              </a:extLst>
            </p:cNvPr>
            <p:cNvSpPr/>
            <p:nvPr/>
          </p:nvSpPr>
          <p:spPr>
            <a:xfrm>
              <a:off x="1798051" y="6384924"/>
              <a:ext cx="172858" cy="74928"/>
            </a:xfrm>
            <a:custGeom>
              <a:avLst/>
              <a:gdLst>
                <a:gd name="connsiteX0" fmla="*/ 587 w 172858"/>
                <a:gd name="connsiteY0" fmla="*/ 58739 h 74928"/>
                <a:gd name="connsiteX1" fmla="*/ 140287 w 172858"/>
                <a:gd name="connsiteY1" fmla="*/ 74614 h 74928"/>
                <a:gd name="connsiteX2" fmla="*/ 168862 w 172858"/>
                <a:gd name="connsiteY2" fmla="*/ 42864 h 74928"/>
                <a:gd name="connsiteX3" fmla="*/ 170449 w 172858"/>
                <a:gd name="connsiteY3" fmla="*/ 1 h 74928"/>
                <a:gd name="connsiteX4" fmla="*/ 148224 w 172858"/>
                <a:gd name="connsiteY4" fmla="*/ 44451 h 74928"/>
                <a:gd name="connsiteX5" fmla="*/ 92662 w 172858"/>
                <a:gd name="connsiteY5" fmla="*/ 52389 h 74928"/>
                <a:gd name="connsiteX6" fmla="*/ 587 w 172858"/>
                <a:gd name="connsiteY6" fmla="*/ 58739 h 7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8" h="74928">
                  <a:moveTo>
                    <a:pt x="587" y="58739"/>
                  </a:moveTo>
                  <a:cubicBezTo>
                    <a:pt x="8524" y="62443"/>
                    <a:pt x="112241" y="77260"/>
                    <a:pt x="140287" y="74614"/>
                  </a:cubicBezTo>
                  <a:cubicBezTo>
                    <a:pt x="168333" y="71968"/>
                    <a:pt x="163835" y="55299"/>
                    <a:pt x="168862" y="42864"/>
                  </a:cubicBezTo>
                  <a:cubicBezTo>
                    <a:pt x="173889" y="30428"/>
                    <a:pt x="173889" y="-263"/>
                    <a:pt x="170449" y="1"/>
                  </a:cubicBezTo>
                  <a:cubicBezTo>
                    <a:pt x="167009" y="265"/>
                    <a:pt x="161188" y="35720"/>
                    <a:pt x="148224" y="44451"/>
                  </a:cubicBezTo>
                  <a:cubicBezTo>
                    <a:pt x="135260" y="53182"/>
                    <a:pt x="118062" y="51066"/>
                    <a:pt x="92662" y="52389"/>
                  </a:cubicBezTo>
                  <a:cubicBezTo>
                    <a:pt x="67262" y="53712"/>
                    <a:pt x="-7350" y="55035"/>
                    <a:pt x="587" y="587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: 図形 1448">
              <a:extLst>
                <a:ext uri="{FF2B5EF4-FFF2-40B4-BE49-F238E27FC236}">
                  <a16:creationId xmlns:a16="http://schemas.microsoft.com/office/drawing/2014/main" id="{D36605D6-EEEB-4FE1-B9EA-C4F6F2AF9DBE}"/>
                </a:ext>
              </a:extLst>
            </p:cNvPr>
            <p:cNvSpPr/>
            <p:nvPr/>
          </p:nvSpPr>
          <p:spPr>
            <a:xfrm>
              <a:off x="1789106" y="6318063"/>
              <a:ext cx="274677" cy="70112"/>
            </a:xfrm>
            <a:custGeom>
              <a:avLst/>
              <a:gdLst>
                <a:gd name="connsiteX0" fmla="*/ 7 w 274677"/>
                <a:gd name="connsiteY0" fmla="*/ 187 h 70112"/>
                <a:gd name="connsiteX1" fmla="*/ 141294 w 274677"/>
                <a:gd name="connsiteY1" fmla="*/ 8125 h 70112"/>
                <a:gd name="connsiteX2" fmla="*/ 187332 w 274677"/>
                <a:gd name="connsiteY2" fmla="*/ 3362 h 70112"/>
                <a:gd name="connsiteX3" fmla="*/ 273057 w 274677"/>
                <a:gd name="connsiteY3" fmla="*/ 36700 h 70112"/>
                <a:gd name="connsiteX4" fmla="*/ 241307 w 274677"/>
                <a:gd name="connsiteY4" fmla="*/ 70037 h 70112"/>
                <a:gd name="connsiteX5" fmla="*/ 214319 w 274677"/>
                <a:gd name="connsiteY5" fmla="*/ 27175 h 70112"/>
                <a:gd name="connsiteX6" fmla="*/ 147644 w 274677"/>
                <a:gd name="connsiteY6" fmla="*/ 17650 h 70112"/>
                <a:gd name="connsiteX7" fmla="*/ 7 w 274677"/>
                <a:gd name="connsiteY7" fmla="*/ 187 h 7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677" h="70112">
                  <a:moveTo>
                    <a:pt x="7" y="187"/>
                  </a:moveTo>
                  <a:cubicBezTo>
                    <a:pt x="-1051" y="-1401"/>
                    <a:pt x="110073" y="7596"/>
                    <a:pt x="141294" y="8125"/>
                  </a:cubicBezTo>
                  <a:cubicBezTo>
                    <a:pt x="172515" y="8654"/>
                    <a:pt x="165372" y="-1401"/>
                    <a:pt x="187332" y="3362"/>
                  </a:cubicBezTo>
                  <a:cubicBezTo>
                    <a:pt x="209293" y="8125"/>
                    <a:pt x="264061" y="25588"/>
                    <a:pt x="273057" y="36700"/>
                  </a:cubicBezTo>
                  <a:cubicBezTo>
                    <a:pt x="282053" y="47812"/>
                    <a:pt x="251097" y="71625"/>
                    <a:pt x="241307" y="70037"/>
                  </a:cubicBezTo>
                  <a:cubicBezTo>
                    <a:pt x="231517" y="68450"/>
                    <a:pt x="229930" y="35906"/>
                    <a:pt x="214319" y="27175"/>
                  </a:cubicBezTo>
                  <a:cubicBezTo>
                    <a:pt x="198709" y="18444"/>
                    <a:pt x="179394" y="20825"/>
                    <a:pt x="147644" y="17650"/>
                  </a:cubicBezTo>
                  <a:cubicBezTo>
                    <a:pt x="115894" y="14475"/>
                    <a:pt x="1065" y="1775"/>
                    <a:pt x="7" y="1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: 図形 1449">
              <a:extLst>
                <a:ext uri="{FF2B5EF4-FFF2-40B4-BE49-F238E27FC236}">
                  <a16:creationId xmlns:a16="http://schemas.microsoft.com/office/drawing/2014/main" id="{7ECBF590-9803-4539-91E8-8167BF21D821}"/>
                </a:ext>
              </a:extLst>
            </p:cNvPr>
            <p:cNvSpPr/>
            <p:nvPr/>
          </p:nvSpPr>
          <p:spPr>
            <a:xfrm>
              <a:off x="1835606" y="6338180"/>
              <a:ext cx="127357" cy="27263"/>
            </a:xfrm>
            <a:custGeom>
              <a:avLst/>
              <a:gdLst>
                <a:gd name="connsiteX0" fmla="*/ 1132 w 127357"/>
                <a:gd name="connsiteY0" fmla="*/ 21345 h 27263"/>
                <a:gd name="connsiteX1" fmla="*/ 117019 w 127357"/>
                <a:gd name="connsiteY1" fmla="*/ 26108 h 27263"/>
                <a:gd name="connsiteX2" fmla="*/ 115432 w 127357"/>
                <a:gd name="connsiteY2" fmla="*/ 708 h 27263"/>
                <a:gd name="connsiteX3" fmla="*/ 61457 w 127357"/>
                <a:gd name="connsiteY3" fmla="*/ 7058 h 27263"/>
                <a:gd name="connsiteX4" fmla="*/ 1132 w 127357"/>
                <a:gd name="connsiteY4" fmla="*/ 21345 h 2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57" h="27263">
                  <a:moveTo>
                    <a:pt x="1132" y="21345"/>
                  </a:moveTo>
                  <a:cubicBezTo>
                    <a:pt x="10392" y="24520"/>
                    <a:pt x="97969" y="29547"/>
                    <a:pt x="117019" y="26108"/>
                  </a:cubicBezTo>
                  <a:cubicBezTo>
                    <a:pt x="136069" y="22669"/>
                    <a:pt x="124692" y="3883"/>
                    <a:pt x="115432" y="708"/>
                  </a:cubicBezTo>
                  <a:cubicBezTo>
                    <a:pt x="106172" y="-2467"/>
                    <a:pt x="81036" y="6000"/>
                    <a:pt x="61457" y="7058"/>
                  </a:cubicBezTo>
                  <a:cubicBezTo>
                    <a:pt x="41878" y="8116"/>
                    <a:pt x="-8128" y="18170"/>
                    <a:pt x="1132" y="213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: 図形 1450">
              <a:extLst>
                <a:ext uri="{FF2B5EF4-FFF2-40B4-BE49-F238E27FC236}">
                  <a16:creationId xmlns:a16="http://schemas.microsoft.com/office/drawing/2014/main" id="{18C21E25-2231-488A-B48E-D1FC3F31C5BB}"/>
                </a:ext>
              </a:extLst>
            </p:cNvPr>
            <p:cNvSpPr/>
            <p:nvPr/>
          </p:nvSpPr>
          <p:spPr>
            <a:xfrm>
              <a:off x="1912855" y="6332260"/>
              <a:ext cx="82731" cy="154871"/>
            </a:xfrm>
            <a:custGeom>
              <a:avLst/>
              <a:gdLst>
                <a:gd name="connsiteX0" fmla="*/ 50883 w 82731"/>
                <a:gd name="connsiteY0" fmla="*/ 278 h 154871"/>
                <a:gd name="connsiteX1" fmla="*/ 74695 w 82731"/>
                <a:gd name="connsiteY1" fmla="*/ 60603 h 154871"/>
                <a:gd name="connsiteX2" fmla="*/ 83 w 82731"/>
                <a:gd name="connsiteY2" fmla="*/ 149503 h 154871"/>
                <a:gd name="connsiteX3" fmla="*/ 60408 w 82731"/>
                <a:gd name="connsiteY3" fmla="*/ 138390 h 154871"/>
                <a:gd name="connsiteX4" fmla="*/ 82633 w 82731"/>
                <a:gd name="connsiteY4" fmla="*/ 84415 h 154871"/>
                <a:gd name="connsiteX5" fmla="*/ 50883 w 82731"/>
                <a:gd name="connsiteY5" fmla="*/ 278 h 15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31" h="154871">
                  <a:moveTo>
                    <a:pt x="50883" y="278"/>
                  </a:moveTo>
                  <a:cubicBezTo>
                    <a:pt x="49560" y="-3691"/>
                    <a:pt x="83162" y="35732"/>
                    <a:pt x="74695" y="60603"/>
                  </a:cubicBezTo>
                  <a:cubicBezTo>
                    <a:pt x="66228" y="85474"/>
                    <a:pt x="2464" y="136539"/>
                    <a:pt x="83" y="149503"/>
                  </a:cubicBezTo>
                  <a:cubicBezTo>
                    <a:pt x="-2298" y="162468"/>
                    <a:pt x="46650" y="149238"/>
                    <a:pt x="60408" y="138390"/>
                  </a:cubicBezTo>
                  <a:cubicBezTo>
                    <a:pt x="74166" y="127542"/>
                    <a:pt x="80516" y="104258"/>
                    <a:pt x="82633" y="84415"/>
                  </a:cubicBezTo>
                  <a:cubicBezTo>
                    <a:pt x="84750" y="64572"/>
                    <a:pt x="52206" y="4247"/>
                    <a:pt x="50883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: 図形 1451">
              <a:extLst>
                <a:ext uri="{FF2B5EF4-FFF2-40B4-BE49-F238E27FC236}">
                  <a16:creationId xmlns:a16="http://schemas.microsoft.com/office/drawing/2014/main" id="{5A7DD727-F598-494C-A858-01C643E4E273}"/>
                </a:ext>
              </a:extLst>
            </p:cNvPr>
            <p:cNvSpPr/>
            <p:nvPr/>
          </p:nvSpPr>
          <p:spPr>
            <a:xfrm>
              <a:off x="2480560" y="6417639"/>
              <a:ext cx="24616" cy="166630"/>
            </a:xfrm>
            <a:custGeom>
              <a:avLst/>
              <a:gdLst>
                <a:gd name="connsiteX0" fmla="*/ 703 w 24616"/>
                <a:gd name="connsiteY0" fmla="*/ 624 h 166630"/>
                <a:gd name="connsiteX1" fmla="*/ 24515 w 24616"/>
                <a:gd name="connsiteY1" fmla="*/ 162549 h 166630"/>
                <a:gd name="connsiteX2" fmla="*/ 8640 w 24616"/>
                <a:gd name="connsiteY2" fmla="*/ 108574 h 166630"/>
                <a:gd name="connsiteX3" fmla="*/ 703 w 24616"/>
                <a:gd name="connsiteY3" fmla="*/ 624 h 1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6" h="166630">
                  <a:moveTo>
                    <a:pt x="703" y="624"/>
                  </a:moveTo>
                  <a:cubicBezTo>
                    <a:pt x="3349" y="9620"/>
                    <a:pt x="23192" y="144557"/>
                    <a:pt x="24515" y="162549"/>
                  </a:cubicBezTo>
                  <a:cubicBezTo>
                    <a:pt x="25838" y="180541"/>
                    <a:pt x="13932" y="134768"/>
                    <a:pt x="8640" y="108574"/>
                  </a:cubicBezTo>
                  <a:cubicBezTo>
                    <a:pt x="3348" y="82380"/>
                    <a:pt x="-1943" y="-8372"/>
                    <a:pt x="703" y="6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: 図形 1452">
              <a:extLst>
                <a:ext uri="{FF2B5EF4-FFF2-40B4-BE49-F238E27FC236}">
                  <a16:creationId xmlns:a16="http://schemas.microsoft.com/office/drawing/2014/main" id="{601F4A34-22C4-41E1-B764-03EDC6D3D9E2}"/>
                </a:ext>
              </a:extLst>
            </p:cNvPr>
            <p:cNvSpPr/>
            <p:nvPr/>
          </p:nvSpPr>
          <p:spPr>
            <a:xfrm>
              <a:off x="2330266" y="6424587"/>
              <a:ext cx="125017" cy="141342"/>
            </a:xfrm>
            <a:custGeom>
              <a:avLst/>
              <a:gdLst>
                <a:gd name="connsiteX0" fmla="*/ 97022 w 125017"/>
                <a:gd name="connsiteY0" fmla="*/ 26 h 141342"/>
                <a:gd name="connsiteX1" fmla="*/ 120834 w 125017"/>
                <a:gd name="connsiteY1" fmla="*/ 76226 h 141342"/>
                <a:gd name="connsiteX2" fmla="*/ 184 w 125017"/>
                <a:gd name="connsiteY2" fmla="*/ 141313 h 141342"/>
                <a:gd name="connsiteX3" fmla="*/ 93847 w 125017"/>
                <a:gd name="connsiteY3" fmla="*/ 68288 h 141342"/>
                <a:gd name="connsiteX4" fmla="*/ 97022 w 125017"/>
                <a:gd name="connsiteY4" fmla="*/ 26 h 14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7" h="141342">
                  <a:moveTo>
                    <a:pt x="97022" y="26"/>
                  </a:moveTo>
                  <a:cubicBezTo>
                    <a:pt x="101520" y="1349"/>
                    <a:pt x="136974" y="52678"/>
                    <a:pt x="120834" y="76226"/>
                  </a:cubicBezTo>
                  <a:cubicBezTo>
                    <a:pt x="104694" y="99774"/>
                    <a:pt x="4682" y="142636"/>
                    <a:pt x="184" y="141313"/>
                  </a:cubicBezTo>
                  <a:cubicBezTo>
                    <a:pt x="-4314" y="139990"/>
                    <a:pt x="74532" y="88661"/>
                    <a:pt x="93847" y="68288"/>
                  </a:cubicBezTo>
                  <a:cubicBezTo>
                    <a:pt x="113162" y="47915"/>
                    <a:pt x="92524" y="-1297"/>
                    <a:pt x="97022" y="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: 図形 1453">
              <a:extLst>
                <a:ext uri="{FF2B5EF4-FFF2-40B4-BE49-F238E27FC236}">
                  <a16:creationId xmlns:a16="http://schemas.microsoft.com/office/drawing/2014/main" id="{957A918C-7454-4540-A6A1-BAD5925E18EA}"/>
                </a:ext>
              </a:extLst>
            </p:cNvPr>
            <p:cNvSpPr/>
            <p:nvPr/>
          </p:nvSpPr>
          <p:spPr>
            <a:xfrm>
              <a:off x="2265331" y="6429374"/>
              <a:ext cx="128217" cy="154035"/>
            </a:xfrm>
            <a:custGeom>
              <a:avLst/>
              <a:gdLst>
                <a:gd name="connsiteX0" fmla="*/ 32 w 128217"/>
                <a:gd name="connsiteY0" fmla="*/ 1 h 154035"/>
                <a:gd name="connsiteX1" fmla="*/ 127032 w 128217"/>
                <a:gd name="connsiteY1" fmla="*/ 46039 h 154035"/>
                <a:gd name="connsiteX2" fmla="*/ 66707 w 128217"/>
                <a:gd name="connsiteY2" fmla="*/ 98426 h 154035"/>
                <a:gd name="connsiteX3" fmla="*/ 122269 w 128217"/>
                <a:gd name="connsiteY3" fmla="*/ 153989 h 154035"/>
                <a:gd name="connsiteX4" fmla="*/ 92107 w 128217"/>
                <a:gd name="connsiteY4" fmla="*/ 88901 h 154035"/>
                <a:gd name="connsiteX5" fmla="*/ 114332 w 128217"/>
                <a:gd name="connsiteY5" fmla="*/ 47626 h 154035"/>
                <a:gd name="connsiteX6" fmla="*/ 32 w 128217"/>
                <a:gd name="connsiteY6" fmla="*/ 1 h 1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17" h="154035">
                  <a:moveTo>
                    <a:pt x="32" y="1"/>
                  </a:moveTo>
                  <a:cubicBezTo>
                    <a:pt x="2149" y="-263"/>
                    <a:pt x="115920" y="29635"/>
                    <a:pt x="127032" y="46039"/>
                  </a:cubicBezTo>
                  <a:cubicBezTo>
                    <a:pt x="138144" y="62443"/>
                    <a:pt x="67501" y="80434"/>
                    <a:pt x="66707" y="98426"/>
                  </a:cubicBezTo>
                  <a:cubicBezTo>
                    <a:pt x="65913" y="116418"/>
                    <a:pt x="118036" y="155576"/>
                    <a:pt x="122269" y="153989"/>
                  </a:cubicBezTo>
                  <a:cubicBezTo>
                    <a:pt x="126502" y="152402"/>
                    <a:pt x="93430" y="106628"/>
                    <a:pt x="92107" y="88901"/>
                  </a:cubicBezTo>
                  <a:cubicBezTo>
                    <a:pt x="90784" y="71174"/>
                    <a:pt x="129943" y="62178"/>
                    <a:pt x="114332" y="47626"/>
                  </a:cubicBezTo>
                  <a:cubicBezTo>
                    <a:pt x="98722" y="33074"/>
                    <a:pt x="-2085" y="265"/>
                    <a:pt x="32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: 図形 1454">
              <a:extLst>
                <a:ext uri="{FF2B5EF4-FFF2-40B4-BE49-F238E27FC236}">
                  <a16:creationId xmlns:a16="http://schemas.microsoft.com/office/drawing/2014/main" id="{E4B28AE2-9518-4325-AAAC-92862B49CD5B}"/>
                </a:ext>
              </a:extLst>
            </p:cNvPr>
            <p:cNvSpPr/>
            <p:nvPr/>
          </p:nvSpPr>
          <p:spPr>
            <a:xfrm>
              <a:off x="2142677" y="6534160"/>
              <a:ext cx="303660" cy="97460"/>
            </a:xfrm>
            <a:custGeom>
              <a:avLst/>
              <a:gdLst>
                <a:gd name="connsiteX0" fmla="*/ 2036 w 303660"/>
                <a:gd name="connsiteY0" fmla="*/ 1578 h 97460"/>
                <a:gd name="connsiteX1" fmla="*/ 298898 w 303660"/>
                <a:gd name="connsiteY1" fmla="*/ 96828 h 97460"/>
                <a:gd name="connsiteX2" fmla="*/ 173486 w 303660"/>
                <a:gd name="connsiteY2" fmla="*/ 41265 h 97460"/>
                <a:gd name="connsiteX3" fmla="*/ 2036 w 303660"/>
                <a:gd name="connsiteY3" fmla="*/ 1578 h 9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60" h="97460">
                  <a:moveTo>
                    <a:pt x="2036" y="1578"/>
                  </a:moveTo>
                  <a:cubicBezTo>
                    <a:pt x="22938" y="10839"/>
                    <a:pt x="270323" y="90214"/>
                    <a:pt x="298898" y="96828"/>
                  </a:cubicBezTo>
                  <a:cubicBezTo>
                    <a:pt x="327473" y="103442"/>
                    <a:pt x="220053" y="56346"/>
                    <a:pt x="173486" y="41265"/>
                  </a:cubicBezTo>
                  <a:cubicBezTo>
                    <a:pt x="126919" y="26184"/>
                    <a:pt x="-18866" y="-7683"/>
                    <a:pt x="2036" y="15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: 図形 1455">
              <a:extLst>
                <a:ext uri="{FF2B5EF4-FFF2-40B4-BE49-F238E27FC236}">
                  <a16:creationId xmlns:a16="http://schemas.microsoft.com/office/drawing/2014/main" id="{E81AC7F4-2FC5-4330-9ACA-FFEEA4CAB007}"/>
                </a:ext>
              </a:extLst>
            </p:cNvPr>
            <p:cNvSpPr/>
            <p:nvPr/>
          </p:nvSpPr>
          <p:spPr>
            <a:xfrm>
              <a:off x="1994734" y="6484735"/>
              <a:ext cx="272523" cy="160647"/>
            </a:xfrm>
            <a:custGeom>
              <a:avLst/>
              <a:gdLst>
                <a:gd name="connsiteX0" fmla="*/ 13454 w 272523"/>
                <a:gd name="connsiteY0" fmla="*/ 1790 h 160647"/>
                <a:gd name="connsiteX1" fmla="*/ 272216 w 272523"/>
                <a:gd name="connsiteY1" fmla="*/ 158953 h 160647"/>
                <a:gd name="connsiteX2" fmla="*/ 64254 w 272523"/>
                <a:gd name="connsiteY2" fmla="*/ 79578 h 160647"/>
                <a:gd name="connsiteX3" fmla="*/ 13454 w 272523"/>
                <a:gd name="connsiteY3" fmla="*/ 1790 h 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23" h="160647">
                  <a:moveTo>
                    <a:pt x="13454" y="1790"/>
                  </a:moveTo>
                  <a:cubicBezTo>
                    <a:pt x="48114" y="15019"/>
                    <a:pt x="263749" y="145988"/>
                    <a:pt x="272216" y="158953"/>
                  </a:cubicBezTo>
                  <a:cubicBezTo>
                    <a:pt x="280683" y="171918"/>
                    <a:pt x="111879" y="107095"/>
                    <a:pt x="64254" y="79578"/>
                  </a:cubicBezTo>
                  <a:cubicBezTo>
                    <a:pt x="16629" y="52061"/>
                    <a:pt x="-21206" y="-11439"/>
                    <a:pt x="13454" y="17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: 図形 1456">
              <a:extLst>
                <a:ext uri="{FF2B5EF4-FFF2-40B4-BE49-F238E27FC236}">
                  <a16:creationId xmlns:a16="http://schemas.microsoft.com/office/drawing/2014/main" id="{67BD931A-760B-4EAB-8F4E-098E2E83C5BF}"/>
                </a:ext>
              </a:extLst>
            </p:cNvPr>
            <p:cNvSpPr/>
            <p:nvPr/>
          </p:nvSpPr>
          <p:spPr>
            <a:xfrm>
              <a:off x="1856896" y="6901207"/>
              <a:ext cx="344697" cy="223840"/>
            </a:xfrm>
            <a:custGeom>
              <a:avLst/>
              <a:gdLst>
                <a:gd name="connsiteX0" fmla="*/ 2067 w 344697"/>
                <a:gd name="connsiteY0" fmla="*/ 1243 h 223840"/>
                <a:gd name="connsiteX1" fmla="*/ 116367 w 344697"/>
                <a:gd name="connsiteY1" fmla="*/ 186981 h 223840"/>
                <a:gd name="connsiteX2" fmla="*/ 217967 w 344697"/>
                <a:gd name="connsiteY2" fmla="*/ 221906 h 223840"/>
                <a:gd name="connsiteX3" fmla="*/ 343379 w 344697"/>
                <a:gd name="connsiteY3" fmla="*/ 215556 h 223840"/>
                <a:gd name="connsiteX4" fmla="*/ 133829 w 344697"/>
                <a:gd name="connsiteY4" fmla="*/ 183806 h 223840"/>
                <a:gd name="connsiteX5" fmla="*/ 49692 w 344697"/>
                <a:gd name="connsiteY5" fmla="*/ 109193 h 223840"/>
                <a:gd name="connsiteX6" fmla="*/ 2067 w 344697"/>
                <a:gd name="connsiteY6" fmla="*/ 1243 h 22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697" h="223840">
                  <a:moveTo>
                    <a:pt x="2067" y="1243"/>
                  </a:moveTo>
                  <a:cubicBezTo>
                    <a:pt x="13180" y="14208"/>
                    <a:pt x="80384" y="150204"/>
                    <a:pt x="116367" y="186981"/>
                  </a:cubicBezTo>
                  <a:cubicBezTo>
                    <a:pt x="152350" y="223758"/>
                    <a:pt x="180132" y="217143"/>
                    <a:pt x="217967" y="221906"/>
                  </a:cubicBezTo>
                  <a:cubicBezTo>
                    <a:pt x="255802" y="226669"/>
                    <a:pt x="357402" y="221906"/>
                    <a:pt x="343379" y="215556"/>
                  </a:cubicBezTo>
                  <a:cubicBezTo>
                    <a:pt x="329356" y="209206"/>
                    <a:pt x="182777" y="201533"/>
                    <a:pt x="133829" y="183806"/>
                  </a:cubicBezTo>
                  <a:cubicBezTo>
                    <a:pt x="84881" y="166079"/>
                    <a:pt x="72181" y="138033"/>
                    <a:pt x="49692" y="109193"/>
                  </a:cubicBezTo>
                  <a:cubicBezTo>
                    <a:pt x="27203" y="80353"/>
                    <a:pt x="-9046" y="-11722"/>
                    <a:pt x="2067" y="12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: 図形 1457">
              <a:extLst>
                <a:ext uri="{FF2B5EF4-FFF2-40B4-BE49-F238E27FC236}">
                  <a16:creationId xmlns:a16="http://schemas.microsoft.com/office/drawing/2014/main" id="{D12521E6-F664-4BDC-849B-002AFBA00768}"/>
                </a:ext>
              </a:extLst>
            </p:cNvPr>
            <p:cNvSpPr/>
            <p:nvPr/>
          </p:nvSpPr>
          <p:spPr>
            <a:xfrm>
              <a:off x="1770062" y="6874088"/>
              <a:ext cx="438447" cy="309339"/>
            </a:xfrm>
            <a:custGeom>
              <a:avLst/>
              <a:gdLst>
                <a:gd name="connsiteX0" fmla="*/ 1 w 438447"/>
                <a:gd name="connsiteY0" fmla="*/ 1375 h 309339"/>
                <a:gd name="connsiteX1" fmla="*/ 66676 w 438447"/>
                <a:gd name="connsiteY1" fmla="*/ 185525 h 309339"/>
                <a:gd name="connsiteX2" fmla="*/ 187326 w 438447"/>
                <a:gd name="connsiteY2" fmla="*/ 285537 h 309339"/>
                <a:gd name="connsiteX3" fmla="*/ 334963 w 438447"/>
                <a:gd name="connsiteY3" fmla="*/ 307762 h 309339"/>
                <a:gd name="connsiteX4" fmla="*/ 438151 w 438447"/>
                <a:gd name="connsiteY4" fmla="*/ 255375 h 309339"/>
                <a:gd name="connsiteX5" fmla="*/ 303213 w 438447"/>
                <a:gd name="connsiteY5" fmla="*/ 282362 h 309339"/>
                <a:gd name="connsiteX6" fmla="*/ 174626 w 438447"/>
                <a:gd name="connsiteY6" fmla="*/ 242675 h 309339"/>
                <a:gd name="connsiteX7" fmla="*/ 65088 w 438447"/>
                <a:gd name="connsiteY7" fmla="*/ 107737 h 309339"/>
                <a:gd name="connsiteX8" fmla="*/ 1 w 438447"/>
                <a:gd name="connsiteY8" fmla="*/ 1375 h 30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47" h="309339">
                  <a:moveTo>
                    <a:pt x="1" y="1375"/>
                  </a:moveTo>
                  <a:cubicBezTo>
                    <a:pt x="266" y="14340"/>
                    <a:pt x="35455" y="138165"/>
                    <a:pt x="66676" y="185525"/>
                  </a:cubicBezTo>
                  <a:cubicBezTo>
                    <a:pt x="97897" y="232885"/>
                    <a:pt x="142612" y="265164"/>
                    <a:pt x="187326" y="285537"/>
                  </a:cubicBezTo>
                  <a:cubicBezTo>
                    <a:pt x="232040" y="305910"/>
                    <a:pt x="293159" y="312789"/>
                    <a:pt x="334963" y="307762"/>
                  </a:cubicBezTo>
                  <a:cubicBezTo>
                    <a:pt x="376767" y="302735"/>
                    <a:pt x="443443" y="259608"/>
                    <a:pt x="438151" y="255375"/>
                  </a:cubicBezTo>
                  <a:cubicBezTo>
                    <a:pt x="432859" y="251142"/>
                    <a:pt x="347134" y="284479"/>
                    <a:pt x="303213" y="282362"/>
                  </a:cubicBezTo>
                  <a:cubicBezTo>
                    <a:pt x="259292" y="280245"/>
                    <a:pt x="214313" y="271779"/>
                    <a:pt x="174626" y="242675"/>
                  </a:cubicBezTo>
                  <a:cubicBezTo>
                    <a:pt x="134939" y="213571"/>
                    <a:pt x="89959" y="145043"/>
                    <a:pt x="65088" y="107737"/>
                  </a:cubicBezTo>
                  <a:cubicBezTo>
                    <a:pt x="40217" y="70431"/>
                    <a:pt x="-264" y="-11590"/>
                    <a:pt x="1" y="13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: 図形 1458">
              <a:extLst>
                <a:ext uri="{FF2B5EF4-FFF2-40B4-BE49-F238E27FC236}">
                  <a16:creationId xmlns:a16="http://schemas.microsoft.com/office/drawing/2014/main" id="{AAEDDF86-2724-42DB-AB72-1B3579E8D68F}"/>
                </a:ext>
              </a:extLst>
            </p:cNvPr>
            <p:cNvSpPr/>
            <p:nvPr/>
          </p:nvSpPr>
          <p:spPr>
            <a:xfrm>
              <a:off x="1629290" y="6830851"/>
              <a:ext cx="683005" cy="495493"/>
            </a:xfrm>
            <a:custGeom>
              <a:avLst/>
              <a:gdLst>
                <a:gd name="connsiteX0" fmla="*/ 1073 w 683005"/>
                <a:gd name="connsiteY0" fmla="*/ 162 h 495493"/>
                <a:gd name="connsiteX1" fmla="*/ 48698 w 683005"/>
                <a:gd name="connsiteY1" fmla="*/ 223999 h 495493"/>
                <a:gd name="connsiteX2" fmla="*/ 250310 w 683005"/>
                <a:gd name="connsiteY2" fmla="*/ 468474 h 495493"/>
                <a:gd name="connsiteX3" fmla="*/ 391598 w 683005"/>
                <a:gd name="connsiteY3" fmla="*/ 484349 h 495493"/>
                <a:gd name="connsiteX4" fmla="*/ 572573 w 683005"/>
                <a:gd name="connsiteY4" fmla="*/ 424024 h 495493"/>
                <a:gd name="connsiteX5" fmla="*/ 680523 w 683005"/>
                <a:gd name="connsiteY5" fmla="*/ 336712 h 495493"/>
                <a:gd name="connsiteX6" fmla="*/ 615435 w 683005"/>
                <a:gd name="connsiteY6" fmla="*/ 398624 h 495493"/>
                <a:gd name="connsiteX7" fmla="*/ 274123 w 683005"/>
                <a:gd name="connsiteY7" fmla="*/ 485937 h 495493"/>
                <a:gd name="connsiteX8" fmla="*/ 121723 w 683005"/>
                <a:gd name="connsiteY8" fmla="*/ 341474 h 495493"/>
                <a:gd name="connsiteX9" fmla="*/ 23298 w 683005"/>
                <a:gd name="connsiteY9" fmla="*/ 190662 h 495493"/>
                <a:gd name="connsiteX10" fmla="*/ 1073 w 683005"/>
                <a:gd name="connsiteY10" fmla="*/ 162 h 49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3005" h="495493">
                  <a:moveTo>
                    <a:pt x="1073" y="162"/>
                  </a:moveTo>
                  <a:cubicBezTo>
                    <a:pt x="5306" y="5718"/>
                    <a:pt x="7159" y="145947"/>
                    <a:pt x="48698" y="223999"/>
                  </a:cubicBezTo>
                  <a:cubicBezTo>
                    <a:pt x="90237" y="302051"/>
                    <a:pt x="193160" y="425082"/>
                    <a:pt x="250310" y="468474"/>
                  </a:cubicBezTo>
                  <a:cubicBezTo>
                    <a:pt x="307460" y="511866"/>
                    <a:pt x="337888" y="491757"/>
                    <a:pt x="391598" y="484349"/>
                  </a:cubicBezTo>
                  <a:cubicBezTo>
                    <a:pt x="445308" y="476941"/>
                    <a:pt x="524419" y="448630"/>
                    <a:pt x="572573" y="424024"/>
                  </a:cubicBezTo>
                  <a:cubicBezTo>
                    <a:pt x="620727" y="399418"/>
                    <a:pt x="673379" y="340945"/>
                    <a:pt x="680523" y="336712"/>
                  </a:cubicBezTo>
                  <a:cubicBezTo>
                    <a:pt x="687667" y="332479"/>
                    <a:pt x="683168" y="373753"/>
                    <a:pt x="615435" y="398624"/>
                  </a:cubicBezTo>
                  <a:cubicBezTo>
                    <a:pt x="547702" y="423495"/>
                    <a:pt x="356408" y="495462"/>
                    <a:pt x="274123" y="485937"/>
                  </a:cubicBezTo>
                  <a:cubicBezTo>
                    <a:pt x="191838" y="476412"/>
                    <a:pt x="163527" y="390687"/>
                    <a:pt x="121723" y="341474"/>
                  </a:cubicBezTo>
                  <a:cubicBezTo>
                    <a:pt x="79919" y="292262"/>
                    <a:pt x="41290" y="248606"/>
                    <a:pt x="23298" y="190662"/>
                  </a:cubicBezTo>
                  <a:cubicBezTo>
                    <a:pt x="5306" y="132718"/>
                    <a:pt x="-3160" y="-5394"/>
                    <a:pt x="1073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: 図形 1459">
              <a:extLst>
                <a:ext uri="{FF2B5EF4-FFF2-40B4-BE49-F238E27FC236}">
                  <a16:creationId xmlns:a16="http://schemas.microsoft.com/office/drawing/2014/main" id="{9DECC079-1286-436D-B0BB-D4CEFB18AD50}"/>
                </a:ext>
              </a:extLst>
            </p:cNvPr>
            <p:cNvSpPr/>
            <p:nvPr/>
          </p:nvSpPr>
          <p:spPr>
            <a:xfrm>
              <a:off x="1605200" y="6822170"/>
              <a:ext cx="760175" cy="587405"/>
            </a:xfrm>
            <a:custGeom>
              <a:avLst/>
              <a:gdLst>
                <a:gd name="connsiteX0" fmla="*/ 2938 w 760175"/>
                <a:gd name="connsiteY0" fmla="*/ 905 h 587405"/>
                <a:gd name="connsiteX1" fmla="*/ 34688 w 760175"/>
                <a:gd name="connsiteY1" fmla="*/ 300943 h 587405"/>
                <a:gd name="connsiteX2" fmla="*/ 231538 w 760175"/>
                <a:gd name="connsiteY2" fmla="*/ 551768 h 587405"/>
                <a:gd name="connsiteX3" fmla="*/ 423625 w 760175"/>
                <a:gd name="connsiteY3" fmla="*/ 583518 h 587405"/>
                <a:gd name="connsiteX4" fmla="*/ 587138 w 760175"/>
                <a:gd name="connsiteY4" fmla="*/ 531130 h 587405"/>
                <a:gd name="connsiteX5" fmla="*/ 760175 w 760175"/>
                <a:gd name="connsiteY5" fmla="*/ 381905 h 587405"/>
                <a:gd name="connsiteX6" fmla="*/ 587138 w 760175"/>
                <a:gd name="connsiteY6" fmla="*/ 508905 h 587405"/>
                <a:gd name="connsiteX7" fmla="*/ 342663 w 760175"/>
                <a:gd name="connsiteY7" fmla="*/ 569230 h 587405"/>
                <a:gd name="connsiteX8" fmla="*/ 139463 w 760175"/>
                <a:gd name="connsiteY8" fmla="*/ 427943 h 587405"/>
                <a:gd name="connsiteX9" fmla="*/ 17225 w 760175"/>
                <a:gd name="connsiteY9" fmla="*/ 215218 h 587405"/>
                <a:gd name="connsiteX10" fmla="*/ 2938 w 760175"/>
                <a:gd name="connsiteY10" fmla="*/ 905 h 58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0175" h="587405">
                  <a:moveTo>
                    <a:pt x="2938" y="905"/>
                  </a:moveTo>
                  <a:cubicBezTo>
                    <a:pt x="5849" y="15193"/>
                    <a:pt x="-3412" y="209133"/>
                    <a:pt x="34688" y="300943"/>
                  </a:cubicBezTo>
                  <a:cubicBezTo>
                    <a:pt x="72788" y="392753"/>
                    <a:pt x="166715" y="504672"/>
                    <a:pt x="231538" y="551768"/>
                  </a:cubicBezTo>
                  <a:cubicBezTo>
                    <a:pt x="296361" y="598864"/>
                    <a:pt x="364358" y="586958"/>
                    <a:pt x="423625" y="583518"/>
                  </a:cubicBezTo>
                  <a:cubicBezTo>
                    <a:pt x="482892" y="580078"/>
                    <a:pt x="531046" y="564732"/>
                    <a:pt x="587138" y="531130"/>
                  </a:cubicBezTo>
                  <a:cubicBezTo>
                    <a:pt x="643230" y="497528"/>
                    <a:pt x="760175" y="385609"/>
                    <a:pt x="760175" y="381905"/>
                  </a:cubicBezTo>
                  <a:cubicBezTo>
                    <a:pt x="760175" y="378201"/>
                    <a:pt x="656723" y="477684"/>
                    <a:pt x="587138" y="508905"/>
                  </a:cubicBezTo>
                  <a:cubicBezTo>
                    <a:pt x="517553" y="540126"/>
                    <a:pt x="417275" y="582724"/>
                    <a:pt x="342663" y="569230"/>
                  </a:cubicBezTo>
                  <a:cubicBezTo>
                    <a:pt x="268051" y="555736"/>
                    <a:pt x="193703" y="486945"/>
                    <a:pt x="139463" y="427943"/>
                  </a:cubicBezTo>
                  <a:cubicBezTo>
                    <a:pt x="85223" y="368941"/>
                    <a:pt x="40508" y="285333"/>
                    <a:pt x="17225" y="215218"/>
                  </a:cubicBezTo>
                  <a:cubicBezTo>
                    <a:pt x="-6058" y="145103"/>
                    <a:pt x="27" y="-13383"/>
                    <a:pt x="2938" y="9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: 図形 1460">
              <a:extLst>
                <a:ext uri="{FF2B5EF4-FFF2-40B4-BE49-F238E27FC236}">
                  <a16:creationId xmlns:a16="http://schemas.microsoft.com/office/drawing/2014/main" id="{1568970C-1FAD-44A6-999D-A807757AC6B3}"/>
                </a:ext>
              </a:extLst>
            </p:cNvPr>
            <p:cNvSpPr/>
            <p:nvPr/>
          </p:nvSpPr>
          <p:spPr>
            <a:xfrm>
              <a:off x="1664448" y="7178485"/>
              <a:ext cx="799559" cy="329585"/>
            </a:xfrm>
            <a:custGeom>
              <a:avLst/>
              <a:gdLst>
                <a:gd name="connsiteX0" fmla="*/ 4015 w 799559"/>
                <a:gd name="connsiteY0" fmla="*/ 1778 h 329585"/>
                <a:gd name="connsiteX1" fmla="*/ 242140 w 799559"/>
                <a:gd name="connsiteY1" fmla="*/ 289115 h 329585"/>
                <a:gd name="connsiteX2" fmla="*/ 454865 w 799559"/>
                <a:gd name="connsiteY2" fmla="*/ 328803 h 329585"/>
                <a:gd name="connsiteX3" fmla="*/ 561227 w 799559"/>
                <a:gd name="connsiteY3" fmla="*/ 303403 h 329585"/>
                <a:gd name="connsiteX4" fmla="*/ 697752 w 799559"/>
                <a:gd name="connsiteY4" fmla="*/ 193865 h 329585"/>
                <a:gd name="connsiteX5" fmla="*/ 799352 w 799559"/>
                <a:gd name="connsiteY5" fmla="*/ 74803 h 329585"/>
                <a:gd name="connsiteX6" fmla="*/ 716802 w 799559"/>
                <a:gd name="connsiteY6" fmla="*/ 146240 h 329585"/>
                <a:gd name="connsiteX7" fmla="*/ 486615 w 799559"/>
                <a:gd name="connsiteY7" fmla="*/ 303403 h 329585"/>
                <a:gd name="connsiteX8" fmla="*/ 232615 w 799559"/>
                <a:gd name="connsiteY8" fmla="*/ 273240 h 329585"/>
                <a:gd name="connsiteX9" fmla="*/ 100852 w 799559"/>
                <a:gd name="connsiteY9" fmla="*/ 171640 h 329585"/>
                <a:gd name="connsiteX10" fmla="*/ 4015 w 799559"/>
                <a:gd name="connsiteY10" fmla="*/ 1778 h 32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559" h="329585">
                  <a:moveTo>
                    <a:pt x="4015" y="1778"/>
                  </a:moveTo>
                  <a:cubicBezTo>
                    <a:pt x="27563" y="21357"/>
                    <a:pt x="166998" y="234611"/>
                    <a:pt x="242140" y="289115"/>
                  </a:cubicBezTo>
                  <a:cubicBezTo>
                    <a:pt x="317282" y="343619"/>
                    <a:pt x="401684" y="326422"/>
                    <a:pt x="454865" y="328803"/>
                  </a:cubicBezTo>
                  <a:cubicBezTo>
                    <a:pt x="508046" y="331184"/>
                    <a:pt x="520746" y="325893"/>
                    <a:pt x="561227" y="303403"/>
                  </a:cubicBezTo>
                  <a:cubicBezTo>
                    <a:pt x="601708" y="280913"/>
                    <a:pt x="658065" y="231965"/>
                    <a:pt x="697752" y="193865"/>
                  </a:cubicBezTo>
                  <a:cubicBezTo>
                    <a:pt x="737439" y="155765"/>
                    <a:pt x="796177" y="82741"/>
                    <a:pt x="799352" y="74803"/>
                  </a:cubicBezTo>
                  <a:cubicBezTo>
                    <a:pt x="802527" y="66865"/>
                    <a:pt x="768925" y="108140"/>
                    <a:pt x="716802" y="146240"/>
                  </a:cubicBezTo>
                  <a:cubicBezTo>
                    <a:pt x="664679" y="184340"/>
                    <a:pt x="567313" y="282236"/>
                    <a:pt x="486615" y="303403"/>
                  </a:cubicBezTo>
                  <a:cubicBezTo>
                    <a:pt x="405917" y="324570"/>
                    <a:pt x="296909" y="295200"/>
                    <a:pt x="232615" y="273240"/>
                  </a:cubicBezTo>
                  <a:cubicBezTo>
                    <a:pt x="168321" y="251280"/>
                    <a:pt x="134983" y="213444"/>
                    <a:pt x="100852" y="171640"/>
                  </a:cubicBezTo>
                  <a:cubicBezTo>
                    <a:pt x="66721" y="129836"/>
                    <a:pt x="-19533" y="-17801"/>
                    <a:pt x="4015" y="17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: 図形 1461">
              <a:extLst>
                <a:ext uri="{FF2B5EF4-FFF2-40B4-BE49-F238E27FC236}">
                  <a16:creationId xmlns:a16="http://schemas.microsoft.com/office/drawing/2014/main" id="{C1586187-3861-4B00-81DD-D582B1CC5D5B}"/>
                </a:ext>
              </a:extLst>
            </p:cNvPr>
            <p:cNvSpPr/>
            <p:nvPr/>
          </p:nvSpPr>
          <p:spPr>
            <a:xfrm>
              <a:off x="1799926" y="7269018"/>
              <a:ext cx="922960" cy="341793"/>
            </a:xfrm>
            <a:custGeom>
              <a:avLst/>
              <a:gdLst>
                <a:gd name="connsiteX0" fmla="*/ 922637 w 922960"/>
                <a:gd name="connsiteY0" fmla="*/ 103332 h 341793"/>
                <a:gd name="connsiteX1" fmla="*/ 748012 w 922960"/>
                <a:gd name="connsiteY1" fmla="*/ 290657 h 341793"/>
                <a:gd name="connsiteX2" fmla="*/ 613074 w 922960"/>
                <a:gd name="connsiteY2" fmla="*/ 333520 h 341793"/>
                <a:gd name="connsiteX3" fmla="*/ 403524 w 922960"/>
                <a:gd name="connsiteY3" fmla="*/ 322407 h 341793"/>
                <a:gd name="connsiteX4" fmla="*/ 299 w 922960"/>
                <a:gd name="connsiteY4" fmla="*/ 144607 h 341793"/>
                <a:gd name="connsiteX5" fmla="*/ 341612 w 922960"/>
                <a:gd name="connsiteY5" fmla="*/ 244620 h 341793"/>
                <a:gd name="connsiteX6" fmla="*/ 555924 w 922960"/>
                <a:gd name="connsiteY6" fmla="*/ 106507 h 341793"/>
                <a:gd name="connsiteX7" fmla="*/ 701974 w 922960"/>
                <a:gd name="connsiteY7" fmla="*/ 145 h 341793"/>
                <a:gd name="connsiteX8" fmla="*/ 922637 w 922960"/>
                <a:gd name="connsiteY8" fmla="*/ 103332 h 3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960" h="341793">
                  <a:moveTo>
                    <a:pt x="922637" y="103332"/>
                  </a:moveTo>
                  <a:cubicBezTo>
                    <a:pt x="930310" y="151751"/>
                    <a:pt x="799606" y="252292"/>
                    <a:pt x="748012" y="290657"/>
                  </a:cubicBezTo>
                  <a:cubicBezTo>
                    <a:pt x="696418" y="329022"/>
                    <a:pt x="670489" y="328228"/>
                    <a:pt x="613074" y="333520"/>
                  </a:cubicBezTo>
                  <a:cubicBezTo>
                    <a:pt x="555659" y="338812"/>
                    <a:pt x="505653" y="353892"/>
                    <a:pt x="403524" y="322407"/>
                  </a:cubicBezTo>
                  <a:cubicBezTo>
                    <a:pt x="301395" y="290922"/>
                    <a:pt x="10618" y="157572"/>
                    <a:pt x="299" y="144607"/>
                  </a:cubicBezTo>
                  <a:cubicBezTo>
                    <a:pt x="-10020" y="131642"/>
                    <a:pt x="249008" y="250970"/>
                    <a:pt x="341612" y="244620"/>
                  </a:cubicBezTo>
                  <a:cubicBezTo>
                    <a:pt x="434216" y="238270"/>
                    <a:pt x="495864" y="147253"/>
                    <a:pt x="555924" y="106507"/>
                  </a:cubicBezTo>
                  <a:cubicBezTo>
                    <a:pt x="615984" y="65761"/>
                    <a:pt x="639532" y="3584"/>
                    <a:pt x="701974" y="145"/>
                  </a:cubicBezTo>
                  <a:cubicBezTo>
                    <a:pt x="764416" y="-3294"/>
                    <a:pt x="914964" y="54913"/>
                    <a:pt x="922637" y="1033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ふたり">
            <a:extLst>
              <a:ext uri="{FF2B5EF4-FFF2-40B4-BE49-F238E27FC236}">
                <a16:creationId xmlns:a16="http://schemas.microsoft.com/office/drawing/2014/main" id="{03FF6259-9115-4BF4-856E-4E507238CCE2}"/>
              </a:ext>
            </a:extLst>
          </p:cNvPr>
          <p:cNvGrpSpPr/>
          <p:nvPr/>
        </p:nvGrpSpPr>
        <p:grpSpPr>
          <a:xfrm>
            <a:off x="1037891" y="3099465"/>
            <a:ext cx="5000959" cy="9035595"/>
            <a:chOff x="218741" y="1216787"/>
            <a:chExt cx="5463069" cy="9870523"/>
          </a:xfrm>
        </p:grpSpPr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7DFB3EF-18C4-45F2-92C8-BCBC84819AEE}"/>
                </a:ext>
              </a:extLst>
            </p:cNvPr>
            <p:cNvSpPr/>
            <p:nvPr/>
          </p:nvSpPr>
          <p:spPr>
            <a:xfrm>
              <a:off x="3608621" y="2662008"/>
              <a:ext cx="396120" cy="126501"/>
            </a:xfrm>
            <a:custGeom>
              <a:avLst/>
              <a:gdLst>
                <a:gd name="connsiteX0" fmla="*/ 2942 w 396120"/>
                <a:gd name="connsiteY0" fmla="*/ 55792 h 126501"/>
                <a:gd name="connsiteX1" fmla="*/ 161692 w 396120"/>
                <a:gd name="connsiteY1" fmla="*/ 27217 h 126501"/>
                <a:gd name="connsiteX2" fmla="*/ 352192 w 396120"/>
                <a:gd name="connsiteY2" fmla="*/ 114530 h 126501"/>
                <a:gd name="connsiteX3" fmla="*/ 395054 w 396120"/>
                <a:gd name="connsiteY3" fmla="*/ 124055 h 126501"/>
                <a:gd name="connsiteX4" fmla="*/ 372829 w 396120"/>
                <a:gd name="connsiteY4" fmla="*/ 98655 h 126501"/>
                <a:gd name="connsiteX5" fmla="*/ 266467 w 396120"/>
                <a:gd name="connsiteY5" fmla="*/ 39917 h 126501"/>
                <a:gd name="connsiteX6" fmla="*/ 179154 w 396120"/>
                <a:gd name="connsiteY6" fmla="*/ 11342 h 126501"/>
                <a:gd name="connsiteX7" fmla="*/ 98192 w 396120"/>
                <a:gd name="connsiteY7" fmla="*/ 230 h 126501"/>
                <a:gd name="connsiteX8" fmla="*/ 60092 w 396120"/>
                <a:gd name="connsiteY8" fmla="*/ 6580 h 126501"/>
                <a:gd name="connsiteX9" fmla="*/ 2942 w 396120"/>
                <a:gd name="connsiteY9" fmla="*/ 55792 h 1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120" h="126501">
                  <a:moveTo>
                    <a:pt x="2942" y="55792"/>
                  </a:moveTo>
                  <a:cubicBezTo>
                    <a:pt x="19875" y="59231"/>
                    <a:pt x="103484" y="17427"/>
                    <a:pt x="161692" y="27217"/>
                  </a:cubicBezTo>
                  <a:cubicBezTo>
                    <a:pt x="219900" y="37007"/>
                    <a:pt x="313298" y="98390"/>
                    <a:pt x="352192" y="114530"/>
                  </a:cubicBezTo>
                  <a:cubicBezTo>
                    <a:pt x="391086" y="130670"/>
                    <a:pt x="391614" y="126701"/>
                    <a:pt x="395054" y="124055"/>
                  </a:cubicBezTo>
                  <a:cubicBezTo>
                    <a:pt x="398494" y="121409"/>
                    <a:pt x="394260" y="112678"/>
                    <a:pt x="372829" y="98655"/>
                  </a:cubicBezTo>
                  <a:cubicBezTo>
                    <a:pt x="351398" y="84632"/>
                    <a:pt x="298746" y="54469"/>
                    <a:pt x="266467" y="39917"/>
                  </a:cubicBezTo>
                  <a:cubicBezTo>
                    <a:pt x="234188" y="25365"/>
                    <a:pt x="207200" y="17956"/>
                    <a:pt x="179154" y="11342"/>
                  </a:cubicBezTo>
                  <a:cubicBezTo>
                    <a:pt x="151108" y="4728"/>
                    <a:pt x="118036" y="1024"/>
                    <a:pt x="98192" y="230"/>
                  </a:cubicBezTo>
                  <a:cubicBezTo>
                    <a:pt x="78348" y="-564"/>
                    <a:pt x="73056" y="495"/>
                    <a:pt x="60092" y="6580"/>
                  </a:cubicBezTo>
                  <a:cubicBezTo>
                    <a:pt x="47128" y="12665"/>
                    <a:pt x="-13991" y="52353"/>
                    <a:pt x="2942" y="5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3B4C33F6-27E1-40BC-9CE1-0F95273FDE27}"/>
                </a:ext>
              </a:extLst>
            </p:cNvPr>
            <p:cNvSpPr/>
            <p:nvPr/>
          </p:nvSpPr>
          <p:spPr>
            <a:xfrm>
              <a:off x="3652809" y="2737988"/>
              <a:ext cx="286263" cy="132980"/>
            </a:xfrm>
            <a:custGeom>
              <a:avLst/>
              <a:gdLst>
                <a:gd name="connsiteX0" fmla="*/ 29 w 286263"/>
                <a:gd name="connsiteY0" fmla="*/ 103637 h 132980"/>
                <a:gd name="connsiteX1" fmla="*/ 73054 w 286263"/>
                <a:gd name="connsiteY1" fmla="*/ 25850 h 132980"/>
                <a:gd name="connsiteX2" fmla="*/ 154016 w 286263"/>
                <a:gd name="connsiteY2" fmla="*/ 19500 h 132980"/>
                <a:gd name="connsiteX3" fmla="*/ 220691 w 286263"/>
                <a:gd name="connsiteY3" fmla="*/ 40137 h 132980"/>
                <a:gd name="connsiteX4" fmla="*/ 260379 w 286263"/>
                <a:gd name="connsiteY4" fmla="*/ 79825 h 132980"/>
                <a:gd name="connsiteX5" fmla="*/ 282604 w 286263"/>
                <a:gd name="connsiteY5" fmla="*/ 132212 h 132980"/>
                <a:gd name="connsiteX6" fmla="*/ 284191 w 286263"/>
                <a:gd name="connsiteY6" fmla="*/ 108400 h 132980"/>
                <a:gd name="connsiteX7" fmla="*/ 261966 w 286263"/>
                <a:gd name="connsiteY7" fmla="*/ 71887 h 132980"/>
                <a:gd name="connsiteX8" fmla="*/ 223866 w 286263"/>
                <a:gd name="connsiteY8" fmla="*/ 38550 h 132980"/>
                <a:gd name="connsiteX9" fmla="*/ 187354 w 286263"/>
                <a:gd name="connsiteY9" fmla="*/ 14737 h 132980"/>
                <a:gd name="connsiteX10" fmla="*/ 130204 w 286263"/>
                <a:gd name="connsiteY10" fmla="*/ 450 h 132980"/>
                <a:gd name="connsiteX11" fmla="*/ 65116 w 286263"/>
                <a:gd name="connsiteY11" fmla="*/ 9975 h 132980"/>
                <a:gd name="connsiteX12" fmla="*/ 29 w 286263"/>
                <a:gd name="connsiteY12" fmla="*/ 103637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6263" h="132980">
                  <a:moveTo>
                    <a:pt x="29" y="103637"/>
                  </a:moveTo>
                  <a:cubicBezTo>
                    <a:pt x="1352" y="106283"/>
                    <a:pt x="47390" y="39873"/>
                    <a:pt x="73054" y="25850"/>
                  </a:cubicBezTo>
                  <a:cubicBezTo>
                    <a:pt x="98718" y="11827"/>
                    <a:pt x="129410" y="17119"/>
                    <a:pt x="154016" y="19500"/>
                  </a:cubicBezTo>
                  <a:cubicBezTo>
                    <a:pt x="178622" y="21881"/>
                    <a:pt x="202964" y="30083"/>
                    <a:pt x="220691" y="40137"/>
                  </a:cubicBezTo>
                  <a:cubicBezTo>
                    <a:pt x="238418" y="50191"/>
                    <a:pt x="250060" y="64479"/>
                    <a:pt x="260379" y="79825"/>
                  </a:cubicBezTo>
                  <a:cubicBezTo>
                    <a:pt x="270698" y="95171"/>
                    <a:pt x="278635" y="127450"/>
                    <a:pt x="282604" y="132212"/>
                  </a:cubicBezTo>
                  <a:cubicBezTo>
                    <a:pt x="286573" y="136974"/>
                    <a:pt x="287631" y="118454"/>
                    <a:pt x="284191" y="108400"/>
                  </a:cubicBezTo>
                  <a:cubicBezTo>
                    <a:pt x="280751" y="98346"/>
                    <a:pt x="272020" y="83529"/>
                    <a:pt x="261966" y="71887"/>
                  </a:cubicBezTo>
                  <a:cubicBezTo>
                    <a:pt x="251912" y="60245"/>
                    <a:pt x="236301" y="48075"/>
                    <a:pt x="223866" y="38550"/>
                  </a:cubicBezTo>
                  <a:cubicBezTo>
                    <a:pt x="211431" y="29025"/>
                    <a:pt x="202964" y="21087"/>
                    <a:pt x="187354" y="14737"/>
                  </a:cubicBezTo>
                  <a:cubicBezTo>
                    <a:pt x="171744" y="8387"/>
                    <a:pt x="150577" y="1244"/>
                    <a:pt x="130204" y="450"/>
                  </a:cubicBezTo>
                  <a:cubicBezTo>
                    <a:pt x="109831" y="-344"/>
                    <a:pt x="87341" y="-1402"/>
                    <a:pt x="65116" y="9975"/>
                  </a:cubicBezTo>
                  <a:cubicBezTo>
                    <a:pt x="42891" y="21352"/>
                    <a:pt x="-1294" y="100991"/>
                    <a:pt x="29" y="103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D726E271-4497-48B2-AC29-9DD564B6ADBB}"/>
                </a:ext>
              </a:extLst>
            </p:cNvPr>
            <p:cNvSpPr/>
            <p:nvPr/>
          </p:nvSpPr>
          <p:spPr>
            <a:xfrm>
              <a:off x="3666982" y="2808288"/>
              <a:ext cx="257426" cy="176696"/>
            </a:xfrm>
            <a:custGeom>
              <a:avLst/>
              <a:gdLst>
                <a:gd name="connsiteX0" fmla="*/ 231918 w 257426"/>
                <a:gd name="connsiteY0" fmla="*/ 0 h 176696"/>
                <a:gd name="connsiteX1" fmla="*/ 257318 w 257426"/>
                <a:gd name="connsiteY1" fmla="*/ 76200 h 176696"/>
                <a:gd name="connsiteX2" fmla="*/ 239856 w 257426"/>
                <a:gd name="connsiteY2" fmla="*/ 123825 h 176696"/>
                <a:gd name="connsiteX3" fmla="*/ 211281 w 257426"/>
                <a:gd name="connsiteY3" fmla="*/ 147637 h 176696"/>
                <a:gd name="connsiteX4" fmla="*/ 173181 w 257426"/>
                <a:gd name="connsiteY4" fmla="*/ 173037 h 176696"/>
                <a:gd name="connsiteX5" fmla="*/ 135081 w 257426"/>
                <a:gd name="connsiteY5" fmla="*/ 176212 h 176696"/>
                <a:gd name="connsiteX6" fmla="*/ 84281 w 257426"/>
                <a:gd name="connsiteY6" fmla="*/ 169862 h 176696"/>
                <a:gd name="connsiteX7" fmla="*/ 35068 w 257426"/>
                <a:gd name="connsiteY7" fmla="*/ 141287 h 176696"/>
                <a:gd name="connsiteX8" fmla="*/ 12843 w 257426"/>
                <a:gd name="connsiteY8" fmla="*/ 107950 h 176696"/>
                <a:gd name="connsiteX9" fmla="*/ 8081 w 257426"/>
                <a:gd name="connsiteY9" fmla="*/ 73025 h 176696"/>
                <a:gd name="connsiteX10" fmla="*/ 143 w 257426"/>
                <a:gd name="connsiteY10" fmla="*/ 17462 h 176696"/>
                <a:gd name="connsiteX11" fmla="*/ 4906 w 257426"/>
                <a:gd name="connsiteY11" fmla="*/ 77787 h 176696"/>
                <a:gd name="connsiteX12" fmla="*/ 27131 w 257426"/>
                <a:gd name="connsiteY12" fmla="*/ 120650 h 176696"/>
                <a:gd name="connsiteX13" fmla="*/ 90631 w 257426"/>
                <a:gd name="connsiteY13" fmla="*/ 157162 h 176696"/>
                <a:gd name="connsiteX14" fmla="*/ 160481 w 257426"/>
                <a:gd name="connsiteY14" fmla="*/ 166687 h 176696"/>
                <a:gd name="connsiteX15" fmla="*/ 200168 w 257426"/>
                <a:gd name="connsiteY15" fmla="*/ 161925 h 176696"/>
                <a:gd name="connsiteX16" fmla="*/ 233506 w 257426"/>
                <a:gd name="connsiteY16" fmla="*/ 138112 h 176696"/>
                <a:gd name="connsiteX17" fmla="*/ 252556 w 257426"/>
                <a:gd name="connsiteY17" fmla="*/ 106362 h 176696"/>
                <a:gd name="connsiteX18" fmla="*/ 254143 w 257426"/>
                <a:gd name="connsiteY18" fmla="*/ 77787 h 176696"/>
                <a:gd name="connsiteX19" fmla="*/ 231918 w 257426"/>
                <a:gd name="connsiteY19" fmla="*/ 0 h 1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26" h="176696">
                  <a:moveTo>
                    <a:pt x="231918" y="0"/>
                  </a:moveTo>
                  <a:cubicBezTo>
                    <a:pt x="232447" y="-265"/>
                    <a:pt x="255995" y="55563"/>
                    <a:pt x="257318" y="76200"/>
                  </a:cubicBezTo>
                  <a:cubicBezTo>
                    <a:pt x="258641" y="96838"/>
                    <a:pt x="247529" y="111919"/>
                    <a:pt x="239856" y="123825"/>
                  </a:cubicBezTo>
                  <a:cubicBezTo>
                    <a:pt x="232183" y="135731"/>
                    <a:pt x="222393" y="139435"/>
                    <a:pt x="211281" y="147637"/>
                  </a:cubicBezTo>
                  <a:cubicBezTo>
                    <a:pt x="200169" y="155839"/>
                    <a:pt x="185881" y="168274"/>
                    <a:pt x="173181" y="173037"/>
                  </a:cubicBezTo>
                  <a:cubicBezTo>
                    <a:pt x="160481" y="177800"/>
                    <a:pt x="149898" y="176741"/>
                    <a:pt x="135081" y="176212"/>
                  </a:cubicBezTo>
                  <a:cubicBezTo>
                    <a:pt x="120264" y="175683"/>
                    <a:pt x="100950" y="175683"/>
                    <a:pt x="84281" y="169862"/>
                  </a:cubicBezTo>
                  <a:cubicBezTo>
                    <a:pt x="67612" y="164041"/>
                    <a:pt x="46974" y="151606"/>
                    <a:pt x="35068" y="141287"/>
                  </a:cubicBezTo>
                  <a:cubicBezTo>
                    <a:pt x="23162" y="130968"/>
                    <a:pt x="17341" y="119327"/>
                    <a:pt x="12843" y="107950"/>
                  </a:cubicBezTo>
                  <a:cubicBezTo>
                    <a:pt x="8345" y="96573"/>
                    <a:pt x="10198" y="88106"/>
                    <a:pt x="8081" y="73025"/>
                  </a:cubicBezTo>
                  <a:cubicBezTo>
                    <a:pt x="5964" y="57944"/>
                    <a:pt x="672" y="16668"/>
                    <a:pt x="143" y="17462"/>
                  </a:cubicBezTo>
                  <a:cubicBezTo>
                    <a:pt x="-386" y="18256"/>
                    <a:pt x="408" y="60589"/>
                    <a:pt x="4906" y="77787"/>
                  </a:cubicBezTo>
                  <a:cubicBezTo>
                    <a:pt x="9404" y="94985"/>
                    <a:pt x="12843" y="107421"/>
                    <a:pt x="27131" y="120650"/>
                  </a:cubicBezTo>
                  <a:cubicBezTo>
                    <a:pt x="41418" y="133879"/>
                    <a:pt x="68406" y="149489"/>
                    <a:pt x="90631" y="157162"/>
                  </a:cubicBezTo>
                  <a:cubicBezTo>
                    <a:pt x="112856" y="164835"/>
                    <a:pt x="142225" y="165893"/>
                    <a:pt x="160481" y="166687"/>
                  </a:cubicBezTo>
                  <a:cubicBezTo>
                    <a:pt x="178737" y="167481"/>
                    <a:pt x="187997" y="166687"/>
                    <a:pt x="200168" y="161925"/>
                  </a:cubicBezTo>
                  <a:cubicBezTo>
                    <a:pt x="212339" y="157163"/>
                    <a:pt x="224775" y="147373"/>
                    <a:pt x="233506" y="138112"/>
                  </a:cubicBezTo>
                  <a:cubicBezTo>
                    <a:pt x="242237" y="128852"/>
                    <a:pt x="249117" y="116416"/>
                    <a:pt x="252556" y="106362"/>
                  </a:cubicBezTo>
                  <a:cubicBezTo>
                    <a:pt x="255996" y="96308"/>
                    <a:pt x="254937" y="88899"/>
                    <a:pt x="254143" y="77787"/>
                  </a:cubicBezTo>
                  <a:cubicBezTo>
                    <a:pt x="253349" y="66675"/>
                    <a:pt x="231389" y="265"/>
                    <a:pt x="2319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3695A386-20AD-444A-BD79-60D92D83B3E1}"/>
                </a:ext>
              </a:extLst>
            </p:cNvPr>
            <p:cNvSpPr/>
            <p:nvPr/>
          </p:nvSpPr>
          <p:spPr>
            <a:xfrm>
              <a:off x="3724270" y="2756675"/>
              <a:ext cx="138132" cy="213548"/>
            </a:xfrm>
            <a:custGeom>
              <a:avLst/>
              <a:gdLst>
                <a:gd name="connsiteX0" fmla="*/ 114305 w 138132"/>
                <a:gd name="connsiteY0" fmla="*/ 13513 h 213548"/>
                <a:gd name="connsiteX1" fmla="*/ 138118 w 138132"/>
                <a:gd name="connsiteY1" fmla="*/ 70663 h 213548"/>
                <a:gd name="connsiteX2" fmla="*/ 117480 w 138132"/>
                <a:gd name="connsiteY2" fmla="*/ 164325 h 213548"/>
                <a:gd name="connsiteX3" fmla="*/ 93668 w 138132"/>
                <a:gd name="connsiteY3" fmla="*/ 200838 h 213548"/>
                <a:gd name="connsiteX4" fmla="*/ 66680 w 138132"/>
                <a:gd name="connsiteY4" fmla="*/ 213538 h 213548"/>
                <a:gd name="connsiteX5" fmla="*/ 25405 w 138132"/>
                <a:gd name="connsiteY5" fmla="*/ 199250 h 213548"/>
                <a:gd name="connsiteX6" fmla="*/ 12705 w 138132"/>
                <a:gd name="connsiteY6" fmla="*/ 156388 h 213548"/>
                <a:gd name="connsiteX7" fmla="*/ 5 w 138132"/>
                <a:gd name="connsiteY7" fmla="*/ 86538 h 213548"/>
                <a:gd name="connsiteX8" fmla="*/ 14293 w 138132"/>
                <a:gd name="connsiteY8" fmla="*/ 51613 h 213548"/>
                <a:gd name="connsiteX9" fmla="*/ 30168 w 138132"/>
                <a:gd name="connsiteY9" fmla="*/ 24625 h 213548"/>
                <a:gd name="connsiteX10" fmla="*/ 25405 w 138132"/>
                <a:gd name="connsiteY10" fmla="*/ 11925 h 213548"/>
                <a:gd name="connsiteX11" fmla="*/ 12705 w 138132"/>
                <a:gd name="connsiteY11" fmla="*/ 813 h 213548"/>
                <a:gd name="connsiteX12" fmla="*/ 114305 w 138132"/>
                <a:gd name="connsiteY12" fmla="*/ 13513 h 21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132" h="213548">
                  <a:moveTo>
                    <a:pt x="114305" y="13513"/>
                  </a:moveTo>
                  <a:cubicBezTo>
                    <a:pt x="135207" y="25155"/>
                    <a:pt x="137589" y="45528"/>
                    <a:pt x="138118" y="70663"/>
                  </a:cubicBezTo>
                  <a:cubicBezTo>
                    <a:pt x="138647" y="95798"/>
                    <a:pt x="124888" y="142629"/>
                    <a:pt x="117480" y="164325"/>
                  </a:cubicBezTo>
                  <a:cubicBezTo>
                    <a:pt x="110072" y="186021"/>
                    <a:pt x="102135" y="192636"/>
                    <a:pt x="93668" y="200838"/>
                  </a:cubicBezTo>
                  <a:cubicBezTo>
                    <a:pt x="85201" y="209040"/>
                    <a:pt x="78057" y="213803"/>
                    <a:pt x="66680" y="213538"/>
                  </a:cubicBezTo>
                  <a:cubicBezTo>
                    <a:pt x="55303" y="213273"/>
                    <a:pt x="34401" y="208775"/>
                    <a:pt x="25405" y="199250"/>
                  </a:cubicBezTo>
                  <a:cubicBezTo>
                    <a:pt x="16409" y="189725"/>
                    <a:pt x="16938" y="175173"/>
                    <a:pt x="12705" y="156388"/>
                  </a:cubicBezTo>
                  <a:cubicBezTo>
                    <a:pt x="8472" y="137603"/>
                    <a:pt x="-260" y="104000"/>
                    <a:pt x="5" y="86538"/>
                  </a:cubicBezTo>
                  <a:cubicBezTo>
                    <a:pt x="270" y="69076"/>
                    <a:pt x="9266" y="61932"/>
                    <a:pt x="14293" y="51613"/>
                  </a:cubicBezTo>
                  <a:cubicBezTo>
                    <a:pt x="19320" y="41294"/>
                    <a:pt x="28316" y="31240"/>
                    <a:pt x="30168" y="24625"/>
                  </a:cubicBezTo>
                  <a:cubicBezTo>
                    <a:pt x="32020" y="18010"/>
                    <a:pt x="28315" y="15894"/>
                    <a:pt x="25405" y="11925"/>
                  </a:cubicBezTo>
                  <a:cubicBezTo>
                    <a:pt x="22494" y="7956"/>
                    <a:pt x="5561" y="3459"/>
                    <a:pt x="12705" y="813"/>
                  </a:cubicBezTo>
                  <a:cubicBezTo>
                    <a:pt x="19849" y="-1833"/>
                    <a:pt x="93403" y="1871"/>
                    <a:pt x="114305" y="13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F1655FB8-D780-4DB4-A38F-1A21B9213128}"/>
                </a:ext>
              </a:extLst>
            </p:cNvPr>
            <p:cNvSpPr/>
            <p:nvPr/>
          </p:nvSpPr>
          <p:spPr>
            <a:xfrm>
              <a:off x="3751263" y="2798762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E13C0708-0607-45F0-9820-6E79ECD236C4}"/>
                </a:ext>
              </a:extLst>
            </p:cNvPr>
            <p:cNvSpPr/>
            <p:nvPr/>
          </p:nvSpPr>
          <p:spPr>
            <a:xfrm>
              <a:off x="4304766" y="2720166"/>
              <a:ext cx="289953" cy="92369"/>
            </a:xfrm>
            <a:custGeom>
              <a:avLst/>
              <a:gdLst>
                <a:gd name="connsiteX0" fmla="*/ 2122 w 289953"/>
                <a:gd name="connsiteY0" fmla="*/ 91297 h 92369"/>
                <a:gd name="connsiteX1" fmla="*/ 100547 w 289953"/>
                <a:gd name="connsiteY1" fmla="*/ 54784 h 92369"/>
                <a:gd name="connsiteX2" fmla="*/ 192622 w 289953"/>
                <a:gd name="connsiteY2" fmla="*/ 40497 h 92369"/>
                <a:gd name="connsiteX3" fmla="*/ 256122 w 289953"/>
                <a:gd name="connsiteY3" fmla="*/ 40497 h 92369"/>
                <a:gd name="connsiteX4" fmla="*/ 289459 w 289953"/>
                <a:gd name="connsiteY4" fmla="*/ 51609 h 92369"/>
                <a:gd name="connsiteX5" fmla="*/ 275172 w 289953"/>
                <a:gd name="connsiteY5" fmla="*/ 19859 h 92369"/>
                <a:gd name="connsiteX6" fmla="*/ 262472 w 289953"/>
                <a:gd name="connsiteY6" fmla="*/ 2397 h 92369"/>
                <a:gd name="connsiteX7" fmla="*/ 198972 w 289953"/>
                <a:gd name="connsiteY7" fmla="*/ 8747 h 92369"/>
                <a:gd name="connsiteX8" fmla="*/ 2122 w 289953"/>
                <a:gd name="connsiteY8" fmla="*/ 91297 h 9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953" h="92369">
                  <a:moveTo>
                    <a:pt x="2122" y="91297"/>
                  </a:moveTo>
                  <a:cubicBezTo>
                    <a:pt x="-14282" y="98970"/>
                    <a:pt x="68797" y="63251"/>
                    <a:pt x="100547" y="54784"/>
                  </a:cubicBezTo>
                  <a:cubicBezTo>
                    <a:pt x="132297" y="46317"/>
                    <a:pt x="166693" y="42878"/>
                    <a:pt x="192622" y="40497"/>
                  </a:cubicBezTo>
                  <a:cubicBezTo>
                    <a:pt x="218551" y="38116"/>
                    <a:pt x="239983" y="38645"/>
                    <a:pt x="256122" y="40497"/>
                  </a:cubicBezTo>
                  <a:cubicBezTo>
                    <a:pt x="272261" y="42349"/>
                    <a:pt x="286284" y="55049"/>
                    <a:pt x="289459" y="51609"/>
                  </a:cubicBezTo>
                  <a:cubicBezTo>
                    <a:pt x="292634" y="48169"/>
                    <a:pt x="279670" y="28061"/>
                    <a:pt x="275172" y="19859"/>
                  </a:cubicBezTo>
                  <a:cubicBezTo>
                    <a:pt x="270674" y="11657"/>
                    <a:pt x="275172" y="4249"/>
                    <a:pt x="262472" y="2397"/>
                  </a:cubicBezTo>
                  <a:cubicBezTo>
                    <a:pt x="249772" y="545"/>
                    <a:pt x="243158" y="-4218"/>
                    <a:pt x="198972" y="8747"/>
                  </a:cubicBezTo>
                  <a:cubicBezTo>
                    <a:pt x="154786" y="21712"/>
                    <a:pt x="18526" y="83624"/>
                    <a:pt x="2122" y="91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7433BA75-AD4E-4232-9869-B44A449C8CB8}"/>
                </a:ext>
              </a:extLst>
            </p:cNvPr>
            <p:cNvSpPr/>
            <p:nvPr/>
          </p:nvSpPr>
          <p:spPr>
            <a:xfrm>
              <a:off x="4184513" y="2880055"/>
              <a:ext cx="47797" cy="216138"/>
            </a:xfrm>
            <a:custGeom>
              <a:avLst/>
              <a:gdLst>
                <a:gd name="connsiteX0" fmla="*/ 47762 w 47797"/>
                <a:gd name="connsiteY0" fmla="*/ 1258 h 216138"/>
                <a:gd name="connsiteX1" fmla="*/ 9662 w 47797"/>
                <a:gd name="connsiteY1" fmla="*/ 75870 h 216138"/>
                <a:gd name="connsiteX2" fmla="*/ 27125 w 47797"/>
                <a:gd name="connsiteY2" fmla="*/ 210808 h 216138"/>
                <a:gd name="connsiteX3" fmla="*/ 8075 w 47797"/>
                <a:gd name="connsiteY3" fmla="*/ 183820 h 216138"/>
                <a:gd name="connsiteX4" fmla="*/ 1725 w 47797"/>
                <a:gd name="connsiteY4" fmla="*/ 134608 h 216138"/>
                <a:gd name="connsiteX5" fmla="*/ 47762 w 47797"/>
                <a:gd name="connsiteY5" fmla="*/ 1258 h 21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97" h="216138">
                  <a:moveTo>
                    <a:pt x="47762" y="1258"/>
                  </a:moveTo>
                  <a:cubicBezTo>
                    <a:pt x="49085" y="-8532"/>
                    <a:pt x="13101" y="40945"/>
                    <a:pt x="9662" y="75870"/>
                  </a:cubicBezTo>
                  <a:cubicBezTo>
                    <a:pt x="6223" y="110795"/>
                    <a:pt x="27389" y="192816"/>
                    <a:pt x="27125" y="210808"/>
                  </a:cubicBezTo>
                  <a:cubicBezTo>
                    <a:pt x="26861" y="228800"/>
                    <a:pt x="12308" y="196520"/>
                    <a:pt x="8075" y="183820"/>
                  </a:cubicBezTo>
                  <a:cubicBezTo>
                    <a:pt x="3842" y="171120"/>
                    <a:pt x="-3302" y="161595"/>
                    <a:pt x="1725" y="134608"/>
                  </a:cubicBezTo>
                  <a:cubicBezTo>
                    <a:pt x="6752" y="107621"/>
                    <a:pt x="46439" y="11048"/>
                    <a:pt x="47762" y="1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7F5A267F-EB68-42BB-95DE-B5433E3BAD87}"/>
                </a:ext>
              </a:extLst>
            </p:cNvPr>
            <p:cNvSpPr/>
            <p:nvPr/>
          </p:nvSpPr>
          <p:spPr>
            <a:xfrm rot="1315842">
              <a:off x="4173491" y="3168650"/>
              <a:ext cx="29130" cy="68696"/>
            </a:xfrm>
            <a:custGeom>
              <a:avLst/>
              <a:gdLst>
                <a:gd name="connsiteX0" fmla="*/ 20683 w 29130"/>
                <a:gd name="connsiteY0" fmla="*/ 0 h 68696"/>
                <a:gd name="connsiteX1" fmla="*/ 46 w 29130"/>
                <a:gd name="connsiteY1" fmla="*/ 61913 h 68696"/>
                <a:gd name="connsiteX2" fmla="*/ 27033 w 29130"/>
                <a:gd name="connsiteY2" fmla="*/ 61913 h 68696"/>
                <a:gd name="connsiteX3" fmla="*/ 20683 w 29130"/>
                <a:gd name="connsiteY3" fmla="*/ 0 h 6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0" h="68696">
                  <a:moveTo>
                    <a:pt x="20683" y="0"/>
                  </a:moveTo>
                  <a:cubicBezTo>
                    <a:pt x="16185" y="0"/>
                    <a:pt x="-1012" y="51594"/>
                    <a:pt x="46" y="61913"/>
                  </a:cubicBezTo>
                  <a:cubicBezTo>
                    <a:pt x="1104" y="72232"/>
                    <a:pt x="21212" y="69586"/>
                    <a:pt x="27033" y="61913"/>
                  </a:cubicBezTo>
                  <a:cubicBezTo>
                    <a:pt x="32854" y="54240"/>
                    <a:pt x="25181" y="0"/>
                    <a:pt x="20683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C1B55552-A475-4061-B4DF-FE38FE52DFAB}"/>
                </a:ext>
              </a:extLst>
            </p:cNvPr>
            <p:cNvSpPr/>
            <p:nvPr/>
          </p:nvSpPr>
          <p:spPr>
            <a:xfrm>
              <a:off x="4087813" y="3182938"/>
              <a:ext cx="45719" cy="45719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140633B-5A28-4E98-AB78-594E677C3F4E}"/>
                </a:ext>
              </a:extLst>
            </p:cNvPr>
            <p:cNvSpPr/>
            <p:nvPr/>
          </p:nvSpPr>
          <p:spPr>
            <a:xfrm>
              <a:off x="3940138" y="3406389"/>
              <a:ext cx="217128" cy="71967"/>
            </a:xfrm>
            <a:custGeom>
              <a:avLst/>
              <a:gdLst>
                <a:gd name="connsiteX0" fmla="*/ 37 w 217128"/>
                <a:gd name="connsiteY0" fmla="*/ 71824 h 71967"/>
                <a:gd name="connsiteX1" fmla="*/ 71475 w 217128"/>
                <a:gd name="connsiteY1" fmla="*/ 24199 h 71967"/>
                <a:gd name="connsiteX2" fmla="*/ 144500 w 217128"/>
                <a:gd name="connsiteY2" fmla="*/ 21024 h 71967"/>
                <a:gd name="connsiteX3" fmla="*/ 209587 w 217128"/>
                <a:gd name="connsiteY3" fmla="*/ 36899 h 71967"/>
                <a:gd name="connsiteX4" fmla="*/ 214350 w 217128"/>
                <a:gd name="connsiteY4" fmla="*/ 32136 h 71967"/>
                <a:gd name="connsiteX5" fmla="*/ 196887 w 217128"/>
                <a:gd name="connsiteY5" fmla="*/ 11499 h 71967"/>
                <a:gd name="connsiteX6" fmla="*/ 161962 w 217128"/>
                <a:gd name="connsiteY6" fmla="*/ 386 h 71967"/>
                <a:gd name="connsiteX7" fmla="*/ 81000 w 217128"/>
                <a:gd name="connsiteY7" fmla="*/ 6736 h 71967"/>
                <a:gd name="connsiteX8" fmla="*/ 37 w 217128"/>
                <a:gd name="connsiteY8" fmla="*/ 71824 h 7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128" h="71967">
                  <a:moveTo>
                    <a:pt x="37" y="71824"/>
                  </a:moveTo>
                  <a:cubicBezTo>
                    <a:pt x="-1550" y="74734"/>
                    <a:pt x="47398" y="32666"/>
                    <a:pt x="71475" y="24199"/>
                  </a:cubicBezTo>
                  <a:cubicBezTo>
                    <a:pt x="95552" y="15732"/>
                    <a:pt x="121481" y="18907"/>
                    <a:pt x="144500" y="21024"/>
                  </a:cubicBezTo>
                  <a:cubicBezTo>
                    <a:pt x="167519" y="23141"/>
                    <a:pt x="197945" y="35047"/>
                    <a:pt x="209587" y="36899"/>
                  </a:cubicBezTo>
                  <a:cubicBezTo>
                    <a:pt x="221229" y="38751"/>
                    <a:pt x="216467" y="36369"/>
                    <a:pt x="214350" y="32136"/>
                  </a:cubicBezTo>
                  <a:cubicBezTo>
                    <a:pt x="212233" y="27903"/>
                    <a:pt x="205618" y="16791"/>
                    <a:pt x="196887" y="11499"/>
                  </a:cubicBezTo>
                  <a:cubicBezTo>
                    <a:pt x="188156" y="6207"/>
                    <a:pt x="181276" y="1180"/>
                    <a:pt x="161962" y="386"/>
                  </a:cubicBezTo>
                  <a:cubicBezTo>
                    <a:pt x="142648" y="-408"/>
                    <a:pt x="108781" y="-672"/>
                    <a:pt x="81000" y="6736"/>
                  </a:cubicBezTo>
                  <a:cubicBezTo>
                    <a:pt x="53219" y="14144"/>
                    <a:pt x="1624" y="68914"/>
                    <a:pt x="37" y="718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DFD8F840-7FEA-44AB-AD66-EF26C35D1A86}"/>
                </a:ext>
              </a:extLst>
            </p:cNvPr>
            <p:cNvSpPr/>
            <p:nvPr/>
          </p:nvSpPr>
          <p:spPr>
            <a:xfrm>
              <a:off x="4295701" y="2796404"/>
              <a:ext cx="222421" cy="167565"/>
            </a:xfrm>
            <a:custGeom>
              <a:avLst/>
              <a:gdLst>
                <a:gd name="connsiteX0" fmla="*/ 74 w 222421"/>
                <a:gd name="connsiteY0" fmla="*/ 167459 h 167565"/>
                <a:gd name="connsiteX1" fmla="*/ 14362 w 222421"/>
                <a:gd name="connsiteY1" fmla="*/ 83321 h 167565"/>
                <a:gd name="connsiteX2" fmla="*/ 42937 w 222421"/>
                <a:gd name="connsiteY2" fmla="*/ 54746 h 167565"/>
                <a:gd name="connsiteX3" fmla="*/ 95324 w 222421"/>
                <a:gd name="connsiteY3" fmla="*/ 29346 h 167565"/>
                <a:gd name="connsiteX4" fmla="*/ 144537 w 222421"/>
                <a:gd name="connsiteY4" fmla="*/ 18234 h 167565"/>
                <a:gd name="connsiteX5" fmla="*/ 165174 w 222421"/>
                <a:gd name="connsiteY5" fmla="*/ 21409 h 167565"/>
                <a:gd name="connsiteX6" fmla="*/ 196924 w 222421"/>
                <a:gd name="connsiteY6" fmla="*/ 75384 h 167565"/>
                <a:gd name="connsiteX7" fmla="*/ 211212 w 222421"/>
                <a:gd name="connsiteY7" fmla="*/ 84909 h 167565"/>
                <a:gd name="connsiteX8" fmla="*/ 222324 w 222421"/>
                <a:gd name="connsiteY8" fmla="*/ 80146 h 167565"/>
                <a:gd name="connsiteX9" fmla="*/ 215974 w 222421"/>
                <a:gd name="connsiteY9" fmla="*/ 62684 h 167565"/>
                <a:gd name="connsiteX10" fmla="*/ 204862 w 222421"/>
                <a:gd name="connsiteY10" fmla="*/ 35696 h 167565"/>
                <a:gd name="connsiteX11" fmla="*/ 165174 w 222421"/>
                <a:gd name="connsiteY11" fmla="*/ 5534 h 167565"/>
                <a:gd name="connsiteX12" fmla="*/ 150887 w 222421"/>
                <a:gd name="connsiteY12" fmla="*/ 771 h 167565"/>
                <a:gd name="connsiteX13" fmla="*/ 69924 w 222421"/>
                <a:gd name="connsiteY13" fmla="*/ 15059 h 167565"/>
                <a:gd name="connsiteX14" fmla="*/ 12774 w 222421"/>
                <a:gd name="connsiteY14" fmla="*/ 64271 h 167565"/>
                <a:gd name="connsiteX15" fmla="*/ 74 w 222421"/>
                <a:gd name="connsiteY15" fmla="*/ 167459 h 16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421" h="167565">
                  <a:moveTo>
                    <a:pt x="74" y="167459"/>
                  </a:moveTo>
                  <a:cubicBezTo>
                    <a:pt x="339" y="170634"/>
                    <a:pt x="7218" y="102106"/>
                    <a:pt x="14362" y="83321"/>
                  </a:cubicBezTo>
                  <a:cubicBezTo>
                    <a:pt x="21506" y="64536"/>
                    <a:pt x="29443" y="63742"/>
                    <a:pt x="42937" y="54746"/>
                  </a:cubicBezTo>
                  <a:cubicBezTo>
                    <a:pt x="56431" y="45750"/>
                    <a:pt x="78391" y="35431"/>
                    <a:pt x="95324" y="29346"/>
                  </a:cubicBezTo>
                  <a:cubicBezTo>
                    <a:pt x="112257" y="23261"/>
                    <a:pt x="132895" y="19557"/>
                    <a:pt x="144537" y="18234"/>
                  </a:cubicBezTo>
                  <a:cubicBezTo>
                    <a:pt x="156179" y="16911"/>
                    <a:pt x="156443" y="11884"/>
                    <a:pt x="165174" y="21409"/>
                  </a:cubicBezTo>
                  <a:cubicBezTo>
                    <a:pt x="173905" y="30934"/>
                    <a:pt x="189251" y="64801"/>
                    <a:pt x="196924" y="75384"/>
                  </a:cubicBezTo>
                  <a:cubicBezTo>
                    <a:pt x="204597" y="85967"/>
                    <a:pt x="206979" y="84115"/>
                    <a:pt x="211212" y="84909"/>
                  </a:cubicBezTo>
                  <a:cubicBezTo>
                    <a:pt x="215445" y="85703"/>
                    <a:pt x="221530" y="83850"/>
                    <a:pt x="222324" y="80146"/>
                  </a:cubicBezTo>
                  <a:cubicBezTo>
                    <a:pt x="223118" y="76442"/>
                    <a:pt x="218884" y="70092"/>
                    <a:pt x="215974" y="62684"/>
                  </a:cubicBezTo>
                  <a:cubicBezTo>
                    <a:pt x="213064" y="55276"/>
                    <a:pt x="213329" y="45221"/>
                    <a:pt x="204862" y="35696"/>
                  </a:cubicBezTo>
                  <a:cubicBezTo>
                    <a:pt x="196395" y="26171"/>
                    <a:pt x="174170" y="11355"/>
                    <a:pt x="165174" y="5534"/>
                  </a:cubicBezTo>
                  <a:cubicBezTo>
                    <a:pt x="156178" y="-287"/>
                    <a:pt x="166762" y="-817"/>
                    <a:pt x="150887" y="771"/>
                  </a:cubicBezTo>
                  <a:cubicBezTo>
                    <a:pt x="135012" y="2358"/>
                    <a:pt x="92943" y="4476"/>
                    <a:pt x="69924" y="15059"/>
                  </a:cubicBezTo>
                  <a:cubicBezTo>
                    <a:pt x="46905" y="25642"/>
                    <a:pt x="26003" y="42046"/>
                    <a:pt x="12774" y="64271"/>
                  </a:cubicBezTo>
                  <a:cubicBezTo>
                    <a:pt x="-455" y="86496"/>
                    <a:pt x="-191" y="164284"/>
                    <a:pt x="74" y="167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9ADF70B9-6076-469B-B214-F148A429EF9D}"/>
                </a:ext>
              </a:extLst>
            </p:cNvPr>
            <p:cNvSpPr/>
            <p:nvPr/>
          </p:nvSpPr>
          <p:spPr>
            <a:xfrm>
              <a:off x="4331939" y="2808006"/>
              <a:ext cx="126162" cy="216618"/>
            </a:xfrm>
            <a:custGeom>
              <a:avLst/>
              <a:gdLst>
                <a:gd name="connsiteX0" fmla="*/ 113061 w 126162"/>
                <a:gd name="connsiteY0" fmla="*/ 1869 h 216618"/>
                <a:gd name="connsiteX1" fmla="*/ 122586 w 126162"/>
                <a:gd name="connsiteY1" fmla="*/ 86007 h 216618"/>
                <a:gd name="connsiteX2" fmla="*/ 100361 w 126162"/>
                <a:gd name="connsiteY2" fmla="*/ 165382 h 216618"/>
                <a:gd name="connsiteX3" fmla="*/ 79724 w 126162"/>
                <a:gd name="connsiteY3" fmla="*/ 208244 h 216618"/>
                <a:gd name="connsiteX4" fmla="*/ 44799 w 126162"/>
                <a:gd name="connsiteY4" fmla="*/ 213007 h 216618"/>
                <a:gd name="connsiteX5" fmla="*/ 9874 w 126162"/>
                <a:gd name="connsiteY5" fmla="*/ 166969 h 216618"/>
                <a:gd name="connsiteX6" fmla="*/ 6699 w 126162"/>
                <a:gd name="connsiteY6" fmla="*/ 119344 h 216618"/>
                <a:gd name="connsiteX7" fmla="*/ 14636 w 126162"/>
                <a:gd name="connsiteY7" fmla="*/ 66957 h 216618"/>
                <a:gd name="connsiteX8" fmla="*/ 16224 w 126162"/>
                <a:gd name="connsiteY8" fmla="*/ 51082 h 216618"/>
                <a:gd name="connsiteX9" fmla="*/ 1936 w 126162"/>
                <a:gd name="connsiteY9" fmla="*/ 28857 h 216618"/>
                <a:gd name="connsiteX10" fmla="*/ 113061 w 126162"/>
                <a:gd name="connsiteY10" fmla="*/ 1869 h 2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62" h="216618">
                  <a:moveTo>
                    <a:pt x="113061" y="1869"/>
                  </a:moveTo>
                  <a:cubicBezTo>
                    <a:pt x="133169" y="11394"/>
                    <a:pt x="124703" y="58755"/>
                    <a:pt x="122586" y="86007"/>
                  </a:cubicBezTo>
                  <a:cubicBezTo>
                    <a:pt x="120469" y="113259"/>
                    <a:pt x="107505" y="145009"/>
                    <a:pt x="100361" y="165382"/>
                  </a:cubicBezTo>
                  <a:cubicBezTo>
                    <a:pt x="93217" y="185755"/>
                    <a:pt x="88984" y="200307"/>
                    <a:pt x="79724" y="208244"/>
                  </a:cubicBezTo>
                  <a:cubicBezTo>
                    <a:pt x="70464" y="216181"/>
                    <a:pt x="56441" y="219886"/>
                    <a:pt x="44799" y="213007"/>
                  </a:cubicBezTo>
                  <a:cubicBezTo>
                    <a:pt x="33157" y="206128"/>
                    <a:pt x="16224" y="182579"/>
                    <a:pt x="9874" y="166969"/>
                  </a:cubicBezTo>
                  <a:cubicBezTo>
                    <a:pt x="3524" y="151359"/>
                    <a:pt x="5905" y="136013"/>
                    <a:pt x="6699" y="119344"/>
                  </a:cubicBezTo>
                  <a:cubicBezTo>
                    <a:pt x="7493" y="102675"/>
                    <a:pt x="13048" y="78334"/>
                    <a:pt x="14636" y="66957"/>
                  </a:cubicBezTo>
                  <a:cubicBezTo>
                    <a:pt x="16223" y="55580"/>
                    <a:pt x="18341" y="57432"/>
                    <a:pt x="16224" y="51082"/>
                  </a:cubicBezTo>
                  <a:cubicBezTo>
                    <a:pt x="14107" y="44732"/>
                    <a:pt x="-6266" y="35736"/>
                    <a:pt x="1936" y="28857"/>
                  </a:cubicBezTo>
                  <a:cubicBezTo>
                    <a:pt x="10138" y="21978"/>
                    <a:pt x="92953" y="-7656"/>
                    <a:pt x="113061" y="1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47D17FB7-07EB-4154-A8A8-CD86AB775C66}"/>
                </a:ext>
              </a:extLst>
            </p:cNvPr>
            <p:cNvSpPr/>
            <p:nvPr/>
          </p:nvSpPr>
          <p:spPr>
            <a:xfrm>
              <a:off x="4351338" y="2849561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EA75FF6B-8503-47E9-B766-8DA2D4613C8E}"/>
                </a:ext>
              </a:extLst>
            </p:cNvPr>
            <p:cNvSpPr/>
            <p:nvPr/>
          </p:nvSpPr>
          <p:spPr>
            <a:xfrm>
              <a:off x="4303588" y="2883049"/>
              <a:ext cx="203683" cy="166782"/>
            </a:xfrm>
            <a:custGeom>
              <a:avLst/>
              <a:gdLst>
                <a:gd name="connsiteX0" fmla="*/ 200150 w 203683"/>
                <a:gd name="connsiteY0" fmla="*/ 1439 h 166782"/>
                <a:gd name="connsiteX1" fmla="*/ 196975 w 203683"/>
                <a:gd name="connsiteY1" fmla="*/ 58589 h 166782"/>
                <a:gd name="connsiteX2" fmla="*/ 160462 w 203683"/>
                <a:gd name="connsiteY2" fmla="*/ 118914 h 166782"/>
                <a:gd name="connsiteX3" fmla="*/ 122362 w 203683"/>
                <a:gd name="connsiteY3" fmla="*/ 158601 h 166782"/>
                <a:gd name="connsiteX4" fmla="*/ 76325 w 203683"/>
                <a:gd name="connsiteY4" fmla="*/ 164951 h 166782"/>
                <a:gd name="connsiteX5" fmla="*/ 28700 w 203683"/>
                <a:gd name="connsiteY5" fmla="*/ 134789 h 166782"/>
                <a:gd name="connsiteX6" fmla="*/ 9650 w 203683"/>
                <a:gd name="connsiteY6" fmla="*/ 101451 h 166782"/>
                <a:gd name="connsiteX7" fmla="*/ 125 w 203683"/>
                <a:gd name="connsiteY7" fmla="*/ 74464 h 166782"/>
                <a:gd name="connsiteX8" fmla="*/ 16000 w 203683"/>
                <a:gd name="connsiteY8" fmla="*/ 106214 h 166782"/>
                <a:gd name="connsiteX9" fmla="*/ 47750 w 203683"/>
                <a:gd name="connsiteY9" fmla="*/ 145901 h 166782"/>
                <a:gd name="connsiteX10" fmla="*/ 93787 w 203683"/>
                <a:gd name="connsiteY10" fmla="*/ 153839 h 166782"/>
                <a:gd name="connsiteX11" fmla="*/ 127125 w 203683"/>
                <a:gd name="connsiteY11" fmla="*/ 150664 h 166782"/>
                <a:gd name="connsiteX12" fmla="*/ 158875 w 203683"/>
                <a:gd name="connsiteY12" fmla="*/ 120501 h 166782"/>
                <a:gd name="connsiteX13" fmla="*/ 200150 w 203683"/>
                <a:gd name="connsiteY13" fmla="*/ 1439 h 1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83" h="166782">
                  <a:moveTo>
                    <a:pt x="200150" y="1439"/>
                  </a:moveTo>
                  <a:cubicBezTo>
                    <a:pt x="206500" y="-8880"/>
                    <a:pt x="203590" y="39010"/>
                    <a:pt x="196975" y="58589"/>
                  </a:cubicBezTo>
                  <a:cubicBezTo>
                    <a:pt x="190360" y="78168"/>
                    <a:pt x="172897" y="102245"/>
                    <a:pt x="160462" y="118914"/>
                  </a:cubicBezTo>
                  <a:cubicBezTo>
                    <a:pt x="148027" y="135583"/>
                    <a:pt x="136385" y="150928"/>
                    <a:pt x="122362" y="158601"/>
                  </a:cubicBezTo>
                  <a:cubicBezTo>
                    <a:pt x="108339" y="166274"/>
                    <a:pt x="91935" y="168920"/>
                    <a:pt x="76325" y="164951"/>
                  </a:cubicBezTo>
                  <a:cubicBezTo>
                    <a:pt x="60715" y="160982"/>
                    <a:pt x="39812" y="145372"/>
                    <a:pt x="28700" y="134789"/>
                  </a:cubicBezTo>
                  <a:cubicBezTo>
                    <a:pt x="17588" y="124206"/>
                    <a:pt x="14412" y="111505"/>
                    <a:pt x="9650" y="101451"/>
                  </a:cubicBezTo>
                  <a:cubicBezTo>
                    <a:pt x="4887" y="91397"/>
                    <a:pt x="-933" y="73670"/>
                    <a:pt x="125" y="74464"/>
                  </a:cubicBezTo>
                  <a:cubicBezTo>
                    <a:pt x="1183" y="75258"/>
                    <a:pt x="8063" y="94308"/>
                    <a:pt x="16000" y="106214"/>
                  </a:cubicBezTo>
                  <a:cubicBezTo>
                    <a:pt x="23937" y="118120"/>
                    <a:pt x="34786" y="137964"/>
                    <a:pt x="47750" y="145901"/>
                  </a:cubicBezTo>
                  <a:cubicBezTo>
                    <a:pt x="60714" y="153838"/>
                    <a:pt x="80558" y="153045"/>
                    <a:pt x="93787" y="153839"/>
                  </a:cubicBezTo>
                  <a:cubicBezTo>
                    <a:pt x="107016" y="154633"/>
                    <a:pt x="116277" y="156220"/>
                    <a:pt x="127125" y="150664"/>
                  </a:cubicBezTo>
                  <a:cubicBezTo>
                    <a:pt x="137973" y="145108"/>
                    <a:pt x="147763" y="137699"/>
                    <a:pt x="158875" y="120501"/>
                  </a:cubicBezTo>
                  <a:cubicBezTo>
                    <a:pt x="169987" y="103303"/>
                    <a:pt x="193800" y="11758"/>
                    <a:pt x="200150" y="1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D4352342-3776-4654-A64E-CDA1166FA736}"/>
                </a:ext>
              </a:extLst>
            </p:cNvPr>
            <p:cNvSpPr/>
            <p:nvPr/>
          </p:nvSpPr>
          <p:spPr>
            <a:xfrm>
              <a:off x="3800475" y="2244223"/>
              <a:ext cx="523279" cy="447520"/>
            </a:xfrm>
            <a:custGeom>
              <a:avLst/>
              <a:gdLst>
                <a:gd name="connsiteX0" fmla="*/ 398463 w 523279"/>
                <a:gd name="connsiteY0" fmla="*/ 502 h 447520"/>
                <a:gd name="connsiteX1" fmla="*/ 254000 w 523279"/>
                <a:gd name="connsiteY1" fmla="*/ 203702 h 447520"/>
                <a:gd name="connsiteX2" fmla="*/ 107950 w 523279"/>
                <a:gd name="connsiteY2" fmla="*/ 346577 h 447520"/>
                <a:gd name="connsiteX3" fmla="*/ 0 w 523279"/>
                <a:gd name="connsiteY3" fmla="*/ 440240 h 447520"/>
                <a:gd name="connsiteX4" fmla="*/ 107950 w 523279"/>
                <a:gd name="connsiteY4" fmla="*/ 429127 h 447520"/>
                <a:gd name="connsiteX5" fmla="*/ 323850 w 523279"/>
                <a:gd name="connsiteY5" fmla="*/ 332290 h 447520"/>
                <a:gd name="connsiteX6" fmla="*/ 431800 w 523279"/>
                <a:gd name="connsiteY6" fmla="*/ 224340 h 447520"/>
                <a:gd name="connsiteX7" fmla="*/ 522288 w 523279"/>
                <a:gd name="connsiteY7" fmla="*/ 140202 h 447520"/>
                <a:gd name="connsiteX8" fmla="*/ 474663 w 523279"/>
                <a:gd name="connsiteY8" fmla="*/ 187827 h 447520"/>
                <a:gd name="connsiteX9" fmla="*/ 392113 w 523279"/>
                <a:gd name="connsiteY9" fmla="*/ 257677 h 447520"/>
                <a:gd name="connsiteX10" fmla="*/ 315913 w 523279"/>
                <a:gd name="connsiteY10" fmla="*/ 329115 h 447520"/>
                <a:gd name="connsiteX11" fmla="*/ 193675 w 523279"/>
                <a:gd name="connsiteY11" fmla="*/ 373565 h 447520"/>
                <a:gd name="connsiteX12" fmla="*/ 30163 w 523279"/>
                <a:gd name="connsiteY12" fmla="*/ 435477 h 447520"/>
                <a:gd name="connsiteX13" fmla="*/ 109538 w 523279"/>
                <a:gd name="connsiteY13" fmla="*/ 383090 h 447520"/>
                <a:gd name="connsiteX14" fmla="*/ 317500 w 523279"/>
                <a:gd name="connsiteY14" fmla="*/ 152902 h 447520"/>
                <a:gd name="connsiteX15" fmla="*/ 398463 w 523279"/>
                <a:gd name="connsiteY15" fmla="*/ 502 h 44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3279" h="447520">
                  <a:moveTo>
                    <a:pt x="398463" y="502"/>
                  </a:moveTo>
                  <a:cubicBezTo>
                    <a:pt x="387880" y="8969"/>
                    <a:pt x="302419" y="146023"/>
                    <a:pt x="254000" y="203702"/>
                  </a:cubicBezTo>
                  <a:cubicBezTo>
                    <a:pt x="205581" y="261381"/>
                    <a:pt x="150283" y="307154"/>
                    <a:pt x="107950" y="346577"/>
                  </a:cubicBezTo>
                  <a:cubicBezTo>
                    <a:pt x="65617" y="386000"/>
                    <a:pt x="0" y="426482"/>
                    <a:pt x="0" y="440240"/>
                  </a:cubicBezTo>
                  <a:cubicBezTo>
                    <a:pt x="0" y="453998"/>
                    <a:pt x="53975" y="447119"/>
                    <a:pt x="107950" y="429127"/>
                  </a:cubicBezTo>
                  <a:cubicBezTo>
                    <a:pt x="161925" y="411135"/>
                    <a:pt x="269875" y="366421"/>
                    <a:pt x="323850" y="332290"/>
                  </a:cubicBezTo>
                  <a:cubicBezTo>
                    <a:pt x="377825" y="298159"/>
                    <a:pt x="398727" y="256355"/>
                    <a:pt x="431800" y="224340"/>
                  </a:cubicBezTo>
                  <a:cubicBezTo>
                    <a:pt x="464873" y="192325"/>
                    <a:pt x="522288" y="140202"/>
                    <a:pt x="522288" y="140202"/>
                  </a:cubicBezTo>
                  <a:cubicBezTo>
                    <a:pt x="529432" y="134117"/>
                    <a:pt x="496359" y="168248"/>
                    <a:pt x="474663" y="187827"/>
                  </a:cubicBezTo>
                  <a:cubicBezTo>
                    <a:pt x="452967" y="207406"/>
                    <a:pt x="418571" y="234129"/>
                    <a:pt x="392113" y="257677"/>
                  </a:cubicBezTo>
                  <a:cubicBezTo>
                    <a:pt x="365655" y="281225"/>
                    <a:pt x="348986" y="309800"/>
                    <a:pt x="315913" y="329115"/>
                  </a:cubicBezTo>
                  <a:cubicBezTo>
                    <a:pt x="282840" y="348430"/>
                    <a:pt x="193675" y="373565"/>
                    <a:pt x="193675" y="373565"/>
                  </a:cubicBezTo>
                  <a:cubicBezTo>
                    <a:pt x="146050" y="391292"/>
                    <a:pt x="44186" y="433890"/>
                    <a:pt x="30163" y="435477"/>
                  </a:cubicBezTo>
                  <a:cubicBezTo>
                    <a:pt x="16140" y="437064"/>
                    <a:pt x="61648" y="430186"/>
                    <a:pt x="109538" y="383090"/>
                  </a:cubicBezTo>
                  <a:cubicBezTo>
                    <a:pt x="157427" y="335994"/>
                    <a:pt x="269611" y="213227"/>
                    <a:pt x="317500" y="152902"/>
                  </a:cubicBezTo>
                  <a:cubicBezTo>
                    <a:pt x="365389" y="92577"/>
                    <a:pt x="409046" y="-7965"/>
                    <a:pt x="398463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62A83BD9-A6AC-468D-A403-6827FE499972}"/>
                </a:ext>
              </a:extLst>
            </p:cNvPr>
            <p:cNvSpPr/>
            <p:nvPr/>
          </p:nvSpPr>
          <p:spPr>
            <a:xfrm>
              <a:off x="3481972" y="2425765"/>
              <a:ext cx="545749" cy="351149"/>
            </a:xfrm>
            <a:custGeom>
              <a:avLst/>
              <a:gdLst>
                <a:gd name="connsiteX0" fmla="*/ 543928 w 545749"/>
                <a:gd name="connsiteY0" fmla="*/ 1523 h 351149"/>
                <a:gd name="connsiteX1" fmla="*/ 243891 w 545749"/>
                <a:gd name="connsiteY1" fmla="*/ 160273 h 351149"/>
                <a:gd name="connsiteX2" fmla="*/ 108953 w 545749"/>
                <a:gd name="connsiteY2" fmla="*/ 236473 h 351149"/>
                <a:gd name="connsiteX3" fmla="*/ 39103 w 545749"/>
                <a:gd name="connsiteY3" fmla="*/ 288860 h 351149"/>
                <a:gd name="connsiteX4" fmla="*/ 20053 w 545749"/>
                <a:gd name="connsiteY4" fmla="*/ 349185 h 351149"/>
                <a:gd name="connsiteX5" fmla="*/ 5766 w 545749"/>
                <a:gd name="connsiteY5" fmla="*/ 334898 h 351149"/>
                <a:gd name="connsiteX6" fmla="*/ 2591 w 545749"/>
                <a:gd name="connsiteY6" fmla="*/ 319023 h 351149"/>
                <a:gd name="connsiteX7" fmla="*/ 2591 w 545749"/>
                <a:gd name="connsiteY7" fmla="*/ 298385 h 351149"/>
                <a:gd name="connsiteX8" fmla="*/ 35928 w 545749"/>
                <a:gd name="connsiteY8" fmla="*/ 180910 h 351149"/>
                <a:gd name="connsiteX9" fmla="*/ 12116 w 545749"/>
                <a:gd name="connsiteY9" fmla="*/ 233298 h 351149"/>
                <a:gd name="connsiteX10" fmla="*/ 10528 w 545749"/>
                <a:gd name="connsiteY10" fmla="*/ 287273 h 351149"/>
                <a:gd name="connsiteX11" fmla="*/ 13703 w 545749"/>
                <a:gd name="connsiteY11" fmla="*/ 323785 h 351149"/>
                <a:gd name="connsiteX12" fmla="*/ 31166 w 545749"/>
                <a:gd name="connsiteY12" fmla="*/ 299973 h 351149"/>
                <a:gd name="connsiteX13" fmla="*/ 80378 w 545749"/>
                <a:gd name="connsiteY13" fmla="*/ 238060 h 351149"/>
                <a:gd name="connsiteX14" fmla="*/ 356603 w 545749"/>
                <a:gd name="connsiteY14" fmla="*/ 88835 h 351149"/>
                <a:gd name="connsiteX15" fmla="*/ 543928 w 545749"/>
                <a:gd name="connsiteY15" fmla="*/ 1523 h 3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749" h="351149">
                  <a:moveTo>
                    <a:pt x="543928" y="1523"/>
                  </a:moveTo>
                  <a:cubicBezTo>
                    <a:pt x="525143" y="13429"/>
                    <a:pt x="316387" y="121115"/>
                    <a:pt x="243891" y="160273"/>
                  </a:cubicBezTo>
                  <a:cubicBezTo>
                    <a:pt x="171395" y="199431"/>
                    <a:pt x="143084" y="215042"/>
                    <a:pt x="108953" y="236473"/>
                  </a:cubicBezTo>
                  <a:cubicBezTo>
                    <a:pt x="74822" y="257904"/>
                    <a:pt x="53920" y="270075"/>
                    <a:pt x="39103" y="288860"/>
                  </a:cubicBezTo>
                  <a:cubicBezTo>
                    <a:pt x="24286" y="307645"/>
                    <a:pt x="25609" y="341512"/>
                    <a:pt x="20053" y="349185"/>
                  </a:cubicBezTo>
                  <a:cubicBezTo>
                    <a:pt x="14497" y="356858"/>
                    <a:pt x="8676" y="339925"/>
                    <a:pt x="5766" y="334898"/>
                  </a:cubicBezTo>
                  <a:cubicBezTo>
                    <a:pt x="2856" y="329871"/>
                    <a:pt x="3120" y="325108"/>
                    <a:pt x="2591" y="319023"/>
                  </a:cubicBezTo>
                  <a:cubicBezTo>
                    <a:pt x="2062" y="312938"/>
                    <a:pt x="-2965" y="321404"/>
                    <a:pt x="2591" y="298385"/>
                  </a:cubicBezTo>
                  <a:cubicBezTo>
                    <a:pt x="8147" y="275366"/>
                    <a:pt x="34341" y="191758"/>
                    <a:pt x="35928" y="180910"/>
                  </a:cubicBezTo>
                  <a:cubicBezTo>
                    <a:pt x="37515" y="170062"/>
                    <a:pt x="16349" y="215571"/>
                    <a:pt x="12116" y="233298"/>
                  </a:cubicBezTo>
                  <a:cubicBezTo>
                    <a:pt x="7883" y="251025"/>
                    <a:pt x="10264" y="272192"/>
                    <a:pt x="10528" y="287273"/>
                  </a:cubicBezTo>
                  <a:cubicBezTo>
                    <a:pt x="10792" y="302354"/>
                    <a:pt x="10263" y="321668"/>
                    <a:pt x="13703" y="323785"/>
                  </a:cubicBezTo>
                  <a:cubicBezTo>
                    <a:pt x="17143" y="325902"/>
                    <a:pt x="20053" y="314261"/>
                    <a:pt x="31166" y="299973"/>
                  </a:cubicBezTo>
                  <a:cubicBezTo>
                    <a:pt x="42278" y="285686"/>
                    <a:pt x="26139" y="273250"/>
                    <a:pt x="80378" y="238060"/>
                  </a:cubicBezTo>
                  <a:cubicBezTo>
                    <a:pt x="134617" y="202870"/>
                    <a:pt x="281461" y="127464"/>
                    <a:pt x="356603" y="88835"/>
                  </a:cubicBezTo>
                  <a:cubicBezTo>
                    <a:pt x="431745" y="50206"/>
                    <a:pt x="562713" y="-10383"/>
                    <a:pt x="543928" y="15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6D55C0F4-903D-4D86-B008-9BA7D90AA3FC}"/>
                </a:ext>
              </a:extLst>
            </p:cNvPr>
            <p:cNvSpPr/>
            <p:nvPr/>
          </p:nvSpPr>
          <p:spPr>
            <a:xfrm>
              <a:off x="3323165" y="2377734"/>
              <a:ext cx="381333" cy="351678"/>
            </a:xfrm>
            <a:custGeom>
              <a:avLst/>
              <a:gdLst>
                <a:gd name="connsiteX0" fmla="*/ 380473 w 381333"/>
                <a:gd name="connsiteY0" fmla="*/ 1929 h 351678"/>
                <a:gd name="connsiteX1" fmla="*/ 201085 w 381333"/>
                <a:gd name="connsiteY1" fmla="*/ 203541 h 351678"/>
                <a:gd name="connsiteX2" fmla="*/ 131235 w 381333"/>
                <a:gd name="connsiteY2" fmla="*/ 252754 h 351678"/>
                <a:gd name="connsiteX3" fmla="*/ 2648 w 381333"/>
                <a:gd name="connsiteY3" fmla="*/ 346416 h 351678"/>
                <a:gd name="connsiteX4" fmla="*/ 56623 w 381333"/>
                <a:gd name="connsiteY4" fmla="*/ 325779 h 351678"/>
                <a:gd name="connsiteX5" fmla="*/ 199498 w 381333"/>
                <a:gd name="connsiteY5" fmla="*/ 208304 h 351678"/>
                <a:gd name="connsiteX6" fmla="*/ 266173 w 381333"/>
                <a:gd name="connsiteY6" fmla="*/ 108291 h 351678"/>
                <a:gd name="connsiteX7" fmla="*/ 380473 w 381333"/>
                <a:gd name="connsiteY7" fmla="*/ 1929 h 35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333" h="351678">
                  <a:moveTo>
                    <a:pt x="380473" y="1929"/>
                  </a:moveTo>
                  <a:cubicBezTo>
                    <a:pt x="369625" y="17804"/>
                    <a:pt x="242625" y="161737"/>
                    <a:pt x="201085" y="203541"/>
                  </a:cubicBezTo>
                  <a:cubicBezTo>
                    <a:pt x="159545" y="245345"/>
                    <a:pt x="164308" y="228942"/>
                    <a:pt x="131235" y="252754"/>
                  </a:cubicBezTo>
                  <a:cubicBezTo>
                    <a:pt x="98162" y="276566"/>
                    <a:pt x="15083" y="334245"/>
                    <a:pt x="2648" y="346416"/>
                  </a:cubicBezTo>
                  <a:cubicBezTo>
                    <a:pt x="-9787" y="358587"/>
                    <a:pt x="23815" y="348798"/>
                    <a:pt x="56623" y="325779"/>
                  </a:cubicBezTo>
                  <a:cubicBezTo>
                    <a:pt x="89431" y="302760"/>
                    <a:pt x="164573" y="244552"/>
                    <a:pt x="199498" y="208304"/>
                  </a:cubicBezTo>
                  <a:cubicBezTo>
                    <a:pt x="234423" y="172056"/>
                    <a:pt x="235746" y="144274"/>
                    <a:pt x="266173" y="108291"/>
                  </a:cubicBezTo>
                  <a:cubicBezTo>
                    <a:pt x="296600" y="72308"/>
                    <a:pt x="391321" y="-13946"/>
                    <a:pt x="380473" y="19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8CD5964-EF2A-4811-B9C5-43B6FAAB32F0}"/>
                </a:ext>
              </a:extLst>
            </p:cNvPr>
            <p:cNvSpPr/>
            <p:nvPr/>
          </p:nvSpPr>
          <p:spPr>
            <a:xfrm>
              <a:off x="3316479" y="2365851"/>
              <a:ext cx="230046" cy="363404"/>
            </a:xfrm>
            <a:custGeom>
              <a:avLst/>
              <a:gdLst>
                <a:gd name="connsiteX0" fmla="*/ 225234 w 230046"/>
                <a:gd name="connsiteY0" fmla="*/ 4287 h 363404"/>
                <a:gd name="connsiteX1" fmla="*/ 71246 w 230046"/>
                <a:gd name="connsiteY1" fmla="*/ 221774 h 363404"/>
                <a:gd name="connsiteX2" fmla="*/ 28384 w 230046"/>
                <a:gd name="connsiteY2" fmla="*/ 345599 h 363404"/>
                <a:gd name="connsiteX3" fmla="*/ 9334 w 230046"/>
                <a:gd name="connsiteY3" fmla="*/ 361474 h 363404"/>
                <a:gd name="connsiteX4" fmla="*/ 9334 w 230046"/>
                <a:gd name="connsiteY4" fmla="*/ 334487 h 363404"/>
                <a:gd name="connsiteX5" fmla="*/ 125221 w 230046"/>
                <a:gd name="connsiteY5" fmla="*/ 169387 h 363404"/>
                <a:gd name="connsiteX6" fmla="*/ 187134 w 230046"/>
                <a:gd name="connsiteY6" fmla="*/ 82074 h 363404"/>
                <a:gd name="connsiteX7" fmla="*/ 225234 w 230046"/>
                <a:gd name="connsiteY7" fmla="*/ 4287 h 363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46" h="363404">
                  <a:moveTo>
                    <a:pt x="225234" y="4287"/>
                  </a:moveTo>
                  <a:cubicBezTo>
                    <a:pt x="205919" y="27570"/>
                    <a:pt x="104054" y="164889"/>
                    <a:pt x="71246" y="221774"/>
                  </a:cubicBezTo>
                  <a:cubicBezTo>
                    <a:pt x="38438" y="278659"/>
                    <a:pt x="38703" y="322316"/>
                    <a:pt x="28384" y="345599"/>
                  </a:cubicBezTo>
                  <a:cubicBezTo>
                    <a:pt x="18065" y="368882"/>
                    <a:pt x="12509" y="363326"/>
                    <a:pt x="9334" y="361474"/>
                  </a:cubicBezTo>
                  <a:cubicBezTo>
                    <a:pt x="6159" y="359622"/>
                    <a:pt x="-9980" y="366501"/>
                    <a:pt x="9334" y="334487"/>
                  </a:cubicBezTo>
                  <a:cubicBezTo>
                    <a:pt x="28648" y="302473"/>
                    <a:pt x="95588" y="211456"/>
                    <a:pt x="125221" y="169387"/>
                  </a:cubicBezTo>
                  <a:cubicBezTo>
                    <a:pt x="154854" y="127318"/>
                    <a:pt x="173905" y="105093"/>
                    <a:pt x="187134" y="82074"/>
                  </a:cubicBezTo>
                  <a:cubicBezTo>
                    <a:pt x="200363" y="59055"/>
                    <a:pt x="244549" y="-18996"/>
                    <a:pt x="225234" y="4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4BD0A0B6-08D1-4767-ACB9-C4897F6D9372}"/>
                </a:ext>
              </a:extLst>
            </p:cNvPr>
            <p:cNvSpPr/>
            <p:nvPr/>
          </p:nvSpPr>
          <p:spPr>
            <a:xfrm>
              <a:off x="3262705" y="2336064"/>
              <a:ext cx="204420" cy="292952"/>
            </a:xfrm>
            <a:custGeom>
              <a:avLst/>
              <a:gdLst>
                <a:gd name="connsiteX0" fmla="*/ 204395 w 204420"/>
                <a:gd name="connsiteY0" fmla="*/ 736 h 292952"/>
                <a:gd name="connsiteX1" fmla="*/ 67870 w 204420"/>
                <a:gd name="connsiteY1" fmla="*/ 183299 h 292952"/>
                <a:gd name="connsiteX2" fmla="*/ 5958 w 204420"/>
                <a:gd name="connsiteY2" fmla="*/ 291249 h 292952"/>
                <a:gd name="connsiteX3" fmla="*/ 10720 w 204420"/>
                <a:gd name="connsiteY3" fmla="*/ 240449 h 292952"/>
                <a:gd name="connsiteX4" fmla="*/ 78983 w 204420"/>
                <a:gd name="connsiteY4" fmla="*/ 122974 h 292952"/>
                <a:gd name="connsiteX5" fmla="*/ 204395 w 204420"/>
                <a:gd name="connsiteY5" fmla="*/ 736 h 29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420" h="292952">
                  <a:moveTo>
                    <a:pt x="204395" y="736"/>
                  </a:moveTo>
                  <a:cubicBezTo>
                    <a:pt x="202543" y="10790"/>
                    <a:pt x="100943" y="134880"/>
                    <a:pt x="67870" y="183299"/>
                  </a:cubicBezTo>
                  <a:cubicBezTo>
                    <a:pt x="34797" y="231718"/>
                    <a:pt x="15483" y="281724"/>
                    <a:pt x="5958" y="291249"/>
                  </a:cubicBezTo>
                  <a:cubicBezTo>
                    <a:pt x="-3567" y="300774"/>
                    <a:pt x="-1451" y="268495"/>
                    <a:pt x="10720" y="240449"/>
                  </a:cubicBezTo>
                  <a:cubicBezTo>
                    <a:pt x="22891" y="212403"/>
                    <a:pt x="49350" y="159751"/>
                    <a:pt x="78983" y="122974"/>
                  </a:cubicBezTo>
                  <a:cubicBezTo>
                    <a:pt x="108616" y="86197"/>
                    <a:pt x="206247" y="-9318"/>
                    <a:pt x="204395" y="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9C8F6893-D9BF-46F7-B841-D5627B31185A}"/>
                </a:ext>
              </a:extLst>
            </p:cNvPr>
            <p:cNvSpPr/>
            <p:nvPr/>
          </p:nvSpPr>
          <p:spPr>
            <a:xfrm>
              <a:off x="3431317" y="2614520"/>
              <a:ext cx="35993" cy="340002"/>
            </a:xfrm>
            <a:custGeom>
              <a:avLst/>
              <a:gdLst>
                <a:gd name="connsiteX0" fmla="*/ 35783 w 35993"/>
                <a:gd name="connsiteY0" fmla="*/ 93 h 340002"/>
                <a:gd name="connsiteX1" fmla="*/ 858 w 35993"/>
                <a:gd name="connsiteY1" fmla="*/ 136618 h 340002"/>
                <a:gd name="connsiteX2" fmla="*/ 11971 w 35993"/>
                <a:gd name="connsiteY2" fmla="*/ 287430 h 340002"/>
                <a:gd name="connsiteX3" fmla="*/ 26258 w 35993"/>
                <a:gd name="connsiteY3" fmla="*/ 339818 h 340002"/>
                <a:gd name="connsiteX4" fmla="*/ 13558 w 35993"/>
                <a:gd name="connsiteY4" fmla="*/ 273143 h 340002"/>
                <a:gd name="connsiteX5" fmla="*/ 15146 w 35993"/>
                <a:gd name="connsiteY5" fmla="*/ 157255 h 340002"/>
                <a:gd name="connsiteX6" fmla="*/ 35783 w 35993"/>
                <a:gd name="connsiteY6" fmla="*/ 93 h 34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93" h="340002">
                  <a:moveTo>
                    <a:pt x="35783" y="93"/>
                  </a:moveTo>
                  <a:cubicBezTo>
                    <a:pt x="33402" y="-3347"/>
                    <a:pt x="4827" y="88729"/>
                    <a:pt x="858" y="136618"/>
                  </a:cubicBezTo>
                  <a:cubicBezTo>
                    <a:pt x="-3111" y="184507"/>
                    <a:pt x="7738" y="253563"/>
                    <a:pt x="11971" y="287430"/>
                  </a:cubicBezTo>
                  <a:cubicBezTo>
                    <a:pt x="16204" y="321297"/>
                    <a:pt x="25994" y="342199"/>
                    <a:pt x="26258" y="339818"/>
                  </a:cubicBezTo>
                  <a:cubicBezTo>
                    <a:pt x="26522" y="337437"/>
                    <a:pt x="15410" y="303570"/>
                    <a:pt x="13558" y="273143"/>
                  </a:cubicBezTo>
                  <a:cubicBezTo>
                    <a:pt x="11706" y="242716"/>
                    <a:pt x="10648" y="199588"/>
                    <a:pt x="15146" y="157255"/>
                  </a:cubicBezTo>
                  <a:cubicBezTo>
                    <a:pt x="19644" y="114922"/>
                    <a:pt x="38164" y="3533"/>
                    <a:pt x="3578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CD35E3D6-E2E9-40BF-A706-CF8A5D1F27CE}"/>
                </a:ext>
              </a:extLst>
            </p:cNvPr>
            <p:cNvSpPr/>
            <p:nvPr/>
          </p:nvSpPr>
          <p:spPr>
            <a:xfrm>
              <a:off x="3297605" y="2722461"/>
              <a:ext cx="146798" cy="252794"/>
            </a:xfrm>
            <a:custGeom>
              <a:avLst/>
              <a:gdLst>
                <a:gd name="connsiteX0" fmla="*/ 145683 w 146798"/>
                <a:gd name="connsiteY0" fmla="*/ 252514 h 252794"/>
                <a:gd name="connsiteX1" fmla="*/ 128220 w 146798"/>
                <a:gd name="connsiteY1" fmla="*/ 133452 h 252794"/>
                <a:gd name="connsiteX2" fmla="*/ 98058 w 146798"/>
                <a:gd name="connsiteY2" fmla="*/ 69952 h 252794"/>
                <a:gd name="connsiteX3" fmla="*/ 55195 w 146798"/>
                <a:gd name="connsiteY3" fmla="*/ 27089 h 252794"/>
                <a:gd name="connsiteX4" fmla="*/ 2808 w 146798"/>
                <a:gd name="connsiteY4" fmla="*/ 47727 h 252794"/>
                <a:gd name="connsiteX5" fmla="*/ 9158 w 146798"/>
                <a:gd name="connsiteY5" fmla="*/ 28677 h 252794"/>
                <a:gd name="connsiteX6" fmla="*/ 26620 w 146798"/>
                <a:gd name="connsiteY6" fmla="*/ 102 h 252794"/>
                <a:gd name="connsiteX7" fmla="*/ 53608 w 146798"/>
                <a:gd name="connsiteY7" fmla="*/ 22327 h 252794"/>
                <a:gd name="connsiteX8" fmla="*/ 96470 w 146798"/>
                <a:gd name="connsiteY8" fmla="*/ 96939 h 252794"/>
                <a:gd name="connsiteX9" fmla="*/ 145683 w 146798"/>
                <a:gd name="connsiteY9" fmla="*/ 252514 h 2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98" h="252794">
                  <a:moveTo>
                    <a:pt x="145683" y="252514"/>
                  </a:moveTo>
                  <a:cubicBezTo>
                    <a:pt x="150975" y="258599"/>
                    <a:pt x="136157" y="163879"/>
                    <a:pt x="128220" y="133452"/>
                  </a:cubicBezTo>
                  <a:cubicBezTo>
                    <a:pt x="120283" y="103025"/>
                    <a:pt x="110229" y="87679"/>
                    <a:pt x="98058" y="69952"/>
                  </a:cubicBezTo>
                  <a:cubicBezTo>
                    <a:pt x="85887" y="52225"/>
                    <a:pt x="71070" y="30793"/>
                    <a:pt x="55195" y="27089"/>
                  </a:cubicBezTo>
                  <a:cubicBezTo>
                    <a:pt x="39320" y="23385"/>
                    <a:pt x="10481" y="47462"/>
                    <a:pt x="2808" y="47727"/>
                  </a:cubicBezTo>
                  <a:cubicBezTo>
                    <a:pt x="-4865" y="47992"/>
                    <a:pt x="5189" y="36614"/>
                    <a:pt x="9158" y="28677"/>
                  </a:cubicBezTo>
                  <a:cubicBezTo>
                    <a:pt x="13127" y="20740"/>
                    <a:pt x="19212" y="1160"/>
                    <a:pt x="26620" y="102"/>
                  </a:cubicBezTo>
                  <a:cubicBezTo>
                    <a:pt x="34028" y="-956"/>
                    <a:pt x="41966" y="6187"/>
                    <a:pt x="53608" y="22327"/>
                  </a:cubicBezTo>
                  <a:cubicBezTo>
                    <a:pt x="65250" y="38466"/>
                    <a:pt x="81124" y="63601"/>
                    <a:pt x="96470" y="96939"/>
                  </a:cubicBezTo>
                  <a:cubicBezTo>
                    <a:pt x="111816" y="130277"/>
                    <a:pt x="140391" y="246429"/>
                    <a:pt x="145683" y="252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35858CB2-ADEA-4620-AB69-ADB410D516D1}"/>
                </a:ext>
              </a:extLst>
            </p:cNvPr>
            <p:cNvSpPr/>
            <p:nvPr/>
          </p:nvSpPr>
          <p:spPr>
            <a:xfrm>
              <a:off x="3128956" y="2291169"/>
              <a:ext cx="148881" cy="428692"/>
            </a:xfrm>
            <a:custGeom>
              <a:avLst/>
              <a:gdLst>
                <a:gd name="connsiteX0" fmla="*/ 7 w 148881"/>
                <a:gd name="connsiteY0" fmla="*/ 1181 h 428692"/>
                <a:gd name="connsiteX1" fmla="*/ 30169 w 148881"/>
                <a:gd name="connsiteY1" fmla="*/ 164694 h 428692"/>
                <a:gd name="connsiteX2" fmla="*/ 17469 w 148881"/>
                <a:gd name="connsiteY2" fmla="*/ 218669 h 428692"/>
                <a:gd name="connsiteX3" fmla="*/ 52394 w 148881"/>
                <a:gd name="connsiteY3" fmla="*/ 155169 h 428692"/>
                <a:gd name="connsiteX4" fmla="*/ 80969 w 148881"/>
                <a:gd name="connsiteY4" fmla="*/ 198031 h 428692"/>
                <a:gd name="connsiteX5" fmla="*/ 144469 w 148881"/>
                <a:gd name="connsiteY5" fmla="*/ 421869 h 428692"/>
                <a:gd name="connsiteX6" fmla="*/ 139707 w 148881"/>
                <a:gd name="connsiteY6" fmla="*/ 355194 h 428692"/>
                <a:gd name="connsiteX7" fmla="*/ 109544 w 148881"/>
                <a:gd name="connsiteY7" fmla="*/ 194856 h 428692"/>
                <a:gd name="connsiteX8" fmla="*/ 61919 w 148881"/>
                <a:gd name="connsiteY8" fmla="*/ 129769 h 428692"/>
                <a:gd name="connsiteX9" fmla="*/ 50807 w 148881"/>
                <a:gd name="connsiteY9" fmla="*/ 121831 h 428692"/>
                <a:gd name="connsiteX10" fmla="*/ 33344 w 148881"/>
                <a:gd name="connsiteY10" fmla="*/ 91669 h 428692"/>
                <a:gd name="connsiteX11" fmla="*/ 7 w 148881"/>
                <a:gd name="connsiteY11" fmla="*/ 1181 h 42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881" h="428692">
                  <a:moveTo>
                    <a:pt x="7" y="1181"/>
                  </a:moveTo>
                  <a:cubicBezTo>
                    <a:pt x="-522" y="13352"/>
                    <a:pt x="27259" y="128446"/>
                    <a:pt x="30169" y="164694"/>
                  </a:cubicBezTo>
                  <a:cubicBezTo>
                    <a:pt x="33079" y="200942"/>
                    <a:pt x="13765" y="220256"/>
                    <a:pt x="17469" y="218669"/>
                  </a:cubicBezTo>
                  <a:cubicBezTo>
                    <a:pt x="21173" y="217082"/>
                    <a:pt x="41811" y="158609"/>
                    <a:pt x="52394" y="155169"/>
                  </a:cubicBezTo>
                  <a:cubicBezTo>
                    <a:pt x="62977" y="151729"/>
                    <a:pt x="65623" y="153581"/>
                    <a:pt x="80969" y="198031"/>
                  </a:cubicBezTo>
                  <a:cubicBezTo>
                    <a:pt x="96315" y="242481"/>
                    <a:pt x="134679" y="395675"/>
                    <a:pt x="144469" y="421869"/>
                  </a:cubicBezTo>
                  <a:cubicBezTo>
                    <a:pt x="154259" y="448063"/>
                    <a:pt x="145528" y="393029"/>
                    <a:pt x="139707" y="355194"/>
                  </a:cubicBezTo>
                  <a:cubicBezTo>
                    <a:pt x="133886" y="317359"/>
                    <a:pt x="122509" y="232427"/>
                    <a:pt x="109544" y="194856"/>
                  </a:cubicBezTo>
                  <a:cubicBezTo>
                    <a:pt x="96579" y="157285"/>
                    <a:pt x="71709" y="141940"/>
                    <a:pt x="61919" y="129769"/>
                  </a:cubicBezTo>
                  <a:cubicBezTo>
                    <a:pt x="52130" y="117598"/>
                    <a:pt x="55569" y="128181"/>
                    <a:pt x="50807" y="121831"/>
                  </a:cubicBezTo>
                  <a:cubicBezTo>
                    <a:pt x="46045" y="115481"/>
                    <a:pt x="39959" y="108867"/>
                    <a:pt x="33344" y="91669"/>
                  </a:cubicBezTo>
                  <a:cubicBezTo>
                    <a:pt x="26729" y="74471"/>
                    <a:pt x="536" y="-10990"/>
                    <a:pt x="7" y="1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19C42D36-EF2D-4EEF-B783-1F656BAB8591}"/>
                </a:ext>
              </a:extLst>
            </p:cNvPr>
            <p:cNvSpPr/>
            <p:nvPr/>
          </p:nvSpPr>
          <p:spPr>
            <a:xfrm>
              <a:off x="3063875" y="2173249"/>
              <a:ext cx="130362" cy="126862"/>
            </a:xfrm>
            <a:custGeom>
              <a:avLst/>
              <a:gdLst>
                <a:gd name="connsiteX0" fmla="*/ 130175 w 130362"/>
                <a:gd name="connsiteY0" fmla="*/ 39 h 126862"/>
                <a:gd name="connsiteX1" fmla="*/ 26988 w 130362"/>
                <a:gd name="connsiteY1" fmla="*/ 50839 h 126862"/>
                <a:gd name="connsiteX2" fmla="*/ 0 w 130362"/>
                <a:gd name="connsiteY2" fmla="*/ 120689 h 126862"/>
                <a:gd name="connsiteX3" fmla="*/ 26988 w 130362"/>
                <a:gd name="connsiteY3" fmla="*/ 120689 h 126862"/>
                <a:gd name="connsiteX4" fmla="*/ 111125 w 130362"/>
                <a:gd name="connsiteY4" fmla="*/ 96876 h 126862"/>
                <a:gd name="connsiteX5" fmla="*/ 31750 w 130362"/>
                <a:gd name="connsiteY5" fmla="*/ 104814 h 126862"/>
                <a:gd name="connsiteX6" fmla="*/ 31750 w 130362"/>
                <a:gd name="connsiteY6" fmla="*/ 84176 h 126862"/>
                <a:gd name="connsiteX7" fmla="*/ 52388 w 130362"/>
                <a:gd name="connsiteY7" fmla="*/ 58776 h 126862"/>
                <a:gd name="connsiteX8" fmla="*/ 130175 w 130362"/>
                <a:gd name="connsiteY8" fmla="*/ 39 h 12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62" h="126862">
                  <a:moveTo>
                    <a:pt x="130175" y="39"/>
                  </a:moveTo>
                  <a:cubicBezTo>
                    <a:pt x="125942" y="-1284"/>
                    <a:pt x="48684" y="30731"/>
                    <a:pt x="26988" y="50839"/>
                  </a:cubicBezTo>
                  <a:cubicBezTo>
                    <a:pt x="5292" y="70947"/>
                    <a:pt x="0" y="109047"/>
                    <a:pt x="0" y="120689"/>
                  </a:cubicBezTo>
                  <a:cubicBezTo>
                    <a:pt x="0" y="132331"/>
                    <a:pt x="8467" y="124658"/>
                    <a:pt x="26988" y="120689"/>
                  </a:cubicBezTo>
                  <a:cubicBezTo>
                    <a:pt x="45509" y="116720"/>
                    <a:pt x="110331" y="99522"/>
                    <a:pt x="111125" y="96876"/>
                  </a:cubicBezTo>
                  <a:cubicBezTo>
                    <a:pt x="111919" y="94230"/>
                    <a:pt x="44979" y="106931"/>
                    <a:pt x="31750" y="104814"/>
                  </a:cubicBezTo>
                  <a:cubicBezTo>
                    <a:pt x="18521" y="102697"/>
                    <a:pt x="28310" y="91849"/>
                    <a:pt x="31750" y="84176"/>
                  </a:cubicBezTo>
                  <a:cubicBezTo>
                    <a:pt x="35190" y="76503"/>
                    <a:pt x="38894" y="71211"/>
                    <a:pt x="52388" y="58776"/>
                  </a:cubicBezTo>
                  <a:cubicBezTo>
                    <a:pt x="65882" y="46341"/>
                    <a:pt x="134408" y="1362"/>
                    <a:pt x="130175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E2C6157-E386-4B44-8BAA-8446A43DA92D}"/>
                </a:ext>
              </a:extLst>
            </p:cNvPr>
            <p:cNvSpPr/>
            <p:nvPr/>
          </p:nvSpPr>
          <p:spPr>
            <a:xfrm>
              <a:off x="3022590" y="1998378"/>
              <a:ext cx="341686" cy="259068"/>
            </a:xfrm>
            <a:custGeom>
              <a:avLst/>
              <a:gdLst>
                <a:gd name="connsiteX0" fmla="*/ 341323 w 341686"/>
                <a:gd name="connsiteY0" fmla="*/ 9810 h 259068"/>
                <a:gd name="connsiteX1" fmla="*/ 187335 w 341686"/>
                <a:gd name="connsiteY1" fmla="*/ 8222 h 259068"/>
                <a:gd name="connsiteX2" fmla="*/ 50810 w 341686"/>
                <a:gd name="connsiteY2" fmla="*/ 109822 h 259068"/>
                <a:gd name="connsiteX3" fmla="*/ 10 w 341686"/>
                <a:gd name="connsiteY3" fmla="*/ 224122 h 259068"/>
                <a:gd name="connsiteX4" fmla="*/ 53985 w 341686"/>
                <a:gd name="connsiteY4" fmla="*/ 259047 h 259068"/>
                <a:gd name="connsiteX5" fmla="*/ 25410 w 341686"/>
                <a:gd name="connsiteY5" fmla="*/ 228885 h 259068"/>
                <a:gd name="connsiteX6" fmla="*/ 20648 w 341686"/>
                <a:gd name="connsiteY6" fmla="*/ 203485 h 259068"/>
                <a:gd name="connsiteX7" fmla="*/ 28585 w 341686"/>
                <a:gd name="connsiteY7" fmla="*/ 100297 h 259068"/>
                <a:gd name="connsiteX8" fmla="*/ 223848 w 341686"/>
                <a:gd name="connsiteY8" fmla="*/ 39972 h 259068"/>
                <a:gd name="connsiteX9" fmla="*/ 341323 w 341686"/>
                <a:gd name="connsiteY9" fmla="*/ 9810 h 25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686" h="259068">
                  <a:moveTo>
                    <a:pt x="341323" y="9810"/>
                  </a:moveTo>
                  <a:cubicBezTo>
                    <a:pt x="335238" y="4518"/>
                    <a:pt x="235754" y="-8447"/>
                    <a:pt x="187335" y="8222"/>
                  </a:cubicBezTo>
                  <a:cubicBezTo>
                    <a:pt x="138916" y="24891"/>
                    <a:pt x="82031" y="73839"/>
                    <a:pt x="50810" y="109822"/>
                  </a:cubicBezTo>
                  <a:cubicBezTo>
                    <a:pt x="19589" y="145805"/>
                    <a:pt x="-519" y="199251"/>
                    <a:pt x="10" y="224122"/>
                  </a:cubicBezTo>
                  <a:cubicBezTo>
                    <a:pt x="539" y="248993"/>
                    <a:pt x="49752" y="258253"/>
                    <a:pt x="53985" y="259047"/>
                  </a:cubicBezTo>
                  <a:cubicBezTo>
                    <a:pt x="58218" y="259841"/>
                    <a:pt x="30966" y="238145"/>
                    <a:pt x="25410" y="228885"/>
                  </a:cubicBezTo>
                  <a:cubicBezTo>
                    <a:pt x="19854" y="219625"/>
                    <a:pt x="20119" y="224916"/>
                    <a:pt x="20648" y="203485"/>
                  </a:cubicBezTo>
                  <a:cubicBezTo>
                    <a:pt x="21177" y="182054"/>
                    <a:pt x="-5282" y="127549"/>
                    <a:pt x="28585" y="100297"/>
                  </a:cubicBezTo>
                  <a:cubicBezTo>
                    <a:pt x="62452" y="73045"/>
                    <a:pt x="223848" y="39972"/>
                    <a:pt x="223848" y="39972"/>
                  </a:cubicBezTo>
                  <a:cubicBezTo>
                    <a:pt x="275706" y="24891"/>
                    <a:pt x="347408" y="15102"/>
                    <a:pt x="341323" y="9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C076715C-A4DF-4E28-8C8B-AF42DE07000F}"/>
                </a:ext>
              </a:extLst>
            </p:cNvPr>
            <p:cNvSpPr/>
            <p:nvPr/>
          </p:nvSpPr>
          <p:spPr>
            <a:xfrm>
              <a:off x="3011598" y="1786535"/>
              <a:ext cx="510205" cy="247486"/>
            </a:xfrm>
            <a:custGeom>
              <a:avLst/>
              <a:gdLst>
                <a:gd name="connsiteX0" fmla="*/ 361840 w 510205"/>
                <a:gd name="connsiteY0" fmla="*/ 223240 h 247486"/>
                <a:gd name="connsiteX1" fmla="*/ 265002 w 510205"/>
                <a:gd name="connsiteY1" fmla="*/ 162915 h 247486"/>
                <a:gd name="connsiteX2" fmla="*/ 42752 w 510205"/>
                <a:gd name="connsiteY2" fmla="*/ 205778 h 247486"/>
                <a:gd name="connsiteX3" fmla="*/ 3065 w 510205"/>
                <a:gd name="connsiteY3" fmla="*/ 247053 h 247486"/>
                <a:gd name="connsiteX4" fmla="*/ 4652 w 510205"/>
                <a:gd name="connsiteY4" fmla="*/ 223240 h 247486"/>
                <a:gd name="connsiteX5" fmla="*/ 20527 w 510205"/>
                <a:gd name="connsiteY5" fmla="*/ 159740 h 247486"/>
                <a:gd name="connsiteX6" fmla="*/ 168165 w 510205"/>
                <a:gd name="connsiteY6" fmla="*/ 48615 h 247486"/>
                <a:gd name="connsiteX7" fmla="*/ 507890 w 510205"/>
                <a:gd name="connsiteY7" fmla="*/ 2578 h 247486"/>
                <a:gd name="connsiteX8" fmla="*/ 309452 w 510205"/>
                <a:gd name="connsiteY8" fmla="*/ 12103 h 247486"/>
                <a:gd name="connsiteX9" fmla="*/ 150702 w 510205"/>
                <a:gd name="connsiteY9" fmla="*/ 64490 h 247486"/>
                <a:gd name="connsiteX10" fmla="*/ 25290 w 510205"/>
                <a:gd name="connsiteY10" fmla="*/ 197840 h 247486"/>
                <a:gd name="connsiteX11" fmla="*/ 101490 w 510205"/>
                <a:gd name="connsiteY11" fmla="*/ 185140 h 247486"/>
                <a:gd name="connsiteX12" fmla="*/ 222140 w 510205"/>
                <a:gd name="connsiteY12" fmla="*/ 143865 h 247486"/>
                <a:gd name="connsiteX13" fmla="*/ 333265 w 510205"/>
                <a:gd name="connsiteY13" fmla="*/ 158153 h 247486"/>
                <a:gd name="connsiteX14" fmla="*/ 361840 w 510205"/>
                <a:gd name="connsiteY14" fmla="*/ 223240 h 24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205" h="247486">
                  <a:moveTo>
                    <a:pt x="361840" y="223240"/>
                  </a:moveTo>
                  <a:cubicBezTo>
                    <a:pt x="350463" y="224034"/>
                    <a:pt x="318183" y="165825"/>
                    <a:pt x="265002" y="162915"/>
                  </a:cubicBezTo>
                  <a:cubicBezTo>
                    <a:pt x="211821" y="160005"/>
                    <a:pt x="86408" y="191755"/>
                    <a:pt x="42752" y="205778"/>
                  </a:cubicBezTo>
                  <a:cubicBezTo>
                    <a:pt x="-904" y="219801"/>
                    <a:pt x="9415" y="244143"/>
                    <a:pt x="3065" y="247053"/>
                  </a:cubicBezTo>
                  <a:cubicBezTo>
                    <a:pt x="-3285" y="249963"/>
                    <a:pt x="1742" y="237792"/>
                    <a:pt x="4652" y="223240"/>
                  </a:cubicBezTo>
                  <a:cubicBezTo>
                    <a:pt x="7562" y="208688"/>
                    <a:pt x="-6725" y="188844"/>
                    <a:pt x="20527" y="159740"/>
                  </a:cubicBezTo>
                  <a:cubicBezTo>
                    <a:pt x="47779" y="130636"/>
                    <a:pt x="86938" y="74809"/>
                    <a:pt x="168165" y="48615"/>
                  </a:cubicBezTo>
                  <a:cubicBezTo>
                    <a:pt x="249392" y="22421"/>
                    <a:pt x="484342" y="8663"/>
                    <a:pt x="507890" y="2578"/>
                  </a:cubicBezTo>
                  <a:cubicBezTo>
                    <a:pt x="531438" y="-3507"/>
                    <a:pt x="368983" y="1784"/>
                    <a:pt x="309452" y="12103"/>
                  </a:cubicBezTo>
                  <a:cubicBezTo>
                    <a:pt x="249921" y="22422"/>
                    <a:pt x="198062" y="33534"/>
                    <a:pt x="150702" y="64490"/>
                  </a:cubicBezTo>
                  <a:cubicBezTo>
                    <a:pt x="103342" y="95446"/>
                    <a:pt x="33492" y="177732"/>
                    <a:pt x="25290" y="197840"/>
                  </a:cubicBezTo>
                  <a:cubicBezTo>
                    <a:pt x="17088" y="217948"/>
                    <a:pt x="68682" y="194136"/>
                    <a:pt x="101490" y="185140"/>
                  </a:cubicBezTo>
                  <a:cubicBezTo>
                    <a:pt x="134298" y="176144"/>
                    <a:pt x="183511" y="148363"/>
                    <a:pt x="222140" y="143865"/>
                  </a:cubicBezTo>
                  <a:cubicBezTo>
                    <a:pt x="260769" y="139367"/>
                    <a:pt x="309717" y="147305"/>
                    <a:pt x="333265" y="158153"/>
                  </a:cubicBezTo>
                  <a:cubicBezTo>
                    <a:pt x="356813" y="169001"/>
                    <a:pt x="373217" y="222446"/>
                    <a:pt x="361840" y="223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A8EF745D-23CA-4B36-9496-D6BFFD7F4DA0}"/>
                </a:ext>
              </a:extLst>
            </p:cNvPr>
            <p:cNvSpPr/>
            <p:nvPr/>
          </p:nvSpPr>
          <p:spPr>
            <a:xfrm>
              <a:off x="3176377" y="1600448"/>
              <a:ext cx="336050" cy="188668"/>
            </a:xfrm>
            <a:custGeom>
              <a:avLst/>
              <a:gdLst>
                <a:gd name="connsiteX0" fmla="*/ 335173 w 336050"/>
                <a:gd name="connsiteY0" fmla="*/ 188665 h 188668"/>
                <a:gd name="connsiteX1" fmla="*/ 93873 w 336050"/>
                <a:gd name="connsiteY1" fmla="*/ 101352 h 188668"/>
                <a:gd name="connsiteX2" fmla="*/ 211 w 336050"/>
                <a:gd name="connsiteY2" fmla="*/ 4515 h 188668"/>
                <a:gd name="connsiteX3" fmla="*/ 70061 w 336050"/>
                <a:gd name="connsiteY3" fmla="*/ 17215 h 188668"/>
                <a:gd name="connsiteX4" fmla="*/ 125623 w 336050"/>
                <a:gd name="connsiteY4" fmla="*/ 28327 h 188668"/>
                <a:gd name="connsiteX5" fmla="*/ 314536 w 336050"/>
                <a:gd name="connsiteY5" fmla="*/ 34677 h 188668"/>
                <a:gd name="connsiteX6" fmla="*/ 73236 w 336050"/>
                <a:gd name="connsiteY6" fmla="*/ 34677 h 188668"/>
                <a:gd name="connsiteX7" fmla="*/ 171661 w 336050"/>
                <a:gd name="connsiteY7" fmla="*/ 98177 h 188668"/>
                <a:gd name="connsiteX8" fmla="*/ 335173 w 336050"/>
                <a:gd name="connsiteY8" fmla="*/ 188665 h 18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050" h="188668">
                  <a:moveTo>
                    <a:pt x="335173" y="188665"/>
                  </a:moveTo>
                  <a:cubicBezTo>
                    <a:pt x="322208" y="189194"/>
                    <a:pt x="149700" y="132044"/>
                    <a:pt x="93873" y="101352"/>
                  </a:cubicBezTo>
                  <a:cubicBezTo>
                    <a:pt x="38046" y="70660"/>
                    <a:pt x="4180" y="18538"/>
                    <a:pt x="211" y="4515"/>
                  </a:cubicBezTo>
                  <a:cubicBezTo>
                    <a:pt x="-3758" y="-9508"/>
                    <a:pt x="49159" y="13246"/>
                    <a:pt x="70061" y="17215"/>
                  </a:cubicBezTo>
                  <a:cubicBezTo>
                    <a:pt x="90963" y="21184"/>
                    <a:pt x="84877" y="25417"/>
                    <a:pt x="125623" y="28327"/>
                  </a:cubicBezTo>
                  <a:cubicBezTo>
                    <a:pt x="166369" y="31237"/>
                    <a:pt x="323267" y="33619"/>
                    <a:pt x="314536" y="34677"/>
                  </a:cubicBezTo>
                  <a:cubicBezTo>
                    <a:pt x="305805" y="35735"/>
                    <a:pt x="97048" y="24094"/>
                    <a:pt x="73236" y="34677"/>
                  </a:cubicBezTo>
                  <a:cubicBezTo>
                    <a:pt x="49424" y="45260"/>
                    <a:pt x="129592" y="73041"/>
                    <a:pt x="171661" y="98177"/>
                  </a:cubicBezTo>
                  <a:cubicBezTo>
                    <a:pt x="213730" y="123312"/>
                    <a:pt x="348138" y="188136"/>
                    <a:pt x="335173" y="188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D54151AE-BB83-41D6-AC8D-5CC18EB3C223}"/>
                </a:ext>
              </a:extLst>
            </p:cNvPr>
            <p:cNvSpPr/>
            <p:nvPr/>
          </p:nvSpPr>
          <p:spPr>
            <a:xfrm>
              <a:off x="3228973" y="1468608"/>
              <a:ext cx="435002" cy="160531"/>
            </a:xfrm>
            <a:custGeom>
              <a:avLst/>
              <a:gdLst>
                <a:gd name="connsiteX0" fmla="*/ 434977 w 435002"/>
                <a:gd name="connsiteY0" fmla="*/ 10942 h 160531"/>
                <a:gd name="connsiteX1" fmla="*/ 292102 w 435002"/>
                <a:gd name="connsiteY1" fmla="*/ 6180 h 160531"/>
                <a:gd name="connsiteX2" fmla="*/ 166690 w 435002"/>
                <a:gd name="connsiteY2" fmla="*/ 88730 h 160531"/>
                <a:gd name="connsiteX3" fmla="*/ 125415 w 435002"/>
                <a:gd name="connsiteY3" fmla="*/ 128417 h 160531"/>
                <a:gd name="connsiteX4" fmla="*/ 2 w 435002"/>
                <a:gd name="connsiteY4" fmla="*/ 160167 h 160531"/>
                <a:gd name="connsiteX5" fmla="*/ 128590 w 435002"/>
                <a:gd name="connsiteY5" fmla="*/ 144292 h 160531"/>
                <a:gd name="connsiteX6" fmla="*/ 185740 w 435002"/>
                <a:gd name="connsiteY6" fmla="*/ 123655 h 160531"/>
                <a:gd name="connsiteX7" fmla="*/ 280990 w 435002"/>
                <a:gd name="connsiteY7" fmla="*/ 50630 h 160531"/>
                <a:gd name="connsiteX8" fmla="*/ 434977 w 435002"/>
                <a:gd name="connsiteY8" fmla="*/ 10942 h 16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002" h="160531">
                  <a:moveTo>
                    <a:pt x="434977" y="10942"/>
                  </a:moveTo>
                  <a:cubicBezTo>
                    <a:pt x="436829" y="3534"/>
                    <a:pt x="336816" y="-6785"/>
                    <a:pt x="292102" y="6180"/>
                  </a:cubicBezTo>
                  <a:cubicBezTo>
                    <a:pt x="247388" y="19145"/>
                    <a:pt x="194471" y="68357"/>
                    <a:pt x="166690" y="88730"/>
                  </a:cubicBezTo>
                  <a:cubicBezTo>
                    <a:pt x="138909" y="109103"/>
                    <a:pt x="153196" y="116511"/>
                    <a:pt x="125415" y="128417"/>
                  </a:cubicBezTo>
                  <a:cubicBezTo>
                    <a:pt x="97634" y="140323"/>
                    <a:pt x="-527" y="157521"/>
                    <a:pt x="2" y="160167"/>
                  </a:cubicBezTo>
                  <a:cubicBezTo>
                    <a:pt x="531" y="162813"/>
                    <a:pt x="97634" y="150377"/>
                    <a:pt x="128590" y="144292"/>
                  </a:cubicBezTo>
                  <a:cubicBezTo>
                    <a:pt x="159546" y="138207"/>
                    <a:pt x="160340" y="139265"/>
                    <a:pt x="185740" y="123655"/>
                  </a:cubicBezTo>
                  <a:cubicBezTo>
                    <a:pt x="211140" y="108045"/>
                    <a:pt x="244477" y="68357"/>
                    <a:pt x="280990" y="50630"/>
                  </a:cubicBezTo>
                  <a:cubicBezTo>
                    <a:pt x="317503" y="32903"/>
                    <a:pt x="433125" y="18350"/>
                    <a:pt x="434977" y="10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C99EE1BD-800B-4014-850A-52D123BF12F5}"/>
                </a:ext>
              </a:extLst>
            </p:cNvPr>
            <p:cNvSpPr/>
            <p:nvPr/>
          </p:nvSpPr>
          <p:spPr>
            <a:xfrm>
              <a:off x="3506100" y="1348439"/>
              <a:ext cx="811059" cy="331141"/>
            </a:xfrm>
            <a:custGeom>
              <a:avLst/>
              <a:gdLst>
                <a:gd name="connsiteX0" fmla="*/ 808725 w 811059"/>
                <a:gd name="connsiteY0" fmla="*/ 331136 h 331141"/>
                <a:gd name="connsiteX1" fmla="*/ 753163 w 811059"/>
                <a:gd name="connsiteY1" fmla="*/ 205724 h 331141"/>
                <a:gd name="connsiteX2" fmla="*/ 537263 w 811059"/>
                <a:gd name="connsiteY2" fmla="*/ 86661 h 331141"/>
                <a:gd name="connsiteX3" fmla="*/ 402325 w 811059"/>
                <a:gd name="connsiteY3" fmla="*/ 43799 h 331141"/>
                <a:gd name="connsiteX4" fmla="*/ 219763 w 811059"/>
                <a:gd name="connsiteY4" fmla="*/ 39036 h 331141"/>
                <a:gd name="connsiteX5" fmla="*/ 83238 w 811059"/>
                <a:gd name="connsiteY5" fmla="*/ 70786 h 331141"/>
                <a:gd name="connsiteX6" fmla="*/ 2275 w 811059"/>
                <a:gd name="connsiteY6" fmla="*/ 129524 h 331141"/>
                <a:gd name="connsiteX7" fmla="*/ 35613 w 811059"/>
                <a:gd name="connsiteY7" fmla="*/ 85074 h 331141"/>
                <a:gd name="connsiteX8" fmla="*/ 170550 w 811059"/>
                <a:gd name="connsiteY8" fmla="*/ 26336 h 331141"/>
                <a:gd name="connsiteX9" fmla="*/ 432488 w 811059"/>
                <a:gd name="connsiteY9" fmla="*/ 12049 h 331141"/>
                <a:gd name="connsiteX10" fmla="*/ 696013 w 811059"/>
                <a:gd name="connsiteY10" fmla="*/ 200961 h 331141"/>
                <a:gd name="connsiteX11" fmla="*/ 808725 w 811059"/>
                <a:gd name="connsiteY11" fmla="*/ 331136 h 33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1059" h="331141">
                  <a:moveTo>
                    <a:pt x="808725" y="331136"/>
                  </a:moveTo>
                  <a:cubicBezTo>
                    <a:pt x="818250" y="331930"/>
                    <a:pt x="798407" y="246470"/>
                    <a:pt x="753163" y="205724"/>
                  </a:cubicBezTo>
                  <a:cubicBezTo>
                    <a:pt x="707919" y="164978"/>
                    <a:pt x="595736" y="113648"/>
                    <a:pt x="537263" y="86661"/>
                  </a:cubicBezTo>
                  <a:cubicBezTo>
                    <a:pt x="478790" y="59674"/>
                    <a:pt x="455242" y="51737"/>
                    <a:pt x="402325" y="43799"/>
                  </a:cubicBezTo>
                  <a:cubicBezTo>
                    <a:pt x="349408" y="35861"/>
                    <a:pt x="272944" y="34538"/>
                    <a:pt x="219763" y="39036"/>
                  </a:cubicBezTo>
                  <a:cubicBezTo>
                    <a:pt x="166582" y="43534"/>
                    <a:pt x="119486" y="55705"/>
                    <a:pt x="83238" y="70786"/>
                  </a:cubicBezTo>
                  <a:cubicBezTo>
                    <a:pt x="46990" y="85867"/>
                    <a:pt x="10212" y="127143"/>
                    <a:pt x="2275" y="129524"/>
                  </a:cubicBezTo>
                  <a:cubicBezTo>
                    <a:pt x="-5662" y="131905"/>
                    <a:pt x="7567" y="102272"/>
                    <a:pt x="35613" y="85074"/>
                  </a:cubicBezTo>
                  <a:cubicBezTo>
                    <a:pt x="63659" y="67876"/>
                    <a:pt x="104404" y="38507"/>
                    <a:pt x="170550" y="26336"/>
                  </a:cubicBezTo>
                  <a:cubicBezTo>
                    <a:pt x="236696" y="14165"/>
                    <a:pt x="344911" y="-17055"/>
                    <a:pt x="432488" y="12049"/>
                  </a:cubicBezTo>
                  <a:cubicBezTo>
                    <a:pt x="520065" y="41153"/>
                    <a:pt x="633571" y="148574"/>
                    <a:pt x="696013" y="200961"/>
                  </a:cubicBezTo>
                  <a:cubicBezTo>
                    <a:pt x="758455" y="253348"/>
                    <a:pt x="799200" y="330342"/>
                    <a:pt x="808725" y="331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EC0D0946-F09D-4688-BF01-68424952BD41}"/>
                </a:ext>
              </a:extLst>
            </p:cNvPr>
            <p:cNvSpPr/>
            <p:nvPr/>
          </p:nvSpPr>
          <p:spPr>
            <a:xfrm>
              <a:off x="3935895" y="1216787"/>
              <a:ext cx="372844" cy="442197"/>
            </a:xfrm>
            <a:custGeom>
              <a:avLst/>
              <a:gdLst>
                <a:gd name="connsiteX0" fmla="*/ 372580 w 372844"/>
                <a:gd name="connsiteY0" fmla="*/ 442151 h 442197"/>
                <a:gd name="connsiteX1" fmla="*/ 317018 w 372844"/>
                <a:gd name="connsiteY1" fmla="*/ 219901 h 442197"/>
                <a:gd name="connsiteX2" fmla="*/ 202718 w 372844"/>
                <a:gd name="connsiteY2" fmla="*/ 77026 h 442197"/>
                <a:gd name="connsiteX3" fmla="*/ 1105 w 372844"/>
                <a:gd name="connsiteY3" fmla="*/ 826 h 442197"/>
                <a:gd name="connsiteX4" fmla="*/ 299555 w 372844"/>
                <a:gd name="connsiteY4" fmla="*/ 123063 h 442197"/>
                <a:gd name="connsiteX5" fmla="*/ 299555 w 372844"/>
                <a:gd name="connsiteY5" fmla="*/ 123063 h 442197"/>
                <a:gd name="connsiteX6" fmla="*/ 296380 w 372844"/>
                <a:gd name="connsiteY6" fmla="*/ 238951 h 442197"/>
                <a:gd name="connsiteX7" fmla="*/ 372580 w 372844"/>
                <a:gd name="connsiteY7" fmla="*/ 442151 h 44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844" h="442197">
                  <a:moveTo>
                    <a:pt x="372580" y="442151"/>
                  </a:moveTo>
                  <a:cubicBezTo>
                    <a:pt x="376020" y="438976"/>
                    <a:pt x="345328" y="280755"/>
                    <a:pt x="317018" y="219901"/>
                  </a:cubicBezTo>
                  <a:cubicBezTo>
                    <a:pt x="288708" y="159047"/>
                    <a:pt x="255370" y="113538"/>
                    <a:pt x="202718" y="77026"/>
                  </a:cubicBezTo>
                  <a:cubicBezTo>
                    <a:pt x="150066" y="40513"/>
                    <a:pt x="-15034" y="-6847"/>
                    <a:pt x="1105" y="826"/>
                  </a:cubicBezTo>
                  <a:cubicBezTo>
                    <a:pt x="17244" y="8499"/>
                    <a:pt x="299555" y="123063"/>
                    <a:pt x="299555" y="123063"/>
                  </a:cubicBezTo>
                  <a:lnTo>
                    <a:pt x="299555" y="123063"/>
                  </a:lnTo>
                  <a:cubicBezTo>
                    <a:pt x="299026" y="142378"/>
                    <a:pt x="285532" y="192913"/>
                    <a:pt x="296380" y="238951"/>
                  </a:cubicBezTo>
                  <a:cubicBezTo>
                    <a:pt x="307228" y="284988"/>
                    <a:pt x="369140" y="445326"/>
                    <a:pt x="372580" y="44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B5D2C91F-6A6B-4127-80CB-6DE366C6B088}"/>
                </a:ext>
              </a:extLst>
            </p:cNvPr>
            <p:cNvSpPr/>
            <p:nvPr/>
          </p:nvSpPr>
          <p:spPr>
            <a:xfrm>
              <a:off x="3974757" y="1226369"/>
              <a:ext cx="489132" cy="405672"/>
            </a:xfrm>
            <a:custGeom>
              <a:avLst/>
              <a:gdLst>
                <a:gd name="connsiteX0" fmla="*/ 11456 w 489132"/>
                <a:gd name="connsiteY0" fmla="*/ 5531 h 405672"/>
                <a:gd name="connsiteX1" fmla="*/ 62256 w 489132"/>
                <a:gd name="connsiteY1" fmla="*/ 5531 h 405672"/>
                <a:gd name="connsiteX2" fmla="*/ 281331 w 489132"/>
                <a:gd name="connsiteY2" fmla="*/ 38869 h 405672"/>
                <a:gd name="connsiteX3" fmla="*/ 479768 w 489132"/>
                <a:gd name="connsiteY3" fmla="*/ 384944 h 405672"/>
                <a:gd name="connsiteX4" fmla="*/ 451193 w 489132"/>
                <a:gd name="connsiteY4" fmla="*/ 346844 h 405672"/>
                <a:gd name="connsiteX5" fmla="*/ 400393 w 489132"/>
                <a:gd name="connsiteY5" fmla="*/ 184919 h 405672"/>
                <a:gd name="connsiteX6" fmla="*/ 247993 w 489132"/>
                <a:gd name="connsiteY6" fmla="*/ 59506 h 405672"/>
                <a:gd name="connsiteX7" fmla="*/ 11456 w 489132"/>
                <a:gd name="connsiteY7" fmla="*/ 5531 h 40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132" h="405672">
                  <a:moveTo>
                    <a:pt x="11456" y="5531"/>
                  </a:moveTo>
                  <a:cubicBezTo>
                    <a:pt x="-19500" y="-3465"/>
                    <a:pt x="17277" y="-25"/>
                    <a:pt x="62256" y="5531"/>
                  </a:cubicBezTo>
                  <a:cubicBezTo>
                    <a:pt x="107235" y="11087"/>
                    <a:pt x="211746" y="-24366"/>
                    <a:pt x="281331" y="38869"/>
                  </a:cubicBezTo>
                  <a:cubicBezTo>
                    <a:pt x="350916" y="102104"/>
                    <a:pt x="451458" y="333615"/>
                    <a:pt x="479768" y="384944"/>
                  </a:cubicBezTo>
                  <a:cubicBezTo>
                    <a:pt x="508078" y="436273"/>
                    <a:pt x="464422" y="380181"/>
                    <a:pt x="451193" y="346844"/>
                  </a:cubicBezTo>
                  <a:cubicBezTo>
                    <a:pt x="437964" y="313507"/>
                    <a:pt x="434260" y="232809"/>
                    <a:pt x="400393" y="184919"/>
                  </a:cubicBezTo>
                  <a:cubicBezTo>
                    <a:pt x="366526" y="137029"/>
                    <a:pt x="307789" y="89139"/>
                    <a:pt x="247993" y="59506"/>
                  </a:cubicBezTo>
                  <a:cubicBezTo>
                    <a:pt x="188197" y="29873"/>
                    <a:pt x="42412" y="14527"/>
                    <a:pt x="11456" y="5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8AFD4280-AE9C-40EF-B7F1-9116F7098742}"/>
                </a:ext>
              </a:extLst>
            </p:cNvPr>
            <p:cNvSpPr/>
            <p:nvPr/>
          </p:nvSpPr>
          <p:spPr>
            <a:xfrm>
              <a:off x="4335433" y="1272921"/>
              <a:ext cx="137378" cy="376537"/>
            </a:xfrm>
            <a:custGeom>
              <a:avLst/>
              <a:gdLst>
                <a:gd name="connsiteX0" fmla="*/ 30 w 137378"/>
                <a:gd name="connsiteY0" fmla="*/ 254 h 376537"/>
                <a:gd name="connsiteX1" fmla="*/ 111155 w 137378"/>
                <a:gd name="connsiteY1" fmla="*/ 143129 h 376537"/>
                <a:gd name="connsiteX2" fmla="*/ 131792 w 137378"/>
                <a:gd name="connsiteY2" fmla="*/ 371729 h 376537"/>
                <a:gd name="connsiteX3" fmla="*/ 134967 w 137378"/>
                <a:gd name="connsiteY3" fmla="*/ 289179 h 376537"/>
                <a:gd name="connsiteX4" fmla="*/ 100042 w 137378"/>
                <a:gd name="connsiteY4" fmla="*/ 176467 h 376537"/>
                <a:gd name="connsiteX5" fmla="*/ 30 w 137378"/>
                <a:gd name="connsiteY5" fmla="*/ 254 h 37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378" h="376537">
                  <a:moveTo>
                    <a:pt x="30" y="254"/>
                  </a:moveTo>
                  <a:cubicBezTo>
                    <a:pt x="1882" y="-5302"/>
                    <a:pt x="89195" y="81217"/>
                    <a:pt x="111155" y="143129"/>
                  </a:cubicBezTo>
                  <a:cubicBezTo>
                    <a:pt x="133115" y="205041"/>
                    <a:pt x="127823" y="347387"/>
                    <a:pt x="131792" y="371729"/>
                  </a:cubicBezTo>
                  <a:cubicBezTo>
                    <a:pt x="135761" y="396071"/>
                    <a:pt x="140259" y="321723"/>
                    <a:pt x="134967" y="289179"/>
                  </a:cubicBezTo>
                  <a:cubicBezTo>
                    <a:pt x="129675" y="256635"/>
                    <a:pt x="119886" y="222240"/>
                    <a:pt x="100042" y="176467"/>
                  </a:cubicBezTo>
                  <a:cubicBezTo>
                    <a:pt x="80198" y="130694"/>
                    <a:pt x="-1822" y="5810"/>
                    <a:pt x="30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6ED6D9F4-F265-4CC4-99E1-C873740A32BC}"/>
                </a:ext>
              </a:extLst>
            </p:cNvPr>
            <p:cNvSpPr/>
            <p:nvPr/>
          </p:nvSpPr>
          <p:spPr>
            <a:xfrm>
              <a:off x="4321121" y="1245595"/>
              <a:ext cx="371706" cy="695678"/>
            </a:xfrm>
            <a:custGeom>
              <a:avLst/>
              <a:gdLst>
                <a:gd name="connsiteX0" fmla="*/ 54 w 371706"/>
                <a:gd name="connsiteY0" fmla="*/ 5355 h 695678"/>
                <a:gd name="connsiteX1" fmla="*/ 161979 w 371706"/>
                <a:gd name="connsiteY1" fmla="*/ 32343 h 695678"/>
                <a:gd name="connsiteX2" fmla="*/ 300092 w 371706"/>
                <a:gd name="connsiteY2" fmla="*/ 227605 h 695678"/>
                <a:gd name="connsiteX3" fmla="*/ 369942 w 371706"/>
                <a:gd name="connsiteY3" fmla="*/ 486368 h 695678"/>
                <a:gd name="connsiteX4" fmla="*/ 350892 w 371706"/>
                <a:gd name="connsiteY4" fmla="*/ 694330 h 695678"/>
                <a:gd name="connsiteX5" fmla="*/ 352479 w 371706"/>
                <a:gd name="connsiteY5" fmla="*/ 568918 h 695678"/>
                <a:gd name="connsiteX6" fmla="*/ 344542 w 371706"/>
                <a:gd name="connsiteY6" fmla="*/ 429218 h 695678"/>
                <a:gd name="connsiteX7" fmla="*/ 309617 w 371706"/>
                <a:gd name="connsiteY7" fmla="*/ 281580 h 695678"/>
                <a:gd name="connsiteX8" fmla="*/ 179442 w 371706"/>
                <a:gd name="connsiteY8" fmla="*/ 87905 h 695678"/>
                <a:gd name="connsiteX9" fmla="*/ 54 w 371706"/>
                <a:gd name="connsiteY9" fmla="*/ 5355 h 69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706" h="695678">
                  <a:moveTo>
                    <a:pt x="54" y="5355"/>
                  </a:moveTo>
                  <a:cubicBezTo>
                    <a:pt x="-2856" y="-3905"/>
                    <a:pt x="111973" y="-4699"/>
                    <a:pt x="161979" y="32343"/>
                  </a:cubicBezTo>
                  <a:cubicBezTo>
                    <a:pt x="211985" y="69385"/>
                    <a:pt x="265432" y="151934"/>
                    <a:pt x="300092" y="227605"/>
                  </a:cubicBezTo>
                  <a:cubicBezTo>
                    <a:pt x="334753" y="303276"/>
                    <a:pt x="361475" y="408581"/>
                    <a:pt x="369942" y="486368"/>
                  </a:cubicBezTo>
                  <a:cubicBezTo>
                    <a:pt x="378409" y="564156"/>
                    <a:pt x="353802" y="680572"/>
                    <a:pt x="350892" y="694330"/>
                  </a:cubicBezTo>
                  <a:cubicBezTo>
                    <a:pt x="347982" y="708088"/>
                    <a:pt x="353537" y="613103"/>
                    <a:pt x="352479" y="568918"/>
                  </a:cubicBezTo>
                  <a:cubicBezTo>
                    <a:pt x="351421" y="524733"/>
                    <a:pt x="351686" y="477108"/>
                    <a:pt x="344542" y="429218"/>
                  </a:cubicBezTo>
                  <a:cubicBezTo>
                    <a:pt x="337398" y="381328"/>
                    <a:pt x="337134" y="338465"/>
                    <a:pt x="309617" y="281580"/>
                  </a:cubicBezTo>
                  <a:cubicBezTo>
                    <a:pt x="282100" y="224695"/>
                    <a:pt x="231829" y="133413"/>
                    <a:pt x="179442" y="87905"/>
                  </a:cubicBezTo>
                  <a:cubicBezTo>
                    <a:pt x="127055" y="42397"/>
                    <a:pt x="2964" y="14615"/>
                    <a:pt x="54" y="5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F4A5529B-91CC-4F8D-891E-9D62F5F9096D}"/>
                </a:ext>
              </a:extLst>
            </p:cNvPr>
            <p:cNvSpPr/>
            <p:nvPr/>
          </p:nvSpPr>
          <p:spPr>
            <a:xfrm>
              <a:off x="4032188" y="1821056"/>
              <a:ext cx="246176" cy="162358"/>
            </a:xfrm>
            <a:custGeom>
              <a:avLst/>
              <a:gdLst>
                <a:gd name="connsiteX0" fmla="*/ 62 w 246176"/>
                <a:gd name="connsiteY0" fmla="*/ 2982 h 162358"/>
                <a:gd name="connsiteX1" fmla="*/ 209612 w 246176"/>
                <a:gd name="connsiteY1" fmla="*/ 98232 h 162358"/>
                <a:gd name="connsiteX2" fmla="*/ 246125 w 246176"/>
                <a:gd name="connsiteY2" fmla="*/ 161732 h 162358"/>
                <a:gd name="connsiteX3" fmla="*/ 211200 w 246176"/>
                <a:gd name="connsiteY3" fmla="*/ 60132 h 162358"/>
                <a:gd name="connsiteX4" fmla="*/ 187387 w 246176"/>
                <a:gd name="connsiteY4" fmla="*/ 28382 h 162358"/>
                <a:gd name="connsiteX5" fmla="*/ 62 w 246176"/>
                <a:gd name="connsiteY5" fmla="*/ 2982 h 16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76" h="162358">
                  <a:moveTo>
                    <a:pt x="62" y="2982"/>
                  </a:moveTo>
                  <a:cubicBezTo>
                    <a:pt x="3766" y="14624"/>
                    <a:pt x="168602" y="71774"/>
                    <a:pt x="209612" y="98232"/>
                  </a:cubicBezTo>
                  <a:cubicBezTo>
                    <a:pt x="250622" y="124690"/>
                    <a:pt x="245860" y="168082"/>
                    <a:pt x="246125" y="161732"/>
                  </a:cubicBezTo>
                  <a:cubicBezTo>
                    <a:pt x="246390" y="155382"/>
                    <a:pt x="220990" y="82357"/>
                    <a:pt x="211200" y="60132"/>
                  </a:cubicBezTo>
                  <a:cubicBezTo>
                    <a:pt x="201410" y="37907"/>
                    <a:pt x="215962" y="40024"/>
                    <a:pt x="187387" y="28382"/>
                  </a:cubicBezTo>
                  <a:cubicBezTo>
                    <a:pt x="158812" y="16740"/>
                    <a:pt x="-3642" y="-8660"/>
                    <a:pt x="62" y="2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EEE25F4-E7E5-4365-8471-A71371E65F7A}"/>
                </a:ext>
              </a:extLst>
            </p:cNvPr>
            <p:cNvSpPr/>
            <p:nvPr/>
          </p:nvSpPr>
          <p:spPr>
            <a:xfrm>
              <a:off x="4056020" y="1691226"/>
              <a:ext cx="274705" cy="258225"/>
            </a:xfrm>
            <a:custGeom>
              <a:avLst/>
              <a:gdLst>
                <a:gd name="connsiteX0" fmla="*/ 43 w 274705"/>
                <a:gd name="connsiteY0" fmla="*/ 2637 h 258225"/>
                <a:gd name="connsiteX1" fmla="*/ 171493 w 274705"/>
                <a:gd name="connsiteY1" fmla="*/ 131224 h 258225"/>
                <a:gd name="connsiteX2" fmla="*/ 242930 w 274705"/>
                <a:gd name="connsiteY2" fmla="*/ 188374 h 258225"/>
                <a:gd name="connsiteX3" fmla="*/ 266743 w 274705"/>
                <a:gd name="connsiteY3" fmla="*/ 258224 h 258225"/>
                <a:gd name="connsiteX4" fmla="*/ 273093 w 274705"/>
                <a:gd name="connsiteY4" fmla="*/ 186787 h 258225"/>
                <a:gd name="connsiteX5" fmla="*/ 239755 w 274705"/>
                <a:gd name="connsiteY5" fmla="*/ 128049 h 258225"/>
                <a:gd name="connsiteX6" fmla="*/ 155618 w 274705"/>
                <a:gd name="connsiteY6" fmla="*/ 51849 h 258225"/>
                <a:gd name="connsiteX7" fmla="*/ 43 w 274705"/>
                <a:gd name="connsiteY7" fmla="*/ 2637 h 2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705" h="258225">
                  <a:moveTo>
                    <a:pt x="43" y="2637"/>
                  </a:moveTo>
                  <a:cubicBezTo>
                    <a:pt x="2689" y="15866"/>
                    <a:pt x="171493" y="131224"/>
                    <a:pt x="171493" y="131224"/>
                  </a:cubicBezTo>
                  <a:cubicBezTo>
                    <a:pt x="211974" y="162180"/>
                    <a:pt x="227055" y="167207"/>
                    <a:pt x="242930" y="188374"/>
                  </a:cubicBezTo>
                  <a:cubicBezTo>
                    <a:pt x="258805" y="209541"/>
                    <a:pt x="261716" y="258488"/>
                    <a:pt x="266743" y="258224"/>
                  </a:cubicBezTo>
                  <a:cubicBezTo>
                    <a:pt x="271770" y="257960"/>
                    <a:pt x="277591" y="208483"/>
                    <a:pt x="273093" y="186787"/>
                  </a:cubicBezTo>
                  <a:cubicBezTo>
                    <a:pt x="268595" y="165091"/>
                    <a:pt x="259334" y="150539"/>
                    <a:pt x="239755" y="128049"/>
                  </a:cubicBezTo>
                  <a:cubicBezTo>
                    <a:pt x="220176" y="105559"/>
                    <a:pt x="196364" y="74603"/>
                    <a:pt x="155618" y="51849"/>
                  </a:cubicBezTo>
                  <a:cubicBezTo>
                    <a:pt x="114872" y="29095"/>
                    <a:pt x="-2603" y="-10592"/>
                    <a:pt x="43" y="2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1F8A4310-BFFD-45ED-BF3B-822864CF0F5C}"/>
                </a:ext>
              </a:extLst>
            </p:cNvPr>
            <p:cNvSpPr/>
            <p:nvPr/>
          </p:nvSpPr>
          <p:spPr>
            <a:xfrm>
              <a:off x="4555368" y="1612803"/>
              <a:ext cx="270538" cy="423038"/>
            </a:xfrm>
            <a:custGeom>
              <a:avLst/>
              <a:gdLst>
                <a:gd name="connsiteX0" fmla="*/ 269045 w 270538"/>
                <a:gd name="connsiteY0" fmla="*/ 97 h 423038"/>
                <a:gd name="connsiteX1" fmla="*/ 262695 w 270538"/>
                <a:gd name="connsiteY1" fmla="*/ 154085 h 423038"/>
                <a:gd name="connsiteX2" fmla="*/ 196020 w 270538"/>
                <a:gd name="connsiteY2" fmla="*/ 236635 h 423038"/>
                <a:gd name="connsiteX3" fmla="*/ 757 w 270538"/>
                <a:gd name="connsiteY3" fmla="*/ 420785 h 423038"/>
                <a:gd name="connsiteX4" fmla="*/ 130932 w 270538"/>
                <a:gd name="connsiteY4" fmla="*/ 333472 h 423038"/>
                <a:gd name="connsiteX5" fmla="*/ 194432 w 270538"/>
                <a:gd name="connsiteY5" fmla="*/ 249335 h 423038"/>
                <a:gd name="connsiteX6" fmla="*/ 261107 w 270538"/>
                <a:gd name="connsiteY6" fmla="*/ 177897 h 423038"/>
                <a:gd name="connsiteX7" fmla="*/ 269045 w 270538"/>
                <a:gd name="connsiteY7" fmla="*/ 97 h 42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538" h="423038">
                  <a:moveTo>
                    <a:pt x="269045" y="97"/>
                  </a:moveTo>
                  <a:cubicBezTo>
                    <a:pt x="269310" y="-3872"/>
                    <a:pt x="274866" y="114662"/>
                    <a:pt x="262695" y="154085"/>
                  </a:cubicBezTo>
                  <a:cubicBezTo>
                    <a:pt x="250524" y="193508"/>
                    <a:pt x="239676" y="192185"/>
                    <a:pt x="196020" y="236635"/>
                  </a:cubicBezTo>
                  <a:cubicBezTo>
                    <a:pt x="152364" y="281085"/>
                    <a:pt x="11605" y="404646"/>
                    <a:pt x="757" y="420785"/>
                  </a:cubicBezTo>
                  <a:cubicBezTo>
                    <a:pt x="-10091" y="436924"/>
                    <a:pt x="98653" y="362047"/>
                    <a:pt x="130932" y="333472"/>
                  </a:cubicBezTo>
                  <a:cubicBezTo>
                    <a:pt x="163211" y="304897"/>
                    <a:pt x="172736" y="275264"/>
                    <a:pt x="194432" y="249335"/>
                  </a:cubicBezTo>
                  <a:cubicBezTo>
                    <a:pt x="216128" y="223406"/>
                    <a:pt x="248142" y="215732"/>
                    <a:pt x="261107" y="177897"/>
                  </a:cubicBezTo>
                  <a:cubicBezTo>
                    <a:pt x="274072" y="140062"/>
                    <a:pt x="268780" y="4066"/>
                    <a:pt x="269045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520CC232-F170-48F7-BFF6-76B2FBAE49F7}"/>
                </a:ext>
              </a:extLst>
            </p:cNvPr>
            <p:cNvSpPr/>
            <p:nvPr/>
          </p:nvSpPr>
          <p:spPr>
            <a:xfrm>
              <a:off x="4355864" y="1433129"/>
              <a:ext cx="286578" cy="608870"/>
            </a:xfrm>
            <a:custGeom>
              <a:avLst/>
              <a:gdLst>
                <a:gd name="connsiteX0" fmla="*/ 236 w 286578"/>
                <a:gd name="connsiteY0" fmla="*/ 170246 h 608870"/>
                <a:gd name="connsiteX1" fmla="*/ 114536 w 286578"/>
                <a:gd name="connsiteY1" fmla="*/ 429009 h 608870"/>
                <a:gd name="connsiteX2" fmla="*/ 112949 w 286578"/>
                <a:gd name="connsiteY2" fmla="*/ 359159 h 608870"/>
                <a:gd name="connsiteX3" fmla="*/ 114536 w 286578"/>
                <a:gd name="connsiteY3" fmla="*/ 241684 h 608870"/>
                <a:gd name="connsiteX4" fmla="*/ 170099 w 286578"/>
                <a:gd name="connsiteY4" fmla="*/ 354396 h 608870"/>
                <a:gd name="connsiteX5" fmla="*/ 176449 w 286578"/>
                <a:gd name="connsiteY5" fmla="*/ 440121 h 608870"/>
                <a:gd name="connsiteX6" fmla="*/ 233599 w 286578"/>
                <a:gd name="connsiteY6" fmla="*/ 319471 h 608870"/>
                <a:gd name="connsiteX7" fmla="*/ 241536 w 286578"/>
                <a:gd name="connsiteY7" fmla="*/ 227396 h 608870"/>
                <a:gd name="connsiteX8" fmla="*/ 224074 w 286578"/>
                <a:gd name="connsiteY8" fmla="*/ 384 h 608870"/>
                <a:gd name="connsiteX9" fmla="*/ 274874 w 286578"/>
                <a:gd name="connsiteY9" fmla="*/ 179771 h 608870"/>
                <a:gd name="connsiteX10" fmla="*/ 282811 w 286578"/>
                <a:gd name="connsiteY10" fmla="*/ 424246 h 608870"/>
                <a:gd name="connsiteX11" fmla="*/ 225661 w 286578"/>
                <a:gd name="connsiteY11" fmla="*/ 519496 h 608870"/>
                <a:gd name="connsiteX12" fmla="*/ 4999 w 286578"/>
                <a:gd name="connsiteY12" fmla="*/ 608396 h 608870"/>
                <a:gd name="connsiteX13" fmla="*/ 128824 w 286578"/>
                <a:gd name="connsiteY13" fmla="*/ 552834 h 608870"/>
                <a:gd name="connsiteX14" fmla="*/ 138349 w 286578"/>
                <a:gd name="connsiteY14" fmla="*/ 509971 h 608870"/>
                <a:gd name="connsiteX15" fmla="*/ 90724 w 286578"/>
                <a:gd name="connsiteY15" fmla="*/ 500446 h 608870"/>
                <a:gd name="connsiteX16" fmla="*/ 84374 w 286578"/>
                <a:gd name="connsiteY16" fmla="*/ 470284 h 608870"/>
                <a:gd name="connsiteX17" fmla="*/ 84374 w 286578"/>
                <a:gd name="connsiteY17" fmla="*/ 403609 h 608870"/>
                <a:gd name="connsiteX18" fmla="*/ 236 w 286578"/>
                <a:gd name="connsiteY18" fmla="*/ 170246 h 60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578" h="608870">
                  <a:moveTo>
                    <a:pt x="236" y="170246"/>
                  </a:moveTo>
                  <a:cubicBezTo>
                    <a:pt x="5263" y="174479"/>
                    <a:pt x="95751" y="397524"/>
                    <a:pt x="114536" y="429009"/>
                  </a:cubicBezTo>
                  <a:cubicBezTo>
                    <a:pt x="133322" y="460495"/>
                    <a:pt x="112949" y="390380"/>
                    <a:pt x="112949" y="359159"/>
                  </a:cubicBezTo>
                  <a:cubicBezTo>
                    <a:pt x="112949" y="327938"/>
                    <a:pt x="105011" y="242478"/>
                    <a:pt x="114536" y="241684"/>
                  </a:cubicBezTo>
                  <a:cubicBezTo>
                    <a:pt x="124061" y="240890"/>
                    <a:pt x="159780" y="321323"/>
                    <a:pt x="170099" y="354396"/>
                  </a:cubicBezTo>
                  <a:cubicBezTo>
                    <a:pt x="180418" y="387469"/>
                    <a:pt x="165866" y="445942"/>
                    <a:pt x="176449" y="440121"/>
                  </a:cubicBezTo>
                  <a:cubicBezTo>
                    <a:pt x="187032" y="434300"/>
                    <a:pt x="222751" y="354925"/>
                    <a:pt x="233599" y="319471"/>
                  </a:cubicBezTo>
                  <a:cubicBezTo>
                    <a:pt x="244447" y="284017"/>
                    <a:pt x="243123" y="280577"/>
                    <a:pt x="241536" y="227396"/>
                  </a:cubicBezTo>
                  <a:cubicBezTo>
                    <a:pt x="239949" y="174215"/>
                    <a:pt x="218518" y="8321"/>
                    <a:pt x="224074" y="384"/>
                  </a:cubicBezTo>
                  <a:cubicBezTo>
                    <a:pt x="229630" y="-7554"/>
                    <a:pt x="265085" y="109127"/>
                    <a:pt x="274874" y="179771"/>
                  </a:cubicBezTo>
                  <a:cubicBezTo>
                    <a:pt x="284664" y="250415"/>
                    <a:pt x="291013" y="367625"/>
                    <a:pt x="282811" y="424246"/>
                  </a:cubicBezTo>
                  <a:cubicBezTo>
                    <a:pt x="274609" y="480867"/>
                    <a:pt x="271963" y="488804"/>
                    <a:pt x="225661" y="519496"/>
                  </a:cubicBezTo>
                  <a:cubicBezTo>
                    <a:pt x="179359" y="550188"/>
                    <a:pt x="21138" y="602840"/>
                    <a:pt x="4999" y="608396"/>
                  </a:cubicBezTo>
                  <a:cubicBezTo>
                    <a:pt x="-11140" y="613952"/>
                    <a:pt x="106599" y="569238"/>
                    <a:pt x="128824" y="552834"/>
                  </a:cubicBezTo>
                  <a:cubicBezTo>
                    <a:pt x="151049" y="536430"/>
                    <a:pt x="144699" y="518702"/>
                    <a:pt x="138349" y="509971"/>
                  </a:cubicBezTo>
                  <a:cubicBezTo>
                    <a:pt x="131999" y="501240"/>
                    <a:pt x="99720" y="507061"/>
                    <a:pt x="90724" y="500446"/>
                  </a:cubicBezTo>
                  <a:cubicBezTo>
                    <a:pt x="81728" y="493831"/>
                    <a:pt x="85432" y="486423"/>
                    <a:pt x="84374" y="470284"/>
                  </a:cubicBezTo>
                  <a:cubicBezTo>
                    <a:pt x="83316" y="454145"/>
                    <a:pt x="96809" y="449646"/>
                    <a:pt x="84374" y="403609"/>
                  </a:cubicBezTo>
                  <a:cubicBezTo>
                    <a:pt x="71939" y="357572"/>
                    <a:pt x="-4791" y="166013"/>
                    <a:pt x="236" y="17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0D63D443-5CCF-4274-82B7-287FA0BFD9C1}"/>
                </a:ext>
              </a:extLst>
            </p:cNvPr>
            <p:cNvSpPr/>
            <p:nvPr/>
          </p:nvSpPr>
          <p:spPr>
            <a:xfrm>
              <a:off x="4754085" y="1601505"/>
              <a:ext cx="169404" cy="455312"/>
            </a:xfrm>
            <a:custGeom>
              <a:avLst/>
              <a:gdLst>
                <a:gd name="connsiteX0" fmla="*/ 60803 w 169404"/>
                <a:gd name="connsiteY0" fmla="*/ 283 h 455312"/>
                <a:gd name="connsiteX1" fmla="*/ 168753 w 169404"/>
                <a:gd name="connsiteY1" fmla="*/ 139983 h 455312"/>
                <a:gd name="connsiteX2" fmla="*/ 478 w 169404"/>
                <a:gd name="connsiteY2" fmla="*/ 452720 h 455312"/>
                <a:gd name="connsiteX3" fmla="*/ 117953 w 169404"/>
                <a:gd name="connsiteY3" fmla="*/ 282858 h 455312"/>
                <a:gd name="connsiteX4" fmla="*/ 117953 w 169404"/>
                <a:gd name="connsiteY4" fmla="*/ 171733 h 455312"/>
                <a:gd name="connsiteX5" fmla="*/ 60803 w 169404"/>
                <a:gd name="connsiteY5" fmla="*/ 283 h 45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04" h="455312">
                  <a:moveTo>
                    <a:pt x="60803" y="283"/>
                  </a:moveTo>
                  <a:cubicBezTo>
                    <a:pt x="69270" y="-5009"/>
                    <a:pt x="178807" y="64577"/>
                    <a:pt x="168753" y="139983"/>
                  </a:cubicBezTo>
                  <a:cubicBezTo>
                    <a:pt x="158699" y="215389"/>
                    <a:pt x="8945" y="428908"/>
                    <a:pt x="478" y="452720"/>
                  </a:cubicBezTo>
                  <a:cubicBezTo>
                    <a:pt x="-7989" y="476532"/>
                    <a:pt x="98374" y="329689"/>
                    <a:pt x="117953" y="282858"/>
                  </a:cubicBezTo>
                  <a:cubicBezTo>
                    <a:pt x="137532" y="236027"/>
                    <a:pt x="123245" y="218564"/>
                    <a:pt x="117953" y="171733"/>
                  </a:cubicBezTo>
                  <a:cubicBezTo>
                    <a:pt x="112661" y="124902"/>
                    <a:pt x="52336" y="5575"/>
                    <a:pt x="60803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65779B58-82E8-4754-9722-85CA4D113636}"/>
                </a:ext>
              </a:extLst>
            </p:cNvPr>
            <p:cNvSpPr/>
            <p:nvPr/>
          </p:nvSpPr>
          <p:spPr>
            <a:xfrm>
              <a:off x="4760533" y="2054219"/>
              <a:ext cx="213904" cy="843266"/>
            </a:xfrm>
            <a:custGeom>
              <a:avLst/>
              <a:gdLst>
                <a:gd name="connsiteX0" fmla="*/ 380 w 213904"/>
                <a:gd name="connsiteY0" fmla="*/ 6 h 843266"/>
                <a:gd name="connsiteX1" fmla="*/ 195642 w 213904"/>
                <a:gd name="connsiteY1" fmla="*/ 142881 h 843266"/>
                <a:gd name="connsiteX2" fmla="*/ 205167 w 213904"/>
                <a:gd name="connsiteY2" fmla="*/ 423869 h 843266"/>
                <a:gd name="connsiteX3" fmla="*/ 192467 w 213904"/>
                <a:gd name="connsiteY3" fmla="*/ 661994 h 843266"/>
                <a:gd name="connsiteX4" fmla="*/ 113092 w 213904"/>
                <a:gd name="connsiteY4" fmla="*/ 831856 h 843266"/>
                <a:gd name="connsiteX5" fmla="*/ 119442 w 213904"/>
                <a:gd name="connsiteY5" fmla="*/ 792169 h 843266"/>
                <a:gd name="connsiteX6" fmla="*/ 109917 w 213904"/>
                <a:gd name="connsiteY6" fmla="*/ 506419 h 843266"/>
                <a:gd name="connsiteX7" fmla="*/ 124205 w 213904"/>
                <a:gd name="connsiteY7" fmla="*/ 614369 h 843266"/>
                <a:gd name="connsiteX8" fmla="*/ 138492 w 213904"/>
                <a:gd name="connsiteY8" fmla="*/ 696919 h 843266"/>
                <a:gd name="connsiteX9" fmla="*/ 157542 w 213904"/>
                <a:gd name="connsiteY9" fmla="*/ 623894 h 843266"/>
                <a:gd name="connsiteX10" fmla="*/ 173417 w 213904"/>
                <a:gd name="connsiteY10" fmla="*/ 498481 h 843266"/>
                <a:gd name="connsiteX11" fmla="*/ 179767 w 213904"/>
                <a:gd name="connsiteY11" fmla="*/ 342906 h 843266"/>
                <a:gd name="connsiteX12" fmla="*/ 173417 w 213904"/>
                <a:gd name="connsiteY12" fmla="*/ 217494 h 843266"/>
                <a:gd name="connsiteX13" fmla="*/ 146430 w 213904"/>
                <a:gd name="connsiteY13" fmla="*/ 147644 h 843266"/>
                <a:gd name="connsiteX14" fmla="*/ 380 w 213904"/>
                <a:gd name="connsiteY14" fmla="*/ 6 h 8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04" h="843266">
                  <a:moveTo>
                    <a:pt x="380" y="6"/>
                  </a:moveTo>
                  <a:cubicBezTo>
                    <a:pt x="8582" y="-788"/>
                    <a:pt x="161511" y="72237"/>
                    <a:pt x="195642" y="142881"/>
                  </a:cubicBezTo>
                  <a:cubicBezTo>
                    <a:pt x="229773" y="213525"/>
                    <a:pt x="205696" y="337350"/>
                    <a:pt x="205167" y="423869"/>
                  </a:cubicBezTo>
                  <a:cubicBezTo>
                    <a:pt x="204638" y="510388"/>
                    <a:pt x="207813" y="593996"/>
                    <a:pt x="192467" y="661994"/>
                  </a:cubicBezTo>
                  <a:cubicBezTo>
                    <a:pt x="177121" y="729992"/>
                    <a:pt x="125263" y="810160"/>
                    <a:pt x="113092" y="831856"/>
                  </a:cubicBezTo>
                  <a:cubicBezTo>
                    <a:pt x="100921" y="853552"/>
                    <a:pt x="119971" y="846408"/>
                    <a:pt x="119442" y="792169"/>
                  </a:cubicBezTo>
                  <a:cubicBezTo>
                    <a:pt x="118913" y="737930"/>
                    <a:pt x="109123" y="536052"/>
                    <a:pt x="109917" y="506419"/>
                  </a:cubicBezTo>
                  <a:cubicBezTo>
                    <a:pt x="110711" y="476786"/>
                    <a:pt x="119443" y="582619"/>
                    <a:pt x="124205" y="614369"/>
                  </a:cubicBezTo>
                  <a:cubicBezTo>
                    <a:pt x="128967" y="646119"/>
                    <a:pt x="132936" y="695332"/>
                    <a:pt x="138492" y="696919"/>
                  </a:cubicBezTo>
                  <a:cubicBezTo>
                    <a:pt x="144048" y="698506"/>
                    <a:pt x="151721" y="656967"/>
                    <a:pt x="157542" y="623894"/>
                  </a:cubicBezTo>
                  <a:cubicBezTo>
                    <a:pt x="163363" y="590821"/>
                    <a:pt x="169713" y="545312"/>
                    <a:pt x="173417" y="498481"/>
                  </a:cubicBezTo>
                  <a:cubicBezTo>
                    <a:pt x="177121" y="451650"/>
                    <a:pt x="179767" y="389737"/>
                    <a:pt x="179767" y="342906"/>
                  </a:cubicBezTo>
                  <a:cubicBezTo>
                    <a:pt x="179767" y="296075"/>
                    <a:pt x="178973" y="250038"/>
                    <a:pt x="173417" y="217494"/>
                  </a:cubicBezTo>
                  <a:cubicBezTo>
                    <a:pt x="167861" y="184950"/>
                    <a:pt x="173682" y="183098"/>
                    <a:pt x="146430" y="147644"/>
                  </a:cubicBezTo>
                  <a:cubicBezTo>
                    <a:pt x="119178" y="112190"/>
                    <a:pt x="-7822" y="800"/>
                    <a:pt x="38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8B6BA7F-C279-4977-9F1E-F0CB53A65E5C}"/>
                </a:ext>
              </a:extLst>
            </p:cNvPr>
            <p:cNvSpPr/>
            <p:nvPr/>
          </p:nvSpPr>
          <p:spPr>
            <a:xfrm>
              <a:off x="4535631" y="2533643"/>
              <a:ext cx="316181" cy="480098"/>
            </a:xfrm>
            <a:custGeom>
              <a:avLst/>
              <a:gdLst>
                <a:gd name="connsiteX0" fmla="*/ 301482 w 316181"/>
                <a:gd name="connsiteY0" fmla="*/ 7 h 480098"/>
                <a:gd name="connsiteX1" fmla="*/ 311007 w 316181"/>
                <a:gd name="connsiteY1" fmla="*/ 146057 h 480098"/>
                <a:gd name="connsiteX2" fmla="*/ 209407 w 316181"/>
                <a:gd name="connsiteY2" fmla="*/ 373070 h 480098"/>
                <a:gd name="connsiteX3" fmla="*/ 196707 w 316181"/>
                <a:gd name="connsiteY3" fmla="*/ 423870 h 480098"/>
                <a:gd name="connsiteX4" fmla="*/ 203057 w 316181"/>
                <a:gd name="connsiteY4" fmla="*/ 327032 h 480098"/>
                <a:gd name="connsiteX5" fmla="*/ 212582 w 316181"/>
                <a:gd name="connsiteY5" fmla="*/ 177807 h 480098"/>
                <a:gd name="connsiteX6" fmla="*/ 125269 w 316181"/>
                <a:gd name="connsiteY6" fmla="*/ 300045 h 480098"/>
                <a:gd name="connsiteX7" fmla="*/ 4619 w 316181"/>
                <a:gd name="connsiteY7" fmla="*/ 474670 h 480098"/>
                <a:gd name="connsiteX8" fmla="*/ 37957 w 316181"/>
                <a:gd name="connsiteY8" fmla="*/ 415932 h 480098"/>
                <a:gd name="connsiteX9" fmla="*/ 158607 w 316181"/>
                <a:gd name="connsiteY9" fmla="*/ 217495 h 480098"/>
                <a:gd name="connsiteX10" fmla="*/ 212582 w 316181"/>
                <a:gd name="connsiteY10" fmla="*/ 150820 h 480098"/>
                <a:gd name="connsiteX11" fmla="*/ 252269 w 316181"/>
                <a:gd name="connsiteY11" fmla="*/ 182570 h 480098"/>
                <a:gd name="connsiteX12" fmla="*/ 239569 w 316181"/>
                <a:gd name="connsiteY12" fmla="*/ 219082 h 480098"/>
                <a:gd name="connsiteX13" fmla="*/ 249094 w 316181"/>
                <a:gd name="connsiteY13" fmla="*/ 273057 h 480098"/>
                <a:gd name="connsiteX14" fmla="*/ 282432 w 316181"/>
                <a:gd name="connsiteY14" fmla="*/ 200032 h 480098"/>
                <a:gd name="connsiteX15" fmla="*/ 303069 w 316181"/>
                <a:gd name="connsiteY15" fmla="*/ 139707 h 480098"/>
                <a:gd name="connsiteX16" fmla="*/ 301482 w 316181"/>
                <a:gd name="connsiteY16" fmla="*/ 7 h 48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181" h="480098">
                  <a:moveTo>
                    <a:pt x="301482" y="7"/>
                  </a:moveTo>
                  <a:cubicBezTo>
                    <a:pt x="302805" y="1065"/>
                    <a:pt x="326353" y="83880"/>
                    <a:pt x="311007" y="146057"/>
                  </a:cubicBezTo>
                  <a:cubicBezTo>
                    <a:pt x="295661" y="208234"/>
                    <a:pt x="228457" y="326768"/>
                    <a:pt x="209407" y="373070"/>
                  </a:cubicBezTo>
                  <a:cubicBezTo>
                    <a:pt x="190357" y="419372"/>
                    <a:pt x="197765" y="431543"/>
                    <a:pt x="196707" y="423870"/>
                  </a:cubicBezTo>
                  <a:cubicBezTo>
                    <a:pt x="195649" y="416197"/>
                    <a:pt x="200411" y="368042"/>
                    <a:pt x="203057" y="327032"/>
                  </a:cubicBezTo>
                  <a:cubicBezTo>
                    <a:pt x="205703" y="286022"/>
                    <a:pt x="225547" y="182305"/>
                    <a:pt x="212582" y="177807"/>
                  </a:cubicBezTo>
                  <a:cubicBezTo>
                    <a:pt x="199617" y="173309"/>
                    <a:pt x="159930" y="250568"/>
                    <a:pt x="125269" y="300045"/>
                  </a:cubicBezTo>
                  <a:cubicBezTo>
                    <a:pt x="90608" y="349522"/>
                    <a:pt x="19171" y="455356"/>
                    <a:pt x="4619" y="474670"/>
                  </a:cubicBezTo>
                  <a:cubicBezTo>
                    <a:pt x="-9933" y="493984"/>
                    <a:pt x="12292" y="458794"/>
                    <a:pt x="37957" y="415932"/>
                  </a:cubicBezTo>
                  <a:cubicBezTo>
                    <a:pt x="63622" y="373070"/>
                    <a:pt x="129503" y="261680"/>
                    <a:pt x="158607" y="217495"/>
                  </a:cubicBezTo>
                  <a:cubicBezTo>
                    <a:pt x="187711" y="173310"/>
                    <a:pt x="196972" y="156641"/>
                    <a:pt x="212582" y="150820"/>
                  </a:cubicBezTo>
                  <a:cubicBezTo>
                    <a:pt x="228192" y="144999"/>
                    <a:pt x="247771" y="171193"/>
                    <a:pt x="252269" y="182570"/>
                  </a:cubicBezTo>
                  <a:cubicBezTo>
                    <a:pt x="256767" y="193947"/>
                    <a:pt x="240098" y="204001"/>
                    <a:pt x="239569" y="219082"/>
                  </a:cubicBezTo>
                  <a:cubicBezTo>
                    <a:pt x="239040" y="234163"/>
                    <a:pt x="241950" y="276232"/>
                    <a:pt x="249094" y="273057"/>
                  </a:cubicBezTo>
                  <a:cubicBezTo>
                    <a:pt x="256238" y="269882"/>
                    <a:pt x="273436" y="222257"/>
                    <a:pt x="282432" y="200032"/>
                  </a:cubicBezTo>
                  <a:cubicBezTo>
                    <a:pt x="291428" y="177807"/>
                    <a:pt x="302275" y="170134"/>
                    <a:pt x="303069" y="139707"/>
                  </a:cubicBezTo>
                  <a:cubicBezTo>
                    <a:pt x="303863" y="109280"/>
                    <a:pt x="300159" y="-1051"/>
                    <a:pt x="30148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7D709DCB-37D3-438F-B592-763323CE61F6}"/>
                </a:ext>
              </a:extLst>
            </p:cNvPr>
            <p:cNvSpPr/>
            <p:nvPr/>
          </p:nvSpPr>
          <p:spPr>
            <a:xfrm>
              <a:off x="4527758" y="2463752"/>
              <a:ext cx="189441" cy="540001"/>
            </a:xfrm>
            <a:custGeom>
              <a:avLst/>
              <a:gdLst>
                <a:gd name="connsiteX0" fmla="*/ 176005 w 189441"/>
                <a:gd name="connsiteY0" fmla="*/ 48 h 540001"/>
                <a:gd name="connsiteX1" fmla="*/ 187117 w 189441"/>
                <a:gd name="connsiteY1" fmla="*/ 109586 h 540001"/>
                <a:gd name="connsiteX2" fmla="*/ 126792 w 189441"/>
                <a:gd name="connsiteY2" fmla="*/ 269923 h 540001"/>
                <a:gd name="connsiteX3" fmla="*/ 2967 w 189441"/>
                <a:gd name="connsiteY3" fmla="*/ 531861 h 540001"/>
                <a:gd name="connsiteX4" fmla="*/ 44242 w 189441"/>
                <a:gd name="connsiteY4" fmla="*/ 463598 h 540001"/>
                <a:gd name="connsiteX5" fmla="*/ 107742 w 189441"/>
                <a:gd name="connsiteY5" fmla="*/ 361998 h 540001"/>
                <a:gd name="connsiteX6" fmla="*/ 155367 w 189441"/>
                <a:gd name="connsiteY6" fmla="*/ 234998 h 540001"/>
                <a:gd name="connsiteX7" fmla="*/ 183942 w 189441"/>
                <a:gd name="connsiteY7" fmla="*/ 188961 h 540001"/>
                <a:gd name="connsiteX8" fmla="*/ 166480 w 189441"/>
                <a:gd name="connsiteY8" fmla="*/ 96886 h 540001"/>
                <a:gd name="connsiteX9" fmla="*/ 176005 w 189441"/>
                <a:gd name="connsiteY9" fmla="*/ 48 h 54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1" h="540001">
                  <a:moveTo>
                    <a:pt x="176005" y="48"/>
                  </a:moveTo>
                  <a:cubicBezTo>
                    <a:pt x="179445" y="2165"/>
                    <a:pt x="195319" y="64607"/>
                    <a:pt x="187117" y="109586"/>
                  </a:cubicBezTo>
                  <a:cubicBezTo>
                    <a:pt x="178915" y="154565"/>
                    <a:pt x="157484" y="199544"/>
                    <a:pt x="126792" y="269923"/>
                  </a:cubicBezTo>
                  <a:cubicBezTo>
                    <a:pt x="96100" y="340302"/>
                    <a:pt x="16725" y="499582"/>
                    <a:pt x="2967" y="531861"/>
                  </a:cubicBezTo>
                  <a:cubicBezTo>
                    <a:pt x="-10791" y="564140"/>
                    <a:pt x="26780" y="491908"/>
                    <a:pt x="44242" y="463598"/>
                  </a:cubicBezTo>
                  <a:cubicBezTo>
                    <a:pt x="61704" y="435288"/>
                    <a:pt x="89221" y="400098"/>
                    <a:pt x="107742" y="361998"/>
                  </a:cubicBezTo>
                  <a:cubicBezTo>
                    <a:pt x="126263" y="323898"/>
                    <a:pt x="142667" y="263837"/>
                    <a:pt x="155367" y="234998"/>
                  </a:cubicBezTo>
                  <a:cubicBezTo>
                    <a:pt x="168067" y="206159"/>
                    <a:pt x="182090" y="211980"/>
                    <a:pt x="183942" y="188961"/>
                  </a:cubicBezTo>
                  <a:cubicBezTo>
                    <a:pt x="185794" y="165942"/>
                    <a:pt x="169390" y="127842"/>
                    <a:pt x="166480" y="96886"/>
                  </a:cubicBezTo>
                  <a:cubicBezTo>
                    <a:pt x="163570" y="65930"/>
                    <a:pt x="172565" y="-2069"/>
                    <a:pt x="17600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FA9C496E-D1D2-4F6A-888D-7E3E1AFA4BF5}"/>
                </a:ext>
              </a:extLst>
            </p:cNvPr>
            <p:cNvSpPr/>
            <p:nvPr/>
          </p:nvSpPr>
          <p:spPr>
            <a:xfrm>
              <a:off x="4482323" y="2431623"/>
              <a:ext cx="193131" cy="302052"/>
            </a:xfrm>
            <a:custGeom>
              <a:avLst/>
              <a:gdLst>
                <a:gd name="connsiteX0" fmla="*/ 192865 w 193131"/>
                <a:gd name="connsiteY0" fmla="*/ 43290 h 302052"/>
                <a:gd name="connsiteX1" fmla="*/ 126190 w 193131"/>
                <a:gd name="connsiteY1" fmla="*/ 165527 h 302052"/>
                <a:gd name="connsiteX2" fmla="*/ 16652 w 193131"/>
                <a:gd name="connsiteY2" fmla="*/ 270302 h 302052"/>
                <a:gd name="connsiteX3" fmla="*/ 10302 w 193131"/>
                <a:gd name="connsiteY3" fmla="*/ 302052 h 302052"/>
                <a:gd name="connsiteX4" fmla="*/ 777 w 193131"/>
                <a:gd name="connsiteY4" fmla="*/ 270302 h 302052"/>
                <a:gd name="connsiteX5" fmla="*/ 32527 w 193131"/>
                <a:gd name="connsiteY5" fmla="*/ 194102 h 302052"/>
                <a:gd name="connsiteX6" fmla="*/ 61102 w 193131"/>
                <a:gd name="connsiteY6" fmla="*/ 2015 h 302052"/>
                <a:gd name="connsiteX7" fmla="*/ 57927 w 193131"/>
                <a:gd name="connsiteY7" fmla="*/ 100440 h 302052"/>
                <a:gd name="connsiteX8" fmla="*/ 42052 w 193131"/>
                <a:gd name="connsiteY8" fmla="*/ 211565 h 302052"/>
                <a:gd name="connsiteX9" fmla="*/ 38877 w 193131"/>
                <a:gd name="connsiteY9" fmla="*/ 213152 h 302052"/>
                <a:gd name="connsiteX10" fmla="*/ 102377 w 193131"/>
                <a:gd name="connsiteY10" fmla="*/ 143302 h 302052"/>
                <a:gd name="connsiteX11" fmla="*/ 192865 w 193131"/>
                <a:gd name="connsiteY11" fmla="*/ 43290 h 30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131" h="302052">
                  <a:moveTo>
                    <a:pt x="192865" y="43290"/>
                  </a:moveTo>
                  <a:cubicBezTo>
                    <a:pt x="196834" y="46994"/>
                    <a:pt x="155559" y="127692"/>
                    <a:pt x="126190" y="165527"/>
                  </a:cubicBezTo>
                  <a:cubicBezTo>
                    <a:pt x="96821" y="203362"/>
                    <a:pt x="35967" y="247548"/>
                    <a:pt x="16652" y="270302"/>
                  </a:cubicBezTo>
                  <a:cubicBezTo>
                    <a:pt x="-2663" y="293056"/>
                    <a:pt x="12948" y="302052"/>
                    <a:pt x="10302" y="302052"/>
                  </a:cubicBezTo>
                  <a:cubicBezTo>
                    <a:pt x="7656" y="302052"/>
                    <a:pt x="-2927" y="288294"/>
                    <a:pt x="777" y="270302"/>
                  </a:cubicBezTo>
                  <a:cubicBezTo>
                    <a:pt x="4481" y="252310"/>
                    <a:pt x="22473" y="238816"/>
                    <a:pt x="32527" y="194102"/>
                  </a:cubicBezTo>
                  <a:cubicBezTo>
                    <a:pt x="42581" y="149388"/>
                    <a:pt x="56869" y="17625"/>
                    <a:pt x="61102" y="2015"/>
                  </a:cubicBezTo>
                  <a:cubicBezTo>
                    <a:pt x="65335" y="-13595"/>
                    <a:pt x="61102" y="65515"/>
                    <a:pt x="57927" y="100440"/>
                  </a:cubicBezTo>
                  <a:cubicBezTo>
                    <a:pt x="54752" y="135365"/>
                    <a:pt x="45227" y="192780"/>
                    <a:pt x="42052" y="211565"/>
                  </a:cubicBezTo>
                  <a:cubicBezTo>
                    <a:pt x="38877" y="230350"/>
                    <a:pt x="28823" y="224529"/>
                    <a:pt x="38877" y="213152"/>
                  </a:cubicBezTo>
                  <a:cubicBezTo>
                    <a:pt x="48931" y="201775"/>
                    <a:pt x="76977" y="172935"/>
                    <a:pt x="102377" y="143302"/>
                  </a:cubicBezTo>
                  <a:cubicBezTo>
                    <a:pt x="127777" y="113669"/>
                    <a:pt x="188896" y="39586"/>
                    <a:pt x="192865" y="432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8C17919-7EBC-4546-B98E-053FE52E3A5D}"/>
                </a:ext>
              </a:extLst>
            </p:cNvPr>
            <p:cNvSpPr/>
            <p:nvPr/>
          </p:nvSpPr>
          <p:spPr>
            <a:xfrm>
              <a:off x="4121073" y="2385431"/>
              <a:ext cx="212705" cy="445720"/>
            </a:xfrm>
            <a:custGeom>
              <a:avLst/>
              <a:gdLst>
                <a:gd name="connsiteX0" fmla="*/ 208040 w 212705"/>
                <a:gd name="connsiteY0" fmla="*/ 582 h 445720"/>
                <a:gd name="connsiteX1" fmla="*/ 182640 w 212705"/>
                <a:gd name="connsiteY1" fmla="*/ 130757 h 445720"/>
                <a:gd name="connsiteX2" fmla="*/ 122315 w 212705"/>
                <a:gd name="connsiteY2" fmla="*/ 273632 h 445720"/>
                <a:gd name="connsiteX3" fmla="*/ 47702 w 212705"/>
                <a:gd name="connsiteY3" fmla="*/ 376819 h 445720"/>
                <a:gd name="connsiteX4" fmla="*/ 1665 w 212705"/>
                <a:gd name="connsiteY4" fmla="*/ 445082 h 445720"/>
                <a:gd name="connsiteX5" fmla="*/ 106440 w 212705"/>
                <a:gd name="connsiteY5" fmla="*/ 337132 h 445720"/>
                <a:gd name="connsiteX6" fmla="*/ 171527 w 212705"/>
                <a:gd name="connsiteY6" fmla="*/ 200607 h 445720"/>
                <a:gd name="connsiteX7" fmla="*/ 208040 w 212705"/>
                <a:gd name="connsiteY7" fmla="*/ 87894 h 445720"/>
                <a:gd name="connsiteX8" fmla="*/ 208040 w 212705"/>
                <a:gd name="connsiteY8" fmla="*/ 582 h 4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05" h="445720">
                  <a:moveTo>
                    <a:pt x="208040" y="582"/>
                  </a:moveTo>
                  <a:cubicBezTo>
                    <a:pt x="203807" y="7726"/>
                    <a:pt x="196927" y="85249"/>
                    <a:pt x="182640" y="130757"/>
                  </a:cubicBezTo>
                  <a:cubicBezTo>
                    <a:pt x="168352" y="176265"/>
                    <a:pt x="144805" y="232622"/>
                    <a:pt x="122315" y="273632"/>
                  </a:cubicBezTo>
                  <a:cubicBezTo>
                    <a:pt x="99825" y="314642"/>
                    <a:pt x="67810" y="348244"/>
                    <a:pt x="47702" y="376819"/>
                  </a:cubicBezTo>
                  <a:cubicBezTo>
                    <a:pt x="27594" y="405394"/>
                    <a:pt x="-8125" y="451697"/>
                    <a:pt x="1665" y="445082"/>
                  </a:cubicBezTo>
                  <a:cubicBezTo>
                    <a:pt x="11455" y="438468"/>
                    <a:pt x="78130" y="377878"/>
                    <a:pt x="106440" y="337132"/>
                  </a:cubicBezTo>
                  <a:cubicBezTo>
                    <a:pt x="134750" y="296386"/>
                    <a:pt x="154594" y="242147"/>
                    <a:pt x="171527" y="200607"/>
                  </a:cubicBezTo>
                  <a:cubicBezTo>
                    <a:pt x="188460" y="159067"/>
                    <a:pt x="200102" y="122025"/>
                    <a:pt x="208040" y="87894"/>
                  </a:cubicBezTo>
                  <a:cubicBezTo>
                    <a:pt x="215978" y="53763"/>
                    <a:pt x="212273" y="-6562"/>
                    <a:pt x="208040" y="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7674B643-4FF6-47D1-AD65-1AD121DA2768}"/>
                </a:ext>
              </a:extLst>
            </p:cNvPr>
            <p:cNvSpPr/>
            <p:nvPr/>
          </p:nvSpPr>
          <p:spPr>
            <a:xfrm>
              <a:off x="4127938" y="2439613"/>
              <a:ext cx="413554" cy="391349"/>
            </a:xfrm>
            <a:custGeom>
              <a:avLst/>
              <a:gdLst>
                <a:gd name="connsiteX0" fmla="*/ 412312 w 413554"/>
                <a:gd name="connsiteY0" fmla="*/ 3550 h 391349"/>
                <a:gd name="connsiteX1" fmla="*/ 288487 w 413554"/>
                <a:gd name="connsiteY1" fmla="*/ 167062 h 391349"/>
                <a:gd name="connsiteX2" fmla="*/ 210700 w 413554"/>
                <a:gd name="connsiteY2" fmla="*/ 271837 h 391349"/>
                <a:gd name="connsiteX3" fmla="*/ 1150 w 413554"/>
                <a:gd name="connsiteY3" fmla="*/ 387725 h 391349"/>
                <a:gd name="connsiteX4" fmla="*/ 129737 w 413554"/>
                <a:gd name="connsiteY4" fmla="*/ 352800 h 391349"/>
                <a:gd name="connsiteX5" fmla="*/ 199587 w 413554"/>
                <a:gd name="connsiteY5" fmla="*/ 259137 h 391349"/>
                <a:gd name="connsiteX6" fmla="*/ 342462 w 413554"/>
                <a:gd name="connsiteY6" fmla="*/ 71812 h 391349"/>
                <a:gd name="connsiteX7" fmla="*/ 412312 w 413554"/>
                <a:gd name="connsiteY7" fmla="*/ 3550 h 39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554" h="391349">
                  <a:moveTo>
                    <a:pt x="412312" y="3550"/>
                  </a:moveTo>
                  <a:cubicBezTo>
                    <a:pt x="403316" y="19425"/>
                    <a:pt x="322089" y="122348"/>
                    <a:pt x="288487" y="167062"/>
                  </a:cubicBezTo>
                  <a:cubicBezTo>
                    <a:pt x="254885" y="211777"/>
                    <a:pt x="258589" y="235060"/>
                    <a:pt x="210700" y="271837"/>
                  </a:cubicBezTo>
                  <a:cubicBezTo>
                    <a:pt x="162810" y="308614"/>
                    <a:pt x="14644" y="374231"/>
                    <a:pt x="1150" y="387725"/>
                  </a:cubicBezTo>
                  <a:cubicBezTo>
                    <a:pt x="-12344" y="401219"/>
                    <a:pt x="96664" y="374231"/>
                    <a:pt x="129737" y="352800"/>
                  </a:cubicBezTo>
                  <a:cubicBezTo>
                    <a:pt x="162810" y="331369"/>
                    <a:pt x="164133" y="305968"/>
                    <a:pt x="199587" y="259137"/>
                  </a:cubicBezTo>
                  <a:cubicBezTo>
                    <a:pt x="235041" y="212306"/>
                    <a:pt x="305156" y="115997"/>
                    <a:pt x="342462" y="71812"/>
                  </a:cubicBezTo>
                  <a:cubicBezTo>
                    <a:pt x="379768" y="27627"/>
                    <a:pt x="421308" y="-12325"/>
                    <a:pt x="412312" y="35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F968B9AC-8CA9-4716-94EB-E18F1AF2DAC7}"/>
                </a:ext>
              </a:extLst>
            </p:cNvPr>
            <p:cNvSpPr/>
            <p:nvPr/>
          </p:nvSpPr>
          <p:spPr>
            <a:xfrm>
              <a:off x="4507715" y="2847696"/>
              <a:ext cx="155773" cy="319765"/>
            </a:xfrm>
            <a:custGeom>
              <a:avLst/>
              <a:gdLst>
                <a:gd name="connsiteX0" fmla="*/ 132548 w 155773"/>
                <a:gd name="connsiteY0" fmla="*/ 279 h 319765"/>
                <a:gd name="connsiteX1" fmla="*/ 142073 w 155773"/>
                <a:gd name="connsiteY1" fmla="*/ 92354 h 319765"/>
                <a:gd name="connsiteX2" fmla="*/ 2373 w 155773"/>
                <a:gd name="connsiteY2" fmla="*/ 311429 h 319765"/>
                <a:gd name="connsiteX3" fmla="*/ 61110 w 155773"/>
                <a:gd name="connsiteY3" fmla="*/ 259042 h 319765"/>
                <a:gd name="connsiteX4" fmla="*/ 151598 w 155773"/>
                <a:gd name="connsiteY4" fmla="*/ 117754 h 319765"/>
                <a:gd name="connsiteX5" fmla="*/ 132548 w 155773"/>
                <a:gd name="connsiteY5" fmla="*/ 279 h 31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73" h="319765">
                  <a:moveTo>
                    <a:pt x="132548" y="279"/>
                  </a:moveTo>
                  <a:cubicBezTo>
                    <a:pt x="130961" y="-3954"/>
                    <a:pt x="163769" y="40496"/>
                    <a:pt x="142073" y="92354"/>
                  </a:cubicBezTo>
                  <a:cubicBezTo>
                    <a:pt x="120377" y="144212"/>
                    <a:pt x="15867" y="283648"/>
                    <a:pt x="2373" y="311429"/>
                  </a:cubicBezTo>
                  <a:cubicBezTo>
                    <a:pt x="-11121" y="339210"/>
                    <a:pt x="36239" y="291321"/>
                    <a:pt x="61110" y="259042"/>
                  </a:cubicBezTo>
                  <a:cubicBezTo>
                    <a:pt x="85981" y="226763"/>
                    <a:pt x="135988" y="160881"/>
                    <a:pt x="151598" y="117754"/>
                  </a:cubicBezTo>
                  <a:cubicBezTo>
                    <a:pt x="167208" y="74627"/>
                    <a:pt x="134135" y="4512"/>
                    <a:pt x="132548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FC89593A-0185-4D68-AC20-9CA30EA829B3}"/>
                </a:ext>
              </a:extLst>
            </p:cNvPr>
            <p:cNvSpPr/>
            <p:nvPr/>
          </p:nvSpPr>
          <p:spPr>
            <a:xfrm>
              <a:off x="3241637" y="2707885"/>
              <a:ext cx="297779" cy="507733"/>
            </a:xfrm>
            <a:custGeom>
              <a:avLst/>
              <a:gdLst>
                <a:gd name="connsiteX0" fmla="*/ 131801 w 297779"/>
                <a:gd name="connsiteY0" fmla="*/ 71828 h 507733"/>
                <a:gd name="connsiteX1" fmla="*/ 93701 w 297779"/>
                <a:gd name="connsiteY1" fmla="*/ 28965 h 507733"/>
                <a:gd name="connsiteX2" fmla="*/ 42901 w 297779"/>
                <a:gd name="connsiteY2" fmla="*/ 390 h 507733"/>
                <a:gd name="connsiteX3" fmla="*/ 3213 w 297779"/>
                <a:gd name="connsiteY3" fmla="*/ 49603 h 507733"/>
                <a:gd name="connsiteX4" fmla="*/ 20676 w 297779"/>
                <a:gd name="connsiteY4" fmla="*/ 281378 h 507733"/>
                <a:gd name="connsiteX5" fmla="*/ 157201 w 297779"/>
                <a:gd name="connsiteY5" fmla="*/ 470290 h 507733"/>
                <a:gd name="connsiteX6" fmla="*/ 273088 w 297779"/>
                <a:gd name="connsiteY6" fmla="*/ 506803 h 507733"/>
                <a:gd name="connsiteX7" fmla="*/ 296901 w 297779"/>
                <a:gd name="connsiteY7" fmla="*/ 452828 h 507733"/>
                <a:gd name="connsiteX8" fmla="*/ 255626 w 297779"/>
                <a:gd name="connsiteY8" fmla="*/ 492515 h 507733"/>
                <a:gd name="connsiteX9" fmla="*/ 192126 w 297779"/>
                <a:gd name="connsiteY9" fmla="*/ 505215 h 507733"/>
                <a:gd name="connsiteX10" fmla="*/ 190538 w 297779"/>
                <a:gd name="connsiteY10" fmla="*/ 467115 h 507733"/>
                <a:gd name="connsiteX11" fmla="*/ 49251 w 297779"/>
                <a:gd name="connsiteY11" fmla="*/ 302015 h 507733"/>
                <a:gd name="connsiteX12" fmla="*/ 9563 w 297779"/>
                <a:gd name="connsiteY12" fmla="*/ 159140 h 507733"/>
                <a:gd name="connsiteX13" fmla="*/ 9563 w 297779"/>
                <a:gd name="connsiteY13" fmla="*/ 54365 h 507733"/>
                <a:gd name="connsiteX14" fmla="*/ 131801 w 297779"/>
                <a:gd name="connsiteY14" fmla="*/ 71828 h 50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7779" h="507733">
                  <a:moveTo>
                    <a:pt x="131801" y="71828"/>
                  </a:moveTo>
                  <a:cubicBezTo>
                    <a:pt x="145824" y="67595"/>
                    <a:pt x="108518" y="40871"/>
                    <a:pt x="93701" y="28965"/>
                  </a:cubicBezTo>
                  <a:cubicBezTo>
                    <a:pt x="78884" y="17059"/>
                    <a:pt x="57982" y="-3050"/>
                    <a:pt x="42901" y="390"/>
                  </a:cubicBezTo>
                  <a:cubicBezTo>
                    <a:pt x="27820" y="3830"/>
                    <a:pt x="6917" y="2772"/>
                    <a:pt x="3213" y="49603"/>
                  </a:cubicBezTo>
                  <a:cubicBezTo>
                    <a:pt x="-491" y="96434"/>
                    <a:pt x="-4989" y="211264"/>
                    <a:pt x="20676" y="281378"/>
                  </a:cubicBezTo>
                  <a:cubicBezTo>
                    <a:pt x="46341" y="351492"/>
                    <a:pt x="115132" y="432719"/>
                    <a:pt x="157201" y="470290"/>
                  </a:cubicBezTo>
                  <a:cubicBezTo>
                    <a:pt x="199270" y="507861"/>
                    <a:pt x="249805" y="509713"/>
                    <a:pt x="273088" y="506803"/>
                  </a:cubicBezTo>
                  <a:cubicBezTo>
                    <a:pt x="296371" y="503893"/>
                    <a:pt x="299811" y="455209"/>
                    <a:pt x="296901" y="452828"/>
                  </a:cubicBezTo>
                  <a:cubicBezTo>
                    <a:pt x="293991" y="450447"/>
                    <a:pt x="273088" y="483784"/>
                    <a:pt x="255626" y="492515"/>
                  </a:cubicBezTo>
                  <a:cubicBezTo>
                    <a:pt x="238164" y="501246"/>
                    <a:pt x="202974" y="509448"/>
                    <a:pt x="192126" y="505215"/>
                  </a:cubicBezTo>
                  <a:cubicBezTo>
                    <a:pt x="181278" y="500982"/>
                    <a:pt x="214350" y="500982"/>
                    <a:pt x="190538" y="467115"/>
                  </a:cubicBezTo>
                  <a:cubicBezTo>
                    <a:pt x="166726" y="433248"/>
                    <a:pt x="79413" y="353344"/>
                    <a:pt x="49251" y="302015"/>
                  </a:cubicBezTo>
                  <a:cubicBezTo>
                    <a:pt x="19089" y="250686"/>
                    <a:pt x="16178" y="200415"/>
                    <a:pt x="9563" y="159140"/>
                  </a:cubicBezTo>
                  <a:cubicBezTo>
                    <a:pt x="2948" y="117865"/>
                    <a:pt x="-8164" y="73944"/>
                    <a:pt x="9563" y="54365"/>
                  </a:cubicBezTo>
                  <a:cubicBezTo>
                    <a:pt x="27290" y="34786"/>
                    <a:pt x="117778" y="76061"/>
                    <a:pt x="131801" y="71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8C3D274F-4D99-4AE6-A94E-9E072A358A08}"/>
                </a:ext>
              </a:extLst>
            </p:cNvPr>
            <p:cNvSpPr/>
            <p:nvPr/>
          </p:nvSpPr>
          <p:spPr>
            <a:xfrm>
              <a:off x="3292473" y="2814624"/>
              <a:ext cx="141348" cy="281320"/>
            </a:xfrm>
            <a:custGeom>
              <a:avLst/>
              <a:gdLst>
                <a:gd name="connsiteX0" fmla="*/ 2 w 141348"/>
                <a:gd name="connsiteY0" fmla="*/ 60339 h 281320"/>
                <a:gd name="connsiteX1" fmla="*/ 36515 w 141348"/>
                <a:gd name="connsiteY1" fmla="*/ 23826 h 281320"/>
                <a:gd name="connsiteX2" fmla="*/ 69852 w 141348"/>
                <a:gd name="connsiteY2" fmla="*/ 77801 h 281320"/>
                <a:gd name="connsiteX3" fmla="*/ 80965 w 141348"/>
                <a:gd name="connsiteY3" fmla="*/ 180989 h 281320"/>
                <a:gd name="connsiteX4" fmla="*/ 139702 w 141348"/>
                <a:gd name="connsiteY4" fmla="*/ 281001 h 281320"/>
                <a:gd name="connsiteX5" fmla="*/ 122240 w 141348"/>
                <a:gd name="connsiteY5" fmla="*/ 207976 h 281320"/>
                <a:gd name="connsiteX6" fmla="*/ 92077 w 141348"/>
                <a:gd name="connsiteY6" fmla="*/ 79389 h 281320"/>
                <a:gd name="connsiteX7" fmla="*/ 71440 w 141348"/>
                <a:gd name="connsiteY7" fmla="*/ 39701 h 281320"/>
                <a:gd name="connsiteX8" fmla="*/ 34927 w 141348"/>
                <a:gd name="connsiteY8" fmla="*/ 14 h 281320"/>
                <a:gd name="connsiteX9" fmla="*/ 2 w 141348"/>
                <a:gd name="connsiteY9" fmla="*/ 60339 h 2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348" h="281320">
                  <a:moveTo>
                    <a:pt x="2" y="60339"/>
                  </a:moveTo>
                  <a:cubicBezTo>
                    <a:pt x="267" y="64308"/>
                    <a:pt x="24873" y="20916"/>
                    <a:pt x="36515" y="23826"/>
                  </a:cubicBezTo>
                  <a:cubicBezTo>
                    <a:pt x="48157" y="26736"/>
                    <a:pt x="62444" y="51607"/>
                    <a:pt x="69852" y="77801"/>
                  </a:cubicBezTo>
                  <a:cubicBezTo>
                    <a:pt x="77260" y="103995"/>
                    <a:pt x="69323" y="147122"/>
                    <a:pt x="80965" y="180989"/>
                  </a:cubicBezTo>
                  <a:cubicBezTo>
                    <a:pt x="92607" y="214856"/>
                    <a:pt x="132823" y="276503"/>
                    <a:pt x="139702" y="281001"/>
                  </a:cubicBezTo>
                  <a:cubicBezTo>
                    <a:pt x="146581" y="285499"/>
                    <a:pt x="130178" y="241578"/>
                    <a:pt x="122240" y="207976"/>
                  </a:cubicBezTo>
                  <a:cubicBezTo>
                    <a:pt x="114303" y="174374"/>
                    <a:pt x="100544" y="107435"/>
                    <a:pt x="92077" y="79389"/>
                  </a:cubicBezTo>
                  <a:cubicBezTo>
                    <a:pt x="83610" y="51343"/>
                    <a:pt x="80965" y="52930"/>
                    <a:pt x="71440" y="39701"/>
                  </a:cubicBezTo>
                  <a:cubicBezTo>
                    <a:pt x="61915" y="26472"/>
                    <a:pt x="48156" y="1072"/>
                    <a:pt x="34927" y="14"/>
                  </a:cubicBezTo>
                  <a:cubicBezTo>
                    <a:pt x="21698" y="-1044"/>
                    <a:pt x="-263" y="56370"/>
                    <a:pt x="2" y="60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1079AE46-63CE-4C50-8E3E-5CB9F1E5CDF2}"/>
                </a:ext>
              </a:extLst>
            </p:cNvPr>
            <p:cNvSpPr/>
            <p:nvPr/>
          </p:nvSpPr>
          <p:spPr>
            <a:xfrm>
              <a:off x="4003667" y="3058485"/>
              <a:ext cx="539763" cy="622294"/>
            </a:xfrm>
            <a:custGeom>
              <a:avLst/>
              <a:gdLst>
                <a:gd name="connsiteX0" fmla="*/ 539758 w 539763"/>
                <a:gd name="connsiteY0" fmla="*/ 628 h 622294"/>
                <a:gd name="connsiteX1" fmla="*/ 482608 w 539763"/>
                <a:gd name="connsiteY1" fmla="*/ 260978 h 622294"/>
                <a:gd name="connsiteX2" fmla="*/ 409583 w 539763"/>
                <a:gd name="connsiteY2" fmla="*/ 364165 h 622294"/>
                <a:gd name="connsiteX3" fmla="*/ 195271 w 539763"/>
                <a:gd name="connsiteY3" fmla="*/ 541965 h 622294"/>
                <a:gd name="connsiteX4" fmla="*/ 112721 w 539763"/>
                <a:gd name="connsiteY4" fmla="*/ 611815 h 622294"/>
                <a:gd name="connsiteX5" fmla="*/ 8 w 539763"/>
                <a:gd name="connsiteY5" fmla="*/ 619753 h 622294"/>
                <a:gd name="connsiteX6" fmla="*/ 107958 w 539763"/>
                <a:gd name="connsiteY6" fmla="*/ 589590 h 622294"/>
                <a:gd name="connsiteX7" fmla="*/ 339733 w 539763"/>
                <a:gd name="connsiteY7" fmla="*/ 443540 h 622294"/>
                <a:gd name="connsiteX8" fmla="*/ 479433 w 539763"/>
                <a:gd name="connsiteY8" fmla="*/ 195890 h 622294"/>
                <a:gd name="connsiteX9" fmla="*/ 539758 w 539763"/>
                <a:gd name="connsiteY9" fmla="*/ 628 h 6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63" h="622294">
                  <a:moveTo>
                    <a:pt x="539758" y="628"/>
                  </a:moveTo>
                  <a:cubicBezTo>
                    <a:pt x="540287" y="11476"/>
                    <a:pt x="504304" y="200388"/>
                    <a:pt x="482608" y="260978"/>
                  </a:cubicBezTo>
                  <a:cubicBezTo>
                    <a:pt x="460912" y="321568"/>
                    <a:pt x="457472" y="317334"/>
                    <a:pt x="409583" y="364165"/>
                  </a:cubicBezTo>
                  <a:cubicBezTo>
                    <a:pt x="361693" y="410996"/>
                    <a:pt x="244748" y="500690"/>
                    <a:pt x="195271" y="541965"/>
                  </a:cubicBezTo>
                  <a:cubicBezTo>
                    <a:pt x="145794" y="583240"/>
                    <a:pt x="145265" y="598850"/>
                    <a:pt x="112721" y="611815"/>
                  </a:cubicBezTo>
                  <a:cubicBezTo>
                    <a:pt x="80177" y="624780"/>
                    <a:pt x="802" y="623457"/>
                    <a:pt x="8" y="619753"/>
                  </a:cubicBezTo>
                  <a:cubicBezTo>
                    <a:pt x="-786" y="616049"/>
                    <a:pt x="51337" y="618959"/>
                    <a:pt x="107958" y="589590"/>
                  </a:cubicBezTo>
                  <a:cubicBezTo>
                    <a:pt x="164579" y="560221"/>
                    <a:pt x="277820" y="509157"/>
                    <a:pt x="339733" y="443540"/>
                  </a:cubicBezTo>
                  <a:cubicBezTo>
                    <a:pt x="401645" y="377923"/>
                    <a:pt x="451916" y="269709"/>
                    <a:pt x="479433" y="195890"/>
                  </a:cubicBezTo>
                  <a:cubicBezTo>
                    <a:pt x="506950" y="122071"/>
                    <a:pt x="539229" y="-10220"/>
                    <a:pt x="539758" y="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C94E14E2-78FB-4D3F-9943-5BD1F6FE2E9A}"/>
                </a:ext>
              </a:extLst>
            </p:cNvPr>
            <p:cNvSpPr/>
            <p:nvPr/>
          </p:nvSpPr>
          <p:spPr>
            <a:xfrm>
              <a:off x="3497054" y="3163888"/>
              <a:ext cx="559244" cy="528706"/>
            </a:xfrm>
            <a:custGeom>
              <a:avLst/>
              <a:gdLst>
                <a:gd name="connsiteX0" fmla="*/ 209 w 559244"/>
                <a:gd name="connsiteY0" fmla="*/ 0 h 528706"/>
                <a:gd name="connsiteX1" fmla="*/ 92284 w 559244"/>
                <a:gd name="connsiteY1" fmla="*/ 215900 h 528706"/>
                <a:gd name="connsiteX2" fmla="*/ 114509 w 559244"/>
                <a:gd name="connsiteY2" fmla="*/ 273050 h 528706"/>
                <a:gd name="connsiteX3" fmla="*/ 249446 w 559244"/>
                <a:gd name="connsiteY3" fmla="*/ 396875 h 528706"/>
                <a:gd name="connsiteX4" fmla="*/ 451059 w 559244"/>
                <a:gd name="connsiteY4" fmla="*/ 501650 h 528706"/>
                <a:gd name="connsiteX5" fmla="*/ 554246 w 559244"/>
                <a:gd name="connsiteY5" fmla="*/ 528637 h 528706"/>
                <a:gd name="connsiteX6" fmla="*/ 524084 w 559244"/>
                <a:gd name="connsiteY6" fmla="*/ 496887 h 528706"/>
                <a:gd name="connsiteX7" fmla="*/ 360571 w 559244"/>
                <a:gd name="connsiteY7" fmla="*/ 436562 h 528706"/>
                <a:gd name="connsiteX8" fmla="*/ 144671 w 559244"/>
                <a:gd name="connsiteY8" fmla="*/ 265112 h 528706"/>
                <a:gd name="connsiteX9" fmla="*/ 120859 w 559244"/>
                <a:gd name="connsiteY9" fmla="*/ 217487 h 528706"/>
                <a:gd name="connsiteX10" fmla="*/ 209 w 559244"/>
                <a:gd name="connsiteY10" fmla="*/ 0 h 52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9244" h="528706">
                  <a:moveTo>
                    <a:pt x="209" y="0"/>
                  </a:moveTo>
                  <a:cubicBezTo>
                    <a:pt x="-4553" y="-264"/>
                    <a:pt x="73234" y="170392"/>
                    <a:pt x="92284" y="215900"/>
                  </a:cubicBezTo>
                  <a:cubicBezTo>
                    <a:pt x="111334" y="261408"/>
                    <a:pt x="88315" y="242888"/>
                    <a:pt x="114509" y="273050"/>
                  </a:cubicBezTo>
                  <a:cubicBezTo>
                    <a:pt x="140703" y="303212"/>
                    <a:pt x="193354" y="358775"/>
                    <a:pt x="249446" y="396875"/>
                  </a:cubicBezTo>
                  <a:cubicBezTo>
                    <a:pt x="305538" y="434975"/>
                    <a:pt x="400259" y="479690"/>
                    <a:pt x="451059" y="501650"/>
                  </a:cubicBezTo>
                  <a:cubicBezTo>
                    <a:pt x="501859" y="523610"/>
                    <a:pt x="542075" y="529431"/>
                    <a:pt x="554246" y="528637"/>
                  </a:cubicBezTo>
                  <a:cubicBezTo>
                    <a:pt x="566417" y="527843"/>
                    <a:pt x="556363" y="512233"/>
                    <a:pt x="524084" y="496887"/>
                  </a:cubicBezTo>
                  <a:cubicBezTo>
                    <a:pt x="491805" y="481541"/>
                    <a:pt x="423806" y="475191"/>
                    <a:pt x="360571" y="436562"/>
                  </a:cubicBezTo>
                  <a:cubicBezTo>
                    <a:pt x="297336" y="397933"/>
                    <a:pt x="184623" y="301624"/>
                    <a:pt x="144671" y="265112"/>
                  </a:cubicBezTo>
                  <a:cubicBezTo>
                    <a:pt x="104719" y="228600"/>
                    <a:pt x="140967" y="260879"/>
                    <a:pt x="120859" y="217487"/>
                  </a:cubicBezTo>
                  <a:cubicBezTo>
                    <a:pt x="100751" y="174095"/>
                    <a:pt x="4971" y="264"/>
                    <a:pt x="20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8BD62D1-EE9C-4DD6-97BF-9D0ED850B4E9}"/>
                </a:ext>
              </a:extLst>
            </p:cNvPr>
            <p:cNvSpPr/>
            <p:nvPr/>
          </p:nvSpPr>
          <p:spPr>
            <a:xfrm>
              <a:off x="3181030" y="2813046"/>
              <a:ext cx="548212" cy="1050200"/>
            </a:xfrm>
            <a:custGeom>
              <a:avLst/>
              <a:gdLst>
                <a:gd name="connsiteX0" fmla="*/ 54295 w 548212"/>
                <a:gd name="connsiteY0" fmla="*/ 4 h 1050200"/>
                <a:gd name="connsiteX1" fmla="*/ 33658 w 548212"/>
                <a:gd name="connsiteY1" fmla="*/ 66679 h 1050200"/>
                <a:gd name="connsiteX2" fmla="*/ 17783 w 548212"/>
                <a:gd name="connsiteY2" fmla="*/ 185742 h 1050200"/>
                <a:gd name="connsiteX3" fmla="*/ 51120 w 548212"/>
                <a:gd name="connsiteY3" fmla="*/ 460379 h 1050200"/>
                <a:gd name="connsiteX4" fmla="*/ 135258 w 548212"/>
                <a:gd name="connsiteY4" fmla="*/ 566742 h 1050200"/>
                <a:gd name="connsiteX5" fmla="*/ 257495 w 548212"/>
                <a:gd name="connsiteY5" fmla="*/ 681042 h 1050200"/>
                <a:gd name="connsiteX6" fmla="*/ 362270 w 548212"/>
                <a:gd name="connsiteY6" fmla="*/ 842967 h 1050200"/>
                <a:gd name="connsiteX7" fmla="*/ 421008 w 548212"/>
                <a:gd name="connsiteY7" fmla="*/ 887417 h 1050200"/>
                <a:gd name="connsiteX8" fmla="*/ 506733 w 548212"/>
                <a:gd name="connsiteY8" fmla="*/ 989017 h 1050200"/>
                <a:gd name="connsiteX9" fmla="*/ 543245 w 548212"/>
                <a:gd name="connsiteY9" fmla="*/ 1047754 h 1050200"/>
                <a:gd name="connsiteX10" fmla="*/ 400370 w 548212"/>
                <a:gd name="connsiteY10" fmla="*/ 908054 h 1050200"/>
                <a:gd name="connsiteX11" fmla="*/ 128908 w 548212"/>
                <a:gd name="connsiteY11" fmla="*/ 588967 h 1050200"/>
                <a:gd name="connsiteX12" fmla="*/ 40008 w 548212"/>
                <a:gd name="connsiteY12" fmla="*/ 469904 h 1050200"/>
                <a:gd name="connsiteX13" fmla="*/ 9845 w 548212"/>
                <a:gd name="connsiteY13" fmla="*/ 342904 h 1050200"/>
                <a:gd name="connsiteX14" fmla="*/ 320 w 548212"/>
                <a:gd name="connsiteY14" fmla="*/ 134942 h 1050200"/>
                <a:gd name="connsiteX15" fmla="*/ 19370 w 548212"/>
                <a:gd name="connsiteY15" fmla="*/ 63504 h 1050200"/>
                <a:gd name="connsiteX16" fmla="*/ 54295 w 548212"/>
                <a:gd name="connsiteY16" fmla="*/ 4 h 10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8212" h="1050200">
                  <a:moveTo>
                    <a:pt x="54295" y="4"/>
                  </a:moveTo>
                  <a:cubicBezTo>
                    <a:pt x="56676" y="533"/>
                    <a:pt x="39743" y="35723"/>
                    <a:pt x="33658" y="66679"/>
                  </a:cubicBezTo>
                  <a:cubicBezTo>
                    <a:pt x="27573" y="97635"/>
                    <a:pt x="14873" y="120125"/>
                    <a:pt x="17783" y="185742"/>
                  </a:cubicBezTo>
                  <a:cubicBezTo>
                    <a:pt x="20693" y="251359"/>
                    <a:pt x="31541" y="396879"/>
                    <a:pt x="51120" y="460379"/>
                  </a:cubicBezTo>
                  <a:cubicBezTo>
                    <a:pt x="70699" y="523879"/>
                    <a:pt x="100862" y="529965"/>
                    <a:pt x="135258" y="566742"/>
                  </a:cubicBezTo>
                  <a:cubicBezTo>
                    <a:pt x="169654" y="603519"/>
                    <a:pt x="219660" y="635005"/>
                    <a:pt x="257495" y="681042"/>
                  </a:cubicBezTo>
                  <a:cubicBezTo>
                    <a:pt x="295330" y="727080"/>
                    <a:pt x="335018" y="808571"/>
                    <a:pt x="362270" y="842967"/>
                  </a:cubicBezTo>
                  <a:cubicBezTo>
                    <a:pt x="389522" y="877363"/>
                    <a:pt x="396931" y="863075"/>
                    <a:pt x="421008" y="887417"/>
                  </a:cubicBezTo>
                  <a:cubicBezTo>
                    <a:pt x="445085" y="911759"/>
                    <a:pt x="486360" y="962294"/>
                    <a:pt x="506733" y="989017"/>
                  </a:cubicBezTo>
                  <a:cubicBezTo>
                    <a:pt x="527106" y="1015740"/>
                    <a:pt x="560972" y="1061248"/>
                    <a:pt x="543245" y="1047754"/>
                  </a:cubicBezTo>
                  <a:cubicBezTo>
                    <a:pt x="525518" y="1034260"/>
                    <a:pt x="469426" y="984518"/>
                    <a:pt x="400370" y="908054"/>
                  </a:cubicBezTo>
                  <a:cubicBezTo>
                    <a:pt x="331314" y="831590"/>
                    <a:pt x="188968" y="661992"/>
                    <a:pt x="128908" y="588967"/>
                  </a:cubicBezTo>
                  <a:cubicBezTo>
                    <a:pt x="68848" y="515942"/>
                    <a:pt x="59852" y="510914"/>
                    <a:pt x="40008" y="469904"/>
                  </a:cubicBezTo>
                  <a:cubicBezTo>
                    <a:pt x="20164" y="428894"/>
                    <a:pt x="16460" y="398731"/>
                    <a:pt x="9845" y="342904"/>
                  </a:cubicBezTo>
                  <a:cubicBezTo>
                    <a:pt x="3230" y="287077"/>
                    <a:pt x="-1268" y="181509"/>
                    <a:pt x="320" y="134942"/>
                  </a:cubicBezTo>
                  <a:cubicBezTo>
                    <a:pt x="1907" y="88375"/>
                    <a:pt x="8522" y="85729"/>
                    <a:pt x="19370" y="63504"/>
                  </a:cubicBezTo>
                  <a:cubicBezTo>
                    <a:pt x="30218" y="41279"/>
                    <a:pt x="51914" y="-525"/>
                    <a:pt x="5429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0AB006F6-7F01-4D4E-991B-C035DAA81270}"/>
                </a:ext>
              </a:extLst>
            </p:cNvPr>
            <p:cNvSpPr/>
            <p:nvPr/>
          </p:nvSpPr>
          <p:spPr>
            <a:xfrm>
              <a:off x="3968736" y="3668370"/>
              <a:ext cx="40070" cy="142896"/>
            </a:xfrm>
            <a:custGeom>
              <a:avLst/>
              <a:gdLst>
                <a:gd name="connsiteX0" fmla="*/ 39702 w 40070"/>
                <a:gd name="connsiteY0" fmla="*/ 343 h 142896"/>
                <a:gd name="connsiteX1" fmla="*/ 19064 w 40070"/>
                <a:gd name="connsiteY1" fmla="*/ 120993 h 142896"/>
                <a:gd name="connsiteX2" fmla="*/ 6364 w 40070"/>
                <a:gd name="connsiteY2" fmla="*/ 140043 h 142896"/>
                <a:gd name="connsiteX3" fmla="*/ 14 w 40070"/>
                <a:gd name="connsiteY3" fmla="*/ 86068 h 142896"/>
                <a:gd name="connsiteX4" fmla="*/ 39702 w 40070"/>
                <a:gd name="connsiteY4" fmla="*/ 343 h 1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0" h="142896">
                  <a:moveTo>
                    <a:pt x="39702" y="343"/>
                  </a:moveTo>
                  <a:cubicBezTo>
                    <a:pt x="42877" y="6164"/>
                    <a:pt x="24620" y="97710"/>
                    <a:pt x="19064" y="120993"/>
                  </a:cubicBezTo>
                  <a:cubicBezTo>
                    <a:pt x="13508" y="144276"/>
                    <a:pt x="9539" y="145864"/>
                    <a:pt x="6364" y="140043"/>
                  </a:cubicBezTo>
                  <a:cubicBezTo>
                    <a:pt x="3189" y="134222"/>
                    <a:pt x="-251" y="107764"/>
                    <a:pt x="14" y="86068"/>
                  </a:cubicBezTo>
                  <a:cubicBezTo>
                    <a:pt x="279" y="64372"/>
                    <a:pt x="36527" y="-5478"/>
                    <a:pt x="39702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9609BE22-7175-4536-B661-FFF18CAA7CF7}"/>
                </a:ext>
              </a:extLst>
            </p:cNvPr>
            <p:cNvSpPr/>
            <p:nvPr/>
          </p:nvSpPr>
          <p:spPr>
            <a:xfrm>
              <a:off x="4730353" y="2628387"/>
              <a:ext cx="490738" cy="1341657"/>
            </a:xfrm>
            <a:custGeom>
              <a:avLst/>
              <a:gdLst>
                <a:gd name="connsiteX0" fmla="*/ 241697 w 490738"/>
                <a:gd name="connsiteY0" fmla="*/ 513 h 1341657"/>
                <a:gd name="connsiteX1" fmla="*/ 394097 w 490738"/>
                <a:gd name="connsiteY1" fmla="*/ 98938 h 1341657"/>
                <a:gd name="connsiteX2" fmla="*/ 473472 w 490738"/>
                <a:gd name="connsiteY2" fmla="*/ 400563 h 1341657"/>
                <a:gd name="connsiteX3" fmla="*/ 273447 w 490738"/>
                <a:gd name="connsiteY3" fmla="*/ 927613 h 1341657"/>
                <a:gd name="connsiteX4" fmla="*/ 6747 w 490738"/>
                <a:gd name="connsiteY4" fmla="*/ 1337188 h 1341657"/>
                <a:gd name="connsiteX5" fmla="*/ 105172 w 490738"/>
                <a:gd name="connsiteY5" fmla="*/ 1124463 h 1341657"/>
                <a:gd name="connsiteX6" fmla="*/ 378222 w 490738"/>
                <a:gd name="connsiteY6" fmla="*/ 797438 h 1341657"/>
                <a:gd name="connsiteX7" fmla="*/ 460772 w 490738"/>
                <a:gd name="connsiteY7" fmla="*/ 492638 h 1341657"/>
                <a:gd name="connsiteX8" fmla="*/ 489347 w 490738"/>
                <a:gd name="connsiteY8" fmla="*/ 213238 h 1341657"/>
                <a:gd name="connsiteX9" fmla="*/ 422672 w 490738"/>
                <a:gd name="connsiteY9" fmla="*/ 67188 h 1341657"/>
                <a:gd name="connsiteX10" fmla="*/ 241697 w 490738"/>
                <a:gd name="connsiteY10" fmla="*/ 513 h 134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38" h="1341657">
                  <a:moveTo>
                    <a:pt x="241697" y="513"/>
                  </a:moveTo>
                  <a:cubicBezTo>
                    <a:pt x="236934" y="5805"/>
                    <a:pt x="355468" y="32263"/>
                    <a:pt x="394097" y="98938"/>
                  </a:cubicBezTo>
                  <a:cubicBezTo>
                    <a:pt x="432726" y="165613"/>
                    <a:pt x="493580" y="262451"/>
                    <a:pt x="473472" y="400563"/>
                  </a:cubicBezTo>
                  <a:cubicBezTo>
                    <a:pt x="453364" y="538675"/>
                    <a:pt x="351234" y="771509"/>
                    <a:pt x="273447" y="927613"/>
                  </a:cubicBezTo>
                  <a:cubicBezTo>
                    <a:pt x="195660" y="1083717"/>
                    <a:pt x="34793" y="1304380"/>
                    <a:pt x="6747" y="1337188"/>
                  </a:cubicBezTo>
                  <a:cubicBezTo>
                    <a:pt x="-21299" y="1369996"/>
                    <a:pt x="43260" y="1214421"/>
                    <a:pt x="105172" y="1124463"/>
                  </a:cubicBezTo>
                  <a:cubicBezTo>
                    <a:pt x="167084" y="1034505"/>
                    <a:pt x="318955" y="902742"/>
                    <a:pt x="378222" y="797438"/>
                  </a:cubicBezTo>
                  <a:cubicBezTo>
                    <a:pt x="437489" y="692134"/>
                    <a:pt x="442251" y="590005"/>
                    <a:pt x="460772" y="492638"/>
                  </a:cubicBezTo>
                  <a:cubicBezTo>
                    <a:pt x="479293" y="395271"/>
                    <a:pt x="495697" y="284146"/>
                    <a:pt x="489347" y="213238"/>
                  </a:cubicBezTo>
                  <a:cubicBezTo>
                    <a:pt x="482997" y="142330"/>
                    <a:pt x="465005" y="102642"/>
                    <a:pt x="422672" y="67188"/>
                  </a:cubicBezTo>
                  <a:cubicBezTo>
                    <a:pt x="380339" y="31734"/>
                    <a:pt x="246460" y="-4779"/>
                    <a:pt x="241697" y="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8EAA07EA-C8A0-4CAA-B308-95A235553AF3}"/>
                </a:ext>
              </a:extLst>
            </p:cNvPr>
            <p:cNvSpPr/>
            <p:nvPr/>
          </p:nvSpPr>
          <p:spPr>
            <a:xfrm>
              <a:off x="2721916" y="2558868"/>
              <a:ext cx="920121" cy="1226580"/>
            </a:xfrm>
            <a:custGeom>
              <a:avLst/>
              <a:gdLst>
                <a:gd name="connsiteX0" fmla="*/ 526109 w 920121"/>
                <a:gd name="connsiteY0" fmla="*/ 182 h 1226580"/>
                <a:gd name="connsiteX1" fmla="*/ 234009 w 920121"/>
                <a:gd name="connsiteY1" fmla="*/ 193857 h 1226580"/>
                <a:gd name="connsiteX2" fmla="*/ 94309 w 920121"/>
                <a:gd name="connsiteY2" fmla="*/ 530407 h 1226580"/>
                <a:gd name="connsiteX3" fmla="*/ 59384 w 920121"/>
                <a:gd name="connsiteY3" fmla="*/ 800282 h 1226580"/>
                <a:gd name="connsiteX4" fmla="*/ 2234 w 920121"/>
                <a:gd name="connsiteY4" fmla="*/ 943157 h 1226580"/>
                <a:gd name="connsiteX5" fmla="*/ 56209 w 920121"/>
                <a:gd name="connsiteY5" fmla="*/ 984432 h 1226580"/>
                <a:gd name="connsiteX6" fmla="*/ 434034 w 920121"/>
                <a:gd name="connsiteY6" fmla="*/ 1028882 h 1226580"/>
                <a:gd name="connsiteX7" fmla="*/ 681684 w 920121"/>
                <a:gd name="connsiteY7" fmla="*/ 1082857 h 1226580"/>
                <a:gd name="connsiteX8" fmla="*/ 919809 w 920121"/>
                <a:gd name="connsiteY8" fmla="*/ 1225732 h 1226580"/>
                <a:gd name="connsiteX9" fmla="*/ 630884 w 920121"/>
                <a:gd name="connsiteY9" fmla="*/ 1009832 h 1226580"/>
                <a:gd name="connsiteX10" fmla="*/ 284809 w 920121"/>
                <a:gd name="connsiteY10" fmla="*/ 939982 h 1226580"/>
                <a:gd name="connsiteX11" fmla="*/ 49859 w 920121"/>
                <a:gd name="connsiteY11" fmla="*/ 914582 h 1226580"/>
                <a:gd name="connsiteX12" fmla="*/ 46684 w 920121"/>
                <a:gd name="connsiteY12" fmla="*/ 809807 h 1226580"/>
                <a:gd name="connsiteX13" fmla="*/ 30809 w 920121"/>
                <a:gd name="connsiteY13" fmla="*/ 638357 h 1226580"/>
                <a:gd name="connsiteX14" fmla="*/ 119709 w 920121"/>
                <a:gd name="connsiteY14" fmla="*/ 352607 h 1226580"/>
                <a:gd name="connsiteX15" fmla="*/ 189559 w 920121"/>
                <a:gd name="connsiteY15" fmla="*/ 225607 h 1226580"/>
                <a:gd name="connsiteX16" fmla="*/ 526109 w 920121"/>
                <a:gd name="connsiteY16" fmla="*/ 182 h 122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0121" h="1226580">
                  <a:moveTo>
                    <a:pt x="526109" y="182"/>
                  </a:moveTo>
                  <a:cubicBezTo>
                    <a:pt x="533517" y="-5110"/>
                    <a:pt x="305976" y="105486"/>
                    <a:pt x="234009" y="193857"/>
                  </a:cubicBezTo>
                  <a:cubicBezTo>
                    <a:pt x="162042" y="282228"/>
                    <a:pt x="123413" y="429336"/>
                    <a:pt x="94309" y="530407"/>
                  </a:cubicBezTo>
                  <a:cubicBezTo>
                    <a:pt x="65205" y="631478"/>
                    <a:pt x="74730" y="731490"/>
                    <a:pt x="59384" y="800282"/>
                  </a:cubicBezTo>
                  <a:cubicBezTo>
                    <a:pt x="44038" y="869074"/>
                    <a:pt x="2763" y="912465"/>
                    <a:pt x="2234" y="943157"/>
                  </a:cubicBezTo>
                  <a:cubicBezTo>
                    <a:pt x="1705" y="973849"/>
                    <a:pt x="-15758" y="970145"/>
                    <a:pt x="56209" y="984432"/>
                  </a:cubicBezTo>
                  <a:cubicBezTo>
                    <a:pt x="128176" y="998719"/>
                    <a:pt x="329788" y="1012478"/>
                    <a:pt x="434034" y="1028882"/>
                  </a:cubicBezTo>
                  <a:cubicBezTo>
                    <a:pt x="538280" y="1045286"/>
                    <a:pt x="600722" y="1050049"/>
                    <a:pt x="681684" y="1082857"/>
                  </a:cubicBezTo>
                  <a:cubicBezTo>
                    <a:pt x="762647" y="1115665"/>
                    <a:pt x="928276" y="1237903"/>
                    <a:pt x="919809" y="1225732"/>
                  </a:cubicBezTo>
                  <a:cubicBezTo>
                    <a:pt x="911342" y="1213561"/>
                    <a:pt x="736717" y="1057457"/>
                    <a:pt x="630884" y="1009832"/>
                  </a:cubicBezTo>
                  <a:cubicBezTo>
                    <a:pt x="525051" y="962207"/>
                    <a:pt x="381646" y="955857"/>
                    <a:pt x="284809" y="939982"/>
                  </a:cubicBezTo>
                  <a:cubicBezTo>
                    <a:pt x="187971" y="924107"/>
                    <a:pt x="89546" y="936278"/>
                    <a:pt x="49859" y="914582"/>
                  </a:cubicBezTo>
                  <a:cubicBezTo>
                    <a:pt x="10171" y="892886"/>
                    <a:pt x="49859" y="855844"/>
                    <a:pt x="46684" y="809807"/>
                  </a:cubicBezTo>
                  <a:cubicBezTo>
                    <a:pt x="43509" y="763770"/>
                    <a:pt x="18638" y="714557"/>
                    <a:pt x="30809" y="638357"/>
                  </a:cubicBezTo>
                  <a:cubicBezTo>
                    <a:pt x="42980" y="562157"/>
                    <a:pt x="93251" y="421399"/>
                    <a:pt x="119709" y="352607"/>
                  </a:cubicBezTo>
                  <a:cubicBezTo>
                    <a:pt x="146167" y="283815"/>
                    <a:pt x="121296" y="284345"/>
                    <a:pt x="189559" y="225607"/>
                  </a:cubicBezTo>
                  <a:cubicBezTo>
                    <a:pt x="257821" y="166870"/>
                    <a:pt x="518701" y="5474"/>
                    <a:pt x="526109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3C5B582A-247E-4687-A294-59CD70E5BAAB}"/>
                </a:ext>
              </a:extLst>
            </p:cNvPr>
            <p:cNvSpPr/>
            <p:nvPr/>
          </p:nvSpPr>
          <p:spPr>
            <a:xfrm>
              <a:off x="3773405" y="3060490"/>
              <a:ext cx="864287" cy="941346"/>
            </a:xfrm>
            <a:custGeom>
              <a:avLst/>
              <a:gdLst>
                <a:gd name="connsiteX0" fmla="*/ 843045 w 864287"/>
                <a:gd name="connsiteY0" fmla="*/ 210 h 941346"/>
                <a:gd name="connsiteX1" fmla="*/ 862095 w 864287"/>
                <a:gd name="connsiteY1" fmla="*/ 197060 h 941346"/>
                <a:gd name="connsiteX2" fmla="*/ 785895 w 864287"/>
                <a:gd name="connsiteY2" fmla="*/ 387560 h 941346"/>
                <a:gd name="connsiteX3" fmla="*/ 658895 w 864287"/>
                <a:gd name="connsiteY3" fmla="*/ 705060 h 941346"/>
                <a:gd name="connsiteX4" fmla="*/ 563645 w 864287"/>
                <a:gd name="connsiteY4" fmla="*/ 933660 h 941346"/>
                <a:gd name="connsiteX5" fmla="*/ 509670 w 864287"/>
                <a:gd name="connsiteY5" fmla="*/ 879685 h 941346"/>
                <a:gd name="connsiteX6" fmla="*/ 401720 w 864287"/>
                <a:gd name="connsiteY6" fmla="*/ 803485 h 941346"/>
                <a:gd name="connsiteX7" fmla="*/ 315995 w 864287"/>
                <a:gd name="connsiteY7" fmla="*/ 803485 h 941346"/>
                <a:gd name="connsiteX8" fmla="*/ 1670 w 864287"/>
                <a:gd name="connsiteY8" fmla="*/ 917785 h 941346"/>
                <a:gd name="connsiteX9" fmla="*/ 201695 w 864287"/>
                <a:gd name="connsiteY9" fmla="*/ 819360 h 941346"/>
                <a:gd name="connsiteX10" fmla="*/ 423945 w 864287"/>
                <a:gd name="connsiteY10" fmla="*/ 781260 h 941346"/>
                <a:gd name="connsiteX11" fmla="*/ 541420 w 864287"/>
                <a:gd name="connsiteY11" fmla="*/ 873335 h 941346"/>
                <a:gd name="connsiteX12" fmla="*/ 573170 w 864287"/>
                <a:gd name="connsiteY12" fmla="*/ 787610 h 941346"/>
                <a:gd name="connsiteX13" fmla="*/ 836695 w 864287"/>
                <a:gd name="connsiteY13" fmla="*/ 235160 h 941346"/>
                <a:gd name="connsiteX14" fmla="*/ 843045 w 864287"/>
                <a:gd name="connsiteY14" fmla="*/ 210 h 94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4287" h="941346">
                  <a:moveTo>
                    <a:pt x="843045" y="210"/>
                  </a:moveTo>
                  <a:cubicBezTo>
                    <a:pt x="847278" y="-6140"/>
                    <a:pt x="871620" y="132502"/>
                    <a:pt x="862095" y="197060"/>
                  </a:cubicBezTo>
                  <a:cubicBezTo>
                    <a:pt x="852570" y="261618"/>
                    <a:pt x="785895" y="387560"/>
                    <a:pt x="785895" y="387560"/>
                  </a:cubicBezTo>
                  <a:cubicBezTo>
                    <a:pt x="752028" y="472227"/>
                    <a:pt x="695937" y="614043"/>
                    <a:pt x="658895" y="705060"/>
                  </a:cubicBezTo>
                  <a:cubicBezTo>
                    <a:pt x="621853" y="796077"/>
                    <a:pt x="588516" y="904556"/>
                    <a:pt x="563645" y="933660"/>
                  </a:cubicBezTo>
                  <a:cubicBezTo>
                    <a:pt x="538774" y="962764"/>
                    <a:pt x="536657" y="901381"/>
                    <a:pt x="509670" y="879685"/>
                  </a:cubicBezTo>
                  <a:cubicBezTo>
                    <a:pt x="482683" y="857989"/>
                    <a:pt x="433999" y="816185"/>
                    <a:pt x="401720" y="803485"/>
                  </a:cubicBezTo>
                  <a:cubicBezTo>
                    <a:pt x="369441" y="790785"/>
                    <a:pt x="382670" y="784435"/>
                    <a:pt x="315995" y="803485"/>
                  </a:cubicBezTo>
                  <a:cubicBezTo>
                    <a:pt x="249320" y="822535"/>
                    <a:pt x="20720" y="915139"/>
                    <a:pt x="1670" y="917785"/>
                  </a:cubicBezTo>
                  <a:cubicBezTo>
                    <a:pt x="-17380" y="920431"/>
                    <a:pt x="131316" y="842114"/>
                    <a:pt x="201695" y="819360"/>
                  </a:cubicBezTo>
                  <a:cubicBezTo>
                    <a:pt x="272074" y="796606"/>
                    <a:pt x="367324" y="772264"/>
                    <a:pt x="423945" y="781260"/>
                  </a:cubicBezTo>
                  <a:cubicBezTo>
                    <a:pt x="480566" y="790256"/>
                    <a:pt x="516549" y="872277"/>
                    <a:pt x="541420" y="873335"/>
                  </a:cubicBezTo>
                  <a:cubicBezTo>
                    <a:pt x="566291" y="874393"/>
                    <a:pt x="523958" y="893972"/>
                    <a:pt x="573170" y="787610"/>
                  </a:cubicBezTo>
                  <a:cubicBezTo>
                    <a:pt x="622382" y="681248"/>
                    <a:pt x="792245" y="362689"/>
                    <a:pt x="836695" y="235160"/>
                  </a:cubicBezTo>
                  <a:cubicBezTo>
                    <a:pt x="881145" y="107631"/>
                    <a:pt x="838812" y="6560"/>
                    <a:pt x="843045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C458B263-50D9-4AF7-AE57-6482CAF6A91B}"/>
                </a:ext>
              </a:extLst>
            </p:cNvPr>
            <p:cNvSpPr/>
            <p:nvPr/>
          </p:nvSpPr>
          <p:spPr>
            <a:xfrm>
              <a:off x="3678513" y="3698875"/>
              <a:ext cx="487087" cy="325600"/>
            </a:xfrm>
            <a:custGeom>
              <a:avLst/>
              <a:gdLst>
                <a:gd name="connsiteX0" fmla="*/ 487087 w 487087"/>
                <a:gd name="connsiteY0" fmla="*/ 0 h 325600"/>
                <a:gd name="connsiteX1" fmla="*/ 439462 w 487087"/>
                <a:gd name="connsiteY1" fmla="*/ 28575 h 325600"/>
                <a:gd name="connsiteX2" fmla="*/ 223562 w 487087"/>
                <a:gd name="connsiteY2" fmla="*/ 168275 h 325600"/>
                <a:gd name="connsiteX3" fmla="*/ 99737 w 487087"/>
                <a:gd name="connsiteY3" fmla="*/ 247650 h 325600"/>
                <a:gd name="connsiteX4" fmla="*/ 4487 w 487087"/>
                <a:gd name="connsiteY4" fmla="*/ 323850 h 325600"/>
                <a:gd name="connsiteX5" fmla="*/ 33062 w 487087"/>
                <a:gd name="connsiteY5" fmla="*/ 288925 h 325600"/>
                <a:gd name="connsiteX6" fmla="*/ 185462 w 487087"/>
                <a:gd name="connsiteY6" fmla="*/ 155575 h 325600"/>
                <a:gd name="connsiteX7" fmla="*/ 487087 w 487087"/>
                <a:gd name="connsiteY7" fmla="*/ 0 h 3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7087" h="325600">
                  <a:moveTo>
                    <a:pt x="487087" y="0"/>
                  </a:moveTo>
                  <a:cubicBezTo>
                    <a:pt x="485235" y="264"/>
                    <a:pt x="483383" y="529"/>
                    <a:pt x="439462" y="28575"/>
                  </a:cubicBezTo>
                  <a:lnTo>
                    <a:pt x="223562" y="168275"/>
                  </a:lnTo>
                  <a:cubicBezTo>
                    <a:pt x="166941" y="204787"/>
                    <a:pt x="136250" y="221721"/>
                    <a:pt x="99737" y="247650"/>
                  </a:cubicBezTo>
                  <a:cubicBezTo>
                    <a:pt x="63224" y="273579"/>
                    <a:pt x="15599" y="316971"/>
                    <a:pt x="4487" y="323850"/>
                  </a:cubicBezTo>
                  <a:cubicBezTo>
                    <a:pt x="-6625" y="330729"/>
                    <a:pt x="2900" y="316971"/>
                    <a:pt x="33062" y="288925"/>
                  </a:cubicBezTo>
                  <a:cubicBezTo>
                    <a:pt x="63224" y="260879"/>
                    <a:pt x="109791" y="202142"/>
                    <a:pt x="185462" y="155575"/>
                  </a:cubicBezTo>
                  <a:cubicBezTo>
                    <a:pt x="261133" y="109008"/>
                    <a:pt x="374110" y="59266"/>
                    <a:pt x="48708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9FE2AC98-6C89-4159-9ED4-527B958DAFB6}"/>
                </a:ext>
              </a:extLst>
            </p:cNvPr>
            <p:cNvSpPr/>
            <p:nvPr/>
          </p:nvSpPr>
          <p:spPr>
            <a:xfrm>
              <a:off x="3738783" y="3613115"/>
              <a:ext cx="100507" cy="88937"/>
            </a:xfrm>
            <a:custGeom>
              <a:avLst/>
              <a:gdLst>
                <a:gd name="connsiteX0" fmla="*/ 99792 w 100507"/>
                <a:gd name="connsiteY0" fmla="*/ 35 h 88937"/>
                <a:gd name="connsiteX1" fmla="*/ 47405 w 100507"/>
                <a:gd name="connsiteY1" fmla="*/ 44485 h 88937"/>
                <a:gd name="connsiteX2" fmla="*/ 33117 w 100507"/>
                <a:gd name="connsiteY2" fmla="*/ 60360 h 88937"/>
                <a:gd name="connsiteX3" fmla="*/ 33117 w 100507"/>
                <a:gd name="connsiteY3" fmla="*/ 88935 h 88937"/>
                <a:gd name="connsiteX4" fmla="*/ 14067 w 100507"/>
                <a:gd name="connsiteY4" fmla="*/ 58773 h 88937"/>
                <a:gd name="connsiteX5" fmla="*/ 4542 w 100507"/>
                <a:gd name="connsiteY5" fmla="*/ 52423 h 88937"/>
                <a:gd name="connsiteX6" fmla="*/ 99792 w 100507"/>
                <a:gd name="connsiteY6" fmla="*/ 35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507" h="88937">
                  <a:moveTo>
                    <a:pt x="99792" y="35"/>
                  </a:moveTo>
                  <a:cubicBezTo>
                    <a:pt x="106936" y="-1288"/>
                    <a:pt x="58517" y="34431"/>
                    <a:pt x="47405" y="44485"/>
                  </a:cubicBezTo>
                  <a:cubicBezTo>
                    <a:pt x="36293" y="54539"/>
                    <a:pt x="35498" y="52952"/>
                    <a:pt x="33117" y="60360"/>
                  </a:cubicBezTo>
                  <a:cubicBezTo>
                    <a:pt x="30736" y="67768"/>
                    <a:pt x="36292" y="89200"/>
                    <a:pt x="33117" y="88935"/>
                  </a:cubicBezTo>
                  <a:cubicBezTo>
                    <a:pt x="29942" y="88671"/>
                    <a:pt x="18829" y="64858"/>
                    <a:pt x="14067" y="58773"/>
                  </a:cubicBezTo>
                  <a:cubicBezTo>
                    <a:pt x="9305" y="52688"/>
                    <a:pt x="-8158" y="62477"/>
                    <a:pt x="4542" y="52423"/>
                  </a:cubicBezTo>
                  <a:cubicBezTo>
                    <a:pt x="17242" y="42369"/>
                    <a:pt x="92648" y="1358"/>
                    <a:pt x="99792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50CE2FB4-C99A-4930-8E4F-C8AD4B84A207}"/>
                </a:ext>
              </a:extLst>
            </p:cNvPr>
            <p:cNvSpPr/>
            <p:nvPr/>
          </p:nvSpPr>
          <p:spPr>
            <a:xfrm>
              <a:off x="3763867" y="3031062"/>
              <a:ext cx="1378411" cy="1715393"/>
            </a:xfrm>
            <a:custGeom>
              <a:avLst/>
              <a:gdLst>
                <a:gd name="connsiteX0" fmla="*/ 1362700 w 1378411"/>
                <a:gd name="connsiteY0" fmla="*/ 5 h 1715393"/>
                <a:gd name="connsiteX1" fmla="*/ 1337300 w 1378411"/>
                <a:gd name="connsiteY1" fmla="*/ 186271 h 1715393"/>
                <a:gd name="connsiteX2" fmla="*/ 956300 w 1378411"/>
                <a:gd name="connsiteY2" fmla="*/ 690038 h 1715393"/>
                <a:gd name="connsiteX3" fmla="*/ 664200 w 1378411"/>
                <a:gd name="connsiteY3" fmla="*/ 1244605 h 1715393"/>
                <a:gd name="connsiteX4" fmla="*/ 596466 w 1378411"/>
                <a:gd name="connsiteY4" fmla="*/ 1341971 h 1715393"/>
                <a:gd name="connsiteX5" fmla="*/ 469466 w 1378411"/>
                <a:gd name="connsiteY5" fmla="*/ 1473205 h 1715393"/>
                <a:gd name="connsiteX6" fmla="*/ 3800 w 1378411"/>
                <a:gd name="connsiteY6" fmla="*/ 1714505 h 1715393"/>
                <a:gd name="connsiteX7" fmla="*/ 266266 w 1378411"/>
                <a:gd name="connsiteY7" fmla="*/ 1545171 h 1715393"/>
                <a:gd name="connsiteX8" fmla="*/ 575300 w 1378411"/>
                <a:gd name="connsiteY8" fmla="*/ 1299638 h 1715393"/>
                <a:gd name="connsiteX9" fmla="*/ 863166 w 1378411"/>
                <a:gd name="connsiteY9" fmla="*/ 783171 h 1715393"/>
                <a:gd name="connsiteX10" fmla="*/ 1125633 w 1378411"/>
                <a:gd name="connsiteY10" fmla="*/ 402171 h 1715393"/>
                <a:gd name="connsiteX11" fmla="*/ 1290733 w 1378411"/>
                <a:gd name="connsiteY11" fmla="*/ 190505 h 1715393"/>
                <a:gd name="connsiteX12" fmla="*/ 1362700 w 1378411"/>
                <a:gd name="connsiteY12" fmla="*/ 5 h 171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411" h="1715393">
                  <a:moveTo>
                    <a:pt x="1362700" y="5"/>
                  </a:moveTo>
                  <a:cubicBezTo>
                    <a:pt x="1370461" y="-701"/>
                    <a:pt x="1405033" y="71265"/>
                    <a:pt x="1337300" y="186271"/>
                  </a:cubicBezTo>
                  <a:cubicBezTo>
                    <a:pt x="1269567" y="301277"/>
                    <a:pt x="1068483" y="513649"/>
                    <a:pt x="956300" y="690038"/>
                  </a:cubicBezTo>
                  <a:cubicBezTo>
                    <a:pt x="844117" y="866427"/>
                    <a:pt x="724172" y="1135950"/>
                    <a:pt x="664200" y="1244605"/>
                  </a:cubicBezTo>
                  <a:cubicBezTo>
                    <a:pt x="604228" y="1353260"/>
                    <a:pt x="628922" y="1303871"/>
                    <a:pt x="596466" y="1341971"/>
                  </a:cubicBezTo>
                  <a:cubicBezTo>
                    <a:pt x="564010" y="1380071"/>
                    <a:pt x="568244" y="1411116"/>
                    <a:pt x="469466" y="1473205"/>
                  </a:cubicBezTo>
                  <a:cubicBezTo>
                    <a:pt x="370688" y="1535294"/>
                    <a:pt x="37667" y="1702511"/>
                    <a:pt x="3800" y="1714505"/>
                  </a:cubicBezTo>
                  <a:cubicBezTo>
                    <a:pt x="-30067" y="1726499"/>
                    <a:pt x="171016" y="1614315"/>
                    <a:pt x="266266" y="1545171"/>
                  </a:cubicBezTo>
                  <a:cubicBezTo>
                    <a:pt x="361516" y="1476027"/>
                    <a:pt x="475817" y="1426638"/>
                    <a:pt x="575300" y="1299638"/>
                  </a:cubicBezTo>
                  <a:cubicBezTo>
                    <a:pt x="674783" y="1172638"/>
                    <a:pt x="771444" y="932749"/>
                    <a:pt x="863166" y="783171"/>
                  </a:cubicBezTo>
                  <a:cubicBezTo>
                    <a:pt x="954888" y="633593"/>
                    <a:pt x="1054372" y="500949"/>
                    <a:pt x="1125633" y="402171"/>
                  </a:cubicBezTo>
                  <a:cubicBezTo>
                    <a:pt x="1196894" y="303393"/>
                    <a:pt x="1255455" y="254005"/>
                    <a:pt x="1290733" y="190505"/>
                  </a:cubicBezTo>
                  <a:cubicBezTo>
                    <a:pt x="1326011" y="127005"/>
                    <a:pt x="1354939" y="711"/>
                    <a:pt x="136270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84FC5129-5163-48BC-9107-2ECE6125EA50}"/>
                </a:ext>
              </a:extLst>
            </p:cNvPr>
            <p:cNvSpPr/>
            <p:nvPr/>
          </p:nvSpPr>
          <p:spPr>
            <a:xfrm>
              <a:off x="4752500" y="3822670"/>
              <a:ext cx="206535" cy="390537"/>
            </a:xfrm>
            <a:custGeom>
              <a:avLst/>
              <a:gdLst>
                <a:gd name="connsiteX0" fmla="*/ 60800 w 206535"/>
                <a:gd name="connsiteY0" fmla="*/ 30 h 390537"/>
                <a:gd name="connsiteX1" fmla="*/ 166633 w 206535"/>
                <a:gd name="connsiteY1" fmla="*/ 165130 h 390537"/>
                <a:gd name="connsiteX2" fmla="*/ 196267 w 206535"/>
                <a:gd name="connsiteY2" fmla="*/ 237097 h 390537"/>
                <a:gd name="connsiteX3" fmla="*/ 115833 w 206535"/>
                <a:gd name="connsiteY3" fmla="*/ 334463 h 390537"/>
                <a:gd name="connsiteX4" fmla="*/ 1533 w 206535"/>
                <a:gd name="connsiteY4" fmla="*/ 389497 h 390537"/>
                <a:gd name="connsiteX5" fmla="*/ 204733 w 206535"/>
                <a:gd name="connsiteY5" fmla="*/ 287897 h 390537"/>
                <a:gd name="connsiteX6" fmla="*/ 98900 w 206535"/>
                <a:gd name="connsiteY6" fmla="*/ 152430 h 390537"/>
                <a:gd name="connsiteX7" fmla="*/ 60800 w 206535"/>
                <a:gd name="connsiteY7" fmla="*/ 30 h 3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535" h="390537">
                  <a:moveTo>
                    <a:pt x="60800" y="30"/>
                  </a:moveTo>
                  <a:cubicBezTo>
                    <a:pt x="72089" y="2147"/>
                    <a:pt x="144055" y="125619"/>
                    <a:pt x="166633" y="165130"/>
                  </a:cubicBezTo>
                  <a:cubicBezTo>
                    <a:pt x="189211" y="204641"/>
                    <a:pt x="204734" y="208875"/>
                    <a:pt x="196267" y="237097"/>
                  </a:cubicBezTo>
                  <a:cubicBezTo>
                    <a:pt x="187800" y="265319"/>
                    <a:pt x="148289" y="309063"/>
                    <a:pt x="115833" y="334463"/>
                  </a:cubicBezTo>
                  <a:cubicBezTo>
                    <a:pt x="83377" y="359863"/>
                    <a:pt x="-13284" y="397258"/>
                    <a:pt x="1533" y="389497"/>
                  </a:cubicBezTo>
                  <a:cubicBezTo>
                    <a:pt x="16350" y="381736"/>
                    <a:pt x="188505" y="327408"/>
                    <a:pt x="204733" y="287897"/>
                  </a:cubicBezTo>
                  <a:cubicBezTo>
                    <a:pt x="220961" y="248386"/>
                    <a:pt x="122889" y="196880"/>
                    <a:pt x="98900" y="152430"/>
                  </a:cubicBezTo>
                  <a:cubicBezTo>
                    <a:pt x="74911" y="107980"/>
                    <a:pt x="49511" y="-2087"/>
                    <a:pt x="60800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47BF8DAE-BAFA-4CC0-867C-3B18E695A0FC}"/>
                </a:ext>
              </a:extLst>
            </p:cNvPr>
            <p:cNvSpPr/>
            <p:nvPr/>
          </p:nvSpPr>
          <p:spPr>
            <a:xfrm>
              <a:off x="4137778" y="4522540"/>
              <a:ext cx="82727" cy="143645"/>
            </a:xfrm>
            <a:custGeom>
              <a:avLst/>
              <a:gdLst>
                <a:gd name="connsiteX0" fmla="*/ 835 w 82727"/>
                <a:gd name="connsiteY0" fmla="*/ 248 h 143645"/>
                <a:gd name="connsiteX1" fmla="*/ 81797 w 82727"/>
                <a:gd name="connsiteY1" fmla="*/ 138360 h 143645"/>
                <a:gd name="connsiteX2" fmla="*/ 42110 w 82727"/>
                <a:gd name="connsiteY2" fmla="*/ 105023 h 143645"/>
                <a:gd name="connsiteX3" fmla="*/ 835 w 82727"/>
                <a:gd name="connsiteY3" fmla="*/ 248 h 14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7" h="143645">
                  <a:moveTo>
                    <a:pt x="835" y="248"/>
                  </a:moveTo>
                  <a:cubicBezTo>
                    <a:pt x="7449" y="5804"/>
                    <a:pt x="74918" y="120898"/>
                    <a:pt x="81797" y="138360"/>
                  </a:cubicBezTo>
                  <a:cubicBezTo>
                    <a:pt x="88676" y="155822"/>
                    <a:pt x="55604" y="126190"/>
                    <a:pt x="42110" y="105023"/>
                  </a:cubicBezTo>
                  <a:cubicBezTo>
                    <a:pt x="28616" y="83856"/>
                    <a:pt x="-5779" y="-5308"/>
                    <a:pt x="835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0BABB43D-0CC0-4F15-9003-36FA6A16A002}"/>
                </a:ext>
              </a:extLst>
            </p:cNvPr>
            <p:cNvSpPr/>
            <p:nvPr/>
          </p:nvSpPr>
          <p:spPr>
            <a:xfrm>
              <a:off x="4167112" y="4182067"/>
              <a:ext cx="895866" cy="579081"/>
            </a:xfrm>
            <a:custGeom>
              <a:avLst/>
              <a:gdLst>
                <a:gd name="connsiteX0" fmla="*/ 1663 w 895866"/>
                <a:gd name="connsiteY0" fmla="*/ 578846 h 579081"/>
                <a:gd name="connsiteX1" fmla="*/ 128663 w 895866"/>
                <a:gd name="connsiteY1" fmla="*/ 369296 h 579081"/>
                <a:gd name="connsiteX2" fmla="*/ 269951 w 895866"/>
                <a:gd name="connsiteY2" fmla="*/ 201021 h 579081"/>
                <a:gd name="connsiteX3" fmla="*/ 604913 w 895866"/>
                <a:gd name="connsiteY3" fmla="*/ 43858 h 579081"/>
                <a:gd name="connsiteX4" fmla="*/ 747788 w 895866"/>
                <a:gd name="connsiteY4" fmla="*/ 34333 h 579081"/>
                <a:gd name="connsiteX5" fmla="*/ 809701 w 895866"/>
                <a:gd name="connsiteY5" fmla="*/ 66083 h 579081"/>
                <a:gd name="connsiteX6" fmla="*/ 847801 w 895866"/>
                <a:gd name="connsiteY6" fmla="*/ 129583 h 579081"/>
                <a:gd name="connsiteX7" fmla="*/ 849388 w 895866"/>
                <a:gd name="connsiteY7" fmla="*/ 164508 h 579081"/>
                <a:gd name="connsiteX8" fmla="*/ 823988 w 895866"/>
                <a:gd name="connsiteY8" fmla="*/ 251821 h 579081"/>
                <a:gd name="connsiteX9" fmla="*/ 830338 w 895866"/>
                <a:gd name="connsiteY9" fmla="*/ 415333 h 579081"/>
                <a:gd name="connsiteX10" fmla="*/ 849388 w 895866"/>
                <a:gd name="connsiteY10" fmla="*/ 437558 h 579081"/>
                <a:gd name="connsiteX11" fmla="*/ 782713 w 895866"/>
                <a:gd name="connsiteY11" fmla="*/ 493121 h 579081"/>
                <a:gd name="connsiteX12" fmla="*/ 857326 w 895866"/>
                <a:gd name="connsiteY12" fmla="*/ 464546 h 579081"/>
                <a:gd name="connsiteX13" fmla="*/ 855738 w 895866"/>
                <a:gd name="connsiteY13" fmla="*/ 324846 h 579081"/>
                <a:gd name="connsiteX14" fmla="*/ 876376 w 895866"/>
                <a:gd name="connsiteY14" fmla="*/ 201021 h 579081"/>
                <a:gd name="connsiteX15" fmla="*/ 892251 w 895866"/>
                <a:gd name="connsiteY15" fmla="*/ 116883 h 579081"/>
                <a:gd name="connsiteX16" fmla="*/ 803351 w 895866"/>
                <a:gd name="connsiteY16" fmla="*/ 15283 h 579081"/>
                <a:gd name="connsiteX17" fmla="*/ 695401 w 895866"/>
                <a:gd name="connsiteY17" fmla="*/ 5758 h 579081"/>
                <a:gd name="connsiteX18" fmla="*/ 603326 w 895866"/>
                <a:gd name="connsiteY18" fmla="*/ 67671 h 579081"/>
                <a:gd name="connsiteX19" fmla="*/ 423938 w 895866"/>
                <a:gd name="connsiteY19" fmla="*/ 81958 h 579081"/>
                <a:gd name="connsiteX20" fmla="*/ 185813 w 895866"/>
                <a:gd name="connsiteY20" fmla="*/ 232771 h 579081"/>
                <a:gd name="connsiteX21" fmla="*/ 63576 w 895866"/>
                <a:gd name="connsiteY21" fmla="*/ 407396 h 579081"/>
                <a:gd name="connsiteX22" fmla="*/ 1663 w 895866"/>
                <a:gd name="connsiteY22" fmla="*/ 578846 h 57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5866" h="579081">
                  <a:moveTo>
                    <a:pt x="1663" y="578846"/>
                  </a:moveTo>
                  <a:cubicBezTo>
                    <a:pt x="12511" y="572496"/>
                    <a:pt x="83948" y="432267"/>
                    <a:pt x="128663" y="369296"/>
                  </a:cubicBezTo>
                  <a:cubicBezTo>
                    <a:pt x="173378" y="306325"/>
                    <a:pt x="190576" y="255261"/>
                    <a:pt x="269951" y="201021"/>
                  </a:cubicBezTo>
                  <a:cubicBezTo>
                    <a:pt x="349326" y="146781"/>
                    <a:pt x="525274" y="71639"/>
                    <a:pt x="604913" y="43858"/>
                  </a:cubicBezTo>
                  <a:cubicBezTo>
                    <a:pt x="684552" y="16077"/>
                    <a:pt x="713657" y="30629"/>
                    <a:pt x="747788" y="34333"/>
                  </a:cubicBezTo>
                  <a:cubicBezTo>
                    <a:pt x="781919" y="38037"/>
                    <a:pt x="793032" y="50208"/>
                    <a:pt x="809701" y="66083"/>
                  </a:cubicBezTo>
                  <a:cubicBezTo>
                    <a:pt x="826370" y="81958"/>
                    <a:pt x="841187" y="113179"/>
                    <a:pt x="847801" y="129583"/>
                  </a:cubicBezTo>
                  <a:cubicBezTo>
                    <a:pt x="854416" y="145987"/>
                    <a:pt x="853357" y="144135"/>
                    <a:pt x="849388" y="164508"/>
                  </a:cubicBezTo>
                  <a:cubicBezTo>
                    <a:pt x="845419" y="184881"/>
                    <a:pt x="827163" y="210017"/>
                    <a:pt x="823988" y="251821"/>
                  </a:cubicBezTo>
                  <a:cubicBezTo>
                    <a:pt x="820813" y="293625"/>
                    <a:pt x="826105" y="384377"/>
                    <a:pt x="830338" y="415333"/>
                  </a:cubicBezTo>
                  <a:cubicBezTo>
                    <a:pt x="834571" y="446289"/>
                    <a:pt x="857326" y="424593"/>
                    <a:pt x="849388" y="437558"/>
                  </a:cubicBezTo>
                  <a:cubicBezTo>
                    <a:pt x="841451" y="450523"/>
                    <a:pt x="781390" y="488623"/>
                    <a:pt x="782713" y="493121"/>
                  </a:cubicBezTo>
                  <a:cubicBezTo>
                    <a:pt x="784036" y="497619"/>
                    <a:pt x="845155" y="492592"/>
                    <a:pt x="857326" y="464546"/>
                  </a:cubicBezTo>
                  <a:cubicBezTo>
                    <a:pt x="869497" y="436500"/>
                    <a:pt x="852563" y="368767"/>
                    <a:pt x="855738" y="324846"/>
                  </a:cubicBezTo>
                  <a:cubicBezTo>
                    <a:pt x="858913" y="280925"/>
                    <a:pt x="870291" y="235681"/>
                    <a:pt x="876376" y="201021"/>
                  </a:cubicBezTo>
                  <a:cubicBezTo>
                    <a:pt x="882461" y="166361"/>
                    <a:pt x="904422" y="147839"/>
                    <a:pt x="892251" y="116883"/>
                  </a:cubicBezTo>
                  <a:cubicBezTo>
                    <a:pt x="880080" y="85927"/>
                    <a:pt x="836159" y="33804"/>
                    <a:pt x="803351" y="15283"/>
                  </a:cubicBezTo>
                  <a:cubicBezTo>
                    <a:pt x="770543" y="-3238"/>
                    <a:pt x="728738" y="-2973"/>
                    <a:pt x="695401" y="5758"/>
                  </a:cubicBezTo>
                  <a:cubicBezTo>
                    <a:pt x="662064" y="14489"/>
                    <a:pt x="648570" y="54971"/>
                    <a:pt x="603326" y="67671"/>
                  </a:cubicBezTo>
                  <a:cubicBezTo>
                    <a:pt x="558082" y="80371"/>
                    <a:pt x="493523" y="54441"/>
                    <a:pt x="423938" y="81958"/>
                  </a:cubicBezTo>
                  <a:cubicBezTo>
                    <a:pt x="354353" y="109475"/>
                    <a:pt x="245873" y="178531"/>
                    <a:pt x="185813" y="232771"/>
                  </a:cubicBezTo>
                  <a:cubicBezTo>
                    <a:pt x="125753" y="287011"/>
                    <a:pt x="91622" y="353157"/>
                    <a:pt x="63576" y="407396"/>
                  </a:cubicBezTo>
                  <a:cubicBezTo>
                    <a:pt x="35530" y="461635"/>
                    <a:pt x="-9185" y="585196"/>
                    <a:pt x="1663" y="578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6B231A15-97E7-4BA2-9B00-102191032B47}"/>
                </a:ext>
              </a:extLst>
            </p:cNvPr>
            <p:cNvSpPr/>
            <p:nvPr/>
          </p:nvSpPr>
          <p:spPr>
            <a:xfrm>
              <a:off x="4162850" y="4558395"/>
              <a:ext cx="801969" cy="441641"/>
            </a:xfrm>
            <a:custGeom>
              <a:avLst/>
              <a:gdLst>
                <a:gd name="connsiteX0" fmla="*/ 1163 w 801969"/>
                <a:gd name="connsiteY0" fmla="*/ 194580 h 441641"/>
                <a:gd name="connsiteX1" fmla="*/ 99588 w 801969"/>
                <a:gd name="connsiteY1" fmla="*/ 388255 h 441641"/>
                <a:gd name="connsiteX2" fmla="*/ 174200 w 801969"/>
                <a:gd name="connsiteY2" fmla="*/ 439055 h 441641"/>
                <a:gd name="connsiteX3" fmla="*/ 221825 w 801969"/>
                <a:gd name="connsiteY3" fmla="*/ 407305 h 441641"/>
                <a:gd name="connsiteX4" fmla="*/ 332950 w 801969"/>
                <a:gd name="connsiteY4" fmla="*/ 185055 h 441641"/>
                <a:gd name="connsiteX5" fmla="*/ 378988 w 801969"/>
                <a:gd name="connsiteY5" fmla="*/ 119968 h 441641"/>
                <a:gd name="connsiteX6" fmla="*/ 606000 w 801969"/>
                <a:gd name="connsiteY6" fmla="*/ 5668 h 441641"/>
                <a:gd name="connsiteX7" fmla="*/ 788563 w 801969"/>
                <a:gd name="connsiteY7" fmla="*/ 21543 h 441641"/>
                <a:gd name="connsiteX8" fmla="*/ 788563 w 801969"/>
                <a:gd name="connsiteY8" fmla="*/ 58055 h 441641"/>
                <a:gd name="connsiteX9" fmla="*/ 791738 w 801969"/>
                <a:gd name="connsiteY9" fmla="*/ 121555 h 441641"/>
                <a:gd name="connsiteX10" fmla="*/ 766338 w 801969"/>
                <a:gd name="connsiteY10" fmla="*/ 29480 h 441641"/>
                <a:gd name="connsiteX11" fmla="*/ 710775 w 801969"/>
                <a:gd name="connsiteY11" fmla="*/ 19955 h 441641"/>
                <a:gd name="connsiteX12" fmla="*/ 448838 w 801969"/>
                <a:gd name="connsiteY12" fmla="*/ 42180 h 441641"/>
                <a:gd name="connsiteX13" fmla="*/ 259925 w 801969"/>
                <a:gd name="connsiteY13" fmla="*/ 256493 h 441641"/>
                <a:gd name="connsiteX14" fmla="*/ 167850 w 801969"/>
                <a:gd name="connsiteY14" fmla="*/ 427943 h 441641"/>
                <a:gd name="connsiteX15" fmla="*/ 53550 w 801969"/>
                <a:gd name="connsiteY15" fmla="*/ 327930 h 441641"/>
                <a:gd name="connsiteX16" fmla="*/ 1163 w 801969"/>
                <a:gd name="connsiteY16" fmla="*/ 194580 h 44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1969" h="441641">
                  <a:moveTo>
                    <a:pt x="1163" y="194580"/>
                  </a:moveTo>
                  <a:cubicBezTo>
                    <a:pt x="8836" y="204634"/>
                    <a:pt x="70749" y="347509"/>
                    <a:pt x="99588" y="388255"/>
                  </a:cubicBezTo>
                  <a:cubicBezTo>
                    <a:pt x="128427" y="429001"/>
                    <a:pt x="153827" y="435880"/>
                    <a:pt x="174200" y="439055"/>
                  </a:cubicBezTo>
                  <a:cubicBezTo>
                    <a:pt x="194573" y="442230"/>
                    <a:pt x="195367" y="449638"/>
                    <a:pt x="221825" y="407305"/>
                  </a:cubicBezTo>
                  <a:cubicBezTo>
                    <a:pt x="248283" y="364972"/>
                    <a:pt x="306756" y="232944"/>
                    <a:pt x="332950" y="185055"/>
                  </a:cubicBezTo>
                  <a:cubicBezTo>
                    <a:pt x="359144" y="137166"/>
                    <a:pt x="333480" y="149866"/>
                    <a:pt x="378988" y="119968"/>
                  </a:cubicBezTo>
                  <a:cubicBezTo>
                    <a:pt x="424496" y="90070"/>
                    <a:pt x="537738" y="22072"/>
                    <a:pt x="606000" y="5668"/>
                  </a:cubicBezTo>
                  <a:cubicBezTo>
                    <a:pt x="674263" y="-10736"/>
                    <a:pt x="758136" y="12812"/>
                    <a:pt x="788563" y="21543"/>
                  </a:cubicBezTo>
                  <a:cubicBezTo>
                    <a:pt x="818990" y="30274"/>
                    <a:pt x="788034" y="41386"/>
                    <a:pt x="788563" y="58055"/>
                  </a:cubicBezTo>
                  <a:cubicBezTo>
                    <a:pt x="789092" y="74724"/>
                    <a:pt x="795442" y="126317"/>
                    <a:pt x="791738" y="121555"/>
                  </a:cubicBezTo>
                  <a:cubicBezTo>
                    <a:pt x="788034" y="116793"/>
                    <a:pt x="779832" y="46413"/>
                    <a:pt x="766338" y="29480"/>
                  </a:cubicBezTo>
                  <a:cubicBezTo>
                    <a:pt x="752844" y="12547"/>
                    <a:pt x="763692" y="17838"/>
                    <a:pt x="710775" y="19955"/>
                  </a:cubicBezTo>
                  <a:cubicBezTo>
                    <a:pt x="657858" y="22072"/>
                    <a:pt x="523980" y="2757"/>
                    <a:pt x="448838" y="42180"/>
                  </a:cubicBezTo>
                  <a:cubicBezTo>
                    <a:pt x="373696" y="81603"/>
                    <a:pt x="306756" y="192199"/>
                    <a:pt x="259925" y="256493"/>
                  </a:cubicBezTo>
                  <a:cubicBezTo>
                    <a:pt x="213094" y="320787"/>
                    <a:pt x="202246" y="416037"/>
                    <a:pt x="167850" y="427943"/>
                  </a:cubicBezTo>
                  <a:cubicBezTo>
                    <a:pt x="133454" y="439849"/>
                    <a:pt x="81860" y="363649"/>
                    <a:pt x="53550" y="327930"/>
                  </a:cubicBezTo>
                  <a:cubicBezTo>
                    <a:pt x="25240" y="292211"/>
                    <a:pt x="-6510" y="184526"/>
                    <a:pt x="1163" y="194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01B6BAA9-5323-4C3E-95D4-136B57B29569}"/>
                </a:ext>
              </a:extLst>
            </p:cNvPr>
            <p:cNvSpPr/>
            <p:nvPr/>
          </p:nvSpPr>
          <p:spPr>
            <a:xfrm>
              <a:off x="4921587" y="4574517"/>
              <a:ext cx="131982" cy="398169"/>
            </a:xfrm>
            <a:custGeom>
              <a:avLst/>
              <a:gdLst>
                <a:gd name="connsiteX0" fmla="*/ 13951 w 131982"/>
                <a:gd name="connsiteY0" fmla="*/ 2246 h 398169"/>
                <a:gd name="connsiteX1" fmla="*/ 40938 w 131982"/>
                <a:gd name="connsiteY1" fmla="*/ 178458 h 398169"/>
                <a:gd name="connsiteX2" fmla="*/ 120313 w 131982"/>
                <a:gd name="connsiteY2" fmla="*/ 389596 h 398169"/>
                <a:gd name="connsiteX3" fmla="*/ 120313 w 131982"/>
                <a:gd name="connsiteY3" fmla="*/ 338796 h 398169"/>
                <a:gd name="connsiteX4" fmla="*/ 13951 w 131982"/>
                <a:gd name="connsiteY4" fmla="*/ 170521 h 398169"/>
                <a:gd name="connsiteX5" fmla="*/ 1251 w 131982"/>
                <a:gd name="connsiteY5" fmla="*/ 84796 h 398169"/>
                <a:gd name="connsiteX6" fmla="*/ 13951 w 131982"/>
                <a:gd name="connsiteY6" fmla="*/ 2246 h 39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982" h="398169">
                  <a:moveTo>
                    <a:pt x="13951" y="2246"/>
                  </a:moveTo>
                  <a:cubicBezTo>
                    <a:pt x="20565" y="17856"/>
                    <a:pt x="23211" y="113900"/>
                    <a:pt x="40938" y="178458"/>
                  </a:cubicBezTo>
                  <a:cubicBezTo>
                    <a:pt x="58665" y="243016"/>
                    <a:pt x="107084" y="362873"/>
                    <a:pt x="120313" y="389596"/>
                  </a:cubicBezTo>
                  <a:cubicBezTo>
                    <a:pt x="133542" y="416319"/>
                    <a:pt x="138040" y="375308"/>
                    <a:pt x="120313" y="338796"/>
                  </a:cubicBezTo>
                  <a:cubicBezTo>
                    <a:pt x="102586" y="302284"/>
                    <a:pt x="33795" y="212854"/>
                    <a:pt x="13951" y="170521"/>
                  </a:cubicBezTo>
                  <a:cubicBezTo>
                    <a:pt x="-5893" y="128188"/>
                    <a:pt x="1251" y="113106"/>
                    <a:pt x="1251" y="84796"/>
                  </a:cubicBezTo>
                  <a:cubicBezTo>
                    <a:pt x="1251" y="56486"/>
                    <a:pt x="7337" y="-13364"/>
                    <a:pt x="13951" y="2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5286E6A6-BFC6-4C37-BAEB-3B49662712C8}"/>
                </a:ext>
              </a:extLst>
            </p:cNvPr>
            <p:cNvSpPr/>
            <p:nvPr/>
          </p:nvSpPr>
          <p:spPr>
            <a:xfrm>
              <a:off x="4479925" y="4779963"/>
              <a:ext cx="193952" cy="349447"/>
            </a:xfrm>
            <a:custGeom>
              <a:avLst/>
              <a:gdLst>
                <a:gd name="connsiteX0" fmla="*/ 0 w 193952"/>
                <a:gd name="connsiteY0" fmla="*/ 0 h 349447"/>
                <a:gd name="connsiteX1" fmla="*/ 177800 w 193952"/>
                <a:gd name="connsiteY1" fmla="*/ 309562 h 349447"/>
                <a:gd name="connsiteX2" fmla="*/ 173038 w 193952"/>
                <a:gd name="connsiteY2" fmla="*/ 342900 h 349447"/>
                <a:gd name="connsiteX3" fmla="*/ 193675 w 193952"/>
                <a:gd name="connsiteY3" fmla="*/ 285750 h 349447"/>
                <a:gd name="connsiteX4" fmla="*/ 155575 w 193952"/>
                <a:gd name="connsiteY4" fmla="*/ 228600 h 349447"/>
                <a:gd name="connsiteX5" fmla="*/ 0 w 193952"/>
                <a:gd name="connsiteY5" fmla="*/ 0 h 34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952" h="349447">
                  <a:moveTo>
                    <a:pt x="0" y="0"/>
                  </a:moveTo>
                  <a:cubicBezTo>
                    <a:pt x="74480" y="126206"/>
                    <a:pt x="148960" y="252412"/>
                    <a:pt x="177800" y="309562"/>
                  </a:cubicBezTo>
                  <a:cubicBezTo>
                    <a:pt x="206640" y="366712"/>
                    <a:pt x="170392" y="346869"/>
                    <a:pt x="173038" y="342900"/>
                  </a:cubicBezTo>
                  <a:cubicBezTo>
                    <a:pt x="175684" y="338931"/>
                    <a:pt x="196585" y="304800"/>
                    <a:pt x="193675" y="285750"/>
                  </a:cubicBezTo>
                  <a:cubicBezTo>
                    <a:pt x="190765" y="266700"/>
                    <a:pt x="155575" y="228600"/>
                    <a:pt x="155575" y="228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CEF9E4C0-3826-4594-8859-033AF7ED2D07}"/>
                </a:ext>
              </a:extLst>
            </p:cNvPr>
            <p:cNvSpPr/>
            <p:nvPr/>
          </p:nvSpPr>
          <p:spPr>
            <a:xfrm>
              <a:off x="1708790" y="2544902"/>
              <a:ext cx="1522261" cy="1178634"/>
            </a:xfrm>
            <a:custGeom>
              <a:avLst/>
              <a:gdLst>
                <a:gd name="connsiteX0" fmla="*/ 1517010 w 1522261"/>
                <a:gd name="connsiteY0" fmla="*/ 7798 h 1178634"/>
                <a:gd name="connsiteX1" fmla="*/ 928577 w 1522261"/>
                <a:gd name="connsiteY1" fmla="*/ 240631 h 1178634"/>
                <a:gd name="connsiteX2" fmla="*/ 378243 w 1522261"/>
                <a:gd name="connsiteY2" fmla="*/ 714765 h 1178634"/>
                <a:gd name="connsiteX3" fmla="*/ 14177 w 1522261"/>
                <a:gd name="connsiteY3" fmla="*/ 1155031 h 1178634"/>
                <a:gd name="connsiteX4" fmla="*/ 90377 w 1522261"/>
                <a:gd name="connsiteY4" fmla="*/ 1091531 h 1178634"/>
                <a:gd name="connsiteX5" fmla="*/ 242777 w 1522261"/>
                <a:gd name="connsiteY5" fmla="*/ 858698 h 1178634"/>
                <a:gd name="connsiteX6" fmla="*/ 522177 w 1522261"/>
                <a:gd name="connsiteY6" fmla="*/ 553898 h 1178634"/>
                <a:gd name="connsiteX7" fmla="*/ 1178343 w 1522261"/>
                <a:gd name="connsiteY7" fmla="*/ 100931 h 1178634"/>
                <a:gd name="connsiteX8" fmla="*/ 1517010 w 1522261"/>
                <a:gd name="connsiteY8" fmla="*/ 7798 h 11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2261" h="1178634">
                  <a:moveTo>
                    <a:pt x="1517010" y="7798"/>
                  </a:moveTo>
                  <a:cubicBezTo>
                    <a:pt x="1475382" y="31081"/>
                    <a:pt x="1118371" y="122803"/>
                    <a:pt x="928577" y="240631"/>
                  </a:cubicBezTo>
                  <a:cubicBezTo>
                    <a:pt x="738783" y="358459"/>
                    <a:pt x="530643" y="562365"/>
                    <a:pt x="378243" y="714765"/>
                  </a:cubicBezTo>
                  <a:cubicBezTo>
                    <a:pt x="225843" y="867165"/>
                    <a:pt x="62155" y="1092237"/>
                    <a:pt x="14177" y="1155031"/>
                  </a:cubicBezTo>
                  <a:cubicBezTo>
                    <a:pt x="-33801" y="1217825"/>
                    <a:pt x="52277" y="1140920"/>
                    <a:pt x="90377" y="1091531"/>
                  </a:cubicBezTo>
                  <a:cubicBezTo>
                    <a:pt x="128477" y="1042142"/>
                    <a:pt x="170810" y="948303"/>
                    <a:pt x="242777" y="858698"/>
                  </a:cubicBezTo>
                  <a:cubicBezTo>
                    <a:pt x="314744" y="769093"/>
                    <a:pt x="366249" y="680192"/>
                    <a:pt x="522177" y="553898"/>
                  </a:cubicBezTo>
                  <a:cubicBezTo>
                    <a:pt x="678105" y="427604"/>
                    <a:pt x="1012537" y="189126"/>
                    <a:pt x="1178343" y="100931"/>
                  </a:cubicBezTo>
                  <a:cubicBezTo>
                    <a:pt x="1344148" y="12737"/>
                    <a:pt x="1558638" y="-15485"/>
                    <a:pt x="1517010" y="7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9D57596B-FC8D-40CD-BD98-4D26EF76C21C}"/>
                </a:ext>
              </a:extLst>
            </p:cNvPr>
            <p:cNvSpPr/>
            <p:nvPr/>
          </p:nvSpPr>
          <p:spPr>
            <a:xfrm>
              <a:off x="2281139" y="3119628"/>
              <a:ext cx="441227" cy="1223852"/>
            </a:xfrm>
            <a:custGeom>
              <a:avLst/>
              <a:gdLst>
                <a:gd name="connsiteX0" fmla="*/ 628 w 441227"/>
                <a:gd name="connsiteY0" fmla="*/ 4572 h 1223852"/>
                <a:gd name="connsiteX1" fmla="*/ 153028 w 441227"/>
                <a:gd name="connsiteY1" fmla="*/ 123105 h 1223852"/>
                <a:gd name="connsiteX2" fmla="*/ 411261 w 441227"/>
                <a:gd name="connsiteY2" fmla="*/ 931672 h 1223852"/>
                <a:gd name="connsiteX3" fmla="*/ 402794 w 441227"/>
                <a:gd name="connsiteY3" fmla="*/ 1223772 h 1223852"/>
                <a:gd name="connsiteX4" fmla="*/ 440894 w 441227"/>
                <a:gd name="connsiteY4" fmla="*/ 910505 h 1223852"/>
                <a:gd name="connsiteX5" fmla="*/ 377394 w 441227"/>
                <a:gd name="connsiteY5" fmla="*/ 686139 h 1223852"/>
                <a:gd name="connsiteX6" fmla="*/ 330828 w 441227"/>
                <a:gd name="connsiteY6" fmla="*/ 355939 h 1223852"/>
                <a:gd name="connsiteX7" fmla="*/ 208061 w 441227"/>
                <a:gd name="connsiteY7" fmla="*/ 135805 h 1223852"/>
                <a:gd name="connsiteX8" fmla="*/ 628 w 441227"/>
                <a:gd name="connsiteY8" fmla="*/ 4572 h 12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227" h="1223852">
                  <a:moveTo>
                    <a:pt x="628" y="4572"/>
                  </a:moveTo>
                  <a:cubicBezTo>
                    <a:pt x="-8544" y="2455"/>
                    <a:pt x="84589" y="-31412"/>
                    <a:pt x="153028" y="123105"/>
                  </a:cubicBezTo>
                  <a:cubicBezTo>
                    <a:pt x="221467" y="277622"/>
                    <a:pt x="369633" y="748228"/>
                    <a:pt x="411261" y="931672"/>
                  </a:cubicBezTo>
                  <a:cubicBezTo>
                    <a:pt x="452889" y="1115116"/>
                    <a:pt x="397855" y="1227300"/>
                    <a:pt x="402794" y="1223772"/>
                  </a:cubicBezTo>
                  <a:cubicBezTo>
                    <a:pt x="407733" y="1220244"/>
                    <a:pt x="445127" y="1000111"/>
                    <a:pt x="440894" y="910505"/>
                  </a:cubicBezTo>
                  <a:cubicBezTo>
                    <a:pt x="436661" y="820900"/>
                    <a:pt x="395738" y="778567"/>
                    <a:pt x="377394" y="686139"/>
                  </a:cubicBezTo>
                  <a:cubicBezTo>
                    <a:pt x="359050" y="593711"/>
                    <a:pt x="359050" y="447661"/>
                    <a:pt x="330828" y="355939"/>
                  </a:cubicBezTo>
                  <a:cubicBezTo>
                    <a:pt x="302606" y="264217"/>
                    <a:pt x="263094" y="188722"/>
                    <a:pt x="208061" y="135805"/>
                  </a:cubicBezTo>
                  <a:cubicBezTo>
                    <a:pt x="153028" y="82888"/>
                    <a:pt x="9800" y="6689"/>
                    <a:pt x="628" y="4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B2BCBFAF-FDE6-4A2C-8938-FAEB8ABEEDAE}"/>
                </a:ext>
              </a:extLst>
            </p:cNvPr>
            <p:cNvSpPr/>
            <p:nvPr/>
          </p:nvSpPr>
          <p:spPr>
            <a:xfrm>
              <a:off x="942166" y="3687233"/>
              <a:ext cx="1268369" cy="830012"/>
            </a:xfrm>
            <a:custGeom>
              <a:avLst/>
              <a:gdLst>
                <a:gd name="connsiteX0" fmla="*/ 54784 w 1268369"/>
                <a:gd name="connsiteY0" fmla="*/ 829734 h 830012"/>
                <a:gd name="connsiteX1" fmla="*/ 78067 w 1268369"/>
                <a:gd name="connsiteY1" fmla="*/ 681567 h 830012"/>
                <a:gd name="connsiteX2" fmla="*/ 543734 w 1268369"/>
                <a:gd name="connsiteY2" fmla="*/ 169334 h 830012"/>
                <a:gd name="connsiteX3" fmla="*/ 545851 w 1268369"/>
                <a:gd name="connsiteY3" fmla="*/ 124884 h 830012"/>
                <a:gd name="connsiteX4" fmla="*/ 552201 w 1268369"/>
                <a:gd name="connsiteY4" fmla="*/ 86784 h 830012"/>
                <a:gd name="connsiteX5" fmla="*/ 583951 w 1268369"/>
                <a:gd name="connsiteY5" fmla="*/ 46567 h 830012"/>
                <a:gd name="connsiteX6" fmla="*/ 772334 w 1268369"/>
                <a:gd name="connsiteY6" fmla="*/ 31750 h 830012"/>
                <a:gd name="connsiteX7" fmla="*/ 1248584 w 1268369"/>
                <a:gd name="connsiteY7" fmla="*/ 29634 h 830012"/>
                <a:gd name="connsiteX8" fmla="*/ 1159684 w 1268369"/>
                <a:gd name="connsiteY8" fmla="*/ 2117 h 830012"/>
                <a:gd name="connsiteX9" fmla="*/ 990351 w 1268369"/>
                <a:gd name="connsiteY9" fmla="*/ 6350 h 830012"/>
                <a:gd name="connsiteX10" fmla="*/ 793501 w 1268369"/>
                <a:gd name="connsiteY10" fmla="*/ 21167 h 830012"/>
                <a:gd name="connsiteX11" fmla="*/ 732117 w 1268369"/>
                <a:gd name="connsiteY11" fmla="*/ 0 h 830012"/>
                <a:gd name="connsiteX12" fmla="*/ 592417 w 1268369"/>
                <a:gd name="connsiteY12" fmla="*/ 21167 h 830012"/>
                <a:gd name="connsiteX13" fmla="*/ 581834 w 1268369"/>
                <a:gd name="connsiteY13" fmla="*/ 112184 h 830012"/>
                <a:gd name="connsiteX14" fmla="*/ 397684 w 1268369"/>
                <a:gd name="connsiteY14" fmla="*/ 258234 h 830012"/>
                <a:gd name="connsiteX15" fmla="*/ 20917 w 1268369"/>
                <a:gd name="connsiteY15" fmla="*/ 704850 h 830012"/>
                <a:gd name="connsiteX16" fmla="*/ 54784 w 1268369"/>
                <a:gd name="connsiteY16" fmla="*/ 829734 h 8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8369" h="830012">
                  <a:moveTo>
                    <a:pt x="54784" y="829734"/>
                  </a:moveTo>
                  <a:cubicBezTo>
                    <a:pt x="64309" y="825854"/>
                    <a:pt x="-3425" y="791634"/>
                    <a:pt x="78067" y="681567"/>
                  </a:cubicBezTo>
                  <a:cubicBezTo>
                    <a:pt x="159559" y="571500"/>
                    <a:pt x="465770" y="262114"/>
                    <a:pt x="543734" y="169334"/>
                  </a:cubicBezTo>
                  <a:cubicBezTo>
                    <a:pt x="621698" y="76554"/>
                    <a:pt x="544440" y="138642"/>
                    <a:pt x="545851" y="124884"/>
                  </a:cubicBezTo>
                  <a:cubicBezTo>
                    <a:pt x="547262" y="111126"/>
                    <a:pt x="545851" y="99837"/>
                    <a:pt x="552201" y="86784"/>
                  </a:cubicBezTo>
                  <a:cubicBezTo>
                    <a:pt x="558551" y="73731"/>
                    <a:pt x="547262" y="55739"/>
                    <a:pt x="583951" y="46567"/>
                  </a:cubicBezTo>
                  <a:cubicBezTo>
                    <a:pt x="620640" y="37395"/>
                    <a:pt x="661562" y="34572"/>
                    <a:pt x="772334" y="31750"/>
                  </a:cubicBezTo>
                  <a:cubicBezTo>
                    <a:pt x="883106" y="28928"/>
                    <a:pt x="1184026" y="34573"/>
                    <a:pt x="1248584" y="29634"/>
                  </a:cubicBezTo>
                  <a:cubicBezTo>
                    <a:pt x="1313142" y="24695"/>
                    <a:pt x="1202723" y="5998"/>
                    <a:pt x="1159684" y="2117"/>
                  </a:cubicBezTo>
                  <a:cubicBezTo>
                    <a:pt x="1116645" y="-1764"/>
                    <a:pt x="1051382" y="3175"/>
                    <a:pt x="990351" y="6350"/>
                  </a:cubicBezTo>
                  <a:cubicBezTo>
                    <a:pt x="929320" y="9525"/>
                    <a:pt x="836540" y="22225"/>
                    <a:pt x="793501" y="21167"/>
                  </a:cubicBezTo>
                  <a:cubicBezTo>
                    <a:pt x="750462" y="20109"/>
                    <a:pt x="765631" y="0"/>
                    <a:pt x="732117" y="0"/>
                  </a:cubicBezTo>
                  <a:cubicBezTo>
                    <a:pt x="698603" y="0"/>
                    <a:pt x="617464" y="2470"/>
                    <a:pt x="592417" y="21167"/>
                  </a:cubicBezTo>
                  <a:cubicBezTo>
                    <a:pt x="567370" y="39864"/>
                    <a:pt x="614289" y="72673"/>
                    <a:pt x="581834" y="112184"/>
                  </a:cubicBezTo>
                  <a:cubicBezTo>
                    <a:pt x="549379" y="151695"/>
                    <a:pt x="491170" y="159456"/>
                    <a:pt x="397684" y="258234"/>
                  </a:cubicBezTo>
                  <a:cubicBezTo>
                    <a:pt x="304198" y="357012"/>
                    <a:pt x="79831" y="612422"/>
                    <a:pt x="20917" y="704850"/>
                  </a:cubicBezTo>
                  <a:cubicBezTo>
                    <a:pt x="-37997" y="797278"/>
                    <a:pt x="45259" y="833614"/>
                    <a:pt x="54784" y="8297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A288E2AE-A7FA-49DF-853E-3DA9EFFD3585}"/>
                </a:ext>
              </a:extLst>
            </p:cNvPr>
            <p:cNvSpPr/>
            <p:nvPr/>
          </p:nvSpPr>
          <p:spPr>
            <a:xfrm>
              <a:off x="962174" y="4491543"/>
              <a:ext cx="228927" cy="327991"/>
            </a:xfrm>
            <a:custGeom>
              <a:avLst/>
              <a:gdLst>
                <a:gd name="connsiteX0" fmla="*/ 3026 w 228927"/>
                <a:gd name="connsiteY0" fmla="*/ 24 h 327991"/>
                <a:gd name="connsiteX1" fmla="*/ 39009 w 228927"/>
                <a:gd name="connsiteY1" fmla="*/ 146074 h 327991"/>
                <a:gd name="connsiteX2" fmla="*/ 218926 w 228927"/>
                <a:gd name="connsiteY2" fmla="*/ 319640 h 327991"/>
                <a:gd name="connsiteX3" fmla="*/ 193526 w 228927"/>
                <a:gd name="connsiteY3" fmla="*/ 285774 h 327991"/>
                <a:gd name="connsiteX4" fmla="*/ 89809 w 228927"/>
                <a:gd name="connsiteY4" fmla="*/ 156657 h 327991"/>
                <a:gd name="connsiteX5" fmla="*/ 3026 w 228927"/>
                <a:gd name="connsiteY5" fmla="*/ 24 h 3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927" h="327991">
                  <a:moveTo>
                    <a:pt x="3026" y="24"/>
                  </a:moveTo>
                  <a:cubicBezTo>
                    <a:pt x="-5441" y="-1740"/>
                    <a:pt x="3026" y="92805"/>
                    <a:pt x="39009" y="146074"/>
                  </a:cubicBezTo>
                  <a:cubicBezTo>
                    <a:pt x="74992" y="199343"/>
                    <a:pt x="193173" y="296357"/>
                    <a:pt x="218926" y="319640"/>
                  </a:cubicBezTo>
                  <a:cubicBezTo>
                    <a:pt x="244679" y="342923"/>
                    <a:pt x="215045" y="312938"/>
                    <a:pt x="193526" y="285774"/>
                  </a:cubicBezTo>
                  <a:cubicBezTo>
                    <a:pt x="172007" y="258610"/>
                    <a:pt x="119442" y="203224"/>
                    <a:pt x="89809" y="156657"/>
                  </a:cubicBezTo>
                  <a:cubicBezTo>
                    <a:pt x="60176" y="110090"/>
                    <a:pt x="11493" y="1788"/>
                    <a:pt x="302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8AD61030-7DDF-45F8-965C-8E9952A99D51}"/>
                </a:ext>
              </a:extLst>
            </p:cNvPr>
            <p:cNvSpPr/>
            <p:nvPr/>
          </p:nvSpPr>
          <p:spPr>
            <a:xfrm>
              <a:off x="1483286" y="4216643"/>
              <a:ext cx="617195" cy="412720"/>
            </a:xfrm>
            <a:custGeom>
              <a:avLst/>
              <a:gdLst>
                <a:gd name="connsiteX0" fmla="*/ 497 w 617195"/>
                <a:gd name="connsiteY0" fmla="*/ 1874 h 412720"/>
                <a:gd name="connsiteX1" fmla="*/ 174064 w 617195"/>
                <a:gd name="connsiteY1" fmla="*/ 50557 h 412720"/>
                <a:gd name="connsiteX2" fmla="*/ 485214 w 617195"/>
                <a:gd name="connsiteY2" fmla="*/ 332074 h 412720"/>
                <a:gd name="connsiteX3" fmla="*/ 614331 w 617195"/>
                <a:gd name="connsiteY3" fmla="*/ 412507 h 412720"/>
                <a:gd name="connsiteX4" fmla="*/ 559297 w 617195"/>
                <a:gd name="connsiteY4" fmla="*/ 351124 h 412720"/>
                <a:gd name="connsiteX5" fmla="*/ 385731 w 617195"/>
                <a:gd name="connsiteY5" fmla="*/ 222007 h 412720"/>
                <a:gd name="connsiteX6" fmla="*/ 235447 w 617195"/>
                <a:gd name="connsiteY6" fmla="*/ 59024 h 412720"/>
                <a:gd name="connsiteX7" fmla="*/ 224864 w 617195"/>
                <a:gd name="connsiteY7" fmla="*/ 18807 h 412720"/>
                <a:gd name="connsiteX8" fmla="*/ 497 w 617195"/>
                <a:gd name="connsiteY8" fmla="*/ 1874 h 4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95" h="412720">
                  <a:moveTo>
                    <a:pt x="497" y="1874"/>
                  </a:moveTo>
                  <a:cubicBezTo>
                    <a:pt x="-7970" y="7166"/>
                    <a:pt x="93278" y="-4476"/>
                    <a:pt x="174064" y="50557"/>
                  </a:cubicBezTo>
                  <a:cubicBezTo>
                    <a:pt x="254850" y="105590"/>
                    <a:pt x="411836" y="271749"/>
                    <a:pt x="485214" y="332074"/>
                  </a:cubicBezTo>
                  <a:cubicBezTo>
                    <a:pt x="558592" y="392399"/>
                    <a:pt x="601984" y="409332"/>
                    <a:pt x="614331" y="412507"/>
                  </a:cubicBezTo>
                  <a:cubicBezTo>
                    <a:pt x="626678" y="415682"/>
                    <a:pt x="597397" y="382874"/>
                    <a:pt x="559297" y="351124"/>
                  </a:cubicBezTo>
                  <a:cubicBezTo>
                    <a:pt x="521197" y="319374"/>
                    <a:pt x="439706" y="270690"/>
                    <a:pt x="385731" y="222007"/>
                  </a:cubicBezTo>
                  <a:cubicBezTo>
                    <a:pt x="331756" y="173324"/>
                    <a:pt x="262258" y="92891"/>
                    <a:pt x="235447" y="59024"/>
                  </a:cubicBezTo>
                  <a:cubicBezTo>
                    <a:pt x="208636" y="25157"/>
                    <a:pt x="260494" y="35035"/>
                    <a:pt x="224864" y="18807"/>
                  </a:cubicBezTo>
                  <a:cubicBezTo>
                    <a:pt x="189234" y="2579"/>
                    <a:pt x="8964" y="-3418"/>
                    <a:pt x="497" y="1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A5CD5D39-BCDA-45EE-B6C9-CFEF8DF6A77E}"/>
                </a:ext>
              </a:extLst>
            </p:cNvPr>
            <p:cNvSpPr/>
            <p:nvPr/>
          </p:nvSpPr>
          <p:spPr>
            <a:xfrm>
              <a:off x="1444019" y="4269317"/>
              <a:ext cx="442203" cy="167216"/>
            </a:xfrm>
            <a:custGeom>
              <a:avLst/>
              <a:gdLst>
                <a:gd name="connsiteX0" fmla="*/ 1664 w 442203"/>
                <a:gd name="connsiteY0" fmla="*/ 0 h 167216"/>
                <a:gd name="connsiteX1" fmla="*/ 115964 w 442203"/>
                <a:gd name="connsiteY1" fmla="*/ 107950 h 167216"/>
                <a:gd name="connsiteX2" fmla="*/ 249314 w 442203"/>
                <a:gd name="connsiteY2" fmla="*/ 107950 h 167216"/>
                <a:gd name="connsiteX3" fmla="*/ 441931 w 442203"/>
                <a:gd name="connsiteY3" fmla="*/ 167216 h 167216"/>
                <a:gd name="connsiteX4" fmla="*/ 204864 w 442203"/>
                <a:gd name="connsiteY4" fmla="*/ 107950 h 167216"/>
                <a:gd name="connsiteX5" fmla="*/ 1664 w 442203"/>
                <a:gd name="connsiteY5" fmla="*/ 0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203" h="167216">
                  <a:moveTo>
                    <a:pt x="1664" y="0"/>
                  </a:moveTo>
                  <a:cubicBezTo>
                    <a:pt x="-13153" y="0"/>
                    <a:pt x="74689" y="89958"/>
                    <a:pt x="115964" y="107950"/>
                  </a:cubicBezTo>
                  <a:cubicBezTo>
                    <a:pt x="157239" y="125942"/>
                    <a:pt x="194986" y="98072"/>
                    <a:pt x="249314" y="107950"/>
                  </a:cubicBezTo>
                  <a:cubicBezTo>
                    <a:pt x="303642" y="117828"/>
                    <a:pt x="449339" y="167216"/>
                    <a:pt x="441931" y="167216"/>
                  </a:cubicBezTo>
                  <a:cubicBezTo>
                    <a:pt x="434523" y="167216"/>
                    <a:pt x="278594" y="134761"/>
                    <a:pt x="204864" y="107950"/>
                  </a:cubicBezTo>
                  <a:cubicBezTo>
                    <a:pt x="131134" y="81139"/>
                    <a:pt x="16481" y="0"/>
                    <a:pt x="16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D9EB0A0B-3791-4EDE-829D-E8221774425D}"/>
                </a:ext>
              </a:extLst>
            </p:cNvPr>
            <p:cNvSpPr/>
            <p:nvPr/>
          </p:nvSpPr>
          <p:spPr>
            <a:xfrm>
              <a:off x="1069170" y="4555048"/>
              <a:ext cx="1027099" cy="779849"/>
            </a:xfrm>
            <a:custGeom>
              <a:avLst/>
              <a:gdLst>
                <a:gd name="connsiteX0" fmla="*/ 1019980 w 1027099"/>
                <a:gd name="connsiteY0" fmla="*/ 69869 h 779849"/>
                <a:gd name="connsiteX1" fmla="*/ 960713 w 1027099"/>
                <a:gd name="connsiteY1" fmla="*/ 40235 h 779849"/>
                <a:gd name="connsiteX2" fmla="*/ 704597 w 1027099"/>
                <a:gd name="connsiteY2" fmla="*/ 19069 h 779849"/>
                <a:gd name="connsiteX3" fmla="*/ 556430 w 1027099"/>
                <a:gd name="connsiteY3" fmla="*/ 14835 h 779849"/>
                <a:gd name="connsiteX4" fmla="*/ 154263 w 1027099"/>
                <a:gd name="connsiteY4" fmla="*/ 194752 h 779849"/>
                <a:gd name="connsiteX5" fmla="*/ 8213 w 1027099"/>
                <a:gd name="connsiteY5" fmla="*/ 372552 h 779849"/>
                <a:gd name="connsiteX6" fmla="*/ 39963 w 1027099"/>
                <a:gd name="connsiteY6" fmla="*/ 448752 h 779849"/>
                <a:gd name="connsiteX7" fmla="*/ 219880 w 1027099"/>
                <a:gd name="connsiteY7" fmla="*/ 531302 h 779849"/>
                <a:gd name="connsiteX8" fmla="*/ 374397 w 1027099"/>
                <a:gd name="connsiteY8" fmla="*/ 685819 h 779849"/>
                <a:gd name="connsiteX9" fmla="*/ 473880 w 1027099"/>
                <a:gd name="connsiteY9" fmla="*/ 742969 h 779849"/>
                <a:gd name="connsiteX10" fmla="*/ 694013 w 1027099"/>
                <a:gd name="connsiteY10" fmla="*/ 713335 h 779849"/>
                <a:gd name="connsiteX11" fmla="*/ 395563 w 1027099"/>
                <a:gd name="connsiteY11" fmla="*/ 772602 h 779849"/>
                <a:gd name="connsiteX12" fmla="*/ 253747 w 1027099"/>
                <a:gd name="connsiteY12" fmla="*/ 518602 h 779849"/>
                <a:gd name="connsiteX13" fmla="*/ 39963 w 1027099"/>
                <a:gd name="connsiteY13" fmla="*/ 376785 h 779849"/>
                <a:gd name="connsiteX14" fmla="*/ 154263 w 1027099"/>
                <a:gd name="connsiteY14" fmla="*/ 262485 h 779849"/>
                <a:gd name="connsiteX15" fmla="*/ 531030 w 1027099"/>
                <a:gd name="connsiteY15" fmla="*/ 61402 h 779849"/>
                <a:gd name="connsiteX16" fmla="*/ 833713 w 1027099"/>
                <a:gd name="connsiteY16" fmla="*/ 19 h 779849"/>
                <a:gd name="connsiteX17" fmla="*/ 1019980 w 1027099"/>
                <a:gd name="connsiteY17" fmla="*/ 69869 h 7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7099" h="779849">
                  <a:moveTo>
                    <a:pt x="1019980" y="69869"/>
                  </a:moveTo>
                  <a:cubicBezTo>
                    <a:pt x="1041147" y="76572"/>
                    <a:pt x="1013277" y="48702"/>
                    <a:pt x="960713" y="40235"/>
                  </a:cubicBezTo>
                  <a:cubicBezTo>
                    <a:pt x="908149" y="31768"/>
                    <a:pt x="771978" y="23302"/>
                    <a:pt x="704597" y="19069"/>
                  </a:cubicBezTo>
                  <a:cubicBezTo>
                    <a:pt x="637216" y="14836"/>
                    <a:pt x="648152" y="-14445"/>
                    <a:pt x="556430" y="14835"/>
                  </a:cubicBezTo>
                  <a:cubicBezTo>
                    <a:pt x="464708" y="44115"/>
                    <a:pt x="245632" y="135133"/>
                    <a:pt x="154263" y="194752"/>
                  </a:cubicBezTo>
                  <a:cubicBezTo>
                    <a:pt x="62894" y="254371"/>
                    <a:pt x="27263" y="330219"/>
                    <a:pt x="8213" y="372552"/>
                  </a:cubicBezTo>
                  <a:cubicBezTo>
                    <a:pt x="-10837" y="414885"/>
                    <a:pt x="4685" y="422294"/>
                    <a:pt x="39963" y="448752"/>
                  </a:cubicBezTo>
                  <a:cubicBezTo>
                    <a:pt x="75241" y="475210"/>
                    <a:pt x="164141" y="491791"/>
                    <a:pt x="219880" y="531302"/>
                  </a:cubicBezTo>
                  <a:cubicBezTo>
                    <a:pt x="275619" y="570813"/>
                    <a:pt x="332064" y="650541"/>
                    <a:pt x="374397" y="685819"/>
                  </a:cubicBezTo>
                  <a:cubicBezTo>
                    <a:pt x="416730" y="721097"/>
                    <a:pt x="420611" y="738383"/>
                    <a:pt x="473880" y="742969"/>
                  </a:cubicBezTo>
                  <a:cubicBezTo>
                    <a:pt x="527149" y="747555"/>
                    <a:pt x="707066" y="708396"/>
                    <a:pt x="694013" y="713335"/>
                  </a:cubicBezTo>
                  <a:cubicBezTo>
                    <a:pt x="680960" y="718274"/>
                    <a:pt x="468941" y="805057"/>
                    <a:pt x="395563" y="772602"/>
                  </a:cubicBezTo>
                  <a:cubicBezTo>
                    <a:pt x="322185" y="740147"/>
                    <a:pt x="313014" y="584571"/>
                    <a:pt x="253747" y="518602"/>
                  </a:cubicBezTo>
                  <a:cubicBezTo>
                    <a:pt x="194480" y="452633"/>
                    <a:pt x="56544" y="419471"/>
                    <a:pt x="39963" y="376785"/>
                  </a:cubicBezTo>
                  <a:cubicBezTo>
                    <a:pt x="23382" y="334099"/>
                    <a:pt x="72419" y="315049"/>
                    <a:pt x="154263" y="262485"/>
                  </a:cubicBezTo>
                  <a:cubicBezTo>
                    <a:pt x="236107" y="209921"/>
                    <a:pt x="417788" y="105146"/>
                    <a:pt x="531030" y="61402"/>
                  </a:cubicBezTo>
                  <a:cubicBezTo>
                    <a:pt x="644272" y="17658"/>
                    <a:pt x="755044" y="-686"/>
                    <a:pt x="833713" y="19"/>
                  </a:cubicBezTo>
                  <a:cubicBezTo>
                    <a:pt x="912382" y="724"/>
                    <a:pt x="998813" y="63166"/>
                    <a:pt x="1019980" y="698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39AE1479-6D62-43EA-935C-2EDDFB3BDA2F}"/>
                </a:ext>
              </a:extLst>
            </p:cNvPr>
            <p:cNvSpPr/>
            <p:nvPr/>
          </p:nvSpPr>
          <p:spPr>
            <a:xfrm>
              <a:off x="2222359" y="4589676"/>
              <a:ext cx="212985" cy="350345"/>
            </a:xfrm>
            <a:custGeom>
              <a:avLst/>
              <a:gdLst>
                <a:gd name="connsiteX0" fmla="*/ 141 w 212985"/>
                <a:gd name="connsiteY0" fmla="*/ 9841 h 350345"/>
                <a:gd name="connsiteX1" fmla="*/ 110208 w 212985"/>
                <a:gd name="connsiteY1" fmla="*/ 54291 h 350345"/>
                <a:gd name="connsiteX2" fmla="*/ 105974 w 212985"/>
                <a:gd name="connsiteY2" fmla="*/ 155891 h 350345"/>
                <a:gd name="connsiteX3" fmla="*/ 116558 w 212985"/>
                <a:gd name="connsiteY3" fmla="*/ 198224 h 350345"/>
                <a:gd name="connsiteX4" fmla="*/ 188524 w 212985"/>
                <a:gd name="connsiteY4" fmla="*/ 348507 h 350345"/>
                <a:gd name="connsiteX5" fmla="*/ 207574 w 212985"/>
                <a:gd name="connsiteY5" fmla="*/ 272307 h 350345"/>
                <a:gd name="connsiteX6" fmla="*/ 99624 w 212985"/>
                <a:gd name="connsiteY6" fmla="*/ 132607 h 350345"/>
                <a:gd name="connsiteX7" fmla="*/ 97508 w 212985"/>
                <a:gd name="connsiteY7" fmla="*/ 64874 h 350345"/>
                <a:gd name="connsiteX8" fmla="*/ 86924 w 212985"/>
                <a:gd name="connsiteY8" fmla="*/ 5607 h 350345"/>
                <a:gd name="connsiteX9" fmla="*/ 141 w 212985"/>
                <a:gd name="connsiteY9" fmla="*/ 9841 h 35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350345">
                  <a:moveTo>
                    <a:pt x="141" y="9841"/>
                  </a:moveTo>
                  <a:cubicBezTo>
                    <a:pt x="4022" y="17955"/>
                    <a:pt x="92569" y="29949"/>
                    <a:pt x="110208" y="54291"/>
                  </a:cubicBezTo>
                  <a:cubicBezTo>
                    <a:pt x="127847" y="78633"/>
                    <a:pt x="104916" y="131902"/>
                    <a:pt x="105974" y="155891"/>
                  </a:cubicBezTo>
                  <a:cubicBezTo>
                    <a:pt x="107032" y="179880"/>
                    <a:pt x="102800" y="166122"/>
                    <a:pt x="116558" y="198224"/>
                  </a:cubicBezTo>
                  <a:cubicBezTo>
                    <a:pt x="130316" y="230326"/>
                    <a:pt x="173355" y="336160"/>
                    <a:pt x="188524" y="348507"/>
                  </a:cubicBezTo>
                  <a:cubicBezTo>
                    <a:pt x="203693" y="360854"/>
                    <a:pt x="222391" y="308290"/>
                    <a:pt x="207574" y="272307"/>
                  </a:cubicBezTo>
                  <a:cubicBezTo>
                    <a:pt x="192757" y="236324"/>
                    <a:pt x="117968" y="167179"/>
                    <a:pt x="99624" y="132607"/>
                  </a:cubicBezTo>
                  <a:cubicBezTo>
                    <a:pt x="81280" y="98035"/>
                    <a:pt x="99625" y="86041"/>
                    <a:pt x="97508" y="64874"/>
                  </a:cubicBezTo>
                  <a:cubicBezTo>
                    <a:pt x="95391" y="43707"/>
                    <a:pt x="100682" y="16543"/>
                    <a:pt x="86924" y="5607"/>
                  </a:cubicBezTo>
                  <a:cubicBezTo>
                    <a:pt x="73166" y="-5329"/>
                    <a:pt x="-3740" y="1727"/>
                    <a:pt x="141" y="9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50FE29FB-4A7E-4967-B223-C30F0ED5122A}"/>
                </a:ext>
              </a:extLst>
            </p:cNvPr>
            <p:cNvSpPr/>
            <p:nvPr/>
          </p:nvSpPr>
          <p:spPr>
            <a:xfrm>
              <a:off x="1614975" y="4931875"/>
              <a:ext cx="829778" cy="325693"/>
            </a:xfrm>
            <a:custGeom>
              <a:avLst/>
              <a:gdLst>
                <a:gd name="connsiteX0" fmla="*/ 2158 w 829778"/>
                <a:gd name="connsiteY0" fmla="*/ 323808 h 325693"/>
                <a:gd name="connsiteX1" fmla="*/ 82592 w 829778"/>
                <a:gd name="connsiteY1" fmla="*/ 224325 h 325693"/>
                <a:gd name="connsiteX2" fmla="*/ 334475 w 829778"/>
                <a:gd name="connsiteY2" fmla="*/ 95208 h 325693"/>
                <a:gd name="connsiteX3" fmla="*/ 630808 w 829778"/>
                <a:gd name="connsiteY3" fmla="*/ 19008 h 325693"/>
                <a:gd name="connsiteX4" fmla="*/ 829775 w 829778"/>
                <a:gd name="connsiteY4" fmla="*/ 2075 h 325693"/>
                <a:gd name="connsiteX5" fmla="*/ 626575 w 829778"/>
                <a:gd name="connsiteY5" fmla="*/ 54992 h 325693"/>
                <a:gd name="connsiteX6" fmla="*/ 361992 w 829778"/>
                <a:gd name="connsiteY6" fmla="*/ 90975 h 325693"/>
                <a:gd name="connsiteX7" fmla="*/ 152442 w 829778"/>
                <a:gd name="connsiteY7" fmla="*/ 135425 h 325693"/>
                <a:gd name="connsiteX8" fmla="*/ 2158 w 829778"/>
                <a:gd name="connsiteY8" fmla="*/ 323808 h 32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778" h="325693">
                  <a:moveTo>
                    <a:pt x="2158" y="323808"/>
                  </a:moveTo>
                  <a:cubicBezTo>
                    <a:pt x="-9484" y="338624"/>
                    <a:pt x="27206" y="262425"/>
                    <a:pt x="82592" y="224325"/>
                  </a:cubicBezTo>
                  <a:cubicBezTo>
                    <a:pt x="137978" y="186225"/>
                    <a:pt x="243106" y="129427"/>
                    <a:pt x="334475" y="95208"/>
                  </a:cubicBezTo>
                  <a:cubicBezTo>
                    <a:pt x="425844" y="60988"/>
                    <a:pt x="548258" y="34530"/>
                    <a:pt x="630808" y="19008"/>
                  </a:cubicBezTo>
                  <a:cubicBezTo>
                    <a:pt x="713358" y="3486"/>
                    <a:pt x="830480" y="-3922"/>
                    <a:pt x="829775" y="2075"/>
                  </a:cubicBezTo>
                  <a:cubicBezTo>
                    <a:pt x="829070" y="8072"/>
                    <a:pt x="704539" y="40175"/>
                    <a:pt x="626575" y="54992"/>
                  </a:cubicBezTo>
                  <a:cubicBezTo>
                    <a:pt x="548611" y="69809"/>
                    <a:pt x="441014" y="77570"/>
                    <a:pt x="361992" y="90975"/>
                  </a:cubicBezTo>
                  <a:cubicBezTo>
                    <a:pt x="282970" y="104380"/>
                    <a:pt x="214178" y="102264"/>
                    <a:pt x="152442" y="135425"/>
                  </a:cubicBezTo>
                  <a:cubicBezTo>
                    <a:pt x="90706" y="168586"/>
                    <a:pt x="13800" y="308992"/>
                    <a:pt x="2158" y="323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EFEED604-F10F-49F0-9AB7-595840018021}"/>
                </a:ext>
              </a:extLst>
            </p:cNvPr>
            <p:cNvSpPr/>
            <p:nvPr/>
          </p:nvSpPr>
          <p:spPr>
            <a:xfrm>
              <a:off x="1647414" y="5200646"/>
              <a:ext cx="571576" cy="340646"/>
            </a:xfrm>
            <a:custGeom>
              <a:avLst/>
              <a:gdLst>
                <a:gd name="connsiteX0" fmla="*/ 411 w 571576"/>
                <a:gd name="connsiteY0" fmla="*/ 4 h 340646"/>
                <a:gd name="connsiteX1" fmla="*/ 181386 w 571576"/>
                <a:gd name="connsiteY1" fmla="*/ 88904 h 340646"/>
                <a:gd name="connsiteX2" fmla="*/ 436974 w 571576"/>
                <a:gd name="connsiteY2" fmla="*/ 254004 h 340646"/>
                <a:gd name="connsiteX3" fmla="*/ 563974 w 571576"/>
                <a:gd name="connsiteY3" fmla="*/ 339729 h 340646"/>
                <a:gd name="connsiteX4" fmla="*/ 529049 w 571576"/>
                <a:gd name="connsiteY4" fmla="*/ 292104 h 340646"/>
                <a:gd name="connsiteX5" fmla="*/ 298861 w 571576"/>
                <a:gd name="connsiteY5" fmla="*/ 182567 h 340646"/>
                <a:gd name="connsiteX6" fmla="*/ 230599 w 571576"/>
                <a:gd name="connsiteY6" fmla="*/ 92079 h 340646"/>
                <a:gd name="connsiteX7" fmla="*/ 411 w 571576"/>
                <a:gd name="connsiteY7" fmla="*/ 4 h 34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76" h="340646">
                  <a:moveTo>
                    <a:pt x="411" y="4"/>
                  </a:moveTo>
                  <a:cubicBezTo>
                    <a:pt x="-7791" y="-525"/>
                    <a:pt x="108626" y="46571"/>
                    <a:pt x="181386" y="88904"/>
                  </a:cubicBezTo>
                  <a:cubicBezTo>
                    <a:pt x="254147" y="131237"/>
                    <a:pt x="373209" y="212200"/>
                    <a:pt x="436974" y="254004"/>
                  </a:cubicBezTo>
                  <a:cubicBezTo>
                    <a:pt x="500739" y="295808"/>
                    <a:pt x="548628" y="333379"/>
                    <a:pt x="563974" y="339729"/>
                  </a:cubicBezTo>
                  <a:cubicBezTo>
                    <a:pt x="579320" y="346079"/>
                    <a:pt x="573235" y="318298"/>
                    <a:pt x="529049" y="292104"/>
                  </a:cubicBezTo>
                  <a:cubicBezTo>
                    <a:pt x="484864" y="265910"/>
                    <a:pt x="348603" y="215904"/>
                    <a:pt x="298861" y="182567"/>
                  </a:cubicBezTo>
                  <a:cubicBezTo>
                    <a:pt x="249119" y="149230"/>
                    <a:pt x="277430" y="124623"/>
                    <a:pt x="230599" y="92079"/>
                  </a:cubicBezTo>
                  <a:cubicBezTo>
                    <a:pt x="183768" y="59535"/>
                    <a:pt x="8613" y="533"/>
                    <a:pt x="41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52863787-B520-41B7-B595-ECD1C9B9160A}"/>
                </a:ext>
              </a:extLst>
            </p:cNvPr>
            <p:cNvSpPr/>
            <p:nvPr/>
          </p:nvSpPr>
          <p:spPr>
            <a:xfrm>
              <a:off x="2260042" y="4981499"/>
              <a:ext cx="295861" cy="330057"/>
            </a:xfrm>
            <a:custGeom>
              <a:avLst/>
              <a:gdLst>
                <a:gd name="connsiteX0" fmla="*/ 2146 w 295861"/>
                <a:gd name="connsiteY0" fmla="*/ 4839 h 330057"/>
                <a:gd name="connsiteX1" fmla="*/ 168833 w 295861"/>
                <a:gd name="connsiteY1" fmla="*/ 157239 h 330057"/>
                <a:gd name="connsiteX2" fmla="*/ 278371 w 295861"/>
                <a:gd name="connsiteY2" fmla="*/ 285826 h 330057"/>
                <a:gd name="connsiteX3" fmla="*/ 287896 w 295861"/>
                <a:gd name="connsiteY3" fmla="*/ 327101 h 330057"/>
                <a:gd name="connsiteX4" fmla="*/ 200583 w 295861"/>
                <a:gd name="connsiteY4" fmla="*/ 215976 h 330057"/>
                <a:gd name="connsiteX5" fmla="*/ 151371 w 295861"/>
                <a:gd name="connsiteY5" fmla="*/ 108026 h 330057"/>
                <a:gd name="connsiteX6" fmla="*/ 78346 w 295861"/>
                <a:gd name="connsiteY6" fmla="*/ 44526 h 330057"/>
                <a:gd name="connsiteX7" fmla="*/ 2146 w 295861"/>
                <a:gd name="connsiteY7" fmla="*/ 4839 h 33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861" h="330057">
                  <a:moveTo>
                    <a:pt x="2146" y="4839"/>
                  </a:moveTo>
                  <a:cubicBezTo>
                    <a:pt x="17227" y="23625"/>
                    <a:pt x="122796" y="110408"/>
                    <a:pt x="168833" y="157239"/>
                  </a:cubicBezTo>
                  <a:cubicBezTo>
                    <a:pt x="214870" y="204070"/>
                    <a:pt x="258527" y="257516"/>
                    <a:pt x="278371" y="285826"/>
                  </a:cubicBezTo>
                  <a:cubicBezTo>
                    <a:pt x="298215" y="314136"/>
                    <a:pt x="300861" y="338743"/>
                    <a:pt x="287896" y="327101"/>
                  </a:cubicBezTo>
                  <a:cubicBezTo>
                    <a:pt x="274931" y="315459"/>
                    <a:pt x="223337" y="252488"/>
                    <a:pt x="200583" y="215976"/>
                  </a:cubicBezTo>
                  <a:cubicBezTo>
                    <a:pt x="177829" y="179464"/>
                    <a:pt x="171744" y="136601"/>
                    <a:pt x="151371" y="108026"/>
                  </a:cubicBezTo>
                  <a:cubicBezTo>
                    <a:pt x="130998" y="79451"/>
                    <a:pt x="101100" y="62253"/>
                    <a:pt x="78346" y="44526"/>
                  </a:cubicBezTo>
                  <a:cubicBezTo>
                    <a:pt x="55592" y="26799"/>
                    <a:pt x="-12935" y="-13947"/>
                    <a:pt x="2146" y="4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E5107A72-A57B-48CC-BA8D-66D34F7A7598}"/>
                </a:ext>
              </a:extLst>
            </p:cNvPr>
            <p:cNvSpPr/>
            <p:nvPr/>
          </p:nvSpPr>
          <p:spPr>
            <a:xfrm>
              <a:off x="2165266" y="4399486"/>
              <a:ext cx="534302" cy="246365"/>
            </a:xfrm>
            <a:custGeom>
              <a:avLst/>
              <a:gdLst>
                <a:gd name="connsiteX0" fmla="*/ 84 w 534302"/>
                <a:gd name="connsiteY0" fmla="*/ 245539 h 246365"/>
                <a:gd name="connsiteX1" fmla="*/ 88984 w 534302"/>
                <a:gd name="connsiteY1" fmla="*/ 191564 h 246365"/>
                <a:gd name="connsiteX2" fmla="*/ 174709 w 534302"/>
                <a:gd name="connsiteY2" fmla="*/ 51864 h 246365"/>
                <a:gd name="connsiteX3" fmla="*/ 223922 w 534302"/>
                <a:gd name="connsiteY3" fmla="*/ 1064 h 246365"/>
                <a:gd name="connsiteX4" fmla="*/ 296947 w 534302"/>
                <a:gd name="connsiteY4" fmla="*/ 21702 h 246365"/>
                <a:gd name="connsiteX5" fmla="*/ 403309 w 534302"/>
                <a:gd name="connsiteY5" fmla="*/ 72502 h 246365"/>
                <a:gd name="connsiteX6" fmla="*/ 492209 w 534302"/>
                <a:gd name="connsiteY6" fmla="*/ 113777 h 246365"/>
                <a:gd name="connsiteX7" fmla="*/ 528722 w 534302"/>
                <a:gd name="connsiteY7" fmla="*/ 102664 h 246365"/>
                <a:gd name="connsiteX8" fmla="*/ 527134 w 534302"/>
                <a:gd name="connsiteY8" fmla="*/ 72502 h 246365"/>
                <a:gd name="connsiteX9" fmla="*/ 462047 w 534302"/>
                <a:gd name="connsiteY9" fmla="*/ 107427 h 246365"/>
                <a:gd name="connsiteX10" fmla="*/ 293772 w 534302"/>
                <a:gd name="connsiteY10" fmla="*/ 28052 h 246365"/>
                <a:gd name="connsiteX11" fmla="*/ 173122 w 534302"/>
                <a:gd name="connsiteY11" fmla="*/ 15352 h 246365"/>
                <a:gd name="connsiteX12" fmla="*/ 95334 w 534302"/>
                <a:gd name="connsiteY12" fmla="*/ 150289 h 246365"/>
                <a:gd name="connsiteX13" fmla="*/ 73109 w 534302"/>
                <a:gd name="connsiteY13" fmla="*/ 218552 h 246365"/>
                <a:gd name="connsiteX14" fmla="*/ 84 w 534302"/>
                <a:gd name="connsiteY14" fmla="*/ 245539 h 24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4302" h="246365">
                  <a:moveTo>
                    <a:pt x="84" y="245539"/>
                  </a:moveTo>
                  <a:cubicBezTo>
                    <a:pt x="2730" y="241041"/>
                    <a:pt x="59880" y="223843"/>
                    <a:pt x="88984" y="191564"/>
                  </a:cubicBezTo>
                  <a:cubicBezTo>
                    <a:pt x="118088" y="159285"/>
                    <a:pt x="152219" y="83614"/>
                    <a:pt x="174709" y="51864"/>
                  </a:cubicBezTo>
                  <a:cubicBezTo>
                    <a:pt x="197199" y="20114"/>
                    <a:pt x="203549" y="6091"/>
                    <a:pt x="223922" y="1064"/>
                  </a:cubicBezTo>
                  <a:cubicBezTo>
                    <a:pt x="244295" y="-3963"/>
                    <a:pt x="267049" y="9796"/>
                    <a:pt x="296947" y="21702"/>
                  </a:cubicBezTo>
                  <a:cubicBezTo>
                    <a:pt x="326845" y="33608"/>
                    <a:pt x="403309" y="72502"/>
                    <a:pt x="403309" y="72502"/>
                  </a:cubicBezTo>
                  <a:cubicBezTo>
                    <a:pt x="435853" y="87848"/>
                    <a:pt x="471307" y="108750"/>
                    <a:pt x="492209" y="113777"/>
                  </a:cubicBezTo>
                  <a:cubicBezTo>
                    <a:pt x="513111" y="118804"/>
                    <a:pt x="522901" y="109543"/>
                    <a:pt x="528722" y="102664"/>
                  </a:cubicBezTo>
                  <a:cubicBezTo>
                    <a:pt x="534543" y="95785"/>
                    <a:pt x="538246" y="71708"/>
                    <a:pt x="527134" y="72502"/>
                  </a:cubicBezTo>
                  <a:cubicBezTo>
                    <a:pt x="516022" y="73296"/>
                    <a:pt x="500941" y="114835"/>
                    <a:pt x="462047" y="107427"/>
                  </a:cubicBezTo>
                  <a:cubicBezTo>
                    <a:pt x="423153" y="100019"/>
                    <a:pt x="341926" y="43398"/>
                    <a:pt x="293772" y="28052"/>
                  </a:cubicBezTo>
                  <a:cubicBezTo>
                    <a:pt x="245618" y="12706"/>
                    <a:pt x="206195" y="-5021"/>
                    <a:pt x="173122" y="15352"/>
                  </a:cubicBezTo>
                  <a:cubicBezTo>
                    <a:pt x="140049" y="35725"/>
                    <a:pt x="112003" y="116422"/>
                    <a:pt x="95334" y="150289"/>
                  </a:cubicBezTo>
                  <a:cubicBezTo>
                    <a:pt x="78665" y="184156"/>
                    <a:pt x="88719" y="201619"/>
                    <a:pt x="73109" y="218552"/>
                  </a:cubicBezTo>
                  <a:cubicBezTo>
                    <a:pt x="57499" y="235485"/>
                    <a:pt x="-2562" y="250037"/>
                    <a:pt x="84" y="245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5B15E9B2-9FBA-4C4E-A14D-9CEEC26B8B48}"/>
                </a:ext>
              </a:extLst>
            </p:cNvPr>
            <p:cNvSpPr/>
            <p:nvPr/>
          </p:nvSpPr>
          <p:spPr>
            <a:xfrm>
              <a:off x="2358454" y="4467060"/>
              <a:ext cx="298860" cy="293437"/>
            </a:xfrm>
            <a:custGeom>
              <a:avLst/>
              <a:gdLst>
                <a:gd name="connsiteX0" fmla="*/ 8509 w 298860"/>
                <a:gd name="connsiteY0" fmla="*/ 1753 h 293437"/>
                <a:gd name="connsiteX1" fmla="*/ 105346 w 298860"/>
                <a:gd name="connsiteY1" fmla="*/ 154153 h 293437"/>
                <a:gd name="connsiteX2" fmla="*/ 295846 w 298860"/>
                <a:gd name="connsiteY2" fmla="*/ 292265 h 293437"/>
                <a:gd name="connsiteX3" fmla="*/ 208534 w 298860"/>
                <a:gd name="connsiteY3" fmla="*/ 212890 h 293437"/>
                <a:gd name="connsiteX4" fmla="*/ 29146 w 298860"/>
                <a:gd name="connsiteY4" fmla="*/ 79540 h 293437"/>
                <a:gd name="connsiteX5" fmla="*/ 8509 w 298860"/>
                <a:gd name="connsiteY5" fmla="*/ 1753 h 29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860" h="293437">
                  <a:moveTo>
                    <a:pt x="8509" y="1753"/>
                  </a:moveTo>
                  <a:cubicBezTo>
                    <a:pt x="21209" y="14189"/>
                    <a:pt x="57456" y="105734"/>
                    <a:pt x="105346" y="154153"/>
                  </a:cubicBezTo>
                  <a:cubicBezTo>
                    <a:pt x="153236" y="202572"/>
                    <a:pt x="278648" y="282476"/>
                    <a:pt x="295846" y="292265"/>
                  </a:cubicBezTo>
                  <a:cubicBezTo>
                    <a:pt x="313044" y="302054"/>
                    <a:pt x="252984" y="248344"/>
                    <a:pt x="208534" y="212890"/>
                  </a:cubicBezTo>
                  <a:cubicBezTo>
                    <a:pt x="164084" y="177436"/>
                    <a:pt x="64865" y="113142"/>
                    <a:pt x="29146" y="79540"/>
                  </a:cubicBezTo>
                  <a:cubicBezTo>
                    <a:pt x="-6573" y="45938"/>
                    <a:pt x="-4191" y="-10683"/>
                    <a:pt x="8509" y="17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E2795A3D-84CF-4BAE-AA9D-2AA4D160AD77}"/>
                </a:ext>
              </a:extLst>
            </p:cNvPr>
            <p:cNvSpPr/>
            <p:nvPr/>
          </p:nvSpPr>
          <p:spPr>
            <a:xfrm>
              <a:off x="2334909" y="4676060"/>
              <a:ext cx="160655" cy="182873"/>
            </a:xfrm>
            <a:custGeom>
              <a:avLst/>
              <a:gdLst>
                <a:gd name="connsiteX0" fmla="*/ 1891 w 160655"/>
                <a:gd name="connsiteY0" fmla="*/ 715 h 182873"/>
                <a:gd name="connsiteX1" fmla="*/ 159054 w 160655"/>
                <a:gd name="connsiteY1" fmla="*/ 178515 h 182873"/>
                <a:gd name="connsiteX2" fmla="*/ 78091 w 160655"/>
                <a:gd name="connsiteY2" fmla="*/ 118190 h 182873"/>
                <a:gd name="connsiteX3" fmla="*/ 1891 w 160655"/>
                <a:gd name="connsiteY3" fmla="*/ 715 h 18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655" h="182873">
                  <a:moveTo>
                    <a:pt x="1891" y="715"/>
                  </a:moveTo>
                  <a:cubicBezTo>
                    <a:pt x="15385" y="10769"/>
                    <a:pt x="146354" y="158936"/>
                    <a:pt x="159054" y="178515"/>
                  </a:cubicBezTo>
                  <a:cubicBezTo>
                    <a:pt x="171754" y="198094"/>
                    <a:pt x="105608" y="147029"/>
                    <a:pt x="78091" y="118190"/>
                  </a:cubicBezTo>
                  <a:cubicBezTo>
                    <a:pt x="50574" y="89351"/>
                    <a:pt x="-11603" y="-9339"/>
                    <a:pt x="1891" y="7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F9E46AB2-CC7E-4D6C-A5D8-3E8C6A3100A0}"/>
                </a:ext>
              </a:extLst>
            </p:cNvPr>
            <p:cNvSpPr/>
            <p:nvPr/>
          </p:nvSpPr>
          <p:spPr>
            <a:xfrm>
              <a:off x="5003693" y="4883155"/>
              <a:ext cx="668501" cy="215152"/>
            </a:xfrm>
            <a:custGeom>
              <a:avLst/>
              <a:gdLst>
                <a:gd name="connsiteX0" fmla="*/ 107 w 668501"/>
                <a:gd name="connsiteY0" fmla="*/ 176208 h 215152"/>
                <a:gd name="connsiteX1" fmla="*/ 62020 w 668501"/>
                <a:gd name="connsiteY1" fmla="*/ 66670 h 215152"/>
                <a:gd name="connsiteX2" fmla="*/ 160445 w 668501"/>
                <a:gd name="connsiteY2" fmla="*/ 42858 h 215152"/>
                <a:gd name="connsiteX3" fmla="*/ 208070 w 668501"/>
                <a:gd name="connsiteY3" fmla="*/ 52383 h 215152"/>
                <a:gd name="connsiteX4" fmla="*/ 284270 w 668501"/>
                <a:gd name="connsiteY4" fmla="*/ 79370 h 215152"/>
                <a:gd name="connsiteX5" fmla="*/ 317607 w 668501"/>
                <a:gd name="connsiteY5" fmla="*/ 58733 h 215152"/>
                <a:gd name="connsiteX6" fmla="*/ 395395 w 668501"/>
                <a:gd name="connsiteY6" fmla="*/ 1583 h 215152"/>
                <a:gd name="connsiteX7" fmla="*/ 439845 w 668501"/>
                <a:gd name="connsiteY7" fmla="*/ 22220 h 215152"/>
                <a:gd name="connsiteX8" fmla="*/ 457307 w 668501"/>
                <a:gd name="connsiteY8" fmla="*/ 87308 h 215152"/>
                <a:gd name="connsiteX9" fmla="*/ 476357 w 668501"/>
                <a:gd name="connsiteY9" fmla="*/ 109533 h 215152"/>
                <a:gd name="connsiteX10" fmla="*/ 555732 w 668501"/>
                <a:gd name="connsiteY10" fmla="*/ 109533 h 215152"/>
                <a:gd name="connsiteX11" fmla="*/ 600182 w 668501"/>
                <a:gd name="connsiteY11" fmla="*/ 134933 h 215152"/>
                <a:gd name="connsiteX12" fmla="*/ 614470 w 668501"/>
                <a:gd name="connsiteY12" fmla="*/ 195258 h 215152"/>
                <a:gd name="connsiteX13" fmla="*/ 668445 w 668501"/>
                <a:gd name="connsiteY13" fmla="*/ 204783 h 215152"/>
                <a:gd name="connsiteX14" fmla="*/ 603357 w 668501"/>
                <a:gd name="connsiteY14" fmla="*/ 209545 h 215152"/>
                <a:gd name="connsiteX15" fmla="*/ 576370 w 668501"/>
                <a:gd name="connsiteY15" fmla="*/ 120645 h 215152"/>
                <a:gd name="connsiteX16" fmla="*/ 547795 w 668501"/>
                <a:gd name="connsiteY16" fmla="*/ 76195 h 215152"/>
                <a:gd name="connsiteX17" fmla="*/ 431907 w 668501"/>
                <a:gd name="connsiteY17" fmla="*/ 68258 h 215152"/>
                <a:gd name="connsiteX18" fmla="*/ 389045 w 668501"/>
                <a:gd name="connsiteY18" fmla="*/ 15870 h 215152"/>
                <a:gd name="connsiteX19" fmla="*/ 358882 w 668501"/>
                <a:gd name="connsiteY19" fmla="*/ 6345 h 215152"/>
                <a:gd name="connsiteX20" fmla="*/ 290620 w 668501"/>
                <a:gd name="connsiteY20" fmla="*/ 47620 h 215152"/>
                <a:gd name="connsiteX21" fmla="*/ 233470 w 668501"/>
                <a:gd name="connsiteY21" fmla="*/ 49208 h 215152"/>
                <a:gd name="connsiteX22" fmla="*/ 169970 w 668501"/>
                <a:gd name="connsiteY22" fmla="*/ 20633 h 215152"/>
                <a:gd name="connsiteX23" fmla="*/ 71545 w 668501"/>
                <a:gd name="connsiteY23" fmla="*/ 53970 h 215152"/>
                <a:gd name="connsiteX24" fmla="*/ 76307 w 668501"/>
                <a:gd name="connsiteY24" fmla="*/ 103183 h 215152"/>
                <a:gd name="connsiteX25" fmla="*/ 107 w 668501"/>
                <a:gd name="connsiteY25" fmla="*/ 176208 h 2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68501" h="215152">
                  <a:moveTo>
                    <a:pt x="107" y="176208"/>
                  </a:moveTo>
                  <a:cubicBezTo>
                    <a:pt x="-2274" y="170123"/>
                    <a:pt x="35297" y="88895"/>
                    <a:pt x="62020" y="66670"/>
                  </a:cubicBezTo>
                  <a:cubicBezTo>
                    <a:pt x="88743" y="44445"/>
                    <a:pt x="136103" y="45239"/>
                    <a:pt x="160445" y="42858"/>
                  </a:cubicBezTo>
                  <a:cubicBezTo>
                    <a:pt x="184787" y="40477"/>
                    <a:pt x="187433" y="46298"/>
                    <a:pt x="208070" y="52383"/>
                  </a:cubicBezTo>
                  <a:cubicBezTo>
                    <a:pt x="228707" y="58468"/>
                    <a:pt x="266014" y="78312"/>
                    <a:pt x="284270" y="79370"/>
                  </a:cubicBezTo>
                  <a:cubicBezTo>
                    <a:pt x="302526" y="80428"/>
                    <a:pt x="299086" y="71697"/>
                    <a:pt x="317607" y="58733"/>
                  </a:cubicBezTo>
                  <a:cubicBezTo>
                    <a:pt x="336128" y="45768"/>
                    <a:pt x="375022" y="7668"/>
                    <a:pt x="395395" y="1583"/>
                  </a:cubicBezTo>
                  <a:cubicBezTo>
                    <a:pt x="415768" y="-4502"/>
                    <a:pt x="429526" y="7933"/>
                    <a:pt x="439845" y="22220"/>
                  </a:cubicBezTo>
                  <a:cubicBezTo>
                    <a:pt x="450164" y="36507"/>
                    <a:pt x="451222" y="72756"/>
                    <a:pt x="457307" y="87308"/>
                  </a:cubicBezTo>
                  <a:cubicBezTo>
                    <a:pt x="463392" y="101860"/>
                    <a:pt x="459953" y="105829"/>
                    <a:pt x="476357" y="109533"/>
                  </a:cubicBezTo>
                  <a:cubicBezTo>
                    <a:pt x="492761" y="113237"/>
                    <a:pt x="535095" y="105300"/>
                    <a:pt x="555732" y="109533"/>
                  </a:cubicBezTo>
                  <a:cubicBezTo>
                    <a:pt x="576369" y="113766"/>
                    <a:pt x="590392" y="120645"/>
                    <a:pt x="600182" y="134933"/>
                  </a:cubicBezTo>
                  <a:cubicBezTo>
                    <a:pt x="609972" y="149220"/>
                    <a:pt x="603093" y="183616"/>
                    <a:pt x="614470" y="195258"/>
                  </a:cubicBezTo>
                  <a:cubicBezTo>
                    <a:pt x="625847" y="206900"/>
                    <a:pt x="670297" y="202402"/>
                    <a:pt x="668445" y="204783"/>
                  </a:cubicBezTo>
                  <a:cubicBezTo>
                    <a:pt x="666593" y="207164"/>
                    <a:pt x="618703" y="223568"/>
                    <a:pt x="603357" y="209545"/>
                  </a:cubicBezTo>
                  <a:cubicBezTo>
                    <a:pt x="588011" y="195522"/>
                    <a:pt x="585630" y="142870"/>
                    <a:pt x="576370" y="120645"/>
                  </a:cubicBezTo>
                  <a:cubicBezTo>
                    <a:pt x="567110" y="98420"/>
                    <a:pt x="571872" y="84926"/>
                    <a:pt x="547795" y="76195"/>
                  </a:cubicBezTo>
                  <a:cubicBezTo>
                    <a:pt x="523718" y="67464"/>
                    <a:pt x="458365" y="78312"/>
                    <a:pt x="431907" y="68258"/>
                  </a:cubicBezTo>
                  <a:cubicBezTo>
                    <a:pt x="405449" y="58204"/>
                    <a:pt x="401216" y="26189"/>
                    <a:pt x="389045" y="15870"/>
                  </a:cubicBezTo>
                  <a:cubicBezTo>
                    <a:pt x="376874" y="5551"/>
                    <a:pt x="375286" y="1053"/>
                    <a:pt x="358882" y="6345"/>
                  </a:cubicBezTo>
                  <a:cubicBezTo>
                    <a:pt x="342478" y="11637"/>
                    <a:pt x="311522" y="40476"/>
                    <a:pt x="290620" y="47620"/>
                  </a:cubicBezTo>
                  <a:cubicBezTo>
                    <a:pt x="269718" y="54764"/>
                    <a:pt x="253578" y="53706"/>
                    <a:pt x="233470" y="49208"/>
                  </a:cubicBezTo>
                  <a:cubicBezTo>
                    <a:pt x="213362" y="44710"/>
                    <a:pt x="196957" y="19839"/>
                    <a:pt x="169970" y="20633"/>
                  </a:cubicBezTo>
                  <a:cubicBezTo>
                    <a:pt x="142983" y="21427"/>
                    <a:pt x="87156" y="40212"/>
                    <a:pt x="71545" y="53970"/>
                  </a:cubicBezTo>
                  <a:cubicBezTo>
                    <a:pt x="55935" y="67728"/>
                    <a:pt x="86361" y="81752"/>
                    <a:pt x="76307" y="103183"/>
                  </a:cubicBezTo>
                  <a:cubicBezTo>
                    <a:pt x="66253" y="124614"/>
                    <a:pt x="2488" y="182293"/>
                    <a:pt x="107" y="176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868CA877-15AD-4A5D-946F-23F4F80EEBA4}"/>
                </a:ext>
              </a:extLst>
            </p:cNvPr>
            <p:cNvSpPr/>
            <p:nvPr/>
          </p:nvSpPr>
          <p:spPr>
            <a:xfrm>
              <a:off x="5516160" y="5094310"/>
              <a:ext cx="165650" cy="363530"/>
            </a:xfrm>
            <a:custGeom>
              <a:avLst/>
              <a:gdLst>
                <a:gd name="connsiteX0" fmla="*/ 152803 w 165650"/>
                <a:gd name="connsiteY0" fmla="*/ 1565 h 363530"/>
                <a:gd name="connsiteX1" fmla="*/ 149628 w 165650"/>
                <a:gd name="connsiteY1" fmla="*/ 144440 h 363530"/>
                <a:gd name="connsiteX2" fmla="*/ 133753 w 165650"/>
                <a:gd name="connsiteY2" fmla="*/ 219053 h 363530"/>
                <a:gd name="connsiteX3" fmla="*/ 128990 w 165650"/>
                <a:gd name="connsiteY3" fmla="*/ 293665 h 363530"/>
                <a:gd name="connsiteX4" fmla="*/ 106765 w 165650"/>
                <a:gd name="connsiteY4" fmla="*/ 330178 h 363530"/>
                <a:gd name="connsiteX5" fmla="*/ 403 w 165650"/>
                <a:gd name="connsiteY5" fmla="*/ 363515 h 363530"/>
                <a:gd name="connsiteX6" fmla="*/ 73428 w 165650"/>
                <a:gd name="connsiteY6" fmla="*/ 333353 h 363530"/>
                <a:gd name="connsiteX7" fmla="*/ 152803 w 165650"/>
                <a:gd name="connsiteY7" fmla="*/ 260328 h 363530"/>
                <a:gd name="connsiteX8" fmla="*/ 165503 w 165650"/>
                <a:gd name="connsiteY8" fmla="*/ 79353 h 363530"/>
                <a:gd name="connsiteX9" fmla="*/ 152803 w 165650"/>
                <a:gd name="connsiteY9" fmla="*/ 1565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50" h="363530">
                  <a:moveTo>
                    <a:pt x="152803" y="1565"/>
                  </a:moveTo>
                  <a:cubicBezTo>
                    <a:pt x="150157" y="12413"/>
                    <a:pt x="152803" y="108192"/>
                    <a:pt x="149628" y="144440"/>
                  </a:cubicBezTo>
                  <a:cubicBezTo>
                    <a:pt x="146453" y="180688"/>
                    <a:pt x="137193" y="194182"/>
                    <a:pt x="133753" y="219053"/>
                  </a:cubicBezTo>
                  <a:cubicBezTo>
                    <a:pt x="130313" y="243924"/>
                    <a:pt x="133488" y="275144"/>
                    <a:pt x="128990" y="293665"/>
                  </a:cubicBezTo>
                  <a:cubicBezTo>
                    <a:pt x="124492" y="312186"/>
                    <a:pt x="128196" y="318536"/>
                    <a:pt x="106765" y="330178"/>
                  </a:cubicBezTo>
                  <a:cubicBezTo>
                    <a:pt x="85334" y="341820"/>
                    <a:pt x="5959" y="362986"/>
                    <a:pt x="403" y="363515"/>
                  </a:cubicBezTo>
                  <a:cubicBezTo>
                    <a:pt x="-5153" y="364044"/>
                    <a:pt x="48028" y="350551"/>
                    <a:pt x="73428" y="333353"/>
                  </a:cubicBezTo>
                  <a:cubicBezTo>
                    <a:pt x="98828" y="316155"/>
                    <a:pt x="137457" y="302661"/>
                    <a:pt x="152803" y="260328"/>
                  </a:cubicBezTo>
                  <a:cubicBezTo>
                    <a:pt x="168149" y="217995"/>
                    <a:pt x="163916" y="120363"/>
                    <a:pt x="165503" y="79353"/>
                  </a:cubicBezTo>
                  <a:cubicBezTo>
                    <a:pt x="167090" y="38343"/>
                    <a:pt x="155449" y="-9283"/>
                    <a:pt x="152803" y="1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CA48B469-13F8-4D04-9B23-7BF6A2009891}"/>
                </a:ext>
              </a:extLst>
            </p:cNvPr>
            <p:cNvSpPr/>
            <p:nvPr/>
          </p:nvSpPr>
          <p:spPr>
            <a:xfrm>
              <a:off x="5487911" y="5174724"/>
              <a:ext cx="133506" cy="279634"/>
            </a:xfrm>
            <a:custGeom>
              <a:avLst/>
              <a:gdLst>
                <a:gd name="connsiteX0" fmla="*/ 133427 w 133506"/>
                <a:gd name="connsiteY0" fmla="*/ 2114 h 279634"/>
                <a:gd name="connsiteX1" fmla="*/ 100089 w 133506"/>
                <a:gd name="connsiteY1" fmla="*/ 122764 h 279634"/>
                <a:gd name="connsiteX2" fmla="*/ 58814 w 133506"/>
                <a:gd name="connsiteY2" fmla="*/ 203726 h 279634"/>
                <a:gd name="connsiteX3" fmla="*/ 39764 w 133506"/>
                <a:gd name="connsiteY3" fmla="*/ 235476 h 279634"/>
                <a:gd name="connsiteX4" fmla="*/ 77 w 133506"/>
                <a:gd name="connsiteY4" fmla="*/ 276751 h 279634"/>
                <a:gd name="connsiteX5" fmla="*/ 50877 w 133506"/>
                <a:gd name="connsiteY5" fmla="*/ 268814 h 279634"/>
                <a:gd name="connsiteX6" fmla="*/ 77864 w 133506"/>
                <a:gd name="connsiteY6" fmla="*/ 210076 h 279634"/>
                <a:gd name="connsiteX7" fmla="*/ 100089 w 133506"/>
                <a:gd name="connsiteY7" fmla="*/ 151339 h 279634"/>
                <a:gd name="connsiteX8" fmla="*/ 90564 w 133506"/>
                <a:gd name="connsiteY8" fmla="*/ 52914 h 279634"/>
                <a:gd name="connsiteX9" fmla="*/ 133427 w 133506"/>
                <a:gd name="connsiteY9" fmla="*/ 2114 h 2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06" h="279634">
                  <a:moveTo>
                    <a:pt x="133427" y="2114"/>
                  </a:moveTo>
                  <a:cubicBezTo>
                    <a:pt x="135014" y="13756"/>
                    <a:pt x="112524" y="89162"/>
                    <a:pt x="100089" y="122764"/>
                  </a:cubicBezTo>
                  <a:cubicBezTo>
                    <a:pt x="87654" y="156366"/>
                    <a:pt x="68868" y="184941"/>
                    <a:pt x="58814" y="203726"/>
                  </a:cubicBezTo>
                  <a:cubicBezTo>
                    <a:pt x="48760" y="222511"/>
                    <a:pt x="49553" y="223305"/>
                    <a:pt x="39764" y="235476"/>
                  </a:cubicBezTo>
                  <a:cubicBezTo>
                    <a:pt x="29974" y="247647"/>
                    <a:pt x="-1775" y="271195"/>
                    <a:pt x="77" y="276751"/>
                  </a:cubicBezTo>
                  <a:cubicBezTo>
                    <a:pt x="1929" y="282307"/>
                    <a:pt x="37913" y="279926"/>
                    <a:pt x="50877" y="268814"/>
                  </a:cubicBezTo>
                  <a:cubicBezTo>
                    <a:pt x="63841" y="257702"/>
                    <a:pt x="69662" y="229655"/>
                    <a:pt x="77864" y="210076"/>
                  </a:cubicBezTo>
                  <a:cubicBezTo>
                    <a:pt x="86066" y="190497"/>
                    <a:pt x="97972" y="177533"/>
                    <a:pt x="100089" y="151339"/>
                  </a:cubicBezTo>
                  <a:cubicBezTo>
                    <a:pt x="102206" y="125145"/>
                    <a:pt x="85537" y="76197"/>
                    <a:pt x="90564" y="52914"/>
                  </a:cubicBezTo>
                  <a:cubicBezTo>
                    <a:pt x="95591" y="29631"/>
                    <a:pt x="131840" y="-9528"/>
                    <a:pt x="133427" y="2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336BAFA6-9D60-4DE3-A41F-D7DC9E777666}"/>
                </a:ext>
              </a:extLst>
            </p:cNvPr>
            <p:cNvSpPr/>
            <p:nvPr/>
          </p:nvSpPr>
          <p:spPr>
            <a:xfrm>
              <a:off x="5444388" y="5103050"/>
              <a:ext cx="26835" cy="281775"/>
            </a:xfrm>
            <a:custGeom>
              <a:avLst/>
              <a:gdLst>
                <a:gd name="connsiteX0" fmla="*/ 26137 w 26835"/>
                <a:gd name="connsiteY0" fmla="*/ 763 h 281775"/>
                <a:gd name="connsiteX1" fmla="*/ 18200 w 26835"/>
                <a:gd name="connsiteY1" fmla="*/ 261113 h 281775"/>
                <a:gd name="connsiteX2" fmla="*/ 2325 w 26835"/>
                <a:gd name="connsiteY2" fmla="*/ 256350 h 281775"/>
                <a:gd name="connsiteX3" fmla="*/ 737 w 26835"/>
                <a:gd name="connsiteY3" fmla="*/ 183325 h 281775"/>
                <a:gd name="connsiteX4" fmla="*/ 26137 w 26835"/>
                <a:gd name="connsiteY4" fmla="*/ 763 h 28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35" h="281775">
                  <a:moveTo>
                    <a:pt x="26137" y="763"/>
                  </a:moveTo>
                  <a:cubicBezTo>
                    <a:pt x="29048" y="13728"/>
                    <a:pt x="22169" y="218515"/>
                    <a:pt x="18200" y="261113"/>
                  </a:cubicBezTo>
                  <a:cubicBezTo>
                    <a:pt x="14231" y="303711"/>
                    <a:pt x="5235" y="269315"/>
                    <a:pt x="2325" y="256350"/>
                  </a:cubicBezTo>
                  <a:cubicBezTo>
                    <a:pt x="-586" y="243385"/>
                    <a:pt x="-321" y="223012"/>
                    <a:pt x="737" y="183325"/>
                  </a:cubicBezTo>
                  <a:cubicBezTo>
                    <a:pt x="1795" y="143638"/>
                    <a:pt x="23226" y="-12202"/>
                    <a:pt x="26137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F1C7ABA9-7094-4258-83CC-6D0A59ABC05A}"/>
                </a:ext>
              </a:extLst>
            </p:cNvPr>
            <p:cNvSpPr/>
            <p:nvPr/>
          </p:nvSpPr>
          <p:spPr>
            <a:xfrm>
              <a:off x="5392136" y="5365751"/>
              <a:ext cx="130396" cy="100024"/>
            </a:xfrm>
            <a:custGeom>
              <a:avLst/>
              <a:gdLst>
                <a:gd name="connsiteX0" fmla="*/ 129189 w 130396"/>
                <a:gd name="connsiteY0" fmla="*/ 71437 h 100024"/>
                <a:gd name="connsiteX1" fmla="*/ 67276 w 130396"/>
                <a:gd name="connsiteY1" fmla="*/ 93662 h 100024"/>
                <a:gd name="connsiteX2" fmla="*/ 13301 w 130396"/>
                <a:gd name="connsiteY2" fmla="*/ 92075 h 100024"/>
                <a:gd name="connsiteX3" fmla="*/ 19651 w 130396"/>
                <a:gd name="connsiteY3" fmla="*/ 61912 h 100024"/>
                <a:gd name="connsiteX4" fmla="*/ 51401 w 130396"/>
                <a:gd name="connsiteY4" fmla="*/ 42862 h 100024"/>
                <a:gd name="connsiteX5" fmla="*/ 64101 w 130396"/>
                <a:gd name="connsiteY5" fmla="*/ 0 h 100024"/>
                <a:gd name="connsiteX6" fmla="*/ 26001 w 130396"/>
                <a:gd name="connsiteY6" fmla="*/ 42862 h 100024"/>
                <a:gd name="connsiteX7" fmla="*/ 3776 w 130396"/>
                <a:gd name="connsiteY7" fmla="*/ 74612 h 100024"/>
                <a:gd name="connsiteX8" fmla="*/ 8539 w 130396"/>
                <a:gd name="connsiteY8" fmla="*/ 100012 h 100024"/>
                <a:gd name="connsiteX9" fmla="*/ 129189 w 130396"/>
                <a:gd name="connsiteY9" fmla="*/ 71437 h 10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96" h="100024">
                  <a:moveTo>
                    <a:pt x="129189" y="71437"/>
                  </a:moveTo>
                  <a:cubicBezTo>
                    <a:pt x="138978" y="70379"/>
                    <a:pt x="86591" y="90222"/>
                    <a:pt x="67276" y="93662"/>
                  </a:cubicBezTo>
                  <a:cubicBezTo>
                    <a:pt x="47961" y="97102"/>
                    <a:pt x="21238" y="97367"/>
                    <a:pt x="13301" y="92075"/>
                  </a:cubicBezTo>
                  <a:cubicBezTo>
                    <a:pt x="5364" y="86783"/>
                    <a:pt x="13301" y="70114"/>
                    <a:pt x="19651" y="61912"/>
                  </a:cubicBezTo>
                  <a:cubicBezTo>
                    <a:pt x="26001" y="53710"/>
                    <a:pt x="43993" y="53181"/>
                    <a:pt x="51401" y="42862"/>
                  </a:cubicBezTo>
                  <a:cubicBezTo>
                    <a:pt x="58809" y="32543"/>
                    <a:pt x="68334" y="0"/>
                    <a:pt x="64101" y="0"/>
                  </a:cubicBezTo>
                  <a:cubicBezTo>
                    <a:pt x="59868" y="0"/>
                    <a:pt x="36055" y="30427"/>
                    <a:pt x="26001" y="42862"/>
                  </a:cubicBezTo>
                  <a:cubicBezTo>
                    <a:pt x="15947" y="55297"/>
                    <a:pt x="6686" y="65087"/>
                    <a:pt x="3776" y="74612"/>
                  </a:cubicBezTo>
                  <a:cubicBezTo>
                    <a:pt x="866" y="84137"/>
                    <a:pt x="-4955" y="100541"/>
                    <a:pt x="8539" y="100012"/>
                  </a:cubicBezTo>
                  <a:cubicBezTo>
                    <a:pt x="22033" y="99483"/>
                    <a:pt x="119400" y="72495"/>
                    <a:pt x="129189" y="71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97673C12-EED8-45EB-B651-2E8FCAF46BC6}"/>
                </a:ext>
              </a:extLst>
            </p:cNvPr>
            <p:cNvSpPr/>
            <p:nvPr/>
          </p:nvSpPr>
          <p:spPr>
            <a:xfrm>
              <a:off x="5257538" y="5014829"/>
              <a:ext cx="106924" cy="363137"/>
            </a:xfrm>
            <a:custGeom>
              <a:avLst/>
              <a:gdLst>
                <a:gd name="connsiteX0" fmla="*/ 262 w 106924"/>
                <a:gd name="connsiteY0" fmla="*/ 84 h 363137"/>
                <a:gd name="connsiteX1" fmla="*/ 95512 w 106924"/>
                <a:gd name="connsiteY1" fmla="*/ 114384 h 363137"/>
                <a:gd name="connsiteX2" fmla="*/ 101862 w 106924"/>
                <a:gd name="connsiteY2" fmla="*/ 181059 h 363137"/>
                <a:gd name="connsiteX3" fmla="*/ 65350 w 106924"/>
                <a:gd name="connsiteY3" fmla="*/ 346159 h 363137"/>
                <a:gd name="connsiteX4" fmla="*/ 57412 w 106924"/>
                <a:gd name="connsiteY4" fmla="*/ 336634 h 363137"/>
                <a:gd name="connsiteX5" fmla="*/ 89162 w 106924"/>
                <a:gd name="connsiteY5" fmla="*/ 158834 h 363137"/>
                <a:gd name="connsiteX6" fmla="*/ 68525 w 106924"/>
                <a:gd name="connsiteY6" fmla="*/ 96921 h 363137"/>
                <a:gd name="connsiteX7" fmla="*/ 262 w 106924"/>
                <a:gd name="connsiteY7" fmla="*/ 84 h 3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24" h="363137">
                  <a:moveTo>
                    <a:pt x="262" y="84"/>
                  </a:moveTo>
                  <a:cubicBezTo>
                    <a:pt x="4760" y="2995"/>
                    <a:pt x="78579" y="84222"/>
                    <a:pt x="95512" y="114384"/>
                  </a:cubicBezTo>
                  <a:cubicBezTo>
                    <a:pt x="112445" y="144546"/>
                    <a:pt x="106889" y="142430"/>
                    <a:pt x="101862" y="181059"/>
                  </a:cubicBezTo>
                  <a:cubicBezTo>
                    <a:pt x="96835" y="219688"/>
                    <a:pt x="72758" y="320230"/>
                    <a:pt x="65350" y="346159"/>
                  </a:cubicBezTo>
                  <a:cubicBezTo>
                    <a:pt x="57942" y="372088"/>
                    <a:pt x="53443" y="367855"/>
                    <a:pt x="57412" y="336634"/>
                  </a:cubicBezTo>
                  <a:cubicBezTo>
                    <a:pt x="61381" y="305413"/>
                    <a:pt x="87310" y="198786"/>
                    <a:pt x="89162" y="158834"/>
                  </a:cubicBezTo>
                  <a:cubicBezTo>
                    <a:pt x="91014" y="118882"/>
                    <a:pt x="86781" y="123644"/>
                    <a:pt x="68525" y="96921"/>
                  </a:cubicBezTo>
                  <a:cubicBezTo>
                    <a:pt x="50269" y="70198"/>
                    <a:pt x="-4236" y="-2827"/>
                    <a:pt x="262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6EFB044B-0220-43C2-9695-0C907AF03E3C}"/>
                </a:ext>
              </a:extLst>
            </p:cNvPr>
            <p:cNvSpPr/>
            <p:nvPr/>
          </p:nvSpPr>
          <p:spPr>
            <a:xfrm>
              <a:off x="4988823" y="5062502"/>
              <a:ext cx="197554" cy="297067"/>
            </a:xfrm>
            <a:custGeom>
              <a:avLst/>
              <a:gdLst>
                <a:gd name="connsiteX0" fmla="*/ 173727 w 197554"/>
                <a:gd name="connsiteY0" fmla="*/ 296898 h 297067"/>
                <a:gd name="connsiteX1" fmla="*/ 159440 w 197554"/>
                <a:gd name="connsiteY1" fmla="*/ 187361 h 297067"/>
                <a:gd name="connsiteX2" fmla="*/ 183252 w 197554"/>
                <a:gd name="connsiteY2" fmla="*/ 128623 h 297067"/>
                <a:gd name="connsiteX3" fmla="*/ 130865 w 197554"/>
                <a:gd name="connsiteY3" fmla="*/ 74648 h 297067"/>
                <a:gd name="connsiteX4" fmla="*/ 83240 w 197554"/>
                <a:gd name="connsiteY4" fmla="*/ 15911 h 297067"/>
                <a:gd name="connsiteX5" fmla="*/ 57840 w 197554"/>
                <a:gd name="connsiteY5" fmla="*/ 14323 h 297067"/>
                <a:gd name="connsiteX6" fmla="*/ 8627 w 197554"/>
                <a:gd name="connsiteY6" fmla="*/ 36 h 297067"/>
                <a:gd name="connsiteX7" fmla="*/ 7040 w 197554"/>
                <a:gd name="connsiteY7" fmla="*/ 19086 h 297067"/>
                <a:gd name="connsiteX8" fmla="*/ 80065 w 197554"/>
                <a:gd name="connsiteY8" fmla="*/ 22261 h 297067"/>
                <a:gd name="connsiteX9" fmla="*/ 135627 w 197554"/>
                <a:gd name="connsiteY9" fmla="*/ 49248 h 297067"/>
                <a:gd name="connsiteX10" fmla="*/ 188015 w 197554"/>
                <a:gd name="connsiteY10" fmla="*/ 112748 h 297067"/>
                <a:gd name="connsiteX11" fmla="*/ 197540 w 197554"/>
                <a:gd name="connsiteY11" fmla="*/ 141323 h 297067"/>
                <a:gd name="connsiteX12" fmla="*/ 188015 w 197554"/>
                <a:gd name="connsiteY12" fmla="*/ 211173 h 297067"/>
                <a:gd name="connsiteX13" fmla="*/ 173727 w 197554"/>
                <a:gd name="connsiteY13" fmla="*/ 296898 h 2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54" h="297067">
                  <a:moveTo>
                    <a:pt x="173727" y="296898"/>
                  </a:moveTo>
                  <a:cubicBezTo>
                    <a:pt x="168965" y="292929"/>
                    <a:pt x="157853" y="215407"/>
                    <a:pt x="159440" y="187361"/>
                  </a:cubicBezTo>
                  <a:cubicBezTo>
                    <a:pt x="161027" y="159315"/>
                    <a:pt x="188014" y="147408"/>
                    <a:pt x="183252" y="128623"/>
                  </a:cubicBezTo>
                  <a:cubicBezTo>
                    <a:pt x="178490" y="109838"/>
                    <a:pt x="147534" y="93433"/>
                    <a:pt x="130865" y="74648"/>
                  </a:cubicBezTo>
                  <a:cubicBezTo>
                    <a:pt x="114196" y="55863"/>
                    <a:pt x="95411" y="25965"/>
                    <a:pt x="83240" y="15911"/>
                  </a:cubicBezTo>
                  <a:cubicBezTo>
                    <a:pt x="71069" y="5857"/>
                    <a:pt x="70275" y="16969"/>
                    <a:pt x="57840" y="14323"/>
                  </a:cubicBezTo>
                  <a:cubicBezTo>
                    <a:pt x="45405" y="11677"/>
                    <a:pt x="17094" y="-758"/>
                    <a:pt x="8627" y="36"/>
                  </a:cubicBezTo>
                  <a:cubicBezTo>
                    <a:pt x="160" y="830"/>
                    <a:pt x="-4866" y="15382"/>
                    <a:pt x="7040" y="19086"/>
                  </a:cubicBezTo>
                  <a:cubicBezTo>
                    <a:pt x="18946" y="22790"/>
                    <a:pt x="58634" y="17234"/>
                    <a:pt x="80065" y="22261"/>
                  </a:cubicBezTo>
                  <a:cubicBezTo>
                    <a:pt x="101496" y="27288"/>
                    <a:pt x="117635" y="34167"/>
                    <a:pt x="135627" y="49248"/>
                  </a:cubicBezTo>
                  <a:cubicBezTo>
                    <a:pt x="153619" y="64329"/>
                    <a:pt x="177696" y="97402"/>
                    <a:pt x="188015" y="112748"/>
                  </a:cubicBezTo>
                  <a:cubicBezTo>
                    <a:pt x="198334" y="128094"/>
                    <a:pt x="197540" y="124919"/>
                    <a:pt x="197540" y="141323"/>
                  </a:cubicBezTo>
                  <a:cubicBezTo>
                    <a:pt x="197540" y="157727"/>
                    <a:pt x="192513" y="188419"/>
                    <a:pt x="188015" y="211173"/>
                  </a:cubicBezTo>
                  <a:cubicBezTo>
                    <a:pt x="183517" y="233927"/>
                    <a:pt x="178489" y="300867"/>
                    <a:pt x="173727" y="296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AF2C5D35-B3D2-44AB-9869-433F70A0CC2D}"/>
                </a:ext>
              </a:extLst>
            </p:cNvPr>
            <p:cNvSpPr/>
            <p:nvPr/>
          </p:nvSpPr>
          <p:spPr>
            <a:xfrm>
              <a:off x="4920584" y="5378139"/>
              <a:ext cx="415416" cy="153879"/>
            </a:xfrm>
            <a:custGeom>
              <a:avLst/>
              <a:gdLst>
                <a:gd name="connsiteX0" fmla="*/ 2254 w 415416"/>
                <a:gd name="connsiteY0" fmla="*/ 311 h 153879"/>
                <a:gd name="connsiteX1" fmla="*/ 137191 w 415416"/>
                <a:gd name="connsiteY1" fmla="*/ 141599 h 153879"/>
                <a:gd name="connsiteX2" fmla="*/ 216566 w 415416"/>
                <a:gd name="connsiteY2" fmla="*/ 146361 h 153879"/>
                <a:gd name="connsiteX3" fmla="*/ 291179 w 415416"/>
                <a:gd name="connsiteY3" fmla="*/ 140011 h 153879"/>
                <a:gd name="connsiteX4" fmla="*/ 415004 w 415416"/>
                <a:gd name="connsiteY4" fmla="*/ 141599 h 153879"/>
                <a:gd name="connsiteX5" fmla="*/ 321341 w 415416"/>
                <a:gd name="connsiteY5" fmla="*/ 127311 h 153879"/>
                <a:gd name="connsiteX6" fmla="*/ 72104 w 415416"/>
                <a:gd name="connsiteY6" fmla="*/ 103499 h 153879"/>
                <a:gd name="connsiteX7" fmla="*/ 2254 w 415416"/>
                <a:gd name="connsiteY7" fmla="*/ 311 h 15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16" h="153879">
                  <a:moveTo>
                    <a:pt x="2254" y="311"/>
                  </a:moveTo>
                  <a:cubicBezTo>
                    <a:pt x="13102" y="6661"/>
                    <a:pt x="101472" y="117257"/>
                    <a:pt x="137191" y="141599"/>
                  </a:cubicBezTo>
                  <a:cubicBezTo>
                    <a:pt x="172910" y="165941"/>
                    <a:pt x="190901" y="146626"/>
                    <a:pt x="216566" y="146361"/>
                  </a:cubicBezTo>
                  <a:cubicBezTo>
                    <a:pt x="242231" y="146096"/>
                    <a:pt x="258106" y="140805"/>
                    <a:pt x="291179" y="140011"/>
                  </a:cubicBezTo>
                  <a:cubicBezTo>
                    <a:pt x="324252" y="139217"/>
                    <a:pt x="409977" y="143716"/>
                    <a:pt x="415004" y="141599"/>
                  </a:cubicBezTo>
                  <a:cubicBezTo>
                    <a:pt x="420031" y="139482"/>
                    <a:pt x="378491" y="133661"/>
                    <a:pt x="321341" y="127311"/>
                  </a:cubicBezTo>
                  <a:cubicBezTo>
                    <a:pt x="264191" y="120961"/>
                    <a:pt x="123698" y="120432"/>
                    <a:pt x="72104" y="103499"/>
                  </a:cubicBezTo>
                  <a:cubicBezTo>
                    <a:pt x="20510" y="86566"/>
                    <a:pt x="-8594" y="-6039"/>
                    <a:pt x="2254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3F52C8D9-3CD9-41D4-81B8-856342272B22}"/>
                </a:ext>
              </a:extLst>
            </p:cNvPr>
            <p:cNvSpPr/>
            <p:nvPr/>
          </p:nvSpPr>
          <p:spPr>
            <a:xfrm>
              <a:off x="4938493" y="5340325"/>
              <a:ext cx="243398" cy="35165"/>
            </a:xfrm>
            <a:custGeom>
              <a:avLst/>
              <a:gdLst>
                <a:gd name="connsiteX0" fmla="*/ 220 w 243398"/>
                <a:gd name="connsiteY0" fmla="*/ 11138 h 35165"/>
                <a:gd name="connsiteX1" fmla="*/ 95470 w 243398"/>
                <a:gd name="connsiteY1" fmla="*/ 22250 h 35165"/>
                <a:gd name="connsiteX2" fmla="*/ 106582 w 243398"/>
                <a:gd name="connsiteY2" fmla="*/ 34950 h 35165"/>
                <a:gd name="connsiteX3" fmla="*/ 157382 w 243398"/>
                <a:gd name="connsiteY3" fmla="*/ 11138 h 35165"/>
                <a:gd name="connsiteX4" fmla="*/ 243107 w 243398"/>
                <a:gd name="connsiteY4" fmla="*/ 7963 h 35165"/>
                <a:gd name="connsiteX5" fmla="*/ 125632 w 243398"/>
                <a:gd name="connsiteY5" fmla="*/ 25 h 35165"/>
                <a:gd name="connsiteX6" fmla="*/ 220 w 243398"/>
                <a:gd name="connsiteY6" fmla="*/ 11138 h 3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98" h="35165">
                  <a:moveTo>
                    <a:pt x="220" y="11138"/>
                  </a:moveTo>
                  <a:cubicBezTo>
                    <a:pt x="-4807" y="14842"/>
                    <a:pt x="77743" y="18281"/>
                    <a:pt x="95470" y="22250"/>
                  </a:cubicBezTo>
                  <a:cubicBezTo>
                    <a:pt x="113197" y="26219"/>
                    <a:pt x="96264" y="36802"/>
                    <a:pt x="106582" y="34950"/>
                  </a:cubicBezTo>
                  <a:cubicBezTo>
                    <a:pt x="116900" y="33098"/>
                    <a:pt x="134628" y="15636"/>
                    <a:pt x="157382" y="11138"/>
                  </a:cubicBezTo>
                  <a:cubicBezTo>
                    <a:pt x="180136" y="6640"/>
                    <a:pt x="248399" y="9815"/>
                    <a:pt x="243107" y="7963"/>
                  </a:cubicBezTo>
                  <a:cubicBezTo>
                    <a:pt x="237815" y="6111"/>
                    <a:pt x="168759" y="554"/>
                    <a:pt x="125632" y="25"/>
                  </a:cubicBezTo>
                  <a:cubicBezTo>
                    <a:pt x="82505" y="-504"/>
                    <a:pt x="5247" y="7434"/>
                    <a:pt x="220" y="11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660E9DB3-79A6-4C44-8C80-0ED08433AD77}"/>
                </a:ext>
              </a:extLst>
            </p:cNvPr>
            <p:cNvSpPr/>
            <p:nvPr/>
          </p:nvSpPr>
          <p:spPr>
            <a:xfrm>
              <a:off x="5170229" y="5359457"/>
              <a:ext cx="191497" cy="149711"/>
            </a:xfrm>
            <a:custGeom>
              <a:avLst/>
              <a:gdLst>
                <a:gd name="connsiteX0" fmla="*/ 259 w 191497"/>
                <a:gd name="connsiteY0" fmla="*/ 4706 h 149711"/>
                <a:gd name="connsiteX1" fmla="*/ 125671 w 191497"/>
                <a:gd name="connsiteY1" fmla="*/ 7881 h 149711"/>
                <a:gd name="connsiteX2" fmla="*/ 173296 w 191497"/>
                <a:gd name="connsiteY2" fmla="*/ 53918 h 149711"/>
                <a:gd name="connsiteX3" fmla="*/ 179646 w 191497"/>
                <a:gd name="connsiteY3" fmla="*/ 84081 h 149711"/>
                <a:gd name="connsiteX4" fmla="*/ 168534 w 191497"/>
                <a:gd name="connsiteY4" fmla="*/ 112656 h 149711"/>
                <a:gd name="connsiteX5" fmla="*/ 127259 w 191497"/>
                <a:gd name="connsiteY5" fmla="*/ 149168 h 149711"/>
                <a:gd name="connsiteX6" fmla="*/ 181234 w 191497"/>
                <a:gd name="connsiteY6" fmla="*/ 131706 h 149711"/>
                <a:gd name="connsiteX7" fmla="*/ 189171 w 191497"/>
                <a:gd name="connsiteY7" fmla="*/ 93606 h 149711"/>
                <a:gd name="connsiteX8" fmla="*/ 189171 w 191497"/>
                <a:gd name="connsiteY8" fmla="*/ 47568 h 149711"/>
                <a:gd name="connsiteX9" fmla="*/ 162184 w 191497"/>
                <a:gd name="connsiteY9" fmla="*/ 4706 h 149711"/>
                <a:gd name="connsiteX10" fmla="*/ 259 w 191497"/>
                <a:gd name="connsiteY10" fmla="*/ 4706 h 1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497" h="149711">
                  <a:moveTo>
                    <a:pt x="259" y="4706"/>
                  </a:moveTo>
                  <a:cubicBezTo>
                    <a:pt x="-5826" y="5235"/>
                    <a:pt x="96832" y="-321"/>
                    <a:pt x="125671" y="7881"/>
                  </a:cubicBezTo>
                  <a:cubicBezTo>
                    <a:pt x="154511" y="16083"/>
                    <a:pt x="164300" y="41218"/>
                    <a:pt x="173296" y="53918"/>
                  </a:cubicBezTo>
                  <a:cubicBezTo>
                    <a:pt x="182292" y="66618"/>
                    <a:pt x="180440" y="74291"/>
                    <a:pt x="179646" y="84081"/>
                  </a:cubicBezTo>
                  <a:cubicBezTo>
                    <a:pt x="178852" y="93871"/>
                    <a:pt x="177265" y="101808"/>
                    <a:pt x="168534" y="112656"/>
                  </a:cubicBezTo>
                  <a:cubicBezTo>
                    <a:pt x="159803" y="123504"/>
                    <a:pt x="125142" y="145993"/>
                    <a:pt x="127259" y="149168"/>
                  </a:cubicBezTo>
                  <a:cubicBezTo>
                    <a:pt x="129376" y="152343"/>
                    <a:pt x="170915" y="140966"/>
                    <a:pt x="181234" y="131706"/>
                  </a:cubicBezTo>
                  <a:cubicBezTo>
                    <a:pt x="191553" y="122446"/>
                    <a:pt x="187848" y="107629"/>
                    <a:pt x="189171" y="93606"/>
                  </a:cubicBezTo>
                  <a:cubicBezTo>
                    <a:pt x="190494" y="79583"/>
                    <a:pt x="193669" y="62385"/>
                    <a:pt x="189171" y="47568"/>
                  </a:cubicBezTo>
                  <a:cubicBezTo>
                    <a:pt x="184673" y="32751"/>
                    <a:pt x="192876" y="15025"/>
                    <a:pt x="162184" y="4706"/>
                  </a:cubicBezTo>
                  <a:cubicBezTo>
                    <a:pt x="131492" y="-5613"/>
                    <a:pt x="6344" y="4177"/>
                    <a:pt x="259" y="47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B45C1166-C309-4AB4-BB02-94096DA09505}"/>
                </a:ext>
              </a:extLst>
            </p:cNvPr>
            <p:cNvSpPr/>
            <p:nvPr/>
          </p:nvSpPr>
          <p:spPr>
            <a:xfrm>
              <a:off x="5229973" y="5404612"/>
              <a:ext cx="105624" cy="93163"/>
            </a:xfrm>
            <a:custGeom>
              <a:avLst/>
              <a:gdLst>
                <a:gd name="connsiteX0" fmla="*/ 105615 w 105624"/>
                <a:gd name="connsiteY0" fmla="*/ 13526 h 93163"/>
                <a:gd name="connsiteX1" fmla="*/ 7190 w 105624"/>
                <a:gd name="connsiteY1" fmla="*/ 826 h 93163"/>
                <a:gd name="connsiteX2" fmla="*/ 43702 w 105624"/>
                <a:gd name="connsiteY2" fmla="*/ 38926 h 93163"/>
                <a:gd name="connsiteX3" fmla="*/ 840 w 105624"/>
                <a:gd name="connsiteY3" fmla="*/ 92901 h 93163"/>
                <a:gd name="connsiteX4" fmla="*/ 15127 w 105624"/>
                <a:gd name="connsiteY4" fmla="*/ 57976 h 93163"/>
                <a:gd name="connsiteX5" fmla="*/ 13540 w 105624"/>
                <a:gd name="connsiteY5" fmla="*/ 23051 h 93163"/>
                <a:gd name="connsiteX6" fmla="*/ 105615 w 105624"/>
                <a:gd name="connsiteY6" fmla="*/ 13526 h 9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24" h="93163">
                  <a:moveTo>
                    <a:pt x="105615" y="13526"/>
                  </a:moveTo>
                  <a:cubicBezTo>
                    <a:pt x="104557" y="9822"/>
                    <a:pt x="17509" y="-3407"/>
                    <a:pt x="7190" y="826"/>
                  </a:cubicBezTo>
                  <a:cubicBezTo>
                    <a:pt x="-3129" y="5059"/>
                    <a:pt x="44760" y="23580"/>
                    <a:pt x="43702" y="38926"/>
                  </a:cubicBezTo>
                  <a:cubicBezTo>
                    <a:pt x="42644" y="54272"/>
                    <a:pt x="5602" y="89726"/>
                    <a:pt x="840" y="92901"/>
                  </a:cubicBezTo>
                  <a:cubicBezTo>
                    <a:pt x="-3922" y="96076"/>
                    <a:pt x="13010" y="69618"/>
                    <a:pt x="15127" y="57976"/>
                  </a:cubicBezTo>
                  <a:cubicBezTo>
                    <a:pt x="17244" y="46334"/>
                    <a:pt x="3750" y="32576"/>
                    <a:pt x="13540" y="23051"/>
                  </a:cubicBezTo>
                  <a:cubicBezTo>
                    <a:pt x="23330" y="13526"/>
                    <a:pt x="106673" y="17230"/>
                    <a:pt x="105615" y="13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406BD9EE-89E5-4DA9-A21A-9288710172E6}"/>
                </a:ext>
              </a:extLst>
            </p:cNvPr>
            <p:cNvSpPr/>
            <p:nvPr/>
          </p:nvSpPr>
          <p:spPr>
            <a:xfrm>
              <a:off x="5168054" y="5338521"/>
              <a:ext cx="146258" cy="22520"/>
            </a:xfrm>
            <a:custGeom>
              <a:avLst/>
              <a:gdLst>
                <a:gd name="connsiteX0" fmla="*/ 846 w 146258"/>
                <a:gd name="connsiteY0" fmla="*/ 242 h 22520"/>
                <a:gd name="connsiteX1" fmla="*/ 143721 w 146258"/>
                <a:gd name="connsiteY1" fmla="*/ 11354 h 22520"/>
                <a:gd name="connsiteX2" fmla="*/ 86571 w 146258"/>
                <a:gd name="connsiteY2" fmla="*/ 22467 h 22520"/>
                <a:gd name="connsiteX3" fmla="*/ 846 w 146258"/>
                <a:gd name="connsiteY3" fmla="*/ 242 h 2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258" h="22520">
                  <a:moveTo>
                    <a:pt x="846" y="242"/>
                  </a:moveTo>
                  <a:cubicBezTo>
                    <a:pt x="10371" y="-1610"/>
                    <a:pt x="129434" y="7650"/>
                    <a:pt x="143721" y="11354"/>
                  </a:cubicBezTo>
                  <a:cubicBezTo>
                    <a:pt x="158008" y="15058"/>
                    <a:pt x="108267" y="23261"/>
                    <a:pt x="86571" y="22467"/>
                  </a:cubicBezTo>
                  <a:cubicBezTo>
                    <a:pt x="64875" y="21673"/>
                    <a:pt x="-8679" y="2094"/>
                    <a:pt x="846" y="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923BF5FD-7E06-40BC-A9E5-E16A0B31509F}"/>
                </a:ext>
              </a:extLst>
            </p:cNvPr>
            <p:cNvSpPr/>
            <p:nvPr/>
          </p:nvSpPr>
          <p:spPr>
            <a:xfrm>
              <a:off x="5345054" y="5387965"/>
              <a:ext cx="103915" cy="73203"/>
            </a:xfrm>
            <a:custGeom>
              <a:avLst/>
              <a:gdLst>
                <a:gd name="connsiteX0" fmla="*/ 103246 w 103915"/>
                <a:gd name="connsiteY0" fmla="*/ 10 h 73203"/>
                <a:gd name="connsiteX1" fmla="*/ 52446 w 103915"/>
                <a:gd name="connsiteY1" fmla="*/ 53985 h 73203"/>
                <a:gd name="connsiteX2" fmla="*/ 3234 w 103915"/>
                <a:gd name="connsiteY2" fmla="*/ 73035 h 73203"/>
                <a:gd name="connsiteX3" fmla="*/ 14346 w 103915"/>
                <a:gd name="connsiteY3" fmla="*/ 58748 h 73203"/>
                <a:gd name="connsiteX4" fmla="*/ 103246 w 103915"/>
                <a:gd name="connsiteY4" fmla="*/ 10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15" h="73203">
                  <a:moveTo>
                    <a:pt x="103246" y="10"/>
                  </a:moveTo>
                  <a:cubicBezTo>
                    <a:pt x="109596" y="-784"/>
                    <a:pt x="69115" y="41814"/>
                    <a:pt x="52446" y="53985"/>
                  </a:cubicBezTo>
                  <a:cubicBezTo>
                    <a:pt x="35777" y="66156"/>
                    <a:pt x="9584" y="72241"/>
                    <a:pt x="3234" y="73035"/>
                  </a:cubicBezTo>
                  <a:cubicBezTo>
                    <a:pt x="-3116" y="73829"/>
                    <a:pt x="-471" y="72242"/>
                    <a:pt x="14346" y="58748"/>
                  </a:cubicBezTo>
                  <a:cubicBezTo>
                    <a:pt x="29163" y="45254"/>
                    <a:pt x="96896" y="804"/>
                    <a:pt x="10324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60126811-2107-4A23-B41D-4D03188856F9}"/>
                </a:ext>
              </a:extLst>
            </p:cNvPr>
            <p:cNvSpPr/>
            <p:nvPr/>
          </p:nvSpPr>
          <p:spPr>
            <a:xfrm>
              <a:off x="3800288" y="5152349"/>
              <a:ext cx="234174" cy="130425"/>
            </a:xfrm>
            <a:custGeom>
              <a:avLst/>
              <a:gdLst>
                <a:gd name="connsiteX0" fmla="*/ 187 w 234174"/>
                <a:gd name="connsiteY0" fmla="*/ 676 h 130425"/>
                <a:gd name="connsiteX1" fmla="*/ 222437 w 234174"/>
                <a:gd name="connsiteY1" fmla="*/ 127676 h 130425"/>
                <a:gd name="connsiteX2" fmla="*/ 184337 w 234174"/>
                <a:gd name="connsiteY2" fmla="*/ 80051 h 130425"/>
                <a:gd name="connsiteX3" fmla="*/ 187 w 234174"/>
                <a:gd name="connsiteY3" fmla="*/ 676 h 13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4" h="130425">
                  <a:moveTo>
                    <a:pt x="187" y="676"/>
                  </a:moveTo>
                  <a:cubicBezTo>
                    <a:pt x="6537" y="8613"/>
                    <a:pt x="191745" y="114447"/>
                    <a:pt x="222437" y="127676"/>
                  </a:cubicBezTo>
                  <a:cubicBezTo>
                    <a:pt x="253129" y="140905"/>
                    <a:pt x="217674" y="103334"/>
                    <a:pt x="184337" y="80051"/>
                  </a:cubicBezTo>
                  <a:cubicBezTo>
                    <a:pt x="151000" y="56768"/>
                    <a:pt x="-6163" y="-7261"/>
                    <a:pt x="187" y="6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1306DC34-0FA6-4998-9056-906742EDC9BA}"/>
                </a:ext>
              </a:extLst>
            </p:cNvPr>
            <p:cNvSpPr/>
            <p:nvPr/>
          </p:nvSpPr>
          <p:spPr>
            <a:xfrm>
              <a:off x="4205934" y="5467102"/>
              <a:ext cx="612903" cy="1237277"/>
            </a:xfrm>
            <a:custGeom>
              <a:avLst/>
              <a:gdLst>
                <a:gd name="connsiteX0" fmla="*/ 941 w 612903"/>
                <a:gd name="connsiteY0" fmla="*/ 248 h 1237277"/>
                <a:gd name="connsiteX1" fmla="*/ 305741 w 612903"/>
                <a:gd name="connsiteY1" fmla="*/ 289173 h 1237277"/>
                <a:gd name="connsiteX2" fmla="*/ 572441 w 612903"/>
                <a:gd name="connsiteY2" fmla="*/ 546348 h 1237277"/>
                <a:gd name="connsiteX3" fmla="*/ 601016 w 612903"/>
                <a:gd name="connsiteY3" fmla="*/ 701923 h 1237277"/>
                <a:gd name="connsiteX4" fmla="*/ 464491 w 612903"/>
                <a:gd name="connsiteY4" fmla="*/ 968623 h 1237277"/>
                <a:gd name="connsiteX5" fmla="*/ 194616 w 612903"/>
                <a:gd name="connsiteY5" fmla="*/ 1232148 h 1237277"/>
                <a:gd name="connsiteX6" fmla="*/ 283516 w 612903"/>
                <a:gd name="connsiteY6" fmla="*/ 1149598 h 1237277"/>
                <a:gd name="connsiteX7" fmla="*/ 502591 w 612903"/>
                <a:gd name="connsiteY7" fmla="*/ 911473 h 1237277"/>
                <a:gd name="connsiteX8" fmla="*/ 537516 w 612903"/>
                <a:gd name="connsiteY8" fmla="*/ 647948 h 1237277"/>
                <a:gd name="connsiteX9" fmla="*/ 518466 w 612903"/>
                <a:gd name="connsiteY9" fmla="*/ 463798 h 1237277"/>
                <a:gd name="connsiteX10" fmla="*/ 429566 w 612903"/>
                <a:gd name="connsiteY10" fmla="*/ 349498 h 1237277"/>
                <a:gd name="connsiteX11" fmla="*/ 941 w 612903"/>
                <a:gd name="connsiteY11" fmla="*/ 248 h 12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903" h="1237277">
                  <a:moveTo>
                    <a:pt x="941" y="248"/>
                  </a:moveTo>
                  <a:cubicBezTo>
                    <a:pt x="-19697" y="-9806"/>
                    <a:pt x="305741" y="289173"/>
                    <a:pt x="305741" y="289173"/>
                  </a:cubicBezTo>
                  <a:cubicBezTo>
                    <a:pt x="400991" y="380190"/>
                    <a:pt x="523229" y="477556"/>
                    <a:pt x="572441" y="546348"/>
                  </a:cubicBezTo>
                  <a:cubicBezTo>
                    <a:pt x="621653" y="615140"/>
                    <a:pt x="619008" y="631544"/>
                    <a:pt x="601016" y="701923"/>
                  </a:cubicBezTo>
                  <a:cubicBezTo>
                    <a:pt x="583024" y="772302"/>
                    <a:pt x="532224" y="880252"/>
                    <a:pt x="464491" y="968623"/>
                  </a:cubicBezTo>
                  <a:cubicBezTo>
                    <a:pt x="396758" y="1056994"/>
                    <a:pt x="224778" y="1201986"/>
                    <a:pt x="194616" y="1232148"/>
                  </a:cubicBezTo>
                  <a:cubicBezTo>
                    <a:pt x="164454" y="1262310"/>
                    <a:pt x="283516" y="1149598"/>
                    <a:pt x="283516" y="1149598"/>
                  </a:cubicBezTo>
                  <a:cubicBezTo>
                    <a:pt x="334845" y="1096152"/>
                    <a:pt x="460258" y="995081"/>
                    <a:pt x="502591" y="911473"/>
                  </a:cubicBezTo>
                  <a:cubicBezTo>
                    <a:pt x="544924" y="827865"/>
                    <a:pt x="534870" y="722560"/>
                    <a:pt x="537516" y="647948"/>
                  </a:cubicBezTo>
                  <a:cubicBezTo>
                    <a:pt x="540162" y="573336"/>
                    <a:pt x="536458" y="513540"/>
                    <a:pt x="518466" y="463798"/>
                  </a:cubicBezTo>
                  <a:cubicBezTo>
                    <a:pt x="500474" y="414056"/>
                    <a:pt x="513174" y="432048"/>
                    <a:pt x="429566" y="349498"/>
                  </a:cubicBezTo>
                  <a:cubicBezTo>
                    <a:pt x="345958" y="266948"/>
                    <a:pt x="21579" y="10302"/>
                    <a:pt x="941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26A0DE7E-B24E-4C1E-B945-983B0FE015AC}"/>
                </a:ext>
              </a:extLst>
            </p:cNvPr>
            <p:cNvSpPr/>
            <p:nvPr/>
          </p:nvSpPr>
          <p:spPr>
            <a:xfrm>
              <a:off x="4412298" y="6343772"/>
              <a:ext cx="329419" cy="345442"/>
            </a:xfrm>
            <a:custGeom>
              <a:avLst/>
              <a:gdLst>
                <a:gd name="connsiteX0" fmla="*/ 321627 w 329419"/>
                <a:gd name="connsiteY0" fmla="*/ 3053 h 345442"/>
                <a:gd name="connsiteX1" fmla="*/ 232727 w 329419"/>
                <a:gd name="connsiteY1" fmla="*/ 145928 h 345442"/>
                <a:gd name="connsiteX2" fmla="*/ 16827 w 329419"/>
                <a:gd name="connsiteY2" fmla="*/ 336428 h 345442"/>
                <a:gd name="connsiteX3" fmla="*/ 45402 w 329419"/>
                <a:gd name="connsiteY3" fmla="*/ 282453 h 345442"/>
                <a:gd name="connsiteX4" fmla="*/ 321627 w 329419"/>
                <a:gd name="connsiteY4" fmla="*/ 3053 h 34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419" h="345442">
                  <a:moveTo>
                    <a:pt x="321627" y="3053"/>
                  </a:moveTo>
                  <a:cubicBezTo>
                    <a:pt x="352848" y="-19701"/>
                    <a:pt x="283527" y="90366"/>
                    <a:pt x="232727" y="145928"/>
                  </a:cubicBezTo>
                  <a:cubicBezTo>
                    <a:pt x="181927" y="201490"/>
                    <a:pt x="48048" y="313674"/>
                    <a:pt x="16827" y="336428"/>
                  </a:cubicBezTo>
                  <a:cubicBezTo>
                    <a:pt x="-14394" y="359182"/>
                    <a:pt x="-635" y="338015"/>
                    <a:pt x="45402" y="282453"/>
                  </a:cubicBezTo>
                  <a:cubicBezTo>
                    <a:pt x="91439" y="226891"/>
                    <a:pt x="290406" y="25807"/>
                    <a:pt x="321627" y="3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9B37F69E-2D3A-47A1-9223-04B9949A7E0B}"/>
                </a:ext>
              </a:extLst>
            </p:cNvPr>
            <p:cNvSpPr/>
            <p:nvPr/>
          </p:nvSpPr>
          <p:spPr>
            <a:xfrm>
              <a:off x="3173750" y="6063541"/>
              <a:ext cx="535591" cy="135887"/>
            </a:xfrm>
            <a:custGeom>
              <a:avLst/>
              <a:gdLst>
                <a:gd name="connsiteX0" fmla="*/ 10775 w 535591"/>
                <a:gd name="connsiteY0" fmla="*/ 709 h 135887"/>
                <a:gd name="connsiteX1" fmla="*/ 515600 w 535591"/>
                <a:gd name="connsiteY1" fmla="*/ 127709 h 135887"/>
                <a:gd name="connsiteX2" fmla="*/ 410825 w 535591"/>
                <a:gd name="connsiteY2" fmla="*/ 118184 h 135887"/>
                <a:gd name="connsiteX3" fmla="*/ 188575 w 535591"/>
                <a:gd name="connsiteY3" fmla="*/ 76909 h 135887"/>
                <a:gd name="connsiteX4" fmla="*/ 10775 w 535591"/>
                <a:gd name="connsiteY4" fmla="*/ 709 h 1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591" h="135887">
                  <a:moveTo>
                    <a:pt x="10775" y="709"/>
                  </a:moveTo>
                  <a:cubicBezTo>
                    <a:pt x="65279" y="9176"/>
                    <a:pt x="448925" y="108130"/>
                    <a:pt x="515600" y="127709"/>
                  </a:cubicBezTo>
                  <a:cubicBezTo>
                    <a:pt x="582275" y="147288"/>
                    <a:pt x="465329" y="126651"/>
                    <a:pt x="410825" y="118184"/>
                  </a:cubicBezTo>
                  <a:cubicBezTo>
                    <a:pt x="356321" y="109717"/>
                    <a:pt x="254192" y="91726"/>
                    <a:pt x="188575" y="76909"/>
                  </a:cubicBezTo>
                  <a:cubicBezTo>
                    <a:pt x="122958" y="62092"/>
                    <a:pt x="-43729" y="-7758"/>
                    <a:pt x="10775" y="7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FF965779-D180-46A7-9F91-EBA45C3B7243}"/>
                </a:ext>
              </a:extLst>
            </p:cNvPr>
            <p:cNvSpPr/>
            <p:nvPr/>
          </p:nvSpPr>
          <p:spPr>
            <a:xfrm>
              <a:off x="3190646" y="5932545"/>
              <a:ext cx="647409" cy="188452"/>
            </a:xfrm>
            <a:custGeom>
              <a:avLst/>
              <a:gdLst>
                <a:gd name="connsiteX0" fmla="*/ 229 w 647409"/>
                <a:gd name="connsiteY0" fmla="*/ 7880 h 188452"/>
                <a:gd name="connsiteX1" fmla="*/ 187554 w 647409"/>
                <a:gd name="connsiteY1" fmla="*/ 33280 h 188452"/>
                <a:gd name="connsiteX2" fmla="*/ 635229 w 647409"/>
                <a:gd name="connsiteY2" fmla="*/ 179330 h 188452"/>
                <a:gd name="connsiteX3" fmla="*/ 501879 w 647409"/>
                <a:gd name="connsiteY3" fmla="*/ 160280 h 188452"/>
                <a:gd name="connsiteX4" fmla="*/ 301854 w 647409"/>
                <a:gd name="connsiteY4" fmla="*/ 55505 h 188452"/>
                <a:gd name="connsiteX5" fmla="*/ 219304 w 647409"/>
                <a:gd name="connsiteY5" fmla="*/ 4705 h 188452"/>
                <a:gd name="connsiteX6" fmla="*/ 229 w 647409"/>
                <a:gd name="connsiteY6" fmla="*/ 7880 h 18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409" h="188452">
                  <a:moveTo>
                    <a:pt x="229" y="7880"/>
                  </a:moveTo>
                  <a:cubicBezTo>
                    <a:pt x="-5063" y="12643"/>
                    <a:pt x="81721" y="4705"/>
                    <a:pt x="187554" y="33280"/>
                  </a:cubicBezTo>
                  <a:cubicBezTo>
                    <a:pt x="293387" y="61855"/>
                    <a:pt x="582842" y="158163"/>
                    <a:pt x="635229" y="179330"/>
                  </a:cubicBezTo>
                  <a:cubicBezTo>
                    <a:pt x="687617" y="200497"/>
                    <a:pt x="557442" y="180918"/>
                    <a:pt x="501879" y="160280"/>
                  </a:cubicBezTo>
                  <a:cubicBezTo>
                    <a:pt x="446317" y="139643"/>
                    <a:pt x="348950" y="81434"/>
                    <a:pt x="301854" y="55505"/>
                  </a:cubicBezTo>
                  <a:cubicBezTo>
                    <a:pt x="254758" y="29576"/>
                    <a:pt x="263225" y="14759"/>
                    <a:pt x="219304" y="4705"/>
                  </a:cubicBezTo>
                  <a:cubicBezTo>
                    <a:pt x="175383" y="-5349"/>
                    <a:pt x="5521" y="3117"/>
                    <a:pt x="229" y="7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: 図形 108">
              <a:extLst>
                <a:ext uri="{FF2B5EF4-FFF2-40B4-BE49-F238E27FC236}">
                  <a16:creationId xmlns:a16="http://schemas.microsoft.com/office/drawing/2014/main" id="{AB8F60C2-7FA8-4DE1-93C7-A128A0991CCF}"/>
                </a:ext>
              </a:extLst>
            </p:cNvPr>
            <p:cNvSpPr/>
            <p:nvPr/>
          </p:nvSpPr>
          <p:spPr>
            <a:xfrm>
              <a:off x="3213061" y="6427347"/>
              <a:ext cx="388225" cy="1124389"/>
            </a:xfrm>
            <a:custGeom>
              <a:avLst/>
              <a:gdLst>
                <a:gd name="connsiteX0" fmla="*/ 387389 w 388225"/>
                <a:gd name="connsiteY0" fmla="*/ 2028 h 1124389"/>
                <a:gd name="connsiteX1" fmla="*/ 184189 w 388225"/>
                <a:gd name="connsiteY1" fmla="*/ 287778 h 1124389"/>
                <a:gd name="connsiteX2" fmla="*/ 107989 w 388225"/>
                <a:gd name="connsiteY2" fmla="*/ 525903 h 1124389"/>
                <a:gd name="connsiteX3" fmla="*/ 54014 w 388225"/>
                <a:gd name="connsiteY3" fmla="*/ 976753 h 1124389"/>
                <a:gd name="connsiteX4" fmla="*/ 39 w 388225"/>
                <a:gd name="connsiteY4" fmla="*/ 1122803 h 1124389"/>
                <a:gd name="connsiteX5" fmla="*/ 47664 w 388225"/>
                <a:gd name="connsiteY5" fmla="*/ 903728 h 1124389"/>
                <a:gd name="connsiteX6" fmla="*/ 171489 w 388225"/>
                <a:gd name="connsiteY6" fmla="*/ 414778 h 1124389"/>
                <a:gd name="connsiteX7" fmla="*/ 254039 w 388225"/>
                <a:gd name="connsiteY7" fmla="*/ 173478 h 1124389"/>
                <a:gd name="connsiteX8" fmla="*/ 387389 w 388225"/>
                <a:gd name="connsiteY8" fmla="*/ 2028 h 11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225" h="1124389">
                  <a:moveTo>
                    <a:pt x="387389" y="2028"/>
                  </a:moveTo>
                  <a:cubicBezTo>
                    <a:pt x="375747" y="21078"/>
                    <a:pt x="230756" y="200465"/>
                    <a:pt x="184189" y="287778"/>
                  </a:cubicBezTo>
                  <a:cubicBezTo>
                    <a:pt x="137622" y="375091"/>
                    <a:pt x="129685" y="411074"/>
                    <a:pt x="107989" y="525903"/>
                  </a:cubicBezTo>
                  <a:cubicBezTo>
                    <a:pt x="86293" y="640732"/>
                    <a:pt x="72006" y="877270"/>
                    <a:pt x="54014" y="976753"/>
                  </a:cubicBezTo>
                  <a:cubicBezTo>
                    <a:pt x="36022" y="1076236"/>
                    <a:pt x="1097" y="1134974"/>
                    <a:pt x="39" y="1122803"/>
                  </a:cubicBezTo>
                  <a:cubicBezTo>
                    <a:pt x="-1019" y="1110632"/>
                    <a:pt x="19089" y="1021732"/>
                    <a:pt x="47664" y="903728"/>
                  </a:cubicBezTo>
                  <a:cubicBezTo>
                    <a:pt x="76239" y="785724"/>
                    <a:pt x="137093" y="536486"/>
                    <a:pt x="171489" y="414778"/>
                  </a:cubicBezTo>
                  <a:cubicBezTo>
                    <a:pt x="205885" y="293070"/>
                    <a:pt x="222289" y="244386"/>
                    <a:pt x="254039" y="173478"/>
                  </a:cubicBezTo>
                  <a:cubicBezTo>
                    <a:pt x="285789" y="102570"/>
                    <a:pt x="399031" y="-17022"/>
                    <a:pt x="387389" y="20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087DA17C-1B20-441E-AF86-1D12694D4AF4}"/>
                </a:ext>
              </a:extLst>
            </p:cNvPr>
            <p:cNvSpPr/>
            <p:nvPr/>
          </p:nvSpPr>
          <p:spPr>
            <a:xfrm>
              <a:off x="3254015" y="6387355"/>
              <a:ext cx="505190" cy="1292271"/>
            </a:xfrm>
            <a:custGeom>
              <a:avLst/>
              <a:gdLst>
                <a:gd name="connsiteX0" fmla="*/ 505185 w 505190"/>
                <a:gd name="connsiteY0" fmla="*/ 745 h 1292271"/>
                <a:gd name="connsiteX1" fmla="*/ 311510 w 505190"/>
                <a:gd name="connsiteY1" fmla="*/ 194420 h 1292271"/>
                <a:gd name="connsiteX2" fmla="*/ 181335 w 505190"/>
                <a:gd name="connsiteY2" fmla="*/ 537320 h 1292271"/>
                <a:gd name="connsiteX3" fmla="*/ 108310 w 505190"/>
                <a:gd name="connsiteY3" fmla="*/ 873870 h 1292271"/>
                <a:gd name="connsiteX4" fmla="*/ 89260 w 505190"/>
                <a:gd name="connsiteY4" fmla="*/ 1032620 h 1292271"/>
                <a:gd name="connsiteX5" fmla="*/ 79735 w 505190"/>
                <a:gd name="connsiteY5" fmla="*/ 1077070 h 1292271"/>
                <a:gd name="connsiteX6" fmla="*/ 44810 w 505190"/>
                <a:gd name="connsiteY6" fmla="*/ 1137395 h 1292271"/>
                <a:gd name="connsiteX7" fmla="*/ 35285 w 505190"/>
                <a:gd name="connsiteY7" fmla="*/ 1204070 h 1292271"/>
                <a:gd name="connsiteX8" fmla="*/ 44810 w 505190"/>
                <a:gd name="connsiteY8" fmla="*/ 1245345 h 1292271"/>
                <a:gd name="connsiteX9" fmla="*/ 360 w 505190"/>
                <a:gd name="connsiteY9" fmla="*/ 1289795 h 1292271"/>
                <a:gd name="connsiteX10" fmla="*/ 28935 w 505190"/>
                <a:gd name="connsiteY10" fmla="*/ 1165970 h 1292271"/>
                <a:gd name="connsiteX11" fmla="*/ 114660 w 505190"/>
                <a:gd name="connsiteY11" fmla="*/ 838945 h 1292271"/>
                <a:gd name="connsiteX12" fmla="*/ 140060 w 505190"/>
                <a:gd name="connsiteY12" fmla="*/ 591295 h 1292271"/>
                <a:gd name="connsiteX13" fmla="*/ 305160 w 505190"/>
                <a:gd name="connsiteY13" fmla="*/ 261095 h 1292271"/>
                <a:gd name="connsiteX14" fmla="*/ 505185 w 505190"/>
                <a:gd name="connsiteY14" fmla="*/ 745 h 129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5190" h="1292271">
                  <a:moveTo>
                    <a:pt x="505185" y="745"/>
                  </a:moveTo>
                  <a:cubicBezTo>
                    <a:pt x="506243" y="-10367"/>
                    <a:pt x="365485" y="104991"/>
                    <a:pt x="311510" y="194420"/>
                  </a:cubicBezTo>
                  <a:cubicBezTo>
                    <a:pt x="257535" y="283849"/>
                    <a:pt x="215202" y="424078"/>
                    <a:pt x="181335" y="537320"/>
                  </a:cubicBezTo>
                  <a:cubicBezTo>
                    <a:pt x="147468" y="650562"/>
                    <a:pt x="123656" y="791320"/>
                    <a:pt x="108310" y="873870"/>
                  </a:cubicBezTo>
                  <a:cubicBezTo>
                    <a:pt x="92964" y="956420"/>
                    <a:pt x="94022" y="998753"/>
                    <a:pt x="89260" y="1032620"/>
                  </a:cubicBezTo>
                  <a:cubicBezTo>
                    <a:pt x="84498" y="1066487"/>
                    <a:pt x="87143" y="1059608"/>
                    <a:pt x="79735" y="1077070"/>
                  </a:cubicBezTo>
                  <a:cubicBezTo>
                    <a:pt x="72327" y="1094532"/>
                    <a:pt x="52218" y="1116228"/>
                    <a:pt x="44810" y="1137395"/>
                  </a:cubicBezTo>
                  <a:cubicBezTo>
                    <a:pt x="37402" y="1158562"/>
                    <a:pt x="35285" y="1186078"/>
                    <a:pt x="35285" y="1204070"/>
                  </a:cubicBezTo>
                  <a:cubicBezTo>
                    <a:pt x="35285" y="1222062"/>
                    <a:pt x="50631" y="1231058"/>
                    <a:pt x="44810" y="1245345"/>
                  </a:cubicBezTo>
                  <a:cubicBezTo>
                    <a:pt x="38989" y="1259632"/>
                    <a:pt x="3006" y="1303024"/>
                    <a:pt x="360" y="1289795"/>
                  </a:cubicBezTo>
                  <a:cubicBezTo>
                    <a:pt x="-2286" y="1276566"/>
                    <a:pt x="9885" y="1241112"/>
                    <a:pt x="28935" y="1165970"/>
                  </a:cubicBezTo>
                  <a:cubicBezTo>
                    <a:pt x="47985" y="1090828"/>
                    <a:pt x="96139" y="934724"/>
                    <a:pt x="114660" y="838945"/>
                  </a:cubicBezTo>
                  <a:cubicBezTo>
                    <a:pt x="133181" y="743166"/>
                    <a:pt x="108310" y="687603"/>
                    <a:pt x="140060" y="591295"/>
                  </a:cubicBezTo>
                  <a:cubicBezTo>
                    <a:pt x="171810" y="494987"/>
                    <a:pt x="248010" y="355816"/>
                    <a:pt x="305160" y="261095"/>
                  </a:cubicBezTo>
                  <a:cubicBezTo>
                    <a:pt x="362310" y="166374"/>
                    <a:pt x="504127" y="11857"/>
                    <a:pt x="505185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: 図形 110">
              <a:extLst>
                <a:ext uri="{FF2B5EF4-FFF2-40B4-BE49-F238E27FC236}">
                  <a16:creationId xmlns:a16="http://schemas.microsoft.com/office/drawing/2014/main" id="{F47D763D-6EF8-4E8F-BA20-612BFC66B0A8}"/>
                </a:ext>
              </a:extLst>
            </p:cNvPr>
            <p:cNvSpPr/>
            <p:nvPr/>
          </p:nvSpPr>
          <p:spPr>
            <a:xfrm>
              <a:off x="3625707" y="7540625"/>
              <a:ext cx="160952" cy="255596"/>
            </a:xfrm>
            <a:custGeom>
              <a:avLst/>
              <a:gdLst>
                <a:gd name="connsiteX0" fmla="*/ 160481 w 160952"/>
                <a:gd name="connsiteY0" fmla="*/ 1588 h 255596"/>
                <a:gd name="connsiteX1" fmla="*/ 85868 w 160952"/>
                <a:gd name="connsiteY1" fmla="*/ 219075 h 255596"/>
                <a:gd name="connsiteX2" fmla="*/ 143 w 160952"/>
                <a:gd name="connsiteY2" fmla="*/ 254000 h 255596"/>
                <a:gd name="connsiteX3" fmla="*/ 66818 w 160952"/>
                <a:gd name="connsiteY3" fmla="*/ 203200 h 255596"/>
                <a:gd name="connsiteX4" fmla="*/ 116031 w 160952"/>
                <a:gd name="connsiteY4" fmla="*/ 125413 h 255596"/>
                <a:gd name="connsiteX5" fmla="*/ 160481 w 160952"/>
                <a:gd name="connsiteY5" fmla="*/ 1588 h 25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952" h="255596">
                  <a:moveTo>
                    <a:pt x="160481" y="1588"/>
                  </a:moveTo>
                  <a:cubicBezTo>
                    <a:pt x="155454" y="17198"/>
                    <a:pt x="112591" y="177006"/>
                    <a:pt x="85868" y="219075"/>
                  </a:cubicBezTo>
                  <a:cubicBezTo>
                    <a:pt x="59145" y="261144"/>
                    <a:pt x="3318" y="256646"/>
                    <a:pt x="143" y="254000"/>
                  </a:cubicBezTo>
                  <a:cubicBezTo>
                    <a:pt x="-3032" y="251354"/>
                    <a:pt x="47503" y="224631"/>
                    <a:pt x="66818" y="203200"/>
                  </a:cubicBezTo>
                  <a:cubicBezTo>
                    <a:pt x="86133" y="181769"/>
                    <a:pt x="103066" y="161132"/>
                    <a:pt x="116031" y="125413"/>
                  </a:cubicBezTo>
                  <a:cubicBezTo>
                    <a:pt x="128996" y="89694"/>
                    <a:pt x="165508" y="-14022"/>
                    <a:pt x="160481" y="15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190FB882-97EB-40B2-8421-CCF09778654B}"/>
                </a:ext>
              </a:extLst>
            </p:cNvPr>
            <p:cNvSpPr/>
            <p:nvPr/>
          </p:nvSpPr>
          <p:spPr>
            <a:xfrm>
              <a:off x="3611700" y="7804137"/>
              <a:ext cx="50525" cy="179812"/>
            </a:xfrm>
            <a:custGeom>
              <a:avLst/>
              <a:gdLst>
                <a:gd name="connsiteX0" fmla="*/ 22088 w 50525"/>
                <a:gd name="connsiteY0" fmla="*/ 13 h 179812"/>
                <a:gd name="connsiteX1" fmla="*/ 33200 w 50525"/>
                <a:gd name="connsiteY1" fmla="*/ 61926 h 179812"/>
                <a:gd name="connsiteX2" fmla="*/ 14150 w 50525"/>
                <a:gd name="connsiteY2" fmla="*/ 161938 h 179812"/>
                <a:gd name="connsiteX3" fmla="*/ 1450 w 50525"/>
                <a:gd name="connsiteY3" fmla="*/ 176226 h 179812"/>
                <a:gd name="connsiteX4" fmla="*/ 49075 w 50525"/>
                <a:gd name="connsiteY4" fmla="*/ 120663 h 179812"/>
                <a:gd name="connsiteX5" fmla="*/ 36375 w 50525"/>
                <a:gd name="connsiteY5" fmla="*/ 66688 h 179812"/>
                <a:gd name="connsiteX6" fmla="*/ 22088 w 50525"/>
                <a:gd name="connsiteY6" fmla="*/ 13 h 17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5" h="179812">
                  <a:moveTo>
                    <a:pt x="22088" y="13"/>
                  </a:moveTo>
                  <a:cubicBezTo>
                    <a:pt x="21559" y="-781"/>
                    <a:pt x="34523" y="34939"/>
                    <a:pt x="33200" y="61926"/>
                  </a:cubicBezTo>
                  <a:cubicBezTo>
                    <a:pt x="31877" y="88913"/>
                    <a:pt x="19442" y="142888"/>
                    <a:pt x="14150" y="161938"/>
                  </a:cubicBezTo>
                  <a:cubicBezTo>
                    <a:pt x="8858" y="180988"/>
                    <a:pt x="-4371" y="183105"/>
                    <a:pt x="1450" y="176226"/>
                  </a:cubicBezTo>
                  <a:cubicBezTo>
                    <a:pt x="7271" y="169347"/>
                    <a:pt x="43254" y="138919"/>
                    <a:pt x="49075" y="120663"/>
                  </a:cubicBezTo>
                  <a:cubicBezTo>
                    <a:pt x="54896" y="102407"/>
                    <a:pt x="41667" y="83092"/>
                    <a:pt x="36375" y="66688"/>
                  </a:cubicBezTo>
                  <a:cubicBezTo>
                    <a:pt x="31083" y="50284"/>
                    <a:pt x="22617" y="807"/>
                    <a:pt x="22088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8F85B768-31D2-4FA9-B002-363507D13895}"/>
                </a:ext>
              </a:extLst>
            </p:cNvPr>
            <p:cNvSpPr/>
            <p:nvPr/>
          </p:nvSpPr>
          <p:spPr>
            <a:xfrm>
              <a:off x="3221991" y="7540238"/>
              <a:ext cx="151743" cy="444281"/>
            </a:xfrm>
            <a:custGeom>
              <a:avLst/>
              <a:gdLst>
                <a:gd name="connsiteX0" fmla="*/ 634 w 151743"/>
                <a:gd name="connsiteY0" fmla="*/ 387 h 444281"/>
                <a:gd name="connsiteX1" fmla="*/ 14922 w 151743"/>
                <a:gd name="connsiteY1" fmla="*/ 92462 h 444281"/>
                <a:gd name="connsiteX2" fmla="*/ 38734 w 151743"/>
                <a:gd name="connsiteY2" fmla="*/ 186125 h 444281"/>
                <a:gd name="connsiteX3" fmla="*/ 151447 w 151743"/>
                <a:gd name="connsiteY3" fmla="*/ 441712 h 444281"/>
                <a:gd name="connsiteX4" fmla="*/ 70484 w 151743"/>
                <a:gd name="connsiteY4" fmla="*/ 306775 h 444281"/>
                <a:gd name="connsiteX5" fmla="*/ 35559 w 151743"/>
                <a:gd name="connsiteY5" fmla="*/ 128975 h 444281"/>
                <a:gd name="connsiteX6" fmla="*/ 634 w 151743"/>
                <a:gd name="connsiteY6" fmla="*/ 387 h 44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43" h="444281">
                  <a:moveTo>
                    <a:pt x="634" y="387"/>
                  </a:moveTo>
                  <a:cubicBezTo>
                    <a:pt x="-2806" y="-5699"/>
                    <a:pt x="8572" y="61506"/>
                    <a:pt x="14922" y="92462"/>
                  </a:cubicBezTo>
                  <a:cubicBezTo>
                    <a:pt x="21272" y="123418"/>
                    <a:pt x="15980" y="127917"/>
                    <a:pt x="38734" y="186125"/>
                  </a:cubicBezTo>
                  <a:cubicBezTo>
                    <a:pt x="61488" y="244333"/>
                    <a:pt x="146155" y="421604"/>
                    <a:pt x="151447" y="441712"/>
                  </a:cubicBezTo>
                  <a:cubicBezTo>
                    <a:pt x="156739" y="461820"/>
                    <a:pt x="89799" y="358898"/>
                    <a:pt x="70484" y="306775"/>
                  </a:cubicBezTo>
                  <a:cubicBezTo>
                    <a:pt x="51169" y="254652"/>
                    <a:pt x="44555" y="176865"/>
                    <a:pt x="35559" y="128975"/>
                  </a:cubicBezTo>
                  <a:cubicBezTo>
                    <a:pt x="26563" y="81085"/>
                    <a:pt x="4074" y="6473"/>
                    <a:pt x="634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380A356B-E9F1-4A77-9D91-56D820DC3B98}"/>
                </a:ext>
              </a:extLst>
            </p:cNvPr>
            <p:cNvSpPr/>
            <p:nvPr/>
          </p:nvSpPr>
          <p:spPr>
            <a:xfrm>
              <a:off x="3216996" y="7659299"/>
              <a:ext cx="120532" cy="351024"/>
            </a:xfrm>
            <a:custGeom>
              <a:avLst/>
              <a:gdLst>
                <a:gd name="connsiteX0" fmla="*/ 26267 w 120532"/>
                <a:gd name="connsiteY0" fmla="*/ 389 h 351024"/>
                <a:gd name="connsiteX1" fmla="*/ 4042 w 120532"/>
                <a:gd name="connsiteY1" fmla="*/ 92464 h 351024"/>
                <a:gd name="connsiteX2" fmla="*/ 119929 w 120532"/>
                <a:gd name="connsiteY2" fmla="*/ 344876 h 351024"/>
                <a:gd name="connsiteX3" fmla="*/ 48492 w 120532"/>
                <a:gd name="connsiteY3" fmla="*/ 260739 h 351024"/>
                <a:gd name="connsiteX4" fmla="*/ 24679 w 120532"/>
                <a:gd name="connsiteY4" fmla="*/ 121039 h 351024"/>
                <a:gd name="connsiteX5" fmla="*/ 26267 w 120532"/>
                <a:gd name="connsiteY5" fmla="*/ 389 h 35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32" h="351024">
                  <a:moveTo>
                    <a:pt x="26267" y="389"/>
                  </a:moveTo>
                  <a:cubicBezTo>
                    <a:pt x="22827" y="-4374"/>
                    <a:pt x="-11568" y="35050"/>
                    <a:pt x="4042" y="92464"/>
                  </a:cubicBezTo>
                  <a:cubicBezTo>
                    <a:pt x="19652" y="149878"/>
                    <a:pt x="112521" y="316830"/>
                    <a:pt x="119929" y="344876"/>
                  </a:cubicBezTo>
                  <a:cubicBezTo>
                    <a:pt x="127337" y="372922"/>
                    <a:pt x="64367" y="298045"/>
                    <a:pt x="48492" y="260739"/>
                  </a:cubicBezTo>
                  <a:cubicBezTo>
                    <a:pt x="32617" y="223433"/>
                    <a:pt x="28648" y="161785"/>
                    <a:pt x="24679" y="121039"/>
                  </a:cubicBezTo>
                  <a:cubicBezTo>
                    <a:pt x="20710" y="80293"/>
                    <a:pt x="29707" y="5152"/>
                    <a:pt x="26267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313D4E1F-8CDE-4F3E-A4EA-7D88E390EF19}"/>
                </a:ext>
              </a:extLst>
            </p:cNvPr>
            <p:cNvSpPr/>
            <p:nvPr/>
          </p:nvSpPr>
          <p:spPr>
            <a:xfrm>
              <a:off x="3027973" y="7639872"/>
              <a:ext cx="224103" cy="311955"/>
            </a:xfrm>
            <a:custGeom>
              <a:avLst/>
              <a:gdLst>
                <a:gd name="connsiteX0" fmla="*/ 221640 w 224103"/>
                <a:gd name="connsiteY0" fmla="*/ 30928 h 311955"/>
                <a:gd name="connsiteX1" fmla="*/ 156552 w 224103"/>
                <a:gd name="connsiteY1" fmla="*/ 2353 h 311955"/>
                <a:gd name="connsiteX2" fmla="*/ 53365 w 224103"/>
                <a:gd name="connsiteY2" fmla="*/ 92841 h 311955"/>
                <a:gd name="connsiteX3" fmla="*/ 23202 w 224103"/>
                <a:gd name="connsiteY3" fmla="*/ 213491 h 311955"/>
                <a:gd name="connsiteX4" fmla="*/ 15265 w 224103"/>
                <a:gd name="connsiteY4" fmla="*/ 311916 h 311955"/>
                <a:gd name="connsiteX5" fmla="*/ 2565 w 224103"/>
                <a:gd name="connsiteY5" fmla="*/ 202378 h 311955"/>
                <a:gd name="connsiteX6" fmla="*/ 70827 w 224103"/>
                <a:gd name="connsiteY6" fmla="*/ 78553 h 311955"/>
                <a:gd name="connsiteX7" fmla="*/ 221640 w 224103"/>
                <a:gd name="connsiteY7" fmla="*/ 30928 h 31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03" h="311955">
                  <a:moveTo>
                    <a:pt x="221640" y="30928"/>
                  </a:moveTo>
                  <a:cubicBezTo>
                    <a:pt x="235928" y="18228"/>
                    <a:pt x="184598" y="-7966"/>
                    <a:pt x="156552" y="2353"/>
                  </a:cubicBezTo>
                  <a:cubicBezTo>
                    <a:pt x="128506" y="12672"/>
                    <a:pt x="75590" y="57651"/>
                    <a:pt x="53365" y="92841"/>
                  </a:cubicBezTo>
                  <a:cubicBezTo>
                    <a:pt x="31140" y="128031"/>
                    <a:pt x="29552" y="176979"/>
                    <a:pt x="23202" y="213491"/>
                  </a:cubicBezTo>
                  <a:cubicBezTo>
                    <a:pt x="16852" y="250003"/>
                    <a:pt x="18704" y="313768"/>
                    <a:pt x="15265" y="311916"/>
                  </a:cubicBezTo>
                  <a:cubicBezTo>
                    <a:pt x="11826" y="310064"/>
                    <a:pt x="-6695" y="241272"/>
                    <a:pt x="2565" y="202378"/>
                  </a:cubicBezTo>
                  <a:cubicBezTo>
                    <a:pt x="11825" y="163484"/>
                    <a:pt x="39871" y="108980"/>
                    <a:pt x="70827" y="78553"/>
                  </a:cubicBezTo>
                  <a:cubicBezTo>
                    <a:pt x="101783" y="48126"/>
                    <a:pt x="207352" y="43628"/>
                    <a:pt x="221640" y="3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2A0BC3F-0A40-4DF2-9DFA-A855BBB85961}"/>
                </a:ext>
              </a:extLst>
            </p:cNvPr>
            <p:cNvSpPr/>
            <p:nvPr/>
          </p:nvSpPr>
          <p:spPr>
            <a:xfrm>
              <a:off x="3071801" y="7718295"/>
              <a:ext cx="132970" cy="709250"/>
            </a:xfrm>
            <a:custGeom>
              <a:avLst/>
              <a:gdLst>
                <a:gd name="connsiteX0" fmla="*/ 34937 w 132970"/>
                <a:gd name="connsiteY0" fmla="*/ 130 h 709250"/>
                <a:gd name="connsiteX1" fmla="*/ 12 w 132970"/>
                <a:gd name="connsiteY1" fmla="*/ 120780 h 709250"/>
                <a:gd name="connsiteX2" fmla="*/ 31762 w 132970"/>
                <a:gd name="connsiteY2" fmla="*/ 290643 h 709250"/>
                <a:gd name="connsiteX3" fmla="*/ 93674 w 132970"/>
                <a:gd name="connsiteY3" fmla="*/ 428755 h 709250"/>
                <a:gd name="connsiteX4" fmla="*/ 117487 w 132970"/>
                <a:gd name="connsiteY4" fmla="*/ 524005 h 709250"/>
                <a:gd name="connsiteX5" fmla="*/ 131774 w 132970"/>
                <a:gd name="connsiteY5" fmla="*/ 619255 h 709250"/>
                <a:gd name="connsiteX6" fmla="*/ 130187 w 132970"/>
                <a:gd name="connsiteY6" fmla="*/ 708155 h 709250"/>
                <a:gd name="connsiteX7" fmla="*/ 114312 w 132970"/>
                <a:gd name="connsiteY7" fmla="*/ 555755 h 709250"/>
                <a:gd name="connsiteX8" fmla="*/ 76212 w 132970"/>
                <a:gd name="connsiteY8" fmla="*/ 362080 h 709250"/>
                <a:gd name="connsiteX9" fmla="*/ 14299 w 132970"/>
                <a:gd name="connsiteY9" fmla="*/ 143005 h 709250"/>
                <a:gd name="connsiteX10" fmla="*/ 34937 w 132970"/>
                <a:gd name="connsiteY10" fmla="*/ 130 h 7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970" h="709250">
                  <a:moveTo>
                    <a:pt x="34937" y="130"/>
                  </a:moveTo>
                  <a:cubicBezTo>
                    <a:pt x="32556" y="-3574"/>
                    <a:pt x="541" y="72361"/>
                    <a:pt x="12" y="120780"/>
                  </a:cubicBezTo>
                  <a:cubicBezTo>
                    <a:pt x="-517" y="169199"/>
                    <a:pt x="16152" y="239314"/>
                    <a:pt x="31762" y="290643"/>
                  </a:cubicBezTo>
                  <a:cubicBezTo>
                    <a:pt x="47372" y="341972"/>
                    <a:pt x="79387" y="389861"/>
                    <a:pt x="93674" y="428755"/>
                  </a:cubicBezTo>
                  <a:cubicBezTo>
                    <a:pt x="107962" y="467649"/>
                    <a:pt x="111137" y="492255"/>
                    <a:pt x="117487" y="524005"/>
                  </a:cubicBezTo>
                  <a:cubicBezTo>
                    <a:pt x="123837" y="555755"/>
                    <a:pt x="129657" y="588563"/>
                    <a:pt x="131774" y="619255"/>
                  </a:cubicBezTo>
                  <a:cubicBezTo>
                    <a:pt x="133891" y="649947"/>
                    <a:pt x="133097" y="718738"/>
                    <a:pt x="130187" y="708155"/>
                  </a:cubicBezTo>
                  <a:cubicBezTo>
                    <a:pt x="127277" y="697572"/>
                    <a:pt x="123308" y="613434"/>
                    <a:pt x="114312" y="555755"/>
                  </a:cubicBezTo>
                  <a:cubicBezTo>
                    <a:pt x="105316" y="498076"/>
                    <a:pt x="92881" y="430872"/>
                    <a:pt x="76212" y="362080"/>
                  </a:cubicBezTo>
                  <a:cubicBezTo>
                    <a:pt x="59543" y="293288"/>
                    <a:pt x="21707" y="200949"/>
                    <a:pt x="14299" y="143005"/>
                  </a:cubicBezTo>
                  <a:cubicBezTo>
                    <a:pt x="6891" y="85061"/>
                    <a:pt x="37318" y="3834"/>
                    <a:pt x="34937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5774EE38-EB0D-4046-BD5E-F47F5EBA4984}"/>
                </a:ext>
              </a:extLst>
            </p:cNvPr>
            <p:cNvSpPr/>
            <p:nvPr/>
          </p:nvSpPr>
          <p:spPr>
            <a:xfrm>
              <a:off x="3035212" y="7939294"/>
              <a:ext cx="167763" cy="608446"/>
            </a:xfrm>
            <a:custGeom>
              <a:avLst/>
              <a:gdLst>
                <a:gd name="connsiteX0" fmla="*/ 88 w 167763"/>
                <a:gd name="connsiteY0" fmla="*/ 1381 h 608446"/>
                <a:gd name="connsiteX1" fmla="*/ 76288 w 167763"/>
                <a:gd name="connsiteY1" fmla="*/ 190294 h 608446"/>
                <a:gd name="connsiteX2" fmla="*/ 133438 w 167763"/>
                <a:gd name="connsiteY2" fmla="*/ 356981 h 608446"/>
                <a:gd name="connsiteX3" fmla="*/ 141376 w 167763"/>
                <a:gd name="connsiteY3" fmla="*/ 472869 h 608446"/>
                <a:gd name="connsiteX4" fmla="*/ 122326 w 167763"/>
                <a:gd name="connsiteY4" fmla="*/ 545894 h 608446"/>
                <a:gd name="connsiteX5" fmla="*/ 111213 w 167763"/>
                <a:gd name="connsiteY5" fmla="*/ 579231 h 608446"/>
                <a:gd name="connsiteX6" fmla="*/ 166776 w 167763"/>
                <a:gd name="connsiteY6" fmla="*/ 607806 h 608446"/>
                <a:gd name="connsiteX7" fmla="*/ 144551 w 167763"/>
                <a:gd name="connsiteY7" fmla="*/ 550656 h 608446"/>
                <a:gd name="connsiteX8" fmla="*/ 115976 w 167763"/>
                <a:gd name="connsiteY8" fmla="*/ 245856 h 608446"/>
                <a:gd name="connsiteX9" fmla="*/ 62001 w 167763"/>
                <a:gd name="connsiteY9" fmla="*/ 110919 h 608446"/>
                <a:gd name="connsiteX10" fmla="*/ 88 w 167763"/>
                <a:gd name="connsiteY10" fmla="*/ 1381 h 60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63" h="608446">
                  <a:moveTo>
                    <a:pt x="88" y="1381"/>
                  </a:moveTo>
                  <a:cubicBezTo>
                    <a:pt x="2469" y="14610"/>
                    <a:pt x="54063" y="131027"/>
                    <a:pt x="76288" y="190294"/>
                  </a:cubicBezTo>
                  <a:cubicBezTo>
                    <a:pt x="98513" y="249561"/>
                    <a:pt x="122590" y="309885"/>
                    <a:pt x="133438" y="356981"/>
                  </a:cubicBezTo>
                  <a:cubicBezTo>
                    <a:pt x="144286" y="404077"/>
                    <a:pt x="143228" y="441384"/>
                    <a:pt x="141376" y="472869"/>
                  </a:cubicBezTo>
                  <a:cubicBezTo>
                    <a:pt x="139524" y="504355"/>
                    <a:pt x="127353" y="528167"/>
                    <a:pt x="122326" y="545894"/>
                  </a:cubicBezTo>
                  <a:cubicBezTo>
                    <a:pt x="117299" y="563621"/>
                    <a:pt x="103805" y="568912"/>
                    <a:pt x="111213" y="579231"/>
                  </a:cubicBezTo>
                  <a:cubicBezTo>
                    <a:pt x="118621" y="589550"/>
                    <a:pt x="161220" y="612569"/>
                    <a:pt x="166776" y="607806"/>
                  </a:cubicBezTo>
                  <a:cubicBezTo>
                    <a:pt x="172332" y="603044"/>
                    <a:pt x="153018" y="610981"/>
                    <a:pt x="144551" y="550656"/>
                  </a:cubicBezTo>
                  <a:cubicBezTo>
                    <a:pt x="136084" y="490331"/>
                    <a:pt x="129734" y="319146"/>
                    <a:pt x="115976" y="245856"/>
                  </a:cubicBezTo>
                  <a:cubicBezTo>
                    <a:pt x="102218" y="172566"/>
                    <a:pt x="80257" y="148490"/>
                    <a:pt x="62001" y="110919"/>
                  </a:cubicBezTo>
                  <a:cubicBezTo>
                    <a:pt x="43745" y="73348"/>
                    <a:pt x="-2293" y="-11848"/>
                    <a:pt x="88" y="1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D0B5ABA4-138B-44F4-A06B-46001B8A39B2}"/>
                </a:ext>
              </a:extLst>
            </p:cNvPr>
            <p:cNvSpPr/>
            <p:nvPr/>
          </p:nvSpPr>
          <p:spPr>
            <a:xfrm>
              <a:off x="3610248" y="7966045"/>
              <a:ext cx="196927" cy="738784"/>
            </a:xfrm>
            <a:custGeom>
              <a:avLst/>
              <a:gdLst>
                <a:gd name="connsiteX0" fmla="*/ 37827 w 196927"/>
                <a:gd name="connsiteY0" fmla="*/ 30 h 738784"/>
                <a:gd name="connsiteX1" fmla="*/ 21952 w 196927"/>
                <a:gd name="connsiteY1" fmla="*/ 163543 h 738784"/>
                <a:gd name="connsiteX2" fmla="*/ 80690 w 196927"/>
                <a:gd name="connsiteY2" fmla="*/ 361980 h 738784"/>
                <a:gd name="connsiteX3" fmla="*/ 137840 w 196927"/>
                <a:gd name="connsiteY3" fmla="*/ 493743 h 738784"/>
                <a:gd name="connsiteX4" fmla="*/ 191815 w 196927"/>
                <a:gd name="connsiteY4" fmla="*/ 579468 h 738784"/>
                <a:gd name="connsiteX5" fmla="*/ 191815 w 196927"/>
                <a:gd name="connsiteY5" fmla="*/ 684243 h 738784"/>
                <a:gd name="connsiteX6" fmla="*/ 166415 w 196927"/>
                <a:gd name="connsiteY6" fmla="*/ 733455 h 738784"/>
                <a:gd name="connsiteX7" fmla="*/ 180702 w 196927"/>
                <a:gd name="connsiteY7" fmla="*/ 560418 h 738784"/>
                <a:gd name="connsiteX8" fmla="*/ 126727 w 196927"/>
                <a:gd name="connsiteY8" fmla="*/ 436593 h 738784"/>
                <a:gd name="connsiteX9" fmla="*/ 2902 w 196927"/>
                <a:gd name="connsiteY9" fmla="*/ 152430 h 738784"/>
                <a:gd name="connsiteX10" fmla="*/ 37827 w 196927"/>
                <a:gd name="connsiteY10" fmla="*/ 30 h 73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927" h="738784">
                  <a:moveTo>
                    <a:pt x="37827" y="30"/>
                  </a:moveTo>
                  <a:cubicBezTo>
                    <a:pt x="41002" y="1882"/>
                    <a:pt x="14808" y="103218"/>
                    <a:pt x="21952" y="163543"/>
                  </a:cubicBezTo>
                  <a:cubicBezTo>
                    <a:pt x="29096" y="223868"/>
                    <a:pt x="61375" y="306947"/>
                    <a:pt x="80690" y="361980"/>
                  </a:cubicBezTo>
                  <a:cubicBezTo>
                    <a:pt x="100005" y="417013"/>
                    <a:pt x="119319" y="457495"/>
                    <a:pt x="137840" y="493743"/>
                  </a:cubicBezTo>
                  <a:cubicBezTo>
                    <a:pt x="156361" y="529991"/>
                    <a:pt x="182819" y="547718"/>
                    <a:pt x="191815" y="579468"/>
                  </a:cubicBezTo>
                  <a:cubicBezTo>
                    <a:pt x="200811" y="611218"/>
                    <a:pt x="196048" y="658579"/>
                    <a:pt x="191815" y="684243"/>
                  </a:cubicBezTo>
                  <a:cubicBezTo>
                    <a:pt x="187582" y="709907"/>
                    <a:pt x="168267" y="754093"/>
                    <a:pt x="166415" y="733455"/>
                  </a:cubicBezTo>
                  <a:cubicBezTo>
                    <a:pt x="164563" y="712818"/>
                    <a:pt x="187317" y="609895"/>
                    <a:pt x="180702" y="560418"/>
                  </a:cubicBezTo>
                  <a:cubicBezTo>
                    <a:pt x="174087" y="510941"/>
                    <a:pt x="156360" y="504591"/>
                    <a:pt x="126727" y="436593"/>
                  </a:cubicBezTo>
                  <a:cubicBezTo>
                    <a:pt x="97094" y="368595"/>
                    <a:pt x="17719" y="224926"/>
                    <a:pt x="2902" y="152430"/>
                  </a:cubicBezTo>
                  <a:cubicBezTo>
                    <a:pt x="-11915" y="79934"/>
                    <a:pt x="34652" y="-1822"/>
                    <a:pt x="37827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C390BF30-D9AF-4C1D-8938-D0D70972AA03}"/>
                </a:ext>
              </a:extLst>
            </p:cNvPr>
            <p:cNvSpPr/>
            <p:nvPr/>
          </p:nvSpPr>
          <p:spPr>
            <a:xfrm>
              <a:off x="3544790" y="8029156"/>
              <a:ext cx="84235" cy="13119"/>
            </a:xfrm>
            <a:custGeom>
              <a:avLst/>
              <a:gdLst>
                <a:gd name="connsiteX0" fmla="*/ 84235 w 84235"/>
                <a:gd name="connsiteY0" fmla="*/ 13119 h 13119"/>
                <a:gd name="connsiteX1" fmla="*/ 98 w 84235"/>
                <a:gd name="connsiteY1" fmla="*/ 419 h 13119"/>
                <a:gd name="connsiteX2" fmla="*/ 84235 w 84235"/>
                <a:gd name="connsiteY2" fmla="*/ 13119 h 1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235" h="13119">
                  <a:moveTo>
                    <a:pt x="84235" y="13119"/>
                  </a:moveTo>
                  <a:cubicBezTo>
                    <a:pt x="84235" y="13119"/>
                    <a:pt x="3538" y="3594"/>
                    <a:pt x="98" y="419"/>
                  </a:cubicBezTo>
                  <a:cubicBezTo>
                    <a:pt x="-3342" y="-2756"/>
                    <a:pt x="84235" y="13119"/>
                    <a:pt x="84235" y="13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88653429-FCB8-44D3-B23A-9504D65E1E24}"/>
                </a:ext>
              </a:extLst>
            </p:cNvPr>
            <p:cNvSpPr/>
            <p:nvPr/>
          </p:nvSpPr>
          <p:spPr>
            <a:xfrm>
              <a:off x="3543300" y="7988300"/>
              <a:ext cx="90488" cy="14673"/>
            </a:xfrm>
            <a:custGeom>
              <a:avLst/>
              <a:gdLst>
                <a:gd name="connsiteX0" fmla="*/ 90488 w 90488"/>
                <a:gd name="connsiteY0" fmla="*/ 0 h 14673"/>
                <a:gd name="connsiteX1" fmla="*/ 0 w 90488"/>
                <a:gd name="connsiteY1" fmla="*/ 14288 h 14673"/>
                <a:gd name="connsiteX2" fmla="*/ 90488 w 90488"/>
                <a:gd name="connsiteY2" fmla="*/ 0 h 1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14673">
                  <a:moveTo>
                    <a:pt x="90488" y="0"/>
                  </a:moveTo>
                  <a:cubicBezTo>
                    <a:pt x="90488" y="0"/>
                    <a:pt x="265" y="11113"/>
                    <a:pt x="0" y="14288"/>
                  </a:cubicBezTo>
                  <a:cubicBezTo>
                    <a:pt x="-265" y="17463"/>
                    <a:pt x="90488" y="0"/>
                    <a:pt x="9048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94282479-4728-49FF-8A3D-3178C2E1A14A}"/>
                </a:ext>
              </a:extLst>
            </p:cNvPr>
            <p:cNvSpPr/>
            <p:nvPr/>
          </p:nvSpPr>
          <p:spPr>
            <a:xfrm>
              <a:off x="3272539" y="8692896"/>
              <a:ext cx="518041" cy="350713"/>
            </a:xfrm>
            <a:custGeom>
              <a:avLst/>
              <a:gdLst>
                <a:gd name="connsiteX0" fmla="*/ 512061 w 518041"/>
                <a:gd name="connsiteY0" fmla="*/ 254 h 350713"/>
                <a:gd name="connsiteX1" fmla="*/ 481899 w 518041"/>
                <a:gd name="connsiteY1" fmla="*/ 152654 h 350713"/>
                <a:gd name="connsiteX2" fmla="*/ 431099 w 518041"/>
                <a:gd name="connsiteY2" fmla="*/ 263779 h 350713"/>
                <a:gd name="connsiteX3" fmla="*/ 380299 w 518041"/>
                <a:gd name="connsiteY3" fmla="*/ 328867 h 350713"/>
                <a:gd name="connsiteX4" fmla="*/ 245361 w 518041"/>
                <a:gd name="connsiteY4" fmla="*/ 349504 h 350713"/>
                <a:gd name="connsiteX5" fmla="*/ 132649 w 518041"/>
                <a:gd name="connsiteY5" fmla="*/ 298704 h 350713"/>
                <a:gd name="connsiteX6" fmla="*/ 21524 w 518041"/>
                <a:gd name="connsiteY6" fmla="*/ 197104 h 350713"/>
                <a:gd name="connsiteX7" fmla="*/ 886 w 518041"/>
                <a:gd name="connsiteY7" fmla="*/ 147892 h 350713"/>
                <a:gd name="connsiteX8" fmla="*/ 35811 w 518041"/>
                <a:gd name="connsiteY8" fmla="*/ 201867 h 350713"/>
                <a:gd name="connsiteX9" fmla="*/ 200911 w 518041"/>
                <a:gd name="connsiteY9" fmla="*/ 324104 h 350713"/>
                <a:gd name="connsiteX10" fmla="*/ 361249 w 518041"/>
                <a:gd name="connsiteY10" fmla="*/ 312992 h 350713"/>
                <a:gd name="connsiteX11" fmla="*/ 456499 w 518041"/>
                <a:gd name="connsiteY11" fmla="*/ 239967 h 350713"/>
                <a:gd name="connsiteX12" fmla="*/ 510474 w 518041"/>
                <a:gd name="connsiteY12" fmla="*/ 119317 h 350713"/>
                <a:gd name="connsiteX13" fmla="*/ 512061 w 518041"/>
                <a:gd name="connsiteY13" fmla="*/ 254 h 35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8041" h="350713">
                  <a:moveTo>
                    <a:pt x="512061" y="254"/>
                  </a:moveTo>
                  <a:cubicBezTo>
                    <a:pt x="507299" y="5810"/>
                    <a:pt x="495393" y="108733"/>
                    <a:pt x="481899" y="152654"/>
                  </a:cubicBezTo>
                  <a:cubicBezTo>
                    <a:pt x="468405" y="196575"/>
                    <a:pt x="448032" y="234410"/>
                    <a:pt x="431099" y="263779"/>
                  </a:cubicBezTo>
                  <a:cubicBezTo>
                    <a:pt x="414166" y="293148"/>
                    <a:pt x="411255" y="314580"/>
                    <a:pt x="380299" y="328867"/>
                  </a:cubicBezTo>
                  <a:cubicBezTo>
                    <a:pt x="349343" y="343155"/>
                    <a:pt x="286636" y="354531"/>
                    <a:pt x="245361" y="349504"/>
                  </a:cubicBezTo>
                  <a:cubicBezTo>
                    <a:pt x="204086" y="344477"/>
                    <a:pt x="169955" y="324104"/>
                    <a:pt x="132649" y="298704"/>
                  </a:cubicBezTo>
                  <a:cubicBezTo>
                    <a:pt x="95343" y="273304"/>
                    <a:pt x="43485" y="222239"/>
                    <a:pt x="21524" y="197104"/>
                  </a:cubicBezTo>
                  <a:cubicBezTo>
                    <a:pt x="-437" y="171969"/>
                    <a:pt x="-1495" y="147098"/>
                    <a:pt x="886" y="147892"/>
                  </a:cubicBezTo>
                  <a:cubicBezTo>
                    <a:pt x="3267" y="148686"/>
                    <a:pt x="2474" y="172498"/>
                    <a:pt x="35811" y="201867"/>
                  </a:cubicBezTo>
                  <a:cubicBezTo>
                    <a:pt x="69148" y="231236"/>
                    <a:pt x="146671" y="305583"/>
                    <a:pt x="200911" y="324104"/>
                  </a:cubicBezTo>
                  <a:cubicBezTo>
                    <a:pt x="255151" y="342625"/>
                    <a:pt x="318651" y="327015"/>
                    <a:pt x="361249" y="312992"/>
                  </a:cubicBezTo>
                  <a:cubicBezTo>
                    <a:pt x="403847" y="298969"/>
                    <a:pt x="431628" y="272246"/>
                    <a:pt x="456499" y="239967"/>
                  </a:cubicBezTo>
                  <a:cubicBezTo>
                    <a:pt x="481370" y="207688"/>
                    <a:pt x="497510" y="157152"/>
                    <a:pt x="510474" y="119317"/>
                  </a:cubicBezTo>
                  <a:cubicBezTo>
                    <a:pt x="523438" y="81482"/>
                    <a:pt x="516823" y="-5302"/>
                    <a:pt x="512061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62FB4A0B-6355-4FDD-83F6-1E3697F0DC13}"/>
                </a:ext>
              </a:extLst>
            </p:cNvPr>
            <p:cNvSpPr/>
            <p:nvPr/>
          </p:nvSpPr>
          <p:spPr>
            <a:xfrm>
              <a:off x="3292715" y="8702385"/>
              <a:ext cx="493473" cy="268469"/>
            </a:xfrm>
            <a:custGeom>
              <a:avLst/>
              <a:gdLst>
                <a:gd name="connsiteX0" fmla="*/ 6110 w 493473"/>
                <a:gd name="connsiteY0" fmla="*/ 62203 h 268469"/>
                <a:gd name="connsiteX1" fmla="*/ 231535 w 493473"/>
                <a:gd name="connsiteY1" fmla="*/ 249528 h 268469"/>
                <a:gd name="connsiteX2" fmla="*/ 309323 w 493473"/>
                <a:gd name="connsiteY2" fmla="*/ 260640 h 268469"/>
                <a:gd name="connsiteX3" fmla="*/ 377585 w 493473"/>
                <a:gd name="connsiteY3" fmla="*/ 236828 h 268469"/>
                <a:gd name="connsiteX4" fmla="*/ 493473 w 493473"/>
                <a:gd name="connsiteY4" fmla="*/ 290 h 268469"/>
                <a:gd name="connsiteX5" fmla="*/ 375998 w 493473"/>
                <a:gd name="connsiteY5" fmla="*/ 189203 h 268469"/>
                <a:gd name="connsiteX6" fmla="*/ 168035 w 493473"/>
                <a:gd name="connsiteY6" fmla="*/ 240003 h 268469"/>
                <a:gd name="connsiteX7" fmla="*/ 72785 w 493473"/>
                <a:gd name="connsiteY7" fmla="*/ 170153 h 268469"/>
                <a:gd name="connsiteX8" fmla="*/ 6110 w 493473"/>
                <a:gd name="connsiteY8" fmla="*/ 62203 h 26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473" h="268469">
                  <a:moveTo>
                    <a:pt x="6110" y="62203"/>
                  </a:moveTo>
                  <a:cubicBezTo>
                    <a:pt x="32568" y="75432"/>
                    <a:pt x="181000" y="216455"/>
                    <a:pt x="231535" y="249528"/>
                  </a:cubicBezTo>
                  <a:cubicBezTo>
                    <a:pt x="282070" y="282601"/>
                    <a:pt x="284981" y="262757"/>
                    <a:pt x="309323" y="260640"/>
                  </a:cubicBezTo>
                  <a:cubicBezTo>
                    <a:pt x="333665" y="258523"/>
                    <a:pt x="346893" y="280220"/>
                    <a:pt x="377585" y="236828"/>
                  </a:cubicBezTo>
                  <a:cubicBezTo>
                    <a:pt x="408277" y="193436"/>
                    <a:pt x="493737" y="8227"/>
                    <a:pt x="493473" y="290"/>
                  </a:cubicBezTo>
                  <a:cubicBezTo>
                    <a:pt x="493209" y="-7647"/>
                    <a:pt x="430238" y="149251"/>
                    <a:pt x="375998" y="189203"/>
                  </a:cubicBezTo>
                  <a:cubicBezTo>
                    <a:pt x="321758" y="229155"/>
                    <a:pt x="218571" y="243178"/>
                    <a:pt x="168035" y="240003"/>
                  </a:cubicBezTo>
                  <a:cubicBezTo>
                    <a:pt x="117500" y="236828"/>
                    <a:pt x="99508" y="197934"/>
                    <a:pt x="72785" y="170153"/>
                  </a:cubicBezTo>
                  <a:cubicBezTo>
                    <a:pt x="46062" y="142372"/>
                    <a:pt x="-20348" y="48974"/>
                    <a:pt x="6110" y="62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E4DAB760-D27B-4638-AF7F-3B397E7F65D0}"/>
                </a:ext>
              </a:extLst>
            </p:cNvPr>
            <p:cNvSpPr/>
            <p:nvPr/>
          </p:nvSpPr>
          <p:spPr>
            <a:xfrm>
              <a:off x="3502955" y="8498297"/>
              <a:ext cx="64025" cy="443101"/>
            </a:xfrm>
            <a:custGeom>
              <a:avLst/>
              <a:gdLst>
                <a:gd name="connsiteX0" fmla="*/ 2245 w 64025"/>
                <a:gd name="connsiteY0" fmla="*/ 1178 h 443101"/>
                <a:gd name="connsiteX1" fmla="*/ 49870 w 64025"/>
                <a:gd name="connsiteY1" fmla="*/ 182153 h 443101"/>
                <a:gd name="connsiteX2" fmla="*/ 40345 w 64025"/>
                <a:gd name="connsiteY2" fmla="*/ 247241 h 443101"/>
                <a:gd name="connsiteX3" fmla="*/ 60983 w 64025"/>
                <a:gd name="connsiteY3" fmla="*/ 442503 h 443101"/>
                <a:gd name="connsiteX4" fmla="*/ 59395 w 64025"/>
                <a:gd name="connsiteY4" fmla="*/ 304391 h 443101"/>
                <a:gd name="connsiteX5" fmla="*/ 60983 w 64025"/>
                <a:gd name="connsiteY5" fmla="*/ 196441 h 443101"/>
                <a:gd name="connsiteX6" fmla="*/ 13358 w 64025"/>
                <a:gd name="connsiteY6" fmla="*/ 107541 h 443101"/>
                <a:gd name="connsiteX7" fmla="*/ 2245 w 64025"/>
                <a:gd name="connsiteY7" fmla="*/ 1178 h 4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5" h="443101">
                  <a:moveTo>
                    <a:pt x="2245" y="1178"/>
                  </a:moveTo>
                  <a:cubicBezTo>
                    <a:pt x="8330" y="13613"/>
                    <a:pt x="43520" y="141142"/>
                    <a:pt x="49870" y="182153"/>
                  </a:cubicBezTo>
                  <a:cubicBezTo>
                    <a:pt x="56220" y="223164"/>
                    <a:pt x="38493" y="203849"/>
                    <a:pt x="40345" y="247241"/>
                  </a:cubicBezTo>
                  <a:cubicBezTo>
                    <a:pt x="42197" y="290633"/>
                    <a:pt x="57808" y="432978"/>
                    <a:pt x="60983" y="442503"/>
                  </a:cubicBezTo>
                  <a:cubicBezTo>
                    <a:pt x="64158" y="452028"/>
                    <a:pt x="59395" y="345401"/>
                    <a:pt x="59395" y="304391"/>
                  </a:cubicBezTo>
                  <a:cubicBezTo>
                    <a:pt x="59395" y="263381"/>
                    <a:pt x="68656" y="229249"/>
                    <a:pt x="60983" y="196441"/>
                  </a:cubicBezTo>
                  <a:cubicBezTo>
                    <a:pt x="53310" y="163633"/>
                    <a:pt x="23412" y="136910"/>
                    <a:pt x="13358" y="107541"/>
                  </a:cubicBezTo>
                  <a:cubicBezTo>
                    <a:pt x="3304" y="78172"/>
                    <a:pt x="-3840" y="-11257"/>
                    <a:pt x="2245" y="1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513C2A49-C9A9-403B-81A7-C45A950A2DE3}"/>
                </a:ext>
              </a:extLst>
            </p:cNvPr>
            <p:cNvSpPr/>
            <p:nvPr/>
          </p:nvSpPr>
          <p:spPr>
            <a:xfrm>
              <a:off x="3595640" y="8496299"/>
              <a:ext cx="79795" cy="422306"/>
            </a:xfrm>
            <a:custGeom>
              <a:avLst/>
              <a:gdLst>
                <a:gd name="connsiteX0" fmla="*/ 48 w 79795"/>
                <a:gd name="connsiteY0" fmla="*/ 1 h 422306"/>
                <a:gd name="connsiteX1" fmla="*/ 44498 w 79795"/>
                <a:gd name="connsiteY1" fmla="*/ 155576 h 422306"/>
                <a:gd name="connsiteX2" fmla="*/ 49260 w 79795"/>
                <a:gd name="connsiteY2" fmla="*/ 231776 h 422306"/>
                <a:gd name="connsiteX3" fmla="*/ 50848 w 79795"/>
                <a:gd name="connsiteY3" fmla="*/ 419101 h 422306"/>
                <a:gd name="connsiteX4" fmla="*/ 79423 w 79795"/>
                <a:gd name="connsiteY4" fmla="*/ 341314 h 422306"/>
                <a:gd name="connsiteX5" fmla="*/ 65135 w 79795"/>
                <a:gd name="connsiteY5" fmla="*/ 228601 h 422306"/>
                <a:gd name="connsiteX6" fmla="*/ 36560 w 79795"/>
                <a:gd name="connsiteY6" fmla="*/ 152401 h 422306"/>
                <a:gd name="connsiteX7" fmla="*/ 48 w 79795"/>
                <a:gd name="connsiteY7" fmla="*/ 1 h 42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795" h="422306">
                  <a:moveTo>
                    <a:pt x="48" y="1"/>
                  </a:moveTo>
                  <a:cubicBezTo>
                    <a:pt x="1371" y="530"/>
                    <a:pt x="36296" y="116947"/>
                    <a:pt x="44498" y="155576"/>
                  </a:cubicBezTo>
                  <a:cubicBezTo>
                    <a:pt x="52700" y="194205"/>
                    <a:pt x="48202" y="187855"/>
                    <a:pt x="49260" y="231776"/>
                  </a:cubicBezTo>
                  <a:cubicBezTo>
                    <a:pt x="50318" y="275697"/>
                    <a:pt x="45821" y="400845"/>
                    <a:pt x="50848" y="419101"/>
                  </a:cubicBezTo>
                  <a:cubicBezTo>
                    <a:pt x="55875" y="437357"/>
                    <a:pt x="77042" y="373064"/>
                    <a:pt x="79423" y="341314"/>
                  </a:cubicBezTo>
                  <a:cubicBezTo>
                    <a:pt x="81804" y="309564"/>
                    <a:pt x="72279" y="260087"/>
                    <a:pt x="65135" y="228601"/>
                  </a:cubicBezTo>
                  <a:cubicBezTo>
                    <a:pt x="57991" y="197116"/>
                    <a:pt x="48466" y="187855"/>
                    <a:pt x="36560" y="152401"/>
                  </a:cubicBezTo>
                  <a:cubicBezTo>
                    <a:pt x="24654" y="116947"/>
                    <a:pt x="-1275" y="-528"/>
                    <a:pt x="4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C68F9595-4575-472D-BD2F-2DFFBB3AE407}"/>
                </a:ext>
              </a:extLst>
            </p:cNvPr>
            <p:cNvSpPr/>
            <p:nvPr/>
          </p:nvSpPr>
          <p:spPr>
            <a:xfrm>
              <a:off x="3144658" y="7680455"/>
              <a:ext cx="158399" cy="390585"/>
            </a:xfrm>
            <a:custGeom>
              <a:avLst/>
              <a:gdLst>
                <a:gd name="connsiteX0" fmla="*/ 31930 w 158399"/>
                <a:gd name="connsiteY0" fmla="*/ 3045 h 390585"/>
                <a:gd name="connsiteX1" fmla="*/ 35105 w 158399"/>
                <a:gd name="connsiteY1" fmla="*/ 247520 h 390585"/>
                <a:gd name="connsiteX2" fmla="*/ 155755 w 158399"/>
                <a:gd name="connsiteY2" fmla="*/ 387220 h 390585"/>
                <a:gd name="connsiteX3" fmla="*/ 109717 w 158399"/>
                <a:gd name="connsiteY3" fmla="*/ 334833 h 390585"/>
                <a:gd name="connsiteX4" fmla="*/ 9705 w 158399"/>
                <a:gd name="connsiteY4" fmla="*/ 198308 h 390585"/>
                <a:gd name="connsiteX5" fmla="*/ 4942 w 158399"/>
                <a:gd name="connsiteY5" fmla="*/ 115758 h 390585"/>
                <a:gd name="connsiteX6" fmla="*/ 31930 w 158399"/>
                <a:gd name="connsiteY6" fmla="*/ 3045 h 39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399" h="390585">
                  <a:moveTo>
                    <a:pt x="31930" y="3045"/>
                  </a:moveTo>
                  <a:cubicBezTo>
                    <a:pt x="36957" y="25005"/>
                    <a:pt x="14468" y="183491"/>
                    <a:pt x="35105" y="247520"/>
                  </a:cubicBezTo>
                  <a:cubicBezTo>
                    <a:pt x="55742" y="311549"/>
                    <a:pt x="143320" y="372668"/>
                    <a:pt x="155755" y="387220"/>
                  </a:cubicBezTo>
                  <a:cubicBezTo>
                    <a:pt x="168190" y="401772"/>
                    <a:pt x="134059" y="366318"/>
                    <a:pt x="109717" y="334833"/>
                  </a:cubicBezTo>
                  <a:cubicBezTo>
                    <a:pt x="85375" y="303348"/>
                    <a:pt x="27167" y="234820"/>
                    <a:pt x="9705" y="198308"/>
                  </a:cubicBezTo>
                  <a:cubicBezTo>
                    <a:pt x="-7757" y="161796"/>
                    <a:pt x="3354" y="147508"/>
                    <a:pt x="4942" y="115758"/>
                  </a:cubicBezTo>
                  <a:cubicBezTo>
                    <a:pt x="6530" y="84008"/>
                    <a:pt x="26903" y="-18915"/>
                    <a:pt x="31930" y="30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43BC7A72-B942-4D05-BF48-1637BB19C7AD}"/>
                </a:ext>
              </a:extLst>
            </p:cNvPr>
            <p:cNvSpPr/>
            <p:nvPr/>
          </p:nvSpPr>
          <p:spPr>
            <a:xfrm>
              <a:off x="3141920" y="8018109"/>
              <a:ext cx="150665" cy="40922"/>
            </a:xfrm>
            <a:custGeom>
              <a:avLst/>
              <a:gdLst>
                <a:gd name="connsiteX0" fmla="*/ 1330 w 150665"/>
                <a:gd name="connsiteY0" fmla="*/ 40041 h 40922"/>
                <a:gd name="connsiteX1" fmla="*/ 52130 w 150665"/>
                <a:gd name="connsiteY1" fmla="*/ 27341 h 40922"/>
                <a:gd name="connsiteX2" fmla="*/ 98168 w 150665"/>
                <a:gd name="connsiteY2" fmla="*/ 20991 h 40922"/>
                <a:gd name="connsiteX3" fmla="*/ 150555 w 150665"/>
                <a:gd name="connsiteY3" fmla="*/ 40041 h 40922"/>
                <a:gd name="connsiteX4" fmla="*/ 109280 w 150665"/>
                <a:gd name="connsiteY4" fmla="*/ 354 h 40922"/>
                <a:gd name="connsiteX5" fmla="*/ 1330 w 150665"/>
                <a:gd name="connsiteY5" fmla="*/ 40041 h 4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5" h="40922">
                  <a:moveTo>
                    <a:pt x="1330" y="40041"/>
                  </a:moveTo>
                  <a:cubicBezTo>
                    <a:pt x="-8195" y="44539"/>
                    <a:pt x="35990" y="30516"/>
                    <a:pt x="52130" y="27341"/>
                  </a:cubicBezTo>
                  <a:cubicBezTo>
                    <a:pt x="68270" y="24166"/>
                    <a:pt x="81764" y="18874"/>
                    <a:pt x="98168" y="20991"/>
                  </a:cubicBezTo>
                  <a:cubicBezTo>
                    <a:pt x="114572" y="23108"/>
                    <a:pt x="148703" y="43480"/>
                    <a:pt x="150555" y="40041"/>
                  </a:cubicBezTo>
                  <a:cubicBezTo>
                    <a:pt x="152407" y="36602"/>
                    <a:pt x="130711" y="4852"/>
                    <a:pt x="109280" y="354"/>
                  </a:cubicBezTo>
                  <a:cubicBezTo>
                    <a:pt x="87849" y="-4144"/>
                    <a:pt x="10855" y="35543"/>
                    <a:pt x="1330" y="40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D765B0F7-FEED-4B96-8606-0A05E2DE4BCA}"/>
                </a:ext>
              </a:extLst>
            </p:cNvPr>
            <p:cNvSpPr/>
            <p:nvPr/>
          </p:nvSpPr>
          <p:spPr>
            <a:xfrm>
              <a:off x="3158637" y="8079467"/>
              <a:ext cx="167194" cy="137455"/>
            </a:xfrm>
            <a:custGeom>
              <a:avLst/>
              <a:gdLst>
                <a:gd name="connsiteX0" fmla="*/ 167176 w 167194"/>
                <a:gd name="connsiteY0" fmla="*/ 908 h 137455"/>
                <a:gd name="connsiteX1" fmla="*/ 116376 w 167194"/>
                <a:gd name="connsiteY1" fmla="*/ 81871 h 137455"/>
                <a:gd name="connsiteX2" fmla="*/ 125901 w 167194"/>
                <a:gd name="connsiteY2" fmla="*/ 137433 h 137455"/>
                <a:gd name="connsiteX3" fmla="*/ 94151 w 167194"/>
                <a:gd name="connsiteY3" fmla="*/ 88221 h 137455"/>
                <a:gd name="connsiteX4" fmla="*/ 98913 w 167194"/>
                <a:gd name="connsiteY4" fmla="*/ 56471 h 137455"/>
                <a:gd name="connsiteX5" fmla="*/ 24301 w 167194"/>
                <a:gd name="connsiteY5" fmla="*/ 53296 h 137455"/>
                <a:gd name="connsiteX6" fmla="*/ 5251 w 167194"/>
                <a:gd name="connsiteY6" fmla="*/ 43771 h 137455"/>
                <a:gd name="connsiteX7" fmla="*/ 110026 w 167194"/>
                <a:gd name="connsiteY7" fmla="*/ 37421 h 137455"/>
                <a:gd name="connsiteX8" fmla="*/ 167176 w 167194"/>
                <a:gd name="connsiteY8" fmla="*/ 908 h 13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94" h="137455">
                  <a:moveTo>
                    <a:pt x="167176" y="908"/>
                  </a:moveTo>
                  <a:cubicBezTo>
                    <a:pt x="168234" y="8316"/>
                    <a:pt x="123255" y="59117"/>
                    <a:pt x="116376" y="81871"/>
                  </a:cubicBezTo>
                  <a:cubicBezTo>
                    <a:pt x="109497" y="104625"/>
                    <a:pt x="129605" y="136375"/>
                    <a:pt x="125901" y="137433"/>
                  </a:cubicBezTo>
                  <a:cubicBezTo>
                    <a:pt x="122197" y="138491"/>
                    <a:pt x="98649" y="101715"/>
                    <a:pt x="94151" y="88221"/>
                  </a:cubicBezTo>
                  <a:cubicBezTo>
                    <a:pt x="89653" y="74727"/>
                    <a:pt x="110555" y="62292"/>
                    <a:pt x="98913" y="56471"/>
                  </a:cubicBezTo>
                  <a:cubicBezTo>
                    <a:pt x="87271" y="50650"/>
                    <a:pt x="39911" y="55413"/>
                    <a:pt x="24301" y="53296"/>
                  </a:cubicBezTo>
                  <a:cubicBezTo>
                    <a:pt x="8691" y="51179"/>
                    <a:pt x="-9036" y="46417"/>
                    <a:pt x="5251" y="43771"/>
                  </a:cubicBezTo>
                  <a:cubicBezTo>
                    <a:pt x="19538" y="41125"/>
                    <a:pt x="87801" y="41125"/>
                    <a:pt x="110026" y="37421"/>
                  </a:cubicBezTo>
                  <a:cubicBezTo>
                    <a:pt x="132251" y="33717"/>
                    <a:pt x="166118" y="-6500"/>
                    <a:pt x="167176" y="9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2FD74B0D-BB6E-4DBB-BDC8-CA4987D2272B}"/>
                </a:ext>
              </a:extLst>
            </p:cNvPr>
            <p:cNvSpPr/>
            <p:nvPr/>
          </p:nvSpPr>
          <p:spPr>
            <a:xfrm>
              <a:off x="3179573" y="8227839"/>
              <a:ext cx="125611" cy="22641"/>
            </a:xfrm>
            <a:custGeom>
              <a:avLst/>
              <a:gdLst>
                <a:gd name="connsiteX0" fmla="*/ 125602 w 125611"/>
                <a:gd name="connsiteY0" fmla="*/ 22399 h 22641"/>
                <a:gd name="connsiteX1" fmla="*/ 11302 w 125611"/>
                <a:gd name="connsiteY1" fmla="*/ 11286 h 22641"/>
                <a:gd name="connsiteX2" fmla="*/ 17652 w 125611"/>
                <a:gd name="connsiteY2" fmla="*/ 174 h 22641"/>
                <a:gd name="connsiteX3" fmla="*/ 125602 w 125611"/>
                <a:gd name="connsiteY3" fmla="*/ 22399 h 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11" h="22641">
                  <a:moveTo>
                    <a:pt x="125602" y="22399"/>
                  </a:moveTo>
                  <a:cubicBezTo>
                    <a:pt x="124544" y="24251"/>
                    <a:pt x="29294" y="14990"/>
                    <a:pt x="11302" y="11286"/>
                  </a:cubicBezTo>
                  <a:cubicBezTo>
                    <a:pt x="-6690" y="7582"/>
                    <a:pt x="-2192" y="2555"/>
                    <a:pt x="17652" y="174"/>
                  </a:cubicBezTo>
                  <a:cubicBezTo>
                    <a:pt x="37496" y="-2207"/>
                    <a:pt x="126660" y="20547"/>
                    <a:pt x="125602" y="223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34F7EFDE-E6B3-4787-82C8-87DE4FDEB7ED}"/>
                </a:ext>
              </a:extLst>
            </p:cNvPr>
            <p:cNvSpPr/>
            <p:nvPr/>
          </p:nvSpPr>
          <p:spPr>
            <a:xfrm>
              <a:off x="3201960" y="8292911"/>
              <a:ext cx="87340" cy="28764"/>
            </a:xfrm>
            <a:custGeom>
              <a:avLst/>
              <a:gdLst>
                <a:gd name="connsiteX0" fmla="*/ 87340 w 87340"/>
                <a:gd name="connsiteY0" fmla="*/ 28764 h 28764"/>
                <a:gd name="connsiteX1" fmla="*/ 28 w 87340"/>
                <a:gd name="connsiteY1" fmla="*/ 189 h 28764"/>
                <a:gd name="connsiteX2" fmla="*/ 87340 w 87340"/>
                <a:gd name="connsiteY2" fmla="*/ 28764 h 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340" h="28764">
                  <a:moveTo>
                    <a:pt x="87340" y="28764"/>
                  </a:moveTo>
                  <a:cubicBezTo>
                    <a:pt x="87340" y="28764"/>
                    <a:pt x="1880" y="3099"/>
                    <a:pt x="28" y="189"/>
                  </a:cubicBezTo>
                  <a:cubicBezTo>
                    <a:pt x="-1824" y="-2721"/>
                    <a:pt x="87340" y="28764"/>
                    <a:pt x="87340" y="28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E321BB8-A50F-4E27-9A2A-29D6707819E7}"/>
                </a:ext>
              </a:extLst>
            </p:cNvPr>
            <p:cNvSpPr/>
            <p:nvPr/>
          </p:nvSpPr>
          <p:spPr>
            <a:xfrm>
              <a:off x="3193945" y="8362913"/>
              <a:ext cx="84243" cy="21025"/>
            </a:xfrm>
            <a:custGeom>
              <a:avLst/>
              <a:gdLst>
                <a:gd name="connsiteX0" fmla="*/ 84243 w 84243"/>
                <a:gd name="connsiteY0" fmla="*/ 14325 h 21025"/>
                <a:gd name="connsiteX1" fmla="*/ 9630 w 84243"/>
                <a:gd name="connsiteY1" fmla="*/ 37 h 21025"/>
                <a:gd name="connsiteX2" fmla="*/ 8043 w 84243"/>
                <a:gd name="connsiteY2" fmla="*/ 19087 h 21025"/>
                <a:gd name="connsiteX3" fmla="*/ 84243 w 84243"/>
                <a:gd name="connsiteY3" fmla="*/ 143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43" h="21025">
                  <a:moveTo>
                    <a:pt x="84243" y="14325"/>
                  </a:moveTo>
                  <a:cubicBezTo>
                    <a:pt x="84508" y="11150"/>
                    <a:pt x="22330" y="-757"/>
                    <a:pt x="9630" y="37"/>
                  </a:cubicBezTo>
                  <a:cubicBezTo>
                    <a:pt x="-3070" y="831"/>
                    <a:pt x="-2805" y="13795"/>
                    <a:pt x="8043" y="19087"/>
                  </a:cubicBezTo>
                  <a:cubicBezTo>
                    <a:pt x="18891" y="24379"/>
                    <a:pt x="83978" y="17500"/>
                    <a:pt x="84243" y="143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F69E7903-5A44-4EBC-A859-E8C29DF53857}"/>
                </a:ext>
              </a:extLst>
            </p:cNvPr>
            <p:cNvSpPr/>
            <p:nvPr/>
          </p:nvSpPr>
          <p:spPr>
            <a:xfrm>
              <a:off x="3198739" y="8280125"/>
              <a:ext cx="85832" cy="36257"/>
            </a:xfrm>
            <a:custGeom>
              <a:avLst/>
              <a:gdLst>
                <a:gd name="connsiteX0" fmla="*/ 85799 w 85832"/>
                <a:gd name="connsiteY0" fmla="*/ 27263 h 36257"/>
                <a:gd name="connsiteX1" fmla="*/ 34999 w 85832"/>
                <a:gd name="connsiteY1" fmla="*/ 275 h 36257"/>
                <a:gd name="connsiteX2" fmla="*/ 74 w 85832"/>
                <a:gd name="connsiteY2" fmla="*/ 14563 h 36257"/>
                <a:gd name="connsiteX3" fmla="*/ 27061 w 85832"/>
                <a:gd name="connsiteY3" fmla="*/ 35200 h 36257"/>
                <a:gd name="connsiteX4" fmla="*/ 85799 w 85832"/>
                <a:gd name="connsiteY4" fmla="*/ 27263 h 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32" h="36257">
                  <a:moveTo>
                    <a:pt x="85799" y="27263"/>
                  </a:moveTo>
                  <a:cubicBezTo>
                    <a:pt x="87122" y="21442"/>
                    <a:pt x="49286" y="2392"/>
                    <a:pt x="34999" y="275"/>
                  </a:cubicBezTo>
                  <a:cubicBezTo>
                    <a:pt x="20711" y="-1842"/>
                    <a:pt x="1397" y="8742"/>
                    <a:pt x="74" y="14563"/>
                  </a:cubicBezTo>
                  <a:cubicBezTo>
                    <a:pt x="-1249" y="20384"/>
                    <a:pt x="15419" y="31761"/>
                    <a:pt x="27061" y="35200"/>
                  </a:cubicBezTo>
                  <a:cubicBezTo>
                    <a:pt x="38703" y="38639"/>
                    <a:pt x="84476" y="33084"/>
                    <a:pt x="85799" y="27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236B4113-C2F7-49DC-8FE0-ED77DABACF24}"/>
                </a:ext>
              </a:extLst>
            </p:cNvPr>
            <p:cNvSpPr/>
            <p:nvPr/>
          </p:nvSpPr>
          <p:spPr>
            <a:xfrm>
              <a:off x="3301311" y="8122583"/>
              <a:ext cx="64242" cy="91664"/>
            </a:xfrm>
            <a:custGeom>
              <a:avLst/>
              <a:gdLst>
                <a:gd name="connsiteX0" fmla="*/ 64189 w 64242"/>
                <a:gd name="connsiteY0" fmla="*/ 655 h 91664"/>
                <a:gd name="connsiteX1" fmla="*/ 2277 w 64242"/>
                <a:gd name="connsiteY1" fmla="*/ 30817 h 91664"/>
                <a:gd name="connsiteX2" fmla="*/ 13389 w 64242"/>
                <a:gd name="connsiteY2" fmla="*/ 91142 h 91664"/>
                <a:gd name="connsiteX3" fmla="*/ 13389 w 64242"/>
                <a:gd name="connsiteY3" fmla="*/ 57805 h 91664"/>
                <a:gd name="connsiteX4" fmla="*/ 64189 w 64242"/>
                <a:gd name="connsiteY4" fmla="*/ 655 h 9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42" h="91664">
                  <a:moveTo>
                    <a:pt x="64189" y="655"/>
                  </a:moveTo>
                  <a:cubicBezTo>
                    <a:pt x="62337" y="-3843"/>
                    <a:pt x="10744" y="15736"/>
                    <a:pt x="2277" y="30817"/>
                  </a:cubicBezTo>
                  <a:cubicBezTo>
                    <a:pt x="-6190" y="45898"/>
                    <a:pt x="11537" y="86644"/>
                    <a:pt x="13389" y="91142"/>
                  </a:cubicBezTo>
                  <a:cubicBezTo>
                    <a:pt x="15241" y="95640"/>
                    <a:pt x="7833" y="69976"/>
                    <a:pt x="13389" y="57805"/>
                  </a:cubicBezTo>
                  <a:cubicBezTo>
                    <a:pt x="18945" y="45634"/>
                    <a:pt x="66041" y="5153"/>
                    <a:pt x="64189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DA3D04F2-C595-496E-AC4A-8EE6DF2A9F36}"/>
                </a:ext>
              </a:extLst>
            </p:cNvPr>
            <p:cNvSpPr/>
            <p:nvPr/>
          </p:nvSpPr>
          <p:spPr>
            <a:xfrm>
              <a:off x="3419546" y="8427889"/>
              <a:ext cx="252978" cy="74802"/>
            </a:xfrm>
            <a:custGeom>
              <a:avLst/>
              <a:gdLst>
                <a:gd name="connsiteX0" fmla="*/ 6279 w 252978"/>
                <a:gd name="connsiteY0" fmla="*/ 68411 h 74802"/>
                <a:gd name="connsiteX1" fmla="*/ 60254 w 252978"/>
                <a:gd name="connsiteY1" fmla="*/ 73174 h 74802"/>
                <a:gd name="connsiteX2" fmla="*/ 153917 w 252978"/>
                <a:gd name="connsiteY2" fmla="*/ 58886 h 74802"/>
                <a:gd name="connsiteX3" fmla="*/ 228529 w 252978"/>
                <a:gd name="connsiteY3" fmla="*/ 28724 h 74802"/>
                <a:gd name="connsiteX4" fmla="*/ 252342 w 252978"/>
                <a:gd name="connsiteY4" fmla="*/ 149 h 74802"/>
                <a:gd name="connsiteX5" fmla="*/ 207892 w 252978"/>
                <a:gd name="connsiteY5" fmla="*/ 19199 h 74802"/>
                <a:gd name="connsiteX6" fmla="*/ 6279 w 252978"/>
                <a:gd name="connsiteY6" fmla="*/ 68411 h 7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8" h="74802">
                  <a:moveTo>
                    <a:pt x="6279" y="68411"/>
                  </a:moveTo>
                  <a:cubicBezTo>
                    <a:pt x="-18327" y="77407"/>
                    <a:pt x="35648" y="74761"/>
                    <a:pt x="60254" y="73174"/>
                  </a:cubicBezTo>
                  <a:cubicBezTo>
                    <a:pt x="84860" y="71587"/>
                    <a:pt x="125871" y="66294"/>
                    <a:pt x="153917" y="58886"/>
                  </a:cubicBezTo>
                  <a:cubicBezTo>
                    <a:pt x="181963" y="51478"/>
                    <a:pt x="212125" y="38513"/>
                    <a:pt x="228529" y="28724"/>
                  </a:cubicBezTo>
                  <a:cubicBezTo>
                    <a:pt x="244933" y="18935"/>
                    <a:pt x="255781" y="1736"/>
                    <a:pt x="252342" y="149"/>
                  </a:cubicBezTo>
                  <a:cubicBezTo>
                    <a:pt x="248903" y="-1438"/>
                    <a:pt x="246786" y="9939"/>
                    <a:pt x="207892" y="19199"/>
                  </a:cubicBezTo>
                  <a:cubicBezTo>
                    <a:pt x="168998" y="28459"/>
                    <a:pt x="30885" y="59415"/>
                    <a:pt x="6279" y="68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AF0D0C39-6522-4918-8381-016AB61E8BA3}"/>
                </a:ext>
              </a:extLst>
            </p:cNvPr>
            <p:cNvSpPr/>
            <p:nvPr/>
          </p:nvSpPr>
          <p:spPr>
            <a:xfrm>
              <a:off x="3454400" y="8407400"/>
              <a:ext cx="204894" cy="21034"/>
            </a:xfrm>
            <a:custGeom>
              <a:avLst/>
              <a:gdLst>
                <a:gd name="connsiteX0" fmla="*/ 0 w 204894"/>
                <a:gd name="connsiteY0" fmla="*/ 0 h 21034"/>
                <a:gd name="connsiteX1" fmla="*/ 142875 w 204894"/>
                <a:gd name="connsiteY1" fmla="*/ 1588 h 21034"/>
                <a:gd name="connsiteX2" fmla="*/ 204788 w 204894"/>
                <a:gd name="connsiteY2" fmla="*/ 19050 h 21034"/>
                <a:gd name="connsiteX3" fmla="*/ 130175 w 204894"/>
                <a:gd name="connsiteY3" fmla="*/ 20638 h 21034"/>
                <a:gd name="connsiteX4" fmla="*/ 0 w 204894"/>
                <a:gd name="connsiteY4" fmla="*/ 0 h 2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894" h="21034">
                  <a:moveTo>
                    <a:pt x="0" y="0"/>
                  </a:moveTo>
                  <a:lnTo>
                    <a:pt x="142875" y="1588"/>
                  </a:lnTo>
                  <a:cubicBezTo>
                    <a:pt x="177006" y="4763"/>
                    <a:pt x="206905" y="15875"/>
                    <a:pt x="204788" y="19050"/>
                  </a:cubicBezTo>
                  <a:cubicBezTo>
                    <a:pt x="202671" y="22225"/>
                    <a:pt x="130175" y="20638"/>
                    <a:pt x="130175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76462B78-F1C5-4254-B342-89E30925F6CD}"/>
                </a:ext>
              </a:extLst>
            </p:cNvPr>
            <p:cNvSpPr/>
            <p:nvPr/>
          </p:nvSpPr>
          <p:spPr>
            <a:xfrm>
              <a:off x="3443144" y="8258773"/>
              <a:ext cx="216047" cy="119330"/>
            </a:xfrm>
            <a:custGeom>
              <a:avLst/>
              <a:gdLst>
                <a:gd name="connsiteX0" fmla="*/ 144 w 216047"/>
                <a:gd name="connsiteY0" fmla="*/ 113702 h 119330"/>
                <a:gd name="connsiteX1" fmla="*/ 108094 w 216047"/>
                <a:gd name="connsiteY1" fmla="*/ 101002 h 119330"/>
                <a:gd name="connsiteX2" fmla="*/ 139844 w 216047"/>
                <a:gd name="connsiteY2" fmla="*/ 91477 h 119330"/>
                <a:gd name="connsiteX3" fmla="*/ 185881 w 216047"/>
                <a:gd name="connsiteY3" fmla="*/ 105765 h 119330"/>
                <a:gd name="connsiteX4" fmla="*/ 216044 w 216047"/>
                <a:gd name="connsiteY4" fmla="*/ 118465 h 119330"/>
                <a:gd name="connsiteX5" fmla="*/ 187469 w 216047"/>
                <a:gd name="connsiteY5" fmla="*/ 80365 h 119330"/>
                <a:gd name="connsiteX6" fmla="*/ 146194 w 216047"/>
                <a:gd name="connsiteY6" fmla="*/ 72427 h 119330"/>
                <a:gd name="connsiteX7" fmla="*/ 111269 w 216047"/>
                <a:gd name="connsiteY7" fmla="*/ 77190 h 119330"/>
                <a:gd name="connsiteX8" fmla="*/ 130319 w 216047"/>
                <a:gd name="connsiteY8" fmla="*/ 80365 h 119330"/>
                <a:gd name="connsiteX9" fmla="*/ 141431 w 216047"/>
                <a:gd name="connsiteY9" fmla="*/ 29565 h 119330"/>
                <a:gd name="connsiteX10" fmla="*/ 122381 w 216047"/>
                <a:gd name="connsiteY10" fmla="*/ 990 h 119330"/>
                <a:gd name="connsiteX11" fmla="*/ 135081 w 216047"/>
                <a:gd name="connsiteY11" fmla="*/ 64490 h 119330"/>
                <a:gd name="connsiteX12" fmla="*/ 85869 w 216047"/>
                <a:gd name="connsiteY12" fmla="*/ 93065 h 119330"/>
                <a:gd name="connsiteX13" fmla="*/ 144 w 216047"/>
                <a:gd name="connsiteY13" fmla="*/ 113702 h 11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047" h="119330">
                  <a:moveTo>
                    <a:pt x="144" y="113702"/>
                  </a:moveTo>
                  <a:cubicBezTo>
                    <a:pt x="3848" y="115025"/>
                    <a:pt x="84811" y="104706"/>
                    <a:pt x="108094" y="101002"/>
                  </a:cubicBezTo>
                  <a:cubicBezTo>
                    <a:pt x="131377" y="97298"/>
                    <a:pt x="126880" y="90683"/>
                    <a:pt x="139844" y="91477"/>
                  </a:cubicBezTo>
                  <a:cubicBezTo>
                    <a:pt x="152808" y="92271"/>
                    <a:pt x="173181" y="101267"/>
                    <a:pt x="185881" y="105765"/>
                  </a:cubicBezTo>
                  <a:cubicBezTo>
                    <a:pt x="198581" y="110263"/>
                    <a:pt x="215779" y="122698"/>
                    <a:pt x="216044" y="118465"/>
                  </a:cubicBezTo>
                  <a:cubicBezTo>
                    <a:pt x="216309" y="114232"/>
                    <a:pt x="199111" y="88038"/>
                    <a:pt x="187469" y="80365"/>
                  </a:cubicBezTo>
                  <a:cubicBezTo>
                    <a:pt x="175827" y="72692"/>
                    <a:pt x="158894" y="72956"/>
                    <a:pt x="146194" y="72427"/>
                  </a:cubicBezTo>
                  <a:cubicBezTo>
                    <a:pt x="133494" y="71898"/>
                    <a:pt x="113915" y="75867"/>
                    <a:pt x="111269" y="77190"/>
                  </a:cubicBezTo>
                  <a:cubicBezTo>
                    <a:pt x="108623" y="78513"/>
                    <a:pt x="125292" y="88302"/>
                    <a:pt x="130319" y="80365"/>
                  </a:cubicBezTo>
                  <a:cubicBezTo>
                    <a:pt x="135346" y="72427"/>
                    <a:pt x="142754" y="42794"/>
                    <a:pt x="141431" y="29565"/>
                  </a:cubicBezTo>
                  <a:cubicBezTo>
                    <a:pt x="140108" y="16336"/>
                    <a:pt x="123439" y="-4831"/>
                    <a:pt x="122381" y="990"/>
                  </a:cubicBezTo>
                  <a:cubicBezTo>
                    <a:pt x="121323" y="6811"/>
                    <a:pt x="141166" y="49144"/>
                    <a:pt x="135081" y="64490"/>
                  </a:cubicBezTo>
                  <a:cubicBezTo>
                    <a:pt x="128996" y="79836"/>
                    <a:pt x="106507" y="85392"/>
                    <a:pt x="85869" y="93065"/>
                  </a:cubicBezTo>
                  <a:cubicBezTo>
                    <a:pt x="65232" y="100738"/>
                    <a:pt x="-3560" y="112379"/>
                    <a:pt x="144" y="113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696BAC16-560A-4472-8858-3A40BD2389E4}"/>
                </a:ext>
              </a:extLst>
            </p:cNvPr>
            <p:cNvSpPr/>
            <p:nvPr/>
          </p:nvSpPr>
          <p:spPr>
            <a:xfrm rot="19817176">
              <a:off x="3441700" y="8307388"/>
              <a:ext cx="95351" cy="45719"/>
            </a:xfrm>
            <a:custGeom>
              <a:avLst/>
              <a:gdLst>
                <a:gd name="connsiteX0" fmla="*/ 0 w 95351"/>
                <a:gd name="connsiteY0" fmla="*/ 0 h 1931"/>
                <a:gd name="connsiteX1" fmla="*/ 95250 w 95351"/>
                <a:gd name="connsiteY1" fmla="*/ 1587 h 1931"/>
                <a:gd name="connsiteX2" fmla="*/ 0 w 95351"/>
                <a:gd name="connsiteY2" fmla="*/ 0 h 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51" h="1931">
                  <a:moveTo>
                    <a:pt x="0" y="0"/>
                  </a:moveTo>
                  <a:cubicBezTo>
                    <a:pt x="0" y="0"/>
                    <a:pt x="91546" y="264"/>
                    <a:pt x="95250" y="1587"/>
                  </a:cubicBezTo>
                  <a:cubicBezTo>
                    <a:pt x="98954" y="2910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A7355C0E-AEA8-4B26-BC3B-2AA4794CC418}"/>
                </a:ext>
              </a:extLst>
            </p:cNvPr>
            <p:cNvSpPr/>
            <p:nvPr/>
          </p:nvSpPr>
          <p:spPr>
            <a:xfrm>
              <a:off x="3482633" y="8203219"/>
              <a:ext cx="73706" cy="128691"/>
            </a:xfrm>
            <a:custGeom>
              <a:avLst/>
              <a:gdLst>
                <a:gd name="connsiteX0" fmla="*/ 3517 w 73706"/>
                <a:gd name="connsiteY0" fmla="*/ 981 h 128691"/>
                <a:gd name="connsiteX1" fmla="*/ 73367 w 73706"/>
                <a:gd name="connsiteY1" fmla="*/ 126394 h 128691"/>
                <a:gd name="connsiteX2" fmla="*/ 28917 w 73706"/>
                <a:gd name="connsiteY2" fmla="*/ 81944 h 128691"/>
                <a:gd name="connsiteX3" fmla="*/ 342 w 73706"/>
                <a:gd name="connsiteY3" fmla="*/ 78769 h 128691"/>
                <a:gd name="connsiteX4" fmla="*/ 13042 w 73706"/>
                <a:gd name="connsiteY4" fmla="*/ 67656 h 128691"/>
                <a:gd name="connsiteX5" fmla="*/ 3517 w 73706"/>
                <a:gd name="connsiteY5" fmla="*/ 981 h 12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06" h="128691">
                  <a:moveTo>
                    <a:pt x="3517" y="981"/>
                  </a:moveTo>
                  <a:cubicBezTo>
                    <a:pt x="13571" y="10771"/>
                    <a:pt x="69134" y="112900"/>
                    <a:pt x="73367" y="126394"/>
                  </a:cubicBezTo>
                  <a:cubicBezTo>
                    <a:pt x="77600" y="139888"/>
                    <a:pt x="41088" y="89881"/>
                    <a:pt x="28917" y="81944"/>
                  </a:cubicBezTo>
                  <a:cubicBezTo>
                    <a:pt x="16746" y="74007"/>
                    <a:pt x="2988" y="81150"/>
                    <a:pt x="342" y="78769"/>
                  </a:cubicBezTo>
                  <a:cubicBezTo>
                    <a:pt x="-2304" y="76388"/>
                    <a:pt x="11190" y="77710"/>
                    <a:pt x="13042" y="67656"/>
                  </a:cubicBezTo>
                  <a:cubicBezTo>
                    <a:pt x="14894" y="57602"/>
                    <a:pt x="-6537" y="-8809"/>
                    <a:pt x="3517" y="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A4F231C2-F8DB-422A-B20F-80F6A293CCBE}"/>
                </a:ext>
              </a:extLst>
            </p:cNvPr>
            <p:cNvSpPr/>
            <p:nvPr/>
          </p:nvSpPr>
          <p:spPr>
            <a:xfrm>
              <a:off x="3586089" y="8245406"/>
              <a:ext cx="47569" cy="76305"/>
            </a:xfrm>
            <a:custGeom>
              <a:avLst/>
              <a:gdLst>
                <a:gd name="connsiteX0" fmla="*/ 74 w 47569"/>
                <a:gd name="connsiteY0" fmla="*/ 1657 h 76305"/>
                <a:gd name="connsiteX1" fmla="*/ 46111 w 47569"/>
                <a:gd name="connsiteY1" fmla="*/ 28644 h 76305"/>
                <a:gd name="connsiteX2" fmla="*/ 34999 w 47569"/>
                <a:gd name="connsiteY2" fmla="*/ 76269 h 76305"/>
                <a:gd name="connsiteX3" fmla="*/ 74 w 47569"/>
                <a:gd name="connsiteY3" fmla="*/ 1657 h 7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69" h="76305">
                  <a:moveTo>
                    <a:pt x="74" y="1657"/>
                  </a:moveTo>
                  <a:cubicBezTo>
                    <a:pt x="1926" y="-6281"/>
                    <a:pt x="40290" y="16209"/>
                    <a:pt x="46111" y="28644"/>
                  </a:cubicBezTo>
                  <a:cubicBezTo>
                    <a:pt x="51932" y="41079"/>
                    <a:pt x="38703" y="74417"/>
                    <a:pt x="34999" y="76269"/>
                  </a:cubicBezTo>
                  <a:cubicBezTo>
                    <a:pt x="31295" y="78121"/>
                    <a:pt x="-1778" y="9595"/>
                    <a:pt x="74" y="1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1A9E320C-347E-41B6-A18E-E1F0E773966C}"/>
                </a:ext>
              </a:extLst>
            </p:cNvPr>
            <p:cNvSpPr/>
            <p:nvPr/>
          </p:nvSpPr>
          <p:spPr>
            <a:xfrm>
              <a:off x="3527617" y="8110537"/>
              <a:ext cx="87220" cy="60321"/>
            </a:xfrm>
            <a:custGeom>
              <a:avLst/>
              <a:gdLst>
                <a:gd name="connsiteX0" fmla="*/ 1396 w 87220"/>
                <a:gd name="connsiteY0" fmla="*/ 1 h 60321"/>
                <a:gd name="connsiteX1" fmla="*/ 76008 w 87220"/>
                <a:gd name="connsiteY1" fmla="*/ 55563 h 60321"/>
                <a:gd name="connsiteX2" fmla="*/ 82358 w 87220"/>
                <a:gd name="connsiteY2" fmla="*/ 57151 h 60321"/>
                <a:gd name="connsiteX3" fmla="*/ 31558 w 87220"/>
                <a:gd name="connsiteY3" fmla="*/ 53976 h 60321"/>
                <a:gd name="connsiteX4" fmla="*/ 1396 w 87220"/>
                <a:gd name="connsiteY4" fmla="*/ 1 h 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20" h="60321">
                  <a:moveTo>
                    <a:pt x="1396" y="1"/>
                  </a:moveTo>
                  <a:cubicBezTo>
                    <a:pt x="8804" y="266"/>
                    <a:pt x="62514" y="46038"/>
                    <a:pt x="76008" y="55563"/>
                  </a:cubicBezTo>
                  <a:cubicBezTo>
                    <a:pt x="89502" y="65088"/>
                    <a:pt x="89766" y="57416"/>
                    <a:pt x="82358" y="57151"/>
                  </a:cubicBezTo>
                  <a:cubicBezTo>
                    <a:pt x="74950" y="56887"/>
                    <a:pt x="45316" y="59797"/>
                    <a:pt x="31558" y="53976"/>
                  </a:cubicBezTo>
                  <a:cubicBezTo>
                    <a:pt x="17800" y="48155"/>
                    <a:pt x="-6012" y="-264"/>
                    <a:pt x="139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F289FCE-9283-417F-9934-A152192EC91A}"/>
                </a:ext>
              </a:extLst>
            </p:cNvPr>
            <p:cNvSpPr/>
            <p:nvPr/>
          </p:nvSpPr>
          <p:spPr>
            <a:xfrm>
              <a:off x="3503088" y="8190777"/>
              <a:ext cx="127575" cy="46467"/>
            </a:xfrm>
            <a:custGeom>
              <a:avLst/>
              <a:gdLst>
                <a:gd name="connsiteX0" fmla="*/ 525 w 127575"/>
                <a:gd name="connsiteY0" fmla="*/ 2311 h 46467"/>
                <a:gd name="connsiteX1" fmla="*/ 52912 w 127575"/>
                <a:gd name="connsiteY1" fmla="*/ 5486 h 46467"/>
                <a:gd name="connsiteX2" fmla="*/ 33862 w 127575"/>
                <a:gd name="connsiteY2" fmla="*/ 40411 h 46467"/>
                <a:gd name="connsiteX3" fmla="*/ 97362 w 127575"/>
                <a:gd name="connsiteY3" fmla="*/ 45173 h 46467"/>
                <a:gd name="connsiteX4" fmla="*/ 127525 w 127575"/>
                <a:gd name="connsiteY4" fmla="*/ 26123 h 46467"/>
                <a:gd name="connsiteX5" fmla="*/ 91012 w 127575"/>
                <a:gd name="connsiteY5" fmla="*/ 27711 h 46467"/>
                <a:gd name="connsiteX6" fmla="*/ 525 w 127575"/>
                <a:gd name="connsiteY6" fmla="*/ 2311 h 4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575" h="46467">
                  <a:moveTo>
                    <a:pt x="525" y="2311"/>
                  </a:moveTo>
                  <a:cubicBezTo>
                    <a:pt x="-5825" y="-1393"/>
                    <a:pt x="47356" y="-864"/>
                    <a:pt x="52912" y="5486"/>
                  </a:cubicBezTo>
                  <a:cubicBezTo>
                    <a:pt x="58468" y="11836"/>
                    <a:pt x="26454" y="33797"/>
                    <a:pt x="33862" y="40411"/>
                  </a:cubicBezTo>
                  <a:cubicBezTo>
                    <a:pt x="41270" y="47025"/>
                    <a:pt x="81752" y="47554"/>
                    <a:pt x="97362" y="45173"/>
                  </a:cubicBezTo>
                  <a:cubicBezTo>
                    <a:pt x="112973" y="42792"/>
                    <a:pt x="128583" y="29033"/>
                    <a:pt x="127525" y="26123"/>
                  </a:cubicBezTo>
                  <a:cubicBezTo>
                    <a:pt x="126467" y="23213"/>
                    <a:pt x="108210" y="29828"/>
                    <a:pt x="91012" y="27711"/>
                  </a:cubicBezTo>
                  <a:cubicBezTo>
                    <a:pt x="73814" y="25594"/>
                    <a:pt x="6875" y="6015"/>
                    <a:pt x="525" y="2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600B0C66-92D2-474B-87F2-9C4879FAC66A}"/>
                </a:ext>
              </a:extLst>
            </p:cNvPr>
            <p:cNvSpPr/>
            <p:nvPr/>
          </p:nvSpPr>
          <p:spPr>
            <a:xfrm>
              <a:off x="3516098" y="8172363"/>
              <a:ext cx="116925" cy="43540"/>
            </a:xfrm>
            <a:custGeom>
              <a:avLst/>
              <a:gdLst>
                <a:gd name="connsiteX0" fmla="*/ 215 w 116925"/>
                <a:gd name="connsiteY0" fmla="*/ 87 h 43540"/>
                <a:gd name="connsiteX1" fmla="*/ 100227 w 116925"/>
                <a:gd name="connsiteY1" fmla="*/ 42950 h 43540"/>
                <a:gd name="connsiteX2" fmla="*/ 114515 w 116925"/>
                <a:gd name="connsiteY2" fmla="*/ 25487 h 43540"/>
                <a:gd name="connsiteX3" fmla="*/ 74827 w 116925"/>
                <a:gd name="connsiteY3" fmla="*/ 31837 h 43540"/>
                <a:gd name="connsiteX4" fmla="*/ 215 w 116925"/>
                <a:gd name="connsiteY4" fmla="*/ 87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25" h="43540">
                  <a:moveTo>
                    <a:pt x="215" y="87"/>
                  </a:moveTo>
                  <a:cubicBezTo>
                    <a:pt x="4448" y="1939"/>
                    <a:pt x="81177" y="38717"/>
                    <a:pt x="100227" y="42950"/>
                  </a:cubicBezTo>
                  <a:cubicBezTo>
                    <a:pt x="119277" y="47183"/>
                    <a:pt x="118748" y="27339"/>
                    <a:pt x="114515" y="25487"/>
                  </a:cubicBezTo>
                  <a:cubicBezTo>
                    <a:pt x="110282" y="23635"/>
                    <a:pt x="94406" y="37393"/>
                    <a:pt x="74827" y="31837"/>
                  </a:cubicBezTo>
                  <a:cubicBezTo>
                    <a:pt x="55248" y="26281"/>
                    <a:pt x="-4018" y="-1765"/>
                    <a:pt x="215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4421A416-0C08-46F9-A1AD-E63769813D77}"/>
                </a:ext>
              </a:extLst>
            </p:cNvPr>
            <p:cNvSpPr/>
            <p:nvPr/>
          </p:nvSpPr>
          <p:spPr>
            <a:xfrm>
              <a:off x="3515501" y="8215202"/>
              <a:ext cx="138925" cy="76311"/>
            </a:xfrm>
            <a:custGeom>
              <a:avLst/>
              <a:gdLst>
                <a:gd name="connsiteX0" fmla="*/ 88125 w 88787"/>
                <a:gd name="connsiteY0" fmla="*/ 111 h 28869"/>
                <a:gd name="connsiteX1" fmla="*/ 38912 w 88787"/>
                <a:gd name="connsiteY1" fmla="*/ 19161 h 28869"/>
                <a:gd name="connsiteX2" fmla="*/ 812 w 88787"/>
                <a:gd name="connsiteY2" fmla="*/ 28686 h 28869"/>
                <a:gd name="connsiteX3" fmla="*/ 88125 w 88787"/>
                <a:gd name="connsiteY3" fmla="*/ 111 h 2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87" h="28869">
                  <a:moveTo>
                    <a:pt x="88125" y="111"/>
                  </a:moveTo>
                  <a:cubicBezTo>
                    <a:pt x="94475" y="-1477"/>
                    <a:pt x="53464" y="14398"/>
                    <a:pt x="38912" y="19161"/>
                  </a:cubicBezTo>
                  <a:cubicBezTo>
                    <a:pt x="24360" y="23924"/>
                    <a:pt x="-5274" y="30009"/>
                    <a:pt x="812" y="28686"/>
                  </a:cubicBezTo>
                  <a:cubicBezTo>
                    <a:pt x="6898" y="27363"/>
                    <a:pt x="81775" y="1699"/>
                    <a:pt x="88125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C57F6FA1-2339-49E0-9BFA-ECFA2F44EAE5}"/>
                </a:ext>
              </a:extLst>
            </p:cNvPr>
            <p:cNvSpPr/>
            <p:nvPr/>
          </p:nvSpPr>
          <p:spPr>
            <a:xfrm>
              <a:off x="3522616" y="8357896"/>
              <a:ext cx="163762" cy="48400"/>
            </a:xfrm>
            <a:custGeom>
              <a:avLst/>
              <a:gdLst>
                <a:gd name="connsiteX0" fmla="*/ 47 w 163762"/>
                <a:gd name="connsiteY0" fmla="*/ 43154 h 48400"/>
                <a:gd name="connsiteX1" fmla="*/ 84184 w 163762"/>
                <a:gd name="connsiteY1" fmla="*/ 46329 h 48400"/>
                <a:gd name="connsiteX2" fmla="*/ 101647 w 163762"/>
                <a:gd name="connsiteY2" fmla="*/ 11404 h 48400"/>
                <a:gd name="connsiteX3" fmla="*/ 163559 w 163762"/>
                <a:gd name="connsiteY3" fmla="*/ 292 h 48400"/>
                <a:gd name="connsiteX4" fmla="*/ 120697 w 163762"/>
                <a:gd name="connsiteY4" fmla="*/ 20929 h 48400"/>
                <a:gd name="connsiteX5" fmla="*/ 96884 w 163762"/>
                <a:gd name="connsiteY5" fmla="*/ 46329 h 48400"/>
                <a:gd name="connsiteX6" fmla="*/ 47 w 163762"/>
                <a:gd name="connsiteY6" fmla="*/ 43154 h 4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62" h="48400">
                  <a:moveTo>
                    <a:pt x="47" y="43154"/>
                  </a:moveTo>
                  <a:cubicBezTo>
                    <a:pt x="-2070" y="43154"/>
                    <a:pt x="67251" y="51621"/>
                    <a:pt x="84184" y="46329"/>
                  </a:cubicBezTo>
                  <a:cubicBezTo>
                    <a:pt x="101117" y="41037"/>
                    <a:pt x="88418" y="19077"/>
                    <a:pt x="101647" y="11404"/>
                  </a:cubicBezTo>
                  <a:cubicBezTo>
                    <a:pt x="114876" y="3731"/>
                    <a:pt x="160384" y="-1295"/>
                    <a:pt x="163559" y="292"/>
                  </a:cubicBezTo>
                  <a:cubicBezTo>
                    <a:pt x="166734" y="1879"/>
                    <a:pt x="131809" y="13256"/>
                    <a:pt x="120697" y="20929"/>
                  </a:cubicBezTo>
                  <a:cubicBezTo>
                    <a:pt x="109585" y="28602"/>
                    <a:pt x="115669" y="40244"/>
                    <a:pt x="96884" y="46329"/>
                  </a:cubicBezTo>
                  <a:cubicBezTo>
                    <a:pt x="78099" y="52414"/>
                    <a:pt x="2164" y="43154"/>
                    <a:pt x="47" y="431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15B6A8F5-C390-406F-BAA0-ECBB8D4D23C6}"/>
                </a:ext>
              </a:extLst>
            </p:cNvPr>
            <p:cNvSpPr/>
            <p:nvPr/>
          </p:nvSpPr>
          <p:spPr>
            <a:xfrm>
              <a:off x="3573130" y="8281798"/>
              <a:ext cx="98356" cy="59240"/>
            </a:xfrm>
            <a:custGeom>
              <a:avLst/>
              <a:gdLst>
                <a:gd name="connsiteX0" fmla="*/ 333 w 98356"/>
                <a:gd name="connsiteY0" fmla="*/ 58927 h 59240"/>
                <a:gd name="connsiteX1" fmla="*/ 84470 w 98356"/>
                <a:gd name="connsiteY1" fmla="*/ 39877 h 59240"/>
                <a:gd name="connsiteX2" fmla="*/ 95583 w 98356"/>
                <a:gd name="connsiteY2" fmla="*/ 190 h 59240"/>
                <a:gd name="connsiteX3" fmla="*/ 55895 w 98356"/>
                <a:gd name="connsiteY3" fmla="*/ 25590 h 59240"/>
                <a:gd name="connsiteX4" fmla="*/ 333 w 98356"/>
                <a:gd name="connsiteY4" fmla="*/ 58927 h 5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56" h="59240">
                  <a:moveTo>
                    <a:pt x="333" y="58927"/>
                  </a:moveTo>
                  <a:cubicBezTo>
                    <a:pt x="5095" y="61308"/>
                    <a:pt x="68595" y="49666"/>
                    <a:pt x="84470" y="39877"/>
                  </a:cubicBezTo>
                  <a:cubicBezTo>
                    <a:pt x="100345" y="30088"/>
                    <a:pt x="100345" y="2571"/>
                    <a:pt x="95583" y="190"/>
                  </a:cubicBezTo>
                  <a:cubicBezTo>
                    <a:pt x="90821" y="-2191"/>
                    <a:pt x="68595" y="18446"/>
                    <a:pt x="55895" y="25590"/>
                  </a:cubicBezTo>
                  <a:cubicBezTo>
                    <a:pt x="43195" y="32734"/>
                    <a:pt x="-4429" y="56546"/>
                    <a:pt x="333" y="58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F898DEAA-AF6B-4188-9D61-0A245B18352B}"/>
                </a:ext>
              </a:extLst>
            </p:cNvPr>
            <p:cNvSpPr/>
            <p:nvPr/>
          </p:nvSpPr>
          <p:spPr>
            <a:xfrm>
              <a:off x="1628356" y="5402591"/>
              <a:ext cx="196220" cy="786677"/>
            </a:xfrm>
            <a:custGeom>
              <a:avLst/>
              <a:gdLst>
                <a:gd name="connsiteX0" fmla="*/ 62861 w 196220"/>
                <a:gd name="connsiteY0" fmla="*/ 1259 h 786677"/>
                <a:gd name="connsiteX1" fmla="*/ 20527 w 196220"/>
                <a:gd name="connsiteY1" fmla="*/ 306059 h 786677"/>
                <a:gd name="connsiteX2" fmla="*/ 81911 w 196220"/>
                <a:gd name="connsiteY2" fmla="*/ 538892 h 786677"/>
                <a:gd name="connsiteX3" fmla="*/ 196211 w 196220"/>
                <a:gd name="connsiteY3" fmla="*/ 786542 h 786677"/>
                <a:gd name="connsiteX4" fmla="*/ 75561 w 196220"/>
                <a:gd name="connsiteY4" fmla="*/ 570642 h 786677"/>
                <a:gd name="connsiteX5" fmla="*/ 12061 w 196220"/>
                <a:gd name="connsiteY5" fmla="*/ 365326 h 786677"/>
                <a:gd name="connsiteX6" fmla="*/ 5711 w 196220"/>
                <a:gd name="connsiteY6" fmla="*/ 204459 h 786677"/>
                <a:gd name="connsiteX7" fmla="*/ 62861 w 196220"/>
                <a:gd name="connsiteY7" fmla="*/ 1259 h 7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220" h="786677">
                  <a:moveTo>
                    <a:pt x="62861" y="1259"/>
                  </a:moveTo>
                  <a:cubicBezTo>
                    <a:pt x="65330" y="18192"/>
                    <a:pt x="17352" y="216454"/>
                    <a:pt x="20527" y="306059"/>
                  </a:cubicBezTo>
                  <a:cubicBezTo>
                    <a:pt x="23702" y="395664"/>
                    <a:pt x="52630" y="458812"/>
                    <a:pt x="81911" y="538892"/>
                  </a:cubicBezTo>
                  <a:cubicBezTo>
                    <a:pt x="111192" y="618973"/>
                    <a:pt x="197269" y="781251"/>
                    <a:pt x="196211" y="786542"/>
                  </a:cubicBezTo>
                  <a:cubicBezTo>
                    <a:pt x="195153" y="791833"/>
                    <a:pt x="106253" y="640845"/>
                    <a:pt x="75561" y="570642"/>
                  </a:cubicBezTo>
                  <a:cubicBezTo>
                    <a:pt x="44869" y="500439"/>
                    <a:pt x="23703" y="426356"/>
                    <a:pt x="12061" y="365326"/>
                  </a:cubicBezTo>
                  <a:cubicBezTo>
                    <a:pt x="419" y="304296"/>
                    <a:pt x="-4872" y="266195"/>
                    <a:pt x="5711" y="204459"/>
                  </a:cubicBezTo>
                  <a:cubicBezTo>
                    <a:pt x="16294" y="142723"/>
                    <a:pt x="60392" y="-15674"/>
                    <a:pt x="62861" y="1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8E44DFB8-E84A-4543-8DA3-2371DBC4B58B}"/>
                </a:ext>
              </a:extLst>
            </p:cNvPr>
            <p:cNvSpPr/>
            <p:nvPr/>
          </p:nvSpPr>
          <p:spPr>
            <a:xfrm>
              <a:off x="1807565" y="6161273"/>
              <a:ext cx="168781" cy="1242946"/>
            </a:xfrm>
            <a:custGeom>
              <a:avLst/>
              <a:gdLst>
                <a:gd name="connsiteX0" fmla="*/ 2185 w 168781"/>
                <a:gd name="connsiteY0" fmla="*/ 2460 h 1242946"/>
                <a:gd name="connsiteX1" fmla="*/ 46635 w 168781"/>
                <a:gd name="connsiteY1" fmla="*/ 529510 h 1242946"/>
                <a:gd name="connsiteX2" fmla="*/ 165168 w 168781"/>
                <a:gd name="connsiteY2" fmla="*/ 1219544 h 1242946"/>
                <a:gd name="connsiteX3" fmla="*/ 135535 w 168781"/>
                <a:gd name="connsiteY3" fmla="*/ 1050210 h 1242946"/>
                <a:gd name="connsiteX4" fmla="*/ 108018 w 168781"/>
                <a:gd name="connsiteY4" fmla="*/ 743294 h 1242946"/>
                <a:gd name="connsiteX5" fmla="*/ 2185 w 168781"/>
                <a:gd name="connsiteY5" fmla="*/ 2460 h 124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81" h="1242946">
                  <a:moveTo>
                    <a:pt x="2185" y="2460"/>
                  </a:moveTo>
                  <a:cubicBezTo>
                    <a:pt x="-8045" y="-33171"/>
                    <a:pt x="19471" y="326663"/>
                    <a:pt x="46635" y="529510"/>
                  </a:cubicBezTo>
                  <a:cubicBezTo>
                    <a:pt x="73799" y="732357"/>
                    <a:pt x="150351" y="1132761"/>
                    <a:pt x="165168" y="1219544"/>
                  </a:cubicBezTo>
                  <a:cubicBezTo>
                    <a:pt x="179985" y="1306327"/>
                    <a:pt x="145060" y="1129585"/>
                    <a:pt x="135535" y="1050210"/>
                  </a:cubicBezTo>
                  <a:cubicBezTo>
                    <a:pt x="126010" y="970835"/>
                    <a:pt x="132712" y="914038"/>
                    <a:pt x="108018" y="743294"/>
                  </a:cubicBezTo>
                  <a:cubicBezTo>
                    <a:pt x="83324" y="572550"/>
                    <a:pt x="12415" y="38091"/>
                    <a:pt x="2185" y="2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F8F723BB-F1BB-4285-A225-4FCC5389E420}"/>
                </a:ext>
              </a:extLst>
            </p:cNvPr>
            <p:cNvSpPr/>
            <p:nvPr/>
          </p:nvSpPr>
          <p:spPr>
            <a:xfrm>
              <a:off x="1951550" y="7115611"/>
              <a:ext cx="42353" cy="465044"/>
            </a:xfrm>
            <a:custGeom>
              <a:avLst/>
              <a:gdLst>
                <a:gd name="connsiteX0" fmla="*/ 6367 w 42353"/>
                <a:gd name="connsiteY0" fmla="*/ 23906 h 465044"/>
                <a:gd name="connsiteX1" fmla="*/ 42350 w 42353"/>
                <a:gd name="connsiteY1" fmla="*/ 447239 h 465044"/>
                <a:gd name="connsiteX2" fmla="*/ 4250 w 42353"/>
                <a:gd name="connsiteY2" fmla="*/ 356222 h 465044"/>
                <a:gd name="connsiteX3" fmla="*/ 2133 w 42353"/>
                <a:gd name="connsiteY3" fmla="*/ 85289 h 465044"/>
                <a:gd name="connsiteX4" fmla="*/ 6367 w 42353"/>
                <a:gd name="connsiteY4" fmla="*/ 23906 h 4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53" h="465044">
                  <a:moveTo>
                    <a:pt x="6367" y="23906"/>
                  </a:moveTo>
                  <a:cubicBezTo>
                    <a:pt x="13070" y="84231"/>
                    <a:pt x="42703" y="391853"/>
                    <a:pt x="42350" y="447239"/>
                  </a:cubicBezTo>
                  <a:cubicBezTo>
                    <a:pt x="41997" y="502625"/>
                    <a:pt x="10953" y="416547"/>
                    <a:pt x="4250" y="356222"/>
                  </a:cubicBezTo>
                  <a:cubicBezTo>
                    <a:pt x="-2453" y="295897"/>
                    <a:pt x="6013" y="140675"/>
                    <a:pt x="2133" y="85289"/>
                  </a:cubicBezTo>
                  <a:cubicBezTo>
                    <a:pt x="-1747" y="29903"/>
                    <a:pt x="-336" y="-36419"/>
                    <a:pt x="6367" y="23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10F0EBCB-ECB8-4F9D-998D-3B9D95D0165E}"/>
                </a:ext>
              </a:extLst>
            </p:cNvPr>
            <p:cNvSpPr/>
            <p:nvPr/>
          </p:nvSpPr>
          <p:spPr>
            <a:xfrm>
              <a:off x="1859421" y="7562252"/>
              <a:ext cx="198359" cy="1877729"/>
            </a:xfrm>
            <a:custGeom>
              <a:avLst/>
              <a:gdLst>
                <a:gd name="connsiteX0" fmla="*/ 128129 w 198359"/>
                <a:gd name="connsiteY0" fmla="*/ 22823 h 1877729"/>
                <a:gd name="connsiteX1" fmla="*/ 134479 w 198359"/>
                <a:gd name="connsiteY1" fmla="*/ 118073 h 1877729"/>
                <a:gd name="connsiteX2" fmla="*/ 1129 w 198359"/>
                <a:gd name="connsiteY2" fmla="*/ 765773 h 1877729"/>
                <a:gd name="connsiteX3" fmla="*/ 77329 w 198359"/>
                <a:gd name="connsiteY3" fmla="*/ 1438873 h 1877729"/>
                <a:gd name="connsiteX4" fmla="*/ 197979 w 198359"/>
                <a:gd name="connsiteY4" fmla="*/ 1877023 h 1877729"/>
                <a:gd name="connsiteX5" fmla="*/ 112254 w 198359"/>
                <a:gd name="connsiteY5" fmla="*/ 1518248 h 1877729"/>
                <a:gd name="connsiteX6" fmla="*/ 23354 w 198359"/>
                <a:gd name="connsiteY6" fmla="*/ 692748 h 1877729"/>
                <a:gd name="connsiteX7" fmla="*/ 90029 w 198359"/>
                <a:gd name="connsiteY7" fmla="*/ 387948 h 1877729"/>
                <a:gd name="connsiteX8" fmla="*/ 128129 w 198359"/>
                <a:gd name="connsiteY8" fmla="*/ 22823 h 187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359" h="1877729">
                  <a:moveTo>
                    <a:pt x="128129" y="22823"/>
                  </a:moveTo>
                  <a:cubicBezTo>
                    <a:pt x="135537" y="-22156"/>
                    <a:pt x="155646" y="-5752"/>
                    <a:pt x="134479" y="118073"/>
                  </a:cubicBezTo>
                  <a:cubicBezTo>
                    <a:pt x="113312" y="241898"/>
                    <a:pt x="10654" y="545640"/>
                    <a:pt x="1129" y="765773"/>
                  </a:cubicBezTo>
                  <a:cubicBezTo>
                    <a:pt x="-8396" y="985906"/>
                    <a:pt x="44521" y="1253665"/>
                    <a:pt x="77329" y="1438873"/>
                  </a:cubicBezTo>
                  <a:cubicBezTo>
                    <a:pt x="110137" y="1624081"/>
                    <a:pt x="192158" y="1863794"/>
                    <a:pt x="197979" y="1877023"/>
                  </a:cubicBezTo>
                  <a:cubicBezTo>
                    <a:pt x="203800" y="1890252"/>
                    <a:pt x="141358" y="1715627"/>
                    <a:pt x="112254" y="1518248"/>
                  </a:cubicBezTo>
                  <a:cubicBezTo>
                    <a:pt x="83150" y="1320869"/>
                    <a:pt x="27058" y="881131"/>
                    <a:pt x="23354" y="692748"/>
                  </a:cubicBezTo>
                  <a:cubicBezTo>
                    <a:pt x="19650" y="504365"/>
                    <a:pt x="65687" y="501719"/>
                    <a:pt x="90029" y="387948"/>
                  </a:cubicBezTo>
                  <a:cubicBezTo>
                    <a:pt x="114371" y="274177"/>
                    <a:pt x="120721" y="67802"/>
                    <a:pt x="128129" y="22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2D29B4A4-5F26-4D82-A967-881CC75FCBB3}"/>
                </a:ext>
              </a:extLst>
            </p:cNvPr>
            <p:cNvSpPr/>
            <p:nvPr/>
          </p:nvSpPr>
          <p:spPr>
            <a:xfrm>
              <a:off x="1681033" y="5408495"/>
              <a:ext cx="84325" cy="361355"/>
            </a:xfrm>
            <a:custGeom>
              <a:avLst/>
              <a:gdLst>
                <a:gd name="connsiteX0" fmla="*/ 84267 w 84325"/>
                <a:gd name="connsiteY0" fmla="*/ 1705 h 361355"/>
                <a:gd name="connsiteX1" fmla="*/ 17592 w 84325"/>
                <a:gd name="connsiteY1" fmla="*/ 354130 h 361355"/>
                <a:gd name="connsiteX2" fmla="*/ 4892 w 84325"/>
                <a:gd name="connsiteY2" fmla="*/ 223955 h 361355"/>
                <a:gd name="connsiteX3" fmla="*/ 84267 w 84325"/>
                <a:gd name="connsiteY3" fmla="*/ 1705 h 36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25" h="361355">
                  <a:moveTo>
                    <a:pt x="84267" y="1705"/>
                  </a:moveTo>
                  <a:cubicBezTo>
                    <a:pt x="86384" y="23401"/>
                    <a:pt x="30821" y="317088"/>
                    <a:pt x="17592" y="354130"/>
                  </a:cubicBezTo>
                  <a:cubicBezTo>
                    <a:pt x="4363" y="391172"/>
                    <a:pt x="-6750" y="276342"/>
                    <a:pt x="4892" y="223955"/>
                  </a:cubicBezTo>
                  <a:cubicBezTo>
                    <a:pt x="16534" y="171568"/>
                    <a:pt x="82150" y="-19991"/>
                    <a:pt x="84267" y="1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672F3E92-7E2B-4966-8CC8-8A872504C766}"/>
                </a:ext>
              </a:extLst>
            </p:cNvPr>
            <p:cNvSpPr/>
            <p:nvPr/>
          </p:nvSpPr>
          <p:spPr>
            <a:xfrm>
              <a:off x="1728729" y="5433508"/>
              <a:ext cx="103331" cy="295007"/>
            </a:xfrm>
            <a:custGeom>
              <a:avLst/>
              <a:gdLst>
                <a:gd name="connsiteX0" fmla="*/ 103246 w 103331"/>
                <a:gd name="connsiteY0" fmla="*/ 8442 h 295007"/>
                <a:gd name="connsiteX1" fmla="*/ 14346 w 103331"/>
                <a:gd name="connsiteY1" fmla="*/ 294192 h 295007"/>
                <a:gd name="connsiteX2" fmla="*/ 1646 w 103331"/>
                <a:gd name="connsiteY2" fmla="*/ 94167 h 295007"/>
                <a:gd name="connsiteX3" fmla="*/ 30221 w 103331"/>
                <a:gd name="connsiteY3" fmla="*/ 75117 h 295007"/>
                <a:gd name="connsiteX4" fmla="*/ 103246 w 103331"/>
                <a:gd name="connsiteY4" fmla="*/ 8442 h 29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31" h="295007">
                  <a:moveTo>
                    <a:pt x="103246" y="8442"/>
                  </a:moveTo>
                  <a:cubicBezTo>
                    <a:pt x="100600" y="44954"/>
                    <a:pt x="31279" y="279905"/>
                    <a:pt x="14346" y="294192"/>
                  </a:cubicBezTo>
                  <a:cubicBezTo>
                    <a:pt x="-2587" y="308479"/>
                    <a:pt x="-1000" y="130679"/>
                    <a:pt x="1646" y="94167"/>
                  </a:cubicBezTo>
                  <a:cubicBezTo>
                    <a:pt x="4292" y="57655"/>
                    <a:pt x="13817" y="85171"/>
                    <a:pt x="30221" y="75117"/>
                  </a:cubicBezTo>
                  <a:cubicBezTo>
                    <a:pt x="46625" y="65063"/>
                    <a:pt x="105892" y="-28070"/>
                    <a:pt x="103246" y="84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DEDAEB13-6DEB-41EB-80FA-42DF5A696FC6}"/>
                </a:ext>
              </a:extLst>
            </p:cNvPr>
            <p:cNvSpPr/>
            <p:nvPr/>
          </p:nvSpPr>
          <p:spPr>
            <a:xfrm>
              <a:off x="1723529" y="5777877"/>
              <a:ext cx="353371" cy="1711731"/>
            </a:xfrm>
            <a:custGeom>
              <a:avLst/>
              <a:gdLst>
                <a:gd name="connsiteX0" fmla="*/ 496 w 353371"/>
                <a:gd name="connsiteY0" fmla="*/ 3798 h 1711731"/>
                <a:gd name="connsiteX1" fmla="*/ 35421 w 353371"/>
                <a:gd name="connsiteY1" fmla="*/ 57773 h 1711731"/>
                <a:gd name="connsiteX2" fmla="*/ 92571 w 353371"/>
                <a:gd name="connsiteY2" fmla="*/ 184773 h 1711731"/>
                <a:gd name="connsiteX3" fmla="*/ 102096 w 353371"/>
                <a:gd name="connsiteY3" fmla="*/ 251448 h 1711731"/>
                <a:gd name="connsiteX4" fmla="*/ 171946 w 353371"/>
                <a:gd name="connsiteY4" fmla="*/ 445123 h 1711731"/>
                <a:gd name="connsiteX5" fmla="*/ 346571 w 353371"/>
                <a:gd name="connsiteY5" fmla="*/ 1635748 h 1711731"/>
                <a:gd name="connsiteX6" fmla="*/ 302121 w 353371"/>
                <a:gd name="connsiteY6" fmla="*/ 1457948 h 1711731"/>
                <a:gd name="connsiteX7" fmla="*/ 156071 w 353371"/>
                <a:gd name="connsiteY7" fmla="*/ 372098 h 1711731"/>
                <a:gd name="connsiteX8" fmla="*/ 111621 w 353371"/>
                <a:gd name="connsiteY8" fmla="*/ 280023 h 1711731"/>
                <a:gd name="connsiteX9" fmla="*/ 41771 w 353371"/>
                <a:gd name="connsiteY9" fmla="*/ 200648 h 1711731"/>
                <a:gd name="connsiteX10" fmla="*/ 60821 w 353371"/>
                <a:gd name="connsiteY10" fmla="*/ 156198 h 1711731"/>
                <a:gd name="connsiteX11" fmla="*/ 496 w 353371"/>
                <a:gd name="connsiteY11" fmla="*/ 3798 h 171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3371" h="1711731">
                  <a:moveTo>
                    <a:pt x="496" y="3798"/>
                  </a:moveTo>
                  <a:cubicBezTo>
                    <a:pt x="-3737" y="-12606"/>
                    <a:pt x="20075" y="27611"/>
                    <a:pt x="35421" y="57773"/>
                  </a:cubicBezTo>
                  <a:cubicBezTo>
                    <a:pt x="50767" y="87936"/>
                    <a:pt x="81459" y="152494"/>
                    <a:pt x="92571" y="184773"/>
                  </a:cubicBezTo>
                  <a:cubicBezTo>
                    <a:pt x="103684" y="217052"/>
                    <a:pt x="88867" y="208056"/>
                    <a:pt x="102096" y="251448"/>
                  </a:cubicBezTo>
                  <a:cubicBezTo>
                    <a:pt x="115325" y="294840"/>
                    <a:pt x="131200" y="214406"/>
                    <a:pt x="171946" y="445123"/>
                  </a:cubicBezTo>
                  <a:cubicBezTo>
                    <a:pt x="212692" y="675840"/>
                    <a:pt x="324875" y="1466944"/>
                    <a:pt x="346571" y="1635748"/>
                  </a:cubicBezTo>
                  <a:cubicBezTo>
                    <a:pt x="368267" y="1804552"/>
                    <a:pt x="333871" y="1668556"/>
                    <a:pt x="302121" y="1457948"/>
                  </a:cubicBezTo>
                  <a:cubicBezTo>
                    <a:pt x="270371" y="1247340"/>
                    <a:pt x="187821" y="568419"/>
                    <a:pt x="156071" y="372098"/>
                  </a:cubicBezTo>
                  <a:cubicBezTo>
                    <a:pt x="124321" y="175777"/>
                    <a:pt x="130671" y="308598"/>
                    <a:pt x="111621" y="280023"/>
                  </a:cubicBezTo>
                  <a:cubicBezTo>
                    <a:pt x="92571" y="251448"/>
                    <a:pt x="50238" y="221286"/>
                    <a:pt x="41771" y="200648"/>
                  </a:cubicBezTo>
                  <a:cubicBezTo>
                    <a:pt x="33304" y="180010"/>
                    <a:pt x="66113" y="185831"/>
                    <a:pt x="60821" y="156198"/>
                  </a:cubicBezTo>
                  <a:cubicBezTo>
                    <a:pt x="55529" y="126565"/>
                    <a:pt x="4729" y="20202"/>
                    <a:pt x="496" y="3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7D8C12FE-6CD6-4FB1-9949-AEDC859807E8}"/>
                </a:ext>
              </a:extLst>
            </p:cNvPr>
            <p:cNvSpPr/>
            <p:nvPr/>
          </p:nvSpPr>
          <p:spPr>
            <a:xfrm>
              <a:off x="1930760" y="7434962"/>
              <a:ext cx="176110" cy="982832"/>
            </a:xfrm>
            <a:custGeom>
              <a:avLst/>
              <a:gdLst>
                <a:gd name="connsiteX0" fmla="*/ 125053 w 176110"/>
                <a:gd name="connsiteY0" fmla="*/ 888 h 982832"/>
                <a:gd name="connsiteX1" fmla="*/ 121878 w 176110"/>
                <a:gd name="connsiteY1" fmla="*/ 135826 h 982832"/>
                <a:gd name="connsiteX2" fmla="*/ 150453 w 176110"/>
                <a:gd name="connsiteY2" fmla="*/ 177101 h 982832"/>
                <a:gd name="connsiteX3" fmla="*/ 69490 w 176110"/>
                <a:gd name="connsiteY3" fmla="*/ 307276 h 982832"/>
                <a:gd name="connsiteX4" fmla="*/ 107590 w 176110"/>
                <a:gd name="connsiteY4" fmla="*/ 404113 h 982832"/>
                <a:gd name="connsiteX5" fmla="*/ 15515 w 176110"/>
                <a:gd name="connsiteY5" fmla="*/ 645413 h 982832"/>
                <a:gd name="connsiteX6" fmla="*/ 5990 w 176110"/>
                <a:gd name="connsiteY6" fmla="*/ 981963 h 982832"/>
                <a:gd name="connsiteX7" fmla="*/ 77428 w 176110"/>
                <a:gd name="connsiteY7" fmla="*/ 539051 h 982832"/>
                <a:gd name="connsiteX8" fmla="*/ 125053 w 176110"/>
                <a:gd name="connsiteY8" fmla="*/ 399351 h 982832"/>
                <a:gd name="connsiteX9" fmla="*/ 74253 w 176110"/>
                <a:gd name="connsiteY9" fmla="*/ 326326 h 982832"/>
                <a:gd name="connsiteX10" fmla="*/ 175853 w 176110"/>
                <a:gd name="connsiteY10" fmla="*/ 207263 h 982832"/>
                <a:gd name="connsiteX11" fmla="*/ 102828 w 176110"/>
                <a:gd name="connsiteY11" fmla="*/ 137413 h 982832"/>
                <a:gd name="connsiteX12" fmla="*/ 85365 w 176110"/>
                <a:gd name="connsiteY12" fmla="*/ 80263 h 982832"/>
                <a:gd name="connsiteX13" fmla="*/ 125053 w 176110"/>
                <a:gd name="connsiteY13" fmla="*/ 888 h 98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110" h="982832">
                  <a:moveTo>
                    <a:pt x="125053" y="888"/>
                  </a:moveTo>
                  <a:cubicBezTo>
                    <a:pt x="131138" y="10148"/>
                    <a:pt x="117645" y="106457"/>
                    <a:pt x="121878" y="135826"/>
                  </a:cubicBezTo>
                  <a:cubicBezTo>
                    <a:pt x="126111" y="165195"/>
                    <a:pt x="159184" y="148526"/>
                    <a:pt x="150453" y="177101"/>
                  </a:cubicBezTo>
                  <a:cubicBezTo>
                    <a:pt x="141722" y="205676"/>
                    <a:pt x="76634" y="269441"/>
                    <a:pt x="69490" y="307276"/>
                  </a:cubicBezTo>
                  <a:cubicBezTo>
                    <a:pt x="62346" y="345111"/>
                    <a:pt x="116586" y="347757"/>
                    <a:pt x="107590" y="404113"/>
                  </a:cubicBezTo>
                  <a:cubicBezTo>
                    <a:pt x="98594" y="460469"/>
                    <a:pt x="32448" y="549105"/>
                    <a:pt x="15515" y="645413"/>
                  </a:cubicBezTo>
                  <a:cubicBezTo>
                    <a:pt x="-1418" y="741721"/>
                    <a:pt x="-4329" y="999690"/>
                    <a:pt x="5990" y="981963"/>
                  </a:cubicBezTo>
                  <a:cubicBezTo>
                    <a:pt x="16309" y="964236"/>
                    <a:pt x="57584" y="636153"/>
                    <a:pt x="77428" y="539051"/>
                  </a:cubicBezTo>
                  <a:cubicBezTo>
                    <a:pt x="97272" y="441949"/>
                    <a:pt x="125582" y="434805"/>
                    <a:pt x="125053" y="399351"/>
                  </a:cubicBezTo>
                  <a:cubicBezTo>
                    <a:pt x="124524" y="363897"/>
                    <a:pt x="65786" y="358341"/>
                    <a:pt x="74253" y="326326"/>
                  </a:cubicBezTo>
                  <a:cubicBezTo>
                    <a:pt x="82720" y="294311"/>
                    <a:pt x="171091" y="238748"/>
                    <a:pt x="175853" y="207263"/>
                  </a:cubicBezTo>
                  <a:cubicBezTo>
                    <a:pt x="180615" y="175778"/>
                    <a:pt x="117909" y="158580"/>
                    <a:pt x="102828" y="137413"/>
                  </a:cubicBezTo>
                  <a:cubicBezTo>
                    <a:pt x="87747" y="116246"/>
                    <a:pt x="84042" y="103282"/>
                    <a:pt x="85365" y="80263"/>
                  </a:cubicBezTo>
                  <a:cubicBezTo>
                    <a:pt x="86688" y="57244"/>
                    <a:pt x="118968" y="-8372"/>
                    <a:pt x="125053" y="8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142895E6-BA6E-4849-B6A1-28C90726B454}"/>
                </a:ext>
              </a:extLst>
            </p:cNvPr>
            <p:cNvSpPr/>
            <p:nvPr/>
          </p:nvSpPr>
          <p:spPr>
            <a:xfrm>
              <a:off x="1925093" y="8405182"/>
              <a:ext cx="164730" cy="945869"/>
            </a:xfrm>
            <a:custGeom>
              <a:avLst/>
              <a:gdLst>
                <a:gd name="connsiteX0" fmla="*/ 19595 w 164730"/>
                <a:gd name="connsiteY0" fmla="*/ 5393 h 945869"/>
                <a:gd name="connsiteX1" fmla="*/ 30707 w 164730"/>
                <a:gd name="connsiteY1" fmla="*/ 316543 h 945869"/>
                <a:gd name="connsiteX2" fmla="*/ 44995 w 164730"/>
                <a:gd name="connsiteY2" fmla="*/ 556256 h 945869"/>
                <a:gd name="connsiteX3" fmla="*/ 157707 w 164730"/>
                <a:gd name="connsiteY3" fmla="*/ 938843 h 945869"/>
                <a:gd name="connsiteX4" fmla="*/ 137070 w 164730"/>
                <a:gd name="connsiteY4" fmla="*/ 773743 h 945869"/>
                <a:gd name="connsiteX5" fmla="*/ 8482 w 164730"/>
                <a:gd name="connsiteY5" fmla="*/ 399093 h 945869"/>
                <a:gd name="connsiteX6" fmla="*/ 11657 w 164730"/>
                <a:gd name="connsiteY6" fmla="*/ 138743 h 945869"/>
                <a:gd name="connsiteX7" fmla="*/ 19595 w 164730"/>
                <a:gd name="connsiteY7" fmla="*/ 5393 h 94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730" h="945869">
                  <a:moveTo>
                    <a:pt x="19595" y="5393"/>
                  </a:moveTo>
                  <a:cubicBezTo>
                    <a:pt x="22770" y="35026"/>
                    <a:pt x="26474" y="224733"/>
                    <a:pt x="30707" y="316543"/>
                  </a:cubicBezTo>
                  <a:cubicBezTo>
                    <a:pt x="34940" y="408354"/>
                    <a:pt x="23828" y="452539"/>
                    <a:pt x="44995" y="556256"/>
                  </a:cubicBezTo>
                  <a:cubicBezTo>
                    <a:pt x="66162" y="659973"/>
                    <a:pt x="142361" y="902595"/>
                    <a:pt x="157707" y="938843"/>
                  </a:cubicBezTo>
                  <a:cubicBezTo>
                    <a:pt x="173053" y="975091"/>
                    <a:pt x="161941" y="863701"/>
                    <a:pt x="137070" y="773743"/>
                  </a:cubicBezTo>
                  <a:cubicBezTo>
                    <a:pt x="112199" y="683785"/>
                    <a:pt x="29384" y="504926"/>
                    <a:pt x="8482" y="399093"/>
                  </a:cubicBezTo>
                  <a:cubicBezTo>
                    <a:pt x="-12420" y="293260"/>
                    <a:pt x="11921" y="202507"/>
                    <a:pt x="11657" y="138743"/>
                  </a:cubicBezTo>
                  <a:cubicBezTo>
                    <a:pt x="11393" y="74979"/>
                    <a:pt x="16420" y="-24240"/>
                    <a:pt x="19595" y="5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DEFED832-D7D7-42E2-8535-DCB1FB170001}"/>
                </a:ext>
              </a:extLst>
            </p:cNvPr>
            <p:cNvSpPr/>
            <p:nvPr/>
          </p:nvSpPr>
          <p:spPr>
            <a:xfrm>
              <a:off x="2030402" y="9490031"/>
              <a:ext cx="519867" cy="281923"/>
            </a:xfrm>
            <a:custGeom>
              <a:avLst/>
              <a:gdLst>
                <a:gd name="connsiteX0" fmla="*/ 11 w 519867"/>
                <a:gd name="connsiteY0" fmla="*/ 44 h 281923"/>
                <a:gd name="connsiteX1" fmla="*/ 98436 w 519867"/>
                <a:gd name="connsiteY1" fmla="*/ 158794 h 281923"/>
                <a:gd name="connsiteX2" fmla="*/ 296873 w 519867"/>
                <a:gd name="connsiteY2" fmla="*/ 265157 h 281923"/>
                <a:gd name="connsiteX3" fmla="*/ 449273 w 519867"/>
                <a:gd name="connsiteY3" fmla="*/ 274682 h 281923"/>
                <a:gd name="connsiteX4" fmla="*/ 514361 w 519867"/>
                <a:gd name="connsiteY4" fmla="*/ 195307 h 281923"/>
                <a:gd name="connsiteX5" fmla="*/ 314336 w 519867"/>
                <a:gd name="connsiteY5" fmla="*/ 266744 h 281923"/>
                <a:gd name="connsiteX6" fmla="*/ 93673 w 519867"/>
                <a:gd name="connsiteY6" fmla="*/ 174669 h 281923"/>
                <a:gd name="connsiteX7" fmla="*/ 11 w 519867"/>
                <a:gd name="connsiteY7" fmla="*/ 44 h 28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867" h="281923">
                  <a:moveTo>
                    <a:pt x="11" y="44"/>
                  </a:moveTo>
                  <a:cubicBezTo>
                    <a:pt x="805" y="-2602"/>
                    <a:pt x="48959" y="114609"/>
                    <a:pt x="98436" y="158794"/>
                  </a:cubicBezTo>
                  <a:cubicBezTo>
                    <a:pt x="147913" y="202980"/>
                    <a:pt x="238400" y="245842"/>
                    <a:pt x="296873" y="265157"/>
                  </a:cubicBezTo>
                  <a:cubicBezTo>
                    <a:pt x="355346" y="284472"/>
                    <a:pt x="413025" y="286324"/>
                    <a:pt x="449273" y="274682"/>
                  </a:cubicBezTo>
                  <a:cubicBezTo>
                    <a:pt x="485521" y="263040"/>
                    <a:pt x="536850" y="196630"/>
                    <a:pt x="514361" y="195307"/>
                  </a:cubicBezTo>
                  <a:cubicBezTo>
                    <a:pt x="491872" y="193984"/>
                    <a:pt x="384451" y="270184"/>
                    <a:pt x="314336" y="266744"/>
                  </a:cubicBezTo>
                  <a:cubicBezTo>
                    <a:pt x="244221" y="263304"/>
                    <a:pt x="146590" y="220971"/>
                    <a:pt x="93673" y="174669"/>
                  </a:cubicBezTo>
                  <a:cubicBezTo>
                    <a:pt x="40756" y="128367"/>
                    <a:pt x="-783" y="2690"/>
                    <a:pt x="11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DF08329E-F886-4B34-A104-5805D851615F}"/>
                </a:ext>
              </a:extLst>
            </p:cNvPr>
            <p:cNvSpPr/>
            <p:nvPr/>
          </p:nvSpPr>
          <p:spPr>
            <a:xfrm>
              <a:off x="1998369" y="9481675"/>
              <a:ext cx="576253" cy="342219"/>
            </a:xfrm>
            <a:custGeom>
              <a:avLst/>
              <a:gdLst>
                <a:gd name="connsiteX0" fmla="*/ 22519 w 576253"/>
                <a:gd name="connsiteY0" fmla="*/ 5225 h 342219"/>
                <a:gd name="connsiteX1" fmla="*/ 14581 w 576253"/>
                <a:gd name="connsiteY1" fmla="*/ 83013 h 342219"/>
                <a:gd name="connsiteX2" fmla="*/ 200319 w 576253"/>
                <a:gd name="connsiteY2" fmla="*/ 311613 h 342219"/>
                <a:gd name="connsiteX3" fmla="*/ 524169 w 576253"/>
                <a:gd name="connsiteY3" fmla="*/ 332250 h 342219"/>
                <a:gd name="connsiteX4" fmla="*/ 573381 w 576253"/>
                <a:gd name="connsiteY4" fmla="*/ 240175 h 342219"/>
                <a:gd name="connsiteX5" fmla="*/ 500356 w 576253"/>
                <a:gd name="connsiteY5" fmla="*/ 284625 h 342219"/>
                <a:gd name="connsiteX6" fmla="*/ 540044 w 576253"/>
                <a:gd name="connsiteY6" fmla="*/ 310025 h 342219"/>
                <a:gd name="connsiteX7" fmla="*/ 314619 w 576253"/>
                <a:gd name="connsiteY7" fmla="*/ 316375 h 342219"/>
                <a:gd name="connsiteX8" fmla="*/ 106656 w 576253"/>
                <a:gd name="connsiteY8" fmla="*/ 211600 h 342219"/>
                <a:gd name="connsiteX9" fmla="*/ 22519 w 576253"/>
                <a:gd name="connsiteY9" fmla="*/ 5225 h 3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253" h="342219">
                  <a:moveTo>
                    <a:pt x="22519" y="5225"/>
                  </a:moveTo>
                  <a:cubicBezTo>
                    <a:pt x="7173" y="-16206"/>
                    <a:pt x="-15052" y="31948"/>
                    <a:pt x="14581" y="83013"/>
                  </a:cubicBezTo>
                  <a:cubicBezTo>
                    <a:pt x="44214" y="134078"/>
                    <a:pt x="115388" y="270074"/>
                    <a:pt x="200319" y="311613"/>
                  </a:cubicBezTo>
                  <a:cubicBezTo>
                    <a:pt x="285250" y="353152"/>
                    <a:pt x="461992" y="344156"/>
                    <a:pt x="524169" y="332250"/>
                  </a:cubicBezTo>
                  <a:cubicBezTo>
                    <a:pt x="586346" y="320344"/>
                    <a:pt x="577350" y="248113"/>
                    <a:pt x="573381" y="240175"/>
                  </a:cubicBezTo>
                  <a:cubicBezTo>
                    <a:pt x="569412" y="232238"/>
                    <a:pt x="505912" y="272983"/>
                    <a:pt x="500356" y="284625"/>
                  </a:cubicBezTo>
                  <a:cubicBezTo>
                    <a:pt x="494800" y="296267"/>
                    <a:pt x="571000" y="304733"/>
                    <a:pt x="540044" y="310025"/>
                  </a:cubicBezTo>
                  <a:cubicBezTo>
                    <a:pt x="509088" y="315317"/>
                    <a:pt x="386850" y="332779"/>
                    <a:pt x="314619" y="316375"/>
                  </a:cubicBezTo>
                  <a:cubicBezTo>
                    <a:pt x="242388" y="299971"/>
                    <a:pt x="157192" y="261871"/>
                    <a:pt x="106656" y="211600"/>
                  </a:cubicBezTo>
                  <a:cubicBezTo>
                    <a:pt x="56121" y="161329"/>
                    <a:pt x="37865" y="26656"/>
                    <a:pt x="22519" y="5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9B6188E8-1127-4EE9-99F4-B2FBEE4B90F7}"/>
                </a:ext>
              </a:extLst>
            </p:cNvPr>
            <p:cNvSpPr/>
            <p:nvPr/>
          </p:nvSpPr>
          <p:spPr>
            <a:xfrm>
              <a:off x="2057222" y="9306753"/>
              <a:ext cx="52577" cy="146604"/>
            </a:xfrm>
            <a:custGeom>
              <a:avLst/>
              <a:gdLst>
                <a:gd name="connsiteX0" fmla="*/ 52566 w 52577"/>
                <a:gd name="connsiteY0" fmla="*/ 760 h 146604"/>
                <a:gd name="connsiteX1" fmla="*/ 3353 w 52577"/>
                <a:gd name="connsiteY1" fmla="*/ 143635 h 146604"/>
                <a:gd name="connsiteX2" fmla="*/ 8116 w 52577"/>
                <a:gd name="connsiteY2" fmla="*/ 89660 h 146604"/>
                <a:gd name="connsiteX3" fmla="*/ 52566 w 52577"/>
                <a:gd name="connsiteY3" fmla="*/ 760 h 14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77" h="146604">
                  <a:moveTo>
                    <a:pt x="52566" y="760"/>
                  </a:moveTo>
                  <a:cubicBezTo>
                    <a:pt x="51772" y="9756"/>
                    <a:pt x="10761" y="128818"/>
                    <a:pt x="3353" y="143635"/>
                  </a:cubicBezTo>
                  <a:cubicBezTo>
                    <a:pt x="-4055" y="158452"/>
                    <a:pt x="2295" y="114266"/>
                    <a:pt x="8116" y="89660"/>
                  </a:cubicBezTo>
                  <a:cubicBezTo>
                    <a:pt x="13937" y="65054"/>
                    <a:pt x="53360" y="-8236"/>
                    <a:pt x="52566" y="7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34BD399B-BE9F-4AC0-A3B2-8402258B111B}"/>
                </a:ext>
              </a:extLst>
            </p:cNvPr>
            <p:cNvSpPr/>
            <p:nvPr/>
          </p:nvSpPr>
          <p:spPr>
            <a:xfrm>
              <a:off x="2079372" y="9447162"/>
              <a:ext cx="73137" cy="211222"/>
            </a:xfrm>
            <a:custGeom>
              <a:avLst/>
              <a:gdLst>
                <a:gd name="connsiteX0" fmla="*/ 70103 w 73137"/>
                <a:gd name="connsiteY0" fmla="*/ 211188 h 211222"/>
                <a:gd name="connsiteX1" fmla="*/ 63753 w 73137"/>
                <a:gd name="connsiteY1" fmla="*/ 109588 h 211222"/>
                <a:gd name="connsiteX2" fmla="*/ 65341 w 73137"/>
                <a:gd name="connsiteY2" fmla="*/ 63551 h 211222"/>
                <a:gd name="connsiteX3" fmla="*/ 253 w 73137"/>
                <a:gd name="connsiteY3" fmla="*/ 51 h 211222"/>
                <a:gd name="connsiteX4" fmla="*/ 41528 w 73137"/>
                <a:gd name="connsiteY4" fmla="*/ 54026 h 211222"/>
                <a:gd name="connsiteX5" fmla="*/ 8191 w 73137"/>
                <a:gd name="connsiteY5" fmla="*/ 120701 h 211222"/>
                <a:gd name="connsiteX6" fmla="*/ 70103 w 73137"/>
                <a:gd name="connsiteY6" fmla="*/ 211188 h 21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37" h="211222">
                  <a:moveTo>
                    <a:pt x="70103" y="211188"/>
                  </a:moveTo>
                  <a:cubicBezTo>
                    <a:pt x="79363" y="209336"/>
                    <a:pt x="64547" y="134194"/>
                    <a:pt x="63753" y="109588"/>
                  </a:cubicBezTo>
                  <a:cubicBezTo>
                    <a:pt x="62959" y="84982"/>
                    <a:pt x="75924" y="81807"/>
                    <a:pt x="65341" y="63551"/>
                  </a:cubicBezTo>
                  <a:cubicBezTo>
                    <a:pt x="54758" y="45295"/>
                    <a:pt x="4222" y="1638"/>
                    <a:pt x="253" y="51"/>
                  </a:cubicBezTo>
                  <a:cubicBezTo>
                    <a:pt x="-3716" y="-1537"/>
                    <a:pt x="40205" y="33918"/>
                    <a:pt x="41528" y="54026"/>
                  </a:cubicBezTo>
                  <a:cubicBezTo>
                    <a:pt x="42851" y="74134"/>
                    <a:pt x="6339" y="102180"/>
                    <a:pt x="8191" y="120701"/>
                  </a:cubicBezTo>
                  <a:cubicBezTo>
                    <a:pt x="10043" y="139222"/>
                    <a:pt x="60843" y="213040"/>
                    <a:pt x="70103" y="211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70852A1A-B958-4692-B0AE-F2E7829B4940}"/>
                </a:ext>
              </a:extLst>
            </p:cNvPr>
            <p:cNvSpPr/>
            <p:nvPr/>
          </p:nvSpPr>
          <p:spPr>
            <a:xfrm>
              <a:off x="2265363" y="9377438"/>
              <a:ext cx="252766" cy="241909"/>
            </a:xfrm>
            <a:custGeom>
              <a:avLst/>
              <a:gdLst>
                <a:gd name="connsiteX0" fmla="*/ 252412 w 252766"/>
                <a:gd name="connsiteY0" fmla="*/ 3100 h 241909"/>
                <a:gd name="connsiteX1" fmla="*/ 63500 w 252766"/>
                <a:gd name="connsiteY1" fmla="*/ 99937 h 241909"/>
                <a:gd name="connsiteX2" fmla="*/ 0 w 252766"/>
                <a:gd name="connsiteY2" fmla="*/ 188837 h 241909"/>
                <a:gd name="connsiteX3" fmla="*/ 63500 w 252766"/>
                <a:gd name="connsiteY3" fmla="*/ 230112 h 241909"/>
                <a:gd name="connsiteX4" fmla="*/ 134937 w 252766"/>
                <a:gd name="connsiteY4" fmla="*/ 239637 h 241909"/>
                <a:gd name="connsiteX5" fmla="*/ 44450 w 252766"/>
                <a:gd name="connsiteY5" fmla="*/ 193600 h 241909"/>
                <a:gd name="connsiteX6" fmla="*/ 3175 w 252766"/>
                <a:gd name="connsiteY6" fmla="*/ 134862 h 241909"/>
                <a:gd name="connsiteX7" fmla="*/ 107950 w 252766"/>
                <a:gd name="connsiteY7" fmla="*/ 38025 h 241909"/>
                <a:gd name="connsiteX8" fmla="*/ 252412 w 252766"/>
                <a:gd name="connsiteY8" fmla="*/ 3100 h 2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66" h="241909">
                  <a:moveTo>
                    <a:pt x="252412" y="3100"/>
                  </a:moveTo>
                  <a:cubicBezTo>
                    <a:pt x="245004" y="13419"/>
                    <a:pt x="105569" y="68981"/>
                    <a:pt x="63500" y="99937"/>
                  </a:cubicBezTo>
                  <a:cubicBezTo>
                    <a:pt x="21431" y="130893"/>
                    <a:pt x="0" y="167141"/>
                    <a:pt x="0" y="188837"/>
                  </a:cubicBezTo>
                  <a:cubicBezTo>
                    <a:pt x="0" y="210533"/>
                    <a:pt x="41011" y="221645"/>
                    <a:pt x="63500" y="230112"/>
                  </a:cubicBezTo>
                  <a:cubicBezTo>
                    <a:pt x="85989" y="238579"/>
                    <a:pt x="138112" y="245722"/>
                    <a:pt x="134937" y="239637"/>
                  </a:cubicBezTo>
                  <a:cubicBezTo>
                    <a:pt x="131762" y="233552"/>
                    <a:pt x="66410" y="211062"/>
                    <a:pt x="44450" y="193600"/>
                  </a:cubicBezTo>
                  <a:cubicBezTo>
                    <a:pt x="22490" y="176138"/>
                    <a:pt x="-7408" y="160791"/>
                    <a:pt x="3175" y="134862"/>
                  </a:cubicBezTo>
                  <a:cubicBezTo>
                    <a:pt x="13758" y="108933"/>
                    <a:pt x="66675" y="66864"/>
                    <a:pt x="107950" y="38025"/>
                  </a:cubicBezTo>
                  <a:cubicBezTo>
                    <a:pt x="149225" y="9186"/>
                    <a:pt x="259820" y="-7219"/>
                    <a:pt x="252412" y="3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7CF8D3CA-EB47-41C4-87B4-A02C77CE0DE4}"/>
                </a:ext>
              </a:extLst>
            </p:cNvPr>
            <p:cNvSpPr/>
            <p:nvPr/>
          </p:nvSpPr>
          <p:spPr>
            <a:xfrm>
              <a:off x="2732013" y="5789355"/>
              <a:ext cx="23368" cy="151079"/>
            </a:xfrm>
            <a:custGeom>
              <a:avLst/>
              <a:gdLst>
                <a:gd name="connsiteX0" fmla="*/ 4837 w 23368"/>
                <a:gd name="connsiteY0" fmla="*/ 258 h 151079"/>
                <a:gd name="connsiteX1" fmla="*/ 8012 w 23368"/>
                <a:gd name="connsiteY1" fmla="*/ 84395 h 151079"/>
                <a:gd name="connsiteX2" fmla="*/ 19125 w 23368"/>
                <a:gd name="connsiteY2" fmla="*/ 117733 h 151079"/>
                <a:gd name="connsiteX3" fmla="*/ 22300 w 23368"/>
                <a:gd name="connsiteY3" fmla="*/ 151070 h 151079"/>
                <a:gd name="connsiteX4" fmla="*/ 1662 w 23368"/>
                <a:gd name="connsiteY4" fmla="*/ 114558 h 151079"/>
                <a:gd name="connsiteX5" fmla="*/ 4837 w 23368"/>
                <a:gd name="connsiteY5" fmla="*/ 258 h 15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68" h="151079">
                  <a:moveTo>
                    <a:pt x="4837" y="258"/>
                  </a:moveTo>
                  <a:cubicBezTo>
                    <a:pt x="5895" y="-4769"/>
                    <a:pt x="5631" y="64816"/>
                    <a:pt x="8012" y="84395"/>
                  </a:cubicBezTo>
                  <a:cubicBezTo>
                    <a:pt x="10393" y="103974"/>
                    <a:pt x="16744" y="106621"/>
                    <a:pt x="19125" y="117733"/>
                  </a:cubicBezTo>
                  <a:cubicBezTo>
                    <a:pt x="21506" y="128845"/>
                    <a:pt x="25211" y="151599"/>
                    <a:pt x="22300" y="151070"/>
                  </a:cubicBezTo>
                  <a:cubicBezTo>
                    <a:pt x="19390" y="150541"/>
                    <a:pt x="6425" y="136783"/>
                    <a:pt x="1662" y="114558"/>
                  </a:cubicBezTo>
                  <a:cubicBezTo>
                    <a:pt x="-3101" y="92333"/>
                    <a:pt x="3779" y="5285"/>
                    <a:pt x="4837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53BC7F5-66C7-4D62-98D0-ECF6893E9417}"/>
                </a:ext>
              </a:extLst>
            </p:cNvPr>
            <p:cNvSpPr/>
            <p:nvPr/>
          </p:nvSpPr>
          <p:spPr>
            <a:xfrm>
              <a:off x="2701988" y="6022033"/>
              <a:ext cx="58744" cy="830367"/>
            </a:xfrm>
            <a:custGeom>
              <a:avLst/>
              <a:gdLst>
                <a:gd name="connsiteX0" fmla="*/ 58675 w 58744"/>
                <a:gd name="connsiteY0" fmla="*/ 942 h 830367"/>
                <a:gd name="connsiteX1" fmla="*/ 36450 w 58744"/>
                <a:gd name="connsiteY1" fmla="*/ 440680 h 830367"/>
                <a:gd name="connsiteX2" fmla="*/ 25337 w 58744"/>
                <a:gd name="connsiteY2" fmla="*/ 599430 h 830367"/>
                <a:gd name="connsiteX3" fmla="*/ 11050 w 58744"/>
                <a:gd name="connsiteY3" fmla="*/ 829617 h 830367"/>
                <a:gd name="connsiteX4" fmla="*/ 1525 w 58744"/>
                <a:gd name="connsiteY4" fmla="*/ 666105 h 830367"/>
                <a:gd name="connsiteX5" fmla="*/ 44387 w 58744"/>
                <a:gd name="connsiteY5" fmla="*/ 472430 h 830367"/>
                <a:gd name="connsiteX6" fmla="*/ 28512 w 58744"/>
                <a:gd name="connsiteY6" fmla="*/ 327967 h 830367"/>
                <a:gd name="connsiteX7" fmla="*/ 58675 w 58744"/>
                <a:gd name="connsiteY7" fmla="*/ 942 h 83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4" h="830367">
                  <a:moveTo>
                    <a:pt x="58675" y="942"/>
                  </a:moveTo>
                  <a:cubicBezTo>
                    <a:pt x="59998" y="19728"/>
                    <a:pt x="42006" y="340932"/>
                    <a:pt x="36450" y="440680"/>
                  </a:cubicBezTo>
                  <a:cubicBezTo>
                    <a:pt x="30894" y="540428"/>
                    <a:pt x="29570" y="534607"/>
                    <a:pt x="25337" y="599430"/>
                  </a:cubicBezTo>
                  <a:cubicBezTo>
                    <a:pt x="21104" y="664253"/>
                    <a:pt x="15019" y="818505"/>
                    <a:pt x="11050" y="829617"/>
                  </a:cubicBezTo>
                  <a:cubicBezTo>
                    <a:pt x="7081" y="840729"/>
                    <a:pt x="-4031" y="725636"/>
                    <a:pt x="1525" y="666105"/>
                  </a:cubicBezTo>
                  <a:cubicBezTo>
                    <a:pt x="7081" y="606574"/>
                    <a:pt x="39889" y="528786"/>
                    <a:pt x="44387" y="472430"/>
                  </a:cubicBezTo>
                  <a:cubicBezTo>
                    <a:pt x="48885" y="416074"/>
                    <a:pt x="29306" y="406548"/>
                    <a:pt x="28512" y="327967"/>
                  </a:cubicBezTo>
                  <a:cubicBezTo>
                    <a:pt x="27718" y="249386"/>
                    <a:pt x="57352" y="-17844"/>
                    <a:pt x="58675" y="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551886CA-E818-4E92-8A33-4AF041794EA3}"/>
                </a:ext>
              </a:extLst>
            </p:cNvPr>
            <p:cNvSpPr/>
            <p:nvPr/>
          </p:nvSpPr>
          <p:spPr>
            <a:xfrm>
              <a:off x="2621852" y="6824620"/>
              <a:ext cx="78869" cy="728211"/>
            </a:xfrm>
            <a:custGeom>
              <a:avLst/>
              <a:gdLst>
                <a:gd name="connsiteX0" fmla="*/ 75311 w 78869"/>
                <a:gd name="connsiteY0" fmla="*/ 4805 h 728211"/>
                <a:gd name="connsiteX1" fmla="*/ 3873 w 78869"/>
                <a:gd name="connsiteY1" fmla="*/ 469943 h 728211"/>
                <a:gd name="connsiteX2" fmla="*/ 16573 w 78869"/>
                <a:gd name="connsiteY2" fmla="*/ 619168 h 728211"/>
                <a:gd name="connsiteX3" fmla="*/ 10223 w 78869"/>
                <a:gd name="connsiteY3" fmla="*/ 727118 h 728211"/>
                <a:gd name="connsiteX4" fmla="*/ 26098 w 78869"/>
                <a:gd name="connsiteY4" fmla="*/ 552493 h 728211"/>
                <a:gd name="connsiteX5" fmla="*/ 698 w 78869"/>
                <a:gd name="connsiteY5" fmla="*/ 490580 h 728211"/>
                <a:gd name="connsiteX6" fmla="*/ 59436 w 78869"/>
                <a:gd name="connsiteY6" fmla="*/ 242930 h 728211"/>
                <a:gd name="connsiteX7" fmla="*/ 75311 w 78869"/>
                <a:gd name="connsiteY7" fmla="*/ 4805 h 72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69" h="728211">
                  <a:moveTo>
                    <a:pt x="75311" y="4805"/>
                  </a:moveTo>
                  <a:cubicBezTo>
                    <a:pt x="66051" y="42640"/>
                    <a:pt x="13663" y="367549"/>
                    <a:pt x="3873" y="469943"/>
                  </a:cubicBezTo>
                  <a:cubicBezTo>
                    <a:pt x="-5917" y="572337"/>
                    <a:pt x="15515" y="576306"/>
                    <a:pt x="16573" y="619168"/>
                  </a:cubicBezTo>
                  <a:cubicBezTo>
                    <a:pt x="17631" y="662030"/>
                    <a:pt x="8636" y="738230"/>
                    <a:pt x="10223" y="727118"/>
                  </a:cubicBezTo>
                  <a:cubicBezTo>
                    <a:pt x="11810" y="716006"/>
                    <a:pt x="27685" y="591916"/>
                    <a:pt x="26098" y="552493"/>
                  </a:cubicBezTo>
                  <a:cubicBezTo>
                    <a:pt x="24510" y="513070"/>
                    <a:pt x="-4858" y="542174"/>
                    <a:pt x="698" y="490580"/>
                  </a:cubicBezTo>
                  <a:cubicBezTo>
                    <a:pt x="6254" y="438986"/>
                    <a:pt x="44355" y="323363"/>
                    <a:pt x="59436" y="242930"/>
                  </a:cubicBezTo>
                  <a:cubicBezTo>
                    <a:pt x="74517" y="162497"/>
                    <a:pt x="84571" y="-33030"/>
                    <a:pt x="75311" y="48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BD273667-6693-40FB-8886-8055601B0B5B}"/>
                </a:ext>
              </a:extLst>
            </p:cNvPr>
            <p:cNvSpPr/>
            <p:nvPr/>
          </p:nvSpPr>
          <p:spPr>
            <a:xfrm>
              <a:off x="2425670" y="7564074"/>
              <a:ext cx="207155" cy="468095"/>
            </a:xfrm>
            <a:custGeom>
              <a:avLst/>
              <a:gdLst>
                <a:gd name="connsiteX0" fmla="*/ 203230 w 207155"/>
                <a:gd name="connsiteY0" fmla="*/ 3539 h 468095"/>
                <a:gd name="connsiteX1" fmla="*/ 84168 w 207155"/>
                <a:gd name="connsiteY1" fmla="*/ 214676 h 468095"/>
                <a:gd name="connsiteX2" fmla="*/ 50830 w 207155"/>
                <a:gd name="connsiteY2" fmla="*/ 446451 h 468095"/>
                <a:gd name="connsiteX3" fmla="*/ 46068 w 207155"/>
                <a:gd name="connsiteY3" fmla="*/ 448039 h 468095"/>
                <a:gd name="connsiteX4" fmla="*/ 30 w 207155"/>
                <a:gd name="connsiteY4" fmla="*/ 357551 h 468095"/>
                <a:gd name="connsiteX5" fmla="*/ 41305 w 207155"/>
                <a:gd name="connsiteY5" fmla="*/ 268651 h 468095"/>
                <a:gd name="connsiteX6" fmla="*/ 163543 w 207155"/>
                <a:gd name="connsiteY6" fmla="*/ 97201 h 468095"/>
                <a:gd name="connsiteX7" fmla="*/ 203230 w 207155"/>
                <a:gd name="connsiteY7" fmla="*/ 3539 h 46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55" h="468095">
                  <a:moveTo>
                    <a:pt x="203230" y="3539"/>
                  </a:moveTo>
                  <a:cubicBezTo>
                    <a:pt x="190001" y="23118"/>
                    <a:pt x="109568" y="140857"/>
                    <a:pt x="84168" y="214676"/>
                  </a:cubicBezTo>
                  <a:cubicBezTo>
                    <a:pt x="58768" y="288495"/>
                    <a:pt x="57180" y="407557"/>
                    <a:pt x="50830" y="446451"/>
                  </a:cubicBezTo>
                  <a:cubicBezTo>
                    <a:pt x="44480" y="485345"/>
                    <a:pt x="54535" y="462856"/>
                    <a:pt x="46068" y="448039"/>
                  </a:cubicBezTo>
                  <a:cubicBezTo>
                    <a:pt x="37601" y="433222"/>
                    <a:pt x="824" y="387449"/>
                    <a:pt x="30" y="357551"/>
                  </a:cubicBezTo>
                  <a:cubicBezTo>
                    <a:pt x="-764" y="327653"/>
                    <a:pt x="14053" y="312043"/>
                    <a:pt x="41305" y="268651"/>
                  </a:cubicBezTo>
                  <a:cubicBezTo>
                    <a:pt x="68557" y="225259"/>
                    <a:pt x="132587" y="144561"/>
                    <a:pt x="163543" y="97201"/>
                  </a:cubicBezTo>
                  <a:cubicBezTo>
                    <a:pt x="194499" y="49841"/>
                    <a:pt x="216459" y="-16040"/>
                    <a:pt x="203230" y="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30B3C2DA-8B9C-4078-B5F6-74532BCFD11B}"/>
                </a:ext>
              </a:extLst>
            </p:cNvPr>
            <p:cNvSpPr/>
            <p:nvPr/>
          </p:nvSpPr>
          <p:spPr>
            <a:xfrm>
              <a:off x="2514592" y="7790013"/>
              <a:ext cx="32736" cy="920927"/>
            </a:xfrm>
            <a:custGeom>
              <a:avLst/>
              <a:gdLst>
                <a:gd name="connsiteX0" fmla="*/ 28583 w 32736"/>
                <a:gd name="connsiteY0" fmla="*/ 6200 h 920927"/>
                <a:gd name="connsiteX1" fmla="*/ 8 w 32736"/>
                <a:gd name="connsiteY1" fmla="*/ 222100 h 920927"/>
                <a:gd name="connsiteX2" fmla="*/ 25408 w 32736"/>
                <a:gd name="connsiteY2" fmla="*/ 303062 h 920927"/>
                <a:gd name="connsiteX3" fmla="*/ 6358 w 32736"/>
                <a:gd name="connsiteY3" fmla="*/ 393550 h 920927"/>
                <a:gd name="connsiteX4" fmla="*/ 15883 w 32736"/>
                <a:gd name="connsiteY4" fmla="*/ 912662 h 920927"/>
                <a:gd name="connsiteX5" fmla="*/ 22233 w 32736"/>
                <a:gd name="connsiteY5" fmla="*/ 690412 h 920927"/>
                <a:gd name="connsiteX6" fmla="*/ 9533 w 32736"/>
                <a:gd name="connsiteY6" fmla="*/ 393550 h 920927"/>
                <a:gd name="connsiteX7" fmla="*/ 23821 w 32736"/>
                <a:gd name="connsiteY7" fmla="*/ 171300 h 920927"/>
                <a:gd name="connsiteX8" fmla="*/ 31758 w 32736"/>
                <a:gd name="connsiteY8" fmla="*/ 68112 h 920927"/>
                <a:gd name="connsiteX9" fmla="*/ 28583 w 32736"/>
                <a:gd name="connsiteY9" fmla="*/ 6200 h 92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36" h="920927">
                  <a:moveTo>
                    <a:pt x="28583" y="6200"/>
                  </a:moveTo>
                  <a:cubicBezTo>
                    <a:pt x="23291" y="31865"/>
                    <a:pt x="537" y="172623"/>
                    <a:pt x="8" y="222100"/>
                  </a:cubicBezTo>
                  <a:cubicBezTo>
                    <a:pt x="-521" y="271577"/>
                    <a:pt x="24350" y="274487"/>
                    <a:pt x="25408" y="303062"/>
                  </a:cubicBezTo>
                  <a:cubicBezTo>
                    <a:pt x="26466" y="331637"/>
                    <a:pt x="7945" y="291950"/>
                    <a:pt x="6358" y="393550"/>
                  </a:cubicBezTo>
                  <a:cubicBezTo>
                    <a:pt x="4770" y="495150"/>
                    <a:pt x="13237" y="863185"/>
                    <a:pt x="15883" y="912662"/>
                  </a:cubicBezTo>
                  <a:cubicBezTo>
                    <a:pt x="18529" y="962139"/>
                    <a:pt x="23291" y="776931"/>
                    <a:pt x="22233" y="690412"/>
                  </a:cubicBezTo>
                  <a:cubicBezTo>
                    <a:pt x="21175" y="603893"/>
                    <a:pt x="9268" y="480069"/>
                    <a:pt x="9533" y="393550"/>
                  </a:cubicBezTo>
                  <a:cubicBezTo>
                    <a:pt x="9798" y="307031"/>
                    <a:pt x="20117" y="225540"/>
                    <a:pt x="23821" y="171300"/>
                  </a:cubicBezTo>
                  <a:cubicBezTo>
                    <a:pt x="27525" y="117060"/>
                    <a:pt x="30435" y="95099"/>
                    <a:pt x="31758" y="68112"/>
                  </a:cubicBezTo>
                  <a:cubicBezTo>
                    <a:pt x="33081" y="41125"/>
                    <a:pt x="33875" y="-19465"/>
                    <a:pt x="28583" y="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7A048A91-B203-4BBA-9377-C3AC88222B9E}"/>
                </a:ext>
              </a:extLst>
            </p:cNvPr>
            <p:cNvSpPr/>
            <p:nvPr/>
          </p:nvSpPr>
          <p:spPr>
            <a:xfrm>
              <a:off x="2497485" y="8686798"/>
              <a:ext cx="39787" cy="681941"/>
            </a:xfrm>
            <a:custGeom>
              <a:avLst/>
              <a:gdLst>
                <a:gd name="connsiteX0" fmla="*/ 39340 w 39787"/>
                <a:gd name="connsiteY0" fmla="*/ 23815 h 681941"/>
                <a:gd name="connsiteX1" fmla="*/ 34578 w 39787"/>
                <a:gd name="connsiteY1" fmla="*/ 563565 h 681941"/>
                <a:gd name="connsiteX2" fmla="*/ 7590 w 39787"/>
                <a:gd name="connsiteY2" fmla="*/ 681040 h 681941"/>
                <a:gd name="connsiteX3" fmla="*/ 1240 w 39787"/>
                <a:gd name="connsiteY3" fmla="*/ 533402 h 681941"/>
                <a:gd name="connsiteX4" fmla="*/ 28228 w 39787"/>
                <a:gd name="connsiteY4" fmla="*/ 138115 h 681941"/>
                <a:gd name="connsiteX5" fmla="*/ 39340 w 39787"/>
                <a:gd name="connsiteY5" fmla="*/ 23815 h 68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87" h="681941">
                  <a:moveTo>
                    <a:pt x="39340" y="23815"/>
                  </a:moveTo>
                  <a:cubicBezTo>
                    <a:pt x="40398" y="94723"/>
                    <a:pt x="39870" y="454028"/>
                    <a:pt x="34578" y="563565"/>
                  </a:cubicBezTo>
                  <a:cubicBezTo>
                    <a:pt x="29286" y="673102"/>
                    <a:pt x="13146" y="686067"/>
                    <a:pt x="7590" y="681040"/>
                  </a:cubicBezTo>
                  <a:cubicBezTo>
                    <a:pt x="2034" y="676013"/>
                    <a:pt x="-2200" y="623889"/>
                    <a:pt x="1240" y="533402"/>
                  </a:cubicBezTo>
                  <a:cubicBezTo>
                    <a:pt x="4680" y="442915"/>
                    <a:pt x="26641" y="221194"/>
                    <a:pt x="28228" y="138115"/>
                  </a:cubicBezTo>
                  <a:cubicBezTo>
                    <a:pt x="29815" y="55036"/>
                    <a:pt x="38282" y="-47093"/>
                    <a:pt x="39340" y="23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E685FF0B-E506-4AE4-B90C-938FC82BFF71}"/>
                </a:ext>
              </a:extLst>
            </p:cNvPr>
            <p:cNvSpPr/>
            <p:nvPr/>
          </p:nvSpPr>
          <p:spPr>
            <a:xfrm>
              <a:off x="2517599" y="9366690"/>
              <a:ext cx="51121" cy="321566"/>
            </a:xfrm>
            <a:custGeom>
              <a:avLst/>
              <a:gdLst>
                <a:gd name="connsiteX0" fmla="*/ 176 w 51121"/>
                <a:gd name="connsiteY0" fmla="*/ 5910 h 321566"/>
                <a:gd name="connsiteX1" fmla="*/ 22401 w 51121"/>
                <a:gd name="connsiteY1" fmla="*/ 163073 h 321566"/>
                <a:gd name="connsiteX2" fmla="*/ 41451 w 51121"/>
                <a:gd name="connsiteY2" fmla="*/ 247210 h 321566"/>
                <a:gd name="connsiteX3" fmla="*/ 20814 w 51121"/>
                <a:gd name="connsiteY3" fmla="*/ 318648 h 321566"/>
                <a:gd name="connsiteX4" fmla="*/ 50976 w 51121"/>
                <a:gd name="connsiteY4" fmla="*/ 301185 h 321566"/>
                <a:gd name="connsiteX5" fmla="*/ 31926 w 51121"/>
                <a:gd name="connsiteY5" fmla="*/ 240860 h 321566"/>
                <a:gd name="connsiteX6" fmla="*/ 23989 w 51121"/>
                <a:gd name="connsiteY6" fmla="*/ 201173 h 321566"/>
                <a:gd name="connsiteX7" fmla="*/ 31926 w 51121"/>
                <a:gd name="connsiteY7" fmla="*/ 147198 h 321566"/>
                <a:gd name="connsiteX8" fmla="*/ 35101 w 51121"/>
                <a:gd name="connsiteY8" fmla="*/ 42423 h 321566"/>
                <a:gd name="connsiteX9" fmla="*/ 176 w 51121"/>
                <a:gd name="connsiteY9" fmla="*/ 5910 h 32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21" h="321566">
                  <a:moveTo>
                    <a:pt x="176" y="5910"/>
                  </a:moveTo>
                  <a:cubicBezTo>
                    <a:pt x="-1941" y="26018"/>
                    <a:pt x="15522" y="122856"/>
                    <a:pt x="22401" y="163073"/>
                  </a:cubicBezTo>
                  <a:cubicBezTo>
                    <a:pt x="29280" y="203290"/>
                    <a:pt x="41715" y="221281"/>
                    <a:pt x="41451" y="247210"/>
                  </a:cubicBezTo>
                  <a:cubicBezTo>
                    <a:pt x="41187" y="273139"/>
                    <a:pt x="19227" y="309652"/>
                    <a:pt x="20814" y="318648"/>
                  </a:cubicBezTo>
                  <a:cubicBezTo>
                    <a:pt x="22401" y="327644"/>
                    <a:pt x="49124" y="314150"/>
                    <a:pt x="50976" y="301185"/>
                  </a:cubicBezTo>
                  <a:cubicBezTo>
                    <a:pt x="52828" y="288220"/>
                    <a:pt x="36424" y="257529"/>
                    <a:pt x="31926" y="240860"/>
                  </a:cubicBezTo>
                  <a:cubicBezTo>
                    <a:pt x="27428" y="224191"/>
                    <a:pt x="23989" y="216783"/>
                    <a:pt x="23989" y="201173"/>
                  </a:cubicBezTo>
                  <a:cubicBezTo>
                    <a:pt x="23989" y="185563"/>
                    <a:pt x="30074" y="173656"/>
                    <a:pt x="31926" y="147198"/>
                  </a:cubicBezTo>
                  <a:cubicBezTo>
                    <a:pt x="33778" y="120740"/>
                    <a:pt x="36688" y="63060"/>
                    <a:pt x="35101" y="42423"/>
                  </a:cubicBezTo>
                  <a:cubicBezTo>
                    <a:pt x="33514" y="21786"/>
                    <a:pt x="2293" y="-14198"/>
                    <a:pt x="176" y="59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2B80DDC2-AED3-473D-B55C-1EF0BB11AF1E}"/>
                </a:ext>
              </a:extLst>
            </p:cNvPr>
            <p:cNvSpPr/>
            <p:nvPr/>
          </p:nvSpPr>
          <p:spPr>
            <a:xfrm>
              <a:off x="2002325" y="9685167"/>
              <a:ext cx="102749" cy="447604"/>
            </a:xfrm>
            <a:custGeom>
              <a:avLst/>
              <a:gdLst>
                <a:gd name="connsiteX0" fmla="*/ 83650 w 102749"/>
                <a:gd name="connsiteY0" fmla="*/ 171 h 447604"/>
                <a:gd name="connsiteX1" fmla="*/ 40788 w 102749"/>
                <a:gd name="connsiteY1" fmla="*/ 163683 h 447604"/>
                <a:gd name="connsiteX2" fmla="*/ 55075 w 102749"/>
                <a:gd name="connsiteY2" fmla="*/ 287508 h 447604"/>
                <a:gd name="connsiteX3" fmla="*/ 102700 w 102749"/>
                <a:gd name="connsiteY3" fmla="*/ 446258 h 447604"/>
                <a:gd name="connsiteX4" fmla="*/ 63013 w 102749"/>
                <a:gd name="connsiteY4" fmla="*/ 354183 h 447604"/>
                <a:gd name="connsiteX5" fmla="*/ 9038 w 102749"/>
                <a:gd name="connsiteY5" fmla="*/ 187496 h 447604"/>
                <a:gd name="connsiteX6" fmla="*/ 5863 w 102749"/>
                <a:gd name="connsiteY6" fmla="*/ 133521 h 447604"/>
                <a:gd name="connsiteX7" fmla="*/ 83650 w 102749"/>
                <a:gd name="connsiteY7" fmla="*/ 171 h 44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49" h="447604">
                  <a:moveTo>
                    <a:pt x="83650" y="171"/>
                  </a:moveTo>
                  <a:cubicBezTo>
                    <a:pt x="89471" y="5198"/>
                    <a:pt x="45551" y="115793"/>
                    <a:pt x="40788" y="163683"/>
                  </a:cubicBezTo>
                  <a:cubicBezTo>
                    <a:pt x="36025" y="211573"/>
                    <a:pt x="44756" y="240412"/>
                    <a:pt x="55075" y="287508"/>
                  </a:cubicBezTo>
                  <a:cubicBezTo>
                    <a:pt x="65394" y="334604"/>
                    <a:pt x="101377" y="435146"/>
                    <a:pt x="102700" y="446258"/>
                  </a:cubicBezTo>
                  <a:cubicBezTo>
                    <a:pt x="104023" y="457370"/>
                    <a:pt x="78623" y="397310"/>
                    <a:pt x="63013" y="354183"/>
                  </a:cubicBezTo>
                  <a:cubicBezTo>
                    <a:pt x="47403" y="311056"/>
                    <a:pt x="18563" y="224273"/>
                    <a:pt x="9038" y="187496"/>
                  </a:cubicBezTo>
                  <a:cubicBezTo>
                    <a:pt x="-487" y="150719"/>
                    <a:pt x="-3926" y="165271"/>
                    <a:pt x="5863" y="133521"/>
                  </a:cubicBezTo>
                  <a:cubicBezTo>
                    <a:pt x="15652" y="101771"/>
                    <a:pt x="77829" y="-4856"/>
                    <a:pt x="83650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763B5784-4C10-4DE8-A2D3-D77D1F3101CF}"/>
                </a:ext>
              </a:extLst>
            </p:cNvPr>
            <p:cNvSpPr/>
            <p:nvPr/>
          </p:nvSpPr>
          <p:spPr>
            <a:xfrm>
              <a:off x="2054704" y="9730803"/>
              <a:ext cx="54289" cy="272502"/>
            </a:xfrm>
            <a:custGeom>
              <a:avLst/>
              <a:gdLst>
                <a:gd name="connsiteX0" fmla="*/ 18571 w 54289"/>
                <a:gd name="connsiteY0" fmla="*/ 572 h 272502"/>
                <a:gd name="connsiteX1" fmla="*/ 18571 w 54289"/>
                <a:gd name="connsiteY1" fmla="*/ 127572 h 272502"/>
                <a:gd name="connsiteX2" fmla="*/ 34446 w 54289"/>
                <a:gd name="connsiteY2" fmla="*/ 203772 h 272502"/>
                <a:gd name="connsiteX3" fmla="*/ 53496 w 54289"/>
                <a:gd name="connsiteY3" fmla="*/ 272035 h 272502"/>
                <a:gd name="connsiteX4" fmla="*/ 5871 w 54289"/>
                <a:gd name="connsiteY4" fmla="*/ 168847 h 272502"/>
                <a:gd name="connsiteX5" fmla="*/ 1109 w 54289"/>
                <a:gd name="connsiteY5" fmla="*/ 125985 h 272502"/>
                <a:gd name="connsiteX6" fmla="*/ 9046 w 54289"/>
                <a:gd name="connsiteY6" fmla="*/ 81535 h 272502"/>
                <a:gd name="connsiteX7" fmla="*/ 18571 w 54289"/>
                <a:gd name="connsiteY7" fmla="*/ 572 h 27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89" h="272502">
                  <a:moveTo>
                    <a:pt x="18571" y="572"/>
                  </a:moveTo>
                  <a:cubicBezTo>
                    <a:pt x="20158" y="8245"/>
                    <a:pt x="15925" y="93705"/>
                    <a:pt x="18571" y="127572"/>
                  </a:cubicBezTo>
                  <a:cubicBezTo>
                    <a:pt x="21217" y="161439"/>
                    <a:pt x="28625" y="179695"/>
                    <a:pt x="34446" y="203772"/>
                  </a:cubicBezTo>
                  <a:cubicBezTo>
                    <a:pt x="40267" y="227849"/>
                    <a:pt x="58258" y="277856"/>
                    <a:pt x="53496" y="272035"/>
                  </a:cubicBezTo>
                  <a:cubicBezTo>
                    <a:pt x="48734" y="266214"/>
                    <a:pt x="14602" y="193189"/>
                    <a:pt x="5871" y="168847"/>
                  </a:cubicBezTo>
                  <a:cubicBezTo>
                    <a:pt x="-2860" y="144505"/>
                    <a:pt x="580" y="140537"/>
                    <a:pt x="1109" y="125985"/>
                  </a:cubicBezTo>
                  <a:cubicBezTo>
                    <a:pt x="1638" y="111433"/>
                    <a:pt x="5607" y="98468"/>
                    <a:pt x="9046" y="81535"/>
                  </a:cubicBezTo>
                  <a:cubicBezTo>
                    <a:pt x="12485" y="64602"/>
                    <a:pt x="16984" y="-7101"/>
                    <a:pt x="18571" y="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C88EF4F8-68CA-439C-9905-1F3148F7CB4D}"/>
                </a:ext>
              </a:extLst>
            </p:cNvPr>
            <p:cNvSpPr/>
            <p:nvPr/>
          </p:nvSpPr>
          <p:spPr>
            <a:xfrm>
              <a:off x="2101844" y="9719378"/>
              <a:ext cx="190032" cy="306891"/>
            </a:xfrm>
            <a:custGeom>
              <a:avLst/>
              <a:gdLst>
                <a:gd name="connsiteX0" fmla="*/ 12706 w 190032"/>
                <a:gd name="connsiteY0" fmla="*/ 2472 h 306891"/>
                <a:gd name="connsiteX1" fmla="*/ 30169 w 190032"/>
                <a:gd name="connsiteY1" fmla="*/ 151697 h 306891"/>
                <a:gd name="connsiteX2" fmla="*/ 52394 w 190032"/>
                <a:gd name="connsiteY2" fmla="*/ 194560 h 306891"/>
                <a:gd name="connsiteX3" fmla="*/ 185744 w 190032"/>
                <a:gd name="connsiteY3" fmla="*/ 304097 h 306891"/>
                <a:gd name="connsiteX4" fmla="*/ 146056 w 190032"/>
                <a:gd name="connsiteY4" fmla="*/ 267585 h 306891"/>
                <a:gd name="connsiteX5" fmla="*/ 34931 w 190032"/>
                <a:gd name="connsiteY5" fmla="*/ 194560 h 306891"/>
                <a:gd name="connsiteX6" fmla="*/ 11119 w 190032"/>
                <a:gd name="connsiteY6" fmla="*/ 127885 h 306891"/>
                <a:gd name="connsiteX7" fmla="*/ 6 w 190032"/>
                <a:gd name="connsiteY7" fmla="*/ 61210 h 306891"/>
                <a:gd name="connsiteX8" fmla="*/ 12706 w 190032"/>
                <a:gd name="connsiteY8" fmla="*/ 2472 h 30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032" h="306891">
                  <a:moveTo>
                    <a:pt x="12706" y="2472"/>
                  </a:moveTo>
                  <a:cubicBezTo>
                    <a:pt x="17733" y="17553"/>
                    <a:pt x="23554" y="119682"/>
                    <a:pt x="30169" y="151697"/>
                  </a:cubicBezTo>
                  <a:cubicBezTo>
                    <a:pt x="36784" y="183712"/>
                    <a:pt x="26465" y="169160"/>
                    <a:pt x="52394" y="194560"/>
                  </a:cubicBezTo>
                  <a:cubicBezTo>
                    <a:pt x="78323" y="219960"/>
                    <a:pt x="170134" y="291926"/>
                    <a:pt x="185744" y="304097"/>
                  </a:cubicBezTo>
                  <a:cubicBezTo>
                    <a:pt x="201354" y="316268"/>
                    <a:pt x="171191" y="285841"/>
                    <a:pt x="146056" y="267585"/>
                  </a:cubicBezTo>
                  <a:cubicBezTo>
                    <a:pt x="120921" y="249329"/>
                    <a:pt x="57421" y="217843"/>
                    <a:pt x="34931" y="194560"/>
                  </a:cubicBezTo>
                  <a:cubicBezTo>
                    <a:pt x="12441" y="171277"/>
                    <a:pt x="16940" y="150110"/>
                    <a:pt x="11119" y="127885"/>
                  </a:cubicBezTo>
                  <a:cubicBezTo>
                    <a:pt x="5298" y="105660"/>
                    <a:pt x="271" y="76820"/>
                    <a:pt x="6" y="61210"/>
                  </a:cubicBezTo>
                  <a:cubicBezTo>
                    <a:pt x="-259" y="45600"/>
                    <a:pt x="7679" y="-12609"/>
                    <a:pt x="12706" y="24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8DD01E8B-93C1-45BA-A5A6-CDD5A3D23B3E}"/>
                </a:ext>
              </a:extLst>
            </p:cNvPr>
            <p:cNvSpPr/>
            <p:nvPr/>
          </p:nvSpPr>
          <p:spPr>
            <a:xfrm>
              <a:off x="2179980" y="9777378"/>
              <a:ext cx="139125" cy="162230"/>
            </a:xfrm>
            <a:custGeom>
              <a:avLst/>
              <a:gdLst>
                <a:gd name="connsiteX0" fmla="*/ 1245 w 139125"/>
                <a:gd name="connsiteY0" fmla="*/ 35 h 162230"/>
                <a:gd name="connsiteX1" fmla="*/ 45695 w 139125"/>
                <a:gd name="connsiteY1" fmla="*/ 119097 h 162230"/>
                <a:gd name="connsiteX2" fmla="*/ 137770 w 139125"/>
                <a:gd name="connsiteY2" fmla="*/ 161960 h 162230"/>
                <a:gd name="connsiteX3" fmla="*/ 91733 w 139125"/>
                <a:gd name="connsiteY3" fmla="*/ 131797 h 162230"/>
                <a:gd name="connsiteX4" fmla="*/ 1245 w 139125"/>
                <a:gd name="connsiteY4" fmla="*/ 35 h 16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125" h="162230">
                  <a:moveTo>
                    <a:pt x="1245" y="35"/>
                  </a:moveTo>
                  <a:cubicBezTo>
                    <a:pt x="-6428" y="-2082"/>
                    <a:pt x="22941" y="92110"/>
                    <a:pt x="45695" y="119097"/>
                  </a:cubicBezTo>
                  <a:cubicBezTo>
                    <a:pt x="68449" y="146085"/>
                    <a:pt x="130097" y="159843"/>
                    <a:pt x="137770" y="161960"/>
                  </a:cubicBezTo>
                  <a:cubicBezTo>
                    <a:pt x="145443" y="164077"/>
                    <a:pt x="119250" y="153758"/>
                    <a:pt x="91733" y="131797"/>
                  </a:cubicBezTo>
                  <a:cubicBezTo>
                    <a:pt x="64216" y="109836"/>
                    <a:pt x="8918" y="2152"/>
                    <a:pt x="1245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F0887DC3-DF40-4769-B9CA-2BF8B4EEE855}"/>
                </a:ext>
              </a:extLst>
            </p:cNvPr>
            <p:cNvSpPr/>
            <p:nvPr/>
          </p:nvSpPr>
          <p:spPr>
            <a:xfrm>
              <a:off x="2511408" y="9776854"/>
              <a:ext cx="27083" cy="99210"/>
            </a:xfrm>
            <a:custGeom>
              <a:avLst/>
              <a:gdLst>
                <a:gd name="connsiteX0" fmla="*/ 27005 w 27083"/>
                <a:gd name="connsiteY0" fmla="*/ 559 h 99210"/>
                <a:gd name="connsiteX1" fmla="*/ 7955 w 27083"/>
                <a:gd name="connsiteY1" fmla="*/ 97396 h 99210"/>
                <a:gd name="connsiteX2" fmla="*/ 17 w 27083"/>
                <a:gd name="connsiteY2" fmla="*/ 59296 h 99210"/>
                <a:gd name="connsiteX3" fmla="*/ 27005 w 27083"/>
                <a:gd name="connsiteY3" fmla="*/ 559 h 9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83" h="99210">
                  <a:moveTo>
                    <a:pt x="27005" y="559"/>
                  </a:moveTo>
                  <a:cubicBezTo>
                    <a:pt x="28328" y="6909"/>
                    <a:pt x="12453" y="87607"/>
                    <a:pt x="7955" y="97396"/>
                  </a:cubicBezTo>
                  <a:cubicBezTo>
                    <a:pt x="3457" y="107186"/>
                    <a:pt x="811" y="74906"/>
                    <a:pt x="17" y="59296"/>
                  </a:cubicBezTo>
                  <a:cubicBezTo>
                    <a:pt x="-777" y="43686"/>
                    <a:pt x="25682" y="-5791"/>
                    <a:pt x="27005" y="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CB7EC18D-C92E-4F61-A0BA-71BAAD9462EA}"/>
                </a:ext>
              </a:extLst>
            </p:cNvPr>
            <p:cNvSpPr/>
            <p:nvPr/>
          </p:nvSpPr>
          <p:spPr>
            <a:xfrm>
              <a:off x="2293703" y="9863029"/>
              <a:ext cx="289395" cy="94154"/>
            </a:xfrm>
            <a:custGeom>
              <a:avLst/>
              <a:gdLst>
                <a:gd name="connsiteX0" fmla="*/ 235 w 289395"/>
                <a:gd name="connsiteY0" fmla="*/ 73134 h 94154"/>
                <a:gd name="connsiteX1" fmla="*/ 66910 w 289395"/>
                <a:gd name="connsiteY1" fmla="*/ 93771 h 94154"/>
                <a:gd name="connsiteX2" fmla="*/ 82785 w 289395"/>
                <a:gd name="connsiteY2" fmla="*/ 74721 h 94154"/>
                <a:gd name="connsiteX3" fmla="*/ 143110 w 289395"/>
                <a:gd name="connsiteY3" fmla="*/ 35034 h 94154"/>
                <a:gd name="connsiteX4" fmla="*/ 225660 w 289395"/>
                <a:gd name="connsiteY4" fmla="*/ 23921 h 94154"/>
                <a:gd name="connsiteX5" fmla="*/ 260585 w 289395"/>
                <a:gd name="connsiteY5" fmla="*/ 46146 h 94154"/>
                <a:gd name="connsiteX6" fmla="*/ 287572 w 289395"/>
                <a:gd name="connsiteY6" fmla="*/ 68371 h 94154"/>
                <a:gd name="connsiteX7" fmla="*/ 281222 w 289395"/>
                <a:gd name="connsiteY7" fmla="*/ 47734 h 94154"/>
                <a:gd name="connsiteX8" fmla="*/ 235185 w 289395"/>
                <a:gd name="connsiteY8" fmla="*/ 15984 h 94154"/>
                <a:gd name="connsiteX9" fmla="*/ 185972 w 289395"/>
                <a:gd name="connsiteY9" fmla="*/ 1696 h 94154"/>
                <a:gd name="connsiteX10" fmla="*/ 95485 w 289395"/>
                <a:gd name="connsiteY10" fmla="*/ 54084 h 94154"/>
                <a:gd name="connsiteX11" fmla="*/ 46272 w 289395"/>
                <a:gd name="connsiteY11" fmla="*/ 93771 h 94154"/>
                <a:gd name="connsiteX12" fmla="*/ 235 w 289395"/>
                <a:gd name="connsiteY12" fmla="*/ 73134 h 9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95" h="94154">
                  <a:moveTo>
                    <a:pt x="235" y="73134"/>
                  </a:moveTo>
                  <a:cubicBezTo>
                    <a:pt x="3675" y="73134"/>
                    <a:pt x="53152" y="93507"/>
                    <a:pt x="66910" y="93771"/>
                  </a:cubicBezTo>
                  <a:cubicBezTo>
                    <a:pt x="80668" y="94035"/>
                    <a:pt x="70085" y="84510"/>
                    <a:pt x="82785" y="74721"/>
                  </a:cubicBezTo>
                  <a:cubicBezTo>
                    <a:pt x="95485" y="64932"/>
                    <a:pt x="119298" y="43501"/>
                    <a:pt x="143110" y="35034"/>
                  </a:cubicBezTo>
                  <a:cubicBezTo>
                    <a:pt x="166922" y="26567"/>
                    <a:pt x="206081" y="22069"/>
                    <a:pt x="225660" y="23921"/>
                  </a:cubicBezTo>
                  <a:cubicBezTo>
                    <a:pt x="245239" y="25773"/>
                    <a:pt x="250266" y="38738"/>
                    <a:pt x="260585" y="46146"/>
                  </a:cubicBezTo>
                  <a:cubicBezTo>
                    <a:pt x="270904" y="53554"/>
                    <a:pt x="284133" y="68106"/>
                    <a:pt x="287572" y="68371"/>
                  </a:cubicBezTo>
                  <a:cubicBezTo>
                    <a:pt x="291011" y="68636"/>
                    <a:pt x="289953" y="56465"/>
                    <a:pt x="281222" y="47734"/>
                  </a:cubicBezTo>
                  <a:cubicBezTo>
                    <a:pt x="272491" y="39003"/>
                    <a:pt x="251060" y="23657"/>
                    <a:pt x="235185" y="15984"/>
                  </a:cubicBezTo>
                  <a:cubicBezTo>
                    <a:pt x="219310" y="8311"/>
                    <a:pt x="209255" y="-4654"/>
                    <a:pt x="185972" y="1696"/>
                  </a:cubicBezTo>
                  <a:cubicBezTo>
                    <a:pt x="162689" y="8046"/>
                    <a:pt x="118768" y="38738"/>
                    <a:pt x="95485" y="54084"/>
                  </a:cubicBezTo>
                  <a:cubicBezTo>
                    <a:pt x="72202" y="69430"/>
                    <a:pt x="60559" y="90067"/>
                    <a:pt x="46272" y="93771"/>
                  </a:cubicBezTo>
                  <a:cubicBezTo>
                    <a:pt x="31985" y="97475"/>
                    <a:pt x="-3205" y="73134"/>
                    <a:pt x="235" y="73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A9917509-334B-4293-9064-0C693E844ED7}"/>
                </a:ext>
              </a:extLst>
            </p:cNvPr>
            <p:cNvSpPr/>
            <p:nvPr/>
          </p:nvSpPr>
          <p:spPr>
            <a:xfrm>
              <a:off x="2556919" y="9707562"/>
              <a:ext cx="36500" cy="158995"/>
            </a:xfrm>
            <a:custGeom>
              <a:avLst/>
              <a:gdLst>
                <a:gd name="connsiteX0" fmla="*/ 35469 w 36500"/>
                <a:gd name="connsiteY0" fmla="*/ 1 h 158995"/>
                <a:gd name="connsiteX1" fmla="*/ 30706 w 36500"/>
                <a:gd name="connsiteY1" fmla="*/ 73026 h 158995"/>
                <a:gd name="connsiteX2" fmla="*/ 22769 w 36500"/>
                <a:gd name="connsiteY2" fmla="*/ 96838 h 158995"/>
                <a:gd name="connsiteX3" fmla="*/ 544 w 36500"/>
                <a:gd name="connsiteY3" fmla="*/ 158751 h 158995"/>
                <a:gd name="connsiteX4" fmla="*/ 10069 w 36500"/>
                <a:gd name="connsiteY4" fmla="*/ 71438 h 158995"/>
                <a:gd name="connsiteX5" fmla="*/ 35469 w 36500"/>
                <a:gd name="connsiteY5" fmla="*/ 1 h 15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00" h="158995">
                  <a:moveTo>
                    <a:pt x="35469" y="1"/>
                  </a:moveTo>
                  <a:cubicBezTo>
                    <a:pt x="38908" y="266"/>
                    <a:pt x="32823" y="56887"/>
                    <a:pt x="30706" y="73026"/>
                  </a:cubicBezTo>
                  <a:cubicBezTo>
                    <a:pt x="28589" y="89165"/>
                    <a:pt x="27796" y="82551"/>
                    <a:pt x="22769" y="96838"/>
                  </a:cubicBezTo>
                  <a:cubicBezTo>
                    <a:pt x="17742" y="111125"/>
                    <a:pt x="2661" y="162984"/>
                    <a:pt x="544" y="158751"/>
                  </a:cubicBezTo>
                  <a:cubicBezTo>
                    <a:pt x="-1573" y="154518"/>
                    <a:pt x="2661" y="95780"/>
                    <a:pt x="10069" y="71438"/>
                  </a:cubicBezTo>
                  <a:cubicBezTo>
                    <a:pt x="17477" y="47096"/>
                    <a:pt x="32030" y="-264"/>
                    <a:pt x="3546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6A75C3AF-E1EB-4DDA-AACC-24E7579D386C}"/>
                </a:ext>
              </a:extLst>
            </p:cNvPr>
            <p:cNvSpPr/>
            <p:nvPr/>
          </p:nvSpPr>
          <p:spPr>
            <a:xfrm>
              <a:off x="2598361" y="9888535"/>
              <a:ext cx="97214" cy="420526"/>
            </a:xfrm>
            <a:custGeom>
              <a:avLst/>
              <a:gdLst>
                <a:gd name="connsiteX0" fmla="*/ 377 w 97214"/>
                <a:gd name="connsiteY0" fmla="*/ 3 h 420526"/>
                <a:gd name="connsiteX1" fmla="*/ 28952 w 97214"/>
                <a:gd name="connsiteY1" fmla="*/ 204790 h 420526"/>
                <a:gd name="connsiteX2" fmla="*/ 86102 w 97214"/>
                <a:gd name="connsiteY2" fmla="*/ 412753 h 420526"/>
                <a:gd name="connsiteX3" fmla="*/ 94039 w 97214"/>
                <a:gd name="connsiteY3" fmla="*/ 360365 h 420526"/>
                <a:gd name="connsiteX4" fmla="*/ 48002 w 97214"/>
                <a:gd name="connsiteY4" fmla="*/ 209553 h 420526"/>
                <a:gd name="connsiteX5" fmla="*/ 377 w 97214"/>
                <a:gd name="connsiteY5" fmla="*/ 3 h 42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14" h="420526">
                  <a:moveTo>
                    <a:pt x="377" y="3"/>
                  </a:moveTo>
                  <a:cubicBezTo>
                    <a:pt x="-2798" y="-791"/>
                    <a:pt x="14665" y="135998"/>
                    <a:pt x="28952" y="204790"/>
                  </a:cubicBezTo>
                  <a:cubicBezTo>
                    <a:pt x="43240" y="273582"/>
                    <a:pt x="75254" y="386824"/>
                    <a:pt x="86102" y="412753"/>
                  </a:cubicBezTo>
                  <a:cubicBezTo>
                    <a:pt x="96950" y="438682"/>
                    <a:pt x="100389" y="394232"/>
                    <a:pt x="94039" y="360365"/>
                  </a:cubicBezTo>
                  <a:cubicBezTo>
                    <a:pt x="87689" y="326498"/>
                    <a:pt x="62290" y="266968"/>
                    <a:pt x="48002" y="209553"/>
                  </a:cubicBezTo>
                  <a:cubicBezTo>
                    <a:pt x="33715" y="152139"/>
                    <a:pt x="3552" y="797"/>
                    <a:pt x="37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B55D8223-C2B5-45F6-B946-61DD216B241E}"/>
                </a:ext>
              </a:extLst>
            </p:cNvPr>
            <p:cNvSpPr/>
            <p:nvPr/>
          </p:nvSpPr>
          <p:spPr>
            <a:xfrm>
              <a:off x="2676253" y="10323483"/>
              <a:ext cx="116381" cy="399989"/>
            </a:xfrm>
            <a:custGeom>
              <a:avLst/>
              <a:gdLst>
                <a:gd name="connsiteX0" fmla="*/ 272 w 116381"/>
                <a:gd name="connsiteY0" fmla="*/ 30 h 399989"/>
                <a:gd name="connsiteX1" fmla="*/ 73297 w 116381"/>
                <a:gd name="connsiteY1" fmla="*/ 234980 h 399989"/>
                <a:gd name="connsiteX2" fmla="*/ 112985 w 116381"/>
                <a:gd name="connsiteY2" fmla="*/ 395317 h 399989"/>
                <a:gd name="connsiteX3" fmla="*/ 112985 w 116381"/>
                <a:gd name="connsiteY3" fmla="*/ 347692 h 399989"/>
                <a:gd name="connsiteX4" fmla="*/ 101872 w 116381"/>
                <a:gd name="connsiteY4" fmla="*/ 250855 h 399989"/>
                <a:gd name="connsiteX5" fmla="*/ 272 w 116381"/>
                <a:gd name="connsiteY5" fmla="*/ 30 h 39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381" h="399989">
                  <a:moveTo>
                    <a:pt x="272" y="30"/>
                  </a:moveTo>
                  <a:cubicBezTo>
                    <a:pt x="-4490" y="-2616"/>
                    <a:pt x="54512" y="169099"/>
                    <a:pt x="73297" y="234980"/>
                  </a:cubicBezTo>
                  <a:cubicBezTo>
                    <a:pt x="92083" y="300861"/>
                    <a:pt x="106370" y="376532"/>
                    <a:pt x="112985" y="395317"/>
                  </a:cubicBezTo>
                  <a:cubicBezTo>
                    <a:pt x="119600" y="414102"/>
                    <a:pt x="114837" y="371769"/>
                    <a:pt x="112985" y="347692"/>
                  </a:cubicBezTo>
                  <a:cubicBezTo>
                    <a:pt x="111133" y="323615"/>
                    <a:pt x="116689" y="312503"/>
                    <a:pt x="101872" y="250855"/>
                  </a:cubicBezTo>
                  <a:cubicBezTo>
                    <a:pt x="87055" y="189207"/>
                    <a:pt x="5034" y="2676"/>
                    <a:pt x="272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47C75D1C-4D64-4A72-9FD9-7CF1BBFC25A4}"/>
                </a:ext>
              </a:extLst>
            </p:cNvPr>
            <p:cNvSpPr/>
            <p:nvPr/>
          </p:nvSpPr>
          <p:spPr>
            <a:xfrm>
              <a:off x="2720401" y="10750476"/>
              <a:ext cx="81833" cy="199908"/>
            </a:xfrm>
            <a:custGeom>
              <a:avLst/>
              <a:gdLst>
                <a:gd name="connsiteX0" fmla="*/ 81537 w 81833"/>
                <a:gd name="connsiteY0" fmla="*/ 74 h 199908"/>
                <a:gd name="connsiteX1" fmla="*/ 30737 w 81833"/>
                <a:gd name="connsiteY1" fmla="*/ 168349 h 199908"/>
                <a:gd name="connsiteX2" fmla="*/ 5337 w 81833"/>
                <a:gd name="connsiteY2" fmla="*/ 198512 h 199908"/>
                <a:gd name="connsiteX3" fmla="*/ 5337 w 81833"/>
                <a:gd name="connsiteY3" fmla="*/ 147712 h 199908"/>
                <a:gd name="connsiteX4" fmla="*/ 81537 w 81833"/>
                <a:gd name="connsiteY4" fmla="*/ 74 h 19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33" h="199908">
                  <a:moveTo>
                    <a:pt x="81537" y="74"/>
                  </a:moveTo>
                  <a:cubicBezTo>
                    <a:pt x="85770" y="3513"/>
                    <a:pt x="43437" y="135276"/>
                    <a:pt x="30737" y="168349"/>
                  </a:cubicBezTo>
                  <a:cubicBezTo>
                    <a:pt x="18037" y="201422"/>
                    <a:pt x="9570" y="201951"/>
                    <a:pt x="5337" y="198512"/>
                  </a:cubicBezTo>
                  <a:cubicBezTo>
                    <a:pt x="1104" y="195073"/>
                    <a:pt x="-4188" y="181579"/>
                    <a:pt x="5337" y="147712"/>
                  </a:cubicBezTo>
                  <a:cubicBezTo>
                    <a:pt x="14862" y="113845"/>
                    <a:pt x="77304" y="-3365"/>
                    <a:pt x="81537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3D80DAF6-0E9C-4389-A6F9-37B851F78094}"/>
                </a:ext>
              </a:extLst>
            </p:cNvPr>
            <p:cNvSpPr/>
            <p:nvPr/>
          </p:nvSpPr>
          <p:spPr>
            <a:xfrm>
              <a:off x="2096805" y="10324931"/>
              <a:ext cx="166423" cy="638996"/>
            </a:xfrm>
            <a:custGeom>
              <a:avLst/>
              <a:gdLst>
                <a:gd name="connsiteX0" fmla="*/ 9808 w 166423"/>
                <a:gd name="connsiteY0" fmla="*/ 169 h 638996"/>
                <a:gd name="connsiteX1" fmla="*/ 1870 w 166423"/>
                <a:gd name="connsiteY1" fmla="*/ 279569 h 638996"/>
                <a:gd name="connsiteX2" fmla="*/ 47908 w 166423"/>
                <a:gd name="connsiteY2" fmla="*/ 482769 h 638996"/>
                <a:gd name="connsiteX3" fmla="*/ 163795 w 166423"/>
                <a:gd name="connsiteY3" fmla="*/ 636757 h 638996"/>
                <a:gd name="connsiteX4" fmla="*/ 120933 w 166423"/>
                <a:gd name="connsiteY4" fmla="*/ 558969 h 638996"/>
                <a:gd name="connsiteX5" fmla="*/ 30445 w 166423"/>
                <a:gd name="connsiteY5" fmla="*/ 354182 h 638996"/>
                <a:gd name="connsiteX6" fmla="*/ 17745 w 166423"/>
                <a:gd name="connsiteY6" fmla="*/ 239882 h 638996"/>
                <a:gd name="connsiteX7" fmla="*/ 9808 w 166423"/>
                <a:gd name="connsiteY7" fmla="*/ 169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423" h="638996">
                  <a:moveTo>
                    <a:pt x="9808" y="169"/>
                  </a:moveTo>
                  <a:cubicBezTo>
                    <a:pt x="7162" y="6784"/>
                    <a:pt x="-4480" y="199136"/>
                    <a:pt x="1870" y="279569"/>
                  </a:cubicBezTo>
                  <a:cubicBezTo>
                    <a:pt x="8220" y="360002"/>
                    <a:pt x="20921" y="423238"/>
                    <a:pt x="47908" y="482769"/>
                  </a:cubicBezTo>
                  <a:cubicBezTo>
                    <a:pt x="74895" y="542300"/>
                    <a:pt x="151624" y="624057"/>
                    <a:pt x="163795" y="636757"/>
                  </a:cubicBezTo>
                  <a:cubicBezTo>
                    <a:pt x="175966" y="649457"/>
                    <a:pt x="143158" y="606065"/>
                    <a:pt x="120933" y="558969"/>
                  </a:cubicBezTo>
                  <a:cubicBezTo>
                    <a:pt x="98708" y="511873"/>
                    <a:pt x="47643" y="407363"/>
                    <a:pt x="30445" y="354182"/>
                  </a:cubicBezTo>
                  <a:cubicBezTo>
                    <a:pt x="13247" y="301001"/>
                    <a:pt x="20391" y="297561"/>
                    <a:pt x="17745" y="239882"/>
                  </a:cubicBezTo>
                  <a:cubicBezTo>
                    <a:pt x="15099" y="182203"/>
                    <a:pt x="12454" y="-6446"/>
                    <a:pt x="9808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A5846762-4489-4E65-901B-2A2D03F465B0}"/>
                </a:ext>
              </a:extLst>
            </p:cNvPr>
            <p:cNvSpPr/>
            <p:nvPr/>
          </p:nvSpPr>
          <p:spPr>
            <a:xfrm>
              <a:off x="2231388" y="10942624"/>
              <a:ext cx="520880" cy="144686"/>
            </a:xfrm>
            <a:custGeom>
              <a:avLst/>
              <a:gdLst>
                <a:gd name="connsiteX0" fmla="*/ 519750 w 520880"/>
                <a:gd name="connsiteY0" fmla="*/ 14 h 144686"/>
                <a:gd name="connsiteX1" fmla="*/ 440375 w 520880"/>
                <a:gd name="connsiteY1" fmla="*/ 109551 h 144686"/>
                <a:gd name="connsiteX2" fmla="*/ 340362 w 520880"/>
                <a:gd name="connsiteY2" fmla="*/ 144476 h 144686"/>
                <a:gd name="connsiteX3" fmla="*/ 187962 w 520880"/>
                <a:gd name="connsiteY3" fmla="*/ 120664 h 144686"/>
                <a:gd name="connsiteX4" fmla="*/ 54612 w 520880"/>
                <a:gd name="connsiteY4" fmla="*/ 53989 h 144686"/>
                <a:gd name="connsiteX5" fmla="*/ 2225 w 520880"/>
                <a:gd name="connsiteY5" fmla="*/ 14301 h 144686"/>
                <a:gd name="connsiteX6" fmla="*/ 121287 w 520880"/>
                <a:gd name="connsiteY6" fmla="*/ 77801 h 144686"/>
                <a:gd name="connsiteX7" fmla="*/ 283212 w 520880"/>
                <a:gd name="connsiteY7" fmla="*/ 128601 h 144686"/>
                <a:gd name="connsiteX8" fmla="*/ 380050 w 520880"/>
                <a:gd name="connsiteY8" fmla="*/ 117489 h 144686"/>
                <a:gd name="connsiteX9" fmla="*/ 519750 w 520880"/>
                <a:gd name="connsiteY9" fmla="*/ 14 h 1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0880" h="144686">
                  <a:moveTo>
                    <a:pt x="519750" y="14"/>
                  </a:moveTo>
                  <a:cubicBezTo>
                    <a:pt x="529804" y="-1309"/>
                    <a:pt x="470273" y="85474"/>
                    <a:pt x="440375" y="109551"/>
                  </a:cubicBezTo>
                  <a:cubicBezTo>
                    <a:pt x="410477" y="133628"/>
                    <a:pt x="382431" y="142624"/>
                    <a:pt x="340362" y="144476"/>
                  </a:cubicBezTo>
                  <a:cubicBezTo>
                    <a:pt x="298293" y="146328"/>
                    <a:pt x="235587" y="135745"/>
                    <a:pt x="187962" y="120664"/>
                  </a:cubicBezTo>
                  <a:cubicBezTo>
                    <a:pt x="140337" y="105583"/>
                    <a:pt x="85568" y="71716"/>
                    <a:pt x="54612" y="53989"/>
                  </a:cubicBezTo>
                  <a:cubicBezTo>
                    <a:pt x="23656" y="36262"/>
                    <a:pt x="-8887" y="10332"/>
                    <a:pt x="2225" y="14301"/>
                  </a:cubicBezTo>
                  <a:cubicBezTo>
                    <a:pt x="13337" y="18270"/>
                    <a:pt x="74456" y="58751"/>
                    <a:pt x="121287" y="77801"/>
                  </a:cubicBezTo>
                  <a:cubicBezTo>
                    <a:pt x="168118" y="96851"/>
                    <a:pt x="240085" y="121986"/>
                    <a:pt x="283212" y="128601"/>
                  </a:cubicBezTo>
                  <a:cubicBezTo>
                    <a:pt x="326339" y="135216"/>
                    <a:pt x="341950" y="135745"/>
                    <a:pt x="380050" y="117489"/>
                  </a:cubicBezTo>
                  <a:cubicBezTo>
                    <a:pt x="418150" y="99233"/>
                    <a:pt x="509696" y="1337"/>
                    <a:pt x="51975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966F2C0-6A4D-4FA0-9AD1-5AB08C390323}"/>
                </a:ext>
              </a:extLst>
            </p:cNvPr>
            <p:cNvSpPr/>
            <p:nvPr/>
          </p:nvSpPr>
          <p:spPr>
            <a:xfrm>
              <a:off x="2313396" y="10894119"/>
              <a:ext cx="423592" cy="133373"/>
            </a:xfrm>
            <a:custGeom>
              <a:avLst/>
              <a:gdLst>
                <a:gd name="connsiteX0" fmla="*/ 423454 w 423592"/>
                <a:gd name="connsiteY0" fmla="*/ 27881 h 133373"/>
                <a:gd name="connsiteX1" fmla="*/ 275817 w 423592"/>
                <a:gd name="connsiteY1" fmla="*/ 108844 h 133373"/>
                <a:gd name="connsiteX2" fmla="*/ 74204 w 423592"/>
                <a:gd name="connsiteY2" fmla="*/ 64394 h 133373"/>
                <a:gd name="connsiteX3" fmla="*/ 2767 w 423592"/>
                <a:gd name="connsiteY3" fmla="*/ 894 h 133373"/>
                <a:gd name="connsiteX4" fmla="*/ 156754 w 423592"/>
                <a:gd name="connsiteY4" fmla="*/ 115194 h 133373"/>
                <a:gd name="connsiteX5" fmla="*/ 250417 w 423592"/>
                <a:gd name="connsiteY5" fmla="*/ 124719 h 133373"/>
                <a:gd name="connsiteX6" fmla="*/ 423454 w 423592"/>
                <a:gd name="connsiteY6" fmla="*/ 27881 h 13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592" h="133373">
                  <a:moveTo>
                    <a:pt x="423454" y="27881"/>
                  </a:moveTo>
                  <a:cubicBezTo>
                    <a:pt x="427687" y="25235"/>
                    <a:pt x="334025" y="102759"/>
                    <a:pt x="275817" y="108844"/>
                  </a:cubicBezTo>
                  <a:cubicBezTo>
                    <a:pt x="217609" y="114930"/>
                    <a:pt x="119712" y="82386"/>
                    <a:pt x="74204" y="64394"/>
                  </a:cubicBezTo>
                  <a:cubicBezTo>
                    <a:pt x="28696" y="46402"/>
                    <a:pt x="-10991" y="-7573"/>
                    <a:pt x="2767" y="894"/>
                  </a:cubicBezTo>
                  <a:cubicBezTo>
                    <a:pt x="16525" y="9361"/>
                    <a:pt x="115479" y="94557"/>
                    <a:pt x="156754" y="115194"/>
                  </a:cubicBezTo>
                  <a:cubicBezTo>
                    <a:pt x="198029" y="135832"/>
                    <a:pt x="209142" y="138742"/>
                    <a:pt x="250417" y="124719"/>
                  </a:cubicBezTo>
                  <a:cubicBezTo>
                    <a:pt x="291692" y="110696"/>
                    <a:pt x="419221" y="30527"/>
                    <a:pt x="423454" y="27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2F7A347A-DE94-4C7D-8DA3-793D89A34372}"/>
                </a:ext>
              </a:extLst>
            </p:cNvPr>
            <p:cNvSpPr/>
            <p:nvPr/>
          </p:nvSpPr>
          <p:spPr>
            <a:xfrm>
              <a:off x="2133483" y="10347325"/>
              <a:ext cx="190870" cy="558994"/>
            </a:xfrm>
            <a:custGeom>
              <a:avLst/>
              <a:gdLst>
                <a:gd name="connsiteX0" fmla="*/ 15992 w 190870"/>
                <a:gd name="connsiteY0" fmla="*/ 0 h 558994"/>
                <a:gd name="connsiteX1" fmla="*/ 20755 w 190870"/>
                <a:gd name="connsiteY1" fmla="*/ 263525 h 558994"/>
                <a:gd name="connsiteX2" fmla="*/ 63617 w 190870"/>
                <a:gd name="connsiteY2" fmla="*/ 407988 h 558994"/>
                <a:gd name="connsiteX3" fmla="*/ 190617 w 190870"/>
                <a:gd name="connsiteY3" fmla="*/ 558800 h 558994"/>
                <a:gd name="connsiteX4" fmla="*/ 93780 w 190870"/>
                <a:gd name="connsiteY4" fmla="*/ 434975 h 558994"/>
                <a:gd name="connsiteX5" fmla="*/ 6467 w 190870"/>
                <a:gd name="connsiteY5" fmla="*/ 236538 h 558994"/>
                <a:gd name="connsiteX6" fmla="*/ 6467 w 190870"/>
                <a:gd name="connsiteY6" fmla="*/ 141288 h 558994"/>
                <a:gd name="connsiteX7" fmla="*/ 15992 w 190870"/>
                <a:gd name="connsiteY7" fmla="*/ 0 h 55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70" h="558994">
                  <a:moveTo>
                    <a:pt x="15992" y="0"/>
                  </a:moveTo>
                  <a:cubicBezTo>
                    <a:pt x="14404" y="97763"/>
                    <a:pt x="12817" y="195527"/>
                    <a:pt x="20755" y="263525"/>
                  </a:cubicBezTo>
                  <a:cubicBezTo>
                    <a:pt x="28693" y="331523"/>
                    <a:pt x="35307" y="358776"/>
                    <a:pt x="63617" y="407988"/>
                  </a:cubicBezTo>
                  <a:cubicBezTo>
                    <a:pt x="91927" y="457200"/>
                    <a:pt x="185590" y="554302"/>
                    <a:pt x="190617" y="558800"/>
                  </a:cubicBezTo>
                  <a:cubicBezTo>
                    <a:pt x="195644" y="563298"/>
                    <a:pt x="124472" y="488685"/>
                    <a:pt x="93780" y="434975"/>
                  </a:cubicBezTo>
                  <a:cubicBezTo>
                    <a:pt x="63088" y="381265"/>
                    <a:pt x="21019" y="285486"/>
                    <a:pt x="6467" y="236538"/>
                  </a:cubicBezTo>
                  <a:cubicBezTo>
                    <a:pt x="-8085" y="187590"/>
                    <a:pt x="6467" y="141288"/>
                    <a:pt x="6467" y="141288"/>
                  </a:cubicBezTo>
                  <a:lnTo>
                    <a:pt x="1599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EEA065A3-1907-4EF7-909B-0A12986341C4}"/>
                </a:ext>
              </a:extLst>
            </p:cNvPr>
            <p:cNvSpPr/>
            <p:nvPr/>
          </p:nvSpPr>
          <p:spPr>
            <a:xfrm>
              <a:off x="2444161" y="10505967"/>
              <a:ext cx="77044" cy="484468"/>
            </a:xfrm>
            <a:custGeom>
              <a:avLst/>
              <a:gdLst>
                <a:gd name="connsiteX0" fmla="*/ 589 w 77044"/>
                <a:gd name="connsiteY0" fmla="*/ 108 h 484468"/>
                <a:gd name="connsiteX1" fmla="*/ 11702 w 77044"/>
                <a:gd name="connsiteY1" fmla="*/ 111233 h 484468"/>
                <a:gd name="connsiteX2" fmla="*/ 59327 w 77044"/>
                <a:gd name="connsiteY2" fmla="*/ 343008 h 484468"/>
                <a:gd name="connsiteX3" fmla="*/ 76789 w 77044"/>
                <a:gd name="connsiteY3" fmla="*/ 471596 h 484468"/>
                <a:gd name="connsiteX4" fmla="*/ 48214 w 77044"/>
                <a:gd name="connsiteY4" fmla="*/ 466833 h 484468"/>
                <a:gd name="connsiteX5" fmla="*/ 22814 w 77044"/>
                <a:gd name="connsiteY5" fmla="*/ 355708 h 484468"/>
                <a:gd name="connsiteX6" fmla="*/ 24402 w 77044"/>
                <a:gd name="connsiteY6" fmla="*/ 241408 h 484468"/>
                <a:gd name="connsiteX7" fmla="*/ 5352 w 77044"/>
                <a:gd name="connsiteY7" fmla="*/ 93771 h 484468"/>
                <a:gd name="connsiteX8" fmla="*/ 589 w 77044"/>
                <a:gd name="connsiteY8" fmla="*/ 108 h 48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44" h="484468">
                  <a:moveTo>
                    <a:pt x="589" y="108"/>
                  </a:moveTo>
                  <a:cubicBezTo>
                    <a:pt x="1647" y="3018"/>
                    <a:pt x="1912" y="54083"/>
                    <a:pt x="11702" y="111233"/>
                  </a:cubicBezTo>
                  <a:cubicBezTo>
                    <a:pt x="21492" y="168383"/>
                    <a:pt x="48479" y="282948"/>
                    <a:pt x="59327" y="343008"/>
                  </a:cubicBezTo>
                  <a:cubicBezTo>
                    <a:pt x="70175" y="403068"/>
                    <a:pt x="78641" y="450959"/>
                    <a:pt x="76789" y="471596"/>
                  </a:cubicBezTo>
                  <a:cubicBezTo>
                    <a:pt x="74937" y="492234"/>
                    <a:pt x="57210" y="486148"/>
                    <a:pt x="48214" y="466833"/>
                  </a:cubicBezTo>
                  <a:cubicBezTo>
                    <a:pt x="39218" y="447518"/>
                    <a:pt x="26783" y="393279"/>
                    <a:pt x="22814" y="355708"/>
                  </a:cubicBezTo>
                  <a:cubicBezTo>
                    <a:pt x="18845" y="318137"/>
                    <a:pt x="27312" y="285064"/>
                    <a:pt x="24402" y="241408"/>
                  </a:cubicBezTo>
                  <a:cubicBezTo>
                    <a:pt x="21492" y="197752"/>
                    <a:pt x="11437" y="133988"/>
                    <a:pt x="5352" y="93771"/>
                  </a:cubicBezTo>
                  <a:cubicBezTo>
                    <a:pt x="-733" y="53554"/>
                    <a:pt x="-469" y="-2802"/>
                    <a:pt x="589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0A929615-9DCE-410A-AB2A-1FA64BD3DA6B}"/>
                </a:ext>
              </a:extLst>
            </p:cNvPr>
            <p:cNvSpPr/>
            <p:nvPr/>
          </p:nvSpPr>
          <p:spPr>
            <a:xfrm>
              <a:off x="2561605" y="10517664"/>
              <a:ext cx="65724" cy="469111"/>
            </a:xfrm>
            <a:custGeom>
              <a:avLst/>
              <a:gdLst>
                <a:gd name="connsiteX0" fmla="*/ 21258 w 65724"/>
                <a:gd name="connsiteY0" fmla="*/ 2699 h 469111"/>
                <a:gd name="connsiteX1" fmla="*/ 37133 w 65724"/>
                <a:gd name="connsiteY1" fmla="*/ 129699 h 469111"/>
                <a:gd name="connsiteX2" fmla="*/ 37133 w 65724"/>
                <a:gd name="connsiteY2" fmla="*/ 229711 h 469111"/>
                <a:gd name="connsiteX3" fmla="*/ 62533 w 65724"/>
                <a:gd name="connsiteY3" fmla="*/ 420211 h 469111"/>
                <a:gd name="connsiteX4" fmla="*/ 53008 w 65724"/>
                <a:gd name="connsiteY4" fmla="*/ 458311 h 469111"/>
                <a:gd name="connsiteX5" fmla="*/ 65708 w 65724"/>
                <a:gd name="connsiteY5" fmla="*/ 259874 h 469111"/>
                <a:gd name="connsiteX6" fmla="*/ 49833 w 65724"/>
                <a:gd name="connsiteY6" fmla="*/ 177324 h 469111"/>
                <a:gd name="connsiteX7" fmla="*/ 2208 w 65724"/>
                <a:gd name="connsiteY7" fmla="*/ 53499 h 469111"/>
                <a:gd name="connsiteX8" fmla="*/ 21258 w 65724"/>
                <a:gd name="connsiteY8" fmla="*/ 2699 h 46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724" h="469111">
                  <a:moveTo>
                    <a:pt x="21258" y="2699"/>
                  </a:moveTo>
                  <a:cubicBezTo>
                    <a:pt x="27079" y="15399"/>
                    <a:pt x="34487" y="91864"/>
                    <a:pt x="37133" y="129699"/>
                  </a:cubicBezTo>
                  <a:cubicBezTo>
                    <a:pt x="39779" y="167534"/>
                    <a:pt x="32900" y="181292"/>
                    <a:pt x="37133" y="229711"/>
                  </a:cubicBezTo>
                  <a:cubicBezTo>
                    <a:pt x="41366" y="278130"/>
                    <a:pt x="59887" y="382111"/>
                    <a:pt x="62533" y="420211"/>
                  </a:cubicBezTo>
                  <a:cubicBezTo>
                    <a:pt x="65179" y="458311"/>
                    <a:pt x="52479" y="485034"/>
                    <a:pt x="53008" y="458311"/>
                  </a:cubicBezTo>
                  <a:cubicBezTo>
                    <a:pt x="53537" y="431588"/>
                    <a:pt x="66237" y="306705"/>
                    <a:pt x="65708" y="259874"/>
                  </a:cubicBezTo>
                  <a:cubicBezTo>
                    <a:pt x="65179" y="213043"/>
                    <a:pt x="60416" y="211720"/>
                    <a:pt x="49833" y="177324"/>
                  </a:cubicBezTo>
                  <a:cubicBezTo>
                    <a:pt x="39250" y="142928"/>
                    <a:pt x="11468" y="82339"/>
                    <a:pt x="2208" y="53499"/>
                  </a:cubicBezTo>
                  <a:cubicBezTo>
                    <a:pt x="-7052" y="24659"/>
                    <a:pt x="15437" y="-10001"/>
                    <a:pt x="21258" y="2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A86A80E5-E11D-4609-8CE2-1414FA8364DF}"/>
                </a:ext>
              </a:extLst>
            </p:cNvPr>
            <p:cNvSpPr/>
            <p:nvPr/>
          </p:nvSpPr>
          <p:spPr>
            <a:xfrm>
              <a:off x="2364550" y="9951903"/>
              <a:ext cx="48465" cy="70701"/>
            </a:xfrm>
            <a:custGeom>
              <a:avLst/>
              <a:gdLst>
                <a:gd name="connsiteX0" fmla="*/ 4000 w 48465"/>
                <a:gd name="connsiteY0" fmla="*/ 135 h 70701"/>
                <a:gd name="connsiteX1" fmla="*/ 48450 w 48465"/>
                <a:gd name="connsiteY1" fmla="*/ 68397 h 70701"/>
                <a:gd name="connsiteX2" fmla="*/ 8763 w 48465"/>
                <a:gd name="connsiteY2" fmla="*/ 50935 h 70701"/>
                <a:gd name="connsiteX3" fmla="*/ 4000 w 48465"/>
                <a:gd name="connsiteY3" fmla="*/ 135 h 7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65" h="70701">
                  <a:moveTo>
                    <a:pt x="4000" y="135"/>
                  </a:moveTo>
                  <a:cubicBezTo>
                    <a:pt x="10614" y="3045"/>
                    <a:pt x="47656" y="59930"/>
                    <a:pt x="48450" y="68397"/>
                  </a:cubicBezTo>
                  <a:cubicBezTo>
                    <a:pt x="49244" y="76864"/>
                    <a:pt x="18552" y="59931"/>
                    <a:pt x="8763" y="50935"/>
                  </a:cubicBezTo>
                  <a:cubicBezTo>
                    <a:pt x="-1026" y="41939"/>
                    <a:pt x="-2614" y="-2775"/>
                    <a:pt x="4000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17DFE873-68E6-4A53-96E7-F5477CA18715}"/>
                </a:ext>
              </a:extLst>
            </p:cNvPr>
            <p:cNvSpPr/>
            <p:nvPr/>
          </p:nvSpPr>
          <p:spPr>
            <a:xfrm>
              <a:off x="2519325" y="9916629"/>
              <a:ext cx="74651" cy="116695"/>
            </a:xfrm>
            <a:custGeom>
              <a:avLst/>
              <a:gdLst>
                <a:gd name="connsiteX0" fmla="*/ 74650 w 74651"/>
                <a:gd name="connsiteY0" fmla="*/ 484 h 116695"/>
                <a:gd name="connsiteX1" fmla="*/ 20675 w 74651"/>
                <a:gd name="connsiteY1" fmla="*/ 67159 h 116695"/>
                <a:gd name="connsiteX2" fmla="*/ 14325 w 74651"/>
                <a:gd name="connsiteY2" fmla="*/ 116371 h 116695"/>
                <a:gd name="connsiteX3" fmla="*/ 38 w 74651"/>
                <a:gd name="connsiteY3" fmla="*/ 86209 h 116695"/>
                <a:gd name="connsiteX4" fmla="*/ 19088 w 74651"/>
                <a:gd name="connsiteY4" fmla="*/ 41759 h 116695"/>
                <a:gd name="connsiteX5" fmla="*/ 74650 w 74651"/>
                <a:gd name="connsiteY5" fmla="*/ 484 h 11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651" h="116695">
                  <a:moveTo>
                    <a:pt x="74650" y="484"/>
                  </a:moveTo>
                  <a:cubicBezTo>
                    <a:pt x="74914" y="4717"/>
                    <a:pt x="30729" y="47845"/>
                    <a:pt x="20675" y="67159"/>
                  </a:cubicBezTo>
                  <a:cubicBezTo>
                    <a:pt x="10621" y="86474"/>
                    <a:pt x="17765" y="113196"/>
                    <a:pt x="14325" y="116371"/>
                  </a:cubicBezTo>
                  <a:cubicBezTo>
                    <a:pt x="10885" y="119546"/>
                    <a:pt x="-756" y="98644"/>
                    <a:pt x="38" y="86209"/>
                  </a:cubicBezTo>
                  <a:cubicBezTo>
                    <a:pt x="832" y="73774"/>
                    <a:pt x="8769" y="62926"/>
                    <a:pt x="19088" y="41759"/>
                  </a:cubicBezTo>
                  <a:cubicBezTo>
                    <a:pt x="29407" y="20592"/>
                    <a:pt x="74386" y="-3749"/>
                    <a:pt x="7465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2A682C43-DF27-4F30-BD9A-5E47FBC64E10}"/>
                </a:ext>
              </a:extLst>
            </p:cNvPr>
            <p:cNvSpPr/>
            <p:nvPr/>
          </p:nvSpPr>
          <p:spPr>
            <a:xfrm>
              <a:off x="2109452" y="10025049"/>
              <a:ext cx="201519" cy="46889"/>
            </a:xfrm>
            <a:custGeom>
              <a:avLst/>
              <a:gdLst>
                <a:gd name="connsiteX0" fmla="*/ 336 w 201519"/>
                <a:gd name="connsiteY0" fmla="*/ 14 h 46889"/>
                <a:gd name="connsiteX1" fmla="*/ 194011 w 201519"/>
                <a:gd name="connsiteY1" fmla="*/ 39701 h 46889"/>
                <a:gd name="connsiteX2" fmla="*/ 147973 w 201519"/>
                <a:gd name="connsiteY2" fmla="*/ 44464 h 46889"/>
                <a:gd name="connsiteX3" fmla="*/ 336 w 201519"/>
                <a:gd name="connsiteY3" fmla="*/ 14 h 4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519" h="46889">
                  <a:moveTo>
                    <a:pt x="336" y="14"/>
                  </a:moveTo>
                  <a:cubicBezTo>
                    <a:pt x="8009" y="-780"/>
                    <a:pt x="169405" y="32293"/>
                    <a:pt x="194011" y="39701"/>
                  </a:cubicBezTo>
                  <a:cubicBezTo>
                    <a:pt x="218617" y="47109"/>
                    <a:pt x="177342" y="48962"/>
                    <a:pt x="147973" y="44464"/>
                  </a:cubicBezTo>
                  <a:cubicBezTo>
                    <a:pt x="118604" y="39966"/>
                    <a:pt x="-7337" y="808"/>
                    <a:pt x="336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4CB54FE9-DCE8-4099-8A29-9245914E1775}"/>
                </a:ext>
              </a:extLst>
            </p:cNvPr>
            <p:cNvSpPr/>
            <p:nvPr/>
          </p:nvSpPr>
          <p:spPr>
            <a:xfrm>
              <a:off x="2112963" y="10043156"/>
              <a:ext cx="16127" cy="155709"/>
            </a:xfrm>
            <a:custGeom>
              <a:avLst/>
              <a:gdLst>
                <a:gd name="connsiteX0" fmla="*/ 15875 w 16127"/>
                <a:gd name="connsiteY0" fmla="*/ 957 h 155709"/>
                <a:gd name="connsiteX1" fmla="*/ 9525 w 16127"/>
                <a:gd name="connsiteY1" fmla="*/ 145419 h 155709"/>
                <a:gd name="connsiteX2" fmla="*/ 6350 w 16127"/>
                <a:gd name="connsiteY2" fmla="*/ 137482 h 155709"/>
                <a:gd name="connsiteX3" fmla="*/ 0 w 16127"/>
                <a:gd name="connsiteY3" fmla="*/ 85094 h 155709"/>
                <a:gd name="connsiteX4" fmla="*/ 15875 w 16127"/>
                <a:gd name="connsiteY4" fmla="*/ 957 h 15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7" h="155709">
                  <a:moveTo>
                    <a:pt x="15875" y="957"/>
                  </a:moveTo>
                  <a:cubicBezTo>
                    <a:pt x="17462" y="11011"/>
                    <a:pt x="11112" y="122665"/>
                    <a:pt x="9525" y="145419"/>
                  </a:cubicBezTo>
                  <a:cubicBezTo>
                    <a:pt x="7938" y="168173"/>
                    <a:pt x="7937" y="147536"/>
                    <a:pt x="6350" y="137482"/>
                  </a:cubicBezTo>
                  <a:cubicBezTo>
                    <a:pt x="4763" y="127428"/>
                    <a:pt x="0" y="107319"/>
                    <a:pt x="0" y="85094"/>
                  </a:cubicBezTo>
                  <a:cubicBezTo>
                    <a:pt x="0" y="62869"/>
                    <a:pt x="14288" y="-9097"/>
                    <a:pt x="15875" y="9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D9E66A71-9D0B-434A-8492-B2EEB35A896B}"/>
                </a:ext>
              </a:extLst>
            </p:cNvPr>
            <p:cNvSpPr/>
            <p:nvPr/>
          </p:nvSpPr>
          <p:spPr>
            <a:xfrm>
              <a:off x="2128762" y="10082013"/>
              <a:ext cx="115346" cy="23416"/>
            </a:xfrm>
            <a:custGeom>
              <a:avLst/>
              <a:gdLst>
                <a:gd name="connsiteX0" fmla="*/ 76 w 115346"/>
                <a:gd name="connsiteY0" fmla="*/ 20837 h 23416"/>
                <a:gd name="connsiteX1" fmla="*/ 109613 w 115346"/>
                <a:gd name="connsiteY1" fmla="*/ 20837 h 23416"/>
                <a:gd name="connsiteX2" fmla="*/ 92151 w 115346"/>
                <a:gd name="connsiteY2" fmla="*/ 200 h 23416"/>
                <a:gd name="connsiteX3" fmla="*/ 76 w 115346"/>
                <a:gd name="connsiteY3" fmla="*/ 20837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46" h="23416">
                  <a:moveTo>
                    <a:pt x="76" y="20837"/>
                  </a:moveTo>
                  <a:cubicBezTo>
                    <a:pt x="2986" y="24276"/>
                    <a:pt x="94267" y="24277"/>
                    <a:pt x="109613" y="20837"/>
                  </a:cubicBezTo>
                  <a:cubicBezTo>
                    <a:pt x="124959" y="17397"/>
                    <a:pt x="106174" y="2581"/>
                    <a:pt x="92151" y="200"/>
                  </a:cubicBezTo>
                  <a:cubicBezTo>
                    <a:pt x="78128" y="-2181"/>
                    <a:pt x="-2834" y="17398"/>
                    <a:pt x="76" y="208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4030B8EE-DBEE-4F3A-A065-1B7B63EDF00D}"/>
                </a:ext>
              </a:extLst>
            </p:cNvPr>
            <p:cNvSpPr/>
            <p:nvPr/>
          </p:nvSpPr>
          <p:spPr>
            <a:xfrm>
              <a:off x="2133501" y="10149806"/>
              <a:ext cx="93012" cy="27670"/>
            </a:xfrm>
            <a:custGeom>
              <a:avLst/>
              <a:gdLst>
                <a:gd name="connsiteX0" fmla="*/ 99 w 93012"/>
                <a:gd name="connsiteY0" fmla="*/ 5432 h 27670"/>
                <a:gd name="connsiteX1" fmla="*/ 76299 w 93012"/>
                <a:gd name="connsiteY1" fmla="*/ 27657 h 27670"/>
                <a:gd name="connsiteX2" fmla="*/ 92174 w 93012"/>
                <a:gd name="connsiteY2" fmla="*/ 8607 h 27670"/>
                <a:gd name="connsiteX3" fmla="*/ 60424 w 93012"/>
                <a:gd name="connsiteY3" fmla="*/ 669 h 27670"/>
                <a:gd name="connsiteX4" fmla="*/ 99 w 93012"/>
                <a:gd name="connsiteY4" fmla="*/ 5432 h 2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12" h="27670">
                  <a:moveTo>
                    <a:pt x="99" y="5432"/>
                  </a:moveTo>
                  <a:cubicBezTo>
                    <a:pt x="2745" y="9930"/>
                    <a:pt x="60953" y="27128"/>
                    <a:pt x="76299" y="27657"/>
                  </a:cubicBezTo>
                  <a:cubicBezTo>
                    <a:pt x="91645" y="28186"/>
                    <a:pt x="94820" y="13105"/>
                    <a:pt x="92174" y="8607"/>
                  </a:cubicBezTo>
                  <a:cubicBezTo>
                    <a:pt x="89528" y="4109"/>
                    <a:pt x="72330" y="2521"/>
                    <a:pt x="60424" y="669"/>
                  </a:cubicBezTo>
                  <a:cubicBezTo>
                    <a:pt x="48518" y="-1183"/>
                    <a:pt x="-2547" y="934"/>
                    <a:pt x="99" y="5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130F12D6-7E27-4842-AC50-309D0E97B343}"/>
                </a:ext>
              </a:extLst>
            </p:cNvPr>
            <p:cNvSpPr/>
            <p:nvPr/>
          </p:nvSpPr>
          <p:spPr>
            <a:xfrm>
              <a:off x="2116124" y="10183710"/>
              <a:ext cx="78717" cy="45669"/>
            </a:xfrm>
            <a:custGeom>
              <a:avLst/>
              <a:gdLst>
                <a:gd name="connsiteX0" fmla="*/ 14 w 78717"/>
                <a:gd name="connsiteY0" fmla="*/ 103 h 45669"/>
                <a:gd name="connsiteX1" fmla="*/ 68276 w 78717"/>
                <a:gd name="connsiteY1" fmla="*/ 44553 h 45669"/>
                <a:gd name="connsiteX2" fmla="*/ 74626 w 78717"/>
                <a:gd name="connsiteY2" fmla="*/ 31853 h 45669"/>
                <a:gd name="connsiteX3" fmla="*/ 14 w 78717"/>
                <a:gd name="connsiteY3" fmla="*/ 103 h 4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17" h="45669">
                  <a:moveTo>
                    <a:pt x="14" y="103"/>
                  </a:moveTo>
                  <a:cubicBezTo>
                    <a:pt x="-1044" y="2220"/>
                    <a:pt x="55841" y="39261"/>
                    <a:pt x="68276" y="44553"/>
                  </a:cubicBezTo>
                  <a:cubicBezTo>
                    <a:pt x="80711" y="49845"/>
                    <a:pt x="80976" y="34763"/>
                    <a:pt x="74626" y="31853"/>
                  </a:cubicBezTo>
                  <a:cubicBezTo>
                    <a:pt x="68276" y="28943"/>
                    <a:pt x="1072" y="-2014"/>
                    <a:pt x="14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786D01B6-3796-4F84-9B1A-BA3094BC0002}"/>
                </a:ext>
              </a:extLst>
            </p:cNvPr>
            <p:cNvSpPr/>
            <p:nvPr/>
          </p:nvSpPr>
          <p:spPr>
            <a:xfrm>
              <a:off x="2136492" y="10282040"/>
              <a:ext cx="139328" cy="19744"/>
            </a:xfrm>
            <a:custGeom>
              <a:avLst/>
              <a:gdLst>
                <a:gd name="connsiteX0" fmla="*/ 283 w 139328"/>
                <a:gd name="connsiteY0" fmla="*/ 17660 h 19744"/>
                <a:gd name="connsiteX1" fmla="*/ 117758 w 139328"/>
                <a:gd name="connsiteY1" fmla="*/ 17660 h 19744"/>
                <a:gd name="connsiteX2" fmla="*/ 136808 w 139328"/>
                <a:gd name="connsiteY2" fmla="*/ 1785 h 19744"/>
                <a:gd name="connsiteX3" fmla="*/ 86008 w 139328"/>
                <a:gd name="connsiteY3" fmla="*/ 198 h 19744"/>
                <a:gd name="connsiteX4" fmla="*/ 283 w 139328"/>
                <a:gd name="connsiteY4" fmla="*/ 17660 h 1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28" h="19744">
                  <a:moveTo>
                    <a:pt x="283" y="17660"/>
                  </a:moveTo>
                  <a:cubicBezTo>
                    <a:pt x="5575" y="20570"/>
                    <a:pt x="95004" y="20306"/>
                    <a:pt x="117758" y="17660"/>
                  </a:cubicBezTo>
                  <a:cubicBezTo>
                    <a:pt x="140512" y="15014"/>
                    <a:pt x="142100" y="4695"/>
                    <a:pt x="136808" y="1785"/>
                  </a:cubicBezTo>
                  <a:cubicBezTo>
                    <a:pt x="131516" y="-1125"/>
                    <a:pt x="106645" y="462"/>
                    <a:pt x="86008" y="198"/>
                  </a:cubicBezTo>
                  <a:cubicBezTo>
                    <a:pt x="65371" y="-66"/>
                    <a:pt x="-5009" y="14750"/>
                    <a:pt x="283" y="176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E1F0F357-24A5-476F-BC3F-995E36A750C0}"/>
                </a:ext>
              </a:extLst>
            </p:cNvPr>
            <p:cNvSpPr/>
            <p:nvPr/>
          </p:nvSpPr>
          <p:spPr>
            <a:xfrm>
              <a:off x="2145929" y="10340969"/>
              <a:ext cx="152564" cy="9854"/>
            </a:xfrm>
            <a:custGeom>
              <a:avLst/>
              <a:gdLst>
                <a:gd name="connsiteX0" fmla="*/ 1959 w 152564"/>
                <a:gd name="connsiteY0" fmla="*/ 6 h 9854"/>
                <a:gd name="connsiteX1" fmla="*/ 151184 w 152564"/>
                <a:gd name="connsiteY1" fmla="*/ 9531 h 9854"/>
                <a:gd name="connsiteX2" fmla="*/ 71809 w 152564"/>
                <a:gd name="connsiteY2" fmla="*/ 7944 h 9854"/>
                <a:gd name="connsiteX3" fmla="*/ 1959 w 152564"/>
                <a:gd name="connsiteY3" fmla="*/ 6 h 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64" h="9854">
                  <a:moveTo>
                    <a:pt x="1959" y="6"/>
                  </a:moveTo>
                  <a:cubicBezTo>
                    <a:pt x="15188" y="271"/>
                    <a:pt x="139542" y="8208"/>
                    <a:pt x="151184" y="9531"/>
                  </a:cubicBezTo>
                  <a:cubicBezTo>
                    <a:pt x="162826" y="10854"/>
                    <a:pt x="97738" y="7679"/>
                    <a:pt x="71809" y="7944"/>
                  </a:cubicBezTo>
                  <a:cubicBezTo>
                    <a:pt x="45880" y="8209"/>
                    <a:pt x="-11270" y="-259"/>
                    <a:pt x="195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6D9C58DF-818D-4878-B26D-16DCB355F44F}"/>
                </a:ext>
              </a:extLst>
            </p:cNvPr>
            <p:cNvSpPr/>
            <p:nvPr/>
          </p:nvSpPr>
          <p:spPr>
            <a:xfrm>
              <a:off x="2154238" y="10472738"/>
              <a:ext cx="185151" cy="17469"/>
            </a:xfrm>
            <a:custGeom>
              <a:avLst/>
              <a:gdLst>
                <a:gd name="connsiteX0" fmla="*/ 0 w 185151"/>
                <a:gd name="connsiteY0" fmla="*/ 7937 h 17469"/>
                <a:gd name="connsiteX1" fmla="*/ 152400 w 185151"/>
                <a:gd name="connsiteY1" fmla="*/ 17462 h 17469"/>
                <a:gd name="connsiteX2" fmla="*/ 182562 w 185151"/>
                <a:gd name="connsiteY2" fmla="*/ 6350 h 17469"/>
                <a:gd name="connsiteX3" fmla="*/ 109537 w 185151"/>
                <a:gd name="connsiteY3" fmla="*/ 0 h 17469"/>
                <a:gd name="connsiteX4" fmla="*/ 0 w 185151"/>
                <a:gd name="connsiteY4" fmla="*/ 7937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151" h="17469">
                  <a:moveTo>
                    <a:pt x="0" y="7937"/>
                  </a:moveTo>
                  <a:cubicBezTo>
                    <a:pt x="50800" y="11112"/>
                    <a:pt x="121973" y="17726"/>
                    <a:pt x="152400" y="17462"/>
                  </a:cubicBezTo>
                  <a:cubicBezTo>
                    <a:pt x="182827" y="17198"/>
                    <a:pt x="189706" y="9260"/>
                    <a:pt x="182562" y="6350"/>
                  </a:cubicBezTo>
                  <a:cubicBezTo>
                    <a:pt x="175418" y="3440"/>
                    <a:pt x="109537" y="0"/>
                    <a:pt x="109537" y="0"/>
                  </a:cubicBezTo>
                  <a:lnTo>
                    <a:pt x="0" y="793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1908EC0B-45EB-4BC7-9C74-B76E438C0EFF}"/>
                </a:ext>
              </a:extLst>
            </p:cNvPr>
            <p:cNvSpPr/>
            <p:nvPr/>
          </p:nvSpPr>
          <p:spPr>
            <a:xfrm>
              <a:off x="2155670" y="10533524"/>
              <a:ext cx="265658" cy="17271"/>
            </a:xfrm>
            <a:custGeom>
              <a:avLst/>
              <a:gdLst>
                <a:gd name="connsiteX0" fmla="*/ 155 w 265658"/>
                <a:gd name="connsiteY0" fmla="*/ 15414 h 17271"/>
                <a:gd name="connsiteX1" fmla="*/ 157318 w 265658"/>
                <a:gd name="connsiteY1" fmla="*/ 1126 h 17271"/>
                <a:gd name="connsiteX2" fmla="*/ 265268 w 265658"/>
                <a:gd name="connsiteY2" fmla="*/ 2714 h 17271"/>
                <a:gd name="connsiteX3" fmla="*/ 187480 w 265658"/>
                <a:gd name="connsiteY3" fmla="*/ 17001 h 17271"/>
                <a:gd name="connsiteX4" fmla="*/ 155 w 265658"/>
                <a:gd name="connsiteY4" fmla="*/ 15414 h 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658" h="17271">
                  <a:moveTo>
                    <a:pt x="155" y="15414"/>
                  </a:moveTo>
                  <a:cubicBezTo>
                    <a:pt x="-4872" y="12768"/>
                    <a:pt x="113133" y="3243"/>
                    <a:pt x="157318" y="1126"/>
                  </a:cubicBezTo>
                  <a:cubicBezTo>
                    <a:pt x="201503" y="-991"/>
                    <a:pt x="260241" y="68"/>
                    <a:pt x="265268" y="2714"/>
                  </a:cubicBezTo>
                  <a:cubicBezTo>
                    <a:pt x="270295" y="5360"/>
                    <a:pt x="225845" y="19382"/>
                    <a:pt x="187480" y="17001"/>
                  </a:cubicBezTo>
                  <a:cubicBezTo>
                    <a:pt x="149115" y="14620"/>
                    <a:pt x="5182" y="18060"/>
                    <a:pt x="155" y="15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140C5F75-3467-42F3-9BFF-3945A44A046F}"/>
                </a:ext>
              </a:extLst>
            </p:cNvPr>
            <p:cNvSpPr/>
            <p:nvPr/>
          </p:nvSpPr>
          <p:spPr>
            <a:xfrm>
              <a:off x="2591932" y="10490670"/>
              <a:ext cx="123188" cy="32877"/>
            </a:xfrm>
            <a:custGeom>
              <a:avLst/>
              <a:gdLst>
                <a:gd name="connsiteX0" fmla="*/ 456 w 123188"/>
                <a:gd name="connsiteY0" fmla="*/ 5880 h 32877"/>
                <a:gd name="connsiteX1" fmla="*/ 49668 w 123188"/>
                <a:gd name="connsiteY1" fmla="*/ 32868 h 32877"/>
                <a:gd name="connsiteX2" fmla="*/ 122693 w 123188"/>
                <a:gd name="connsiteY2" fmla="*/ 2705 h 32877"/>
                <a:gd name="connsiteX3" fmla="*/ 78243 w 123188"/>
                <a:gd name="connsiteY3" fmla="*/ 2705 h 32877"/>
                <a:gd name="connsiteX4" fmla="*/ 456 w 123188"/>
                <a:gd name="connsiteY4" fmla="*/ 5880 h 3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88" h="32877">
                  <a:moveTo>
                    <a:pt x="456" y="5880"/>
                  </a:moveTo>
                  <a:cubicBezTo>
                    <a:pt x="-4306" y="10907"/>
                    <a:pt x="29295" y="33397"/>
                    <a:pt x="49668" y="32868"/>
                  </a:cubicBezTo>
                  <a:cubicBezTo>
                    <a:pt x="70041" y="32339"/>
                    <a:pt x="117931" y="7732"/>
                    <a:pt x="122693" y="2705"/>
                  </a:cubicBezTo>
                  <a:cubicBezTo>
                    <a:pt x="127455" y="-2322"/>
                    <a:pt x="96764" y="853"/>
                    <a:pt x="78243" y="2705"/>
                  </a:cubicBezTo>
                  <a:cubicBezTo>
                    <a:pt x="59722" y="4557"/>
                    <a:pt x="5218" y="853"/>
                    <a:pt x="456" y="5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ABA28B08-9A93-4EC8-9762-19A2D22090DB}"/>
                </a:ext>
              </a:extLst>
            </p:cNvPr>
            <p:cNvSpPr/>
            <p:nvPr/>
          </p:nvSpPr>
          <p:spPr>
            <a:xfrm>
              <a:off x="2346225" y="10448653"/>
              <a:ext cx="371589" cy="72276"/>
            </a:xfrm>
            <a:custGeom>
              <a:avLst/>
              <a:gdLst>
                <a:gd name="connsiteX0" fmla="*/ 371575 w 371589"/>
                <a:gd name="connsiteY0" fmla="*/ 272 h 72276"/>
                <a:gd name="connsiteX1" fmla="*/ 279500 w 371589"/>
                <a:gd name="connsiteY1" fmla="*/ 43135 h 72276"/>
                <a:gd name="connsiteX2" fmla="*/ 152500 w 371589"/>
                <a:gd name="connsiteY2" fmla="*/ 71710 h 72276"/>
                <a:gd name="connsiteX3" fmla="*/ 69950 w 371589"/>
                <a:gd name="connsiteY3" fmla="*/ 60597 h 72276"/>
                <a:gd name="connsiteX4" fmla="*/ 14388 w 371589"/>
                <a:gd name="connsiteY4" fmla="*/ 41547 h 72276"/>
                <a:gd name="connsiteX5" fmla="*/ 100 w 371589"/>
                <a:gd name="connsiteY5" fmla="*/ 25672 h 72276"/>
                <a:gd name="connsiteX6" fmla="*/ 9625 w 371589"/>
                <a:gd name="connsiteY6" fmla="*/ 272 h 72276"/>
                <a:gd name="connsiteX7" fmla="*/ 38200 w 371589"/>
                <a:gd name="connsiteY7" fmla="*/ 27260 h 72276"/>
                <a:gd name="connsiteX8" fmla="*/ 108050 w 371589"/>
                <a:gd name="connsiteY8" fmla="*/ 44722 h 72276"/>
                <a:gd name="connsiteX9" fmla="*/ 198538 w 371589"/>
                <a:gd name="connsiteY9" fmla="*/ 44722 h 72276"/>
                <a:gd name="connsiteX10" fmla="*/ 273150 w 371589"/>
                <a:gd name="connsiteY10" fmla="*/ 25672 h 72276"/>
                <a:gd name="connsiteX11" fmla="*/ 371575 w 371589"/>
                <a:gd name="connsiteY11" fmla="*/ 272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1589" h="72276">
                  <a:moveTo>
                    <a:pt x="371575" y="272"/>
                  </a:moveTo>
                  <a:cubicBezTo>
                    <a:pt x="372633" y="3182"/>
                    <a:pt x="316012" y="31229"/>
                    <a:pt x="279500" y="43135"/>
                  </a:cubicBezTo>
                  <a:cubicBezTo>
                    <a:pt x="242988" y="55041"/>
                    <a:pt x="187425" y="68800"/>
                    <a:pt x="152500" y="71710"/>
                  </a:cubicBezTo>
                  <a:cubicBezTo>
                    <a:pt x="117575" y="74620"/>
                    <a:pt x="92969" y="65624"/>
                    <a:pt x="69950" y="60597"/>
                  </a:cubicBezTo>
                  <a:cubicBezTo>
                    <a:pt x="46931" y="55570"/>
                    <a:pt x="26030" y="47368"/>
                    <a:pt x="14388" y="41547"/>
                  </a:cubicBezTo>
                  <a:cubicBezTo>
                    <a:pt x="2746" y="35726"/>
                    <a:pt x="894" y="32551"/>
                    <a:pt x="100" y="25672"/>
                  </a:cubicBezTo>
                  <a:cubicBezTo>
                    <a:pt x="-694" y="18793"/>
                    <a:pt x="3275" y="7"/>
                    <a:pt x="9625" y="272"/>
                  </a:cubicBezTo>
                  <a:cubicBezTo>
                    <a:pt x="15975" y="537"/>
                    <a:pt x="21796" y="19852"/>
                    <a:pt x="38200" y="27260"/>
                  </a:cubicBezTo>
                  <a:cubicBezTo>
                    <a:pt x="54604" y="34668"/>
                    <a:pt x="81327" y="41812"/>
                    <a:pt x="108050" y="44722"/>
                  </a:cubicBezTo>
                  <a:cubicBezTo>
                    <a:pt x="134773" y="47632"/>
                    <a:pt x="171021" y="47897"/>
                    <a:pt x="198538" y="44722"/>
                  </a:cubicBezTo>
                  <a:cubicBezTo>
                    <a:pt x="226055" y="41547"/>
                    <a:pt x="248279" y="32816"/>
                    <a:pt x="273150" y="25672"/>
                  </a:cubicBezTo>
                  <a:cubicBezTo>
                    <a:pt x="298021" y="18528"/>
                    <a:pt x="370517" y="-2638"/>
                    <a:pt x="371575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946A557-C4F5-4DD1-83A5-02B632846562}"/>
                </a:ext>
              </a:extLst>
            </p:cNvPr>
            <p:cNvSpPr/>
            <p:nvPr/>
          </p:nvSpPr>
          <p:spPr>
            <a:xfrm>
              <a:off x="2214169" y="10049286"/>
              <a:ext cx="222644" cy="211445"/>
            </a:xfrm>
            <a:custGeom>
              <a:avLst/>
              <a:gdLst>
                <a:gd name="connsiteX0" fmla="*/ 222644 w 222644"/>
                <a:gd name="connsiteY0" fmla="*/ 1177 h 211445"/>
                <a:gd name="connsiteX1" fmla="*/ 105169 w 222644"/>
                <a:gd name="connsiteY1" fmla="*/ 18639 h 211445"/>
                <a:gd name="connsiteX2" fmla="*/ 28969 w 222644"/>
                <a:gd name="connsiteY2" fmla="*/ 75789 h 211445"/>
                <a:gd name="connsiteX3" fmla="*/ 16269 w 222644"/>
                <a:gd name="connsiteY3" fmla="*/ 201202 h 211445"/>
                <a:gd name="connsiteX4" fmla="*/ 57544 w 222644"/>
                <a:gd name="connsiteY4" fmla="*/ 199614 h 211445"/>
                <a:gd name="connsiteX5" fmla="*/ 106756 w 222644"/>
                <a:gd name="connsiteY5" fmla="*/ 163102 h 211445"/>
                <a:gd name="connsiteX6" fmla="*/ 186131 w 222644"/>
                <a:gd name="connsiteY6" fmla="*/ 117064 h 211445"/>
                <a:gd name="connsiteX7" fmla="*/ 205181 w 222644"/>
                <a:gd name="connsiteY7" fmla="*/ 105952 h 211445"/>
                <a:gd name="connsiteX8" fmla="*/ 86119 w 222644"/>
                <a:gd name="connsiteY8" fmla="*/ 182152 h 211445"/>
                <a:gd name="connsiteX9" fmla="*/ 11506 w 222644"/>
                <a:gd name="connsiteY9" fmla="*/ 167864 h 211445"/>
                <a:gd name="connsiteX10" fmla="*/ 3569 w 222644"/>
                <a:gd name="connsiteY10" fmla="*/ 90077 h 211445"/>
                <a:gd name="connsiteX11" fmla="*/ 44844 w 222644"/>
                <a:gd name="connsiteY11" fmla="*/ 28164 h 211445"/>
                <a:gd name="connsiteX12" fmla="*/ 103581 w 222644"/>
                <a:gd name="connsiteY12" fmla="*/ 5939 h 211445"/>
                <a:gd name="connsiteX13" fmla="*/ 222644 w 222644"/>
                <a:gd name="connsiteY13" fmla="*/ 1177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644" h="211445">
                  <a:moveTo>
                    <a:pt x="222644" y="1177"/>
                  </a:moveTo>
                  <a:cubicBezTo>
                    <a:pt x="222909" y="3294"/>
                    <a:pt x="137448" y="6204"/>
                    <a:pt x="105169" y="18639"/>
                  </a:cubicBezTo>
                  <a:cubicBezTo>
                    <a:pt x="72890" y="31074"/>
                    <a:pt x="43786" y="45362"/>
                    <a:pt x="28969" y="75789"/>
                  </a:cubicBezTo>
                  <a:cubicBezTo>
                    <a:pt x="14152" y="106216"/>
                    <a:pt x="11507" y="180565"/>
                    <a:pt x="16269" y="201202"/>
                  </a:cubicBezTo>
                  <a:cubicBezTo>
                    <a:pt x="21031" y="221839"/>
                    <a:pt x="42463" y="205964"/>
                    <a:pt x="57544" y="199614"/>
                  </a:cubicBezTo>
                  <a:cubicBezTo>
                    <a:pt x="72625" y="193264"/>
                    <a:pt x="85325" y="176860"/>
                    <a:pt x="106756" y="163102"/>
                  </a:cubicBezTo>
                  <a:cubicBezTo>
                    <a:pt x="128187" y="149344"/>
                    <a:pt x="169727" y="126589"/>
                    <a:pt x="186131" y="117064"/>
                  </a:cubicBezTo>
                  <a:cubicBezTo>
                    <a:pt x="202535" y="107539"/>
                    <a:pt x="221850" y="95104"/>
                    <a:pt x="205181" y="105952"/>
                  </a:cubicBezTo>
                  <a:cubicBezTo>
                    <a:pt x="188512" y="116800"/>
                    <a:pt x="118398" y="171833"/>
                    <a:pt x="86119" y="182152"/>
                  </a:cubicBezTo>
                  <a:cubicBezTo>
                    <a:pt x="53840" y="192471"/>
                    <a:pt x="25264" y="183210"/>
                    <a:pt x="11506" y="167864"/>
                  </a:cubicBezTo>
                  <a:cubicBezTo>
                    <a:pt x="-2252" y="152518"/>
                    <a:pt x="-1987" y="113360"/>
                    <a:pt x="3569" y="90077"/>
                  </a:cubicBezTo>
                  <a:cubicBezTo>
                    <a:pt x="9125" y="66794"/>
                    <a:pt x="28175" y="42187"/>
                    <a:pt x="44844" y="28164"/>
                  </a:cubicBezTo>
                  <a:cubicBezTo>
                    <a:pt x="61513" y="14141"/>
                    <a:pt x="80827" y="12554"/>
                    <a:pt x="103581" y="5939"/>
                  </a:cubicBezTo>
                  <a:cubicBezTo>
                    <a:pt x="126335" y="-676"/>
                    <a:pt x="222379" y="-940"/>
                    <a:pt x="222644" y="1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B8D440EE-8F57-4029-B470-416FE08F72C4}"/>
                </a:ext>
              </a:extLst>
            </p:cNvPr>
            <p:cNvSpPr/>
            <p:nvPr/>
          </p:nvSpPr>
          <p:spPr>
            <a:xfrm>
              <a:off x="2272938" y="10118718"/>
              <a:ext cx="133816" cy="68932"/>
            </a:xfrm>
            <a:custGeom>
              <a:avLst/>
              <a:gdLst>
                <a:gd name="connsiteX0" fmla="*/ 133712 w 133816"/>
                <a:gd name="connsiteY0" fmla="*/ 9532 h 68932"/>
                <a:gd name="connsiteX1" fmla="*/ 32112 w 133816"/>
                <a:gd name="connsiteY1" fmla="*/ 66682 h 68932"/>
                <a:gd name="connsiteX2" fmla="*/ 8300 w 133816"/>
                <a:gd name="connsiteY2" fmla="*/ 55570 h 68932"/>
                <a:gd name="connsiteX3" fmla="*/ 1950 w 133816"/>
                <a:gd name="connsiteY3" fmla="*/ 38107 h 68932"/>
                <a:gd name="connsiteX4" fmla="*/ 40050 w 133816"/>
                <a:gd name="connsiteY4" fmla="*/ 7 h 68932"/>
                <a:gd name="connsiteX5" fmla="*/ 28937 w 133816"/>
                <a:gd name="connsiteY5" fmla="*/ 34932 h 68932"/>
                <a:gd name="connsiteX6" fmla="*/ 51162 w 133816"/>
                <a:gd name="connsiteY6" fmla="*/ 44457 h 68932"/>
                <a:gd name="connsiteX7" fmla="*/ 133712 w 133816"/>
                <a:gd name="connsiteY7" fmla="*/ 9532 h 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16" h="68932">
                  <a:moveTo>
                    <a:pt x="133712" y="9532"/>
                  </a:moveTo>
                  <a:cubicBezTo>
                    <a:pt x="130537" y="13236"/>
                    <a:pt x="53014" y="59009"/>
                    <a:pt x="32112" y="66682"/>
                  </a:cubicBezTo>
                  <a:cubicBezTo>
                    <a:pt x="11210" y="74355"/>
                    <a:pt x="13327" y="60333"/>
                    <a:pt x="8300" y="55570"/>
                  </a:cubicBezTo>
                  <a:cubicBezTo>
                    <a:pt x="3273" y="50808"/>
                    <a:pt x="-3342" y="47367"/>
                    <a:pt x="1950" y="38107"/>
                  </a:cubicBezTo>
                  <a:cubicBezTo>
                    <a:pt x="7242" y="28847"/>
                    <a:pt x="35552" y="536"/>
                    <a:pt x="40050" y="7"/>
                  </a:cubicBezTo>
                  <a:cubicBezTo>
                    <a:pt x="44548" y="-522"/>
                    <a:pt x="27085" y="27524"/>
                    <a:pt x="28937" y="34932"/>
                  </a:cubicBezTo>
                  <a:cubicBezTo>
                    <a:pt x="30789" y="42340"/>
                    <a:pt x="35552" y="47896"/>
                    <a:pt x="51162" y="44457"/>
                  </a:cubicBezTo>
                  <a:cubicBezTo>
                    <a:pt x="66772" y="41018"/>
                    <a:pt x="136887" y="5828"/>
                    <a:pt x="133712" y="9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3CE635A5-15FE-4BE9-8961-46805F385BDC}"/>
                </a:ext>
              </a:extLst>
            </p:cNvPr>
            <p:cNvSpPr/>
            <p:nvPr/>
          </p:nvSpPr>
          <p:spPr>
            <a:xfrm>
              <a:off x="2312876" y="10098957"/>
              <a:ext cx="85128" cy="32483"/>
            </a:xfrm>
            <a:custGeom>
              <a:avLst/>
              <a:gdLst>
                <a:gd name="connsiteX0" fmla="*/ 111 w 85128"/>
                <a:gd name="connsiteY0" fmla="*/ 24528 h 32483"/>
                <a:gd name="connsiteX1" fmla="*/ 69961 w 85128"/>
                <a:gd name="connsiteY1" fmla="*/ 5478 h 32483"/>
                <a:gd name="connsiteX2" fmla="*/ 84248 w 85128"/>
                <a:gd name="connsiteY2" fmla="*/ 32466 h 32483"/>
                <a:gd name="connsiteX3" fmla="*/ 54086 w 85128"/>
                <a:gd name="connsiteY3" fmla="*/ 716 h 32483"/>
                <a:gd name="connsiteX4" fmla="*/ 111 w 85128"/>
                <a:gd name="connsiteY4" fmla="*/ 24528 h 3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28" h="32483">
                  <a:moveTo>
                    <a:pt x="111" y="24528"/>
                  </a:moveTo>
                  <a:cubicBezTo>
                    <a:pt x="2757" y="25322"/>
                    <a:pt x="55938" y="4155"/>
                    <a:pt x="69961" y="5478"/>
                  </a:cubicBezTo>
                  <a:cubicBezTo>
                    <a:pt x="83984" y="6801"/>
                    <a:pt x="86894" y="33260"/>
                    <a:pt x="84248" y="32466"/>
                  </a:cubicBezTo>
                  <a:cubicBezTo>
                    <a:pt x="81602" y="31672"/>
                    <a:pt x="65463" y="6272"/>
                    <a:pt x="54086" y="716"/>
                  </a:cubicBezTo>
                  <a:cubicBezTo>
                    <a:pt x="42709" y="-4840"/>
                    <a:pt x="-2535" y="23734"/>
                    <a:pt x="111" y="24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C77F2CC0-D146-4A8F-83AD-64F4984ED60F}"/>
                </a:ext>
              </a:extLst>
            </p:cNvPr>
            <p:cNvSpPr/>
            <p:nvPr/>
          </p:nvSpPr>
          <p:spPr>
            <a:xfrm>
              <a:off x="2344285" y="10056216"/>
              <a:ext cx="146793" cy="401914"/>
            </a:xfrm>
            <a:custGeom>
              <a:avLst/>
              <a:gdLst>
                <a:gd name="connsiteX0" fmla="*/ 146503 w 146793"/>
                <a:gd name="connsiteY0" fmla="*/ 597 h 401914"/>
                <a:gd name="connsiteX1" fmla="*/ 65540 w 146793"/>
                <a:gd name="connsiteY1" fmla="*/ 154584 h 401914"/>
                <a:gd name="connsiteX2" fmla="*/ 453 w 146793"/>
                <a:gd name="connsiteY2" fmla="*/ 267297 h 401914"/>
                <a:gd name="connsiteX3" fmla="*/ 35378 w 146793"/>
                <a:gd name="connsiteY3" fmla="*/ 400647 h 401914"/>
                <a:gd name="connsiteX4" fmla="*/ 9978 w 146793"/>
                <a:gd name="connsiteY4" fmla="*/ 327622 h 401914"/>
                <a:gd name="connsiteX5" fmla="*/ 35378 w 146793"/>
                <a:gd name="connsiteY5" fmla="*/ 214909 h 401914"/>
                <a:gd name="connsiteX6" fmla="*/ 146503 w 146793"/>
                <a:gd name="connsiteY6" fmla="*/ 597 h 40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3" h="401914">
                  <a:moveTo>
                    <a:pt x="146503" y="597"/>
                  </a:moveTo>
                  <a:cubicBezTo>
                    <a:pt x="151530" y="-9457"/>
                    <a:pt x="89882" y="110134"/>
                    <a:pt x="65540" y="154584"/>
                  </a:cubicBezTo>
                  <a:cubicBezTo>
                    <a:pt x="41198" y="199034"/>
                    <a:pt x="5480" y="226286"/>
                    <a:pt x="453" y="267297"/>
                  </a:cubicBezTo>
                  <a:cubicBezTo>
                    <a:pt x="-4574" y="308308"/>
                    <a:pt x="33791" y="390593"/>
                    <a:pt x="35378" y="400647"/>
                  </a:cubicBezTo>
                  <a:cubicBezTo>
                    <a:pt x="36965" y="410701"/>
                    <a:pt x="9978" y="358578"/>
                    <a:pt x="9978" y="327622"/>
                  </a:cubicBezTo>
                  <a:cubicBezTo>
                    <a:pt x="9978" y="296666"/>
                    <a:pt x="11036" y="264386"/>
                    <a:pt x="35378" y="214909"/>
                  </a:cubicBezTo>
                  <a:cubicBezTo>
                    <a:pt x="59720" y="165432"/>
                    <a:pt x="141476" y="10651"/>
                    <a:pt x="146503" y="5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E9F8F486-3FF0-4B57-AB60-421321ABF955}"/>
                </a:ext>
              </a:extLst>
            </p:cNvPr>
            <p:cNvSpPr/>
            <p:nvPr/>
          </p:nvSpPr>
          <p:spPr>
            <a:xfrm>
              <a:off x="2403328" y="10059988"/>
              <a:ext cx="95397" cy="171454"/>
            </a:xfrm>
            <a:custGeom>
              <a:avLst/>
              <a:gdLst>
                <a:gd name="connsiteX0" fmla="*/ 95397 w 95397"/>
                <a:gd name="connsiteY0" fmla="*/ 0 h 171454"/>
                <a:gd name="connsiteX1" fmla="*/ 65235 w 95397"/>
                <a:gd name="connsiteY1" fmla="*/ 98425 h 171454"/>
                <a:gd name="connsiteX2" fmla="*/ 147 w 95397"/>
                <a:gd name="connsiteY2" fmla="*/ 171450 h 171454"/>
                <a:gd name="connsiteX3" fmla="*/ 46185 w 95397"/>
                <a:gd name="connsiteY3" fmla="*/ 95250 h 171454"/>
                <a:gd name="connsiteX4" fmla="*/ 95397 w 95397"/>
                <a:gd name="connsiteY4" fmla="*/ 0 h 1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97" h="171454">
                  <a:moveTo>
                    <a:pt x="95397" y="0"/>
                  </a:moveTo>
                  <a:cubicBezTo>
                    <a:pt x="88253" y="34925"/>
                    <a:pt x="81110" y="69850"/>
                    <a:pt x="65235" y="98425"/>
                  </a:cubicBezTo>
                  <a:cubicBezTo>
                    <a:pt x="49360" y="127000"/>
                    <a:pt x="3322" y="171979"/>
                    <a:pt x="147" y="171450"/>
                  </a:cubicBezTo>
                  <a:cubicBezTo>
                    <a:pt x="-3028" y="170921"/>
                    <a:pt x="46185" y="95250"/>
                    <a:pt x="46185" y="95250"/>
                  </a:cubicBezTo>
                  <a:lnTo>
                    <a:pt x="9539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B28A1F32-F3E6-4290-BB35-BFA6E7148CB7}"/>
                </a:ext>
              </a:extLst>
            </p:cNvPr>
            <p:cNvSpPr/>
            <p:nvPr/>
          </p:nvSpPr>
          <p:spPr>
            <a:xfrm>
              <a:off x="2419490" y="10044924"/>
              <a:ext cx="71369" cy="70644"/>
            </a:xfrm>
            <a:custGeom>
              <a:avLst/>
              <a:gdLst>
                <a:gd name="connsiteX0" fmla="*/ 3035 w 71369"/>
                <a:gd name="connsiteY0" fmla="*/ 70626 h 70644"/>
                <a:gd name="connsiteX1" fmla="*/ 6210 w 71369"/>
                <a:gd name="connsiteY1" fmla="*/ 16651 h 70644"/>
                <a:gd name="connsiteX2" fmla="*/ 44310 w 71369"/>
                <a:gd name="connsiteY2" fmla="*/ 2364 h 70644"/>
                <a:gd name="connsiteX3" fmla="*/ 71298 w 71369"/>
                <a:gd name="connsiteY3" fmla="*/ 776 h 70644"/>
                <a:gd name="connsiteX4" fmla="*/ 36373 w 71369"/>
                <a:gd name="connsiteY4" fmla="*/ 10301 h 70644"/>
                <a:gd name="connsiteX5" fmla="*/ 3035 w 71369"/>
                <a:gd name="connsiteY5" fmla="*/ 70626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69" h="70644">
                  <a:moveTo>
                    <a:pt x="3035" y="70626"/>
                  </a:moveTo>
                  <a:cubicBezTo>
                    <a:pt x="-1992" y="71684"/>
                    <a:pt x="-669" y="28028"/>
                    <a:pt x="6210" y="16651"/>
                  </a:cubicBezTo>
                  <a:cubicBezTo>
                    <a:pt x="13089" y="5274"/>
                    <a:pt x="33462" y="5010"/>
                    <a:pt x="44310" y="2364"/>
                  </a:cubicBezTo>
                  <a:cubicBezTo>
                    <a:pt x="55158" y="-282"/>
                    <a:pt x="72621" y="-547"/>
                    <a:pt x="71298" y="776"/>
                  </a:cubicBezTo>
                  <a:cubicBezTo>
                    <a:pt x="69975" y="2099"/>
                    <a:pt x="47486" y="2628"/>
                    <a:pt x="36373" y="10301"/>
                  </a:cubicBezTo>
                  <a:cubicBezTo>
                    <a:pt x="25261" y="17974"/>
                    <a:pt x="8062" y="69568"/>
                    <a:pt x="3035" y="70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8C9C4324-12D8-4CED-B383-96927D2D4AB7}"/>
                </a:ext>
              </a:extLst>
            </p:cNvPr>
            <p:cNvSpPr/>
            <p:nvPr/>
          </p:nvSpPr>
          <p:spPr>
            <a:xfrm>
              <a:off x="2258771" y="10206033"/>
              <a:ext cx="90784" cy="209564"/>
            </a:xfrm>
            <a:custGeom>
              <a:avLst/>
              <a:gdLst>
                <a:gd name="connsiteX0" fmla="*/ 90729 w 90784"/>
                <a:gd name="connsiteY0" fmla="*/ 5 h 209564"/>
                <a:gd name="connsiteX1" fmla="*/ 11354 w 90784"/>
                <a:gd name="connsiteY1" fmla="*/ 125417 h 209564"/>
                <a:gd name="connsiteX2" fmla="*/ 1829 w 90784"/>
                <a:gd name="connsiteY2" fmla="*/ 209555 h 209564"/>
                <a:gd name="connsiteX3" fmla="*/ 24054 w 90784"/>
                <a:gd name="connsiteY3" fmla="*/ 130180 h 209564"/>
                <a:gd name="connsiteX4" fmla="*/ 90729 w 90784"/>
                <a:gd name="connsiteY4" fmla="*/ 5 h 20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4" h="209564">
                  <a:moveTo>
                    <a:pt x="90729" y="5"/>
                  </a:moveTo>
                  <a:cubicBezTo>
                    <a:pt x="88612" y="-789"/>
                    <a:pt x="26171" y="90492"/>
                    <a:pt x="11354" y="125417"/>
                  </a:cubicBezTo>
                  <a:cubicBezTo>
                    <a:pt x="-3463" y="160342"/>
                    <a:pt x="-288" y="208761"/>
                    <a:pt x="1829" y="209555"/>
                  </a:cubicBezTo>
                  <a:cubicBezTo>
                    <a:pt x="3946" y="210349"/>
                    <a:pt x="14264" y="162195"/>
                    <a:pt x="24054" y="130180"/>
                  </a:cubicBezTo>
                  <a:cubicBezTo>
                    <a:pt x="33844" y="98165"/>
                    <a:pt x="92846" y="799"/>
                    <a:pt x="9072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ED2E8BB0-2312-4C2C-83EF-D550DD3CDD71}"/>
                </a:ext>
              </a:extLst>
            </p:cNvPr>
            <p:cNvSpPr/>
            <p:nvPr/>
          </p:nvSpPr>
          <p:spPr>
            <a:xfrm>
              <a:off x="2266724" y="10275125"/>
              <a:ext cx="109851" cy="126649"/>
            </a:xfrm>
            <a:custGeom>
              <a:avLst/>
              <a:gdLst>
                <a:gd name="connsiteX0" fmla="*/ 109764 w 109851"/>
                <a:gd name="connsiteY0" fmla="*/ 763 h 126649"/>
                <a:gd name="connsiteX1" fmla="*/ 46264 w 109851"/>
                <a:gd name="connsiteY1" fmla="*/ 97600 h 126649"/>
                <a:gd name="connsiteX2" fmla="*/ 226 w 109851"/>
                <a:gd name="connsiteY2" fmla="*/ 126175 h 126649"/>
                <a:gd name="connsiteX3" fmla="*/ 65314 w 109851"/>
                <a:gd name="connsiteY3" fmla="*/ 80138 h 126649"/>
                <a:gd name="connsiteX4" fmla="*/ 60551 w 109851"/>
                <a:gd name="connsiteY4" fmla="*/ 53150 h 126649"/>
                <a:gd name="connsiteX5" fmla="*/ 109764 w 109851"/>
                <a:gd name="connsiteY5" fmla="*/ 763 h 12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51" h="126649">
                  <a:moveTo>
                    <a:pt x="109764" y="763"/>
                  </a:moveTo>
                  <a:cubicBezTo>
                    <a:pt x="107383" y="8171"/>
                    <a:pt x="64520" y="76698"/>
                    <a:pt x="46264" y="97600"/>
                  </a:cubicBezTo>
                  <a:cubicBezTo>
                    <a:pt x="28008" y="118502"/>
                    <a:pt x="-2949" y="129085"/>
                    <a:pt x="226" y="126175"/>
                  </a:cubicBezTo>
                  <a:cubicBezTo>
                    <a:pt x="3401" y="123265"/>
                    <a:pt x="55260" y="92309"/>
                    <a:pt x="65314" y="80138"/>
                  </a:cubicBezTo>
                  <a:cubicBezTo>
                    <a:pt x="75368" y="67967"/>
                    <a:pt x="56053" y="64262"/>
                    <a:pt x="60551" y="53150"/>
                  </a:cubicBezTo>
                  <a:cubicBezTo>
                    <a:pt x="65049" y="42038"/>
                    <a:pt x="112145" y="-6645"/>
                    <a:pt x="109764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3FCAA25C-E335-473E-A760-9C3517C38E0A}"/>
                </a:ext>
              </a:extLst>
            </p:cNvPr>
            <p:cNvSpPr/>
            <p:nvPr/>
          </p:nvSpPr>
          <p:spPr>
            <a:xfrm>
              <a:off x="2470128" y="10045242"/>
              <a:ext cx="133623" cy="159205"/>
            </a:xfrm>
            <a:custGeom>
              <a:avLst/>
              <a:gdLst>
                <a:gd name="connsiteX0" fmla="*/ 22 w 133623"/>
                <a:gd name="connsiteY0" fmla="*/ 22683 h 159205"/>
                <a:gd name="connsiteX1" fmla="*/ 101622 w 133623"/>
                <a:gd name="connsiteY1" fmla="*/ 458 h 159205"/>
                <a:gd name="connsiteX2" fmla="*/ 131785 w 133623"/>
                <a:gd name="connsiteY2" fmla="*/ 46496 h 159205"/>
                <a:gd name="connsiteX3" fmla="*/ 127022 w 133623"/>
                <a:gd name="connsiteY3" fmla="*/ 130633 h 159205"/>
                <a:gd name="connsiteX4" fmla="*/ 100035 w 133623"/>
                <a:gd name="connsiteY4" fmla="*/ 157621 h 159205"/>
                <a:gd name="connsiteX5" fmla="*/ 122260 w 133623"/>
                <a:gd name="connsiteY5" fmla="*/ 90946 h 159205"/>
                <a:gd name="connsiteX6" fmla="*/ 123847 w 133623"/>
                <a:gd name="connsiteY6" fmla="*/ 40146 h 159205"/>
                <a:gd name="connsiteX7" fmla="*/ 111147 w 133623"/>
                <a:gd name="connsiteY7" fmla="*/ 19508 h 159205"/>
                <a:gd name="connsiteX8" fmla="*/ 22 w 133623"/>
                <a:gd name="connsiteY8" fmla="*/ 22683 h 15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23" h="159205">
                  <a:moveTo>
                    <a:pt x="22" y="22683"/>
                  </a:moveTo>
                  <a:cubicBezTo>
                    <a:pt x="-1565" y="19508"/>
                    <a:pt x="79662" y="-3511"/>
                    <a:pt x="101622" y="458"/>
                  </a:cubicBezTo>
                  <a:cubicBezTo>
                    <a:pt x="123583" y="4427"/>
                    <a:pt x="127552" y="24800"/>
                    <a:pt x="131785" y="46496"/>
                  </a:cubicBezTo>
                  <a:cubicBezTo>
                    <a:pt x="136018" y="68192"/>
                    <a:pt x="132314" y="112112"/>
                    <a:pt x="127022" y="130633"/>
                  </a:cubicBezTo>
                  <a:cubicBezTo>
                    <a:pt x="121730" y="149154"/>
                    <a:pt x="100829" y="164235"/>
                    <a:pt x="100035" y="157621"/>
                  </a:cubicBezTo>
                  <a:cubicBezTo>
                    <a:pt x="99241" y="151007"/>
                    <a:pt x="118291" y="110525"/>
                    <a:pt x="122260" y="90946"/>
                  </a:cubicBezTo>
                  <a:cubicBezTo>
                    <a:pt x="126229" y="71367"/>
                    <a:pt x="125699" y="52052"/>
                    <a:pt x="123847" y="40146"/>
                  </a:cubicBezTo>
                  <a:cubicBezTo>
                    <a:pt x="121995" y="28240"/>
                    <a:pt x="126757" y="24800"/>
                    <a:pt x="111147" y="19508"/>
                  </a:cubicBezTo>
                  <a:cubicBezTo>
                    <a:pt x="95537" y="14216"/>
                    <a:pt x="1609" y="25858"/>
                    <a:pt x="22" y="22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5629E868-4BF0-4253-98F3-ED15CF6B965C}"/>
                </a:ext>
              </a:extLst>
            </p:cNvPr>
            <p:cNvSpPr/>
            <p:nvPr/>
          </p:nvSpPr>
          <p:spPr>
            <a:xfrm>
              <a:off x="2468429" y="10129533"/>
              <a:ext cx="105695" cy="96092"/>
            </a:xfrm>
            <a:custGeom>
              <a:avLst/>
              <a:gdLst>
                <a:gd name="connsiteX0" fmla="*/ 134 w 105695"/>
                <a:gd name="connsiteY0" fmla="*/ 305 h 96092"/>
                <a:gd name="connsiteX1" fmla="*/ 84271 w 105695"/>
                <a:gd name="connsiteY1" fmla="*/ 92380 h 96092"/>
                <a:gd name="connsiteX2" fmla="*/ 104909 w 105695"/>
                <a:gd name="connsiteY2" fmla="*/ 76505 h 96092"/>
                <a:gd name="connsiteX3" fmla="*/ 65221 w 105695"/>
                <a:gd name="connsiteY3" fmla="*/ 62217 h 96092"/>
                <a:gd name="connsiteX4" fmla="*/ 134 w 105695"/>
                <a:gd name="connsiteY4" fmla="*/ 305 h 96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95" h="96092">
                  <a:moveTo>
                    <a:pt x="134" y="305"/>
                  </a:moveTo>
                  <a:cubicBezTo>
                    <a:pt x="3309" y="5332"/>
                    <a:pt x="66809" y="79680"/>
                    <a:pt x="84271" y="92380"/>
                  </a:cubicBezTo>
                  <a:cubicBezTo>
                    <a:pt x="101734" y="105080"/>
                    <a:pt x="108084" y="81532"/>
                    <a:pt x="104909" y="76505"/>
                  </a:cubicBezTo>
                  <a:cubicBezTo>
                    <a:pt x="101734" y="71478"/>
                    <a:pt x="79509" y="70684"/>
                    <a:pt x="65221" y="62217"/>
                  </a:cubicBezTo>
                  <a:cubicBezTo>
                    <a:pt x="50933" y="53750"/>
                    <a:pt x="-3041" y="-4722"/>
                    <a:pt x="134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AEEC9AD1-9C17-491F-BFED-6EA13C1B4846}"/>
                </a:ext>
              </a:extLst>
            </p:cNvPr>
            <p:cNvSpPr/>
            <p:nvPr/>
          </p:nvSpPr>
          <p:spPr>
            <a:xfrm>
              <a:off x="2493963" y="10078674"/>
              <a:ext cx="61825" cy="84702"/>
            </a:xfrm>
            <a:custGeom>
              <a:avLst/>
              <a:gdLst>
                <a:gd name="connsiteX0" fmla="*/ 0 w 61825"/>
                <a:gd name="connsiteY0" fmla="*/ 364 h 84702"/>
                <a:gd name="connsiteX1" fmla="*/ 58737 w 61825"/>
                <a:gd name="connsiteY1" fmla="*/ 28939 h 84702"/>
                <a:gd name="connsiteX2" fmla="*/ 53975 w 61825"/>
                <a:gd name="connsiteY2" fmla="*/ 84501 h 84702"/>
                <a:gd name="connsiteX3" fmla="*/ 57150 w 61825"/>
                <a:gd name="connsiteY3" fmla="*/ 46401 h 84702"/>
                <a:gd name="connsiteX4" fmla="*/ 57150 w 61825"/>
                <a:gd name="connsiteY4" fmla="*/ 14651 h 84702"/>
                <a:gd name="connsiteX5" fmla="*/ 0 w 61825"/>
                <a:gd name="connsiteY5" fmla="*/ 364 h 8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25" h="84702">
                  <a:moveTo>
                    <a:pt x="0" y="364"/>
                  </a:moveTo>
                  <a:cubicBezTo>
                    <a:pt x="264" y="2745"/>
                    <a:pt x="49741" y="14916"/>
                    <a:pt x="58737" y="28939"/>
                  </a:cubicBezTo>
                  <a:cubicBezTo>
                    <a:pt x="67733" y="42962"/>
                    <a:pt x="54240" y="81591"/>
                    <a:pt x="53975" y="84501"/>
                  </a:cubicBezTo>
                  <a:cubicBezTo>
                    <a:pt x="53710" y="87411"/>
                    <a:pt x="56621" y="58043"/>
                    <a:pt x="57150" y="46401"/>
                  </a:cubicBezTo>
                  <a:cubicBezTo>
                    <a:pt x="57679" y="34759"/>
                    <a:pt x="59531" y="21530"/>
                    <a:pt x="57150" y="14651"/>
                  </a:cubicBezTo>
                  <a:cubicBezTo>
                    <a:pt x="54769" y="7772"/>
                    <a:pt x="-264" y="-2017"/>
                    <a:pt x="0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0248C7F1-43A9-40E5-AE0A-AB90A9808651}"/>
                </a:ext>
              </a:extLst>
            </p:cNvPr>
            <p:cNvSpPr/>
            <p:nvPr/>
          </p:nvSpPr>
          <p:spPr>
            <a:xfrm>
              <a:off x="2490367" y="10096446"/>
              <a:ext cx="54665" cy="67567"/>
            </a:xfrm>
            <a:custGeom>
              <a:avLst/>
              <a:gdLst>
                <a:gd name="connsiteX0" fmla="*/ 421 w 54665"/>
                <a:gd name="connsiteY0" fmla="*/ 54 h 67567"/>
                <a:gd name="connsiteX1" fmla="*/ 30583 w 54665"/>
                <a:gd name="connsiteY1" fmla="*/ 55617 h 67567"/>
                <a:gd name="connsiteX2" fmla="*/ 54396 w 54665"/>
                <a:gd name="connsiteY2" fmla="*/ 66729 h 67567"/>
                <a:gd name="connsiteX3" fmla="*/ 421 w 54665"/>
                <a:gd name="connsiteY3" fmla="*/ 54 h 6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65" h="67567">
                  <a:moveTo>
                    <a:pt x="421" y="54"/>
                  </a:moveTo>
                  <a:cubicBezTo>
                    <a:pt x="-3548" y="-1798"/>
                    <a:pt x="21587" y="44505"/>
                    <a:pt x="30583" y="55617"/>
                  </a:cubicBezTo>
                  <a:cubicBezTo>
                    <a:pt x="39579" y="66729"/>
                    <a:pt x="57042" y="69110"/>
                    <a:pt x="54396" y="66729"/>
                  </a:cubicBezTo>
                  <a:cubicBezTo>
                    <a:pt x="51750" y="64348"/>
                    <a:pt x="4390" y="1906"/>
                    <a:pt x="421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C9566E18-B544-4E03-97BB-B3104174D439}"/>
                </a:ext>
              </a:extLst>
            </p:cNvPr>
            <p:cNvSpPr/>
            <p:nvPr/>
          </p:nvSpPr>
          <p:spPr>
            <a:xfrm>
              <a:off x="2368536" y="10194882"/>
              <a:ext cx="76926" cy="139823"/>
            </a:xfrm>
            <a:custGeom>
              <a:avLst/>
              <a:gdLst>
                <a:gd name="connsiteX0" fmla="*/ 76214 w 76926"/>
                <a:gd name="connsiteY0" fmla="*/ 43 h 139823"/>
                <a:gd name="connsiteX1" fmla="*/ 52402 w 76926"/>
                <a:gd name="connsiteY1" fmla="*/ 123868 h 139823"/>
                <a:gd name="connsiteX2" fmla="*/ 27002 w 76926"/>
                <a:gd name="connsiteY2" fmla="*/ 134981 h 139823"/>
                <a:gd name="connsiteX3" fmla="*/ 14 w 76926"/>
                <a:gd name="connsiteY3" fmla="*/ 93706 h 139823"/>
                <a:gd name="connsiteX4" fmla="*/ 23827 w 76926"/>
                <a:gd name="connsiteY4" fmla="*/ 109581 h 139823"/>
                <a:gd name="connsiteX5" fmla="*/ 76214 w 76926"/>
                <a:gd name="connsiteY5" fmla="*/ 43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6" h="139823">
                  <a:moveTo>
                    <a:pt x="76214" y="43"/>
                  </a:moveTo>
                  <a:cubicBezTo>
                    <a:pt x="80976" y="2424"/>
                    <a:pt x="60604" y="101378"/>
                    <a:pt x="52402" y="123868"/>
                  </a:cubicBezTo>
                  <a:cubicBezTo>
                    <a:pt x="44200" y="146358"/>
                    <a:pt x="35733" y="140008"/>
                    <a:pt x="27002" y="134981"/>
                  </a:cubicBezTo>
                  <a:cubicBezTo>
                    <a:pt x="18271" y="129954"/>
                    <a:pt x="543" y="97939"/>
                    <a:pt x="14" y="93706"/>
                  </a:cubicBezTo>
                  <a:cubicBezTo>
                    <a:pt x="-515" y="89473"/>
                    <a:pt x="13508" y="124662"/>
                    <a:pt x="23827" y="109581"/>
                  </a:cubicBezTo>
                  <a:cubicBezTo>
                    <a:pt x="34146" y="94500"/>
                    <a:pt x="71452" y="-2338"/>
                    <a:pt x="76214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0FFE531B-BAC3-4637-A660-3C832BFD8709}"/>
                </a:ext>
              </a:extLst>
            </p:cNvPr>
            <p:cNvSpPr/>
            <p:nvPr/>
          </p:nvSpPr>
          <p:spPr>
            <a:xfrm>
              <a:off x="2430463" y="10199674"/>
              <a:ext cx="150812" cy="20651"/>
            </a:xfrm>
            <a:custGeom>
              <a:avLst/>
              <a:gdLst>
                <a:gd name="connsiteX0" fmla="*/ 0 w 150812"/>
                <a:gd name="connsiteY0" fmla="*/ 20651 h 20651"/>
                <a:gd name="connsiteX1" fmla="*/ 150812 w 150812"/>
                <a:gd name="connsiteY1" fmla="*/ 14301 h 20651"/>
                <a:gd name="connsiteX2" fmla="*/ 100012 w 150812"/>
                <a:gd name="connsiteY2" fmla="*/ 7951 h 20651"/>
                <a:gd name="connsiteX3" fmla="*/ 52387 w 150812"/>
                <a:gd name="connsiteY3" fmla="*/ 14 h 20651"/>
                <a:gd name="connsiteX4" fmla="*/ 0 w 150812"/>
                <a:gd name="connsiteY4" fmla="*/ 20651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812" h="20651">
                  <a:moveTo>
                    <a:pt x="0" y="20651"/>
                  </a:moveTo>
                  <a:cubicBezTo>
                    <a:pt x="50271" y="18534"/>
                    <a:pt x="134143" y="16418"/>
                    <a:pt x="150812" y="14301"/>
                  </a:cubicBezTo>
                  <a:lnTo>
                    <a:pt x="100012" y="7951"/>
                  </a:lnTo>
                  <a:cubicBezTo>
                    <a:pt x="83608" y="5570"/>
                    <a:pt x="67733" y="278"/>
                    <a:pt x="52387" y="14"/>
                  </a:cubicBezTo>
                  <a:cubicBezTo>
                    <a:pt x="37041" y="-250"/>
                    <a:pt x="22489" y="3057"/>
                    <a:pt x="0" y="20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764C344F-A24D-424C-BBE4-85C25B53E2F6}"/>
                </a:ext>
              </a:extLst>
            </p:cNvPr>
            <p:cNvSpPr/>
            <p:nvPr/>
          </p:nvSpPr>
          <p:spPr>
            <a:xfrm>
              <a:off x="2418979" y="10263183"/>
              <a:ext cx="188902" cy="31675"/>
            </a:xfrm>
            <a:custGeom>
              <a:avLst/>
              <a:gdLst>
                <a:gd name="connsiteX0" fmla="*/ 371 w 188902"/>
                <a:gd name="connsiteY0" fmla="*/ 30167 h 31675"/>
                <a:gd name="connsiteX1" fmla="*/ 157534 w 188902"/>
                <a:gd name="connsiteY1" fmla="*/ 25405 h 31675"/>
                <a:gd name="connsiteX2" fmla="*/ 186109 w 188902"/>
                <a:gd name="connsiteY2" fmla="*/ 1592 h 31675"/>
                <a:gd name="connsiteX3" fmla="*/ 116259 w 188902"/>
                <a:gd name="connsiteY3" fmla="*/ 3180 h 31675"/>
                <a:gd name="connsiteX4" fmla="*/ 371 w 188902"/>
                <a:gd name="connsiteY4" fmla="*/ 30167 h 3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02" h="31675">
                  <a:moveTo>
                    <a:pt x="371" y="30167"/>
                  </a:moveTo>
                  <a:cubicBezTo>
                    <a:pt x="7250" y="33871"/>
                    <a:pt x="126578" y="30168"/>
                    <a:pt x="157534" y="25405"/>
                  </a:cubicBezTo>
                  <a:cubicBezTo>
                    <a:pt x="188490" y="20642"/>
                    <a:pt x="192988" y="5296"/>
                    <a:pt x="186109" y="1592"/>
                  </a:cubicBezTo>
                  <a:cubicBezTo>
                    <a:pt x="179230" y="-2112"/>
                    <a:pt x="148538" y="1593"/>
                    <a:pt x="116259" y="3180"/>
                  </a:cubicBezTo>
                  <a:cubicBezTo>
                    <a:pt x="83980" y="4767"/>
                    <a:pt x="-6508" y="26463"/>
                    <a:pt x="371" y="30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AC600C06-050F-484A-A395-63CCFE807D56}"/>
                </a:ext>
              </a:extLst>
            </p:cNvPr>
            <p:cNvSpPr/>
            <p:nvPr/>
          </p:nvSpPr>
          <p:spPr>
            <a:xfrm>
              <a:off x="2380518" y="10296359"/>
              <a:ext cx="48409" cy="131242"/>
            </a:xfrm>
            <a:custGeom>
              <a:avLst/>
              <a:gdLst>
                <a:gd name="connsiteX0" fmla="*/ 46770 w 48409"/>
                <a:gd name="connsiteY0" fmla="*/ 166 h 131242"/>
                <a:gd name="connsiteX1" fmla="*/ 35657 w 48409"/>
                <a:gd name="connsiteY1" fmla="*/ 116054 h 131242"/>
                <a:gd name="connsiteX2" fmla="*/ 5495 w 48409"/>
                <a:gd name="connsiteY2" fmla="*/ 127166 h 131242"/>
                <a:gd name="connsiteX3" fmla="*/ 2320 w 48409"/>
                <a:gd name="connsiteY3" fmla="*/ 90654 h 131242"/>
                <a:gd name="connsiteX4" fmla="*/ 46770 w 48409"/>
                <a:gd name="connsiteY4" fmla="*/ 166 h 1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09" h="131242">
                  <a:moveTo>
                    <a:pt x="46770" y="166"/>
                  </a:moveTo>
                  <a:cubicBezTo>
                    <a:pt x="52326" y="4399"/>
                    <a:pt x="42536" y="94888"/>
                    <a:pt x="35657" y="116054"/>
                  </a:cubicBezTo>
                  <a:cubicBezTo>
                    <a:pt x="28778" y="137220"/>
                    <a:pt x="11051" y="131399"/>
                    <a:pt x="5495" y="127166"/>
                  </a:cubicBezTo>
                  <a:cubicBezTo>
                    <a:pt x="-61" y="122933"/>
                    <a:pt x="-1913" y="107587"/>
                    <a:pt x="2320" y="90654"/>
                  </a:cubicBezTo>
                  <a:cubicBezTo>
                    <a:pt x="6553" y="73721"/>
                    <a:pt x="41214" y="-4067"/>
                    <a:pt x="46770" y="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BF31B68C-F5DE-4361-89AA-5CA9303BA603}"/>
                </a:ext>
              </a:extLst>
            </p:cNvPr>
            <p:cNvSpPr/>
            <p:nvPr/>
          </p:nvSpPr>
          <p:spPr>
            <a:xfrm>
              <a:off x="2463650" y="10335867"/>
              <a:ext cx="89065" cy="32846"/>
            </a:xfrm>
            <a:custGeom>
              <a:avLst/>
              <a:gdLst>
                <a:gd name="connsiteX0" fmla="*/ 150 w 89065"/>
                <a:gd name="connsiteY0" fmla="*/ 16221 h 32846"/>
                <a:gd name="connsiteX1" fmla="*/ 85875 w 89065"/>
                <a:gd name="connsiteY1" fmla="*/ 346 h 32846"/>
                <a:gd name="connsiteX2" fmla="*/ 65238 w 89065"/>
                <a:gd name="connsiteY2" fmla="*/ 32096 h 32846"/>
                <a:gd name="connsiteX3" fmla="*/ 150 w 89065"/>
                <a:gd name="connsiteY3" fmla="*/ 16221 h 3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65" h="32846">
                  <a:moveTo>
                    <a:pt x="150" y="16221"/>
                  </a:moveTo>
                  <a:cubicBezTo>
                    <a:pt x="3589" y="10929"/>
                    <a:pt x="75027" y="-2300"/>
                    <a:pt x="85875" y="346"/>
                  </a:cubicBezTo>
                  <a:cubicBezTo>
                    <a:pt x="96723" y="2992"/>
                    <a:pt x="77409" y="27863"/>
                    <a:pt x="65238" y="32096"/>
                  </a:cubicBezTo>
                  <a:cubicBezTo>
                    <a:pt x="53067" y="36329"/>
                    <a:pt x="-3289" y="21513"/>
                    <a:pt x="150" y="16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40530EAC-481E-40F5-ABD9-F1E8512B3EA0}"/>
                </a:ext>
              </a:extLst>
            </p:cNvPr>
            <p:cNvSpPr/>
            <p:nvPr/>
          </p:nvSpPr>
          <p:spPr>
            <a:xfrm>
              <a:off x="2457441" y="10397514"/>
              <a:ext cx="120939" cy="23828"/>
            </a:xfrm>
            <a:custGeom>
              <a:avLst/>
              <a:gdLst>
                <a:gd name="connsiteX0" fmla="*/ 9 w 120939"/>
                <a:gd name="connsiteY0" fmla="*/ 21249 h 23828"/>
                <a:gd name="connsiteX1" fmla="*/ 111134 w 120939"/>
                <a:gd name="connsiteY1" fmla="*/ 21249 h 23828"/>
                <a:gd name="connsiteX2" fmla="*/ 104784 w 120939"/>
                <a:gd name="connsiteY2" fmla="*/ 611 h 23828"/>
                <a:gd name="connsiteX3" fmla="*/ 9 w 120939"/>
                <a:gd name="connsiteY3" fmla="*/ 21249 h 2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39" h="23828">
                  <a:moveTo>
                    <a:pt x="9" y="21249"/>
                  </a:moveTo>
                  <a:cubicBezTo>
                    <a:pt x="1067" y="24688"/>
                    <a:pt x="93672" y="24689"/>
                    <a:pt x="111134" y="21249"/>
                  </a:cubicBezTo>
                  <a:cubicBezTo>
                    <a:pt x="128597" y="17809"/>
                    <a:pt x="120394" y="5109"/>
                    <a:pt x="104784" y="611"/>
                  </a:cubicBezTo>
                  <a:cubicBezTo>
                    <a:pt x="89174" y="-3887"/>
                    <a:pt x="-1049" y="17810"/>
                    <a:pt x="9" y="2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2E5F1629-7592-4452-B053-1F177E733514}"/>
                </a:ext>
              </a:extLst>
            </p:cNvPr>
            <p:cNvSpPr/>
            <p:nvPr/>
          </p:nvSpPr>
          <p:spPr>
            <a:xfrm>
              <a:off x="2572806" y="10186566"/>
              <a:ext cx="27844" cy="154900"/>
            </a:xfrm>
            <a:custGeom>
              <a:avLst/>
              <a:gdLst>
                <a:gd name="connsiteX0" fmla="*/ 16407 w 27844"/>
                <a:gd name="connsiteY0" fmla="*/ 2009 h 154900"/>
                <a:gd name="connsiteX1" fmla="*/ 27519 w 27844"/>
                <a:gd name="connsiteY1" fmla="*/ 135359 h 154900"/>
                <a:gd name="connsiteX2" fmla="*/ 3707 w 27844"/>
                <a:gd name="connsiteY2" fmla="*/ 146472 h 154900"/>
                <a:gd name="connsiteX3" fmla="*/ 532 w 27844"/>
                <a:gd name="connsiteY3" fmla="*/ 60747 h 154900"/>
                <a:gd name="connsiteX4" fmla="*/ 16407 w 27844"/>
                <a:gd name="connsiteY4" fmla="*/ 2009 h 15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44" h="154900">
                  <a:moveTo>
                    <a:pt x="16407" y="2009"/>
                  </a:moveTo>
                  <a:cubicBezTo>
                    <a:pt x="20905" y="14444"/>
                    <a:pt x="29636" y="111282"/>
                    <a:pt x="27519" y="135359"/>
                  </a:cubicBezTo>
                  <a:cubicBezTo>
                    <a:pt x="25402" y="159436"/>
                    <a:pt x="8205" y="158907"/>
                    <a:pt x="3707" y="146472"/>
                  </a:cubicBezTo>
                  <a:cubicBezTo>
                    <a:pt x="-791" y="134037"/>
                    <a:pt x="-262" y="83501"/>
                    <a:pt x="532" y="60747"/>
                  </a:cubicBezTo>
                  <a:cubicBezTo>
                    <a:pt x="1326" y="37993"/>
                    <a:pt x="11909" y="-10426"/>
                    <a:pt x="16407" y="2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94CBA4D-B320-4641-982B-0CA5F3631FBA}"/>
                </a:ext>
              </a:extLst>
            </p:cNvPr>
            <p:cNvSpPr/>
            <p:nvPr/>
          </p:nvSpPr>
          <p:spPr>
            <a:xfrm>
              <a:off x="2592387" y="10348506"/>
              <a:ext cx="46608" cy="93205"/>
            </a:xfrm>
            <a:custGeom>
              <a:avLst/>
              <a:gdLst>
                <a:gd name="connsiteX0" fmla="*/ 3176 w 46608"/>
                <a:gd name="connsiteY0" fmla="*/ 407 h 93205"/>
                <a:gd name="connsiteX1" fmla="*/ 44451 w 46608"/>
                <a:gd name="connsiteY1" fmla="*/ 81369 h 93205"/>
                <a:gd name="connsiteX2" fmla="*/ 36513 w 46608"/>
                <a:gd name="connsiteY2" fmla="*/ 87719 h 93205"/>
                <a:gd name="connsiteX3" fmla="*/ 1 w 46608"/>
                <a:gd name="connsiteY3" fmla="*/ 90894 h 93205"/>
                <a:gd name="connsiteX4" fmla="*/ 38101 w 46608"/>
                <a:gd name="connsiteY4" fmla="*/ 51207 h 93205"/>
                <a:gd name="connsiteX5" fmla="*/ 3176 w 46608"/>
                <a:gd name="connsiteY5" fmla="*/ 407 h 9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8" h="93205">
                  <a:moveTo>
                    <a:pt x="3176" y="407"/>
                  </a:moveTo>
                  <a:cubicBezTo>
                    <a:pt x="4234" y="5434"/>
                    <a:pt x="38895" y="66817"/>
                    <a:pt x="44451" y="81369"/>
                  </a:cubicBezTo>
                  <a:cubicBezTo>
                    <a:pt x="50007" y="95921"/>
                    <a:pt x="43921" y="86132"/>
                    <a:pt x="36513" y="87719"/>
                  </a:cubicBezTo>
                  <a:cubicBezTo>
                    <a:pt x="29105" y="89306"/>
                    <a:pt x="-264" y="96979"/>
                    <a:pt x="1" y="90894"/>
                  </a:cubicBezTo>
                  <a:cubicBezTo>
                    <a:pt x="266" y="84809"/>
                    <a:pt x="31222" y="64171"/>
                    <a:pt x="38101" y="51207"/>
                  </a:cubicBezTo>
                  <a:cubicBezTo>
                    <a:pt x="44980" y="38243"/>
                    <a:pt x="2118" y="-4620"/>
                    <a:pt x="3176" y="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5E4868BC-6762-4502-89FC-6B1F3453C5FA}"/>
                </a:ext>
              </a:extLst>
            </p:cNvPr>
            <p:cNvSpPr/>
            <p:nvPr/>
          </p:nvSpPr>
          <p:spPr>
            <a:xfrm>
              <a:off x="2595563" y="10307567"/>
              <a:ext cx="82555" cy="55633"/>
            </a:xfrm>
            <a:custGeom>
              <a:avLst/>
              <a:gdLst>
                <a:gd name="connsiteX0" fmla="*/ 0 w 82555"/>
                <a:gd name="connsiteY0" fmla="*/ 55633 h 55633"/>
                <a:gd name="connsiteX1" fmla="*/ 82550 w 82555"/>
                <a:gd name="connsiteY1" fmla="*/ 71 h 55633"/>
                <a:gd name="connsiteX2" fmla="*/ 0 w 82555"/>
                <a:gd name="connsiteY2" fmla="*/ 55633 h 5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5" h="55633">
                  <a:moveTo>
                    <a:pt x="0" y="55633"/>
                  </a:moveTo>
                  <a:cubicBezTo>
                    <a:pt x="0" y="55633"/>
                    <a:pt x="81756" y="2452"/>
                    <a:pt x="82550" y="71"/>
                  </a:cubicBezTo>
                  <a:cubicBezTo>
                    <a:pt x="83344" y="-2310"/>
                    <a:pt x="0" y="55633"/>
                    <a:pt x="0" y="55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7BF9185B-DADF-4F1D-B5F3-38B4A0B416E7}"/>
                </a:ext>
              </a:extLst>
            </p:cNvPr>
            <p:cNvSpPr/>
            <p:nvPr/>
          </p:nvSpPr>
          <p:spPr>
            <a:xfrm>
              <a:off x="2576017" y="10263012"/>
              <a:ext cx="104532" cy="48108"/>
            </a:xfrm>
            <a:custGeom>
              <a:avLst/>
              <a:gdLst>
                <a:gd name="connsiteX0" fmla="*/ 103683 w 104532"/>
                <a:gd name="connsiteY0" fmla="*/ 176 h 48108"/>
                <a:gd name="connsiteX1" fmla="*/ 65583 w 104532"/>
                <a:gd name="connsiteY1" fmla="*/ 38276 h 48108"/>
                <a:gd name="connsiteX2" fmla="*/ 6846 w 104532"/>
                <a:gd name="connsiteY2" fmla="*/ 47801 h 48108"/>
                <a:gd name="connsiteX3" fmla="*/ 3671 w 104532"/>
                <a:gd name="connsiteY3" fmla="*/ 30338 h 48108"/>
                <a:gd name="connsiteX4" fmla="*/ 29071 w 104532"/>
                <a:gd name="connsiteY4" fmla="*/ 23988 h 48108"/>
                <a:gd name="connsiteX5" fmla="*/ 103683 w 104532"/>
                <a:gd name="connsiteY5" fmla="*/ 176 h 4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32" h="48108">
                  <a:moveTo>
                    <a:pt x="103683" y="176"/>
                  </a:moveTo>
                  <a:cubicBezTo>
                    <a:pt x="109768" y="2557"/>
                    <a:pt x="81722" y="30339"/>
                    <a:pt x="65583" y="38276"/>
                  </a:cubicBezTo>
                  <a:cubicBezTo>
                    <a:pt x="49444" y="46213"/>
                    <a:pt x="17164" y="49124"/>
                    <a:pt x="6846" y="47801"/>
                  </a:cubicBezTo>
                  <a:cubicBezTo>
                    <a:pt x="-3472" y="46478"/>
                    <a:pt x="-33" y="34307"/>
                    <a:pt x="3671" y="30338"/>
                  </a:cubicBezTo>
                  <a:cubicBezTo>
                    <a:pt x="7375" y="26369"/>
                    <a:pt x="15842" y="27692"/>
                    <a:pt x="29071" y="23988"/>
                  </a:cubicBezTo>
                  <a:cubicBezTo>
                    <a:pt x="42300" y="20284"/>
                    <a:pt x="97598" y="-2205"/>
                    <a:pt x="103683" y="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FDA335EC-EB08-43B2-BFD3-B6EA1DEA249E}"/>
                </a:ext>
              </a:extLst>
            </p:cNvPr>
            <p:cNvSpPr/>
            <p:nvPr/>
          </p:nvSpPr>
          <p:spPr>
            <a:xfrm>
              <a:off x="2589925" y="10215189"/>
              <a:ext cx="77199" cy="35673"/>
            </a:xfrm>
            <a:custGeom>
              <a:avLst/>
              <a:gdLst>
                <a:gd name="connsiteX0" fmla="*/ 77075 w 77199"/>
                <a:gd name="connsiteY0" fmla="*/ 374 h 35673"/>
                <a:gd name="connsiteX1" fmla="*/ 18338 w 77199"/>
                <a:gd name="connsiteY1" fmla="*/ 35299 h 35673"/>
                <a:gd name="connsiteX2" fmla="*/ 875 w 77199"/>
                <a:gd name="connsiteY2" fmla="*/ 17836 h 35673"/>
                <a:gd name="connsiteX3" fmla="*/ 77075 w 77199"/>
                <a:gd name="connsiteY3" fmla="*/ 374 h 3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99" h="35673">
                  <a:moveTo>
                    <a:pt x="77075" y="374"/>
                  </a:moveTo>
                  <a:cubicBezTo>
                    <a:pt x="79985" y="3284"/>
                    <a:pt x="31038" y="32389"/>
                    <a:pt x="18338" y="35299"/>
                  </a:cubicBezTo>
                  <a:cubicBezTo>
                    <a:pt x="5638" y="38209"/>
                    <a:pt x="-2829" y="23392"/>
                    <a:pt x="875" y="17836"/>
                  </a:cubicBezTo>
                  <a:cubicBezTo>
                    <a:pt x="4579" y="12280"/>
                    <a:pt x="74165" y="-2536"/>
                    <a:pt x="77075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5B2B6910-2F00-4482-9B39-FBEAB6B37FA0}"/>
                </a:ext>
              </a:extLst>
            </p:cNvPr>
            <p:cNvSpPr/>
            <p:nvPr/>
          </p:nvSpPr>
          <p:spPr>
            <a:xfrm>
              <a:off x="2598738" y="10117138"/>
              <a:ext cx="54443" cy="42866"/>
            </a:xfrm>
            <a:custGeom>
              <a:avLst/>
              <a:gdLst>
                <a:gd name="connsiteX0" fmla="*/ 0 w 54443"/>
                <a:gd name="connsiteY0" fmla="*/ 0 h 42866"/>
                <a:gd name="connsiteX1" fmla="*/ 53975 w 54443"/>
                <a:gd name="connsiteY1" fmla="*/ 42862 h 42866"/>
                <a:gd name="connsiteX2" fmla="*/ 0 w 54443"/>
                <a:gd name="connsiteY2" fmla="*/ 0 h 4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43" h="42866">
                  <a:moveTo>
                    <a:pt x="0" y="0"/>
                  </a:moveTo>
                  <a:cubicBezTo>
                    <a:pt x="0" y="0"/>
                    <a:pt x="47625" y="42333"/>
                    <a:pt x="53975" y="42862"/>
                  </a:cubicBezTo>
                  <a:cubicBezTo>
                    <a:pt x="60325" y="4339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81576E7F-D7CF-4938-8731-90641D32618A}"/>
                </a:ext>
              </a:extLst>
            </p:cNvPr>
            <p:cNvSpPr/>
            <p:nvPr/>
          </p:nvSpPr>
          <p:spPr>
            <a:xfrm>
              <a:off x="1593626" y="2159127"/>
              <a:ext cx="671841" cy="938085"/>
            </a:xfrm>
            <a:custGeom>
              <a:avLst/>
              <a:gdLst>
                <a:gd name="connsiteX0" fmla="*/ 224 w 671841"/>
                <a:gd name="connsiteY0" fmla="*/ 49085 h 871662"/>
                <a:gd name="connsiteX1" fmla="*/ 173262 w 671841"/>
                <a:gd name="connsiteY1" fmla="*/ 37972 h 871662"/>
                <a:gd name="connsiteX2" fmla="*/ 371699 w 671841"/>
                <a:gd name="connsiteY2" fmla="*/ 104647 h 871662"/>
                <a:gd name="connsiteX3" fmla="*/ 520924 w 671841"/>
                <a:gd name="connsiteY3" fmla="*/ 280860 h 871662"/>
                <a:gd name="connsiteX4" fmla="*/ 635224 w 671841"/>
                <a:gd name="connsiteY4" fmla="*/ 542797 h 871662"/>
                <a:gd name="connsiteX5" fmla="*/ 671737 w 671841"/>
                <a:gd name="connsiteY5" fmla="*/ 787272 h 871662"/>
                <a:gd name="connsiteX6" fmla="*/ 646337 w 671841"/>
                <a:gd name="connsiteY6" fmla="*/ 871410 h 871662"/>
                <a:gd name="connsiteX7" fmla="*/ 647924 w 671841"/>
                <a:gd name="connsiteY7" fmla="*/ 804735 h 871662"/>
                <a:gd name="connsiteX8" fmla="*/ 630462 w 671841"/>
                <a:gd name="connsiteY8" fmla="*/ 587247 h 871662"/>
                <a:gd name="connsiteX9" fmla="*/ 409799 w 671841"/>
                <a:gd name="connsiteY9" fmla="*/ 136397 h 871662"/>
                <a:gd name="connsiteX10" fmla="*/ 143099 w 671841"/>
                <a:gd name="connsiteY10" fmla="*/ 3047 h 871662"/>
                <a:gd name="connsiteX11" fmla="*/ 224 w 671841"/>
                <a:gd name="connsiteY11" fmla="*/ 49085 h 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841" h="871662">
                  <a:moveTo>
                    <a:pt x="224" y="49085"/>
                  </a:moveTo>
                  <a:cubicBezTo>
                    <a:pt x="5251" y="54906"/>
                    <a:pt x="111350" y="28712"/>
                    <a:pt x="173262" y="37972"/>
                  </a:cubicBezTo>
                  <a:cubicBezTo>
                    <a:pt x="235174" y="47232"/>
                    <a:pt x="313755" y="64166"/>
                    <a:pt x="371699" y="104647"/>
                  </a:cubicBezTo>
                  <a:cubicBezTo>
                    <a:pt x="429643" y="145128"/>
                    <a:pt x="477003" y="207835"/>
                    <a:pt x="520924" y="280860"/>
                  </a:cubicBezTo>
                  <a:cubicBezTo>
                    <a:pt x="564845" y="353885"/>
                    <a:pt x="610089" y="458395"/>
                    <a:pt x="635224" y="542797"/>
                  </a:cubicBezTo>
                  <a:cubicBezTo>
                    <a:pt x="660359" y="627199"/>
                    <a:pt x="669885" y="732503"/>
                    <a:pt x="671737" y="787272"/>
                  </a:cubicBezTo>
                  <a:cubicBezTo>
                    <a:pt x="673589" y="842041"/>
                    <a:pt x="650306" y="868500"/>
                    <a:pt x="646337" y="871410"/>
                  </a:cubicBezTo>
                  <a:cubicBezTo>
                    <a:pt x="642368" y="874320"/>
                    <a:pt x="650570" y="852095"/>
                    <a:pt x="647924" y="804735"/>
                  </a:cubicBezTo>
                  <a:cubicBezTo>
                    <a:pt x="645278" y="757375"/>
                    <a:pt x="670149" y="698636"/>
                    <a:pt x="630462" y="587247"/>
                  </a:cubicBezTo>
                  <a:cubicBezTo>
                    <a:pt x="590775" y="475858"/>
                    <a:pt x="491026" y="233764"/>
                    <a:pt x="409799" y="136397"/>
                  </a:cubicBezTo>
                  <a:cubicBezTo>
                    <a:pt x="328572" y="39030"/>
                    <a:pt x="210568" y="19716"/>
                    <a:pt x="143099" y="3047"/>
                  </a:cubicBezTo>
                  <a:cubicBezTo>
                    <a:pt x="75630" y="-13622"/>
                    <a:pt x="-4803" y="43264"/>
                    <a:pt x="224" y="490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A69846A2-2227-4FF4-8B49-9FFFD2CE3B64}"/>
                </a:ext>
              </a:extLst>
            </p:cNvPr>
            <p:cNvSpPr/>
            <p:nvPr/>
          </p:nvSpPr>
          <p:spPr>
            <a:xfrm>
              <a:off x="675395" y="2146268"/>
              <a:ext cx="914035" cy="351744"/>
            </a:xfrm>
            <a:custGeom>
              <a:avLst/>
              <a:gdLst>
                <a:gd name="connsiteX0" fmla="*/ 880 w 914035"/>
                <a:gd name="connsiteY0" fmla="*/ 350870 h 351744"/>
                <a:gd name="connsiteX1" fmla="*/ 227893 w 914035"/>
                <a:gd name="connsiteY1" fmla="*/ 190532 h 351744"/>
                <a:gd name="connsiteX2" fmla="*/ 505705 w 914035"/>
                <a:gd name="connsiteY2" fmla="*/ 55595 h 351744"/>
                <a:gd name="connsiteX3" fmla="*/ 627943 w 914035"/>
                <a:gd name="connsiteY3" fmla="*/ 22257 h 351744"/>
                <a:gd name="connsiteX4" fmla="*/ 705730 w 914035"/>
                <a:gd name="connsiteY4" fmla="*/ 32 h 351744"/>
                <a:gd name="connsiteX5" fmla="*/ 866068 w 914035"/>
                <a:gd name="connsiteY5" fmla="*/ 27020 h 351744"/>
                <a:gd name="connsiteX6" fmla="*/ 912105 w 914035"/>
                <a:gd name="connsiteY6" fmla="*/ 60357 h 351744"/>
                <a:gd name="connsiteX7" fmla="*/ 815268 w 914035"/>
                <a:gd name="connsiteY7" fmla="*/ 34957 h 351744"/>
                <a:gd name="connsiteX8" fmla="*/ 734305 w 914035"/>
                <a:gd name="connsiteY8" fmla="*/ 7970 h 351744"/>
                <a:gd name="connsiteX9" fmla="*/ 580318 w 914035"/>
                <a:gd name="connsiteY9" fmla="*/ 14320 h 351744"/>
                <a:gd name="connsiteX10" fmla="*/ 312030 w 914035"/>
                <a:gd name="connsiteY10" fmla="*/ 115920 h 351744"/>
                <a:gd name="connsiteX11" fmla="*/ 880 w 914035"/>
                <a:gd name="connsiteY11" fmla="*/ 350870 h 35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035" h="351744">
                  <a:moveTo>
                    <a:pt x="880" y="350870"/>
                  </a:moveTo>
                  <a:cubicBezTo>
                    <a:pt x="-13143" y="363305"/>
                    <a:pt x="143756" y="239744"/>
                    <a:pt x="227893" y="190532"/>
                  </a:cubicBezTo>
                  <a:cubicBezTo>
                    <a:pt x="312031" y="141319"/>
                    <a:pt x="439030" y="83641"/>
                    <a:pt x="505705" y="55595"/>
                  </a:cubicBezTo>
                  <a:cubicBezTo>
                    <a:pt x="572380" y="27549"/>
                    <a:pt x="627943" y="22257"/>
                    <a:pt x="627943" y="22257"/>
                  </a:cubicBezTo>
                  <a:cubicBezTo>
                    <a:pt x="661280" y="12997"/>
                    <a:pt x="666043" y="-762"/>
                    <a:pt x="705730" y="32"/>
                  </a:cubicBezTo>
                  <a:cubicBezTo>
                    <a:pt x="745417" y="826"/>
                    <a:pt x="831672" y="16966"/>
                    <a:pt x="866068" y="27020"/>
                  </a:cubicBezTo>
                  <a:cubicBezTo>
                    <a:pt x="900464" y="37074"/>
                    <a:pt x="920572" y="59034"/>
                    <a:pt x="912105" y="60357"/>
                  </a:cubicBezTo>
                  <a:cubicBezTo>
                    <a:pt x="903638" y="61680"/>
                    <a:pt x="844901" y="43688"/>
                    <a:pt x="815268" y="34957"/>
                  </a:cubicBezTo>
                  <a:cubicBezTo>
                    <a:pt x="785635" y="26226"/>
                    <a:pt x="773463" y="11409"/>
                    <a:pt x="734305" y="7970"/>
                  </a:cubicBezTo>
                  <a:cubicBezTo>
                    <a:pt x="695147" y="4530"/>
                    <a:pt x="650697" y="-3672"/>
                    <a:pt x="580318" y="14320"/>
                  </a:cubicBezTo>
                  <a:cubicBezTo>
                    <a:pt x="509939" y="32312"/>
                    <a:pt x="407545" y="63797"/>
                    <a:pt x="312030" y="115920"/>
                  </a:cubicBezTo>
                  <a:cubicBezTo>
                    <a:pt x="216515" y="168043"/>
                    <a:pt x="14903" y="338435"/>
                    <a:pt x="880" y="3508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E35A6C9F-E347-41B5-938A-5EBB81A09CDE}"/>
                </a:ext>
              </a:extLst>
            </p:cNvPr>
            <p:cNvSpPr/>
            <p:nvPr/>
          </p:nvSpPr>
          <p:spPr>
            <a:xfrm>
              <a:off x="221819" y="2428806"/>
              <a:ext cx="534817" cy="657621"/>
            </a:xfrm>
            <a:custGeom>
              <a:avLst/>
              <a:gdLst>
                <a:gd name="connsiteX0" fmla="*/ 533831 w 534817"/>
                <a:gd name="connsiteY0" fmla="*/ 69 h 657621"/>
                <a:gd name="connsiteX1" fmla="*/ 340156 w 534817"/>
                <a:gd name="connsiteY1" fmla="*/ 149294 h 657621"/>
                <a:gd name="connsiteX2" fmla="*/ 176644 w 534817"/>
                <a:gd name="connsiteY2" fmla="*/ 336619 h 657621"/>
                <a:gd name="connsiteX3" fmla="*/ 21069 w 534817"/>
                <a:gd name="connsiteY3" fmla="*/ 562044 h 657621"/>
                <a:gd name="connsiteX4" fmla="*/ 2019 w 534817"/>
                <a:gd name="connsiteY4" fmla="*/ 657294 h 657621"/>
                <a:gd name="connsiteX5" fmla="*/ 25831 w 534817"/>
                <a:gd name="connsiteY5" fmla="*/ 590619 h 657621"/>
                <a:gd name="connsiteX6" fmla="*/ 36944 w 534817"/>
                <a:gd name="connsiteY6" fmla="*/ 519182 h 657621"/>
                <a:gd name="connsiteX7" fmla="*/ 48056 w 534817"/>
                <a:gd name="connsiteY7" fmla="*/ 465207 h 657621"/>
                <a:gd name="connsiteX8" fmla="*/ 192519 w 534817"/>
                <a:gd name="connsiteY8" fmla="*/ 265182 h 657621"/>
                <a:gd name="connsiteX9" fmla="*/ 405244 w 534817"/>
                <a:gd name="connsiteY9" fmla="*/ 131832 h 657621"/>
                <a:gd name="connsiteX10" fmla="*/ 533831 w 534817"/>
                <a:gd name="connsiteY10" fmla="*/ 69 h 65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4817" h="657621">
                  <a:moveTo>
                    <a:pt x="533831" y="69"/>
                  </a:moveTo>
                  <a:cubicBezTo>
                    <a:pt x="522983" y="2979"/>
                    <a:pt x="399687" y="93202"/>
                    <a:pt x="340156" y="149294"/>
                  </a:cubicBezTo>
                  <a:cubicBezTo>
                    <a:pt x="280625" y="205386"/>
                    <a:pt x="229825" y="267827"/>
                    <a:pt x="176644" y="336619"/>
                  </a:cubicBezTo>
                  <a:cubicBezTo>
                    <a:pt x="123463" y="405411"/>
                    <a:pt x="50173" y="508598"/>
                    <a:pt x="21069" y="562044"/>
                  </a:cubicBezTo>
                  <a:cubicBezTo>
                    <a:pt x="-8035" y="615490"/>
                    <a:pt x="1225" y="652532"/>
                    <a:pt x="2019" y="657294"/>
                  </a:cubicBezTo>
                  <a:cubicBezTo>
                    <a:pt x="2813" y="662056"/>
                    <a:pt x="20010" y="613638"/>
                    <a:pt x="25831" y="590619"/>
                  </a:cubicBezTo>
                  <a:cubicBezTo>
                    <a:pt x="31652" y="567600"/>
                    <a:pt x="33240" y="540084"/>
                    <a:pt x="36944" y="519182"/>
                  </a:cubicBezTo>
                  <a:cubicBezTo>
                    <a:pt x="40648" y="498280"/>
                    <a:pt x="22127" y="507540"/>
                    <a:pt x="48056" y="465207"/>
                  </a:cubicBezTo>
                  <a:cubicBezTo>
                    <a:pt x="73985" y="422874"/>
                    <a:pt x="132988" y="320744"/>
                    <a:pt x="192519" y="265182"/>
                  </a:cubicBezTo>
                  <a:cubicBezTo>
                    <a:pt x="252050" y="209620"/>
                    <a:pt x="346771" y="177605"/>
                    <a:pt x="405244" y="131832"/>
                  </a:cubicBezTo>
                  <a:cubicBezTo>
                    <a:pt x="463717" y="86059"/>
                    <a:pt x="544679" y="-2841"/>
                    <a:pt x="533831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B372912A-929E-4723-8288-1B4F8A086F81}"/>
                </a:ext>
              </a:extLst>
            </p:cNvPr>
            <p:cNvSpPr/>
            <p:nvPr/>
          </p:nvSpPr>
          <p:spPr>
            <a:xfrm>
              <a:off x="218741" y="2695278"/>
              <a:ext cx="340153" cy="403819"/>
            </a:xfrm>
            <a:custGeom>
              <a:avLst/>
              <a:gdLst>
                <a:gd name="connsiteX0" fmla="*/ 340059 w 340153"/>
                <a:gd name="connsiteY0" fmla="*/ 297 h 403819"/>
                <a:gd name="connsiteX1" fmla="*/ 192422 w 340153"/>
                <a:gd name="connsiteY1" fmla="*/ 151110 h 403819"/>
                <a:gd name="connsiteX2" fmla="*/ 130509 w 340153"/>
                <a:gd name="connsiteY2" fmla="*/ 198735 h 403819"/>
                <a:gd name="connsiteX3" fmla="*/ 9859 w 340153"/>
                <a:gd name="connsiteY3" fmla="*/ 397172 h 403819"/>
                <a:gd name="connsiteX4" fmla="*/ 17797 w 340153"/>
                <a:gd name="connsiteY4" fmla="*/ 341610 h 403819"/>
                <a:gd name="connsiteX5" fmla="*/ 103522 w 340153"/>
                <a:gd name="connsiteY5" fmla="*/ 192385 h 403819"/>
                <a:gd name="connsiteX6" fmla="*/ 213059 w 340153"/>
                <a:gd name="connsiteY6" fmla="*/ 114597 h 403819"/>
                <a:gd name="connsiteX7" fmla="*/ 340059 w 340153"/>
                <a:gd name="connsiteY7" fmla="*/ 297 h 40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153" h="403819">
                  <a:moveTo>
                    <a:pt x="340059" y="297"/>
                  </a:moveTo>
                  <a:cubicBezTo>
                    <a:pt x="336619" y="6383"/>
                    <a:pt x="227347" y="118037"/>
                    <a:pt x="192422" y="151110"/>
                  </a:cubicBezTo>
                  <a:cubicBezTo>
                    <a:pt x="157497" y="184183"/>
                    <a:pt x="160936" y="157725"/>
                    <a:pt x="130509" y="198735"/>
                  </a:cubicBezTo>
                  <a:cubicBezTo>
                    <a:pt x="100082" y="239745"/>
                    <a:pt x="28644" y="373360"/>
                    <a:pt x="9859" y="397172"/>
                  </a:cubicBezTo>
                  <a:cubicBezTo>
                    <a:pt x="-8926" y="420984"/>
                    <a:pt x="2187" y="375741"/>
                    <a:pt x="17797" y="341610"/>
                  </a:cubicBezTo>
                  <a:cubicBezTo>
                    <a:pt x="33407" y="307479"/>
                    <a:pt x="70978" y="230220"/>
                    <a:pt x="103522" y="192385"/>
                  </a:cubicBezTo>
                  <a:cubicBezTo>
                    <a:pt x="136066" y="154550"/>
                    <a:pt x="174430" y="146083"/>
                    <a:pt x="213059" y="114597"/>
                  </a:cubicBezTo>
                  <a:cubicBezTo>
                    <a:pt x="251688" y="83112"/>
                    <a:pt x="343499" y="-5789"/>
                    <a:pt x="340059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86F520D7-2087-469D-BF16-87DE941E13B0}"/>
                </a:ext>
              </a:extLst>
            </p:cNvPr>
            <p:cNvSpPr/>
            <p:nvPr/>
          </p:nvSpPr>
          <p:spPr>
            <a:xfrm>
              <a:off x="249649" y="2841120"/>
              <a:ext cx="190114" cy="530396"/>
            </a:xfrm>
            <a:custGeom>
              <a:avLst/>
              <a:gdLst>
                <a:gd name="connsiteX0" fmla="*/ 190089 w 190114"/>
                <a:gd name="connsiteY0" fmla="*/ 505 h 530396"/>
                <a:gd name="connsiteX1" fmla="*/ 61501 w 190114"/>
                <a:gd name="connsiteY1" fmla="*/ 191005 h 530396"/>
                <a:gd name="connsiteX2" fmla="*/ 15464 w 190114"/>
                <a:gd name="connsiteY2" fmla="*/ 348168 h 530396"/>
                <a:gd name="connsiteX3" fmla="*/ 40864 w 190114"/>
                <a:gd name="connsiteY3" fmla="*/ 494218 h 530396"/>
                <a:gd name="connsiteX4" fmla="*/ 48801 w 190114"/>
                <a:gd name="connsiteY4" fmla="*/ 529143 h 530396"/>
                <a:gd name="connsiteX5" fmla="*/ 61501 w 190114"/>
                <a:gd name="connsiteY5" fmla="*/ 464055 h 530396"/>
                <a:gd name="connsiteX6" fmla="*/ 136114 w 190114"/>
                <a:gd name="connsiteY6" fmla="*/ 340230 h 530396"/>
                <a:gd name="connsiteX7" fmla="*/ 74201 w 190114"/>
                <a:gd name="connsiteY7" fmla="*/ 419605 h 530396"/>
                <a:gd name="connsiteX8" fmla="*/ 36101 w 190114"/>
                <a:gd name="connsiteY8" fmla="*/ 527555 h 530396"/>
                <a:gd name="connsiteX9" fmla="*/ 17051 w 190114"/>
                <a:gd name="connsiteY9" fmla="*/ 457705 h 530396"/>
                <a:gd name="connsiteX10" fmla="*/ 1176 w 190114"/>
                <a:gd name="connsiteY10" fmla="*/ 379918 h 530396"/>
                <a:gd name="connsiteX11" fmla="*/ 50389 w 190114"/>
                <a:gd name="connsiteY11" fmla="*/ 251330 h 530396"/>
                <a:gd name="connsiteX12" fmla="*/ 190089 w 190114"/>
                <a:gd name="connsiteY12" fmla="*/ 505 h 53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14" h="530396">
                  <a:moveTo>
                    <a:pt x="190089" y="505"/>
                  </a:moveTo>
                  <a:cubicBezTo>
                    <a:pt x="191941" y="-9549"/>
                    <a:pt x="90605" y="133061"/>
                    <a:pt x="61501" y="191005"/>
                  </a:cubicBezTo>
                  <a:cubicBezTo>
                    <a:pt x="32397" y="248949"/>
                    <a:pt x="18903" y="297633"/>
                    <a:pt x="15464" y="348168"/>
                  </a:cubicBezTo>
                  <a:cubicBezTo>
                    <a:pt x="12024" y="398704"/>
                    <a:pt x="35308" y="464056"/>
                    <a:pt x="40864" y="494218"/>
                  </a:cubicBezTo>
                  <a:cubicBezTo>
                    <a:pt x="46420" y="524381"/>
                    <a:pt x="45362" y="534170"/>
                    <a:pt x="48801" y="529143"/>
                  </a:cubicBezTo>
                  <a:cubicBezTo>
                    <a:pt x="52240" y="524116"/>
                    <a:pt x="46949" y="495541"/>
                    <a:pt x="61501" y="464055"/>
                  </a:cubicBezTo>
                  <a:cubicBezTo>
                    <a:pt x="76053" y="432570"/>
                    <a:pt x="133997" y="347638"/>
                    <a:pt x="136114" y="340230"/>
                  </a:cubicBezTo>
                  <a:cubicBezTo>
                    <a:pt x="138231" y="332822"/>
                    <a:pt x="90870" y="388384"/>
                    <a:pt x="74201" y="419605"/>
                  </a:cubicBezTo>
                  <a:cubicBezTo>
                    <a:pt x="57532" y="450826"/>
                    <a:pt x="45626" y="521205"/>
                    <a:pt x="36101" y="527555"/>
                  </a:cubicBezTo>
                  <a:cubicBezTo>
                    <a:pt x="26576" y="533905"/>
                    <a:pt x="22872" y="482311"/>
                    <a:pt x="17051" y="457705"/>
                  </a:cubicBezTo>
                  <a:cubicBezTo>
                    <a:pt x="11230" y="433099"/>
                    <a:pt x="-4380" y="414314"/>
                    <a:pt x="1176" y="379918"/>
                  </a:cubicBezTo>
                  <a:cubicBezTo>
                    <a:pt x="6732" y="345522"/>
                    <a:pt x="17051" y="316418"/>
                    <a:pt x="50389" y="251330"/>
                  </a:cubicBezTo>
                  <a:cubicBezTo>
                    <a:pt x="83727" y="186242"/>
                    <a:pt x="188237" y="10559"/>
                    <a:pt x="190089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AFD09195-7948-414A-8DEA-DF87FE57A5F5}"/>
                </a:ext>
              </a:extLst>
            </p:cNvPr>
            <p:cNvSpPr/>
            <p:nvPr/>
          </p:nvSpPr>
          <p:spPr>
            <a:xfrm>
              <a:off x="514429" y="2547498"/>
              <a:ext cx="217473" cy="608207"/>
            </a:xfrm>
            <a:custGeom>
              <a:avLst/>
              <a:gdLst>
                <a:gd name="connsiteX0" fmla="*/ 217409 w 217473"/>
                <a:gd name="connsiteY0" fmla="*/ 440 h 608207"/>
                <a:gd name="connsiteX1" fmla="*/ 12621 w 217473"/>
                <a:gd name="connsiteY1" fmla="*/ 303652 h 608207"/>
                <a:gd name="connsiteX2" fmla="*/ 22146 w 217473"/>
                <a:gd name="connsiteY2" fmla="*/ 602102 h 608207"/>
                <a:gd name="connsiteX3" fmla="*/ 22146 w 217473"/>
                <a:gd name="connsiteY3" fmla="*/ 487802 h 608207"/>
                <a:gd name="connsiteX4" fmla="*/ 20559 w 217473"/>
                <a:gd name="connsiteY4" fmla="*/ 286190 h 608207"/>
                <a:gd name="connsiteX5" fmla="*/ 34846 w 217473"/>
                <a:gd name="connsiteY5" fmla="*/ 236977 h 608207"/>
                <a:gd name="connsiteX6" fmla="*/ 217409 w 217473"/>
                <a:gd name="connsiteY6" fmla="*/ 440 h 60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473" h="608207">
                  <a:moveTo>
                    <a:pt x="217409" y="440"/>
                  </a:moveTo>
                  <a:cubicBezTo>
                    <a:pt x="213705" y="11552"/>
                    <a:pt x="45165" y="203375"/>
                    <a:pt x="12621" y="303652"/>
                  </a:cubicBezTo>
                  <a:cubicBezTo>
                    <a:pt x="-19923" y="403929"/>
                    <a:pt x="20558" y="571410"/>
                    <a:pt x="22146" y="602102"/>
                  </a:cubicBezTo>
                  <a:cubicBezTo>
                    <a:pt x="23733" y="632794"/>
                    <a:pt x="22410" y="540454"/>
                    <a:pt x="22146" y="487802"/>
                  </a:cubicBezTo>
                  <a:cubicBezTo>
                    <a:pt x="21881" y="435150"/>
                    <a:pt x="18442" y="327994"/>
                    <a:pt x="20559" y="286190"/>
                  </a:cubicBezTo>
                  <a:cubicBezTo>
                    <a:pt x="22676" y="244386"/>
                    <a:pt x="6271" y="282221"/>
                    <a:pt x="34846" y="236977"/>
                  </a:cubicBezTo>
                  <a:cubicBezTo>
                    <a:pt x="63421" y="191733"/>
                    <a:pt x="221113" y="-10672"/>
                    <a:pt x="217409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498D0F9E-A728-4DD1-B3D8-B703F638D667}"/>
                </a:ext>
              </a:extLst>
            </p:cNvPr>
            <p:cNvSpPr/>
            <p:nvPr/>
          </p:nvSpPr>
          <p:spPr>
            <a:xfrm>
              <a:off x="354174" y="3152287"/>
              <a:ext cx="322206" cy="457725"/>
            </a:xfrm>
            <a:custGeom>
              <a:avLst/>
              <a:gdLst>
                <a:gd name="connsiteX0" fmla="*/ 50639 w 322206"/>
                <a:gd name="connsiteY0" fmla="*/ 488 h 457725"/>
                <a:gd name="connsiteX1" fmla="*/ 3014 w 322206"/>
                <a:gd name="connsiteY1" fmla="*/ 140188 h 457725"/>
                <a:gd name="connsiteX2" fmla="*/ 9364 w 322206"/>
                <a:gd name="connsiteY2" fmla="*/ 227501 h 457725"/>
                <a:gd name="connsiteX3" fmla="*/ 45876 w 322206"/>
                <a:gd name="connsiteY3" fmla="*/ 308463 h 457725"/>
                <a:gd name="connsiteX4" fmla="*/ 50639 w 322206"/>
                <a:gd name="connsiteY4" fmla="*/ 289413 h 457725"/>
                <a:gd name="connsiteX5" fmla="*/ 66514 w 322206"/>
                <a:gd name="connsiteY5" fmla="*/ 227501 h 457725"/>
                <a:gd name="connsiteX6" fmla="*/ 107789 w 322206"/>
                <a:gd name="connsiteY6" fmla="*/ 217976 h 457725"/>
                <a:gd name="connsiteX7" fmla="*/ 107789 w 322206"/>
                <a:gd name="connsiteY7" fmla="*/ 310051 h 457725"/>
                <a:gd name="connsiteX8" fmla="*/ 112551 w 322206"/>
                <a:gd name="connsiteY8" fmla="*/ 338626 h 457725"/>
                <a:gd name="connsiteX9" fmla="*/ 123664 w 322206"/>
                <a:gd name="connsiteY9" fmla="*/ 321163 h 457725"/>
                <a:gd name="connsiteX10" fmla="*/ 158589 w 322206"/>
                <a:gd name="connsiteY10" fmla="*/ 273538 h 457725"/>
                <a:gd name="connsiteX11" fmla="*/ 174464 w 322206"/>
                <a:gd name="connsiteY11" fmla="*/ 364026 h 457725"/>
                <a:gd name="connsiteX12" fmla="*/ 172876 w 322206"/>
                <a:gd name="connsiteY12" fmla="*/ 408476 h 457725"/>
                <a:gd name="connsiteX13" fmla="*/ 203039 w 322206"/>
                <a:gd name="connsiteY13" fmla="*/ 402126 h 457725"/>
                <a:gd name="connsiteX14" fmla="*/ 263364 w 322206"/>
                <a:gd name="connsiteY14" fmla="*/ 360851 h 457725"/>
                <a:gd name="connsiteX15" fmla="*/ 250664 w 322206"/>
                <a:gd name="connsiteY15" fmla="*/ 411651 h 457725"/>
                <a:gd name="connsiteX16" fmla="*/ 261776 w 322206"/>
                <a:gd name="connsiteY16" fmla="*/ 432288 h 457725"/>
                <a:gd name="connsiteX17" fmla="*/ 307814 w 322206"/>
                <a:gd name="connsiteY17" fmla="*/ 405301 h 457725"/>
                <a:gd name="connsiteX18" fmla="*/ 318926 w 322206"/>
                <a:gd name="connsiteY18" fmla="*/ 457688 h 457725"/>
                <a:gd name="connsiteX19" fmla="*/ 318926 w 322206"/>
                <a:gd name="connsiteY19" fmla="*/ 395776 h 457725"/>
                <a:gd name="connsiteX20" fmla="*/ 280826 w 322206"/>
                <a:gd name="connsiteY20" fmla="*/ 387838 h 457725"/>
                <a:gd name="connsiteX21" fmla="*/ 261776 w 322206"/>
                <a:gd name="connsiteY21" fmla="*/ 338626 h 457725"/>
                <a:gd name="connsiteX22" fmla="*/ 198276 w 322206"/>
                <a:gd name="connsiteY22" fmla="*/ 344976 h 457725"/>
                <a:gd name="connsiteX23" fmla="*/ 168114 w 322206"/>
                <a:gd name="connsiteY23" fmla="*/ 249726 h 457725"/>
                <a:gd name="connsiteX24" fmla="*/ 134776 w 322206"/>
                <a:gd name="connsiteY24" fmla="*/ 249726 h 457725"/>
                <a:gd name="connsiteX25" fmla="*/ 115726 w 322206"/>
                <a:gd name="connsiteY25" fmla="*/ 197338 h 457725"/>
                <a:gd name="connsiteX26" fmla="*/ 66514 w 322206"/>
                <a:gd name="connsiteY26" fmla="*/ 189401 h 457725"/>
                <a:gd name="connsiteX27" fmla="*/ 42701 w 322206"/>
                <a:gd name="connsiteY27" fmla="*/ 295763 h 457725"/>
                <a:gd name="connsiteX28" fmla="*/ 12539 w 322206"/>
                <a:gd name="connsiteY28" fmla="*/ 259251 h 457725"/>
                <a:gd name="connsiteX29" fmla="*/ 26826 w 322206"/>
                <a:gd name="connsiteY29" fmla="*/ 192576 h 457725"/>
                <a:gd name="connsiteX30" fmla="*/ 50639 w 322206"/>
                <a:gd name="connsiteY30" fmla="*/ 488 h 4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2206" h="457725">
                  <a:moveTo>
                    <a:pt x="50639" y="488"/>
                  </a:moveTo>
                  <a:cubicBezTo>
                    <a:pt x="46670" y="-8243"/>
                    <a:pt x="9893" y="102353"/>
                    <a:pt x="3014" y="140188"/>
                  </a:cubicBezTo>
                  <a:cubicBezTo>
                    <a:pt x="-3865" y="178023"/>
                    <a:pt x="2220" y="199455"/>
                    <a:pt x="9364" y="227501"/>
                  </a:cubicBezTo>
                  <a:cubicBezTo>
                    <a:pt x="16508" y="255547"/>
                    <a:pt x="38997" y="298144"/>
                    <a:pt x="45876" y="308463"/>
                  </a:cubicBezTo>
                  <a:cubicBezTo>
                    <a:pt x="52755" y="318782"/>
                    <a:pt x="47199" y="302907"/>
                    <a:pt x="50639" y="289413"/>
                  </a:cubicBezTo>
                  <a:cubicBezTo>
                    <a:pt x="54079" y="275919"/>
                    <a:pt x="56989" y="239407"/>
                    <a:pt x="66514" y="227501"/>
                  </a:cubicBezTo>
                  <a:cubicBezTo>
                    <a:pt x="76039" y="215595"/>
                    <a:pt x="100910" y="204218"/>
                    <a:pt x="107789" y="217976"/>
                  </a:cubicBezTo>
                  <a:cubicBezTo>
                    <a:pt x="114668" y="231734"/>
                    <a:pt x="106995" y="289943"/>
                    <a:pt x="107789" y="310051"/>
                  </a:cubicBezTo>
                  <a:cubicBezTo>
                    <a:pt x="108583" y="330159"/>
                    <a:pt x="109905" y="336774"/>
                    <a:pt x="112551" y="338626"/>
                  </a:cubicBezTo>
                  <a:cubicBezTo>
                    <a:pt x="115197" y="340478"/>
                    <a:pt x="115991" y="332011"/>
                    <a:pt x="123664" y="321163"/>
                  </a:cubicBezTo>
                  <a:cubicBezTo>
                    <a:pt x="131337" y="310315"/>
                    <a:pt x="150122" y="266394"/>
                    <a:pt x="158589" y="273538"/>
                  </a:cubicBezTo>
                  <a:cubicBezTo>
                    <a:pt x="167056" y="280682"/>
                    <a:pt x="172083" y="341536"/>
                    <a:pt x="174464" y="364026"/>
                  </a:cubicBezTo>
                  <a:cubicBezTo>
                    <a:pt x="176845" y="386516"/>
                    <a:pt x="168114" y="402126"/>
                    <a:pt x="172876" y="408476"/>
                  </a:cubicBezTo>
                  <a:cubicBezTo>
                    <a:pt x="177638" y="414826"/>
                    <a:pt x="187958" y="410064"/>
                    <a:pt x="203039" y="402126"/>
                  </a:cubicBezTo>
                  <a:cubicBezTo>
                    <a:pt x="218120" y="394189"/>
                    <a:pt x="255426" y="359263"/>
                    <a:pt x="263364" y="360851"/>
                  </a:cubicBezTo>
                  <a:cubicBezTo>
                    <a:pt x="271302" y="362439"/>
                    <a:pt x="250929" y="399745"/>
                    <a:pt x="250664" y="411651"/>
                  </a:cubicBezTo>
                  <a:cubicBezTo>
                    <a:pt x="250399" y="423557"/>
                    <a:pt x="252251" y="433346"/>
                    <a:pt x="261776" y="432288"/>
                  </a:cubicBezTo>
                  <a:cubicBezTo>
                    <a:pt x="271301" y="431230"/>
                    <a:pt x="298289" y="401068"/>
                    <a:pt x="307814" y="405301"/>
                  </a:cubicBezTo>
                  <a:cubicBezTo>
                    <a:pt x="317339" y="409534"/>
                    <a:pt x="317074" y="459275"/>
                    <a:pt x="318926" y="457688"/>
                  </a:cubicBezTo>
                  <a:cubicBezTo>
                    <a:pt x="320778" y="456101"/>
                    <a:pt x="325276" y="407418"/>
                    <a:pt x="318926" y="395776"/>
                  </a:cubicBezTo>
                  <a:cubicBezTo>
                    <a:pt x="312576" y="384134"/>
                    <a:pt x="290351" y="397363"/>
                    <a:pt x="280826" y="387838"/>
                  </a:cubicBezTo>
                  <a:cubicBezTo>
                    <a:pt x="271301" y="378313"/>
                    <a:pt x="275534" y="345770"/>
                    <a:pt x="261776" y="338626"/>
                  </a:cubicBezTo>
                  <a:cubicBezTo>
                    <a:pt x="248018" y="331482"/>
                    <a:pt x="213886" y="359793"/>
                    <a:pt x="198276" y="344976"/>
                  </a:cubicBezTo>
                  <a:cubicBezTo>
                    <a:pt x="182666" y="330159"/>
                    <a:pt x="178697" y="265601"/>
                    <a:pt x="168114" y="249726"/>
                  </a:cubicBezTo>
                  <a:cubicBezTo>
                    <a:pt x="157531" y="233851"/>
                    <a:pt x="143507" y="258457"/>
                    <a:pt x="134776" y="249726"/>
                  </a:cubicBezTo>
                  <a:cubicBezTo>
                    <a:pt x="126045" y="240995"/>
                    <a:pt x="127103" y="207392"/>
                    <a:pt x="115726" y="197338"/>
                  </a:cubicBezTo>
                  <a:cubicBezTo>
                    <a:pt x="104349" y="187284"/>
                    <a:pt x="78685" y="172997"/>
                    <a:pt x="66514" y="189401"/>
                  </a:cubicBezTo>
                  <a:cubicBezTo>
                    <a:pt x="54343" y="205805"/>
                    <a:pt x="51697" y="284121"/>
                    <a:pt x="42701" y="295763"/>
                  </a:cubicBezTo>
                  <a:cubicBezTo>
                    <a:pt x="33705" y="307405"/>
                    <a:pt x="15185" y="276449"/>
                    <a:pt x="12539" y="259251"/>
                  </a:cubicBezTo>
                  <a:cubicBezTo>
                    <a:pt x="9893" y="242053"/>
                    <a:pt x="19153" y="231734"/>
                    <a:pt x="26826" y="192576"/>
                  </a:cubicBezTo>
                  <a:cubicBezTo>
                    <a:pt x="34499" y="153418"/>
                    <a:pt x="54608" y="9219"/>
                    <a:pt x="50639" y="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747C5A27-827E-445D-BC87-2D99E650DB26}"/>
                </a:ext>
              </a:extLst>
            </p:cNvPr>
            <p:cNvSpPr/>
            <p:nvPr/>
          </p:nvSpPr>
          <p:spPr>
            <a:xfrm>
              <a:off x="673086" y="3587346"/>
              <a:ext cx="367750" cy="115076"/>
            </a:xfrm>
            <a:custGeom>
              <a:avLst/>
              <a:gdLst>
                <a:gd name="connsiteX0" fmla="*/ 366727 w 367750"/>
                <a:gd name="connsiteY0" fmla="*/ 113117 h 115076"/>
                <a:gd name="connsiteX1" fmla="*/ 220677 w 367750"/>
                <a:gd name="connsiteY1" fmla="*/ 106767 h 115076"/>
                <a:gd name="connsiteX2" fmla="*/ 152414 w 367750"/>
                <a:gd name="connsiteY2" fmla="*/ 97242 h 115076"/>
                <a:gd name="connsiteX3" fmla="*/ 98439 w 367750"/>
                <a:gd name="connsiteY3" fmla="*/ 113117 h 115076"/>
                <a:gd name="connsiteX4" fmla="*/ 112727 w 367750"/>
                <a:gd name="connsiteY4" fmla="*/ 67079 h 115076"/>
                <a:gd name="connsiteX5" fmla="*/ 77802 w 367750"/>
                <a:gd name="connsiteY5" fmla="*/ 41679 h 115076"/>
                <a:gd name="connsiteX6" fmla="*/ 58752 w 367750"/>
                <a:gd name="connsiteY6" fmla="*/ 30567 h 115076"/>
                <a:gd name="connsiteX7" fmla="*/ 23827 w 367750"/>
                <a:gd name="connsiteY7" fmla="*/ 70254 h 115076"/>
                <a:gd name="connsiteX8" fmla="*/ 14 w 367750"/>
                <a:gd name="connsiteY8" fmla="*/ 8342 h 115076"/>
                <a:gd name="connsiteX9" fmla="*/ 20652 w 367750"/>
                <a:gd name="connsiteY9" fmla="*/ 33742 h 115076"/>
                <a:gd name="connsiteX10" fmla="*/ 39702 w 367750"/>
                <a:gd name="connsiteY10" fmla="*/ 404 h 115076"/>
                <a:gd name="connsiteX11" fmla="*/ 92089 w 367750"/>
                <a:gd name="connsiteY11" fmla="*/ 17867 h 115076"/>
                <a:gd name="connsiteX12" fmla="*/ 136539 w 367750"/>
                <a:gd name="connsiteY12" fmla="*/ 55967 h 115076"/>
                <a:gd name="connsiteX13" fmla="*/ 139714 w 367750"/>
                <a:gd name="connsiteY13" fmla="*/ 70254 h 115076"/>
                <a:gd name="connsiteX14" fmla="*/ 366727 w 367750"/>
                <a:gd name="connsiteY14" fmla="*/ 113117 h 11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750" h="115076">
                  <a:moveTo>
                    <a:pt x="366727" y="113117"/>
                  </a:moveTo>
                  <a:cubicBezTo>
                    <a:pt x="380221" y="119202"/>
                    <a:pt x="256396" y="109413"/>
                    <a:pt x="220677" y="106767"/>
                  </a:cubicBezTo>
                  <a:cubicBezTo>
                    <a:pt x="184958" y="104121"/>
                    <a:pt x="172787" y="96184"/>
                    <a:pt x="152414" y="97242"/>
                  </a:cubicBezTo>
                  <a:cubicBezTo>
                    <a:pt x="132041" y="98300"/>
                    <a:pt x="105054" y="118144"/>
                    <a:pt x="98439" y="113117"/>
                  </a:cubicBezTo>
                  <a:cubicBezTo>
                    <a:pt x="91824" y="108090"/>
                    <a:pt x="116166" y="78985"/>
                    <a:pt x="112727" y="67079"/>
                  </a:cubicBezTo>
                  <a:cubicBezTo>
                    <a:pt x="109288" y="55173"/>
                    <a:pt x="86798" y="47764"/>
                    <a:pt x="77802" y="41679"/>
                  </a:cubicBezTo>
                  <a:cubicBezTo>
                    <a:pt x="68806" y="35594"/>
                    <a:pt x="67748" y="25805"/>
                    <a:pt x="58752" y="30567"/>
                  </a:cubicBezTo>
                  <a:cubicBezTo>
                    <a:pt x="49756" y="35329"/>
                    <a:pt x="33617" y="73958"/>
                    <a:pt x="23827" y="70254"/>
                  </a:cubicBezTo>
                  <a:cubicBezTo>
                    <a:pt x="14037" y="66550"/>
                    <a:pt x="543" y="14427"/>
                    <a:pt x="14" y="8342"/>
                  </a:cubicBezTo>
                  <a:cubicBezTo>
                    <a:pt x="-515" y="2257"/>
                    <a:pt x="14037" y="35065"/>
                    <a:pt x="20652" y="33742"/>
                  </a:cubicBezTo>
                  <a:cubicBezTo>
                    <a:pt x="27267" y="32419"/>
                    <a:pt x="27796" y="3050"/>
                    <a:pt x="39702" y="404"/>
                  </a:cubicBezTo>
                  <a:cubicBezTo>
                    <a:pt x="51608" y="-2242"/>
                    <a:pt x="75949" y="8606"/>
                    <a:pt x="92089" y="17867"/>
                  </a:cubicBezTo>
                  <a:cubicBezTo>
                    <a:pt x="108228" y="27127"/>
                    <a:pt x="128602" y="47236"/>
                    <a:pt x="136539" y="55967"/>
                  </a:cubicBezTo>
                  <a:cubicBezTo>
                    <a:pt x="144476" y="64698"/>
                    <a:pt x="101349" y="62846"/>
                    <a:pt x="139714" y="70254"/>
                  </a:cubicBezTo>
                  <a:cubicBezTo>
                    <a:pt x="178079" y="77662"/>
                    <a:pt x="353233" y="107032"/>
                    <a:pt x="366727" y="113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485368E5-B11C-42CF-95AE-ECE9CB0C8B7F}"/>
                </a:ext>
              </a:extLst>
            </p:cNvPr>
            <p:cNvSpPr/>
            <p:nvPr/>
          </p:nvSpPr>
          <p:spPr>
            <a:xfrm>
              <a:off x="528335" y="2707396"/>
              <a:ext cx="171587" cy="452879"/>
            </a:xfrm>
            <a:custGeom>
              <a:avLst/>
              <a:gdLst>
                <a:gd name="connsiteX0" fmla="*/ 168578 w 171587"/>
                <a:gd name="connsiteY0" fmla="*/ 2467 h 452879"/>
                <a:gd name="connsiteX1" fmla="*/ 84440 w 171587"/>
                <a:gd name="connsiteY1" fmla="*/ 212017 h 452879"/>
                <a:gd name="connsiteX2" fmla="*/ 9828 w 171587"/>
                <a:gd name="connsiteY2" fmla="*/ 443792 h 452879"/>
                <a:gd name="connsiteX3" fmla="*/ 9828 w 171587"/>
                <a:gd name="connsiteY3" fmla="*/ 391404 h 452879"/>
                <a:gd name="connsiteX4" fmla="*/ 92378 w 171587"/>
                <a:gd name="connsiteY4" fmla="*/ 254879 h 452879"/>
                <a:gd name="connsiteX5" fmla="*/ 147940 w 171587"/>
                <a:gd name="connsiteY5" fmla="*/ 105654 h 452879"/>
                <a:gd name="connsiteX6" fmla="*/ 168578 w 171587"/>
                <a:gd name="connsiteY6" fmla="*/ 2467 h 45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87" h="452879">
                  <a:moveTo>
                    <a:pt x="168578" y="2467"/>
                  </a:moveTo>
                  <a:cubicBezTo>
                    <a:pt x="157995" y="20194"/>
                    <a:pt x="110898" y="138463"/>
                    <a:pt x="84440" y="212017"/>
                  </a:cubicBezTo>
                  <a:cubicBezTo>
                    <a:pt x="57982" y="285571"/>
                    <a:pt x="22263" y="413894"/>
                    <a:pt x="9828" y="443792"/>
                  </a:cubicBezTo>
                  <a:cubicBezTo>
                    <a:pt x="-2607" y="473690"/>
                    <a:pt x="-3930" y="422890"/>
                    <a:pt x="9828" y="391404"/>
                  </a:cubicBezTo>
                  <a:cubicBezTo>
                    <a:pt x="23586" y="359919"/>
                    <a:pt x="69359" y="302504"/>
                    <a:pt x="92378" y="254879"/>
                  </a:cubicBezTo>
                  <a:cubicBezTo>
                    <a:pt x="115397" y="207254"/>
                    <a:pt x="136563" y="144283"/>
                    <a:pt x="147940" y="105654"/>
                  </a:cubicBezTo>
                  <a:cubicBezTo>
                    <a:pt x="159317" y="67025"/>
                    <a:pt x="179161" y="-15260"/>
                    <a:pt x="168578" y="2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82D3718-8273-4BDE-A685-1B061068ED4B}"/>
                </a:ext>
              </a:extLst>
            </p:cNvPr>
            <p:cNvSpPr/>
            <p:nvPr/>
          </p:nvSpPr>
          <p:spPr>
            <a:xfrm>
              <a:off x="689382" y="2672897"/>
              <a:ext cx="194860" cy="569954"/>
            </a:xfrm>
            <a:custGeom>
              <a:avLst/>
              <a:gdLst>
                <a:gd name="connsiteX0" fmla="*/ 194856 w 194860"/>
                <a:gd name="connsiteY0" fmla="*/ 453 h 569954"/>
                <a:gd name="connsiteX1" fmla="*/ 61506 w 194860"/>
                <a:gd name="connsiteY1" fmla="*/ 229053 h 569954"/>
                <a:gd name="connsiteX2" fmla="*/ 26581 w 194860"/>
                <a:gd name="connsiteY2" fmla="*/ 375103 h 569954"/>
                <a:gd name="connsiteX3" fmla="*/ 15468 w 194860"/>
                <a:gd name="connsiteY3" fmla="*/ 557666 h 569954"/>
                <a:gd name="connsiteX4" fmla="*/ 1181 w 194860"/>
                <a:gd name="connsiteY4" fmla="*/ 524328 h 569954"/>
                <a:gd name="connsiteX5" fmla="*/ 48806 w 194860"/>
                <a:gd name="connsiteY5" fmla="*/ 290966 h 569954"/>
                <a:gd name="connsiteX6" fmla="*/ 66268 w 194860"/>
                <a:gd name="connsiteY6" fmla="*/ 173491 h 569954"/>
                <a:gd name="connsiteX7" fmla="*/ 194856 w 194860"/>
                <a:gd name="connsiteY7" fmla="*/ 453 h 5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0" h="569954">
                  <a:moveTo>
                    <a:pt x="194856" y="453"/>
                  </a:moveTo>
                  <a:cubicBezTo>
                    <a:pt x="194062" y="9713"/>
                    <a:pt x="89552" y="166611"/>
                    <a:pt x="61506" y="229053"/>
                  </a:cubicBezTo>
                  <a:cubicBezTo>
                    <a:pt x="33460" y="291495"/>
                    <a:pt x="34254" y="320334"/>
                    <a:pt x="26581" y="375103"/>
                  </a:cubicBezTo>
                  <a:cubicBezTo>
                    <a:pt x="18908" y="429872"/>
                    <a:pt x="19701" y="532795"/>
                    <a:pt x="15468" y="557666"/>
                  </a:cubicBezTo>
                  <a:cubicBezTo>
                    <a:pt x="11235" y="582537"/>
                    <a:pt x="-4375" y="568778"/>
                    <a:pt x="1181" y="524328"/>
                  </a:cubicBezTo>
                  <a:cubicBezTo>
                    <a:pt x="6737" y="479878"/>
                    <a:pt x="37958" y="349439"/>
                    <a:pt x="48806" y="290966"/>
                  </a:cubicBezTo>
                  <a:cubicBezTo>
                    <a:pt x="59654" y="232493"/>
                    <a:pt x="44043" y="220587"/>
                    <a:pt x="66268" y="173491"/>
                  </a:cubicBezTo>
                  <a:cubicBezTo>
                    <a:pt x="88493" y="126395"/>
                    <a:pt x="195650" y="-8807"/>
                    <a:pt x="194856" y="4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9220434A-00F5-44EE-B68A-EC1DF19D38A9}"/>
                </a:ext>
              </a:extLst>
            </p:cNvPr>
            <p:cNvSpPr/>
            <p:nvPr/>
          </p:nvSpPr>
          <p:spPr>
            <a:xfrm>
              <a:off x="594958" y="2965464"/>
              <a:ext cx="111716" cy="303030"/>
            </a:xfrm>
            <a:custGeom>
              <a:avLst/>
              <a:gdLst>
                <a:gd name="connsiteX0" fmla="*/ 22580 w 111716"/>
                <a:gd name="connsiteY0" fmla="*/ 3161 h 303030"/>
                <a:gd name="connsiteX1" fmla="*/ 22580 w 111716"/>
                <a:gd name="connsiteY1" fmla="*/ 146036 h 303030"/>
                <a:gd name="connsiteX2" fmla="*/ 109892 w 111716"/>
                <a:gd name="connsiteY2" fmla="*/ 301611 h 303030"/>
                <a:gd name="connsiteX3" fmla="*/ 79730 w 111716"/>
                <a:gd name="connsiteY3" fmla="*/ 220649 h 303030"/>
                <a:gd name="connsiteX4" fmla="*/ 54330 w 111716"/>
                <a:gd name="connsiteY4" fmla="*/ 177786 h 303030"/>
                <a:gd name="connsiteX5" fmla="*/ 3530 w 111716"/>
                <a:gd name="connsiteY5" fmla="*/ 117461 h 303030"/>
                <a:gd name="connsiteX6" fmla="*/ 6705 w 111716"/>
                <a:gd name="connsiteY6" fmla="*/ 52374 h 303030"/>
                <a:gd name="connsiteX7" fmla="*/ 22580 w 111716"/>
                <a:gd name="connsiteY7" fmla="*/ 3161 h 30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16" h="303030">
                  <a:moveTo>
                    <a:pt x="22580" y="3161"/>
                  </a:moveTo>
                  <a:cubicBezTo>
                    <a:pt x="25226" y="18771"/>
                    <a:pt x="8028" y="96294"/>
                    <a:pt x="22580" y="146036"/>
                  </a:cubicBezTo>
                  <a:cubicBezTo>
                    <a:pt x="37132" y="195778"/>
                    <a:pt x="100367" y="289176"/>
                    <a:pt x="109892" y="301611"/>
                  </a:cubicBezTo>
                  <a:cubicBezTo>
                    <a:pt x="119417" y="314046"/>
                    <a:pt x="88990" y="241286"/>
                    <a:pt x="79730" y="220649"/>
                  </a:cubicBezTo>
                  <a:cubicBezTo>
                    <a:pt x="70470" y="200012"/>
                    <a:pt x="67030" y="194984"/>
                    <a:pt x="54330" y="177786"/>
                  </a:cubicBezTo>
                  <a:cubicBezTo>
                    <a:pt x="41630" y="160588"/>
                    <a:pt x="11467" y="138363"/>
                    <a:pt x="3530" y="117461"/>
                  </a:cubicBezTo>
                  <a:cubicBezTo>
                    <a:pt x="-4407" y="96559"/>
                    <a:pt x="3001" y="70895"/>
                    <a:pt x="6705" y="52374"/>
                  </a:cubicBezTo>
                  <a:cubicBezTo>
                    <a:pt x="10409" y="33853"/>
                    <a:pt x="19934" y="-12449"/>
                    <a:pt x="22580" y="3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26DD0094-5320-44A4-B7E7-86236E67A142}"/>
                </a:ext>
              </a:extLst>
            </p:cNvPr>
            <p:cNvSpPr/>
            <p:nvPr/>
          </p:nvSpPr>
          <p:spPr>
            <a:xfrm>
              <a:off x="863194" y="2379144"/>
              <a:ext cx="206924" cy="304648"/>
            </a:xfrm>
            <a:custGeom>
              <a:avLst/>
              <a:gdLst>
                <a:gd name="connsiteX0" fmla="*/ 206781 w 206924"/>
                <a:gd name="connsiteY0" fmla="*/ 3694 h 304648"/>
                <a:gd name="connsiteX1" fmla="*/ 63906 w 206924"/>
                <a:gd name="connsiteY1" fmla="*/ 241819 h 304648"/>
                <a:gd name="connsiteX2" fmla="*/ 406 w 206924"/>
                <a:gd name="connsiteY2" fmla="*/ 303731 h 304648"/>
                <a:gd name="connsiteX3" fmla="*/ 90894 w 206924"/>
                <a:gd name="connsiteY3" fmla="*/ 210069 h 304648"/>
                <a:gd name="connsiteX4" fmla="*/ 116294 w 206924"/>
                <a:gd name="connsiteY4" fmla="*/ 159269 h 304648"/>
                <a:gd name="connsiteX5" fmla="*/ 90894 w 206924"/>
                <a:gd name="connsiteY5" fmla="*/ 100531 h 304648"/>
                <a:gd name="connsiteX6" fmla="*/ 206781 w 206924"/>
                <a:gd name="connsiteY6" fmla="*/ 3694 h 3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924" h="304648">
                  <a:moveTo>
                    <a:pt x="206781" y="3694"/>
                  </a:moveTo>
                  <a:cubicBezTo>
                    <a:pt x="202283" y="27242"/>
                    <a:pt x="98302" y="191813"/>
                    <a:pt x="63906" y="241819"/>
                  </a:cubicBezTo>
                  <a:cubicBezTo>
                    <a:pt x="29510" y="291825"/>
                    <a:pt x="-4092" y="309023"/>
                    <a:pt x="406" y="303731"/>
                  </a:cubicBezTo>
                  <a:cubicBezTo>
                    <a:pt x="4904" y="298439"/>
                    <a:pt x="71579" y="234146"/>
                    <a:pt x="90894" y="210069"/>
                  </a:cubicBezTo>
                  <a:cubicBezTo>
                    <a:pt x="110209" y="185992"/>
                    <a:pt x="116294" y="177525"/>
                    <a:pt x="116294" y="159269"/>
                  </a:cubicBezTo>
                  <a:cubicBezTo>
                    <a:pt x="116294" y="141013"/>
                    <a:pt x="73432" y="125137"/>
                    <a:pt x="90894" y="100531"/>
                  </a:cubicBezTo>
                  <a:cubicBezTo>
                    <a:pt x="108356" y="75925"/>
                    <a:pt x="211279" y="-19854"/>
                    <a:pt x="206781" y="36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3F6AEAA1-E485-47FC-858D-EF96FA2DB364}"/>
                </a:ext>
              </a:extLst>
            </p:cNvPr>
            <p:cNvSpPr/>
            <p:nvPr/>
          </p:nvSpPr>
          <p:spPr>
            <a:xfrm>
              <a:off x="874374" y="2673209"/>
              <a:ext cx="33693" cy="304238"/>
            </a:xfrm>
            <a:custGeom>
              <a:avLst/>
              <a:gdLst>
                <a:gd name="connsiteX0" fmla="*/ 16214 w 33693"/>
                <a:gd name="connsiteY0" fmla="*/ 141 h 304238"/>
                <a:gd name="connsiteX1" fmla="*/ 339 w 33693"/>
                <a:gd name="connsiteY1" fmla="*/ 116029 h 304238"/>
                <a:gd name="connsiteX2" fmla="*/ 33676 w 33693"/>
                <a:gd name="connsiteY2" fmla="*/ 300179 h 304238"/>
                <a:gd name="connsiteX3" fmla="*/ 5101 w 33693"/>
                <a:gd name="connsiteY3" fmla="*/ 235091 h 304238"/>
                <a:gd name="connsiteX4" fmla="*/ 13039 w 33693"/>
                <a:gd name="connsiteY4" fmla="*/ 138254 h 304238"/>
                <a:gd name="connsiteX5" fmla="*/ 16214 w 33693"/>
                <a:gd name="connsiteY5" fmla="*/ 141 h 30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93" h="304238">
                  <a:moveTo>
                    <a:pt x="16214" y="141"/>
                  </a:moveTo>
                  <a:cubicBezTo>
                    <a:pt x="14097" y="-3563"/>
                    <a:pt x="-2571" y="66023"/>
                    <a:pt x="339" y="116029"/>
                  </a:cubicBezTo>
                  <a:cubicBezTo>
                    <a:pt x="3249" y="166035"/>
                    <a:pt x="32882" y="280335"/>
                    <a:pt x="33676" y="300179"/>
                  </a:cubicBezTo>
                  <a:cubicBezTo>
                    <a:pt x="34470" y="320023"/>
                    <a:pt x="8540" y="262078"/>
                    <a:pt x="5101" y="235091"/>
                  </a:cubicBezTo>
                  <a:cubicBezTo>
                    <a:pt x="1662" y="208104"/>
                    <a:pt x="10129" y="176089"/>
                    <a:pt x="13039" y="138254"/>
                  </a:cubicBezTo>
                  <a:cubicBezTo>
                    <a:pt x="15949" y="100419"/>
                    <a:pt x="18331" y="3845"/>
                    <a:pt x="16214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F4A749BE-7251-470F-B1F2-7402C8A17CDA}"/>
                </a:ext>
              </a:extLst>
            </p:cNvPr>
            <p:cNvSpPr/>
            <p:nvPr/>
          </p:nvSpPr>
          <p:spPr>
            <a:xfrm>
              <a:off x="926093" y="2364520"/>
              <a:ext cx="359185" cy="583643"/>
            </a:xfrm>
            <a:custGeom>
              <a:avLst/>
              <a:gdLst>
                <a:gd name="connsiteX0" fmla="*/ 356607 w 359185"/>
                <a:gd name="connsiteY0" fmla="*/ 5618 h 583643"/>
                <a:gd name="connsiteX1" fmla="*/ 81970 w 359185"/>
                <a:gd name="connsiteY1" fmla="*/ 265968 h 583643"/>
                <a:gd name="connsiteX2" fmla="*/ 8945 w 359185"/>
                <a:gd name="connsiteY2" fmla="*/ 410430 h 583643"/>
                <a:gd name="connsiteX3" fmla="*/ 2595 w 359185"/>
                <a:gd name="connsiteY3" fmla="*/ 583468 h 583643"/>
                <a:gd name="connsiteX4" fmla="*/ 21645 w 359185"/>
                <a:gd name="connsiteY4" fmla="*/ 440593 h 583643"/>
                <a:gd name="connsiteX5" fmla="*/ 78795 w 359185"/>
                <a:gd name="connsiteY5" fmla="*/ 323118 h 583643"/>
                <a:gd name="connsiteX6" fmla="*/ 199445 w 359185"/>
                <a:gd name="connsiteY6" fmla="*/ 135793 h 583643"/>
                <a:gd name="connsiteX7" fmla="*/ 220082 w 359185"/>
                <a:gd name="connsiteY7" fmla="*/ 91343 h 583643"/>
                <a:gd name="connsiteX8" fmla="*/ 356607 w 359185"/>
                <a:gd name="connsiteY8" fmla="*/ 5618 h 58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185" h="583643">
                  <a:moveTo>
                    <a:pt x="356607" y="5618"/>
                  </a:moveTo>
                  <a:cubicBezTo>
                    <a:pt x="333588" y="34722"/>
                    <a:pt x="139914" y="198499"/>
                    <a:pt x="81970" y="265968"/>
                  </a:cubicBezTo>
                  <a:cubicBezTo>
                    <a:pt x="24026" y="333437"/>
                    <a:pt x="22174" y="357513"/>
                    <a:pt x="8945" y="410430"/>
                  </a:cubicBezTo>
                  <a:cubicBezTo>
                    <a:pt x="-4284" y="463347"/>
                    <a:pt x="478" y="578441"/>
                    <a:pt x="2595" y="583468"/>
                  </a:cubicBezTo>
                  <a:cubicBezTo>
                    <a:pt x="4712" y="588495"/>
                    <a:pt x="8945" y="483985"/>
                    <a:pt x="21645" y="440593"/>
                  </a:cubicBezTo>
                  <a:cubicBezTo>
                    <a:pt x="34345" y="397201"/>
                    <a:pt x="49162" y="373918"/>
                    <a:pt x="78795" y="323118"/>
                  </a:cubicBezTo>
                  <a:cubicBezTo>
                    <a:pt x="108428" y="272318"/>
                    <a:pt x="175897" y="174422"/>
                    <a:pt x="199445" y="135793"/>
                  </a:cubicBezTo>
                  <a:cubicBezTo>
                    <a:pt x="222993" y="97164"/>
                    <a:pt x="198651" y="113833"/>
                    <a:pt x="220082" y="91343"/>
                  </a:cubicBezTo>
                  <a:cubicBezTo>
                    <a:pt x="241513" y="68853"/>
                    <a:pt x="379626" y="-23486"/>
                    <a:pt x="356607" y="5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DF755CB4-D4BC-4708-B491-FB528A5DEFAE}"/>
                </a:ext>
              </a:extLst>
            </p:cNvPr>
            <p:cNvSpPr/>
            <p:nvPr/>
          </p:nvSpPr>
          <p:spPr>
            <a:xfrm>
              <a:off x="937294" y="2568493"/>
              <a:ext cx="211898" cy="319960"/>
            </a:xfrm>
            <a:custGeom>
              <a:avLst/>
              <a:gdLst>
                <a:gd name="connsiteX0" fmla="*/ 919 w 211898"/>
                <a:gd name="connsiteY0" fmla="*/ 258845 h 319960"/>
                <a:gd name="connsiteX1" fmla="*/ 86644 w 211898"/>
                <a:gd name="connsiteY1" fmla="*/ 128670 h 319960"/>
                <a:gd name="connsiteX2" fmla="*/ 170781 w 211898"/>
                <a:gd name="connsiteY2" fmla="*/ 22307 h 319960"/>
                <a:gd name="connsiteX3" fmla="*/ 146969 w 211898"/>
                <a:gd name="connsiteY3" fmla="*/ 104857 h 319960"/>
                <a:gd name="connsiteX4" fmla="*/ 134269 w 211898"/>
                <a:gd name="connsiteY4" fmla="*/ 190582 h 319960"/>
                <a:gd name="connsiteX5" fmla="*/ 159669 w 211898"/>
                <a:gd name="connsiteY5" fmla="*/ 319170 h 319960"/>
                <a:gd name="connsiteX6" fmla="*/ 142206 w 211898"/>
                <a:gd name="connsiteY6" fmla="*/ 236620 h 319960"/>
                <a:gd name="connsiteX7" fmla="*/ 202531 w 211898"/>
                <a:gd name="connsiteY7" fmla="*/ 76282 h 319960"/>
                <a:gd name="connsiteX8" fmla="*/ 205706 w 211898"/>
                <a:gd name="connsiteY8" fmla="*/ 82 h 319960"/>
                <a:gd name="connsiteX9" fmla="*/ 143794 w 211898"/>
                <a:gd name="connsiteY9" fmla="*/ 88982 h 319960"/>
                <a:gd name="connsiteX10" fmla="*/ 919 w 211898"/>
                <a:gd name="connsiteY10" fmla="*/ 258845 h 31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98" h="319960">
                  <a:moveTo>
                    <a:pt x="919" y="258845"/>
                  </a:moveTo>
                  <a:cubicBezTo>
                    <a:pt x="-8606" y="265460"/>
                    <a:pt x="58334" y="168093"/>
                    <a:pt x="86644" y="128670"/>
                  </a:cubicBezTo>
                  <a:cubicBezTo>
                    <a:pt x="114954" y="89247"/>
                    <a:pt x="160727" y="26276"/>
                    <a:pt x="170781" y="22307"/>
                  </a:cubicBezTo>
                  <a:cubicBezTo>
                    <a:pt x="180835" y="18338"/>
                    <a:pt x="153054" y="76811"/>
                    <a:pt x="146969" y="104857"/>
                  </a:cubicBezTo>
                  <a:cubicBezTo>
                    <a:pt x="140884" y="132903"/>
                    <a:pt x="132152" y="154863"/>
                    <a:pt x="134269" y="190582"/>
                  </a:cubicBezTo>
                  <a:cubicBezTo>
                    <a:pt x="136386" y="226301"/>
                    <a:pt x="158346" y="311497"/>
                    <a:pt x="159669" y="319170"/>
                  </a:cubicBezTo>
                  <a:cubicBezTo>
                    <a:pt x="160992" y="326843"/>
                    <a:pt x="135062" y="277101"/>
                    <a:pt x="142206" y="236620"/>
                  </a:cubicBezTo>
                  <a:cubicBezTo>
                    <a:pt x="149350" y="196139"/>
                    <a:pt x="191948" y="115705"/>
                    <a:pt x="202531" y="76282"/>
                  </a:cubicBezTo>
                  <a:cubicBezTo>
                    <a:pt x="213114" y="36859"/>
                    <a:pt x="215495" y="-2035"/>
                    <a:pt x="205706" y="82"/>
                  </a:cubicBezTo>
                  <a:cubicBezTo>
                    <a:pt x="195917" y="2199"/>
                    <a:pt x="176867" y="51676"/>
                    <a:pt x="143794" y="88982"/>
                  </a:cubicBezTo>
                  <a:cubicBezTo>
                    <a:pt x="110721" y="126288"/>
                    <a:pt x="10444" y="252230"/>
                    <a:pt x="919" y="258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59CEDCA5-7350-4414-9BC6-2B9883D836C9}"/>
                </a:ext>
              </a:extLst>
            </p:cNvPr>
            <p:cNvSpPr/>
            <p:nvPr/>
          </p:nvSpPr>
          <p:spPr>
            <a:xfrm>
              <a:off x="1092132" y="2336466"/>
              <a:ext cx="404386" cy="519735"/>
            </a:xfrm>
            <a:custGeom>
              <a:avLst/>
              <a:gdLst>
                <a:gd name="connsiteX0" fmla="*/ 400118 w 404386"/>
                <a:gd name="connsiteY0" fmla="*/ 1922 h 519735"/>
                <a:gd name="connsiteX1" fmla="*/ 79443 w 404386"/>
                <a:gd name="connsiteY1" fmla="*/ 274972 h 519735"/>
                <a:gd name="connsiteX2" fmla="*/ 30231 w 404386"/>
                <a:gd name="connsiteY2" fmla="*/ 351172 h 519735"/>
                <a:gd name="connsiteX3" fmla="*/ 68 w 404386"/>
                <a:gd name="connsiteY3" fmla="*/ 517859 h 519735"/>
                <a:gd name="connsiteX4" fmla="*/ 38168 w 404386"/>
                <a:gd name="connsiteY4" fmla="*/ 435309 h 519735"/>
                <a:gd name="connsiteX5" fmla="*/ 104843 w 404386"/>
                <a:gd name="connsiteY5" fmla="*/ 347997 h 519735"/>
                <a:gd name="connsiteX6" fmla="*/ 100081 w 404386"/>
                <a:gd name="connsiteY6" fmla="*/ 317834 h 519735"/>
                <a:gd name="connsiteX7" fmla="*/ 122306 w 404386"/>
                <a:gd name="connsiteY7" fmla="*/ 208297 h 519735"/>
                <a:gd name="connsiteX8" fmla="*/ 188981 w 404386"/>
                <a:gd name="connsiteY8" fmla="*/ 238459 h 519735"/>
                <a:gd name="connsiteX9" fmla="*/ 258831 w 404386"/>
                <a:gd name="connsiteY9" fmla="*/ 157497 h 519735"/>
                <a:gd name="connsiteX10" fmla="*/ 400118 w 404386"/>
                <a:gd name="connsiteY10" fmla="*/ 1922 h 51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386" h="519735">
                  <a:moveTo>
                    <a:pt x="400118" y="1922"/>
                  </a:moveTo>
                  <a:cubicBezTo>
                    <a:pt x="370220" y="21501"/>
                    <a:pt x="141091" y="216764"/>
                    <a:pt x="79443" y="274972"/>
                  </a:cubicBezTo>
                  <a:cubicBezTo>
                    <a:pt x="17795" y="333180"/>
                    <a:pt x="43460" y="310691"/>
                    <a:pt x="30231" y="351172"/>
                  </a:cubicBezTo>
                  <a:cubicBezTo>
                    <a:pt x="17002" y="391653"/>
                    <a:pt x="-1255" y="503836"/>
                    <a:pt x="68" y="517859"/>
                  </a:cubicBezTo>
                  <a:cubicBezTo>
                    <a:pt x="1391" y="531882"/>
                    <a:pt x="20706" y="463619"/>
                    <a:pt x="38168" y="435309"/>
                  </a:cubicBezTo>
                  <a:cubicBezTo>
                    <a:pt x="55630" y="406999"/>
                    <a:pt x="94524" y="367576"/>
                    <a:pt x="104843" y="347997"/>
                  </a:cubicBezTo>
                  <a:cubicBezTo>
                    <a:pt x="115162" y="328418"/>
                    <a:pt x="97171" y="341117"/>
                    <a:pt x="100081" y="317834"/>
                  </a:cubicBezTo>
                  <a:cubicBezTo>
                    <a:pt x="102991" y="294551"/>
                    <a:pt x="107489" y="221526"/>
                    <a:pt x="122306" y="208297"/>
                  </a:cubicBezTo>
                  <a:cubicBezTo>
                    <a:pt x="137123" y="195068"/>
                    <a:pt x="166227" y="246926"/>
                    <a:pt x="188981" y="238459"/>
                  </a:cubicBezTo>
                  <a:cubicBezTo>
                    <a:pt x="211735" y="229992"/>
                    <a:pt x="223377" y="197184"/>
                    <a:pt x="258831" y="157497"/>
                  </a:cubicBezTo>
                  <a:cubicBezTo>
                    <a:pt x="294285" y="117810"/>
                    <a:pt x="430016" y="-17657"/>
                    <a:pt x="400118" y="19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4C1D751B-2BE4-42EC-AD88-C55AE16B5942}"/>
                </a:ext>
              </a:extLst>
            </p:cNvPr>
            <p:cNvSpPr/>
            <p:nvPr/>
          </p:nvSpPr>
          <p:spPr>
            <a:xfrm>
              <a:off x="1361870" y="2431476"/>
              <a:ext cx="81371" cy="340763"/>
            </a:xfrm>
            <a:custGeom>
              <a:avLst/>
              <a:gdLst>
                <a:gd name="connsiteX0" fmla="*/ 74818 w 81371"/>
                <a:gd name="connsiteY0" fmla="*/ 2162 h 340763"/>
                <a:gd name="connsiteX1" fmla="*/ 22430 w 81371"/>
                <a:gd name="connsiteY1" fmla="*/ 156149 h 340763"/>
                <a:gd name="connsiteX2" fmla="*/ 20843 w 81371"/>
                <a:gd name="connsiteY2" fmla="*/ 338712 h 340763"/>
                <a:gd name="connsiteX3" fmla="*/ 1793 w 81371"/>
                <a:gd name="connsiteY3" fmla="*/ 243462 h 340763"/>
                <a:gd name="connsiteX4" fmla="*/ 71643 w 81371"/>
                <a:gd name="connsiteY4" fmla="*/ 76774 h 340763"/>
                <a:gd name="connsiteX5" fmla="*/ 74818 w 81371"/>
                <a:gd name="connsiteY5" fmla="*/ 2162 h 34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71" h="340763">
                  <a:moveTo>
                    <a:pt x="74818" y="2162"/>
                  </a:moveTo>
                  <a:cubicBezTo>
                    <a:pt x="66616" y="15391"/>
                    <a:pt x="31426" y="100057"/>
                    <a:pt x="22430" y="156149"/>
                  </a:cubicBezTo>
                  <a:cubicBezTo>
                    <a:pt x="13434" y="212241"/>
                    <a:pt x="24282" y="324160"/>
                    <a:pt x="20843" y="338712"/>
                  </a:cubicBezTo>
                  <a:cubicBezTo>
                    <a:pt x="17404" y="353264"/>
                    <a:pt x="-6674" y="287118"/>
                    <a:pt x="1793" y="243462"/>
                  </a:cubicBezTo>
                  <a:cubicBezTo>
                    <a:pt x="10260" y="199806"/>
                    <a:pt x="58149" y="114345"/>
                    <a:pt x="71643" y="76774"/>
                  </a:cubicBezTo>
                  <a:cubicBezTo>
                    <a:pt x="85137" y="39203"/>
                    <a:pt x="83020" y="-11067"/>
                    <a:pt x="74818" y="2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767CE874-AF93-4EE7-BF47-EDF3ACE9FDC0}"/>
                </a:ext>
              </a:extLst>
            </p:cNvPr>
            <p:cNvSpPr/>
            <p:nvPr/>
          </p:nvSpPr>
          <p:spPr>
            <a:xfrm>
              <a:off x="1441319" y="2485842"/>
              <a:ext cx="111256" cy="208817"/>
            </a:xfrm>
            <a:custGeom>
              <a:avLst/>
              <a:gdLst>
                <a:gd name="connsiteX0" fmla="*/ 111256 w 111256"/>
                <a:gd name="connsiteY0" fmla="*/ 183 h 208817"/>
                <a:gd name="connsiteX1" fmla="*/ 25531 w 111256"/>
                <a:gd name="connsiteY1" fmla="*/ 143058 h 208817"/>
                <a:gd name="connsiteX2" fmla="*/ 131 w 111256"/>
                <a:gd name="connsiteY2" fmla="*/ 208146 h 208817"/>
                <a:gd name="connsiteX3" fmla="*/ 16006 w 111256"/>
                <a:gd name="connsiteY3" fmla="*/ 173221 h 208817"/>
                <a:gd name="connsiteX4" fmla="*/ 25531 w 111256"/>
                <a:gd name="connsiteY4" fmla="*/ 114483 h 208817"/>
                <a:gd name="connsiteX5" fmla="*/ 111256 w 111256"/>
                <a:gd name="connsiteY5" fmla="*/ 183 h 20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56" h="208817">
                  <a:moveTo>
                    <a:pt x="111256" y="183"/>
                  </a:moveTo>
                  <a:cubicBezTo>
                    <a:pt x="111256" y="4945"/>
                    <a:pt x="44052" y="108397"/>
                    <a:pt x="25531" y="143058"/>
                  </a:cubicBezTo>
                  <a:cubicBezTo>
                    <a:pt x="7010" y="177719"/>
                    <a:pt x="1718" y="203119"/>
                    <a:pt x="131" y="208146"/>
                  </a:cubicBezTo>
                  <a:cubicBezTo>
                    <a:pt x="-1456" y="213173"/>
                    <a:pt x="11773" y="188832"/>
                    <a:pt x="16006" y="173221"/>
                  </a:cubicBezTo>
                  <a:cubicBezTo>
                    <a:pt x="20239" y="157611"/>
                    <a:pt x="10450" y="144381"/>
                    <a:pt x="25531" y="114483"/>
                  </a:cubicBezTo>
                  <a:cubicBezTo>
                    <a:pt x="40612" y="84585"/>
                    <a:pt x="111256" y="-4579"/>
                    <a:pt x="111256" y="1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7B7A170B-108F-4F3B-A3DF-DC03C0D11BC7}"/>
                </a:ext>
              </a:extLst>
            </p:cNvPr>
            <p:cNvSpPr/>
            <p:nvPr/>
          </p:nvSpPr>
          <p:spPr>
            <a:xfrm>
              <a:off x="1480971" y="2366927"/>
              <a:ext cx="238718" cy="176739"/>
            </a:xfrm>
            <a:custGeom>
              <a:avLst/>
              <a:gdLst>
                <a:gd name="connsiteX0" fmla="*/ 1754 w 238718"/>
                <a:gd name="connsiteY0" fmla="*/ 15911 h 176739"/>
                <a:gd name="connsiteX1" fmla="*/ 52554 w 238718"/>
                <a:gd name="connsiteY1" fmla="*/ 14323 h 176739"/>
                <a:gd name="connsiteX2" fmla="*/ 92242 w 238718"/>
                <a:gd name="connsiteY2" fmla="*/ 36 h 176739"/>
                <a:gd name="connsiteX3" fmla="*/ 150979 w 238718"/>
                <a:gd name="connsiteY3" fmla="*/ 19086 h 176739"/>
                <a:gd name="connsiteX4" fmla="*/ 181142 w 238718"/>
                <a:gd name="connsiteY4" fmla="*/ 12736 h 176739"/>
                <a:gd name="connsiteX5" fmla="*/ 225592 w 238718"/>
                <a:gd name="connsiteY5" fmla="*/ 176248 h 176739"/>
                <a:gd name="connsiteX6" fmla="*/ 230354 w 238718"/>
                <a:gd name="connsiteY6" fmla="*/ 61948 h 176739"/>
                <a:gd name="connsiteX7" fmla="*/ 120817 w 238718"/>
                <a:gd name="connsiteY7" fmla="*/ 22261 h 176739"/>
                <a:gd name="connsiteX8" fmla="*/ 1754 w 238718"/>
                <a:gd name="connsiteY8" fmla="*/ 15911 h 1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718" h="176739">
                  <a:moveTo>
                    <a:pt x="1754" y="15911"/>
                  </a:moveTo>
                  <a:cubicBezTo>
                    <a:pt x="-9623" y="14588"/>
                    <a:pt x="37473" y="16969"/>
                    <a:pt x="52554" y="14323"/>
                  </a:cubicBezTo>
                  <a:cubicBezTo>
                    <a:pt x="67635" y="11677"/>
                    <a:pt x="75838" y="-758"/>
                    <a:pt x="92242" y="36"/>
                  </a:cubicBezTo>
                  <a:cubicBezTo>
                    <a:pt x="108646" y="830"/>
                    <a:pt x="136162" y="16969"/>
                    <a:pt x="150979" y="19086"/>
                  </a:cubicBezTo>
                  <a:cubicBezTo>
                    <a:pt x="165796" y="21203"/>
                    <a:pt x="168707" y="-13457"/>
                    <a:pt x="181142" y="12736"/>
                  </a:cubicBezTo>
                  <a:cubicBezTo>
                    <a:pt x="193577" y="38929"/>
                    <a:pt x="217390" y="168046"/>
                    <a:pt x="225592" y="176248"/>
                  </a:cubicBezTo>
                  <a:cubicBezTo>
                    <a:pt x="233794" y="184450"/>
                    <a:pt x="247816" y="87612"/>
                    <a:pt x="230354" y="61948"/>
                  </a:cubicBezTo>
                  <a:cubicBezTo>
                    <a:pt x="212892" y="36284"/>
                    <a:pt x="160769" y="31521"/>
                    <a:pt x="120817" y="22261"/>
                  </a:cubicBezTo>
                  <a:cubicBezTo>
                    <a:pt x="80865" y="13001"/>
                    <a:pt x="13131" y="17234"/>
                    <a:pt x="1754" y="159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063755A0-952B-45DE-9263-5D759D5B4744}"/>
                </a:ext>
              </a:extLst>
            </p:cNvPr>
            <p:cNvSpPr/>
            <p:nvPr/>
          </p:nvSpPr>
          <p:spPr>
            <a:xfrm>
              <a:off x="1564993" y="2479536"/>
              <a:ext cx="97296" cy="383413"/>
            </a:xfrm>
            <a:custGeom>
              <a:avLst/>
              <a:gdLst>
                <a:gd name="connsiteX0" fmla="*/ 282 w 97296"/>
                <a:gd name="connsiteY0" fmla="*/ 139 h 383413"/>
                <a:gd name="connsiteX1" fmla="*/ 36795 w 97296"/>
                <a:gd name="connsiteY1" fmla="*/ 104914 h 383413"/>
                <a:gd name="connsiteX2" fmla="*/ 92357 w 97296"/>
                <a:gd name="connsiteY2" fmla="*/ 162064 h 383413"/>
                <a:gd name="connsiteX3" fmla="*/ 70132 w 97296"/>
                <a:gd name="connsiteY3" fmla="*/ 273189 h 383413"/>
                <a:gd name="connsiteX4" fmla="*/ 22507 w 97296"/>
                <a:gd name="connsiteY4" fmla="*/ 382727 h 383413"/>
                <a:gd name="connsiteX5" fmla="*/ 92357 w 97296"/>
                <a:gd name="connsiteY5" fmla="*/ 219214 h 383413"/>
                <a:gd name="connsiteX6" fmla="*/ 87595 w 97296"/>
                <a:gd name="connsiteY6" fmla="*/ 160477 h 383413"/>
                <a:gd name="connsiteX7" fmla="*/ 55845 w 97296"/>
                <a:gd name="connsiteY7" fmla="*/ 128727 h 383413"/>
                <a:gd name="connsiteX8" fmla="*/ 282 w 97296"/>
                <a:gd name="connsiteY8" fmla="*/ 139 h 38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96" h="383413">
                  <a:moveTo>
                    <a:pt x="282" y="139"/>
                  </a:moveTo>
                  <a:cubicBezTo>
                    <a:pt x="-2893" y="-3830"/>
                    <a:pt x="21449" y="77927"/>
                    <a:pt x="36795" y="104914"/>
                  </a:cubicBezTo>
                  <a:cubicBezTo>
                    <a:pt x="52141" y="131901"/>
                    <a:pt x="86801" y="134018"/>
                    <a:pt x="92357" y="162064"/>
                  </a:cubicBezTo>
                  <a:cubicBezTo>
                    <a:pt x="97913" y="190110"/>
                    <a:pt x="81774" y="236412"/>
                    <a:pt x="70132" y="273189"/>
                  </a:cubicBezTo>
                  <a:cubicBezTo>
                    <a:pt x="58490" y="309966"/>
                    <a:pt x="18803" y="391723"/>
                    <a:pt x="22507" y="382727"/>
                  </a:cubicBezTo>
                  <a:cubicBezTo>
                    <a:pt x="26211" y="373731"/>
                    <a:pt x="81509" y="256256"/>
                    <a:pt x="92357" y="219214"/>
                  </a:cubicBezTo>
                  <a:cubicBezTo>
                    <a:pt x="103205" y="182172"/>
                    <a:pt x="93680" y="175558"/>
                    <a:pt x="87595" y="160477"/>
                  </a:cubicBezTo>
                  <a:cubicBezTo>
                    <a:pt x="81510" y="145396"/>
                    <a:pt x="67222" y="151217"/>
                    <a:pt x="55845" y="128727"/>
                  </a:cubicBezTo>
                  <a:cubicBezTo>
                    <a:pt x="44468" y="106237"/>
                    <a:pt x="3457" y="4108"/>
                    <a:pt x="282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CE4CB6A-2C59-492A-8A8C-A89DC0A15CCE}"/>
                </a:ext>
              </a:extLst>
            </p:cNvPr>
            <p:cNvSpPr/>
            <p:nvPr/>
          </p:nvSpPr>
          <p:spPr>
            <a:xfrm>
              <a:off x="1584909" y="2702787"/>
              <a:ext cx="169048" cy="193036"/>
            </a:xfrm>
            <a:custGeom>
              <a:avLst/>
              <a:gdLst>
                <a:gd name="connsiteX0" fmla="*/ 75616 w 169048"/>
                <a:gd name="connsiteY0" fmla="*/ 2313 h 193036"/>
                <a:gd name="connsiteX1" fmla="*/ 2591 w 169048"/>
                <a:gd name="connsiteY1" fmla="*/ 172176 h 193036"/>
                <a:gd name="connsiteX2" fmla="*/ 26404 w 169048"/>
                <a:gd name="connsiteY2" fmla="*/ 184876 h 193036"/>
                <a:gd name="connsiteX3" fmla="*/ 121654 w 169048"/>
                <a:gd name="connsiteY3" fmla="*/ 122963 h 193036"/>
                <a:gd name="connsiteX4" fmla="*/ 167691 w 169048"/>
                <a:gd name="connsiteY4" fmla="*/ 72163 h 193036"/>
                <a:gd name="connsiteX5" fmla="*/ 72441 w 169048"/>
                <a:gd name="connsiteY5" fmla="*/ 140426 h 193036"/>
                <a:gd name="connsiteX6" fmla="*/ 43866 w 169048"/>
                <a:gd name="connsiteY6" fmla="*/ 154713 h 193036"/>
                <a:gd name="connsiteX7" fmla="*/ 31166 w 169048"/>
                <a:gd name="connsiteY7" fmla="*/ 110263 h 193036"/>
                <a:gd name="connsiteX8" fmla="*/ 24816 w 169048"/>
                <a:gd name="connsiteY8" fmla="*/ 75338 h 193036"/>
                <a:gd name="connsiteX9" fmla="*/ 75616 w 169048"/>
                <a:gd name="connsiteY9" fmla="*/ 2313 h 19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48" h="193036">
                  <a:moveTo>
                    <a:pt x="75616" y="2313"/>
                  </a:moveTo>
                  <a:cubicBezTo>
                    <a:pt x="71912" y="18453"/>
                    <a:pt x="10793" y="141749"/>
                    <a:pt x="2591" y="172176"/>
                  </a:cubicBezTo>
                  <a:cubicBezTo>
                    <a:pt x="-5611" y="202603"/>
                    <a:pt x="6560" y="193078"/>
                    <a:pt x="26404" y="184876"/>
                  </a:cubicBezTo>
                  <a:cubicBezTo>
                    <a:pt x="46248" y="176674"/>
                    <a:pt x="98106" y="141748"/>
                    <a:pt x="121654" y="122963"/>
                  </a:cubicBezTo>
                  <a:cubicBezTo>
                    <a:pt x="145202" y="104178"/>
                    <a:pt x="175893" y="69253"/>
                    <a:pt x="167691" y="72163"/>
                  </a:cubicBezTo>
                  <a:cubicBezTo>
                    <a:pt x="159489" y="75074"/>
                    <a:pt x="93079" y="126668"/>
                    <a:pt x="72441" y="140426"/>
                  </a:cubicBezTo>
                  <a:cubicBezTo>
                    <a:pt x="51803" y="154184"/>
                    <a:pt x="50745" y="159740"/>
                    <a:pt x="43866" y="154713"/>
                  </a:cubicBezTo>
                  <a:cubicBezTo>
                    <a:pt x="36987" y="149686"/>
                    <a:pt x="34341" y="123492"/>
                    <a:pt x="31166" y="110263"/>
                  </a:cubicBezTo>
                  <a:cubicBezTo>
                    <a:pt x="27991" y="97034"/>
                    <a:pt x="20583" y="91477"/>
                    <a:pt x="24816" y="75338"/>
                  </a:cubicBezTo>
                  <a:cubicBezTo>
                    <a:pt x="29049" y="59199"/>
                    <a:pt x="79320" y="-13827"/>
                    <a:pt x="75616" y="2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A7DE91F8-D242-49D8-8FB5-7A14C8C730B1}"/>
                </a:ext>
              </a:extLst>
            </p:cNvPr>
            <p:cNvSpPr/>
            <p:nvPr/>
          </p:nvSpPr>
          <p:spPr>
            <a:xfrm>
              <a:off x="1690510" y="2777889"/>
              <a:ext cx="152284" cy="349190"/>
            </a:xfrm>
            <a:custGeom>
              <a:avLst/>
              <a:gdLst>
                <a:gd name="connsiteX0" fmla="*/ 62090 w 152284"/>
                <a:gd name="connsiteY0" fmla="*/ 236 h 349190"/>
                <a:gd name="connsiteX1" fmla="*/ 178 w 152284"/>
                <a:gd name="connsiteY1" fmla="*/ 112949 h 349190"/>
                <a:gd name="connsiteX2" fmla="*/ 44628 w 152284"/>
                <a:gd name="connsiteY2" fmla="*/ 90724 h 349190"/>
                <a:gd name="connsiteX3" fmla="*/ 84315 w 152284"/>
                <a:gd name="connsiteY3" fmla="*/ 58974 h 349190"/>
                <a:gd name="connsiteX4" fmla="*/ 120828 w 152284"/>
                <a:gd name="connsiteY4" fmla="*/ 93899 h 349190"/>
                <a:gd name="connsiteX5" fmla="*/ 139878 w 152284"/>
                <a:gd name="connsiteY5" fmla="*/ 135174 h 349190"/>
                <a:gd name="connsiteX6" fmla="*/ 135115 w 152284"/>
                <a:gd name="connsiteY6" fmla="*/ 252649 h 349190"/>
                <a:gd name="connsiteX7" fmla="*/ 144640 w 152284"/>
                <a:gd name="connsiteY7" fmla="*/ 338374 h 349190"/>
                <a:gd name="connsiteX8" fmla="*/ 146228 w 152284"/>
                <a:gd name="connsiteY8" fmla="*/ 339961 h 349190"/>
                <a:gd name="connsiteX9" fmla="*/ 147815 w 152284"/>
                <a:gd name="connsiteY9" fmla="*/ 265349 h 349190"/>
                <a:gd name="connsiteX10" fmla="*/ 150990 w 152284"/>
                <a:gd name="connsiteY10" fmla="*/ 103424 h 349190"/>
                <a:gd name="connsiteX11" fmla="*/ 124003 w 152284"/>
                <a:gd name="connsiteY11" fmla="*/ 70086 h 349190"/>
                <a:gd name="connsiteX12" fmla="*/ 103365 w 152284"/>
                <a:gd name="connsiteY12" fmla="*/ 43099 h 349190"/>
                <a:gd name="connsiteX13" fmla="*/ 35103 w 152284"/>
                <a:gd name="connsiteY13" fmla="*/ 81199 h 349190"/>
                <a:gd name="connsiteX14" fmla="*/ 62090 w 152284"/>
                <a:gd name="connsiteY14" fmla="*/ 236 h 34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84" h="349190">
                  <a:moveTo>
                    <a:pt x="62090" y="236"/>
                  </a:moveTo>
                  <a:cubicBezTo>
                    <a:pt x="56269" y="5528"/>
                    <a:pt x="3088" y="97868"/>
                    <a:pt x="178" y="112949"/>
                  </a:cubicBezTo>
                  <a:cubicBezTo>
                    <a:pt x="-2732" y="128030"/>
                    <a:pt x="30605" y="99720"/>
                    <a:pt x="44628" y="90724"/>
                  </a:cubicBezTo>
                  <a:cubicBezTo>
                    <a:pt x="58651" y="81728"/>
                    <a:pt x="71615" y="58445"/>
                    <a:pt x="84315" y="58974"/>
                  </a:cubicBezTo>
                  <a:cubicBezTo>
                    <a:pt x="97015" y="59503"/>
                    <a:pt x="111568" y="81199"/>
                    <a:pt x="120828" y="93899"/>
                  </a:cubicBezTo>
                  <a:cubicBezTo>
                    <a:pt x="130088" y="106599"/>
                    <a:pt x="137497" y="108716"/>
                    <a:pt x="139878" y="135174"/>
                  </a:cubicBezTo>
                  <a:cubicBezTo>
                    <a:pt x="142259" y="161632"/>
                    <a:pt x="134321" y="218782"/>
                    <a:pt x="135115" y="252649"/>
                  </a:cubicBezTo>
                  <a:cubicBezTo>
                    <a:pt x="135909" y="286516"/>
                    <a:pt x="144640" y="338374"/>
                    <a:pt x="144640" y="338374"/>
                  </a:cubicBezTo>
                  <a:cubicBezTo>
                    <a:pt x="146492" y="352926"/>
                    <a:pt x="145699" y="352132"/>
                    <a:pt x="146228" y="339961"/>
                  </a:cubicBezTo>
                  <a:cubicBezTo>
                    <a:pt x="146757" y="327790"/>
                    <a:pt x="147021" y="304772"/>
                    <a:pt x="147815" y="265349"/>
                  </a:cubicBezTo>
                  <a:cubicBezTo>
                    <a:pt x="148609" y="225926"/>
                    <a:pt x="154959" y="135968"/>
                    <a:pt x="150990" y="103424"/>
                  </a:cubicBezTo>
                  <a:cubicBezTo>
                    <a:pt x="147021" y="70880"/>
                    <a:pt x="124003" y="70086"/>
                    <a:pt x="124003" y="70086"/>
                  </a:cubicBezTo>
                  <a:cubicBezTo>
                    <a:pt x="116066" y="60032"/>
                    <a:pt x="118182" y="41247"/>
                    <a:pt x="103365" y="43099"/>
                  </a:cubicBezTo>
                  <a:cubicBezTo>
                    <a:pt x="88548" y="44951"/>
                    <a:pt x="45951" y="82257"/>
                    <a:pt x="35103" y="81199"/>
                  </a:cubicBezTo>
                  <a:cubicBezTo>
                    <a:pt x="24255" y="80141"/>
                    <a:pt x="67911" y="-5056"/>
                    <a:pt x="62090" y="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982A9483-F046-4A4B-ACCA-F2D5ED5DEBC7}"/>
                </a:ext>
              </a:extLst>
            </p:cNvPr>
            <p:cNvSpPr/>
            <p:nvPr/>
          </p:nvSpPr>
          <p:spPr>
            <a:xfrm>
              <a:off x="1828658" y="2877704"/>
              <a:ext cx="196997" cy="430715"/>
            </a:xfrm>
            <a:custGeom>
              <a:avLst/>
              <a:gdLst>
                <a:gd name="connsiteX0" fmla="*/ 11255 w 196997"/>
                <a:gd name="connsiteY0" fmla="*/ 230621 h 430715"/>
                <a:gd name="connsiteX1" fmla="*/ 38242 w 196997"/>
                <a:gd name="connsiteY1" fmla="*/ 119496 h 430715"/>
                <a:gd name="connsiteX2" fmla="*/ 43005 w 196997"/>
                <a:gd name="connsiteY2" fmla="*/ 70284 h 430715"/>
                <a:gd name="connsiteX3" fmla="*/ 68405 w 196997"/>
                <a:gd name="connsiteY3" fmla="*/ 21071 h 430715"/>
                <a:gd name="connsiteX4" fmla="*/ 112855 w 196997"/>
                <a:gd name="connsiteY4" fmla="*/ 5196 h 430715"/>
                <a:gd name="connsiteX5" fmla="*/ 146192 w 196997"/>
                <a:gd name="connsiteY5" fmla="*/ 24246 h 430715"/>
                <a:gd name="connsiteX6" fmla="*/ 190642 w 196997"/>
                <a:gd name="connsiteY6" fmla="*/ 148071 h 430715"/>
                <a:gd name="connsiteX7" fmla="*/ 160480 w 196997"/>
                <a:gd name="connsiteY7" fmla="*/ 281421 h 430715"/>
                <a:gd name="connsiteX8" fmla="*/ 146192 w 196997"/>
                <a:gd name="connsiteY8" fmla="*/ 348096 h 430715"/>
                <a:gd name="connsiteX9" fmla="*/ 125555 w 196997"/>
                <a:gd name="connsiteY9" fmla="*/ 406834 h 430715"/>
                <a:gd name="connsiteX10" fmla="*/ 60467 w 196997"/>
                <a:gd name="connsiteY10" fmla="*/ 430646 h 430715"/>
                <a:gd name="connsiteX11" fmla="*/ 142 w 196997"/>
                <a:gd name="connsiteY11" fmla="*/ 400484 h 430715"/>
                <a:gd name="connsiteX12" fmla="*/ 77930 w 196997"/>
                <a:gd name="connsiteY12" fmla="*/ 410009 h 430715"/>
                <a:gd name="connsiteX13" fmla="*/ 116030 w 196997"/>
                <a:gd name="connsiteY13" fmla="*/ 392546 h 430715"/>
                <a:gd name="connsiteX14" fmla="*/ 179530 w 196997"/>
                <a:gd name="connsiteY14" fmla="*/ 249671 h 430715"/>
                <a:gd name="connsiteX15" fmla="*/ 196992 w 196997"/>
                <a:gd name="connsiteY15" fmla="*/ 98859 h 430715"/>
                <a:gd name="connsiteX16" fmla="*/ 181117 w 196997"/>
                <a:gd name="connsiteY16" fmla="*/ 51234 h 430715"/>
                <a:gd name="connsiteX17" fmla="*/ 155717 w 196997"/>
                <a:gd name="connsiteY17" fmla="*/ 5196 h 430715"/>
                <a:gd name="connsiteX18" fmla="*/ 117617 w 196997"/>
                <a:gd name="connsiteY18" fmla="*/ 8371 h 430715"/>
                <a:gd name="connsiteX19" fmla="*/ 69992 w 196997"/>
                <a:gd name="connsiteY19" fmla="*/ 70284 h 430715"/>
                <a:gd name="connsiteX20" fmla="*/ 11255 w 196997"/>
                <a:gd name="connsiteY20" fmla="*/ 230621 h 43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997" h="430715">
                  <a:moveTo>
                    <a:pt x="11255" y="230621"/>
                  </a:moveTo>
                  <a:cubicBezTo>
                    <a:pt x="5963" y="238823"/>
                    <a:pt x="32950" y="146219"/>
                    <a:pt x="38242" y="119496"/>
                  </a:cubicBezTo>
                  <a:cubicBezTo>
                    <a:pt x="43534" y="92773"/>
                    <a:pt x="37978" y="86688"/>
                    <a:pt x="43005" y="70284"/>
                  </a:cubicBezTo>
                  <a:cubicBezTo>
                    <a:pt x="48032" y="53880"/>
                    <a:pt x="56763" y="31919"/>
                    <a:pt x="68405" y="21071"/>
                  </a:cubicBezTo>
                  <a:cubicBezTo>
                    <a:pt x="80047" y="10223"/>
                    <a:pt x="99891" y="4667"/>
                    <a:pt x="112855" y="5196"/>
                  </a:cubicBezTo>
                  <a:cubicBezTo>
                    <a:pt x="125819" y="5725"/>
                    <a:pt x="133228" y="434"/>
                    <a:pt x="146192" y="24246"/>
                  </a:cubicBezTo>
                  <a:cubicBezTo>
                    <a:pt x="159156" y="48058"/>
                    <a:pt x="188261" y="105208"/>
                    <a:pt x="190642" y="148071"/>
                  </a:cubicBezTo>
                  <a:cubicBezTo>
                    <a:pt x="193023" y="190933"/>
                    <a:pt x="167888" y="248084"/>
                    <a:pt x="160480" y="281421"/>
                  </a:cubicBezTo>
                  <a:cubicBezTo>
                    <a:pt x="153072" y="314758"/>
                    <a:pt x="152013" y="327194"/>
                    <a:pt x="146192" y="348096"/>
                  </a:cubicBezTo>
                  <a:cubicBezTo>
                    <a:pt x="140371" y="368998"/>
                    <a:pt x="139843" y="393076"/>
                    <a:pt x="125555" y="406834"/>
                  </a:cubicBezTo>
                  <a:cubicBezTo>
                    <a:pt x="111267" y="420592"/>
                    <a:pt x="81369" y="431704"/>
                    <a:pt x="60467" y="430646"/>
                  </a:cubicBezTo>
                  <a:cubicBezTo>
                    <a:pt x="39565" y="429588"/>
                    <a:pt x="-2769" y="403924"/>
                    <a:pt x="142" y="400484"/>
                  </a:cubicBezTo>
                  <a:cubicBezTo>
                    <a:pt x="3052" y="397045"/>
                    <a:pt x="58615" y="411332"/>
                    <a:pt x="77930" y="410009"/>
                  </a:cubicBezTo>
                  <a:cubicBezTo>
                    <a:pt x="97245" y="408686"/>
                    <a:pt x="99097" y="419269"/>
                    <a:pt x="116030" y="392546"/>
                  </a:cubicBezTo>
                  <a:cubicBezTo>
                    <a:pt x="132963" y="365823"/>
                    <a:pt x="166036" y="298619"/>
                    <a:pt x="179530" y="249671"/>
                  </a:cubicBezTo>
                  <a:cubicBezTo>
                    <a:pt x="193024" y="200723"/>
                    <a:pt x="196728" y="131932"/>
                    <a:pt x="196992" y="98859"/>
                  </a:cubicBezTo>
                  <a:cubicBezTo>
                    <a:pt x="197256" y="65786"/>
                    <a:pt x="187996" y="66844"/>
                    <a:pt x="181117" y="51234"/>
                  </a:cubicBezTo>
                  <a:cubicBezTo>
                    <a:pt x="174238" y="35624"/>
                    <a:pt x="166300" y="12340"/>
                    <a:pt x="155717" y="5196"/>
                  </a:cubicBezTo>
                  <a:cubicBezTo>
                    <a:pt x="145134" y="-1948"/>
                    <a:pt x="131904" y="-2477"/>
                    <a:pt x="117617" y="8371"/>
                  </a:cubicBezTo>
                  <a:cubicBezTo>
                    <a:pt x="103330" y="19219"/>
                    <a:pt x="85602" y="36946"/>
                    <a:pt x="69992" y="70284"/>
                  </a:cubicBezTo>
                  <a:cubicBezTo>
                    <a:pt x="54382" y="103621"/>
                    <a:pt x="16547" y="222419"/>
                    <a:pt x="11255" y="230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87977C40-54ED-4D96-9613-4F63F02DC91E}"/>
                </a:ext>
              </a:extLst>
            </p:cNvPr>
            <p:cNvSpPr/>
            <p:nvPr/>
          </p:nvSpPr>
          <p:spPr>
            <a:xfrm>
              <a:off x="1869771" y="2966383"/>
              <a:ext cx="84467" cy="249541"/>
            </a:xfrm>
            <a:custGeom>
              <a:avLst/>
              <a:gdLst>
                <a:gd name="connsiteX0" fmla="*/ 84442 w 84467"/>
                <a:gd name="connsiteY0" fmla="*/ 655 h 249541"/>
                <a:gd name="connsiteX1" fmla="*/ 24117 w 84467"/>
                <a:gd name="connsiteY1" fmla="*/ 99080 h 249541"/>
                <a:gd name="connsiteX2" fmla="*/ 22529 w 84467"/>
                <a:gd name="connsiteY2" fmla="*/ 178455 h 249541"/>
                <a:gd name="connsiteX3" fmla="*/ 27292 w 84467"/>
                <a:gd name="connsiteY3" fmla="*/ 229255 h 249541"/>
                <a:gd name="connsiteX4" fmla="*/ 304 w 84467"/>
                <a:gd name="connsiteY4" fmla="*/ 248305 h 249541"/>
                <a:gd name="connsiteX5" fmla="*/ 47929 w 84467"/>
                <a:gd name="connsiteY5" fmla="*/ 197505 h 249541"/>
                <a:gd name="connsiteX6" fmla="*/ 39992 w 84467"/>
                <a:gd name="connsiteY6" fmla="*/ 145117 h 249541"/>
                <a:gd name="connsiteX7" fmla="*/ 16179 w 84467"/>
                <a:gd name="connsiteY7" fmla="*/ 60980 h 249541"/>
                <a:gd name="connsiteX8" fmla="*/ 84442 w 84467"/>
                <a:gd name="connsiteY8" fmla="*/ 655 h 24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67" h="249541">
                  <a:moveTo>
                    <a:pt x="84442" y="655"/>
                  </a:moveTo>
                  <a:cubicBezTo>
                    <a:pt x="85765" y="7005"/>
                    <a:pt x="34436" y="69447"/>
                    <a:pt x="24117" y="99080"/>
                  </a:cubicBezTo>
                  <a:cubicBezTo>
                    <a:pt x="13798" y="128713"/>
                    <a:pt x="22000" y="156759"/>
                    <a:pt x="22529" y="178455"/>
                  </a:cubicBezTo>
                  <a:cubicBezTo>
                    <a:pt x="23058" y="200151"/>
                    <a:pt x="30996" y="217613"/>
                    <a:pt x="27292" y="229255"/>
                  </a:cubicBezTo>
                  <a:cubicBezTo>
                    <a:pt x="23588" y="240897"/>
                    <a:pt x="-3135" y="253597"/>
                    <a:pt x="304" y="248305"/>
                  </a:cubicBezTo>
                  <a:cubicBezTo>
                    <a:pt x="3743" y="243013"/>
                    <a:pt x="41314" y="214703"/>
                    <a:pt x="47929" y="197505"/>
                  </a:cubicBezTo>
                  <a:cubicBezTo>
                    <a:pt x="54544" y="180307"/>
                    <a:pt x="45284" y="167871"/>
                    <a:pt x="39992" y="145117"/>
                  </a:cubicBezTo>
                  <a:cubicBezTo>
                    <a:pt x="34700" y="122363"/>
                    <a:pt x="14327" y="86380"/>
                    <a:pt x="16179" y="60980"/>
                  </a:cubicBezTo>
                  <a:cubicBezTo>
                    <a:pt x="18031" y="35580"/>
                    <a:pt x="83119" y="-5695"/>
                    <a:pt x="84442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6F29EB5E-8965-419C-B169-DE9C6A406F3F}"/>
                </a:ext>
              </a:extLst>
            </p:cNvPr>
            <p:cNvSpPr/>
            <p:nvPr/>
          </p:nvSpPr>
          <p:spPr>
            <a:xfrm>
              <a:off x="1587290" y="3286090"/>
              <a:ext cx="256214" cy="413891"/>
            </a:xfrm>
            <a:custGeom>
              <a:avLst/>
              <a:gdLst>
                <a:gd name="connsiteX0" fmla="*/ 255798 w 256214"/>
                <a:gd name="connsiteY0" fmla="*/ 35 h 413891"/>
                <a:gd name="connsiteX1" fmla="*/ 217698 w 256214"/>
                <a:gd name="connsiteY1" fmla="*/ 160373 h 413891"/>
                <a:gd name="connsiteX2" fmla="*/ 135148 w 256214"/>
                <a:gd name="connsiteY2" fmla="*/ 250860 h 413891"/>
                <a:gd name="connsiteX3" fmla="*/ 1798 w 256214"/>
                <a:gd name="connsiteY3" fmla="*/ 408023 h 413891"/>
                <a:gd name="connsiteX4" fmla="*/ 68473 w 256214"/>
                <a:gd name="connsiteY4" fmla="*/ 361985 h 413891"/>
                <a:gd name="connsiteX5" fmla="*/ 212935 w 256214"/>
                <a:gd name="connsiteY5" fmla="*/ 188948 h 413891"/>
                <a:gd name="connsiteX6" fmla="*/ 195473 w 256214"/>
                <a:gd name="connsiteY6" fmla="*/ 146085 h 413891"/>
                <a:gd name="connsiteX7" fmla="*/ 255798 w 256214"/>
                <a:gd name="connsiteY7" fmla="*/ 35 h 4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214" h="413891">
                  <a:moveTo>
                    <a:pt x="255798" y="35"/>
                  </a:moveTo>
                  <a:cubicBezTo>
                    <a:pt x="259502" y="2416"/>
                    <a:pt x="237806" y="118569"/>
                    <a:pt x="217698" y="160373"/>
                  </a:cubicBezTo>
                  <a:cubicBezTo>
                    <a:pt x="197590" y="202177"/>
                    <a:pt x="171131" y="209585"/>
                    <a:pt x="135148" y="250860"/>
                  </a:cubicBezTo>
                  <a:cubicBezTo>
                    <a:pt x="99165" y="292135"/>
                    <a:pt x="12910" y="389502"/>
                    <a:pt x="1798" y="408023"/>
                  </a:cubicBezTo>
                  <a:cubicBezTo>
                    <a:pt x="-9315" y="426544"/>
                    <a:pt x="33284" y="398497"/>
                    <a:pt x="68473" y="361985"/>
                  </a:cubicBezTo>
                  <a:cubicBezTo>
                    <a:pt x="103662" y="325473"/>
                    <a:pt x="191768" y="224931"/>
                    <a:pt x="212935" y="188948"/>
                  </a:cubicBezTo>
                  <a:cubicBezTo>
                    <a:pt x="234102" y="152965"/>
                    <a:pt x="189917" y="175983"/>
                    <a:pt x="195473" y="146085"/>
                  </a:cubicBezTo>
                  <a:cubicBezTo>
                    <a:pt x="201029" y="116187"/>
                    <a:pt x="252094" y="-2346"/>
                    <a:pt x="255798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FF45B08A-E373-40AF-89E2-1D56E963B888}"/>
                </a:ext>
              </a:extLst>
            </p:cNvPr>
            <p:cNvSpPr/>
            <p:nvPr/>
          </p:nvSpPr>
          <p:spPr>
            <a:xfrm>
              <a:off x="750347" y="2887655"/>
              <a:ext cx="394243" cy="839795"/>
            </a:xfrm>
            <a:custGeom>
              <a:avLst/>
              <a:gdLst>
                <a:gd name="connsiteX0" fmla="*/ 13241 w 394243"/>
                <a:gd name="connsiteY0" fmla="*/ 8 h 839795"/>
                <a:gd name="connsiteX1" fmla="*/ 541 w 394243"/>
                <a:gd name="connsiteY1" fmla="*/ 193683 h 839795"/>
                <a:gd name="connsiteX2" fmla="*/ 32291 w 394243"/>
                <a:gd name="connsiteY2" fmla="*/ 250833 h 839795"/>
                <a:gd name="connsiteX3" fmla="*/ 119603 w 394243"/>
                <a:gd name="connsiteY3" fmla="*/ 365133 h 839795"/>
                <a:gd name="connsiteX4" fmla="*/ 162466 w 394243"/>
                <a:gd name="connsiteY4" fmla="*/ 636595 h 839795"/>
                <a:gd name="connsiteX5" fmla="*/ 192628 w 394243"/>
                <a:gd name="connsiteY5" fmla="*/ 719145 h 839795"/>
                <a:gd name="connsiteX6" fmla="*/ 394241 w 394243"/>
                <a:gd name="connsiteY6" fmla="*/ 839795 h 839795"/>
                <a:gd name="connsiteX7" fmla="*/ 197391 w 394243"/>
                <a:gd name="connsiteY7" fmla="*/ 717558 h 839795"/>
                <a:gd name="connsiteX8" fmla="*/ 168816 w 394243"/>
                <a:gd name="connsiteY8" fmla="*/ 608020 h 839795"/>
                <a:gd name="connsiteX9" fmla="*/ 138653 w 394243"/>
                <a:gd name="connsiteY9" fmla="*/ 439745 h 839795"/>
                <a:gd name="connsiteX10" fmla="*/ 64041 w 394243"/>
                <a:gd name="connsiteY10" fmla="*/ 323858 h 839795"/>
                <a:gd name="connsiteX11" fmla="*/ 25941 w 394243"/>
                <a:gd name="connsiteY11" fmla="*/ 201620 h 839795"/>
                <a:gd name="connsiteX12" fmla="*/ 13241 w 394243"/>
                <a:gd name="connsiteY12" fmla="*/ 8 h 8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4243" h="839795">
                  <a:moveTo>
                    <a:pt x="13241" y="8"/>
                  </a:moveTo>
                  <a:cubicBezTo>
                    <a:pt x="9008" y="-1315"/>
                    <a:pt x="-2634" y="151879"/>
                    <a:pt x="541" y="193683"/>
                  </a:cubicBezTo>
                  <a:cubicBezTo>
                    <a:pt x="3716" y="235487"/>
                    <a:pt x="12447" y="222258"/>
                    <a:pt x="32291" y="250833"/>
                  </a:cubicBezTo>
                  <a:cubicBezTo>
                    <a:pt x="52135" y="279408"/>
                    <a:pt x="97907" y="300839"/>
                    <a:pt x="119603" y="365133"/>
                  </a:cubicBezTo>
                  <a:cubicBezTo>
                    <a:pt x="141299" y="429427"/>
                    <a:pt x="150295" y="577593"/>
                    <a:pt x="162466" y="636595"/>
                  </a:cubicBezTo>
                  <a:cubicBezTo>
                    <a:pt x="174637" y="695597"/>
                    <a:pt x="153999" y="685278"/>
                    <a:pt x="192628" y="719145"/>
                  </a:cubicBezTo>
                  <a:cubicBezTo>
                    <a:pt x="231257" y="753012"/>
                    <a:pt x="393447" y="840060"/>
                    <a:pt x="394241" y="839795"/>
                  </a:cubicBezTo>
                  <a:cubicBezTo>
                    <a:pt x="395035" y="839531"/>
                    <a:pt x="234962" y="756187"/>
                    <a:pt x="197391" y="717558"/>
                  </a:cubicBezTo>
                  <a:cubicBezTo>
                    <a:pt x="159820" y="678929"/>
                    <a:pt x="178606" y="654322"/>
                    <a:pt x="168816" y="608020"/>
                  </a:cubicBezTo>
                  <a:cubicBezTo>
                    <a:pt x="159026" y="561718"/>
                    <a:pt x="156115" y="487105"/>
                    <a:pt x="138653" y="439745"/>
                  </a:cubicBezTo>
                  <a:cubicBezTo>
                    <a:pt x="121191" y="392385"/>
                    <a:pt x="82826" y="363545"/>
                    <a:pt x="64041" y="323858"/>
                  </a:cubicBezTo>
                  <a:cubicBezTo>
                    <a:pt x="45256" y="284171"/>
                    <a:pt x="33085" y="255860"/>
                    <a:pt x="25941" y="201620"/>
                  </a:cubicBezTo>
                  <a:cubicBezTo>
                    <a:pt x="18797" y="147380"/>
                    <a:pt x="17474" y="1331"/>
                    <a:pt x="1324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92A69692-1ABC-4D1A-BA6A-76DDDEDBC8CE}"/>
                </a:ext>
              </a:extLst>
            </p:cNvPr>
            <p:cNvSpPr/>
            <p:nvPr/>
          </p:nvSpPr>
          <p:spPr>
            <a:xfrm rot="385223">
              <a:off x="796165" y="2962042"/>
              <a:ext cx="121432" cy="154734"/>
            </a:xfrm>
            <a:custGeom>
              <a:avLst/>
              <a:gdLst>
                <a:gd name="connsiteX0" fmla="*/ 16636 w 121432"/>
                <a:gd name="connsiteY0" fmla="*/ 152633 h 154734"/>
                <a:gd name="connsiteX1" fmla="*/ 761 w 121432"/>
                <a:gd name="connsiteY1" fmla="*/ 97071 h 154734"/>
                <a:gd name="connsiteX2" fmla="*/ 42036 w 121432"/>
                <a:gd name="connsiteY2" fmla="*/ 44683 h 154734"/>
                <a:gd name="connsiteX3" fmla="*/ 121411 w 121432"/>
                <a:gd name="connsiteY3" fmla="*/ 1821 h 154734"/>
                <a:gd name="connsiteX4" fmla="*/ 34098 w 121432"/>
                <a:gd name="connsiteY4" fmla="*/ 19283 h 154734"/>
                <a:gd name="connsiteX5" fmla="*/ 16636 w 121432"/>
                <a:gd name="connsiteY5" fmla="*/ 152633 h 15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32" h="154734">
                  <a:moveTo>
                    <a:pt x="16636" y="152633"/>
                  </a:moveTo>
                  <a:cubicBezTo>
                    <a:pt x="11080" y="165598"/>
                    <a:pt x="-3472" y="115063"/>
                    <a:pt x="761" y="97071"/>
                  </a:cubicBezTo>
                  <a:cubicBezTo>
                    <a:pt x="4994" y="79079"/>
                    <a:pt x="21928" y="60558"/>
                    <a:pt x="42036" y="44683"/>
                  </a:cubicBezTo>
                  <a:cubicBezTo>
                    <a:pt x="62144" y="28808"/>
                    <a:pt x="122734" y="6054"/>
                    <a:pt x="121411" y="1821"/>
                  </a:cubicBezTo>
                  <a:cubicBezTo>
                    <a:pt x="120088" y="-2412"/>
                    <a:pt x="55794" y="-296"/>
                    <a:pt x="34098" y="19283"/>
                  </a:cubicBezTo>
                  <a:cubicBezTo>
                    <a:pt x="12402" y="38862"/>
                    <a:pt x="22192" y="139668"/>
                    <a:pt x="16636" y="152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7BBC9D6F-A53A-4041-8979-B18DA1CDA520}"/>
                </a:ext>
              </a:extLst>
            </p:cNvPr>
            <p:cNvSpPr/>
            <p:nvPr/>
          </p:nvSpPr>
          <p:spPr>
            <a:xfrm>
              <a:off x="1209021" y="2702139"/>
              <a:ext cx="238625" cy="160754"/>
            </a:xfrm>
            <a:custGeom>
              <a:avLst/>
              <a:gdLst>
                <a:gd name="connsiteX0" fmla="*/ 654 w 238625"/>
                <a:gd name="connsiteY0" fmla="*/ 160124 h 160754"/>
                <a:gd name="connsiteX1" fmla="*/ 73679 w 238625"/>
                <a:gd name="connsiteY1" fmla="*/ 85511 h 160754"/>
                <a:gd name="connsiteX2" fmla="*/ 138767 w 238625"/>
                <a:gd name="connsiteY2" fmla="*/ 53761 h 160754"/>
                <a:gd name="connsiteX3" fmla="*/ 235604 w 238625"/>
                <a:gd name="connsiteY3" fmla="*/ 4549 h 160754"/>
                <a:gd name="connsiteX4" fmla="*/ 205442 w 238625"/>
                <a:gd name="connsiteY4" fmla="*/ 6136 h 160754"/>
                <a:gd name="connsiteX5" fmla="*/ 118129 w 238625"/>
                <a:gd name="connsiteY5" fmla="*/ 39474 h 160754"/>
                <a:gd name="connsiteX6" fmla="*/ 654 w 238625"/>
                <a:gd name="connsiteY6" fmla="*/ 160124 h 16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625" h="160754">
                  <a:moveTo>
                    <a:pt x="654" y="160124"/>
                  </a:moveTo>
                  <a:cubicBezTo>
                    <a:pt x="-6754" y="167797"/>
                    <a:pt x="50660" y="103238"/>
                    <a:pt x="73679" y="85511"/>
                  </a:cubicBezTo>
                  <a:cubicBezTo>
                    <a:pt x="96698" y="67784"/>
                    <a:pt x="138767" y="53761"/>
                    <a:pt x="138767" y="53761"/>
                  </a:cubicBezTo>
                  <a:cubicBezTo>
                    <a:pt x="165754" y="40267"/>
                    <a:pt x="224492" y="12486"/>
                    <a:pt x="235604" y="4549"/>
                  </a:cubicBezTo>
                  <a:cubicBezTo>
                    <a:pt x="246717" y="-3389"/>
                    <a:pt x="225021" y="315"/>
                    <a:pt x="205442" y="6136"/>
                  </a:cubicBezTo>
                  <a:cubicBezTo>
                    <a:pt x="185863" y="11957"/>
                    <a:pt x="153054" y="18043"/>
                    <a:pt x="118129" y="39474"/>
                  </a:cubicBezTo>
                  <a:cubicBezTo>
                    <a:pt x="83204" y="60905"/>
                    <a:pt x="8062" y="152451"/>
                    <a:pt x="654" y="160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: 図形 250">
              <a:extLst>
                <a:ext uri="{FF2B5EF4-FFF2-40B4-BE49-F238E27FC236}">
                  <a16:creationId xmlns:a16="http://schemas.microsoft.com/office/drawing/2014/main" id="{3A0C5434-6FE1-4C48-B80D-D074D79ECDFE}"/>
                </a:ext>
              </a:extLst>
            </p:cNvPr>
            <p:cNvSpPr/>
            <p:nvPr/>
          </p:nvSpPr>
          <p:spPr>
            <a:xfrm>
              <a:off x="835241" y="3039195"/>
              <a:ext cx="174117" cy="134218"/>
            </a:xfrm>
            <a:custGeom>
              <a:avLst/>
              <a:gdLst>
                <a:gd name="connsiteX0" fmla="*/ 10897 w 174117"/>
                <a:gd name="connsiteY0" fmla="*/ 134218 h 134218"/>
                <a:gd name="connsiteX1" fmla="*/ 14072 w 174117"/>
                <a:gd name="connsiteY1" fmla="*/ 35793 h 134218"/>
                <a:gd name="connsiteX2" fmla="*/ 56934 w 174117"/>
                <a:gd name="connsiteY2" fmla="*/ 19918 h 134218"/>
                <a:gd name="connsiteX3" fmla="*/ 110909 w 174117"/>
                <a:gd name="connsiteY3" fmla="*/ 23093 h 134218"/>
                <a:gd name="connsiteX4" fmla="*/ 163297 w 174117"/>
                <a:gd name="connsiteY4" fmla="*/ 62780 h 134218"/>
                <a:gd name="connsiteX5" fmla="*/ 171234 w 174117"/>
                <a:gd name="connsiteY5" fmla="*/ 69130 h 134218"/>
                <a:gd name="connsiteX6" fmla="*/ 126784 w 174117"/>
                <a:gd name="connsiteY6" fmla="*/ 21505 h 134218"/>
                <a:gd name="connsiteX7" fmla="*/ 69634 w 174117"/>
                <a:gd name="connsiteY7" fmla="*/ 868 h 134218"/>
                <a:gd name="connsiteX8" fmla="*/ 34709 w 174117"/>
                <a:gd name="connsiteY8" fmla="*/ 7218 h 134218"/>
                <a:gd name="connsiteX9" fmla="*/ 1372 w 174117"/>
                <a:gd name="connsiteY9" fmla="*/ 37380 h 134218"/>
                <a:gd name="connsiteX10" fmla="*/ 10897 w 174117"/>
                <a:gd name="connsiteY10" fmla="*/ 134218 h 13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4117" h="134218">
                  <a:moveTo>
                    <a:pt x="10897" y="134218"/>
                  </a:moveTo>
                  <a:cubicBezTo>
                    <a:pt x="13014" y="133954"/>
                    <a:pt x="6399" y="54843"/>
                    <a:pt x="14072" y="35793"/>
                  </a:cubicBezTo>
                  <a:cubicBezTo>
                    <a:pt x="21745" y="16743"/>
                    <a:pt x="40795" y="22035"/>
                    <a:pt x="56934" y="19918"/>
                  </a:cubicBezTo>
                  <a:cubicBezTo>
                    <a:pt x="73073" y="17801"/>
                    <a:pt x="93182" y="15949"/>
                    <a:pt x="110909" y="23093"/>
                  </a:cubicBezTo>
                  <a:cubicBezTo>
                    <a:pt x="128636" y="30237"/>
                    <a:pt x="153243" y="55107"/>
                    <a:pt x="163297" y="62780"/>
                  </a:cubicBezTo>
                  <a:cubicBezTo>
                    <a:pt x="173351" y="70453"/>
                    <a:pt x="177319" y="76009"/>
                    <a:pt x="171234" y="69130"/>
                  </a:cubicBezTo>
                  <a:cubicBezTo>
                    <a:pt x="165149" y="62251"/>
                    <a:pt x="143717" y="32882"/>
                    <a:pt x="126784" y="21505"/>
                  </a:cubicBezTo>
                  <a:cubicBezTo>
                    <a:pt x="109851" y="10128"/>
                    <a:pt x="84980" y="3249"/>
                    <a:pt x="69634" y="868"/>
                  </a:cubicBezTo>
                  <a:cubicBezTo>
                    <a:pt x="54288" y="-1513"/>
                    <a:pt x="46086" y="1133"/>
                    <a:pt x="34709" y="7218"/>
                  </a:cubicBezTo>
                  <a:cubicBezTo>
                    <a:pt x="23332" y="13303"/>
                    <a:pt x="6928" y="20711"/>
                    <a:pt x="1372" y="37380"/>
                  </a:cubicBezTo>
                  <a:cubicBezTo>
                    <a:pt x="-4184" y="54049"/>
                    <a:pt x="8780" y="134482"/>
                    <a:pt x="10897" y="134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F5C72E8D-B7B9-4C8F-9E18-E8EB895BE061}"/>
                </a:ext>
              </a:extLst>
            </p:cNvPr>
            <p:cNvSpPr/>
            <p:nvPr/>
          </p:nvSpPr>
          <p:spPr>
            <a:xfrm>
              <a:off x="860414" y="3106475"/>
              <a:ext cx="140828" cy="166886"/>
            </a:xfrm>
            <a:custGeom>
              <a:avLst/>
              <a:gdLst>
                <a:gd name="connsiteX0" fmla="*/ 133361 w 140828"/>
                <a:gd name="connsiteY0" fmla="*/ 263 h 166886"/>
                <a:gd name="connsiteX1" fmla="*/ 136536 w 140828"/>
                <a:gd name="connsiteY1" fmla="*/ 65350 h 166886"/>
                <a:gd name="connsiteX2" fmla="*/ 76211 w 140828"/>
                <a:gd name="connsiteY2" fmla="*/ 163775 h 166886"/>
                <a:gd name="connsiteX3" fmla="*/ 50811 w 140828"/>
                <a:gd name="connsiteY3" fmla="*/ 136788 h 166886"/>
                <a:gd name="connsiteX4" fmla="*/ 11 w 140828"/>
                <a:gd name="connsiteY4" fmla="*/ 81225 h 166886"/>
                <a:gd name="connsiteX5" fmla="*/ 55574 w 140828"/>
                <a:gd name="connsiteY5" fmla="*/ 132025 h 166886"/>
                <a:gd name="connsiteX6" fmla="*/ 80974 w 140828"/>
                <a:gd name="connsiteY6" fmla="*/ 135200 h 166886"/>
                <a:gd name="connsiteX7" fmla="*/ 112724 w 140828"/>
                <a:gd name="connsiteY7" fmla="*/ 89163 h 166886"/>
                <a:gd name="connsiteX8" fmla="*/ 133361 w 140828"/>
                <a:gd name="connsiteY8" fmla="*/ 263 h 16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828" h="166886">
                  <a:moveTo>
                    <a:pt x="133361" y="263"/>
                  </a:moveTo>
                  <a:cubicBezTo>
                    <a:pt x="137330" y="-3706"/>
                    <a:pt x="146061" y="38098"/>
                    <a:pt x="136536" y="65350"/>
                  </a:cubicBezTo>
                  <a:cubicBezTo>
                    <a:pt x="127011" y="92602"/>
                    <a:pt x="90498" y="151869"/>
                    <a:pt x="76211" y="163775"/>
                  </a:cubicBezTo>
                  <a:cubicBezTo>
                    <a:pt x="61924" y="175681"/>
                    <a:pt x="63511" y="150546"/>
                    <a:pt x="50811" y="136788"/>
                  </a:cubicBezTo>
                  <a:cubicBezTo>
                    <a:pt x="38111" y="123030"/>
                    <a:pt x="-783" y="82019"/>
                    <a:pt x="11" y="81225"/>
                  </a:cubicBezTo>
                  <a:cubicBezTo>
                    <a:pt x="805" y="80431"/>
                    <a:pt x="42080" y="123029"/>
                    <a:pt x="55574" y="132025"/>
                  </a:cubicBezTo>
                  <a:cubicBezTo>
                    <a:pt x="69068" y="141021"/>
                    <a:pt x="71449" y="142344"/>
                    <a:pt x="80974" y="135200"/>
                  </a:cubicBezTo>
                  <a:cubicBezTo>
                    <a:pt x="90499" y="128056"/>
                    <a:pt x="105051" y="104244"/>
                    <a:pt x="112724" y="89163"/>
                  </a:cubicBezTo>
                  <a:cubicBezTo>
                    <a:pt x="120397" y="74082"/>
                    <a:pt x="129392" y="4232"/>
                    <a:pt x="133361" y="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14092832-1253-4725-A626-3CD34A1E2040}"/>
                </a:ext>
              </a:extLst>
            </p:cNvPr>
            <p:cNvSpPr/>
            <p:nvPr/>
          </p:nvSpPr>
          <p:spPr>
            <a:xfrm>
              <a:off x="836613" y="3044825"/>
              <a:ext cx="103892" cy="197175"/>
            </a:xfrm>
            <a:custGeom>
              <a:avLst/>
              <a:gdLst>
                <a:gd name="connsiteX0" fmla="*/ 47709 w 99214"/>
                <a:gd name="connsiteY0" fmla="*/ 78 h 184553"/>
                <a:gd name="connsiteX1" fmla="*/ 92159 w 99214"/>
                <a:gd name="connsiteY1" fmla="*/ 52466 h 184553"/>
                <a:gd name="connsiteX2" fmla="*/ 98509 w 99214"/>
                <a:gd name="connsiteY2" fmla="*/ 150891 h 184553"/>
                <a:gd name="connsiteX3" fmla="*/ 85809 w 99214"/>
                <a:gd name="connsiteY3" fmla="*/ 184228 h 184553"/>
                <a:gd name="connsiteX4" fmla="*/ 60409 w 99214"/>
                <a:gd name="connsiteY4" fmla="*/ 165178 h 184553"/>
                <a:gd name="connsiteX5" fmla="*/ 11197 w 99214"/>
                <a:gd name="connsiteY5" fmla="*/ 122316 h 184553"/>
                <a:gd name="connsiteX6" fmla="*/ 84 w 99214"/>
                <a:gd name="connsiteY6" fmla="*/ 90566 h 184553"/>
                <a:gd name="connsiteX7" fmla="*/ 6434 w 99214"/>
                <a:gd name="connsiteY7" fmla="*/ 41353 h 184553"/>
                <a:gd name="connsiteX8" fmla="*/ 47709 w 99214"/>
                <a:gd name="connsiteY8" fmla="*/ 78 h 18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14" h="184553">
                  <a:moveTo>
                    <a:pt x="47709" y="78"/>
                  </a:moveTo>
                  <a:cubicBezTo>
                    <a:pt x="61997" y="1930"/>
                    <a:pt x="83692" y="27331"/>
                    <a:pt x="92159" y="52466"/>
                  </a:cubicBezTo>
                  <a:cubicBezTo>
                    <a:pt x="100626" y="77601"/>
                    <a:pt x="99567" y="128931"/>
                    <a:pt x="98509" y="150891"/>
                  </a:cubicBezTo>
                  <a:cubicBezTo>
                    <a:pt x="97451" y="172851"/>
                    <a:pt x="92159" y="181847"/>
                    <a:pt x="85809" y="184228"/>
                  </a:cubicBezTo>
                  <a:cubicBezTo>
                    <a:pt x="79459" y="186609"/>
                    <a:pt x="72844" y="175497"/>
                    <a:pt x="60409" y="165178"/>
                  </a:cubicBezTo>
                  <a:cubicBezTo>
                    <a:pt x="47974" y="154859"/>
                    <a:pt x="21251" y="134751"/>
                    <a:pt x="11197" y="122316"/>
                  </a:cubicBezTo>
                  <a:cubicBezTo>
                    <a:pt x="1143" y="109881"/>
                    <a:pt x="878" y="104060"/>
                    <a:pt x="84" y="90566"/>
                  </a:cubicBezTo>
                  <a:cubicBezTo>
                    <a:pt x="-710" y="77072"/>
                    <a:pt x="4317" y="53259"/>
                    <a:pt x="6434" y="41353"/>
                  </a:cubicBezTo>
                  <a:cubicBezTo>
                    <a:pt x="8551" y="29447"/>
                    <a:pt x="33421" y="-1774"/>
                    <a:pt x="47709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楕円 255">
              <a:extLst>
                <a:ext uri="{FF2B5EF4-FFF2-40B4-BE49-F238E27FC236}">
                  <a16:creationId xmlns:a16="http://schemas.microsoft.com/office/drawing/2014/main" id="{EDD178DF-6F05-4B56-8896-5D270E720DDC}"/>
                </a:ext>
              </a:extLst>
            </p:cNvPr>
            <p:cNvSpPr/>
            <p:nvPr/>
          </p:nvSpPr>
          <p:spPr>
            <a:xfrm>
              <a:off x="847725" y="3094037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楕円 257">
              <a:extLst>
                <a:ext uri="{FF2B5EF4-FFF2-40B4-BE49-F238E27FC236}">
                  <a16:creationId xmlns:a16="http://schemas.microsoft.com/office/drawing/2014/main" id="{186FAD94-734D-4D50-B603-B86C4DF27D83}"/>
                </a:ext>
              </a:extLst>
            </p:cNvPr>
            <p:cNvSpPr/>
            <p:nvPr/>
          </p:nvSpPr>
          <p:spPr>
            <a:xfrm>
              <a:off x="887412" y="310991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1F393339-3A9C-469D-B312-5D043F34A6FD}"/>
                </a:ext>
              </a:extLst>
            </p:cNvPr>
            <p:cNvSpPr/>
            <p:nvPr/>
          </p:nvSpPr>
          <p:spPr>
            <a:xfrm>
              <a:off x="1278074" y="2809313"/>
              <a:ext cx="225468" cy="181570"/>
            </a:xfrm>
            <a:custGeom>
              <a:avLst/>
              <a:gdLst>
                <a:gd name="connsiteX0" fmla="*/ 6214 w 225468"/>
                <a:gd name="connsiteY0" fmla="*/ 181537 h 181570"/>
                <a:gd name="connsiteX1" fmla="*/ 18914 w 225468"/>
                <a:gd name="connsiteY1" fmla="*/ 79937 h 181570"/>
                <a:gd name="connsiteX2" fmla="*/ 37964 w 225468"/>
                <a:gd name="connsiteY2" fmla="*/ 52950 h 181570"/>
                <a:gd name="connsiteX3" fmla="*/ 107814 w 225468"/>
                <a:gd name="connsiteY3" fmla="*/ 27550 h 181570"/>
                <a:gd name="connsiteX4" fmla="*/ 169726 w 225468"/>
                <a:gd name="connsiteY4" fmla="*/ 37075 h 181570"/>
                <a:gd name="connsiteX5" fmla="*/ 212589 w 225468"/>
                <a:gd name="connsiteY5" fmla="*/ 70412 h 181570"/>
                <a:gd name="connsiteX6" fmla="*/ 220526 w 225468"/>
                <a:gd name="connsiteY6" fmla="*/ 72000 h 181570"/>
                <a:gd name="connsiteX7" fmla="*/ 222114 w 225468"/>
                <a:gd name="connsiteY7" fmla="*/ 48187 h 181570"/>
                <a:gd name="connsiteX8" fmla="*/ 174489 w 225468"/>
                <a:gd name="connsiteY8" fmla="*/ 13262 h 181570"/>
                <a:gd name="connsiteX9" fmla="*/ 90351 w 225468"/>
                <a:gd name="connsiteY9" fmla="*/ 2150 h 181570"/>
                <a:gd name="connsiteX10" fmla="*/ 15739 w 225468"/>
                <a:gd name="connsiteY10" fmla="*/ 52950 h 181570"/>
                <a:gd name="connsiteX11" fmla="*/ 1451 w 225468"/>
                <a:gd name="connsiteY11" fmla="*/ 91050 h 181570"/>
                <a:gd name="connsiteX12" fmla="*/ 6214 w 225468"/>
                <a:gd name="connsiteY12" fmla="*/ 181537 h 18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68" h="181570">
                  <a:moveTo>
                    <a:pt x="6214" y="181537"/>
                  </a:moveTo>
                  <a:cubicBezTo>
                    <a:pt x="9124" y="179685"/>
                    <a:pt x="13622" y="101368"/>
                    <a:pt x="18914" y="79937"/>
                  </a:cubicBezTo>
                  <a:cubicBezTo>
                    <a:pt x="24206" y="58506"/>
                    <a:pt x="23147" y="61681"/>
                    <a:pt x="37964" y="52950"/>
                  </a:cubicBezTo>
                  <a:cubicBezTo>
                    <a:pt x="52781" y="44219"/>
                    <a:pt x="85854" y="30196"/>
                    <a:pt x="107814" y="27550"/>
                  </a:cubicBezTo>
                  <a:cubicBezTo>
                    <a:pt x="129774" y="24904"/>
                    <a:pt x="152264" y="29931"/>
                    <a:pt x="169726" y="37075"/>
                  </a:cubicBezTo>
                  <a:cubicBezTo>
                    <a:pt x="187188" y="44219"/>
                    <a:pt x="204122" y="64591"/>
                    <a:pt x="212589" y="70412"/>
                  </a:cubicBezTo>
                  <a:cubicBezTo>
                    <a:pt x="221056" y="76233"/>
                    <a:pt x="218939" y="75704"/>
                    <a:pt x="220526" y="72000"/>
                  </a:cubicBezTo>
                  <a:cubicBezTo>
                    <a:pt x="222113" y="68296"/>
                    <a:pt x="229787" y="57977"/>
                    <a:pt x="222114" y="48187"/>
                  </a:cubicBezTo>
                  <a:cubicBezTo>
                    <a:pt x="214441" y="38397"/>
                    <a:pt x="196450" y="20935"/>
                    <a:pt x="174489" y="13262"/>
                  </a:cubicBezTo>
                  <a:cubicBezTo>
                    <a:pt x="152528" y="5589"/>
                    <a:pt x="116809" y="-4465"/>
                    <a:pt x="90351" y="2150"/>
                  </a:cubicBezTo>
                  <a:cubicBezTo>
                    <a:pt x="63893" y="8765"/>
                    <a:pt x="30556" y="38133"/>
                    <a:pt x="15739" y="52950"/>
                  </a:cubicBezTo>
                  <a:cubicBezTo>
                    <a:pt x="922" y="67767"/>
                    <a:pt x="5684" y="73852"/>
                    <a:pt x="1451" y="91050"/>
                  </a:cubicBezTo>
                  <a:cubicBezTo>
                    <a:pt x="-2782" y="108248"/>
                    <a:pt x="3304" y="183389"/>
                    <a:pt x="6214" y="181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755343CA-6C4F-4865-82BE-DF088DCF0B4E}"/>
                </a:ext>
              </a:extLst>
            </p:cNvPr>
            <p:cNvSpPr/>
            <p:nvPr/>
          </p:nvSpPr>
          <p:spPr>
            <a:xfrm>
              <a:off x="1301740" y="2833061"/>
              <a:ext cx="119073" cy="212124"/>
            </a:xfrm>
            <a:custGeom>
              <a:avLst/>
              <a:gdLst>
                <a:gd name="connsiteX0" fmla="*/ 61923 w 119073"/>
                <a:gd name="connsiteY0" fmla="*/ 627 h 212124"/>
                <a:gd name="connsiteX1" fmla="*/ 107960 w 119073"/>
                <a:gd name="connsiteY1" fmla="*/ 70477 h 212124"/>
                <a:gd name="connsiteX2" fmla="*/ 119073 w 119073"/>
                <a:gd name="connsiteY2" fmla="*/ 114927 h 212124"/>
                <a:gd name="connsiteX3" fmla="*/ 107960 w 119073"/>
                <a:gd name="connsiteY3" fmla="*/ 165727 h 212124"/>
                <a:gd name="connsiteX4" fmla="*/ 77798 w 119073"/>
                <a:gd name="connsiteY4" fmla="*/ 211764 h 212124"/>
                <a:gd name="connsiteX5" fmla="*/ 44460 w 119073"/>
                <a:gd name="connsiteY5" fmla="*/ 184777 h 212124"/>
                <a:gd name="connsiteX6" fmla="*/ 19060 w 119073"/>
                <a:gd name="connsiteY6" fmla="*/ 141914 h 212124"/>
                <a:gd name="connsiteX7" fmla="*/ 14298 w 119073"/>
                <a:gd name="connsiteY7" fmla="*/ 110164 h 212124"/>
                <a:gd name="connsiteX8" fmla="*/ 28585 w 119073"/>
                <a:gd name="connsiteY8" fmla="*/ 43489 h 212124"/>
                <a:gd name="connsiteX9" fmla="*/ 10 w 119073"/>
                <a:gd name="connsiteY9" fmla="*/ 35552 h 212124"/>
                <a:gd name="connsiteX10" fmla="*/ 61923 w 119073"/>
                <a:gd name="connsiteY10" fmla="*/ 627 h 2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073" h="212124">
                  <a:moveTo>
                    <a:pt x="61923" y="627"/>
                  </a:moveTo>
                  <a:cubicBezTo>
                    <a:pt x="79915" y="6448"/>
                    <a:pt x="98435" y="51427"/>
                    <a:pt x="107960" y="70477"/>
                  </a:cubicBezTo>
                  <a:cubicBezTo>
                    <a:pt x="117485" y="89527"/>
                    <a:pt x="119073" y="99052"/>
                    <a:pt x="119073" y="114927"/>
                  </a:cubicBezTo>
                  <a:cubicBezTo>
                    <a:pt x="119073" y="130802"/>
                    <a:pt x="114839" y="149588"/>
                    <a:pt x="107960" y="165727"/>
                  </a:cubicBezTo>
                  <a:cubicBezTo>
                    <a:pt x="101081" y="181867"/>
                    <a:pt x="88381" y="208589"/>
                    <a:pt x="77798" y="211764"/>
                  </a:cubicBezTo>
                  <a:cubicBezTo>
                    <a:pt x="67215" y="214939"/>
                    <a:pt x="54250" y="196419"/>
                    <a:pt x="44460" y="184777"/>
                  </a:cubicBezTo>
                  <a:cubicBezTo>
                    <a:pt x="34670" y="173135"/>
                    <a:pt x="24087" y="154350"/>
                    <a:pt x="19060" y="141914"/>
                  </a:cubicBezTo>
                  <a:cubicBezTo>
                    <a:pt x="14033" y="129479"/>
                    <a:pt x="12711" y="126568"/>
                    <a:pt x="14298" y="110164"/>
                  </a:cubicBezTo>
                  <a:cubicBezTo>
                    <a:pt x="15885" y="93760"/>
                    <a:pt x="30966" y="55924"/>
                    <a:pt x="28585" y="43489"/>
                  </a:cubicBezTo>
                  <a:cubicBezTo>
                    <a:pt x="26204" y="31054"/>
                    <a:pt x="804" y="39785"/>
                    <a:pt x="10" y="35552"/>
                  </a:cubicBezTo>
                  <a:cubicBezTo>
                    <a:pt x="-784" y="31319"/>
                    <a:pt x="43931" y="-5194"/>
                    <a:pt x="61923" y="6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ED74AE57-040C-4C72-BA2C-E3DF0D1EA61E}"/>
                </a:ext>
              </a:extLst>
            </p:cNvPr>
            <p:cNvSpPr/>
            <p:nvPr/>
          </p:nvSpPr>
          <p:spPr>
            <a:xfrm rot="21352278">
              <a:off x="1357313" y="2887662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814D8CFE-98B4-4A22-A3FC-472E89F4CAC9}"/>
                </a:ext>
              </a:extLst>
            </p:cNvPr>
            <p:cNvSpPr/>
            <p:nvPr/>
          </p:nvSpPr>
          <p:spPr>
            <a:xfrm>
              <a:off x="1047446" y="3046112"/>
              <a:ext cx="52558" cy="141794"/>
            </a:xfrm>
            <a:custGeom>
              <a:avLst/>
              <a:gdLst>
                <a:gd name="connsiteX0" fmla="*/ 304 w 52558"/>
                <a:gd name="connsiteY0" fmla="*/ 301 h 141794"/>
                <a:gd name="connsiteX1" fmla="*/ 30467 w 52558"/>
                <a:gd name="connsiteY1" fmla="*/ 82851 h 141794"/>
                <a:gd name="connsiteX2" fmla="*/ 19354 w 52558"/>
                <a:gd name="connsiteY2" fmla="*/ 140001 h 141794"/>
                <a:gd name="connsiteX3" fmla="*/ 49517 w 52558"/>
                <a:gd name="connsiteY3" fmla="*/ 124126 h 141794"/>
                <a:gd name="connsiteX4" fmla="*/ 47929 w 52558"/>
                <a:gd name="connsiteY4" fmla="*/ 90788 h 141794"/>
                <a:gd name="connsiteX5" fmla="*/ 17767 w 52558"/>
                <a:gd name="connsiteY5" fmla="*/ 55863 h 141794"/>
                <a:gd name="connsiteX6" fmla="*/ 304 w 52558"/>
                <a:gd name="connsiteY6" fmla="*/ 301 h 1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58" h="141794">
                  <a:moveTo>
                    <a:pt x="304" y="301"/>
                  </a:moveTo>
                  <a:cubicBezTo>
                    <a:pt x="2421" y="4799"/>
                    <a:pt x="27292" y="59568"/>
                    <a:pt x="30467" y="82851"/>
                  </a:cubicBezTo>
                  <a:cubicBezTo>
                    <a:pt x="33642" y="106134"/>
                    <a:pt x="16179" y="133122"/>
                    <a:pt x="19354" y="140001"/>
                  </a:cubicBezTo>
                  <a:cubicBezTo>
                    <a:pt x="22529" y="146880"/>
                    <a:pt x="44755" y="132328"/>
                    <a:pt x="49517" y="124126"/>
                  </a:cubicBezTo>
                  <a:cubicBezTo>
                    <a:pt x="54280" y="115924"/>
                    <a:pt x="53221" y="102165"/>
                    <a:pt x="47929" y="90788"/>
                  </a:cubicBezTo>
                  <a:cubicBezTo>
                    <a:pt x="42637" y="79411"/>
                    <a:pt x="28086" y="68828"/>
                    <a:pt x="17767" y="55863"/>
                  </a:cubicBezTo>
                  <a:cubicBezTo>
                    <a:pt x="7448" y="42898"/>
                    <a:pt x="-1813" y="-4197"/>
                    <a:pt x="304" y="3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EB788687-0359-48C3-BEB7-3B95F10CC7E7}"/>
                </a:ext>
              </a:extLst>
            </p:cNvPr>
            <p:cNvSpPr/>
            <p:nvPr/>
          </p:nvSpPr>
          <p:spPr>
            <a:xfrm>
              <a:off x="1171912" y="3431259"/>
              <a:ext cx="130696" cy="94836"/>
            </a:xfrm>
            <a:custGeom>
              <a:avLst/>
              <a:gdLst>
                <a:gd name="connsiteX0" fmla="*/ 1251 w 130696"/>
                <a:gd name="connsiteY0" fmla="*/ 94579 h 94836"/>
                <a:gd name="connsiteX1" fmla="*/ 110788 w 130696"/>
                <a:gd name="connsiteY1" fmla="*/ 19966 h 94836"/>
                <a:gd name="connsiteX2" fmla="*/ 128251 w 130696"/>
                <a:gd name="connsiteY2" fmla="*/ 916 h 94836"/>
                <a:gd name="connsiteX3" fmla="*/ 80626 w 130696"/>
                <a:gd name="connsiteY3" fmla="*/ 7266 h 94836"/>
                <a:gd name="connsiteX4" fmla="*/ 52051 w 130696"/>
                <a:gd name="connsiteY4" fmla="*/ 43779 h 94836"/>
                <a:gd name="connsiteX5" fmla="*/ 1251 w 130696"/>
                <a:gd name="connsiteY5" fmla="*/ 94579 h 9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96" h="94836">
                  <a:moveTo>
                    <a:pt x="1251" y="94579"/>
                  </a:moveTo>
                  <a:cubicBezTo>
                    <a:pt x="11040" y="90610"/>
                    <a:pt x="89621" y="35577"/>
                    <a:pt x="110788" y="19966"/>
                  </a:cubicBezTo>
                  <a:cubicBezTo>
                    <a:pt x="131955" y="4355"/>
                    <a:pt x="133278" y="3033"/>
                    <a:pt x="128251" y="916"/>
                  </a:cubicBezTo>
                  <a:cubicBezTo>
                    <a:pt x="123224" y="-1201"/>
                    <a:pt x="93326" y="122"/>
                    <a:pt x="80626" y="7266"/>
                  </a:cubicBezTo>
                  <a:cubicBezTo>
                    <a:pt x="67926" y="14410"/>
                    <a:pt x="62105" y="32137"/>
                    <a:pt x="52051" y="43779"/>
                  </a:cubicBezTo>
                  <a:cubicBezTo>
                    <a:pt x="41997" y="55421"/>
                    <a:pt x="-8538" y="98548"/>
                    <a:pt x="1251" y="945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48B968D1-EEB2-4F55-9A4E-F40EFF42FC39}"/>
                </a:ext>
              </a:extLst>
            </p:cNvPr>
            <p:cNvSpPr/>
            <p:nvPr/>
          </p:nvSpPr>
          <p:spPr>
            <a:xfrm>
              <a:off x="1090214" y="3232149"/>
              <a:ext cx="34044" cy="55285"/>
            </a:xfrm>
            <a:custGeom>
              <a:avLst/>
              <a:gdLst>
                <a:gd name="connsiteX0" fmla="*/ 399 w 34044"/>
                <a:gd name="connsiteY0" fmla="*/ 1 h 55285"/>
                <a:gd name="connsiteX1" fmla="*/ 33736 w 34044"/>
                <a:gd name="connsiteY1" fmla="*/ 50801 h 55285"/>
                <a:gd name="connsiteX2" fmla="*/ 16274 w 34044"/>
                <a:gd name="connsiteY2" fmla="*/ 52389 h 55285"/>
                <a:gd name="connsiteX3" fmla="*/ 399 w 34044"/>
                <a:gd name="connsiteY3" fmla="*/ 1 h 5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44" h="55285">
                  <a:moveTo>
                    <a:pt x="399" y="1"/>
                  </a:moveTo>
                  <a:cubicBezTo>
                    <a:pt x="3309" y="-264"/>
                    <a:pt x="31090" y="42070"/>
                    <a:pt x="33736" y="50801"/>
                  </a:cubicBezTo>
                  <a:cubicBezTo>
                    <a:pt x="36382" y="59532"/>
                    <a:pt x="21301" y="52918"/>
                    <a:pt x="16274" y="52389"/>
                  </a:cubicBezTo>
                  <a:cubicBezTo>
                    <a:pt x="11247" y="51860"/>
                    <a:pt x="-2511" y="266"/>
                    <a:pt x="39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3219EE6C-357D-48AB-8AF6-0DD70B8EA979}"/>
                </a:ext>
              </a:extLst>
            </p:cNvPr>
            <p:cNvSpPr/>
            <p:nvPr/>
          </p:nvSpPr>
          <p:spPr>
            <a:xfrm>
              <a:off x="991097" y="3496557"/>
              <a:ext cx="561592" cy="359486"/>
            </a:xfrm>
            <a:custGeom>
              <a:avLst/>
              <a:gdLst>
                <a:gd name="connsiteX0" fmla="*/ 1091 w 561592"/>
                <a:gd name="connsiteY0" fmla="*/ 226131 h 359486"/>
                <a:gd name="connsiteX1" fmla="*/ 172541 w 561592"/>
                <a:gd name="connsiteY1" fmla="*/ 229306 h 359486"/>
                <a:gd name="connsiteX2" fmla="*/ 239216 w 561592"/>
                <a:gd name="connsiteY2" fmla="*/ 173743 h 359486"/>
                <a:gd name="connsiteX3" fmla="*/ 423366 w 561592"/>
                <a:gd name="connsiteY3" fmla="*/ 11818 h 359486"/>
                <a:gd name="connsiteX4" fmla="*/ 472578 w 561592"/>
                <a:gd name="connsiteY4" fmla="*/ 18168 h 359486"/>
                <a:gd name="connsiteX5" fmla="*/ 496391 w 561592"/>
                <a:gd name="connsiteY5" fmla="*/ 64206 h 359486"/>
                <a:gd name="connsiteX6" fmla="*/ 561478 w 561592"/>
                <a:gd name="connsiteY6" fmla="*/ 189618 h 359486"/>
                <a:gd name="connsiteX7" fmla="*/ 510678 w 561592"/>
                <a:gd name="connsiteY7" fmla="*/ 115006 h 359486"/>
                <a:gd name="connsiteX8" fmla="*/ 455116 w 561592"/>
                <a:gd name="connsiteY8" fmla="*/ 30868 h 359486"/>
                <a:gd name="connsiteX9" fmla="*/ 364628 w 561592"/>
                <a:gd name="connsiteY9" fmla="*/ 105481 h 359486"/>
                <a:gd name="connsiteX10" fmla="*/ 280491 w 561592"/>
                <a:gd name="connsiteY10" fmla="*/ 184856 h 359486"/>
                <a:gd name="connsiteX11" fmla="*/ 204291 w 561592"/>
                <a:gd name="connsiteY11" fmla="*/ 253118 h 359486"/>
                <a:gd name="connsiteX12" fmla="*/ 167778 w 561592"/>
                <a:gd name="connsiteY12" fmla="*/ 305506 h 359486"/>
                <a:gd name="connsiteX13" fmla="*/ 190003 w 561592"/>
                <a:gd name="connsiteY13" fmla="*/ 359481 h 359486"/>
                <a:gd name="connsiteX14" fmla="*/ 182066 w 561592"/>
                <a:gd name="connsiteY14" fmla="*/ 308681 h 359486"/>
                <a:gd name="connsiteX15" fmla="*/ 197941 w 561592"/>
                <a:gd name="connsiteY15" fmla="*/ 272168 h 359486"/>
                <a:gd name="connsiteX16" fmla="*/ 336053 w 561592"/>
                <a:gd name="connsiteY16" fmla="*/ 132468 h 359486"/>
                <a:gd name="connsiteX17" fmla="*/ 364628 w 561592"/>
                <a:gd name="connsiteY17" fmla="*/ 99131 h 359486"/>
                <a:gd name="connsiteX18" fmla="*/ 286841 w 561592"/>
                <a:gd name="connsiteY18" fmla="*/ 157868 h 359486"/>
                <a:gd name="connsiteX19" fmla="*/ 107453 w 561592"/>
                <a:gd name="connsiteY19" fmla="*/ 246768 h 359486"/>
                <a:gd name="connsiteX20" fmla="*/ 1091 w 561592"/>
                <a:gd name="connsiteY20" fmla="*/ 226131 h 3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592" h="359486">
                  <a:moveTo>
                    <a:pt x="1091" y="226131"/>
                  </a:moveTo>
                  <a:cubicBezTo>
                    <a:pt x="11939" y="223221"/>
                    <a:pt x="132854" y="238037"/>
                    <a:pt x="172541" y="229306"/>
                  </a:cubicBezTo>
                  <a:cubicBezTo>
                    <a:pt x="212229" y="220575"/>
                    <a:pt x="197412" y="209991"/>
                    <a:pt x="239216" y="173743"/>
                  </a:cubicBezTo>
                  <a:cubicBezTo>
                    <a:pt x="281020" y="137495"/>
                    <a:pt x="384472" y="37747"/>
                    <a:pt x="423366" y="11818"/>
                  </a:cubicBezTo>
                  <a:cubicBezTo>
                    <a:pt x="462260" y="-14111"/>
                    <a:pt x="460407" y="9437"/>
                    <a:pt x="472578" y="18168"/>
                  </a:cubicBezTo>
                  <a:cubicBezTo>
                    <a:pt x="484749" y="26899"/>
                    <a:pt x="496391" y="64206"/>
                    <a:pt x="496391" y="64206"/>
                  </a:cubicBezTo>
                  <a:cubicBezTo>
                    <a:pt x="511208" y="92781"/>
                    <a:pt x="559097" y="181152"/>
                    <a:pt x="561478" y="189618"/>
                  </a:cubicBezTo>
                  <a:cubicBezTo>
                    <a:pt x="563859" y="198084"/>
                    <a:pt x="528405" y="141464"/>
                    <a:pt x="510678" y="115006"/>
                  </a:cubicBezTo>
                  <a:cubicBezTo>
                    <a:pt x="492951" y="88548"/>
                    <a:pt x="479458" y="32455"/>
                    <a:pt x="455116" y="30868"/>
                  </a:cubicBezTo>
                  <a:cubicBezTo>
                    <a:pt x="430774" y="29280"/>
                    <a:pt x="393732" y="79816"/>
                    <a:pt x="364628" y="105481"/>
                  </a:cubicBezTo>
                  <a:cubicBezTo>
                    <a:pt x="335524" y="131146"/>
                    <a:pt x="280491" y="184856"/>
                    <a:pt x="280491" y="184856"/>
                  </a:cubicBezTo>
                  <a:cubicBezTo>
                    <a:pt x="253768" y="209462"/>
                    <a:pt x="223076" y="233010"/>
                    <a:pt x="204291" y="253118"/>
                  </a:cubicBezTo>
                  <a:cubicBezTo>
                    <a:pt x="185506" y="273226"/>
                    <a:pt x="170159" y="287779"/>
                    <a:pt x="167778" y="305506"/>
                  </a:cubicBezTo>
                  <a:cubicBezTo>
                    <a:pt x="165397" y="323233"/>
                    <a:pt x="187622" y="358952"/>
                    <a:pt x="190003" y="359481"/>
                  </a:cubicBezTo>
                  <a:cubicBezTo>
                    <a:pt x="192384" y="360010"/>
                    <a:pt x="180743" y="323233"/>
                    <a:pt x="182066" y="308681"/>
                  </a:cubicBezTo>
                  <a:cubicBezTo>
                    <a:pt x="183389" y="294129"/>
                    <a:pt x="172277" y="301537"/>
                    <a:pt x="197941" y="272168"/>
                  </a:cubicBezTo>
                  <a:cubicBezTo>
                    <a:pt x="223605" y="242799"/>
                    <a:pt x="308272" y="161307"/>
                    <a:pt x="336053" y="132468"/>
                  </a:cubicBezTo>
                  <a:cubicBezTo>
                    <a:pt x="363834" y="103629"/>
                    <a:pt x="372830" y="94898"/>
                    <a:pt x="364628" y="99131"/>
                  </a:cubicBezTo>
                  <a:cubicBezTo>
                    <a:pt x="356426" y="103364"/>
                    <a:pt x="329703" y="133262"/>
                    <a:pt x="286841" y="157868"/>
                  </a:cubicBezTo>
                  <a:cubicBezTo>
                    <a:pt x="243979" y="182474"/>
                    <a:pt x="152168" y="231687"/>
                    <a:pt x="107453" y="246768"/>
                  </a:cubicBezTo>
                  <a:cubicBezTo>
                    <a:pt x="62738" y="261849"/>
                    <a:pt x="-9757" y="229041"/>
                    <a:pt x="1091" y="226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70D127E6-7FBD-4564-A951-1E37E4CB2F15}"/>
                </a:ext>
              </a:extLst>
            </p:cNvPr>
            <p:cNvSpPr/>
            <p:nvPr/>
          </p:nvSpPr>
          <p:spPr>
            <a:xfrm>
              <a:off x="1009247" y="3734718"/>
              <a:ext cx="124360" cy="144722"/>
            </a:xfrm>
            <a:custGeom>
              <a:avLst/>
              <a:gdLst>
                <a:gd name="connsiteX0" fmla="*/ 6753 w 124360"/>
                <a:gd name="connsiteY0" fmla="*/ 670 h 144722"/>
                <a:gd name="connsiteX1" fmla="*/ 124228 w 124360"/>
                <a:gd name="connsiteY1" fmla="*/ 141957 h 144722"/>
                <a:gd name="connsiteX2" fmla="*/ 28978 w 124360"/>
                <a:gd name="connsiteY2" fmla="*/ 89570 h 144722"/>
                <a:gd name="connsiteX3" fmla="*/ 6753 w 124360"/>
                <a:gd name="connsiteY3" fmla="*/ 670 h 1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60" h="144722">
                  <a:moveTo>
                    <a:pt x="6753" y="670"/>
                  </a:moveTo>
                  <a:cubicBezTo>
                    <a:pt x="22628" y="9401"/>
                    <a:pt x="120524" y="127140"/>
                    <a:pt x="124228" y="141957"/>
                  </a:cubicBezTo>
                  <a:cubicBezTo>
                    <a:pt x="127932" y="156774"/>
                    <a:pt x="53055" y="108091"/>
                    <a:pt x="28978" y="89570"/>
                  </a:cubicBezTo>
                  <a:cubicBezTo>
                    <a:pt x="4901" y="71049"/>
                    <a:pt x="-9122" y="-8061"/>
                    <a:pt x="6753" y="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599C9BFA-3789-42FD-B1CB-42E5D1789DC2}"/>
                </a:ext>
              </a:extLst>
            </p:cNvPr>
            <p:cNvSpPr/>
            <p:nvPr/>
          </p:nvSpPr>
          <p:spPr>
            <a:xfrm>
              <a:off x="1445949" y="3696370"/>
              <a:ext cx="91047" cy="153981"/>
            </a:xfrm>
            <a:custGeom>
              <a:avLst/>
              <a:gdLst>
                <a:gd name="connsiteX0" fmla="*/ 90751 w 91047"/>
                <a:gd name="connsiteY0" fmla="*/ 918 h 153981"/>
                <a:gd name="connsiteX1" fmla="*/ 30426 w 91047"/>
                <a:gd name="connsiteY1" fmla="*/ 50130 h 153981"/>
                <a:gd name="connsiteX2" fmla="*/ 24076 w 91047"/>
                <a:gd name="connsiteY2" fmla="*/ 153318 h 153981"/>
                <a:gd name="connsiteX3" fmla="*/ 1851 w 91047"/>
                <a:gd name="connsiteY3" fmla="*/ 89818 h 153981"/>
                <a:gd name="connsiteX4" fmla="*/ 90751 w 91047"/>
                <a:gd name="connsiteY4" fmla="*/ 918 h 15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47" h="153981">
                  <a:moveTo>
                    <a:pt x="90751" y="918"/>
                  </a:moveTo>
                  <a:cubicBezTo>
                    <a:pt x="95513" y="-5697"/>
                    <a:pt x="41538" y="24730"/>
                    <a:pt x="30426" y="50130"/>
                  </a:cubicBezTo>
                  <a:cubicBezTo>
                    <a:pt x="19314" y="75530"/>
                    <a:pt x="28838" y="146703"/>
                    <a:pt x="24076" y="153318"/>
                  </a:cubicBezTo>
                  <a:cubicBezTo>
                    <a:pt x="19314" y="159933"/>
                    <a:pt x="-7145" y="115483"/>
                    <a:pt x="1851" y="89818"/>
                  </a:cubicBezTo>
                  <a:cubicBezTo>
                    <a:pt x="10847" y="64153"/>
                    <a:pt x="85989" y="7533"/>
                    <a:pt x="90751" y="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3DB93A2A-328A-4FE7-84BA-83E0406D25AF}"/>
                </a:ext>
              </a:extLst>
            </p:cNvPr>
            <p:cNvSpPr/>
            <p:nvPr/>
          </p:nvSpPr>
          <p:spPr>
            <a:xfrm>
              <a:off x="720725" y="3855306"/>
              <a:ext cx="673109" cy="671478"/>
            </a:xfrm>
            <a:custGeom>
              <a:avLst/>
              <a:gdLst>
                <a:gd name="connsiteX0" fmla="*/ 111125 w 673109"/>
                <a:gd name="connsiteY0" fmla="*/ 670657 h 671478"/>
                <a:gd name="connsiteX1" fmla="*/ 28575 w 673109"/>
                <a:gd name="connsiteY1" fmla="*/ 416657 h 671478"/>
                <a:gd name="connsiteX2" fmla="*/ 96838 w 673109"/>
                <a:gd name="connsiteY2" fmla="*/ 194407 h 671478"/>
                <a:gd name="connsiteX3" fmla="*/ 201613 w 673109"/>
                <a:gd name="connsiteY3" fmla="*/ 76932 h 671478"/>
                <a:gd name="connsiteX4" fmla="*/ 425450 w 673109"/>
                <a:gd name="connsiteY4" fmla="*/ 8669 h 671478"/>
                <a:gd name="connsiteX5" fmla="*/ 522288 w 673109"/>
                <a:gd name="connsiteY5" fmla="*/ 2319 h 671478"/>
                <a:gd name="connsiteX6" fmla="*/ 673100 w 673109"/>
                <a:gd name="connsiteY6" fmla="*/ 21369 h 671478"/>
                <a:gd name="connsiteX7" fmla="*/ 528638 w 673109"/>
                <a:gd name="connsiteY7" fmla="*/ 22957 h 671478"/>
                <a:gd name="connsiteX8" fmla="*/ 339725 w 673109"/>
                <a:gd name="connsiteY8" fmla="*/ 42007 h 671478"/>
                <a:gd name="connsiteX9" fmla="*/ 96838 w 673109"/>
                <a:gd name="connsiteY9" fmla="*/ 145194 h 671478"/>
                <a:gd name="connsiteX10" fmla="*/ 0 w 673109"/>
                <a:gd name="connsiteY10" fmla="*/ 327757 h 671478"/>
                <a:gd name="connsiteX11" fmla="*/ 111125 w 673109"/>
                <a:gd name="connsiteY11" fmla="*/ 670657 h 67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3109" h="671478">
                  <a:moveTo>
                    <a:pt x="111125" y="670657"/>
                  </a:moveTo>
                  <a:cubicBezTo>
                    <a:pt x="115888" y="685474"/>
                    <a:pt x="30956" y="496032"/>
                    <a:pt x="28575" y="416657"/>
                  </a:cubicBezTo>
                  <a:cubicBezTo>
                    <a:pt x="26194" y="337282"/>
                    <a:pt x="67998" y="251028"/>
                    <a:pt x="96838" y="194407"/>
                  </a:cubicBezTo>
                  <a:cubicBezTo>
                    <a:pt x="125678" y="137786"/>
                    <a:pt x="146844" y="107888"/>
                    <a:pt x="201613" y="76932"/>
                  </a:cubicBezTo>
                  <a:cubicBezTo>
                    <a:pt x="256382" y="45976"/>
                    <a:pt x="372004" y="21104"/>
                    <a:pt x="425450" y="8669"/>
                  </a:cubicBezTo>
                  <a:cubicBezTo>
                    <a:pt x="478896" y="-3766"/>
                    <a:pt x="481013" y="202"/>
                    <a:pt x="522288" y="2319"/>
                  </a:cubicBezTo>
                  <a:cubicBezTo>
                    <a:pt x="563563" y="4436"/>
                    <a:pt x="672042" y="17930"/>
                    <a:pt x="673100" y="21369"/>
                  </a:cubicBezTo>
                  <a:cubicBezTo>
                    <a:pt x="674158" y="24808"/>
                    <a:pt x="584200" y="19517"/>
                    <a:pt x="528638" y="22957"/>
                  </a:cubicBezTo>
                  <a:cubicBezTo>
                    <a:pt x="473076" y="26397"/>
                    <a:pt x="411692" y="21634"/>
                    <a:pt x="339725" y="42007"/>
                  </a:cubicBezTo>
                  <a:cubicBezTo>
                    <a:pt x="267758" y="62380"/>
                    <a:pt x="153459" y="97569"/>
                    <a:pt x="96838" y="145194"/>
                  </a:cubicBezTo>
                  <a:cubicBezTo>
                    <a:pt x="40217" y="192819"/>
                    <a:pt x="0" y="242032"/>
                    <a:pt x="0" y="327757"/>
                  </a:cubicBezTo>
                  <a:cubicBezTo>
                    <a:pt x="0" y="413482"/>
                    <a:pt x="106362" y="655840"/>
                    <a:pt x="111125" y="670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8B755F81-DE25-4683-AD00-18E15943F194}"/>
                </a:ext>
              </a:extLst>
            </p:cNvPr>
            <p:cNvSpPr/>
            <p:nvPr/>
          </p:nvSpPr>
          <p:spPr>
            <a:xfrm>
              <a:off x="363653" y="4409718"/>
              <a:ext cx="534922" cy="1572605"/>
            </a:xfrm>
            <a:custGeom>
              <a:avLst/>
              <a:gdLst>
                <a:gd name="connsiteX0" fmla="*/ 398347 w 534922"/>
                <a:gd name="connsiteY0" fmla="*/ 3532 h 1572605"/>
                <a:gd name="connsiteX1" fmla="*/ 182447 w 534922"/>
                <a:gd name="connsiteY1" fmla="*/ 451207 h 1572605"/>
                <a:gd name="connsiteX2" fmla="*/ 42747 w 534922"/>
                <a:gd name="connsiteY2" fmla="*/ 860782 h 1572605"/>
                <a:gd name="connsiteX3" fmla="*/ 68147 w 534922"/>
                <a:gd name="connsiteY3" fmla="*/ 1149707 h 1572605"/>
                <a:gd name="connsiteX4" fmla="*/ 160222 w 534922"/>
                <a:gd name="connsiteY4" fmla="*/ 1302107 h 1572605"/>
                <a:gd name="connsiteX5" fmla="*/ 274522 w 534922"/>
                <a:gd name="connsiteY5" fmla="*/ 1422757 h 1572605"/>
                <a:gd name="connsiteX6" fmla="*/ 534872 w 534922"/>
                <a:gd name="connsiteY6" fmla="*/ 1571982 h 1572605"/>
                <a:gd name="connsiteX7" fmla="*/ 252297 w 534922"/>
                <a:gd name="connsiteY7" fmla="*/ 1362432 h 1572605"/>
                <a:gd name="connsiteX8" fmla="*/ 36397 w 534922"/>
                <a:gd name="connsiteY8" fmla="*/ 1076682 h 1572605"/>
                <a:gd name="connsiteX9" fmla="*/ 30047 w 534922"/>
                <a:gd name="connsiteY9" fmla="*/ 756007 h 1572605"/>
                <a:gd name="connsiteX10" fmla="*/ 334847 w 534922"/>
                <a:gd name="connsiteY10" fmla="*/ 270232 h 1572605"/>
                <a:gd name="connsiteX11" fmla="*/ 398347 w 534922"/>
                <a:gd name="connsiteY11" fmla="*/ 3532 h 15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4922" h="1572605">
                  <a:moveTo>
                    <a:pt x="398347" y="3532"/>
                  </a:moveTo>
                  <a:cubicBezTo>
                    <a:pt x="372947" y="33695"/>
                    <a:pt x="241714" y="308332"/>
                    <a:pt x="182447" y="451207"/>
                  </a:cubicBezTo>
                  <a:cubicBezTo>
                    <a:pt x="123180" y="594082"/>
                    <a:pt x="61797" y="744365"/>
                    <a:pt x="42747" y="860782"/>
                  </a:cubicBezTo>
                  <a:cubicBezTo>
                    <a:pt x="23697" y="977199"/>
                    <a:pt x="48568" y="1076153"/>
                    <a:pt x="68147" y="1149707"/>
                  </a:cubicBezTo>
                  <a:cubicBezTo>
                    <a:pt x="87726" y="1223261"/>
                    <a:pt x="125826" y="1256599"/>
                    <a:pt x="160222" y="1302107"/>
                  </a:cubicBezTo>
                  <a:cubicBezTo>
                    <a:pt x="194618" y="1347615"/>
                    <a:pt x="212080" y="1377778"/>
                    <a:pt x="274522" y="1422757"/>
                  </a:cubicBezTo>
                  <a:cubicBezTo>
                    <a:pt x="336964" y="1467736"/>
                    <a:pt x="538576" y="1582036"/>
                    <a:pt x="534872" y="1571982"/>
                  </a:cubicBezTo>
                  <a:cubicBezTo>
                    <a:pt x="531168" y="1561928"/>
                    <a:pt x="335376" y="1444982"/>
                    <a:pt x="252297" y="1362432"/>
                  </a:cubicBezTo>
                  <a:cubicBezTo>
                    <a:pt x="169218" y="1279882"/>
                    <a:pt x="73439" y="1177753"/>
                    <a:pt x="36397" y="1076682"/>
                  </a:cubicBezTo>
                  <a:cubicBezTo>
                    <a:pt x="-645" y="975611"/>
                    <a:pt x="-19695" y="890415"/>
                    <a:pt x="30047" y="756007"/>
                  </a:cubicBezTo>
                  <a:cubicBezTo>
                    <a:pt x="79789" y="621599"/>
                    <a:pt x="271876" y="397761"/>
                    <a:pt x="334847" y="270232"/>
                  </a:cubicBezTo>
                  <a:cubicBezTo>
                    <a:pt x="397818" y="142703"/>
                    <a:pt x="423747" y="-26631"/>
                    <a:pt x="398347" y="3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393DE5FE-2240-40DE-85AD-BB14F74A473A}"/>
                </a:ext>
              </a:extLst>
            </p:cNvPr>
            <p:cNvSpPr/>
            <p:nvPr/>
          </p:nvSpPr>
          <p:spPr>
            <a:xfrm>
              <a:off x="662210" y="4686226"/>
              <a:ext cx="223854" cy="568467"/>
            </a:xfrm>
            <a:custGeom>
              <a:avLst/>
              <a:gdLst>
                <a:gd name="connsiteX0" fmla="*/ 33115 w 223854"/>
                <a:gd name="connsiteY0" fmla="*/ 74 h 568467"/>
                <a:gd name="connsiteX1" fmla="*/ 10890 w 223854"/>
                <a:gd name="connsiteY1" fmla="*/ 266774 h 568467"/>
                <a:gd name="connsiteX2" fmla="*/ 223615 w 223854"/>
                <a:gd name="connsiteY2" fmla="*/ 568399 h 568467"/>
                <a:gd name="connsiteX3" fmla="*/ 52165 w 223854"/>
                <a:gd name="connsiteY3" fmla="*/ 292174 h 568467"/>
                <a:gd name="connsiteX4" fmla="*/ 33115 w 223854"/>
                <a:gd name="connsiteY4" fmla="*/ 74 h 5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54" h="568467">
                  <a:moveTo>
                    <a:pt x="33115" y="74"/>
                  </a:moveTo>
                  <a:cubicBezTo>
                    <a:pt x="26236" y="-4159"/>
                    <a:pt x="-20860" y="172053"/>
                    <a:pt x="10890" y="266774"/>
                  </a:cubicBezTo>
                  <a:cubicBezTo>
                    <a:pt x="42640" y="361495"/>
                    <a:pt x="216736" y="564166"/>
                    <a:pt x="223615" y="568399"/>
                  </a:cubicBezTo>
                  <a:cubicBezTo>
                    <a:pt x="230494" y="572632"/>
                    <a:pt x="87090" y="380545"/>
                    <a:pt x="52165" y="292174"/>
                  </a:cubicBezTo>
                  <a:cubicBezTo>
                    <a:pt x="17240" y="203803"/>
                    <a:pt x="39994" y="4307"/>
                    <a:pt x="33115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D3F56048-65AE-4EF6-964B-E49521942526}"/>
                </a:ext>
              </a:extLst>
            </p:cNvPr>
            <p:cNvSpPr/>
            <p:nvPr/>
          </p:nvSpPr>
          <p:spPr>
            <a:xfrm>
              <a:off x="856615" y="4796941"/>
              <a:ext cx="541852" cy="493644"/>
            </a:xfrm>
            <a:custGeom>
              <a:avLst/>
              <a:gdLst>
                <a:gd name="connsiteX0" fmla="*/ 283210 w 541852"/>
                <a:gd name="connsiteY0" fmla="*/ 484 h 493644"/>
                <a:gd name="connsiteX1" fmla="*/ 64135 w 541852"/>
                <a:gd name="connsiteY1" fmla="*/ 171934 h 493644"/>
                <a:gd name="connsiteX2" fmla="*/ 3810 w 541852"/>
                <a:gd name="connsiteY2" fmla="*/ 394184 h 493644"/>
                <a:gd name="connsiteX3" fmla="*/ 41910 w 541852"/>
                <a:gd name="connsiteY3" fmla="*/ 451334 h 493644"/>
                <a:gd name="connsiteX4" fmla="*/ 200660 w 541852"/>
                <a:gd name="connsiteY4" fmla="*/ 489434 h 493644"/>
                <a:gd name="connsiteX5" fmla="*/ 311785 w 541852"/>
                <a:gd name="connsiteY5" fmla="*/ 486259 h 493644"/>
                <a:gd name="connsiteX6" fmla="*/ 540385 w 541852"/>
                <a:gd name="connsiteY6" fmla="*/ 432284 h 493644"/>
                <a:gd name="connsiteX7" fmla="*/ 391160 w 541852"/>
                <a:gd name="connsiteY7" fmla="*/ 489434 h 493644"/>
                <a:gd name="connsiteX8" fmla="*/ 35560 w 541852"/>
                <a:gd name="connsiteY8" fmla="*/ 410059 h 493644"/>
                <a:gd name="connsiteX9" fmla="*/ 16510 w 541852"/>
                <a:gd name="connsiteY9" fmla="*/ 232259 h 493644"/>
                <a:gd name="connsiteX10" fmla="*/ 70485 w 541852"/>
                <a:gd name="connsiteY10" fmla="*/ 124309 h 493644"/>
                <a:gd name="connsiteX11" fmla="*/ 283210 w 541852"/>
                <a:gd name="connsiteY11" fmla="*/ 484 h 4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52" h="493644">
                  <a:moveTo>
                    <a:pt x="283210" y="484"/>
                  </a:moveTo>
                  <a:cubicBezTo>
                    <a:pt x="282152" y="8421"/>
                    <a:pt x="110702" y="106317"/>
                    <a:pt x="64135" y="171934"/>
                  </a:cubicBezTo>
                  <a:cubicBezTo>
                    <a:pt x="17568" y="237551"/>
                    <a:pt x="7514" y="347617"/>
                    <a:pt x="3810" y="394184"/>
                  </a:cubicBezTo>
                  <a:cubicBezTo>
                    <a:pt x="106" y="440751"/>
                    <a:pt x="9102" y="435459"/>
                    <a:pt x="41910" y="451334"/>
                  </a:cubicBezTo>
                  <a:cubicBezTo>
                    <a:pt x="74718" y="467209"/>
                    <a:pt x="155681" y="483613"/>
                    <a:pt x="200660" y="489434"/>
                  </a:cubicBezTo>
                  <a:cubicBezTo>
                    <a:pt x="245639" y="495255"/>
                    <a:pt x="255164" y="495784"/>
                    <a:pt x="311785" y="486259"/>
                  </a:cubicBezTo>
                  <a:cubicBezTo>
                    <a:pt x="368406" y="476734"/>
                    <a:pt x="527156" y="431755"/>
                    <a:pt x="540385" y="432284"/>
                  </a:cubicBezTo>
                  <a:cubicBezTo>
                    <a:pt x="553614" y="432813"/>
                    <a:pt x="475297" y="493138"/>
                    <a:pt x="391160" y="489434"/>
                  </a:cubicBezTo>
                  <a:cubicBezTo>
                    <a:pt x="307023" y="485730"/>
                    <a:pt x="98002" y="452921"/>
                    <a:pt x="35560" y="410059"/>
                  </a:cubicBezTo>
                  <a:cubicBezTo>
                    <a:pt x="-26882" y="367197"/>
                    <a:pt x="10689" y="279884"/>
                    <a:pt x="16510" y="232259"/>
                  </a:cubicBezTo>
                  <a:cubicBezTo>
                    <a:pt x="22331" y="184634"/>
                    <a:pt x="29739" y="164526"/>
                    <a:pt x="70485" y="124309"/>
                  </a:cubicBezTo>
                  <a:cubicBezTo>
                    <a:pt x="111231" y="84092"/>
                    <a:pt x="284268" y="-7453"/>
                    <a:pt x="28321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9D6696DB-10AF-40C9-892C-5D5C2AEE9FD5}"/>
                </a:ext>
              </a:extLst>
            </p:cNvPr>
            <p:cNvSpPr/>
            <p:nvPr/>
          </p:nvSpPr>
          <p:spPr>
            <a:xfrm>
              <a:off x="811501" y="5521323"/>
              <a:ext cx="738632" cy="161934"/>
            </a:xfrm>
            <a:custGeom>
              <a:avLst/>
              <a:gdLst>
                <a:gd name="connsiteX0" fmla="*/ 1299 w 738632"/>
                <a:gd name="connsiteY0" fmla="*/ 2 h 161934"/>
                <a:gd name="connsiteX1" fmla="*/ 267999 w 738632"/>
                <a:gd name="connsiteY1" fmla="*/ 120652 h 161934"/>
                <a:gd name="connsiteX2" fmla="*/ 420399 w 738632"/>
                <a:gd name="connsiteY2" fmla="*/ 161927 h 161934"/>
                <a:gd name="connsiteX3" fmla="*/ 652174 w 738632"/>
                <a:gd name="connsiteY3" fmla="*/ 123827 h 161934"/>
                <a:gd name="connsiteX4" fmla="*/ 734724 w 738632"/>
                <a:gd name="connsiteY4" fmla="*/ 92077 h 161934"/>
                <a:gd name="connsiteX5" fmla="*/ 690274 w 738632"/>
                <a:gd name="connsiteY5" fmla="*/ 69852 h 161934"/>
                <a:gd name="connsiteX6" fmla="*/ 394999 w 738632"/>
                <a:gd name="connsiteY6" fmla="*/ 152402 h 161934"/>
                <a:gd name="connsiteX7" fmla="*/ 175924 w 738632"/>
                <a:gd name="connsiteY7" fmla="*/ 117477 h 161934"/>
                <a:gd name="connsiteX8" fmla="*/ 1299 w 738632"/>
                <a:gd name="connsiteY8" fmla="*/ 2 h 16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8632" h="161934">
                  <a:moveTo>
                    <a:pt x="1299" y="2"/>
                  </a:moveTo>
                  <a:cubicBezTo>
                    <a:pt x="16645" y="531"/>
                    <a:pt x="198149" y="93665"/>
                    <a:pt x="267999" y="120652"/>
                  </a:cubicBezTo>
                  <a:cubicBezTo>
                    <a:pt x="337849" y="147640"/>
                    <a:pt x="356370" y="161398"/>
                    <a:pt x="420399" y="161927"/>
                  </a:cubicBezTo>
                  <a:cubicBezTo>
                    <a:pt x="484428" y="162456"/>
                    <a:pt x="599787" y="135469"/>
                    <a:pt x="652174" y="123827"/>
                  </a:cubicBezTo>
                  <a:cubicBezTo>
                    <a:pt x="704561" y="112185"/>
                    <a:pt x="728374" y="101073"/>
                    <a:pt x="734724" y="92077"/>
                  </a:cubicBezTo>
                  <a:cubicBezTo>
                    <a:pt x="741074" y="83081"/>
                    <a:pt x="746895" y="59798"/>
                    <a:pt x="690274" y="69852"/>
                  </a:cubicBezTo>
                  <a:cubicBezTo>
                    <a:pt x="633653" y="79906"/>
                    <a:pt x="480724" y="144465"/>
                    <a:pt x="394999" y="152402"/>
                  </a:cubicBezTo>
                  <a:cubicBezTo>
                    <a:pt x="309274" y="160339"/>
                    <a:pt x="241541" y="136527"/>
                    <a:pt x="175924" y="117477"/>
                  </a:cubicBezTo>
                  <a:cubicBezTo>
                    <a:pt x="110307" y="98427"/>
                    <a:pt x="-14047" y="-527"/>
                    <a:pt x="129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C79B4A39-D39D-4A98-BE89-770ACB0C0B72}"/>
                </a:ext>
              </a:extLst>
            </p:cNvPr>
            <p:cNvSpPr/>
            <p:nvPr/>
          </p:nvSpPr>
          <p:spPr>
            <a:xfrm>
              <a:off x="1091687" y="5946520"/>
              <a:ext cx="603764" cy="346436"/>
            </a:xfrm>
            <a:custGeom>
              <a:avLst/>
              <a:gdLst>
                <a:gd name="connsiteX0" fmla="*/ 603763 w 603764"/>
                <a:gd name="connsiteY0" fmla="*/ 255 h 346436"/>
                <a:gd name="connsiteX1" fmla="*/ 362463 w 603764"/>
                <a:gd name="connsiteY1" fmla="*/ 149480 h 346436"/>
                <a:gd name="connsiteX2" fmla="*/ 191013 w 603764"/>
                <a:gd name="connsiteY2" fmla="*/ 247905 h 346436"/>
                <a:gd name="connsiteX3" fmla="*/ 513 w 603764"/>
                <a:gd name="connsiteY3" fmla="*/ 346330 h 346436"/>
                <a:gd name="connsiteX4" fmla="*/ 251338 w 603764"/>
                <a:gd name="connsiteY4" fmla="*/ 263780 h 346436"/>
                <a:gd name="connsiteX5" fmla="*/ 365638 w 603764"/>
                <a:gd name="connsiteY5" fmla="*/ 117730 h 346436"/>
                <a:gd name="connsiteX6" fmla="*/ 603763 w 603764"/>
                <a:gd name="connsiteY6" fmla="*/ 255 h 34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764" h="346436">
                  <a:moveTo>
                    <a:pt x="603763" y="255"/>
                  </a:moveTo>
                  <a:cubicBezTo>
                    <a:pt x="603234" y="5547"/>
                    <a:pt x="431255" y="108205"/>
                    <a:pt x="362463" y="149480"/>
                  </a:cubicBezTo>
                  <a:cubicBezTo>
                    <a:pt x="293671" y="190755"/>
                    <a:pt x="251338" y="215097"/>
                    <a:pt x="191013" y="247905"/>
                  </a:cubicBezTo>
                  <a:cubicBezTo>
                    <a:pt x="130688" y="280713"/>
                    <a:pt x="-9541" y="343684"/>
                    <a:pt x="513" y="346330"/>
                  </a:cubicBezTo>
                  <a:cubicBezTo>
                    <a:pt x="10567" y="348976"/>
                    <a:pt x="190484" y="301880"/>
                    <a:pt x="251338" y="263780"/>
                  </a:cubicBezTo>
                  <a:cubicBezTo>
                    <a:pt x="312192" y="225680"/>
                    <a:pt x="311663" y="162180"/>
                    <a:pt x="365638" y="117730"/>
                  </a:cubicBezTo>
                  <a:cubicBezTo>
                    <a:pt x="419613" y="73280"/>
                    <a:pt x="604292" y="-5037"/>
                    <a:pt x="603763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42508202-D600-41AA-87C1-52EDE889A8F3}"/>
                </a:ext>
              </a:extLst>
            </p:cNvPr>
            <p:cNvSpPr/>
            <p:nvPr/>
          </p:nvSpPr>
          <p:spPr>
            <a:xfrm>
              <a:off x="561616" y="5889339"/>
              <a:ext cx="1248170" cy="925177"/>
            </a:xfrm>
            <a:custGeom>
              <a:avLst/>
              <a:gdLst>
                <a:gd name="connsiteX0" fmla="*/ 1248134 w 1248170"/>
                <a:gd name="connsiteY0" fmla="*/ 501936 h 925177"/>
                <a:gd name="connsiteX1" fmla="*/ 1013184 w 1248170"/>
                <a:gd name="connsiteY1" fmla="*/ 673386 h 925177"/>
                <a:gd name="connsiteX2" fmla="*/ 603609 w 1248170"/>
                <a:gd name="connsiteY2" fmla="*/ 889286 h 925177"/>
                <a:gd name="connsiteX3" fmla="*/ 279759 w 1248170"/>
                <a:gd name="connsiteY3" fmla="*/ 917861 h 925177"/>
                <a:gd name="connsiteX4" fmla="*/ 143234 w 1248170"/>
                <a:gd name="connsiteY4" fmla="*/ 813086 h 925177"/>
                <a:gd name="connsiteX5" fmla="*/ 359 w 1248170"/>
                <a:gd name="connsiteY5" fmla="*/ 530511 h 925177"/>
                <a:gd name="connsiteX6" fmla="*/ 105134 w 1248170"/>
                <a:gd name="connsiteY6" fmla="*/ 200311 h 925177"/>
                <a:gd name="connsiteX7" fmla="*/ 190859 w 1248170"/>
                <a:gd name="connsiteY7" fmla="*/ 286 h 925177"/>
                <a:gd name="connsiteX8" fmla="*/ 44809 w 1248170"/>
                <a:gd name="connsiteY8" fmla="*/ 241586 h 925177"/>
                <a:gd name="connsiteX9" fmla="*/ 44809 w 1248170"/>
                <a:gd name="connsiteY9" fmla="*/ 467011 h 925177"/>
                <a:gd name="connsiteX10" fmla="*/ 32109 w 1248170"/>
                <a:gd name="connsiteY10" fmla="*/ 689261 h 925177"/>
                <a:gd name="connsiteX11" fmla="*/ 108309 w 1248170"/>
                <a:gd name="connsiteY11" fmla="*/ 851186 h 925177"/>
                <a:gd name="connsiteX12" fmla="*/ 413109 w 1248170"/>
                <a:gd name="connsiteY12" fmla="*/ 914686 h 925177"/>
                <a:gd name="connsiteX13" fmla="*/ 778234 w 1248170"/>
                <a:gd name="connsiteY13" fmla="*/ 832136 h 925177"/>
                <a:gd name="connsiteX14" fmla="*/ 1029059 w 1248170"/>
                <a:gd name="connsiteY14" fmla="*/ 714661 h 925177"/>
                <a:gd name="connsiteX15" fmla="*/ 1248134 w 1248170"/>
                <a:gd name="connsiteY15" fmla="*/ 501936 h 92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8170" h="925177">
                  <a:moveTo>
                    <a:pt x="1248134" y="501936"/>
                  </a:moveTo>
                  <a:cubicBezTo>
                    <a:pt x="1245488" y="495057"/>
                    <a:pt x="1120605" y="608828"/>
                    <a:pt x="1013184" y="673386"/>
                  </a:cubicBezTo>
                  <a:cubicBezTo>
                    <a:pt x="905763" y="737944"/>
                    <a:pt x="725846" y="848540"/>
                    <a:pt x="603609" y="889286"/>
                  </a:cubicBezTo>
                  <a:cubicBezTo>
                    <a:pt x="481371" y="930032"/>
                    <a:pt x="356488" y="930561"/>
                    <a:pt x="279759" y="917861"/>
                  </a:cubicBezTo>
                  <a:cubicBezTo>
                    <a:pt x="203030" y="905161"/>
                    <a:pt x="189801" y="877644"/>
                    <a:pt x="143234" y="813086"/>
                  </a:cubicBezTo>
                  <a:cubicBezTo>
                    <a:pt x="96667" y="748528"/>
                    <a:pt x="6709" y="632640"/>
                    <a:pt x="359" y="530511"/>
                  </a:cubicBezTo>
                  <a:cubicBezTo>
                    <a:pt x="-5991" y="428382"/>
                    <a:pt x="73384" y="288682"/>
                    <a:pt x="105134" y="200311"/>
                  </a:cubicBezTo>
                  <a:cubicBezTo>
                    <a:pt x="136884" y="111940"/>
                    <a:pt x="200913" y="-6593"/>
                    <a:pt x="190859" y="286"/>
                  </a:cubicBezTo>
                  <a:cubicBezTo>
                    <a:pt x="180805" y="7165"/>
                    <a:pt x="69151" y="163799"/>
                    <a:pt x="44809" y="241586"/>
                  </a:cubicBezTo>
                  <a:cubicBezTo>
                    <a:pt x="20467" y="319373"/>
                    <a:pt x="46926" y="392399"/>
                    <a:pt x="44809" y="467011"/>
                  </a:cubicBezTo>
                  <a:cubicBezTo>
                    <a:pt x="42692" y="541623"/>
                    <a:pt x="21526" y="625232"/>
                    <a:pt x="32109" y="689261"/>
                  </a:cubicBezTo>
                  <a:cubicBezTo>
                    <a:pt x="42692" y="753290"/>
                    <a:pt x="44809" y="813615"/>
                    <a:pt x="108309" y="851186"/>
                  </a:cubicBezTo>
                  <a:cubicBezTo>
                    <a:pt x="171809" y="888757"/>
                    <a:pt x="301455" y="917861"/>
                    <a:pt x="413109" y="914686"/>
                  </a:cubicBezTo>
                  <a:cubicBezTo>
                    <a:pt x="524763" y="911511"/>
                    <a:pt x="675576" y="865473"/>
                    <a:pt x="778234" y="832136"/>
                  </a:cubicBezTo>
                  <a:cubicBezTo>
                    <a:pt x="880892" y="798799"/>
                    <a:pt x="948097" y="771811"/>
                    <a:pt x="1029059" y="714661"/>
                  </a:cubicBezTo>
                  <a:cubicBezTo>
                    <a:pt x="1110021" y="657511"/>
                    <a:pt x="1250780" y="508815"/>
                    <a:pt x="1248134" y="5019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DC7E4FE2-2EB0-4152-AF08-11243E7BB682}"/>
                </a:ext>
              </a:extLst>
            </p:cNvPr>
            <p:cNvSpPr/>
            <p:nvPr/>
          </p:nvSpPr>
          <p:spPr>
            <a:xfrm>
              <a:off x="2407611" y="4672408"/>
              <a:ext cx="1269928" cy="206988"/>
            </a:xfrm>
            <a:custGeom>
              <a:avLst/>
              <a:gdLst>
                <a:gd name="connsiteX0" fmla="*/ 627 w 1269928"/>
                <a:gd name="connsiteY0" fmla="*/ 196455 h 206988"/>
                <a:gd name="connsiteX1" fmla="*/ 264152 w 1269928"/>
                <a:gd name="connsiteY1" fmla="*/ 175817 h 206988"/>
                <a:gd name="connsiteX2" fmla="*/ 378452 w 1269928"/>
                <a:gd name="connsiteY2" fmla="*/ 198042 h 206988"/>
                <a:gd name="connsiteX3" fmla="*/ 665789 w 1269928"/>
                <a:gd name="connsiteY3" fmla="*/ 148830 h 206988"/>
                <a:gd name="connsiteX4" fmla="*/ 859464 w 1269928"/>
                <a:gd name="connsiteY4" fmla="*/ 53580 h 206988"/>
                <a:gd name="connsiteX5" fmla="*/ 957889 w 1269928"/>
                <a:gd name="connsiteY5" fmla="*/ 5955 h 206988"/>
                <a:gd name="connsiteX6" fmla="*/ 1000752 w 1269928"/>
                <a:gd name="connsiteY6" fmla="*/ 4367 h 206988"/>
                <a:gd name="connsiteX7" fmla="*/ 1075364 w 1269928"/>
                <a:gd name="connsiteY7" fmla="*/ 39292 h 206988"/>
                <a:gd name="connsiteX8" fmla="*/ 1156327 w 1269928"/>
                <a:gd name="connsiteY8" fmla="*/ 48817 h 206988"/>
                <a:gd name="connsiteX9" fmla="*/ 1269039 w 1269928"/>
                <a:gd name="connsiteY9" fmla="*/ 26592 h 206988"/>
                <a:gd name="connsiteX10" fmla="*/ 1091239 w 1269928"/>
                <a:gd name="connsiteY10" fmla="*/ 39292 h 206988"/>
                <a:gd name="connsiteX11" fmla="*/ 935664 w 1269928"/>
                <a:gd name="connsiteY11" fmla="*/ 12305 h 206988"/>
                <a:gd name="connsiteX12" fmla="*/ 865814 w 1269928"/>
                <a:gd name="connsiteY12" fmla="*/ 15480 h 206988"/>
                <a:gd name="connsiteX13" fmla="*/ 630864 w 1269928"/>
                <a:gd name="connsiteY13" fmla="*/ 145655 h 206988"/>
                <a:gd name="connsiteX14" fmla="*/ 378452 w 1269928"/>
                <a:gd name="connsiteY14" fmla="*/ 204392 h 206988"/>
                <a:gd name="connsiteX15" fmla="*/ 195889 w 1269928"/>
                <a:gd name="connsiteY15" fmla="*/ 196455 h 206988"/>
                <a:gd name="connsiteX16" fmla="*/ 627 w 1269928"/>
                <a:gd name="connsiteY16" fmla="*/ 196455 h 20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9928" h="206988">
                  <a:moveTo>
                    <a:pt x="627" y="196455"/>
                  </a:moveTo>
                  <a:cubicBezTo>
                    <a:pt x="12004" y="193015"/>
                    <a:pt x="201181" y="175553"/>
                    <a:pt x="264152" y="175817"/>
                  </a:cubicBezTo>
                  <a:cubicBezTo>
                    <a:pt x="327123" y="176081"/>
                    <a:pt x="311513" y="202540"/>
                    <a:pt x="378452" y="198042"/>
                  </a:cubicBezTo>
                  <a:cubicBezTo>
                    <a:pt x="445392" y="193544"/>
                    <a:pt x="585620" y="172907"/>
                    <a:pt x="665789" y="148830"/>
                  </a:cubicBezTo>
                  <a:cubicBezTo>
                    <a:pt x="745958" y="124753"/>
                    <a:pt x="859464" y="53580"/>
                    <a:pt x="859464" y="53580"/>
                  </a:cubicBezTo>
                  <a:cubicBezTo>
                    <a:pt x="908147" y="29768"/>
                    <a:pt x="934341" y="14157"/>
                    <a:pt x="957889" y="5955"/>
                  </a:cubicBezTo>
                  <a:cubicBezTo>
                    <a:pt x="981437" y="-2247"/>
                    <a:pt x="981173" y="-1189"/>
                    <a:pt x="1000752" y="4367"/>
                  </a:cubicBezTo>
                  <a:cubicBezTo>
                    <a:pt x="1020331" y="9923"/>
                    <a:pt x="1049435" y="31884"/>
                    <a:pt x="1075364" y="39292"/>
                  </a:cubicBezTo>
                  <a:cubicBezTo>
                    <a:pt x="1101293" y="46700"/>
                    <a:pt x="1124048" y="50934"/>
                    <a:pt x="1156327" y="48817"/>
                  </a:cubicBezTo>
                  <a:cubicBezTo>
                    <a:pt x="1188606" y="46700"/>
                    <a:pt x="1279887" y="28179"/>
                    <a:pt x="1269039" y="26592"/>
                  </a:cubicBezTo>
                  <a:cubicBezTo>
                    <a:pt x="1258191" y="25005"/>
                    <a:pt x="1146801" y="41673"/>
                    <a:pt x="1091239" y="39292"/>
                  </a:cubicBezTo>
                  <a:cubicBezTo>
                    <a:pt x="1035677" y="36911"/>
                    <a:pt x="973235" y="16274"/>
                    <a:pt x="935664" y="12305"/>
                  </a:cubicBezTo>
                  <a:cubicBezTo>
                    <a:pt x="898093" y="8336"/>
                    <a:pt x="916614" y="-6745"/>
                    <a:pt x="865814" y="15480"/>
                  </a:cubicBezTo>
                  <a:cubicBezTo>
                    <a:pt x="815014" y="37705"/>
                    <a:pt x="712091" y="114170"/>
                    <a:pt x="630864" y="145655"/>
                  </a:cubicBezTo>
                  <a:cubicBezTo>
                    <a:pt x="549637" y="177140"/>
                    <a:pt x="450948" y="195925"/>
                    <a:pt x="378452" y="204392"/>
                  </a:cubicBezTo>
                  <a:cubicBezTo>
                    <a:pt x="305956" y="212859"/>
                    <a:pt x="256214" y="198042"/>
                    <a:pt x="195889" y="196455"/>
                  </a:cubicBezTo>
                  <a:cubicBezTo>
                    <a:pt x="135564" y="194868"/>
                    <a:pt x="-10750" y="199895"/>
                    <a:pt x="627" y="196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5B2764CF-AE61-4838-8388-1B1E49CA919F}"/>
                </a:ext>
              </a:extLst>
            </p:cNvPr>
            <p:cNvSpPr/>
            <p:nvPr/>
          </p:nvSpPr>
          <p:spPr>
            <a:xfrm>
              <a:off x="2522090" y="5094711"/>
              <a:ext cx="999258" cy="158330"/>
            </a:xfrm>
            <a:custGeom>
              <a:avLst/>
              <a:gdLst>
                <a:gd name="connsiteX0" fmla="*/ 2035 w 999258"/>
                <a:gd name="connsiteY0" fmla="*/ 158327 h 158330"/>
                <a:gd name="connsiteX1" fmla="*/ 289373 w 999258"/>
                <a:gd name="connsiteY1" fmla="*/ 72602 h 158330"/>
                <a:gd name="connsiteX2" fmla="*/ 532260 w 999258"/>
                <a:gd name="connsiteY2" fmla="*/ 4339 h 158330"/>
                <a:gd name="connsiteX3" fmla="*/ 659260 w 999258"/>
                <a:gd name="connsiteY3" fmla="*/ 26564 h 158330"/>
                <a:gd name="connsiteX4" fmla="*/ 883098 w 999258"/>
                <a:gd name="connsiteY4" fmla="*/ 104352 h 158330"/>
                <a:gd name="connsiteX5" fmla="*/ 995810 w 999258"/>
                <a:gd name="connsiteY5" fmla="*/ 115464 h 158330"/>
                <a:gd name="connsiteX6" fmla="*/ 922785 w 999258"/>
                <a:gd name="connsiteY6" fmla="*/ 124989 h 158330"/>
                <a:gd name="connsiteX7" fmla="*/ 481460 w 999258"/>
                <a:gd name="connsiteY7" fmla="*/ 10689 h 158330"/>
                <a:gd name="connsiteX8" fmla="*/ 411610 w 999258"/>
                <a:gd name="connsiteY8" fmla="*/ 12277 h 158330"/>
                <a:gd name="connsiteX9" fmla="*/ 173485 w 999258"/>
                <a:gd name="connsiteY9" fmla="*/ 75777 h 158330"/>
                <a:gd name="connsiteX10" fmla="*/ 2035 w 999258"/>
                <a:gd name="connsiteY10" fmla="*/ 158327 h 15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9258" h="158330">
                  <a:moveTo>
                    <a:pt x="2035" y="158327"/>
                  </a:moveTo>
                  <a:cubicBezTo>
                    <a:pt x="21350" y="157798"/>
                    <a:pt x="289373" y="72602"/>
                    <a:pt x="289373" y="72602"/>
                  </a:cubicBezTo>
                  <a:cubicBezTo>
                    <a:pt x="377744" y="46937"/>
                    <a:pt x="470612" y="12012"/>
                    <a:pt x="532260" y="4339"/>
                  </a:cubicBezTo>
                  <a:cubicBezTo>
                    <a:pt x="593908" y="-3334"/>
                    <a:pt x="600787" y="9895"/>
                    <a:pt x="659260" y="26564"/>
                  </a:cubicBezTo>
                  <a:cubicBezTo>
                    <a:pt x="717733" y="43233"/>
                    <a:pt x="827006" y="89535"/>
                    <a:pt x="883098" y="104352"/>
                  </a:cubicBezTo>
                  <a:cubicBezTo>
                    <a:pt x="939190" y="119169"/>
                    <a:pt x="989196" y="112025"/>
                    <a:pt x="995810" y="115464"/>
                  </a:cubicBezTo>
                  <a:cubicBezTo>
                    <a:pt x="1002424" y="118903"/>
                    <a:pt x="1008510" y="142451"/>
                    <a:pt x="922785" y="124989"/>
                  </a:cubicBezTo>
                  <a:cubicBezTo>
                    <a:pt x="837060" y="107527"/>
                    <a:pt x="566656" y="29474"/>
                    <a:pt x="481460" y="10689"/>
                  </a:cubicBezTo>
                  <a:cubicBezTo>
                    <a:pt x="396264" y="-8096"/>
                    <a:pt x="462939" y="1429"/>
                    <a:pt x="411610" y="12277"/>
                  </a:cubicBezTo>
                  <a:cubicBezTo>
                    <a:pt x="360281" y="23125"/>
                    <a:pt x="241483" y="54346"/>
                    <a:pt x="173485" y="75777"/>
                  </a:cubicBezTo>
                  <a:cubicBezTo>
                    <a:pt x="105487" y="97208"/>
                    <a:pt x="-17280" y="158856"/>
                    <a:pt x="2035" y="1583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8FE5D18A-C245-4695-913E-EAD3766C8DBE}"/>
                </a:ext>
              </a:extLst>
            </p:cNvPr>
            <p:cNvSpPr/>
            <p:nvPr/>
          </p:nvSpPr>
          <p:spPr>
            <a:xfrm>
              <a:off x="3403518" y="4705349"/>
              <a:ext cx="283253" cy="123997"/>
            </a:xfrm>
            <a:custGeom>
              <a:avLst/>
              <a:gdLst>
                <a:gd name="connsiteX0" fmla="*/ 277895 w 283253"/>
                <a:gd name="connsiteY0" fmla="*/ 1 h 123997"/>
                <a:gd name="connsiteX1" fmla="*/ 244557 w 283253"/>
                <a:gd name="connsiteY1" fmla="*/ 52389 h 123997"/>
                <a:gd name="connsiteX2" fmla="*/ 166770 w 283253"/>
                <a:gd name="connsiteY2" fmla="*/ 88901 h 123997"/>
                <a:gd name="connsiteX3" fmla="*/ 82 w 283253"/>
                <a:gd name="connsiteY3" fmla="*/ 123826 h 123997"/>
                <a:gd name="connsiteX4" fmla="*/ 146132 w 283253"/>
                <a:gd name="connsiteY4" fmla="*/ 100014 h 123997"/>
                <a:gd name="connsiteX5" fmla="*/ 268370 w 283253"/>
                <a:gd name="connsiteY5" fmla="*/ 50801 h 123997"/>
                <a:gd name="connsiteX6" fmla="*/ 277895 w 283253"/>
                <a:gd name="connsiteY6" fmla="*/ 1 h 1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253" h="123997">
                  <a:moveTo>
                    <a:pt x="277895" y="1"/>
                  </a:moveTo>
                  <a:cubicBezTo>
                    <a:pt x="273926" y="266"/>
                    <a:pt x="263078" y="37572"/>
                    <a:pt x="244557" y="52389"/>
                  </a:cubicBezTo>
                  <a:cubicBezTo>
                    <a:pt x="226036" y="67206"/>
                    <a:pt x="207516" y="76995"/>
                    <a:pt x="166770" y="88901"/>
                  </a:cubicBezTo>
                  <a:cubicBezTo>
                    <a:pt x="126024" y="100807"/>
                    <a:pt x="3522" y="121974"/>
                    <a:pt x="82" y="123826"/>
                  </a:cubicBezTo>
                  <a:cubicBezTo>
                    <a:pt x="-3358" y="125678"/>
                    <a:pt x="101417" y="112185"/>
                    <a:pt x="146132" y="100014"/>
                  </a:cubicBezTo>
                  <a:cubicBezTo>
                    <a:pt x="190847" y="87843"/>
                    <a:pt x="245351" y="66941"/>
                    <a:pt x="268370" y="50801"/>
                  </a:cubicBezTo>
                  <a:cubicBezTo>
                    <a:pt x="291389" y="34661"/>
                    <a:pt x="281864" y="-264"/>
                    <a:pt x="27789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36C8F789-3743-417E-816C-6E80C78480C2}"/>
                </a:ext>
              </a:extLst>
            </p:cNvPr>
            <p:cNvSpPr/>
            <p:nvPr/>
          </p:nvSpPr>
          <p:spPr>
            <a:xfrm>
              <a:off x="3411533" y="4837071"/>
              <a:ext cx="413262" cy="56351"/>
            </a:xfrm>
            <a:custGeom>
              <a:avLst/>
              <a:gdLst>
                <a:gd name="connsiteX0" fmla="*/ 5 w 413262"/>
                <a:gd name="connsiteY0" fmla="*/ 42 h 56351"/>
                <a:gd name="connsiteX1" fmla="*/ 184155 w 413262"/>
                <a:gd name="connsiteY1" fmla="*/ 54017 h 56351"/>
                <a:gd name="connsiteX2" fmla="*/ 230192 w 413262"/>
                <a:gd name="connsiteY2" fmla="*/ 44492 h 56351"/>
                <a:gd name="connsiteX3" fmla="*/ 279405 w 413262"/>
                <a:gd name="connsiteY3" fmla="*/ 25442 h 56351"/>
                <a:gd name="connsiteX4" fmla="*/ 409580 w 413262"/>
                <a:gd name="connsiteY4" fmla="*/ 20679 h 56351"/>
                <a:gd name="connsiteX5" fmla="*/ 371480 w 413262"/>
                <a:gd name="connsiteY5" fmla="*/ 1629 h 56351"/>
                <a:gd name="connsiteX6" fmla="*/ 307980 w 413262"/>
                <a:gd name="connsiteY6" fmla="*/ 11154 h 56351"/>
                <a:gd name="connsiteX7" fmla="*/ 190505 w 413262"/>
                <a:gd name="connsiteY7" fmla="*/ 44492 h 56351"/>
                <a:gd name="connsiteX8" fmla="*/ 5 w 413262"/>
                <a:gd name="connsiteY8" fmla="*/ 42 h 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262" h="56351">
                  <a:moveTo>
                    <a:pt x="5" y="42"/>
                  </a:moveTo>
                  <a:cubicBezTo>
                    <a:pt x="-1053" y="1630"/>
                    <a:pt x="145791" y="46609"/>
                    <a:pt x="184155" y="54017"/>
                  </a:cubicBezTo>
                  <a:cubicBezTo>
                    <a:pt x="222519" y="61425"/>
                    <a:pt x="214317" y="49254"/>
                    <a:pt x="230192" y="44492"/>
                  </a:cubicBezTo>
                  <a:cubicBezTo>
                    <a:pt x="246067" y="39730"/>
                    <a:pt x="249507" y="29411"/>
                    <a:pt x="279405" y="25442"/>
                  </a:cubicBezTo>
                  <a:cubicBezTo>
                    <a:pt x="309303" y="21473"/>
                    <a:pt x="394234" y="24648"/>
                    <a:pt x="409580" y="20679"/>
                  </a:cubicBezTo>
                  <a:cubicBezTo>
                    <a:pt x="424926" y="16710"/>
                    <a:pt x="388413" y="3217"/>
                    <a:pt x="371480" y="1629"/>
                  </a:cubicBezTo>
                  <a:cubicBezTo>
                    <a:pt x="354547" y="41"/>
                    <a:pt x="338142" y="4010"/>
                    <a:pt x="307980" y="11154"/>
                  </a:cubicBezTo>
                  <a:cubicBezTo>
                    <a:pt x="277818" y="18298"/>
                    <a:pt x="239982" y="46609"/>
                    <a:pt x="190505" y="44492"/>
                  </a:cubicBezTo>
                  <a:cubicBezTo>
                    <a:pt x="141028" y="42375"/>
                    <a:pt x="1063" y="-1546"/>
                    <a:pt x="5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FA3308-30C2-4495-BC12-A55130D4DEC1}"/>
                </a:ext>
              </a:extLst>
            </p:cNvPr>
            <p:cNvSpPr/>
            <p:nvPr/>
          </p:nvSpPr>
          <p:spPr>
            <a:xfrm>
              <a:off x="3382963" y="4848038"/>
              <a:ext cx="446200" cy="160619"/>
            </a:xfrm>
            <a:custGeom>
              <a:avLst/>
              <a:gdLst>
                <a:gd name="connsiteX0" fmla="*/ 0 w 446200"/>
                <a:gd name="connsiteY0" fmla="*/ 160525 h 160619"/>
                <a:gd name="connsiteX1" fmla="*/ 115887 w 446200"/>
                <a:gd name="connsiteY1" fmla="*/ 146237 h 160619"/>
                <a:gd name="connsiteX2" fmla="*/ 222250 w 446200"/>
                <a:gd name="connsiteY2" fmla="*/ 144650 h 160619"/>
                <a:gd name="connsiteX3" fmla="*/ 304800 w 446200"/>
                <a:gd name="connsiteY3" fmla="*/ 112900 h 160619"/>
                <a:gd name="connsiteX4" fmla="*/ 417512 w 446200"/>
                <a:gd name="connsiteY4" fmla="*/ 58925 h 160619"/>
                <a:gd name="connsiteX5" fmla="*/ 446087 w 446200"/>
                <a:gd name="connsiteY5" fmla="*/ 187 h 160619"/>
                <a:gd name="connsiteX6" fmla="*/ 411162 w 446200"/>
                <a:gd name="connsiteY6" fmla="*/ 41462 h 160619"/>
                <a:gd name="connsiteX7" fmla="*/ 358775 w 446200"/>
                <a:gd name="connsiteY7" fmla="*/ 74800 h 160619"/>
                <a:gd name="connsiteX8" fmla="*/ 233362 w 446200"/>
                <a:gd name="connsiteY8" fmla="*/ 120837 h 160619"/>
                <a:gd name="connsiteX9" fmla="*/ 115887 w 446200"/>
                <a:gd name="connsiteY9" fmla="*/ 138300 h 160619"/>
                <a:gd name="connsiteX10" fmla="*/ 0 w 446200"/>
                <a:gd name="connsiteY10" fmla="*/ 160525 h 16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200" h="160619">
                  <a:moveTo>
                    <a:pt x="0" y="160525"/>
                  </a:moveTo>
                  <a:cubicBezTo>
                    <a:pt x="0" y="161848"/>
                    <a:pt x="78845" y="148883"/>
                    <a:pt x="115887" y="146237"/>
                  </a:cubicBezTo>
                  <a:cubicBezTo>
                    <a:pt x="152929" y="143591"/>
                    <a:pt x="190765" y="150206"/>
                    <a:pt x="222250" y="144650"/>
                  </a:cubicBezTo>
                  <a:cubicBezTo>
                    <a:pt x="253736" y="139094"/>
                    <a:pt x="272256" y="127187"/>
                    <a:pt x="304800" y="112900"/>
                  </a:cubicBezTo>
                  <a:cubicBezTo>
                    <a:pt x="337344" y="98613"/>
                    <a:pt x="393964" y="77710"/>
                    <a:pt x="417512" y="58925"/>
                  </a:cubicBezTo>
                  <a:cubicBezTo>
                    <a:pt x="441060" y="40140"/>
                    <a:pt x="447145" y="3097"/>
                    <a:pt x="446087" y="187"/>
                  </a:cubicBezTo>
                  <a:cubicBezTo>
                    <a:pt x="445029" y="-2723"/>
                    <a:pt x="425714" y="29027"/>
                    <a:pt x="411162" y="41462"/>
                  </a:cubicBezTo>
                  <a:cubicBezTo>
                    <a:pt x="396610" y="53897"/>
                    <a:pt x="388408" y="61571"/>
                    <a:pt x="358775" y="74800"/>
                  </a:cubicBezTo>
                  <a:cubicBezTo>
                    <a:pt x="329142" y="88029"/>
                    <a:pt x="273843" y="110254"/>
                    <a:pt x="233362" y="120837"/>
                  </a:cubicBezTo>
                  <a:cubicBezTo>
                    <a:pt x="192881" y="131420"/>
                    <a:pt x="115887" y="138300"/>
                    <a:pt x="115887" y="138300"/>
                  </a:cubicBezTo>
                  <a:cubicBezTo>
                    <a:pt x="79904" y="143327"/>
                    <a:pt x="0" y="159202"/>
                    <a:pt x="0" y="160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FBA8C99C-6E04-4D68-ACB3-199489F1CB75}"/>
                </a:ext>
              </a:extLst>
            </p:cNvPr>
            <p:cNvSpPr/>
            <p:nvPr/>
          </p:nvSpPr>
          <p:spPr>
            <a:xfrm>
              <a:off x="3363912" y="5011723"/>
              <a:ext cx="351100" cy="50487"/>
            </a:xfrm>
            <a:custGeom>
              <a:avLst/>
              <a:gdLst>
                <a:gd name="connsiteX0" fmla="*/ 1 w 351100"/>
                <a:gd name="connsiteY0" fmla="*/ 1602 h 50487"/>
                <a:gd name="connsiteX1" fmla="*/ 149226 w 351100"/>
                <a:gd name="connsiteY1" fmla="*/ 49227 h 50487"/>
                <a:gd name="connsiteX2" fmla="*/ 206376 w 351100"/>
                <a:gd name="connsiteY2" fmla="*/ 34940 h 50487"/>
                <a:gd name="connsiteX3" fmla="*/ 268288 w 351100"/>
                <a:gd name="connsiteY3" fmla="*/ 15890 h 50487"/>
                <a:gd name="connsiteX4" fmla="*/ 350838 w 351100"/>
                <a:gd name="connsiteY4" fmla="*/ 6365 h 50487"/>
                <a:gd name="connsiteX5" fmla="*/ 290513 w 351100"/>
                <a:gd name="connsiteY5" fmla="*/ 1602 h 50487"/>
                <a:gd name="connsiteX6" fmla="*/ 184151 w 351100"/>
                <a:gd name="connsiteY6" fmla="*/ 34940 h 50487"/>
                <a:gd name="connsiteX7" fmla="*/ 146051 w 351100"/>
                <a:gd name="connsiteY7" fmla="*/ 39702 h 50487"/>
                <a:gd name="connsiteX8" fmla="*/ 1 w 351100"/>
                <a:gd name="connsiteY8" fmla="*/ 1602 h 5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00" h="50487">
                  <a:moveTo>
                    <a:pt x="1" y="1602"/>
                  </a:moveTo>
                  <a:cubicBezTo>
                    <a:pt x="530" y="3189"/>
                    <a:pt x="114830" y="43671"/>
                    <a:pt x="149226" y="49227"/>
                  </a:cubicBezTo>
                  <a:cubicBezTo>
                    <a:pt x="183622" y="54783"/>
                    <a:pt x="186532" y="40496"/>
                    <a:pt x="206376" y="34940"/>
                  </a:cubicBezTo>
                  <a:cubicBezTo>
                    <a:pt x="226220" y="29384"/>
                    <a:pt x="244211" y="20653"/>
                    <a:pt x="268288" y="15890"/>
                  </a:cubicBezTo>
                  <a:cubicBezTo>
                    <a:pt x="292365" y="11128"/>
                    <a:pt x="347134" y="8746"/>
                    <a:pt x="350838" y="6365"/>
                  </a:cubicBezTo>
                  <a:cubicBezTo>
                    <a:pt x="354542" y="3984"/>
                    <a:pt x="318294" y="-3161"/>
                    <a:pt x="290513" y="1602"/>
                  </a:cubicBezTo>
                  <a:cubicBezTo>
                    <a:pt x="262732" y="6365"/>
                    <a:pt x="208228" y="28590"/>
                    <a:pt x="184151" y="34940"/>
                  </a:cubicBezTo>
                  <a:cubicBezTo>
                    <a:pt x="160074" y="41290"/>
                    <a:pt x="174891" y="46581"/>
                    <a:pt x="146051" y="39702"/>
                  </a:cubicBezTo>
                  <a:cubicBezTo>
                    <a:pt x="117211" y="32823"/>
                    <a:pt x="-528" y="15"/>
                    <a:pt x="1" y="1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1389A05F-4E29-4C7F-9EDC-8B84EA396F48}"/>
                </a:ext>
              </a:extLst>
            </p:cNvPr>
            <p:cNvSpPr/>
            <p:nvPr/>
          </p:nvSpPr>
          <p:spPr>
            <a:xfrm>
              <a:off x="3270726" y="5017793"/>
              <a:ext cx="460532" cy="123198"/>
            </a:xfrm>
            <a:custGeom>
              <a:avLst/>
              <a:gdLst>
                <a:gd name="connsiteX0" fmla="*/ 4287 w 460532"/>
                <a:gd name="connsiteY0" fmla="*/ 87607 h 123198"/>
                <a:gd name="connsiteX1" fmla="*/ 274162 w 460532"/>
                <a:gd name="connsiteY1" fmla="*/ 114595 h 123198"/>
                <a:gd name="connsiteX2" fmla="*/ 293212 w 460532"/>
                <a:gd name="connsiteY2" fmla="*/ 114595 h 123198"/>
                <a:gd name="connsiteX3" fmla="*/ 351949 w 460532"/>
                <a:gd name="connsiteY3" fmla="*/ 92370 h 123198"/>
                <a:gd name="connsiteX4" fmla="*/ 421799 w 460532"/>
                <a:gd name="connsiteY4" fmla="*/ 60620 h 123198"/>
                <a:gd name="connsiteX5" fmla="*/ 459899 w 460532"/>
                <a:gd name="connsiteY5" fmla="*/ 52682 h 123198"/>
                <a:gd name="connsiteX6" fmla="*/ 445612 w 460532"/>
                <a:gd name="connsiteY6" fmla="*/ 295 h 123198"/>
                <a:gd name="connsiteX7" fmla="*/ 445612 w 460532"/>
                <a:gd name="connsiteY7" fmla="*/ 32045 h 123198"/>
                <a:gd name="connsiteX8" fmla="*/ 407512 w 460532"/>
                <a:gd name="connsiteY8" fmla="*/ 46332 h 123198"/>
                <a:gd name="connsiteX9" fmla="*/ 305912 w 460532"/>
                <a:gd name="connsiteY9" fmla="*/ 90782 h 123198"/>
                <a:gd name="connsiteX10" fmla="*/ 267812 w 460532"/>
                <a:gd name="connsiteY10" fmla="*/ 108245 h 123198"/>
                <a:gd name="connsiteX11" fmla="*/ 118587 w 460532"/>
                <a:gd name="connsiteY11" fmla="*/ 122532 h 123198"/>
                <a:gd name="connsiteX12" fmla="*/ 4287 w 460532"/>
                <a:gd name="connsiteY12" fmla="*/ 87607 h 12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532" h="123198">
                  <a:moveTo>
                    <a:pt x="4287" y="87607"/>
                  </a:moveTo>
                  <a:cubicBezTo>
                    <a:pt x="30216" y="86284"/>
                    <a:pt x="226008" y="110097"/>
                    <a:pt x="274162" y="114595"/>
                  </a:cubicBezTo>
                  <a:cubicBezTo>
                    <a:pt x="322316" y="119093"/>
                    <a:pt x="280248" y="118299"/>
                    <a:pt x="293212" y="114595"/>
                  </a:cubicBezTo>
                  <a:cubicBezTo>
                    <a:pt x="306176" y="110891"/>
                    <a:pt x="330518" y="101366"/>
                    <a:pt x="351949" y="92370"/>
                  </a:cubicBezTo>
                  <a:cubicBezTo>
                    <a:pt x="373380" y="83374"/>
                    <a:pt x="403807" y="67235"/>
                    <a:pt x="421799" y="60620"/>
                  </a:cubicBezTo>
                  <a:cubicBezTo>
                    <a:pt x="439791" y="54005"/>
                    <a:pt x="455930" y="62736"/>
                    <a:pt x="459899" y="52682"/>
                  </a:cubicBezTo>
                  <a:cubicBezTo>
                    <a:pt x="463868" y="42628"/>
                    <a:pt x="447993" y="3734"/>
                    <a:pt x="445612" y="295"/>
                  </a:cubicBezTo>
                  <a:cubicBezTo>
                    <a:pt x="443231" y="-3144"/>
                    <a:pt x="451962" y="24372"/>
                    <a:pt x="445612" y="32045"/>
                  </a:cubicBezTo>
                  <a:cubicBezTo>
                    <a:pt x="439262" y="39718"/>
                    <a:pt x="430795" y="36543"/>
                    <a:pt x="407512" y="46332"/>
                  </a:cubicBezTo>
                  <a:cubicBezTo>
                    <a:pt x="384229" y="56121"/>
                    <a:pt x="329195" y="80463"/>
                    <a:pt x="305912" y="90782"/>
                  </a:cubicBezTo>
                  <a:cubicBezTo>
                    <a:pt x="282629" y="101101"/>
                    <a:pt x="299033" y="102953"/>
                    <a:pt x="267812" y="108245"/>
                  </a:cubicBezTo>
                  <a:cubicBezTo>
                    <a:pt x="236591" y="113537"/>
                    <a:pt x="160391" y="126236"/>
                    <a:pt x="118587" y="122532"/>
                  </a:cubicBezTo>
                  <a:cubicBezTo>
                    <a:pt x="76783" y="118828"/>
                    <a:pt x="-21642" y="88930"/>
                    <a:pt x="4287" y="876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1B6930A7-8E8C-4834-84FC-8A5B716FA07B}"/>
                </a:ext>
              </a:extLst>
            </p:cNvPr>
            <p:cNvSpPr/>
            <p:nvPr/>
          </p:nvSpPr>
          <p:spPr>
            <a:xfrm>
              <a:off x="3508303" y="5081496"/>
              <a:ext cx="187534" cy="135136"/>
            </a:xfrm>
            <a:custGeom>
              <a:avLst/>
              <a:gdLst>
                <a:gd name="connsiteX0" fmla="*/ 187397 w 187534"/>
                <a:gd name="connsiteY0" fmla="*/ 92 h 135136"/>
                <a:gd name="connsiteX1" fmla="*/ 125485 w 187534"/>
                <a:gd name="connsiteY1" fmla="*/ 58829 h 135136"/>
                <a:gd name="connsiteX2" fmla="*/ 63572 w 187534"/>
                <a:gd name="connsiteY2" fmla="*/ 101692 h 135136"/>
                <a:gd name="connsiteX3" fmla="*/ 72 w 187534"/>
                <a:gd name="connsiteY3" fmla="*/ 135029 h 135136"/>
                <a:gd name="connsiteX4" fmla="*/ 76272 w 187534"/>
                <a:gd name="connsiteY4" fmla="*/ 90579 h 135136"/>
                <a:gd name="connsiteX5" fmla="*/ 108022 w 187534"/>
                <a:gd name="connsiteY5" fmla="*/ 65179 h 135136"/>
                <a:gd name="connsiteX6" fmla="*/ 108022 w 187534"/>
                <a:gd name="connsiteY6" fmla="*/ 46129 h 135136"/>
                <a:gd name="connsiteX7" fmla="*/ 187397 w 187534"/>
                <a:gd name="connsiteY7" fmla="*/ 92 h 13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34" h="135136">
                  <a:moveTo>
                    <a:pt x="187397" y="92"/>
                  </a:moveTo>
                  <a:cubicBezTo>
                    <a:pt x="190307" y="2209"/>
                    <a:pt x="146122" y="41896"/>
                    <a:pt x="125485" y="58829"/>
                  </a:cubicBezTo>
                  <a:cubicBezTo>
                    <a:pt x="104847" y="75762"/>
                    <a:pt x="84474" y="88992"/>
                    <a:pt x="63572" y="101692"/>
                  </a:cubicBezTo>
                  <a:cubicBezTo>
                    <a:pt x="42670" y="114392"/>
                    <a:pt x="-2045" y="136881"/>
                    <a:pt x="72" y="135029"/>
                  </a:cubicBezTo>
                  <a:cubicBezTo>
                    <a:pt x="2189" y="133177"/>
                    <a:pt x="58280" y="102221"/>
                    <a:pt x="76272" y="90579"/>
                  </a:cubicBezTo>
                  <a:cubicBezTo>
                    <a:pt x="94264" y="78937"/>
                    <a:pt x="102730" y="72587"/>
                    <a:pt x="108022" y="65179"/>
                  </a:cubicBezTo>
                  <a:cubicBezTo>
                    <a:pt x="113314" y="57771"/>
                    <a:pt x="92941" y="59623"/>
                    <a:pt x="108022" y="46129"/>
                  </a:cubicBezTo>
                  <a:cubicBezTo>
                    <a:pt x="123103" y="32635"/>
                    <a:pt x="184487" y="-2025"/>
                    <a:pt x="187397" y="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5AEB811-BDDD-4923-A0B8-32FDEC00F0A1}"/>
                </a:ext>
              </a:extLst>
            </p:cNvPr>
            <p:cNvSpPr/>
            <p:nvPr/>
          </p:nvSpPr>
          <p:spPr>
            <a:xfrm>
              <a:off x="3859359" y="4638604"/>
              <a:ext cx="148256" cy="371017"/>
            </a:xfrm>
            <a:custGeom>
              <a:avLst/>
              <a:gdLst>
                <a:gd name="connsiteX0" fmla="*/ 145904 w 148256"/>
                <a:gd name="connsiteY0" fmla="*/ 71 h 371017"/>
                <a:gd name="connsiteX1" fmla="*/ 137966 w 148256"/>
                <a:gd name="connsiteY1" fmla="*/ 98496 h 371017"/>
                <a:gd name="connsiteX2" fmla="*/ 80816 w 148256"/>
                <a:gd name="connsiteY2" fmla="*/ 187396 h 371017"/>
                <a:gd name="connsiteX3" fmla="*/ 18904 w 148256"/>
                <a:gd name="connsiteY3" fmla="*/ 363609 h 371017"/>
                <a:gd name="connsiteX4" fmla="*/ 3029 w 148256"/>
                <a:gd name="connsiteY4" fmla="*/ 330271 h 371017"/>
                <a:gd name="connsiteX5" fmla="*/ 71291 w 148256"/>
                <a:gd name="connsiteY5" fmla="*/ 258834 h 371017"/>
                <a:gd name="connsiteX6" fmla="*/ 109391 w 148256"/>
                <a:gd name="connsiteY6" fmla="*/ 173109 h 371017"/>
                <a:gd name="connsiteX7" fmla="*/ 110979 w 148256"/>
                <a:gd name="connsiteY7" fmla="*/ 84209 h 371017"/>
                <a:gd name="connsiteX8" fmla="*/ 145904 w 148256"/>
                <a:gd name="connsiteY8" fmla="*/ 71 h 37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256" h="371017">
                  <a:moveTo>
                    <a:pt x="145904" y="71"/>
                  </a:moveTo>
                  <a:cubicBezTo>
                    <a:pt x="150402" y="2452"/>
                    <a:pt x="148814" y="67275"/>
                    <a:pt x="137966" y="98496"/>
                  </a:cubicBezTo>
                  <a:cubicBezTo>
                    <a:pt x="127118" y="129717"/>
                    <a:pt x="100660" y="143211"/>
                    <a:pt x="80816" y="187396"/>
                  </a:cubicBezTo>
                  <a:cubicBezTo>
                    <a:pt x="60972" y="231581"/>
                    <a:pt x="31868" y="339797"/>
                    <a:pt x="18904" y="363609"/>
                  </a:cubicBezTo>
                  <a:cubicBezTo>
                    <a:pt x="5940" y="387421"/>
                    <a:pt x="-5702" y="347733"/>
                    <a:pt x="3029" y="330271"/>
                  </a:cubicBezTo>
                  <a:cubicBezTo>
                    <a:pt x="11760" y="312809"/>
                    <a:pt x="53564" y="285028"/>
                    <a:pt x="71291" y="258834"/>
                  </a:cubicBezTo>
                  <a:cubicBezTo>
                    <a:pt x="89018" y="232640"/>
                    <a:pt x="102776" y="202213"/>
                    <a:pt x="109391" y="173109"/>
                  </a:cubicBezTo>
                  <a:cubicBezTo>
                    <a:pt x="116006" y="144005"/>
                    <a:pt x="108069" y="113048"/>
                    <a:pt x="110979" y="84209"/>
                  </a:cubicBezTo>
                  <a:cubicBezTo>
                    <a:pt x="113889" y="55370"/>
                    <a:pt x="141406" y="-2310"/>
                    <a:pt x="145904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: 図形 285">
              <a:extLst>
                <a:ext uri="{FF2B5EF4-FFF2-40B4-BE49-F238E27FC236}">
                  <a16:creationId xmlns:a16="http://schemas.microsoft.com/office/drawing/2014/main" id="{2397BC71-7A13-4935-B13A-FC4BFA67A8C9}"/>
                </a:ext>
              </a:extLst>
            </p:cNvPr>
            <p:cNvSpPr/>
            <p:nvPr/>
          </p:nvSpPr>
          <p:spPr>
            <a:xfrm>
              <a:off x="3674163" y="4693903"/>
              <a:ext cx="201316" cy="100462"/>
            </a:xfrm>
            <a:custGeom>
              <a:avLst/>
              <a:gdLst>
                <a:gd name="connsiteX0" fmla="*/ 200925 w 201316"/>
                <a:gd name="connsiteY0" fmla="*/ 100347 h 100462"/>
                <a:gd name="connsiteX1" fmla="*/ 154887 w 201316"/>
                <a:gd name="connsiteY1" fmla="*/ 14622 h 100462"/>
                <a:gd name="connsiteX2" fmla="*/ 110437 w 201316"/>
                <a:gd name="connsiteY2" fmla="*/ 335 h 100462"/>
                <a:gd name="connsiteX3" fmla="*/ 54875 w 201316"/>
                <a:gd name="connsiteY3" fmla="*/ 17797 h 100462"/>
                <a:gd name="connsiteX4" fmla="*/ 900 w 201316"/>
                <a:gd name="connsiteY4" fmla="*/ 24147 h 100462"/>
                <a:gd name="connsiteX5" fmla="*/ 100912 w 201316"/>
                <a:gd name="connsiteY5" fmla="*/ 36847 h 100462"/>
                <a:gd name="connsiteX6" fmla="*/ 127900 w 201316"/>
                <a:gd name="connsiteY6" fmla="*/ 33672 h 100462"/>
                <a:gd name="connsiteX7" fmla="*/ 200925 w 201316"/>
                <a:gd name="connsiteY7" fmla="*/ 100347 h 10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316" h="100462">
                  <a:moveTo>
                    <a:pt x="200925" y="100347"/>
                  </a:moveTo>
                  <a:cubicBezTo>
                    <a:pt x="205423" y="97172"/>
                    <a:pt x="169968" y="31291"/>
                    <a:pt x="154887" y="14622"/>
                  </a:cubicBezTo>
                  <a:cubicBezTo>
                    <a:pt x="139806" y="-2047"/>
                    <a:pt x="127106" y="-194"/>
                    <a:pt x="110437" y="335"/>
                  </a:cubicBezTo>
                  <a:cubicBezTo>
                    <a:pt x="93768" y="864"/>
                    <a:pt x="73131" y="13828"/>
                    <a:pt x="54875" y="17797"/>
                  </a:cubicBezTo>
                  <a:cubicBezTo>
                    <a:pt x="36619" y="21766"/>
                    <a:pt x="-6773" y="20972"/>
                    <a:pt x="900" y="24147"/>
                  </a:cubicBezTo>
                  <a:cubicBezTo>
                    <a:pt x="8573" y="27322"/>
                    <a:pt x="79745" y="35260"/>
                    <a:pt x="100912" y="36847"/>
                  </a:cubicBezTo>
                  <a:cubicBezTo>
                    <a:pt x="122079" y="38434"/>
                    <a:pt x="116523" y="27322"/>
                    <a:pt x="127900" y="33672"/>
                  </a:cubicBezTo>
                  <a:cubicBezTo>
                    <a:pt x="139277" y="40022"/>
                    <a:pt x="196427" y="103522"/>
                    <a:pt x="200925" y="100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649D1CC2-00CA-4D5E-8702-5DE9F3DE82CD}"/>
                </a:ext>
              </a:extLst>
            </p:cNvPr>
            <p:cNvSpPr/>
            <p:nvPr/>
          </p:nvSpPr>
          <p:spPr>
            <a:xfrm>
              <a:off x="3507472" y="5126024"/>
              <a:ext cx="236036" cy="92711"/>
            </a:xfrm>
            <a:custGeom>
              <a:avLst/>
              <a:gdLst>
                <a:gd name="connsiteX0" fmla="*/ 235853 w 236036"/>
                <a:gd name="connsiteY0" fmla="*/ 14 h 92711"/>
                <a:gd name="connsiteX1" fmla="*/ 127903 w 236036"/>
                <a:gd name="connsiteY1" fmla="*/ 71451 h 92711"/>
                <a:gd name="connsiteX2" fmla="*/ 94566 w 236036"/>
                <a:gd name="connsiteY2" fmla="*/ 92089 h 92711"/>
                <a:gd name="connsiteX3" fmla="*/ 903 w 236036"/>
                <a:gd name="connsiteY3" fmla="*/ 84151 h 92711"/>
                <a:gd name="connsiteX4" fmla="*/ 48528 w 236036"/>
                <a:gd name="connsiteY4" fmla="*/ 52401 h 92711"/>
                <a:gd name="connsiteX5" fmla="*/ 72341 w 236036"/>
                <a:gd name="connsiteY5" fmla="*/ 44464 h 92711"/>
                <a:gd name="connsiteX6" fmla="*/ 65991 w 236036"/>
                <a:gd name="connsiteY6" fmla="*/ 65101 h 92711"/>
                <a:gd name="connsiteX7" fmla="*/ 99328 w 236036"/>
                <a:gd name="connsiteY7" fmla="*/ 77801 h 92711"/>
                <a:gd name="connsiteX8" fmla="*/ 235853 w 236036"/>
                <a:gd name="connsiteY8" fmla="*/ 14 h 9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36" h="92711">
                  <a:moveTo>
                    <a:pt x="235853" y="14"/>
                  </a:moveTo>
                  <a:cubicBezTo>
                    <a:pt x="240615" y="-1044"/>
                    <a:pt x="151451" y="56105"/>
                    <a:pt x="127903" y="71451"/>
                  </a:cubicBezTo>
                  <a:cubicBezTo>
                    <a:pt x="104355" y="86797"/>
                    <a:pt x="115733" y="89972"/>
                    <a:pt x="94566" y="92089"/>
                  </a:cubicBezTo>
                  <a:cubicBezTo>
                    <a:pt x="73399" y="94206"/>
                    <a:pt x="8576" y="90766"/>
                    <a:pt x="903" y="84151"/>
                  </a:cubicBezTo>
                  <a:cubicBezTo>
                    <a:pt x="-6770" y="77536"/>
                    <a:pt x="36622" y="59016"/>
                    <a:pt x="48528" y="52401"/>
                  </a:cubicBezTo>
                  <a:cubicBezTo>
                    <a:pt x="60434" y="45787"/>
                    <a:pt x="69431" y="42347"/>
                    <a:pt x="72341" y="44464"/>
                  </a:cubicBezTo>
                  <a:cubicBezTo>
                    <a:pt x="75251" y="46581"/>
                    <a:pt x="61493" y="59545"/>
                    <a:pt x="65991" y="65101"/>
                  </a:cubicBezTo>
                  <a:cubicBezTo>
                    <a:pt x="70489" y="70657"/>
                    <a:pt x="74986" y="88649"/>
                    <a:pt x="99328" y="77801"/>
                  </a:cubicBezTo>
                  <a:cubicBezTo>
                    <a:pt x="123670" y="66953"/>
                    <a:pt x="231091" y="1072"/>
                    <a:pt x="235853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5EA7C27E-BB2E-4CA8-8386-D02F0808CA92}"/>
                </a:ext>
              </a:extLst>
            </p:cNvPr>
            <p:cNvSpPr/>
            <p:nvPr/>
          </p:nvSpPr>
          <p:spPr>
            <a:xfrm>
              <a:off x="1204015" y="6768622"/>
              <a:ext cx="190371" cy="240584"/>
            </a:xfrm>
            <a:custGeom>
              <a:avLst/>
              <a:gdLst>
                <a:gd name="connsiteX0" fmla="*/ 898 w 190371"/>
                <a:gd name="connsiteY0" fmla="*/ 3653 h 240584"/>
                <a:gd name="connsiteX1" fmla="*/ 107260 w 190371"/>
                <a:gd name="connsiteY1" fmla="*/ 146528 h 240584"/>
                <a:gd name="connsiteX2" fmla="*/ 189810 w 190371"/>
                <a:gd name="connsiteY2" fmla="*/ 240191 h 240584"/>
                <a:gd name="connsiteX3" fmla="*/ 65985 w 190371"/>
                <a:gd name="connsiteY3" fmla="*/ 111603 h 240584"/>
                <a:gd name="connsiteX4" fmla="*/ 54873 w 190371"/>
                <a:gd name="connsiteY4" fmla="*/ 48103 h 240584"/>
                <a:gd name="connsiteX5" fmla="*/ 898 w 190371"/>
                <a:gd name="connsiteY5" fmla="*/ 3653 h 24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371" h="240584">
                  <a:moveTo>
                    <a:pt x="898" y="3653"/>
                  </a:moveTo>
                  <a:cubicBezTo>
                    <a:pt x="9629" y="20057"/>
                    <a:pt x="75775" y="107105"/>
                    <a:pt x="107260" y="146528"/>
                  </a:cubicBezTo>
                  <a:cubicBezTo>
                    <a:pt x="138745" y="185951"/>
                    <a:pt x="196689" y="246012"/>
                    <a:pt x="189810" y="240191"/>
                  </a:cubicBezTo>
                  <a:cubicBezTo>
                    <a:pt x="182931" y="234370"/>
                    <a:pt x="88474" y="143618"/>
                    <a:pt x="65985" y="111603"/>
                  </a:cubicBezTo>
                  <a:cubicBezTo>
                    <a:pt x="43496" y="79588"/>
                    <a:pt x="59900" y="65830"/>
                    <a:pt x="54873" y="48103"/>
                  </a:cubicBezTo>
                  <a:cubicBezTo>
                    <a:pt x="49846" y="30376"/>
                    <a:pt x="-7833" y="-12751"/>
                    <a:pt x="898" y="36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: 図形 288">
              <a:extLst>
                <a:ext uri="{FF2B5EF4-FFF2-40B4-BE49-F238E27FC236}">
                  <a16:creationId xmlns:a16="http://schemas.microsoft.com/office/drawing/2014/main" id="{D3CD895A-7BDF-4C31-B462-A10508FC29C4}"/>
                </a:ext>
              </a:extLst>
            </p:cNvPr>
            <p:cNvSpPr/>
            <p:nvPr/>
          </p:nvSpPr>
          <p:spPr>
            <a:xfrm>
              <a:off x="2717784" y="6695418"/>
              <a:ext cx="697382" cy="370021"/>
            </a:xfrm>
            <a:custGeom>
              <a:avLst/>
              <a:gdLst>
                <a:gd name="connsiteX0" fmla="*/ 694283 w 697382"/>
                <a:gd name="connsiteY0" fmla="*/ 5949 h 370021"/>
                <a:gd name="connsiteX1" fmla="*/ 533416 w 697382"/>
                <a:gd name="connsiteY1" fmla="*/ 63099 h 370021"/>
                <a:gd name="connsiteX2" fmla="*/ 247666 w 697382"/>
                <a:gd name="connsiteY2" fmla="*/ 274765 h 370021"/>
                <a:gd name="connsiteX3" fmla="*/ 156649 w 697382"/>
                <a:gd name="connsiteY3" fmla="*/ 340382 h 370021"/>
                <a:gd name="connsiteX4" fmla="*/ 84683 w 697382"/>
                <a:gd name="connsiteY4" fmla="*/ 317099 h 370021"/>
                <a:gd name="connsiteX5" fmla="*/ 16 w 697382"/>
                <a:gd name="connsiteY5" fmla="*/ 251482 h 370021"/>
                <a:gd name="connsiteX6" fmla="*/ 78333 w 697382"/>
                <a:gd name="connsiteY6" fmla="*/ 355199 h 370021"/>
                <a:gd name="connsiteX7" fmla="*/ 177816 w 697382"/>
                <a:gd name="connsiteY7" fmla="*/ 361549 h 370021"/>
                <a:gd name="connsiteX8" fmla="*/ 279416 w 697382"/>
                <a:gd name="connsiteY8" fmla="*/ 281115 h 370021"/>
                <a:gd name="connsiteX9" fmla="*/ 395833 w 697382"/>
                <a:gd name="connsiteY9" fmla="*/ 181632 h 370021"/>
                <a:gd name="connsiteX10" fmla="*/ 694283 w 697382"/>
                <a:gd name="connsiteY10" fmla="*/ 5949 h 3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7382" h="370021">
                  <a:moveTo>
                    <a:pt x="694283" y="5949"/>
                  </a:moveTo>
                  <a:cubicBezTo>
                    <a:pt x="717214" y="-13807"/>
                    <a:pt x="607852" y="18296"/>
                    <a:pt x="533416" y="63099"/>
                  </a:cubicBezTo>
                  <a:cubicBezTo>
                    <a:pt x="458980" y="107902"/>
                    <a:pt x="310460" y="228551"/>
                    <a:pt x="247666" y="274765"/>
                  </a:cubicBezTo>
                  <a:cubicBezTo>
                    <a:pt x="184872" y="320979"/>
                    <a:pt x="183813" y="333326"/>
                    <a:pt x="156649" y="340382"/>
                  </a:cubicBezTo>
                  <a:cubicBezTo>
                    <a:pt x="129485" y="347438"/>
                    <a:pt x="110788" y="331916"/>
                    <a:pt x="84683" y="317099"/>
                  </a:cubicBezTo>
                  <a:cubicBezTo>
                    <a:pt x="58577" y="302282"/>
                    <a:pt x="1074" y="245132"/>
                    <a:pt x="16" y="251482"/>
                  </a:cubicBezTo>
                  <a:cubicBezTo>
                    <a:pt x="-1042" y="257832"/>
                    <a:pt x="48700" y="336854"/>
                    <a:pt x="78333" y="355199"/>
                  </a:cubicBezTo>
                  <a:cubicBezTo>
                    <a:pt x="107966" y="373544"/>
                    <a:pt x="144302" y="373896"/>
                    <a:pt x="177816" y="361549"/>
                  </a:cubicBezTo>
                  <a:cubicBezTo>
                    <a:pt x="211330" y="349202"/>
                    <a:pt x="243080" y="311101"/>
                    <a:pt x="279416" y="281115"/>
                  </a:cubicBezTo>
                  <a:cubicBezTo>
                    <a:pt x="315752" y="251129"/>
                    <a:pt x="328452" y="223965"/>
                    <a:pt x="395833" y="181632"/>
                  </a:cubicBezTo>
                  <a:cubicBezTo>
                    <a:pt x="463214" y="139299"/>
                    <a:pt x="671352" y="25705"/>
                    <a:pt x="694283" y="59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93D977E7-232D-4291-AA4E-E98579F7503F}"/>
                </a:ext>
              </a:extLst>
            </p:cNvPr>
            <p:cNvSpPr/>
            <p:nvPr/>
          </p:nvSpPr>
          <p:spPr>
            <a:xfrm>
              <a:off x="2764077" y="6819288"/>
              <a:ext cx="529530" cy="627338"/>
            </a:xfrm>
            <a:custGeom>
              <a:avLst/>
              <a:gdLst>
                <a:gd name="connsiteX0" fmla="*/ 381290 w 529530"/>
                <a:gd name="connsiteY0" fmla="*/ 40829 h 627338"/>
                <a:gd name="connsiteX1" fmla="*/ 506173 w 529530"/>
                <a:gd name="connsiteY1" fmla="*/ 34479 h 627338"/>
                <a:gd name="connsiteX2" fmla="*/ 385523 w 529530"/>
                <a:gd name="connsiteY2" fmla="*/ 117029 h 627338"/>
                <a:gd name="connsiteX3" fmla="*/ 101890 w 529530"/>
                <a:gd name="connsiteY3" fmla="*/ 472629 h 627338"/>
                <a:gd name="connsiteX4" fmla="*/ 290 w 529530"/>
                <a:gd name="connsiteY4" fmla="*/ 627145 h 627338"/>
                <a:gd name="connsiteX5" fmla="*/ 74373 w 529530"/>
                <a:gd name="connsiteY5" fmla="*/ 500145 h 627338"/>
                <a:gd name="connsiteX6" fmla="*/ 167506 w 529530"/>
                <a:gd name="connsiteY6" fmla="*/ 305412 h 627338"/>
                <a:gd name="connsiteX7" fmla="*/ 372823 w 529530"/>
                <a:gd name="connsiteY7" fmla="*/ 174179 h 627338"/>
                <a:gd name="connsiteX8" fmla="*/ 529456 w 529530"/>
                <a:gd name="connsiteY8" fmla="*/ 6962 h 627338"/>
                <a:gd name="connsiteX9" fmla="*/ 381290 w 529530"/>
                <a:gd name="connsiteY9" fmla="*/ 40829 h 62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530" h="627338">
                  <a:moveTo>
                    <a:pt x="381290" y="40829"/>
                  </a:moveTo>
                  <a:cubicBezTo>
                    <a:pt x="377409" y="45415"/>
                    <a:pt x="505468" y="21779"/>
                    <a:pt x="506173" y="34479"/>
                  </a:cubicBezTo>
                  <a:cubicBezTo>
                    <a:pt x="506878" y="47179"/>
                    <a:pt x="452903" y="44004"/>
                    <a:pt x="385523" y="117029"/>
                  </a:cubicBezTo>
                  <a:cubicBezTo>
                    <a:pt x="318143" y="190054"/>
                    <a:pt x="166095" y="387610"/>
                    <a:pt x="101890" y="472629"/>
                  </a:cubicBezTo>
                  <a:cubicBezTo>
                    <a:pt x="37685" y="557648"/>
                    <a:pt x="4876" y="622559"/>
                    <a:pt x="290" y="627145"/>
                  </a:cubicBezTo>
                  <a:cubicBezTo>
                    <a:pt x="-4296" y="631731"/>
                    <a:pt x="46504" y="553767"/>
                    <a:pt x="74373" y="500145"/>
                  </a:cubicBezTo>
                  <a:cubicBezTo>
                    <a:pt x="102242" y="446523"/>
                    <a:pt x="117764" y="359740"/>
                    <a:pt x="167506" y="305412"/>
                  </a:cubicBezTo>
                  <a:cubicBezTo>
                    <a:pt x="217248" y="251084"/>
                    <a:pt x="312498" y="223921"/>
                    <a:pt x="372823" y="174179"/>
                  </a:cubicBezTo>
                  <a:cubicBezTo>
                    <a:pt x="433148" y="124437"/>
                    <a:pt x="525576" y="33068"/>
                    <a:pt x="529456" y="6962"/>
                  </a:cubicBezTo>
                  <a:cubicBezTo>
                    <a:pt x="533336" y="-19144"/>
                    <a:pt x="385171" y="36243"/>
                    <a:pt x="381290" y="40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23C79643-2FDB-43E4-BDFA-705A6DED8E88}"/>
                </a:ext>
              </a:extLst>
            </p:cNvPr>
            <p:cNvSpPr/>
            <p:nvPr/>
          </p:nvSpPr>
          <p:spPr>
            <a:xfrm>
              <a:off x="2872106" y="7279856"/>
              <a:ext cx="358791" cy="337405"/>
            </a:xfrm>
            <a:custGeom>
              <a:avLst/>
              <a:gdLst>
                <a:gd name="connsiteX0" fmla="*/ 211 w 358791"/>
                <a:gd name="connsiteY0" fmla="*/ 1477 h 337405"/>
                <a:gd name="connsiteX1" fmla="*/ 150494 w 358791"/>
                <a:gd name="connsiteY1" fmla="*/ 64977 h 337405"/>
                <a:gd name="connsiteX2" fmla="*/ 345227 w 358791"/>
                <a:gd name="connsiteY2" fmla="*/ 302044 h 337405"/>
                <a:gd name="connsiteX3" fmla="*/ 328294 w 358791"/>
                <a:gd name="connsiteY3" fmla="*/ 321094 h 337405"/>
                <a:gd name="connsiteX4" fmla="*/ 216111 w 358791"/>
                <a:gd name="connsiteY4" fmla="*/ 153877 h 337405"/>
                <a:gd name="connsiteX5" fmla="*/ 180127 w 358791"/>
                <a:gd name="connsiteY5" fmla="*/ 84027 h 337405"/>
                <a:gd name="connsiteX6" fmla="*/ 118744 w 358791"/>
                <a:gd name="connsiteY6" fmla="*/ 26877 h 337405"/>
                <a:gd name="connsiteX7" fmla="*/ 211 w 358791"/>
                <a:gd name="connsiteY7" fmla="*/ 1477 h 33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791" h="337405">
                  <a:moveTo>
                    <a:pt x="211" y="1477"/>
                  </a:moveTo>
                  <a:cubicBezTo>
                    <a:pt x="5503" y="7827"/>
                    <a:pt x="92991" y="14882"/>
                    <a:pt x="150494" y="64977"/>
                  </a:cubicBezTo>
                  <a:cubicBezTo>
                    <a:pt x="207997" y="115072"/>
                    <a:pt x="315594" y="259358"/>
                    <a:pt x="345227" y="302044"/>
                  </a:cubicBezTo>
                  <a:cubicBezTo>
                    <a:pt x="374860" y="344730"/>
                    <a:pt x="349813" y="345788"/>
                    <a:pt x="328294" y="321094"/>
                  </a:cubicBezTo>
                  <a:cubicBezTo>
                    <a:pt x="306775" y="296400"/>
                    <a:pt x="240805" y="193388"/>
                    <a:pt x="216111" y="153877"/>
                  </a:cubicBezTo>
                  <a:cubicBezTo>
                    <a:pt x="191417" y="114366"/>
                    <a:pt x="196355" y="105194"/>
                    <a:pt x="180127" y="84027"/>
                  </a:cubicBezTo>
                  <a:cubicBezTo>
                    <a:pt x="163899" y="62860"/>
                    <a:pt x="146966" y="43457"/>
                    <a:pt x="118744" y="26877"/>
                  </a:cubicBezTo>
                  <a:cubicBezTo>
                    <a:pt x="90522" y="10297"/>
                    <a:pt x="-5081" y="-4873"/>
                    <a:pt x="211" y="14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4EE7C2F3-E0C5-4A71-BDCA-A159AE1524C2}"/>
                </a:ext>
              </a:extLst>
            </p:cNvPr>
            <p:cNvSpPr/>
            <p:nvPr/>
          </p:nvSpPr>
          <p:spPr>
            <a:xfrm>
              <a:off x="2804026" y="7349050"/>
              <a:ext cx="341873" cy="324037"/>
            </a:xfrm>
            <a:custGeom>
              <a:avLst/>
              <a:gdLst>
                <a:gd name="connsiteX0" fmla="*/ 2674 w 341873"/>
                <a:gd name="connsiteY0" fmla="*/ 14833 h 324037"/>
                <a:gd name="connsiteX1" fmla="*/ 191057 w 341873"/>
                <a:gd name="connsiteY1" fmla="*/ 84683 h 324037"/>
                <a:gd name="connsiteX2" fmla="*/ 235507 w 341873"/>
                <a:gd name="connsiteY2" fmla="*/ 137600 h 324037"/>
                <a:gd name="connsiteX3" fmla="*/ 341341 w 341873"/>
                <a:gd name="connsiteY3" fmla="*/ 321750 h 324037"/>
                <a:gd name="connsiteX4" fmla="*/ 275724 w 341873"/>
                <a:gd name="connsiteY4" fmla="*/ 234967 h 324037"/>
                <a:gd name="connsiteX5" fmla="*/ 258791 w 341873"/>
                <a:gd name="connsiteY5" fmla="*/ 150300 h 324037"/>
                <a:gd name="connsiteX6" fmla="*/ 119091 w 341873"/>
                <a:gd name="connsiteY6" fmla="*/ 59283 h 324037"/>
                <a:gd name="connsiteX7" fmla="*/ 80991 w 341873"/>
                <a:gd name="connsiteY7" fmla="*/ 6367 h 324037"/>
                <a:gd name="connsiteX8" fmla="*/ 2674 w 341873"/>
                <a:gd name="connsiteY8" fmla="*/ 14833 h 3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873" h="324037">
                  <a:moveTo>
                    <a:pt x="2674" y="14833"/>
                  </a:moveTo>
                  <a:cubicBezTo>
                    <a:pt x="21018" y="27886"/>
                    <a:pt x="152252" y="64222"/>
                    <a:pt x="191057" y="84683"/>
                  </a:cubicBezTo>
                  <a:cubicBezTo>
                    <a:pt x="229863" y="105144"/>
                    <a:pt x="210460" y="98089"/>
                    <a:pt x="235507" y="137600"/>
                  </a:cubicBezTo>
                  <a:cubicBezTo>
                    <a:pt x="260554" y="177111"/>
                    <a:pt x="334638" y="305522"/>
                    <a:pt x="341341" y="321750"/>
                  </a:cubicBezTo>
                  <a:cubicBezTo>
                    <a:pt x="348044" y="337978"/>
                    <a:pt x="289482" y="263542"/>
                    <a:pt x="275724" y="234967"/>
                  </a:cubicBezTo>
                  <a:cubicBezTo>
                    <a:pt x="261966" y="206392"/>
                    <a:pt x="284896" y="179581"/>
                    <a:pt x="258791" y="150300"/>
                  </a:cubicBezTo>
                  <a:cubicBezTo>
                    <a:pt x="232686" y="121019"/>
                    <a:pt x="148724" y="83272"/>
                    <a:pt x="119091" y="59283"/>
                  </a:cubicBezTo>
                  <a:cubicBezTo>
                    <a:pt x="89458" y="35294"/>
                    <a:pt x="96161" y="19067"/>
                    <a:pt x="80991" y="6367"/>
                  </a:cubicBezTo>
                  <a:cubicBezTo>
                    <a:pt x="65822" y="-6333"/>
                    <a:pt x="-15670" y="1780"/>
                    <a:pt x="2674" y="14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44D4AFC5-DF6B-4EAC-AFD8-BB7EB4645778}"/>
                </a:ext>
              </a:extLst>
            </p:cNvPr>
            <p:cNvSpPr/>
            <p:nvPr/>
          </p:nvSpPr>
          <p:spPr>
            <a:xfrm>
              <a:off x="2844118" y="7964818"/>
              <a:ext cx="203961" cy="212289"/>
            </a:xfrm>
            <a:custGeom>
              <a:avLst/>
              <a:gdLst>
                <a:gd name="connsiteX0" fmla="*/ 203882 w 203961"/>
                <a:gd name="connsiteY0" fmla="*/ 199 h 212289"/>
                <a:gd name="connsiteX1" fmla="*/ 117099 w 203961"/>
                <a:gd name="connsiteY1" fmla="*/ 110265 h 212289"/>
                <a:gd name="connsiteX2" fmla="*/ 682 w 203961"/>
                <a:gd name="connsiteY2" fmla="*/ 211865 h 212289"/>
                <a:gd name="connsiteX3" fmla="*/ 70532 w 203961"/>
                <a:gd name="connsiteY3" fmla="*/ 144132 h 212289"/>
                <a:gd name="connsiteX4" fmla="*/ 102282 w 203961"/>
                <a:gd name="connsiteY4" fmla="*/ 84865 h 212289"/>
                <a:gd name="connsiteX5" fmla="*/ 203882 w 203961"/>
                <a:gd name="connsiteY5" fmla="*/ 199 h 21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961" h="212289">
                  <a:moveTo>
                    <a:pt x="203882" y="199"/>
                  </a:moveTo>
                  <a:cubicBezTo>
                    <a:pt x="206351" y="4432"/>
                    <a:pt x="150966" y="74987"/>
                    <a:pt x="117099" y="110265"/>
                  </a:cubicBezTo>
                  <a:cubicBezTo>
                    <a:pt x="83232" y="145543"/>
                    <a:pt x="8443" y="206221"/>
                    <a:pt x="682" y="211865"/>
                  </a:cubicBezTo>
                  <a:cubicBezTo>
                    <a:pt x="-7079" y="217510"/>
                    <a:pt x="53599" y="165299"/>
                    <a:pt x="70532" y="144132"/>
                  </a:cubicBezTo>
                  <a:cubicBezTo>
                    <a:pt x="87465" y="122965"/>
                    <a:pt x="78293" y="109560"/>
                    <a:pt x="102282" y="84865"/>
                  </a:cubicBezTo>
                  <a:cubicBezTo>
                    <a:pt x="126271" y="60171"/>
                    <a:pt x="201413" y="-4034"/>
                    <a:pt x="203882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577FBA8A-ADE3-4CF4-B9AD-677460BC2EC7}"/>
                </a:ext>
              </a:extLst>
            </p:cNvPr>
            <p:cNvSpPr/>
            <p:nvPr/>
          </p:nvSpPr>
          <p:spPr>
            <a:xfrm>
              <a:off x="2276474" y="5342833"/>
              <a:ext cx="101601" cy="166457"/>
            </a:xfrm>
            <a:custGeom>
              <a:avLst/>
              <a:gdLst>
                <a:gd name="connsiteX0" fmla="*/ 1 w 101601"/>
                <a:gd name="connsiteY0" fmla="*/ 165792 h 166457"/>
                <a:gd name="connsiteX1" fmla="*/ 17464 w 101601"/>
                <a:gd name="connsiteY1" fmla="*/ 100705 h 166457"/>
                <a:gd name="connsiteX2" fmla="*/ 101601 w 101601"/>
                <a:gd name="connsiteY2" fmla="*/ 692 h 166457"/>
                <a:gd name="connsiteX3" fmla="*/ 17464 w 101601"/>
                <a:gd name="connsiteY3" fmla="*/ 61017 h 166457"/>
                <a:gd name="connsiteX4" fmla="*/ 1 w 101601"/>
                <a:gd name="connsiteY4" fmla="*/ 165792 h 16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1" h="166457">
                  <a:moveTo>
                    <a:pt x="1" y="165792"/>
                  </a:moveTo>
                  <a:cubicBezTo>
                    <a:pt x="1" y="172407"/>
                    <a:pt x="531" y="128222"/>
                    <a:pt x="17464" y="100705"/>
                  </a:cubicBezTo>
                  <a:cubicBezTo>
                    <a:pt x="34397" y="73188"/>
                    <a:pt x="101601" y="7307"/>
                    <a:pt x="101601" y="692"/>
                  </a:cubicBezTo>
                  <a:cubicBezTo>
                    <a:pt x="101601" y="-5923"/>
                    <a:pt x="35456" y="36411"/>
                    <a:pt x="17464" y="61017"/>
                  </a:cubicBezTo>
                  <a:cubicBezTo>
                    <a:pt x="-528" y="85623"/>
                    <a:pt x="1" y="159177"/>
                    <a:pt x="1" y="16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DDDC6D57-7765-4A24-9033-A6857E226AE4}"/>
                </a:ext>
              </a:extLst>
            </p:cNvPr>
            <p:cNvSpPr/>
            <p:nvPr/>
          </p:nvSpPr>
          <p:spPr>
            <a:xfrm>
              <a:off x="2336973" y="5375038"/>
              <a:ext cx="127003" cy="130689"/>
            </a:xfrm>
            <a:custGeom>
              <a:avLst/>
              <a:gdLst>
                <a:gd name="connsiteX0" fmla="*/ 1415 w 127003"/>
                <a:gd name="connsiteY0" fmla="*/ 130412 h 130689"/>
                <a:gd name="connsiteX1" fmla="*/ 23640 w 127003"/>
                <a:gd name="connsiteY1" fmla="*/ 58975 h 130689"/>
                <a:gd name="connsiteX2" fmla="*/ 45865 w 127003"/>
                <a:gd name="connsiteY2" fmla="*/ 20875 h 130689"/>
                <a:gd name="connsiteX3" fmla="*/ 82377 w 127003"/>
                <a:gd name="connsiteY3" fmla="*/ 237 h 130689"/>
                <a:gd name="connsiteX4" fmla="*/ 126827 w 127003"/>
                <a:gd name="connsiteY4" fmla="*/ 9762 h 130689"/>
                <a:gd name="connsiteX5" fmla="*/ 64915 w 127003"/>
                <a:gd name="connsiteY5" fmla="*/ 11350 h 130689"/>
                <a:gd name="connsiteX6" fmla="*/ 10940 w 127003"/>
                <a:gd name="connsiteY6" fmla="*/ 30400 h 130689"/>
                <a:gd name="connsiteX7" fmla="*/ 1415 w 127003"/>
                <a:gd name="connsiteY7" fmla="*/ 130412 h 13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03" h="130689">
                  <a:moveTo>
                    <a:pt x="1415" y="130412"/>
                  </a:moveTo>
                  <a:cubicBezTo>
                    <a:pt x="3532" y="135174"/>
                    <a:pt x="16232" y="77231"/>
                    <a:pt x="23640" y="58975"/>
                  </a:cubicBezTo>
                  <a:cubicBezTo>
                    <a:pt x="31048" y="40719"/>
                    <a:pt x="36076" y="30665"/>
                    <a:pt x="45865" y="20875"/>
                  </a:cubicBezTo>
                  <a:cubicBezTo>
                    <a:pt x="55654" y="11085"/>
                    <a:pt x="68883" y="2089"/>
                    <a:pt x="82377" y="237"/>
                  </a:cubicBezTo>
                  <a:cubicBezTo>
                    <a:pt x="95871" y="-1615"/>
                    <a:pt x="129737" y="7910"/>
                    <a:pt x="126827" y="9762"/>
                  </a:cubicBezTo>
                  <a:cubicBezTo>
                    <a:pt x="123917" y="11614"/>
                    <a:pt x="84230" y="7910"/>
                    <a:pt x="64915" y="11350"/>
                  </a:cubicBezTo>
                  <a:cubicBezTo>
                    <a:pt x="45601" y="14790"/>
                    <a:pt x="24169" y="12937"/>
                    <a:pt x="10940" y="30400"/>
                  </a:cubicBezTo>
                  <a:cubicBezTo>
                    <a:pt x="-2289" y="47862"/>
                    <a:pt x="-702" y="125650"/>
                    <a:pt x="1415" y="130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0EF26AA1-4A9E-4677-B14E-CDC10CD5D8B2}"/>
                </a:ext>
              </a:extLst>
            </p:cNvPr>
            <p:cNvSpPr/>
            <p:nvPr/>
          </p:nvSpPr>
          <p:spPr>
            <a:xfrm>
              <a:off x="2512686" y="5218185"/>
              <a:ext cx="257602" cy="157245"/>
            </a:xfrm>
            <a:custGeom>
              <a:avLst/>
              <a:gdLst>
                <a:gd name="connsiteX0" fmla="*/ 327 w 257602"/>
                <a:gd name="connsiteY0" fmla="*/ 157090 h 157245"/>
                <a:gd name="connsiteX1" fmla="*/ 71764 w 257602"/>
                <a:gd name="connsiteY1" fmla="*/ 88828 h 157245"/>
                <a:gd name="connsiteX2" fmla="*/ 133677 w 257602"/>
                <a:gd name="connsiteY2" fmla="*/ 107878 h 157245"/>
                <a:gd name="connsiteX3" fmla="*/ 170189 w 257602"/>
                <a:gd name="connsiteY3" fmla="*/ 111053 h 157245"/>
                <a:gd name="connsiteX4" fmla="*/ 194002 w 257602"/>
                <a:gd name="connsiteY4" fmla="*/ 60253 h 157245"/>
                <a:gd name="connsiteX5" fmla="*/ 208289 w 257602"/>
                <a:gd name="connsiteY5" fmla="*/ 39615 h 157245"/>
                <a:gd name="connsiteX6" fmla="*/ 257502 w 257602"/>
                <a:gd name="connsiteY6" fmla="*/ 1515 h 157245"/>
                <a:gd name="connsiteX7" fmla="*/ 219402 w 257602"/>
                <a:gd name="connsiteY7" fmla="*/ 14215 h 157245"/>
                <a:gd name="connsiteX8" fmla="*/ 162252 w 257602"/>
                <a:gd name="connsiteY8" fmla="*/ 74540 h 157245"/>
                <a:gd name="connsiteX9" fmla="*/ 124152 w 257602"/>
                <a:gd name="connsiteY9" fmla="*/ 71365 h 157245"/>
                <a:gd name="connsiteX10" fmla="*/ 101927 w 257602"/>
                <a:gd name="connsiteY10" fmla="*/ 66603 h 157245"/>
                <a:gd name="connsiteX11" fmla="*/ 327 w 257602"/>
                <a:gd name="connsiteY11" fmla="*/ 157090 h 1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602" h="157245">
                  <a:moveTo>
                    <a:pt x="327" y="157090"/>
                  </a:moveTo>
                  <a:cubicBezTo>
                    <a:pt x="-4700" y="160794"/>
                    <a:pt x="49539" y="97030"/>
                    <a:pt x="71764" y="88828"/>
                  </a:cubicBezTo>
                  <a:cubicBezTo>
                    <a:pt x="93989" y="80626"/>
                    <a:pt x="117273" y="104174"/>
                    <a:pt x="133677" y="107878"/>
                  </a:cubicBezTo>
                  <a:cubicBezTo>
                    <a:pt x="150081" y="111582"/>
                    <a:pt x="160135" y="118990"/>
                    <a:pt x="170189" y="111053"/>
                  </a:cubicBezTo>
                  <a:cubicBezTo>
                    <a:pt x="180243" y="103116"/>
                    <a:pt x="187652" y="72159"/>
                    <a:pt x="194002" y="60253"/>
                  </a:cubicBezTo>
                  <a:cubicBezTo>
                    <a:pt x="200352" y="48347"/>
                    <a:pt x="197706" y="49405"/>
                    <a:pt x="208289" y="39615"/>
                  </a:cubicBezTo>
                  <a:cubicBezTo>
                    <a:pt x="218872" y="29825"/>
                    <a:pt x="255650" y="5748"/>
                    <a:pt x="257502" y="1515"/>
                  </a:cubicBezTo>
                  <a:cubicBezTo>
                    <a:pt x="259354" y="-2718"/>
                    <a:pt x="235277" y="2044"/>
                    <a:pt x="219402" y="14215"/>
                  </a:cubicBezTo>
                  <a:cubicBezTo>
                    <a:pt x="203527" y="26386"/>
                    <a:pt x="178127" y="65015"/>
                    <a:pt x="162252" y="74540"/>
                  </a:cubicBezTo>
                  <a:cubicBezTo>
                    <a:pt x="146377" y="84065"/>
                    <a:pt x="134206" y="72688"/>
                    <a:pt x="124152" y="71365"/>
                  </a:cubicBezTo>
                  <a:cubicBezTo>
                    <a:pt x="114098" y="70042"/>
                    <a:pt x="122829" y="57078"/>
                    <a:pt x="101927" y="66603"/>
                  </a:cubicBezTo>
                  <a:cubicBezTo>
                    <a:pt x="81025" y="76128"/>
                    <a:pt x="5354" y="153386"/>
                    <a:pt x="327" y="157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3707B2D9-F4FB-43B2-A12E-B18E6D3D7A9F}"/>
                </a:ext>
              </a:extLst>
            </p:cNvPr>
            <p:cNvSpPr/>
            <p:nvPr/>
          </p:nvSpPr>
          <p:spPr>
            <a:xfrm>
              <a:off x="2767010" y="5204579"/>
              <a:ext cx="257856" cy="55026"/>
            </a:xfrm>
            <a:custGeom>
              <a:avLst/>
              <a:gdLst>
                <a:gd name="connsiteX0" fmla="*/ 3 w 257856"/>
                <a:gd name="connsiteY0" fmla="*/ 19884 h 55026"/>
                <a:gd name="connsiteX1" fmla="*/ 96840 w 257856"/>
                <a:gd name="connsiteY1" fmla="*/ 53221 h 55026"/>
                <a:gd name="connsiteX2" fmla="*/ 141290 w 257856"/>
                <a:gd name="connsiteY2" fmla="*/ 45284 h 55026"/>
                <a:gd name="connsiteX3" fmla="*/ 257178 w 257856"/>
                <a:gd name="connsiteY3" fmla="*/ 834 h 55026"/>
                <a:gd name="connsiteX4" fmla="*/ 192090 w 257856"/>
                <a:gd name="connsiteY4" fmla="*/ 15121 h 55026"/>
                <a:gd name="connsiteX5" fmla="*/ 93665 w 257856"/>
                <a:gd name="connsiteY5" fmla="*/ 34171 h 55026"/>
                <a:gd name="connsiteX6" fmla="*/ 3 w 257856"/>
                <a:gd name="connsiteY6" fmla="*/ 19884 h 5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856" h="55026">
                  <a:moveTo>
                    <a:pt x="3" y="19884"/>
                  </a:moveTo>
                  <a:cubicBezTo>
                    <a:pt x="532" y="23059"/>
                    <a:pt x="73292" y="48988"/>
                    <a:pt x="96840" y="53221"/>
                  </a:cubicBezTo>
                  <a:cubicBezTo>
                    <a:pt x="120388" y="57454"/>
                    <a:pt x="114567" y="54015"/>
                    <a:pt x="141290" y="45284"/>
                  </a:cubicBezTo>
                  <a:cubicBezTo>
                    <a:pt x="168013" y="36553"/>
                    <a:pt x="248711" y="5861"/>
                    <a:pt x="257178" y="834"/>
                  </a:cubicBezTo>
                  <a:cubicBezTo>
                    <a:pt x="265645" y="-4193"/>
                    <a:pt x="192090" y="15121"/>
                    <a:pt x="192090" y="15121"/>
                  </a:cubicBezTo>
                  <a:cubicBezTo>
                    <a:pt x="164838" y="20677"/>
                    <a:pt x="124621" y="34965"/>
                    <a:pt x="93665" y="34171"/>
                  </a:cubicBezTo>
                  <a:cubicBezTo>
                    <a:pt x="62709" y="33377"/>
                    <a:pt x="-526" y="16709"/>
                    <a:pt x="3" y="19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09172C62-80BB-41D4-92BE-7AB3C49CFFA7}"/>
                </a:ext>
              </a:extLst>
            </p:cNvPr>
            <p:cNvSpPr/>
            <p:nvPr/>
          </p:nvSpPr>
          <p:spPr>
            <a:xfrm>
              <a:off x="2339620" y="5486275"/>
              <a:ext cx="138477" cy="320958"/>
            </a:xfrm>
            <a:custGeom>
              <a:avLst/>
              <a:gdLst>
                <a:gd name="connsiteX0" fmla="*/ 3530 w 138477"/>
                <a:gd name="connsiteY0" fmla="*/ 125 h 320958"/>
                <a:gd name="connsiteX1" fmla="*/ 11468 w 138477"/>
                <a:gd name="connsiteY1" fmla="*/ 92200 h 320958"/>
                <a:gd name="connsiteX2" fmla="*/ 100368 w 138477"/>
                <a:gd name="connsiteY2" fmla="*/ 225550 h 320958"/>
                <a:gd name="connsiteX3" fmla="*/ 121005 w 138477"/>
                <a:gd name="connsiteY3" fmla="*/ 296988 h 320958"/>
                <a:gd name="connsiteX4" fmla="*/ 103543 w 138477"/>
                <a:gd name="connsiteY4" fmla="*/ 319213 h 320958"/>
                <a:gd name="connsiteX5" fmla="*/ 87668 w 138477"/>
                <a:gd name="connsiteY5" fmla="*/ 257300 h 320958"/>
                <a:gd name="connsiteX6" fmla="*/ 78143 w 138477"/>
                <a:gd name="connsiteY6" fmla="*/ 296988 h 320958"/>
                <a:gd name="connsiteX7" fmla="*/ 128943 w 138477"/>
                <a:gd name="connsiteY7" fmla="*/ 309688 h 320958"/>
                <a:gd name="connsiteX8" fmla="*/ 133705 w 138477"/>
                <a:gd name="connsiteY8" fmla="*/ 250950 h 320958"/>
                <a:gd name="connsiteX9" fmla="*/ 76555 w 138477"/>
                <a:gd name="connsiteY9" fmla="*/ 173163 h 320958"/>
                <a:gd name="connsiteX10" fmla="*/ 33693 w 138477"/>
                <a:gd name="connsiteY10" fmla="*/ 111250 h 320958"/>
                <a:gd name="connsiteX11" fmla="*/ 3530 w 138477"/>
                <a:gd name="connsiteY11" fmla="*/ 125 h 3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77" h="320958">
                  <a:moveTo>
                    <a:pt x="3530" y="125"/>
                  </a:moveTo>
                  <a:cubicBezTo>
                    <a:pt x="-174" y="-3050"/>
                    <a:pt x="-4672" y="54629"/>
                    <a:pt x="11468" y="92200"/>
                  </a:cubicBezTo>
                  <a:cubicBezTo>
                    <a:pt x="27608" y="129771"/>
                    <a:pt x="82112" y="191419"/>
                    <a:pt x="100368" y="225550"/>
                  </a:cubicBezTo>
                  <a:cubicBezTo>
                    <a:pt x="118624" y="259681"/>
                    <a:pt x="120476" y="281378"/>
                    <a:pt x="121005" y="296988"/>
                  </a:cubicBezTo>
                  <a:cubicBezTo>
                    <a:pt x="121534" y="312599"/>
                    <a:pt x="109099" y="325828"/>
                    <a:pt x="103543" y="319213"/>
                  </a:cubicBezTo>
                  <a:cubicBezTo>
                    <a:pt x="97987" y="312598"/>
                    <a:pt x="91901" y="261004"/>
                    <a:pt x="87668" y="257300"/>
                  </a:cubicBezTo>
                  <a:cubicBezTo>
                    <a:pt x="83435" y="253596"/>
                    <a:pt x="71264" y="288257"/>
                    <a:pt x="78143" y="296988"/>
                  </a:cubicBezTo>
                  <a:cubicBezTo>
                    <a:pt x="85022" y="305719"/>
                    <a:pt x="119683" y="317361"/>
                    <a:pt x="128943" y="309688"/>
                  </a:cubicBezTo>
                  <a:cubicBezTo>
                    <a:pt x="138203" y="302015"/>
                    <a:pt x="142436" y="273704"/>
                    <a:pt x="133705" y="250950"/>
                  </a:cubicBezTo>
                  <a:cubicBezTo>
                    <a:pt x="124974" y="228196"/>
                    <a:pt x="93224" y="196446"/>
                    <a:pt x="76555" y="173163"/>
                  </a:cubicBezTo>
                  <a:cubicBezTo>
                    <a:pt x="59886" y="149880"/>
                    <a:pt x="44541" y="138502"/>
                    <a:pt x="33693" y="111250"/>
                  </a:cubicBezTo>
                  <a:cubicBezTo>
                    <a:pt x="22845" y="83998"/>
                    <a:pt x="7234" y="3300"/>
                    <a:pt x="3530" y="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69B5E52-4382-43DC-B3AD-C4B7C74A5D3A}"/>
                </a:ext>
              </a:extLst>
            </p:cNvPr>
            <p:cNvSpPr/>
            <p:nvPr/>
          </p:nvSpPr>
          <p:spPr>
            <a:xfrm>
              <a:off x="2411387" y="5531396"/>
              <a:ext cx="215486" cy="346012"/>
            </a:xfrm>
            <a:custGeom>
              <a:avLst/>
              <a:gdLst>
                <a:gd name="connsiteX0" fmla="*/ 144488 w 215486"/>
                <a:gd name="connsiteY0" fmla="*/ 1042 h 346012"/>
                <a:gd name="connsiteX1" fmla="*/ 212751 w 215486"/>
                <a:gd name="connsiteY1" fmla="*/ 194717 h 346012"/>
                <a:gd name="connsiteX2" fmla="*/ 195288 w 215486"/>
                <a:gd name="connsiteY2" fmla="*/ 242342 h 346012"/>
                <a:gd name="connsiteX3" fmla="*/ 133376 w 215486"/>
                <a:gd name="connsiteY3" fmla="*/ 337592 h 346012"/>
                <a:gd name="connsiteX4" fmla="*/ 90513 w 215486"/>
                <a:gd name="connsiteY4" fmla="*/ 332829 h 346012"/>
                <a:gd name="connsiteX5" fmla="*/ 26 w 215486"/>
                <a:gd name="connsiteY5" fmla="*/ 262979 h 346012"/>
                <a:gd name="connsiteX6" fmla="*/ 100038 w 215486"/>
                <a:gd name="connsiteY6" fmla="*/ 315367 h 346012"/>
                <a:gd name="connsiteX7" fmla="*/ 149251 w 215486"/>
                <a:gd name="connsiteY7" fmla="*/ 280442 h 346012"/>
                <a:gd name="connsiteX8" fmla="*/ 192113 w 215486"/>
                <a:gd name="connsiteY8" fmla="*/ 193129 h 346012"/>
                <a:gd name="connsiteX9" fmla="*/ 177826 w 215486"/>
                <a:gd name="connsiteY9" fmla="*/ 120104 h 346012"/>
                <a:gd name="connsiteX10" fmla="*/ 144488 w 215486"/>
                <a:gd name="connsiteY10" fmla="*/ 1042 h 34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486" h="346012">
                  <a:moveTo>
                    <a:pt x="144488" y="1042"/>
                  </a:moveTo>
                  <a:cubicBezTo>
                    <a:pt x="150309" y="13478"/>
                    <a:pt x="204284" y="154501"/>
                    <a:pt x="212751" y="194717"/>
                  </a:cubicBezTo>
                  <a:cubicBezTo>
                    <a:pt x="221218" y="234933"/>
                    <a:pt x="208517" y="218530"/>
                    <a:pt x="195288" y="242342"/>
                  </a:cubicBezTo>
                  <a:cubicBezTo>
                    <a:pt x="182059" y="266154"/>
                    <a:pt x="150838" y="322511"/>
                    <a:pt x="133376" y="337592"/>
                  </a:cubicBezTo>
                  <a:cubicBezTo>
                    <a:pt x="115914" y="352673"/>
                    <a:pt x="112738" y="345264"/>
                    <a:pt x="90513" y="332829"/>
                  </a:cubicBezTo>
                  <a:cubicBezTo>
                    <a:pt x="68288" y="320394"/>
                    <a:pt x="-1561" y="265889"/>
                    <a:pt x="26" y="262979"/>
                  </a:cubicBezTo>
                  <a:cubicBezTo>
                    <a:pt x="1613" y="260069"/>
                    <a:pt x="75167" y="312456"/>
                    <a:pt x="100038" y="315367"/>
                  </a:cubicBezTo>
                  <a:cubicBezTo>
                    <a:pt x="124909" y="318278"/>
                    <a:pt x="133905" y="300815"/>
                    <a:pt x="149251" y="280442"/>
                  </a:cubicBezTo>
                  <a:cubicBezTo>
                    <a:pt x="164597" y="260069"/>
                    <a:pt x="187351" y="219852"/>
                    <a:pt x="192113" y="193129"/>
                  </a:cubicBezTo>
                  <a:cubicBezTo>
                    <a:pt x="196875" y="166406"/>
                    <a:pt x="188145" y="149208"/>
                    <a:pt x="177826" y="120104"/>
                  </a:cubicBezTo>
                  <a:cubicBezTo>
                    <a:pt x="167507" y="91000"/>
                    <a:pt x="138667" y="-11394"/>
                    <a:pt x="14448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4D7D32EE-F142-4525-A324-6B2F2AC6CB68}"/>
                </a:ext>
              </a:extLst>
            </p:cNvPr>
            <p:cNvSpPr/>
            <p:nvPr/>
          </p:nvSpPr>
          <p:spPr>
            <a:xfrm>
              <a:off x="2589164" y="5434046"/>
              <a:ext cx="205189" cy="395096"/>
            </a:xfrm>
            <a:custGeom>
              <a:avLst/>
              <a:gdLst>
                <a:gd name="connsiteX0" fmla="*/ 157211 w 205189"/>
                <a:gd name="connsiteY0" fmla="*/ 1554 h 395096"/>
                <a:gd name="connsiteX1" fmla="*/ 177849 w 205189"/>
                <a:gd name="connsiteY1" fmla="*/ 117442 h 395096"/>
                <a:gd name="connsiteX2" fmla="*/ 195311 w 205189"/>
                <a:gd name="connsiteY2" fmla="*/ 226979 h 395096"/>
                <a:gd name="connsiteX3" fmla="*/ 203249 w 205189"/>
                <a:gd name="connsiteY3" fmla="*/ 285717 h 395096"/>
                <a:gd name="connsiteX4" fmla="*/ 158799 w 205189"/>
                <a:gd name="connsiteY4" fmla="*/ 322229 h 395096"/>
                <a:gd name="connsiteX5" fmla="*/ 61961 w 205189"/>
                <a:gd name="connsiteY5" fmla="*/ 393667 h 395096"/>
                <a:gd name="connsiteX6" fmla="*/ 49 w 205189"/>
                <a:gd name="connsiteY6" fmla="*/ 369854 h 395096"/>
                <a:gd name="connsiteX7" fmla="*/ 71486 w 205189"/>
                <a:gd name="connsiteY7" fmla="*/ 368267 h 395096"/>
                <a:gd name="connsiteX8" fmla="*/ 185786 w 205189"/>
                <a:gd name="connsiteY8" fmla="*/ 295242 h 395096"/>
                <a:gd name="connsiteX9" fmla="*/ 195311 w 205189"/>
                <a:gd name="connsiteY9" fmla="*/ 206342 h 395096"/>
                <a:gd name="connsiteX10" fmla="*/ 154036 w 205189"/>
                <a:gd name="connsiteY10" fmla="*/ 114267 h 395096"/>
                <a:gd name="connsiteX11" fmla="*/ 139749 w 205189"/>
                <a:gd name="connsiteY11" fmla="*/ 53942 h 395096"/>
                <a:gd name="connsiteX12" fmla="*/ 157211 w 205189"/>
                <a:gd name="connsiteY12" fmla="*/ 1554 h 39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189" h="395096">
                  <a:moveTo>
                    <a:pt x="157211" y="1554"/>
                  </a:moveTo>
                  <a:cubicBezTo>
                    <a:pt x="163561" y="12137"/>
                    <a:pt x="171499" y="79871"/>
                    <a:pt x="177849" y="117442"/>
                  </a:cubicBezTo>
                  <a:cubicBezTo>
                    <a:pt x="184199" y="155013"/>
                    <a:pt x="191078" y="198933"/>
                    <a:pt x="195311" y="226979"/>
                  </a:cubicBezTo>
                  <a:cubicBezTo>
                    <a:pt x="199544" y="255025"/>
                    <a:pt x="209334" y="269842"/>
                    <a:pt x="203249" y="285717"/>
                  </a:cubicBezTo>
                  <a:cubicBezTo>
                    <a:pt x="197164" y="301592"/>
                    <a:pt x="182347" y="304237"/>
                    <a:pt x="158799" y="322229"/>
                  </a:cubicBezTo>
                  <a:cubicBezTo>
                    <a:pt x="135251" y="340221"/>
                    <a:pt x="88419" y="385729"/>
                    <a:pt x="61961" y="393667"/>
                  </a:cubicBezTo>
                  <a:cubicBezTo>
                    <a:pt x="35503" y="401605"/>
                    <a:pt x="-1538" y="374087"/>
                    <a:pt x="49" y="369854"/>
                  </a:cubicBezTo>
                  <a:cubicBezTo>
                    <a:pt x="1636" y="365621"/>
                    <a:pt x="40530" y="380702"/>
                    <a:pt x="71486" y="368267"/>
                  </a:cubicBezTo>
                  <a:cubicBezTo>
                    <a:pt x="102442" y="355832"/>
                    <a:pt x="165148" y="322230"/>
                    <a:pt x="185786" y="295242"/>
                  </a:cubicBezTo>
                  <a:cubicBezTo>
                    <a:pt x="206424" y="268254"/>
                    <a:pt x="200603" y="236504"/>
                    <a:pt x="195311" y="206342"/>
                  </a:cubicBezTo>
                  <a:cubicBezTo>
                    <a:pt x="190019" y="176180"/>
                    <a:pt x="163296" y="139667"/>
                    <a:pt x="154036" y="114267"/>
                  </a:cubicBezTo>
                  <a:cubicBezTo>
                    <a:pt x="144776" y="88867"/>
                    <a:pt x="141336" y="70611"/>
                    <a:pt x="139749" y="53942"/>
                  </a:cubicBezTo>
                  <a:cubicBezTo>
                    <a:pt x="138162" y="37273"/>
                    <a:pt x="150861" y="-9029"/>
                    <a:pt x="157211" y="1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3F4F3579-70A3-4121-B82B-16D77D41BEE5}"/>
                </a:ext>
              </a:extLst>
            </p:cNvPr>
            <p:cNvSpPr/>
            <p:nvPr/>
          </p:nvSpPr>
          <p:spPr>
            <a:xfrm>
              <a:off x="2802707" y="5359243"/>
              <a:ext cx="146953" cy="376447"/>
            </a:xfrm>
            <a:custGeom>
              <a:avLst/>
              <a:gdLst>
                <a:gd name="connsiteX0" fmla="*/ 111943 w 146953"/>
                <a:gd name="connsiteY0" fmla="*/ 157 h 376447"/>
                <a:gd name="connsiteX1" fmla="*/ 127818 w 146953"/>
                <a:gd name="connsiteY1" fmla="*/ 157320 h 376447"/>
                <a:gd name="connsiteX2" fmla="*/ 143693 w 146953"/>
                <a:gd name="connsiteY2" fmla="*/ 270032 h 376447"/>
                <a:gd name="connsiteX3" fmla="*/ 135756 w 146953"/>
                <a:gd name="connsiteY3" fmla="*/ 325595 h 376447"/>
                <a:gd name="connsiteX4" fmla="*/ 105593 w 146953"/>
                <a:gd name="connsiteY4" fmla="*/ 350995 h 376447"/>
                <a:gd name="connsiteX5" fmla="*/ 818 w 146953"/>
                <a:gd name="connsiteY5" fmla="*/ 349407 h 376447"/>
                <a:gd name="connsiteX6" fmla="*/ 61143 w 146953"/>
                <a:gd name="connsiteY6" fmla="*/ 376395 h 376447"/>
                <a:gd name="connsiteX7" fmla="*/ 138931 w 146953"/>
                <a:gd name="connsiteY7" fmla="*/ 341470 h 376447"/>
                <a:gd name="connsiteX8" fmla="*/ 140518 w 146953"/>
                <a:gd name="connsiteY8" fmla="*/ 263682 h 376447"/>
                <a:gd name="connsiteX9" fmla="*/ 104006 w 146953"/>
                <a:gd name="connsiteY9" fmla="*/ 130332 h 376447"/>
                <a:gd name="connsiteX10" fmla="*/ 111943 w 146953"/>
                <a:gd name="connsiteY10" fmla="*/ 157 h 3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953" h="376447">
                  <a:moveTo>
                    <a:pt x="111943" y="157"/>
                  </a:moveTo>
                  <a:cubicBezTo>
                    <a:pt x="115912" y="4655"/>
                    <a:pt x="122526" y="112341"/>
                    <a:pt x="127818" y="157320"/>
                  </a:cubicBezTo>
                  <a:cubicBezTo>
                    <a:pt x="133110" y="202299"/>
                    <a:pt x="142370" y="241986"/>
                    <a:pt x="143693" y="270032"/>
                  </a:cubicBezTo>
                  <a:cubicBezTo>
                    <a:pt x="145016" y="298078"/>
                    <a:pt x="142106" y="312101"/>
                    <a:pt x="135756" y="325595"/>
                  </a:cubicBezTo>
                  <a:cubicBezTo>
                    <a:pt x="129406" y="339089"/>
                    <a:pt x="128083" y="347026"/>
                    <a:pt x="105593" y="350995"/>
                  </a:cubicBezTo>
                  <a:cubicBezTo>
                    <a:pt x="83103" y="354964"/>
                    <a:pt x="8226" y="345174"/>
                    <a:pt x="818" y="349407"/>
                  </a:cubicBezTo>
                  <a:cubicBezTo>
                    <a:pt x="-6590" y="353640"/>
                    <a:pt x="38124" y="377718"/>
                    <a:pt x="61143" y="376395"/>
                  </a:cubicBezTo>
                  <a:cubicBezTo>
                    <a:pt x="84162" y="375072"/>
                    <a:pt x="125702" y="360255"/>
                    <a:pt x="138931" y="341470"/>
                  </a:cubicBezTo>
                  <a:cubicBezTo>
                    <a:pt x="152160" y="322685"/>
                    <a:pt x="146339" y="298872"/>
                    <a:pt x="140518" y="263682"/>
                  </a:cubicBezTo>
                  <a:cubicBezTo>
                    <a:pt x="134697" y="228492"/>
                    <a:pt x="109562" y="172136"/>
                    <a:pt x="104006" y="130332"/>
                  </a:cubicBezTo>
                  <a:cubicBezTo>
                    <a:pt x="98450" y="88528"/>
                    <a:pt x="107974" y="-4341"/>
                    <a:pt x="111943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FBCE1570-F061-4790-A36A-2A5527882E49}"/>
                </a:ext>
              </a:extLst>
            </p:cNvPr>
            <p:cNvSpPr/>
            <p:nvPr/>
          </p:nvSpPr>
          <p:spPr>
            <a:xfrm>
              <a:off x="2944464" y="5208460"/>
              <a:ext cx="218800" cy="502900"/>
            </a:xfrm>
            <a:custGeom>
              <a:avLst/>
              <a:gdLst>
                <a:gd name="connsiteX0" fmla="*/ 81311 w 218800"/>
                <a:gd name="connsiteY0" fmla="*/ 128 h 502900"/>
                <a:gd name="connsiteX1" fmla="*/ 211486 w 218800"/>
                <a:gd name="connsiteY1" fmla="*/ 212853 h 502900"/>
                <a:gd name="connsiteX2" fmla="*/ 198786 w 218800"/>
                <a:gd name="connsiteY2" fmla="*/ 298578 h 502900"/>
                <a:gd name="connsiteX3" fmla="*/ 168624 w 218800"/>
                <a:gd name="connsiteY3" fmla="*/ 420815 h 502900"/>
                <a:gd name="connsiteX4" fmla="*/ 162274 w 218800"/>
                <a:gd name="connsiteY4" fmla="*/ 462090 h 502900"/>
                <a:gd name="connsiteX5" fmla="*/ 135286 w 218800"/>
                <a:gd name="connsiteY5" fmla="*/ 485903 h 502900"/>
                <a:gd name="connsiteX6" fmla="*/ 87661 w 218800"/>
                <a:gd name="connsiteY6" fmla="*/ 493840 h 502900"/>
                <a:gd name="connsiteX7" fmla="*/ 22574 w 218800"/>
                <a:gd name="connsiteY7" fmla="*/ 473203 h 502900"/>
                <a:gd name="connsiteX8" fmla="*/ 349 w 218800"/>
                <a:gd name="connsiteY8" fmla="*/ 454153 h 502900"/>
                <a:gd name="connsiteX9" fmla="*/ 36861 w 218800"/>
                <a:gd name="connsiteY9" fmla="*/ 500190 h 502900"/>
                <a:gd name="connsiteX10" fmla="*/ 163861 w 218800"/>
                <a:gd name="connsiteY10" fmla="*/ 485903 h 502900"/>
                <a:gd name="connsiteX11" fmla="*/ 201961 w 218800"/>
                <a:gd name="connsiteY11" fmla="*/ 390653 h 502900"/>
                <a:gd name="connsiteX12" fmla="*/ 208311 w 218800"/>
                <a:gd name="connsiteY12" fmla="*/ 276353 h 502900"/>
                <a:gd name="connsiteX13" fmla="*/ 187674 w 218800"/>
                <a:gd name="connsiteY13" fmla="*/ 182690 h 502900"/>
                <a:gd name="connsiteX14" fmla="*/ 81311 w 218800"/>
                <a:gd name="connsiteY14" fmla="*/ 128 h 5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8800" h="502900">
                  <a:moveTo>
                    <a:pt x="81311" y="128"/>
                  </a:moveTo>
                  <a:cubicBezTo>
                    <a:pt x="85280" y="5155"/>
                    <a:pt x="191907" y="163111"/>
                    <a:pt x="211486" y="212853"/>
                  </a:cubicBezTo>
                  <a:cubicBezTo>
                    <a:pt x="231065" y="262595"/>
                    <a:pt x="205930" y="263918"/>
                    <a:pt x="198786" y="298578"/>
                  </a:cubicBezTo>
                  <a:cubicBezTo>
                    <a:pt x="191642" y="333238"/>
                    <a:pt x="174709" y="393563"/>
                    <a:pt x="168624" y="420815"/>
                  </a:cubicBezTo>
                  <a:cubicBezTo>
                    <a:pt x="162539" y="448067"/>
                    <a:pt x="167830" y="451242"/>
                    <a:pt x="162274" y="462090"/>
                  </a:cubicBezTo>
                  <a:cubicBezTo>
                    <a:pt x="156718" y="472938"/>
                    <a:pt x="147721" y="480611"/>
                    <a:pt x="135286" y="485903"/>
                  </a:cubicBezTo>
                  <a:cubicBezTo>
                    <a:pt x="122851" y="491195"/>
                    <a:pt x="106446" y="495957"/>
                    <a:pt x="87661" y="493840"/>
                  </a:cubicBezTo>
                  <a:cubicBezTo>
                    <a:pt x="68876" y="491723"/>
                    <a:pt x="37126" y="479817"/>
                    <a:pt x="22574" y="473203"/>
                  </a:cubicBezTo>
                  <a:cubicBezTo>
                    <a:pt x="8022" y="466589"/>
                    <a:pt x="-2032" y="449655"/>
                    <a:pt x="349" y="454153"/>
                  </a:cubicBezTo>
                  <a:cubicBezTo>
                    <a:pt x="2730" y="458651"/>
                    <a:pt x="9609" y="494898"/>
                    <a:pt x="36861" y="500190"/>
                  </a:cubicBezTo>
                  <a:cubicBezTo>
                    <a:pt x="64113" y="505482"/>
                    <a:pt x="136344" y="504159"/>
                    <a:pt x="163861" y="485903"/>
                  </a:cubicBezTo>
                  <a:cubicBezTo>
                    <a:pt x="191378" y="467647"/>
                    <a:pt x="194553" y="425578"/>
                    <a:pt x="201961" y="390653"/>
                  </a:cubicBezTo>
                  <a:cubicBezTo>
                    <a:pt x="209369" y="355728"/>
                    <a:pt x="210692" y="311013"/>
                    <a:pt x="208311" y="276353"/>
                  </a:cubicBezTo>
                  <a:cubicBezTo>
                    <a:pt x="205930" y="241693"/>
                    <a:pt x="205666" y="226346"/>
                    <a:pt x="187674" y="182690"/>
                  </a:cubicBezTo>
                  <a:cubicBezTo>
                    <a:pt x="169682" y="139034"/>
                    <a:pt x="77342" y="-4899"/>
                    <a:pt x="81311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A7BB9D7B-EC59-46FB-9F96-2FD96F041EF6}"/>
                </a:ext>
              </a:extLst>
            </p:cNvPr>
            <p:cNvSpPr/>
            <p:nvPr/>
          </p:nvSpPr>
          <p:spPr>
            <a:xfrm>
              <a:off x="2976017" y="5394935"/>
              <a:ext cx="155602" cy="107449"/>
            </a:xfrm>
            <a:custGeom>
              <a:avLst/>
              <a:gdLst>
                <a:gd name="connsiteX0" fmla="*/ 546 w 155602"/>
                <a:gd name="connsiteY0" fmla="*/ 107340 h 107449"/>
                <a:gd name="connsiteX1" fmla="*/ 52933 w 155602"/>
                <a:gd name="connsiteY1" fmla="*/ 37490 h 107449"/>
                <a:gd name="connsiteX2" fmla="*/ 105321 w 155602"/>
                <a:gd name="connsiteY2" fmla="*/ 21615 h 107449"/>
                <a:gd name="connsiteX3" fmla="*/ 154533 w 155602"/>
                <a:gd name="connsiteY3" fmla="*/ 31140 h 107449"/>
                <a:gd name="connsiteX4" fmla="*/ 133896 w 155602"/>
                <a:gd name="connsiteY4" fmla="*/ 8915 h 107449"/>
                <a:gd name="connsiteX5" fmla="*/ 73571 w 155602"/>
                <a:gd name="connsiteY5" fmla="*/ 978 h 107449"/>
                <a:gd name="connsiteX6" fmla="*/ 37058 w 155602"/>
                <a:gd name="connsiteY6" fmla="*/ 29553 h 107449"/>
                <a:gd name="connsiteX7" fmla="*/ 25946 w 155602"/>
                <a:gd name="connsiteY7" fmla="*/ 53365 h 107449"/>
                <a:gd name="connsiteX8" fmla="*/ 546 w 155602"/>
                <a:gd name="connsiteY8" fmla="*/ 107340 h 10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02" h="107449">
                  <a:moveTo>
                    <a:pt x="546" y="107340"/>
                  </a:moveTo>
                  <a:cubicBezTo>
                    <a:pt x="5044" y="104694"/>
                    <a:pt x="35471" y="51777"/>
                    <a:pt x="52933" y="37490"/>
                  </a:cubicBezTo>
                  <a:cubicBezTo>
                    <a:pt x="70395" y="23203"/>
                    <a:pt x="88388" y="22673"/>
                    <a:pt x="105321" y="21615"/>
                  </a:cubicBezTo>
                  <a:cubicBezTo>
                    <a:pt x="122254" y="20557"/>
                    <a:pt x="149771" y="33257"/>
                    <a:pt x="154533" y="31140"/>
                  </a:cubicBezTo>
                  <a:cubicBezTo>
                    <a:pt x="159295" y="29023"/>
                    <a:pt x="147390" y="13942"/>
                    <a:pt x="133896" y="8915"/>
                  </a:cubicBezTo>
                  <a:cubicBezTo>
                    <a:pt x="120402" y="3888"/>
                    <a:pt x="89711" y="-2462"/>
                    <a:pt x="73571" y="978"/>
                  </a:cubicBezTo>
                  <a:cubicBezTo>
                    <a:pt x="57431" y="4418"/>
                    <a:pt x="44995" y="20822"/>
                    <a:pt x="37058" y="29553"/>
                  </a:cubicBezTo>
                  <a:cubicBezTo>
                    <a:pt x="29121" y="38284"/>
                    <a:pt x="31238" y="42782"/>
                    <a:pt x="25946" y="53365"/>
                  </a:cubicBezTo>
                  <a:cubicBezTo>
                    <a:pt x="20654" y="63948"/>
                    <a:pt x="-3952" y="109986"/>
                    <a:pt x="546" y="107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E908A3B5-C3DE-43CD-BF47-14910E2590D3}"/>
                </a:ext>
              </a:extLst>
            </p:cNvPr>
            <p:cNvSpPr/>
            <p:nvPr/>
          </p:nvSpPr>
          <p:spPr>
            <a:xfrm>
              <a:off x="2921419" y="5435540"/>
              <a:ext cx="45222" cy="242591"/>
            </a:xfrm>
            <a:custGeom>
              <a:avLst/>
              <a:gdLst>
                <a:gd name="connsiteX0" fmla="*/ 1169 w 45222"/>
                <a:gd name="connsiteY0" fmla="*/ 60 h 242591"/>
                <a:gd name="connsiteX1" fmla="*/ 39269 w 45222"/>
                <a:gd name="connsiteY1" fmla="*/ 93723 h 242591"/>
                <a:gd name="connsiteX2" fmla="*/ 44031 w 45222"/>
                <a:gd name="connsiteY2" fmla="*/ 142935 h 242591"/>
                <a:gd name="connsiteX3" fmla="*/ 28156 w 45222"/>
                <a:gd name="connsiteY3" fmla="*/ 241360 h 242591"/>
                <a:gd name="connsiteX4" fmla="*/ 21806 w 45222"/>
                <a:gd name="connsiteY4" fmla="*/ 190560 h 242591"/>
                <a:gd name="connsiteX5" fmla="*/ 10694 w 45222"/>
                <a:gd name="connsiteY5" fmla="*/ 81023 h 242591"/>
                <a:gd name="connsiteX6" fmla="*/ 1169 w 45222"/>
                <a:gd name="connsiteY6" fmla="*/ 60 h 24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22" h="242591">
                  <a:moveTo>
                    <a:pt x="1169" y="60"/>
                  </a:moveTo>
                  <a:cubicBezTo>
                    <a:pt x="5931" y="2177"/>
                    <a:pt x="32125" y="69911"/>
                    <a:pt x="39269" y="93723"/>
                  </a:cubicBezTo>
                  <a:cubicBezTo>
                    <a:pt x="46413" y="117535"/>
                    <a:pt x="45883" y="118329"/>
                    <a:pt x="44031" y="142935"/>
                  </a:cubicBezTo>
                  <a:cubicBezTo>
                    <a:pt x="42179" y="167541"/>
                    <a:pt x="31860" y="233423"/>
                    <a:pt x="28156" y="241360"/>
                  </a:cubicBezTo>
                  <a:cubicBezTo>
                    <a:pt x="24452" y="249297"/>
                    <a:pt x="24716" y="217283"/>
                    <a:pt x="21806" y="190560"/>
                  </a:cubicBezTo>
                  <a:cubicBezTo>
                    <a:pt x="18896" y="163837"/>
                    <a:pt x="13869" y="110127"/>
                    <a:pt x="10694" y="81023"/>
                  </a:cubicBezTo>
                  <a:cubicBezTo>
                    <a:pt x="7519" y="51919"/>
                    <a:pt x="-3593" y="-2057"/>
                    <a:pt x="1169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2255F11A-3C10-4103-AD94-A52918931330}"/>
                </a:ext>
              </a:extLst>
            </p:cNvPr>
            <p:cNvSpPr/>
            <p:nvPr/>
          </p:nvSpPr>
          <p:spPr>
            <a:xfrm>
              <a:off x="2870200" y="5653046"/>
              <a:ext cx="275467" cy="169904"/>
            </a:xfrm>
            <a:custGeom>
              <a:avLst/>
              <a:gdLst>
                <a:gd name="connsiteX0" fmla="*/ 265113 w 275467"/>
                <a:gd name="connsiteY0" fmla="*/ 42 h 169904"/>
                <a:gd name="connsiteX1" fmla="*/ 273050 w 275467"/>
                <a:gd name="connsiteY1" fmla="*/ 109579 h 169904"/>
                <a:gd name="connsiteX2" fmla="*/ 220663 w 275467"/>
                <a:gd name="connsiteY2" fmla="*/ 136567 h 169904"/>
                <a:gd name="connsiteX3" fmla="*/ 128588 w 275467"/>
                <a:gd name="connsiteY3" fmla="*/ 149267 h 169904"/>
                <a:gd name="connsiteX4" fmla="*/ 0 w 275467"/>
                <a:gd name="connsiteY4" fmla="*/ 169904 h 169904"/>
                <a:gd name="connsiteX5" fmla="*/ 152400 w 275467"/>
                <a:gd name="connsiteY5" fmla="*/ 138154 h 169904"/>
                <a:gd name="connsiteX6" fmla="*/ 250825 w 275467"/>
                <a:gd name="connsiteY6" fmla="*/ 96879 h 169904"/>
                <a:gd name="connsiteX7" fmla="*/ 265113 w 275467"/>
                <a:gd name="connsiteY7" fmla="*/ 42 h 16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67" h="169904">
                  <a:moveTo>
                    <a:pt x="265113" y="42"/>
                  </a:moveTo>
                  <a:cubicBezTo>
                    <a:pt x="268817" y="2159"/>
                    <a:pt x="280458" y="86825"/>
                    <a:pt x="273050" y="109579"/>
                  </a:cubicBezTo>
                  <a:cubicBezTo>
                    <a:pt x="265642" y="132333"/>
                    <a:pt x="244740" y="129952"/>
                    <a:pt x="220663" y="136567"/>
                  </a:cubicBezTo>
                  <a:cubicBezTo>
                    <a:pt x="196586" y="143182"/>
                    <a:pt x="128588" y="149267"/>
                    <a:pt x="128588" y="149267"/>
                  </a:cubicBezTo>
                  <a:lnTo>
                    <a:pt x="0" y="169904"/>
                  </a:lnTo>
                  <a:cubicBezTo>
                    <a:pt x="3969" y="168052"/>
                    <a:pt x="110596" y="150325"/>
                    <a:pt x="152400" y="138154"/>
                  </a:cubicBezTo>
                  <a:cubicBezTo>
                    <a:pt x="194204" y="125983"/>
                    <a:pt x="231775" y="117516"/>
                    <a:pt x="250825" y="96879"/>
                  </a:cubicBezTo>
                  <a:cubicBezTo>
                    <a:pt x="269875" y="76242"/>
                    <a:pt x="261409" y="-2075"/>
                    <a:pt x="265113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58DF5ED2-A3CE-4514-A84E-2CAEAD3FC559}"/>
                </a:ext>
              </a:extLst>
            </p:cNvPr>
            <p:cNvSpPr/>
            <p:nvPr/>
          </p:nvSpPr>
          <p:spPr>
            <a:xfrm>
              <a:off x="2731646" y="5729121"/>
              <a:ext cx="143449" cy="137911"/>
            </a:xfrm>
            <a:custGeom>
              <a:avLst/>
              <a:gdLst>
                <a:gd name="connsiteX0" fmla="*/ 117917 w 143449"/>
                <a:gd name="connsiteY0" fmla="*/ 167 h 137911"/>
                <a:gd name="connsiteX1" fmla="*/ 6792 w 143449"/>
                <a:gd name="connsiteY1" fmla="*/ 54142 h 137911"/>
                <a:gd name="connsiteX2" fmla="*/ 19492 w 143449"/>
                <a:gd name="connsiteY2" fmla="*/ 127167 h 137911"/>
                <a:gd name="connsiteX3" fmla="*/ 79817 w 143449"/>
                <a:gd name="connsiteY3" fmla="*/ 135104 h 137911"/>
                <a:gd name="connsiteX4" fmla="*/ 143317 w 143449"/>
                <a:gd name="connsiteY4" fmla="*/ 103354 h 137911"/>
                <a:gd name="connsiteX5" fmla="*/ 62354 w 143449"/>
                <a:gd name="connsiteY5" fmla="*/ 122404 h 137911"/>
                <a:gd name="connsiteX6" fmla="*/ 19492 w 143449"/>
                <a:gd name="connsiteY6" fmla="*/ 98592 h 137911"/>
                <a:gd name="connsiteX7" fmla="*/ 21079 w 143449"/>
                <a:gd name="connsiteY7" fmla="*/ 71604 h 137911"/>
                <a:gd name="connsiteX8" fmla="*/ 117917 w 143449"/>
                <a:gd name="connsiteY8" fmla="*/ 167 h 13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449" h="137911">
                  <a:moveTo>
                    <a:pt x="117917" y="167"/>
                  </a:moveTo>
                  <a:cubicBezTo>
                    <a:pt x="115536" y="-2743"/>
                    <a:pt x="23196" y="32975"/>
                    <a:pt x="6792" y="54142"/>
                  </a:cubicBezTo>
                  <a:cubicBezTo>
                    <a:pt x="-9612" y="75309"/>
                    <a:pt x="7321" y="113673"/>
                    <a:pt x="19492" y="127167"/>
                  </a:cubicBezTo>
                  <a:cubicBezTo>
                    <a:pt x="31663" y="140661"/>
                    <a:pt x="59179" y="139073"/>
                    <a:pt x="79817" y="135104"/>
                  </a:cubicBezTo>
                  <a:cubicBezTo>
                    <a:pt x="100455" y="131135"/>
                    <a:pt x="146227" y="105471"/>
                    <a:pt x="143317" y="103354"/>
                  </a:cubicBezTo>
                  <a:cubicBezTo>
                    <a:pt x="140407" y="101237"/>
                    <a:pt x="82991" y="123198"/>
                    <a:pt x="62354" y="122404"/>
                  </a:cubicBezTo>
                  <a:cubicBezTo>
                    <a:pt x="41717" y="121610"/>
                    <a:pt x="26371" y="107059"/>
                    <a:pt x="19492" y="98592"/>
                  </a:cubicBezTo>
                  <a:cubicBezTo>
                    <a:pt x="12613" y="90125"/>
                    <a:pt x="8115" y="85362"/>
                    <a:pt x="21079" y="71604"/>
                  </a:cubicBezTo>
                  <a:cubicBezTo>
                    <a:pt x="34043" y="57846"/>
                    <a:pt x="120298" y="3077"/>
                    <a:pt x="117917" y="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3521A091-517D-4224-A946-262EEC91B8C2}"/>
                </a:ext>
              </a:extLst>
            </p:cNvPr>
            <p:cNvSpPr/>
            <p:nvPr/>
          </p:nvSpPr>
          <p:spPr>
            <a:xfrm>
              <a:off x="2809281" y="5778192"/>
              <a:ext cx="88744" cy="78125"/>
            </a:xfrm>
            <a:custGeom>
              <a:avLst/>
              <a:gdLst>
                <a:gd name="connsiteX0" fmla="*/ 594 w 88744"/>
                <a:gd name="connsiteY0" fmla="*/ 78096 h 78125"/>
                <a:gd name="connsiteX1" fmla="*/ 46632 w 88744"/>
                <a:gd name="connsiteY1" fmla="*/ 11421 h 78125"/>
                <a:gd name="connsiteX2" fmla="*/ 87907 w 88744"/>
                <a:gd name="connsiteY2" fmla="*/ 39996 h 78125"/>
                <a:gd name="connsiteX3" fmla="*/ 70444 w 88744"/>
                <a:gd name="connsiteY3" fmla="*/ 13008 h 78125"/>
                <a:gd name="connsiteX4" fmla="*/ 24407 w 88744"/>
                <a:gd name="connsiteY4" fmla="*/ 1896 h 78125"/>
                <a:gd name="connsiteX5" fmla="*/ 594 w 88744"/>
                <a:gd name="connsiteY5" fmla="*/ 78096 h 7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44" h="78125">
                  <a:moveTo>
                    <a:pt x="594" y="78096"/>
                  </a:moveTo>
                  <a:cubicBezTo>
                    <a:pt x="4298" y="79683"/>
                    <a:pt x="32080" y="17771"/>
                    <a:pt x="46632" y="11421"/>
                  </a:cubicBezTo>
                  <a:cubicBezTo>
                    <a:pt x="61184" y="5071"/>
                    <a:pt x="83938" y="39732"/>
                    <a:pt x="87907" y="39996"/>
                  </a:cubicBezTo>
                  <a:cubicBezTo>
                    <a:pt x="91876" y="40260"/>
                    <a:pt x="81027" y="19358"/>
                    <a:pt x="70444" y="13008"/>
                  </a:cubicBezTo>
                  <a:cubicBezTo>
                    <a:pt x="59861" y="6658"/>
                    <a:pt x="37636" y="-4454"/>
                    <a:pt x="24407" y="1896"/>
                  </a:cubicBezTo>
                  <a:cubicBezTo>
                    <a:pt x="11178" y="8246"/>
                    <a:pt x="-3110" y="76509"/>
                    <a:pt x="594" y="78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CFACAD33-5A89-4278-AE2F-53EAFD26293C}"/>
                </a:ext>
              </a:extLst>
            </p:cNvPr>
            <p:cNvSpPr/>
            <p:nvPr/>
          </p:nvSpPr>
          <p:spPr>
            <a:xfrm>
              <a:off x="4406710" y="4867874"/>
              <a:ext cx="184643" cy="117818"/>
            </a:xfrm>
            <a:custGeom>
              <a:avLst/>
              <a:gdLst>
                <a:gd name="connsiteX0" fmla="*/ 190 w 184643"/>
                <a:gd name="connsiteY0" fmla="*/ 459 h 117818"/>
                <a:gd name="connsiteX1" fmla="*/ 44640 w 184643"/>
                <a:gd name="connsiteY1" fmla="*/ 102059 h 117818"/>
                <a:gd name="connsiteX2" fmla="*/ 61573 w 184643"/>
                <a:gd name="connsiteY2" fmla="*/ 116876 h 117818"/>
                <a:gd name="connsiteX3" fmla="*/ 133540 w 184643"/>
                <a:gd name="connsiteY3" fmla="*/ 95709 h 117818"/>
                <a:gd name="connsiteX4" fmla="*/ 184340 w 184643"/>
                <a:gd name="connsiteY4" fmla="*/ 85126 h 117818"/>
                <a:gd name="connsiteX5" fmla="*/ 110257 w 184643"/>
                <a:gd name="connsiteY5" fmla="*/ 108409 h 117818"/>
                <a:gd name="connsiteX6" fmla="*/ 76390 w 184643"/>
                <a:gd name="connsiteY6" fmla="*/ 114759 h 117818"/>
                <a:gd name="connsiteX7" fmla="*/ 63690 w 184643"/>
                <a:gd name="connsiteY7" fmla="*/ 66076 h 117818"/>
                <a:gd name="connsiteX8" fmla="*/ 190 w 184643"/>
                <a:gd name="connsiteY8" fmla="*/ 459 h 11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43" h="117818">
                  <a:moveTo>
                    <a:pt x="190" y="459"/>
                  </a:moveTo>
                  <a:cubicBezTo>
                    <a:pt x="-2985" y="6456"/>
                    <a:pt x="34409" y="82656"/>
                    <a:pt x="44640" y="102059"/>
                  </a:cubicBezTo>
                  <a:cubicBezTo>
                    <a:pt x="54871" y="121462"/>
                    <a:pt x="46756" y="117934"/>
                    <a:pt x="61573" y="116876"/>
                  </a:cubicBezTo>
                  <a:cubicBezTo>
                    <a:pt x="76390" y="115818"/>
                    <a:pt x="113079" y="101001"/>
                    <a:pt x="133540" y="95709"/>
                  </a:cubicBezTo>
                  <a:cubicBezTo>
                    <a:pt x="154001" y="90417"/>
                    <a:pt x="188220" y="83009"/>
                    <a:pt x="184340" y="85126"/>
                  </a:cubicBezTo>
                  <a:cubicBezTo>
                    <a:pt x="180460" y="87243"/>
                    <a:pt x="128249" y="103470"/>
                    <a:pt x="110257" y="108409"/>
                  </a:cubicBezTo>
                  <a:cubicBezTo>
                    <a:pt x="92265" y="113348"/>
                    <a:pt x="84151" y="121815"/>
                    <a:pt x="76390" y="114759"/>
                  </a:cubicBezTo>
                  <a:cubicBezTo>
                    <a:pt x="68629" y="107703"/>
                    <a:pt x="71804" y="83362"/>
                    <a:pt x="63690" y="66076"/>
                  </a:cubicBezTo>
                  <a:cubicBezTo>
                    <a:pt x="55576" y="48790"/>
                    <a:pt x="3365" y="-5538"/>
                    <a:pt x="190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CAA32038-87BB-4A27-BA5D-A299342DA728}"/>
                </a:ext>
              </a:extLst>
            </p:cNvPr>
            <p:cNvSpPr/>
            <p:nvPr/>
          </p:nvSpPr>
          <p:spPr>
            <a:xfrm>
              <a:off x="1800173" y="3378730"/>
              <a:ext cx="68064" cy="112574"/>
            </a:xfrm>
            <a:custGeom>
              <a:avLst/>
              <a:gdLst>
                <a:gd name="connsiteX0" fmla="*/ 52 w 68064"/>
                <a:gd name="connsiteY0" fmla="*/ 13758 h 112574"/>
                <a:gd name="connsiteX1" fmla="*/ 60377 w 68064"/>
                <a:gd name="connsiteY1" fmla="*/ 7408 h 112574"/>
                <a:gd name="connsiteX2" fmla="*/ 66727 w 68064"/>
                <a:gd name="connsiteY2" fmla="*/ 110595 h 112574"/>
                <a:gd name="connsiteX3" fmla="*/ 55615 w 68064"/>
                <a:gd name="connsiteY3" fmla="*/ 74083 h 112574"/>
                <a:gd name="connsiteX4" fmla="*/ 49265 w 68064"/>
                <a:gd name="connsiteY4" fmla="*/ 58208 h 112574"/>
                <a:gd name="connsiteX5" fmla="*/ 52 w 68064"/>
                <a:gd name="connsiteY5" fmla="*/ 13758 h 1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64" h="112574">
                  <a:moveTo>
                    <a:pt x="52" y="13758"/>
                  </a:moveTo>
                  <a:cubicBezTo>
                    <a:pt x="1904" y="5291"/>
                    <a:pt x="49265" y="-8732"/>
                    <a:pt x="60377" y="7408"/>
                  </a:cubicBezTo>
                  <a:cubicBezTo>
                    <a:pt x="71490" y="23548"/>
                    <a:pt x="67521" y="99483"/>
                    <a:pt x="66727" y="110595"/>
                  </a:cubicBezTo>
                  <a:cubicBezTo>
                    <a:pt x="65933" y="121707"/>
                    <a:pt x="58525" y="82814"/>
                    <a:pt x="55615" y="74083"/>
                  </a:cubicBezTo>
                  <a:cubicBezTo>
                    <a:pt x="52705" y="65352"/>
                    <a:pt x="52705" y="64558"/>
                    <a:pt x="49265" y="58208"/>
                  </a:cubicBezTo>
                  <a:cubicBezTo>
                    <a:pt x="45825" y="51858"/>
                    <a:pt x="-1800" y="22225"/>
                    <a:pt x="52" y="13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059" name="フリーフォーム: 図形 2058">
            <a:extLst>
              <a:ext uri="{FF2B5EF4-FFF2-40B4-BE49-F238E27FC236}">
                <a16:creationId xmlns:a16="http://schemas.microsoft.com/office/drawing/2014/main" id="{BF1416FD-B4C7-45D7-9C89-533628CECA0B}"/>
              </a:ext>
            </a:extLst>
          </p:cNvPr>
          <p:cNvSpPr/>
          <p:nvPr/>
        </p:nvSpPr>
        <p:spPr>
          <a:xfrm>
            <a:off x="1838520" y="820513"/>
            <a:ext cx="743891" cy="157164"/>
          </a:xfrm>
          <a:custGeom>
            <a:avLst/>
            <a:gdLst>
              <a:gd name="connsiteX0" fmla="*/ 2567 w 743891"/>
              <a:gd name="connsiteY0" fmla="*/ 156758 h 157164"/>
              <a:gd name="connsiteX1" fmla="*/ 531957 w 743891"/>
              <a:gd name="connsiteY1" fmla="*/ 118257 h 157164"/>
              <a:gd name="connsiteX2" fmla="*/ 743713 w 743891"/>
              <a:gd name="connsiteY2" fmla="*/ 2754 h 157164"/>
              <a:gd name="connsiteX3" fmla="*/ 503081 w 743891"/>
              <a:gd name="connsiteY3" fmla="*/ 41255 h 157164"/>
              <a:gd name="connsiteX4" fmla="*/ 339452 w 743891"/>
              <a:gd name="connsiteY4" fmla="*/ 99007 h 157164"/>
              <a:gd name="connsiteX5" fmla="*/ 2567 w 743891"/>
              <a:gd name="connsiteY5" fmla="*/ 156758 h 15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3891" h="157164">
                <a:moveTo>
                  <a:pt x="2567" y="156758"/>
                </a:moveTo>
                <a:cubicBezTo>
                  <a:pt x="34651" y="159966"/>
                  <a:pt x="408433" y="143924"/>
                  <a:pt x="531957" y="118257"/>
                </a:cubicBezTo>
                <a:cubicBezTo>
                  <a:pt x="655481" y="92590"/>
                  <a:pt x="748526" y="15588"/>
                  <a:pt x="743713" y="2754"/>
                </a:cubicBezTo>
                <a:cubicBezTo>
                  <a:pt x="738900" y="-10080"/>
                  <a:pt x="570458" y="25213"/>
                  <a:pt x="503081" y="41255"/>
                </a:cubicBezTo>
                <a:cubicBezTo>
                  <a:pt x="435704" y="57297"/>
                  <a:pt x="430892" y="81361"/>
                  <a:pt x="339452" y="99007"/>
                </a:cubicBezTo>
                <a:cubicBezTo>
                  <a:pt x="248012" y="116653"/>
                  <a:pt x="-29517" y="153550"/>
                  <a:pt x="2567" y="156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: 図形 2059">
            <a:extLst>
              <a:ext uri="{FF2B5EF4-FFF2-40B4-BE49-F238E27FC236}">
                <a16:creationId xmlns:a16="http://schemas.microsoft.com/office/drawing/2014/main" id="{51E03A95-30A6-43A7-BF31-9301CC8CAA8E}"/>
              </a:ext>
            </a:extLst>
          </p:cNvPr>
          <p:cNvSpPr/>
          <p:nvPr/>
        </p:nvSpPr>
        <p:spPr>
          <a:xfrm>
            <a:off x="1805964" y="782317"/>
            <a:ext cx="661554" cy="248130"/>
          </a:xfrm>
          <a:custGeom>
            <a:avLst/>
            <a:gdLst>
              <a:gd name="connsiteX0" fmla="*/ 63999 w 661554"/>
              <a:gd name="connsiteY0" fmla="*/ 243081 h 248130"/>
              <a:gd name="connsiteX1" fmla="*/ 44749 w 661554"/>
              <a:gd name="connsiteY1" fmla="*/ 175704 h 248130"/>
              <a:gd name="connsiteX2" fmla="*/ 44749 w 661554"/>
              <a:gd name="connsiteY2" fmla="*/ 98702 h 248130"/>
              <a:gd name="connsiteX3" fmla="*/ 198753 w 661554"/>
              <a:gd name="connsiteY3" fmla="*/ 2449 h 248130"/>
              <a:gd name="connsiteX4" fmla="*/ 458635 w 661554"/>
              <a:gd name="connsiteY4" fmla="*/ 31325 h 248130"/>
              <a:gd name="connsiteX5" fmla="*/ 660766 w 661554"/>
              <a:gd name="connsiteY5" fmla="*/ 60201 h 248130"/>
              <a:gd name="connsiteX6" fmla="*/ 516387 w 661554"/>
              <a:gd name="connsiteY6" fmla="*/ 60201 h 248130"/>
              <a:gd name="connsiteX7" fmla="*/ 218003 w 661554"/>
              <a:gd name="connsiteY7" fmla="*/ 50575 h 248130"/>
              <a:gd name="connsiteX8" fmla="*/ 6248 w 661554"/>
              <a:gd name="connsiteY8" fmla="*/ 223830 h 248130"/>
              <a:gd name="connsiteX9" fmla="*/ 63999 w 661554"/>
              <a:gd name="connsiteY9" fmla="*/ 243081 h 24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554" h="248130">
                <a:moveTo>
                  <a:pt x="63999" y="243081"/>
                </a:moveTo>
                <a:cubicBezTo>
                  <a:pt x="70416" y="235060"/>
                  <a:pt x="47957" y="199767"/>
                  <a:pt x="44749" y="175704"/>
                </a:cubicBezTo>
                <a:cubicBezTo>
                  <a:pt x="41541" y="151641"/>
                  <a:pt x="19082" y="127578"/>
                  <a:pt x="44749" y="98702"/>
                </a:cubicBezTo>
                <a:cubicBezTo>
                  <a:pt x="70416" y="69826"/>
                  <a:pt x="129772" y="13678"/>
                  <a:pt x="198753" y="2449"/>
                </a:cubicBezTo>
                <a:cubicBezTo>
                  <a:pt x="267734" y="-8781"/>
                  <a:pt x="381633" y="21700"/>
                  <a:pt x="458635" y="31325"/>
                </a:cubicBezTo>
                <a:cubicBezTo>
                  <a:pt x="535637" y="40950"/>
                  <a:pt x="651141" y="55388"/>
                  <a:pt x="660766" y="60201"/>
                </a:cubicBezTo>
                <a:cubicBezTo>
                  <a:pt x="670391" y="65014"/>
                  <a:pt x="590181" y="61805"/>
                  <a:pt x="516387" y="60201"/>
                </a:cubicBezTo>
                <a:cubicBezTo>
                  <a:pt x="442593" y="58597"/>
                  <a:pt x="303026" y="23304"/>
                  <a:pt x="218003" y="50575"/>
                </a:cubicBezTo>
                <a:cubicBezTo>
                  <a:pt x="132980" y="77846"/>
                  <a:pt x="35124" y="194954"/>
                  <a:pt x="6248" y="223830"/>
                </a:cubicBezTo>
                <a:cubicBezTo>
                  <a:pt x="-22628" y="252706"/>
                  <a:pt x="57582" y="251102"/>
                  <a:pt x="63999" y="2430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: 図形 2061">
            <a:extLst>
              <a:ext uri="{FF2B5EF4-FFF2-40B4-BE49-F238E27FC236}">
                <a16:creationId xmlns:a16="http://schemas.microsoft.com/office/drawing/2014/main" id="{37AA6370-A38C-4092-8898-F2457232FC26}"/>
              </a:ext>
            </a:extLst>
          </p:cNvPr>
          <p:cNvSpPr/>
          <p:nvPr/>
        </p:nvSpPr>
        <p:spPr>
          <a:xfrm>
            <a:off x="1936159" y="279898"/>
            <a:ext cx="4621727" cy="793787"/>
          </a:xfrm>
          <a:custGeom>
            <a:avLst/>
            <a:gdLst>
              <a:gd name="connsiteX0" fmla="*/ 87808 w 4621727"/>
              <a:gd name="connsiteY0" fmla="*/ 658872 h 793787"/>
              <a:gd name="connsiteX1" fmla="*/ 954082 w 4621727"/>
              <a:gd name="connsiteY1" fmla="*/ 668498 h 793787"/>
              <a:gd name="connsiteX2" fmla="*/ 2734756 w 4621727"/>
              <a:gd name="connsiteY2" fmla="*/ 591496 h 793787"/>
              <a:gd name="connsiteX3" fmla="*/ 3475901 w 4621727"/>
              <a:gd name="connsiteY3" fmla="*/ 264237 h 793787"/>
              <a:gd name="connsiteX4" fmla="*/ 4592432 w 4621727"/>
              <a:gd name="connsiteY4" fmla="*/ 13980 h 793787"/>
              <a:gd name="connsiteX5" fmla="*/ 4226672 w 4621727"/>
              <a:gd name="connsiteY5" fmla="*/ 52481 h 793787"/>
              <a:gd name="connsiteX6" fmla="*/ 3475901 w 4621727"/>
              <a:gd name="connsiteY6" fmla="*/ 225736 h 793787"/>
              <a:gd name="connsiteX7" fmla="*/ 2850259 w 4621727"/>
              <a:gd name="connsiteY7" fmla="*/ 398990 h 793787"/>
              <a:gd name="connsiteX8" fmla="*/ 2600002 w 4621727"/>
              <a:gd name="connsiteY8" fmla="*/ 524119 h 793787"/>
              <a:gd name="connsiteX9" fmla="*/ 2041737 w 4621727"/>
              <a:gd name="connsiteY9" fmla="*/ 649247 h 793787"/>
              <a:gd name="connsiteX10" fmla="*/ 251438 w 4621727"/>
              <a:gd name="connsiteY10" fmla="*/ 793626 h 793787"/>
              <a:gd name="connsiteX11" fmla="*/ 87808 w 4621727"/>
              <a:gd name="connsiteY11" fmla="*/ 658872 h 79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21727" h="793787">
                <a:moveTo>
                  <a:pt x="87808" y="658872"/>
                </a:moveTo>
                <a:cubicBezTo>
                  <a:pt x="204915" y="638017"/>
                  <a:pt x="512924" y="679727"/>
                  <a:pt x="954082" y="668498"/>
                </a:cubicBezTo>
                <a:cubicBezTo>
                  <a:pt x="1395240" y="657269"/>
                  <a:pt x="2314453" y="658873"/>
                  <a:pt x="2734756" y="591496"/>
                </a:cubicBezTo>
                <a:cubicBezTo>
                  <a:pt x="3155059" y="524119"/>
                  <a:pt x="3166288" y="360490"/>
                  <a:pt x="3475901" y="264237"/>
                </a:cubicBezTo>
                <a:cubicBezTo>
                  <a:pt x="3785514" y="167984"/>
                  <a:pt x="4467304" y="49273"/>
                  <a:pt x="4592432" y="13980"/>
                </a:cubicBezTo>
                <a:cubicBezTo>
                  <a:pt x="4717560" y="-21313"/>
                  <a:pt x="4412760" y="17188"/>
                  <a:pt x="4226672" y="52481"/>
                </a:cubicBezTo>
                <a:cubicBezTo>
                  <a:pt x="4040584" y="87774"/>
                  <a:pt x="3705303" y="167984"/>
                  <a:pt x="3475901" y="225736"/>
                </a:cubicBezTo>
                <a:cubicBezTo>
                  <a:pt x="3246499" y="283488"/>
                  <a:pt x="2996242" y="349260"/>
                  <a:pt x="2850259" y="398990"/>
                </a:cubicBezTo>
                <a:cubicBezTo>
                  <a:pt x="2704276" y="448720"/>
                  <a:pt x="2734756" y="482409"/>
                  <a:pt x="2600002" y="524119"/>
                </a:cubicBezTo>
                <a:cubicBezTo>
                  <a:pt x="2465248" y="565829"/>
                  <a:pt x="2433164" y="604329"/>
                  <a:pt x="2041737" y="649247"/>
                </a:cubicBezTo>
                <a:cubicBezTo>
                  <a:pt x="1650310" y="694165"/>
                  <a:pt x="578697" y="798439"/>
                  <a:pt x="251438" y="793626"/>
                </a:cubicBezTo>
                <a:cubicBezTo>
                  <a:pt x="-75821" y="788813"/>
                  <a:pt x="-29299" y="679727"/>
                  <a:pt x="87808" y="6588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: 図形 2062">
            <a:extLst>
              <a:ext uri="{FF2B5EF4-FFF2-40B4-BE49-F238E27FC236}">
                <a16:creationId xmlns:a16="http://schemas.microsoft.com/office/drawing/2014/main" id="{5160A28C-4093-4489-8E1C-A50F3CCC94A3}"/>
              </a:ext>
            </a:extLst>
          </p:cNvPr>
          <p:cNvSpPr/>
          <p:nvPr/>
        </p:nvSpPr>
        <p:spPr>
          <a:xfrm>
            <a:off x="2728862" y="246461"/>
            <a:ext cx="4658257" cy="2261639"/>
          </a:xfrm>
          <a:custGeom>
            <a:avLst/>
            <a:gdLst>
              <a:gd name="connsiteX0" fmla="*/ 3761228 w 4658257"/>
              <a:gd name="connsiteY0" fmla="*/ 18541 h 2261639"/>
              <a:gd name="connsiteX1" fmla="*/ 3780478 w 4658257"/>
              <a:gd name="connsiteY1" fmla="*/ 66667 h 2261639"/>
              <a:gd name="connsiteX2" fmla="*/ 4175114 w 4658257"/>
              <a:gd name="connsiteY2" fmla="*/ 413177 h 2261639"/>
              <a:gd name="connsiteX3" fmla="*/ 4049985 w 4658257"/>
              <a:gd name="connsiteY3" fmla="*/ 932941 h 2261639"/>
              <a:gd name="connsiteX4" fmla="*/ 4540874 w 4658257"/>
              <a:gd name="connsiteY4" fmla="*/ 1520082 h 2261639"/>
              <a:gd name="connsiteX5" fmla="*/ 4550499 w 4658257"/>
              <a:gd name="connsiteY5" fmla="*/ 1529707 h 2261639"/>
              <a:gd name="connsiteX6" fmla="*/ 3895981 w 4658257"/>
              <a:gd name="connsiteY6" fmla="*/ 1548958 h 2261639"/>
              <a:gd name="connsiteX7" fmla="*/ 2808326 w 4658257"/>
              <a:gd name="connsiteY7" fmla="*/ 1837716 h 2261639"/>
              <a:gd name="connsiteX8" fmla="*/ 642642 w 4658257"/>
              <a:gd name="connsiteY8" fmla="*/ 2087973 h 2261639"/>
              <a:gd name="connsiteX9" fmla="*/ 36251 w 4658257"/>
              <a:gd name="connsiteY9" fmla="*/ 2261227 h 2261639"/>
              <a:gd name="connsiteX10" fmla="*/ 1489665 w 4658257"/>
              <a:gd name="connsiteY10" fmla="*/ 2039846 h 2261639"/>
              <a:gd name="connsiteX11" fmla="*/ 4377244 w 4658257"/>
              <a:gd name="connsiteY11" fmla="*/ 1500831 h 2261639"/>
              <a:gd name="connsiteX12" fmla="*/ 4531249 w 4658257"/>
              <a:gd name="connsiteY12" fmla="*/ 1404579 h 2261639"/>
              <a:gd name="connsiteX13" fmla="*/ 4232865 w 4658257"/>
              <a:gd name="connsiteY13" fmla="*/ 1077320 h 2261639"/>
              <a:gd name="connsiteX14" fmla="*/ 4175114 w 4658257"/>
              <a:gd name="connsiteY14" fmla="*/ 576806 h 2261639"/>
              <a:gd name="connsiteX15" fmla="*/ 4088486 w 4658257"/>
              <a:gd name="connsiteY15" fmla="*/ 461303 h 2261639"/>
              <a:gd name="connsiteX16" fmla="*/ 3915232 w 4658257"/>
              <a:gd name="connsiteY16" fmla="*/ 288048 h 2261639"/>
              <a:gd name="connsiteX17" fmla="*/ 3761228 w 4658257"/>
              <a:gd name="connsiteY17" fmla="*/ 18541 h 226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8257" h="2261639">
                <a:moveTo>
                  <a:pt x="3761228" y="18541"/>
                </a:moveTo>
                <a:cubicBezTo>
                  <a:pt x="3738769" y="-18356"/>
                  <a:pt x="3711497" y="894"/>
                  <a:pt x="3780478" y="66667"/>
                </a:cubicBezTo>
                <a:cubicBezTo>
                  <a:pt x="3849459" y="132440"/>
                  <a:pt x="4130196" y="268798"/>
                  <a:pt x="4175114" y="413177"/>
                </a:cubicBezTo>
                <a:cubicBezTo>
                  <a:pt x="4220032" y="557556"/>
                  <a:pt x="3989025" y="748457"/>
                  <a:pt x="4049985" y="932941"/>
                </a:cubicBezTo>
                <a:cubicBezTo>
                  <a:pt x="4110945" y="1117425"/>
                  <a:pt x="4540874" y="1520082"/>
                  <a:pt x="4540874" y="1520082"/>
                </a:cubicBezTo>
                <a:cubicBezTo>
                  <a:pt x="4624293" y="1619543"/>
                  <a:pt x="4657981" y="1524894"/>
                  <a:pt x="4550499" y="1529707"/>
                </a:cubicBezTo>
                <a:cubicBezTo>
                  <a:pt x="4443017" y="1534520"/>
                  <a:pt x="4186343" y="1497623"/>
                  <a:pt x="3895981" y="1548958"/>
                </a:cubicBezTo>
                <a:cubicBezTo>
                  <a:pt x="3605619" y="1600293"/>
                  <a:pt x="3350549" y="1747880"/>
                  <a:pt x="2808326" y="1837716"/>
                </a:cubicBezTo>
                <a:cubicBezTo>
                  <a:pt x="2266103" y="1927552"/>
                  <a:pt x="1104654" y="2017388"/>
                  <a:pt x="642642" y="2087973"/>
                </a:cubicBezTo>
                <a:cubicBezTo>
                  <a:pt x="180629" y="2158558"/>
                  <a:pt x="-104919" y="2269248"/>
                  <a:pt x="36251" y="2261227"/>
                </a:cubicBezTo>
                <a:cubicBezTo>
                  <a:pt x="177421" y="2253206"/>
                  <a:pt x="766166" y="2166579"/>
                  <a:pt x="1489665" y="2039846"/>
                </a:cubicBezTo>
                <a:cubicBezTo>
                  <a:pt x="2213164" y="1913113"/>
                  <a:pt x="3870313" y="1606709"/>
                  <a:pt x="4377244" y="1500831"/>
                </a:cubicBezTo>
                <a:cubicBezTo>
                  <a:pt x="4884175" y="1394953"/>
                  <a:pt x="4555312" y="1475164"/>
                  <a:pt x="4531249" y="1404579"/>
                </a:cubicBezTo>
                <a:cubicBezTo>
                  <a:pt x="4507186" y="1333994"/>
                  <a:pt x="4292221" y="1215282"/>
                  <a:pt x="4232865" y="1077320"/>
                </a:cubicBezTo>
                <a:cubicBezTo>
                  <a:pt x="4173509" y="939358"/>
                  <a:pt x="4199177" y="679475"/>
                  <a:pt x="4175114" y="576806"/>
                </a:cubicBezTo>
                <a:cubicBezTo>
                  <a:pt x="4151051" y="474137"/>
                  <a:pt x="4131800" y="509429"/>
                  <a:pt x="4088486" y="461303"/>
                </a:cubicBezTo>
                <a:cubicBezTo>
                  <a:pt x="4045172" y="413177"/>
                  <a:pt x="3972983" y="365050"/>
                  <a:pt x="3915232" y="288048"/>
                </a:cubicBezTo>
                <a:cubicBezTo>
                  <a:pt x="3857481" y="211046"/>
                  <a:pt x="3783687" y="55438"/>
                  <a:pt x="3761228" y="18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010" name="グループ化 2009">
            <a:extLst>
              <a:ext uri="{FF2B5EF4-FFF2-40B4-BE49-F238E27FC236}">
                <a16:creationId xmlns:a16="http://schemas.microsoft.com/office/drawing/2014/main" id="{0208CC1E-FD1B-4834-B87F-4447AA8A6168}"/>
              </a:ext>
            </a:extLst>
          </p:cNvPr>
          <p:cNvGrpSpPr/>
          <p:nvPr/>
        </p:nvGrpSpPr>
        <p:grpSpPr>
          <a:xfrm rot="20734488">
            <a:off x="2712846" y="1137369"/>
            <a:ext cx="1059901" cy="955896"/>
            <a:chOff x="3607262" y="4794187"/>
            <a:chExt cx="1266611" cy="1142322"/>
          </a:xfrm>
        </p:grpSpPr>
        <p:sp>
          <p:nvSpPr>
            <p:cNvPr id="2050" name="フリーフォーム: 図形 2049">
              <a:extLst>
                <a:ext uri="{FF2B5EF4-FFF2-40B4-BE49-F238E27FC236}">
                  <a16:creationId xmlns:a16="http://schemas.microsoft.com/office/drawing/2014/main" id="{939EB9AE-D204-4BC6-801D-243E541B4685}"/>
                </a:ext>
              </a:extLst>
            </p:cNvPr>
            <p:cNvSpPr/>
            <p:nvPr/>
          </p:nvSpPr>
          <p:spPr>
            <a:xfrm>
              <a:off x="4027528" y="4794187"/>
              <a:ext cx="393452" cy="197352"/>
            </a:xfrm>
            <a:custGeom>
              <a:avLst/>
              <a:gdLst>
                <a:gd name="connsiteX0" fmla="*/ 1547 w 393452"/>
                <a:gd name="connsiteY0" fmla="*/ 63 h 197352"/>
                <a:gd name="connsiteX1" fmla="*/ 214272 w 393452"/>
                <a:gd name="connsiteY1" fmla="*/ 130238 h 197352"/>
                <a:gd name="connsiteX2" fmla="*/ 128547 w 393452"/>
                <a:gd name="connsiteY2" fmla="*/ 190563 h 197352"/>
                <a:gd name="connsiteX3" fmla="*/ 369847 w 393452"/>
                <a:gd name="connsiteY3" fmla="*/ 187388 h 197352"/>
                <a:gd name="connsiteX4" fmla="*/ 344447 w 393452"/>
                <a:gd name="connsiteY4" fmla="*/ 114363 h 197352"/>
                <a:gd name="connsiteX5" fmla="*/ 1547 w 393452"/>
                <a:gd name="connsiteY5" fmla="*/ 63 h 19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52" h="197352">
                  <a:moveTo>
                    <a:pt x="1547" y="63"/>
                  </a:moveTo>
                  <a:cubicBezTo>
                    <a:pt x="-20149" y="2709"/>
                    <a:pt x="193105" y="98488"/>
                    <a:pt x="214272" y="130238"/>
                  </a:cubicBezTo>
                  <a:cubicBezTo>
                    <a:pt x="235439" y="161988"/>
                    <a:pt x="102618" y="181038"/>
                    <a:pt x="128547" y="190563"/>
                  </a:cubicBezTo>
                  <a:cubicBezTo>
                    <a:pt x="154476" y="200088"/>
                    <a:pt x="333864" y="200088"/>
                    <a:pt x="369847" y="187388"/>
                  </a:cubicBezTo>
                  <a:cubicBezTo>
                    <a:pt x="405830" y="174688"/>
                    <a:pt x="403184" y="150346"/>
                    <a:pt x="344447" y="114363"/>
                  </a:cubicBezTo>
                  <a:cubicBezTo>
                    <a:pt x="285710" y="78380"/>
                    <a:pt x="23243" y="-2583"/>
                    <a:pt x="1547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1" name="フリーフォーム: 図形 2050">
              <a:extLst>
                <a:ext uri="{FF2B5EF4-FFF2-40B4-BE49-F238E27FC236}">
                  <a16:creationId xmlns:a16="http://schemas.microsoft.com/office/drawing/2014/main" id="{8A544B74-6F7F-40F0-8C4C-740B0352BE4C}"/>
                </a:ext>
              </a:extLst>
            </p:cNvPr>
            <p:cNvSpPr/>
            <p:nvPr/>
          </p:nvSpPr>
          <p:spPr>
            <a:xfrm>
              <a:off x="3642807" y="4879930"/>
              <a:ext cx="1231066" cy="172587"/>
            </a:xfrm>
            <a:custGeom>
              <a:avLst/>
              <a:gdLst>
                <a:gd name="connsiteX0" fmla="*/ 30668 w 1231066"/>
                <a:gd name="connsiteY0" fmla="*/ 101645 h 172587"/>
                <a:gd name="connsiteX1" fmla="*/ 633918 w 1231066"/>
                <a:gd name="connsiteY1" fmla="*/ 152445 h 172587"/>
                <a:gd name="connsiteX2" fmla="*/ 1021268 w 1231066"/>
                <a:gd name="connsiteY2" fmla="*/ 45 h 172587"/>
                <a:gd name="connsiteX3" fmla="*/ 1230818 w 1231066"/>
                <a:gd name="connsiteY3" fmla="*/ 136570 h 172587"/>
                <a:gd name="connsiteX4" fmla="*/ 983168 w 1231066"/>
                <a:gd name="connsiteY4" fmla="*/ 155620 h 172587"/>
                <a:gd name="connsiteX5" fmla="*/ 179893 w 1231066"/>
                <a:gd name="connsiteY5" fmla="*/ 171495 h 172587"/>
                <a:gd name="connsiteX6" fmla="*/ 30668 w 1231066"/>
                <a:gd name="connsiteY6" fmla="*/ 101645 h 17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066" h="172587">
                  <a:moveTo>
                    <a:pt x="30668" y="101645"/>
                  </a:moveTo>
                  <a:cubicBezTo>
                    <a:pt x="106339" y="98470"/>
                    <a:pt x="468818" y="169378"/>
                    <a:pt x="633918" y="152445"/>
                  </a:cubicBezTo>
                  <a:cubicBezTo>
                    <a:pt x="799018" y="135512"/>
                    <a:pt x="921785" y="2691"/>
                    <a:pt x="1021268" y="45"/>
                  </a:cubicBezTo>
                  <a:cubicBezTo>
                    <a:pt x="1120751" y="-2601"/>
                    <a:pt x="1237168" y="110641"/>
                    <a:pt x="1230818" y="136570"/>
                  </a:cubicBezTo>
                  <a:cubicBezTo>
                    <a:pt x="1224468" y="162499"/>
                    <a:pt x="1158322" y="149799"/>
                    <a:pt x="983168" y="155620"/>
                  </a:cubicBezTo>
                  <a:cubicBezTo>
                    <a:pt x="808014" y="161441"/>
                    <a:pt x="334939" y="176787"/>
                    <a:pt x="179893" y="171495"/>
                  </a:cubicBezTo>
                  <a:cubicBezTo>
                    <a:pt x="24847" y="166203"/>
                    <a:pt x="-45003" y="104820"/>
                    <a:pt x="30668" y="1016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2" name="フリーフォーム: 図形 2051">
              <a:extLst>
                <a:ext uri="{FF2B5EF4-FFF2-40B4-BE49-F238E27FC236}">
                  <a16:creationId xmlns:a16="http://schemas.microsoft.com/office/drawing/2014/main" id="{57228429-85D7-482C-8035-2297B1F9C5F4}"/>
                </a:ext>
              </a:extLst>
            </p:cNvPr>
            <p:cNvSpPr/>
            <p:nvPr/>
          </p:nvSpPr>
          <p:spPr>
            <a:xfrm>
              <a:off x="3607262" y="4888634"/>
              <a:ext cx="728672" cy="781332"/>
            </a:xfrm>
            <a:custGeom>
              <a:avLst/>
              <a:gdLst>
                <a:gd name="connsiteX0" fmla="*/ 707563 w 728672"/>
                <a:gd name="connsiteY0" fmla="*/ 10391 h 781332"/>
                <a:gd name="connsiteX1" fmla="*/ 475788 w 728672"/>
                <a:gd name="connsiteY1" fmla="*/ 286616 h 781332"/>
                <a:gd name="connsiteX2" fmla="*/ 9063 w 728672"/>
                <a:gd name="connsiteY2" fmla="*/ 778741 h 781332"/>
                <a:gd name="connsiteX3" fmla="*/ 190038 w 728672"/>
                <a:gd name="connsiteY3" fmla="*/ 470766 h 781332"/>
                <a:gd name="connsiteX4" fmla="*/ 469438 w 728672"/>
                <a:gd name="connsiteY4" fmla="*/ 248516 h 781332"/>
                <a:gd name="connsiteX5" fmla="*/ 631363 w 728672"/>
                <a:gd name="connsiteY5" fmla="*/ 172316 h 781332"/>
                <a:gd name="connsiteX6" fmla="*/ 707563 w 728672"/>
                <a:gd name="connsiteY6" fmla="*/ 70716 h 781332"/>
                <a:gd name="connsiteX7" fmla="*/ 707563 w 728672"/>
                <a:gd name="connsiteY7" fmla="*/ 10391 h 78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72" h="781332">
                  <a:moveTo>
                    <a:pt x="707563" y="10391"/>
                  </a:moveTo>
                  <a:cubicBezTo>
                    <a:pt x="668934" y="46374"/>
                    <a:pt x="592205" y="158558"/>
                    <a:pt x="475788" y="286616"/>
                  </a:cubicBezTo>
                  <a:cubicBezTo>
                    <a:pt x="359371" y="414674"/>
                    <a:pt x="56688" y="748049"/>
                    <a:pt x="9063" y="778741"/>
                  </a:cubicBezTo>
                  <a:cubicBezTo>
                    <a:pt x="-38562" y="809433"/>
                    <a:pt x="113309" y="559137"/>
                    <a:pt x="190038" y="470766"/>
                  </a:cubicBezTo>
                  <a:cubicBezTo>
                    <a:pt x="266767" y="382395"/>
                    <a:pt x="395884" y="298258"/>
                    <a:pt x="469438" y="248516"/>
                  </a:cubicBezTo>
                  <a:cubicBezTo>
                    <a:pt x="542992" y="198774"/>
                    <a:pt x="591675" y="201949"/>
                    <a:pt x="631363" y="172316"/>
                  </a:cubicBezTo>
                  <a:cubicBezTo>
                    <a:pt x="671050" y="142683"/>
                    <a:pt x="692217" y="100349"/>
                    <a:pt x="707563" y="70716"/>
                  </a:cubicBezTo>
                  <a:cubicBezTo>
                    <a:pt x="722909" y="41083"/>
                    <a:pt x="746192" y="-25592"/>
                    <a:pt x="707563" y="10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3" name="フリーフォーム: 図形 2052">
              <a:extLst>
                <a:ext uri="{FF2B5EF4-FFF2-40B4-BE49-F238E27FC236}">
                  <a16:creationId xmlns:a16="http://schemas.microsoft.com/office/drawing/2014/main" id="{F390D93A-84E9-421C-B312-0429F92271A8}"/>
                </a:ext>
              </a:extLst>
            </p:cNvPr>
            <p:cNvSpPr/>
            <p:nvPr/>
          </p:nvSpPr>
          <p:spPr>
            <a:xfrm>
              <a:off x="3700243" y="5228060"/>
              <a:ext cx="317511" cy="708449"/>
            </a:xfrm>
            <a:custGeom>
              <a:avLst/>
              <a:gdLst>
                <a:gd name="connsiteX0" fmla="*/ 312957 w 317511"/>
                <a:gd name="connsiteY0" fmla="*/ 10690 h 708449"/>
                <a:gd name="connsiteX1" fmla="*/ 265332 w 317511"/>
                <a:gd name="connsiteY1" fmla="*/ 579015 h 708449"/>
                <a:gd name="connsiteX2" fmla="*/ 290732 w 317511"/>
                <a:gd name="connsiteY2" fmla="*/ 693315 h 708449"/>
                <a:gd name="connsiteX3" fmla="*/ 1807 w 317511"/>
                <a:gd name="connsiteY3" fmla="*/ 699665 h 708449"/>
                <a:gd name="connsiteX4" fmla="*/ 166907 w 317511"/>
                <a:gd name="connsiteY4" fmla="*/ 623465 h 708449"/>
                <a:gd name="connsiteX5" fmla="*/ 141507 w 317511"/>
                <a:gd name="connsiteY5" fmla="*/ 458365 h 708449"/>
                <a:gd name="connsiteX6" fmla="*/ 131982 w 317511"/>
                <a:gd name="connsiteY6" fmla="*/ 226590 h 708449"/>
                <a:gd name="connsiteX7" fmla="*/ 312957 w 317511"/>
                <a:gd name="connsiteY7" fmla="*/ 10690 h 70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511" h="708449">
                  <a:moveTo>
                    <a:pt x="312957" y="10690"/>
                  </a:moveTo>
                  <a:cubicBezTo>
                    <a:pt x="335182" y="69427"/>
                    <a:pt x="269036" y="465244"/>
                    <a:pt x="265332" y="579015"/>
                  </a:cubicBezTo>
                  <a:cubicBezTo>
                    <a:pt x="261628" y="692786"/>
                    <a:pt x="334653" y="673207"/>
                    <a:pt x="290732" y="693315"/>
                  </a:cubicBezTo>
                  <a:cubicBezTo>
                    <a:pt x="246811" y="713423"/>
                    <a:pt x="22444" y="711307"/>
                    <a:pt x="1807" y="699665"/>
                  </a:cubicBezTo>
                  <a:cubicBezTo>
                    <a:pt x="-18830" y="688023"/>
                    <a:pt x="143624" y="663682"/>
                    <a:pt x="166907" y="623465"/>
                  </a:cubicBezTo>
                  <a:cubicBezTo>
                    <a:pt x="190190" y="583248"/>
                    <a:pt x="147328" y="524511"/>
                    <a:pt x="141507" y="458365"/>
                  </a:cubicBezTo>
                  <a:cubicBezTo>
                    <a:pt x="135686" y="392219"/>
                    <a:pt x="109228" y="302261"/>
                    <a:pt x="131982" y="226590"/>
                  </a:cubicBezTo>
                  <a:cubicBezTo>
                    <a:pt x="154736" y="150919"/>
                    <a:pt x="290732" y="-48047"/>
                    <a:pt x="312957" y="10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4" name="フリーフォーム: 図形 2053">
              <a:extLst>
                <a:ext uri="{FF2B5EF4-FFF2-40B4-BE49-F238E27FC236}">
                  <a16:creationId xmlns:a16="http://schemas.microsoft.com/office/drawing/2014/main" id="{65AF1700-04D2-4731-9B58-6688EA90FB61}"/>
                </a:ext>
              </a:extLst>
            </p:cNvPr>
            <p:cNvSpPr/>
            <p:nvPr/>
          </p:nvSpPr>
          <p:spPr>
            <a:xfrm>
              <a:off x="4000398" y="4990017"/>
              <a:ext cx="447858" cy="570800"/>
            </a:xfrm>
            <a:custGeom>
              <a:avLst/>
              <a:gdLst>
                <a:gd name="connsiteX0" fmla="*/ 346177 w 447858"/>
                <a:gd name="connsiteY0" fmla="*/ 16958 h 570800"/>
                <a:gd name="connsiteX1" fmla="*/ 149327 w 447858"/>
                <a:gd name="connsiteY1" fmla="*/ 401133 h 570800"/>
                <a:gd name="connsiteX2" fmla="*/ 102 w 447858"/>
                <a:gd name="connsiteY2" fmla="*/ 566233 h 570800"/>
                <a:gd name="connsiteX3" fmla="*/ 123927 w 447858"/>
                <a:gd name="connsiteY3" fmla="*/ 528133 h 570800"/>
                <a:gd name="connsiteX4" fmla="*/ 269977 w 447858"/>
                <a:gd name="connsiteY4" fmla="*/ 467808 h 570800"/>
                <a:gd name="connsiteX5" fmla="*/ 438252 w 447858"/>
                <a:gd name="connsiteY5" fmla="*/ 223333 h 570800"/>
                <a:gd name="connsiteX6" fmla="*/ 419202 w 447858"/>
                <a:gd name="connsiteY6" fmla="*/ 80458 h 570800"/>
                <a:gd name="connsiteX7" fmla="*/ 346177 w 447858"/>
                <a:gd name="connsiteY7" fmla="*/ 16958 h 5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7858" h="570800">
                  <a:moveTo>
                    <a:pt x="346177" y="16958"/>
                  </a:moveTo>
                  <a:cubicBezTo>
                    <a:pt x="301198" y="70404"/>
                    <a:pt x="207006" y="309587"/>
                    <a:pt x="149327" y="401133"/>
                  </a:cubicBezTo>
                  <a:cubicBezTo>
                    <a:pt x="91648" y="492679"/>
                    <a:pt x="4335" y="545066"/>
                    <a:pt x="102" y="566233"/>
                  </a:cubicBezTo>
                  <a:cubicBezTo>
                    <a:pt x="-4131" y="587400"/>
                    <a:pt x="123927" y="528133"/>
                    <a:pt x="123927" y="528133"/>
                  </a:cubicBezTo>
                  <a:cubicBezTo>
                    <a:pt x="168906" y="511729"/>
                    <a:pt x="217589" y="518608"/>
                    <a:pt x="269977" y="467808"/>
                  </a:cubicBezTo>
                  <a:cubicBezTo>
                    <a:pt x="322364" y="417008"/>
                    <a:pt x="413381" y="287891"/>
                    <a:pt x="438252" y="223333"/>
                  </a:cubicBezTo>
                  <a:cubicBezTo>
                    <a:pt x="463123" y="158775"/>
                    <a:pt x="433490" y="110091"/>
                    <a:pt x="419202" y="80458"/>
                  </a:cubicBezTo>
                  <a:cubicBezTo>
                    <a:pt x="404914" y="50825"/>
                    <a:pt x="391156" y="-36488"/>
                    <a:pt x="346177" y="169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5" name="フリーフォーム: 図形 2054">
              <a:extLst>
                <a:ext uri="{FF2B5EF4-FFF2-40B4-BE49-F238E27FC236}">
                  <a16:creationId xmlns:a16="http://schemas.microsoft.com/office/drawing/2014/main" id="{7E46385D-9877-4E7D-A46D-5795401A9698}"/>
                </a:ext>
              </a:extLst>
            </p:cNvPr>
            <p:cNvSpPr/>
            <p:nvPr/>
          </p:nvSpPr>
          <p:spPr>
            <a:xfrm>
              <a:off x="4007740" y="5157793"/>
              <a:ext cx="742797" cy="776342"/>
            </a:xfrm>
            <a:custGeom>
              <a:avLst/>
              <a:gdLst>
                <a:gd name="connsiteX0" fmla="*/ 268985 w 742797"/>
                <a:gd name="connsiteY0" fmla="*/ 42857 h 776342"/>
                <a:gd name="connsiteX1" fmla="*/ 456310 w 742797"/>
                <a:gd name="connsiteY1" fmla="*/ 49207 h 776342"/>
                <a:gd name="connsiteX2" fmla="*/ 519810 w 742797"/>
                <a:gd name="connsiteY2" fmla="*/ 49207 h 776342"/>
                <a:gd name="connsiteX3" fmla="*/ 576960 w 742797"/>
                <a:gd name="connsiteY3" fmla="*/ 17457 h 776342"/>
                <a:gd name="connsiteX4" fmla="*/ 656335 w 742797"/>
                <a:gd name="connsiteY4" fmla="*/ 1582 h 776342"/>
                <a:gd name="connsiteX5" fmla="*/ 742060 w 742797"/>
                <a:gd name="connsiteY5" fmla="*/ 55557 h 776342"/>
                <a:gd name="connsiteX6" fmla="*/ 605535 w 742797"/>
                <a:gd name="connsiteY6" fmla="*/ 309557 h 776342"/>
                <a:gd name="connsiteX7" fmla="*/ 415035 w 742797"/>
                <a:gd name="connsiteY7" fmla="*/ 576257 h 776342"/>
                <a:gd name="connsiteX8" fmla="*/ 97535 w 742797"/>
                <a:gd name="connsiteY8" fmla="*/ 760407 h 776342"/>
                <a:gd name="connsiteX9" fmla="*/ 8635 w 742797"/>
                <a:gd name="connsiteY9" fmla="*/ 750882 h 776342"/>
                <a:gd name="connsiteX10" fmla="*/ 275335 w 742797"/>
                <a:gd name="connsiteY10" fmla="*/ 620707 h 776342"/>
                <a:gd name="connsiteX11" fmla="*/ 357885 w 742797"/>
                <a:gd name="connsiteY11" fmla="*/ 477832 h 776342"/>
                <a:gd name="connsiteX12" fmla="*/ 567435 w 742797"/>
                <a:gd name="connsiteY12" fmla="*/ 138107 h 776342"/>
                <a:gd name="connsiteX13" fmla="*/ 557910 w 742797"/>
                <a:gd name="connsiteY13" fmla="*/ 103182 h 776342"/>
                <a:gd name="connsiteX14" fmla="*/ 380110 w 742797"/>
                <a:gd name="connsiteY14" fmla="*/ 106357 h 776342"/>
                <a:gd name="connsiteX15" fmla="*/ 268985 w 742797"/>
                <a:gd name="connsiteY15" fmla="*/ 42857 h 77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797" h="776342">
                  <a:moveTo>
                    <a:pt x="268985" y="42857"/>
                  </a:moveTo>
                  <a:cubicBezTo>
                    <a:pt x="281685" y="33332"/>
                    <a:pt x="414506" y="48149"/>
                    <a:pt x="456310" y="49207"/>
                  </a:cubicBezTo>
                  <a:cubicBezTo>
                    <a:pt x="498114" y="50265"/>
                    <a:pt x="499702" y="54499"/>
                    <a:pt x="519810" y="49207"/>
                  </a:cubicBezTo>
                  <a:cubicBezTo>
                    <a:pt x="539918" y="43915"/>
                    <a:pt x="554206" y="25394"/>
                    <a:pt x="576960" y="17457"/>
                  </a:cubicBezTo>
                  <a:cubicBezTo>
                    <a:pt x="599714" y="9519"/>
                    <a:pt x="628818" y="-4768"/>
                    <a:pt x="656335" y="1582"/>
                  </a:cubicBezTo>
                  <a:cubicBezTo>
                    <a:pt x="683852" y="7932"/>
                    <a:pt x="750527" y="4228"/>
                    <a:pt x="742060" y="55557"/>
                  </a:cubicBezTo>
                  <a:cubicBezTo>
                    <a:pt x="733593" y="106886"/>
                    <a:pt x="660039" y="222774"/>
                    <a:pt x="605535" y="309557"/>
                  </a:cubicBezTo>
                  <a:cubicBezTo>
                    <a:pt x="551031" y="396340"/>
                    <a:pt x="499702" y="501115"/>
                    <a:pt x="415035" y="576257"/>
                  </a:cubicBezTo>
                  <a:cubicBezTo>
                    <a:pt x="330368" y="651399"/>
                    <a:pt x="165268" y="731303"/>
                    <a:pt x="97535" y="760407"/>
                  </a:cubicBezTo>
                  <a:cubicBezTo>
                    <a:pt x="29802" y="789511"/>
                    <a:pt x="-20998" y="774165"/>
                    <a:pt x="8635" y="750882"/>
                  </a:cubicBezTo>
                  <a:cubicBezTo>
                    <a:pt x="38268" y="727599"/>
                    <a:pt x="217127" y="666215"/>
                    <a:pt x="275335" y="620707"/>
                  </a:cubicBezTo>
                  <a:cubicBezTo>
                    <a:pt x="333543" y="575199"/>
                    <a:pt x="309202" y="558265"/>
                    <a:pt x="357885" y="477832"/>
                  </a:cubicBezTo>
                  <a:cubicBezTo>
                    <a:pt x="406568" y="397399"/>
                    <a:pt x="534098" y="200549"/>
                    <a:pt x="567435" y="138107"/>
                  </a:cubicBezTo>
                  <a:cubicBezTo>
                    <a:pt x="600772" y="75665"/>
                    <a:pt x="589131" y="108474"/>
                    <a:pt x="557910" y="103182"/>
                  </a:cubicBezTo>
                  <a:cubicBezTo>
                    <a:pt x="526689" y="97890"/>
                    <a:pt x="432497" y="109532"/>
                    <a:pt x="380110" y="106357"/>
                  </a:cubicBezTo>
                  <a:cubicBezTo>
                    <a:pt x="327723" y="103182"/>
                    <a:pt x="256285" y="52382"/>
                    <a:pt x="268985" y="428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6" name="フリーフォーム: 図形 2055">
              <a:extLst>
                <a:ext uri="{FF2B5EF4-FFF2-40B4-BE49-F238E27FC236}">
                  <a16:creationId xmlns:a16="http://schemas.microsoft.com/office/drawing/2014/main" id="{08AF6D9C-8A26-417F-BEE1-E061836F39F0}"/>
                </a:ext>
              </a:extLst>
            </p:cNvPr>
            <p:cNvSpPr/>
            <p:nvPr/>
          </p:nvSpPr>
          <p:spPr>
            <a:xfrm>
              <a:off x="4315511" y="5267247"/>
              <a:ext cx="307020" cy="239817"/>
            </a:xfrm>
            <a:custGeom>
              <a:avLst/>
              <a:gdLst>
                <a:gd name="connsiteX0" fmla="*/ 2489 w 307020"/>
                <a:gd name="connsiteY0" fmla="*/ 3253 h 239817"/>
                <a:gd name="connsiteX1" fmla="*/ 294589 w 307020"/>
                <a:gd name="connsiteY1" fmla="*/ 101678 h 239817"/>
                <a:gd name="connsiteX2" fmla="*/ 243789 w 307020"/>
                <a:gd name="connsiteY2" fmla="*/ 193753 h 239817"/>
                <a:gd name="connsiteX3" fmla="*/ 158064 w 307020"/>
                <a:gd name="connsiteY3" fmla="*/ 228678 h 239817"/>
                <a:gd name="connsiteX4" fmla="*/ 2489 w 307020"/>
                <a:gd name="connsiteY4" fmla="*/ 3253 h 239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020" h="239817">
                  <a:moveTo>
                    <a:pt x="2489" y="3253"/>
                  </a:moveTo>
                  <a:cubicBezTo>
                    <a:pt x="25243" y="-17914"/>
                    <a:pt x="254372" y="69928"/>
                    <a:pt x="294589" y="101678"/>
                  </a:cubicBezTo>
                  <a:cubicBezTo>
                    <a:pt x="334806" y="133428"/>
                    <a:pt x="266543" y="172586"/>
                    <a:pt x="243789" y="193753"/>
                  </a:cubicBezTo>
                  <a:cubicBezTo>
                    <a:pt x="221035" y="214920"/>
                    <a:pt x="196693" y="260957"/>
                    <a:pt x="158064" y="228678"/>
                  </a:cubicBezTo>
                  <a:cubicBezTo>
                    <a:pt x="119435" y="196399"/>
                    <a:pt x="-20265" y="24420"/>
                    <a:pt x="2489" y="3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7" name="フリーフォーム: 図形 2056">
              <a:extLst>
                <a:ext uri="{FF2B5EF4-FFF2-40B4-BE49-F238E27FC236}">
                  <a16:creationId xmlns:a16="http://schemas.microsoft.com/office/drawing/2014/main" id="{2A8122B3-4F37-4BFC-8652-5396DD550314}"/>
                </a:ext>
              </a:extLst>
            </p:cNvPr>
            <p:cNvSpPr/>
            <p:nvPr/>
          </p:nvSpPr>
          <p:spPr>
            <a:xfrm>
              <a:off x="4280075" y="5365709"/>
              <a:ext cx="533290" cy="560302"/>
            </a:xfrm>
            <a:custGeom>
              <a:avLst/>
              <a:gdLst>
                <a:gd name="connsiteX0" fmla="*/ 12525 w 533290"/>
                <a:gd name="connsiteY0" fmla="*/ 41 h 560302"/>
                <a:gd name="connsiteX1" fmla="*/ 190325 w 533290"/>
                <a:gd name="connsiteY1" fmla="*/ 285791 h 560302"/>
                <a:gd name="connsiteX2" fmla="*/ 479250 w 533290"/>
                <a:gd name="connsiteY2" fmla="*/ 425491 h 560302"/>
                <a:gd name="connsiteX3" fmla="*/ 533225 w 533290"/>
                <a:gd name="connsiteY3" fmla="*/ 349291 h 560302"/>
                <a:gd name="connsiteX4" fmla="*/ 488775 w 533290"/>
                <a:gd name="connsiteY4" fmla="*/ 530266 h 560302"/>
                <a:gd name="connsiteX5" fmla="*/ 422100 w 533290"/>
                <a:gd name="connsiteY5" fmla="*/ 533441 h 560302"/>
                <a:gd name="connsiteX6" fmla="*/ 63325 w 533290"/>
                <a:gd name="connsiteY6" fmla="*/ 266741 h 560302"/>
                <a:gd name="connsiteX7" fmla="*/ 12525 w 533290"/>
                <a:gd name="connsiteY7" fmla="*/ 41 h 56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3290" h="560302">
                  <a:moveTo>
                    <a:pt x="12525" y="41"/>
                  </a:moveTo>
                  <a:cubicBezTo>
                    <a:pt x="33692" y="3216"/>
                    <a:pt x="112538" y="214883"/>
                    <a:pt x="190325" y="285791"/>
                  </a:cubicBezTo>
                  <a:cubicBezTo>
                    <a:pt x="268113" y="356699"/>
                    <a:pt x="422100" y="414908"/>
                    <a:pt x="479250" y="425491"/>
                  </a:cubicBezTo>
                  <a:cubicBezTo>
                    <a:pt x="536400" y="436074"/>
                    <a:pt x="531638" y="331829"/>
                    <a:pt x="533225" y="349291"/>
                  </a:cubicBezTo>
                  <a:cubicBezTo>
                    <a:pt x="534812" y="366753"/>
                    <a:pt x="507296" y="499575"/>
                    <a:pt x="488775" y="530266"/>
                  </a:cubicBezTo>
                  <a:cubicBezTo>
                    <a:pt x="470254" y="560957"/>
                    <a:pt x="493008" y="577362"/>
                    <a:pt x="422100" y="533441"/>
                  </a:cubicBezTo>
                  <a:cubicBezTo>
                    <a:pt x="351192" y="489520"/>
                    <a:pt x="136350" y="356699"/>
                    <a:pt x="63325" y="266741"/>
                  </a:cubicBezTo>
                  <a:cubicBezTo>
                    <a:pt x="-9700" y="176783"/>
                    <a:pt x="-8642" y="-3134"/>
                    <a:pt x="12525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11" name="グループ化 2010">
            <a:extLst>
              <a:ext uri="{FF2B5EF4-FFF2-40B4-BE49-F238E27FC236}">
                <a16:creationId xmlns:a16="http://schemas.microsoft.com/office/drawing/2014/main" id="{CEF2D6E1-4BEE-479E-9B3D-2F88DEEEB46E}"/>
              </a:ext>
            </a:extLst>
          </p:cNvPr>
          <p:cNvGrpSpPr/>
          <p:nvPr/>
        </p:nvGrpSpPr>
        <p:grpSpPr>
          <a:xfrm>
            <a:off x="3778967" y="1061938"/>
            <a:ext cx="1013410" cy="948261"/>
            <a:chOff x="7984066" y="6218589"/>
            <a:chExt cx="1211053" cy="1133198"/>
          </a:xfrm>
        </p:grpSpPr>
        <p:sp>
          <p:nvSpPr>
            <p:cNvPr id="2028" name="フリーフォーム: 図形 2027">
              <a:extLst>
                <a:ext uri="{FF2B5EF4-FFF2-40B4-BE49-F238E27FC236}">
                  <a16:creationId xmlns:a16="http://schemas.microsoft.com/office/drawing/2014/main" id="{D9164A2C-2AA0-431E-99B7-EE6947D46B64}"/>
                </a:ext>
              </a:extLst>
            </p:cNvPr>
            <p:cNvSpPr/>
            <p:nvPr/>
          </p:nvSpPr>
          <p:spPr>
            <a:xfrm>
              <a:off x="8652432" y="6750742"/>
              <a:ext cx="542687" cy="327939"/>
            </a:xfrm>
            <a:custGeom>
              <a:avLst/>
              <a:gdLst>
                <a:gd name="connsiteX0" fmla="*/ 19551 w 542687"/>
                <a:gd name="connsiteY0" fmla="*/ 1424 h 327939"/>
                <a:gd name="connsiteX1" fmla="*/ 271435 w 542687"/>
                <a:gd name="connsiteY1" fmla="*/ 194041 h 327939"/>
                <a:gd name="connsiteX2" fmla="*/ 542368 w 542687"/>
                <a:gd name="connsiteY2" fmla="*/ 318924 h 327939"/>
                <a:gd name="connsiteX3" fmla="*/ 324351 w 542687"/>
                <a:gd name="connsiteY3" fmla="*/ 314691 h 327939"/>
                <a:gd name="connsiteX4" fmla="*/ 237568 w 542687"/>
                <a:gd name="connsiteY4" fmla="*/ 287174 h 327939"/>
                <a:gd name="connsiteX5" fmla="*/ 44951 w 542687"/>
                <a:gd name="connsiteY5" fmla="*/ 115724 h 327939"/>
                <a:gd name="connsiteX6" fmla="*/ 19551 w 542687"/>
                <a:gd name="connsiteY6" fmla="*/ 1424 h 32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687" h="327939">
                  <a:moveTo>
                    <a:pt x="19551" y="1424"/>
                  </a:moveTo>
                  <a:cubicBezTo>
                    <a:pt x="57298" y="14477"/>
                    <a:pt x="184299" y="141124"/>
                    <a:pt x="271435" y="194041"/>
                  </a:cubicBezTo>
                  <a:cubicBezTo>
                    <a:pt x="358571" y="246958"/>
                    <a:pt x="533549" y="298816"/>
                    <a:pt x="542368" y="318924"/>
                  </a:cubicBezTo>
                  <a:cubicBezTo>
                    <a:pt x="551187" y="339032"/>
                    <a:pt x="375151" y="319983"/>
                    <a:pt x="324351" y="314691"/>
                  </a:cubicBezTo>
                  <a:cubicBezTo>
                    <a:pt x="273551" y="309399"/>
                    <a:pt x="284135" y="320335"/>
                    <a:pt x="237568" y="287174"/>
                  </a:cubicBezTo>
                  <a:cubicBezTo>
                    <a:pt x="191001" y="254013"/>
                    <a:pt x="86579" y="163349"/>
                    <a:pt x="44951" y="115724"/>
                  </a:cubicBezTo>
                  <a:cubicBezTo>
                    <a:pt x="3323" y="68099"/>
                    <a:pt x="-18196" y="-11629"/>
                    <a:pt x="19551" y="14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29" name="グループ化 2028">
              <a:extLst>
                <a:ext uri="{FF2B5EF4-FFF2-40B4-BE49-F238E27FC236}">
                  <a16:creationId xmlns:a16="http://schemas.microsoft.com/office/drawing/2014/main" id="{12AEC541-0736-460D-9D99-4EBB20E6DE1B}"/>
                </a:ext>
              </a:extLst>
            </p:cNvPr>
            <p:cNvGrpSpPr/>
            <p:nvPr/>
          </p:nvGrpSpPr>
          <p:grpSpPr>
            <a:xfrm>
              <a:off x="7984066" y="6218589"/>
              <a:ext cx="1167360" cy="1133198"/>
              <a:chOff x="4896583" y="4804656"/>
              <a:chExt cx="1167360" cy="1133198"/>
            </a:xfrm>
          </p:grpSpPr>
          <p:sp>
            <p:nvSpPr>
              <p:cNvPr id="2030" name="フリーフォーム: 図形 2029">
                <a:extLst>
                  <a:ext uri="{FF2B5EF4-FFF2-40B4-BE49-F238E27FC236}">
                    <a16:creationId xmlns:a16="http://schemas.microsoft.com/office/drawing/2014/main" id="{908726C5-EAA1-45A8-B593-B0B403598810}"/>
                  </a:ext>
                </a:extLst>
              </p:cNvPr>
              <p:cNvSpPr/>
              <p:nvPr/>
            </p:nvSpPr>
            <p:spPr>
              <a:xfrm>
                <a:off x="4995034" y="4804656"/>
                <a:ext cx="915168" cy="165324"/>
              </a:xfrm>
              <a:custGeom>
                <a:avLst/>
                <a:gdLst>
                  <a:gd name="connsiteX0" fmla="*/ 299 w 915168"/>
                  <a:gd name="connsiteY0" fmla="*/ 31927 h 165324"/>
                  <a:gd name="connsiteX1" fmla="*/ 167516 w 915168"/>
                  <a:gd name="connsiteY1" fmla="*/ 148344 h 165324"/>
                  <a:gd name="connsiteX2" fmla="*/ 789816 w 915168"/>
                  <a:gd name="connsiteY2" fmla="*/ 163161 h 165324"/>
                  <a:gd name="connsiteX3" fmla="*/ 904116 w 915168"/>
                  <a:gd name="connsiteY3" fmla="*/ 133527 h 165324"/>
                  <a:gd name="connsiteX4" fmla="*/ 910466 w 915168"/>
                  <a:gd name="connsiteY4" fmla="*/ 59444 h 165324"/>
                  <a:gd name="connsiteX5" fmla="*/ 901999 w 915168"/>
                  <a:gd name="connsiteY5" fmla="*/ 177 h 165324"/>
                  <a:gd name="connsiteX6" fmla="*/ 840616 w 915168"/>
                  <a:gd name="connsiteY6" fmla="*/ 78494 h 165324"/>
                  <a:gd name="connsiteX7" fmla="*/ 732666 w 915168"/>
                  <a:gd name="connsiteY7" fmla="*/ 78494 h 165324"/>
                  <a:gd name="connsiteX8" fmla="*/ 192916 w 915168"/>
                  <a:gd name="connsiteY8" fmla="*/ 84844 h 165324"/>
                  <a:gd name="connsiteX9" fmla="*/ 299 w 915168"/>
                  <a:gd name="connsiteY9" fmla="*/ 31927 h 16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5168" h="165324">
                    <a:moveTo>
                      <a:pt x="299" y="31927"/>
                    </a:moveTo>
                    <a:cubicBezTo>
                      <a:pt x="-3934" y="42510"/>
                      <a:pt x="35930" y="126472"/>
                      <a:pt x="167516" y="148344"/>
                    </a:cubicBezTo>
                    <a:cubicBezTo>
                      <a:pt x="299102" y="170216"/>
                      <a:pt x="667049" y="165630"/>
                      <a:pt x="789816" y="163161"/>
                    </a:cubicBezTo>
                    <a:cubicBezTo>
                      <a:pt x="912583" y="160692"/>
                      <a:pt x="884008" y="150813"/>
                      <a:pt x="904116" y="133527"/>
                    </a:cubicBezTo>
                    <a:cubicBezTo>
                      <a:pt x="924224" y="116241"/>
                      <a:pt x="910819" y="81669"/>
                      <a:pt x="910466" y="59444"/>
                    </a:cubicBezTo>
                    <a:cubicBezTo>
                      <a:pt x="910113" y="37219"/>
                      <a:pt x="913641" y="-2998"/>
                      <a:pt x="901999" y="177"/>
                    </a:cubicBezTo>
                    <a:cubicBezTo>
                      <a:pt x="890357" y="3352"/>
                      <a:pt x="868838" y="65441"/>
                      <a:pt x="840616" y="78494"/>
                    </a:cubicBezTo>
                    <a:cubicBezTo>
                      <a:pt x="812394" y="91547"/>
                      <a:pt x="732666" y="78494"/>
                      <a:pt x="732666" y="78494"/>
                    </a:cubicBezTo>
                    <a:cubicBezTo>
                      <a:pt x="624716" y="79552"/>
                      <a:pt x="315683" y="88019"/>
                      <a:pt x="192916" y="84844"/>
                    </a:cubicBezTo>
                    <a:cubicBezTo>
                      <a:pt x="70149" y="81669"/>
                      <a:pt x="4532" y="21344"/>
                      <a:pt x="299" y="319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1" name="フリーフォーム: 図形 2030">
                <a:extLst>
                  <a:ext uri="{FF2B5EF4-FFF2-40B4-BE49-F238E27FC236}">
                    <a16:creationId xmlns:a16="http://schemas.microsoft.com/office/drawing/2014/main" id="{45C05AA3-D204-4D72-B413-5B145D29CE9D}"/>
                  </a:ext>
                </a:extLst>
              </p:cNvPr>
              <p:cNvSpPr/>
              <p:nvPr/>
            </p:nvSpPr>
            <p:spPr>
              <a:xfrm>
                <a:off x="4896583" y="4938406"/>
                <a:ext cx="185411" cy="270998"/>
              </a:xfrm>
              <a:custGeom>
                <a:avLst/>
                <a:gdLst>
                  <a:gd name="connsiteX0" fmla="*/ 174950 w 185411"/>
                  <a:gd name="connsiteY0" fmla="*/ 4011 h 270998"/>
                  <a:gd name="connsiteX1" fmla="*/ 1384 w 185411"/>
                  <a:gd name="connsiteY1" fmla="*/ 179694 h 270998"/>
                  <a:gd name="connsiteX2" fmla="*/ 96634 w 185411"/>
                  <a:gd name="connsiteY2" fmla="*/ 270711 h 270998"/>
                  <a:gd name="connsiteX3" fmla="*/ 153784 w 185411"/>
                  <a:gd name="connsiteY3" fmla="*/ 152177 h 270998"/>
                  <a:gd name="connsiteX4" fmla="*/ 164367 w 185411"/>
                  <a:gd name="connsiteY4" fmla="*/ 63277 h 270998"/>
                  <a:gd name="connsiteX5" fmla="*/ 174950 w 185411"/>
                  <a:gd name="connsiteY5" fmla="*/ 4011 h 27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411" h="270998">
                    <a:moveTo>
                      <a:pt x="174950" y="4011"/>
                    </a:moveTo>
                    <a:cubicBezTo>
                      <a:pt x="147786" y="23414"/>
                      <a:pt x="14437" y="135244"/>
                      <a:pt x="1384" y="179694"/>
                    </a:cubicBezTo>
                    <a:cubicBezTo>
                      <a:pt x="-11669" y="224144"/>
                      <a:pt x="71234" y="275297"/>
                      <a:pt x="96634" y="270711"/>
                    </a:cubicBezTo>
                    <a:cubicBezTo>
                      <a:pt x="122034" y="266125"/>
                      <a:pt x="142495" y="186749"/>
                      <a:pt x="153784" y="152177"/>
                    </a:cubicBezTo>
                    <a:cubicBezTo>
                      <a:pt x="165073" y="117605"/>
                      <a:pt x="160487" y="85855"/>
                      <a:pt x="164367" y="63277"/>
                    </a:cubicBezTo>
                    <a:cubicBezTo>
                      <a:pt x="168247" y="40699"/>
                      <a:pt x="202114" y="-15392"/>
                      <a:pt x="174950" y="40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2" name="フリーフォーム: 図形 2031">
                <a:extLst>
                  <a:ext uri="{FF2B5EF4-FFF2-40B4-BE49-F238E27FC236}">
                    <a16:creationId xmlns:a16="http://schemas.microsoft.com/office/drawing/2014/main" id="{FF1868D9-5AF7-4C5D-86BC-FDDCC167B89B}"/>
                  </a:ext>
                </a:extLst>
              </p:cNvPr>
              <p:cNvSpPr/>
              <p:nvPr/>
            </p:nvSpPr>
            <p:spPr>
              <a:xfrm>
                <a:off x="5033433" y="4937878"/>
                <a:ext cx="1030510" cy="251315"/>
              </a:xfrm>
              <a:custGeom>
                <a:avLst/>
                <a:gdLst>
                  <a:gd name="connsiteX0" fmla="*/ 0 w 1030510"/>
                  <a:gd name="connsiteY0" fmla="*/ 72272 h 251315"/>
                  <a:gd name="connsiteX1" fmla="*/ 74084 w 1030510"/>
                  <a:gd name="connsiteY1" fmla="*/ 72272 h 251315"/>
                  <a:gd name="connsiteX2" fmla="*/ 774700 w 1030510"/>
                  <a:gd name="connsiteY2" fmla="*/ 59572 h 251315"/>
                  <a:gd name="connsiteX3" fmla="*/ 863600 w 1030510"/>
                  <a:gd name="connsiteY3" fmla="*/ 40522 h 251315"/>
                  <a:gd name="connsiteX4" fmla="*/ 899584 w 1030510"/>
                  <a:gd name="connsiteY4" fmla="*/ 305 h 251315"/>
                  <a:gd name="connsiteX5" fmla="*/ 1026584 w 1030510"/>
                  <a:gd name="connsiteY5" fmla="*/ 63805 h 251315"/>
                  <a:gd name="connsiteX6" fmla="*/ 986367 w 1030510"/>
                  <a:gd name="connsiteY6" fmla="*/ 169639 h 251315"/>
                  <a:gd name="connsiteX7" fmla="*/ 867834 w 1030510"/>
                  <a:gd name="connsiteY7" fmla="*/ 250072 h 251315"/>
                  <a:gd name="connsiteX8" fmla="*/ 880534 w 1030510"/>
                  <a:gd name="connsiteY8" fmla="*/ 211972 h 251315"/>
                  <a:gd name="connsiteX9" fmla="*/ 937684 w 1030510"/>
                  <a:gd name="connsiteY9" fmla="*/ 125189 h 251315"/>
                  <a:gd name="connsiteX10" fmla="*/ 914400 w 1030510"/>
                  <a:gd name="connsiteY10" fmla="*/ 112489 h 251315"/>
                  <a:gd name="connsiteX11" fmla="*/ 696384 w 1030510"/>
                  <a:gd name="connsiteY11" fmla="*/ 108255 h 251315"/>
                  <a:gd name="connsiteX12" fmla="*/ 0 w 1030510"/>
                  <a:gd name="connsiteY12" fmla="*/ 72272 h 25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0510" h="251315">
                    <a:moveTo>
                      <a:pt x="0" y="72272"/>
                    </a:moveTo>
                    <a:lnTo>
                      <a:pt x="74084" y="72272"/>
                    </a:lnTo>
                    <a:lnTo>
                      <a:pt x="774700" y="59572"/>
                    </a:lnTo>
                    <a:cubicBezTo>
                      <a:pt x="906286" y="54280"/>
                      <a:pt x="842786" y="50400"/>
                      <a:pt x="863600" y="40522"/>
                    </a:cubicBezTo>
                    <a:cubicBezTo>
                      <a:pt x="884414" y="30644"/>
                      <a:pt x="872420" y="-3575"/>
                      <a:pt x="899584" y="305"/>
                    </a:cubicBezTo>
                    <a:cubicBezTo>
                      <a:pt x="926748" y="4185"/>
                      <a:pt x="1012120" y="35583"/>
                      <a:pt x="1026584" y="63805"/>
                    </a:cubicBezTo>
                    <a:cubicBezTo>
                      <a:pt x="1041048" y="92027"/>
                      <a:pt x="1012825" y="138595"/>
                      <a:pt x="986367" y="169639"/>
                    </a:cubicBezTo>
                    <a:cubicBezTo>
                      <a:pt x="959909" y="200684"/>
                      <a:pt x="885473" y="243017"/>
                      <a:pt x="867834" y="250072"/>
                    </a:cubicBezTo>
                    <a:cubicBezTo>
                      <a:pt x="850195" y="257127"/>
                      <a:pt x="868892" y="232786"/>
                      <a:pt x="880534" y="211972"/>
                    </a:cubicBezTo>
                    <a:cubicBezTo>
                      <a:pt x="892176" y="191158"/>
                      <a:pt x="932040" y="141770"/>
                      <a:pt x="937684" y="125189"/>
                    </a:cubicBezTo>
                    <a:cubicBezTo>
                      <a:pt x="943328" y="108609"/>
                      <a:pt x="954617" y="115311"/>
                      <a:pt x="914400" y="112489"/>
                    </a:cubicBezTo>
                    <a:cubicBezTo>
                      <a:pt x="874183" y="109667"/>
                      <a:pt x="696384" y="108255"/>
                      <a:pt x="696384" y="108255"/>
                    </a:cubicBezTo>
                    <a:lnTo>
                      <a:pt x="0" y="72272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3" name="フリーフォーム: 図形 2032">
                <a:extLst>
                  <a:ext uri="{FF2B5EF4-FFF2-40B4-BE49-F238E27FC236}">
                    <a16:creationId xmlns:a16="http://schemas.microsoft.com/office/drawing/2014/main" id="{90B732F7-806F-497C-83EB-E2D162F714F2}"/>
                  </a:ext>
                </a:extLst>
              </p:cNvPr>
              <p:cNvSpPr/>
              <p:nvPr/>
            </p:nvSpPr>
            <p:spPr>
              <a:xfrm>
                <a:off x="5396031" y="4913488"/>
                <a:ext cx="220109" cy="357367"/>
              </a:xfrm>
              <a:custGeom>
                <a:avLst/>
                <a:gdLst>
                  <a:gd name="connsiteX0" fmla="*/ 5702 w 220109"/>
                  <a:gd name="connsiteY0" fmla="*/ 14112 h 357367"/>
                  <a:gd name="connsiteX1" fmla="*/ 58619 w 220109"/>
                  <a:gd name="connsiteY1" fmla="*/ 189795 h 357367"/>
                  <a:gd name="connsiteX2" fmla="*/ 73436 w 220109"/>
                  <a:gd name="connsiteY2" fmla="*/ 295629 h 357367"/>
                  <a:gd name="connsiteX3" fmla="*/ 18402 w 220109"/>
                  <a:gd name="connsiteY3" fmla="*/ 357012 h 357367"/>
                  <a:gd name="connsiteX4" fmla="*/ 168686 w 220109"/>
                  <a:gd name="connsiteY4" fmla="*/ 318912 h 357367"/>
                  <a:gd name="connsiteX5" fmla="*/ 168686 w 220109"/>
                  <a:gd name="connsiteY5" fmla="*/ 278695 h 357367"/>
                  <a:gd name="connsiteX6" fmla="*/ 177152 w 220109"/>
                  <a:gd name="connsiteY6" fmla="*/ 86079 h 357367"/>
                  <a:gd name="connsiteX7" fmla="*/ 211019 w 220109"/>
                  <a:gd name="connsiteY7" fmla="*/ 18345 h 357367"/>
                  <a:gd name="connsiteX8" fmla="*/ 5702 w 220109"/>
                  <a:gd name="connsiteY8" fmla="*/ 14112 h 35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109" h="357367">
                    <a:moveTo>
                      <a:pt x="5702" y="14112"/>
                    </a:moveTo>
                    <a:cubicBezTo>
                      <a:pt x="-19698" y="42687"/>
                      <a:pt x="47330" y="142876"/>
                      <a:pt x="58619" y="189795"/>
                    </a:cubicBezTo>
                    <a:cubicBezTo>
                      <a:pt x="69908" y="236715"/>
                      <a:pt x="80139" y="267760"/>
                      <a:pt x="73436" y="295629"/>
                    </a:cubicBezTo>
                    <a:cubicBezTo>
                      <a:pt x="66733" y="323499"/>
                      <a:pt x="2527" y="353132"/>
                      <a:pt x="18402" y="357012"/>
                    </a:cubicBezTo>
                    <a:cubicBezTo>
                      <a:pt x="34277" y="360893"/>
                      <a:pt x="143639" y="331965"/>
                      <a:pt x="168686" y="318912"/>
                    </a:cubicBezTo>
                    <a:cubicBezTo>
                      <a:pt x="193733" y="305859"/>
                      <a:pt x="167275" y="317500"/>
                      <a:pt x="168686" y="278695"/>
                    </a:cubicBezTo>
                    <a:cubicBezTo>
                      <a:pt x="170097" y="239890"/>
                      <a:pt x="170096" y="129471"/>
                      <a:pt x="177152" y="86079"/>
                    </a:cubicBezTo>
                    <a:cubicBezTo>
                      <a:pt x="184208" y="42687"/>
                      <a:pt x="242063" y="29281"/>
                      <a:pt x="211019" y="18345"/>
                    </a:cubicBezTo>
                    <a:cubicBezTo>
                      <a:pt x="179975" y="7409"/>
                      <a:pt x="31102" y="-14463"/>
                      <a:pt x="5702" y="14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4" name="フリーフォーム: 図形 2033">
                <a:extLst>
                  <a:ext uri="{FF2B5EF4-FFF2-40B4-BE49-F238E27FC236}">
                    <a16:creationId xmlns:a16="http://schemas.microsoft.com/office/drawing/2014/main" id="{B944DE25-0A50-4ED4-AE74-F285F253E7B0}"/>
                  </a:ext>
                </a:extLst>
              </p:cNvPr>
              <p:cNvSpPr/>
              <p:nvPr/>
            </p:nvSpPr>
            <p:spPr>
              <a:xfrm>
                <a:off x="5098575" y="5048611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5" name="フリーフォーム: 図形 2034">
                <a:extLst>
                  <a:ext uri="{FF2B5EF4-FFF2-40B4-BE49-F238E27FC236}">
                    <a16:creationId xmlns:a16="http://schemas.microsoft.com/office/drawing/2014/main" id="{4365F7DD-D4DD-4851-9668-F158F5F42F24}"/>
                  </a:ext>
                </a:extLst>
              </p:cNvPr>
              <p:cNvSpPr/>
              <p:nvPr/>
            </p:nvSpPr>
            <p:spPr>
              <a:xfrm>
                <a:off x="5073175" y="5114228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6" name="フリーフォーム: 図形 2035">
                <a:extLst>
                  <a:ext uri="{FF2B5EF4-FFF2-40B4-BE49-F238E27FC236}">
                    <a16:creationId xmlns:a16="http://schemas.microsoft.com/office/drawing/2014/main" id="{9ABD0AE1-2E78-42F8-8492-F587C48A3347}"/>
                  </a:ext>
                </a:extLst>
              </p:cNvPr>
              <p:cNvSpPr/>
              <p:nvPr/>
            </p:nvSpPr>
            <p:spPr>
              <a:xfrm>
                <a:off x="5585409" y="5052844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7" name="フリーフォーム: 図形 2036">
                <a:extLst>
                  <a:ext uri="{FF2B5EF4-FFF2-40B4-BE49-F238E27FC236}">
                    <a16:creationId xmlns:a16="http://schemas.microsoft.com/office/drawing/2014/main" id="{527A6943-6138-49B1-B7CE-CA2825624DFE}"/>
                  </a:ext>
                </a:extLst>
              </p:cNvPr>
              <p:cNvSpPr/>
              <p:nvPr/>
            </p:nvSpPr>
            <p:spPr>
              <a:xfrm>
                <a:off x="5528258" y="5090944"/>
                <a:ext cx="343615" cy="99999"/>
              </a:xfrm>
              <a:custGeom>
                <a:avLst/>
                <a:gdLst>
                  <a:gd name="connsiteX0" fmla="*/ 475 w 343615"/>
                  <a:gd name="connsiteY0" fmla="*/ 3872 h 99999"/>
                  <a:gd name="connsiteX1" fmla="*/ 74558 w 343615"/>
                  <a:gd name="connsiteY1" fmla="*/ 8106 h 99999"/>
                  <a:gd name="connsiteX2" fmla="*/ 326442 w 343615"/>
                  <a:gd name="connsiteY2" fmla="*/ 69489 h 99999"/>
                  <a:gd name="connsiteX3" fmla="*/ 296808 w 343615"/>
                  <a:gd name="connsiteY3" fmla="*/ 99122 h 99999"/>
                  <a:gd name="connsiteX4" fmla="*/ 99958 w 343615"/>
                  <a:gd name="connsiteY4" fmla="*/ 37739 h 99999"/>
                  <a:gd name="connsiteX5" fmla="*/ 475 w 343615"/>
                  <a:gd name="connsiteY5" fmla="*/ 3872 h 9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615" h="99999">
                    <a:moveTo>
                      <a:pt x="475" y="3872"/>
                    </a:moveTo>
                    <a:cubicBezTo>
                      <a:pt x="-3758" y="-1067"/>
                      <a:pt x="20230" y="-2830"/>
                      <a:pt x="74558" y="8106"/>
                    </a:cubicBezTo>
                    <a:cubicBezTo>
                      <a:pt x="128886" y="19042"/>
                      <a:pt x="289400" y="54320"/>
                      <a:pt x="326442" y="69489"/>
                    </a:cubicBezTo>
                    <a:cubicBezTo>
                      <a:pt x="363484" y="84658"/>
                      <a:pt x="334555" y="104414"/>
                      <a:pt x="296808" y="99122"/>
                    </a:cubicBezTo>
                    <a:cubicBezTo>
                      <a:pt x="259061" y="93830"/>
                      <a:pt x="144761" y="53967"/>
                      <a:pt x="99958" y="37739"/>
                    </a:cubicBezTo>
                    <a:cubicBezTo>
                      <a:pt x="55155" y="21511"/>
                      <a:pt x="4708" y="8811"/>
                      <a:pt x="475" y="3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8" name="フリーフォーム: 図形 2037">
                <a:extLst>
                  <a:ext uri="{FF2B5EF4-FFF2-40B4-BE49-F238E27FC236}">
                    <a16:creationId xmlns:a16="http://schemas.microsoft.com/office/drawing/2014/main" id="{01D5B7AB-DB18-44D8-96DE-EC88AD6F175D}"/>
                  </a:ext>
                </a:extLst>
              </p:cNvPr>
              <p:cNvSpPr/>
              <p:nvPr/>
            </p:nvSpPr>
            <p:spPr>
              <a:xfrm>
                <a:off x="4951006" y="5246829"/>
                <a:ext cx="229971" cy="288317"/>
              </a:xfrm>
              <a:custGeom>
                <a:avLst/>
                <a:gdLst>
                  <a:gd name="connsiteX0" fmla="*/ 1994 w 229971"/>
                  <a:gd name="connsiteY0" fmla="*/ 388 h 288317"/>
                  <a:gd name="connsiteX1" fmla="*/ 80311 w 229971"/>
                  <a:gd name="connsiteY1" fmla="*/ 44838 h 288317"/>
                  <a:gd name="connsiteX2" fmla="*/ 86661 w 229971"/>
                  <a:gd name="connsiteY2" fmla="*/ 226871 h 288317"/>
                  <a:gd name="connsiteX3" fmla="*/ 82427 w 229971"/>
                  <a:gd name="connsiteY3" fmla="*/ 288254 h 288317"/>
                  <a:gd name="connsiteX4" fmla="*/ 220011 w 229971"/>
                  <a:gd name="connsiteY4" fmla="*/ 218404 h 288317"/>
                  <a:gd name="connsiteX5" fmla="*/ 220011 w 229971"/>
                  <a:gd name="connsiteY5" fmla="*/ 112571 h 288317"/>
                  <a:gd name="connsiteX6" fmla="*/ 226361 w 229971"/>
                  <a:gd name="connsiteY6" fmla="*/ 36371 h 288317"/>
                  <a:gd name="connsiteX7" fmla="*/ 173444 w 229971"/>
                  <a:gd name="connsiteY7" fmla="*/ 23671 h 288317"/>
                  <a:gd name="connsiteX8" fmla="*/ 1994 w 229971"/>
                  <a:gd name="connsiteY8" fmla="*/ 388 h 28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1" h="288317">
                    <a:moveTo>
                      <a:pt x="1994" y="388"/>
                    </a:moveTo>
                    <a:cubicBezTo>
                      <a:pt x="-13528" y="3916"/>
                      <a:pt x="66200" y="7091"/>
                      <a:pt x="80311" y="44838"/>
                    </a:cubicBezTo>
                    <a:cubicBezTo>
                      <a:pt x="94422" y="82585"/>
                      <a:pt x="86308" y="186302"/>
                      <a:pt x="86661" y="226871"/>
                    </a:cubicBezTo>
                    <a:cubicBezTo>
                      <a:pt x="87014" y="267440"/>
                      <a:pt x="60202" y="289665"/>
                      <a:pt x="82427" y="288254"/>
                    </a:cubicBezTo>
                    <a:cubicBezTo>
                      <a:pt x="104652" y="286843"/>
                      <a:pt x="197080" y="247684"/>
                      <a:pt x="220011" y="218404"/>
                    </a:cubicBezTo>
                    <a:cubicBezTo>
                      <a:pt x="242942" y="189124"/>
                      <a:pt x="218953" y="142910"/>
                      <a:pt x="220011" y="112571"/>
                    </a:cubicBezTo>
                    <a:cubicBezTo>
                      <a:pt x="221069" y="82232"/>
                      <a:pt x="234122" y="51188"/>
                      <a:pt x="226361" y="36371"/>
                    </a:cubicBezTo>
                    <a:cubicBezTo>
                      <a:pt x="218600" y="21554"/>
                      <a:pt x="207311" y="28963"/>
                      <a:pt x="173444" y="23671"/>
                    </a:cubicBezTo>
                    <a:cubicBezTo>
                      <a:pt x="139577" y="18379"/>
                      <a:pt x="17516" y="-3140"/>
                      <a:pt x="1994" y="3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9" name="フリーフォーム: 図形 2038">
                <a:extLst>
                  <a:ext uri="{FF2B5EF4-FFF2-40B4-BE49-F238E27FC236}">
                    <a16:creationId xmlns:a16="http://schemas.microsoft.com/office/drawing/2014/main" id="{3C05D768-5F8D-4296-824D-BB946B385EC4}"/>
                  </a:ext>
                </a:extLst>
              </p:cNvPr>
              <p:cNvSpPr/>
              <p:nvPr/>
            </p:nvSpPr>
            <p:spPr>
              <a:xfrm>
                <a:off x="4999984" y="5259875"/>
                <a:ext cx="482197" cy="275027"/>
              </a:xfrm>
              <a:custGeom>
                <a:avLst/>
                <a:gdLst>
                  <a:gd name="connsiteX0" fmla="*/ 1699 w 482197"/>
                  <a:gd name="connsiteY0" fmla="*/ 42375 h 275027"/>
                  <a:gd name="connsiteX1" fmla="*/ 86366 w 482197"/>
                  <a:gd name="connsiteY1" fmla="*/ 44492 h 275027"/>
                  <a:gd name="connsiteX2" fmla="*/ 287449 w 482197"/>
                  <a:gd name="connsiteY2" fmla="*/ 25442 h 275027"/>
                  <a:gd name="connsiteX3" fmla="*/ 357299 w 482197"/>
                  <a:gd name="connsiteY3" fmla="*/ 42 h 275027"/>
                  <a:gd name="connsiteX4" fmla="*/ 469483 w 482197"/>
                  <a:gd name="connsiteY4" fmla="*/ 31792 h 275027"/>
                  <a:gd name="connsiteX5" fmla="*/ 473716 w 482197"/>
                  <a:gd name="connsiteY5" fmla="*/ 63542 h 275027"/>
                  <a:gd name="connsiteX6" fmla="*/ 416566 w 482197"/>
                  <a:gd name="connsiteY6" fmla="*/ 135508 h 275027"/>
                  <a:gd name="connsiteX7" fmla="*/ 437733 w 482197"/>
                  <a:gd name="connsiteY7" fmla="*/ 254042 h 275027"/>
                  <a:gd name="connsiteX8" fmla="*/ 329783 w 482197"/>
                  <a:gd name="connsiteY8" fmla="*/ 264625 h 275027"/>
                  <a:gd name="connsiteX9" fmla="*/ 329783 w 482197"/>
                  <a:gd name="connsiteY9" fmla="*/ 143975 h 275027"/>
                  <a:gd name="connsiteX10" fmla="*/ 338249 w 482197"/>
                  <a:gd name="connsiteY10" fmla="*/ 112225 h 275027"/>
                  <a:gd name="connsiteX11" fmla="*/ 181616 w 482197"/>
                  <a:gd name="connsiteY11" fmla="*/ 74125 h 275027"/>
                  <a:gd name="connsiteX12" fmla="*/ 1699 w 482197"/>
                  <a:gd name="connsiteY12" fmla="*/ 42375 h 27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2197" h="275027">
                    <a:moveTo>
                      <a:pt x="1699" y="42375"/>
                    </a:moveTo>
                    <a:cubicBezTo>
                      <a:pt x="-14176" y="37436"/>
                      <a:pt x="86366" y="44492"/>
                      <a:pt x="86366" y="44492"/>
                    </a:cubicBezTo>
                    <a:cubicBezTo>
                      <a:pt x="133991" y="41670"/>
                      <a:pt x="242294" y="32850"/>
                      <a:pt x="287449" y="25442"/>
                    </a:cubicBezTo>
                    <a:cubicBezTo>
                      <a:pt x="332605" y="18034"/>
                      <a:pt x="326960" y="-1016"/>
                      <a:pt x="357299" y="42"/>
                    </a:cubicBezTo>
                    <a:cubicBezTo>
                      <a:pt x="387638" y="1100"/>
                      <a:pt x="450080" y="21209"/>
                      <a:pt x="469483" y="31792"/>
                    </a:cubicBezTo>
                    <a:cubicBezTo>
                      <a:pt x="488886" y="42375"/>
                      <a:pt x="482536" y="46256"/>
                      <a:pt x="473716" y="63542"/>
                    </a:cubicBezTo>
                    <a:cubicBezTo>
                      <a:pt x="464896" y="80828"/>
                      <a:pt x="422563" y="103758"/>
                      <a:pt x="416566" y="135508"/>
                    </a:cubicBezTo>
                    <a:cubicBezTo>
                      <a:pt x="410569" y="167258"/>
                      <a:pt x="452197" y="232523"/>
                      <a:pt x="437733" y="254042"/>
                    </a:cubicBezTo>
                    <a:cubicBezTo>
                      <a:pt x="423269" y="275562"/>
                      <a:pt x="347775" y="282969"/>
                      <a:pt x="329783" y="264625"/>
                    </a:cubicBezTo>
                    <a:cubicBezTo>
                      <a:pt x="311791" y="246281"/>
                      <a:pt x="328372" y="169375"/>
                      <a:pt x="329783" y="143975"/>
                    </a:cubicBezTo>
                    <a:cubicBezTo>
                      <a:pt x="331194" y="118575"/>
                      <a:pt x="362944" y="123867"/>
                      <a:pt x="338249" y="112225"/>
                    </a:cubicBezTo>
                    <a:cubicBezTo>
                      <a:pt x="313555" y="100583"/>
                      <a:pt x="237002" y="82239"/>
                      <a:pt x="181616" y="74125"/>
                    </a:cubicBezTo>
                    <a:cubicBezTo>
                      <a:pt x="126230" y="66011"/>
                      <a:pt x="17574" y="47314"/>
                      <a:pt x="1699" y="423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0" name="フリーフォーム: 図形 2039">
                <a:extLst>
                  <a:ext uri="{FF2B5EF4-FFF2-40B4-BE49-F238E27FC236}">
                    <a16:creationId xmlns:a16="http://schemas.microsoft.com/office/drawing/2014/main" id="{49663908-07C0-4093-BC88-0C03E4680B3D}"/>
                  </a:ext>
                </a:extLst>
              </p:cNvPr>
              <p:cNvSpPr/>
              <p:nvPr/>
            </p:nvSpPr>
            <p:spPr>
              <a:xfrm>
                <a:off x="5003743" y="5453281"/>
                <a:ext cx="460698" cy="91586"/>
              </a:xfrm>
              <a:custGeom>
                <a:avLst/>
                <a:gdLst>
                  <a:gd name="connsiteX0" fmla="*/ 21224 w 460698"/>
                  <a:gd name="connsiteY0" fmla="*/ 7719 h 91586"/>
                  <a:gd name="connsiteX1" fmla="*/ 414924 w 460698"/>
                  <a:gd name="connsiteY1" fmla="*/ 9836 h 91586"/>
                  <a:gd name="connsiteX2" fmla="*/ 438207 w 460698"/>
                  <a:gd name="connsiteY2" fmla="*/ 69102 h 91586"/>
                  <a:gd name="connsiteX3" fmla="*/ 285807 w 460698"/>
                  <a:gd name="connsiteY3" fmla="*/ 86036 h 91586"/>
                  <a:gd name="connsiteX4" fmla="*/ 74140 w 460698"/>
                  <a:gd name="connsiteY4" fmla="*/ 86036 h 91586"/>
                  <a:gd name="connsiteX5" fmla="*/ 21224 w 460698"/>
                  <a:gd name="connsiteY5" fmla="*/ 7719 h 9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98" h="91586">
                    <a:moveTo>
                      <a:pt x="21224" y="7719"/>
                    </a:moveTo>
                    <a:cubicBezTo>
                      <a:pt x="78021" y="-4981"/>
                      <a:pt x="345427" y="-394"/>
                      <a:pt x="414924" y="9836"/>
                    </a:cubicBezTo>
                    <a:cubicBezTo>
                      <a:pt x="484421" y="20066"/>
                      <a:pt x="459726" y="56402"/>
                      <a:pt x="438207" y="69102"/>
                    </a:cubicBezTo>
                    <a:cubicBezTo>
                      <a:pt x="416688" y="81802"/>
                      <a:pt x="346485" y="83214"/>
                      <a:pt x="285807" y="86036"/>
                    </a:cubicBezTo>
                    <a:cubicBezTo>
                      <a:pt x="225129" y="88858"/>
                      <a:pt x="112945" y="96972"/>
                      <a:pt x="74140" y="86036"/>
                    </a:cubicBezTo>
                    <a:cubicBezTo>
                      <a:pt x="35335" y="75100"/>
                      <a:pt x="-35573" y="20419"/>
                      <a:pt x="21224" y="77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1" name="フリーフォーム: 図形 2040">
                <a:extLst>
                  <a:ext uri="{FF2B5EF4-FFF2-40B4-BE49-F238E27FC236}">
                    <a16:creationId xmlns:a16="http://schemas.microsoft.com/office/drawing/2014/main" id="{C42475BB-2639-4A9D-8F19-ADE3C5FF34E8}"/>
                  </a:ext>
                </a:extLst>
              </p:cNvPr>
              <p:cNvSpPr/>
              <p:nvPr/>
            </p:nvSpPr>
            <p:spPr>
              <a:xfrm>
                <a:off x="5163108" y="5455917"/>
                <a:ext cx="157969" cy="387738"/>
              </a:xfrm>
              <a:custGeom>
                <a:avLst/>
                <a:gdLst>
                  <a:gd name="connsiteX0" fmla="*/ 7909 w 157969"/>
                  <a:gd name="connsiteY0" fmla="*/ 850 h 387738"/>
                  <a:gd name="connsiteX1" fmla="*/ 12142 w 157969"/>
                  <a:gd name="connsiteY1" fmla="*/ 51650 h 387738"/>
                  <a:gd name="connsiteX2" fmla="*/ 16375 w 157969"/>
                  <a:gd name="connsiteY2" fmla="*/ 356450 h 387738"/>
                  <a:gd name="connsiteX3" fmla="*/ 149725 w 157969"/>
                  <a:gd name="connsiteY3" fmla="*/ 364916 h 387738"/>
                  <a:gd name="connsiteX4" fmla="*/ 143375 w 157969"/>
                  <a:gd name="connsiteY4" fmla="*/ 242150 h 387738"/>
                  <a:gd name="connsiteX5" fmla="*/ 141259 w 157969"/>
                  <a:gd name="connsiteY5" fmla="*/ 74933 h 387738"/>
                  <a:gd name="connsiteX6" fmla="*/ 128559 w 157969"/>
                  <a:gd name="connsiteY6" fmla="*/ 58000 h 387738"/>
                  <a:gd name="connsiteX7" fmla="*/ 7909 w 157969"/>
                  <a:gd name="connsiteY7" fmla="*/ 850 h 38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69" h="387738">
                    <a:moveTo>
                      <a:pt x="7909" y="850"/>
                    </a:moveTo>
                    <a:cubicBezTo>
                      <a:pt x="-11494" y="-208"/>
                      <a:pt x="10731" y="-7617"/>
                      <a:pt x="12142" y="51650"/>
                    </a:cubicBezTo>
                    <a:cubicBezTo>
                      <a:pt x="13553" y="110917"/>
                      <a:pt x="-6555" y="304239"/>
                      <a:pt x="16375" y="356450"/>
                    </a:cubicBezTo>
                    <a:cubicBezTo>
                      <a:pt x="39305" y="408661"/>
                      <a:pt x="128559" y="383966"/>
                      <a:pt x="149725" y="364916"/>
                    </a:cubicBezTo>
                    <a:cubicBezTo>
                      <a:pt x="170891" y="345866"/>
                      <a:pt x="144786" y="290480"/>
                      <a:pt x="143375" y="242150"/>
                    </a:cubicBezTo>
                    <a:cubicBezTo>
                      <a:pt x="141964" y="193820"/>
                      <a:pt x="143728" y="105625"/>
                      <a:pt x="141259" y="74933"/>
                    </a:cubicBezTo>
                    <a:cubicBezTo>
                      <a:pt x="138790" y="44241"/>
                      <a:pt x="152548" y="68936"/>
                      <a:pt x="128559" y="58000"/>
                    </a:cubicBezTo>
                    <a:cubicBezTo>
                      <a:pt x="104570" y="47064"/>
                      <a:pt x="27312" y="1908"/>
                      <a:pt x="7909" y="8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2" name="フリーフォーム: 図形 2041">
                <a:extLst>
                  <a:ext uri="{FF2B5EF4-FFF2-40B4-BE49-F238E27FC236}">
                    <a16:creationId xmlns:a16="http://schemas.microsoft.com/office/drawing/2014/main" id="{170F81C2-1F35-4577-8751-3914AC5F8D65}"/>
                  </a:ext>
                </a:extLst>
              </p:cNvPr>
              <p:cNvSpPr/>
              <p:nvPr/>
            </p:nvSpPr>
            <p:spPr>
              <a:xfrm>
                <a:off x="5005736" y="5564774"/>
                <a:ext cx="134192" cy="287813"/>
              </a:xfrm>
              <a:custGeom>
                <a:avLst/>
                <a:gdLst>
                  <a:gd name="connsiteX0" fmla="*/ 181 w 134192"/>
                  <a:gd name="connsiteY0" fmla="*/ 4176 h 287813"/>
                  <a:gd name="connsiteX1" fmla="*/ 118714 w 134192"/>
                  <a:gd name="connsiteY1" fmla="*/ 65559 h 287813"/>
                  <a:gd name="connsiteX2" fmla="*/ 131414 w 134192"/>
                  <a:gd name="connsiteY2" fmla="*/ 228543 h 287813"/>
                  <a:gd name="connsiteX3" fmla="*/ 106014 w 134192"/>
                  <a:gd name="connsiteY3" fmla="*/ 287809 h 287813"/>
                  <a:gd name="connsiteX4" fmla="*/ 31931 w 134192"/>
                  <a:gd name="connsiteY4" fmla="*/ 226426 h 287813"/>
                  <a:gd name="connsiteX5" fmla="*/ 57331 w 134192"/>
                  <a:gd name="connsiteY5" fmla="*/ 188326 h 287813"/>
                  <a:gd name="connsiteX6" fmla="*/ 91197 w 134192"/>
                  <a:gd name="connsiteY6" fmla="*/ 171393 h 287813"/>
                  <a:gd name="connsiteX7" fmla="*/ 181 w 134192"/>
                  <a:gd name="connsiteY7" fmla="*/ 4176 h 28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192" h="287813">
                    <a:moveTo>
                      <a:pt x="181" y="4176"/>
                    </a:moveTo>
                    <a:cubicBezTo>
                      <a:pt x="4767" y="-13463"/>
                      <a:pt x="96842" y="28165"/>
                      <a:pt x="118714" y="65559"/>
                    </a:cubicBezTo>
                    <a:cubicBezTo>
                      <a:pt x="140586" y="102953"/>
                      <a:pt x="133531" y="191501"/>
                      <a:pt x="131414" y="228543"/>
                    </a:cubicBezTo>
                    <a:cubicBezTo>
                      <a:pt x="129297" y="265585"/>
                      <a:pt x="122594" y="288162"/>
                      <a:pt x="106014" y="287809"/>
                    </a:cubicBezTo>
                    <a:cubicBezTo>
                      <a:pt x="89434" y="287456"/>
                      <a:pt x="40045" y="243007"/>
                      <a:pt x="31931" y="226426"/>
                    </a:cubicBezTo>
                    <a:cubicBezTo>
                      <a:pt x="23817" y="209845"/>
                      <a:pt x="47453" y="197498"/>
                      <a:pt x="57331" y="188326"/>
                    </a:cubicBezTo>
                    <a:cubicBezTo>
                      <a:pt x="67209" y="179154"/>
                      <a:pt x="103192" y="203496"/>
                      <a:pt x="91197" y="171393"/>
                    </a:cubicBezTo>
                    <a:cubicBezTo>
                      <a:pt x="79203" y="139290"/>
                      <a:pt x="-4405" y="21815"/>
                      <a:pt x="181" y="4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3" name="フリーフォーム: 図形 2042">
                <a:extLst>
                  <a:ext uri="{FF2B5EF4-FFF2-40B4-BE49-F238E27FC236}">
                    <a16:creationId xmlns:a16="http://schemas.microsoft.com/office/drawing/2014/main" id="{F16DADDB-546C-448F-B9EB-FFD0D9DDC13E}"/>
                  </a:ext>
                </a:extLst>
              </p:cNvPr>
              <p:cNvSpPr/>
              <p:nvPr/>
            </p:nvSpPr>
            <p:spPr>
              <a:xfrm>
                <a:off x="5255614" y="5559263"/>
                <a:ext cx="244637" cy="162681"/>
              </a:xfrm>
              <a:custGeom>
                <a:avLst/>
                <a:gdLst>
                  <a:gd name="connsiteX0" fmla="*/ 69 w 244637"/>
                  <a:gd name="connsiteY0" fmla="*/ 77420 h 162681"/>
                  <a:gd name="connsiteX1" fmla="*/ 99553 w 244637"/>
                  <a:gd name="connsiteY1" fmla="*/ 1220 h 162681"/>
                  <a:gd name="connsiteX2" fmla="*/ 230786 w 244637"/>
                  <a:gd name="connsiteY2" fmla="*/ 140920 h 162681"/>
                  <a:gd name="connsiteX3" fmla="*/ 235019 w 244637"/>
                  <a:gd name="connsiteY3" fmla="*/ 147270 h 162681"/>
                  <a:gd name="connsiteX4" fmla="*/ 179986 w 244637"/>
                  <a:gd name="connsiteY4" fmla="*/ 157854 h 162681"/>
                  <a:gd name="connsiteX5" fmla="*/ 114369 w 244637"/>
                  <a:gd name="connsiteY5" fmla="*/ 155737 h 162681"/>
                  <a:gd name="connsiteX6" fmla="*/ 69 w 244637"/>
                  <a:gd name="connsiteY6" fmla="*/ 77420 h 162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637" h="162681">
                    <a:moveTo>
                      <a:pt x="69" y="77420"/>
                    </a:moveTo>
                    <a:cubicBezTo>
                      <a:pt x="-2400" y="51667"/>
                      <a:pt x="61100" y="-9363"/>
                      <a:pt x="99553" y="1220"/>
                    </a:cubicBezTo>
                    <a:cubicBezTo>
                      <a:pt x="138006" y="11803"/>
                      <a:pt x="208208" y="116578"/>
                      <a:pt x="230786" y="140920"/>
                    </a:cubicBezTo>
                    <a:cubicBezTo>
                      <a:pt x="253364" y="165262"/>
                      <a:pt x="243486" y="144448"/>
                      <a:pt x="235019" y="147270"/>
                    </a:cubicBezTo>
                    <a:cubicBezTo>
                      <a:pt x="226552" y="150092"/>
                      <a:pt x="200094" y="156443"/>
                      <a:pt x="179986" y="157854"/>
                    </a:cubicBezTo>
                    <a:cubicBezTo>
                      <a:pt x="159878" y="159265"/>
                      <a:pt x="148588" y="169143"/>
                      <a:pt x="114369" y="155737"/>
                    </a:cubicBezTo>
                    <a:cubicBezTo>
                      <a:pt x="80150" y="142331"/>
                      <a:pt x="2538" y="103173"/>
                      <a:pt x="69" y="774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4" name="フリーフォーム: 図形 2043">
                <a:extLst>
                  <a:ext uri="{FF2B5EF4-FFF2-40B4-BE49-F238E27FC236}">
                    <a16:creationId xmlns:a16="http://schemas.microsoft.com/office/drawing/2014/main" id="{549CC58E-21AF-4E76-9D72-885F00404171}"/>
                  </a:ext>
                </a:extLst>
              </p:cNvPr>
              <p:cNvSpPr/>
              <p:nvPr/>
            </p:nvSpPr>
            <p:spPr>
              <a:xfrm>
                <a:off x="4914900" y="5748652"/>
                <a:ext cx="533420" cy="182998"/>
              </a:xfrm>
              <a:custGeom>
                <a:avLst/>
                <a:gdLst>
                  <a:gd name="connsiteX0" fmla="*/ 0 w 533420"/>
                  <a:gd name="connsiteY0" fmla="*/ 31965 h 182998"/>
                  <a:gd name="connsiteX1" fmla="*/ 86783 w 533420"/>
                  <a:gd name="connsiteY1" fmla="*/ 142031 h 182998"/>
                  <a:gd name="connsiteX2" fmla="*/ 48683 w 533420"/>
                  <a:gd name="connsiteY2" fmla="*/ 182248 h 182998"/>
                  <a:gd name="connsiteX3" fmla="*/ 357717 w 533420"/>
                  <a:gd name="connsiteY3" fmla="*/ 112398 h 182998"/>
                  <a:gd name="connsiteX4" fmla="*/ 533400 w 533420"/>
                  <a:gd name="connsiteY4" fmla="*/ 6565 h 182998"/>
                  <a:gd name="connsiteX5" fmla="*/ 370417 w 533420"/>
                  <a:gd name="connsiteY5" fmla="*/ 10798 h 182998"/>
                  <a:gd name="connsiteX6" fmla="*/ 0 w 533420"/>
                  <a:gd name="connsiteY6" fmla="*/ 31965 h 182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20" h="182998">
                    <a:moveTo>
                      <a:pt x="0" y="31965"/>
                    </a:moveTo>
                    <a:cubicBezTo>
                      <a:pt x="39334" y="74474"/>
                      <a:pt x="78669" y="116984"/>
                      <a:pt x="86783" y="142031"/>
                    </a:cubicBezTo>
                    <a:cubicBezTo>
                      <a:pt x="94897" y="167078"/>
                      <a:pt x="3527" y="187187"/>
                      <a:pt x="48683" y="182248"/>
                    </a:cubicBezTo>
                    <a:cubicBezTo>
                      <a:pt x="93839" y="177309"/>
                      <a:pt x="276931" y="141678"/>
                      <a:pt x="357717" y="112398"/>
                    </a:cubicBezTo>
                    <a:cubicBezTo>
                      <a:pt x="438503" y="83118"/>
                      <a:pt x="531283" y="23498"/>
                      <a:pt x="533400" y="6565"/>
                    </a:cubicBezTo>
                    <a:cubicBezTo>
                      <a:pt x="535517" y="-10368"/>
                      <a:pt x="370417" y="10798"/>
                      <a:pt x="370417" y="10798"/>
                    </a:cubicBezTo>
                    <a:lnTo>
                      <a:pt x="0" y="3196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5" name="フリーフォーム: 図形 2044">
                <a:extLst>
                  <a:ext uri="{FF2B5EF4-FFF2-40B4-BE49-F238E27FC236}">
                    <a16:creationId xmlns:a16="http://schemas.microsoft.com/office/drawing/2014/main" id="{984A224D-C907-4311-8A2D-932C1EF12F97}"/>
                  </a:ext>
                </a:extLst>
              </p:cNvPr>
              <p:cNvSpPr/>
              <p:nvPr/>
            </p:nvSpPr>
            <p:spPr>
              <a:xfrm>
                <a:off x="5353041" y="5204334"/>
                <a:ext cx="396554" cy="355281"/>
              </a:xfrm>
              <a:custGeom>
                <a:avLst/>
                <a:gdLst>
                  <a:gd name="connsiteX0" fmla="*/ 226492 w 396554"/>
                  <a:gd name="connsiteY0" fmla="*/ 15366 h 355281"/>
                  <a:gd name="connsiteX1" fmla="*/ 283642 w 396554"/>
                  <a:gd name="connsiteY1" fmla="*/ 30183 h 355281"/>
                  <a:gd name="connsiteX2" fmla="*/ 9 w 396554"/>
                  <a:gd name="connsiteY2" fmla="*/ 351916 h 355281"/>
                  <a:gd name="connsiteX3" fmla="*/ 294226 w 396554"/>
                  <a:gd name="connsiteY3" fmla="*/ 193166 h 355281"/>
                  <a:gd name="connsiteX4" fmla="*/ 383126 w 396554"/>
                  <a:gd name="connsiteY4" fmla="*/ 106383 h 355281"/>
                  <a:gd name="connsiteX5" fmla="*/ 381009 w 396554"/>
                  <a:gd name="connsiteY5" fmla="*/ 44999 h 355281"/>
                  <a:gd name="connsiteX6" fmla="*/ 226492 w 396554"/>
                  <a:gd name="connsiteY6" fmla="*/ 15366 h 35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554" h="355281">
                    <a:moveTo>
                      <a:pt x="226492" y="15366"/>
                    </a:moveTo>
                    <a:cubicBezTo>
                      <a:pt x="210264" y="12897"/>
                      <a:pt x="321389" y="-25909"/>
                      <a:pt x="283642" y="30183"/>
                    </a:cubicBezTo>
                    <a:cubicBezTo>
                      <a:pt x="245895" y="86275"/>
                      <a:pt x="-1755" y="324752"/>
                      <a:pt x="9" y="351916"/>
                    </a:cubicBezTo>
                    <a:cubicBezTo>
                      <a:pt x="1773" y="379080"/>
                      <a:pt x="230373" y="234088"/>
                      <a:pt x="294226" y="193166"/>
                    </a:cubicBezTo>
                    <a:cubicBezTo>
                      <a:pt x="358079" y="152244"/>
                      <a:pt x="368662" y="131078"/>
                      <a:pt x="383126" y="106383"/>
                    </a:cubicBezTo>
                    <a:cubicBezTo>
                      <a:pt x="397590" y="81688"/>
                      <a:pt x="404998" y="61580"/>
                      <a:pt x="381009" y="44999"/>
                    </a:cubicBezTo>
                    <a:cubicBezTo>
                      <a:pt x="357020" y="28418"/>
                      <a:pt x="242720" y="17835"/>
                      <a:pt x="226492" y="153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6" name="フリーフォーム: 図形 2045">
                <a:extLst>
                  <a:ext uri="{FF2B5EF4-FFF2-40B4-BE49-F238E27FC236}">
                    <a16:creationId xmlns:a16="http://schemas.microsoft.com/office/drawing/2014/main" id="{E5EF9259-3829-4C5F-822C-0A53E4FBB0BE}"/>
                  </a:ext>
                </a:extLst>
              </p:cNvPr>
              <p:cNvSpPr/>
              <p:nvPr/>
            </p:nvSpPr>
            <p:spPr>
              <a:xfrm>
                <a:off x="5338951" y="5267077"/>
                <a:ext cx="684776" cy="437531"/>
              </a:xfrm>
              <a:custGeom>
                <a:avLst/>
                <a:gdLst>
                  <a:gd name="connsiteX0" fmla="*/ 249049 w 684776"/>
                  <a:gd name="connsiteY0" fmla="*/ 45756 h 437531"/>
                  <a:gd name="connsiteX1" fmla="*/ 462832 w 684776"/>
                  <a:gd name="connsiteY1" fmla="*/ 30940 h 437531"/>
                  <a:gd name="connsiteX2" fmla="*/ 515749 w 684776"/>
                  <a:gd name="connsiteY2" fmla="*/ 9773 h 437531"/>
                  <a:gd name="connsiteX3" fmla="*/ 680849 w 684776"/>
                  <a:gd name="connsiteY3" fmla="*/ 9773 h 437531"/>
                  <a:gd name="connsiteX4" fmla="*/ 617349 w 684776"/>
                  <a:gd name="connsiteY4" fmla="*/ 130423 h 437531"/>
                  <a:gd name="connsiteX5" fmla="*/ 443782 w 684776"/>
                  <a:gd name="connsiteY5" fmla="*/ 280706 h 437531"/>
                  <a:gd name="connsiteX6" fmla="*/ 1399 w 684776"/>
                  <a:gd name="connsiteY6" fmla="*/ 437340 h 437531"/>
                  <a:gd name="connsiteX7" fmla="*/ 310432 w 684776"/>
                  <a:gd name="connsiteY7" fmla="*/ 310340 h 437531"/>
                  <a:gd name="connsiteX8" fmla="*/ 496699 w 684776"/>
                  <a:gd name="connsiteY8" fmla="*/ 196040 h 437531"/>
                  <a:gd name="connsiteX9" fmla="*/ 541149 w 684776"/>
                  <a:gd name="connsiteY9" fmla="*/ 136773 h 437531"/>
                  <a:gd name="connsiteX10" fmla="*/ 249049 w 684776"/>
                  <a:gd name="connsiteY10" fmla="*/ 45756 h 43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4776" h="437531">
                    <a:moveTo>
                      <a:pt x="249049" y="45756"/>
                    </a:moveTo>
                    <a:cubicBezTo>
                      <a:pt x="235996" y="28117"/>
                      <a:pt x="418382" y="36937"/>
                      <a:pt x="462832" y="30940"/>
                    </a:cubicBezTo>
                    <a:cubicBezTo>
                      <a:pt x="507282" y="24943"/>
                      <a:pt x="479413" y="13301"/>
                      <a:pt x="515749" y="9773"/>
                    </a:cubicBezTo>
                    <a:cubicBezTo>
                      <a:pt x="552085" y="6245"/>
                      <a:pt x="663916" y="-10335"/>
                      <a:pt x="680849" y="9773"/>
                    </a:cubicBezTo>
                    <a:cubicBezTo>
                      <a:pt x="697782" y="29881"/>
                      <a:pt x="656860" y="85268"/>
                      <a:pt x="617349" y="130423"/>
                    </a:cubicBezTo>
                    <a:cubicBezTo>
                      <a:pt x="577838" y="175578"/>
                      <a:pt x="546440" y="229553"/>
                      <a:pt x="443782" y="280706"/>
                    </a:cubicBezTo>
                    <a:cubicBezTo>
                      <a:pt x="341124" y="331859"/>
                      <a:pt x="23624" y="432401"/>
                      <a:pt x="1399" y="437340"/>
                    </a:cubicBezTo>
                    <a:cubicBezTo>
                      <a:pt x="-20826" y="442279"/>
                      <a:pt x="227882" y="350557"/>
                      <a:pt x="310432" y="310340"/>
                    </a:cubicBezTo>
                    <a:cubicBezTo>
                      <a:pt x="392982" y="270123"/>
                      <a:pt x="458246" y="224968"/>
                      <a:pt x="496699" y="196040"/>
                    </a:cubicBezTo>
                    <a:cubicBezTo>
                      <a:pt x="535152" y="167112"/>
                      <a:pt x="581366" y="161820"/>
                      <a:pt x="541149" y="136773"/>
                    </a:cubicBezTo>
                    <a:cubicBezTo>
                      <a:pt x="500932" y="111726"/>
                      <a:pt x="262102" y="63395"/>
                      <a:pt x="249049" y="457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7" name="フリーフォーム: 図形 2046">
                <a:extLst>
                  <a:ext uri="{FF2B5EF4-FFF2-40B4-BE49-F238E27FC236}">
                    <a16:creationId xmlns:a16="http://schemas.microsoft.com/office/drawing/2014/main" id="{C55B1EF8-92B0-4FE5-ABD2-AAD0B8A1CC51}"/>
                  </a:ext>
                </a:extLst>
              </p:cNvPr>
              <p:cNvSpPr/>
              <p:nvPr/>
            </p:nvSpPr>
            <p:spPr>
              <a:xfrm>
                <a:off x="5353335" y="5606069"/>
                <a:ext cx="687845" cy="328214"/>
              </a:xfrm>
              <a:custGeom>
                <a:avLst/>
                <a:gdLst>
                  <a:gd name="connsiteX0" fmla="*/ 135182 w 687845"/>
                  <a:gd name="connsiteY0" fmla="*/ 62364 h 328214"/>
                  <a:gd name="connsiteX1" fmla="*/ 583915 w 687845"/>
                  <a:gd name="connsiteY1" fmla="*/ 75064 h 328214"/>
                  <a:gd name="connsiteX2" fmla="*/ 586032 w 687845"/>
                  <a:gd name="connsiteY2" fmla="*/ 981 h 328214"/>
                  <a:gd name="connsiteX3" fmla="*/ 687632 w 687845"/>
                  <a:gd name="connsiteY3" fmla="*/ 39081 h 328214"/>
                  <a:gd name="connsiteX4" fmla="*/ 611432 w 687845"/>
                  <a:gd name="connsiteY4" fmla="*/ 130098 h 328214"/>
                  <a:gd name="connsiteX5" fmla="*/ 564865 w 687845"/>
                  <a:gd name="connsiteY5" fmla="*/ 326948 h 328214"/>
                  <a:gd name="connsiteX6" fmla="*/ 444215 w 687845"/>
                  <a:gd name="connsiteY6" fmla="*/ 212648 h 328214"/>
                  <a:gd name="connsiteX7" fmla="*/ 459032 w 687845"/>
                  <a:gd name="connsiteY7" fmla="*/ 172431 h 328214"/>
                  <a:gd name="connsiteX8" fmla="*/ 374365 w 687845"/>
                  <a:gd name="connsiteY8" fmla="*/ 113164 h 328214"/>
                  <a:gd name="connsiteX9" fmla="*/ 1832 w 687845"/>
                  <a:gd name="connsiteY9" fmla="*/ 51781 h 328214"/>
                  <a:gd name="connsiteX10" fmla="*/ 228315 w 687845"/>
                  <a:gd name="connsiteY10" fmla="*/ 53898 h 328214"/>
                  <a:gd name="connsiteX11" fmla="*/ 135182 w 687845"/>
                  <a:gd name="connsiteY11" fmla="*/ 62364 h 3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7845" h="328214">
                    <a:moveTo>
                      <a:pt x="135182" y="62364"/>
                    </a:moveTo>
                    <a:cubicBezTo>
                      <a:pt x="194449" y="65892"/>
                      <a:pt x="508773" y="85295"/>
                      <a:pt x="583915" y="75064"/>
                    </a:cubicBezTo>
                    <a:cubicBezTo>
                      <a:pt x="659057" y="64834"/>
                      <a:pt x="568746" y="6978"/>
                      <a:pt x="586032" y="981"/>
                    </a:cubicBezTo>
                    <a:cubicBezTo>
                      <a:pt x="603318" y="-5016"/>
                      <a:pt x="683399" y="17562"/>
                      <a:pt x="687632" y="39081"/>
                    </a:cubicBezTo>
                    <a:cubicBezTo>
                      <a:pt x="691865" y="60600"/>
                      <a:pt x="631893" y="82120"/>
                      <a:pt x="611432" y="130098"/>
                    </a:cubicBezTo>
                    <a:cubicBezTo>
                      <a:pt x="590971" y="178076"/>
                      <a:pt x="592734" y="313190"/>
                      <a:pt x="564865" y="326948"/>
                    </a:cubicBezTo>
                    <a:cubicBezTo>
                      <a:pt x="536996" y="340706"/>
                      <a:pt x="461854" y="238401"/>
                      <a:pt x="444215" y="212648"/>
                    </a:cubicBezTo>
                    <a:cubicBezTo>
                      <a:pt x="426576" y="186895"/>
                      <a:pt x="470674" y="189012"/>
                      <a:pt x="459032" y="172431"/>
                    </a:cubicBezTo>
                    <a:cubicBezTo>
                      <a:pt x="447390" y="155850"/>
                      <a:pt x="450565" y="133272"/>
                      <a:pt x="374365" y="113164"/>
                    </a:cubicBezTo>
                    <a:cubicBezTo>
                      <a:pt x="298165" y="93056"/>
                      <a:pt x="26174" y="61659"/>
                      <a:pt x="1832" y="51781"/>
                    </a:cubicBezTo>
                    <a:cubicBezTo>
                      <a:pt x="-22510" y="41903"/>
                      <a:pt x="203268" y="52840"/>
                      <a:pt x="228315" y="53898"/>
                    </a:cubicBezTo>
                    <a:cubicBezTo>
                      <a:pt x="253362" y="54956"/>
                      <a:pt x="75915" y="58836"/>
                      <a:pt x="135182" y="623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8" name="フリーフォーム: 図形 2047">
                <a:extLst>
                  <a:ext uri="{FF2B5EF4-FFF2-40B4-BE49-F238E27FC236}">
                    <a16:creationId xmlns:a16="http://schemas.microsoft.com/office/drawing/2014/main" id="{4AA67BB2-8664-4043-9E91-72F9BE9EAD24}"/>
                  </a:ext>
                </a:extLst>
              </p:cNvPr>
              <p:cNvSpPr/>
              <p:nvPr/>
            </p:nvSpPr>
            <p:spPr>
              <a:xfrm>
                <a:off x="5459236" y="5594944"/>
                <a:ext cx="183176" cy="342910"/>
              </a:xfrm>
              <a:custGeom>
                <a:avLst/>
                <a:gdLst>
                  <a:gd name="connsiteX0" fmla="*/ 173214 w 183176"/>
                  <a:gd name="connsiteY0" fmla="*/ 9989 h 342910"/>
                  <a:gd name="connsiteX1" fmla="*/ 173214 w 183176"/>
                  <a:gd name="connsiteY1" fmla="*/ 261873 h 342910"/>
                  <a:gd name="connsiteX2" fmla="*/ 116064 w 183176"/>
                  <a:gd name="connsiteY2" fmla="*/ 342306 h 342910"/>
                  <a:gd name="connsiteX3" fmla="*/ 5997 w 183176"/>
                  <a:gd name="connsiteY3" fmla="*/ 289389 h 342910"/>
                  <a:gd name="connsiteX4" fmla="*/ 20814 w 183176"/>
                  <a:gd name="connsiteY4" fmla="*/ 128523 h 342910"/>
                  <a:gd name="connsiteX5" fmla="*/ 73731 w 183176"/>
                  <a:gd name="connsiteY5" fmla="*/ 58673 h 342910"/>
                  <a:gd name="connsiteX6" fmla="*/ 173214 w 183176"/>
                  <a:gd name="connsiteY6" fmla="*/ 9989 h 342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176" h="342910">
                    <a:moveTo>
                      <a:pt x="173214" y="9989"/>
                    </a:moveTo>
                    <a:cubicBezTo>
                      <a:pt x="189795" y="43856"/>
                      <a:pt x="182739" y="206487"/>
                      <a:pt x="173214" y="261873"/>
                    </a:cubicBezTo>
                    <a:cubicBezTo>
                      <a:pt x="163689" y="317259"/>
                      <a:pt x="143933" y="337720"/>
                      <a:pt x="116064" y="342306"/>
                    </a:cubicBezTo>
                    <a:cubicBezTo>
                      <a:pt x="88195" y="346892"/>
                      <a:pt x="21872" y="325019"/>
                      <a:pt x="5997" y="289389"/>
                    </a:cubicBezTo>
                    <a:cubicBezTo>
                      <a:pt x="-9878" y="253759"/>
                      <a:pt x="9525" y="166976"/>
                      <a:pt x="20814" y="128523"/>
                    </a:cubicBezTo>
                    <a:cubicBezTo>
                      <a:pt x="32103" y="90070"/>
                      <a:pt x="50800" y="79840"/>
                      <a:pt x="73731" y="58673"/>
                    </a:cubicBezTo>
                    <a:cubicBezTo>
                      <a:pt x="96661" y="37506"/>
                      <a:pt x="156633" y="-23878"/>
                      <a:pt x="173214" y="99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9" name="フリーフォーム: 図形 2048">
                <a:extLst>
                  <a:ext uri="{FF2B5EF4-FFF2-40B4-BE49-F238E27FC236}">
                    <a16:creationId xmlns:a16="http://schemas.microsoft.com/office/drawing/2014/main" id="{1A921760-2A89-4CAD-96A0-C345D8519A59}"/>
                  </a:ext>
                </a:extLst>
              </p:cNvPr>
              <p:cNvSpPr/>
              <p:nvPr/>
            </p:nvSpPr>
            <p:spPr>
              <a:xfrm>
                <a:off x="5520208" y="5814251"/>
                <a:ext cx="394968" cy="106947"/>
              </a:xfrm>
              <a:custGeom>
                <a:avLst/>
                <a:gdLst>
                  <a:gd name="connsiteX0" fmla="*/ 2175 w 394968"/>
                  <a:gd name="connsiteY0" fmla="*/ 23516 h 106947"/>
                  <a:gd name="connsiteX1" fmla="*/ 143992 w 394968"/>
                  <a:gd name="connsiteY1" fmla="*/ 232 h 106947"/>
                  <a:gd name="connsiteX2" fmla="*/ 374709 w 394968"/>
                  <a:gd name="connsiteY2" fmla="*/ 36216 h 106947"/>
                  <a:gd name="connsiteX3" fmla="*/ 376825 w 394968"/>
                  <a:gd name="connsiteY3" fmla="*/ 93366 h 106947"/>
                  <a:gd name="connsiteX4" fmla="*/ 317559 w 394968"/>
                  <a:gd name="connsiteY4" fmla="*/ 106066 h 106947"/>
                  <a:gd name="connsiteX5" fmla="*/ 251942 w 394968"/>
                  <a:gd name="connsiteY5" fmla="*/ 76432 h 106947"/>
                  <a:gd name="connsiteX6" fmla="*/ 2175 w 394968"/>
                  <a:gd name="connsiteY6" fmla="*/ 23516 h 10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968" h="106947">
                    <a:moveTo>
                      <a:pt x="2175" y="23516"/>
                    </a:moveTo>
                    <a:cubicBezTo>
                      <a:pt x="-15817" y="10816"/>
                      <a:pt x="81903" y="-1885"/>
                      <a:pt x="143992" y="232"/>
                    </a:cubicBezTo>
                    <a:cubicBezTo>
                      <a:pt x="206081" y="2349"/>
                      <a:pt x="335904" y="20694"/>
                      <a:pt x="374709" y="36216"/>
                    </a:cubicBezTo>
                    <a:cubicBezTo>
                      <a:pt x="413514" y="51738"/>
                      <a:pt x="386350" y="81724"/>
                      <a:pt x="376825" y="93366"/>
                    </a:cubicBezTo>
                    <a:cubicBezTo>
                      <a:pt x="367300" y="105008"/>
                      <a:pt x="338373" y="108888"/>
                      <a:pt x="317559" y="106066"/>
                    </a:cubicBezTo>
                    <a:cubicBezTo>
                      <a:pt x="296745" y="103244"/>
                      <a:pt x="302037" y="89838"/>
                      <a:pt x="251942" y="76432"/>
                    </a:cubicBezTo>
                    <a:cubicBezTo>
                      <a:pt x="201848" y="63026"/>
                      <a:pt x="20167" y="36216"/>
                      <a:pt x="2175" y="235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012" name="グループ化 2011">
            <a:extLst>
              <a:ext uri="{FF2B5EF4-FFF2-40B4-BE49-F238E27FC236}">
                <a16:creationId xmlns:a16="http://schemas.microsoft.com/office/drawing/2014/main" id="{60FD17FF-BE62-47F1-ABEA-89BE27CDDDD6}"/>
              </a:ext>
            </a:extLst>
          </p:cNvPr>
          <p:cNvGrpSpPr/>
          <p:nvPr/>
        </p:nvGrpSpPr>
        <p:grpSpPr>
          <a:xfrm>
            <a:off x="4688606" y="913069"/>
            <a:ext cx="1193623" cy="942325"/>
            <a:chOff x="6002867" y="4864066"/>
            <a:chExt cx="1426412" cy="1126104"/>
          </a:xfrm>
        </p:grpSpPr>
        <p:sp>
          <p:nvSpPr>
            <p:cNvPr id="2022" name="フリーフォーム: 図形 2021">
              <a:extLst>
                <a:ext uri="{FF2B5EF4-FFF2-40B4-BE49-F238E27FC236}">
                  <a16:creationId xmlns:a16="http://schemas.microsoft.com/office/drawing/2014/main" id="{E5063A6B-FA44-4BED-8DFA-DBC38B8F3350}"/>
                </a:ext>
              </a:extLst>
            </p:cNvPr>
            <p:cNvSpPr/>
            <p:nvPr/>
          </p:nvSpPr>
          <p:spPr>
            <a:xfrm>
              <a:off x="6002867" y="4864066"/>
              <a:ext cx="1256743" cy="208976"/>
            </a:xfrm>
            <a:custGeom>
              <a:avLst/>
              <a:gdLst>
                <a:gd name="connsiteX0" fmla="*/ 48683 w 1256743"/>
                <a:gd name="connsiteY0" fmla="*/ 29667 h 208976"/>
                <a:gd name="connsiteX1" fmla="*/ 203200 w 1256743"/>
                <a:gd name="connsiteY1" fmla="*/ 150317 h 208976"/>
                <a:gd name="connsiteX2" fmla="*/ 660400 w 1256743"/>
                <a:gd name="connsiteY2" fmla="*/ 205351 h 208976"/>
                <a:gd name="connsiteX3" fmla="*/ 1212850 w 1256743"/>
                <a:gd name="connsiteY3" fmla="*/ 182067 h 208976"/>
                <a:gd name="connsiteX4" fmla="*/ 1212850 w 1256743"/>
                <a:gd name="connsiteY4" fmla="*/ 8501 h 208976"/>
                <a:gd name="connsiteX5" fmla="*/ 1136650 w 1256743"/>
                <a:gd name="connsiteY5" fmla="*/ 27551 h 208976"/>
                <a:gd name="connsiteX6" fmla="*/ 1136650 w 1256743"/>
                <a:gd name="connsiteY6" fmla="*/ 33901 h 208976"/>
                <a:gd name="connsiteX7" fmla="*/ 1035050 w 1256743"/>
                <a:gd name="connsiteY7" fmla="*/ 59301 h 208976"/>
                <a:gd name="connsiteX8" fmla="*/ 48683 w 1256743"/>
                <a:gd name="connsiteY8" fmla="*/ 29667 h 20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6743" h="208976">
                  <a:moveTo>
                    <a:pt x="48683" y="29667"/>
                  </a:moveTo>
                  <a:cubicBezTo>
                    <a:pt x="-89959" y="44836"/>
                    <a:pt x="101247" y="121036"/>
                    <a:pt x="203200" y="150317"/>
                  </a:cubicBezTo>
                  <a:cubicBezTo>
                    <a:pt x="305153" y="179598"/>
                    <a:pt x="492125" y="200059"/>
                    <a:pt x="660400" y="205351"/>
                  </a:cubicBezTo>
                  <a:cubicBezTo>
                    <a:pt x="828675" y="210643"/>
                    <a:pt x="1120775" y="214875"/>
                    <a:pt x="1212850" y="182067"/>
                  </a:cubicBezTo>
                  <a:cubicBezTo>
                    <a:pt x="1304925" y="149259"/>
                    <a:pt x="1225550" y="34254"/>
                    <a:pt x="1212850" y="8501"/>
                  </a:cubicBezTo>
                  <a:cubicBezTo>
                    <a:pt x="1200150" y="-17252"/>
                    <a:pt x="1149350" y="23318"/>
                    <a:pt x="1136650" y="27551"/>
                  </a:cubicBezTo>
                  <a:cubicBezTo>
                    <a:pt x="1123950" y="31784"/>
                    <a:pt x="1153583" y="28609"/>
                    <a:pt x="1136650" y="33901"/>
                  </a:cubicBezTo>
                  <a:cubicBezTo>
                    <a:pt x="1119717" y="39193"/>
                    <a:pt x="1219553" y="55421"/>
                    <a:pt x="1035050" y="59301"/>
                  </a:cubicBezTo>
                  <a:cubicBezTo>
                    <a:pt x="850547" y="63182"/>
                    <a:pt x="187325" y="14498"/>
                    <a:pt x="48683" y="296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3" name="フリーフォーム: 図形 2022">
              <a:extLst>
                <a:ext uri="{FF2B5EF4-FFF2-40B4-BE49-F238E27FC236}">
                  <a16:creationId xmlns:a16="http://schemas.microsoft.com/office/drawing/2014/main" id="{633E0276-12C4-42DF-842D-5BE44FCC3948}"/>
                </a:ext>
              </a:extLst>
            </p:cNvPr>
            <p:cNvSpPr/>
            <p:nvPr/>
          </p:nvSpPr>
          <p:spPr>
            <a:xfrm>
              <a:off x="6052016" y="4968069"/>
              <a:ext cx="569678" cy="563833"/>
            </a:xfrm>
            <a:custGeom>
              <a:avLst/>
              <a:gdLst>
                <a:gd name="connsiteX0" fmla="*/ 359367 w 569678"/>
                <a:gd name="connsiteY0" fmla="*/ 23031 h 563833"/>
                <a:gd name="connsiteX1" fmla="*/ 289517 w 569678"/>
                <a:gd name="connsiteY1" fmla="*/ 306664 h 563833"/>
                <a:gd name="connsiteX2" fmla="*/ 5884 w 569678"/>
                <a:gd name="connsiteY2" fmla="*/ 543731 h 563833"/>
                <a:gd name="connsiteX3" fmla="*/ 111717 w 569678"/>
                <a:gd name="connsiteY3" fmla="*/ 537381 h 563833"/>
                <a:gd name="connsiteX4" fmla="*/ 281051 w 569678"/>
                <a:gd name="connsiteY4" fmla="*/ 425198 h 563833"/>
                <a:gd name="connsiteX5" fmla="*/ 568917 w 569678"/>
                <a:gd name="connsiteY5" fmla="*/ 59014 h 563833"/>
                <a:gd name="connsiteX6" fmla="*/ 359367 w 569678"/>
                <a:gd name="connsiteY6" fmla="*/ 23031 h 56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678" h="563833">
                  <a:moveTo>
                    <a:pt x="359367" y="23031"/>
                  </a:moveTo>
                  <a:cubicBezTo>
                    <a:pt x="312800" y="64306"/>
                    <a:pt x="348431" y="219881"/>
                    <a:pt x="289517" y="306664"/>
                  </a:cubicBezTo>
                  <a:cubicBezTo>
                    <a:pt x="230603" y="393447"/>
                    <a:pt x="35517" y="505278"/>
                    <a:pt x="5884" y="543731"/>
                  </a:cubicBezTo>
                  <a:cubicBezTo>
                    <a:pt x="-23749" y="582184"/>
                    <a:pt x="65856" y="557136"/>
                    <a:pt x="111717" y="537381"/>
                  </a:cubicBezTo>
                  <a:cubicBezTo>
                    <a:pt x="157578" y="517626"/>
                    <a:pt x="204851" y="504926"/>
                    <a:pt x="281051" y="425198"/>
                  </a:cubicBezTo>
                  <a:cubicBezTo>
                    <a:pt x="357251" y="345470"/>
                    <a:pt x="555159" y="120750"/>
                    <a:pt x="568917" y="59014"/>
                  </a:cubicBezTo>
                  <a:cubicBezTo>
                    <a:pt x="582675" y="-2722"/>
                    <a:pt x="405934" y="-18244"/>
                    <a:pt x="359367" y="230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4" name="フリーフォーム: 図形 2023">
              <a:extLst>
                <a:ext uri="{FF2B5EF4-FFF2-40B4-BE49-F238E27FC236}">
                  <a16:creationId xmlns:a16="http://schemas.microsoft.com/office/drawing/2014/main" id="{9B36B4CB-6B50-4864-8055-3524EA682956}"/>
                </a:ext>
              </a:extLst>
            </p:cNvPr>
            <p:cNvSpPr/>
            <p:nvPr/>
          </p:nvSpPr>
          <p:spPr>
            <a:xfrm>
              <a:off x="6122409" y="5110689"/>
              <a:ext cx="664091" cy="879481"/>
            </a:xfrm>
            <a:custGeom>
              <a:avLst/>
              <a:gdLst>
                <a:gd name="connsiteX0" fmla="*/ 288974 w 664091"/>
                <a:gd name="connsiteY0" fmla="*/ 66678 h 879481"/>
                <a:gd name="connsiteX1" fmla="*/ 536624 w 664091"/>
                <a:gd name="connsiteY1" fmla="*/ 7411 h 879481"/>
                <a:gd name="connsiteX2" fmla="*/ 553558 w 664091"/>
                <a:gd name="connsiteY2" fmla="*/ 5294 h 879481"/>
                <a:gd name="connsiteX3" fmla="*/ 661508 w 664091"/>
                <a:gd name="connsiteY3" fmla="*/ 47628 h 879481"/>
                <a:gd name="connsiteX4" fmla="*/ 625524 w 664091"/>
                <a:gd name="connsiteY4" fmla="*/ 151344 h 879481"/>
                <a:gd name="connsiteX5" fmla="*/ 570491 w 664091"/>
                <a:gd name="connsiteY5" fmla="*/ 269878 h 879481"/>
                <a:gd name="connsiteX6" fmla="*/ 26508 w 664091"/>
                <a:gd name="connsiteY6" fmla="*/ 832911 h 879481"/>
                <a:gd name="connsiteX7" fmla="*/ 123874 w 664091"/>
                <a:gd name="connsiteY7" fmla="*/ 811744 h 879481"/>
                <a:gd name="connsiteX8" fmla="*/ 466774 w 664091"/>
                <a:gd name="connsiteY8" fmla="*/ 523878 h 879481"/>
                <a:gd name="connsiteX9" fmla="*/ 570491 w 664091"/>
                <a:gd name="connsiteY9" fmla="*/ 132294 h 879481"/>
                <a:gd name="connsiteX10" fmla="*/ 288974 w 664091"/>
                <a:gd name="connsiteY10" fmla="*/ 66678 h 8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4091" h="879481">
                  <a:moveTo>
                    <a:pt x="288974" y="66678"/>
                  </a:moveTo>
                  <a:cubicBezTo>
                    <a:pt x="283330" y="45864"/>
                    <a:pt x="492527" y="17642"/>
                    <a:pt x="536624" y="7411"/>
                  </a:cubicBezTo>
                  <a:cubicBezTo>
                    <a:pt x="580721" y="-2820"/>
                    <a:pt x="532744" y="-1409"/>
                    <a:pt x="553558" y="5294"/>
                  </a:cubicBezTo>
                  <a:cubicBezTo>
                    <a:pt x="574372" y="11997"/>
                    <a:pt x="649514" y="23286"/>
                    <a:pt x="661508" y="47628"/>
                  </a:cubicBezTo>
                  <a:cubicBezTo>
                    <a:pt x="673502" y="71970"/>
                    <a:pt x="640693" y="114302"/>
                    <a:pt x="625524" y="151344"/>
                  </a:cubicBezTo>
                  <a:cubicBezTo>
                    <a:pt x="610355" y="188386"/>
                    <a:pt x="670327" y="156284"/>
                    <a:pt x="570491" y="269878"/>
                  </a:cubicBezTo>
                  <a:cubicBezTo>
                    <a:pt x="470655" y="383472"/>
                    <a:pt x="100944" y="742600"/>
                    <a:pt x="26508" y="832911"/>
                  </a:cubicBezTo>
                  <a:cubicBezTo>
                    <a:pt x="-47928" y="923222"/>
                    <a:pt x="50496" y="863249"/>
                    <a:pt x="123874" y="811744"/>
                  </a:cubicBezTo>
                  <a:cubicBezTo>
                    <a:pt x="197252" y="760239"/>
                    <a:pt x="392338" y="637120"/>
                    <a:pt x="466774" y="523878"/>
                  </a:cubicBezTo>
                  <a:cubicBezTo>
                    <a:pt x="541210" y="410636"/>
                    <a:pt x="596244" y="210611"/>
                    <a:pt x="570491" y="132294"/>
                  </a:cubicBezTo>
                  <a:cubicBezTo>
                    <a:pt x="544738" y="53977"/>
                    <a:pt x="294618" y="87492"/>
                    <a:pt x="288974" y="666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5" name="フリーフォーム: 図形 2024">
              <a:extLst>
                <a:ext uri="{FF2B5EF4-FFF2-40B4-BE49-F238E27FC236}">
                  <a16:creationId xmlns:a16="http://schemas.microsoft.com/office/drawing/2014/main" id="{AA05F596-D01D-4629-951A-7AC247AFEBA7}"/>
                </a:ext>
              </a:extLst>
            </p:cNvPr>
            <p:cNvSpPr/>
            <p:nvPr/>
          </p:nvSpPr>
          <p:spPr>
            <a:xfrm>
              <a:off x="6331953" y="5319009"/>
              <a:ext cx="276065" cy="284571"/>
            </a:xfrm>
            <a:custGeom>
              <a:avLst/>
              <a:gdLst>
                <a:gd name="connsiteX0" fmla="*/ 11697 w 276065"/>
                <a:gd name="connsiteY0" fmla="*/ 174 h 284571"/>
                <a:gd name="connsiteX1" fmla="*/ 263580 w 276065"/>
                <a:gd name="connsiteY1" fmla="*/ 137758 h 284571"/>
                <a:gd name="connsiteX2" fmla="*/ 227597 w 276065"/>
                <a:gd name="connsiteY2" fmla="*/ 279574 h 284571"/>
                <a:gd name="connsiteX3" fmla="*/ 138697 w 276065"/>
                <a:gd name="connsiteY3" fmla="*/ 239358 h 284571"/>
                <a:gd name="connsiteX4" fmla="*/ 47680 w 276065"/>
                <a:gd name="connsiteY4" fmla="*/ 112358 h 284571"/>
                <a:gd name="connsiteX5" fmla="*/ 11697 w 276065"/>
                <a:gd name="connsiteY5" fmla="*/ 174 h 28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065" h="284571">
                  <a:moveTo>
                    <a:pt x="11697" y="174"/>
                  </a:moveTo>
                  <a:cubicBezTo>
                    <a:pt x="47680" y="4407"/>
                    <a:pt x="227597" y="91191"/>
                    <a:pt x="263580" y="137758"/>
                  </a:cubicBezTo>
                  <a:cubicBezTo>
                    <a:pt x="299563" y="184325"/>
                    <a:pt x="248411" y="262641"/>
                    <a:pt x="227597" y="279574"/>
                  </a:cubicBezTo>
                  <a:cubicBezTo>
                    <a:pt x="206783" y="296507"/>
                    <a:pt x="168683" y="267227"/>
                    <a:pt x="138697" y="239358"/>
                  </a:cubicBezTo>
                  <a:cubicBezTo>
                    <a:pt x="108711" y="211489"/>
                    <a:pt x="62497" y="155044"/>
                    <a:pt x="47680" y="112358"/>
                  </a:cubicBezTo>
                  <a:cubicBezTo>
                    <a:pt x="32863" y="69672"/>
                    <a:pt x="-24286" y="-4059"/>
                    <a:pt x="11697" y="1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6" name="フリーフォーム: 図形 2025">
              <a:extLst>
                <a:ext uri="{FF2B5EF4-FFF2-40B4-BE49-F238E27FC236}">
                  <a16:creationId xmlns:a16="http://schemas.microsoft.com/office/drawing/2014/main" id="{551AC117-5993-4E2C-B5F5-FBE0725B2D7B}"/>
                </a:ext>
              </a:extLst>
            </p:cNvPr>
            <p:cNvSpPr/>
            <p:nvPr/>
          </p:nvSpPr>
          <p:spPr>
            <a:xfrm>
              <a:off x="6701972" y="4984537"/>
              <a:ext cx="727307" cy="944473"/>
            </a:xfrm>
            <a:custGeom>
              <a:avLst/>
              <a:gdLst>
                <a:gd name="connsiteX0" fmla="*/ 5745 w 727307"/>
                <a:gd name="connsiteY0" fmla="*/ 4446 h 944473"/>
                <a:gd name="connsiteX1" fmla="*/ 58661 w 727307"/>
                <a:gd name="connsiteY1" fmla="*/ 429896 h 944473"/>
                <a:gd name="connsiteX2" fmla="*/ 31145 w 727307"/>
                <a:gd name="connsiteY2" fmla="*/ 635213 h 944473"/>
                <a:gd name="connsiteX3" fmla="*/ 50195 w 727307"/>
                <a:gd name="connsiteY3" fmla="*/ 884980 h 944473"/>
                <a:gd name="connsiteX4" fmla="*/ 551845 w 727307"/>
                <a:gd name="connsiteY4" fmla="*/ 940013 h 944473"/>
                <a:gd name="connsiteX5" fmla="*/ 509511 w 727307"/>
                <a:gd name="connsiteY5" fmla="*/ 802430 h 944473"/>
                <a:gd name="connsiteX6" fmla="*/ 458711 w 727307"/>
                <a:gd name="connsiteY6" fmla="*/ 696596 h 944473"/>
                <a:gd name="connsiteX7" fmla="*/ 697895 w 727307"/>
                <a:gd name="connsiteY7" fmla="*/ 89113 h 944473"/>
                <a:gd name="connsiteX8" fmla="*/ 716945 w 727307"/>
                <a:gd name="connsiteY8" fmla="*/ 12913 h 944473"/>
                <a:gd name="connsiteX9" fmla="*/ 638628 w 727307"/>
                <a:gd name="connsiteY9" fmla="*/ 184363 h 944473"/>
                <a:gd name="connsiteX10" fmla="*/ 515861 w 727307"/>
                <a:gd name="connsiteY10" fmla="*/ 330413 h 944473"/>
                <a:gd name="connsiteX11" fmla="*/ 378278 w 727307"/>
                <a:gd name="connsiteY11" fmla="*/ 724113 h 944473"/>
                <a:gd name="connsiteX12" fmla="*/ 213178 w 727307"/>
                <a:gd name="connsiteY12" fmla="*/ 802430 h 944473"/>
                <a:gd name="connsiteX13" fmla="*/ 177195 w 727307"/>
                <a:gd name="connsiteY13" fmla="*/ 590763 h 944473"/>
                <a:gd name="connsiteX14" fmla="*/ 221645 w 727307"/>
                <a:gd name="connsiteY14" fmla="*/ 364280 h 944473"/>
                <a:gd name="connsiteX15" fmla="*/ 225878 w 727307"/>
                <a:gd name="connsiteY15" fmla="*/ 269030 h 944473"/>
                <a:gd name="connsiteX16" fmla="*/ 219528 w 727307"/>
                <a:gd name="connsiteY16" fmla="*/ 237280 h 944473"/>
                <a:gd name="connsiteX17" fmla="*/ 5745 w 727307"/>
                <a:gd name="connsiteY17" fmla="*/ 4446 h 94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307" h="944473">
                  <a:moveTo>
                    <a:pt x="5745" y="4446"/>
                  </a:moveTo>
                  <a:cubicBezTo>
                    <a:pt x="-21066" y="36549"/>
                    <a:pt x="54428" y="324768"/>
                    <a:pt x="58661" y="429896"/>
                  </a:cubicBezTo>
                  <a:cubicBezTo>
                    <a:pt x="62894" y="535024"/>
                    <a:pt x="32556" y="559366"/>
                    <a:pt x="31145" y="635213"/>
                  </a:cubicBezTo>
                  <a:cubicBezTo>
                    <a:pt x="29734" y="711060"/>
                    <a:pt x="-36588" y="834180"/>
                    <a:pt x="50195" y="884980"/>
                  </a:cubicBezTo>
                  <a:cubicBezTo>
                    <a:pt x="136978" y="935780"/>
                    <a:pt x="475292" y="953771"/>
                    <a:pt x="551845" y="940013"/>
                  </a:cubicBezTo>
                  <a:cubicBezTo>
                    <a:pt x="628398" y="926255"/>
                    <a:pt x="525033" y="843000"/>
                    <a:pt x="509511" y="802430"/>
                  </a:cubicBezTo>
                  <a:cubicBezTo>
                    <a:pt x="493989" y="761861"/>
                    <a:pt x="427314" y="815482"/>
                    <a:pt x="458711" y="696596"/>
                  </a:cubicBezTo>
                  <a:cubicBezTo>
                    <a:pt x="490108" y="577710"/>
                    <a:pt x="654856" y="203060"/>
                    <a:pt x="697895" y="89113"/>
                  </a:cubicBezTo>
                  <a:cubicBezTo>
                    <a:pt x="740934" y="-24834"/>
                    <a:pt x="726823" y="-2962"/>
                    <a:pt x="716945" y="12913"/>
                  </a:cubicBezTo>
                  <a:cubicBezTo>
                    <a:pt x="707067" y="28788"/>
                    <a:pt x="672142" y="131446"/>
                    <a:pt x="638628" y="184363"/>
                  </a:cubicBezTo>
                  <a:cubicBezTo>
                    <a:pt x="605114" y="237280"/>
                    <a:pt x="559253" y="240455"/>
                    <a:pt x="515861" y="330413"/>
                  </a:cubicBezTo>
                  <a:cubicBezTo>
                    <a:pt x="472469" y="420371"/>
                    <a:pt x="428725" y="645443"/>
                    <a:pt x="378278" y="724113"/>
                  </a:cubicBezTo>
                  <a:cubicBezTo>
                    <a:pt x="327831" y="802783"/>
                    <a:pt x="246692" y="824655"/>
                    <a:pt x="213178" y="802430"/>
                  </a:cubicBezTo>
                  <a:cubicBezTo>
                    <a:pt x="179664" y="780205"/>
                    <a:pt x="175784" y="663788"/>
                    <a:pt x="177195" y="590763"/>
                  </a:cubicBezTo>
                  <a:cubicBezTo>
                    <a:pt x="178606" y="517738"/>
                    <a:pt x="213531" y="417902"/>
                    <a:pt x="221645" y="364280"/>
                  </a:cubicBezTo>
                  <a:cubicBezTo>
                    <a:pt x="229759" y="310658"/>
                    <a:pt x="226231" y="290197"/>
                    <a:pt x="225878" y="269030"/>
                  </a:cubicBezTo>
                  <a:cubicBezTo>
                    <a:pt x="225525" y="247863"/>
                    <a:pt x="251278" y="279966"/>
                    <a:pt x="219528" y="237280"/>
                  </a:cubicBezTo>
                  <a:cubicBezTo>
                    <a:pt x="187778" y="194594"/>
                    <a:pt x="32556" y="-27657"/>
                    <a:pt x="5745" y="44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7" name="フリーフォーム: 図形 2026">
              <a:extLst>
                <a:ext uri="{FF2B5EF4-FFF2-40B4-BE49-F238E27FC236}">
                  <a16:creationId xmlns:a16="http://schemas.microsoft.com/office/drawing/2014/main" id="{33A1FBA4-E356-45A5-873F-045637328243}"/>
                </a:ext>
              </a:extLst>
            </p:cNvPr>
            <p:cNvSpPr/>
            <p:nvPr/>
          </p:nvSpPr>
          <p:spPr>
            <a:xfrm>
              <a:off x="6789464" y="5128300"/>
              <a:ext cx="414264" cy="327544"/>
            </a:xfrm>
            <a:custGeom>
              <a:avLst/>
              <a:gdLst>
                <a:gd name="connsiteX0" fmla="*/ 17736 w 414264"/>
                <a:gd name="connsiteY0" fmla="*/ 226867 h 327544"/>
                <a:gd name="connsiteX1" fmla="*/ 354286 w 414264"/>
                <a:gd name="connsiteY1" fmla="*/ 8850 h 327544"/>
                <a:gd name="connsiteX2" fmla="*/ 407203 w 414264"/>
                <a:gd name="connsiteY2" fmla="*/ 66000 h 327544"/>
                <a:gd name="connsiteX3" fmla="*/ 269619 w 414264"/>
                <a:gd name="connsiteY3" fmla="*/ 281900 h 327544"/>
                <a:gd name="connsiteX4" fmla="*/ 201886 w 414264"/>
                <a:gd name="connsiteY4" fmla="*/ 326350 h 327544"/>
                <a:gd name="connsiteX5" fmla="*/ 62186 w 414264"/>
                <a:gd name="connsiteY5" fmla="*/ 256500 h 327544"/>
                <a:gd name="connsiteX6" fmla="*/ 17736 w 414264"/>
                <a:gd name="connsiteY6" fmla="*/ 226867 h 32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264" h="327544">
                  <a:moveTo>
                    <a:pt x="17736" y="226867"/>
                  </a:moveTo>
                  <a:cubicBezTo>
                    <a:pt x="66419" y="185592"/>
                    <a:pt x="289375" y="35661"/>
                    <a:pt x="354286" y="8850"/>
                  </a:cubicBezTo>
                  <a:cubicBezTo>
                    <a:pt x="419197" y="-17961"/>
                    <a:pt x="421314" y="20492"/>
                    <a:pt x="407203" y="66000"/>
                  </a:cubicBezTo>
                  <a:cubicBezTo>
                    <a:pt x="393092" y="111508"/>
                    <a:pt x="303838" y="238508"/>
                    <a:pt x="269619" y="281900"/>
                  </a:cubicBezTo>
                  <a:cubicBezTo>
                    <a:pt x="235400" y="325292"/>
                    <a:pt x="236458" y="330583"/>
                    <a:pt x="201886" y="326350"/>
                  </a:cubicBezTo>
                  <a:cubicBezTo>
                    <a:pt x="167314" y="322117"/>
                    <a:pt x="91466" y="273080"/>
                    <a:pt x="62186" y="256500"/>
                  </a:cubicBezTo>
                  <a:cubicBezTo>
                    <a:pt x="32906" y="239920"/>
                    <a:pt x="-30947" y="268142"/>
                    <a:pt x="17736" y="2268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13" name="グループ化 2012">
            <a:extLst>
              <a:ext uri="{FF2B5EF4-FFF2-40B4-BE49-F238E27FC236}">
                <a16:creationId xmlns:a16="http://schemas.microsoft.com/office/drawing/2014/main" id="{8CC2B69B-1D09-4E9F-9AD6-85A1A94FDDF7}"/>
              </a:ext>
            </a:extLst>
          </p:cNvPr>
          <p:cNvGrpSpPr/>
          <p:nvPr/>
        </p:nvGrpSpPr>
        <p:grpSpPr>
          <a:xfrm rot="21039530">
            <a:off x="5735841" y="665860"/>
            <a:ext cx="1051483" cy="963523"/>
            <a:chOff x="7299022" y="4800160"/>
            <a:chExt cx="1256551" cy="1151436"/>
          </a:xfrm>
        </p:grpSpPr>
        <p:sp>
          <p:nvSpPr>
            <p:cNvPr id="2014" name="フリーフォーム: 図形 2013">
              <a:extLst>
                <a:ext uri="{FF2B5EF4-FFF2-40B4-BE49-F238E27FC236}">
                  <a16:creationId xmlns:a16="http://schemas.microsoft.com/office/drawing/2014/main" id="{C004409C-944C-40E4-8002-D73463447CC2}"/>
                </a:ext>
              </a:extLst>
            </p:cNvPr>
            <p:cNvSpPr/>
            <p:nvPr/>
          </p:nvSpPr>
          <p:spPr>
            <a:xfrm>
              <a:off x="7307348" y="4923884"/>
              <a:ext cx="1248225" cy="174220"/>
            </a:xfrm>
            <a:custGeom>
              <a:avLst/>
              <a:gdLst>
                <a:gd name="connsiteX0" fmla="*/ 14202 w 1248225"/>
                <a:gd name="connsiteY0" fmla="*/ 14299 h 174220"/>
                <a:gd name="connsiteX1" fmla="*/ 185652 w 1248225"/>
                <a:gd name="connsiteY1" fmla="*/ 149766 h 174220"/>
                <a:gd name="connsiteX2" fmla="*/ 393085 w 1248225"/>
                <a:gd name="connsiteY2" fmla="*/ 139183 h 174220"/>
                <a:gd name="connsiteX3" fmla="*/ 1091585 w 1248225"/>
                <a:gd name="connsiteY3" fmla="*/ 168816 h 174220"/>
                <a:gd name="connsiteX4" fmla="*/ 1248219 w 1248225"/>
                <a:gd name="connsiteY4" fmla="*/ 12183 h 174220"/>
                <a:gd name="connsiteX5" fmla="*/ 1089469 w 1248225"/>
                <a:gd name="connsiteY5" fmla="*/ 16416 h 174220"/>
                <a:gd name="connsiteX6" fmla="*/ 979402 w 1248225"/>
                <a:gd name="connsiteY6" fmla="*/ 65099 h 174220"/>
                <a:gd name="connsiteX7" fmla="*/ 573002 w 1248225"/>
                <a:gd name="connsiteY7" fmla="*/ 35466 h 174220"/>
                <a:gd name="connsiteX8" fmla="*/ 14202 w 1248225"/>
                <a:gd name="connsiteY8" fmla="*/ 14299 h 17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8225" h="174220">
                  <a:moveTo>
                    <a:pt x="14202" y="14299"/>
                  </a:moveTo>
                  <a:cubicBezTo>
                    <a:pt x="-50356" y="33349"/>
                    <a:pt x="122505" y="128952"/>
                    <a:pt x="185652" y="149766"/>
                  </a:cubicBezTo>
                  <a:cubicBezTo>
                    <a:pt x="248799" y="170580"/>
                    <a:pt x="242096" y="136008"/>
                    <a:pt x="393085" y="139183"/>
                  </a:cubicBezTo>
                  <a:cubicBezTo>
                    <a:pt x="544074" y="142358"/>
                    <a:pt x="949063" y="189983"/>
                    <a:pt x="1091585" y="168816"/>
                  </a:cubicBezTo>
                  <a:cubicBezTo>
                    <a:pt x="1234107" y="147649"/>
                    <a:pt x="1248572" y="37583"/>
                    <a:pt x="1248219" y="12183"/>
                  </a:cubicBezTo>
                  <a:cubicBezTo>
                    <a:pt x="1247866" y="-13217"/>
                    <a:pt x="1134272" y="7597"/>
                    <a:pt x="1089469" y="16416"/>
                  </a:cubicBezTo>
                  <a:cubicBezTo>
                    <a:pt x="1044666" y="25235"/>
                    <a:pt x="1065480" y="61924"/>
                    <a:pt x="979402" y="65099"/>
                  </a:cubicBezTo>
                  <a:cubicBezTo>
                    <a:pt x="893324" y="68274"/>
                    <a:pt x="735985" y="40052"/>
                    <a:pt x="573002" y="35466"/>
                  </a:cubicBezTo>
                  <a:cubicBezTo>
                    <a:pt x="410019" y="30880"/>
                    <a:pt x="78760" y="-4751"/>
                    <a:pt x="14202" y="14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5" name="フリーフォーム: 図形 2014">
              <a:extLst>
                <a:ext uri="{FF2B5EF4-FFF2-40B4-BE49-F238E27FC236}">
                  <a16:creationId xmlns:a16="http://schemas.microsoft.com/office/drawing/2014/main" id="{FE6C4E0D-0692-4FF4-B7EF-F8582489CCA2}"/>
                </a:ext>
              </a:extLst>
            </p:cNvPr>
            <p:cNvSpPr/>
            <p:nvPr/>
          </p:nvSpPr>
          <p:spPr>
            <a:xfrm>
              <a:off x="7602847" y="4800160"/>
              <a:ext cx="281524" cy="446816"/>
            </a:xfrm>
            <a:custGeom>
              <a:avLst/>
              <a:gdLst>
                <a:gd name="connsiteX0" fmla="*/ 2336 w 281524"/>
                <a:gd name="connsiteY0" fmla="*/ 440 h 446816"/>
                <a:gd name="connsiteX1" fmla="*/ 89120 w 281524"/>
                <a:gd name="connsiteY1" fmla="*/ 108390 h 446816"/>
                <a:gd name="connsiteX2" fmla="*/ 103936 w 281524"/>
                <a:gd name="connsiteY2" fmla="*/ 205757 h 446816"/>
                <a:gd name="connsiteX3" fmla="*/ 173786 w 281524"/>
                <a:gd name="connsiteY3" fmla="*/ 440707 h 446816"/>
                <a:gd name="connsiteX4" fmla="*/ 273270 w 281524"/>
                <a:gd name="connsiteY4" fmla="*/ 358157 h 446816"/>
                <a:gd name="connsiteX5" fmla="*/ 266920 w 281524"/>
                <a:gd name="connsiteY5" fmla="*/ 146490 h 446816"/>
                <a:gd name="connsiteX6" fmla="*/ 194953 w 281524"/>
                <a:gd name="connsiteY6" fmla="*/ 72407 h 446816"/>
                <a:gd name="connsiteX7" fmla="*/ 2336 w 281524"/>
                <a:gd name="connsiteY7" fmla="*/ 440 h 44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524" h="446816">
                  <a:moveTo>
                    <a:pt x="2336" y="440"/>
                  </a:moveTo>
                  <a:cubicBezTo>
                    <a:pt x="-15303" y="6437"/>
                    <a:pt x="72187" y="74171"/>
                    <a:pt x="89120" y="108390"/>
                  </a:cubicBezTo>
                  <a:cubicBezTo>
                    <a:pt x="106053" y="142610"/>
                    <a:pt x="89825" y="150371"/>
                    <a:pt x="103936" y="205757"/>
                  </a:cubicBezTo>
                  <a:cubicBezTo>
                    <a:pt x="118047" y="261143"/>
                    <a:pt x="145564" y="415307"/>
                    <a:pt x="173786" y="440707"/>
                  </a:cubicBezTo>
                  <a:cubicBezTo>
                    <a:pt x="202008" y="466107"/>
                    <a:pt x="257748" y="407193"/>
                    <a:pt x="273270" y="358157"/>
                  </a:cubicBezTo>
                  <a:cubicBezTo>
                    <a:pt x="288792" y="309121"/>
                    <a:pt x="279973" y="194115"/>
                    <a:pt x="266920" y="146490"/>
                  </a:cubicBezTo>
                  <a:cubicBezTo>
                    <a:pt x="253867" y="98865"/>
                    <a:pt x="235170" y="93574"/>
                    <a:pt x="194953" y="72407"/>
                  </a:cubicBezTo>
                  <a:cubicBezTo>
                    <a:pt x="154736" y="51240"/>
                    <a:pt x="19975" y="-5557"/>
                    <a:pt x="2336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6" name="フリーフォーム: 図形 2015">
              <a:extLst>
                <a:ext uri="{FF2B5EF4-FFF2-40B4-BE49-F238E27FC236}">
                  <a16:creationId xmlns:a16="http://schemas.microsoft.com/office/drawing/2014/main" id="{406CA11D-8DAA-4FA6-BC9F-03AED9623A38}"/>
                </a:ext>
              </a:extLst>
            </p:cNvPr>
            <p:cNvSpPr/>
            <p:nvPr/>
          </p:nvSpPr>
          <p:spPr>
            <a:xfrm>
              <a:off x="7982931" y="4808254"/>
              <a:ext cx="211908" cy="432247"/>
            </a:xfrm>
            <a:custGeom>
              <a:avLst/>
              <a:gdLst>
                <a:gd name="connsiteX0" fmla="*/ 5369 w 211908"/>
                <a:gd name="connsiteY0" fmla="*/ 813 h 432247"/>
                <a:gd name="connsiteX1" fmla="*/ 56169 w 211908"/>
                <a:gd name="connsiteY1" fmla="*/ 138396 h 432247"/>
                <a:gd name="connsiteX2" fmla="*/ 73102 w 211908"/>
                <a:gd name="connsiteY2" fmla="*/ 411446 h 432247"/>
                <a:gd name="connsiteX3" fmla="*/ 193752 w 211908"/>
                <a:gd name="connsiteY3" fmla="*/ 402979 h 432247"/>
                <a:gd name="connsiteX4" fmla="*/ 197986 w 211908"/>
                <a:gd name="connsiteY4" fmla="*/ 320429 h 432247"/>
                <a:gd name="connsiteX5" fmla="*/ 191636 w 211908"/>
                <a:gd name="connsiteY5" fmla="*/ 201896 h 432247"/>
                <a:gd name="connsiteX6" fmla="*/ 200102 w 211908"/>
                <a:gd name="connsiteY6" fmla="*/ 87596 h 432247"/>
                <a:gd name="connsiteX7" fmla="*/ 5369 w 211908"/>
                <a:gd name="connsiteY7" fmla="*/ 813 h 43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908" h="432247">
                  <a:moveTo>
                    <a:pt x="5369" y="813"/>
                  </a:moveTo>
                  <a:cubicBezTo>
                    <a:pt x="-18620" y="9280"/>
                    <a:pt x="44880" y="69957"/>
                    <a:pt x="56169" y="138396"/>
                  </a:cubicBezTo>
                  <a:cubicBezTo>
                    <a:pt x="67458" y="206835"/>
                    <a:pt x="50172" y="367349"/>
                    <a:pt x="73102" y="411446"/>
                  </a:cubicBezTo>
                  <a:cubicBezTo>
                    <a:pt x="96032" y="455543"/>
                    <a:pt x="172938" y="418148"/>
                    <a:pt x="193752" y="402979"/>
                  </a:cubicBezTo>
                  <a:cubicBezTo>
                    <a:pt x="214566" y="387810"/>
                    <a:pt x="198339" y="353943"/>
                    <a:pt x="197986" y="320429"/>
                  </a:cubicBezTo>
                  <a:cubicBezTo>
                    <a:pt x="197633" y="286915"/>
                    <a:pt x="191283" y="240701"/>
                    <a:pt x="191636" y="201896"/>
                  </a:cubicBezTo>
                  <a:cubicBezTo>
                    <a:pt x="191989" y="163091"/>
                    <a:pt x="230794" y="123226"/>
                    <a:pt x="200102" y="87596"/>
                  </a:cubicBezTo>
                  <a:cubicBezTo>
                    <a:pt x="169410" y="51966"/>
                    <a:pt x="29358" y="-7654"/>
                    <a:pt x="5369" y="8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7" name="フリーフォーム: 図形 2016">
              <a:extLst>
                <a:ext uri="{FF2B5EF4-FFF2-40B4-BE49-F238E27FC236}">
                  <a16:creationId xmlns:a16="http://schemas.microsoft.com/office/drawing/2014/main" id="{85A18AFE-A82C-43DF-85AC-DEE2A5D82B7A}"/>
                </a:ext>
              </a:extLst>
            </p:cNvPr>
            <p:cNvSpPr/>
            <p:nvPr/>
          </p:nvSpPr>
          <p:spPr>
            <a:xfrm>
              <a:off x="7299022" y="5168097"/>
              <a:ext cx="1193446" cy="240475"/>
            </a:xfrm>
            <a:custGeom>
              <a:avLst/>
              <a:gdLst>
                <a:gd name="connsiteX0" fmla="*/ 11945 w 1193446"/>
                <a:gd name="connsiteY0" fmla="*/ 104520 h 240475"/>
                <a:gd name="connsiteX1" fmla="*/ 81795 w 1193446"/>
                <a:gd name="connsiteY1" fmla="*/ 142620 h 240475"/>
                <a:gd name="connsiteX2" fmla="*/ 229961 w 1193446"/>
                <a:gd name="connsiteY2" fmla="*/ 197653 h 240475"/>
                <a:gd name="connsiteX3" fmla="*/ 659645 w 1193446"/>
                <a:gd name="connsiteY3" fmla="*/ 223053 h 240475"/>
                <a:gd name="connsiteX4" fmla="*/ 1034295 w 1193446"/>
                <a:gd name="connsiteY4" fmla="*/ 239986 h 240475"/>
                <a:gd name="connsiteX5" fmla="*/ 1193045 w 1193446"/>
                <a:gd name="connsiteY5" fmla="*/ 204003 h 240475"/>
                <a:gd name="connsiteX6" fmla="*/ 1080861 w 1193446"/>
                <a:gd name="connsiteY6" fmla="*/ 100286 h 240475"/>
                <a:gd name="connsiteX7" fmla="*/ 1116845 w 1193446"/>
                <a:gd name="connsiteY7" fmla="*/ 51603 h 240475"/>
                <a:gd name="connsiteX8" fmla="*/ 1152828 w 1193446"/>
                <a:gd name="connsiteY8" fmla="*/ 803 h 240475"/>
                <a:gd name="connsiteX9" fmla="*/ 1011011 w 1193446"/>
                <a:gd name="connsiteY9" fmla="*/ 93936 h 240475"/>
                <a:gd name="connsiteX10" fmla="*/ 958095 w 1193446"/>
                <a:gd name="connsiteY10" fmla="*/ 136270 h 240475"/>
                <a:gd name="connsiteX11" fmla="*/ 505128 w 1193446"/>
                <a:gd name="connsiteY11" fmla="*/ 121453 h 240475"/>
                <a:gd name="connsiteX12" fmla="*/ 327328 w 1193446"/>
                <a:gd name="connsiteY12" fmla="*/ 159553 h 240475"/>
                <a:gd name="connsiteX13" fmla="*/ 11945 w 1193446"/>
                <a:gd name="connsiteY13" fmla="*/ 104520 h 24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3446" h="240475">
                  <a:moveTo>
                    <a:pt x="11945" y="104520"/>
                  </a:moveTo>
                  <a:cubicBezTo>
                    <a:pt x="-28977" y="101698"/>
                    <a:pt x="45459" y="127098"/>
                    <a:pt x="81795" y="142620"/>
                  </a:cubicBezTo>
                  <a:cubicBezTo>
                    <a:pt x="118131" y="158142"/>
                    <a:pt x="133653" y="184247"/>
                    <a:pt x="229961" y="197653"/>
                  </a:cubicBezTo>
                  <a:cubicBezTo>
                    <a:pt x="326269" y="211059"/>
                    <a:pt x="659645" y="223053"/>
                    <a:pt x="659645" y="223053"/>
                  </a:cubicBezTo>
                  <a:cubicBezTo>
                    <a:pt x="793701" y="230109"/>
                    <a:pt x="945395" y="243161"/>
                    <a:pt x="1034295" y="239986"/>
                  </a:cubicBezTo>
                  <a:cubicBezTo>
                    <a:pt x="1123195" y="236811"/>
                    <a:pt x="1185284" y="227286"/>
                    <a:pt x="1193045" y="204003"/>
                  </a:cubicBezTo>
                  <a:cubicBezTo>
                    <a:pt x="1200806" y="180720"/>
                    <a:pt x="1093561" y="125686"/>
                    <a:pt x="1080861" y="100286"/>
                  </a:cubicBezTo>
                  <a:cubicBezTo>
                    <a:pt x="1068161" y="74886"/>
                    <a:pt x="1104851" y="68183"/>
                    <a:pt x="1116845" y="51603"/>
                  </a:cubicBezTo>
                  <a:cubicBezTo>
                    <a:pt x="1128839" y="35023"/>
                    <a:pt x="1170467" y="-6253"/>
                    <a:pt x="1152828" y="803"/>
                  </a:cubicBezTo>
                  <a:cubicBezTo>
                    <a:pt x="1135189" y="7858"/>
                    <a:pt x="1043466" y="71358"/>
                    <a:pt x="1011011" y="93936"/>
                  </a:cubicBezTo>
                  <a:cubicBezTo>
                    <a:pt x="978556" y="116514"/>
                    <a:pt x="1042409" y="131684"/>
                    <a:pt x="958095" y="136270"/>
                  </a:cubicBezTo>
                  <a:cubicBezTo>
                    <a:pt x="873781" y="140856"/>
                    <a:pt x="610256" y="117573"/>
                    <a:pt x="505128" y="121453"/>
                  </a:cubicBezTo>
                  <a:cubicBezTo>
                    <a:pt x="400000" y="125333"/>
                    <a:pt x="408467" y="164139"/>
                    <a:pt x="327328" y="159553"/>
                  </a:cubicBezTo>
                  <a:cubicBezTo>
                    <a:pt x="246189" y="154967"/>
                    <a:pt x="52867" y="107342"/>
                    <a:pt x="11945" y="104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8" name="フリーフォーム: 図形 2017">
              <a:extLst>
                <a:ext uri="{FF2B5EF4-FFF2-40B4-BE49-F238E27FC236}">
                  <a16:creationId xmlns:a16="http://schemas.microsoft.com/office/drawing/2014/main" id="{B2E14C69-E6F4-4989-A66A-A7EFE2EE24FF}"/>
                </a:ext>
              </a:extLst>
            </p:cNvPr>
            <p:cNvSpPr/>
            <p:nvPr/>
          </p:nvSpPr>
          <p:spPr>
            <a:xfrm>
              <a:off x="7803928" y="5137663"/>
              <a:ext cx="266922" cy="417744"/>
            </a:xfrm>
            <a:custGeom>
              <a:avLst/>
              <a:gdLst>
                <a:gd name="connsiteX0" fmla="*/ 4455 w 266922"/>
                <a:gd name="connsiteY0" fmla="*/ 5837 h 417744"/>
                <a:gd name="connsiteX1" fmla="*/ 70072 w 266922"/>
                <a:gd name="connsiteY1" fmla="*/ 194220 h 417744"/>
                <a:gd name="connsiteX2" fmla="*/ 203422 w 266922"/>
                <a:gd name="connsiteY2" fmla="*/ 401654 h 417744"/>
                <a:gd name="connsiteX3" fmla="*/ 266922 w 266922"/>
                <a:gd name="connsiteY3" fmla="*/ 403770 h 417744"/>
                <a:gd name="connsiteX4" fmla="*/ 15039 w 266922"/>
                <a:gd name="connsiteY4" fmla="*/ 397420 h 417744"/>
                <a:gd name="connsiteX5" fmla="*/ 243639 w 266922"/>
                <a:gd name="connsiteY5" fmla="*/ 350854 h 417744"/>
                <a:gd name="connsiteX6" fmla="*/ 218239 w 266922"/>
                <a:gd name="connsiteY6" fmla="*/ 242904 h 417744"/>
                <a:gd name="connsiteX7" fmla="*/ 199189 w 266922"/>
                <a:gd name="connsiteY7" fmla="*/ 149770 h 417744"/>
                <a:gd name="connsiteX8" fmla="*/ 190722 w 266922"/>
                <a:gd name="connsiteY8" fmla="*/ 56637 h 417744"/>
                <a:gd name="connsiteX9" fmla="*/ 4455 w 266922"/>
                <a:gd name="connsiteY9" fmla="*/ 5837 h 41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922" h="417744">
                  <a:moveTo>
                    <a:pt x="4455" y="5837"/>
                  </a:moveTo>
                  <a:cubicBezTo>
                    <a:pt x="-15653" y="28767"/>
                    <a:pt x="36911" y="128251"/>
                    <a:pt x="70072" y="194220"/>
                  </a:cubicBezTo>
                  <a:cubicBezTo>
                    <a:pt x="103233" y="260189"/>
                    <a:pt x="170614" y="366729"/>
                    <a:pt x="203422" y="401654"/>
                  </a:cubicBezTo>
                  <a:cubicBezTo>
                    <a:pt x="236230" y="436579"/>
                    <a:pt x="266922" y="403770"/>
                    <a:pt x="266922" y="403770"/>
                  </a:cubicBezTo>
                  <a:cubicBezTo>
                    <a:pt x="235525" y="403064"/>
                    <a:pt x="18920" y="406239"/>
                    <a:pt x="15039" y="397420"/>
                  </a:cubicBezTo>
                  <a:cubicBezTo>
                    <a:pt x="11159" y="388601"/>
                    <a:pt x="209772" y="376607"/>
                    <a:pt x="243639" y="350854"/>
                  </a:cubicBezTo>
                  <a:cubicBezTo>
                    <a:pt x="277506" y="325101"/>
                    <a:pt x="225647" y="276418"/>
                    <a:pt x="218239" y="242904"/>
                  </a:cubicBezTo>
                  <a:cubicBezTo>
                    <a:pt x="210831" y="209390"/>
                    <a:pt x="203775" y="180815"/>
                    <a:pt x="199189" y="149770"/>
                  </a:cubicBezTo>
                  <a:cubicBezTo>
                    <a:pt x="194603" y="118726"/>
                    <a:pt x="219297" y="79920"/>
                    <a:pt x="190722" y="56637"/>
                  </a:cubicBezTo>
                  <a:cubicBezTo>
                    <a:pt x="162147" y="33354"/>
                    <a:pt x="24563" y="-17093"/>
                    <a:pt x="4455" y="58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9" name="フリーフォーム: 図形 2018">
              <a:extLst>
                <a:ext uri="{FF2B5EF4-FFF2-40B4-BE49-F238E27FC236}">
                  <a16:creationId xmlns:a16="http://schemas.microsoft.com/office/drawing/2014/main" id="{D9927060-8CC8-4840-A7D1-735022D33326}"/>
                </a:ext>
              </a:extLst>
            </p:cNvPr>
            <p:cNvSpPr/>
            <p:nvPr/>
          </p:nvSpPr>
          <p:spPr>
            <a:xfrm>
              <a:off x="7544613" y="5441789"/>
              <a:ext cx="206742" cy="509807"/>
            </a:xfrm>
            <a:custGeom>
              <a:avLst/>
              <a:gdLst>
                <a:gd name="connsiteX0" fmla="*/ 20354 w 206742"/>
                <a:gd name="connsiteY0" fmla="*/ 17094 h 509807"/>
                <a:gd name="connsiteX1" fmla="*/ 16120 w 206742"/>
                <a:gd name="connsiteY1" fmla="*/ 446778 h 509807"/>
                <a:gd name="connsiteX2" fmla="*/ 172754 w 206742"/>
                <a:gd name="connsiteY2" fmla="*/ 508161 h 509807"/>
                <a:gd name="connsiteX3" fmla="*/ 191804 w 206742"/>
                <a:gd name="connsiteY3" fmla="*/ 455244 h 509807"/>
                <a:gd name="connsiteX4" fmla="*/ 202387 w 206742"/>
                <a:gd name="connsiteY4" fmla="*/ 294378 h 509807"/>
                <a:gd name="connsiteX5" fmla="*/ 206620 w 206742"/>
                <a:gd name="connsiteY5" fmla="*/ 228761 h 509807"/>
                <a:gd name="connsiteX6" fmla="*/ 198154 w 206742"/>
                <a:gd name="connsiteY6" fmla="*/ 137744 h 509807"/>
                <a:gd name="connsiteX7" fmla="*/ 151587 w 206742"/>
                <a:gd name="connsiteY7" fmla="*/ 91178 h 509807"/>
                <a:gd name="connsiteX8" fmla="*/ 20354 w 206742"/>
                <a:gd name="connsiteY8" fmla="*/ 17094 h 50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742" h="509807">
                  <a:moveTo>
                    <a:pt x="20354" y="17094"/>
                  </a:moveTo>
                  <a:cubicBezTo>
                    <a:pt x="-2224" y="76361"/>
                    <a:pt x="-9280" y="364933"/>
                    <a:pt x="16120" y="446778"/>
                  </a:cubicBezTo>
                  <a:cubicBezTo>
                    <a:pt x="41520" y="528623"/>
                    <a:pt x="143473" y="506750"/>
                    <a:pt x="172754" y="508161"/>
                  </a:cubicBezTo>
                  <a:cubicBezTo>
                    <a:pt x="202035" y="509572"/>
                    <a:pt x="186865" y="490875"/>
                    <a:pt x="191804" y="455244"/>
                  </a:cubicBezTo>
                  <a:cubicBezTo>
                    <a:pt x="196743" y="419613"/>
                    <a:pt x="199918" y="332125"/>
                    <a:pt x="202387" y="294378"/>
                  </a:cubicBezTo>
                  <a:cubicBezTo>
                    <a:pt x="204856" y="256631"/>
                    <a:pt x="207325" y="254867"/>
                    <a:pt x="206620" y="228761"/>
                  </a:cubicBezTo>
                  <a:cubicBezTo>
                    <a:pt x="205915" y="202655"/>
                    <a:pt x="207326" y="160674"/>
                    <a:pt x="198154" y="137744"/>
                  </a:cubicBezTo>
                  <a:cubicBezTo>
                    <a:pt x="188982" y="114814"/>
                    <a:pt x="180515" y="112345"/>
                    <a:pt x="151587" y="91178"/>
                  </a:cubicBezTo>
                  <a:cubicBezTo>
                    <a:pt x="122659" y="70011"/>
                    <a:pt x="42932" y="-42173"/>
                    <a:pt x="20354" y="170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0" name="フリーフォーム: 図形 2019">
              <a:extLst>
                <a:ext uri="{FF2B5EF4-FFF2-40B4-BE49-F238E27FC236}">
                  <a16:creationId xmlns:a16="http://schemas.microsoft.com/office/drawing/2014/main" id="{BBBD244E-C435-4B20-B0D3-254F47FFAB7C}"/>
                </a:ext>
              </a:extLst>
            </p:cNvPr>
            <p:cNvSpPr/>
            <p:nvPr/>
          </p:nvSpPr>
          <p:spPr>
            <a:xfrm>
              <a:off x="7605833" y="5469325"/>
              <a:ext cx="778647" cy="477349"/>
            </a:xfrm>
            <a:custGeom>
              <a:avLst/>
              <a:gdLst>
                <a:gd name="connsiteX0" fmla="*/ 1467 w 778647"/>
                <a:gd name="connsiteY0" fmla="*/ 31892 h 477349"/>
                <a:gd name="connsiteX1" fmla="*/ 109417 w 778647"/>
                <a:gd name="connsiteY1" fmla="*/ 44592 h 477349"/>
                <a:gd name="connsiteX2" fmla="*/ 513700 w 778647"/>
                <a:gd name="connsiteY2" fmla="*/ 44592 h 477349"/>
                <a:gd name="connsiteX3" fmla="*/ 566617 w 778647"/>
                <a:gd name="connsiteY3" fmla="*/ 142 h 477349"/>
                <a:gd name="connsiteX4" fmla="*/ 687267 w 778647"/>
                <a:gd name="connsiteY4" fmla="*/ 61525 h 477349"/>
                <a:gd name="connsiteX5" fmla="*/ 778284 w 778647"/>
                <a:gd name="connsiteY5" fmla="*/ 150425 h 477349"/>
                <a:gd name="connsiteX6" fmla="*/ 653400 w 778647"/>
                <a:gd name="connsiteY6" fmla="*/ 150425 h 477349"/>
                <a:gd name="connsiteX7" fmla="*/ 678800 w 778647"/>
                <a:gd name="connsiteY7" fmla="*/ 283775 h 477349"/>
                <a:gd name="connsiteX8" fmla="*/ 644934 w 778647"/>
                <a:gd name="connsiteY8" fmla="*/ 472158 h 477349"/>
                <a:gd name="connsiteX9" fmla="*/ 534867 w 778647"/>
                <a:gd name="connsiteY9" fmla="*/ 404425 h 477349"/>
                <a:gd name="connsiteX10" fmla="*/ 539100 w 778647"/>
                <a:gd name="connsiteY10" fmla="*/ 194875 h 477349"/>
                <a:gd name="connsiteX11" fmla="*/ 517934 w 778647"/>
                <a:gd name="connsiteY11" fmla="*/ 137725 h 477349"/>
                <a:gd name="connsiteX12" fmla="*/ 111534 w 778647"/>
                <a:gd name="connsiteY12" fmla="*/ 116558 h 477349"/>
                <a:gd name="connsiteX13" fmla="*/ 52267 w 778647"/>
                <a:gd name="connsiteY13" fmla="*/ 84808 h 477349"/>
                <a:gd name="connsiteX14" fmla="*/ 1467 w 778647"/>
                <a:gd name="connsiteY14" fmla="*/ 31892 h 47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8647" h="477349">
                  <a:moveTo>
                    <a:pt x="1467" y="31892"/>
                  </a:moveTo>
                  <a:cubicBezTo>
                    <a:pt x="10992" y="25189"/>
                    <a:pt x="24045" y="42475"/>
                    <a:pt x="109417" y="44592"/>
                  </a:cubicBezTo>
                  <a:cubicBezTo>
                    <a:pt x="194789" y="46709"/>
                    <a:pt x="437500" y="52000"/>
                    <a:pt x="513700" y="44592"/>
                  </a:cubicBezTo>
                  <a:cubicBezTo>
                    <a:pt x="589900" y="37184"/>
                    <a:pt x="537689" y="-2680"/>
                    <a:pt x="566617" y="142"/>
                  </a:cubicBezTo>
                  <a:cubicBezTo>
                    <a:pt x="595545" y="2964"/>
                    <a:pt x="651989" y="36478"/>
                    <a:pt x="687267" y="61525"/>
                  </a:cubicBezTo>
                  <a:cubicBezTo>
                    <a:pt x="722545" y="86572"/>
                    <a:pt x="783928" y="135609"/>
                    <a:pt x="778284" y="150425"/>
                  </a:cubicBezTo>
                  <a:cubicBezTo>
                    <a:pt x="772640" y="165241"/>
                    <a:pt x="669981" y="128200"/>
                    <a:pt x="653400" y="150425"/>
                  </a:cubicBezTo>
                  <a:cubicBezTo>
                    <a:pt x="636819" y="172650"/>
                    <a:pt x="680211" y="230153"/>
                    <a:pt x="678800" y="283775"/>
                  </a:cubicBezTo>
                  <a:cubicBezTo>
                    <a:pt x="677389" y="337397"/>
                    <a:pt x="668923" y="452050"/>
                    <a:pt x="644934" y="472158"/>
                  </a:cubicBezTo>
                  <a:cubicBezTo>
                    <a:pt x="620945" y="492266"/>
                    <a:pt x="552506" y="450639"/>
                    <a:pt x="534867" y="404425"/>
                  </a:cubicBezTo>
                  <a:cubicBezTo>
                    <a:pt x="517228" y="358211"/>
                    <a:pt x="541922" y="239325"/>
                    <a:pt x="539100" y="194875"/>
                  </a:cubicBezTo>
                  <a:cubicBezTo>
                    <a:pt x="536278" y="150425"/>
                    <a:pt x="589195" y="150778"/>
                    <a:pt x="517934" y="137725"/>
                  </a:cubicBezTo>
                  <a:cubicBezTo>
                    <a:pt x="446673" y="124672"/>
                    <a:pt x="189145" y="125377"/>
                    <a:pt x="111534" y="116558"/>
                  </a:cubicBezTo>
                  <a:cubicBezTo>
                    <a:pt x="33923" y="107739"/>
                    <a:pt x="73434" y="98213"/>
                    <a:pt x="52267" y="84808"/>
                  </a:cubicBezTo>
                  <a:cubicBezTo>
                    <a:pt x="31100" y="71403"/>
                    <a:pt x="-8058" y="38595"/>
                    <a:pt x="1467" y="318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1" name="フリーフォーム: 図形 2020">
              <a:extLst>
                <a:ext uri="{FF2B5EF4-FFF2-40B4-BE49-F238E27FC236}">
                  <a16:creationId xmlns:a16="http://schemas.microsoft.com/office/drawing/2014/main" id="{D4D464E9-3C7F-40E9-B766-B1482264F286}"/>
                </a:ext>
              </a:extLst>
            </p:cNvPr>
            <p:cNvSpPr/>
            <p:nvPr/>
          </p:nvSpPr>
          <p:spPr>
            <a:xfrm>
              <a:off x="7608129" y="5756671"/>
              <a:ext cx="837784" cy="160202"/>
            </a:xfrm>
            <a:custGeom>
              <a:avLst/>
              <a:gdLst>
                <a:gd name="connsiteX0" fmla="*/ 1288 w 837784"/>
                <a:gd name="connsiteY0" fmla="*/ 15479 h 160202"/>
                <a:gd name="connsiteX1" fmla="*/ 138871 w 837784"/>
                <a:gd name="connsiteY1" fmla="*/ 49346 h 160202"/>
                <a:gd name="connsiteX2" fmla="*/ 581254 w 837784"/>
                <a:gd name="connsiteY2" fmla="*/ 23946 h 160202"/>
                <a:gd name="connsiteX3" fmla="*/ 672271 w 837784"/>
                <a:gd name="connsiteY3" fmla="*/ 2779 h 160202"/>
                <a:gd name="connsiteX4" fmla="*/ 835254 w 837784"/>
                <a:gd name="connsiteY4" fmla="*/ 89562 h 160202"/>
                <a:gd name="connsiteX5" fmla="*/ 532571 w 837784"/>
                <a:gd name="connsiteY5" fmla="*/ 159412 h 160202"/>
                <a:gd name="connsiteX6" fmla="*/ 200254 w 837784"/>
                <a:gd name="connsiteY6" fmla="*/ 121312 h 160202"/>
                <a:gd name="connsiteX7" fmla="*/ 1288 w 837784"/>
                <a:gd name="connsiteY7" fmla="*/ 15479 h 16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784" h="160202">
                  <a:moveTo>
                    <a:pt x="1288" y="15479"/>
                  </a:moveTo>
                  <a:cubicBezTo>
                    <a:pt x="-8942" y="3485"/>
                    <a:pt x="42210" y="47935"/>
                    <a:pt x="138871" y="49346"/>
                  </a:cubicBezTo>
                  <a:cubicBezTo>
                    <a:pt x="235532" y="50757"/>
                    <a:pt x="492354" y="31707"/>
                    <a:pt x="581254" y="23946"/>
                  </a:cubicBezTo>
                  <a:cubicBezTo>
                    <a:pt x="670154" y="16185"/>
                    <a:pt x="629938" y="-8157"/>
                    <a:pt x="672271" y="2779"/>
                  </a:cubicBezTo>
                  <a:cubicBezTo>
                    <a:pt x="714604" y="13715"/>
                    <a:pt x="858537" y="63457"/>
                    <a:pt x="835254" y="89562"/>
                  </a:cubicBezTo>
                  <a:cubicBezTo>
                    <a:pt x="811971" y="115667"/>
                    <a:pt x="638404" y="154120"/>
                    <a:pt x="532571" y="159412"/>
                  </a:cubicBezTo>
                  <a:cubicBezTo>
                    <a:pt x="426738" y="164704"/>
                    <a:pt x="290918" y="142479"/>
                    <a:pt x="200254" y="121312"/>
                  </a:cubicBezTo>
                  <a:cubicBezTo>
                    <a:pt x="109590" y="100145"/>
                    <a:pt x="11518" y="27473"/>
                    <a:pt x="1288" y="154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9F45EE0E-0ACB-4D8F-B8E1-433AEF779909}"/>
              </a:ext>
            </a:extLst>
          </p:cNvPr>
          <p:cNvSpPr/>
          <p:nvPr/>
        </p:nvSpPr>
        <p:spPr>
          <a:xfrm>
            <a:off x="1810117" y="1020218"/>
            <a:ext cx="1161952" cy="3713641"/>
          </a:xfrm>
          <a:custGeom>
            <a:avLst/>
            <a:gdLst>
              <a:gd name="connsiteX0" fmla="*/ 196483 w 1161952"/>
              <a:gd name="connsiteY0" fmla="*/ 21182 h 3713641"/>
              <a:gd name="connsiteX1" fmla="*/ 221883 w 1161952"/>
              <a:gd name="connsiteY1" fmla="*/ 135482 h 3713641"/>
              <a:gd name="connsiteX2" fmla="*/ 958483 w 1161952"/>
              <a:gd name="connsiteY2" fmla="*/ 1227682 h 3713641"/>
              <a:gd name="connsiteX3" fmla="*/ 933083 w 1161952"/>
              <a:gd name="connsiteY3" fmla="*/ 1507082 h 3713641"/>
              <a:gd name="connsiteX4" fmla="*/ 1060083 w 1161952"/>
              <a:gd name="connsiteY4" fmla="*/ 3424782 h 3713641"/>
              <a:gd name="connsiteX5" fmla="*/ 1161683 w 1161952"/>
              <a:gd name="connsiteY5" fmla="*/ 3691482 h 3713641"/>
              <a:gd name="connsiteX6" fmla="*/ 1085483 w 1161952"/>
              <a:gd name="connsiteY6" fmla="*/ 3285082 h 3713641"/>
              <a:gd name="connsiteX7" fmla="*/ 958483 w 1161952"/>
              <a:gd name="connsiteY7" fmla="*/ 2281782 h 3713641"/>
              <a:gd name="connsiteX8" fmla="*/ 869583 w 1161952"/>
              <a:gd name="connsiteY8" fmla="*/ 1456282 h 3713641"/>
              <a:gd name="connsiteX9" fmla="*/ 729883 w 1161952"/>
              <a:gd name="connsiteY9" fmla="*/ 999082 h 3713641"/>
              <a:gd name="connsiteX10" fmla="*/ 18683 w 1161952"/>
              <a:gd name="connsiteY10" fmla="*/ 173582 h 3713641"/>
              <a:gd name="connsiteX11" fmla="*/ 196483 w 1161952"/>
              <a:gd name="connsiteY11" fmla="*/ 21182 h 371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61952" h="3713641">
                <a:moveTo>
                  <a:pt x="196483" y="21182"/>
                </a:moveTo>
                <a:cubicBezTo>
                  <a:pt x="230350" y="14832"/>
                  <a:pt x="94883" y="-65601"/>
                  <a:pt x="221883" y="135482"/>
                </a:cubicBezTo>
                <a:cubicBezTo>
                  <a:pt x="348883" y="336565"/>
                  <a:pt x="839950" y="999082"/>
                  <a:pt x="958483" y="1227682"/>
                </a:cubicBezTo>
                <a:cubicBezTo>
                  <a:pt x="1077016" y="1456282"/>
                  <a:pt x="916150" y="1140899"/>
                  <a:pt x="933083" y="1507082"/>
                </a:cubicBezTo>
                <a:cubicBezTo>
                  <a:pt x="950016" y="1873265"/>
                  <a:pt x="1021983" y="3060715"/>
                  <a:pt x="1060083" y="3424782"/>
                </a:cubicBezTo>
                <a:cubicBezTo>
                  <a:pt x="1098183" y="3788849"/>
                  <a:pt x="1157450" y="3714765"/>
                  <a:pt x="1161683" y="3691482"/>
                </a:cubicBezTo>
                <a:cubicBezTo>
                  <a:pt x="1165916" y="3668199"/>
                  <a:pt x="1119350" y="3520032"/>
                  <a:pt x="1085483" y="3285082"/>
                </a:cubicBezTo>
                <a:cubicBezTo>
                  <a:pt x="1051616" y="3050132"/>
                  <a:pt x="994466" y="2586582"/>
                  <a:pt x="958483" y="2281782"/>
                </a:cubicBezTo>
                <a:cubicBezTo>
                  <a:pt x="922500" y="1976982"/>
                  <a:pt x="907683" y="1670065"/>
                  <a:pt x="869583" y="1456282"/>
                </a:cubicBezTo>
                <a:cubicBezTo>
                  <a:pt x="831483" y="1242499"/>
                  <a:pt x="871700" y="1212865"/>
                  <a:pt x="729883" y="999082"/>
                </a:cubicBezTo>
                <a:cubicBezTo>
                  <a:pt x="588066" y="785299"/>
                  <a:pt x="103350" y="338682"/>
                  <a:pt x="18683" y="173582"/>
                </a:cubicBezTo>
                <a:cubicBezTo>
                  <a:pt x="-65984" y="8482"/>
                  <a:pt x="162616" y="27532"/>
                  <a:pt x="196483" y="21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063599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3C18D1C8-00C9-4139-9550-84AFF164447B}"/>
              </a:ext>
            </a:extLst>
          </p:cNvPr>
          <p:cNvGrpSpPr/>
          <p:nvPr/>
        </p:nvGrpSpPr>
        <p:grpSpPr>
          <a:xfrm>
            <a:off x="1367086" y="1588878"/>
            <a:ext cx="5767114" cy="8579636"/>
            <a:chOff x="1367086" y="1588878"/>
            <a:chExt cx="5767114" cy="8579636"/>
          </a:xfrm>
        </p:grpSpPr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C3EF2A58-57AD-4AFA-A020-B64632940464}"/>
                </a:ext>
              </a:extLst>
            </p:cNvPr>
            <p:cNvGrpSpPr/>
            <p:nvPr/>
          </p:nvGrpSpPr>
          <p:grpSpPr>
            <a:xfrm>
              <a:off x="1367086" y="1588878"/>
              <a:ext cx="5767114" cy="8579636"/>
              <a:chOff x="1367086" y="1588878"/>
              <a:chExt cx="5767114" cy="8579636"/>
            </a:xfrm>
          </p:grpSpPr>
          <p:sp>
            <p:nvSpPr>
              <p:cNvPr id="4" name="フリーフォーム: 図形 3">
                <a:extLst>
                  <a:ext uri="{FF2B5EF4-FFF2-40B4-BE49-F238E27FC236}">
                    <a16:creationId xmlns:a16="http://schemas.microsoft.com/office/drawing/2014/main" id="{05ABE3AE-7FF5-45A6-A048-5EAFC09C5E19}"/>
                  </a:ext>
                </a:extLst>
              </p:cNvPr>
              <p:cNvSpPr/>
              <p:nvPr/>
            </p:nvSpPr>
            <p:spPr>
              <a:xfrm>
                <a:off x="1367086" y="2266718"/>
                <a:ext cx="1510309" cy="7901796"/>
              </a:xfrm>
              <a:custGeom>
                <a:avLst/>
                <a:gdLst>
                  <a:gd name="connsiteX0" fmla="*/ 518864 w 1510309"/>
                  <a:gd name="connsiteY0" fmla="*/ 232 h 7901796"/>
                  <a:gd name="connsiteX1" fmla="*/ 1433264 w 1510309"/>
                  <a:gd name="connsiteY1" fmla="*/ 2133832 h 7901796"/>
                  <a:gd name="connsiteX2" fmla="*/ 1299914 w 1510309"/>
                  <a:gd name="connsiteY2" fmla="*/ 4267432 h 7901796"/>
                  <a:gd name="connsiteX3" fmla="*/ 23564 w 1510309"/>
                  <a:gd name="connsiteY3" fmla="*/ 7791682 h 7901796"/>
                  <a:gd name="connsiteX4" fmla="*/ 499814 w 1510309"/>
                  <a:gd name="connsiteY4" fmla="*/ 6877282 h 7901796"/>
                  <a:gd name="connsiteX5" fmla="*/ 861764 w 1510309"/>
                  <a:gd name="connsiteY5" fmla="*/ 5505682 h 7901796"/>
                  <a:gd name="connsiteX6" fmla="*/ 1376114 w 1510309"/>
                  <a:gd name="connsiteY6" fmla="*/ 3276832 h 7901796"/>
                  <a:gd name="connsiteX7" fmla="*/ 1414214 w 1510309"/>
                  <a:gd name="connsiteY7" fmla="*/ 2648182 h 7901796"/>
                  <a:gd name="connsiteX8" fmla="*/ 1338014 w 1510309"/>
                  <a:gd name="connsiteY8" fmla="*/ 2000482 h 7901796"/>
                  <a:gd name="connsiteX9" fmla="*/ 518864 w 1510309"/>
                  <a:gd name="connsiteY9" fmla="*/ 232 h 790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0309" h="7901796">
                    <a:moveTo>
                      <a:pt x="518864" y="232"/>
                    </a:moveTo>
                    <a:cubicBezTo>
                      <a:pt x="534739" y="22457"/>
                      <a:pt x="1303089" y="1422632"/>
                      <a:pt x="1433264" y="2133832"/>
                    </a:cubicBezTo>
                    <a:cubicBezTo>
                      <a:pt x="1563439" y="2845032"/>
                      <a:pt x="1534864" y="3324457"/>
                      <a:pt x="1299914" y="4267432"/>
                    </a:cubicBezTo>
                    <a:cubicBezTo>
                      <a:pt x="1064964" y="5210407"/>
                      <a:pt x="156914" y="7356707"/>
                      <a:pt x="23564" y="7791682"/>
                    </a:cubicBezTo>
                    <a:cubicBezTo>
                      <a:pt x="-109786" y="8226657"/>
                      <a:pt x="360114" y="7258282"/>
                      <a:pt x="499814" y="6877282"/>
                    </a:cubicBezTo>
                    <a:cubicBezTo>
                      <a:pt x="639514" y="6496282"/>
                      <a:pt x="715714" y="6105757"/>
                      <a:pt x="861764" y="5505682"/>
                    </a:cubicBezTo>
                    <a:cubicBezTo>
                      <a:pt x="1007814" y="4905607"/>
                      <a:pt x="1284039" y="3753082"/>
                      <a:pt x="1376114" y="3276832"/>
                    </a:cubicBezTo>
                    <a:cubicBezTo>
                      <a:pt x="1468189" y="2800582"/>
                      <a:pt x="1420564" y="2860907"/>
                      <a:pt x="1414214" y="2648182"/>
                    </a:cubicBezTo>
                    <a:cubicBezTo>
                      <a:pt x="1407864" y="2435457"/>
                      <a:pt x="1484064" y="2444982"/>
                      <a:pt x="1338014" y="2000482"/>
                    </a:cubicBezTo>
                    <a:cubicBezTo>
                      <a:pt x="1191964" y="1555982"/>
                      <a:pt x="502989" y="-21993"/>
                      <a:pt x="518864" y="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: 図形 4">
                <a:extLst>
                  <a:ext uri="{FF2B5EF4-FFF2-40B4-BE49-F238E27FC236}">
                    <a16:creationId xmlns:a16="http://schemas.microsoft.com/office/drawing/2014/main" id="{F4100984-5DC4-4107-A0BC-8C33C20CA763}"/>
                  </a:ext>
                </a:extLst>
              </p:cNvPr>
              <p:cNvSpPr/>
              <p:nvPr/>
            </p:nvSpPr>
            <p:spPr>
              <a:xfrm>
                <a:off x="1585601" y="2162930"/>
                <a:ext cx="743891" cy="157164"/>
              </a:xfrm>
              <a:custGeom>
                <a:avLst/>
                <a:gdLst>
                  <a:gd name="connsiteX0" fmla="*/ 2567 w 743891"/>
                  <a:gd name="connsiteY0" fmla="*/ 156758 h 157164"/>
                  <a:gd name="connsiteX1" fmla="*/ 531957 w 743891"/>
                  <a:gd name="connsiteY1" fmla="*/ 118257 h 157164"/>
                  <a:gd name="connsiteX2" fmla="*/ 743713 w 743891"/>
                  <a:gd name="connsiteY2" fmla="*/ 2754 h 157164"/>
                  <a:gd name="connsiteX3" fmla="*/ 503081 w 743891"/>
                  <a:gd name="connsiteY3" fmla="*/ 41255 h 157164"/>
                  <a:gd name="connsiteX4" fmla="*/ 339452 w 743891"/>
                  <a:gd name="connsiteY4" fmla="*/ 99007 h 157164"/>
                  <a:gd name="connsiteX5" fmla="*/ 2567 w 743891"/>
                  <a:gd name="connsiteY5" fmla="*/ 156758 h 15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3891" h="157164">
                    <a:moveTo>
                      <a:pt x="2567" y="156758"/>
                    </a:moveTo>
                    <a:cubicBezTo>
                      <a:pt x="34651" y="159966"/>
                      <a:pt x="408433" y="143924"/>
                      <a:pt x="531957" y="118257"/>
                    </a:cubicBezTo>
                    <a:cubicBezTo>
                      <a:pt x="655481" y="92590"/>
                      <a:pt x="748526" y="15588"/>
                      <a:pt x="743713" y="2754"/>
                    </a:cubicBezTo>
                    <a:cubicBezTo>
                      <a:pt x="738900" y="-10080"/>
                      <a:pt x="570458" y="25213"/>
                      <a:pt x="503081" y="41255"/>
                    </a:cubicBezTo>
                    <a:cubicBezTo>
                      <a:pt x="435704" y="57297"/>
                      <a:pt x="430892" y="81361"/>
                      <a:pt x="339452" y="99007"/>
                    </a:cubicBezTo>
                    <a:cubicBezTo>
                      <a:pt x="248012" y="116653"/>
                      <a:pt x="-29517" y="153550"/>
                      <a:pt x="2567" y="1567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: 図形 5">
                <a:extLst>
                  <a:ext uri="{FF2B5EF4-FFF2-40B4-BE49-F238E27FC236}">
                    <a16:creationId xmlns:a16="http://schemas.microsoft.com/office/drawing/2014/main" id="{456493FB-D382-4E10-8971-124C21A5A016}"/>
                  </a:ext>
                </a:extLst>
              </p:cNvPr>
              <p:cNvSpPr/>
              <p:nvPr/>
            </p:nvSpPr>
            <p:spPr>
              <a:xfrm>
                <a:off x="1553045" y="2124734"/>
                <a:ext cx="661554" cy="248130"/>
              </a:xfrm>
              <a:custGeom>
                <a:avLst/>
                <a:gdLst>
                  <a:gd name="connsiteX0" fmla="*/ 63999 w 661554"/>
                  <a:gd name="connsiteY0" fmla="*/ 243081 h 248130"/>
                  <a:gd name="connsiteX1" fmla="*/ 44749 w 661554"/>
                  <a:gd name="connsiteY1" fmla="*/ 175704 h 248130"/>
                  <a:gd name="connsiteX2" fmla="*/ 44749 w 661554"/>
                  <a:gd name="connsiteY2" fmla="*/ 98702 h 248130"/>
                  <a:gd name="connsiteX3" fmla="*/ 198753 w 661554"/>
                  <a:gd name="connsiteY3" fmla="*/ 2449 h 248130"/>
                  <a:gd name="connsiteX4" fmla="*/ 458635 w 661554"/>
                  <a:gd name="connsiteY4" fmla="*/ 31325 h 248130"/>
                  <a:gd name="connsiteX5" fmla="*/ 660766 w 661554"/>
                  <a:gd name="connsiteY5" fmla="*/ 60201 h 248130"/>
                  <a:gd name="connsiteX6" fmla="*/ 516387 w 661554"/>
                  <a:gd name="connsiteY6" fmla="*/ 60201 h 248130"/>
                  <a:gd name="connsiteX7" fmla="*/ 218003 w 661554"/>
                  <a:gd name="connsiteY7" fmla="*/ 50575 h 248130"/>
                  <a:gd name="connsiteX8" fmla="*/ 6248 w 661554"/>
                  <a:gd name="connsiteY8" fmla="*/ 223830 h 248130"/>
                  <a:gd name="connsiteX9" fmla="*/ 63999 w 661554"/>
                  <a:gd name="connsiteY9" fmla="*/ 243081 h 24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554" h="248130">
                    <a:moveTo>
                      <a:pt x="63999" y="243081"/>
                    </a:moveTo>
                    <a:cubicBezTo>
                      <a:pt x="70416" y="235060"/>
                      <a:pt x="47957" y="199767"/>
                      <a:pt x="44749" y="175704"/>
                    </a:cubicBezTo>
                    <a:cubicBezTo>
                      <a:pt x="41541" y="151641"/>
                      <a:pt x="19082" y="127578"/>
                      <a:pt x="44749" y="98702"/>
                    </a:cubicBezTo>
                    <a:cubicBezTo>
                      <a:pt x="70416" y="69826"/>
                      <a:pt x="129772" y="13678"/>
                      <a:pt x="198753" y="2449"/>
                    </a:cubicBezTo>
                    <a:cubicBezTo>
                      <a:pt x="267734" y="-8781"/>
                      <a:pt x="381633" y="21700"/>
                      <a:pt x="458635" y="31325"/>
                    </a:cubicBezTo>
                    <a:cubicBezTo>
                      <a:pt x="535637" y="40950"/>
                      <a:pt x="651141" y="55388"/>
                      <a:pt x="660766" y="60201"/>
                    </a:cubicBezTo>
                    <a:cubicBezTo>
                      <a:pt x="670391" y="65014"/>
                      <a:pt x="590181" y="61805"/>
                      <a:pt x="516387" y="60201"/>
                    </a:cubicBezTo>
                    <a:cubicBezTo>
                      <a:pt x="442593" y="58597"/>
                      <a:pt x="303026" y="23304"/>
                      <a:pt x="218003" y="50575"/>
                    </a:cubicBezTo>
                    <a:cubicBezTo>
                      <a:pt x="132980" y="77846"/>
                      <a:pt x="35124" y="194954"/>
                      <a:pt x="6248" y="223830"/>
                    </a:cubicBezTo>
                    <a:cubicBezTo>
                      <a:pt x="-22628" y="252706"/>
                      <a:pt x="57582" y="251102"/>
                      <a:pt x="63999" y="2430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: 図形 6">
                <a:extLst>
                  <a:ext uri="{FF2B5EF4-FFF2-40B4-BE49-F238E27FC236}">
                    <a16:creationId xmlns:a16="http://schemas.microsoft.com/office/drawing/2014/main" id="{43F944A0-5BD0-4E8E-A47D-D8FF31682FB9}"/>
                  </a:ext>
                </a:extLst>
              </p:cNvPr>
              <p:cNvSpPr/>
              <p:nvPr/>
            </p:nvSpPr>
            <p:spPr>
              <a:xfrm>
                <a:off x="1867179" y="2357989"/>
                <a:ext cx="858077" cy="5606255"/>
              </a:xfrm>
              <a:custGeom>
                <a:avLst/>
                <a:gdLst>
                  <a:gd name="connsiteX0" fmla="*/ 122 w 858077"/>
                  <a:gd name="connsiteY0" fmla="*/ 200 h 5606255"/>
                  <a:gd name="connsiteX1" fmla="*/ 731642 w 858077"/>
                  <a:gd name="connsiteY1" fmla="*/ 1809750 h 5606255"/>
                  <a:gd name="connsiteX2" fmla="*/ 847145 w 858077"/>
                  <a:gd name="connsiteY2" fmla="*/ 2387266 h 5606255"/>
                  <a:gd name="connsiteX3" fmla="*/ 606514 w 858077"/>
                  <a:gd name="connsiteY3" fmla="*/ 3888807 h 5606255"/>
                  <a:gd name="connsiteX4" fmla="*/ 298505 w 858077"/>
                  <a:gd name="connsiteY4" fmla="*/ 5159342 h 5606255"/>
                  <a:gd name="connsiteX5" fmla="*/ 173377 w 858077"/>
                  <a:gd name="connsiteY5" fmla="*/ 5592478 h 5606255"/>
                  <a:gd name="connsiteX6" fmla="*/ 481385 w 858077"/>
                  <a:gd name="connsiteY6" fmla="*/ 4726205 h 5606255"/>
                  <a:gd name="connsiteX7" fmla="*/ 731642 w 858077"/>
                  <a:gd name="connsiteY7" fmla="*/ 3446045 h 5606255"/>
                  <a:gd name="connsiteX8" fmla="*/ 750893 w 858077"/>
                  <a:gd name="connsiteY8" fmla="*/ 2031131 h 5606255"/>
                  <a:gd name="connsiteX9" fmla="*/ 673890 w 858077"/>
                  <a:gd name="connsiteY9" fmla="*/ 1694247 h 5606255"/>
                  <a:gd name="connsiteX10" fmla="*/ 122 w 858077"/>
                  <a:gd name="connsiteY10" fmla="*/ 200 h 5606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8077" h="5606255">
                    <a:moveTo>
                      <a:pt x="122" y="200"/>
                    </a:moveTo>
                    <a:cubicBezTo>
                      <a:pt x="9747" y="19451"/>
                      <a:pt x="590472" y="1411906"/>
                      <a:pt x="731642" y="1809750"/>
                    </a:cubicBezTo>
                    <a:cubicBezTo>
                      <a:pt x="872812" y="2207594"/>
                      <a:pt x="868000" y="2040757"/>
                      <a:pt x="847145" y="2387266"/>
                    </a:cubicBezTo>
                    <a:cubicBezTo>
                      <a:pt x="826290" y="2733775"/>
                      <a:pt x="697954" y="3426794"/>
                      <a:pt x="606514" y="3888807"/>
                    </a:cubicBezTo>
                    <a:cubicBezTo>
                      <a:pt x="515074" y="4350820"/>
                      <a:pt x="370695" y="4875397"/>
                      <a:pt x="298505" y="5159342"/>
                    </a:cubicBezTo>
                    <a:cubicBezTo>
                      <a:pt x="226315" y="5443287"/>
                      <a:pt x="142897" y="5664668"/>
                      <a:pt x="173377" y="5592478"/>
                    </a:cubicBezTo>
                    <a:cubicBezTo>
                      <a:pt x="203857" y="5520288"/>
                      <a:pt x="388341" y="5083944"/>
                      <a:pt x="481385" y="4726205"/>
                    </a:cubicBezTo>
                    <a:cubicBezTo>
                      <a:pt x="574429" y="4368466"/>
                      <a:pt x="686724" y="3895224"/>
                      <a:pt x="731642" y="3446045"/>
                    </a:cubicBezTo>
                    <a:cubicBezTo>
                      <a:pt x="776560" y="2996866"/>
                      <a:pt x="760518" y="2323097"/>
                      <a:pt x="750893" y="2031131"/>
                    </a:cubicBezTo>
                    <a:cubicBezTo>
                      <a:pt x="741268" y="1739165"/>
                      <a:pt x="799018" y="2034340"/>
                      <a:pt x="673890" y="1694247"/>
                    </a:cubicBezTo>
                    <a:cubicBezTo>
                      <a:pt x="548762" y="1354154"/>
                      <a:pt x="-9503" y="-19051"/>
                      <a:pt x="122" y="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: 図形 7">
                <a:extLst>
                  <a:ext uri="{FF2B5EF4-FFF2-40B4-BE49-F238E27FC236}">
                    <a16:creationId xmlns:a16="http://schemas.microsoft.com/office/drawing/2014/main" id="{95975EF5-FA23-4820-B335-4BF6A8FB2217}"/>
                  </a:ext>
                </a:extLst>
              </p:cNvPr>
              <p:cNvSpPr/>
              <p:nvPr/>
            </p:nvSpPr>
            <p:spPr>
              <a:xfrm>
                <a:off x="1683240" y="1622315"/>
                <a:ext cx="4621727" cy="793787"/>
              </a:xfrm>
              <a:custGeom>
                <a:avLst/>
                <a:gdLst>
                  <a:gd name="connsiteX0" fmla="*/ 87808 w 4621727"/>
                  <a:gd name="connsiteY0" fmla="*/ 658872 h 793787"/>
                  <a:gd name="connsiteX1" fmla="*/ 954082 w 4621727"/>
                  <a:gd name="connsiteY1" fmla="*/ 668498 h 793787"/>
                  <a:gd name="connsiteX2" fmla="*/ 2734756 w 4621727"/>
                  <a:gd name="connsiteY2" fmla="*/ 591496 h 793787"/>
                  <a:gd name="connsiteX3" fmla="*/ 3475901 w 4621727"/>
                  <a:gd name="connsiteY3" fmla="*/ 264237 h 793787"/>
                  <a:gd name="connsiteX4" fmla="*/ 4592432 w 4621727"/>
                  <a:gd name="connsiteY4" fmla="*/ 13980 h 793787"/>
                  <a:gd name="connsiteX5" fmla="*/ 4226672 w 4621727"/>
                  <a:gd name="connsiteY5" fmla="*/ 52481 h 793787"/>
                  <a:gd name="connsiteX6" fmla="*/ 3475901 w 4621727"/>
                  <a:gd name="connsiteY6" fmla="*/ 225736 h 793787"/>
                  <a:gd name="connsiteX7" fmla="*/ 2850259 w 4621727"/>
                  <a:gd name="connsiteY7" fmla="*/ 398990 h 793787"/>
                  <a:gd name="connsiteX8" fmla="*/ 2600002 w 4621727"/>
                  <a:gd name="connsiteY8" fmla="*/ 524119 h 793787"/>
                  <a:gd name="connsiteX9" fmla="*/ 2041737 w 4621727"/>
                  <a:gd name="connsiteY9" fmla="*/ 649247 h 793787"/>
                  <a:gd name="connsiteX10" fmla="*/ 251438 w 4621727"/>
                  <a:gd name="connsiteY10" fmla="*/ 793626 h 793787"/>
                  <a:gd name="connsiteX11" fmla="*/ 87808 w 4621727"/>
                  <a:gd name="connsiteY11" fmla="*/ 658872 h 79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21727" h="793787">
                    <a:moveTo>
                      <a:pt x="87808" y="658872"/>
                    </a:moveTo>
                    <a:cubicBezTo>
                      <a:pt x="204915" y="638017"/>
                      <a:pt x="512924" y="679727"/>
                      <a:pt x="954082" y="668498"/>
                    </a:cubicBezTo>
                    <a:cubicBezTo>
                      <a:pt x="1395240" y="657269"/>
                      <a:pt x="2314453" y="658873"/>
                      <a:pt x="2734756" y="591496"/>
                    </a:cubicBezTo>
                    <a:cubicBezTo>
                      <a:pt x="3155059" y="524119"/>
                      <a:pt x="3166288" y="360490"/>
                      <a:pt x="3475901" y="264237"/>
                    </a:cubicBezTo>
                    <a:cubicBezTo>
                      <a:pt x="3785514" y="167984"/>
                      <a:pt x="4467304" y="49273"/>
                      <a:pt x="4592432" y="13980"/>
                    </a:cubicBezTo>
                    <a:cubicBezTo>
                      <a:pt x="4717560" y="-21313"/>
                      <a:pt x="4412760" y="17188"/>
                      <a:pt x="4226672" y="52481"/>
                    </a:cubicBezTo>
                    <a:cubicBezTo>
                      <a:pt x="4040584" y="87774"/>
                      <a:pt x="3705303" y="167984"/>
                      <a:pt x="3475901" y="225736"/>
                    </a:cubicBezTo>
                    <a:cubicBezTo>
                      <a:pt x="3246499" y="283488"/>
                      <a:pt x="2996242" y="349260"/>
                      <a:pt x="2850259" y="398990"/>
                    </a:cubicBezTo>
                    <a:cubicBezTo>
                      <a:pt x="2704276" y="448720"/>
                      <a:pt x="2734756" y="482409"/>
                      <a:pt x="2600002" y="524119"/>
                    </a:cubicBezTo>
                    <a:cubicBezTo>
                      <a:pt x="2465248" y="565829"/>
                      <a:pt x="2433164" y="604329"/>
                      <a:pt x="2041737" y="649247"/>
                    </a:cubicBezTo>
                    <a:cubicBezTo>
                      <a:pt x="1650310" y="694165"/>
                      <a:pt x="578697" y="798439"/>
                      <a:pt x="251438" y="793626"/>
                    </a:cubicBezTo>
                    <a:cubicBezTo>
                      <a:pt x="-75821" y="788813"/>
                      <a:pt x="-29299" y="679727"/>
                      <a:pt x="87808" y="6588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: 図形 8">
                <a:extLst>
                  <a:ext uri="{FF2B5EF4-FFF2-40B4-BE49-F238E27FC236}">
                    <a16:creationId xmlns:a16="http://schemas.microsoft.com/office/drawing/2014/main" id="{5FAD551A-4B95-49A1-9E06-1203F99709D6}"/>
                  </a:ext>
                </a:extLst>
              </p:cNvPr>
              <p:cNvSpPr/>
              <p:nvPr/>
            </p:nvSpPr>
            <p:spPr>
              <a:xfrm>
                <a:off x="2475943" y="1588878"/>
                <a:ext cx="4658257" cy="2261639"/>
              </a:xfrm>
              <a:custGeom>
                <a:avLst/>
                <a:gdLst>
                  <a:gd name="connsiteX0" fmla="*/ 3761228 w 4658257"/>
                  <a:gd name="connsiteY0" fmla="*/ 18541 h 2261639"/>
                  <a:gd name="connsiteX1" fmla="*/ 3780478 w 4658257"/>
                  <a:gd name="connsiteY1" fmla="*/ 66667 h 2261639"/>
                  <a:gd name="connsiteX2" fmla="*/ 4175114 w 4658257"/>
                  <a:gd name="connsiteY2" fmla="*/ 413177 h 2261639"/>
                  <a:gd name="connsiteX3" fmla="*/ 4049985 w 4658257"/>
                  <a:gd name="connsiteY3" fmla="*/ 932941 h 2261639"/>
                  <a:gd name="connsiteX4" fmla="*/ 4540874 w 4658257"/>
                  <a:gd name="connsiteY4" fmla="*/ 1520082 h 2261639"/>
                  <a:gd name="connsiteX5" fmla="*/ 4550499 w 4658257"/>
                  <a:gd name="connsiteY5" fmla="*/ 1529707 h 2261639"/>
                  <a:gd name="connsiteX6" fmla="*/ 3895981 w 4658257"/>
                  <a:gd name="connsiteY6" fmla="*/ 1548958 h 2261639"/>
                  <a:gd name="connsiteX7" fmla="*/ 2808326 w 4658257"/>
                  <a:gd name="connsiteY7" fmla="*/ 1837716 h 2261639"/>
                  <a:gd name="connsiteX8" fmla="*/ 642642 w 4658257"/>
                  <a:gd name="connsiteY8" fmla="*/ 2087973 h 2261639"/>
                  <a:gd name="connsiteX9" fmla="*/ 36251 w 4658257"/>
                  <a:gd name="connsiteY9" fmla="*/ 2261227 h 2261639"/>
                  <a:gd name="connsiteX10" fmla="*/ 1489665 w 4658257"/>
                  <a:gd name="connsiteY10" fmla="*/ 2039846 h 2261639"/>
                  <a:gd name="connsiteX11" fmla="*/ 4377244 w 4658257"/>
                  <a:gd name="connsiteY11" fmla="*/ 1500831 h 2261639"/>
                  <a:gd name="connsiteX12" fmla="*/ 4531249 w 4658257"/>
                  <a:gd name="connsiteY12" fmla="*/ 1404579 h 2261639"/>
                  <a:gd name="connsiteX13" fmla="*/ 4232865 w 4658257"/>
                  <a:gd name="connsiteY13" fmla="*/ 1077320 h 2261639"/>
                  <a:gd name="connsiteX14" fmla="*/ 4175114 w 4658257"/>
                  <a:gd name="connsiteY14" fmla="*/ 576806 h 2261639"/>
                  <a:gd name="connsiteX15" fmla="*/ 4088486 w 4658257"/>
                  <a:gd name="connsiteY15" fmla="*/ 461303 h 2261639"/>
                  <a:gd name="connsiteX16" fmla="*/ 3915232 w 4658257"/>
                  <a:gd name="connsiteY16" fmla="*/ 288048 h 2261639"/>
                  <a:gd name="connsiteX17" fmla="*/ 3761228 w 4658257"/>
                  <a:gd name="connsiteY17" fmla="*/ 18541 h 22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658257" h="2261639">
                    <a:moveTo>
                      <a:pt x="3761228" y="18541"/>
                    </a:moveTo>
                    <a:cubicBezTo>
                      <a:pt x="3738769" y="-18356"/>
                      <a:pt x="3711497" y="894"/>
                      <a:pt x="3780478" y="66667"/>
                    </a:cubicBezTo>
                    <a:cubicBezTo>
                      <a:pt x="3849459" y="132440"/>
                      <a:pt x="4130196" y="268798"/>
                      <a:pt x="4175114" y="413177"/>
                    </a:cubicBezTo>
                    <a:cubicBezTo>
                      <a:pt x="4220032" y="557556"/>
                      <a:pt x="3989025" y="748457"/>
                      <a:pt x="4049985" y="932941"/>
                    </a:cubicBezTo>
                    <a:cubicBezTo>
                      <a:pt x="4110945" y="1117425"/>
                      <a:pt x="4540874" y="1520082"/>
                      <a:pt x="4540874" y="1520082"/>
                    </a:cubicBezTo>
                    <a:cubicBezTo>
                      <a:pt x="4624293" y="1619543"/>
                      <a:pt x="4657981" y="1524894"/>
                      <a:pt x="4550499" y="1529707"/>
                    </a:cubicBezTo>
                    <a:cubicBezTo>
                      <a:pt x="4443017" y="1534520"/>
                      <a:pt x="4186343" y="1497623"/>
                      <a:pt x="3895981" y="1548958"/>
                    </a:cubicBezTo>
                    <a:cubicBezTo>
                      <a:pt x="3605619" y="1600293"/>
                      <a:pt x="3350549" y="1747880"/>
                      <a:pt x="2808326" y="1837716"/>
                    </a:cubicBezTo>
                    <a:cubicBezTo>
                      <a:pt x="2266103" y="1927552"/>
                      <a:pt x="1104654" y="2017388"/>
                      <a:pt x="642642" y="2087973"/>
                    </a:cubicBezTo>
                    <a:cubicBezTo>
                      <a:pt x="180629" y="2158558"/>
                      <a:pt x="-104919" y="2269248"/>
                      <a:pt x="36251" y="2261227"/>
                    </a:cubicBezTo>
                    <a:cubicBezTo>
                      <a:pt x="177421" y="2253206"/>
                      <a:pt x="766166" y="2166579"/>
                      <a:pt x="1489665" y="2039846"/>
                    </a:cubicBezTo>
                    <a:cubicBezTo>
                      <a:pt x="2213164" y="1913113"/>
                      <a:pt x="3870313" y="1606709"/>
                      <a:pt x="4377244" y="1500831"/>
                    </a:cubicBezTo>
                    <a:cubicBezTo>
                      <a:pt x="4884175" y="1394953"/>
                      <a:pt x="4555312" y="1475164"/>
                      <a:pt x="4531249" y="1404579"/>
                    </a:cubicBezTo>
                    <a:cubicBezTo>
                      <a:pt x="4507186" y="1333994"/>
                      <a:pt x="4292221" y="1215282"/>
                      <a:pt x="4232865" y="1077320"/>
                    </a:cubicBezTo>
                    <a:cubicBezTo>
                      <a:pt x="4173509" y="939358"/>
                      <a:pt x="4199177" y="679475"/>
                      <a:pt x="4175114" y="576806"/>
                    </a:cubicBezTo>
                    <a:cubicBezTo>
                      <a:pt x="4151051" y="474137"/>
                      <a:pt x="4131800" y="509429"/>
                      <a:pt x="4088486" y="461303"/>
                    </a:cubicBezTo>
                    <a:cubicBezTo>
                      <a:pt x="4045172" y="413177"/>
                      <a:pt x="3972983" y="365050"/>
                      <a:pt x="3915232" y="288048"/>
                    </a:cubicBezTo>
                    <a:cubicBezTo>
                      <a:pt x="3857481" y="211046"/>
                      <a:pt x="3783687" y="55438"/>
                      <a:pt x="3761228" y="18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38530639-7848-48B6-87D3-F80547274358}"/>
                </a:ext>
              </a:extLst>
            </p:cNvPr>
            <p:cNvGrpSpPr/>
            <p:nvPr/>
          </p:nvGrpSpPr>
          <p:grpSpPr>
            <a:xfrm rot="20734488">
              <a:off x="2459927" y="2479786"/>
              <a:ext cx="1059901" cy="955896"/>
              <a:chOff x="3607262" y="4794187"/>
              <a:chExt cx="1266611" cy="1142322"/>
            </a:xfrm>
          </p:grpSpPr>
          <p:sp>
            <p:nvSpPr>
              <p:cNvPr id="11" name="フリーフォーム: 図形 10">
                <a:extLst>
                  <a:ext uri="{FF2B5EF4-FFF2-40B4-BE49-F238E27FC236}">
                    <a16:creationId xmlns:a16="http://schemas.microsoft.com/office/drawing/2014/main" id="{4D644449-5866-4C58-A639-DE3D36BF183A}"/>
                  </a:ext>
                </a:extLst>
              </p:cNvPr>
              <p:cNvSpPr/>
              <p:nvPr/>
            </p:nvSpPr>
            <p:spPr>
              <a:xfrm>
                <a:off x="4027528" y="4794187"/>
                <a:ext cx="393452" cy="197352"/>
              </a:xfrm>
              <a:custGeom>
                <a:avLst/>
                <a:gdLst>
                  <a:gd name="connsiteX0" fmla="*/ 1547 w 393452"/>
                  <a:gd name="connsiteY0" fmla="*/ 63 h 197352"/>
                  <a:gd name="connsiteX1" fmla="*/ 214272 w 393452"/>
                  <a:gd name="connsiteY1" fmla="*/ 130238 h 197352"/>
                  <a:gd name="connsiteX2" fmla="*/ 128547 w 393452"/>
                  <a:gd name="connsiteY2" fmla="*/ 190563 h 197352"/>
                  <a:gd name="connsiteX3" fmla="*/ 369847 w 393452"/>
                  <a:gd name="connsiteY3" fmla="*/ 187388 h 197352"/>
                  <a:gd name="connsiteX4" fmla="*/ 344447 w 393452"/>
                  <a:gd name="connsiteY4" fmla="*/ 114363 h 197352"/>
                  <a:gd name="connsiteX5" fmla="*/ 1547 w 393452"/>
                  <a:gd name="connsiteY5" fmla="*/ 63 h 19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3452" h="197352">
                    <a:moveTo>
                      <a:pt x="1547" y="63"/>
                    </a:moveTo>
                    <a:cubicBezTo>
                      <a:pt x="-20149" y="2709"/>
                      <a:pt x="193105" y="98488"/>
                      <a:pt x="214272" y="130238"/>
                    </a:cubicBezTo>
                    <a:cubicBezTo>
                      <a:pt x="235439" y="161988"/>
                      <a:pt x="102618" y="181038"/>
                      <a:pt x="128547" y="190563"/>
                    </a:cubicBezTo>
                    <a:cubicBezTo>
                      <a:pt x="154476" y="200088"/>
                      <a:pt x="333864" y="200088"/>
                      <a:pt x="369847" y="187388"/>
                    </a:cubicBezTo>
                    <a:cubicBezTo>
                      <a:pt x="405830" y="174688"/>
                      <a:pt x="403184" y="150346"/>
                      <a:pt x="344447" y="114363"/>
                    </a:cubicBezTo>
                    <a:cubicBezTo>
                      <a:pt x="285710" y="78380"/>
                      <a:pt x="23243" y="-2583"/>
                      <a:pt x="15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8215BD29-85CF-4BE1-9ECB-18828B85405A}"/>
                  </a:ext>
                </a:extLst>
              </p:cNvPr>
              <p:cNvSpPr/>
              <p:nvPr/>
            </p:nvSpPr>
            <p:spPr>
              <a:xfrm>
                <a:off x="3642807" y="4879930"/>
                <a:ext cx="1231066" cy="172587"/>
              </a:xfrm>
              <a:custGeom>
                <a:avLst/>
                <a:gdLst>
                  <a:gd name="connsiteX0" fmla="*/ 30668 w 1231066"/>
                  <a:gd name="connsiteY0" fmla="*/ 101645 h 172587"/>
                  <a:gd name="connsiteX1" fmla="*/ 633918 w 1231066"/>
                  <a:gd name="connsiteY1" fmla="*/ 152445 h 172587"/>
                  <a:gd name="connsiteX2" fmla="*/ 1021268 w 1231066"/>
                  <a:gd name="connsiteY2" fmla="*/ 45 h 172587"/>
                  <a:gd name="connsiteX3" fmla="*/ 1230818 w 1231066"/>
                  <a:gd name="connsiteY3" fmla="*/ 136570 h 172587"/>
                  <a:gd name="connsiteX4" fmla="*/ 983168 w 1231066"/>
                  <a:gd name="connsiteY4" fmla="*/ 155620 h 172587"/>
                  <a:gd name="connsiteX5" fmla="*/ 179893 w 1231066"/>
                  <a:gd name="connsiteY5" fmla="*/ 171495 h 172587"/>
                  <a:gd name="connsiteX6" fmla="*/ 30668 w 1231066"/>
                  <a:gd name="connsiteY6" fmla="*/ 101645 h 17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066" h="172587">
                    <a:moveTo>
                      <a:pt x="30668" y="101645"/>
                    </a:moveTo>
                    <a:cubicBezTo>
                      <a:pt x="106339" y="98470"/>
                      <a:pt x="468818" y="169378"/>
                      <a:pt x="633918" y="152445"/>
                    </a:cubicBezTo>
                    <a:cubicBezTo>
                      <a:pt x="799018" y="135512"/>
                      <a:pt x="921785" y="2691"/>
                      <a:pt x="1021268" y="45"/>
                    </a:cubicBezTo>
                    <a:cubicBezTo>
                      <a:pt x="1120751" y="-2601"/>
                      <a:pt x="1237168" y="110641"/>
                      <a:pt x="1230818" y="136570"/>
                    </a:cubicBezTo>
                    <a:cubicBezTo>
                      <a:pt x="1224468" y="162499"/>
                      <a:pt x="1158322" y="149799"/>
                      <a:pt x="983168" y="155620"/>
                    </a:cubicBezTo>
                    <a:cubicBezTo>
                      <a:pt x="808014" y="161441"/>
                      <a:pt x="334939" y="176787"/>
                      <a:pt x="179893" y="171495"/>
                    </a:cubicBezTo>
                    <a:cubicBezTo>
                      <a:pt x="24847" y="166203"/>
                      <a:pt x="-45003" y="104820"/>
                      <a:pt x="30668" y="1016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7F26C54D-59F4-492D-BAEC-6D6CBAC6AEDA}"/>
                  </a:ext>
                </a:extLst>
              </p:cNvPr>
              <p:cNvSpPr/>
              <p:nvPr/>
            </p:nvSpPr>
            <p:spPr>
              <a:xfrm>
                <a:off x="3607262" y="4888634"/>
                <a:ext cx="728672" cy="781332"/>
              </a:xfrm>
              <a:custGeom>
                <a:avLst/>
                <a:gdLst>
                  <a:gd name="connsiteX0" fmla="*/ 707563 w 728672"/>
                  <a:gd name="connsiteY0" fmla="*/ 10391 h 781332"/>
                  <a:gd name="connsiteX1" fmla="*/ 475788 w 728672"/>
                  <a:gd name="connsiteY1" fmla="*/ 286616 h 781332"/>
                  <a:gd name="connsiteX2" fmla="*/ 9063 w 728672"/>
                  <a:gd name="connsiteY2" fmla="*/ 778741 h 781332"/>
                  <a:gd name="connsiteX3" fmla="*/ 190038 w 728672"/>
                  <a:gd name="connsiteY3" fmla="*/ 470766 h 781332"/>
                  <a:gd name="connsiteX4" fmla="*/ 469438 w 728672"/>
                  <a:gd name="connsiteY4" fmla="*/ 248516 h 781332"/>
                  <a:gd name="connsiteX5" fmla="*/ 631363 w 728672"/>
                  <a:gd name="connsiteY5" fmla="*/ 172316 h 781332"/>
                  <a:gd name="connsiteX6" fmla="*/ 707563 w 728672"/>
                  <a:gd name="connsiteY6" fmla="*/ 70716 h 781332"/>
                  <a:gd name="connsiteX7" fmla="*/ 707563 w 728672"/>
                  <a:gd name="connsiteY7" fmla="*/ 10391 h 78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8672" h="781332">
                    <a:moveTo>
                      <a:pt x="707563" y="10391"/>
                    </a:moveTo>
                    <a:cubicBezTo>
                      <a:pt x="668934" y="46374"/>
                      <a:pt x="592205" y="158558"/>
                      <a:pt x="475788" y="286616"/>
                    </a:cubicBezTo>
                    <a:cubicBezTo>
                      <a:pt x="359371" y="414674"/>
                      <a:pt x="56688" y="748049"/>
                      <a:pt x="9063" y="778741"/>
                    </a:cubicBezTo>
                    <a:cubicBezTo>
                      <a:pt x="-38562" y="809433"/>
                      <a:pt x="113309" y="559137"/>
                      <a:pt x="190038" y="470766"/>
                    </a:cubicBezTo>
                    <a:cubicBezTo>
                      <a:pt x="266767" y="382395"/>
                      <a:pt x="395884" y="298258"/>
                      <a:pt x="469438" y="248516"/>
                    </a:cubicBezTo>
                    <a:cubicBezTo>
                      <a:pt x="542992" y="198774"/>
                      <a:pt x="591675" y="201949"/>
                      <a:pt x="631363" y="172316"/>
                    </a:cubicBezTo>
                    <a:cubicBezTo>
                      <a:pt x="671050" y="142683"/>
                      <a:pt x="692217" y="100349"/>
                      <a:pt x="707563" y="70716"/>
                    </a:cubicBezTo>
                    <a:cubicBezTo>
                      <a:pt x="722909" y="41083"/>
                      <a:pt x="746192" y="-25592"/>
                      <a:pt x="707563" y="10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20357FBA-EDDE-4E08-9909-DC6EBF0837A0}"/>
                  </a:ext>
                </a:extLst>
              </p:cNvPr>
              <p:cNvSpPr/>
              <p:nvPr/>
            </p:nvSpPr>
            <p:spPr>
              <a:xfrm>
                <a:off x="3700243" y="5228060"/>
                <a:ext cx="317511" cy="708449"/>
              </a:xfrm>
              <a:custGeom>
                <a:avLst/>
                <a:gdLst>
                  <a:gd name="connsiteX0" fmla="*/ 312957 w 317511"/>
                  <a:gd name="connsiteY0" fmla="*/ 10690 h 708449"/>
                  <a:gd name="connsiteX1" fmla="*/ 265332 w 317511"/>
                  <a:gd name="connsiteY1" fmla="*/ 579015 h 708449"/>
                  <a:gd name="connsiteX2" fmla="*/ 290732 w 317511"/>
                  <a:gd name="connsiteY2" fmla="*/ 693315 h 708449"/>
                  <a:gd name="connsiteX3" fmla="*/ 1807 w 317511"/>
                  <a:gd name="connsiteY3" fmla="*/ 699665 h 708449"/>
                  <a:gd name="connsiteX4" fmla="*/ 166907 w 317511"/>
                  <a:gd name="connsiteY4" fmla="*/ 623465 h 708449"/>
                  <a:gd name="connsiteX5" fmla="*/ 141507 w 317511"/>
                  <a:gd name="connsiteY5" fmla="*/ 458365 h 708449"/>
                  <a:gd name="connsiteX6" fmla="*/ 131982 w 317511"/>
                  <a:gd name="connsiteY6" fmla="*/ 226590 h 708449"/>
                  <a:gd name="connsiteX7" fmla="*/ 312957 w 317511"/>
                  <a:gd name="connsiteY7" fmla="*/ 10690 h 70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511" h="708449">
                    <a:moveTo>
                      <a:pt x="312957" y="10690"/>
                    </a:moveTo>
                    <a:cubicBezTo>
                      <a:pt x="335182" y="69427"/>
                      <a:pt x="269036" y="465244"/>
                      <a:pt x="265332" y="579015"/>
                    </a:cubicBezTo>
                    <a:cubicBezTo>
                      <a:pt x="261628" y="692786"/>
                      <a:pt x="334653" y="673207"/>
                      <a:pt x="290732" y="693315"/>
                    </a:cubicBezTo>
                    <a:cubicBezTo>
                      <a:pt x="246811" y="713423"/>
                      <a:pt x="22444" y="711307"/>
                      <a:pt x="1807" y="699665"/>
                    </a:cubicBezTo>
                    <a:cubicBezTo>
                      <a:pt x="-18830" y="688023"/>
                      <a:pt x="143624" y="663682"/>
                      <a:pt x="166907" y="623465"/>
                    </a:cubicBezTo>
                    <a:cubicBezTo>
                      <a:pt x="190190" y="583248"/>
                      <a:pt x="147328" y="524511"/>
                      <a:pt x="141507" y="458365"/>
                    </a:cubicBezTo>
                    <a:cubicBezTo>
                      <a:pt x="135686" y="392219"/>
                      <a:pt x="109228" y="302261"/>
                      <a:pt x="131982" y="226590"/>
                    </a:cubicBezTo>
                    <a:cubicBezTo>
                      <a:pt x="154736" y="150919"/>
                      <a:pt x="290732" y="-48047"/>
                      <a:pt x="312957" y="106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002A5564-9007-4F07-BFA9-201A2B6C5E31}"/>
                  </a:ext>
                </a:extLst>
              </p:cNvPr>
              <p:cNvSpPr/>
              <p:nvPr/>
            </p:nvSpPr>
            <p:spPr>
              <a:xfrm>
                <a:off x="4000398" y="4990017"/>
                <a:ext cx="447858" cy="570800"/>
              </a:xfrm>
              <a:custGeom>
                <a:avLst/>
                <a:gdLst>
                  <a:gd name="connsiteX0" fmla="*/ 346177 w 447858"/>
                  <a:gd name="connsiteY0" fmla="*/ 16958 h 570800"/>
                  <a:gd name="connsiteX1" fmla="*/ 149327 w 447858"/>
                  <a:gd name="connsiteY1" fmla="*/ 401133 h 570800"/>
                  <a:gd name="connsiteX2" fmla="*/ 102 w 447858"/>
                  <a:gd name="connsiteY2" fmla="*/ 566233 h 570800"/>
                  <a:gd name="connsiteX3" fmla="*/ 123927 w 447858"/>
                  <a:gd name="connsiteY3" fmla="*/ 528133 h 570800"/>
                  <a:gd name="connsiteX4" fmla="*/ 269977 w 447858"/>
                  <a:gd name="connsiteY4" fmla="*/ 467808 h 570800"/>
                  <a:gd name="connsiteX5" fmla="*/ 438252 w 447858"/>
                  <a:gd name="connsiteY5" fmla="*/ 223333 h 570800"/>
                  <a:gd name="connsiteX6" fmla="*/ 419202 w 447858"/>
                  <a:gd name="connsiteY6" fmla="*/ 80458 h 570800"/>
                  <a:gd name="connsiteX7" fmla="*/ 346177 w 447858"/>
                  <a:gd name="connsiteY7" fmla="*/ 16958 h 57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7858" h="570800">
                    <a:moveTo>
                      <a:pt x="346177" y="16958"/>
                    </a:moveTo>
                    <a:cubicBezTo>
                      <a:pt x="301198" y="70404"/>
                      <a:pt x="207006" y="309587"/>
                      <a:pt x="149327" y="401133"/>
                    </a:cubicBezTo>
                    <a:cubicBezTo>
                      <a:pt x="91648" y="492679"/>
                      <a:pt x="4335" y="545066"/>
                      <a:pt x="102" y="566233"/>
                    </a:cubicBezTo>
                    <a:cubicBezTo>
                      <a:pt x="-4131" y="587400"/>
                      <a:pt x="123927" y="528133"/>
                      <a:pt x="123927" y="528133"/>
                    </a:cubicBezTo>
                    <a:cubicBezTo>
                      <a:pt x="168906" y="511729"/>
                      <a:pt x="217589" y="518608"/>
                      <a:pt x="269977" y="467808"/>
                    </a:cubicBezTo>
                    <a:cubicBezTo>
                      <a:pt x="322364" y="417008"/>
                      <a:pt x="413381" y="287891"/>
                      <a:pt x="438252" y="223333"/>
                    </a:cubicBezTo>
                    <a:cubicBezTo>
                      <a:pt x="463123" y="158775"/>
                      <a:pt x="433490" y="110091"/>
                      <a:pt x="419202" y="80458"/>
                    </a:cubicBezTo>
                    <a:cubicBezTo>
                      <a:pt x="404914" y="50825"/>
                      <a:pt x="391156" y="-36488"/>
                      <a:pt x="346177" y="169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BA7DE2D6-1B09-45B2-BA1C-CEE8B306FD43}"/>
                  </a:ext>
                </a:extLst>
              </p:cNvPr>
              <p:cNvSpPr/>
              <p:nvPr/>
            </p:nvSpPr>
            <p:spPr>
              <a:xfrm>
                <a:off x="4007740" y="5157793"/>
                <a:ext cx="742797" cy="776342"/>
              </a:xfrm>
              <a:custGeom>
                <a:avLst/>
                <a:gdLst>
                  <a:gd name="connsiteX0" fmla="*/ 268985 w 742797"/>
                  <a:gd name="connsiteY0" fmla="*/ 42857 h 776342"/>
                  <a:gd name="connsiteX1" fmla="*/ 456310 w 742797"/>
                  <a:gd name="connsiteY1" fmla="*/ 49207 h 776342"/>
                  <a:gd name="connsiteX2" fmla="*/ 519810 w 742797"/>
                  <a:gd name="connsiteY2" fmla="*/ 49207 h 776342"/>
                  <a:gd name="connsiteX3" fmla="*/ 576960 w 742797"/>
                  <a:gd name="connsiteY3" fmla="*/ 17457 h 776342"/>
                  <a:gd name="connsiteX4" fmla="*/ 656335 w 742797"/>
                  <a:gd name="connsiteY4" fmla="*/ 1582 h 776342"/>
                  <a:gd name="connsiteX5" fmla="*/ 742060 w 742797"/>
                  <a:gd name="connsiteY5" fmla="*/ 55557 h 776342"/>
                  <a:gd name="connsiteX6" fmla="*/ 605535 w 742797"/>
                  <a:gd name="connsiteY6" fmla="*/ 309557 h 776342"/>
                  <a:gd name="connsiteX7" fmla="*/ 415035 w 742797"/>
                  <a:gd name="connsiteY7" fmla="*/ 576257 h 776342"/>
                  <a:gd name="connsiteX8" fmla="*/ 97535 w 742797"/>
                  <a:gd name="connsiteY8" fmla="*/ 760407 h 776342"/>
                  <a:gd name="connsiteX9" fmla="*/ 8635 w 742797"/>
                  <a:gd name="connsiteY9" fmla="*/ 750882 h 776342"/>
                  <a:gd name="connsiteX10" fmla="*/ 275335 w 742797"/>
                  <a:gd name="connsiteY10" fmla="*/ 620707 h 776342"/>
                  <a:gd name="connsiteX11" fmla="*/ 357885 w 742797"/>
                  <a:gd name="connsiteY11" fmla="*/ 477832 h 776342"/>
                  <a:gd name="connsiteX12" fmla="*/ 567435 w 742797"/>
                  <a:gd name="connsiteY12" fmla="*/ 138107 h 776342"/>
                  <a:gd name="connsiteX13" fmla="*/ 557910 w 742797"/>
                  <a:gd name="connsiteY13" fmla="*/ 103182 h 776342"/>
                  <a:gd name="connsiteX14" fmla="*/ 380110 w 742797"/>
                  <a:gd name="connsiteY14" fmla="*/ 106357 h 776342"/>
                  <a:gd name="connsiteX15" fmla="*/ 268985 w 742797"/>
                  <a:gd name="connsiteY15" fmla="*/ 42857 h 77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2797" h="776342">
                    <a:moveTo>
                      <a:pt x="268985" y="42857"/>
                    </a:moveTo>
                    <a:cubicBezTo>
                      <a:pt x="281685" y="33332"/>
                      <a:pt x="414506" y="48149"/>
                      <a:pt x="456310" y="49207"/>
                    </a:cubicBezTo>
                    <a:cubicBezTo>
                      <a:pt x="498114" y="50265"/>
                      <a:pt x="499702" y="54499"/>
                      <a:pt x="519810" y="49207"/>
                    </a:cubicBezTo>
                    <a:cubicBezTo>
                      <a:pt x="539918" y="43915"/>
                      <a:pt x="554206" y="25394"/>
                      <a:pt x="576960" y="17457"/>
                    </a:cubicBezTo>
                    <a:cubicBezTo>
                      <a:pt x="599714" y="9519"/>
                      <a:pt x="628818" y="-4768"/>
                      <a:pt x="656335" y="1582"/>
                    </a:cubicBezTo>
                    <a:cubicBezTo>
                      <a:pt x="683852" y="7932"/>
                      <a:pt x="750527" y="4228"/>
                      <a:pt x="742060" y="55557"/>
                    </a:cubicBezTo>
                    <a:cubicBezTo>
                      <a:pt x="733593" y="106886"/>
                      <a:pt x="660039" y="222774"/>
                      <a:pt x="605535" y="309557"/>
                    </a:cubicBezTo>
                    <a:cubicBezTo>
                      <a:pt x="551031" y="396340"/>
                      <a:pt x="499702" y="501115"/>
                      <a:pt x="415035" y="576257"/>
                    </a:cubicBezTo>
                    <a:cubicBezTo>
                      <a:pt x="330368" y="651399"/>
                      <a:pt x="165268" y="731303"/>
                      <a:pt x="97535" y="760407"/>
                    </a:cubicBezTo>
                    <a:cubicBezTo>
                      <a:pt x="29802" y="789511"/>
                      <a:pt x="-20998" y="774165"/>
                      <a:pt x="8635" y="750882"/>
                    </a:cubicBezTo>
                    <a:cubicBezTo>
                      <a:pt x="38268" y="727599"/>
                      <a:pt x="217127" y="666215"/>
                      <a:pt x="275335" y="620707"/>
                    </a:cubicBezTo>
                    <a:cubicBezTo>
                      <a:pt x="333543" y="575199"/>
                      <a:pt x="309202" y="558265"/>
                      <a:pt x="357885" y="477832"/>
                    </a:cubicBezTo>
                    <a:cubicBezTo>
                      <a:pt x="406568" y="397399"/>
                      <a:pt x="534098" y="200549"/>
                      <a:pt x="567435" y="138107"/>
                    </a:cubicBezTo>
                    <a:cubicBezTo>
                      <a:pt x="600772" y="75665"/>
                      <a:pt x="589131" y="108474"/>
                      <a:pt x="557910" y="103182"/>
                    </a:cubicBezTo>
                    <a:cubicBezTo>
                      <a:pt x="526689" y="97890"/>
                      <a:pt x="432497" y="109532"/>
                      <a:pt x="380110" y="106357"/>
                    </a:cubicBezTo>
                    <a:cubicBezTo>
                      <a:pt x="327723" y="103182"/>
                      <a:pt x="256285" y="52382"/>
                      <a:pt x="268985" y="428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A9AE15E9-1FA6-45DE-9E7F-D00732A29376}"/>
                  </a:ext>
                </a:extLst>
              </p:cNvPr>
              <p:cNvSpPr/>
              <p:nvPr/>
            </p:nvSpPr>
            <p:spPr>
              <a:xfrm>
                <a:off x="4315511" y="5267247"/>
                <a:ext cx="307020" cy="239817"/>
              </a:xfrm>
              <a:custGeom>
                <a:avLst/>
                <a:gdLst>
                  <a:gd name="connsiteX0" fmla="*/ 2489 w 307020"/>
                  <a:gd name="connsiteY0" fmla="*/ 3253 h 239817"/>
                  <a:gd name="connsiteX1" fmla="*/ 294589 w 307020"/>
                  <a:gd name="connsiteY1" fmla="*/ 101678 h 239817"/>
                  <a:gd name="connsiteX2" fmla="*/ 243789 w 307020"/>
                  <a:gd name="connsiteY2" fmla="*/ 193753 h 239817"/>
                  <a:gd name="connsiteX3" fmla="*/ 158064 w 307020"/>
                  <a:gd name="connsiteY3" fmla="*/ 228678 h 239817"/>
                  <a:gd name="connsiteX4" fmla="*/ 2489 w 307020"/>
                  <a:gd name="connsiteY4" fmla="*/ 3253 h 239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020" h="239817">
                    <a:moveTo>
                      <a:pt x="2489" y="3253"/>
                    </a:moveTo>
                    <a:cubicBezTo>
                      <a:pt x="25243" y="-17914"/>
                      <a:pt x="254372" y="69928"/>
                      <a:pt x="294589" y="101678"/>
                    </a:cubicBezTo>
                    <a:cubicBezTo>
                      <a:pt x="334806" y="133428"/>
                      <a:pt x="266543" y="172586"/>
                      <a:pt x="243789" y="193753"/>
                    </a:cubicBezTo>
                    <a:cubicBezTo>
                      <a:pt x="221035" y="214920"/>
                      <a:pt x="196693" y="260957"/>
                      <a:pt x="158064" y="228678"/>
                    </a:cubicBezTo>
                    <a:cubicBezTo>
                      <a:pt x="119435" y="196399"/>
                      <a:pt x="-20265" y="24420"/>
                      <a:pt x="2489" y="32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E0042F86-B33A-4805-850D-7F131544A03A}"/>
                  </a:ext>
                </a:extLst>
              </p:cNvPr>
              <p:cNvSpPr/>
              <p:nvPr/>
            </p:nvSpPr>
            <p:spPr>
              <a:xfrm>
                <a:off x="4280075" y="5365709"/>
                <a:ext cx="533290" cy="560302"/>
              </a:xfrm>
              <a:custGeom>
                <a:avLst/>
                <a:gdLst>
                  <a:gd name="connsiteX0" fmla="*/ 12525 w 533290"/>
                  <a:gd name="connsiteY0" fmla="*/ 41 h 560302"/>
                  <a:gd name="connsiteX1" fmla="*/ 190325 w 533290"/>
                  <a:gd name="connsiteY1" fmla="*/ 285791 h 560302"/>
                  <a:gd name="connsiteX2" fmla="*/ 479250 w 533290"/>
                  <a:gd name="connsiteY2" fmla="*/ 425491 h 560302"/>
                  <a:gd name="connsiteX3" fmla="*/ 533225 w 533290"/>
                  <a:gd name="connsiteY3" fmla="*/ 349291 h 560302"/>
                  <a:gd name="connsiteX4" fmla="*/ 488775 w 533290"/>
                  <a:gd name="connsiteY4" fmla="*/ 530266 h 560302"/>
                  <a:gd name="connsiteX5" fmla="*/ 422100 w 533290"/>
                  <a:gd name="connsiteY5" fmla="*/ 533441 h 560302"/>
                  <a:gd name="connsiteX6" fmla="*/ 63325 w 533290"/>
                  <a:gd name="connsiteY6" fmla="*/ 266741 h 560302"/>
                  <a:gd name="connsiteX7" fmla="*/ 12525 w 533290"/>
                  <a:gd name="connsiteY7" fmla="*/ 41 h 56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3290" h="560302">
                    <a:moveTo>
                      <a:pt x="12525" y="41"/>
                    </a:moveTo>
                    <a:cubicBezTo>
                      <a:pt x="33692" y="3216"/>
                      <a:pt x="112538" y="214883"/>
                      <a:pt x="190325" y="285791"/>
                    </a:cubicBezTo>
                    <a:cubicBezTo>
                      <a:pt x="268113" y="356699"/>
                      <a:pt x="422100" y="414908"/>
                      <a:pt x="479250" y="425491"/>
                    </a:cubicBezTo>
                    <a:cubicBezTo>
                      <a:pt x="536400" y="436074"/>
                      <a:pt x="531638" y="331829"/>
                      <a:pt x="533225" y="349291"/>
                    </a:cubicBezTo>
                    <a:cubicBezTo>
                      <a:pt x="534812" y="366753"/>
                      <a:pt x="507296" y="499575"/>
                      <a:pt x="488775" y="530266"/>
                    </a:cubicBezTo>
                    <a:cubicBezTo>
                      <a:pt x="470254" y="560957"/>
                      <a:pt x="493008" y="577362"/>
                      <a:pt x="422100" y="533441"/>
                    </a:cubicBezTo>
                    <a:cubicBezTo>
                      <a:pt x="351192" y="489520"/>
                      <a:pt x="136350" y="356699"/>
                      <a:pt x="63325" y="266741"/>
                    </a:cubicBezTo>
                    <a:cubicBezTo>
                      <a:pt x="-9700" y="176783"/>
                      <a:pt x="-8642" y="-3134"/>
                      <a:pt x="12525" y="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52D4818F-CB01-4C1C-B094-CD5CC42D91CF}"/>
                </a:ext>
              </a:extLst>
            </p:cNvPr>
            <p:cNvGrpSpPr/>
            <p:nvPr/>
          </p:nvGrpSpPr>
          <p:grpSpPr>
            <a:xfrm>
              <a:off x="3526048" y="2404355"/>
              <a:ext cx="1013410" cy="948261"/>
              <a:chOff x="7984066" y="6218589"/>
              <a:chExt cx="1211053" cy="1133198"/>
            </a:xfrm>
          </p:grpSpPr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7F3D1981-2C13-4564-9370-1F69F3F2FF57}"/>
                  </a:ext>
                </a:extLst>
              </p:cNvPr>
              <p:cNvSpPr/>
              <p:nvPr/>
            </p:nvSpPr>
            <p:spPr>
              <a:xfrm>
                <a:off x="8652432" y="6750742"/>
                <a:ext cx="542687" cy="327939"/>
              </a:xfrm>
              <a:custGeom>
                <a:avLst/>
                <a:gdLst>
                  <a:gd name="connsiteX0" fmla="*/ 19551 w 542687"/>
                  <a:gd name="connsiteY0" fmla="*/ 1424 h 327939"/>
                  <a:gd name="connsiteX1" fmla="*/ 271435 w 542687"/>
                  <a:gd name="connsiteY1" fmla="*/ 194041 h 327939"/>
                  <a:gd name="connsiteX2" fmla="*/ 542368 w 542687"/>
                  <a:gd name="connsiteY2" fmla="*/ 318924 h 327939"/>
                  <a:gd name="connsiteX3" fmla="*/ 324351 w 542687"/>
                  <a:gd name="connsiteY3" fmla="*/ 314691 h 327939"/>
                  <a:gd name="connsiteX4" fmla="*/ 237568 w 542687"/>
                  <a:gd name="connsiteY4" fmla="*/ 287174 h 327939"/>
                  <a:gd name="connsiteX5" fmla="*/ 44951 w 542687"/>
                  <a:gd name="connsiteY5" fmla="*/ 115724 h 327939"/>
                  <a:gd name="connsiteX6" fmla="*/ 19551 w 542687"/>
                  <a:gd name="connsiteY6" fmla="*/ 1424 h 32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687" h="327939">
                    <a:moveTo>
                      <a:pt x="19551" y="1424"/>
                    </a:moveTo>
                    <a:cubicBezTo>
                      <a:pt x="57298" y="14477"/>
                      <a:pt x="184299" y="141124"/>
                      <a:pt x="271435" y="194041"/>
                    </a:cubicBezTo>
                    <a:cubicBezTo>
                      <a:pt x="358571" y="246958"/>
                      <a:pt x="533549" y="298816"/>
                      <a:pt x="542368" y="318924"/>
                    </a:cubicBezTo>
                    <a:cubicBezTo>
                      <a:pt x="551187" y="339032"/>
                      <a:pt x="375151" y="319983"/>
                      <a:pt x="324351" y="314691"/>
                    </a:cubicBezTo>
                    <a:cubicBezTo>
                      <a:pt x="273551" y="309399"/>
                      <a:pt x="284135" y="320335"/>
                      <a:pt x="237568" y="287174"/>
                    </a:cubicBezTo>
                    <a:cubicBezTo>
                      <a:pt x="191001" y="254013"/>
                      <a:pt x="86579" y="163349"/>
                      <a:pt x="44951" y="115724"/>
                    </a:cubicBezTo>
                    <a:cubicBezTo>
                      <a:pt x="3323" y="68099"/>
                      <a:pt x="-18196" y="-11629"/>
                      <a:pt x="19551" y="14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8" name="グループ化 47">
                <a:extLst>
                  <a:ext uri="{FF2B5EF4-FFF2-40B4-BE49-F238E27FC236}">
                    <a16:creationId xmlns:a16="http://schemas.microsoft.com/office/drawing/2014/main" id="{D8A0FEB4-FFD9-4348-A1CE-4B34775C25B6}"/>
                  </a:ext>
                </a:extLst>
              </p:cNvPr>
              <p:cNvGrpSpPr/>
              <p:nvPr/>
            </p:nvGrpSpPr>
            <p:grpSpPr>
              <a:xfrm>
                <a:off x="7984066" y="6218589"/>
                <a:ext cx="1167360" cy="1133198"/>
                <a:chOff x="4896583" y="4804656"/>
                <a:chExt cx="1167360" cy="1133198"/>
              </a:xfrm>
            </p:grpSpPr>
            <p:sp>
              <p:nvSpPr>
                <p:cNvPr id="20" name="フリーフォーム: 図形 19">
                  <a:extLst>
                    <a:ext uri="{FF2B5EF4-FFF2-40B4-BE49-F238E27FC236}">
                      <a16:creationId xmlns:a16="http://schemas.microsoft.com/office/drawing/2014/main" id="{77351AAC-B79E-47DF-8F67-8D8AB7BBCA55}"/>
                    </a:ext>
                  </a:extLst>
                </p:cNvPr>
                <p:cNvSpPr/>
                <p:nvPr/>
              </p:nvSpPr>
              <p:spPr>
                <a:xfrm>
                  <a:off x="4995034" y="4804656"/>
                  <a:ext cx="915168" cy="165324"/>
                </a:xfrm>
                <a:custGeom>
                  <a:avLst/>
                  <a:gdLst>
                    <a:gd name="connsiteX0" fmla="*/ 299 w 915168"/>
                    <a:gd name="connsiteY0" fmla="*/ 31927 h 165324"/>
                    <a:gd name="connsiteX1" fmla="*/ 167516 w 915168"/>
                    <a:gd name="connsiteY1" fmla="*/ 148344 h 165324"/>
                    <a:gd name="connsiteX2" fmla="*/ 789816 w 915168"/>
                    <a:gd name="connsiteY2" fmla="*/ 163161 h 165324"/>
                    <a:gd name="connsiteX3" fmla="*/ 904116 w 915168"/>
                    <a:gd name="connsiteY3" fmla="*/ 133527 h 165324"/>
                    <a:gd name="connsiteX4" fmla="*/ 910466 w 915168"/>
                    <a:gd name="connsiteY4" fmla="*/ 59444 h 165324"/>
                    <a:gd name="connsiteX5" fmla="*/ 901999 w 915168"/>
                    <a:gd name="connsiteY5" fmla="*/ 177 h 165324"/>
                    <a:gd name="connsiteX6" fmla="*/ 840616 w 915168"/>
                    <a:gd name="connsiteY6" fmla="*/ 78494 h 165324"/>
                    <a:gd name="connsiteX7" fmla="*/ 732666 w 915168"/>
                    <a:gd name="connsiteY7" fmla="*/ 78494 h 165324"/>
                    <a:gd name="connsiteX8" fmla="*/ 192916 w 915168"/>
                    <a:gd name="connsiteY8" fmla="*/ 84844 h 165324"/>
                    <a:gd name="connsiteX9" fmla="*/ 299 w 915168"/>
                    <a:gd name="connsiteY9" fmla="*/ 31927 h 16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5168" h="165324">
                      <a:moveTo>
                        <a:pt x="299" y="31927"/>
                      </a:moveTo>
                      <a:cubicBezTo>
                        <a:pt x="-3934" y="42510"/>
                        <a:pt x="35930" y="126472"/>
                        <a:pt x="167516" y="148344"/>
                      </a:cubicBezTo>
                      <a:cubicBezTo>
                        <a:pt x="299102" y="170216"/>
                        <a:pt x="667049" y="165630"/>
                        <a:pt x="789816" y="163161"/>
                      </a:cubicBezTo>
                      <a:cubicBezTo>
                        <a:pt x="912583" y="160692"/>
                        <a:pt x="884008" y="150813"/>
                        <a:pt x="904116" y="133527"/>
                      </a:cubicBezTo>
                      <a:cubicBezTo>
                        <a:pt x="924224" y="116241"/>
                        <a:pt x="910819" y="81669"/>
                        <a:pt x="910466" y="59444"/>
                      </a:cubicBezTo>
                      <a:cubicBezTo>
                        <a:pt x="910113" y="37219"/>
                        <a:pt x="913641" y="-2998"/>
                        <a:pt x="901999" y="177"/>
                      </a:cubicBezTo>
                      <a:cubicBezTo>
                        <a:pt x="890357" y="3352"/>
                        <a:pt x="868838" y="65441"/>
                        <a:pt x="840616" y="78494"/>
                      </a:cubicBezTo>
                      <a:cubicBezTo>
                        <a:pt x="812394" y="91547"/>
                        <a:pt x="732666" y="78494"/>
                        <a:pt x="732666" y="78494"/>
                      </a:cubicBezTo>
                      <a:cubicBezTo>
                        <a:pt x="624716" y="79552"/>
                        <a:pt x="315683" y="88019"/>
                        <a:pt x="192916" y="84844"/>
                      </a:cubicBezTo>
                      <a:cubicBezTo>
                        <a:pt x="70149" y="81669"/>
                        <a:pt x="4532" y="21344"/>
                        <a:pt x="299" y="319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" name="フリーフォーム: 図形 20">
                  <a:extLst>
                    <a:ext uri="{FF2B5EF4-FFF2-40B4-BE49-F238E27FC236}">
                      <a16:creationId xmlns:a16="http://schemas.microsoft.com/office/drawing/2014/main" id="{E895D1E2-8AA2-42D2-ADDE-0CA928481E3C}"/>
                    </a:ext>
                  </a:extLst>
                </p:cNvPr>
                <p:cNvSpPr/>
                <p:nvPr/>
              </p:nvSpPr>
              <p:spPr>
                <a:xfrm>
                  <a:off x="4896583" y="4938406"/>
                  <a:ext cx="185411" cy="270998"/>
                </a:xfrm>
                <a:custGeom>
                  <a:avLst/>
                  <a:gdLst>
                    <a:gd name="connsiteX0" fmla="*/ 174950 w 185411"/>
                    <a:gd name="connsiteY0" fmla="*/ 4011 h 270998"/>
                    <a:gd name="connsiteX1" fmla="*/ 1384 w 185411"/>
                    <a:gd name="connsiteY1" fmla="*/ 179694 h 270998"/>
                    <a:gd name="connsiteX2" fmla="*/ 96634 w 185411"/>
                    <a:gd name="connsiteY2" fmla="*/ 270711 h 270998"/>
                    <a:gd name="connsiteX3" fmla="*/ 153784 w 185411"/>
                    <a:gd name="connsiteY3" fmla="*/ 152177 h 270998"/>
                    <a:gd name="connsiteX4" fmla="*/ 164367 w 185411"/>
                    <a:gd name="connsiteY4" fmla="*/ 63277 h 270998"/>
                    <a:gd name="connsiteX5" fmla="*/ 174950 w 185411"/>
                    <a:gd name="connsiteY5" fmla="*/ 4011 h 27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5411" h="270998">
                      <a:moveTo>
                        <a:pt x="174950" y="4011"/>
                      </a:moveTo>
                      <a:cubicBezTo>
                        <a:pt x="147786" y="23414"/>
                        <a:pt x="14437" y="135244"/>
                        <a:pt x="1384" y="179694"/>
                      </a:cubicBezTo>
                      <a:cubicBezTo>
                        <a:pt x="-11669" y="224144"/>
                        <a:pt x="71234" y="275297"/>
                        <a:pt x="96634" y="270711"/>
                      </a:cubicBezTo>
                      <a:cubicBezTo>
                        <a:pt x="122034" y="266125"/>
                        <a:pt x="142495" y="186749"/>
                        <a:pt x="153784" y="152177"/>
                      </a:cubicBezTo>
                      <a:cubicBezTo>
                        <a:pt x="165073" y="117605"/>
                        <a:pt x="160487" y="85855"/>
                        <a:pt x="164367" y="63277"/>
                      </a:cubicBezTo>
                      <a:cubicBezTo>
                        <a:pt x="168247" y="40699"/>
                        <a:pt x="202114" y="-15392"/>
                        <a:pt x="174950" y="40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: 図形 21">
                  <a:extLst>
                    <a:ext uri="{FF2B5EF4-FFF2-40B4-BE49-F238E27FC236}">
                      <a16:creationId xmlns:a16="http://schemas.microsoft.com/office/drawing/2014/main" id="{A5FAD435-4B67-4C96-AAFA-CA3555A72D31}"/>
                    </a:ext>
                  </a:extLst>
                </p:cNvPr>
                <p:cNvSpPr/>
                <p:nvPr/>
              </p:nvSpPr>
              <p:spPr>
                <a:xfrm>
                  <a:off x="5033433" y="4937878"/>
                  <a:ext cx="1030510" cy="251315"/>
                </a:xfrm>
                <a:custGeom>
                  <a:avLst/>
                  <a:gdLst>
                    <a:gd name="connsiteX0" fmla="*/ 0 w 1030510"/>
                    <a:gd name="connsiteY0" fmla="*/ 72272 h 251315"/>
                    <a:gd name="connsiteX1" fmla="*/ 74084 w 1030510"/>
                    <a:gd name="connsiteY1" fmla="*/ 72272 h 251315"/>
                    <a:gd name="connsiteX2" fmla="*/ 774700 w 1030510"/>
                    <a:gd name="connsiteY2" fmla="*/ 59572 h 251315"/>
                    <a:gd name="connsiteX3" fmla="*/ 863600 w 1030510"/>
                    <a:gd name="connsiteY3" fmla="*/ 40522 h 251315"/>
                    <a:gd name="connsiteX4" fmla="*/ 899584 w 1030510"/>
                    <a:gd name="connsiteY4" fmla="*/ 305 h 251315"/>
                    <a:gd name="connsiteX5" fmla="*/ 1026584 w 1030510"/>
                    <a:gd name="connsiteY5" fmla="*/ 63805 h 251315"/>
                    <a:gd name="connsiteX6" fmla="*/ 986367 w 1030510"/>
                    <a:gd name="connsiteY6" fmla="*/ 169639 h 251315"/>
                    <a:gd name="connsiteX7" fmla="*/ 867834 w 1030510"/>
                    <a:gd name="connsiteY7" fmla="*/ 250072 h 251315"/>
                    <a:gd name="connsiteX8" fmla="*/ 880534 w 1030510"/>
                    <a:gd name="connsiteY8" fmla="*/ 211972 h 251315"/>
                    <a:gd name="connsiteX9" fmla="*/ 937684 w 1030510"/>
                    <a:gd name="connsiteY9" fmla="*/ 125189 h 251315"/>
                    <a:gd name="connsiteX10" fmla="*/ 914400 w 1030510"/>
                    <a:gd name="connsiteY10" fmla="*/ 112489 h 251315"/>
                    <a:gd name="connsiteX11" fmla="*/ 696384 w 1030510"/>
                    <a:gd name="connsiteY11" fmla="*/ 108255 h 251315"/>
                    <a:gd name="connsiteX12" fmla="*/ 0 w 1030510"/>
                    <a:gd name="connsiteY12" fmla="*/ 72272 h 251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30510" h="251315">
                      <a:moveTo>
                        <a:pt x="0" y="72272"/>
                      </a:moveTo>
                      <a:lnTo>
                        <a:pt x="74084" y="72272"/>
                      </a:lnTo>
                      <a:lnTo>
                        <a:pt x="774700" y="59572"/>
                      </a:lnTo>
                      <a:cubicBezTo>
                        <a:pt x="906286" y="54280"/>
                        <a:pt x="842786" y="50400"/>
                        <a:pt x="863600" y="40522"/>
                      </a:cubicBezTo>
                      <a:cubicBezTo>
                        <a:pt x="884414" y="30644"/>
                        <a:pt x="872420" y="-3575"/>
                        <a:pt x="899584" y="305"/>
                      </a:cubicBezTo>
                      <a:cubicBezTo>
                        <a:pt x="926748" y="4185"/>
                        <a:pt x="1012120" y="35583"/>
                        <a:pt x="1026584" y="63805"/>
                      </a:cubicBezTo>
                      <a:cubicBezTo>
                        <a:pt x="1041048" y="92027"/>
                        <a:pt x="1012825" y="138595"/>
                        <a:pt x="986367" y="169639"/>
                      </a:cubicBezTo>
                      <a:cubicBezTo>
                        <a:pt x="959909" y="200684"/>
                        <a:pt x="885473" y="243017"/>
                        <a:pt x="867834" y="250072"/>
                      </a:cubicBezTo>
                      <a:cubicBezTo>
                        <a:pt x="850195" y="257127"/>
                        <a:pt x="868892" y="232786"/>
                        <a:pt x="880534" y="211972"/>
                      </a:cubicBezTo>
                      <a:cubicBezTo>
                        <a:pt x="892176" y="191158"/>
                        <a:pt x="932040" y="141770"/>
                        <a:pt x="937684" y="125189"/>
                      </a:cubicBezTo>
                      <a:cubicBezTo>
                        <a:pt x="943328" y="108609"/>
                        <a:pt x="954617" y="115311"/>
                        <a:pt x="914400" y="112489"/>
                      </a:cubicBezTo>
                      <a:cubicBezTo>
                        <a:pt x="874183" y="109667"/>
                        <a:pt x="696384" y="108255"/>
                        <a:pt x="696384" y="108255"/>
                      </a:cubicBezTo>
                      <a:lnTo>
                        <a:pt x="0" y="72272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フリーフォーム: 図形 22">
                  <a:extLst>
                    <a:ext uri="{FF2B5EF4-FFF2-40B4-BE49-F238E27FC236}">
                      <a16:creationId xmlns:a16="http://schemas.microsoft.com/office/drawing/2014/main" id="{D3A74ECA-B0CC-407A-B82A-027EBD259671}"/>
                    </a:ext>
                  </a:extLst>
                </p:cNvPr>
                <p:cNvSpPr/>
                <p:nvPr/>
              </p:nvSpPr>
              <p:spPr>
                <a:xfrm>
                  <a:off x="5396031" y="4913488"/>
                  <a:ext cx="220109" cy="357367"/>
                </a:xfrm>
                <a:custGeom>
                  <a:avLst/>
                  <a:gdLst>
                    <a:gd name="connsiteX0" fmla="*/ 5702 w 220109"/>
                    <a:gd name="connsiteY0" fmla="*/ 14112 h 357367"/>
                    <a:gd name="connsiteX1" fmla="*/ 58619 w 220109"/>
                    <a:gd name="connsiteY1" fmla="*/ 189795 h 357367"/>
                    <a:gd name="connsiteX2" fmla="*/ 73436 w 220109"/>
                    <a:gd name="connsiteY2" fmla="*/ 295629 h 357367"/>
                    <a:gd name="connsiteX3" fmla="*/ 18402 w 220109"/>
                    <a:gd name="connsiteY3" fmla="*/ 357012 h 357367"/>
                    <a:gd name="connsiteX4" fmla="*/ 168686 w 220109"/>
                    <a:gd name="connsiteY4" fmla="*/ 318912 h 357367"/>
                    <a:gd name="connsiteX5" fmla="*/ 168686 w 220109"/>
                    <a:gd name="connsiteY5" fmla="*/ 278695 h 357367"/>
                    <a:gd name="connsiteX6" fmla="*/ 177152 w 220109"/>
                    <a:gd name="connsiteY6" fmla="*/ 86079 h 357367"/>
                    <a:gd name="connsiteX7" fmla="*/ 211019 w 220109"/>
                    <a:gd name="connsiteY7" fmla="*/ 18345 h 357367"/>
                    <a:gd name="connsiteX8" fmla="*/ 5702 w 220109"/>
                    <a:gd name="connsiteY8" fmla="*/ 14112 h 35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109" h="357367">
                      <a:moveTo>
                        <a:pt x="5702" y="14112"/>
                      </a:moveTo>
                      <a:cubicBezTo>
                        <a:pt x="-19698" y="42687"/>
                        <a:pt x="47330" y="142876"/>
                        <a:pt x="58619" y="189795"/>
                      </a:cubicBezTo>
                      <a:cubicBezTo>
                        <a:pt x="69908" y="236715"/>
                        <a:pt x="80139" y="267760"/>
                        <a:pt x="73436" y="295629"/>
                      </a:cubicBezTo>
                      <a:cubicBezTo>
                        <a:pt x="66733" y="323499"/>
                        <a:pt x="2527" y="353132"/>
                        <a:pt x="18402" y="357012"/>
                      </a:cubicBezTo>
                      <a:cubicBezTo>
                        <a:pt x="34277" y="360893"/>
                        <a:pt x="143639" y="331965"/>
                        <a:pt x="168686" y="318912"/>
                      </a:cubicBezTo>
                      <a:cubicBezTo>
                        <a:pt x="193733" y="305859"/>
                        <a:pt x="167275" y="317500"/>
                        <a:pt x="168686" y="278695"/>
                      </a:cubicBezTo>
                      <a:cubicBezTo>
                        <a:pt x="170097" y="239890"/>
                        <a:pt x="170096" y="129471"/>
                        <a:pt x="177152" y="86079"/>
                      </a:cubicBezTo>
                      <a:cubicBezTo>
                        <a:pt x="184208" y="42687"/>
                        <a:pt x="242063" y="29281"/>
                        <a:pt x="211019" y="18345"/>
                      </a:cubicBezTo>
                      <a:cubicBezTo>
                        <a:pt x="179975" y="7409"/>
                        <a:pt x="31102" y="-14463"/>
                        <a:pt x="5702" y="141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フリーフォーム: 図形 23">
                  <a:extLst>
                    <a:ext uri="{FF2B5EF4-FFF2-40B4-BE49-F238E27FC236}">
                      <a16:creationId xmlns:a16="http://schemas.microsoft.com/office/drawing/2014/main" id="{839563A3-FC4A-4475-B561-75581C634EF8}"/>
                    </a:ext>
                  </a:extLst>
                </p:cNvPr>
                <p:cNvSpPr/>
                <p:nvPr/>
              </p:nvSpPr>
              <p:spPr>
                <a:xfrm>
                  <a:off x="5098575" y="5048611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9B4D8836-E40B-4012-B826-05ECD7F5DF58}"/>
                    </a:ext>
                  </a:extLst>
                </p:cNvPr>
                <p:cNvSpPr/>
                <p:nvPr/>
              </p:nvSpPr>
              <p:spPr>
                <a:xfrm>
                  <a:off x="5073175" y="5114228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: 図形 25">
                  <a:extLst>
                    <a:ext uri="{FF2B5EF4-FFF2-40B4-BE49-F238E27FC236}">
                      <a16:creationId xmlns:a16="http://schemas.microsoft.com/office/drawing/2014/main" id="{FC422138-983A-4586-9544-5FE6BF6A8F1F}"/>
                    </a:ext>
                  </a:extLst>
                </p:cNvPr>
                <p:cNvSpPr/>
                <p:nvPr/>
              </p:nvSpPr>
              <p:spPr>
                <a:xfrm>
                  <a:off x="5585409" y="5052844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: 図形 26">
                  <a:extLst>
                    <a:ext uri="{FF2B5EF4-FFF2-40B4-BE49-F238E27FC236}">
                      <a16:creationId xmlns:a16="http://schemas.microsoft.com/office/drawing/2014/main" id="{2D107503-8EA3-4C88-9C16-E61375D140D4}"/>
                    </a:ext>
                  </a:extLst>
                </p:cNvPr>
                <p:cNvSpPr/>
                <p:nvPr/>
              </p:nvSpPr>
              <p:spPr>
                <a:xfrm>
                  <a:off x="5528258" y="5090944"/>
                  <a:ext cx="343615" cy="99999"/>
                </a:xfrm>
                <a:custGeom>
                  <a:avLst/>
                  <a:gdLst>
                    <a:gd name="connsiteX0" fmla="*/ 475 w 343615"/>
                    <a:gd name="connsiteY0" fmla="*/ 3872 h 99999"/>
                    <a:gd name="connsiteX1" fmla="*/ 74558 w 343615"/>
                    <a:gd name="connsiteY1" fmla="*/ 8106 h 99999"/>
                    <a:gd name="connsiteX2" fmla="*/ 326442 w 343615"/>
                    <a:gd name="connsiteY2" fmla="*/ 69489 h 99999"/>
                    <a:gd name="connsiteX3" fmla="*/ 296808 w 343615"/>
                    <a:gd name="connsiteY3" fmla="*/ 99122 h 99999"/>
                    <a:gd name="connsiteX4" fmla="*/ 99958 w 343615"/>
                    <a:gd name="connsiteY4" fmla="*/ 37739 h 99999"/>
                    <a:gd name="connsiteX5" fmla="*/ 475 w 343615"/>
                    <a:gd name="connsiteY5" fmla="*/ 3872 h 9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615" h="99999">
                      <a:moveTo>
                        <a:pt x="475" y="3872"/>
                      </a:moveTo>
                      <a:cubicBezTo>
                        <a:pt x="-3758" y="-1067"/>
                        <a:pt x="20230" y="-2830"/>
                        <a:pt x="74558" y="8106"/>
                      </a:cubicBezTo>
                      <a:cubicBezTo>
                        <a:pt x="128886" y="19042"/>
                        <a:pt x="289400" y="54320"/>
                        <a:pt x="326442" y="69489"/>
                      </a:cubicBezTo>
                      <a:cubicBezTo>
                        <a:pt x="363484" y="84658"/>
                        <a:pt x="334555" y="104414"/>
                        <a:pt x="296808" y="99122"/>
                      </a:cubicBezTo>
                      <a:cubicBezTo>
                        <a:pt x="259061" y="93830"/>
                        <a:pt x="144761" y="53967"/>
                        <a:pt x="99958" y="37739"/>
                      </a:cubicBezTo>
                      <a:cubicBezTo>
                        <a:pt x="55155" y="21511"/>
                        <a:pt x="4708" y="8811"/>
                        <a:pt x="475" y="38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フリーフォーム: 図形 27">
                  <a:extLst>
                    <a:ext uri="{FF2B5EF4-FFF2-40B4-BE49-F238E27FC236}">
                      <a16:creationId xmlns:a16="http://schemas.microsoft.com/office/drawing/2014/main" id="{9538B7E3-0D3B-482E-B5E3-C8E9148AA01B}"/>
                    </a:ext>
                  </a:extLst>
                </p:cNvPr>
                <p:cNvSpPr/>
                <p:nvPr/>
              </p:nvSpPr>
              <p:spPr>
                <a:xfrm>
                  <a:off x="4951006" y="5246829"/>
                  <a:ext cx="229971" cy="288317"/>
                </a:xfrm>
                <a:custGeom>
                  <a:avLst/>
                  <a:gdLst>
                    <a:gd name="connsiteX0" fmla="*/ 1994 w 229971"/>
                    <a:gd name="connsiteY0" fmla="*/ 388 h 288317"/>
                    <a:gd name="connsiteX1" fmla="*/ 80311 w 229971"/>
                    <a:gd name="connsiteY1" fmla="*/ 44838 h 288317"/>
                    <a:gd name="connsiteX2" fmla="*/ 86661 w 229971"/>
                    <a:gd name="connsiteY2" fmla="*/ 226871 h 288317"/>
                    <a:gd name="connsiteX3" fmla="*/ 82427 w 229971"/>
                    <a:gd name="connsiteY3" fmla="*/ 288254 h 288317"/>
                    <a:gd name="connsiteX4" fmla="*/ 220011 w 229971"/>
                    <a:gd name="connsiteY4" fmla="*/ 218404 h 288317"/>
                    <a:gd name="connsiteX5" fmla="*/ 220011 w 229971"/>
                    <a:gd name="connsiteY5" fmla="*/ 112571 h 288317"/>
                    <a:gd name="connsiteX6" fmla="*/ 226361 w 229971"/>
                    <a:gd name="connsiteY6" fmla="*/ 36371 h 288317"/>
                    <a:gd name="connsiteX7" fmla="*/ 173444 w 229971"/>
                    <a:gd name="connsiteY7" fmla="*/ 23671 h 288317"/>
                    <a:gd name="connsiteX8" fmla="*/ 1994 w 229971"/>
                    <a:gd name="connsiteY8" fmla="*/ 388 h 288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71" h="288317">
                      <a:moveTo>
                        <a:pt x="1994" y="388"/>
                      </a:moveTo>
                      <a:cubicBezTo>
                        <a:pt x="-13528" y="3916"/>
                        <a:pt x="66200" y="7091"/>
                        <a:pt x="80311" y="44838"/>
                      </a:cubicBezTo>
                      <a:cubicBezTo>
                        <a:pt x="94422" y="82585"/>
                        <a:pt x="86308" y="186302"/>
                        <a:pt x="86661" y="226871"/>
                      </a:cubicBezTo>
                      <a:cubicBezTo>
                        <a:pt x="87014" y="267440"/>
                        <a:pt x="60202" y="289665"/>
                        <a:pt x="82427" y="288254"/>
                      </a:cubicBezTo>
                      <a:cubicBezTo>
                        <a:pt x="104652" y="286843"/>
                        <a:pt x="197080" y="247684"/>
                        <a:pt x="220011" y="218404"/>
                      </a:cubicBezTo>
                      <a:cubicBezTo>
                        <a:pt x="242942" y="189124"/>
                        <a:pt x="218953" y="142910"/>
                        <a:pt x="220011" y="112571"/>
                      </a:cubicBezTo>
                      <a:cubicBezTo>
                        <a:pt x="221069" y="82232"/>
                        <a:pt x="234122" y="51188"/>
                        <a:pt x="226361" y="36371"/>
                      </a:cubicBezTo>
                      <a:cubicBezTo>
                        <a:pt x="218600" y="21554"/>
                        <a:pt x="207311" y="28963"/>
                        <a:pt x="173444" y="23671"/>
                      </a:cubicBezTo>
                      <a:cubicBezTo>
                        <a:pt x="139577" y="18379"/>
                        <a:pt x="17516" y="-3140"/>
                        <a:pt x="1994" y="3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B001F301-B9DA-4E86-87C5-B0F2DDFE82C8}"/>
                    </a:ext>
                  </a:extLst>
                </p:cNvPr>
                <p:cNvSpPr/>
                <p:nvPr/>
              </p:nvSpPr>
              <p:spPr>
                <a:xfrm>
                  <a:off x="4999984" y="5259875"/>
                  <a:ext cx="482197" cy="275027"/>
                </a:xfrm>
                <a:custGeom>
                  <a:avLst/>
                  <a:gdLst>
                    <a:gd name="connsiteX0" fmla="*/ 1699 w 482197"/>
                    <a:gd name="connsiteY0" fmla="*/ 42375 h 275027"/>
                    <a:gd name="connsiteX1" fmla="*/ 86366 w 482197"/>
                    <a:gd name="connsiteY1" fmla="*/ 44492 h 275027"/>
                    <a:gd name="connsiteX2" fmla="*/ 287449 w 482197"/>
                    <a:gd name="connsiteY2" fmla="*/ 25442 h 275027"/>
                    <a:gd name="connsiteX3" fmla="*/ 357299 w 482197"/>
                    <a:gd name="connsiteY3" fmla="*/ 42 h 275027"/>
                    <a:gd name="connsiteX4" fmla="*/ 469483 w 482197"/>
                    <a:gd name="connsiteY4" fmla="*/ 31792 h 275027"/>
                    <a:gd name="connsiteX5" fmla="*/ 473716 w 482197"/>
                    <a:gd name="connsiteY5" fmla="*/ 63542 h 275027"/>
                    <a:gd name="connsiteX6" fmla="*/ 416566 w 482197"/>
                    <a:gd name="connsiteY6" fmla="*/ 135508 h 275027"/>
                    <a:gd name="connsiteX7" fmla="*/ 437733 w 482197"/>
                    <a:gd name="connsiteY7" fmla="*/ 254042 h 275027"/>
                    <a:gd name="connsiteX8" fmla="*/ 329783 w 482197"/>
                    <a:gd name="connsiteY8" fmla="*/ 264625 h 275027"/>
                    <a:gd name="connsiteX9" fmla="*/ 329783 w 482197"/>
                    <a:gd name="connsiteY9" fmla="*/ 143975 h 275027"/>
                    <a:gd name="connsiteX10" fmla="*/ 338249 w 482197"/>
                    <a:gd name="connsiteY10" fmla="*/ 112225 h 275027"/>
                    <a:gd name="connsiteX11" fmla="*/ 181616 w 482197"/>
                    <a:gd name="connsiteY11" fmla="*/ 74125 h 275027"/>
                    <a:gd name="connsiteX12" fmla="*/ 1699 w 482197"/>
                    <a:gd name="connsiteY12" fmla="*/ 42375 h 27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2197" h="275027">
                      <a:moveTo>
                        <a:pt x="1699" y="42375"/>
                      </a:moveTo>
                      <a:cubicBezTo>
                        <a:pt x="-14176" y="37436"/>
                        <a:pt x="86366" y="44492"/>
                        <a:pt x="86366" y="44492"/>
                      </a:cubicBezTo>
                      <a:cubicBezTo>
                        <a:pt x="133991" y="41670"/>
                        <a:pt x="242294" y="32850"/>
                        <a:pt x="287449" y="25442"/>
                      </a:cubicBezTo>
                      <a:cubicBezTo>
                        <a:pt x="332605" y="18034"/>
                        <a:pt x="326960" y="-1016"/>
                        <a:pt x="357299" y="42"/>
                      </a:cubicBezTo>
                      <a:cubicBezTo>
                        <a:pt x="387638" y="1100"/>
                        <a:pt x="450080" y="21209"/>
                        <a:pt x="469483" y="31792"/>
                      </a:cubicBezTo>
                      <a:cubicBezTo>
                        <a:pt x="488886" y="42375"/>
                        <a:pt x="482536" y="46256"/>
                        <a:pt x="473716" y="63542"/>
                      </a:cubicBezTo>
                      <a:cubicBezTo>
                        <a:pt x="464896" y="80828"/>
                        <a:pt x="422563" y="103758"/>
                        <a:pt x="416566" y="135508"/>
                      </a:cubicBezTo>
                      <a:cubicBezTo>
                        <a:pt x="410569" y="167258"/>
                        <a:pt x="452197" y="232523"/>
                        <a:pt x="437733" y="254042"/>
                      </a:cubicBezTo>
                      <a:cubicBezTo>
                        <a:pt x="423269" y="275562"/>
                        <a:pt x="347775" y="282969"/>
                        <a:pt x="329783" y="264625"/>
                      </a:cubicBezTo>
                      <a:cubicBezTo>
                        <a:pt x="311791" y="246281"/>
                        <a:pt x="328372" y="169375"/>
                        <a:pt x="329783" y="143975"/>
                      </a:cubicBezTo>
                      <a:cubicBezTo>
                        <a:pt x="331194" y="118575"/>
                        <a:pt x="362944" y="123867"/>
                        <a:pt x="338249" y="112225"/>
                      </a:cubicBezTo>
                      <a:cubicBezTo>
                        <a:pt x="313555" y="100583"/>
                        <a:pt x="237002" y="82239"/>
                        <a:pt x="181616" y="74125"/>
                      </a:cubicBezTo>
                      <a:cubicBezTo>
                        <a:pt x="126230" y="66011"/>
                        <a:pt x="17574" y="47314"/>
                        <a:pt x="1699" y="4237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6DB49DDA-6F8B-4841-AA90-6E8FB915D663}"/>
                    </a:ext>
                  </a:extLst>
                </p:cNvPr>
                <p:cNvSpPr/>
                <p:nvPr/>
              </p:nvSpPr>
              <p:spPr>
                <a:xfrm>
                  <a:off x="5003743" y="5453281"/>
                  <a:ext cx="460698" cy="91586"/>
                </a:xfrm>
                <a:custGeom>
                  <a:avLst/>
                  <a:gdLst>
                    <a:gd name="connsiteX0" fmla="*/ 21224 w 460698"/>
                    <a:gd name="connsiteY0" fmla="*/ 7719 h 91586"/>
                    <a:gd name="connsiteX1" fmla="*/ 414924 w 460698"/>
                    <a:gd name="connsiteY1" fmla="*/ 9836 h 91586"/>
                    <a:gd name="connsiteX2" fmla="*/ 438207 w 460698"/>
                    <a:gd name="connsiteY2" fmla="*/ 69102 h 91586"/>
                    <a:gd name="connsiteX3" fmla="*/ 285807 w 460698"/>
                    <a:gd name="connsiteY3" fmla="*/ 86036 h 91586"/>
                    <a:gd name="connsiteX4" fmla="*/ 74140 w 460698"/>
                    <a:gd name="connsiteY4" fmla="*/ 86036 h 91586"/>
                    <a:gd name="connsiteX5" fmla="*/ 21224 w 460698"/>
                    <a:gd name="connsiteY5" fmla="*/ 7719 h 9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0698" h="91586">
                      <a:moveTo>
                        <a:pt x="21224" y="7719"/>
                      </a:moveTo>
                      <a:cubicBezTo>
                        <a:pt x="78021" y="-4981"/>
                        <a:pt x="345427" y="-394"/>
                        <a:pt x="414924" y="9836"/>
                      </a:cubicBezTo>
                      <a:cubicBezTo>
                        <a:pt x="484421" y="20066"/>
                        <a:pt x="459726" y="56402"/>
                        <a:pt x="438207" y="69102"/>
                      </a:cubicBezTo>
                      <a:cubicBezTo>
                        <a:pt x="416688" y="81802"/>
                        <a:pt x="346485" y="83214"/>
                        <a:pt x="285807" y="86036"/>
                      </a:cubicBezTo>
                      <a:cubicBezTo>
                        <a:pt x="225129" y="88858"/>
                        <a:pt x="112945" y="96972"/>
                        <a:pt x="74140" y="86036"/>
                      </a:cubicBezTo>
                      <a:cubicBezTo>
                        <a:pt x="35335" y="75100"/>
                        <a:pt x="-35573" y="20419"/>
                        <a:pt x="21224" y="77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D57258A1-DFAE-4DA0-8661-F01DCA2FAD21}"/>
                    </a:ext>
                  </a:extLst>
                </p:cNvPr>
                <p:cNvSpPr/>
                <p:nvPr/>
              </p:nvSpPr>
              <p:spPr>
                <a:xfrm>
                  <a:off x="5163108" y="5455917"/>
                  <a:ext cx="157969" cy="387738"/>
                </a:xfrm>
                <a:custGeom>
                  <a:avLst/>
                  <a:gdLst>
                    <a:gd name="connsiteX0" fmla="*/ 7909 w 157969"/>
                    <a:gd name="connsiteY0" fmla="*/ 850 h 387738"/>
                    <a:gd name="connsiteX1" fmla="*/ 12142 w 157969"/>
                    <a:gd name="connsiteY1" fmla="*/ 51650 h 387738"/>
                    <a:gd name="connsiteX2" fmla="*/ 16375 w 157969"/>
                    <a:gd name="connsiteY2" fmla="*/ 356450 h 387738"/>
                    <a:gd name="connsiteX3" fmla="*/ 149725 w 157969"/>
                    <a:gd name="connsiteY3" fmla="*/ 364916 h 387738"/>
                    <a:gd name="connsiteX4" fmla="*/ 143375 w 157969"/>
                    <a:gd name="connsiteY4" fmla="*/ 242150 h 387738"/>
                    <a:gd name="connsiteX5" fmla="*/ 141259 w 157969"/>
                    <a:gd name="connsiteY5" fmla="*/ 74933 h 387738"/>
                    <a:gd name="connsiteX6" fmla="*/ 128559 w 157969"/>
                    <a:gd name="connsiteY6" fmla="*/ 58000 h 387738"/>
                    <a:gd name="connsiteX7" fmla="*/ 7909 w 157969"/>
                    <a:gd name="connsiteY7" fmla="*/ 850 h 38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969" h="387738">
                      <a:moveTo>
                        <a:pt x="7909" y="850"/>
                      </a:moveTo>
                      <a:cubicBezTo>
                        <a:pt x="-11494" y="-208"/>
                        <a:pt x="10731" y="-7617"/>
                        <a:pt x="12142" y="51650"/>
                      </a:cubicBezTo>
                      <a:cubicBezTo>
                        <a:pt x="13553" y="110917"/>
                        <a:pt x="-6555" y="304239"/>
                        <a:pt x="16375" y="356450"/>
                      </a:cubicBezTo>
                      <a:cubicBezTo>
                        <a:pt x="39305" y="408661"/>
                        <a:pt x="128559" y="383966"/>
                        <a:pt x="149725" y="364916"/>
                      </a:cubicBezTo>
                      <a:cubicBezTo>
                        <a:pt x="170891" y="345866"/>
                        <a:pt x="144786" y="290480"/>
                        <a:pt x="143375" y="242150"/>
                      </a:cubicBezTo>
                      <a:cubicBezTo>
                        <a:pt x="141964" y="193820"/>
                        <a:pt x="143728" y="105625"/>
                        <a:pt x="141259" y="74933"/>
                      </a:cubicBezTo>
                      <a:cubicBezTo>
                        <a:pt x="138790" y="44241"/>
                        <a:pt x="152548" y="68936"/>
                        <a:pt x="128559" y="58000"/>
                      </a:cubicBezTo>
                      <a:cubicBezTo>
                        <a:pt x="104570" y="47064"/>
                        <a:pt x="27312" y="1908"/>
                        <a:pt x="7909" y="8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: 図形 31">
                  <a:extLst>
                    <a:ext uri="{FF2B5EF4-FFF2-40B4-BE49-F238E27FC236}">
                      <a16:creationId xmlns:a16="http://schemas.microsoft.com/office/drawing/2014/main" id="{244BFF82-C1E8-4C27-97C7-4B51010DA27E}"/>
                    </a:ext>
                  </a:extLst>
                </p:cNvPr>
                <p:cNvSpPr/>
                <p:nvPr/>
              </p:nvSpPr>
              <p:spPr>
                <a:xfrm>
                  <a:off x="5005736" y="5564774"/>
                  <a:ext cx="134192" cy="287813"/>
                </a:xfrm>
                <a:custGeom>
                  <a:avLst/>
                  <a:gdLst>
                    <a:gd name="connsiteX0" fmla="*/ 181 w 134192"/>
                    <a:gd name="connsiteY0" fmla="*/ 4176 h 287813"/>
                    <a:gd name="connsiteX1" fmla="*/ 118714 w 134192"/>
                    <a:gd name="connsiteY1" fmla="*/ 65559 h 287813"/>
                    <a:gd name="connsiteX2" fmla="*/ 131414 w 134192"/>
                    <a:gd name="connsiteY2" fmla="*/ 228543 h 287813"/>
                    <a:gd name="connsiteX3" fmla="*/ 106014 w 134192"/>
                    <a:gd name="connsiteY3" fmla="*/ 287809 h 287813"/>
                    <a:gd name="connsiteX4" fmla="*/ 31931 w 134192"/>
                    <a:gd name="connsiteY4" fmla="*/ 226426 h 287813"/>
                    <a:gd name="connsiteX5" fmla="*/ 57331 w 134192"/>
                    <a:gd name="connsiteY5" fmla="*/ 188326 h 287813"/>
                    <a:gd name="connsiteX6" fmla="*/ 91197 w 134192"/>
                    <a:gd name="connsiteY6" fmla="*/ 171393 h 287813"/>
                    <a:gd name="connsiteX7" fmla="*/ 181 w 134192"/>
                    <a:gd name="connsiteY7" fmla="*/ 4176 h 287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192" h="287813">
                      <a:moveTo>
                        <a:pt x="181" y="4176"/>
                      </a:moveTo>
                      <a:cubicBezTo>
                        <a:pt x="4767" y="-13463"/>
                        <a:pt x="96842" y="28165"/>
                        <a:pt x="118714" y="65559"/>
                      </a:cubicBezTo>
                      <a:cubicBezTo>
                        <a:pt x="140586" y="102953"/>
                        <a:pt x="133531" y="191501"/>
                        <a:pt x="131414" y="228543"/>
                      </a:cubicBezTo>
                      <a:cubicBezTo>
                        <a:pt x="129297" y="265585"/>
                        <a:pt x="122594" y="288162"/>
                        <a:pt x="106014" y="287809"/>
                      </a:cubicBezTo>
                      <a:cubicBezTo>
                        <a:pt x="89434" y="287456"/>
                        <a:pt x="40045" y="243007"/>
                        <a:pt x="31931" y="226426"/>
                      </a:cubicBezTo>
                      <a:cubicBezTo>
                        <a:pt x="23817" y="209845"/>
                        <a:pt x="47453" y="197498"/>
                        <a:pt x="57331" y="188326"/>
                      </a:cubicBezTo>
                      <a:cubicBezTo>
                        <a:pt x="67209" y="179154"/>
                        <a:pt x="103192" y="203496"/>
                        <a:pt x="91197" y="171393"/>
                      </a:cubicBezTo>
                      <a:cubicBezTo>
                        <a:pt x="79203" y="139290"/>
                        <a:pt x="-4405" y="21815"/>
                        <a:pt x="181" y="41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" name="フリーフォーム: 図形 32">
                  <a:extLst>
                    <a:ext uri="{FF2B5EF4-FFF2-40B4-BE49-F238E27FC236}">
                      <a16:creationId xmlns:a16="http://schemas.microsoft.com/office/drawing/2014/main" id="{5A46E3D6-3DCF-4F5C-A5D3-94DA3A7BF889}"/>
                    </a:ext>
                  </a:extLst>
                </p:cNvPr>
                <p:cNvSpPr/>
                <p:nvPr/>
              </p:nvSpPr>
              <p:spPr>
                <a:xfrm>
                  <a:off x="5255614" y="5559263"/>
                  <a:ext cx="244637" cy="162681"/>
                </a:xfrm>
                <a:custGeom>
                  <a:avLst/>
                  <a:gdLst>
                    <a:gd name="connsiteX0" fmla="*/ 69 w 244637"/>
                    <a:gd name="connsiteY0" fmla="*/ 77420 h 162681"/>
                    <a:gd name="connsiteX1" fmla="*/ 99553 w 244637"/>
                    <a:gd name="connsiteY1" fmla="*/ 1220 h 162681"/>
                    <a:gd name="connsiteX2" fmla="*/ 230786 w 244637"/>
                    <a:gd name="connsiteY2" fmla="*/ 140920 h 162681"/>
                    <a:gd name="connsiteX3" fmla="*/ 235019 w 244637"/>
                    <a:gd name="connsiteY3" fmla="*/ 147270 h 162681"/>
                    <a:gd name="connsiteX4" fmla="*/ 179986 w 244637"/>
                    <a:gd name="connsiteY4" fmla="*/ 157854 h 162681"/>
                    <a:gd name="connsiteX5" fmla="*/ 114369 w 244637"/>
                    <a:gd name="connsiteY5" fmla="*/ 155737 h 162681"/>
                    <a:gd name="connsiteX6" fmla="*/ 69 w 244637"/>
                    <a:gd name="connsiteY6" fmla="*/ 77420 h 16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4637" h="162681">
                      <a:moveTo>
                        <a:pt x="69" y="77420"/>
                      </a:moveTo>
                      <a:cubicBezTo>
                        <a:pt x="-2400" y="51667"/>
                        <a:pt x="61100" y="-9363"/>
                        <a:pt x="99553" y="1220"/>
                      </a:cubicBezTo>
                      <a:cubicBezTo>
                        <a:pt x="138006" y="11803"/>
                        <a:pt x="208208" y="116578"/>
                        <a:pt x="230786" y="140920"/>
                      </a:cubicBezTo>
                      <a:cubicBezTo>
                        <a:pt x="253364" y="165262"/>
                        <a:pt x="243486" y="144448"/>
                        <a:pt x="235019" y="147270"/>
                      </a:cubicBezTo>
                      <a:cubicBezTo>
                        <a:pt x="226552" y="150092"/>
                        <a:pt x="200094" y="156443"/>
                        <a:pt x="179986" y="157854"/>
                      </a:cubicBezTo>
                      <a:cubicBezTo>
                        <a:pt x="159878" y="159265"/>
                        <a:pt x="148588" y="169143"/>
                        <a:pt x="114369" y="155737"/>
                      </a:cubicBezTo>
                      <a:cubicBezTo>
                        <a:pt x="80150" y="142331"/>
                        <a:pt x="2538" y="103173"/>
                        <a:pt x="69" y="774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: 図形 33">
                  <a:extLst>
                    <a:ext uri="{FF2B5EF4-FFF2-40B4-BE49-F238E27FC236}">
                      <a16:creationId xmlns:a16="http://schemas.microsoft.com/office/drawing/2014/main" id="{4DD7235E-1B52-49D4-9961-7DCE4EB3B2E6}"/>
                    </a:ext>
                  </a:extLst>
                </p:cNvPr>
                <p:cNvSpPr/>
                <p:nvPr/>
              </p:nvSpPr>
              <p:spPr>
                <a:xfrm>
                  <a:off x="4914900" y="5748652"/>
                  <a:ext cx="533420" cy="182998"/>
                </a:xfrm>
                <a:custGeom>
                  <a:avLst/>
                  <a:gdLst>
                    <a:gd name="connsiteX0" fmla="*/ 0 w 533420"/>
                    <a:gd name="connsiteY0" fmla="*/ 31965 h 182998"/>
                    <a:gd name="connsiteX1" fmla="*/ 86783 w 533420"/>
                    <a:gd name="connsiteY1" fmla="*/ 142031 h 182998"/>
                    <a:gd name="connsiteX2" fmla="*/ 48683 w 533420"/>
                    <a:gd name="connsiteY2" fmla="*/ 182248 h 182998"/>
                    <a:gd name="connsiteX3" fmla="*/ 357717 w 533420"/>
                    <a:gd name="connsiteY3" fmla="*/ 112398 h 182998"/>
                    <a:gd name="connsiteX4" fmla="*/ 533400 w 533420"/>
                    <a:gd name="connsiteY4" fmla="*/ 6565 h 182998"/>
                    <a:gd name="connsiteX5" fmla="*/ 370417 w 533420"/>
                    <a:gd name="connsiteY5" fmla="*/ 10798 h 182998"/>
                    <a:gd name="connsiteX6" fmla="*/ 0 w 533420"/>
                    <a:gd name="connsiteY6" fmla="*/ 31965 h 182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3420" h="182998">
                      <a:moveTo>
                        <a:pt x="0" y="31965"/>
                      </a:moveTo>
                      <a:cubicBezTo>
                        <a:pt x="39334" y="74474"/>
                        <a:pt x="78669" y="116984"/>
                        <a:pt x="86783" y="142031"/>
                      </a:cubicBezTo>
                      <a:cubicBezTo>
                        <a:pt x="94897" y="167078"/>
                        <a:pt x="3527" y="187187"/>
                        <a:pt x="48683" y="182248"/>
                      </a:cubicBezTo>
                      <a:cubicBezTo>
                        <a:pt x="93839" y="177309"/>
                        <a:pt x="276931" y="141678"/>
                        <a:pt x="357717" y="112398"/>
                      </a:cubicBezTo>
                      <a:cubicBezTo>
                        <a:pt x="438503" y="83118"/>
                        <a:pt x="531283" y="23498"/>
                        <a:pt x="533400" y="6565"/>
                      </a:cubicBezTo>
                      <a:cubicBezTo>
                        <a:pt x="535517" y="-10368"/>
                        <a:pt x="370417" y="10798"/>
                        <a:pt x="370417" y="10798"/>
                      </a:cubicBezTo>
                      <a:lnTo>
                        <a:pt x="0" y="3196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" name="フリーフォーム: 図形 35">
                  <a:extLst>
                    <a:ext uri="{FF2B5EF4-FFF2-40B4-BE49-F238E27FC236}">
                      <a16:creationId xmlns:a16="http://schemas.microsoft.com/office/drawing/2014/main" id="{93526337-5E49-4141-B74A-0493916EFDCD}"/>
                    </a:ext>
                  </a:extLst>
                </p:cNvPr>
                <p:cNvSpPr/>
                <p:nvPr/>
              </p:nvSpPr>
              <p:spPr>
                <a:xfrm>
                  <a:off x="5353041" y="5204334"/>
                  <a:ext cx="396554" cy="355281"/>
                </a:xfrm>
                <a:custGeom>
                  <a:avLst/>
                  <a:gdLst>
                    <a:gd name="connsiteX0" fmla="*/ 226492 w 396554"/>
                    <a:gd name="connsiteY0" fmla="*/ 15366 h 355281"/>
                    <a:gd name="connsiteX1" fmla="*/ 283642 w 396554"/>
                    <a:gd name="connsiteY1" fmla="*/ 30183 h 355281"/>
                    <a:gd name="connsiteX2" fmla="*/ 9 w 396554"/>
                    <a:gd name="connsiteY2" fmla="*/ 351916 h 355281"/>
                    <a:gd name="connsiteX3" fmla="*/ 294226 w 396554"/>
                    <a:gd name="connsiteY3" fmla="*/ 193166 h 355281"/>
                    <a:gd name="connsiteX4" fmla="*/ 383126 w 396554"/>
                    <a:gd name="connsiteY4" fmla="*/ 106383 h 355281"/>
                    <a:gd name="connsiteX5" fmla="*/ 381009 w 396554"/>
                    <a:gd name="connsiteY5" fmla="*/ 44999 h 355281"/>
                    <a:gd name="connsiteX6" fmla="*/ 226492 w 396554"/>
                    <a:gd name="connsiteY6" fmla="*/ 15366 h 355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6554" h="355281">
                      <a:moveTo>
                        <a:pt x="226492" y="15366"/>
                      </a:moveTo>
                      <a:cubicBezTo>
                        <a:pt x="210264" y="12897"/>
                        <a:pt x="321389" y="-25909"/>
                        <a:pt x="283642" y="30183"/>
                      </a:cubicBezTo>
                      <a:cubicBezTo>
                        <a:pt x="245895" y="86275"/>
                        <a:pt x="-1755" y="324752"/>
                        <a:pt x="9" y="351916"/>
                      </a:cubicBezTo>
                      <a:cubicBezTo>
                        <a:pt x="1773" y="379080"/>
                        <a:pt x="230373" y="234088"/>
                        <a:pt x="294226" y="193166"/>
                      </a:cubicBezTo>
                      <a:cubicBezTo>
                        <a:pt x="358079" y="152244"/>
                        <a:pt x="368662" y="131078"/>
                        <a:pt x="383126" y="106383"/>
                      </a:cubicBezTo>
                      <a:cubicBezTo>
                        <a:pt x="397590" y="81688"/>
                        <a:pt x="404998" y="61580"/>
                        <a:pt x="381009" y="44999"/>
                      </a:cubicBezTo>
                      <a:cubicBezTo>
                        <a:pt x="357020" y="28418"/>
                        <a:pt x="242720" y="17835"/>
                        <a:pt x="226492" y="1536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3947D70A-7FAB-49DC-84B8-61E7DFB6DD70}"/>
                    </a:ext>
                  </a:extLst>
                </p:cNvPr>
                <p:cNvSpPr/>
                <p:nvPr/>
              </p:nvSpPr>
              <p:spPr>
                <a:xfrm>
                  <a:off x="5338951" y="5267077"/>
                  <a:ext cx="684776" cy="437531"/>
                </a:xfrm>
                <a:custGeom>
                  <a:avLst/>
                  <a:gdLst>
                    <a:gd name="connsiteX0" fmla="*/ 249049 w 684776"/>
                    <a:gd name="connsiteY0" fmla="*/ 45756 h 437531"/>
                    <a:gd name="connsiteX1" fmla="*/ 462832 w 684776"/>
                    <a:gd name="connsiteY1" fmla="*/ 30940 h 437531"/>
                    <a:gd name="connsiteX2" fmla="*/ 515749 w 684776"/>
                    <a:gd name="connsiteY2" fmla="*/ 9773 h 437531"/>
                    <a:gd name="connsiteX3" fmla="*/ 680849 w 684776"/>
                    <a:gd name="connsiteY3" fmla="*/ 9773 h 437531"/>
                    <a:gd name="connsiteX4" fmla="*/ 617349 w 684776"/>
                    <a:gd name="connsiteY4" fmla="*/ 130423 h 437531"/>
                    <a:gd name="connsiteX5" fmla="*/ 443782 w 684776"/>
                    <a:gd name="connsiteY5" fmla="*/ 280706 h 437531"/>
                    <a:gd name="connsiteX6" fmla="*/ 1399 w 684776"/>
                    <a:gd name="connsiteY6" fmla="*/ 437340 h 437531"/>
                    <a:gd name="connsiteX7" fmla="*/ 310432 w 684776"/>
                    <a:gd name="connsiteY7" fmla="*/ 310340 h 437531"/>
                    <a:gd name="connsiteX8" fmla="*/ 496699 w 684776"/>
                    <a:gd name="connsiteY8" fmla="*/ 196040 h 437531"/>
                    <a:gd name="connsiteX9" fmla="*/ 541149 w 684776"/>
                    <a:gd name="connsiteY9" fmla="*/ 136773 h 437531"/>
                    <a:gd name="connsiteX10" fmla="*/ 249049 w 684776"/>
                    <a:gd name="connsiteY10" fmla="*/ 45756 h 437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4776" h="437531">
                      <a:moveTo>
                        <a:pt x="249049" y="45756"/>
                      </a:moveTo>
                      <a:cubicBezTo>
                        <a:pt x="235996" y="28117"/>
                        <a:pt x="418382" y="36937"/>
                        <a:pt x="462832" y="30940"/>
                      </a:cubicBezTo>
                      <a:cubicBezTo>
                        <a:pt x="507282" y="24943"/>
                        <a:pt x="479413" y="13301"/>
                        <a:pt x="515749" y="9773"/>
                      </a:cubicBezTo>
                      <a:cubicBezTo>
                        <a:pt x="552085" y="6245"/>
                        <a:pt x="663916" y="-10335"/>
                        <a:pt x="680849" y="9773"/>
                      </a:cubicBezTo>
                      <a:cubicBezTo>
                        <a:pt x="697782" y="29881"/>
                        <a:pt x="656860" y="85268"/>
                        <a:pt x="617349" y="130423"/>
                      </a:cubicBezTo>
                      <a:cubicBezTo>
                        <a:pt x="577838" y="175578"/>
                        <a:pt x="546440" y="229553"/>
                        <a:pt x="443782" y="280706"/>
                      </a:cubicBezTo>
                      <a:cubicBezTo>
                        <a:pt x="341124" y="331859"/>
                        <a:pt x="23624" y="432401"/>
                        <a:pt x="1399" y="437340"/>
                      </a:cubicBezTo>
                      <a:cubicBezTo>
                        <a:pt x="-20826" y="442279"/>
                        <a:pt x="227882" y="350557"/>
                        <a:pt x="310432" y="310340"/>
                      </a:cubicBezTo>
                      <a:cubicBezTo>
                        <a:pt x="392982" y="270123"/>
                        <a:pt x="458246" y="224968"/>
                        <a:pt x="496699" y="196040"/>
                      </a:cubicBezTo>
                      <a:cubicBezTo>
                        <a:pt x="535152" y="167112"/>
                        <a:pt x="581366" y="161820"/>
                        <a:pt x="541149" y="136773"/>
                      </a:cubicBezTo>
                      <a:cubicBezTo>
                        <a:pt x="500932" y="111726"/>
                        <a:pt x="262102" y="63395"/>
                        <a:pt x="249049" y="457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2A6FF798-2318-4D08-B2C8-F7A490309BC9}"/>
                    </a:ext>
                  </a:extLst>
                </p:cNvPr>
                <p:cNvSpPr/>
                <p:nvPr/>
              </p:nvSpPr>
              <p:spPr>
                <a:xfrm>
                  <a:off x="5353335" y="5606069"/>
                  <a:ext cx="687845" cy="328214"/>
                </a:xfrm>
                <a:custGeom>
                  <a:avLst/>
                  <a:gdLst>
                    <a:gd name="connsiteX0" fmla="*/ 135182 w 687845"/>
                    <a:gd name="connsiteY0" fmla="*/ 62364 h 328214"/>
                    <a:gd name="connsiteX1" fmla="*/ 583915 w 687845"/>
                    <a:gd name="connsiteY1" fmla="*/ 75064 h 328214"/>
                    <a:gd name="connsiteX2" fmla="*/ 586032 w 687845"/>
                    <a:gd name="connsiteY2" fmla="*/ 981 h 328214"/>
                    <a:gd name="connsiteX3" fmla="*/ 687632 w 687845"/>
                    <a:gd name="connsiteY3" fmla="*/ 39081 h 328214"/>
                    <a:gd name="connsiteX4" fmla="*/ 611432 w 687845"/>
                    <a:gd name="connsiteY4" fmla="*/ 130098 h 328214"/>
                    <a:gd name="connsiteX5" fmla="*/ 564865 w 687845"/>
                    <a:gd name="connsiteY5" fmla="*/ 326948 h 328214"/>
                    <a:gd name="connsiteX6" fmla="*/ 444215 w 687845"/>
                    <a:gd name="connsiteY6" fmla="*/ 212648 h 328214"/>
                    <a:gd name="connsiteX7" fmla="*/ 459032 w 687845"/>
                    <a:gd name="connsiteY7" fmla="*/ 172431 h 328214"/>
                    <a:gd name="connsiteX8" fmla="*/ 374365 w 687845"/>
                    <a:gd name="connsiteY8" fmla="*/ 113164 h 328214"/>
                    <a:gd name="connsiteX9" fmla="*/ 1832 w 687845"/>
                    <a:gd name="connsiteY9" fmla="*/ 51781 h 328214"/>
                    <a:gd name="connsiteX10" fmla="*/ 228315 w 687845"/>
                    <a:gd name="connsiteY10" fmla="*/ 53898 h 328214"/>
                    <a:gd name="connsiteX11" fmla="*/ 135182 w 687845"/>
                    <a:gd name="connsiteY11" fmla="*/ 62364 h 328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7845" h="328214">
                      <a:moveTo>
                        <a:pt x="135182" y="62364"/>
                      </a:moveTo>
                      <a:cubicBezTo>
                        <a:pt x="194449" y="65892"/>
                        <a:pt x="508773" y="85295"/>
                        <a:pt x="583915" y="75064"/>
                      </a:cubicBezTo>
                      <a:cubicBezTo>
                        <a:pt x="659057" y="64834"/>
                        <a:pt x="568746" y="6978"/>
                        <a:pt x="586032" y="981"/>
                      </a:cubicBezTo>
                      <a:cubicBezTo>
                        <a:pt x="603318" y="-5016"/>
                        <a:pt x="683399" y="17562"/>
                        <a:pt x="687632" y="39081"/>
                      </a:cubicBezTo>
                      <a:cubicBezTo>
                        <a:pt x="691865" y="60600"/>
                        <a:pt x="631893" y="82120"/>
                        <a:pt x="611432" y="130098"/>
                      </a:cubicBezTo>
                      <a:cubicBezTo>
                        <a:pt x="590971" y="178076"/>
                        <a:pt x="592734" y="313190"/>
                        <a:pt x="564865" y="326948"/>
                      </a:cubicBezTo>
                      <a:cubicBezTo>
                        <a:pt x="536996" y="340706"/>
                        <a:pt x="461854" y="238401"/>
                        <a:pt x="444215" y="212648"/>
                      </a:cubicBezTo>
                      <a:cubicBezTo>
                        <a:pt x="426576" y="186895"/>
                        <a:pt x="470674" y="189012"/>
                        <a:pt x="459032" y="172431"/>
                      </a:cubicBezTo>
                      <a:cubicBezTo>
                        <a:pt x="447390" y="155850"/>
                        <a:pt x="450565" y="133272"/>
                        <a:pt x="374365" y="113164"/>
                      </a:cubicBezTo>
                      <a:cubicBezTo>
                        <a:pt x="298165" y="93056"/>
                        <a:pt x="26174" y="61659"/>
                        <a:pt x="1832" y="51781"/>
                      </a:cubicBezTo>
                      <a:cubicBezTo>
                        <a:pt x="-22510" y="41903"/>
                        <a:pt x="203268" y="52840"/>
                        <a:pt x="228315" y="53898"/>
                      </a:cubicBezTo>
                      <a:cubicBezTo>
                        <a:pt x="253362" y="54956"/>
                        <a:pt x="75915" y="58836"/>
                        <a:pt x="135182" y="623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CCBA3C11-3768-4EA8-ADC6-DDB14F0B1D30}"/>
                    </a:ext>
                  </a:extLst>
                </p:cNvPr>
                <p:cNvSpPr/>
                <p:nvPr/>
              </p:nvSpPr>
              <p:spPr>
                <a:xfrm>
                  <a:off x="5459236" y="5594944"/>
                  <a:ext cx="183176" cy="342910"/>
                </a:xfrm>
                <a:custGeom>
                  <a:avLst/>
                  <a:gdLst>
                    <a:gd name="connsiteX0" fmla="*/ 173214 w 183176"/>
                    <a:gd name="connsiteY0" fmla="*/ 9989 h 342910"/>
                    <a:gd name="connsiteX1" fmla="*/ 173214 w 183176"/>
                    <a:gd name="connsiteY1" fmla="*/ 261873 h 342910"/>
                    <a:gd name="connsiteX2" fmla="*/ 116064 w 183176"/>
                    <a:gd name="connsiteY2" fmla="*/ 342306 h 342910"/>
                    <a:gd name="connsiteX3" fmla="*/ 5997 w 183176"/>
                    <a:gd name="connsiteY3" fmla="*/ 289389 h 342910"/>
                    <a:gd name="connsiteX4" fmla="*/ 20814 w 183176"/>
                    <a:gd name="connsiteY4" fmla="*/ 128523 h 342910"/>
                    <a:gd name="connsiteX5" fmla="*/ 73731 w 183176"/>
                    <a:gd name="connsiteY5" fmla="*/ 58673 h 342910"/>
                    <a:gd name="connsiteX6" fmla="*/ 173214 w 183176"/>
                    <a:gd name="connsiteY6" fmla="*/ 9989 h 342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176" h="342910">
                      <a:moveTo>
                        <a:pt x="173214" y="9989"/>
                      </a:moveTo>
                      <a:cubicBezTo>
                        <a:pt x="189795" y="43856"/>
                        <a:pt x="182739" y="206487"/>
                        <a:pt x="173214" y="261873"/>
                      </a:cubicBezTo>
                      <a:cubicBezTo>
                        <a:pt x="163689" y="317259"/>
                        <a:pt x="143933" y="337720"/>
                        <a:pt x="116064" y="342306"/>
                      </a:cubicBezTo>
                      <a:cubicBezTo>
                        <a:pt x="88195" y="346892"/>
                        <a:pt x="21872" y="325019"/>
                        <a:pt x="5997" y="289389"/>
                      </a:cubicBezTo>
                      <a:cubicBezTo>
                        <a:pt x="-9878" y="253759"/>
                        <a:pt x="9525" y="166976"/>
                        <a:pt x="20814" y="128523"/>
                      </a:cubicBezTo>
                      <a:cubicBezTo>
                        <a:pt x="32103" y="90070"/>
                        <a:pt x="50800" y="79840"/>
                        <a:pt x="73731" y="58673"/>
                      </a:cubicBezTo>
                      <a:cubicBezTo>
                        <a:pt x="96661" y="37506"/>
                        <a:pt x="156633" y="-23878"/>
                        <a:pt x="173214" y="99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796657E-0220-42CA-B649-7A230E2662BD}"/>
                    </a:ext>
                  </a:extLst>
                </p:cNvPr>
                <p:cNvSpPr/>
                <p:nvPr/>
              </p:nvSpPr>
              <p:spPr>
                <a:xfrm>
                  <a:off x="5520208" y="5814251"/>
                  <a:ext cx="394968" cy="106947"/>
                </a:xfrm>
                <a:custGeom>
                  <a:avLst/>
                  <a:gdLst>
                    <a:gd name="connsiteX0" fmla="*/ 2175 w 394968"/>
                    <a:gd name="connsiteY0" fmla="*/ 23516 h 106947"/>
                    <a:gd name="connsiteX1" fmla="*/ 143992 w 394968"/>
                    <a:gd name="connsiteY1" fmla="*/ 232 h 106947"/>
                    <a:gd name="connsiteX2" fmla="*/ 374709 w 394968"/>
                    <a:gd name="connsiteY2" fmla="*/ 36216 h 106947"/>
                    <a:gd name="connsiteX3" fmla="*/ 376825 w 394968"/>
                    <a:gd name="connsiteY3" fmla="*/ 93366 h 106947"/>
                    <a:gd name="connsiteX4" fmla="*/ 317559 w 394968"/>
                    <a:gd name="connsiteY4" fmla="*/ 106066 h 106947"/>
                    <a:gd name="connsiteX5" fmla="*/ 251942 w 394968"/>
                    <a:gd name="connsiteY5" fmla="*/ 76432 h 106947"/>
                    <a:gd name="connsiteX6" fmla="*/ 2175 w 394968"/>
                    <a:gd name="connsiteY6" fmla="*/ 23516 h 106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968" h="106947">
                      <a:moveTo>
                        <a:pt x="2175" y="23516"/>
                      </a:moveTo>
                      <a:cubicBezTo>
                        <a:pt x="-15817" y="10816"/>
                        <a:pt x="81903" y="-1885"/>
                        <a:pt x="143992" y="232"/>
                      </a:cubicBezTo>
                      <a:cubicBezTo>
                        <a:pt x="206081" y="2349"/>
                        <a:pt x="335904" y="20694"/>
                        <a:pt x="374709" y="36216"/>
                      </a:cubicBezTo>
                      <a:cubicBezTo>
                        <a:pt x="413514" y="51738"/>
                        <a:pt x="386350" y="81724"/>
                        <a:pt x="376825" y="93366"/>
                      </a:cubicBezTo>
                      <a:cubicBezTo>
                        <a:pt x="367300" y="105008"/>
                        <a:pt x="338373" y="108888"/>
                        <a:pt x="317559" y="106066"/>
                      </a:cubicBezTo>
                      <a:cubicBezTo>
                        <a:pt x="296745" y="103244"/>
                        <a:pt x="302037" y="89838"/>
                        <a:pt x="251942" y="76432"/>
                      </a:cubicBezTo>
                      <a:cubicBezTo>
                        <a:pt x="201848" y="63026"/>
                        <a:pt x="20167" y="36216"/>
                        <a:pt x="2175" y="235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49" name="グループ化 48">
              <a:extLst>
                <a:ext uri="{FF2B5EF4-FFF2-40B4-BE49-F238E27FC236}">
                  <a16:creationId xmlns:a16="http://schemas.microsoft.com/office/drawing/2014/main" id="{98D473A9-9D2E-4ACF-AD2D-01ABB0CF71F3}"/>
                </a:ext>
              </a:extLst>
            </p:cNvPr>
            <p:cNvGrpSpPr/>
            <p:nvPr/>
          </p:nvGrpSpPr>
          <p:grpSpPr>
            <a:xfrm>
              <a:off x="4435687" y="2255486"/>
              <a:ext cx="1193623" cy="942325"/>
              <a:chOff x="6002867" y="4864066"/>
              <a:chExt cx="1426412" cy="1126104"/>
            </a:xfrm>
          </p:grpSpPr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387BB6E-E30F-409D-8A45-36024E8F02FA}"/>
                  </a:ext>
                </a:extLst>
              </p:cNvPr>
              <p:cNvSpPr/>
              <p:nvPr/>
            </p:nvSpPr>
            <p:spPr>
              <a:xfrm>
                <a:off x="6002867" y="4864066"/>
                <a:ext cx="1256743" cy="208976"/>
              </a:xfrm>
              <a:custGeom>
                <a:avLst/>
                <a:gdLst>
                  <a:gd name="connsiteX0" fmla="*/ 48683 w 1256743"/>
                  <a:gd name="connsiteY0" fmla="*/ 29667 h 208976"/>
                  <a:gd name="connsiteX1" fmla="*/ 203200 w 1256743"/>
                  <a:gd name="connsiteY1" fmla="*/ 150317 h 208976"/>
                  <a:gd name="connsiteX2" fmla="*/ 660400 w 1256743"/>
                  <a:gd name="connsiteY2" fmla="*/ 205351 h 208976"/>
                  <a:gd name="connsiteX3" fmla="*/ 1212850 w 1256743"/>
                  <a:gd name="connsiteY3" fmla="*/ 182067 h 208976"/>
                  <a:gd name="connsiteX4" fmla="*/ 1212850 w 1256743"/>
                  <a:gd name="connsiteY4" fmla="*/ 8501 h 208976"/>
                  <a:gd name="connsiteX5" fmla="*/ 1136650 w 1256743"/>
                  <a:gd name="connsiteY5" fmla="*/ 27551 h 208976"/>
                  <a:gd name="connsiteX6" fmla="*/ 1136650 w 1256743"/>
                  <a:gd name="connsiteY6" fmla="*/ 33901 h 208976"/>
                  <a:gd name="connsiteX7" fmla="*/ 1035050 w 1256743"/>
                  <a:gd name="connsiteY7" fmla="*/ 59301 h 208976"/>
                  <a:gd name="connsiteX8" fmla="*/ 48683 w 1256743"/>
                  <a:gd name="connsiteY8" fmla="*/ 29667 h 208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6743" h="208976">
                    <a:moveTo>
                      <a:pt x="48683" y="29667"/>
                    </a:moveTo>
                    <a:cubicBezTo>
                      <a:pt x="-89959" y="44836"/>
                      <a:pt x="101247" y="121036"/>
                      <a:pt x="203200" y="150317"/>
                    </a:cubicBezTo>
                    <a:cubicBezTo>
                      <a:pt x="305153" y="179598"/>
                      <a:pt x="492125" y="200059"/>
                      <a:pt x="660400" y="205351"/>
                    </a:cubicBezTo>
                    <a:cubicBezTo>
                      <a:pt x="828675" y="210643"/>
                      <a:pt x="1120775" y="214875"/>
                      <a:pt x="1212850" y="182067"/>
                    </a:cubicBezTo>
                    <a:cubicBezTo>
                      <a:pt x="1304925" y="149259"/>
                      <a:pt x="1225550" y="34254"/>
                      <a:pt x="1212850" y="8501"/>
                    </a:cubicBezTo>
                    <a:cubicBezTo>
                      <a:pt x="1200150" y="-17252"/>
                      <a:pt x="1149350" y="23318"/>
                      <a:pt x="1136650" y="27551"/>
                    </a:cubicBezTo>
                    <a:cubicBezTo>
                      <a:pt x="1123950" y="31784"/>
                      <a:pt x="1153583" y="28609"/>
                      <a:pt x="1136650" y="33901"/>
                    </a:cubicBezTo>
                    <a:cubicBezTo>
                      <a:pt x="1119717" y="39193"/>
                      <a:pt x="1219553" y="55421"/>
                      <a:pt x="1035050" y="59301"/>
                    </a:cubicBezTo>
                    <a:cubicBezTo>
                      <a:pt x="850547" y="63182"/>
                      <a:pt x="187325" y="14498"/>
                      <a:pt x="48683" y="296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53BA7EBD-ADAE-4A57-8349-2D1458CE2936}"/>
                  </a:ext>
                </a:extLst>
              </p:cNvPr>
              <p:cNvSpPr/>
              <p:nvPr/>
            </p:nvSpPr>
            <p:spPr>
              <a:xfrm>
                <a:off x="6052016" y="4968069"/>
                <a:ext cx="569678" cy="563833"/>
              </a:xfrm>
              <a:custGeom>
                <a:avLst/>
                <a:gdLst>
                  <a:gd name="connsiteX0" fmla="*/ 359367 w 569678"/>
                  <a:gd name="connsiteY0" fmla="*/ 23031 h 563833"/>
                  <a:gd name="connsiteX1" fmla="*/ 289517 w 569678"/>
                  <a:gd name="connsiteY1" fmla="*/ 306664 h 563833"/>
                  <a:gd name="connsiteX2" fmla="*/ 5884 w 569678"/>
                  <a:gd name="connsiteY2" fmla="*/ 543731 h 563833"/>
                  <a:gd name="connsiteX3" fmla="*/ 111717 w 569678"/>
                  <a:gd name="connsiteY3" fmla="*/ 537381 h 563833"/>
                  <a:gd name="connsiteX4" fmla="*/ 281051 w 569678"/>
                  <a:gd name="connsiteY4" fmla="*/ 425198 h 563833"/>
                  <a:gd name="connsiteX5" fmla="*/ 568917 w 569678"/>
                  <a:gd name="connsiteY5" fmla="*/ 59014 h 563833"/>
                  <a:gd name="connsiteX6" fmla="*/ 359367 w 569678"/>
                  <a:gd name="connsiteY6" fmla="*/ 23031 h 56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9678" h="563833">
                    <a:moveTo>
                      <a:pt x="359367" y="23031"/>
                    </a:moveTo>
                    <a:cubicBezTo>
                      <a:pt x="312800" y="64306"/>
                      <a:pt x="348431" y="219881"/>
                      <a:pt x="289517" y="306664"/>
                    </a:cubicBezTo>
                    <a:cubicBezTo>
                      <a:pt x="230603" y="393447"/>
                      <a:pt x="35517" y="505278"/>
                      <a:pt x="5884" y="543731"/>
                    </a:cubicBezTo>
                    <a:cubicBezTo>
                      <a:pt x="-23749" y="582184"/>
                      <a:pt x="65856" y="557136"/>
                      <a:pt x="111717" y="537381"/>
                    </a:cubicBezTo>
                    <a:cubicBezTo>
                      <a:pt x="157578" y="517626"/>
                      <a:pt x="204851" y="504926"/>
                      <a:pt x="281051" y="425198"/>
                    </a:cubicBezTo>
                    <a:cubicBezTo>
                      <a:pt x="357251" y="345470"/>
                      <a:pt x="555159" y="120750"/>
                      <a:pt x="568917" y="59014"/>
                    </a:cubicBezTo>
                    <a:cubicBezTo>
                      <a:pt x="582675" y="-2722"/>
                      <a:pt x="405934" y="-18244"/>
                      <a:pt x="359367" y="230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1E055669-4FD7-4720-99F8-81E02A8CB422}"/>
                  </a:ext>
                </a:extLst>
              </p:cNvPr>
              <p:cNvSpPr/>
              <p:nvPr/>
            </p:nvSpPr>
            <p:spPr>
              <a:xfrm>
                <a:off x="6122409" y="5110689"/>
                <a:ext cx="664091" cy="879481"/>
              </a:xfrm>
              <a:custGeom>
                <a:avLst/>
                <a:gdLst>
                  <a:gd name="connsiteX0" fmla="*/ 288974 w 664091"/>
                  <a:gd name="connsiteY0" fmla="*/ 66678 h 879481"/>
                  <a:gd name="connsiteX1" fmla="*/ 536624 w 664091"/>
                  <a:gd name="connsiteY1" fmla="*/ 7411 h 879481"/>
                  <a:gd name="connsiteX2" fmla="*/ 553558 w 664091"/>
                  <a:gd name="connsiteY2" fmla="*/ 5294 h 879481"/>
                  <a:gd name="connsiteX3" fmla="*/ 661508 w 664091"/>
                  <a:gd name="connsiteY3" fmla="*/ 47628 h 879481"/>
                  <a:gd name="connsiteX4" fmla="*/ 625524 w 664091"/>
                  <a:gd name="connsiteY4" fmla="*/ 151344 h 879481"/>
                  <a:gd name="connsiteX5" fmla="*/ 570491 w 664091"/>
                  <a:gd name="connsiteY5" fmla="*/ 269878 h 879481"/>
                  <a:gd name="connsiteX6" fmla="*/ 26508 w 664091"/>
                  <a:gd name="connsiteY6" fmla="*/ 832911 h 879481"/>
                  <a:gd name="connsiteX7" fmla="*/ 123874 w 664091"/>
                  <a:gd name="connsiteY7" fmla="*/ 811744 h 879481"/>
                  <a:gd name="connsiteX8" fmla="*/ 466774 w 664091"/>
                  <a:gd name="connsiteY8" fmla="*/ 523878 h 879481"/>
                  <a:gd name="connsiteX9" fmla="*/ 570491 w 664091"/>
                  <a:gd name="connsiteY9" fmla="*/ 132294 h 879481"/>
                  <a:gd name="connsiteX10" fmla="*/ 288974 w 664091"/>
                  <a:gd name="connsiteY10" fmla="*/ 66678 h 87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4091" h="879481">
                    <a:moveTo>
                      <a:pt x="288974" y="66678"/>
                    </a:moveTo>
                    <a:cubicBezTo>
                      <a:pt x="283330" y="45864"/>
                      <a:pt x="492527" y="17642"/>
                      <a:pt x="536624" y="7411"/>
                    </a:cubicBezTo>
                    <a:cubicBezTo>
                      <a:pt x="580721" y="-2820"/>
                      <a:pt x="532744" y="-1409"/>
                      <a:pt x="553558" y="5294"/>
                    </a:cubicBezTo>
                    <a:cubicBezTo>
                      <a:pt x="574372" y="11997"/>
                      <a:pt x="649514" y="23286"/>
                      <a:pt x="661508" y="47628"/>
                    </a:cubicBezTo>
                    <a:cubicBezTo>
                      <a:pt x="673502" y="71970"/>
                      <a:pt x="640693" y="114302"/>
                      <a:pt x="625524" y="151344"/>
                    </a:cubicBezTo>
                    <a:cubicBezTo>
                      <a:pt x="610355" y="188386"/>
                      <a:pt x="670327" y="156284"/>
                      <a:pt x="570491" y="269878"/>
                    </a:cubicBezTo>
                    <a:cubicBezTo>
                      <a:pt x="470655" y="383472"/>
                      <a:pt x="100944" y="742600"/>
                      <a:pt x="26508" y="832911"/>
                    </a:cubicBezTo>
                    <a:cubicBezTo>
                      <a:pt x="-47928" y="923222"/>
                      <a:pt x="50496" y="863249"/>
                      <a:pt x="123874" y="811744"/>
                    </a:cubicBezTo>
                    <a:cubicBezTo>
                      <a:pt x="197252" y="760239"/>
                      <a:pt x="392338" y="637120"/>
                      <a:pt x="466774" y="523878"/>
                    </a:cubicBezTo>
                    <a:cubicBezTo>
                      <a:pt x="541210" y="410636"/>
                      <a:pt x="596244" y="210611"/>
                      <a:pt x="570491" y="132294"/>
                    </a:cubicBezTo>
                    <a:cubicBezTo>
                      <a:pt x="544738" y="53977"/>
                      <a:pt x="294618" y="87492"/>
                      <a:pt x="288974" y="666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3369055B-7D60-4B09-937E-3F801C683F7C}"/>
                  </a:ext>
                </a:extLst>
              </p:cNvPr>
              <p:cNvSpPr/>
              <p:nvPr/>
            </p:nvSpPr>
            <p:spPr>
              <a:xfrm>
                <a:off x="6331953" y="5319009"/>
                <a:ext cx="276065" cy="284571"/>
              </a:xfrm>
              <a:custGeom>
                <a:avLst/>
                <a:gdLst>
                  <a:gd name="connsiteX0" fmla="*/ 11697 w 276065"/>
                  <a:gd name="connsiteY0" fmla="*/ 174 h 284571"/>
                  <a:gd name="connsiteX1" fmla="*/ 263580 w 276065"/>
                  <a:gd name="connsiteY1" fmla="*/ 137758 h 284571"/>
                  <a:gd name="connsiteX2" fmla="*/ 227597 w 276065"/>
                  <a:gd name="connsiteY2" fmla="*/ 279574 h 284571"/>
                  <a:gd name="connsiteX3" fmla="*/ 138697 w 276065"/>
                  <a:gd name="connsiteY3" fmla="*/ 239358 h 284571"/>
                  <a:gd name="connsiteX4" fmla="*/ 47680 w 276065"/>
                  <a:gd name="connsiteY4" fmla="*/ 112358 h 284571"/>
                  <a:gd name="connsiteX5" fmla="*/ 11697 w 276065"/>
                  <a:gd name="connsiteY5" fmla="*/ 174 h 28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065" h="284571">
                    <a:moveTo>
                      <a:pt x="11697" y="174"/>
                    </a:moveTo>
                    <a:cubicBezTo>
                      <a:pt x="47680" y="4407"/>
                      <a:pt x="227597" y="91191"/>
                      <a:pt x="263580" y="137758"/>
                    </a:cubicBezTo>
                    <a:cubicBezTo>
                      <a:pt x="299563" y="184325"/>
                      <a:pt x="248411" y="262641"/>
                      <a:pt x="227597" y="279574"/>
                    </a:cubicBezTo>
                    <a:cubicBezTo>
                      <a:pt x="206783" y="296507"/>
                      <a:pt x="168683" y="267227"/>
                      <a:pt x="138697" y="239358"/>
                    </a:cubicBezTo>
                    <a:cubicBezTo>
                      <a:pt x="108711" y="211489"/>
                      <a:pt x="62497" y="155044"/>
                      <a:pt x="47680" y="112358"/>
                    </a:cubicBezTo>
                    <a:cubicBezTo>
                      <a:pt x="32863" y="69672"/>
                      <a:pt x="-24286" y="-4059"/>
                      <a:pt x="11697" y="1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C3E7549A-350E-4A24-9C02-18DEC822DFC4}"/>
                  </a:ext>
                </a:extLst>
              </p:cNvPr>
              <p:cNvSpPr/>
              <p:nvPr/>
            </p:nvSpPr>
            <p:spPr>
              <a:xfrm>
                <a:off x="6701972" y="4984537"/>
                <a:ext cx="727307" cy="944473"/>
              </a:xfrm>
              <a:custGeom>
                <a:avLst/>
                <a:gdLst>
                  <a:gd name="connsiteX0" fmla="*/ 5745 w 727307"/>
                  <a:gd name="connsiteY0" fmla="*/ 4446 h 944473"/>
                  <a:gd name="connsiteX1" fmla="*/ 58661 w 727307"/>
                  <a:gd name="connsiteY1" fmla="*/ 429896 h 944473"/>
                  <a:gd name="connsiteX2" fmla="*/ 31145 w 727307"/>
                  <a:gd name="connsiteY2" fmla="*/ 635213 h 944473"/>
                  <a:gd name="connsiteX3" fmla="*/ 50195 w 727307"/>
                  <a:gd name="connsiteY3" fmla="*/ 884980 h 944473"/>
                  <a:gd name="connsiteX4" fmla="*/ 551845 w 727307"/>
                  <a:gd name="connsiteY4" fmla="*/ 940013 h 944473"/>
                  <a:gd name="connsiteX5" fmla="*/ 509511 w 727307"/>
                  <a:gd name="connsiteY5" fmla="*/ 802430 h 944473"/>
                  <a:gd name="connsiteX6" fmla="*/ 458711 w 727307"/>
                  <a:gd name="connsiteY6" fmla="*/ 696596 h 944473"/>
                  <a:gd name="connsiteX7" fmla="*/ 697895 w 727307"/>
                  <a:gd name="connsiteY7" fmla="*/ 89113 h 944473"/>
                  <a:gd name="connsiteX8" fmla="*/ 716945 w 727307"/>
                  <a:gd name="connsiteY8" fmla="*/ 12913 h 944473"/>
                  <a:gd name="connsiteX9" fmla="*/ 638628 w 727307"/>
                  <a:gd name="connsiteY9" fmla="*/ 184363 h 944473"/>
                  <a:gd name="connsiteX10" fmla="*/ 515861 w 727307"/>
                  <a:gd name="connsiteY10" fmla="*/ 330413 h 944473"/>
                  <a:gd name="connsiteX11" fmla="*/ 378278 w 727307"/>
                  <a:gd name="connsiteY11" fmla="*/ 724113 h 944473"/>
                  <a:gd name="connsiteX12" fmla="*/ 213178 w 727307"/>
                  <a:gd name="connsiteY12" fmla="*/ 802430 h 944473"/>
                  <a:gd name="connsiteX13" fmla="*/ 177195 w 727307"/>
                  <a:gd name="connsiteY13" fmla="*/ 590763 h 944473"/>
                  <a:gd name="connsiteX14" fmla="*/ 221645 w 727307"/>
                  <a:gd name="connsiteY14" fmla="*/ 364280 h 944473"/>
                  <a:gd name="connsiteX15" fmla="*/ 225878 w 727307"/>
                  <a:gd name="connsiteY15" fmla="*/ 269030 h 944473"/>
                  <a:gd name="connsiteX16" fmla="*/ 219528 w 727307"/>
                  <a:gd name="connsiteY16" fmla="*/ 237280 h 944473"/>
                  <a:gd name="connsiteX17" fmla="*/ 5745 w 727307"/>
                  <a:gd name="connsiteY17" fmla="*/ 4446 h 9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27307" h="944473">
                    <a:moveTo>
                      <a:pt x="5745" y="4446"/>
                    </a:moveTo>
                    <a:cubicBezTo>
                      <a:pt x="-21066" y="36549"/>
                      <a:pt x="54428" y="324768"/>
                      <a:pt x="58661" y="429896"/>
                    </a:cubicBezTo>
                    <a:cubicBezTo>
                      <a:pt x="62894" y="535024"/>
                      <a:pt x="32556" y="559366"/>
                      <a:pt x="31145" y="635213"/>
                    </a:cubicBezTo>
                    <a:cubicBezTo>
                      <a:pt x="29734" y="711060"/>
                      <a:pt x="-36588" y="834180"/>
                      <a:pt x="50195" y="884980"/>
                    </a:cubicBezTo>
                    <a:cubicBezTo>
                      <a:pt x="136978" y="935780"/>
                      <a:pt x="475292" y="953771"/>
                      <a:pt x="551845" y="940013"/>
                    </a:cubicBezTo>
                    <a:cubicBezTo>
                      <a:pt x="628398" y="926255"/>
                      <a:pt x="525033" y="843000"/>
                      <a:pt x="509511" y="802430"/>
                    </a:cubicBezTo>
                    <a:cubicBezTo>
                      <a:pt x="493989" y="761861"/>
                      <a:pt x="427314" y="815482"/>
                      <a:pt x="458711" y="696596"/>
                    </a:cubicBezTo>
                    <a:cubicBezTo>
                      <a:pt x="490108" y="577710"/>
                      <a:pt x="654856" y="203060"/>
                      <a:pt x="697895" y="89113"/>
                    </a:cubicBezTo>
                    <a:cubicBezTo>
                      <a:pt x="740934" y="-24834"/>
                      <a:pt x="726823" y="-2962"/>
                      <a:pt x="716945" y="12913"/>
                    </a:cubicBezTo>
                    <a:cubicBezTo>
                      <a:pt x="707067" y="28788"/>
                      <a:pt x="672142" y="131446"/>
                      <a:pt x="638628" y="184363"/>
                    </a:cubicBezTo>
                    <a:cubicBezTo>
                      <a:pt x="605114" y="237280"/>
                      <a:pt x="559253" y="240455"/>
                      <a:pt x="515861" y="330413"/>
                    </a:cubicBezTo>
                    <a:cubicBezTo>
                      <a:pt x="472469" y="420371"/>
                      <a:pt x="428725" y="645443"/>
                      <a:pt x="378278" y="724113"/>
                    </a:cubicBezTo>
                    <a:cubicBezTo>
                      <a:pt x="327831" y="802783"/>
                      <a:pt x="246692" y="824655"/>
                      <a:pt x="213178" y="802430"/>
                    </a:cubicBezTo>
                    <a:cubicBezTo>
                      <a:pt x="179664" y="780205"/>
                      <a:pt x="175784" y="663788"/>
                      <a:pt x="177195" y="590763"/>
                    </a:cubicBezTo>
                    <a:cubicBezTo>
                      <a:pt x="178606" y="517738"/>
                      <a:pt x="213531" y="417902"/>
                      <a:pt x="221645" y="364280"/>
                    </a:cubicBezTo>
                    <a:cubicBezTo>
                      <a:pt x="229759" y="310658"/>
                      <a:pt x="226231" y="290197"/>
                      <a:pt x="225878" y="269030"/>
                    </a:cubicBezTo>
                    <a:cubicBezTo>
                      <a:pt x="225525" y="247863"/>
                      <a:pt x="251278" y="279966"/>
                      <a:pt x="219528" y="237280"/>
                    </a:cubicBezTo>
                    <a:cubicBezTo>
                      <a:pt x="187778" y="194594"/>
                      <a:pt x="32556" y="-27657"/>
                      <a:pt x="5745" y="44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BBA17B06-EB87-4CB5-9AF7-742940BDB9D3}"/>
                  </a:ext>
                </a:extLst>
              </p:cNvPr>
              <p:cNvSpPr/>
              <p:nvPr/>
            </p:nvSpPr>
            <p:spPr>
              <a:xfrm>
                <a:off x="6789464" y="5128300"/>
                <a:ext cx="414264" cy="327544"/>
              </a:xfrm>
              <a:custGeom>
                <a:avLst/>
                <a:gdLst>
                  <a:gd name="connsiteX0" fmla="*/ 17736 w 414264"/>
                  <a:gd name="connsiteY0" fmla="*/ 226867 h 327544"/>
                  <a:gd name="connsiteX1" fmla="*/ 354286 w 414264"/>
                  <a:gd name="connsiteY1" fmla="*/ 8850 h 327544"/>
                  <a:gd name="connsiteX2" fmla="*/ 407203 w 414264"/>
                  <a:gd name="connsiteY2" fmla="*/ 66000 h 327544"/>
                  <a:gd name="connsiteX3" fmla="*/ 269619 w 414264"/>
                  <a:gd name="connsiteY3" fmla="*/ 281900 h 327544"/>
                  <a:gd name="connsiteX4" fmla="*/ 201886 w 414264"/>
                  <a:gd name="connsiteY4" fmla="*/ 326350 h 327544"/>
                  <a:gd name="connsiteX5" fmla="*/ 62186 w 414264"/>
                  <a:gd name="connsiteY5" fmla="*/ 256500 h 327544"/>
                  <a:gd name="connsiteX6" fmla="*/ 17736 w 414264"/>
                  <a:gd name="connsiteY6" fmla="*/ 226867 h 327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264" h="327544">
                    <a:moveTo>
                      <a:pt x="17736" y="226867"/>
                    </a:moveTo>
                    <a:cubicBezTo>
                      <a:pt x="66419" y="185592"/>
                      <a:pt x="289375" y="35661"/>
                      <a:pt x="354286" y="8850"/>
                    </a:cubicBezTo>
                    <a:cubicBezTo>
                      <a:pt x="419197" y="-17961"/>
                      <a:pt x="421314" y="20492"/>
                      <a:pt x="407203" y="66000"/>
                    </a:cubicBezTo>
                    <a:cubicBezTo>
                      <a:pt x="393092" y="111508"/>
                      <a:pt x="303838" y="238508"/>
                      <a:pt x="269619" y="281900"/>
                    </a:cubicBezTo>
                    <a:cubicBezTo>
                      <a:pt x="235400" y="325292"/>
                      <a:pt x="236458" y="330583"/>
                      <a:pt x="201886" y="326350"/>
                    </a:cubicBezTo>
                    <a:cubicBezTo>
                      <a:pt x="167314" y="322117"/>
                      <a:pt x="91466" y="273080"/>
                      <a:pt x="62186" y="256500"/>
                    </a:cubicBezTo>
                    <a:cubicBezTo>
                      <a:pt x="32906" y="239920"/>
                      <a:pt x="-30947" y="268142"/>
                      <a:pt x="17736" y="226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9" name="グループ化 58">
              <a:extLst>
                <a:ext uri="{FF2B5EF4-FFF2-40B4-BE49-F238E27FC236}">
                  <a16:creationId xmlns:a16="http://schemas.microsoft.com/office/drawing/2014/main" id="{12FEF23A-8B9F-49AA-89B4-85015889052B}"/>
                </a:ext>
              </a:extLst>
            </p:cNvPr>
            <p:cNvGrpSpPr/>
            <p:nvPr/>
          </p:nvGrpSpPr>
          <p:grpSpPr>
            <a:xfrm rot="21039530">
              <a:off x="5482922" y="2008277"/>
              <a:ext cx="1051483" cy="963523"/>
              <a:chOff x="7299022" y="4800160"/>
              <a:chExt cx="1256551" cy="1151436"/>
            </a:xfrm>
          </p:grpSpPr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B9F48577-A574-4002-99E7-EC0AD8AB5DC6}"/>
                  </a:ext>
                </a:extLst>
              </p:cNvPr>
              <p:cNvSpPr/>
              <p:nvPr/>
            </p:nvSpPr>
            <p:spPr>
              <a:xfrm>
                <a:off x="7307348" y="4923884"/>
                <a:ext cx="1248225" cy="174220"/>
              </a:xfrm>
              <a:custGeom>
                <a:avLst/>
                <a:gdLst>
                  <a:gd name="connsiteX0" fmla="*/ 14202 w 1248225"/>
                  <a:gd name="connsiteY0" fmla="*/ 14299 h 174220"/>
                  <a:gd name="connsiteX1" fmla="*/ 185652 w 1248225"/>
                  <a:gd name="connsiteY1" fmla="*/ 149766 h 174220"/>
                  <a:gd name="connsiteX2" fmla="*/ 393085 w 1248225"/>
                  <a:gd name="connsiteY2" fmla="*/ 139183 h 174220"/>
                  <a:gd name="connsiteX3" fmla="*/ 1091585 w 1248225"/>
                  <a:gd name="connsiteY3" fmla="*/ 168816 h 174220"/>
                  <a:gd name="connsiteX4" fmla="*/ 1248219 w 1248225"/>
                  <a:gd name="connsiteY4" fmla="*/ 12183 h 174220"/>
                  <a:gd name="connsiteX5" fmla="*/ 1089469 w 1248225"/>
                  <a:gd name="connsiteY5" fmla="*/ 16416 h 174220"/>
                  <a:gd name="connsiteX6" fmla="*/ 979402 w 1248225"/>
                  <a:gd name="connsiteY6" fmla="*/ 65099 h 174220"/>
                  <a:gd name="connsiteX7" fmla="*/ 573002 w 1248225"/>
                  <a:gd name="connsiteY7" fmla="*/ 35466 h 174220"/>
                  <a:gd name="connsiteX8" fmla="*/ 14202 w 1248225"/>
                  <a:gd name="connsiteY8" fmla="*/ 14299 h 17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8225" h="174220">
                    <a:moveTo>
                      <a:pt x="14202" y="14299"/>
                    </a:moveTo>
                    <a:cubicBezTo>
                      <a:pt x="-50356" y="33349"/>
                      <a:pt x="122505" y="128952"/>
                      <a:pt x="185652" y="149766"/>
                    </a:cubicBezTo>
                    <a:cubicBezTo>
                      <a:pt x="248799" y="170580"/>
                      <a:pt x="242096" y="136008"/>
                      <a:pt x="393085" y="139183"/>
                    </a:cubicBezTo>
                    <a:cubicBezTo>
                      <a:pt x="544074" y="142358"/>
                      <a:pt x="949063" y="189983"/>
                      <a:pt x="1091585" y="168816"/>
                    </a:cubicBezTo>
                    <a:cubicBezTo>
                      <a:pt x="1234107" y="147649"/>
                      <a:pt x="1248572" y="37583"/>
                      <a:pt x="1248219" y="12183"/>
                    </a:cubicBezTo>
                    <a:cubicBezTo>
                      <a:pt x="1247866" y="-13217"/>
                      <a:pt x="1134272" y="7597"/>
                      <a:pt x="1089469" y="16416"/>
                    </a:cubicBezTo>
                    <a:cubicBezTo>
                      <a:pt x="1044666" y="25235"/>
                      <a:pt x="1065480" y="61924"/>
                      <a:pt x="979402" y="65099"/>
                    </a:cubicBezTo>
                    <a:cubicBezTo>
                      <a:pt x="893324" y="68274"/>
                      <a:pt x="735985" y="40052"/>
                      <a:pt x="573002" y="35466"/>
                    </a:cubicBezTo>
                    <a:cubicBezTo>
                      <a:pt x="410019" y="30880"/>
                      <a:pt x="78760" y="-4751"/>
                      <a:pt x="14202" y="14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E0D3F29D-6E82-4813-91D8-167C06A4433C}"/>
                  </a:ext>
                </a:extLst>
              </p:cNvPr>
              <p:cNvSpPr/>
              <p:nvPr/>
            </p:nvSpPr>
            <p:spPr>
              <a:xfrm>
                <a:off x="7602847" y="4800160"/>
                <a:ext cx="281524" cy="446816"/>
              </a:xfrm>
              <a:custGeom>
                <a:avLst/>
                <a:gdLst>
                  <a:gd name="connsiteX0" fmla="*/ 2336 w 281524"/>
                  <a:gd name="connsiteY0" fmla="*/ 440 h 446816"/>
                  <a:gd name="connsiteX1" fmla="*/ 89120 w 281524"/>
                  <a:gd name="connsiteY1" fmla="*/ 108390 h 446816"/>
                  <a:gd name="connsiteX2" fmla="*/ 103936 w 281524"/>
                  <a:gd name="connsiteY2" fmla="*/ 205757 h 446816"/>
                  <a:gd name="connsiteX3" fmla="*/ 173786 w 281524"/>
                  <a:gd name="connsiteY3" fmla="*/ 440707 h 446816"/>
                  <a:gd name="connsiteX4" fmla="*/ 273270 w 281524"/>
                  <a:gd name="connsiteY4" fmla="*/ 358157 h 446816"/>
                  <a:gd name="connsiteX5" fmla="*/ 266920 w 281524"/>
                  <a:gd name="connsiteY5" fmla="*/ 146490 h 446816"/>
                  <a:gd name="connsiteX6" fmla="*/ 194953 w 281524"/>
                  <a:gd name="connsiteY6" fmla="*/ 72407 h 446816"/>
                  <a:gd name="connsiteX7" fmla="*/ 2336 w 281524"/>
                  <a:gd name="connsiteY7" fmla="*/ 440 h 44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524" h="446816">
                    <a:moveTo>
                      <a:pt x="2336" y="440"/>
                    </a:moveTo>
                    <a:cubicBezTo>
                      <a:pt x="-15303" y="6437"/>
                      <a:pt x="72187" y="74171"/>
                      <a:pt x="89120" y="108390"/>
                    </a:cubicBezTo>
                    <a:cubicBezTo>
                      <a:pt x="106053" y="142610"/>
                      <a:pt x="89825" y="150371"/>
                      <a:pt x="103936" y="205757"/>
                    </a:cubicBezTo>
                    <a:cubicBezTo>
                      <a:pt x="118047" y="261143"/>
                      <a:pt x="145564" y="415307"/>
                      <a:pt x="173786" y="440707"/>
                    </a:cubicBezTo>
                    <a:cubicBezTo>
                      <a:pt x="202008" y="466107"/>
                      <a:pt x="257748" y="407193"/>
                      <a:pt x="273270" y="358157"/>
                    </a:cubicBezTo>
                    <a:cubicBezTo>
                      <a:pt x="288792" y="309121"/>
                      <a:pt x="279973" y="194115"/>
                      <a:pt x="266920" y="146490"/>
                    </a:cubicBezTo>
                    <a:cubicBezTo>
                      <a:pt x="253867" y="98865"/>
                      <a:pt x="235170" y="93574"/>
                      <a:pt x="194953" y="72407"/>
                    </a:cubicBezTo>
                    <a:cubicBezTo>
                      <a:pt x="154736" y="51240"/>
                      <a:pt x="19975" y="-5557"/>
                      <a:pt x="2336" y="4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8DA5E8D0-F3F2-433F-B78D-8BE21BD25798}"/>
                  </a:ext>
                </a:extLst>
              </p:cNvPr>
              <p:cNvSpPr/>
              <p:nvPr/>
            </p:nvSpPr>
            <p:spPr>
              <a:xfrm>
                <a:off x="7982931" y="4808254"/>
                <a:ext cx="211908" cy="432247"/>
              </a:xfrm>
              <a:custGeom>
                <a:avLst/>
                <a:gdLst>
                  <a:gd name="connsiteX0" fmla="*/ 5369 w 211908"/>
                  <a:gd name="connsiteY0" fmla="*/ 813 h 432247"/>
                  <a:gd name="connsiteX1" fmla="*/ 56169 w 211908"/>
                  <a:gd name="connsiteY1" fmla="*/ 138396 h 432247"/>
                  <a:gd name="connsiteX2" fmla="*/ 73102 w 211908"/>
                  <a:gd name="connsiteY2" fmla="*/ 411446 h 432247"/>
                  <a:gd name="connsiteX3" fmla="*/ 193752 w 211908"/>
                  <a:gd name="connsiteY3" fmla="*/ 402979 h 432247"/>
                  <a:gd name="connsiteX4" fmla="*/ 197986 w 211908"/>
                  <a:gd name="connsiteY4" fmla="*/ 320429 h 432247"/>
                  <a:gd name="connsiteX5" fmla="*/ 191636 w 211908"/>
                  <a:gd name="connsiteY5" fmla="*/ 201896 h 432247"/>
                  <a:gd name="connsiteX6" fmla="*/ 200102 w 211908"/>
                  <a:gd name="connsiteY6" fmla="*/ 87596 h 432247"/>
                  <a:gd name="connsiteX7" fmla="*/ 5369 w 211908"/>
                  <a:gd name="connsiteY7" fmla="*/ 813 h 43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908" h="432247">
                    <a:moveTo>
                      <a:pt x="5369" y="813"/>
                    </a:moveTo>
                    <a:cubicBezTo>
                      <a:pt x="-18620" y="9280"/>
                      <a:pt x="44880" y="69957"/>
                      <a:pt x="56169" y="138396"/>
                    </a:cubicBezTo>
                    <a:cubicBezTo>
                      <a:pt x="67458" y="206835"/>
                      <a:pt x="50172" y="367349"/>
                      <a:pt x="73102" y="411446"/>
                    </a:cubicBezTo>
                    <a:cubicBezTo>
                      <a:pt x="96032" y="455543"/>
                      <a:pt x="172938" y="418148"/>
                      <a:pt x="193752" y="402979"/>
                    </a:cubicBezTo>
                    <a:cubicBezTo>
                      <a:pt x="214566" y="387810"/>
                      <a:pt x="198339" y="353943"/>
                      <a:pt x="197986" y="320429"/>
                    </a:cubicBezTo>
                    <a:cubicBezTo>
                      <a:pt x="197633" y="286915"/>
                      <a:pt x="191283" y="240701"/>
                      <a:pt x="191636" y="201896"/>
                    </a:cubicBezTo>
                    <a:cubicBezTo>
                      <a:pt x="191989" y="163091"/>
                      <a:pt x="230794" y="123226"/>
                      <a:pt x="200102" y="87596"/>
                    </a:cubicBezTo>
                    <a:cubicBezTo>
                      <a:pt x="169410" y="51966"/>
                      <a:pt x="29358" y="-7654"/>
                      <a:pt x="5369" y="8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7B076152-AB73-4C44-97EB-540E9BEE24B6}"/>
                  </a:ext>
                </a:extLst>
              </p:cNvPr>
              <p:cNvSpPr/>
              <p:nvPr/>
            </p:nvSpPr>
            <p:spPr>
              <a:xfrm>
                <a:off x="7299022" y="5168097"/>
                <a:ext cx="1193446" cy="240475"/>
              </a:xfrm>
              <a:custGeom>
                <a:avLst/>
                <a:gdLst>
                  <a:gd name="connsiteX0" fmla="*/ 11945 w 1193446"/>
                  <a:gd name="connsiteY0" fmla="*/ 104520 h 240475"/>
                  <a:gd name="connsiteX1" fmla="*/ 81795 w 1193446"/>
                  <a:gd name="connsiteY1" fmla="*/ 142620 h 240475"/>
                  <a:gd name="connsiteX2" fmla="*/ 229961 w 1193446"/>
                  <a:gd name="connsiteY2" fmla="*/ 197653 h 240475"/>
                  <a:gd name="connsiteX3" fmla="*/ 659645 w 1193446"/>
                  <a:gd name="connsiteY3" fmla="*/ 223053 h 240475"/>
                  <a:gd name="connsiteX4" fmla="*/ 1034295 w 1193446"/>
                  <a:gd name="connsiteY4" fmla="*/ 239986 h 240475"/>
                  <a:gd name="connsiteX5" fmla="*/ 1193045 w 1193446"/>
                  <a:gd name="connsiteY5" fmla="*/ 204003 h 240475"/>
                  <a:gd name="connsiteX6" fmla="*/ 1080861 w 1193446"/>
                  <a:gd name="connsiteY6" fmla="*/ 100286 h 240475"/>
                  <a:gd name="connsiteX7" fmla="*/ 1116845 w 1193446"/>
                  <a:gd name="connsiteY7" fmla="*/ 51603 h 240475"/>
                  <a:gd name="connsiteX8" fmla="*/ 1152828 w 1193446"/>
                  <a:gd name="connsiteY8" fmla="*/ 803 h 240475"/>
                  <a:gd name="connsiteX9" fmla="*/ 1011011 w 1193446"/>
                  <a:gd name="connsiteY9" fmla="*/ 93936 h 240475"/>
                  <a:gd name="connsiteX10" fmla="*/ 958095 w 1193446"/>
                  <a:gd name="connsiteY10" fmla="*/ 136270 h 240475"/>
                  <a:gd name="connsiteX11" fmla="*/ 505128 w 1193446"/>
                  <a:gd name="connsiteY11" fmla="*/ 121453 h 240475"/>
                  <a:gd name="connsiteX12" fmla="*/ 327328 w 1193446"/>
                  <a:gd name="connsiteY12" fmla="*/ 159553 h 240475"/>
                  <a:gd name="connsiteX13" fmla="*/ 11945 w 1193446"/>
                  <a:gd name="connsiteY13" fmla="*/ 104520 h 240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3446" h="240475">
                    <a:moveTo>
                      <a:pt x="11945" y="104520"/>
                    </a:moveTo>
                    <a:cubicBezTo>
                      <a:pt x="-28977" y="101698"/>
                      <a:pt x="45459" y="127098"/>
                      <a:pt x="81795" y="142620"/>
                    </a:cubicBezTo>
                    <a:cubicBezTo>
                      <a:pt x="118131" y="158142"/>
                      <a:pt x="133653" y="184247"/>
                      <a:pt x="229961" y="197653"/>
                    </a:cubicBezTo>
                    <a:cubicBezTo>
                      <a:pt x="326269" y="211059"/>
                      <a:pt x="659645" y="223053"/>
                      <a:pt x="659645" y="223053"/>
                    </a:cubicBezTo>
                    <a:cubicBezTo>
                      <a:pt x="793701" y="230109"/>
                      <a:pt x="945395" y="243161"/>
                      <a:pt x="1034295" y="239986"/>
                    </a:cubicBezTo>
                    <a:cubicBezTo>
                      <a:pt x="1123195" y="236811"/>
                      <a:pt x="1185284" y="227286"/>
                      <a:pt x="1193045" y="204003"/>
                    </a:cubicBezTo>
                    <a:cubicBezTo>
                      <a:pt x="1200806" y="180720"/>
                      <a:pt x="1093561" y="125686"/>
                      <a:pt x="1080861" y="100286"/>
                    </a:cubicBezTo>
                    <a:cubicBezTo>
                      <a:pt x="1068161" y="74886"/>
                      <a:pt x="1104851" y="68183"/>
                      <a:pt x="1116845" y="51603"/>
                    </a:cubicBezTo>
                    <a:cubicBezTo>
                      <a:pt x="1128839" y="35023"/>
                      <a:pt x="1170467" y="-6253"/>
                      <a:pt x="1152828" y="803"/>
                    </a:cubicBezTo>
                    <a:cubicBezTo>
                      <a:pt x="1135189" y="7858"/>
                      <a:pt x="1043466" y="71358"/>
                      <a:pt x="1011011" y="93936"/>
                    </a:cubicBezTo>
                    <a:cubicBezTo>
                      <a:pt x="978556" y="116514"/>
                      <a:pt x="1042409" y="131684"/>
                      <a:pt x="958095" y="136270"/>
                    </a:cubicBezTo>
                    <a:cubicBezTo>
                      <a:pt x="873781" y="140856"/>
                      <a:pt x="610256" y="117573"/>
                      <a:pt x="505128" y="121453"/>
                    </a:cubicBezTo>
                    <a:cubicBezTo>
                      <a:pt x="400000" y="125333"/>
                      <a:pt x="408467" y="164139"/>
                      <a:pt x="327328" y="159553"/>
                    </a:cubicBezTo>
                    <a:cubicBezTo>
                      <a:pt x="246189" y="154967"/>
                      <a:pt x="52867" y="107342"/>
                      <a:pt x="11945" y="104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D708EC73-8139-4460-B929-9667054D27BC}"/>
                  </a:ext>
                </a:extLst>
              </p:cNvPr>
              <p:cNvSpPr/>
              <p:nvPr/>
            </p:nvSpPr>
            <p:spPr>
              <a:xfrm>
                <a:off x="7803928" y="5137663"/>
                <a:ext cx="266922" cy="417744"/>
              </a:xfrm>
              <a:custGeom>
                <a:avLst/>
                <a:gdLst>
                  <a:gd name="connsiteX0" fmla="*/ 4455 w 266922"/>
                  <a:gd name="connsiteY0" fmla="*/ 5837 h 417744"/>
                  <a:gd name="connsiteX1" fmla="*/ 70072 w 266922"/>
                  <a:gd name="connsiteY1" fmla="*/ 194220 h 417744"/>
                  <a:gd name="connsiteX2" fmla="*/ 203422 w 266922"/>
                  <a:gd name="connsiteY2" fmla="*/ 401654 h 417744"/>
                  <a:gd name="connsiteX3" fmla="*/ 266922 w 266922"/>
                  <a:gd name="connsiteY3" fmla="*/ 403770 h 417744"/>
                  <a:gd name="connsiteX4" fmla="*/ 15039 w 266922"/>
                  <a:gd name="connsiteY4" fmla="*/ 397420 h 417744"/>
                  <a:gd name="connsiteX5" fmla="*/ 243639 w 266922"/>
                  <a:gd name="connsiteY5" fmla="*/ 350854 h 417744"/>
                  <a:gd name="connsiteX6" fmla="*/ 218239 w 266922"/>
                  <a:gd name="connsiteY6" fmla="*/ 242904 h 417744"/>
                  <a:gd name="connsiteX7" fmla="*/ 199189 w 266922"/>
                  <a:gd name="connsiteY7" fmla="*/ 149770 h 417744"/>
                  <a:gd name="connsiteX8" fmla="*/ 190722 w 266922"/>
                  <a:gd name="connsiteY8" fmla="*/ 56637 h 417744"/>
                  <a:gd name="connsiteX9" fmla="*/ 4455 w 266922"/>
                  <a:gd name="connsiteY9" fmla="*/ 5837 h 41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922" h="417744">
                    <a:moveTo>
                      <a:pt x="4455" y="5837"/>
                    </a:moveTo>
                    <a:cubicBezTo>
                      <a:pt x="-15653" y="28767"/>
                      <a:pt x="36911" y="128251"/>
                      <a:pt x="70072" y="194220"/>
                    </a:cubicBezTo>
                    <a:cubicBezTo>
                      <a:pt x="103233" y="260189"/>
                      <a:pt x="170614" y="366729"/>
                      <a:pt x="203422" y="401654"/>
                    </a:cubicBezTo>
                    <a:cubicBezTo>
                      <a:pt x="236230" y="436579"/>
                      <a:pt x="266922" y="403770"/>
                      <a:pt x="266922" y="403770"/>
                    </a:cubicBezTo>
                    <a:cubicBezTo>
                      <a:pt x="235525" y="403064"/>
                      <a:pt x="18920" y="406239"/>
                      <a:pt x="15039" y="397420"/>
                    </a:cubicBezTo>
                    <a:cubicBezTo>
                      <a:pt x="11159" y="388601"/>
                      <a:pt x="209772" y="376607"/>
                      <a:pt x="243639" y="350854"/>
                    </a:cubicBezTo>
                    <a:cubicBezTo>
                      <a:pt x="277506" y="325101"/>
                      <a:pt x="225647" y="276418"/>
                      <a:pt x="218239" y="242904"/>
                    </a:cubicBezTo>
                    <a:cubicBezTo>
                      <a:pt x="210831" y="209390"/>
                      <a:pt x="203775" y="180815"/>
                      <a:pt x="199189" y="149770"/>
                    </a:cubicBezTo>
                    <a:cubicBezTo>
                      <a:pt x="194603" y="118726"/>
                      <a:pt x="219297" y="79920"/>
                      <a:pt x="190722" y="56637"/>
                    </a:cubicBezTo>
                    <a:cubicBezTo>
                      <a:pt x="162147" y="33354"/>
                      <a:pt x="24563" y="-17093"/>
                      <a:pt x="4455" y="58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D9216904-A794-4376-B1FF-7043E390B6A2}"/>
                  </a:ext>
                </a:extLst>
              </p:cNvPr>
              <p:cNvSpPr/>
              <p:nvPr/>
            </p:nvSpPr>
            <p:spPr>
              <a:xfrm>
                <a:off x="7544613" y="5441789"/>
                <a:ext cx="206742" cy="509807"/>
              </a:xfrm>
              <a:custGeom>
                <a:avLst/>
                <a:gdLst>
                  <a:gd name="connsiteX0" fmla="*/ 20354 w 206742"/>
                  <a:gd name="connsiteY0" fmla="*/ 17094 h 509807"/>
                  <a:gd name="connsiteX1" fmla="*/ 16120 w 206742"/>
                  <a:gd name="connsiteY1" fmla="*/ 446778 h 509807"/>
                  <a:gd name="connsiteX2" fmla="*/ 172754 w 206742"/>
                  <a:gd name="connsiteY2" fmla="*/ 508161 h 509807"/>
                  <a:gd name="connsiteX3" fmla="*/ 191804 w 206742"/>
                  <a:gd name="connsiteY3" fmla="*/ 455244 h 509807"/>
                  <a:gd name="connsiteX4" fmla="*/ 202387 w 206742"/>
                  <a:gd name="connsiteY4" fmla="*/ 294378 h 509807"/>
                  <a:gd name="connsiteX5" fmla="*/ 206620 w 206742"/>
                  <a:gd name="connsiteY5" fmla="*/ 228761 h 509807"/>
                  <a:gd name="connsiteX6" fmla="*/ 198154 w 206742"/>
                  <a:gd name="connsiteY6" fmla="*/ 137744 h 509807"/>
                  <a:gd name="connsiteX7" fmla="*/ 151587 w 206742"/>
                  <a:gd name="connsiteY7" fmla="*/ 91178 h 509807"/>
                  <a:gd name="connsiteX8" fmla="*/ 20354 w 206742"/>
                  <a:gd name="connsiteY8" fmla="*/ 17094 h 50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742" h="509807">
                    <a:moveTo>
                      <a:pt x="20354" y="17094"/>
                    </a:moveTo>
                    <a:cubicBezTo>
                      <a:pt x="-2224" y="76361"/>
                      <a:pt x="-9280" y="364933"/>
                      <a:pt x="16120" y="446778"/>
                    </a:cubicBezTo>
                    <a:cubicBezTo>
                      <a:pt x="41520" y="528623"/>
                      <a:pt x="143473" y="506750"/>
                      <a:pt x="172754" y="508161"/>
                    </a:cubicBezTo>
                    <a:cubicBezTo>
                      <a:pt x="202035" y="509572"/>
                      <a:pt x="186865" y="490875"/>
                      <a:pt x="191804" y="455244"/>
                    </a:cubicBezTo>
                    <a:cubicBezTo>
                      <a:pt x="196743" y="419613"/>
                      <a:pt x="199918" y="332125"/>
                      <a:pt x="202387" y="294378"/>
                    </a:cubicBezTo>
                    <a:cubicBezTo>
                      <a:pt x="204856" y="256631"/>
                      <a:pt x="207325" y="254867"/>
                      <a:pt x="206620" y="228761"/>
                    </a:cubicBezTo>
                    <a:cubicBezTo>
                      <a:pt x="205915" y="202655"/>
                      <a:pt x="207326" y="160674"/>
                      <a:pt x="198154" y="137744"/>
                    </a:cubicBezTo>
                    <a:cubicBezTo>
                      <a:pt x="188982" y="114814"/>
                      <a:pt x="180515" y="112345"/>
                      <a:pt x="151587" y="91178"/>
                    </a:cubicBezTo>
                    <a:cubicBezTo>
                      <a:pt x="122659" y="70011"/>
                      <a:pt x="42932" y="-42173"/>
                      <a:pt x="20354" y="170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4B278D26-21A5-4624-A922-738084A99E77}"/>
                  </a:ext>
                </a:extLst>
              </p:cNvPr>
              <p:cNvSpPr/>
              <p:nvPr/>
            </p:nvSpPr>
            <p:spPr>
              <a:xfrm>
                <a:off x="7605833" y="5469325"/>
                <a:ext cx="778647" cy="477349"/>
              </a:xfrm>
              <a:custGeom>
                <a:avLst/>
                <a:gdLst>
                  <a:gd name="connsiteX0" fmla="*/ 1467 w 778647"/>
                  <a:gd name="connsiteY0" fmla="*/ 31892 h 477349"/>
                  <a:gd name="connsiteX1" fmla="*/ 109417 w 778647"/>
                  <a:gd name="connsiteY1" fmla="*/ 44592 h 477349"/>
                  <a:gd name="connsiteX2" fmla="*/ 513700 w 778647"/>
                  <a:gd name="connsiteY2" fmla="*/ 44592 h 477349"/>
                  <a:gd name="connsiteX3" fmla="*/ 566617 w 778647"/>
                  <a:gd name="connsiteY3" fmla="*/ 142 h 477349"/>
                  <a:gd name="connsiteX4" fmla="*/ 687267 w 778647"/>
                  <a:gd name="connsiteY4" fmla="*/ 61525 h 477349"/>
                  <a:gd name="connsiteX5" fmla="*/ 778284 w 778647"/>
                  <a:gd name="connsiteY5" fmla="*/ 150425 h 477349"/>
                  <a:gd name="connsiteX6" fmla="*/ 653400 w 778647"/>
                  <a:gd name="connsiteY6" fmla="*/ 150425 h 477349"/>
                  <a:gd name="connsiteX7" fmla="*/ 678800 w 778647"/>
                  <a:gd name="connsiteY7" fmla="*/ 283775 h 477349"/>
                  <a:gd name="connsiteX8" fmla="*/ 644934 w 778647"/>
                  <a:gd name="connsiteY8" fmla="*/ 472158 h 477349"/>
                  <a:gd name="connsiteX9" fmla="*/ 534867 w 778647"/>
                  <a:gd name="connsiteY9" fmla="*/ 404425 h 477349"/>
                  <a:gd name="connsiteX10" fmla="*/ 539100 w 778647"/>
                  <a:gd name="connsiteY10" fmla="*/ 194875 h 477349"/>
                  <a:gd name="connsiteX11" fmla="*/ 517934 w 778647"/>
                  <a:gd name="connsiteY11" fmla="*/ 137725 h 477349"/>
                  <a:gd name="connsiteX12" fmla="*/ 111534 w 778647"/>
                  <a:gd name="connsiteY12" fmla="*/ 116558 h 477349"/>
                  <a:gd name="connsiteX13" fmla="*/ 52267 w 778647"/>
                  <a:gd name="connsiteY13" fmla="*/ 84808 h 477349"/>
                  <a:gd name="connsiteX14" fmla="*/ 1467 w 778647"/>
                  <a:gd name="connsiteY14" fmla="*/ 31892 h 477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647" h="477349">
                    <a:moveTo>
                      <a:pt x="1467" y="31892"/>
                    </a:moveTo>
                    <a:cubicBezTo>
                      <a:pt x="10992" y="25189"/>
                      <a:pt x="24045" y="42475"/>
                      <a:pt x="109417" y="44592"/>
                    </a:cubicBezTo>
                    <a:cubicBezTo>
                      <a:pt x="194789" y="46709"/>
                      <a:pt x="437500" y="52000"/>
                      <a:pt x="513700" y="44592"/>
                    </a:cubicBezTo>
                    <a:cubicBezTo>
                      <a:pt x="589900" y="37184"/>
                      <a:pt x="537689" y="-2680"/>
                      <a:pt x="566617" y="142"/>
                    </a:cubicBezTo>
                    <a:cubicBezTo>
                      <a:pt x="595545" y="2964"/>
                      <a:pt x="651989" y="36478"/>
                      <a:pt x="687267" y="61525"/>
                    </a:cubicBezTo>
                    <a:cubicBezTo>
                      <a:pt x="722545" y="86572"/>
                      <a:pt x="783928" y="135609"/>
                      <a:pt x="778284" y="150425"/>
                    </a:cubicBezTo>
                    <a:cubicBezTo>
                      <a:pt x="772640" y="165241"/>
                      <a:pt x="669981" y="128200"/>
                      <a:pt x="653400" y="150425"/>
                    </a:cubicBezTo>
                    <a:cubicBezTo>
                      <a:pt x="636819" y="172650"/>
                      <a:pt x="680211" y="230153"/>
                      <a:pt x="678800" y="283775"/>
                    </a:cubicBezTo>
                    <a:cubicBezTo>
                      <a:pt x="677389" y="337397"/>
                      <a:pt x="668923" y="452050"/>
                      <a:pt x="644934" y="472158"/>
                    </a:cubicBezTo>
                    <a:cubicBezTo>
                      <a:pt x="620945" y="492266"/>
                      <a:pt x="552506" y="450639"/>
                      <a:pt x="534867" y="404425"/>
                    </a:cubicBezTo>
                    <a:cubicBezTo>
                      <a:pt x="517228" y="358211"/>
                      <a:pt x="541922" y="239325"/>
                      <a:pt x="539100" y="194875"/>
                    </a:cubicBezTo>
                    <a:cubicBezTo>
                      <a:pt x="536278" y="150425"/>
                      <a:pt x="589195" y="150778"/>
                      <a:pt x="517934" y="137725"/>
                    </a:cubicBezTo>
                    <a:cubicBezTo>
                      <a:pt x="446673" y="124672"/>
                      <a:pt x="189145" y="125377"/>
                      <a:pt x="111534" y="116558"/>
                    </a:cubicBezTo>
                    <a:cubicBezTo>
                      <a:pt x="33923" y="107739"/>
                      <a:pt x="73434" y="98213"/>
                      <a:pt x="52267" y="84808"/>
                    </a:cubicBezTo>
                    <a:cubicBezTo>
                      <a:pt x="31100" y="71403"/>
                      <a:pt x="-8058" y="38595"/>
                      <a:pt x="1467" y="318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3EB79701-D62F-409B-9AAF-9F80B57CF178}"/>
                  </a:ext>
                </a:extLst>
              </p:cNvPr>
              <p:cNvSpPr/>
              <p:nvPr/>
            </p:nvSpPr>
            <p:spPr>
              <a:xfrm>
                <a:off x="7608129" y="5756671"/>
                <a:ext cx="837784" cy="160202"/>
              </a:xfrm>
              <a:custGeom>
                <a:avLst/>
                <a:gdLst>
                  <a:gd name="connsiteX0" fmla="*/ 1288 w 837784"/>
                  <a:gd name="connsiteY0" fmla="*/ 15479 h 160202"/>
                  <a:gd name="connsiteX1" fmla="*/ 138871 w 837784"/>
                  <a:gd name="connsiteY1" fmla="*/ 49346 h 160202"/>
                  <a:gd name="connsiteX2" fmla="*/ 581254 w 837784"/>
                  <a:gd name="connsiteY2" fmla="*/ 23946 h 160202"/>
                  <a:gd name="connsiteX3" fmla="*/ 672271 w 837784"/>
                  <a:gd name="connsiteY3" fmla="*/ 2779 h 160202"/>
                  <a:gd name="connsiteX4" fmla="*/ 835254 w 837784"/>
                  <a:gd name="connsiteY4" fmla="*/ 89562 h 160202"/>
                  <a:gd name="connsiteX5" fmla="*/ 532571 w 837784"/>
                  <a:gd name="connsiteY5" fmla="*/ 159412 h 160202"/>
                  <a:gd name="connsiteX6" fmla="*/ 200254 w 837784"/>
                  <a:gd name="connsiteY6" fmla="*/ 121312 h 160202"/>
                  <a:gd name="connsiteX7" fmla="*/ 1288 w 837784"/>
                  <a:gd name="connsiteY7" fmla="*/ 15479 h 16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784" h="160202">
                    <a:moveTo>
                      <a:pt x="1288" y="15479"/>
                    </a:moveTo>
                    <a:cubicBezTo>
                      <a:pt x="-8942" y="3485"/>
                      <a:pt x="42210" y="47935"/>
                      <a:pt x="138871" y="49346"/>
                    </a:cubicBezTo>
                    <a:cubicBezTo>
                      <a:pt x="235532" y="50757"/>
                      <a:pt x="492354" y="31707"/>
                      <a:pt x="581254" y="23946"/>
                    </a:cubicBezTo>
                    <a:cubicBezTo>
                      <a:pt x="670154" y="16185"/>
                      <a:pt x="629938" y="-8157"/>
                      <a:pt x="672271" y="2779"/>
                    </a:cubicBezTo>
                    <a:cubicBezTo>
                      <a:pt x="714604" y="13715"/>
                      <a:pt x="858537" y="63457"/>
                      <a:pt x="835254" y="89562"/>
                    </a:cubicBezTo>
                    <a:cubicBezTo>
                      <a:pt x="811971" y="115667"/>
                      <a:pt x="638404" y="154120"/>
                      <a:pt x="532571" y="159412"/>
                    </a:cubicBezTo>
                    <a:cubicBezTo>
                      <a:pt x="426738" y="164704"/>
                      <a:pt x="290918" y="142479"/>
                      <a:pt x="200254" y="121312"/>
                    </a:cubicBezTo>
                    <a:cubicBezTo>
                      <a:pt x="109590" y="100145"/>
                      <a:pt x="11518" y="27473"/>
                      <a:pt x="1288" y="154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601887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ダイアグラム&#10;&#10;自動的に生成された説明" hidden="1">
            <a:extLst>
              <a:ext uri="{FF2B5EF4-FFF2-40B4-BE49-F238E27FC236}">
                <a16:creationId xmlns:a16="http://schemas.microsoft.com/office/drawing/2014/main" id="{C4523F34-2BBB-43E3-91BC-6593AB96BD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72" t="33632" r="13254" b="22123"/>
          <a:stretch/>
        </p:blipFill>
        <p:spPr>
          <a:xfrm>
            <a:off x="19050" y="1005959"/>
            <a:ext cx="9599907" cy="10843141"/>
          </a:xfrm>
          <a:prstGeom prst="rect">
            <a:avLst/>
          </a:prstGeom>
        </p:spPr>
      </p:pic>
      <p:sp>
        <p:nvSpPr>
          <p:cNvPr id="858" name="テキスト ボックス 857">
            <a:extLst>
              <a:ext uri="{FF2B5EF4-FFF2-40B4-BE49-F238E27FC236}">
                <a16:creationId xmlns:a16="http://schemas.microsoft.com/office/drawing/2014/main" id="{D184F80F-BD6B-4FC5-B0C8-0A3B09B0A48E}"/>
              </a:ext>
            </a:extLst>
          </p:cNvPr>
          <p:cNvSpPr txBox="1"/>
          <p:nvPr/>
        </p:nvSpPr>
        <p:spPr>
          <a:xfrm>
            <a:off x="7668736" y="3975100"/>
            <a:ext cx="738664" cy="3323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好きなひとが、</a:t>
            </a:r>
          </a:p>
        </p:txBody>
      </p:sp>
      <p:sp>
        <p:nvSpPr>
          <p:cNvPr id="859" name="テキスト ボックス 858">
            <a:extLst>
              <a:ext uri="{FF2B5EF4-FFF2-40B4-BE49-F238E27FC236}">
                <a16:creationId xmlns:a16="http://schemas.microsoft.com/office/drawing/2014/main" id="{BCE03813-B45E-427A-B6ED-BDCAD62B12CF}"/>
              </a:ext>
            </a:extLst>
          </p:cNvPr>
          <p:cNvSpPr txBox="1"/>
          <p:nvPr/>
        </p:nvSpPr>
        <p:spPr>
          <a:xfrm>
            <a:off x="6989286" y="5435600"/>
            <a:ext cx="738664" cy="286232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できました。</a:t>
            </a:r>
          </a:p>
        </p:txBody>
      </p:sp>
      <p:grpSp>
        <p:nvGrpSpPr>
          <p:cNvPr id="860" name="ばいく">
            <a:extLst>
              <a:ext uri="{FF2B5EF4-FFF2-40B4-BE49-F238E27FC236}">
                <a16:creationId xmlns:a16="http://schemas.microsoft.com/office/drawing/2014/main" id="{0D4EC1D6-01FA-42B5-89B0-8D7F68967C8E}"/>
              </a:ext>
            </a:extLst>
          </p:cNvPr>
          <p:cNvGrpSpPr/>
          <p:nvPr/>
        </p:nvGrpSpPr>
        <p:grpSpPr>
          <a:xfrm>
            <a:off x="-244348" y="4664012"/>
            <a:ext cx="7538698" cy="6353238"/>
            <a:chOff x="1082802" y="3260662"/>
            <a:chExt cx="7538698" cy="6353238"/>
          </a:xfrm>
        </p:grpSpPr>
        <p:grpSp>
          <p:nvGrpSpPr>
            <p:cNvPr id="861" name="グループ化 860">
              <a:extLst>
                <a:ext uri="{FF2B5EF4-FFF2-40B4-BE49-F238E27FC236}">
                  <a16:creationId xmlns:a16="http://schemas.microsoft.com/office/drawing/2014/main" id="{612B4571-21CD-40B7-8158-44F3E2DB3558}"/>
                </a:ext>
              </a:extLst>
            </p:cNvPr>
            <p:cNvGrpSpPr/>
            <p:nvPr/>
          </p:nvGrpSpPr>
          <p:grpSpPr>
            <a:xfrm>
              <a:off x="3444857" y="3260662"/>
              <a:ext cx="5176643" cy="6353238"/>
              <a:chOff x="3444857" y="3260662"/>
              <a:chExt cx="5176643" cy="6353238"/>
            </a:xfrm>
          </p:grpSpPr>
          <p:sp>
            <p:nvSpPr>
              <p:cNvPr id="1463" name="フリーフォーム: 図形 1462">
                <a:extLst>
                  <a:ext uri="{FF2B5EF4-FFF2-40B4-BE49-F238E27FC236}">
                    <a16:creationId xmlns:a16="http://schemas.microsoft.com/office/drawing/2014/main" id="{4F914CBA-B6D2-4D61-88A0-9D504E013310}"/>
                  </a:ext>
                </a:extLst>
              </p:cNvPr>
              <p:cNvSpPr/>
              <p:nvPr/>
            </p:nvSpPr>
            <p:spPr>
              <a:xfrm>
                <a:off x="4967136" y="3768725"/>
                <a:ext cx="1378379" cy="88960"/>
              </a:xfrm>
              <a:custGeom>
                <a:avLst/>
                <a:gdLst>
                  <a:gd name="connsiteX0" fmla="*/ 152 w 1378379"/>
                  <a:gd name="connsiteY0" fmla="*/ 76200 h 88960"/>
                  <a:gd name="connsiteX1" fmla="*/ 624039 w 1378379"/>
                  <a:gd name="connsiteY1" fmla="*/ 23813 h 88960"/>
                  <a:gd name="connsiteX2" fmla="*/ 1009802 w 1378379"/>
                  <a:gd name="connsiteY2" fmla="*/ 26988 h 88960"/>
                  <a:gd name="connsiteX3" fmla="*/ 1354289 w 1378379"/>
                  <a:gd name="connsiteY3" fmla="*/ 53975 h 88960"/>
                  <a:gd name="connsiteX4" fmla="*/ 1347939 w 1378379"/>
                  <a:gd name="connsiteY4" fmla="*/ 63500 h 88960"/>
                  <a:gd name="connsiteX5" fmla="*/ 1336827 w 1378379"/>
                  <a:gd name="connsiteY5" fmla="*/ 88900 h 88960"/>
                  <a:gd name="connsiteX6" fmla="*/ 1286027 w 1378379"/>
                  <a:gd name="connsiteY6" fmla="*/ 55563 h 88960"/>
                  <a:gd name="connsiteX7" fmla="*/ 571652 w 1378379"/>
                  <a:gd name="connsiteY7" fmla="*/ 0 h 88960"/>
                  <a:gd name="connsiteX8" fmla="*/ 152 w 1378379"/>
                  <a:gd name="connsiteY8" fmla="*/ 76200 h 8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8379" h="88960">
                    <a:moveTo>
                      <a:pt x="152" y="76200"/>
                    </a:moveTo>
                    <a:cubicBezTo>
                      <a:pt x="8883" y="80169"/>
                      <a:pt x="455764" y="32015"/>
                      <a:pt x="624039" y="23813"/>
                    </a:cubicBezTo>
                    <a:cubicBezTo>
                      <a:pt x="792314" y="15611"/>
                      <a:pt x="888094" y="21961"/>
                      <a:pt x="1009802" y="26988"/>
                    </a:cubicBezTo>
                    <a:cubicBezTo>
                      <a:pt x="1131510" y="32015"/>
                      <a:pt x="1297933" y="47890"/>
                      <a:pt x="1354289" y="53975"/>
                    </a:cubicBezTo>
                    <a:cubicBezTo>
                      <a:pt x="1410645" y="60060"/>
                      <a:pt x="1350849" y="57679"/>
                      <a:pt x="1347939" y="63500"/>
                    </a:cubicBezTo>
                    <a:cubicBezTo>
                      <a:pt x="1345029" y="69321"/>
                      <a:pt x="1347146" y="90223"/>
                      <a:pt x="1336827" y="88900"/>
                    </a:cubicBezTo>
                    <a:cubicBezTo>
                      <a:pt x="1326508" y="87577"/>
                      <a:pt x="1413556" y="70380"/>
                      <a:pt x="1286027" y="55563"/>
                    </a:cubicBezTo>
                    <a:cubicBezTo>
                      <a:pt x="1158498" y="40746"/>
                      <a:pt x="783054" y="265"/>
                      <a:pt x="571652" y="0"/>
                    </a:cubicBezTo>
                    <a:cubicBezTo>
                      <a:pt x="360250" y="-265"/>
                      <a:pt x="-8579" y="72231"/>
                      <a:pt x="152" y="76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4" name="フリーフォーム: 図形 1463">
                <a:extLst>
                  <a:ext uri="{FF2B5EF4-FFF2-40B4-BE49-F238E27FC236}">
                    <a16:creationId xmlns:a16="http://schemas.microsoft.com/office/drawing/2014/main" id="{E5C504B5-AE75-44D7-B5E4-9BC002648927}"/>
                  </a:ext>
                </a:extLst>
              </p:cNvPr>
              <p:cNvSpPr/>
              <p:nvPr/>
            </p:nvSpPr>
            <p:spPr>
              <a:xfrm>
                <a:off x="4904258" y="3733211"/>
                <a:ext cx="1462033" cy="111484"/>
              </a:xfrm>
              <a:custGeom>
                <a:avLst/>
                <a:gdLst>
                  <a:gd name="connsiteX0" fmla="*/ 10642 w 1462033"/>
                  <a:gd name="connsiteY0" fmla="*/ 110127 h 111484"/>
                  <a:gd name="connsiteX1" fmla="*/ 91605 w 1462033"/>
                  <a:gd name="connsiteY1" fmla="*/ 76789 h 111484"/>
                  <a:gd name="connsiteX2" fmla="*/ 655167 w 1462033"/>
                  <a:gd name="connsiteY2" fmla="*/ 24402 h 111484"/>
                  <a:gd name="connsiteX3" fmla="*/ 1144117 w 1462033"/>
                  <a:gd name="connsiteY3" fmla="*/ 10114 h 111484"/>
                  <a:gd name="connsiteX4" fmla="*/ 1309217 w 1462033"/>
                  <a:gd name="connsiteY4" fmla="*/ 27577 h 111484"/>
                  <a:gd name="connsiteX5" fmla="*/ 1452092 w 1462033"/>
                  <a:gd name="connsiteY5" fmla="*/ 41864 h 111484"/>
                  <a:gd name="connsiteX6" fmla="*/ 1020292 w 1462033"/>
                  <a:gd name="connsiteY6" fmla="*/ 16464 h 111484"/>
                  <a:gd name="connsiteX7" fmla="*/ 647230 w 1462033"/>
                  <a:gd name="connsiteY7" fmla="*/ 589 h 111484"/>
                  <a:gd name="connsiteX8" fmla="*/ 337667 w 1462033"/>
                  <a:gd name="connsiteY8" fmla="*/ 37102 h 111484"/>
                  <a:gd name="connsiteX9" fmla="*/ 196380 w 1462033"/>
                  <a:gd name="connsiteY9" fmla="*/ 30752 h 111484"/>
                  <a:gd name="connsiteX10" fmla="*/ 10642 w 1462033"/>
                  <a:gd name="connsiteY10" fmla="*/ 110127 h 1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2033" h="111484">
                    <a:moveTo>
                      <a:pt x="10642" y="110127"/>
                    </a:moveTo>
                    <a:cubicBezTo>
                      <a:pt x="-6821" y="117800"/>
                      <a:pt x="-15816" y="91076"/>
                      <a:pt x="91605" y="76789"/>
                    </a:cubicBezTo>
                    <a:cubicBezTo>
                      <a:pt x="199026" y="62502"/>
                      <a:pt x="479748" y="35514"/>
                      <a:pt x="655167" y="24402"/>
                    </a:cubicBezTo>
                    <a:cubicBezTo>
                      <a:pt x="830586" y="13290"/>
                      <a:pt x="1035109" y="9585"/>
                      <a:pt x="1144117" y="10114"/>
                    </a:cubicBezTo>
                    <a:cubicBezTo>
                      <a:pt x="1253125" y="10643"/>
                      <a:pt x="1309217" y="27577"/>
                      <a:pt x="1309217" y="27577"/>
                    </a:cubicBezTo>
                    <a:cubicBezTo>
                      <a:pt x="1360546" y="32869"/>
                      <a:pt x="1500246" y="43716"/>
                      <a:pt x="1452092" y="41864"/>
                    </a:cubicBezTo>
                    <a:cubicBezTo>
                      <a:pt x="1403938" y="40012"/>
                      <a:pt x="1020292" y="16464"/>
                      <a:pt x="1020292" y="16464"/>
                    </a:cubicBezTo>
                    <a:cubicBezTo>
                      <a:pt x="886148" y="9585"/>
                      <a:pt x="761001" y="-2851"/>
                      <a:pt x="647230" y="589"/>
                    </a:cubicBezTo>
                    <a:cubicBezTo>
                      <a:pt x="533459" y="4029"/>
                      <a:pt x="412808" y="32075"/>
                      <a:pt x="337667" y="37102"/>
                    </a:cubicBezTo>
                    <a:cubicBezTo>
                      <a:pt x="262526" y="42129"/>
                      <a:pt x="247180" y="22550"/>
                      <a:pt x="196380" y="30752"/>
                    </a:cubicBezTo>
                    <a:cubicBezTo>
                      <a:pt x="145580" y="38954"/>
                      <a:pt x="28105" y="102454"/>
                      <a:pt x="10642" y="1101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5" name="フリーフォーム: 図形 1464">
                <a:extLst>
                  <a:ext uri="{FF2B5EF4-FFF2-40B4-BE49-F238E27FC236}">
                    <a16:creationId xmlns:a16="http://schemas.microsoft.com/office/drawing/2014/main" id="{85F23434-D150-4F1C-83F2-3EB175737A20}"/>
                  </a:ext>
                </a:extLst>
              </p:cNvPr>
              <p:cNvSpPr/>
              <p:nvPr/>
            </p:nvSpPr>
            <p:spPr>
              <a:xfrm>
                <a:off x="4956166" y="3844835"/>
                <a:ext cx="1076725" cy="108045"/>
              </a:xfrm>
              <a:custGeom>
                <a:avLst/>
                <a:gdLst>
                  <a:gd name="connsiteX0" fmla="*/ 9 w 1076725"/>
                  <a:gd name="connsiteY0" fmla="*/ 90 h 108045"/>
                  <a:gd name="connsiteX1" fmla="*/ 211147 w 1076725"/>
                  <a:gd name="connsiteY1" fmla="*/ 85815 h 108045"/>
                  <a:gd name="connsiteX2" fmla="*/ 466734 w 1076725"/>
                  <a:gd name="connsiteY2" fmla="*/ 108040 h 108045"/>
                  <a:gd name="connsiteX3" fmla="*/ 471497 w 1076725"/>
                  <a:gd name="connsiteY3" fmla="*/ 87403 h 108045"/>
                  <a:gd name="connsiteX4" fmla="*/ 484197 w 1076725"/>
                  <a:gd name="connsiteY4" fmla="*/ 38190 h 108045"/>
                  <a:gd name="connsiteX5" fmla="*/ 541347 w 1076725"/>
                  <a:gd name="connsiteY5" fmla="*/ 31840 h 108045"/>
                  <a:gd name="connsiteX6" fmla="*/ 590559 w 1076725"/>
                  <a:gd name="connsiteY6" fmla="*/ 30253 h 108045"/>
                  <a:gd name="connsiteX7" fmla="*/ 715972 w 1076725"/>
                  <a:gd name="connsiteY7" fmla="*/ 50890 h 108045"/>
                  <a:gd name="connsiteX8" fmla="*/ 982672 w 1076725"/>
                  <a:gd name="connsiteY8" fmla="*/ 38190 h 108045"/>
                  <a:gd name="connsiteX9" fmla="*/ 1014422 w 1076725"/>
                  <a:gd name="connsiteY9" fmla="*/ 25490 h 108045"/>
                  <a:gd name="connsiteX10" fmla="*/ 1068397 w 1076725"/>
                  <a:gd name="connsiteY10" fmla="*/ 23903 h 108045"/>
                  <a:gd name="connsiteX11" fmla="*/ 1069984 w 1076725"/>
                  <a:gd name="connsiteY11" fmla="*/ 69940 h 108045"/>
                  <a:gd name="connsiteX12" fmla="*/ 1004897 w 1076725"/>
                  <a:gd name="connsiteY12" fmla="*/ 30253 h 108045"/>
                  <a:gd name="connsiteX13" fmla="*/ 893772 w 1076725"/>
                  <a:gd name="connsiteY13" fmla="*/ 33428 h 108045"/>
                  <a:gd name="connsiteX14" fmla="*/ 531822 w 1076725"/>
                  <a:gd name="connsiteY14" fmla="*/ 25490 h 108045"/>
                  <a:gd name="connsiteX15" fmla="*/ 479434 w 1076725"/>
                  <a:gd name="connsiteY15" fmla="*/ 46128 h 108045"/>
                  <a:gd name="connsiteX16" fmla="*/ 454034 w 1076725"/>
                  <a:gd name="connsiteY16" fmla="*/ 95340 h 108045"/>
                  <a:gd name="connsiteX17" fmla="*/ 219084 w 1076725"/>
                  <a:gd name="connsiteY17" fmla="*/ 69940 h 108045"/>
                  <a:gd name="connsiteX18" fmla="*/ 9 w 1076725"/>
                  <a:gd name="connsiteY18" fmla="*/ 90 h 1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725" h="108045">
                    <a:moveTo>
                      <a:pt x="9" y="90"/>
                    </a:moveTo>
                    <a:cubicBezTo>
                      <a:pt x="-1314" y="2736"/>
                      <a:pt x="133360" y="67823"/>
                      <a:pt x="211147" y="85815"/>
                    </a:cubicBezTo>
                    <a:cubicBezTo>
                      <a:pt x="288935" y="103807"/>
                      <a:pt x="423342" y="107775"/>
                      <a:pt x="466734" y="108040"/>
                    </a:cubicBezTo>
                    <a:cubicBezTo>
                      <a:pt x="510126" y="108305"/>
                      <a:pt x="468587" y="99045"/>
                      <a:pt x="471497" y="87403"/>
                    </a:cubicBezTo>
                    <a:cubicBezTo>
                      <a:pt x="474407" y="75761"/>
                      <a:pt x="472555" y="47451"/>
                      <a:pt x="484197" y="38190"/>
                    </a:cubicBezTo>
                    <a:cubicBezTo>
                      <a:pt x="495839" y="28930"/>
                      <a:pt x="523620" y="33163"/>
                      <a:pt x="541347" y="31840"/>
                    </a:cubicBezTo>
                    <a:cubicBezTo>
                      <a:pt x="559074" y="30517"/>
                      <a:pt x="561455" y="27078"/>
                      <a:pt x="590559" y="30253"/>
                    </a:cubicBezTo>
                    <a:cubicBezTo>
                      <a:pt x="619663" y="33428"/>
                      <a:pt x="650620" y="49567"/>
                      <a:pt x="715972" y="50890"/>
                    </a:cubicBezTo>
                    <a:cubicBezTo>
                      <a:pt x="781324" y="52213"/>
                      <a:pt x="932930" y="42423"/>
                      <a:pt x="982672" y="38190"/>
                    </a:cubicBezTo>
                    <a:cubicBezTo>
                      <a:pt x="1032414" y="33957"/>
                      <a:pt x="1000135" y="27871"/>
                      <a:pt x="1014422" y="25490"/>
                    </a:cubicBezTo>
                    <a:cubicBezTo>
                      <a:pt x="1028710" y="23109"/>
                      <a:pt x="1059137" y="16495"/>
                      <a:pt x="1068397" y="23903"/>
                    </a:cubicBezTo>
                    <a:cubicBezTo>
                      <a:pt x="1077657" y="31311"/>
                      <a:pt x="1080567" y="68882"/>
                      <a:pt x="1069984" y="69940"/>
                    </a:cubicBezTo>
                    <a:cubicBezTo>
                      <a:pt x="1059401" y="70998"/>
                      <a:pt x="1034266" y="36338"/>
                      <a:pt x="1004897" y="30253"/>
                    </a:cubicBezTo>
                    <a:cubicBezTo>
                      <a:pt x="975528" y="24168"/>
                      <a:pt x="972618" y="34222"/>
                      <a:pt x="893772" y="33428"/>
                    </a:cubicBezTo>
                    <a:cubicBezTo>
                      <a:pt x="814926" y="32634"/>
                      <a:pt x="600878" y="23373"/>
                      <a:pt x="531822" y="25490"/>
                    </a:cubicBezTo>
                    <a:cubicBezTo>
                      <a:pt x="462766" y="27607"/>
                      <a:pt x="492399" y="34486"/>
                      <a:pt x="479434" y="46128"/>
                    </a:cubicBezTo>
                    <a:cubicBezTo>
                      <a:pt x="466469" y="57770"/>
                      <a:pt x="497426" y="91371"/>
                      <a:pt x="454034" y="95340"/>
                    </a:cubicBezTo>
                    <a:cubicBezTo>
                      <a:pt x="410642" y="99309"/>
                      <a:pt x="294226" y="86079"/>
                      <a:pt x="219084" y="69940"/>
                    </a:cubicBezTo>
                    <a:cubicBezTo>
                      <a:pt x="143942" y="53801"/>
                      <a:pt x="1332" y="-2556"/>
                      <a:pt x="9" y="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6" name="フリーフォーム: 図形 1465">
                <a:extLst>
                  <a:ext uri="{FF2B5EF4-FFF2-40B4-BE49-F238E27FC236}">
                    <a16:creationId xmlns:a16="http://schemas.microsoft.com/office/drawing/2014/main" id="{649B0CA2-E643-4A87-8A61-A9D62AC1F815}"/>
                  </a:ext>
                </a:extLst>
              </p:cNvPr>
              <p:cNvSpPr/>
              <p:nvPr/>
            </p:nvSpPr>
            <p:spPr>
              <a:xfrm>
                <a:off x="5449267" y="3884582"/>
                <a:ext cx="492364" cy="76248"/>
              </a:xfrm>
              <a:custGeom>
                <a:avLst/>
                <a:gdLst>
                  <a:gd name="connsiteX0" fmla="*/ 65708 w 492364"/>
                  <a:gd name="connsiteY0" fmla="*/ 76231 h 76248"/>
                  <a:gd name="connsiteX1" fmla="*/ 16496 w 492364"/>
                  <a:gd name="connsiteY1" fmla="*/ 19081 h 76248"/>
                  <a:gd name="connsiteX2" fmla="*/ 59358 w 492364"/>
                  <a:gd name="connsiteY2" fmla="*/ 14318 h 76248"/>
                  <a:gd name="connsiteX3" fmla="*/ 170483 w 492364"/>
                  <a:gd name="connsiteY3" fmla="*/ 22256 h 76248"/>
                  <a:gd name="connsiteX4" fmla="*/ 491158 w 492364"/>
                  <a:gd name="connsiteY4" fmla="*/ 9556 h 76248"/>
                  <a:gd name="connsiteX5" fmla="*/ 41896 w 492364"/>
                  <a:gd name="connsiteY5" fmla="*/ 31 h 76248"/>
                  <a:gd name="connsiteX6" fmla="*/ 22846 w 492364"/>
                  <a:gd name="connsiteY6" fmla="*/ 12731 h 76248"/>
                  <a:gd name="connsiteX7" fmla="*/ 65708 w 492364"/>
                  <a:gd name="connsiteY7" fmla="*/ 76231 h 7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364" h="76248">
                    <a:moveTo>
                      <a:pt x="65708" y="76231"/>
                    </a:moveTo>
                    <a:cubicBezTo>
                      <a:pt x="64650" y="77289"/>
                      <a:pt x="17554" y="29400"/>
                      <a:pt x="16496" y="19081"/>
                    </a:cubicBezTo>
                    <a:cubicBezTo>
                      <a:pt x="15438" y="8762"/>
                      <a:pt x="33694" y="13789"/>
                      <a:pt x="59358" y="14318"/>
                    </a:cubicBezTo>
                    <a:cubicBezTo>
                      <a:pt x="85022" y="14847"/>
                      <a:pt x="98516" y="23050"/>
                      <a:pt x="170483" y="22256"/>
                    </a:cubicBezTo>
                    <a:cubicBezTo>
                      <a:pt x="242450" y="21462"/>
                      <a:pt x="512589" y="13260"/>
                      <a:pt x="491158" y="9556"/>
                    </a:cubicBezTo>
                    <a:cubicBezTo>
                      <a:pt x="469727" y="5852"/>
                      <a:pt x="119948" y="-498"/>
                      <a:pt x="41896" y="31"/>
                    </a:cubicBezTo>
                    <a:cubicBezTo>
                      <a:pt x="-36156" y="560"/>
                      <a:pt x="17819" y="-234"/>
                      <a:pt x="22846" y="12731"/>
                    </a:cubicBezTo>
                    <a:cubicBezTo>
                      <a:pt x="27873" y="25696"/>
                      <a:pt x="66766" y="75173"/>
                      <a:pt x="65708" y="762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7" name="フリーフォーム: 図形 1466">
                <a:extLst>
                  <a:ext uri="{FF2B5EF4-FFF2-40B4-BE49-F238E27FC236}">
                    <a16:creationId xmlns:a16="http://schemas.microsoft.com/office/drawing/2014/main" id="{F212417D-D7C4-449B-A5A9-B776490D6AFA}"/>
                  </a:ext>
                </a:extLst>
              </p:cNvPr>
              <p:cNvSpPr/>
              <p:nvPr/>
            </p:nvSpPr>
            <p:spPr>
              <a:xfrm>
                <a:off x="4886350" y="3767075"/>
                <a:ext cx="240123" cy="33052"/>
              </a:xfrm>
              <a:custGeom>
                <a:avLst/>
                <a:gdLst>
                  <a:gd name="connsiteX0" fmla="*/ 3150 w 240123"/>
                  <a:gd name="connsiteY0" fmla="*/ 31813 h 33052"/>
                  <a:gd name="connsiteX1" fmla="*/ 238100 w 240123"/>
                  <a:gd name="connsiteY1" fmla="*/ 63 h 33052"/>
                  <a:gd name="connsiteX2" fmla="*/ 111100 w 240123"/>
                  <a:gd name="connsiteY2" fmla="*/ 23875 h 33052"/>
                  <a:gd name="connsiteX3" fmla="*/ 3150 w 240123"/>
                  <a:gd name="connsiteY3" fmla="*/ 31813 h 3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23" h="33052">
                    <a:moveTo>
                      <a:pt x="3150" y="31813"/>
                    </a:moveTo>
                    <a:cubicBezTo>
                      <a:pt x="24317" y="27844"/>
                      <a:pt x="220108" y="1386"/>
                      <a:pt x="238100" y="63"/>
                    </a:cubicBezTo>
                    <a:cubicBezTo>
                      <a:pt x="256092" y="-1260"/>
                      <a:pt x="149200" y="18319"/>
                      <a:pt x="111100" y="23875"/>
                    </a:cubicBezTo>
                    <a:cubicBezTo>
                      <a:pt x="73000" y="29431"/>
                      <a:pt x="-18017" y="35782"/>
                      <a:pt x="3150" y="318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8" name="フリーフォーム: 図形 1467">
                <a:extLst>
                  <a:ext uri="{FF2B5EF4-FFF2-40B4-BE49-F238E27FC236}">
                    <a16:creationId xmlns:a16="http://schemas.microsoft.com/office/drawing/2014/main" id="{C740416E-1914-45CA-A7FF-1C8602F00523}"/>
                  </a:ext>
                </a:extLst>
              </p:cNvPr>
              <p:cNvSpPr/>
              <p:nvPr/>
            </p:nvSpPr>
            <p:spPr>
              <a:xfrm>
                <a:off x="4519601" y="3890590"/>
                <a:ext cx="699080" cy="183418"/>
              </a:xfrm>
              <a:custGeom>
                <a:avLst/>
                <a:gdLst>
                  <a:gd name="connsiteX0" fmla="*/ 12 w 699080"/>
                  <a:gd name="connsiteY0" fmla="*/ 36885 h 183418"/>
                  <a:gd name="connsiteX1" fmla="*/ 211149 w 699080"/>
                  <a:gd name="connsiteY1" fmla="*/ 21010 h 183418"/>
                  <a:gd name="connsiteX2" fmla="*/ 376249 w 699080"/>
                  <a:gd name="connsiteY2" fmla="*/ 68635 h 183418"/>
                  <a:gd name="connsiteX3" fmla="*/ 684224 w 699080"/>
                  <a:gd name="connsiteY3" fmla="*/ 181348 h 183418"/>
                  <a:gd name="connsiteX4" fmla="*/ 617549 w 699080"/>
                  <a:gd name="connsiteY4" fmla="*/ 133723 h 183418"/>
                  <a:gd name="connsiteX5" fmla="*/ 330212 w 699080"/>
                  <a:gd name="connsiteY5" fmla="*/ 35298 h 183418"/>
                  <a:gd name="connsiteX6" fmla="*/ 201624 w 699080"/>
                  <a:gd name="connsiteY6" fmla="*/ 373 h 183418"/>
                  <a:gd name="connsiteX7" fmla="*/ 12 w 699080"/>
                  <a:gd name="connsiteY7" fmla="*/ 36885 h 18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9080" h="183418">
                    <a:moveTo>
                      <a:pt x="12" y="36885"/>
                    </a:moveTo>
                    <a:cubicBezTo>
                      <a:pt x="1599" y="40324"/>
                      <a:pt x="148443" y="15718"/>
                      <a:pt x="211149" y="21010"/>
                    </a:cubicBezTo>
                    <a:cubicBezTo>
                      <a:pt x="273855" y="26302"/>
                      <a:pt x="297403" y="41912"/>
                      <a:pt x="376249" y="68635"/>
                    </a:cubicBezTo>
                    <a:cubicBezTo>
                      <a:pt x="455095" y="95358"/>
                      <a:pt x="644007" y="170500"/>
                      <a:pt x="684224" y="181348"/>
                    </a:cubicBezTo>
                    <a:cubicBezTo>
                      <a:pt x="724441" y="192196"/>
                      <a:pt x="676551" y="158065"/>
                      <a:pt x="617549" y="133723"/>
                    </a:cubicBezTo>
                    <a:cubicBezTo>
                      <a:pt x="558547" y="109381"/>
                      <a:pt x="399533" y="57523"/>
                      <a:pt x="330212" y="35298"/>
                    </a:cubicBezTo>
                    <a:cubicBezTo>
                      <a:pt x="260891" y="13073"/>
                      <a:pt x="255599" y="4871"/>
                      <a:pt x="201624" y="373"/>
                    </a:cubicBezTo>
                    <a:cubicBezTo>
                      <a:pt x="147649" y="-4125"/>
                      <a:pt x="-1575" y="33446"/>
                      <a:pt x="12" y="368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9" name="フリーフォーム: 図形 1468">
                <a:extLst>
                  <a:ext uri="{FF2B5EF4-FFF2-40B4-BE49-F238E27FC236}">
                    <a16:creationId xmlns:a16="http://schemas.microsoft.com/office/drawing/2014/main" id="{4B0BA5EE-2C04-42A1-9D03-E47A1EDD0D38}"/>
                  </a:ext>
                </a:extLst>
              </p:cNvPr>
              <p:cNvSpPr/>
              <p:nvPr/>
            </p:nvSpPr>
            <p:spPr>
              <a:xfrm>
                <a:off x="4678359" y="3784180"/>
                <a:ext cx="271472" cy="27628"/>
              </a:xfrm>
              <a:custGeom>
                <a:avLst/>
                <a:gdLst>
                  <a:gd name="connsiteX0" fmla="*/ 4 w 271472"/>
                  <a:gd name="connsiteY0" fmla="*/ 420 h 27628"/>
                  <a:gd name="connsiteX1" fmla="*/ 152404 w 271472"/>
                  <a:gd name="connsiteY1" fmla="*/ 27408 h 27628"/>
                  <a:gd name="connsiteX2" fmla="*/ 271466 w 271472"/>
                  <a:gd name="connsiteY2" fmla="*/ 13120 h 27628"/>
                  <a:gd name="connsiteX3" fmla="*/ 157166 w 271472"/>
                  <a:gd name="connsiteY3" fmla="*/ 11533 h 27628"/>
                  <a:gd name="connsiteX4" fmla="*/ 4 w 271472"/>
                  <a:gd name="connsiteY4" fmla="*/ 420 h 2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72" h="27628">
                    <a:moveTo>
                      <a:pt x="4" y="420"/>
                    </a:moveTo>
                    <a:cubicBezTo>
                      <a:pt x="-790" y="3066"/>
                      <a:pt x="107160" y="25291"/>
                      <a:pt x="152404" y="27408"/>
                    </a:cubicBezTo>
                    <a:cubicBezTo>
                      <a:pt x="197648" y="29525"/>
                      <a:pt x="270672" y="15766"/>
                      <a:pt x="271466" y="13120"/>
                    </a:cubicBezTo>
                    <a:cubicBezTo>
                      <a:pt x="272260" y="10474"/>
                      <a:pt x="198970" y="14708"/>
                      <a:pt x="157166" y="11533"/>
                    </a:cubicBezTo>
                    <a:cubicBezTo>
                      <a:pt x="115362" y="8358"/>
                      <a:pt x="798" y="-2226"/>
                      <a:pt x="4" y="4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0" name="フリーフォーム: 図形 1469">
                <a:extLst>
                  <a:ext uri="{FF2B5EF4-FFF2-40B4-BE49-F238E27FC236}">
                    <a16:creationId xmlns:a16="http://schemas.microsoft.com/office/drawing/2014/main" id="{5EC00C91-1D08-4B48-9CBD-8584481E56F3}"/>
                  </a:ext>
                </a:extLst>
              </p:cNvPr>
              <p:cNvSpPr/>
              <p:nvPr/>
            </p:nvSpPr>
            <p:spPr>
              <a:xfrm>
                <a:off x="4807689" y="3851116"/>
                <a:ext cx="581893" cy="142178"/>
              </a:xfrm>
              <a:custGeom>
                <a:avLst/>
                <a:gdLst>
                  <a:gd name="connsiteX0" fmla="*/ 11961 w 581893"/>
                  <a:gd name="connsiteY0" fmla="*/ 1747 h 142178"/>
                  <a:gd name="connsiteX1" fmla="*/ 346924 w 581893"/>
                  <a:gd name="connsiteY1" fmla="*/ 104934 h 142178"/>
                  <a:gd name="connsiteX2" fmla="*/ 450111 w 581893"/>
                  <a:gd name="connsiteY2" fmla="*/ 122397 h 142178"/>
                  <a:gd name="connsiteX3" fmla="*/ 581874 w 581893"/>
                  <a:gd name="connsiteY3" fmla="*/ 135097 h 142178"/>
                  <a:gd name="connsiteX4" fmla="*/ 440586 w 581893"/>
                  <a:gd name="connsiteY4" fmla="*/ 135097 h 142178"/>
                  <a:gd name="connsiteX5" fmla="*/ 110386 w 581893"/>
                  <a:gd name="connsiteY5" fmla="*/ 46197 h 142178"/>
                  <a:gd name="connsiteX6" fmla="*/ 11961 w 581893"/>
                  <a:gd name="connsiteY6" fmla="*/ 1747 h 14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893" h="142178">
                    <a:moveTo>
                      <a:pt x="11961" y="1747"/>
                    </a:moveTo>
                    <a:cubicBezTo>
                      <a:pt x="51384" y="11536"/>
                      <a:pt x="273899" y="84826"/>
                      <a:pt x="346924" y="104934"/>
                    </a:cubicBezTo>
                    <a:cubicBezTo>
                      <a:pt x="419949" y="125042"/>
                      <a:pt x="410953" y="117370"/>
                      <a:pt x="450111" y="122397"/>
                    </a:cubicBezTo>
                    <a:cubicBezTo>
                      <a:pt x="489269" y="127424"/>
                      <a:pt x="583462" y="132980"/>
                      <a:pt x="581874" y="135097"/>
                    </a:cubicBezTo>
                    <a:cubicBezTo>
                      <a:pt x="580286" y="137214"/>
                      <a:pt x="519167" y="149914"/>
                      <a:pt x="440586" y="135097"/>
                    </a:cubicBezTo>
                    <a:cubicBezTo>
                      <a:pt x="362005" y="120280"/>
                      <a:pt x="183676" y="66835"/>
                      <a:pt x="110386" y="46197"/>
                    </a:cubicBezTo>
                    <a:cubicBezTo>
                      <a:pt x="37097" y="25560"/>
                      <a:pt x="-27462" y="-8042"/>
                      <a:pt x="11961" y="17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1" name="フリーフォーム: 図形 1470">
                <a:extLst>
                  <a:ext uri="{FF2B5EF4-FFF2-40B4-BE49-F238E27FC236}">
                    <a16:creationId xmlns:a16="http://schemas.microsoft.com/office/drawing/2014/main" id="{BFFCCB57-C982-4C51-B36E-32D9FFE20557}"/>
                  </a:ext>
                </a:extLst>
              </p:cNvPr>
              <p:cNvSpPr/>
              <p:nvPr/>
            </p:nvSpPr>
            <p:spPr>
              <a:xfrm>
                <a:off x="4957605" y="3921113"/>
                <a:ext cx="380298" cy="99268"/>
              </a:xfrm>
              <a:custGeom>
                <a:avLst/>
                <a:gdLst>
                  <a:gd name="connsiteX0" fmla="*/ 158 w 380298"/>
                  <a:gd name="connsiteY0" fmla="*/ 12 h 99268"/>
                  <a:gd name="connsiteX1" fmla="*/ 260508 w 380298"/>
                  <a:gd name="connsiteY1" fmla="*/ 84150 h 99268"/>
                  <a:gd name="connsiteX2" fmla="*/ 289083 w 380298"/>
                  <a:gd name="connsiteY2" fmla="*/ 98437 h 99268"/>
                  <a:gd name="connsiteX3" fmla="*/ 354170 w 380298"/>
                  <a:gd name="connsiteY3" fmla="*/ 95262 h 99268"/>
                  <a:gd name="connsiteX4" fmla="*/ 377983 w 380298"/>
                  <a:gd name="connsiteY4" fmla="*/ 76212 h 99268"/>
                  <a:gd name="connsiteX5" fmla="*/ 301783 w 380298"/>
                  <a:gd name="connsiteY5" fmla="*/ 90500 h 99268"/>
                  <a:gd name="connsiteX6" fmla="*/ 158 w 380298"/>
                  <a:gd name="connsiteY6" fmla="*/ 12 h 9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298" h="99268">
                    <a:moveTo>
                      <a:pt x="158" y="12"/>
                    </a:moveTo>
                    <a:cubicBezTo>
                      <a:pt x="-6721" y="-1046"/>
                      <a:pt x="212354" y="67746"/>
                      <a:pt x="260508" y="84150"/>
                    </a:cubicBezTo>
                    <a:cubicBezTo>
                      <a:pt x="308662" y="100554"/>
                      <a:pt x="273473" y="96585"/>
                      <a:pt x="289083" y="98437"/>
                    </a:cubicBezTo>
                    <a:cubicBezTo>
                      <a:pt x="304693" y="100289"/>
                      <a:pt x="339353" y="98966"/>
                      <a:pt x="354170" y="95262"/>
                    </a:cubicBezTo>
                    <a:cubicBezTo>
                      <a:pt x="368987" y="91558"/>
                      <a:pt x="386714" y="77006"/>
                      <a:pt x="377983" y="76212"/>
                    </a:cubicBezTo>
                    <a:cubicBezTo>
                      <a:pt x="369252" y="75418"/>
                      <a:pt x="365018" y="102671"/>
                      <a:pt x="301783" y="90500"/>
                    </a:cubicBezTo>
                    <a:cubicBezTo>
                      <a:pt x="238548" y="78329"/>
                      <a:pt x="7037" y="1070"/>
                      <a:pt x="158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2" name="フリーフォーム: 図形 1471">
                <a:extLst>
                  <a:ext uri="{FF2B5EF4-FFF2-40B4-BE49-F238E27FC236}">
                    <a16:creationId xmlns:a16="http://schemas.microsoft.com/office/drawing/2014/main" id="{B649D0EB-F037-4C0E-BDDA-C730BB7820E3}"/>
                  </a:ext>
                </a:extLst>
              </p:cNvPr>
              <p:cNvSpPr/>
              <p:nvPr/>
            </p:nvSpPr>
            <p:spPr>
              <a:xfrm>
                <a:off x="5201147" y="3954454"/>
                <a:ext cx="345242" cy="260363"/>
              </a:xfrm>
              <a:custGeom>
                <a:avLst/>
                <a:gdLst>
                  <a:gd name="connsiteX0" fmla="*/ 283666 w 345242"/>
                  <a:gd name="connsiteY0" fmla="*/ 9 h 260363"/>
                  <a:gd name="connsiteX1" fmla="*/ 343991 w 345242"/>
                  <a:gd name="connsiteY1" fmla="*/ 65096 h 260363"/>
                  <a:gd name="connsiteX2" fmla="*/ 312241 w 345242"/>
                  <a:gd name="connsiteY2" fmla="*/ 92084 h 260363"/>
                  <a:gd name="connsiteX3" fmla="*/ 175716 w 345242"/>
                  <a:gd name="connsiteY3" fmla="*/ 130184 h 260363"/>
                  <a:gd name="connsiteX4" fmla="*/ 86816 w 345242"/>
                  <a:gd name="connsiteY4" fmla="*/ 153996 h 260363"/>
                  <a:gd name="connsiteX5" fmla="*/ 9028 w 345242"/>
                  <a:gd name="connsiteY5" fmla="*/ 193684 h 260363"/>
                  <a:gd name="connsiteX6" fmla="*/ 4266 w 345242"/>
                  <a:gd name="connsiteY6" fmla="*/ 260359 h 260363"/>
                  <a:gd name="connsiteX7" fmla="*/ 32841 w 345242"/>
                  <a:gd name="connsiteY7" fmla="*/ 196859 h 260363"/>
                  <a:gd name="connsiteX8" fmla="*/ 182066 w 345242"/>
                  <a:gd name="connsiteY8" fmla="*/ 131771 h 260363"/>
                  <a:gd name="connsiteX9" fmla="*/ 296366 w 345242"/>
                  <a:gd name="connsiteY9" fmla="*/ 95259 h 260363"/>
                  <a:gd name="connsiteX10" fmla="*/ 328116 w 345242"/>
                  <a:gd name="connsiteY10" fmla="*/ 60334 h 260363"/>
                  <a:gd name="connsiteX11" fmla="*/ 283666 w 345242"/>
                  <a:gd name="connsiteY11" fmla="*/ 9 h 26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242" h="260363">
                    <a:moveTo>
                      <a:pt x="283666" y="9"/>
                    </a:moveTo>
                    <a:cubicBezTo>
                      <a:pt x="286312" y="803"/>
                      <a:pt x="339228" y="49750"/>
                      <a:pt x="343991" y="65096"/>
                    </a:cubicBezTo>
                    <a:cubicBezTo>
                      <a:pt x="348754" y="80442"/>
                      <a:pt x="340287" y="81236"/>
                      <a:pt x="312241" y="92084"/>
                    </a:cubicBezTo>
                    <a:cubicBezTo>
                      <a:pt x="284195" y="102932"/>
                      <a:pt x="213287" y="119865"/>
                      <a:pt x="175716" y="130184"/>
                    </a:cubicBezTo>
                    <a:cubicBezTo>
                      <a:pt x="138145" y="140503"/>
                      <a:pt x="114597" y="143413"/>
                      <a:pt x="86816" y="153996"/>
                    </a:cubicBezTo>
                    <a:cubicBezTo>
                      <a:pt x="59035" y="164579"/>
                      <a:pt x="22786" y="175957"/>
                      <a:pt x="9028" y="193684"/>
                    </a:cubicBezTo>
                    <a:cubicBezTo>
                      <a:pt x="-4730" y="211411"/>
                      <a:pt x="297" y="259830"/>
                      <a:pt x="4266" y="260359"/>
                    </a:cubicBezTo>
                    <a:cubicBezTo>
                      <a:pt x="8235" y="260888"/>
                      <a:pt x="3208" y="218290"/>
                      <a:pt x="32841" y="196859"/>
                    </a:cubicBezTo>
                    <a:cubicBezTo>
                      <a:pt x="62474" y="175428"/>
                      <a:pt x="138145" y="148704"/>
                      <a:pt x="182066" y="131771"/>
                    </a:cubicBezTo>
                    <a:cubicBezTo>
                      <a:pt x="225987" y="114838"/>
                      <a:pt x="272024" y="107165"/>
                      <a:pt x="296366" y="95259"/>
                    </a:cubicBezTo>
                    <a:cubicBezTo>
                      <a:pt x="320708" y="83353"/>
                      <a:pt x="325206" y="72505"/>
                      <a:pt x="328116" y="60334"/>
                    </a:cubicBezTo>
                    <a:cubicBezTo>
                      <a:pt x="331026" y="48163"/>
                      <a:pt x="281020" y="-785"/>
                      <a:pt x="283666" y="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3" name="フリーフォーム: 図形 1472">
                <a:extLst>
                  <a:ext uri="{FF2B5EF4-FFF2-40B4-BE49-F238E27FC236}">
                    <a16:creationId xmlns:a16="http://schemas.microsoft.com/office/drawing/2014/main" id="{EFC9024A-56B7-4B5A-91D7-A0F702CDC960}"/>
                  </a:ext>
                </a:extLst>
              </p:cNvPr>
              <p:cNvSpPr/>
              <p:nvPr/>
            </p:nvSpPr>
            <p:spPr>
              <a:xfrm>
                <a:off x="5213126" y="4108924"/>
                <a:ext cx="205374" cy="102825"/>
              </a:xfrm>
              <a:custGeom>
                <a:avLst/>
                <a:gdLst>
                  <a:gd name="connsiteX0" fmla="*/ 205012 w 205374"/>
                  <a:gd name="connsiteY0" fmla="*/ 4289 h 102825"/>
                  <a:gd name="connsiteX1" fmla="*/ 131987 w 205374"/>
                  <a:gd name="connsiteY1" fmla="*/ 5876 h 102825"/>
                  <a:gd name="connsiteX2" fmla="*/ 27212 w 205374"/>
                  <a:gd name="connsiteY2" fmla="*/ 59851 h 102825"/>
                  <a:gd name="connsiteX3" fmla="*/ 224 w 205374"/>
                  <a:gd name="connsiteY3" fmla="*/ 102714 h 102825"/>
                  <a:gd name="connsiteX4" fmla="*/ 36737 w 205374"/>
                  <a:gd name="connsiteY4" fmla="*/ 70964 h 102825"/>
                  <a:gd name="connsiteX5" fmla="*/ 101824 w 205374"/>
                  <a:gd name="connsiteY5" fmla="*/ 31276 h 102825"/>
                  <a:gd name="connsiteX6" fmla="*/ 205012 w 205374"/>
                  <a:gd name="connsiteY6" fmla="*/ 4289 h 102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374" h="102825">
                    <a:moveTo>
                      <a:pt x="205012" y="4289"/>
                    </a:moveTo>
                    <a:cubicBezTo>
                      <a:pt x="210039" y="56"/>
                      <a:pt x="161620" y="-3384"/>
                      <a:pt x="131987" y="5876"/>
                    </a:cubicBezTo>
                    <a:cubicBezTo>
                      <a:pt x="102354" y="15136"/>
                      <a:pt x="49172" y="43711"/>
                      <a:pt x="27212" y="59851"/>
                    </a:cubicBezTo>
                    <a:cubicBezTo>
                      <a:pt x="5252" y="75991"/>
                      <a:pt x="-1363" y="100862"/>
                      <a:pt x="224" y="102714"/>
                    </a:cubicBezTo>
                    <a:cubicBezTo>
                      <a:pt x="1811" y="104566"/>
                      <a:pt x="19804" y="82870"/>
                      <a:pt x="36737" y="70964"/>
                    </a:cubicBezTo>
                    <a:cubicBezTo>
                      <a:pt x="53670" y="59058"/>
                      <a:pt x="74307" y="44770"/>
                      <a:pt x="101824" y="31276"/>
                    </a:cubicBezTo>
                    <a:cubicBezTo>
                      <a:pt x="129341" y="17782"/>
                      <a:pt x="199985" y="8522"/>
                      <a:pt x="205012" y="42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4" name="フリーフォーム: 図形 1473">
                <a:extLst>
                  <a:ext uri="{FF2B5EF4-FFF2-40B4-BE49-F238E27FC236}">
                    <a16:creationId xmlns:a16="http://schemas.microsoft.com/office/drawing/2014/main" id="{381E9AFD-C42E-42C6-B85D-594F5D918335}"/>
                  </a:ext>
                </a:extLst>
              </p:cNvPr>
              <p:cNvSpPr/>
              <p:nvPr/>
            </p:nvSpPr>
            <p:spPr>
              <a:xfrm>
                <a:off x="5236667" y="4019486"/>
                <a:ext cx="224393" cy="767259"/>
              </a:xfrm>
              <a:custGeom>
                <a:avLst/>
                <a:gdLst>
                  <a:gd name="connsiteX0" fmla="*/ 8433 w 224393"/>
                  <a:gd name="connsiteY0" fmla="*/ 12764 h 767259"/>
                  <a:gd name="connsiteX1" fmla="*/ 19546 w 224393"/>
                  <a:gd name="connsiteY1" fmla="*/ 88964 h 767259"/>
                  <a:gd name="connsiteX2" fmla="*/ 159246 w 224393"/>
                  <a:gd name="connsiteY2" fmla="*/ 569977 h 767259"/>
                  <a:gd name="connsiteX3" fmla="*/ 194171 w 224393"/>
                  <a:gd name="connsiteY3" fmla="*/ 679514 h 767259"/>
                  <a:gd name="connsiteX4" fmla="*/ 224333 w 224393"/>
                  <a:gd name="connsiteY4" fmla="*/ 765239 h 767259"/>
                  <a:gd name="connsiteX5" fmla="*/ 186233 w 224393"/>
                  <a:gd name="connsiteY5" fmla="*/ 592202 h 767259"/>
                  <a:gd name="connsiteX6" fmla="*/ 89396 w 224393"/>
                  <a:gd name="connsiteY6" fmla="*/ 247714 h 767259"/>
                  <a:gd name="connsiteX7" fmla="*/ 8433 w 224393"/>
                  <a:gd name="connsiteY7" fmla="*/ 12764 h 76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393" h="767259">
                    <a:moveTo>
                      <a:pt x="8433" y="12764"/>
                    </a:moveTo>
                    <a:cubicBezTo>
                      <a:pt x="-3209" y="-13694"/>
                      <a:pt x="-5589" y="-3905"/>
                      <a:pt x="19546" y="88964"/>
                    </a:cubicBezTo>
                    <a:cubicBezTo>
                      <a:pt x="44681" y="181833"/>
                      <a:pt x="130142" y="471552"/>
                      <a:pt x="159246" y="569977"/>
                    </a:cubicBezTo>
                    <a:cubicBezTo>
                      <a:pt x="188350" y="668402"/>
                      <a:pt x="183323" y="646970"/>
                      <a:pt x="194171" y="679514"/>
                    </a:cubicBezTo>
                    <a:cubicBezTo>
                      <a:pt x="205019" y="712058"/>
                      <a:pt x="225656" y="779791"/>
                      <a:pt x="224333" y="765239"/>
                    </a:cubicBezTo>
                    <a:cubicBezTo>
                      <a:pt x="223010" y="750687"/>
                      <a:pt x="208722" y="678456"/>
                      <a:pt x="186233" y="592202"/>
                    </a:cubicBezTo>
                    <a:cubicBezTo>
                      <a:pt x="163744" y="505948"/>
                      <a:pt x="117706" y="340583"/>
                      <a:pt x="89396" y="247714"/>
                    </a:cubicBezTo>
                    <a:cubicBezTo>
                      <a:pt x="61086" y="154845"/>
                      <a:pt x="20075" y="39222"/>
                      <a:pt x="8433" y="127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5" name="フリーフォーム: 図形 1474">
                <a:extLst>
                  <a:ext uri="{FF2B5EF4-FFF2-40B4-BE49-F238E27FC236}">
                    <a16:creationId xmlns:a16="http://schemas.microsoft.com/office/drawing/2014/main" id="{5C0041EA-4296-4FA6-8E1F-94A705FB6610}"/>
                  </a:ext>
                </a:extLst>
              </p:cNvPr>
              <p:cNvSpPr/>
              <p:nvPr/>
            </p:nvSpPr>
            <p:spPr>
              <a:xfrm>
                <a:off x="5154290" y="4022322"/>
                <a:ext cx="73124" cy="270494"/>
              </a:xfrm>
              <a:custGeom>
                <a:avLst/>
                <a:gdLst>
                  <a:gd name="connsiteX0" fmla="*/ 71760 w 73124"/>
                  <a:gd name="connsiteY0" fmla="*/ 403 h 270494"/>
                  <a:gd name="connsiteX1" fmla="*/ 44773 w 73124"/>
                  <a:gd name="connsiteY1" fmla="*/ 176616 h 270494"/>
                  <a:gd name="connsiteX2" fmla="*/ 66998 w 73124"/>
                  <a:gd name="connsiteY2" fmla="*/ 255991 h 270494"/>
                  <a:gd name="connsiteX3" fmla="*/ 36835 w 73124"/>
                  <a:gd name="connsiteY3" fmla="*/ 270278 h 270494"/>
                  <a:gd name="connsiteX4" fmla="*/ 323 w 73124"/>
                  <a:gd name="connsiteY4" fmla="*/ 252816 h 270494"/>
                  <a:gd name="connsiteX5" fmla="*/ 59060 w 73124"/>
                  <a:gd name="connsiteY5" fmla="*/ 176616 h 270494"/>
                  <a:gd name="connsiteX6" fmla="*/ 68585 w 73124"/>
                  <a:gd name="connsiteY6" fmla="*/ 128991 h 270494"/>
                  <a:gd name="connsiteX7" fmla="*/ 71760 w 73124"/>
                  <a:gd name="connsiteY7" fmla="*/ 403 h 27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124" h="270494">
                    <a:moveTo>
                      <a:pt x="71760" y="403"/>
                    </a:moveTo>
                    <a:cubicBezTo>
                      <a:pt x="67791" y="8340"/>
                      <a:pt x="45567" y="134018"/>
                      <a:pt x="44773" y="176616"/>
                    </a:cubicBezTo>
                    <a:cubicBezTo>
                      <a:pt x="43979" y="219214"/>
                      <a:pt x="68321" y="240381"/>
                      <a:pt x="66998" y="255991"/>
                    </a:cubicBezTo>
                    <a:cubicBezTo>
                      <a:pt x="65675" y="271601"/>
                      <a:pt x="47947" y="270807"/>
                      <a:pt x="36835" y="270278"/>
                    </a:cubicBezTo>
                    <a:cubicBezTo>
                      <a:pt x="25723" y="269749"/>
                      <a:pt x="-3381" y="268426"/>
                      <a:pt x="323" y="252816"/>
                    </a:cubicBezTo>
                    <a:cubicBezTo>
                      <a:pt x="4027" y="237206"/>
                      <a:pt x="47683" y="197254"/>
                      <a:pt x="59060" y="176616"/>
                    </a:cubicBezTo>
                    <a:cubicBezTo>
                      <a:pt x="70437" y="155979"/>
                      <a:pt x="67262" y="154126"/>
                      <a:pt x="68585" y="128991"/>
                    </a:cubicBezTo>
                    <a:cubicBezTo>
                      <a:pt x="69908" y="103856"/>
                      <a:pt x="75729" y="-7534"/>
                      <a:pt x="71760" y="4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6" name="フリーフォーム: 図形 1475">
                <a:extLst>
                  <a:ext uri="{FF2B5EF4-FFF2-40B4-BE49-F238E27FC236}">
                    <a16:creationId xmlns:a16="http://schemas.microsoft.com/office/drawing/2014/main" id="{1E47D150-97F2-4512-8F3A-D887AB63B3CE}"/>
                  </a:ext>
                </a:extLst>
              </p:cNvPr>
              <p:cNvSpPr/>
              <p:nvPr/>
            </p:nvSpPr>
            <p:spPr>
              <a:xfrm>
                <a:off x="5246610" y="4375813"/>
                <a:ext cx="159952" cy="464134"/>
              </a:xfrm>
              <a:custGeom>
                <a:avLst/>
                <a:gdLst>
                  <a:gd name="connsiteX0" fmla="*/ 78 w 159952"/>
                  <a:gd name="connsiteY0" fmla="*/ 925 h 464134"/>
                  <a:gd name="connsiteX1" fmla="*/ 133428 w 159952"/>
                  <a:gd name="connsiteY1" fmla="*/ 413675 h 464134"/>
                  <a:gd name="connsiteX2" fmla="*/ 158828 w 159952"/>
                  <a:gd name="connsiteY2" fmla="*/ 445425 h 464134"/>
                  <a:gd name="connsiteX3" fmla="*/ 114378 w 159952"/>
                  <a:gd name="connsiteY3" fmla="*/ 305725 h 464134"/>
                  <a:gd name="connsiteX4" fmla="*/ 78 w 159952"/>
                  <a:gd name="connsiteY4" fmla="*/ 925 h 46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52" h="464134">
                    <a:moveTo>
                      <a:pt x="78" y="925"/>
                    </a:moveTo>
                    <a:cubicBezTo>
                      <a:pt x="3253" y="18917"/>
                      <a:pt x="106970" y="339592"/>
                      <a:pt x="133428" y="413675"/>
                    </a:cubicBezTo>
                    <a:cubicBezTo>
                      <a:pt x="159886" y="487758"/>
                      <a:pt x="162003" y="463417"/>
                      <a:pt x="158828" y="445425"/>
                    </a:cubicBezTo>
                    <a:cubicBezTo>
                      <a:pt x="155653" y="427433"/>
                      <a:pt x="137397" y="379015"/>
                      <a:pt x="114378" y="305725"/>
                    </a:cubicBezTo>
                    <a:cubicBezTo>
                      <a:pt x="91359" y="232435"/>
                      <a:pt x="-3097" y="-17067"/>
                      <a:pt x="78" y="9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7" name="フリーフォーム: 図形 1476">
                <a:extLst>
                  <a:ext uri="{FF2B5EF4-FFF2-40B4-BE49-F238E27FC236}">
                    <a16:creationId xmlns:a16="http://schemas.microsoft.com/office/drawing/2014/main" id="{4D711BA8-A694-4C56-BD33-25A5E5C153C9}"/>
                  </a:ext>
                </a:extLst>
              </p:cNvPr>
              <p:cNvSpPr/>
              <p:nvPr/>
            </p:nvSpPr>
            <p:spPr>
              <a:xfrm>
                <a:off x="5465363" y="4810035"/>
                <a:ext cx="76835" cy="211495"/>
              </a:xfrm>
              <a:custGeom>
                <a:avLst/>
                <a:gdLst>
                  <a:gd name="connsiteX0" fmla="*/ 400 w 76835"/>
                  <a:gd name="connsiteY0" fmla="*/ 90 h 211495"/>
                  <a:gd name="connsiteX1" fmla="*/ 63900 w 76835"/>
                  <a:gd name="connsiteY1" fmla="*/ 149315 h 211495"/>
                  <a:gd name="connsiteX2" fmla="*/ 75012 w 76835"/>
                  <a:gd name="connsiteY2" fmla="*/ 211228 h 211495"/>
                  <a:gd name="connsiteX3" fmla="*/ 38500 w 76835"/>
                  <a:gd name="connsiteY3" fmla="*/ 128678 h 211495"/>
                  <a:gd name="connsiteX4" fmla="*/ 400 w 76835"/>
                  <a:gd name="connsiteY4" fmla="*/ 90 h 21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35" h="211495">
                    <a:moveTo>
                      <a:pt x="400" y="90"/>
                    </a:moveTo>
                    <a:cubicBezTo>
                      <a:pt x="4633" y="3529"/>
                      <a:pt x="51465" y="114125"/>
                      <a:pt x="63900" y="149315"/>
                    </a:cubicBezTo>
                    <a:cubicBezTo>
                      <a:pt x="76335" y="184505"/>
                      <a:pt x="79245" y="214667"/>
                      <a:pt x="75012" y="211228"/>
                    </a:cubicBezTo>
                    <a:cubicBezTo>
                      <a:pt x="70779" y="207789"/>
                      <a:pt x="50406" y="164661"/>
                      <a:pt x="38500" y="128678"/>
                    </a:cubicBezTo>
                    <a:cubicBezTo>
                      <a:pt x="26594" y="92695"/>
                      <a:pt x="-3833" y="-3349"/>
                      <a:pt x="400" y="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8" name="フリーフォーム: 図形 1477">
                <a:extLst>
                  <a:ext uri="{FF2B5EF4-FFF2-40B4-BE49-F238E27FC236}">
                    <a16:creationId xmlns:a16="http://schemas.microsoft.com/office/drawing/2014/main" id="{DB980795-A783-47CC-83B1-1DD1F687CD94}"/>
                  </a:ext>
                </a:extLst>
              </p:cNvPr>
              <p:cNvSpPr/>
              <p:nvPr/>
            </p:nvSpPr>
            <p:spPr>
              <a:xfrm>
                <a:off x="5412499" y="4832401"/>
                <a:ext cx="136235" cy="214848"/>
              </a:xfrm>
              <a:custGeom>
                <a:avLst/>
                <a:gdLst>
                  <a:gd name="connsiteX0" fmla="*/ 876 w 136235"/>
                  <a:gd name="connsiteY0" fmla="*/ 1537 h 214848"/>
                  <a:gd name="connsiteX1" fmla="*/ 35801 w 136235"/>
                  <a:gd name="connsiteY1" fmla="*/ 101549 h 214848"/>
                  <a:gd name="connsiteX2" fmla="*/ 112001 w 136235"/>
                  <a:gd name="connsiteY2" fmla="*/ 209499 h 214848"/>
                  <a:gd name="connsiteX3" fmla="*/ 134226 w 136235"/>
                  <a:gd name="connsiteY3" fmla="*/ 196799 h 214848"/>
                  <a:gd name="connsiteX4" fmla="*/ 69139 w 136235"/>
                  <a:gd name="connsiteY4" fmla="*/ 182512 h 214848"/>
                  <a:gd name="connsiteX5" fmla="*/ 876 w 136235"/>
                  <a:gd name="connsiteY5" fmla="*/ 1537 h 21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235" h="214848">
                    <a:moveTo>
                      <a:pt x="876" y="1537"/>
                    </a:moveTo>
                    <a:cubicBezTo>
                      <a:pt x="-4680" y="-11957"/>
                      <a:pt x="17280" y="66889"/>
                      <a:pt x="35801" y="101549"/>
                    </a:cubicBezTo>
                    <a:cubicBezTo>
                      <a:pt x="54322" y="136209"/>
                      <a:pt x="95597" y="193624"/>
                      <a:pt x="112001" y="209499"/>
                    </a:cubicBezTo>
                    <a:cubicBezTo>
                      <a:pt x="128405" y="225374"/>
                      <a:pt x="141370" y="201297"/>
                      <a:pt x="134226" y="196799"/>
                    </a:cubicBezTo>
                    <a:cubicBezTo>
                      <a:pt x="127082" y="192301"/>
                      <a:pt x="87924" y="212410"/>
                      <a:pt x="69139" y="182512"/>
                    </a:cubicBezTo>
                    <a:cubicBezTo>
                      <a:pt x="50354" y="152614"/>
                      <a:pt x="6432" y="15031"/>
                      <a:pt x="876" y="153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9" name="フリーフォーム: 図形 1478">
                <a:extLst>
                  <a:ext uri="{FF2B5EF4-FFF2-40B4-BE49-F238E27FC236}">
                    <a16:creationId xmlns:a16="http://schemas.microsoft.com/office/drawing/2014/main" id="{E56A989A-0887-4106-A175-04CF4F8CB21A}"/>
                  </a:ext>
                </a:extLst>
              </p:cNvPr>
              <p:cNvSpPr/>
              <p:nvPr/>
            </p:nvSpPr>
            <p:spPr>
              <a:xfrm>
                <a:off x="4306732" y="3555239"/>
                <a:ext cx="329532" cy="64284"/>
              </a:xfrm>
              <a:custGeom>
                <a:avLst/>
                <a:gdLst>
                  <a:gd name="connsiteX0" fmla="*/ 156 w 329532"/>
                  <a:gd name="connsiteY0" fmla="*/ 64261 h 64284"/>
                  <a:gd name="connsiteX1" fmla="*/ 192243 w 329532"/>
                  <a:gd name="connsiteY1" fmla="*/ 8699 h 64284"/>
                  <a:gd name="connsiteX2" fmla="*/ 324006 w 329532"/>
                  <a:gd name="connsiteY2" fmla="*/ 56324 h 64284"/>
                  <a:gd name="connsiteX3" fmla="*/ 297018 w 329532"/>
                  <a:gd name="connsiteY3" fmla="*/ 26161 h 64284"/>
                  <a:gd name="connsiteX4" fmla="*/ 225581 w 329532"/>
                  <a:gd name="connsiteY4" fmla="*/ 761 h 64284"/>
                  <a:gd name="connsiteX5" fmla="*/ 156 w 329532"/>
                  <a:gd name="connsiteY5" fmla="*/ 64261 h 6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532" h="64284">
                    <a:moveTo>
                      <a:pt x="156" y="64261"/>
                    </a:moveTo>
                    <a:cubicBezTo>
                      <a:pt x="-5400" y="65584"/>
                      <a:pt x="138268" y="10022"/>
                      <a:pt x="192243" y="8699"/>
                    </a:cubicBezTo>
                    <a:cubicBezTo>
                      <a:pt x="246218" y="7376"/>
                      <a:pt x="306544" y="53414"/>
                      <a:pt x="324006" y="56324"/>
                    </a:cubicBezTo>
                    <a:cubicBezTo>
                      <a:pt x="341468" y="59234"/>
                      <a:pt x="313422" y="35421"/>
                      <a:pt x="297018" y="26161"/>
                    </a:cubicBezTo>
                    <a:cubicBezTo>
                      <a:pt x="280614" y="16900"/>
                      <a:pt x="273735" y="-4266"/>
                      <a:pt x="225581" y="761"/>
                    </a:cubicBezTo>
                    <a:cubicBezTo>
                      <a:pt x="177427" y="5788"/>
                      <a:pt x="5712" y="62938"/>
                      <a:pt x="156" y="6426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0" name="フリーフォーム: 図形 1479">
                <a:extLst>
                  <a:ext uri="{FF2B5EF4-FFF2-40B4-BE49-F238E27FC236}">
                    <a16:creationId xmlns:a16="http://schemas.microsoft.com/office/drawing/2014/main" id="{7E385485-FF52-4D88-B57A-F956C531FEE8}"/>
                  </a:ext>
                </a:extLst>
              </p:cNvPr>
              <p:cNvSpPr/>
              <p:nvPr/>
            </p:nvSpPr>
            <p:spPr>
              <a:xfrm>
                <a:off x="4295375" y="3517187"/>
                <a:ext cx="333960" cy="104235"/>
              </a:xfrm>
              <a:custGeom>
                <a:avLst/>
                <a:gdLst>
                  <a:gd name="connsiteX0" fmla="*/ 400 w 333960"/>
                  <a:gd name="connsiteY0" fmla="*/ 103901 h 104235"/>
                  <a:gd name="connsiteX1" fmla="*/ 144863 w 333960"/>
                  <a:gd name="connsiteY1" fmla="*/ 35638 h 104235"/>
                  <a:gd name="connsiteX2" fmla="*/ 241700 w 333960"/>
                  <a:gd name="connsiteY2" fmla="*/ 16588 h 104235"/>
                  <a:gd name="connsiteX3" fmla="*/ 292500 w 333960"/>
                  <a:gd name="connsiteY3" fmla="*/ 35638 h 104235"/>
                  <a:gd name="connsiteX4" fmla="*/ 333775 w 333960"/>
                  <a:gd name="connsiteY4" fmla="*/ 89613 h 104235"/>
                  <a:gd name="connsiteX5" fmla="*/ 306788 w 333960"/>
                  <a:gd name="connsiteY5" fmla="*/ 53101 h 104235"/>
                  <a:gd name="connsiteX6" fmla="*/ 284563 w 333960"/>
                  <a:gd name="connsiteY6" fmla="*/ 15001 h 104235"/>
                  <a:gd name="connsiteX7" fmla="*/ 192488 w 333960"/>
                  <a:gd name="connsiteY7" fmla="*/ 3888 h 104235"/>
                  <a:gd name="connsiteX8" fmla="*/ 400 w 333960"/>
                  <a:gd name="connsiteY8" fmla="*/ 103901 h 10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960" h="104235">
                    <a:moveTo>
                      <a:pt x="400" y="103901"/>
                    </a:moveTo>
                    <a:cubicBezTo>
                      <a:pt x="-7537" y="109193"/>
                      <a:pt x="104646" y="50190"/>
                      <a:pt x="144863" y="35638"/>
                    </a:cubicBezTo>
                    <a:cubicBezTo>
                      <a:pt x="185080" y="21086"/>
                      <a:pt x="217094" y="16588"/>
                      <a:pt x="241700" y="16588"/>
                    </a:cubicBezTo>
                    <a:cubicBezTo>
                      <a:pt x="266306" y="16588"/>
                      <a:pt x="277154" y="23467"/>
                      <a:pt x="292500" y="35638"/>
                    </a:cubicBezTo>
                    <a:cubicBezTo>
                      <a:pt x="307846" y="47809"/>
                      <a:pt x="331394" y="86703"/>
                      <a:pt x="333775" y="89613"/>
                    </a:cubicBezTo>
                    <a:cubicBezTo>
                      <a:pt x="336156" y="92523"/>
                      <a:pt x="314990" y="65536"/>
                      <a:pt x="306788" y="53101"/>
                    </a:cubicBezTo>
                    <a:cubicBezTo>
                      <a:pt x="298586" y="40666"/>
                      <a:pt x="303613" y="23203"/>
                      <a:pt x="284563" y="15001"/>
                    </a:cubicBezTo>
                    <a:cubicBezTo>
                      <a:pt x="265513" y="6799"/>
                      <a:pt x="236144" y="-6695"/>
                      <a:pt x="192488" y="3888"/>
                    </a:cubicBezTo>
                    <a:cubicBezTo>
                      <a:pt x="148832" y="14471"/>
                      <a:pt x="8337" y="98609"/>
                      <a:pt x="400" y="1039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1" name="フリーフォーム: 図形 1480">
                <a:extLst>
                  <a:ext uri="{FF2B5EF4-FFF2-40B4-BE49-F238E27FC236}">
                    <a16:creationId xmlns:a16="http://schemas.microsoft.com/office/drawing/2014/main" id="{F9371309-5372-4D77-B2E5-2B1139AE65D2}"/>
                  </a:ext>
                </a:extLst>
              </p:cNvPr>
              <p:cNvSpPr/>
              <p:nvPr/>
            </p:nvSpPr>
            <p:spPr>
              <a:xfrm>
                <a:off x="4454050" y="3580647"/>
                <a:ext cx="27594" cy="136550"/>
              </a:xfrm>
              <a:custGeom>
                <a:avLst/>
                <a:gdLst>
                  <a:gd name="connsiteX0" fmla="*/ 11588 w 27594"/>
                  <a:gd name="connsiteY0" fmla="*/ 753 h 136550"/>
                  <a:gd name="connsiteX1" fmla="*/ 27463 w 27594"/>
                  <a:gd name="connsiteY1" fmla="*/ 134103 h 136550"/>
                  <a:gd name="connsiteX2" fmla="*/ 2063 w 27594"/>
                  <a:gd name="connsiteY2" fmla="*/ 81716 h 136550"/>
                  <a:gd name="connsiteX3" fmla="*/ 11588 w 27594"/>
                  <a:gd name="connsiteY3" fmla="*/ 753 h 1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94" h="136550">
                    <a:moveTo>
                      <a:pt x="11588" y="753"/>
                    </a:moveTo>
                    <a:cubicBezTo>
                      <a:pt x="15821" y="9484"/>
                      <a:pt x="29050" y="120609"/>
                      <a:pt x="27463" y="134103"/>
                    </a:cubicBezTo>
                    <a:cubicBezTo>
                      <a:pt x="25876" y="147597"/>
                      <a:pt x="8942" y="101824"/>
                      <a:pt x="2063" y="81716"/>
                    </a:cubicBezTo>
                    <a:cubicBezTo>
                      <a:pt x="-4816" y="61608"/>
                      <a:pt x="7355" y="-7978"/>
                      <a:pt x="11588" y="7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2" name="フリーフォーム: 図形 1481">
                <a:extLst>
                  <a:ext uri="{FF2B5EF4-FFF2-40B4-BE49-F238E27FC236}">
                    <a16:creationId xmlns:a16="http://schemas.microsoft.com/office/drawing/2014/main" id="{EBB9B583-F1CC-4111-8138-B67D8C87A419}"/>
                  </a:ext>
                </a:extLst>
              </p:cNvPr>
              <p:cNvSpPr/>
              <p:nvPr/>
            </p:nvSpPr>
            <p:spPr>
              <a:xfrm>
                <a:off x="4392591" y="3622230"/>
                <a:ext cx="243506" cy="136986"/>
              </a:xfrm>
              <a:custGeom>
                <a:avLst/>
                <a:gdLst>
                  <a:gd name="connsiteX0" fmla="*/ 22 w 243506"/>
                  <a:gd name="connsiteY0" fmla="*/ 136970 h 136986"/>
                  <a:gd name="connsiteX1" fmla="*/ 109559 w 243506"/>
                  <a:gd name="connsiteY1" fmla="*/ 81408 h 136986"/>
                  <a:gd name="connsiteX2" fmla="*/ 179409 w 243506"/>
                  <a:gd name="connsiteY2" fmla="*/ 92520 h 136986"/>
                  <a:gd name="connsiteX3" fmla="*/ 238147 w 243506"/>
                  <a:gd name="connsiteY3" fmla="*/ 90933 h 136986"/>
                  <a:gd name="connsiteX4" fmla="*/ 239734 w 243506"/>
                  <a:gd name="connsiteY4" fmla="*/ 41720 h 136986"/>
                  <a:gd name="connsiteX5" fmla="*/ 228622 w 243506"/>
                  <a:gd name="connsiteY5" fmla="*/ 445 h 136986"/>
                  <a:gd name="connsiteX6" fmla="*/ 223859 w 243506"/>
                  <a:gd name="connsiteY6" fmla="*/ 68708 h 136986"/>
                  <a:gd name="connsiteX7" fmla="*/ 187347 w 243506"/>
                  <a:gd name="connsiteY7" fmla="*/ 67120 h 136986"/>
                  <a:gd name="connsiteX8" fmla="*/ 119084 w 243506"/>
                  <a:gd name="connsiteY8" fmla="*/ 75058 h 136986"/>
                  <a:gd name="connsiteX9" fmla="*/ 22 w 243506"/>
                  <a:gd name="connsiteY9" fmla="*/ 136970 h 1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506" h="136986">
                    <a:moveTo>
                      <a:pt x="22" y="136970"/>
                    </a:moveTo>
                    <a:cubicBezTo>
                      <a:pt x="-1566" y="138028"/>
                      <a:pt x="79661" y="88816"/>
                      <a:pt x="109559" y="81408"/>
                    </a:cubicBezTo>
                    <a:cubicBezTo>
                      <a:pt x="139457" y="74000"/>
                      <a:pt x="157978" y="90932"/>
                      <a:pt x="179409" y="92520"/>
                    </a:cubicBezTo>
                    <a:cubicBezTo>
                      <a:pt x="200840" y="94108"/>
                      <a:pt x="228093" y="99400"/>
                      <a:pt x="238147" y="90933"/>
                    </a:cubicBezTo>
                    <a:cubicBezTo>
                      <a:pt x="248201" y="82466"/>
                      <a:pt x="241321" y="56801"/>
                      <a:pt x="239734" y="41720"/>
                    </a:cubicBezTo>
                    <a:cubicBezTo>
                      <a:pt x="238147" y="26639"/>
                      <a:pt x="231268" y="-4053"/>
                      <a:pt x="228622" y="445"/>
                    </a:cubicBezTo>
                    <a:cubicBezTo>
                      <a:pt x="225976" y="4943"/>
                      <a:pt x="230738" y="57596"/>
                      <a:pt x="223859" y="68708"/>
                    </a:cubicBezTo>
                    <a:cubicBezTo>
                      <a:pt x="216980" y="79820"/>
                      <a:pt x="204809" y="66062"/>
                      <a:pt x="187347" y="67120"/>
                    </a:cubicBezTo>
                    <a:cubicBezTo>
                      <a:pt x="169885" y="68178"/>
                      <a:pt x="148188" y="67385"/>
                      <a:pt x="119084" y="75058"/>
                    </a:cubicBezTo>
                    <a:cubicBezTo>
                      <a:pt x="89980" y="82731"/>
                      <a:pt x="1610" y="135912"/>
                      <a:pt x="22" y="1369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3" name="フリーフォーム: 図形 1482">
                <a:extLst>
                  <a:ext uri="{FF2B5EF4-FFF2-40B4-BE49-F238E27FC236}">
                    <a16:creationId xmlns:a16="http://schemas.microsoft.com/office/drawing/2014/main" id="{549CDD94-B911-49D4-B4C3-1018089D2D7C}"/>
                  </a:ext>
                </a:extLst>
              </p:cNvPr>
              <p:cNvSpPr/>
              <p:nvPr/>
            </p:nvSpPr>
            <p:spPr>
              <a:xfrm>
                <a:off x="4308473" y="3620810"/>
                <a:ext cx="105171" cy="144979"/>
              </a:xfrm>
              <a:custGeom>
                <a:avLst/>
                <a:gdLst>
                  <a:gd name="connsiteX0" fmla="*/ 2 w 105171"/>
                  <a:gd name="connsiteY0" fmla="*/ 278 h 144979"/>
                  <a:gd name="connsiteX1" fmla="*/ 31752 w 105171"/>
                  <a:gd name="connsiteY1" fmla="*/ 108228 h 144979"/>
                  <a:gd name="connsiteX2" fmla="*/ 73027 w 105171"/>
                  <a:gd name="connsiteY2" fmla="*/ 138390 h 144979"/>
                  <a:gd name="connsiteX3" fmla="*/ 104777 w 105171"/>
                  <a:gd name="connsiteY3" fmla="*/ 143153 h 144979"/>
                  <a:gd name="connsiteX4" fmla="*/ 50802 w 105171"/>
                  <a:gd name="connsiteY4" fmla="*/ 114578 h 144979"/>
                  <a:gd name="connsiteX5" fmla="*/ 33340 w 105171"/>
                  <a:gd name="connsiteY5" fmla="*/ 78065 h 144979"/>
                  <a:gd name="connsiteX6" fmla="*/ 2 w 105171"/>
                  <a:gd name="connsiteY6" fmla="*/ 278 h 14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71" h="144979">
                    <a:moveTo>
                      <a:pt x="2" y="278"/>
                    </a:moveTo>
                    <a:cubicBezTo>
                      <a:pt x="-263" y="5305"/>
                      <a:pt x="19581" y="85209"/>
                      <a:pt x="31752" y="108228"/>
                    </a:cubicBezTo>
                    <a:cubicBezTo>
                      <a:pt x="43923" y="131247"/>
                      <a:pt x="60856" y="132569"/>
                      <a:pt x="73027" y="138390"/>
                    </a:cubicBezTo>
                    <a:cubicBezTo>
                      <a:pt x="85198" y="144211"/>
                      <a:pt x="108481" y="147122"/>
                      <a:pt x="104777" y="143153"/>
                    </a:cubicBezTo>
                    <a:cubicBezTo>
                      <a:pt x="101073" y="139184"/>
                      <a:pt x="62708" y="125426"/>
                      <a:pt x="50802" y="114578"/>
                    </a:cubicBezTo>
                    <a:cubicBezTo>
                      <a:pt x="38896" y="103730"/>
                      <a:pt x="40484" y="96321"/>
                      <a:pt x="33340" y="78065"/>
                    </a:cubicBezTo>
                    <a:cubicBezTo>
                      <a:pt x="26196" y="59809"/>
                      <a:pt x="267" y="-4749"/>
                      <a:pt x="2" y="2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4" name="フリーフォーム: 図形 1483">
                <a:extLst>
                  <a:ext uri="{FF2B5EF4-FFF2-40B4-BE49-F238E27FC236}">
                    <a16:creationId xmlns:a16="http://schemas.microsoft.com/office/drawing/2014/main" id="{45BA6CD3-86D8-4EAA-9FCF-6BBF472CDF71}"/>
                  </a:ext>
                </a:extLst>
              </p:cNvPr>
              <p:cNvSpPr/>
              <p:nvPr/>
            </p:nvSpPr>
            <p:spPr>
              <a:xfrm>
                <a:off x="4549600" y="3674924"/>
                <a:ext cx="69814" cy="94394"/>
              </a:xfrm>
              <a:custGeom>
                <a:avLst/>
                <a:gdLst>
                  <a:gd name="connsiteX0" fmla="*/ 68438 w 69814"/>
                  <a:gd name="connsiteY0" fmla="*/ 139 h 94394"/>
                  <a:gd name="connsiteX1" fmla="*/ 58913 w 69814"/>
                  <a:gd name="connsiteY1" fmla="*/ 73164 h 94394"/>
                  <a:gd name="connsiteX2" fmla="*/ 175 w 69814"/>
                  <a:gd name="connsiteY2" fmla="*/ 93801 h 94394"/>
                  <a:gd name="connsiteX3" fmla="*/ 41450 w 69814"/>
                  <a:gd name="connsiteY3" fmla="*/ 55701 h 94394"/>
                  <a:gd name="connsiteX4" fmla="*/ 68438 w 69814"/>
                  <a:gd name="connsiteY4" fmla="*/ 139 h 9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14" h="94394">
                    <a:moveTo>
                      <a:pt x="68438" y="139"/>
                    </a:moveTo>
                    <a:cubicBezTo>
                      <a:pt x="71348" y="3049"/>
                      <a:pt x="70290" y="57554"/>
                      <a:pt x="58913" y="73164"/>
                    </a:cubicBezTo>
                    <a:cubicBezTo>
                      <a:pt x="47536" y="88774"/>
                      <a:pt x="3085" y="96711"/>
                      <a:pt x="175" y="93801"/>
                    </a:cubicBezTo>
                    <a:cubicBezTo>
                      <a:pt x="-2735" y="90891"/>
                      <a:pt x="31396" y="70782"/>
                      <a:pt x="41450" y="55701"/>
                    </a:cubicBezTo>
                    <a:cubicBezTo>
                      <a:pt x="51504" y="40620"/>
                      <a:pt x="65528" y="-2771"/>
                      <a:pt x="68438" y="13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5" name="フリーフォーム: 図形 1484">
                <a:extLst>
                  <a:ext uri="{FF2B5EF4-FFF2-40B4-BE49-F238E27FC236}">
                    <a16:creationId xmlns:a16="http://schemas.microsoft.com/office/drawing/2014/main" id="{15F9DC28-1683-4377-9AB2-46F2EEE07615}"/>
                  </a:ext>
                </a:extLst>
              </p:cNvPr>
              <p:cNvSpPr/>
              <p:nvPr/>
            </p:nvSpPr>
            <p:spPr>
              <a:xfrm>
                <a:off x="4403724" y="3704899"/>
                <a:ext cx="150681" cy="116088"/>
              </a:xfrm>
              <a:custGeom>
                <a:avLst/>
                <a:gdLst>
                  <a:gd name="connsiteX0" fmla="*/ 63501 w 150681"/>
                  <a:gd name="connsiteY0" fmla="*/ 326 h 116088"/>
                  <a:gd name="connsiteX1" fmla="*/ 111126 w 150681"/>
                  <a:gd name="connsiteY1" fmla="*/ 22551 h 116088"/>
                  <a:gd name="connsiteX2" fmla="*/ 147639 w 150681"/>
                  <a:gd name="connsiteY2" fmla="*/ 5089 h 116088"/>
                  <a:gd name="connsiteX3" fmla="*/ 144464 w 150681"/>
                  <a:gd name="connsiteY3" fmla="*/ 60651 h 116088"/>
                  <a:gd name="connsiteX4" fmla="*/ 111126 w 150681"/>
                  <a:gd name="connsiteY4" fmla="*/ 74939 h 116088"/>
                  <a:gd name="connsiteX5" fmla="*/ 66676 w 150681"/>
                  <a:gd name="connsiteY5" fmla="*/ 101926 h 116088"/>
                  <a:gd name="connsiteX6" fmla="*/ 65089 w 150681"/>
                  <a:gd name="connsiteY6" fmla="*/ 113039 h 116088"/>
                  <a:gd name="connsiteX7" fmla="*/ 39689 w 150681"/>
                  <a:gd name="connsiteY7" fmla="*/ 113039 h 116088"/>
                  <a:gd name="connsiteX8" fmla="*/ 33339 w 150681"/>
                  <a:gd name="connsiteY8" fmla="*/ 78114 h 116088"/>
                  <a:gd name="connsiteX9" fmla="*/ 1 w 150681"/>
                  <a:gd name="connsiteY9" fmla="*/ 55889 h 116088"/>
                  <a:gd name="connsiteX10" fmla="*/ 34926 w 150681"/>
                  <a:gd name="connsiteY10" fmla="*/ 68589 h 116088"/>
                  <a:gd name="connsiteX11" fmla="*/ 104776 w 150681"/>
                  <a:gd name="connsiteY11" fmla="*/ 68589 h 116088"/>
                  <a:gd name="connsiteX12" fmla="*/ 142876 w 150681"/>
                  <a:gd name="connsiteY12" fmla="*/ 51126 h 116088"/>
                  <a:gd name="connsiteX13" fmla="*/ 130176 w 150681"/>
                  <a:gd name="connsiteY13" fmla="*/ 43189 h 116088"/>
                  <a:gd name="connsiteX14" fmla="*/ 63501 w 150681"/>
                  <a:gd name="connsiteY14" fmla="*/ 326 h 1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681" h="116088">
                    <a:moveTo>
                      <a:pt x="63501" y="326"/>
                    </a:moveTo>
                    <a:cubicBezTo>
                      <a:pt x="60326" y="-3114"/>
                      <a:pt x="97103" y="21757"/>
                      <a:pt x="111126" y="22551"/>
                    </a:cubicBezTo>
                    <a:cubicBezTo>
                      <a:pt x="125149" y="23345"/>
                      <a:pt x="142083" y="-1261"/>
                      <a:pt x="147639" y="5089"/>
                    </a:cubicBezTo>
                    <a:cubicBezTo>
                      <a:pt x="153195" y="11439"/>
                      <a:pt x="150549" y="49009"/>
                      <a:pt x="144464" y="60651"/>
                    </a:cubicBezTo>
                    <a:cubicBezTo>
                      <a:pt x="138379" y="72293"/>
                      <a:pt x="124091" y="68060"/>
                      <a:pt x="111126" y="74939"/>
                    </a:cubicBezTo>
                    <a:cubicBezTo>
                      <a:pt x="98161" y="81818"/>
                      <a:pt x="74349" y="95576"/>
                      <a:pt x="66676" y="101926"/>
                    </a:cubicBezTo>
                    <a:cubicBezTo>
                      <a:pt x="59003" y="108276"/>
                      <a:pt x="69587" y="111187"/>
                      <a:pt x="65089" y="113039"/>
                    </a:cubicBezTo>
                    <a:cubicBezTo>
                      <a:pt x="60591" y="114891"/>
                      <a:pt x="44981" y="118860"/>
                      <a:pt x="39689" y="113039"/>
                    </a:cubicBezTo>
                    <a:cubicBezTo>
                      <a:pt x="34397" y="107218"/>
                      <a:pt x="39954" y="87639"/>
                      <a:pt x="33339" y="78114"/>
                    </a:cubicBezTo>
                    <a:cubicBezTo>
                      <a:pt x="26724" y="68589"/>
                      <a:pt x="-263" y="57476"/>
                      <a:pt x="1" y="55889"/>
                    </a:cubicBezTo>
                    <a:cubicBezTo>
                      <a:pt x="265" y="54302"/>
                      <a:pt x="17464" y="66472"/>
                      <a:pt x="34926" y="68589"/>
                    </a:cubicBezTo>
                    <a:cubicBezTo>
                      <a:pt x="52388" y="70706"/>
                      <a:pt x="86784" y="71500"/>
                      <a:pt x="104776" y="68589"/>
                    </a:cubicBezTo>
                    <a:cubicBezTo>
                      <a:pt x="122768" y="65678"/>
                      <a:pt x="138643" y="55359"/>
                      <a:pt x="142876" y="51126"/>
                    </a:cubicBezTo>
                    <a:cubicBezTo>
                      <a:pt x="147109" y="46893"/>
                      <a:pt x="142082" y="48481"/>
                      <a:pt x="130176" y="43189"/>
                    </a:cubicBezTo>
                    <a:cubicBezTo>
                      <a:pt x="118270" y="37897"/>
                      <a:pt x="66676" y="3766"/>
                      <a:pt x="63501" y="3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6" name="フリーフォーム: 図形 1485">
                <a:extLst>
                  <a:ext uri="{FF2B5EF4-FFF2-40B4-BE49-F238E27FC236}">
                    <a16:creationId xmlns:a16="http://schemas.microsoft.com/office/drawing/2014/main" id="{E4826BAD-1763-4326-BEF6-6F7736427C6B}"/>
                  </a:ext>
                </a:extLst>
              </p:cNvPr>
              <p:cNvSpPr/>
              <p:nvPr/>
            </p:nvSpPr>
            <p:spPr>
              <a:xfrm>
                <a:off x="4257991" y="3922642"/>
                <a:ext cx="264975" cy="221382"/>
              </a:xfrm>
              <a:custGeom>
                <a:avLst/>
                <a:gdLst>
                  <a:gd name="connsiteX0" fmla="*/ 264797 w 264975"/>
                  <a:gd name="connsiteY0" fmla="*/ 71 h 221382"/>
                  <a:gd name="connsiteX1" fmla="*/ 244159 w 264975"/>
                  <a:gd name="connsiteY1" fmla="*/ 103258 h 221382"/>
                  <a:gd name="connsiteX2" fmla="*/ 207647 w 264975"/>
                  <a:gd name="connsiteY2" fmla="*/ 122308 h 221382"/>
                  <a:gd name="connsiteX3" fmla="*/ 201297 w 264975"/>
                  <a:gd name="connsiteY3" fmla="*/ 193746 h 221382"/>
                  <a:gd name="connsiteX4" fmla="*/ 107634 w 264975"/>
                  <a:gd name="connsiteY4" fmla="*/ 204858 h 221382"/>
                  <a:gd name="connsiteX5" fmla="*/ 1272 w 264975"/>
                  <a:gd name="connsiteY5" fmla="*/ 220733 h 221382"/>
                  <a:gd name="connsiteX6" fmla="*/ 183834 w 264975"/>
                  <a:gd name="connsiteY6" fmla="*/ 181046 h 221382"/>
                  <a:gd name="connsiteX7" fmla="*/ 187009 w 264975"/>
                  <a:gd name="connsiteY7" fmla="*/ 130246 h 221382"/>
                  <a:gd name="connsiteX8" fmla="*/ 233047 w 264975"/>
                  <a:gd name="connsiteY8" fmla="*/ 87383 h 221382"/>
                  <a:gd name="connsiteX9" fmla="*/ 264797 w 264975"/>
                  <a:gd name="connsiteY9" fmla="*/ 71 h 22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75" h="221382">
                    <a:moveTo>
                      <a:pt x="264797" y="71"/>
                    </a:moveTo>
                    <a:cubicBezTo>
                      <a:pt x="266649" y="2717"/>
                      <a:pt x="253684" y="82885"/>
                      <a:pt x="244159" y="103258"/>
                    </a:cubicBezTo>
                    <a:cubicBezTo>
                      <a:pt x="234634" y="123631"/>
                      <a:pt x="214791" y="107227"/>
                      <a:pt x="207647" y="122308"/>
                    </a:cubicBezTo>
                    <a:cubicBezTo>
                      <a:pt x="200503" y="137389"/>
                      <a:pt x="217966" y="179988"/>
                      <a:pt x="201297" y="193746"/>
                    </a:cubicBezTo>
                    <a:cubicBezTo>
                      <a:pt x="184628" y="207504"/>
                      <a:pt x="140971" y="200360"/>
                      <a:pt x="107634" y="204858"/>
                    </a:cubicBezTo>
                    <a:cubicBezTo>
                      <a:pt x="74296" y="209356"/>
                      <a:pt x="-11428" y="224702"/>
                      <a:pt x="1272" y="220733"/>
                    </a:cubicBezTo>
                    <a:cubicBezTo>
                      <a:pt x="13972" y="216764"/>
                      <a:pt x="152878" y="196127"/>
                      <a:pt x="183834" y="181046"/>
                    </a:cubicBezTo>
                    <a:cubicBezTo>
                      <a:pt x="214790" y="165965"/>
                      <a:pt x="178807" y="145856"/>
                      <a:pt x="187009" y="130246"/>
                    </a:cubicBezTo>
                    <a:cubicBezTo>
                      <a:pt x="195211" y="114636"/>
                      <a:pt x="221405" y="105904"/>
                      <a:pt x="233047" y="87383"/>
                    </a:cubicBezTo>
                    <a:cubicBezTo>
                      <a:pt x="244689" y="68862"/>
                      <a:pt x="262945" y="-2575"/>
                      <a:pt x="264797" y="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7" name="フリーフォーム: 図形 1486">
                <a:extLst>
                  <a:ext uri="{FF2B5EF4-FFF2-40B4-BE49-F238E27FC236}">
                    <a16:creationId xmlns:a16="http://schemas.microsoft.com/office/drawing/2014/main" id="{31AA29EA-6BF5-480C-8A6F-21EE409D6752}"/>
                  </a:ext>
                </a:extLst>
              </p:cNvPr>
              <p:cNvSpPr/>
              <p:nvPr/>
            </p:nvSpPr>
            <p:spPr>
              <a:xfrm>
                <a:off x="3519241" y="3792280"/>
                <a:ext cx="765800" cy="248671"/>
              </a:xfrm>
              <a:custGeom>
                <a:avLst/>
                <a:gdLst>
                  <a:gd name="connsiteX0" fmla="*/ 765422 w 765800"/>
                  <a:gd name="connsiteY0" fmla="*/ 258 h 248671"/>
                  <a:gd name="connsiteX1" fmla="*/ 581272 w 765800"/>
                  <a:gd name="connsiteY1" fmla="*/ 65345 h 248671"/>
                  <a:gd name="connsiteX2" fmla="*/ 476497 w 765800"/>
                  <a:gd name="connsiteY2" fmla="*/ 84395 h 248671"/>
                  <a:gd name="connsiteX3" fmla="*/ 427284 w 765800"/>
                  <a:gd name="connsiteY3" fmla="*/ 139958 h 248671"/>
                  <a:gd name="connsiteX4" fmla="*/ 312984 w 765800"/>
                  <a:gd name="connsiteY4" fmla="*/ 181233 h 248671"/>
                  <a:gd name="connsiteX5" fmla="*/ 33584 w 765800"/>
                  <a:gd name="connsiteY5" fmla="*/ 238383 h 248671"/>
                  <a:gd name="connsiteX6" fmla="*/ 44697 w 765800"/>
                  <a:gd name="connsiteY6" fmla="*/ 243145 h 248671"/>
                  <a:gd name="connsiteX7" fmla="*/ 390772 w 765800"/>
                  <a:gd name="connsiteY7" fmla="*/ 179645 h 248671"/>
                  <a:gd name="connsiteX8" fmla="*/ 457447 w 765800"/>
                  <a:gd name="connsiteY8" fmla="*/ 143133 h 248671"/>
                  <a:gd name="connsiteX9" fmla="*/ 528884 w 765800"/>
                  <a:gd name="connsiteY9" fmla="*/ 92333 h 248671"/>
                  <a:gd name="connsiteX10" fmla="*/ 765422 w 765800"/>
                  <a:gd name="connsiteY10" fmla="*/ 258 h 24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5800" h="248671">
                    <a:moveTo>
                      <a:pt x="765422" y="258"/>
                    </a:moveTo>
                    <a:cubicBezTo>
                      <a:pt x="774153" y="-4240"/>
                      <a:pt x="629426" y="51322"/>
                      <a:pt x="581272" y="65345"/>
                    </a:cubicBezTo>
                    <a:cubicBezTo>
                      <a:pt x="533118" y="79368"/>
                      <a:pt x="502162" y="71960"/>
                      <a:pt x="476497" y="84395"/>
                    </a:cubicBezTo>
                    <a:cubicBezTo>
                      <a:pt x="450832" y="96831"/>
                      <a:pt x="454536" y="123818"/>
                      <a:pt x="427284" y="139958"/>
                    </a:cubicBezTo>
                    <a:cubicBezTo>
                      <a:pt x="400032" y="156098"/>
                      <a:pt x="378601" y="164829"/>
                      <a:pt x="312984" y="181233"/>
                    </a:cubicBezTo>
                    <a:cubicBezTo>
                      <a:pt x="247367" y="197637"/>
                      <a:pt x="78298" y="228064"/>
                      <a:pt x="33584" y="238383"/>
                    </a:cubicBezTo>
                    <a:cubicBezTo>
                      <a:pt x="-11130" y="248702"/>
                      <a:pt x="-14834" y="252935"/>
                      <a:pt x="44697" y="243145"/>
                    </a:cubicBezTo>
                    <a:cubicBezTo>
                      <a:pt x="104228" y="233355"/>
                      <a:pt x="321980" y="196314"/>
                      <a:pt x="390772" y="179645"/>
                    </a:cubicBezTo>
                    <a:cubicBezTo>
                      <a:pt x="459564" y="162976"/>
                      <a:pt x="434428" y="157685"/>
                      <a:pt x="457447" y="143133"/>
                    </a:cubicBezTo>
                    <a:cubicBezTo>
                      <a:pt x="480466" y="128581"/>
                      <a:pt x="474909" y="114823"/>
                      <a:pt x="528884" y="92333"/>
                    </a:cubicBezTo>
                    <a:cubicBezTo>
                      <a:pt x="582859" y="69843"/>
                      <a:pt x="756691" y="4756"/>
                      <a:pt x="765422" y="2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8" name="フリーフォーム: 図形 1487">
                <a:extLst>
                  <a:ext uri="{FF2B5EF4-FFF2-40B4-BE49-F238E27FC236}">
                    <a16:creationId xmlns:a16="http://schemas.microsoft.com/office/drawing/2014/main" id="{FA23A5A2-B153-4E27-B999-DE8CD535048B}"/>
                  </a:ext>
                </a:extLst>
              </p:cNvPr>
              <p:cNvSpPr/>
              <p:nvPr/>
            </p:nvSpPr>
            <p:spPr>
              <a:xfrm>
                <a:off x="3520677" y="3976676"/>
                <a:ext cx="583429" cy="114313"/>
              </a:xfrm>
              <a:custGeom>
                <a:avLst/>
                <a:gdLst>
                  <a:gd name="connsiteX0" fmla="*/ 398 w 583429"/>
                  <a:gd name="connsiteY0" fmla="*/ 114312 h 114313"/>
                  <a:gd name="connsiteX1" fmla="*/ 348061 w 583429"/>
                  <a:gd name="connsiteY1" fmla="*/ 68274 h 114313"/>
                  <a:gd name="connsiteX2" fmla="*/ 468711 w 583429"/>
                  <a:gd name="connsiteY2" fmla="*/ 26999 h 114313"/>
                  <a:gd name="connsiteX3" fmla="*/ 562373 w 583429"/>
                  <a:gd name="connsiteY3" fmla="*/ 20649 h 114313"/>
                  <a:gd name="connsiteX4" fmla="*/ 571898 w 583429"/>
                  <a:gd name="connsiteY4" fmla="*/ 12 h 114313"/>
                  <a:gd name="connsiteX5" fmla="*/ 425848 w 583429"/>
                  <a:gd name="connsiteY5" fmla="*/ 23824 h 114313"/>
                  <a:gd name="connsiteX6" fmla="*/ 281386 w 583429"/>
                  <a:gd name="connsiteY6" fmla="*/ 66687 h 114313"/>
                  <a:gd name="connsiteX7" fmla="*/ 398 w 583429"/>
                  <a:gd name="connsiteY7" fmla="*/ 114312 h 1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3429" h="114313">
                    <a:moveTo>
                      <a:pt x="398" y="114312"/>
                    </a:moveTo>
                    <a:cubicBezTo>
                      <a:pt x="11510" y="114576"/>
                      <a:pt x="270009" y="82826"/>
                      <a:pt x="348061" y="68274"/>
                    </a:cubicBezTo>
                    <a:cubicBezTo>
                      <a:pt x="426113" y="53722"/>
                      <a:pt x="432992" y="34936"/>
                      <a:pt x="468711" y="26999"/>
                    </a:cubicBezTo>
                    <a:cubicBezTo>
                      <a:pt x="504430" y="19062"/>
                      <a:pt x="545175" y="25147"/>
                      <a:pt x="562373" y="20649"/>
                    </a:cubicBezTo>
                    <a:cubicBezTo>
                      <a:pt x="579571" y="16151"/>
                      <a:pt x="594652" y="-517"/>
                      <a:pt x="571898" y="12"/>
                    </a:cubicBezTo>
                    <a:cubicBezTo>
                      <a:pt x="549144" y="541"/>
                      <a:pt x="474267" y="12712"/>
                      <a:pt x="425848" y="23824"/>
                    </a:cubicBezTo>
                    <a:cubicBezTo>
                      <a:pt x="377429" y="34936"/>
                      <a:pt x="349119" y="53722"/>
                      <a:pt x="281386" y="66687"/>
                    </a:cubicBezTo>
                    <a:cubicBezTo>
                      <a:pt x="213653" y="79652"/>
                      <a:pt x="-10714" y="114048"/>
                      <a:pt x="398" y="1143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9" name="フリーフォーム: 図形 1488">
                <a:extLst>
                  <a:ext uri="{FF2B5EF4-FFF2-40B4-BE49-F238E27FC236}">
                    <a16:creationId xmlns:a16="http://schemas.microsoft.com/office/drawing/2014/main" id="{10583F91-42C1-42EA-9AEF-1427AA222F59}"/>
                  </a:ext>
                </a:extLst>
              </p:cNvPr>
              <p:cNvSpPr/>
              <p:nvPr/>
            </p:nvSpPr>
            <p:spPr>
              <a:xfrm>
                <a:off x="3444857" y="4015927"/>
                <a:ext cx="97485" cy="77277"/>
              </a:xfrm>
              <a:custGeom>
                <a:avLst/>
                <a:gdLst>
                  <a:gd name="connsiteX0" fmla="*/ 18 w 97485"/>
                  <a:gd name="connsiteY0" fmla="*/ 448 h 77277"/>
                  <a:gd name="connsiteX1" fmla="*/ 84156 w 97485"/>
                  <a:gd name="connsiteY1" fmla="*/ 29023 h 77277"/>
                  <a:gd name="connsiteX2" fmla="*/ 88918 w 97485"/>
                  <a:gd name="connsiteY2" fmla="*/ 73473 h 77277"/>
                  <a:gd name="connsiteX3" fmla="*/ 1606 w 97485"/>
                  <a:gd name="connsiteY3" fmla="*/ 75061 h 77277"/>
                  <a:gd name="connsiteX4" fmla="*/ 66693 w 97485"/>
                  <a:gd name="connsiteY4" fmla="*/ 75061 h 77277"/>
                  <a:gd name="connsiteX5" fmla="*/ 76218 w 97485"/>
                  <a:gd name="connsiteY5" fmla="*/ 51248 h 77277"/>
                  <a:gd name="connsiteX6" fmla="*/ 18 w 97485"/>
                  <a:gd name="connsiteY6" fmla="*/ 448 h 7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485" h="77277">
                    <a:moveTo>
                      <a:pt x="18" y="448"/>
                    </a:moveTo>
                    <a:cubicBezTo>
                      <a:pt x="1341" y="-3256"/>
                      <a:pt x="69339" y="16852"/>
                      <a:pt x="84156" y="29023"/>
                    </a:cubicBezTo>
                    <a:cubicBezTo>
                      <a:pt x="98973" y="41194"/>
                      <a:pt x="102676" y="65800"/>
                      <a:pt x="88918" y="73473"/>
                    </a:cubicBezTo>
                    <a:cubicBezTo>
                      <a:pt x="75160" y="81146"/>
                      <a:pt x="5310" y="74796"/>
                      <a:pt x="1606" y="75061"/>
                    </a:cubicBezTo>
                    <a:cubicBezTo>
                      <a:pt x="-2098" y="75326"/>
                      <a:pt x="54258" y="79030"/>
                      <a:pt x="66693" y="75061"/>
                    </a:cubicBezTo>
                    <a:cubicBezTo>
                      <a:pt x="79128" y="71092"/>
                      <a:pt x="82039" y="59450"/>
                      <a:pt x="76218" y="51248"/>
                    </a:cubicBezTo>
                    <a:cubicBezTo>
                      <a:pt x="70397" y="43046"/>
                      <a:pt x="-1305" y="4152"/>
                      <a:pt x="18" y="4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0" name="フリーフォーム: 図形 1489">
                <a:extLst>
                  <a:ext uri="{FF2B5EF4-FFF2-40B4-BE49-F238E27FC236}">
                    <a16:creationId xmlns:a16="http://schemas.microsoft.com/office/drawing/2014/main" id="{66490318-0DF0-4A5B-ADC8-B4B83BEDF6B6}"/>
                  </a:ext>
                </a:extLst>
              </p:cNvPr>
              <p:cNvSpPr/>
              <p:nvPr/>
            </p:nvSpPr>
            <p:spPr>
              <a:xfrm>
                <a:off x="4337301" y="3815726"/>
                <a:ext cx="143064" cy="69300"/>
              </a:xfrm>
              <a:custGeom>
                <a:avLst/>
                <a:gdLst>
                  <a:gd name="connsiteX0" fmla="*/ 142624 w 143064"/>
                  <a:gd name="connsiteY0" fmla="*/ 624 h 69300"/>
                  <a:gd name="connsiteX1" fmla="*/ 15624 w 143064"/>
                  <a:gd name="connsiteY1" fmla="*/ 62537 h 69300"/>
                  <a:gd name="connsiteX2" fmla="*/ 2924 w 143064"/>
                  <a:gd name="connsiteY2" fmla="*/ 65712 h 69300"/>
                  <a:gd name="connsiteX3" fmla="*/ 23562 w 143064"/>
                  <a:gd name="connsiteY3" fmla="*/ 45074 h 69300"/>
                  <a:gd name="connsiteX4" fmla="*/ 56899 w 143064"/>
                  <a:gd name="connsiteY4" fmla="*/ 30787 h 69300"/>
                  <a:gd name="connsiteX5" fmla="*/ 142624 w 143064"/>
                  <a:gd name="connsiteY5" fmla="*/ 624 h 6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064" h="69300">
                    <a:moveTo>
                      <a:pt x="142624" y="624"/>
                    </a:moveTo>
                    <a:cubicBezTo>
                      <a:pt x="135745" y="5916"/>
                      <a:pt x="38907" y="51689"/>
                      <a:pt x="15624" y="62537"/>
                    </a:cubicBezTo>
                    <a:cubicBezTo>
                      <a:pt x="-7659" y="73385"/>
                      <a:pt x="1601" y="68622"/>
                      <a:pt x="2924" y="65712"/>
                    </a:cubicBezTo>
                    <a:cubicBezTo>
                      <a:pt x="4247" y="62802"/>
                      <a:pt x="14566" y="50895"/>
                      <a:pt x="23562" y="45074"/>
                    </a:cubicBezTo>
                    <a:cubicBezTo>
                      <a:pt x="32558" y="39253"/>
                      <a:pt x="39966" y="36343"/>
                      <a:pt x="56899" y="30787"/>
                    </a:cubicBezTo>
                    <a:cubicBezTo>
                      <a:pt x="73832" y="25231"/>
                      <a:pt x="149503" y="-4668"/>
                      <a:pt x="142624" y="6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1" name="フリーフォーム: 図形 1490">
                <a:extLst>
                  <a:ext uri="{FF2B5EF4-FFF2-40B4-BE49-F238E27FC236}">
                    <a16:creationId xmlns:a16="http://schemas.microsoft.com/office/drawing/2014/main" id="{ACB59A25-A81B-497C-AE18-56B9F54976AE}"/>
                  </a:ext>
                </a:extLst>
              </p:cNvPr>
              <p:cNvSpPr/>
              <p:nvPr/>
            </p:nvSpPr>
            <p:spPr>
              <a:xfrm>
                <a:off x="4285604" y="3772923"/>
                <a:ext cx="149942" cy="110417"/>
              </a:xfrm>
              <a:custGeom>
                <a:avLst/>
                <a:gdLst>
                  <a:gd name="connsiteX0" fmla="*/ 149871 w 149942"/>
                  <a:gd name="connsiteY0" fmla="*/ 14852 h 110417"/>
                  <a:gd name="connsiteX1" fmla="*/ 10171 w 149942"/>
                  <a:gd name="connsiteY1" fmla="*/ 5327 h 110417"/>
                  <a:gd name="connsiteX2" fmla="*/ 14934 w 149942"/>
                  <a:gd name="connsiteY2" fmla="*/ 103752 h 110417"/>
                  <a:gd name="connsiteX3" fmla="*/ 48271 w 149942"/>
                  <a:gd name="connsiteY3" fmla="*/ 98990 h 110417"/>
                  <a:gd name="connsiteX4" fmla="*/ 62559 w 149942"/>
                  <a:gd name="connsiteY4" fmla="*/ 78352 h 110417"/>
                  <a:gd name="connsiteX5" fmla="*/ 86371 w 149942"/>
                  <a:gd name="connsiteY5" fmla="*/ 59302 h 110417"/>
                  <a:gd name="connsiteX6" fmla="*/ 94309 w 149942"/>
                  <a:gd name="connsiteY6" fmla="*/ 54540 h 110417"/>
                  <a:gd name="connsiteX7" fmla="*/ 48271 w 149942"/>
                  <a:gd name="connsiteY7" fmla="*/ 79940 h 110417"/>
                  <a:gd name="connsiteX8" fmla="*/ 27634 w 149942"/>
                  <a:gd name="connsiteY8" fmla="*/ 73590 h 110417"/>
                  <a:gd name="connsiteX9" fmla="*/ 29221 w 149942"/>
                  <a:gd name="connsiteY9" fmla="*/ 29140 h 110417"/>
                  <a:gd name="connsiteX10" fmla="*/ 149871 w 149942"/>
                  <a:gd name="connsiteY10" fmla="*/ 14852 h 1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942" h="110417">
                    <a:moveTo>
                      <a:pt x="149871" y="14852"/>
                    </a:moveTo>
                    <a:cubicBezTo>
                      <a:pt x="146696" y="10883"/>
                      <a:pt x="32660" y="-9490"/>
                      <a:pt x="10171" y="5327"/>
                    </a:cubicBezTo>
                    <a:cubicBezTo>
                      <a:pt x="-12318" y="20144"/>
                      <a:pt x="8584" y="88142"/>
                      <a:pt x="14934" y="103752"/>
                    </a:cubicBezTo>
                    <a:cubicBezTo>
                      <a:pt x="21284" y="119362"/>
                      <a:pt x="40334" y="103223"/>
                      <a:pt x="48271" y="98990"/>
                    </a:cubicBezTo>
                    <a:cubicBezTo>
                      <a:pt x="56208" y="94757"/>
                      <a:pt x="56209" y="84967"/>
                      <a:pt x="62559" y="78352"/>
                    </a:cubicBezTo>
                    <a:cubicBezTo>
                      <a:pt x="68909" y="71737"/>
                      <a:pt x="81079" y="63271"/>
                      <a:pt x="86371" y="59302"/>
                    </a:cubicBezTo>
                    <a:cubicBezTo>
                      <a:pt x="91663" y="55333"/>
                      <a:pt x="100659" y="51100"/>
                      <a:pt x="94309" y="54540"/>
                    </a:cubicBezTo>
                    <a:cubicBezTo>
                      <a:pt x="87959" y="57980"/>
                      <a:pt x="59384" y="76765"/>
                      <a:pt x="48271" y="79940"/>
                    </a:cubicBezTo>
                    <a:cubicBezTo>
                      <a:pt x="37158" y="83115"/>
                      <a:pt x="30809" y="82057"/>
                      <a:pt x="27634" y="73590"/>
                    </a:cubicBezTo>
                    <a:cubicBezTo>
                      <a:pt x="24459" y="65123"/>
                      <a:pt x="8848" y="37871"/>
                      <a:pt x="29221" y="29140"/>
                    </a:cubicBezTo>
                    <a:cubicBezTo>
                      <a:pt x="49594" y="20409"/>
                      <a:pt x="153046" y="18821"/>
                      <a:pt x="149871" y="148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2" name="フリーフォーム: 図形 1491">
                <a:extLst>
                  <a:ext uri="{FF2B5EF4-FFF2-40B4-BE49-F238E27FC236}">
                    <a16:creationId xmlns:a16="http://schemas.microsoft.com/office/drawing/2014/main" id="{28573811-58BE-44D2-8E79-3BED294ACD17}"/>
                  </a:ext>
                </a:extLst>
              </p:cNvPr>
              <p:cNvSpPr/>
              <p:nvPr/>
            </p:nvSpPr>
            <p:spPr>
              <a:xfrm>
                <a:off x="3845954" y="3401479"/>
                <a:ext cx="415417" cy="319675"/>
              </a:xfrm>
              <a:custGeom>
                <a:avLst/>
                <a:gdLst>
                  <a:gd name="connsiteX0" fmla="*/ 29 w 415417"/>
                  <a:gd name="connsiteY0" fmla="*/ 4 h 319675"/>
                  <a:gd name="connsiteX1" fmla="*/ 321763 w 415417"/>
                  <a:gd name="connsiteY1" fmla="*/ 228604 h 319675"/>
                  <a:gd name="connsiteX2" fmla="*/ 410663 w 415417"/>
                  <a:gd name="connsiteY2" fmla="*/ 264588 h 319675"/>
                  <a:gd name="connsiteX3" fmla="*/ 400079 w 415417"/>
                  <a:gd name="connsiteY3" fmla="*/ 319621 h 319675"/>
                  <a:gd name="connsiteX4" fmla="*/ 372563 w 415417"/>
                  <a:gd name="connsiteY4" fmla="*/ 254004 h 319675"/>
                  <a:gd name="connsiteX5" fmla="*/ 340813 w 415417"/>
                  <a:gd name="connsiteY5" fmla="*/ 222254 h 319675"/>
                  <a:gd name="connsiteX6" fmla="*/ 29 w 415417"/>
                  <a:gd name="connsiteY6" fmla="*/ 4 h 31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417" h="319675">
                    <a:moveTo>
                      <a:pt x="29" y="4"/>
                    </a:moveTo>
                    <a:cubicBezTo>
                      <a:pt x="-3146" y="1062"/>
                      <a:pt x="253324" y="184507"/>
                      <a:pt x="321763" y="228604"/>
                    </a:cubicBezTo>
                    <a:cubicBezTo>
                      <a:pt x="390202" y="272701"/>
                      <a:pt x="397610" y="249419"/>
                      <a:pt x="410663" y="264588"/>
                    </a:cubicBezTo>
                    <a:cubicBezTo>
                      <a:pt x="423716" y="279757"/>
                      <a:pt x="406429" y="321385"/>
                      <a:pt x="400079" y="319621"/>
                    </a:cubicBezTo>
                    <a:cubicBezTo>
                      <a:pt x="393729" y="317857"/>
                      <a:pt x="382441" y="270232"/>
                      <a:pt x="372563" y="254004"/>
                    </a:cubicBezTo>
                    <a:cubicBezTo>
                      <a:pt x="362685" y="237776"/>
                      <a:pt x="399727" y="262471"/>
                      <a:pt x="340813" y="222254"/>
                    </a:cubicBezTo>
                    <a:cubicBezTo>
                      <a:pt x="281899" y="182037"/>
                      <a:pt x="3204" y="-1054"/>
                      <a:pt x="29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3" name="フリーフォーム: 図形 1492">
                <a:extLst>
                  <a:ext uri="{FF2B5EF4-FFF2-40B4-BE49-F238E27FC236}">
                    <a16:creationId xmlns:a16="http://schemas.microsoft.com/office/drawing/2014/main" id="{027E4D2B-15DC-4593-AD97-18E2FB7CCF7D}"/>
                  </a:ext>
                </a:extLst>
              </p:cNvPr>
              <p:cNvSpPr/>
              <p:nvPr/>
            </p:nvSpPr>
            <p:spPr>
              <a:xfrm>
                <a:off x="3911600" y="3409950"/>
                <a:ext cx="396013" cy="239184"/>
              </a:xfrm>
              <a:custGeom>
                <a:avLst/>
                <a:gdLst>
                  <a:gd name="connsiteX0" fmla="*/ 0 w 396013"/>
                  <a:gd name="connsiteY0" fmla="*/ 0 h 239184"/>
                  <a:gd name="connsiteX1" fmla="*/ 281517 w 396013"/>
                  <a:gd name="connsiteY1" fmla="*/ 184150 h 239184"/>
                  <a:gd name="connsiteX2" fmla="*/ 395817 w 396013"/>
                  <a:gd name="connsiteY2" fmla="*/ 239183 h 239184"/>
                  <a:gd name="connsiteX3" fmla="*/ 311150 w 396013"/>
                  <a:gd name="connsiteY3" fmla="*/ 186267 h 239184"/>
                  <a:gd name="connsiteX4" fmla="*/ 0 w 396013"/>
                  <a:gd name="connsiteY4" fmla="*/ 0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013" h="239184">
                    <a:moveTo>
                      <a:pt x="0" y="0"/>
                    </a:moveTo>
                    <a:cubicBezTo>
                      <a:pt x="107774" y="72143"/>
                      <a:pt x="215548" y="144286"/>
                      <a:pt x="281517" y="184150"/>
                    </a:cubicBezTo>
                    <a:cubicBezTo>
                      <a:pt x="347486" y="224014"/>
                      <a:pt x="390878" y="238830"/>
                      <a:pt x="395817" y="239183"/>
                    </a:cubicBezTo>
                    <a:cubicBezTo>
                      <a:pt x="400756" y="239536"/>
                      <a:pt x="311150" y="186267"/>
                      <a:pt x="311150" y="186267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4" name="フリーフォーム: 図形 1493">
                <a:extLst>
                  <a:ext uri="{FF2B5EF4-FFF2-40B4-BE49-F238E27FC236}">
                    <a16:creationId xmlns:a16="http://schemas.microsoft.com/office/drawing/2014/main" id="{37B0E027-554A-439D-AA45-D30A89182366}"/>
                  </a:ext>
                </a:extLst>
              </p:cNvPr>
              <p:cNvSpPr/>
              <p:nvPr/>
            </p:nvSpPr>
            <p:spPr>
              <a:xfrm>
                <a:off x="3763489" y="3368558"/>
                <a:ext cx="117684" cy="71770"/>
              </a:xfrm>
              <a:custGeom>
                <a:avLst/>
                <a:gdLst>
                  <a:gd name="connsiteX0" fmla="*/ 474 w 117684"/>
                  <a:gd name="connsiteY0" fmla="*/ 4880 h 71770"/>
                  <a:gd name="connsiteX1" fmla="*/ 36986 w 117684"/>
                  <a:gd name="connsiteY1" fmla="*/ 71555 h 71770"/>
                  <a:gd name="connsiteX2" fmla="*/ 113186 w 117684"/>
                  <a:gd name="connsiteY2" fmla="*/ 25517 h 71770"/>
                  <a:gd name="connsiteX3" fmla="*/ 103661 w 117684"/>
                  <a:gd name="connsiteY3" fmla="*/ 6467 h 71770"/>
                  <a:gd name="connsiteX4" fmla="*/ 60799 w 117684"/>
                  <a:gd name="connsiteY4" fmla="*/ 4880 h 71770"/>
                  <a:gd name="connsiteX5" fmla="*/ 474 w 117684"/>
                  <a:gd name="connsiteY5" fmla="*/ 4880 h 7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84" h="71770">
                    <a:moveTo>
                      <a:pt x="474" y="4880"/>
                    </a:moveTo>
                    <a:cubicBezTo>
                      <a:pt x="-3495" y="15992"/>
                      <a:pt x="18201" y="68116"/>
                      <a:pt x="36986" y="71555"/>
                    </a:cubicBezTo>
                    <a:cubicBezTo>
                      <a:pt x="55771" y="74994"/>
                      <a:pt x="102074" y="36365"/>
                      <a:pt x="113186" y="25517"/>
                    </a:cubicBezTo>
                    <a:cubicBezTo>
                      <a:pt x="124298" y="14669"/>
                      <a:pt x="112392" y="9907"/>
                      <a:pt x="103661" y="6467"/>
                    </a:cubicBezTo>
                    <a:cubicBezTo>
                      <a:pt x="94930" y="3027"/>
                      <a:pt x="72705" y="4615"/>
                      <a:pt x="60799" y="4880"/>
                    </a:cubicBezTo>
                    <a:cubicBezTo>
                      <a:pt x="48893" y="5145"/>
                      <a:pt x="4443" y="-6232"/>
                      <a:pt x="474" y="48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5" name="フリーフォーム: 図形 1494">
                <a:extLst>
                  <a:ext uri="{FF2B5EF4-FFF2-40B4-BE49-F238E27FC236}">
                    <a16:creationId xmlns:a16="http://schemas.microsoft.com/office/drawing/2014/main" id="{D023B36D-7DBE-46AE-8D25-5F327EA4E9F4}"/>
                  </a:ext>
                </a:extLst>
              </p:cNvPr>
              <p:cNvSpPr/>
              <p:nvPr/>
            </p:nvSpPr>
            <p:spPr>
              <a:xfrm>
                <a:off x="3542136" y="3260662"/>
                <a:ext cx="461825" cy="181301"/>
              </a:xfrm>
              <a:custGeom>
                <a:avLst/>
                <a:gdLst>
                  <a:gd name="connsiteX0" fmla="*/ 1164 w 461825"/>
                  <a:gd name="connsiteY0" fmla="*/ 58801 h 181301"/>
                  <a:gd name="connsiteX1" fmla="*/ 410739 w 461825"/>
                  <a:gd name="connsiteY1" fmla="*/ 20701 h 181301"/>
                  <a:gd name="connsiteX2" fmla="*/ 436139 w 461825"/>
                  <a:gd name="connsiteY2" fmla="*/ 42926 h 181301"/>
                  <a:gd name="connsiteX3" fmla="*/ 442489 w 461825"/>
                  <a:gd name="connsiteY3" fmla="*/ 101663 h 181301"/>
                  <a:gd name="connsiteX4" fmla="*/ 458364 w 461825"/>
                  <a:gd name="connsiteY4" fmla="*/ 181038 h 181301"/>
                  <a:gd name="connsiteX5" fmla="*/ 461539 w 461825"/>
                  <a:gd name="connsiteY5" fmla="*/ 73088 h 181301"/>
                  <a:gd name="connsiteX6" fmla="*/ 453602 w 461825"/>
                  <a:gd name="connsiteY6" fmla="*/ 34988 h 181301"/>
                  <a:gd name="connsiteX7" fmla="*/ 423439 w 461825"/>
                  <a:gd name="connsiteY7" fmla="*/ 27051 h 181301"/>
                  <a:gd name="connsiteX8" fmla="*/ 337714 w 461825"/>
                  <a:gd name="connsiteY8" fmla="*/ 11176 h 181301"/>
                  <a:gd name="connsiteX9" fmla="*/ 288502 w 461825"/>
                  <a:gd name="connsiteY9" fmla="*/ 1651 h 181301"/>
                  <a:gd name="connsiteX10" fmla="*/ 1164 w 461825"/>
                  <a:gd name="connsiteY10" fmla="*/ 58801 h 1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1825" h="181301">
                    <a:moveTo>
                      <a:pt x="1164" y="58801"/>
                    </a:moveTo>
                    <a:cubicBezTo>
                      <a:pt x="21537" y="61976"/>
                      <a:pt x="338243" y="23347"/>
                      <a:pt x="410739" y="20701"/>
                    </a:cubicBezTo>
                    <a:cubicBezTo>
                      <a:pt x="483235" y="18055"/>
                      <a:pt x="430847" y="29432"/>
                      <a:pt x="436139" y="42926"/>
                    </a:cubicBezTo>
                    <a:cubicBezTo>
                      <a:pt x="441431" y="56420"/>
                      <a:pt x="438785" y="78644"/>
                      <a:pt x="442489" y="101663"/>
                    </a:cubicBezTo>
                    <a:cubicBezTo>
                      <a:pt x="446193" y="124682"/>
                      <a:pt x="455189" y="185800"/>
                      <a:pt x="458364" y="181038"/>
                    </a:cubicBezTo>
                    <a:cubicBezTo>
                      <a:pt x="461539" y="176276"/>
                      <a:pt x="462333" y="97430"/>
                      <a:pt x="461539" y="73088"/>
                    </a:cubicBezTo>
                    <a:cubicBezTo>
                      <a:pt x="460745" y="48746"/>
                      <a:pt x="459952" y="42661"/>
                      <a:pt x="453602" y="34988"/>
                    </a:cubicBezTo>
                    <a:cubicBezTo>
                      <a:pt x="447252" y="27315"/>
                      <a:pt x="442754" y="31020"/>
                      <a:pt x="423439" y="27051"/>
                    </a:cubicBezTo>
                    <a:cubicBezTo>
                      <a:pt x="404124" y="23082"/>
                      <a:pt x="337714" y="11176"/>
                      <a:pt x="337714" y="11176"/>
                    </a:cubicBezTo>
                    <a:cubicBezTo>
                      <a:pt x="315224" y="6943"/>
                      <a:pt x="343271" y="-4170"/>
                      <a:pt x="288502" y="1651"/>
                    </a:cubicBezTo>
                    <a:cubicBezTo>
                      <a:pt x="233733" y="7472"/>
                      <a:pt x="-19209" y="55626"/>
                      <a:pt x="1164" y="588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6" name="フリーフォーム: 図形 1495">
                <a:extLst>
                  <a:ext uri="{FF2B5EF4-FFF2-40B4-BE49-F238E27FC236}">
                    <a16:creationId xmlns:a16="http://schemas.microsoft.com/office/drawing/2014/main" id="{0C70DACD-2580-4DA0-91A3-EF72D1EED2AC}"/>
                  </a:ext>
                </a:extLst>
              </p:cNvPr>
              <p:cNvSpPr/>
              <p:nvPr/>
            </p:nvSpPr>
            <p:spPr>
              <a:xfrm>
                <a:off x="3517871" y="3334320"/>
                <a:ext cx="212758" cy="218935"/>
              </a:xfrm>
              <a:custGeom>
                <a:avLst/>
                <a:gdLst>
                  <a:gd name="connsiteX0" fmla="*/ 29 w 212758"/>
                  <a:gd name="connsiteY0" fmla="*/ 1018 h 218935"/>
                  <a:gd name="connsiteX1" fmla="*/ 19079 w 212758"/>
                  <a:gd name="connsiteY1" fmla="*/ 188343 h 218935"/>
                  <a:gd name="connsiteX2" fmla="*/ 77817 w 212758"/>
                  <a:gd name="connsiteY2" fmla="*/ 205805 h 218935"/>
                  <a:gd name="connsiteX3" fmla="*/ 212754 w 212758"/>
                  <a:gd name="connsiteY3" fmla="*/ 204218 h 218935"/>
                  <a:gd name="connsiteX4" fmla="*/ 73054 w 212758"/>
                  <a:gd name="connsiteY4" fmla="*/ 218505 h 218935"/>
                  <a:gd name="connsiteX5" fmla="*/ 33367 w 212758"/>
                  <a:gd name="connsiteY5" fmla="*/ 185168 h 218935"/>
                  <a:gd name="connsiteX6" fmla="*/ 22254 w 212758"/>
                  <a:gd name="connsiteY6" fmla="*/ 116905 h 218935"/>
                  <a:gd name="connsiteX7" fmla="*/ 29 w 212758"/>
                  <a:gd name="connsiteY7" fmla="*/ 1018 h 21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758" h="218935">
                    <a:moveTo>
                      <a:pt x="29" y="1018"/>
                    </a:moveTo>
                    <a:cubicBezTo>
                      <a:pt x="-500" y="12924"/>
                      <a:pt x="6114" y="154212"/>
                      <a:pt x="19079" y="188343"/>
                    </a:cubicBezTo>
                    <a:cubicBezTo>
                      <a:pt x="32044" y="222474"/>
                      <a:pt x="45538" y="203159"/>
                      <a:pt x="77817" y="205805"/>
                    </a:cubicBezTo>
                    <a:cubicBezTo>
                      <a:pt x="110096" y="208451"/>
                      <a:pt x="213548" y="202101"/>
                      <a:pt x="212754" y="204218"/>
                    </a:cubicBezTo>
                    <a:cubicBezTo>
                      <a:pt x="211960" y="206335"/>
                      <a:pt x="102952" y="221680"/>
                      <a:pt x="73054" y="218505"/>
                    </a:cubicBezTo>
                    <a:cubicBezTo>
                      <a:pt x="43156" y="215330"/>
                      <a:pt x="41834" y="202101"/>
                      <a:pt x="33367" y="185168"/>
                    </a:cubicBezTo>
                    <a:cubicBezTo>
                      <a:pt x="24900" y="168235"/>
                      <a:pt x="24106" y="148920"/>
                      <a:pt x="22254" y="116905"/>
                    </a:cubicBezTo>
                    <a:cubicBezTo>
                      <a:pt x="20402" y="84890"/>
                      <a:pt x="558" y="-10888"/>
                      <a:pt x="29" y="10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7" name="フリーフォーム: 図形 1496">
                <a:extLst>
                  <a:ext uri="{FF2B5EF4-FFF2-40B4-BE49-F238E27FC236}">
                    <a16:creationId xmlns:a16="http://schemas.microsoft.com/office/drawing/2014/main" id="{3E87DF49-94D2-4D6B-A5DE-53E02D10F286}"/>
                  </a:ext>
                </a:extLst>
              </p:cNvPr>
              <p:cNvSpPr/>
              <p:nvPr/>
            </p:nvSpPr>
            <p:spPr>
              <a:xfrm>
                <a:off x="3576583" y="3505197"/>
                <a:ext cx="162523" cy="16647"/>
              </a:xfrm>
              <a:custGeom>
                <a:avLst/>
                <a:gdLst>
                  <a:gd name="connsiteX0" fmla="*/ 55 w 162523"/>
                  <a:gd name="connsiteY0" fmla="*/ 15878 h 16647"/>
                  <a:gd name="connsiteX1" fmla="*/ 134992 w 162523"/>
                  <a:gd name="connsiteY1" fmla="*/ 12703 h 16647"/>
                  <a:gd name="connsiteX2" fmla="*/ 152455 w 162523"/>
                  <a:gd name="connsiteY2" fmla="*/ 3 h 16647"/>
                  <a:gd name="connsiteX3" fmla="*/ 55 w 162523"/>
                  <a:gd name="connsiteY3" fmla="*/ 15878 h 1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523" h="16647">
                    <a:moveTo>
                      <a:pt x="55" y="15878"/>
                    </a:moveTo>
                    <a:cubicBezTo>
                      <a:pt x="-2855" y="17995"/>
                      <a:pt x="109592" y="15349"/>
                      <a:pt x="134992" y="12703"/>
                    </a:cubicBezTo>
                    <a:cubicBezTo>
                      <a:pt x="160392" y="10057"/>
                      <a:pt x="172563" y="267"/>
                      <a:pt x="152455" y="3"/>
                    </a:cubicBezTo>
                    <a:cubicBezTo>
                      <a:pt x="132347" y="-262"/>
                      <a:pt x="2965" y="13761"/>
                      <a:pt x="55" y="158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8" name="フリーフォーム: 図形 1497">
                <a:extLst>
                  <a:ext uri="{FF2B5EF4-FFF2-40B4-BE49-F238E27FC236}">
                    <a16:creationId xmlns:a16="http://schemas.microsoft.com/office/drawing/2014/main" id="{C6704302-F0AD-4099-982B-5967A2D1F37B}"/>
                  </a:ext>
                </a:extLst>
              </p:cNvPr>
              <p:cNvSpPr/>
              <p:nvPr/>
            </p:nvSpPr>
            <p:spPr>
              <a:xfrm>
                <a:off x="3530348" y="3328603"/>
                <a:ext cx="237706" cy="37388"/>
              </a:xfrm>
              <a:custGeom>
                <a:avLst/>
                <a:gdLst>
                  <a:gd name="connsiteX0" fmla="*/ 252 w 237706"/>
                  <a:gd name="connsiteY0" fmla="*/ 385 h 37388"/>
                  <a:gd name="connsiteX1" fmla="*/ 227265 w 237706"/>
                  <a:gd name="connsiteY1" fmla="*/ 36897 h 37388"/>
                  <a:gd name="connsiteX2" fmla="*/ 182815 w 237706"/>
                  <a:gd name="connsiteY2" fmla="*/ 19435 h 37388"/>
                  <a:gd name="connsiteX3" fmla="*/ 252 w 237706"/>
                  <a:gd name="connsiteY3" fmla="*/ 385 h 3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706" h="37388">
                    <a:moveTo>
                      <a:pt x="252" y="385"/>
                    </a:moveTo>
                    <a:cubicBezTo>
                      <a:pt x="7660" y="3295"/>
                      <a:pt x="196838" y="33722"/>
                      <a:pt x="227265" y="36897"/>
                    </a:cubicBezTo>
                    <a:cubicBezTo>
                      <a:pt x="257692" y="40072"/>
                      <a:pt x="215094" y="27108"/>
                      <a:pt x="182815" y="19435"/>
                    </a:cubicBezTo>
                    <a:cubicBezTo>
                      <a:pt x="150536" y="11762"/>
                      <a:pt x="-7156" y="-2525"/>
                      <a:pt x="252" y="3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9" name="フリーフォーム: 図形 1498">
                <a:extLst>
                  <a:ext uri="{FF2B5EF4-FFF2-40B4-BE49-F238E27FC236}">
                    <a16:creationId xmlns:a16="http://schemas.microsoft.com/office/drawing/2014/main" id="{75E9792B-0184-4510-8AAE-CC810A80F32B}"/>
                  </a:ext>
                </a:extLst>
              </p:cNvPr>
              <p:cNvSpPr/>
              <p:nvPr/>
            </p:nvSpPr>
            <p:spPr>
              <a:xfrm>
                <a:off x="3530367" y="3360716"/>
                <a:ext cx="246425" cy="73082"/>
              </a:xfrm>
              <a:custGeom>
                <a:avLst/>
                <a:gdLst>
                  <a:gd name="connsiteX0" fmla="*/ 233 w 246425"/>
                  <a:gd name="connsiteY0" fmla="*/ 22 h 73082"/>
                  <a:gd name="connsiteX1" fmla="*/ 182796 w 246425"/>
                  <a:gd name="connsiteY1" fmla="*/ 30184 h 73082"/>
                  <a:gd name="connsiteX2" fmla="*/ 173271 w 246425"/>
                  <a:gd name="connsiteY2" fmla="*/ 65109 h 73082"/>
                  <a:gd name="connsiteX3" fmla="*/ 246296 w 246425"/>
                  <a:gd name="connsiteY3" fmla="*/ 73047 h 73082"/>
                  <a:gd name="connsiteX4" fmla="*/ 152633 w 246425"/>
                  <a:gd name="connsiteY4" fmla="*/ 63522 h 73082"/>
                  <a:gd name="connsiteX5" fmla="*/ 144696 w 246425"/>
                  <a:gd name="connsiteY5" fmla="*/ 34947 h 73082"/>
                  <a:gd name="connsiteX6" fmla="*/ 233 w 246425"/>
                  <a:gd name="connsiteY6" fmla="*/ 22 h 7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425" h="73082">
                    <a:moveTo>
                      <a:pt x="233" y="22"/>
                    </a:moveTo>
                    <a:cubicBezTo>
                      <a:pt x="6583" y="-772"/>
                      <a:pt x="153956" y="19336"/>
                      <a:pt x="182796" y="30184"/>
                    </a:cubicBezTo>
                    <a:cubicBezTo>
                      <a:pt x="211636" y="41032"/>
                      <a:pt x="162688" y="57965"/>
                      <a:pt x="173271" y="65109"/>
                    </a:cubicBezTo>
                    <a:cubicBezTo>
                      <a:pt x="183854" y="72253"/>
                      <a:pt x="249736" y="73311"/>
                      <a:pt x="246296" y="73047"/>
                    </a:cubicBezTo>
                    <a:cubicBezTo>
                      <a:pt x="242856" y="72783"/>
                      <a:pt x="169566" y="69872"/>
                      <a:pt x="152633" y="63522"/>
                    </a:cubicBezTo>
                    <a:cubicBezTo>
                      <a:pt x="135700" y="57172"/>
                      <a:pt x="170625" y="43414"/>
                      <a:pt x="144696" y="34947"/>
                    </a:cubicBezTo>
                    <a:cubicBezTo>
                      <a:pt x="118767" y="26480"/>
                      <a:pt x="-6117" y="816"/>
                      <a:pt x="233" y="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0" name="フリーフォーム: 図形 1499">
                <a:extLst>
                  <a:ext uri="{FF2B5EF4-FFF2-40B4-BE49-F238E27FC236}">
                    <a16:creationId xmlns:a16="http://schemas.microsoft.com/office/drawing/2014/main" id="{5E71BCCB-FD83-4ECF-9DAF-DCE229D24791}"/>
                  </a:ext>
                </a:extLst>
              </p:cNvPr>
              <p:cNvSpPr/>
              <p:nvPr/>
            </p:nvSpPr>
            <p:spPr>
              <a:xfrm>
                <a:off x="3822877" y="3283412"/>
                <a:ext cx="86103" cy="66555"/>
              </a:xfrm>
              <a:custGeom>
                <a:avLst/>
                <a:gdLst>
                  <a:gd name="connsiteX0" fmla="*/ 1411 w 86103"/>
                  <a:gd name="connsiteY0" fmla="*/ 66213 h 66555"/>
                  <a:gd name="connsiteX1" fmla="*/ 85548 w 86103"/>
                  <a:gd name="connsiteY1" fmla="*/ 1126 h 66555"/>
                  <a:gd name="connsiteX2" fmla="*/ 36336 w 86103"/>
                  <a:gd name="connsiteY2" fmla="*/ 26526 h 66555"/>
                  <a:gd name="connsiteX3" fmla="*/ 1411 w 86103"/>
                  <a:gd name="connsiteY3" fmla="*/ 66213 h 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103" h="66555">
                    <a:moveTo>
                      <a:pt x="1411" y="66213"/>
                    </a:moveTo>
                    <a:cubicBezTo>
                      <a:pt x="9613" y="61980"/>
                      <a:pt x="79727" y="7740"/>
                      <a:pt x="85548" y="1126"/>
                    </a:cubicBezTo>
                    <a:cubicBezTo>
                      <a:pt x="91369" y="-5489"/>
                      <a:pt x="49830" y="18853"/>
                      <a:pt x="36336" y="26526"/>
                    </a:cubicBezTo>
                    <a:cubicBezTo>
                      <a:pt x="22842" y="34199"/>
                      <a:pt x="-6791" y="70446"/>
                      <a:pt x="1411" y="662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1" name="フリーフォーム: 図形 1500">
                <a:extLst>
                  <a:ext uri="{FF2B5EF4-FFF2-40B4-BE49-F238E27FC236}">
                    <a16:creationId xmlns:a16="http://schemas.microsoft.com/office/drawing/2014/main" id="{4BAD39D8-535C-48F8-B175-08BF0D33902E}"/>
                  </a:ext>
                </a:extLst>
              </p:cNvPr>
              <p:cNvSpPr/>
              <p:nvPr/>
            </p:nvSpPr>
            <p:spPr>
              <a:xfrm>
                <a:off x="3881412" y="3319218"/>
                <a:ext cx="100844" cy="96441"/>
              </a:xfrm>
              <a:custGeom>
                <a:avLst/>
                <a:gdLst>
                  <a:gd name="connsiteX0" fmla="*/ 26 w 100844"/>
                  <a:gd name="connsiteY0" fmla="*/ 95495 h 96441"/>
                  <a:gd name="connsiteX1" fmla="*/ 84163 w 100844"/>
                  <a:gd name="connsiteY1" fmla="*/ 46282 h 96441"/>
                  <a:gd name="connsiteX2" fmla="*/ 93688 w 100844"/>
                  <a:gd name="connsiteY2" fmla="*/ 245 h 96441"/>
                  <a:gd name="connsiteX3" fmla="*/ 26 w 100844"/>
                  <a:gd name="connsiteY3" fmla="*/ 95495 h 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44" h="96441">
                    <a:moveTo>
                      <a:pt x="26" y="95495"/>
                    </a:moveTo>
                    <a:cubicBezTo>
                      <a:pt x="-1561" y="103168"/>
                      <a:pt x="68553" y="62157"/>
                      <a:pt x="84163" y="46282"/>
                    </a:cubicBezTo>
                    <a:cubicBezTo>
                      <a:pt x="99773" y="30407"/>
                      <a:pt x="107446" y="-3195"/>
                      <a:pt x="93688" y="245"/>
                    </a:cubicBezTo>
                    <a:cubicBezTo>
                      <a:pt x="79930" y="3685"/>
                      <a:pt x="1613" y="87822"/>
                      <a:pt x="26" y="954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2" name="フリーフォーム: 図形 1501">
                <a:extLst>
                  <a:ext uri="{FF2B5EF4-FFF2-40B4-BE49-F238E27FC236}">
                    <a16:creationId xmlns:a16="http://schemas.microsoft.com/office/drawing/2014/main" id="{C1850832-8591-410F-AA34-F53DC2340B75}"/>
                  </a:ext>
                </a:extLst>
              </p:cNvPr>
              <p:cNvSpPr/>
              <p:nvPr/>
            </p:nvSpPr>
            <p:spPr>
              <a:xfrm>
                <a:off x="6286437" y="3605253"/>
                <a:ext cx="543539" cy="166406"/>
              </a:xfrm>
              <a:custGeom>
                <a:avLst/>
                <a:gdLst>
                  <a:gd name="connsiteX0" fmla="*/ 63 w 543539"/>
                  <a:gd name="connsiteY0" fmla="*/ 165060 h 166406"/>
                  <a:gd name="connsiteX1" fmla="*/ 169926 w 543539"/>
                  <a:gd name="connsiteY1" fmla="*/ 158710 h 166406"/>
                  <a:gd name="connsiteX2" fmla="*/ 203263 w 543539"/>
                  <a:gd name="connsiteY2" fmla="*/ 104735 h 166406"/>
                  <a:gd name="connsiteX3" fmla="*/ 323913 w 543539"/>
                  <a:gd name="connsiteY3" fmla="*/ 7897 h 166406"/>
                  <a:gd name="connsiteX4" fmla="*/ 400113 w 543539"/>
                  <a:gd name="connsiteY4" fmla="*/ 14247 h 166406"/>
                  <a:gd name="connsiteX5" fmla="*/ 457263 w 543539"/>
                  <a:gd name="connsiteY5" fmla="*/ 82510 h 166406"/>
                  <a:gd name="connsiteX6" fmla="*/ 542988 w 543539"/>
                  <a:gd name="connsiteY6" fmla="*/ 165060 h 166406"/>
                  <a:gd name="connsiteX7" fmla="*/ 412813 w 543539"/>
                  <a:gd name="connsiteY7" fmla="*/ 34885 h 166406"/>
                  <a:gd name="connsiteX8" fmla="*/ 342963 w 543539"/>
                  <a:gd name="connsiteY8" fmla="*/ 23772 h 166406"/>
                  <a:gd name="connsiteX9" fmla="*/ 228663 w 543539"/>
                  <a:gd name="connsiteY9" fmla="*/ 84097 h 166406"/>
                  <a:gd name="connsiteX10" fmla="*/ 150876 w 543539"/>
                  <a:gd name="connsiteY10" fmla="*/ 149185 h 166406"/>
                  <a:gd name="connsiteX11" fmla="*/ 63 w 543539"/>
                  <a:gd name="connsiteY11" fmla="*/ 165060 h 16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3539" h="166406">
                    <a:moveTo>
                      <a:pt x="63" y="165060"/>
                    </a:moveTo>
                    <a:cubicBezTo>
                      <a:pt x="3238" y="166647"/>
                      <a:pt x="136059" y="168764"/>
                      <a:pt x="169926" y="158710"/>
                    </a:cubicBezTo>
                    <a:cubicBezTo>
                      <a:pt x="203793" y="148656"/>
                      <a:pt x="177598" y="129871"/>
                      <a:pt x="203263" y="104735"/>
                    </a:cubicBezTo>
                    <a:cubicBezTo>
                      <a:pt x="228928" y="79599"/>
                      <a:pt x="291105" y="22978"/>
                      <a:pt x="323913" y="7897"/>
                    </a:cubicBezTo>
                    <a:cubicBezTo>
                      <a:pt x="356721" y="-7184"/>
                      <a:pt x="377888" y="1812"/>
                      <a:pt x="400113" y="14247"/>
                    </a:cubicBezTo>
                    <a:cubicBezTo>
                      <a:pt x="422338" y="26682"/>
                      <a:pt x="433451" y="57375"/>
                      <a:pt x="457263" y="82510"/>
                    </a:cubicBezTo>
                    <a:cubicBezTo>
                      <a:pt x="481075" y="107645"/>
                      <a:pt x="550396" y="172998"/>
                      <a:pt x="542988" y="165060"/>
                    </a:cubicBezTo>
                    <a:cubicBezTo>
                      <a:pt x="535580" y="157122"/>
                      <a:pt x="446150" y="58433"/>
                      <a:pt x="412813" y="34885"/>
                    </a:cubicBezTo>
                    <a:cubicBezTo>
                      <a:pt x="379476" y="11337"/>
                      <a:pt x="373655" y="15570"/>
                      <a:pt x="342963" y="23772"/>
                    </a:cubicBezTo>
                    <a:cubicBezTo>
                      <a:pt x="312271" y="31974"/>
                      <a:pt x="260677" y="63195"/>
                      <a:pt x="228663" y="84097"/>
                    </a:cubicBezTo>
                    <a:cubicBezTo>
                      <a:pt x="196649" y="104999"/>
                      <a:pt x="188447" y="136749"/>
                      <a:pt x="150876" y="149185"/>
                    </a:cubicBezTo>
                    <a:cubicBezTo>
                      <a:pt x="113305" y="161620"/>
                      <a:pt x="-3112" y="163473"/>
                      <a:pt x="63" y="1650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3" name="フリーフォーム: 図形 1502">
                <a:extLst>
                  <a:ext uri="{FF2B5EF4-FFF2-40B4-BE49-F238E27FC236}">
                    <a16:creationId xmlns:a16="http://schemas.microsoft.com/office/drawing/2014/main" id="{484B6BE7-CB24-4406-8CDF-98B28FBC5704}"/>
                  </a:ext>
                </a:extLst>
              </p:cNvPr>
              <p:cNvSpPr/>
              <p:nvPr/>
            </p:nvSpPr>
            <p:spPr>
              <a:xfrm>
                <a:off x="6421004" y="3657277"/>
                <a:ext cx="359346" cy="278171"/>
              </a:xfrm>
              <a:custGeom>
                <a:avLst/>
                <a:gdLst>
                  <a:gd name="connsiteX0" fmla="*/ 434 w 359346"/>
                  <a:gd name="connsiteY0" fmla="*/ 278136 h 278171"/>
                  <a:gd name="connsiteX1" fmla="*/ 103621 w 359346"/>
                  <a:gd name="connsiteY1" fmla="*/ 109861 h 278171"/>
                  <a:gd name="connsiteX2" fmla="*/ 184584 w 359346"/>
                  <a:gd name="connsiteY2" fmla="*/ 20961 h 278171"/>
                  <a:gd name="connsiteX3" fmla="*/ 236971 w 359346"/>
                  <a:gd name="connsiteY3" fmla="*/ 1911 h 278171"/>
                  <a:gd name="connsiteX4" fmla="*/ 305234 w 359346"/>
                  <a:gd name="connsiteY4" fmla="*/ 54298 h 278171"/>
                  <a:gd name="connsiteX5" fmla="*/ 359209 w 359346"/>
                  <a:gd name="connsiteY5" fmla="*/ 136848 h 278171"/>
                  <a:gd name="connsiteX6" fmla="*/ 289359 w 359346"/>
                  <a:gd name="connsiteY6" fmla="*/ 51123 h 278171"/>
                  <a:gd name="connsiteX7" fmla="*/ 229034 w 359346"/>
                  <a:gd name="connsiteY7" fmla="*/ 19373 h 278171"/>
                  <a:gd name="connsiteX8" fmla="*/ 73459 w 359346"/>
                  <a:gd name="connsiteY8" fmla="*/ 124148 h 278171"/>
                  <a:gd name="connsiteX9" fmla="*/ 434 w 359346"/>
                  <a:gd name="connsiteY9" fmla="*/ 278136 h 27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346" h="278171">
                    <a:moveTo>
                      <a:pt x="434" y="278136"/>
                    </a:moveTo>
                    <a:cubicBezTo>
                      <a:pt x="5461" y="275755"/>
                      <a:pt x="72929" y="152723"/>
                      <a:pt x="103621" y="109861"/>
                    </a:cubicBezTo>
                    <a:cubicBezTo>
                      <a:pt x="134313" y="66999"/>
                      <a:pt x="162359" y="38953"/>
                      <a:pt x="184584" y="20961"/>
                    </a:cubicBezTo>
                    <a:cubicBezTo>
                      <a:pt x="206809" y="2969"/>
                      <a:pt x="216863" y="-3645"/>
                      <a:pt x="236971" y="1911"/>
                    </a:cubicBezTo>
                    <a:cubicBezTo>
                      <a:pt x="257079" y="7467"/>
                      <a:pt x="284861" y="31809"/>
                      <a:pt x="305234" y="54298"/>
                    </a:cubicBezTo>
                    <a:cubicBezTo>
                      <a:pt x="325607" y="76787"/>
                      <a:pt x="361855" y="137377"/>
                      <a:pt x="359209" y="136848"/>
                    </a:cubicBezTo>
                    <a:cubicBezTo>
                      <a:pt x="356563" y="136319"/>
                      <a:pt x="311055" y="70702"/>
                      <a:pt x="289359" y="51123"/>
                    </a:cubicBezTo>
                    <a:cubicBezTo>
                      <a:pt x="267663" y="31544"/>
                      <a:pt x="265017" y="7202"/>
                      <a:pt x="229034" y="19373"/>
                    </a:cubicBezTo>
                    <a:cubicBezTo>
                      <a:pt x="193051" y="31544"/>
                      <a:pt x="112088" y="84196"/>
                      <a:pt x="73459" y="124148"/>
                    </a:cubicBezTo>
                    <a:cubicBezTo>
                      <a:pt x="34830" y="164100"/>
                      <a:pt x="-4593" y="280517"/>
                      <a:pt x="434" y="2781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4" name="フリーフォーム: 図形 1503">
                <a:extLst>
                  <a:ext uri="{FF2B5EF4-FFF2-40B4-BE49-F238E27FC236}">
                    <a16:creationId xmlns:a16="http://schemas.microsoft.com/office/drawing/2014/main" id="{88578401-F620-42FF-9909-2DF2F5463746}"/>
                  </a:ext>
                </a:extLst>
              </p:cNvPr>
              <p:cNvSpPr/>
              <p:nvPr/>
            </p:nvSpPr>
            <p:spPr>
              <a:xfrm>
                <a:off x="6310834" y="3791511"/>
                <a:ext cx="146836" cy="102917"/>
              </a:xfrm>
              <a:custGeom>
                <a:avLst/>
                <a:gdLst>
                  <a:gd name="connsiteX0" fmla="*/ 145529 w 146836"/>
                  <a:gd name="connsiteY0" fmla="*/ 2614 h 102917"/>
                  <a:gd name="connsiteX1" fmla="*/ 18529 w 146836"/>
                  <a:gd name="connsiteY1" fmla="*/ 85164 h 102917"/>
                  <a:gd name="connsiteX2" fmla="*/ 1066 w 146836"/>
                  <a:gd name="connsiteY2" fmla="*/ 99452 h 102917"/>
                  <a:gd name="connsiteX3" fmla="*/ 21704 w 146836"/>
                  <a:gd name="connsiteY3" fmla="*/ 37539 h 102917"/>
                  <a:gd name="connsiteX4" fmla="*/ 42341 w 146836"/>
                  <a:gd name="connsiteY4" fmla="*/ 58177 h 102917"/>
                  <a:gd name="connsiteX5" fmla="*/ 82029 w 146836"/>
                  <a:gd name="connsiteY5" fmla="*/ 24839 h 102917"/>
                  <a:gd name="connsiteX6" fmla="*/ 145529 w 146836"/>
                  <a:gd name="connsiteY6" fmla="*/ 2614 h 1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836" h="102917">
                    <a:moveTo>
                      <a:pt x="145529" y="2614"/>
                    </a:moveTo>
                    <a:cubicBezTo>
                      <a:pt x="134946" y="12668"/>
                      <a:pt x="42606" y="69024"/>
                      <a:pt x="18529" y="85164"/>
                    </a:cubicBezTo>
                    <a:cubicBezTo>
                      <a:pt x="-5548" y="101304"/>
                      <a:pt x="537" y="107390"/>
                      <a:pt x="1066" y="99452"/>
                    </a:cubicBezTo>
                    <a:cubicBezTo>
                      <a:pt x="1595" y="91515"/>
                      <a:pt x="14825" y="44418"/>
                      <a:pt x="21704" y="37539"/>
                    </a:cubicBezTo>
                    <a:cubicBezTo>
                      <a:pt x="28583" y="30660"/>
                      <a:pt x="32287" y="60294"/>
                      <a:pt x="42341" y="58177"/>
                    </a:cubicBezTo>
                    <a:cubicBezTo>
                      <a:pt x="52395" y="56060"/>
                      <a:pt x="64567" y="35687"/>
                      <a:pt x="82029" y="24839"/>
                    </a:cubicBezTo>
                    <a:cubicBezTo>
                      <a:pt x="99491" y="13991"/>
                      <a:pt x="156112" y="-7440"/>
                      <a:pt x="145529" y="26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5" name="フリーフォーム: 図形 1504">
                <a:extLst>
                  <a:ext uri="{FF2B5EF4-FFF2-40B4-BE49-F238E27FC236}">
                    <a16:creationId xmlns:a16="http://schemas.microsoft.com/office/drawing/2014/main" id="{7EE10E7B-CF93-444F-A523-B467C9D875AA}"/>
                  </a:ext>
                </a:extLst>
              </p:cNvPr>
              <p:cNvSpPr/>
              <p:nvPr/>
            </p:nvSpPr>
            <p:spPr>
              <a:xfrm>
                <a:off x="5887443" y="3978251"/>
                <a:ext cx="593651" cy="537002"/>
              </a:xfrm>
              <a:custGeom>
                <a:avLst/>
                <a:gdLst>
                  <a:gd name="connsiteX0" fmla="*/ 8532 w 593651"/>
                  <a:gd name="connsiteY0" fmla="*/ 395312 h 537002"/>
                  <a:gd name="connsiteX1" fmla="*/ 19645 w 593651"/>
                  <a:gd name="connsiteY1" fmla="*/ 147662 h 537002"/>
                  <a:gd name="connsiteX2" fmla="*/ 187920 w 593651"/>
                  <a:gd name="connsiteY2" fmla="*/ 23837 h 537002"/>
                  <a:gd name="connsiteX3" fmla="*/ 372070 w 593651"/>
                  <a:gd name="connsiteY3" fmla="*/ 19074 h 537002"/>
                  <a:gd name="connsiteX4" fmla="*/ 441920 w 593651"/>
                  <a:gd name="connsiteY4" fmla="*/ 66699 h 537002"/>
                  <a:gd name="connsiteX5" fmla="*/ 581620 w 593651"/>
                  <a:gd name="connsiteY5" fmla="*/ 246087 h 537002"/>
                  <a:gd name="connsiteX6" fmla="*/ 584795 w 593651"/>
                  <a:gd name="connsiteY6" fmla="*/ 430237 h 537002"/>
                  <a:gd name="connsiteX7" fmla="*/ 568920 w 593651"/>
                  <a:gd name="connsiteY7" fmla="*/ 536599 h 537002"/>
                  <a:gd name="connsiteX8" fmla="*/ 591145 w 593651"/>
                  <a:gd name="connsiteY8" fmla="*/ 393724 h 537002"/>
                  <a:gd name="connsiteX9" fmla="*/ 573682 w 593651"/>
                  <a:gd name="connsiteY9" fmla="*/ 204812 h 537002"/>
                  <a:gd name="connsiteX10" fmla="*/ 472082 w 593651"/>
                  <a:gd name="connsiteY10" fmla="*/ 66699 h 537002"/>
                  <a:gd name="connsiteX11" fmla="*/ 276820 w 593651"/>
                  <a:gd name="connsiteY11" fmla="*/ 24 h 537002"/>
                  <a:gd name="connsiteX12" fmla="*/ 65682 w 593651"/>
                  <a:gd name="connsiteY12" fmla="*/ 73049 h 537002"/>
                  <a:gd name="connsiteX13" fmla="*/ 8532 w 593651"/>
                  <a:gd name="connsiteY13" fmla="*/ 395312 h 53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651" h="537002">
                    <a:moveTo>
                      <a:pt x="8532" y="395312"/>
                    </a:moveTo>
                    <a:cubicBezTo>
                      <a:pt x="859" y="407747"/>
                      <a:pt x="-10253" y="209574"/>
                      <a:pt x="19645" y="147662"/>
                    </a:cubicBezTo>
                    <a:cubicBezTo>
                      <a:pt x="49543" y="85749"/>
                      <a:pt x="129182" y="45268"/>
                      <a:pt x="187920" y="23837"/>
                    </a:cubicBezTo>
                    <a:cubicBezTo>
                      <a:pt x="246658" y="2406"/>
                      <a:pt x="329737" y="11930"/>
                      <a:pt x="372070" y="19074"/>
                    </a:cubicBezTo>
                    <a:cubicBezTo>
                      <a:pt x="414403" y="26218"/>
                      <a:pt x="406995" y="28864"/>
                      <a:pt x="441920" y="66699"/>
                    </a:cubicBezTo>
                    <a:cubicBezTo>
                      <a:pt x="476845" y="104534"/>
                      <a:pt x="557808" y="185497"/>
                      <a:pt x="581620" y="246087"/>
                    </a:cubicBezTo>
                    <a:cubicBezTo>
                      <a:pt x="605433" y="306677"/>
                      <a:pt x="586912" y="381818"/>
                      <a:pt x="584795" y="430237"/>
                    </a:cubicBezTo>
                    <a:cubicBezTo>
                      <a:pt x="582678" y="478656"/>
                      <a:pt x="567862" y="542685"/>
                      <a:pt x="568920" y="536599"/>
                    </a:cubicBezTo>
                    <a:cubicBezTo>
                      <a:pt x="569978" y="530514"/>
                      <a:pt x="590351" y="449022"/>
                      <a:pt x="591145" y="393724"/>
                    </a:cubicBezTo>
                    <a:cubicBezTo>
                      <a:pt x="591939" y="338426"/>
                      <a:pt x="593526" y="259316"/>
                      <a:pt x="573682" y="204812"/>
                    </a:cubicBezTo>
                    <a:cubicBezTo>
                      <a:pt x="553838" y="150308"/>
                      <a:pt x="521559" y="100830"/>
                      <a:pt x="472082" y="66699"/>
                    </a:cubicBezTo>
                    <a:cubicBezTo>
                      <a:pt x="422605" y="32568"/>
                      <a:pt x="344553" y="-1034"/>
                      <a:pt x="276820" y="24"/>
                    </a:cubicBezTo>
                    <a:cubicBezTo>
                      <a:pt x="209087" y="1082"/>
                      <a:pt x="115424" y="7697"/>
                      <a:pt x="65682" y="73049"/>
                    </a:cubicBezTo>
                    <a:cubicBezTo>
                      <a:pt x="15940" y="138401"/>
                      <a:pt x="16205" y="382877"/>
                      <a:pt x="8532" y="3953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6" name="フリーフォーム: 図形 1505">
                <a:extLst>
                  <a:ext uri="{FF2B5EF4-FFF2-40B4-BE49-F238E27FC236}">
                    <a16:creationId xmlns:a16="http://schemas.microsoft.com/office/drawing/2014/main" id="{E12E9E4F-92B0-4F2B-875E-1427390BC9CE}"/>
                  </a:ext>
                </a:extLst>
              </p:cNvPr>
              <p:cNvSpPr/>
              <p:nvPr/>
            </p:nvSpPr>
            <p:spPr>
              <a:xfrm>
                <a:off x="5864162" y="3883834"/>
                <a:ext cx="700593" cy="477581"/>
              </a:xfrm>
              <a:custGeom>
                <a:avLst/>
                <a:gdLst>
                  <a:gd name="connsiteX0" fmla="*/ 3238 w 700593"/>
                  <a:gd name="connsiteY0" fmla="*/ 477029 h 477581"/>
                  <a:gd name="connsiteX1" fmla="*/ 22288 w 700593"/>
                  <a:gd name="connsiteY1" fmla="*/ 259541 h 477581"/>
                  <a:gd name="connsiteX2" fmla="*/ 160401 w 700593"/>
                  <a:gd name="connsiteY2" fmla="*/ 108729 h 477581"/>
                  <a:gd name="connsiteX3" fmla="*/ 273113 w 700593"/>
                  <a:gd name="connsiteY3" fmla="*/ 24591 h 477581"/>
                  <a:gd name="connsiteX4" fmla="*/ 363601 w 700593"/>
                  <a:gd name="connsiteY4" fmla="*/ 5541 h 477581"/>
                  <a:gd name="connsiteX5" fmla="*/ 477901 w 700593"/>
                  <a:gd name="connsiteY5" fmla="*/ 38879 h 477581"/>
                  <a:gd name="connsiteX6" fmla="*/ 542988 w 700593"/>
                  <a:gd name="connsiteY6" fmla="*/ 83329 h 477581"/>
                  <a:gd name="connsiteX7" fmla="*/ 620776 w 700593"/>
                  <a:gd name="connsiteY7" fmla="*/ 207154 h 477581"/>
                  <a:gd name="connsiteX8" fmla="*/ 677926 w 700593"/>
                  <a:gd name="connsiteY8" fmla="*/ 342091 h 477581"/>
                  <a:gd name="connsiteX9" fmla="*/ 700151 w 700593"/>
                  <a:gd name="connsiteY9" fmla="*/ 461154 h 477581"/>
                  <a:gd name="connsiteX10" fmla="*/ 660463 w 700593"/>
                  <a:gd name="connsiteY10" fmla="*/ 302404 h 477581"/>
                  <a:gd name="connsiteX11" fmla="*/ 639826 w 700593"/>
                  <a:gd name="connsiteY11" fmla="*/ 172229 h 477581"/>
                  <a:gd name="connsiteX12" fmla="*/ 685863 w 700593"/>
                  <a:gd name="connsiteY12" fmla="*/ 378604 h 477581"/>
                  <a:gd name="connsiteX13" fmla="*/ 585851 w 700593"/>
                  <a:gd name="connsiteY13" fmla="*/ 102379 h 477581"/>
                  <a:gd name="connsiteX14" fmla="*/ 439801 w 700593"/>
                  <a:gd name="connsiteY14" fmla="*/ 779 h 477581"/>
                  <a:gd name="connsiteX15" fmla="*/ 184213 w 700593"/>
                  <a:gd name="connsiteY15" fmla="*/ 62691 h 477581"/>
                  <a:gd name="connsiteX16" fmla="*/ 54038 w 700593"/>
                  <a:gd name="connsiteY16" fmla="*/ 191279 h 477581"/>
                  <a:gd name="connsiteX17" fmla="*/ 3238 w 700593"/>
                  <a:gd name="connsiteY17" fmla="*/ 477029 h 47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0593" h="477581">
                    <a:moveTo>
                      <a:pt x="3238" y="477029"/>
                    </a:moveTo>
                    <a:cubicBezTo>
                      <a:pt x="-2054" y="488406"/>
                      <a:pt x="-3906" y="320924"/>
                      <a:pt x="22288" y="259541"/>
                    </a:cubicBezTo>
                    <a:cubicBezTo>
                      <a:pt x="48482" y="198158"/>
                      <a:pt x="118597" y="147887"/>
                      <a:pt x="160401" y="108729"/>
                    </a:cubicBezTo>
                    <a:cubicBezTo>
                      <a:pt x="202205" y="69571"/>
                      <a:pt x="239246" y="41789"/>
                      <a:pt x="273113" y="24591"/>
                    </a:cubicBezTo>
                    <a:cubicBezTo>
                      <a:pt x="306980" y="7393"/>
                      <a:pt x="329470" y="3160"/>
                      <a:pt x="363601" y="5541"/>
                    </a:cubicBezTo>
                    <a:cubicBezTo>
                      <a:pt x="397732" y="7922"/>
                      <a:pt x="448003" y="25914"/>
                      <a:pt x="477901" y="38879"/>
                    </a:cubicBezTo>
                    <a:cubicBezTo>
                      <a:pt x="507799" y="51844"/>
                      <a:pt x="519176" y="55283"/>
                      <a:pt x="542988" y="83329"/>
                    </a:cubicBezTo>
                    <a:cubicBezTo>
                      <a:pt x="566801" y="111375"/>
                      <a:pt x="598286" y="164027"/>
                      <a:pt x="620776" y="207154"/>
                    </a:cubicBezTo>
                    <a:cubicBezTo>
                      <a:pt x="643266" y="250281"/>
                      <a:pt x="664697" y="299758"/>
                      <a:pt x="677926" y="342091"/>
                    </a:cubicBezTo>
                    <a:cubicBezTo>
                      <a:pt x="691155" y="384424"/>
                      <a:pt x="703061" y="467768"/>
                      <a:pt x="700151" y="461154"/>
                    </a:cubicBezTo>
                    <a:cubicBezTo>
                      <a:pt x="697241" y="454540"/>
                      <a:pt x="670517" y="350558"/>
                      <a:pt x="660463" y="302404"/>
                    </a:cubicBezTo>
                    <a:cubicBezTo>
                      <a:pt x="650409" y="254250"/>
                      <a:pt x="635593" y="159529"/>
                      <a:pt x="639826" y="172229"/>
                    </a:cubicBezTo>
                    <a:cubicBezTo>
                      <a:pt x="644059" y="184929"/>
                      <a:pt x="694859" y="390246"/>
                      <a:pt x="685863" y="378604"/>
                    </a:cubicBezTo>
                    <a:cubicBezTo>
                      <a:pt x="676867" y="366962"/>
                      <a:pt x="626861" y="165350"/>
                      <a:pt x="585851" y="102379"/>
                    </a:cubicBezTo>
                    <a:cubicBezTo>
                      <a:pt x="544841" y="39408"/>
                      <a:pt x="506741" y="7394"/>
                      <a:pt x="439801" y="779"/>
                    </a:cubicBezTo>
                    <a:cubicBezTo>
                      <a:pt x="372861" y="-5836"/>
                      <a:pt x="248507" y="30941"/>
                      <a:pt x="184213" y="62691"/>
                    </a:cubicBezTo>
                    <a:cubicBezTo>
                      <a:pt x="119919" y="94441"/>
                      <a:pt x="84200" y="126985"/>
                      <a:pt x="54038" y="191279"/>
                    </a:cubicBezTo>
                    <a:cubicBezTo>
                      <a:pt x="23876" y="255573"/>
                      <a:pt x="8530" y="465652"/>
                      <a:pt x="3238" y="4770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7" name="フリーフォーム: 図形 1506">
                <a:extLst>
                  <a:ext uri="{FF2B5EF4-FFF2-40B4-BE49-F238E27FC236}">
                    <a16:creationId xmlns:a16="http://schemas.microsoft.com/office/drawing/2014/main" id="{AD54C3E1-5957-4D54-B434-F5DBF02ABF94}"/>
                  </a:ext>
                </a:extLst>
              </p:cNvPr>
              <p:cNvSpPr/>
              <p:nvPr/>
            </p:nvSpPr>
            <p:spPr>
              <a:xfrm>
                <a:off x="6257722" y="4249141"/>
                <a:ext cx="302525" cy="428097"/>
              </a:xfrm>
              <a:custGeom>
                <a:avLst/>
                <a:gdLst>
                  <a:gd name="connsiteX0" fmla="*/ 301828 w 302525"/>
                  <a:gd name="connsiteY0" fmla="*/ 597 h 428097"/>
                  <a:gd name="connsiteX1" fmla="*/ 257378 w 302525"/>
                  <a:gd name="connsiteY1" fmla="*/ 227609 h 428097"/>
                  <a:gd name="connsiteX2" fmla="*/ 174828 w 302525"/>
                  <a:gd name="connsiteY2" fmla="*/ 326034 h 428097"/>
                  <a:gd name="connsiteX3" fmla="*/ 203 w 302525"/>
                  <a:gd name="connsiteY3" fmla="*/ 426047 h 428097"/>
                  <a:gd name="connsiteX4" fmla="*/ 141491 w 302525"/>
                  <a:gd name="connsiteY4" fmla="*/ 386359 h 428097"/>
                  <a:gd name="connsiteX5" fmla="*/ 224041 w 302525"/>
                  <a:gd name="connsiteY5" fmla="*/ 302222 h 428097"/>
                  <a:gd name="connsiteX6" fmla="*/ 301828 w 302525"/>
                  <a:gd name="connsiteY6" fmla="*/ 597 h 42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525" h="428097">
                    <a:moveTo>
                      <a:pt x="301828" y="597"/>
                    </a:moveTo>
                    <a:cubicBezTo>
                      <a:pt x="307384" y="-11838"/>
                      <a:pt x="278545" y="173370"/>
                      <a:pt x="257378" y="227609"/>
                    </a:cubicBezTo>
                    <a:cubicBezTo>
                      <a:pt x="236211" y="281848"/>
                      <a:pt x="217691" y="292961"/>
                      <a:pt x="174828" y="326034"/>
                    </a:cubicBezTo>
                    <a:cubicBezTo>
                      <a:pt x="131965" y="359107"/>
                      <a:pt x="5759" y="415993"/>
                      <a:pt x="203" y="426047"/>
                    </a:cubicBezTo>
                    <a:cubicBezTo>
                      <a:pt x="-5353" y="436101"/>
                      <a:pt x="104185" y="406997"/>
                      <a:pt x="141491" y="386359"/>
                    </a:cubicBezTo>
                    <a:cubicBezTo>
                      <a:pt x="178797" y="365722"/>
                      <a:pt x="195202" y="360695"/>
                      <a:pt x="224041" y="302222"/>
                    </a:cubicBezTo>
                    <a:cubicBezTo>
                      <a:pt x="252880" y="243749"/>
                      <a:pt x="296272" y="13032"/>
                      <a:pt x="301828" y="5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8" name="フリーフォーム: 図形 1507">
                <a:extLst>
                  <a:ext uri="{FF2B5EF4-FFF2-40B4-BE49-F238E27FC236}">
                    <a16:creationId xmlns:a16="http://schemas.microsoft.com/office/drawing/2014/main" id="{532F3763-B012-40AD-9A37-8426A6576844}"/>
                  </a:ext>
                </a:extLst>
              </p:cNvPr>
              <p:cNvSpPr/>
              <p:nvPr/>
            </p:nvSpPr>
            <p:spPr>
              <a:xfrm>
                <a:off x="5896869" y="4353250"/>
                <a:ext cx="389942" cy="324275"/>
              </a:xfrm>
              <a:custGeom>
                <a:avLst/>
                <a:gdLst>
                  <a:gd name="connsiteX0" fmla="*/ 3869 w 389942"/>
                  <a:gd name="connsiteY0" fmla="*/ 1263 h 324275"/>
                  <a:gd name="connsiteX1" fmla="*/ 35619 w 389942"/>
                  <a:gd name="connsiteY1" fmla="*/ 126675 h 324275"/>
                  <a:gd name="connsiteX2" fmla="*/ 80069 w 389942"/>
                  <a:gd name="connsiteY2" fmla="*/ 198113 h 324275"/>
                  <a:gd name="connsiteX3" fmla="*/ 184844 w 389942"/>
                  <a:gd name="connsiteY3" fmla="*/ 272725 h 324275"/>
                  <a:gd name="connsiteX4" fmla="*/ 386456 w 389942"/>
                  <a:gd name="connsiteY4" fmla="*/ 323525 h 324275"/>
                  <a:gd name="connsiteX5" fmla="*/ 299144 w 389942"/>
                  <a:gd name="connsiteY5" fmla="*/ 296538 h 324275"/>
                  <a:gd name="connsiteX6" fmla="*/ 127694 w 389942"/>
                  <a:gd name="connsiteY6" fmla="*/ 210813 h 324275"/>
                  <a:gd name="connsiteX7" fmla="*/ 3869 w 389942"/>
                  <a:gd name="connsiteY7" fmla="*/ 1263 h 32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942" h="324275">
                    <a:moveTo>
                      <a:pt x="3869" y="1263"/>
                    </a:moveTo>
                    <a:cubicBezTo>
                      <a:pt x="-11477" y="-12760"/>
                      <a:pt x="22919" y="93867"/>
                      <a:pt x="35619" y="126675"/>
                    </a:cubicBezTo>
                    <a:cubicBezTo>
                      <a:pt x="48319" y="159483"/>
                      <a:pt x="55198" y="173771"/>
                      <a:pt x="80069" y="198113"/>
                    </a:cubicBezTo>
                    <a:cubicBezTo>
                      <a:pt x="104940" y="222455"/>
                      <a:pt x="133780" y="251823"/>
                      <a:pt x="184844" y="272725"/>
                    </a:cubicBezTo>
                    <a:cubicBezTo>
                      <a:pt x="235908" y="293627"/>
                      <a:pt x="367406" y="319556"/>
                      <a:pt x="386456" y="323525"/>
                    </a:cubicBezTo>
                    <a:cubicBezTo>
                      <a:pt x="405506" y="327494"/>
                      <a:pt x="342271" y="315323"/>
                      <a:pt x="299144" y="296538"/>
                    </a:cubicBezTo>
                    <a:cubicBezTo>
                      <a:pt x="256017" y="277753"/>
                      <a:pt x="175054" y="254205"/>
                      <a:pt x="127694" y="210813"/>
                    </a:cubicBezTo>
                    <a:cubicBezTo>
                      <a:pt x="80334" y="167421"/>
                      <a:pt x="19215" y="15286"/>
                      <a:pt x="3869" y="12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9" name="フリーフォーム: 図形 1508">
                <a:extLst>
                  <a:ext uri="{FF2B5EF4-FFF2-40B4-BE49-F238E27FC236}">
                    <a16:creationId xmlns:a16="http://schemas.microsoft.com/office/drawing/2014/main" id="{EAC470E9-8C1A-458B-B89B-45559182D0C7}"/>
                  </a:ext>
                </a:extLst>
              </p:cNvPr>
              <p:cNvSpPr/>
              <p:nvPr/>
            </p:nvSpPr>
            <p:spPr>
              <a:xfrm>
                <a:off x="5851394" y="3880218"/>
                <a:ext cx="447814" cy="193376"/>
              </a:xfrm>
              <a:custGeom>
                <a:avLst/>
                <a:gdLst>
                  <a:gd name="connsiteX0" fmla="*/ 447806 w 447814"/>
                  <a:gd name="connsiteY0" fmla="*/ 2807 h 193376"/>
                  <a:gd name="connsiteX1" fmla="*/ 223969 w 447814"/>
                  <a:gd name="connsiteY1" fmla="*/ 20270 h 193376"/>
                  <a:gd name="connsiteX2" fmla="*/ 22356 w 447814"/>
                  <a:gd name="connsiteY2" fmla="*/ 167907 h 193376"/>
                  <a:gd name="connsiteX3" fmla="*/ 11244 w 447814"/>
                  <a:gd name="connsiteY3" fmla="*/ 190132 h 193376"/>
                  <a:gd name="connsiteX4" fmla="*/ 77919 w 447814"/>
                  <a:gd name="connsiteY4" fmla="*/ 131395 h 193376"/>
                  <a:gd name="connsiteX5" fmla="*/ 231906 w 447814"/>
                  <a:gd name="connsiteY5" fmla="*/ 34557 h 193376"/>
                  <a:gd name="connsiteX6" fmla="*/ 447806 w 447814"/>
                  <a:gd name="connsiteY6" fmla="*/ 2807 h 19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814" h="193376">
                    <a:moveTo>
                      <a:pt x="447806" y="2807"/>
                    </a:moveTo>
                    <a:cubicBezTo>
                      <a:pt x="446483" y="426"/>
                      <a:pt x="294877" y="-7247"/>
                      <a:pt x="223969" y="20270"/>
                    </a:cubicBezTo>
                    <a:cubicBezTo>
                      <a:pt x="153061" y="47787"/>
                      <a:pt x="57810" y="139597"/>
                      <a:pt x="22356" y="167907"/>
                    </a:cubicBezTo>
                    <a:cubicBezTo>
                      <a:pt x="-13098" y="196217"/>
                      <a:pt x="1983" y="196217"/>
                      <a:pt x="11244" y="190132"/>
                    </a:cubicBezTo>
                    <a:cubicBezTo>
                      <a:pt x="20505" y="184047"/>
                      <a:pt x="41142" y="157324"/>
                      <a:pt x="77919" y="131395"/>
                    </a:cubicBezTo>
                    <a:cubicBezTo>
                      <a:pt x="114696" y="105466"/>
                      <a:pt x="171581" y="57576"/>
                      <a:pt x="231906" y="34557"/>
                    </a:cubicBezTo>
                    <a:cubicBezTo>
                      <a:pt x="292231" y="11538"/>
                      <a:pt x="449129" y="5188"/>
                      <a:pt x="447806" y="28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0" name="フリーフォーム: 図形 1509">
                <a:extLst>
                  <a:ext uri="{FF2B5EF4-FFF2-40B4-BE49-F238E27FC236}">
                    <a16:creationId xmlns:a16="http://schemas.microsoft.com/office/drawing/2014/main" id="{56A0DEDD-A0D6-4765-B303-33705A622EE3}"/>
                  </a:ext>
                </a:extLst>
              </p:cNvPr>
              <p:cNvSpPr/>
              <p:nvPr/>
            </p:nvSpPr>
            <p:spPr>
              <a:xfrm>
                <a:off x="5848146" y="3950905"/>
                <a:ext cx="165570" cy="129268"/>
              </a:xfrm>
              <a:custGeom>
                <a:avLst/>
                <a:gdLst>
                  <a:gd name="connsiteX0" fmla="*/ 165304 w 165570"/>
                  <a:gd name="connsiteY0" fmla="*/ 383 h 129268"/>
                  <a:gd name="connsiteX1" fmla="*/ 51004 w 165570"/>
                  <a:gd name="connsiteY1" fmla="*/ 116270 h 129268"/>
                  <a:gd name="connsiteX2" fmla="*/ 46242 w 165570"/>
                  <a:gd name="connsiteY2" fmla="*/ 127383 h 129268"/>
                  <a:gd name="connsiteX3" fmla="*/ 204 w 165570"/>
                  <a:gd name="connsiteY3" fmla="*/ 124208 h 129268"/>
                  <a:gd name="connsiteX4" fmla="*/ 66879 w 165570"/>
                  <a:gd name="connsiteY4" fmla="*/ 98808 h 129268"/>
                  <a:gd name="connsiteX5" fmla="*/ 81167 w 165570"/>
                  <a:gd name="connsiteY5" fmla="*/ 79758 h 129268"/>
                  <a:gd name="connsiteX6" fmla="*/ 165304 w 165570"/>
                  <a:gd name="connsiteY6" fmla="*/ 383 h 12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70" h="129268">
                    <a:moveTo>
                      <a:pt x="165304" y="383"/>
                    </a:moveTo>
                    <a:cubicBezTo>
                      <a:pt x="160277" y="6468"/>
                      <a:pt x="70848" y="95103"/>
                      <a:pt x="51004" y="116270"/>
                    </a:cubicBezTo>
                    <a:cubicBezTo>
                      <a:pt x="31160" y="137437"/>
                      <a:pt x="54709" y="126060"/>
                      <a:pt x="46242" y="127383"/>
                    </a:cubicBezTo>
                    <a:cubicBezTo>
                      <a:pt x="37775" y="128706"/>
                      <a:pt x="-3236" y="128971"/>
                      <a:pt x="204" y="124208"/>
                    </a:cubicBezTo>
                    <a:cubicBezTo>
                      <a:pt x="3643" y="119446"/>
                      <a:pt x="53385" y="106216"/>
                      <a:pt x="66879" y="98808"/>
                    </a:cubicBezTo>
                    <a:cubicBezTo>
                      <a:pt x="80373" y="91400"/>
                      <a:pt x="59471" y="97220"/>
                      <a:pt x="81167" y="79758"/>
                    </a:cubicBezTo>
                    <a:cubicBezTo>
                      <a:pt x="102863" y="62296"/>
                      <a:pt x="170331" y="-5702"/>
                      <a:pt x="165304" y="3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1" name="フリーフォーム: 図形 1510">
                <a:extLst>
                  <a:ext uri="{FF2B5EF4-FFF2-40B4-BE49-F238E27FC236}">
                    <a16:creationId xmlns:a16="http://schemas.microsoft.com/office/drawing/2014/main" id="{FF53884C-039F-4717-B7FD-44530BF83271}"/>
                  </a:ext>
                </a:extLst>
              </p:cNvPr>
              <p:cNvSpPr/>
              <p:nvPr/>
            </p:nvSpPr>
            <p:spPr>
              <a:xfrm>
                <a:off x="5802181" y="4083050"/>
                <a:ext cx="82682" cy="49229"/>
              </a:xfrm>
              <a:custGeom>
                <a:avLst/>
                <a:gdLst>
                  <a:gd name="connsiteX0" fmla="*/ 82682 w 82682"/>
                  <a:gd name="connsiteY0" fmla="*/ 0 h 49229"/>
                  <a:gd name="connsiteX1" fmla="*/ 132 w 82682"/>
                  <a:gd name="connsiteY1" fmla="*/ 49213 h 49229"/>
                  <a:gd name="connsiteX2" fmla="*/ 82682 w 82682"/>
                  <a:gd name="connsiteY2" fmla="*/ 0 h 4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2" h="49229">
                    <a:moveTo>
                      <a:pt x="82682" y="0"/>
                    </a:moveTo>
                    <a:cubicBezTo>
                      <a:pt x="82682" y="0"/>
                      <a:pt x="4101" y="48155"/>
                      <a:pt x="132" y="49213"/>
                    </a:cubicBezTo>
                    <a:cubicBezTo>
                      <a:pt x="-3837" y="50271"/>
                      <a:pt x="82682" y="0"/>
                      <a:pt x="8268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: 図形 1511">
                <a:extLst>
                  <a:ext uri="{FF2B5EF4-FFF2-40B4-BE49-F238E27FC236}">
                    <a16:creationId xmlns:a16="http://schemas.microsoft.com/office/drawing/2014/main" id="{2F9909A5-ADF7-4B60-B48F-F828BD817896}"/>
                  </a:ext>
                </a:extLst>
              </p:cNvPr>
              <p:cNvSpPr/>
              <p:nvPr/>
            </p:nvSpPr>
            <p:spPr>
              <a:xfrm>
                <a:off x="5805250" y="4143374"/>
                <a:ext cx="63771" cy="187357"/>
              </a:xfrm>
              <a:custGeom>
                <a:avLst/>
                <a:gdLst>
                  <a:gd name="connsiteX0" fmla="*/ 238 w 63771"/>
                  <a:gd name="connsiteY0" fmla="*/ 1 h 187357"/>
                  <a:gd name="connsiteX1" fmla="*/ 31988 w 63771"/>
                  <a:gd name="connsiteY1" fmla="*/ 61914 h 187357"/>
                  <a:gd name="connsiteX2" fmla="*/ 35163 w 63771"/>
                  <a:gd name="connsiteY2" fmla="*/ 119064 h 187357"/>
                  <a:gd name="connsiteX3" fmla="*/ 63738 w 63771"/>
                  <a:gd name="connsiteY3" fmla="*/ 187326 h 187357"/>
                  <a:gd name="connsiteX4" fmla="*/ 28813 w 63771"/>
                  <a:gd name="connsiteY4" fmla="*/ 127001 h 187357"/>
                  <a:gd name="connsiteX5" fmla="*/ 17700 w 63771"/>
                  <a:gd name="connsiteY5" fmla="*/ 60326 h 187357"/>
                  <a:gd name="connsiteX6" fmla="*/ 238 w 63771"/>
                  <a:gd name="connsiteY6" fmla="*/ 1 h 18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71" h="187357">
                    <a:moveTo>
                      <a:pt x="238" y="1"/>
                    </a:moveTo>
                    <a:cubicBezTo>
                      <a:pt x="2619" y="266"/>
                      <a:pt x="26167" y="42070"/>
                      <a:pt x="31988" y="61914"/>
                    </a:cubicBezTo>
                    <a:cubicBezTo>
                      <a:pt x="37809" y="81758"/>
                      <a:pt x="29871" y="98162"/>
                      <a:pt x="35163" y="119064"/>
                    </a:cubicBezTo>
                    <a:cubicBezTo>
                      <a:pt x="40455" y="139966"/>
                      <a:pt x="64796" y="186003"/>
                      <a:pt x="63738" y="187326"/>
                    </a:cubicBezTo>
                    <a:cubicBezTo>
                      <a:pt x="62680" y="188649"/>
                      <a:pt x="36486" y="148168"/>
                      <a:pt x="28813" y="127001"/>
                    </a:cubicBezTo>
                    <a:cubicBezTo>
                      <a:pt x="21140" y="105834"/>
                      <a:pt x="21404" y="76201"/>
                      <a:pt x="17700" y="60326"/>
                    </a:cubicBezTo>
                    <a:cubicBezTo>
                      <a:pt x="13996" y="44451"/>
                      <a:pt x="-2143" y="-264"/>
                      <a:pt x="238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楕円 1512">
                <a:extLst>
                  <a:ext uri="{FF2B5EF4-FFF2-40B4-BE49-F238E27FC236}">
                    <a16:creationId xmlns:a16="http://schemas.microsoft.com/office/drawing/2014/main" id="{08D21F76-431E-42E2-8F60-05677713D3BE}"/>
                  </a:ext>
                </a:extLst>
              </p:cNvPr>
              <p:cNvSpPr/>
              <p:nvPr/>
            </p:nvSpPr>
            <p:spPr>
              <a:xfrm>
                <a:off x="5816600" y="4127500"/>
                <a:ext cx="45719" cy="45719"/>
              </a:xfrm>
              <a:prstGeom prst="ellipse">
                <a:avLst/>
              </a:pr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4" name="フリーフォーム: 図形 1513">
                <a:extLst>
                  <a:ext uri="{FF2B5EF4-FFF2-40B4-BE49-F238E27FC236}">
                    <a16:creationId xmlns:a16="http://schemas.microsoft.com/office/drawing/2014/main" id="{B6AD84C4-E162-448E-A36E-DEB39B0898D0}"/>
                  </a:ext>
                </a:extLst>
              </p:cNvPr>
              <p:cNvSpPr/>
              <p:nvPr/>
            </p:nvSpPr>
            <p:spPr>
              <a:xfrm>
                <a:off x="5834063" y="4075106"/>
                <a:ext cx="46037" cy="203207"/>
              </a:xfrm>
              <a:custGeom>
                <a:avLst/>
                <a:gdLst>
                  <a:gd name="connsiteX0" fmla="*/ 46037 w 46037"/>
                  <a:gd name="connsiteY0" fmla="*/ 7 h 203207"/>
                  <a:gd name="connsiteX1" fmla="*/ 3175 w 46037"/>
                  <a:gd name="connsiteY1" fmla="*/ 141294 h 203207"/>
                  <a:gd name="connsiteX2" fmla="*/ 3175 w 46037"/>
                  <a:gd name="connsiteY2" fmla="*/ 203207 h 203207"/>
                  <a:gd name="connsiteX3" fmla="*/ 3175 w 46037"/>
                  <a:gd name="connsiteY3" fmla="*/ 134944 h 203207"/>
                  <a:gd name="connsiteX4" fmla="*/ 46037 w 46037"/>
                  <a:gd name="connsiteY4" fmla="*/ 7 h 20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37" h="203207">
                    <a:moveTo>
                      <a:pt x="46037" y="7"/>
                    </a:moveTo>
                    <a:cubicBezTo>
                      <a:pt x="46037" y="1065"/>
                      <a:pt x="10319" y="107427"/>
                      <a:pt x="3175" y="141294"/>
                    </a:cubicBezTo>
                    <a:cubicBezTo>
                      <a:pt x="-3969" y="175161"/>
                      <a:pt x="3175" y="203207"/>
                      <a:pt x="3175" y="203207"/>
                    </a:cubicBezTo>
                    <a:cubicBezTo>
                      <a:pt x="3175" y="202149"/>
                      <a:pt x="-3440" y="166430"/>
                      <a:pt x="3175" y="134944"/>
                    </a:cubicBezTo>
                    <a:cubicBezTo>
                      <a:pt x="9790" y="103458"/>
                      <a:pt x="46037" y="-1051"/>
                      <a:pt x="46037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5" name="フリーフォーム: 図形 1514">
                <a:extLst>
                  <a:ext uri="{FF2B5EF4-FFF2-40B4-BE49-F238E27FC236}">
                    <a16:creationId xmlns:a16="http://schemas.microsoft.com/office/drawing/2014/main" id="{B0110FE4-8571-4FD1-9220-B1CCEDB0C71D}"/>
                  </a:ext>
                </a:extLst>
              </p:cNvPr>
              <p:cNvSpPr/>
              <p:nvPr/>
            </p:nvSpPr>
            <p:spPr>
              <a:xfrm>
                <a:off x="6528819" y="3765550"/>
                <a:ext cx="194895" cy="36513"/>
              </a:xfrm>
              <a:custGeom>
                <a:avLst/>
                <a:gdLst>
                  <a:gd name="connsiteX0" fmla="*/ 569 w 194895"/>
                  <a:gd name="connsiteY0" fmla="*/ 0 h 36513"/>
                  <a:gd name="connsiteX1" fmla="*/ 106931 w 194895"/>
                  <a:gd name="connsiteY1" fmla="*/ 19050 h 36513"/>
                  <a:gd name="connsiteX2" fmla="*/ 192656 w 194895"/>
                  <a:gd name="connsiteY2" fmla="*/ 36513 h 36513"/>
                  <a:gd name="connsiteX3" fmla="*/ 156144 w 194895"/>
                  <a:gd name="connsiteY3" fmla="*/ 19050 h 36513"/>
                  <a:gd name="connsiteX4" fmla="*/ 569 w 194895"/>
                  <a:gd name="connsiteY4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95" h="36513">
                    <a:moveTo>
                      <a:pt x="569" y="0"/>
                    </a:moveTo>
                    <a:cubicBezTo>
                      <a:pt x="-7633" y="0"/>
                      <a:pt x="74917" y="12965"/>
                      <a:pt x="106931" y="19050"/>
                    </a:cubicBezTo>
                    <a:cubicBezTo>
                      <a:pt x="138946" y="25136"/>
                      <a:pt x="184454" y="36513"/>
                      <a:pt x="192656" y="36513"/>
                    </a:cubicBezTo>
                    <a:cubicBezTo>
                      <a:pt x="200858" y="36513"/>
                      <a:pt x="186042" y="26458"/>
                      <a:pt x="156144" y="19050"/>
                    </a:cubicBezTo>
                    <a:cubicBezTo>
                      <a:pt x="126246" y="11642"/>
                      <a:pt x="8771" y="0"/>
                      <a:pt x="56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6" name="フリーフォーム: 図形 1515">
                <a:extLst>
                  <a:ext uri="{FF2B5EF4-FFF2-40B4-BE49-F238E27FC236}">
                    <a16:creationId xmlns:a16="http://schemas.microsoft.com/office/drawing/2014/main" id="{2A3B6B3E-53C3-4E37-A0E8-4BDD164668E2}"/>
                  </a:ext>
                </a:extLst>
              </p:cNvPr>
              <p:cNvSpPr/>
              <p:nvPr/>
            </p:nvSpPr>
            <p:spPr>
              <a:xfrm>
                <a:off x="6518182" y="3769864"/>
                <a:ext cx="108731" cy="105917"/>
              </a:xfrm>
              <a:custGeom>
                <a:avLst/>
                <a:gdLst>
                  <a:gd name="connsiteX0" fmla="*/ 1681 w 108731"/>
                  <a:gd name="connsiteY0" fmla="*/ 449 h 105917"/>
                  <a:gd name="connsiteX1" fmla="*/ 108043 w 108731"/>
                  <a:gd name="connsiteY1" fmla="*/ 103636 h 105917"/>
                  <a:gd name="connsiteX2" fmla="*/ 46131 w 108731"/>
                  <a:gd name="connsiteY2" fmla="*/ 67124 h 105917"/>
                  <a:gd name="connsiteX3" fmla="*/ 1681 w 108731"/>
                  <a:gd name="connsiteY3" fmla="*/ 449 h 10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1" h="105917">
                    <a:moveTo>
                      <a:pt x="1681" y="449"/>
                    </a:moveTo>
                    <a:cubicBezTo>
                      <a:pt x="12000" y="6534"/>
                      <a:pt x="100635" y="92524"/>
                      <a:pt x="108043" y="103636"/>
                    </a:cubicBezTo>
                    <a:cubicBezTo>
                      <a:pt x="115451" y="114749"/>
                      <a:pt x="60948" y="82470"/>
                      <a:pt x="46131" y="67124"/>
                    </a:cubicBezTo>
                    <a:cubicBezTo>
                      <a:pt x="31314" y="51778"/>
                      <a:pt x="-8638" y="-5636"/>
                      <a:pt x="1681" y="4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7" name="フリーフォーム: 図形 1516">
                <a:extLst>
                  <a:ext uri="{FF2B5EF4-FFF2-40B4-BE49-F238E27FC236}">
                    <a16:creationId xmlns:a16="http://schemas.microsoft.com/office/drawing/2014/main" id="{0AF11479-0FE0-464B-BA51-777446C226C5}"/>
                  </a:ext>
                </a:extLst>
              </p:cNvPr>
              <p:cNvSpPr/>
              <p:nvPr/>
            </p:nvSpPr>
            <p:spPr>
              <a:xfrm>
                <a:off x="6481644" y="3839963"/>
                <a:ext cx="63939" cy="56009"/>
              </a:xfrm>
              <a:custGeom>
                <a:avLst/>
                <a:gdLst>
                  <a:gd name="connsiteX0" fmla="*/ 119 w 63939"/>
                  <a:gd name="connsiteY0" fmla="*/ 200 h 56009"/>
                  <a:gd name="connsiteX1" fmla="*/ 35044 w 63939"/>
                  <a:gd name="connsiteY1" fmla="*/ 36712 h 56009"/>
                  <a:gd name="connsiteX2" fmla="*/ 63619 w 63939"/>
                  <a:gd name="connsiteY2" fmla="*/ 55762 h 56009"/>
                  <a:gd name="connsiteX3" fmla="*/ 47744 w 63939"/>
                  <a:gd name="connsiteY3" fmla="*/ 24012 h 56009"/>
                  <a:gd name="connsiteX4" fmla="*/ 119 w 63939"/>
                  <a:gd name="connsiteY4" fmla="*/ 200 h 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9" h="56009">
                    <a:moveTo>
                      <a:pt x="119" y="200"/>
                    </a:moveTo>
                    <a:cubicBezTo>
                      <a:pt x="-1998" y="2317"/>
                      <a:pt x="24461" y="27452"/>
                      <a:pt x="35044" y="36712"/>
                    </a:cubicBezTo>
                    <a:cubicBezTo>
                      <a:pt x="45627" y="45972"/>
                      <a:pt x="61502" y="57879"/>
                      <a:pt x="63619" y="55762"/>
                    </a:cubicBezTo>
                    <a:cubicBezTo>
                      <a:pt x="65736" y="53645"/>
                      <a:pt x="57005" y="34860"/>
                      <a:pt x="47744" y="24012"/>
                    </a:cubicBezTo>
                    <a:cubicBezTo>
                      <a:pt x="38484" y="13164"/>
                      <a:pt x="2236" y="-1917"/>
                      <a:pt x="119" y="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8" name="フリーフォーム: 図形 1517">
                <a:extLst>
                  <a:ext uri="{FF2B5EF4-FFF2-40B4-BE49-F238E27FC236}">
                    <a16:creationId xmlns:a16="http://schemas.microsoft.com/office/drawing/2014/main" id="{F609D5BC-B96B-4C7F-A5C5-1241D87525C4}"/>
                  </a:ext>
                </a:extLst>
              </p:cNvPr>
              <p:cNvSpPr/>
              <p:nvPr/>
            </p:nvSpPr>
            <p:spPr>
              <a:xfrm>
                <a:off x="6494371" y="3793941"/>
                <a:ext cx="139017" cy="127184"/>
              </a:xfrm>
              <a:custGeom>
                <a:avLst/>
                <a:gdLst>
                  <a:gd name="connsiteX0" fmla="*/ 136617 w 139017"/>
                  <a:gd name="connsiteY0" fmla="*/ 184 h 127184"/>
                  <a:gd name="connsiteX1" fmla="*/ 136617 w 139017"/>
                  <a:gd name="connsiteY1" fmla="*/ 76384 h 127184"/>
                  <a:gd name="connsiteX2" fmla="*/ 109629 w 139017"/>
                  <a:gd name="connsiteY2" fmla="*/ 111309 h 127184"/>
                  <a:gd name="connsiteX3" fmla="*/ 66767 w 139017"/>
                  <a:gd name="connsiteY3" fmla="*/ 127184 h 127184"/>
                  <a:gd name="connsiteX4" fmla="*/ 23904 w 139017"/>
                  <a:gd name="connsiteY4" fmla="*/ 111309 h 127184"/>
                  <a:gd name="connsiteX5" fmla="*/ 6442 w 139017"/>
                  <a:gd name="connsiteY5" fmla="*/ 95434 h 127184"/>
                  <a:gd name="connsiteX6" fmla="*/ 1679 w 139017"/>
                  <a:gd name="connsiteY6" fmla="*/ 73209 h 127184"/>
                  <a:gd name="connsiteX7" fmla="*/ 33429 w 139017"/>
                  <a:gd name="connsiteY7" fmla="*/ 104959 h 127184"/>
                  <a:gd name="connsiteX8" fmla="*/ 77879 w 139017"/>
                  <a:gd name="connsiteY8" fmla="*/ 114484 h 127184"/>
                  <a:gd name="connsiteX9" fmla="*/ 111217 w 139017"/>
                  <a:gd name="connsiteY9" fmla="*/ 90672 h 127184"/>
                  <a:gd name="connsiteX10" fmla="*/ 127092 w 139017"/>
                  <a:gd name="connsiteY10" fmla="*/ 55747 h 127184"/>
                  <a:gd name="connsiteX11" fmla="*/ 136617 w 139017"/>
                  <a:gd name="connsiteY11" fmla="*/ 184 h 12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17" h="127184">
                    <a:moveTo>
                      <a:pt x="136617" y="184"/>
                    </a:moveTo>
                    <a:cubicBezTo>
                      <a:pt x="138204" y="3623"/>
                      <a:pt x="141115" y="57863"/>
                      <a:pt x="136617" y="76384"/>
                    </a:cubicBezTo>
                    <a:cubicBezTo>
                      <a:pt x="132119" y="94905"/>
                      <a:pt x="121271" y="102842"/>
                      <a:pt x="109629" y="111309"/>
                    </a:cubicBezTo>
                    <a:cubicBezTo>
                      <a:pt x="97987" y="119776"/>
                      <a:pt x="81054" y="127184"/>
                      <a:pt x="66767" y="127184"/>
                    </a:cubicBezTo>
                    <a:cubicBezTo>
                      <a:pt x="52480" y="127184"/>
                      <a:pt x="33958" y="116601"/>
                      <a:pt x="23904" y="111309"/>
                    </a:cubicBezTo>
                    <a:cubicBezTo>
                      <a:pt x="13850" y="106017"/>
                      <a:pt x="10146" y="101784"/>
                      <a:pt x="6442" y="95434"/>
                    </a:cubicBezTo>
                    <a:cubicBezTo>
                      <a:pt x="2738" y="89084"/>
                      <a:pt x="-2819" y="71622"/>
                      <a:pt x="1679" y="73209"/>
                    </a:cubicBezTo>
                    <a:cubicBezTo>
                      <a:pt x="6177" y="74796"/>
                      <a:pt x="20729" y="98080"/>
                      <a:pt x="33429" y="104959"/>
                    </a:cubicBezTo>
                    <a:cubicBezTo>
                      <a:pt x="46129" y="111838"/>
                      <a:pt x="64914" y="116865"/>
                      <a:pt x="77879" y="114484"/>
                    </a:cubicBezTo>
                    <a:cubicBezTo>
                      <a:pt x="90844" y="112103"/>
                      <a:pt x="103015" y="100462"/>
                      <a:pt x="111217" y="90672"/>
                    </a:cubicBezTo>
                    <a:cubicBezTo>
                      <a:pt x="119419" y="80883"/>
                      <a:pt x="123917" y="69241"/>
                      <a:pt x="127092" y="55747"/>
                    </a:cubicBezTo>
                    <a:cubicBezTo>
                      <a:pt x="130267" y="42253"/>
                      <a:pt x="135030" y="-3255"/>
                      <a:pt x="136617" y="1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9" name="フリーフォーム: 図形 1518">
                <a:extLst>
                  <a:ext uri="{FF2B5EF4-FFF2-40B4-BE49-F238E27FC236}">
                    <a16:creationId xmlns:a16="http://schemas.microsoft.com/office/drawing/2014/main" id="{A8F5C025-25A1-4C04-8F7D-B6A0F0306F70}"/>
                  </a:ext>
                </a:extLst>
              </p:cNvPr>
              <p:cNvSpPr/>
              <p:nvPr/>
            </p:nvSpPr>
            <p:spPr>
              <a:xfrm>
                <a:off x="6454475" y="3787240"/>
                <a:ext cx="200884" cy="153642"/>
              </a:xfrm>
              <a:custGeom>
                <a:avLst/>
                <a:gdLst>
                  <a:gd name="connsiteX0" fmla="*/ 200325 w 200884"/>
                  <a:gd name="connsiteY0" fmla="*/ 535 h 153642"/>
                  <a:gd name="connsiteX1" fmla="*/ 182863 w 200884"/>
                  <a:gd name="connsiteY1" fmla="*/ 121185 h 153642"/>
                  <a:gd name="connsiteX2" fmla="*/ 163813 w 200884"/>
                  <a:gd name="connsiteY2" fmla="*/ 141823 h 153642"/>
                  <a:gd name="connsiteX3" fmla="*/ 128888 w 200884"/>
                  <a:gd name="connsiteY3" fmla="*/ 152935 h 153642"/>
                  <a:gd name="connsiteX4" fmla="*/ 44750 w 200884"/>
                  <a:gd name="connsiteY4" fmla="*/ 148173 h 153642"/>
                  <a:gd name="connsiteX5" fmla="*/ 9825 w 200884"/>
                  <a:gd name="connsiteY5" fmla="*/ 113248 h 153642"/>
                  <a:gd name="connsiteX6" fmla="*/ 1888 w 200884"/>
                  <a:gd name="connsiteY6" fmla="*/ 84673 h 153642"/>
                  <a:gd name="connsiteX7" fmla="*/ 39988 w 200884"/>
                  <a:gd name="connsiteY7" fmla="*/ 84673 h 153642"/>
                  <a:gd name="connsiteX8" fmla="*/ 20938 w 200884"/>
                  <a:gd name="connsiteY8" fmla="*/ 102135 h 153642"/>
                  <a:gd name="connsiteX9" fmla="*/ 71738 w 200884"/>
                  <a:gd name="connsiteY9" fmla="*/ 127535 h 153642"/>
                  <a:gd name="connsiteX10" fmla="*/ 165400 w 200884"/>
                  <a:gd name="connsiteY10" fmla="*/ 127535 h 153642"/>
                  <a:gd name="connsiteX11" fmla="*/ 193975 w 200884"/>
                  <a:gd name="connsiteY11" fmla="*/ 78323 h 153642"/>
                  <a:gd name="connsiteX12" fmla="*/ 200325 w 200884"/>
                  <a:gd name="connsiteY12" fmla="*/ 535 h 15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884" h="153642">
                    <a:moveTo>
                      <a:pt x="200325" y="535"/>
                    </a:moveTo>
                    <a:cubicBezTo>
                      <a:pt x="198473" y="7679"/>
                      <a:pt x="188948" y="97637"/>
                      <a:pt x="182863" y="121185"/>
                    </a:cubicBezTo>
                    <a:cubicBezTo>
                      <a:pt x="176778" y="144733"/>
                      <a:pt x="172809" y="136531"/>
                      <a:pt x="163813" y="141823"/>
                    </a:cubicBezTo>
                    <a:cubicBezTo>
                      <a:pt x="154817" y="147115"/>
                      <a:pt x="148732" y="151877"/>
                      <a:pt x="128888" y="152935"/>
                    </a:cubicBezTo>
                    <a:cubicBezTo>
                      <a:pt x="109044" y="153993"/>
                      <a:pt x="64594" y="154788"/>
                      <a:pt x="44750" y="148173"/>
                    </a:cubicBezTo>
                    <a:cubicBezTo>
                      <a:pt x="24906" y="141558"/>
                      <a:pt x="16969" y="123831"/>
                      <a:pt x="9825" y="113248"/>
                    </a:cubicBezTo>
                    <a:cubicBezTo>
                      <a:pt x="2681" y="102665"/>
                      <a:pt x="-3139" y="89435"/>
                      <a:pt x="1888" y="84673"/>
                    </a:cubicBezTo>
                    <a:cubicBezTo>
                      <a:pt x="6915" y="79911"/>
                      <a:pt x="36813" y="81763"/>
                      <a:pt x="39988" y="84673"/>
                    </a:cubicBezTo>
                    <a:cubicBezTo>
                      <a:pt x="43163" y="87583"/>
                      <a:pt x="15646" y="94991"/>
                      <a:pt x="20938" y="102135"/>
                    </a:cubicBezTo>
                    <a:cubicBezTo>
                      <a:pt x="26230" y="109279"/>
                      <a:pt x="47661" y="123302"/>
                      <a:pt x="71738" y="127535"/>
                    </a:cubicBezTo>
                    <a:cubicBezTo>
                      <a:pt x="95815" y="131768"/>
                      <a:pt x="145027" y="135737"/>
                      <a:pt x="165400" y="127535"/>
                    </a:cubicBezTo>
                    <a:cubicBezTo>
                      <a:pt x="185773" y="119333"/>
                      <a:pt x="188683" y="96844"/>
                      <a:pt x="193975" y="78323"/>
                    </a:cubicBezTo>
                    <a:cubicBezTo>
                      <a:pt x="199267" y="59802"/>
                      <a:pt x="202177" y="-6609"/>
                      <a:pt x="200325" y="5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0" name="フリーフォーム: 図形 1519">
                <a:extLst>
                  <a:ext uri="{FF2B5EF4-FFF2-40B4-BE49-F238E27FC236}">
                    <a16:creationId xmlns:a16="http://schemas.microsoft.com/office/drawing/2014/main" id="{579E9159-5F6B-4E80-BC3A-5A21DC4E1B5E}"/>
                  </a:ext>
                </a:extLst>
              </p:cNvPr>
              <p:cNvSpPr/>
              <p:nvPr/>
            </p:nvSpPr>
            <p:spPr>
              <a:xfrm>
                <a:off x="6454752" y="3903659"/>
                <a:ext cx="165123" cy="134804"/>
              </a:xfrm>
              <a:custGeom>
                <a:avLst/>
                <a:gdLst>
                  <a:gd name="connsiteX0" fmla="*/ 23 w 165123"/>
                  <a:gd name="connsiteY0" fmla="*/ 4 h 134804"/>
                  <a:gd name="connsiteX1" fmla="*/ 17486 w 165123"/>
                  <a:gd name="connsiteY1" fmla="*/ 68266 h 134804"/>
                  <a:gd name="connsiteX2" fmla="*/ 57173 w 165123"/>
                  <a:gd name="connsiteY2" fmla="*/ 115891 h 134804"/>
                  <a:gd name="connsiteX3" fmla="*/ 120673 w 165123"/>
                  <a:gd name="connsiteY3" fmla="*/ 127004 h 134804"/>
                  <a:gd name="connsiteX4" fmla="*/ 165123 w 165123"/>
                  <a:gd name="connsiteY4" fmla="*/ 123829 h 134804"/>
                  <a:gd name="connsiteX5" fmla="*/ 88923 w 165123"/>
                  <a:gd name="connsiteY5" fmla="*/ 131766 h 134804"/>
                  <a:gd name="connsiteX6" fmla="*/ 20661 w 165123"/>
                  <a:gd name="connsiteY6" fmla="*/ 65091 h 134804"/>
                  <a:gd name="connsiteX7" fmla="*/ 23 w 165123"/>
                  <a:gd name="connsiteY7" fmla="*/ 4 h 13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23" h="134804">
                    <a:moveTo>
                      <a:pt x="23" y="4"/>
                    </a:moveTo>
                    <a:cubicBezTo>
                      <a:pt x="-506" y="533"/>
                      <a:pt x="7961" y="48951"/>
                      <a:pt x="17486" y="68266"/>
                    </a:cubicBezTo>
                    <a:cubicBezTo>
                      <a:pt x="27011" y="87581"/>
                      <a:pt x="39975" y="106101"/>
                      <a:pt x="57173" y="115891"/>
                    </a:cubicBezTo>
                    <a:cubicBezTo>
                      <a:pt x="74371" y="125681"/>
                      <a:pt x="102681" y="125681"/>
                      <a:pt x="120673" y="127004"/>
                    </a:cubicBezTo>
                    <a:lnTo>
                      <a:pt x="165123" y="123829"/>
                    </a:lnTo>
                    <a:cubicBezTo>
                      <a:pt x="159831" y="124623"/>
                      <a:pt x="113000" y="141556"/>
                      <a:pt x="88923" y="131766"/>
                    </a:cubicBezTo>
                    <a:cubicBezTo>
                      <a:pt x="64846" y="121976"/>
                      <a:pt x="35478" y="87845"/>
                      <a:pt x="20661" y="65091"/>
                    </a:cubicBezTo>
                    <a:cubicBezTo>
                      <a:pt x="5844" y="42337"/>
                      <a:pt x="552" y="-525"/>
                      <a:pt x="23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1" name="フリーフォーム: 図形 1520">
                <a:extLst>
                  <a:ext uri="{FF2B5EF4-FFF2-40B4-BE49-F238E27FC236}">
                    <a16:creationId xmlns:a16="http://schemas.microsoft.com/office/drawing/2014/main" id="{0A9B61B7-80FD-4D58-AAF1-1318CD4E38C8}"/>
                  </a:ext>
                </a:extLst>
              </p:cNvPr>
              <p:cNvSpPr/>
              <p:nvPr/>
            </p:nvSpPr>
            <p:spPr>
              <a:xfrm>
                <a:off x="6430888" y="3938158"/>
                <a:ext cx="248037" cy="164037"/>
              </a:xfrm>
              <a:custGeom>
                <a:avLst/>
                <a:gdLst>
                  <a:gd name="connsiteX0" fmla="*/ 75 w 248037"/>
                  <a:gd name="connsiteY0" fmla="*/ 430 h 164037"/>
                  <a:gd name="connsiteX1" fmla="*/ 61987 w 248037"/>
                  <a:gd name="connsiteY1" fmla="*/ 127430 h 164037"/>
                  <a:gd name="connsiteX2" fmla="*/ 117550 w 248037"/>
                  <a:gd name="connsiteY2" fmla="*/ 154417 h 164037"/>
                  <a:gd name="connsiteX3" fmla="*/ 157237 w 248037"/>
                  <a:gd name="connsiteY3" fmla="*/ 163942 h 164037"/>
                  <a:gd name="connsiteX4" fmla="*/ 201687 w 248037"/>
                  <a:gd name="connsiteY4" fmla="*/ 149655 h 164037"/>
                  <a:gd name="connsiteX5" fmla="*/ 247725 w 248037"/>
                  <a:gd name="connsiteY5" fmla="*/ 116317 h 164037"/>
                  <a:gd name="connsiteX6" fmla="*/ 177875 w 248037"/>
                  <a:gd name="connsiteY6" fmla="*/ 151242 h 164037"/>
                  <a:gd name="connsiteX7" fmla="*/ 117550 w 248037"/>
                  <a:gd name="connsiteY7" fmla="*/ 146480 h 164037"/>
                  <a:gd name="connsiteX8" fmla="*/ 50875 w 248037"/>
                  <a:gd name="connsiteY8" fmla="*/ 87742 h 164037"/>
                  <a:gd name="connsiteX9" fmla="*/ 75 w 248037"/>
                  <a:gd name="connsiteY9" fmla="*/ 430 h 16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037" h="164037">
                    <a:moveTo>
                      <a:pt x="75" y="430"/>
                    </a:moveTo>
                    <a:cubicBezTo>
                      <a:pt x="1927" y="7045"/>
                      <a:pt x="42408" y="101765"/>
                      <a:pt x="61987" y="127430"/>
                    </a:cubicBezTo>
                    <a:cubicBezTo>
                      <a:pt x="81566" y="153095"/>
                      <a:pt x="101675" y="148332"/>
                      <a:pt x="117550" y="154417"/>
                    </a:cubicBezTo>
                    <a:cubicBezTo>
                      <a:pt x="133425" y="160502"/>
                      <a:pt x="143214" y="164736"/>
                      <a:pt x="157237" y="163942"/>
                    </a:cubicBezTo>
                    <a:cubicBezTo>
                      <a:pt x="171260" y="163148"/>
                      <a:pt x="186606" y="157593"/>
                      <a:pt x="201687" y="149655"/>
                    </a:cubicBezTo>
                    <a:cubicBezTo>
                      <a:pt x="216768" y="141718"/>
                      <a:pt x="251694" y="116053"/>
                      <a:pt x="247725" y="116317"/>
                    </a:cubicBezTo>
                    <a:cubicBezTo>
                      <a:pt x="243756" y="116581"/>
                      <a:pt x="199571" y="146215"/>
                      <a:pt x="177875" y="151242"/>
                    </a:cubicBezTo>
                    <a:cubicBezTo>
                      <a:pt x="156179" y="156269"/>
                      <a:pt x="138717" y="157063"/>
                      <a:pt x="117550" y="146480"/>
                    </a:cubicBezTo>
                    <a:cubicBezTo>
                      <a:pt x="96383" y="135897"/>
                      <a:pt x="70719" y="110232"/>
                      <a:pt x="50875" y="87742"/>
                    </a:cubicBezTo>
                    <a:cubicBezTo>
                      <a:pt x="31031" y="65252"/>
                      <a:pt x="-1777" y="-6185"/>
                      <a:pt x="75" y="4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2" name="フリーフォーム: 図形 1521">
                <a:extLst>
                  <a:ext uri="{FF2B5EF4-FFF2-40B4-BE49-F238E27FC236}">
                    <a16:creationId xmlns:a16="http://schemas.microsoft.com/office/drawing/2014/main" id="{8559ACC4-1ED2-45CC-8403-A7C5BD8FFA93}"/>
                  </a:ext>
                </a:extLst>
              </p:cNvPr>
              <p:cNvSpPr/>
              <p:nvPr/>
            </p:nvSpPr>
            <p:spPr>
              <a:xfrm>
                <a:off x="6499191" y="4024274"/>
                <a:ext cx="157288" cy="31997"/>
              </a:xfrm>
              <a:custGeom>
                <a:avLst/>
                <a:gdLst>
                  <a:gd name="connsiteX0" fmla="*/ 34 w 157288"/>
                  <a:gd name="connsiteY0" fmla="*/ 14326 h 31997"/>
                  <a:gd name="connsiteX1" fmla="*/ 96872 w 157288"/>
                  <a:gd name="connsiteY1" fmla="*/ 31789 h 31997"/>
                  <a:gd name="connsiteX2" fmla="*/ 157197 w 157288"/>
                  <a:gd name="connsiteY2" fmla="*/ 39 h 31997"/>
                  <a:gd name="connsiteX3" fmla="*/ 107984 w 157288"/>
                  <a:gd name="connsiteY3" fmla="*/ 25439 h 31997"/>
                  <a:gd name="connsiteX4" fmla="*/ 34 w 157288"/>
                  <a:gd name="connsiteY4" fmla="*/ 14326 h 3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8" h="31997">
                    <a:moveTo>
                      <a:pt x="34" y="14326"/>
                    </a:moveTo>
                    <a:cubicBezTo>
                      <a:pt x="-1818" y="15384"/>
                      <a:pt x="70678" y="34170"/>
                      <a:pt x="96872" y="31789"/>
                    </a:cubicBezTo>
                    <a:cubicBezTo>
                      <a:pt x="123066" y="29408"/>
                      <a:pt x="155345" y="1097"/>
                      <a:pt x="157197" y="39"/>
                    </a:cubicBezTo>
                    <a:cubicBezTo>
                      <a:pt x="159049" y="-1019"/>
                      <a:pt x="132590" y="19618"/>
                      <a:pt x="107984" y="25439"/>
                    </a:cubicBezTo>
                    <a:cubicBezTo>
                      <a:pt x="83378" y="31260"/>
                      <a:pt x="1886" y="13268"/>
                      <a:pt x="34" y="143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3" name="フリーフォーム: 図形 1522">
                <a:extLst>
                  <a:ext uri="{FF2B5EF4-FFF2-40B4-BE49-F238E27FC236}">
                    <a16:creationId xmlns:a16="http://schemas.microsoft.com/office/drawing/2014/main" id="{70DE54DF-F99D-404D-8D35-CAAAE8AAB364}"/>
                  </a:ext>
                </a:extLst>
              </p:cNvPr>
              <p:cNvSpPr/>
              <p:nvPr/>
            </p:nvSpPr>
            <p:spPr>
              <a:xfrm>
                <a:off x="6610327" y="3881347"/>
                <a:ext cx="114663" cy="41168"/>
              </a:xfrm>
              <a:custGeom>
                <a:avLst/>
                <a:gdLst>
                  <a:gd name="connsiteX0" fmla="*/ 23 w 114663"/>
                  <a:gd name="connsiteY0" fmla="*/ 28666 h 41168"/>
                  <a:gd name="connsiteX1" fmla="*/ 100036 w 114663"/>
                  <a:gd name="connsiteY1" fmla="*/ 38191 h 41168"/>
                  <a:gd name="connsiteX2" fmla="*/ 107973 w 114663"/>
                  <a:gd name="connsiteY2" fmla="*/ 38191 h 41168"/>
                  <a:gd name="connsiteX3" fmla="*/ 111148 w 114663"/>
                  <a:gd name="connsiteY3" fmla="*/ 3266 h 41168"/>
                  <a:gd name="connsiteX4" fmla="*/ 55586 w 114663"/>
                  <a:gd name="connsiteY4" fmla="*/ 1678 h 41168"/>
                  <a:gd name="connsiteX5" fmla="*/ 90511 w 114663"/>
                  <a:gd name="connsiteY5" fmla="*/ 4853 h 41168"/>
                  <a:gd name="connsiteX6" fmla="*/ 90511 w 114663"/>
                  <a:gd name="connsiteY6" fmla="*/ 23903 h 41168"/>
                  <a:gd name="connsiteX7" fmla="*/ 23 w 114663"/>
                  <a:gd name="connsiteY7" fmla="*/ 28666 h 4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63" h="41168">
                    <a:moveTo>
                      <a:pt x="23" y="28666"/>
                    </a:moveTo>
                    <a:cubicBezTo>
                      <a:pt x="1610" y="31047"/>
                      <a:pt x="82044" y="36604"/>
                      <a:pt x="100036" y="38191"/>
                    </a:cubicBezTo>
                    <a:cubicBezTo>
                      <a:pt x="118028" y="39779"/>
                      <a:pt x="106121" y="44012"/>
                      <a:pt x="107973" y="38191"/>
                    </a:cubicBezTo>
                    <a:cubicBezTo>
                      <a:pt x="109825" y="32370"/>
                      <a:pt x="119879" y="9352"/>
                      <a:pt x="111148" y="3266"/>
                    </a:cubicBezTo>
                    <a:cubicBezTo>
                      <a:pt x="102417" y="-2820"/>
                      <a:pt x="59025" y="1414"/>
                      <a:pt x="55586" y="1678"/>
                    </a:cubicBezTo>
                    <a:cubicBezTo>
                      <a:pt x="52147" y="1942"/>
                      <a:pt x="84690" y="1149"/>
                      <a:pt x="90511" y="4853"/>
                    </a:cubicBezTo>
                    <a:cubicBezTo>
                      <a:pt x="96332" y="8557"/>
                      <a:pt x="102946" y="22051"/>
                      <a:pt x="90511" y="23903"/>
                    </a:cubicBezTo>
                    <a:cubicBezTo>
                      <a:pt x="78076" y="25755"/>
                      <a:pt x="-1564" y="26285"/>
                      <a:pt x="23" y="286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4" name="フリーフォーム: 図形 1523">
                <a:extLst>
                  <a:ext uri="{FF2B5EF4-FFF2-40B4-BE49-F238E27FC236}">
                    <a16:creationId xmlns:a16="http://schemas.microsoft.com/office/drawing/2014/main" id="{406480DA-3E12-4FA0-815B-4320FA90DF3F}"/>
                  </a:ext>
                </a:extLst>
              </p:cNvPr>
              <p:cNvSpPr/>
              <p:nvPr/>
            </p:nvSpPr>
            <p:spPr>
              <a:xfrm>
                <a:off x="6656994" y="3792369"/>
                <a:ext cx="109629" cy="124166"/>
              </a:xfrm>
              <a:custGeom>
                <a:avLst/>
                <a:gdLst>
                  <a:gd name="connsiteX0" fmla="*/ 4156 w 109629"/>
                  <a:gd name="connsiteY0" fmla="*/ 169 h 124166"/>
                  <a:gd name="connsiteX1" fmla="*/ 8919 w 109629"/>
                  <a:gd name="connsiteY1" fmla="*/ 58906 h 124166"/>
                  <a:gd name="connsiteX2" fmla="*/ 66069 w 109629"/>
                  <a:gd name="connsiteY2" fmla="*/ 70019 h 124166"/>
                  <a:gd name="connsiteX3" fmla="*/ 86706 w 109629"/>
                  <a:gd name="connsiteY3" fmla="*/ 103356 h 124166"/>
                  <a:gd name="connsiteX4" fmla="*/ 108931 w 109629"/>
                  <a:gd name="connsiteY4" fmla="*/ 123994 h 124166"/>
                  <a:gd name="connsiteX5" fmla="*/ 100994 w 109629"/>
                  <a:gd name="connsiteY5" fmla="*/ 92244 h 124166"/>
                  <a:gd name="connsiteX6" fmla="*/ 70831 w 109629"/>
                  <a:gd name="connsiteY6" fmla="*/ 54144 h 124166"/>
                  <a:gd name="connsiteX7" fmla="*/ 48606 w 109629"/>
                  <a:gd name="connsiteY7" fmla="*/ 41444 h 124166"/>
                  <a:gd name="connsiteX8" fmla="*/ 4156 w 109629"/>
                  <a:gd name="connsiteY8" fmla="*/ 169 h 1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29" h="124166">
                    <a:moveTo>
                      <a:pt x="4156" y="169"/>
                    </a:moveTo>
                    <a:cubicBezTo>
                      <a:pt x="-2458" y="3079"/>
                      <a:pt x="-1400" y="47264"/>
                      <a:pt x="8919" y="58906"/>
                    </a:cubicBezTo>
                    <a:cubicBezTo>
                      <a:pt x="19238" y="70548"/>
                      <a:pt x="53105" y="62611"/>
                      <a:pt x="66069" y="70019"/>
                    </a:cubicBezTo>
                    <a:cubicBezTo>
                      <a:pt x="79033" y="77427"/>
                      <a:pt x="79562" y="94360"/>
                      <a:pt x="86706" y="103356"/>
                    </a:cubicBezTo>
                    <a:cubicBezTo>
                      <a:pt x="93850" y="112352"/>
                      <a:pt x="106550" y="125846"/>
                      <a:pt x="108931" y="123994"/>
                    </a:cubicBezTo>
                    <a:cubicBezTo>
                      <a:pt x="111312" y="122142"/>
                      <a:pt x="107344" y="103886"/>
                      <a:pt x="100994" y="92244"/>
                    </a:cubicBezTo>
                    <a:cubicBezTo>
                      <a:pt x="94644" y="80602"/>
                      <a:pt x="79562" y="62611"/>
                      <a:pt x="70831" y="54144"/>
                    </a:cubicBezTo>
                    <a:cubicBezTo>
                      <a:pt x="62100" y="45677"/>
                      <a:pt x="59454" y="50175"/>
                      <a:pt x="48606" y="41444"/>
                    </a:cubicBezTo>
                    <a:cubicBezTo>
                      <a:pt x="37758" y="32713"/>
                      <a:pt x="10770" y="-2741"/>
                      <a:pt x="4156" y="1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5" name="フリーフォーム: 図形 1524">
                <a:extLst>
                  <a:ext uri="{FF2B5EF4-FFF2-40B4-BE49-F238E27FC236}">
                    <a16:creationId xmlns:a16="http://schemas.microsoft.com/office/drawing/2014/main" id="{8CBCF10C-169A-4818-9F7C-2B235917D4C2}"/>
                  </a:ext>
                </a:extLst>
              </p:cNvPr>
              <p:cNvSpPr/>
              <p:nvPr/>
            </p:nvSpPr>
            <p:spPr>
              <a:xfrm>
                <a:off x="6700803" y="3797145"/>
                <a:ext cx="75298" cy="28606"/>
              </a:xfrm>
              <a:custGeom>
                <a:avLst/>
                <a:gdLst>
                  <a:gd name="connsiteX0" fmla="*/ 35 w 75298"/>
                  <a:gd name="connsiteY0" fmla="*/ 27143 h 28606"/>
                  <a:gd name="connsiteX1" fmla="*/ 61947 w 75298"/>
                  <a:gd name="connsiteY1" fmla="*/ 22380 h 28606"/>
                  <a:gd name="connsiteX2" fmla="*/ 71472 w 75298"/>
                  <a:gd name="connsiteY2" fmla="*/ 155 h 28606"/>
                  <a:gd name="connsiteX3" fmla="*/ 35 w 75298"/>
                  <a:gd name="connsiteY3" fmla="*/ 27143 h 2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98" h="28606">
                    <a:moveTo>
                      <a:pt x="35" y="27143"/>
                    </a:moveTo>
                    <a:cubicBezTo>
                      <a:pt x="-1552" y="30847"/>
                      <a:pt x="50041" y="26878"/>
                      <a:pt x="61947" y="22380"/>
                    </a:cubicBezTo>
                    <a:cubicBezTo>
                      <a:pt x="73853" y="17882"/>
                      <a:pt x="79674" y="2536"/>
                      <a:pt x="71472" y="155"/>
                    </a:cubicBezTo>
                    <a:cubicBezTo>
                      <a:pt x="63270" y="-2226"/>
                      <a:pt x="1622" y="23439"/>
                      <a:pt x="35" y="27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6" name="フリーフォーム: 図形 1525">
                <a:extLst>
                  <a:ext uri="{FF2B5EF4-FFF2-40B4-BE49-F238E27FC236}">
                    <a16:creationId xmlns:a16="http://schemas.microsoft.com/office/drawing/2014/main" id="{6DF76D7B-D4F8-4B48-B02E-277A3FD5CEE3}"/>
                  </a:ext>
                </a:extLst>
              </p:cNvPr>
              <p:cNvSpPr/>
              <p:nvPr/>
            </p:nvSpPr>
            <p:spPr>
              <a:xfrm>
                <a:off x="6660755" y="3930639"/>
                <a:ext cx="173296" cy="244961"/>
              </a:xfrm>
              <a:custGeom>
                <a:avLst/>
                <a:gdLst>
                  <a:gd name="connsiteX0" fmla="*/ 57545 w 173296"/>
                  <a:gd name="connsiteY0" fmla="*/ 11 h 244961"/>
                  <a:gd name="connsiteX1" fmla="*/ 141683 w 173296"/>
                  <a:gd name="connsiteY1" fmla="*/ 95261 h 244961"/>
                  <a:gd name="connsiteX2" fmla="*/ 171845 w 173296"/>
                  <a:gd name="connsiteY2" fmla="*/ 146061 h 244961"/>
                  <a:gd name="connsiteX3" fmla="*/ 167083 w 173296"/>
                  <a:gd name="connsiteY3" fmla="*/ 184161 h 244961"/>
                  <a:gd name="connsiteX4" fmla="*/ 154383 w 173296"/>
                  <a:gd name="connsiteY4" fmla="*/ 206386 h 244961"/>
                  <a:gd name="connsiteX5" fmla="*/ 135333 w 173296"/>
                  <a:gd name="connsiteY5" fmla="*/ 225436 h 244961"/>
                  <a:gd name="connsiteX6" fmla="*/ 108345 w 173296"/>
                  <a:gd name="connsiteY6" fmla="*/ 244486 h 244961"/>
                  <a:gd name="connsiteX7" fmla="*/ 57545 w 173296"/>
                  <a:gd name="connsiteY7" fmla="*/ 204799 h 244961"/>
                  <a:gd name="connsiteX8" fmla="*/ 395 w 173296"/>
                  <a:gd name="connsiteY8" fmla="*/ 147649 h 244961"/>
                  <a:gd name="connsiteX9" fmla="*/ 87708 w 173296"/>
                  <a:gd name="connsiteY9" fmla="*/ 217499 h 244961"/>
                  <a:gd name="connsiteX10" fmla="*/ 116283 w 173296"/>
                  <a:gd name="connsiteY10" fmla="*/ 220674 h 244961"/>
                  <a:gd name="connsiteX11" fmla="*/ 151208 w 173296"/>
                  <a:gd name="connsiteY11" fmla="*/ 196861 h 244961"/>
                  <a:gd name="connsiteX12" fmla="*/ 163908 w 173296"/>
                  <a:gd name="connsiteY12" fmla="*/ 144474 h 244961"/>
                  <a:gd name="connsiteX13" fmla="*/ 138508 w 173296"/>
                  <a:gd name="connsiteY13" fmla="*/ 101611 h 244961"/>
                  <a:gd name="connsiteX14" fmla="*/ 57545 w 173296"/>
                  <a:gd name="connsiteY14" fmla="*/ 11 h 24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296" h="244961">
                    <a:moveTo>
                      <a:pt x="57545" y="11"/>
                    </a:moveTo>
                    <a:cubicBezTo>
                      <a:pt x="58074" y="-1047"/>
                      <a:pt x="122633" y="70919"/>
                      <a:pt x="141683" y="95261"/>
                    </a:cubicBezTo>
                    <a:cubicBezTo>
                      <a:pt x="160733" y="119603"/>
                      <a:pt x="167612" y="131244"/>
                      <a:pt x="171845" y="146061"/>
                    </a:cubicBezTo>
                    <a:cubicBezTo>
                      <a:pt x="176078" y="160878"/>
                      <a:pt x="169993" y="174107"/>
                      <a:pt x="167083" y="184161"/>
                    </a:cubicBezTo>
                    <a:cubicBezTo>
                      <a:pt x="164173" y="194215"/>
                      <a:pt x="159675" y="199507"/>
                      <a:pt x="154383" y="206386"/>
                    </a:cubicBezTo>
                    <a:cubicBezTo>
                      <a:pt x="149091" y="213265"/>
                      <a:pt x="143006" y="219086"/>
                      <a:pt x="135333" y="225436"/>
                    </a:cubicBezTo>
                    <a:cubicBezTo>
                      <a:pt x="127660" y="231786"/>
                      <a:pt x="121310" y="247925"/>
                      <a:pt x="108345" y="244486"/>
                    </a:cubicBezTo>
                    <a:cubicBezTo>
                      <a:pt x="95380" y="241047"/>
                      <a:pt x="75537" y="220939"/>
                      <a:pt x="57545" y="204799"/>
                    </a:cubicBezTo>
                    <a:cubicBezTo>
                      <a:pt x="39553" y="188660"/>
                      <a:pt x="-4632" y="145532"/>
                      <a:pt x="395" y="147649"/>
                    </a:cubicBezTo>
                    <a:cubicBezTo>
                      <a:pt x="5422" y="149766"/>
                      <a:pt x="68393" y="205328"/>
                      <a:pt x="87708" y="217499"/>
                    </a:cubicBezTo>
                    <a:cubicBezTo>
                      <a:pt x="107023" y="229670"/>
                      <a:pt x="105700" y="224114"/>
                      <a:pt x="116283" y="220674"/>
                    </a:cubicBezTo>
                    <a:cubicBezTo>
                      <a:pt x="126866" y="217234"/>
                      <a:pt x="143271" y="209561"/>
                      <a:pt x="151208" y="196861"/>
                    </a:cubicBezTo>
                    <a:cubicBezTo>
                      <a:pt x="159145" y="184161"/>
                      <a:pt x="166025" y="160349"/>
                      <a:pt x="163908" y="144474"/>
                    </a:cubicBezTo>
                    <a:cubicBezTo>
                      <a:pt x="161791" y="128599"/>
                      <a:pt x="154118" y="122513"/>
                      <a:pt x="138508" y="101611"/>
                    </a:cubicBezTo>
                    <a:cubicBezTo>
                      <a:pt x="122898" y="80709"/>
                      <a:pt x="57016" y="1069"/>
                      <a:pt x="57545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7" name="フリーフォーム: 図形 1526">
                <a:extLst>
                  <a:ext uri="{FF2B5EF4-FFF2-40B4-BE49-F238E27FC236}">
                    <a16:creationId xmlns:a16="http://schemas.microsoft.com/office/drawing/2014/main" id="{0CA631ED-BDC8-4C87-9D72-3AF260F326C9}"/>
                  </a:ext>
                </a:extLst>
              </p:cNvPr>
              <p:cNvSpPr/>
              <p:nvPr/>
            </p:nvSpPr>
            <p:spPr>
              <a:xfrm>
                <a:off x="6673850" y="3955673"/>
                <a:ext cx="167711" cy="133860"/>
              </a:xfrm>
              <a:custGeom>
                <a:avLst/>
                <a:gdLst>
                  <a:gd name="connsiteX0" fmla="*/ 166688 w 167711"/>
                  <a:gd name="connsiteY0" fmla="*/ 377 h 133860"/>
                  <a:gd name="connsiteX1" fmla="*/ 157163 w 167711"/>
                  <a:gd name="connsiteY1" fmla="*/ 87690 h 133860"/>
                  <a:gd name="connsiteX2" fmla="*/ 117475 w 167711"/>
                  <a:gd name="connsiteY2" fmla="*/ 114677 h 133860"/>
                  <a:gd name="connsiteX3" fmla="*/ 73025 w 167711"/>
                  <a:gd name="connsiteY3" fmla="*/ 133727 h 133860"/>
                  <a:gd name="connsiteX4" fmla="*/ 0 w 167711"/>
                  <a:gd name="connsiteY4" fmla="*/ 105152 h 133860"/>
                  <a:gd name="connsiteX5" fmla="*/ 73025 w 167711"/>
                  <a:gd name="connsiteY5" fmla="*/ 106740 h 133860"/>
                  <a:gd name="connsiteX6" fmla="*/ 109538 w 167711"/>
                  <a:gd name="connsiteY6" fmla="*/ 108327 h 133860"/>
                  <a:gd name="connsiteX7" fmla="*/ 138113 w 167711"/>
                  <a:gd name="connsiteY7" fmla="*/ 57527 h 133860"/>
                  <a:gd name="connsiteX8" fmla="*/ 166688 w 167711"/>
                  <a:gd name="connsiteY8" fmla="*/ 377 h 1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711" h="133860">
                    <a:moveTo>
                      <a:pt x="166688" y="377"/>
                    </a:moveTo>
                    <a:cubicBezTo>
                      <a:pt x="169863" y="5404"/>
                      <a:pt x="165365" y="68640"/>
                      <a:pt x="157163" y="87690"/>
                    </a:cubicBezTo>
                    <a:cubicBezTo>
                      <a:pt x="148961" y="106740"/>
                      <a:pt x="131498" y="107004"/>
                      <a:pt x="117475" y="114677"/>
                    </a:cubicBezTo>
                    <a:cubicBezTo>
                      <a:pt x="103452" y="122350"/>
                      <a:pt x="92604" y="135314"/>
                      <a:pt x="73025" y="133727"/>
                    </a:cubicBezTo>
                    <a:cubicBezTo>
                      <a:pt x="53446" y="132140"/>
                      <a:pt x="0" y="109650"/>
                      <a:pt x="0" y="105152"/>
                    </a:cubicBezTo>
                    <a:cubicBezTo>
                      <a:pt x="0" y="100654"/>
                      <a:pt x="54769" y="106211"/>
                      <a:pt x="73025" y="106740"/>
                    </a:cubicBezTo>
                    <a:cubicBezTo>
                      <a:pt x="91281" y="107269"/>
                      <a:pt x="98690" y="116529"/>
                      <a:pt x="109538" y="108327"/>
                    </a:cubicBezTo>
                    <a:cubicBezTo>
                      <a:pt x="120386" y="100125"/>
                      <a:pt x="131763" y="73137"/>
                      <a:pt x="138113" y="57527"/>
                    </a:cubicBezTo>
                    <a:cubicBezTo>
                      <a:pt x="144463" y="41917"/>
                      <a:pt x="163513" y="-4650"/>
                      <a:pt x="166688" y="3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8" name="フリーフォーム: 図形 1527">
                <a:extLst>
                  <a:ext uri="{FF2B5EF4-FFF2-40B4-BE49-F238E27FC236}">
                    <a16:creationId xmlns:a16="http://schemas.microsoft.com/office/drawing/2014/main" id="{C2173E1B-3CDD-465F-8B2F-E96941DEDA23}"/>
                  </a:ext>
                </a:extLst>
              </p:cNvPr>
              <p:cNvSpPr/>
              <p:nvPr/>
            </p:nvSpPr>
            <p:spPr>
              <a:xfrm>
                <a:off x="6691186" y="3948089"/>
                <a:ext cx="86453" cy="99820"/>
              </a:xfrm>
              <a:custGeom>
                <a:avLst/>
                <a:gdLst>
                  <a:gd name="connsiteX0" fmla="*/ 85852 w 86453"/>
                  <a:gd name="connsiteY0" fmla="*/ 24 h 99820"/>
                  <a:gd name="connsiteX1" fmla="*/ 73152 w 86453"/>
                  <a:gd name="connsiteY1" fmla="*/ 66699 h 99820"/>
                  <a:gd name="connsiteX2" fmla="*/ 41402 w 86453"/>
                  <a:gd name="connsiteY2" fmla="*/ 93686 h 99820"/>
                  <a:gd name="connsiteX3" fmla="*/ 127 w 86453"/>
                  <a:gd name="connsiteY3" fmla="*/ 98449 h 99820"/>
                  <a:gd name="connsiteX4" fmla="*/ 55689 w 86453"/>
                  <a:gd name="connsiteY4" fmla="*/ 74636 h 99820"/>
                  <a:gd name="connsiteX5" fmla="*/ 85852 w 86453"/>
                  <a:gd name="connsiteY5" fmla="*/ 24 h 9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453" h="99820">
                    <a:moveTo>
                      <a:pt x="85852" y="24"/>
                    </a:moveTo>
                    <a:cubicBezTo>
                      <a:pt x="88763" y="-1299"/>
                      <a:pt x="80560" y="51089"/>
                      <a:pt x="73152" y="66699"/>
                    </a:cubicBezTo>
                    <a:cubicBezTo>
                      <a:pt x="65744" y="82309"/>
                      <a:pt x="53573" y="88394"/>
                      <a:pt x="41402" y="93686"/>
                    </a:cubicBezTo>
                    <a:cubicBezTo>
                      <a:pt x="29231" y="98978"/>
                      <a:pt x="-2254" y="101624"/>
                      <a:pt x="127" y="98449"/>
                    </a:cubicBezTo>
                    <a:cubicBezTo>
                      <a:pt x="2508" y="95274"/>
                      <a:pt x="41402" y="89188"/>
                      <a:pt x="55689" y="74636"/>
                    </a:cubicBezTo>
                    <a:cubicBezTo>
                      <a:pt x="69976" y="60084"/>
                      <a:pt x="82941" y="1347"/>
                      <a:pt x="85852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9" name="フリーフォーム: 図形 1528">
                <a:extLst>
                  <a:ext uri="{FF2B5EF4-FFF2-40B4-BE49-F238E27FC236}">
                    <a16:creationId xmlns:a16="http://schemas.microsoft.com/office/drawing/2014/main" id="{50BFCC7E-726F-414D-AAC5-578B9EF446E6}"/>
                  </a:ext>
                </a:extLst>
              </p:cNvPr>
              <p:cNvSpPr/>
              <p:nvPr/>
            </p:nvSpPr>
            <p:spPr>
              <a:xfrm>
                <a:off x="6849085" y="3747072"/>
                <a:ext cx="125108" cy="95605"/>
              </a:xfrm>
              <a:custGeom>
                <a:avLst/>
                <a:gdLst>
                  <a:gd name="connsiteX0" fmla="*/ 4153 w 125108"/>
                  <a:gd name="connsiteY0" fmla="*/ 1016 h 95605"/>
                  <a:gd name="connsiteX1" fmla="*/ 124803 w 125108"/>
                  <a:gd name="connsiteY1" fmla="*/ 94678 h 95605"/>
                  <a:gd name="connsiteX2" fmla="*/ 37490 w 125108"/>
                  <a:gd name="connsiteY2" fmla="*/ 47053 h 95605"/>
                  <a:gd name="connsiteX3" fmla="*/ 4153 w 125108"/>
                  <a:gd name="connsiteY3" fmla="*/ 1016 h 9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08" h="95605">
                    <a:moveTo>
                      <a:pt x="4153" y="1016"/>
                    </a:moveTo>
                    <a:cubicBezTo>
                      <a:pt x="18705" y="8954"/>
                      <a:pt x="119247" y="87005"/>
                      <a:pt x="124803" y="94678"/>
                    </a:cubicBezTo>
                    <a:cubicBezTo>
                      <a:pt x="130359" y="102351"/>
                      <a:pt x="58657" y="60282"/>
                      <a:pt x="37490" y="47053"/>
                    </a:cubicBezTo>
                    <a:cubicBezTo>
                      <a:pt x="16323" y="33824"/>
                      <a:pt x="-10399" y="-6922"/>
                      <a:pt x="4153" y="10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0" name="フリーフォーム: 図形 1529">
                <a:extLst>
                  <a:ext uri="{FF2B5EF4-FFF2-40B4-BE49-F238E27FC236}">
                    <a16:creationId xmlns:a16="http://schemas.microsoft.com/office/drawing/2014/main" id="{F4CB1B36-46FD-4DD3-A274-FD57E4F1C98F}"/>
                  </a:ext>
                </a:extLst>
              </p:cNvPr>
              <p:cNvSpPr/>
              <p:nvPr/>
            </p:nvSpPr>
            <p:spPr>
              <a:xfrm>
                <a:off x="6815131" y="3790517"/>
                <a:ext cx="162532" cy="106052"/>
              </a:xfrm>
              <a:custGeom>
                <a:avLst/>
                <a:gdLst>
                  <a:gd name="connsiteX0" fmla="*/ 7 w 162532"/>
                  <a:gd name="connsiteY0" fmla="*/ 433 h 106052"/>
                  <a:gd name="connsiteX1" fmla="*/ 88907 w 162532"/>
                  <a:gd name="connsiteY1" fmla="*/ 79808 h 106052"/>
                  <a:gd name="connsiteX2" fmla="*/ 157169 w 162532"/>
                  <a:gd name="connsiteY2" fmla="*/ 105208 h 106052"/>
                  <a:gd name="connsiteX3" fmla="*/ 157169 w 162532"/>
                  <a:gd name="connsiteY3" fmla="*/ 54408 h 106052"/>
                  <a:gd name="connsiteX4" fmla="*/ 149232 w 162532"/>
                  <a:gd name="connsiteY4" fmla="*/ 38533 h 106052"/>
                  <a:gd name="connsiteX5" fmla="*/ 128594 w 162532"/>
                  <a:gd name="connsiteY5" fmla="*/ 68696 h 106052"/>
                  <a:gd name="connsiteX6" fmla="*/ 93669 w 162532"/>
                  <a:gd name="connsiteY6" fmla="*/ 48058 h 106052"/>
                  <a:gd name="connsiteX7" fmla="*/ 7 w 162532"/>
                  <a:gd name="connsiteY7" fmla="*/ 433 h 1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532" h="106052">
                    <a:moveTo>
                      <a:pt x="7" y="433"/>
                    </a:moveTo>
                    <a:cubicBezTo>
                      <a:pt x="-787" y="5725"/>
                      <a:pt x="62713" y="62346"/>
                      <a:pt x="88907" y="79808"/>
                    </a:cubicBezTo>
                    <a:cubicBezTo>
                      <a:pt x="115101" y="97270"/>
                      <a:pt x="145792" y="109441"/>
                      <a:pt x="157169" y="105208"/>
                    </a:cubicBezTo>
                    <a:cubicBezTo>
                      <a:pt x="168546" y="100975"/>
                      <a:pt x="158492" y="65520"/>
                      <a:pt x="157169" y="54408"/>
                    </a:cubicBezTo>
                    <a:cubicBezTo>
                      <a:pt x="155846" y="43296"/>
                      <a:pt x="153994" y="36152"/>
                      <a:pt x="149232" y="38533"/>
                    </a:cubicBezTo>
                    <a:cubicBezTo>
                      <a:pt x="144470" y="40914"/>
                      <a:pt x="137855" y="67109"/>
                      <a:pt x="128594" y="68696"/>
                    </a:cubicBezTo>
                    <a:cubicBezTo>
                      <a:pt x="119334" y="70284"/>
                      <a:pt x="110867" y="56260"/>
                      <a:pt x="93669" y="48058"/>
                    </a:cubicBezTo>
                    <a:cubicBezTo>
                      <a:pt x="76471" y="39856"/>
                      <a:pt x="801" y="-4859"/>
                      <a:pt x="7" y="4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1" name="フリーフォーム: 図形 1530">
                <a:extLst>
                  <a:ext uri="{FF2B5EF4-FFF2-40B4-BE49-F238E27FC236}">
                    <a16:creationId xmlns:a16="http://schemas.microsoft.com/office/drawing/2014/main" id="{4763B1E6-1147-49B0-B207-0CB47D63A65B}"/>
                  </a:ext>
                </a:extLst>
              </p:cNvPr>
              <p:cNvSpPr/>
              <p:nvPr/>
            </p:nvSpPr>
            <p:spPr>
              <a:xfrm>
                <a:off x="6773863" y="3769714"/>
                <a:ext cx="109540" cy="46672"/>
              </a:xfrm>
              <a:custGeom>
                <a:avLst/>
                <a:gdLst>
                  <a:gd name="connsiteX0" fmla="*/ 0 w 109540"/>
                  <a:gd name="connsiteY0" fmla="*/ 19649 h 46672"/>
                  <a:gd name="connsiteX1" fmla="*/ 77787 w 109540"/>
                  <a:gd name="connsiteY1" fmla="*/ 599 h 46672"/>
                  <a:gd name="connsiteX2" fmla="*/ 109537 w 109540"/>
                  <a:gd name="connsiteY2" fmla="*/ 46636 h 46672"/>
                  <a:gd name="connsiteX3" fmla="*/ 76200 w 109540"/>
                  <a:gd name="connsiteY3" fmla="*/ 8536 h 46672"/>
                  <a:gd name="connsiteX4" fmla="*/ 0 w 109540"/>
                  <a:gd name="connsiteY4" fmla="*/ 1964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40" h="46672">
                    <a:moveTo>
                      <a:pt x="0" y="19649"/>
                    </a:moveTo>
                    <a:cubicBezTo>
                      <a:pt x="264" y="18326"/>
                      <a:pt x="59531" y="-3899"/>
                      <a:pt x="77787" y="599"/>
                    </a:cubicBezTo>
                    <a:cubicBezTo>
                      <a:pt x="96043" y="5097"/>
                      <a:pt x="109801" y="45313"/>
                      <a:pt x="109537" y="46636"/>
                    </a:cubicBezTo>
                    <a:cubicBezTo>
                      <a:pt x="109273" y="47959"/>
                      <a:pt x="92075" y="13298"/>
                      <a:pt x="76200" y="8536"/>
                    </a:cubicBezTo>
                    <a:cubicBezTo>
                      <a:pt x="60325" y="3774"/>
                      <a:pt x="-264" y="20972"/>
                      <a:pt x="0" y="196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2" name="フリーフォーム: 図形 1531">
                <a:extLst>
                  <a:ext uri="{FF2B5EF4-FFF2-40B4-BE49-F238E27FC236}">
                    <a16:creationId xmlns:a16="http://schemas.microsoft.com/office/drawing/2014/main" id="{501BB4F2-CBB5-4FFF-888B-A322576D4155}"/>
                  </a:ext>
                </a:extLst>
              </p:cNvPr>
              <p:cNvSpPr/>
              <p:nvPr/>
            </p:nvSpPr>
            <p:spPr>
              <a:xfrm>
                <a:off x="6742083" y="3903369"/>
                <a:ext cx="169490" cy="36984"/>
              </a:xfrm>
              <a:custGeom>
                <a:avLst/>
                <a:gdLst>
                  <a:gd name="connsiteX0" fmla="*/ 30 w 169490"/>
                  <a:gd name="connsiteY0" fmla="*/ 19344 h 36984"/>
                  <a:gd name="connsiteX1" fmla="*/ 149255 w 169490"/>
                  <a:gd name="connsiteY1" fmla="*/ 294 h 36984"/>
                  <a:gd name="connsiteX2" fmla="*/ 166717 w 169490"/>
                  <a:gd name="connsiteY2" fmla="*/ 36806 h 36984"/>
                  <a:gd name="connsiteX3" fmla="*/ 136555 w 169490"/>
                  <a:gd name="connsiteY3" fmla="*/ 14581 h 36984"/>
                  <a:gd name="connsiteX4" fmla="*/ 30 w 169490"/>
                  <a:gd name="connsiteY4" fmla="*/ 19344 h 3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90" h="36984">
                    <a:moveTo>
                      <a:pt x="30" y="19344"/>
                    </a:moveTo>
                    <a:cubicBezTo>
                      <a:pt x="2147" y="16963"/>
                      <a:pt x="121474" y="-2616"/>
                      <a:pt x="149255" y="294"/>
                    </a:cubicBezTo>
                    <a:cubicBezTo>
                      <a:pt x="177036" y="3204"/>
                      <a:pt x="168834" y="34425"/>
                      <a:pt x="166717" y="36806"/>
                    </a:cubicBezTo>
                    <a:cubicBezTo>
                      <a:pt x="164600" y="39187"/>
                      <a:pt x="165130" y="16962"/>
                      <a:pt x="136555" y="14581"/>
                    </a:cubicBezTo>
                    <a:cubicBezTo>
                      <a:pt x="107980" y="12200"/>
                      <a:pt x="-2087" y="21725"/>
                      <a:pt x="30" y="193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3" name="フリーフォーム: 図形 1532">
                <a:extLst>
                  <a:ext uri="{FF2B5EF4-FFF2-40B4-BE49-F238E27FC236}">
                    <a16:creationId xmlns:a16="http://schemas.microsoft.com/office/drawing/2014/main" id="{F87C1C7B-A7EF-41E9-AD61-E0870C59CC95}"/>
                  </a:ext>
                </a:extLst>
              </p:cNvPr>
              <p:cNvSpPr/>
              <p:nvPr/>
            </p:nvSpPr>
            <p:spPr>
              <a:xfrm>
                <a:off x="6748312" y="3925777"/>
                <a:ext cx="143394" cy="37248"/>
              </a:xfrm>
              <a:custGeom>
                <a:avLst/>
                <a:gdLst>
                  <a:gd name="connsiteX0" fmla="*/ 151 w 143394"/>
                  <a:gd name="connsiteY0" fmla="*/ 11223 h 37248"/>
                  <a:gd name="connsiteX1" fmla="*/ 135088 w 143394"/>
                  <a:gd name="connsiteY1" fmla="*/ 9636 h 37248"/>
                  <a:gd name="connsiteX2" fmla="*/ 123976 w 143394"/>
                  <a:gd name="connsiteY2" fmla="*/ 27098 h 37248"/>
                  <a:gd name="connsiteX3" fmla="*/ 84288 w 143394"/>
                  <a:gd name="connsiteY3" fmla="*/ 36623 h 37248"/>
                  <a:gd name="connsiteX4" fmla="*/ 112863 w 143394"/>
                  <a:gd name="connsiteY4" fmla="*/ 9636 h 37248"/>
                  <a:gd name="connsiteX5" fmla="*/ 108101 w 143394"/>
                  <a:gd name="connsiteY5" fmla="*/ 111 h 37248"/>
                  <a:gd name="connsiteX6" fmla="*/ 151 w 143394"/>
                  <a:gd name="connsiteY6" fmla="*/ 11223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394" h="37248">
                    <a:moveTo>
                      <a:pt x="151" y="11223"/>
                    </a:moveTo>
                    <a:cubicBezTo>
                      <a:pt x="4649" y="12810"/>
                      <a:pt x="114451" y="6990"/>
                      <a:pt x="135088" y="9636"/>
                    </a:cubicBezTo>
                    <a:cubicBezTo>
                      <a:pt x="155725" y="12282"/>
                      <a:pt x="132443" y="22600"/>
                      <a:pt x="123976" y="27098"/>
                    </a:cubicBezTo>
                    <a:cubicBezTo>
                      <a:pt x="115509" y="31596"/>
                      <a:pt x="86140" y="39533"/>
                      <a:pt x="84288" y="36623"/>
                    </a:cubicBezTo>
                    <a:cubicBezTo>
                      <a:pt x="82436" y="33713"/>
                      <a:pt x="108894" y="15721"/>
                      <a:pt x="112863" y="9636"/>
                    </a:cubicBezTo>
                    <a:cubicBezTo>
                      <a:pt x="116832" y="3551"/>
                      <a:pt x="123182" y="1434"/>
                      <a:pt x="108101" y="111"/>
                    </a:cubicBezTo>
                    <a:cubicBezTo>
                      <a:pt x="93020" y="-1212"/>
                      <a:pt x="-4347" y="9636"/>
                      <a:pt x="151" y="11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4" name="フリーフォーム: 図形 1533">
                <a:extLst>
                  <a:ext uri="{FF2B5EF4-FFF2-40B4-BE49-F238E27FC236}">
                    <a16:creationId xmlns:a16="http://schemas.microsoft.com/office/drawing/2014/main" id="{66550C99-3FFC-46BD-B6AF-CA77BFE213D3}"/>
                  </a:ext>
                </a:extLst>
              </p:cNvPr>
              <p:cNvSpPr/>
              <p:nvPr/>
            </p:nvSpPr>
            <p:spPr>
              <a:xfrm>
                <a:off x="6967229" y="3857203"/>
                <a:ext cx="248424" cy="126852"/>
              </a:xfrm>
              <a:custGeom>
                <a:avLst/>
                <a:gdLst>
                  <a:gd name="connsiteX0" fmla="*/ 5071 w 248424"/>
                  <a:gd name="connsiteY0" fmla="*/ 422 h 126852"/>
                  <a:gd name="connsiteX1" fmla="*/ 16184 w 248424"/>
                  <a:gd name="connsiteY1" fmla="*/ 92497 h 126852"/>
                  <a:gd name="connsiteX2" fmla="*/ 162234 w 248424"/>
                  <a:gd name="connsiteY2" fmla="*/ 124247 h 126852"/>
                  <a:gd name="connsiteX3" fmla="*/ 184459 w 248424"/>
                  <a:gd name="connsiteY3" fmla="*/ 124247 h 126852"/>
                  <a:gd name="connsiteX4" fmla="*/ 247959 w 248424"/>
                  <a:gd name="connsiteY4" fmla="*/ 117897 h 126852"/>
                  <a:gd name="connsiteX5" fmla="*/ 147946 w 248424"/>
                  <a:gd name="connsiteY5" fmla="*/ 111547 h 126852"/>
                  <a:gd name="connsiteX6" fmla="*/ 28884 w 248424"/>
                  <a:gd name="connsiteY6" fmla="*/ 59160 h 126852"/>
                  <a:gd name="connsiteX7" fmla="*/ 5071 w 248424"/>
                  <a:gd name="connsiteY7" fmla="*/ 422 h 12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424" h="126852">
                    <a:moveTo>
                      <a:pt x="5071" y="422"/>
                    </a:moveTo>
                    <a:cubicBezTo>
                      <a:pt x="2954" y="5978"/>
                      <a:pt x="-10010" y="71860"/>
                      <a:pt x="16184" y="92497"/>
                    </a:cubicBezTo>
                    <a:cubicBezTo>
                      <a:pt x="42378" y="113135"/>
                      <a:pt x="134188" y="118955"/>
                      <a:pt x="162234" y="124247"/>
                    </a:cubicBezTo>
                    <a:cubicBezTo>
                      <a:pt x="190280" y="129539"/>
                      <a:pt x="170172" y="125305"/>
                      <a:pt x="184459" y="124247"/>
                    </a:cubicBezTo>
                    <a:cubicBezTo>
                      <a:pt x="198746" y="123189"/>
                      <a:pt x="254045" y="120014"/>
                      <a:pt x="247959" y="117897"/>
                    </a:cubicBezTo>
                    <a:cubicBezTo>
                      <a:pt x="241873" y="115780"/>
                      <a:pt x="184458" y="121336"/>
                      <a:pt x="147946" y="111547"/>
                    </a:cubicBezTo>
                    <a:cubicBezTo>
                      <a:pt x="111434" y="101758"/>
                      <a:pt x="51373" y="72654"/>
                      <a:pt x="28884" y="59160"/>
                    </a:cubicBezTo>
                    <a:cubicBezTo>
                      <a:pt x="6395" y="45666"/>
                      <a:pt x="7188" y="-5134"/>
                      <a:pt x="5071" y="4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5" name="フリーフォーム: 図形 1534">
                <a:extLst>
                  <a:ext uri="{FF2B5EF4-FFF2-40B4-BE49-F238E27FC236}">
                    <a16:creationId xmlns:a16="http://schemas.microsoft.com/office/drawing/2014/main" id="{F248D929-4CB4-4F30-A966-A6441CBAABCE}"/>
                  </a:ext>
                </a:extLst>
              </p:cNvPr>
              <p:cNvSpPr/>
              <p:nvPr/>
            </p:nvSpPr>
            <p:spPr>
              <a:xfrm>
                <a:off x="6890668" y="3919360"/>
                <a:ext cx="348601" cy="119244"/>
              </a:xfrm>
              <a:custGeom>
                <a:avLst/>
                <a:gdLst>
                  <a:gd name="connsiteX0" fmla="*/ 7020 w 348601"/>
                  <a:gd name="connsiteY0" fmla="*/ 178 h 119244"/>
                  <a:gd name="connsiteX1" fmla="*/ 13370 w 348601"/>
                  <a:gd name="connsiteY1" fmla="*/ 84315 h 119244"/>
                  <a:gd name="connsiteX2" fmla="*/ 156245 w 348601"/>
                  <a:gd name="connsiteY2" fmla="*/ 97015 h 119244"/>
                  <a:gd name="connsiteX3" fmla="*/ 184820 w 348601"/>
                  <a:gd name="connsiteY3" fmla="*/ 104953 h 119244"/>
                  <a:gd name="connsiteX4" fmla="*/ 232445 w 348601"/>
                  <a:gd name="connsiteY4" fmla="*/ 119240 h 119244"/>
                  <a:gd name="connsiteX5" fmla="*/ 338807 w 348601"/>
                  <a:gd name="connsiteY5" fmla="*/ 103365 h 119244"/>
                  <a:gd name="connsiteX6" fmla="*/ 338807 w 348601"/>
                  <a:gd name="connsiteY6" fmla="*/ 54153 h 119244"/>
                  <a:gd name="connsiteX7" fmla="*/ 294357 w 348601"/>
                  <a:gd name="connsiteY7" fmla="*/ 101778 h 119244"/>
                  <a:gd name="connsiteX8" fmla="*/ 261020 w 348601"/>
                  <a:gd name="connsiteY8" fmla="*/ 101778 h 119244"/>
                  <a:gd name="connsiteX9" fmla="*/ 41945 w 348601"/>
                  <a:gd name="connsiteY9" fmla="*/ 89078 h 119244"/>
                  <a:gd name="connsiteX10" fmla="*/ 132432 w 348601"/>
                  <a:gd name="connsiteY10" fmla="*/ 85903 h 119244"/>
                  <a:gd name="connsiteX11" fmla="*/ 21307 w 348601"/>
                  <a:gd name="connsiteY11" fmla="*/ 62090 h 119244"/>
                  <a:gd name="connsiteX12" fmla="*/ 7020 w 348601"/>
                  <a:gd name="connsiteY12" fmla="*/ 178 h 11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601" h="119244">
                    <a:moveTo>
                      <a:pt x="7020" y="178"/>
                    </a:moveTo>
                    <a:cubicBezTo>
                      <a:pt x="5697" y="3882"/>
                      <a:pt x="-11501" y="68176"/>
                      <a:pt x="13370" y="84315"/>
                    </a:cubicBezTo>
                    <a:cubicBezTo>
                      <a:pt x="38241" y="100454"/>
                      <a:pt x="127670" y="93575"/>
                      <a:pt x="156245" y="97015"/>
                    </a:cubicBezTo>
                    <a:cubicBezTo>
                      <a:pt x="184820" y="100455"/>
                      <a:pt x="172120" y="101249"/>
                      <a:pt x="184820" y="104953"/>
                    </a:cubicBezTo>
                    <a:cubicBezTo>
                      <a:pt x="197520" y="108657"/>
                      <a:pt x="206781" y="119505"/>
                      <a:pt x="232445" y="119240"/>
                    </a:cubicBezTo>
                    <a:cubicBezTo>
                      <a:pt x="258109" y="118975"/>
                      <a:pt x="321080" y="114213"/>
                      <a:pt x="338807" y="103365"/>
                    </a:cubicBezTo>
                    <a:cubicBezTo>
                      <a:pt x="356534" y="92517"/>
                      <a:pt x="346215" y="54418"/>
                      <a:pt x="338807" y="54153"/>
                    </a:cubicBezTo>
                    <a:cubicBezTo>
                      <a:pt x="331399" y="53889"/>
                      <a:pt x="307321" y="93841"/>
                      <a:pt x="294357" y="101778"/>
                    </a:cubicBezTo>
                    <a:cubicBezTo>
                      <a:pt x="281393" y="109715"/>
                      <a:pt x="261020" y="101778"/>
                      <a:pt x="261020" y="101778"/>
                    </a:cubicBezTo>
                    <a:lnTo>
                      <a:pt x="41945" y="89078"/>
                    </a:lnTo>
                    <a:cubicBezTo>
                      <a:pt x="20514" y="86432"/>
                      <a:pt x="135872" y="90401"/>
                      <a:pt x="132432" y="85903"/>
                    </a:cubicBezTo>
                    <a:cubicBezTo>
                      <a:pt x="128992" y="81405"/>
                      <a:pt x="41151" y="72673"/>
                      <a:pt x="21307" y="62090"/>
                    </a:cubicBezTo>
                    <a:cubicBezTo>
                      <a:pt x="1463" y="51507"/>
                      <a:pt x="8343" y="-3526"/>
                      <a:pt x="7020" y="1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6" name="フリーフォーム: 図形 1535">
                <a:extLst>
                  <a:ext uri="{FF2B5EF4-FFF2-40B4-BE49-F238E27FC236}">
                    <a16:creationId xmlns:a16="http://schemas.microsoft.com/office/drawing/2014/main" id="{7E1BBDB9-14DC-46E6-A002-04B6E5674B4A}"/>
                  </a:ext>
                </a:extLst>
              </p:cNvPr>
              <p:cNvSpPr/>
              <p:nvPr/>
            </p:nvSpPr>
            <p:spPr>
              <a:xfrm>
                <a:off x="4596089" y="3713784"/>
                <a:ext cx="90277" cy="94681"/>
              </a:xfrm>
              <a:custGeom>
                <a:avLst/>
                <a:gdLst>
                  <a:gd name="connsiteX0" fmla="*/ 90211 w 90277"/>
                  <a:gd name="connsiteY0" fmla="*/ 94629 h 94681"/>
                  <a:gd name="connsiteX1" fmla="*/ 9249 w 90277"/>
                  <a:gd name="connsiteY1" fmla="*/ 47004 h 94681"/>
                  <a:gd name="connsiteX2" fmla="*/ 9249 w 90277"/>
                  <a:gd name="connsiteY2" fmla="*/ 10491 h 94681"/>
                  <a:gd name="connsiteX3" fmla="*/ 75924 w 90277"/>
                  <a:gd name="connsiteY3" fmla="*/ 966 h 94681"/>
                  <a:gd name="connsiteX4" fmla="*/ 82274 w 90277"/>
                  <a:gd name="connsiteY4" fmla="*/ 29541 h 94681"/>
                  <a:gd name="connsiteX5" fmla="*/ 47349 w 90277"/>
                  <a:gd name="connsiteY5" fmla="*/ 24779 h 94681"/>
                  <a:gd name="connsiteX6" fmla="*/ 23536 w 90277"/>
                  <a:gd name="connsiteY6" fmla="*/ 37479 h 94681"/>
                  <a:gd name="connsiteX7" fmla="*/ 90211 w 90277"/>
                  <a:gd name="connsiteY7" fmla="*/ 94629 h 9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77" h="94681">
                    <a:moveTo>
                      <a:pt x="90211" y="94629"/>
                    </a:moveTo>
                    <a:cubicBezTo>
                      <a:pt x="87830" y="96217"/>
                      <a:pt x="22743" y="61027"/>
                      <a:pt x="9249" y="47004"/>
                    </a:cubicBezTo>
                    <a:cubicBezTo>
                      <a:pt x="-4245" y="32981"/>
                      <a:pt x="-1864" y="18164"/>
                      <a:pt x="9249" y="10491"/>
                    </a:cubicBezTo>
                    <a:cubicBezTo>
                      <a:pt x="20361" y="2818"/>
                      <a:pt x="63753" y="-2209"/>
                      <a:pt x="75924" y="966"/>
                    </a:cubicBezTo>
                    <a:cubicBezTo>
                      <a:pt x="88095" y="4141"/>
                      <a:pt x="87036" y="25572"/>
                      <a:pt x="82274" y="29541"/>
                    </a:cubicBezTo>
                    <a:cubicBezTo>
                      <a:pt x="77512" y="33510"/>
                      <a:pt x="57139" y="23456"/>
                      <a:pt x="47349" y="24779"/>
                    </a:cubicBezTo>
                    <a:cubicBezTo>
                      <a:pt x="37559" y="26102"/>
                      <a:pt x="16657" y="27425"/>
                      <a:pt x="23536" y="37479"/>
                    </a:cubicBezTo>
                    <a:cubicBezTo>
                      <a:pt x="30415" y="47533"/>
                      <a:pt x="92592" y="93041"/>
                      <a:pt x="90211" y="946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7" name="フリーフォーム: 図形 1536">
                <a:extLst>
                  <a:ext uri="{FF2B5EF4-FFF2-40B4-BE49-F238E27FC236}">
                    <a16:creationId xmlns:a16="http://schemas.microsoft.com/office/drawing/2014/main" id="{E6866DD6-90BA-47C8-BBE5-0439FE96813A}"/>
                  </a:ext>
                </a:extLst>
              </p:cNvPr>
              <p:cNvSpPr/>
              <p:nvPr/>
            </p:nvSpPr>
            <p:spPr>
              <a:xfrm>
                <a:off x="4181465" y="3899544"/>
                <a:ext cx="213872" cy="114435"/>
              </a:xfrm>
              <a:custGeom>
                <a:avLst/>
                <a:gdLst>
                  <a:gd name="connsiteX0" fmla="*/ 10 w 213872"/>
                  <a:gd name="connsiteY0" fmla="*/ 81906 h 114435"/>
                  <a:gd name="connsiteX1" fmla="*/ 98435 w 213872"/>
                  <a:gd name="connsiteY1" fmla="*/ 80319 h 114435"/>
                  <a:gd name="connsiteX2" fmla="*/ 109548 w 213872"/>
                  <a:gd name="connsiteY2" fmla="*/ 58094 h 114435"/>
                  <a:gd name="connsiteX3" fmla="*/ 155585 w 213872"/>
                  <a:gd name="connsiteY3" fmla="*/ 110481 h 114435"/>
                  <a:gd name="connsiteX4" fmla="*/ 184160 w 213872"/>
                  <a:gd name="connsiteY4" fmla="*/ 104131 h 114435"/>
                  <a:gd name="connsiteX5" fmla="*/ 192098 w 213872"/>
                  <a:gd name="connsiteY5" fmla="*/ 51744 h 114435"/>
                  <a:gd name="connsiteX6" fmla="*/ 131773 w 213872"/>
                  <a:gd name="connsiteY6" fmla="*/ 944 h 114435"/>
                  <a:gd name="connsiteX7" fmla="*/ 185748 w 213872"/>
                  <a:gd name="connsiteY7" fmla="*/ 24756 h 114435"/>
                  <a:gd name="connsiteX8" fmla="*/ 211148 w 213872"/>
                  <a:gd name="connsiteY8" fmla="*/ 97781 h 114435"/>
                  <a:gd name="connsiteX9" fmla="*/ 122248 w 213872"/>
                  <a:gd name="connsiteY9" fmla="*/ 112069 h 114435"/>
                  <a:gd name="connsiteX10" fmla="*/ 104785 w 213872"/>
                  <a:gd name="connsiteY10" fmla="*/ 96194 h 114435"/>
                  <a:gd name="connsiteX11" fmla="*/ 10 w 213872"/>
                  <a:gd name="connsiteY11" fmla="*/ 81906 h 11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872" h="114435">
                    <a:moveTo>
                      <a:pt x="10" y="81906"/>
                    </a:moveTo>
                    <a:cubicBezTo>
                      <a:pt x="-1048" y="79260"/>
                      <a:pt x="80179" y="84288"/>
                      <a:pt x="98435" y="80319"/>
                    </a:cubicBezTo>
                    <a:cubicBezTo>
                      <a:pt x="116691" y="76350"/>
                      <a:pt x="100023" y="53067"/>
                      <a:pt x="109548" y="58094"/>
                    </a:cubicBezTo>
                    <a:cubicBezTo>
                      <a:pt x="119073" y="63121"/>
                      <a:pt x="143150" y="102808"/>
                      <a:pt x="155585" y="110481"/>
                    </a:cubicBezTo>
                    <a:cubicBezTo>
                      <a:pt x="168020" y="118154"/>
                      <a:pt x="178075" y="113920"/>
                      <a:pt x="184160" y="104131"/>
                    </a:cubicBezTo>
                    <a:cubicBezTo>
                      <a:pt x="190245" y="94342"/>
                      <a:pt x="200829" y="68942"/>
                      <a:pt x="192098" y="51744"/>
                    </a:cubicBezTo>
                    <a:cubicBezTo>
                      <a:pt x="183367" y="34546"/>
                      <a:pt x="132831" y="5442"/>
                      <a:pt x="131773" y="944"/>
                    </a:cubicBezTo>
                    <a:cubicBezTo>
                      <a:pt x="130715" y="-3554"/>
                      <a:pt x="172519" y="8617"/>
                      <a:pt x="185748" y="24756"/>
                    </a:cubicBezTo>
                    <a:cubicBezTo>
                      <a:pt x="198977" y="40895"/>
                      <a:pt x="221731" y="83229"/>
                      <a:pt x="211148" y="97781"/>
                    </a:cubicBezTo>
                    <a:cubicBezTo>
                      <a:pt x="200565" y="112333"/>
                      <a:pt x="139975" y="112334"/>
                      <a:pt x="122248" y="112069"/>
                    </a:cubicBezTo>
                    <a:cubicBezTo>
                      <a:pt x="104521" y="111805"/>
                      <a:pt x="123835" y="99634"/>
                      <a:pt x="104785" y="96194"/>
                    </a:cubicBezTo>
                    <a:cubicBezTo>
                      <a:pt x="85735" y="92754"/>
                      <a:pt x="1068" y="84552"/>
                      <a:pt x="10" y="819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8" name="フリーフォーム: 図形 1537">
                <a:extLst>
                  <a:ext uri="{FF2B5EF4-FFF2-40B4-BE49-F238E27FC236}">
                    <a16:creationId xmlns:a16="http://schemas.microsoft.com/office/drawing/2014/main" id="{D273BC87-2347-4A66-8194-A712C44C4116}"/>
                  </a:ext>
                </a:extLst>
              </p:cNvPr>
              <p:cNvSpPr/>
              <p:nvPr/>
            </p:nvSpPr>
            <p:spPr>
              <a:xfrm>
                <a:off x="3897923" y="3865929"/>
                <a:ext cx="396535" cy="122219"/>
              </a:xfrm>
              <a:custGeom>
                <a:avLst/>
                <a:gdLst>
                  <a:gd name="connsiteX0" fmla="*/ 5740 w 396535"/>
                  <a:gd name="connsiteY0" fmla="*/ 121871 h 122219"/>
                  <a:gd name="connsiteX1" fmla="*/ 221640 w 396535"/>
                  <a:gd name="connsiteY1" fmla="*/ 48846 h 122219"/>
                  <a:gd name="connsiteX2" fmla="*/ 332765 w 396535"/>
                  <a:gd name="connsiteY2" fmla="*/ 12334 h 122219"/>
                  <a:gd name="connsiteX3" fmla="*/ 386740 w 396535"/>
                  <a:gd name="connsiteY3" fmla="*/ 28209 h 122219"/>
                  <a:gd name="connsiteX4" fmla="*/ 391502 w 396535"/>
                  <a:gd name="connsiteY4" fmla="*/ 5984 h 122219"/>
                  <a:gd name="connsiteX5" fmla="*/ 332765 w 396535"/>
                  <a:gd name="connsiteY5" fmla="*/ 5984 h 122219"/>
                  <a:gd name="connsiteX6" fmla="*/ 85115 w 396535"/>
                  <a:gd name="connsiteY6" fmla="*/ 74246 h 122219"/>
                  <a:gd name="connsiteX7" fmla="*/ 5740 w 396535"/>
                  <a:gd name="connsiteY7" fmla="*/ 121871 h 12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535" h="122219">
                    <a:moveTo>
                      <a:pt x="5740" y="121871"/>
                    </a:moveTo>
                    <a:cubicBezTo>
                      <a:pt x="28494" y="117638"/>
                      <a:pt x="221640" y="48846"/>
                      <a:pt x="221640" y="48846"/>
                    </a:cubicBezTo>
                    <a:cubicBezTo>
                      <a:pt x="276144" y="30590"/>
                      <a:pt x="305248" y="15774"/>
                      <a:pt x="332765" y="12334"/>
                    </a:cubicBezTo>
                    <a:cubicBezTo>
                      <a:pt x="360282" y="8894"/>
                      <a:pt x="376951" y="29267"/>
                      <a:pt x="386740" y="28209"/>
                    </a:cubicBezTo>
                    <a:cubicBezTo>
                      <a:pt x="396529" y="27151"/>
                      <a:pt x="400498" y="9688"/>
                      <a:pt x="391502" y="5984"/>
                    </a:cubicBezTo>
                    <a:cubicBezTo>
                      <a:pt x="382506" y="2280"/>
                      <a:pt x="383830" y="-5393"/>
                      <a:pt x="332765" y="5984"/>
                    </a:cubicBezTo>
                    <a:cubicBezTo>
                      <a:pt x="281701" y="17361"/>
                      <a:pt x="138561" y="57842"/>
                      <a:pt x="85115" y="74246"/>
                    </a:cubicBezTo>
                    <a:cubicBezTo>
                      <a:pt x="31669" y="90650"/>
                      <a:pt x="-17014" y="126104"/>
                      <a:pt x="5740" y="1218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9" name="フリーフォーム: 図形 1538">
                <a:extLst>
                  <a:ext uri="{FF2B5EF4-FFF2-40B4-BE49-F238E27FC236}">
                    <a16:creationId xmlns:a16="http://schemas.microsoft.com/office/drawing/2014/main" id="{BF3ECCF7-A2A2-4EBD-BEC6-A6E4D129279C}"/>
                  </a:ext>
                </a:extLst>
              </p:cNvPr>
              <p:cNvSpPr/>
              <p:nvPr/>
            </p:nvSpPr>
            <p:spPr>
              <a:xfrm>
                <a:off x="4181028" y="3910295"/>
                <a:ext cx="153137" cy="63224"/>
              </a:xfrm>
              <a:custGeom>
                <a:avLst/>
                <a:gdLst>
                  <a:gd name="connsiteX0" fmla="*/ 152847 w 153137"/>
                  <a:gd name="connsiteY0" fmla="*/ 4480 h 63224"/>
                  <a:gd name="connsiteX1" fmla="*/ 84585 w 153137"/>
                  <a:gd name="connsiteY1" fmla="*/ 2893 h 63224"/>
                  <a:gd name="connsiteX2" fmla="*/ 44897 w 153137"/>
                  <a:gd name="connsiteY2" fmla="*/ 45755 h 63224"/>
                  <a:gd name="connsiteX3" fmla="*/ 30610 w 153137"/>
                  <a:gd name="connsiteY3" fmla="*/ 63218 h 63224"/>
                  <a:gd name="connsiteX4" fmla="*/ 447 w 153137"/>
                  <a:gd name="connsiteY4" fmla="*/ 44168 h 63224"/>
                  <a:gd name="connsiteX5" fmla="*/ 56010 w 153137"/>
                  <a:gd name="connsiteY5" fmla="*/ 9243 h 63224"/>
                  <a:gd name="connsiteX6" fmla="*/ 152847 w 153137"/>
                  <a:gd name="connsiteY6" fmla="*/ 4480 h 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37" h="63224">
                    <a:moveTo>
                      <a:pt x="152847" y="4480"/>
                    </a:moveTo>
                    <a:cubicBezTo>
                      <a:pt x="157609" y="3422"/>
                      <a:pt x="102577" y="-3986"/>
                      <a:pt x="84585" y="2893"/>
                    </a:cubicBezTo>
                    <a:cubicBezTo>
                      <a:pt x="66593" y="9772"/>
                      <a:pt x="53893" y="35701"/>
                      <a:pt x="44897" y="45755"/>
                    </a:cubicBezTo>
                    <a:cubicBezTo>
                      <a:pt x="35901" y="55809"/>
                      <a:pt x="38018" y="63483"/>
                      <a:pt x="30610" y="63218"/>
                    </a:cubicBezTo>
                    <a:cubicBezTo>
                      <a:pt x="23202" y="62954"/>
                      <a:pt x="-3786" y="53164"/>
                      <a:pt x="447" y="44168"/>
                    </a:cubicBezTo>
                    <a:cubicBezTo>
                      <a:pt x="4680" y="35172"/>
                      <a:pt x="31933" y="17445"/>
                      <a:pt x="56010" y="9243"/>
                    </a:cubicBezTo>
                    <a:cubicBezTo>
                      <a:pt x="80087" y="1041"/>
                      <a:pt x="148085" y="5538"/>
                      <a:pt x="152847" y="44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0" name="フリーフォーム: 図形 1539">
                <a:extLst>
                  <a:ext uri="{FF2B5EF4-FFF2-40B4-BE49-F238E27FC236}">
                    <a16:creationId xmlns:a16="http://schemas.microsoft.com/office/drawing/2014/main" id="{1CF7FEFD-E62F-473E-AC07-94F5A887B405}"/>
                  </a:ext>
                </a:extLst>
              </p:cNvPr>
              <p:cNvSpPr/>
              <p:nvPr/>
            </p:nvSpPr>
            <p:spPr>
              <a:xfrm>
                <a:off x="3721068" y="4012952"/>
                <a:ext cx="391505" cy="250317"/>
              </a:xfrm>
              <a:custGeom>
                <a:avLst/>
                <a:gdLst>
                  <a:gd name="connsiteX0" fmla="*/ 32 w 391505"/>
                  <a:gd name="connsiteY0" fmla="*/ 249486 h 250317"/>
                  <a:gd name="connsiteX1" fmla="*/ 290545 w 391505"/>
                  <a:gd name="connsiteY1" fmla="*/ 157411 h 250317"/>
                  <a:gd name="connsiteX2" fmla="*/ 388970 w 391505"/>
                  <a:gd name="connsiteY2" fmla="*/ 89148 h 250317"/>
                  <a:gd name="connsiteX3" fmla="*/ 361982 w 391505"/>
                  <a:gd name="connsiteY3" fmla="*/ 39936 h 250317"/>
                  <a:gd name="connsiteX4" fmla="*/ 357220 w 391505"/>
                  <a:gd name="connsiteY4" fmla="*/ 248 h 250317"/>
                  <a:gd name="connsiteX5" fmla="*/ 363570 w 391505"/>
                  <a:gd name="connsiteY5" fmla="*/ 58986 h 250317"/>
                  <a:gd name="connsiteX6" fmla="*/ 309595 w 391505"/>
                  <a:gd name="connsiteY6" fmla="*/ 100261 h 250317"/>
                  <a:gd name="connsiteX7" fmla="*/ 32 w 391505"/>
                  <a:gd name="connsiteY7" fmla="*/ 249486 h 25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505" h="250317">
                    <a:moveTo>
                      <a:pt x="32" y="249486"/>
                    </a:moveTo>
                    <a:cubicBezTo>
                      <a:pt x="-3143" y="259011"/>
                      <a:pt x="225722" y="184134"/>
                      <a:pt x="290545" y="157411"/>
                    </a:cubicBezTo>
                    <a:cubicBezTo>
                      <a:pt x="355368" y="130688"/>
                      <a:pt x="377064" y="108727"/>
                      <a:pt x="388970" y="89148"/>
                    </a:cubicBezTo>
                    <a:cubicBezTo>
                      <a:pt x="400876" y="69569"/>
                      <a:pt x="367274" y="54753"/>
                      <a:pt x="361982" y="39936"/>
                    </a:cubicBezTo>
                    <a:cubicBezTo>
                      <a:pt x="356690" y="25119"/>
                      <a:pt x="356955" y="-2927"/>
                      <a:pt x="357220" y="248"/>
                    </a:cubicBezTo>
                    <a:cubicBezTo>
                      <a:pt x="357485" y="3423"/>
                      <a:pt x="371507" y="42317"/>
                      <a:pt x="363570" y="58986"/>
                    </a:cubicBezTo>
                    <a:cubicBezTo>
                      <a:pt x="355633" y="75655"/>
                      <a:pt x="370449" y="72744"/>
                      <a:pt x="309595" y="100261"/>
                    </a:cubicBezTo>
                    <a:cubicBezTo>
                      <a:pt x="248741" y="127778"/>
                      <a:pt x="3207" y="239961"/>
                      <a:pt x="32" y="2494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1" name="フリーフォーム: 図形 1540">
                <a:extLst>
                  <a:ext uri="{FF2B5EF4-FFF2-40B4-BE49-F238E27FC236}">
                    <a16:creationId xmlns:a16="http://schemas.microsoft.com/office/drawing/2014/main" id="{7F46DDA6-D19E-472B-8D0C-C7405AEA23CF}"/>
                  </a:ext>
                </a:extLst>
              </p:cNvPr>
              <p:cNvSpPr/>
              <p:nvPr/>
            </p:nvSpPr>
            <p:spPr>
              <a:xfrm>
                <a:off x="3650401" y="4070339"/>
                <a:ext cx="86684" cy="181681"/>
              </a:xfrm>
              <a:custGeom>
                <a:avLst/>
                <a:gdLst>
                  <a:gd name="connsiteX0" fmla="*/ 23074 w 86684"/>
                  <a:gd name="connsiteY0" fmla="*/ 11 h 181681"/>
                  <a:gd name="connsiteX1" fmla="*/ 849 w 86684"/>
                  <a:gd name="connsiteY1" fmla="*/ 101611 h 181681"/>
                  <a:gd name="connsiteX2" fmla="*/ 57999 w 86684"/>
                  <a:gd name="connsiteY2" fmla="*/ 173049 h 181681"/>
                  <a:gd name="connsiteX3" fmla="*/ 86574 w 86684"/>
                  <a:gd name="connsiteY3" fmla="*/ 176224 h 181681"/>
                  <a:gd name="connsiteX4" fmla="*/ 48474 w 86684"/>
                  <a:gd name="connsiteY4" fmla="*/ 134949 h 181681"/>
                  <a:gd name="connsiteX5" fmla="*/ 13549 w 86684"/>
                  <a:gd name="connsiteY5" fmla="*/ 107961 h 181681"/>
                  <a:gd name="connsiteX6" fmla="*/ 23074 w 86684"/>
                  <a:gd name="connsiteY6" fmla="*/ 11 h 18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84" h="181681">
                    <a:moveTo>
                      <a:pt x="23074" y="11"/>
                    </a:moveTo>
                    <a:cubicBezTo>
                      <a:pt x="20957" y="-1047"/>
                      <a:pt x="-4972" y="72771"/>
                      <a:pt x="849" y="101611"/>
                    </a:cubicBezTo>
                    <a:cubicBezTo>
                      <a:pt x="6670" y="130451"/>
                      <a:pt x="43712" y="160614"/>
                      <a:pt x="57999" y="173049"/>
                    </a:cubicBezTo>
                    <a:cubicBezTo>
                      <a:pt x="72287" y="185485"/>
                      <a:pt x="88162" y="182574"/>
                      <a:pt x="86574" y="176224"/>
                    </a:cubicBezTo>
                    <a:cubicBezTo>
                      <a:pt x="84987" y="169874"/>
                      <a:pt x="60645" y="146326"/>
                      <a:pt x="48474" y="134949"/>
                    </a:cubicBezTo>
                    <a:cubicBezTo>
                      <a:pt x="36303" y="123572"/>
                      <a:pt x="19370" y="127540"/>
                      <a:pt x="13549" y="107961"/>
                    </a:cubicBezTo>
                    <a:cubicBezTo>
                      <a:pt x="7728" y="88382"/>
                      <a:pt x="25191" y="1069"/>
                      <a:pt x="23074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2" name="フリーフォーム: 図形 1541">
                <a:extLst>
                  <a:ext uri="{FF2B5EF4-FFF2-40B4-BE49-F238E27FC236}">
                    <a16:creationId xmlns:a16="http://schemas.microsoft.com/office/drawing/2014/main" id="{19E1EA2C-3B34-4A04-B2F0-1261B7D87526}"/>
                  </a:ext>
                </a:extLst>
              </p:cNvPr>
              <p:cNvSpPr/>
              <p:nvPr/>
            </p:nvSpPr>
            <p:spPr>
              <a:xfrm>
                <a:off x="3666805" y="4003235"/>
                <a:ext cx="405076" cy="95198"/>
              </a:xfrm>
              <a:custGeom>
                <a:avLst/>
                <a:gdLst>
                  <a:gd name="connsiteX0" fmla="*/ 320 w 405076"/>
                  <a:gd name="connsiteY0" fmla="*/ 94103 h 95198"/>
                  <a:gd name="connsiteX1" fmla="*/ 213045 w 405076"/>
                  <a:gd name="connsiteY1" fmla="*/ 71878 h 95198"/>
                  <a:gd name="connsiteX2" fmla="*/ 297183 w 405076"/>
                  <a:gd name="connsiteY2" fmla="*/ 49653 h 95198"/>
                  <a:gd name="connsiteX3" fmla="*/ 336870 w 405076"/>
                  <a:gd name="connsiteY3" fmla="*/ 17903 h 95198"/>
                  <a:gd name="connsiteX4" fmla="*/ 403545 w 405076"/>
                  <a:gd name="connsiteY4" fmla="*/ 440 h 95198"/>
                  <a:gd name="connsiteX5" fmla="*/ 265433 w 405076"/>
                  <a:gd name="connsiteY5" fmla="*/ 35365 h 95198"/>
                  <a:gd name="connsiteX6" fmla="*/ 320 w 405076"/>
                  <a:gd name="connsiteY6" fmla="*/ 94103 h 9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076" h="95198">
                    <a:moveTo>
                      <a:pt x="320" y="94103"/>
                    </a:moveTo>
                    <a:cubicBezTo>
                      <a:pt x="-8411" y="100188"/>
                      <a:pt x="163568" y="79286"/>
                      <a:pt x="213045" y="71878"/>
                    </a:cubicBezTo>
                    <a:cubicBezTo>
                      <a:pt x="262522" y="64470"/>
                      <a:pt x="276546" y="58649"/>
                      <a:pt x="297183" y="49653"/>
                    </a:cubicBezTo>
                    <a:cubicBezTo>
                      <a:pt x="317821" y="40657"/>
                      <a:pt x="319143" y="26105"/>
                      <a:pt x="336870" y="17903"/>
                    </a:cubicBezTo>
                    <a:cubicBezTo>
                      <a:pt x="354597" y="9701"/>
                      <a:pt x="415451" y="-2470"/>
                      <a:pt x="403545" y="440"/>
                    </a:cubicBezTo>
                    <a:cubicBezTo>
                      <a:pt x="391639" y="3350"/>
                      <a:pt x="331843" y="22136"/>
                      <a:pt x="265433" y="35365"/>
                    </a:cubicBezTo>
                    <a:cubicBezTo>
                      <a:pt x="199023" y="48594"/>
                      <a:pt x="9051" y="88018"/>
                      <a:pt x="320" y="94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3" name="フリーフォーム: 図形 1542">
                <a:extLst>
                  <a:ext uri="{FF2B5EF4-FFF2-40B4-BE49-F238E27FC236}">
                    <a16:creationId xmlns:a16="http://schemas.microsoft.com/office/drawing/2014/main" id="{1A2C18CF-EFE9-4927-B5B5-F174FC9D91F3}"/>
                  </a:ext>
                </a:extLst>
              </p:cNvPr>
              <p:cNvSpPr/>
              <p:nvPr/>
            </p:nvSpPr>
            <p:spPr>
              <a:xfrm>
                <a:off x="4037007" y="3977015"/>
                <a:ext cx="114441" cy="50128"/>
              </a:xfrm>
              <a:custGeom>
                <a:avLst/>
                <a:gdLst>
                  <a:gd name="connsiteX0" fmla="*/ 6 w 114441"/>
                  <a:gd name="connsiteY0" fmla="*/ 15548 h 50128"/>
                  <a:gd name="connsiteX1" fmla="*/ 93668 w 114441"/>
                  <a:gd name="connsiteY1" fmla="*/ 1260 h 50128"/>
                  <a:gd name="connsiteX2" fmla="*/ 114306 w 114441"/>
                  <a:gd name="connsiteY2" fmla="*/ 48885 h 50128"/>
                  <a:gd name="connsiteX3" fmla="*/ 98431 w 114441"/>
                  <a:gd name="connsiteY3" fmla="*/ 34598 h 50128"/>
                  <a:gd name="connsiteX4" fmla="*/ 6 w 114441"/>
                  <a:gd name="connsiteY4" fmla="*/ 15548 h 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41" h="50128">
                    <a:moveTo>
                      <a:pt x="6" y="15548"/>
                    </a:moveTo>
                    <a:cubicBezTo>
                      <a:pt x="-788" y="9992"/>
                      <a:pt x="74618" y="-4296"/>
                      <a:pt x="93668" y="1260"/>
                    </a:cubicBezTo>
                    <a:cubicBezTo>
                      <a:pt x="112718" y="6816"/>
                      <a:pt x="113512" y="43329"/>
                      <a:pt x="114306" y="48885"/>
                    </a:cubicBezTo>
                    <a:cubicBezTo>
                      <a:pt x="115100" y="54441"/>
                      <a:pt x="112718" y="39890"/>
                      <a:pt x="98431" y="34598"/>
                    </a:cubicBezTo>
                    <a:cubicBezTo>
                      <a:pt x="84144" y="29306"/>
                      <a:pt x="800" y="21104"/>
                      <a:pt x="6" y="155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4" name="フリーフォーム: 図形 1543">
                <a:extLst>
                  <a:ext uri="{FF2B5EF4-FFF2-40B4-BE49-F238E27FC236}">
                    <a16:creationId xmlns:a16="http://schemas.microsoft.com/office/drawing/2014/main" id="{2DC953B1-D403-475D-9676-77C7C4B60BB1}"/>
                  </a:ext>
                </a:extLst>
              </p:cNvPr>
              <p:cNvSpPr/>
              <p:nvPr/>
            </p:nvSpPr>
            <p:spPr>
              <a:xfrm>
                <a:off x="4145943" y="4040172"/>
                <a:ext cx="122862" cy="115511"/>
              </a:xfrm>
              <a:custGeom>
                <a:avLst/>
                <a:gdLst>
                  <a:gd name="connsiteX0" fmla="*/ 2195 w 122862"/>
                  <a:gd name="connsiteY0" fmla="*/ 16 h 115511"/>
                  <a:gd name="connsiteX1" fmla="*/ 13307 w 122862"/>
                  <a:gd name="connsiteY1" fmla="*/ 69866 h 115511"/>
                  <a:gd name="connsiteX2" fmla="*/ 45057 w 122862"/>
                  <a:gd name="connsiteY2" fmla="*/ 107966 h 115511"/>
                  <a:gd name="connsiteX3" fmla="*/ 110145 w 122862"/>
                  <a:gd name="connsiteY3" fmla="*/ 114316 h 115511"/>
                  <a:gd name="connsiteX4" fmla="*/ 118082 w 122862"/>
                  <a:gd name="connsiteY4" fmla="*/ 92091 h 115511"/>
                  <a:gd name="connsiteX5" fmla="*/ 54582 w 122862"/>
                  <a:gd name="connsiteY5" fmla="*/ 63516 h 115511"/>
                  <a:gd name="connsiteX6" fmla="*/ 2195 w 122862"/>
                  <a:gd name="connsiteY6" fmla="*/ 16 h 11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62" h="115511">
                    <a:moveTo>
                      <a:pt x="2195" y="16"/>
                    </a:moveTo>
                    <a:cubicBezTo>
                      <a:pt x="-4684" y="1074"/>
                      <a:pt x="6163" y="51874"/>
                      <a:pt x="13307" y="69866"/>
                    </a:cubicBezTo>
                    <a:cubicBezTo>
                      <a:pt x="20451" y="87858"/>
                      <a:pt x="28917" y="100558"/>
                      <a:pt x="45057" y="107966"/>
                    </a:cubicBezTo>
                    <a:cubicBezTo>
                      <a:pt x="61197" y="115374"/>
                      <a:pt x="97974" y="116962"/>
                      <a:pt x="110145" y="114316"/>
                    </a:cubicBezTo>
                    <a:cubicBezTo>
                      <a:pt x="122316" y="111670"/>
                      <a:pt x="127343" y="100558"/>
                      <a:pt x="118082" y="92091"/>
                    </a:cubicBezTo>
                    <a:cubicBezTo>
                      <a:pt x="108821" y="83624"/>
                      <a:pt x="72838" y="76481"/>
                      <a:pt x="54582" y="63516"/>
                    </a:cubicBezTo>
                    <a:cubicBezTo>
                      <a:pt x="36326" y="50551"/>
                      <a:pt x="9074" y="-1042"/>
                      <a:pt x="2195" y="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5" name="フリーフォーム: 図形 1544">
                <a:extLst>
                  <a:ext uri="{FF2B5EF4-FFF2-40B4-BE49-F238E27FC236}">
                    <a16:creationId xmlns:a16="http://schemas.microsoft.com/office/drawing/2014/main" id="{468FD008-2E11-4712-B9F5-7CEECA773363}"/>
                  </a:ext>
                </a:extLst>
              </p:cNvPr>
              <p:cNvSpPr/>
              <p:nvPr/>
            </p:nvSpPr>
            <p:spPr>
              <a:xfrm>
                <a:off x="4109798" y="4007884"/>
                <a:ext cx="270451" cy="267452"/>
              </a:xfrm>
              <a:custGeom>
                <a:avLst/>
                <a:gdLst>
                  <a:gd name="connsiteX0" fmla="*/ 240 w 270451"/>
                  <a:gd name="connsiteY0" fmla="*/ 554 h 267452"/>
                  <a:gd name="connsiteX1" fmla="*/ 22465 w 270451"/>
                  <a:gd name="connsiteY1" fmla="*/ 125966 h 267452"/>
                  <a:gd name="connsiteX2" fmla="*/ 119302 w 270451"/>
                  <a:gd name="connsiteY2" fmla="*/ 191054 h 267452"/>
                  <a:gd name="connsiteX3" fmla="*/ 270115 w 270451"/>
                  <a:gd name="connsiteY3" fmla="*/ 267254 h 267452"/>
                  <a:gd name="connsiteX4" fmla="*/ 74852 w 270451"/>
                  <a:gd name="connsiteY4" fmla="*/ 167241 h 267452"/>
                  <a:gd name="connsiteX5" fmla="*/ 30402 w 270451"/>
                  <a:gd name="connsiteY5" fmla="*/ 83104 h 267452"/>
                  <a:gd name="connsiteX6" fmla="*/ 240 w 270451"/>
                  <a:gd name="connsiteY6" fmla="*/ 554 h 26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51" h="267452">
                    <a:moveTo>
                      <a:pt x="240" y="554"/>
                    </a:moveTo>
                    <a:cubicBezTo>
                      <a:pt x="-1083" y="7697"/>
                      <a:pt x="2621" y="94216"/>
                      <a:pt x="22465" y="125966"/>
                    </a:cubicBezTo>
                    <a:cubicBezTo>
                      <a:pt x="42309" y="157716"/>
                      <a:pt x="78027" y="167506"/>
                      <a:pt x="119302" y="191054"/>
                    </a:cubicBezTo>
                    <a:cubicBezTo>
                      <a:pt x="160577" y="214602"/>
                      <a:pt x="277523" y="271223"/>
                      <a:pt x="270115" y="267254"/>
                    </a:cubicBezTo>
                    <a:cubicBezTo>
                      <a:pt x="262707" y="263285"/>
                      <a:pt x="114804" y="197933"/>
                      <a:pt x="74852" y="167241"/>
                    </a:cubicBezTo>
                    <a:cubicBezTo>
                      <a:pt x="34900" y="136549"/>
                      <a:pt x="42573" y="109033"/>
                      <a:pt x="30402" y="83104"/>
                    </a:cubicBezTo>
                    <a:cubicBezTo>
                      <a:pt x="18231" y="57175"/>
                      <a:pt x="1563" y="-6589"/>
                      <a:pt x="240" y="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6" name="フリーフォーム: 図形 1545">
                <a:extLst>
                  <a:ext uri="{FF2B5EF4-FFF2-40B4-BE49-F238E27FC236}">
                    <a16:creationId xmlns:a16="http://schemas.microsoft.com/office/drawing/2014/main" id="{B1F3D9A4-403B-4406-A6C1-A2DACEC24E36}"/>
                  </a:ext>
                </a:extLst>
              </p:cNvPr>
              <p:cNvSpPr/>
              <p:nvPr/>
            </p:nvSpPr>
            <p:spPr>
              <a:xfrm>
                <a:off x="4220529" y="4137835"/>
                <a:ext cx="189695" cy="99080"/>
              </a:xfrm>
              <a:custGeom>
                <a:avLst/>
                <a:gdLst>
                  <a:gd name="connsiteX0" fmla="*/ 634 w 189695"/>
                  <a:gd name="connsiteY0" fmla="*/ 778 h 99080"/>
                  <a:gd name="connsiteX1" fmla="*/ 184784 w 189695"/>
                  <a:gd name="connsiteY1" fmla="*/ 97615 h 99080"/>
                  <a:gd name="connsiteX2" fmla="*/ 126046 w 189695"/>
                  <a:gd name="connsiteY2" fmla="*/ 54753 h 99080"/>
                  <a:gd name="connsiteX3" fmla="*/ 634 w 189695"/>
                  <a:gd name="connsiteY3" fmla="*/ 778 h 9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95" h="99080">
                    <a:moveTo>
                      <a:pt x="634" y="778"/>
                    </a:moveTo>
                    <a:cubicBezTo>
                      <a:pt x="10424" y="7922"/>
                      <a:pt x="163882" y="88619"/>
                      <a:pt x="184784" y="97615"/>
                    </a:cubicBezTo>
                    <a:cubicBezTo>
                      <a:pt x="205686" y="106611"/>
                      <a:pt x="154886" y="71951"/>
                      <a:pt x="126046" y="54753"/>
                    </a:cubicBezTo>
                    <a:cubicBezTo>
                      <a:pt x="97206" y="37555"/>
                      <a:pt x="-9156" y="-6366"/>
                      <a:pt x="634" y="7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7" name="フリーフォーム: 図形 1546">
                <a:extLst>
                  <a:ext uri="{FF2B5EF4-FFF2-40B4-BE49-F238E27FC236}">
                    <a16:creationId xmlns:a16="http://schemas.microsoft.com/office/drawing/2014/main" id="{28C2C635-15D1-460D-B9D0-E5D6C267744A}"/>
                  </a:ext>
                </a:extLst>
              </p:cNvPr>
              <p:cNvSpPr/>
              <p:nvPr/>
            </p:nvSpPr>
            <p:spPr>
              <a:xfrm>
                <a:off x="4153444" y="4146378"/>
                <a:ext cx="224983" cy="146137"/>
              </a:xfrm>
              <a:custGeom>
                <a:avLst/>
                <a:gdLst>
                  <a:gd name="connsiteX0" fmla="*/ 1044 w 224983"/>
                  <a:gd name="connsiteY0" fmla="*/ 172 h 146137"/>
                  <a:gd name="connsiteX1" fmla="*/ 220119 w 224983"/>
                  <a:gd name="connsiteY1" fmla="*/ 139872 h 146137"/>
                  <a:gd name="connsiteX2" fmla="*/ 140744 w 224983"/>
                  <a:gd name="connsiteY2" fmla="*/ 111297 h 146137"/>
                  <a:gd name="connsiteX3" fmla="*/ 1044 w 224983"/>
                  <a:gd name="connsiteY3" fmla="*/ 172 h 14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83" h="146137">
                    <a:moveTo>
                      <a:pt x="1044" y="172"/>
                    </a:moveTo>
                    <a:cubicBezTo>
                      <a:pt x="14273" y="4934"/>
                      <a:pt x="196836" y="121351"/>
                      <a:pt x="220119" y="139872"/>
                    </a:cubicBezTo>
                    <a:cubicBezTo>
                      <a:pt x="243402" y="158393"/>
                      <a:pt x="177521" y="131935"/>
                      <a:pt x="140744" y="111297"/>
                    </a:cubicBezTo>
                    <a:cubicBezTo>
                      <a:pt x="103967" y="90660"/>
                      <a:pt x="-12185" y="-4590"/>
                      <a:pt x="1044" y="17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8" name="フリーフォーム: 図形 1547">
                <a:extLst>
                  <a:ext uri="{FF2B5EF4-FFF2-40B4-BE49-F238E27FC236}">
                    <a16:creationId xmlns:a16="http://schemas.microsoft.com/office/drawing/2014/main" id="{51055E08-EA05-4EDE-BE0E-BA4B2AA4BE4C}"/>
                  </a:ext>
                </a:extLst>
              </p:cNvPr>
              <p:cNvSpPr/>
              <p:nvPr/>
            </p:nvSpPr>
            <p:spPr>
              <a:xfrm>
                <a:off x="4355959" y="4211633"/>
                <a:ext cx="39714" cy="80980"/>
              </a:xfrm>
              <a:custGeom>
                <a:avLst/>
                <a:gdLst>
                  <a:gd name="connsiteX0" fmla="*/ 38241 w 39714"/>
                  <a:gd name="connsiteY0" fmla="*/ 5 h 80980"/>
                  <a:gd name="connsiteX1" fmla="*/ 141 w 39714"/>
                  <a:gd name="connsiteY1" fmla="*/ 50805 h 80980"/>
                  <a:gd name="connsiteX2" fmla="*/ 25541 w 39714"/>
                  <a:gd name="connsiteY2" fmla="*/ 80967 h 80980"/>
                  <a:gd name="connsiteX3" fmla="*/ 31891 w 39714"/>
                  <a:gd name="connsiteY3" fmla="*/ 53980 h 80980"/>
                  <a:gd name="connsiteX4" fmla="*/ 38241 w 39714"/>
                  <a:gd name="connsiteY4" fmla="*/ 5 h 8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4" h="80980">
                    <a:moveTo>
                      <a:pt x="38241" y="5"/>
                    </a:moveTo>
                    <a:cubicBezTo>
                      <a:pt x="32949" y="-524"/>
                      <a:pt x="2258" y="37311"/>
                      <a:pt x="141" y="50805"/>
                    </a:cubicBezTo>
                    <a:cubicBezTo>
                      <a:pt x="-1976" y="64299"/>
                      <a:pt x="20249" y="80438"/>
                      <a:pt x="25541" y="80967"/>
                    </a:cubicBezTo>
                    <a:cubicBezTo>
                      <a:pt x="30833" y="81496"/>
                      <a:pt x="30833" y="66415"/>
                      <a:pt x="31891" y="53980"/>
                    </a:cubicBezTo>
                    <a:cubicBezTo>
                      <a:pt x="32949" y="41545"/>
                      <a:pt x="43533" y="534"/>
                      <a:pt x="38241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9" name="フリーフォーム: 図形 1548">
                <a:extLst>
                  <a:ext uri="{FF2B5EF4-FFF2-40B4-BE49-F238E27FC236}">
                    <a16:creationId xmlns:a16="http://schemas.microsoft.com/office/drawing/2014/main" id="{BFE88DFF-AEB4-4A9A-BF0F-5D6F4D808669}"/>
                  </a:ext>
                </a:extLst>
              </p:cNvPr>
              <p:cNvSpPr/>
              <p:nvPr/>
            </p:nvSpPr>
            <p:spPr>
              <a:xfrm>
                <a:off x="4391025" y="4222717"/>
                <a:ext cx="824877" cy="84592"/>
              </a:xfrm>
              <a:custGeom>
                <a:avLst/>
                <a:gdLst>
                  <a:gd name="connsiteX0" fmla="*/ 0 w 824877"/>
                  <a:gd name="connsiteY0" fmla="*/ 4796 h 84592"/>
                  <a:gd name="connsiteX1" fmla="*/ 244475 w 824877"/>
                  <a:gd name="connsiteY1" fmla="*/ 77821 h 84592"/>
                  <a:gd name="connsiteX2" fmla="*/ 398463 w 824877"/>
                  <a:gd name="connsiteY2" fmla="*/ 79408 h 84592"/>
                  <a:gd name="connsiteX3" fmla="*/ 660400 w 824877"/>
                  <a:gd name="connsiteY3" fmla="*/ 60358 h 84592"/>
                  <a:gd name="connsiteX4" fmla="*/ 754063 w 824877"/>
                  <a:gd name="connsiteY4" fmla="*/ 52421 h 84592"/>
                  <a:gd name="connsiteX5" fmla="*/ 812800 w 824877"/>
                  <a:gd name="connsiteY5" fmla="*/ 65121 h 84592"/>
                  <a:gd name="connsiteX6" fmla="*/ 823913 w 824877"/>
                  <a:gd name="connsiteY6" fmla="*/ 52421 h 84592"/>
                  <a:gd name="connsiteX7" fmla="*/ 822325 w 824877"/>
                  <a:gd name="connsiteY7" fmla="*/ 33 h 84592"/>
                  <a:gd name="connsiteX8" fmla="*/ 806450 w 824877"/>
                  <a:gd name="connsiteY8" fmla="*/ 44483 h 84592"/>
                  <a:gd name="connsiteX9" fmla="*/ 736600 w 824877"/>
                  <a:gd name="connsiteY9" fmla="*/ 44483 h 84592"/>
                  <a:gd name="connsiteX10" fmla="*/ 293688 w 824877"/>
                  <a:gd name="connsiteY10" fmla="*/ 71471 h 84592"/>
                  <a:gd name="connsiteX11" fmla="*/ 106363 w 824877"/>
                  <a:gd name="connsiteY11" fmla="*/ 20671 h 84592"/>
                  <a:gd name="connsiteX12" fmla="*/ 0 w 824877"/>
                  <a:gd name="connsiteY12" fmla="*/ 4796 h 8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4877" h="84592">
                    <a:moveTo>
                      <a:pt x="0" y="4796"/>
                    </a:moveTo>
                    <a:cubicBezTo>
                      <a:pt x="89032" y="35091"/>
                      <a:pt x="178065" y="65386"/>
                      <a:pt x="244475" y="77821"/>
                    </a:cubicBezTo>
                    <a:cubicBezTo>
                      <a:pt x="310885" y="90256"/>
                      <a:pt x="329142" y="82318"/>
                      <a:pt x="398463" y="79408"/>
                    </a:cubicBezTo>
                    <a:cubicBezTo>
                      <a:pt x="467784" y="76498"/>
                      <a:pt x="660400" y="60358"/>
                      <a:pt x="660400" y="60358"/>
                    </a:cubicBezTo>
                    <a:cubicBezTo>
                      <a:pt x="719667" y="55860"/>
                      <a:pt x="728663" y="51627"/>
                      <a:pt x="754063" y="52421"/>
                    </a:cubicBezTo>
                    <a:cubicBezTo>
                      <a:pt x="779463" y="53215"/>
                      <a:pt x="801158" y="65121"/>
                      <a:pt x="812800" y="65121"/>
                    </a:cubicBezTo>
                    <a:cubicBezTo>
                      <a:pt x="824442" y="65121"/>
                      <a:pt x="822326" y="63269"/>
                      <a:pt x="823913" y="52421"/>
                    </a:cubicBezTo>
                    <a:cubicBezTo>
                      <a:pt x="825500" y="41573"/>
                      <a:pt x="825235" y="1356"/>
                      <a:pt x="822325" y="33"/>
                    </a:cubicBezTo>
                    <a:cubicBezTo>
                      <a:pt x="819415" y="-1290"/>
                      <a:pt x="820737" y="37075"/>
                      <a:pt x="806450" y="44483"/>
                    </a:cubicBezTo>
                    <a:cubicBezTo>
                      <a:pt x="792163" y="51891"/>
                      <a:pt x="736600" y="44483"/>
                      <a:pt x="736600" y="44483"/>
                    </a:cubicBezTo>
                    <a:cubicBezTo>
                      <a:pt x="651140" y="48981"/>
                      <a:pt x="398727" y="75440"/>
                      <a:pt x="293688" y="71471"/>
                    </a:cubicBezTo>
                    <a:cubicBezTo>
                      <a:pt x="188649" y="67502"/>
                      <a:pt x="106363" y="20671"/>
                      <a:pt x="106363" y="20671"/>
                    </a:cubicBezTo>
                    <a:lnTo>
                      <a:pt x="0" y="4796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0" name="フリーフォーム: 図形 1549">
                <a:extLst>
                  <a:ext uri="{FF2B5EF4-FFF2-40B4-BE49-F238E27FC236}">
                    <a16:creationId xmlns:a16="http://schemas.microsoft.com/office/drawing/2014/main" id="{791A89BC-C35C-46FB-8018-1324CEEEA658}"/>
                  </a:ext>
                </a:extLst>
              </p:cNvPr>
              <p:cNvSpPr/>
              <p:nvPr/>
            </p:nvSpPr>
            <p:spPr>
              <a:xfrm>
                <a:off x="4359054" y="4281020"/>
                <a:ext cx="342187" cy="68613"/>
              </a:xfrm>
              <a:custGeom>
                <a:avLst/>
                <a:gdLst>
                  <a:gd name="connsiteX0" fmla="*/ 221 w 342187"/>
                  <a:gd name="connsiteY0" fmla="*/ 468 h 68613"/>
                  <a:gd name="connsiteX1" fmla="*/ 243109 w 342187"/>
                  <a:gd name="connsiteY1" fmla="*/ 63968 h 68613"/>
                  <a:gd name="connsiteX2" fmla="*/ 341534 w 342187"/>
                  <a:gd name="connsiteY2" fmla="*/ 60793 h 68613"/>
                  <a:gd name="connsiteX3" fmla="*/ 201834 w 342187"/>
                  <a:gd name="connsiteY3" fmla="*/ 36980 h 68613"/>
                  <a:gd name="connsiteX4" fmla="*/ 221 w 342187"/>
                  <a:gd name="connsiteY4" fmla="*/ 468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187" h="68613">
                    <a:moveTo>
                      <a:pt x="221" y="468"/>
                    </a:moveTo>
                    <a:cubicBezTo>
                      <a:pt x="7100" y="4966"/>
                      <a:pt x="186224" y="53914"/>
                      <a:pt x="243109" y="63968"/>
                    </a:cubicBezTo>
                    <a:cubicBezTo>
                      <a:pt x="299994" y="74022"/>
                      <a:pt x="348413" y="65291"/>
                      <a:pt x="341534" y="60793"/>
                    </a:cubicBezTo>
                    <a:cubicBezTo>
                      <a:pt x="334655" y="56295"/>
                      <a:pt x="255280" y="48886"/>
                      <a:pt x="201834" y="36980"/>
                    </a:cubicBezTo>
                    <a:cubicBezTo>
                      <a:pt x="148388" y="25074"/>
                      <a:pt x="-6658" y="-4030"/>
                      <a:pt x="221" y="4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1" name="フリーフォーム: 図形 1550">
                <a:extLst>
                  <a:ext uri="{FF2B5EF4-FFF2-40B4-BE49-F238E27FC236}">
                    <a16:creationId xmlns:a16="http://schemas.microsoft.com/office/drawing/2014/main" id="{E2F61961-DD95-45E7-B0F3-7A10B60596F2}"/>
                  </a:ext>
                </a:extLst>
              </p:cNvPr>
              <p:cNvSpPr/>
              <p:nvPr/>
            </p:nvSpPr>
            <p:spPr>
              <a:xfrm>
                <a:off x="4707967" y="4340202"/>
                <a:ext cx="538035" cy="39839"/>
              </a:xfrm>
              <a:custGeom>
                <a:avLst/>
                <a:gdLst>
                  <a:gd name="connsiteX0" fmla="*/ 558 w 538035"/>
                  <a:gd name="connsiteY0" fmla="*/ 39711 h 39839"/>
                  <a:gd name="connsiteX1" fmla="*/ 252971 w 538035"/>
                  <a:gd name="connsiteY1" fmla="*/ 12723 h 39839"/>
                  <a:gd name="connsiteX2" fmla="*/ 397433 w 538035"/>
                  <a:gd name="connsiteY2" fmla="*/ 12723 h 39839"/>
                  <a:gd name="connsiteX3" fmla="*/ 537133 w 538035"/>
                  <a:gd name="connsiteY3" fmla="*/ 20661 h 39839"/>
                  <a:gd name="connsiteX4" fmla="*/ 327583 w 538035"/>
                  <a:gd name="connsiteY4" fmla="*/ 23 h 39839"/>
                  <a:gd name="connsiteX5" fmla="*/ 558 w 538035"/>
                  <a:gd name="connsiteY5" fmla="*/ 39711 h 3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8035" h="39839">
                    <a:moveTo>
                      <a:pt x="558" y="39711"/>
                    </a:moveTo>
                    <a:cubicBezTo>
                      <a:pt x="-11877" y="41828"/>
                      <a:pt x="186825" y="17221"/>
                      <a:pt x="252971" y="12723"/>
                    </a:cubicBezTo>
                    <a:cubicBezTo>
                      <a:pt x="319117" y="8225"/>
                      <a:pt x="350073" y="11400"/>
                      <a:pt x="397433" y="12723"/>
                    </a:cubicBezTo>
                    <a:cubicBezTo>
                      <a:pt x="444793" y="14046"/>
                      <a:pt x="548775" y="22778"/>
                      <a:pt x="537133" y="20661"/>
                    </a:cubicBezTo>
                    <a:cubicBezTo>
                      <a:pt x="525491" y="18544"/>
                      <a:pt x="417277" y="-771"/>
                      <a:pt x="327583" y="23"/>
                    </a:cubicBezTo>
                    <a:cubicBezTo>
                      <a:pt x="237889" y="817"/>
                      <a:pt x="12993" y="37594"/>
                      <a:pt x="558" y="397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2" name="フリーフォーム: 図形 1551">
                <a:extLst>
                  <a:ext uri="{FF2B5EF4-FFF2-40B4-BE49-F238E27FC236}">
                    <a16:creationId xmlns:a16="http://schemas.microsoft.com/office/drawing/2014/main" id="{A63EBCD0-0C74-4DEC-86BB-DC0C595F7A7B}"/>
                  </a:ext>
                </a:extLst>
              </p:cNvPr>
              <p:cNvSpPr/>
              <p:nvPr/>
            </p:nvSpPr>
            <p:spPr>
              <a:xfrm>
                <a:off x="4646682" y="4298945"/>
                <a:ext cx="594890" cy="40727"/>
              </a:xfrm>
              <a:custGeom>
                <a:avLst/>
                <a:gdLst>
                  <a:gd name="connsiteX0" fmla="*/ 23743 w 594890"/>
                  <a:gd name="connsiteY0" fmla="*/ 39693 h 40727"/>
                  <a:gd name="connsiteX1" fmla="*/ 79306 w 594890"/>
                  <a:gd name="connsiteY1" fmla="*/ 28580 h 40727"/>
                  <a:gd name="connsiteX2" fmla="*/ 326956 w 594890"/>
                  <a:gd name="connsiteY2" fmla="*/ 14293 h 40727"/>
                  <a:gd name="connsiteX3" fmla="*/ 506343 w 594890"/>
                  <a:gd name="connsiteY3" fmla="*/ 5 h 40727"/>
                  <a:gd name="connsiteX4" fmla="*/ 574606 w 594890"/>
                  <a:gd name="connsiteY4" fmla="*/ 15880 h 40727"/>
                  <a:gd name="connsiteX5" fmla="*/ 584131 w 594890"/>
                  <a:gd name="connsiteY5" fmla="*/ 12705 h 40727"/>
                  <a:gd name="connsiteX6" fmla="*/ 434906 w 594890"/>
                  <a:gd name="connsiteY6" fmla="*/ 1593 h 40727"/>
                  <a:gd name="connsiteX7" fmla="*/ 23743 w 594890"/>
                  <a:gd name="connsiteY7" fmla="*/ 39693 h 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890" h="40727">
                    <a:moveTo>
                      <a:pt x="23743" y="39693"/>
                    </a:moveTo>
                    <a:cubicBezTo>
                      <a:pt x="-35524" y="44191"/>
                      <a:pt x="28770" y="32813"/>
                      <a:pt x="79306" y="28580"/>
                    </a:cubicBezTo>
                    <a:cubicBezTo>
                      <a:pt x="129842" y="24347"/>
                      <a:pt x="255783" y="19055"/>
                      <a:pt x="326956" y="14293"/>
                    </a:cubicBezTo>
                    <a:cubicBezTo>
                      <a:pt x="398129" y="9530"/>
                      <a:pt x="465068" y="-259"/>
                      <a:pt x="506343" y="5"/>
                    </a:cubicBezTo>
                    <a:cubicBezTo>
                      <a:pt x="547618" y="269"/>
                      <a:pt x="561641" y="13763"/>
                      <a:pt x="574606" y="15880"/>
                    </a:cubicBezTo>
                    <a:cubicBezTo>
                      <a:pt x="587571" y="17997"/>
                      <a:pt x="607414" y="15086"/>
                      <a:pt x="584131" y="12705"/>
                    </a:cubicBezTo>
                    <a:cubicBezTo>
                      <a:pt x="560848" y="10324"/>
                      <a:pt x="529362" y="-524"/>
                      <a:pt x="434906" y="1593"/>
                    </a:cubicBezTo>
                    <a:cubicBezTo>
                      <a:pt x="340450" y="3710"/>
                      <a:pt x="83010" y="35195"/>
                      <a:pt x="23743" y="396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3" name="フリーフォーム: 図形 1552">
                <a:extLst>
                  <a:ext uri="{FF2B5EF4-FFF2-40B4-BE49-F238E27FC236}">
                    <a16:creationId xmlns:a16="http://schemas.microsoft.com/office/drawing/2014/main" id="{3EB02B1E-41DA-464C-AD0E-101CCB2E228B}"/>
                  </a:ext>
                </a:extLst>
              </p:cNvPr>
              <p:cNvSpPr/>
              <p:nvPr/>
            </p:nvSpPr>
            <p:spPr>
              <a:xfrm>
                <a:off x="5225745" y="4301786"/>
                <a:ext cx="390873" cy="44945"/>
              </a:xfrm>
              <a:custGeom>
                <a:avLst/>
                <a:gdLst>
                  <a:gd name="connsiteX0" fmla="*/ 305 w 390873"/>
                  <a:gd name="connsiteY0" fmla="*/ 19389 h 44945"/>
                  <a:gd name="connsiteX1" fmla="*/ 176518 w 390873"/>
                  <a:gd name="connsiteY1" fmla="*/ 13039 h 44945"/>
                  <a:gd name="connsiteX2" fmla="*/ 381305 w 390873"/>
                  <a:gd name="connsiteY2" fmla="*/ 44789 h 44945"/>
                  <a:gd name="connsiteX3" fmla="*/ 343205 w 390873"/>
                  <a:gd name="connsiteY3" fmla="*/ 24152 h 44945"/>
                  <a:gd name="connsiteX4" fmla="*/ 219380 w 390873"/>
                  <a:gd name="connsiteY4" fmla="*/ 339 h 44945"/>
                  <a:gd name="connsiteX5" fmla="*/ 305 w 390873"/>
                  <a:gd name="connsiteY5" fmla="*/ 19389 h 4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73" h="44945">
                    <a:moveTo>
                      <a:pt x="305" y="19389"/>
                    </a:moveTo>
                    <a:cubicBezTo>
                      <a:pt x="-6839" y="21506"/>
                      <a:pt x="113018" y="8806"/>
                      <a:pt x="176518" y="13039"/>
                    </a:cubicBezTo>
                    <a:cubicBezTo>
                      <a:pt x="240018" y="17272"/>
                      <a:pt x="353524" y="42937"/>
                      <a:pt x="381305" y="44789"/>
                    </a:cubicBezTo>
                    <a:cubicBezTo>
                      <a:pt x="409086" y="46641"/>
                      <a:pt x="370192" y="31560"/>
                      <a:pt x="343205" y="24152"/>
                    </a:cubicBezTo>
                    <a:cubicBezTo>
                      <a:pt x="316218" y="16744"/>
                      <a:pt x="272561" y="3514"/>
                      <a:pt x="219380" y="339"/>
                    </a:cubicBezTo>
                    <a:cubicBezTo>
                      <a:pt x="166199" y="-2836"/>
                      <a:pt x="7449" y="17272"/>
                      <a:pt x="305" y="193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4" name="フリーフォーム: 図形 1553">
                <a:extLst>
                  <a:ext uri="{FF2B5EF4-FFF2-40B4-BE49-F238E27FC236}">
                    <a16:creationId xmlns:a16="http://schemas.microsoft.com/office/drawing/2014/main" id="{400F6CE3-B959-479A-AF43-AF4C15494C11}"/>
                  </a:ext>
                </a:extLst>
              </p:cNvPr>
              <p:cNvSpPr/>
              <p:nvPr/>
            </p:nvSpPr>
            <p:spPr>
              <a:xfrm>
                <a:off x="5226043" y="4352447"/>
                <a:ext cx="382610" cy="32511"/>
              </a:xfrm>
              <a:custGeom>
                <a:avLst/>
                <a:gdLst>
                  <a:gd name="connsiteX0" fmla="*/ 7 w 382610"/>
                  <a:gd name="connsiteY0" fmla="*/ 21116 h 32511"/>
                  <a:gd name="connsiteX1" fmla="*/ 238132 w 382610"/>
                  <a:gd name="connsiteY1" fmla="*/ 16353 h 32511"/>
                  <a:gd name="connsiteX2" fmla="*/ 382595 w 382610"/>
                  <a:gd name="connsiteY2" fmla="*/ 32228 h 32511"/>
                  <a:gd name="connsiteX3" fmla="*/ 230195 w 382610"/>
                  <a:gd name="connsiteY3" fmla="*/ 478 h 32511"/>
                  <a:gd name="connsiteX4" fmla="*/ 7 w 382610"/>
                  <a:gd name="connsiteY4" fmla="*/ 21116 h 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610" h="32511">
                    <a:moveTo>
                      <a:pt x="7" y="21116"/>
                    </a:moveTo>
                    <a:cubicBezTo>
                      <a:pt x="1330" y="23762"/>
                      <a:pt x="174367" y="14501"/>
                      <a:pt x="238132" y="16353"/>
                    </a:cubicBezTo>
                    <a:cubicBezTo>
                      <a:pt x="301897" y="18205"/>
                      <a:pt x="383918" y="34874"/>
                      <a:pt x="382595" y="32228"/>
                    </a:cubicBezTo>
                    <a:cubicBezTo>
                      <a:pt x="381272" y="29582"/>
                      <a:pt x="291578" y="4447"/>
                      <a:pt x="230195" y="478"/>
                    </a:cubicBezTo>
                    <a:cubicBezTo>
                      <a:pt x="168812" y="-3491"/>
                      <a:pt x="-1316" y="18470"/>
                      <a:pt x="7" y="211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5" name="フリーフォーム: 図形 1554">
                <a:extLst>
                  <a:ext uri="{FF2B5EF4-FFF2-40B4-BE49-F238E27FC236}">
                    <a16:creationId xmlns:a16="http://schemas.microsoft.com/office/drawing/2014/main" id="{7EDB7A9E-F6B9-4BF9-943C-D04DA72C6D81}"/>
                  </a:ext>
                </a:extLst>
              </p:cNvPr>
              <p:cNvSpPr/>
              <p:nvPr/>
            </p:nvSpPr>
            <p:spPr>
              <a:xfrm>
                <a:off x="5655932" y="3947250"/>
                <a:ext cx="287316" cy="21864"/>
              </a:xfrm>
              <a:custGeom>
                <a:avLst/>
                <a:gdLst>
                  <a:gd name="connsiteX0" fmla="*/ 1918 w 287316"/>
                  <a:gd name="connsiteY0" fmla="*/ 5625 h 21864"/>
                  <a:gd name="connsiteX1" fmla="*/ 282906 w 287316"/>
                  <a:gd name="connsiteY1" fmla="*/ 863 h 21864"/>
                  <a:gd name="connsiteX2" fmla="*/ 163843 w 287316"/>
                  <a:gd name="connsiteY2" fmla="*/ 21500 h 21864"/>
                  <a:gd name="connsiteX3" fmla="*/ 1918 w 287316"/>
                  <a:gd name="connsiteY3" fmla="*/ 5625 h 2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316" h="21864">
                    <a:moveTo>
                      <a:pt x="1918" y="5625"/>
                    </a:moveTo>
                    <a:cubicBezTo>
                      <a:pt x="21762" y="2185"/>
                      <a:pt x="255919" y="-1783"/>
                      <a:pt x="282906" y="863"/>
                    </a:cubicBezTo>
                    <a:cubicBezTo>
                      <a:pt x="309894" y="3509"/>
                      <a:pt x="205912" y="18590"/>
                      <a:pt x="163843" y="21500"/>
                    </a:cubicBezTo>
                    <a:cubicBezTo>
                      <a:pt x="121774" y="24410"/>
                      <a:pt x="-17926" y="9065"/>
                      <a:pt x="1918" y="5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6" name="フリーフォーム: 図形 1555">
                <a:extLst>
                  <a:ext uri="{FF2B5EF4-FFF2-40B4-BE49-F238E27FC236}">
                    <a16:creationId xmlns:a16="http://schemas.microsoft.com/office/drawing/2014/main" id="{73FC781F-3776-44C9-BA49-DADB065BAE31}"/>
                  </a:ext>
                </a:extLst>
              </p:cNvPr>
              <p:cNvSpPr/>
              <p:nvPr/>
            </p:nvSpPr>
            <p:spPr>
              <a:xfrm>
                <a:off x="5777104" y="3956047"/>
                <a:ext cx="103896" cy="96861"/>
              </a:xfrm>
              <a:custGeom>
                <a:avLst/>
                <a:gdLst>
                  <a:gd name="connsiteX0" fmla="*/ 1396 w 103896"/>
                  <a:gd name="connsiteY0" fmla="*/ 3 h 96861"/>
                  <a:gd name="connsiteX1" fmla="*/ 28384 w 103896"/>
                  <a:gd name="connsiteY1" fmla="*/ 71441 h 96861"/>
                  <a:gd name="connsiteX2" fmla="*/ 102996 w 103896"/>
                  <a:gd name="connsiteY2" fmla="*/ 96841 h 96861"/>
                  <a:gd name="connsiteX3" fmla="*/ 66484 w 103896"/>
                  <a:gd name="connsiteY3" fmla="*/ 68266 h 96861"/>
                  <a:gd name="connsiteX4" fmla="*/ 1396 w 103896"/>
                  <a:gd name="connsiteY4" fmla="*/ 3 h 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96" h="96861">
                    <a:moveTo>
                      <a:pt x="1396" y="3"/>
                    </a:moveTo>
                    <a:cubicBezTo>
                      <a:pt x="-4954" y="532"/>
                      <a:pt x="11451" y="55301"/>
                      <a:pt x="28384" y="71441"/>
                    </a:cubicBezTo>
                    <a:cubicBezTo>
                      <a:pt x="45317" y="87581"/>
                      <a:pt x="96646" y="97370"/>
                      <a:pt x="102996" y="96841"/>
                    </a:cubicBezTo>
                    <a:cubicBezTo>
                      <a:pt x="109346" y="96312"/>
                      <a:pt x="80507" y="79908"/>
                      <a:pt x="66484" y="68266"/>
                    </a:cubicBezTo>
                    <a:cubicBezTo>
                      <a:pt x="52461" y="56624"/>
                      <a:pt x="7746" y="-526"/>
                      <a:pt x="1396" y="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7" name="フリーフォーム: 図形 1556">
                <a:extLst>
                  <a:ext uri="{FF2B5EF4-FFF2-40B4-BE49-F238E27FC236}">
                    <a16:creationId xmlns:a16="http://schemas.microsoft.com/office/drawing/2014/main" id="{3348BFD7-F92B-4CAC-9DA0-BAC47BB22CEB}"/>
                  </a:ext>
                </a:extLst>
              </p:cNvPr>
              <p:cNvSpPr/>
              <p:nvPr/>
            </p:nvSpPr>
            <p:spPr>
              <a:xfrm>
                <a:off x="5549110" y="3946256"/>
                <a:ext cx="239045" cy="115937"/>
              </a:xfrm>
              <a:custGeom>
                <a:avLst/>
                <a:gdLst>
                  <a:gd name="connsiteX0" fmla="*/ 790 w 239045"/>
                  <a:gd name="connsiteY0" fmla="*/ 70119 h 115937"/>
                  <a:gd name="connsiteX1" fmla="*/ 40478 w 239045"/>
                  <a:gd name="connsiteY1" fmla="*/ 269 h 115937"/>
                  <a:gd name="connsiteX2" fmla="*/ 75403 w 239045"/>
                  <a:gd name="connsiteY2" fmla="*/ 46307 h 115937"/>
                  <a:gd name="connsiteX3" fmla="*/ 238915 w 239045"/>
                  <a:gd name="connsiteY3" fmla="*/ 54244 h 115937"/>
                  <a:gd name="connsiteX4" fmla="*/ 102390 w 239045"/>
                  <a:gd name="connsiteY4" fmla="*/ 70119 h 115937"/>
                  <a:gd name="connsiteX5" fmla="*/ 69053 w 239045"/>
                  <a:gd name="connsiteY5" fmla="*/ 109807 h 115937"/>
                  <a:gd name="connsiteX6" fmla="*/ 45240 w 239045"/>
                  <a:gd name="connsiteY6" fmla="*/ 111394 h 115937"/>
                  <a:gd name="connsiteX7" fmla="*/ 103978 w 239045"/>
                  <a:gd name="connsiteY7" fmla="*/ 66944 h 115937"/>
                  <a:gd name="connsiteX8" fmla="*/ 78578 w 239045"/>
                  <a:gd name="connsiteY8" fmla="*/ 28844 h 115937"/>
                  <a:gd name="connsiteX9" fmla="*/ 790 w 239045"/>
                  <a:gd name="connsiteY9" fmla="*/ 70119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045" h="115937">
                    <a:moveTo>
                      <a:pt x="790" y="70119"/>
                    </a:moveTo>
                    <a:cubicBezTo>
                      <a:pt x="-5560" y="65357"/>
                      <a:pt x="28043" y="4238"/>
                      <a:pt x="40478" y="269"/>
                    </a:cubicBezTo>
                    <a:cubicBezTo>
                      <a:pt x="52913" y="-3700"/>
                      <a:pt x="42330" y="37311"/>
                      <a:pt x="75403" y="46307"/>
                    </a:cubicBezTo>
                    <a:cubicBezTo>
                      <a:pt x="108476" y="55303"/>
                      <a:pt x="234417" y="50275"/>
                      <a:pt x="238915" y="54244"/>
                    </a:cubicBezTo>
                    <a:cubicBezTo>
                      <a:pt x="243413" y="58213"/>
                      <a:pt x="130700" y="60859"/>
                      <a:pt x="102390" y="70119"/>
                    </a:cubicBezTo>
                    <a:cubicBezTo>
                      <a:pt x="74080" y="79379"/>
                      <a:pt x="78578" y="102928"/>
                      <a:pt x="69053" y="109807"/>
                    </a:cubicBezTo>
                    <a:cubicBezTo>
                      <a:pt x="59528" y="116686"/>
                      <a:pt x="39419" y="118538"/>
                      <a:pt x="45240" y="111394"/>
                    </a:cubicBezTo>
                    <a:cubicBezTo>
                      <a:pt x="51061" y="104250"/>
                      <a:pt x="98422" y="80702"/>
                      <a:pt x="103978" y="66944"/>
                    </a:cubicBezTo>
                    <a:cubicBezTo>
                      <a:pt x="109534" y="53186"/>
                      <a:pt x="93924" y="32548"/>
                      <a:pt x="78578" y="28844"/>
                    </a:cubicBezTo>
                    <a:cubicBezTo>
                      <a:pt x="63232" y="25140"/>
                      <a:pt x="7140" y="74881"/>
                      <a:pt x="790" y="701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8" name="フリーフォーム: 図形 1557">
                <a:extLst>
                  <a:ext uri="{FF2B5EF4-FFF2-40B4-BE49-F238E27FC236}">
                    <a16:creationId xmlns:a16="http://schemas.microsoft.com/office/drawing/2014/main" id="{60F3C350-31E8-4865-939C-845150397A24}"/>
                  </a:ext>
                </a:extLst>
              </p:cNvPr>
              <p:cNvSpPr/>
              <p:nvPr/>
            </p:nvSpPr>
            <p:spPr>
              <a:xfrm>
                <a:off x="5460302" y="4099113"/>
                <a:ext cx="342011" cy="34880"/>
              </a:xfrm>
              <a:custGeom>
                <a:avLst/>
                <a:gdLst>
                  <a:gd name="connsiteX0" fmla="*/ 698 w 342011"/>
                  <a:gd name="connsiteY0" fmla="*/ 31562 h 34880"/>
                  <a:gd name="connsiteX1" fmla="*/ 129286 w 342011"/>
                  <a:gd name="connsiteY1" fmla="*/ 4575 h 34880"/>
                  <a:gd name="connsiteX2" fmla="*/ 192786 w 342011"/>
                  <a:gd name="connsiteY2" fmla="*/ 2987 h 34880"/>
                  <a:gd name="connsiteX3" fmla="*/ 342011 w 342011"/>
                  <a:gd name="connsiteY3" fmla="*/ 34737 h 34880"/>
                  <a:gd name="connsiteX4" fmla="*/ 191198 w 342011"/>
                  <a:gd name="connsiteY4" fmla="*/ 15687 h 34880"/>
                  <a:gd name="connsiteX5" fmla="*/ 698 w 342011"/>
                  <a:gd name="connsiteY5" fmla="*/ 31562 h 3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011" h="34880">
                    <a:moveTo>
                      <a:pt x="698" y="31562"/>
                    </a:moveTo>
                    <a:cubicBezTo>
                      <a:pt x="-9620" y="29710"/>
                      <a:pt x="97271" y="9337"/>
                      <a:pt x="129286" y="4575"/>
                    </a:cubicBezTo>
                    <a:cubicBezTo>
                      <a:pt x="161301" y="-187"/>
                      <a:pt x="157332" y="-2040"/>
                      <a:pt x="192786" y="2987"/>
                    </a:cubicBezTo>
                    <a:cubicBezTo>
                      <a:pt x="228240" y="8014"/>
                      <a:pt x="342276" y="32620"/>
                      <a:pt x="342011" y="34737"/>
                    </a:cubicBezTo>
                    <a:cubicBezTo>
                      <a:pt x="341746" y="36854"/>
                      <a:pt x="247819" y="14893"/>
                      <a:pt x="191198" y="15687"/>
                    </a:cubicBezTo>
                    <a:cubicBezTo>
                      <a:pt x="134577" y="16481"/>
                      <a:pt x="11016" y="33414"/>
                      <a:pt x="698" y="315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9" name="フリーフォーム: 図形 1558">
                <a:extLst>
                  <a:ext uri="{FF2B5EF4-FFF2-40B4-BE49-F238E27FC236}">
                    <a16:creationId xmlns:a16="http://schemas.microsoft.com/office/drawing/2014/main" id="{6B1190E7-CD3F-48C3-A713-EBA2E8645E21}"/>
                  </a:ext>
                </a:extLst>
              </p:cNvPr>
              <p:cNvSpPr/>
              <p:nvPr/>
            </p:nvSpPr>
            <p:spPr>
              <a:xfrm>
                <a:off x="5657365" y="4070296"/>
                <a:ext cx="151952" cy="52451"/>
              </a:xfrm>
              <a:custGeom>
                <a:avLst/>
                <a:gdLst>
                  <a:gd name="connsiteX0" fmla="*/ 485 w 151952"/>
                  <a:gd name="connsiteY0" fmla="*/ 54 h 52451"/>
                  <a:gd name="connsiteX1" fmla="*/ 119548 w 151952"/>
                  <a:gd name="connsiteY1" fmla="*/ 22279 h 52451"/>
                  <a:gd name="connsiteX2" fmla="*/ 151298 w 151952"/>
                  <a:gd name="connsiteY2" fmla="*/ 52442 h 52451"/>
                  <a:gd name="connsiteX3" fmla="*/ 98910 w 151952"/>
                  <a:gd name="connsiteY3" fmla="*/ 19104 h 52451"/>
                  <a:gd name="connsiteX4" fmla="*/ 78273 w 151952"/>
                  <a:gd name="connsiteY4" fmla="*/ 28629 h 52451"/>
                  <a:gd name="connsiteX5" fmla="*/ 485 w 151952"/>
                  <a:gd name="connsiteY5" fmla="*/ 54 h 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952" h="52451">
                    <a:moveTo>
                      <a:pt x="485" y="54"/>
                    </a:moveTo>
                    <a:cubicBezTo>
                      <a:pt x="7364" y="-1004"/>
                      <a:pt x="94413" y="13548"/>
                      <a:pt x="119548" y="22279"/>
                    </a:cubicBezTo>
                    <a:cubicBezTo>
                      <a:pt x="144683" y="31010"/>
                      <a:pt x="154738" y="52971"/>
                      <a:pt x="151298" y="52442"/>
                    </a:cubicBezTo>
                    <a:cubicBezTo>
                      <a:pt x="147858" y="51913"/>
                      <a:pt x="111081" y="23073"/>
                      <a:pt x="98910" y="19104"/>
                    </a:cubicBezTo>
                    <a:cubicBezTo>
                      <a:pt x="86739" y="15135"/>
                      <a:pt x="94677" y="31275"/>
                      <a:pt x="78273" y="28629"/>
                    </a:cubicBezTo>
                    <a:cubicBezTo>
                      <a:pt x="61869" y="25983"/>
                      <a:pt x="-6394" y="1112"/>
                      <a:pt x="485" y="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0" name="フリーフォーム: 図形 1559">
                <a:extLst>
                  <a:ext uri="{FF2B5EF4-FFF2-40B4-BE49-F238E27FC236}">
                    <a16:creationId xmlns:a16="http://schemas.microsoft.com/office/drawing/2014/main" id="{6B1FD93B-544F-474F-90D4-9C8532B298FE}"/>
                  </a:ext>
                </a:extLst>
              </p:cNvPr>
              <p:cNvSpPr/>
              <p:nvPr/>
            </p:nvSpPr>
            <p:spPr>
              <a:xfrm>
                <a:off x="5519226" y="3992229"/>
                <a:ext cx="92777" cy="116730"/>
              </a:xfrm>
              <a:custGeom>
                <a:avLst/>
                <a:gdLst>
                  <a:gd name="connsiteX0" fmla="*/ 71949 w 92777"/>
                  <a:gd name="connsiteY0" fmla="*/ 334 h 116730"/>
                  <a:gd name="connsiteX1" fmla="*/ 89412 w 92777"/>
                  <a:gd name="connsiteY1" fmla="*/ 54309 h 116730"/>
                  <a:gd name="connsiteX2" fmla="*/ 512 w 92777"/>
                  <a:gd name="connsiteY2" fmla="*/ 98759 h 116730"/>
                  <a:gd name="connsiteX3" fmla="*/ 52899 w 92777"/>
                  <a:gd name="connsiteY3" fmla="*/ 116221 h 116730"/>
                  <a:gd name="connsiteX4" fmla="*/ 51312 w 92777"/>
                  <a:gd name="connsiteY4" fmla="*/ 81296 h 116730"/>
                  <a:gd name="connsiteX5" fmla="*/ 71949 w 92777"/>
                  <a:gd name="connsiteY5" fmla="*/ 334 h 11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77" h="116730">
                    <a:moveTo>
                      <a:pt x="71949" y="334"/>
                    </a:moveTo>
                    <a:cubicBezTo>
                      <a:pt x="78299" y="-4164"/>
                      <a:pt x="101318" y="37905"/>
                      <a:pt x="89412" y="54309"/>
                    </a:cubicBezTo>
                    <a:cubicBezTo>
                      <a:pt x="77506" y="70713"/>
                      <a:pt x="6597" y="88440"/>
                      <a:pt x="512" y="98759"/>
                    </a:cubicBezTo>
                    <a:cubicBezTo>
                      <a:pt x="-5574" y="109078"/>
                      <a:pt x="44432" y="119131"/>
                      <a:pt x="52899" y="116221"/>
                    </a:cubicBezTo>
                    <a:cubicBezTo>
                      <a:pt x="61366" y="113311"/>
                      <a:pt x="47343" y="94525"/>
                      <a:pt x="51312" y="81296"/>
                    </a:cubicBezTo>
                    <a:cubicBezTo>
                      <a:pt x="55281" y="68067"/>
                      <a:pt x="65599" y="4832"/>
                      <a:pt x="71949" y="3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1" name="フリーフォーム: 図形 1560">
                <a:extLst>
                  <a:ext uri="{FF2B5EF4-FFF2-40B4-BE49-F238E27FC236}">
                    <a16:creationId xmlns:a16="http://schemas.microsoft.com/office/drawing/2014/main" id="{21001237-58D4-48A6-9D80-CD4FB5FBC538}"/>
                  </a:ext>
                </a:extLst>
              </p:cNvPr>
              <p:cNvSpPr/>
              <p:nvPr/>
            </p:nvSpPr>
            <p:spPr>
              <a:xfrm>
                <a:off x="5464010" y="4149028"/>
                <a:ext cx="46293" cy="167946"/>
              </a:xfrm>
              <a:custGeom>
                <a:avLst/>
                <a:gdLst>
                  <a:gd name="connsiteX0" fmla="*/ 1753 w 46293"/>
                  <a:gd name="connsiteY0" fmla="*/ 697 h 167946"/>
                  <a:gd name="connsiteX1" fmla="*/ 46203 w 46293"/>
                  <a:gd name="connsiteY1" fmla="*/ 164210 h 167946"/>
                  <a:gd name="connsiteX2" fmla="*/ 12865 w 46293"/>
                  <a:gd name="connsiteY2" fmla="*/ 107060 h 167946"/>
                  <a:gd name="connsiteX3" fmla="*/ 1753 w 46293"/>
                  <a:gd name="connsiteY3" fmla="*/ 697 h 16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93" h="167946">
                    <a:moveTo>
                      <a:pt x="1753" y="697"/>
                    </a:moveTo>
                    <a:cubicBezTo>
                      <a:pt x="7309" y="10222"/>
                      <a:pt x="44351" y="146483"/>
                      <a:pt x="46203" y="164210"/>
                    </a:cubicBezTo>
                    <a:cubicBezTo>
                      <a:pt x="48055" y="181937"/>
                      <a:pt x="20802" y="132195"/>
                      <a:pt x="12865" y="107060"/>
                    </a:cubicBezTo>
                    <a:cubicBezTo>
                      <a:pt x="4928" y="81925"/>
                      <a:pt x="-3803" y="-8828"/>
                      <a:pt x="1753" y="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2" name="フリーフォーム: 図形 1561">
                <a:extLst>
                  <a:ext uri="{FF2B5EF4-FFF2-40B4-BE49-F238E27FC236}">
                    <a16:creationId xmlns:a16="http://schemas.microsoft.com/office/drawing/2014/main" id="{B1097635-1844-41F5-846C-F7C6B7980EAA}"/>
                  </a:ext>
                </a:extLst>
              </p:cNvPr>
              <p:cNvSpPr/>
              <p:nvPr/>
            </p:nvSpPr>
            <p:spPr>
              <a:xfrm>
                <a:off x="5345311" y="4124834"/>
                <a:ext cx="68162" cy="167253"/>
              </a:xfrm>
              <a:custGeom>
                <a:avLst/>
                <a:gdLst>
                  <a:gd name="connsiteX0" fmla="*/ 2977 w 68162"/>
                  <a:gd name="connsiteY0" fmla="*/ 1079 h 167253"/>
                  <a:gd name="connsiteX1" fmla="*/ 68064 w 68162"/>
                  <a:gd name="connsiteY1" fmla="*/ 164591 h 167253"/>
                  <a:gd name="connsiteX2" fmla="*/ 17264 w 68162"/>
                  <a:gd name="connsiteY2" fmla="*/ 96329 h 167253"/>
                  <a:gd name="connsiteX3" fmla="*/ 2977 w 68162"/>
                  <a:gd name="connsiteY3" fmla="*/ 1079 h 16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62" h="167253">
                    <a:moveTo>
                      <a:pt x="2977" y="1079"/>
                    </a:moveTo>
                    <a:cubicBezTo>
                      <a:pt x="11444" y="12456"/>
                      <a:pt x="65683" y="148716"/>
                      <a:pt x="68064" y="164591"/>
                    </a:cubicBezTo>
                    <a:cubicBezTo>
                      <a:pt x="70445" y="180466"/>
                      <a:pt x="28906" y="121200"/>
                      <a:pt x="17264" y="96329"/>
                    </a:cubicBezTo>
                    <a:cubicBezTo>
                      <a:pt x="5622" y="71458"/>
                      <a:pt x="-5490" y="-10298"/>
                      <a:pt x="2977" y="10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3" name="フリーフォーム: 図形 1562">
                <a:extLst>
                  <a:ext uri="{FF2B5EF4-FFF2-40B4-BE49-F238E27FC236}">
                    <a16:creationId xmlns:a16="http://schemas.microsoft.com/office/drawing/2014/main" id="{4E459244-E4D4-4618-9E4F-891B31E4CDEE}"/>
                  </a:ext>
                </a:extLst>
              </p:cNvPr>
              <p:cNvSpPr/>
              <p:nvPr/>
            </p:nvSpPr>
            <p:spPr>
              <a:xfrm>
                <a:off x="5506974" y="4376723"/>
                <a:ext cx="51804" cy="239782"/>
              </a:xfrm>
              <a:custGeom>
                <a:avLst/>
                <a:gdLst>
                  <a:gd name="connsiteX0" fmla="*/ 64 w 51804"/>
                  <a:gd name="connsiteY0" fmla="*/ 15 h 239782"/>
                  <a:gd name="connsiteX1" fmla="*/ 44514 w 51804"/>
                  <a:gd name="connsiteY1" fmla="*/ 161940 h 239782"/>
                  <a:gd name="connsiteX2" fmla="*/ 50864 w 51804"/>
                  <a:gd name="connsiteY2" fmla="*/ 239727 h 239782"/>
                  <a:gd name="connsiteX3" fmla="*/ 34989 w 51804"/>
                  <a:gd name="connsiteY3" fmla="*/ 171465 h 239782"/>
                  <a:gd name="connsiteX4" fmla="*/ 64 w 51804"/>
                  <a:gd name="connsiteY4" fmla="*/ 15 h 23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04" h="239782">
                    <a:moveTo>
                      <a:pt x="64" y="15"/>
                    </a:moveTo>
                    <a:cubicBezTo>
                      <a:pt x="1651" y="-1572"/>
                      <a:pt x="36047" y="121988"/>
                      <a:pt x="44514" y="161940"/>
                    </a:cubicBezTo>
                    <a:cubicBezTo>
                      <a:pt x="52981" y="201892"/>
                      <a:pt x="52451" y="238140"/>
                      <a:pt x="50864" y="239727"/>
                    </a:cubicBezTo>
                    <a:cubicBezTo>
                      <a:pt x="49277" y="241314"/>
                      <a:pt x="43456" y="208771"/>
                      <a:pt x="34989" y="171465"/>
                    </a:cubicBezTo>
                    <a:cubicBezTo>
                      <a:pt x="26522" y="134159"/>
                      <a:pt x="-1523" y="1602"/>
                      <a:pt x="64" y="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4" name="フリーフォーム: 図形 1563">
                <a:extLst>
                  <a:ext uri="{FF2B5EF4-FFF2-40B4-BE49-F238E27FC236}">
                    <a16:creationId xmlns:a16="http://schemas.microsoft.com/office/drawing/2014/main" id="{15B51AE7-D2C8-4F38-860C-16D7AA41FA57}"/>
                  </a:ext>
                </a:extLst>
              </p:cNvPr>
              <p:cNvSpPr/>
              <p:nvPr/>
            </p:nvSpPr>
            <p:spPr>
              <a:xfrm>
                <a:off x="5441272" y="4366858"/>
                <a:ext cx="103865" cy="260541"/>
              </a:xfrm>
              <a:custGeom>
                <a:avLst/>
                <a:gdLst>
                  <a:gd name="connsiteX0" fmla="*/ 678 w 103865"/>
                  <a:gd name="connsiteY0" fmla="*/ 355 h 260541"/>
                  <a:gd name="connsiteX1" fmla="*/ 102278 w 103865"/>
                  <a:gd name="connsiteY1" fmla="*/ 249592 h 260541"/>
                  <a:gd name="connsiteX2" fmla="*/ 59416 w 103865"/>
                  <a:gd name="connsiteY2" fmla="*/ 195617 h 260541"/>
                  <a:gd name="connsiteX3" fmla="*/ 678 w 103865"/>
                  <a:gd name="connsiteY3" fmla="*/ 355 h 2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5" h="260541">
                    <a:moveTo>
                      <a:pt x="678" y="355"/>
                    </a:moveTo>
                    <a:cubicBezTo>
                      <a:pt x="7822" y="9351"/>
                      <a:pt x="92488" y="217048"/>
                      <a:pt x="102278" y="249592"/>
                    </a:cubicBezTo>
                    <a:cubicBezTo>
                      <a:pt x="112068" y="282136"/>
                      <a:pt x="73968" y="235569"/>
                      <a:pt x="59416" y="195617"/>
                    </a:cubicBezTo>
                    <a:cubicBezTo>
                      <a:pt x="44864" y="155665"/>
                      <a:pt x="-6466" y="-8641"/>
                      <a:pt x="678" y="3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5" name="フリーフォーム: 図形 1564">
                <a:extLst>
                  <a:ext uri="{FF2B5EF4-FFF2-40B4-BE49-F238E27FC236}">
                    <a16:creationId xmlns:a16="http://schemas.microsoft.com/office/drawing/2014/main" id="{63096D79-B0DE-4C87-AD38-F9A05783AEFE}"/>
                  </a:ext>
                </a:extLst>
              </p:cNvPr>
              <p:cNvSpPr/>
              <p:nvPr/>
            </p:nvSpPr>
            <p:spPr>
              <a:xfrm>
                <a:off x="5887674" y="4176452"/>
                <a:ext cx="38971" cy="193720"/>
              </a:xfrm>
              <a:custGeom>
                <a:avLst/>
                <a:gdLst>
                  <a:gd name="connsiteX0" fmla="*/ 19414 w 38971"/>
                  <a:gd name="connsiteY0" fmla="*/ 261 h 193720"/>
                  <a:gd name="connsiteX1" fmla="*/ 364 w 38971"/>
                  <a:gd name="connsiteY1" fmla="*/ 119323 h 193720"/>
                  <a:gd name="connsiteX2" fmla="*/ 38464 w 38971"/>
                  <a:gd name="connsiteY2" fmla="*/ 192348 h 193720"/>
                  <a:gd name="connsiteX3" fmla="*/ 22589 w 38971"/>
                  <a:gd name="connsiteY3" fmla="*/ 154248 h 193720"/>
                  <a:gd name="connsiteX4" fmla="*/ 19414 w 38971"/>
                  <a:gd name="connsiteY4" fmla="*/ 261 h 19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1" h="193720">
                    <a:moveTo>
                      <a:pt x="19414" y="261"/>
                    </a:moveTo>
                    <a:cubicBezTo>
                      <a:pt x="15710" y="-5560"/>
                      <a:pt x="-2811" y="87309"/>
                      <a:pt x="364" y="119323"/>
                    </a:cubicBezTo>
                    <a:cubicBezTo>
                      <a:pt x="3539" y="151338"/>
                      <a:pt x="34760" y="186527"/>
                      <a:pt x="38464" y="192348"/>
                    </a:cubicBezTo>
                    <a:cubicBezTo>
                      <a:pt x="42168" y="198169"/>
                      <a:pt x="24441" y="185469"/>
                      <a:pt x="22589" y="154248"/>
                    </a:cubicBezTo>
                    <a:cubicBezTo>
                      <a:pt x="20737" y="123027"/>
                      <a:pt x="23118" y="6082"/>
                      <a:pt x="19414" y="26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6" name="フリーフォーム: 図形 1565">
                <a:extLst>
                  <a:ext uri="{FF2B5EF4-FFF2-40B4-BE49-F238E27FC236}">
                    <a16:creationId xmlns:a16="http://schemas.microsoft.com/office/drawing/2014/main" id="{8E68038E-43B4-4EEF-9D76-E335FA48FA79}"/>
                  </a:ext>
                </a:extLst>
              </p:cNvPr>
              <p:cNvSpPr/>
              <p:nvPr/>
            </p:nvSpPr>
            <p:spPr>
              <a:xfrm>
                <a:off x="5865813" y="4156075"/>
                <a:ext cx="19050" cy="93663"/>
              </a:xfrm>
              <a:custGeom>
                <a:avLst/>
                <a:gdLst>
                  <a:gd name="connsiteX0" fmla="*/ 19050 w 19050"/>
                  <a:gd name="connsiteY0" fmla="*/ 0 h 93663"/>
                  <a:gd name="connsiteX1" fmla="*/ 0 w 19050"/>
                  <a:gd name="connsiteY1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3663">
                    <a:moveTo>
                      <a:pt x="19050" y="0"/>
                    </a:moveTo>
                    <a:lnTo>
                      <a:pt x="0" y="93663"/>
                    </a:ln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7" name="フリーフォーム: 図形 1566">
                <a:extLst>
                  <a:ext uri="{FF2B5EF4-FFF2-40B4-BE49-F238E27FC236}">
                    <a16:creationId xmlns:a16="http://schemas.microsoft.com/office/drawing/2014/main" id="{10D8448B-C4E6-4C58-9802-533F3D65ECBE}"/>
                  </a:ext>
                </a:extLst>
              </p:cNvPr>
              <p:cNvSpPr/>
              <p:nvPr/>
            </p:nvSpPr>
            <p:spPr>
              <a:xfrm>
                <a:off x="5773737" y="4210963"/>
                <a:ext cx="112716" cy="240432"/>
              </a:xfrm>
              <a:custGeom>
                <a:avLst/>
                <a:gdLst>
                  <a:gd name="connsiteX0" fmla="*/ 33338 w 112716"/>
                  <a:gd name="connsiteY0" fmla="*/ 675 h 240432"/>
                  <a:gd name="connsiteX1" fmla="*/ 1 w 112716"/>
                  <a:gd name="connsiteY1" fmla="*/ 118150 h 240432"/>
                  <a:gd name="connsiteX2" fmla="*/ 34926 w 112716"/>
                  <a:gd name="connsiteY2" fmla="*/ 181650 h 240432"/>
                  <a:gd name="connsiteX3" fmla="*/ 112713 w 112716"/>
                  <a:gd name="connsiteY3" fmla="*/ 240387 h 240432"/>
                  <a:gd name="connsiteX4" fmla="*/ 38101 w 112716"/>
                  <a:gd name="connsiteY4" fmla="*/ 172125 h 240432"/>
                  <a:gd name="connsiteX5" fmla="*/ 19051 w 112716"/>
                  <a:gd name="connsiteY5" fmla="*/ 143550 h 240432"/>
                  <a:gd name="connsiteX6" fmla="*/ 38101 w 112716"/>
                  <a:gd name="connsiteY6" fmla="*/ 72112 h 240432"/>
                  <a:gd name="connsiteX7" fmla="*/ 33338 w 112716"/>
                  <a:gd name="connsiteY7" fmla="*/ 675 h 24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716" h="240432">
                    <a:moveTo>
                      <a:pt x="33338" y="675"/>
                    </a:moveTo>
                    <a:cubicBezTo>
                      <a:pt x="26988" y="8348"/>
                      <a:pt x="-264" y="87988"/>
                      <a:pt x="1" y="118150"/>
                    </a:cubicBezTo>
                    <a:cubicBezTo>
                      <a:pt x="266" y="148312"/>
                      <a:pt x="16141" y="161277"/>
                      <a:pt x="34926" y="181650"/>
                    </a:cubicBezTo>
                    <a:cubicBezTo>
                      <a:pt x="53711" y="202023"/>
                      <a:pt x="112184" y="241974"/>
                      <a:pt x="112713" y="240387"/>
                    </a:cubicBezTo>
                    <a:cubicBezTo>
                      <a:pt x="113242" y="238800"/>
                      <a:pt x="53711" y="188264"/>
                      <a:pt x="38101" y="172125"/>
                    </a:cubicBezTo>
                    <a:cubicBezTo>
                      <a:pt x="22491" y="155986"/>
                      <a:pt x="19051" y="160219"/>
                      <a:pt x="19051" y="143550"/>
                    </a:cubicBezTo>
                    <a:cubicBezTo>
                      <a:pt x="19051" y="126881"/>
                      <a:pt x="35984" y="91427"/>
                      <a:pt x="38101" y="72112"/>
                    </a:cubicBezTo>
                    <a:cubicBezTo>
                      <a:pt x="40218" y="52797"/>
                      <a:pt x="39688" y="-6998"/>
                      <a:pt x="33338" y="67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8" name="フリーフォーム: 図形 1567">
                <a:extLst>
                  <a:ext uri="{FF2B5EF4-FFF2-40B4-BE49-F238E27FC236}">
                    <a16:creationId xmlns:a16="http://schemas.microsoft.com/office/drawing/2014/main" id="{9CF57DE7-FD9A-42DF-B5DB-BC5659CB7A69}"/>
                  </a:ext>
                </a:extLst>
              </p:cNvPr>
              <p:cNvSpPr/>
              <p:nvPr/>
            </p:nvSpPr>
            <p:spPr>
              <a:xfrm>
                <a:off x="5526537" y="4341789"/>
                <a:ext cx="201074" cy="118798"/>
              </a:xfrm>
              <a:custGeom>
                <a:avLst/>
                <a:gdLst>
                  <a:gd name="connsiteX0" fmla="*/ 75751 w 201074"/>
                  <a:gd name="connsiteY0" fmla="*/ 24 h 118798"/>
                  <a:gd name="connsiteX1" fmla="*/ 183701 w 201074"/>
                  <a:gd name="connsiteY1" fmla="*/ 49236 h 118798"/>
                  <a:gd name="connsiteX2" fmla="*/ 197988 w 201074"/>
                  <a:gd name="connsiteY2" fmla="*/ 100036 h 118798"/>
                  <a:gd name="connsiteX3" fmla="*/ 182113 w 201074"/>
                  <a:gd name="connsiteY3" fmla="*/ 115911 h 118798"/>
                  <a:gd name="connsiteX4" fmla="*/ 20188 w 201074"/>
                  <a:gd name="connsiteY4" fmla="*/ 117499 h 118798"/>
                  <a:gd name="connsiteX5" fmla="*/ 24951 w 201074"/>
                  <a:gd name="connsiteY5" fmla="*/ 103211 h 118798"/>
                  <a:gd name="connsiteX6" fmla="*/ 61463 w 201074"/>
                  <a:gd name="connsiteY6" fmla="*/ 69874 h 118798"/>
                  <a:gd name="connsiteX7" fmla="*/ 134488 w 201074"/>
                  <a:gd name="connsiteY7" fmla="*/ 65111 h 118798"/>
                  <a:gd name="connsiteX8" fmla="*/ 175763 w 201074"/>
                  <a:gd name="connsiteY8" fmla="*/ 60349 h 118798"/>
                  <a:gd name="connsiteX9" fmla="*/ 113851 w 201074"/>
                  <a:gd name="connsiteY9" fmla="*/ 55586 h 118798"/>
                  <a:gd name="connsiteX10" fmla="*/ 53526 w 201074"/>
                  <a:gd name="connsiteY10" fmla="*/ 55586 h 118798"/>
                  <a:gd name="connsiteX11" fmla="*/ 15426 w 201074"/>
                  <a:gd name="connsiteY11" fmla="*/ 88924 h 118798"/>
                  <a:gd name="connsiteX12" fmla="*/ 12251 w 201074"/>
                  <a:gd name="connsiteY12" fmla="*/ 115911 h 118798"/>
                  <a:gd name="connsiteX13" fmla="*/ 171001 w 201074"/>
                  <a:gd name="connsiteY13" fmla="*/ 117499 h 118798"/>
                  <a:gd name="connsiteX14" fmla="*/ 180526 w 201074"/>
                  <a:gd name="connsiteY14" fmla="*/ 111149 h 118798"/>
                  <a:gd name="connsiteX15" fmla="*/ 190051 w 201074"/>
                  <a:gd name="connsiteY15" fmla="*/ 76224 h 118798"/>
                  <a:gd name="connsiteX16" fmla="*/ 171001 w 201074"/>
                  <a:gd name="connsiteY16" fmla="*/ 55586 h 118798"/>
                  <a:gd name="connsiteX17" fmla="*/ 75751 w 201074"/>
                  <a:gd name="connsiteY17" fmla="*/ 24 h 11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1074" h="118798">
                    <a:moveTo>
                      <a:pt x="75751" y="24"/>
                    </a:moveTo>
                    <a:cubicBezTo>
                      <a:pt x="77868" y="-1034"/>
                      <a:pt x="163328" y="32567"/>
                      <a:pt x="183701" y="49236"/>
                    </a:cubicBezTo>
                    <a:cubicBezTo>
                      <a:pt x="204074" y="65905"/>
                      <a:pt x="198253" y="88924"/>
                      <a:pt x="197988" y="100036"/>
                    </a:cubicBezTo>
                    <a:cubicBezTo>
                      <a:pt x="197723" y="111148"/>
                      <a:pt x="211746" y="113001"/>
                      <a:pt x="182113" y="115911"/>
                    </a:cubicBezTo>
                    <a:cubicBezTo>
                      <a:pt x="152480" y="118821"/>
                      <a:pt x="46382" y="119616"/>
                      <a:pt x="20188" y="117499"/>
                    </a:cubicBezTo>
                    <a:cubicBezTo>
                      <a:pt x="-6006" y="115382"/>
                      <a:pt x="18072" y="111149"/>
                      <a:pt x="24951" y="103211"/>
                    </a:cubicBezTo>
                    <a:cubicBezTo>
                      <a:pt x="31830" y="95273"/>
                      <a:pt x="43207" y="76224"/>
                      <a:pt x="61463" y="69874"/>
                    </a:cubicBezTo>
                    <a:cubicBezTo>
                      <a:pt x="79719" y="63524"/>
                      <a:pt x="115438" y="66698"/>
                      <a:pt x="134488" y="65111"/>
                    </a:cubicBezTo>
                    <a:cubicBezTo>
                      <a:pt x="153538" y="63524"/>
                      <a:pt x="179202" y="61936"/>
                      <a:pt x="175763" y="60349"/>
                    </a:cubicBezTo>
                    <a:cubicBezTo>
                      <a:pt x="172324" y="58762"/>
                      <a:pt x="134224" y="56380"/>
                      <a:pt x="113851" y="55586"/>
                    </a:cubicBezTo>
                    <a:cubicBezTo>
                      <a:pt x="93478" y="54792"/>
                      <a:pt x="69930" y="50030"/>
                      <a:pt x="53526" y="55586"/>
                    </a:cubicBezTo>
                    <a:cubicBezTo>
                      <a:pt x="37122" y="61142"/>
                      <a:pt x="22305" y="78870"/>
                      <a:pt x="15426" y="88924"/>
                    </a:cubicBezTo>
                    <a:cubicBezTo>
                      <a:pt x="8547" y="98978"/>
                      <a:pt x="-13678" y="111149"/>
                      <a:pt x="12251" y="115911"/>
                    </a:cubicBezTo>
                    <a:cubicBezTo>
                      <a:pt x="38180" y="120673"/>
                      <a:pt x="142955" y="118293"/>
                      <a:pt x="171001" y="117499"/>
                    </a:cubicBezTo>
                    <a:cubicBezTo>
                      <a:pt x="199047" y="116705"/>
                      <a:pt x="177351" y="118028"/>
                      <a:pt x="180526" y="111149"/>
                    </a:cubicBezTo>
                    <a:cubicBezTo>
                      <a:pt x="183701" y="104270"/>
                      <a:pt x="191639" y="85485"/>
                      <a:pt x="190051" y="76224"/>
                    </a:cubicBezTo>
                    <a:cubicBezTo>
                      <a:pt x="188464" y="66964"/>
                      <a:pt x="186611" y="66169"/>
                      <a:pt x="171001" y="55586"/>
                    </a:cubicBezTo>
                    <a:cubicBezTo>
                      <a:pt x="155391" y="45003"/>
                      <a:pt x="73634" y="1082"/>
                      <a:pt x="75751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9" name="フリーフォーム: 図形 1568">
                <a:extLst>
                  <a:ext uri="{FF2B5EF4-FFF2-40B4-BE49-F238E27FC236}">
                    <a16:creationId xmlns:a16="http://schemas.microsoft.com/office/drawing/2014/main" id="{4A714B65-3AAC-446F-AAB4-79AB296B1985}"/>
                  </a:ext>
                </a:extLst>
              </p:cNvPr>
              <p:cNvSpPr/>
              <p:nvPr/>
            </p:nvSpPr>
            <p:spPr>
              <a:xfrm>
                <a:off x="5481438" y="4567232"/>
                <a:ext cx="173302" cy="233406"/>
              </a:xfrm>
              <a:custGeom>
                <a:avLst/>
                <a:gdLst>
                  <a:gd name="connsiteX0" fmla="*/ 49412 w 173302"/>
                  <a:gd name="connsiteY0" fmla="*/ 6 h 233406"/>
                  <a:gd name="connsiteX1" fmla="*/ 104975 w 173302"/>
                  <a:gd name="connsiteY1" fmla="*/ 161931 h 233406"/>
                  <a:gd name="connsiteX2" fmla="*/ 173237 w 173302"/>
                  <a:gd name="connsiteY2" fmla="*/ 227018 h 233406"/>
                  <a:gd name="connsiteX3" fmla="*/ 92275 w 173302"/>
                  <a:gd name="connsiteY3" fmla="*/ 200031 h 233406"/>
                  <a:gd name="connsiteX4" fmla="*/ 200 w 173302"/>
                  <a:gd name="connsiteY4" fmla="*/ 233368 h 233406"/>
                  <a:gd name="connsiteX5" fmla="*/ 68462 w 173302"/>
                  <a:gd name="connsiteY5" fmla="*/ 192093 h 233406"/>
                  <a:gd name="connsiteX6" fmla="*/ 97037 w 173302"/>
                  <a:gd name="connsiteY6" fmla="*/ 185743 h 233406"/>
                  <a:gd name="connsiteX7" fmla="*/ 82750 w 173302"/>
                  <a:gd name="connsiteY7" fmla="*/ 155581 h 233406"/>
                  <a:gd name="connsiteX8" fmla="*/ 49412 w 173302"/>
                  <a:gd name="connsiteY8" fmla="*/ 6 h 2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302" h="233406">
                    <a:moveTo>
                      <a:pt x="49412" y="6"/>
                    </a:moveTo>
                    <a:cubicBezTo>
                      <a:pt x="53116" y="1064"/>
                      <a:pt x="84338" y="124096"/>
                      <a:pt x="104975" y="161931"/>
                    </a:cubicBezTo>
                    <a:cubicBezTo>
                      <a:pt x="125613" y="199766"/>
                      <a:pt x="175354" y="220668"/>
                      <a:pt x="173237" y="227018"/>
                    </a:cubicBezTo>
                    <a:cubicBezTo>
                      <a:pt x="171120" y="233368"/>
                      <a:pt x="121114" y="198973"/>
                      <a:pt x="92275" y="200031"/>
                    </a:cubicBezTo>
                    <a:cubicBezTo>
                      <a:pt x="63436" y="201089"/>
                      <a:pt x="4169" y="234691"/>
                      <a:pt x="200" y="233368"/>
                    </a:cubicBezTo>
                    <a:cubicBezTo>
                      <a:pt x="-3769" y="232045"/>
                      <a:pt x="52323" y="200030"/>
                      <a:pt x="68462" y="192093"/>
                    </a:cubicBezTo>
                    <a:cubicBezTo>
                      <a:pt x="84601" y="184156"/>
                      <a:pt x="94656" y="191828"/>
                      <a:pt x="97037" y="185743"/>
                    </a:cubicBezTo>
                    <a:cubicBezTo>
                      <a:pt x="99418" y="179658"/>
                      <a:pt x="88042" y="179658"/>
                      <a:pt x="82750" y="155581"/>
                    </a:cubicBezTo>
                    <a:cubicBezTo>
                      <a:pt x="77458" y="131504"/>
                      <a:pt x="45708" y="-1052"/>
                      <a:pt x="49412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0" name="フリーフォーム: 図形 1569">
                <a:extLst>
                  <a:ext uri="{FF2B5EF4-FFF2-40B4-BE49-F238E27FC236}">
                    <a16:creationId xmlns:a16="http://schemas.microsoft.com/office/drawing/2014/main" id="{9B3F4318-7241-4D89-BD33-A55C7AF9FADC}"/>
                  </a:ext>
                </a:extLst>
              </p:cNvPr>
              <p:cNvSpPr/>
              <p:nvPr/>
            </p:nvSpPr>
            <p:spPr>
              <a:xfrm>
                <a:off x="5559332" y="4440046"/>
                <a:ext cx="167131" cy="59345"/>
              </a:xfrm>
              <a:custGeom>
                <a:avLst/>
                <a:gdLst>
                  <a:gd name="connsiteX0" fmla="*/ 93 w 167131"/>
                  <a:gd name="connsiteY0" fmla="*/ 192 h 59345"/>
                  <a:gd name="connsiteX1" fmla="*/ 47718 w 167131"/>
                  <a:gd name="connsiteY1" fmla="*/ 58929 h 59345"/>
                  <a:gd name="connsiteX2" fmla="*/ 166781 w 167131"/>
                  <a:gd name="connsiteY2" fmla="*/ 27179 h 59345"/>
                  <a:gd name="connsiteX3" fmla="*/ 82643 w 167131"/>
                  <a:gd name="connsiteY3" fmla="*/ 41467 h 59345"/>
                  <a:gd name="connsiteX4" fmla="*/ 36606 w 167131"/>
                  <a:gd name="connsiteY4" fmla="*/ 39879 h 59345"/>
                  <a:gd name="connsiteX5" fmla="*/ 93 w 167131"/>
                  <a:gd name="connsiteY5" fmla="*/ 192 h 5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131" h="59345">
                    <a:moveTo>
                      <a:pt x="93" y="192"/>
                    </a:moveTo>
                    <a:cubicBezTo>
                      <a:pt x="1945" y="3367"/>
                      <a:pt x="19937" y="54431"/>
                      <a:pt x="47718" y="58929"/>
                    </a:cubicBezTo>
                    <a:cubicBezTo>
                      <a:pt x="75499" y="63427"/>
                      <a:pt x="160960" y="30089"/>
                      <a:pt x="166781" y="27179"/>
                    </a:cubicBezTo>
                    <a:cubicBezTo>
                      <a:pt x="172602" y="24269"/>
                      <a:pt x="104339" y="39350"/>
                      <a:pt x="82643" y="41467"/>
                    </a:cubicBezTo>
                    <a:cubicBezTo>
                      <a:pt x="60947" y="43584"/>
                      <a:pt x="48777" y="45700"/>
                      <a:pt x="36606" y="39879"/>
                    </a:cubicBezTo>
                    <a:cubicBezTo>
                      <a:pt x="24435" y="34058"/>
                      <a:pt x="-1759" y="-2983"/>
                      <a:pt x="93" y="1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1" name="フリーフォーム: 図形 1570">
                <a:extLst>
                  <a:ext uri="{FF2B5EF4-FFF2-40B4-BE49-F238E27FC236}">
                    <a16:creationId xmlns:a16="http://schemas.microsoft.com/office/drawing/2014/main" id="{2C44D6FB-041C-4C4C-A3D5-84531115B9F5}"/>
                  </a:ext>
                </a:extLst>
              </p:cNvPr>
              <p:cNvSpPr/>
              <p:nvPr/>
            </p:nvSpPr>
            <p:spPr>
              <a:xfrm>
                <a:off x="5572427" y="4403724"/>
                <a:ext cx="150862" cy="31002"/>
              </a:xfrm>
              <a:custGeom>
                <a:avLst/>
                <a:gdLst>
                  <a:gd name="connsiteX0" fmla="*/ 1286 w 150862"/>
                  <a:gd name="connsiteY0" fmla="*/ 30164 h 31002"/>
                  <a:gd name="connsiteX1" fmla="*/ 148923 w 150862"/>
                  <a:gd name="connsiteY1" fmla="*/ 20639 h 31002"/>
                  <a:gd name="connsiteX2" fmla="*/ 80661 w 150862"/>
                  <a:gd name="connsiteY2" fmla="*/ 1 h 31002"/>
                  <a:gd name="connsiteX3" fmla="*/ 1286 w 150862"/>
                  <a:gd name="connsiteY3" fmla="*/ 30164 h 3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62" h="31002">
                    <a:moveTo>
                      <a:pt x="1286" y="30164"/>
                    </a:moveTo>
                    <a:cubicBezTo>
                      <a:pt x="12663" y="33604"/>
                      <a:pt x="135694" y="25666"/>
                      <a:pt x="148923" y="20639"/>
                    </a:cubicBezTo>
                    <a:cubicBezTo>
                      <a:pt x="162152" y="15612"/>
                      <a:pt x="104209" y="266"/>
                      <a:pt x="80661" y="1"/>
                    </a:cubicBezTo>
                    <a:cubicBezTo>
                      <a:pt x="57113" y="-264"/>
                      <a:pt x="-10091" y="26724"/>
                      <a:pt x="1286" y="301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2" name="フリーフォーム: 図形 1571">
                <a:extLst>
                  <a:ext uri="{FF2B5EF4-FFF2-40B4-BE49-F238E27FC236}">
                    <a16:creationId xmlns:a16="http://schemas.microsoft.com/office/drawing/2014/main" id="{9AF98DF5-88E3-4E27-9FB6-D5A220A9F3B7}"/>
                  </a:ext>
                </a:extLst>
              </p:cNvPr>
              <p:cNvSpPr/>
              <p:nvPr/>
            </p:nvSpPr>
            <p:spPr>
              <a:xfrm>
                <a:off x="5583139" y="4443323"/>
                <a:ext cx="128288" cy="22557"/>
              </a:xfrm>
              <a:custGeom>
                <a:avLst/>
                <a:gdLst>
                  <a:gd name="connsiteX0" fmla="*/ 1686 w 128288"/>
                  <a:gd name="connsiteY0" fmla="*/ 22315 h 22557"/>
                  <a:gd name="connsiteX1" fmla="*/ 127099 w 128288"/>
                  <a:gd name="connsiteY1" fmla="*/ 11202 h 22557"/>
                  <a:gd name="connsiteX2" fmla="*/ 60424 w 128288"/>
                  <a:gd name="connsiteY2" fmla="*/ 90 h 22557"/>
                  <a:gd name="connsiteX3" fmla="*/ 1686 w 128288"/>
                  <a:gd name="connsiteY3" fmla="*/ 22315 h 2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288" h="22557">
                    <a:moveTo>
                      <a:pt x="1686" y="22315"/>
                    </a:moveTo>
                    <a:cubicBezTo>
                      <a:pt x="12799" y="24167"/>
                      <a:pt x="117309" y="14906"/>
                      <a:pt x="127099" y="11202"/>
                    </a:cubicBezTo>
                    <a:cubicBezTo>
                      <a:pt x="136889" y="7498"/>
                      <a:pt x="83707" y="-968"/>
                      <a:pt x="60424" y="90"/>
                    </a:cubicBezTo>
                    <a:cubicBezTo>
                      <a:pt x="37141" y="1148"/>
                      <a:pt x="-9427" y="20463"/>
                      <a:pt x="1686" y="223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3" name="フリーフォーム: 図形 1572">
                <a:extLst>
                  <a:ext uri="{FF2B5EF4-FFF2-40B4-BE49-F238E27FC236}">
                    <a16:creationId xmlns:a16="http://schemas.microsoft.com/office/drawing/2014/main" id="{6C356B71-BE1C-498F-B84C-81E86FBAD601}"/>
                  </a:ext>
                </a:extLst>
              </p:cNvPr>
              <p:cNvSpPr/>
              <p:nvPr/>
            </p:nvSpPr>
            <p:spPr>
              <a:xfrm>
                <a:off x="5679973" y="4304805"/>
                <a:ext cx="84745" cy="72908"/>
              </a:xfrm>
              <a:custGeom>
                <a:avLst/>
                <a:gdLst>
                  <a:gd name="connsiteX0" fmla="*/ 102 w 84745"/>
                  <a:gd name="connsiteY0" fmla="*/ 71933 h 72908"/>
                  <a:gd name="connsiteX1" fmla="*/ 76302 w 84745"/>
                  <a:gd name="connsiteY1" fmla="*/ 40183 h 72908"/>
                  <a:gd name="connsiteX2" fmla="*/ 81065 w 84745"/>
                  <a:gd name="connsiteY2" fmla="*/ 14783 h 72908"/>
                  <a:gd name="connsiteX3" fmla="*/ 60427 w 84745"/>
                  <a:gd name="connsiteY3" fmla="*/ 495 h 72908"/>
                  <a:gd name="connsiteX4" fmla="*/ 102 w 84745"/>
                  <a:gd name="connsiteY4" fmla="*/ 71933 h 7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45" h="72908">
                    <a:moveTo>
                      <a:pt x="102" y="71933"/>
                    </a:moveTo>
                    <a:cubicBezTo>
                      <a:pt x="2748" y="78548"/>
                      <a:pt x="62808" y="49708"/>
                      <a:pt x="76302" y="40183"/>
                    </a:cubicBezTo>
                    <a:cubicBezTo>
                      <a:pt x="89796" y="30658"/>
                      <a:pt x="83711" y="21398"/>
                      <a:pt x="81065" y="14783"/>
                    </a:cubicBezTo>
                    <a:cubicBezTo>
                      <a:pt x="78419" y="8168"/>
                      <a:pt x="74185" y="-2415"/>
                      <a:pt x="60427" y="495"/>
                    </a:cubicBezTo>
                    <a:cubicBezTo>
                      <a:pt x="46669" y="3405"/>
                      <a:pt x="-2544" y="65318"/>
                      <a:pt x="102" y="719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4" name="フリーフォーム: 図形 1573">
                <a:extLst>
                  <a:ext uri="{FF2B5EF4-FFF2-40B4-BE49-F238E27FC236}">
                    <a16:creationId xmlns:a16="http://schemas.microsoft.com/office/drawing/2014/main" id="{B0E50C7F-19C8-41FC-AB54-390BE1EE9F1B}"/>
                  </a:ext>
                </a:extLst>
              </p:cNvPr>
              <p:cNvSpPr/>
              <p:nvPr/>
            </p:nvSpPr>
            <p:spPr>
              <a:xfrm>
                <a:off x="5741931" y="4352831"/>
                <a:ext cx="232695" cy="419774"/>
              </a:xfrm>
              <a:custGeom>
                <a:avLst/>
                <a:gdLst>
                  <a:gd name="connsiteX0" fmla="*/ 57 w 232695"/>
                  <a:gd name="connsiteY0" fmla="*/ 94 h 419774"/>
                  <a:gd name="connsiteX1" fmla="*/ 44507 w 232695"/>
                  <a:gd name="connsiteY1" fmla="*/ 144557 h 419774"/>
                  <a:gd name="connsiteX2" fmla="*/ 87369 w 232695"/>
                  <a:gd name="connsiteY2" fmla="*/ 228694 h 419774"/>
                  <a:gd name="connsiteX3" fmla="*/ 214369 w 232695"/>
                  <a:gd name="connsiteY3" fmla="*/ 354107 h 419774"/>
                  <a:gd name="connsiteX4" fmla="*/ 228657 w 232695"/>
                  <a:gd name="connsiteY4" fmla="*/ 419194 h 419774"/>
                  <a:gd name="connsiteX5" fmla="*/ 182619 w 232695"/>
                  <a:gd name="connsiteY5" fmla="*/ 319182 h 419774"/>
                  <a:gd name="connsiteX6" fmla="*/ 87369 w 232695"/>
                  <a:gd name="connsiteY6" fmla="*/ 231869 h 419774"/>
                  <a:gd name="connsiteX7" fmla="*/ 54032 w 232695"/>
                  <a:gd name="connsiteY7" fmla="*/ 123919 h 419774"/>
                  <a:gd name="connsiteX8" fmla="*/ 57 w 232695"/>
                  <a:gd name="connsiteY8" fmla="*/ 94 h 41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95" h="419774">
                    <a:moveTo>
                      <a:pt x="57" y="94"/>
                    </a:moveTo>
                    <a:cubicBezTo>
                      <a:pt x="-1531" y="3534"/>
                      <a:pt x="29955" y="106457"/>
                      <a:pt x="44507" y="144557"/>
                    </a:cubicBezTo>
                    <a:cubicBezTo>
                      <a:pt x="59059" y="182657"/>
                      <a:pt x="59059" y="193769"/>
                      <a:pt x="87369" y="228694"/>
                    </a:cubicBezTo>
                    <a:cubicBezTo>
                      <a:pt x="115679" y="263619"/>
                      <a:pt x="190821" y="322357"/>
                      <a:pt x="214369" y="354107"/>
                    </a:cubicBezTo>
                    <a:cubicBezTo>
                      <a:pt x="237917" y="385857"/>
                      <a:pt x="233949" y="425015"/>
                      <a:pt x="228657" y="419194"/>
                    </a:cubicBezTo>
                    <a:cubicBezTo>
                      <a:pt x="223365" y="413373"/>
                      <a:pt x="206167" y="350403"/>
                      <a:pt x="182619" y="319182"/>
                    </a:cubicBezTo>
                    <a:cubicBezTo>
                      <a:pt x="159071" y="287961"/>
                      <a:pt x="108800" y="264413"/>
                      <a:pt x="87369" y="231869"/>
                    </a:cubicBezTo>
                    <a:cubicBezTo>
                      <a:pt x="65938" y="199325"/>
                      <a:pt x="67526" y="159902"/>
                      <a:pt x="54032" y="123919"/>
                    </a:cubicBezTo>
                    <a:cubicBezTo>
                      <a:pt x="40538" y="87936"/>
                      <a:pt x="1645" y="-3346"/>
                      <a:pt x="57" y="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5" name="フリーフォーム: 図形 1574">
                <a:extLst>
                  <a:ext uri="{FF2B5EF4-FFF2-40B4-BE49-F238E27FC236}">
                    <a16:creationId xmlns:a16="http://schemas.microsoft.com/office/drawing/2014/main" id="{93502F1A-4B9B-4FE9-9924-A5E6E765E1B3}"/>
                  </a:ext>
                </a:extLst>
              </p:cNvPr>
              <p:cNvSpPr/>
              <p:nvPr/>
            </p:nvSpPr>
            <p:spPr>
              <a:xfrm>
                <a:off x="5792534" y="4548825"/>
                <a:ext cx="38542" cy="144866"/>
              </a:xfrm>
              <a:custGeom>
                <a:avLst/>
                <a:gdLst>
                  <a:gd name="connsiteX0" fmla="*/ 254 w 38542"/>
                  <a:gd name="connsiteY0" fmla="*/ 950 h 144866"/>
                  <a:gd name="connsiteX1" fmla="*/ 38354 w 38542"/>
                  <a:gd name="connsiteY1" fmla="*/ 107313 h 144866"/>
                  <a:gd name="connsiteX2" fmla="*/ 14541 w 38542"/>
                  <a:gd name="connsiteY2" fmla="*/ 143825 h 144866"/>
                  <a:gd name="connsiteX3" fmla="*/ 6604 w 38542"/>
                  <a:gd name="connsiteY3" fmla="*/ 127950 h 144866"/>
                  <a:gd name="connsiteX4" fmla="*/ 20891 w 38542"/>
                  <a:gd name="connsiteY4" fmla="*/ 58100 h 144866"/>
                  <a:gd name="connsiteX5" fmla="*/ 254 w 38542"/>
                  <a:gd name="connsiteY5" fmla="*/ 950 h 14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42" h="144866">
                    <a:moveTo>
                      <a:pt x="254" y="950"/>
                    </a:moveTo>
                    <a:cubicBezTo>
                      <a:pt x="3165" y="9152"/>
                      <a:pt x="35973" y="83500"/>
                      <a:pt x="38354" y="107313"/>
                    </a:cubicBezTo>
                    <a:cubicBezTo>
                      <a:pt x="40735" y="131126"/>
                      <a:pt x="19833" y="140386"/>
                      <a:pt x="14541" y="143825"/>
                    </a:cubicBezTo>
                    <a:cubicBezTo>
                      <a:pt x="9249" y="147264"/>
                      <a:pt x="5546" y="142237"/>
                      <a:pt x="6604" y="127950"/>
                    </a:cubicBezTo>
                    <a:cubicBezTo>
                      <a:pt x="7662" y="113663"/>
                      <a:pt x="21420" y="76356"/>
                      <a:pt x="20891" y="58100"/>
                    </a:cubicBezTo>
                    <a:cubicBezTo>
                      <a:pt x="20362" y="39844"/>
                      <a:pt x="-2657" y="-7252"/>
                      <a:pt x="254" y="9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6" name="フリーフォーム: 図形 1575">
                <a:extLst>
                  <a:ext uri="{FF2B5EF4-FFF2-40B4-BE49-F238E27FC236}">
                    <a16:creationId xmlns:a16="http://schemas.microsoft.com/office/drawing/2014/main" id="{6B88DDBA-1BDD-40CE-869E-158E25767E62}"/>
                  </a:ext>
                </a:extLst>
              </p:cNvPr>
              <p:cNvSpPr/>
              <p:nvPr/>
            </p:nvSpPr>
            <p:spPr>
              <a:xfrm>
                <a:off x="5713830" y="4595813"/>
                <a:ext cx="72630" cy="122424"/>
              </a:xfrm>
              <a:custGeom>
                <a:avLst/>
                <a:gdLst>
                  <a:gd name="connsiteX0" fmla="*/ 20220 w 72630"/>
                  <a:gd name="connsiteY0" fmla="*/ 0 h 122424"/>
                  <a:gd name="connsiteX1" fmla="*/ 72608 w 72630"/>
                  <a:gd name="connsiteY1" fmla="*/ 103187 h 122424"/>
                  <a:gd name="connsiteX2" fmla="*/ 26570 w 72630"/>
                  <a:gd name="connsiteY2" fmla="*/ 122237 h 122424"/>
                  <a:gd name="connsiteX3" fmla="*/ 7520 w 72630"/>
                  <a:gd name="connsiteY3" fmla="*/ 100012 h 122424"/>
                  <a:gd name="connsiteX4" fmla="*/ 2758 w 72630"/>
                  <a:gd name="connsiteY4" fmla="*/ 65087 h 122424"/>
                  <a:gd name="connsiteX5" fmla="*/ 48795 w 72630"/>
                  <a:gd name="connsiteY5" fmla="*/ 101600 h 122424"/>
                  <a:gd name="connsiteX6" fmla="*/ 58320 w 72630"/>
                  <a:gd name="connsiteY6" fmla="*/ 101600 h 122424"/>
                  <a:gd name="connsiteX7" fmla="*/ 20220 w 72630"/>
                  <a:gd name="connsiteY7" fmla="*/ 0 h 12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30" h="122424">
                    <a:moveTo>
                      <a:pt x="20220" y="0"/>
                    </a:moveTo>
                    <a:cubicBezTo>
                      <a:pt x="22601" y="264"/>
                      <a:pt x="71550" y="82814"/>
                      <a:pt x="72608" y="103187"/>
                    </a:cubicBezTo>
                    <a:cubicBezTo>
                      <a:pt x="73666" y="123560"/>
                      <a:pt x="37418" y="122766"/>
                      <a:pt x="26570" y="122237"/>
                    </a:cubicBezTo>
                    <a:cubicBezTo>
                      <a:pt x="15722" y="121708"/>
                      <a:pt x="11489" y="109537"/>
                      <a:pt x="7520" y="100012"/>
                    </a:cubicBezTo>
                    <a:cubicBezTo>
                      <a:pt x="3551" y="90487"/>
                      <a:pt x="-4121" y="64822"/>
                      <a:pt x="2758" y="65087"/>
                    </a:cubicBezTo>
                    <a:cubicBezTo>
                      <a:pt x="9637" y="65352"/>
                      <a:pt x="39535" y="95515"/>
                      <a:pt x="48795" y="101600"/>
                    </a:cubicBezTo>
                    <a:cubicBezTo>
                      <a:pt x="58055" y="107685"/>
                      <a:pt x="60966" y="114035"/>
                      <a:pt x="58320" y="101600"/>
                    </a:cubicBezTo>
                    <a:cubicBezTo>
                      <a:pt x="55674" y="89165"/>
                      <a:pt x="17839" y="-264"/>
                      <a:pt x="2022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7" name="フリーフォーム: 図形 1576">
                <a:extLst>
                  <a:ext uri="{FF2B5EF4-FFF2-40B4-BE49-F238E27FC236}">
                    <a16:creationId xmlns:a16="http://schemas.microsoft.com/office/drawing/2014/main" id="{7B159609-ED5F-4F91-A3A2-B5837825C471}"/>
                  </a:ext>
                </a:extLst>
              </p:cNvPr>
              <p:cNvSpPr/>
              <p:nvPr/>
            </p:nvSpPr>
            <p:spPr>
              <a:xfrm>
                <a:off x="5659438" y="4576556"/>
                <a:ext cx="36692" cy="112919"/>
              </a:xfrm>
              <a:custGeom>
                <a:avLst/>
                <a:gdLst>
                  <a:gd name="connsiteX0" fmla="*/ 0 w 36692"/>
                  <a:gd name="connsiteY0" fmla="*/ 112919 h 112919"/>
                  <a:gd name="connsiteX1" fmla="*/ 36512 w 36692"/>
                  <a:gd name="connsiteY1" fmla="*/ 207 h 112919"/>
                  <a:gd name="connsiteX2" fmla="*/ 0 w 36692"/>
                  <a:gd name="connsiteY2" fmla="*/ 112919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92" h="112919">
                    <a:moveTo>
                      <a:pt x="0" y="112919"/>
                    </a:moveTo>
                    <a:cubicBezTo>
                      <a:pt x="0" y="112919"/>
                      <a:pt x="39687" y="6028"/>
                      <a:pt x="36512" y="207"/>
                    </a:cubicBezTo>
                    <a:cubicBezTo>
                      <a:pt x="33337" y="-5614"/>
                      <a:pt x="0" y="112919"/>
                      <a:pt x="0" y="1129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8" name="フリーフォーム: 図形 1577">
                <a:extLst>
                  <a:ext uri="{FF2B5EF4-FFF2-40B4-BE49-F238E27FC236}">
                    <a16:creationId xmlns:a16="http://schemas.microsoft.com/office/drawing/2014/main" id="{B3E7107C-B741-4139-97CA-59480C824E54}"/>
                  </a:ext>
                </a:extLst>
              </p:cNvPr>
              <p:cNvSpPr/>
              <p:nvPr/>
            </p:nvSpPr>
            <p:spPr>
              <a:xfrm>
                <a:off x="5628481" y="4849660"/>
                <a:ext cx="144643" cy="41086"/>
              </a:xfrm>
              <a:custGeom>
                <a:avLst/>
                <a:gdLst>
                  <a:gd name="connsiteX0" fmla="*/ 794 w 144643"/>
                  <a:gd name="connsiteY0" fmla="*/ 39840 h 41086"/>
                  <a:gd name="connsiteX1" fmla="*/ 142082 w 144643"/>
                  <a:gd name="connsiteY1" fmla="*/ 153 h 41086"/>
                  <a:gd name="connsiteX2" fmla="*/ 86519 w 144643"/>
                  <a:gd name="connsiteY2" fmla="*/ 27140 h 41086"/>
                  <a:gd name="connsiteX3" fmla="*/ 794 w 144643"/>
                  <a:gd name="connsiteY3" fmla="*/ 39840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43" h="41086">
                    <a:moveTo>
                      <a:pt x="794" y="39840"/>
                    </a:moveTo>
                    <a:cubicBezTo>
                      <a:pt x="10054" y="35342"/>
                      <a:pt x="127795" y="2270"/>
                      <a:pt x="142082" y="153"/>
                    </a:cubicBezTo>
                    <a:cubicBezTo>
                      <a:pt x="156370" y="-1964"/>
                      <a:pt x="107156" y="18409"/>
                      <a:pt x="86519" y="27140"/>
                    </a:cubicBezTo>
                    <a:cubicBezTo>
                      <a:pt x="65882" y="35871"/>
                      <a:pt x="-8466" y="44338"/>
                      <a:pt x="794" y="398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9" name="フリーフォーム: 図形 1578">
                <a:extLst>
                  <a:ext uri="{FF2B5EF4-FFF2-40B4-BE49-F238E27FC236}">
                    <a16:creationId xmlns:a16="http://schemas.microsoft.com/office/drawing/2014/main" id="{A5BA8903-9F76-4A09-8C45-524083CD495C}"/>
                  </a:ext>
                </a:extLst>
              </p:cNvPr>
              <p:cNvSpPr/>
              <p:nvPr/>
            </p:nvSpPr>
            <p:spPr>
              <a:xfrm>
                <a:off x="5708543" y="4841838"/>
                <a:ext cx="131958" cy="119102"/>
              </a:xfrm>
              <a:custGeom>
                <a:avLst/>
                <a:gdLst>
                  <a:gd name="connsiteX0" fmla="*/ 76307 w 131958"/>
                  <a:gd name="connsiteY0" fmla="*/ 37 h 119102"/>
                  <a:gd name="connsiteX1" fmla="*/ 130282 w 131958"/>
                  <a:gd name="connsiteY1" fmla="*/ 87350 h 119102"/>
                  <a:gd name="connsiteX2" fmla="*/ 107 w 131958"/>
                  <a:gd name="connsiteY2" fmla="*/ 119100 h 119102"/>
                  <a:gd name="connsiteX3" fmla="*/ 108057 w 131958"/>
                  <a:gd name="connsiteY3" fmla="*/ 88937 h 119102"/>
                  <a:gd name="connsiteX4" fmla="*/ 111232 w 131958"/>
                  <a:gd name="connsiteY4" fmla="*/ 76237 h 119102"/>
                  <a:gd name="connsiteX5" fmla="*/ 76307 w 131958"/>
                  <a:gd name="connsiteY5" fmla="*/ 37 h 11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58" h="119102">
                    <a:moveTo>
                      <a:pt x="76307" y="37"/>
                    </a:moveTo>
                    <a:cubicBezTo>
                      <a:pt x="79482" y="1889"/>
                      <a:pt x="142982" y="67506"/>
                      <a:pt x="130282" y="87350"/>
                    </a:cubicBezTo>
                    <a:cubicBezTo>
                      <a:pt x="117582" y="107194"/>
                      <a:pt x="3811" y="118836"/>
                      <a:pt x="107" y="119100"/>
                    </a:cubicBezTo>
                    <a:cubicBezTo>
                      <a:pt x="-3597" y="119364"/>
                      <a:pt x="89536" y="96081"/>
                      <a:pt x="108057" y="88937"/>
                    </a:cubicBezTo>
                    <a:cubicBezTo>
                      <a:pt x="126578" y="81793"/>
                      <a:pt x="113613" y="86556"/>
                      <a:pt x="111232" y="76237"/>
                    </a:cubicBezTo>
                    <a:cubicBezTo>
                      <a:pt x="108851" y="65918"/>
                      <a:pt x="73132" y="-1815"/>
                      <a:pt x="76307" y="3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0" name="フリーフォーム: 図形 1579">
                <a:extLst>
                  <a:ext uri="{FF2B5EF4-FFF2-40B4-BE49-F238E27FC236}">
                    <a16:creationId xmlns:a16="http://schemas.microsoft.com/office/drawing/2014/main" id="{77BB4C28-7948-450C-AE63-EC6106597CD3}"/>
                  </a:ext>
                </a:extLst>
              </p:cNvPr>
              <p:cNvSpPr/>
              <p:nvPr/>
            </p:nvSpPr>
            <p:spPr>
              <a:xfrm>
                <a:off x="5583005" y="4848154"/>
                <a:ext cx="192854" cy="171521"/>
              </a:xfrm>
              <a:custGeom>
                <a:avLst/>
                <a:gdLst>
                  <a:gd name="connsiteX0" fmla="*/ 182795 w 192854"/>
                  <a:gd name="connsiteY0" fmla="*/ 71 h 171521"/>
                  <a:gd name="connsiteX1" fmla="*/ 192320 w 192854"/>
                  <a:gd name="connsiteY1" fmla="*/ 57221 h 171521"/>
                  <a:gd name="connsiteX2" fmla="*/ 165333 w 192854"/>
                  <a:gd name="connsiteY2" fmla="*/ 81034 h 171521"/>
                  <a:gd name="connsiteX3" fmla="*/ 85958 w 192854"/>
                  <a:gd name="connsiteY3" fmla="*/ 111196 h 171521"/>
                  <a:gd name="connsiteX4" fmla="*/ 117708 w 192854"/>
                  <a:gd name="connsiteY4" fmla="*/ 125484 h 171521"/>
                  <a:gd name="connsiteX5" fmla="*/ 101833 w 192854"/>
                  <a:gd name="connsiteY5" fmla="*/ 141359 h 171521"/>
                  <a:gd name="connsiteX6" fmla="*/ 233 w 192854"/>
                  <a:gd name="connsiteY6" fmla="*/ 171521 h 171521"/>
                  <a:gd name="connsiteX7" fmla="*/ 74845 w 192854"/>
                  <a:gd name="connsiteY7" fmla="*/ 141359 h 171521"/>
                  <a:gd name="connsiteX8" fmla="*/ 103420 w 192854"/>
                  <a:gd name="connsiteY8" fmla="*/ 131834 h 171521"/>
                  <a:gd name="connsiteX9" fmla="*/ 89133 w 192854"/>
                  <a:gd name="connsiteY9" fmla="*/ 111196 h 171521"/>
                  <a:gd name="connsiteX10" fmla="*/ 176445 w 192854"/>
                  <a:gd name="connsiteY10" fmla="*/ 69921 h 171521"/>
                  <a:gd name="connsiteX11" fmla="*/ 182795 w 192854"/>
                  <a:gd name="connsiteY11" fmla="*/ 71 h 17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854" h="171521">
                    <a:moveTo>
                      <a:pt x="182795" y="71"/>
                    </a:moveTo>
                    <a:cubicBezTo>
                      <a:pt x="185441" y="-2046"/>
                      <a:pt x="195230" y="43727"/>
                      <a:pt x="192320" y="57221"/>
                    </a:cubicBezTo>
                    <a:cubicBezTo>
                      <a:pt x="189410" y="70715"/>
                      <a:pt x="183060" y="72038"/>
                      <a:pt x="165333" y="81034"/>
                    </a:cubicBezTo>
                    <a:cubicBezTo>
                      <a:pt x="147606" y="90030"/>
                      <a:pt x="93895" y="103788"/>
                      <a:pt x="85958" y="111196"/>
                    </a:cubicBezTo>
                    <a:cubicBezTo>
                      <a:pt x="78020" y="118604"/>
                      <a:pt x="115062" y="120457"/>
                      <a:pt x="117708" y="125484"/>
                    </a:cubicBezTo>
                    <a:cubicBezTo>
                      <a:pt x="120354" y="130511"/>
                      <a:pt x="121412" y="133686"/>
                      <a:pt x="101833" y="141359"/>
                    </a:cubicBezTo>
                    <a:cubicBezTo>
                      <a:pt x="82254" y="149032"/>
                      <a:pt x="4731" y="171521"/>
                      <a:pt x="233" y="171521"/>
                    </a:cubicBezTo>
                    <a:cubicBezTo>
                      <a:pt x="-4265" y="171521"/>
                      <a:pt x="57647" y="147973"/>
                      <a:pt x="74845" y="141359"/>
                    </a:cubicBezTo>
                    <a:cubicBezTo>
                      <a:pt x="92043" y="134745"/>
                      <a:pt x="101039" y="136861"/>
                      <a:pt x="103420" y="131834"/>
                    </a:cubicBezTo>
                    <a:cubicBezTo>
                      <a:pt x="105801" y="126807"/>
                      <a:pt x="76962" y="121515"/>
                      <a:pt x="89133" y="111196"/>
                    </a:cubicBezTo>
                    <a:cubicBezTo>
                      <a:pt x="101304" y="100877"/>
                      <a:pt x="157131" y="86060"/>
                      <a:pt x="176445" y="69921"/>
                    </a:cubicBezTo>
                    <a:cubicBezTo>
                      <a:pt x="195759" y="53782"/>
                      <a:pt x="180149" y="2188"/>
                      <a:pt x="182795" y="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1" name="フリーフォーム: 図形 1580">
                <a:extLst>
                  <a:ext uri="{FF2B5EF4-FFF2-40B4-BE49-F238E27FC236}">
                    <a16:creationId xmlns:a16="http://schemas.microsoft.com/office/drawing/2014/main" id="{28236FA1-2B21-44C9-B02C-9A55D65FCA56}"/>
                  </a:ext>
                </a:extLst>
              </p:cNvPr>
              <p:cNvSpPr/>
              <p:nvPr/>
            </p:nvSpPr>
            <p:spPr>
              <a:xfrm>
                <a:off x="5689354" y="4872012"/>
                <a:ext cx="90825" cy="73353"/>
              </a:xfrm>
              <a:custGeom>
                <a:avLst/>
                <a:gdLst>
                  <a:gd name="connsiteX0" fmla="*/ 6596 w 90825"/>
                  <a:gd name="connsiteY0" fmla="*/ 26 h 73353"/>
                  <a:gd name="connsiteX1" fmla="*/ 24059 w 90825"/>
                  <a:gd name="connsiteY1" fmla="*/ 58763 h 73353"/>
                  <a:gd name="connsiteX2" fmla="*/ 90734 w 90825"/>
                  <a:gd name="connsiteY2" fmla="*/ 71463 h 73353"/>
                  <a:gd name="connsiteX3" fmla="*/ 8184 w 90825"/>
                  <a:gd name="connsiteY3" fmla="*/ 66701 h 73353"/>
                  <a:gd name="connsiteX4" fmla="*/ 6596 w 90825"/>
                  <a:gd name="connsiteY4" fmla="*/ 26 h 7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25" h="73353">
                    <a:moveTo>
                      <a:pt x="6596" y="26"/>
                    </a:moveTo>
                    <a:cubicBezTo>
                      <a:pt x="9242" y="-1297"/>
                      <a:pt x="10036" y="46857"/>
                      <a:pt x="24059" y="58763"/>
                    </a:cubicBezTo>
                    <a:cubicBezTo>
                      <a:pt x="38082" y="70669"/>
                      <a:pt x="93380" y="70140"/>
                      <a:pt x="90734" y="71463"/>
                    </a:cubicBezTo>
                    <a:cubicBezTo>
                      <a:pt x="88088" y="72786"/>
                      <a:pt x="24059" y="76755"/>
                      <a:pt x="8184" y="66701"/>
                    </a:cubicBezTo>
                    <a:cubicBezTo>
                      <a:pt x="-7691" y="56647"/>
                      <a:pt x="3950" y="1349"/>
                      <a:pt x="6596" y="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2" name="フリーフォーム: 図形 1581">
                <a:extLst>
                  <a:ext uri="{FF2B5EF4-FFF2-40B4-BE49-F238E27FC236}">
                    <a16:creationId xmlns:a16="http://schemas.microsoft.com/office/drawing/2014/main" id="{0411AD80-6F99-4F4A-94DC-D4E8B0503608}"/>
                  </a:ext>
                </a:extLst>
              </p:cNvPr>
              <p:cNvSpPr/>
              <p:nvPr/>
            </p:nvSpPr>
            <p:spPr>
              <a:xfrm>
                <a:off x="5576212" y="4895709"/>
                <a:ext cx="94609" cy="116162"/>
              </a:xfrm>
              <a:custGeom>
                <a:avLst/>
                <a:gdLst>
                  <a:gd name="connsiteX0" fmla="*/ 59413 w 94609"/>
                  <a:gd name="connsiteY0" fmla="*/ 141 h 116162"/>
                  <a:gd name="connsiteX1" fmla="*/ 51476 w 94609"/>
                  <a:gd name="connsiteY1" fmla="*/ 54116 h 116162"/>
                  <a:gd name="connsiteX2" fmla="*/ 49888 w 94609"/>
                  <a:gd name="connsiteY2" fmla="*/ 84279 h 116162"/>
                  <a:gd name="connsiteX3" fmla="*/ 676 w 94609"/>
                  <a:gd name="connsiteY3" fmla="*/ 116029 h 116162"/>
                  <a:gd name="connsiteX4" fmla="*/ 91163 w 94609"/>
                  <a:gd name="connsiteY4" fmla="*/ 71579 h 116162"/>
                  <a:gd name="connsiteX5" fmla="*/ 59413 w 94609"/>
                  <a:gd name="connsiteY5" fmla="*/ 141 h 11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09" h="116162">
                    <a:moveTo>
                      <a:pt x="59413" y="141"/>
                    </a:moveTo>
                    <a:cubicBezTo>
                      <a:pt x="52799" y="-2769"/>
                      <a:pt x="53063" y="40093"/>
                      <a:pt x="51476" y="54116"/>
                    </a:cubicBezTo>
                    <a:cubicBezTo>
                      <a:pt x="49889" y="68139"/>
                      <a:pt x="58355" y="73960"/>
                      <a:pt x="49888" y="84279"/>
                    </a:cubicBezTo>
                    <a:cubicBezTo>
                      <a:pt x="41421" y="94598"/>
                      <a:pt x="-6203" y="118146"/>
                      <a:pt x="676" y="116029"/>
                    </a:cubicBezTo>
                    <a:cubicBezTo>
                      <a:pt x="7555" y="113912"/>
                      <a:pt x="75817" y="86131"/>
                      <a:pt x="91163" y="71579"/>
                    </a:cubicBezTo>
                    <a:cubicBezTo>
                      <a:pt x="106509" y="57027"/>
                      <a:pt x="66027" y="3051"/>
                      <a:pt x="59413" y="1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3" name="フリーフォーム: 図形 1582">
                <a:extLst>
                  <a:ext uri="{FF2B5EF4-FFF2-40B4-BE49-F238E27FC236}">
                    <a16:creationId xmlns:a16="http://schemas.microsoft.com/office/drawing/2014/main" id="{AC639F49-5C0F-4155-BB7E-A817767F3A55}"/>
                  </a:ext>
                </a:extLst>
              </p:cNvPr>
              <p:cNvSpPr/>
              <p:nvPr/>
            </p:nvSpPr>
            <p:spPr>
              <a:xfrm>
                <a:off x="5785708" y="4460170"/>
                <a:ext cx="152935" cy="15106"/>
              </a:xfrm>
              <a:custGeom>
                <a:avLst/>
                <a:gdLst>
                  <a:gd name="connsiteX0" fmla="*/ 730 w 152935"/>
                  <a:gd name="connsiteY0" fmla="*/ 7055 h 15106"/>
                  <a:gd name="connsiteX1" fmla="*/ 149955 w 152935"/>
                  <a:gd name="connsiteY1" fmla="*/ 14993 h 15106"/>
                  <a:gd name="connsiteX2" fmla="*/ 94392 w 152935"/>
                  <a:gd name="connsiteY2" fmla="*/ 705 h 15106"/>
                  <a:gd name="connsiteX3" fmla="*/ 730 w 152935"/>
                  <a:gd name="connsiteY3" fmla="*/ 7055 h 1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35" h="15106">
                    <a:moveTo>
                      <a:pt x="730" y="7055"/>
                    </a:moveTo>
                    <a:cubicBezTo>
                      <a:pt x="9990" y="9436"/>
                      <a:pt x="134345" y="16051"/>
                      <a:pt x="149955" y="14993"/>
                    </a:cubicBezTo>
                    <a:cubicBezTo>
                      <a:pt x="165565" y="13935"/>
                      <a:pt x="115823" y="3615"/>
                      <a:pt x="94392" y="705"/>
                    </a:cubicBezTo>
                    <a:cubicBezTo>
                      <a:pt x="72961" y="-2206"/>
                      <a:pt x="-8530" y="4674"/>
                      <a:pt x="730" y="70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4" name="フリーフォーム: 図形 1583">
                <a:extLst>
                  <a:ext uri="{FF2B5EF4-FFF2-40B4-BE49-F238E27FC236}">
                    <a16:creationId xmlns:a16="http://schemas.microsoft.com/office/drawing/2014/main" id="{5E05853F-EE4E-4ACF-AAAD-EC67600AA21C}"/>
                  </a:ext>
                </a:extLst>
              </p:cNvPr>
              <p:cNvSpPr/>
              <p:nvPr/>
            </p:nvSpPr>
            <p:spPr>
              <a:xfrm>
                <a:off x="5816203" y="4486141"/>
                <a:ext cx="148052" cy="200481"/>
              </a:xfrm>
              <a:custGeom>
                <a:avLst/>
                <a:gdLst>
                  <a:gd name="connsiteX0" fmla="*/ 148035 w 148052"/>
                  <a:gd name="connsiteY0" fmla="*/ 49347 h 200481"/>
                  <a:gd name="connsiteX1" fmla="*/ 16272 w 148052"/>
                  <a:gd name="connsiteY1" fmla="*/ 134 h 200481"/>
                  <a:gd name="connsiteX2" fmla="*/ 13097 w 148052"/>
                  <a:gd name="connsiteY2" fmla="*/ 38234 h 200481"/>
                  <a:gd name="connsiteX3" fmla="*/ 116285 w 148052"/>
                  <a:gd name="connsiteY3" fmla="*/ 135072 h 200481"/>
                  <a:gd name="connsiteX4" fmla="*/ 128985 w 148052"/>
                  <a:gd name="connsiteY4" fmla="*/ 200159 h 200481"/>
                  <a:gd name="connsiteX5" fmla="*/ 108347 w 148052"/>
                  <a:gd name="connsiteY5" fmla="*/ 154122 h 200481"/>
                  <a:gd name="connsiteX6" fmla="*/ 27385 w 148052"/>
                  <a:gd name="connsiteY6" fmla="*/ 28709 h 200481"/>
                  <a:gd name="connsiteX7" fmla="*/ 25797 w 148052"/>
                  <a:gd name="connsiteY7" fmla="*/ 11247 h 200481"/>
                  <a:gd name="connsiteX8" fmla="*/ 148035 w 148052"/>
                  <a:gd name="connsiteY8" fmla="*/ 49347 h 20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052" h="200481">
                    <a:moveTo>
                      <a:pt x="148035" y="49347"/>
                    </a:moveTo>
                    <a:cubicBezTo>
                      <a:pt x="146448" y="47495"/>
                      <a:pt x="38762" y="1986"/>
                      <a:pt x="16272" y="134"/>
                    </a:cubicBezTo>
                    <a:cubicBezTo>
                      <a:pt x="-6218" y="-1718"/>
                      <a:pt x="-3572" y="15744"/>
                      <a:pt x="13097" y="38234"/>
                    </a:cubicBezTo>
                    <a:cubicBezTo>
                      <a:pt x="29766" y="60724"/>
                      <a:pt x="96970" y="108085"/>
                      <a:pt x="116285" y="135072"/>
                    </a:cubicBezTo>
                    <a:cubicBezTo>
                      <a:pt x="135600" y="162060"/>
                      <a:pt x="130308" y="196984"/>
                      <a:pt x="128985" y="200159"/>
                    </a:cubicBezTo>
                    <a:cubicBezTo>
                      <a:pt x="127662" y="203334"/>
                      <a:pt x="125280" y="182697"/>
                      <a:pt x="108347" y="154122"/>
                    </a:cubicBezTo>
                    <a:cubicBezTo>
                      <a:pt x="91414" y="125547"/>
                      <a:pt x="41143" y="52521"/>
                      <a:pt x="27385" y="28709"/>
                    </a:cubicBezTo>
                    <a:cubicBezTo>
                      <a:pt x="13627" y="4897"/>
                      <a:pt x="9658" y="8337"/>
                      <a:pt x="25797" y="11247"/>
                    </a:cubicBezTo>
                    <a:cubicBezTo>
                      <a:pt x="41936" y="14157"/>
                      <a:pt x="149622" y="51199"/>
                      <a:pt x="148035" y="493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5" name="フリーフォーム: 図形 1584">
                <a:extLst>
                  <a:ext uri="{FF2B5EF4-FFF2-40B4-BE49-F238E27FC236}">
                    <a16:creationId xmlns:a16="http://schemas.microsoft.com/office/drawing/2014/main" id="{38C5BC21-145A-4A96-B7A2-27C6AF12DB87}"/>
                  </a:ext>
                </a:extLst>
              </p:cNvPr>
              <p:cNvSpPr/>
              <p:nvPr/>
            </p:nvSpPr>
            <p:spPr>
              <a:xfrm>
                <a:off x="6195431" y="4664059"/>
                <a:ext cx="212250" cy="274744"/>
              </a:xfrm>
              <a:custGeom>
                <a:avLst/>
                <a:gdLst>
                  <a:gd name="connsiteX0" fmla="*/ 154569 w 212250"/>
                  <a:gd name="connsiteY0" fmla="*/ 16 h 274744"/>
                  <a:gd name="connsiteX1" fmla="*/ 208544 w 212250"/>
                  <a:gd name="connsiteY1" fmla="*/ 192104 h 274744"/>
                  <a:gd name="connsiteX2" fmla="*/ 197432 w 212250"/>
                  <a:gd name="connsiteY2" fmla="*/ 233379 h 274744"/>
                  <a:gd name="connsiteX3" fmla="*/ 116469 w 212250"/>
                  <a:gd name="connsiteY3" fmla="*/ 260366 h 274744"/>
                  <a:gd name="connsiteX4" fmla="*/ 582 w 212250"/>
                  <a:gd name="connsiteY4" fmla="*/ 274654 h 274744"/>
                  <a:gd name="connsiteX5" fmla="*/ 168857 w 212250"/>
                  <a:gd name="connsiteY5" fmla="*/ 254016 h 274744"/>
                  <a:gd name="connsiteX6" fmla="*/ 195844 w 212250"/>
                  <a:gd name="connsiteY6" fmla="*/ 203216 h 274744"/>
                  <a:gd name="connsiteX7" fmla="*/ 154569 w 212250"/>
                  <a:gd name="connsiteY7" fmla="*/ 16 h 27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250" h="274744">
                    <a:moveTo>
                      <a:pt x="154569" y="16"/>
                    </a:moveTo>
                    <a:cubicBezTo>
                      <a:pt x="156686" y="-1836"/>
                      <a:pt x="201400" y="153210"/>
                      <a:pt x="208544" y="192104"/>
                    </a:cubicBezTo>
                    <a:cubicBezTo>
                      <a:pt x="215688" y="230998"/>
                      <a:pt x="212778" y="222002"/>
                      <a:pt x="197432" y="233379"/>
                    </a:cubicBezTo>
                    <a:cubicBezTo>
                      <a:pt x="182086" y="244756"/>
                      <a:pt x="149277" y="253487"/>
                      <a:pt x="116469" y="260366"/>
                    </a:cubicBezTo>
                    <a:cubicBezTo>
                      <a:pt x="83661" y="267245"/>
                      <a:pt x="-8149" y="275712"/>
                      <a:pt x="582" y="274654"/>
                    </a:cubicBezTo>
                    <a:cubicBezTo>
                      <a:pt x="9313" y="273596"/>
                      <a:pt x="136313" y="265922"/>
                      <a:pt x="168857" y="254016"/>
                    </a:cubicBezTo>
                    <a:cubicBezTo>
                      <a:pt x="201401" y="242110"/>
                      <a:pt x="197696" y="243697"/>
                      <a:pt x="195844" y="203216"/>
                    </a:cubicBezTo>
                    <a:cubicBezTo>
                      <a:pt x="193992" y="162735"/>
                      <a:pt x="152452" y="1868"/>
                      <a:pt x="154569" y="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6" name="フリーフォーム: 図形 1585">
                <a:extLst>
                  <a:ext uri="{FF2B5EF4-FFF2-40B4-BE49-F238E27FC236}">
                    <a16:creationId xmlns:a16="http://schemas.microsoft.com/office/drawing/2014/main" id="{AE39225B-813B-4080-9270-18854DF18506}"/>
                  </a:ext>
                </a:extLst>
              </p:cNvPr>
              <p:cNvSpPr/>
              <p:nvPr/>
            </p:nvSpPr>
            <p:spPr>
              <a:xfrm>
                <a:off x="6197858" y="4868863"/>
                <a:ext cx="192027" cy="39826"/>
              </a:xfrm>
              <a:custGeom>
                <a:avLst/>
                <a:gdLst>
                  <a:gd name="connsiteX0" fmla="*/ 191830 w 192027"/>
                  <a:gd name="connsiteY0" fmla="*/ 0 h 39826"/>
                  <a:gd name="connsiteX1" fmla="*/ 42605 w 192027"/>
                  <a:gd name="connsiteY1" fmla="*/ 36512 h 39826"/>
                  <a:gd name="connsiteX2" fmla="*/ 7680 w 192027"/>
                  <a:gd name="connsiteY2" fmla="*/ 36512 h 39826"/>
                  <a:gd name="connsiteX3" fmla="*/ 191830 w 192027"/>
                  <a:gd name="connsiteY3" fmla="*/ 0 h 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27" h="39826">
                    <a:moveTo>
                      <a:pt x="191830" y="0"/>
                    </a:moveTo>
                    <a:cubicBezTo>
                      <a:pt x="197651" y="0"/>
                      <a:pt x="73297" y="30427"/>
                      <a:pt x="42605" y="36512"/>
                    </a:cubicBezTo>
                    <a:cubicBezTo>
                      <a:pt x="11913" y="42597"/>
                      <a:pt x="-13222" y="38893"/>
                      <a:pt x="7680" y="36512"/>
                    </a:cubicBezTo>
                    <a:cubicBezTo>
                      <a:pt x="28582" y="34131"/>
                      <a:pt x="186009" y="0"/>
                      <a:pt x="19183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7" name="フリーフォーム: 図形 1586">
                <a:extLst>
                  <a:ext uri="{FF2B5EF4-FFF2-40B4-BE49-F238E27FC236}">
                    <a16:creationId xmlns:a16="http://schemas.microsoft.com/office/drawing/2014/main" id="{36E99258-E1DC-4101-8EAF-28E8ACF5F4DA}"/>
                  </a:ext>
                </a:extLst>
              </p:cNvPr>
              <p:cNvSpPr/>
              <p:nvPr/>
            </p:nvSpPr>
            <p:spPr>
              <a:xfrm>
                <a:off x="6140200" y="4801603"/>
                <a:ext cx="77626" cy="127086"/>
              </a:xfrm>
              <a:custGeom>
                <a:avLst/>
                <a:gdLst>
                  <a:gd name="connsiteX0" fmla="*/ 250 w 77626"/>
                  <a:gd name="connsiteY0" fmla="*/ 75197 h 127086"/>
                  <a:gd name="connsiteX1" fmla="*/ 51050 w 77626"/>
                  <a:gd name="connsiteY1" fmla="*/ 585 h 127086"/>
                  <a:gd name="connsiteX2" fmla="*/ 62163 w 77626"/>
                  <a:gd name="connsiteY2" fmla="*/ 124410 h 127086"/>
                  <a:gd name="connsiteX3" fmla="*/ 73275 w 77626"/>
                  <a:gd name="connsiteY3" fmla="*/ 79960 h 127086"/>
                  <a:gd name="connsiteX4" fmla="*/ 74863 w 77626"/>
                  <a:gd name="connsiteY4" fmla="*/ 13285 h 127086"/>
                  <a:gd name="connsiteX5" fmla="*/ 250 w 77626"/>
                  <a:gd name="connsiteY5" fmla="*/ 75197 h 12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26" h="127086">
                    <a:moveTo>
                      <a:pt x="250" y="75197"/>
                    </a:moveTo>
                    <a:cubicBezTo>
                      <a:pt x="-3719" y="73080"/>
                      <a:pt x="40731" y="-7617"/>
                      <a:pt x="51050" y="585"/>
                    </a:cubicBezTo>
                    <a:cubicBezTo>
                      <a:pt x="61369" y="8787"/>
                      <a:pt x="58459" y="111181"/>
                      <a:pt x="62163" y="124410"/>
                    </a:cubicBezTo>
                    <a:cubicBezTo>
                      <a:pt x="65867" y="137639"/>
                      <a:pt x="71158" y="98481"/>
                      <a:pt x="73275" y="79960"/>
                    </a:cubicBezTo>
                    <a:cubicBezTo>
                      <a:pt x="75392" y="61439"/>
                      <a:pt x="80948" y="18047"/>
                      <a:pt x="74863" y="13285"/>
                    </a:cubicBezTo>
                    <a:cubicBezTo>
                      <a:pt x="68778" y="8523"/>
                      <a:pt x="4219" y="77314"/>
                      <a:pt x="250" y="751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8" name="フリーフォーム: 図形 1587">
                <a:extLst>
                  <a:ext uri="{FF2B5EF4-FFF2-40B4-BE49-F238E27FC236}">
                    <a16:creationId xmlns:a16="http://schemas.microsoft.com/office/drawing/2014/main" id="{A15DB4A1-932E-4CBE-BB06-FE159838FA62}"/>
                  </a:ext>
                </a:extLst>
              </p:cNvPr>
              <p:cNvSpPr/>
              <p:nvPr/>
            </p:nvSpPr>
            <p:spPr>
              <a:xfrm>
                <a:off x="6145172" y="4871916"/>
                <a:ext cx="77828" cy="66797"/>
              </a:xfrm>
              <a:custGeom>
                <a:avLst/>
                <a:gdLst>
                  <a:gd name="connsiteX0" fmla="*/ 77828 w 77828"/>
                  <a:gd name="connsiteY0" fmla="*/ 66797 h 66797"/>
                  <a:gd name="connsiteX1" fmla="*/ 41 w 77828"/>
                  <a:gd name="connsiteY1" fmla="*/ 122 h 66797"/>
                  <a:gd name="connsiteX2" fmla="*/ 77828 w 77828"/>
                  <a:gd name="connsiteY2" fmla="*/ 66797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828" h="66797">
                    <a:moveTo>
                      <a:pt x="77828" y="66797"/>
                    </a:moveTo>
                    <a:cubicBezTo>
                      <a:pt x="77828" y="66797"/>
                      <a:pt x="2158" y="3562"/>
                      <a:pt x="41" y="122"/>
                    </a:cubicBezTo>
                    <a:cubicBezTo>
                      <a:pt x="-2076" y="-3318"/>
                      <a:pt x="77828" y="66797"/>
                      <a:pt x="77828" y="667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9" name="フリーフォーム: 図形 1588">
                <a:extLst>
                  <a:ext uri="{FF2B5EF4-FFF2-40B4-BE49-F238E27FC236}">
                    <a16:creationId xmlns:a16="http://schemas.microsoft.com/office/drawing/2014/main" id="{1C74FD7C-07E9-481D-9137-DE9F3DC2F0AC}"/>
                  </a:ext>
                </a:extLst>
              </p:cNvPr>
              <p:cNvSpPr/>
              <p:nvPr/>
            </p:nvSpPr>
            <p:spPr>
              <a:xfrm>
                <a:off x="6095717" y="4670238"/>
                <a:ext cx="251199" cy="87326"/>
              </a:xfrm>
              <a:custGeom>
                <a:avLst/>
                <a:gdLst>
                  <a:gd name="connsiteX0" fmla="*/ 251108 w 251199"/>
                  <a:gd name="connsiteY0" fmla="*/ 187 h 87326"/>
                  <a:gd name="connsiteX1" fmla="*/ 139983 w 251199"/>
                  <a:gd name="connsiteY1" fmla="*/ 39875 h 87326"/>
                  <a:gd name="connsiteX2" fmla="*/ 133633 w 251199"/>
                  <a:gd name="connsiteY2" fmla="*/ 65275 h 87326"/>
                  <a:gd name="connsiteX3" fmla="*/ 87596 w 251199"/>
                  <a:gd name="connsiteY3" fmla="*/ 81150 h 87326"/>
                  <a:gd name="connsiteX4" fmla="*/ 283 w 251199"/>
                  <a:gd name="connsiteY4" fmla="*/ 85912 h 87326"/>
                  <a:gd name="connsiteX5" fmla="*/ 119346 w 251199"/>
                  <a:gd name="connsiteY5" fmla="*/ 57337 h 87326"/>
                  <a:gd name="connsiteX6" fmla="*/ 251108 w 251199"/>
                  <a:gd name="connsiteY6" fmla="*/ 187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199" h="87326">
                    <a:moveTo>
                      <a:pt x="251108" y="187"/>
                    </a:moveTo>
                    <a:cubicBezTo>
                      <a:pt x="254547" y="-2723"/>
                      <a:pt x="159562" y="29027"/>
                      <a:pt x="139983" y="39875"/>
                    </a:cubicBezTo>
                    <a:cubicBezTo>
                      <a:pt x="120404" y="50723"/>
                      <a:pt x="142364" y="58396"/>
                      <a:pt x="133633" y="65275"/>
                    </a:cubicBezTo>
                    <a:cubicBezTo>
                      <a:pt x="124902" y="72154"/>
                      <a:pt x="109821" y="77711"/>
                      <a:pt x="87596" y="81150"/>
                    </a:cubicBezTo>
                    <a:cubicBezTo>
                      <a:pt x="65371" y="84590"/>
                      <a:pt x="-5009" y="89881"/>
                      <a:pt x="283" y="85912"/>
                    </a:cubicBezTo>
                    <a:cubicBezTo>
                      <a:pt x="5575" y="81943"/>
                      <a:pt x="79659" y="71095"/>
                      <a:pt x="119346" y="57337"/>
                    </a:cubicBezTo>
                    <a:cubicBezTo>
                      <a:pt x="159033" y="43579"/>
                      <a:pt x="247669" y="3097"/>
                      <a:pt x="251108" y="1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0" name="フリーフォーム: 図形 1589">
                <a:extLst>
                  <a:ext uri="{FF2B5EF4-FFF2-40B4-BE49-F238E27FC236}">
                    <a16:creationId xmlns:a16="http://schemas.microsoft.com/office/drawing/2014/main" id="{9618D449-FB73-4096-A65E-763BE1235211}"/>
                  </a:ext>
                </a:extLst>
              </p:cNvPr>
              <p:cNvSpPr/>
              <p:nvPr/>
            </p:nvSpPr>
            <p:spPr>
              <a:xfrm>
                <a:off x="6235593" y="4698918"/>
                <a:ext cx="138771" cy="30453"/>
              </a:xfrm>
              <a:custGeom>
                <a:avLst/>
                <a:gdLst>
                  <a:gd name="connsiteX0" fmla="*/ 3282 w 138771"/>
                  <a:gd name="connsiteY0" fmla="*/ 30245 h 30453"/>
                  <a:gd name="connsiteX1" fmla="*/ 138220 w 138771"/>
                  <a:gd name="connsiteY1" fmla="*/ 12782 h 30453"/>
                  <a:gd name="connsiteX2" fmla="*/ 49320 w 138771"/>
                  <a:gd name="connsiteY2" fmla="*/ 82 h 30453"/>
                  <a:gd name="connsiteX3" fmla="*/ 3282 w 138771"/>
                  <a:gd name="connsiteY3" fmla="*/ 30245 h 3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771" h="30453">
                    <a:moveTo>
                      <a:pt x="3282" y="30245"/>
                    </a:moveTo>
                    <a:cubicBezTo>
                      <a:pt x="18099" y="32362"/>
                      <a:pt x="130547" y="17809"/>
                      <a:pt x="138220" y="12782"/>
                    </a:cubicBezTo>
                    <a:cubicBezTo>
                      <a:pt x="145893" y="7755"/>
                      <a:pt x="71280" y="1934"/>
                      <a:pt x="49320" y="82"/>
                    </a:cubicBezTo>
                    <a:cubicBezTo>
                      <a:pt x="27360" y="-1770"/>
                      <a:pt x="-11535" y="28128"/>
                      <a:pt x="3282" y="302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1" name="フリーフォーム: 図形 1590">
                <a:extLst>
                  <a:ext uri="{FF2B5EF4-FFF2-40B4-BE49-F238E27FC236}">
                    <a16:creationId xmlns:a16="http://schemas.microsoft.com/office/drawing/2014/main" id="{5776FD4D-A89B-4E00-AE2C-1D77CF51D2FA}"/>
                  </a:ext>
                </a:extLst>
              </p:cNvPr>
              <p:cNvSpPr/>
              <p:nvPr/>
            </p:nvSpPr>
            <p:spPr>
              <a:xfrm>
                <a:off x="6016152" y="4773257"/>
                <a:ext cx="190997" cy="30649"/>
              </a:xfrm>
              <a:custGeom>
                <a:avLst/>
                <a:gdLst>
                  <a:gd name="connsiteX0" fmla="*/ 190973 w 190997"/>
                  <a:gd name="connsiteY0" fmla="*/ 17818 h 30649"/>
                  <a:gd name="connsiteX1" fmla="*/ 63973 w 190997"/>
                  <a:gd name="connsiteY1" fmla="*/ 9881 h 30649"/>
                  <a:gd name="connsiteX2" fmla="*/ 29048 w 190997"/>
                  <a:gd name="connsiteY2" fmla="*/ 30518 h 30649"/>
                  <a:gd name="connsiteX3" fmla="*/ 473 w 190997"/>
                  <a:gd name="connsiteY3" fmla="*/ 17818 h 30649"/>
                  <a:gd name="connsiteX4" fmla="*/ 52861 w 190997"/>
                  <a:gd name="connsiteY4" fmla="*/ 356 h 30649"/>
                  <a:gd name="connsiteX5" fmla="*/ 190973 w 190997"/>
                  <a:gd name="connsiteY5" fmla="*/ 17818 h 3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97" h="30649">
                    <a:moveTo>
                      <a:pt x="190973" y="17818"/>
                    </a:moveTo>
                    <a:cubicBezTo>
                      <a:pt x="192825" y="19405"/>
                      <a:pt x="90960" y="7764"/>
                      <a:pt x="63973" y="9881"/>
                    </a:cubicBezTo>
                    <a:cubicBezTo>
                      <a:pt x="36985" y="11998"/>
                      <a:pt x="39631" y="29195"/>
                      <a:pt x="29048" y="30518"/>
                    </a:cubicBezTo>
                    <a:cubicBezTo>
                      <a:pt x="18465" y="31841"/>
                      <a:pt x="-3496" y="22845"/>
                      <a:pt x="473" y="17818"/>
                    </a:cubicBezTo>
                    <a:cubicBezTo>
                      <a:pt x="4442" y="12791"/>
                      <a:pt x="24286" y="3531"/>
                      <a:pt x="52861" y="356"/>
                    </a:cubicBezTo>
                    <a:cubicBezTo>
                      <a:pt x="81436" y="-2819"/>
                      <a:pt x="189121" y="16231"/>
                      <a:pt x="190973" y="178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2" name="フリーフォーム: 図形 1591">
                <a:extLst>
                  <a:ext uri="{FF2B5EF4-FFF2-40B4-BE49-F238E27FC236}">
                    <a16:creationId xmlns:a16="http://schemas.microsoft.com/office/drawing/2014/main" id="{82A0D7CA-2FA0-42F6-9420-FE846775C3E1}"/>
                  </a:ext>
                </a:extLst>
              </p:cNvPr>
              <p:cNvSpPr/>
              <p:nvPr/>
            </p:nvSpPr>
            <p:spPr>
              <a:xfrm>
                <a:off x="5978466" y="4722800"/>
                <a:ext cx="139763" cy="191836"/>
              </a:xfrm>
              <a:custGeom>
                <a:avLst/>
                <a:gdLst>
                  <a:gd name="connsiteX0" fmla="*/ 139759 w 139763"/>
                  <a:gd name="connsiteY0" fmla="*/ 25413 h 191836"/>
                  <a:gd name="connsiteX1" fmla="*/ 82609 w 139763"/>
                  <a:gd name="connsiteY1" fmla="*/ 14300 h 191836"/>
                  <a:gd name="connsiteX2" fmla="*/ 60384 w 139763"/>
                  <a:gd name="connsiteY2" fmla="*/ 13 h 191836"/>
                  <a:gd name="connsiteX3" fmla="*/ 22284 w 139763"/>
                  <a:gd name="connsiteY3" fmla="*/ 12713 h 191836"/>
                  <a:gd name="connsiteX4" fmla="*/ 59 w 139763"/>
                  <a:gd name="connsiteY4" fmla="*/ 55575 h 191836"/>
                  <a:gd name="connsiteX5" fmla="*/ 28634 w 139763"/>
                  <a:gd name="connsiteY5" fmla="*/ 106375 h 191836"/>
                  <a:gd name="connsiteX6" fmla="*/ 52447 w 139763"/>
                  <a:gd name="connsiteY6" fmla="*/ 174638 h 191836"/>
                  <a:gd name="connsiteX7" fmla="*/ 58797 w 139763"/>
                  <a:gd name="connsiteY7" fmla="*/ 190513 h 191836"/>
                  <a:gd name="connsiteX8" fmla="*/ 52447 w 139763"/>
                  <a:gd name="connsiteY8" fmla="*/ 149238 h 191836"/>
                  <a:gd name="connsiteX9" fmla="*/ 19109 w 139763"/>
                  <a:gd name="connsiteY9" fmla="*/ 50813 h 191836"/>
                  <a:gd name="connsiteX10" fmla="*/ 23872 w 139763"/>
                  <a:gd name="connsiteY10" fmla="*/ 25413 h 191836"/>
                  <a:gd name="connsiteX11" fmla="*/ 79434 w 139763"/>
                  <a:gd name="connsiteY11" fmla="*/ 9538 h 191836"/>
                  <a:gd name="connsiteX12" fmla="*/ 139759 w 139763"/>
                  <a:gd name="connsiteY12" fmla="*/ 25413 h 19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763" h="191836">
                    <a:moveTo>
                      <a:pt x="139759" y="25413"/>
                    </a:moveTo>
                    <a:cubicBezTo>
                      <a:pt x="140288" y="26207"/>
                      <a:pt x="95838" y="18533"/>
                      <a:pt x="82609" y="14300"/>
                    </a:cubicBezTo>
                    <a:cubicBezTo>
                      <a:pt x="69380" y="10067"/>
                      <a:pt x="70438" y="277"/>
                      <a:pt x="60384" y="13"/>
                    </a:cubicBezTo>
                    <a:cubicBezTo>
                      <a:pt x="50330" y="-251"/>
                      <a:pt x="32338" y="3453"/>
                      <a:pt x="22284" y="12713"/>
                    </a:cubicBezTo>
                    <a:cubicBezTo>
                      <a:pt x="12230" y="21973"/>
                      <a:pt x="-999" y="39965"/>
                      <a:pt x="59" y="55575"/>
                    </a:cubicBezTo>
                    <a:cubicBezTo>
                      <a:pt x="1117" y="71185"/>
                      <a:pt x="19903" y="86531"/>
                      <a:pt x="28634" y="106375"/>
                    </a:cubicBezTo>
                    <a:cubicBezTo>
                      <a:pt x="37365" y="126219"/>
                      <a:pt x="47420" y="160615"/>
                      <a:pt x="52447" y="174638"/>
                    </a:cubicBezTo>
                    <a:cubicBezTo>
                      <a:pt x="57474" y="188661"/>
                      <a:pt x="58797" y="194746"/>
                      <a:pt x="58797" y="190513"/>
                    </a:cubicBezTo>
                    <a:cubicBezTo>
                      <a:pt x="58797" y="186280"/>
                      <a:pt x="59062" y="172521"/>
                      <a:pt x="52447" y="149238"/>
                    </a:cubicBezTo>
                    <a:cubicBezTo>
                      <a:pt x="45832" y="125955"/>
                      <a:pt x="23871" y="71450"/>
                      <a:pt x="19109" y="50813"/>
                    </a:cubicBezTo>
                    <a:cubicBezTo>
                      <a:pt x="14347" y="30176"/>
                      <a:pt x="13818" y="32292"/>
                      <a:pt x="23872" y="25413"/>
                    </a:cubicBezTo>
                    <a:cubicBezTo>
                      <a:pt x="33926" y="18534"/>
                      <a:pt x="57474" y="10067"/>
                      <a:pt x="79434" y="9538"/>
                    </a:cubicBezTo>
                    <a:cubicBezTo>
                      <a:pt x="101394" y="9009"/>
                      <a:pt x="139230" y="24619"/>
                      <a:pt x="139759" y="254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3" name="フリーフォーム: 図形 1592">
                <a:extLst>
                  <a:ext uri="{FF2B5EF4-FFF2-40B4-BE49-F238E27FC236}">
                    <a16:creationId xmlns:a16="http://schemas.microsoft.com/office/drawing/2014/main" id="{13A6AD04-5415-4B7B-A78C-57A2AB57F9CA}"/>
                  </a:ext>
                </a:extLst>
              </p:cNvPr>
              <p:cNvSpPr/>
              <p:nvPr/>
            </p:nvSpPr>
            <p:spPr>
              <a:xfrm>
                <a:off x="6056313" y="4732338"/>
                <a:ext cx="46122" cy="68288"/>
              </a:xfrm>
              <a:custGeom>
                <a:avLst/>
                <a:gdLst>
                  <a:gd name="connsiteX0" fmla="*/ 0 w 46122"/>
                  <a:gd name="connsiteY0" fmla="*/ 0 h 68288"/>
                  <a:gd name="connsiteX1" fmla="*/ 46037 w 46122"/>
                  <a:gd name="connsiteY1" fmla="*/ 68262 h 68288"/>
                  <a:gd name="connsiteX2" fmla="*/ 0 w 46122"/>
                  <a:gd name="connsiteY2" fmla="*/ 0 h 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122" h="68288">
                    <a:moveTo>
                      <a:pt x="0" y="0"/>
                    </a:moveTo>
                    <a:cubicBezTo>
                      <a:pt x="0" y="0"/>
                      <a:pt x="48418" y="66675"/>
                      <a:pt x="46037" y="68262"/>
                    </a:cubicBezTo>
                    <a:cubicBezTo>
                      <a:pt x="43656" y="6984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4" name="フリーフォーム: 図形 1593">
                <a:extLst>
                  <a:ext uri="{FF2B5EF4-FFF2-40B4-BE49-F238E27FC236}">
                    <a16:creationId xmlns:a16="http://schemas.microsoft.com/office/drawing/2014/main" id="{AAA6BD07-BB7D-4E84-9B02-8B7C0D360798}"/>
                  </a:ext>
                </a:extLst>
              </p:cNvPr>
              <p:cNvSpPr/>
              <p:nvPr/>
            </p:nvSpPr>
            <p:spPr>
              <a:xfrm>
                <a:off x="6034696" y="4801924"/>
                <a:ext cx="117628" cy="89209"/>
              </a:xfrm>
              <a:custGeom>
                <a:avLst/>
                <a:gdLst>
                  <a:gd name="connsiteX0" fmla="*/ 979 w 117628"/>
                  <a:gd name="connsiteY0" fmla="*/ 55826 h 89209"/>
                  <a:gd name="connsiteX1" fmla="*/ 43842 w 117628"/>
                  <a:gd name="connsiteY1" fmla="*/ 5026 h 89209"/>
                  <a:gd name="connsiteX2" fmla="*/ 113692 w 117628"/>
                  <a:gd name="connsiteY2" fmla="*/ 11376 h 89209"/>
                  <a:gd name="connsiteX3" fmla="*/ 107342 w 117628"/>
                  <a:gd name="connsiteY3" fmla="*/ 89164 h 89209"/>
                  <a:gd name="connsiteX4" fmla="*/ 94642 w 117628"/>
                  <a:gd name="connsiteY4" fmla="*/ 22489 h 89209"/>
                  <a:gd name="connsiteX5" fmla="*/ 85117 w 117628"/>
                  <a:gd name="connsiteY5" fmla="*/ 8201 h 89209"/>
                  <a:gd name="connsiteX6" fmla="*/ 979 w 117628"/>
                  <a:gd name="connsiteY6" fmla="*/ 55826 h 8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28" h="89209">
                    <a:moveTo>
                      <a:pt x="979" y="55826"/>
                    </a:moveTo>
                    <a:cubicBezTo>
                      <a:pt x="-5900" y="55297"/>
                      <a:pt x="25057" y="12434"/>
                      <a:pt x="43842" y="5026"/>
                    </a:cubicBezTo>
                    <a:cubicBezTo>
                      <a:pt x="62627" y="-2382"/>
                      <a:pt x="103109" y="-2647"/>
                      <a:pt x="113692" y="11376"/>
                    </a:cubicBezTo>
                    <a:cubicBezTo>
                      <a:pt x="124275" y="25399"/>
                      <a:pt x="110517" y="87312"/>
                      <a:pt x="107342" y="89164"/>
                    </a:cubicBezTo>
                    <a:cubicBezTo>
                      <a:pt x="104167" y="91016"/>
                      <a:pt x="98346" y="35983"/>
                      <a:pt x="94642" y="22489"/>
                    </a:cubicBezTo>
                    <a:cubicBezTo>
                      <a:pt x="90938" y="8995"/>
                      <a:pt x="98082" y="7936"/>
                      <a:pt x="85117" y="8201"/>
                    </a:cubicBezTo>
                    <a:cubicBezTo>
                      <a:pt x="72152" y="8465"/>
                      <a:pt x="7858" y="56355"/>
                      <a:pt x="979" y="5582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5" name="フリーフォーム: 図形 1594">
                <a:extLst>
                  <a:ext uri="{FF2B5EF4-FFF2-40B4-BE49-F238E27FC236}">
                    <a16:creationId xmlns:a16="http://schemas.microsoft.com/office/drawing/2014/main" id="{FCE7FBA7-2C0D-4176-B92F-EB494C5C4714}"/>
                  </a:ext>
                </a:extLst>
              </p:cNvPr>
              <p:cNvSpPr/>
              <p:nvPr/>
            </p:nvSpPr>
            <p:spPr>
              <a:xfrm>
                <a:off x="6024563" y="4872034"/>
                <a:ext cx="180975" cy="57678"/>
              </a:xfrm>
              <a:custGeom>
                <a:avLst/>
                <a:gdLst>
                  <a:gd name="connsiteX0" fmla="*/ 0 w 180975"/>
                  <a:gd name="connsiteY0" fmla="*/ 57154 h 57678"/>
                  <a:gd name="connsiteX1" fmla="*/ 139700 w 180975"/>
                  <a:gd name="connsiteY1" fmla="*/ 4 h 57678"/>
                  <a:gd name="connsiteX2" fmla="*/ 180975 w 180975"/>
                  <a:gd name="connsiteY2" fmla="*/ 53979 h 57678"/>
                  <a:gd name="connsiteX3" fmla="*/ 139700 w 180975"/>
                  <a:gd name="connsiteY3" fmla="*/ 30166 h 57678"/>
                  <a:gd name="connsiteX4" fmla="*/ 0 w 180975"/>
                  <a:gd name="connsiteY4" fmla="*/ 57154 h 5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57678">
                    <a:moveTo>
                      <a:pt x="0" y="57154"/>
                    </a:moveTo>
                    <a:cubicBezTo>
                      <a:pt x="0" y="52127"/>
                      <a:pt x="109538" y="533"/>
                      <a:pt x="139700" y="4"/>
                    </a:cubicBezTo>
                    <a:cubicBezTo>
                      <a:pt x="169863" y="-525"/>
                      <a:pt x="180975" y="48952"/>
                      <a:pt x="180975" y="53979"/>
                    </a:cubicBezTo>
                    <a:cubicBezTo>
                      <a:pt x="180975" y="59006"/>
                      <a:pt x="166423" y="30960"/>
                      <a:pt x="139700" y="30166"/>
                    </a:cubicBezTo>
                    <a:cubicBezTo>
                      <a:pt x="112977" y="29372"/>
                      <a:pt x="0" y="62181"/>
                      <a:pt x="0" y="571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6" name="フリーフォーム: 図形 1595">
                <a:extLst>
                  <a:ext uri="{FF2B5EF4-FFF2-40B4-BE49-F238E27FC236}">
                    <a16:creationId xmlns:a16="http://schemas.microsoft.com/office/drawing/2014/main" id="{CCF995E8-6B99-46EA-A514-567D45CA2C60}"/>
                  </a:ext>
                </a:extLst>
              </p:cNvPr>
              <p:cNvSpPr/>
              <p:nvPr/>
            </p:nvSpPr>
            <p:spPr>
              <a:xfrm>
                <a:off x="6054725" y="4838700"/>
                <a:ext cx="39719" cy="62330"/>
              </a:xfrm>
              <a:custGeom>
                <a:avLst/>
                <a:gdLst>
                  <a:gd name="connsiteX0" fmla="*/ 0 w 39719"/>
                  <a:gd name="connsiteY0" fmla="*/ 0 h 62330"/>
                  <a:gd name="connsiteX1" fmla="*/ 39688 w 39719"/>
                  <a:gd name="connsiteY1" fmla="*/ 61913 h 62330"/>
                  <a:gd name="connsiteX2" fmla="*/ 0 w 39719"/>
                  <a:gd name="connsiteY2" fmla="*/ 0 h 6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19" h="62330">
                    <a:moveTo>
                      <a:pt x="0" y="0"/>
                    </a:moveTo>
                    <a:cubicBezTo>
                      <a:pt x="0" y="0"/>
                      <a:pt x="38365" y="55563"/>
                      <a:pt x="39688" y="61913"/>
                    </a:cubicBezTo>
                    <a:cubicBezTo>
                      <a:pt x="41011" y="6826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7" name="フリーフォーム: 図形 1596">
                <a:extLst>
                  <a:ext uri="{FF2B5EF4-FFF2-40B4-BE49-F238E27FC236}">
                    <a16:creationId xmlns:a16="http://schemas.microsoft.com/office/drawing/2014/main" id="{8D226397-596D-474E-A3CF-14AC96E9758F}"/>
                  </a:ext>
                </a:extLst>
              </p:cNvPr>
              <p:cNvSpPr/>
              <p:nvPr/>
            </p:nvSpPr>
            <p:spPr>
              <a:xfrm>
                <a:off x="6536399" y="4365657"/>
                <a:ext cx="236635" cy="615502"/>
              </a:xfrm>
              <a:custGeom>
                <a:avLst/>
                <a:gdLst>
                  <a:gd name="connsiteX0" fmla="*/ 926 w 236635"/>
                  <a:gd name="connsiteY0" fmla="*/ 1556 h 615502"/>
                  <a:gd name="connsiteX1" fmla="*/ 135864 w 236635"/>
                  <a:gd name="connsiteY1" fmla="*/ 349218 h 615502"/>
                  <a:gd name="connsiteX2" fmla="*/ 162851 w 236635"/>
                  <a:gd name="connsiteY2" fmla="*/ 390493 h 615502"/>
                  <a:gd name="connsiteX3" fmla="*/ 213651 w 236635"/>
                  <a:gd name="connsiteY3" fmla="*/ 517493 h 615502"/>
                  <a:gd name="connsiteX4" fmla="*/ 235876 w 236635"/>
                  <a:gd name="connsiteY4" fmla="*/ 614331 h 615502"/>
                  <a:gd name="connsiteX5" fmla="*/ 188251 w 236635"/>
                  <a:gd name="connsiteY5" fmla="*/ 450818 h 615502"/>
                  <a:gd name="connsiteX6" fmla="*/ 81889 w 236635"/>
                  <a:gd name="connsiteY6" fmla="*/ 228568 h 615502"/>
                  <a:gd name="connsiteX7" fmla="*/ 926 w 236635"/>
                  <a:gd name="connsiteY7" fmla="*/ 1556 h 61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35" h="615502">
                    <a:moveTo>
                      <a:pt x="926" y="1556"/>
                    </a:moveTo>
                    <a:cubicBezTo>
                      <a:pt x="9922" y="21664"/>
                      <a:pt x="108877" y="284395"/>
                      <a:pt x="135864" y="349218"/>
                    </a:cubicBezTo>
                    <a:cubicBezTo>
                      <a:pt x="162851" y="414041"/>
                      <a:pt x="149887" y="362447"/>
                      <a:pt x="162851" y="390493"/>
                    </a:cubicBezTo>
                    <a:cubicBezTo>
                      <a:pt x="175815" y="418539"/>
                      <a:pt x="201480" y="480187"/>
                      <a:pt x="213651" y="517493"/>
                    </a:cubicBezTo>
                    <a:cubicBezTo>
                      <a:pt x="225822" y="554799"/>
                      <a:pt x="240109" y="625444"/>
                      <a:pt x="235876" y="614331"/>
                    </a:cubicBezTo>
                    <a:cubicBezTo>
                      <a:pt x="231643" y="603219"/>
                      <a:pt x="213916" y="515112"/>
                      <a:pt x="188251" y="450818"/>
                    </a:cubicBezTo>
                    <a:cubicBezTo>
                      <a:pt x="162587" y="386524"/>
                      <a:pt x="113110" y="295507"/>
                      <a:pt x="81889" y="228568"/>
                    </a:cubicBezTo>
                    <a:cubicBezTo>
                      <a:pt x="50668" y="161629"/>
                      <a:pt x="-8070" y="-18552"/>
                      <a:pt x="926" y="15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8" name="フリーフォーム: 図形 1597">
                <a:extLst>
                  <a:ext uri="{FF2B5EF4-FFF2-40B4-BE49-F238E27FC236}">
                    <a16:creationId xmlns:a16="http://schemas.microsoft.com/office/drawing/2014/main" id="{D440DE40-D94F-4094-940B-52D3EA213BF8}"/>
                  </a:ext>
                </a:extLst>
              </p:cNvPr>
              <p:cNvSpPr/>
              <p:nvPr/>
            </p:nvSpPr>
            <p:spPr>
              <a:xfrm>
                <a:off x="6683337" y="4730965"/>
                <a:ext cx="94882" cy="247434"/>
              </a:xfrm>
              <a:custGeom>
                <a:avLst/>
                <a:gdLst>
                  <a:gd name="connsiteX0" fmla="*/ 38 w 94882"/>
                  <a:gd name="connsiteY0" fmla="*/ 1373 h 247434"/>
                  <a:gd name="connsiteX1" fmla="*/ 88938 w 94882"/>
                  <a:gd name="connsiteY1" fmla="*/ 242673 h 247434"/>
                  <a:gd name="connsiteX2" fmla="*/ 77826 w 94882"/>
                  <a:gd name="connsiteY2" fmla="*/ 149010 h 247434"/>
                  <a:gd name="connsiteX3" fmla="*/ 38 w 94882"/>
                  <a:gd name="connsiteY3" fmla="*/ 1373 h 24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82" h="247434">
                    <a:moveTo>
                      <a:pt x="38" y="1373"/>
                    </a:moveTo>
                    <a:cubicBezTo>
                      <a:pt x="1890" y="16983"/>
                      <a:pt x="75973" y="218067"/>
                      <a:pt x="88938" y="242673"/>
                    </a:cubicBezTo>
                    <a:cubicBezTo>
                      <a:pt x="101903" y="267279"/>
                      <a:pt x="91584" y="190550"/>
                      <a:pt x="77826" y="149010"/>
                    </a:cubicBezTo>
                    <a:cubicBezTo>
                      <a:pt x="64068" y="107470"/>
                      <a:pt x="-1814" y="-14237"/>
                      <a:pt x="38" y="13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9" name="フリーフォーム: 図形 1598">
                <a:extLst>
                  <a:ext uri="{FF2B5EF4-FFF2-40B4-BE49-F238E27FC236}">
                    <a16:creationId xmlns:a16="http://schemas.microsoft.com/office/drawing/2014/main" id="{0E1CAC2C-AA02-42F5-AF11-6A01F512BD64}"/>
                  </a:ext>
                </a:extLst>
              </p:cNvPr>
              <p:cNvSpPr/>
              <p:nvPr/>
            </p:nvSpPr>
            <p:spPr>
              <a:xfrm>
                <a:off x="6522360" y="4468598"/>
                <a:ext cx="81384" cy="259291"/>
              </a:xfrm>
              <a:custGeom>
                <a:avLst/>
                <a:gdLst>
                  <a:gd name="connsiteX0" fmla="*/ 678 w 81384"/>
                  <a:gd name="connsiteY0" fmla="*/ 215 h 259291"/>
                  <a:gd name="connsiteX1" fmla="*/ 80053 w 81384"/>
                  <a:gd name="connsiteY1" fmla="*/ 246277 h 259291"/>
                  <a:gd name="connsiteX2" fmla="*/ 45128 w 81384"/>
                  <a:gd name="connsiteY2" fmla="*/ 203415 h 259291"/>
                  <a:gd name="connsiteX3" fmla="*/ 678 w 81384"/>
                  <a:gd name="connsiteY3" fmla="*/ 215 h 25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384" h="259291">
                    <a:moveTo>
                      <a:pt x="678" y="215"/>
                    </a:moveTo>
                    <a:cubicBezTo>
                      <a:pt x="6499" y="7359"/>
                      <a:pt x="72645" y="212410"/>
                      <a:pt x="80053" y="246277"/>
                    </a:cubicBezTo>
                    <a:cubicBezTo>
                      <a:pt x="87461" y="280144"/>
                      <a:pt x="62326" y="241515"/>
                      <a:pt x="45128" y="203415"/>
                    </a:cubicBezTo>
                    <a:cubicBezTo>
                      <a:pt x="27930" y="165315"/>
                      <a:pt x="-5143" y="-6929"/>
                      <a:pt x="678" y="2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0" name="フリーフォーム: 図形 1599">
                <a:extLst>
                  <a:ext uri="{FF2B5EF4-FFF2-40B4-BE49-F238E27FC236}">
                    <a16:creationId xmlns:a16="http://schemas.microsoft.com/office/drawing/2014/main" id="{00095DF9-0137-46E1-AC03-975CC8F51B29}"/>
                  </a:ext>
                </a:extLst>
              </p:cNvPr>
              <p:cNvSpPr/>
              <p:nvPr/>
            </p:nvSpPr>
            <p:spPr>
              <a:xfrm>
                <a:off x="6540633" y="4718810"/>
                <a:ext cx="92555" cy="62896"/>
              </a:xfrm>
              <a:custGeom>
                <a:avLst/>
                <a:gdLst>
                  <a:gd name="connsiteX0" fmla="*/ 1455 w 92555"/>
                  <a:gd name="connsiteY0" fmla="*/ 828 h 62896"/>
                  <a:gd name="connsiteX1" fmla="*/ 91942 w 92555"/>
                  <a:gd name="connsiteY1" fmla="*/ 29403 h 62896"/>
                  <a:gd name="connsiteX2" fmla="*/ 39555 w 92555"/>
                  <a:gd name="connsiteY2" fmla="*/ 62740 h 62896"/>
                  <a:gd name="connsiteX3" fmla="*/ 1455 w 92555"/>
                  <a:gd name="connsiteY3" fmla="*/ 828 h 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55" h="62896">
                    <a:moveTo>
                      <a:pt x="1455" y="828"/>
                    </a:moveTo>
                    <a:cubicBezTo>
                      <a:pt x="10186" y="-4728"/>
                      <a:pt x="85592" y="19084"/>
                      <a:pt x="91942" y="29403"/>
                    </a:cubicBezTo>
                    <a:cubicBezTo>
                      <a:pt x="98292" y="39722"/>
                      <a:pt x="53578" y="65121"/>
                      <a:pt x="39555" y="62740"/>
                    </a:cubicBezTo>
                    <a:cubicBezTo>
                      <a:pt x="25532" y="60359"/>
                      <a:pt x="-7276" y="6384"/>
                      <a:pt x="1455" y="8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1" name="フリーフォーム: 図形 1600">
                <a:extLst>
                  <a:ext uri="{FF2B5EF4-FFF2-40B4-BE49-F238E27FC236}">
                    <a16:creationId xmlns:a16="http://schemas.microsoft.com/office/drawing/2014/main" id="{B9D98B7A-CF76-430D-99BA-31EF82AFD303}"/>
                  </a:ext>
                </a:extLst>
              </p:cNvPr>
              <p:cNvSpPr/>
              <p:nvPr/>
            </p:nvSpPr>
            <p:spPr>
              <a:xfrm>
                <a:off x="6543091" y="4760763"/>
                <a:ext cx="116960" cy="124249"/>
              </a:xfrm>
              <a:custGeom>
                <a:avLst/>
                <a:gdLst>
                  <a:gd name="connsiteX0" fmla="*/ 584 w 116960"/>
                  <a:gd name="connsiteY0" fmla="*/ 150 h 124249"/>
                  <a:gd name="connsiteX1" fmla="*/ 30747 w 116960"/>
                  <a:gd name="connsiteY1" fmla="*/ 92225 h 124249"/>
                  <a:gd name="connsiteX2" fmla="*/ 56147 w 116960"/>
                  <a:gd name="connsiteY2" fmla="*/ 58887 h 124249"/>
                  <a:gd name="connsiteX3" fmla="*/ 83134 w 116960"/>
                  <a:gd name="connsiteY3" fmla="*/ 50950 h 124249"/>
                  <a:gd name="connsiteX4" fmla="*/ 116472 w 116960"/>
                  <a:gd name="connsiteY4" fmla="*/ 98575 h 124249"/>
                  <a:gd name="connsiteX5" fmla="*/ 56147 w 116960"/>
                  <a:gd name="connsiteY5" fmla="*/ 109687 h 124249"/>
                  <a:gd name="connsiteX6" fmla="*/ 14872 w 116960"/>
                  <a:gd name="connsiteY6" fmla="*/ 117625 h 124249"/>
                  <a:gd name="connsiteX7" fmla="*/ 584 w 116960"/>
                  <a:gd name="connsiteY7" fmla="*/ 150 h 12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960" h="124249">
                    <a:moveTo>
                      <a:pt x="584" y="150"/>
                    </a:moveTo>
                    <a:cubicBezTo>
                      <a:pt x="3230" y="-4083"/>
                      <a:pt x="21487" y="82436"/>
                      <a:pt x="30747" y="92225"/>
                    </a:cubicBezTo>
                    <a:cubicBezTo>
                      <a:pt x="40008" y="102015"/>
                      <a:pt x="47416" y="65766"/>
                      <a:pt x="56147" y="58887"/>
                    </a:cubicBezTo>
                    <a:cubicBezTo>
                      <a:pt x="64878" y="52008"/>
                      <a:pt x="73080" y="44335"/>
                      <a:pt x="83134" y="50950"/>
                    </a:cubicBezTo>
                    <a:cubicBezTo>
                      <a:pt x="93188" y="57565"/>
                      <a:pt x="120970" y="88786"/>
                      <a:pt x="116472" y="98575"/>
                    </a:cubicBezTo>
                    <a:cubicBezTo>
                      <a:pt x="111974" y="108365"/>
                      <a:pt x="73080" y="106512"/>
                      <a:pt x="56147" y="109687"/>
                    </a:cubicBezTo>
                    <a:cubicBezTo>
                      <a:pt x="39214" y="112862"/>
                      <a:pt x="25191" y="135088"/>
                      <a:pt x="14872" y="117625"/>
                    </a:cubicBezTo>
                    <a:cubicBezTo>
                      <a:pt x="4553" y="100162"/>
                      <a:pt x="-2062" y="4383"/>
                      <a:pt x="584" y="1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2" name="フリーフォーム: 図形 1601">
                <a:extLst>
                  <a:ext uri="{FF2B5EF4-FFF2-40B4-BE49-F238E27FC236}">
                    <a16:creationId xmlns:a16="http://schemas.microsoft.com/office/drawing/2014/main" id="{429E3468-F95F-44EC-9209-9BE88F35F140}"/>
                  </a:ext>
                </a:extLst>
              </p:cNvPr>
              <p:cNvSpPr/>
              <p:nvPr/>
            </p:nvSpPr>
            <p:spPr>
              <a:xfrm>
                <a:off x="6388914" y="4601641"/>
                <a:ext cx="41541" cy="145443"/>
              </a:xfrm>
              <a:custGeom>
                <a:avLst/>
                <a:gdLst>
                  <a:gd name="connsiteX0" fmla="*/ 27761 w 41541"/>
                  <a:gd name="connsiteY0" fmla="*/ 3697 h 145443"/>
                  <a:gd name="connsiteX1" fmla="*/ 40461 w 41541"/>
                  <a:gd name="connsiteY1" fmla="*/ 144984 h 145443"/>
                  <a:gd name="connsiteX2" fmla="*/ 774 w 41541"/>
                  <a:gd name="connsiteY2" fmla="*/ 48147 h 145443"/>
                  <a:gd name="connsiteX3" fmla="*/ 27761 w 41541"/>
                  <a:gd name="connsiteY3" fmla="*/ 3697 h 14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1" h="145443">
                    <a:moveTo>
                      <a:pt x="27761" y="3697"/>
                    </a:moveTo>
                    <a:cubicBezTo>
                      <a:pt x="34376" y="19837"/>
                      <a:pt x="44959" y="137576"/>
                      <a:pt x="40461" y="144984"/>
                    </a:cubicBezTo>
                    <a:cubicBezTo>
                      <a:pt x="35963" y="152392"/>
                      <a:pt x="6330" y="67991"/>
                      <a:pt x="774" y="48147"/>
                    </a:cubicBezTo>
                    <a:cubicBezTo>
                      <a:pt x="-4782" y="28303"/>
                      <a:pt x="21146" y="-12443"/>
                      <a:pt x="27761" y="3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3" name="フリーフォーム: 図形 1602">
                <a:extLst>
                  <a:ext uri="{FF2B5EF4-FFF2-40B4-BE49-F238E27FC236}">
                    <a16:creationId xmlns:a16="http://schemas.microsoft.com/office/drawing/2014/main" id="{EC4C5F8E-7C0F-4020-8135-A579315C1E2F}"/>
                  </a:ext>
                </a:extLst>
              </p:cNvPr>
              <p:cNvSpPr/>
              <p:nvPr/>
            </p:nvSpPr>
            <p:spPr>
              <a:xfrm>
                <a:off x="6198939" y="4867080"/>
                <a:ext cx="340326" cy="149122"/>
              </a:xfrm>
              <a:custGeom>
                <a:avLst/>
                <a:gdLst>
                  <a:gd name="connsiteX0" fmla="*/ 249 w 340326"/>
                  <a:gd name="connsiteY0" fmla="*/ 85920 h 149122"/>
                  <a:gd name="connsiteX1" fmla="*/ 87561 w 340326"/>
                  <a:gd name="connsiteY1" fmla="*/ 146245 h 149122"/>
                  <a:gd name="connsiteX2" fmla="*/ 206624 w 340326"/>
                  <a:gd name="connsiteY2" fmla="*/ 135133 h 149122"/>
                  <a:gd name="connsiteX3" fmla="*/ 224086 w 340326"/>
                  <a:gd name="connsiteY3" fmla="*/ 97033 h 149122"/>
                  <a:gd name="connsiteX4" fmla="*/ 285999 w 340326"/>
                  <a:gd name="connsiteY4" fmla="*/ 65283 h 149122"/>
                  <a:gd name="connsiteX5" fmla="*/ 336799 w 340326"/>
                  <a:gd name="connsiteY5" fmla="*/ 20833 h 149122"/>
                  <a:gd name="connsiteX6" fmla="*/ 330449 w 340326"/>
                  <a:gd name="connsiteY6" fmla="*/ 195 h 149122"/>
                  <a:gd name="connsiteX7" fmla="*/ 285999 w 340326"/>
                  <a:gd name="connsiteY7" fmla="*/ 31945 h 149122"/>
                  <a:gd name="connsiteX8" fmla="*/ 266949 w 340326"/>
                  <a:gd name="connsiteY8" fmla="*/ 43058 h 149122"/>
                  <a:gd name="connsiteX9" fmla="*/ 239961 w 340326"/>
                  <a:gd name="connsiteY9" fmla="*/ 19245 h 149122"/>
                  <a:gd name="connsiteX10" fmla="*/ 209799 w 340326"/>
                  <a:gd name="connsiteY10" fmla="*/ 62108 h 149122"/>
                  <a:gd name="connsiteX11" fmla="*/ 114549 w 340326"/>
                  <a:gd name="connsiteY11" fmla="*/ 65283 h 149122"/>
                  <a:gd name="connsiteX12" fmla="*/ 249 w 340326"/>
                  <a:gd name="connsiteY12" fmla="*/ 85920 h 1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326" h="149122">
                    <a:moveTo>
                      <a:pt x="249" y="85920"/>
                    </a:moveTo>
                    <a:cubicBezTo>
                      <a:pt x="-4249" y="99414"/>
                      <a:pt x="53165" y="138043"/>
                      <a:pt x="87561" y="146245"/>
                    </a:cubicBezTo>
                    <a:cubicBezTo>
                      <a:pt x="121957" y="154447"/>
                      <a:pt x="183870" y="143335"/>
                      <a:pt x="206624" y="135133"/>
                    </a:cubicBezTo>
                    <a:cubicBezTo>
                      <a:pt x="229378" y="126931"/>
                      <a:pt x="210857" y="108675"/>
                      <a:pt x="224086" y="97033"/>
                    </a:cubicBezTo>
                    <a:cubicBezTo>
                      <a:pt x="237315" y="85391"/>
                      <a:pt x="267214" y="77983"/>
                      <a:pt x="285999" y="65283"/>
                    </a:cubicBezTo>
                    <a:cubicBezTo>
                      <a:pt x="304784" y="52583"/>
                      <a:pt x="336799" y="20833"/>
                      <a:pt x="336799" y="20833"/>
                    </a:cubicBezTo>
                    <a:cubicBezTo>
                      <a:pt x="344207" y="9985"/>
                      <a:pt x="338916" y="-1657"/>
                      <a:pt x="330449" y="195"/>
                    </a:cubicBezTo>
                    <a:cubicBezTo>
                      <a:pt x="321982" y="2047"/>
                      <a:pt x="296582" y="24801"/>
                      <a:pt x="285999" y="31945"/>
                    </a:cubicBezTo>
                    <a:cubicBezTo>
                      <a:pt x="275416" y="39089"/>
                      <a:pt x="274622" y="45175"/>
                      <a:pt x="266949" y="43058"/>
                    </a:cubicBezTo>
                    <a:cubicBezTo>
                      <a:pt x="259276" y="40941"/>
                      <a:pt x="249486" y="16070"/>
                      <a:pt x="239961" y="19245"/>
                    </a:cubicBezTo>
                    <a:cubicBezTo>
                      <a:pt x="230436" y="22420"/>
                      <a:pt x="230701" y="54435"/>
                      <a:pt x="209799" y="62108"/>
                    </a:cubicBezTo>
                    <a:cubicBezTo>
                      <a:pt x="188897" y="69781"/>
                      <a:pt x="145770" y="61050"/>
                      <a:pt x="114549" y="65283"/>
                    </a:cubicBezTo>
                    <a:cubicBezTo>
                      <a:pt x="83328" y="69516"/>
                      <a:pt x="4747" y="72426"/>
                      <a:pt x="249" y="859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4" name="フリーフォーム: 図形 1603">
                <a:extLst>
                  <a:ext uri="{FF2B5EF4-FFF2-40B4-BE49-F238E27FC236}">
                    <a16:creationId xmlns:a16="http://schemas.microsoft.com/office/drawing/2014/main" id="{CD31A5DB-B0D6-42F2-915A-A60897D7371B}"/>
                  </a:ext>
                </a:extLst>
              </p:cNvPr>
              <p:cNvSpPr/>
              <p:nvPr/>
            </p:nvSpPr>
            <p:spPr>
              <a:xfrm>
                <a:off x="6456361" y="4989135"/>
                <a:ext cx="376359" cy="151270"/>
              </a:xfrm>
              <a:custGeom>
                <a:avLst/>
                <a:gdLst>
                  <a:gd name="connsiteX0" fmla="*/ 2 w 376359"/>
                  <a:gd name="connsiteY0" fmla="*/ 151190 h 151270"/>
                  <a:gd name="connsiteX1" fmla="*/ 139702 w 376359"/>
                  <a:gd name="connsiteY1" fmla="*/ 38478 h 151270"/>
                  <a:gd name="connsiteX2" fmla="*/ 260352 w 376359"/>
                  <a:gd name="connsiteY2" fmla="*/ 6728 h 151270"/>
                  <a:gd name="connsiteX3" fmla="*/ 376239 w 376359"/>
                  <a:gd name="connsiteY3" fmla="*/ 6728 h 151270"/>
                  <a:gd name="connsiteX4" fmla="*/ 279402 w 376359"/>
                  <a:gd name="connsiteY4" fmla="*/ 378 h 151270"/>
                  <a:gd name="connsiteX5" fmla="*/ 136527 w 376359"/>
                  <a:gd name="connsiteY5" fmla="*/ 19428 h 151270"/>
                  <a:gd name="connsiteX6" fmla="*/ 2 w 376359"/>
                  <a:gd name="connsiteY6" fmla="*/ 151190 h 15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359" h="151270">
                    <a:moveTo>
                      <a:pt x="2" y="151190"/>
                    </a:moveTo>
                    <a:cubicBezTo>
                      <a:pt x="531" y="154365"/>
                      <a:pt x="96310" y="62555"/>
                      <a:pt x="139702" y="38478"/>
                    </a:cubicBezTo>
                    <a:cubicBezTo>
                      <a:pt x="183094" y="14401"/>
                      <a:pt x="220929" y="12020"/>
                      <a:pt x="260352" y="6728"/>
                    </a:cubicBezTo>
                    <a:cubicBezTo>
                      <a:pt x="299775" y="1436"/>
                      <a:pt x="373064" y="7786"/>
                      <a:pt x="376239" y="6728"/>
                    </a:cubicBezTo>
                    <a:cubicBezTo>
                      <a:pt x="379414" y="5670"/>
                      <a:pt x="319354" y="-1739"/>
                      <a:pt x="279402" y="378"/>
                    </a:cubicBezTo>
                    <a:cubicBezTo>
                      <a:pt x="239450" y="2495"/>
                      <a:pt x="183358" y="-680"/>
                      <a:pt x="136527" y="19428"/>
                    </a:cubicBezTo>
                    <a:cubicBezTo>
                      <a:pt x="89696" y="39536"/>
                      <a:pt x="-527" y="148015"/>
                      <a:pt x="2" y="1511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5" name="フリーフォーム: 図形 1604">
                <a:extLst>
                  <a:ext uri="{FF2B5EF4-FFF2-40B4-BE49-F238E27FC236}">
                    <a16:creationId xmlns:a16="http://schemas.microsoft.com/office/drawing/2014/main" id="{000FEB3A-37D0-46B7-9428-8F9B4A6C80D2}"/>
                  </a:ext>
                </a:extLst>
              </p:cNvPr>
              <p:cNvSpPr/>
              <p:nvPr/>
            </p:nvSpPr>
            <p:spPr>
              <a:xfrm>
                <a:off x="6526212" y="5061446"/>
                <a:ext cx="317797" cy="55266"/>
              </a:xfrm>
              <a:custGeom>
                <a:avLst/>
                <a:gdLst>
                  <a:gd name="connsiteX0" fmla="*/ 1 w 317797"/>
                  <a:gd name="connsiteY0" fmla="*/ 39192 h 55266"/>
                  <a:gd name="connsiteX1" fmla="*/ 52388 w 317797"/>
                  <a:gd name="connsiteY1" fmla="*/ 55067 h 55266"/>
                  <a:gd name="connsiteX2" fmla="*/ 125413 w 317797"/>
                  <a:gd name="connsiteY2" fmla="*/ 26492 h 55266"/>
                  <a:gd name="connsiteX3" fmla="*/ 223838 w 317797"/>
                  <a:gd name="connsiteY3" fmla="*/ 2679 h 55266"/>
                  <a:gd name="connsiteX4" fmla="*/ 317501 w 317797"/>
                  <a:gd name="connsiteY4" fmla="*/ 1092 h 55266"/>
                  <a:gd name="connsiteX5" fmla="*/ 192088 w 317797"/>
                  <a:gd name="connsiteY5" fmla="*/ 7442 h 55266"/>
                  <a:gd name="connsiteX6" fmla="*/ 53976 w 317797"/>
                  <a:gd name="connsiteY6" fmla="*/ 39192 h 55266"/>
                  <a:gd name="connsiteX7" fmla="*/ 1 w 317797"/>
                  <a:gd name="connsiteY7" fmla="*/ 39192 h 5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97" h="55266">
                    <a:moveTo>
                      <a:pt x="1" y="39192"/>
                    </a:moveTo>
                    <a:cubicBezTo>
                      <a:pt x="-264" y="41838"/>
                      <a:pt x="31486" y="57184"/>
                      <a:pt x="52388" y="55067"/>
                    </a:cubicBezTo>
                    <a:cubicBezTo>
                      <a:pt x="73290" y="52950"/>
                      <a:pt x="96838" y="35223"/>
                      <a:pt x="125413" y="26492"/>
                    </a:cubicBezTo>
                    <a:cubicBezTo>
                      <a:pt x="153988" y="17761"/>
                      <a:pt x="191823" y="6912"/>
                      <a:pt x="223838" y="2679"/>
                    </a:cubicBezTo>
                    <a:cubicBezTo>
                      <a:pt x="255853" y="-1554"/>
                      <a:pt x="322793" y="298"/>
                      <a:pt x="317501" y="1092"/>
                    </a:cubicBezTo>
                    <a:cubicBezTo>
                      <a:pt x="312209" y="1886"/>
                      <a:pt x="236009" y="1092"/>
                      <a:pt x="192088" y="7442"/>
                    </a:cubicBezTo>
                    <a:cubicBezTo>
                      <a:pt x="148167" y="13792"/>
                      <a:pt x="84403" y="33900"/>
                      <a:pt x="53976" y="39192"/>
                    </a:cubicBezTo>
                    <a:cubicBezTo>
                      <a:pt x="23549" y="44484"/>
                      <a:pt x="266" y="36546"/>
                      <a:pt x="1" y="391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6" name="フリーフォーム: 図形 1605">
                <a:extLst>
                  <a:ext uri="{FF2B5EF4-FFF2-40B4-BE49-F238E27FC236}">
                    <a16:creationId xmlns:a16="http://schemas.microsoft.com/office/drawing/2014/main" id="{E02298B3-BFE8-4E3B-94B7-9883423F41C5}"/>
                  </a:ext>
                </a:extLst>
              </p:cNvPr>
              <p:cNvSpPr/>
              <p:nvPr/>
            </p:nvSpPr>
            <p:spPr>
              <a:xfrm>
                <a:off x="6515773" y="5098394"/>
                <a:ext cx="347647" cy="126106"/>
              </a:xfrm>
              <a:custGeom>
                <a:avLst/>
                <a:gdLst>
                  <a:gd name="connsiteX0" fmla="*/ 915 w 347647"/>
                  <a:gd name="connsiteY0" fmla="*/ 126069 h 126106"/>
                  <a:gd name="connsiteX1" fmla="*/ 145377 w 347647"/>
                  <a:gd name="connsiteY1" fmla="*/ 30819 h 126106"/>
                  <a:gd name="connsiteX2" fmla="*/ 239040 w 347647"/>
                  <a:gd name="connsiteY2" fmla="*/ 11769 h 126106"/>
                  <a:gd name="connsiteX3" fmla="*/ 318415 w 347647"/>
                  <a:gd name="connsiteY3" fmla="*/ 8594 h 126106"/>
                  <a:gd name="connsiteX4" fmla="*/ 346990 w 347647"/>
                  <a:gd name="connsiteY4" fmla="*/ 10181 h 126106"/>
                  <a:gd name="connsiteX5" fmla="*/ 294602 w 347647"/>
                  <a:gd name="connsiteY5" fmla="*/ 656 h 126106"/>
                  <a:gd name="connsiteX6" fmla="*/ 197765 w 347647"/>
                  <a:gd name="connsiteY6" fmla="*/ 5419 h 126106"/>
                  <a:gd name="connsiteX7" fmla="*/ 89815 w 347647"/>
                  <a:gd name="connsiteY7" fmla="*/ 41931 h 126106"/>
                  <a:gd name="connsiteX8" fmla="*/ 915 w 347647"/>
                  <a:gd name="connsiteY8" fmla="*/ 126069 h 12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647" h="126106">
                    <a:moveTo>
                      <a:pt x="915" y="126069"/>
                    </a:moveTo>
                    <a:cubicBezTo>
                      <a:pt x="10175" y="124217"/>
                      <a:pt x="105689" y="49869"/>
                      <a:pt x="145377" y="30819"/>
                    </a:cubicBezTo>
                    <a:cubicBezTo>
                      <a:pt x="185065" y="11769"/>
                      <a:pt x="210200" y="15473"/>
                      <a:pt x="239040" y="11769"/>
                    </a:cubicBezTo>
                    <a:cubicBezTo>
                      <a:pt x="267880" y="8065"/>
                      <a:pt x="300423" y="8859"/>
                      <a:pt x="318415" y="8594"/>
                    </a:cubicBezTo>
                    <a:cubicBezTo>
                      <a:pt x="336407" y="8329"/>
                      <a:pt x="350959" y="11504"/>
                      <a:pt x="346990" y="10181"/>
                    </a:cubicBezTo>
                    <a:cubicBezTo>
                      <a:pt x="343021" y="8858"/>
                      <a:pt x="319473" y="1450"/>
                      <a:pt x="294602" y="656"/>
                    </a:cubicBezTo>
                    <a:cubicBezTo>
                      <a:pt x="269731" y="-138"/>
                      <a:pt x="231896" y="-1460"/>
                      <a:pt x="197765" y="5419"/>
                    </a:cubicBezTo>
                    <a:cubicBezTo>
                      <a:pt x="163634" y="12298"/>
                      <a:pt x="124740" y="23410"/>
                      <a:pt x="89815" y="41931"/>
                    </a:cubicBezTo>
                    <a:cubicBezTo>
                      <a:pt x="54890" y="60452"/>
                      <a:pt x="-8345" y="127921"/>
                      <a:pt x="915" y="1260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7" name="フリーフォーム: 図形 1606">
                <a:extLst>
                  <a:ext uri="{FF2B5EF4-FFF2-40B4-BE49-F238E27FC236}">
                    <a16:creationId xmlns:a16="http://schemas.microsoft.com/office/drawing/2014/main" id="{546176C9-D61B-48C5-8B84-3F7EB7511139}"/>
                  </a:ext>
                </a:extLst>
              </p:cNvPr>
              <p:cNvSpPr/>
              <p:nvPr/>
            </p:nvSpPr>
            <p:spPr>
              <a:xfrm>
                <a:off x="6515372" y="5132777"/>
                <a:ext cx="384979" cy="105606"/>
              </a:xfrm>
              <a:custGeom>
                <a:avLst/>
                <a:gdLst>
                  <a:gd name="connsiteX0" fmla="*/ 2903 w 384979"/>
                  <a:gd name="connsiteY0" fmla="*/ 104386 h 105606"/>
                  <a:gd name="connsiteX1" fmla="*/ 99741 w 384979"/>
                  <a:gd name="connsiteY1" fmla="*/ 58348 h 105606"/>
                  <a:gd name="connsiteX2" fmla="*/ 179116 w 384979"/>
                  <a:gd name="connsiteY2" fmla="*/ 18661 h 105606"/>
                  <a:gd name="connsiteX3" fmla="*/ 287066 w 384979"/>
                  <a:gd name="connsiteY3" fmla="*/ 13898 h 105606"/>
                  <a:gd name="connsiteX4" fmla="*/ 383903 w 384979"/>
                  <a:gd name="connsiteY4" fmla="*/ 17073 h 105606"/>
                  <a:gd name="connsiteX5" fmla="*/ 331516 w 384979"/>
                  <a:gd name="connsiteY5" fmla="*/ 5961 h 105606"/>
                  <a:gd name="connsiteX6" fmla="*/ 218803 w 384979"/>
                  <a:gd name="connsiteY6" fmla="*/ 5961 h 105606"/>
                  <a:gd name="connsiteX7" fmla="*/ 2903 w 384979"/>
                  <a:gd name="connsiteY7" fmla="*/ 104386 h 10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979" h="105606">
                    <a:moveTo>
                      <a:pt x="2903" y="104386"/>
                    </a:moveTo>
                    <a:cubicBezTo>
                      <a:pt x="-16941" y="113117"/>
                      <a:pt x="70372" y="72635"/>
                      <a:pt x="99741" y="58348"/>
                    </a:cubicBezTo>
                    <a:cubicBezTo>
                      <a:pt x="129110" y="44061"/>
                      <a:pt x="147895" y="26069"/>
                      <a:pt x="179116" y="18661"/>
                    </a:cubicBezTo>
                    <a:cubicBezTo>
                      <a:pt x="210337" y="11253"/>
                      <a:pt x="287066" y="13898"/>
                      <a:pt x="287066" y="13898"/>
                    </a:cubicBezTo>
                    <a:cubicBezTo>
                      <a:pt x="321197" y="13633"/>
                      <a:pt x="376495" y="18396"/>
                      <a:pt x="383903" y="17073"/>
                    </a:cubicBezTo>
                    <a:cubicBezTo>
                      <a:pt x="391311" y="15750"/>
                      <a:pt x="359033" y="7813"/>
                      <a:pt x="331516" y="5961"/>
                    </a:cubicBezTo>
                    <a:cubicBezTo>
                      <a:pt x="303999" y="4109"/>
                      <a:pt x="270132" y="-6474"/>
                      <a:pt x="218803" y="5961"/>
                    </a:cubicBezTo>
                    <a:cubicBezTo>
                      <a:pt x="167474" y="18396"/>
                      <a:pt x="22747" y="95655"/>
                      <a:pt x="2903" y="1043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8" name="フリーフォーム: 図形 1607">
                <a:extLst>
                  <a:ext uri="{FF2B5EF4-FFF2-40B4-BE49-F238E27FC236}">
                    <a16:creationId xmlns:a16="http://schemas.microsoft.com/office/drawing/2014/main" id="{BF6B21EC-B625-4FF7-9CC0-A15B5D29AA54}"/>
                  </a:ext>
                </a:extLst>
              </p:cNvPr>
              <p:cNvSpPr/>
              <p:nvPr/>
            </p:nvSpPr>
            <p:spPr>
              <a:xfrm>
                <a:off x="6545122" y="5191505"/>
                <a:ext cx="375054" cy="118949"/>
              </a:xfrm>
              <a:custGeom>
                <a:avLst/>
                <a:gdLst>
                  <a:gd name="connsiteX0" fmla="*/ 3316 w 375054"/>
                  <a:gd name="connsiteY0" fmla="*/ 118683 h 118949"/>
                  <a:gd name="connsiteX1" fmla="*/ 177941 w 375054"/>
                  <a:gd name="connsiteY1" fmla="*/ 25020 h 118949"/>
                  <a:gd name="connsiteX2" fmla="*/ 285891 w 375054"/>
                  <a:gd name="connsiteY2" fmla="*/ 10733 h 118949"/>
                  <a:gd name="connsiteX3" fmla="*/ 374791 w 375054"/>
                  <a:gd name="connsiteY3" fmla="*/ 15495 h 118949"/>
                  <a:gd name="connsiteX4" fmla="*/ 257316 w 375054"/>
                  <a:gd name="connsiteY4" fmla="*/ 1208 h 118949"/>
                  <a:gd name="connsiteX5" fmla="*/ 77928 w 375054"/>
                  <a:gd name="connsiteY5" fmla="*/ 52008 h 118949"/>
                  <a:gd name="connsiteX6" fmla="*/ 3316 w 375054"/>
                  <a:gd name="connsiteY6" fmla="*/ 118683 h 11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054" h="118949">
                    <a:moveTo>
                      <a:pt x="3316" y="118683"/>
                    </a:moveTo>
                    <a:cubicBezTo>
                      <a:pt x="19985" y="114185"/>
                      <a:pt x="130845" y="43012"/>
                      <a:pt x="177941" y="25020"/>
                    </a:cubicBezTo>
                    <a:cubicBezTo>
                      <a:pt x="225037" y="7028"/>
                      <a:pt x="253083" y="12320"/>
                      <a:pt x="285891" y="10733"/>
                    </a:cubicBezTo>
                    <a:cubicBezTo>
                      <a:pt x="318699" y="9145"/>
                      <a:pt x="379553" y="17082"/>
                      <a:pt x="374791" y="15495"/>
                    </a:cubicBezTo>
                    <a:cubicBezTo>
                      <a:pt x="370029" y="13908"/>
                      <a:pt x="306793" y="-4877"/>
                      <a:pt x="257316" y="1208"/>
                    </a:cubicBezTo>
                    <a:cubicBezTo>
                      <a:pt x="207839" y="7293"/>
                      <a:pt x="119732" y="34546"/>
                      <a:pt x="77928" y="52008"/>
                    </a:cubicBezTo>
                    <a:cubicBezTo>
                      <a:pt x="36124" y="69470"/>
                      <a:pt x="-13353" y="123181"/>
                      <a:pt x="3316" y="1186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9" name="フリーフォーム: 図形 1608">
                <a:extLst>
                  <a:ext uri="{FF2B5EF4-FFF2-40B4-BE49-F238E27FC236}">
                    <a16:creationId xmlns:a16="http://schemas.microsoft.com/office/drawing/2014/main" id="{1D0B3197-64B6-4052-A03D-DF9C15043EA9}"/>
                  </a:ext>
                </a:extLst>
              </p:cNvPr>
              <p:cNvSpPr/>
              <p:nvPr/>
            </p:nvSpPr>
            <p:spPr>
              <a:xfrm>
                <a:off x="6605520" y="5213350"/>
                <a:ext cx="243286" cy="135052"/>
              </a:xfrm>
              <a:custGeom>
                <a:avLst/>
                <a:gdLst>
                  <a:gd name="connsiteX0" fmla="*/ 68 w 243286"/>
                  <a:gd name="connsiteY0" fmla="*/ 134938 h 135052"/>
                  <a:gd name="connsiteX1" fmla="*/ 144530 w 243286"/>
                  <a:gd name="connsiteY1" fmla="*/ 57150 h 135052"/>
                  <a:gd name="connsiteX2" fmla="*/ 235018 w 243286"/>
                  <a:gd name="connsiteY2" fmla="*/ 33338 h 135052"/>
                  <a:gd name="connsiteX3" fmla="*/ 235018 w 243286"/>
                  <a:gd name="connsiteY3" fmla="*/ 0 h 135052"/>
                  <a:gd name="connsiteX4" fmla="*/ 198505 w 243286"/>
                  <a:gd name="connsiteY4" fmla="*/ 33338 h 135052"/>
                  <a:gd name="connsiteX5" fmla="*/ 163580 w 243286"/>
                  <a:gd name="connsiteY5" fmla="*/ 38100 h 135052"/>
                  <a:gd name="connsiteX6" fmla="*/ 68 w 243286"/>
                  <a:gd name="connsiteY6" fmla="*/ 134938 h 13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286" h="135052">
                    <a:moveTo>
                      <a:pt x="68" y="134938"/>
                    </a:moveTo>
                    <a:cubicBezTo>
                      <a:pt x="-3107" y="138113"/>
                      <a:pt x="105372" y="74083"/>
                      <a:pt x="144530" y="57150"/>
                    </a:cubicBezTo>
                    <a:cubicBezTo>
                      <a:pt x="183688" y="40217"/>
                      <a:pt x="219937" y="42863"/>
                      <a:pt x="235018" y="33338"/>
                    </a:cubicBezTo>
                    <a:cubicBezTo>
                      <a:pt x="250099" y="23813"/>
                      <a:pt x="241103" y="0"/>
                      <a:pt x="235018" y="0"/>
                    </a:cubicBezTo>
                    <a:cubicBezTo>
                      <a:pt x="228933" y="0"/>
                      <a:pt x="210411" y="26988"/>
                      <a:pt x="198505" y="33338"/>
                    </a:cubicBezTo>
                    <a:cubicBezTo>
                      <a:pt x="186599" y="39688"/>
                      <a:pt x="194536" y="24342"/>
                      <a:pt x="163580" y="38100"/>
                    </a:cubicBezTo>
                    <a:cubicBezTo>
                      <a:pt x="132624" y="51858"/>
                      <a:pt x="3243" y="131763"/>
                      <a:pt x="68" y="1349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0" name="フリーフォーム: 図形 1609">
                <a:extLst>
                  <a:ext uri="{FF2B5EF4-FFF2-40B4-BE49-F238E27FC236}">
                    <a16:creationId xmlns:a16="http://schemas.microsoft.com/office/drawing/2014/main" id="{65B637E6-A437-408A-8CFC-E4C03BD06E79}"/>
                  </a:ext>
                </a:extLst>
              </p:cNvPr>
              <p:cNvSpPr/>
              <p:nvPr/>
            </p:nvSpPr>
            <p:spPr>
              <a:xfrm>
                <a:off x="6569021" y="5269541"/>
                <a:ext cx="287012" cy="140698"/>
              </a:xfrm>
              <a:custGeom>
                <a:avLst/>
                <a:gdLst>
                  <a:gd name="connsiteX0" fmla="*/ 54 w 287012"/>
                  <a:gd name="connsiteY0" fmla="*/ 140659 h 140698"/>
                  <a:gd name="connsiteX1" fmla="*/ 120704 w 287012"/>
                  <a:gd name="connsiteY1" fmla="*/ 48584 h 140698"/>
                  <a:gd name="connsiteX2" fmla="*/ 284217 w 287012"/>
                  <a:gd name="connsiteY2" fmla="*/ 959 h 140698"/>
                  <a:gd name="connsiteX3" fmla="*/ 217542 w 287012"/>
                  <a:gd name="connsiteY3" fmla="*/ 20009 h 140698"/>
                  <a:gd name="connsiteX4" fmla="*/ 134992 w 287012"/>
                  <a:gd name="connsiteY4" fmla="*/ 59697 h 140698"/>
                  <a:gd name="connsiteX5" fmla="*/ 54 w 287012"/>
                  <a:gd name="connsiteY5" fmla="*/ 140659 h 14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2" h="140698">
                    <a:moveTo>
                      <a:pt x="54" y="140659"/>
                    </a:moveTo>
                    <a:cubicBezTo>
                      <a:pt x="-2327" y="138807"/>
                      <a:pt x="73344" y="71867"/>
                      <a:pt x="120704" y="48584"/>
                    </a:cubicBezTo>
                    <a:cubicBezTo>
                      <a:pt x="168064" y="25301"/>
                      <a:pt x="284217" y="959"/>
                      <a:pt x="284217" y="959"/>
                    </a:cubicBezTo>
                    <a:cubicBezTo>
                      <a:pt x="300357" y="-3804"/>
                      <a:pt x="242413" y="10219"/>
                      <a:pt x="217542" y="20009"/>
                    </a:cubicBezTo>
                    <a:cubicBezTo>
                      <a:pt x="192671" y="29799"/>
                      <a:pt x="169123" y="40911"/>
                      <a:pt x="134992" y="59697"/>
                    </a:cubicBezTo>
                    <a:cubicBezTo>
                      <a:pt x="100861" y="78483"/>
                      <a:pt x="2435" y="142511"/>
                      <a:pt x="54" y="1406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1" name="フリーフォーム: 図形 1610">
                <a:extLst>
                  <a:ext uri="{FF2B5EF4-FFF2-40B4-BE49-F238E27FC236}">
                    <a16:creationId xmlns:a16="http://schemas.microsoft.com/office/drawing/2014/main" id="{218BAB34-A41B-42C2-8C9C-ED34A0DA18A9}"/>
                  </a:ext>
                </a:extLst>
              </p:cNvPr>
              <p:cNvSpPr/>
              <p:nvPr/>
            </p:nvSpPr>
            <p:spPr>
              <a:xfrm>
                <a:off x="6656219" y="5286245"/>
                <a:ext cx="185874" cy="117624"/>
              </a:xfrm>
              <a:custGeom>
                <a:avLst/>
                <a:gdLst>
                  <a:gd name="connsiteX0" fmla="*/ 169 w 185874"/>
                  <a:gd name="connsiteY0" fmla="*/ 117605 h 117624"/>
                  <a:gd name="connsiteX1" fmla="*/ 174794 w 185874"/>
                  <a:gd name="connsiteY1" fmla="*/ 27118 h 117624"/>
                  <a:gd name="connsiteX2" fmla="*/ 165269 w 185874"/>
                  <a:gd name="connsiteY2" fmla="*/ 130 h 117624"/>
                  <a:gd name="connsiteX3" fmla="*/ 143044 w 185874"/>
                  <a:gd name="connsiteY3" fmla="*/ 35055 h 117624"/>
                  <a:gd name="connsiteX4" fmla="*/ 169 w 185874"/>
                  <a:gd name="connsiteY4" fmla="*/ 117605 h 11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874" h="117624">
                    <a:moveTo>
                      <a:pt x="169" y="117605"/>
                    </a:moveTo>
                    <a:cubicBezTo>
                      <a:pt x="5461" y="116282"/>
                      <a:pt x="147277" y="46697"/>
                      <a:pt x="174794" y="27118"/>
                    </a:cubicBezTo>
                    <a:cubicBezTo>
                      <a:pt x="202311" y="7539"/>
                      <a:pt x="170561" y="-1193"/>
                      <a:pt x="165269" y="130"/>
                    </a:cubicBezTo>
                    <a:cubicBezTo>
                      <a:pt x="159977" y="1453"/>
                      <a:pt x="170825" y="17857"/>
                      <a:pt x="143044" y="35055"/>
                    </a:cubicBezTo>
                    <a:cubicBezTo>
                      <a:pt x="115263" y="52253"/>
                      <a:pt x="-5123" y="118928"/>
                      <a:pt x="169" y="1176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2" name="フリーフォーム: 図形 1611">
                <a:extLst>
                  <a:ext uri="{FF2B5EF4-FFF2-40B4-BE49-F238E27FC236}">
                    <a16:creationId xmlns:a16="http://schemas.microsoft.com/office/drawing/2014/main" id="{046D1A52-CDAD-4DDD-B969-37CEE147AC17}"/>
                  </a:ext>
                </a:extLst>
              </p:cNvPr>
              <p:cNvSpPr/>
              <p:nvPr/>
            </p:nvSpPr>
            <p:spPr>
              <a:xfrm>
                <a:off x="6552838" y="5006258"/>
                <a:ext cx="275351" cy="75353"/>
              </a:xfrm>
              <a:custGeom>
                <a:avLst/>
                <a:gdLst>
                  <a:gd name="connsiteX0" fmla="*/ 362 w 275351"/>
                  <a:gd name="connsiteY0" fmla="*/ 75330 h 75353"/>
                  <a:gd name="connsiteX1" fmla="*/ 154350 w 275351"/>
                  <a:gd name="connsiteY1" fmla="*/ 5480 h 75353"/>
                  <a:gd name="connsiteX2" fmla="*/ 275000 w 275351"/>
                  <a:gd name="connsiteY2" fmla="*/ 5480 h 75353"/>
                  <a:gd name="connsiteX3" fmla="*/ 116250 w 275351"/>
                  <a:gd name="connsiteY3" fmla="*/ 13417 h 75353"/>
                  <a:gd name="connsiteX4" fmla="*/ 362 w 275351"/>
                  <a:gd name="connsiteY4" fmla="*/ 75330 h 7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351" h="75353">
                    <a:moveTo>
                      <a:pt x="362" y="75330"/>
                    </a:moveTo>
                    <a:cubicBezTo>
                      <a:pt x="6712" y="74007"/>
                      <a:pt x="108577" y="17122"/>
                      <a:pt x="154350" y="5480"/>
                    </a:cubicBezTo>
                    <a:cubicBezTo>
                      <a:pt x="200123" y="-6162"/>
                      <a:pt x="281350" y="4157"/>
                      <a:pt x="275000" y="5480"/>
                    </a:cubicBezTo>
                    <a:cubicBezTo>
                      <a:pt x="268650" y="6803"/>
                      <a:pt x="159906" y="4950"/>
                      <a:pt x="116250" y="13417"/>
                    </a:cubicBezTo>
                    <a:cubicBezTo>
                      <a:pt x="72594" y="21884"/>
                      <a:pt x="-5988" y="76653"/>
                      <a:pt x="362" y="753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3" name="フリーフォーム: 図形 1612">
                <a:extLst>
                  <a:ext uri="{FF2B5EF4-FFF2-40B4-BE49-F238E27FC236}">
                    <a16:creationId xmlns:a16="http://schemas.microsoft.com/office/drawing/2014/main" id="{4B1FC2CE-DD3C-4A3F-8435-EAE3F4738310}"/>
                  </a:ext>
                </a:extLst>
              </p:cNvPr>
              <p:cNvSpPr/>
              <p:nvPr/>
            </p:nvSpPr>
            <p:spPr>
              <a:xfrm>
                <a:off x="6559329" y="5031330"/>
                <a:ext cx="267137" cy="67776"/>
              </a:xfrm>
              <a:custGeom>
                <a:avLst/>
                <a:gdLst>
                  <a:gd name="connsiteX0" fmla="*/ 221 w 267137"/>
                  <a:gd name="connsiteY0" fmla="*/ 67720 h 67776"/>
                  <a:gd name="connsiteX1" fmla="*/ 114521 w 267137"/>
                  <a:gd name="connsiteY1" fmla="*/ 5808 h 67776"/>
                  <a:gd name="connsiteX2" fmla="*/ 224059 w 267137"/>
                  <a:gd name="connsiteY2" fmla="*/ 2633 h 67776"/>
                  <a:gd name="connsiteX3" fmla="*/ 263746 w 267137"/>
                  <a:gd name="connsiteY3" fmla="*/ 5808 h 67776"/>
                  <a:gd name="connsiteX4" fmla="*/ 144684 w 267137"/>
                  <a:gd name="connsiteY4" fmla="*/ 16920 h 67776"/>
                  <a:gd name="connsiteX5" fmla="*/ 221 w 267137"/>
                  <a:gd name="connsiteY5" fmla="*/ 67720 h 6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37" h="67776">
                    <a:moveTo>
                      <a:pt x="221" y="67720"/>
                    </a:moveTo>
                    <a:cubicBezTo>
                      <a:pt x="-4806" y="65868"/>
                      <a:pt x="77215" y="16656"/>
                      <a:pt x="114521" y="5808"/>
                    </a:cubicBezTo>
                    <a:cubicBezTo>
                      <a:pt x="151827" y="-5040"/>
                      <a:pt x="199188" y="2633"/>
                      <a:pt x="224059" y="2633"/>
                    </a:cubicBezTo>
                    <a:cubicBezTo>
                      <a:pt x="248930" y="2633"/>
                      <a:pt x="276975" y="3427"/>
                      <a:pt x="263746" y="5808"/>
                    </a:cubicBezTo>
                    <a:cubicBezTo>
                      <a:pt x="250517" y="8189"/>
                      <a:pt x="185430" y="8453"/>
                      <a:pt x="144684" y="16920"/>
                    </a:cubicBezTo>
                    <a:cubicBezTo>
                      <a:pt x="103938" y="25387"/>
                      <a:pt x="5248" y="69572"/>
                      <a:pt x="221" y="677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4" name="フリーフォーム: 図形 1613">
                <a:extLst>
                  <a:ext uri="{FF2B5EF4-FFF2-40B4-BE49-F238E27FC236}">
                    <a16:creationId xmlns:a16="http://schemas.microsoft.com/office/drawing/2014/main" id="{30235D5B-117C-4DFD-A863-18E735F67F45}"/>
                  </a:ext>
                </a:extLst>
              </p:cNvPr>
              <p:cNvSpPr/>
              <p:nvPr/>
            </p:nvSpPr>
            <p:spPr>
              <a:xfrm>
                <a:off x="6502330" y="5073648"/>
                <a:ext cx="292967" cy="104878"/>
              </a:xfrm>
              <a:custGeom>
                <a:avLst/>
                <a:gdLst>
                  <a:gd name="connsiteX0" fmla="*/ 70 w 292967"/>
                  <a:gd name="connsiteY0" fmla="*/ 104777 h 104878"/>
                  <a:gd name="connsiteX1" fmla="*/ 100083 w 292967"/>
                  <a:gd name="connsiteY1" fmla="*/ 44452 h 104878"/>
                  <a:gd name="connsiteX2" fmla="*/ 177870 w 292967"/>
                  <a:gd name="connsiteY2" fmla="*/ 26990 h 104878"/>
                  <a:gd name="connsiteX3" fmla="*/ 292170 w 292967"/>
                  <a:gd name="connsiteY3" fmla="*/ 2 h 104878"/>
                  <a:gd name="connsiteX4" fmla="*/ 115958 w 292967"/>
                  <a:gd name="connsiteY4" fmla="*/ 28577 h 104878"/>
                  <a:gd name="connsiteX5" fmla="*/ 70 w 292967"/>
                  <a:gd name="connsiteY5" fmla="*/ 104777 h 1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67" h="104878">
                    <a:moveTo>
                      <a:pt x="70" y="104777"/>
                    </a:moveTo>
                    <a:cubicBezTo>
                      <a:pt x="-2576" y="107423"/>
                      <a:pt x="70450" y="57416"/>
                      <a:pt x="100083" y="44452"/>
                    </a:cubicBezTo>
                    <a:cubicBezTo>
                      <a:pt x="129716" y="31487"/>
                      <a:pt x="177870" y="26990"/>
                      <a:pt x="177870" y="26990"/>
                    </a:cubicBezTo>
                    <a:cubicBezTo>
                      <a:pt x="209884" y="19582"/>
                      <a:pt x="302489" y="-263"/>
                      <a:pt x="292170" y="2"/>
                    </a:cubicBezTo>
                    <a:cubicBezTo>
                      <a:pt x="281851" y="266"/>
                      <a:pt x="165964" y="14819"/>
                      <a:pt x="115958" y="28577"/>
                    </a:cubicBezTo>
                    <a:cubicBezTo>
                      <a:pt x="65952" y="42335"/>
                      <a:pt x="2716" y="102131"/>
                      <a:pt x="70" y="1047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5" name="フリーフォーム: 図形 1614">
                <a:extLst>
                  <a:ext uri="{FF2B5EF4-FFF2-40B4-BE49-F238E27FC236}">
                    <a16:creationId xmlns:a16="http://schemas.microsoft.com/office/drawing/2014/main" id="{96DDBEA6-F67A-4267-8EDA-3DD5A46B3488}"/>
                  </a:ext>
                </a:extLst>
              </p:cNvPr>
              <p:cNvSpPr/>
              <p:nvPr/>
            </p:nvSpPr>
            <p:spPr>
              <a:xfrm>
                <a:off x="6536155" y="5152884"/>
                <a:ext cx="205988" cy="139902"/>
              </a:xfrm>
              <a:custGeom>
                <a:avLst/>
                <a:gdLst>
                  <a:gd name="connsiteX0" fmla="*/ 5933 w 205988"/>
                  <a:gd name="connsiteY0" fmla="*/ 138254 h 139902"/>
                  <a:gd name="connsiteX1" fmla="*/ 164683 w 205988"/>
                  <a:gd name="connsiteY1" fmla="*/ 44591 h 139902"/>
                  <a:gd name="connsiteX2" fmla="*/ 204370 w 205988"/>
                  <a:gd name="connsiteY2" fmla="*/ 14429 h 139902"/>
                  <a:gd name="connsiteX3" fmla="*/ 194845 w 205988"/>
                  <a:gd name="connsiteY3" fmla="*/ 141 h 139902"/>
                  <a:gd name="connsiteX4" fmla="*/ 163095 w 205988"/>
                  <a:gd name="connsiteY4" fmla="*/ 22366 h 139902"/>
                  <a:gd name="connsiteX5" fmla="*/ 47208 w 205988"/>
                  <a:gd name="connsiteY5" fmla="*/ 98566 h 139902"/>
                  <a:gd name="connsiteX6" fmla="*/ 5933 w 205988"/>
                  <a:gd name="connsiteY6" fmla="*/ 138254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988" h="139902">
                    <a:moveTo>
                      <a:pt x="5933" y="138254"/>
                    </a:moveTo>
                    <a:cubicBezTo>
                      <a:pt x="25512" y="129258"/>
                      <a:pt x="131610" y="65228"/>
                      <a:pt x="164683" y="44591"/>
                    </a:cubicBezTo>
                    <a:cubicBezTo>
                      <a:pt x="197756" y="23953"/>
                      <a:pt x="199343" y="21837"/>
                      <a:pt x="204370" y="14429"/>
                    </a:cubicBezTo>
                    <a:cubicBezTo>
                      <a:pt x="209397" y="7021"/>
                      <a:pt x="201724" y="-1182"/>
                      <a:pt x="194845" y="141"/>
                    </a:cubicBezTo>
                    <a:cubicBezTo>
                      <a:pt x="187966" y="1464"/>
                      <a:pt x="163095" y="22366"/>
                      <a:pt x="163095" y="22366"/>
                    </a:cubicBezTo>
                    <a:lnTo>
                      <a:pt x="47208" y="98566"/>
                    </a:lnTo>
                    <a:cubicBezTo>
                      <a:pt x="19162" y="117351"/>
                      <a:pt x="-13646" y="147250"/>
                      <a:pt x="5933" y="1382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6" name="フリーフォーム: 図形 1615">
                <a:extLst>
                  <a:ext uri="{FF2B5EF4-FFF2-40B4-BE49-F238E27FC236}">
                    <a16:creationId xmlns:a16="http://schemas.microsoft.com/office/drawing/2014/main" id="{CBC5931F-1AD2-4D7B-BB91-B0D696E65B24}"/>
                  </a:ext>
                </a:extLst>
              </p:cNvPr>
              <p:cNvSpPr/>
              <p:nvPr/>
            </p:nvSpPr>
            <p:spPr>
              <a:xfrm>
                <a:off x="6559844" y="5214892"/>
                <a:ext cx="272240" cy="119359"/>
              </a:xfrm>
              <a:custGeom>
                <a:avLst/>
                <a:gdLst>
                  <a:gd name="connsiteX0" fmla="*/ 1294 w 272240"/>
                  <a:gd name="connsiteY0" fmla="*/ 119108 h 119359"/>
                  <a:gd name="connsiteX1" fmla="*/ 131469 w 272240"/>
                  <a:gd name="connsiteY1" fmla="*/ 34971 h 119359"/>
                  <a:gd name="connsiteX2" fmla="*/ 267994 w 272240"/>
                  <a:gd name="connsiteY2" fmla="*/ 14333 h 119359"/>
                  <a:gd name="connsiteX3" fmla="*/ 214019 w 272240"/>
                  <a:gd name="connsiteY3" fmla="*/ 4808 h 119359"/>
                  <a:gd name="connsiteX4" fmla="*/ 1294 w 272240"/>
                  <a:gd name="connsiteY4" fmla="*/ 119108 h 11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40" h="119359">
                    <a:moveTo>
                      <a:pt x="1294" y="119108"/>
                    </a:moveTo>
                    <a:cubicBezTo>
                      <a:pt x="-12464" y="124135"/>
                      <a:pt x="87019" y="52433"/>
                      <a:pt x="131469" y="34971"/>
                    </a:cubicBezTo>
                    <a:cubicBezTo>
                      <a:pt x="175919" y="17509"/>
                      <a:pt x="254236" y="19360"/>
                      <a:pt x="267994" y="14333"/>
                    </a:cubicBezTo>
                    <a:cubicBezTo>
                      <a:pt x="281752" y="9306"/>
                      <a:pt x="261644" y="-8421"/>
                      <a:pt x="214019" y="4808"/>
                    </a:cubicBezTo>
                    <a:cubicBezTo>
                      <a:pt x="166394" y="18037"/>
                      <a:pt x="15052" y="114081"/>
                      <a:pt x="1294" y="119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7" name="フリーフォーム: 図形 1616">
                <a:extLst>
                  <a:ext uri="{FF2B5EF4-FFF2-40B4-BE49-F238E27FC236}">
                    <a16:creationId xmlns:a16="http://schemas.microsoft.com/office/drawing/2014/main" id="{6F0196F0-E5D4-400F-83AF-6DBB2E489870}"/>
                  </a:ext>
                </a:extLst>
              </p:cNvPr>
              <p:cNvSpPr/>
              <p:nvPr/>
            </p:nvSpPr>
            <p:spPr>
              <a:xfrm>
                <a:off x="6849426" y="5291104"/>
                <a:ext cx="123642" cy="21115"/>
              </a:xfrm>
              <a:custGeom>
                <a:avLst/>
                <a:gdLst>
                  <a:gd name="connsiteX0" fmla="*/ 637 w 123642"/>
                  <a:gd name="connsiteY0" fmla="*/ 34 h 21115"/>
                  <a:gd name="connsiteX1" fmla="*/ 121287 w 123642"/>
                  <a:gd name="connsiteY1" fmla="*/ 15909 h 21115"/>
                  <a:gd name="connsiteX2" fmla="*/ 75249 w 123642"/>
                  <a:gd name="connsiteY2" fmla="*/ 20671 h 21115"/>
                  <a:gd name="connsiteX3" fmla="*/ 637 w 123642"/>
                  <a:gd name="connsiteY3" fmla="*/ 34 h 2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42" h="21115">
                    <a:moveTo>
                      <a:pt x="637" y="34"/>
                    </a:moveTo>
                    <a:cubicBezTo>
                      <a:pt x="8310" y="-760"/>
                      <a:pt x="108852" y="12470"/>
                      <a:pt x="121287" y="15909"/>
                    </a:cubicBezTo>
                    <a:cubicBezTo>
                      <a:pt x="133722" y="19349"/>
                      <a:pt x="93770" y="22258"/>
                      <a:pt x="75249" y="20671"/>
                    </a:cubicBezTo>
                    <a:cubicBezTo>
                      <a:pt x="56728" y="19084"/>
                      <a:pt x="-7036" y="828"/>
                      <a:pt x="637" y="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8" name="フリーフォーム: 図形 1617">
                <a:extLst>
                  <a:ext uri="{FF2B5EF4-FFF2-40B4-BE49-F238E27FC236}">
                    <a16:creationId xmlns:a16="http://schemas.microsoft.com/office/drawing/2014/main" id="{6AB0FA28-FE5E-4D83-B69A-814975E1DEDF}"/>
                  </a:ext>
                </a:extLst>
              </p:cNvPr>
              <p:cNvSpPr/>
              <p:nvPr/>
            </p:nvSpPr>
            <p:spPr>
              <a:xfrm>
                <a:off x="6637291" y="5344281"/>
                <a:ext cx="357257" cy="102467"/>
              </a:xfrm>
              <a:custGeom>
                <a:avLst/>
                <a:gdLst>
                  <a:gd name="connsiteX0" fmla="*/ 47 w 357257"/>
                  <a:gd name="connsiteY0" fmla="*/ 102432 h 102467"/>
                  <a:gd name="connsiteX1" fmla="*/ 174672 w 357257"/>
                  <a:gd name="connsiteY1" fmla="*/ 8769 h 102467"/>
                  <a:gd name="connsiteX2" fmla="*/ 271509 w 357257"/>
                  <a:gd name="connsiteY2" fmla="*/ 4007 h 102467"/>
                  <a:gd name="connsiteX3" fmla="*/ 335009 w 357257"/>
                  <a:gd name="connsiteY3" fmla="*/ 8769 h 102467"/>
                  <a:gd name="connsiteX4" fmla="*/ 357234 w 357257"/>
                  <a:gd name="connsiteY4" fmla="*/ 29407 h 102467"/>
                  <a:gd name="connsiteX5" fmla="*/ 331834 w 357257"/>
                  <a:gd name="connsiteY5" fmla="*/ 75444 h 102467"/>
                  <a:gd name="connsiteX6" fmla="*/ 257222 w 357257"/>
                  <a:gd name="connsiteY6" fmla="*/ 26232 h 102467"/>
                  <a:gd name="connsiteX7" fmla="*/ 315959 w 357257"/>
                  <a:gd name="connsiteY7" fmla="*/ 48457 h 102467"/>
                  <a:gd name="connsiteX8" fmla="*/ 349297 w 357257"/>
                  <a:gd name="connsiteY8" fmla="*/ 37344 h 102467"/>
                  <a:gd name="connsiteX9" fmla="*/ 319134 w 357257"/>
                  <a:gd name="connsiteY9" fmla="*/ 26232 h 102467"/>
                  <a:gd name="connsiteX10" fmla="*/ 192134 w 357257"/>
                  <a:gd name="connsiteY10" fmla="*/ 19882 h 102467"/>
                  <a:gd name="connsiteX11" fmla="*/ 47 w 357257"/>
                  <a:gd name="connsiteY11" fmla="*/ 102432 h 10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7257" h="102467">
                    <a:moveTo>
                      <a:pt x="47" y="102432"/>
                    </a:moveTo>
                    <a:cubicBezTo>
                      <a:pt x="-2863" y="100580"/>
                      <a:pt x="129429" y="25173"/>
                      <a:pt x="174672" y="8769"/>
                    </a:cubicBezTo>
                    <a:cubicBezTo>
                      <a:pt x="219915" y="-7635"/>
                      <a:pt x="244786" y="4007"/>
                      <a:pt x="271509" y="4007"/>
                    </a:cubicBezTo>
                    <a:cubicBezTo>
                      <a:pt x="298232" y="4007"/>
                      <a:pt x="320722" y="4536"/>
                      <a:pt x="335009" y="8769"/>
                    </a:cubicBezTo>
                    <a:cubicBezTo>
                      <a:pt x="349296" y="13002"/>
                      <a:pt x="357763" y="18295"/>
                      <a:pt x="357234" y="29407"/>
                    </a:cubicBezTo>
                    <a:cubicBezTo>
                      <a:pt x="356705" y="40519"/>
                      <a:pt x="348503" y="75973"/>
                      <a:pt x="331834" y="75444"/>
                    </a:cubicBezTo>
                    <a:cubicBezTo>
                      <a:pt x="315165" y="74915"/>
                      <a:pt x="259868" y="30730"/>
                      <a:pt x="257222" y="26232"/>
                    </a:cubicBezTo>
                    <a:cubicBezTo>
                      <a:pt x="254576" y="21734"/>
                      <a:pt x="300613" y="46605"/>
                      <a:pt x="315959" y="48457"/>
                    </a:cubicBezTo>
                    <a:cubicBezTo>
                      <a:pt x="331305" y="50309"/>
                      <a:pt x="348768" y="41048"/>
                      <a:pt x="349297" y="37344"/>
                    </a:cubicBezTo>
                    <a:cubicBezTo>
                      <a:pt x="349826" y="33640"/>
                      <a:pt x="345328" y="29142"/>
                      <a:pt x="319134" y="26232"/>
                    </a:cubicBezTo>
                    <a:cubicBezTo>
                      <a:pt x="292940" y="23322"/>
                      <a:pt x="243728" y="6918"/>
                      <a:pt x="192134" y="19882"/>
                    </a:cubicBezTo>
                    <a:cubicBezTo>
                      <a:pt x="140540" y="32846"/>
                      <a:pt x="2957" y="104284"/>
                      <a:pt x="47" y="10243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9" name="フリーフォーム: 図形 1618">
                <a:extLst>
                  <a:ext uri="{FF2B5EF4-FFF2-40B4-BE49-F238E27FC236}">
                    <a16:creationId xmlns:a16="http://schemas.microsoft.com/office/drawing/2014/main" id="{6392903C-1AEE-4AB5-85EF-6B0BB196A2A9}"/>
                  </a:ext>
                </a:extLst>
              </p:cNvPr>
              <p:cNvSpPr/>
              <p:nvPr/>
            </p:nvSpPr>
            <p:spPr>
              <a:xfrm>
                <a:off x="6454770" y="5130443"/>
                <a:ext cx="96537" cy="184671"/>
              </a:xfrm>
              <a:custGeom>
                <a:avLst/>
                <a:gdLst>
                  <a:gd name="connsiteX0" fmla="*/ 5 w 96537"/>
                  <a:gd name="connsiteY0" fmla="*/ 357 h 184671"/>
                  <a:gd name="connsiteX1" fmla="*/ 49218 w 96537"/>
                  <a:gd name="connsiteY1" fmla="*/ 51157 h 184671"/>
                  <a:gd name="connsiteX2" fmla="*/ 38105 w 96537"/>
                  <a:gd name="connsiteY2" fmla="*/ 92432 h 184671"/>
                  <a:gd name="connsiteX3" fmla="*/ 93668 w 96537"/>
                  <a:gd name="connsiteY3" fmla="*/ 119420 h 184671"/>
                  <a:gd name="connsiteX4" fmla="*/ 61918 w 96537"/>
                  <a:gd name="connsiteY4" fmla="*/ 146407 h 184671"/>
                  <a:gd name="connsiteX5" fmla="*/ 92080 w 96537"/>
                  <a:gd name="connsiteY5" fmla="*/ 184507 h 184671"/>
                  <a:gd name="connsiteX6" fmla="*/ 95255 w 96537"/>
                  <a:gd name="connsiteY6" fmla="*/ 130532 h 184671"/>
                  <a:gd name="connsiteX7" fmla="*/ 80968 w 96537"/>
                  <a:gd name="connsiteY7" fmla="*/ 101957 h 184671"/>
                  <a:gd name="connsiteX8" fmla="*/ 57155 w 96537"/>
                  <a:gd name="connsiteY8" fmla="*/ 71795 h 184671"/>
                  <a:gd name="connsiteX9" fmla="*/ 46043 w 96537"/>
                  <a:gd name="connsiteY9" fmla="*/ 30520 h 184671"/>
                  <a:gd name="connsiteX10" fmla="*/ 5 w 96537"/>
                  <a:gd name="connsiteY10" fmla="*/ 357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537" h="184671">
                    <a:moveTo>
                      <a:pt x="5" y="357"/>
                    </a:moveTo>
                    <a:cubicBezTo>
                      <a:pt x="534" y="3796"/>
                      <a:pt x="42868" y="35811"/>
                      <a:pt x="49218" y="51157"/>
                    </a:cubicBezTo>
                    <a:cubicBezTo>
                      <a:pt x="55568" y="66503"/>
                      <a:pt x="30697" y="81055"/>
                      <a:pt x="38105" y="92432"/>
                    </a:cubicBezTo>
                    <a:cubicBezTo>
                      <a:pt x="45513" y="103809"/>
                      <a:pt x="89699" y="110424"/>
                      <a:pt x="93668" y="119420"/>
                    </a:cubicBezTo>
                    <a:cubicBezTo>
                      <a:pt x="97637" y="128416"/>
                      <a:pt x="62183" y="135559"/>
                      <a:pt x="61918" y="146407"/>
                    </a:cubicBezTo>
                    <a:cubicBezTo>
                      <a:pt x="61653" y="157255"/>
                      <a:pt x="86524" y="187153"/>
                      <a:pt x="92080" y="184507"/>
                    </a:cubicBezTo>
                    <a:cubicBezTo>
                      <a:pt x="97636" y="181861"/>
                      <a:pt x="97107" y="144290"/>
                      <a:pt x="95255" y="130532"/>
                    </a:cubicBezTo>
                    <a:cubicBezTo>
                      <a:pt x="93403" y="116774"/>
                      <a:pt x="87318" y="111746"/>
                      <a:pt x="80968" y="101957"/>
                    </a:cubicBezTo>
                    <a:cubicBezTo>
                      <a:pt x="74618" y="92168"/>
                      <a:pt x="62976" y="83701"/>
                      <a:pt x="57155" y="71795"/>
                    </a:cubicBezTo>
                    <a:cubicBezTo>
                      <a:pt x="51334" y="59889"/>
                      <a:pt x="51864" y="41897"/>
                      <a:pt x="46043" y="30520"/>
                    </a:cubicBezTo>
                    <a:cubicBezTo>
                      <a:pt x="40222" y="19143"/>
                      <a:pt x="-524" y="-3082"/>
                      <a:pt x="5" y="3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0" name="フリーフォーム: 図形 1619">
                <a:extLst>
                  <a:ext uri="{FF2B5EF4-FFF2-40B4-BE49-F238E27FC236}">
                    <a16:creationId xmlns:a16="http://schemas.microsoft.com/office/drawing/2014/main" id="{2BD4D557-241B-405F-A101-6FC220493089}"/>
                  </a:ext>
                </a:extLst>
              </p:cNvPr>
              <p:cNvSpPr/>
              <p:nvPr/>
            </p:nvSpPr>
            <p:spPr>
              <a:xfrm>
                <a:off x="6550718" y="5295806"/>
                <a:ext cx="52491" cy="188107"/>
              </a:xfrm>
              <a:custGeom>
                <a:avLst/>
                <a:gdLst>
                  <a:gd name="connsiteX0" fmla="*/ 5657 w 52491"/>
                  <a:gd name="connsiteY0" fmla="*/ 94 h 188107"/>
                  <a:gd name="connsiteX1" fmla="*/ 895 w 52491"/>
                  <a:gd name="connsiteY1" fmla="*/ 66769 h 188107"/>
                  <a:gd name="connsiteX2" fmla="*/ 21532 w 52491"/>
                  <a:gd name="connsiteY2" fmla="*/ 93757 h 188107"/>
                  <a:gd name="connsiteX3" fmla="*/ 15182 w 52491"/>
                  <a:gd name="connsiteY3" fmla="*/ 112807 h 188107"/>
                  <a:gd name="connsiteX4" fmla="*/ 51695 w 52491"/>
                  <a:gd name="connsiteY4" fmla="*/ 187419 h 188107"/>
                  <a:gd name="connsiteX5" fmla="*/ 38995 w 52491"/>
                  <a:gd name="connsiteY5" fmla="*/ 146144 h 188107"/>
                  <a:gd name="connsiteX6" fmla="*/ 23120 w 52491"/>
                  <a:gd name="connsiteY6" fmla="*/ 82644 h 188107"/>
                  <a:gd name="connsiteX7" fmla="*/ 5657 w 52491"/>
                  <a:gd name="connsiteY7" fmla="*/ 94 h 1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1" h="188107">
                    <a:moveTo>
                      <a:pt x="5657" y="94"/>
                    </a:moveTo>
                    <a:cubicBezTo>
                      <a:pt x="1953" y="-2552"/>
                      <a:pt x="-1751" y="51159"/>
                      <a:pt x="895" y="66769"/>
                    </a:cubicBezTo>
                    <a:cubicBezTo>
                      <a:pt x="3541" y="82379"/>
                      <a:pt x="19151" y="86084"/>
                      <a:pt x="21532" y="93757"/>
                    </a:cubicBezTo>
                    <a:cubicBezTo>
                      <a:pt x="23913" y="101430"/>
                      <a:pt x="10155" y="97197"/>
                      <a:pt x="15182" y="112807"/>
                    </a:cubicBezTo>
                    <a:cubicBezTo>
                      <a:pt x="20209" y="128417"/>
                      <a:pt x="47726" y="181863"/>
                      <a:pt x="51695" y="187419"/>
                    </a:cubicBezTo>
                    <a:cubicBezTo>
                      <a:pt x="55664" y="192975"/>
                      <a:pt x="43758" y="163607"/>
                      <a:pt x="38995" y="146144"/>
                    </a:cubicBezTo>
                    <a:cubicBezTo>
                      <a:pt x="34232" y="128681"/>
                      <a:pt x="26295" y="104604"/>
                      <a:pt x="23120" y="82644"/>
                    </a:cubicBezTo>
                    <a:cubicBezTo>
                      <a:pt x="19945" y="60684"/>
                      <a:pt x="9361" y="2740"/>
                      <a:pt x="5657" y="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1" name="フリーフォーム: 図形 1620">
                <a:extLst>
                  <a:ext uri="{FF2B5EF4-FFF2-40B4-BE49-F238E27FC236}">
                    <a16:creationId xmlns:a16="http://schemas.microsoft.com/office/drawing/2014/main" id="{3C64911E-C9D8-4DD2-B16F-D3FD1D2FB766}"/>
                  </a:ext>
                </a:extLst>
              </p:cNvPr>
              <p:cNvSpPr/>
              <p:nvPr/>
            </p:nvSpPr>
            <p:spPr>
              <a:xfrm>
                <a:off x="6822161" y="4987925"/>
                <a:ext cx="151370" cy="430968"/>
              </a:xfrm>
              <a:custGeom>
                <a:avLst/>
                <a:gdLst>
                  <a:gd name="connsiteX0" fmla="*/ 13614 w 151370"/>
                  <a:gd name="connsiteY0" fmla="*/ 0 h 430968"/>
                  <a:gd name="connsiteX1" fmla="*/ 21552 w 151370"/>
                  <a:gd name="connsiteY1" fmla="*/ 66675 h 430968"/>
                  <a:gd name="connsiteX2" fmla="*/ 61239 w 151370"/>
                  <a:gd name="connsiteY2" fmla="*/ 85725 h 430968"/>
                  <a:gd name="connsiteX3" fmla="*/ 51714 w 151370"/>
                  <a:gd name="connsiteY3" fmla="*/ 136525 h 430968"/>
                  <a:gd name="connsiteX4" fmla="*/ 86639 w 151370"/>
                  <a:gd name="connsiteY4" fmla="*/ 176213 h 430968"/>
                  <a:gd name="connsiteX5" fmla="*/ 77114 w 151370"/>
                  <a:gd name="connsiteY5" fmla="*/ 212725 h 430968"/>
                  <a:gd name="connsiteX6" fmla="*/ 123152 w 151370"/>
                  <a:gd name="connsiteY6" fmla="*/ 261938 h 430968"/>
                  <a:gd name="connsiteX7" fmla="*/ 112039 w 151370"/>
                  <a:gd name="connsiteY7" fmla="*/ 284163 h 430968"/>
                  <a:gd name="connsiteX8" fmla="*/ 150139 w 151370"/>
                  <a:gd name="connsiteY8" fmla="*/ 298450 h 430968"/>
                  <a:gd name="connsiteX9" fmla="*/ 140614 w 151370"/>
                  <a:gd name="connsiteY9" fmla="*/ 384175 h 430968"/>
                  <a:gd name="connsiteX10" fmla="*/ 126327 w 151370"/>
                  <a:gd name="connsiteY10" fmla="*/ 428625 h 430968"/>
                  <a:gd name="connsiteX11" fmla="*/ 148552 w 151370"/>
                  <a:gd name="connsiteY11" fmla="*/ 314325 h 430968"/>
                  <a:gd name="connsiteX12" fmla="*/ 112039 w 151370"/>
                  <a:gd name="connsiteY12" fmla="*/ 231775 h 430968"/>
                  <a:gd name="connsiteX13" fmla="*/ 45364 w 151370"/>
                  <a:gd name="connsiteY13" fmla="*/ 125413 h 430968"/>
                  <a:gd name="connsiteX14" fmla="*/ 2502 w 151370"/>
                  <a:gd name="connsiteY14" fmla="*/ 66675 h 430968"/>
                  <a:gd name="connsiteX15" fmla="*/ 13614 w 151370"/>
                  <a:gd name="connsiteY15" fmla="*/ 0 h 4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1370" h="430968">
                    <a:moveTo>
                      <a:pt x="13614" y="0"/>
                    </a:moveTo>
                    <a:cubicBezTo>
                      <a:pt x="16789" y="0"/>
                      <a:pt x="13615" y="52388"/>
                      <a:pt x="21552" y="66675"/>
                    </a:cubicBezTo>
                    <a:cubicBezTo>
                      <a:pt x="29489" y="80962"/>
                      <a:pt x="56212" y="74083"/>
                      <a:pt x="61239" y="85725"/>
                    </a:cubicBezTo>
                    <a:cubicBezTo>
                      <a:pt x="66266" y="97367"/>
                      <a:pt x="47481" y="121444"/>
                      <a:pt x="51714" y="136525"/>
                    </a:cubicBezTo>
                    <a:cubicBezTo>
                      <a:pt x="55947" y="151606"/>
                      <a:pt x="82406" y="163513"/>
                      <a:pt x="86639" y="176213"/>
                    </a:cubicBezTo>
                    <a:cubicBezTo>
                      <a:pt x="90872" y="188913"/>
                      <a:pt x="71029" y="198438"/>
                      <a:pt x="77114" y="212725"/>
                    </a:cubicBezTo>
                    <a:cubicBezTo>
                      <a:pt x="83200" y="227013"/>
                      <a:pt x="117331" y="250032"/>
                      <a:pt x="123152" y="261938"/>
                    </a:cubicBezTo>
                    <a:cubicBezTo>
                      <a:pt x="128973" y="273844"/>
                      <a:pt x="107541" y="278078"/>
                      <a:pt x="112039" y="284163"/>
                    </a:cubicBezTo>
                    <a:cubicBezTo>
                      <a:pt x="116537" y="290248"/>
                      <a:pt x="145377" y="281781"/>
                      <a:pt x="150139" y="298450"/>
                    </a:cubicBezTo>
                    <a:cubicBezTo>
                      <a:pt x="154902" y="315119"/>
                      <a:pt x="144583" y="362479"/>
                      <a:pt x="140614" y="384175"/>
                    </a:cubicBezTo>
                    <a:cubicBezTo>
                      <a:pt x="136645" y="405871"/>
                      <a:pt x="125004" y="440267"/>
                      <a:pt x="126327" y="428625"/>
                    </a:cubicBezTo>
                    <a:cubicBezTo>
                      <a:pt x="127650" y="416983"/>
                      <a:pt x="150933" y="347133"/>
                      <a:pt x="148552" y="314325"/>
                    </a:cubicBezTo>
                    <a:cubicBezTo>
                      <a:pt x="146171" y="281517"/>
                      <a:pt x="129237" y="263260"/>
                      <a:pt x="112039" y="231775"/>
                    </a:cubicBezTo>
                    <a:cubicBezTo>
                      <a:pt x="94841" y="200290"/>
                      <a:pt x="63620" y="152930"/>
                      <a:pt x="45364" y="125413"/>
                    </a:cubicBezTo>
                    <a:cubicBezTo>
                      <a:pt x="27108" y="97896"/>
                      <a:pt x="11233" y="87312"/>
                      <a:pt x="2502" y="66675"/>
                    </a:cubicBezTo>
                    <a:cubicBezTo>
                      <a:pt x="-6229" y="46038"/>
                      <a:pt x="10439" y="0"/>
                      <a:pt x="13614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2" name="フリーフォーム: 図形 1621">
                <a:extLst>
                  <a:ext uri="{FF2B5EF4-FFF2-40B4-BE49-F238E27FC236}">
                    <a16:creationId xmlns:a16="http://schemas.microsoft.com/office/drawing/2014/main" id="{1F032CC8-F74B-4F81-A454-DBDFDBEBE1C9}"/>
                  </a:ext>
                </a:extLst>
              </p:cNvPr>
              <p:cNvSpPr/>
              <p:nvPr/>
            </p:nvSpPr>
            <p:spPr>
              <a:xfrm>
                <a:off x="6619841" y="5382200"/>
                <a:ext cx="320939" cy="97924"/>
              </a:xfrm>
              <a:custGeom>
                <a:avLst/>
                <a:gdLst>
                  <a:gd name="connsiteX0" fmla="*/ 34 w 320939"/>
                  <a:gd name="connsiteY0" fmla="*/ 97850 h 97924"/>
                  <a:gd name="connsiteX1" fmla="*/ 230222 w 320939"/>
                  <a:gd name="connsiteY1" fmla="*/ 18475 h 97924"/>
                  <a:gd name="connsiteX2" fmla="*/ 320709 w 320939"/>
                  <a:gd name="connsiteY2" fmla="*/ 18475 h 97924"/>
                  <a:gd name="connsiteX3" fmla="*/ 247684 w 320939"/>
                  <a:gd name="connsiteY3" fmla="*/ 2600 h 97924"/>
                  <a:gd name="connsiteX4" fmla="*/ 34 w 320939"/>
                  <a:gd name="connsiteY4" fmla="*/ 97850 h 9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939" h="97924">
                    <a:moveTo>
                      <a:pt x="34" y="97850"/>
                    </a:moveTo>
                    <a:cubicBezTo>
                      <a:pt x="-2876" y="100496"/>
                      <a:pt x="176776" y="31704"/>
                      <a:pt x="230222" y="18475"/>
                    </a:cubicBezTo>
                    <a:cubicBezTo>
                      <a:pt x="283668" y="5246"/>
                      <a:pt x="317799" y="21121"/>
                      <a:pt x="320709" y="18475"/>
                    </a:cubicBezTo>
                    <a:cubicBezTo>
                      <a:pt x="323619" y="15829"/>
                      <a:pt x="299013" y="-7719"/>
                      <a:pt x="247684" y="2600"/>
                    </a:cubicBezTo>
                    <a:cubicBezTo>
                      <a:pt x="196355" y="12919"/>
                      <a:pt x="2944" y="95204"/>
                      <a:pt x="34" y="978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3" name="フリーフォーム: 図形 1622">
                <a:extLst>
                  <a:ext uri="{FF2B5EF4-FFF2-40B4-BE49-F238E27FC236}">
                    <a16:creationId xmlns:a16="http://schemas.microsoft.com/office/drawing/2014/main" id="{DBE2138F-39C4-4E67-B31F-19215FBF0737}"/>
                  </a:ext>
                </a:extLst>
              </p:cNvPr>
              <p:cNvSpPr/>
              <p:nvPr/>
            </p:nvSpPr>
            <p:spPr>
              <a:xfrm>
                <a:off x="5851030" y="4861552"/>
                <a:ext cx="172356" cy="90380"/>
              </a:xfrm>
              <a:custGeom>
                <a:avLst/>
                <a:gdLst>
                  <a:gd name="connsiteX0" fmla="*/ 171945 w 172356"/>
                  <a:gd name="connsiteY0" fmla="*/ 42236 h 90380"/>
                  <a:gd name="connsiteX1" fmla="*/ 10020 w 172356"/>
                  <a:gd name="connsiteY1" fmla="*/ 961 h 90380"/>
                  <a:gd name="connsiteX2" fmla="*/ 17958 w 172356"/>
                  <a:gd name="connsiteY2" fmla="*/ 89861 h 90380"/>
                  <a:gd name="connsiteX3" fmla="*/ 22720 w 172356"/>
                  <a:gd name="connsiteY3" fmla="*/ 37473 h 90380"/>
                  <a:gd name="connsiteX4" fmla="*/ 54470 w 172356"/>
                  <a:gd name="connsiteY4" fmla="*/ 34298 h 90380"/>
                  <a:gd name="connsiteX5" fmla="*/ 171945 w 172356"/>
                  <a:gd name="connsiteY5" fmla="*/ 42236 h 9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356" h="90380">
                    <a:moveTo>
                      <a:pt x="171945" y="42236"/>
                    </a:moveTo>
                    <a:cubicBezTo>
                      <a:pt x="164537" y="36680"/>
                      <a:pt x="35684" y="-6977"/>
                      <a:pt x="10020" y="961"/>
                    </a:cubicBezTo>
                    <a:cubicBezTo>
                      <a:pt x="-15645" y="8898"/>
                      <a:pt x="15841" y="83776"/>
                      <a:pt x="17958" y="89861"/>
                    </a:cubicBezTo>
                    <a:cubicBezTo>
                      <a:pt x="20075" y="95946"/>
                      <a:pt x="16635" y="46734"/>
                      <a:pt x="22720" y="37473"/>
                    </a:cubicBezTo>
                    <a:cubicBezTo>
                      <a:pt x="28805" y="28212"/>
                      <a:pt x="24308" y="29271"/>
                      <a:pt x="54470" y="34298"/>
                    </a:cubicBezTo>
                    <a:cubicBezTo>
                      <a:pt x="84632" y="39325"/>
                      <a:pt x="179353" y="47792"/>
                      <a:pt x="171945" y="422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4" name="フリーフォーム: 図形 1623">
                <a:extLst>
                  <a:ext uri="{FF2B5EF4-FFF2-40B4-BE49-F238E27FC236}">
                    <a16:creationId xmlns:a16="http://schemas.microsoft.com/office/drawing/2014/main" id="{6F303619-909F-427A-9815-4E8C80112747}"/>
                  </a:ext>
                </a:extLst>
              </p:cNvPr>
              <p:cNvSpPr/>
              <p:nvPr/>
            </p:nvSpPr>
            <p:spPr>
              <a:xfrm>
                <a:off x="5635096" y="4764088"/>
                <a:ext cx="105500" cy="72029"/>
              </a:xfrm>
              <a:custGeom>
                <a:avLst/>
                <a:gdLst>
                  <a:gd name="connsiteX0" fmla="*/ 105304 w 105500"/>
                  <a:gd name="connsiteY0" fmla="*/ 69850 h 72029"/>
                  <a:gd name="connsiteX1" fmla="*/ 6879 w 105500"/>
                  <a:gd name="connsiteY1" fmla="*/ 55562 h 72029"/>
                  <a:gd name="connsiteX2" fmla="*/ 16404 w 105500"/>
                  <a:gd name="connsiteY2" fmla="*/ 12700 h 72029"/>
                  <a:gd name="connsiteX3" fmla="*/ 81492 w 105500"/>
                  <a:gd name="connsiteY3" fmla="*/ 0 h 72029"/>
                  <a:gd name="connsiteX4" fmla="*/ 33867 w 105500"/>
                  <a:gd name="connsiteY4" fmla="*/ 12700 h 72029"/>
                  <a:gd name="connsiteX5" fmla="*/ 105304 w 105500"/>
                  <a:gd name="connsiteY5" fmla="*/ 69850 h 7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500" h="72029">
                    <a:moveTo>
                      <a:pt x="105304" y="69850"/>
                    </a:moveTo>
                    <a:cubicBezTo>
                      <a:pt x="100806" y="76994"/>
                      <a:pt x="21696" y="65087"/>
                      <a:pt x="6879" y="55562"/>
                    </a:cubicBezTo>
                    <a:cubicBezTo>
                      <a:pt x="-7938" y="46037"/>
                      <a:pt x="3969" y="21960"/>
                      <a:pt x="16404" y="12700"/>
                    </a:cubicBezTo>
                    <a:cubicBezTo>
                      <a:pt x="28839" y="3440"/>
                      <a:pt x="78582" y="0"/>
                      <a:pt x="81492" y="0"/>
                    </a:cubicBezTo>
                    <a:cubicBezTo>
                      <a:pt x="84402" y="0"/>
                      <a:pt x="32280" y="529"/>
                      <a:pt x="33867" y="12700"/>
                    </a:cubicBezTo>
                    <a:cubicBezTo>
                      <a:pt x="35454" y="24871"/>
                      <a:pt x="109802" y="62706"/>
                      <a:pt x="105304" y="698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5" name="フリーフォーム: 図形 1624">
                <a:extLst>
                  <a:ext uri="{FF2B5EF4-FFF2-40B4-BE49-F238E27FC236}">
                    <a16:creationId xmlns:a16="http://schemas.microsoft.com/office/drawing/2014/main" id="{30692C21-5751-428B-BDC4-B5024D86244E}"/>
                  </a:ext>
                </a:extLst>
              </p:cNvPr>
              <p:cNvSpPr/>
              <p:nvPr/>
            </p:nvSpPr>
            <p:spPr>
              <a:xfrm>
                <a:off x="5665744" y="4769230"/>
                <a:ext cx="76056" cy="64996"/>
              </a:xfrm>
              <a:custGeom>
                <a:avLst/>
                <a:gdLst>
                  <a:gd name="connsiteX0" fmla="*/ 44 w 76056"/>
                  <a:gd name="connsiteY0" fmla="*/ 1208 h 64996"/>
                  <a:gd name="connsiteX1" fmla="*/ 73069 w 76056"/>
                  <a:gd name="connsiteY1" fmla="*/ 12320 h 64996"/>
                  <a:gd name="connsiteX2" fmla="*/ 61956 w 76056"/>
                  <a:gd name="connsiteY2" fmla="*/ 64708 h 64996"/>
                  <a:gd name="connsiteX3" fmla="*/ 61956 w 76056"/>
                  <a:gd name="connsiteY3" fmla="*/ 32958 h 64996"/>
                  <a:gd name="connsiteX4" fmla="*/ 44 w 76056"/>
                  <a:gd name="connsiteY4" fmla="*/ 1208 h 6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56" h="64996">
                    <a:moveTo>
                      <a:pt x="44" y="1208"/>
                    </a:moveTo>
                    <a:cubicBezTo>
                      <a:pt x="1896" y="-2232"/>
                      <a:pt x="62750" y="1737"/>
                      <a:pt x="73069" y="12320"/>
                    </a:cubicBezTo>
                    <a:cubicBezTo>
                      <a:pt x="83388" y="22903"/>
                      <a:pt x="63808" y="61268"/>
                      <a:pt x="61956" y="64708"/>
                    </a:cubicBezTo>
                    <a:cubicBezTo>
                      <a:pt x="60104" y="68148"/>
                      <a:pt x="69629" y="39837"/>
                      <a:pt x="61956" y="32958"/>
                    </a:cubicBezTo>
                    <a:cubicBezTo>
                      <a:pt x="54283" y="26079"/>
                      <a:pt x="-1808" y="4648"/>
                      <a:pt x="44" y="12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6" name="フリーフォーム: 図形 1625">
                <a:extLst>
                  <a:ext uri="{FF2B5EF4-FFF2-40B4-BE49-F238E27FC236}">
                    <a16:creationId xmlns:a16="http://schemas.microsoft.com/office/drawing/2014/main" id="{5A0873EF-3471-46B3-9655-5AB0AB75FC58}"/>
                  </a:ext>
                </a:extLst>
              </p:cNvPr>
              <p:cNvSpPr/>
              <p:nvPr/>
            </p:nvSpPr>
            <p:spPr>
              <a:xfrm>
                <a:off x="5768727" y="4713173"/>
                <a:ext cx="40429" cy="116111"/>
              </a:xfrm>
              <a:custGeom>
                <a:avLst/>
                <a:gdLst>
                  <a:gd name="connsiteX0" fmla="*/ 248 w 40429"/>
                  <a:gd name="connsiteY0" fmla="*/ 115 h 116111"/>
                  <a:gd name="connsiteX1" fmla="*/ 39936 w 40429"/>
                  <a:gd name="connsiteY1" fmla="*/ 62027 h 116111"/>
                  <a:gd name="connsiteX2" fmla="*/ 22473 w 40429"/>
                  <a:gd name="connsiteY2" fmla="*/ 116002 h 116111"/>
                  <a:gd name="connsiteX3" fmla="*/ 22473 w 40429"/>
                  <a:gd name="connsiteY3" fmla="*/ 47740 h 116111"/>
                  <a:gd name="connsiteX4" fmla="*/ 248 w 40429"/>
                  <a:gd name="connsiteY4" fmla="*/ 115 h 11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29" h="116111">
                    <a:moveTo>
                      <a:pt x="248" y="115"/>
                    </a:moveTo>
                    <a:cubicBezTo>
                      <a:pt x="3158" y="2496"/>
                      <a:pt x="36232" y="42713"/>
                      <a:pt x="39936" y="62027"/>
                    </a:cubicBezTo>
                    <a:cubicBezTo>
                      <a:pt x="43640" y="81341"/>
                      <a:pt x="25383" y="118383"/>
                      <a:pt x="22473" y="116002"/>
                    </a:cubicBezTo>
                    <a:cubicBezTo>
                      <a:pt x="19563" y="113621"/>
                      <a:pt x="24060" y="62821"/>
                      <a:pt x="22473" y="47740"/>
                    </a:cubicBezTo>
                    <a:cubicBezTo>
                      <a:pt x="20886" y="32659"/>
                      <a:pt x="-2662" y="-2266"/>
                      <a:pt x="248" y="1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7" name="フリーフォーム: 図形 1626">
                <a:extLst>
                  <a:ext uri="{FF2B5EF4-FFF2-40B4-BE49-F238E27FC236}">
                    <a16:creationId xmlns:a16="http://schemas.microsoft.com/office/drawing/2014/main" id="{336E1E9D-C0CC-4289-890F-3DB2689404B2}"/>
                  </a:ext>
                </a:extLst>
              </p:cNvPr>
              <p:cNvSpPr/>
              <p:nvPr/>
            </p:nvSpPr>
            <p:spPr>
              <a:xfrm>
                <a:off x="5616568" y="4737164"/>
                <a:ext cx="155194" cy="65529"/>
              </a:xfrm>
              <a:custGeom>
                <a:avLst/>
                <a:gdLst>
                  <a:gd name="connsiteX0" fmla="*/ 7 w 155194"/>
                  <a:gd name="connsiteY0" fmla="*/ 4699 h 65529"/>
                  <a:gd name="connsiteX1" fmla="*/ 141295 w 155194"/>
                  <a:gd name="connsiteY1" fmla="*/ 6286 h 65529"/>
                  <a:gd name="connsiteX2" fmla="*/ 149232 w 155194"/>
                  <a:gd name="connsiteY2" fmla="*/ 65024 h 65529"/>
                  <a:gd name="connsiteX3" fmla="*/ 134945 w 155194"/>
                  <a:gd name="connsiteY3" fmla="*/ 33274 h 65529"/>
                  <a:gd name="connsiteX4" fmla="*/ 7 w 155194"/>
                  <a:gd name="connsiteY4" fmla="*/ 4699 h 6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94" h="65529">
                    <a:moveTo>
                      <a:pt x="7" y="4699"/>
                    </a:moveTo>
                    <a:cubicBezTo>
                      <a:pt x="1065" y="201"/>
                      <a:pt x="116424" y="-3768"/>
                      <a:pt x="141295" y="6286"/>
                    </a:cubicBezTo>
                    <a:cubicBezTo>
                      <a:pt x="166166" y="16340"/>
                      <a:pt x="150290" y="60526"/>
                      <a:pt x="149232" y="65024"/>
                    </a:cubicBezTo>
                    <a:cubicBezTo>
                      <a:pt x="148174" y="69522"/>
                      <a:pt x="155318" y="42799"/>
                      <a:pt x="134945" y="33274"/>
                    </a:cubicBezTo>
                    <a:cubicBezTo>
                      <a:pt x="114572" y="23749"/>
                      <a:pt x="-1051" y="9197"/>
                      <a:pt x="7" y="46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8" name="フリーフォーム: 図形 1627">
                <a:extLst>
                  <a:ext uri="{FF2B5EF4-FFF2-40B4-BE49-F238E27FC236}">
                    <a16:creationId xmlns:a16="http://schemas.microsoft.com/office/drawing/2014/main" id="{24DC6D6B-3499-4915-8065-5A8D507B77CE}"/>
                  </a:ext>
                </a:extLst>
              </p:cNvPr>
              <p:cNvSpPr/>
              <p:nvPr/>
            </p:nvSpPr>
            <p:spPr>
              <a:xfrm>
                <a:off x="5092700" y="4529138"/>
                <a:ext cx="302010" cy="149728"/>
              </a:xfrm>
              <a:custGeom>
                <a:avLst/>
                <a:gdLst>
                  <a:gd name="connsiteX0" fmla="*/ 55563 w 302010"/>
                  <a:gd name="connsiteY0" fmla="*/ 60325 h 149728"/>
                  <a:gd name="connsiteX1" fmla="*/ 301625 w 302010"/>
                  <a:gd name="connsiteY1" fmla="*/ 149225 h 149728"/>
                  <a:gd name="connsiteX2" fmla="*/ 109538 w 302010"/>
                  <a:gd name="connsiteY2" fmla="*/ 92075 h 149728"/>
                  <a:gd name="connsiteX3" fmla="*/ 0 w 302010"/>
                  <a:gd name="connsiteY3" fmla="*/ 0 h 14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010" h="149728">
                    <a:moveTo>
                      <a:pt x="55563" y="60325"/>
                    </a:moveTo>
                    <a:lnTo>
                      <a:pt x="301625" y="149225"/>
                    </a:lnTo>
                    <a:cubicBezTo>
                      <a:pt x="310621" y="154517"/>
                      <a:pt x="159809" y="116946"/>
                      <a:pt x="109538" y="92075"/>
                    </a:cubicBezTo>
                    <a:cubicBezTo>
                      <a:pt x="59267" y="67204"/>
                      <a:pt x="29633" y="33602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9" name="フリーフォーム: 図形 1628">
                <a:extLst>
                  <a:ext uri="{FF2B5EF4-FFF2-40B4-BE49-F238E27FC236}">
                    <a16:creationId xmlns:a16="http://schemas.microsoft.com/office/drawing/2014/main" id="{041EE016-AEA2-49A0-903D-A37F4B9DD393}"/>
                  </a:ext>
                </a:extLst>
              </p:cNvPr>
              <p:cNvSpPr/>
              <p:nvPr/>
            </p:nvSpPr>
            <p:spPr>
              <a:xfrm>
                <a:off x="5621293" y="4548025"/>
                <a:ext cx="100073" cy="114494"/>
              </a:xfrm>
              <a:custGeom>
                <a:avLst/>
                <a:gdLst>
                  <a:gd name="connsiteX0" fmla="*/ 100057 w 100073"/>
                  <a:gd name="connsiteY0" fmla="*/ 163 h 114494"/>
                  <a:gd name="connsiteX1" fmla="*/ 33382 w 100073"/>
                  <a:gd name="connsiteY1" fmla="*/ 39850 h 114494"/>
                  <a:gd name="connsiteX2" fmla="*/ 45 w 100073"/>
                  <a:gd name="connsiteY2" fmla="*/ 73188 h 114494"/>
                  <a:gd name="connsiteX3" fmla="*/ 39732 w 100073"/>
                  <a:gd name="connsiteY3" fmla="*/ 114463 h 114494"/>
                  <a:gd name="connsiteX4" fmla="*/ 17507 w 100073"/>
                  <a:gd name="connsiteY4" fmla="*/ 79538 h 114494"/>
                  <a:gd name="connsiteX5" fmla="*/ 27032 w 100073"/>
                  <a:gd name="connsiteY5" fmla="*/ 55725 h 114494"/>
                  <a:gd name="connsiteX6" fmla="*/ 100057 w 100073"/>
                  <a:gd name="connsiteY6" fmla="*/ 163 h 11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73" h="114494">
                    <a:moveTo>
                      <a:pt x="100057" y="163"/>
                    </a:moveTo>
                    <a:cubicBezTo>
                      <a:pt x="101115" y="-2483"/>
                      <a:pt x="50051" y="27679"/>
                      <a:pt x="33382" y="39850"/>
                    </a:cubicBezTo>
                    <a:cubicBezTo>
                      <a:pt x="16713" y="52021"/>
                      <a:pt x="-1013" y="60753"/>
                      <a:pt x="45" y="73188"/>
                    </a:cubicBezTo>
                    <a:cubicBezTo>
                      <a:pt x="1103" y="85623"/>
                      <a:pt x="36822" y="113405"/>
                      <a:pt x="39732" y="114463"/>
                    </a:cubicBezTo>
                    <a:cubicBezTo>
                      <a:pt x="42642" y="115521"/>
                      <a:pt x="19624" y="89328"/>
                      <a:pt x="17507" y="79538"/>
                    </a:cubicBezTo>
                    <a:cubicBezTo>
                      <a:pt x="15390" y="69748"/>
                      <a:pt x="12744" y="66838"/>
                      <a:pt x="27032" y="55725"/>
                    </a:cubicBezTo>
                    <a:cubicBezTo>
                      <a:pt x="41319" y="44613"/>
                      <a:pt x="98999" y="2809"/>
                      <a:pt x="100057" y="1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0" name="フリーフォーム: 図形 1629">
                <a:extLst>
                  <a:ext uri="{FF2B5EF4-FFF2-40B4-BE49-F238E27FC236}">
                    <a16:creationId xmlns:a16="http://schemas.microsoft.com/office/drawing/2014/main" id="{0E75277E-1415-42F9-929B-D1E161F7035E}"/>
                  </a:ext>
                </a:extLst>
              </p:cNvPr>
              <p:cNvSpPr/>
              <p:nvPr/>
            </p:nvSpPr>
            <p:spPr>
              <a:xfrm>
                <a:off x="5556170" y="4559199"/>
                <a:ext cx="139780" cy="15976"/>
              </a:xfrm>
              <a:custGeom>
                <a:avLst/>
                <a:gdLst>
                  <a:gd name="connsiteX0" fmla="*/ 139780 w 139780"/>
                  <a:gd name="connsiteY0" fmla="*/ 15976 h 15976"/>
                  <a:gd name="connsiteX1" fmla="*/ 80 w 139780"/>
                  <a:gd name="connsiteY1" fmla="*/ 101 h 15976"/>
                  <a:gd name="connsiteX2" fmla="*/ 139780 w 139780"/>
                  <a:gd name="connsiteY2" fmla="*/ 15976 h 1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80" h="15976">
                    <a:moveTo>
                      <a:pt x="139780" y="15976"/>
                    </a:moveTo>
                    <a:cubicBezTo>
                      <a:pt x="139780" y="15976"/>
                      <a:pt x="4049" y="-1486"/>
                      <a:pt x="80" y="101"/>
                    </a:cubicBezTo>
                    <a:cubicBezTo>
                      <a:pt x="-3889" y="1688"/>
                      <a:pt x="139780" y="15976"/>
                      <a:pt x="139780" y="159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1" name="フリーフォーム: 図形 1630">
                <a:extLst>
                  <a:ext uri="{FF2B5EF4-FFF2-40B4-BE49-F238E27FC236}">
                    <a16:creationId xmlns:a16="http://schemas.microsoft.com/office/drawing/2014/main" id="{FB6C4C54-E72C-4A5C-9F7B-E5189A05D96A}"/>
                  </a:ext>
                </a:extLst>
              </p:cNvPr>
              <p:cNvSpPr/>
              <p:nvPr/>
            </p:nvSpPr>
            <p:spPr>
              <a:xfrm>
                <a:off x="5548291" y="4603444"/>
                <a:ext cx="80984" cy="13006"/>
              </a:xfrm>
              <a:custGeom>
                <a:avLst/>
                <a:gdLst>
                  <a:gd name="connsiteX0" fmla="*/ 80984 w 80984"/>
                  <a:gd name="connsiteY0" fmla="*/ 13006 h 13006"/>
                  <a:gd name="connsiteX1" fmla="*/ 22 w 80984"/>
                  <a:gd name="connsiteY1" fmla="*/ 306 h 13006"/>
                  <a:gd name="connsiteX2" fmla="*/ 80984 w 80984"/>
                  <a:gd name="connsiteY2" fmla="*/ 13006 h 1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84" h="13006">
                    <a:moveTo>
                      <a:pt x="80984" y="13006"/>
                    </a:moveTo>
                    <a:cubicBezTo>
                      <a:pt x="80984" y="13006"/>
                      <a:pt x="-1566" y="-2340"/>
                      <a:pt x="22" y="306"/>
                    </a:cubicBezTo>
                    <a:cubicBezTo>
                      <a:pt x="1609" y="2952"/>
                      <a:pt x="80984" y="13006"/>
                      <a:pt x="80984" y="130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2" name="フリーフォーム: 図形 1631">
                <a:extLst>
                  <a:ext uri="{FF2B5EF4-FFF2-40B4-BE49-F238E27FC236}">
                    <a16:creationId xmlns:a16="http://schemas.microsoft.com/office/drawing/2014/main" id="{DBC2A37D-DDEA-44EE-A039-FF156F5B6CDB}"/>
                  </a:ext>
                </a:extLst>
              </p:cNvPr>
              <p:cNvSpPr/>
              <p:nvPr/>
            </p:nvSpPr>
            <p:spPr>
              <a:xfrm>
                <a:off x="5549382" y="4649770"/>
                <a:ext cx="118584" cy="27254"/>
              </a:xfrm>
              <a:custGeom>
                <a:avLst/>
                <a:gdLst>
                  <a:gd name="connsiteX0" fmla="*/ 117993 w 118584"/>
                  <a:gd name="connsiteY0" fmla="*/ 27005 h 27254"/>
                  <a:gd name="connsiteX1" fmla="*/ 2106 w 118584"/>
                  <a:gd name="connsiteY1" fmla="*/ 12718 h 27254"/>
                  <a:gd name="connsiteX2" fmla="*/ 46556 w 118584"/>
                  <a:gd name="connsiteY2" fmla="*/ 18 h 27254"/>
                  <a:gd name="connsiteX3" fmla="*/ 117993 w 118584"/>
                  <a:gd name="connsiteY3" fmla="*/ 27005 h 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4" h="27254">
                    <a:moveTo>
                      <a:pt x="117993" y="27005"/>
                    </a:moveTo>
                    <a:cubicBezTo>
                      <a:pt x="110585" y="29122"/>
                      <a:pt x="14012" y="17216"/>
                      <a:pt x="2106" y="12718"/>
                    </a:cubicBezTo>
                    <a:cubicBezTo>
                      <a:pt x="-9800" y="8220"/>
                      <a:pt x="32004" y="812"/>
                      <a:pt x="46556" y="18"/>
                    </a:cubicBezTo>
                    <a:cubicBezTo>
                      <a:pt x="61108" y="-776"/>
                      <a:pt x="125401" y="24888"/>
                      <a:pt x="117993" y="270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3" name="フリーフォーム: 図形 1632">
                <a:extLst>
                  <a:ext uri="{FF2B5EF4-FFF2-40B4-BE49-F238E27FC236}">
                    <a16:creationId xmlns:a16="http://schemas.microsoft.com/office/drawing/2014/main" id="{12B08E42-3E86-4FEE-B6BD-8E4C24C67CF0}"/>
                  </a:ext>
                </a:extLst>
              </p:cNvPr>
              <p:cNvSpPr/>
              <p:nvPr/>
            </p:nvSpPr>
            <p:spPr>
              <a:xfrm>
                <a:off x="6034481" y="4670372"/>
                <a:ext cx="201274" cy="48306"/>
              </a:xfrm>
              <a:custGeom>
                <a:avLst/>
                <a:gdLst>
                  <a:gd name="connsiteX0" fmla="*/ 201219 w 201274"/>
                  <a:gd name="connsiteY0" fmla="*/ 19103 h 48306"/>
                  <a:gd name="connsiteX1" fmla="*/ 78982 w 201274"/>
                  <a:gd name="connsiteY1" fmla="*/ 53 h 48306"/>
                  <a:gd name="connsiteX2" fmla="*/ 25007 w 201274"/>
                  <a:gd name="connsiteY2" fmla="*/ 25453 h 48306"/>
                  <a:gd name="connsiteX3" fmla="*/ 1194 w 201274"/>
                  <a:gd name="connsiteY3" fmla="*/ 47678 h 48306"/>
                  <a:gd name="connsiteX4" fmla="*/ 59932 w 201274"/>
                  <a:gd name="connsiteY4" fmla="*/ 39741 h 48306"/>
                  <a:gd name="connsiteX5" fmla="*/ 61519 w 201274"/>
                  <a:gd name="connsiteY5" fmla="*/ 14341 h 48306"/>
                  <a:gd name="connsiteX6" fmla="*/ 94857 w 201274"/>
                  <a:gd name="connsiteY6" fmla="*/ 31803 h 48306"/>
                  <a:gd name="connsiteX7" fmla="*/ 201219 w 201274"/>
                  <a:gd name="connsiteY7" fmla="*/ 19103 h 4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274" h="48306">
                    <a:moveTo>
                      <a:pt x="201219" y="19103"/>
                    </a:moveTo>
                    <a:cubicBezTo>
                      <a:pt x="198573" y="13811"/>
                      <a:pt x="108351" y="-1005"/>
                      <a:pt x="78982" y="53"/>
                    </a:cubicBezTo>
                    <a:cubicBezTo>
                      <a:pt x="49613" y="1111"/>
                      <a:pt x="37972" y="17515"/>
                      <a:pt x="25007" y="25453"/>
                    </a:cubicBezTo>
                    <a:cubicBezTo>
                      <a:pt x="12042" y="33391"/>
                      <a:pt x="-4627" y="45297"/>
                      <a:pt x="1194" y="47678"/>
                    </a:cubicBezTo>
                    <a:cubicBezTo>
                      <a:pt x="7015" y="50059"/>
                      <a:pt x="49878" y="45297"/>
                      <a:pt x="59932" y="39741"/>
                    </a:cubicBezTo>
                    <a:cubicBezTo>
                      <a:pt x="69986" y="34185"/>
                      <a:pt x="55698" y="15664"/>
                      <a:pt x="61519" y="14341"/>
                    </a:cubicBezTo>
                    <a:cubicBezTo>
                      <a:pt x="67340" y="13018"/>
                      <a:pt x="78717" y="30745"/>
                      <a:pt x="94857" y="31803"/>
                    </a:cubicBezTo>
                    <a:cubicBezTo>
                      <a:pt x="110997" y="32861"/>
                      <a:pt x="203865" y="24395"/>
                      <a:pt x="201219" y="19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4" name="フリーフォーム: 図形 1633">
                <a:extLst>
                  <a:ext uri="{FF2B5EF4-FFF2-40B4-BE49-F238E27FC236}">
                    <a16:creationId xmlns:a16="http://schemas.microsoft.com/office/drawing/2014/main" id="{7D4CB4B4-23D8-4C8E-ABB0-5199387D1D69}"/>
                  </a:ext>
                </a:extLst>
              </p:cNvPr>
              <p:cNvSpPr/>
              <p:nvPr/>
            </p:nvSpPr>
            <p:spPr>
              <a:xfrm>
                <a:off x="6362176" y="4665511"/>
                <a:ext cx="74613" cy="240448"/>
              </a:xfrm>
              <a:custGeom>
                <a:avLst/>
                <a:gdLst>
                  <a:gd name="connsiteX0" fmla="*/ 524 w 74613"/>
                  <a:gd name="connsiteY0" fmla="*/ 152 h 240448"/>
                  <a:gd name="connsiteX1" fmla="*/ 73549 w 74613"/>
                  <a:gd name="connsiteY1" fmla="*/ 227164 h 240448"/>
                  <a:gd name="connsiteX2" fmla="*/ 41799 w 74613"/>
                  <a:gd name="connsiteY2" fmla="*/ 192239 h 240448"/>
                  <a:gd name="connsiteX3" fmla="*/ 524 w 74613"/>
                  <a:gd name="connsiteY3" fmla="*/ 152 h 24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13" h="240448">
                    <a:moveTo>
                      <a:pt x="524" y="152"/>
                    </a:moveTo>
                    <a:cubicBezTo>
                      <a:pt x="5816" y="5973"/>
                      <a:pt x="66670" y="195150"/>
                      <a:pt x="73549" y="227164"/>
                    </a:cubicBezTo>
                    <a:cubicBezTo>
                      <a:pt x="80428" y="259179"/>
                      <a:pt x="52118" y="227693"/>
                      <a:pt x="41799" y="192239"/>
                    </a:cubicBezTo>
                    <a:cubicBezTo>
                      <a:pt x="31480" y="156785"/>
                      <a:pt x="-4768" y="-5669"/>
                      <a:pt x="524" y="1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5" name="フリーフォーム: 図形 1634">
                <a:extLst>
                  <a:ext uri="{FF2B5EF4-FFF2-40B4-BE49-F238E27FC236}">
                    <a16:creationId xmlns:a16="http://schemas.microsoft.com/office/drawing/2014/main" id="{E93B46EC-68C7-4531-9939-E55299230DB3}"/>
                  </a:ext>
                </a:extLst>
              </p:cNvPr>
              <p:cNvSpPr/>
              <p:nvPr/>
            </p:nvSpPr>
            <p:spPr>
              <a:xfrm>
                <a:off x="6553464" y="4870251"/>
                <a:ext cx="199357" cy="58516"/>
              </a:xfrm>
              <a:custGeom>
                <a:avLst/>
                <a:gdLst>
                  <a:gd name="connsiteX0" fmla="*/ 2911 w 199357"/>
                  <a:gd name="connsiteY0" fmla="*/ 38299 h 58516"/>
                  <a:gd name="connsiteX1" fmla="*/ 193411 w 199357"/>
                  <a:gd name="connsiteY1" fmla="*/ 57349 h 58516"/>
                  <a:gd name="connsiteX2" fmla="*/ 152136 w 199357"/>
                  <a:gd name="connsiteY2" fmla="*/ 199 h 58516"/>
                  <a:gd name="connsiteX3" fmla="*/ 161661 w 199357"/>
                  <a:gd name="connsiteY3" fmla="*/ 38299 h 58516"/>
                  <a:gd name="connsiteX4" fmla="*/ 83874 w 199357"/>
                  <a:gd name="connsiteY4" fmla="*/ 33537 h 58516"/>
                  <a:gd name="connsiteX5" fmla="*/ 2911 w 199357"/>
                  <a:gd name="connsiteY5" fmla="*/ 38299 h 5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57" h="58516">
                    <a:moveTo>
                      <a:pt x="2911" y="38299"/>
                    </a:moveTo>
                    <a:cubicBezTo>
                      <a:pt x="21167" y="42268"/>
                      <a:pt x="168540" y="63699"/>
                      <a:pt x="193411" y="57349"/>
                    </a:cubicBezTo>
                    <a:cubicBezTo>
                      <a:pt x="218282" y="50999"/>
                      <a:pt x="157428" y="3374"/>
                      <a:pt x="152136" y="199"/>
                    </a:cubicBezTo>
                    <a:cubicBezTo>
                      <a:pt x="146844" y="-2976"/>
                      <a:pt x="173038" y="32743"/>
                      <a:pt x="161661" y="38299"/>
                    </a:cubicBezTo>
                    <a:cubicBezTo>
                      <a:pt x="150284" y="43855"/>
                      <a:pt x="110597" y="34595"/>
                      <a:pt x="83874" y="33537"/>
                    </a:cubicBezTo>
                    <a:cubicBezTo>
                      <a:pt x="57151" y="32479"/>
                      <a:pt x="-15345" y="34330"/>
                      <a:pt x="2911" y="382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6" name="フリーフォーム: 図形 1635">
                <a:extLst>
                  <a:ext uri="{FF2B5EF4-FFF2-40B4-BE49-F238E27FC236}">
                    <a16:creationId xmlns:a16="http://schemas.microsoft.com/office/drawing/2014/main" id="{5EFA3053-718D-493B-A9AB-8A4532D3BE14}"/>
                  </a:ext>
                </a:extLst>
              </p:cNvPr>
              <p:cNvSpPr/>
              <p:nvPr/>
            </p:nvSpPr>
            <p:spPr>
              <a:xfrm>
                <a:off x="6552416" y="4927008"/>
                <a:ext cx="217754" cy="48755"/>
              </a:xfrm>
              <a:custGeom>
                <a:avLst/>
                <a:gdLst>
                  <a:gd name="connsiteX0" fmla="*/ 784 w 217754"/>
                  <a:gd name="connsiteY0" fmla="*/ 25992 h 48755"/>
                  <a:gd name="connsiteX1" fmla="*/ 205572 w 217754"/>
                  <a:gd name="connsiteY1" fmla="*/ 48217 h 48755"/>
                  <a:gd name="connsiteX2" fmla="*/ 188109 w 217754"/>
                  <a:gd name="connsiteY2" fmla="*/ 592 h 48755"/>
                  <a:gd name="connsiteX3" fmla="*/ 137309 w 217754"/>
                  <a:gd name="connsiteY3" fmla="*/ 21230 h 48755"/>
                  <a:gd name="connsiteX4" fmla="*/ 784 w 217754"/>
                  <a:gd name="connsiteY4" fmla="*/ 25992 h 4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54" h="48755">
                    <a:moveTo>
                      <a:pt x="784" y="25992"/>
                    </a:moveTo>
                    <a:cubicBezTo>
                      <a:pt x="12161" y="30490"/>
                      <a:pt x="174351" y="52450"/>
                      <a:pt x="205572" y="48217"/>
                    </a:cubicBezTo>
                    <a:cubicBezTo>
                      <a:pt x="236793" y="43984"/>
                      <a:pt x="199486" y="5090"/>
                      <a:pt x="188109" y="592"/>
                    </a:cubicBezTo>
                    <a:cubicBezTo>
                      <a:pt x="176732" y="-3906"/>
                      <a:pt x="169588" y="18584"/>
                      <a:pt x="137309" y="21230"/>
                    </a:cubicBezTo>
                    <a:cubicBezTo>
                      <a:pt x="105030" y="23876"/>
                      <a:pt x="-10593" y="21494"/>
                      <a:pt x="784" y="259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7" name="フリーフォーム: 図形 1636">
                <a:extLst>
                  <a:ext uri="{FF2B5EF4-FFF2-40B4-BE49-F238E27FC236}">
                    <a16:creationId xmlns:a16="http://schemas.microsoft.com/office/drawing/2014/main" id="{D3D3FC29-C511-420C-B0B4-BC5479BB06CB}"/>
                  </a:ext>
                </a:extLst>
              </p:cNvPr>
              <p:cNvSpPr/>
              <p:nvPr/>
            </p:nvSpPr>
            <p:spPr>
              <a:xfrm>
                <a:off x="6475761" y="4984407"/>
                <a:ext cx="255459" cy="112085"/>
              </a:xfrm>
              <a:custGeom>
                <a:avLst/>
                <a:gdLst>
                  <a:gd name="connsiteX0" fmla="*/ 255239 w 255459"/>
                  <a:gd name="connsiteY0" fmla="*/ 343 h 112085"/>
                  <a:gd name="connsiteX1" fmla="*/ 77439 w 255459"/>
                  <a:gd name="connsiteY1" fmla="*/ 35268 h 112085"/>
                  <a:gd name="connsiteX2" fmla="*/ 15527 w 255459"/>
                  <a:gd name="connsiteY2" fmla="*/ 111468 h 112085"/>
                  <a:gd name="connsiteX3" fmla="*/ 7589 w 255459"/>
                  <a:gd name="connsiteY3" fmla="*/ 68606 h 112085"/>
                  <a:gd name="connsiteX4" fmla="*/ 110777 w 255459"/>
                  <a:gd name="connsiteY4" fmla="*/ 20981 h 112085"/>
                  <a:gd name="connsiteX5" fmla="*/ 255239 w 255459"/>
                  <a:gd name="connsiteY5" fmla="*/ 343 h 11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459" h="112085">
                    <a:moveTo>
                      <a:pt x="255239" y="343"/>
                    </a:moveTo>
                    <a:cubicBezTo>
                      <a:pt x="249683" y="2724"/>
                      <a:pt x="117391" y="16747"/>
                      <a:pt x="77439" y="35268"/>
                    </a:cubicBezTo>
                    <a:cubicBezTo>
                      <a:pt x="37487" y="53789"/>
                      <a:pt x="27169" y="105912"/>
                      <a:pt x="15527" y="111468"/>
                    </a:cubicBezTo>
                    <a:cubicBezTo>
                      <a:pt x="3885" y="117024"/>
                      <a:pt x="-8286" y="83687"/>
                      <a:pt x="7589" y="68606"/>
                    </a:cubicBezTo>
                    <a:cubicBezTo>
                      <a:pt x="23464" y="53525"/>
                      <a:pt x="61829" y="33681"/>
                      <a:pt x="110777" y="20981"/>
                    </a:cubicBezTo>
                    <a:cubicBezTo>
                      <a:pt x="159725" y="8281"/>
                      <a:pt x="260795" y="-2038"/>
                      <a:pt x="255239" y="3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8" name="フリーフォーム: 図形 1637">
                <a:extLst>
                  <a:ext uri="{FF2B5EF4-FFF2-40B4-BE49-F238E27FC236}">
                    <a16:creationId xmlns:a16="http://schemas.microsoft.com/office/drawing/2014/main" id="{07D29425-56EE-4479-8F95-BFD88CA5F10E}"/>
                  </a:ext>
                </a:extLst>
              </p:cNvPr>
              <p:cNvSpPr/>
              <p:nvPr/>
            </p:nvSpPr>
            <p:spPr>
              <a:xfrm>
                <a:off x="6466088" y="4966795"/>
                <a:ext cx="109391" cy="87918"/>
              </a:xfrm>
              <a:custGeom>
                <a:avLst/>
                <a:gdLst>
                  <a:gd name="connsiteX0" fmla="*/ 109337 w 109391"/>
                  <a:gd name="connsiteY0" fmla="*/ 493 h 87918"/>
                  <a:gd name="connsiteX1" fmla="*/ 6150 w 109391"/>
                  <a:gd name="connsiteY1" fmla="*/ 86218 h 87918"/>
                  <a:gd name="connsiteX2" fmla="*/ 20437 w 109391"/>
                  <a:gd name="connsiteY2" fmla="*/ 52880 h 87918"/>
                  <a:gd name="connsiteX3" fmla="*/ 109337 w 109391"/>
                  <a:gd name="connsiteY3" fmla="*/ 493 h 8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391" h="87918">
                    <a:moveTo>
                      <a:pt x="109337" y="493"/>
                    </a:moveTo>
                    <a:cubicBezTo>
                      <a:pt x="106956" y="6049"/>
                      <a:pt x="20967" y="77487"/>
                      <a:pt x="6150" y="86218"/>
                    </a:cubicBezTo>
                    <a:cubicBezTo>
                      <a:pt x="-8667" y="94949"/>
                      <a:pt x="6149" y="67961"/>
                      <a:pt x="20437" y="52880"/>
                    </a:cubicBezTo>
                    <a:cubicBezTo>
                      <a:pt x="34724" y="37799"/>
                      <a:pt x="111718" y="-5063"/>
                      <a:pt x="109337" y="4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9" name="フリーフォーム: 図形 1638">
                <a:extLst>
                  <a:ext uri="{FF2B5EF4-FFF2-40B4-BE49-F238E27FC236}">
                    <a16:creationId xmlns:a16="http://schemas.microsoft.com/office/drawing/2014/main" id="{A7CA9A45-C948-4169-853B-A0A2738278C4}"/>
                  </a:ext>
                </a:extLst>
              </p:cNvPr>
              <p:cNvSpPr/>
              <p:nvPr/>
            </p:nvSpPr>
            <p:spPr>
              <a:xfrm>
                <a:off x="6569075" y="4968875"/>
                <a:ext cx="169865" cy="7258"/>
              </a:xfrm>
              <a:custGeom>
                <a:avLst/>
                <a:gdLst>
                  <a:gd name="connsiteX0" fmla="*/ 0 w 169865"/>
                  <a:gd name="connsiteY0" fmla="*/ 0 h 7258"/>
                  <a:gd name="connsiteX1" fmla="*/ 169863 w 169865"/>
                  <a:gd name="connsiteY1" fmla="*/ 6350 h 7258"/>
                  <a:gd name="connsiteX2" fmla="*/ 0 w 169865"/>
                  <a:gd name="connsiteY2" fmla="*/ 0 h 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865" h="7258">
                    <a:moveTo>
                      <a:pt x="0" y="0"/>
                    </a:moveTo>
                    <a:cubicBezTo>
                      <a:pt x="0" y="0"/>
                      <a:pt x="169069" y="2381"/>
                      <a:pt x="169863" y="6350"/>
                    </a:cubicBezTo>
                    <a:cubicBezTo>
                      <a:pt x="170657" y="1031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0" name="フリーフォーム: 図形 1639">
                <a:extLst>
                  <a:ext uri="{FF2B5EF4-FFF2-40B4-BE49-F238E27FC236}">
                    <a16:creationId xmlns:a16="http://schemas.microsoft.com/office/drawing/2014/main" id="{E6586982-EE06-4C65-A687-F752549BC91C}"/>
                  </a:ext>
                </a:extLst>
              </p:cNvPr>
              <p:cNvSpPr/>
              <p:nvPr/>
            </p:nvSpPr>
            <p:spPr>
              <a:xfrm>
                <a:off x="6235416" y="5032368"/>
                <a:ext cx="249777" cy="88911"/>
              </a:xfrm>
              <a:custGeom>
                <a:avLst/>
                <a:gdLst>
                  <a:gd name="connsiteX0" fmla="*/ 284 w 249777"/>
                  <a:gd name="connsiteY0" fmla="*/ 88907 h 88911"/>
                  <a:gd name="connsiteX1" fmla="*/ 128872 w 249777"/>
                  <a:gd name="connsiteY1" fmla="*/ 30170 h 88911"/>
                  <a:gd name="connsiteX2" fmla="*/ 181259 w 249777"/>
                  <a:gd name="connsiteY2" fmla="*/ 17470 h 88911"/>
                  <a:gd name="connsiteX3" fmla="*/ 249522 w 249777"/>
                  <a:gd name="connsiteY3" fmla="*/ 30170 h 88911"/>
                  <a:gd name="connsiteX4" fmla="*/ 200309 w 249777"/>
                  <a:gd name="connsiteY4" fmla="*/ 7 h 88911"/>
                  <a:gd name="connsiteX5" fmla="*/ 97122 w 249777"/>
                  <a:gd name="connsiteY5" fmla="*/ 33345 h 88911"/>
                  <a:gd name="connsiteX6" fmla="*/ 284 w 249777"/>
                  <a:gd name="connsiteY6" fmla="*/ 88907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77" h="88911">
                    <a:moveTo>
                      <a:pt x="284" y="88907"/>
                    </a:moveTo>
                    <a:cubicBezTo>
                      <a:pt x="5576" y="88378"/>
                      <a:pt x="98710" y="42076"/>
                      <a:pt x="128872" y="30170"/>
                    </a:cubicBezTo>
                    <a:cubicBezTo>
                      <a:pt x="159034" y="18264"/>
                      <a:pt x="161151" y="17470"/>
                      <a:pt x="181259" y="17470"/>
                    </a:cubicBezTo>
                    <a:cubicBezTo>
                      <a:pt x="201367" y="17470"/>
                      <a:pt x="246347" y="33080"/>
                      <a:pt x="249522" y="30170"/>
                    </a:cubicBezTo>
                    <a:cubicBezTo>
                      <a:pt x="252697" y="27259"/>
                      <a:pt x="225709" y="-522"/>
                      <a:pt x="200309" y="7"/>
                    </a:cubicBezTo>
                    <a:cubicBezTo>
                      <a:pt x="174909" y="536"/>
                      <a:pt x="129401" y="21439"/>
                      <a:pt x="97122" y="33345"/>
                    </a:cubicBezTo>
                    <a:cubicBezTo>
                      <a:pt x="64843" y="45251"/>
                      <a:pt x="-5008" y="89436"/>
                      <a:pt x="284" y="889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1" name="フリーフォーム: 図形 1640">
                <a:extLst>
                  <a:ext uri="{FF2B5EF4-FFF2-40B4-BE49-F238E27FC236}">
                    <a16:creationId xmlns:a16="http://schemas.microsoft.com/office/drawing/2014/main" id="{AD885A57-D57D-493B-BC33-A1D9A28A1F8F}"/>
                  </a:ext>
                </a:extLst>
              </p:cNvPr>
              <p:cNvSpPr/>
              <p:nvPr/>
            </p:nvSpPr>
            <p:spPr>
              <a:xfrm>
                <a:off x="6446075" y="4916482"/>
                <a:ext cx="83368" cy="128596"/>
              </a:xfrm>
              <a:custGeom>
                <a:avLst/>
                <a:gdLst>
                  <a:gd name="connsiteX0" fmla="*/ 83313 w 83368"/>
                  <a:gd name="connsiteY0" fmla="*/ 6 h 128596"/>
                  <a:gd name="connsiteX1" fmla="*/ 15050 w 83368"/>
                  <a:gd name="connsiteY1" fmla="*/ 55568 h 128596"/>
                  <a:gd name="connsiteX2" fmla="*/ 15050 w 83368"/>
                  <a:gd name="connsiteY2" fmla="*/ 128593 h 128596"/>
                  <a:gd name="connsiteX3" fmla="*/ 2350 w 83368"/>
                  <a:gd name="connsiteY3" fmla="*/ 52393 h 128596"/>
                  <a:gd name="connsiteX4" fmla="*/ 83313 w 83368"/>
                  <a:gd name="connsiteY4" fmla="*/ 6 h 1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68" h="128596">
                    <a:moveTo>
                      <a:pt x="83313" y="6"/>
                    </a:moveTo>
                    <a:cubicBezTo>
                      <a:pt x="85430" y="535"/>
                      <a:pt x="26427" y="34137"/>
                      <a:pt x="15050" y="55568"/>
                    </a:cubicBezTo>
                    <a:cubicBezTo>
                      <a:pt x="3673" y="76999"/>
                      <a:pt x="17167" y="129122"/>
                      <a:pt x="15050" y="128593"/>
                    </a:cubicBezTo>
                    <a:cubicBezTo>
                      <a:pt x="12933" y="128064"/>
                      <a:pt x="-6646" y="73824"/>
                      <a:pt x="2350" y="52393"/>
                    </a:cubicBezTo>
                    <a:cubicBezTo>
                      <a:pt x="11346" y="30962"/>
                      <a:pt x="81196" y="-523"/>
                      <a:pt x="83313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2" name="フリーフォーム: 図形 1641">
                <a:extLst>
                  <a:ext uri="{FF2B5EF4-FFF2-40B4-BE49-F238E27FC236}">
                    <a16:creationId xmlns:a16="http://schemas.microsoft.com/office/drawing/2014/main" id="{0C5F645A-FFDA-4FA5-85EE-8EF3E105F8CC}"/>
                  </a:ext>
                </a:extLst>
              </p:cNvPr>
              <p:cNvSpPr/>
              <p:nvPr/>
            </p:nvSpPr>
            <p:spPr>
              <a:xfrm>
                <a:off x="5867372" y="4925987"/>
                <a:ext cx="287532" cy="74900"/>
              </a:xfrm>
              <a:custGeom>
                <a:avLst/>
                <a:gdLst>
                  <a:gd name="connsiteX0" fmla="*/ 28 w 287532"/>
                  <a:gd name="connsiteY0" fmla="*/ 65113 h 74900"/>
                  <a:gd name="connsiteX1" fmla="*/ 139728 w 287532"/>
                  <a:gd name="connsiteY1" fmla="*/ 74638 h 74900"/>
                  <a:gd name="connsiteX2" fmla="*/ 204816 w 287532"/>
                  <a:gd name="connsiteY2" fmla="*/ 54001 h 74900"/>
                  <a:gd name="connsiteX3" fmla="*/ 282603 w 287532"/>
                  <a:gd name="connsiteY3" fmla="*/ 25426 h 74900"/>
                  <a:gd name="connsiteX4" fmla="*/ 276253 w 287532"/>
                  <a:gd name="connsiteY4" fmla="*/ 26 h 74900"/>
                  <a:gd name="connsiteX5" fmla="*/ 249266 w 287532"/>
                  <a:gd name="connsiteY5" fmla="*/ 30188 h 74900"/>
                  <a:gd name="connsiteX6" fmla="*/ 128616 w 287532"/>
                  <a:gd name="connsiteY6" fmla="*/ 57176 h 74900"/>
                  <a:gd name="connsiteX7" fmla="*/ 28 w 287532"/>
                  <a:gd name="connsiteY7" fmla="*/ 65113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532" h="74900">
                    <a:moveTo>
                      <a:pt x="28" y="65113"/>
                    </a:moveTo>
                    <a:cubicBezTo>
                      <a:pt x="1880" y="68023"/>
                      <a:pt x="105597" y="76490"/>
                      <a:pt x="139728" y="74638"/>
                    </a:cubicBezTo>
                    <a:cubicBezTo>
                      <a:pt x="173859" y="72786"/>
                      <a:pt x="204816" y="54001"/>
                      <a:pt x="204816" y="54001"/>
                    </a:cubicBezTo>
                    <a:cubicBezTo>
                      <a:pt x="228628" y="45799"/>
                      <a:pt x="270697" y="34422"/>
                      <a:pt x="282603" y="25426"/>
                    </a:cubicBezTo>
                    <a:cubicBezTo>
                      <a:pt x="294509" y="16430"/>
                      <a:pt x="281809" y="-768"/>
                      <a:pt x="276253" y="26"/>
                    </a:cubicBezTo>
                    <a:cubicBezTo>
                      <a:pt x="270697" y="820"/>
                      <a:pt x="273872" y="20663"/>
                      <a:pt x="249266" y="30188"/>
                    </a:cubicBezTo>
                    <a:cubicBezTo>
                      <a:pt x="224660" y="39713"/>
                      <a:pt x="170420" y="51090"/>
                      <a:pt x="128616" y="57176"/>
                    </a:cubicBezTo>
                    <a:cubicBezTo>
                      <a:pt x="86812" y="63261"/>
                      <a:pt x="-1824" y="62203"/>
                      <a:pt x="28" y="651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3" name="フリーフォーム: 図形 1642">
                <a:extLst>
                  <a:ext uri="{FF2B5EF4-FFF2-40B4-BE49-F238E27FC236}">
                    <a16:creationId xmlns:a16="http://schemas.microsoft.com/office/drawing/2014/main" id="{8950A3BD-98AB-4E46-8E73-3C5DE7CC54B4}"/>
                  </a:ext>
                </a:extLst>
              </p:cNvPr>
              <p:cNvSpPr/>
              <p:nvPr/>
            </p:nvSpPr>
            <p:spPr>
              <a:xfrm>
                <a:off x="5799079" y="4962436"/>
                <a:ext cx="414047" cy="85987"/>
              </a:xfrm>
              <a:custGeom>
                <a:avLst/>
                <a:gdLst>
                  <a:gd name="connsiteX0" fmla="*/ 59 w 414047"/>
                  <a:gd name="connsiteY0" fmla="*/ 85814 h 85987"/>
                  <a:gd name="connsiteX1" fmla="*/ 236596 w 414047"/>
                  <a:gd name="connsiteY1" fmla="*/ 58827 h 85987"/>
                  <a:gd name="connsiteX2" fmla="*/ 273109 w 414047"/>
                  <a:gd name="connsiteY2" fmla="*/ 46127 h 85987"/>
                  <a:gd name="connsiteX3" fmla="*/ 352484 w 414047"/>
                  <a:gd name="connsiteY3" fmla="*/ 33427 h 85987"/>
                  <a:gd name="connsiteX4" fmla="*/ 411221 w 414047"/>
                  <a:gd name="connsiteY4" fmla="*/ 89 h 85987"/>
                  <a:gd name="connsiteX5" fmla="*/ 260409 w 414047"/>
                  <a:gd name="connsiteY5" fmla="*/ 44539 h 85987"/>
                  <a:gd name="connsiteX6" fmla="*/ 59 w 414047"/>
                  <a:gd name="connsiteY6" fmla="*/ 85814 h 8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47" h="85987">
                    <a:moveTo>
                      <a:pt x="59" y="85814"/>
                    </a:moveTo>
                    <a:cubicBezTo>
                      <a:pt x="-3910" y="88195"/>
                      <a:pt x="191088" y="65441"/>
                      <a:pt x="236596" y="58827"/>
                    </a:cubicBezTo>
                    <a:cubicBezTo>
                      <a:pt x="282104" y="52212"/>
                      <a:pt x="253794" y="50360"/>
                      <a:pt x="273109" y="46127"/>
                    </a:cubicBezTo>
                    <a:cubicBezTo>
                      <a:pt x="292424" y="41894"/>
                      <a:pt x="329465" y="41100"/>
                      <a:pt x="352484" y="33427"/>
                    </a:cubicBezTo>
                    <a:cubicBezTo>
                      <a:pt x="375503" y="25754"/>
                      <a:pt x="426567" y="-1763"/>
                      <a:pt x="411221" y="89"/>
                    </a:cubicBezTo>
                    <a:cubicBezTo>
                      <a:pt x="395875" y="1941"/>
                      <a:pt x="329730" y="30516"/>
                      <a:pt x="260409" y="44539"/>
                    </a:cubicBezTo>
                    <a:cubicBezTo>
                      <a:pt x="191088" y="58562"/>
                      <a:pt x="4028" y="83433"/>
                      <a:pt x="59" y="858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4" name="フリーフォーム: 図形 1643">
                <a:extLst>
                  <a:ext uri="{FF2B5EF4-FFF2-40B4-BE49-F238E27FC236}">
                    <a16:creationId xmlns:a16="http://schemas.microsoft.com/office/drawing/2014/main" id="{F3BEA7E6-5605-442B-940B-5C5488DB935A}"/>
                  </a:ext>
                </a:extLst>
              </p:cNvPr>
              <p:cNvSpPr/>
              <p:nvPr/>
            </p:nvSpPr>
            <p:spPr>
              <a:xfrm>
                <a:off x="6122845" y="5064416"/>
                <a:ext cx="160803" cy="142490"/>
              </a:xfrm>
              <a:custGeom>
                <a:avLst/>
                <a:gdLst>
                  <a:gd name="connsiteX0" fmla="*/ 143 w 160803"/>
                  <a:gd name="connsiteY0" fmla="*/ 2884 h 142490"/>
                  <a:gd name="connsiteX1" fmla="*/ 92218 w 160803"/>
                  <a:gd name="connsiteY1" fmla="*/ 13997 h 142490"/>
                  <a:gd name="connsiteX2" fmla="*/ 160480 w 160803"/>
                  <a:gd name="connsiteY2" fmla="*/ 140997 h 142490"/>
                  <a:gd name="connsiteX3" fmla="*/ 116030 w 160803"/>
                  <a:gd name="connsiteY3" fmla="*/ 79084 h 142490"/>
                  <a:gd name="connsiteX4" fmla="*/ 71580 w 160803"/>
                  <a:gd name="connsiteY4" fmla="*/ 10822 h 142490"/>
                  <a:gd name="connsiteX5" fmla="*/ 143 w 160803"/>
                  <a:gd name="connsiteY5" fmla="*/ 2884 h 14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803" h="142490">
                    <a:moveTo>
                      <a:pt x="143" y="2884"/>
                    </a:moveTo>
                    <a:cubicBezTo>
                      <a:pt x="3583" y="3413"/>
                      <a:pt x="65495" y="-9022"/>
                      <a:pt x="92218" y="13997"/>
                    </a:cubicBezTo>
                    <a:cubicBezTo>
                      <a:pt x="118941" y="37016"/>
                      <a:pt x="156511" y="130149"/>
                      <a:pt x="160480" y="140997"/>
                    </a:cubicBezTo>
                    <a:cubicBezTo>
                      <a:pt x="164449" y="151845"/>
                      <a:pt x="130847" y="100780"/>
                      <a:pt x="116030" y="79084"/>
                    </a:cubicBezTo>
                    <a:cubicBezTo>
                      <a:pt x="101213" y="57388"/>
                      <a:pt x="87190" y="23786"/>
                      <a:pt x="71580" y="10822"/>
                    </a:cubicBezTo>
                    <a:cubicBezTo>
                      <a:pt x="55970" y="-2142"/>
                      <a:pt x="-3297" y="2355"/>
                      <a:pt x="143" y="28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5" name="フリーフォーム: 図形 1644">
                <a:extLst>
                  <a:ext uri="{FF2B5EF4-FFF2-40B4-BE49-F238E27FC236}">
                    <a16:creationId xmlns:a16="http://schemas.microsoft.com/office/drawing/2014/main" id="{2E1D9895-6CF9-46AD-A67D-75B58E35E767}"/>
                  </a:ext>
                </a:extLst>
              </p:cNvPr>
              <p:cNvSpPr/>
              <p:nvPr/>
            </p:nvSpPr>
            <p:spPr>
              <a:xfrm>
                <a:off x="6149975" y="5072063"/>
                <a:ext cx="63877" cy="100186"/>
              </a:xfrm>
              <a:custGeom>
                <a:avLst/>
                <a:gdLst>
                  <a:gd name="connsiteX0" fmla="*/ 0 w 63877"/>
                  <a:gd name="connsiteY0" fmla="*/ 0 h 100186"/>
                  <a:gd name="connsiteX1" fmla="*/ 63500 w 63877"/>
                  <a:gd name="connsiteY1" fmla="*/ 100012 h 100186"/>
                  <a:gd name="connsiteX2" fmla="*/ 0 w 63877"/>
                  <a:gd name="connsiteY2" fmla="*/ 0 h 10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77" h="100186">
                    <a:moveTo>
                      <a:pt x="0" y="0"/>
                    </a:moveTo>
                    <a:cubicBezTo>
                      <a:pt x="0" y="0"/>
                      <a:pt x="57414" y="94985"/>
                      <a:pt x="63500" y="100012"/>
                    </a:cubicBezTo>
                    <a:cubicBezTo>
                      <a:pt x="69586" y="10503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6" name="フリーフォーム: 図形 1645">
                <a:extLst>
                  <a:ext uri="{FF2B5EF4-FFF2-40B4-BE49-F238E27FC236}">
                    <a16:creationId xmlns:a16="http://schemas.microsoft.com/office/drawing/2014/main" id="{E40C4AB6-C40C-4258-BC29-CE888F8DE77B}"/>
                  </a:ext>
                </a:extLst>
              </p:cNvPr>
              <p:cNvSpPr/>
              <p:nvPr/>
            </p:nvSpPr>
            <p:spPr>
              <a:xfrm>
                <a:off x="6127050" y="5180013"/>
                <a:ext cx="156275" cy="73052"/>
              </a:xfrm>
              <a:custGeom>
                <a:avLst/>
                <a:gdLst>
                  <a:gd name="connsiteX0" fmla="*/ 700 w 156275"/>
                  <a:gd name="connsiteY0" fmla="*/ 73025 h 73052"/>
                  <a:gd name="connsiteX1" fmla="*/ 124525 w 156275"/>
                  <a:gd name="connsiteY1" fmla="*/ 15875 h 73052"/>
                  <a:gd name="connsiteX2" fmla="*/ 78488 w 156275"/>
                  <a:gd name="connsiteY2" fmla="*/ 0 h 73052"/>
                  <a:gd name="connsiteX3" fmla="*/ 156275 w 156275"/>
                  <a:gd name="connsiteY3" fmla="*/ 26987 h 73052"/>
                  <a:gd name="connsiteX4" fmla="*/ 76900 w 156275"/>
                  <a:gd name="connsiteY4" fmla="*/ 7937 h 73052"/>
                  <a:gd name="connsiteX5" fmla="*/ 700 w 156275"/>
                  <a:gd name="connsiteY5" fmla="*/ 73025 h 7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75" h="73052">
                    <a:moveTo>
                      <a:pt x="700" y="73025"/>
                    </a:moveTo>
                    <a:cubicBezTo>
                      <a:pt x="8637" y="74348"/>
                      <a:pt x="111560" y="28046"/>
                      <a:pt x="124525" y="15875"/>
                    </a:cubicBezTo>
                    <a:cubicBezTo>
                      <a:pt x="137490" y="3704"/>
                      <a:pt x="78488" y="0"/>
                      <a:pt x="78488" y="0"/>
                    </a:cubicBezTo>
                    <a:cubicBezTo>
                      <a:pt x="83780" y="1852"/>
                      <a:pt x="156540" y="25664"/>
                      <a:pt x="156275" y="26987"/>
                    </a:cubicBezTo>
                    <a:cubicBezTo>
                      <a:pt x="156010" y="28310"/>
                      <a:pt x="99389" y="3175"/>
                      <a:pt x="76900" y="7937"/>
                    </a:cubicBezTo>
                    <a:cubicBezTo>
                      <a:pt x="54411" y="12699"/>
                      <a:pt x="-7237" y="71702"/>
                      <a:pt x="700" y="730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7" name="フリーフォーム: 図形 1646">
                <a:extLst>
                  <a:ext uri="{FF2B5EF4-FFF2-40B4-BE49-F238E27FC236}">
                    <a16:creationId xmlns:a16="http://schemas.microsoft.com/office/drawing/2014/main" id="{24901244-F8FB-4CF4-BAA0-8829C0F6708F}"/>
                  </a:ext>
                </a:extLst>
              </p:cNvPr>
              <p:cNvSpPr/>
              <p:nvPr/>
            </p:nvSpPr>
            <p:spPr>
              <a:xfrm>
                <a:off x="6157905" y="5202135"/>
                <a:ext cx="130584" cy="67049"/>
              </a:xfrm>
              <a:custGeom>
                <a:avLst/>
                <a:gdLst>
                  <a:gd name="connsiteX0" fmla="*/ 127008 w 130584"/>
                  <a:gd name="connsiteY0" fmla="*/ 103 h 67049"/>
                  <a:gd name="connsiteX1" fmla="*/ 117483 w 130584"/>
                  <a:gd name="connsiteY1" fmla="*/ 65190 h 67049"/>
                  <a:gd name="connsiteX2" fmla="*/ 8 w 130584"/>
                  <a:gd name="connsiteY2" fmla="*/ 49315 h 67049"/>
                  <a:gd name="connsiteX3" fmla="*/ 111133 w 130584"/>
                  <a:gd name="connsiteY3" fmla="*/ 49315 h 67049"/>
                  <a:gd name="connsiteX4" fmla="*/ 127008 w 130584"/>
                  <a:gd name="connsiteY4" fmla="*/ 103 h 6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84" h="67049">
                    <a:moveTo>
                      <a:pt x="127008" y="103"/>
                    </a:moveTo>
                    <a:cubicBezTo>
                      <a:pt x="128066" y="2749"/>
                      <a:pt x="138650" y="56988"/>
                      <a:pt x="117483" y="65190"/>
                    </a:cubicBezTo>
                    <a:cubicBezTo>
                      <a:pt x="96316" y="73392"/>
                      <a:pt x="1066" y="51961"/>
                      <a:pt x="8" y="49315"/>
                    </a:cubicBezTo>
                    <a:cubicBezTo>
                      <a:pt x="-1050" y="46669"/>
                      <a:pt x="92348" y="52225"/>
                      <a:pt x="111133" y="49315"/>
                    </a:cubicBezTo>
                    <a:cubicBezTo>
                      <a:pt x="129918" y="46405"/>
                      <a:pt x="125950" y="-2543"/>
                      <a:pt x="127008" y="1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8" name="フリーフォーム: 図形 1647">
                <a:extLst>
                  <a:ext uri="{FF2B5EF4-FFF2-40B4-BE49-F238E27FC236}">
                    <a16:creationId xmlns:a16="http://schemas.microsoft.com/office/drawing/2014/main" id="{ED51A1D7-F4BA-4C42-B851-21B9B23BC4EA}"/>
                  </a:ext>
                </a:extLst>
              </p:cNvPr>
              <p:cNvSpPr/>
              <p:nvPr/>
            </p:nvSpPr>
            <p:spPr>
              <a:xfrm>
                <a:off x="6130211" y="5068709"/>
                <a:ext cx="51877" cy="140953"/>
              </a:xfrm>
              <a:custGeom>
                <a:avLst/>
                <a:gdLst>
                  <a:gd name="connsiteX0" fmla="*/ 714 w 51877"/>
                  <a:gd name="connsiteY0" fmla="*/ 179 h 140953"/>
                  <a:gd name="connsiteX1" fmla="*/ 51514 w 51877"/>
                  <a:gd name="connsiteY1" fmla="*/ 135116 h 140953"/>
                  <a:gd name="connsiteX2" fmla="*/ 22939 w 51877"/>
                  <a:gd name="connsiteY2" fmla="*/ 106541 h 140953"/>
                  <a:gd name="connsiteX3" fmla="*/ 714 w 51877"/>
                  <a:gd name="connsiteY3" fmla="*/ 179 h 14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77" h="140953">
                    <a:moveTo>
                      <a:pt x="714" y="179"/>
                    </a:moveTo>
                    <a:cubicBezTo>
                      <a:pt x="5476" y="4941"/>
                      <a:pt x="47810" y="117389"/>
                      <a:pt x="51514" y="135116"/>
                    </a:cubicBezTo>
                    <a:cubicBezTo>
                      <a:pt x="55218" y="152843"/>
                      <a:pt x="29554" y="126385"/>
                      <a:pt x="22939" y="106541"/>
                    </a:cubicBezTo>
                    <a:cubicBezTo>
                      <a:pt x="16324" y="86697"/>
                      <a:pt x="-4048" y="-4583"/>
                      <a:pt x="714" y="1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9" name="フリーフォーム: 図形 1648">
                <a:extLst>
                  <a:ext uri="{FF2B5EF4-FFF2-40B4-BE49-F238E27FC236}">
                    <a16:creationId xmlns:a16="http://schemas.microsoft.com/office/drawing/2014/main" id="{DA267795-78C1-44B7-86C0-063295E3DA73}"/>
                  </a:ext>
                </a:extLst>
              </p:cNvPr>
              <p:cNvSpPr/>
              <p:nvPr/>
            </p:nvSpPr>
            <p:spPr>
              <a:xfrm>
                <a:off x="5829281" y="5132269"/>
                <a:ext cx="277846" cy="43176"/>
              </a:xfrm>
              <a:custGeom>
                <a:avLst/>
                <a:gdLst>
                  <a:gd name="connsiteX0" fmla="*/ 19 w 277846"/>
                  <a:gd name="connsiteY0" fmla="*/ 23931 h 43176"/>
                  <a:gd name="connsiteX1" fmla="*/ 65107 w 277846"/>
                  <a:gd name="connsiteY1" fmla="*/ 42981 h 43176"/>
                  <a:gd name="connsiteX2" fmla="*/ 138132 w 277846"/>
                  <a:gd name="connsiteY2" fmla="*/ 9644 h 43176"/>
                  <a:gd name="connsiteX3" fmla="*/ 200044 w 277846"/>
                  <a:gd name="connsiteY3" fmla="*/ 119 h 43176"/>
                  <a:gd name="connsiteX4" fmla="*/ 277832 w 277846"/>
                  <a:gd name="connsiteY4" fmla="*/ 14406 h 43176"/>
                  <a:gd name="connsiteX5" fmla="*/ 193694 w 277846"/>
                  <a:gd name="connsiteY5" fmla="*/ 4881 h 43176"/>
                  <a:gd name="connsiteX6" fmla="*/ 106382 w 277846"/>
                  <a:gd name="connsiteY6" fmla="*/ 6469 h 43176"/>
                  <a:gd name="connsiteX7" fmla="*/ 58757 w 277846"/>
                  <a:gd name="connsiteY7" fmla="*/ 35044 h 43176"/>
                  <a:gd name="connsiteX8" fmla="*/ 19 w 277846"/>
                  <a:gd name="connsiteY8" fmla="*/ 23931 h 4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846" h="43176">
                    <a:moveTo>
                      <a:pt x="19" y="23931"/>
                    </a:moveTo>
                    <a:cubicBezTo>
                      <a:pt x="1077" y="25254"/>
                      <a:pt x="42088" y="45362"/>
                      <a:pt x="65107" y="42981"/>
                    </a:cubicBezTo>
                    <a:cubicBezTo>
                      <a:pt x="88126" y="40600"/>
                      <a:pt x="115643" y="16788"/>
                      <a:pt x="138132" y="9644"/>
                    </a:cubicBezTo>
                    <a:cubicBezTo>
                      <a:pt x="160621" y="2500"/>
                      <a:pt x="176761" y="-675"/>
                      <a:pt x="200044" y="119"/>
                    </a:cubicBezTo>
                    <a:cubicBezTo>
                      <a:pt x="223327" y="913"/>
                      <a:pt x="278890" y="13612"/>
                      <a:pt x="277832" y="14406"/>
                    </a:cubicBezTo>
                    <a:cubicBezTo>
                      <a:pt x="276774" y="15200"/>
                      <a:pt x="222269" y="6204"/>
                      <a:pt x="193694" y="4881"/>
                    </a:cubicBezTo>
                    <a:cubicBezTo>
                      <a:pt x="165119" y="3558"/>
                      <a:pt x="128871" y="1442"/>
                      <a:pt x="106382" y="6469"/>
                    </a:cubicBezTo>
                    <a:cubicBezTo>
                      <a:pt x="83893" y="11496"/>
                      <a:pt x="76749" y="30282"/>
                      <a:pt x="58757" y="35044"/>
                    </a:cubicBezTo>
                    <a:cubicBezTo>
                      <a:pt x="40765" y="39807"/>
                      <a:pt x="-1039" y="22608"/>
                      <a:pt x="19" y="239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0" name="フリーフォーム: 図形 1649">
                <a:extLst>
                  <a:ext uri="{FF2B5EF4-FFF2-40B4-BE49-F238E27FC236}">
                    <a16:creationId xmlns:a16="http://schemas.microsoft.com/office/drawing/2014/main" id="{E4B630B8-5389-4FC0-B9C4-45A88716DDDD}"/>
                  </a:ext>
                </a:extLst>
              </p:cNvPr>
              <p:cNvSpPr/>
              <p:nvPr/>
            </p:nvSpPr>
            <p:spPr>
              <a:xfrm>
                <a:off x="5842857" y="5110886"/>
                <a:ext cx="123527" cy="26364"/>
              </a:xfrm>
              <a:custGeom>
                <a:avLst/>
                <a:gdLst>
                  <a:gd name="connsiteX0" fmla="*/ 731 w 123527"/>
                  <a:gd name="connsiteY0" fmla="*/ 26264 h 26364"/>
                  <a:gd name="connsiteX1" fmla="*/ 56293 w 123527"/>
                  <a:gd name="connsiteY1" fmla="*/ 7214 h 26364"/>
                  <a:gd name="connsiteX2" fmla="*/ 115031 w 123527"/>
                  <a:gd name="connsiteY2" fmla="*/ 864 h 26364"/>
                  <a:gd name="connsiteX3" fmla="*/ 121381 w 123527"/>
                  <a:gd name="connsiteY3" fmla="*/ 24677 h 26364"/>
                  <a:gd name="connsiteX4" fmla="*/ 97568 w 123527"/>
                  <a:gd name="connsiteY4" fmla="*/ 15152 h 26364"/>
                  <a:gd name="connsiteX5" fmla="*/ 731 w 123527"/>
                  <a:gd name="connsiteY5" fmla="*/ 26264 h 2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527" h="26364">
                    <a:moveTo>
                      <a:pt x="731" y="26264"/>
                    </a:moveTo>
                    <a:cubicBezTo>
                      <a:pt x="-6148" y="24941"/>
                      <a:pt x="37243" y="11447"/>
                      <a:pt x="56293" y="7214"/>
                    </a:cubicBezTo>
                    <a:cubicBezTo>
                      <a:pt x="75343" y="2981"/>
                      <a:pt x="104183" y="-2046"/>
                      <a:pt x="115031" y="864"/>
                    </a:cubicBezTo>
                    <a:cubicBezTo>
                      <a:pt x="125879" y="3774"/>
                      <a:pt x="124291" y="22296"/>
                      <a:pt x="121381" y="24677"/>
                    </a:cubicBezTo>
                    <a:cubicBezTo>
                      <a:pt x="118471" y="27058"/>
                      <a:pt x="115560" y="14888"/>
                      <a:pt x="97568" y="15152"/>
                    </a:cubicBezTo>
                    <a:cubicBezTo>
                      <a:pt x="79576" y="15416"/>
                      <a:pt x="7610" y="27587"/>
                      <a:pt x="731" y="262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1" name="フリーフォーム: 図形 1650">
                <a:extLst>
                  <a:ext uri="{FF2B5EF4-FFF2-40B4-BE49-F238E27FC236}">
                    <a16:creationId xmlns:a16="http://schemas.microsoft.com/office/drawing/2014/main" id="{7708C7F1-9DD2-4054-AFE4-D0161DE97181}"/>
                  </a:ext>
                </a:extLst>
              </p:cNvPr>
              <p:cNvSpPr/>
              <p:nvPr/>
            </p:nvSpPr>
            <p:spPr>
              <a:xfrm>
                <a:off x="5942641" y="5068812"/>
                <a:ext cx="171057" cy="43715"/>
              </a:xfrm>
              <a:custGeom>
                <a:avLst/>
                <a:gdLst>
                  <a:gd name="connsiteX0" fmla="*/ 959 w 171057"/>
                  <a:gd name="connsiteY0" fmla="*/ 33413 h 43715"/>
                  <a:gd name="connsiteX1" fmla="*/ 147009 w 171057"/>
                  <a:gd name="connsiteY1" fmla="*/ 42938 h 43715"/>
                  <a:gd name="connsiteX2" fmla="*/ 167647 w 171057"/>
                  <a:gd name="connsiteY2" fmla="*/ 41351 h 43715"/>
                  <a:gd name="connsiteX3" fmla="*/ 112084 w 171057"/>
                  <a:gd name="connsiteY3" fmla="*/ 27063 h 43715"/>
                  <a:gd name="connsiteX4" fmla="*/ 88272 w 171057"/>
                  <a:gd name="connsiteY4" fmla="*/ 76 h 43715"/>
                  <a:gd name="connsiteX5" fmla="*/ 83509 w 171057"/>
                  <a:gd name="connsiteY5" fmla="*/ 19126 h 43715"/>
                  <a:gd name="connsiteX6" fmla="*/ 959 w 171057"/>
                  <a:gd name="connsiteY6" fmla="*/ 33413 h 4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057" h="43715">
                    <a:moveTo>
                      <a:pt x="959" y="33413"/>
                    </a:moveTo>
                    <a:cubicBezTo>
                      <a:pt x="11542" y="37382"/>
                      <a:pt x="119228" y="41615"/>
                      <a:pt x="147009" y="42938"/>
                    </a:cubicBezTo>
                    <a:cubicBezTo>
                      <a:pt x="174790" y="44261"/>
                      <a:pt x="173468" y="43997"/>
                      <a:pt x="167647" y="41351"/>
                    </a:cubicBezTo>
                    <a:cubicBezTo>
                      <a:pt x="161826" y="38705"/>
                      <a:pt x="125313" y="33942"/>
                      <a:pt x="112084" y="27063"/>
                    </a:cubicBezTo>
                    <a:cubicBezTo>
                      <a:pt x="98855" y="20184"/>
                      <a:pt x="93034" y="1399"/>
                      <a:pt x="88272" y="76"/>
                    </a:cubicBezTo>
                    <a:cubicBezTo>
                      <a:pt x="83510" y="-1247"/>
                      <a:pt x="96474" y="14893"/>
                      <a:pt x="83509" y="19126"/>
                    </a:cubicBezTo>
                    <a:cubicBezTo>
                      <a:pt x="70544" y="23359"/>
                      <a:pt x="-9624" y="29444"/>
                      <a:pt x="959" y="334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2" name="フリーフォーム: 図形 1651">
                <a:extLst>
                  <a:ext uri="{FF2B5EF4-FFF2-40B4-BE49-F238E27FC236}">
                    <a16:creationId xmlns:a16="http://schemas.microsoft.com/office/drawing/2014/main" id="{26518FDA-1300-47CC-BB44-AFF09972C44E}"/>
                  </a:ext>
                </a:extLst>
              </p:cNvPr>
              <p:cNvSpPr/>
              <p:nvPr/>
            </p:nvSpPr>
            <p:spPr>
              <a:xfrm>
                <a:off x="6049809" y="5206518"/>
                <a:ext cx="104087" cy="80107"/>
              </a:xfrm>
              <a:custGeom>
                <a:avLst/>
                <a:gdLst>
                  <a:gd name="connsiteX0" fmla="*/ 6504 w 104087"/>
                  <a:gd name="connsiteY0" fmla="*/ 482 h 80107"/>
                  <a:gd name="connsiteX1" fmla="*/ 100166 w 104087"/>
                  <a:gd name="connsiteY1" fmla="*/ 25882 h 80107"/>
                  <a:gd name="connsiteX2" fmla="*/ 77941 w 104087"/>
                  <a:gd name="connsiteY2" fmla="*/ 63982 h 80107"/>
                  <a:gd name="connsiteX3" fmla="*/ 154 w 104087"/>
                  <a:gd name="connsiteY3" fmla="*/ 79857 h 80107"/>
                  <a:gd name="connsiteX4" fmla="*/ 57304 w 104087"/>
                  <a:gd name="connsiteY4" fmla="*/ 52870 h 80107"/>
                  <a:gd name="connsiteX5" fmla="*/ 33491 w 104087"/>
                  <a:gd name="connsiteY5" fmla="*/ 48107 h 80107"/>
                  <a:gd name="connsiteX6" fmla="*/ 6504 w 104087"/>
                  <a:gd name="connsiteY6" fmla="*/ 482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87" h="80107">
                    <a:moveTo>
                      <a:pt x="6504" y="482"/>
                    </a:moveTo>
                    <a:cubicBezTo>
                      <a:pt x="17616" y="-3222"/>
                      <a:pt x="88260" y="15299"/>
                      <a:pt x="100166" y="25882"/>
                    </a:cubicBezTo>
                    <a:cubicBezTo>
                      <a:pt x="112072" y="36465"/>
                      <a:pt x="94610" y="54986"/>
                      <a:pt x="77941" y="63982"/>
                    </a:cubicBezTo>
                    <a:cubicBezTo>
                      <a:pt x="61272" y="72978"/>
                      <a:pt x="3593" y="81709"/>
                      <a:pt x="154" y="79857"/>
                    </a:cubicBezTo>
                    <a:cubicBezTo>
                      <a:pt x="-3285" y="78005"/>
                      <a:pt x="51748" y="58162"/>
                      <a:pt x="57304" y="52870"/>
                    </a:cubicBezTo>
                    <a:cubicBezTo>
                      <a:pt x="62860" y="47578"/>
                      <a:pt x="35872" y="53928"/>
                      <a:pt x="33491" y="48107"/>
                    </a:cubicBezTo>
                    <a:cubicBezTo>
                      <a:pt x="31110" y="42286"/>
                      <a:pt x="-4608" y="4186"/>
                      <a:pt x="6504" y="4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3" name="フリーフォーム: 図形 1652">
                <a:extLst>
                  <a:ext uri="{FF2B5EF4-FFF2-40B4-BE49-F238E27FC236}">
                    <a16:creationId xmlns:a16="http://schemas.microsoft.com/office/drawing/2014/main" id="{762EC0A2-F8D7-470B-8F96-0EC6704F39DE}"/>
                  </a:ext>
                </a:extLst>
              </p:cNvPr>
              <p:cNvSpPr/>
              <p:nvPr/>
            </p:nvSpPr>
            <p:spPr>
              <a:xfrm>
                <a:off x="6005382" y="5202238"/>
                <a:ext cx="52518" cy="66797"/>
              </a:xfrm>
              <a:custGeom>
                <a:avLst/>
                <a:gdLst>
                  <a:gd name="connsiteX0" fmla="*/ 52518 w 52518"/>
                  <a:gd name="connsiteY0" fmla="*/ 0 h 66797"/>
                  <a:gd name="connsiteX1" fmla="*/ 131 w 52518"/>
                  <a:gd name="connsiteY1" fmla="*/ 66675 h 66797"/>
                  <a:gd name="connsiteX2" fmla="*/ 52518 w 52518"/>
                  <a:gd name="connsiteY2" fmla="*/ 0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18" h="66797">
                    <a:moveTo>
                      <a:pt x="52518" y="0"/>
                    </a:moveTo>
                    <a:cubicBezTo>
                      <a:pt x="52518" y="0"/>
                      <a:pt x="-3044" y="63235"/>
                      <a:pt x="131" y="66675"/>
                    </a:cubicBezTo>
                    <a:cubicBezTo>
                      <a:pt x="3306" y="70115"/>
                      <a:pt x="52518" y="0"/>
                      <a:pt x="52518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4" name="フリーフォーム: 図形 1653">
                <a:extLst>
                  <a:ext uri="{FF2B5EF4-FFF2-40B4-BE49-F238E27FC236}">
                    <a16:creationId xmlns:a16="http://schemas.microsoft.com/office/drawing/2014/main" id="{3030D6B3-3096-4E66-8048-5D0AC86E73F1}"/>
                  </a:ext>
                </a:extLst>
              </p:cNvPr>
              <p:cNvSpPr/>
              <p:nvPr/>
            </p:nvSpPr>
            <p:spPr>
              <a:xfrm>
                <a:off x="5859768" y="5155547"/>
                <a:ext cx="209619" cy="91654"/>
              </a:xfrm>
              <a:custGeom>
                <a:avLst/>
                <a:gdLst>
                  <a:gd name="connsiteX0" fmla="*/ 209245 w 209619"/>
                  <a:gd name="connsiteY0" fmla="*/ 653 h 91654"/>
                  <a:gd name="connsiteX1" fmla="*/ 50495 w 209619"/>
                  <a:gd name="connsiteY1" fmla="*/ 89553 h 91654"/>
                  <a:gd name="connsiteX2" fmla="*/ 1282 w 209619"/>
                  <a:gd name="connsiteY2" fmla="*/ 62566 h 91654"/>
                  <a:gd name="connsiteX3" fmla="*/ 91770 w 209619"/>
                  <a:gd name="connsiteY3" fmla="*/ 49866 h 91654"/>
                  <a:gd name="connsiteX4" fmla="*/ 209245 w 209619"/>
                  <a:gd name="connsiteY4" fmla="*/ 653 h 9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19" h="91654">
                    <a:moveTo>
                      <a:pt x="209245" y="653"/>
                    </a:moveTo>
                    <a:cubicBezTo>
                      <a:pt x="202366" y="7267"/>
                      <a:pt x="85155" y="79234"/>
                      <a:pt x="50495" y="89553"/>
                    </a:cubicBezTo>
                    <a:cubicBezTo>
                      <a:pt x="15835" y="99872"/>
                      <a:pt x="-5597" y="69180"/>
                      <a:pt x="1282" y="62566"/>
                    </a:cubicBezTo>
                    <a:cubicBezTo>
                      <a:pt x="8161" y="55952"/>
                      <a:pt x="57110" y="60185"/>
                      <a:pt x="91770" y="49866"/>
                    </a:cubicBezTo>
                    <a:cubicBezTo>
                      <a:pt x="126430" y="39547"/>
                      <a:pt x="216124" y="-5961"/>
                      <a:pt x="209245" y="6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5" name="フリーフォーム: 図形 1654">
                <a:extLst>
                  <a:ext uri="{FF2B5EF4-FFF2-40B4-BE49-F238E27FC236}">
                    <a16:creationId xmlns:a16="http://schemas.microsoft.com/office/drawing/2014/main" id="{74802ABC-C611-4AD0-A2E6-ED39AF5184EE}"/>
                  </a:ext>
                </a:extLst>
              </p:cNvPr>
              <p:cNvSpPr/>
              <p:nvPr/>
            </p:nvSpPr>
            <p:spPr>
              <a:xfrm>
                <a:off x="5884794" y="5226050"/>
                <a:ext cx="57219" cy="51089"/>
              </a:xfrm>
              <a:custGeom>
                <a:avLst/>
                <a:gdLst>
                  <a:gd name="connsiteX0" fmla="*/ 57219 w 57219"/>
                  <a:gd name="connsiteY0" fmla="*/ 0 h 51089"/>
                  <a:gd name="connsiteX1" fmla="*/ 69 w 57219"/>
                  <a:gd name="connsiteY1" fmla="*/ 50800 h 51089"/>
                  <a:gd name="connsiteX2" fmla="*/ 57219 w 57219"/>
                  <a:gd name="connsiteY2" fmla="*/ 0 h 5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219" h="51089">
                    <a:moveTo>
                      <a:pt x="57219" y="0"/>
                    </a:moveTo>
                    <a:cubicBezTo>
                      <a:pt x="57219" y="0"/>
                      <a:pt x="-2312" y="46038"/>
                      <a:pt x="69" y="50800"/>
                    </a:cubicBezTo>
                    <a:cubicBezTo>
                      <a:pt x="2450" y="55562"/>
                      <a:pt x="57219" y="0"/>
                      <a:pt x="5721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2280EC9D-F371-4046-ACF4-0DFF165FA6CD}"/>
                  </a:ext>
                </a:extLst>
              </p:cNvPr>
              <p:cNvSpPr/>
              <p:nvPr/>
            </p:nvSpPr>
            <p:spPr>
              <a:xfrm>
                <a:off x="6014918" y="5253972"/>
                <a:ext cx="104895" cy="2241"/>
              </a:xfrm>
              <a:custGeom>
                <a:avLst/>
                <a:gdLst>
                  <a:gd name="connsiteX0" fmla="*/ 104895 w 104895"/>
                  <a:gd name="connsiteY0" fmla="*/ 2241 h 2241"/>
                  <a:gd name="connsiteX1" fmla="*/ 120 w 104895"/>
                  <a:gd name="connsiteY1" fmla="*/ 653 h 2241"/>
                  <a:gd name="connsiteX2" fmla="*/ 104895 w 104895"/>
                  <a:gd name="connsiteY2" fmla="*/ 2241 h 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95" h="2241">
                    <a:moveTo>
                      <a:pt x="104895" y="2241"/>
                    </a:moveTo>
                    <a:lnTo>
                      <a:pt x="120" y="653"/>
                    </a:lnTo>
                    <a:cubicBezTo>
                      <a:pt x="-4113" y="-1464"/>
                      <a:pt x="104895" y="2241"/>
                      <a:pt x="104895" y="22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: 図形 1656">
                <a:extLst>
                  <a:ext uri="{FF2B5EF4-FFF2-40B4-BE49-F238E27FC236}">
                    <a16:creationId xmlns:a16="http://schemas.microsoft.com/office/drawing/2014/main" id="{56430D5F-2740-48F6-BFEA-509AC8CB85A5}"/>
                  </a:ext>
                </a:extLst>
              </p:cNvPr>
              <p:cNvSpPr/>
              <p:nvPr/>
            </p:nvSpPr>
            <p:spPr>
              <a:xfrm>
                <a:off x="5952700" y="5189340"/>
                <a:ext cx="108471" cy="115437"/>
              </a:xfrm>
              <a:custGeom>
                <a:avLst/>
                <a:gdLst>
                  <a:gd name="connsiteX0" fmla="*/ 75038 w 108471"/>
                  <a:gd name="connsiteY0" fmla="*/ 4960 h 115437"/>
                  <a:gd name="connsiteX1" fmla="*/ 17888 w 108471"/>
                  <a:gd name="connsiteY1" fmla="*/ 9723 h 115437"/>
                  <a:gd name="connsiteX2" fmla="*/ 5188 w 108471"/>
                  <a:gd name="connsiteY2" fmla="*/ 71635 h 115437"/>
                  <a:gd name="connsiteX3" fmla="*/ 95675 w 108471"/>
                  <a:gd name="connsiteY3" fmla="*/ 114498 h 115437"/>
                  <a:gd name="connsiteX4" fmla="*/ 100438 w 108471"/>
                  <a:gd name="connsiteY4" fmla="*/ 98623 h 115437"/>
                  <a:gd name="connsiteX5" fmla="*/ 25825 w 108471"/>
                  <a:gd name="connsiteY5" fmla="*/ 68460 h 115437"/>
                  <a:gd name="connsiteX6" fmla="*/ 9950 w 108471"/>
                  <a:gd name="connsiteY6" fmla="*/ 57348 h 115437"/>
                  <a:gd name="connsiteX7" fmla="*/ 75038 w 108471"/>
                  <a:gd name="connsiteY7" fmla="*/ 4960 h 11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1" h="115437">
                    <a:moveTo>
                      <a:pt x="75038" y="4960"/>
                    </a:moveTo>
                    <a:cubicBezTo>
                      <a:pt x="76361" y="-2977"/>
                      <a:pt x="29530" y="-1390"/>
                      <a:pt x="17888" y="9723"/>
                    </a:cubicBezTo>
                    <a:cubicBezTo>
                      <a:pt x="6246" y="20836"/>
                      <a:pt x="-7776" y="54173"/>
                      <a:pt x="5188" y="71635"/>
                    </a:cubicBezTo>
                    <a:cubicBezTo>
                      <a:pt x="18152" y="89097"/>
                      <a:pt x="79800" y="110000"/>
                      <a:pt x="95675" y="114498"/>
                    </a:cubicBezTo>
                    <a:cubicBezTo>
                      <a:pt x="111550" y="118996"/>
                      <a:pt x="112080" y="106296"/>
                      <a:pt x="100438" y="98623"/>
                    </a:cubicBezTo>
                    <a:cubicBezTo>
                      <a:pt x="88796" y="90950"/>
                      <a:pt x="40906" y="75339"/>
                      <a:pt x="25825" y="68460"/>
                    </a:cubicBezTo>
                    <a:cubicBezTo>
                      <a:pt x="10744" y="61581"/>
                      <a:pt x="-104" y="69519"/>
                      <a:pt x="9950" y="57348"/>
                    </a:cubicBezTo>
                    <a:cubicBezTo>
                      <a:pt x="20004" y="45177"/>
                      <a:pt x="73715" y="12897"/>
                      <a:pt x="75038" y="49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90BAF18B-3239-451D-B88E-3DF5FD16E076}"/>
                  </a:ext>
                </a:extLst>
              </p:cNvPr>
              <p:cNvSpPr/>
              <p:nvPr/>
            </p:nvSpPr>
            <p:spPr>
              <a:xfrm>
                <a:off x="5455681" y="5084354"/>
                <a:ext cx="141545" cy="108430"/>
              </a:xfrm>
              <a:custGeom>
                <a:avLst/>
                <a:gdLst>
                  <a:gd name="connsiteX0" fmla="*/ 557 w 141545"/>
                  <a:gd name="connsiteY0" fmla="*/ 108359 h 108430"/>
                  <a:gd name="connsiteX1" fmla="*/ 105332 w 141545"/>
                  <a:gd name="connsiteY1" fmla="*/ 9934 h 108430"/>
                  <a:gd name="connsiteX2" fmla="*/ 140257 w 141545"/>
                  <a:gd name="connsiteY2" fmla="*/ 5171 h 108430"/>
                  <a:gd name="connsiteX3" fmla="*/ 67232 w 141545"/>
                  <a:gd name="connsiteY3" fmla="*/ 25809 h 108430"/>
                  <a:gd name="connsiteX4" fmla="*/ 557 w 141545"/>
                  <a:gd name="connsiteY4" fmla="*/ 108359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545" h="108430">
                    <a:moveTo>
                      <a:pt x="557" y="108359"/>
                    </a:moveTo>
                    <a:cubicBezTo>
                      <a:pt x="6907" y="105713"/>
                      <a:pt x="82049" y="27132"/>
                      <a:pt x="105332" y="9934"/>
                    </a:cubicBezTo>
                    <a:cubicBezTo>
                      <a:pt x="128615" y="-7264"/>
                      <a:pt x="146607" y="2525"/>
                      <a:pt x="140257" y="5171"/>
                    </a:cubicBezTo>
                    <a:cubicBezTo>
                      <a:pt x="133907" y="7817"/>
                      <a:pt x="90780" y="12580"/>
                      <a:pt x="67232" y="25809"/>
                    </a:cubicBezTo>
                    <a:cubicBezTo>
                      <a:pt x="43684" y="39038"/>
                      <a:pt x="-5793" y="111005"/>
                      <a:pt x="557" y="1083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88311DC6-0DB8-4F42-9F75-1EFFF569C48E}"/>
                  </a:ext>
                </a:extLst>
              </p:cNvPr>
              <p:cNvSpPr/>
              <p:nvPr/>
            </p:nvSpPr>
            <p:spPr>
              <a:xfrm>
                <a:off x="5511794" y="5100481"/>
                <a:ext cx="239742" cy="103431"/>
              </a:xfrm>
              <a:custGeom>
                <a:avLst/>
                <a:gdLst>
                  <a:gd name="connsiteX0" fmla="*/ 6 w 239742"/>
                  <a:gd name="connsiteY0" fmla="*/ 103344 h 103431"/>
                  <a:gd name="connsiteX1" fmla="*/ 158756 w 239742"/>
                  <a:gd name="connsiteY1" fmla="*/ 20794 h 103431"/>
                  <a:gd name="connsiteX2" fmla="*/ 239719 w 239742"/>
                  <a:gd name="connsiteY2" fmla="*/ 16032 h 103431"/>
                  <a:gd name="connsiteX3" fmla="*/ 165106 w 239742"/>
                  <a:gd name="connsiteY3" fmla="*/ 3332 h 103431"/>
                  <a:gd name="connsiteX4" fmla="*/ 6 w 239742"/>
                  <a:gd name="connsiteY4" fmla="*/ 103344 h 1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42" h="103431">
                    <a:moveTo>
                      <a:pt x="6" y="103344"/>
                    </a:moveTo>
                    <a:cubicBezTo>
                      <a:pt x="-1052" y="106254"/>
                      <a:pt x="118804" y="35346"/>
                      <a:pt x="158756" y="20794"/>
                    </a:cubicBezTo>
                    <a:cubicBezTo>
                      <a:pt x="198708" y="6242"/>
                      <a:pt x="238661" y="18942"/>
                      <a:pt x="239719" y="16032"/>
                    </a:cubicBezTo>
                    <a:cubicBezTo>
                      <a:pt x="240777" y="13122"/>
                      <a:pt x="205323" y="-8045"/>
                      <a:pt x="165106" y="3332"/>
                    </a:cubicBezTo>
                    <a:cubicBezTo>
                      <a:pt x="124889" y="14709"/>
                      <a:pt x="1064" y="100434"/>
                      <a:pt x="6" y="1033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: 図形 1659">
                <a:extLst>
                  <a:ext uri="{FF2B5EF4-FFF2-40B4-BE49-F238E27FC236}">
                    <a16:creationId xmlns:a16="http://schemas.microsoft.com/office/drawing/2014/main" id="{43179360-A58B-4959-9F42-C4A23BB098C8}"/>
                  </a:ext>
                </a:extLst>
              </p:cNvPr>
              <p:cNvSpPr/>
              <p:nvPr/>
            </p:nvSpPr>
            <p:spPr>
              <a:xfrm>
                <a:off x="5583088" y="5062096"/>
                <a:ext cx="173949" cy="40215"/>
              </a:xfrm>
              <a:custGeom>
                <a:avLst/>
                <a:gdLst>
                  <a:gd name="connsiteX0" fmla="*/ 150 w 173949"/>
                  <a:gd name="connsiteY0" fmla="*/ 29017 h 40215"/>
                  <a:gd name="connsiteX1" fmla="*/ 135087 w 173949"/>
                  <a:gd name="connsiteY1" fmla="*/ 11554 h 40215"/>
                  <a:gd name="connsiteX2" fmla="*/ 173187 w 173949"/>
                  <a:gd name="connsiteY2" fmla="*/ 40129 h 40215"/>
                  <a:gd name="connsiteX3" fmla="*/ 109687 w 173949"/>
                  <a:gd name="connsiteY3" fmla="*/ 442 h 40215"/>
                  <a:gd name="connsiteX4" fmla="*/ 150 w 173949"/>
                  <a:gd name="connsiteY4" fmla="*/ 29017 h 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49" h="40215">
                    <a:moveTo>
                      <a:pt x="150" y="29017"/>
                    </a:moveTo>
                    <a:cubicBezTo>
                      <a:pt x="4383" y="30869"/>
                      <a:pt x="106248" y="9702"/>
                      <a:pt x="135087" y="11554"/>
                    </a:cubicBezTo>
                    <a:cubicBezTo>
                      <a:pt x="163927" y="13406"/>
                      <a:pt x="177420" y="41981"/>
                      <a:pt x="173187" y="40129"/>
                    </a:cubicBezTo>
                    <a:cubicBezTo>
                      <a:pt x="168954" y="38277"/>
                      <a:pt x="136939" y="4940"/>
                      <a:pt x="109687" y="442"/>
                    </a:cubicBezTo>
                    <a:cubicBezTo>
                      <a:pt x="82435" y="-4056"/>
                      <a:pt x="-4083" y="27165"/>
                      <a:pt x="150" y="290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: 図形 1660">
                <a:extLst>
                  <a:ext uri="{FF2B5EF4-FFF2-40B4-BE49-F238E27FC236}">
                    <a16:creationId xmlns:a16="http://schemas.microsoft.com/office/drawing/2014/main" id="{03304665-97C4-4EC1-A28F-44F321BFD10C}"/>
                  </a:ext>
                </a:extLst>
              </p:cNvPr>
              <p:cNvSpPr/>
              <p:nvPr/>
            </p:nvSpPr>
            <p:spPr>
              <a:xfrm>
                <a:off x="5479974" y="5157744"/>
                <a:ext cx="231856" cy="73785"/>
              </a:xfrm>
              <a:custGeom>
                <a:avLst/>
                <a:gdLst>
                  <a:gd name="connsiteX0" fmla="*/ 6426 w 231856"/>
                  <a:gd name="connsiteY0" fmla="*/ 7981 h 73785"/>
                  <a:gd name="connsiteX1" fmla="*/ 20714 w 231856"/>
                  <a:gd name="connsiteY1" fmla="*/ 73069 h 73785"/>
                  <a:gd name="connsiteX2" fmla="*/ 77864 w 231856"/>
                  <a:gd name="connsiteY2" fmla="*/ 44494 h 73785"/>
                  <a:gd name="connsiteX3" fmla="*/ 123901 w 231856"/>
                  <a:gd name="connsiteY3" fmla="*/ 22269 h 73785"/>
                  <a:gd name="connsiteX4" fmla="*/ 231851 w 231856"/>
                  <a:gd name="connsiteY4" fmla="*/ 44 h 73785"/>
                  <a:gd name="connsiteX5" fmla="*/ 119139 w 231856"/>
                  <a:gd name="connsiteY5" fmla="*/ 17506 h 73785"/>
                  <a:gd name="connsiteX6" fmla="*/ 6426 w 231856"/>
                  <a:gd name="connsiteY6" fmla="*/ 7981 h 73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856" h="73785">
                    <a:moveTo>
                      <a:pt x="6426" y="7981"/>
                    </a:moveTo>
                    <a:cubicBezTo>
                      <a:pt x="-9978" y="17242"/>
                      <a:pt x="8808" y="66984"/>
                      <a:pt x="20714" y="73069"/>
                    </a:cubicBezTo>
                    <a:cubicBezTo>
                      <a:pt x="32620" y="79154"/>
                      <a:pt x="77864" y="44494"/>
                      <a:pt x="77864" y="44494"/>
                    </a:cubicBezTo>
                    <a:cubicBezTo>
                      <a:pt x="95062" y="36027"/>
                      <a:pt x="98237" y="29677"/>
                      <a:pt x="123901" y="22269"/>
                    </a:cubicBezTo>
                    <a:cubicBezTo>
                      <a:pt x="149565" y="14861"/>
                      <a:pt x="232645" y="838"/>
                      <a:pt x="231851" y="44"/>
                    </a:cubicBezTo>
                    <a:cubicBezTo>
                      <a:pt x="231057" y="-750"/>
                      <a:pt x="155916" y="9304"/>
                      <a:pt x="119139" y="17506"/>
                    </a:cubicBezTo>
                    <a:cubicBezTo>
                      <a:pt x="82362" y="25708"/>
                      <a:pt x="22830" y="-1280"/>
                      <a:pt x="6426" y="7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: 図形 1661">
                <a:extLst>
                  <a:ext uri="{FF2B5EF4-FFF2-40B4-BE49-F238E27FC236}">
                    <a16:creationId xmlns:a16="http://schemas.microsoft.com/office/drawing/2014/main" id="{1BC2F1A5-E139-41DA-A278-693308D27A7B}"/>
                  </a:ext>
                </a:extLst>
              </p:cNvPr>
              <p:cNvSpPr/>
              <p:nvPr/>
            </p:nvSpPr>
            <p:spPr>
              <a:xfrm>
                <a:off x="5491240" y="5232337"/>
                <a:ext cx="133070" cy="97217"/>
              </a:xfrm>
              <a:custGeom>
                <a:avLst/>
                <a:gdLst>
                  <a:gd name="connsiteX0" fmla="*/ 1510 w 133070"/>
                  <a:gd name="connsiteY0" fmla="*/ 96901 h 97217"/>
                  <a:gd name="connsiteX1" fmla="*/ 117398 w 133070"/>
                  <a:gd name="connsiteY1" fmla="*/ 17526 h 97217"/>
                  <a:gd name="connsiteX2" fmla="*/ 125335 w 133070"/>
                  <a:gd name="connsiteY2" fmla="*/ 1651 h 97217"/>
                  <a:gd name="connsiteX3" fmla="*/ 55485 w 133070"/>
                  <a:gd name="connsiteY3" fmla="*/ 44513 h 97217"/>
                  <a:gd name="connsiteX4" fmla="*/ 1510 w 133070"/>
                  <a:gd name="connsiteY4" fmla="*/ 96901 h 9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70" h="97217">
                    <a:moveTo>
                      <a:pt x="1510" y="96901"/>
                    </a:moveTo>
                    <a:cubicBezTo>
                      <a:pt x="11829" y="92403"/>
                      <a:pt x="96761" y="33401"/>
                      <a:pt x="117398" y="17526"/>
                    </a:cubicBezTo>
                    <a:cubicBezTo>
                      <a:pt x="138036" y="1651"/>
                      <a:pt x="135654" y="-2847"/>
                      <a:pt x="125335" y="1651"/>
                    </a:cubicBezTo>
                    <a:cubicBezTo>
                      <a:pt x="115016" y="6149"/>
                      <a:pt x="74535" y="32342"/>
                      <a:pt x="55485" y="44513"/>
                    </a:cubicBezTo>
                    <a:cubicBezTo>
                      <a:pt x="36435" y="56684"/>
                      <a:pt x="-8809" y="101399"/>
                      <a:pt x="1510" y="969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: 図形 1662">
                <a:extLst>
                  <a:ext uri="{FF2B5EF4-FFF2-40B4-BE49-F238E27FC236}">
                    <a16:creationId xmlns:a16="http://schemas.microsoft.com/office/drawing/2014/main" id="{6B228018-C4EA-4E92-80B1-1602C8C195C1}"/>
                  </a:ext>
                </a:extLst>
              </p:cNvPr>
              <p:cNvSpPr/>
              <p:nvPr/>
            </p:nvSpPr>
            <p:spPr>
              <a:xfrm>
                <a:off x="5629827" y="5152790"/>
                <a:ext cx="198184" cy="53388"/>
              </a:xfrm>
              <a:custGeom>
                <a:avLst/>
                <a:gdLst>
                  <a:gd name="connsiteX0" fmla="*/ 2623 w 198184"/>
                  <a:gd name="connsiteY0" fmla="*/ 52623 h 53388"/>
                  <a:gd name="connsiteX1" fmla="*/ 193123 w 198184"/>
                  <a:gd name="connsiteY1" fmla="*/ 46273 h 53388"/>
                  <a:gd name="connsiteX2" fmla="*/ 145498 w 198184"/>
                  <a:gd name="connsiteY2" fmla="*/ 235 h 53388"/>
                  <a:gd name="connsiteX3" fmla="*/ 170898 w 198184"/>
                  <a:gd name="connsiteY3" fmla="*/ 28810 h 53388"/>
                  <a:gd name="connsiteX4" fmla="*/ 86761 w 198184"/>
                  <a:gd name="connsiteY4" fmla="*/ 39923 h 53388"/>
                  <a:gd name="connsiteX5" fmla="*/ 2623 w 198184"/>
                  <a:gd name="connsiteY5" fmla="*/ 52623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184" h="53388">
                    <a:moveTo>
                      <a:pt x="2623" y="52623"/>
                    </a:moveTo>
                    <a:cubicBezTo>
                      <a:pt x="20350" y="53681"/>
                      <a:pt x="169311" y="55004"/>
                      <a:pt x="193123" y="46273"/>
                    </a:cubicBezTo>
                    <a:cubicBezTo>
                      <a:pt x="216935" y="37542"/>
                      <a:pt x="149202" y="3145"/>
                      <a:pt x="145498" y="235"/>
                    </a:cubicBezTo>
                    <a:cubicBezTo>
                      <a:pt x="141794" y="-2676"/>
                      <a:pt x="180688" y="22195"/>
                      <a:pt x="170898" y="28810"/>
                    </a:cubicBezTo>
                    <a:cubicBezTo>
                      <a:pt x="161109" y="35425"/>
                      <a:pt x="111632" y="37542"/>
                      <a:pt x="86761" y="39923"/>
                    </a:cubicBezTo>
                    <a:cubicBezTo>
                      <a:pt x="61890" y="42304"/>
                      <a:pt x="-15104" y="51565"/>
                      <a:pt x="2623" y="526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EBBCF90A-F048-47DD-A003-324EBB984FCF}"/>
                  </a:ext>
                </a:extLst>
              </p:cNvPr>
              <p:cNvSpPr/>
              <p:nvPr/>
            </p:nvSpPr>
            <p:spPr>
              <a:xfrm>
                <a:off x="5499598" y="5215724"/>
                <a:ext cx="342631" cy="169296"/>
              </a:xfrm>
              <a:custGeom>
                <a:avLst/>
                <a:gdLst>
                  <a:gd name="connsiteX0" fmla="*/ 1090 w 342631"/>
                  <a:gd name="connsiteY0" fmla="*/ 169076 h 169296"/>
                  <a:gd name="connsiteX1" fmla="*/ 131265 w 342631"/>
                  <a:gd name="connsiteY1" fmla="*/ 56364 h 169296"/>
                  <a:gd name="connsiteX2" fmla="*/ 221752 w 342631"/>
                  <a:gd name="connsiteY2" fmla="*/ 38901 h 169296"/>
                  <a:gd name="connsiteX3" fmla="*/ 332877 w 342631"/>
                  <a:gd name="connsiteY3" fmla="*/ 8739 h 169296"/>
                  <a:gd name="connsiteX4" fmla="*/ 323352 w 342631"/>
                  <a:gd name="connsiteY4" fmla="*/ 801 h 169296"/>
                  <a:gd name="connsiteX5" fmla="*/ 212227 w 342631"/>
                  <a:gd name="connsiteY5" fmla="*/ 24614 h 169296"/>
                  <a:gd name="connsiteX6" fmla="*/ 142377 w 342631"/>
                  <a:gd name="connsiteY6" fmla="*/ 48426 h 169296"/>
                  <a:gd name="connsiteX7" fmla="*/ 72527 w 342631"/>
                  <a:gd name="connsiteY7" fmla="*/ 84939 h 169296"/>
                  <a:gd name="connsiteX8" fmla="*/ 1090 w 342631"/>
                  <a:gd name="connsiteY8" fmla="*/ 169076 h 16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631" h="169296">
                    <a:moveTo>
                      <a:pt x="1090" y="169076"/>
                    </a:moveTo>
                    <a:cubicBezTo>
                      <a:pt x="10880" y="164314"/>
                      <a:pt x="94488" y="78060"/>
                      <a:pt x="131265" y="56364"/>
                    </a:cubicBezTo>
                    <a:cubicBezTo>
                      <a:pt x="168042" y="34668"/>
                      <a:pt x="221752" y="38901"/>
                      <a:pt x="221752" y="38901"/>
                    </a:cubicBezTo>
                    <a:cubicBezTo>
                      <a:pt x="255354" y="30963"/>
                      <a:pt x="315944" y="15089"/>
                      <a:pt x="332877" y="8739"/>
                    </a:cubicBezTo>
                    <a:cubicBezTo>
                      <a:pt x="349810" y="2389"/>
                      <a:pt x="343460" y="-1845"/>
                      <a:pt x="323352" y="801"/>
                    </a:cubicBezTo>
                    <a:cubicBezTo>
                      <a:pt x="303244" y="3447"/>
                      <a:pt x="242390" y="16676"/>
                      <a:pt x="212227" y="24614"/>
                    </a:cubicBezTo>
                    <a:cubicBezTo>
                      <a:pt x="182064" y="32552"/>
                      <a:pt x="165660" y="38372"/>
                      <a:pt x="142377" y="48426"/>
                    </a:cubicBezTo>
                    <a:cubicBezTo>
                      <a:pt x="119094" y="58480"/>
                      <a:pt x="95017" y="69858"/>
                      <a:pt x="72527" y="84939"/>
                    </a:cubicBezTo>
                    <a:cubicBezTo>
                      <a:pt x="50038" y="100020"/>
                      <a:pt x="-8700" y="173838"/>
                      <a:pt x="1090" y="1690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: 図形 1664">
                <a:extLst>
                  <a:ext uri="{FF2B5EF4-FFF2-40B4-BE49-F238E27FC236}">
                    <a16:creationId xmlns:a16="http://schemas.microsoft.com/office/drawing/2014/main" id="{55C649AE-0317-468A-AF07-DD3FDC03B8FC}"/>
                  </a:ext>
                </a:extLst>
              </p:cNvPr>
              <p:cNvSpPr/>
              <p:nvPr/>
            </p:nvSpPr>
            <p:spPr>
              <a:xfrm>
                <a:off x="5562036" y="5305840"/>
                <a:ext cx="372084" cy="152583"/>
              </a:xfrm>
              <a:custGeom>
                <a:avLst/>
                <a:gdLst>
                  <a:gd name="connsiteX0" fmla="*/ 6914 w 372084"/>
                  <a:gd name="connsiteY0" fmla="*/ 151985 h 152583"/>
                  <a:gd name="connsiteX1" fmla="*/ 10089 w 372084"/>
                  <a:gd name="connsiteY1" fmla="*/ 90073 h 152583"/>
                  <a:gd name="connsiteX2" fmla="*/ 73589 w 372084"/>
                  <a:gd name="connsiteY2" fmla="*/ 40860 h 152583"/>
                  <a:gd name="connsiteX3" fmla="*/ 214877 w 372084"/>
                  <a:gd name="connsiteY3" fmla="*/ 7523 h 152583"/>
                  <a:gd name="connsiteX4" fmla="*/ 297427 w 372084"/>
                  <a:gd name="connsiteY4" fmla="*/ 1173 h 152583"/>
                  <a:gd name="connsiteX5" fmla="*/ 356164 w 372084"/>
                  <a:gd name="connsiteY5" fmla="*/ 24985 h 152583"/>
                  <a:gd name="connsiteX6" fmla="*/ 372039 w 372084"/>
                  <a:gd name="connsiteY6" fmla="*/ 69435 h 152583"/>
                  <a:gd name="connsiteX7" fmla="*/ 352989 w 372084"/>
                  <a:gd name="connsiteY7" fmla="*/ 37685 h 152583"/>
                  <a:gd name="connsiteX8" fmla="*/ 316477 w 372084"/>
                  <a:gd name="connsiteY8" fmla="*/ 24985 h 152583"/>
                  <a:gd name="connsiteX9" fmla="*/ 224402 w 372084"/>
                  <a:gd name="connsiteY9" fmla="*/ 26573 h 152583"/>
                  <a:gd name="connsiteX10" fmla="*/ 76764 w 372084"/>
                  <a:gd name="connsiteY10" fmla="*/ 50385 h 152583"/>
                  <a:gd name="connsiteX11" fmla="*/ 6914 w 372084"/>
                  <a:gd name="connsiteY11" fmla="*/ 151985 h 15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2084" h="152583">
                    <a:moveTo>
                      <a:pt x="6914" y="151985"/>
                    </a:moveTo>
                    <a:cubicBezTo>
                      <a:pt x="-4198" y="158600"/>
                      <a:pt x="-1024" y="108594"/>
                      <a:pt x="10089" y="90073"/>
                    </a:cubicBezTo>
                    <a:cubicBezTo>
                      <a:pt x="21202" y="71552"/>
                      <a:pt x="39458" y="54618"/>
                      <a:pt x="73589" y="40860"/>
                    </a:cubicBezTo>
                    <a:cubicBezTo>
                      <a:pt x="107720" y="27102"/>
                      <a:pt x="177571" y="14138"/>
                      <a:pt x="214877" y="7523"/>
                    </a:cubicBezTo>
                    <a:cubicBezTo>
                      <a:pt x="252183" y="908"/>
                      <a:pt x="273879" y="-1737"/>
                      <a:pt x="297427" y="1173"/>
                    </a:cubicBezTo>
                    <a:cubicBezTo>
                      <a:pt x="320975" y="4083"/>
                      <a:pt x="343729" y="13608"/>
                      <a:pt x="356164" y="24985"/>
                    </a:cubicBezTo>
                    <a:cubicBezTo>
                      <a:pt x="368599" y="36362"/>
                      <a:pt x="372568" y="67318"/>
                      <a:pt x="372039" y="69435"/>
                    </a:cubicBezTo>
                    <a:cubicBezTo>
                      <a:pt x="371510" y="71552"/>
                      <a:pt x="362249" y="45093"/>
                      <a:pt x="352989" y="37685"/>
                    </a:cubicBezTo>
                    <a:cubicBezTo>
                      <a:pt x="343729" y="30277"/>
                      <a:pt x="337908" y="26837"/>
                      <a:pt x="316477" y="24985"/>
                    </a:cubicBezTo>
                    <a:cubicBezTo>
                      <a:pt x="295046" y="23133"/>
                      <a:pt x="264354" y="22340"/>
                      <a:pt x="224402" y="26573"/>
                    </a:cubicBezTo>
                    <a:cubicBezTo>
                      <a:pt x="184450" y="30806"/>
                      <a:pt x="113806" y="35039"/>
                      <a:pt x="76764" y="50385"/>
                    </a:cubicBezTo>
                    <a:cubicBezTo>
                      <a:pt x="39722" y="65731"/>
                      <a:pt x="18026" y="145370"/>
                      <a:pt x="6914" y="1519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90CCC83C-5F7B-43C2-B00E-8FB0507F7637}"/>
                  </a:ext>
                </a:extLst>
              </p:cNvPr>
              <p:cNvSpPr/>
              <p:nvPr/>
            </p:nvSpPr>
            <p:spPr>
              <a:xfrm>
                <a:off x="5531331" y="5274717"/>
                <a:ext cx="309776" cy="137126"/>
              </a:xfrm>
              <a:custGeom>
                <a:avLst/>
                <a:gdLst>
                  <a:gd name="connsiteX0" fmla="*/ 1107 w 309776"/>
                  <a:gd name="connsiteY0" fmla="*/ 137071 h 137126"/>
                  <a:gd name="connsiteX1" fmla="*/ 142394 w 309776"/>
                  <a:gd name="connsiteY1" fmla="*/ 30708 h 137126"/>
                  <a:gd name="connsiteX2" fmla="*/ 291619 w 309776"/>
                  <a:gd name="connsiteY2" fmla="*/ 5308 h 137126"/>
                  <a:gd name="connsiteX3" fmla="*/ 296382 w 309776"/>
                  <a:gd name="connsiteY3" fmla="*/ 2133 h 137126"/>
                  <a:gd name="connsiteX4" fmla="*/ 193194 w 309776"/>
                  <a:gd name="connsiteY4" fmla="*/ 3721 h 137126"/>
                  <a:gd name="connsiteX5" fmla="*/ 83657 w 309776"/>
                  <a:gd name="connsiteY5" fmla="*/ 44996 h 137126"/>
                  <a:gd name="connsiteX6" fmla="*/ 1107 w 309776"/>
                  <a:gd name="connsiteY6" fmla="*/ 137071 h 1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776" h="137126">
                    <a:moveTo>
                      <a:pt x="1107" y="137071"/>
                    </a:moveTo>
                    <a:cubicBezTo>
                      <a:pt x="10897" y="134690"/>
                      <a:pt x="93975" y="52668"/>
                      <a:pt x="142394" y="30708"/>
                    </a:cubicBezTo>
                    <a:cubicBezTo>
                      <a:pt x="190813" y="8747"/>
                      <a:pt x="265954" y="10070"/>
                      <a:pt x="291619" y="5308"/>
                    </a:cubicBezTo>
                    <a:cubicBezTo>
                      <a:pt x="317284" y="546"/>
                      <a:pt x="312786" y="2397"/>
                      <a:pt x="296382" y="2133"/>
                    </a:cubicBezTo>
                    <a:cubicBezTo>
                      <a:pt x="279978" y="1868"/>
                      <a:pt x="228648" y="-3423"/>
                      <a:pt x="193194" y="3721"/>
                    </a:cubicBezTo>
                    <a:cubicBezTo>
                      <a:pt x="157740" y="10865"/>
                      <a:pt x="118582" y="25946"/>
                      <a:pt x="83657" y="44996"/>
                    </a:cubicBezTo>
                    <a:cubicBezTo>
                      <a:pt x="48732" y="64046"/>
                      <a:pt x="-8683" y="139452"/>
                      <a:pt x="1107" y="1370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フリーフォーム: 図形 1666">
                <a:extLst>
                  <a:ext uri="{FF2B5EF4-FFF2-40B4-BE49-F238E27FC236}">
                    <a16:creationId xmlns:a16="http://schemas.microsoft.com/office/drawing/2014/main" id="{912A932C-5437-480A-93CD-DE3E9F4F9155}"/>
                  </a:ext>
                </a:extLst>
              </p:cNvPr>
              <p:cNvSpPr/>
              <p:nvPr/>
            </p:nvSpPr>
            <p:spPr>
              <a:xfrm>
                <a:off x="5562544" y="5353046"/>
                <a:ext cx="359185" cy="114304"/>
              </a:xfrm>
              <a:custGeom>
                <a:avLst/>
                <a:gdLst>
                  <a:gd name="connsiteX0" fmla="*/ 56 w 359185"/>
                  <a:gd name="connsiteY0" fmla="*/ 114304 h 114304"/>
                  <a:gd name="connsiteX1" fmla="*/ 128644 w 359185"/>
                  <a:gd name="connsiteY1" fmla="*/ 12704 h 114304"/>
                  <a:gd name="connsiteX2" fmla="*/ 298506 w 359185"/>
                  <a:gd name="connsiteY2" fmla="*/ 4767 h 114304"/>
                  <a:gd name="connsiteX3" fmla="*/ 358831 w 359185"/>
                  <a:gd name="connsiteY3" fmla="*/ 12704 h 114304"/>
                  <a:gd name="connsiteX4" fmla="*/ 276281 w 359185"/>
                  <a:gd name="connsiteY4" fmla="*/ 4 h 114304"/>
                  <a:gd name="connsiteX5" fmla="*/ 114356 w 359185"/>
                  <a:gd name="connsiteY5" fmla="*/ 14292 h 114304"/>
                  <a:gd name="connsiteX6" fmla="*/ 56 w 359185"/>
                  <a:gd name="connsiteY6" fmla="*/ 114304 h 11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85" h="114304">
                    <a:moveTo>
                      <a:pt x="56" y="114304"/>
                    </a:moveTo>
                    <a:cubicBezTo>
                      <a:pt x="2437" y="114039"/>
                      <a:pt x="78903" y="30960"/>
                      <a:pt x="128644" y="12704"/>
                    </a:cubicBezTo>
                    <a:cubicBezTo>
                      <a:pt x="178385" y="-5552"/>
                      <a:pt x="260142" y="4767"/>
                      <a:pt x="298506" y="4767"/>
                    </a:cubicBezTo>
                    <a:cubicBezTo>
                      <a:pt x="336870" y="4767"/>
                      <a:pt x="362535" y="13498"/>
                      <a:pt x="358831" y="12704"/>
                    </a:cubicBezTo>
                    <a:cubicBezTo>
                      <a:pt x="355127" y="11910"/>
                      <a:pt x="317027" y="-261"/>
                      <a:pt x="276281" y="4"/>
                    </a:cubicBezTo>
                    <a:cubicBezTo>
                      <a:pt x="235535" y="269"/>
                      <a:pt x="157748" y="-1583"/>
                      <a:pt x="114356" y="14292"/>
                    </a:cubicBezTo>
                    <a:cubicBezTo>
                      <a:pt x="70964" y="30167"/>
                      <a:pt x="-2325" y="114569"/>
                      <a:pt x="56" y="11430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フリーフォーム: 図形 1667">
                <a:extLst>
                  <a:ext uri="{FF2B5EF4-FFF2-40B4-BE49-F238E27FC236}">
                    <a16:creationId xmlns:a16="http://schemas.microsoft.com/office/drawing/2014/main" id="{AFCE7A71-58F0-40D6-8417-8915A48EAD02}"/>
                  </a:ext>
                </a:extLst>
              </p:cNvPr>
              <p:cNvSpPr/>
              <p:nvPr/>
            </p:nvSpPr>
            <p:spPr>
              <a:xfrm>
                <a:off x="5571794" y="5369867"/>
                <a:ext cx="336001" cy="177300"/>
              </a:xfrm>
              <a:custGeom>
                <a:avLst/>
                <a:gdLst>
                  <a:gd name="connsiteX0" fmla="*/ 331 w 336001"/>
                  <a:gd name="connsiteY0" fmla="*/ 176858 h 177300"/>
                  <a:gd name="connsiteX1" fmla="*/ 49544 w 336001"/>
                  <a:gd name="connsiteY1" fmla="*/ 89546 h 177300"/>
                  <a:gd name="connsiteX2" fmla="*/ 173369 w 336001"/>
                  <a:gd name="connsiteY2" fmla="*/ 29221 h 177300"/>
                  <a:gd name="connsiteX3" fmla="*/ 290844 w 336001"/>
                  <a:gd name="connsiteY3" fmla="*/ 14933 h 177300"/>
                  <a:gd name="connsiteX4" fmla="*/ 335294 w 336001"/>
                  <a:gd name="connsiteY4" fmla="*/ 21283 h 177300"/>
                  <a:gd name="connsiteX5" fmla="*/ 260681 w 336001"/>
                  <a:gd name="connsiteY5" fmla="*/ 646 h 177300"/>
                  <a:gd name="connsiteX6" fmla="*/ 70181 w 336001"/>
                  <a:gd name="connsiteY6" fmla="*/ 49858 h 177300"/>
                  <a:gd name="connsiteX7" fmla="*/ 331 w 336001"/>
                  <a:gd name="connsiteY7" fmla="*/ 176858 h 1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001" h="177300">
                    <a:moveTo>
                      <a:pt x="331" y="176858"/>
                    </a:moveTo>
                    <a:cubicBezTo>
                      <a:pt x="-3108" y="183473"/>
                      <a:pt x="20704" y="114152"/>
                      <a:pt x="49544" y="89546"/>
                    </a:cubicBezTo>
                    <a:cubicBezTo>
                      <a:pt x="78384" y="64940"/>
                      <a:pt x="133152" y="41656"/>
                      <a:pt x="173369" y="29221"/>
                    </a:cubicBezTo>
                    <a:cubicBezTo>
                      <a:pt x="213586" y="16786"/>
                      <a:pt x="263857" y="16256"/>
                      <a:pt x="290844" y="14933"/>
                    </a:cubicBezTo>
                    <a:cubicBezTo>
                      <a:pt x="317831" y="13610"/>
                      <a:pt x="340321" y="23664"/>
                      <a:pt x="335294" y="21283"/>
                    </a:cubicBezTo>
                    <a:cubicBezTo>
                      <a:pt x="330267" y="18902"/>
                      <a:pt x="304866" y="-4116"/>
                      <a:pt x="260681" y="646"/>
                    </a:cubicBezTo>
                    <a:cubicBezTo>
                      <a:pt x="216496" y="5408"/>
                      <a:pt x="117806" y="24193"/>
                      <a:pt x="70181" y="49858"/>
                    </a:cubicBezTo>
                    <a:cubicBezTo>
                      <a:pt x="22556" y="75522"/>
                      <a:pt x="3770" y="170243"/>
                      <a:pt x="331" y="1768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: 図形 1668">
                <a:extLst>
                  <a:ext uri="{FF2B5EF4-FFF2-40B4-BE49-F238E27FC236}">
                    <a16:creationId xmlns:a16="http://schemas.microsoft.com/office/drawing/2014/main" id="{1A2A8CEA-FC4A-4DEA-8A1E-E7E8CE9EE0DC}"/>
                  </a:ext>
                </a:extLst>
              </p:cNvPr>
              <p:cNvSpPr/>
              <p:nvPr/>
            </p:nvSpPr>
            <p:spPr>
              <a:xfrm>
                <a:off x="5570696" y="5392898"/>
                <a:ext cx="217227" cy="156375"/>
              </a:xfrm>
              <a:custGeom>
                <a:avLst/>
                <a:gdLst>
                  <a:gd name="connsiteX0" fmla="*/ 3017 w 217227"/>
                  <a:gd name="connsiteY0" fmla="*/ 155415 h 156375"/>
                  <a:gd name="connsiteX1" fmla="*/ 136367 w 217227"/>
                  <a:gd name="connsiteY1" fmla="*/ 64927 h 156375"/>
                  <a:gd name="connsiteX2" fmla="*/ 214154 w 217227"/>
                  <a:gd name="connsiteY2" fmla="*/ 12540 h 156375"/>
                  <a:gd name="connsiteX3" fmla="*/ 201454 w 217227"/>
                  <a:gd name="connsiteY3" fmla="*/ 1427 h 156375"/>
                  <a:gd name="connsiteX4" fmla="*/ 199867 w 217227"/>
                  <a:gd name="connsiteY4" fmla="*/ 36352 h 156375"/>
                  <a:gd name="connsiteX5" fmla="*/ 130017 w 217227"/>
                  <a:gd name="connsiteY5" fmla="*/ 64927 h 156375"/>
                  <a:gd name="connsiteX6" fmla="*/ 49054 w 217227"/>
                  <a:gd name="connsiteY6" fmla="*/ 110965 h 156375"/>
                  <a:gd name="connsiteX7" fmla="*/ 3017 w 217227"/>
                  <a:gd name="connsiteY7" fmla="*/ 155415 h 15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227" h="156375">
                    <a:moveTo>
                      <a:pt x="3017" y="155415"/>
                    </a:moveTo>
                    <a:cubicBezTo>
                      <a:pt x="17569" y="147742"/>
                      <a:pt x="101178" y="88739"/>
                      <a:pt x="136367" y="64927"/>
                    </a:cubicBezTo>
                    <a:cubicBezTo>
                      <a:pt x="171556" y="41115"/>
                      <a:pt x="203306" y="23123"/>
                      <a:pt x="214154" y="12540"/>
                    </a:cubicBezTo>
                    <a:cubicBezTo>
                      <a:pt x="225002" y="1957"/>
                      <a:pt x="203835" y="-2542"/>
                      <a:pt x="201454" y="1427"/>
                    </a:cubicBezTo>
                    <a:cubicBezTo>
                      <a:pt x="199073" y="5396"/>
                      <a:pt x="211773" y="25769"/>
                      <a:pt x="199867" y="36352"/>
                    </a:cubicBezTo>
                    <a:cubicBezTo>
                      <a:pt x="187961" y="46935"/>
                      <a:pt x="155152" y="52492"/>
                      <a:pt x="130017" y="64927"/>
                    </a:cubicBezTo>
                    <a:cubicBezTo>
                      <a:pt x="104882" y="77362"/>
                      <a:pt x="67839" y="99323"/>
                      <a:pt x="49054" y="110965"/>
                    </a:cubicBezTo>
                    <a:cubicBezTo>
                      <a:pt x="30269" y="122607"/>
                      <a:pt x="-11535" y="163088"/>
                      <a:pt x="3017" y="1554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: 図形 1669">
                <a:extLst>
                  <a:ext uri="{FF2B5EF4-FFF2-40B4-BE49-F238E27FC236}">
                    <a16:creationId xmlns:a16="http://schemas.microsoft.com/office/drawing/2014/main" id="{5EEE85FE-56D4-4978-A3D6-7EC4DF097A6E}"/>
                  </a:ext>
                </a:extLst>
              </p:cNvPr>
              <p:cNvSpPr/>
              <p:nvPr/>
            </p:nvSpPr>
            <p:spPr>
              <a:xfrm>
                <a:off x="5786244" y="5405932"/>
                <a:ext cx="174077" cy="50524"/>
              </a:xfrm>
              <a:custGeom>
                <a:avLst/>
                <a:gdLst>
                  <a:gd name="connsiteX0" fmla="*/ 194 w 174077"/>
                  <a:gd name="connsiteY0" fmla="*/ 13793 h 50524"/>
                  <a:gd name="connsiteX1" fmla="*/ 133544 w 174077"/>
                  <a:gd name="connsiteY1" fmla="*/ 20143 h 50524"/>
                  <a:gd name="connsiteX2" fmla="*/ 173231 w 174077"/>
                  <a:gd name="connsiteY2" fmla="*/ 50306 h 50524"/>
                  <a:gd name="connsiteX3" fmla="*/ 104969 w 174077"/>
                  <a:gd name="connsiteY3" fmla="*/ 2681 h 50524"/>
                  <a:gd name="connsiteX4" fmla="*/ 194 w 174077"/>
                  <a:gd name="connsiteY4" fmla="*/ 13793 h 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077" h="50524">
                    <a:moveTo>
                      <a:pt x="194" y="13793"/>
                    </a:moveTo>
                    <a:cubicBezTo>
                      <a:pt x="4956" y="16703"/>
                      <a:pt x="104705" y="14058"/>
                      <a:pt x="133544" y="20143"/>
                    </a:cubicBezTo>
                    <a:cubicBezTo>
                      <a:pt x="162383" y="26228"/>
                      <a:pt x="177993" y="53216"/>
                      <a:pt x="173231" y="50306"/>
                    </a:cubicBezTo>
                    <a:cubicBezTo>
                      <a:pt x="168469" y="47396"/>
                      <a:pt x="130369" y="11941"/>
                      <a:pt x="104969" y="2681"/>
                    </a:cubicBezTo>
                    <a:cubicBezTo>
                      <a:pt x="79569" y="-6579"/>
                      <a:pt x="-4568" y="10883"/>
                      <a:pt x="194" y="137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フリーフォーム: 図形 1670">
                <a:extLst>
                  <a:ext uri="{FF2B5EF4-FFF2-40B4-BE49-F238E27FC236}">
                    <a16:creationId xmlns:a16="http://schemas.microsoft.com/office/drawing/2014/main" id="{5741FCAD-5D6A-4CA9-9957-38E45F720D65}"/>
                  </a:ext>
                </a:extLst>
              </p:cNvPr>
              <p:cNvSpPr/>
              <p:nvPr/>
            </p:nvSpPr>
            <p:spPr>
              <a:xfrm>
                <a:off x="5566607" y="5452157"/>
                <a:ext cx="395058" cy="189937"/>
              </a:xfrm>
              <a:custGeom>
                <a:avLst/>
                <a:gdLst>
                  <a:gd name="connsiteX0" fmla="*/ 32506 w 395058"/>
                  <a:gd name="connsiteY0" fmla="*/ 188231 h 189937"/>
                  <a:gd name="connsiteX1" fmla="*/ 2343 w 395058"/>
                  <a:gd name="connsiteY1" fmla="*/ 135843 h 189937"/>
                  <a:gd name="connsiteX2" fmla="*/ 92831 w 395058"/>
                  <a:gd name="connsiteY2" fmla="*/ 70756 h 189937"/>
                  <a:gd name="connsiteX3" fmla="*/ 230943 w 395058"/>
                  <a:gd name="connsiteY3" fmla="*/ 5668 h 189937"/>
                  <a:gd name="connsiteX4" fmla="*/ 332543 w 395058"/>
                  <a:gd name="connsiteY4" fmla="*/ 4081 h 189937"/>
                  <a:gd name="connsiteX5" fmla="*/ 381756 w 395058"/>
                  <a:gd name="connsiteY5" fmla="*/ 12018 h 189937"/>
                  <a:gd name="connsiteX6" fmla="*/ 394456 w 395058"/>
                  <a:gd name="connsiteY6" fmla="*/ 51706 h 189937"/>
                  <a:gd name="connsiteX7" fmla="*/ 367468 w 395058"/>
                  <a:gd name="connsiteY7" fmla="*/ 24718 h 189937"/>
                  <a:gd name="connsiteX8" fmla="*/ 296031 w 395058"/>
                  <a:gd name="connsiteY8" fmla="*/ 13606 h 189937"/>
                  <a:gd name="connsiteX9" fmla="*/ 191256 w 395058"/>
                  <a:gd name="connsiteY9" fmla="*/ 19956 h 189937"/>
                  <a:gd name="connsiteX10" fmla="*/ 96006 w 395058"/>
                  <a:gd name="connsiteY10" fmla="*/ 70756 h 189937"/>
                  <a:gd name="connsiteX11" fmla="*/ 32506 w 395058"/>
                  <a:gd name="connsiteY11" fmla="*/ 188231 h 18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058" h="189937">
                    <a:moveTo>
                      <a:pt x="32506" y="188231"/>
                    </a:moveTo>
                    <a:cubicBezTo>
                      <a:pt x="16895" y="199079"/>
                      <a:pt x="-7711" y="155422"/>
                      <a:pt x="2343" y="135843"/>
                    </a:cubicBezTo>
                    <a:cubicBezTo>
                      <a:pt x="12397" y="116264"/>
                      <a:pt x="54731" y="92452"/>
                      <a:pt x="92831" y="70756"/>
                    </a:cubicBezTo>
                    <a:cubicBezTo>
                      <a:pt x="130931" y="49060"/>
                      <a:pt x="190991" y="16780"/>
                      <a:pt x="230943" y="5668"/>
                    </a:cubicBezTo>
                    <a:cubicBezTo>
                      <a:pt x="270895" y="-5444"/>
                      <a:pt x="307408" y="3023"/>
                      <a:pt x="332543" y="4081"/>
                    </a:cubicBezTo>
                    <a:cubicBezTo>
                      <a:pt x="357678" y="5139"/>
                      <a:pt x="371437" y="4081"/>
                      <a:pt x="381756" y="12018"/>
                    </a:cubicBezTo>
                    <a:cubicBezTo>
                      <a:pt x="392075" y="19955"/>
                      <a:pt x="396837" y="49589"/>
                      <a:pt x="394456" y="51706"/>
                    </a:cubicBezTo>
                    <a:cubicBezTo>
                      <a:pt x="392075" y="53823"/>
                      <a:pt x="383872" y="31068"/>
                      <a:pt x="367468" y="24718"/>
                    </a:cubicBezTo>
                    <a:cubicBezTo>
                      <a:pt x="351064" y="18368"/>
                      <a:pt x="325400" y="14400"/>
                      <a:pt x="296031" y="13606"/>
                    </a:cubicBezTo>
                    <a:cubicBezTo>
                      <a:pt x="266662" y="12812"/>
                      <a:pt x="224594" y="10431"/>
                      <a:pt x="191256" y="19956"/>
                    </a:cubicBezTo>
                    <a:cubicBezTo>
                      <a:pt x="157919" y="29481"/>
                      <a:pt x="125639" y="47473"/>
                      <a:pt x="96006" y="70756"/>
                    </a:cubicBezTo>
                    <a:cubicBezTo>
                      <a:pt x="66373" y="94039"/>
                      <a:pt x="48117" y="177383"/>
                      <a:pt x="32506" y="1882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: 図形 1671">
                <a:extLst>
                  <a:ext uri="{FF2B5EF4-FFF2-40B4-BE49-F238E27FC236}">
                    <a16:creationId xmlns:a16="http://schemas.microsoft.com/office/drawing/2014/main" id="{8A2ACEC6-823D-44E3-B89D-EBB89F390F44}"/>
                  </a:ext>
                </a:extLst>
              </p:cNvPr>
              <p:cNvSpPr/>
              <p:nvPr/>
            </p:nvSpPr>
            <p:spPr>
              <a:xfrm>
                <a:off x="5652968" y="5482667"/>
                <a:ext cx="221086" cy="83108"/>
              </a:xfrm>
              <a:custGeom>
                <a:avLst/>
                <a:gdLst>
                  <a:gd name="connsiteX0" fmla="*/ 120 w 221086"/>
                  <a:gd name="connsiteY0" fmla="*/ 83108 h 83108"/>
                  <a:gd name="connsiteX1" fmla="*/ 152520 w 221086"/>
                  <a:gd name="connsiteY1" fmla="*/ 6908 h 83108"/>
                  <a:gd name="connsiteX2" fmla="*/ 220782 w 221086"/>
                  <a:gd name="connsiteY2" fmla="*/ 3733 h 83108"/>
                  <a:gd name="connsiteX3" fmla="*/ 128707 w 221086"/>
                  <a:gd name="connsiteY3" fmla="*/ 8496 h 83108"/>
                  <a:gd name="connsiteX4" fmla="*/ 120 w 221086"/>
                  <a:gd name="connsiteY4" fmla="*/ 83108 h 8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086" h="83108">
                    <a:moveTo>
                      <a:pt x="120" y="83108"/>
                    </a:moveTo>
                    <a:cubicBezTo>
                      <a:pt x="4089" y="82843"/>
                      <a:pt x="115743" y="20137"/>
                      <a:pt x="152520" y="6908"/>
                    </a:cubicBezTo>
                    <a:cubicBezTo>
                      <a:pt x="189297" y="-6321"/>
                      <a:pt x="224751" y="3468"/>
                      <a:pt x="220782" y="3733"/>
                    </a:cubicBezTo>
                    <a:cubicBezTo>
                      <a:pt x="216813" y="3998"/>
                      <a:pt x="166278" y="-1558"/>
                      <a:pt x="128707" y="8496"/>
                    </a:cubicBezTo>
                    <a:cubicBezTo>
                      <a:pt x="91136" y="18550"/>
                      <a:pt x="-3849" y="83373"/>
                      <a:pt x="120" y="83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3" name="フリーフォーム: 図形 1672">
                <a:extLst>
                  <a:ext uri="{FF2B5EF4-FFF2-40B4-BE49-F238E27FC236}">
                    <a16:creationId xmlns:a16="http://schemas.microsoft.com/office/drawing/2014/main" id="{D5A23AAC-63B0-46F8-BF6A-1B331202221B}"/>
                  </a:ext>
                </a:extLst>
              </p:cNvPr>
              <p:cNvSpPr/>
              <p:nvPr/>
            </p:nvSpPr>
            <p:spPr>
              <a:xfrm>
                <a:off x="5603091" y="5520027"/>
                <a:ext cx="282480" cy="133559"/>
              </a:xfrm>
              <a:custGeom>
                <a:avLst/>
                <a:gdLst>
                  <a:gd name="connsiteX0" fmla="*/ 784 w 282480"/>
                  <a:gd name="connsiteY0" fmla="*/ 131473 h 133559"/>
                  <a:gd name="connsiteX1" fmla="*/ 138897 w 282480"/>
                  <a:gd name="connsiteY1" fmla="*/ 28286 h 133559"/>
                  <a:gd name="connsiteX2" fmla="*/ 267484 w 282480"/>
                  <a:gd name="connsiteY2" fmla="*/ 1298 h 133559"/>
                  <a:gd name="connsiteX3" fmla="*/ 269072 w 282480"/>
                  <a:gd name="connsiteY3" fmla="*/ 9236 h 133559"/>
                  <a:gd name="connsiteX4" fmla="*/ 170647 w 282480"/>
                  <a:gd name="connsiteY4" fmla="*/ 52098 h 133559"/>
                  <a:gd name="connsiteX5" fmla="*/ 100797 w 282480"/>
                  <a:gd name="connsiteY5" fmla="*/ 102898 h 133559"/>
                  <a:gd name="connsiteX6" fmla="*/ 83334 w 282480"/>
                  <a:gd name="connsiteY6" fmla="*/ 133061 h 133559"/>
                  <a:gd name="connsiteX7" fmla="*/ 146834 w 282480"/>
                  <a:gd name="connsiteY7" fmla="*/ 79086 h 133559"/>
                  <a:gd name="connsiteX8" fmla="*/ 238909 w 282480"/>
                  <a:gd name="connsiteY8" fmla="*/ 33048 h 133559"/>
                  <a:gd name="connsiteX9" fmla="*/ 238909 w 282480"/>
                  <a:gd name="connsiteY9" fmla="*/ 21936 h 133559"/>
                  <a:gd name="connsiteX10" fmla="*/ 203984 w 282480"/>
                  <a:gd name="connsiteY10" fmla="*/ 21936 h 133559"/>
                  <a:gd name="connsiteX11" fmla="*/ 784 w 282480"/>
                  <a:gd name="connsiteY11" fmla="*/ 131473 h 13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480" h="133559">
                    <a:moveTo>
                      <a:pt x="784" y="131473"/>
                    </a:moveTo>
                    <a:cubicBezTo>
                      <a:pt x="-10064" y="132531"/>
                      <a:pt x="94447" y="49982"/>
                      <a:pt x="138897" y="28286"/>
                    </a:cubicBezTo>
                    <a:cubicBezTo>
                      <a:pt x="183347" y="6590"/>
                      <a:pt x="245788" y="4473"/>
                      <a:pt x="267484" y="1298"/>
                    </a:cubicBezTo>
                    <a:cubicBezTo>
                      <a:pt x="289180" y="-1877"/>
                      <a:pt x="285211" y="769"/>
                      <a:pt x="269072" y="9236"/>
                    </a:cubicBezTo>
                    <a:cubicBezTo>
                      <a:pt x="252933" y="17703"/>
                      <a:pt x="198693" y="36488"/>
                      <a:pt x="170647" y="52098"/>
                    </a:cubicBezTo>
                    <a:cubicBezTo>
                      <a:pt x="142601" y="67708"/>
                      <a:pt x="115349" y="89404"/>
                      <a:pt x="100797" y="102898"/>
                    </a:cubicBezTo>
                    <a:cubicBezTo>
                      <a:pt x="86245" y="116392"/>
                      <a:pt x="75661" y="137030"/>
                      <a:pt x="83334" y="133061"/>
                    </a:cubicBezTo>
                    <a:cubicBezTo>
                      <a:pt x="91007" y="129092"/>
                      <a:pt x="120905" y="95755"/>
                      <a:pt x="146834" y="79086"/>
                    </a:cubicBezTo>
                    <a:cubicBezTo>
                      <a:pt x="172763" y="62417"/>
                      <a:pt x="223563" y="42573"/>
                      <a:pt x="238909" y="33048"/>
                    </a:cubicBezTo>
                    <a:cubicBezTo>
                      <a:pt x="254255" y="23523"/>
                      <a:pt x="244730" y="23788"/>
                      <a:pt x="238909" y="21936"/>
                    </a:cubicBezTo>
                    <a:cubicBezTo>
                      <a:pt x="233088" y="20084"/>
                      <a:pt x="240761" y="3944"/>
                      <a:pt x="203984" y="21936"/>
                    </a:cubicBezTo>
                    <a:cubicBezTo>
                      <a:pt x="167207" y="39928"/>
                      <a:pt x="11632" y="130415"/>
                      <a:pt x="784" y="1314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4" name="フリーフォーム: 図形 1673">
                <a:extLst>
                  <a:ext uri="{FF2B5EF4-FFF2-40B4-BE49-F238E27FC236}">
                    <a16:creationId xmlns:a16="http://schemas.microsoft.com/office/drawing/2014/main" id="{242DF61C-CC77-4720-9DFF-5F883E3FBE53}"/>
                  </a:ext>
                </a:extLst>
              </p:cNvPr>
              <p:cNvSpPr/>
              <p:nvPr/>
            </p:nvSpPr>
            <p:spPr>
              <a:xfrm>
                <a:off x="5473694" y="5181084"/>
                <a:ext cx="160361" cy="514866"/>
              </a:xfrm>
              <a:custGeom>
                <a:avLst/>
                <a:gdLst>
                  <a:gd name="connsiteX0" fmla="*/ 6 w 160361"/>
                  <a:gd name="connsiteY0" fmla="*/ 516 h 514866"/>
                  <a:gd name="connsiteX1" fmla="*/ 41281 w 160361"/>
                  <a:gd name="connsiteY1" fmla="*/ 78304 h 514866"/>
                  <a:gd name="connsiteX2" fmla="*/ 50806 w 160361"/>
                  <a:gd name="connsiteY2" fmla="*/ 257691 h 514866"/>
                  <a:gd name="connsiteX3" fmla="*/ 66681 w 160361"/>
                  <a:gd name="connsiteY3" fmla="*/ 379929 h 514866"/>
                  <a:gd name="connsiteX4" fmla="*/ 68269 w 160361"/>
                  <a:gd name="connsiteY4" fmla="*/ 441841 h 514866"/>
                  <a:gd name="connsiteX5" fmla="*/ 160344 w 160361"/>
                  <a:gd name="connsiteY5" fmla="*/ 514866 h 514866"/>
                  <a:gd name="connsiteX6" fmla="*/ 76206 w 160361"/>
                  <a:gd name="connsiteY6" fmla="*/ 443429 h 514866"/>
                  <a:gd name="connsiteX7" fmla="*/ 88906 w 160361"/>
                  <a:gd name="connsiteY7" fmla="*/ 410091 h 514866"/>
                  <a:gd name="connsiteX8" fmla="*/ 88906 w 160361"/>
                  <a:gd name="connsiteY8" fmla="*/ 362466 h 514866"/>
                  <a:gd name="connsiteX9" fmla="*/ 65094 w 160361"/>
                  <a:gd name="connsiteY9" fmla="*/ 146566 h 514866"/>
                  <a:gd name="connsiteX10" fmla="*/ 44456 w 160361"/>
                  <a:gd name="connsiteY10" fmla="*/ 49729 h 514866"/>
                  <a:gd name="connsiteX11" fmla="*/ 6 w 160361"/>
                  <a:gd name="connsiteY11" fmla="*/ 516 h 5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361" h="514866">
                    <a:moveTo>
                      <a:pt x="6" y="516"/>
                    </a:moveTo>
                    <a:cubicBezTo>
                      <a:pt x="-523" y="5279"/>
                      <a:pt x="32814" y="35442"/>
                      <a:pt x="41281" y="78304"/>
                    </a:cubicBezTo>
                    <a:cubicBezTo>
                      <a:pt x="49748" y="121166"/>
                      <a:pt x="46573" y="207420"/>
                      <a:pt x="50806" y="257691"/>
                    </a:cubicBezTo>
                    <a:cubicBezTo>
                      <a:pt x="55039" y="307962"/>
                      <a:pt x="63770" y="349237"/>
                      <a:pt x="66681" y="379929"/>
                    </a:cubicBezTo>
                    <a:cubicBezTo>
                      <a:pt x="69592" y="410621"/>
                      <a:pt x="52659" y="419352"/>
                      <a:pt x="68269" y="441841"/>
                    </a:cubicBezTo>
                    <a:cubicBezTo>
                      <a:pt x="83879" y="464330"/>
                      <a:pt x="159021" y="514601"/>
                      <a:pt x="160344" y="514866"/>
                    </a:cubicBezTo>
                    <a:cubicBezTo>
                      <a:pt x="161667" y="515131"/>
                      <a:pt x="88112" y="460892"/>
                      <a:pt x="76206" y="443429"/>
                    </a:cubicBezTo>
                    <a:cubicBezTo>
                      <a:pt x="64300" y="425967"/>
                      <a:pt x="86789" y="423585"/>
                      <a:pt x="88906" y="410091"/>
                    </a:cubicBezTo>
                    <a:cubicBezTo>
                      <a:pt x="91023" y="396597"/>
                      <a:pt x="92875" y="406387"/>
                      <a:pt x="88906" y="362466"/>
                    </a:cubicBezTo>
                    <a:cubicBezTo>
                      <a:pt x="84937" y="318545"/>
                      <a:pt x="72502" y="198689"/>
                      <a:pt x="65094" y="146566"/>
                    </a:cubicBezTo>
                    <a:cubicBezTo>
                      <a:pt x="57686" y="94443"/>
                      <a:pt x="53187" y="74600"/>
                      <a:pt x="44456" y="49729"/>
                    </a:cubicBezTo>
                    <a:cubicBezTo>
                      <a:pt x="35725" y="24858"/>
                      <a:pt x="535" y="-4247"/>
                      <a:pt x="6" y="5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5" name="フリーフォーム: 図形 1674">
                <a:extLst>
                  <a:ext uri="{FF2B5EF4-FFF2-40B4-BE49-F238E27FC236}">
                    <a16:creationId xmlns:a16="http://schemas.microsoft.com/office/drawing/2014/main" id="{8B2AA04F-F8F9-4FCA-8E2A-137453A0C307}"/>
                  </a:ext>
                </a:extLst>
              </p:cNvPr>
              <p:cNvSpPr/>
              <p:nvPr/>
            </p:nvSpPr>
            <p:spPr>
              <a:xfrm>
                <a:off x="5564901" y="5006975"/>
                <a:ext cx="48499" cy="87402"/>
              </a:xfrm>
              <a:custGeom>
                <a:avLst/>
                <a:gdLst>
                  <a:gd name="connsiteX0" fmla="*/ 874 w 48499"/>
                  <a:gd name="connsiteY0" fmla="*/ 87313 h 87402"/>
                  <a:gd name="connsiteX1" fmla="*/ 19924 w 48499"/>
                  <a:gd name="connsiteY1" fmla="*/ 19050 h 87402"/>
                  <a:gd name="connsiteX2" fmla="*/ 48499 w 48499"/>
                  <a:gd name="connsiteY2" fmla="*/ 3175 h 87402"/>
                  <a:gd name="connsiteX3" fmla="*/ 874 w 48499"/>
                  <a:gd name="connsiteY3" fmla="*/ 87313 h 8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99" h="87402">
                    <a:moveTo>
                      <a:pt x="874" y="87313"/>
                    </a:moveTo>
                    <a:cubicBezTo>
                      <a:pt x="-3888" y="89959"/>
                      <a:pt x="11987" y="33073"/>
                      <a:pt x="19924" y="19050"/>
                    </a:cubicBezTo>
                    <a:cubicBezTo>
                      <a:pt x="27861" y="5027"/>
                      <a:pt x="48499" y="-5556"/>
                      <a:pt x="48499" y="3175"/>
                    </a:cubicBezTo>
                    <a:cubicBezTo>
                      <a:pt x="48499" y="11906"/>
                      <a:pt x="5636" y="84667"/>
                      <a:pt x="874" y="873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: 図形 1675">
                <a:extLst>
                  <a:ext uri="{FF2B5EF4-FFF2-40B4-BE49-F238E27FC236}">
                    <a16:creationId xmlns:a16="http://schemas.microsoft.com/office/drawing/2014/main" id="{8F60CF82-E5B8-4A4E-8943-DB1DE20B7AEB}"/>
                  </a:ext>
                </a:extLst>
              </p:cNvPr>
              <p:cNvSpPr/>
              <p:nvPr/>
            </p:nvSpPr>
            <p:spPr>
              <a:xfrm>
                <a:off x="5695478" y="4996965"/>
                <a:ext cx="143847" cy="94409"/>
              </a:xfrm>
              <a:custGeom>
                <a:avLst/>
                <a:gdLst>
                  <a:gd name="connsiteX0" fmla="*/ 472 w 143847"/>
                  <a:gd name="connsiteY0" fmla="*/ 485 h 94409"/>
                  <a:gd name="connsiteX1" fmla="*/ 140172 w 143847"/>
                  <a:gd name="connsiteY1" fmla="*/ 92560 h 94409"/>
                  <a:gd name="connsiteX2" fmla="*/ 95722 w 143847"/>
                  <a:gd name="connsiteY2" fmla="*/ 57635 h 94409"/>
                  <a:gd name="connsiteX3" fmla="*/ 472 w 143847"/>
                  <a:gd name="connsiteY3" fmla="*/ 485 h 94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847" h="94409">
                    <a:moveTo>
                      <a:pt x="472" y="485"/>
                    </a:moveTo>
                    <a:cubicBezTo>
                      <a:pt x="7880" y="6306"/>
                      <a:pt x="124297" y="83035"/>
                      <a:pt x="140172" y="92560"/>
                    </a:cubicBezTo>
                    <a:cubicBezTo>
                      <a:pt x="156047" y="102085"/>
                      <a:pt x="116624" y="72452"/>
                      <a:pt x="95722" y="57635"/>
                    </a:cubicBezTo>
                    <a:cubicBezTo>
                      <a:pt x="74820" y="42818"/>
                      <a:pt x="-6936" y="-5336"/>
                      <a:pt x="472" y="4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: 図形 1676">
                <a:extLst>
                  <a:ext uri="{FF2B5EF4-FFF2-40B4-BE49-F238E27FC236}">
                    <a16:creationId xmlns:a16="http://schemas.microsoft.com/office/drawing/2014/main" id="{0FD25EA3-7CE0-41A7-B10A-A6E5CCF678EC}"/>
                  </a:ext>
                </a:extLst>
              </p:cNvPr>
              <p:cNvSpPr/>
              <p:nvPr/>
            </p:nvSpPr>
            <p:spPr>
              <a:xfrm>
                <a:off x="5831526" y="5087562"/>
                <a:ext cx="159699" cy="522159"/>
              </a:xfrm>
              <a:custGeom>
                <a:avLst/>
                <a:gdLst>
                  <a:gd name="connsiteX0" fmla="*/ 949 w 159699"/>
                  <a:gd name="connsiteY0" fmla="*/ 376 h 522159"/>
                  <a:gd name="connsiteX1" fmla="*/ 4124 w 159699"/>
                  <a:gd name="connsiteY1" fmla="*/ 121026 h 522159"/>
                  <a:gd name="connsiteX2" fmla="*/ 29524 w 159699"/>
                  <a:gd name="connsiteY2" fmla="*/ 184526 h 522159"/>
                  <a:gd name="connsiteX3" fmla="*/ 118424 w 159699"/>
                  <a:gd name="connsiteY3" fmla="*/ 360738 h 522159"/>
                  <a:gd name="connsiteX4" fmla="*/ 131124 w 159699"/>
                  <a:gd name="connsiteY4" fmla="*/ 494088 h 522159"/>
                  <a:gd name="connsiteX5" fmla="*/ 159699 w 159699"/>
                  <a:gd name="connsiteY5" fmla="*/ 517901 h 522159"/>
                  <a:gd name="connsiteX6" fmla="*/ 131124 w 159699"/>
                  <a:gd name="connsiteY6" fmla="*/ 433763 h 522159"/>
                  <a:gd name="connsiteX7" fmla="*/ 97787 w 159699"/>
                  <a:gd name="connsiteY7" fmla="*/ 330576 h 522159"/>
                  <a:gd name="connsiteX8" fmla="*/ 13649 w 159699"/>
                  <a:gd name="connsiteY8" fmla="*/ 92451 h 522159"/>
                  <a:gd name="connsiteX9" fmla="*/ 949 w 159699"/>
                  <a:gd name="connsiteY9" fmla="*/ 376 h 52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99" h="522159">
                    <a:moveTo>
                      <a:pt x="949" y="376"/>
                    </a:moveTo>
                    <a:cubicBezTo>
                      <a:pt x="-638" y="5138"/>
                      <a:pt x="-638" y="90335"/>
                      <a:pt x="4124" y="121026"/>
                    </a:cubicBezTo>
                    <a:cubicBezTo>
                      <a:pt x="8886" y="151717"/>
                      <a:pt x="10474" y="144574"/>
                      <a:pt x="29524" y="184526"/>
                    </a:cubicBezTo>
                    <a:cubicBezTo>
                      <a:pt x="48574" y="224478"/>
                      <a:pt x="101491" y="309144"/>
                      <a:pt x="118424" y="360738"/>
                    </a:cubicBezTo>
                    <a:cubicBezTo>
                      <a:pt x="135357" y="412332"/>
                      <a:pt x="124245" y="467894"/>
                      <a:pt x="131124" y="494088"/>
                    </a:cubicBezTo>
                    <a:cubicBezTo>
                      <a:pt x="138003" y="520282"/>
                      <a:pt x="159699" y="527955"/>
                      <a:pt x="159699" y="517901"/>
                    </a:cubicBezTo>
                    <a:cubicBezTo>
                      <a:pt x="159699" y="507847"/>
                      <a:pt x="141443" y="464984"/>
                      <a:pt x="131124" y="433763"/>
                    </a:cubicBezTo>
                    <a:cubicBezTo>
                      <a:pt x="120805" y="402542"/>
                      <a:pt x="117366" y="387461"/>
                      <a:pt x="97787" y="330576"/>
                    </a:cubicBezTo>
                    <a:cubicBezTo>
                      <a:pt x="78208" y="273691"/>
                      <a:pt x="29259" y="148278"/>
                      <a:pt x="13649" y="92451"/>
                    </a:cubicBezTo>
                    <a:cubicBezTo>
                      <a:pt x="-1961" y="36624"/>
                      <a:pt x="2536" y="-4386"/>
                      <a:pt x="949" y="3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: 図形 1677">
                <a:extLst>
                  <a:ext uri="{FF2B5EF4-FFF2-40B4-BE49-F238E27FC236}">
                    <a16:creationId xmlns:a16="http://schemas.microsoft.com/office/drawing/2014/main" id="{4C6AE67E-E1F9-494D-9A05-69A6E28E616A}"/>
                  </a:ext>
                </a:extLst>
              </p:cNvPr>
              <p:cNvSpPr/>
              <p:nvPr/>
            </p:nvSpPr>
            <p:spPr>
              <a:xfrm>
                <a:off x="5610070" y="5014908"/>
                <a:ext cx="178003" cy="71467"/>
              </a:xfrm>
              <a:custGeom>
                <a:avLst/>
                <a:gdLst>
                  <a:gd name="connsiteX0" fmla="*/ 155 w 178003"/>
                  <a:gd name="connsiteY0" fmla="*/ 5 h 71467"/>
                  <a:gd name="connsiteX1" fmla="*/ 119218 w 178003"/>
                  <a:gd name="connsiteY1" fmla="*/ 47630 h 71467"/>
                  <a:gd name="connsiteX2" fmla="*/ 176368 w 178003"/>
                  <a:gd name="connsiteY2" fmla="*/ 71442 h 71467"/>
                  <a:gd name="connsiteX3" fmla="*/ 146205 w 178003"/>
                  <a:gd name="connsiteY3" fmla="*/ 50805 h 71467"/>
                  <a:gd name="connsiteX4" fmla="*/ 155 w 178003"/>
                  <a:gd name="connsiteY4" fmla="*/ 5 h 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03" h="71467">
                    <a:moveTo>
                      <a:pt x="155" y="5"/>
                    </a:moveTo>
                    <a:cubicBezTo>
                      <a:pt x="-4343" y="-524"/>
                      <a:pt x="89849" y="35724"/>
                      <a:pt x="119218" y="47630"/>
                    </a:cubicBezTo>
                    <a:cubicBezTo>
                      <a:pt x="148587" y="59536"/>
                      <a:pt x="171870" y="70913"/>
                      <a:pt x="176368" y="71442"/>
                    </a:cubicBezTo>
                    <a:cubicBezTo>
                      <a:pt x="180866" y="71971"/>
                      <a:pt x="177690" y="64299"/>
                      <a:pt x="146205" y="50805"/>
                    </a:cubicBezTo>
                    <a:cubicBezTo>
                      <a:pt x="114720" y="37311"/>
                      <a:pt x="4653" y="534"/>
                      <a:pt x="155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: 図形 1678">
                <a:extLst>
                  <a:ext uri="{FF2B5EF4-FFF2-40B4-BE49-F238E27FC236}">
                    <a16:creationId xmlns:a16="http://schemas.microsoft.com/office/drawing/2014/main" id="{B57BFB1B-FBAF-4FBF-A808-FD68273AF42D}"/>
                  </a:ext>
                </a:extLst>
              </p:cNvPr>
              <p:cNvSpPr/>
              <p:nvPr/>
            </p:nvSpPr>
            <p:spPr>
              <a:xfrm>
                <a:off x="5684475" y="4979981"/>
                <a:ext cx="45346" cy="80181"/>
              </a:xfrm>
              <a:custGeom>
                <a:avLst/>
                <a:gdLst>
                  <a:gd name="connsiteX0" fmla="*/ 363 w 45346"/>
                  <a:gd name="connsiteY0" fmla="*/ 7 h 80181"/>
                  <a:gd name="connsiteX1" fmla="*/ 44813 w 45346"/>
                  <a:gd name="connsiteY1" fmla="*/ 71444 h 80181"/>
                  <a:gd name="connsiteX2" fmla="*/ 24175 w 45346"/>
                  <a:gd name="connsiteY2" fmla="*/ 76207 h 80181"/>
                  <a:gd name="connsiteX3" fmla="*/ 363 w 45346"/>
                  <a:gd name="connsiteY3" fmla="*/ 7 h 8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46" h="80181">
                    <a:moveTo>
                      <a:pt x="363" y="7"/>
                    </a:moveTo>
                    <a:cubicBezTo>
                      <a:pt x="3803" y="-787"/>
                      <a:pt x="40844" y="58744"/>
                      <a:pt x="44813" y="71444"/>
                    </a:cubicBezTo>
                    <a:cubicBezTo>
                      <a:pt x="48782" y="84144"/>
                      <a:pt x="29467" y="80440"/>
                      <a:pt x="24175" y="76207"/>
                    </a:cubicBezTo>
                    <a:cubicBezTo>
                      <a:pt x="18883" y="71974"/>
                      <a:pt x="-3077" y="801"/>
                      <a:pt x="363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: 図形 1679">
                <a:extLst>
                  <a:ext uri="{FF2B5EF4-FFF2-40B4-BE49-F238E27FC236}">
                    <a16:creationId xmlns:a16="http://schemas.microsoft.com/office/drawing/2014/main" id="{D518FE89-34A7-4490-96A2-9A9C9EAD4D83}"/>
                  </a:ext>
                </a:extLst>
              </p:cNvPr>
              <p:cNvSpPr/>
              <p:nvPr/>
            </p:nvSpPr>
            <p:spPr>
              <a:xfrm>
                <a:off x="5735638" y="5065713"/>
                <a:ext cx="94132" cy="46054"/>
              </a:xfrm>
              <a:custGeom>
                <a:avLst/>
                <a:gdLst>
                  <a:gd name="connsiteX0" fmla="*/ 0 w 94132"/>
                  <a:gd name="connsiteY0" fmla="*/ 0 h 46054"/>
                  <a:gd name="connsiteX1" fmla="*/ 93662 w 94132"/>
                  <a:gd name="connsiteY1" fmla="*/ 46037 h 46054"/>
                  <a:gd name="connsiteX2" fmla="*/ 0 w 94132"/>
                  <a:gd name="connsiteY2" fmla="*/ 0 h 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132" h="46054">
                    <a:moveTo>
                      <a:pt x="0" y="0"/>
                    </a:moveTo>
                    <a:cubicBezTo>
                      <a:pt x="0" y="0"/>
                      <a:pt x="85460" y="44979"/>
                      <a:pt x="93662" y="46037"/>
                    </a:cubicBezTo>
                    <a:cubicBezTo>
                      <a:pt x="101864" y="4709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: 図形 1680">
                <a:extLst>
                  <a:ext uri="{FF2B5EF4-FFF2-40B4-BE49-F238E27FC236}">
                    <a16:creationId xmlns:a16="http://schemas.microsoft.com/office/drawing/2014/main" id="{F887AC2A-A775-42FC-8EA5-B12090B5DB02}"/>
                  </a:ext>
                </a:extLst>
              </p:cNvPr>
              <p:cNvSpPr/>
              <p:nvPr/>
            </p:nvSpPr>
            <p:spPr>
              <a:xfrm>
                <a:off x="5786228" y="5079085"/>
                <a:ext cx="22788" cy="105499"/>
              </a:xfrm>
              <a:custGeom>
                <a:avLst/>
                <a:gdLst>
                  <a:gd name="connsiteX0" fmla="*/ 12910 w 22788"/>
                  <a:gd name="connsiteY0" fmla="*/ 915 h 105499"/>
                  <a:gd name="connsiteX1" fmla="*/ 22435 w 22788"/>
                  <a:gd name="connsiteY1" fmla="*/ 104103 h 105499"/>
                  <a:gd name="connsiteX2" fmla="*/ 210 w 22788"/>
                  <a:gd name="connsiteY2" fmla="*/ 56478 h 105499"/>
                  <a:gd name="connsiteX3" fmla="*/ 12910 w 22788"/>
                  <a:gd name="connsiteY3" fmla="*/ 915 h 10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88" h="105499">
                    <a:moveTo>
                      <a:pt x="12910" y="915"/>
                    </a:moveTo>
                    <a:cubicBezTo>
                      <a:pt x="16614" y="8852"/>
                      <a:pt x="24552" y="94843"/>
                      <a:pt x="22435" y="104103"/>
                    </a:cubicBezTo>
                    <a:cubicBezTo>
                      <a:pt x="20318" y="113363"/>
                      <a:pt x="2062" y="74205"/>
                      <a:pt x="210" y="56478"/>
                    </a:cubicBezTo>
                    <a:cubicBezTo>
                      <a:pt x="-1642" y="38751"/>
                      <a:pt x="9206" y="-7022"/>
                      <a:pt x="12910" y="9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: 図形 1681">
                <a:extLst>
                  <a:ext uri="{FF2B5EF4-FFF2-40B4-BE49-F238E27FC236}">
                    <a16:creationId xmlns:a16="http://schemas.microsoft.com/office/drawing/2014/main" id="{D56D1F22-ECE1-4082-A7A7-91A62BDDF6D9}"/>
                  </a:ext>
                </a:extLst>
              </p:cNvPr>
              <p:cNvSpPr/>
              <p:nvPr/>
            </p:nvSpPr>
            <p:spPr>
              <a:xfrm>
                <a:off x="5614598" y="5124449"/>
                <a:ext cx="156237" cy="37390"/>
              </a:xfrm>
              <a:custGeom>
                <a:avLst/>
                <a:gdLst>
                  <a:gd name="connsiteX0" fmla="*/ 390 w 156237"/>
                  <a:gd name="connsiteY0" fmla="*/ 36514 h 37390"/>
                  <a:gd name="connsiteX1" fmla="*/ 146440 w 156237"/>
                  <a:gd name="connsiteY1" fmla="*/ 1 h 37390"/>
                  <a:gd name="connsiteX2" fmla="*/ 138502 w 156237"/>
                  <a:gd name="connsiteY2" fmla="*/ 34926 h 37390"/>
                  <a:gd name="connsiteX3" fmla="*/ 103577 w 156237"/>
                  <a:gd name="connsiteY3" fmla="*/ 26989 h 37390"/>
                  <a:gd name="connsiteX4" fmla="*/ 390 w 156237"/>
                  <a:gd name="connsiteY4" fmla="*/ 36514 h 3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7" h="37390">
                    <a:moveTo>
                      <a:pt x="390" y="36514"/>
                    </a:moveTo>
                    <a:cubicBezTo>
                      <a:pt x="7534" y="32016"/>
                      <a:pt x="123421" y="266"/>
                      <a:pt x="146440" y="1"/>
                    </a:cubicBezTo>
                    <a:cubicBezTo>
                      <a:pt x="169459" y="-264"/>
                      <a:pt x="145646" y="30428"/>
                      <a:pt x="138502" y="34926"/>
                    </a:cubicBezTo>
                    <a:cubicBezTo>
                      <a:pt x="131358" y="39424"/>
                      <a:pt x="120775" y="27253"/>
                      <a:pt x="103577" y="26989"/>
                    </a:cubicBezTo>
                    <a:cubicBezTo>
                      <a:pt x="86379" y="26725"/>
                      <a:pt x="-6754" y="41012"/>
                      <a:pt x="390" y="365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: 図形 1682">
                <a:extLst>
                  <a:ext uri="{FF2B5EF4-FFF2-40B4-BE49-F238E27FC236}">
                    <a16:creationId xmlns:a16="http://schemas.microsoft.com/office/drawing/2014/main" id="{ECAAD616-7C9A-4CEF-B9C5-D09B1C86834E}"/>
                  </a:ext>
                </a:extLst>
              </p:cNvPr>
              <p:cNvSpPr/>
              <p:nvPr/>
            </p:nvSpPr>
            <p:spPr>
              <a:xfrm>
                <a:off x="6061012" y="5280986"/>
                <a:ext cx="141588" cy="127068"/>
              </a:xfrm>
              <a:custGeom>
                <a:avLst/>
                <a:gdLst>
                  <a:gd name="connsiteX0" fmla="*/ 63 w 141588"/>
                  <a:gd name="connsiteY0" fmla="*/ 627 h 127068"/>
                  <a:gd name="connsiteX1" fmla="*/ 117538 w 141588"/>
                  <a:gd name="connsiteY1" fmla="*/ 78414 h 127068"/>
                  <a:gd name="connsiteX2" fmla="*/ 135001 w 141588"/>
                  <a:gd name="connsiteY2" fmla="*/ 124452 h 127068"/>
                  <a:gd name="connsiteX3" fmla="*/ 63 w 141588"/>
                  <a:gd name="connsiteY3" fmla="*/ 627 h 1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88" h="127068">
                    <a:moveTo>
                      <a:pt x="63" y="627"/>
                    </a:moveTo>
                    <a:cubicBezTo>
                      <a:pt x="-2847" y="-7046"/>
                      <a:pt x="95048" y="57777"/>
                      <a:pt x="117538" y="78414"/>
                    </a:cubicBezTo>
                    <a:cubicBezTo>
                      <a:pt x="140028" y="99051"/>
                      <a:pt x="148759" y="137416"/>
                      <a:pt x="135001" y="124452"/>
                    </a:cubicBezTo>
                    <a:cubicBezTo>
                      <a:pt x="121243" y="111488"/>
                      <a:pt x="2973" y="8300"/>
                      <a:pt x="63" y="6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: 図形 1683">
                <a:extLst>
                  <a:ext uri="{FF2B5EF4-FFF2-40B4-BE49-F238E27FC236}">
                    <a16:creationId xmlns:a16="http://schemas.microsoft.com/office/drawing/2014/main" id="{354A4B44-13AE-4A3D-866E-351746C56D28}"/>
                  </a:ext>
                </a:extLst>
              </p:cNvPr>
              <p:cNvSpPr/>
              <p:nvPr/>
            </p:nvSpPr>
            <p:spPr>
              <a:xfrm>
                <a:off x="6117299" y="5260728"/>
                <a:ext cx="74115" cy="129765"/>
              </a:xfrm>
              <a:custGeom>
                <a:avLst/>
                <a:gdLst>
                  <a:gd name="connsiteX0" fmla="*/ 2514 w 74115"/>
                  <a:gd name="connsiteY0" fmla="*/ 1835 h 129765"/>
                  <a:gd name="connsiteX1" fmla="*/ 73951 w 74115"/>
                  <a:gd name="connsiteY1" fmla="*/ 128835 h 129765"/>
                  <a:gd name="connsiteX2" fmla="*/ 21564 w 74115"/>
                  <a:gd name="connsiteY2" fmla="*/ 57397 h 129765"/>
                  <a:gd name="connsiteX3" fmla="*/ 2514 w 74115"/>
                  <a:gd name="connsiteY3" fmla="*/ 1835 h 12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15" h="129765">
                    <a:moveTo>
                      <a:pt x="2514" y="1835"/>
                    </a:moveTo>
                    <a:cubicBezTo>
                      <a:pt x="11245" y="13741"/>
                      <a:pt x="70776" y="119575"/>
                      <a:pt x="73951" y="128835"/>
                    </a:cubicBezTo>
                    <a:cubicBezTo>
                      <a:pt x="77126" y="138095"/>
                      <a:pt x="33470" y="75653"/>
                      <a:pt x="21564" y="57397"/>
                    </a:cubicBezTo>
                    <a:cubicBezTo>
                      <a:pt x="9658" y="39141"/>
                      <a:pt x="-6217" y="-10071"/>
                      <a:pt x="2514" y="18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: 図形 1684">
                <a:extLst>
                  <a:ext uri="{FF2B5EF4-FFF2-40B4-BE49-F238E27FC236}">
                    <a16:creationId xmlns:a16="http://schemas.microsoft.com/office/drawing/2014/main" id="{07E62176-92CE-4156-91D5-595F2B6FB5CE}"/>
                  </a:ext>
                </a:extLst>
              </p:cNvPr>
              <p:cNvSpPr/>
              <p:nvPr/>
            </p:nvSpPr>
            <p:spPr>
              <a:xfrm>
                <a:off x="6254744" y="5238968"/>
                <a:ext cx="9895" cy="153787"/>
              </a:xfrm>
              <a:custGeom>
                <a:avLst/>
                <a:gdLst>
                  <a:gd name="connsiteX0" fmla="*/ 1594 w 9895"/>
                  <a:gd name="connsiteY0" fmla="*/ 2957 h 153787"/>
                  <a:gd name="connsiteX1" fmla="*/ 7944 w 9895"/>
                  <a:gd name="connsiteY1" fmla="*/ 141070 h 153787"/>
                  <a:gd name="connsiteX2" fmla="*/ 6 w 9895"/>
                  <a:gd name="connsiteY2" fmla="*/ 137895 h 153787"/>
                  <a:gd name="connsiteX3" fmla="*/ 9531 w 9895"/>
                  <a:gd name="connsiteY3" fmla="*/ 55345 h 153787"/>
                  <a:gd name="connsiteX4" fmla="*/ 1594 w 9895"/>
                  <a:gd name="connsiteY4" fmla="*/ 2957 h 15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5" h="153787">
                    <a:moveTo>
                      <a:pt x="1594" y="2957"/>
                    </a:moveTo>
                    <a:cubicBezTo>
                      <a:pt x="1330" y="17244"/>
                      <a:pt x="8209" y="118580"/>
                      <a:pt x="7944" y="141070"/>
                    </a:cubicBezTo>
                    <a:cubicBezTo>
                      <a:pt x="7679" y="163560"/>
                      <a:pt x="-258" y="152182"/>
                      <a:pt x="6" y="137895"/>
                    </a:cubicBezTo>
                    <a:cubicBezTo>
                      <a:pt x="270" y="123608"/>
                      <a:pt x="7150" y="81274"/>
                      <a:pt x="9531" y="55345"/>
                    </a:cubicBezTo>
                    <a:cubicBezTo>
                      <a:pt x="11912" y="29416"/>
                      <a:pt x="1858" y="-11330"/>
                      <a:pt x="1594" y="29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フリーフォーム: 図形 1685">
                <a:extLst>
                  <a:ext uri="{FF2B5EF4-FFF2-40B4-BE49-F238E27FC236}">
                    <a16:creationId xmlns:a16="http://schemas.microsoft.com/office/drawing/2014/main" id="{3E040C2B-4015-42F2-9809-6615F2F4D006}"/>
                  </a:ext>
                </a:extLst>
              </p:cNvPr>
              <p:cNvSpPr/>
              <p:nvPr/>
            </p:nvSpPr>
            <p:spPr>
              <a:xfrm>
                <a:off x="6207184" y="5216231"/>
                <a:ext cx="50839" cy="160687"/>
              </a:xfrm>
              <a:custGeom>
                <a:avLst/>
                <a:gdLst>
                  <a:gd name="connsiteX0" fmla="*/ 12641 w 50839"/>
                  <a:gd name="connsiteY0" fmla="*/ 294 h 160687"/>
                  <a:gd name="connsiteX1" fmla="*/ 1529 w 50839"/>
                  <a:gd name="connsiteY1" fmla="*/ 146344 h 160687"/>
                  <a:gd name="connsiteX2" fmla="*/ 50741 w 50839"/>
                  <a:gd name="connsiteY2" fmla="*/ 151107 h 160687"/>
                  <a:gd name="connsiteX3" fmla="*/ 14229 w 50839"/>
                  <a:gd name="connsiteY3" fmla="*/ 109832 h 160687"/>
                  <a:gd name="connsiteX4" fmla="*/ 12641 w 50839"/>
                  <a:gd name="connsiteY4" fmla="*/ 294 h 1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39" h="160687">
                    <a:moveTo>
                      <a:pt x="12641" y="294"/>
                    </a:moveTo>
                    <a:cubicBezTo>
                      <a:pt x="10524" y="6379"/>
                      <a:pt x="-4821" y="121208"/>
                      <a:pt x="1529" y="146344"/>
                    </a:cubicBezTo>
                    <a:cubicBezTo>
                      <a:pt x="7879" y="171480"/>
                      <a:pt x="48624" y="157192"/>
                      <a:pt x="50741" y="151107"/>
                    </a:cubicBezTo>
                    <a:cubicBezTo>
                      <a:pt x="52858" y="145022"/>
                      <a:pt x="20050" y="135497"/>
                      <a:pt x="14229" y="109832"/>
                    </a:cubicBezTo>
                    <a:cubicBezTo>
                      <a:pt x="8408" y="84167"/>
                      <a:pt x="14758" y="-5791"/>
                      <a:pt x="12641" y="2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フリーフォーム: 図形 1686">
                <a:extLst>
                  <a:ext uri="{FF2B5EF4-FFF2-40B4-BE49-F238E27FC236}">
                    <a16:creationId xmlns:a16="http://schemas.microsoft.com/office/drawing/2014/main" id="{6E6543D4-8BAF-44ED-8424-9D5501215E9A}"/>
                  </a:ext>
                </a:extLst>
              </p:cNvPr>
              <p:cNvSpPr/>
              <p:nvPr/>
            </p:nvSpPr>
            <p:spPr>
              <a:xfrm>
                <a:off x="6192838" y="5229635"/>
                <a:ext cx="57552" cy="207196"/>
              </a:xfrm>
              <a:custGeom>
                <a:avLst/>
                <a:gdLst>
                  <a:gd name="connsiteX0" fmla="*/ 7937 w 57552"/>
                  <a:gd name="connsiteY0" fmla="*/ 4353 h 207196"/>
                  <a:gd name="connsiteX1" fmla="*/ 1587 w 57552"/>
                  <a:gd name="connsiteY1" fmla="*/ 183740 h 207196"/>
                  <a:gd name="connsiteX2" fmla="*/ 12700 w 57552"/>
                  <a:gd name="connsiteY2" fmla="*/ 204378 h 207196"/>
                  <a:gd name="connsiteX3" fmla="*/ 36512 w 57552"/>
                  <a:gd name="connsiteY3" fmla="*/ 177390 h 207196"/>
                  <a:gd name="connsiteX4" fmla="*/ 57150 w 57552"/>
                  <a:gd name="connsiteY4" fmla="*/ 164690 h 207196"/>
                  <a:gd name="connsiteX5" fmla="*/ 17462 w 57552"/>
                  <a:gd name="connsiteY5" fmla="*/ 161515 h 207196"/>
                  <a:gd name="connsiteX6" fmla="*/ 0 w 57552"/>
                  <a:gd name="connsiteY6" fmla="*/ 110715 h 207196"/>
                  <a:gd name="connsiteX7" fmla="*/ 17462 w 57552"/>
                  <a:gd name="connsiteY7" fmla="*/ 59915 h 207196"/>
                  <a:gd name="connsiteX8" fmla="*/ 7937 w 57552"/>
                  <a:gd name="connsiteY8" fmla="*/ 4353 h 20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52" h="207196">
                    <a:moveTo>
                      <a:pt x="7937" y="4353"/>
                    </a:moveTo>
                    <a:cubicBezTo>
                      <a:pt x="5291" y="24990"/>
                      <a:pt x="793" y="150403"/>
                      <a:pt x="1587" y="183740"/>
                    </a:cubicBezTo>
                    <a:cubicBezTo>
                      <a:pt x="2381" y="217077"/>
                      <a:pt x="6879" y="205436"/>
                      <a:pt x="12700" y="204378"/>
                    </a:cubicBezTo>
                    <a:cubicBezTo>
                      <a:pt x="18521" y="203320"/>
                      <a:pt x="29104" y="184005"/>
                      <a:pt x="36512" y="177390"/>
                    </a:cubicBezTo>
                    <a:cubicBezTo>
                      <a:pt x="43920" y="170775"/>
                      <a:pt x="60325" y="167336"/>
                      <a:pt x="57150" y="164690"/>
                    </a:cubicBezTo>
                    <a:cubicBezTo>
                      <a:pt x="53975" y="162044"/>
                      <a:pt x="26987" y="170511"/>
                      <a:pt x="17462" y="161515"/>
                    </a:cubicBezTo>
                    <a:cubicBezTo>
                      <a:pt x="7937" y="152519"/>
                      <a:pt x="0" y="127648"/>
                      <a:pt x="0" y="110715"/>
                    </a:cubicBezTo>
                    <a:cubicBezTo>
                      <a:pt x="0" y="93782"/>
                      <a:pt x="16139" y="77642"/>
                      <a:pt x="17462" y="59915"/>
                    </a:cubicBezTo>
                    <a:cubicBezTo>
                      <a:pt x="18785" y="42188"/>
                      <a:pt x="10583" y="-16284"/>
                      <a:pt x="7937" y="43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: 図形 1687">
                <a:extLst>
                  <a:ext uri="{FF2B5EF4-FFF2-40B4-BE49-F238E27FC236}">
                    <a16:creationId xmlns:a16="http://schemas.microsoft.com/office/drawing/2014/main" id="{40EB7554-2669-4DAD-BCB7-EB018AEAFC61}"/>
                  </a:ext>
                </a:extLst>
              </p:cNvPr>
              <p:cNvSpPr/>
              <p:nvPr/>
            </p:nvSpPr>
            <p:spPr>
              <a:xfrm>
                <a:off x="6203755" y="5386383"/>
                <a:ext cx="90241" cy="160801"/>
              </a:xfrm>
              <a:custGeom>
                <a:avLst/>
                <a:gdLst>
                  <a:gd name="connsiteX0" fmla="*/ 54170 w 90241"/>
                  <a:gd name="connsiteY0" fmla="*/ 5 h 160801"/>
                  <a:gd name="connsiteX1" fmla="*/ 77983 w 90241"/>
                  <a:gd name="connsiteY1" fmla="*/ 101605 h 160801"/>
                  <a:gd name="connsiteX2" fmla="*/ 89095 w 90241"/>
                  <a:gd name="connsiteY2" fmla="*/ 133355 h 160801"/>
                  <a:gd name="connsiteX3" fmla="*/ 50995 w 90241"/>
                  <a:gd name="connsiteY3" fmla="*/ 158755 h 160801"/>
                  <a:gd name="connsiteX4" fmla="*/ 12895 w 90241"/>
                  <a:gd name="connsiteY4" fmla="*/ 120655 h 160801"/>
                  <a:gd name="connsiteX5" fmla="*/ 1783 w 90241"/>
                  <a:gd name="connsiteY5" fmla="*/ 57155 h 160801"/>
                  <a:gd name="connsiteX6" fmla="*/ 46233 w 90241"/>
                  <a:gd name="connsiteY6" fmla="*/ 152405 h 160801"/>
                  <a:gd name="connsiteX7" fmla="*/ 76395 w 90241"/>
                  <a:gd name="connsiteY7" fmla="*/ 150817 h 160801"/>
                  <a:gd name="connsiteX8" fmla="*/ 70045 w 90241"/>
                  <a:gd name="connsiteY8" fmla="*/ 106367 h 160801"/>
                  <a:gd name="connsiteX9" fmla="*/ 54170 w 90241"/>
                  <a:gd name="connsiteY9" fmla="*/ 5 h 16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241" h="160801">
                    <a:moveTo>
                      <a:pt x="54170" y="5"/>
                    </a:moveTo>
                    <a:cubicBezTo>
                      <a:pt x="55493" y="-789"/>
                      <a:pt x="72162" y="79380"/>
                      <a:pt x="77983" y="101605"/>
                    </a:cubicBezTo>
                    <a:cubicBezTo>
                      <a:pt x="83804" y="123830"/>
                      <a:pt x="93593" y="123830"/>
                      <a:pt x="89095" y="133355"/>
                    </a:cubicBezTo>
                    <a:cubicBezTo>
                      <a:pt x="84597" y="142880"/>
                      <a:pt x="63695" y="160872"/>
                      <a:pt x="50995" y="158755"/>
                    </a:cubicBezTo>
                    <a:cubicBezTo>
                      <a:pt x="38295" y="156638"/>
                      <a:pt x="21097" y="137588"/>
                      <a:pt x="12895" y="120655"/>
                    </a:cubicBezTo>
                    <a:cubicBezTo>
                      <a:pt x="4693" y="103722"/>
                      <a:pt x="-3773" y="51863"/>
                      <a:pt x="1783" y="57155"/>
                    </a:cubicBezTo>
                    <a:cubicBezTo>
                      <a:pt x="7339" y="62447"/>
                      <a:pt x="33798" y="136795"/>
                      <a:pt x="46233" y="152405"/>
                    </a:cubicBezTo>
                    <a:cubicBezTo>
                      <a:pt x="58668" y="168015"/>
                      <a:pt x="72426" y="158490"/>
                      <a:pt x="76395" y="150817"/>
                    </a:cubicBezTo>
                    <a:cubicBezTo>
                      <a:pt x="80364" y="143144"/>
                      <a:pt x="73749" y="128327"/>
                      <a:pt x="70045" y="106367"/>
                    </a:cubicBezTo>
                    <a:cubicBezTo>
                      <a:pt x="66341" y="84407"/>
                      <a:pt x="52847" y="799"/>
                      <a:pt x="54170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: 図形 1688">
                <a:extLst>
                  <a:ext uri="{FF2B5EF4-FFF2-40B4-BE49-F238E27FC236}">
                    <a16:creationId xmlns:a16="http://schemas.microsoft.com/office/drawing/2014/main" id="{B907DFD5-6EE8-452A-8618-AF53D097E782}"/>
                  </a:ext>
                </a:extLst>
              </p:cNvPr>
              <p:cNvSpPr/>
              <p:nvPr/>
            </p:nvSpPr>
            <p:spPr>
              <a:xfrm>
                <a:off x="6245015" y="5529176"/>
                <a:ext cx="164437" cy="87323"/>
              </a:xfrm>
              <a:custGeom>
                <a:avLst/>
                <a:gdLst>
                  <a:gd name="connsiteX0" fmla="*/ 210 w 164437"/>
                  <a:gd name="connsiteY0" fmla="*/ 87 h 87323"/>
                  <a:gd name="connsiteX1" fmla="*/ 14498 w 164437"/>
                  <a:gd name="connsiteY1" fmla="*/ 85812 h 87323"/>
                  <a:gd name="connsiteX2" fmla="*/ 85935 w 164437"/>
                  <a:gd name="connsiteY2" fmla="*/ 52474 h 87323"/>
                  <a:gd name="connsiteX3" fmla="*/ 160548 w 164437"/>
                  <a:gd name="connsiteY3" fmla="*/ 22312 h 87323"/>
                  <a:gd name="connsiteX4" fmla="*/ 146260 w 164437"/>
                  <a:gd name="connsiteY4" fmla="*/ 9612 h 87323"/>
                  <a:gd name="connsiteX5" fmla="*/ 81173 w 164437"/>
                  <a:gd name="connsiteY5" fmla="*/ 39774 h 87323"/>
                  <a:gd name="connsiteX6" fmla="*/ 19260 w 164437"/>
                  <a:gd name="connsiteY6" fmla="*/ 68349 h 87323"/>
                  <a:gd name="connsiteX7" fmla="*/ 210 w 164437"/>
                  <a:gd name="connsiteY7" fmla="*/ 87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37" h="87323">
                    <a:moveTo>
                      <a:pt x="210" y="87"/>
                    </a:moveTo>
                    <a:cubicBezTo>
                      <a:pt x="-584" y="2997"/>
                      <a:pt x="211" y="77081"/>
                      <a:pt x="14498" y="85812"/>
                    </a:cubicBezTo>
                    <a:cubicBezTo>
                      <a:pt x="28785" y="94543"/>
                      <a:pt x="61593" y="63057"/>
                      <a:pt x="85935" y="52474"/>
                    </a:cubicBezTo>
                    <a:cubicBezTo>
                      <a:pt x="110277" y="41891"/>
                      <a:pt x="150494" y="29456"/>
                      <a:pt x="160548" y="22312"/>
                    </a:cubicBezTo>
                    <a:cubicBezTo>
                      <a:pt x="170602" y="15168"/>
                      <a:pt x="159489" y="6702"/>
                      <a:pt x="146260" y="9612"/>
                    </a:cubicBezTo>
                    <a:cubicBezTo>
                      <a:pt x="133031" y="12522"/>
                      <a:pt x="81173" y="39774"/>
                      <a:pt x="81173" y="39774"/>
                    </a:cubicBezTo>
                    <a:cubicBezTo>
                      <a:pt x="60007" y="49563"/>
                      <a:pt x="31695" y="69143"/>
                      <a:pt x="19260" y="68349"/>
                    </a:cubicBezTo>
                    <a:cubicBezTo>
                      <a:pt x="6825" y="67555"/>
                      <a:pt x="1004" y="-2823"/>
                      <a:pt x="210" y="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フリーフォーム: 図形 1689">
                <a:extLst>
                  <a:ext uri="{FF2B5EF4-FFF2-40B4-BE49-F238E27FC236}">
                    <a16:creationId xmlns:a16="http://schemas.microsoft.com/office/drawing/2014/main" id="{7DB88366-F17C-433A-AA76-8DC230FACE4D}"/>
                  </a:ext>
                </a:extLst>
              </p:cNvPr>
              <p:cNvSpPr/>
              <p:nvPr/>
            </p:nvSpPr>
            <p:spPr>
              <a:xfrm>
                <a:off x="5973745" y="5565704"/>
                <a:ext cx="296880" cy="101297"/>
              </a:xfrm>
              <a:custGeom>
                <a:avLst/>
                <a:gdLst>
                  <a:gd name="connsiteX0" fmla="*/ 18 w 296880"/>
                  <a:gd name="connsiteY0" fmla="*/ 31821 h 101297"/>
                  <a:gd name="connsiteX1" fmla="*/ 76218 w 296880"/>
                  <a:gd name="connsiteY1" fmla="*/ 100084 h 101297"/>
                  <a:gd name="connsiteX2" fmla="*/ 173055 w 296880"/>
                  <a:gd name="connsiteY2" fmla="*/ 69921 h 101297"/>
                  <a:gd name="connsiteX3" fmla="*/ 296880 w 296880"/>
                  <a:gd name="connsiteY3" fmla="*/ 71 h 101297"/>
                  <a:gd name="connsiteX4" fmla="*/ 173055 w 296880"/>
                  <a:gd name="connsiteY4" fmla="*/ 57221 h 101297"/>
                  <a:gd name="connsiteX5" fmla="*/ 69868 w 296880"/>
                  <a:gd name="connsiteY5" fmla="*/ 82621 h 101297"/>
                  <a:gd name="connsiteX6" fmla="*/ 18 w 296880"/>
                  <a:gd name="connsiteY6" fmla="*/ 31821 h 10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101297">
                    <a:moveTo>
                      <a:pt x="18" y="31821"/>
                    </a:moveTo>
                    <a:cubicBezTo>
                      <a:pt x="1076" y="34731"/>
                      <a:pt x="47379" y="93734"/>
                      <a:pt x="76218" y="100084"/>
                    </a:cubicBezTo>
                    <a:cubicBezTo>
                      <a:pt x="105057" y="106434"/>
                      <a:pt x="136278" y="86590"/>
                      <a:pt x="173055" y="69921"/>
                    </a:cubicBezTo>
                    <a:cubicBezTo>
                      <a:pt x="209832" y="53252"/>
                      <a:pt x="296880" y="2188"/>
                      <a:pt x="296880" y="71"/>
                    </a:cubicBezTo>
                    <a:cubicBezTo>
                      <a:pt x="296880" y="-2046"/>
                      <a:pt x="210890" y="43463"/>
                      <a:pt x="173055" y="57221"/>
                    </a:cubicBezTo>
                    <a:cubicBezTo>
                      <a:pt x="135220" y="70979"/>
                      <a:pt x="96062" y="84738"/>
                      <a:pt x="69868" y="82621"/>
                    </a:cubicBezTo>
                    <a:cubicBezTo>
                      <a:pt x="43674" y="80504"/>
                      <a:pt x="-1040" y="28911"/>
                      <a:pt x="18" y="318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フリーフォーム: 図形 1690">
                <a:extLst>
                  <a:ext uri="{FF2B5EF4-FFF2-40B4-BE49-F238E27FC236}">
                    <a16:creationId xmlns:a16="http://schemas.microsoft.com/office/drawing/2014/main" id="{A9B31D07-1634-413E-9508-48F03AB766E8}"/>
                  </a:ext>
                </a:extLst>
              </p:cNvPr>
              <p:cNvSpPr/>
              <p:nvPr/>
            </p:nvSpPr>
            <p:spPr>
              <a:xfrm>
                <a:off x="6287937" y="5471397"/>
                <a:ext cx="339186" cy="132692"/>
              </a:xfrm>
              <a:custGeom>
                <a:avLst/>
                <a:gdLst>
                  <a:gd name="connsiteX0" fmla="*/ 151 w 339186"/>
                  <a:gd name="connsiteY0" fmla="*/ 132478 h 132692"/>
                  <a:gd name="connsiteX1" fmla="*/ 228751 w 339186"/>
                  <a:gd name="connsiteY1" fmla="*/ 40403 h 132692"/>
                  <a:gd name="connsiteX2" fmla="*/ 338288 w 339186"/>
                  <a:gd name="connsiteY2" fmla="*/ 7066 h 132692"/>
                  <a:gd name="connsiteX3" fmla="*/ 265263 w 339186"/>
                  <a:gd name="connsiteY3" fmla="*/ 11828 h 132692"/>
                  <a:gd name="connsiteX4" fmla="*/ 151 w 339186"/>
                  <a:gd name="connsiteY4" fmla="*/ 132478 h 132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186" h="132692">
                    <a:moveTo>
                      <a:pt x="151" y="132478"/>
                    </a:moveTo>
                    <a:cubicBezTo>
                      <a:pt x="-5934" y="137240"/>
                      <a:pt x="172395" y="61305"/>
                      <a:pt x="228751" y="40403"/>
                    </a:cubicBezTo>
                    <a:cubicBezTo>
                      <a:pt x="285107" y="19501"/>
                      <a:pt x="332203" y="11828"/>
                      <a:pt x="338288" y="7066"/>
                    </a:cubicBezTo>
                    <a:cubicBezTo>
                      <a:pt x="344373" y="2304"/>
                      <a:pt x="319503" y="-8280"/>
                      <a:pt x="265263" y="11828"/>
                    </a:cubicBezTo>
                    <a:cubicBezTo>
                      <a:pt x="211023" y="31936"/>
                      <a:pt x="6236" y="127716"/>
                      <a:pt x="151" y="1324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2" name="フリーフォーム: 図形 1691">
                <a:extLst>
                  <a:ext uri="{FF2B5EF4-FFF2-40B4-BE49-F238E27FC236}">
                    <a16:creationId xmlns:a16="http://schemas.microsoft.com/office/drawing/2014/main" id="{EFA87680-8F50-4A6B-915A-EEE6306CBF7F}"/>
                  </a:ext>
                </a:extLst>
              </p:cNvPr>
              <p:cNvSpPr/>
              <p:nvPr/>
            </p:nvSpPr>
            <p:spPr>
              <a:xfrm>
                <a:off x="6744284" y="5411567"/>
                <a:ext cx="298208" cy="49470"/>
              </a:xfrm>
              <a:custGeom>
                <a:avLst/>
                <a:gdLst>
                  <a:gd name="connsiteX0" fmla="*/ 5766 w 298208"/>
                  <a:gd name="connsiteY0" fmla="*/ 49433 h 49470"/>
                  <a:gd name="connsiteX1" fmla="*/ 270879 w 298208"/>
                  <a:gd name="connsiteY1" fmla="*/ 9746 h 49470"/>
                  <a:gd name="connsiteX2" fmla="*/ 270879 w 298208"/>
                  <a:gd name="connsiteY2" fmla="*/ 8158 h 49470"/>
                  <a:gd name="connsiteX3" fmla="*/ 104191 w 298208"/>
                  <a:gd name="connsiteY3" fmla="*/ 1808 h 49470"/>
                  <a:gd name="connsiteX4" fmla="*/ 5766 w 298208"/>
                  <a:gd name="connsiteY4" fmla="*/ 49433 h 4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208" h="49470">
                    <a:moveTo>
                      <a:pt x="5766" y="49433"/>
                    </a:moveTo>
                    <a:cubicBezTo>
                      <a:pt x="33547" y="50756"/>
                      <a:pt x="226694" y="16625"/>
                      <a:pt x="270879" y="9746"/>
                    </a:cubicBezTo>
                    <a:cubicBezTo>
                      <a:pt x="315064" y="2867"/>
                      <a:pt x="298660" y="9481"/>
                      <a:pt x="270879" y="8158"/>
                    </a:cubicBezTo>
                    <a:cubicBezTo>
                      <a:pt x="243098" y="6835"/>
                      <a:pt x="151287" y="-4277"/>
                      <a:pt x="104191" y="1808"/>
                    </a:cubicBezTo>
                    <a:cubicBezTo>
                      <a:pt x="57095" y="7893"/>
                      <a:pt x="-22015" y="48110"/>
                      <a:pt x="5766" y="494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: 図形 1692">
                <a:extLst>
                  <a:ext uri="{FF2B5EF4-FFF2-40B4-BE49-F238E27FC236}">
                    <a16:creationId xmlns:a16="http://schemas.microsoft.com/office/drawing/2014/main" id="{E39331EB-3E26-48A2-AEE0-7B8E0A767316}"/>
                  </a:ext>
                </a:extLst>
              </p:cNvPr>
              <p:cNvSpPr/>
              <p:nvPr/>
            </p:nvSpPr>
            <p:spPr>
              <a:xfrm>
                <a:off x="6759553" y="5461607"/>
                <a:ext cx="622325" cy="76653"/>
              </a:xfrm>
              <a:custGeom>
                <a:avLst/>
                <a:gdLst>
                  <a:gd name="connsiteX0" fmla="*/ 22 w 622325"/>
                  <a:gd name="connsiteY0" fmla="*/ 981 h 76653"/>
                  <a:gd name="connsiteX1" fmla="*/ 363560 w 622325"/>
                  <a:gd name="connsiteY1" fmla="*/ 15268 h 76653"/>
                  <a:gd name="connsiteX2" fmla="*/ 519135 w 622325"/>
                  <a:gd name="connsiteY2" fmla="*/ 58131 h 76653"/>
                  <a:gd name="connsiteX3" fmla="*/ 622322 w 622325"/>
                  <a:gd name="connsiteY3" fmla="*/ 75593 h 76653"/>
                  <a:gd name="connsiteX4" fmla="*/ 515960 w 622325"/>
                  <a:gd name="connsiteY4" fmla="*/ 70831 h 76653"/>
                  <a:gd name="connsiteX5" fmla="*/ 381022 w 622325"/>
                  <a:gd name="connsiteY5" fmla="*/ 39081 h 76653"/>
                  <a:gd name="connsiteX6" fmla="*/ 22 w 622325"/>
                  <a:gd name="connsiteY6" fmla="*/ 981 h 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325" h="76653">
                    <a:moveTo>
                      <a:pt x="22" y="981"/>
                    </a:moveTo>
                    <a:cubicBezTo>
                      <a:pt x="-2888" y="-2988"/>
                      <a:pt x="277041" y="5743"/>
                      <a:pt x="363560" y="15268"/>
                    </a:cubicBezTo>
                    <a:cubicBezTo>
                      <a:pt x="450079" y="24793"/>
                      <a:pt x="476008" y="48077"/>
                      <a:pt x="519135" y="58131"/>
                    </a:cubicBezTo>
                    <a:cubicBezTo>
                      <a:pt x="562262" y="68185"/>
                      <a:pt x="622851" y="73476"/>
                      <a:pt x="622322" y="75593"/>
                    </a:cubicBezTo>
                    <a:cubicBezTo>
                      <a:pt x="621793" y="77710"/>
                      <a:pt x="556177" y="76916"/>
                      <a:pt x="515960" y="70831"/>
                    </a:cubicBezTo>
                    <a:cubicBezTo>
                      <a:pt x="475743" y="64746"/>
                      <a:pt x="470716" y="50987"/>
                      <a:pt x="381022" y="39081"/>
                    </a:cubicBezTo>
                    <a:cubicBezTo>
                      <a:pt x="291328" y="27175"/>
                      <a:pt x="2932" y="4950"/>
                      <a:pt x="22" y="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4" name="フリーフォーム: 図形 1693">
                <a:extLst>
                  <a:ext uri="{FF2B5EF4-FFF2-40B4-BE49-F238E27FC236}">
                    <a16:creationId xmlns:a16="http://schemas.microsoft.com/office/drawing/2014/main" id="{1144ED5E-20B4-46B9-829C-639852507F77}"/>
                  </a:ext>
                </a:extLst>
              </p:cNvPr>
              <p:cNvSpPr/>
              <p:nvPr/>
            </p:nvSpPr>
            <p:spPr>
              <a:xfrm>
                <a:off x="6762594" y="5426899"/>
                <a:ext cx="594081" cy="115304"/>
              </a:xfrm>
              <a:custGeom>
                <a:avLst/>
                <a:gdLst>
                  <a:gd name="connsiteX0" fmla="*/ 156 w 594081"/>
                  <a:gd name="connsiteY0" fmla="*/ 29339 h 115304"/>
                  <a:gd name="connsiteX1" fmla="*/ 324006 w 594081"/>
                  <a:gd name="connsiteY1" fmla="*/ 2351 h 115304"/>
                  <a:gd name="connsiteX2" fmla="*/ 549431 w 594081"/>
                  <a:gd name="connsiteY2" fmla="*/ 97601 h 115304"/>
                  <a:gd name="connsiteX3" fmla="*/ 589119 w 594081"/>
                  <a:gd name="connsiteY3" fmla="*/ 113476 h 115304"/>
                  <a:gd name="connsiteX4" fmla="*/ 479581 w 594081"/>
                  <a:gd name="connsiteY4" fmla="*/ 73789 h 115304"/>
                  <a:gd name="connsiteX5" fmla="*/ 366869 w 594081"/>
                  <a:gd name="connsiteY5" fmla="*/ 32514 h 115304"/>
                  <a:gd name="connsiteX6" fmla="*/ 156 w 594081"/>
                  <a:gd name="connsiteY6" fmla="*/ 29339 h 11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081" h="115304">
                    <a:moveTo>
                      <a:pt x="156" y="29339"/>
                    </a:moveTo>
                    <a:cubicBezTo>
                      <a:pt x="-6988" y="24312"/>
                      <a:pt x="232460" y="-9026"/>
                      <a:pt x="324006" y="2351"/>
                    </a:cubicBezTo>
                    <a:cubicBezTo>
                      <a:pt x="415552" y="13728"/>
                      <a:pt x="505246" y="79080"/>
                      <a:pt x="549431" y="97601"/>
                    </a:cubicBezTo>
                    <a:cubicBezTo>
                      <a:pt x="593616" y="116122"/>
                      <a:pt x="600761" y="117445"/>
                      <a:pt x="589119" y="113476"/>
                    </a:cubicBezTo>
                    <a:cubicBezTo>
                      <a:pt x="577477" y="109507"/>
                      <a:pt x="516623" y="87283"/>
                      <a:pt x="479581" y="73789"/>
                    </a:cubicBezTo>
                    <a:cubicBezTo>
                      <a:pt x="442539" y="60295"/>
                      <a:pt x="447302" y="40187"/>
                      <a:pt x="366869" y="32514"/>
                    </a:cubicBezTo>
                    <a:cubicBezTo>
                      <a:pt x="286436" y="24841"/>
                      <a:pt x="7300" y="34366"/>
                      <a:pt x="156" y="2933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: 図形 1694">
                <a:extLst>
                  <a:ext uri="{FF2B5EF4-FFF2-40B4-BE49-F238E27FC236}">
                    <a16:creationId xmlns:a16="http://schemas.microsoft.com/office/drawing/2014/main" id="{879E6671-3DE1-4CA2-8977-88B0D7D5F79E}"/>
                  </a:ext>
                </a:extLst>
              </p:cNvPr>
              <p:cNvSpPr/>
              <p:nvPr/>
            </p:nvSpPr>
            <p:spPr>
              <a:xfrm>
                <a:off x="6573000" y="5525554"/>
                <a:ext cx="700521" cy="151636"/>
              </a:xfrm>
              <a:custGeom>
                <a:avLst/>
                <a:gdLst>
                  <a:gd name="connsiteX0" fmla="*/ 838 w 700521"/>
                  <a:gd name="connsiteY0" fmla="*/ 151346 h 151636"/>
                  <a:gd name="connsiteX1" fmla="*/ 643775 w 700521"/>
                  <a:gd name="connsiteY1" fmla="*/ 25934 h 151636"/>
                  <a:gd name="connsiteX2" fmla="*/ 653300 w 700521"/>
                  <a:gd name="connsiteY2" fmla="*/ 2121 h 151636"/>
                  <a:gd name="connsiteX3" fmla="*/ 510425 w 700521"/>
                  <a:gd name="connsiteY3" fmla="*/ 59271 h 151636"/>
                  <a:gd name="connsiteX4" fmla="*/ 838 w 700521"/>
                  <a:gd name="connsiteY4" fmla="*/ 151346 h 15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521" h="151636">
                    <a:moveTo>
                      <a:pt x="838" y="151346"/>
                    </a:moveTo>
                    <a:cubicBezTo>
                      <a:pt x="23063" y="145790"/>
                      <a:pt x="535031" y="50805"/>
                      <a:pt x="643775" y="25934"/>
                    </a:cubicBezTo>
                    <a:cubicBezTo>
                      <a:pt x="752519" y="1063"/>
                      <a:pt x="675525" y="-3435"/>
                      <a:pt x="653300" y="2121"/>
                    </a:cubicBezTo>
                    <a:cubicBezTo>
                      <a:pt x="631075" y="7677"/>
                      <a:pt x="616258" y="37310"/>
                      <a:pt x="510425" y="59271"/>
                    </a:cubicBezTo>
                    <a:cubicBezTo>
                      <a:pt x="404592" y="81232"/>
                      <a:pt x="-21387" y="156902"/>
                      <a:pt x="838" y="1513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: 図形 1695">
                <a:extLst>
                  <a:ext uri="{FF2B5EF4-FFF2-40B4-BE49-F238E27FC236}">
                    <a16:creationId xmlns:a16="http://schemas.microsoft.com/office/drawing/2014/main" id="{DD8C6E2B-EE7C-43FB-9D35-12616BFAB27E}"/>
                  </a:ext>
                </a:extLst>
              </p:cNvPr>
              <p:cNvSpPr/>
              <p:nvPr/>
            </p:nvSpPr>
            <p:spPr>
              <a:xfrm>
                <a:off x="6962775" y="5546638"/>
                <a:ext cx="423228" cy="54161"/>
              </a:xfrm>
              <a:custGeom>
                <a:avLst/>
                <a:gdLst>
                  <a:gd name="connsiteX0" fmla="*/ 422275 w 423228"/>
                  <a:gd name="connsiteY0" fmla="*/ 87 h 54161"/>
                  <a:gd name="connsiteX1" fmla="*/ 379413 w 423228"/>
                  <a:gd name="connsiteY1" fmla="*/ 50887 h 54161"/>
                  <a:gd name="connsiteX2" fmla="*/ 315913 w 423228"/>
                  <a:gd name="connsiteY2" fmla="*/ 49300 h 54161"/>
                  <a:gd name="connsiteX3" fmla="*/ 0 w 423228"/>
                  <a:gd name="connsiteY3" fmla="*/ 49300 h 54161"/>
                  <a:gd name="connsiteX4" fmla="*/ 338138 w 423228"/>
                  <a:gd name="connsiteY4" fmla="*/ 38187 h 54161"/>
                  <a:gd name="connsiteX5" fmla="*/ 422275 w 423228"/>
                  <a:gd name="connsiteY5" fmla="*/ 87 h 5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228" h="54161">
                    <a:moveTo>
                      <a:pt x="422275" y="87"/>
                    </a:moveTo>
                    <a:cubicBezTo>
                      <a:pt x="429154" y="2204"/>
                      <a:pt x="397140" y="42685"/>
                      <a:pt x="379413" y="50887"/>
                    </a:cubicBezTo>
                    <a:cubicBezTo>
                      <a:pt x="361686" y="59089"/>
                      <a:pt x="315913" y="49300"/>
                      <a:pt x="315913" y="49300"/>
                    </a:cubicBezTo>
                    <a:lnTo>
                      <a:pt x="0" y="49300"/>
                    </a:lnTo>
                    <a:cubicBezTo>
                      <a:pt x="3704" y="47448"/>
                      <a:pt x="273050" y="41362"/>
                      <a:pt x="338138" y="38187"/>
                    </a:cubicBezTo>
                    <a:cubicBezTo>
                      <a:pt x="403225" y="35012"/>
                      <a:pt x="415396" y="-2030"/>
                      <a:pt x="422275" y="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: 図形 1696">
                <a:extLst>
                  <a:ext uri="{FF2B5EF4-FFF2-40B4-BE49-F238E27FC236}">
                    <a16:creationId xmlns:a16="http://schemas.microsoft.com/office/drawing/2014/main" id="{75B02827-7325-4CBE-8658-68DED739D3AF}"/>
                  </a:ext>
                </a:extLst>
              </p:cNvPr>
              <p:cNvSpPr/>
              <p:nvPr/>
            </p:nvSpPr>
            <p:spPr>
              <a:xfrm>
                <a:off x="6543314" y="5467244"/>
                <a:ext cx="236910" cy="127662"/>
              </a:xfrm>
              <a:custGeom>
                <a:avLst/>
                <a:gdLst>
                  <a:gd name="connsiteX0" fmla="*/ 236899 w 236910"/>
                  <a:gd name="connsiteY0" fmla="*/ 106 h 127662"/>
                  <a:gd name="connsiteX1" fmla="*/ 152761 w 236910"/>
                  <a:gd name="connsiteY1" fmla="*/ 35031 h 127662"/>
                  <a:gd name="connsiteX2" fmla="*/ 171811 w 236910"/>
                  <a:gd name="connsiteY2" fmla="*/ 120756 h 127662"/>
                  <a:gd name="connsiteX3" fmla="*/ 179749 w 236910"/>
                  <a:gd name="connsiteY3" fmla="*/ 122344 h 127662"/>
                  <a:gd name="connsiteX4" fmla="*/ 361 w 236910"/>
                  <a:gd name="connsiteY4" fmla="*/ 111231 h 127662"/>
                  <a:gd name="connsiteX5" fmla="*/ 133711 w 236910"/>
                  <a:gd name="connsiteY5" fmla="*/ 115994 h 127662"/>
                  <a:gd name="connsiteX6" fmla="*/ 146411 w 236910"/>
                  <a:gd name="connsiteY6" fmla="*/ 84244 h 127662"/>
                  <a:gd name="connsiteX7" fmla="*/ 146411 w 236910"/>
                  <a:gd name="connsiteY7" fmla="*/ 44556 h 127662"/>
                  <a:gd name="connsiteX8" fmla="*/ 236899 w 236910"/>
                  <a:gd name="connsiteY8" fmla="*/ 106 h 12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910" h="127662">
                    <a:moveTo>
                      <a:pt x="236899" y="106"/>
                    </a:moveTo>
                    <a:cubicBezTo>
                      <a:pt x="237957" y="-1482"/>
                      <a:pt x="163609" y="14923"/>
                      <a:pt x="152761" y="35031"/>
                    </a:cubicBezTo>
                    <a:cubicBezTo>
                      <a:pt x="141913" y="55139"/>
                      <a:pt x="167313" y="106204"/>
                      <a:pt x="171811" y="120756"/>
                    </a:cubicBezTo>
                    <a:cubicBezTo>
                      <a:pt x="176309" y="135308"/>
                      <a:pt x="179749" y="122344"/>
                      <a:pt x="179749" y="122344"/>
                    </a:cubicBezTo>
                    <a:lnTo>
                      <a:pt x="361" y="111231"/>
                    </a:lnTo>
                    <a:cubicBezTo>
                      <a:pt x="-7312" y="110173"/>
                      <a:pt x="109370" y="120492"/>
                      <a:pt x="133711" y="115994"/>
                    </a:cubicBezTo>
                    <a:cubicBezTo>
                      <a:pt x="158052" y="111496"/>
                      <a:pt x="144294" y="96150"/>
                      <a:pt x="146411" y="84244"/>
                    </a:cubicBezTo>
                    <a:cubicBezTo>
                      <a:pt x="148528" y="72338"/>
                      <a:pt x="130801" y="58579"/>
                      <a:pt x="146411" y="44556"/>
                    </a:cubicBezTo>
                    <a:cubicBezTo>
                      <a:pt x="162021" y="30533"/>
                      <a:pt x="235841" y="1694"/>
                      <a:pt x="236899" y="10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: 図形 1697">
                <a:extLst>
                  <a:ext uri="{FF2B5EF4-FFF2-40B4-BE49-F238E27FC236}">
                    <a16:creationId xmlns:a16="http://schemas.microsoft.com/office/drawing/2014/main" id="{07886BC0-0785-4471-A663-C403B798BB0B}"/>
                  </a:ext>
                </a:extLst>
              </p:cNvPr>
              <p:cNvSpPr/>
              <p:nvPr/>
            </p:nvSpPr>
            <p:spPr>
              <a:xfrm>
                <a:off x="6530965" y="5494000"/>
                <a:ext cx="184160" cy="11450"/>
              </a:xfrm>
              <a:custGeom>
                <a:avLst/>
                <a:gdLst>
                  <a:gd name="connsiteX0" fmla="*/ 184160 w 184160"/>
                  <a:gd name="connsiteY0" fmla="*/ 11450 h 11450"/>
                  <a:gd name="connsiteX1" fmla="*/ 10 w 184160"/>
                  <a:gd name="connsiteY1" fmla="*/ 338 h 11450"/>
                  <a:gd name="connsiteX2" fmla="*/ 184160 w 184160"/>
                  <a:gd name="connsiteY2" fmla="*/ 11450 h 1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160" h="11450">
                    <a:moveTo>
                      <a:pt x="184160" y="11450"/>
                    </a:moveTo>
                    <a:cubicBezTo>
                      <a:pt x="184160" y="11450"/>
                      <a:pt x="1597" y="2984"/>
                      <a:pt x="10" y="338"/>
                    </a:cubicBezTo>
                    <a:cubicBezTo>
                      <a:pt x="-1578" y="-2308"/>
                      <a:pt x="184160" y="11450"/>
                      <a:pt x="184160" y="114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: 図形 1698">
                <a:extLst>
                  <a:ext uri="{FF2B5EF4-FFF2-40B4-BE49-F238E27FC236}">
                    <a16:creationId xmlns:a16="http://schemas.microsoft.com/office/drawing/2014/main" id="{AA8E3531-B6A9-492C-91E5-F7BC110999CB}"/>
                  </a:ext>
                </a:extLst>
              </p:cNvPr>
              <p:cNvSpPr/>
              <p:nvPr/>
            </p:nvSpPr>
            <p:spPr>
              <a:xfrm>
                <a:off x="6532757" y="5472108"/>
                <a:ext cx="125218" cy="98439"/>
              </a:xfrm>
              <a:custGeom>
                <a:avLst/>
                <a:gdLst>
                  <a:gd name="connsiteX0" fmla="*/ 125218 w 125218"/>
                  <a:gd name="connsiteY0" fmla="*/ 5 h 98439"/>
                  <a:gd name="connsiteX1" fmla="*/ 12506 w 125218"/>
                  <a:gd name="connsiteY1" fmla="*/ 57155 h 98439"/>
                  <a:gd name="connsiteX2" fmla="*/ 2981 w 125218"/>
                  <a:gd name="connsiteY2" fmla="*/ 98430 h 98439"/>
                  <a:gd name="connsiteX3" fmla="*/ 14093 w 125218"/>
                  <a:gd name="connsiteY3" fmla="*/ 60330 h 98439"/>
                  <a:gd name="connsiteX4" fmla="*/ 125218 w 125218"/>
                  <a:gd name="connsiteY4" fmla="*/ 5 h 9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18" h="98439">
                    <a:moveTo>
                      <a:pt x="125218" y="5"/>
                    </a:moveTo>
                    <a:cubicBezTo>
                      <a:pt x="124953" y="-524"/>
                      <a:pt x="32879" y="40751"/>
                      <a:pt x="12506" y="57155"/>
                    </a:cubicBezTo>
                    <a:cubicBezTo>
                      <a:pt x="-7867" y="73559"/>
                      <a:pt x="2716" y="97901"/>
                      <a:pt x="2981" y="98430"/>
                    </a:cubicBezTo>
                    <a:cubicBezTo>
                      <a:pt x="3245" y="98959"/>
                      <a:pt x="-2046" y="77528"/>
                      <a:pt x="14093" y="60330"/>
                    </a:cubicBezTo>
                    <a:cubicBezTo>
                      <a:pt x="30232" y="43132"/>
                      <a:pt x="125483" y="534"/>
                      <a:pt x="125218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: 図形 1699">
                <a:extLst>
                  <a:ext uri="{FF2B5EF4-FFF2-40B4-BE49-F238E27FC236}">
                    <a16:creationId xmlns:a16="http://schemas.microsoft.com/office/drawing/2014/main" id="{71D6A98D-A4D8-400D-B165-063CFEF99BFB}"/>
                  </a:ext>
                </a:extLst>
              </p:cNvPr>
              <p:cNvSpPr/>
              <p:nvPr/>
            </p:nvSpPr>
            <p:spPr>
              <a:xfrm>
                <a:off x="6585972" y="5481593"/>
                <a:ext cx="335818" cy="175742"/>
              </a:xfrm>
              <a:custGeom>
                <a:avLst/>
                <a:gdLst>
                  <a:gd name="connsiteX0" fmla="*/ 332353 w 335818"/>
                  <a:gd name="connsiteY0" fmla="*/ 45 h 175742"/>
                  <a:gd name="connsiteX1" fmla="*/ 324416 w 335818"/>
                  <a:gd name="connsiteY1" fmla="*/ 88945 h 175742"/>
                  <a:gd name="connsiteX2" fmla="*/ 254566 w 335818"/>
                  <a:gd name="connsiteY2" fmla="*/ 111170 h 175742"/>
                  <a:gd name="connsiteX3" fmla="*/ 100578 w 335818"/>
                  <a:gd name="connsiteY3" fmla="*/ 142920 h 175742"/>
                  <a:gd name="connsiteX4" fmla="*/ 6916 w 335818"/>
                  <a:gd name="connsiteY4" fmla="*/ 174670 h 175742"/>
                  <a:gd name="connsiteX5" fmla="*/ 289491 w 335818"/>
                  <a:gd name="connsiteY5" fmla="*/ 101645 h 175742"/>
                  <a:gd name="connsiteX6" fmla="*/ 332353 w 335818"/>
                  <a:gd name="connsiteY6" fmla="*/ 45 h 17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818" h="175742">
                    <a:moveTo>
                      <a:pt x="332353" y="45"/>
                    </a:moveTo>
                    <a:cubicBezTo>
                      <a:pt x="338174" y="-2072"/>
                      <a:pt x="337381" y="70424"/>
                      <a:pt x="324416" y="88945"/>
                    </a:cubicBezTo>
                    <a:cubicBezTo>
                      <a:pt x="311451" y="107466"/>
                      <a:pt x="291872" y="102174"/>
                      <a:pt x="254566" y="111170"/>
                    </a:cubicBezTo>
                    <a:cubicBezTo>
                      <a:pt x="217260" y="120166"/>
                      <a:pt x="141853" y="132337"/>
                      <a:pt x="100578" y="142920"/>
                    </a:cubicBezTo>
                    <a:cubicBezTo>
                      <a:pt x="59303" y="153503"/>
                      <a:pt x="-24569" y="181549"/>
                      <a:pt x="6916" y="174670"/>
                    </a:cubicBezTo>
                    <a:cubicBezTo>
                      <a:pt x="38401" y="167791"/>
                      <a:pt x="237368" y="125193"/>
                      <a:pt x="289491" y="101645"/>
                    </a:cubicBezTo>
                    <a:cubicBezTo>
                      <a:pt x="341614" y="78097"/>
                      <a:pt x="326532" y="2162"/>
                      <a:pt x="332353" y="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: 図形 1700">
                <a:extLst>
                  <a:ext uri="{FF2B5EF4-FFF2-40B4-BE49-F238E27FC236}">
                    <a16:creationId xmlns:a16="http://schemas.microsoft.com/office/drawing/2014/main" id="{C9D04860-6E5B-42CF-B593-96A2BA2CEA1A}"/>
                  </a:ext>
                </a:extLst>
              </p:cNvPr>
              <p:cNvSpPr/>
              <p:nvPr/>
            </p:nvSpPr>
            <p:spPr>
              <a:xfrm>
                <a:off x="6689676" y="5494042"/>
                <a:ext cx="166711" cy="70643"/>
              </a:xfrm>
              <a:custGeom>
                <a:avLst/>
                <a:gdLst>
                  <a:gd name="connsiteX0" fmla="*/ 49 w 166711"/>
                  <a:gd name="connsiteY0" fmla="*/ 5058 h 70643"/>
                  <a:gd name="connsiteX1" fmla="*/ 161974 w 166711"/>
                  <a:gd name="connsiteY1" fmla="*/ 3471 h 70643"/>
                  <a:gd name="connsiteX2" fmla="*/ 117524 w 166711"/>
                  <a:gd name="connsiteY2" fmla="*/ 49508 h 70643"/>
                  <a:gd name="connsiteX3" fmla="*/ 55612 w 166711"/>
                  <a:gd name="connsiteY3" fmla="*/ 68558 h 70643"/>
                  <a:gd name="connsiteX4" fmla="*/ 15924 w 166711"/>
                  <a:gd name="connsiteY4" fmla="*/ 70146 h 70643"/>
                  <a:gd name="connsiteX5" fmla="*/ 130224 w 166711"/>
                  <a:gd name="connsiteY5" fmla="*/ 63796 h 70643"/>
                  <a:gd name="connsiteX6" fmla="*/ 146099 w 166711"/>
                  <a:gd name="connsiteY6" fmla="*/ 28871 h 70643"/>
                  <a:gd name="connsiteX7" fmla="*/ 144512 w 166711"/>
                  <a:gd name="connsiteY7" fmla="*/ 19346 h 70643"/>
                  <a:gd name="connsiteX8" fmla="*/ 49 w 166711"/>
                  <a:gd name="connsiteY8" fmla="*/ 5058 h 7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711" h="70643">
                    <a:moveTo>
                      <a:pt x="49" y="5058"/>
                    </a:moveTo>
                    <a:cubicBezTo>
                      <a:pt x="2959" y="2412"/>
                      <a:pt x="142395" y="-3937"/>
                      <a:pt x="161974" y="3471"/>
                    </a:cubicBezTo>
                    <a:cubicBezTo>
                      <a:pt x="181553" y="10879"/>
                      <a:pt x="135251" y="38660"/>
                      <a:pt x="117524" y="49508"/>
                    </a:cubicBezTo>
                    <a:cubicBezTo>
                      <a:pt x="99797" y="60356"/>
                      <a:pt x="72545" y="65118"/>
                      <a:pt x="55612" y="68558"/>
                    </a:cubicBezTo>
                    <a:cubicBezTo>
                      <a:pt x="38679" y="71998"/>
                      <a:pt x="15924" y="70146"/>
                      <a:pt x="15924" y="70146"/>
                    </a:cubicBezTo>
                    <a:cubicBezTo>
                      <a:pt x="28359" y="69352"/>
                      <a:pt x="108528" y="70675"/>
                      <a:pt x="130224" y="63796"/>
                    </a:cubicBezTo>
                    <a:cubicBezTo>
                      <a:pt x="151920" y="56917"/>
                      <a:pt x="143718" y="36279"/>
                      <a:pt x="146099" y="28871"/>
                    </a:cubicBezTo>
                    <a:cubicBezTo>
                      <a:pt x="148480" y="21463"/>
                      <a:pt x="164356" y="20669"/>
                      <a:pt x="144512" y="19346"/>
                    </a:cubicBezTo>
                    <a:cubicBezTo>
                      <a:pt x="124668" y="18023"/>
                      <a:pt x="-2861" y="7704"/>
                      <a:pt x="49" y="50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: 図形 1701">
                <a:extLst>
                  <a:ext uri="{FF2B5EF4-FFF2-40B4-BE49-F238E27FC236}">
                    <a16:creationId xmlns:a16="http://schemas.microsoft.com/office/drawing/2014/main" id="{6D161F2B-62AE-4D60-AE9A-5FE842FE9C7F}"/>
                  </a:ext>
                </a:extLst>
              </p:cNvPr>
              <p:cNvSpPr/>
              <p:nvPr/>
            </p:nvSpPr>
            <p:spPr>
              <a:xfrm>
                <a:off x="6931104" y="5494215"/>
                <a:ext cx="275056" cy="34592"/>
              </a:xfrm>
              <a:custGeom>
                <a:avLst/>
                <a:gdLst>
                  <a:gd name="connsiteX0" fmla="*/ 6271 w 275056"/>
                  <a:gd name="connsiteY0" fmla="*/ 33460 h 34592"/>
                  <a:gd name="connsiteX1" fmla="*/ 88821 w 275056"/>
                  <a:gd name="connsiteY1" fmla="*/ 123 h 34592"/>
                  <a:gd name="connsiteX2" fmla="*/ 141209 w 275056"/>
                  <a:gd name="connsiteY2" fmla="*/ 22348 h 34592"/>
                  <a:gd name="connsiteX3" fmla="*/ 272971 w 275056"/>
                  <a:gd name="connsiteY3" fmla="*/ 27110 h 34592"/>
                  <a:gd name="connsiteX4" fmla="*/ 6271 w 275056"/>
                  <a:gd name="connsiteY4" fmla="*/ 33460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056" h="34592">
                    <a:moveTo>
                      <a:pt x="6271" y="33460"/>
                    </a:moveTo>
                    <a:cubicBezTo>
                      <a:pt x="-24421" y="28962"/>
                      <a:pt x="66331" y="1975"/>
                      <a:pt x="88821" y="123"/>
                    </a:cubicBezTo>
                    <a:cubicBezTo>
                      <a:pt x="111311" y="-1729"/>
                      <a:pt x="110517" y="17850"/>
                      <a:pt x="141209" y="22348"/>
                    </a:cubicBezTo>
                    <a:cubicBezTo>
                      <a:pt x="171901" y="26846"/>
                      <a:pt x="292286" y="26581"/>
                      <a:pt x="272971" y="27110"/>
                    </a:cubicBezTo>
                    <a:cubicBezTo>
                      <a:pt x="253656" y="27639"/>
                      <a:pt x="36963" y="37958"/>
                      <a:pt x="6271" y="334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: 図形 1702">
                <a:extLst>
                  <a:ext uri="{FF2B5EF4-FFF2-40B4-BE49-F238E27FC236}">
                    <a16:creationId xmlns:a16="http://schemas.microsoft.com/office/drawing/2014/main" id="{A0F95DFE-214C-43E7-B820-1CB35ED0758C}"/>
                  </a:ext>
                </a:extLst>
              </p:cNvPr>
              <p:cNvSpPr/>
              <p:nvPr/>
            </p:nvSpPr>
            <p:spPr>
              <a:xfrm>
                <a:off x="6903496" y="5529477"/>
                <a:ext cx="328774" cy="43827"/>
              </a:xfrm>
              <a:custGeom>
                <a:avLst/>
                <a:gdLst>
                  <a:gd name="connsiteX0" fmla="*/ 542 w 328774"/>
                  <a:gd name="connsiteY0" fmla="*/ 31536 h 43827"/>
                  <a:gd name="connsiteX1" fmla="*/ 110079 w 328774"/>
                  <a:gd name="connsiteY1" fmla="*/ 39473 h 43827"/>
                  <a:gd name="connsiteX2" fmla="*/ 181517 w 328774"/>
                  <a:gd name="connsiteY2" fmla="*/ 41061 h 43827"/>
                  <a:gd name="connsiteX3" fmla="*/ 327567 w 328774"/>
                  <a:gd name="connsiteY3" fmla="*/ 1373 h 43827"/>
                  <a:gd name="connsiteX4" fmla="*/ 246604 w 328774"/>
                  <a:gd name="connsiteY4" fmla="*/ 10898 h 43827"/>
                  <a:gd name="connsiteX5" fmla="*/ 167229 w 328774"/>
                  <a:gd name="connsiteY5" fmla="*/ 28361 h 43827"/>
                  <a:gd name="connsiteX6" fmla="*/ 542 w 328774"/>
                  <a:gd name="connsiteY6" fmla="*/ 31536 h 4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774" h="43827">
                    <a:moveTo>
                      <a:pt x="542" y="31536"/>
                    </a:moveTo>
                    <a:cubicBezTo>
                      <a:pt x="-8983" y="33388"/>
                      <a:pt x="110079" y="39473"/>
                      <a:pt x="110079" y="39473"/>
                    </a:cubicBezTo>
                    <a:cubicBezTo>
                      <a:pt x="140241" y="41060"/>
                      <a:pt x="145269" y="47411"/>
                      <a:pt x="181517" y="41061"/>
                    </a:cubicBezTo>
                    <a:cubicBezTo>
                      <a:pt x="217765" y="34711"/>
                      <a:pt x="316719" y="6400"/>
                      <a:pt x="327567" y="1373"/>
                    </a:cubicBezTo>
                    <a:cubicBezTo>
                      <a:pt x="338415" y="-3654"/>
                      <a:pt x="273327" y="6400"/>
                      <a:pt x="246604" y="10898"/>
                    </a:cubicBezTo>
                    <a:cubicBezTo>
                      <a:pt x="219881" y="15396"/>
                      <a:pt x="208504" y="25980"/>
                      <a:pt x="167229" y="28361"/>
                    </a:cubicBezTo>
                    <a:cubicBezTo>
                      <a:pt x="125954" y="30742"/>
                      <a:pt x="10067" y="29684"/>
                      <a:pt x="542" y="315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: 図形 1703">
                <a:extLst>
                  <a:ext uri="{FF2B5EF4-FFF2-40B4-BE49-F238E27FC236}">
                    <a16:creationId xmlns:a16="http://schemas.microsoft.com/office/drawing/2014/main" id="{11F12016-3760-49D1-91BE-07F93F78C70F}"/>
                  </a:ext>
                </a:extLst>
              </p:cNvPr>
              <p:cNvSpPr/>
              <p:nvPr/>
            </p:nvSpPr>
            <p:spPr>
              <a:xfrm>
                <a:off x="6423978" y="5578054"/>
                <a:ext cx="239789" cy="100618"/>
              </a:xfrm>
              <a:custGeom>
                <a:avLst/>
                <a:gdLst>
                  <a:gd name="connsiteX0" fmla="*/ 635 w 239789"/>
                  <a:gd name="connsiteY0" fmla="*/ 421 h 100618"/>
                  <a:gd name="connsiteX1" fmla="*/ 210185 w 239789"/>
                  <a:gd name="connsiteY1" fmla="*/ 8359 h 100618"/>
                  <a:gd name="connsiteX2" fmla="*/ 233997 w 239789"/>
                  <a:gd name="connsiteY2" fmla="*/ 22646 h 100618"/>
                  <a:gd name="connsiteX3" fmla="*/ 168910 w 239789"/>
                  <a:gd name="connsiteY3" fmla="*/ 14709 h 100618"/>
                  <a:gd name="connsiteX4" fmla="*/ 141922 w 239789"/>
                  <a:gd name="connsiteY4" fmla="*/ 30584 h 100618"/>
                  <a:gd name="connsiteX5" fmla="*/ 103822 w 239789"/>
                  <a:gd name="connsiteY5" fmla="*/ 46459 h 100618"/>
                  <a:gd name="connsiteX6" fmla="*/ 106997 w 239789"/>
                  <a:gd name="connsiteY6" fmla="*/ 67096 h 100618"/>
                  <a:gd name="connsiteX7" fmla="*/ 22860 w 239789"/>
                  <a:gd name="connsiteY7" fmla="*/ 100434 h 100618"/>
                  <a:gd name="connsiteX8" fmla="*/ 72072 w 239789"/>
                  <a:gd name="connsiteY8" fmla="*/ 78209 h 100618"/>
                  <a:gd name="connsiteX9" fmla="*/ 135572 w 239789"/>
                  <a:gd name="connsiteY9" fmla="*/ 30584 h 100618"/>
                  <a:gd name="connsiteX10" fmla="*/ 145097 w 239789"/>
                  <a:gd name="connsiteY10" fmla="*/ 21059 h 100618"/>
                  <a:gd name="connsiteX11" fmla="*/ 635 w 239789"/>
                  <a:gd name="connsiteY11" fmla="*/ 421 h 10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789" h="100618">
                    <a:moveTo>
                      <a:pt x="635" y="421"/>
                    </a:moveTo>
                    <a:cubicBezTo>
                      <a:pt x="11483" y="-1696"/>
                      <a:pt x="171291" y="4655"/>
                      <a:pt x="210185" y="8359"/>
                    </a:cubicBezTo>
                    <a:cubicBezTo>
                      <a:pt x="249079" y="12063"/>
                      <a:pt x="240876" y="21588"/>
                      <a:pt x="233997" y="22646"/>
                    </a:cubicBezTo>
                    <a:cubicBezTo>
                      <a:pt x="227118" y="23704"/>
                      <a:pt x="184256" y="13386"/>
                      <a:pt x="168910" y="14709"/>
                    </a:cubicBezTo>
                    <a:cubicBezTo>
                      <a:pt x="153564" y="16032"/>
                      <a:pt x="152770" y="25292"/>
                      <a:pt x="141922" y="30584"/>
                    </a:cubicBezTo>
                    <a:cubicBezTo>
                      <a:pt x="131074" y="35876"/>
                      <a:pt x="109643" y="40374"/>
                      <a:pt x="103822" y="46459"/>
                    </a:cubicBezTo>
                    <a:cubicBezTo>
                      <a:pt x="98001" y="52544"/>
                      <a:pt x="120491" y="58100"/>
                      <a:pt x="106997" y="67096"/>
                    </a:cubicBezTo>
                    <a:cubicBezTo>
                      <a:pt x="93503" y="76092"/>
                      <a:pt x="28681" y="98582"/>
                      <a:pt x="22860" y="100434"/>
                    </a:cubicBezTo>
                    <a:cubicBezTo>
                      <a:pt x="17039" y="102286"/>
                      <a:pt x="53287" y="89851"/>
                      <a:pt x="72072" y="78209"/>
                    </a:cubicBezTo>
                    <a:cubicBezTo>
                      <a:pt x="90857" y="66567"/>
                      <a:pt x="123401" y="40109"/>
                      <a:pt x="135572" y="30584"/>
                    </a:cubicBezTo>
                    <a:cubicBezTo>
                      <a:pt x="147743" y="21059"/>
                      <a:pt x="169174" y="24499"/>
                      <a:pt x="145097" y="21059"/>
                    </a:cubicBezTo>
                    <a:cubicBezTo>
                      <a:pt x="121020" y="17619"/>
                      <a:pt x="-10213" y="2538"/>
                      <a:pt x="635" y="4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フリーフォーム: 図形 1704">
                <a:extLst>
                  <a:ext uri="{FF2B5EF4-FFF2-40B4-BE49-F238E27FC236}">
                    <a16:creationId xmlns:a16="http://schemas.microsoft.com/office/drawing/2014/main" id="{3096E8EC-3518-469F-9276-676F4A9404B2}"/>
                  </a:ext>
                </a:extLst>
              </p:cNvPr>
              <p:cNvSpPr/>
              <p:nvPr/>
            </p:nvSpPr>
            <p:spPr>
              <a:xfrm>
                <a:off x="6574036" y="5598692"/>
                <a:ext cx="116234" cy="54472"/>
              </a:xfrm>
              <a:custGeom>
                <a:avLst/>
                <a:gdLst>
                  <a:gd name="connsiteX0" fmla="*/ 115689 w 116234"/>
                  <a:gd name="connsiteY0" fmla="*/ 421 h 54472"/>
                  <a:gd name="connsiteX1" fmla="*/ 2977 w 116234"/>
                  <a:gd name="connsiteY1" fmla="*/ 30583 h 54472"/>
                  <a:gd name="connsiteX2" fmla="*/ 42664 w 116234"/>
                  <a:gd name="connsiteY2" fmla="*/ 54396 h 54472"/>
                  <a:gd name="connsiteX3" fmla="*/ 115689 w 116234"/>
                  <a:gd name="connsiteY3" fmla="*/ 421 h 5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34" h="54472">
                    <a:moveTo>
                      <a:pt x="115689" y="421"/>
                    </a:moveTo>
                    <a:cubicBezTo>
                      <a:pt x="109074" y="-3548"/>
                      <a:pt x="15148" y="21587"/>
                      <a:pt x="2977" y="30583"/>
                    </a:cubicBezTo>
                    <a:cubicBezTo>
                      <a:pt x="-9194" y="39579"/>
                      <a:pt x="18322" y="55719"/>
                      <a:pt x="42664" y="54396"/>
                    </a:cubicBezTo>
                    <a:cubicBezTo>
                      <a:pt x="67006" y="53073"/>
                      <a:pt x="122304" y="4390"/>
                      <a:pt x="115689" y="4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フリーフォーム: 図形 1705">
                <a:extLst>
                  <a:ext uri="{FF2B5EF4-FFF2-40B4-BE49-F238E27FC236}">
                    <a16:creationId xmlns:a16="http://schemas.microsoft.com/office/drawing/2014/main" id="{EA0856C6-6AFF-49D1-85DF-F158F0962F3F}"/>
                  </a:ext>
                </a:extLst>
              </p:cNvPr>
              <p:cNvSpPr/>
              <p:nvPr/>
            </p:nvSpPr>
            <p:spPr>
              <a:xfrm>
                <a:off x="7005931" y="5606976"/>
                <a:ext cx="142963" cy="66101"/>
              </a:xfrm>
              <a:custGeom>
                <a:avLst/>
                <a:gdLst>
                  <a:gd name="connsiteX0" fmla="*/ 4469 w 142963"/>
                  <a:gd name="connsiteY0" fmla="*/ 74 h 66101"/>
                  <a:gd name="connsiteX1" fmla="*/ 142582 w 142963"/>
                  <a:gd name="connsiteY1" fmla="*/ 52462 h 66101"/>
                  <a:gd name="connsiteX2" fmla="*/ 44157 w 142963"/>
                  <a:gd name="connsiteY2" fmla="*/ 65162 h 66101"/>
                  <a:gd name="connsiteX3" fmla="*/ 4469 w 142963"/>
                  <a:gd name="connsiteY3" fmla="*/ 74 h 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63" h="66101">
                    <a:moveTo>
                      <a:pt x="4469" y="74"/>
                    </a:moveTo>
                    <a:cubicBezTo>
                      <a:pt x="20873" y="-2043"/>
                      <a:pt x="135967" y="41614"/>
                      <a:pt x="142582" y="52462"/>
                    </a:cubicBezTo>
                    <a:cubicBezTo>
                      <a:pt x="149197" y="63310"/>
                      <a:pt x="67970" y="68337"/>
                      <a:pt x="44157" y="65162"/>
                    </a:cubicBezTo>
                    <a:cubicBezTo>
                      <a:pt x="20345" y="61987"/>
                      <a:pt x="-11935" y="2191"/>
                      <a:pt x="4469" y="7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: 図形 1706">
                <a:extLst>
                  <a:ext uri="{FF2B5EF4-FFF2-40B4-BE49-F238E27FC236}">
                    <a16:creationId xmlns:a16="http://schemas.microsoft.com/office/drawing/2014/main" id="{8B828CEF-78BB-46E4-A602-5E8CA5AEE6D0}"/>
                  </a:ext>
                </a:extLst>
              </p:cNvPr>
              <p:cNvSpPr/>
              <p:nvPr/>
            </p:nvSpPr>
            <p:spPr>
              <a:xfrm>
                <a:off x="6241913" y="5696540"/>
                <a:ext cx="1008870" cy="435877"/>
              </a:xfrm>
              <a:custGeom>
                <a:avLst/>
                <a:gdLst>
                  <a:gd name="connsiteX0" fmla="*/ 1005025 w 1008870"/>
                  <a:gd name="connsiteY0" fmla="*/ 2585 h 435877"/>
                  <a:gd name="connsiteX1" fmla="*/ 614500 w 1008870"/>
                  <a:gd name="connsiteY1" fmla="*/ 18460 h 435877"/>
                  <a:gd name="connsiteX2" fmla="*/ 238262 w 1008870"/>
                  <a:gd name="connsiteY2" fmla="*/ 77198 h 435877"/>
                  <a:gd name="connsiteX3" fmla="*/ 77925 w 1008870"/>
                  <a:gd name="connsiteY3" fmla="*/ 178798 h 435877"/>
                  <a:gd name="connsiteX4" fmla="*/ 1725 w 1008870"/>
                  <a:gd name="connsiteY4" fmla="*/ 431210 h 435877"/>
                  <a:gd name="connsiteX5" fmla="*/ 30300 w 1008870"/>
                  <a:gd name="connsiteY5" fmla="*/ 331198 h 435877"/>
                  <a:gd name="connsiteX6" fmla="*/ 93800 w 1008870"/>
                  <a:gd name="connsiteY6" fmla="*/ 186735 h 435877"/>
                  <a:gd name="connsiteX7" fmla="*/ 136662 w 1008870"/>
                  <a:gd name="connsiteY7" fmla="*/ 126410 h 435877"/>
                  <a:gd name="connsiteX8" fmla="*/ 238262 w 1008870"/>
                  <a:gd name="connsiteY8" fmla="*/ 105773 h 435877"/>
                  <a:gd name="connsiteX9" fmla="*/ 778012 w 1008870"/>
                  <a:gd name="connsiteY9" fmla="*/ 10523 h 435877"/>
                  <a:gd name="connsiteX10" fmla="*/ 1005025 w 1008870"/>
                  <a:gd name="connsiteY10" fmla="*/ 2585 h 43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8870" h="435877">
                    <a:moveTo>
                      <a:pt x="1005025" y="2585"/>
                    </a:moveTo>
                    <a:cubicBezTo>
                      <a:pt x="977773" y="3908"/>
                      <a:pt x="742294" y="6025"/>
                      <a:pt x="614500" y="18460"/>
                    </a:cubicBezTo>
                    <a:cubicBezTo>
                      <a:pt x="486706" y="30895"/>
                      <a:pt x="327691" y="50475"/>
                      <a:pt x="238262" y="77198"/>
                    </a:cubicBezTo>
                    <a:cubicBezTo>
                      <a:pt x="148833" y="103921"/>
                      <a:pt x="117348" y="119796"/>
                      <a:pt x="77925" y="178798"/>
                    </a:cubicBezTo>
                    <a:cubicBezTo>
                      <a:pt x="38502" y="237800"/>
                      <a:pt x="9662" y="405810"/>
                      <a:pt x="1725" y="431210"/>
                    </a:cubicBezTo>
                    <a:cubicBezTo>
                      <a:pt x="-6212" y="456610"/>
                      <a:pt x="14954" y="371944"/>
                      <a:pt x="30300" y="331198"/>
                    </a:cubicBezTo>
                    <a:cubicBezTo>
                      <a:pt x="45646" y="290452"/>
                      <a:pt x="76073" y="220866"/>
                      <a:pt x="93800" y="186735"/>
                    </a:cubicBezTo>
                    <a:cubicBezTo>
                      <a:pt x="111527" y="152604"/>
                      <a:pt x="112585" y="139904"/>
                      <a:pt x="136662" y="126410"/>
                    </a:cubicBezTo>
                    <a:cubicBezTo>
                      <a:pt x="160739" y="112916"/>
                      <a:pt x="238262" y="105773"/>
                      <a:pt x="238262" y="105773"/>
                    </a:cubicBezTo>
                    <a:cubicBezTo>
                      <a:pt x="345154" y="86458"/>
                      <a:pt x="645720" y="26663"/>
                      <a:pt x="778012" y="10523"/>
                    </a:cubicBezTo>
                    <a:cubicBezTo>
                      <a:pt x="910304" y="-5617"/>
                      <a:pt x="1032277" y="1262"/>
                      <a:pt x="1005025" y="25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: 図形 1707">
                <a:extLst>
                  <a:ext uri="{FF2B5EF4-FFF2-40B4-BE49-F238E27FC236}">
                    <a16:creationId xmlns:a16="http://schemas.microsoft.com/office/drawing/2014/main" id="{B68D6612-424F-430E-A3F0-C4A11EED701B}"/>
                  </a:ext>
                </a:extLst>
              </p:cNvPr>
              <p:cNvSpPr/>
              <p:nvPr/>
            </p:nvSpPr>
            <p:spPr>
              <a:xfrm>
                <a:off x="6056313" y="5609922"/>
                <a:ext cx="389372" cy="203730"/>
              </a:xfrm>
              <a:custGeom>
                <a:avLst/>
                <a:gdLst>
                  <a:gd name="connsiteX0" fmla="*/ 388937 w 389372"/>
                  <a:gd name="connsiteY0" fmla="*/ 303 h 203730"/>
                  <a:gd name="connsiteX1" fmla="*/ 119062 w 389372"/>
                  <a:gd name="connsiteY1" fmla="*/ 84441 h 203730"/>
                  <a:gd name="connsiteX2" fmla="*/ 0 w 389372"/>
                  <a:gd name="connsiteY2" fmla="*/ 203503 h 203730"/>
                  <a:gd name="connsiteX3" fmla="*/ 119062 w 389372"/>
                  <a:gd name="connsiteY3" fmla="*/ 113016 h 203730"/>
                  <a:gd name="connsiteX4" fmla="*/ 180975 w 389372"/>
                  <a:gd name="connsiteY4" fmla="*/ 59041 h 203730"/>
                  <a:gd name="connsiteX5" fmla="*/ 388937 w 389372"/>
                  <a:gd name="connsiteY5" fmla="*/ 303 h 20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372" h="203730">
                    <a:moveTo>
                      <a:pt x="388937" y="303"/>
                    </a:moveTo>
                    <a:cubicBezTo>
                      <a:pt x="378618" y="4536"/>
                      <a:pt x="183885" y="50574"/>
                      <a:pt x="119062" y="84441"/>
                    </a:cubicBezTo>
                    <a:cubicBezTo>
                      <a:pt x="54239" y="118308"/>
                      <a:pt x="0" y="198741"/>
                      <a:pt x="0" y="203503"/>
                    </a:cubicBezTo>
                    <a:cubicBezTo>
                      <a:pt x="0" y="208265"/>
                      <a:pt x="88899" y="137093"/>
                      <a:pt x="119062" y="113016"/>
                    </a:cubicBezTo>
                    <a:cubicBezTo>
                      <a:pt x="149224" y="88939"/>
                      <a:pt x="138642" y="81001"/>
                      <a:pt x="180975" y="59041"/>
                    </a:cubicBezTo>
                    <a:cubicBezTo>
                      <a:pt x="223308" y="37081"/>
                      <a:pt x="399256" y="-3930"/>
                      <a:pt x="388937" y="3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フリーフォーム: 図形 1708">
                <a:extLst>
                  <a:ext uri="{FF2B5EF4-FFF2-40B4-BE49-F238E27FC236}">
                    <a16:creationId xmlns:a16="http://schemas.microsoft.com/office/drawing/2014/main" id="{B841BFC5-9F7A-42E4-8C84-A3951DD7A74C}"/>
                  </a:ext>
                </a:extLst>
              </p:cNvPr>
              <p:cNvSpPr/>
              <p:nvPr/>
            </p:nvSpPr>
            <p:spPr>
              <a:xfrm>
                <a:off x="5972172" y="5305414"/>
                <a:ext cx="90494" cy="215196"/>
              </a:xfrm>
              <a:custGeom>
                <a:avLst/>
                <a:gdLst>
                  <a:gd name="connsiteX0" fmla="*/ 90491 w 90494"/>
                  <a:gd name="connsiteY0" fmla="*/ 3186 h 215196"/>
                  <a:gd name="connsiteX1" fmla="*/ 31753 w 90494"/>
                  <a:gd name="connsiteY1" fmla="*/ 49224 h 215196"/>
                  <a:gd name="connsiteX2" fmla="*/ 71441 w 90494"/>
                  <a:gd name="connsiteY2" fmla="*/ 57161 h 215196"/>
                  <a:gd name="connsiteX3" fmla="*/ 26991 w 90494"/>
                  <a:gd name="connsiteY3" fmla="*/ 177811 h 215196"/>
                  <a:gd name="connsiteX4" fmla="*/ 3 w 90494"/>
                  <a:gd name="connsiteY4" fmla="*/ 214324 h 215196"/>
                  <a:gd name="connsiteX5" fmla="*/ 28578 w 90494"/>
                  <a:gd name="connsiteY5" fmla="*/ 149236 h 215196"/>
                  <a:gd name="connsiteX6" fmla="*/ 90491 w 90494"/>
                  <a:gd name="connsiteY6" fmla="*/ 3186 h 21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94" h="215196">
                    <a:moveTo>
                      <a:pt x="90491" y="3186"/>
                    </a:moveTo>
                    <a:cubicBezTo>
                      <a:pt x="91020" y="-13483"/>
                      <a:pt x="34928" y="40228"/>
                      <a:pt x="31753" y="49224"/>
                    </a:cubicBezTo>
                    <a:cubicBezTo>
                      <a:pt x="28578" y="58220"/>
                      <a:pt x="72235" y="35730"/>
                      <a:pt x="71441" y="57161"/>
                    </a:cubicBezTo>
                    <a:cubicBezTo>
                      <a:pt x="70647" y="78592"/>
                      <a:pt x="38897" y="151617"/>
                      <a:pt x="26991" y="177811"/>
                    </a:cubicBezTo>
                    <a:cubicBezTo>
                      <a:pt x="15085" y="204005"/>
                      <a:pt x="-261" y="219086"/>
                      <a:pt x="3" y="214324"/>
                    </a:cubicBezTo>
                    <a:cubicBezTo>
                      <a:pt x="267" y="209562"/>
                      <a:pt x="16936" y="183367"/>
                      <a:pt x="28578" y="149236"/>
                    </a:cubicBezTo>
                    <a:cubicBezTo>
                      <a:pt x="40220" y="115105"/>
                      <a:pt x="89962" y="19855"/>
                      <a:pt x="90491" y="31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フリーフォーム: 図形 1709">
                <a:extLst>
                  <a:ext uri="{FF2B5EF4-FFF2-40B4-BE49-F238E27FC236}">
                    <a16:creationId xmlns:a16="http://schemas.microsoft.com/office/drawing/2014/main" id="{4250850E-EF35-40C9-93A1-DEA72ADD6B41}"/>
                  </a:ext>
                </a:extLst>
              </p:cNvPr>
              <p:cNvSpPr/>
              <p:nvPr/>
            </p:nvSpPr>
            <p:spPr>
              <a:xfrm>
                <a:off x="5929293" y="5300638"/>
                <a:ext cx="60647" cy="192720"/>
              </a:xfrm>
              <a:custGeom>
                <a:avLst/>
                <a:gdLst>
                  <a:gd name="connsiteX0" fmla="*/ 20 w 60647"/>
                  <a:gd name="connsiteY0" fmla="*/ 25 h 192720"/>
                  <a:gd name="connsiteX1" fmla="*/ 53995 w 60647"/>
                  <a:gd name="connsiteY1" fmla="*/ 88925 h 192720"/>
                  <a:gd name="connsiteX2" fmla="*/ 57170 w 60647"/>
                  <a:gd name="connsiteY2" fmla="*/ 149250 h 192720"/>
                  <a:gd name="connsiteX3" fmla="*/ 30182 w 60647"/>
                  <a:gd name="connsiteY3" fmla="*/ 190525 h 192720"/>
                  <a:gd name="connsiteX4" fmla="*/ 47645 w 60647"/>
                  <a:gd name="connsiteY4" fmla="*/ 80987 h 192720"/>
                  <a:gd name="connsiteX5" fmla="*/ 20 w 60647"/>
                  <a:gd name="connsiteY5" fmla="*/ 25 h 19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47" h="192720">
                    <a:moveTo>
                      <a:pt x="20" y="25"/>
                    </a:moveTo>
                    <a:cubicBezTo>
                      <a:pt x="1078" y="1348"/>
                      <a:pt x="44470" y="64054"/>
                      <a:pt x="53995" y="88925"/>
                    </a:cubicBezTo>
                    <a:cubicBezTo>
                      <a:pt x="63520" y="113796"/>
                      <a:pt x="61139" y="132317"/>
                      <a:pt x="57170" y="149250"/>
                    </a:cubicBezTo>
                    <a:cubicBezTo>
                      <a:pt x="53201" y="166183"/>
                      <a:pt x="31770" y="201902"/>
                      <a:pt x="30182" y="190525"/>
                    </a:cubicBezTo>
                    <a:cubicBezTo>
                      <a:pt x="28595" y="179148"/>
                      <a:pt x="56112" y="113531"/>
                      <a:pt x="47645" y="80987"/>
                    </a:cubicBezTo>
                    <a:cubicBezTo>
                      <a:pt x="39178" y="48443"/>
                      <a:pt x="-1038" y="-1298"/>
                      <a:pt x="20" y="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1" name="フリーフォーム: 図形 1710">
                <a:extLst>
                  <a:ext uri="{FF2B5EF4-FFF2-40B4-BE49-F238E27FC236}">
                    <a16:creationId xmlns:a16="http://schemas.microsoft.com/office/drawing/2014/main" id="{E99C9EFF-BE72-45F0-91AF-4F298D1C1CD6}"/>
                  </a:ext>
                </a:extLst>
              </p:cNvPr>
              <p:cNvSpPr/>
              <p:nvPr/>
            </p:nvSpPr>
            <p:spPr>
              <a:xfrm>
                <a:off x="5951276" y="5280007"/>
                <a:ext cx="65617" cy="219110"/>
              </a:xfrm>
              <a:custGeom>
                <a:avLst/>
                <a:gdLst>
                  <a:gd name="connsiteX0" fmla="*/ 262 w 65617"/>
                  <a:gd name="connsiteY0" fmla="*/ 18 h 219110"/>
                  <a:gd name="connsiteX1" fmla="*/ 65349 w 65617"/>
                  <a:gd name="connsiteY1" fmla="*/ 104793 h 219110"/>
                  <a:gd name="connsiteX2" fmla="*/ 24074 w 65617"/>
                  <a:gd name="connsiteY2" fmla="*/ 219093 h 219110"/>
                  <a:gd name="connsiteX3" fmla="*/ 41537 w 65617"/>
                  <a:gd name="connsiteY3" fmla="*/ 112731 h 219110"/>
                  <a:gd name="connsiteX4" fmla="*/ 262 w 65617"/>
                  <a:gd name="connsiteY4" fmla="*/ 18 h 21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17" h="219110">
                    <a:moveTo>
                      <a:pt x="262" y="18"/>
                    </a:moveTo>
                    <a:cubicBezTo>
                      <a:pt x="4231" y="-1305"/>
                      <a:pt x="61380" y="68281"/>
                      <a:pt x="65349" y="104793"/>
                    </a:cubicBezTo>
                    <a:cubicBezTo>
                      <a:pt x="69318" y="141306"/>
                      <a:pt x="28043" y="217770"/>
                      <a:pt x="24074" y="219093"/>
                    </a:cubicBezTo>
                    <a:cubicBezTo>
                      <a:pt x="20105" y="220416"/>
                      <a:pt x="44447" y="148450"/>
                      <a:pt x="41537" y="112731"/>
                    </a:cubicBezTo>
                    <a:cubicBezTo>
                      <a:pt x="38627" y="77012"/>
                      <a:pt x="-3707" y="1341"/>
                      <a:pt x="262" y="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2" name="フリーフォーム: 図形 1711">
                <a:extLst>
                  <a:ext uri="{FF2B5EF4-FFF2-40B4-BE49-F238E27FC236}">
                    <a16:creationId xmlns:a16="http://schemas.microsoft.com/office/drawing/2014/main" id="{AF376723-252A-4F94-AE9B-039A6B91C20E}"/>
                  </a:ext>
                </a:extLst>
              </p:cNvPr>
              <p:cNvSpPr/>
              <p:nvPr/>
            </p:nvSpPr>
            <p:spPr>
              <a:xfrm>
                <a:off x="7189430" y="5665398"/>
                <a:ext cx="1225246" cy="1430067"/>
              </a:xfrm>
              <a:custGeom>
                <a:avLst/>
                <a:gdLst>
                  <a:gd name="connsiteX0" fmla="*/ 8295 w 1225246"/>
                  <a:gd name="connsiteY0" fmla="*/ 11502 h 1430067"/>
                  <a:gd name="connsiteX1" fmla="*/ 509945 w 1225246"/>
                  <a:gd name="connsiteY1" fmla="*/ 290902 h 1430067"/>
                  <a:gd name="connsiteX2" fmla="*/ 1071920 w 1225246"/>
                  <a:gd name="connsiteY2" fmla="*/ 1046552 h 1430067"/>
                  <a:gd name="connsiteX3" fmla="*/ 1224320 w 1225246"/>
                  <a:gd name="connsiteY3" fmla="*/ 1427552 h 1430067"/>
                  <a:gd name="connsiteX4" fmla="*/ 1122720 w 1225246"/>
                  <a:gd name="connsiteY4" fmla="*/ 1189427 h 1430067"/>
                  <a:gd name="connsiteX5" fmla="*/ 868720 w 1225246"/>
                  <a:gd name="connsiteY5" fmla="*/ 757627 h 1430067"/>
                  <a:gd name="connsiteX6" fmla="*/ 630595 w 1225246"/>
                  <a:gd name="connsiteY6" fmla="*/ 348052 h 1430067"/>
                  <a:gd name="connsiteX7" fmla="*/ 230545 w 1225246"/>
                  <a:gd name="connsiteY7" fmla="*/ 84527 h 1430067"/>
                  <a:gd name="connsiteX8" fmla="*/ 8295 w 1225246"/>
                  <a:gd name="connsiteY8" fmla="*/ 11502 h 143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246" h="1430067">
                    <a:moveTo>
                      <a:pt x="8295" y="11502"/>
                    </a:moveTo>
                    <a:cubicBezTo>
                      <a:pt x="54862" y="45898"/>
                      <a:pt x="332674" y="118394"/>
                      <a:pt x="509945" y="290902"/>
                    </a:cubicBezTo>
                    <a:cubicBezTo>
                      <a:pt x="687216" y="463410"/>
                      <a:pt x="952858" y="857110"/>
                      <a:pt x="1071920" y="1046552"/>
                    </a:cubicBezTo>
                    <a:cubicBezTo>
                      <a:pt x="1190982" y="1235994"/>
                      <a:pt x="1215853" y="1403740"/>
                      <a:pt x="1224320" y="1427552"/>
                    </a:cubicBezTo>
                    <a:cubicBezTo>
                      <a:pt x="1232787" y="1451364"/>
                      <a:pt x="1181987" y="1301081"/>
                      <a:pt x="1122720" y="1189427"/>
                    </a:cubicBezTo>
                    <a:cubicBezTo>
                      <a:pt x="1063453" y="1077773"/>
                      <a:pt x="868720" y="757627"/>
                      <a:pt x="868720" y="757627"/>
                    </a:cubicBezTo>
                    <a:cubicBezTo>
                      <a:pt x="786699" y="617398"/>
                      <a:pt x="736957" y="460235"/>
                      <a:pt x="630595" y="348052"/>
                    </a:cubicBezTo>
                    <a:cubicBezTo>
                      <a:pt x="524233" y="235869"/>
                      <a:pt x="339553" y="143794"/>
                      <a:pt x="230545" y="84527"/>
                    </a:cubicBezTo>
                    <a:cubicBezTo>
                      <a:pt x="121537" y="25260"/>
                      <a:pt x="-38272" y="-22894"/>
                      <a:pt x="8295" y="115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3" name="フリーフォーム: 図形 1712">
                <a:extLst>
                  <a:ext uri="{FF2B5EF4-FFF2-40B4-BE49-F238E27FC236}">
                    <a16:creationId xmlns:a16="http://schemas.microsoft.com/office/drawing/2014/main" id="{C8C8C7A0-4E31-4C52-B6B8-AE55A17CDB53}"/>
                  </a:ext>
                </a:extLst>
              </p:cNvPr>
              <p:cNvSpPr/>
              <p:nvPr/>
            </p:nvSpPr>
            <p:spPr>
              <a:xfrm>
                <a:off x="8395773" y="7054184"/>
                <a:ext cx="225727" cy="1655173"/>
              </a:xfrm>
              <a:custGeom>
                <a:avLst/>
                <a:gdLst>
                  <a:gd name="connsiteX0" fmla="*/ 5277 w 225727"/>
                  <a:gd name="connsiteY0" fmla="*/ 16541 h 1655173"/>
                  <a:gd name="connsiteX1" fmla="*/ 154502 w 225727"/>
                  <a:gd name="connsiteY1" fmla="*/ 565816 h 1655173"/>
                  <a:gd name="connsiteX2" fmla="*/ 214827 w 225727"/>
                  <a:gd name="connsiteY2" fmla="*/ 1213516 h 1655173"/>
                  <a:gd name="connsiteX3" fmla="*/ 151327 w 225727"/>
                  <a:gd name="connsiteY3" fmla="*/ 1645316 h 1655173"/>
                  <a:gd name="connsiteX4" fmla="*/ 170377 w 225727"/>
                  <a:gd name="connsiteY4" fmla="*/ 1486566 h 1655173"/>
                  <a:gd name="connsiteX5" fmla="*/ 195777 w 225727"/>
                  <a:gd name="connsiteY5" fmla="*/ 1153191 h 1655173"/>
                  <a:gd name="connsiteX6" fmla="*/ 218002 w 225727"/>
                  <a:gd name="connsiteY6" fmla="*/ 772191 h 1655173"/>
                  <a:gd name="connsiteX7" fmla="*/ 52902 w 225727"/>
                  <a:gd name="connsiteY7" fmla="*/ 203866 h 1655173"/>
                  <a:gd name="connsiteX8" fmla="*/ 5277 w 225727"/>
                  <a:gd name="connsiteY8" fmla="*/ 16541 h 1655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27" h="1655173">
                    <a:moveTo>
                      <a:pt x="5277" y="16541"/>
                    </a:moveTo>
                    <a:cubicBezTo>
                      <a:pt x="22210" y="76866"/>
                      <a:pt x="119577" y="366320"/>
                      <a:pt x="154502" y="565816"/>
                    </a:cubicBezTo>
                    <a:cubicBezTo>
                      <a:pt x="189427" y="765312"/>
                      <a:pt x="215356" y="1033599"/>
                      <a:pt x="214827" y="1213516"/>
                    </a:cubicBezTo>
                    <a:cubicBezTo>
                      <a:pt x="214298" y="1393433"/>
                      <a:pt x="158735" y="1599808"/>
                      <a:pt x="151327" y="1645316"/>
                    </a:cubicBezTo>
                    <a:cubicBezTo>
                      <a:pt x="143919" y="1690824"/>
                      <a:pt x="162969" y="1568587"/>
                      <a:pt x="170377" y="1486566"/>
                    </a:cubicBezTo>
                    <a:cubicBezTo>
                      <a:pt x="177785" y="1404545"/>
                      <a:pt x="187840" y="1272253"/>
                      <a:pt x="195777" y="1153191"/>
                    </a:cubicBezTo>
                    <a:cubicBezTo>
                      <a:pt x="203714" y="1034129"/>
                      <a:pt x="241814" y="930412"/>
                      <a:pt x="218002" y="772191"/>
                    </a:cubicBezTo>
                    <a:cubicBezTo>
                      <a:pt x="194190" y="613970"/>
                      <a:pt x="91531" y="337216"/>
                      <a:pt x="52902" y="203866"/>
                    </a:cubicBezTo>
                    <a:cubicBezTo>
                      <a:pt x="14273" y="70516"/>
                      <a:pt x="-11656" y="-43784"/>
                      <a:pt x="5277" y="165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: 図形 1713">
                <a:extLst>
                  <a:ext uri="{FF2B5EF4-FFF2-40B4-BE49-F238E27FC236}">
                    <a16:creationId xmlns:a16="http://schemas.microsoft.com/office/drawing/2014/main" id="{7FC77CBC-AEB8-46E1-90FF-EC15E66E3F38}"/>
                  </a:ext>
                </a:extLst>
              </p:cNvPr>
              <p:cNvSpPr/>
              <p:nvPr/>
            </p:nvSpPr>
            <p:spPr>
              <a:xfrm>
                <a:off x="7448648" y="8598663"/>
                <a:ext cx="1130837" cy="1015237"/>
              </a:xfrm>
              <a:custGeom>
                <a:avLst/>
                <a:gdLst>
                  <a:gd name="connsiteX0" fmla="*/ 1117502 w 1130837"/>
                  <a:gd name="connsiteY0" fmla="*/ 5587 h 1015237"/>
                  <a:gd name="connsiteX1" fmla="*/ 965102 w 1130837"/>
                  <a:gd name="connsiteY1" fmla="*/ 459612 h 1015237"/>
                  <a:gd name="connsiteX2" fmla="*/ 647602 w 1130837"/>
                  <a:gd name="connsiteY2" fmla="*/ 834262 h 1015237"/>
                  <a:gd name="connsiteX3" fmla="*/ 396777 w 1130837"/>
                  <a:gd name="connsiteY3" fmla="*/ 945387 h 1015237"/>
                  <a:gd name="connsiteX4" fmla="*/ 3077 w 1130837"/>
                  <a:gd name="connsiteY4" fmla="*/ 1015237 h 1015237"/>
                  <a:gd name="connsiteX5" fmla="*/ 203102 w 1130837"/>
                  <a:gd name="connsiteY5" fmla="*/ 945387 h 1015237"/>
                  <a:gd name="connsiteX6" fmla="*/ 850802 w 1130837"/>
                  <a:gd name="connsiteY6" fmla="*/ 700912 h 1015237"/>
                  <a:gd name="connsiteX7" fmla="*/ 1088927 w 1130837"/>
                  <a:gd name="connsiteY7" fmla="*/ 237362 h 1015237"/>
                  <a:gd name="connsiteX8" fmla="*/ 1117502 w 1130837"/>
                  <a:gd name="connsiteY8" fmla="*/ 5587 h 10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837" h="1015237">
                    <a:moveTo>
                      <a:pt x="1117502" y="5587"/>
                    </a:moveTo>
                    <a:cubicBezTo>
                      <a:pt x="1096864" y="42629"/>
                      <a:pt x="1043419" y="321500"/>
                      <a:pt x="965102" y="459612"/>
                    </a:cubicBezTo>
                    <a:cubicBezTo>
                      <a:pt x="886785" y="597724"/>
                      <a:pt x="742323" y="753300"/>
                      <a:pt x="647602" y="834262"/>
                    </a:cubicBezTo>
                    <a:cubicBezTo>
                      <a:pt x="552881" y="915224"/>
                      <a:pt x="504198" y="915224"/>
                      <a:pt x="396777" y="945387"/>
                    </a:cubicBezTo>
                    <a:cubicBezTo>
                      <a:pt x="289356" y="975550"/>
                      <a:pt x="35356" y="1015237"/>
                      <a:pt x="3077" y="1015237"/>
                    </a:cubicBezTo>
                    <a:cubicBezTo>
                      <a:pt x="-29202" y="1015237"/>
                      <a:pt x="203102" y="945387"/>
                      <a:pt x="203102" y="945387"/>
                    </a:cubicBezTo>
                    <a:cubicBezTo>
                      <a:pt x="344389" y="893000"/>
                      <a:pt x="703164" y="818916"/>
                      <a:pt x="850802" y="700912"/>
                    </a:cubicBezTo>
                    <a:cubicBezTo>
                      <a:pt x="998439" y="582908"/>
                      <a:pt x="1038656" y="351133"/>
                      <a:pt x="1088927" y="237362"/>
                    </a:cubicBezTo>
                    <a:cubicBezTo>
                      <a:pt x="1139198" y="123591"/>
                      <a:pt x="1138140" y="-31455"/>
                      <a:pt x="1117502" y="55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: 図形 1714">
                <a:extLst>
                  <a:ext uri="{FF2B5EF4-FFF2-40B4-BE49-F238E27FC236}">
                    <a16:creationId xmlns:a16="http://schemas.microsoft.com/office/drawing/2014/main" id="{F9F38E88-CFB1-4684-A718-5269E1E98CE0}"/>
                  </a:ext>
                </a:extLst>
              </p:cNvPr>
              <p:cNvSpPr/>
              <p:nvPr/>
            </p:nvSpPr>
            <p:spPr>
              <a:xfrm>
                <a:off x="6752416" y="9188923"/>
                <a:ext cx="800265" cy="410307"/>
              </a:xfrm>
              <a:custGeom>
                <a:avLst/>
                <a:gdLst>
                  <a:gd name="connsiteX0" fmla="*/ 3984 w 800265"/>
                  <a:gd name="connsiteY0" fmla="*/ 2702 h 410307"/>
                  <a:gd name="connsiteX1" fmla="*/ 508809 w 800265"/>
                  <a:gd name="connsiteY1" fmla="*/ 367827 h 410307"/>
                  <a:gd name="connsiteX2" fmla="*/ 797734 w 800265"/>
                  <a:gd name="connsiteY2" fmla="*/ 402752 h 410307"/>
                  <a:gd name="connsiteX3" fmla="*/ 629459 w 800265"/>
                  <a:gd name="connsiteY3" fmla="*/ 367827 h 410307"/>
                  <a:gd name="connsiteX4" fmla="*/ 289734 w 800265"/>
                  <a:gd name="connsiteY4" fmla="*/ 209077 h 410307"/>
                  <a:gd name="connsiteX5" fmla="*/ 3984 w 800265"/>
                  <a:gd name="connsiteY5" fmla="*/ 2702 h 41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265" h="410307">
                    <a:moveTo>
                      <a:pt x="3984" y="2702"/>
                    </a:moveTo>
                    <a:cubicBezTo>
                      <a:pt x="40496" y="29160"/>
                      <a:pt x="376517" y="301152"/>
                      <a:pt x="508809" y="367827"/>
                    </a:cubicBezTo>
                    <a:cubicBezTo>
                      <a:pt x="641101" y="434502"/>
                      <a:pt x="777626" y="402752"/>
                      <a:pt x="797734" y="402752"/>
                    </a:cubicBezTo>
                    <a:cubicBezTo>
                      <a:pt x="817842" y="402752"/>
                      <a:pt x="714126" y="400106"/>
                      <a:pt x="629459" y="367827"/>
                    </a:cubicBezTo>
                    <a:cubicBezTo>
                      <a:pt x="544792" y="335548"/>
                      <a:pt x="388159" y="266756"/>
                      <a:pt x="289734" y="209077"/>
                    </a:cubicBezTo>
                    <a:cubicBezTo>
                      <a:pt x="191309" y="151398"/>
                      <a:pt x="-32528" y="-23756"/>
                      <a:pt x="3984" y="27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: 図形 1715">
                <a:extLst>
                  <a:ext uri="{FF2B5EF4-FFF2-40B4-BE49-F238E27FC236}">
                    <a16:creationId xmlns:a16="http://schemas.microsoft.com/office/drawing/2014/main" id="{5242140E-FE2E-47F1-BFCF-1D2E43B252E4}"/>
                  </a:ext>
                </a:extLst>
              </p:cNvPr>
              <p:cNvSpPr/>
              <p:nvPr/>
            </p:nvSpPr>
            <p:spPr>
              <a:xfrm>
                <a:off x="6265022" y="5939669"/>
                <a:ext cx="1350637" cy="1412290"/>
              </a:xfrm>
              <a:custGeom>
                <a:avLst/>
                <a:gdLst>
                  <a:gd name="connsiteX0" fmla="*/ 24653 w 1350637"/>
                  <a:gd name="connsiteY0" fmla="*/ 16631 h 1412290"/>
                  <a:gd name="connsiteX1" fmla="*/ 100853 w 1350637"/>
                  <a:gd name="connsiteY1" fmla="*/ 7106 h 1412290"/>
                  <a:gd name="connsiteX2" fmla="*/ 408828 w 1350637"/>
                  <a:gd name="connsiteY2" fmla="*/ 26156 h 1412290"/>
                  <a:gd name="connsiteX3" fmla="*/ 783478 w 1350637"/>
                  <a:gd name="connsiteY3" fmla="*/ 280156 h 1412290"/>
                  <a:gd name="connsiteX4" fmla="*/ 1129553 w 1350637"/>
                  <a:gd name="connsiteY4" fmla="*/ 854831 h 1412290"/>
                  <a:gd name="connsiteX5" fmla="*/ 1332753 w 1350637"/>
                  <a:gd name="connsiteY5" fmla="*/ 1385056 h 1412290"/>
                  <a:gd name="connsiteX6" fmla="*/ 1326403 w 1350637"/>
                  <a:gd name="connsiteY6" fmla="*/ 1296156 h 1412290"/>
                  <a:gd name="connsiteX7" fmla="*/ 1208928 w 1350637"/>
                  <a:gd name="connsiteY7" fmla="*/ 956431 h 1412290"/>
                  <a:gd name="connsiteX8" fmla="*/ 967628 w 1350637"/>
                  <a:gd name="connsiteY8" fmla="*/ 496056 h 1412290"/>
                  <a:gd name="connsiteX9" fmla="*/ 691403 w 1350637"/>
                  <a:gd name="connsiteY9" fmla="*/ 153156 h 1412290"/>
                  <a:gd name="connsiteX10" fmla="*/ 491378 w 1350637"/>
                  <a:gd name="connsiteY10" fmla="*/ 16631 h 1412290"/>
                  <a:gd name="connsiteX11" fmla="*/ 24653 w 1350637"/>
                  <a:gd name="connsiteY11" fmla="*/ 16631 h 141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0637" h="1412290">
                    <a:moveTo>
                      <a:pt x="24653" y="16631"/>
                    </a:moveTo>
                    <a:cubicBezTo>
                      <a:pt x="-40434" y="15044"/>
                      <a:pt x="36824" y="5519"/>
                      <a:pt x="100853" y="7106"/>
                    </a:cubicBezTo>
                    <a:cubicBezTo>
                      <a:pt x="164882" y="8693"/>
                      <a:pt x="295057" y="-19352"/>
                      <a:pt x="408828" y="26156"/>
                    </a:cubicBezTo>
                    <a:cubicBezTo>
                      <a:pt x="522599" y="71664"/>
                      <a:pt x="663357" y="142044"/>
                      <a:pt x="783478" y="280156"/>
                    </a:cubicBezTo>
                    <a:cubicBezTo>
                      <a:pt x="903599" y="418268"/>
                      <a:pt x="1038007" y="670681"/>
                      <a:pt x="1129553" y="854831"/>
                    </a:cubicBezTo>
                    <a:cubicBezTo>
                      <a:pt x="1221099" y="1038981"/>
                      <a:pt x="1299945" y="1311502"/>
                      <a:pt x="1332753" y="1385056"/>
                    </a:cubicBezTo>
                    <a:cubicBezTo>
                      <a:pt x="1365561" y="1458610"/>
                      <a:pt x="1347040" y="1367593"/>
                      <a:pt x="1326403" y="1296156"/>
                    </a:cubicBezTo>
                    <a:cubicBezTo>
                      <a:pt x="1305766" y="1224719"/>
                      <a:pt x="1268724" y="1089781"/>
                      <a:pt x="1208928" y="956431"/>
                    </a:cubicBezTo>
                    <a:cubicBezTo>
                      <a:pt x="1149132" y="823081"/>
                      <a:pt x="1053882" y="629935"/>
                      <a:pt x="967628" y="496056"/>
                    </a:cubicBezTo>
                    <a:cubicBezTo>
                      <a:pt x="881374" y="362177"/>
                      <a:pt x="770778" y="233060"/>
                      <a:pt x="691403" y="153156"/>
                    </a:cubicBezTo>
                    <a:cubicBezTo>
                      <a:pt x="612028" y="73252"/>
                      <a:pt x="600915" y="46793"/>
                      <a:pt x="491378" y="16631"/>
                    </a:cubicBezTo>
                    <a:cubicBezTo>
                      <a:pt x="381841" y="-13531"/>
                      <a:pt x="89740" y="18218"/>
                      <a:pt x="24653" y="166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: 図形 1716">
                <a:extLst>
                  <a:ext uri="{FF2B5EF4-FFF2-40B4-BE49-F238E27FC236}">
                    <a16:creationId xmlns:a16="http://schemas.microsoft.com/office/drawing/2014/main" id="{4A2CF09F-C7BF-49C8-8925-B26870888A9F}"/>
                  </a:ext>
                </a:extLst>
              </p:cNvPr>
              <p:cNvSpPr/>
              <p:nvPr/>
            </p:nvSpPr>
            <p:spPr>
              <a:xfrm>
                <a:off x="7604026" y="7334187"/>
                <a:ext cx="181954" cy="1620507"/>
              </a:xfrm>
              <a:custGeom>
                <a:avLst/>
                <a:gdLst>
                  <a:gd name="connsiteX0" fmla="*/ 99 w 181954"/>
                  <a:gd name="connsiteY0" fmla="*/ 63 h 1620507"/>
                  <a:gd name="connsiteX1" fmla="*/ 98524 w 181954"/>
                  <a:gd name="connsiteY1" fmla="*/ 409638 h 1620507"/>
                  <a:gd name="connsiteX2" fmla="*/ 168374 w 181954"/>
                  <a:gd name="connsiteY2" fmla="*/ 1035113 h 1620507"/>
                  <a:gd name="connsiteX3" fmla="*/ 60424 w 181954"/>
                  <a:gd name="connsiteY3" fmla="*/ 1587563 h 1620507"/>
                  <a:gd name="connsiteX4" fmla="*/ 76299 w 181954"/>
                  <a:gd name="connsiteY4" fmla="*/ 1533588 h 1620507"/>
                  <a:gd name="connsiteX5" fmla="*/ 149324 w 181954"/>
                  <a:gd name="connsiteY5" fmla="*/ 1336738 h 1620507"/>
                  <a:gd name="connsiteX6" fmla="*/ 181074 w 181954"/>
                  <a:gd name="connsiteY6" fmla="*/ 755713 h 1620507"/>
                  <a:gd name="connsiteX7" fmla="*/ 117574 w 181954"/>
                  <a:gd name="connsiteY7" fmla="*/ 381063 h 1620507"/>
                  <a:gd name="connsiteX8" fmla="*/ 99 w 181954"/>
                  <a:gd name="connsiteY8" fmla="*/ 63 h 162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54" h="1620507">
                    <a:moveTo>
                      <a:pt x="99" y="63"/>
                    </a:moveTo>
                    <a:cubicBezTo>
                      <a:pt x="-3076" y="4825"/>
                      <a:pt x="70478" y="237130"/>
                      <a:pt x="98524" y="409638"/>
                    </a:cubicBezTo>
                    <a:cubicBezTo>
                      <a:pt x="126570" y="582146"/>
                      <a:pt x="174724" y="838792"/>
                      <a:pt x="168374" y="1035113"/>
                    </a:cubicBezTo>
                    <a:cubicBezTo>
                      <a:pt x="162024" y="1231434"/>
                      <a:pt x="75770" y="1504484"/>
                      <a:pt x="60424" y="1587563"/>
                    </a:cubicBezTo>
                    <a:cubicBezTo>
                      <a:pt x="45078" y="1670642"/>
                      <a:pt x="61482" y="1575392"/>
                      <a:pt x="76299" y="1533588"/>
                    </a:cubicBezTo>
                    <a:cubicBezTo>
                      <a:pt x="91116" y="1491784"/>
                      <a:pt x="131862" y="1466384"/>
                      <a:pt x="149324" y="1336738"/>
                    </a:cubicBezTo>
                    <a:cubicBezTo>
                      <a:pt x="166787" y="1207092"/>
                      <a:pt x="186366" y="914992"/>
                      <a:pt x="181074" y="755713"/>
                    </a:cubicBezTo>
                    <a:cubicBezTo>
                      <a:pt x="175782" y="596434"/>
                      <a:pt x="146678" y="504359"/>
                      <a:pt x="117574" y="381063"/>
                    </a:cubicBezTo>
                    <a:cubicBezTo>
                      <a:pt x="88470" y="257767"/>
                      <a:pt x="3274" y="-4699"/>
                      <a:pt x="99" y="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: 図形 1717">
                <a:extLst>
                  <a:ext uri="{FF2B5EF4-FFF2-40B4-BE49-F238E27FC236}">
                    <a16:creationId xmlns:a16="http://schemas.microsoft.com/office/drawing/2014/main" id="{19BB9C4C-A357-439C-B66D-6D5F7F4D2A83}"/>
                  </a:ext>
                </a:extLst>
              </p:cNvPr>
              <p:cNvSpPr/>
              <p:nvPr/>
            </p:nvSpPr>
            <p:spPr>
              <a:xfrm>
                <a:off x="6807139" y="8836283"/>
                <a:ext cx="899320" cy="512411"/>
              </a:xfrm>
              <a:custGeom>
                <a:avLst/>
                <a:gdLst>
                  <a:gd name="connsiteX0" fmla="*/ 61 w 899320"/>
                  <a:gd name="connsiteY0" fmla="*/ 396617 h 512411"/>
                  <a:gd name="connsiteX1" fmla="*/ 450911 w 899320"/>
                  <a:gd name="connsiteY1" fmla="*/ 498217 h 512411"/>
                  <a:gd name="connsiteX2" fmla="*/ 593786 w 899320"/>
                  <a:gd name="connsiteY2" fmla="*/ 456942 h 512411"/>
                  <a:gd name="connsiteX3" fmla="*/ 895411 w 899320"/>
                  <a:gd name="connsiteY3" fmla="*/ 2917 h 512411"/>
                  <a:gd name="connsiteX4" fmla="*/ 758886 w 899320"/>
                  <a:gd name="connsiteY4" fmla="*/ 269617 h 512411"/>
                  <a:gd name="connsiteX5" fmla="*/ 663636 w 899320"/>
                  <a:gd name="connsiteY5" fmla="*/ 422017 h 512411"/>
                  <a:gd name="connsiteX6" fmla="*/ 520761 w 899320"/>
                  <a:gd name="connsiteY6" fmla="*/ 485517 h 512411"/>
                  <a:gd name="connsiteX7" fmla="*/ 419161 w 899320"/>
                  <a:gd name="connsiteY7" fmla="*/ 488692 h 512411"/>
                  <a:gd name="connsiteX8" fmla="*/ 61 w 899320"/>
                  <a:gd name="connsiteY8" fmla="*/ 396617 h 51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9320" h="512411">
                    <a:moveTo>
                      <a:pt x="61" y="396617"/>
                    </a:moveTo>
                    <a:cubicBezTo>
                      <a:pt x="5353" y="398204"/>
                      <a:pt x="351957" y="488163"/>
                      <a:pt x="450911" y="498217"/>
                    </a:cubicBezTo>
                    <a:cubicBezTo>
                      <a:pt x="549865" y="508271"/>
                      <a:pt x="519703" y="539492"/>
                      <a:pt x="593786" y="456942"/>
                    </a:cubicBezTo>
                    <a:cubicBezTo>
                      <a:pt x="667869" y="374392"/>
                      <a:pt x="867894" y="34138"/>
                      <a:pt x="895411" y="2917"/>
                    </a:cubicBezTo>
                    <a:cubicBezTo>
                      <a:pt x="922928" y="-28304"/>
                      <a:pt x="797515" y="199767"/>
                      <a:pt x="758886" y="269617"/>
                    </a:cubicBezTo>
                    <a:cubicBezTo>
                      <a:pt x="720257" y="339467"/>
                      <a:pt x="703323" y="386034"/>
                      <a:pt x="663636" y="422017"/>
                    </a:cubicBezTo>
                    <a:cubicBezTo>
                      <a:pt x="623949" y="458000"/>
                      <a:pt x="561507" y="474405"/>
                      <a:pt x="520761" y="485517"/>
                    </a:cubicBezTo>
                    <a:cubicBezTo>
                      <a:pt x="480015" y="496630"/>
                      <a:pt x="503298" y="497159"/>
                      <a:pt x="419161" y="488692"/>
                    </a:cubicBezTo>
                    <a:cubicBezTo>
                      <a:pt x="335024" y="480225"/>
                      <a:pt x="-5231" y="395030"/>
                      <a:pt x="61" y="3966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: 図形 1718">
                <a:extLst>
                  <a:ext uri="{FF2B5EF4-FFF2-40B4-BE49-F238E27FC236}">
                    <a16:creationId xmlns:a16="http://schemas.microsoft.com/office/drawing/2014/main" id="{F71672FD-07F6-45DB-896D-7464C5D522FB}"/>
                  </a:ext>
                </a:extLst>
              </p:cNvPr>
              <p:cNvSpPr/>
              <p:nvPr/>
            </p:nvSpPr>
            <p:spPr>
              <a:xfrm>
                <a:off x="6118225" y="6020914"/>
                <a:ext cx="1377830" cy="1224793"/>
              </a:xfrm>
              <a:custGeom>
                <a:avLst/>
                <a:gdLst>
                  <a:gd name="connsiteX0" fmla="*/ 12700 w 1377830"/>
                  <a:gd name="connsiteY0" fmla="*/ 224311 h 1224793"/>
                  <a:gd name="connsiteX1" fmla="*/ 282575 w 1377830"/>
                  <a:gd name="connsiteY1" fmla="*/ 36986 h 1224793"/>
                  <a:gd name="connsiteX2" fmla="*/ 488950 w 1377830"/>
                  <a:gd name="connsiteY2" fmla="*/ 59211 h 1224793"/>
                  <a:gd name="connsiteX3" fmla="*/ 809625 w 1377830"/>
                  <a:gd name="connsiteY3" fmla="*/ 246536 h 1224793"/>
                  <a:gd name="connsiteX4" fmla="*/ 1130300 w 1377830"/>
                  <a:gd name="connsiteY4" fmla="*/ 640236 h 1224793"/>
                  <a:gd name="connsiteX5" fmla="*/ 1368425 w 1377830"/>
                  <a:gd name="connsiteY5" fmla="*/ 1211736 h 1224793"/>
                  <a:gd name="connsiteX6" fmla="*/ 1311275 w 1377830"/>
                  <a:gd name="connsiteY6" fmla="*/ 1011711 h 1224793"/>
                  <a:gd name="connsiteX7" fmla="*/ 1136650 w 1377830"/>
                  <a:gd name="connsiteY7" fmla="*/ 681511 h 1224793"/>
                  <a:gd name="connsiteX8" fmla="*/ 911225 w 1377830"/>
                  <a:gd name="connsiteY8" fmla="*/ 379886 h 1224793"/>
                  <a:gd name="connsiteX9" fmla="*/ 590550 w 1377830"/>
                  <a:gd name="connsiteY9" fmla="*/ 103661 h 1224793"/>
                  <a:gd name="connsiteX10" fmla="*/ 546100 w 1377830"/>
                  <a:gd name="connsiteY10" fmla="*/ 49686 h 1224793"/>
                  <a:gd name="connsiteX11" fmla="*/ 276225 w 1377830"/>
                  <a:gd name="connsiteY11" fmla="*/ 8411 h 1224793"/>
                  <a:gd name="connsiteX12" fmla="*/ 66675 w 1377830"/>
                  <a:gd name="connsiteY12" fmla="*/ 224311 h 1224793"/>
                  <a:gd name="connsiteX13" fmla="*/ 12700 w 1377830"/>
                  <a:gd name="connsiteY13" fmla="*/ 224311 h 122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7830" h="1224793">
                    <a:moveTo>
                      <a:pt x="12700" y="224311"/>
                    </a:moveTo>
                    <a:cubicBezTo>
                      <a:pt x="48683" y="193090"/>
                      <a:pt x="203200" y="64503"/>
                      <a:pt x="282575" y="36986"/>
                    </a:cubicBezTo>
                    <a:cubicBezTo>
                      <a:pt x="361950" y="9469"/>
                      <a:pt x="401108" y="24286"/>
                      <a:pt x="488950" y="59211"/>
                    </a:cubicBezTo>
                    <a:cubicBezTo>
                      <a:pt x="576792" y="94136"/>
                      <a:pt x="702733" y="149699"/>
                      <a:pt x="809625" y="246536"/>
                    </a:cubicBezTo>
                    <a:cubicBezTo>
                      <a:pt x="916517" y="343373"/>
                      <a:pt x="1037167" y="479369"/>
                      <a:pt x="1130300" y="640236"/>
                    </a:cubicBezTo>
                    <a:cubicBezTo>
                      <a:pt x="1223433" y="801103"/>
                      <a:pt x="1338263" y="1149824"/>
                      <a:pt x="1368425" y="1211736"/>
                    </a:cubicBezTo>
                    <a:cubicBezTo>
                      <a:pt x="1398587" y="1273648"/>
                      <a:pt x="1349904" y="1100082"/>
                      <a:pt x="1311275" y="1011711"/>
                    </a:cubicBezTo>
                    <a:cubicBezTo>
                      <a:pt x="1272646" y="923340"/>
                      <a:pt x="1203325" y="786815"/>
                      <a:pt x="1136650" y="681511"/>
                    </a:cubicBezTo>
                    <a:cubicBezTo>
                      <a:pt x="1069975" y="576207"/>
                      <a:pt x="1002242" y="476194"/>
                      <a:pt x="911225" y="379886"/>
                    </a:cubicBezTo>
                    <a:cubicBezTo>
                      <a:pt x="820208" y="283578"/>
                      <a:pt x="651404" y="158694"/>
                      <a:pt x="590550" y="103661"/>
                    </a:cubicBezTo>
                    <a:cubicBezTo>
                      <a:pt x="529696" y="48628"/>
                      <a:pt x="598487" y="65561"/>
                      <a:pt x="546100" y="49686"/>
                    </a:cubicBezTo>
                    <a:cubicBezTo>
                      <a:pt x="493713" y="33811"/>
                      <a:pt x="356129" y="-20693"/>
                      <a:pt x="276225" y="8411"/>
                    </a:cubicBezTo>
                    <a:cubicBezTo>
                      <a:pt x="196321" y="37515"/>
                      <a:pt x="109008" y="189915"/>
                      <a:pt x="66675" y="224311"/>
                    </a:cubicBezTo>
                    <a:cubicBezTo>
                      <a:pt x="24342" y="258707"/>
                      <a:pt x="-23283" y="255532"/>
                      <a:pt x="12700" y="2243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: 図形 1719">
                <a:extLst>
                  <a:ext uri="{FF2B5EF4-FFF2-40B4-BE49-F238E27FC236}">
                    <a16:creationId xmlns:a16="http://schemas.microsoft.com/office/drawing/2014/main" id="{CBAB8B7F-D147-459F-B214-7CB59299B41E}"/>
                  </a:ext>
                </a:extLst>
              </p:cNvPr>
              <p:cNvSpPr/>
              <p:nvPr/>
            </p:nvSpPr>
            <p:spPr>
              <a:xfrm>
                <a:off x="7501301" y="7237970"/>
                <a:ext cx="170675" cy="1499291"/>
              </a:xfrm>
              <a:custGeom>
                <a:avLst/>
                <a:gdLst>
                  <a:gd name="connsiteX0" fmla="*/ 1224 w 170675"/>
                  <a:gd name="connsiteY0" fmla="*/ 13730 h 1499291"/>
                  <a:gd name="connsiteX1" fmla="*/ 109174 w 170675"/>
                  <a:gd name="connsiteY1" fmla="*/ 572530 h 1499291"/>
                  <a:gd name="connsiteX2" fmla="*/ 147274 w 170675"/>
                  <a:gd name="connsiteY2" fmla="*/ 1140855 h 1499291"/>
                  <a:gd name="connsiteX3" fmla="*/ 83774 w 170675"/>
                  <a:gd name="connsiteY3" fmla="*/ 1496455 h 1499291"/>
                  <a:gd name="connsiteX4" fmla="*/ 144099 w 170675"/>
                  <a:gd name="connsiteY4" fmla="*/ 1290080 h 1499291"/>
                  <a:gd name="connsiteX5" fmla="*/ 169499 w 170675"/>
                  <a:gd name="connsiteY5" fmla="*/ 975755 h 1499291"/>
                  <a:gd name="connsiteX6" fmla="*/ 109174 w 170675"/>
                  <a:gd name="connsiteY6" fmla="*/ 467755 h 1499291"/>
                  <a:gd name="connsiteX7" fmla="*/ 55199 w 170675"/>
                  <a:gd name="connsiteY7" fmla="*/ 194705 h 1499291"/>
                  <a:gd name="connsiteX8" fmla="*/ 1224 w 170675"/>
                  <a:gd name="connsiteY8" fmla="*/ 13730 h 149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675" h="1499291">
                    <a:moveTo>
                      <a:pt x="1224" y="13730"/>
                    </a:moveTo>
                    <a:cubicBezTo>
                      <a:pt x="10220" y="76701"/>
                      <a:pt x="84832" y="384676"/>
                      <a:pt x="109174" y="572530"/>
                    </a:cubicBezTo>
                    <a:cubicBezTo>
                      <a:pt x="133516" y="760384"/>
                      <a:pt x="151507" y="986868"/>
                      <a:pt x="147274" y="1140855"/>
                    </a:cubicBezTo>
                    <a:cubicBezTo>
                      <a:pt x="143041" y="1294842"/>
                      <a:pt x="84303" y="1471584"/>
                      <a:pt x="83774" y="1496455"/>
                    </a:cubicBezTo>
                    <a:cubicBezTo>
                      <a:pt x="83245" y="1521326"/>
                      <a:pt x="129812" y="1376863"/>
                      <a:pt x="144099" y="1290080"/>
                    </a:cubicBezTo>
                    <a:cubicBezTo>
                      <a:pt x="158387" y="1203297"/>
                      <a:pt x="175320" y="1112809"/>
                      <a:pt x="169499" y="975755"/>
                    </a:cubicBezTo>
                    <a:cubicBezTo>
                      <a:pt x="163678" y="838701"/>
                      <a:pt x="128224" y="597930"/>
                      <a:pt x="109174" y="467755"/>
                    </a:cubicBezTo>
                    <a:cubicBezTo>
                      <a:pt x="90124" y="337580"/>
                      <a:pt x="75307" y="268788"/>
                      <a:pt x="55199" y="194705"/>
                    </a:cubicBezTo>
                    <a:cubicBezTo>
                      <a:pt x="35091" y="120622"/>
                      <a:pt x="-7772" y="-49241"/>
                      <a:pt x="1224" y="137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: 図形 1720">
                <a:extLst>
                  <a:ext uri="{FF2B5EF4-FFF2-40B4-BE49-F238E27FC236}">
                    <a16:creationId xmlns:a16="http://schemas.microsoft.com/office/drawing/2014/main" id="{3BCAEE07-F845-41E6-B39A-8184DAAE31CD}"/>
                  </a:ext>
                </a:extLst>
              </p:cNvPr>
              <p:cNvSpPr/>
              <p:nvPr/>
            </p:nvSpPr>
            <p:spPr>
              <a:xfrm>
                <a:off x="6580861" y="8705313"/>
                <a:ext cx="1048670" cy="499395"/>
              </a:xfrm>
              <a:custGeom>
                <a:avLst/>
                <a:gdLst>
                  <a:gd name="connsiteX0" fmla="*/ 914 w 1048670"/>
                  <a:gd name="connsiteY0" fmla="*/ 181512 h 499395"/>
                  <a:gd name="connsiteX1" fmla="*/ 340639 w 1048670"/>
                  <a:gd name="connsiteY1" fmla="*/ 454562 h 499395"/>
                  <a:gd name="connsiteX2" fmla="*/ 664489 w 1048670"/>
                  <a:gd name="connsiteY2" fmla="*/ 495837 h 499395"/>
                  <a:gd name="connsiteX3" fmla="*/ 845464 w 1048670"/>
                  <a:gd name="connsiteY3" fmla="*/ 419637 h 499395"/>
                  <a:gd name="connsiteX4" fmla="*/ 1048664 w 1048670"/>
                  <a:gd name="connsiteY4" fmla="*/ 537 h 499395"/>
                  <a:gd name="connsiteX5" fmla="*/ 851814 w 1048670"/>
                  <a:gd name="connsiteY5" fmla="*/ 333912 h 499395"/>
                  <a:gd name="connsiteX6" fmla="*/ 620039 w 1048670"/>
                  <a:gd name="connsiteY6" fmla="*/ 438687 h 499395"/>
                  <a:gd name="connsiteX7" fmla="*/ 391439 w 1048670"/>
                  <a:gd name="connsiteY7" fmla="*/ 422812 h 499395"/>
                  <a:gd name="connsiteX8" fmla="*/ 245389 w 1048670"/>
                  <a:gd name="connsiteY8" fmla="*/ 343437 h 499395"/>
                  <a:gd name="connsiteX9" fmla="*/ 914 w 1048670"/>
                  <a:gd name="connsiteY9" fmla="*/ 181512 h 49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670" h="499395">
                    <a:moveTo>
                      <a:pt x="914" y="181512"/>
                    </a:moveTo>
                    <a:cubicBezTo>
                      <a:pt x="16789" y="200033"/>
                      <a:pt x="230043" y="402175"/>
                      <a:pt x="340639" y="454562"/>
                    </a:cubicBezTo>
                    <a:cubicBezTo>
                      <a:pt x="451235" y="506949"/>
                      <a:pt x="580352" y="501658"/>
                      <a:pt x="664489" y="495837"/>
                    </a:cubicBezTo>
                    <a:cubicBezTo>
                      <a:pt x="748626" y="490016"/>
                      <a:pt x="781435" y="502187"/>
                      <a:pt x="845464" y="419637"/>
                    </a:cubicBezTo>
                    <a:cubicBezTo>
                      <a:pt x="909493" y="337087"/>
                      <a:pt x="1047606" y="14824"/>
                      <a:pt x="1048664" y="537"/>
                    </a:cubicBezTo>
                    <a:cubicBezTo>
                      <a:pt x="1049722" y="-13750"/>
                      <a:pt x="923252" y="260887"/>
                      <a:pt x="851814" y="333912"/>
                    </a:cubicBezTo>
                    <a:cubicBezTo>
                      <a:pt x="780377" y="406937"/>
                      <a:pt x="696768" y="423870"/>
                      <a:pt x="620039" y="438687"/>
                    </a:cubicBezTo>
                    <a:cubicBezTo>
                      <a:pt x="543310" y="453504"/>
                      <a:pt x="453881" y="438687"/>
                      <a:pt x="391439" y="422812"/>
                    </a:cubicBezTo>
                    <a:cubicBezTo>
                      <a:pt x="328997" y="406937"/>
                      <a:pt x="310476" y="386299"/>
                      <a:pt x="245389" y="343437"/>
                    </a:cubicBezTo>
                    <a:cubicBezTo>
                      <a:pt x="180302" y="300575"/>
                      <a:pt x="-14961" y="162991"/>
                      <a:pt x="914" y="1815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: 図形 1721">
                <a:extLst>
                  <a:ext uri="{FF2B5EF4-FFF2-40B4-BE49-F238E27FC236}">
                    <a16:creationId xmlns:a16="http://schemas.microsoft.com/office/drawing/2014/main" id="{8067E3AB-005D-480F-9A5D-040BCE85AD21}"/>
                  </a:ext>
                </a:extLst>
              </p:cNvPr>
              <p:cNvSpPr/>
              <p:nvPr/>
            </p:nvSpPr>
            <p:spPr>
              <a:xfrm>
                <a:off x="6140399" y="8059415"/>
                <a:ext cx="490319" cy="856290"/>
              </a:xfrm>
              <a:custGeom>
                <a:avLst/>
                <a:gdLst>
                  <a:gd name="connsiteX0" fmla="*/ 489001 w 490319"/>
                  <a:gd name="connsiteY0" fmla="*/ 852810 h 856290"/>
                  <a:gd name="connsiteX1" fmla="*/ 311201 w 490319"/>
                  <a:gd name="connsiteY1" fmla="*/ 611510 h 856290"/>
                  <a:gd name="connsiteX2" fmla="*/ 63551 w 490319"/>
                  <a:gd name="connsiteY2" fmla="*/ 189235 h 856290"/>
                  <a:gd name="connsiteX3" fmla="*/ 9576 w 490319"/>
                  <a:gd name="connsiteY3" fmla="*/ 8260 h 856290"/>
                  <a:gd name="connsiteX4" fmla="*/ 219126 w 490319"/>
                  <a:gd name="connsiteY4" fmla="*/ 436885 h 856290"/>
                  <a:gd name="connsiteX5" fmla="*/ 489001 w 490319"/>
                  <a:gd name="connsiteY5" fmla="*/ 852810 h 856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0319" h="856290">
                    <a:moveTo>
                      <a:pt x="489001" y="852810"/>
                    </a:moveTo>
                    <a:cubicBezTo>
                      <a:pt x="504347" y="881914"/>
                      <a:pt x="382109" y="722106"/>
                      <a:pt x="311201" y="611510"/>
                    </a:cubicBezTo>
                    <a:cubicBezTo>
                      <a:pt x="240293" y="500914"/>
                      <a:pt x="113822" y="289777"/>
                      <a:pt x="63551" y="189235"/>
                    </a:cubicBezTo>
                    <a:cubicBezTo>
                      <a:pt x="13280" y="88693"/>
                      <a:pt x="-16353" y="-33015"/>
                      <a:pt x="9576" y="8260"/>
                    </a:cubicBezTo>
                    <a:cubicBezTo>
                      <a:pt x="35505" y="49535"/>
                      <a:pt x="141339" y="292952"/>
                      <a:pt x="219126" y="436885"/>
                    </a:cubicBezTo>
                    <a:cubicBezTo>
                      <a:pt x="296913" y="580818"/>
                      <a:pt x="473655" y="823706"/>
                      <a:pt x="489001" y="8528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: 図形 1722">
                <a:extLst>
                  <a:ext uri="{FF2B5EF4-FFF2-40B4-BE49-F238E27FC236}">
                    <a16:creationId xmlns:a16="http://schemas.microsoft.com/office/drawing/2014/main" id="{55E5AD5D-40C9-4AA3-B7E7-40295EAD7603}"/>
                  </a:ext>
                </a:extLst>
              </p:cNvPr>
              <p:cNvSpPr/>
              <p:nvPr/>
            </p:nvSpPr>
            <p:spPr>
              <a:xfrm>
                <a:off x="5989284" y="7382860"/>
                <a:ext cx="162719" cy="706608"/>
              </a:xfrm>
              <a:custGeom>
                <a:avLst/>
                <a:gdLst>
                  <a:gd name="connsiteX0" fmla="*/ 154341 w 162719"/>
                  <a:gd name="connsiteY0" fmla="*/ 680053 h 706608"/>
                  <a:gd name="connsiteX1" fmla="*/ 140054 w 162719"/>
                  <a:gd name="connsiteY1" fmla="*/ 610203 h 706608"/>
                  <a:gd name="connsiteX2" fmla="*/ 57504 w 162719"/>
                  <a:gd name="connsiteY2" fmla="*/ 314928 h 706608"/>
                  <a:gd name="connsiteX3" fmla="*/ 1941 w 162719"/>
                  <a:gd name="connsiteY3" fmla="*/ 2190 h 706608"/>
                  <a:gd name="connsiteX4" fmla="*/ 25754 w 162719"/>
                  <a:gd name="connsiteY4" fmla="*/ 202215 h 706608"/>
                  <a:gd name="connsiteX5" fmla="*/ 154341 w 162719"/>
                  <a:gd name="connsiteY5" fmla="*/ 680053 h 70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719" h="706608">
                    <a:moveTo>
                      <a:pt x="154341" y="680053"/>
                    </a:moveTo>
                    <a:cubicBezTo>
                      <a:pt x="173391" y="748051"/>
                      <a:pt x="156193" y="671057"/>
                      <a:pt x="140054" y="610203"/>
                    </a:cubicBezTo>
                    <a:cubicBezTo>
                      <a:pt x="123915" y="549349"/>
                      <a:pt x="80523" y="416263"/>
                      <a:pt x="57504" y="314928"/>
                    </a:cubicBezTo>
                    <a:cubicBezTo>
                      <a:pt x="34485" y="213592"/>
                      <a:pt x="7233" y="20975"/>
                      <a:pt x="1941" y="2190"/>
                    </a:cubicBezTo>
                    <a:cubicBezTo>
                      <a:pt x="-3351" y="-16596"/>
                      <a:pt x="1412" y="88444"/>
                      <a:pt x="25754" y="202215"/>
                    </a:cubicBezTo>
                    <a:cubicBezTo>
                      <a:pt x="50096" y="315986"/>
                      <a:pt x="135291" y="612055"/>
                      <a:pt x="154341" y="68005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フリーフォーム: 図形 1723">
                <a:extLst>
                  <a:ext uri="{FF2B5EF4-FFF2-40B4-BE49-F238E27FC236}">
                    <a16:creationId xmlns:a16="http://schemas.microsoft.com/office/drawing/2014/main" id="{4AE4EBD6-8BEE-4E04-A353-F62271998E38}"/>
                  </a:ext>
                </a:extLst>
              </p:cNvPr>
              <p:cNvSpPr/>
              <p:nvPr/>
            </p:nvSpPr>
            <p:spPr>
              <a:xfrm>
                <a:off x="5969175" y="6838450"/>
                <a:ext cx="20466" cy="610593"/>
              </a:xfrm>
              <a:custGeom>
                <a:avLst/>
                <a:gdLst>
                  <a:gd name="connsiteX0" fmla="*/ 1413 w 20466"/>
                  <a:gd name="connsiteY0" fmla="*/ 8438 h 610593"/>
                  <a:gd name="connsiteX1" fmla="*/ 20463 w 20466"/>
                  <a:gd name="connsiteY1" fmla="*/ 586288 h 610593"/>
                  <a:gd name="connsiteX2" fmla="*/ 3000 w 20466"/>
                  <a:gd name="connsiteY2" fmla="*/ 478338 h 610593"/>
                  <a:gd name="connsiteX3" fmla="*/ 3000 w 20466"/>
                  <a:gd name="connsiteY3" fmla="*/ 256088 h 610593"/>
                  <a:gd name="connsiteX4" fmla="*/ 1413 w 20466"/>
                  <a:gd name="connsiteY4" fmla="*/ 8438 h 61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6" h="610593">
                    <a:moveTo>
                      <a:pt x="1413" y="8438"/>
                    </a:moveTo>
                    <a:cubicBezTo>
                      <a:pt x="4324" y="63471"/>
                      <a:pt x="20199" y="507971"/>
                      <a:pt x="20463" y="586288"/>
                    </a:cubicBezTo>
                    <a:cubicBezTo>
                      <a:pt x="20728" y="664605"/>
                      <a:pt x="5911" y="533371"/>
                      <a:pt x="3000" y="478338"/>
                    </a:cubicBezTo>
                    <a:cubicBezTo>
                      <a:pt x="89" y="423305"/>
                      <a:pt x="5381" y="329378"/>
                      <a:pt x="3000" y="256088"/>
                    </a:cubicBezTo>
                    <a:cubicBezTo>
                      <a:pt x="619" y="182798"/>
                      <a:pt x="-1498" y="-46595"/>
                      <a:pt x="1413" y="84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フリーフォーム: 図形 1724">
                <a:extLst>
                  <a:ext uri="{FF2B5EF4-FFF2-40B4-BE49-F238E27FC236}">
                    <a16:creationId xmlns:a16="http://schemas.microsoft.com/office/drawing/2014/main" id="{4BFEE031-E872-46E3-9CF4-D652A3EE2F74}"/>
                  </a:ext>
                </a:extLst>
              </p:cNvPr>
              <p:cNvSpPr/>
              <p:nvPr/>
            </p:nvSpPr>
            <p:spPr>
              <a:xfrm>
                <a:off x="5914228" y="6743448"/>
                <a:ext cx="86358" cy="926457"/>
              </a:xfrm>
              <a:custGeom>
                <a:avLst/>
                <a:gdLst>
                  <a:gd name="connsiteX0" fmla="*/ 11910 w 86358"/>
                  <a:gd name="connsiteY0" fmla="*/ 252 h 926457"/>
                  <a:gd name="connsiteX1" fmla="*/ 3972 w 86358"/>
                  <a:gd name="connsiteY1" fmla="*/ 322515 h 926457"/>
                  <a:gd name="connsiteX2" fmla="*/ 83347 w 86358"/>
                  <a:gd name="connsiteY2" fmla="*/ 900365 h 926457"/>
                  <a:gd name="connsiteX3" fmla="*/ 65885 w 86358"/>
                  <a:gd name="connsiteY3" fmla="*/ 789240 h 926457"/>
                  <a:gd name="connsiteX4" fmla="*/ 29372 w 86358"/>
                  <a:gd name="connsiteY4" fmla="*/ 449515 h 926457"/>
                  <a:gd name="connsiteX5" fmla="*/ 11910 w 86358"/>
                  <a:gd name="connsiteY5" fmla="*/ 271715 h 926457"/>
                  <a:gd name="connsiteX6" fmla="*/ 11910 w 86358"/>
                  <a:gd name="connsiteY6" fmla="*/ 252 h 92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8" h="926457">
                    <a:moveTo>
                      <a:pt x="11910" y="252"/>
                    </a:moveTo>
                    <a:cubicBezTo>
                      <a:pt x="10587" y="8719"/>
                      <a:pt x="-7934" y="172496"/>
                      <a:pt x="3972" y="322515"/>
                    </a:cubicBezTo>
                    <a:cubicBezTo>
                      <a:pt x="15878" y="472534"/>
                      <a:pt x="73028" y="822578"/>
                      <a:pt x="83347" y="900365"/>
                    </a:cubicBezTo>
                    <a:cubicBezTo>
                      <a:pt x="93666" y="978153"/>
                      <a:pt x="74881" y="864382"/>
                      <a:pt x="65885" y="789240"/>
                    </a:cubicBezTo>
                    <a:cubicBezTo>
                      <a:pt x="56889" y="714098"/>
                      <a:pt x="38368" y="535769"/>
                      <a:pt x="29372" y="449515"/>
                    </a:cubicBezTo>
                    <a:cubicBezTo>
                      <a:pt x="20376" y="363261"/>
                      <a:pt x="12174" y="344475"/>
                      <a:pt x="11910" y="271715"/>
                    </a:cubicBezTo>
                    <a:cubicBezTo>
                      <a:pt x="11646" y="198955"/>
                      <a:pt x="13233" y="-8215"/>
                      <a:pt x="11910" y="2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: 図形 1725">
                <a:extLst>
                  <a:ext uri="{FF2B5EF4-FFF2-40B4-BE49-F238E27FC236}">
                    <a16:creationId xmlns:a16="http://schemas.microsoft.com/office/drawing/2014/main" id="{75DBEF22-5476-466A-AEFE-6AC66A28AAE1}"/>
                  </a:ext>
                </a:extLst>
              </p:cNvPr>
              <p:cNvSpPr/>
              <p:nvPr/>
            </p:nvSpPr>
            <p:spPr>
              <a:xfrm>
                <a:off x="5988798" y="7628718"/>
                <a:ext cx="304325" cy="894823"/>
              </a:xfrm>
              <a:custGeom>
                <a:avLst/>
                <a:gdLst>
                  <a:gd name="connsiteX0" fmla="*/ 840 w 304325"/>
                  <a:gd name="connsiteY0" fmla="*/ 3982 h 894823"/>
                  <a:gd name="connsiteX1" fmla="*/ 104027 w 304325"/>
                  <a:gd name="connsiteY1" fmla="*/ 432607 h 894823"/>
                  <a:gd name="connsiteX2" fmla="*/ 243727 w 304325"/>
                  <a:gd name="connsiteY2" fmla="*/ 769157 h 894823"/>
                  <a:gd name="connsiteX3" fmla="*/ 304052 w 304325"/>
                  <a:gd name="connsiteY3" fmla="*/ 894570 h 894823"/>
                  <a:gd name="connsiteX4" fmla="*/ 267540 w 304325"/>
                  <a:gd name="connsiteY4" fmla="*/ 804082 h 894823"/>
                  <a:gd name="connsiteX5" fmla="*/ 142127 w 304325"/>
                  <a:gd name="connsiteY5" fmla="*/ 478645 h 894823"/>
                  <a:gd name="connsiteX6" fmla="*/ 59577 w 304325"/>
                  <a:gd name="connsiteY6" fmla="*/ 232582 h 894823"/>
                  <a:gd name="connsiteX7" fmla="*/ 840 w 304325"/>
                  <a:gd name="connsiteY7" fmla="*/ 3982 h 89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325" h="894823">
                    <a:moveTo>
                      <a:pt x="840" y="3982"/>
                    </a:moveTo>
                    <a:cubicBezTo>
                      <a:pt x="8248" y="37319"/>
                      <a:pt x="63546" y="305078"/>
                      <a:pt x="104027" y="432607"/>
                    </a:cubicBezTo>
                    <a:cubicBezTo>
                      <a:pt x="144508" y="560136"/>
                      <a:pt x="210390" y="692163"/>
                      <a:pt x="243727" y="769157"/>
                    </a:cubicBezTo>
                    <a:cubicBezTo>
                      <a:pt x="277064" y="846151"/>
                      <a:pt x="300083" y="888749"/>
                      <a:pt x="304052" y="894570"/>
                    </a:cubicBezTo>
                    <a:cubicBezTo>
                      <a:pt x="308021" y="900391"/>
                      <a:pt x="267540" y="804082"/>
                      <a:pt x="267540" y="804082"/>
                    </a:cubicBezTo>
                    <a:cubicBezTo>
                      <a:pt x="240553" y="734761"/>
                      <a:pt x="176788" y="573895"/>
                      <a:pt x="142127" y="478645"/>
                    </a:cubicBezTo>
                    <a:cubicBezTo>
                      <a:pt x="107466" y="383395"/>
                      <a:pt x="82331" y="309840"/>
                      <a:pt x="59577" y="232582"/>
                    </a:cubicBezTo>
                    <a:cubicBezTo>
                      <a:pt x="36823" y="155324"/>
                      <a:pt x="-6568" y="-29355"/>
                      <a:pt x="840" y="39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: 図形 1726">
                <a:extLst>
                  <a:ext uri="{FF2B5EF4-FFF2-40B4-BE49-F238E27FC236}">
                    <a16:creationId xmlns:a16="http://schemas.microsoft.com/office/drawing/2014/main" id="{C0BF5C25-8E12-4508-8C0B-C2458FD0B1DC}"/>
                  </a:ext>
                </a:extLst>
              </p:cNvPr>
              <p:cNvSpPr/>
              <p:nvPr/>
            </p:nvSpPr>
            <p:spPr>
              <a:xfrm>
                <a:off x="6278489" y="8496077"/>
                <a:ext cx="620038" cy="805318"/>
              </a:xfrm>
              <a:custGeom>
                <a:avLst/>
                <a:gdLst>
                  <a:gd name="connsiteX0" fmla="*/ 74 w 620038"/>
                  <a:gd name="connsiteY0" fmla="*/ 223 h 805318"/>
                  <a:gd name="connsiteX1" fmla="*/ 181049 w 620038"/>
                  <a:gd name="connsiteY1" fmla="*/ 309786 h 805318"/>
                  <a:gd name="connsiteX2" fmla="*/ 415999 w 620038"/>
                  <a:gd name="connsiteY2" fmla="*/ 636811 h 805318"/>
                  <a:gd name="connsiteX3" fmla="*/ 608086 w 620038"/>
                  <a:gd name="connsiteY3" fmla="*/ 800323 h 805318"/>
                  <a:gd name="connsiteX4" fmla="*/ 579511 w 620038"/>
                  <a:gd name="connsiteY4" fmla="*/ 746348 h 805318"/>
                  <a:gd name="connsiteX5" fmla="*/ 414411 w 620038"/>
                  <a:gd name="connsiteY5" fmla="*/ 576486 h 805318"/>
                  <a:gd name="connsiteX6" fmla="*/ 161999 w 620038"/>
                  <a:gd name="connsiteY6" fmla="*/ 265336 h 805318"/>
                  <a:gd name="connsiteX7" fmla="*/ 74 w 620038"/>
                  <a:gd name="connsiteY7" fmla="*/ 223 h 80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038" h="805318">
                    <a:moveTo>
                      <a:pt x="74" y="223"/>
                    </a:moveTo>
                    <a:cubicBezTo>
                      <a:pt x="3249" y="7631"/>
                      <a:pt x="111728" y="203688"/>
                      <a:pt x="181049" y="309786"/>
                    </a:cubicBezTo>
                    <a:cubicBezTo>
                      <a:pt x="250370" y="415884"/>
                      <a:pt x="344826" y="555055"/>
                      <a:pt x="415999" y="636811"/>
                    </a:cubicBezTo>
                    <a:cubicBezTo>
                      <a:pt x="487172" y="718567"/>
                      <a:pt x="580834" y="782067"/>
                      <a:pt x="608086" y="800323"/>
                    </a:cubicBezTo>
                    <a:cubicBezTo>
                      <a:pt x="635338" y="818579"/>
                      <a:pt x="611790" y="783654"/>
                      <a:pt x="579511" y="746348"/>
                    </a:cubicBezTo>
                    <a:cubicBezTo>
                      <a:pt x="547232" y="709042"/>
                      <a:pt x="483996" y="656655"/>
                      <a:pt x="414411" y="576486"/>
                    </a:cubicBezTo>
                    <a:cubicBezTo>
                      <a:pt x="344826" y="496317"/>
                      <a:pt x="228145" y="359528"/>
                      <a:pt x="161999" y="265336"/>
                    </a:cubicBezTo>
                    <a:cubicBezTo>
                      <a:pt x="95853" y="171144"/>
                      <a:pt x="-3101" y="-7185"/>
                      <a:pt x="74" y="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フリーフォーム: 図形 1727">
                <a:extLst>
                  <a:ext uri="{FF2B5EF4-FFF2-40B4-BE49-F238E27FC236}">
                    <a16:creationId xmlns:a16="http://schemas.microsoft.com/office/drawing/2014/main" id="{3EF3FD5E-7452-46E1-A3FC-B0FF7BBE5564}"/>
                  </a:ext>
                </a:extLst>
              </p:cNvPr>
              <p:cNvSpPr/>
              <p:nvPr/>
            </p:nvSpPr>
            <p:spPr>
              <a:xfrm>
                <a:off x="6835775" y="9244013"/>
                <a:ext cx="544661" cy="106848"/>
              </a:xfrm>
              <a:custGeom>
                <a:avLst/>
                <a:gdLst>
                  <a:gd name="connsiteX0" fmla="*/ 0 w 544661"/>
                  <a:gd name="connsiteY0" fmla="*/ 0 h 106848"/>
                  <a:gd name="connsiteX1" fmla="*/ 323850 w 544661"/>
                  <a:gd name="connsiteY1" fmla="*/ 100012 h 106848"/>
                  <a:gd name="connsiteX2" fmla="*/ 544513 w 544661"/>
                  <a:gd name="connsiteY2" fmla="*/ 95250 h 106848"/>
                  <a:gd name="connsiteX3" fmla="*/ 352425 w 544661"/>
                  <a:gd name="connsiteY3" fmla="*/ 73025 h 106848"/>
                  <a:gd name="connsiteX4" fmla="*/ 0 w 544661"/>
                  <a:gd name="connsiteY4" fmla="*/ 0 h 10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661" h="106848">
                    <a:moveTo>
                      <a:pt x="0" y="0"/>
                    </a:moveTo>
                    <a:cubicBezTo>
                      <a:pt x="116549" y="42068"/>
                      <a:pt x="233098" y="84137"/>
                      <a:pt x="323850" y="100012"/>
                    </a:cubicBezTo>
                    <a:cubicBezTo>
                      <a:pt x="414602" y="115887"/>
                      <a:pt x="539751" y="99748"/>
                      <a:pt x="544513" y="95250"/>
                    </a:cubicBezTo>
                    <a:cubicBezTo>
                      <a:pt x="549275" y="90752"/>
                      <a:pt x="438679" y="84402"/>
                      <a:pt x="352425" y="730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フリーフォーム: 図形 1728">
                <a:extLst>
                  <a:ext uri="{FF2B5EF4-FFF2-40B4-BE49-F238E27FC236}">
                    <a16:creationId xmlns:a16="http://schemas.microsoft.com/office/drawing/2014/main" id="{0C6DDCF6-878B-4107-A5BA-4F359D6B5F0D}"/>
                  </a:ext>
                </a:extLst>
              </p:cNvPr>
              <p:cNvSpPr/>
              <p:nvPr/>
            </p:nvSpPr>
            <p:spPr>
              <a:xfrm>
                <a:off x="6375024" y="5816600"/>
                <a:ext cx="32708" cy="93974"/>
              </a:xfrm>
              <a:custGeom>
                <a:avLst/>
                <a:gdLst>
                  <a:gd name="connsiteX0" fmla="*/ 32126 w 32708"/>
                  <a:gd name="connsiteY0" fmla="*/ 0 h 93974"/>
                  <a:gd name="connsiteX1" fmla="*/ 19426 w 32708"/>
                  <a:gd name="connsiteY1" fmla="*/ 84667 h 93974"/>
                  <a:gd name="connsiteX2" fmla="*/ 376 w 32708"/>
                  <a:gd name="connsiteY2" fmla="*/ 84667 h 93974"/>
                  <a:gd name="connsiteX3" fmla="*/ 32126 w 32708"/>
                  <a:gd name="connsiteY3" fmla="*/ 0 h 9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08" h="93974">
                    <a:moveTo>
                      <a:pt x="32126" y="0"/>
                    </a:moveTo>
                    <a:cubicBezTo>
                      <a:pt x="35301" y="0"/>
                      <a:pt x="24718" y="70556"/>
                      <a:pt x="19426" y="84667"/>
                    </a:cubicBezTo>
                    <a:cubicBezTo>
                      <a:pt x="14134" y="98778"/>
                      <a:pt x="4609" y="95250"/>
                      <a:pt x="376" y="84667"/>
                    </a:cubicBezTo>
                    <a:cubicBezTo>
                      <a:pt x="-3857" y="74084"/>
                      <a:pt x="28951" y="0"/>
                      <a:pt x="32126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0" name="フリーフォーム: 図形 1729">
                <a:extLst>
                  <a:ext uri="{FF2B5EF4-FFF2-40B4-BE49-F238E27FC236}">
                    <a16:creationId xmlns:a16="http://schemas.microsoft.com/office/drawing/2014/main" id="{6E4A0009-0D86-4D3F-B82C-3FC4BA1B3553}"/>
                  </a:ext>
                </a:extLst>
              </p:cNvPr>
              <p:cNvSpPr/>
              <p:nvPr/>
            </p:nvSpPr>
            <p:spPr>
              <a:xfrm>
                <a:off x="6476728" y="5780617"/>
                <a:ext cx="38787" cy="141219"/>
              </a:xfrm>
              <a:custGeom>
                <a:avLst/>
                <a:gdLst>
                  <a:gd name="connsiteX0" fmla="*/ 38372 w 38787"/>
                  <a:gd name="connsiteY0" fmla="*/ 0 h 141219"/>
                  <a:gd name="connsiteX1" fmla="*/ 19322 w 38787"/>
                  <a:gd name="connsiteY1" fmla="*/ 127000 h 141219"/>
                  <a:gd name="connsiteX2" fmla="*/ 272 w 38787"/>
                  <a:gd name="connsiteY2" fmla="*/ 124883 h 141219"/>
                  <a:gd name="connsiteX3" fmla="*/ 38372 w 38787"/>
                  <a:gd name="connsiteY3" fmla="*/ 0 h 14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87" h="141219">
                    <a:moveTo>
                      <a:pt x="38372" y="0"/>
                    </a:moveTo>
                    <a:cubicBezTo>
                      <a:pt x="41547" y="353"/>
                      <a:pt x="25672" y="106186"/>
                      <a:pt x="19322" y="127000"/>
                    </a:cubicBezTo>
                    <a:cubicBezTo>
                      <a:pt x="12972" y="147814"/>
                      <a:pt x="4152" y="144639"/>
                      <a:pt x="272" y="124883"/>
                    </a:cubicBezTo>
                    <a:cubicBezTo>
                      <a:pt x="-3608" y="105127"/>
                      <a:pt x="35197" y="-353"/>
                      <a:pt x="3837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1" name="フリーフォーム: 図形 1730">
                <a:extLst>
                  <a:ext uri="{FF2B5EF4-FFF2-40B4-BE49-F238E27FC236}">
                    <a16:creationId xmlns:a16="http://schemas.microsoft.com/office/drawing/2014/main" id="{B293B150-39B3-4FD1-B215-CC6111D52602}"/>
                  </a:ext>
                </a:extLst>
              </p:cNvPr>
              <p:cNvSpPr/>
              <p:nvPr/>
            </p:nvSpPr>
            <p:spPr>
              <a:xfrm>
                <a:off x="6585646" y="5757309"/>
                <a:ext cx="48566" cy="190328"/>
              </a:xfrm>
              <a:custGeom>
                <a:avLst/>
                <a:gdLst>
                  <a:gd name="connsiteX0" fmla="*/ 45871 w 48566"/>
                  <a:gd name="connsiteY0" fmla="*/ 24 h 190328"/>
                  <a:gd name="connsiteX1" fmla="*/ 39521 w 48566"/>
                  <a:gd name="connsiteY1" fmla="*/ 173591 h 190328"/>
                  <a:gd name="connsiteX2" fmla="*/ 5654 w 48566"/>
                  <a:gd name="connsiteY2" fmla="*/ 182058 h 190328"/>
                  <a:gd name="connsiteX3" fmla="*/ 1421 w 48566"/>
                  <a:gd name="connsiteY3" fmla="*/ 160891 h 190328"/>
                  <a:gd name="connsiteX4" fmla="*/ 45871 w 48566"/>
                  <a:gd name="connsiteY4" fmla="*/ 24 h 19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66" h="190328">
                    <a:moveTo>
                      <a:pt x="45871" y="24"/>
                    </a:moveTo>
                    <a:cubicBezTo>
                      <a:pt x="52221" y="2141"/>
                      <a:pt x="46224" y="143252"/>
                      <a:pt x="39521" y="173591"/>
                    </a:cubicBezTo>
                    <a:cubicBezTo>
                      <a:pt x="32818" y="203930"/>
                      <a:pt x="12004" y="184175"/>
                      <a:pt x="5654" y="182058"/>
                    </a:cubicBezTo>
                    <a:cubicBezTo>
                      <a:pt x="-696" y="179941"/>
                      <a:pt x="-1048" y="187349"/>
                      <a:pt x="1421" y="160891"/>
                    </a:cubicBezTo>
                    <a:cubicBezTo>
                      <a:pt x="3890" y="134433"/>
                      <a:pt x="39521" y="-2093"/>
                      <a:pt x="45871" y="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2" name="フリーフォーム: 図形 1731">
                <a:extLst>
                  <a:ext uri="{FF2B5EF4-FFF2-40B4-BE49-F238E27FC236}">
                    <a16:creationId xmlns:a16="http://schemas.microsoft.com/office/drawing/2014/main" id="{0F921AB9-1A90-4F4B-9522-3FAF174AC1A3}"/>
                  </a:ext>
                </a:extLst>
              </p:cNvPr>
              <p:cNvSpPr/>
              <p:nvPr/>
            </p:nvSpPr>
            <p:spPr>
              <a:xfrm>
                <a:off x="6712017" y="5733783"/>
                <a:ext cx="102063" cy="222633"/>
              </a:xfrm>
              <a:custGeom>
                <a:avLst/>
                <a:gdLst>
                  <a:gd name="connsiteX0" fmla="*/ 101533 w 102063"/>
                  <a:gd name="connsiteY0" fmla="*/ 267 h 222633"/>
                  <a:gd name="connsiteX1" fmla="*/ 44383 w 102063"/>
                  <a:gd name="connsiteY1" fmla="*/ 68000 h 222633"/>
                  <a:gd name="connsiteX2" fmla="*/ 35916 w 102063"/>
                  <a:gd name="connsiteY2" fmla="*/ 218284 h 222633"/>
                  <a:gd name="connsiteX3" fmla="*/ 14750 w 102063"/>
                  <a:gd name="connsiteY3" fmla="*/ 171717 h 222633"/>
                  <a:gd name="connsiteX4" fmla="*/ 6283 w 102063"/>
                  <a:gd name="connsiteY4" fmla="*/ 63767 h 222633"/>
                  <a:gd name="connsiteX5" fmla="*/ 6283 w 102063"/>
                  <a:gd name="connsiteY5" fmla="*/ 44717 h 222633"/>
                  <a:gd name="connsiteX6" fmla="*/ 101533 w 102063"/>
                  <a:gd name="connsiteY6" fmla="*/ 267 h 22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063" h="222633">
                    <a:moveTo>
                      <a:pt x="101533" y="267"/>
                    </a:moveTo>
                    <a:cubicBezTo>
                      <a:pt x="107883" y="4148"/>
                      <a:pt x="55319" y="31664"/>
                      <a:pt x="44383" y="68000"/>
                    </a:cubicBezTo>
                    <a:cubicBezTo>
                      <a:pt x="33447" y="104336"/>
                      <a:pt x="40855" y="200998"/>
                      <a:pt x="35916" y="218284"/>
                    </a:cubicBezTo>
                    <a:cubicBezTo>
                      <a:pt x="30977" y="235570"/>
                      <a:pt x="19689" y="197470"/>
                      <a:pt x="14750" y="171717"/>
                    </a:cubicBezTo>
                    <a:cubicBezTo>
                      <a:pt x="9811" y="145964"/>
                      <a:pt x="7694" y="84934"/>
                      <a:pt x="6283" y="63767"/>
                    </a:cubicBezTo>
                    <a:cubicBezTo>
                      <a:pt x="4872" y="42600"/>
                      <a:pt x="-7122" y="53536"/>
                      <a:pt x="6283" y="44717"/>
                    </a:cubicBezTo>
                    <a:cubicBezTo>
                      <a:pt x="19688" y="35898"/>
                      <a:pt x="95183" y="-3614"/>
                      <a:pt x="101533" y="26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3" name="フリーフォーム: 図形 1732">
                <a:extLst>
                  <a:ext uri="{FF2B5EF4-FFF2-40B4-BE49-F238E27FC236}">
                    <a16:creationId xmlns:a16="http://schemas.microsoft.com/office/drawing/2014/main" id="{6D9F58F7-18AA-4618-A8E6-8585E18E05F2}"/>
                  </a:ext>
                </a:extLst>
              </p:cNvPr>
              <p:cNvSpPr/>
              <p:nvPr/>
            </p:nvSpPr>
            <p:spPr>
              <a:xfrm>
                <a:off x="6843310" y="5797995"/>
                <a:ext cx="97400" cy="233009"/>
              </a:xfrm>
              <a:custGeom>
                <a:avLst/>
                <a:gdLst>
                  <a:gd name="connsiteX0" fmla="*/ 97240 w 97400"/>
                  <a:gd name="connsiteY0" fmla="*/ 1672 h 233009"/>
                  <a:gd name="connsiteX1" fmla="*/ 29507 w 97400"/>
                  <a:gd name="connsiteY1" fmla="*/ 223922 h 233009"/>
                  <a:gd name="connsiteX2" fmla="*/ 4107 w 97400"/>
                  <a:gd name="connsiteY2" fmla="*/ 183705 h 233009"/>
                  <a:gd name="connsiteX3" fmla="*/ 8340 w 97400"/>
                  <a:gd name="connsiteY3" fmla="*/ 124438 h 233009"/>
                  <a:gd name="connsiteX4" fmla="*/ 97240 w 97400"/>
                  <a:gd name="connsiteY4" fmla="*/ 1672 h 23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00" h="233009">
                    <a:moveTo>
                      <a:pt x="97240" y="1672"/>
                    </a:moveTo>
                    <a:cubicBezTo>
                      <a:pt x="100768" y="18253"/>
                      <a:pt x="45029" y="193583"/>
                      <a:pt x="29507" y="223922"/>
                    </a:cubicBezTo>
                    <a:cubicBezTo>
                      <a:pt x="13985" y="254261"/>
                      <a:pt x="7635" y="200286"/>
                      <a:pt x="4107" y="183705"/>
                    </a:cubicBezTo>
                    <a:cubicBezTo>
                      <a:pt x="579" y="167124"/>
                      <a:pt x="-4713" y="152307"/>
                      <a:pt x="8340" y="124438"/>
                    </a:cubicBezTo>
                    <a:cubicBezTo>
                      <a:pt x="21393" y="96569"/>
                      <a:pt x="93712" y="-14909"/>
                      <a:pt x="97240" y="167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4" name="フリーフォーム: 図形 1733">
                <a:extLst>
                  <a:ext uri="{FF2B5EF4-FFF2-40B4-BE49-F238E27FC236}">
                    <a16:creationId xmlns:a16="http://schemas.microsoft.com/office/drawing/2014/main" id="{55465A0F-72CE-42E2-86D8-D86621DD8B15}"/>
                  </a:ext>
                </a:extLst>
              </p:cNvPr>
              <p:cNvSpPr/>
              <p:nvPr/>
            </p:nvSpPr>
            <p:spPr>
              <a:xfrm>
                <a:off x="6965237" y="5700131"/>
                <a:ext cx="126082" cy="454343"/>
              </a:xfrm>
              <a:custGeom>
                <a:avLst/>
                <a:gdLst>
                  <a:gd name="connsiteX0" fmla="*/ 102313 w 126082"/>
                  <a:gd name="connsiteY0" fmla="*/ 52 h 454343"/>
                  <a:gd name="connsiteX1" fmla="*/ 125596 w 126082"/>
                  <a:gd name="connsiteY1" fmla="*/ 110119 h 454343"/>
                  <a:gd name="connsiteX2" fmla="*/ 76913 w 126082"/>
                  <a:gd name="connsiteY2" fmla="*/ 302736 h 454343"/>
                  <a:gd name="connsiteX3" fmla="*/ 40930 w 126082"/>
                  <a:gd name="connsiteY3" fmla="*/ 438202 h 454343"/>
                  <a:gd name="connsiteX4" fmla="*/ 32463 w 126082"/>
                  <a:gd name="connsiteY4" fmla="*/ 446669 h 454343"/>
                  <a:gd name="connsiteX5" fmla="*/ 7063 w 126082"/>
                  <a:gd name="connsiteY5" fmla="*/ 391636 h 454343"/>
                  <a:gd name="connsiteX6" fmla="*/ 9180 w 126082"/>
                  <a:gd name="connsiteY6" fmla="*/ 345069 h 454343"/>
                  <a:gd name="connsiteX7" fmla="*/ 108663 w 126082"/>
                  <a:gd name="connsiteY7" fmla="*/ 122819 h 454343"/>
                  <a:gd name="connsiteX8" fmla="*/ 102313 w 126082"/>
                  <a:gd name="connsiteY8" fmla="*/ 52 h 45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082" h="454343">
                    <a:moveTo>
                      <a:pt x="102313" y="52"/>
                    </a:moveTo>
                    <a:cubicBezTo>
                      <a:pt x="105135" y="-2065"/>
                      <a:pt x="129829" y="59672"/>
                      <a:pt x="125596" y="110119"/>
                    </a:cubicBezTo>
                    <a:cubicBezTo>
                      <a:pt x="121363" y="160566"/>
                      <a:pt x="91024" y="248056"/>
                      <a:pt x="76913" y="302736"/>
                    </a:cubicBezTo>
                    <a:cubicBezTo>
                      <a:pt x="62802" y="357417"/>
                      <a:pt x="48338" y="414213"/>
                      <a:pt x="40930" y="438202"/>
                    </a:cubicBezTo>
                    <a:cubicBezTo>
                      <a:pt x="33522" y="462191"/>
                      <a:pt x="38107" y="454430"/>
                      <a:pt x="32463" y="446669"/>
                    </a:cubicBezTo>
                    <a:cubicBezTo>
                      <a:pt x="26818" y="438908"/>
                      <a:pt x="10943" y="408569"/>
                      <a:pt x="7063" y="391636"/>
                    </a:cubicBezTo>
                    <a:cubicBezTo>
                      <a:pt x="3182" y="374703"/>
                      <a:pt x="-7753" y="389872"/>
                      <a:pt x="9180" y="345069"/>
                    </a:cubicBezTo>
                    <a:cubicBezTo>
                      <a:pt x="26113" y="300266"/>
                      <a:pt x="95610" y="177147"/>
                      <a:pt x="108663" y="122819"/>
                    </a:cubicBezTo>
                    <a:cubicBezTo>
                      <a:pt x="121716" y="68491"/>
                      <a:pt x="99491" y="2169"/>
                      <a:pt x="102313" y="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5" name="フリーフォーム: 図形 1734">
                <a:extLst>
                  <a:ext uri="{FF2B5EF4-FFF2-40B4-BE49-F238E27FC236}">
                    <a16:creationId xmlns:a16="http://schemas.microsoft.com/office/drawing/2014/main" id="{13B7E933-AF27-4593-A518-31E7EA0FBEF6}"/>
                  </a:ext>
                </a:extLst>
              </p:cNvPr>
              <p:cNvSpPr/>
              <p:nvPr/>
            </p:nvSpPr>
            <p:spPr>
              <a:xfrm>
                <a:off x="7115797" y="6019155"/>
                <a:ext cx="115650" cy="275973"/>
              </a:xfrm>
              <a:custGeom>
                <a:avLst/>
                <a:gdLst>
                  <a:gd name="connsiteX0" fmla="*/ 114736 w 115650"/>
                  <a:gd name="connsiteY0" fmla="*/ 645 h 275973"/>
                  <a:gd name="connsiteX1" fmla="*/ 63936 w 115650"/>
                  <a:gd name="connsiteY1" fmla="*/ 153045 h 275973"/>
                  <a:gd name="connsiteX2" fmla="*/ 25836 w 115650"/>
                  <a:gd name="connsiteY2" fmla="*/ 244062 h 275973"/>
                  <a:gd name="connsiteX3" fmla="*/ 6786 w 115650"/>
                  <a:gd name="connsiteY3" fmla="*/ 275812 h 275973"/>
                  <a:gd name="connsiteX4" fmla="*/ 436 w 115650"/>
                  <a:gd name="connsiteY4" fmla="*/ 254645 h 275973"/>
                  <a:gd name="connsiteX5" fmla="*/ 17370 w 115650"/>
                  <a:gd name="connsiteY5" fmla="*/ 216545 h 275973"/>
                  <a:gd name="connsiteX6" fmla="*/ 114736 w 115650"/>
                  <a:gd name="connsiteY6" fmla="*/ 645 h 27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50" h="275973">
                    <a:moveTo>
                      <a:pt x="114736" y="645"/>
                    </a:moveTo>
                    <a:cubicBezTo>
                      <a:pt x="122497" y="-9938"/>
                      <a:pt x="78753" y="112476"/>
                      <a:pt x="63936" y="153045"/>
                    </a:cubicBezTo>
                    <a:cubicBezTo>
                      <a:pt x="49119" y="193614"/>
                      <a:pt x="35361" y="223601"/>
                      <a:pt x="25836" y="244062"/>
                    </a:cubicBezTo>
                    <a:cubicBezTo>
                      <a:pt x="16311" y="264523"/>
                      <a:pt x="11019" y="274048"/>
                      <a:pt x="6786" y="275812"/>
                    </a:cubicBezTo>
                    <a:cubicBezTo>
                      <a:pt x="2553" y="277576"/>
                      <a:pt x="-1328" y="264523"/>
                      <a:pt x="436" y="254645"/>
                    </a:cubicBezTo>
                    <a:cubicBezTo>
                      <a:pt x="2200" y="244767"/>
                      <a:pt x="1848" y="257467"/>
                      <a:pt x="17370" y="216545"/>
                    </a:cubicBezTo>
                    <a:cubicBezTo>
                      <a:pt x="32892" y="175623"/>
                      <a:pt x="106975" y="11228"/>
                      <a:pt x="114736" y="64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6" name="フリーフォーム: 図形 1735">
                <a:extLst>
                  <a:ext uri="{FF2B5EF4-FFF2-40B4-BE49-F238E27FC236}">
                    <a16:creationId xmlns:a16="http://schemas.microsoft.com/office/drawing/2014/main" id="{A04F0944-BAD6-4CB6-B08E-DD744B51E59C}"/>
                  </a:ext>
                </a:extLst>
              </p:cNvPr>
              <p:cNvSpPr/>
              <p:nvPr/>
            </p:nvSpPr>
            <p:spPr>
              <a:xfrm>
                <a:off x="7255555" y="5822808"/>
                <a:ext cx="171894" cy="660619"/>
              </a:xfrm>
              <a:custGeom>
                <a:avLst/>
                <a:gdLst>
                  <a:gd name="connsiteX0" fmla="*/ 106212 w 171894"/>
                  <a:gd name="connsiteY0" fmla="*/ 14959 h 660619"/>
                  <a:gd name="connsiteX1" fmla="*/ 159128 w 171894"/>
                  <a:gd name="connsiteY1" fmla="*/ 156775 h 660619"/>
                  <a:gd name="connsiteX2" fmla="*/ 144312 w 171894"/>
                  <a:gd name="connsiteY2" fmla="*/ 336692 h 660619"/>
                  <a:gd name="connsiteX3" fmla="*/ 78695 w 171894"/>
                  <a:gd name="connsiteY3" fmla="*/ 508142 h 660619"/>
                  <a:gd name="connsiteX4" fmla="*/ 6728 w 171894"/>
                  <a:gd name="connsiteY4" fmla="*/ 654192 h 660619"/>
                  <a:gd name="connsiteX5" fmla="*/ 8845 w 171894"/>
                  <a:gd name="connsiteY5" fmla="*/ 620325 h 660619"/>
                  <a:gd name="connsiteX6" fmla="*/ 57528 w 171894"/>
                  <a:gd name="connsiteY6" fmla="*/ 491209 h 660619"/>
                  <a:gd name="connsiteX7" fmla="*/ 121028 w 171894"/>
                  <a:gd name="connsiteY7" fmla="*/ 260492 h 660619"/>
                  <a:gd name="connsiteX8" fmla="*/ 171828 w 171894"/>
                  <a:gd name="connsiteY8" fmla="*/ 29775 h 660619"/>
                  <a:gd name="connsiteX9" fmla="*/ 106212 w 171894"/>
                  <a:gd name="connsiteY9" fmla="*/ 14959 h 66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94" h="660619">
                    <a:moveTo>
                      <a:pt x="106212" y="14959"/>
                    </a:moveTo>
                    <a:cubicBezTo>
                      <a:pt x="104095" y="36126"/>
                      <a:pt x="152778" y="103153"/>
                      <a:pt x="159128" y="156775"/>
                    </a:cubicBezTo>
                    <a:cubicBezTo>
                      <a:pt x="165478" y="210397"/>
                      <a:pt x="157717" y="278131"/>
                      <a:pt x="144312" y="336692"/>
                    </a:cubicBezTo>
                    <a:cubicBezTo>
                      <a:pt x="130907" y="395253"/>
                      <a:pt x="101626" y="455225"/>
                      <a:pt x="78695" y="508142"/>
                    </a:cubicBezTo>
                    <a:cubicBezTo>
                      <a:pt x="55764" y="561059"/>
                      <a:pt x="18370" y="635495"/>
                      <a:pt x="6728" y="654192"/>
                    </a:cubicBezTo>
                    <a:cubicBezTo>
                      <a:pt x="-4914" y="672889"/>
                      <a:pt x="378" y="647489"/>
                      <a:pt x="8845" y="620325"/>
                    </a:cubicBezTo>
                    <a:cubicBezTo>
                      <a:pt x="17312" y="593161"/>
                      <a:pt x="38831" y="551181"/>
                      <a:pt x="57528" y="491209"/>
                    </a:cubicBezTo>
                    <a:cubicBezTo>
                      <a:pt x="76225" y="431237"/>
                      <a:pt x="101978" y="337398"/>
                      <a:pt x="121028" y="260492"/>
                    </a:cubicBezTo>
                    <a:cubicBezTo>
                      <a:pt x="140078" y="183586"/>
                      <a:pt x="173592" y="67522"/>
                      <a:pt x="171828" y="29775"/>
                    </a:cubicBezTo>
                    <a:cubicBezTo>
                      <a:pt x="170064" y="-7972"/>
                      <a:pt x="108329" y="-6208"/>
                      <a:pt x="106212" y="149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7" name="フリーフォーム: 図形 1736">
                <a:extLst>
                  <a:ext uri="{FF2B5EF4-FFF2-40B4-BE49-F238E27FC236}">
                    <a16:creationId xmlns:a16="http://schemas.microsoft.com/office/drawing/2014/main" id="{56D408C5-B479-4142-AABB-E50DC81BBB5B}"/>
                  </a:ext>
                </a:extLst>
              </p:cNvPr>
              <p:cNvSpPr/>
              <p:nvPr/>
            </p:nvSpPr>
            <p:spPr>
              <a:xfrm>
                <a:off x="7138041" y="5908200"/>
                <a:ext cx="450085" cy="153902"/>
              </a:xfrm>
              <a:custGeom>
                <a:avLst/>
                <a:gdLst>
                  <a:gd name="connsiteX0" fmla="*/ 1476 w 450085"/>
                  <a:gd name="connsiteY0" fmla="*/ 31167 h 153902"/>
                  <a:gd name="connsiteX1" fmla="*/ 221609 w 450085"/>
                  <a:gd name="connsiteY1" fmla="*/ 56567 h 153902"/>
                  <a:gd name="connsiteX2" fmla="*/ 437509 w 450085"/>
                  <a:gd name="connsiteY2" fmla="*/ 151817 h 153902"/>
                  <a:gd name="connsiteX3" fmla="*/ 407876 w 450085"/>
                  <a:gd name="connsiteY3" fmla="*/ 117950 h 153902"/>
                  <a:gd name="connsiteX4" fmla="*/ 270292 w 450085"/>
                  <a:gd name="connsiteY4" fmla="*/ 67150 h 153902"/>
                  <a:gd name="connsiteX5" fmla="*/ 130592 w 450085"/>
                  <a:gd name="connsiteY5" fmla="*/ 1533 h 153902"/>
                  <a:gd name="connsiteX6" fmla="*/ 1476 w 450085"/>
                  <a:gd name="connsiteY6" fmla="*/ 31167 h 15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085" h="153902">
                    <a:moveTo>
                      <a:pt x="1476" y="31167"/>
                    </a:moveTo>
                    <a:cubicBezTo>
                      <a:pt x="16645" y="40339"/>
                      <a:pt x="148937" y="36459"/>
                      <a:pt x="221609" y="56567"/>
                    </a:cubicBezTo>
                    <a:cubicBezTo>
                      <a:pt x="294281" y="76675"/>
                      <a:pt x="406465" y="141587"/>
                      <a:pt x="437509" y="151817"/>
                    </a:cubicBezTo>
                    <a:cubicBezTo>
                      <a:pt x="468553" y="162047"/>
                      <a:pt x="435745" y="132061"/>
                      <a:pt x="407876" y="117950"/>
                    </a:cubicBezTo>
                    <a:cubicBezTo>
                      <a:pt x="380007" y="103839"/>
                      <a:pt x="316506" y="86553"/>
                      <a:pt x="270292" y="67150"/>
                    </a:cubicBezTo>
                    <a:cubicBezTo>
                      <a:pt x="224078" y="47747"/>
                      <a:pt x="169045" y="10000"/>
                      <a:pt x="130592" y="1533"/>
                    </a:cubicBezTo>
                    <a:cubicBezTo>
                      <a:pt x="92139" y="-6934"/>
                      <a:pt x="-13693" y="21995"/>
                      <a:pt x="1476" y="3116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8" name="フリーフォーム: 図形 1737">
                <a:extLst>
                  <a:ext uri="{FF2B5EF4-FFF2-40B4-BE49-F238E27FC236}">
                    <a16:creationId xmlns:a16="http://schemas.microsoft.com/office/drawing/2014/main" id="{2306D871-8F8E-420B-8DE9-8537532FB476}"/>
                  </a:ext>
                </a:extLst>
              </p:cNvPr>
              <p:cNvSpPr/>
              <p:nvPr/>
            </p:nvSpPr>
            <p:spPr>
              <a:xfrm>
                <a:off x="7447340" y="5781170"/>
                <a:ext cx="58397" cy="149059"/>
              </a:xfrm>
              <a:custGeom>
                <a:avLst/>
                <a:gdLst>
                  <a:gd name="connsiteX0" fmla="*/ 3327 w 58397"/>
                  <a:gd name="connsiteY0" fmla="*/ 1563 h 149059"/>
                  <a:gd name="connsiteX1" fmla="*/ 58360 w 58397"/>
                  <a:gd name="connsiteY1" fmla="*/ 147613 h 149059"/>
                  <a:gd name="connsiteX2" fmla="*/ 11793 w 58397"/>
                  <a:gd name="connsiteY2" fmla="*/ 73530 h 149059"/>
                  <a:gd name="connsiteX3" fmla="*/ 3327 w 58397"/>
                  <a:gd name="connsiteY3" fmla="*/ 1563 h 14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97" h="149059">
                    <a:moveTo>
                      <a:pt x="3327" y="1563"/>
                    </a:moveTo>
                    <a:cubicBezTo>
                      <a:pt x="11088" y="13910"/>
                      <a:pt x="56949" y="135619"/>
                      <a:pt x="58360" y="147613"/>
                    </a:cubicBezTo>
                    <a:cubicBezTo>
                      <a:pt x="59771" y="159607"/>
                      <a:pt x="20965" y="93638"/>
                      <a:pt x="11793" y="73530"/>
                    </a:cubicBezTo>
                    <a:cubicBezTo>
                      <a:pt x="2621" y="53422"/>
                      <a:pt x="-4434" y="-10784"/>
                      <a:pt x="3327" y="15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9" name="フリーフォーム: 図形 1738">
                <a:extLst>
                  <a:ext uri="{FF2B5EF4-FFF2-40B4-BE49-F238E27FC236}">
                    <a16:creationId xmlns:a16="http://schemas.microsoft.com/office/drawing/2014/main" id="{072EE9BA-F426-4706-8A24-7C8B7F3224A6}"/>
                  </a:ext>
                </a:extLst>
              </p:cNvPr>
              <p:cNvSpPr/>
              <p:nvPr/>
            </p:nvSpPr>
            <p:spPr>
              <a:xfrm>
                <a:off x="7605960" y="6015189"/>
                <a:ext cx="410078" cy="316168"/>
              </a:xfrm>
              <a:custGeom>
                <a:avLst/>
                <a:gdLst>
                  <a:gd name="connsiteX0" fmla="*/ 3457 w 410078"/>
                  <a:gd name="connsiteY0" fmla="*/ 4611 h 316168"/>
                  <a:gd name="connsiteX1" fmla="*/ 388690 w 410078"/>
                  <a:gd name="connsiteY1" fmla="*/ 305178 h 316168"/>
                  <a:gd name="connsiteX2" fmla="*/ 344240 w 410078"/>
                  <a:gd name="connsiteY2" fmla="*/ 239561 h 316168"/>
                  <a:gd name="connsiteX3" fmla="*/ 206657 w 410078"/>
                  <a:gd name="connsiteY3" fmla="*/ 131611 h 316168"/>
                  <a:gd name="connsiteX4" fmla="*/ 3457 w 410078"/>
                  <a:gd name="connsiteY4" fmla="*/ 4611 h 31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0078" h="316168">
                    <a:moveTo>
                      <a:pt x="3457" y="4611"/>
                    </a:moveTo>
                    <a:cubicBezTo>
                      <a:pt x="33796" y="33539"/>
                      <a:pt x="331893" y="266020"/>
                      <a:pt x="388690" y="305178"/>
                    </a:cubicBezTo>
                    <a:cubicBezTo>
                      <a:pt x="445487" y="344336"/>
                      <a:pt x="374579" y="268489"/>
                      <a:pt x="344240" y="239561"/>
                    </a:cubicBezTo>
                    <a:cubicBezTo>
                      <a:pt x="313901" y="210633"/>
                      <a:pt x="262396" y="172533"/>
                      <a:pt x="206657" y="131611"/>
                    </a:cubicBezTo>
                    <a:cubicBezTo>
                      <a:pt x="150918" y="90689"/>
                      <a:pt x="-26882" y="-24317"/>
                      <a:pt x="3457" y="46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0" name="フリーフォーム: 図形 1739">
                <a:extLst>
                  <a:ext uri="{FF2B5EF4-FFF2-40B4-BE49-F238E27FC236}">
                    <a16:creationId xmlns:a16="http://schemas.microsoft.com/office/drawing/2014/main" id="{BED5783F-29F3-4234-AF0E-51F0C9180FF6}"/>
                  </a:ext>
                </a:extLst>
              </p:cNvPr>
              <p:cNvSpPr/>
              <p:nvPr/>
            </p:nvSpPr>
            <p:spPr>
              <a:xfrm>
                <a:off x="7759528" y="6004419"/>
                <a:ext cx="82117" cy="291878"/>
              </a:xfrm>
              <a:custGeom>
                <a:avLst/>
                <a:gdLst>
                  <a:gd name="connsiteX0" fmla="*/ 34039 w 82117"/>
                  <a:gd name="connsiteY0" fmla="*/ 11148 h 291878"/>
                  <a:gd name="connsiteX1" fmla="*/ 70022 w 82117"/>
                  <a:gd name="connsiteY1" fmla="*/ 263031 h 291878"/>
                  <a:gd name="connsiteX2" fmla="*/ 78489 w 82117"/>
                  <a:gd name="connsiteY2" fmla="*/ 277848 h 291878"/>
                  <a:gd name="connsiteX3" fmla="*/ 14989 w 82117"/>
                  <a:gd name="connsiteY3" fmla="*/ 186831 h 291878"/>
                  <a:gd name="connsiteX4" fmla="*/ 172 w 82117"/>
                  <a:gd name="connsiteY4" fmla="*/ 57714 h 291878"/>
                  <a:gd name="connsiteX5" fmla="*/ 34039 w 82117"/>
                  <a:gd name="connsiteY5" fmla="*/ 11148 h 29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17" h="291878">
                    <a:moveTo>
                      <a:pt x="34039" y="11148"/>
                    </a:moveTo>
                    <a:cubicBezTo>
                      <a:pt x="45681" y="45368"/>
                      <a:pt x="62614" y="218581"/>
                      <a:pt x="70022" y="263031"/>
                    </a:cubicBezTo>
                    <a:cubicBezTo>
                      <a:pt x="77430" y="307481"/>
                      <a:pt x="87661" y="290548"/>
                      <a:pt x="78489" y="277848"/>
                    </a:cubicBezTo>
                    <a:cubicBezTo>
                      <a:pt x="69317" y="265148"/>
                      <a:pt x="28042" y="223520"/>
                      <a:pt x="14989" y="186831"/>
                    </a:cubicBezTo>
                    <a:cubicBezTo>
                      <a:pt x="1936" y="150142"/>
                      <a:pt x="2641" y="85584"/>
                      <a:pt x="172" y="57714"/>
                    </a:cubicBezTo>
                    <a:cubicBezTo>
                      <a:pt x="-2298" y="29845"/>
                      <a:pt x="22397" y="-23072"/>
                      <a:pt x="34039" y="111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1" name="フリーフォーム: 図形 1740">
                <a:extLst>
                  <a:ext uri="{FF2B5EF4-FFF2-40B4-BE49-F238E27FC236}">
                    <a16:creationId xmlns:a16="http://schemas.microsoft.com/office/drawing/2014/main" id="{718E358C-620A-4ABB-B33D-A47F6531BE35}"/>
                  </a:ext>
                </a:extLst>
              </p:cNvPr>
              <p:cNvSpPr/>
              <p:nvPr/>
            </p:nvSpPr>
            <p:spPr>
              <a:xfrm>
                <a:off x="7340597" y="6425864"/>
                <a:ext cx="184167" cy="288216"/>
              </a:xfrm>
              <a:custGeom>
                <a:avLst/>
                <a:gdLst>
                  <a:gd name="connsiteX0" fmla="*/ 184153 w 184167"/>
                  <a:gd name="connsiteY0" fmla="*/ 336 h 288216"/>
                  <a:gd name="connsiteX1" fmla="*/ 61386 w 184167"/>
                  <a:gd name="connsiteY1" fmla="*/ 260686 h 288216"/>
                  <a:gd name="connsiteX2" fmla="*/ 55036 w 184167"/>
                  <a:gd name="connsiteY2" fmla="*/ 273386 h 288216"/>
                  <a:gd name="connsiteX3" fmla="*/ 3 w 184167"/>
                  <a:gd name="connsiteY3" fmla="*/ 197186 h 288216"/>
                  <a:gd name="connsiteX4" fmla="*/ 52920 w 184167"/>
                  <a:gd name="connsiteY4" fmla="*/ 205653 h 288216"/>
                  <a:gd name="connsiteX5" fmla="*/ 184153 w 184167"/>
                  <a:gd name="connsiteY5" fmla="*/ 336 h 288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67" h="288216">
                    <a:moveTo>
                      <a:pt x="184153" y="336"/>
                    </a:moveTo>
                    <a:cubicBezTo>
                      <a:pt x="185564" y="9508"/>
                      <a:pt x="82905" y="215178"/>
                      <a:pt x="61386" y="260686"/>
                    </a:cubicBezTo>
                    <a:cubicBezTo>
                      <a:pt x="39867" y="306194"/>
                      <a:pt x="65266" y="283969"/>
                      <a:pt x="55036" y="273386"/>
                    </a:cubicBezTo>
                    <a:cubicBezTo>
                      <a:pt x="44805" y="262803"/>
                      <a:pt x="356" y="208475"/>
                      <a:pt x="3" y="197186"/>
                    </a:cubicBezTo>
                    <a:cubicBezTo>
                      <a:pt x="-350" y="185897"/>
                      <a:pt x="24345" y="238814"/>
                      <a:pt x="52920" y="205653"/>
                    </a:cubicBezTo>
                    <a:cubicBezTo>
                      <a:pt x="81495" y="172492"/>
                      <a:pt x="182742" y="-8836"/>
                      <a:pt x="184153" y="3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2" name="フリーフォーム: 図形 1741">
                <a:extLst>
                  <a:ext uri="{FF2B5EF4-FFF2-40B4-BE49-F238E27FC236}">
                    <a16:creationId xmlns:a16="http://schemas.microsoft.com/office/drawing/2014/main" id="{60D9C4F0-6FEE-4E1D-A129-7592F90ABDE6}"/>
                  </a:ext>
                </a:extLst>
              </p:cNvPr>
              <p:cNvSpPr/>
              <p:nvPr/>
            </p:nvSpPr>
            <p:spPr>
              <a:xfrm>
                <a:off x="7427383" y="6277641"/>
                <a:ext cx="482823" cy="263038"/>
              </a:xfrm>
              <a:custGeom>
                <a:avLst/>
                <a:gdLst>
                  <a:gd name="connsiteX0" fmla="*/ 0 w 482823"/>
                  <a:gd name="connsiteY0" fmla="*/ 392 h 263038"/>
                  <a:gd name="connsiteX1" fmla="*/ 256117 w 482823"/>
                  <a:gd name="connsiteY1" fmla="*/ 82942 h 263038"/>
                  <a:gd name="connsiteX2" fmla="*/ 311150 w 482823"/>
                  <a:gd name="connsiteY2" fmla="*/ 135859 h 263038"/>
                  <a:gd name="connsiteX3" fmla="*/ 478367 w 482823"/>
                  <a:gd name="connsiteY3" fmla="*/ 262859 h 263038"/>
                  <a:gd name="connsiteX4" fmla="*/ 419100 w 482823"/>
                  <a:gd name="connsiteY4" fmla="*/ 161259 h 263038"/>
                  <a:gd name="connsiteX5" fmla="*/ 254000 w 482823"/>
                  <a:gd name="connsiteY5" fmla="*/ 57542 h 263038"/>
                  <a:gd name="connsiteX6" fmla="*/ 0 w 482823"/>
                  <a:gd name="connsiteY6" fmla="*/ 392 h 26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2823" h="263038">
                    <a:moveTo>
                      <a:pt x="0" y="392"/>
                    </a:moveTo>
                    <a:cubicBezTo>
                      <a:pt x="353" y="4625"/>
                      <a:pt x="204259" y="60364"/>
                      <a:pt x="256117" y="82942"/>
                    </a:cubicBezTo>
                    <a:cubicBezTo>
                      <a:pt x="307975" y="105520"/>
                      <a:pt x="274108" y="105873"/>
                      <a:pt x="311150" y="135859"/>
                    </a:cubicBezTo>
                    <a:cubicBezTo>
                      <a:pt x="348192" y="165845"/>
                      <a:pt x="460375" y="258626"/>
                      <a:pt x="478367" y="262859"/>
                    </a:cubicBezTo>
                    <a:cubicBezTo>
                      <a:pt x="496359" y="267092"/>
                      <a:pt x="456494" y="195478"/>
                      <a:pt x="419100" y="161259"/>
                    </a:cubicBezTo>
                    <a:cubicBezTo>
                      <a:pt x="381706" y="127040"/>
                      <a:pt x="319617" y="88234"/>
                      <a:pt x="254000" y="57542"/>
                    </a:cubicBezTo>
                    <a:cubicBezTo>
                      <a:pt x="188383" y="26850"/>
                      <a:pt x="-353" y="-3841"/>
                      <a:pt x="0" y="3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3" name="フリーフォーム: 図形 1742">
                <a:extLst>
                  <a:ext uri="{FF2B5EF4-FFF2-40B4-BE49-F238E27FC236}">
                    <a16:creationId xmlns:a16="http://schemas.microsoft.com/office/drawing/2014/main" id="{0BC5F170-9D64-43F1-8205-FF98B228DA77}"/>
                  </a:ext>
                </a:extLst>
              </p:cNvPr>
              <p:cNvSpPr/>
              <p:nvPr/>
            </p:nvSpPr>
            <p:spPr>
              <a:xfrm>
                <a:off x="7691020" y="6178248"/>
                <a:ext cx="80234" cy="517201"/>
              </a:xfrm>
              <a:custGeom>
                <a:avLst/>
                <a:gdLst>
                  <a:gd name="connsiteX0" fmla="*/ 947 w 80234"/>
                  <a:gd name="connsiteY0" fmla="*/ 10885 h 517201"/>
                  <a:gd name="connsiteX1" fmla="*/ 45397 w 80234"/>
                  <a:gd name="connsiteY1" fmla="*/ 341085 h 517201"/>
                  <a:gd name="connsiteX2" fmla="*/ 947 w 80234"/>
                  <a:gd name="connsiteY2" fmla="*/ 516769 h 517201"/>
                  <a:gd name="connsiteX3" fmla="*/ 19997 w 80234"/>
                  <a:gd name="connsiteY3" fmla="*/ 385535 h 517201"/>
                  <a:gd name="connsiteX4" fmla="*/ 77147 w 80234"/>
                  <a:gd name="connsiteY4" fmla="*/ 222552 h 517201"/>
                  <a:gd name="connsiteX5" fmla="*/ 66563 w 80234"/>
                  <a:gd name="connsiteY5" fmla="*/ 93435 h 517201"/>
                  <a:gd name="connsiteX6" fmla="*/ 947 w 80234"/>
                  <a:gd name="connsiteY6" fmla="*/ 10885 h 5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234" h="517201">
                    <a:moveTo>
                      <a:pt x="947" y="10885"/>
                    </a:moveTo>
                    <a:cubicBezTo>
                      <a:pt x="-2581" y="52160"/>
                      <a:pt x="45397" y="256771"/>
                      <a:pt x="45397" y="341085"/>
                    </a:cubicBezTo>
                    <a:cubicBezTo>
                      <a:pt x="45397" y="425399"/>
                      <a:pt x="5180" y="509361"/>
                      <a:pt x="947" y="516769"/>
                    </a:cubicBezTo>
                    <a:cubicBezTo>
                      <a:pt x="-3286" y="524177"/>
                      <a:pt x="7297" y="434571"/>
                      <a:pt x="19997" y="385535"/>
                    </a:cubicBezTo>
                    <a:cubicBezTo>
                      <a:pt x="32697" y="336499"/>
                      <a:pt x="69386" y="271235"/>
                      <a:pt x="77147" y="222552"/>
                    </a:cubicBezTo>
                    <a:cubicBezTo>
                      <a:pt x="84908" y="173869"/>
                      <a:pt x="76794" y="130477"/>
                      <a:pt x="66563" y="93435"/>
                    </a:cubicBezTo>
                    <a:cubicBezTo>
                      <a:pt x="56332" y="56393"/>
                      <a:pt x="4475" y="-30390"/>
                      <a:pt x="947" y="108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4" name="フリーフォーム: 図形 1743">
                <a:extLst>
                  <a:ext uri="{FF2B5EF4-FFF2-40B4-BE49-F238E27FC236}">
                    <a16:creationId xmlns:a16="http://schemas.microsoft.com/office/drawing/2014/main" id="{8CB33591-9515-4945-81E2-848EFE83EE59}"/>
                  </a:ext>
                </a:extLst>
              </p:cNvPr>
              <p:cNvSpPr/>
              <p:nvPr/>
            </p:nvSpPr>
            <p:spPr>
              <a:xfrm>
                <a:off x="7466882" y="6413105"/>
                <a:ext cx="239650" cy="470388"/>
              </a:xfrm>
              <a:custGeom>
                <a:avLst/>
                <a:gdLst>
                  <a:gd name="connsiteX0" fmla="*/ 235668 w 239650"/>
                  <a:gd name="connsiteY0" fmla="*/ 17328 h 470388"/>
                  <a:gd name="connsiteX1" fmla="*/ 203918 w 239650"/>
                  <a:gd name="connsiteY1" fmla="*/ 72362 h 470388"/>
                  <a:gd name="connsiteX2" fmla="*/ 102318 w 239650"/>
                  <a:gd name="connsiteY2" fmla="*/ 366578 h 470388"/>
                  <a:gd name="connsiteX3" fmla="*/ 40935 w 239650"/>
                  <a:gd name="connsiteY3" fmla="*/ 432195 h 470388"/>
                  <a:gd name="connsiteX4" fmla="*/ 718 w 239650"/>
                  <a:gd name="connsiteY4" fmla="*/ 470295 h 470388"/>
                  <a:gd name="connsiteX5" fmla="*/ 74801 w 239650"/>
                  <a:gd name="connsiteY5" fmla="*/ 438545 h 470388"/>
                  <a:gd name="connsiteX6" fmla="*/ 123485 w 239650"/>
                  <a:gd name="connsiteY6" fmla="*/ 320012 h 470388"/>
                  <a:gd name="connsiteX7" fmla="*/ 235668 w 239650"/>
                  <a:gd name="connsiteY7" fmla="*/ 17328 h 47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650" h="470388">
                    <a:moveTo>
                      <a:pt x="235668" y="17328"/>
                    </a:moveTo>
                    <a:cubicBezTo>
                      <a:pt x="249073" y="-23947"/>
                      <a:pt x="226143" y="14154"/>
                      <a:pt x="203918" y="72362"/>
                    </a:cubicBezTo>
                    <a:cubicBezTo>
                      <a:pt x="181693" y="130570"/>
                      <a:pt x="129482" y="306606"/>
                      <a:pt x="102318" y="366578"/>
                    </a:cubicBezTo>
                    <a:cubicBezTo>
                      <a:pt x="75154" y="426550"/>
                      <a:pt x="57868" y="414909"/>
                      <a:pt x="40935" y="432195"/>
                    </a:cubicBezTo>
                    <a:cubicBezTo>
                      <a:pt x="24002" y="449481"/>
                      <a:pt x="-4926" y="469237"/>
                      <a:pt x="718" y="470295"/>
                    </a:cubicBezTo>
                    <a:cubicBezTo>
                      <a:pt x="6362" y="471353"/>
                      <a:pt x="54340" y="463592"/>
                      <a:pt x="74801" y="438545"/>
                    </a:cubicBezTo>
                    <a:cubicBezTo>
                      <a:pt x="95262" y="413498"/>
                      <a:pt x="94910" y="395859"/>
                      <a:pt x="123485" y="320012"/>
                    </a:cubicBezTo>
                    <a:cubicBezTo>
                      <a:pt x="152060" y="244165"/>
                      <a:pt x="222263" y="58603"/>
                      <a:pt x="235668" y="173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5" name="フリーフォーム: 図形 1744">
                <a:extLst>
                  <a:ext uri="{FF2B5EF4-FFF2-40B4-BE49-F238E27FC236}">
                    <a16:creationId xmlns:a16="http://schemas.microsoft.com/office/drawing/2014/main" id="{3C2B02E1-151D-4560-BC01-ABF83FAAB7FB}"/>
                  </a:ext>
                </a:extLst>
              </p:cNvPr>
              <p:cNvSpPr/>
              <p:nvPr/>
            </p:nvSpPr>
            <p:spPr>
              <a:xfrm>
                <a:off x="7495116" y="6601879"/>
                <a:ext cx="192618" cy="319647"/>
              </a:xfrm>
              <a:custGeom>
                <a:avLst/>
                <a:gdLst>
                  <a:gd name="connsiteX0" fmla="*/ 192617 w 192618"/>
                  <a:gd name="connsiteY0" fmla="*/ 4 h 319647"/>
                  <a:gd name="connsiteX1" fmla="*/ 93134 w 192618"/>
                  <a:gd name="connsiteY1" fmla="*/ 237071 h 319647"/>
                  <a:gd name="connsiteX2" fmla="*/ 1 w 192618"/>
                  <a:gd name="connsiteY2" fmla="*/ 319621 h 319647"/>
                  <a:gd name="connsiteX3" fmla="*/ 91017 w 192618"/>
                  <a:gd name="connsiteY3" fmla="*/ 230721 h 319647"/>
                  <a:gd name="connsiteX4" fmla="*/ 192617 w 192618"/>
                  <a:gd name="connsiteY4" fmla="*/ 4 h 31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18" h="319647">
                    <a:moveTo>
                      <a:pt x="192617" y="4"/>
                    </a:moveTo>
                    <a:cubicBezTo>
                      <a:pt x="192970" y="1062"/>
                      <a:pt x="125237" y="183802"/>
                      <a:pt x="93134" y="237071"/>
                    </a:cubicBezTo>
                    <a:cubicBezTo>
                      <a:pt x="61031" y="290340"/>
                      <a:pt x="354" y="320679"/>
                      <a:pt x="1" y="319621"/>
                    </a:cubicBezTo>
                    <a:cubicBezTo>
                      <a:pt x="-352" y="318563"/>
                      <a:pt x="58914" y="281874"/>
                      <a:pt x="91017" y="230721"/>
                    </a:cubicBezTo>
                    <a:cubicBezTo>
                      <a:pt x="123120" y="179568"/>
                      <a:pt x="192264" y="-1054"/>
                      <a:pt x="192617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6" name="フリーフォーム: 図形 1745">
                <a:extLst>
                  <a:ext uri="{FF2B5EF4-FFF2-40B4-BE49-F238E27FC236}">
                    <a16:creationId xmlns:a16="http://schemas.microsoft.com/office/drawing/2014/main" id="{19C54639-ABD5-4AAF-8E47-5CE2CB6023AA}"/>
                  </a:ext>
                </a:extLst>
              </p:cNvPr>
              <p:cNvSpPr/>
              <p:nvPr/>
            </p:nvSpPr>
            <p:spPr>
              <a:xfrm>
                <a:off x="8086553" y="6446568"/>
                <a:ext cx="24536" cy="191187"/>
              </a:xfrm>
              <a:custGeom>
                <a:avLst/>
                <a:gdLst>
                  <a:gd name="connsiteX0" fmla="*/ 5464 w 24536"/>
                  <a:gd name="connsiteY0" fmla="*/ 799 h 191187"/>
                  <a:gd name="connsiteX1" fmla="*/ 1230 w 24536"/>
                  <a:gd name="connsiteY1" fmla="*/ 187065 h 191187"/>
                  <a:gd name="connsiteX2" fmla="*/ 24514 w 24536"/>
                  <a:gd name="connsiteY2" fmla="*/ 121449 h 191187"/>
                  <a:gd name="connsiteX3" fmla="*/ 5464 w 24536"/>
                  <a:gd name="connsiteY3" fmla="*/ 799 h 19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6" h="191187">
                    <a:moveTo>
                      <a:pt x="5464" y="799"/>
                    </a:moveTo>
                    <a:cubicBezTo>
                      <a:pt x="1583" y="11735"/>
                      <a:pt x="-1945" y="166957"/>
                      <a:pt x="1230" y="187065"/>
                    </a:cubicBezTo>
                    <a:cubicBezTo>
                      <a:pt x="4405" y="207173"/>
                      <a:pt x="23808" y="148613"/>
                      <a:pt x="24514" y="121449"/>
                    </a:cubicBezTo>
                    <a:cubicBezTo>
                      <a:pt x="25220" y="94285"/>
                      <a:pt x="9345" y="-10137"/>
                      <a:pt x="5464" y="79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7" name="フリーフォーム: 図形 1746">
                <a:extLst>
                  <a:ext uri="{FF2B5EF4-FFF2-40B4-BE49-F238E27FC236}">
                    <a16:creationId xmlns:a16="http://schemas.microsoft.com/office/drawing/2014/main" id="{592C4B19-87CD-4857-BC0F-76C7E0C58ED8}"/>
                  </a:ext>
                </a:extLst>
              </p:cNvPr>
              <p:cNvSpPr/>
              <p:nvPr/>
            </p:nvSpPr>
            <p:spPr>
              <a:xfrm>
                <a:off x="7907828" y="6419677"/>
                <a:ext cx="443551" cy="521264"/>
              </a:xfrm>
              <a:custGeom>
                <a:avLst/>
                <a:gdLst>
                  <a:gd name="connsiteX0" fmla="*/ 39 w 443551"/>
                  <a:gd name="connsiteY0" fmla="*/ 173 h 521264"/>
                  <a:gd name="connsiteX1" fmla="*/ 213822 w 443551"/>
                  <a:gd name="connsiteY1" fmla="*/ 252056 h 521264"/>
                  <a:gd name="connsiteX2" fmla="*/ 338705 w 443551"/>
                  <a:gd name="connsiteY2" fmla="*/ 360006 h 521264"/>
                  <a:gd name="connsiteX3" fmla="*/ 442422 w 443551"/>
                  <a:gd name="connsiteY3" fmla="*/ 520873 h 521264"/>
                  <a:gd name="connsiteX4" fmla="*/ 389505 w 443551"/>
                  <a:gd name="connsiteY4" fmla="*/ 402340 h 521264"/>
                  <a:gd name="connsiteX5" fmla="*/ 321772 w 443551"/>
                  <a:gd name="connsiteY5" fmla="*/ 309206 h 521264"/>
                  <a:gd name="connsiteX6" fmla="*/ 196889 w 443551"/>
                  <a:gd name="connsiteY6" fmla="*/ 213956 h 521264"/>
                  <a:gd name="connsiteX7" fmla="*/ 39 w 443551"/>
                  <a:gd name="connsiteY7" fmla="*/ 173 h 52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551" h="521264">
                    <a:moveTo>
                      <a:pt x="39" y="173"/>
                    </a:moveTo>
                    <a:cubicBezTo>
                      <a:pt x="2861" y="6523"/>
                      <a:pt x="157378" y="192084"/>
                      <a:pt x="213822" y="252056"/>
                    </a:cubicBezTo>
                    <a:cubicBezTo>
                      <a:pt x="270266" y="312028"/>
                      <a:pt x="300605" y="315203"/>
                      <a:pt x="338705" y="360006"/>
                    </a:cubicBezTo>
                    <a:cubicBezTo>
                      <a:pt x="376805" y="404809"/>
                      <a:pt x="433955" y="513817"/>
                      <a:pt x="442422" y="520873"/>
                    </a:cubicBezTo>
                    <a:cubicBezTo>
                      <a:pt x="450889" y="527929"/>
                      <a:pt x="409613" y="437618"/>
                      <a:pt x="389505" y="402340"/>
                    </a:cubicBezTo>
                    <a:cubicBezTo>
                      <a:pt x="369397" y="367062"/>
                      <a:pt x="353875" y="340603"/>
                      <a:pt x="321772" y="309206"/>
                    </a:cubicBezTo>
                    <a:cubicBezTo>
                      <a:pt x="289669" y="277809"/>
                      <a:pt x="247689" y="264756"/>
                      <a:pt x="196889" y="213956"/>
                    </a:cubicBezTo>
                    <a:cubicBezTo>
                      <a:pt x="146089" y="163156"/>
                      <a:pt x="-2783" y="-6177"/>
                      <a:pt x="39" y="1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8" name="フリーフォーム: 図形 1747">
                <a:extLst>
                  <a:ext uri="{FF2B5EF4-FFF2-40B4-BE49-F238E27FC236}">
                    <a16:creationId xmlns:a16="http://schemas.microsoft.com/office/drawing/2014/main" id="{5319B887-DE84-494F-B0B8-0C2394F994E5}"/>
                  </a:ext>
                </a:extLst>
              </p:cNvPr>
              <p:cNvSpPr/>
              <p:nvPr/>
            </p:nvSpPr>
            <p:spPr>
              <a:xfrm>
                <a:off x="7571074" y="6984921"/>
                <a:ext cx="224646" cy="201589"/>
              </a:xfrm>
              <a:custGeom>
                <a:avLst/>
                <a:gdLst>
                  <a:gd name="connsiteX0" fmla="*/ 224609 w 224646"/>
                  <a:gd name="connsiteY0" fmla="*/ 79 h 201589"/>
                  <a:gd name="connsiteX1" fmla="*/ 67976 w 224646"/>
                  <a:gd name="connsiteY1" fmla="*/ 192696 h 201589"/>
                  <a:gd name="connsiteX2" fmla="*/ 243 w 224646"/>
                  <a:gd name="connsiteY2" fmla="*/ 169412 h 201589"/>
                  <a:gd name="connsiteX3" fmla="*/ 53159 w 224646"/>
                  <a:gd name="connsiteY3" fmla="*/ 169412 h 201589"/>
                  <a:gd name="connsiteX4" fmla="*/ 224609 w 224646"/>
                  <a:gd name="connsiteY4" fmla="*/ 79 h 20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646" h="201589">
                    <a:moveTo>
                      <a:pt x="224609" y="79"/>
                    </a:moveTo>
                    <a:cubicBezTo>
                      <a:pt x="227079" y="3960"/>
                      <a:pt x="105370" y="164474"/>
                      <a:pt x="67976" y="192696"/>
                    </a:cubicBezTo>
                    <a:cubicBezTo>
                      <a:pt x="30582" y="220918"/>
                      <a:pt x="2712" y="173293"/>
                      <a:pt x="243" y="169412"/>
                    </a:cubicBezTo>
                    <a:cubicBezTo>
                      <a:pt x="-2227" y="165531"/>
                      <a:pt x="14001" y="202573"/>
                      <a:pt x="53159" y="169412"/>
                    </a:cubicBezTo>
                    <a:cubicBezTo>
                      <a:pt x="92317" y="136251"/>
                      <a:pt x="222139" y="-3802"/>
                      <a:pt x="224609" y="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9" name="フリーフォーム: 図形 1748">
                <a:extLst>
                  <a:ext uri="{FF2B5EF4-FFF2-40B4-BE49-F238E27FC236}">
                    <a16:creationId xmlns:a16="http://schemas.microsoft.com/office/drawing/2014/main" id="{2DAE3B1E-509E-47A7-A448-7948F7E971F5}"/>
                  </a:ext>
                </a:extLst>
              </p:cNvPr>
              <p:cNvSpPr/>
              <p:nvPr/>
            </p:nvSpPr>
            <p:spPr>
              <a:xfrm>
                <a:off x="7564964" y="6946844"/>
                <a:ext cx="205319" cy="195104"/>
              </a:xfrm>
              <a:custGeom>
                <a:avLst/>
                <a:gdLst>
                  <a:gd name="connsiteX0" fmla="*/ 205319 w 205319"/>
                  <a:gd name="connsiteY0" fmla="*/ 56 h 195104"/>
                  <a:gd name="connsiteX1" fmla="*/ 59269 w 205319"/>
                  <a:gd name="connsiteY1" fmla="*/ 158806 h 195104"/>
                  <a:gd name="connsiteX2" fmla="*/ 3 w 205319"/>
                  <a:gd name="connsiteY2" fmla="*/ 188439 h 195104"/>
                  <a:gd name="connsiteX3" fmla="*/ 61386 w 205319"/>
                  <a:gd name="connsiteY3" fmla="*/ 177856 h 195104"/>
                  <a:gd name="connsiteX4" fmla="*/ 205319 w 205319"/>
                  <a:gd name="connsiteY4" fmla="*/ 56 h 19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19" h="195104">
                    <a:moveTo>
                      <a:pt x="205319" y="56"/>
                    </a:moveTo>
                    <a:cubicBezTo>
                      <a:pt x="204966" y="-3119"/>
                      <a:pt x="93488" y="127409"/>
                      <a:pt x="59269" y="158806"/>
                    </a:cubicBezTo>
                    <a:cubicBezTo>
                      <a:pt x="25050" y="190203"/>
                      <a:pt x="-350" y="185264"/>
                      <a:pt x="3" y="188439"/>
                    </a:cubicBezTo>
                    <a:cubicBezTo>
                      <a:pt x="356" y="191614"/>
                      <a:pt x="27519" y="206431"/>
                      <a:pt x="61386" y="177856"/>
                    </a:cubicBezTo>
                    <a:cubicBezTo>
                      <a:pt x="95253" y="149281"/>
                      <a:pt x="205672" y="3231"/>
                      <a:pt x="205319" y="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0" name="フリーフォーム: 図形 1749">
                <a:extLst>
                  <a:ext uri="{FF2B5EF4-FFF2-40B4-BE49-F238E27FC236}">
                    <a16:creationId xmlns:a16="http://schemas.microsoft.com/office/drawing/2014/main" id="{8F428A8A-F7E7-4D0D-A3D6-B389D89E6E3E}"/>
                  </a:ext>
                </a:extLst>
              </p:cNvPr>
              <p:cNvSpPr/>
              <p:nvPr/>
            </p:nvSpPr>
            <p:spPr>
              <a:xfrm>
                <a:off x="7892288" y="6693430"/>
                <a:ext cx="121697" cy="613910"/>
              </a:xfrm>
              <a:custGeom>
                <a:avLst/>
                <a:gdLst>
                  <a:gd name="connsiteX0" fmla="*/ 117179 w 121697"/>
                  <a:gd name="connsiteY0" fmla="*/ 3703 h 613910"/>
                  <a:gd name="connsiteX1" fmla="*/ 110829 w 121697"/>
                  <a:gd name="connsiteY1" fmla="*/ 367770 h 613910"/>
                  <a:gd name="connsiteX2" fmla="*/ 762 w 121697"/>
                  <a:gd name="connsiteY2" fmla="*/ 609070 h 613910"/>
                  <a:gd name="connsiteX3" fmla="*/ 64262 w 121697"/>
                  <a:gd name="connsiteY3" fmla="*/ 503237 h 613910"/>
                  <a:gd name="connsiteX4" fmla="*/ 106595 w 121697"/>
                  <a:gd name="connsiteY4" fmla="*/ 198437 h 613910"/>
                  <a:gd name="connsiteX5" fmla="*/ 117179 w 121697"/>
                  <a:gd name="connsiteY5" fmla="*/ 3703 h 61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97" h="613910">
                    <a:moveTo>
                      <a:pt x="117179" y="3703"/>
                    </a:moveTo>
                    <a:cubicBezTo>
                      <a:pt x="117885" y="31925"/>
                      <a:pt x="130232" y="266876"/>
                      <a:pt x="110829" y="367770"/>
                    </a:cubicBezTo>
                    <a:cubicBezTo>
                      <a:pt x="91426" y="468665"/>
                      <a:pt x="8523" y="586492"/>
                      <a:pt x="762" y="609070"/>
                    </a:cubicBezTo>
                    <a:cubicBezTo>
                      <a:pt x="-6999" y="631648"/>
                      <a:pt x="46623" y="571676"/>
                      <a:pt x="64262" y="503237"/>
                    </a:cubicBezTo>
                    <a:cubicBezTo>
                      <a:pt x="81901" y="434798"/>
                      <a:pt x="102009" y="281693"/>
                      <a:pt x="106595" y="198437"/>
                    </a:cubicBezTo>
                    <a:cubicBezTo>
                      <a:pt x="111181" y="115181"/>
                      <a:pt x="116473" y="-24519"/>
                      <a:pt x="117179" y="37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1" name="フリーフォーム: 図形 1750">
                <a:extLst>
                  <a:ext uri="{FF2B5EF4-FFF2-40B4-BE49-F238E27FC236}">
                    <a16:creationId xmlns:a16="http://schemas.microsoft.com/office/drawing/2014/main" id="{1E874065-9E90-44DA-8697-76152855DD4E}"/>
                  </a:ext>
                </a:extLst>
              </p:cNvPr>
              <p:cNvSpPr/>
              <p:nvPr/>
            </p:nvSpPr>
            <p:spPr>
              <a:xfrm>
                <a:off x="7729845" y="6761798"/>
                <a:ext cx="294842" cy="186990"/>
              </a:xfrm>
              <a:custGeom>
                <a:avLst/>
                <a:gdLst>
                  <a:gd name="connsiteX0" fmla="*/ 222 w 294842"/>
                  <a:gd name="connsiteY0" fmla="*/ 952 h 186990"/>
                  <a:gd name="connsiteX1" fmla="*/ 279622 w 294842"/>
                  <a:gd name="connsiteY1" fmla="*/ 182985 h 186990"/>
                  <a:gd name="connsiteX2" fmla="*/ 233055 w 294842"/>
                  <a:gd name="connsiteY2" fmla="*/ 115252 h 186990"/>
                  <a:gd name="connsiteX3" fmla="*/ 222 w 294842"/>
                  <a:gd name="connsiteY3" fmla="*/ 952 h 18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842" h="186990">
                    <a:moveTo>
                      <a:pt x="222" y="952"/>
                    </a:moveTo>
                    <a:cubicBezTo>
                      <a:pt x="7983" y="12241"/>
                      <a:pt x="240817" y="163935"/>
                      <a:pt x="279622" y="182985"/>
                    </a:cubicBezTo>
                    <a:cubicBezTo>
                      <a:pt x="318427" y="202035"/>
                      <a:pt x="275741" y="148766"/>
                      <a:pt x="233055" y="115252"/>
                    </a:cubicBezTo>
                    <a:cubicBezTo>
                      <a:pt x="190369" y="81738"/>
                      <a:pt x="-7539" y="-10337"/>
                      <a:pt x="222" y="95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2" name="フリーフォーム: 図形 1751">
                <a:extLst>
                  <a:ext uri="{FF2B5EF4-FFF2-40B4-BE49-F238E27FC236}">
                    <a16:creationId xmlns:a16="http://schemas.microsoft.com/office/drawing/2014/main" id="{02C59391-8E1B-4A91-8450-E9069B458DDD}"/>
                  </a:ext>
                </a:extLst>
              </p:cNvPr>
              <p:cNvSpPr/>
              <p:nvPr/>
            </p:nvSpPr>
            <p:spPr>
              <a:xfrm>
                <a:off x="8067804" y="6980633"/>
                <a:ext cx="107094" cy="168640"/>
              </a:xfrm>
              <a:custGeom>
                <a:avLst/>
                <a:gdLst>
                  <a:gd name="connsiteX0" fmla="*/ 3046 w 107094"/>
                  <a:gd name="connsiteY0" fmla="*/ 2250 h 168640"/>
                  <a:gd name="connsiteX1" fmla="*/ 106763 w 107094"/>
                  <a:gd name="connsiteY1" fmla="*/ 167350 h 168640"/>
                  <a:gd name="connsiteX2" fmla="*/ 34796 w 107094"/>
                  <a:gd name="connsiteY2" fmla="*/ 76334 h 168640"/>
                  <a:gd name="connsiteX3" fmla="*/ 3046 w 107094"/>
                  <a:gd name="connsiteY3" fmla="*/ 2250 h 1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4" h="168640">
                    <a:moveTo>
                      <a:pt x="3046" y="2250"/>
                    </a:moveTo>
                    <a:cubicBezTo>
                      <a:pt x="15041" y="17419"/>
                      <a:pt x="101471" y="155003"/>
                      <a:pt x="106763" y="167350"/>
                    </a:cubicBezTo>
                    <a:cubicBezTo>
                      <a:pt x="112055" y="179697"/>
                      <a:pt x="52435" y="99970"/>
                      <a:pt x="34796" y="76334"/>
                    </a:cubicBezTo>
                    <a:cubicBezTo>
                      <a:pt x="17157" y="52698"/>
                      <a:pt x="-8949" y="-12919"/>
                      <a:pt x="3046" y="225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3" name="フリーフォーム: 図形 1752">
                <a:extLst>
                  <a:ext uri="{FF2B5EF4-FFF2-40B4-BE49-F238E27FC236}">
                    <a16:creationId xmlns:a16="http://schemas.microsoft.com/office/drawing/2014/main" id="{E6404DE7-1FF8-49A5-A52F-BBD781D3C2FF}"/>
                  </a:ext>
                </a:extLst>
              </p:cNvPr>
              <p:cNvSpPr/>
              <p:nvPr/>
            </p:nvSpPr>
            <p:spPr>
              <a:xfrm>
                <a:off x="8079308" y="6649213"/>
                <a:ext cx="54195" cy="164299"/>
              </a:xfrm>
              <a:custGeom>
                <a:avLst/>
                <a:gdLst>
                  <a:gd name="connsiteX0" fmla="*/ 9 w 54195"/>
                  <a:gd name="connsiteY0" fmla="*/ 1354 h 164299"/>
                  <a:gd name="connsiteX1" fmla="*/ 46575 w 54195"/>
                  <a:gd name="connsiteY1" fmla="*/ 162220 h 164299"/>
                  <a:gd name="connsiteX2" fmla="*/ 50809 w 54195"/>
                  <a:gd name="connsiteY2" fmla="*/ 88137 h 164299"/>
                  <a:gd name="connsiteX3" fmla="*/ 9 w 54195"/>
                  <a:gd name="connsiteY3" fmla="*/ 1354 h 16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5" h="164299">
                    <a:moveTo>
                      <a:pt x="9" y="1354"/>
                    </a:moveTo>
                    <a:cubicBezTo>
                      <a:pt x="-697" y="13701"/>
                      <a:pt x="38108" y="147756"/>
                      <a:pt x="46575" y="162220"/>
                    </a:cubicBezTo>
                    <a:cubicBezTo>
                      <a:pt x="55042" y="176684"/>
                      <a:pt x="56453" y="111773"/>
                      <a:pt x="50809" y="88137"/>
                    </a:cubicBezTo>
                    <a:cubicBezTo>
                      <a:pt x="45165" y="64501"/>
                      <a:pt x="715" y="-10993"/>
                      <a:pt x="9" y="13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4" name="フリーフォーム: 図形 1753">
                <a:extLst>
                  <a:ext uri="{FF2B5EF4-FFF2-40B4-BE49-F238E27FC236}">
                    <a16:creationId xmlns:a16="http://schemas.microsoft.com/office/drawing/2014/main" id="{341CAF44-B981-4F2A-82E6-37C4CBEB58DB}"/>
                  </a:ext>
                </a:extLst>
              </p:cNvPr>
              <p:cNvSpPr/>
              <p:nvPr/>
            </p:nvSpPr>
            <p:spPr>
              <a:xfrm>
                <a:off x="8148325" y="6950847"/>
                <a:ext cx="389485" cy="589268"/>
              </a:xfrm>
              <a:custGeom>
                <a:avLst/>
                <a:gdLst>
                  <a:gd name="connsiteX0" fmla="*/ 842 w 389485"/>
                  <a:gd name="connsiteY0" fmla="*/ 286 h 589268"/>
                  <a:gd name="connsiteX1" fmla="*/ 163825 w 389485"/>
                  <a:gd name="connsiteY1" fmla="*/ 252170 h 589268"/>
                  <a:gd name="connsiteX2" fmla="*/ 248492 w 389485"/>
                  <a:gd name="connsiteY2" fmla="*/ 381286 h 589268"/>
                  <a:gd name="connsiteX3" fmla="*/ 381842 w 389485"/>
                  <a:gd name="connsiteY3" fmla="*/ 582370 h 589268"/>
                  <a:gd name="connsiteX4" fmla="*/ 369142 w 389485"/>
                  <a:gd name="connsiteY4" fmla="*/ 535803 h 589268"/>
                  <a:gd name="connsiteX5" fmla="*/ 335275 w 389485"/>
                  <a:gd name="connsiteY5" fmla="*/ 468070 h 589268"/>
                  <a:gd name="connsiteX6" fmla="*/ 240025 w 389485"/>
                  <a:gd name="connsiteY6" fmla="*/ 305086 h 589268"/>
                  <a:gd name="connsiteX7" fmla="*/ 842 w 389485"/>
                  <a:gd name="connsiteY7" fmla="*/ 286 h 58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85" h="589268">
                    <a:moveTo>
                      <a:pt x="842" y="286"/>
                    </a:moveTo>
                    <a:cubicBezTo>
                      <a:pt x="-11858" y="-8533"/>
                      <a:pt x="122550" y="188670"/>
                      <a:pt x="163825" y="252170"/>
                    </a:cubicBezTo>
                    <a:cubicBezTo>
                      <a:pt x="205100" y="315670"/>
                      <a:pt x="248492" y="381286"/>
                      <a:pt x="248492" y="381286"/>
                    </a:cubicBezTo>
                    <a:cubicBezTo>
                      <a:pt x="284828" y="436319"/>
                      <a:pt x="361734" y="556617"/>
                      <a:pt x="381842" y="582370"/>
                    </a:cubicBezTo>
                    <a:cubicBezTo>
                      <a:pt x="401950" y="608123"/>
                      <a:pt x="376903" y="554853"/>
                      <a:pt x="369142" y="535803"/>
                    </a:cubicBezTo>
                    <a:cubicBezTo>
                      <a:pt x="361381" y="516753"/>
                      <a:pt x="356794" y="506523"/>
                      <a:pt x="335275" y="468070"/>
                    </a:cubicBezTo>
                    <a:cubicBezTo>
                      <a:pt x="313756" y="429617"/>
                      <a:pt x="289061" y="382697"/>
                      <a:pt x="240025" y="305086"/>
                    </a:cubicBezTo>
                    <a:cubicBezTo>
                      <a:pt x="190989" y="227475"/>
                      <a:pt x="13542" y="9105"/>
                      <a:pt x="842" y="2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5" name="フリーフォーム: 図形 1754">
                <a:extLst>
                  <a:ext uri="{FF2B5EF4-FFF2-40B4-BE49-F238E27FC236}">
                    <a16:creationId xmlns:a16="http://schemas.microsoft.com/office/drawing/2014/main" id="{8BE5FA40-3BA5-4556-B291-0376224B72E4}"/>
                  </a:ext>
                </a:extLst>
              </p:cNvPr>
              <p:cNvSpPr/>
              <p:nvPr/>
            </p:nvSpPr>
            <p:spPr>
              <a:xfrm>
                <a:off x="8320577" y="6891398"/>
                <a:ext cx="15331" cy="614578"/>
              </a:xfrm>
              <a:custGeom>
                <a:avLst/>
                <a:gdLst>
                  <a:gd name="connsiteX0" fmla="*/ 10623 w 15331"/>
                  <a:gd name="connsiteY0" fmla="*/ 469 h 614578"/>
                  <a:gd name="connsiteX1" fmla="*/ 40 w 15331"/>
                  <a:gd name="connsiteY1" fmla="*/ 582552 h 614578"/>
                  <a:gd name="connsiteX2" fmla="*/ 14856 w 15331"/>
                  <a:gd name="connsiteY2" fmla="*/ 485185 h 614578"/>
                  <a:gd name="connsiteX3" fmla="*/ 10623 w 15331"/>
                  <a:gd name="connsiteY3" fmla="*/ 469 h 61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1" h="614578">
                    <a:moveTo>
                      <a:pt x="10623" y="469"/>
                    </a:moveTo>
                    <a:cubicBezTo>
                      <a:pt x="8154" y="16697"/>
                      <a:pt x="-666" y="501766"/>
                      <a:pt x="40" y="582552"/>
                    </a:cubicBezTo>
                    <a:cubicBezTo>
                      <a:pt x="745" y="663338"/>
                      <a:pt x="13092" y="576554"/>
                      <a:pt x="14856" y="485185"/>
                    </a:cubicBezTo>
                    <a:cubicBezTo>
                      <a:pt x="16620" y="393816"/>
                      <a:pt x="13092" y="-15759"/>
                      <a:pt x="10623" y="4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6" name="フリーフォーム: 図形 1755">
                <a:extLst>
                  <a:ext uri="{FF2B5EF4-FFF2-40B4-BE49-F238E27FC236}">
                    <a16:creationId xmlns:a16="http://schemas.microsoft.com/office/drawing/2014/main" id="{B8AEC571-AE43-4CE2-B617-E14BC9F8DE00}"/>
                  </a:ext>
                </a:extLst>
              </p:cNvPr>
              <p:cNvSpPr/>
              <p:nvPr/>
            </p:nvSpPr>
            <p:spPr>
              <a:xfrm>
                <a:off x="8349775" y="6947983"/>
                <a:ext cx="15292" cy="527551"/>
              </a:xfrm>
              <a:custGeom>
                <a:avLst/>
                <a:gdLst>
                  <a:gd name="connsiteX0" fmla="*/ 475 w 15292"/>
                  <a:gd name="connsiteY0" fmla="*/ 1034 h 527551"/>
                  <a:gd name="connsiteX1" fmla="*/ 4708 w 15292"/>
                  <a:gd name="connsiteY1" fmla="*/ 509034 h 527551"/>
                  <a:gd name="connsiteX2" fmla="*/ 15292 w 15292"/>
                  <a:gd name="connsiteY2" fmla="*/ 379917 h 527551"/>
                  <a:gd name="connsiteX3" fmla="*/ 475 w 15292"/>
                  <a:gd name="connsiteY3" fmla="*/ 1034 h 5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2" h="527551">
                    <a:moveTo>
                      <a:pt x="475" y="1034"/>
                    </a:moveTo>
                    <a:cubicBezTo>
                      <a:pt x="-1289" y="22553"/>
                      <a:pt x="2239" y="445887"/>
                      <a:pt x="4708" y="509034"/>
                    </a:cubicBezTo>
                    <a:cubicBezTo>
                      <a:pt x="7177" y="572181"/>
                      <a:pt x="15292" y="459998"/>
                      <a:pt x="15292" y="379917"/>
                    </a:cubicBezTo>
                    <a:cubicBezTo>
                      <a:pt x="15292" y="299836"/>
                      <a:pt x="2239" y="-20485"/>
                      <a:pt x="475" y="10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7" name="フリーフォーム: 図形 1756">
                <a:extLst>
                  <a:ext uri="{FF2B5EF4-FFF2-40B4-BE49-F238E27FC236}">
                    <a16:creationId xmlns:a16="http://schemas.microsoft.com/office/drawing/2014/main" id="{D940C79B-97D3-44BC-ACAF-E2D3572F879A}"/>
                  </a:ext>
                </a:extLst>
              </p:cNvPr>
              <p:cNvSpPr/>
              <p:nvPr/>
            </p:nvSpPr>
            <p:spPr>
              <a:xfrm>
                <a:off x="7626174" y="7020971"/>
                <a:ext cx="353761" cy="387590"/>
              </a:xfrm>
              <a:custGeom>
                <a:avLst/>
                <a:gdLst>
                  <a:gd name="connsiteX0" fmla="*/ 353659 w 353761"/>
                  <a:gd name="connsiteY0" fmla="*/ 12 h 387590"/>
                  <a:gd name="connsiteX1" fmla="*/ 135643 w 353761"/>
                  <a:gd name="connsiteY1" fmla="*/ 342912 h 387590"/>
                  <a:gd name="connsiteX2" fmla="*/ 63676 w 353761"/>
                  <a:gd name="connsiteY2" fmla="*/ 381012 h 387590"/>
                  <a:gd name="connsiteX3" fmla="*/ 176 w 353761"/>
                  <a:gd name="connsiteY3" fmla="*/ 351379 h 387590"/>
                  <a:gd name="connsiteX4" fmla="*/ 46743 w 353761"/>
                  <a:gd name="connsiteY4" fmla="*/ 387362 h 387590"/>
                  <a:gd name="connsiteX5" fmla="*/ 106009 w 353761"/>
                  <a:gd name="connsiteY5" fmla="*/ 330212 h 387590"/>
                  <a:gd name="connsiteX6" fmla="*/ 353659 w 353761"/>
                  <a:gd name="connsiteY6" fmla="*/ 12 h 387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761" h="387590">
                    <a:moveTo>
                      <a:pt x="353659" y="12"/>
                    </a:moveTo>
                    <a:cubicBezTo>
                      <a:pt x="358598" y="2129"/>
                      <a:pt x="183974" y="279412"/>
                      <a:pt x="135643" y="342912"/>
                    </a:cubicBezTo>
                    <a:cubicBezTo>
                      <a:pt x="87312" y="406412"/>
                      <a:pt x="86254" y="379601"/>
                      <a:pt x="63676" y="381012"/>
                    </a:cubicBezTo>
                    <a:cubicBezTo>
                      <a:pt x="41098" y="382423"/>
                      <a:pt x="2998" y="350321"/>
                      <a:pt x="176" y="351379"/>
                    </a:cubicBezTo>
                    <a:cubicBezTo>
                      <a:pt x="-2646" y="352437"/>
                      <a:pt x="29104" y="390890"/>
                      <a:pt x="46743" y="387362"/>
                    </a:cubicBezTo>
                    <a:cubicBezTo>
                      <a:pt x="64382" y="383834"/>
                      <a:pt x="54151" y="397945"/>
                      <a:pt x="106009" y="330212"/>
                    </a:cubicBezTo>
                    <a:cubicBezTo>
                      <a:pt x="157867" y="262479"/>
                      <a:pt x="348720" y="-2105"/>
                      <a:pt x="353659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8" name="フリーフォーム: 図形 1757">
                <a:extLst>
                  <a:ext uri="{FF2B5EF4-FFF2-40B4-BE49-F238E27FC236}">
                    <a16:creationId xmlns:a16="http://schemas.microsoft.com/office/drawing/2014/main" id="{2EBBE2E1-F1BD-4BA5-A630-CFC540C327B0}"/>
                  </a:ext>
                </a:extLst>
              </p:cNvPr>
              <p:cNvSpPr/>
              <p:nvPr/>
            </p:nvSpPr>
            <p:spPr>
              <a:xfrm>
                <a:off x="7668692" y="7132467"/>
                <a:ext cx="285890" cy="361145"/>
              </a:xfrm>
              <a:custGeom>
                <a:avLst/>
                <a:gdLst>
                  <a:gd name="connsiteX0" fmla="*/ 281508 w 285890"/>
                  <a:gd name="connsiteY0" fmla="*/ 2816 h 361145"/>
                  <a:gd name="connsiteX1" fmla="*/ 42325 w 285890"/>
                  <a:gd name="connsiteY1" fmla="*/ 326666 h 361145"/>
                  <a:gd name="connsiteX2" fmla="*/ 12691 w 285890"/>
                  <a:gd name="connsiteY2" fmla="*/ 335133 h 361145"/>
                  <a:gd name="connsiteX3" fmla="*/ 182025 w 285890"/>
                  <a:gd name="connsiteY3" fmla="*/ 178500 h 361145"/>
                  <a:gd name="connsiteX4" fmla="*/ 281508 w 285890"/>
                  <a:gd name="connsiteY4" fmla="*/ 2816 h 36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90" h="361145">
                    <a:moveTo>
                      <a:pt x="281508" y="2816"/>
                    </a:moveTo>
                    <a:cubicBezTo>
                      <a:pt x="258225" y="27510"/>
                      <a:pt x="87128" y="271280"/>
                      <a:pt x="42325" y="326666"/>
                    </a:cubicBezTo>
                    <a:cubicBezTo>
                      <a:pt x="-2478" y="382052"/>
                      <a:pt x="-10592" y="359827"/>
                      <a:pt x="12691" y="335133"/>
                    </a:cubicBezTo>
                    <a:cubicBezTo>
                      <a:pt x="35974" y="310439"/>
                      <a:pt x="134047" y="234592"/>
                      <a:pt x="182025" y="178500"/>
                    </a:cubicBezTo>
                    <a:cubicBezTo>
                      <a:pt x="230003" y="122408"/>
                      <a:pt x="304791" y="-21878"/>
                      <a:pt x="281508" y="28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9" name="フリーフォーム: 図形 1758">
                <a:extLst>
                  <a:ext uri="{FF2B5EF4-FFF2-40B4-BE49-F238E27FC236}">
                    <a16:creationId xmlns:a16="http://schemas.microsoft.com/office/drawing/2014/main" id="{15567E28-F741-4128-BEA2-9FB2DA359D2C}"/>
                  </a:ext>
                </a:extLst>
              </p:cNvPr>
              <p:cNvSpPr/>
              <p:nvPr/>
            </p:nvSpPr>
            <p:spPr>
              <a:xfrm>
                <a:off x="8087235" y="7306697"/>
                <a:ext cx="152767" cy="558738"/>
              </a:xfrm>
              <a:custGeom>
                <a:avLst/>
                <a:gdLst>
                  <a:gd name="connsiteX0" fmla="*/ 144482 w 152767"/>
                  <a:gd name="connsiteY0" fmla="*/ 36 h 558738"/>
                  <a:gd name="connsiteX1" fmla="*/ 150832 w 152767"/>
                  <a:gd name="connsiteY1" fmla="*/ 179953 h 558738"/>
                  <a:gd name="connsiteX2" fmla="*/ 110615 w 152767"/>
                  <a:gd name="connsiteY2" fmla="*/ 357753 h 558738"/>
                  <a:gd name="connsiteX3" fmla="*/ 2665 w 152767"/>
                  <a:gd name="connsiteY3" fmla="*/ 552486 h 558738"/>
                  <a:gd name="connsiteX4" fmla="*/ 36532 w 152767"/>
                  <a:gd name="connsiteY4" fmla="*/ 499570 h 558738"/>
                  <a:gd name="connsiteX5" fmla="*/ 76748 w 152767"/>
                  <a:gd name="connsiteY5" fmla="*/ 387386 h 558738"/>
                  <a:gd name="connsiteX6" fmla="*/ 127548 w 152767"/>
                  <a:gd name="connsiteY6" fmla="*/ 194770 h 558738"/>
                  <a:gd name="connsiteX7" fmla="*/ 144482 w 152767"/>
                  <a:gd name="connsiteY7" fmla="*/ 36 h 55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767" h="558738">
                    <a:moveTo>
                      <a:pt x="144482" y="36"/>
                    </a:moveTo>
                    <a:cubicBezTo>
                      <a:pt x="148363" y="-2434"/>
                      <a:pt x="156476" y="120334"/>
                      <a:pt x="150832" y="179953"/>
                    </a:cubicBezTo>
                    <a:cubicBezTo>
                      <a:pt x="145188" y="239572"/>
                      <a:pt x="135309" y="295664"/>
                      <a:pt x="110615" y="357753"/>
                    </a:cubicBezTo>
                    <a:cubicBezTo>
                      <a:pt x="85921" y="419842"/>
                      <a:pt x="15012" y="528850"/>
                      <a:pt x="2665" y="552486"/>
                    </a:cubicBezTo>
                    <a:cubicBezTo>
                      <a:pt x="-9682" y="576122"/>
                      <a:pt x="24185" y="527087"/>
                      <a:pt x="36532" y="499570"/>
                    </a:cubicBezTo>
                    <a:cubicBezTo>
                      <a:pt x="48879" y="472053"/>
                      <a:pt x="61579" y="438186"/>
                      <a:pt x="76748" y="387386"/>
                    </a:cubicBezTo>
                    <a:cubicBezTo>
                      <a:pt x="91917" y="336586"/>
                      <a:pt x="117317" y="255448"/>
                      <a:pt x="127548" y="194770"/>
                    </a:cubicBezTo>
                    <a:cubicBezTo>
                      <a:pt x="137779" y="134092"/>
                      <a:pt x="140601" y="2506"/>
                      <a:pt x="144482" y="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0" name="フリーフォーム: 図形 1759">
                <a:extLst>
                  <a:ext uri="{FF2B5EF4-FFF2-40B4-BE49-F238E27FC236}">
                    <a16:creationId xmlns:a16="http://schemas.microsoft.com/office/drawing/2014/main" id="{9B10ABC0-9A9D-43F9-9968-5ED997F5F5F6}"/>
                  </a:ext>
                </a:extLst>
              </p:cNvPr>
              <p:cNvSpPr/>
              <p:nvPr/>
            </p:nvSpPr>
            <p:spPr>
              <a:xfrm>
                <a:off x="7945811" y="7377045"/>
                <a:ext cx="273423" cy="221100"/>
              </a:xfrm>
              <a:custGeom>
                <a:avLst/>
                <a:gdLst>
                  <a:gd name="connsiteX0" fmla="*/ 156 w 273423"/>
                  <a:gd name="connsiteY0" fmla="*/ 1655 h 221100"/>
                  <a:gd name="connsiteX1" fmla="*/ 258389 w 273423"/>
                  <a:gd name="connsiteY1" fmla="*/ 217555 h 221100"/>
                  <a:gd name="connsiteX2" fmla="*/ 220289 w 273423"/>
                  <a:gd name="connsiteY2" fmla="*/ 124422 h 221100"/>
                  <a:gd name="connsiteX3" fmla="*/ 156 w 273423"/>
                  <a:gd name="connsiteY3" fmla="*/ 1655 h 2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423" h="221100">
                    <a:moveTo>
                      <a:pt x="156" y="1655"/>
                    </a:moveTo>
                    <a:cubicBezTo>
                      <a:pt x="6506" y="17177"/>
                      <a:pt x="221700" y="197094"/>
                      <a:pt x="258389" y="217555"/>
                    </a:cubicBezTo>
                    <a:cubicBezTo>
                      <a:pt x="295078" y="238016"/>
                      <a:pt x="257683" y="164991"/>
                      <a:pt x="220289" y="124422"/>
                    </a:cubicBezTo>
                    <a:cubicBezTo>
                      <a:pt x="182895" y="83853"/>
                      <a:pt x="-6194" y="-13867"/>
                      <a:pt x="156" y="16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1" name="フリーフォーム: 図形 1760">
                <a:extLst>
                  <a:ext uri="{FF2B5EF4-FFF2-40B4-BE49-F238E27FC236}">
                    <a16:creationId xmlns:a16="http://schemas.microsoft.com/office/drawing/2014/main" id="{7F0A0515-07B6-4BCE-A18D-EFDAC36A8425}"/>
                  </a:ext>
                </a:extLst>
              </p:cNvPr>
              <p:cNvSpPr/>
              <p:nvPr/>
            </p:nvSpPr>
            <p:spPr>
              <a:xfrm>
                <a:off x="8253305" y="7630666"/>
                <a:ext cx="93245" cy="183632"/>
              </a:xfrm>
              <a:custGeom>
                <a:avLst/>
                <a:gdLst>
                  <a:gd name="connsiteX0" fmla="*/ 1695 w 93245"/>
                  <a:gd name="connsiteY0" fmla="*/ 2034 h 183632"/>
                  <a:gd name="connsiteX1" fmla="*/ 92712 w 93245"/>
                  <a:gd name="connsiteY1" fmla="*/ 181951 h 183632"/>
                  <a:gd name="connsiteX2" fmla="*/ 37678 w 93245"/>
                  <a:gd name="connsiteY2" fmla="*/ 88817 h 183632"/>
                  <a:gd name="connsiteX3" fmla="*/ 1695 w 93245"/>
                  <a:gd name="connsiteY3" fmla="*/ 2034 h 18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5" h="183632">
                    <a:moveTo>
                      <a:pt x="1695" y="2034"/>
                    </a:moveTo>
                    <a:cubicBezTo>
                      <a:pt x="10867" y="17556"/>
                      <a:pt x="86715" y="167487"/>
                      <a:pt x="92712" y="181951"/>
                    </a:cubicBezTo>
                    <a:cubicBezTo>
                      <a:pt x="98709" y="196415"/>
                      <a:pt x="52495" y="113512"/>
                      <a:pt x="37678" y="88817"/>
                    </a:cubicBezTo>
                    <a:cubicBezTo>
                      <a:pt x="22861" y="64122"/>
                      <a:pt x="-7477" y="-13488"/>
                      <a:pt x="1695" y="20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: 図形 1761">
                <a:extLst>
                  <a:ext uri="{FF2B5EF4-FFF2-40B4-BE49-F238E27FC236}">
                    <a16:creationId xmlns:a16="http://schemas.microsoft.com/office/drawing/2014/main" id="{118DEEC7-3669-44B9-B666-9A1E5A107C34}"/>
                  </a:ext>
                </a:extLst>
              </p:cNvPr>
              <p:cNvSpPr/>
              <p:nvPr/>
            </p:nvSpPr>
            <p:spPr>
              <a:xfrm>
                <a:off x="7732458" y="7538524"/>
                <a:ext cx="266366" cy="184980"/>
              </a:xfrm>
              <a:custGeom>
                <a:avLst/>
                <a:gdLst>
                  <a:gd name="connsiteX0" fmla="*/ 6075 w 266366"/>
                  <a:gd name="connsiteY0" fmla="*/ 172493 h 184980"/>
                  <a:gd name="connsiteX1" fmla="*/ 80159 w 266366"/>
                  <a:gd name="connsiteY1" fmla="*/ 164026 h 184980"/>
                  <a:gd name="connsiteX2" fmla="*/ 253725 w 266366"/>
                  <a:gd name="connsiteY2" fmla="*/ 3159 h 184980"/>
                  <a:gd name="connsiteX3" fmla="*/ 230442 w 266366"/>
                  <a:gd name="connsiteY3" fmla="*/ 66659 h 184980"/>
                  <a:gd name="connsiteX4" fmla="*/ 6075 w 266366"/>
                  <a:gd name="connsiteY4" fmla="*/ 172493 h 18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366" h="184980">
                    <a:moveTo>
                      <a:pt x="6075" y="172493"/>
                    </a:moveTo>
                    <a:cubicBezTo>
                      <a:pt x="-18972" y="188721"/>
                      <a:pt x="38884" y="192248"/>
                      <a:pt x="80159" y="164026"/>
                    </a:cubicBezTo>
                    <a:cubicBezTo>
                      <a:pt x="121434" y="135804"/>
                      <a:pt x="228678" y="19387"/>
                      <a:pt x="253725" y="3159"/>
                    </a:cubicBezTo>
                    <a:cubicBezTo>
                      <a:pt x="278772" y="-13069"/>
                      <a:pt x="264309" y="37026"/>
                      <a:pt x="230442" y="66659"/>
                    </a:cubicBezTo>
                    <a:cubicBezTo>
                      <a:pt x="196575" y="96292"/>
                      <a:pt x="31122" y="156265"/>
                      <a:pt x="6075" y="1724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3" name="フリーフォーム: 図形 1762">
                <a:extLst>
                  <a:ext uri="{FF2B5EF4-FFF2-40B4-BE49-F238E27FC236}">
                    <a16:creationId xmlns:a16="http://schemas.microsoft.com/office/drawing/2014/main" id="{8F736C28-6292-40FF-BE56-B26AD5A41443}"/>
                  </a:ext>
                </a:extLst>
              </p:cNvPr>
              <p:cNvSpPr/>
              <p:nvPr/>
            </p:nvSpPr>
            <p:spPr>
              <a:xfrm>
                <a:off x="8387937" y="7655871"/>
                <a:ext cx="210889" cy="465548"/>
              </a:xfrm>
              <a:custGeom>
                <a:avLst/>
                <a:gdLst>
                  <a:gd name="connsiteX0" fmla="*/ 413 w 210889"/>
                  <a:gd name="connsiteY0" fmla="*/ 112 h 465548"/>
                  <a:gd name="connsiteX1" fmla="*/ 167630 w 210889"/>
                  <a:gd name="connsiteY1" fmla="*/ 340896 h 465548"/>
                  <a:gd name="connsiteX2" fmla="*/ 205730 w 210889"/>
                  <a:gd name="connsiteY2" fmla="*/ 425562 h 465548"/>
                  <a:gd name="connsiteX3" fmla="*/ 201496 w 210889"/>
                  <a:gd name="connsiteY3" fmla="*/ 459429 h 465548"/>
                  <a:gd name="connsiteX4" fmla="*/ 123180 w 210889"/>
                  <a:gd name="connsiteY4" fmla="*/ 304912 h 465548"/>
                  <a:gd name="connsiteX5" fmla="*/ 413 w 210889"/>
                  <a:gd name="connsiteY5" fmla="*/ 112 h 46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889" h="465548">
                    <a:moveTo>
                      <a:pt x="413" y="112"/>
                    </a:moveTo>
                    <a:cubicBezTo>
                      <a:pt x="7821" y="6109"/>
                      <a:pt x="133411" y="269988"/>
                      <a:pt x="167630" y="340896"/>
                    </a:cubicBezTo>
                    <a:cubicBezTo>
                      <a:pt x="201849" y="411804"/>
                      <a:pt x="200086" y="405806"/>
                      <a:pt x="205730" y="425562"/>
                    </a:cubicBezTo>
                    <a:cubicBezTo>
                      <a:pt x="211374" y="445318"/>
                      <a:pt x="215254" y="479537"/>
                      <a:pt x="201496" y="459429"/>
                    </a:cubicBezTo>
                    <a:cubicBezTo>
                      <a:pt x="187738" y="439321"/>
                      <a:pt x="159163" y="379348"/>
                      <a:pt x="123180" y="304912"/>
                    </a:cubicBezTo>
                    <a:cubicBezTo>
                      <a:pt x="87197" y="230476"/>
                      <a:pt x="-6995" y="-5885"/>
                      <a:pt x="413" y="1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4" name="フリーフォーム: 図形 1763">
                <a:extLst>
                  <a:ext uri="{FF2B5EF4-FFF2-40B4-BE49-F238E27FC236}">
                    <a16:creationId xmlns:a16="http://schemas.microsoft.com/office/drawing/2014/main" id="{787CB688-BD08-47B1-95D1-5BA77FDB1A37}"/>
                  </a:ext>
                </a:extLst>
              </p:cNvPr>
              <p:cNvSpPr/>
              <p:nvPr/>
            </p:nvSpPr>
            <p:spPr>
              <a:xfrm>
                <a:off x="8436990" y="7585545"/>
                <a:ext cx="90860" cy="541991"/>
              </a:xfrm>
              <a:custGeom>
                <a:avLst/>
                <a:gdLst>
                  <a:gd name="connsiteX0" fmla="*/ 88943 w 90860"/>
                  <a:gd name="connsiteY0" fmla="*/ 9055 h 541991"/>
                  <a:gd name="connsiteX1" fmla="*/ 36027 w 90860"/>
                  <a:gd name="connsiteY1" fmla="*/ 476838 h 541991"/>
                  <a:gd name="connsiteX2" fmla="*/ 43 w 90860"/>
                  <a:gd name="connsiteY2" fmla="*/ 527638 h 541991"/>
                  <a:gd name="connsiteX3" fmla="*/ 29677 w 90860"/>
                  <a:gd name="connsiteY3" fmla="*/ 375238 h 541991"/>
                  <a:gd name="connsiteX4" fmla="*/ 74127 w 90860"/>
                  <a:gd name="connsiteY4" fmla="*/ 182622 h 541991"/>
                  <a:gd name="connsiteX5" fmla="*/ 88943 w 90860"/>
                  <a:gd name="connsiteY5" fmla="*/ 9055 h 54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60" h="541991">
                    <a:moveTo>
                      <a:pt x="88943" y="9055"/>
                    </a:moveTo>
                    <a:cubicBezTo>
                      <a:pt x="82593" y="58091"/>
                      <a:pt x="50844" y="390408"/>
                      <a:pt x="36027" y="476838"/>
                    </a:cubicBezTo>
                    <a:cubicBezTo>
                      <a:pt x="21210" y="563268"/>
                      <a:pt x="1101" y="544571"/>
                      <a:pt x="43" y="527638"/>
                    </a:cubicBezTo>
                    <a:cubicBezTo>
                      <a:pt x="-1015" y="510705"/>
                      <a:pt x="17330" y="432741"/>
                      <a:pt x="29677" y="375238"/>
                    </a:cubicBezTo>
                    <a:cubicBezTo>
                      <a:pt x="42024" y="317735"/>
                      <a:pt x="63544" y="241889"/>
                      <a:pt x="74127" y="182622"/>
                    </a:cubicBezTo>
                    <a:cubicBezTo>
                      <a:pt x="84710" y="123355"/>
                      <a:pt x="95293" y="-39981"/>
                      <a:pt x="88943" y="90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5" name="フリーフォーム: 図形 1764">
                <a:extLst>
                  <a:ext uri="{FF2B5EF4-FFF2-40B4-BE49-F238E27FC236}">
                    <a16:creationId xmlns:a16="http://schemas.microsoft.com/office/drawing/2014/main" id="{0172E3B3-84C2-427F-8A4F-39FDA72E3ABE}"/>
                  </a:ext>
                </a:extLst>
              </p:cNvPr>
              <p:cNvSpPr/>
              <p:nvPr/>
            </p:nvSpPr>
            <p:spPr>
              <a:xfrm>
                <a:off x="7771017" y="7839376"/>
                <a:ext cx="281238" cy="173197"/>
              </a:xfrm>
              <a:custGeom>
                <a:avLst/>
                <a:gdLst>
                  <a:gd name="connsiteX0" fmla="*/ 1383 w 281238"/>
                  <a:gd name="connsiteY0" fmla="*/ 172207 h 173197"/>
                  <a:gd name="connsiteX1" fmla="*/ 202466 w 281238"/>
                  <a:gd name="connsiteY1" fmla="*/ 70607 h 173197"/>
                  <a:gd name="connsiteX2" fmla="*/ 278666 w 281238"/>
                  <a:gd name="connsiteY2" fmla="*/ 757 h 173197"/>
                  <a:gd name="connsiteX3" fmla="*/ 119916 w 281238"/>
                  <a:gd name="connsiteY3" fmla="*/ 115057 h 173197"/>
                  <a:gd name="connsiteX4" fmla="*/ 1383 w 281238"/>
                  <a:gd name="connsiteY4" fmla="*/ 172207 h 17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238" h="173197">
                    <a:moveTo>
                      <a:pt x="1383" y="172207"/>
                    </a:moveTo>
                    <a:cubicBezTo>
                      <a:pt x="15141" y="164799"/>
                      <a:pt x="156252" y="99182"/>
                      <a:pt x="202466" y="70607"/>
                    </a:cubicBezTo>
                    <a:cubicBezTo>
                      <a:pt x="248680" y="42032"/>
                      <a:pt x="292424" y="-6651"/>
                      <a:pt x="278666" y="757"/>
                    </a:cubicBezTo>
                    <a:cubicBezTo>
                      <a:pt x="264908" y="8165"/>
                      <a:pt x="159780" y="86129"/>
                      <a:pt x="119916" y="115057"/>
                    </a:cubicBezTo>
                    <a:cubicBezTo>
                      <a:pt x="80052" y="143985"/>
                      <a:pt x="-12375" y="179615"/>
                      <a:pt x="1383" y="1722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6" name="フリーフォーム: 図形 1765">
                <a:extLst>
                  <a:ext uri="{FF2B5EF4-FFF2-40B4-BE49-F238E27FC236}">
                    <a16:creationId xmlns:a16="http://schemas.microsoft.com/office/drawing/2014/main" id="{A2A26E77-F893-4B22-B291-959A65188C96}"/>
                  </a:ext>
                </a:extLst>
              </p:cNvPr>
              <p:cNvSpPr/>
              <p:nvPr/>
            </p:nvSpPr>
            <p:spPr>
              <a:xfrm>
                <a:off x="7812421" y="7814687"/>
                <a:ext cx="278436" cy="258722"/>
              </a:xfrm>
              <a:custGeom>
                <a:avLst/>
                <a:gdLst>
                  <a:gd name="connsiteX0" fmla="*/ 235146 w 278436"/>
                  <a:gd name="connsiteY0" fmla="*/ 46 h 258722"/>
                  <a:gd name="connsiteX1" fmla="*/ 277479 w 278436"/>
                  <a:gd name="connsiteY1" fmla="*/ 72013 h 258722"/>
                  <a:gd name="connsiteX2" fmla="*/ 184346 w 278436"/>
                  <a:gd name="connsiteY2" fmla="*/ 154563 h 258722"/>
                  <a:gd name="connsiteX3" fmla="*/ 2312 w 278436"/>
                  <a:gd name="connsiteY3" fmla="*/ 258280 h 258722"/>
                  <a:gd name="connsiteX4" fmla="*/ 91212 w 278436"/>
                  <a:gd name="connsiteY4" fmla="*/ 188430 h 258722"/>
                  <a:gd name="connsiteX5" fmla="*/ 230912 w 278436"/>
                  <a:gd name="connsiteY5" fmla="*/ 103763 h 258722"/>
                  <a:gd name="connsiteX6" fmla="*/ 275362 w 278436"/>
                  <a:gd name="connsiteY6" fmla="*/ 61430 h 258722"/>
                  <a:gd name="connsiteX7" fmla="*/ 235146 w 278436"/>
                  <a:gd name="connsiteY7" fmla="*/ 46 h 2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436" h="258722">
                    <a:moveTo>
                      <a:pt x="235146" y="46"/>
                    </a:moveTo>
                    <a:cubicBezTo>
                      <a:pt x="235499" y="1810"/>
                      <a:pt x="285946" y="46260"/>
                      <a:pt x="277479" y="72013"/>
                    </a:cubicBezTo>
                    <a:cubicBezTo>
                      <a:pt x="269012" y="97766"/>
                      <a:pt x="230207" y="123519"/>
                      <a:pt x="184346" y="154563"/>
                    </a:cubicBezTo>
                    <a:cubicBezTo>
                      <a:pt x="138485" y="185607"/>
                      <a:pt x="17834" y="252636"/>
                      <a:pt x="2312" y="258280"/>
                    </a:cubicBezTo>
                    <a:cubicBezTo>
                      <a:pt x="-13210" y="263925"/>
                      <a:pt x="53112" y="214183"/>
                      <a:pt x="91212" y="188430"/>
                    </a:cubicBezTo>
                    <a:cubicBezTo>
                      <a:pt x="129312" y="162677"/>
                      <a:pt x="200220" y="124930"/>
                      <a:pt x="230912" y="103763"/>
                    </a:cubicBezTo>
                    <a:cubicBezTo>
                      <a:pt x="261604" y="82596"/>
                      <a:pt x="273245" y="75188"/>
                      <a:pt x="275362" y="61430"/>
                    </a:cubicBezTo>
                    <a:cubicBezTo>
                      <a:pt x="277479" y="47672"/>
                      <a:pt x="234793" y="-1718"/>
                      <a:pt x="235146" y="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7" name="フリーフォーム: 図形 1766">
                <a:extLst>
                  <a:ext uri="{FF2B5EF4-FFF2-40B4-BE49-F238E27FC236}">
                    <a16:creationId xmlns:a16="http://schemas.microsoft.com/office/drawing/2014/main" id="{131E30A9-6C79-4FC9-8732-2BC30DA2FF88}"/>
                  </a:ext>
                </a:extLst>
              </p:cNvPr>
              <p:cNvSpPr/>
              <p:nvPr/>
            </p:nvSpPr>
            <p:spPr>
              <a:xfrm>
                <a:off x="7767110" y="8193615"/>
                <a:ext cx="312615" cy="146795"/>
              </a:xfrm>
              <a:custGeom>
                <a:avLst/>
                <a:gdLst>
                  <a:gd name="connsiteX0" fmla="*/ 1057 w 312615"/>
                  <a:gd name="connsiteY0" fmla="*/ 91018 h 146795"/>
                  <a:gd name="connsiteX1" fmla="*/ 144990 w 312615"/>
                  <a:gd name="connsiteY1" fmla="*/ 71968 h 146795"/>
                  <a:gd name="connsiteX2" fmla="*/ 310090 w 312615"/>
                  <a:gd name="connsiteY2" fmla="*/ 2 h 146795"/>
                  <a:gd name="connsiteX3" fmla="*/ 233890 w 312615"/>
                  <a:gd name="connsiteY3" fmla="*/ 69852 h 146795"/>
                  <a:gd name="connsiteX4" fmla="*/ 85723 w 312615"/>
                  <a:gd name="connsiteY4" fmla="*/ 146052 h 146795"/>
                  <a:gd name="connsiteX5" fmla="*/ 1057 w 312615"/>
                  <a:gd name="connsiteY5" fmla="*/ 91018 h 14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615" h="146795">
                    <a:moveTo>
                      <a:pt x="1057" y="91018"/>
                    </a:moveTo>
                    <a:cubicBezTo>
                      <a:pt x="10935" y="78671"/>
                      <a:pt x="93485" y="87137"/>
                      <a:pt x="144990" y="71968"/>
                    </a:cubicBezTo>
                    <a:cubicBezTo>
                      <a:pt x="196496" y="56799"/>
                      <a:pt x="295273" y="355"/>
                      <a:pt x="310090" y="2"/>
                    </a:cubicBezTo>
                    <a:cubicBezTo>
                      <a:pt x="324907" y="-351"/>
                      <a:pt x="271284" y="45510"/>
                      <a:pt x="233890" y="69852"/>
                    </a:cubicBezTo>
                    <a:cubicBezTo>
                      <a:pt x="196496" y="94194"/>
                      <a:pt x="118531" y="138644"/>
                      <a:pt x="85723" y="146052"/>
                    </a:cubicBezTo>
                    <a:cubicBezTo>
                      <a:pt x="52915" y="153460"/>
                      <a:pt x="-8821" y="103365"/>
                      <a:pt x="1057" y="910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8" name="フリーフォーム: 図形 1767">
                <a:extLst>
                  <a:ext uri="{FF2B5EF4-FFF2-40B4-BE49-F238E27FC236}">
                    <a16:creationId xmlns:a16="http://schemas.microsoft.com/office/drawing/2014/main" id="{71095E20-2183-4D7A-B8B7-3E9EA46E8963}"/>
                  </a:ext>
                </a:extLst>
              </p:cNvPr>
              <p:cNvSpPr/>
              <p:nvPr/>
            </p:nvSpPr>
            <p:spPr>
              <a:xfrm>
                <a:off x="8175614" y="7983087"/>
                <a:ext cx="199277" cy="437025"/>
              </a:xfrm>
              <a:custGeom>
                <a:avLst/>
                <a:gdLst>
                  <a:gd name="connsiteX0" fmla="*/ 180986 w 199277"/>
                  <a:gd name="connsiteY0" fmla="*/ 2038 h 437025"/>
                  <a:gd name="connsiteX1" fmla="*/ 117486 w 199277"/>
                  <a:gd name="connsiteY1" fmla="*/ 222701 h 437025"/>
                  <a:gd name="connsiteX2" fmla="*/ 60336 w 199277"/>
                  <a:gd name="connsiteY2" fmla="*/ 314776 h 437025"/>
                  <a:gd name="connsiteX3" fmla="*/ 11 w 199277"/>
                  <a:gd name="connsiteY3" fmla="*/ 433838 h 437025"/>
                  <a:gd name="connsiteX4" fmla="*/ 65099 w 199277"/>
                  <a:gd name="connsiteY4" fmla="*/ 378276 h 437025"/>
                  <a:gd name="connsiteX5" fmla="*/ 188924 w 199277"/>
                  <a:gd name="connsiteY5" fmla="*/ 127451 h 437025"/>
                  <a:gd name="connsiteX6" fmla="*/ 180986 w 199277"/>
                  <a:gd name="connsiteY6" fmla="*/ 2038 h 43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277" h="437025">
                    <a:moveTo>
                      <a:pt x="180986" y="2038"/>
                    </a:moveTo>
                    <a:cubicBezTo>
                      <a:pt x="169080" y="17913"/>
                      <a:pt x="137594" y="170578"/>
                      <a:pt x="117486" y="222701"/>
                    </a:cubicBezTo>
                    <a:cubicBezTo>
                      <a:pt x="97378" y="274824"/>
                      <a:pt x="79915" y="279587"/>
                      <a:pt x="60336" y="314776"/>
                    </a:cubicBezTo>
                    <a:cubicBezTo>
                      <a:pt x="40757" y="349965"/>
                      <a:pt x="-783" y="423255"/>
                      <a:pt x="11" y="433838"/>
                    </a:cubicBezTo>
                    <a:cubicBezTo>
                      <a:pt x="805" y="444421"/>
                      <a:pt x="33613" y="429341"/>
                      <a:pt x="65099" y="378276"/>
                    </a:cubicBezTo>
                    <a:cubicBezTo>
                      <a:pt x="96585" y="327211"/>
                      <a:pt x="166964" y="188570"/>
                      <a:pt x="188924" y="127451"/>
                    </a:cubicBezTo>
                    <a:cubicBezTo>
                      <a:pt x="210884" y="66332"/>
                      <a:pt x="192892" y="-13837"/>
                      <a:pt x="180986" y="20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9" name="フリーフォーム: 図形 1768">
                <a:extLst>
                  <a:ext uri="{FF2B5EF4-FFF2-40B4-BE49-F238E27FC236}">
                    <a16:creationId xmlns:a16="http://schemas.microsoft.com/office/drawing/2014/main" id="{3B693786-90D7-48F3-A550-1A206FAA0136}"/>
                  </a:ext>
                </a:extLst>
              </p:cNvPr>
              <p:cNvSpPr/>
              <p:nvPr/>
            </p:nvSpPr>
            <p:spPr>
              <a:xfrm>
                <a:off x="8038112" y="7984995"/>
                <a:ext cx="332342" cy="451153"/>
              </a:xfrm>
              <a:custGeom>
                <a:avLst/>
                <a:gdLst>
                  <a:gd name="connsiteX0" fmla="*/ 988 w 332342"/>
                  <a:gd name="connsiteY0" fmla="*/ 14418 h 451153"/>
                  <a:gd name="connsiteX1" fmla="*/ 129576 w 332342"/>
                  <a:gd name="connsiteY1" fmla="*/ 135068 h 451153"/>
                  <a:gd name="connsiteX2" fmla="*/ 247051 w 332342"/>
                  <a:gd name="connsiteY2" fmla="*/ 308105 h 451153"/>
                  <a:gd name="connsiteX3" fmla="*/ 302613 w 332342"/>
                  <a:gd name="connsiteY3" fmla="*/ 423993 h 451153"/>
                  <a:gd name="connsiteX4" fmla="*/ 331188 w 332342"/>
                  <a:gd name="connsiteY4" fmla="*/ 447805 h 451153"/>
                  <a:gd name="connsiteX5" fmla="*/ 321663 w 332342"/>
                  <a:gd name="connsiteY5" fmla="*/ 370018 h 451153"/>
                  <a:gd name="connsiteX6" fmla="*/ 275626 w 332342"/>
                  <a:gd name="connsiteY6" fmla="*/ 266830 h 451153"/>
                  <a:gd name="connsiteX7" fmla="*/ 229588 w 332342"/>
                  <a:gd name="connsiteY7" fmla="*/ 173168 h 451153"/>
                  <a:gd name="connsiteX8" fmla="*/ 77188 w 332342"/>
                  <a:gd name="connsiteY8" fmla="*/ 20768 h 451153"/>
                  <a:gd name="connsiteX9" fmla="*/ 988 w 332342"/>
                  <a:gd name="connsiteY9" fmla="*/ 14418 h 45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342" h="451153">
                    <a:moveTo>
                      <a:pt x="988" y="14418"/>
                    </a:moveTo>
                    <a:cubicBezTo>
                      <a:pt x="9719" y="33468"/>
                      <a:pt x="88566" y="86120"/>
                      <a:pt x="129576" y="135068"/>
                    </a:cubicBezTo>
                    <a:cubicBezTo>
                      <a:pt x="170586" y="184016"/>
                      <a:pt x="218212" y="259951"/>
                      <a:pt x="247051" y="308105"/>
                    </a:cubicBezTo>
                    <a:cubicBezTo>
                      <a:pt x="275890" y="356259"/>
                      <a:pt x="288590" y="400710"/>
                      <a:pt x="302613" y="423993"/>
                    </a:cubicBezTo>
                    <a:cubicBezTo>
                      <a:pt x="316636" y="447276"/>
                      <a:pt x="328013" y="456801"/>
                      <a:pt x="331188" y="447805"/>
                    </a:cubicBezTo>
                    <a:cubicBezTo>
                      <a:pt x="334363" y="438809"/>
                      <a:pt x="330923" y="400180"/>
                      <a:pt x="321663" y="370018"/>
                    </a:cubicBezTo>
                    <a:cubicBezTo>
                      <a:pt x="312403" y="339856"/>
                      <a:pt x="290972" y="299638"/>
                      <a:pt x="275626" y="266830"/>
                    </a:cubicBezTo>
                    <a:cubicBezTo>
                      <a:pt x="260280" y="234022"/>
                      <a:pt x="262661" y="214178"/>
                      <a:pt x="229588" y="173168"/>
                    </a:cubicBezTo>
                    <a:cubicBezTo>
                      <a:pt x="196515" y="132158"/>
                      <a:pt x="111055" y="48549"/>
                      <a:pt x="77188" y="20768"/>
                    </a:cubicBezTo>
                    <a:cubicBezTo>
                      <a:pt x="43321" y="-7013"/>
                      <a:pt x="-7743" y="-4632"/>
                      <a:pt x="988" y="144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0" name="フリーフォーム: 図形 1769">
                <a:extLst>
                  <a:ext uri="{FF2B5EF4-FFF2-40B4-BE49-F238E27FC236}">
                    <a16:creationId xmlns:a16="http://schemas.microsoft.com/office/drawing/2014/main" id="{32D3A778-B7D2-40F1-A334-8A01D1F543C4}"/>
                  </a:ext>
                </a:extLst>
              </p:cNvPr>
              <p:cNvSpPr/>
              <p:nvPr/>
            </p:nvSpPr>
            <p:spPr>
              <a:xfrm>
                <a:off x="7762065" y="8397679"/>
                <a:ext cx="449946" cy="215725"/>
              </a:xfrm>
              <a:custGeom>
                <a:avLst/>
                <a:gdLst>
                  <a:gd name="connsiteX0" fmla="*/ 448485 w 449946"/>
                  <a:gd name="connsiteY0" fmla="*/ 196 h 215725"/>
                  <a:gd name="connsiteX1" fmla="*/ 302435 w 449946"/>
                  <a:gd name="connsiteY1" fmla="*/ 139896 h 215725"/>
                  <a:gd name="connsiteX2" fmla="*/ 207185 w 449946"/>
                  <a:gd name="connsiteY2" fmla="*/ 189109 h 215725"/>
                  <a:gd name="connsiteX3" fmla="*/ 81773 w 449946"/>
                  <a:gd name="connsiteY3" fmla="*/ 203396 h 215725"/>
                  <a:gd name="connsiteX4" fmla="*/ 3985 w 449946"/>
                  <a:gd name="connsiteY4" fmla="*/ 214509 h 215725"/>
                  <a:gd name="connsiteX5" fmla="*/ 205598 w 449946"/>
                  <a:gd name="connsiteY5" fmla="*/ 173234 h 215725"/>
                  <a:gd name="connsiteX6" fmla="*/ 448485 w 449946"/>
                  <a:gd name="connsiteY6" fmla="*/ 196 h 21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946" h="215725">
                    <a:moveTo>
                      <a:pt x="448485" y="196"/>
                    </a:moveTo>
                    <a:cubicBezTo>
                      <a:pt x="464624" y="-5360"/>
                      <a:pt x="342652" y="108411"/>
                      <a:pt x="302435" y="139896"/>
                    </a:cubicBezTo>
                    <a:cubicBezTo>
                      <a:pt x="262218" y="171381"/>
                      <a:pt x="243962" y="178526"/>
                      <a:pt x="207185" y="189109"/>
                    </a:cubicBezTo>
                    <a:cubicBezTo>
                      <a:pt x="170408" y="199692"/>
                      <a:pt x="115640" y="199163"/>
                      <a:pt x="81773" y="203396"/>
                    </a:cubicBezTo>
                    <a:cubicBezTo>
                      <a:pt x="47906" y="207629"/>
                      <a:pt x="-16652" y="219536"/>
                      <a:pt x="3985" y="214509"/>
                    </a:cubicBezTo>
                    <a:cubicBezTo>
                      <a:pt x="24622" y="209482"/>
                      <a:pt x="134954" y="206307"/>
                      <a:pt x="205598" y="173234"/>
                    </a:cubicBezTo>
                    <a:cubicBezTo>
                      <a:pt x="276242" y="140161"/>
                      <a:pt x="432346" y="5752"/>
                      <a:pt x="448485" y="1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1" name="フリーフォーム: 図形 1770">
                <a:extLst>
                  <a:ext uri="{FF2B5EF4-FFF2-40B4-BE49-F238E27FC236}">
                    <a16:creationId xmlns:a16="http://schemas.microsoft.com/office/drawing/2014/main" id="{4767EF26-3D5A-457E-BD26-68301FDAAC8A}"/>
                  </a:ext>
                </a:extLst>
              </p:cNvPr>
              <p:cNvSpPr/>
              <p:nvPr/>
            </p:nvSpPr>
            <p:spPr>
              <a:xfrm>
                <a:off x="7769084" y="8395783"/>
                <a:ext cx="405280" cy="182499"/>
              </a:xfrm>
              <a:custGeom>
                <a:avLst/>
                <a:gdLst>
                  <a:gd name="connsiteX0" fmla="*/ 141 w 405280"/>
                  <a:gd name="connsiteY0" fmla="*/ 181480 h 182499"/>
                  <a:gd name="connsiteX1" fmla="*/ 236679 w 405280"/>
                  <a:gd name="connsiteY1" fmla="*/ 129092 h 182499"/>
                  <a:gd name="connsiteX2" fmla="*/ 404954 w 405280"/>
                  <a:gd name="connsiteY2" fmla="*/ 505 h 182499"/>
                  <a:gd name="connsiteX3" fmla="*/ 271604 w 405280"/>
                  <a:gd name="connsiteY3" fmla="*/ 87817 h 182499"/>
                  <a:gd name="connsiteX4" fmla="*/ 141 w 405280"/>
                  <a:gd name="connsiteY4" fmla="*/ 181480 h 18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280" h="182499">
                    <a:moveTo>
                      <a:pt x="141" y="181480"/>
                    </a:moveTo>
                    <a:cubicBezTo>
                      <a:pt x="-5680" y="188359"/>
                      <a:pt x="169210" y="159254"/>
                      <a:pt x="236679" y="129092"/>
                    </a:cubicBezTo>
                    <a:cubicBezTo>
                      <a:pt x="304148" y="98930"/>
                      <a:pt x="399133" y="7384"/>
                      <a:pt x="404954" y="505"/>
                    </a:cubicBezTo>
                    <a:cubicBezTo>
                      <a:pt x="410775" y="-6374"/>
                      <a:pt x="337750" y="58713"/>
                      <a:pt x="271604" y="87817"/>
                    </a:cubicBezTo>
                    <a:cubicBezTo>
                      <a:pt x="205458" y="116921"/>
                      <a:pt x="5962" y="174601"/>
                      <a:pt x="141" y="1814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2" name="フリーフォーム: 図形 1771">
                <a:extLst>
                  <a:ext uri="{FF2B5EF4-FFF2-40B4-BE49-F238E27FC236}">
                    <a16:creationId xmlns:a16="http://schemas.microsoft.com/office/drawing/2014/main" id="{453F18A0-9761-4563-9F23-5B37397D60F6}"/>
                  </a:ext>
                </a:extLst>
              </p:cNvPr>
              <p:cNvSpPr/>
              <p:nvPr/>
            </p:nvSpPr>
            <p:spPr>
              <a:xfrm>
                <a:off x="8442788" y="8286218"/>
                <a:ext cx="122667" cy="350687"/>
              </a:xfrm>
              <a:custGeom>
                <a:avLst/>
                <a:gdLst>
                  <a:gd name="connsiteX0" fmla="*/ 12237 w 122667"/>
                  <a:gd name="connsiteY0" fmla="*/ 5295 h 350687"/>
                  <a:gd name="connsiteX1" fmla="*/ 107487 w 122667"/>
                  <a:gd name="connsiteY1" fmla="*/ 292632 h 350687"/>
                  <a:gd name="connsiteX2" fmla="*/ 120187 w 122667"/>
                  <a:gd name="connsiteY2" fmla="*/ 338670 h 350687"/>
                  <a:gd name="connsiteX3" fmla="*/ 83675 w 122667"/>
                  <a:gd name="connsiteY3" fmla="*/ 343432 h 350687"/>
                  <a:gd name="connsiteX4" fmla="*/ 47162 w 122667"/>
                  <a:gd name="connsiteY4" fmla="*/ 249770 h 350687"/>
                  <a:gd name="connsiteX5" fmla="*/ 5887 w 122667"/>
                  <a:gd name="connsiteY5" fmla="*/ 116420 h 350687"/>
                  <a:gd name="connsiteX6" fmla="*/ 12237 w 122667"/>
                  <a:gd name="connsiteY6" fmla="*/ 5295 h 35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667" h="350687">
                    <a:moveTo>
                      <a:pt x="12237" y="5295"/>
                    </a:moveTo>
                    <a:cubicBezTo>
                      <a:pt x="29170" y="34664"/>
                      <a:pt x="89495" y="237070"/>
                      <a:pt x="107487" y="292632"/>
                    </a:cubicBezTo>
                    <a:cubicBezTo>
                      <a:pt x="125479" y="348194"/>
                      <a:pt x="124156" y="330204"/>
                      <a:pt x="120187" y="338670"/>
                    </a:cubicBezTo>
                    <a:cubicBezTo>
                      <a:pt x="116218" y="347136"/>
                      <a:pt x="95846" y="358249"/>
                      <a:pt x="83675" y="343432"/>
                    </a:cubicBezTo>
                    <a:cubicBezTo>
                      <a:pt x="71504" y="328615"/>
                      <a:pt x="60127" y="287605"/>
                      <a:pt x="47162" y="249770"/>
                    </a:cubicBezTo>
                    <a:cubicBezTo>
                      <a:pt x="34197" y="211935"/>
                      <a:pt x="13031" y="156372"/>
                      <a:pt x="5887" y="116420"/>
                    </a:cubicBezTo>
                    <a:cubicBezTo>
                      <a:pt x="-1257" y="76468"/>
                      <a:pt x="-4696" y="-24074"/>
                      <a:pt x="12237" y="52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3" name="フリーフォーム: 図形 1772">
                <a:extLst>
                  <a:ext uri="{FF2B5EF4-FFF2-40B4-BE49-F238E27FC236}">
                    <a16:creationId xmlns:a16="http://schemas.microsoft.com/office/drawing/2014/main" id="{04EF6303-6B6A-4B7C-BB8E-FB84AD60C559}"/>
                  </a:ext>
                </a:extLst>
              </p:cNvPr>
              <p:cNvSpPr/>
              <p:nvPr/>
            </p:nvSpPr>
            <p:spPr>
              <a:xfrm>
                <a:off x="7975816" y="8580934"/>
                <a:ext cx="397542" cy="423166"/>
              </a:xfrm>
              <a:custGeom>
                <a:avLst/>
                <a:gdLst>
                  <a:gd name="connsiteX0" fmla="*/ 390309 w 397542"/>
                  <a:gd name="connsiteY0" fmla="*/ 7441 h 423166"/>
                  <a:gd name="connsiteX1" fmla="*/ 382372 w 397542"/>
                  <a:gd name="connsiteY1" fmla="*/ 67766 h 423166"/>
                  <a:gd name="connsiteX2" fmla="*/ 329984 w 397542"/>
                  <a:gd name="connsiteY2" fmla="*/ 167779 h 423166"/>
                  <a:gd name="connsiteX3" fmla="*/ 209334 w 397542"/>
                  <a:gd name="connsiteY3" fmla="*/ 332879 h 423166"/>
                  <a:gd name="connsiteX4" fmla="*/ 48997 w 397542"/>
                  <a:gd name="connsiteY4" fmla="*/ 410666 h 423166"/>
                  <a:gd name="connsiteX5" fmla="*/ 4547 w 397542"/>
                  <a:gd name="connsiteY5" fmla="*/ 417016 h 423166"/>
                  <a:gd name="connsiteX6" fmla="*/ 141072 w 397542"/>
                  <a:gd name="connsiteY6" fmla="*/ 350341 h 423166"/>
                  <a:gd name="connsiteX7" fmla="*/ 287122 w 397542"/>
                  <a:gd name="connsiteY7" fmla="*/ 240804 h 423166"/>
                  <a:gd name="connsiteX8" fmla="*/ 390309 w 397542"/>
                  <a:gd name="connsiteY8" fmla="*/ 7441 h 4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542" h="423166">
                    <a:moveTo>
                      <a:pt x="390309" y="7441"/>
                    </a:moveTo>
                    <a:cubicBezTo>
                      <a:pt x="406184" y="-21399"/>
                      <a:pt x="392426" y="41043"/>
                      <a:pt x="382372" y="67766"/>
                    </a:cubicBezTo>
                    <a:cubicBezTo>
                      <a:pt x="372318" y="94489"/>
                      <a:pt x="358824" y="123594"/>
                      <a:pt x="329984" y="167779"/>
                    </a:cubicBezTo>
                    <a:cubicBezTo>
                      <a:pt x="301144" y="211965"/>
                      <a:pt x="256165" y="292398"/>
                      <a:pt x="209334" y="332879"/>
                    </a:cubicBezTo>
                    <a:cubicBezTo>
                      <a:pt x="162503" y="373360"/>
                      <a:pt x="83128" y="396643"/>
                      <a:pt x="48997" y="410666"/>
                    </a:cubicBezTo>
                    <a:cubicBezTo>
                      <a:pt x="14866" y="424689"/>
                      <a:pt x="-10799" y="427070"/>
                      <a:pt x="4547" y="417016"/>
                    </a:cubicBezTo>
                    <a:cubicBezTo>
                      <a:pt x="19893" y="406962"/>
                      <a:pt x="93976" y="379710"/>
                      <a:pt x="141072" y="350341"/>
                    </a:cubicBezTo>
                    <a:cubicBezTo>
                      <a:pt x="188168" y="320972"/>
                      <a:pt x="248758" y="291604"/>
                      <a:pt x="287122" y="240804"/>
                    </a:cubicBezTo>
                    <a:cubicBezTo>
                      <a:pt x="325486" y="190004"/>
                      <a:pt x="374434" y="36281"/>
                      <a:pt x="390309" y="74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4" name="フリーフォーム: 図形 1773">
                <a:extLst>
                  <a:ext uri="{FF2B5EF4-FFF2-40B4-BE49-F238E27FC236}">
                    <a16:creationId xmlns:a16="http://schemas.microsoft.com/office/drawing/2014/main" id="{86E06E34-1480-4FF3-A69D-5B3CC595D9BF}"/>
                  </a:ext>
                </a:extLst>
              </p:cNvPr>
              <p:cNvSpPr/>
              <p:nvPr/>
            </p:nvSpPr>
            <p:spPr>
              <a:xfrm>
                <a:off x="8046986" y="8610030"/>
                <a:ext cx="240537" cy="368219"/>
              </a:xfrm>
              <a:custGeom>
                <a:avLst/>
                <a:gdLst>
                  <a:gd name="connsiteX0" fmla="*/ 52 w 240537"/>
                  <a:gd name="connsiteY0" fmla="*/ 570 h 368219"/>
                  <a:gd name="connsiteX1" fmla="*/ 152452 w 240537"/>
                  <a:gd name="connsiteY1" fmla="*/ 184720 h 368219"/>
                  <a:gd name="connsiteX2" fmla="*/ 217539 w 240537"/>
                  <a:gd name="connsiteY2" fmla="*/ 349820 h 368219"/>
                  <a:gd name="connsiteX3" fmla="*/ 235002 w 240537"/>
                  <a:gd name="connsiteY3" fmla="*/ 354583 h 368219"/>
                  <a:gd name="connsiteX4" fmla="*/ 235002 w 240537"/>
                  <a:gd name="connsiteY4" fmla="*/ 264095 h 368219"/>
                  <a:gd name="connsiteX5" fmla="*/ 169914 w 240537"/>
                  <a:gd name="connsiteY5" fmla="*/ 132333 h 368219"/>
                  <a:gd name="connsiteX6" fmla="*/ 52 w 240537"/>
                  <a:gd name="connsiteY6" fmla="*/ 570 h 36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537" h="368219">
                    <a:moveTo>
                      <a:pt x="52" y="570"/>
                    </a:moveTo>
                    <a:cubicBezTo>
                      <a:pt x="-2858" y="9301"/>
                      <a:pt x="116204" y="126512"/>
                      <a:pt x="152452" y="184720"/>
                    </a:cubicBezTo>
                    <a:cubicBezTo>
                      <a:pt x="188700" y="242928"/>
                      <a:pt x="203781" y="321510"/>
                      <a:pt x="217539" y="349820"/>
                    </a:cubicBezTo>
                    <a:cubicBezTo>
                      <a:pt x="231297" y="378130"/>
                      <a:pt x="232092" y="368871"/>
                      <a:pt x="235002" y="354583"/>
                    </a:cubicBezTo>
                    <a:cubicBezTo>
                      <a:pt x="237913" y="340296"/>
                      <a:pt x="245850" y="301137"/>
                      <a:pt x="235002" y="264095"/>
                    </a:cubicBezTo>
                    <a:cubicBezTo>
                      <a:pt x="224154" y="227053"/>
                      <a:pt x="204045" y="179164"/>
                      <a:pt x="169914" y="132333"/>
                    </a:cubicBezTo>
                    <a:cubicBezTo>
                      <a:pt x="135783" y="85502"/>
                      <a:pt x="2962" y="-8161"/>
                      <a:pt x="52" y="5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5" name="フリーフォーム: 図形 1774">
                <a:extLst>
                  <a:ext uri="{FF2B5EF4-FFF2-40B4-BE49-F238E27FC236}">
                    <a16:creationId xmlns:a16="http://schemas.microsoft.com/office/drawing/2014/main" id="{8274B45A-02E6-4C21-9E6A-98302FA7F2C6}"/>
                  </a:ext>
                </a:extLst>
              </p:cNvPr>
              <p:cNvSpPr/>
              <p:nvPr/>
            </p:nvSpPr>
            <p:spPr>
              <a:xfrm>
                <a:off x="7663012" y="8996833"/>
                <a:ext cx="324223" cy="31282"/>
              </a:xfrm>
              <a:custGeom>
                <a:avLst/>
                <a:gdLst>
                  <a:gd name="connsiteX0" fmla="*/ 3026 w 324223"/>
                  <a:gd name="connsiteY0" fmla="*/ 1117 h 31282"/>
                  <a:gd name="connsiteX1" fmla="*/ 284013 w 324223"/>
                  <a:gd name="connsiteY1" fmla="*/ 31280 h 31282"/>
                  <a:gd name="connsiteX2" fmla="*/ 307826 w 324223"/>
                  <a:gd name="connsiteY2" fmla="*/ 2705 h 31282"/>
                  <a:gd name="connsiteX3" fmla="*/ 144313 w 324223"/>
                  <a:gd name="connsiteY3" fmla="*/ 7467 h 31282"/>
                  <a:gd name="connsiteX4" fmla="*/ 3026 w 324223"/>
                  <a:gd name="connsiteY4" fmla="*/ 1117 h 3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23" h="31282">
                    <a:moveTo>
                      <a:pt x="3026" y="1117"/>
                    </a:moveTo>
                    <a:cubicBezTo>
                      <a:pt x="26309" y="5086"/>
                      <a:pt x="233213" y="31015"/>
                      <a:pt x="284013" y="31280"/>
                    </a:cubicBezTo>
                    <a:cubicBezTo>
                      <a:pt x="334813" y="31545"/>
                      <a:pt x="331109" y="6674"/>
                      <a:pt x="307826" y="2705"/>
                    </a:cubicBezTo>
                    <a:cubicBezTo>
                      <a:pt x="284543" y="-1264"/>
                      <a:pt x="191673" y="10113"/>
                      <a:pt x="144313" y="7467"/>
                    </a:cubicBezTo>
                    <a:cubicBezTo>
                      <a:pt x="96953" y="4821"/>
                      <a:pt x="-20257" y="-2852"/>
                      <a:pt x="3026" y="11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6" name="フリーフォーム: 図形 1775">
                <a:extLst>
                  <a:ext uri="{FF2B5EF4-FFF2-40B4-BE49-F238E27FC236}">
                    <a16:creationId xmlns:a16="http://schemas.microsoft.com/office/drawing/2014/main" id="{786C0FA5-6EC2-4D82-8658-BD0BEF0B67B9}"/>
                  </a:ext>
                </a:extLst>
              </p:cNvPr>
              <p:cNvSpPr/>
              <p:nvPr/>
            </p:nvSpPr>
            <p:spPr>
              <a:xfrm>
                <a:off x="7650153" y="8964603"/>
                <a:ext cx="484290" cy="109004"/>
              </a:xfrm>
              <a:custGeom>
                <a:avLst/>
                <a:gdLst>
                  <a:gd name="connsiteX0" fmla="*/ 484197 w 484290"/>
                  <a:gd name="connsiteY0" fmla="*/ 10 h 109004"/>
                  <a:gd name="connsiteX1" fmla="*/ 279410 w 484290"/>
                  <a:gd name="connsiteY1" fmla="*/ 98435 h 109004"/>
                  <a:gd name="connsiteX2" fmla="*/ 177810 w 484290"/>
                  <a:gd name="connsiteY2" fmla="*/ 101610 h 109004"/>
                  <a:gd name="connsiteX3" fmla="*/ 10 w 484290"/>
                  <a:gd name="connsiteY3" fmla="*/ 57160 h 109004"/>
                  <a:gd name="connsiteX4" fmla="*/ 169872 w 484290"/>
                  <a:gd name="connsiteY4" fmla="*/ 93672 h 109004"/>
                  <a:gd name="connsiteX5" fmla="*/ 252422 w 484290"/>
                  <a:gd name="connsiteY5" fmla="*/ 92085 h 109004"/>
                  <a:gd name="connsiteX6" fmla="*/ 484197 w 484290"/>
                  <a:gd name="connsiteY6" fmla="*/ 10 h 10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290" h="109004">
                    <a:moveTo>
                      <a:pt x="484197" y="10"/>
                    </a:moveTo>
                    <a:cubicBezTo>
                      <a:pt x="488695" y="1068"/>
                      <a:pt x="330474" y="81502"/>
                      <a:pt x="279410" y="98435"/>
                    </a:cubicBezTo>
                    <a:cubicBezTo>
                      <a:pt x="228345" y="115368"/>
                      <a:pt x="224377" y="108489"/>
                      <a:pt x="177810" y="101610"/>
                    </a:cubicBezTo>
                    <a:cubicBezTo>
                      <a:pt x="131243" y="94731"/>
                      <a:pt x="1333" y="58483"/>
                      <a:pt x="10" y="57160"/>
                    </a:cubicBezTo>
                    <a:cubicBezTo>
                      <a:pt x="-1313" y="55837"/>
                      <a:pt x="127803" y="87851"/>
                      <a:pt x="169872" y="93672"/>
                    </a:cubicBezTo>
                    <a:cubicBezTo>
                      <a:pt x="211941" y="99493"/>
                      <a:pt x="200299" y="108225"/>
                      <a:pt x="252422" y="92085"/>
                    </a:cubicBezTo>
                    <a:cubicBezTo>
                      <a:pt x="304545" y="75946"/>
                      <a:pt x="479699" y="-1048"/>
                      <a:pt x="484197" y="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7" name="フリーフォーム: 図形 1776">
                <a:extLst>
                  <a:ext uri="{FF2B5EF4-FFF2-40B4-BE49-F238E27FC236}">
                    <a16:creationId xmlns:a16="http://schemas.microsoft.com/office/drawing/2014/main" id="{76EF37DD-8190-4AC6-9E89-2394B4119332}"/>
                  </a:ext>
                </a:extLst>
              </p:cNvPr>
              <p:cNvSpPr/>
              <p:nvPr/>
            </p:nvSpPr>
            <p:spPr>
              <a:xfrm>
                <a:off x="7734300" y="8766131"/>
                <a:ext cx="287338" cy="35205"/>
              </a:xfrm>
              <a:custGeom>
                <a:avLst/>
                <a:gdLst>
                  <a:gd name="connsiteX0" fmla="*/ 0 w 287338"/>
                  <a:gd name="connsiteY0" fmla="*/ 44 h 35205"/>
                  <a:gd name="connsiteX1" fmla="*/ 163513 w 287338"/>
                  <a:gd name="connsiteY1" fmla="*/ 34969 h 35205"/>
                  <a:gd name="connsiteX2" fmla="*/ 287338 w 287338"/>
                  <a:gd name="connsiteY2" fmla="*/ 15919 h 35205"/>
                  <a:gd name="connsiteX3" fmla="*/ 163513 w 287338"/>
                  <a:gd name="connsiteY3" fmla="*/ 27032 h 35205"/>
                  <a:gd name="connsiteX4" fmla="*/ 0 w 287338"/>
                  <a:gd name="connsiteY4" fmla="*/ 44 h 35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38" h="35205">
                    <a:moveTo>
                      <a:pt x="0" y="44"/>
                    </a:moveTo>
                    <a:cubicBezTo>
                      <a:pt x="0" y="1367"/>
                      <a:pt x="115623" y="32323"/>
                      <a:pt x="163513" y="34969"/>
                    </a:cubicBezTo>
                    <a:cubicBezTo>
                      <a:pt x="211403" y="37615"/>
                      <a:pt x="287338" y="17242"/>
                      <a:pt x="287338" y="15919"/>
                    </a:cubicBezTo>
                    <a:cubicBezTo>
                      <a:pt x="287338" y="14596"/>
                      <a:pt x="211932" y="26767"/>
                      <a:pt x="163513" y="27032"/>
                    </a:cubicBezTo>
                    <a:cubicBezTo>
                      <a:pt x="115094" y="27297"/>
                      <a:pt x="0" y="-1279"/>
                      <a:pt x="0" y="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8" name="フリーフォーム: 図形 1777">
                <a:extLst>
                  <a:ext uri="{FF2B5EF4-FFF2-40B4-BE49-F238E27FC236}">
                    <a16:creationId xmlns:a16="http://schemas.microsoft.com/office/drawing/2014/main" id="{40C2991D-6CAA-43B0-AB00-2089B74A6EE4}"/>
                  </a:ext>
                </a:extLst>
              </p:cNvPr>
              <p:cNvSpPr/>
              <p:nvPr/>
            </p:nvSpPr>
            <p:spPr>
              <a:xfrm>
                <a:off x="7710032" y="8794722"/>
                <a:ext cx="321207" cy="25334"/>
              </a:xfrm>
              <a:custGeom>
                <a:avLst/>
                <a:gdLst>
                  <a:gd name="connsiteX0" fmla="*/ 3631 w 321207"/>
                  <a:gd name="connsiteY0" fmla="*/ 19078 h 25334"/>
                  <a:gd name="connsiteX1" fmla="*/ 317956 w 321207"/>
                  <a:gd name="connsiteY1" fmla="*/ 28 h 25334"/>
                  <a:gd name="connsiteX2" fmla="*/ 157618 w 321207"/>
                  <a:gd name="connsiteY2" fmla="*/ 23841 h 25334"/>
                  <a:gd name="connsiteX3" fmla="*/ 3631 w 321207"/>
                  <a:gd name="connsiteY3" fmla="*/ 19078 h 2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207" h="25334">
                    <a:moveTo>
                      <a:pt x="3631" y="19078"/>
                    </a:moveTo>
                    <a:cubicBezTo>
                      <a:pt x="30354" y="15109"/>
                      <a:pt x="292292" y="-766"/>
                      <a:pt x="317956" y="28"/>
                    </a:cubicBezTo>
                    <a:cubicBezTo>
                      <a:pt x="343620" y="822"/>
                      <a:pt x="210535" y="19872"/>
                      <a:pt x="157618" y="23841"/>
                    </a:cubicBezTo>
                    <a:cubicBezTo>
                      <a:pt x="104701" y="27810"/>
                      <a:pt x="-23092" y="23047"/>
                      <a:pt x="3631" y="190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9" name="フリーフォーム: 図形 1778">
                <a:extLst>
                  <a:ext uri="{FF2B5EF4-FFF2-40B4-BE49-F238E27FC236}">
                    <a16:creationId xmlns:a16="http://schemas.microsoft.com/office/drawing/2014/main" id="{19EB4A2F-620D-4F6B-ABC8-43B6DA586EFF}"/>
                  </a:ext>
                </a:extLst>
              </p:cNvPr>
              <p:cNvSpPr/>
              <p:nvPr/>
            </p:nvSpPr>
            <p:spPr>
              <a:xfrm>
                <a:off x="7712072" y="8767692"/>
                <a:ext cx="324958" cy="96609"/>
              </a:xfrm>
              <a:custGeom>
                <a:avLst/>
                <a:gdLst>
                  <a:gd name="connsiteX0" fmla="*/ 3 w 324958"/>
                  <a:gd name="connsiteY0" fmla="*/ 95321 h 96609"/>
                  <a:gd name="connsiteX1" fmla="*/ 265116 w 324958"/>
                  <a:gd name="connsiteY1" fmla="*/ 88971 h 96609"/>
                  <a:gd name="connsiteX2" fmla="*/ 319091 w 324958"/>
                  <a:gd name="connsiteY2" fmla="*/ 55633 h 96609"/>
                  <a:gd name="connsiteX3" fmla="*/ 322266 w 324958"/>
                  <a:gd name="connsiteY3" fmla="*/ 71 h 96609"/>
                  <a:gd name="connsiteX4" fmla="*/ 307978 w 324958"/>
                  <a:gd name="connsiteY4" fmla="*/ 44521 h 96609"/>
                  <a:gd name="connsiteX5" fmla="*/ 271466 w 324958"/>
                  <a:gd name="connsiteY5" fmla="*/ 69921 h 96609"/>
                  <a:gd name="connsiteX6" fmla="*/ 3 w 324958"/>
                  <a:gd name="connsiteY6" fmla="*/ 95321 h 9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958" h="96609">
                    <a:moveTo>
                      <a:pt x="3" y="95321"/>
                    </a:moveTo>
                    <a:cubicBezTo>
                      <a:pt x="-1055" y="98496"/>
                      <a:pt x="211935" y="95586"/>
                      <a:pt x="265116" y="88971"/>
                    </a:cubicBezTo>
                    <a:cubicBezTo>
                      <a:pt x="318297" y="82356"/>
                      <a:pt x="309566" y="70450"/>
                      <a:pt x="319091" y="55633"/>
                    </a:cubicBezTo>
                    <a:cubicBezTo>
                      <a:pt x="328616" y="40816"/>
                      <a:pt x="324118" y="1923"/>
                      <a:pt x="322266" y="71"/>
                    </a:cubicBezTo>
                    <a:cubicBezTo>
                      <a:pt x="320414" y="-1781"/>
                      <a:pt x="316445" y="32879"/>
                      <a:pt x="307978" y="44521"/>
                    </a:cubicBezTo>
                    <a:cubicBezTo>
                      <a:pt x="299511" y="56163"/>
                      <a:pt x="323060" y="62513"/>
                      <a:pt x="271466" y="69921"/>
                    </a:cubicBezTo>
                    <a:cubicBezTo>
                      <a:pt x="219872" y="77329"/>
                      <a:pt x="1061" y="92146"/>
                      <a:pt x="3" y="953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0" name="フリーフォーム: 図形 1779">
                <a:extLst>
                  <a:ext uri="{FF2B5EF4-FFF2-40B4-BE49-F238E27FC236}">
                    <a16:creationId xmlns:a16="http://schemas.microsoft.com/office/drawing/2014/main" id="{A4344F14-6268-45AD-8164-A219B739913D}"/>
                  </a:ext>
                </a:extLst>
              </p:cNvPr>
              <p:cNvSpPr/>
              <p:nvPr/>
            </p:nvSpPr>
            <p:spPr>
              <a:xfrm>
                <a:off x="8369185" y="8864592"/>
                <a:ext cx="44637" cy="185471"/>
              </a:xfrm>
              <a:custGeom>
                <a:avLst/>
                <a:gdLst>
                  <a:gd name="connsiteX0" fmla="*/ 23928 w 44637"/>
                  <a:gd name="connsiteY0" fmla="*/ 8 h 185471"/>
                  <a:gd name="connsiteX1" fmla="*/ 17578 w 44637"/>
                  <a:gd name="connsiteY1" fmla="*/ 130183 h 185471"/>
                  <a:gd name="connsiteX2" fmla="*/ 44565 w 44637"/>
                  <a:gd name="connsiteY2" fmla="*/ 184158 h 185471"/>
                  <a:gd name="connsiteX3" fmla="*/ 8053 w 44637"/>
                  <a:gd name="connsiteY3" fmla="*/ 165108 h 185471"/>
                  <a:gd name="connsiteX4" fmla="*/ 115 w 44637"/>
                  <a:gd name="connsiteY4" fmla="*/ 123833 h 185471"/>
                  <a:gd name="connsiteX5" fmla="*/ 23928 w 44637"/>
                  <a:gd name="connsiteY5" fmla="*/ 8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37" h="185471">
                    <a:moveTo>
                      <a:pt x="23928" y="8"/>
                    </a:moveTo>
                    <a:cubicBezTo>
                      <a:pt x="26838" y="1066"/>
                      <a:pt x="14139" y="99491"/>
                      <a:pt x="17578" y="130183"/>
                    </a:cubicBezTo>
                    <a:cubicBezTo>
                      <a:pt x="21017" y="160875"/>
                      <a:pt x="46153" y="178337"/>
                      <a:pt x="44565" y="184158"/>
                    </a:cubicBezTo>
                    <a:cubicBezTo>
                      <a:pt x="42978" y="189979"/>
                      <a:pt x="15461" y="175162"/>
                      <a:pt x="8053" y="165108"/>
                    </a:cubicBezTo>
                    <a:cubicBezTo>
                      <a:pt x="645" y="155054"/>
                      <a:pt x="-414" y="150556"/>
                      <a:pt x="115" y="123833"/>
                    </a:cubicBezTo>
                    <a:cubicBezTo>
                      <a:pt x="644" y="97110"/>
                      <a:pt x="21018" y="-1050"/>
                      <a:pt x="23928" y="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1" name="フリーフォーム: 図形 1780">
                <a:extLst>
                  <a:ext uri="{FF2B5EF4-FFF2-40B4-BE49-F238E27FC236}">
                    <a16:creationId xmlns:a16="http://schemas.microsoft.com/office/drawing/2014/main" id="{15253FBF-14EC-4F94-B7B7-6DA7BAE708F9}"/>
                  </a:ext>
                </a:extLst>
              </p:cNvPr>
              <p:cNvSpPr/>
              <p:nvPr/>
            </p:nvSpPr>
            <p:spPr>
              <a:xfrm>
                <a:off x="7974898" y="9067834"/>
                <a:ext cx="103417" cy="197790"/>
              </a:xfrm>
              <a:custGeom>
                <a:avLst/>
                <a:gdLst>
                  <a:gd name="connsiteX0" fmla="*/ 5465 w 103417"/>
                  <a:gd name="connsiteY0" fmla="*/ 1554 h 197790"/>
                  <a:gd name="connsiteX1" fmla="*/ 95952 w 103417"/>
                  <a:gd name="connsiteY1" fmla="*/ 173004 h 197790"/>
                  <a:gd name="connsiteX2" fmla="*/ 95952 w 103417"/>
                  <a:gd name="connsiteY2" fmla="*/ 195229 h 197790"/>
                  <a:gd name="connsiteX3" fmla="*/ 76902 w 103417"/>
                  <a:gd name="connsiteY3" fmla="*/ 185704 h 197790"/>
                  <a:gd name="connsiteX4" fmla="*/ 19752 w 103417"/>
                  <a:gd name="connsiteY4" fmla="*/ 92041 h 197790"/>
                  <a:gd name="connsiteX5" fmla="*/ 5465 w 103417"/>
                  <a:gd name="connsiteY5" fmla="*/ 1554 h 1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417" h="197790">
                    <a:moveTo>
                      <a:pt x="5465" y="1554"/>
                    </a:moveTo>
                    <a:cubicBezTo>
                      <a:pt x="18165" y="15048"/>
                      <a:pt x="80871" y="140725"/>
                      <a:pt x="95952" y="173004"/>
                    </a:cubicBezTo>
                    <a:cubicBezTo>
                      <a:pt x="111033" y="205283"/>
                      <a:pt x="99127" y="193112"/>
                      <a:pt x="95952" y="195229"/>
                    </a:cubicBezTo>
                    <a:cubicBezTo>
                      <a:pt x="92777" y="197346"/>
                      <a:pt x="89602" y="202902"/>
                      <a:pt x="76902" y="185704"/>
                    </a:cubicBezTo>
                    <a:cubicBezTo>
                      <a:pt x="64202" y="168506"/>
                      <a:pt x="19752" y="92041"/>
                      <a:pt x="19752" y="92041"/>
                    </a:cubicBezTo>
                    <a:cubicBezTo>
                      <a:pt x="4142" y="66112"/>
                      <a:pt x="-7235" y="-11940"/>
                      <a:pt x="5465" y="1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2" name="フリーフォーム: 図形 1781">
                <a:extLst>
                  <a:ext uri="{FF2B5EF4-FFF2-40B4-BE49-F238E27FC236}">
                    <a16:creationId xmlns:a16="http://schemas.microsoft.com/office/drawing/2014/main" id="{78C22C7F-F78E-4901-8C9F-AFCA0F726A8D}"/>
                  </a:ext>
                </a:extLst>
              </p:cNvPr>
              <p:cNvSpPr/>
              <p:nvPr/>
            </p:nvSpPr>
            <p:spPr>
              <a:xfrm>
                <a:off x="8063666" y="9277329"/>
                <a:ext cx="28926" cy="82702"/>
              </a:xfrm>
              <a:custGeom>
                <a:avLst/>
                <a:gdLst>
                  <a:gd name="connsiteX0" fmla="*/ 21472 w 28926"/>
                  <a:gd name="connsiteY0" fmla="*/ 21 h 82702"/>
                  <a:gd name="connsiteX1" fmla="*/ 27822 w 28926"/>
                  <a:gd name="connsiteY1" fmla="*/ 71459 h 82702"/>
                  <a:gd name="connsiteX2" fmla="*/ 834 w 28926"/>
                  <a:gd name="connsiteY2" fmla="*/ 79396 h 82702"/>
                  <a:gd name="connsiteX3" fmla="*/ 21472 w 28926"/>
                  <a:gd name="connsiteY3" fmla="*/ 21 h 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6" h="82702">
                    <a:moveTo>
                      <a:pt x="21472" y="21"/>
                    </a:moveTo>
                    <a:cubicBezTo>
                      <a:pt x="25970" y="-1302"/>
                      <a:pt x="31262" y="58230"/>
                      <a:pt x="27822" y="71459"/>
                    </a:cubicBezTo>
                    <a:cubicBezTo>
                      <a:pt x="24382" y="84688"/>
                      <a:pt x="6126" y="84688"/>
                      <a:pt x="834" y="79396"/>
                    </a:cubicBezTo>
                    <a:cubicBezTo>
                      <a:pt x="-4458" y="74104"/>
                      <a:pt x="16974" y="1344"/>
                      <a:pt x="21472" y="2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3" name="フリーフォーム: 図形 1782">
                <a:extLst>
                  <a:ext uri="{FF2B5EF4-FFF2-40B4-BE49-F238E27FC236}">
                    <a16:creationId xmlns:a16="http://schemas.microsoft.com/office/drawing/2014/main" id="{79D0AD5C-DD03-4F9B-9599-BBF47A666286}"/>
                  </a:ext>
                </a:extLst>
              </p:cNvPr>
              <p:cNvSpPr/>
              <p:nvPr/>
            </p:nvSpPr>
            <p:spPr>
              <a:xfrm>
                <a:off x="8147577" y="9264345"/>
                <a:ext cx="63002" cy="111459"/>
              </a:xfrm>
              <a:custGeom>
                <a:avLst/>
                <a:gdLst>
                  <a:gd name="connsiteX0" fmla="*/ 62973 w 63002"/>
                  <a:gd name="connsiteY0" fmla="*/ 305 h 111459"/>
                  <a:gd name="connsiteX1" fmla="*/ 10586 w 63002"/>
                  <a:gd name="connsiteY1" fmla="*/ 108255 h 111459"/>
                  <a:gd name="connsiteX2" fmla="*/ 2648 w 63002"/>
                  <a:gd name="connsiteY2" fmla="*/ 76505 h 111459"/>
                  <a:gd name="connsiteX3" fmla="*/ 62973 w 63002"/>
                  <a:gd name="connsiteY3" fmla="*/ 305 h 11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02" h="111459">
                    <a:moveTo>
                      <a:pt x="62973" y="305"/>
                    </a:moveTo>
                    <a:cubicBezTo>
                      <a:pt x="64296" y="5597"/>
                      <a:pt x="20640" y="95555"/>
                      <a:pt x="10586" y="108255"/>
                    </a:cubicBezTo>
                    <a:cubicBezTo>
                      <a:pt x="532" y="120955"/>
                      <a:pt x="-2908" y="92909"/>
                      <a:pt x="2648" y="76505"/>
                    </a:cubicBezTo>
                    <a:cubicBezTo>
                      <a:pt x="8204" y="60101"/>
                      <a:pt x="61650" y="-4987"/>
                      <a:pt x="62973" y="3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4" name="フリーフォーム: 図形 1783">
                <a:extLst>
                  <a:ext uri="{FF2B5EF4-FFF2-40B4-BE49-F238E27FC236}">
                    <a16:creationId xmlns:a16="http://schemas.microsoft.com/office/drawing/2014/main" id="{D87A8539-FA19-4785-845F-1EC56808E3A2}"/>
                  </a:ext>
                </a:extLst>
              </p:cNvPr>
              <p:cNvSpPr/>
              <p:nvPr/>
            </p:nvSpPr>
            <p:spPr>
              <a:xfrm>
                <a:off x="7754348" y="9395449"/>
                <a:ext cx="65791" cy="109360"/>
              </a:xfrm>
              <a:custGeom>
                <a:avLst/>
                <a:gdLst>
                  <a:gd name="connsiteX0" fmla="*/ 24402 w 65791"/>
                  <a:gd name="connsiteY0" fmla="*/ 964 h 109360"/>
                  <a:gd name="connsiteX1" fmla="*/ 65677 w 65791"/>
                  <a:gd name="connsiteY1" fmla="*/ 104151 h 109360"/>
                  <a:gd name="connsiteX2" fmla="*/ 35515 w 65791"/>
                  <a:gd name="connsiteY2" fmla="*/ 89864 h 109360"/>
                  <a:gd name="connsiteX3" fmla="*/ 590 w 65791"/>
                  <a:gd name="connsiteY3" fmla="*/ 53351 h 109360"/>
                  <a:gd name="connsiteX4" fmla="*/ 24402 w 65791"/>
                  <a:gd name="connsiteY4" fmla="*/ 964 h 10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91" h="109360">
                    <a:moveTo>
                      <a:pt x="24402" y="964"/>
                    </a:moveTo>
                    <a:cubicBezTo>
                      <a:pt x="35250" y="9431"/>
                      <a:pt x="63825" y="89334"/>
                      <a:pt x="65677" y="104151"/>
                    </a:cubicBezTo>
                    <a:cubicBezTo>
                      <a:pt x="67529" y="118968"/>
                      <a:pt x="46363" y="98331"/>
                      <a:pt x="35515" y="89864"/>
                    </a:cubicBezTo>
                    <a:cubicBezTo>
                      <a:pt x="24667" y="81397"/>
                      <a:pt x="4559" y="64463"/>
                      <a:pt x="590" y="53351"/>
                    </a:cubicBezTo>
                    <a:cubicBezTo>
                      <a:pt x="-3379" y="42239"/>
                      <a:pt x="13554" y="-7503"/>
                      <a:pt x="24402" y="9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5" name="フリーフォーム: 図形 1784">
                <a:extLst>
                  <a:ext uri="{FF2B5EF4-FFF2-40B4-BE49-F238E27FC236}">
                    <a16:creationId xmlns:a16="http://schemas.microsoft.com/office/drawing/2014/main" id="{17C62AF5-F733-4449-B4FE-96BF4BD32C39}"/>
                  </a:ext>
                </a:extLst>
              </p:cNvPr>
              <p:cNvSpPr/>
              <p:nvPr/>
            </p:nvSpPr>
            <p:spPr>
              <a:xfrm>
                <a:off x="7589838" y="9139238"/>
                <a:ext cx="282662" cy="73233"/>
              </a:xfrm>
              <a:custGeom>
                <a:avLst/>
                <a:gdLst>
                  <a:gd name="connsiteX0" fmla="*/ 0 w 282662"/>
                  <a:gd name="connsiteY0" fmla="*/ 0 h 73233"/>
                  <a:gd name="connsiteX1" fmla="*/ 195262 w 282662"/>
                  <a:gd name="connsiteY1" fmla="*/ 69850 h 73233"/>
                  <a:gd name="connsiteX2" fmla="*/ 282575 w 282662"/>
                  <a:gd name="connsiteY2" fmla="*/ 61912 h 73233"/>
                  <a:gd name="connsiteX3" fmla="*/ 209550 w 282662"/>
                  <a:gd name="connsiteY3" fmla="*/ 58737 h 73233"/>
                  <a:gd name="connsiteX4" fmla="*/ 109537 w 282662"/>
                  <a:gd name="connsiteY4" fmla="*/ 36512 h 73233"/>
                  <a:gd name="connsiteX5" fmla="*/ 0 w 282662"/>
                  <a:gd name="connsiteY5" fmla="*/ 0 h 7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62" h="73233">
                    <a:moveTo>
                      <a:pt x="0" y="0"/>
                    </a:moveTo>
                    <a:cubicBezTo>
                      <a:pt x="14288" y="5556"/>
                      <a:pt x="148166" y="59531"/>
                      <a:pt x="195262" y="69850"/>
                    </a:cubicBezTo>
                    <a:cubicBezTo>
                      <a:pt x="242358" y="80169"/>
                      <a:pt x="280194" y="63764"/>
                      <a:pt x="282575" y="61912"/>
                    </a:cubicBezTo>
                    <a:cubicBezTo>
                      <a:pt x="284956" y="60060"/>
                      <a:pt x="238390" y="62970"/>
                      <a:pt x="209550" y="58737"/>
                    </a:cubicBezTo>
                    <a:cubicBezTo>
                      <a:pt x="180710" y="54504"/>
                      <a:pt x="142874" y="47360"/>
                      <a:pt x="109537" y="36512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6" name="フリーフォーム: 図形 1785">
                <a:extLst>
                  <a:ext uri="{FF2B5EF4-FFF2-40B4-BE49-F238E27FC236}">
                    <a16:creationId xmlns:a16="http://schemas.microsoft.com/office/drawing/2014/main" id="{61F74DCF-AE9E-4DDC-A47A-27F50547EC93}"/>
                  </a:ext>
                </a:extLst>
              </p:cNvPr>
              <p:cNvSpPr/>
              <p:nvPr/>
            </p:nvSpPr>
            <p:spPr>
              <a:xfrm>
                <a:off x="7580313" y="9191463"/>
                <a:ext cx="320590" cy="63663"/>
              </a:xfrm>
              <a:custGeom>
                <a:avLst/>
                <a:gdLst>
                  <a:gd name="connsiteX0" fmla="*/ 0 w 320590"/>
                  <a:gd name="connsiteY0" fmla="*/ 162 h 63663"/>
                  <a:gd name="connsiteX1" fmla="*/ 190500 w 320590"/>
                  <a:gd name="connsiteY1" fmla="*/ 60487 h 63663"/>
                  <a:gd name="connsiteX2" fmla="*/ 314325 w 320590"/>
                  <a:gd name="connsiteY2" fmla="*/ 54137 h 63663"/>
                  <a:gd name="connsiteX3" fmla="*/ 290512 w 320590"/>
                  <a:gd name="connsiteY3" fmla="*/ 44612 h 63663"/>
                  <a:gd name="connsiteX4" fmla="*/ 188912 w 320590"/>
                  <a:gd name="connsiteY4" fmla="*/ 43025 h 63663"/>
                  <a:gd name="connsiteX5" fmla="*/ 0 w 320590"/>
                  <a:gd name="connsiteY5" fmla="*/ 162 h 6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590" h="63663">
                    <a:moveTo>
                      <a:pt x="0" y="162"/>
                    </a:moveTo>
                    <a:cubicBezTo>
                      <a:pt x="265" y="3072"/>
                      <a:pt x="138113" y="51491"/>
                      <a:pt x="190500" y="60487"/>
                    </a:cubicBezTo>
                    <a:cubicBezTo>
                      <a:pt x="242887" y="69483"/>
                      <a:pt x="297656" y="56783"/>
                      <a:pt x="314325" y="54137"/>
                    </a:cubicBezTo>
                    <a:cubicBezTo>
                      <a:pt x="330994" y="51491"/>
                      <a:pt x="311414" y="46464"/>
                      <a:pt x="290512" y="44612"/>
                    </a:cubicBezTo>
                    <a:cubicBezTo>
                      <a:pt x="269610" y="42760"/>
                      <a:pt x="234949" y="51756"/>
                      <a:pt x="188912" y="43025"/>
                    </a:cubicBezTo>
                    <a:cubicBezTo>
                      <a:pt x="142875" y="34294"/>
                      <a:pt x="-265" y="-2748"/>
                      <a:pt x="0" y="1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7" name="フリーフォーム: 図形 1786">
                <a:extLst>
                  <a:ext uri="{FF2B5EF4-FFF2-40B4-BE49-F238E27FC236}">
                    <a16:creationId xmlns:a16="http://schemas.microsoft.com/office/drawing/2014/main" id="{9C22252E-C3D5-4478-8040-469F856F5D4C}"/>
                  </a:ext>
                </a:extLst>
              </p:cNvPr>
              <p:cNvSpPr/>
              <p:nvPr/>
            </p:nvSpPr>
            <p:spPr>
              <a:xfrm>
                <a:off x="7501538" y="9262249"/>
                <a:ext cx="440736" cy="86645"/>
              </a:xfrm>
              <a:custGeom>
                <a:avLst/>
                <a:gdLst>
                  <a:gd name="connsiteX0" fmla="*/ 4162 w 440736"/>
                  <a:gd name="connsiteY0" fmla="*/ 814 h 86645"/>
                  <a:gd name="connsiteX1" fmla="*/ 299437 w 440736"/>
                  <a:gd name="connsiteY1" fmla="*/ 84951 h 86645"/>
                  <a:gd name="connsiteX2" fmla="*/ 440725 w 440736"/>
                  <a:gd name="connsiteY2" fmla="*/ 57964 h 86645"/>
                  <a:gd name="connsiteX3" fmla="*/ 293087 w 440736"/>
                  <a:gd name="connsiteY3" fmla="*/ 67489 h 86645"/>
                  <a:gd name="connsiteX4" fmla="*/ 135925 w 440736"/>
                  <a:gd name="connsiteY4" fmla="*/ 43676 h 86645"/>
                  <a:gd name="connsiteX5" fmla="*/ 4162 w 440736"/>
                  <a:gd name="connsiteY5" fmla="*/ 814 h 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736" h="86645">
                    <a:moveTo>
                      <a:pt x="4162" y="814"/>
                    </a:moveTo>
                    <a:cubicBezTo>
                      <a:pt x="31414" y="7693"/>
                      <a:pt x="226676" y="75426"/>
                      <a:pt x="299437" y="84951"/>
                    </a:cubicBezTo>
                    <a:cubicBezTo>
                      <a:pt x="372198" y="94476"/>
                      <a:pt x="441783" y="60874"/>
                      <a:pt x="440725" y="57964"/>
                    </a:cubicBezTo>
                    <a:cubicBezTo>
                      <a:pt x="439667" y="55054"/>
                      <a:pt x="343887" y="69870"/>
                      <a:pt x="293087" y="67489"/>
                    </a:cubicBezTo>
                    <a:cubicBezTo>
                      <a:pt x="242287" y="65108"/>
                      <a:pt x="181169" y="54789"/>
                      <a:pt x="135925" y="43676"/>
                    </a:cubicBezTo>
                    <a:cubicBezTo>
                      <a:pt x="90681" y="32564"/>
                      <a:pt x="-23090" y="-6065"/>
                      <a:pt x="4162" y="8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8" name="フリーフォーム: 図形 1787">
                <a:extLst>
                  <a:ext uri="{FF2B5EF4-FFF2-40B4-BE49-F238E27FC236}">
                    <a16:creationId xmlns:a16="http://schemas.microsoft.com/office/drawing/2014/main" id="{93CAF8F1-D985-4163-8AE9-288528006603}"/>
                  </a:ext>
                </a:extLst>
              </p:cNvPr>
              <p:cNvSpPr/>
              <p:nvPr/>
            </p:nvSpPr>
            <p:spPr>
              <a:xfrm>
                <a:off x="7903741" y="9107941"/>
                <a:ext cx="339402" cy="231027"/>
              </a:xfrm>
              <a:custGeom>
                <a:avLst/>
                <a:gdLst>
                  <a:gd name="connsiteX0" fmla="*/ 336972 w 339402"/>
                  <a:gd name="connsiteY0" fmla="*/ 1134 h 231027"/>
                  <a:gd name="connsiteX1" fmla="*/ 103609 w 339402"/>
                  <a:gd name="connsiteY1" fmla="*/ 201159 h 231027"/>
                  <a:gd name="connsiteX2" fmla="*/ 6772 w 339402"/>
                  <a:gd name="connsiteY2" fmla="*/ 229734 h 231027"/>
                  <a:gd name="connsiteX3" fmla="*/ 27409 w 339402"/>
                  <a:gd name="connsiteY3" fmla="*/ 197984 h 231027"/>
                  <a:gd name="connsiteX4" fmla="*/ 181397 w 339402"/>
                  <a:gd name="connsiteY4" fmla="*/ 140834 h 231027"/>
                  <a:gd name="connsiteX5" fmla="*/ 222672 w 339402"/>
                  <a:gd name="connsiteY5" fmla="*/ 120197 h 231027"/>
                  <a:gd name="connsiteX6" fmla="*/ 336972 w 339402"/>
                  <a:gd name="connsiteY6" fmla="*/ 1134 h 2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402" h="231027">
                    <a:moveTo>
                      <a:pt x="336972" y="1134"/>
                    </a:moveTo>
                    <a:cubicBezTo>
                      <a:pt x="317128" y="14628"/>
                      <a:pt x="158642" y="163059"/>
                      <a:pt x="103609" y="201159"/>
                    </a:cubicBezTo>
                    <a:cubicBezTo>
                      <a:pt x="48576" y="239259"/>
                      <a:pt x="19472" y="230263"/>
                      <a:pt x="6772" y="229734"/>
                    </a:cubicBezTo>
                    <a:cubicBezTo>
                      <a:pt x="-5928" y="229205"/>
                      <a:pt x="-1695" y="212801"/>
                      <a:pt x="27409" y="197984"/>
                    </a:cubicBezTo>
                    <a:cubicBezTo>
                      <a:pt x="56513" y="183167"/>
                      <a:pt x="148853" y="153798"/>
                      <a:pt x="181397" y="140834"/>
                    </a:cubicBezTo>
                    <a:cubicBezTo>
                      <a:pt x="213941" y="127870"/>
                      <a:pt x="195949" y="141893"/>
                      <a:pt x="222672" y="120197"/>
                    </a:cubicBezTo>
                    <a:cubicBezTo>
                      <a:pt x="249395" y="98501"/>
                      <a:pt x="356816" y="-12360"/>
                      <a:pt x="336972" y="11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: 図形 1788">
                <a:extLst>
                  <a:ext uri="{FF2B5EF4-FFF2-40B4-BE49-F238E27FC236}">
                    <a16:creationId xmlns:a16="http://schemas.microsoft.com/office/drawing/2014/main" id="{4F5A0D24-2FCC-43B0-91B5-9262DC02BB49}"/>
                  </a:ext>
                </a:extLst>
              </p:cNvPr>
              <p:cNvSpPr/>
              <p:nvPr/>
            </p:nvSpPr>
            <p:spPr>
              <a:xfrm>
                <a:off x="7488261" y="9280518"/>
                <a:ext cx="363709" cy="77215"/>
              </a:xfrm>
              <a:custGeom>
                <a:avLst/>
                <a:gdLst>
                  <a:gd name="connsiteX0" fmla="*/ 1564 w 363709"/>
                  <a:gd name="connsiteY0" fmla="*/ 7 h 77215"/>
                  <a:gd name="connsiteX1" fmla="*/ 319064 w 363709"/>
                  <a:gd name="connsiteY1" fmla="*/ 73032 h 77215"/>
                  <a:gd name="connsiteX2" fmla="*/ 349227 w 363709"/>
                  <a:gd name="connsiteY2" fmla="*/ 68270 h 77215"/>
                  <a:gd name="connsiteX3" fmla="*/ 203177 w 363709"/>
                  <a:gd name="connsiteY3" fmla="*/ 68270 h 77215"/>
                  <a:gd name="connsiteX4" fmla="*/ 1564 w 363709"/>
                  <a:gd name="connsiteY4" fmla="*/ 7 h 7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09" h="77215">
                    <a:moveTo>
                      <a:pt x="1564" y="7"/>
                    </a:moveTo>
                    <a:cubicBezTo>
                      <a:pt x="20879" y="801"/>
                      <a:pt x="261120" y="61655"/>
                      <a:pt x="319064" y="73032"/>
                    </a:cubicBezTo>
                    <a:cubicBezTo>
                      <a:pt x="377008" y="84409"/>
                      <a:pt x="368542" y="69064"/>
                      <a:pt x="349227" y="68270"/>
                    </a:cubicBezTo>
                    <a:cubicBezTo>
                      <a:pt x="329913" y="67476"/>
                      <a:pt x="259269" y="78060"/>
                      <a:pt x="203177" y="68270"/>
                    </a:cubicBezTo>
                    <a:cubicBezTo>
                      <a:pt x="147085" y="58480"/>
                      <a:pt x="-17751" y="-787"/>
                      <a:pt x="1564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850CF932-2533-4338-ADC6-268888BF49B9}"/>
                  </a:ext>
                </a:extLst>
              </p:cNvPr>
              <p:cNvSpPr/>
              <p:nvPr/>
            </p:nvSpPr>
            <p:spPr>
              <a:xfrm>
                <a:off x="7473520" y="9303924"/>
                <a:ext cx="520697" cy="81328"/>
              </a:xfrm>
              <a:custGeom>
                <a:avLst/>
                <a:gdLst>
                  <a:gd name="connsiteX0" fmla="*/ 430 w 520697"/>
                  <a:gd name="connsiteY0" fmla="*/ 414 h 81328"/>
                  <a:gd name="connsiteX1" fmla="*/ 198868 w 520697"/>
                  <a:gd name="connsiteY1" fmla="*/ 75026 h 81328"/>
                  <a:gd name="connsiteX2" fmla="*/ 321105 w 520697"/>
                  <a:gd name="connsiteY2" fmla="*/ 75026 h 81328"/>
                  <a:gd name="connsiteX3" fmla="*/ 435405 w 520697"/>
                  <a:gd name="connsiteY3" fmla="*/ 55976 h 81328"/>
                  <a:gd name="connsiteX4" fmla="*/ 519543 w 520697"/>
                  <a:gd name="connsiteY4" fmla="*/ 25814 h 81328"/>
                  <a:gd name="connsiteX5" fmla="*/ 373493 w 520697"/>
                  <a:gd name="connsiteY5" fmla="*/ 55976 h 81328"/>
                  <a:gd name="connsiteX6" fmla="*/ 243318 w 520697"/>
                  <a:gd name="connsiteY6" fmla="*/ 75026 h 81328"/>
                  <a:gd name="connsiteX7" fmla="*/ 148068 w 520697"/>
                  <a:gd name="connsiteY7" fmla="*/ 46451 h 81328"/>
                  <a:gd name="connsiteX8" fmla="*/ 430 w 520697"/>
                  <a:gd name="connsiteY8" fmla="*/ 414 h 8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0697" h="81328">
                    <a:moveTo>
                      <a:pt x="430" y="414"/>
                    </a:moveTo>
                    <a:cubicBezTo>
                      <a:pt x="8897" y="5177"/>
                      <a:pt x="145422" y="62591"/>
                      <a:pt x="198868" y="75026"/>
                    </a:cubicBezTo>
                    <a:cubicBezTo>
                      <a:pt x="252314" y="87461"/>
                      <a:pt x="281682" y="78201"/>
                      <a:pt x="321105" y="75026"/>
                    </a:cubicBezTo>
                    <a:cubicBezTo>
                      <a:pt x="360528" y="71851"/>
                      <a:pt x="402332" y="64178"/>
                      <a:pt x="435405" y="55976"/>
                    </a:cubicBezTo>
                    <a:cubicBezTo>
                      <a:pt x="468478" y="47774"/>
                      <a:pt x="529862" y="25814"/>
                      <a:pt x="519543" y="25814"/>
                    </a:cubicBezTo>
                    <a:cubicBezTo>
                      <a:pt x="509224" y="25814"/>
                      <a:pt x="419531" y="47774"/>
                      <a:pt x="373493" y="55976"/>
                    </a:cubicBezTo>
                    <a:cubicBezTo>
                      <a:pt x="327456" y="64178"/>
                      <a:pt x="280889" y="76613"/>
                      <a:pt x="243318" y="75026"/>
                    </a:cubicBezTo>
                    <a:cubicBezTo>
                      <a:pt x="205747" y="73439"/>
                      <a:pt x="185374" y="59680"/>
                      <a:pt x="148068" y="46451"/>
                    </a:cubicBezTo>
                    <a:cubicBezTo>
                      <a:pt x="110762" y="33222"/>
                      <a:pt x="-8037" y="-4349"/>
                      <a:pt x="430" y="4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821A4AE8-1A54-4C34-9316-5F9BD364E6D7}"/>
                  </a:ext>
                </a:extLst>
              </p:cNvPr>
              <p:cNvSpPr/>
              <p:nvPr/>
            </p:nvSpPr>
            <p:spPr>
              <a:xfrm>
                <a:off x="7373480" y="9330643"/>
                <a:ext cx="314958" cy="127674"/>
              </a:xfrm>
              <a:custGeom>
                <a:avLst/>
                <a:gdLst>
                  <a:gd name="connsiteX0" fmla="*/ 6808 w 314958"/>
                  <a:gd name="connsiteY0" fmla="*/ 10207 h 127674"/>
                  <a:gd name="connsiteX1" fmla="*/ 211595 w 314958"/>
                  <a:gd name="connsiteY1" fmla="*/ 116570 h 127674"/>
                  <a:gd name="connsiteX2" fmla="*/ 314783 w 314958"/>
                  <a:gd name="connsiteY2" fmla="*/ 119745 h 127674"/>
                  <a:gd name="connsiteX3" fmla="*/ 189370 w 314958"/>
                  <a:gd name="connsiteY3" fmla="*/ 75295 h 127674"/>
                  <a:gd name="connsiteX4" fmla="*/ 62370 w 314958"/>
                  <a:gd name="connsiteY4" fmla="*/ 11795 h 127674"/>
                  <a:gd name="connsiteX5" fmla="*/ 6808 w 314958"/>
                  <a:gd name="connsiteY5" fmla="*/ 10207 h 12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958" h="127674">
                    <a:moveTo>
                      <a:pt x="6808" y="10207"/>
                    </a:moveTo>
                    <a:cubicBezTo>
                      <a:pt x="31679" y="27669"/>
                      <a:pt x="160266" y="98314"/>
                      <a:pt x="211595" y="116570"/>
                    </a:cubicBezTo>
                    <a:cubicBezTo>
                      <a:pt x="262924" y="134826"/>
                      <a:pt x="318487" y="126624"/>
                      <a:pt x="314783" y="119745"/>
                    </a:cubicBezTo>
                    <a:cubicBezTo>
                      <a:pt x="311079" y="112866"/>
                      <a:pt x="231439" y="93287"/>
                      <a:pt x="189370" y="75295"/>
                    </a:cubicBezTo>
                    <a:cubicBezTo>
                      <a:pt x="147301" y="57303"/>
                      <a:pt x="93855" y="22908"/>
                      <a:pt x="62370" y="11795"/>
                    </a:cubicBezTo>
                    <a:cubicBezTo>
                      <a:pt x="30885" y="682"/>
                      <a:pt x="-18063" y="-7255"/>
                      <a:pt x="6808" y="1020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C6FA25FF-1C97-47F3-B552-DDC944F3CE2E}"/>
                  </a:ext>
                </a:extLst>
              </p:cNvPr>
              <p:cNvSpPr/>
              <p:nvPr/>
            </p:nvSpPr>
            <p:spPr>
              <a:xfrm>
                <a:off x="7339775" y="9356467"/>
                <a:ext cx="381953" cy="131869"/>
              </a:xfrm>
              <a:custGeom>
                <a:avLst/>
                <a:gdLst>
                  <a:gd name="connsiteX0" fmla="*/ 2413 w 381953"/>
                  <a:gd name="connsiteY0" fmla="*/ 258 h 131869"/>
                  <a:gd name="connsiteX1" fmla="*/ 172275 w 381953"/>
                  <a:gd name="connsiteY1" fmla="*/ 103446 h 131869"/>
                  <a:gd name="connsiteX2" fmla="*/ 380238 w 381953"/>
                  <a:gd name="connsiteY2" fmla="*/ 130433 h 131869"/>
                  <a:gd name="connsiteX3" fmla="*/ 261175 w 381953"/>
                  <a:gd name="connsiteY3" fmla="*/ 122496 h 131869"/>
                  <a:gd name="connsiteX4" fmla="*/ 84963 w 381953"/>
                  <a:gd name="connsiteY4" fmla="*/ 74871 h 131869"/>
                  <a:gd name="connsiteX5" fmla="*/ 2413 w 381953"/>
                  <a:gd name="connsiteY5" fmla="*/ 258 h 13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953" h="131869">
                    <a:moveTo>
                      <a:pt x="2413" y="258"/>
                    </a:moveTo>
                    <a:cubicBezTo>
                      <a:pt x="16965" y="5021"/>
                      <a:pt x="109304" y="81750"/>
                      <a:pt x="172275" y="103446"/>
                    </a:cubicBezTo>
                    <a:cubicBezTo>
                      <a:pt x="235246" y="125142"/>
                      <a:pt x="365421" y="127258"/>
                      <a:pt x="380238" y="130433"/>
                    </a:cubicBezTo>
                    <a:cubicBezTo>
                      <a:pt x="395055" y="133608"/>
                      <a:pt x="310387" y="131756"/>
                      <a:pt x="261175" y="122496"/>
                    </a:cubicBezTo>
                    <a:cubicBezTo>
                      <a:pt x="211963" y="113236"/>
                      <a:pt x="127825" y="91804"/>
                      <a:pt x="84963" y="74871"/>
                    </a:cubicBezTo>
                    <a:cubicBezTo>
                      <a:pt x="42101" y="57938"/>
                      <a:pt x="-12139" y="-4505"/>
                      <a:pt x="2413" y="2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EBCCACC2-7505-4B50-A573-36910DCD6885}"/>
                  </a:ext>
                </a:extLst>
              </p:cNvPr>
              <p:cNvSpPr/>
              <p:nvPr/>
            </p:nvSpPr>
            <p:spPr>
              <a:xfrm>
                <a:off x="7308676" y="9374183"/>
                <a:ext cx="340657" cy="167426"/>
              </a:xfrm>
              <a:custGeom>
                <a:avLst/>
                <a:gdLst>
                  <a:gd name="connsiteX0" fmla="*/ 174 w 340657"/>
                  <a:gd name="connsiteY0" fmla="*/ 5 h 167426"/>
                  <a:gd name="connsiteX1" fmla="*/ 125587 w 340657"/>
                  <a:gd name="connsiteY1" fmla="*/ 111130 h 167426"/>
                  <a:gd name="connsiteX2" fmla="*/ 336724 w 340657"/>
                  <a:gd name="connsiteY2" fmla="*/ 166692 h 167426"/>
                  <a:gd name="connsiteX3" fmla="*/ 268462 w 340657"/>
                  <a:gd name="connsiteY3" fmla="*/ 144467 h 167426"/>
                  <a:gd name="connsiteX4" fmla="*/ 150987 w 340657"/>
                  <a:gd name="connsiteY4" fmla="*/ 106367 h 167426"/>
                  <a:gd name="connsiteX5" fmla="*/ 174 w 340657"/>
                  <a:gd name="connsiteY5" fmla="*/ 5 h 16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657" h="167426">
                    <a:moveTo>
                      <a:pt x="174" y="5"/>
                    </a:moveTo>
                    <a:cubicBezTo>
                      <a:pt x="-4059" y="799"/>
                      <a:pt x="69495" y="83349"/>
                      <a:pt x="125587" y="111130"/>
                    </a:cubicBezTo>
                    <a:cubicBezTo>
                      <a:pt x="181679" y="138911"/>
                      <a:pt x="312912" y="161136"/>
                      <a:pt x="336724" y="166692"/>
                    </a:cubicBezTo>
                    <a:cubicBezTo>
                      <a:pt x="360536" y="172248"/>
                      <a:pt x="268462" y="144467"/>
                      <a:pt x="268462" y="144467"/>
                    </a:cubicBezTo>
                    <a:cubicBezTo>
                      <a:pt x="237506" y="134413"/>
                      <a:pt x="195437" y="130179"/>
                      <a:pt x="150987" y="106367"/>
                    </a:cubicBezTo>
                    <a:cubicBezTo>
                      <a:pt x="106537" y="82555"/>
                      <a:pt x="4407" y="-789"/>
                      <a:pt x="174" y="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F6EACD8E-F126-4D4A-ABB0-B351F073AD7D}"/>
                  </a:ext>
                </a:extLst>
              </p:cNvPr>
              <p:cNvSpPr/>
              <p:nvPr/>
            </p:nvSpPr>
            <p:spPr>
              <a:xfrm>
                <a:off x="7218065" y="9365787"/>
                <a:ext cx="390838" cy="187327"/>
              </a:xfrm>
              <a:custGeom>
                <a:avLst/>
                <a:gdLst>
                  <a:gd name="connsiteX0" fmla="*/ 1885 w 390838"/>
                  <a:gd name="connsiteY0" fmla="*/ 463 h 187327"/>
                  <a:gd name="connsiteX1" fmla="*/ 208260 w 390838"/>
                  <a:gd name="connsiteY1" fmla="*/ 167151 h 187327"/>
                  <a:gd name="connsiteX2" fmla="*/ 390823 w 390838"/>
                  <a:gd name="connsiteY2" fmla="*/ 183026 h 187327"/>
                  <a:gd name="connsiteX3" fmla="*/ 198735 w 390838"/>
                  <a:gd name="connsiteY3" fmla="*/ 154451 h 187327"/>
                  <a:gd name="connsiteX4" fmla="*/ 109835 w 390838"/>
                  <a:gd name="connsiteY4" fmla="*/ 117938 h 187327"/>
                  <a:gd name="connsiteX5" fmla="*/ 1885 w 390838"/>
                  <a:gd name="connsiteY5" fmla="*/ 463 h 18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38" h="187327">
                    <a:moveTo>
                      <a:pt x="1885" y="463"/>
                    </a:moveTo>
                    <a:cubicBezTo>
                      <a:pt x="18289" y="8665"/>
                      <a:pt x="143437" y="136724"/>
                      <a:pt x="208260" y="167151"/>
                    </a:cubicBezTo>
                    <a:cubicBezTo>
                      <a:pt x="273083" y="197578"/>
                      <a:pt x="392411" y="185143"/>
                      <a:pt x="390823" y="183026"/>
                    </a:cubicBezTo>
                    <a:cubicBezTo>
                      <a:pt x="389235" y="180909"/>
                      <a:pt x="245566" y="165299"/>
                      <a:pt x="198735" y="154451"/>
                    </a:cubicBezTo>
                    <a:cubicBezTo>
                      <a:pt x="151904" y="143603"/>
                      <a:pt x="138939" y="140428"/>
                      <a:pt x="109835" y="117938"/>
                    </a:cubicBezTo>
                    <a:cubicBezTo>
                      <a:pt x="80731" y="95448"/>
                      <a:pt x="-14519" y="-7739"/>
                      <a:pt x="1885" y="4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9E844248-3266-402D-949C-00C75694E3EE}"/>
                  </a:ext>
                </a:extLst>
              </p:cNvPr>
              <p:cNvSpPr/>
              <p:nvPr/>
            </p:nvSpPr>
            <p:spPr>
              <a:xfrm>
                <a:off x="7127753" y="9342159"/>
                <a:ext cx="198425" cy="187177"/>
              </a:xfrm>
              <a:custGeom>
                <a:avLst/>
                <a:gdLst>
                  <a:gd name="connsiteX0" fmla="*/ 1710 w 198425"/>
                  <a:gd name="connsiteY0" fmla="*/ 279 h 187177"/>
                  <a:gd name="connsiteX1" fmla="*/ 184272 w 198425"/>
                  <a:gd name="connsiteY1" fmla="*/ 165379 h 187177"/>
                  <a:gd name="connsiteX2" fmla="*/ 176335 w 198425"/>
                  <a:gd name="connsiteY2" fmla="*/ 181254 h 187177"/>
                  <a:gd name="connsiteX3" fmla="*/ 96960 w 198425"/>
                  <a:gd name="connsiteY3" fmla="*/ 127279 h 187177"/>
                  <a:gd name="connsiteX4" fmla="*/ 1710 w 198425"/>
                  <a:gd name="connsiteY4" fmla="*/ 279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25" h="187177">
                    <a:moveTo>
                      <a:pt x="1710" y="279"/>
                    </a:moveTo>
                    <a:cubicBezTo>
                      <a:pt x="16262" y="6629"/>
                      <a:pt x="155168" y="135217"/>
                      <a:pt x="184272" y="165379"/>
                    </a:cubicBezTo>
                    <a:cubicBezTo>
                      <a:pt x="213376" y="195541"/>
                      <a:pt x="190887" y="187604"/>
                      <a:pt x="176335" y="181254"/>
                    </a:cubicBezTo>
                    <a:cubicBezTo>
                      <a:pt x="161783" y="174904"/>
                      <a:pt x="124477" y="156912"/>
                      <a:pt x="96960" y="127279"/>
                    </a:cubicBezTo>
                    <a:cubicBezTo>
                      <a:pt x="69443" y="97646"/>
                      <a:pt x="-12842" y="-6071"/>
                      <a:pt x="1710" y="2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F63D0565-7EFA-4FE1-AC82-8EC6D99C3C47}"/>
                  </a:ext>
                </a:extLst>
              </p:cNvPr>
              <p:cNvSpPr/>
              <p:nvPr/>
            </p:nvSpPr>
            <p:spPr>
              <a:xfrm>
                <a:off x="7011674" y="9306577"/>
                <a:ext cx="197935" cy="160681"/>
              </a:xfrm>
              <a:custGeom>
                <a:avLst/>
                <a:gdLst>
                  <a:gd name="connsiteX0" fmla="*/ 5076 w 197935"/>
                  <a:gd name="connsiteY0" fmla="*/ 936 h 160681"/>
                  <a:gd name="connsiteX1" fmla="*/ 168589 w 197935"/>
                  <a:gd name="connsiteY1" fmla="*/ 143811 h 160681"/>
                  <a:gd name="connsiteX2" fmla="*/ 190814 w 197935"/>
                  <a:gd name="connsiteY2" fmla="*/ 154923 h 160681"/>
                  <a:gd name="connsiteX3" fmla="*/ 87626 w 197935"/>
                  <a:gd name="connsiteY3" fmla="*/ 116823 h 160681"/>
                  <a:gd name="connsiteX4" fmla="*/ 44764 w 197935"/>
                  <a:gd name="connsiteY4" fmla="*/ 83486 h 160681"/>
                  <a:gd name="connsiteX5" fmla="*/ 5076 w 197935"/>
                  <a:gd name="connsiteY5" fmla="*/ 936 h 16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35" h="160681">
                    <a:moveTo>
                      <a:pt x="5076" y="936"/>
                    </a:moveTo>
                    <a:cubicBezTo>
                      <a:pt x="25714" y="10990"/>
                      <a:pt x="137633" y="118147"/>
                      <a:pt x="168589" y="143811"/>
                    </a:cubicBezTo>
                    <a:cubicBezTo>
                      <a:pt x="199545" y="169476"/>
                      <a:pt x="204308" y="159421"/>
                      <a:pt x="190814" y="154923"/>
                    </a:cubicBezTo>
                    <a:cubicBezTo>
                      <a:pt x="177320" y="150425"/>
                      <a:pt x="111968" y="128729"/>
                      <a:pt x="87626" y="116823"/>
                    </a:cubicBezTo>
                    <a:cubicBezTo>
                      <a:pt x="63284" y="104917"/>
                      <a:pt x="56935" y="102271"/>
                      <a:pt x="44764" y="83486"/>
                    </a:cubicBezTo>
                    <a:cubicBezTo>
                      <a:pt x="32593" y="64701"/>
                      <a:pt x="-15562" y="-9118"/>
                      <a:pt x="5076" y="9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4F8FF905-A5D9-4385-908A-5874239349A8}"/>
                  </a:ext>
                </a:extLst>
              </p:cNvPr>
              <p:cNvSpPr/>
              <p:nvPr/>
            </p:nvSpPr>
            <p:spPr>
              <a:xfrm>
                <a:off x="8280823" y="9043593"/>
                <a:ext cx="78125" cy="159318"/>
              </a:xfrm>
              <a:custGeom>
                <a:avLst/>
                <a:gdLst>
                  <a:gd name="connsiteX0" fmla="*/ 77365 w 78125"/>
                  <a:gd name="connsiteY0" fmla="*/ 395 h 159318"/>
                  <a:gd name="connsiteX1" fmla="*/ 9102 w 78125"/>
                  <a:gd name="connsiteY1" fmla="*/ 94057 h 159318"/>
                  <a:gd name="connsiteX2" fmla="*/ 2752 w 78125"/>
                  <a:gd name="connsiteY2" fmla="*/ 159145 h 159318"/>
                  <a:gd name="connsiteX3" fmla="*/ 28152 w 78125"/>
                  <a:gd name="connsiteY3" fmla="*/ 111520 h 159318"/>
                  <a:gd name="connsiteX4" fmla="*/ 45615 w 78125"/>
                  <a:gd name="connsiteY4" fmla="*/ 62307 h 159318"/>
                  <a:gd name="connsiteX5" fmla="*/ 77365 w 78125"/>
                  <a:gd name="connsiteY5" fmla="*/ 395 h 15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25" h="159318">
                    <a:moveTo>
                      <a:pt x="77365" y="395"/>
                    </a:moveTo>
                    <a:cubicBezTo>
                      <a:pt x="71280" y="5687"/>
                      <a:pt x="21537" y="67599"/>
                      <a:pt x="9102" y="94057"/>
                    </a:cubicBezTo>
                    <a:cubicBezTo>
                      <a:pt x="-3334" y="120515"/>
                      <a:pt x="-423" y="156235"/>
                      <a:pt x="2752" y="159145"/>
                    </a:cubicBezTo>
                    <a:cubicBezTo>
                      <a:pt x="5927" y="162056"/>
                      <a:pt x="21008" y="127660"/>
                      <a:pt x="28152" y="111520"/>
                    </a:cubicBezTo>
                    <a:cubicBezTo>
                      <a:pt x="35296" y="95380"/>
                      <a:pt x="40059" y="80299"/>
                      <a:pt x="45615" y="62307"/>
                    </a:cubicBezTo>
                    <a:cubicBezTo>
                      <a:pt x="51171" y="44315"/>
                      <a:pt x="83450" y="-4897"/>
                      <a:pt x="77365" y="3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4B56CA59-FD6F-471E-AA70-24C0B2435C89}"/>
                  </a:ext>
                </a:extLst>
              </p:cNvPr>
              <p:cNvSpPr/>
              <p:nvPr/>
            </p:nvSpPr>
            <p:spPr>
              <a:xfrm>
                <a:off x="6134041" y="6254236"/>
                <a:ext cx="116153" cy="203714"/>
              </a:xfrm>
              <a:custGeom>
                <a:avLst/>
                <a:gdLst>
                  <a:gd name="connsiteX0" fmla="*/ 59 w 116153"/>
                  <a:gd name="connsiteY0" fmla="*/ 514 h 203714"/>
                  <a:gd name="connsiteX1" fmla="*/ 61972 w 116153"/>
                  <a:gd name="connsiteY1" fmla="*/ 116402 h 203714"/>
                  <a:gd name="connsiteX2" fmla="*/ 115947 w 116153"/>
                  <a:gd name="connsiteY2" fmla="*/ 203714 h 203714"/>
                  <a:gd name="connsiteX3" fmla="*/ 79434 w 116153"/>
                  <a:gd name="connsiteY3" fmla="*/ 116402 h 203714"/>
                  <a:gd name="connsiteX4" fmla="*/ 50859 w 116153"/>
                  <a:gd name="connsiteY4" fmla="*/ 75127 h 203714"/>
                  <a:gd name="connsiteX5" fmla="*/ 59 w 116153"/>
                  <a:gd name="connsiteY5" fmla="*/ 514 h 20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153" h="203714">
                    <a:moveTo>
                      <a:pt x="59" y="514"/>
                    </a:moveTo>
                    <a:cubicBezTo>
                      <a:pt x="1911" y="7393"/>
                      <a:pt x="42657" y="82535"/>
                      <a:pt x="61972" y="116402"/>
                    </a:cubicBezTo>
                    <a:cubicBezTo>
                      <a:pt x="81287" y="150269"/>
                      <a:pt x="113037" y="203714"/>
                      <a:pt x="115947" y="203714"/>
                    </a:cubicBezTo>
                    <a:cubicBezTo>
                      <a:pt x="118857" y="203714"/>
                      <a:pt x="90282" y="137833"/>
                      <a:pt x="79434" y="116402"/>
                    </a:cubicBezTo>
                    <a:cubicBezTo>
                      <a:pt x="68586" y="94971"/>
                      <a:pt x="61707" y="92589"/>
                      <a:pt x="50859" y="75127"/>
                    </a:cubicBezTo>
                    <a:cubicBezTo>
                      <a:pt x="40011" y="57665"/>
                      <a:pt x="-1793" y="-6365"/>
                      <a:pt x="59" y="5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860C5C8F-4579-4120-85ED-E14CC8B1AA17}"/>
                  </a:ext>
                </a:extLst>
              </p:cNvPr>
              <p:cNvSpPr/>
              <p:nvPr/>
            </p:nvSpPr>
            <p:spPr>
              <a:xfrm>
                <a:off x="6263536" y="6245127"/>
                <a:ext cx="252515" cy="241353"/>
              </a:xfrm>
              <a:custGeom>
                <a:avLst/>
                <a:gdLst>
                  <a:gd name="connsiteX0" fmla="*/ 3914 w 252515"/>
                  <a:gd name="connsiteY0" fmla="*/ 238223 h 241353"/>
                  <a:gd name="connsiteX1" fmla="*/ 69002 w 252515"/>
                  <a:gd name="connsiteY1" fmla="*/ 146148 h 241353"/>
                  <a:gd name="connsiteX2" fmla="*/ 148377 w 252515"/>
                  <a:gd name="connsiteY2" fmla="*/ 71536 h 241353"/>
                  <a:gd name="connsiteX3" fmla="*/ 251564 w 252515"/>
                  <a:gd name="connsiteY3" fmla="*/ 9623 h 241353"/>
                  <a:gd name="connsiteX4" fmla="*/ 188064 w 252515"/>
                  <a:gd name="connsiteY4" fmla="*/ 23911 h 241353"/>
                  <a:gd name="connsiteX5" fmla="*/ 3914 w 252515"/>
                  <a:gd name="connsiteY5" fmla="*/ 238223 h 24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515" h="241353">
                    <a:moveTo>
                      <a:pt x="3914" y="238223"/>
                    </a:moveTo>
                    <a:cubicBezTo>
                      <a:pt x="-15930" y="258596"/>
                      <a:pt x="44925" y="173929"/>
                      <a:pt x="69002" y="146148"/>
                    </a:cubicBezTo>
                    <a:cubicBezTo>
                      <a:pt x="93079" y="118367"/>
                      <a:pt x="117950" y="94290"/>
                      <a:pt x="148377" y="71536"/>
                    </a:cubicBezTo>
                    <a:cubicBezTo>
                      <a:pt x="178804" y="48782"/>
                      <a:pt x="244950" y="17560"/>
                      <a:pt x="251564" y="9623"/>
                    </a:cubicBezTo>
                    <a:cubicBezTo>
                      <a:pt x="258178" y="1686"/>
                      <a:pt x="229604" y="-12866"/>
                      <a:pt x="188064" y="23911"/>
                    </a:cubicBezTo>
                    <a:cubicBezTo>
                      <a:pt x="146525" y="60688"/>
                      <a:pt x="23758" y="217850"/>
                      <a:pt x="3914" y="238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4679EC23-9E4B-4154-B358-2571626449BF}"/>
                  </a:ext>
                </a:extLst>
              </p:cNvPr>
              <p:cNvSpPr/>
              <p:nvPr/>
            </p:nvSpPr>
            <p:spPr>
              <a:xfrm>
                <a:off x="6225258" y="6223839"/>
                <a:ext cx="942632" cy="444635"/>
              </a:xfrm>
              <a:custGeom>
                <a:avLst/>
                <a:gdLst>
                  <a:gd name="connsiteX0" fmla="*/ 7267 w 942632"/>
                  <a:gd name="connsiteY0" fmla="*/ 246811 h 444635"/>
                  <a:gd name="connsiteX1" fmla="*/ 61242 w 942632"/>
                  <a:gd name="connsiteY1" fmla="*/ 170611 h 444635"/>
                  <a:gd name="connsiteX2" fmla="*/ 189830 w 942632"/>
                  <a:gd name="connsiteY2" fmla="*/ 59486 h 444635"/>
                  <a:gd name="connsiteX3" fmla="*/ 324767 w 942632"/>
                  <a:gd name="connsiteY3" fmla="*/ 22974 h 444635"/>
                  <a:gd name="connsiteX4" fmla="*/ 477167 w 942632"/>
                  <a:gd name="connsiteY4" fmla="*/ 32499 h 444635"/>
                  <a:gd name="connsiteX5" fmla="*/ 734342 w 942632"/>
                  <a:gd name="connsiteY5" fmla="*/ 192836 h 444635"/>
                  <a:gd name="connsiteX6" fmla="*/ 937542 w 942632"/>
                  <a:gd name="connsiteY6" fmla="*/ 440486 h 444635"/>
                  <a:gd name="connsiteX7" fmla="*/ 858167 w 942632"/>
                  <a:gd name="connsiteY7" fmla="*/ 330949 h 444635"/>
                  <a:gd name="connsiteX8" fmla="*/ 608930 w 942632"/>
                  <a:gd name="connsiteY8" fmla="*/ 111874 h 444635"/>
                  <a:gd name="connsiteX9" fmla="*/ 412080 w 942632"/>
                  <a:gd name="connsiteY9" fmla="*/ 30911 h 444635"/>
                  <a:gd name="connsiteX10" fmla="*/ 216817 w 942632"/>
                  <a:gd name="connsiteY10" fmla="*/ 13449 h 444635"/>
                  <a:gd name="connsiteX11" fmla="*/ 7267 w 942632"/>
                  <a:gd name="connsiteY11" fmla="*/ 246811 h 44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632" h="444635">
                    <a:moveTo>
                      <a:pt x="7267" y="246811"/>
                    </a:moveTo>
                    <a:cubicBezTo>
                      <a:pt x="-18662" y="273005"/>
                      <a:pt x="30815" y="201832"/>
                      <a:pt x="61242" y="170611"/>
                    </a:cubicBezTo>
                    <a:cubicBezTo>
                      <a:pt x="91669" y="139390"/>
                      <a:pt x="145909" y="84092"/>
                      <a:pt x="189830" y="59486"/>
                    </a:cubicBezTo>
                    <a:cubicBezTo>
                      <a:pt x="233751" y="34880"/>
                      <a:pt x="276878" y="27472"/>
                      <a:pt x="324767" y="22974"/>
                    </a:cubicBezTo>
                    <a:cubicBezTo>
                      <a:pt x="372657" y="18476"/>
                      <a:pt x="408905" y="4189"/>
                      <a:pt x="477167" y="32499"/>
                    </a:cubicBezTo>
                    <a:cubicBezTo>
                      <a:pt x="545429" y="60809"/>
                      <a:pt x="657613" y="124838"/>
                      <a:pt x="734342" y="192836"/>
                    </a:cubicBezTo>
                    <a:cubicBezTo>
                      <a:pt x="811071" y="260834"/>
                      <a:pt x="916905" y="417467"/>
                      <a:pt x="937542" y="440486"/>
                    </a:cubicBezTo>
                    <a:cubicBezTo>
                      <a:pt x="958179" y="463505"/>
                      <a:pt x="912936" y="385718"/>
                      <a:pt x="858167" y="330949"/>
                    </a:cubicBezTo>
                    <a:cubicBezTo>
                      <a:pt x="803398" y="276180"/>
                      <a:pt x="683278" y="161880"/>
                      <a:pt x="608930" y="111874"/>
                    </a:cubicBezTo>
                    <a:cubicBezTo>
                      <a:pt x="534582" y="61868"/>
                      <a:pt x="477432" y="47315"/>
                      <a:pt x="412080" y="30911"/>
                    </a:cubicBezTo>
                    <a:cubicBezTo>
                      <a:pt x="346728" y="14507"/>
                      <a:pt x="282169" y="-18566"/>
                      <a:pt x="216817" y="13449"/>
                    </a:cubicBezTo>
                    <a:cubicBezTo>
                      <a:pt x="151465" y="45464"/>
                      <a:pt x="33196" y="220617"/>
                      <a:pt x="7267" y="2468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CAF64AEA-0189-4C54-98B6-8DBAFC3508B0}"/>
                  </a:ext>
                </a:extLst>
              </p:cNvPr>
              <p:cNvSpPr/>
              <p:nvPr/>
            </p:nvSpPr>
            <p:spPr>
              <a:xfrm>
                <a:off x="7144169" y="6638760"/>
                <a:ext cx="375453" cy="902814"/>
              </a:xfrm>
              <a:custGeom>
                <a:avLst/>
                <a:gdLst>
                  <a:gd name="connsiteX0" fmla="*/ 4344 w 375453"/>
                  <a:gd name="connsiteY0" fmla="*/ 6515 h 902814"/>
                  <a:gd name="connsiteX1" fmla="*/ 77369 w 375453"/>
                  <a:gd name="connsiteY1" fmla="*/ 139865 h 902814"/>
                  <a:gd name="connsiteX2" fmla="*/ 256756 w 375453"/>
                  <a:gd name="connsiteY2" fmla="*/ 500228 h 902814"/>
                  <a:gd name="connsiteX3" fmla="*/ 356769 w 375453"/>
                  <a:gd name="connsiteY3" fmla="*/ 878053 h 902814"/>
                  <a:gd name="connsiteX4" fmla="*/ 359944 w 375453"/>
                  <a:gd name="connsiteY4" fmla="*/ 806615 h 902814"/>
                  <a:gd name="connsiteX5" fmla="*/ 194844 w 375453"/>
                  <a:gd name="connsiteY5" fmla="*/ 322428 h 902814"/>
                  <a:gd name="connsiteX6" fmla="*/ 4344 w 375453"/>
                  <a:gd name="connsiteY6" fmla="*/ 6515 h 90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53" h="902814">
                    <a:moveTo>
                      <a:pt x="4344" y="6515"/>
                    </a:moveTo>
                    <a:cubicBezTo>
                      <a:pt x="-15235" y="-23912"/>
                      <a:pt x="35300" y="57580"/>
                      <a:pt x="77369" y="139865"/>
                    </a:cubicBezTo>
                    <a:cubicBezTo>
                      <a:pt x="119438" y="222150"/>
                      <a:pt x="210189" y="377197"/>
                      <a:pt x="256756" y="500228"/>
                    </a:cubicBezTo>
                    <a:cubicBezTo>
                      <a:pt x="303323" y="623259"/>
                      <a:pt x="339571" y="826988"/>
                      <a:pt x="356769" y="878053"/>
                    </a:cubicBezTo>
                    <a:cubicBezTo>
                      <a:pt x="373967" y="929118"/>
                      <a:pt x="386931" y="899219"/>
                      <a:pt x="359944" y="806615"/>
                    </a:cubicBezTo>
                    <a:cubicBezTo>
                      <a:pt x="332957" y="714011"/>
                      <a:pt x="251994" y="452867"/>
                      <a:pt x="194844" y="322428"/>
                    </a:cubicBezTo>
                    <a:cubicBezTo>
                      <a:pt x="137694" y="191989"/>
                      <a:pt x="23923" y="36942"/>
                      <a:pt x="4344" y="65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99E81893-A1E1-4731-8E8B-89DAE8029B0F}"/>
                  </a:ext>
                </a:extLst>
              </p:cNvPr>
              <p:cNvSpPr/>
              <p:nvPr/>
            </p:nvSpPr>
            <p:spPr>
              <a:xfrm>
                <a:off x="7513467" y="7519110"/>
                <a:ext cx="83524" cy="974023"/>
              </a:xfrm>
              <a:custGeom>
                <a:avLst/>
                <a:gdLst>
                  <a:gd name="connsiteX0" fmla="*/ 171 w 83524"/>
                  <a:gd name="connsiteY0" fmla="*/ 10403 h 974023"/>
                  <a:gd name="connsiteX1" fmla="*/ 74783 w 83524"/>
                  <a:gd name="connsiteY1" fmla="*/ 407278 h 974023"/>
                  <a:gd name="connsiteX2" fmla="*/ 60496 w 83524"/>
                  <a:gd name="connsiteY2" fmla="*/ 824790 h 974023"/>
                  <a:gd name="connsiteX3" fmla="*/ 30333 w 83524"/>
                  <a:gd name="connsiteY3" fmla="*/ 974015 h 974023"/>
                  <a:gd name="connsiteX4" fmla="*/ 71608 w 83524"/>
                  <a:gd name="connsiteY4" fmla="*/ 820028 h 974023"/>
                  <a:gd name="connsiteX5" fmla="*/ 82721 w 83524"/>
                  <a:gd name="connsiteY5" fmla="*/ 532690 h 974023"/>
                  <a:gd name="connsiteX6" fmla="*/ 54146 w 83524"/>
                  <a:gd name="connsiteY6" fmla="*/ 148515 h 974023"/>
                  <a:gd name="connsiteX7" fmla="*/ 171 w 83524"/>
                  <a:gd name="connsiteY7" fmla="*/ 10403 h 97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524" h="974023">
                    <a:moveTo>
                      <a:pt x="171" y="10403"/>
                    </a:moveTo>
                    <a:cubicBezTo>
                      <a:pt x="3611" y="53530"/>
                      <a:pt x="64729" y="271547"/>
                      <a:pt x="74783" y="407278"/>
                    </a:cubicBezTo>
                    <a:cubicBezTo>
                      <a:pt x="84837" y="543009"/>
                      <a:pt x="67904" y="730334"/>
                      <a:pt x="60496" y="824790"/>
                    </a:cubicBezTo>
                    <a:cubicBezTo>
                      <a:pt x="53088" y="919246"/>
                      <a:pt x="28481" y="974809"/>
                      <a:pt x="30333" y="974015"/>
                    </a:cubicBezTo>
                    <a:cubicBezTo>
                      <a:pt x="32185" y="973221"/>
                      <a:pt x="62877" y="893582"/>
                      <a:pt x="71608" y="820028"/>
                    </a:cubicBezTo>
                    <a:cubicBezTo>
                      <a:pt x="80339" y="746474"/>
                      <a:pt x="85631" y="644609"/>
                      <a:pt x="82721" y="532690"/>
                    </a:cubicBezTo>
                    <a:cubicBezTo>
                      <a:pt x="79811" y="420771"/>
                      <a:pt x="62083" y="230007"/>
                      <a:pt x="54146" y="148515"/>
                    </a:cubicBezTo>
                    <a:cubicBezTo>
                      <a:pt x="46209" y="67023"/>
                      <a:pt x="-3269" y="-32724"/>
                      <a:pt x="171" y="104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2D7E1D97-FB68-44CF-9C8C-17CAEAF902CE}"/>
                  </a:ext>
                </a:extLst>
              </p:cNvPr>
              <p:cNvSpPr/>
              <p:nvPr/>
            </p:nvSpPr>
            <p:spPr>
              <a:xfrm>
                <a:off x="7009302" y="8509279"/>
                <a:ext cx="539675" cy="421111"/>
              </a:xfrm>
              <a:custGeom>
                <a:avLst/>
                <a:gdLst>
                  <a:gd name="connsiteX0" fmla="*/ 1098 w 539675"/>
                  <a:gd name="connsiteY0" fmla="*/ 399771 h 421111"/>
                  <a:gd name="connsiteX1" fmla="*/ 253511 w 539675"/>
                  <a:gd name="connsiteY1" fmla="*/ 414059 h 421111"/>
                  <a:gd name="connsiteX2" fmla="*/ 299548 w 539675"/>
                  <a:gd name="connsiteY2" fmla="*/ 379134 h 421111"/>
                  <a:gd name="connsiteX3" fmla="*/ 537673 w 539675"/>
                  <a:gd name="connsiteY3" fmla="*/ 1309 h 421111"/>
                  <a:gd name="connsiteX4" fmla="*/ 409086 w 539675"/>
                  <a:gd name="connsiteY4" fmla="*/ 258484 h 421111"/>
                  <a:gd name="connsiteX5" fmla="*/ 326536 w 539675"/>
                  <a:gd name="connsiteY5" fmla="*/ 361671 h 421111"/>
                  <a:gd name="connsiteX6" fmla="*/ 167786 w 539675"/>
                  <a:gd name="connsiteY6" fmla="*/ 404534 h 421111"/>
                  <a:gd name="connsiteX7" fmla="*/ 1098 w 539675"/>
                  <a:gd name="connsiteY7" fmla="*/ 399771 h 42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9675" h="421111">
                    <a:moveTo>
                      <a:pt x="1098" y="399771"/>
                    </a:moveTo>
                    <a:cubicBezTo>
                      <a:pt x="15385" y="401358"/>
                      <a:pt x="203769" y="417499"/>
                      <a:pt x="253511" y="414059"/>
                    </a:cubicBezTo>
                    <a:cubicBezTo>
                      <a:pt x="303253" y="410620"/>
                      <a:pt x="252188" y="447926"/>
                      <a:pt x="299548" y="379134"/>
                    </a:cubicBezTo>
                    <a:cubicBezTo>
                      <a:pt x="346908" y="310342"/>
                      <a:pt x="519417" y="21417"/>
                      <a:pt x="537673" y="1309"/>
                    </a:cubicBezTo>
                    <a:cubicBezTo>
                      <a:pt x="555929" y="-18799"/>
                      <a:pt x="444275" y="198424"/>
                      <a:pt x="409086" y="258484"/>
                    </a:cubicBezTo>
                    <a:cubicBezTo>
                      <a:pt x="373897" y="318544"/>
                      <a:pt x="366753" y="337329"/>
                      <a:pt x="326536" y="361671"/>
                    </a:cubicBezTo>
                    <a:cubicBezTo>
                      <a:pt x="286319" y="386013"/>
                      <a:pt x="219909" y="397919"/>
                      <a:pt x="167786" y="404534"/>
                    </a:cubicBezTo>
                    <a:cubicBezTo>
                      <a:pt x="115663" y="411149"/>
                      <a:pt x="-13189" y="398184"/>
                      <a:pt x="1098" y="3997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35E41011-B3D9-4B3F-860D-03A95307ADF1}"/>
                  </a:ext>
                </a:extLst>
              </p:cNvPr>
              <p:cNvSpPr/>
              <p:nvPr/>
            </p:nvSpPr>
            <p:spPr>
              <a:xfrm>
                <a:off x="6629320" y="8613775"/>
                <a:ext cx="565465" cy="329901"/>
              </a:xfrm>
              <a:custGeom>
                <a:avLst/>
                <a:gdLst>
                  <a:gd name="connsiteX0" fmla="*/ 80 w 565465"/>
                  <a:gd name="connsiteY0" fmla="*/ 0 h 329901"/>
                  <a:gd name="connsiteX1" fmla="*/ 227093 w 565465"/>
                  <a:gd name="connsiteY1" fmla="*/ 231775 h 329901"/>
                  <a:gd name="connsiteX2" fmla="*/ 562055 w 565465"/>
                  <a:gd name="connsiteY2" fmla="*/ 327025 h 329901"/>
                  <a:gd name="connsiteX3" fmla="*/ 389018 w 565465"/>
                  <a:gd name="connsiteY3" fmla="*/ 298450 h 329901"/>
                  <a:gd name="connsiteX4" fmla="*/ 203280 w 565465"/>
                  <a:gd name="connsiteY4" fmla="*/ 230188 h 329901"/>
                  <a:gd name="connsiteX5" fmla="*/ 80 w 565465"/>
                  <a:gd name="connsiteY5" fmla="*/ 0 h 32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465" h="329901">
                    <a:moveTo>
                      <a:pt x="80" y="0"/>
                    </a:moveTo>
                    <a:cubicBezTo>
                      <a:pt x="4049" y="264"/>
                      <a:pt x="133431" y="177271"/>
                      <a:pt x="227093" y="231775"/>
                    </a:cubicBezTo>
                    <a:cubicBezTo>
                      <a:pt x="320755" y="286279"/>
                      <a:pt x="535068" y="315913"/>
                      <a:pt x="562055" y="327025"/>
                    </a:cubicBezTo>
                    <a:cubicBezTo>
                      <a:pt x="589042" y="338137"/>
                      <a:pt x="448814" y="314589"/>
                      <a:pt x="389018" y="298450"/>
                    </a:cubicBezTo>
                    <a:cubicBezTo>
                      <a:pt x="329222" y="282311"/>
                      <a:pt x="267309" y="278871"/>
                      <a:pt x="203280" y="230188"/>
                    </a:cubicBezTo>
                    <a:cubicBezTo>
                      <a:pt x="139251" y="181505"/>
                      <a:pt x="-3889" y="-264"/>
                      <a:pt x="8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6EA90FEA-307A-4971-AFF0-48B33176165F}"/>
                  </a:ext>
                </a:extLst>
              </p:cNvPr>
              <p:cNvSpPr/>
              <p:nvPr/>
            </p:nvSpPr>
            <p:spPr>
              <a:xfrm>
                <a:off x="6224797" y="7766671"/>
                <a:ext cx="431795" cy="903431"/>
              </a:xfrm>
              <a:custGeom>
                <a:avLst/>
                <a:gdLst>
                  <a:gd name="connsiteX0" fmla="*/ 1378 w 431795"/>
                  <a:gd name="connsiteY0" fmla="*/ 2554 h 903431"/>
                  <a:gd name="connsiteX1" fmla="*/ 53766 w 431795"/>
                  <a:gd name="connsiteY1" fmla="*/ 205754 h 903431"/>
                  <a:gd name="connsiteX2" fmla="*/ 198228 w 431795"/>
                  <a:gd name="connsiteY2" fmla="*/ 513729 h 903431"/>
                  <a:gd name="connsiteX3" fmla="*/ 420478 w 431795"/>
                  <a:gd name="connsiteY3" fmla="*/ 878854 h 903431"/>
                  <a:gd name="connsiteX4" fmla="*/ 368091 w 431795"/>
                  <a:gd name="connsiteY4" fmla="*/ 812179 h 903431"/>
                  <a:gd name="connsiteX5" fmla="*/ 101391 w 431795"/>
                  <a:gd name="connsiteY5" fmla="*/ 345454 h 903431"/>
                  <a:gd name="connsiteX6" fmla="*/ 1378 w 431795"/>
                  <a:gd name="connsiteY6" fmla="*/ 2554 h 9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795" h="903431">
                    <a:moveTo>
                      <a:pt x="1378" y="2554"/>
                    </a:moveTo>
                    <a:cubicBezTo>
                      <a:pt x="-6560" y="-20729"/>
                      <a:pt x="20958" y="120558"/>
                      <a:pt x="53766" y="205754"/>
                    </a:cubicBezTo>
                    <a:cubicBezTo>
                      <a:pt x="86574" y="290950"/>
                      <a:pt x="137109" y="401546"/>
                      <a:pt x="198228" y="513729"/>
                    </a:cubicBezTo>
                    <a:cubicBezTo>
                      <a:pt x="259347" y="625912"/>
                      <a:pt x="392168" y="829112"/>
                      <a:pt x="420478" y="878854"/>
                    </a:cubicBezTo>
                    <a:cubicBezTo>
                      <a:pt x="448788" y="928596"/>
                      <a:pt x="421272" y="901079"/>
                      <a:pt x="368091" y="812179"/>
                    </a:cubicBezTo>
                    <a:cubicBezTo>
                      <a:pt x="314910" y="723279"/>
                      <a:pt x="160658" y="480392"/>
                      <a:pt x="101391" y="345454"/>
                    </a:cubicBezTo>
                    <a:cubicBezTo>
                      <a:pt x="42124" y="210516"/>
                      <a:pt x="9316" y="25837"/>
                      <a:pt x="1378" y="2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C8A9C94B-7AA1-4A7E-9195-E6A797FA3749}"/>
                  </a:ext>
                </a:extLst>
              </p:cNvPr>
              <p:cNvSpPr/>
              <p:nvPr/>
            </p:nvSpPr>
            <p:spPr>
              <a:xfrm>
                <a:off x="6253703" y="7755884"/>
                <a:ext cx="533592" cy="989697"/>
              </a:xfrm>
              <a:custGeom>
                <a:avLst/>
                <a:gdLst>
                  <a:gd name="connsiteX0" fmla="*/ 1047 w 533592"/>
                  <a:gd name="connsiteY0" fmla="*/ 3816 h 989697"/>
                  <a:gd name="connsiteX1" fmla="*/ 107410 w 533592"/>
                  <a:gd name="connsiteY1" fmla="*/ 321316 h 989697"/>
                  <a:gd name="connsiteX2" fmla="*/ 250285 w 533592"/>
                  <a:gd name="connsiteY2" fmla="*/ 615004 h 989697"/>
                  <a:gd name="connsiteX3" fmla="*/ 397922 w 533592"/>
                  <a:gd name="connsiteY3" fmla="*/ 857891 h 989697"/>
                  <a:gd name="connsiteX4" fmla="*/ 532860 w 533592"/>
                  <a:gd name="connsiteY4" fmla="*/ 989654 h 989697"/>
                  <a:gd name="connsiteX5" fmla="*/ 439197 w 533592"/>
                  <a:gd name="connsiteY5" fmla="*/ 867416 h 989697"/>
                  <a:gd name="connsiteX6" fmla="*/ 183610 w 533592"/>
                  <a:gd name="connsiteY6" fmla="*/ 495941 h 989697"/>
                  <a:gd name="connsiteX7" fmla="*/ 59785 w 533592"/>
                  <a:gd name="connsiteY7" fmla="*/ 167329 h 989697"/>
                  <a:gd name="connsiteX8" fmla="*/ 1047 w 533592"/>
                  <a:gd name="connsiteY8" fmla="*/ 3816 h 98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592" h="989697">
                    <a:moveTo>
                      <a:pt x="1047" y="3816"/>
                    </a:moveTo>
                    <a:cubicBezTo>
                      <a:pt x="8985" y="29481"/>
                      <a:pt x="65870" y="219451"/>
                      <a:pt x="107410" y="321316"/>
                    </a:cubicBezTo>
                    <a:cubicBezTo>
                      <a:pt x="148950" y="423181"/>
                      <a:pt x="201866" y="525575"/>
                      <a:pt x="250285" y="615004"/>
                    </a:cubicBezTo>
                    <a:cubicBezTo>
                      <a:pt x="298704" y="704433"/>
                      <a:pt x="350826" y="795449"/>
                      <a:pt x="397922" y="857891"/>
                    </a:cubicBezTo>
                    <a:cubicBezTo>
                      <a:pt x="445018" y="920333"/>
                      <a:pt x="525981" y="988067"/>
                      <a:pt x="532860" y="989654"/>
                    </a:cubicBezTo>
                    <a:cubicBezTo>
                      <a:pt x="539739" y="991241"/>
                      <a:pt x="497405" y="949701"/>
                      <a:pt x="439197" y="867416"/>
                    </a:cubicBezTo>
                    <a:cubicBezTo>
                      <a:pt x="380989" y="785131"/>
                      <a:pt x="246845" y="612622"/>
                      <a:pt x="183610" y="495941"/>
                    </a:cubicBezTo>
                    <a:cubicBezTo>
                      <a:pt x="120375" y="379260"/>
                      <a:pt x="87566" y="247233"/>
                      <a:pt x="59785" y="167329"/>
                    </a:cubicBezTo>
                    <a:cubicBezTo>
                      <a:pt x="32004" y="87425"/>
                      <a:pt x="-6891" y="-21849"/>
                      <a:pt x="1047" y="38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5F867BC7-DCC9-4489-B851-77016E7B8A08}"/>
                  </a:ext>
                </a:extLst>
              </p:cNvPr>
              <p:cNvSpPr/>
              <p:nvPr/>
            </p:nvSpPr>
            <p:spPr>
              <a:xfrm>
                <a:off x="6771305" y="8739838"/>
                <a:ext cx="395938" cy="197910"/>
              </a:xfrm>
              <a:custGeom>
                <a:avLst/>
                <a:gdLst>
                  <a:gd name="connsiteX0" fmla="*/ 4145 w 395938"/>
                  <a:gd name="connsiteY0" fmla="*/ 2525 h 197910"/>
                  <a:gd name="connsiteX1" fmla="*/ 223220 w 395938"/>
                  <a:gd name="connsiteY1" fmla="*/ 143812 h 197910"/>
                  <a:gd name="connsiteX2" fmla="*/ 394670 w 395938"/>
                  <a:gd name="connsiteY2" fmla="*/ 197787 h 197910"/>
                  <a:gd name="connsiteX3" fmla="*/ 305770 w 395938"/>
                  <a:gd name="connsiteY3" fmla="*/ 159687 h 197910"/>
                  <a:gd name="connsiteX4" fmla="*/ 94633 w 395938"/>
                  <a:gd name="connsiteY4" fmla="*/ 59675 h 197910"/>
                  <a:gd name="connsiteX5" fmla="*/ 4145 w 395938"/>
                  <a:gd name="connsiteY5" fmla="*/ 2525 h 19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5938" h="197910">
                    <a:moveTo>
                      <a:pt x="4145" y="2525"/>
                    </a:moveTo>
                    <a:cubicBezTo>
                      <a:pt x="25576" y="16548"/>
                      <a:pt x="158133" y="111268"/>
                      <a:pt x="223220" y="143812"/>
                    </a:cubicBezTo>
                    <a:cubicBezTo>
                      <a:pt x="288307" y="176356"/>
                      <a:pt x="380912" y="195141"/>
                      <a:pt x="394670" y="197787"/>
                    </a:cubicBezTo>
                    <a:cubicBezTo>
                      <a:pt x="408428" y="200433"/>
                      <a:pt x="305770" y="159687"/>
                      <a:pt x="305770" y="159687"/>
                    </a:cubicBezTo>
                    <a:cubicBezTo>
                      <a:pt x="255764" y="136668"/>
                      <a:pt x="140141" y="82958"/>
                      <a:pt x="94633" y="59675"/>
                    </a:cubicBezTo>
                    <a:cubicBezTo>
                      <a:pt x="49125" y="36392"/>
                      <a:pt x="-17286" y="-11498"/>
                      <a:pt x="4145" y="25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1821C7A5-7FFC-4FF0-A2EE-5ACCDC931542}"/>
                  </a:ext>
                </a:extLst>
              </p:cNvPr>
              <p:cNvSpPr/>
              <p:nvPr/>
            </p:nvSpPr>
            <p:spPr>
              <a:xfrm>
                <a:off x="6430675" y="6310199"/>
                <a:ext cx="107339" cy="166963"/>
              </a:xfrm>
              <a:custGeom>
                <a:avLst/>
                <a:gdLst>
                  <a:gd name="connsiteX0" fmla="*/ 288 w 107339"/>
                  <a:gd name="connsiteY0" fmla="*/ 114 h 166963"/>
                  <a:gd name="connsiteX1" fmla="*/ 101888 w 107339"/>
                  <a:gd name="connsiteY1" fmla="*/ 127114 h 166963"/>
                  <a:gd name="connsiteX2" fmla="*/ 87600 w 107339"/>
                  <a:gd name="connsiteY2" fmla="*/ 162039 h 166963"/>
                  <a:gd name="connsiteX3" fmla="*/ 36800 w 107339"/>
                  <a:gd name="connsiteY3" fmla="*/ 165214 h 166963"/>
                  <a:gd name="connsiteX4" fmla="*/ 6638 w 107339"/>
                  <a:gd name="connsiteY4" fmla="*/ 147751 h 166963"/>
                  <a:gd name="connsiteX5" fmla="*/ 82838 w 107339"/>
                  <a:gd name="connsiteY5" fmla="*/ 149339 h 166963"/>
                  <a:gd name="connsiteX6" fmla="*/ 89188 w 107339"/>
                  <a:gd name="connsiteY6" fmla="*/ 141401 h 166963"/>
                  <a:gd name="connsiteX7" fmla="*/ 71725 w 107339"/>
                  <a:gd name="connsiteY7" fmla="*/ 104889 h 166963"/>
                  <a:gd name="connsiteX8" fmla="*/ 288 w 107339"/>
                  <a:gd name="connsiteY8" fmla="*/ 114 h 1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339" h="166963">
                    <a:moveTo>
                      <a:pt x="288" y="114"/>
                    </a:moveTo>
                    <a:cubicBezTo>
                      <a:pt x="5315" y="3818"/>
                      <a:pt x="87336" y="100126"/>
                      <a:pt x="101888" y="127114"/>
                    </a:cubicBezTo>
                    <a:cubicBezTo>
                      <a:pt x="116440" y="154102"/>
                      <a:pt x="98448" y="155689"/>
                      <a:pt x="87600" y="162039"/>
                    </a:cubicBezTo>
                    <a:cubicBezTo>
                      <a:pt x="76752" y="168389"/>
                      <a:pt x="50294" y="167595"/>
                      <a:pt x="36800" y="165214"/>
                    </a:cubicBezTo>
                    <a:cubicBezTo>
                      <a:pt x="23306" y="162833"/>
                      <a:pt x="-1035" y="150397"/>
                      <a:pt x="6638" y="147751"/>
                    </a:cubicBezTo>
                    <a:cubicBezTo>
                      <a:pt x="14311" y="145105"/>
                      <a:pt x="69080" y="150397"/>
                      <a:pt x="82838" y="149339"/>
                    </a:cubicBezTo>
                    <a:cubicBezTo>
                      <a:pt x="96596" y="148281"/>
                      <a:pt x="91040" y="148809"/>
                      <a:pt x="89188" y="141401"/>
                    </a:cubicBezTo>
                    <a:cubicBezTo>
                      <a:pt x="87336" y="133993"/>
                      <a:pt x="86013" y="126056"/>
                      <a:pt x="71725" y="104889"/>
                    </a:cubicBezTo>
                    <a:cubicBezTo>
                      <a:pt x="57438" y="83722"/>
                      <a:pt x="-4739" y="-3590"/>
                      <a:pt x="288" y="11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0F8A3E25-E2AB-4B52-ABA0-485A4127C638}"/>
                  </a:ext>
                </a:extLst>
              </p:cNvPr>
              <p:cNvSpPr/>
              <p:nvPr/>
            </p:nvSpPr>
            <p:spPr>
              <a:xfrm>
                <a:off x="6376855" y="6373768"/>
                <a:ext cx="114685" cy="19821"/>
              </a:xfrm>
              <a:custGeom>
                <a:avLst/>
                <a:gdLst>
                  <a:gd name="connsiteX0" fmla="*/ 133 w 114685"/>
                  <a:gd name="connsiteY0" fmla="*/ 19095 h 19821"/>
                  <a:gd name="connsiteX1" fmla="*/ 109670 w 114685"/>
                  <a:gd name="connsiteY1" fmla="*/ 14332 h 19821"/>
                  <a:gd name="connsiteX2" fmla="*/ 87445 w 114685"/>
                  <a:gd name="connsiteY2" fmla="*/ 45 h 19821"/>
                  <a:gd name="connsiteX3" fmla="*/ 133 w 114685"/>
                  <a:gd name="connsiteY3" fmla="*/ 19095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685" h="19821">
                    <a:moveTo>
                      <a:pt x="133" y="19095"/>
                    </a:moveTo>
                    <a:cubicBezTo>
                      <a:pt x="3837" y="21476"/>
                      <a:pt x="95118" y="17507"/>
                      <a:pt x="109670" y="14332"/>
                    </a:cubicBezTo>
                    <a:cubicBezTo>
                      <a:pt x="124222" y="11157"/>
                      <a:pt x="104114" y="1103"/>
                      <a:pt x="87445" y="45"/>
                    </a:cubicBezTo>
                    <a:cubicBezTo>
                      <a:pt x="70776" y="-1013"/>
                      <a:pt x="-3571" y="16714"/>
                      <a:pt x="133" y="190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A678919F-14BE-4439-9637-4E91F0DF2850}"/>
                  </a:ext>
                </a:extLst>
              </p:cNvPr>
              <p:cNvSpPr/>
              <p:nvPr/>
            </p:nvSpPr>
            <p:spPr>
              <a:xfrm>
                <a:off x="6384925" y="6403975"/>
                <a:ext cx="76232" cy="86144"/>
              </a:xfrm>
              <a:custGeom>
                <a:avLst/>
                <a:gdLst>
                  <a:gd name="connsiteX0" fmla="*/ 0 w 76232"/>
                  <a:gd name="connsiteY0" fmla="*/ 0 h 86144"/>
                  <a:gd name="connsiteX1" fmla="*/ 76200 w 76232"/>
                  <a:gd name="connsiteY1" fmla="*/ 85725 h 86144"/>
                  <a:gd name="connsiteX2" fmla="*/ 0 w 76232"/>
                  <a:gd name="connsiteY2" fmla="*/ 0 h 8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32" h="86144">
                    <a:moveTo>
                      <a:pt x="0" y="0"/>
                    </a:moveTo>
                    <a:cubicBezTo>
                      <a:pt x="0" y="0"/>
                      <a:pt x="78052" y="78317"/>
                      <a:pt x="76200" y="85725"/>
                    </a:cubicBezTo>
                    <a:cubicBezTo>
                      <a:pt x="74348" y="931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777A1CC2-9EE4-4189-904B-B1B0AA3F9484}"/>
                  </a:ext>
                </a:extLst>
              </p:cNvPr>
              <p:cNvSpPr/>
              <p:nvPr/>
            </p:nvSpPr>
            <p:spPr>
              <a:xfrm>
                <a:off x="6310148" y="6422891"/>
                <a:ext cx="141457" cy="110614"/>
              </a:xfrm>
              <a:custGeom>
                <a:avLst/>
                <a:gdLst>
                  <a:gd name="connsiteX0" fmla="*/ 27152 w 141457"/>
                  <a:gd name="connsiteY0" fmla="*/ 134 h 110614"/>
                  <a:gd name="connsiteX1" fmla="*/ 141452 w 141457"/>
                  <a:gd name="connsiteY1" fmla="*/ 103322 h 110614"/>
                  <a:gd name="connsiteX2" fmla="*/ 31915 w 141457"/>
                  <a:gd name="connsiteY2" fmla="*/ 96972 h 110614"/>
                  <a:gd name="connsiteX3" fmla="*/ 165 w 141457"/>
                  <a:gd name="connsiteY3" fmla="*/ 55697 h 110614"/>
                  <a:gd name="connsiteX4" fmla="*/ 41440 w 141457"/>
                  <a:gd name="connsiteY4" fmla="*/ 89034 h 110614"/>
                  <a:gd name="connsiteX5" fmla="*/ 108115 w 141457"/>
                  <a:gd name="connsiteY5" fmla="*/ 89034 h 110614"/>
                  <a:gd name="connsiteX6" fmla="*/ 101765 w 141457"/>
                  <a:gd name="connsiteY6" fmla="*/ 81097 h 110614"/>
                  <a:gd name="connsiteX7" fmla="*/ 27152 w 141457"/>
                  <a:gd name="connsiteY7" fmla="*/ 134 h 1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57" h="110614">
                    <a:moveTo>
                      <a:pt x="27152" y="134"/>
                    </a:moveTo>
                    <a:cubicBezTo>
                      <a:pt x="33766" y="3838"/>
                      <a:pt x="140658" y="87182"/>
                      <a:pt x="141452" y="103322"/>
                    </a:cubicBezTo>
                    <a:cubicBezTo>
                      <a:pt x="142246" y="119462"/>
                      <a:pt x="55463" y="104909"/>
                      <a:pt x="31915" y="96972"/>
                    </a:cubicBezTo>
                    <a:cubicBezTo>
                      <a:pt x="8367" y="89035"/>
                      <a:pt x="-1422" y="57020"/>
                      <a:pt x="165" y="55697"/>
                    </a:cubicBezTo>
                    <a:cubicBezTo>
                      <a:pt x="1752" y="54374"/>
                      <a:pt x="23448" y="83478"/>
                      <a:pt x="41440" y="89034"/>
                    </a:cubicBezTo>
                    <a:cubicBezTo>
                      <a:pt x="59432" y="94590"/>
                      <a:pt x="108115" y="89034"/>
                      <a:pt x="108115" y="89034"/>
                    </a:cubicBezTo>
                    <a:cubicBezTo>
                      <a:pt x="118169" y="87711"/>
                      <a:pt x="114465" y="91945"/>
                      <a:pt x="101765" y="81097"/>
                    </a:cubicBezTo>
                    <a:cubicBezTo>
                      <a:pt x="89065" y="70249"/>
                      <a:pt x="20538" y="-3570"/>
                      <a:pt x="27152" y="1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B24EFB9F-1E30-463D-8834-69FF63531F2A}"/>
                  </a:ext>
                </a:extLst>
              </p:cNvPr>
              <p:cNvSpPr/>
              <p:nvPr/>
            </p:nvSpPr>
            <p:spPr>
              <a:xfrm>
                <a:off x="6271993" y="6471679"/>
                <a:ext cx="176284" cy="91262"/>
              </a:xfrm>
              <a:custGeom>
                <a:avLst/>
                <a:gdLst>
                  <a:gd name="connsiteX0" fmla="*/ 220 w 176284"/>
                  <a:gd name="connsiteY0" fmla="*/ 559 h 91262"/>
                  <a:gd name="connsiteX1" fmla="*/ 79595 w 176284"/>
                  <a:gd name="connsiteY1" fmla="*/ 86284 h 91262"/>
                  <a:gd name="connsiteX2" fmla="*/ 130395 w 176284"/>
                  <a:gd name="connsiteY2" fmla="*/ 78346 h 91262"/>
                  <a:gd name="connsiteX3" fmla="*/ 174845 w 176284"/>
                  <a:gd name="connsiteY3" fmla="*/ 56121 h 91262"/>
                  <a:gd name="connsiteX4" fmla="*/ 74832 w 176284"/>
                  <a:gd name="connsiteY4" fmla="*/ 51359 h 91262"/>
                  <a:gd name="connsiteX5" fmla="*/ 55782 w 176284"/>
                  <a:gd name="connsiteY5" fmla="*/ 48184 h 91262"/>
                  <a:gd name="connsiteX6" fmla="*/ 220 w 176284"/>
                  <a:gd name="connsiteY6" fmla="*/ 559 h 9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84" h="91262">
                    <a:moveTo>
                      <a:pt x="220" y="559"/>
                    </a:moveTo>
                    <a:cubicBezTo>
                      <a:pt x="4189" y="6909"/>
                      <a:pt x="57899" y="73320"/>
                      <a:pt x="79595" y="86284"/>
                    </a:cubicBezTo>
                    <a:cubicBezTo>
                      <a:pt x="101291" y="99248"/>
                      <a:pt x="114520" y="83373"/>
                      <a:pt x="130395" y="78346"/>
                    </a:cubicBezTo>
                    <a:cubicBezTo>
                      <a:pt x="146270" y="73319"/>
                      <a:pt x="184105" y="60619"/>
                      <a:pt x="174845" y="56121"/>
                    </a:cubicBezTo>
                    <a:cubicBezTo>
                      <a:pt x="165585" y="51623"/>
                      <a:pt x="94676" y="52682"/>
                      <a:pt x="74832" y="51359"/>
                    </a:cubicBezTo>
                    <a:cubicBezTo>
                      <a:pt x="54988" y="50036"/>
                      <a:pt x="64513" y="52417"/>
                      <a:pt x="55782" y="48184"/>
                    </a:cubicBezTo>
                    <a:cubicBezTo>
                      <a:pt x="47051" y="43951"/>
                      <a:pt x="-3749" y="-5791"/>
                      <a:pt x="220" y="55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BAF5103D-2D89-4D3A-B15D-830263BD0C4C}"/>
                  </a:ext>
                </a:extLst>
              </p:cNvPr>
              <p:cNvSpPr/>
              <p:nvPr/>
            </p:nvSpPr>
            <p:spPr>
              <a:xfrm>
                <a:off x="6738409" y="6475413"/>
                <a:ext cx="138901" cy="261135"/>
              </a:xfrm>
              <a:custGeom>
                <a:avLst/>
                <a:gdLst>
                  <a:gd name="connsiteX0" fmla="*/ 2116 w 138901"/>
                  <a:gd name="connsiteY0" fmla="*/ 0 h 261135"/>
                  <a:gd name="connsiteX1" fmla="*/ 8466 w 138901"/>
                  <a:gd name="connsiteY1" fmla="*/ 125412 h 261135"/>
                  <a:gd name="connsiteX2" fmla="*/ 52916 w 138901"/>
                  <a:gd name="connsiteY2" fmla="*/ 252412 h 261135"/>
                  <a:gd name="connsiteX3" fmla="*/ 62441 w 138901"/>
                  <a:gd name="connsiteY3" fmla="*/ 247650 h 261135"/>
                  <a:gd name="connsiteX4" fmla="*/ 119591 w 138901"/>
                  <a:gd name="connsiteY4" fmla="*/ 228600 h 261135"/>
                  <a:gd name="connsiteX5" fmla="*/ 138641 w 138901"/>
                  <a:gd name="connsiteY5" fmla="*/ 165100 h 261135"/>
                  <a:gd name="connsiteX6" fmla="*/ 108479 w 138901"/>
                  <a:gd name="connsiteY6" fmla="*/ 92075 h 261135"/>
                  <a:gd name="connsiteX7" fmla="*/ 73554 w 138901"/>
                  <a:gd name="connsiteY7" fmla="*/ 14287 h 261135"/>
                  <a:gd name="connsiteX8" fmla="*/ 116416 w 138901"/>
                  <a:gd name="connsiteY8" fmla="*/ 130175 h 261135"/>
                  <a:gd name="connsiteX9" fmla="*/ 108479 w 138901"/>
                  <a:gd name="connsiteY9" fmla="*/ 179387 h 261135"/>
                  <a:gd name="connsiteX10" fmla="*/ 48154 w 138901"/>
                  <a:gd name="connsiteY10" fmla="*/ 182562 h 261135"/>
                  <a:gd name="connsiteX11" fmla="*/ 33866 w 138901"/>
                  <a:gd name="connsiteY11" fmla="*/ 127000 h 261135"/>
                  <a:gd name="connsiteX12" fmla="*/ 2116 w 138901"/>
                  <a:gd name="connsiteY12" fmla="*/ 0 h 26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901" h="261135">
                    <a:moveTo>
                      <a:pt x="2116" y="0"/>
                    </a:moveTo>
                    <a:cubicBezTo>
                      <a:pt x="-2117" y="-265"/>
                      <a:pt x="-1" y="83343"/>
                      <a:pt x="8466" y="125412"/>
                    </a:cubicBezTo>
                    <a:cubicBezTo>
                      <a:pt x="16933" y="167481"/>
                      <a:pt x="43920" y="232039"/>
                      <a:pt x="52916" y="252412"/>
                    </a:cubicBezTo>
                    <a:cubicBezTo>
                      <a:pt x="61912" y="272785"/>
                      <a:pt x="51329" y="251619"/>
                      <a:pt x="62441" y="247650"/>
                    </a:cubicBezTo>
                    <a:cubicBezTo>
                      <a:pt x="73553" y="243681"/>
                      <a:pt x="106891" y="242358"/>
                      <a:pt x="119591" y="228600"/>
                    </a:cubicBezTo>
                    <a:cubicBezTo>
                      <a:pt x="132291" y="214842"/>
                      <a:pt x="140493" y="187854"/>
                      <a:pt x="138641" y="165100"/>
                    </a:cubicBezTo>
                    <a:cubicBezTo>
                      <a:pt x="136789" y="142346"/>
                      <a:pt x="119327" y="117210"/>
                      <a:pt x="108479" y="92075"/>
                    </a:cubicBezTo>
                    <a:cubicBezTo>
                      <a:pt x="97631" y="66940"/>
                      <a:pt x="72231" y="7937"/>
                      <a:pt x="73554" y="14287"/>
                    </a:cubicBezTo>
                    <a:cubicBezTo>
                      <a:pt x="74877" y="20637"/>
                      <a:pt x="110595" y="102658"/>
                      <a:pt x="116416" y="130175"/>
                    </a:cubicBezTo>
                    <a:cubicBezTo>
                      <a:pt x="122237" y="157692"/>
                      <a:pt x="119856" y="170656"/>
                      <a:pt x="108479" y="179387"/>
                    </a:cubicBezTo>
                    <a:cubicBezTo>
                      <a:pt x="97102" y="188118"/>
                      <a:pt x="60589" y="191293"/>
                      <a:pt x="48154" y="182562"/>
                    </a:cubicBezTo>
                    <a:cubicBezTo>
                      <a:pt x="35719" y="173831"/>
                      <a:pt x="38893" y="156633"/>
                      <a:pt x="33866" y="127000"/>
                    </a:cubicBezTo>
                    <a:cubicBezTo>
                      <a:pt x="28839" y="97367"/>
                      <a:pt x="6349" y="265"/>
                      <a:pt x="2116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4024306B-0B21-4AB1-BF06-CC2840048AEE}"/>
                  </a:ext>
                </a:extLst>
              </p:cNvPr>
              <p:cNvSpPr/>
              <p:nvPr/>
            </p:nvSpPr>
            <p:spPr>
              <a:xfrm>
                <a:off x="6522107" y="6419802"/>
                <a:ext cx="248743" cy="127713"/>
              </a:xfrm>
              <a:custGeom>
                <a:avLst/>
                <a:gdLst>
                  <a:gd name="connsiteX0" fmla="*/ 931 w 248743"/>
                  <a:gd name="connsiteY0" fmla="*/ 22273 h 127713"/>
                  <a:gd name="connsiteX1" fmla="*/ 119993 w 248743"/>
                  <a:gd name="connsiteY1" fmla="*/ 127048 h 127713"/>
                  <a:gd name="connsiteX2" fmla="*/ 113643 w 248743"/>
                  <a:gd name="connsiteY2" fmla="*/ 65136 h 127713"/>
                  <a:gd name="connsiteX3" fmla="*/ 169206 w 248743"/>
                  <a:gd name="connsiteY3" fmla="*/ 27036 h 127713"/>
                  <a:gd name="connsiteX4" fmla="*/ 248581 w 248743"/>
                  <a:gd name="connsiteY4" fmla="*/ 48 h 127713"/>
                  <a:gd name="connsiteX5" fmla="*/ 146981 w 248743"/>
                  <a:gd name="connsiteY5" fmla="*/ 22273 h 127713"/>
                  <a:gd name="connsiteX6" fmla="*/ 123168 w 248743"/>
                  <a:gd name="connsiteY6" fmla="*/ 84186 h 127713"/>
                  <a:gd name="connsiteX7" fmla="*/ 66018 w 248743"/>
                  <a:gd name="connsiteY7" fmla="*/ 68311 h 127713"/>
                  <a:gd name="connsiteX8" fmla="*/ 931 w 248743"/>
                  <a:gd name="connsiteY8" fmla="*/ 22273 h 12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743" h="127713">
                    <a:moveTo>
                      <a:pt x="931" y="22273"/>
                    </a:moveTo>
                    <a:cubicBezTo>
                      <a:pt x="9927" y="32062"/>
                      <a:pt x="101208" y="119904"/>
                      <a:pt x="119993" y="127048"/>
                    </a:cubicBezTo>
                    <a:cubicBezTo>
                      <a:pt x="138778" y="134192"/>
                      <a:pt x="105441" y="81805"/>
                      <a:pt x="113643" y="65136"/>
                    </a:cubicBezTo>
                    <a:cubicBezTo>
                      <a:pt x="121845" y="48467"/>
                      <a:pt x="146716" y="37884"/>
                      <a:pt x="169206" y="27036"/>
                    </a:cubicBezTo>
                    <a:cubicBezTo>
                      <a:pt x="191696" y="16188"/>
                      <a:pt x="252285" y="842"/>
                      <a:pt x="248581" y="48"/>
                    </a:cubicBezTo>
                    <a:cubicBezTo>
                      <a:pt x="244877" y="-746"/>
                      <a:pt x="167883" y="8250"/>
                      <a:pt x="146981" y="22273"/>
                    </a:cubicBezTo>
                    <a:cubicBezTo>
                      <a:pt x="126079" y="36296"/>
                      <a:pt x="136662" y="76513"/>
                      <a:pt x="123168" y="84186"/>
                    </a:cubicBezTo>
                    <a:cubicBezTo>
                      <a:pt x="109674" y="91859"/>
                      <a:pt x="81364" y="76248"/>
                      <a:pt x="66018" y="68311"/>
                    </a:cubicBezTo>
                    <a:cubicBezTo>
                      <a:pt x="50672" y="60374"/>
                      <a:pt x="-8065" y="12484"/>
                      <a:pt x="931" y="222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AA92ACBB-3530-49F7-88D6-78971D0A135F}"/>
                  </a:ext>
                </a:extLst>
              </p:cNvPr>
              <p:cNvSpPr/>
              <p:nvPr/>
            </p:nvSpPr>
            <p:spPr>
              <a:xfrm>
                <a:off x="6702195" y="6558014"/>
                <a:ext cx="156948" cy="429177"/>
              </a:xfrm>
              <a:custGeom>
                <a:avLst/>
                <a:gdLst>
                  <a:gd name="connsiteX0" fmla="*/ 230 w 156948"/>
                  <a:gd name="connsiteY0" fmla="*/ 1536 h 429177"/>
                  <a:gd name="connsiteX1" fmla="*/ 131993 w 156948"/>
                  <a:gd name="connsiteY1" fmla="*/ 326974 h 429177"/>
                  <a:gd name="connsiteX2" fmla="*/ 155805 w 156948"/>
                  <a:gd name="connsiteY2" fmla="*/ 376186 h 429177"/>
                  <a:gd name="connsiteX3" fmla="*/ 152630 w 156948"/>
                  <a:gd name="connsiteY3" fmla="*/ 428574 h 429177"/>
                  <a:gd name="connsiteX4" fmla="*/ 147868 w 156948"/>
                  <a:gd name="connsiteY4" fmla="*/ 339674 h 429177"/>
                  <a:gd name="connsiteX5" fmla="*/ 101830 w 156948"/>
                  <a:gd name="connsiteY5" fmla="*/ 211086 h 429177"/>
                  <a:gd name="connsiteX6" fmla="*/ 230 w 156948"/>
                  <a:gd name="connsiteY6" fmla="*/ 1536 h 42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948" h="429177">
                    <a:moveTo>
                      <a:pt x="230" y="1536"/>
                    </a:moveTo>
                    <a:cubicBezTo>
                      <a:pt x="5257" y="20851"/>
                      <a:pt x="106064" y="264532"/>
                      <a:pt x="131993" y="326974"/>
                    </a:cubicBezTo>
                    <a:cubicBezTo>
                      <a:pt x="157922" y="389416"/>
                      <a:pt x="152366" y="359253"/>
                      <a:pt x="155805" y="376186"/>
                    </a:cubicBezTo>
                    <a:cubicBezTo>
                      <a:pt x="159244" y="393119"/>
                      <a:pt x="153953" y="434659"/>
                      <a:pt x="152630" y="428574"/>
                    </a:cubicBezTo>
                    <a:cubicBezTo>
                      <a:pt x="151307" y="422489"/>
                      <a:pt x="156335" y="375922"/>
                      <a:pt x="147868" y="339674"/>
                    </a:cubicBezTo>
                    <a:cubicBezTo>
                      <a:pt x="139401" y="303426"/>
                      <a:pt x="129876" y="271940"/>
                      <a:pt x="101830" y="211086"/>
                    </a:cubicBezTo>
                    <a:cubicBezTo>
                      <a:pt x="73784" y="150232"/>
                      <a:pt x="-4797" y="-17779"/>
                      <a:pt x="230" y="15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9BB9A982-87FD-48DF-AD5C-5C29535822EB}"/>
                  </a:ext>
                </a:extLst>
              </p:cNvPr>
              <p:cNvSpPr/>
              <p:nvPr/>
            </p:nvSpPr>
            <p:spPr>
              <a:xfrm>
                <a:off x="6490044" y="6459656"/>
                <a:ext cx="277914" cy="527183"/>
              </a:xfrm>
              <a:custGeom>
                <a:avLst/>
                <a:gdLst>
                  <a:gd name="connsiteX0" fmla="*/ 1244 w 277914"/>
                  <a:gd name="connsiteY0" fmla="*/ 4644 h 527183"/>
                  <a:gd name="connsiteX1" fmla="*/ 166344 w 277914"/>
                  <a:gd name="connsiteY1" fmla="*/ 172919 h 527183"/>
                  <a:gd name="connsiteX2" fmla="*/ 217144 w 277914"/>
                  <a:gd name="connsiteY2" fmla="*/ 277694 h 527183"/>
                  <a:gd name="connsiteX3" fmla="*/ 277469 w 277914"/>
                  <a:gd name="connsiteY3" fmla="*/ 525344 h 527183"/>
                  <a:gd name="connsiteX4" fmla="*/ 242544 w 277914"/>
                  <a:gd name="connsiteY4" fmla="*/ 382469 h 527183"/>
                  <a:gd name="connsiteX5" fmla="*/ 204444 w 277914"/>
                  <a:gd name="connsiteY5" fmla="*/ 231657 h 527183"/>
                  <a:gd name="connsiteX6" fmla="*/ 186981 w 277914"/>
                  <a:gd name="connsiteY6" fmla="*/ 161807 h 527183"/>
                  <a:gd name="connsiteX7" fmla="*/ 94906 w 277914"/>
                  <a:gd name="connsiteY7" fmla="*/ 57032 h 527183"/>
                  <a:gd name="connsiteX8" fmla="*/ 1244 w 277914"/>
                  <a:gd name="connsiteY8" fmla="*/ 4644 h 52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914" h="527183">
                    <a:moveTo>
                      <a:pt x="1244" y="4644"/>
                    </a:moveTo>
                    <a:cubicBezTo>
                      <a:pt x="13150" y="23958"/>
                      <a:pt x="130361" y="127411"/>
                      <a:pt x="166344" y="172919"/>
                    </a:cubicBezTo>
                    <a:cubicBezTo>
                      <a:pt x="202327" y="218427"/>
                      <a:pt x="198623" y="218957"/>
                      <a:pt x="217144" y="277694"/>
                    </a:cubicBezTo>
                    <a:cubicBezTo>
                      <a:pt x="235665" y="336431"/>
                      <a:pt x="273236" y="507882"/>
                      <a:pt x="277469" y="525344"/>
                    </a:cubicBezTo>
                    <a:cubicBezTo>
                      <a:pt x="281702" y="542806"/>
                      <a:pt x="254715" y="431417"/>
                      <a:pt x="242544" y="382469"/>
                    </a:cubicBezTo>
                    <a:cubicBezTo>
                      <a:pt x="230373" y="333521"/>
                      <a:pt x="213704" y="268434"/>
                      <a:pt x="204444" y="231657"/>
                    </a:cubicBezTo>
                    <a:cubicBezTo>
                      <a:pt x="195184" y="194880"/>
                      <a:pt x="205237" y="190911"/>
                      <a:pt x="186981" y="161807"/>
                    </a:cubicBezTo>
                    <a:cubicBezTo>
                      <a:pt x="168725" y="132703"/>
                      <a:pt x="123745" y="83226"/>
                      <a:pt x="94906" y="57032"/>
                    </a:cubicBezTo>
                    <a:cubicBezTo>
                      <a:pt x="66067" y="30838"/>
                      <a:pt x="-10662" y="-14670"/>
                      <a:pt x="1244" y="46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D8C31359-80FB-4991-8899-7442AF58E97E}"/>
                  </a:ext>
                </a:extLst>
              </p:cNvPr>
              <p:cNvSpPr/>
              <p:nvPr/>
            </p:nvSpPr>
            <p:spPr>
              <a:xfrm>
                <a:off x="6436293" y="6535597"/>
                <a:ext cx="325868" cy="453615"/>
              </a:xfrm>
              <a:custGeom>
                <a:avLst/>
                <a:gdLst>
                  <a:gd name="connsiteX0" fmla="*/ 5782 w 325868"/>
                  <a:gd name="connsiteY0" fmla="*/ 141 h 453615"/>
                  <a:gd name="connsiteX1" fmla="*/ 118495 w 325868"/>
                  <a:gd name="connsiteY1" fmla="*/ 87453 h 453615"/>
                  <a:gd name="connsiteX2" fmla="*/ 196282 w 325868"/>
                  <a:gd name="connsiteY2" fmla="*/ 112853 h 453615"/>
                  <a:gd name="connsiteX3" fmla="*/ 261370 w 325868"/>
                  <a:gd name="connsiteY3" fmla="*/ 273191 h 453615"/>
                  <a:gd name="connsiteX4" fmla="*/ 324870 w 325868"/>
                  <a:gd name="connsiteY4" fmla="*/ 452578 h 453615"/>
                  <a:gd name="connsiteX5" fmla="*/ 208982 w 325868"/>
                  <a:gd name="connsiteY5" fmla="*/ 187466 h 453615"/>
                  <a:gd name="connsiteX6" fmla="*/ 145482 w 325868"/>
                  <a:gd name="connsiteY6" fmla="*/ 106503 h 453615"/>
                  <a:gd name="connsiteX7" fmla="*/ 105795 w 325868"/>
                  <a:gd name="connsiteY7" fmla="*/ 111266 h 453615"/>
                  <a:gd name="connsiteX8" fmla="*/ 113732 w 325868"/>
                  <a:gd name="connsiteY8" fmla="*/ 127141 h 453615"/>
                  <a:gd name="connsiteX9" fmla="*/ 32770 w 325868"/>
                  <a:gd name="connsiteY9" fmla="*/ 76341 h 453615"/>
                  <a:gd name="connsiteX10" fmla="*/ 21657 w 325868"/>
                  <a:gd name="connsiteY10" fmla="*/ 66816 h 453615"/>
                  <a:gd name="connsiteX11" fmla="*/ 5782 w 325868"/>
                  <a:gd name="connsiteY11" fmla="*/ 141 h 45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868" h="453615">
                    <a:moveTo>
                      <a:pt x="5782" y="141"/>
                    </a:moveTo>
                    <a:cubicBezTo>
                      <a:pt x="21922" y="3580"/>
                      <a:pt x="86745" y="68668"/>
                      <a:pt x="118495" y="87453"/>
                    </a:cubicBezTo>
                    <a:cubicBezTo>
                      <a:pt x="150245" y="106238"/>
                      <a:pt x="172470" y="81897"/>
                      <a:pt x="196282" y="112853"/>
                    </a:cubicBezTo>
                    <a:cubicBezTo>
                      <a:pt x="220095" y="143809"/>
                      <a:pt x="239939" y="216570"/>
                      <a:pt x="261370" y="273191"/>
                    </a:cubicBezTo>
                    <a:cubicBezTo>
                      <a:pt x="282801" y="329812"/>
                      <a:pt x="333601" y="466865"/>
                      <a:pt x="324870" y="452578"/>
                    </a:cubicBezTo>
                    <a:cubicBezTo>
                      <a:pt x="316139" y="438291"/>
                      <a:pt x="238880" y="245145"/>
                      <a:pt x="208982" y="187466"/>
                    </a:cubicBezTo>
                    <a:cubicBezTo>
                      <a:pt x="179084" y="129787"/>
                      <a:pt x="162680" y="119203"/>
                      <a:pt x="145482" y="106503"/>
                    </a:cubicBezTo>
                    <a:cubicBezTo>
                      <a:pt x="128284" y="93803"/>
                      <a:pt x="111087" y="107826"/>
                      <a:pt x="105795" y="111266"/>
                    </a:cubicBezTo>
                    <a:cubicBezTo>
                      <a:pt x="100503" y="114706"/>
                      <a:pt x="125903" y="132962"/>
                      <a:pt x="113732" y="127141"/>
                    </a:cubicBezTo>
                    <a:cubicBezTo>
                      <a:pt x="101561" y="121320"/>
                      <a:pt x="48116" y="86395"/>
                      <a:pt x="32770" y="76341"/>
                    </a:cubicBezTo>
                    <a:cubicBezTo>
                      <a:pt x="17424" y="66287"/>
                      <a:pt x="31976" y="76606"/>
                      <a:pt x="21657" y="66816"/>
                    </a:cubicBezTo>
                    <a:cubicBezTo>
                      <a:pt x="11338" y="57026"/>
                      <a:pt x="-10358" y="-3298"/>
                      <a:pt x="5782" y="1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A51003B2-78D3-4C5D-BB1B-FB27530F15B2}"/>
                  </a:ext>
                </a:extLst>
              </p:cNvPr>
              <p:cNvSpPr/>
              <p:nvPr/>
            </p:nvSpPr>
            <p:spPr>
              <a:xfrm>
                <a:off x="6302260" y="6630970"/>
                <a:ext cx="263067" cy="366755"/>
              </a:xfrm>
              <a:custGeom>
                <a:avLst/>
                <a:gdLst>
                  <a:gd name="connsiteX0" fmla="*/ 115 w 263067"/>
                  <a:gd name="connsiteY0" fmla="*/ 18 h 366755"/>
                  <a:gd name="connsiteX1" fmla="*/ 100128 w 263067"/>
                  <a:gd name="connsiteY1" fmla="*/ 295293 h 366755"/>
                  <a:gd name="connsiteX2" fmla="*/ 190615 w 263067"/>
                  <a:gd name="connsiteY2" fmla="*/ 319105 h 366755"/>
                  <a:gd name="connsiteX3" fmla="*/ 243003 w 263067"/>
                  <a:gd name="connsiteY3" fmla="*/ 327043 h 366755"/>
                  <a:gd name="connsiteX4" fmla="*/ 255703 w 263067"/>
                  <a:gd name="connsiteY4" fmla="*/ 366730 h 366755"/>
                  <a:gd name="connsiteX5" fmla="*/ 133465 w 263067"/>
                  <a:gd name="connsiteY5" fmla="*/ 320693 h 366755"/>
                  <a:gd name="connsiteX6" fmla="*/ 81078 w 263067"/>
                  <a:gd name="connsiteY6" fmla="*/ 281005 h 366755"/>
                  <a:gd name="connsiteX7" fmla="*/ 115 w 263067"/>
                  <a:gd name="connsiteY7" fmla="*/ 18 h 36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067" h="366755">
                    <a:moveTo>
                      <a:pt x="115" y="18"/>
                    </a:moveTo>
                    <a:cubicBezTo>
                      <a:pt x="3290" y="2399"/>
                      <a:pt x="68378" y="242112"/>
                      <a:pt x="100128" y="295293"/>
                    </a:cubicBezTo>
                    <a:cubicBezTo>
                      <a:pt x="131878" y="348474"/>
                      <a:pt x="166802" y="313813"/>
                      <a:pt x="190615" y="319105"/>
                    </a:cubicBezTo>
                    <a:cubicBezTo>
                      <a:pt x="214428" y="324397"/>
                      <a:pt x="232155" y="319106"/>
                      <a:pt x="243003" y="327043"/>
                    </a:cubicBezTo>
                    <a:cubicBezTo>
                      <a:pt x="253851" y="334980"/>
                      <a:pt x="273959" y="367788"/>
                      <a:pt x="255703" y="366730"/>
                    </a:cubicBezTo>
                    <a:cubicBezTo>
                      <a:pt x="237447" y="365672"/>
                      <a:pt x="162569" y="334980"/>
                      <a:pt x="133465" y="320693"/>
                    </a:cubicBezTo>
                    <a:cubicBezTo>
                      <a:pt x="104361" y="306406"/>
                      <a:pt x="102245" y="331541"/>
                      <a:pt x="81078" y="281005"/>
                    </a:cubicBezTo>
                    <a:cubicBezTo>
                      <a:pt x="59911" y="230470"/>
                      <a:pt x="-3060" y="-2363"/>
                      <a:pt x="115" y="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5E914668-A201-4526-AA68-2E990054C425}"/>
                  </a:ext>
                </a:extLst>
              </p:cNvPr>
              <p:cNvSpPr/>
              <p:nvPr/>
            </p:nvSpPr>
            <p:spPr>
              <a:xfrm>
                <a:off x="6576293" y="6795717"/>
                <a:ext cx="45566" cy="255809"/>
              </a:xfrm>
              <a:custGeom>
                <a:avLst/>
                <a:gdLst>
                  <a:gd name="connsiteX0" fmla="*/ 45170 w 45566"/>
                  <a:gd name="connsiteY0" fmla="*/ 371 h 255809"/>
                  <a:gd name="connsiteX1" fmla="*/ 21357 w 45566"/>
                  <a:gd name="connsiteY1" fmla="*/ 244846 h 255809"/>
                  <a:gd name="connsiteX2" fmla="*/ 720 w 45566"/>
                  <a:gd name="connsiteY2" fmla="*/ 190871 h 255809"/>
                  <a:gd name="connsiteX3" fmla="*/ 45170 w 45566"/>
                  <a:gd name="connsiteY3" fmla="*/ 371 h 25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66" h="255809">
                    <a:moveTo>
                      <a:pt x="45170" y="371"/>
                    </a:moveTo>
                    <a:cubicBezTo>
                      <a:pt x="48609" y="9367"/>
                      <a:pt x="28765" y="213096"/>
                      <a:pt x="21357" y="244846"/>
                    </a:cubicBezTo>
                    <a:cubicBezTo>
                      <a:pt x="13949" y="276596"/>
                      <a:pt x="-3778" y="233469"/>
                      <a:pt x="720" y="190871"/>
                    </a:cubicBezTo>
                    <a:cubicBezTo>
                      <a:pt x="5218" y="148273"/>
                      <a:pt x="41731" y="-8625"/>
                      <a:pt x="45170" y="3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C028F1C4-442C-4273-B39F-6F5CA4B748FA}"/>
                  </a:ext>
                </a:extLst>
              </p:cNvPr>
              <p:cNvSpPr/>
              <p:nvPr/>
            </p:nvSpPr>
            <p:spPr>
              <a:xfrm>
                <a:off x="6413296" y="6894117"/>
                <a:ext cx="198865" cy="50836"/>
              </a:xfrm>
              <a:custGeom>
                <a:avLst/>
                <a:gdLst>
                  <a:gd name="connsiteX0" fmla="*/ 198642 w 198865"/>
                  <a:gd name="connsiteY0" fmla="*/ 396 h 50836"/>
                  <a:gd name="connsiteX1" fmla="*/ 112917 w 198865"/>
                  <a:gd name="connsiteY1" fmla="*/ 27383 h 50836"/>
                  <a:gd name="connsiteX2" fmla="*/ 204 w 198865"/>
                  <a:gd name="connsiteY2" fmla="*/ 44846 h 50836"/>
                  <a:gd name="connsiteX3" fmla="*/ 87517 w 198865"/>
                  <a:gd name="connsiteY3" fmla="*/ 49608 h 50836"/>
                  <a:gd name="connsiteX4" fmla="*/ 198642 w 198865"/>
                  <a:gd name="connsiteY4" fmla="*/ 396 h 5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865" h="50836">
                    <a:moveTo>
                      <a:pt x="198642" y="396"/>
                    </a:moveTo>
                    <a:cubicBezTo>
                      <a:pt x="202875" y="-3308"/>
                      <a:pt x="145990" y="19975"/>
                      <a:pt x="112917" y="27383"/>
                    </a:cubicBezTo>
                    <a:cubicBezTo>
                      <a:pt x="79844" y="34791"/>
                      <a:pt x="4437" y="41142"/>
                      <a:pt x="204" y="44846"/>
                    </a:cubicBezTo>
                    <a:cubicBezTo>
                      <a:pt x="-4029" y="48550"/>
                      <a:pt x="58413" y="53048"/>
                      <a:pt x="87517" y="49608"/>
                    </a:cubicBezTo>
                    <a:cubicBezTo>
                      <a:pt x="116621" y="46168"/>
                      <a:pt x="194409" y="4100"/>
                      <a:pt x="198642" y="3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DB320B9C-20F8-4537-907C-2275AE874E81}"/>
                  </a:ext>
                </a:extLst>
              </p:cNvPr>
              <p:cNvSpPr/>
              <p:nvPr/>
            </p:nvSpPr>
            <p:spPr>
              <a:xfrm>
                <a:off x="6623318" y="6786778"/>
                <a:ext cx="117360" cy="296324"/>
              </a:xfrm>
              <a:custGeom>
                <a:avLst/>
                <a:gdLst>
                  <a:gd name="connsiteX0" fmla="*/ 1320 w 117360"/>
                  <a:gd name="connsiteY0" fmla="*/ 4547 h 296324"/>
                  <a:gd name="connsiteX1" fmla="*/ 112445 w 117360"/>
                  <a:gd name="connsiteY1" fmla="*/ 285535 h 296324"/>
                  <a:gd name="connsiteX2" fmla="*/ 93395 w 117360"/>
                  <a:gd name="connsiteY2" fmla="*/ 226797 h 296324"/>
                  <a:gd name="connsiteX3" fmla="*/ 53707 w 117360"/>
                  <a:gd name="connsiteY3" fmla="*/ 118847 h 296324"/>
                  <a:gd name="connsiteX4" fmla="*/ 1320 w 117360"/>
                  <a:gd name="connsiteY4" fmla="*/ 4547 h 29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0" h="296324">
                    <a:moveTo>
                      <a:pt x="1320" y="4547"/>
                    </a:moveTo>
                    <a:cubicBezTo>
                      <a:pt x="11110" y="32328"/>
                      <a:pt x="97099" y="248493"/>
                      <a:pt x="112445" y="285535"/>
                    </a:cubicBezTo>
                    <a:cubicBezTo>
                      <a:pt x="127791" y="322577"/>
                      <a:pt x="103185" y="254578"/>
                      <a:pt x="93395" y="226797"/>
                    </a:cubicBezTo>
                    <a:cubicBezTo>
                      <a:pt x="83605" y="199016"/>
                      <a:pt x="68524" y="153772"/>
                      <a:pt x="53707" y="118847"/>
                    </a:cubicBezTo>
                    <a:cubicBezTo>
                      <a:pt x="38890" y="83922"/>
                      <a:pt x="-8470" y="-23234"/>
                      <a:pt x="1320" y="45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B9A8A356-7BF7-474B-BD26-1F74FE6D35F4}"/>
                  </a:ext>
                </a:extLst>
              </p:cNvPr>
              <p:cNvSpPr/>
              <p:nvPr/>
            </p:nvSpPr>
            <p:spPr>
              <a:xfrm>
                <a:off x="6424675" y="6569554"/>
                <a:ext cx="157318" cy="159110"/>
              </a:xfrm>
              <a:custGeom>
                <a:avLst/>
                <a:gdLst>
                  <a:gd name="connsiteX0" fmla="*/ 1525 w 157318"/>
                  <a:gd name="connsiteY0" fmla="*/ 1109 h 159110"/>
                  <a:gd name="connsiteX1" fmla="*/ 155513 w 157318"/>
                  <a:gd name="connsiteY1" fmla="*/ 156684 h 159110"/>
                  <a:gd name="connsiteX2" fmla="*/ 80900 w 157318"/>
                  <a:gd name="connsiteY2" fmla="*/ 90009 h 159110"/>
                  <a:gd name="connsiteX3" fmla="*/ 1525 w 157318"/>
                  <a:gd name="connsiteY3" fmla="*/ 1109 h 1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318" h="159110">
                    <a:moveTo>
                      <a:pt x="1525" y="1109"/>
                    </a:moveTo>
                    <a:cubicBezTo>
                      <a:pt x="13960" y="12221"/>
                      <a:pt x="142284" y="141867"/>
                      <a:pt x="155513" y="156684"/>
                    </a:cubicBezTo>
                    <a:cubicBezTo>
                      <a:pt x="168742" y="171501"/>
                      <a:pt x="105771" y="114615"/>
                      <a:pt x="80900" y="90009"/>
                    </a:cubicBezTo>
                    <a:cubicBezTo>
                      <a:pt x="56029" y="65403"/>
                      <a:pt x="-10910" y="-10003"/>
                      <a:pt x="1525" y="110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64A5067E-E599-4A41-A256-F0A6D53D062E}"/>
                  </a:ext>
                </a:extLst>
              </p:cNvPr>
              <p:cNvSpPr/>
              <p:nvPr/>
            </p:nvSpPr>
            <p:spPr>
              <a:xfrm>
                <a:off x="6626130" y="6673730"/>
                <a:ext cx="135876" cy="320513"/>
              </a:xfrm>
              <a:custGeom>
                <a:avLst/>
                <a:gdLst>
                  <a:gd name="connsiteX0" fmla="*/ 95 w 135876"/>
                  <a:gd name="connsiteY0" fmla="*/ 120 h 320513"/>
                  <a:gd name="connsiteX1" fmla="*/ 46133 w 135876"/>
                  <a:gd name="connsiteY1" fmla="*/ 166808 h 320513"/>
                  <a:gd name="connsiteX2" fmla="*/ 135033 w 135876"/>
                  <a:gd name="connsiteY2" fmla="*/ 319208 h 320513"/>
                  <a:gd name="connsiteX3" fmla="*/ 88995 w 135876"/>
                  <a:gd name="connsiteY3" fmla="*/ 235070 h 320513"/>
                  <a:gd name="connsiteX4" fmla="*/ 57245 w 135876"/>
                  <a:gd name="connsiteY4" fmla="*/ 141408 h 320513"/>
                  <a:gd name="connsiteX5" fmla="*/ 95 w 135876"/>
                  <a:gd name="connsiteY5" fmla="*/ 120 h 32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876" h="320513">
                    <a:moveTo>
                      <a:pt x="95" y="120"/>
                    </a:moveTo>
                    <a:cubicBezTo>
                      <a:pt x="-1757" y="4353"/>
                      <a:pt x="23643" y="113627"/>
                      <a:pt x="46133" y="166808"/>
                    </a:cubicBezTo>
                    <a:cubicBezTo>
                      <a:pt x="68623" y="219989"/>
                      <a:pt x="135033" y="319208"/>
                      <a:pt x="135033" y="319208"/>
                    </a:cubicBezTo>
                    <a:cubicBezTo>
                      <a:pt x="142177" y="330585"/>
                      <a:pt x="101960" y="264703"/>
                      <a:pt x="88995" y="235070"/>
                    </a:cubicBezTo>
                    <a:cubicBezTo>
                      <a:pt x="76030" y="205437"/>
                      <a:pt x="69416" y="178449"/>
                      <a:pt x="57245" y="141408"/>
                    </a:cubicBezTo>
                    <a:cubicBezTo>
                      <a:pt x="45074" y="104367"/>
                      <a:pt x="1947" y="-4113"/>
                      <a:pt x="95" y="1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BEC5709A-6A59-4FEC-8E76-437036DFB366}"/>
                  </a:ext>
                </a:extLst>
              </p:cNvPr>
              <p:cNvSpPr/>
              <p:nvPr/>
            </p:nvSpPr>
            <p:spPr>
              <a:xfrm>
                <a:off x="6302375" y="6659563"/>
                <a:ext cx="71444" cy="274690"/>
              </a:xfrm>
              <a:custGeom>
                <a:avLst/>
                <a:gdLst>
                  <a:gd name="connsiteX0" fmla="*/ 0 w 71444"/>
                  <a:gd name="connsiteY0" fmla="*/ 0 h 274690"/>
                  <a:gd name="connsiteX1" fmla="*/ 71438 w 71444"/>
                  <a:gd name="connsiteY1" fmla="*/ 274637 h 274690"/>
                  <a:gd name="connsiteX2" fmla="*/ 0 w 71444"/>
                  <a:gd name="connsiteY2" fmla="*/ 0 h 27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44" h="274690">
                    <a:moveTo>
                      <a:pt x="0" y="0"/>
                    </a:moveTo>
                    <a:cubicBezTo>
                      <a:pt x="0" y="0"/>
                      <a:pt x="70644" y="270139"/>
                      <a:pt x="71438" y="274637"/>
                    </a:cubicBezTo>
                    <a:cubicBezTo>
                      <a:pt x="72232" y="27913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BDB85A12-6EAE-47F0-AA2D-3CEF44B87729}"/>
                  </a:ext>
                </a:extLst>
              </p:cNvPr>
              <p:cNvSpPr/>
              <p:nvPr/>
            </p:nvSpPr>
            <p:spPr>
              <a:xfrm>
                <a:off x="6334007" y="6889739"/>
                <a:ext cx="243024" cy="128651"/>
              </a:xfrm>
              <a:custGeom>
                <a:avLst/>
                <a:gdLst>
                  <a:gd name="connsiteX0" fmla="*/ 118 w 243024"/>
                  <a:gd name="connsiteY0" fmla="*/ 11 h 128651"/>
                  <a:gd name="connsiteX1" fmla="*/ 69968 w 243024"/>
                  <a:gd name="connsiteY1" fmla="*/ 93674 h 128651"/>
                  <a:gd name="connsiteX2" fmla="*/ 243006 w 243024"/>
                  <a:gd name="connsiteY2" fmla="*/ 128599 h 128651"/>
                  <a:gd name="connsiteX3" fmla="*/ 58856 w 243024"/>
                  <a:gd name="connsiteY3" fmla="*/ 100024 h 128651"/>
                  <a:gd name="connsiteX4" fmla="*/ 118 w 243024"/>
                  <a:gd name="connsiteY4" fmla="*/ 11 h 128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024" h="128651">
                    <a:moveTo>
                      <a:pt x="118" y="11"/>
                    </a:moveTo>
                    <a:cubicBezTo>
                      <a:pt x="1970" y="-1047"/>
                      <a:pt x="29487" y="72243"/>
                      <a:pt x="69968" y="93674"/>
                    </a:cubicBezTo>
                    <a:cubicBezTo>
                      <a:pt x="110449" y="115105"/>
                      <a:pt x="244858" y="127541"/>
                      <a:pt x="243006" y="128599"/>
                    </a:cubicBezTo>
                    <a:cubicBezTo>
                      <a:pt x="241154" y="129657"/>
                      <a:pt x="99602" y="114576"/>
                      <a:pt x="58856" y="100024"/>
                    </a:cubicBezTo>
                    <a:cubicBezTo>
                      <a:pt x="18110" y="85472"/>
                      <a:pt x="-1734" y="1069"/>
                      <a:pt x="118" y="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: 図形 1825">
                <a:extLst>
                  <a:ext uri="{FF2B5EF4-FFF2-40B4-BE49-F238E27FC236}">
                    <a16:creationId xmlns:a16="http://schemas.microsoft.com/office/drawing/2014/main" id="{8875BD65-C1F5-41FE-857A-C126E94167D4}"/>
                  </a:ext>
                </a:extLst>
              </p:cNvPr>
              <p:cNvSpPr/>
              <p:nvPr/>
            </p:nvSpPr>
            <p:spPr>
              <a:xfrm>
                <a:off x="6349578" y="7028884"/>
                <a:ext cx="94443" cy="266308"/>
              </a:xfrm>
              <a:custGeom>
                <a:avLst/>
                <a:gdLst>
                  <a:gd name="connsiteX0" fmla="*/ 422 w 94443"/>
                  <a:gd name="connsiteY0" fmla="*/ 566 h 266308"/>
                  <a:gd name="connsiteX1" fmla="*/ 92497 w 94443"/>
                  <a:gd name="connsiteY1" fmla="*/ 257741 h 266308"/>
                  <a:gd name="connsiteX2" fmla="*/ 59160 w 94443"/>
                  <a:gd name="connsiteY2" fmla="*/ 189479 h 266308"/>
                  <a:gd name="connsiteX3" fmla="*/ 422 w 94443"/>
                  <a:gd name="connsiteY3" fmla="*/ 566 h 26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43" h="266308">
                    <a:moveTo>
                      <a:pt x="422" y="566"/>
                    </a:moveTo>
                    <a:cubicBezTo>
                      <a:pt x="5978" y="11943"/>
                      <a:pt x="82707" y="226256"/>
                      <a:pt x="92497" y="257741"/>
                    </a:cubicBezTo>
                    <a:cubicBezTo>
                      <a:pt x="102287" y="289226"/>
                      <a:pt x="72654" y="226521"/>
                      <a:pt x="59160" y="189479"/>
                    </a:cubicBezTo>
                    <a:cubicBezTo>
                      <a:pt x="45666" y="152437"/>
                      <a:pt x="-5134" y="-10811"/>
                      <a:pt x="422" y="5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: 図形 1826">
                <a:extLst>
                  <a:ext uri="{FF2B5EF4-FFF2-40B4-BE49-F238E27FC236}">
                    <a16:creationId xmlns:a16="http://schemas.microsoft.com/office/drawing/2014/main" id="{289DC331-B28D-4CD1-A6F5-C4FB1C9DFE6D}"/>
                  </a:ext>
                </a:extLst>
              </p:cNvPr>
              <p:cNvSpPr/>
              <p:nvPr/>
            </p:nvSpPr>
            <p:spPr>
              <a:xfrm>
                <a:off x="6561138" y="7027863"/>
                <a:ext cx="127237" cy="123927"/>
              </a:xfrm>
              <a:custGeom>
                <a:avLst/>
                <a:gdLst>
                  <a:gd name="connsiteX0" fmla="*/ 0 w 127237"/>
                  <a:gd name="connsiteY0" fmla="*/ 0 h 123927"/>
                  <a:gd name="connsiteX1" fmla="*/ 127000 w 127237"/>
                  <a:gd name="connsiteY1" fmla="*/ 123825 h 123927"/>
                  <a:gd name="connsiteX2" fmla="*/ 0 w 127237"/>
                  <a:gd name="connsiteY2" fmla="*/ 0 h 1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237" h="123927">
                    <a:moveTo>
                      <a:pt x="0" y="0"/>
                    </a:moveTo>
                    <a:cubicBezTo>
                      <a:pt x="0" y="0"/>
                      <a:pt x="120386" y="119592"/>
                      <a:pt x="127000" y="123825"/>
                    </a:cubicBezTo>
                    <a:cubicBezTo>
                      <a:pt x="133614" y="128058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9B9CCD49-56EA-4941-AD45-623620521C37}"/>
                  </a:ext>
                </a:extLst>
              </p:cNvPr>
              <p:cNvSpPr/>
              <p:nvPr/>
            </p:nvSpPr>
            <p:spPr>
              <a:xfrm>
                <a:off x="6360600" y="6889327"/>
                <a:ext cx="319514" cy="295154"/>
              </a:xfrm>
              <a:custGeom>
                <a:avLst/>
                <a:gdLst>
                  <a:gd name="connsiteX0" fmla="*/ 2100 w 319514"/>
                  <a:gd name="connsiteY0" fmla="*/ 423 h 295154"/>
                  <a:gd name="connsiteX1" fmla="*/ 144975 w 319514"/>
                  <a:gd name="connsiteY1" fmla="*/ 148061 h 295154"/>
                  <a:gd name="connsiteX2" fmla="*/ 311663 w 319514"/>
                  <a:gd name="connsiteY2" fmla="*/ 292523 h 295154"/>
                  <a:gd name="connsiteX3" fmla="*/ 278325 w 319514"/>
                  <a:gd name="connsiteY3" fmla="*/ 233786 h 295154"/>
                  <a:gd name="connsiteX4" fmla="*/ 154500 w 319514"/>
                  <a:gd name="connsiteY4" fmla="*/ 138536 h 295154"/>
                  <a:gd name="connsiteX5" fmla="*/ 65600 w 319514"/>
                  <a:gd name="connsiteY5" fmla="*/ 103611 h 295154"/>
                  <a:gd name="connsiteX6" fmla="*/ 2100 w 319514"/>
                  <a:gd name="connsiteY6" fmla="*/ 423 h 29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14" h="295154">
                    <a:moveTo>
                      <a:pt x="2100" y="423"/>
                    </a:moveTo>
                    <a:cubicBezTo>
                      <a:pt x="15329" y="7831"/>
                      <a:pt x="93381" y="99378"/>
                      <a:pt x="144975" y="148061"/>
                    </a:cubicBezTo>
                    <a:cubicBezTo>
                      <a:pt x="196569" y="196744"/>
                      <a:pt x="289438" y="278235"/>
                      <a:pt x="311663" y="292523"/>
                    </a:cubicBezTo>
                    <a:cubicBezTo>
                      <a:pt x="333888" y="306811"/>
                      <a:pt x="304519" y="259451"/>
                      <a:pt x="278325" y="233786"/>
                    </a:cubicBezTo>
                    <a:cubicBezTo>
                      <a:pt x="252131" y="208122"/>
                      <a:pt x="189954" y="160232"/>
                      <a:pt x="154500" y="138536"/>
                    </a:cubicBezTo>
                    <a:cubicBezTo>
                      <a:pt x="119046" y="116840"/>
                      <a:pt x="89677" y="122132"/>
                      <a:pt x="65600" y="103611"/>
                    </a:cubicBezTo>
                    <a:cubicBezTo>
                      <a:pt x="41523" y="85090"/>
                      <a:pt x="-11129" y="-6985"/>
                      <a:pt x="2100" y="4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: 図形 1828">
                <a:extLst>
                  <a:ext uri="{FF2B5EF4-FFF2-40B4-BE49-F238E27FC236}">
                    <a16:creationId xmlns:a16="http://schemas.microsoft.com/office/drawing/2014/main" id="{E9CE0030-3A3A-4382-87A1-A094CC1452F2}"/>
                  </a:ext>
                </a:extLst>
              </p:cNvPr>
              <p:cNvSpPr/>
              <p:nvPr/>
            </p:nvSpPr>
            <p:spPr>
              <a:xfrm>
                <a:off x="6682215" y="6555138"/>
                <a:ext cx="165358" cy="448734"/>
              </a:xfrm>
              <a:custGeom>
                <a:avLst/>
                <a:gdLst>
                  <a:gd name="connsiteX0" fmla="*/ 1160 w 165358"/>
                  <a:gd name="connsiteY0" fmla="*/ 2825 h 448734"/>
                  <a:gd name="connsiteX1" fmla="*/ 56723 w 165358"/>
                  <a:gd name="connsiteY1" fmla="*/ 175862 h 448734"/>
                  <a:gd name="connsiteX2" fmla="*/ 161498 w 165358"/>
                  <a:gd name="connsiteY2" fmla="*/ 423512 h 448734"/>
                  <a:gd name="connsiteX3" fmla="*/ 139273 w 165358"/>
                  <a:gd name="connsiteY3" fmla="*/ 428275 h 448734"/>
                  <a:gd name="connsiteX4" fmla="*/ 105935 w 165358"/>
                  <a:gd name="connsiteY4" fmla="*/ 315562 h 448734"/>
                  <a:gd name="connsiteX5" fmla="*/ 1160 w 165358"/>
                  <a:gd name="connsiteY5" fmla="*/ 2825 h 4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58" h="448734">
                    <a:moveTo>
                      <a:pt x="1160" y="2825"/>
                    </a:moveTo>
                    <a:cubicBezTo>
                      <a:pt x="-7042" y="-20458"/>
                      <a:pt x="30000" y="105748"/>
                      <a:pt x="56723" y="175862"/>
                    </a:cubicBezTo>
                    <a:cubicBezTo>
                      <a:pt x="83446" y="245976"/>
                      <a:pt x="147740" y="381443"/>
                      <a:pt x="161498" y="423512"/>
                    </a:cubicBezTo>
                    <a:cubicBezTo>
                      <a:pt x="175256" y="465581"/>
                      <a:pt x="148533" y="446267"/>
                      <a:pt x="139273" y="428275"/>
                    </a:cubicBezTo>
                    <a:cubicBezTo>
                      <a:pt x="130013" y="410283"/>
                      <a:pt x="129483" y="382502"/>
                      <a:pt x="105935" y="315562"/>
                    </a:cubicBezTo>
                    <a:cubicBezTo>
                      <a:pt x="82387" y="248622"/>
                      <a:pt x="9362" y="26108"/>
                      <a:pt x="1160" y="28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: 図形 1829">
                <a:extLst>
                  <a:ext uri="{FF2B5EF4-FFF2-40B4-BE49-F238E27FC236}">
                    <a16:creationId xmlns:a16="http://schemas.microsoft.com/office/drawing/2014/main" id="{70AD5160-DE82-49C3-AA6E-E39DF799DAEB}"/>
                  </a:ext>
                </a:extLst>
              </p:cNvPr>
              <p:cNvSpPr/>
              <p:nvPr/>
            </p:nvSpPr>
            <p:spPr>
              <a:xfrm>
                <a:off x="7099167" y="6753160"/>
                <a:ext cx="124189" cy="157308"/>
              </a:xfrm>
              <a:custGeom>
                <a:avLst/>
                <a:gdLst>
                  <a:gd name="connsiteX0" fmla="*/ 101733 w 124189"/>
                  <a:gd name="connsiteY0" fmla="*/ 65 h 157308"/>
                  <a:gd name="connsiteX1" fmla="*/ 133 w 124189"/>
                  <a:gd name="connsiteY1" fmla="*/ 60390 h 157308"/>
                  <a:gd name="connsiteX2" fmla="*/ 81096 w 124189"/>
                  <a:gd name="connsiteY2" fmla="*/ 157228 h 157308"/>
                  <a:gd name="connsiteX3" fmla="*/ 123958 w 124189"/>
                  <a:gd name="connsiteY3" fmla="*/ 77853 h 157308"/>
                  <a:gd name="connsiteX4" fmla="*/ 63633 w 124189"/>
                  <a:gd name="connsiteY4" fmla="*/ 123890 h 157308"/>
                  <a:gd name="connsiteX5" fmla="*/ 38233 w 124189"/>
                  <a:gd name="connsiteY5" fmla="*/ 93728 h 157308"/>
                  <a:gd name="connsiteX6" fmla="*/ 46171 w 124189"/>
                  <a:gd name="connsiteY6" fmla="*/ 49278 h 157308"/>
                  <a:gd name="connsiteX7" fmla="*/ 101733 w 124189"/>
                  <a:gd name="connsiteY7" fmla="*/ 65 h 15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189" h="157308">
                    <a:moveTo>
                      <a:pt x="101733" y="65"/>
                    </a:moveTo>
                    <a:cubicBezTo>
                      <a:pt x="94060" y="1917"/>
                      <a:pt x="3572" y="34196"/>
                      <a:pt x="133" y="60390"/>
                    </a:cubicBezTo>
                    <a:cubicBezTo>
                      <a:pt x="-3306" y="86584"/>
                      <a:pt x="60459" y="154318"/>
                      <a:pt x="81096" y="157228"/>
                    </a:cubicBezTo>
                    <a:cubicBezTo>
                      <a:pt x="101733" y="160138"/>
                      <a:pt x="126868" y="83409"/>
                      <a:pt x="123958" y="77853"/>
                    </a:cubicBezTo>
                    <a:cubicBezTo>
                      <a:pt x="121048" y="72297"/>
                      <a:pt x="77920" y="121244"/>
                      <a:pt x="63633" y="123890"/>
                    </a:cubicBezTo>
                    <a:cubicBezTo>
                      <a:pt x="49346" y="126536"/>
                      <a:pt x="41143" y="106163"/>
                      <a:pt x="38233" y="93728"/>
                    </a:cubicBezTo>
                    <a:cubicBezTo>
                      <a:pt x="35323" y="81293"/>
                      <a:pt x="37175" y="62507"/>
                      <a:pt x="46171" y="49278"/>
                    </a:cubicBezTo>
                    <a:cubicBezTo>
                      <a:pt x="55167" y="36049"/>
                      <a:pt x="109406" y="-1787"/>
                      <a:pt x="101733" y="6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08A8300D-DE4C-4519-A856-A8B6990A8921}"/>
                  </a:ext>
                </a:extLst>
              </p:cNvPr>
              <p:cNvSpPr/>
              <p:nvPr/>
            </p:nvSpPr>
            <p:spPr>
              <a:xfrm>
                <a:off x="7086130" y="6633939"/>
                <a:ext cx="30913" cy="378283"/>
              </a:xfrm>
              <a:custGeom>
                <a:avLst/>
                <a:gdLst>
                  <a:gd name="connsiteX0" fmla="*/ 30633 w 30913"/>
                  <a:gd name="connsiteY0" fmla="*/ 224 h 378283"/>
                  <a:gd name="connsiteX1" fmla="*/ 2058 w 30913"/>
                  <a:gd name="connsiteY1" fmla="*/ 127224 h 378283"/>
                  <a:gd name="connsiteX2" fmla="*/ 3645 w 30913"/>
                  <a:gd name="connsiteY2" fmla="*/ 255811 h 378283"/>
                  <a:gd name="connsiteX3" fmla="*/ 14758 w 30913"/>
                  <a:gd name="connsiteY3" fmla="*/ 376461 h 378283"/>
                  <a:gd name="connsiteX4" fmla="*/ 16345 w 30913"/>
                  <a:gd name="connsiteY4" fmla="*/ 158974 h 378283"/>
                  <a:gd name="connsiteX5" fmla="*/ 30633 w 30913"/>
                  <a:gd name="connsiteY5" fmla="*/ 224 h 37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13" h="378283">
                    <a:moveTo>
                      <a:pt x="30633" y="224"/>
                    </a:moveTo>
                    <a:cubicBezTo>
                      <a:pt x="28252" y="-5068"/>
                      <a:pt x="6556" y="84626"/>
                      <a:pt x="2058" y="127224"/>
                    </a:cubicBezTo>
                    <a:cubicBezTo>
                      <a:pt x="-2440" y="169822"/>
                      <a:pt x="1528" y="214272"/>
                      <a:pt x="3645" y="255811"/>
                    </a:cubicBezTo>
                    <a:cubicBezTo>
                      <a:pt x="5762" y="297350"/>
                      <a:pt x="12641" y="392600"/>
                      <a:pt x="14758" y="376461"/>
                    </a:cubicBezTo>
                    <a:cubicBezTo>
                      <a:pt x="16875" y="360322"/>
                      <a:pt x="13170" y="219563"/>
                      <a:pt x="16345" y="158974"/>
                    </a:cubicBezTo>
                    <a:cubicBezTo>
                      <a:pt x="19520" y="98385"/>
                      <a:pt x="33014" y="5516"/>
                      <a:pt x="30633" y="2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6C87AAA2-73FC-4954-89C9-57AE24E5C072}"/>
                  </a:ext>
                </a:extLst>
              </p:cNvPr>
              <p:cNvSpPr/>
              <p:nvPr/>
            </p:nvSpPr>
            <p:spPr>
              <a:xfrm>
                <a:off x="7117641" y="6899132"/>
                <a:ext cx="86559" cy="124287"/>
              </a:xfrm>
              <a:custGeom>
                <a:avLst/>
                <a:gdLst>
                  <a:gd name="connsiteX0" fmla="*/ 86434 w 86559"/>
                  <a:gd name="connsiteY0" fmla="*/ 143 h 124287"/>
                  <a:gd name="connsiteX1" fmla="*/ 54684 w 86559"/>
                  <a:gd name="connsiteY1" fmla="*/ 76343 h 124287"/>
                  <a:gd name="connsiteX2" fmla="*/ 75322 w 86559"/>
                  <a:gd name="connsiteY2" fmla="*/ 104918 h 124287"/>
                  <a:gd name="connsiteX3" fmla="*/ 709 w 86559"/>
                  <a:gd name="connsiteY3" fmla="*/ 122381 h 124287"/>
                  <a:gd name="connsiteX4" fmla="*/ 40397 w 86559"/>
                  <a:gd name="connsiteY4" fmla="*/ 58881 h 124287"/>
                  <a:gd name="connsiteX5" fmla="*/ 86434 w 86559"/>
                  <a:gd name="connsiteY5" fmla="*/ 143 h 1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59" h="124287">
                    <a:moveTo>
                      <a:pt x="86434" y="143"/>
                    </a:moveTo>
                    <a:cubicBezTo>
                      <a:pt x="88815" y="3053"/>
                      <a:pt x="56536" y="58881"/>
                      <a:pt x="54684" y="76343"/>
                    </a:cubicBezTo>
                    <a:cubicBezTo>
                      <a:pt x="52832" y="93805"/>
                      <a:pt x="84318" y="97245"/>
                      <a:pt x="75322" y="104918"/>
                    </a:cubicBezTo>
                    <a:cubicBezTo>
                      <a:pt x="66326" y="112591"/>
                      <a:pt x="6530" y="130054"/>
                      <a:pt x="709" y="122381"/>
                    </a:cubicBezTo>
                    <a:cubicBezTo>
                      <a:pt x="-5112" y="114708"/>
                      <a:pt x="26374" y="78460"/>
                      <a:pt x="40397" y="58881"/>
                    </a:cubicBezTo>
                    <a:cubicBezTo>
                      <a:pt x="54420" y="39302"/>
                      <a:pt x="84053" y="-2767"/>
                      <a:pt x="86434" y="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2355DC53-E7BB-4526-A669-B4EB9BAB8845}"/>
                  </a:ext>
                </a:extLst>
              </p:cNvPr>
              <p:cNvSpPr/>
              <p:nvPr/>
            </p:nvSpPr>
            <p:spPr>
              <a:xfrm>
                <a:off x="6852728" y="6951466"/>
                <a:ext cx="349017" cy="420133"/>
              </a:xfrm>
              <a:custGeom>
                <a:avLst/>
                <a:gdLst>
                  <a:gd name="connsiteX0" fmla="*/ 510 w 349017"/>
                  <a:gd name="connsiteY0" fmla="*/ 197 h 420133"/>
                  <a:gd name="connsiteX1" fmla="*/ 106872 w 349017"/>
                  <a:gd name="connsiteY1" fmla="*/ 49409 h 420133"/>
                  <a:gd name="connsiteX2" fmla="*/ 165610 w 349017"/>
                  <a:gd name="connsiteY2" fmla="*/ 98622 h 420133"/>
                  <a:gd name="connsiteX3" fmla="*/ 221172 w 349017"/>
                  <a:gd name="connsiteY3" fmla="*/ 139897 h 420133"/>
                  <a:gd name="connsiteX4" fmla="*/ 256097 w 349017"/>
                  <a:gd name="connsiteY4" fmla="*/ 177997 h 420133"/>
                  <a:gd name="connsiteX5" fmla="*/ 264035 w 349017"/>
                  <a:gd name="connsiteY5" fmla="*/ 225622 h 420133"/>
                  <a:gd name="connsiteX6" fmla="*/ 318010 w 349017"/>
                  <a:gd name="connsiteY6" fmla="*/ 249434 h 420133"/>
                  <a:gd name="connsiteX7" fmla="*/ 341822 w 349017"/>
                  <a:gd name="connsiteY7" fmla="*/ 358972 h 420133"/>
                  <a:gd name="connsiteX8" fmla="*/ 348172 w 349017"/>
                  <a:gd name="connsiteY8" fmla="*/ 417709 h 420133"/>
                  <a:gd name="connsiteX9" fmla="*/ 325947 w 349017"/>
                  <a:gd name="connsiteY9" fmla="*/ 279597 h 420133"/>
                  <a:gd name="connsiteX10" fmla="*/ 294197 w 349017"/>
                  <a:gd name="connsiteY10" fmla="*/ 211334 h 420133"/>
                  <a:gd name="connsiteX11" fmla="*/ 240222 w 349017"/>
                  <a:gd name="connsiteY11" fmla="*/ 151009 h 420133"/>
                  <a:gd name="connsiteX12" fmla="*/ 154497 w 349017"/>
                  <a:gd name="connsiteY12" fmla="*/ 68459 h 420133"/>
                  <a:gd name="connsiteX13" fmla="*/ 510 w 349017"/>
                  <a:gd name="connsiteY13" fmla="*/ 197 h 42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017" h="420133">
                    <a:moveTo>
                      <a:pt x="510" y="197"/>
                    </a:moveTo>
                    <a:cubicBezTo>
                      <a:pt x="-7428" y="-2978"/>
                      <a:pt x="79355" y="33005"/>
                      <a:pt x="106872" y="49409"/>
                    </a:cubicBezTo>
                    <a:cubicBezTo>
                      <a:pt x="134389" y="65813"/>
                      <a:pt x="146560" y="83541"/>
                      <a:pt x="165610" y="98622"/>
                    </a:cubicBezTo>
                    <a:cubicBezTo>
                      <a:pt x="184660" y="113703"/>
                      <a:pt x="206091" y="126668"/>
                      <a:pt x="221172" y="139897"/>
                    </a:cubicBezTo>
                    <a:cubicBezTo>
                      <a:pt x="236253" y="153126"/>
                      <a:pt x="248953" y="163710"/>
                      <a:pt x="256097" y="177997"/>
                    </a:cubicBezTo>
                    <a:cubicBezTo>
                      <a:pt x="263241" y="192285"/>
                      <a:pt x="253716" y="213716"/>
                      <a:pt x="264035" y="225622"/>
                    </a:cubicBezTo>
                    <a:cubicBezTo>
                      <a:pt x="274354" y="237528"/>
                      <a:pt x="305046" y="227209"/>
                      <a:pt x="318010" y="249434"/>
                    </a:cubicBezTo>
                    <a:cubicBezTo>
                      <a:pt x="330975" y="271659"/>
                      <a:pt x="336795" y="330926"/>
                      <a:pt x="341822" y="358972"/>
                    </a:cubicBezTo>
                    <a:cubicBezTo>
                      <a:pt x="346849" y="387018"/>
                      <a:pt x="350818" y="430938"/>
                      <a:pt x="348172" y="417709"/>
                    </a:cubicBezTo>
                    <a:cubicBezTo>
                      <a:pt x="345526" y="404480"/>
                      <a:pt x="334943" y="313993"/>
                      <a:pt x="325947" y="279597"/>
                    </a:cubicBezTo>
                    <a:cubicBezTo>
                      <a:pt x="316951" y="245201"/>
                      <a:pt x="308484" y="232765"/>
                      <a:pt x="294197" y="211334"/>
                    </a:cubicBezTo>
                    <a:cubicBezTo>
                      <a:pt x="279910" y="189903"/>
                      <a:pt x="263505" y="174822"/>
                      <a:pt x="240222" y="151009"/>
                    </a:cubicBezTo>
                    <a:cubicBezTo>
                      <a:pt x="216939" y="127197"/>
                      <a:pt x="191274" y="95976"/>
                      <a:pt x="154497" y="68459"/>
                    </a:cubicBezTo>
                    <a:cubicBezTo>
                      <a:pt x="117720" y="40942"/>
                      <a:pt x="8448" y="3372"/>
                      <a:pt x="510" y="1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1FBE0791-EB69-47A6-8661-DC8CB2D49F3F}"/>
                  </a:ext>
                </a:extLst>
              </p:cNvPr>
              <p:cNvSpPr/>
              <p:nvPr/>
            </p:nvSpPr>
            <p:spPr>
              <a:xfrm>
                <a:off x="7194366" y="6945307"/>
                <a:ext cx="155830" cy="256671"/>
              </a:xfrm>
              <a:custGeom>
                <a:avLst/>
                <a:gdLst>
                  <a:gd name="connsiteX0" fmla="*/ 155759 w 155830"/>
                  <a:gd name="connsiteY0" fmla="*/ 93668 h 256671"/>
                  <a:gd name="connsiteX1" fmla="*/ 90672 w 155830"/>
                  <a:gd name="connsiteY1" fmla="*/ 6 h 256671"/>
                  <a:gd name="connsiteX2" fmla="*/ 98609 w 155830"/>
                  <a:gd name="connsiteY2" fmla="*/ 88906 h 256671"/>
                  <a:gd name="connsiteX3" fmla="*/ 103372 w 155830"/>
                  <a:gd name="connsiteY3" fmla="*/ 95256 h 256671"/>
                  <a:gd name="connsiteX4" fmla="*/ 1772 w 155830"/>
                  <a:gd name="connsiteY4" fmla="*/ 255593 h 256671"/>
                  <a:gd name="connsiteX5" fmla="*/ 41459 w 155830"/>
                  <a:gd name="connsiteY5" fmla="*/ 161931 h 256671"/>
                  <a:gd name="connsiteX6" fmla="*/ 76384 w 155830"/>
                  <a:gd name="connsiteY6" fmla="*/ 93668 h 256671"/>
                  <a:gd name="connsiteX7" fmla="*/ 155759 w 155830"/>
                  <a:gd name="connsiteY7" fmla="*/ 93668 h 25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30" h="256671">
                    <a:moveTo>
                      <a:pt x="155759" y="93668"/>
                    </a:moveTo>
                    <a:cubicBezTo>
                      <a:pt x="158140" y="78058"/>
                      <a:pt x="100197" y="800"/>
                      <a:pt x="90672" y="6"/>
                    </a:cubicBezTo>
                    <a:cubicBezTo>
                      <a:pt x="81147" y="-788"/>
                      <a:pt x="96492" y="73031"/>
                      <a:pt x="98609" y="88906"/>
                    </a:cubicBezTo>
                    <a:cubicBezTo>
                      <a:pt x="100726" y="104781"/>
                      <a:pt x="119511" y="67475"/>
                      <a:pt x="103372" y="95256"/>
                    </a:cubicBezTo>
                    <a:cubicBezTo>
                      <a:pt x="87233" y="123037"/>
                      <a:pt x="12091" y="244481"/>
                      <a:pt x="1772" y="255593"/>
                    </a:cubicBezTo>
                    <a:cubicBezTo>
                      <a:pt x="-8547" y="266705"/>
                      <a:pt x="29024" y="188919"/>
                      <a:pt x="41459" y="161931"/>
                    </a:cubicBezTo>
                    <a:cubicBezTo>
                      <a:pt x="53894" y="134944"/>
                      <a:pt x="58922" y="112718"/>
                      <a:pt x="76384" y="93668"/>
                    </a:cubicBezTo>
                    <a:cubicBezTo>
                      <a:pt x="93846" y="74618"/>
                      <a:pt x="153378" y="109278"/>
                      <a:pt x="155759" y="936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AD899C42-CDF1-47B4-AD24-A8814A4C9DF8}"/>
                  </a:ext>
                </a:extLst>
              </p:cNvPr>
              <p:cNvSpPr/>
              <p:nvPr/>
            </p:nvSpPr>
            <p:spPr>
              <a:xfrm>
                <a:off x="6848298" y="6965893"/>
                <a:ext cx="309029" cy="382256"/>
              </a:xfrm>
              <a:custGeom>
                <a:avLst/>
                <a:gdLst>
                  <a:gd name="connsiteX0" fmla="*/ 1765 w 309029"/>
                  <a:gd name="connsiteY0" fmla="*/ 57 h 382256"/>
                  <a:gd name="connsiteX1" fmla="*/ 66852 w 309029"/>
                  <a:gd name="connsiteY1" fmla="*/ 90545 h 382256"/>
                  <a:gd name="connsiteX2" fmla="*/ 127177 w 309029"/>
                  <a:gd name="connsiteY2" fmla="*/ 77845 h 382256"/>
                  <a:gd name="connsiteX3" fmla="*/ 163690 w 309029"/>
                  <a:gd name="connsiteY3" fmla="*/ 117532 h 382256"/>
                  <a:gd name="connsiteX4" fmla="*/ 158927 w 309029"/>
                  <a:gd name="connsiteY4" fmla="*/ 147695 h 382256"/>
                  <a:gd name="connsiteX5" fmla="*/ 206552 w 309029"/>
                  <a:gd name="connsiteY5" fmla="*/ 158807 h 382256"/>
                  <a:gd name="connsiteX6" fmla="*/ 225602 w 309029"/>
                  <a:gd name="connsiteY6" fmla="*/ 196907 h 382256"/>
                  <a:gd name="connsiteX7" fmla="*/ 231952 w 309029"/>
                  <a:gd name="connsiteY7" fmla="*/ 223895 h 382256"/>
                  <a:gd name="connsiteX8" fmla="*/ 235127 w 309029"/>
                  <a:gd name="connsiteY8" fmla="*/ 250882 h 382256"/>
                  <a:gd name="connsiteX9" fmla="*/ 277990 w 309029"/>
                  <a:gd name="connsiteY9" fmla="*/ 274695 h 382256"/>
                  <a:gd name="connsiteX10" fmla="*/ 308152 w 309029"/>
                  <a:gd name="connsiteY10" fmla="*/ 331845 h 382256"/>
                  <a:gd name="connsiteX11" fmla="*/ 298627 w 309029"/>
                  <a:gd name="connsiteY11" fmla="*/ 379470 h 382256"/>
                  <a:gd name="connsiteX12" fmla="*/ 274815 w 309029"/>
                  <a:gd name="connsiteY12" fmla="*/ 246120 h 382256"/>
                  <a:gd name="connsiteX13" fmla="*/ 141465 w 309029"/>
                  <a:gd name="connsiteY13" fmla="*/ 79432 h 382256"/>
                  <a:gd name="connsiteX14" fmla="*/ 1765 w 309029"/>
                  <a:gd name="connsiteY14" fmla="*/ 57 h 38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9029" h="382256">
                    <a:moveTo>
                      <a:pt x="1765" y="57"/>
                    </a:moveTo>
                    <a:cubicBezTo>
                      <a:pt x="-10670" y="1909"/>
                      <a:pt x="45950" y="77580"/>
                      <a:pt x="66852" y="90545"/>
                    </a:cubicBezTo>
                    <a:cubicBezTo>
                      <a:pt x="87754" y="103510"/>
                      <a:pt x="111037" y="73347"/>
                      <a:pt x="127177" y="77845"/>
                    </a:cubicBezTo>
                    <a:cubicBezTo>
                      <a:pt x="143317" y="82343"/>
                      <a:pt x="158398" y="105890"/>
                      <a:pt x="163690" y="117532"/>
                    </a:cubicBezTo>
                    <a:cubicBezTo>
                      <a:pt x="168982" y="129174"/>
                      <a:pt x="151783" y="140816"/>
                      <a:pt x="158927" y="147695"/>
                    </a:cubicBezTo>
                    <a:cubicBezTo>
                      <a:pt x="166071" y="154574"/>
                      <a:pt x="195440" y="150605"/>
                      <a:pt x="206552" y="158807"/>
                    </a:cubicBezTo>
                    <a:cubicBezTo>
                      <a:pt x="217664" y="167009"/>
                      <a:pt x="221369" y="186059"/>
                      <a:pt x="225602" y="196907"/>
                    </a:cubicBezTo>
                    <a:cubicBezTo>
                      <a:pt x="229835" y="207755"/>
                      <a:pt x="230365" y="214899"/>
                      <a:pt x="231952" y="223895"/>
                    </a:cubicBezTo>
                    <a:cubicBezTo>
                      <a:pt x="233539" y="232891"/>
                      <a:pt x="227454" y="242415"/>
                      <a:pt x="235127" y="250882"/>
                    </a:cubicBezTo>
                    <a:cubicBezTo>
                      <a:pt x="242800" y="259349"/>
                      <a:pt x="265819" y="261201"/>
                      <a:pt x="277990" y="274695"/>
                    </a:cubicBezTo>
                    <a:cubicBezTo>
                      <a:pt x="290161" y="288189"/>
                      <a:pt x="304713" y="314383"/>
                      <a:pt x="308152" y="331845"/>
                    </a:cubicBezTo>
                    <a:cubicBezTo>
                      <a:pt x="311591" y="349307"/>
                      <a:pt x="304183" y="393758"/>
                      <a:pt x="298627" y="379470"/>
                    </a:cubicBezTo>
                    <a:cubicBezTo>
                      <a:pt x="293071" y="365183"/>
                      <a:pt x="301009" y="296126"/>
                      <a:pt x="274815" y="246120"/>
                    </a:cubicBezTo>
                    <a:cubicBezTo>
                      <a:pt x="248621" y="196114"/>
                      <a:pt x="183798" y="117797"/>
                      <a:pt x="141465" y="79432"/>
                    </a:cubicBezTo>
                    <a:cubicBezTo>
                      <a:pt x="99132" y="41067"/>
                      <a:pt x="14200" y="-1795"/>
                      <a:pt x="1765" y="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ED660839-A1E7-4C7A-A4CD-EA6E2D0B76BC}"/>
                  </a:ext>
                </a:extLst>
              </p:cNvPr>
              <p:cNvSpPr/>
              <p:nvPr/>
            </p:nvSpPr>
            <p:spPr>
              <a:xfrm>
                <a:off x="6891327" y="7062500"/>
                <a:ext cx="420207" cy="439621"/>
              </a:xfrm>
              <a:custGeom>
                <a:avLst/>
                <a:gdLst>
                  <a:gd name="connsiteX0" fmla="*/ 85736 w 420207"/>
                  <a:gd name="connsiteY0" fmla="*/ 288 h 439621"/>
                  <a:gd name="connsiteX1" fmla="*/ 53986 w 420207"/>
                  <a:gd name="connsiteY1" fmla="*/ 63788 h 439621"/>
                  <a:gd name="connsiteX2" fmla="*/ 11 w 420207"/>
                  <a:gd name="connsiteY2" fmla="*/ 76488 h 439621"/>
                  <a:gd name="connsiteX3" fmla="*/ 58748 w 420207"/>
                  <a:gd name="connsiteY3" fmla="*/ 182850 h 439621"/>
                  <a:gd name="connsiteX4" fmla="*/ 144473 w 420207"/>
                  <a:gd name="connsiteY4" fmla="*/ 335250 h 439621"/>
                  <a:gd name="connsiteX5" fmla="*/ 193686 w 420207"/>
                  <a:gd name="connsiteY5" fmla="*/ 436850 h 439621"/>
                  <a:gd name="connsiteX6" fmla="*/ 273061 w 420207"/>
                  <a:gd name="connsiteY6" fmla="*/ 409863 h 439621"/>
                  <a:gd name="connsiteX7" fmla="*/ 200036 w 420207"/>
                  <a:gd name="connsiteY7" fmla="*/ 398750 h 439621"/>
                  <a:gd name="connsiteX8" fmla="*/ 250836 w 420207"/>
                  <a:gd name="connsiteY8" fmla="*/ 363825 h 439621"/>
                  <a:gd name="connsiteX9" fmla="*/ 404823 w 420207"/>
                  <a:gd name="connsiteY9" fmla="*/ 327313 h 439621"/>
                  <a:gd name="connsiteX10" fmla="*/ 392123 w 420207"/>
                  <a:gd name="connsiteY10" fmla="*/ 287625 h 439621"/>
                  <a:gd name="connsiteX11" fmla="*/ 204798 w 420207"/>
                  <a:gd name="connsiteY11" fmla="*/ 308263 h 439621"/>
                  <a:gd name="connsiteX12" fmla="*/ 388948 w 420207"/>
                  <a:gd name="connsiteY12" fmla="*/ 301913 h 439621"/>
                  <a:gd name="connsiteX13" fmla="*/ 227023 w 420207"/>
                  <a:gd name="connsiteY13" fmla="*/ 349538 h 439621"/>
                  <a:gd name="connsiteX14" fmla="*/ 182573 w 420207"/>
                  <a:gd name="connsiteY14" fmla="*/ 335250 h 439621"/>
                  <a:gd name="connsiteX15" fmla="*/ 22236 w 420207"/>
                  <a:gd name="connsiteY15" fmla="*/ 92363 h 439621"/>
                  <a:gd name="connsiteX16" fmla="*/ 85736 w 420207"/>
                  <a:gd name="connsiteY16" fmla="*/ 288 h 43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0207" h="439621">
                    <a:moveTo>
                      <a:pt x="85736" y="288"/>
                    </a:moveTo>
                    <a:cubicBezTo>
                      <a:pt x="91028" y="-4475"/>
                      <a:pt x="68273" y="51088"/>
                      <a:pt x="53986" y="63788"/>
                    </a:cubicBezTo>
                    <a:cubicBezTo>
                      <a:pt x="39698" y="76488"/>
                      <a:pt x="-783" y="56644"/>
                      <a:pt x="11" y="76488"/>
                    </a:cubicBezTo>
                    <a:cubicBezTo>
                      <a:pt x="805" y="96332"/>
                      <a:pt x="34671" y="139723"/>
                      <a:pt x="58748" y="182850"/>
                    </a:cubicBezTo>
                    <a:cubicBezTo>
                      <a:pt x="82825" y="225977"/>
                      <a:pt x="121983" y="292917"/>
                      <a:pt x="144473" y="335250"/>
                    </a:cubicBezTo>
                    <a:cubicBezTo>
                      <a:pt x="166963" y="377583"/>
                      <a:pt x="172255" y="424415"/>
                      <a:pt x="193686" y="436850"/>
                    </a:cubicBezTo>
                    <a:cubicBezTo>
                      <a:pt x="215117" y="449285"/>
                      <a:pt x="272003" y="416213"/>
                      <a:pt x="273061" y="409863"/>
                    </a:cubicBezTo>
                    <a:cubicBezTo>
                      <a:pt x="274119" y="403513"/>
                      <a:pt x="203740" y="406423"/>
                      <a:pt x="200036" y="398750"/>
                    </a:cubicBezTo>
                    <a:cubicBezTo>
                      <a:pt x="196332" y="391077"/>
                      <a:pt x="216705" y="375731"/>
                      <a:pt x="250836" y="363825"/>
                    </a:cubicBezTo>
                    <a:cubicBezTo>
                      <a:pt x="284967" y="351919"/>
                      <a:pt x="381275" y="340013"/>
                      <a:pt x="404823" y="327313"/>
                    </a:cubicBezTo>
                    <a:cubicBezTo>
                      <a:pt x="428371" y="314613"/>
                      <a:pt x="425460" y="290800"/>
                      <a:pt x="392123" y="287625"/>
                    </a:cubicBezTo>
                    <a:cubicBezTo>
                      <a:pt x="358786" y="284450"/>
                      <a:pt x="205327" y="305882"/>
                      <a:pt x="204798" y="308263"/>
                    </a:cubicBezTo>
                    <a:cubicBezTo>
                      <a:pt x="204269" y="310644"/>
                      <a:pt x="385244" y="295034"/>
                      <a:pt x="388948" y="301913"/>
                    </a:cubicBezTo>
                    <a:cubicBezTo>
                      <a:pt x="392652" y="308792"/>
                      <a:pt x="261419" y="343982"/>
                      <a:pt x="227023" y="349538"/>
                    </a:cubicBezTo>
                    <a:cubicBezTo>
                      <a:pt x="192627" y="355094"/>
                      <a:pt x="216704" y="378112"/>
                      <a:pt x="182573" y="335250"/>
                    </a:cubicBezTo>
                    <a:cubicBezTo>
                      <a:pt x="148442" y="292388"/>
                      <a:pt x="35994" y="143957"/>
                      <a:pt x="22236" y="92363"/>
                    </a:cubicBezTo>
                    <a:cubicBezTo>
                      <a:pt x="8478" y="40769"/>
                      <a:pt x="80444" y="5051"/>
                      <a:pt x="85736" y="28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49619E7E-1E69-47FA-A499-D36B3A03C567}"/>
                  </a:ext>
                </a:extLst>
              </p:cNvPr>
              <p:cNvSpPr/>
              <p:nvPr/>
            </p:nvSpPr>
            <p:spPr>
              <a:xfrm>
                <a:off x="6922648" y="7138987"/>
                <a:ext cx="221386" cy="265761"/>
              </a:xfrm>
              <a:custGeom>
                <a:avLst/>
                <a:gdLst>
                  <a:gd name="connsiteX0" fmla="*/ 440 w 221386"/>
                  <a:gd name="connsiteY0" fmla="*/ 1 h 265761"/>
                  <a:gd name="connsiteX1" fmla="*/ 117915 w 221386"/>
                  <a:gd name="connsiteY1" fmla="*/ 204788 h 265761"/>
                  <a:gd name="connsiteX2" fmla="*/ 183002 w 221386"/>
                  <a:gd name="connsiteY2" fmla="*/ 261938 h 265761"/>
                  <a:gd name="connsiteX3" fmla="*/ 221102 w 221386"/>
                  <a:gd name="connsiteY3" fmla="*/ 254001 h 265761"/>
                  <a:gd name="connsiteX4" fmla="*/ 163952 w 221386"/>
                  <a:gd name="connsiteY4" fmla="*/ 201613 h 265761"/>
                  <a:gd name="connsiteX5" fmla="*/ 440 w 221386"/>
                  <a:gd name="connsiteY5" fmla="*/ 1 h 26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386" h="265761">
                    <a:moveTo>
                      <a:pt x="440" y="1"/>
                    </a:moveTo>
                    <a:cubicBezTo>
                      <a:pt x="-7233" y="530"/>
                      <a:pt x="87488" y="161132"/>
                      <a:pt x="117915" y="204788"/>
                    </a:cubicBezTo>
                    <a:cubicBezTo>
                      <a:pt x="148342" y="248444"/>
                      <a:pt x="165804" y="253736"/>
                      <a:pt x="183002" y="261938"/>
                    </a:cubicBezTo>
                    <a:cubicBezTo>
                      <a:pt x="200200" y="270140"/>
                      <a:pt x="224277" y="264055"/>
                      <a:pt x="221102" y="254001"/>
                    </a:cubicBezTo>
                    <a:cubicBezTo>
                      <a:pt x="217927" y="243947"/>
                      <a:pt x="198877" y="242094"/>
                      <a:pt x="163952" y="201613"/>
                    </a:cubicBezTo>
                    <a:cubicBezTo>
                      <a:pt x="129027" y="161132"/>
                      <a:pt x="8113" y="-528"/>
                      <a:pt x="440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E1F2B490-4AEF-4CE7-A636-9DAAFCF9CA6E}"/>
                  </a:ext>
                </a:extLst>
              </p:cNvPr>
              <p:cNvSpPr/>
              <p:nvPr/>
            </p:nvSpPr>
            <p:spPr>
              <a:xfrm>
                <a:off x="7019804" y="7094491"/>
                <a:ext cx="97249" cy="268668"/>
              </a:xfrm>
              <a:custGeom>
                <a:avLst/>
                <a:gdLst>
                  <a:gd name="connsiteX0" fmla="*/ 121 w 97249"/>
                  <a:gd name="connsiteY0" fmla="*/ 47 h 268668"/>
                  <a:gd name="connsiteX1" fmla="*/ 33459 w 97249"/>
                  <a:gd name="connsiteY1" fmla="*/ 106409 h 268668"/>
                  <a:gd name="connsiteX2" fmla="*/ 69971 w 97249"/>
                  <a:gd name="connsiteY2" fmla="*/ 119109 h 268668"/>
                  <a:gd name="connsiteX3" fmla="*/ 96959 w 97249"/>
                  <a:gd name="connsiteY3" fmla="*/ 182609 h 268668"/>
                  <a:gd name="connsiteX4" fmla="*/ 84259 w 97249"/>
                  <a:gd name="connsiteY4" fmla="*/ 239759 h 268668"/>
                  <a:gd name="connsiteX5" fmla="*/ 84259 w 97249"/>
                  <a:gd name="connsiteY5" fmla="*/ 266747 h 268668"/>
                  <a:gd name="connsiteX6" fmla="*/ 76321 w 97249"/>
                  <a:gd name="connsiteY6" fmla="*/ 188959 h 268668"/>
                  <a:gd name="connsiteX7" fmla="*/ 23934 w 97249"/>
                  <a:gd name="connsiteY7" fmla="*/ 93709 h 268668"/>
                  <a:gd name="connsiteX8" fmla="*/ 121 w 97249"/>
                  <a:gd name="connsiteY8" fmla="*/ 47 h 26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49" h="268668">
                    <a:moveTo>
                      <a:pt x="121" y="47"/>
                    </a:moveTo>
                    <a:cubicBezTo>
                      <a:pt x="1709" y="2164"/>
                      <a:pt x="21817" y="86565"/>
                      <a:pt x="33459" y="106409"/>
                    </a:cubicBezTo>
                    <a:cubicBezTo>
                      <a:pt x="45101" y="126253"/>
                      <a:pt x="59388" y="106409"/>
                      <a:pt x="69971" y="119109"/>
                    </a:cubicBezTo>
                    <a:cubicBezTo>
                      <a:pt x="80554" y="131809"/>
                      <a:pt x="94578" y="162501"/>
                      <a:pt x="96959" y="182609"/>
                    </a:cubicBezTo>
                    <a:cubicBezTo>
                      <a:pt x="99340" y="202717"/>
                      <a:pt x="86376" y="225736"/>
                      <a:pt x="84259" y="239759"/>
                    </a:cubicBezTo>
                    <a:cubicBezTo>
                      <a:pt x="82142" y="253782"/>
                      <a:pt x="85582" y="275214"/>
                      <a:pt x="84259" y="266747"/>
                    </a:cubicBezTo>
                    <a:cubicBezTo>
                      <a:pt x="82936" y="258280"/>
                      <a:pt x="86375" y="217799"/>
                      <a:pt x="76321" y="188959"/>
                    </a:cubicBezTo>
                    <a:cubicBezTo>
                      <a:pt x="66267" y="160119"/>
                      <a:pt x="35046" y="119903"/>
                      <a:pt x="23934" y="93709"/>
                    </a:cubicBezTo>
                    <a:cubicBezTo>
                      <a:pt x="12822" y="67515"/>
                      <a:pt x="-1467" y="-2070"/>
                      <a:pt x="121" y="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2309F952-812C-42E5-A537-EAE64180D91D}"/>
                  </a:ext>
                </a:extLst>
              </p:cNvPr>
              <p:cNvSpPr/>
              <p:nvPr/>
            </p:nvSpPr>
            <p:spPr>
              <a:xfrm>
                <a:off x="7315330" y="7049239"/>
                <a:ext cx="87187" cy="211195"/>
              </a:xfrm>
              <a:custGeom>
                <a:avLst/>
                <a:gdLst>
                  <a:gd name="connsiteX0" fmla="*/ 20508 w 87187"/>
                  <a:gd name="connsiteY0" fmla="*/ 2436 h 211195"/>
                  <a:gd name="connsiteX1" fmla="*/ 87183 w 87187"/>
                  <a:gd name="connsiteY1" fmla="*/ 189761 h 211195"/>
                  <a:gd name="connsiteX2" fmla="*/ 23683 w 87187"/>
                  <a:gd name="connsiteY2" fmla="*/ 208811 h 211195"/>
                  <a:gd name="connsiteX3" fmla="*/ 1458 w 87187"/>
                  <a:gd name="connsiteY3" fmla="*/ 205636 h 211195"/>
                  <a:gd name="connsiteX4" fmla="*/ 60195 w 87187"/>
                  <a:gd name="connsiteY4" fmla="*/ 165949 h 211195"/>
                  <a:gd name="connsiteX5" fmla="*/ 44320 w 87187"/>
                  <a:gd name="connsiteY5" fmla="*/ 88161 h 211195"/>
                  <a:gd name="connsiteX6" fmla="*/ 20508 w 87187"/>
                  <a:gd name="connsiteY6" fmla="*/ 2436 h 21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87" h="211195">
                    <a:moveTo>
                      <a:pt x="20508" y="2436"/>
                    </a:moveTo>
                    <a:cubicBezTo>
                      <a:pt x="27652" y="19369"/>
                      <a:pt x="86654" y="155365"/>
                      <a:pt x="87183" y="189761"/>
                    </a:cubicBezTo>
                    <a:cubicBezTo>
                      <a:pt x="87712" y="224157"/>
                      <a:pt x="37970" y="206165"/>
                      <a:pt x="23683" y="208811"/>
                    </a:cubicBezTo>
                    <a:cubicBezTo>
                      <a:pt x="9396" y="211457"/>
                      <a:pt x="-4627" y="212780"/>
                      <a:pt x="1458" y="205636"/>
                    </a:cubicBezTo>
                    <a:cubicBezTo>
                      <a:pt x="7543" y="198492"/>
                      <a:pt x="53051" y="185528"/>
                      <a:pt x="60195" y="165949"/>
                    </a:cubicBezTo>
                    <a:cubicBezTo>
                      <a:pt x="67339" y="146370"/>
                      <a:pt x="51464" y="114884"/>
                      <a:pt x="44320" y="88161"/>
                    </a:cubicBezTo>
                    <a:cubicBezTo>
                      <a:pt x="37176" y="61438"/>
                      <a:pt x="13364" y="-14497"/>
                      <a:pt x="20508" y="24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20EF1B10-7420-4F48-8353-0FFD93F44C67}"/>
                  </a:ext>
                </a:extLst>
              </p:cNvPr>
              <p:cNvSpPr/>
              <p:nvPr/>
            </p:nvSpPr>
            <p:spPr>
              <a:xfrm>
                <a:off x="7316769" y="7336444"/>
                <a:ext cx="179684" cy="212248"/>
              </a:xfrm>
              <a:custGeom>
                <a:avLst/>
                <a:gdLst>
                  <a:gd name="connsiteX0" fmla="*/ 19 w 179684"/>
                  <a:gd name="connsiteY0" fmla="*/ 26381 h 212248"/>
                  <a:gd name="connsiteX1" fmla="*/ 125431 w 179684"/>
                  <a:gd name="connsiteY1" fmla="*/ 10506 h 212248"/>
                  <a:gd name="connsiteX2" fmla="*/ 179406 w 179684"/>
                  <a:gd name="connsiteY2" fmla="*/ 212119 h 212248"/>
                  <a:gd name="connsiteX3" fmla="*/ 146069 w 179684"/>
                  <a:gd name="connsiteY3" fmla="*/ 40669 h 212248"/>
                  <a:gd name="connsiteX4" fmla="*/ 134956 w 179684"/>
                  <a:gd name="connsiteY4" fmla="*/ 7331 h 212248"/>
                  <a:gd name="connsiteX5" fmla="*/ 19 w 179684"/>
                  <a:gd name="connsiteY5" fmla="*/ 26381 h 21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684" h="212248">
                    <a:moveTo>
                      <a:pt x="19" y="26381"/>
                    </a:moveTo>
                    <a:cubicBezTo>
                      <a:pt x="-1568" y="26910"/>
                      <a:pt x="95533" y="-20450"/>
                      <a:pt x="125431" y="10506"/>
                    </a:cubicBezTo>
                    <a:cubicBezTo>
                      <a:pt x="155329" y="41462"/>
                      <a:pt x="175966" y="207092"/>
                      <a:pt x="179406" y="212119"/>
                    </a:cubicBezTo>
                    <a:cubicBezTo>
                      <a:pt x="182846" y="217146"/>
                      <a:pt x="153477" y="74800"/>
                      <a:pt x="146069" y="40669"/>
                    </a:cubicBezTo>
                    <a:cubicBezTo>
                      <a:pt x="138661" y="6538"/>
                      <a:pt x="157975" y="12623"/>
                      <a:pt x="134956" y="7331"/>
                    </a:cubicBezTo>
                    <a:cubicBezTo>
                      <a:pt x="111937" y="2039"/>
                      <a:pt x="1606" y="25852"/>
                      <a:pt x="19" y="263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1840">
                <a:extLst>
                  <a:ext uri="{FF2B5EF4-FFF2-40B4-BE49-F238E27FC236}">
                    <a16:creationId xmlns:a16="http://schemas.microsoft.com/office/drawing/2014/main" id="{F71C3ED1-54D6-46AB-ADE1-239C86563BBF}"/>
                  </a:ext>
                </a:extLst>
              </p:cNvPr>
              <p:cNvSpPr/>
              <p:nvPr/>
            </p:nvSpPr>
            <p:spPr>
              <a:xfrm>
                <a:off x="7288102" y="7486254"/>
                <a:ext cx="180337" cy="44937"/>
              </a:xfrm>
              <a:custGeom>
                <a:avLst/>
                <a:gdLst>
                  <a:gd name="connsiteX0" fmla="*/ 111 w 180337"/>
                  <a:gd name="connsiteY0" fmla="*/ 396 h 44937"/>
                  <a:gd name="connsiteX1" fmla="*/ 141398 w 180337"/>
                  <a:gd name="connsiteY1" fmla="*/ 19446 h 44937"/>
                  <a:gd name="connsiteX2" fmla="*/ 169973 w 180337"/>
                  <a:gd name="connsiteY2" fmla="*/ 44846 h 44937"/>
                  <a:gd name="connsiteX3" fmla="*/ 166798 w 180337"/>
                  <a:gd name="connsiteY3" fmla="*/ 9921 h 44937"/>
                  <a:gd name="connsiteX4" fmla="*/ 111 w 180337"/>
                  <a:gd name="connsiteY4" fmla="*/ 396 h 4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37" h="44937">
                    <a:moveTo>
                      <a:pt x="111" y="396"/>
                    </a:moveTo>
                    <a:cubicBezTo>
                      <a:pt x="-4122" y="1983"/>
                      <a:pt x="113088" y="12038"/>
                      <a:pt x="141398" y="19446"/>
                    </a:cubicBezTo>
                    <a:cubicBezTo>
                      <a:pt x="169708" y="26854"/>
                      <a:pt x="165740" y="46433"/>
                      <a:pt x="169973" y="44846"/>
                    </a:cubicBezTo>
                    <a:cubicBezTo>
                      <a:pt x="174206" y="43259"/>
                      <a:pt x="192727" y="17858"/>
                      <a:pt x="166798" y="9921"/>
                    </a:cubicBezTo>
                    <a:cubicBezTo>
                      <a:pt x="140869" y="1984"/>
                      <a:pt x="4344" y="-1191"/>
                      <a:pt x="111" y="3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1841">
                <a:extLst>
                  <a:ext uri="{FF2B5EF4-FFF2-40B4-BE49-F238E27FC236}">
                    <a16:creationId xmlns:a16="http://schemas.microsoft.com/office/drawing/2014/main" id="{6418EDA4-812D-478C-B095-FA4EC006334F}"/>
                  </a:ext>
                </a:extLst>
              </p:cNvPr>
              <p:cNvSpPr/>
              <p:nvPr/>
            </p:nvSpPr>
            <p:spPr>
              <a:xfrm>
                <a:off x="7194492" y="7372163"/>
                <a:ext cx="248494" cy="76716"/>
              </a:xfrm>
              <a:custGeom>
                <a:avLst/>
                <a:gdLst>
                  <a:gd name="connsiteX0" fmla="*/ 58 w 248494"/>
                  <a:gd name="connsiteY0" fmla="*/ 71625 h 76716"/>
                  <a:gd name="connsiteX1" fmla="*/ 187383 w 248494"/>
                  <a:gd name="connsiteY1" fmla="*/ 58925 h 76716"/>
                  <a:gd name="connsiteX2" fmla="*/ 246121 w 248494"/>
                  <a:gd name="connsiteY2" fmla="*/ 187 h 76716"/>
                  <a:gd name="connsiteX3" fmla="*/ 230246 w 248494"/>
                  <a:gd name="connsiteY3" fmla="*/ 41462 h 76716"/>
                  <a:gd name="connsiteX4" fmla="*/ 168333 w 248494"/>
                  <a:gd name="connsiteY4" fmla="*/ 74800 h 76716"/>
                  <a:gd name="connsiteX5" fmla="*/ 58 w 248494"/>
                  <a:gd name="connsiteY5" fmla="*/ 71625 h 7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94" h="76716">
                    <a:moveTo>
                      <a:pt x="58" y="71625"/>
                    </a:moveTo>
                    <a:cubicBezTo>
                      <a:pt x="3233" y="68979"/>
                      <a:pt x="146373" y="70831"/>
                      <a:pt x="187383" y="58925"/>
                    </a:cubicBezTo>
                    <a:cubicBezTo>
                      <a:pt x="228394" y="47019"/>
                      <a:pt x="238977" y="3097"/>
                      <a:pt x="246121" y="187"/>
                    </a:cubicBezTo>
                    <a:cubicBezTo>
                      <a:pt x="253265" y="-2723"/>
                      <a:pt x="243211" y="29026"/>
                      <a:pt x="230246" y="41462"/>
                    </a:cubicBezTo>
                    <a:cubicBezTo>
                      <a:pt x="217281" y="53897"/>
                      <a:pt x="213048" y="70037"/>
                      <a:pt x="168333" y="74800"/>
                    </a:cubicBezTo>
                    <a:cubicBezTo>
                      <a:pt x="123618" y="79563"/>
                      <a:pt x="-3117" y="74271"/>
                      <a:pt x="58" y="71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1842">
                <a:extLst>
                  <a:ext uri="{FF2B5EF4-FFF2-40B4-BE49-F238E27FC236}">
                    <a16:creationId xmlns:a16="http://schemas.microsoft.com/office/drawing/2014/main" id="{F2013D9C-E785-485A-BE94-6CEBD2CF7E0A}"/>
                  </a:ext>
                </a:extLst>
              </p:cNvPr>
              <p:cNvSpPr/>
              <p:nvPr/>
            </p:nvSpPr>
            <p:spPr>
              <a:xfrm>
                <a:off x="7202454" y="7554451"/>
                <a:ext cx="346127" cy="94202"/>
              </a:xfrm>
              <a:custGeom>
                <a:avLst/>
                <a:gdLst>
                  <a:gd name="connsiteX0" fmla="*/ 346109 w 346127"/>
                  <a:gd name="connsiteY0" fmla="*/ 94124 h 94202"/>
                  <a:gd name="connsiteX1" fmla="*/ 152434 w 346127"/>
                  <a:gd name="connsiteY1" fmla="*/ 16337 h 94202"/>
                  <a:gd name="connsiteX2" fmla="*/ 88934 w 346127"/>
                  <a:gd name="connsiteY2" fmla="*/ 462 h 94202"/>
                  <a:gd name="connsiteX3" fmla="*/ 34 w 346127"/>
                  <a:gd name="connsiteY3" fmla="*/ 25862 h 94202"/>
                  <a:gd name="connsiteX4" fmla="*/ 79409 w 346127"/>
                  <a:gd name="connsiteY4" fmla="*/ 21099 h 94202"/>
                  <a:gd name="connsiteX5" fmla="*/ 163546 w 346127"/>
                  <a:gd name="connsiteY5" fmla="*/ 30624 h 94202"/>
                  <a:gd name="connsiteX6" fmla="*/ 346109 w 346127"/>
                  <a:gd name="connsiteY6" fmla="*/ 94124 h 9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127" h="94202">
                    <a:moveTo>
                      <a:pt x="346109" y="94124"/>
                    </a:moveTo>
                    <a:cubicBezTo>
                      <a:pt x="344257" y="91743"/>
                      <a:pt x="195296" y="31947"/>
                      <a:pt x="152434" y="16337"/>
                    </a:cubicBezTo>
                    <a:cubicBezTo>
                      <a:pt x="109571" y="727"/>
                      <a:pt x="114334" y="-1126"/>
                      <a:pt x="88934" y="462"/>
                    </a:cubicBezTo>
                    <a:cubicBezTo>
                      <a:pt x="63534" y="2049"/>
                      <a:pt x="1621" y="22423"/>
                      <a:pt x="34" y="25862"/>
                    </a:cubicBezTo>
                    <a:cubicBezTo>
                      <a:pt x="-1553" y="29301"/>
                      <a:pt x="52157" y="20305"/>
                      <a:pt x="79409" y="21099"/>
                    </a:cubicBezTo>
                    <a:cubicBezTo>
                      <a:pt x="106661" y="21893"/>
                      <a:pt x="116979" y="17130"/>
                      <a:pt x="163546" y="30624"/>
                    </a:cubicBezTo>
                    <a:cubicBezTo>
                      <a:pt x="210113" y="44118"/>
                      <a:pt x="347961" y="96505"/>
                      <a:pt x="346109" y="941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1843">
                <a:extLst>
                  <a:ext uri="{FF2B5EF4-FFF2-40B4-BE49-F238E27FC236}">
                    <a16:creationId xmlns:a16="http://schemas.microsoft.com/office/drawing/2014/main" id="{B2EB13A0-5F52-4484-8BC6-0EF44FF50CB6}"/>
                  </a:ext>
                </a:extLst>
              </p:cNvPr>
              <p:cNvSpPr/>
              <p:nvPr/>
            </p:nvSpPr>
            <p:spPr>
              <a:xfrm>
                <a:off x="7180167" y="7612648"/>
                <a:ext cx="341454" cy="70956"/>
              </a:xfrm>
              <a:custGeom>
                <a:avLst/>
                <a:gdLst>
                  <a:gd name="connsiteX0" fmla="*/ 96 w 341454"/>
                  <a:gd name="connsiteY0" fmla="*/ 2590 h 70956"/>
                  <a:gd name="connsiteX1" fmla="*/ 125508 w 341454"/>
                  <a:gd name="connsiteY1" fmla="*/ 2590 h 70956"/>
                  <a:gd name="connsiteX2" fmla="*/ 236633 w 341454"/>
                  <a:gd name="connsiteY2" fmla="*/ 31165 h 70956"/>
                  <a:gd name="connsiteX3" fmla="*/ 341408 w 341454"/>
                  <a:gd name="connsiteY3" fmla="*/ 70852 h 70956"/>
                  <a:gd name="connsiteX4" fmla="*/ 223933 w 341454"/>
                  <a:gd name="connsiteY4" fmla="*/ 42277 h 70956"/>
                  <a:gd name="connsiteX5" fmla="*/ 162021 w 341454"/>
                  <a:gd name="connsiteY5" fmla="*/ 27990 h 70956"/>
                  <a:gd name="connsiteX6" fmla="*/ 146146 w 341454"/>
                  <a:gd name="connsiteY6" fmla="*/ 13702 h 70956"/>
                  <a:gd name="connsiteX7" fmla="*/ 96 w 341454"/>
                  <a:gd name="connsiteY7" fmla="*/ 2590 h 7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454" h="70956">
                    <a:moveTo>
                      <a:pt x="96" y="2590"/>
                    </a:moveTo>
                    <a:cubicBezTo>
                      <a:pt x="-3344" y="738"/>
                      <a:pt x="86085" y="-2172"/>
                      <a:pt x="125508" y="2590"/>
                    </a:cubicBezTo>
                    <a:cubicBezTo>
                      <a:pt x="164931" y="7352"/>
                      <a:pt x="200650" y="19788"/>
                      <a:pt x="236633" y="31165"/>
                    </a:cubicBezTo>
                    <a:cubicBezTo>
                      <a:pt x="272616" y="42542"/>
                      <a:pt x="343525" y="69000"/>
                      <a:pt x="341408" y="70852"/>
                    </a:cubicBezTo>
                    <a:cubicBezTo>
                      <a:pt x="339291" y="72704"/>
                      <a:pt x="253831" y="49421"/>
                      <a:pt x="223933" y="42277"/>
                    </a:cubicBezTo>
                    <a:cubicBezTo>
                      <a:pt x="194035" y="35133"/>
                      <a:pt x="174986" y="32753"/>
                      <a:pt x="162021" y="27990"/>
                    </a:cubicBezTo>
                    <a:cubicBezTo>
                      <a:pt x="149056" y="23227"/>
                      <a:pt x="169958" y="17935"/>
                      <a:pt x="146146" y="13702"/>
                    </a:cubicBezTo>
                    <a:cubicBezTo>
                      <a:pt x="122334" y="9469"/>
                      <a:pt x="3536" y="4442"/>
                      <a:pt x="96" y="25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1844">
                <a:extLst>
                  <a:ext uri="{FF2B5EF4-FFF2-40B4-BE49-F238E27FC236}">
                    <a16:creationId xmlns:a16="http://schemas.microsoft.com/office/drawing/2014/main" id="{F696EEF9-52F4-4476-9CDE-D9B655FFC7BB}"/>
                  </a:ext>
                </a:extLst>
              </p:cNvPr>
              <p:cNvSpPr/>
              <p:nvPr/>
            </p:nvSpPr>
            <p:spPr>
              <a:xfrm>
                <a:off x="7140593" y="7624699"/>
                <a:ext cx="219527" cy="40556"/>
              </a:xfrm>
              <a:custGeom>
                <a:avLst/>
                <a:gdLst>
                  <a:gd name="connsiteX0" fmla="*/ 1570 w 219527"/>
                  <a:gd name="connsiteY0" fmla="*/ 64 h 40556"/>
                  <a:gd name="connsiteX1" fmla="*/ 133332 w 219527"/>
                  <a:gd name="connsiteY1" fmla="*/ 38164 h 40556"/>
                  <a:gd name="connsiteX2" fmla="*/ 206357 w 219527"/>
                  <a:gd name="connsiteY2" fmla="*/ 36576 h 40556"/>
                  <a:gd name="connsiteX3" fmla="*/ 214295 w 219527"/>
                  <a:gd name="connsiteY3" fmla="*/ 36576 h 40556"/>
                  <a:gd name="connsiteX4" fmla="*/ 149207 w 219527"/>
                  <a:gd name="connsiteY4" fmla="*/ 19114 h 40556"/>
                  <a:gd name="connsiteX5" fmla="*/ 65070 w 219527"/>
                  <a:gd name="connsiteY5" fmla="*/ 28639 h 40556"/>
                  <a:gd name="connsiteX6" fmla="*/ 1570 w 219527"/>
                  <a:gd name="connsiteY6" fmla="*/ 64 h 4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27" h="40556">
                    <a:moveTo>
                      <a:pt x="1570" y="64"/>
                    </a:moveTo>
                    <a:cubicBezTo>
                      <a:pt x="12947" y="1652"/>
                      <a:pt x="99201" y="32079"/>
                      <a:pt x="133332" y="38164"/>
                    </a:cubicBezTo>
                    <a:cubicBezTo>
                      <a:pt x="167463" y="44249"/>
                      <a:pt x="192863" y="36841"/>
                      <a:pt x="206357" y="36576"/>
                    </a:cubicBezTo>
                    <a:cubicBezTo>
                      <a:pt x="219851" y="36311"/>
                      <a:pt x="223820" y="39486"/>
                      <a:pt x="214295" y="36576"/>
                    </a:cubicBezTo>
                    <a:cubicBezTo>
                      <a:pt x="204770" y="33666"/>
                      <a:pt x="174078" y="20437"/>
                      <a:pt x="149207" y="19114"/>
                    </a:cubicBezTo>
                    <a:cubicBezTo>
                      <a:pt x="124336" y="17791"/>
                      <a:pt x="86501" y="30756"/>
                      <a:pt x="65070" y="28639"/>
                    </a:cubicBezTo>
                    <a:cubicBezTo>
                      <a:pt x="43639" y="26522"/>
                      <a:pt x="-9807" y="-1524"/>
                      <a:pt x="1570" y="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1845">
                <a:extLst>
                  <a:ext uri="{FF2B5EF4-FFF2-40B4-BE49-F238E27FC236}">
                    <a16:creationId xmlns:a16="http://schemas.microsoft.com/office/drawing/2014/main" id="{E1D0260D-040A-4774-873C-07D5C527A4FB}"/>
                  </a:ext>
                </a:extLst>
              </p:cNvPr>
              <p:cNvSpPr/>
              <p:nvPr/>
            </p:nvSpPr>
            <p:spPr>
              <a:xfrm>
                <a:off x="7245024" y="7696720"/>
                <a:ext cx="239051" cy="31232"/>
              </a:xfrm>
              <a:custGeom>
                <a:avLst/>
                <a:gdLst>
                  <a:gd name="connsiteX0" fmla="*/ 326 w 239051"/>
                  <a:gd name="connsiteY0" fmla="*/ 1068 h 31232"/>
                  <a:gd name="connsiteX1" fmla="*/ 214639 w 239051"/>
                  <a:gd name="connsiteY1" fmla="*/ 2655 h 31232"/>
                  <a:gd name="connsiteX2" fmla="*/ 228926 w 239051"/>
                  <a:gd name="connsiteY2" fmla="*/ 31230 h 31232"/>
                  <a:gd name="connsiteX3" fmla="*/ 167014 w 239051"/>
                  <a:gd name="connsiteY3" fmla="*/ 1068 h 31232"/>
                  <a:gd name="connsiteX4" fmla="*/ 326 w 239051"/>
                  <a:gd name="connsiteY4" fmla="*/ 1068 h 3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051" h="31232">
                    <a:moveTo>
                      <a:pt x="326" y="1068"/>
                    </a:moveTo>
                    <a:cubicBezTo>
                      <a:pt x="8263" y="1332"/>
                      <a:pt x="176539" y="-2372"/>
                      <a:pt x="214639" y="2655"/>
                    </a:cubicBezTo>
                    <a:cubicBezTo>
                      <a:pt x="252739" y="7682"/>
                      <a:pt x="236863" y="31494"/>
                      <a:pt x="228926" y="31230"/>
                    </a:cubicBezTo>
                    <a:cubicBezTo>
                      <a:pt x="220989" y="30966"/>
                      <a:pt x="202468" y="2920"/>
                      <a:pt x="167014" y="1068"/>
                    </a:cubicBezTo>
                    <a:cubicBezTo>
                      <a:pt x="131560" y="-784"/>
                      <a:pt x="-7611" y="804"/>
                      <a:pt x="326" y="106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1846">
                <a:extLst>
                  <a:ext uri="{FF2B5EF4-FFF2-40B4-BE49-F238E27FC236}">
                    <a16:creationId xmlns:a16="http://schemas.microsoft.com/office/drawing/2014/main" id="{F1057DDD-C752-45E0-865F-A4E19F0776A0}"/>
                  </a:ext>
                </a:extLst>
              </p:cNvPr>
              <p:cNvSpPr/>
              <p:nvPr/>
            </p:nvSpPr>
            <p:spPr>
              <a:xfrm>
                <a:off x="7430941" y="7751390"/>
                <a:ext cx="143525" cy="159807"/>
              </a:xfrm>
              <a:custGeom>
                <a:avLst/>
                <a:gdLst>
                  <a:gd name="connsiteX0" fmla="*/ 147 w 143525"/>
                  <a:gd name="connsiteY0" fmla="*/ 3548 h 159807"/>
                  <a:gd name="connsiteX1" fmla="*/ 39834 w 143525"/>
                  <a:gd name="connsiteY1" fmla="*/ 76573 h 159807"/>
                  <a:gd name="connsiteX2" fmla="*/ 9672 w 143525"/>
                  <a:gd name="connsiteY2" fmla="*/ 128960 h 159807"/>
                  <a:gd name="connsiteX3" fmla="*/ 55709 w 143525"/>
                  <a:gd name="connsiteY3" fmla="*/ 159123 h 159807"/>
                  <a:gd name="connsiteX4" fmla="*/ 79522 w 143525"/>
                  <a:gd name="connsiteY4" fmla="*/ 100385 h 159807"/>
                  <a:gd name="connsiteX5" fmla="*/ 143022 w 143525"/>
                  <a:gd name="connsiteY5" fmla="*/ 90860 h 159807"/>
                  <a:gd name="connsiteX6" fmla="*/ 106509 w 143525"/>
                  <a:gd name="connsiteY6" fmla="*/ 52760 h 159807"/>
                  <a:gd name="connsiteX7" fmla="*/ 57297 w 143525"/>
                  <a:gd name="connsiteY7" fmla="*/ 14660 h 159807"/>
                  <a:gd name="connsiteX8" fmla="*/ 147 w 143525"/>
                  <a:gd name="connsiteY8" fmla="*/ 3548 h 15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525" h="159807">
                    <a:moveTo>
                      <a:pt x="147" y="3548"/>
                    </a:moveTo>
                    <a:cubicBezTo>
                      <a:pt x="-2763" y="13867"/>
                      <a:pt x="38247" y="55671"/>
                      <a:pt x="39834" y="76573"/>
                    </a:cubicBezTo>
                    <a:cubicBezTo>
                      <a:pt x="41421" y="97475"/>
                      <a:pt x="7026" y="115202"/>
                      <a:pt x="9672" y="128960"/>
                    </a:cubicBezTo>
                    <a:cubicBezTo>
                      <a:pt x="12318" y="142718"/>
                      <a:pt x="44067" y="163885"/>
                      <a:pt x="55709" y="159123"/>
                    </a:cubicBezTo>
                    <a:cubicBezTo>
                      <a:pt x="67351" y="154361"/>
                      <a:pt x="64970" y="111762"/>
                      <a:pt x="79522" y="100385"/>
                    </a:cubicBezTo>
                    <a:cubicBezTo>
                      <a:pt x="94074" y="89008"/>
                      <a:pt x="138524" y="98797"/>
                      <a:pt x="143022" y="90860"/>
                    </a:cubicBezTo>
                    <a:cubicBezTo>
                      <a:pt x="147520" y="82923"/>
                      <a:pt x="120797" y="65460"/>
                      <a:pt x="106509" y="52760"/>
                    </a:cubicBezTo>
                    <a:cubicBezTo>
                      <a:pt x="92222" y="40060"/>
                      <a:pt x="73437" y="21275"/>
                      <a:pt x="57297" y="14660"/>
                    </a:cubicBezTo>
                    <a:cubicBezTo>
                      <a:pt x="41158" y="8046"/>
                      <a:pt x="3057" y="-6771"/>
                      <a:pt x="147" y="35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1847">
                <a:extLst>
                  <a:ext uri="{FF2B5EF4-FFF2-40B4-BE49-F238E27FC236}">
                    <a16:creationId xmlns:a16="http://schemas.microsoft.com/office/drawing/2014/main" id="{6CD7694A-1DF9-4870-9144-FFA4E1CC4185}"/>
                  </a:ext>
                </a:extLst>
              </p:cNvPr>
              <p:cNvSpPr/>
              <p:nvPr/>
            </p:nvSpPr>
            <p:spPr>
              <a:xfrm>
                <a:off x="7199256" y="7759142"/>
                <a:ext cx="356332" cy="285462"/>
              </a:xfrm>
              <a:custGeom>
                <a:avLst/>
                <a:gdLst>
                  <a:gd name="connsiteX0" fmla="*/ 57 w 356332"/>
                  <a:gd name="connsiteY0" fmla="*/ 558 h 285462"/>
                  <a:gd name="connsiteX1" fmla="*/ 174682 w 356332"/>
                  <a:gd name="connsiteY1" fmla="*/ 19608 h 285462"/>
                  <a:gd name="connsiteX2" fmla="*/ 222307 w 356332"/>
                  <a:gd name="connsiteY2" fmla="*/ 98983 h 285462"/>
                  <a:gd name="connsiteX3" fmla="*/ 346132 w 356332"/>
                  <a:gd name="connsiteY3" fmla="*/ 260908 h 285462"/>
                  <a:gd name="connsiteX4" fmla="*/ 331844 w 356332"/>
                  <a:gd name="connsiteY4" fmla="*/ 265671 h 285462"/>
                  <a:gd name="connsiteX5" fmla="*/ 193732 w 356332"/>
                  <a:gd name="connsiteY5" fmla="*/ 76758 h 285462"/>
                  <a:gd name="connsiteX6" fmla="*/ 155632 w 356332"/>
                  <a:gd name="connsiteY6" fmla="*/ 33896 h 285462"/>
                  <a:gd name="connsiteX7" fmla="*/ 57 w 356332"/>
                  <a:gd name="connsiteY7" fmla="*/ 558 h 28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332" h="285462">
                    <a:moveTo>
                      <a:pt x="57" y="558"/>
                    </a:moveTo>
                    <a:cubicBezTo>
                      <a:pt x="3232" y="-1823"/>
                      <a:pt x="137640" y="3204"/>
                      <a:pt x="174682" y="19608"/>
                    </a:cubicBezTo>
                    <a:cubicBezTo>
                      <a:pt x="211724" y="36012"/>
                      <a:pt x="193732" y="58766"/>
                      <a:pt x="222307" y="98983"/>
                    </a:cubicBezTo>
                    <a:cubicBezTo>
                      <a:pt x="250882" y="139200"/>
                      <a:pt x="327876" y="233127"/>
                      <a:pt x="346132" y="260908"/>
                    </a:cubicBezTo>
                    <a:cubicBezTo>
                      <a:pt x="364388" y="288689"/>
                      <a:pt x="357244" y="296363"/>
                      <a:pt x="331844" y="265671"/>
                    </a:cubicBezTo>
                    <a:cubicBezTo>
                      <a:pt x="306444" y="234979"/>
                      <a:pt x="223101" y="115387"/>
                      <a:pt x="193732" y="76758"/>
                    </a:cubicBezTo>
                    <a:cubicBezTo>
                      <a:pt x="164363" y="38129"/>
                      <a:pt x="184207" y="44744"/>
                      <a:pt x="155632" y="33896"/>
                    </a:cubicBezTo>
                    <a:cubicBezTo>
                      <a:pt x="127057" y="23048"/>
                      <a:pt x="-3118" y="2939"/>
                      <a:pt x="57" y="5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1848">
                <a:extLst>
                  <a:ext uri="{FF2B5EF4-FFF2-40B4-BE49-F238E27FC236}">
                    <a16:creationId xmlns:a16="http://schemas.microsoft.com/office/drawing/2014/main" id="{0886D6AB-8426-4D65-9D6F-5AE4DC55E158}"/>
                  </a:ext>
                </a:extLst>
              </p:cNvPr>
              <p:cNvSpPr/>
              <p:nvPr/>
            </p:nvSpPr>
            <p:spPr>
              <a:xfrm>
                <a:off x="7155763" y="7745258"/>
                <a:ext cx="420980" cy="500218"/>
              </a:xfrm>
              <a:custGeom>
                <a:avLst/>
                <a:gdLst>
                  <a:gd name="connsiteX0" fmla="*/ 5450 w 420980"/>
                  <a:gd name="connsiteY0" fmla="*/ 9680 h 500218"/>
                  <a:gd name="connsiteX1" fmla="*/ 122925 w 420980"/>
                  <a:gd name="connsiteY1" fmla="*/ 79530 h 500218"/>
                  <a:gd name="connsiteX2" fmla="*/ 318187 w 420980"/>
                  <a:gd name="connsiteY2" fmla="*/ 322417 h 500218"/>
                  <a:gd name="connsiteX3" fmla="*/ 408675 w 420980"/>
                  <a:gd name="connsiteY3" fmla="*/ 500217 h 500218"/>
                  <a:gd name="connsiteX4" fmla="*/ 419787 w 420980"/>
                  <a:gd name="connsiteY4" fmla="*/ 319242 h 500218"/>
                  <a:gd name="connsiteX5" fmla="*/ 405500 w 420980"/>
                  <a:gd name="connsiteY5" fmla="*/ 400205 h 500218"/>
                  <a:gd name="connsiteX6" fmla="*/ 297550 w 420980"/>
                  <a:gd name="connsiteY6" fmla="*/ 265267 h 500218"/>
                  <a:gd name="connsiteX7" fmla="*/ 5450 w 420980"/>
                  <a:gd name="connsiteY7" fmla="*/ 9680 h 50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980" h="500218">
                    <a:moveTo>
                      <a:pt x="5450" y="9680"/>
                    </a:moveTo>
                    <a:cubicBezTo>
                      <a:pt x="-23654" y="-21276"/>
                      <a:pt x="70802" y="27407"/>
                      <a:pt x="122925" y="79530"/>
                    </a:cubicBezTo>
                    <a:cubicBezTo>
                      <a:pt x="175048" y="131653"/>
                      <a:pt x="270562" y="252303"/>
                      <a:pt x="318187" y="322417"/>
                    </a:cubicBezTo>
                    <a:cubicBezTo>
                      <a:pt x="365812" y="392531"/>
                      <a:pt x="391742" y="500746"/>
                      <a:pt x="408675" y="500217"/>
                    </a:cubicBezTo>
                    <a:cubicBezTo>
                      <a:pt x="425608" y="499688"/>
                      <a:pt x="420316" y="335911"/>
                      <a:pt x="419787" y="319242"/>
                    </a:cubicBezTo>
                    <a:cubicBezTo>
                      <a:pt x="419258" y="302573"/>
                      <a:pt x="425873" y="409201"/>
                      <a:pt x="405500" y="400205"/>
                    </a:cubicBezTo>
                    <a:cubicBezTo>
                      <a:pt x="385127" y="391209"/>
                      <a:pt x="357346" y="329032"/>
                      <a:pt x="297550" y="265267"/>
                    </a:cubicBezTo>
                    <a:cubicBezTo>
                      <a:pt x="237754" y="201502"/>
                      <a:pt x="34554" y="40636"/>
                      <a:pt x="5450" y="96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1849">
                <a:extLst>
                  <a:ext uri="{FF2B5EF4-FFF2-40B4-BE49-F238E27FC236}">
                    <a16:creationId xmlns:a16="http://schemas.microsoft.com/office/drawing/2014/main" id="{7E043654-E771-4F3E-956B-D716CD76166E}"/>
                  </a:ext>
                </a:extLst>
              </p:cNvPr>
              <p:cNvSpPr/>
              <p:nvPr/>
            </p:nvSpPr>
            <p:spPr>
              <a:xfrm>
                <a:off x="7077047" y="7741830"/>
                <a:ext cx="476617" cy="484853"/>
              </a:xfrm>
              <a:custGeom>
                <a:avLst/>
                <a:gdLst>
                  <a:gd name="connsiteX0" fmla="*/ 28 w 476617"/>
                  <a:gd name="connsiteY0" fmla="*/ 17870 h 484853"/>
                  <a:gd name="connsiteX1" fmla="*/ 114328 w 476617"/>
                  <a:gd name="connsiteY1" fmla="*/ 43270 h 484853"/>
                  <a:gd name="connsiteX2" fmla="*/ 227041 w 476617"/>
                  <a:gd name="connsiteY2" fmla="*/ 152808 h 484853"/>
                  <a:gd name="connsiteX3" fmla="*/ 466753 w 476617"/>
                  <a:gd name="connsiteY3" fmla="*/ 476658 h 484853"/>
                  <a:gd name="connsiteX4" fmla="*/ 398491 w 476617"/>
                  <a:gd name="connsiteY4" fmla="*/ 357595 h 484853"/>
                  <a:gd name="connsiteX5" fmla="*/ 106391 w 476617"/>
                  <a:gd name="connsiteY5" fmla="*/ 30570 h 484853"/>
                  <a:gd name="connsiteX6" fmla="*/ 28 w 476617"/>
                  <a:gd name="connsiteY6" fmla="*/ 17870 h 48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617" h="484853">
                    <a:moveTo>
                      <a:pt x="28" y="17870"/>
                    </a:moveTo>
                    <a:cubicBezTo>
                      <a:pt x="1351" y="19987"/>
                      <a:pt x="76493" y="20780"/>
                      <a:pt x="114328" y="43270"/>
                    </a:cubicBezTo>
                    <a:cubicBezTo>
                      <a:pt x="152163" y="65760"/>
                      <a:pt x="168304" y="80577"/>
                      <a:pt x="227041" y="152808"/>
                    </a:cubicBezTo>
                    <a:cubicBezTo>
                      <a:pt x="285778" y="225039"/>
                      <a:pt x="438178" y="442527"/>
                      <a:pt x="466753" y="476658"/>
                    </a:cubicBezTo>
                    <a:cubicBezTo>
                      <a:pt x="495328" y="510789"/>
                      <a:pt x="458551" y="431943"/>
                      <a:pt x="398491" y="357595"/>
                    </a:cubicBezTo>
                    <a:cubicBezTo>
                      <a:pt x="338431" y="283247"/>
                      <a:pt x="169362" y="89572"/>
                      <a:pt x="106391" y="30570"/>
                    </a:cubicBezTo>
                    <a:cubicBezTo>
                      <a:pt x="43420" y="-28432"/>
                      <a:pt x="-1295" y="15753"/>
                      <a:pt x="28" y="178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1850">
                <a:extLst>
                  <a:ext uri="{FF2B5EF4-FFF2-40B4-BE49-F238E27FC236}">
                    <a16:creationId xmlns:a16="http://schemas.microsoft.com/office/drawing/2014/main" id="{EA00EC98-37B1-4853-A19A-A3B36430C0EF}"/>
                  </a:ext>
                </a:extLst>
              </p:cNvPr>
              <p:cNvSpPr/>
              <p:nvPr/>
            </p:nvSpPr>
            <p:spPr>
              <a:xfrm>
                <a:off x="7505053" y="7851473"/>
                <a:ext cx="67891" cy="126058"/>
              </a:xfrm>
              <a:custGeom>
                <a:avLst/>
                <a:gdLst>
                  <a:gd name="connsiteX0" fmla="*/ 60972 w 67891"/>
                  <a:gd name="connsiteY0" fmla="*/ 302 h 126058"/>
                  <a:gd name="connsiteX1" fmla="*/ 64147 w 67891"/>
                  <a:gd name="connsiteY1" fmla="*/ 78090 h 126058"/>
                  <a:gd name="connsiteX2" fmla="*/ 2235 w 67891"/>
                  <a:gd name="connsiteY2" fmla="*/ 125715 h 126058"/>
                  <a:gd name="connsiteX3" fmla="*/ 18110 w 67891"/>
                  <a:gd name="connsiteY3" fmla="*/ 97140 h 126058"/>
                  <a:gd name="connsiteX4" fmla="*/ 60972 w 67891"/>
                  <a:gd name="connsiteY4" fmla="*/ 52690 h 126058"/>
                  <a:gd name="connsiteX5" fmla="*/ 60972 w 67891"/>
                  <a:gd name="connsiteY5" fmla="*/ 302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91" h="126058">
                    <a:moveTo>
                      <a:pt x="60972" y="302"/>
                    </a:moveTo>
                    <a:cubicBezTo>
                      <a:pt x="61501" y="4535"/>
                      <a:pt x="73936" y="57188"/>
                      <a:pt x="64147" y="78090"/>
                    </a:cubicBezTo>
                    <a:cubicBezTo>
                      <a:pt x="54358" y="98992"/>
                      <a:pt x="9908" y="122540"/>
                      <a:pt x="2235" y="125715"/>
                    </a:cubicBezTo>
                    <a:cubicBezTo>
                      <a:pt x="-5438" y="128890"/>
                      <a:pt x="8320" y="109311"/>
                      <a:pt x="18110" y="97140"/>
                    </a:cubicBezTo>
                    <a:cubicBezTo>
                      <a:pt x="27899" y="84969"/>
                      <a:pt x="53564" y="68036"/>
                      <a:pt x="60972" y="52690"/>
                    </a:cubicBezTo>
                    <a:cubicBezTo>
                      <a:pt x="68380" y="37344"/>
                      <a:pt x="60443" y="-3931"/>
                      <a:pt x="60972" y="3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1851">
                <a:extLst>
                  <a:ext uri="{FF2B5EF4-FFF2-40B4-BE49-F238E27FC236}">
                    <a16:creationId xmlns:a16="http://schemas.microsoft.com/office/drawing/2014/main" id="{35F78BE1-BEDB-493E-8AB6-AFDB3D215755}"/>
                  </a:ext>
                </a:extLst>
              </p:cNvPr>
              <p:cNvSpPr/>
              <p:nvPr/>
            </p:nvSpPr>
            <p:spPr>
              <a:xfrm>
                <a:off x="7092115" y="7715054"/>
                <a:ext cx="271873" cy="17313"/>
              </a:xfrm>
              <a:custGeom>
                <a:avLst/>
                <a:gdLst>
                  <a:gd name="connsiteX0" fmla="*/ 835 w 271873"/>
                  <a:gd name="connsiteY0" fmla="*/ 16071 h 17313"/>
                  <a:gd name="connsiteX1" fmla="*/ 264360 w 271873"/>
                  <a:gd name="connsiteY1" fmla="*/ 14484 h 17313"/>
                  <a:gd name="connsiteX2" fmla="*/ 183398 w 271873"/>
                  <a:gd name="connsiteY2" fmla="*/ 196 h 17313"/>
                  <a:gd name="connsiteX3" fmla="*/ 835 w 271873"/>
                  <a:gd name="connsiteY3" fmla="*/ 16071 h 1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873" h="17313">
                    <a:moveTo>
                      <a:pt x="835" y="16071"/>
                    </a:moveTo>
                    <a:cubicBezTo>
                      <a:pt x="14329" y="18452"/>
                      <a:pt x="233933" y="17130"/>
                      <a:pt x="264360" y="14484"/>
                    </a:cubicBezTo>
                    <a:cubicBezTo>
                      <a:pt x="294787" y="11838"/>
                      <a:pt x="225731" y="2313"/>
                      <a:pt x="183398" y="196"/>
                    </a:cubicBezTo>
                    <a:cubicBezTo>
                      <a:pt x="141065" y="-1921"/>
                      <a:pt x="-12659" y="13690"/>
                      <a:pt x="835" y="160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1852">
                <a:extLst>
                  <a:ext uri="{FF2B5EF4-FFF2-40B4-BE49-F238E27FC236}">
                    <a16:creationId xmlns:a16="http://schemas.microsoft.com/office/drawing/2014/main" id="{D12AFAEE-6EAE-470B-8BF1-505399BD9C0B}"/>
                  </a:ext>
                </a:extLst>
              </p:cNvPr>
              <p:cNvSpPr/>
              <p:nvPr/>
            </p:nvSpPr>
            <p:spPr>
              <a:xfrm>
                <a:off x="6852775" y="7667121"/>
                <a:ext cx="200881" cy="22831"/>
              </a:xfrm>
              <a:custGeom>
                <a:avLst/>
                <a:gdLst>
                  <a:gd name="connsiteX0" fmla="*/ 463 w 200881"/>
                  <a:gd name="connsiteY0" fmla="*/ 504 h 22831"/>
                  <a:gd name="connsiteX1" fmla="*/ 194138 w 200881"/>
                  <a:gd name="connsiteY1" fmla="*/ 22729 h 22831"/>
                  <a:gd name="connsiteX2" fmla="*/ 141750 w 200881"/>
                  <a:gd name="connsiteY2" fmla="*/ 8442 h 22831"/>
                  <a:gd name="connsiteX3" fmla="*/ 463 w 200881"/>
                  <a:gd name="connsiteY3" fmla="*/ 504 h 2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881" h="22831">
                    <a:moveTo>
                      <a:pt x="463" y="504"/>
                    </a:moveTo>
                    <a:cubicBezTo>
                      <a:pt x="9194" y="2885"/>
                      <a:pt x="170590" y="21406"/>
                      <a:pt x="194138" y="22729"/>
                    </a:cubicBezTo>
                    <a:cubicBezTo>
                      <a:pt x="217686" y="24052"/>
                      <a:pt x="174558" y="12146"/>
                      <a:pt x="141750" y="8442"/>
                    </a:cubicBezTo>
                    <a:cubicBezTo>
                      <a:pt x="108942" y="4738"/>
                      <a:pt x="-8268" y="-1877"/>
                      <a:pt x="463" y="50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1853">
                <a:extLst>
                  <a:ext uri="{FF2B5EF4-FFF2-40B4-BE49-F238E27FC236}">
                    <a16:creationId xmlns:a16="http://schemas.microsoft.com/office/drawing/2014/main" id="{4F515E60-852F-4887-ADF5-B720F0093BE0}"/>
                  </a:ext>
                </a:extLst>
              </p:cNvPr>
              <p:cNvSpPr/>
              <p:nvPr/>
            </p:nvSpPr>
            <p:spPr>
              <a:xfrm>
                <a:off x="6822698" y="7688431"/>
                <a:ext cx="230272" cy="20790"/>
              </a:xfrm>
              <a:custGeom>
                <a:avLst/>
                <a:gdLst>
                  <a:gd name="connsiteX0" fmla="*/ 1965 w 230272"/>
                  <a:gd name="connsiteY0" fmla="*/ 12532 h 20790"/>
                  <a:gd name="connsiteX1" fmla="*/ 227390 w 230272"/>
                  <a:gd name="connsiteY1" fmla="*/ 20469 h 20790"/>
                  <a:gd name="connsiteX2" fmla="*/ 122615 w 230272"/>
                  <a:gd name="connsiteY2" fmla="*/ 1419 h 20790"/>
                  <a:gd name="connsiteX3" fmla="*/ 1965 w 230272"/>
                  <a:gd name="connsiteY3" fmla="*/ 12532 h 2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272" h="20790">
                    <a:moveTo>
                      <a:pt x="1965" y="12532"/>
                    </a:moveTo>
                    <a:cubicBezTo>
                      <a:pt x="19428" y="15707"/>
                      <a:pt x="207282" y="22321"/>
                      <a:pt x="227390" y="20469"/>
                    </a:cubicBezTo>
                    <a:cubicBezTo>
                      <a:pt x="247498" y="18617"/>
                      <a:pt x="157011" y="7240"/>
                      <a:pt x="122615" y="1419"/>
                    </a:cubicBezTo>
                    <a:cubicBezTo>
                      <a:pt x="88219" y="-4402"/>
                      <a:pt x="-15498" y="9357"/>
                      <a:pt x="1965" y="1253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1854">
                <a:extLst>
                  <a:ext uri="{FF2B5EF4-FFF2-40B4-BE49-F238E27FC236}">
                    <a16:creationId xmlns:a16="http://schemas.microsoft.com/office/drawing/2014/main" id="{992A2E65-BA89-44B3-8237-5A81AEC91136}"/>
                  </a:ext>
                </a:extLst>
              </p:cNvPr>
              <p:cNvSpPr/>
              <p:nvPr/>
            </p:nvSpPr>
            <p:spPr>
              <a:xfrm>
                <a:off x="6724401" y="7215883"/>
                <a:ext cx="153456" cy="110430"/>
              </a:xfrm>
              <a:custGeom>
                <a:avLst/>
                <a:gdLst>
                  <a:gd name="connsiteX0" fmla="*/ 249 w 153456"/>
                  <a:gd name="connsiteY0" fmla="*/ 110430 h 110430"/>
                  <a:gd name="connsiteX1" fmla="*/ 147887 w 153456"/>
                  <a:gd name="connsiteY1" fmla="*/ 12005 h 110430"/>
                  <a:gd name="connsiteX2" fmla="*/ 112962 w 153456"/>
                  <a:gd name="connsiteY2" fmla="*/ 10417 h 110430"/>
                  <a:gd name="connsiteX3" fmla="*/ 249 w 153456"/>
                  <a:gd name="connsiteY3" fmla="*/ 110430 h 11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56" h="110430">
                    <a:moveTo>
                      <a:pt x="249" y="110430"/>
                    </a:moveTo>
                    <a:cubicBezTo>
                      <a:pt x="6070" y="110695"/>
                      <a:pt x="129102" y="28674"/>
                      <a:pt x="147887" y="12005"/>
                    </a:cubicBezTo>
                    <a:cubicBezTo>
                      <a:pt x="166672" y="-4664"/>
                      <a:pt x="133600" y="-2812"/>
                      <a:pt x="112962" y="10417"/>
                    </a:cubicBezTo>
                    <a:cubicBezTo>
                      <a:pt x="92324" y="23646"/>
                      <a:pt x="-5572" y="110165"/>
                      <a:pt x="249" y="1104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1855">
                <a:extLst>
                  <a:ext uri="{FF2B5EF4-FFF2-40B4-BE49-F238E27FC236}">
                    <a16:creationId xmlns:a16="http://schemas.microsoft.com/office/drawing/2014/main" id="{8892C578-19B5-49BF-84E1-BAEA1FA09D7B}"/>
                  </a:ext>
                </a:extLst>
              </p:cNvPr>
              <p:cNvSpPr/>
              <p:nvPr/>
            </p:nvSpPr>
            <p:spPr>
              <a:xfrm>
                <a:off x="6728429" y="7082728"/>
                <a:ext cx="165194" cy="51782"/>
              </a:xfrm>
              <a:custGeom>
                <a:avLst/>
                <a:gdLst>
                  <a:gd name="connsiteX0" fmla="*/ 164496 w 165194"/>
                  <a:gd name="connsiteY0" fmla="*/ 697 h 51782"/>
                  <a:gd name="connsiteX1" fmla="*/ 67659 w 165194"/>
                  <a:gd name="connsiteY1" fmla="*/ 29272 h 51782"/>
                  <a:gd name="connsiteX2" fmla="*/ 12096 w 165194"/>
                  <a:gd name="connsiteY2" fmla="*/ 51497 h 51782"/>
                  <a:gd name="connsiteX3" fmla="*/ 13684 w 165194"/>
                  <a:gd name="connsiteY3" fmla="*/ 13397 h 51782"/>
                  <a:gd name="connsiteX4" fmla="*/ 164496 w 165194"/>
                  <a:gd name="connsiteY4" fmla="*/ 697 h 5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94" h="51782">
                    <a:moveTo>
                      <a:pt x="164496" y="697"/>
                    </a:moveTo>
                    <a:cubicBezTo>
                      <a:pt x="173492" y="3343"/>
                      <a:pt x="93059" y="20805"/>
                      <a:pt x="67659" y="29272"/>
                    </a:cubicBezTo>
                    <a:cubicBezTo>
                      <a:pt x="42259" y="37739"/>
                      <a:pt x="21092" y="54143"/>
                      <a:pt x="12096" y="51497"/>
                    </a:cubicBezTo>
                    <a:cubicBezTo>
                      <a:pt x="3100" y="48851"/>
                      <a:pt x="-10658" y="23716"/>
                      <a:pt x="13684" y="13397"/>
                    </a:cubicBezTo>
                    <a:cubicBezTo>
                      <a:pt x="38026" y="3078"/>
                      <a:pt x="155500" y="-1949"/>
                      <a:pt x="164496" y="69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1856">
                <a:extLst>
                  <a:ext uri="{FF2B5EF4-FFF2-40B4-BE49-F238E27FC236}">
                    <a16:creationId xmlns:a16="http://schemas.microsoft.com/office/drawing/2014/main" id="{0FC19139-EDEA-4DCF-9A63-91D244ED062E}"/>
                  </a:ext>
                </a:extLst>
              </p:cNvPr>
              <p:cNvSpPr/>
              <p:nvPr/>
            </p:nvSpPr>
            <p:spPr>
              <a:xfrm>
                <a:off x="6484211" y="7125167"/>
                <a:ext cx="197313" cy="133312"/>
              </a:xfrm>
              <a:custGeom>
                <a:avLst/>
                <a:gdLst>
                  <a:gd name="connsiteX0" fmla="*/ 2314 w 197313"/>
                  <a:gd name="connsiteY0" fmla="*/ 2708 h 133312"/>
                  <a:gd name="connsiteX1" fmla="*/ 184877 w 197313"/>
                  <a:gd name="connsiteY1" fmla="*/ 128121 h 133312"/>
                  <a:gd name="connsiteX2" fmla="*/ 175352 w 197313"/>
                  <a:gd name="connsiteY2" fmla="*/ 101133 h 133312"/>
                  <a:gd name="connsiteX3" fmla="*/ 129314 w 197313"/>
                  <a:gd name="connsiteY3" fmla="*/ 24933 h 133312"/>
                  <a:gd name="connsiteX4" fmla="*/ 124552 w 197313"/>
                  <a:gd name="connsiteY4" fmla="*/ 69383 h 133312"/>
                  <a:gd name="connsiteX5" fmla="*/ 83277 w 197313"/>
                  <a:gd name="connsiteY5" fmla="*/ 43983 h 133312"/>
                  <a:gd name="connsiteX6" fmla="*/ 2314 w 197313"/>
                  <a:gd name="connsiteY6" fmla="*/ 2708 h 13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313" h="133312">
                    <a:moveTo>
                      <a:pt x="2314" y="2708"/>
                    </a:moveTo>
                    <a:cubicBezTo>
                      <a:pt x="19247" y="16731"/>
                      <a:pt x="156037" y="111717"/>
                      <a:pt x="184877" y="128121"/>
                    </a:cubicBezTo>
                    <a:cubicBezTo>
                      <a:pt x="213717" y="144525"/>
                      <a:pt x="184612" y="118331"/>
                      <a:pt x="175352" y="101133"/>
                    </a:cubicBezTo>
                    <a:cubicBezTo>
                      <a:pt x="166092" y="83935"/>
                      <a:pt x="137781" y="30225"/>
                      <a:pt x="129314" y="24933"/>
                    </a:cubicBezTo>
                    <a:cubicBezTo>
                      <a:pt x="120847" y="19641"/>
                      <a:pt x="132225" y="66208"/>
                      <a:pt x="124552" y="69383"/>
                    </a:cubicBezTo>
                    <a:cubicBezTo>
                      <a:pt x="116879" y="72558"/>
                      <a:pt x="100210" y="54831"/>
                      <a:pt x="83277" y="43983"/>
                    </a:cubicBezTo>
                    <a:cubicBezTo>
                      <a:pt x="66344" y="33135"/>
                      <a:pt x="-14619" y="-11315"/>
                      <a:pt x="2314" y="27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1857">
                <a:extLst>
                  <a:ext uri="{FF2B5EF4-FFF2-40B4-BE49-F238E27FC236}">
                    <a16:creationId xmlns:a16="http://schemas.microsoft.com/office/drawing/2014/main" id="{044BB6C6-85CA-474D-9BA7-B94FDEC67582}"/>
                  </a:ext>
                </a:extLst>
              </p:cNvPr>
              <p:cNvSpPr/>
              <p:nvPr/>
            </p:nvSpPr>
            <p:spPr>
              <a:xfrm>
                <a:off x="6326106" y="6913507"/>
                <a:ext cx="120827" cy="364178"/>
              </a:xfrm>
              <a:custGeom>
                <a:avLst/>
                <a:gdLst>
                  <a:gd name="connsiteX0" fmla="*/ 82 w 120827"/>
                  <a:gd name="connsiteY0" fmla="*/ 56 h 364178"/>
                  <a:gd name="connsiteX1" fmla="*/ 87394 w 120827"/>
                  <a:gd name="connsiteY1" fmla="*/ 122293 h 364178"/>
                  <a:gd name="connsiteX2" fmla="*/ 100094 w 120827"/>
                  <a:gd name="connsiteY2" fmla="*/ 203256 h 364178"/>
                  <a:gd name="connsiteX3" fmla="*/ 100094 w 120827"/>
                  <a:gd name="connsiteY3" fmla="*/ 269931 h 364178"/>
                  <a:gd name="connsiteX4" fmla="*/ 120732 w 120827"/>
                  <a:gd name="connsiteY4" fmla="*/ 363593 h 364178"/>
                  <a:gd name="connsiteX5" fmla="*/ 90569 w 120827"/>
                  <a:gd name="connsiteY5" fmla="*/ 222306 h 364178"/>
                  <a:gd name="connsiteX6" fmla="*/ 71519 w 120827"/>
                  <a:gd name="connsiteY6" fmla="*/ 138168 h 364178"/>
                  <a:gd name="connsiteX7" fmla="*/ 82 w 120827"/>
                  <a:gd name="connsiteY7" fmla="*/ 56 h 36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27" h="364178">
                    <a:moveTo>
                      <a:pt x="82" y="56"/>
                    </a:moveTo>
                    <a:cubicBezTo>
                      <a:pt x="2728" y="-2590"/>
                      <a:pt x="70725" y="88426"/>
                      <a:pt x="87394" y="122293"/>
                    </a:cubicBezTo>
                    <a:cubicBezTo>
                      <a:pt x="104063" y="156160"/>
                      <a:pt x="97977" y="178650"/>
                      <a:pt x="100094" y="203256"/>
                    </a:cubicBezTo>
                    <a:cubicBezTo>
                      <a:pt x="102211" y="227862"/>
                      <a:pt x="96654" y="243208"/>
                      <a:pt x="100094" y="269931"/>
                    </a:cubicBezTo>
                    <a:cubicBezTo>
                      <a:pt x="103534" y="296654"/>
                      <a:pt x="122320" y="371531"/>
                      <a:pt x="120732" y="363593"/>
                    </a:cubicBezTo>
                    <a:cubicBezTo>
                      <a:pt x="119144" y="355655"/>
                      <a:pt x="98771" y="259877"/>
                      <a:pt x="90569" y="222306"/>
                    </a:cubicBezTo>
                    <a:cubicBezTo>
                      <a:pt x="82367" y="184735"/>
                      <a:pt x="83690" y="173622"/>
                      <a:pt x="71519" y="138168"/>
                    </a:cubicBezTo>
                    <a:cubicBezTo>
                      <a:pt x="59348" y="102714"/>
                      <a:pt x="-2564" y="2702"/>
                      <a:pt x="82" y="5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: 図形 1858">
                <a:extLst>
                  <a:ext uri="{FF2B5EF4-FFF2-40B4-BE49-F238E27FC236}">
                    <a16:creationId xmlns:a16="http://schemas.microsoft.com/office/drawing/2014/main" id="{1A899358-0FD5-428F-A32E-4F4F095FE4E7}"/>
                  </a:ext>
                </a:extLst>
              </p:cNvPr>
              <p:cNvSpPr/>
              <p:nvPr/>
            </p:nvSpPr>
            <p:spPr>
              <a:xfrm>
                <a:off x="6610716" y="6858005"/>
                <a:ext cx="83760" cy="188640"/>
              </a:xfrm>
              <a:custGeom>
                <a:avLst/>
                <a:gdLst>
                  <a:gd name="connsiteX0" fmla="*/ 2809 w 83760"/>
                  <a:gd name="connsiteY0" fmla="*/ 1583 h 188640"/>
                  <a:gd name="connsiteX1" fmla="*/ 18684 w 83760"/>
                  <a:gd name="connsiteY1" fmla="*/ 60320 h 188640"/>
                  <a:gd name="connsiteX2" fmla="*/ 80597 w 83760"/>
                  <a:gd name="connsiteY2" fmla="*/ 187320 h 188640"/>
                  <a:gd name="connsiteX3" fmla="*/ 67897 w 83760"/>
                  <a:gd name="connsiteY3" fmla="*/ 119058 h 188640"/>
                  <a:gd name="connsiteX4" fmla="*/ 2809 w 83760"/>
                  <a:gd name="connsiteY4" fmla="*/ 1583 h 18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0" h="188640">
                    <a:moveTo>
                      <a:pt x="2809" y="1583"/>
                    </a:moveTo>
                    <a:cubicBezTo>
                      <a:pt x="-5393" y="-8207"/>
                      <a:pt x="5719" y="29364"/>
                      <a:pt x="18684" y="60320"/>
                    </a:cubicBezTo>
                    <a:cubicBezTo>
                      <a:pt x="31649" y="91276"/>
                      <a:pt x="72395" y="177530"/>
                      <a:pt x="80597" y="187320"/>
                    </a:cubicBezTo>
                    <a:cubicBezTo>
                      <a:pt x="88799" y="197110"/>
                      <a:pt x="79803" y="150279"/>
                      <a:pt x="67897" y="119058"/>
                    </a:cubicBezTo>
                    <a:cubicBezTo>
                      <a:pt x="55991" y="87837"/>
                      <a:pt x="11011" y="11373"/>
                      <a:pt x="2809" y="15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1859">
                <a:extLst>
                  <a:ext uri="{FF2B5EF4-FFF2-40B4-BE49-F238E27FC236}">
                    <a16:creationId xmlns:a16="http://schemas.microsoft.com/office/drawing/2014/main" id="{B72441F5-396C-4749-B45E-D98244FD197D}"/>
                  </a:ext>
                </a:extLst>
              </p:cNvPr>
              <p:cNvSpPr/>
              <p:nvPr/>
            </p:nvSpPr>
            <p:spPr>
              <a:xfrm>
                <a:off x="6602413" y="7024688"/>
                <a:ext cx="88900" cy="103189"/>
              </a:xfrm>
              <a:custGeom>
                <a:avLst/>
                <a:gdLst>
                  <a:gd name="connsiteX0" fmla="*/ 0 w 88900"/>
                  <a:gd name="connsiteY0" fmla="*/ 0 h 103189"/>
                  <a:gd name="connsiteX1" fmla="*/ 88900 w 88900"/>
                  <a:gd name="connsiteY1" fmla="*/ 103187 h 103189"/>
                  <a:gd name="connsiteX2" fmla="*/ 0 w 88900"/>
                  <a:gd name="connsiteY2" fmla="*/ 0 h 10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03189">
                    <a:moveTo>
                      <a:pt x="0" y="0"/>
                    </a:moveTo>
                    <a:lnTo>
                      <a:pt x="88900" y="103187"/>
                    </a:lnTo>
                    <a:cubicBezTo>
                      <a:pt x="88900" y="103716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1860">
                <a:extLst>
                  <a:ext uri="{FF2B5EF4-FFF2-40B4-BE49-F238E27FC236}">
                    <a16:creationId xmlns:a16="http://schemas.microsoft.com/office/drawing/2014/main" id="{1AA385C0-B0B1-435D-96D4-C18055CE7968}"/>
                  </a:ext>
                </a:extLst>
              </p:cNvPr>
              <p:cNvSpPr/>
              <p:nvPr/>
            </p:nvSpPr>
            <p:spPr>
              <a:xfrm>
                <a:off x="6443947" y="7019209"/>
                <a:ext cx="61697" cy="259496"/>
              </a:xfrm>
              <a:custGeom>
                <a:avLst/>
                <a:gdLst>
                  <a:gd name="connsiteX0" fmla="*/ 61628 w 61697"/>
                  <a:gd name="connsiteY0" fmla="*/ 46754 h 259496"/>
                  <a:gd name="connsiteX1" fmla="*/ 1303 w 61697"/>
                  <a:gd name="connsiteY1" fmla="*/ 2304 h 259496"/>
                  <a:gd name="connsiteX2" fmla="*/ 21941 w 61697"/>
                  <a:gd name="connsiteY2" fmla="*/ 119779 h 259496"/>
                  <a:gd name="connsiteX3" fmla="*/ 42578 w 61697"/>
                  <a:gd name="connsiteY3" fmla="*/ 154704 h 259496"/>
                  <a:gd name="connsiteX4" fmla="*/ 1303 w 61697"/>
                  <a:gd name="connsiteY4" fmla="*/ 259479 h 259496"/>
                  <a:gd name="connsiteX5" fmla="*/ 23528 w 61697"/>
                  <a:gd name="connsiteY5" fmla="*/ 162641 h 259496"/>
                  <a:gd name="connsiteX6" fmla="*/ 14003 w 61697"/>
                  <a:gd name="connsiteY6" fmla="*/ 107079 h 259496"/>
                  <a:gd name="connsiteX7" fmla="*/ 61628 w 61697"/>
                  <a:gd name="connsiteY7" fmla="*/ 46754 h 25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697" h="259496">
                    <a:moveTo>
                      <a:pt x="61628" y="46754"/>
                    </a:moveTo>
                    <a:cubicBezTo>
                      <a:pt x="59511" y="29292"/>
                      <a:pt x="7917" y="-9867"/>
                      <a:pt x="1303" y="2304"/>
                    </a:cubicBezTo>
                    <a:cubicBezTo>
                      <a:pt x="-5312" y="14475"/>
                      <a:pt x="15062" y="94379"/>
                      <a:pt x="21941" y="119779"/>
                    </a:cubicBezTo>
                    <a:cubicBezTo>
                      <a:pt x="28820" y="145179"/>
                      <a:pt x="46018" y="131421"/>
                      <a:pt x="42578" y="154704"/>
                    </a:cubicBezTo>
                    <a:cubicBezTo>
                      <a:pt x="39138" y="177987"/>
                      <a:pt x="4478" y="258156"/>
                      <a:pt x="1303" y="259479"/>
                    </a:cubicBezTo>
                    <a:cubicBezTo>
                      <a:pt x="-1872" y="260802"/>
                      <a:pt x="21411" y="188041"/>
                      <a:pt x="23528" y="162641"/>
                    </a:cubicBezTo>
                    <a:cubicBezTo>
                      <a:pt x="25645" y="137241"/>
                      <a:pt x="11357" y="128510"/>
                      <a:pt x="14003" y="107079"/>
                    </a:cubicBezTo>
                    <a:cubicBezTo>
                      <a:pt x="16649" y="85648"/>
                      <a:pt x="63745" y="64216"/>
                      <a:pt x="61628" y="467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1861">
                <a:extLst>
                  <a:ext uri="{FF2B5EF4-FFF2-40B4-BE49-F238E27FC236}">
                    <a16:creationId xmlns:a16="http://schemas.microsoft.com/office/drawing/2014/main" id="{EC905327-F890-4B5A-9C6D-80513DF15A11}"/>
                  </a:ext>
                </a:extLst>
              </p:cNvPr>
              <p:cNvSpPr/>
              <p:nvPr/>
            </p:nvSpPr>
            <p:spPr>
              <a:xfrm>
                <a:off x="6746862" y="7307653"/>
                <a:ext cx="240326" cy="123504"/>
              </a:xfrm>
              <a:custGeom>
                <a:avLst/>
                <a:gdLst>
                  <a:gd name="connsiteX0" fmla="*/ 13 w 240326"/>
                  <a:gd name="connsiteY0" fmla="*/ 9135 h 123504"/>
                  <a:gd name="connsiteX1" fmla="*/ 82563 w 240326"/>
                  <a:gd name="connsiteY1" fmla="*/ 12310 h 123504"/>
                  <a:gd name="connsiteX2" fmla="*/ 65101 w 240326"/>
                  <a:gd name="connsiteY2" fmla="*/ 47235 h 123504"/>
                  <a:gd name="connsiteX3" fmla="*/ 198451 w 240326"/>
                  <a:gd name="connsiteY3" fmla="*/ 4372 h 123504"/>
                  <a:gd name="connsiteX4" fmla="*/ 212738 w 240326"/>
                  <a:gd name="connsiteY4" fmla="*/ 34535 h 123504"/>
                  <a:gd name="connsiteX5" fmla="*/ 31763 w 240326"/>
                  <a:gd name="connsiteY5" fmla="*/ 123435 h 123504"/>
                  <a:gd name="connsiteX6" fmla="*/ 233376 w 240326"/>
                  <a:gd name="connsiteY6" fmla="*/ 48822 h 123504"/>
                  <a:gd name="connsiteX7" fmla="*/ 185751 w 240326"/>
                  <a:gd name="connsiteY7" fmla="*/ 20247 h 123504"/>
                  <a:gd name="connsiteX8" fmla="*/ 106376 w 240326"/>
                  <a:gd name="connsiteY8" fmla="*/ 21835 h 123504"/>
                  <a:gd name="connsiteX9" fmla="*/ 76213 w 240326"/>
                  <a:gd name="connsiteY9" fmla="*/ 1197 h 123504"/>
                  <a:gd name="connsiteX10" fmla="*/ 13 w 240326"/>
                  <a:gd name="connsiteY10" fmla="*/ 9135 h 12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26" h="123504">
                    <a:moveTo>
                      <a:pt x="13" y="9135"/>
                    </a:moveTo>
                    <a:cubicBezTo>
                      <a:pt x="1071" y="10987"/>
                      <a:pt x="71715" y="5960"/>
                      <a:pt x="82563" y="12310"/>
                    </a:cubicBezTo>
                    <a:cubicBezTo>
                      <a:pt x="93411" y="18660"/>
                      <a:pt x="45786" y="48558"/>
                      <a:pt x="65101" y="47235"/>
                    </a:cubicBezTo>
                    <a:cubicBezTo>
                      <a:pt x="84416" y="45912"/>
                      <a:pt x="173845" y="6489"/>
                      <a:pt x="198451" y="4372"/>
                    </a:cubicBezTo>
                    <a:cubicBezTo>
                      <a:pt x="223057" y="2255"/>
                      <a:pt x="240519" y="14691"/>
                      <a:pt x="212738" y="34535"/>
                    </a:cubicBezTo>
                    <a:cubicBezTo>
                      <a:pt x="184957" y="54379"/>
                      <a:pt x="28323" y="121054"/>
                      <a:pt x="31763" y="123435"/>
                    </a:cubicBezTo>
                    <a:cubicBezTo>
                      <a:pt x="35203" y="125816"/>
                      <a:pt x="207711" y="66020"/>
                      <a:pt x="233376" y="48822"/>
                    </a:cubicBezTo>
                    <a:cubicBezTo>
                      <a:pt x="259041" y="31624"/>
                      <a:pt x="206918" y="24745"/>
                      <a:pt x="185751" y="20247"/>
                    </a:cubicBezTo>
                    <a:cubicBezTo>
                      <a:pt x="164584" y="15749"/>
                      <a:pt x="124632" y="25010"/>
                      <a:pt x="106376" y="21835"/>
                    </a:cubicBezTo>
                    <a:cubicBezTo>
                      <a:pt x="88120" y="18660"/>
                      <a:pt x="91823" y="5959"/>
                      <a:pt x="76213" y="1197"/>
                    </a:cubicBezTo>
                    <a:cubicBezTo>
                      <a:pt x="60603" y="-3565"/>
                      <a:pt x="-1045" y="7283"/>
                      <a:pt x="13" y="91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1862">
                <a:extLst>
                  <a:ext uri="{FF2B5EF4-FFF2-40B4-BE49-F238E27FC236}">
                    <a16:creationId xmlns:a16="http://schemas.microsoft.com/office/drawing/2014/main" id="{C77485E9-4E15-42F7-9B8C-6DC17235F2C1}"/>
                  </a:ext>
                </a:extLst>
              </p:cNvPr>
              <p:cNvSpPr/>
              <p:nvPr/>
            </p:nvSpPr>
            <p:spPr>
              <a:xfrm>
                <a:off x="6773852" y="7392265"/>
                <a:ext cx="246646" cy="64776"/>
              </a:xfrm>
              <a:custGeom>
                <a:avLst/>
                <a:gdLst>
                  <a:gd name="connsiteX0" fmla="*/ 7948 w 246646"/>
                  <a:gd name="connsiteY0" fmla="*/ 64223 h 64776"/>
                  <a:gd name="connsiteX1" fmla="*/ 246073 w 246646"/>
                  <a:gd name="connsiteY1" fmla="*/ 723 h 64776"/>
                  <a:gd name="connsiteX2" fmla="*/ 73036 w 246646"/>
                  <a:gd name="connsiteY2" fmla="*/ 30885 h 64776"/>
                  <a:gd name="connsiteX3" fmla="*/ 7948 w 246646"/>
                  <a:gd name="connsiteY3" fmla="*/ 64223 h 6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646" h="64776">
                    <a:moveTo>
                      <a:pt x="7948" y="64223"/>
                    </a:moveTo>
                    <a:cubicBezTo>
                      <a:pt x="36787" y="59196"/>
                      <a:pt x="235225" y="6279"/>
                      <a:pt x="246073" y="723"/>
                    </a:cubicBezTo>
                    <a:cubicBezTo>
                      <a:pt x="256921" y="-4833"/>
                      <a:pt x="110871" y="23212"/>
                      <a:pt x="73036" y="30885"/>
                    </a:cubicBezTo>
                    <a:cubicBezTo>
                      <a:pt x="35201" y="38558"/>
                      <a:pt x="-20891" y="69250"/>
                      <a:pt x="7948" y="64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1863">
                <a:extLst>
                  <a:ext uri="{FF2B5EF4-FFF2-40B4-BE49-F238E27FC236}">
                    <a16:creationId xmlns:a16="http://schemas.microsoft.com/office/drawing/2014/main" id="{A47E9C45-6B4D-4854-A0D5-D4217C9DAE38}"/>
                  </a:ext>
                </a:extLst>
              </p:cNvPr>
              <p:cNvSpPr/>
              <p:nvPr/>
            </p:nvSpPr>
            <p:spPr>
              <a:xfrm>
                <a:off x="6860746" y="7382368"/>
                <a:ext cx="159476" cy="153889"/>
              </a:xfrm>
              <a:custGeom>
                <a:avLst/>
                <a:gdLst>
                  <a:gd name="connsiteX0" fmla="*/ 149654 w 159476"/>
                  <a:gd name="connsiteY0" fmla="*/ 1095 h 153889"/>
                  <a:gd name="connsiteX1" fmla="*/ 151242 w 159476"/>
                  <a:gd name="connsiteY1" fmla="*/ 109045 h 153889"/>
                  <a:gd name="connsiteX2" fmla="*/ 41704 w 159476"/>
                  <a:gd name="connsiteY2" fmla="*/ 140795 h 153889"/>
                  <a:gd name="connsiteX3" fmla="*/ 3604 w 159476"/>
                  <a:gd name="connsiteY3" fmla="*/ 151907 h 153889"/>
                  <a:gd name="connsiteX4" fmla="*/ 122667 w 159476"/>
                  <a:gd name="connsiteY4" fmla="*/ 102695 h 153889"/>
                  <a:gd name="connsiteX5" fmla="*/ 133779 w 159476"/>
                  <a:gd name="connsiteY5" fmla="*/ 55070 h 153889"/>
                  <a:gd name="connsiteX6" fmla="*/ 149654 w 159476"/>
                  <a:gd name="connsiteY6" fmla="*/ 1095 h 15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476" h="153889">
                    <a:moveTo>
                      <a:pt x="149654" y="1095"/>
                    </a:moveTo>
                    <a:cubicBezTo>
                      <a:pt x="152564" y="10091"/>
                      <a:pt x="169234" y="85762"/>
                      <a:pt x="151242" y="109045"/>
                    </a:cubicBezTo>
                    <a:cubicBezTo>
                      <a:pt x="133250" y="132328"/>
                      <a:pt x="41704" y="140795"/>
                      <a:pt x="41704" y="140795"/>
                    </a:cubicBezTo>
                    <a:cubicBezTo>
                      <a:pt x="17098" y="147939"/>
                      <a:pt x="-9890" y="158257"/>
                      <a:pt x="3604" y="151907"/>
                    </a:cubicBezTo>
                    <a:cubicBezTo>
                      <a:pt x="17098" y="145557"/>
                      <a:pt x="100971" y="118835"/>
                      <a:pt x="122667" y="102695"/>
                    </a:cubicBezTo>
                    <a:cubicBezTo>
                      <a:pt x="144363" y="86555"/>
                      <a:pt x="130075" y="69093"/>
                      <a:pt x="133779" y="55070"/>
                    </a:cubicBezTo>
                    <a:cubicBezTo>
                      <a:pt x="137483" y="41047"/>
                      <a:pt x="146744" y="-7901"/>
                      <a:pt x="149654" y="10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1864">
                <a:extLst>
                  <a:ext uri="{FF2B5EF4-FFF2-40B4-BE49-F238E27FC236}">
                    <a16:creationId xmlns:a16="http://schemas.microsoft.com/office/drawing/2014/main" id="{35645F01-0501-4A06-BC69-97156574075E}"/>
                  </a:ext>
                </a:extLst>
              </p:cNvPr>
              <p:cNvSpPr/>
              <p:nvPr/>
            </p:nvSpPr>
            <p:spPr>
              <a:xfrm>
                <a:off x="6780658" y="7438633"/>
                <a:ext cx="256733" cy="125136"/>
              </a:xfrm>
              <a:custGeom>
                <a:avLst/>
                <a:gdLst>
                  <a:gd name="connsiteX0" fmla="*/ 256730 w 256733"/>
                  <a:gd name="connsiteY0" fmla="*/ 392 h 125136"/>
                  <a:gd name="connsiteX1" fmla="*/ 232917 w 256733"/>
                  <a:gd name="connsiteY1" fmla="*/ 113105 h 125136"/>
                  <a:gd name="connsiteX2" fmla="*/ 126555 w 256733"/>
                  <a:gd name="connsiteY2" fmla="*/ 122630 h 125136"/>
                  <a:gd name="connsiteX3" fmla="*/ 4317 w 256733"/>
                  <a:gd name="connsiteY3" fmla="*/ 119455 h 125136"/>
                  <a:gd name="connsiteX4" fmla="*/ 36067 w 256733"/>
                  <a:gd name="connsiteY4" fmla="*/ 98817 h 125136"/>
                  <a:gd name="connsiteX5" fmla="*/ 118617 w 256733"/>
                  <a:gd name="connsiteY5" fmla="*/ 70242 h 125136"/>
                  <a:gd name="connsiteX6" fmla="*/ 13842 w 256733"/>
                  <a:gd name="connsiteY6" fmla="*/ 90880 h 125136"/>
                  <a:gd name="connsiteX7" fmla="*/ 51942 w 256733"/>
                  <a:gd name="connsiteY7" fmla="*/ 119455 h 125136"/>
                  <a:gd name="connsiteX8" fmla="*/ 190055 w 256733"/>
                  <a:gd name="connsiteY8" fmla="*/ 119455 h 125136"/>
                  <a:gd name="connsiteX9" fmla="*/ 234505 w 256733"/>
                  <a:gd name="connsiteY9" fmla="*/ 76592 h 125136"/>
                  <a:gd name="connsiteX10" fmla="*/ 256730 w 256733"/>
                  <a:gd name="connsiteY10" fmla="*/ 392 h 12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733" h="125136">
                    <a:moveTo>
                      <a:pt x="256730" y="392"/>
                    </a:moveTo>
                    <a:cubicBezTo>
                      <a:pt x="256465" y="6477"/>
                      <a:pt x="254613" y="92732"/>
                      <a:pt x="232917" y="113105"/>
                    </a:cubicBezTo>
                    <a:cubicBezTo>
                      <a:pt x="211221" y="133478"/>
                      <a:pt x="164655" y="121572"/>
                      <a:pt x="126555" y="122630"/>
                    </a:cubicBezTo>
                    <a:cubicBezTo>
                      <a:pt x="88455" y="123688"/>
                      <a:pt x="19398" y="123424"/>
                      <a:pt x="4317" y="119455"/>
                    </a:cubicBezTo>
                    <a:cubicBezTo>
                      <a:pt x="-10764" y="115486"/>
                      <a:pt x="17017" y="107019"/>
                      <a:pt x="36067" y="98817"/>
                    </a:cubicBezTo>
                    <a:cubicBezTo>
                      <a:pt x="55117" y="90615"/>
                      <a:pt x="122321" y="71565"/>
                      <a:pt x="118617" y="70242"/>
                    </a:cubicBezTo>
                    <a:cubicBezTo>
                      <a:pt x="114913" y="68919"/>
                      <a:pt x="24954" y="82678"/>
                      <a:pt x="13842" y="90880"/>
                    </a:cubicBezTo>
                    <a:cubicBezTo>
                      <a:pt x="2729" y="99082"/>
                      <a:pt x="22573" y="114693"/>
                      <a:pt x="51942" y="119455"/>
                    </a:cubicBezTo>
                    <a:cubicBezTo>
                      <a:pt x="81311" y="124217"/>
                      <a:pt x="159628" y="126599"/>
                      <a:pt x="190055" y="119455"/>
                    </a:cubicBezTo>
                    <a:cubicBezTo>
                      <a:pt x="220482" y="112311"/>
                      <a:pt x="225245" y="92467"/>
                      <a:pt x="234505" y="76592"/>
                    </a:cubicBezTo>
                    <a:cubicBezTo>
                      <a:pt x="243765" y="60717"/>
                      <a:pt x="256995" y="-5693"/>
                      <a:pt x="256730" y="3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1865">
                <a:extLst>
                  <a:ext uri="{FF2B5EF4-FFF2-40B4-BE49-F238E27FC236}">
                    <a16:creationId xmlns:a16="http://schemas.microsoft.com/office/drawing/2014/main" id="{999B43B6-5A97-473F-8947-B7D660887286}"/>
                  </a:ext>
                </a:extLst>
              </p:cNvPr>
              <p:cNvSpPr/>
              <p:nvPr/>
            </p:nvSpPr>
            <p:spPr>
              <a:xfrm>
                <a:off x="6584494" y="7392530"/>
                <a:ext cx="167926" cy="307048"/>
              </a:xfrm>
              <a:custGeom>
                <a:avLst/>
                <a:gdLst>
                  <a:gd name="connsiteX0" fmla="*/ 456 w 167926"/>
                  <a:gd name="connsiteY0" fmla="*/ 75070 h 307048"/>
                  <a:gd name="connsiteX1" fmla="*/ 62369 w 167926"/>
                  <a:gd name="connsiteY1" fmla="*/ 458 h 307048"/>
                  <a:gd name="connsiteX2" fmla="*/ 125869 w 167926"/>
                  <a:gd name="connsiteY2" fmla="*/ 51258 h 307048"/>
                  <a:gd name="connsiteX3" fmla="*/ 165556 w 167926"/>
                  <a:gd name="connsiteY3" fmla="*/ 195720 h 307048"/>
                  <a:gd name="connsiteX4" fmla="*/ 157619 w 167926"/>
                  <a:gd name="connsiteY4" fmla="*/ 295733 h 307048"/>
                  <a:gd name="connsiteX5" fmla="*/ 109994 w 167926"/>
                  <a:gd name="connsiteY5" fmla="*/ 302083 h 307048"/>
                  <a:gd name="connsiteX6" fmla="*/ 60781 w 167926"/>
                  <a:gd name="connsiteY6" fmla="*/ 271920 h 307048"/>
                  <a:gd name="connsiteX7" fmla="*/ 149681 w 167926"/>
                  <a:gd name="connsiteY7" fmla="*/ 284620 h 307048"/>
                  <a:gd name="connsiteX8" fmla="*/ 152856 w 167926"/>
                  <a:gd name="connsiteY8" fmla="*/ 230645 h 307048"/>
                  <a:gd name="connsiteX9" fmla="*/ 133806 w 167926"/>
                  <a:gd name="connsiteY9" fmla="*/ 119520 h 307048"/>
                  <a:gd name="connsiteX10" fmla="*/ 95706 w 167926"/>
                  <a:gd name="connsiteY10" fmla="*/ 29033 h 307048"/>
                  <a:gd name="connsiteX11" fmla="*/ 456 w 167926"/>
                  <a:gd name="connsiteY11" fmla="*/ 75070 h 30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926" h="307048">
                    <a:moveTo>
                      <a:pt x="456" y="75070"/>
                    </a:moveTo>
                    <a:cubicBezTo>
                      <a:pt x="-5100" y="70308"/>
                      <a:pt x="41467" y="4427"/>
                      <a:pt x="62369" y="458"/>
                    </a:cubicBezTo>
                    <a:cubicBezTo>
                      <a:pt x="83271" y="-3511"/>
                      <a:pt x="108671" y="18714"/>
                      <a:pt x="125869" y="51258"/>
                    </a:cubicBezTo>
                    <a:cubicBezTo>
                      <a:pt x="143067" y="83802"/>
                      <a:pt x="160264" y="154974"/>
                      <a:pt x="165556" y="195720"/>
                    </a:cubicBezTo>
                    <a:cubicBezTo>
                      <a:pt x="170848" y="236466"/>
                      <a:pt x="166879" y="278006"/>
                      <a:pt x="157619" y="295733"/>
                    </a:cubicBezTo>
                    <a:cubicBezTo>
                      <a:pt x="148359" y="313460"/>
                      <a:pt x="126134" y="306052"/>
                      <a:pt x="109994" y="302083"/>
                    </a:cubicBezTo>
                    <a:cubicBezTo>
                      <a:pt x="93854" y="298114"/>
                      <a:pt x="54167" y="274830"/>
                      <a:pt x="60781" y="271920"/>
                    </a:cubicBezTo>
                    <a:cubicBezTo>
                      <a:pt x="67395" y="269010"/>
                      <a:pt x="134335" y="291499"/>
                      <a:pt x="149681" y="284620"/>
                    </a:cubicBezTo>
                    <a:cubicBezTo>
                      <a:pt x="165027" y="277741"/>
                      <a:pt x="155502" y="258162"/>
                      <a:pt x="152856" y="230645"/>
                    </a:cubicBezTo>
                    <a:cubicBezTo>
                      <a:pt x="150210" y="203128"/>
                      <a:pt x="143331" y="153122"/>
                      <a:pt x="133806" y="119520"/>
                    </a:cubicBezTo>
                    <a:cubicBezTo>
                      <a:pt x="124281" y="85918"/>
                      <a:pt x="115020" y="41468"/>
                      <a:pt x="95706" y="29033"/>
                    </a:cubicBezTo>
                    <a:cubicBezTo>
                      <a:pt x="76392" y="16598"/>
                      <a:pt x="6012" y="79832"/>
                      <a:pt x="456" y="750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1866">
                <a:extLst>
                  <a:ext uri="{FF2B5EF4-FFF2-40B4-BE49-F238E27FC236}">
                    <a16:creationId xmlns:a16="http://schemas.microsoft.com/office/drawing/2014/main" id="{E37D1B34-BB77-4A6C-977C-B63C4741C599}"/>
                  </a:ext>
                </a:extLst>
              </p:cNvPr>
              <p:cNvSpPr/>
              <p:nvPr/>
            </p:nvSpPr>
            <p:spPr>
              <a:xfrm>
                <a:off x="6575730" y="7357309"/>
                <a:ext cx="212623" cy="111919"/>
              </a:xfrm>
              <a:custGeom>
                <a:avLst/>
                <a:gdLst>
                  <a:gd name="connsiteX0" fmla="*/ 1283 w 212623"/>
                  <a:gd name="connsiteY0" fmla="*/ 111879 h 111919"/>
                  <a:gd name="connsiteX1" fmla="*/ 37795 w 212623"/>
                  <a:gd name="connsiteY1" fmla="*/ 10279 h 111919"/>
                  <a:gd name="connsiteX2" fmla="*/ 94945 w 212623"/>
                  <a:gd name="connsiteY2" fmla="*/ 10279 h 111919"/>
                  <a:gd name="connsiteX3" fmla="*/ 152095 w 212623"/>
                  <a:gd name="connsiteY3" fmla="*/ 70604 h 111919"/>
                  <a:gd name="connsiteX4" fmla="*/ 158445 w 212623"/>
                  <a:gd name="connsiteY4" fmla="*/ 53141 h 111919"/>
                  <a:gd name="connsiteX5" fmla="*/ 182258 w 212623"/>
                  <a:gd name="connsiteY5" fmla="*/ 54729 h 111919"/>
                  <a:gd name="connsiteX6" fmla="*/ 212420 w 212623"/>
                  <a:gd name="connsiteY6" fmla="*/ 61079 h 111919"/>
                  <a:gd name="connsiteX7" fmla="*/ 166383 w 212623"/>
                  <a:gd name="connsiteY7" fmla="*/ 22979 h 111919"/>
                  <a:gd name="connsiteX8" fmla="*/ 142570 w 212623"/>
                  <a:gd name="connsiteY8" fmla="*/ 35679 h 111919"/>
                  <a:gd name="connsiteX9" fmla="*/ 83833 w 212623"/>
                  <a:gd name="connsiteY9" fmla="*/ 22979 h 111919"/>
                  <a:gd name="connsiteX10" fmla="*/ 1283 w 212623"/>
                  <a:gd name="connsiteY10" fmla="*/ 111879 h 11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623" h="111919">
                    <a:moveTo>
                      <a:pt x="1283" y="111879"/>
                    </a:moveTo>
                    <a:cubicBezTo>
                      <a:pt x="-6390" y="109762"/>
                      <a:pt x="22185" y="27212"/>
                      <a:pt x="37795" y="10279"/>
                    </a:cubicBezTo>
                    <a:cubicBezTo>
                      <a:pt x="53405" y="-6654"/>
                      <a:pt x="75895" y="225"/>
                      <a:pt x="94945" y="10279"/>
                    </a:cubicBezTo>
                    <a:cubicBezTo>
                      <a:pt x="113995" y="20333"/>
                      <a:pt x="141512" y="63460"/>
                      <a:pt x="152095" y="70604"/>
                    </a:cubicBezTo>
                    <a:cubicBezTo>
                      <a:pt x="162678" y="77748"/>
                      <a:pt x="153418" y="55787"/>
                      <a:pt x="158445" y="53141"/>
                    </a:cubicBezTo>
                    <a:cubicBezTo>
                      <a:pt x="163472" y="50495"/>
                      <a:pt x="173262" y="53406"/>
                      <a:pt x="182258" y="54729"/>
                    </a:cubicBezTo>
                    <a:cubicBezTo>
                      <a:pt x="191254" y="56052"/>
                      <a:pt x="215066" y="66371"/>
                      <a:pt x="212420" y="61079"/>
                    </a:cubicBezTo>
                    <a:cubicBezTo>
                      <a:pt x="209774" y="55787"/>
                      <a:pt x="178025" y="27212"/>
                      <a:pt x="166383" y="22979"/>
                    </a:cubicBezTo>
                    <a:cubicBezTo>
                      <a:pt x="154741" y="18746"/>
                      <a:pt x="156328" y="35679"/>
                      <a:pt x="142570" y="35679"/>
                    </a:cubicBezTo>
                    <a:cubicBezTo>
                      <a:pt x="128812" y="35679"/>
                      <a:pt x="106322" y="13983"/>
                      <a:pt x="83833" y="22979"/>
                    </a:cubicBezTo>
                    <a:cubicBezTo>
                      <a:pt x="61344" y="31975"/>
                      <a:pt x="8956" y="113996"/>
                      <a:pt x="1283" y="11187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1867">
                <a:extLst>
                  <a:ext uri="{FF2B5EF4-FFF2-40B4-BE49-F238E27FC236}">
                    <a16:creationId xmlns:a16="http://schemas.microsoft.com/office/drawing/2014/main" id="{C858DB76-944A-4683-80DD-44A8F6566C62}"/>
                  </a:ext>
                </a:extLst>
              </p:cNvPr>
              <p:cNvSpPr/>
              <p:nvPr/>
            </p:nvSpPr>
            <p:spPr>
              <a:xfrm>
                <a:off x="6657496" y="7513291"/>
                <a:ext cx="130690" cy="230559"/>
              </a:xfrm>
              <a:custGeom>
                <a:avLst/>
                <a:gdLst>
                  <a:gd name="connsiteX0" fmla="*/ 106842 w 130690"/>
                  <a:gd name="connsiteY0" fmla="*/ 347 h 230559"/>
                  <a:gd name="connsiteX1" fmla="*/ 119542 w 130690"/>
                  <a:gd name="connsiteY1" fmla="*/ 140047 h 230559"/>
                  <a:gd name="connsiteX2" fmla="*/ 76679 w 130690"/>
                  <a:gd name="connsiteY2" fmla="*/ 200372 h 230559"/>
                  <a:gd name="connsiteX3" fmla="*/ 36992 w 130690"/>
                  <a:gd name="connsiteY3" fmla="*/ 206722 h 230559"/>
                  <a:gd name="connsiteX4" fmla="*/ 479 w 130690"/>
                  <a:gd name="connsiteY4" fmla="*/ 178147 h 230559"/>
                  <a:gd name="connsiteX5" fmla="*/ 63979 w 130690"/>
                  <a:gd name="connsiteY5" fmla="*/ 230534 h 230559"/>
                  <a:gd name="connsiteX6" fmla="*/ 114779 w 130690"/>
                  <a:gd name="connsiteY6" fmla="*/ 170209 h 230559"/>
                  <a:gd name="connsiteX7" fmla="*/ 130654 w 130690"/>
                  <a:gd name="connsiteY7" fmla="*/ 101947 h 230559"/>
                  <a:gd name="connsiteX8" fmla="*/ 106842 w 130690"/>
                  <a:gd name="connsiteY8" fmla="*/ 347 h 23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690" h="230559">
                    <a:moveTo>
                      <a:pt x="106842" y="347"/>
                    </a:moveTo>
                    <a:cubicBezTo>
                      <a:pt x="104990" y="6697"/>
                      <a:pt x="124569" y="106710"/>
                      <a:pt x="119542" y="140047"/>
                    </a:cubicBezTo>
                    <a:cubicBezTo>
                      <a:pt x="114515" y="173385"/>
                      <a:pt x="90437" y="189259"/>
                      <a:pt x="76679" y="200372"/>
                    </a:cubicBezTo>
                    <a:cubicBezTo>
                      <a:pt x="62921" y="211485"/>
                      <a:pt x="49692" y="210426"/>
                      <a:pt x="36992" y="206722"/>
                    </a:cubicBezTo>
                    <a:cubicBezTo>
                      <a:pt x="24292" y="203018"/>
                      <a:pt x="-4019" y="174178"/>
                      <a:pt x="479" y="178147"/>
                    </a:cubicBezTo>
                    <a:cubicBezTo>
                      <a:pt x="4977" y="182116"/>
                      <a:pt x="44929" y="231857"/>
                      <a:pt x="63979" y="230534"/>
                    </a:cubicBezTo>
                    <a:cubicBezTo>
                      <a:pt x="83029" y="229211"/>
                      <a:pt x="103666" y="191640"/>
                      <a:pt x="114779" y="170209"/>
                    </a:cubicBezTo>
                    <a:cubicBezTo>
                      <a:pt x="125892" y="148778"/>
                      <a:pt x="131183" y="127347"/>
                      <a:pt x="130654" y="101947"/>
                    </a:cubicBezTo>
                    <a:cubicBezTo>
                      <a:pt x="130125" y="76547"/>
                      <a:pt x="108694" y="-6003"/>
                      <a:pt x="106842" y="3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1868">
                <a:extLst>
                  <a:ext uri="{FF2B5EF4-FFF2-40B4-BE49-F238E27FC236}">
                    <a16:creationId xmlns:a16="http://schemas.microsoft.com/office/drawing/2014/main" id="{361FAB88-57BD-4218-954A-FB10ABAD8C6B}"/>
                  </a:ext>
                </a:extLst>
              </p:cNvPr>
              <p:cNvSpPr/>
              <p:nvPr/>
            </p:nvSpPr>
            <p:spPr>
              <a:xfrm>
                <a:off x="6613517" y="7444158"/>
                <a:ext cx="114534" cy="216708"/>
              </a:xfrm>
              <a:custGeom>
                <a:avLst/>
                <a:gdLst>
                  <a:gd name="connsiteX0" fmla="*/ 8 w 114534"/>
                  <a:gd name="connsiteY0" fmla="*/ 12330 h 216708"/>
                  <a:gd name="connsiteX1" fmla="*/ 73033 w 114534"/>
                  <a:gd name="connsiteY1" fmla="*/ 17092 h 216708"/>
                  <a:gd name="connsiteX2" fmla="*/ 112721 w 114534"/>
                  <a:gd name="connsiteY2" fmla="*/ 215530 h 216708"/>
                  <a:gd name="connsiteX3" fmla="*/ 104783 w 114534"/>
                  <a:gd name="connsiteY3" fmla="*/ 96467 h 216708"/>
                  <a:gd name="connsiteX4" fmla="*/ 77796 w 114534"/>
                  <a:gd name="connsiteY4" fmla="*/ 32967 h 216708"/>
                  <a:gd name="connsiteX5" fmla="*/ 8 w 114534"/>
                  <a:gd name="connsiteY5" fmla="*/ 12330 h 2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34" h="216708">
                    <a:moveTo>
                      <a:pt x="8" y="12330"/>
                    </a:moveTo>
                    <a:cubicBezTo>
                      <a:pt x="-786" y="9684"/>
                      <a:pt x="54248" y="-16775"/>
                      <a:pt x="73033" y="17092"/>
                    </a:cubicBezTo>
                    <a:cubicBezTo>
                      <a:pt x="91819" y="50959"/>
                      <a:pt x="107429" y="202301"/>
                      <a:pt x="112721" y="215530"/>
                    </a:cubicBezTo>
                    <a:cubicBezTo>
                      <a:pt x="118013" y="228759"/>
                      <a:pt x="110604" y="126894"/>
                      <a:pt x="104783" y="96467"/>
                    </a:cubicBezTo>
                    <a:cubicBezTo>
                      <a:pt x="98962" y="66040"/>
                      <a:pt x="93935" y="48577"/>
                      <a:pt x="77796" y="32967"/>
                    </a:cubicBezTo>
                    <a:cubicBezTo>
                      <a:pt x="61657" y="17357"/>
                      <a:pt x="802" y="14976"/>
                      <a:pt x="8" y="123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1869">
                <a:extLst>
                  <a:ext uri="{FF2B5EF4-FFF2-40B4-BE49-F238E27FC236}">
                    <a16:creationId xmlns:a16="http://schemas.microsoft.com/office/drawing/2014/main" id="{E5CEA1CE-45E4-486C-A7FD-679693BF09E9}"/>
                  </a:ext>
                </a:extLst>
              </p:cNvPr>
              <p:cNvSpPr/>
              <p:nvPr/>
            </p:nvSpPr>
            <p:spPr>
              <a:xfrm>
                <a:off x="6538241" y="7453296"/>
                <a:ext cx="50185" cy="165152"/>
              </a:xfrm>
              <a:custGeom>
                <a:avLst/>
                <a:gdLst>
                  <a:gd name="connsiteX0" fmla="*/ 49884 w 50185"/>
                  <a:gd name="connsiteY0" fmla="*/ 17 h 165152"/>
                  <a:gd name="connsiteX1" fmla="*/ 672 w 50185"/>
                  <a:gd name="connsiteY1" fmla="*/ 100029 h 165152"/>
                  <a:gd name="connsiteX2" fmla="*/ 21309 w 50185"/>
                  <a:gd name="connsiteY2" fmla="*/ 165117 h 165152"/>
                  <a:gd name="connsiteX3" fmla="*/ 21309 w 50185"/>
                  <a:gd name="connsiteY3" fmla="*/ 107967 h 165152"/>
                  <a:gd name="connsiteX4" fmla="*/ 49884 w 50185"/>
                  <a:gd name="connsiteY4" fmla="*/ 17 h 16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5" h="165152">
                    <a:moveTo>
                      <a:pt x="49884" y="17"/>
                    </a:moveTo>
                    <a:cubicBezTo>
                      <a:pt x="46445" y="-1306"/>
                      <a:pt x="5434" y="72512"/>
                      <a:pt x="672" y="100029"/>
                    </a:cubicBezTo>
                    <a:cubicBezTo>
                      <a:pt x="-4090" y="127546"/>
                      <a:pt x="17870" y="163794"/>
                      <a:pt x="21309" y="165117"/>
                    </a:cubicBezTo>
                    <a:cubicBezTo>
                      <a:pt x="24748" y="166440"/>
                      <a:pt x="16282" y="130721"/>
                      <a:pt x="21309" y="107967"/>
                    </a:cubicBezTo>
                    <a:cubicBezTo>
                      <a:pt x="26336" y="85213"/>
                      <a:pt x="53323" y="1340"/>
                      <a:pt x="49884" y="1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1870">
                <a:extLst>
                  <a:ext uri="{FF2B5EF4-FFF2-40B4-BE49-F238E27FC236}">
                    <a16:creationId xmlns:a16="http://schemas.microsoft.com/office/drawing/2014/main" id="{7E16E8DF-5D75-426C-86BB-D0E758BEB523}"/>
                  </a:ext>
                </a:extLst>
              </p:cNvPr>
              <p:cNvSpPr/>
              <p:nvPr/>
            </p:nvSpPr>
            <p:spPr>
              <a:xfrm>
                <a:off x="6548418" y="7497856"/>
                <a:ext cx="98457" cy="180918"/>
              </a:xfrm>
              <a:custGeom>
                <a:avLst/>
                <a:gdLst>
                  <a:gd name="connsiteX0" fmla="*/ 66695 w 98457"/>
                  <a:gd name="connsiteY0" fmla="*/ 180882 h 180918"/>
                  <a:gd name="connsiteX1" fmla="*/ 77807 w 98457"/>
                  <a:gd name="connsiteY1" fmla="*/ 96744 h 180918"/>
                  <a:gd name="connsiteX2" fmla="*/ 73045 w 98457"/>
                  <a:gd name="connsiteY2" fmla="*/ 39594 h 180918"/>
                  <a:gd name="connsiteX3" fmla="*/ 50820 w 98457"/>
                  <a:gd name="connsiteY3" fmla="*/ 20544 h 180918"/>
                  <a:gd name="connsiteX4" fmla="*/ 20 w 98457"/>
                  <a:gd name="connsiteY4" fmla="*/ 63407 h 180918"/>
                  <a:gd name="connsiteX5" fmla="*/ 57170 w 98457"/>
                  <a:gd name="connsiteY5" fmla="*/ 7844 h 180918"/>
                  <a:gd name="connsiteX6" fmla="*/ 98445 w 98457"/>
                  <a:gd name="connsiteY6" fmla="*/ 11019 h 180918"/>
                  <a:gd name="connsiteX7" fmla="*/ 61932 w 98457"/>
                  <a:gd name="connsiteY7" fmla="*/ 106269 h 180918"/>
                  <a:gd name="connsiteX8" fmla="*/ 66695 w 98457"/>
                  <a:gd name="connsiteY8" fmla="*/ 180882 h 18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57" h="180918">
                    <a:moveTo>
                      <a:pt x="66695" y="180882"/>
                    </a:moveTo>
                    <a:cubicBezTo>
                      <a:pt x="69341" y="179294"/>
                      <a:pt x="76749" y="120292"/>
                      <a:pt x="77807" y="96744"/>
                    </a:cubicBezTo>
                    <a:cubicBezTo>
                      <a:pt x="78865" y="73196"/>
                      <a:pt x="77543" y="52294"/>
                      <a:pt x="73045" y="39594"/>
                    </a:cubicBezTo>
                    <a:cubicBezTo>
                      <a:pt x="68547" y="26894"/>
                      <a:pt x="62991" y="16575"/>
                      <a:pt x="50820" y="20544"/>
                    </a:cubicBezTo>
                    <a:cubicBezTo>
                      <a:pt x="38649" y="24513"/>
                      <a:pt x="-1038" y="65524"/>
                      <a:pt x="20" y="63407"/>
                    </a:cubicBezTo>
                    <a:cubicBezTo>
                      <a:pt x="1078" y="61290"/>
                      <a:pt x="40766" y="16575"/>
                      <a:pt x="57170" y="7844"/>
                    </a:cubicBezTo>
                    <a:cubicBezTo>
                      <a:pt x="73574" y="-887"/>
                      <a:pt x="97651" y="-5385"/>
                      <a:pt x="98445" y="11019"/>
                    </a:cubicBezTo>
                    <a:cubicBezTo>
                      <a:pt x="99239" y="27423"/>
                      <a:pt x="62726" y="80340"/>
                      <a:pt x="61932" y="106269"/>
                    </a:cubicBezTo>
                    <a:cubicBezTo>
                      <a:pt x="61138" y="132198"/>
                      <a:pt x="64049" y="182470"/>
                      <a:pt x="66695" y="1808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1871">
                <a:extLst>
                  <a:ext uri="{FF2B5EF4-FFF2-40B4-BE49-F238E27FC236}">
                    <a16:creationId xmlns:a16="http://schemas.microsoft.com/office/drawing/2014/main" id="{6EF76C7C-7C4B-4822-9BBA-6FC2EBE6EC1B}"/>
                  </a:ext>
                </a:extLst>
              </p:cNvPr>
              <p:cNvSpPr/>
              <p:nvPr/>
            </p:nvSpPr>
            <p:spPr>
              <a:xfrm>
                <a:off x="6582916" y="7020985"/>
                <a:ext cx="95907" cy="89799"/>
              </a:xfrm>
              <a:custGeom>
                <a:avLst/>
                <a:gdLst>
                  <a:gd name="connsiteX0" fmla="*/ 447 w 95907"/>
                  <a:gd name="connsiteY0" fmla="*/ 2115 h 89799"/>
                  <a:gd name="connsiteX1" fmla="*/ 94109 w 95907"/>
                  <a:gd name="connsiteY1" fmla="*/ 89428 h 89799"/>
                  <a:gd name="connsiteX2" fmla="*/ 59184 w 95907"/>
                  <a:gd name="connsiteY2" fmla="*/ 32278 h 89799"/>
                  <a:gd name="connsiteX3" fmla="*/ 447 w 95907"/>
                  <a:gd name="connsiteY3" fmla="*/ 2115 h 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07" h="89799">
                    <a:moveTo>
                      <a:pt x="447" y="2115"/>
                    </a:moveTo>
                    <a:cubicBezTo>
                      <a:pt x="6268" y="11640"/>
                      <a:pt x="84320" y="84401"/>
                      <a:pt x="94109" y="89428"/>
                    </a:cubicBezTo>
                    <a:cubicBezTo>
                      <a:pt x="103899" y="94455"/>
                      <a:pt x="71090" y="47095"/>
                      <a:pt x="59184" y="32278"/>
                    </a:cubicBezTo>
                    <a:cubicBezTo>
                      <a:pt x="47278" y="17461"/>
                      <a:pt x="-5374" y="-7410"/>
                      <a:pt x="447" y="21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1872">
                <a:extLst>
                  <a:ext uri="{FF2B5EF4-FFF2-40B4-BE49-F238E27FC236}">
                    <a16:creationId xmlns:a16="http://schemas.microsoft.com/office/drawing/2014/main" id="{1A558985-F4B9-48DB-8994-2F72DAAF766E}"/>
                  </a:ext>
                </a:extLst>
              </p:cNvPr>
              <p:cNvSpPr/>
              <p:nvPr/>
            </p:nvSpPr>
            <p:spPr>
              <a:xfrm>
                <a:off x="7110519" y="7903956"/>
                <a:ext cx="191381" cy="12708"/>
              </a:xfrm>
              <a:custGeom>
                <a:avLst/>
                <a:gdLst>
                  <a:gd name="connsiteX0" fmla="*/ 1481 w 191381"/>
                  <a:gd name="connsiteY0" fmla="*/ 11319 h 12708"/>
                  <a:gd name="connsiteX1" fmla="*/ 188806 w 191381"/>
                  <a:gd name="connsiteY1" fmla="*/ 11319 h 12708"/>
                  <a:gd name="connsiteX2" fmla="*/ 104669 w 191381"/>
                  <a:gd name="connsiteY2" fmla="*/ 207 h 12708"/>
                  <a:gd name="connsiteX3" fmla="*/ 1481 w 191381"/>
                  <a:gd name="connsiteY3" fmla="*/ 11319 h 1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81" h="12708">
                    <a:moveTo>
                      <a:pt x="1481" y="11319"/>
                    </a:moveTo>
                    <a:cubicBezTo>
                      <a:pt x="15504" y="13171"/>
                      <a:pt x="171608" y="13171"/>
                      <a:pt x="188806" y="11319"/>
                    </a:cubicBezTo>
                    <a:cubicBezTo>
                      <a:pt x="206004" y="9467"/>
                      <a:pt x="132450" y="2059"/>
                      <a:pt x="104669" y="207"/>
                    </a:cubicBezTo>
                    <a:cubicBezTo>
                      <a:pt x="76888" y="-1645"/>
                      <a:pt x="-12542" y="9467"/>
                      <a:pt x="1481" y="113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1873">
                <a:extLst>
                  <a:ext uri="{FF2B5EF4-FFF2-40B4-BE49-F238E27FC236}">
                    <a16:creationId xmlns:a16="http://schemas.microsoft.com/office/drawing/2014/main" id="{8F9FEAA6-B12A-4669-93A3-945346B06D07}"/>
                  </a:ext>
                </a:extLst>
              </p:cNvPr>
              <p:cNvSpPr/>
              <p:nvPr/>
            </p:nvSpPr>
            <p:spPr>
              <a:xfrm>
                <a:off x="7115033" y="7921132"/>
                <a:ext cx="376112" cy="434987"/>
              </a:xfrm>
              <a:custGeom>
                <a:avLst/>
                <a:gdLst>
                  <a:gd name="connsiteX0" fmla="*/ 142 w 376112"/>
                  <a:gd name="connsiteY0" fmla="*/ 8431 h 434987"/>
                  <a:gd name="connsiteX1" fmla="*/ 103330 w 376112"/>
                  <a:gd name="connsiteY1" fmla="*/ 17956 h 434987"/>
                  <a:gd name="connsiteX2" fmla="*/ 268430 w 376112"/>
                  <a:gd name="connsiteY2" fmla="*/ 210043 h 434987"/>
                  <a:gd name="connsiteX3" fmla="*/ 368442 w 376112"/>
                  <a:gd name="connsiteY3" fmla="*/ 418006 h 434987"/>
                  <a:gd name="connsiteX4" fmla="*/ 360505 w 376112"/>
                  <a:gd name="connsiteY4" fmla="*/ 405306 h 434987"/>
                  <a:gd name="connsiteX5" fmla="*/ 290655 w 376112"/>
                  <a:gd name="connsiteY5" fmla="*/ 265606 h 434987"/>
                  <a:gd name="connsiteX6" fmla="*/ 174767 w 376112"/>
                  <a:gd name="connsiteY6" fmla="*/ 102093 h 434987"/>
                  <a:gd name="connsiteX7" fmla="*/ 82692 w 376112"/>
                  <a:gd name="connsiteY7" fmla="*/ 19543 h 434987"/>
                  <a:gd name="connsiteX8" fmla="*/ 142 w 376112"/>
                  <a:gd name="connsiteY8" fmla="*/ 8431 h 43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112" h="434987">
                    <a:moveTo>
                      <a:pt x="142" y="8431"/>
                    </a:moveTo>
                    <a:cubicBezTo>
                      <a:pt x="3582" y="8167"/>
                      <a:pt x="58615" y="-15646"/>
                      <a:pt x="103330" y="17956"/>
                    </a:cubicBezTo>
                    <a:cubicBezTo>
                      <a:pt x="148045" y="51558"/>
                      <a:pt x="224245" y="143368"/>
                      <a:pt x="268430" y="210043"/>
                    </a:cubicBezTo>
                    <a:cubicBezTo>
                      <a:pt x="312615" y="276718"/>
                      <a:pt x="353096" y="385462"/>
                      <a:pt x="368442" y="418006"/>
                    </a:cubicBezTo>
                    <a:cubicBezTo>
                      <a:pt x="383788" y="450550"/>
                      <a:pt x="373470" y="430706"/>
                      <a:pt x="360505" y="405306"/>
                    </a:cubicBezTo>
                    <a:cubicBezTo>
                      <a:pt x="347540" y="379906"/>
                      <a:pt x="321611" y="316142"/>
                      <a:pt x="290655" y="265606"/>
                    </a:cubicBezTo>
                    <a:cubicBezTo>
                      <a:pt x="259699" y="215071"/>
                      <a:pt x="209427" y="143103"/>
                      <a:pt x="174767" y="102093"/>
                    </a:cubicBezTo>
                    <a:cubicBezTo>
                      <a:pt x="140107" y="61083"/>
                      <a:pt x="109150" y="34624"/>
                      <a:pt x="82692" y="19543"/>
                    </a:cubicBezTo>
                    <a:cubicBezTo>
                      <a:pt x="56234" y="4462"/>
                      <a:pt x="-3298" y="8695"/>
                      <a:pt x="142" y="843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1874">
                <a:extLst>
                  <a:ext uri="{FF2B5EF4-FFF2-40B4-BE49-F238E27FC236}">
                    <a16:creationId xmlns:a16="http://schemas.microsoft.com/office/drawing/2014/main" id="{9BC3BD5B-87FD-453E-8FCF-A4D3C98CAF86}"/>
                  </a:ext>
                </a:extLst>
              </p:cNvPr>
              <p:cNvSpPr/>
              <p:nvPr/>
            </p:nvSpPr>
            <p:spPr>
              <a:xfrm>
                <a:off x="7185023" y="7934230"/>
                <a:ext cx="243885" cy="391306"/>
              </a:xfrm>
              <a:custGeom>
                <a:avLst/>
                <a:gdLst>
                  <a:gd name="connsiteX0" fmla="*/ 2 w 243885"/>
                  <a:gd name="connsiteY0" fmla="*/ 95 h 391306"/>
                  <a:gd name="connsiteX1" fmla="*/ 180977 w 243885"/>
                  <a:gd name="connsiteY1" fmla="*/ 227108 h 391306"/>
                  <a:gd name="connsiteX2" fmla="*/ 242890 w 243885"/>
                  <a:gd name="connsiteY2" fmla="*/ 390620 h 391306"/>
                  <a:gd name="connsiteX3" fmla="*/ 206377 w 243885"/>
                  <a:gd name="connsiteY3" fmla="*/ 276320 h 391306"/>
                  <a:gd name="connsiteX4" fmla="*/ 50802 w 243885"/>
                  <a:gd name="connsiteY4" fmla="*/ 57245 h 391306"/>
                  <a:gd name="connsiteX5" fmla="*/ 176215 w 243885"/>
                  <a:gd name="connsiteY5" fmla="*/ 196945 h 391306"/>
                  <a:gd name="connsiteX6" fmla="*/ 2 w 243885"/>
                  <a:gd name="connsiteY6" fmla="*/ 95 h 39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85" h="391306">
                    <a:moveTo>
                      <a:pt x="2" y="95"/>
                    </a:moveTo>
                    <a:cubicBezTo>
                      <a:pt x="796" y="5122"/>
                      <a:pt x="140496" y="162021"/>
                      <a:pt x="180977" y="227108"/>
                    </a:cubicBezTo>
                    <a:cubicBezTo>
                      <a:pt x="221458" y="292195"/>
                      <a:pt x="238657" y="382418"/>
                      <a:pt x="242890" y="390620"/>
                    </a:cubicBezTo>
                    <a:cubicBezTo>
                      <a:pt x="247123" y="398822"/>
                      <a:pt x="238392" y="331883"/>
                      <a:pt x="206377" y="276320"/>
                    </a:cubicBezTo>
                    <a:cubicBezTo>
                      <a:pt x="174362" y="220758"/>
                      <a:pt x="55829" y="70474"/>
                      <a:pt x="50802" y="57245"/>
                    </a:cubicBezTo>
                    <a:cubicBezTo>
                      <a:pt x="45775" y="44016"/>
                      <a:pt x="183094" y="203030"/>
                      <a:pt x="176215" y="196945"/>
                    </a:cubicBezTo>
                    <a:cubicBezTo>
                      <a:pt x="169336" y="190860"/>
                      <a:pt x="-792" y="-4932"/>
                      <a:pt x="2" y="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1875">
                <a:extLst>
                  <a:ext uri="{FF2B5EF4-FFF2-40B4-BE49-F238E27FC236}">
                    <a16:creationId xmlns:a16="http://schemas.microsoft.com/office/drawing/2014/main" id="{B259455F-9878-4F19-9EC9-4CB7115AB11A}"/>
                  </a:ext>
                </a:extLst>
              </p:cNvPr>
              <p:cNvSpPr/>
              <p:nvPr/>
            </p:nvSpPr>
            <p:spPr>
              <a:xfrm>
                <a:off x="7186887" y="7960590"/>
                <a:ext cx="240737" cy="324077"/>
              </a:xfrm>
              <a:custGeom>
                <a:avLst/>
                <a:gdLst>
                  <a:gd name="connsiteX0" fmla="*/ 7663 w 240737"/>
                  <a:gd name="connsiteY0" fmla="*/ 723 h 324077"/>
                  <a:gd name="connsiteX1" fmla="*/ 60051 w 240737"/>
                  <a:gd name="connsiteY1" fmla="*/ 132485 h 324077"/>
                  <a:gd name="connsiteX2" fmla="*/ 217213 w 240737"/>
                  <a:gd name="connsiteY2" fmla="*/ 292823 h 324077"/>
                  <a:gd name="connsiteX3" fmla="*/ 226738 w 240737"/>
                  <a:gd name="connsiteY3" fmla="*/ 318223 h 324077"/>
                  <a:gd name="connsiteX4" fmla="*/ 88626 w 240737"/>
                  <a:gd name="connsiteY4" fmla="*/ 218210 h 324077"/>
                  <a:gd name="connsiteX5" fmla="*/ 9251 w 240737"/>
                  <a:gd name="connsiteY5" fmla="*/ 84860 h 324077"/>
                  <a:gd name="connsiteX6" fmla="*/ 7663 w 240737"/>
                  <a:gd name="connsiteY6" fmla="*/ 723 h 32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37" h="324077">
                    <a:moveTo>
                      <a:pt x="7663" y="723"/>
                    </a:moveTo>
                    <a:cubicBezTo>
                      <a:pt x="16130" y="8661"/>
                      <a:pt x="25126" y="83802"/>
                      <a:pt x="60051" y="132485"/>
                    </a:cubicBezTo>
                    <a:cubicBezTo>
                      <a:pt x="94976" y="181168"/>
                      <a:pt x="189432" y="261867"/>
                      <a:pt x="217213" y="292823"/>
                    </a:cubicBezTo>
                    <a:cubicBezTo>
                      <a:pt x="244994" y="323779"/>
                      <a:pt x="248169" y="330658"/>
                      <a:pt x="226738" y="318223"/>
                    </a:cubicBezTo>
                    <a:cubicBezTo>
                      <a:pt x="205307" y="305788"/>
                      <a:pt x="124874" y="257104"/>
                      <a:pt x="88626" y="218210"/>
                    </a:cubicBezTo>
                    <a:cubicBezTo>
                      <a:pt x="52378" y="179316"/>
                      <a:pt x="23274" y="117668"/>
                      <a:pt x="9251" y="84860"/>
                    </a:cubicBezTo>
                    <a:cubicBezTo>
                      <a:pt x="-4772" y="52052"/>
                      <a:pt x="-804" y="-7215"/>
                      <a:pt x="7663" y="7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1876">
                <a:extLst>
                  <a:ext uri="{FF2B5EF4-FFF2-40B4-BE49-F238E27FC236}">
                    <a16:creationId xmlns:a16="http://schemas.microsoft.com/office/drawing/2014/main" id="{80BC8254-ED26-400C-9FD4-00AD2EB82CF1}"/>
                  </a:ext>
                </a:extLst>
              </p:cNvPr>
              <p:cNvSpPr/>
              <p:nvPr/>
            </p:nvSpPr>
            <p:spPr>
              <a:xfrm>
                <a:off x="7307251" y="8210439"/>
                <a:ext cx="175575" cy="320770"/>
              </a:xfrm>
              <a:custGeom>
                <a:avLst/>
                <a:gdLst>
                  <a:gd name="connsiteX0" fmla="*/ 12 w 175575"/>
                  <a:gd name="connsiteY0" fmla="*/ 111 h 320770"/>
                  <a:gd name="connsiteX1" fmla="*/ 136537 w 175575"/>
                  <a:gd name="connsiteY1" fmla="*/ 106474 h 320770"/>
                  <a:gd name="connsiteX2" fmla="*/ 168287 w 175575"/>
                  <a:gd name="connsiteY2" fmla="*/ 265224 h 320770"/>
                  <a:gd name="connsiteX3" fmla="*/ 157174 w 175575"/>
                  <a:gd name="connsiteY3" fmla="*/ 311261 h 320770"/>
                  <a:gd name="connsiteX4" fmla="*/ 103199 w 175575"/>
                  <a:gd name="connsiteY4" fmla="*/ 300149 h 320770"/>
                  <a:gd name="connsiteX5" fmla="*/ 25412 w 175575"/>
                  <a:gd name="connsiteY5" fmla="*/ 106474 h 320770"/>
                  <a:gd name="connsiteX6" fmla="*/ 55574 w 175575"/>
                  <a:gd name="connsiteY6" fmla="*/ 231886 h 320770"/>
                  <a:gd name="connsiteX7" fmla="*/ 171462 w 175575"/>
                  <a:gd name="connsiteY7" fmla="*/ 317611 h 320770"/>
                  <a:gd name="connsiteX8" fmla="*/ 147649 w 175575"/>
                  <a:gd name="connsiteY8" fmla="*/ 203311 h 320770"/>
                  <a:gd name="connsiteX9" fmla="*/ 128599 w 175575"/>
                  <a:gd name="connsiteY9" fmla="*/ 125524 h 320770"/>
                  <a:gd name="connsiteX10" fmla="*/ 12 w 175575"/>
                  <a:gd name="connsiteY10" fmla="*/ 111 h 3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575" h="320770">
                    <a:moveTo>
                      <a:pt x="12" y="111"/>
                    </a:moveTo>
                    <a:cubicBezTo>
                      <a:pt x="1335" y="-3064"/>
                      <a:pt x="108491" y="62289"/>
                      <a:pt x="136537" y="106474"/>
                    </a:cubicBezTo>
                    <a:cubicBezTo>
                      <a:pt x="164583" y="150660"/>
                      <a:pt x="164848" y="231093"/>
                      <a:pt x="168287" y="265224"/>
                    </a:cubicBezTo>
                    <a:cubicBezTo>
                      <a:pt x="171726" y="299355"/>
                      <a:pt x="168022" y="305440"/>
                      <a:pt x="157174" y="311261"/>
                    </a:cubicBezTo>
                    <a:cubicBezTo>
                      <a:pt x="146326" y="317082"/>
                      <a:pt x="125159" y="334280"/>
                      <a:pt x="103199" y="300149"/>
                    </a:cubicBezTo>
                    <a:cubicBezTo>
                      <a:pt x="81239" y="266018"/>
                      <a:pt x="33349" y="117851"/>
                      <a:pt x="25412" y="106474"/>
                    </a:cubicBezTo>
                    <a:cubicBezTo>
                      <a:pt x="17475" y="95097"/>
                      <a:pt x="31232" y="196697"/>
                      <a:pt x="55574" y="231886"/>
                    </a:cubicBezTo>
                    <a:cubicBezTo>
                      <a:pt x="79916" y="267076"/>
                      <a:pt x="156116" y="322374"/>
                      <a:pt x="171462" y="317611"/>
                    </a:cubicBezTo>
                    <a:cubicBezTo>
                      <a:pt x="186808" y="312848"/>
                      <a:pt x="154793" y="235326"/>
                      <a:pt x="147649" y="203311"/>
                    </a:cubicBezTo>
                    <a:cubicBezTo>
                      <a:pt x="140505" y="171297"/>
                      <a:pt x="153470" y="159126"/>
                      <a:pt x="128599" y="125524"/>
                    </a:cubicBezTo>
                    <a:cubicBezTo>
                      <a:pt x="103728" y="91922"/>
                      <a:pt x="-1311" y="3286"/>
                      <a:pt x="12" y="1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1877">
                <a:extLst>
                  <a:ext uri="{FF2B5EF4-FFF2-40B4-BE49-F238E27FC236}">
                    <a16:creationId xmlns:a16="http://schemas.microsoft.com/office/drawing/2014/main" id="{FF1761E3-F70C-4B94-9D57-B9251D0D2E03}"/>
                  </a:ext>
                </a:extLst>
              </p:cNvPr>
              <p:cNvSpPr/>
              <p:nvPr/>
            </p:nvSpPr>
            <p:spPr>
              <a:xfrm>
                <a:off x="7295641" y="8182479"/>
                <a:ext cx="38642" cy="193057"/>
              </a:xfrm>
              <a:custGeom>
                <a:avLst/>
                <a:gdLst>
                  <a:gd name="connsiteX0" fmla="*/ 2097 w 38642"/>
                  <a:gd name="connsiteY0" fmla="*/ 2671 h 193057"/>
                  <a:gd name="connsiteX1" fmla="*/ 38609 w 38642"/>
                  <a:gd name="connsiteY1" fmla="*/ 191584 h 193057"/>
                  <a:gd name="connsiteX2" fmla="*/ 8447 w 38642"/>
                  <a:gd name="connsiteY2" fmla="*/ 86809 h 193057"/>
                  <a:gd name="connsiteX3" fmla="*/ 2097 w 38642"/>
                  <a:gd name="connsiteY3" fmla="*/ 2671 h 1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42" h="193057">
                    <a:moveTo>
                      <a:pt x="2097" y="2671"/>
                    </a:moveTo>
                    <a:cubicBezTo>
                      <a:pt x="7124" y="20133"/>
                      <a:pt x="37551" y="177561"/>
                      <a:pt x="38609" y="191584"/>
                    </a:cubicBezTo>
                    <a:cubicBezTo>
                      <a:pt x="39667" y="205607"/>
                      <a:pt x="15061" y="115649"/>
                      <a:pt x="8447" y="86809"/>
                    </a:cubicBezTo>
                    <a:cubicBezTo>
                      <a:pt x="1833" y="57969"/>
                      <a:pt x="-2930" y="-14791"/>
                      <a:pt x="2097" y="267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1878">
                <a:extLst>
                  <a:ext uri="{FF2B5EF4-FFF2-40B4-BE49-F238E27FC236}">
                    <a16:creationId xmlns:a16="http://schemas.microsoft.com/office/drawing/2014/main" id="{BC2FEF8F-9409-42F2-8D7E-57B81D119E6B}"/>
                  </a:ext>
                </a:extLst>
              </p:cNvPr>
              <p:cNvSpPr/>
              <p:nvPr/>
            </p:nvSpPr>
            <p:spPr>
              <a:xfrm>
                <a:off x="6988884" y="8009599"/>
                <a:ext cx="132665" cy="434574"/>
              </a:xfrm>
              <a:custGeom>
                <a:avLst/>
                <a:gdLst>
                  <a:gd name="connsiteX0" fmla="*/ 51679 w 132665"/>
                  <a:gd name="connsiteY0" fmla="*/ 5689 h 434574"/>
                  <a:gd name="connsiteX1" fmla="*/ 132641 w 132665"/>
                  <a:gd name="connsiteY1" fmla="*/ 415264 h 434574"/>
                  <a:gd name="connsiteX2" fmla="*/ 59616 w 132665"/>
                  <a:gd name="connsiteY2" fmla="*/ 354939 h 434574"/>
                  <a:gd name="connsiteX3" fmla="*/ 879 w 132665"/>
                  <a:gd name="connsiteY3" fmla="*/ 239051 h 434574"/>
                  <a:gd name="connsiteX4" fmla="*/ 105654 w 132665"/>
                  <a:gd name="connsiteY4" fmla="*/ 397801 h 434574"/>
                  <a:gd name="connsiteX5" fmla="*/ 123116 w 132665"/>
                  <a:gd name="connsiteY5" fmla="*/ 358114 h 434574"/>
                  <a:gd name="connsiteX6" fmla="*/ 123116 w 132665"/>
                  <a:gd name="connsiteY6" fmla="*/ 342239 h 434574"/>
                  <a:gd name="connsiteX7" fmla="*/ 94541 w 132665"/>
                  <a:gd name="connsiteY7" fmla="*/ 277151 h 434574"/>
                  <a:gd name="connsiteX8" fmla="*/ 77079 w 132665"/>
                  <a:gd name="connsiteY8" fmla="*/ 181901 h 434574"/>
                  <a:gd name="connsiteX9" fmla="*/ 51679 w 132665"/>
                  <a:gd name="connsiteY9" fmla="*/ 5689 h 43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665" h="434574">
                    <a:moveTo>
                      <a:pt x="51679" y="5689"/>
                    </a:moveTo>
                    <a:cubicBezTo>
                      <a:pt x="60939" y="44583"/>
                      <a:pt x="131318" y="357056"/>
                      <a:pt x="132641" y="415264"/>
                    </a:cubicBezTo>
                    <a:cubicBezTo>
                      <a:pt x="133964" y="473472"/>
                      <a:pt x="81576" y="384308"/>
                      <a:pt x="59616" y="354939"/>
                    </a:cubicBezTo>
                    <a:cubicBezTo>
                      <a:pt x="37656" y="325570"/>
                      <a:pt x="-6794" y="231907"/>
                      <a:pt x="879" y="239051"/>
                    </a:cubicBezTo>
                    <a:cubicBezTo>
                      <a:pt x="8552" y="246195"/>
                      <a:pt x="85281" y="377957"/>
                      <a:pt x="105654" y="397801"/>
                    </a:cubicBezTo>
                    <a:cubicBezTo>
                      <a:pt x="126027" y="417645"/>
                      <a:pt x="120206" y="367374"/>
                      <a:pt x="123116" y="358114"/>
                    </a:cubicBezTo>
                    <a:cubicBezTo>
                      <a:pt x="126026" y="348854"/>
                      <a:pt x="127878" y="355733"/>
                      <a:pt x="123116" y="342239"/>
                    </a:cubicBezTo>
                    <a:cubicBezTo>
                      <a:pt x="118354" y="328745"/>
                      <a:pt x="102214" y="303874"/>
                      <a:pt x="94541" y="277151"/>
                    </a:cubicBezTo>
                    <a:cubicBezTo>
                      <a:pt x="86868" y="250428"/>
                      <a:pt x="84487" y="225293"/>
                      <a:pt x="77079" y="181901"/>
                    </a:cubicBezTo>
                    <a:cubicBezTo>
                      <a:pt x="69671" y="138509"/>
                      <a:pt x="42419" y="-33205"/>
                      <a:pt x="51679" y="56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1879">
                <a:extLst>
                  <a:ext uri="{FF2B5EF4-FFF2-40B4-BE49-F238E27FC236}">
                    <a16:creationId xmlns:a16="http://schemas.microsoft.com/office/drawing/2014/main" id="{6921FFC6-EC15-446C-ADD8-6CD91BF9AC4C}"/>
                  </a:ext>
                </a:extLst>
              </p:cNvPr>
              <p:cNvSpPr/>
              <p:nvPr/>
            </p:nvSpPr>
            <p:spPr>
              <a:xfrm>
                <a:off x="6977489" y="8005374"/>
                <a:ext cx="53554" cy="268600"/>
              </a:xfrm>
              <a:custGeom>
                <a:avLst/>
                <a:gdLst>
                  <a:gd name="connsiteX0" fmla="*/ 53549 w 53554"/>
                  <a:gd name="connsiteY0" fmla="*/ 389 h 268600"/>
                  <a:gd name="connsiteX1" fmla="*/ 7511 w 53554"/>
                  <a:gd name="connsiteY1" fmla="*/ 257564 h 268600"/>
                  <a:gd name="connsiteX2" fmla="*/ 4336 w 53554"/>
                  <a:gd name="connsiteY2" fmla="*/ 200414 h 268600"/>
                  <a:gd name="connsiteX3" fmla="*/ 53549 w 53554"/>
                  <a:gd name="connsiteY3" fmla="*/ 389 h 26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54" h="268600">
                    <a:moveTo>
                      <a:pt x="53549" y="389"/>
                    </a:moveTo>
                    <a:cubicBezTo>
                      <a:pt x="54078" y="9914"/>
                      <a:pt x="15713" y="224227"/>
                      <a:pt x="7511" y="257564"/>
                    </a:cubicBezTo>
                    <a:cubicBezTo>
                      <a:pt x="-691" y="290902"/>
                      <a:pt x="-2808" y="241954"/>
                      <a:pt x="4336" y="200414"/>
                    </a:cubicBezTo>
                    <a:cubicBezTo>
                      <a:pt x="11480" y="158874"/>
                      <a:pt x="53020" y="-9136"/>
                      <a:pt x="53549" y="38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1880">
                <a:extLst>
                  <a:ext uri="{FF2B5EF4-FFF2-40B4-BE49-F238E27FC236}">
                    <a16:creationId xmlns:a16="http://schemas.microsoft.com/office/drawing/2014/main" id="{F5D8C2CE-4904-4A58-933B-A1B34EDA2E57}"/>
                  </a:ext>
                </a:extLst>
              </p:cNvPr>
              <p:cNvSpPr/>
              <p:nvPr/>
            </p:nvSpPr>
            <p:spPr>
              <a:xfrm>
                <a:off x="7036656" y="7966075"/>
                <a:ext cx="138343" cy="220806"/>
              </a:xfrm>
              <a:custGeom>
                <a:avLst/>
                <a:gdLst>
                  <a:gd name="connsiteX0" fmla="*/ 732 w 138343"/>
                  <a:gd name="connsiteY0" fmla="*/ 0 h 220806"/>
                  <a:gd name="connsiteX1" fmla="*/ 45182 w 138343"/>
                  <a:gd name="connsiteY1" fmla="*/ 30163 h 220806"/>
                  <a:gd name="connsiteX2" fmla="*/ 103919 w 138343"/>
                  <a:gd name="connsiteY2" fmla="*/ 98425 h 220806"/>
                  <a:gd name="connsiteX3" fmla="*/ 135669 w 138343"/>
                  <a:gd name="connsiteY3" fmla="*/ 219075 h 220806"/>
                  <a:gd name="connsiteX4" fmla="*/ 135669 w 138343"/>
                  <a:gd name="connsiteY4" fmla="*/ 165100 h 220806"/>
                  <a:gd name="connsiteX5" fmla="*/ 127732 w 138343"/>
                  <a:gd name="connsiteY5" fmla="*/ 100013 h 220806"/>
                  <a:gd name="connsiteX6" fmla="*/ 81694 w 138343"/>
                  <a:gd name="connsiteY6" fmla="*/ 30163 h 220806"/>
                  <a:gd name="connsiteX7" fmla="*/ 732 w 138343"/>
                  <a:gd name="connsiteY7" fmla="*/ 0 h 22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343" h="220806">
                    <a:moveTo>
                      <a:pt x="732" y="0"/>
                    </a:moveTo>
                    <a:cubicBezTo>
                      <a:pt x="-5353" y="0"/>
                      <a:pt x="27984" y="13759"/>
                      <a:pt x="45182" y="30163"/>
                    </a:cubicBezTo>
                    <a:cubicBezTo>
                      <a:pt x="62380" y="46567"/>
                      <a:pt x="88838" y="66940"/>
                      <a:pt x="103919" y="98425"/>
                    </a:cubicBezTo>
                    <a:cubicBezTo>
                      <a:pt x="119000" y="129910"/>
                      <a:pt x="130377" y="207963"/>
                      <a:pt x="135669" y="219075"/>
                    </a:cubicBezTo>
                    <a:cubicBezTo>
                      <a:pt x="140961" y="230188"/>
                      <a:pt x="136992" y="184944"/>
                      <a:pt x="135669" y="165100"/>
                    </a:cubicBezTo>
                    <a:cubicBezTo>
                      <a:pt x="134346" y="145256"/>
                      <a:pt x="136728" y="122502"/>
                      <a:pt x="127732" y="100013"/>
                    </a:cubicBezTo>
                    <a:cubicBezTo>
                      <a:pt x="118736" y="77524"/>
                      <a:pt x="102861" y="46832"/>
                      <a:pt x="81694" y="30163"/>
                    </a:cubicBezTo>
                    <a:cubicBezTo>
                      <a:pt x="60527" y="13494"/>
                      <a:pt x="6817" y="0"/>
                      <a:pt x="732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1881">
                <a:extLst>
                  <a:ext uri="{FF2B5EF4-FFF2-40B4-BE49-F238E27FC236}">
                    <a16:creationId xmlns:a16="http://schemas.microsoft.com/office/drawing/2014/main" id="{A9CF677E-45F7-4F30-897B-88958F3892CD}"/>
                  </a:ext>
                </a:extLst>
              </p:cNvPr>
              <p:cNvSpPr/>
              <p:nvPr/>
            </p:nvSpPr>
            <p:spPr>
              <a:xfrm>
                <a:off x="7043482" y="7983475"/>
                <a:ext cx="81988" cy="192445"/>
              </a:xfrm>
              <a:custGeom>
                <a:avLst/>
                <a:gdLst>
                  <a:gd name="connsiteX0" fmla="*/ 256 w 81988"/>
                  <a:gd name="connsiteY0" fmla="*/ 63 h 192445"/>
                  <a:gd name="connsiteX1" fmla="*/ 81218 w 81988"/>
                  <a:gd name="connsiteY1" fmla="*/ 71500 h 192445"/>
                  <a:gd name="connsiteX2" fmla="*/ 41531 w 81988"/>
                  <a:gd name="connsiteY2" fmla="*/ 190563 h 192445"/>
                  <a:gd name="connsiteX3" fmla="*/ 49468 w 81988"/>
                  <a:gd name="connsiteY3" fmla="*/ 139763 h 192445"/>
                  <a:gd name="connsiteX4" fmla="*/ 60581 w 81988"/>
                  <a:gd name="connsiteY4" fmla="*/ 76263 h 192445"/>
                  <a:gd name="connsiteX5" fmla="*/ 55818 w 81988"/>
                  <a:gd name="connsiteY5" fmla="*/ 58800 h 192445"/>
                  <a:gd name="connsiteX6" fmla="*/ 256 w 81988"/>
                  <a:gd name="connsiteY6" fmla="*/ 63 h 1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88" h="192445">
                    <a:moveTo>
                      <a:pt x="256" y="63"/>
                    </a:moveTo>
                    <a:cubicBezTo>
                      <a:pt x="4489" y="2180"/>
                      <a:pt x="74339" y="39750"/>
                      <a:pt x="81218" y="71500"/>
                    </a:cubicBezTo>
                    <a:cubicBezTo>
                      <a:pt x="88097" y="103250"/>
                      <a:pt x="46823" y="179186"/>
                      <a:pt x="41531" y="190563"/>
                    </a:cubicBezTo>
                    <a:cubicBezTo>
                      <a:pt x="36239" y="201940"/>
                      <a:pt x="46293" y="158813"/>
                      <a:pt x="49468" y="139763"/>
                    </a:cubicBezTo>
                    <a:cubicBezTo>
                      <a:pt x="52643" y="120713"/>
                      <a:pt x="59523" y="89757"/>
                      <a:pt x="60581" y="76263"/>
                    </a:cubicBezTo>
                    <a:cubicBezTo>
                      <a:pt x="61639" y="62769"/>
                      <a:pt x="66137" y="68060"/>
                      <a:pt x="55818" y="58800"/>
                    </a:cubicBezTo>
                    <a:cubicBezTo>
                      <a:pt x="45499" y="49540"/>
                      <a:pt x="-3977" y="-2054"/>
                      <a:pt x="256" y="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1882">
                <a:extLst>
                  <a:ext uri="{FF2B5EF4-FFF2-40B4-BE49-F238E27FC236}">
                    <a16:creationId xmlns:a16="http://schemas.microsoft.com/office/drawing/2014/main" id="{25EB53CF-4201-4BB5-9025-2E0433CEDBCA}"/>
                  </a:ext>
                </a:extLst>
              </p:cNvPr>
              <p:cNvSpPr/>
              <p:nvPr/>
            </p:nvSpPr>
            <p:spPr>
              <a:xfrm>
                <a:off x="7182946" y="8053355"/>
                <a:ext cx="243986" cy="528292"/>
              </a:xfrm>
              <a:custGeom>
                <a:avLst/>
                <a:gdLst>
                  <a:gd name="connsiteX0" fmla="*/ 492 w 243986"/>
                  <a:gd name="connsiteY0" fmla="*/ 33 h 528292"/>
                  <a:gd name="connsiteX1" fmla="*/ 59229 w 243986"/>
                  <a:gd name="connsiteY1" fmla="*/ 149258 h 528292"/>
                  <a:gd name="connsiteX2" fmla="*/ 124317 w 243986"/>
                  <a:gd name="connsiteY2" fmla="*/ 352458 h 528292"/>
                  <a:gd name="connsiteX3" fmla="*/ 243379 w 243986"/>
                  <a:gd name="connsiteY3" fmla="*/ 525495 h 528292"/>
                  <a:gd name="connsiteX4" fmla="*/ 167179 w 243986"/>
                  <a:gd name="connsiteY4" fmla="*/ 446120 h 528292"/>
                  <a:gd name="connsiteX5" fmla="*/ 89392 w 243986"/>
                  <a:gd name="connsiteY5" fmla="*/ 273083 h 528292"/>
                  <a:gd name="connsiteX6" fmla="*/ 33829 w 243986"/>
                  <a:gd name="connsiteY6" fmla="*/ 136558 h 528292"/>
                  <a:gd name="connsiteX7" fmla="*/ 492 w 243986"/>
                  <a:gd name="connsiteY7" fmla="*/ 33 h 5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986" h="528292">
                    <a:moveTo>
                      <a:pt x="492" y="33"/>
                    </a:moveTo>
                    <a:cubicBezTo>
                      <a:pt x="4725" y="2150"/>
                      <a:pt x="38592" y="90521"/>
                      <a:pt x="59229" y="149258"/>
                    </a:cubicBezTo>
                    <a:cubicBezTo>
                      <a:pt x="79866" y="207995"/>
                      <a:pt x="93625" y="289752"/>
                      <a:pt x="124317" y="352458"/>
                    </a:cubicBezTo>
                    <a:cubicBezTo>
                      <a:pt x="155009" y="415164"/>
                      <a:pt x="236235" y="509885"/>
                      <a:pt x="243379" y="525495"/>
                    </a:cubicBezTo>
                    <a:cubicBezTo>
                      <a:pt x="250523" y="541105"/>
                      <a:pt x="192843" y="488189"/>
                      <a:pt x="167179" y="446120"/>
                    </a:cubicBezTo>
                    <a:cubicBezTo>
                      <a:pt x="141515" y="404051"/>
                      <a:pt x="111617" y="324677"/>
                      <a:pt x="89392" y="273083"/>
                    </a:cubicBezTo>
                    <a:cubicBezTo>
                      <a:pt x="67167" y="221489"/>
                      <a:pt x="47323" y="177304"/>
                      <a:pt x="33829" y="136558"/>
                    </a:cubicBezTo>
                    <a:cubicBezTo>
                      <a:pt x="20335" y="95812"/>
                      <a:pt x="-3741" y="-2084"/>
                      <a:pt x="492" y="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1883">
                <a:extLst>
                  <a:ext uri="{FF2B5EF4-FFF2-40B4-BE49-F238E27FC236}">
                    <a16:creationId xmlns:a16="http://schemas.microsoft.com/office/drawing/2014/main" id="{2D495A54-5BE0-4916-8C91-9668BDFEA395}"/>
                  </a:ext>
                </a:extLst>
              </p:cNvPr>
              <p:cNvSpPr/>
              <p:nvPr/>
            </p:nvSpPr>
            <p:spPr>
              <a:xfrm>
                <a:off x="7121032" y="8082593"/>
                <a:ext cx="91625" cy="402556"/>
              </a:xfrm>
              <a:custGeom>
                <a:avLst/>
                <a:gdLst>
                  <a:gd name="connsiteX0" fmla="*/ 493 w 91625"/>
                  <a:gd name="connsiteY0" fmla="*/ 957 h 402556"/>
                  <a:gd name="connsiteX1" fmla="*/ 89393 w 91625"/>
                  <a:gd name="connsiteY1" fmla="*/ 383545 h 402556"/>
                  <a:gd name="connsiteX2" fmla="*/ 63993 w 91625"/>
                  <a:gd name="connsiteY2" fmla="*/ 337507 h 402556"/>
                  <a:gd name="connsiteX3" fmla="*/ 54468 w 91625"/>
                  <a:gd name="connsiteY3" fmla="*/ 275595 h 402556"/>
                  <a:gd name="connsiteX4" fmla="*/ 493 w 91625"/>
                  <a:gd name="connsiteY4" fmla="*/ 957 h 40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625" h="402556">
                    <a:moveTo>
                      <a:pt x="493" y="957"/>
                    </a:moveTo>
                    <a:cubicBezTo>
                      <a:pt x="6314" y="18949"/>
                      <a:pt x="78810" y="327453"/>
                      <a:pt x="89393" y="383545"/>
                    </a:cubicBezTo>
                    <a:cubicBezTo>
                      <a:pt x="99976" y="439637"/>
                      <a:pt x="69814" y="355499"/>
                      <a:pt x="63993" y="337507"/>
                    </a:cubicBezTo>
                    <a:cubicBezTo>
                      <a:pt x="58172" y="319515"/>
                      <a:pt x="66903" y="327453"/>
                      <a:pt x="54468" y="275595"/>
                    </a:cubicBezTo>
                    <a:cubicBezTo>
                      <a:pt x="42033" y="223737"/>
                      <a:pt x="-5328" y="-17035"/>
                      <a:pt x="493" y="95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1884">
                <a:extLst>
                  <a:ext uri="{FF2B5EF4-FFF2-40B4-BE49-F238E27FC236}">
                    <a16:creationId xmlns:a16="http://schemas.microsoft.com/office/drawing/2014/main" id="{87EC5DB3-523A-4855-9EDB-387CEDBEDA70}"/>
                  </a:ext>
                </a:extLst>
              </p:cNvPr>
              <p:cNvSpPr/>
              <p:nvPr/>
            </p:nvSpPr>
            <p:spPr>
              <a:xfrm>
                <a:off x="7181505" y="8075540"/>
                <a:ext cx="72009" cy="384298"/>
              </a:xfrm>
              <a:custGeom>
                <a:avLst/>
                <a:gdLst>
                  <a:gd name="connsiteX0" fmla="*/ 1933 w 72009"/>
                  <a:gd name="connsiteY0" fmla="*/ 3248 h 384298"/>
                  <a:gd name="connsiteX1" fmla="*/ 70195 w 72009"/>
                  <a:gd name="connsiteY1" fmla="*/ 363610 h 384298"/>
                  <a:gd name="connsiteX2" fmla="*/ 51145 w 72009"/>
                  <a:gd name="connsiteY2" fmla="*/ 335035 h 384298"/>
                  <a:gd name="connsiteX3" fmla="*/ 38445 w 72009"/>
                  <a:gd name="connsiteY3" fmla="*/ 290585 h 384298"/>
                  <a:gd name="connsiteX4" fmla="*/ 20983 w 72009"/>
                  <a:gd name="connsiteY4" fmla="*/ 190573 h 384298"/>
                  <a:gd name="connsiteX5" fmla="*/ 1933 w 72009"/>
                  <a:gd name="connsiteY5" fmla="*/ 3248 h 38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09" h="384298">
                    <a:moveTo>
                      <a:pt x="1933" y="3248"/>
                    </a:moveTo>
                    <a:cubicBezTo>
                      <a:pt x="10135" y="32088"/>
                      <a:pt x="61993" y="308312"/>
                      <a:pt x="70195" y="363610"/>
                    </a:cubicBezTo>
                    <a:cubicBezTo>
                      <a:pt x="78397" y="418908"/>
                      <a:pt x="56437" y="347206"/>
                      <a:pt x="51145" y="335035"/>
                    </a:cubicBezTo>
                    <a:cubicBezTo>
                      <a:pt x="45853" y="322864"/>
                      <a:pt x="43472" y="314662"/>
                      <a:pt x="38445" y="290585"/>
                    </a:cubicBezTo>
                    <a:cubicBezTo>
                      <a:pt x="33418" y="266508"/>
                      <a:pt x="28127" y="235287"/>
                      <a:pt x="20983" y="190573"/>
                    </a:cubicBezTo>
                    <a:cubicBezTo>
                      <a:pt x="13839" y="145859"/>
                      <a:pt x="-6269" y="-25592"/>
                      <a:pt x="1933" y="32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1885">
                <a:extLst>
                  <a:ext uri="{FF2B5EF4-FFF2-40B4-BE49-F238E27FC236}">
                    <a16:creationId xmlns:a16="http://schemas.microsoft.com/office/drawing/2014/main" id="{615C2646-7980-4572-A466-65867340850E}"/>
                  </a:ext>
                </a:extLst>
              </p:cNvPr>
              <p:cNvSpPr/>
              <p:nvPr/>
            </p:nvSpPr>
            <p:spPr>
              <a:xfrm>
                <a:off x="7430916" y="8281926"/>
                <a:ext cx="120025" cy="176300"/>
              </a:xfrm>
              <a:custGeom>
                <a:avLst/>
                <a:gdLst>
                  <a:gd name="connsiteX0" fmla="*/ 172 w 120025"/>
                  <a:gd name="connsiteY0" fmla="*/ 62 h 176300"/>
                  <a:gd name="connsiteX1" fmla="*/ 73197 w 120025"/>
                  <a:gd name="connsiteY1" fmla="*/ 160399 h 176300"/>
                  <a:gd name="connsiteX2" fmla="*/ 119234 w 120025"/>
                  <a:gd name="connsiteY2" fmla="*/ 168337 h 176300"/>
                  <a:gd name="connsiteX3" fmla="*/ 95422 w 120025"/>
                  <a:gd name="connsiteY3" fmla="*/ 141349 h 176300"/>
                  <a:gd name="connsiteX4" fmla="*/ 172 w 120025"/>
                  <a:gd name="connsiteY4" fmla="*/ 62 h 1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25" h="176300">
                    <a:moveTo>
                      <a:pt x="172" y="62"/>
                    </a:moveTo>
                    <a:cubicBezTo>
                      <a:pt x="-3532" y="3237"/>
                      <a:pt x="53353" y="132353"/>
                      <a:pt x="73197" y="160399"/>
                    </a:cubicBezTo>
                    <a:cubicBezTo>
                      <a:pt x="93041" y="188445"/>
                      <a:pt x="115530" y="171512"/>
                      <a:pt x="119234" y="168337"/>
                    </a:cubicBezTo>
                    <a:cubicBezTo>
                      <a:pt x="122938" y="165162"/>
                      <a:pt x="113414" y="166749"/>
                      <a:pt x="95422" y="141349"/>
                    </a:cubicBezTo>
                    <a:cubicBezTo>
                      <a:pt x="77430" y="115949"/>
                      <a:pt x="3876" y="-3113"/>
                      <a:pt x="172" y="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1886">
                <a:extLst>
                  <a:ext uri="{FF2B5EF4-FFF2-40B4-BE49-F238E27FC236}">
                    <a16:creationId xmlns:a16="http://schemas.microsoft.com/office/drawing/2014/main" id="{34AD20C0-A80B-4A8A-88BB-80F03AF37266}"/>
                  </a:ext>
                </a:extLst>
              </p:cNvPr>
              <p:cNvSpPr/>
              <p:nvPr/>
            </p:nvSpPr>
            <p:spPr>
              <a:xfrm>
                <a:off x="7237108" y="8470656"/>
                <a:ext cx="47944" cy="271286"/>
              </a:xfrm>
              <a:custGeom>
                <a:avLst/>
                <a:gdLst>
                  <a:gd name="connsiteX0" fmla="*/ 47930 w 47944"/>
                  <a:gd name="connsiteY0" fmla="*/ 244 h 271286"/>
                  <a:gd name="connsiteX1" fmla="*/ 8242 w 47944"/>
                  <a:gd name="connsiteY1" fmla="*/ 257419 h 271286"/>
                  <a:gd name="connsiteX2" fmla="*/ 3480 w 47944"/>
                  <a:gd name="connsiteY2" fmla="*/ 211382 h 271286"/>
                  <a:gd name="connsiteX3" fmla="*/ 47930 w 47944"/>
                  <a:gd name="connsiteY3" fmla="*/ 244 h 27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44" h="271286">
                    <a:moveTo>
                      <a:pt x="47930" y="244"/>
                    </a:moveTo>
                    <a:cubicBezTo>
                      <a:pt x="48724" y="7917"/>
                      <a:pt x="15650" y="222229"/>
                      <a:pt x="8242" y="257419"/>
                    </a:cubicBezTo>
                    <a:cubicBezTo>
                      <a:pt x="834" y="292609"/>
                      <a:pt x="-3399" y="254774"/>
                      <a:pt x="3480" y="211382"/>
                    </a:cubicBezTo>
                    <a:cubicBezTo>
                      <a:pt x="10359" y="167990"/>
                      <a:pt x="47136" y="-7429"/>
                      <a:pt x="47930" y="2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1887">
                <a:extLst>
                  <a:ext uri="{FF2B5EF4-FFF2-40B4-BE49-F238E27FC236}">
                    <a16:creationId xmlns:a16="http://schemas.microsoft.com/office/drawing/2014/main" id="{88EBAAD3-2235-4745-9381-BFCBEAAC833E}"/>
                  </a:ext>
                </a:extLst>
              </p:cNvPr>
              <p:cNvSpPr/>
              <p:nvPr/>
            </p:nvSpPr>
            <p:spPr>
              <a:xfrm>
                <a:off x="7217713" y="8451470"/>
                <a:ext cx="45101" cy="271852"/>
              </a:xfrm>
              <a:custGeom>
                <a:avLst/>
                <a:gdLst>
                  <a:gd name="connsiteX0" fmla="*/ 45100 w 45101"/>
                  <a:gd name="connsiteY0" fmla="*/ 380 h 271852"/>
                  <a:gd name="connsiteX1" fmla="*/ 3825 w 45101"/>
                  <a:gd name="connsiteY1" fmla="*/ 260730 h 271852"/>
                  <a:gd name="connsiteX2" fmla="*/ 5412 w 45101"/>
                  <a:gd name="connsiteY2" fmla="*/ 203580 h 271852"/>
                  <a:gd name="connsiteX3" fmla="*/ 45100 w 45101"/>
                  <a:gd name="connsiteY3" fmla="*/ 380 h 27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101" h="271852">
                    <a:moveTo>
                      <a:pt x="45100" y="380"/>
                    </a:moveTo>
                    <a:cubicBezTo>
                      <a:pt x="44835" y="9905"/>
                      <a:pt x="10440" y="226863"/>
                      <a:pt x="3825" y="260730"/>
                    </a:cubicBezTo>
                    <a:cubicBezTo>
                      <a:pt x="-2790" y="294597"/>
                      <a:pt x="120" y="244061"/>
                      <a:pt x="5412" y="203580"/>
                    </a:cubicBezTo>
                    <a:cubicBezTo>
                      <a:pt x="10704" y="163099"/>
                      <a:pt x="45365" y="-9145"/>
                      <a:pt x="45100" y="38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1888">
                <a:extLst>
                  <a:ext uri="{FF2B5EF4-FFF2-40B4-BE49-F238E27FC236}">
                    <a16:creationId xmlns:a16="http://schemas.microsoft.com/office/drawing/2014/main" id="{90D7A3D7-311D-4545-8B1E-BE73C5BC1E12}"/>
                  </a:ext>
                </a:extLst>
              </p:cNvPr>
              <p:cNvSpPr/>
              <p:nvPr/>
            </p:nvSpPr>
            <p:spPr>
              <a:xfrm>
                <a:off x="7124685" y="8455789"/>
                <a:ext cx="104793" cy="199778"/>
              </a:xfrm>
              <a:custGeom>
                <a:avLst/>
                <a:gdLst>
                  <a:gd name="connsiteX0" fmla="*/ 104790 w 104793"/>
                  <a:gd name="connsiteY0" fmla="*/ 10349 h 199778"/>
                  <a:gd name="connsiteX1" fmla="*/ 30178 w 104793"/>
                  <a:gd name="connsiteY1" fmla="*/ 19874 h 199778"/>
                  <a:gd name="connsiteX2" fmla="*/ 15 w 104793"/>
                  <a:gd name="connsiteY2" fmla="*/ 199261 h 199778"/>
                  <a:gd name="connsiteX3" fmla="*/ 27003 w 104793"/>
                  <a:gd name="connsiteY3" fmla="*/ 72261 h 199778"/>
                  <a:gd name="connsiteX4" fmla="*/ 104790 w 104793"/>
                  <a:gd name="connsiteY4" fmla="*/ 10349 h 1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93" h="199778">
                    <a:moveTo>
                      <a:pt x="104790" y="10349"/>
                    </a:moveTo>
                    <a:cubicBezTo>
                      <a:pt x="105319" y="1618"/>
                      <a:pt x="47640" y="-11611"/>
                      <a:pt x="30178" y="19874"/>
                    </a:cubicBezTo>
                    <a:cubicBezTo>
                      <a:pt x="12716" y="51359"/>
                      <a:pt x="544" y="190530"/>
                      <a:pt x="15" y="199261"/>
                    </a:cubicBezTo>
                    <a:cubicBezTo>
                      <a:pt x="-514" y="207992"/>
                      <a:pt x="12186" y="103746"/>
                      <a:pt x="27003" y="72261"/>
                    </a:cubicBezTo>
                    <a:cubicBezTo>
                      <a:pt x="41820" y="40776"/>
                      <a:pt x="104261" y="19080"/>
                      <a:pt x="104790" y="103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1889">
                <a:extLst>
                  <a:ext uri="{FF2B5EF4-FFF2-40B4-BE49-F238E27FC236}">
                    <a16:creationId xmlns:a16="http://schemas.microsoft.com/office/drawing/2014/main" id="{48C3E616-CDB3-4E18-B7C8-6E72CD72BDD8}"/>
                  </a:ext>
                </a:extLst>
              </p:cNvPr>
              <p:cNvSpPr/>
              <p:nvPr/>
            </p:nvSpPr>
            <p:spPr>
              <a:xfrm>
                <a:off x="7091182" y="8442106"/>
                <a:ext cx="90673" cy="258997"/>
              </a:xfrm>
              <a:custGeom>
                <a:avLst/>
                <a:gdLst>
                  <a:gd name="connsiteX0" fmla="*/ 181 w 90673"/>
                  <a:gd name="connsiteY0" fmla="*/ 258982 h 258997"/>
                  <a:gd name="connsiteX1" fmla="*/ 25581 w 90673"/>
                  <a:gd name="connsiteY1" fmla="*/ 55782 h 258997"/>
                  <a:gd name="connsiteX2" fmla="*/ 36693 w 90673"/>
                  <a:gd name="connsiteY2" fmla="*/ 28794 h 258997"/>
                  <a:gd name="connsiteX3" fmla="*/ 90668 w 90673"/>
                  <a:gd name="connsiteY3" fmla="*/ 219 h 258997"/>
                  <a:gd name="connsiteX4" fmla="*/ 39868 w 90673"/>
                  <a:gd name="connsiteY4" fmla="*/ 44669 h 258997"/>
                  <a:gd name="connsiteX5" fmla="*/ 181 w 90673"/>
                  <a:gd name="connsiteY5" fmla="*/ 258982 h 25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73" h="258997">
                    <a:moveTo>
                      <a:pt x="181" y="258982"/>
                    </a:moveTo>
                    <a:cubicBezTo>
                      <a:pt x="-2200" y="260834"/>
                      <a:pt x="19496" y="94147"/>
                      <a:pt x="25581" y="55782"/>
                    </a:cubicBezTo>
                    <a:cubicBezTo>
                      <a:pt x="31666" y="17417"/>
                      <a:pt x="25845" y="38054"/>
                      <a:pt x="36693" y="28794"/>
                    </a:cubicBezTo>
                    <a:cubicBezTo>
                      <a:pt x="47541" y="19533"/>
                      <a:pt x="90139" y="-2427"/>
                      <a:pt x="90668" y="219"/>
                    </a:cubicBezTo>
                    <a:cubicBezTo>
                      <a:pt x="91197" y="2865"/>
                      <a:pt x="53097" y="4452"/>
                      <a:pt x="39868" y="44669"/>
                    </a:cubicBezTo>
                    <a:cubicBezTo>
                      <a:pt x="26639" y="84886"/>
                      <a:pt x="2562" y="257130"/>
                      <a:pt x="181" y="25898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1890">
                <a:extLst>
                  <a:ext uri="{FF2B5EF4-FFF2-40B4-BE49-F238E27FC236}">
                    <a16:creationId xmlns:a16="http://schemas.microsoft.com/office/drawing/2014/main" id="{0778FC50-B29E-40EB-ACCB-204060919126}"/>
                  </a:ext>
                </a:extLst>
              </p:cNvPr>
              <p:cNvSpPr/>
              <p:nvPr/>
            </p:nvSpPr>
            <p:spPr>
              <a:xfrm>
                <a:off x="7119635" y="8565568"/>
                <a:ext cx="122571" cy="175981"/>
              </a:xfrm>
              <a:custGeom>
                <a:avLst/>
                <a:gdLst>
                  <a:gd name="connsiteX0" fmla="*/ 122540 w 122571"/>
                  <a:gd name="connsiteY0" fmla="*/ 2170 h 175981"/>
                  <a:gd name="connsiteX1" fmla="*/ 66978 w 122571"/>
                  <a:gd name="connsiteY1" fmla="*/ 43445 h 175981"/>
                  <a:gd name="connsiteX2" fmla="*/ 89203 w 122571"/>
                  <a:gd name="connsiteY2" fmla="*/ 167270 h 175981"/>
                  <a:gd name="connsiteX3" fmla="*/ 303 w 122571"/>
                  <a:gd name="connsiteY3" fmla="*/ 164095 h 175981"/>
                  <a:gd name="connsiteX4" fmla="*/ 60628 w 122571"/>
                  <a:gd name="connsiteY4" fmla="*/ 151395 h 175981"/>
                  <a:gd name="connsiteX5" fmla="*/ 74915 w 122571"/>
                  <a:gd name="connsiteY5" fmla="*/ 100595 h 175981"/>
                  <a:gd name="connsiteX6" fmla="*/ 122540 w 122571"/>
                  <a:gd name="connsiteY6" fmla="*/ 2170 h 17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71" h="175981">
                    <a:moveTo>
                      <a:pt x="122540" y="2170"/>
                    </a:moveTo>
                    <a:cubicBezTo>
                      <a:pt x="121217" y="-7355"/>
                      <a:pt x="72534" y="15928"/>
                      <a:pt x="66978" y="43445"/>
                    </a:cubicBezTo>
                    <a:cubicBezTo>
                      <a:pt x="61422" y="70962"/>
                      <a:pt x="100315" y="147162"/>
                      <a:pt x="89203" y="167270"/>
                    </a:cubicBezTo>
                    <a:cubicBezTo>
                      <a:pt x="78091" y="187378"/>
                      <a:pt x="5065" y="166741"/>
                      <a:pt x="303" y="164095"/>
                    </a:cubicBezTo>
                    <a:cubicBezTo>
                      <a:pt x="-4459" y="161449"/>
                      <a:pt x="48193" y="161978"/>
                      <a:pt x="60628" y="151395"/>
                    </a:cubicBezTo>
                    <a:cubicBezTo>
                      <a:pt x="73063" y="140812"/>
                      <a:pt x="66977" y="123349"/>
                      <a:pt x="74915" y="100595"/>
                    </a:cubicBezTo>
                    <a:cubicBezTo>
                      <a:pt x="82852" y="77841"/>
                      <a:pt x="123863" y="11695"/>
                      <a:pt x="122540" y="217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1891">
                <a:extLst>
                  <a:ext uri="{FF2B5EF4-FFF2-40B4-BE49-F238E27FC236}">
                    <a16:creationId xmlns:a16="http://schemas.microsoft.com/office/drawing/2014/main" id="{A2F73B3E-5409-4308-B256-FE766A227A7F}"/>
                  </a:ext>
                </a:extLst>
              </p:cNvPr>
              <p:cNvSpPr/>
              <p:nvPr/>
            </p:nvSpPr>
            <p:spPr>
              <a:xfrm>
                <a:off x="7144563" y="8488022"/>
                <a:ext cx="88107" cy="205285"/>
              </a:xfrm>
              <a:custGeom>
                <a:avLst/>
                <a:gdLst>
                  <a:gd name="connsiteX0" fmla="*/ 84912 w 88107"/>
                  <a:gd name="connsiteY0" fmla="*/ 1928 h 205285"/>
                  <a:gd name="connsiteX1" fmla="*/ 7125 w 88107"/>
                  <a:gd name="connsiteY1" fmla="*/ 120991 h 205285"/>
                  <a:gd name="connsiteX2" fmla="*/ 7125 w 88107"/>
                  <a:gd name="connsiteY2" fmla="*/ 205128 h 205285"/>
                  <a:gd name="connsiteX3" fmla="*/ 38875 w 88107"/>
                  <a:gd name="connsiteY3" fmla="*/ 100353 h 205285"/>
                  <a:gd name="connsiteX4" fmla="*/ 69037 w 88107"/>
                  <a:gd name="connsiteY4" fmla="*/ 51141 h 205285"/>
                  <a:gd name="connsiteX5" fmla="*/ 84912 w 88107"/>
                  <a:gd name="connsiteY5" fmla="*/ 1928 h 20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07" h="205285">
                    <a:moveTo>
                      <a:pt x="84912" y="1928"/>
                    </a:moveTo>
                    <a:cubicBezTo>
                      <a:pt x="74593" y="13570"/>
                      <a:pt x="20089" y="87125"/>
                      <a:pt x="7125" y="120991"/>
                    </a:cubicBezTo>
                    <a:cubicBezTo>
                      <a:pt x="-5839" y="154857"/>
                      <a:pt x="1833" y="208568"/>
                      <a:pt x="7125" y="205128"/>
                    </a:cubicBezTo>
                    <a:cubicBezTo>
                      <a:pt x="12417" y="201688"/>
                      <a:pt x="28556" y="126017"/>
                      <a:pt x="38875" y="100353"/>
                    </a:cubicBezTo>
                    <a:cubicBezTo>
                      <a:pt x="49194" y="74689"/>
                      <a:pt x="60041" y="67810"/>
                      <a:pt x="69037" y="51141"/>
                    </a:cubicBezTo>
                    <a:cubicBezTo>
                      <a:pt x="78033" y="34472"/>
                      <a:pt x="95231" y="-9714"/>
                      <a:pt x="84912" y="19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1892">
                <a:extLst>
                  <a:ext uri="{FF2B5EF4-FFF2-40B4-BE49-F238E27FC236}">
                    <a16:creationId xmlns:a16="http://schemas.microsoft.com/office/drawing/2014/main" id="{F431F381-D5C1-4833-9E29-46C2B418E879}"/>
                  </a:ext>
                </a:extLst>
              </p:cNvPr>
              <p:cNvSpPr/>
              <p:nvPr/>
            </p:nvSpPr>
            <p:spPr>
              <a:xfrm>
                <a:off x="7262785" y="8535981"/>
                <a:ext cx="94075" cy="179429"/>
              </a:xfrm>
              <a:custGeom>
                <a:avLst/>
                <a:gdLst>
                  <a:gd name="connsiteX0" fmla="*/ 93690 w 94075"/>
                  <a:gd name="connsiteY0" fmla="*/ 7 h 179429"/>
                  <a:gd name="connsiteX1" fmla="*/ 4790 w 94075"/>
                  <a:gd name="connsiteY1" fmla="*/ 80969 h 179429"/>
                  <a:gd name="connsiteX2" fmla="*/ 12728 w 94075"/>
                  <a:gd name="connsiteY2" fmla="*/ 179394 h 179429"/>
                  <a:gd name="connsiteX3" fmla="*/ 19078 w 94075"/>
                  <a:gd name="connsiteY3" fmla="*/ 92082 h 179429"/>
                  <a:gd name="connsiteX4" fmla="*/ 36540 w 94075"/>
                  <a:gd name="connsiteY4" fmla="*/ 76207 h 179429"/>
                  <a:gd name="connsiteX5" fmla="*/ 93690 w 94075"/>
                  <a:gd name="connsiteY5" fmla="*/ 7 h 17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75" h="179429">
                    <a:moveTo>
                      <a:pt x="93690" y="7"/>
                    </a:moveTo>
                    <a:cubicBezTo>
                      <a:pt x="88398" y="801"/>
                      <a:pt x="18284" y="51071"/>
                      <a:pt x="4790" y="80969"/>
                    </a:cubicBezTo>
                    <a:cubicBezTo>
                      <a:pt x="-8704" y="110867"/>
                      <a:pt x="10347" y="177542"/>
                      <a:pt x="12728" y="179394"/>
                    </a:cubicBezTo>
                    <a:cubicBezTo>
                      <a:pt x="15109" y="181246"/>
                      <a:pt x="15109" y="109280"/>
                      <a:pt x="19078" y="92082"/>
                    </a:cubicBezTo>
                    <a:cubicBezTo>
                      <a:pt x="23047" y="74884"/>
                      <a:pt x="24898" y="88907"/>
                      <a:pt x="36540" y="76207"/>
                    </a:cubicBezTo>
                    <a:cubicBezTo>
                      <a:pt x="48182" y="63507"/>
                      <a:pt x="98982" y="-787"/>
                      <a:pt x="93690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1893">
                <a:extLst>
                  <a:ext uri="{FF2B5EF4-FFF2-40B4-BE49-F238E27FC236}">
                    <a16:creationId xmlns:a16="http://schemas.microsoft.com/office/drawing/2014/main" id="{D7D6CF1E-697C-4956-B332-B0BA9099800B}"/>
                  </a:ext>
                </a:extLst>
              </p:cNvPr>
              <p:cNvSpPr/>
              <p:nvPr/>
            </p:nvSpPr>
            <p:spPr>
              <a:xfrm>
                <a:off x="7289228" y="8580666"/>
                <a:ext cx="196368" cy="109412"/>
              </a:xfrm>
              <a:custGeom>
                <a:avLst/>
                <a:gdLst>
                  <a:gd name="connsiteX0" fmla="*/ 195835 w 196368"/>
                  <a:gd name="connsiteY0" fmla="*/ 58509 h 109412"/>
                  <a:gd name="connsiteX1" fmla="*/ 151385 w 196368"/>
                  <a:gd name="connsiteY1" fmla="*/ 7709 h 109412"/>
                  <a:gd name="connsiteX2" fmla="*/ 41847 w 196368"/>
                  <a:gd name="connsiteY2" fmla="*/ 52159 h 109412"/>
                  <a:gd name="connsiteX3" fmla="*/ 14860 w 196368"/>
                  <a:gd name="connsiteY3" fmla="*/ 109309 h 109412"/>
                  <a:gd name="connsiteX4" fmla="*/ 2160 w 196368"/>
                  <a:gd name="connsiteY4" fmla="*/ 64859 h 109412"/>
                  <a:gd name="connsiteX5" fmla="*/ 59310 w 196368"/>
                  <a:gd name="connsiteY5" fmla="*/ 15647 h 109412"/>
                  <a:gd name="connsiteX6" fmla="*/ 168847 w 196368"/>
                  <a:gd name="connsiteY6" fmla="*/ 1359 h 109412"/>
                  <a:gd name="connsiteX7" fmla="*/ 195835 w 196368"/>
                  <a:gd name="connsiteY7" fmla="*/ 58509 h 109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68" h="109412">
                    <a:moveTo>
                      <a:pt x="195835" y="58509"/>
                    </a:moveTo>
                    <a:cubicBezTo>
                      <a:pt x="192925" y="59567"/>
                      <a:pt x="177050" y="8767"/>
                      <a:pt x="151385" y="7709"/>
                    </a:cubicBezTo>
                    <a:cubicBezTo>
                      <a:pt x="125720" y="6651"/>
                      <a:pt x="64601" y="35226"/>
                      <a:pt x="41847" y="52159"/>
                    </a:cubicBezTo>
                    <a:cubicBezTo>
                      <a:pt x="19093" y="69092"/>
                      <a:pt x="21474" y="107192"/>
                      <a:pt x="14860" y="109309"/>
                    </a:cubicBezTo>
                    <a:cubicBezTo>
                      <a:pt x="8246" y="111426"/>
                      <a:pt x="-5248" y="80469"/>
                      <a:pt x="2160" y="64859"/>
                    </a:cubicBezTo>
                    <a:cubicBezTo>
                      <a:pt x="9568" y="49249"/>
                      <a:pt x="31529" y="26230"/>
                      <a:pt x="59310" y="15647"/>
                    </a:cubicBezTo>
                    <a:cubicBezTo>
                      <a:pt x="87091" y="5064"/>
                      <a:pt x="147945" y="-3403"/>
                      <a:pt x="168847" y="1359"/>
                    </a:cubicBezTo>
                    <a:cubicBezTo>
                      <a:pt x="189749" y="6121"/>
                      <a:pt x="198745" y="57451"/>
                      <a:pt x="195835" y="5850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1894">
                <a:extLst>
                  <a:ext uri="{FF2B5EF4-FFF2-40B4-BE49-F238E27FC236}">
                    <a16:creationId xmlns:a16="http://schemas.microsoft.com/office/drawing/2014/main" id="{14C6F116-3264-4EE4-8521-B6AAC7F36779}"/>
                  </a:ext>
                </a:extLst>
              </p:cNvPr>
              <p:cNvSpPr/>
              <p:nvPr/>
            </p:nvSpPr>
            <p:spPr>
              <a:xfrm>
                <a:off x="7200485" y="8632717"/>
                <a:ext cx="243388" cy="168738"/>
              </a:xfrm>
              <a:custGeom>
                <a:avLst/>
                <a:gdLst>
                  <a:gd name="connsiteX0" fmla="*/ 243303 w 243388"/>
                  <a:gd name="connsiteY0" fmla="*/ 108 h 168738"/>
                  <a:gd name="connsiteX1" fmla="*/ 151228 w 243388"/>
                  <a:gd name="connsiteY1" fmla="*/ 84246 h 168738"/>
                  <a:gd name="connsiteX2" fmla="*/ 62328 w 243388"/>
                  <a:gd name="connsiteY2" fmla="*/ 123933 h 168738"/>
                  <a:gd name="connsiteX3" fmla="*/ 415 w 243388"/>
                  <a:gd name="connsiteY3" fmla="*/ 168383 h 168738"/>
                  <a:gd name="connsiteX4" fmla="*/ 92490 w 243388"/>
                  <a:gd name="connsiteY4" fmla="*/ 98533 h 168738"/>
                  <a:gd name="connsiteX5" fmla="*/ 167103 w 243388"/>
                  <a:gd name="connsiteY5" fmla="*/ 66783 h 168738"/>
                  <a:gd name="connsiteX6" fmla="*/ 243303 w 243388"/>
                  <a:gd name="connsiteY6" fmla="*/ 108 h 16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88" h="168738">
                    <a:moveTo>
                      <a:pt x="243303" y="108"/>
                    </a:moveTo>
                    <a:cubicBezTo>
                      <a:pt x="240657" y="3018"/>
                      <a:pt x="181390" y="63609"/>
                      <a:pt x="151228" y="84246"/>
                    </a:cubicBezTo>
                    <a:cubicBezTo>
                      <a:pt x="121066" y="104883"/>
                      <a:pt x="87463" y="109910"/>
                      <a:pt x="62328" y="123933"/>
                    </a:cubicBezTo>
                    <a:cubicBezTo>
                      <a:pt x="37193" y="137956"/>
                      <a:pt x="-4612" y="172616"/>
                      <a:pt x="415" y="168383"/>
                    </a:cubicBezTo>
                    <a:cubicBezTo>
                      <a:pt x="5442" y="164150"/>
                      <a:pt x="64709" y="115466"/>
                      <a:pt x="92490" y="98533"/>
                    </a:cubicBezTo>
                    <a:cubicBezTo>
                      <a:pt x="120271" y="81600"/>
                      <a:pt x="147524" y="80012"/>
                      <a:pt x="167103" y="66783"/>
                    </a:cubicBezTo>
                    <a:cubicBezTo>
                      <a:pt x="186682" y="53554"/>
                      <a:pt x="245949" y="-2802"/>
                      <a:pt x="243303" y="1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1895">
                <a:extLst>
                  <a:ext uri="{FF2B5EF4-FFF2-40B4-BE49-F238E27FC236}">
                    <a16:creationId xmlns:a16="http://schemas.microsoft.com/office/drawing/2014/main" id="{30B29854-8B67-49D2-A5D7-D743680C6D8C}"/>
                  </a:ext>
                </a:extLst>
              </p:cNvPr>
              <p:cNvSpPr/>
              <p:nvPr/>
            </p:nvSpPr>
            <p:spPr>
              <a:xfrm>
                <a:off x="7308497" y="8622958"/>
                <a:ext cx="124205" cy="84795"/>
              </a:xfrm>
              <a:custGeom>
                <a:avLst/>
                <a:gdLst>
                  <a:gd name="connsiteX0" fmla="*/ 124178 w 124205"/>
                  <a:gd name="connsiteY0" fmla="*/ 342 h 84795"/>
                  <a:gd name="connsiteX1" fmla="*/ 8291 w 124205"/>
                  <a:gd name="connsiteY1" fmla="*/ 82892 h 84795"/>
                  <a:gd name="connsiteX2" fmla="*/ 19403 w 124205"/>
                  <a:gd name="connsiteY2" fmla="*/ 54317 h 84795"/>
                  <a:gd name="connsiteX3" fmla="*/ 124178 w 124205"/>
                  <a:gd name="connsiteY3" fmla="*/ 342 h 8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05" h="84795">
                    <a:moveTo>
                      <a:pt x="124178" y="342"/>
                    </a:moveTo>
                    <a:cubicBezTo>
                      <a:pt x="122326" y="5105"/>
                      <a:pt x="25753" y="73896"/>
                      <a:pt x="8291" y="82892"/>
                    </a:cubicBezTo>
                    <a:cubicBezTo>
                      <a:pt x="-9172" y="91888"/>
                      <a:pt x="4057" y="66752"/>
                      <a:pt x="19403" y="54317"/>
                    </a:cubicBezTo>
                    <a:cubicBezTo>
                      <a:pt x="34749" y="41882"/>
                      <a:pt x="126030" y="-4421"/>
                      <a:pt x="124178" y="34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1896">
                <a:extLst>
                  <a:ext uri="{FF2B5EF4-FFF2-40B4-BE49-F238E27FC236}">
                    <a16:creationId xmlns:a16="http://schemas.microsoft.com/office/drawing/2014/main" id="{0AEC0EE6-B393-408B-A3D3-F9A42AA7FB98}"/>
                  </a:ext>
                </a:extLst>
              </p:cNvPr>
              <p:cNvSpPr/>
              <p:nvPr/>
            </p:nvSpPr>
            <p:spPr>
              <a:xfrm>
                <a:off x="7186958" y="8669876"/>
                <a:ext cx="262578" cy="153476"/>
              </a:xfrm>
              <a:custGeom>
                <a:avLst/>
                <a:gdLst>
                  <a:gd name="connsiteX0" fmla="*/ 261592 w 262578"/>
                  <a:gd name="connsiteY0" fmla="*/ 1049 h 153476"/>
                  <a:gd name="connsiteX1" fmla="*/ 93317 w 262578"/>
                  <a:gd name="connsiteY1" fmla="*/ 123287 h 153476"/>
                  <a:gd name="connsiteX2" fmla="*/ 1242 w 262578"/>
                  <a:gd name="connsiteY2" fmla="*/ 150274 h 153476"/>
                  <a:gd name="connsiteX3" fmla="*/ 156817 w 262578"/>
                  <a:gd name="connsiteY3" fmla="*/ 67724 h 153476"/>
                  <a:gd name="connsiteX4" fmla="*/ 261592 w 262578"/>
                  <a:gd name="connsiteY4" fmla="*/ 1049 h 15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578" h="153476">
                    <a:moveTo>
                      <a:pt x="261592" y="1049"/>
                    </a:moveTo>
                    <a:cubicBezTo>
                      <a:pt x="251009" y="10309"/>
                      <a:pt x="136709" y="98416"/>
                      <a:pt x="93317" y="123287"/>
                    </a:cubicBezTo>
                    <a:cubicBezTo>
                      <a:pt x="49925" y="148158"/>
                      <a:pt x="-9341" y="159534"/>
                      <a:pt x="1242" y="150274"/>
                    </a:cubicBezTo>
                    <a:cubicBezTo>
                      <a:pt x="11825" y="141014"/>
                      <a:pt x="118717" y="89155"/>
                      <a:pt x="156817" y="67724"/>
                    </a:cubicBezTo>
                    <a:cubicBezTo>
                      <a:pt x="194917" y="46293"/>
                      <a:pt x="272175" y="-8211"/>
                      <a:pt x="261592" y="10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1897">
                <a:extLst>
                  <a:ext uri="{FF2B5EF4-FFF2-40B4-BE49-F238E27FC236}">
                    <a16:creationId xmlns:a16="http://schemas.microsoft.com/office/drawing/2014/main" id="{C597D90C-90D4-49AA-9CE5-1BD3147CBC8C}"/>
                  </a:ext>
                </a:extLst>
              </p:cNvPr>
              <p:cNvSpPr/>
              <p:nvPr/>
            </p:nvSpPr>
            <p:spPr>
              <a:xfrm>
                <a:off x="7149398" y="8742151"/>
                <a:ext cx="275152" cy="120893"/>
              </a:xfrm>
              <a:custGeom>
                <a:avLst/>
                <a:gdLst>
                  <a:gd name="connsiteX0" fmla="*/ 273752 w 275152"/>
                  <a:gd name="connsiteY0" fmla="*/ 212 h 120893"/>
                  <a:gd name="connsiteX1" fmla="*/ 164215 w 275152"/>
                  <a:gd name="connsiteY1" fmla="*/ 76412 h 120893"/>
                  <a:gd name="connsiteX2" fmla="*/ 40390 w 275152"/>
                  <a:gd name="connsiteY2" fmla="*/ 120862 h 120893"/>
                  <a:gd name="connsiteX3" fmla="*/ 24515 w 275152"/>
                  <a:gd name="connsiteY3" fmla="*/ 70062 h 120893"/>
                  <a:gd name="connsiteX4" fmla="*/ 2290 w 275152"/>
                  <a:gd name="connsiteY4" fmla="*/ 47837 h 120893"/>
                  <a:gd name="connsiteX5" fmla="*/ 84840 w 275152"/>
                  <a:gd name="connsiteY5" fmla="*/ 101812 h 120893"/>
                  <a:gd name="connsiteX6" fmla="*/ 273752 w 275152"/>
                  <a:gd name="connsiteY6" fmla="*/ 212 h 12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152" h="120893">
                    <a:moveTo>
                      <a:pt x="273752" y="212"/>
                    </a:moveTo>
                    <a:cubicBezTo>
                      <a:pt x="286981" y="-4021"/>
                      <a:pt x="203109" y="56304"/>
                      <a:pt x="164215" y="76412"/>
                    </a:cubicBezTo>
                    <a:cubicBezTo>
                      <a:pt x="125321" y="96520"/>
                      <a:pt x="63673" y="121920"/>
                      <a:pt x="40390" y="120862"/>
                    </a:cubicBezTo>
                    <a:cubicBezTo>
                      <a:pt x="17107" y="119804"/>
                      <a:pt x="30865" y="82233"/>
                      <a:pt x="24515" y="70062"/>
                    </a:cubicBezTo>
                    <a:cubicBezTo>
                      <a:pt x="18165" y="57891"/>
                      <a:pt x="-7764" y="42545"/>
                      <a:pt x="2290" y="47837"/>
                    </a:cubicBezTo>
                    <a:cubicBezTo>
                      <a:pt x="12344" y="53129"/>
                      <a:pt x="42771" y="105252"/>
                      <a:pt x="84840" y="101812"/>
                    </a:cubicBezTo>
                    <a:cubicBezTo>
                      <a:pt x="126909" y="98372"/>
                      <a:pt x="260523" y="4445"/>
                      <a:pt x="273752" y="2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1898">
                <a:extLst>
                  <a:ext uri="{FF2B5EF4-FFF2-40B4-BE49-F238E27FC236}">
                    <a16:creationId xmlns:a16="http://schemas.microsoft.com/office/drawing/2014/main" id="{E303B5C6-3533-4777-A8F3-D734B7340DD4}"/>
                  </a:ext>
                </a:extLst>
              </p:cNvPr>
              <p:cNvSpPr/>
              <p:nvPr/>
            </p:nvSpPr>
            <p:spPr>
              <a:xfrm>
                <a:off x="7126399" y="8768482"/>
                <a:ext cx="236447" cy="121101"/>
              </a:xfrm>
              <a:custGeom>
                <a:avLst/>
                <a:gdLst>
                  <a:gd name="connsiteX0" fmla="*/ 236426 w 236447"/>
                  <a:gd name="connsiteY0" fmla="*/ 70718 h 121101"/>
                  <a:gd name="connsiteX1" fmla="*/ 101489 w 236447"/>
                  <a:gd name="connsiteY1" fmla="*/ 108818 h 121101"/>
                  <a:gd name="connsiteX2" fmla="*/ 26876 w 236447"/>
                  <a:gd name="connsiteY2" fmla="*/ 118343 h 121101"/>
                  <a:gd name="connsiteX3" fmla="*/ 22114 w 236447"/>
                  <a:gd name="connsiteY3" fmla="*/ 64368 h 121101"/>
                  <a:gd name="connsiteX4" fmla="*/ 11001 w 236447"/>
                  <a:gd name="connsiteY4" fmla="*/ 13568 h 121101"/>
                  <a:gd name="connsiteX5" fmla="*/ 4651 w 236447"/>
                  <a:gd name="connsiteY5" fmla="*/ 4043 h 121101"/>
                  <a:gd name="connsiteX6" fmla="*/ 9414 w 236447"/>
                  <a:gd name="connsiteY6" fmla="*/ 70718 h 121101"/>
                  <a:gd name="connsiteX7" fmla="*/ 111014 w 236447"/>
                  <a:gd name="connsiteY7" fmla="*/ 97706 h 121101"/>
                  <a:gd name="connsiteX8" fmla="*/ 236426 w 236447"/>
                  <a:gd name="connsiteY8" fmla="*/ 70718 h 12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447" h="121101">
                    <a:moveTo>
                      <a:pt x="236426" y="70718"/>
                    </a:moveTo>
                    <a:cubicBezTo>
                      <a:pt x="234839" y="72570"/>
                      <a:pt x="136414" y="100881"/>
                      <a:pt x="101489" y="108818"/>
                    </a:cubicBezTo>
                    <a:cubicBezTo>
                      <a:pt x="66564" y="116755"/>
                      <a:pt x="40105" y="125751"/>
                      <a:pt x="26876" y="118343"/>
                    </a:cubicBezTo>
                    <a:cubicBezTo>
                      <a:pt x="13647" y="110935"/>
                      <a:pt x="24760" y="81831"/>
                      <a:pt x="22114" y="64368"/>
                    </a:cubicBezTo>
                    <a:cubicBezTo>
                      <a:pt x="19468" y="46905"/>
                      <a:pt x="11001" y="13568"/>
                      <a:pt x="11001" y="13568"/>
                    </a:cubicBezTo>
                    <a:cubicBezTo>
                      <a:pt x="8091" y="3514"/>
                      <a:pt x="4915" y="-5482"/>
                      <a:pt x="4651" y="4043"/>
                    </a:cubicBezTo>
                    <a:cubicBezTo>
                      <a:pt x="4386" y="13568"/>
                      <a:pt x="-8313" y="55107"/>
                      <a:pt x="9414" y="70718"/>
                    </a:cubicBezTo>
                    <a:cubicBezTo>
                      <a:pt x="27141" y="86329"/>
                      <a:pt x="71327" y="97970"/>
                      <a:pt x="111014" y="97706"/>
                    </a:cubicBezTo>
                    <a:cubicBezTo>
                      <a:pt x="150701" y="97442"/>
                      <a:pt x="238013" y="68866"/>
                      <a:pt x="236426" y="707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1899">
                <a:extLst>
                  <a:ext uri="{FF2B5EF4-FFF2-40B4-BE49-F238E27FC236}">
                    <a16:creationId xmlns:a16="http://schemas.microsoft.com/office/drawing/2014/main" id="{318BD369-5FC2-4CDD-A8B3-238AF72106BB}"/>
                  </a:ext>
                </a:extLst>
              </p:cNvPr>
              <p:cNvSpPr/>
              <p:nvPr/>
            </p:nvSpPr>
            <p:spPr>
              <a:xfrm>
                <a:off x="6984547" y="8723306"/>
                <a:ext cx="141975" cy="147355"/>
              </a:xfrm>
              <a:custGeom>
                <a:avLst/>
                <a:gdLst>
                  <a:gd name="connsiteX0" fmla="*/ 453 w 141975"/>
                  <a:gd name="connsiteY0" fmla="*/ 7 h 147355"/>
                  <a:gd name="connsiteX1" fmla="*/ 32203 w 141975"/>
                  <a:gd name="connsiteY1" fmla="*/ 41282 h 147355"/>
                  <a:gd name="connsiteX2" fmla="*/ 76653 w 141975"/>
                  <a:gd name="connsiteY2" fmla="*/ 95257 h 147355"/>
                  <a:gd name="connsiteX3" fmla="*/ 113166 w 141975"/>
                  <a:gd name="connsiteY3" fmla="*/ 138119 h 147355"/>
                  <a:gd name="connsiteX4" fmla="*/ 141741 w 141975"/>
                  <a:gd name="connsiteY4" fmla="*/ 146057 h 147355"/>
                  <a:gd name="connsiteX5" fmla="*/ 97291 w 141975"/>
                  <a:gd name="connsiteY5" fmla="*/ 119069 h 147355"/>
                  <a:gd name="connsiteX6" fmla="*/ 94116 w 141975"/>
                  <a:gd name="connsiteY6" fmla="*/ 73032 h 147355"/>
                  <a:gd name="connsiteX7" fmla="*/ 56016 w 141975"/>
                  <a:gd name="connsiteY7" fmla="*/ 38107 h 147355"/>
                  <a:gd name="connsiteX8" fmla="*/ 453 w 141975"/>
                  <a:gd name="connsiteY8" fmla="*/ 7 h 14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975" h="147355">
                    <a:moveTo>
                      <a:pt x="453" y="7"/>
                    </a:moveTo>
                    <a:cubicBezTo>
                      <a:pt x="-3516" y="536"/>
                      <a:pt x="19503" y="25407"/>
                      <a:pt x="32203" y="41282"/>
                    </a:cubicBezTo>
                    <a:cubicBezTo>
                      <a:pt x="44903" y="57157"/>
                      <a:pt x="63159" y="79118"/>
                      <a:pt x="76653" y="95257"/>
                    </a:cubicBezTo>
                    <a:cubicBezTo>
                      <a:pt x="90147" y="111396"/>
                      <a:pt x="102318" y="129652"/>
                      <a:pt x="113166" y="138119"/>
                    </a:cubicBezTo>
                    <a:cubicBezTo>
                      <a:pt x="124014" y="146586"/>
                      <a:pt x="144387" y="149232"/>
                      <a:pt x="141741" y="146057"/>
                    </a:cubicBezTo>
                    <a:cubicBezTo>
                      <a:pt x="139095" y="142882"/>
                      <a:pt x="105228" y="131240"/>
                      <a:pt x="97291" y="119069"/>
                    </a:cubicBezTo>
                    <a:cubicBezTo>
                      <a:pt x="89354" y="106898"/>
                      <a:pt x="100995" y="86526"/>
                      <a:pt x="94116" y="73032"/>
                    </a:cubicBezTo>
                    <a:cubicBezTo>
                      <a:pt x="87237" y="59538"/>
                      <a:pt x="69774" y="47632"/>
                      <a:pt x="56016" y="38107"/>
                    </a:cubicBezTo>
                    <a:cubicBezTo>
                      <a:pt x="42258" y="28582"/>
                      <a:pt x="4422" y="-522"/>
                      <a:pt x="453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1900">
                <a:extLst>
                  <a:ext uri="{FF2B5EF4-FFF2-40B4-BE49-F238E27FC236}">
                    <a16:creationId xmlns:a16="http://schemas.microsoft.com/office/drawing/2014/main" id="{E0E98628-3FE7-4AF3-B62F-10425D59C868}"/>
                  </a:ext>
                </a:extLst>
              </p:cNvPr>
              <p:cNvSpPr/>
              <p:nvPr/>
            </p:nvSpPr>
            <p:spPr>
              <a:xfrm>
                <a:off x="6988057" y="8756223"/>
                <a:ext cx="75062" cy="115666"/>
              </a:xfrm>
              <a:custGeom>
                <a:avLst/>
                <a:gdLst>
                  <a:gd name="connsiteX0" fmla="*/ 38218 w 75062"/>
                  <a:gd name="connsiteY0" fmla="*/ 427 h 115666"/>
                  <a:gd name="connsiteX1" fmla="*/ 38218 w 75062"/>
                  <a:gd name="connsiteY1" fmla="*/ 59165 h 115666"/>
                  <a:gd name="connsiteX2" fmla="*/ 52506 w 75062"/>
                  <a:gd name="connsiteY2" fmla="*/ 113140 h 115666"/>
                  <a:gd name="connsiteX3" fmla="*/ 73143 w 75062"/>
                  <a:gd name="connsiteY3" fmla="*/ 105202 h 115666"/>
                  <a:gd name="connsiteX4" fmla="*/ 118 w 75062"/>
                  <a:gd name="connsiteY4" fmla="*/ 90915 h 115666"/>
                  <a:gd name="connsiteX5" fmla="*/ 38218 w 75062"/>
                  <a:gd name="connsiteY5" fmla="*/ 427 h 11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62" h="115666">
                    <a:moveTo>
                      <a:pt x="38218" y="427"/>
                    </a:moveTo>
                    <a:cubicBezTo>
                      <a:pt x="44568" y="-4865"/>
                      <a:pt x="35837" y="40380"/>
                      <a:pt x="38218" y="59165"/>
                    </a:cubicBezTo>
                    <a:cubicBezTo>
                      <a:pt x="40599" y="77950"/>
                      <a:pt x="46685" y="105467"/>
                      <a:pt x="52506" y="113140"/>
                    </a:cubicBezTo>
                    <a:cubicBezTo>
                      <a:pt x="58327" y="120813"/>
                      <a:pt x="81874" y="108906"/>
                      <a:pt x="73143" y="105202"/>
                    </a:cubicBezTo>
                    <a:cubicBezTo>
                      <a:pt x="64412" y="101498"/>
                      <a:pt x="2499" y="104144"/>
                      <a:pt x="118" y="90915"/>
                    </a:cubicBezTo>
                    <a:cubicBezTo>
                      <a:pt x="-2263" y="77686"/>
                      <a:pt x="31868" y="5719"/>
                      <a:pt x="38218" y="4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901">
                <a:extLst>
                  <a:ext uri="{FF2B5EF4-FFF2-40B4-BE49-F238E27FC236}">
                    <a16:creationId xmlns:a16="http://schemas.microsoft.com/office/drawing/2014/main" id="{02F75C91-524E-4189-B081-4FD382BB3D74}"/>
                  </a:ext>
                </a:extLst>
              </p:cNvPr>
              <p:cNvSpPr/>
              <p:nvPr/>
            </p:nvSpPr>
            <p:spPr>
              <a:xfrm>
                <a:off x="6982032" y="8369760"/>
                <a:ext cx="146018" cy="149215"/>
              </a:xfrm>
              <a:custGeom>
                <a:avLst/>
                <a:gdLst>
                  <a:gd name="connsiteX0" fmla="*/ 1381 w 146018"/>
                  <a:gd name="connsiteY0" fmla="*/ 1128 h 149215"/>
                  <a:gd name="connsiteX1" fmla="*/ 144256 w 146018"/>
                  <a:gd name="connsiteY1" fmla="*/ 147178 h 149215"/>
                  <a:gd name="connsiteX2" fmla="*/ 75993 w 146018"/>
                  <a:gd name="connsiteY2" fmla="*/ 82090 h 149215"/>
                  <a:gd name="connsiteX3" fmla="*/ 1381 w 146018"/>
                  <a:gd name="connsiteY3" fmla="*/ 1128 h 14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18" h="149215">
                    <a:moveTo>
                      <a:pt x="1381" y="1128"/>
                    </a:moveTo>
                    <a:cubicBezTo>
                      <a:pt x="12758" y="11976"/>
                      <a:pt x="131821" y="133684"/>
                      <a:pt x="144256" y="147178"/>
                    </a:cubicBezTo>
                    <a:cubicBezTo>
                      <a:pt x="156691" y="160672"/>
                      <a:pt x="100070" y="103521"/>
                      <a:pt x="75993" y="82090"/>
                    </a:cubicBezTo>
                    <a:cubicBezTo>
                      <a:pt x="51916" y="60659"/>
                      <a:pt x="-9996" y="-9720"/>
                      <a:pt x="1381" y="11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902">
                <a:extLst>
                  <a:ext uri="{FF2B5EF4-FFF2-40B4-BE49-F238E27FC236}">
                    <a16:creationId xmlns:a16="http://schemas.microsoft.com/office/drawing/2014/main" id="{49949726-9F93-4BD2-B874-EB34A3E18A0D}"/>
                  </a:ext>
                </a:extLst>
              </p:cNvPr>
              <p:cNvSpPr/>
              <p:nvPr/>
            </p:nvSpPr>
            <p:spPr>
              <a:xfrm>
                <a:off x="6984478" y="8399786"/>
                <a:ext cx="121876" cy="150805"/>
              </a:xfrm>
              <a:custGeom>
                <a:avLst/>
                <a:gdLst>
                  <a:gd name="connsiteX0" fmla="*/ 2110 w 121876"/>
                  <a:gd name="connsiteY0" fmla="*/ 1264 h 150805"/>
                  <a:gd name="connsiteX1" fmla="*/ 121172 w 121876"/>
                  <a:gd name="connsiteY1" fmla="*/ 148902 h 150805"/>
                  <a:gd name="connsiteX2" fmla="*/ 49735 w 121876"/>
                  <a:gd name="connsiteY2" fmla="*/ 80639 h 150805"/>
                  <a:gd name="connsiteX3" fmla="*/ 2110 w 121876"/>
                  <a:gd name="connsiteY3" fmla="*/ 1264 h 1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76" h="150805">
                    <a:moveTo>
                      <a:pt x="2110" y="1264"/>
                    </a:moveTo>
                    <a:cubicBezTo>
                      <a:pt x="14016" y="12641"/>
                      <a:pt x="113235" y="135673"/>
                      <a:pt x="121172" y="148902"/>
                    </a:cubicBezTo>
                    <a:cubicBezTo>
                      <a:pt x="129109" y="162131"/>
                      <a:pt x="67727" y="102864"/>
                      <a:pt x="49735" y="80639"/>
                    </a:cubicBezTo>
                    <a:cubicBezTo>
                      <a:pt x="31743" y="58414"/>
                      <a:pt x="-9796" y="-10113"/>
                      <a:pt x="2110" y="12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903">
                <a:extLst>
                  <a:ext uri="{FF2B5EF4-FFF2-40B4-BE49-F238E27FC236}">
                    <a16:creationId xmlns:a16="http://schemas.microsoft.com/office/drawing/2014/main" id="{805598F3-CDEA-4149-B30B-29A93837D23E}"/>
                  </a:ext>
                </a:extLst>
              </p:cNvPr>
              <p:cNvSpPr/>
              <p:nvPr/>
            </p:nvSpPr>
            <p:spPr>
              <a:xfrm>
                <a:off x="6903530" y="7943742"/>
                <a:ext cx="22591" cy="381646"/>
              </a:xfrm>
              <a:custGeom>
                <a:avLst/>
                <a:gdLst>
                  <a:gd name="connsiteX0" fmla="*/ 13737 w 22591"/>
                  <a:gd name="connsiteY0" fmla="*/ 2225 h 381646"/>
                  <a:gd name="connsiteX1" fmla="*/ 22203 w 22591"/>
                  <a:gd name="connsiteY1" fmla="*/ 374758 h 381646"/>
                  <a:gd name="connsiteX2" fmla="*/ 1037 w 22591"/>
                  <a:gd name="connsiteY2" fmla="*/ 226591 h 381646"/>
                  <a:gd name="connsiteX3" fmla="*/ 13737 w 22591"/>
                  <a:gd name="connsiteY3" fmla="*/ 2225 h 38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1" h="381646">
                    <a:moveTo>
                      <a:pt x="13737" y="2225"/>
                    </a:moveTo>
                    <a:cubicBezTo>
                      <a:pt x="17265" y="26919"/>
                      <a:pt x="24320" y="337364"/>
                      <a:pt x="22203" y="374758"/>
                    </a:cubicBezTo>
                    <a:cubicBezTo>
                      <a:pt x="20086" y="412152"/>
                      <a:pt x="5976" y="287974"/>
                      <a:pt x="1037" y="226591"/>
                    </a:cubicBezTo>
                    <a:cubicBezTo>
                      <a:pt x="-3902" y="165208"/>
                      <a:pt x="10209" y="-22469"/>
                      <a:pt x="13737" y="22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904">
                <a:extLst>
                  <a:ext uri="{FF2B5EF4-FFF2-40B4-BE49-F238E27FC236}">
                    <a16:creationId xmlns:a16="http://schemas.microsoft.com/office/drawing/2014/main" id="{CE304081-404E-47DE-9DAA-A357B8A07F23}"/>
                  </a:ext>
                </a:extLst>
              </p:cNvPr>
              <p:cNvSpPr/>
              <p:nvPr/>
            </p:nvSpPr>
            <p:spPr>
              <a:xfrm>
                <a:off x="6369882" y="7894177"/>
                <a:ext cx="221468" cy="470009"/>
              </a:xfrm>
              <a:custGeom>
                <a:avLst/>
                <a:gdLst>
                  <a:gd name="connsiteX0" fmla="*/ 1285 w 221468"/>
                  <a:gd name="connsiteY0" fmla="*/ 990 h 470009"/>
                  <a:gd name="connsiteX1" fmla="*/ 217185 w 221468"/>
                  <a:gd name="connsiteY1" fmla="*/ 453956 h 470009"/>
                  <a:gd name="connsiteX2" fmla="*/ 132518 w 221468"/>
                  <a:gd name="connsiteY2" fmla="*/ 335423 h 470009"/>
                  <a:gd name="connsiteX3" fmla="*/ 1285 w 221468"/>
                  <a:gd name="connsiteY3" fmla="*/ 990 h 47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68" h="470009">
                    <a:moveTo>
                      <a:pt x="1285" y="990"/>
                    </a:moveTo>
                    <a:cubicBezTo>
                      <a:pt x="15396" y="20746"/>
                      <a:pt x="195313" y="398217"/>
                      <a:pt x="217185" y="453956"/>
                    </a:cubicBezTo>
                    <a:cubicBezTo>
                      <a:pt x="239057" y="509695"/>
                      <a:pt x="172029" y="408095"/>
                      <a:pt x="132518" y="335423"/>
                    </a:cubicBezTo>
                    <a:cubicBezTo>
                      <a:pt x="93007" y="262751"/>
                      <a:pt x="-12826" y="-18766"/>
                      <a:pt x="1285" y="9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905">
                <a:extLst>
                  <a:ext uri="{FF2B5EF4-FFF2-40B4-BE49-F238E27FC236}">
                    <a16:creationId xmlns:a16="http://schemas.microsoft.com/office/drawing/2014/main" id="{830BAB79-2C16-4DAA-A4AB-3D5A85AD183B}"/>
                  </a:ext>
                </a:extLst>
              </p:cNvPr>
              <p:cNvSpPr/>
              <p:nvPr/>
            </p:nvSpPr>
            <p:spPr>
              <a:xfrm>
                <a:off x="6330997" y="7924677"/>
                <a:ext cx="188164" cy="467148"/>
              </a:xfrm>
              <a:custGeom>
                <a:avLst/>
                <a:gdLst>
                  <a:gd name="connsiteX0" fmla="*/ 2070 w 188164"/>
                  <a:gd name="connsiteY0" fmla="*/ 2240 h 467148"/>
                  <a:gd name="connsiteX1" fmla="*/ 186220 w 188164"/>
                  <a:gd name="connsiteY1" fmla="*/ 457323 h 467148"/>
                  <a:gd name="connsiteX2" fmla="*/ 93086 w 188164"/>
                  <a:gd name="connsiteY2" fmla="*/ 290106 h 467148"/>
                  <a:gd name="connsiteX3" fmla="*/ 2070 w 188164"/>
                  <a:gd name="connsiteY3" fmla="*/ 2240 h 46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64" h="467148">
                    <a:moveTo>
                      <a:pt x="2070" y="2240"/>
                    </a:moveTo>
                    <a:cubicBezTo>
                      <a:pt x="17592" y="30109"/>
                      <a:pt x="171051" y="409345"/>
                      <a:pt x="186220" y="457323"/>
                    </a:cubicBezTo>
                    <a:cubicBezTo>
                      <a:pt x="201389" y="505301"/>
                      <a:pt x="123778" y="365953"/>
                      <a:pt x="93086" y="290106"/>
                    </a:cubicBezTo>
                    <a:cubicBezTo>
                      <a:pt x="62394" y="214259"/>
                      <a:pt x="-13452" y="-25629"/>
                      <a:pt x="2070" y="22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906">
                <a:extLst>
                  <a:ext uri="{FF2B5EF4-FFF2-40B4-BE49-F238E27FC236}">
                    <a16:creationId xmlns:a16="http://schemas.microsoft.com/office/drawing/2014/main" id="{2D252675-B129-4F78-BD3F-57BB18081A1D}"/>
                  </a:ext>
                </a:extLst>
              </p:cNvPr>
              <p:cNvSpPr/>
              <p:nvPr/>
            </p:nvSpPr>
            <p:spPr>
              <a:xfrm>
                <a:off x="6689794" y="8577627"/>
                <a:ext cx="149831" cy="155538"/>
              </a:xfrm>
              <a:custGeom>
                <a:avLst/>
                <a:gdLst>
                  <a:gd name="connsiteX0" fmla="*/ 3106 w 149831"/>
                  <a:gd name="connsiteY0" fmla="*/ 1223 h 155538"/>
                  <a:gd name="connsiteX1" fmla="*/ 149156 w 149831"/>
                  <a:gd name="connsiteY1" fmla="*/ 153623 h 155538"/>
                  <a:gd name="connsiteX2" fmla="*/ 56023 w 149831"/>
                  <a:gd name="connsiteY2" fmla="*/ 83773 h 155538"/>
                  <a:gd name="connsiteX3" fmla="*/ 3106 w 149831"/>
                  <a:gd name="connsiteY3" fmla="*/ 1223 h 155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831" h="155538">
                    <a:moveTo>
                      <a:pt x="3106" y="1223"/>
                    </a:moveTo>
                    <a:cubicBezTo>
                      <a:pt x="18628" y="12865"/>
                      <a:pt x="140337" y="139865"/>
                      <a:pt x="149156" y="153623"/>
                    </a:cubicBezTo>
                    <a:cubicBezTo>
                      <a:pt x="157976" y="167381"/>
                      <a:pt x="77895" y="103176"/>
                      <a:pt x="56023" y="83773"/>
                    </a:cubicBezTo>
                    <a:cubicBezTo>
                      <a:pt x="34151" y="64370"/>
                      <a:pt x="-12416" y="-10419"/>
                      <a:pt x="3106" y="122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907">
                <a:extLst>
                  <a:ext uri="{FF2B5EF4-FFF2-40B4-BE49-F238E27FC236}">
                    <a16:creationId xmlns:a16="http://schemas.microsoft.com/office/drawing/2014/main" id="{0A132073-238F-4297-96F1-F05A8AAA3E4E}"/>
                  </a:ext>
                </a:extLst>
              </p:cNvPr>
              <p:cNvSpPr/>
              <p:nvPr/>
            </p:nvSpPr>
            <p:spPr>
              <a:xfrm>
                <a:off x="6580534" y="8389092"/>
                <a:ext cx="89374" cy="153385"/>
              </a:xfrm>
              <a:custGeom>
                <a:avLst/>
                <a:gdLst>
                  <a:gd name="connsiteX0" fmla="*/ 2299 w 89374"/>
                  <a:gd name="connsiteY0" fmla="*/ 1375 h 153385"/>
                  <a:gd name="connsiteX1" fmla="*/ 89083 w 89374"/>
                  <a:gd name="connsiteY1" fmla="*/ 151658 h 153385"/>
                  <a:gd name="connsiteX2" fmla="*/ 29816 w 89374"/>
                  <a:gd name="connsiteY2" fmla="*/ 79691 h 153385"/>
                  <a:gd name="connsiteX3" fmla="*/ 2299 w 89374"/>
                  <a:gd name="connsiteY3" fmla="*/ 1375 h 15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74" h="153385">
                    <a:moveTo>
                      <a:pt x="2299" y="1375"/>
                    </a:moveTo>
                    <a:cubicBezTo>
                      <a:pt x="12177" y="13369"/>
                      <a:pt x="84497" y="138605"/>
                      <a:pt x="89083" y="151658"/>
                    </a:cubicBezTo>
                    <a:cubicBezTo>
                      <a:pt x="93669" y="164711"/>
                      <a:pt x="42869" y="100152"/>
                      <a:pt x="29816" y="79691"/>
                    </a:cubicBezTo>
                    <a:cubicBezTo>
                      <a:pt x="16763" y="59230"/>
                      <a:pt x="-7579" y="-10619"/>
                      <a:pt x="2299" y="137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908">
                <a:extLst>
                  <a:ext uri="{FF2B5EF4-FFF2-40B4-BE49-F238E27FC236}">
                    <a16:creationId xmlns:a16="http://schemas.microsoft.com/office/drawing/2014/main" id="{FEB74F88-8C5B-4BB9-B053-693C6AE273B7}"/>
                  </a:ext>
                </a:extLst>
              </p:cNvPr>
              <p:cNvSpPr/>
              <p:nvPr/>
            </p:nvSpPr>
            <p:spPr>
              <a:xfrm>
                <a:off x="6451494" y="7880320"/>
                <a:ext cx="220825" cy="459463"/>
              </a:xfrm>
              <a:custGeom>
                <a:avLst/>
                <a:gdLst>
                  <a:gd name="connsiteX0" fmla="*/ 106 w 220825"/>
                  <a:gd name="connsiteY0" fmla="*/ 30 h 459463"/>
                  <a:gd name="connsiteX1" fmla="*/ 152506 w 220825"/>
                  <a:gd name="connsiteY1" fmla="*/ 315413 h 459463"/>
                  <a:gd name="connsiteX2" fmla="*/ 203306 w 220825"/>
                  <a:gd name="connsiteY2" fmla="*/ 425480 h 459463"/>
                  <a:gd name="connsiteX3" fmla="*/ 158856 w 220825"/>
                  <a:gd name="connsiteY3" fmla="*/ 414897 h 459463"/>
                  <a:gd name="connsiteX4" fmla="*/ 150389 w 220825"/>
                  <a:gd name="connsiteY4" fmla="*/ 417013 h 459463"/>
                  <a:gd name="connsiteX5" fmla="*/ 199073 w 220825"/>
                  <a:gd name="connsiteY5" fmla="*/ 459347 h 459463"/>
                  <a:gd name="connsiteX6" fmla="*/ 220239 w 220825"/>
                  <a:gd name="connsiteY6" fmla="*/ 402197 h 459463"/>
                  <a:gd name="connsiteX7" fmla="*/ 177906 w 220825"/>
                  <a:gd name="connsiteY7" fmla="*/ 334463 h 459463"/>
                  <a:gd name="connsiteX8" fmla="*/ 106 w 220825"/>
                  <a:gd name="connsiteY8" fmla="*/ 30 h 4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825" h="459463">
                    <a:moveTo>
                      <a:pt x="106" y="30"/>
                    </a:moveTo>
                    <a:cubicBezTo>
                      <a:pt x="-4127" y="-3145"/>
                      <a:pt x="118639" y="244505"/>
                      <a:pt x="152506" y="315413"/>
                    </a:cubicBezTo>
                    <a:cubicBezTo>
                      <a:pt x="186373" y="386321"/>
                      <a:pt x="202248" y="408899"/>
                      <a:pt x="203306" y="425480"/>
                    </a:cubicBezTo>
                    <a:cubicBezTo>
                      <a:pt x="204364" y="442061"/>
                      <a:pt x="167676" y="416308"/>
                      <a:pt x="158856" y="414897"/>
                    </a:cubicBezTo>
                    <a:cubicBezTo>
                      <a:pt x="150036" y="413486"/>
                      <a:pt x="143686" y="409605"/>
                      <a:pt x="150389" y="417013"/>
                    </a:cubicBezTo>
                    <a:cubicBezTo>
                      <a:pt x="157092" y="424421"/>
                      <a:pt x="187431" y="461816"/>
                      <a:pt x="199073" y="459347"/>
                    </a:cubicBezTo>
                    <a:cubicBezTo>
                      <a:pt x="210715" y="456878"/>
                      <a:pt x="223767" y="423011"/>
                      <a:pt x="220239" y="402197"/>
                    </a:cubicBezTo>
                    <a:cubicBezTo>
                      <a:pt x="216711" y="381383"/>
                      <a:pt x="210714" y="398316"/>
                      <a:pt x="177906" y="334463"/>
                    </a:cubicBezTo>
                    <a:cubicBezTo>
                      <a:pt x="145098" y="270610"/>
                      <a:pt x="4339" y="3205"/>
                      <a:pt x="106" y="3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909">
                <a:extLst>
                  <a:ext uri="{FF2B5EF4-FFF2-40B4-BE49-F238E27FC236}">
                    <a16:creationId xmlns:a16="http://schemas.microsoft.com/office/drawing/2014/main" id="{A32CDA7D-2F4B-4737-8253-303D850E5FA7}"/>
                  </a:ext>
                </a:extLst>
              </p:cNvPr>
              <p:cNvSpPr/>
              <p:nvPr/>
            </p:nvSpPr>
            <p:spPr>
              <a:xfrm>
                <a:off x="6487019" y="7880892"/>
                <a:ext cx="196708" cy="368198"/>
              </a:xfrm>
              <a:custGeom>
                <a:avLst/>
                <a:gdLst>
                  <a:gd name="connsiteX0" fmla="*/ 2681 w 196708"/>
                  <a:gd name="connsiteY0" fmla="*/ 10041 h 368198"/>
                  <a:gd name="connsiteX1" fmla="*/ 193181 w 196708"/>
                  <a:gd name="connsiteY1" fmla="*/ 365641 h 368198"/>
                  <a:gd name="connsiteX2" fmla="*/ 123331 w 196708"/>
                  <a:gd name="connsiteY2" fmla="*/ 166675 h 368198"/>
                  <a:gd name="connsiteX3" fmla="*/ 83114 w 196708"/>
                  <a:gd name="connsiteY3" fmla="*/ 103175 h 368198"/>
                  <a:gd name="connsiteX4" fmla="*/ 2681 w 196708"/>
                  <a:gd name="connsiteY4" fmla="*/ 10041 h 3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708" h="368198">
                    <a:moveTo>
                      <a:pt x="2681" y="10041"/>
                    </a:moveTo>
                    <a:cubicBezTo>
                      <a:pt x="21025" y="53785"/>
                      <a:pt x="173073" y="339535"/>
                      <a:pt x="193181" y="365641"/>
                    </a:cubicBezTo>
                    <a:cubicBezTo>
                      <a:pt x="213289" y="391747"/>
                      <a:pt x="141675" y="210419"/>
                      <a:pt x="123331" y="166675"/>
                    </a:cubicBezTo>
                    <a:cubicBezTo>
                      <a:pt x="104987" y="122931"/>
                      <a:pt x="100753" y="128222"/>
                      <a:pt x="83114" y="103175"/>
                    </a:cubicBezTo>
                    <a:cubicBezTo>
                      <a:pt x="65475" y="78128"/>
                      <a:pt x="-15663" y="-33703"/>
                      <a:pt x="2681" y="1004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910">
                <a:extLst>
                  <a:ext uri="{FF2B5EF4-FFF2-40B4-BE49-F238E27FC236}">
                    <a16:creationId xmlns:a16="http://schemas.microsoft.com/office/drawing/2014/main" id="{EC7DAF6B-5423-43C7-9845-FB2839E6B2B7}"/>
                  </a:ext>
                </a:extLst>
              </p:cNvPr>
              <p:cNvSpPr/>
              <p:nvPr/>
            </p:nvSpPr>
            <p:spPr>
              <a:xfrm>
                <a:off x="6559481" y="7865533"/>
                <a:ext cx="167620" cy="349254"/>
              </a:xfrm>
              <a:custGeom>
                <a:avLst/>
                <a:gdLst>
                  <a:gd name="connsiteX0" fmla="*/ 69 w 167620"/>
                  <a:gd name="connsiteY0" fmla="*/ 0 h 349254"/>
                  <a:gd name="connsiteX1" fmla="*/ 127069 w 167620"/>
                  <a:gd name="connsiteY1" fmla="*/ 270934 h 349254"/>
                  <a:gd name="connsiteX2" fmla="*/ 167286 w 167620"/>
                  <a:gd name="connsiteY2" fmla="*/ 349250 h 349254"/>
                  <a:gd name="connsiteX3" fmla="*/ 110136 w 167620"/>
                  <a:gd name="connsiteY3" fmla="*/ 273050 h 349254"/>
                  <a:gd name="connsiteX4" fmla="*/ 69 w 167620"/>
                  <a:gd name="connsiteY4" fmla="*/ 0 h 34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20" h="349254">
                    <a:moveTo>
                      <a:pt x="69" y="0"/>
                    </a:moveTo>
                    <a:cubicBezTo>
                      <a:pt x="2891" y="-353"/>
                      <a:pt x="99200" y="212726"/>
                      <a:pt x="127069" y="270934"/>
                    </a:cubicBezTo>
                    <a:cubicBezTo>
                      <a:pt x="154939" y="329142"/>
                      <a:pt x="170108" y="348897"/>
                      <a:pt x="167286" y="349250"/>
                    </a:cubicBezTo>
                    <a:cubicBezTo>
                      <a:pt x="164464" y="349603"/>
                      <a:pt x="139064" y="331258"/>
                      <a:pt x="110136" y="273050"/>
                    </a:cubicBezTo>
                    <a:cubicBezTo>
                      <a:pt x="81208" y="214842"/>
                      <a:pt x="-2753" y="353"/>
                      <a:pt x="6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911">
                <a:extLst>
                  <a:ext uri="{FF2B5EF4-FFF2-40B4-BE49-F238E27FC236}">
                    <a16:creationId xmlns:a16="http://schemas.microsoft.com/office/drawing/2014/main" id="{2A2FE058-8729-4DF2-9873-8A7D0EED1E05}"/>
                  </a:ext>
                </a:extLst>
              </p:cNvPr>
              <p:cNvSpPr/>
              <p:nvPr/>
            </p:nvSpPr>
            <p:spPr>
              <a:xfrm>
                <a:off x="6604000" y="8388350"/>
                <a:ext cx="104867" cy="128726"/>
              </a:xfrm>
              <a:custGeom>
                <a:avLst/>
                <a:gdLst>
                  <a:gd name="connsiteX0" fmla="*/ 0 w 104867"/>
                  <a:gd name="connsiteY0" fmla="*/ 0 h 128726"/>
                  <a:gd name="connsiteX1" fmla="*/ 104775 w 104867"/>
                  <a:gd name="connsiteY1" fmla="*/ 128588 h 128726"/>
                  <a:gd name="connsiteX2" fmla="*/ 0 w 104867"/>
                  <a:gd name="connsiteY2" fmla="*/ 0 h 1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67" h="128726">
                    <a:moveTo>
                      <a:pt x="0" y="0"/>
                    </a:moveTo>
                    <a:lnTo>
                      <a:pt x="104775" y="128588"/>
                    </a:lnTo>
                    <a:cubicBezTo>
                      <a:pt x="108479" y="13361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912">
                <a:extLst>
                  <a:ext uri="{FF2B5EF4-FFF2-40B4-BE49-F238E27FC236}">
                    <a16:creationId xmlns:a16="http://schemas.microsoft.com/office/drawing/2014/main" id="{CB648B4B-CCCE-4BA0-9583-CC667191C702}"/>
                  </a:ext>
                </a:extLst>
              </p:cNvPr>
              <p:cNvSpPr/>
              <p:nvPr/>
            </p:nvSpPr>
            <p:spPr>
              <a:xfrm>
                <a:off x="6612725" y="8384187"/>
                <a:ext cx="103299" cy="146231"/>
              </a:xfrm>
              <a:custGeom>
                <a:avLst/>
                <a:gdLst>
                  <a:gd name="connsiteX0" fmla="*/ 2388 w 103299"/>
                  <a:gd name="connsiteY0" fmla="*/ 988 h 146231"/>
                  <a:gd name="connsiteX1" fmla="*/ 99225 w 103299"/>
                  <a:gd name="connsiteY1" fmla="*/ 137513 h 146231"/>
                  <a:gd name="connsiteX2" fmla="*/ 80175 w 103299"/>
                  <a:gd name="connsiteY2" fmla="*/ 126401 h 146231"/>
                  <a:gd name="connsiteX3" fmla="*/ 34138 w 103299"/>
                  <a:gd name="connsiteY3" fmla="*/ 77188 h 146231"/>
                  <a:gd name="connsiteX4" fmla="*/ 2388 w 103299"/>
                  <a:gd name="connsiteY4" fmla="*/ 988 h 146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99" h="146231">
                    <a:moveTo>
                      <a:pt x="2388" y="988"/>
                    </a:moveTo>
                    <a:cubicBezTo>
                      <a:pt x="13236" y="11042"/>
                      <a:pt x="86261" y="116611"/>
                      <a:pt x="99225" y="137513"/>
                    </a:cubicBezTo>
                    <a:cubicBezTo>
                      <a:pt x="112189" y="158415"/>
                      <a:pt x="91023" y="136455"/>
                      <a:pt x="80175" y="126401"/>
                    </a:cubicBezTo>
                    <a:cubicBezTo>
                      <a:pt x="69327" y="116347"/>
                      <a:pt x="47896" y="93857"/>
                      <a:pt x="34138" y="77188"/>
                    </a:cubicBezTo>
                    <a:cubicBezTo>
                      <a:pt x="20380" y="60519"/>
                      <a:pt x="-8460" y="-9066"/>
                      <a:pt x="2388" y="98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913">
                <a:extLst>
                  <a:ext uri="{FF2B5EF4-FFF2-40B4-BE49-F238E27FC236}">
                    <a16:creationId xmlns:a16="http://schemas.microsoft.com/office/drawing/2014/main" id="{D0A58C78-3138-4A47-8B53-3C0E34AA9AFA}"/>
                  </a:ext>
                </a:extLst>
              </p:cNvPr>
              <p:cNvSpPr/>
              <p:nvPr/>
            </p:nvSpPr>
            <p:spPr>
              <a:xfrm>
                <a:off x="6725238" y="8581402"/>
                <a:ext cx="106953" cy="115188"/>
              </a:xfrm>
              <a:custGeom>
                <a:avLst/>
                <a:gdLst>
                  <a:gd name="connsiteX0" fmla="*/ 1000 w 106953"/>
                  <a:gd name="connsiteY0" fmla="*/ 3798 h 115188"/>
                  <a:gd name="connsiteX1" fmla="*/ 105775 w 106953"/>
                  <a:gd name="connsiteY1" fmla="*/ 114923 h 115188"/>
                  <a:gd name="connsiteX2" fmla="*/ 54975 w 106953"/>
                  <a:gd name="connsiteY2" fmla="*/ 33961 h 115188"/>
                  <a:gd name="connsiteX3" fmla="*/ 1000 w 106953"/>
                  <a:gd name="connsiteY3" fmla="*/ 3798 h 11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953" h="115188">
                    <a:moveTo>
                      <a:pt x="1000" y="3798"/>
                    </a:moveTo>
                    <a:cubicBezTo>
                      <a:pt x="9467" y="17292"/>
                      <a:pt x="96779" y="109896"/>
                      <a:pt x="105775" y="114923"/>
                    </a:cubicBezTo>
                    <a:cubicBezTo>
                      <a:pt x="114771" y="119950"/>
                      <a:pt x="69792" y="52217"/>
                      <a:pt x="54975" y="33961"/>
                    </a:cubicBezTo>
                    <a:cubicBezTo>
                      <a:pt x="40158" y="15705"/>
                      <a:pt x="-7467" y="-9696"/>
                      <a:pt x="1000" y="379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914">
                <a:extLst>
                  <a:ext uri="{FF2B5EF4-FFF2-40B4-BE49-F238E27FC236}">
                    <a16:creationId xmlns:a16="http://schemas.microsoft.com/office/drawing/2014/main" id="{0C5F40CA-C76C-42C7-94CC-7607CDAC42DD}"/>
                  </a:ext>
                </a:extLst>
              </p:cNvPr>
              <p:cNvSpPr/>
              <p:nvPr/>
            </p:nvSpPr>
            <p:spPr>
              <a:xfrm>
                <a:off x="6683223" y="8353207"/>
                <a:ext cx="110823" cy="122728"/>
              </a:xfrm>
              <a:custGeom>
                <a:avLst/>
                <a:gdLst>
                  <a:gd name="connsiteX0" fmla="*/ 152 w 110823"/>
                  <a:gd name="connsiteY0" fmla="*/ 218 h 122728"/>
                  <a:gd name="connsiteX1" fmla="*/ 79527 w 110823"/>
                  <a:gd name="connsiteY1" fmla="*/ 101818 h 122728"/>
                  <a:gd name="connsiteX2" fmla="*/ 93815 w 110823"/>
                  <a:gd name="connsiteY2" fmla="*/ 120868 h 122728"/>
                  <a:gd name="connsiteX3" fmla="*/ 109690 w 110823"/>
                  <a:gd name="connsiteY3" fmla="*/ 73243 h 122728"/>
                  <a:gd name="connsiteX4" fmla="*/ 60477 w 110823"/>
                  <a:gd name="connsiteY4" fmla="*/ 74831 h 122728"/>
                  <a:gd name="connsiteX5" fmla="*/ 152 w 110823"/>
                  <a:gd name="connsiteY5" fmla="*/ 218 h 12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823" h="122728">
                    <a:moveTo>
                      <a:pt x="152" y="218"/>
                    </a:moveTo>
                    <a:cubicBezTo>
                      <a:pt x="3327" y="4716"/>
                      <a:pt x="63917" y="81710"/>
                      <a:pt x="79527" y="101818"/>
                    </a:cubicBezTo>
                    <a:cubicBezTo>
                      <a:pt x="95137" y="121926"/>
                      <a:pt x="88788" y="125630"/>
                      <a:pt x="93815" y="120868"/>
                    </a:cubicBezTo>
                    <a:cubicBezTo>
                      <a:pt x="98842" y="116106"/>
                      <a:pt x="115246" y="80916"/>
                      <a:pt x="109690" y="73243"/>
                    </a:cubicBezTo>
                    <a:cubicBezTo>
                      <a:pt x="104134" y="65570"/>
                      <a:pt x="76617" y="87531"/>
                      <a:pt x="60477" y="74831"/>
                    </a:cubicBezTo>
                    <a:cubicBezTo>
                      <a:pt x="44337" y="62131"/>
                      <a:pt x="-3023" y="-4280"/>
                      <a:pt x="152" y="2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915">
                <a:extLst>
                  <a:ext uri="{FF2B5EF4-FFF2-40B4-BE49-F238E27FC236}">
                    <a16:creationId xmlns:a16="http://schemas.microsoft.com/office/drawing/2014/main" id="{B789FAAB-4C28-42B4-B1C0-EF7E61513BE4}"/>
                  </a:ext>
                </a:extLst>
              </p:cNvPr>
              <p:cNvSpPr/>
              <p:nvPr/>
            </p:nvSpPr>
            <p:spPr>
              <a:xfrm>
                <a:off x="6792613" y="8500524"/>
                <a:ext cx="103705" cy="86264"/>
              </a:xfrm>
              <a:custGeom>
                <a:avLst/>
                <a:gdLst>
                  <a:gd name="connsiteX0" fmla="*/ 300 w 103705"/>
                  <a:gd name="connsiteY0" fmla="*/ 5301 h 86264"/>
                  <a:gd name="connsiteX1" fmla="*/ 71737 w 103705"/>
                  <a:gd name="connsiteY1" fmla="*/ 16414 h 86264"/>
                  <a:gd name="connsiteX2" fmla="*/ 101900 w 103705"/>
                  <a:gd name="connsiteY2" fmla="*/ 86264 h 86264"/>
                  <a:gd name="connsiteX3" fmla="*/ 300 w 103705"/>
                  <a:gd name="connsiteY3" fmla="*/ 5301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05" h="86264">
                    <a:moveTo>
                      <a:pt x="300" y="5301"/>
                    </a:moveTo>
                    <a:cubicBezTo>
                      <a:pt x="-4727" y="-6341"/>
                      <a:pt x="54804" y="2920"/>
                      <a:pt x="71737" y="16414"/>
                    </a:cubicBezTo>
                    <a:cubicBezTo>
                      <a:pt x="88670" y="29908"/>
                      <a:pt x="110102" y="86529"/>
                      <a:pt x="101900" y="86264"/>
                    </a:cubicBezTo>
                    <a:cubicBezTo>
                      <a:pt x="93698" y="85999"/>
                      <a:pt x="5327" y="16943"/>
                      <a:pt x="300" y="53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916">
                <a:extLst>
                  <a:ext uri="{FF2B5EF4-FFF2-40B4-BE49-F238E27FC236}">
                    <a16:creationId xmlns:a16="http://schemas.microsoft.com/office/drawing/2014/main" id="{A033561B-3171-4B04-A274-00350C9684B5}"/>
                  </a:ext>
                </a:extLst>
              </p:cNvPr>
              <p:cNvSpPr/>
              <p:nvPr/>
            </p:nvSpPr>
            <p:spPr>
              <a:xfrm>
                <a:off x="6728543" y="8229499"/>
                <a:ext cx="120090" cy="190273"/>
              </a:xfrm>
              <a:custGeom>
                <a:avLst/>
                <a:gdLst>
                  <a:gd name="connsiteX0" fmla="*/ 119932 w 120090"/>
                  <a:gd name="connsiteY0" fmla="*/ 101 h 190273"/>
                  <a:gd name="connsiteX1" fmla="*/ 21507 w 120090"/>
                  <a:gd name="connsiteY1" fmla="*/ 52489 h 190273"/>
                  <a:gd name="connsiteX2" fmla="*/ 2457 w 120090"/>
                  <a:gd name="connsiteY2" fmla="*/ 89001 h 190273"/>
                  <a:gd name="connsiteX3" fmla="*/ 59607 w 120090"/>
                  <a:gd name="connsiteY3" fmla="*/ 189014 h 190273"/>
                  <a:gd name="connsiteX4" fmla="*/ 110407 w 120090"/>
                  <a:gd name="connsiteY4" fmla="*/ 141389 h 190273"/>
                  <a:gd name="connsiteX5" fmla="*/ 69132 w 120090"/>
                  <a:gd name="connsiteY5" fmla="*/ 84239 h 190273"/>
                  <a:gd name="connsiteX6" fmla="*/ 45320 w 120090"/>
                  <a:gd name="connsiteY6" fmla="*/ 66776 h 190273"/>
                  <a:gd name="connsiteX7" fmla="*/ 119932 w 120090"/>
                  <a:gd name="connsiteY7" fmla="*/ 101 h 19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090" h="190273">
                    <a:moveTo>
                      <a:pt x="119932" y="101"/>
                    </a:moveTo>
                    <a:cubicBezTo>
                      <a:pt x="115963" y="-2280"/>
                      <a:pt x="41086" y="37672"/>
                      <a:pt x="21507" y="52489"/>
                    </a:cubicBezTo>
                    <a:cubicBezTo>
                      <a:pt x="1928" y="67306"/>
                      <a:pt x="-3893" y="66247"/>
                      <a:pt x="2457" y="89001"/>
                    </a:cubicBezTo>
                    <a:cubicBezTo>
                      <a:pt x="8807" y="111755"/>
                      <a:pt x="41615" y="180283"/>
                      <a:pt x="59607" y="189014"/>
                    </a:cubicBezTo>
                    <a:cubicBezTo>
                      <a:pt x="77599" y="197745"/>
                      <a:pt x="108820" y="158851"/>
                      <a:pt x="110407" y="141389"/>
                    </a:cubicBezTo>
                    <a:cubicBezTo>
                      <a:pt x="111994" y="123927"/>
                      <a:pt x="79980" y="96675"/>
                      <a:pt x="69132" y="84239"/>
                    </a:cubicBezTo>
                    <a:cubicBezTo>
                      <a:pt x="58284" y="71803"/>
                      <a:pt x="38705" y="79211"/>
                      <a:pt x="45320" y="66776"/>
                    </a:cubicBezTo>
                    <a:cubicBezTo>
                      <a:pt x="51935" y="54341"/>
                      <a:pt x="123901" y="2482"/>
                      <a:pt x="119932" y="10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917">
                <a:extLst>
                  <a:ext uri="{FF2B5EF4-FFF2-40B4-BE49-F238E27FC236}">
                    <a16:creationId xmlns:a16="http://schemas.microsoft.com/office/drawing/2014/main" id="{4DD233F5-627E-43D9-98B8-6A6FBE073744}"/>
                  </a:ext>
                </a:extLst>
              </p:cNvPr>
              <p:cNvSpPr/>
              <p:nvPr/>
            </p:nvSpPr>
            <p:spPr>
              <a:xfrm>
                <a:off x="6790816" y="8315149"/>
                <a:ext cx="142019" cy="87996"/>
              </a:xfrm>
              <a:custGeom>
                <a:avLst/>
                <a:gdLst>
                  <a:gd name="connsiteX0" fmla="*/ 141797 w 142019"/>
                  <a:gd name="connsiteY0" fmla="*/ 1764 h 87996"/>
                  <a:gd name="connsiteX1" fmla="*/ 5272 w 142019"/>
                  <a:gd name="connsiteY1" fmla="*/ 87489 h 87996"/>
                  <a:gd name="connsiteX2" fmla="*/ 37022 w 142019"/>
                  <a:gd name="connsiteY2" fmla="*/ 35101 h 87996"/>
                  <a:gd name="connsiteX3" fmla="*/ 141797 w 142019"/>
                  <a:gd name="connsiteY3" fmla="*/ 1764 h 8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019" h="87996">
                    <a:moveTo>
                      <a:pt x="141797" y="1764"/>
                    </a:moveTo>
                    <a:cubicBezTo>
                      <a:pt x="136505" y="10495"/>
                      <a:pt x="22734" y="81933"/>
                      <a:pt x="5272" y="87489"/>
                    </a:cubicBezTo>
                    <a:cubicBezTo>
                      <a:pt x="-12190" y="93045"/>
                      <a:pt x="17708" y="51505"/>
                      <a:pt x="37022" y="35101"/>
                    </a:cubicBezTo>
                    <a:cubicBezTo>
                      <a:pt x="56336" y="18697"/>
                      <a:pt x="147089" y="-6967"/>
                      <a:pt x="141797" y="17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918">
                <a:extLst>
                  <a:ext uri="{FF2B5EF4-FFF2-40B4-BE49-F238E27FC236}">
                    <a16:creationId xmlns:a16="http://schemas.microsoft.com/office/drawing/2014/main" id="{57511CA4-BC32-444F-993B-5F7961E48A5C}"/>
                  </a:ext>
                </a:extLst>
              </p:cNvPr>
              <p:cNvSpPr/>
              <p:nvPr/>
            </p:nvSpPr>
            <p:spPr>
              <a:xfrm>
                <a:off x="6883233" y="8399304"/>
                <a:ext cx="161087" cy="90698"/>
              </a:xfrm>
              <a:custGeom>
                <a:avLst/>
                <a:gdLst>
                  <a:gd name="connsiteX0" fmla="*/ 160505 w 161087"/>
                  <a:gd name="connsiteY0" fmla="*/ 85884 h 90698"/>
                  <a:gd name="connsiteX1" fmla="*/ 125580 w 161087"/>
                  <a:gd name="connsiteY1" fmla="*/ 27146 h 90698"/>
                  <a:gd name="connsiteX2" fmla="*/ 43030 w 161087"/>
                  <a:gd name="connsiteY2" fmla="*/ 159 h 90698"/>
                  <a:gd name="connsiteX3" fmla="*/ 28742 w 161087"/>
                  <a:gd name="connsiteY3" fmla="*/ 38259 h 90698"/>
                  <a:gd name="connsiteX4" fmla="*/ 77955 w 161087"/>
                  <a:gd name="connsiteY4" fmla="*/ 90646 h 90698"/>
                  <a:gd name="connsiteX5" fmla="*/ 167 w 161087"/>
                  <a:gd name="connsiteY5" fmla="*/ 47784 h 90698"/>
                  <a:gd name="connsiteX6" fmla="*/ 103355 w 161087"/>
                  <a:gd name="connsiteY6" fmla="*/ 31909 h 90698"/>
                  <a:gd name="connsiteX7" fmla="*/ 100180 w 161087"/>
                  <a:gd name="connsiteY7" fmla="*/ 20796 h 90698"/>
                  <a:gd name="connsiteX8" fmla="*/ 160505 w 161087"/>
                  <a:gd name="connsiteY8" fmla="*/ 85884 h 9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087" h="90698">
                    <a:moveTo>
                      <a:pt x="160505" y="85884"/>
                    </a:moveTo>
                    <a:cubicBezTo>
                      <a:pt x="164738" y="86942"/>
                      <a:pt x="145159" y="41433"/>
                      <a:pt x="125580" y="27146"/>
                    </a:cubicBezTo>
                    <a:cubicBezTo>
                      <a:pt x="106001" y="12859"/>
                      <a:pt x="59170" y="-1693"/>
                      <a:pt x="43030" y="159"/>
                    </a:cubicBezTo>
                    <a:cubicBezTo>
                      <a:pt x="26890" y="2011"/>
                      <a:pt x="22921" y="23178"/>
                      <a:pt x="28742" y="38259"/>
                    </a:cubicBezTo>
                    <a:cubicBezTo>
                      <a:pt x="34563" y="53340"/>
                      <a:pt x="82717" y="89059"/>
                      <a:pt x="77955" y="90646"/>
                    </a:cubicBezTo>
                    <a:cubicBezTo>
                      <a:pt x="73193" y="92233"/>
                      <a:pt x="-4066" y="57573"/>
                      <a:pt x="167" y="47784"/>
                    </a:cubicBezTo>
                    <a:cubicBezTo>
                      <a:pt x="4400" y="37995"/>
                      <a:pt x="86686" y="36407"/>
                      <a:pt x="103355" y="31909"/>
                    </a:cubicBezTo>
                    <a:cubicBezTo>
                      <a:pt x="120024" y="27411"/>
                      <a:pt x="91978" y="13917"/>
                      <a:pt x="100180" y="20796"/>
                    </a:cubicBezTo>
                    <a:cubicBezTo>
                      <a:pt x="108382" y="27675"/>
                      <a:pt x="156272" y="84826"/>
                      <a:pt x="160505" y="858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919">
                <a:extLst>
                  <a:ext uri="{FF2B5EF4-FFF2-40B4-BE49-F238E27FC236}">
                    <a16:creationId xmlns:a16="http://schemas.microsoft.com/office/drawing/2014/main" id="{54FF8325-9240-4CEC-AA73-EF17D9736D2C}"/>
                  </a:ext>
                </a:extLst>
              </p:cNvPr>
              <p:cNvSpPr/>
              <p:nvPr/>
            </p:nvSpPr>
            <p:spPr>
              <a:xfrm>
                <a:off x="6818308" y="8374238"/>
                <a:ext cx="176565" cy="177684"/>
              </a:xfrm>
              <a:custGeom>
                <a:avLst/>
                <a:gdLst>
                  <a:gd name="connsiteX0" fmla="*/ 176217 w 176565"/>
                  <a:gd name="connsiteY0" fmla="*/ 7762 h 177684"/>
                  <a:gd name="connsiteX1" fmla="*/ 66680 w 176565"/>
                  <a:gd name="connsiteY1" fmla="*/ 6175 h 177684"/>
                  <a:gd name="connsiteX2" fmla="*/ 5 w 176565"/>
                  <a:gd name="connsiteY2" fmla="*/ 91900 h 177684"/>
                  <a:gd name="connsiteX3" fmla="*/ 69855 w 176565"/>
                  <a:gd name="connsiteY3" fmla="*/ 109362 h 177684"/>
                  <a:gd name="connsiteX4" fmla="*/ 161930 w 176565"/>
                  <a:gd name="connsiteY4" fmla="*/ 177625 h 177684"/>
                  <a:gd name="connsiteX5" fmla="*/ 52392 w 176565"/>
                  <a:gd name="connsiteY5" fmla="*/ 120475 h 177684"/>
                  <a:gd name="connsiteX6" fmla="*/ 33342 w 176565"/>
                  <a:gd name="connsiteY6" fmla="*/ 74437 h 177684"/>
                  <a:gd name="connsiteX7" fmla="*/ 42867 w 176565"/>
                  <a:gd name="connsiteY7" fmla="*/ 44275 h 177684"/>
                  <a:gd name="connsiteX8" fmla="*/ 100017 w 176565"/>
                  <a:gd name="connsiteY8" fmla="*/ 15700 h 177684"/>
                  <a:gd name="connsiteX9" fmla="*/ 176217 w 176565"/>
                  <a:gd name="connsiteY9" fmla="*/ 7762 h 17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5" h="177684">
                    <a:moveTo>
                      <a:pt x="176217" y="7762"/>
                    </a:moveTo>
                    <a:cubicBezTo>
                      <a:pt x="170661" y="6175"/>
                      <a:pt x="96049" y="-7848"/>
                      <a:pt x="66680" y="6175"/>
                    </a:cubicBezTo>
                    <a:cubicBezTo>
                      <a:pt x="37311" y="20198"/>
                      <a:pt x="-524" y="74702"/>
                      <a:pt x="5" y="91900"/>
                    </a:cubicBezTo>
                    <a:cubicBezTo>
                      <a:pt x="534" y="109098"/>
                      <a:pt x="42867" y="95075"/>
                      <a:pt x="69855" y="109362"/>
                    </a:cubicBezTo>
                    <a:cubicBezTo>
                      <a:pt x="96842" y="123650"/>
                      <a:pt x="164840" y="175773"/>
                      <a:pt x="161930" y="177625"/>
                    </a:cubicBezTo>
                    <a:cubicBezTo>
                      <a:pt x="159020" y="179477"/>
                      <a:pt x="73823" y="137673"/>
                      <a:pt x="52392" y="120475"/>
                    </a:cubicBezTo>
                    <a:cubicBezTo>
                      <a:pt x="30961" y="103277"/>
                      <a:pt x="34929" y="87137"/>
                      <a:pt x="33342" y="74437"/>
                    </a:cubicBezTo>
                    <a:cubicBezTo>
                      <a:pt x="31755" y="61737"/>
                      <a:pt x="31754" y="54065"/>
                      <a:pt x="42867" y="44275"/>
                    </a:cubicBezTo>
                    <a:cubicBezTo>
                      <a:pt x="53979" y="34486"/>
                      <a:pt x="80702" y="22050"/>
                      <a:pt x="100017" y="15700"/>
                    </a:cubicBezTo>
                    <a:cubicBezTo>
                      <a:pt x="119332" y="9350"/>
                      <a:pt x="181773" y="9349"/>
                      <a:pt x="176217" y="77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920">
                <a:extLst>
                  <a:ext uri="{FF2B5EF4-FFF2-40B4-BE49-F238E27FC236}">
                    <a16:creationId xmlns:a16="http://schemas.microsoft.com/office/drawing/2014/main" id="{54C2BFE2-B77D-4021-968C-E68F63CF60FC}"/>
                  </a:ext>
                </a:extLst>
              </p:cNvPr>
              <p:cNvSpPr/>
              <p:nvPr/>
            </p:nvSpPr>
            <p:spPr>
              <a:xfrm>
                <a:off x="6947402" y="8547446"/>
                <a:ext cx="144693" cy="103728"/>
              </a:xfrm>
              <a:custGeom>
                <a:avLst/>
                <a:gdLst>
                  <a:gd name="connsiteX0" fmla="*/ 2673 w 144693"/>
                  <a:gd name="connsiteY0" fmla="*/ 1242 h 103728"/>
                  <a:gd name="connsiteX1" fmla="*/ 143961 w 144693"/>
                  <a:gd name="connsiteY1" fmla="*/ 102842 h 103728"/>
                  <a:gd name="connsiteX2" fmla="*/ 56648 w 144693"/>
                  <a:gd name="connsiteY2" fmla="*/ 48867 h 103728"/>
                  <a:gd name="connsiteX3" fmla="*/ 2673 w 144693"/>
                  <a:gd name="connsiteY3" fmla="*/ 1242 h 10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93" h="103728">
                    <a:moveTo>
                      <a:pt x="2673" y="1242"/>
                    </a:moveTo>
                    <a:cubicBezTo>
                      <a:pt x="17225" y="10238"/>
                      <a:pt x="134965" y="94905"/>
                      <a:pt x="143961" y="102842"/>
                    </a:cubicBezTo>
                    <a:cubicBezTo>
                      <a:pt x="152957" y="110780"/>
                      <a:pt x="76492" y="63154"/>
                      <a:pt x="56648" y="48867"/>
                    </a:cubicBezTo>
                    <a:cubicBezTo>
                      <a:pt x="36804" y="34580"/>
                      <a:pt x="-11879" y="-7754"/>
                      <a:pt x="2673" y="124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921">
                <a:extLst>
                  <a:ext uri="{FF2B5EF4-FFF2-40B4-BE49-F238E27FC236}">
                    <a16:creationId xmlns:a16="http://schemas.microsoft.com/office/drawing/2014/main" id="{06D28D51-9338-4320-AB40-2F2E0860B5D5}"/>
                  </a:ext>
                </a:extLst>
              </p:cNvPr>
              <p:cNvSpPr/>
              <p:nvPr/>
            </p:nvSpPr>
            <p:spPr>
              <a:xfrm>
                <a:off x="6908573" y="8559794"/>
                <a:ext cx="219986" cy="215947"/>
              </a:xfrm>
              <a:custGeom>
                <a:avLst/>
                <a:gdLst>
                  <a:gd name="connsiteX0" fmla="*/ 227 w 219986"/>
                  <a:gd name="connsiteY0" fmla="*/ 6 h 215947"/>
                  <a:gd name="connsiteX1" fmla="*/ 128815 w 219986"/>
                  <a:gd name="connsiteY1" fmla="*/ 161931 h 215947"/>
                  <a:gd name="connsiteX2" fmla="*/ 219302 w 219986"/>
                  <a:gd name="connsiteY2" fmla="*/ 215906 h 215947"/>
                  <a:gd name="connsiteX3" fmla="*/ 162152 w 219986"/>
                  <a:gd name="connsiteY3" fmla="*/ 155581 h 215947"/>
                  <a:gd name="connsiteX4" fmla="*/ 227 w 219986"/>
                  <a:gd name="connsiteY4" fmla="*/ 6 h 21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986" h="215947">
                    <a:moveTo>
                      <a:pt x="227" y="6"/>
                    </a:moveTo>
                    <a:cubicBezTo>
                      <a:pt x="-5329" y="1064"/>
                      <a:pt x="92303" y="125948"/>
                      <a:pt x="128815" y="161931"/>
                    </a:cubicBezTo>
                    <a:cubicBezTo>
                      <a:pt x="165327" y="197914"/>
                      <a:pt x="213746" y="216964"/>
                      <a:pt x="219302" y="215906"/>
                    </a:cubicBezTo>
                    <a:cubicBezTo>
                      <a:pt x="224858" y="214848"/>
                      <a:pt x="195754" y="188389"/>
                      <a:pt x="162152" y="155581"/>
                    </a:cubicBezTo>
                    <a:cubicBezTo>
                      <a:pt x="128550" y="122773"/>
                      <a:pt x="5783" y="-1052"/>
                      <a:pt x="227" y="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922">
                <a:extLst>
                  <a:ext uri="{FF2B5EF4-FFF2-40B4-BE49-F238E27FC236}">
                    <a16:creationId xmlns:a16="http://schemas.microsoft.com/office/drawing/2014/main" id="{316F12EF-A148-4FDF-88FF-3BBF4882C8E9}"/>
                  </a:ext>
                </a:extLst>
              </p:cNvPr>
              <p:cNvSpPr/>
              <p:nvPr/>
            </p:nvSpPr>
            <p:spPr>
              <a:xfrm>
                <a:off x="6837329" y="8571740"/>
                <a:ext cx="111371" cy="107041"/>
              </a:xfrm>
              <a:custGeom>
                <a:avLst/>
                <a:gdLst>
                  <a:gd name="connsiteX0" fmla="*/ 34 w 111371"/>
                  <a:gd name="connsiteY0" fmla="*/ 760 h 107041"/>
                  <a:gd name="connsiteX1" fmla="*/ 50834 w 111371"/>
                  <a:gd name="connsiteY1" fmla="*/ 105535 h 107041"/>
                  <a:gd name="connsiteX2" fmla="*/ 76234 w 111371"/>
                  <a:gd name="connsiteY2" fmla="*/ 61085 h 107041"/>
                  <a:gd name="connsiteX3" fmla="*/ 111159 w 111371"/>
                  <a:gd name="connsiteY3" fmla="*/ 37273 h 107041"/>
                  <a:gd name="connsiteX4" fmla="*/ 58771 w 111371"/>
                  <a:gd name="connsiteY4" fmla="*/ 64260 h 107041"/>
                  <a:gd name="connsiteX5" fmla="*/ 42896 w 111371"/>
                  <a:gd name="connsiteY5" fmla="*/ 57910 h 107041"/>
                  <a:gd name="connsiteX6" fmla="*/ 34 w 111371"/>
                  <a:gd name="connsiteY6" fmla="*/ 760 h 10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71" h="107041">
                    <a:moveTo>
                      <a:pt x="34" y="760"/>
                    </a:moveTo>
                    <a:cubicBezTo>
                      <a:pt x="1357" y="8697"/>
                      <a:pt x="38134" y="95481"/>
                      <a:pt x="50834" y="105535"/>
                    </a:cubicBezTo>
                    <a:cubicBezTo>
                      <a:pt x="63534" y="115589"/>
                      <a:pt x="66180" y="72462"/>
                      <a:pt x="76234" y="61085"/>
                    </a:cubicBezTo>
                    <a:cubicBezTo>
                      <a:pt x="86288" y="49708"/>
                      <a:pt x="114070" y="36744"/>
                      <a:pt x="111159" y="37273"/>
                    </a:cubicBezTo>
                    <a:cubicBezTo>
                      <a:pt x="108249" y="37802"/>
                      <a:pt x="70148" y="60821"/>
                      <a:pt x="58771" y="64260"/>
                    </a:cubicBezTo>
                    <a:cubicBezTo>
                      <a:pt x="47394" y="67699"/>
                      <a:pt x="50304" y="66377"/>
                      <a:pt x="42896" y="57910"/>
                    </a:cubicBezTo>
                    <a:cubicBezTo>
                      <a:pt x="35488" y="49443"/>
                      <a:pt x="-1289" y="-7177"/>
                      <a:pt x="34" y="7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923">
                <a:extLst>
                  <a:ext uri="{FF2B5EF4-FFF2-40B4-BE49-F238E27FC236}">
                    <a16:creationId xmlns:a16="http://schemas.microsoft.com/office/drawing/2014/main" id="{1D2F64AF-C89A-46EE-8515-C71200414854}"/>
                  </a:ext>
                </a:extLst>
              </p:cNvPr>
              <p:cNvSpPr/>
              <p:nvPr/>
            </p:nvSpPr>
            <p:spPr>
              <a:xfrm>
                <a:off x="6430942" y="7577040"/>
                <a:ext cx="144486" cy="246938"/>
              </a:xfrm>
              <a:custGeom>
                <a:avLst/>
                <a:gdLst>
                  <a:gd name="connsiteX0" fmla="*/ 142896 w 144486"/>
                  <a:gd name="connsiteY0" fmla="*/ 69948 h 246938"/>
                  <a:gd name="connsiteX1" fmla="*/ 68283 w 144486"/>
                  <a:gd name="connsiteY1" fmla="*/ 98 h 246938"/>
                  <a:gd name="connsiteX2" fmla="*/ 21 w 144486"/>
                  <a:gd name="connsiteY2" fmla="*/ 87410 h 246938"/>
                  <a:gd name="connsiteX3" fmla="*/ 61933 w 144486"/>
                  <a:gd name="connsiteY3" fmla="*/ 236635 h 246938"/>
                  <a:gd name="connsiteX4" fmla="*/ 144483 w 144486"/>
                  <a:gd name="connsiteY4" fmla="*/ 228698 h 246938"/>
                  <a:gd name="connsiteX5" fmla="*/ 65108 w 144486"/>
                  <a:gd name="connsiteY5" fmla="*/ 185835 h 246938"/>
                  <a:gd name="connsiteX6" fmla="*/ 39708 w 144486"/>
                  <a:gd name="connsiteY6" fmla="*/ 90585 h 246938"/>
                  <a:gd name="connsiteX7" fmla="*/ 41296 w 144486"/>
                  <a:gd name="connsiteY7" fmla="*/ 63598 h 246938"/>
                  <a:gd name="connsiteX8" fmla="*/ 142896 w 144486"/>
                  <a:gd name="connsiteY8" fmla="*/ 69948 h 24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86" h="246938">
                    <a:moveTo>
                      <a:pt x="142896" y="69948"/>
                    </a:moveTo>
                    <a:cubicBezTo>
                      <a:pt x="147394" y="59365"/>
                      <a:pt x="92095" y="-2812"/>
                      <a:pt x="68283" y="98"/>
                    </a:cubicBezTo>
                    <a:cubicBezTo>
                      <a:pt x="44471" y="3008"/>
                      <a:pt x="1079" y="47987"/>
                      <a:pt x="21" y="87410"/>
                    </a:cubicBezTo>
                    <a:cubicBezTo>
                      <a:pt x="-1037" y="126833"/>
                      <a:pt x="37856" y="213087"/>
                      <a:pt x="61933" y="236635"/>
                    </a:cubicBezTo>
                    <a:cubicBezTo>
                      <a:pt x="86010" y="260183"/>
                      <a:pt x="143954" y="237165"/>
                      <a:pt x="144483" y="228698"/>
                    </a:cubicBezTo>
                    <a:cubicBezTo>
                      <a:pt x="145012" y="220231"/>
                      <a:pt x="82571" y="208854"/>
                      <a:pt x="65108" y="185835"/>
                    </a:cubicBezTo>
                    <a:cubicBezTo>
                      <a:pt x="47645" y="162816"/>
                      <a:pt x="43677" y="110958"/>
                      <a:pt x="39708" y="90585"/>
                    </a:cubicBezTo>
                    <a:cubicBezTo>
                      <a:pt x="35739" y="70212"/>
                      <a:pt x="25156" y="67302"/>
                      <a:pt x="41296" y="63598"/>
                    </a:cubicBezTo>
                    <a:cubicBezTo>
                      <a:pt x="57436" y="59894"/>
                      <a:pt x="138398" y="80531"/>
                      <a:pt x="142896" y="6994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924">
                <a:extLst>
                  <a:ext uri="{FF2B5EF4-FFF2-40B4-BE49-F238E27FC236}">
                    <a16:creationId xmlns:a16="http://schemas.microsoft.com/office/drawing/2014/main" id="{2064432B-DC91-406C-892E-732EB3A678B4}"/>
                  </a:ext>
                </a:extLst>
              </p:cNvPr>
              <p:cNvSpPr/>
              <p:nvPr/>
            </p:nvSpPr>
            <p:spPr>
              <a:xfrm>
                <a:off x="6398327" y="7669980"/>
                <a:ext cx="59643" cy="152659"/>
              </a:xfrm>
              <a:custGeom>
                <a:avLst/>
                <a:gdLst>
                  <a:gd name="connsiteX0" fmla="*/ 4061 w 59643"/>
                  <a:gd name="connsiteY0" fmla="*/ 820 h 152659"/>
                  <a:gd name="connsiteX1" fmla="*/ 59623 w 59643"/>
                  <a:gd name="connsiteY1" fmla="*/ 150045 h 152659"/>
                  <a:gd name="connsiteX2" fmla="*/ 10411 w 59643"/>
                  <a:gd name="connsiteY2" fmla="*/ 91308 h 152659"/>
                  <a:gd name="connsiteX3" fmla="*/ 4061 w 59643"/>
                  <a:gd name="connsiteY3" fmla="*/ 82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43" h="152659">
                    <a:moveTo>
                      <a:pt x="4061" y="820"/>
                    </a:moveTo>
                    <a:cubicBezTo>
                      <a:pt x="12263" y="10610"/>
                      <a:pt x="58565" y="134964"/>
                      <a:pt x="59623" y="150045"/>
                    </a:cubicBezTo>
                    <a:cubicBezTo>
                      <a:pt x="60681" y="165126"/>
                      <a:pt x="19671" y="110887"/>
                      <a:pt x="10411" y="91308"/>
                    </a:cubicBezTo>
                    <a:cubicBezTo>
                      <a:pt x="1151" y="71729"/>
                      <a:pt x="-4141" y="-8970"/>
                      <a:pt x="4061" y="82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925">
                <a:extLst>
                  <a:ext uri="{FF2B5EF4-FFF2-40B4-BE49-F238E27FC236}">
                    <a16:creationId xmlns:a16="http://schemas.microsoft.com/office/drawing/2014/main" id="{F20A4EC8-DE5B-4609-ABD0-EC6C7DBF5829}"/>
                  </a:ext>
                </a:extLst>
              </p:cNvPr>
              <p:cNvSpPr/>
              <p:nvPr/>
            </p:nvSpPr>
            <p:spPr>
              <a:xfrm>
                <a:off x="6229350" y="7738060"/>
                <a:ext cx="187334" cy="129664"/>
              </a:xfrm>
              <a:custGeom>
                <a:avLst/>
                <a:gdLst>
                  <a:gd name="connsiteX0" fmla="*/ 0 w 187334"/>
                  <a:gd name="connsiteY0" fmla="*/ 4178 h 129664"/>
                  <a:gd name="connsiteX1" fmla="*/ 130175 w 187334"/>
                  <a:gd name="connsiteY1" fmla="*/ 16878 h 129664"/>
                  <a:gd name="connsiteX2" fmla="*/ 187325 w 187334"/>
                  <a:gd name="connsiteY2" fmla="*/ 110540 h 129664"/>
                  <a:gd name="connsiteX3" fmla="*/ 134938 w 187334"/>
                  <a:gd name="connsiteY3" fmla="*/ 128003 h 129664"/>
                  <a:gd name="connsiteX4" fmla="*/ 150813 w 187334"/>
                  <a:gd name="connsiteY4" fmla="*/ 85140 h 129664"/>
                  <a:gd name="connsiteX5" fmla="*/ 130175 w 187334"/>
                  <a:gd name="connsiteY5" fmla="*/ 64503 h 129664"/>
                  <a:gd name="connsiteX6" fmla="*/ 0 w 187334"/>
                  <a:gd name="connsiteY6" fmla="*/ 4178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34" h="129664">
                    <a:moveTo>
                      <a:pt x="0" y="4178"/>
                    </a:moveTo>
                    <a:cubicBezTo>
                      <a:pt x="0" y="-3759"/>
                      <a:pt x="98954" y="-849"/>
                      <a:pt x="130175" y="16878"/>
                    </a:cubicBezTo>
                    <a:cubicBezTo>
                      <a:pt x="161396" y="34605"/>
                      <a:pt x="186531" y="92019"/>
                      <a:pt x="187325" y="110540"/>
                    </a:cubicBezTo>
                    <a:cubicBezTo>
                      <a:pt x="188119" y="129061"/>
                      <a:pt x="141023" y="132236"/>
                      <a:pt x="134938" y="128003"/>
                    </a:cubicBezTo>
                    <a:cubicBezTo>
                      <a:pt x="128853" y="123770"/>
                      <a:pt x="151607" y="95723"/>
                      <a:pt x="150813" y="85140"/>
                    </a:cubicBezTo>
                    <a:cubicBezTo>
                      <a:pt x="150019" y="74557"/>
                      <a:pt x="156369" y="76145"/>
                      <a:pt x="130175" y="64503"/>
                    </a:cubicBezTo>
                    <a:cubicBezTo>
                      <a:pt x="103981" y="52861"/>
                      <a:pt x="0" y="12115"/>
                      <a:pt x="0" y="41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926">
                <a:extLst>
                  <a:ext uri="{FF2B5EF4-FFF2-40B4-BE49-F238E27FC236}">
                    <a16:creationId xmlns:a16="http://schemas.microsoft.com/office/drawing/2014/main" id="{6D1D6F3C-EAD7-4A90-9A1C-1AE7A8E70D49}"/>
                  </a:ext>
                </a:extLst>
              </p:cNvPr>
              <p:cNvSpPr/>
              <p:nvPr/>
            </p:nvSpPr>
            <p:spPr>
              <a:xfrm>
                <a:off x="6108689" y="7504950"/>
                <a:ext cx="201631" cy="215934"/>
              </a:xfrm>
              <a:custGeom>
                <a:avLst/>
                <a:gdLst>
                  <a:gd name="connsiteX0" fmla="*/ 11 w 201631"/>
                  <a:gd name="connsiteY0" fmla="*/ 45200 h 215934"/>
                  <a:gd name="connsiteX1" fmla="*/ 96849 w 201631"/>
                  <a:gd name="connsiteY1" fmla="*/ 750 h 215934"/>
                  <a:gd name="connsiteX2" fmla="*/ 182574 w 201631"/>
                  <a:gd name="connsiteY2" fmla="*/ 88063 h 215934"/>
                  <a:gd name="connsiteX3" fmla="*/ 200036 w 201631"/>
                  <a:gd name="connsiteY3" fmla="*/ 183313 h 215934"/>
                  <a:gd name="connsiteX4" fmla="*/ 155586 w 201631"/>
                  <a:gd name="connsiteY4" fmla="*/ 215063 h 215934"/>
                  <a:gd name="connsiteX5" fmla="*/ 163524 w 201631"/>
                  <a:gd name="connsiteY5" fmla="*/ 154738 h 215934"/>
                  <a:gd name="connsiteX6" fmla="*/ 136536 w 201631"/>
                  <a:gd name="connsiteY6" fmla="*/ 88063 h 215934"/>
                  <a:gd name="connsiteX7" fmla="*/ 90499 w 201631"/>
                  <a:gd name="connsiteY7" fmla="*/ 34088 h 215934"/>
                  <a:gd name="connsiteX8" fmla="*/ 11 w 201631"/>
                  <a:gd name="connsiteY8" fmla="*/ 45200 h 2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631" h="215934">
                    <a:moveTo>
                      <a:pt x="11" y="45200"/>
                    </a:moveTo>
                    <a:cubicBezTo>
                      <a:pt x="1069" y="39644"/>
                      <a:pt x="66422" y="-6394"/>
                      <a:pt x="96849" y="750"/>
                    </a:cubicBezTo>
                    <a:cubicBezTo>
                      <a:pt x="127276" y="7894"/>
                      <a:pt x="165376" y="57636"/>
                      <a:pt x="182574" y="88063"/>
                    </a:cubicBezTo>
                    <a:cubicBezTo>
                      <a:pt x="199772" y="118490"/>
                      <a:pt x="204534" y="162146"/>
                      <a:pt x="200036" y="183313"/>
                    </a:cubicBezTo>
                    <a:cubicBezTo>
                      <a:pt x="195538" y="204480"/>
                      <a:pt x="161671" y="219825"/>
                      <a:pt x="155586" y="215063"/>
                    </a:cubicBezTo>
                    <a:cubicBezTo>
                      <a:pt x="149501" y="210301"/>
                      <a:pt x="166699" y="175905"/>
                      <a:pt x="163524" y="154738"/>
                    </a:cubicBezTo>
                    <a:cubicBezTo>
                      <a:pt x="160349" y="133571"/>
                      <a:pt x="148707" y="108171"/>
                      <a:pt x="136536" y="88063"/>
                    </a:cubicBezTo>
                    <a:cubicBezTo>
                      <a:pt x="124365" y="67955"/>
                      <a:pt x="107432" y="43878"/>
                      <a:pt x="90499" y="34088"/>
                    </a:cubicBezTo>
                    <a:cubicBezTo>
                      <a:pt x="73566" y="24298"/>
                      <a:pt x="-1047" y="50756"/>
                      <a:pt x="11" y="452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927">
                <a:extLst>
                  <a:ext uri="{FF2B5EF4-FFF2-40B4-BE49-F238E27FC236}">
                    <a16:creationId xmlns:a16="http://schemas.microsoft.com/office/drawing/2014/main" id="{E2D6D543-E1AB-4EE7-87EF-8EA479868B72}"/>
                  </a:ext>
                </a:extLst>
              </p:cNvPr>
              <p:cNvSpPr/>
              <p:nvPr/>
            </p:nvSpPr>
            <p:spPr>
              <a:xfrm>
                <a:off x="6105439" y="7538680"/>
                <a:ext cx="155673" cy="214493"/>
              </a:xfrm>
              <a:custGeom>
                <a:avLst/>
                <a:gdLst>
                  <a:gd name="connsiteX0" fmla="*/ 47711 w 155673"/>
                  <a:gd name="connsiteY0" fmla="*/ 358 h 214493"/>
                  <a:gd name="connsiteX1" fmla="*/ 86 w 155673"/>
                  <a:gd name="connsiteY1" fmla="*/ 82908 h 214493"/>
                  <a:gd name="connsiteX2" fmla="*/ 61999 w 155673"/>
                  <a:gd name="connsiteY2" fmla="*/ 195620 h 214493"/>
                  <a:gd name="connsiteX3" fmla="*/ 155661 w 155673"/>
                  <a:gd name="connsiteY3" fmla="*/ 211495 h 214493"/>
                  <a:gd name="connsiteX4" fmla="*/ 55649 w 155673"/>
                  <a:gd name="connsiteY4" fmla="*/ 163870 h 214493"/>
                  <a:gd name="connsiteX5" fmla="*/ 23899 w 155673"/>
                  <a:gd name="connsiteY5" fmla="*/ 133708 h 214493"/>
                  <a:gd name="connsiteX6" fmla="*/ 15961 w 155673"/>
                  <a:gd name="connsiteY6" fmla="*/ 55920 h 214493"/>
                  <a:gd name="connsiteX7" fmla="*/ 47711 w 155673"/>
                  <a:gd name="connsiteY7" fmla="*/ 358 h 21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73" h="214493">
                    <a:moveTo>
                      <a:pt x="47711" y="358"/>
                    </a:moveTo>
                    <a:cubicBezTo>
                      <a:pt x="45065" y="4856"/>
                      <a:pt x="-2295" y="50364"/>
                      <a:pt x="86" y="82908"/>
                    </a:cubicBezTo>
                    <a:cubicBezTo>
                      <a:pt x="2467" y="115452"/>
                      <a:pt x="36070" y="174189"/>
                      <a:pt x="61999" y="195620"/>
                    </a:cubicBezTo>
                    <a:cubicBezTo>
                      <a:pt x="87928" y="217051"/>
                      <a:pt x="156719" y="216786"/>
                      <a:pt x="155661" y="211495"/>
                    </a:cubicBezTo>
                    <a:cubicBezTo>
                      <a:pt x="154603" y="206204"/>
                      <a:pt x="77609" y="176834"/>
                      <a:pt x="55649" y="163870"/>
                    </a:cubicBezTo>
                    <a:cubicBezTo>
                      <a:pt x="33689" y="150906"/>
                      <a:pt x="30514" y="151700"/>
                      <a:pt x="23899" y="133708"/>
                    </a:cubicBezTo>
                    <a:cubicBezTo>
                      <a:pt x="17284" y="115716"/>
                      <a:pt x="12521" y="77087"/>
                      <a:pt x="15961" y="55920"/>
                    </a:cubicBezTo>
                    <a:cubicBezTo>
                      <a:pt x="19401" y="34753"/>
                      <a:pt x="50357" y="-4140"/>
                      <a:pt x="47711" y="3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928">
                <a:extLst>
                  <a:ext uri="{FF2B5EF4-FFF2-40B4-BE49-F238E27FC236}">
                    <a16:creationId xmlns:a16="http://schemas.microsoft.com/office/drawing/2014/main" id="{975B7159-B28C-4FED-B0C5-E0830493350A}"/>
                  </a:ext>
                </a:extLst>
              </p:cNvPr>
              <p:cNvSpPr/>
              <p:nvPr/>
            </p:nvSpPr>
            <p:spPr>
              <a:xfrm>
                <a:off x="6115037" y="7582782"/>
                <a:ext cx="112726" cy="143347"/>
              </a:xfrm>
              <a:custGeom>
                <a:avLst/>
                <a:gdLst>
                  <a:gd name="connsiteX0" fmla="*/ 13 w 112726"/>
                  <a:gd name="connsiteY0" fmla="*/ 8643 h 143347"/>
                  <a:gd name="connsiteX1" fmla="*/ 82563 w 112726"/>
                  <a:gd name="connsiteY1" fmla="*/ 32456 h 143347"/>
                  <a:gd name="connsiteX2" fmla="*/ 104788 w 112726"/>
                  <a:gd name="connsiteY2" fmla="*/ 132468 h 143347"/>
                  <a:gd name="connsiteX3" fmla="*/ 112726 w 112726"/>
                  <a:gd name="connsiteY3" fmla="*/ 132468 h 143347"/>
                  <a:gd name="connsiteX4" fmla="*/ 104788 w 112726"/>
                  <a:gd name="connsiteY4" fmla="*/ 59443 h 143347"/>
                  <a:gd name="connsiteX5" fmla="*/ 76213 w 112726"/>
                  <a:gd name="connsiteY5" fmla="*/ 5468 h 143347"/>
                  <a:gd name="connsiteX6" fmla="*/ 13 w 112726"/>
                  <a:gd name="connsiteY6" fmla="*/ 8643 h 14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26" h="143347">
                    <a:moveTo>
                      <a:pt x="13" y="8643"/>
                    </a:moveTo>
                    <a:cubicBezTo>
                      <a:pt x="1071" y="13141"/>
                      <a:pt x="65101" y="11819"/>
                      <a:pt x="82563" y="32456"/>
                    </a:cubicBezTo>
                    <a:cubicBezTo>
                      <a:pt x="100025" y="53093"/>
                      <a:pt x="99761" y="115799"/>
                      <a:pt x="104788" y="132468"/>
                    </a:cubicBezTo>
                    <a:cubicBezTo>
                      <a:pt x="109815" y="149137"/>
                      <a:pt x="112726" y="144639"/>
                      <a:pt x="112726" y="132468"/>
                    </a:cubicBezTo>
                    <a:cubicBezTo>
                      <a:pt x="112726" y="120297"/>
                      <a:pt x="110873" y="80609"/>
                      <a:pt x="104788" y="59443"/>
                    </a:cubicBezTo>
                    <a:cubicBezTo>
                      <a:pt x="98703" y="38277"/>
                      <a:pt x="91030" y="17374"/>
                      <a:pt x="76213" y="5468"/>
                    </a:cubicBezTo>
                    <a:cubicBezTo>
                      <a:pt x="61396" y="-6438"/>
                      <a:pt x="-1045" y="4145"/>
                      <a:pt x="13" y="86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929">
                <a:extLst>
                  <a:ext uri="{FF2B5EF4-FFF2-40B4-BE49-F238E27FC236}">
                    <a16:creationId xmlns:a16="http://schemas.microsoft.com/office/drawing/2014/main" id="{D69161B1-8B22-40D5-8646-7927D39B5CC7}"/>
                  </a:ext>
                </a:extLst>
              </p:cNvPr>
              <p:cNvSpPr/>
              <p:nvPr/>
            </p:nvSpPr>
            <p:spPr>
              <a:xfrm>
                <a:off x="6184722" y="7467588"/>
                <a:ext cx="138704" cy="175592"/>
              </a:xfrm>
              <a:custGeom>
                <a:avLst/>
                <a:gdLst>
                  <a:gd name="connsiteX0" fmla="*/ 178 w 138704"/>
                  <a:gd name="connsiteY0" fmla="*/ 12 h 175592"/>
                  <a:gd name="connsiteX1" fmla="*/ 98603 w 138704"/>
                  <a:gd name="connsiteY1" fmla="*/ 57162 h 175592"/>
                  <a:gd name="connsiteX2" fmla="*/ 127178 w 138704"/>
                  <a:gd name="connsiteY2" fmla="*/ 174637 h 175592"/>
                  <a:gd name="connsiteX3" fmla="*/ 138291 w 138704"/>
                  <a:gd name="connsiteY3" fmla="*/ 109550 h 175592"/>
                  <a:gd name="connsiteX4" fmla="*/ 125591 w 138704"/>
                  <a:gd name="connsiteY4" fmla="*/ 52400 h 175592"/>
                  <a:gd name="connsiteX5" fmla="*/ 178 w 138704"/>
                  <a:gd name="connsiteY5" fmla="*/ 12 h 17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04" h="175592">
                    <a:moveTo>
                      <a:pt x="178" y="12"/>
                    </a:moveTo>
                    <a:cubicBezTo>
                      <a:pt x="-4320" y="806"/>
                      <a:pt x="77436" y="28058"/>
                      <a:pt x="98603" y="57162"/>
                    </a:cubicBezTo>
                    <a:cubicBezTo>
                      <a:pt x="119770" y="86266"/>
                      <a:pt x="120563" y="165906"/>
                      <a:pt x="127178" y="174637"/>
                    </a:cubicBezTo>
                    <a:cubicBezTo>
                      <a:pt x="133793" y="183368"/>
                      <a:pt x="138555" y="129923"/>
                      <a:pt x="138291" y="109550"/>
                    </a:cubicBezTo>
                    <a:cubicBezTo>
                      <a:pt x="138027" y="89177"/>
                      <a:pt x="142789" y="69598"/>
                      <a:pt x="125591" y="52400"/>
                    </a:cubicBezTo>
                    <a:cubicBezTo>
                      <a:pt x="108393" y="35202"/>
                      <a:pt x="4676" y="-782"/>
                      <a:pt x="178" y="1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930">
                <a:extLst>
                  <a:ext uri="{FF2B5EF4-FFF2-40B4-BE49-F238E27FC236}">
                    <a16:creationId xmlns:a16="http://schemas.microsoft.com/office/drawing/2014/main" id="{7AA482F7-E3F7-4FC8-9C0F-E306B3BCBF8B}"/>
                  </a:ext>
                </a:extLst>
              </p:cNvPr>
              <p:cNvSpPr/>
              <p:nvPr/>
            </p:nvSpPr>
            <p:spPr>
              <a:xfrm>
                <a:off x="6116572" y="7230501"/>
                <a:ext cx="93932" cy="267181"/>
              </a:xfrm>
              <a:custGeom>
                <a:avLst/>
                <a:gdLst>
                  <a:gd name="connsiteX0" fmla="*/ 66 w 93932"/>
                  <a:gd name="connsiteY0" fmla="*/ 562 h 267181"/>
                  <a:gd name="connsiteX1" fmla="*/ 57216 w 93932"/>
                  <a:gd name="connsiteY1" fmla="*/ 133912 h 267181"/>
                  <a:gd name="connsiteX2" fmla="*/ 60391 w 93932"/>
                  <a:gd name="connsiteY2" fmla="*/ 225987 h 267181"/>
                  <a:gd name="connsiteX3" fmla="*/ 93728 w 93932"/>
                  <a:gd name="connsiteY3" fmla="*/ 264087 h 267181"/>
                  <a:gd name="connsiteX4" fmla="*/ 73091 w 93932"/>
                  <a:gd name="connsiteY4" fmla="*/ 149787 h 267181"/>
                  <a:gd name="connsiteX5" fmla="*/ 46103 w 93932"/>
                  <a:gd name="connsiteY5" fmla="*/ 87874 h 267181"/>
                  <a:gd name="connsiteX6" fmla="*/ 66 w 93932"/>
                  <a:gd name="connsiteY6" fmla="*/ 562 h 26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32" h="267181">
                    <a:moveTo>
                      <a:pt x="66" y="562"/>
                    </a:moveTo>
                    <a:cubicBezTo>
                      <a:pt x="1918" y="8235"/>
                      <a:pt x="47162" y="96341"/>
                      <a:pt x="57216" y="133912"/>
                    </a:cubicBezTo>
                    <a:cubicBezTo>
                      <a:pt x="67270" y="171483"/>
                      <a:pt x="54306" y="204291"/>
                      <a:pt x="60391" y="225987"/>
                    </a:cubicBezTo>
                    <a:cubicBezTo>
                      <a:pt x="66476" y="247683"/>
                      <a:pt x="91611" y="276787"/>
                      <a:pt x="93728" y="264087"/>
                    </a:cubicBezTo>
                    <a:cubicBezTo>
                      <a:pt x="95845" y="251387"/>
                      <a:pt x="81029" y="179156"/>
                      <a:pt x="73091" y="149787"/>
                    </a:cubicBezTo>
                    <a:cubicBezTo>
                      <a:pt x="65154" y="120418"/>
                      <a:pt x="56422" y="109835"/>
                      <a:pt x="46103" y="87874"/>
                    </a:cubicBezTo>
                    <a:cubicBezTo>
                      <a:pt x="35784" y="65913"/>
                      <a:pt x="-1786" y="-7111"/>
                      <a:pt x="66" y="56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931">
                <a:extLst>
                  <a:ext uri="{FF2B5EF4-FFF2-40B4-BE49-F238E27FC236}">
                    <a16:creationId xmlns:a16="http://schemas.microsoft.com/office/drawing/2014/main" id="{BAEC237F-3E9E-4F59-BC74-01A0F2E4136B}"/>
                  </a:ext>
                </a:extLst>
              </p:cNvPr>
              <p:cNvSpPr/>
              <p:nvPr/>
            </p:nvSpPr>
            <p:spPr>
              <a:xfrm>
                <a:off x="6509161" y="7186166"/>
                <a:ext cx="176078" cy="179866"/>
              </a:xfrm>
              <a:custGeom>
                <a:avLst/>
                <a:gdLst>
                  <a:gd name="connsiteX0" fmla="*/ 1177 w 176078"/>
                  <a:gd name="connsiteY0" fmla="*/ 447 h 179866"/>
                  <a:gd name="connsiteX1" fmla="*/ 169452 w 176078"/>
                  <a:gd name="connsiteY1" fmla="*/ 130622 h 179866"/>
                  <a:gd name="connsiteX2" fmla="*/ 136114 w 176078"/>
                  <a:gd name="connsiteY2" fmla="*/ 178247 h 179866"/>
                  <a:gd name="connsiteX3" fmla="*/ 78964 w 176078"/>
                  <a:gd name="connsiteY3" fmla="*/ 167134 h 179866"/>
                  <a:gd name="connsiteX4" fmla="*/ 139289 w 176078"/>
                  <a:gd name="connsiteY4" fmla="*/ 151259 h 179866"/>
                  <a:gd name="connsiteX5" fmla="*/ 134527 w 176078"/>
                  <a:gd name="connsiteY5" fmla="*/ 124272 h 179866"/>
                  <a:gd name="connsiteX6" fmla="*/ 96427 w 176078"/>
                  <a:gd name="connsiteY6" fmla="*/ 89347 h 179866"/>
                  <a:gd name="connsiteX7" fmla="*/ 1177 w 176078"/>
                  <a:gd name="connsiteY7" fmla="*/ 447 h 17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78" h="179866">
                    <a:moveTo>
                      <a:pt x="1177" y="447"/>
                    </a:moveTo>
                    <a:cubicBezTo>
                      <a:pt x="13348" y="7326"/>
                      <a:pt x="146962" y="100989"/>
                      <a:pt x="169452" y="130622"/>
                    </a:cubicBezTo>
                    <a:cubicBezTo>
                      <a:pt x="191942" y="160255"/>
                      <a:pt x="151195" y="172162"/>
                      <a:pt x="136114" y="178247"/>
                    </a:cubicBezTo>
                    <a:cubicBezTo>
                      <a:pt x="121033" y="184332"/>
                      <a:pt x="78435" y="171632"/>
                      <a:pt x="78964" y="167134"/>
                    </a:cubicBezTo>
                    <a:cubicBezTo>
                      <a:pt x="79493" y="162636"/>
                      <a:pt x="130029" y="158403"/>
                      <a:pt x="139289" y="151259"/>
                    </a:cubicBezTo>
                    <a:cubicBezTo>
                      <a:pt x="148549" y="144115"/>
                      <a:pt x="141671" y="134591"/>
                      <a:pt x="134527" y="124272"/>
                    </a:cubicBezTo>
                    <a:cubicBezTo>
                      <a:pt x="127383" y="113953"/>
                      <a:pt x="118123" y="110778"/>
                      <a:pt x="96427" y="89347"/>
                    </a:cubicBezTo>
                    <a:cubicBezTo>
                      <a:pt x="74731" y="67916"/>
                      <a:pt x="-10994" y="-6432"/>
                      <a:pt x="1177" y="44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932">
                <a:extLst>
                  <a:ext uri="{FF2B5EF4-FFF2-40B4-BE49-F238E27FC236}">
                    <a16:creationId xmlns:a16="http://schemas.microsoft.com/office/drawing/2014/main" id="{E752DD1A-9B25-4F76-ACA9-C534F5DF5C4C}"/>
                  </a:ext>
                </a:extLst>
              </p:cNvPr>
              <p:cNvSpPr/>
              <p:nvPr/>
            </p:nvSpPr>
            <p:spPr>
              <a:xfrm>
                <a:off x="6194291" y="7185198"/>
                <a:ext cx="180586" cy="365114"/>
              </a:xfrm>
              <a:custGeom>
                <a:avLst/>
                <a:gdLst>
                  <a:gd name="connsiteX0" fmla="*/ 134 w 180586"/>
                  <a:gd name="connsiteY0" fmla="*/ 1415 h 365114"/>
                  <a:gd name="connsiteX1" fmla="*/ 74747 w 180586"/>
                  <a:gd name="connsiteY1" fmla="*/ 177627 h 365114"/>
                  <a:gd name="connsiteX2" fmla="*/ 143009 w 180586"/>
                  <a:gd name="connsiteY2" fmla="*/ 258590 h 365114"/>
                  <a:gd name="connsiteX3" fmla="*/ 179522 w 180586"/>
                  <a:gd name="connsiteY3" fmla="*/ 364952 h 365114"/>
                  <a:gd name="connsiteX4" fmla="*/ 103322 w 180586"/>
                  <a:gd name="connsiteY4" fmla="*/ 233190 h 365114"/>
                  <a:gd name="connsiteX5" fmla="*/ 57284 w 180586"/>
                  <a:gd name="connsiteY5" fmla="*/ 101427 h 365114"/>
                  <a:gd name="connsiteX6" fmla="*/ 134 w 180586"/>
                  <a:gd name="connsiteY6" fmla="*/ 1415 h 3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586" h="365114">
                    <a:moveTo>
                      <a:pt x="134" y="1415"/>
                    </a:moveTo>
                    <a:cubicBezTo>
                      <a:pt x="3045" y="14115"/>
                      <a:pt x="50935" y="134765"/>
                      <a:pt x="74747" y="177627"/>
                    </a:cubicBezTo>
                    <a:cubicBezTo>
                      <a:pt x="98560" y="220490"/>
                      <a:pt x="125547" y="227369"/>
                      <a:pt x="143009" y="258590"/>
                    </a:cubicBezTo>
                    <a:cubicBezTo>
                      <a:pt x="160471" y="289811"/>
                      <a:pt x="186136" y="369185"/>
                      <a:pt x="179522" y="364952"/>
                    </a:cubicBezTo>
                    <a:cubicBezTo>
                      <a:pt x="172908" y="360719"/>
                      <a:pt x="123695" y="277111"/>
                      <a:pt x="103322" y="233190"/>
                    </a:cubicBezTo>
                    <a:cubicBezTo>
                      <a:pt x="82949" y="189269"/>
                      <a:pt x="72101" y="138204"/>
                      <a:pt x="57284" y="101427"/>
                    </a:cubicBezTo>
                    <a:cubicBezTo>
                      <a:pt x="42467" y="64650"/>
                      <a:pt x="-2777" y="-11285"/>
                      <a:pt x="134" y="141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933">
                <a:extLst>
                  <a:ext uri="{FF2B5EF4-FFF2-40B4-BE49-F238E27FC236}">
                    <a16:creationId xmlns:a16="http://schemas.microsoft.com/office/drawing/2014/main" id="{30BC49EA-EC3C-4273-AA30-B4C79F65BC30}"/>
                  </a:ext>
                </a:extLst>
              </p:cNvPr>
              <p:cNvSpPr/>
              <p:nvPr/>
            </p:nvSpPr>
            <p:spPr>
              <a:xfrm>
                <a:off x="6202310" y="7163644"/>
                <a:ext cx="219326" cy="442273"/>
              </a:xfrm>
              <a:custGeom>
                <a:avLst/>
                <a:gdLst>
                  <a:gd name="connsiteX0" fmla="*/ 53 w 219326"/>
                  <a:gd name="connsiteY0" fmla="*/ 744 h 442273"/>
                  <a:gd name="connsiteX1" fmla="*/ 71490 w 219326"/>
                  <a:gd name="connsiteY1" fmla="*/ 51544 h 442273"/>
                  <a:gd name="connsiteX2" fmla="*/ 158803 w 219326"/>
                  <a:gd name="connsiteY2" fmla="*/ 302369 h 442273"/>
                  <a:gd name="connsiteX3" fmla="*/ 219128 w 219326"/>
                  <a:gd name="connsiteY3" fmla="*/ 442069 h 442273"/>
                  <a:gd name="connsiteX4" fmla="*/ 174678 w 219326"/>
                  <a:gd name="connsiteY4" fmla="*/ 273794 h 442273"/>
                  <a:gd name="connsiteX5" fmla="*/ 82603 w 219326"/>
                  <a:gd name="connsiteY5" fmla="*/ 69006 h 442273"/>
                  <a:gd name="connsiteX6" fmla="*/ 53 w 219326"/>
                  <a:gd name="connsiteY6" fmla="*/ 744 h 44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326" h="442273">
                    <a:moveTo>
                      <a:pt x="53" y="744"/>
                    </a:moveTo>
                    <a:cubicBezTo>
                      <a:pt x="-1799" y="-2166"/>
                      <a:pt x="45032" y="1273"/>
                      <a:pt x="71490" y="51544"/>
                    </a:cubicBezTo>
                    <a:cubicBezTo>
                      <a:pt x="97948" y="101815"/>
                      <a:pt x="134197" y="237282"/>
                      <a:pt x="158803" y="302369"/>
                    </a:cubicBezTo>
                    <a:cubicBezTo>
                      <a:pt x="183409" y="367456"/>
                      <a:pt x="216482" y="446831"/>
                      <a:pt x="219128" y="442069"/>
                    </a:cubicBezTo>
                    <a:cubicBezTo>
                      <a:pt x="221774" y="437307"/>
                      <a:pt x="197432" y="335971"/>
                      <a:pt x="174678" y="273794"/>
                    </a:cubicBezTo>
                    <a:cubicBezTo>
                      <a:pt x="151924" y="211617"/>
                      <a:pt x="108532" y="113985"/>
                      <a:pt x="82603" y="69006"/>
                    </a:cubicBezTo>
                    <a:cubicBezTo>
                      <a:pt x="56674" y="24027"/>
                      <a:pt x="1905" y="3654"/>
                      <a:pt x="53" y="7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934">
                <a:extLst>
                  <a:ext uri="{FF2B5EF4-FFF2-40B4-BE49-F238E27FC236}">
                    <a16:creationId xmlns:a16="http://schemas.microsoft.com/office/drawing/2014/main" id="{9BD1D900-515B-4CBF-A98B-2CCCFCF77BE0}"/>
                  </a:ext>
                </a:extLst>
              </p:cNvPr>
              <p:cNvSpPr/>
              <p:nvPr/>
            </p:nvSpPr>
            <p:spPr>
              <a:xfrm>
                <a:off x="6311437" y="7122930"/>
                <a:ext cx="163773" cy="458026"/>
              </a:xfrm>
              <a:custGeom>
                <a:avLst/>
                <a:gdLst>
                  <a:gd name="connsiteX0" fmla="*/ 25863 w 163773"/>
                  <a:gd name="connsiteY0" fmla="*/ 239895 h 458026"/>
                  <a:gd name="connsiteX1" fmla="*/ 17926 w 163773"/>
                  <a:gd name="connsiteY1" fmla="*/ 141470 h 458026"/>
                  <a:gd name="connsiteX2" fmla="*/ 463 w 163773"/>
                  <a:gd name="connsiteY2" fmla="*/ 22408 h 458026"/>
                  <a:gd name="connsiteX3" fmla="*/ 38563 w 163773"/>
                  <a:gd name="connsiteY3" fmla="*/ 28758 h 458026"/>
                  <a:gd name="connsiteX4" fmla="*/ 148101 w 163773"/>
                  <a:gd name="connsiteY4" fmla="*/ 312920 h 458026"/>
                  <a:gd name="connsiteX5" fmla="*/ 162388 w 163773"/>
                  <a:gd name="connsiteY5" fmla="*/ 417695 h 458026"/>
                  <a:gd name="connsiteX6" fmla="*/ 141751 w 163773"/>
                  <a:gd name="connsiteY6" fmla="*/ 451033 h 458026"/>
                  <a:gd name="connsiteX7" fmla="*/ 117938 w 163773"/>
                  <a:gd name="connsiteY7" fmla="*/ 290695 h 458026"/>
                  <a:gd name="connsiteX8" fmla="*/ 54438 w 163773"/>
                  <a:gd name="connsiteY8" fmla="*/ 128770 h 458026"/>
                  <a:gd name="connsiteX9" fmla="*/ 32213 w 163773"/>
                  <a:gd name="connsiteY9" fmla="*/ 36695 h 458026"/>
                  <a:gd name="connsiteX10" fmla="*/ 25863 w 163773"/>
                  <a:gd name="connsiteY10" fmla="*/ 239895 h 45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773" h="458026">
                    <a:moveTo>
                      <a:pt x="25863" y="239895"/>
                    </a:moveTo>
                    <a:cubicBezTo>
                      <a:pt x="23482" y="257357"/>
                      <a:pt x="22159" y="177718"/>
                      <a:pt x="17926" y="141470"/>
                    </a:cubicBezTo>
                    <a:cubicBezTo>
                      <a:pt x="13693" y="105222"/>
                      <a:pt x="-2976" y="41193"/>
                      <a:pt x="463" y="22408"/>
                    </a:cubicBezTo>
                    <a:cubicBezTo>
                      <a:pt x="3902" y="3623"/>
                      <a:pt x="13957" y="-19660"/>
                      <a:pt x="38563" y="28758"/>
                    </a:cubicBezTo>
                    <a:cubicBezTo>
                      <a:pt x="63169" y="77176"/>
                      <a:pt x="127464" y="248097"/>
                      <a:pt x="148101" y="312920"/>
                    </a:cubicBezTo>
                    <a:cubicBezTo>
                      <a:pt x="168738" y="377743"/>
                      <a:pt x="163446" y="394676"/>
                      <a:pt x="162388" y="417695"/>
                    </a:cubicBezTo>
                    <a:cubicBezTo>
                      <a:pt x="161330" y="440714"/>
                      <a:pt x="149159" y="472200"/>
                      <a:pt x="141751" y="451033"/>
                    </a:cubicBezTo>
                    <a:cubicBezTo>
                      <a:pt x="134343" y="429866"/>
                      <a:pt x="132490" y="344405"/>
                      <a:pt x="117938" y="290695"/>
                    </a:cubicBezTo>
                    <a:cubicBezTo>
                      <a:pt x="103386" y="236985"/>
                      <a:pt x="68725" y="171103"/>
                      <a:pt x="54438" y="128770"/>
                    </a:cubicBezTo>
                    <a:cubicBezTo>
                      <a:pt x="40151" y="86437"/>
                      <a:pt x="37505" y="22672"/>
                      <a:pt x="32213" y="36695"/>
                    </a:cubicBezTo>
                    <a:cubicBezTo>
                      <a:pt x="26921" y="50718"/>
                      <a:pt x="28244" y="222433"/>
                      <a:pt x="25863" y="2398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935">
                <a:extLst>
                  <a:ext uri="{FF2B5EF4-FFF2-40B4-BE49-F238E27FC236}">
                    <a16:creationId xmlns:a16="http://schemas.microsoft.com/office/drawing/2014/main" id="{2FF7336E-CD91-4B54-A423-0CA7FEB84602}"/>
                  </a:ext>
                </a:extLst>
              </p:cNvPr>
              <p:cNvSpPr/>
              <p:nvPr/>
            </p:nvSpPr>
            <p:spPr>
              <a:xfrm>
                <a:off x="5939280" y="6759505"/>
                <a:ext cx="156121" cy="490619"/>
              </a:xfrm>
              <a:custGeom>
                <a:avLst/>
                <a:gdLst>
                  <a:gd name="connsiteX0" fmla="*/ 1145 w 156121"/>
                  <a:gd name="connsiteY0" fmla="*/ 1658 h 490619"/>
                  <a:gd name="connsiteX1" fmla="*/ 153545 w 156121"/>
                  <a:gd name="connsiteY1" fmla="*/ 477908 h 490619"/>
                  <a:gd name="connsiteX2" fmla="*/ 88458 w 156121"/>
                  <a:gd name="connsiteY2" fmla="*/ 325508 h 490619"/>
                  <a:gd name="connsiteX3" fmla="*/ 1145 w 156121"/>
                  <a:gd name="connsiteY3" fmla="*/ 1658 h 49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21" h="490619">
                    <a:moveTo>
                      <a:pt x="1145" y="1658"/>
                    </a:moveTo>
                    <a:cubicBezTo>
                      <a:pt x="11993" y="27058"/>
                      <a:pt x="138993" y="423933"/>
                      <a:pt x="153545" y="477908"/>
                    </a:cubicBezTo>
                    <a:cubicBezTo>
                      <a:pt x="168097" y="531883"/>
                      <a:pt x="117562" y="401179"/>
                      <a:pt x="88458" y="325508"/>
                    </a:cubicBezTo>
                    <a:cubicBezTo>
                      <a:pt x="59354" y="249837"/>
                      <a:pt x="-9703" y="-23742"/>
                      <a:pt x="1145" y="165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936">
                <a:extLst>
                  <a:ext uri="{FF2B5EF4-FFF2-40B4-BE49-F238E27FC236}">
                    <a16:creationId xmlns:a16="http://schemas.microsoft.com/office/drawing/2014/main" id="{604E6E9C-E2F8-4940-88CD-6C64C3E90D7D}"/>
                  </a:ext>
                </a:extLst>
              </p:cNvPr>
              <p:cNvSpPr/>
              <p:nvPr/>
            </p:nvSpPr>
            <p:spPr>
              <a:xfrm>
                <a:off x="5954460" y="6481372"/>
                <a:ext cx="229856" cy="748320"/>
              </a:xfrm>
              <a:custGeom>
                <a:avLst/>
                <a:gdLst>
                  <a:gd name="connsiteX0" fmla="*/ 253 w 229856"/>
                  <a:gd name="connsiteY0" fmla="*/ 391 h 748320"/>
                  <a:gd name="connsiteX1" fmla="*/ 214565 w 229856"/>
                  <a:gd name="connsiteY1" fmla="*/ 660791 h 748320"/>
                  <a:gd name="connsiteX2" fmla="*/ 206628 w 229856"/>
                  <a:gd name="connsiteY2" fmla="*/ 692541 h 748320"/>
                  <a:gd name="connsiteX3" fmla="*/ 159003 w 229856"/>
                  <a:gd name="connsiteY3" fmla="*/ 748103 h 748320"/>
                  <a:gd name="connsiteX4" fmla="*/ 198690 w 229856"/>
                  <a:gd name="connsiteY4" fmla="*/ 670316 h 748320"/>
                  <a:gd name="connsiteX5" fmla="*/ 171703 w 229856"/>
                  <a:gd name="connsiteY5" fmla="*/ 565541 h 748320"/>
                  <a:gd name="connsiteX6" fmla="*/ 253 w 229856"/>
                  <a:gd name="connsiteY6" fmla="*/ 391 h 74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856" h="748320">
                    <a:moveTo>
                      <a:pt x="253" y="391"/>
                    </a:moveTo>
                    <a:cubicBezTo>
                      <a:pt x="7397" y="16266"/>
                      <a:pt x="180169" y="545433"/>
                      <a:pt x="214565" y="660791"/>
                    </a:cubicBezTo>
                    <a:cubicBezTo>
                      <a:pt x="248961" y="776149"/>
                      <a:pt x="215888" y="677989"/>
                      <a:pt x="206628" y="692541"/>
                    </a:cubicBezTo>
                    <a:cubicBezTo>
                      <a:pt x="197368" y="707093"/>
                      <a:pt x="160326" y="751807"/>
                      <a:pt x="159003" y="748103"/>
                    </a:cubicBezTo>
                    <a:cubicBezTo>
                      <a:pt x="157680" y="744399"/>
                      <a:pt x="196573" y="700743"/>
                      <a:pt x="198690" y="670316"/>
                    </a:cubicBezTo>
                    <a:cubicBezTo>
                      <a:pt x="200807" y="639889"/>
                      <a:pt x="204247" y="674549"/>
                      <a:pt x="171703" y="565541"/>
                    </a:cubicBezTo>
                    <a:cubicBezTo>
                      <a:pt x="139159" y="456533"/>
                      <a:pt x="-6891" y="-15484"/>
                      <a:pt x="253" y="39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937">
                <a:extLst>
                  <a:ext uri="{FF2B5EF4-FFF2-40B4-BE49-F238E27FC236}">
                    <a16:creationId xmlns:a16="http://schemas.microsoft.com/office/drawing/2014/main" id="{F0D1A8D0-0F19-4903-8D41-819F48C07B71}"/>
                  </a:ext>
                </a:extLst>
              </p:cNvPr>
              <p:cNvSpPr/>
              <p:nvPr/>
            </p:nvSpPr>
            <p:spPr>
              <a:xfrm>
                <a:off x="6049784" y="6967051"/>
                <a:ext cx="108352" cy="215191"/>
              </a:xfrm>
              <a:custGeom>
                <a:avLst/>
                <a:gdLst>
                  <a:gd name="connsiteX0" fmla="*/ 179 w 108352"/>
                  <a:gd name="connsiteY0" fmla="*/ 487 h 215191"/>
                  <a:gd name="connsiteX1" fmla="*/ 66854 w 108352"/>
                  <a:gd name="connsiteY1" fmla="*/ 195749 h 215191"/>
                  <a:gd name="connsiteX2" fmla="*/ 108129 w 108352"/>
                  <a:gd name="connsiteY2" fmla="*/ 202099 h 215191"/>
                  <a:gd name="connsiteX3" fmla="*/ 49391 w 108352"/>
                  <a:gd name="connsiteY3" fmla="*/ 141774 h 215191"/>
                  <a:gd name="connsiteX4" fmla="*/ 179 w 108352"/>
                  <a:gd name="connsiteY4" fmla="*/ 487 h 21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52" h="215191">
                    <a:moveTo>
                      <a:pt x="179" y="487"/>
                    </a:moveTo>
                    <a:cubicBezTo>
                      <a:pt x="3089" y="9483"/>
                      <a:pt x="48862" y="162147"/>
                      <a:pt x="66854" y="195749"/>
                    </a:cubicBezTo>
                    <a:cubicBezTo>
                      <a:pt x="84846" y="229351"/>
                      <a:pt x="111039" y="211095"/>
                      <a:pt x="108129" y="202099"/>
                    </a:cubicBezTo>
                    <a:cubicBezTo>
                      <a:pt x="105219" y="193103"/>
                      <a:pt x="68441" y="174053"/>
                      <a:pt x="49391" y="141774"/>
                    </a:cubicBezTo>
                    <a:cubicBezTo>
                      <a:pt x="30341" y="109495"/>
                      <a:pt x="-2731" y="-8509"/>
                      <a:pt x="179" y="48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938">
                <a:extLst>
                  <a:ext uri="{FF2B5EF4-FFF2-40B4-BE49-F238E27FC236}">
                    <a16:creationId xmlns:a16="http://schemas.microsoft.com/office/drawing/2014/main" id="{921EC93D-73B5-4E84-A127-91F688082737}"/>
                  </a:ext>
                </a:extLst>
              </p:cNvPr>
              <p:cNvSpPr/>
              <p:nvPr/>
            </p:nvSpPr>
            <p:spPr>
              <a:xfrm>
                <a:off x="6087576" y="7130110"/>
                <a:ext cx="27520" cy="111871"/>
              </a:xfrm>
              <a:custGeom>
                <a:avLst/>
                <a:gdLst>
                  <a:gd name="connsiteX0" fmla="*/ 27474 w 27520"/>
                  <a:gd name="connsiteY0" fmla="*/ 940 h 111871"/>
                  <a:gd name="connsiteX1" fmla="*/ 6837 w 27520"/>
                  <a:gd name="connsiteY1" fmla="*/ 110478 h 111871"/>
                  <a:gd name="connsiteX2" fmla="*/ 487 w 27520"/>
                  <a:gd name="connsiteY2" fmla="*/ 59678 h 111871"/>
                  <a:gd name="connsiteX3" fmla="*/ 27474 w 27520"/>
                  <a:gd name="connsiteY3" fmla="*/ 940 h 11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20" h="111871">
                    <a:moveTo>
                      <a:pt x="27474" y="940"/>
                    </a:moveTo>
                    <a:cubicBezTo>
                      <a:pt x="28532" y="9407"/>
                      <a:pt x="11335" y="100688"/>
                      <a:pt x="6837" y="110478"/>
                    </a:cubicBezTo>
                    <a:cubicBezTo>
                      <a:pt x="2339" y="120268"/>
                      <a:pt x="-1365" y="75818"/>
                      <a:pt x="487" y="59678"/>
                    </a:cubicBezTo>
                    <a:cubicBezTo>
                      <a:pt x="2339" y="43538"/>
                      <a:pt x="26416" y="-7527"/>
                      <a:pt x="27474" y="94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939">
                <a:extLst>
                  <a:ext uri="{FF2B5EF4-FFF2-40B4-BE49-F238E27FC236}">
                    <a16:creationId xmlns:a16="http://schemas.microsoft.com/office/drawing/2014/main" id="{95257DD1-D707-431F-8DF2-59DE43AD1631}"/>
                  </a:ext>
                </a:extLst>
              </p:cNvPr>
              <p:cNvSpPr/>
              <p:nvPr/>
            </p:nvSpPr>
            <p:spPr>
              <a:xfrm>
                <a:off x="5923438" y="6527596"/>
                <a:ext cx="199377" cy="646325"/>
              </a:xfrm>
              <a:custGeom>
                <a:avLst/>
                <a:gdLst>
                  <a:gd name="connsiteX0" fmla="*/ 2700 w 199377"/>
                  <a:gd name="connsiteY0" fmla="*/ 6554 h 646325"/>
                  <a:gd name="connsiteX1" fmla="*/ 191612 w 199377"/>
                  <a:gd name="connsiteY1" fmla="*/ 608217 h 646325"/>
                  <a:gd name="connsiteX2" fmla="*/ 159862 w 199377"/>
                  <a:gd name="connsiteY2" fmla="*/ 571704 h 646325"/>
                  <a:gd name="connsiteX3" fmla="*/ 129700 w 199377"/>
                  <a:gd name="connsiteY3" fmla="*/ 466929 h 646325"/>
                  <a:gd name="connsiteX4" fmla="*/ 83662 w 199377"/>
                  <a:gd name="connsiteY4" fmla="*/ 297067 h 646325"/>
                  <a:gd name="connsiteX5" fmla="*/ 2700 w 199377"/>
                  <a:gd name="connsiteY5" fmla="*/ 6554 h 64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77" h="646325">
                    <a:moveTo>
                      <a:pt x="2700" y="6554"/>
                    </a:moveTo>
                    <a:cubicBezTo>
                      <a:pt x="20692" y="58412"/>
                      <a:pt x="165418" y="514025"/>
                      <a:pt x="191612" y="608217"/>
                    </a:cubicBezTo>
                    <a:cubicBezTo>
                      <a:pt x="217806" y="702409"/>
                      <a:pt x="170181" y="595252"/>
                      <a:pt x="159862" y="571704"/>
                    </a:cubicBezTo>
                    <a:cubicBezTo>
                      <a:pt x="149543" y="548156"/>
                      <a:pt x="142400" y="512702"/>
                      <a:pt x="129700" y="466929"/>
                    </a:cubicBezTo>
                    <a:cubicBezTo>
                      <a:pt x="117000" y="421156"/>
                      <a:pt x="105623" y="368769"/>
                      <a:pt x="83662" y="297067"/>
                    </a:cubicBezTo>
                    <a:cubicBezTo>
                      <a:pt x="61701" y="225365"/>
                      <a:pt x="-15292" y="-45304"/>
                      <a:pt x="2700" y="65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940">
                <a:extLst>
                  <a:ext uri="{FF2B5EF4-FFF2-40B4-BE49-F238E27FC236}">
                    <a16:creationId xmlns:a16="http://schemas.microsoft.com/office/drawing/2014/main" id="{2B7CC2FE-67D9-450D-832A-FDEF23F9BE86}"/>
                  </a:ext>
                </a:extLst>
              </p:cNvPr>
              <p:cNvSpPr/>
              <p:nvPr/>
            </p:nvSpPr>
            <p:spPr>
              <a:xfrm>
                <a:off x="5848300" y="6435679"/>
                <a:ext cx="96223" cy="357068"/>
              </a:xfrm>
              <a:custGeom>
                <a:avLst/>
                <a:gdLst>
                  <a:gd name="connsiteX0" fmla="*/ 93713 w 96223"/>
                  <a:gd name="connsiteY0" fmla="*/ 344534 h 357068"/>
                  <a:gd name="connsiteX1" fmla="*/ 76250 w 96223"/>
                  <a:gd name="connsiteY1" fmla="*/ 287384 h 357068"/>
                  <a:gd name="connsiteX2" fmla="*/ 20688 w 96223"/>
                  <a:gd name="connsiteY2" fmla="*/ 133396 h 357068"/>
                  <a:gd name="connsiteX3" fmla="*/ 50 w 96223"/>
                  <a:gd name="connsiteY3" fmla="*/ 52434 h 357068"/>
                  <a:gd name="connsiteX4" fmla="*/ 25450 w 96223"/>
                  <a:gd name="connsiteY4" fmla="*/ 17509 h 357068"/>
                  <a:gd name="connsiteX5" fmla="*/ 71488 w 96223"/>
                  <a:gd name="connsiteY5" fmla="*/ 46 h 357068"/>
                  <a:gd name="connsiteX6" fmla="*/ 30213 w 96223"/>
                  <a:gd name="connsiteY6" fmla="*/ 22271 h 357068"/>
                  <a:gd name="connsiteX7" fmla="*/ 27038 w 96223"/>
                  <a:gd name="connsiteY7" fmla="*/ 54021 h 357068"/>
                  <a:gd name="connsiteX8" fmla="*/ 93713 w 96223"/>
                  <a:gd name="connsiteY8" fmla="*/ 344534 h 35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23" h="357068">
                    <a:moveTo>
                      <a:pt x="93713" y="344534"/>
                    </a:moveTo>
                    <a:cubicBezTo>
                      <a:pt x="101915" y="383428"/>
                      <a:pt x="88421" y="322574"/>
                      <a:pt x="76250" y="287384"/>
                    </a:cubicBezTo>
                    <a:cubicBezTo>
                      <a:pt x="64079" y="252194"/>
                      <a:pt x="33388" y="172554"/>
                      <a:pt x="20688" y="133396"/>
                    </a:cubicBezTo>
                    <a:cubicBezTo>
                      <a:pt x="7988" y="94238"/>
                      <a:pt x="-744" y="71748"/>
                      <a:pt x="50" y="52434"/>
                    </a:cubicBezTo>
                    <a:cubicBezTo>
                      <a:pt x="844" y="33119"/>
                      <a:pt x="13544" y="26240"/>
                      <a:pt x="25450" y="17509"/>
                    </a:cubicBezTo>
                    <a:cubicBezTo>
                      <a:pt x="37356" y="8778"/>
                      <a:pt x="70694" y="-748"/>
                      <a:pt x="71488" y="46"/>
                    </a:cubicBezTo>
                    <a:cubicBezTo>
                      <a:pt x="72282" y="840"/>
                      <a:pt x="37621" y="13275"/>
                      <a:pt x="30213" y="22271"/>
                    </a:cubicBezTo>
                    <a:cubicBezTo>
                      <a:pt x="22805" y="31267"/>
                      <a:pt x="14603" y="310"/>
                      <a:pt x="27038" y="54021"/>
                    </a:cubicBezTo>
                    <a:cubicBezTo>
                      <a:pt x="39473" y="107731"/>
                      <a:pt x="85511" y="305640"/>
                      <a:pt x="93713" y="34453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941">
                <a:extLst>
                  <a:ext uri="{FF2B5EF4-FFF2-40B4-BE49-F238E27FC236}">
                    <a16:creationId xmlns:a16="http://schemas.microsoft.com/office/drawing/2014/main" id="{83953E27-548C-4B34-9698-2DBE31C7885D}"/>
                  </a:ext>
                </a:extLst>
              </p:cNvPr>
              <p:cNvSpPr/>
              <p:nvPr/>
            </p:nvSpPr>
            <p:spPr>
              <a:xfrm>
                <a:off x="5900026" y="6442172"/>
                <a:ext cx="74727" cy="235423"/>
              </a:xfrm>
              <a:custGeom>
                <a:avLst/>
                <a:gdLst>
                  <a:gd name="connsiteX0" fmla="*/ 19762 w 74727"/>
                  <a:gd name="connsiteY0" fmla="*/ 3078 h 235423"/>
                  <a:gd name="connsiteX1" fmla="*/ 2299 w 74727"/>
                  <a:gd name="connsiteY1" fmla="*/ 66578 h 235423"/>
                  <a:gd name="connsiteX2" fmla="*/ 73737 w 74727"/>
                  <a:gd name="connsiteY2" fmla="*/ 233266 h 235423"/>
                  <a:gd name="connsiteX3" fmla="*/ 41987 w 74727"/>
                  <a:gd name="connsiteY3" fmla="*/ 153891 h 235423"/>
                  <a:gd name="connsiteX4" fmla="*/ 19762 w 74727"/>
                  <a:gd name="connsiteY4" fmla="*/ 3078 h 2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27" h="235423">
                    <a:moveTo>
                      <a:pt x="19762" y="3078"/>
                    </a:moveTo>
                    <a:cubicBezTo>
                      <a:pt x="13147" y="-11474"/>
                      <a:pt x="-6697" y="28213"/>
                      <a:pt x="2299" y="66578"/>
                    </a:cubicBezTo>
                    <a:cubicBezTo>
                      <a:pt x="11295" y="104943"/>
                      <a:pt x="67122" y="218714"/>
                      <a:pt x="73737" y="233266"/>
                    </a:cubicBezTo>
                    <a:cubicBezTo>
                      <a:pt x="80352" y="247818"/>
                      <a:pt x="52041" y="185112"/>
                      <a:pt x="41987" y="153891"/>
                    </a:cubicBezTo>
                    <a:cubicBezTo>
                      <a:pt x="31933" y="122670"/>
                      <a:pt x="26377" y="17630"/>
                      <a:pt x="19762" y="30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942">
                <a:extLst>
                  <a:ext uri="{FF2B5EF4-FFF2-40B4-BE49-F238E27FC236}">
                    <a16:creationId xmlns:a16="http://schemas.microsoft.com/office/drawing/2014/main" id="{6E96998D-509E-45C9-9CE9-FA2703A702FB}"/>
                  </a:ext>
                </a:extLst>
              </p:cNvPr>
              <p:cNvSpPr/>
              <p:nvPr/>
            </p:nvSpPr>
            <p:spPr>
              <a:xfrm>
                <a:off x="5927253" y="6444183"/>
                <a:ext cx="45310" cy="104382"/>
              </a:xfrm>
              <a:custGeom>
                <a:avLst/>
                <a:gdLst>
                  <a:gd name="connsiteX0" fmla="*/ 44922 w 45310"/>
                  <a:gd name="connsiteY0" fmla="*/ 104255 h 104382"/>
                  <a:gd name="connsiteX1" fmla="*/ 2060 w 45310"/>
                  <a:gd name="connsiteY1" fmla="*/ 7417 h 104382"/>
                  <a:gd name="connsiteX2" fmla="*/ 8410 w 45310"/>
                  <a:gd name="connsiteY2" fmla="*/ 9005 h 104382"/>
                  <a:gd name="connsiteX3" fmla="*/ 22697 w 45310"/>
                  <a:gd name="connsiteY3" fmla="*/ 28055 h 104382"/>
                  <a:gd name="connsiteX4" fmla="*/ 44922 w 45310"/>
                  <a:gd name="connsiteY4" fmla="*/ 104255 h 10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10" h="104382">
                    <a:moveTo>
                      <a:pt x="44922" y="104255"/>
                    </a:moveTo>
                    <a:cubicBezTo>
                      <a:pt x="41483" y="100815"/>
                      <a:pt x="8145" y="23292"/>
                      <a:pt x="2060" y="7417"/>
                    </a:cubicBezTo>
                    <a:cubicBezTo>
                      <a:pt x="-4025" y="-8458"/>
                      <a:pt x="4971" y="5565"/>
                      <a:pt x="8410" y="9005"/>
                    </a:cubicBezTo>
                    <a:cubicBezTo>
                      <a:pt x="11849" y="12445"/>
                      <a:pt x="17405" y="15355"/>
                      <a:pt x="22697" y="28055"/>
                    </a:cubicBezTo>
                    <a:cubicBezTo>
                      <a:pt x="27989" y="40755"/>
                      <a:pt x="48361" y="107695"/>
                      <a:pt x="44922" y="10425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943">
                <a:extLst>
                  <a:ext uri="{FF2B5EF4-FFF2-40B4-BE49-F238E27FC236}">
                    <a16:creationId xmlns:a16="http://schemas.microsoft.com/office/drawing/2014/main" id="{27CE1E7A-33FE-447F-8EEA-177259252A7B}"/>
                  </a:ext>
                </a:extLst>
              </p:cNvPr>
              <p:cNvSpPr/>
              <p:nvPr/>
            </p:nvSpPr>
            <p:spPr>
              <a:xfrm>
                <a:off x="5818700" y="5979556"/>
                <a:ext cx="378558" cy="1209392"/>
              </a:xfrm>
              <a:custGeom>
                <a:avLst/>
                <a:gdLst>
                  <a:gd name="connsiteX0" fmla="*/ 46583 w 378558"/>
                  <a:gd name="connsiteY0" fmla="*/ 88927 h 1209392"/>
                  <a:gd name="connsiteX1" fmla="*/ 29650 w 378558"/>
                  <a:gd name="connsiteY1" fmla="*/ 139727 h 1209392"/>
                  <a:gd name="connsiteX2" fmla="*/ 361967 w 378558"/>
                  <a:gd name="connsiteY2" fmla="*/ 1176894 h 1209392"/>
                  <a:gd name="connsiteX3" fmla="*/ 298467 w 378558"/>
                  <a:gd name="connsiteY3" fmla="*/ 872094 h 1209392"/>
                  <a:gd name="connsiteX4" fmla="*/ 46583 w 378558"/>
                  <a:gd name="connsiteY4" fmla="*/ 88927 h 1209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558" h="1209392">
                    <a:moveTo>
                      <a:pt x="46583" y="88927"/>
                    </a:moveTo>
                    <a:cubicBezTo>
                      <a:pt x="1780" y="-33134"/>
                      <a:pt x="-22914" y="-41601"/>
                      <a:pt x="29650" y="139727"/>
                    </a:cubicBezTo>
                    <a:cubicBezTo>
                      <a:pt x="82214" y="321055"/>
                      <a:pt x="317164" y="1054833"/>
                      <a:pt x="361967" y="1176894"/>
                    </a:cubicBezTo>
                    <a:cubicBezTo>
                      <a:pt x="406770" y="1298955"/>
                      <a:pt x="352442" y="1050599"/>
                      <a:pt x="298467" y="872094"/>
                    </a:cubicBezTo>
                    <a:cubicBezTo>
                      <a:pt x="244492" y="693589"/>
                      <a:pt x="91386" y="210988"/>
                      <a:pt x="46583" y="889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944">
                <a:extLst>
                  <a:ext uri="{FF2B5EF4-FFF2-40B4-BE49-F238E27FC236}">
                    <a16:creationId xmlns:a16="http://schemas.microsoft.com/office/drawing/2014/main" id="{A623D832-0F66-4D44-B945-2D788C28067C}"/>
                  </a:ext>
                </a:extLst>
              </p:cNvPr>
              <p:cNvSpPr/>
              <p:nvPr/>
            </p:nvSpPr>
            <p:spPr>
              <a:xfrm>
                <a:off x="5877933" y="5985688"/>
                <a:ext cx="393745" cy="1240318"/>
              </a:xfrm>
              <a:custGeom>
                <a:avLst/>
                <a:gdLst>
                  <a:gd name="connsiteX0" fmla="*/ 29684 w 393745"/>
                  <a:gd name="connsiteY0" fmla="*/ 74329 h 1240318"/>
                  <a:gd name="connsiteX1" fmla="*/ 362000 w 393745"/>
                  <a:gd name="connsiteY1" fmla="*/ 1153829 h 1240318"/>
                  <a:gd name="connsiteX2" fmla="*/ 345067 w 393745"/>
                  <a:gd name="connsiteY2" fmla="*/ 1064929 h 1240318"/>
                  <a:gd name="connsiteX3" fmla="*/ 50850 w 393745"/>
                  <a:gd name="connsiteY3" fmla="*/ 197095 h 1240318"/>
                  <a:gd name="connsiteX4" fmla="*/ 29684 w 393745"/>
                  <a:gd name="connsiteY4" fmla="*/ 74329 h 124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745" h="1240318">
                    <a:moveTo>
                      <a:pt x="29684" y="74329"/>
                    </a:moveTo>
                    <a:cubicBezTo>
                      <a:pt x="81542" y="233785"/>
                      <a:pt x="309436" y="988729"/>
                      <a:pt x="362000" y="1153829"/>
                    </a:cubicBezTo>
                    <a:cubicBezTo>
                      <a:pt x="414564" y="1318929"/>
                      <a:pt x="396925" y="1224385"/>
                      <a:pt x="345067" y="1064929"/>
                    </a:cubicBezTo>
                    <a:cubicBezTo>
                      <a:pt x="293209" y="905473"/>
                      <a:pt x="102003" y="355845"/>
                      <a:pt x="50850" y="197095"/>
                    </a:cubicBezTo>
                    <a:cubicBezTo>
                      <a:pt x="-303" y="38345"/>
                      <a:pt x="-22174" y="-85127"/>
                      <a:pt x="29684" y="7432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945">
                <a:extLst>
                  <a:ext uri="{FF2B5EF4-FFF2-40B4-BE49-F238E27FC236}">
                    <a16:creationId xmlns:a16="http://schemas.microsoft.com/office/drawing/2014/main" id="{FD734DE9-B19E-4B71-8AA3-5313A71F01E0}"/>
                  </a:ext>
                </a:extLst>
              </p:cNvPr>
              <p:cNvSpPr/>
              <p:nvPr/>
            </p:nvSpPr>
            <p:spPr>
              <a:xfrm>
                <a:off x="5895935" y="6012498"/>
                <a:ext cx="349319" cy="971779"/>
              </a:xfrm>
              <a:custGeom>
                <a:avLst/>
                <a:gdLst>
                  <a:gd name="connsiteX0" fmla="*/ 40 w 349319"/>
                  <a:gd name="connsiteY0" fmla="*/ 29527 h 971779"/>
                  <a:gd name="connsiteX1" fmla="*/ 61953 w 349319"/>
                  <a:gd name="connsiteY1" fmla="*/ 48577 h 971779"/>
                  <a:gd name="connsiteX2" fmla="*/ 193715 w 349319"/>
                  <a:gd name="connsiteY2" fmla="*/ 485140 h 971779"/>
                  <a:gd name="connsiteX3" fmla="*/ 347703 w 349319"/>
                  <a:gd name="connsiteY3" fmla="*/ 966152 h 971779"/>
                  <a:gd name="connsiteX4" fmla="*/ 261978 w 349319"/>
                  <a:gd name="connsiteY4" fmla="*/ 704215 h 971779"/>
                  <a:gd name="connsiteX5" fmla="*/ 69890 w 349319"/>
                  <a:gd name="connsiteY5" fmla="*/ 59690 h 971779"/>
                  <a:gd name="connsiteX6" fmla="*/ 40 w 349319"/>
                  <a:gd name="connsiteY6" fmla="*/ 29527 h 971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319" h="971779">
                    <a:moveTo>
                      <a:pt x="40" y="29527"/>
                    </a:moveTo>
                    <a:cubicBezTo>
                      <a:pt x="-1283" y="27675"/>
                      <a:pt x="29674" y="-27358"/>
                      <a:pt x="61953" y="48577"/>
                    </a:cubicBezTo>
                    <a:cubicBezTo>
                      <a:pt x="94232" y="124512"/>
                      <a:pt x="146090" y="332211"/>
                      <a:pt x="193715" y="485140"/>
                    </a:cubicBezTo>
                    <a:cubicBezTo>
                      <a:pt x="241340" y="638069"/>
                      <a:pt x="336326" y="929640"/>
                      <a:pt x="347703" y="966152"/>
                    </a:cubicBezTo>
                    <a:cubicBezTo>
                      <a:pt x="359080" y="1002664"/>
                      <a:pt x="308280" y="855292"/>
                      <a:pt x="261978" y="704215"/>
                    </a:cubicBezTo>
                    <a:cubicBezTo>
                      <a:pt x="215676" y="553138"/>
                      <a:pt x="108519" y="174519"/>
                      <a:pt x="69890" y="59690"/>
                    </a:cubicBezTo>
                    <a:cubicBezTo>
                      <a:pt x="31261" y="-55139"/>
                      <a:pt x="1363" y="31379"/>
                      <a:pt x="40" y="295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946">
                <a:extLst>
                  <a:ext uri="{FF2B5EF4-FFF2-40B4-BE49-F238E27FC236}">
                    <a16:creationId xmlns:a16="http://schemas.microsoft.com/office/drawing/2014/main" id="{17D4C46E-7E34-4A66-AFB6-B1FA0237BF4A}"/>
                  </a:ext>
                </a:extLst>
              </p:cNvPr>
              <p:cNvSpPr/>
              <p:nvPr/>
            </p:nvSpPr>
            <p:spPr>
              <a:xfrm>
                <a:off x="6120250" y="6599857"/>
                <a:ext cx="172044" cy="506465"/>
              </a:xfrm>
              <a:custGeom>
                <a:avLst/>
                <a:gdLst>
                  <a:gd name="connsiteX0" fmla="*/ 1150 w 172044"/>
                  <a:gd name="connsiteY0" fmla="*/ 4143 h 506465"/>
                  <a:gd name="connsiteX1" fmla="*/ 169425 w 172044"/>
                  <a:gd name="connsiteY1" fmla="*/ 499443 h 506465"/>
                  <a:gd name="connsiteX2" fmla="*/ 97988 w 172044"/>
                  <a:gd name="connsiteY2" fmla="*/ 275606 h 506465"/>
                  <a:gd name="connsiteX3" fmla="*/ 1150 w 172044"/>
                  <a:gd name="connsiteY3" fmla="*/ 4143 h 50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44" h="506465">
                    <a:moveTo>
                      <a:pt x="1150" y="4143"/>
                    </a:moveTo>
                    <a:cubicBezTo>
                      <a:pt x="13056" y="41449"/>
                      <a:pt x="153285" y="454199"/>
                      <a:pt x="169425" y="499443"/>
                    </a:cubicBezTo>
                    <a:cubicBezTo>
                      <a:pt x="185565" y="544687"/>
                      <a:pt x="122859" y="359743"/>
                      <a:pt x="97988" y="275606"/>
                    </a:cubicBezTo>
                    <a:cubicBezTo>
                      <a:pt x="73117" y="191469"/>
                      <a:pt x="-10756" y="-33163"/>
                      <a:pt x="1150" y="414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947">
                <a:extLst>
                  <a:ext uri="{FF2B5EF4-FFF2-40B4-BE49-F238E27FC236}">
                    <a16:creationId xmlns:a16="http://schemas.microsoft.com/office/drawing/2014/main" id="{138CAB88-D02D-4F9C-A1A6-BF540AFCE392}"/>
                  </a:ext>
                </a:extLst>
              </p:cNvPr>
              <p:cNvSpPr/>
              <p:nvPr/>
            </p:nvSpPr>
            <p:spPr>
              <a:xfrm>
                <a:off x="5868923" y="5973406"/>
                <a:ext cx="389220" cy="860199"/>
              </a:xfrm>
              <a:custGeom>
                <a:avLst/>
                <a:gdLst>
                  <a:gd name="connsiteX0" fmla="*/ 65 w 389220"/>
                  <a:gd name="connsiteY0" fmla="*/ 1944 h 860199"/>
                  <a:gd name="connsiteX1" fmla="*/ 52452 w 389220"/>
                  <a:gd name="connsiteY1" fmla="*/ 6707 h 860199"/>
                  <a:gd name="connsiteX2" fmla="*/ 147702 w 389220"/>
                  <a:gd name="connsiteY2" fmla="*/ 43219 h 860199"/>
                  <a:gd name="connsiteX3" fmla="*/ 195327 w 389220"/>
                  <a:gd name="connsiteY3" fmla="*/ 233719 h 860199"/>
                  <a:gd name="connsiteX4" fmla="*/ 384240 w 389220"/>
                  <a:gd name="connsiteY4" fmla="*/ 838557 h 860199"/>
                  <a:gd name="connsiteX5" fmla="*/ 323915 w 389220"/>
                  <a:gd name="connsiteY5" fmla="*/ 692507 h 860199"/>
                  <a:gd name="connsiteX6" fmla="*/ 211202 w 389220"/>
                  <a:gd name="connsiteY6" fmla="*/ 371832 h 860199"/>
                  <a:gd name="connsiteX7" fmla="*/ 127065 w 389220"/>
                  <a:gd name="connsiteY7" fmla="*/ 51157 h 860199"/>
                  <a:gd name="connsiteX8" fmla="*/ 42927 w 389220"/>
                  <a:gd name="connsiteY8" fmla="*/ 28932 h 860199"/>
                  <a:gd name="connsiteX9" fmla="*/ 65 w 389220"/>
                  <a:gd name="connsiteY9" fmla="*/ 1944 h 86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220" h="860199">
                    <a:moveTo>
                      <a:pt x="65" y="1944"/>
                    </a:moveTo>
                    <a:cubicBezTo>
                      <a:pt x="1652" y="-1760"/>
                      <a:pt x="27846" y="-172"/>
                      <a:pt x="52452" y="6707"/>
                    </a:cubicBezTo>
                    <a:cubicBezTo>
                      <a:pt x="77058" y="13586"/>
                      <a:pt x="123890" y="5384"/>
                      <a:pt x="147702" y="43219"/>
                    </a:cubicBezTo>
                    <a:cubicBezTo>
                      <a:pt x="171515" y="81054"/>
                      <a:pt x="155904" y="101163"/>
                      <a:pt x="195327" y="233719"/>
                    </a:cubicBezTo>
                    <a:cubicBezTo>
                      <a:pt x="234750" y="366275"/>
                      <a:pt x="362809" y="762092"/>
                      <a:pt x="384240" y="838557"/>
                    </a:cubicBezTo>
                    <a:cubicBezTo>
                      <a:pt x="405671" y="915022"/>
                      <a:pt x="352755" y="770295"/>
                      <a:pt x="323915" y="692507"/>
                    </a:cubicBezTo>
                    <a:cubicBezTo>
                      <a:pt x="295075" y="614720"/>
                      <a:pt x="244010" y="478724"/>
                      <a:pt x="211202" y="371832"/>
                    </a:cubicBezTo>
                    <a:cubicBezTo>
                      <a:pt x="178394" y="264940"/>
                      <a:pt x="155111" y="108307"/>
                      <a:pt x="127065" y="51157"/>
                    </a:cubicBezTo>
                    <a:cubicBezTo>
                      <a:pt x="99019" y="-5993"/>
                      <a:pt x="59860" y="34224"/>
                      <a:pt x="42927" y="28932"/>
                    </a:cubicBezTo>
                    <a:cubicBezTo>
                      <a:pt x="25994" y="23640"/>
                      <a:pt x="-1522" y="5648"/>
                      <a:pt x="65" y="194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948">
                <a:extLst>
                  <a:ext uri="{FF2B5EF4-FFF2-40B4-BE49-F238E27FC236}">
                    <a16:creationId xmlns:a16="http://schemas.microsoft.com/office/drawing/2014/main" id="{BC217EEE-4F5A-4A46-86D8-CB8FD19D8FDA}"/>
                  </a:ext>
                </a:extLst>
              </p:cNvPr>
              <p:cNvSpPr/>
              <p:nvPr/>
            </p:nvSpPr>
            <p:spPr>
              <a:xfrm>
                <a:off x="6230276" y="6773812"/>
                <a:ext cx="108975" cy="365099"/>
              </a:xfrm>
              <a:custGeom>
                <a:avLst/>
                <a:gdLst>
                  <a:gd name="connsiteX0" fmla="*/ 662 w 108975"/>
                  <a:gd name="connsiteY0" fmla="*/ 1638 h 365099"/>
                  <a:gd name="connsiteX1" fmla="*/ 108612 w 108975"/>
                  <a:gd name="connsiteY1" fmla="*/ 344538 h 365099"/>
                  <a:gd name="connsiteX2" fmla="*/ 37174 w 108975"/>
                  <a:gd name="connsiteY2" fmla="*/ 323901 h 365099"/>
                  <a:gd name="connsiteX3" fmla="*/ 76862 w 108975"/>
                  <a:gd name="connsiteY3" fmla="*/ 304851 h 365099"/>
                  <a:gd name="connsiteX4" fmla="*/ 64162 w 108975"/>
                  <a:gd name="connsiteY4" fmla="*/ 219126 h 365099"/>
                  <a:gd name="connsiteX5" fmla="*/ 662 w 108975"/>
                  <a:gd name="connsiteY5" fmla="*/ 1638 h 36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75" h="365099">
                    <a:moveTo>
                      <a:pt x="662" y="1638"/>
                    </a:moveTo>
                    <a:cubicBezTo>
                      <a:pt x="8070" y="22540"/>
                      <a:pt x="102527" y="290828"/>
                      <a:pt x="108612" y="344538"/>
                    </a:cubicBezTo>
                    <a:cubicBezTo>
                      <a:pt x="114697" y="398249"/>
                      <a:pt x="42466" y="330515"/>
                      <a:pt x="37174" y="323901"/>
                    </a:cubicBezTo>
                    <a:cubicBezTo>
                      <a:pt x="31882" y="317287"/>
                      <a:pt x="72364" y="322314"/>
                      <a:pt x="76862" y="304851"/>
                    </a:cubicBezTo>
                    <a:cubicBezTo>
                      <a:pt x="81360" y="287388"/>
                      <a:pt x="78185" y="272572"/>
                      <a:pt x="64162" y="219126"/>
                    </a:cubicBezTo>
                    <a:cubicBezTo>
                      <a:pt x="50139" y="165680"/>
                      <a:pt x="-6746" y="-19264"/>
                      <a:pt x="662" y="163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: 図形 1949">
                <a:extLst>
                  <a:ext uri="{FF2B5EF4-FFF2-40B4-BE49-F238E27FC236}">
                    <a16:creationId xmlns:a16="http://schemas.microsoft.com/office/drawing/2014/main" id="{A34C7196-6B85-4903-A5C2-9E35A0779665}"/>
                  </a:ext>
                </a:extLst>
              </p:cNvPr>
              <p:cNvSpPr/>
              <p:nvPr/>
            </p:nvSpPr>
            <p:spPr>
              <a:xfrm>
                <a:off x="6657662" y="7690475"/>
                <a:ext cx="262369" cy="421218"/>
              </a:xfrm>
              <a:custGeom>
                <a:avLst/>
                <a:gdLst>
                  <a:gd name="connsiteX0" fmla="*/ 114613 w 262369"/>
                  <a:gd name="connsiteY0" fmla="*/ 963 h 421218"/>
                  <a:gd name="connsiteX1" fmla="*/ 260663 w 262369"/>
                  <a:gd name="connsiteY1" fmla="*/ 178763 h 421218"/>
                  <a:gd name="connsiteX2" fmla="*/ 190813 w 262369"/>
                  <a:gd name="connsiteY2" fmla="*/ 185113 h 421218"/>
                  <a:gd name="connsiteX3" fmla="*/ 135251 w 262369"/>
                  <a:gd name="connsiteY3" fmla="*/ 123200 h 421218"/>
                  <a:gd name="connsiteX4" fmla="*/ 170176 w 262369"/>
                  <a:gd name="connsiteY4" fmla="*/ 226388 h 421218"/>
                  <a:gd name="connsiteX5" fmla="*/ 138426 w 262369"/>
                  <a:gd name="connsiteY5" fmla="*/ 420063 h 421218"/>
                  <a:gd name="connsiteX6" fmla="*/ 51113 w 262369"/>
                  <a:gd name="connsiteY6" fmla="*/ 305763 h 421218"/>
                  <a:gd name="connsiteX7" fmla="*/ 49526 w 262369"/>
                  <a:gd name="connsiteY7" fmla="*/ 280363 h 421218"/>
                  <a:gd name="connsiteX8" fmla="*/ 313 w 262369"/>
                  <a:gd name="connsiteY8" fmla="*/ 293063 h 421218"/>
                  <a:gd name="connsiteX9" fmla="*/ 76513 w 262369"/>
                  <a:gd name="connsiteY9" fmla="*/ 332750 h 421218"/>
                  <a:gd name="connsiteX10" fmla="*/ 167001 w 262369"/>
                  <a:gd name="connsiteY10" fmla="*/ 334338 h 421218"/>
                  <a:gd name="connsiteX11" fmla="*/ 189226 w 262369"/>
                  <a:gd name="connsiteY11" fmla="*/ 210513 h 421218"/>
                  <a:gd name="connsiteX12" fmla="*/ 243201 w 262369"/>
                  <a:gd name="connsiteY12" fmla="*/ 172413 h 421218"/>
                  <a:gd name="connsiteX13" fmla="*/ 206688 w 262369"/>
                  <a:gd name="connsiteY13" fmla="*/ 110500 h 421218"/>
                  <a:gd name="connsiteX14" fmla="*/ 114613 w 262369"/>
                  <a:gd name="connsiteY14" fmla="*/ 963 h 42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369" h="421218">
                    <a:moveTo>
                      <a:pt x="114613" y="963"/>
                    </a:moveTo>
                    <a:cubicBezTo>
                      <a:pt x="123609" y="12340"/>
                      <a:pt x="247963" y="148071"/>
                      <a:pt x="260663" y="178763"/>
                    </a:cubicBezTo>
                    <a:cubicBezTo>
                      <a:pt x="273363" y="209455"/>
                      <a:pt x="211715" y="194374"/>
                      <a:pt x="190813" y="185113"/>
                    </a:cubicBezTo>
                    <a:cubicBezTo>
                      <a:pt x="169911" y="175853"/>
                      <a:pt x="138690" y="116321"/>
                      <a:pt x="135251" y="123200"/>
                    </a:cubicBezTo>
                    <a:cubicBezTo>
                      <a:pt x="131812" y="130079"/>
                      <a:pt x="169647" y="176911"/>
                      <a:pt x="170176" y="226388"/>
                    </a:cubicBezTo>
                    <a:cubicBezTo>
                      <a:pt x="170705" y="275865"/>
                      <a:pt x="158270" y="406834"/>
                      <a:pt x="138426" y="420063"/>
                    </a:cubicBezTo>
                    <a:cubicBezTo>
                      <a:pt x="118582" y="433292"/>
                      <a:pt x="65930" y="329046"/>
                      <a:pt x="51113" y="305763"/>
                    </a:cubicBezTo>
                    <a:cubicBezTo>
                      <a:pt x="36296" y="282480"/>
                      <a:pt x="57993" y="282480"/>
                      <a:pt x="49526" y="280363"/>
                    </a:cubicBezTo>
                    <a:cubicBezTo>
                      <a:pt x="41059" y="278246"/>
                      <a:pt x="-4185" y="284332"/>
                      <a:pt x="313" y="293063"/>
                    </a:cubicBezTo>
                    <a:cubicBezTo>
                      <a:pt x="4811" y="301794"/>
                      <a:pt x="48732" y="325871"/>
                      <a:pt x="76513" y="332750"/>
                    </a:cubicBezTo>
                    <a:cubicBezTo>
                      <a:pt x="104294" y="339629"/>
                      <a:pt x="148216" y="354711"/>
                      <a:pt x="167001" y="334338"/>
                    </a:cubicBezTo>
                    <a:cubicBezTo>
                      <a:pt x="185786" y="313965"/>
                      <a:pt x="176526" y="237500"/>
                      <a:pt x="189226" y="210513"/>
                    </a:cubicBezTo>
                    <a:cubicBezTo>
                      <a:pt x="201926" y="183526"/>
                      <a:pt x="240291" y="189082"/>
                      <a:pt x="243201" y="172413"/>
                    </a:cubicBezTo>
                    <a:cubicBezTo>
                      <a:pt x="246111" y="155744"/>
                      <a:pt x="230765" y="138810"/>
                      <a:pt x="206688" y="110500"/>
                    </a:cubicBezTo>
                    <a:cubicBezTo>
                      <a:pt x="182611" y="82190"/>
                      <a:pt x="105617" y="-10414"/>
                      <a:pt x="114613" y="9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: 図形 1950">
                <a:extLst>
                  <a:ext uri="{FF2B5EF4-FFF2-40B4-BE49-F238E27FC236}">
                    <a16:creationId xmlns:a16="http://schemas.microsoft.com/office/drawing/2014/main" id="{6E489296-1C3C-4BE0-8967-BB6E0F1DF3FF}"/>
                  </a:ext>
                </a:extLst>
              </p:cNvPr>
              <p:cNvSpPr/>
              <p:nvPr/>
            </p:nvSpPr>
            <p:spPr>
              <a:xfrm>
                <a:off x="6635332" y="7772281"/>
                <a:ext cx="139153" cy="274089"/>
              </a:xfrm>
              <a:custGeom>
                <a:avLst/>
                <a:gdLst>
                  <a:gd name="connsiteX0" fmla="*/ 418 w 139153"/>
                  <a:gd name="connsiteY0" fmla="*/ 119 h 274089"/>
                  <a:gd name="connsiteX1" fmla="*/ 135356 w 139153"/>
                  <a:gd name="connsiteY1" fmla="*/ 257294 h 274089"/>
                  <a:gd name="connsiteX2" fmla="*/ 94081 w 139153"/>
                  <a:gd name="connsiteY2" fmla="*/ 223957 h 274089"/>
                  <a:gd name="connsiteX3" fmla="*/ 418 w 139153"/>
                  <a:gd name="connsiteY3" fmla="*/ 119 h 27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153" h="274089">
                    <a:moveTo>
                      <a:pt x="418" y="119"/>
                    </a:moveTo>
                    <a:cubicBezTo>
                      <a:pt x="7297" y="5675"/>
                      <a:pt x="119746" y="219988"/>
                      <a:pt x="135356" y="257294"/>
                    </a:cubicBezTo>
                    <a:cubicBezTo>
                      <a:pt x="150967" y="294600"/>
                      <a:pt x="114719" y="263645"/>
                      <a:pt x="94081" y="223957"/>
                    </a:cubicBezTo>
                    <a:cubicBezTo>
                      <a:pt x="73444" y="184270"/>
                      <a:pt x="-6461" y="-5437"/>
                      <a:pt x="418" y="11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: 図形 1951">
                <a:extLst>
                  <a:ext uri="{FF2B5EF4-FFF2-40B4-BE49-F238E27FC236}">
                    <a16:creationId xmlns:a16="http://schemas.microsoft.com/office/drawing/2014/main" id="{BDFA5FA5-CEBB-432B-9DF7-FAF60945B54E}"/>
                  </a:ext>
                </a:extLst>
              </p:cNvPr>
              <p:cNvSpPr/>
              <p:nvPr/>
            </p:nvSpPr>
            <p:spPr>
              <a:xfrm>
                <a:off x="6725868" y="7748565"/>
                <a:ext cx="171151" cy="107975"/>
              </a:xfrm>
              <a:custGeom>
                <a:avLst/>
                <a:gdLst>
                  <a:gd name="connsiteX0" fmla="*/ 170232 w 171151"/>
                  <a:gd name="connsiteY0" fmla="*/ 107973 h 107975"/>
                  <a:gd name="connsiteX1" fmla="*/ 19420 w 171151"/>
                  <a:gd name="connsiteY1" fmla="*/ 7960 h 107975"/>
                  <a:gd name="connsiteX2" fmla="*/ 1957 w 171151"/>
                  <a:gd name="connsiteY2" fmla="*/ 6373 h 107975"/>
                  <a:gd name="connsiteX3" fmla="*/ 79745 w 171151"/>
                  <a:gd name="connsiteY3" fmla="*/ 11135 h 107975"/>
                  <a:gd name="connsiteX4" fmla="*/ 170232 w 171151"/>
                  <a:gd name="connsiteY4" fmla="*/ 107973 h 10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151" h="107975">
                    <a:moveTo>
                      <a:pt x="170232" y="107973"/>
                    </a:moveTo>
                    <a:cubicBezTo>
                      <a:pt x="160178" y="107444"/>
                      <a:pt x="47466" y="24893"/>
                      <a:pt x="19420" y="7960"/>
                    </a:cubicBezTo>
                    <a:cubicBezTo>
                      <a:pt x="-8626" y="-8973"/>
                      <a:pt x="1957" y="6373"/>
                      <a:pt x="1957" y="6373"/>
                    </a:cubicBezTo>
                    <a:cubicBezTo>
                      <a:pt x="12011" y="6902"/>
                      <a:pt x="54345" y="-4475"/>
                      <a:pt x="79745" y="11135"/>
                    </a:cubicBezTo>
                    <a:cubicBezTo>
                      <a:pt x="105145" y="26745"/>
                      <a:pt x="180286" y="108502"/>
                      <a:pt x="170232" y="10797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: 図形 1952">
                <a:extLst>
                  <a:ext uri="{FF2B5EF4-FFF2-40B4-BE49-F238E27FC236}">
                    <a16:creationId xmlns:a16="http://schemas.microsoft.com/office/drawing/2014/main" id="{8821E43D-B834-4EC7-A070-5C90D0F4A476}"/>
                  </a:ext>
                </a:extLst>
              </p:cNvPr>
              <p:cNvSpPr/>
              <p:nvPr/>
            </p:nvSpPr>
            <p:spPr>
              <a:xfrm>
                <a:off x="6700056" y="7759519"/>
                <a:ext cx="91588" cy="262211"/>
              </a:xfrm>
              <a:custGeom>
                <a:avLst/>
                <a:gdLst>
                  <a:gd name="connsiteX0" fmla="*/ 26182 w 91588"/>
                  <a:gd name="connsiteY0" fmla="*/ 181 h 262211"/>
                  <a:gd name="connsiteX1" fmla="*/ 2369 w 91588"/>
                  <a:gd name="connsiteY1" fmla="*/ 93844 h 262211"/>
                  <a:gd name="connsiteX2" fmla="*/ 91269 w 91588"/>
                  <a:gd name="connsiteY2" fmla="*/ 262119 h 262211"/>
                  <a:gd name="connsiteX3" fmla="*/ 32532 w 91588"/>
                  <a:gd name="connsiteY3" fmla="*/ 116069 h 262211"/>
                  <a:gd name="connsiteX4" fmla="*/ 26182 w 91588"/>
                  <a:gd name="connsiteY4" fmla="*/ 181 h 2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88" h="262211">
                    <a:moveTo>
                      <a:pt x="26182" y="181"/>
                    </a:moveTo>
                    <a:cubicBezTo>
                      <a:pt x="21155" y="-3523"/>
                      <a:pt x="-8479" y="50188"/>
                      <a:pt x="2369" y="93844"/>
                    </a:cubicBezTo>
                    <a:cubicBezTo>
                      <a:pt x="13217" y="137500"/>
                      <a:pt x="86242" y="258415"/>
                      <a:pt x="91269" y="262119"/>
                    </a:cubicBezTo>
                    <a:cubicBezTo>
                      <a:pt x="96296" y="265823"/>
                      <a:pt x="40469" y="157344"/>
                      <a:pt x="32532" y="116069"/>
                    </a:cubicBezTo>
                    <a:cubicBezTo>
                      <a:pt x="24595" y="74794"/>
                      <a:pt x="31209" y="3885"/>
                      <a:pt x="26182" y="1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953">
                <a:extLst>
                  <a:ext uri="{FF2B5EF4-FFF2-40B4-BE49-F238E27FC236}">
                    <a16:creationId xmlns:a16="http://schemas.microsoft.com/office/drawing/2014/main" id="{8C75D7FD-5292-4D78-9940-C026A1246750}"/>
                  </a:ext>
                </a:extLst>
              </p:cNvPr>
              <p:cNvSpPr/>
              <p:nvPr/>
            </p:nvSpPr>
            <p:spPr>
              <a:xfrm>
                <a:off x="6751402" y="7780931"/>
                <a:ext cx="68941" cy="178738"/>
              </a:xfrm>
              <a:custGeom>
                <a:avLst/>
                <a:gdLst>
                  <a:gd name="connsiteX0" fmla="*/ 8173 w 68941"/>
                  <a:gd name="connsiteY0" fmla="*/ 994 h 178738"/>
                  <a:gd name="connsiteX1" fmla="*/ 31986 w 68941"/>
                  <a:gd name="connsiteY1" fmla="*/ 126407 h 178738"/>
                  <a:gd name="connsiteX2" fmla="*/ 68498 w 68941"/>
                  <a:gd name="connsiteY2" fmla="*/ 177207 h 178738"/>
                  <a:gd name="connsiteX3" fmla="*/ 4998 w 68941"/>
                  <a:gd name="connsiteY3" fmla="*/ 74019 h 178738"/>
                  <a:gd name="connsiteX4" fmla="*/ 8173 w 68941"/>
                  <a:gd name="connsiteY4" fmla="*/ 994 h 17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41" h="178738">
                    <a:moveTo>
                      <a:pt x="8173" y="994"/>
                    </a:moveTo>
                    <a:cubicBezTo>
                      <a:pt x="12671" y="9725"/>
                      <a:pt x="21932" y="97038"/>
                      <a:pt x="31986" y="126407"/>
                    </a:cubicBezTo>
                    <a:cubicBezTo>
                      <a:pt x="42040" y="155776"/>
                      <a:pt x="72996" y="185938"/>
                      <a:pt x="68498" y="177207"/>
                    </a:cubicBezTo>
                    <a:cubicBezTo>
                      <a:pt x="64000" y="168476"/>
                      <a:pt x="15846" y="104975"/>
                      <a:pt x="4998" y="74019"/>
                    </a:cubicBezTo>
                    <a:cubicBezTo>
                      <a:pt x="-5850" y="43063"/>
                      <a:pt x="3675" y="-7737"/>
                      <a:pt x="8173" y="99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954">
                <a:extLst>
                  <a:ext uri="{FF2B5EF4-FFF2-40B4-BE49-F238E27FC236}">
                    <a16:creationId xmlns:a16="http://schemas.microsoft.com/office/drawing/2014/main" id="{D2DD0E5A-7D68-4A3D-B29B-2FBA221941D7}"/>
                  </a:ext>
                </a:extLst>
              </p:cNvPr>
              <p:cNvSpPr/>
              <p:nvPr/>
            </p:nvSpPr>
            <p:spPr>
              <a:xfrm>
                <a:off x="6616183" y="7831028"/>
                <a:ext cx="84884" cy="143159"/>
              </a:xfrm>
              <a:custGeom>
                <a:avLst/>
                <a:gdLst>
                  <a:gd name="connsiteX0" fmla="*/ 48142 w 84884"/>
                  <a:gd name="connsiteY0" fmla="*/ 110 h 143159"/>
                  <a:gd name="connsiteX1" fmla="*/ 517 w 84884"/>
                  <a:gd name="connsiteY1" fmla="*/ 76310 h 143159"/>
                  <a:gd name="connsiteX2" fmla="*/ 84655 w 84884"/>
                  <a:gd name="connsiteY2" fmla="*/ 142985 h 143159"/>
                  <a:gd name="connsiteX3" fmla="*/ 25917 w 84884"/>
                  <a:gd name="connsiteY3" fmla="*/ 93772 h 143159"/>
                  <a:gd name="connsiteX4" fmla="*/ 48142 w 84884"/>
                  <a:gd name="connsiteY4" fmla="*/ 110 h 14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884" h="143159">
                    <a:moveTo>
                      <a:pt x="48142" y="110"/>
                    </a:moveTo>
                    <a:cubicBezTo>
                      <a:pt x="43909" y="-2800"/>
                      <a:pt x="-5568" y="52498"/>
                      <a:pt x="517" y="76310"/>
                    </a:cubicBezTo>
                    <a:cubicBezTo>
                      <a:pt x="6602" y="100122"/>
                      <a:pt x="80422" y="140075"/>
                      <a:pt x="84655" y="142985"/>
                    </a:cubicBezTo>
                    <a:cubicBezTo>
                      <a:pt x="88888" y="145895"/>
                      <a:pt x="33325" y="111764"/>
                      <a:pt x="25917" y="93772"/>
                    </a:cubicBezTo>
                    <a:cubicBezTo>
                      <a:pt x="18509" y="75780"/>
                      <a:pt x="52375" y="3020"/>
                      <a:pt x="48142" y="11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955">
                <a:extLst>
                  <a:ext uri="{FF2B5EF4-FFF2-40B4-BE49-F238E27FC236}">
                    <a16:creationId xmlns:a16="http://schemas.microsoft.com/office/drawing/2014/main" id="{54E39F5D-EBBC-4F6C-856D-A1FE46A6D526}"/>
                  </a:ext>
                </a:extLst>
              </p:cNvPr>
              <p:cNvSpPr/>
              <p:nvPr/>
            </p:nvSpPr>
            <p:spPr>
              <a:xfrm>
                <a:off x="6507151" y="7635440"/>
                <a:ext cx="86104" cy="129104"/>
              </a:xfrm>
              <a:custGeom>
                <a:avLst/>
                <a:gdLst>
                  <a:gd name="connsiteX0" fmla="*/ 12 w 86104"/>
                  <a:gd name="connsiteY0" fmla="*/ 435 h 129104"/>
                  <a:gd name="connsiteX1" fmla="*/ 79387 w 86104"/>
                  <a:gd name="connsiteY1" fmla="*/ 49648 h 129104"/>
                  <a:gd name="connsiteX2" fmla="*/ 42874 w 86104"/>
                  <a:gd name="connsiteY2" fmla="*/ 111560 h 129104"/>
                  <a:gd name="connsiteX3" fmla="*/ 3187 w 86104"/>
                  <a:gd name="connsiteY3" fmla="*/ 129023 h 129104"/>
                  <a:gd name="connsiteX4" fmla="*/ 80974 w 86104"/>
                  <a:gd name="connsiteY4" fmla="*/ 116323 h 129104"/>
                  <a:gd name="connsiteX5" fmla="*/ 73037 w 86104"/>
                  <a:gd name="connsiteY5" fmla="*/ 78223 h 129104"/>
                  <a:gd name="connsiteX6" fmla="*/ 12 w 86104"/>
                  <a:gd name="connsiteY6" fmla="*/ 435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04" h="129104">
                    <a:moveTo>
                      <a:pt x="12" y="435"/>
                    </a:moveTo>
                    <a:cubicBezTo>
                      <a:pt x="1070" y="-4327"/>
                      <a:pt x="72243" y="31127"/>
                      <a:pt x="79387" y="49648"/>
                    </a:cubicBezTo>
                    <a:cubicBezTo>
                      <a:pt x="86531" y="68169"/>
                      <a:pt x="55574" y="98331"/>
                      <a:pt x="42874" y="111560"/>
                    </a:cubicBezTo>
                    <a:cubicBezTo>
                      <a:pt x="30174" y="124789"/>
                      <a:pt x="-3163" y="128229"/>
                      <a:pt x="3187" y="129023"/>
                    </a:cubicBezTo>
                    <a:cubicBezTo>
                      <a:pt x="9537" y="129817"/>
                      <a:pt x="69332" y="124790"/>
                      <a:pt x="80974" y="116323"/>
                    </a:cubicBezTo>
                    <a:cubicBezTo>
                      <a:pt x="92616" y="107856"/>
                      <a:pt x="82033" y="94892"/>
                      <a:pt x="73037" y="78223"/>
                    </a:cubicBezTo>
                    <a:cubicBezTo>
                      <a:pt x="64041" y="61554"/>
                      <a:pt x="-1046" y="5197"/>
                      <a:pt x="12" y="43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956">
                <a:extLst>
                  <a:ext uri="{FF2B5EF4-FFF2-40B4-BE49-F238E27FC236}">
                    <a16:creationId xmlns:a16="http://schemas.microsoft.com/office/drawing/2014/main" id="{E4611B27-AAAF-4ACE-87E1-E0811EA3348B}"/>
                  </a:ext>
                </a:extLst>
              </p:cNvPr>
              <p:cNvSpPr/>
              <p:nvPr/>
            </p:nvSpPr>
            <p:spPr>
              <a:xfrm>
                <a:off x="5679427" y="5834754"/>
                <a:ext cx="219150" cy="591604"/>
              </a:xfrm>
              <a:custGeom>
                <a:avLst/>
                <a:gdLst>
                  <a:gd name="connsiteX0" fmla="*/ 648 w 219150"/>
                  <a:gd name="connsiteY0" fmla="*/ 896 h 591604"/>
                  <a:gd name="connsiteX1" fmla="*/ 130823 w 219150"/>
                  <a:gd name="connsiteY1" fmla="*/ 353321 h 591604"/>
                  <a:gd name="connsiteX2" fmla="*/ 183211 w 219150"/>
                  <a:gd name="connsiteY2" fmla="*/ 539059 h 591604"/>
                  <a:gd name="connsiteX3" fmla="*/ 218136 w 219150"/>
                  <a:gd name="connsiteY3" fmla="*/ 588271 h 591604"/>
                  <a:gd name="connsiteX4" fmla="*/ 191148 w 219150"/>
                  <a:gd name="connsiteY4" fmla="*/ 466034 h 591604"/>
                  <a:gd name="connsiteX5" fmla="*/ 648 w 219150"/>
                  <a:gd name="connsiteY5" fmla="*/ 896 h 59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150" h="591604">
                    <a:moveTo>
                      <a:pt x="648" y="896"/>
                    </a:moveTo>
                    <a:cubicBezTo>
                      <a:pt x="-9406" y="-17889"/>
                      <a:pt x="100396" y="263627"/>
                      <a:pt x="130823" y="353321"/>
                    </a:cubicBezTo>
                    <a:cubicBezTo>
                      <a:pt x="161250" y="443015"/>
                      <a:pt x="168659" y="499901"/>
                      <a:pt x="183211" y="539059"/>
                    </a:cubicBezTo>
                    <a:cubicBezTo>
                      <a:pt x="197763" y="578217"/>
                      <a:pt x="216813" y="600442"/>
                      <a:pt x="218136" y="588271"/>
                    </a:cubicBezTo>
                    <a:cubicBezTo>
                      <a:pt x="219459" y="576100"/>
                      <a:pt x="224221" y="562607"/>
                      <a:pt x="191148" y="466034"/>
                    </a:cubicBezTo>
                    <a:cubicBezTo>
                      <a:pt x="158075" y="369461"/>
                      <a:pt x="10702" y="19681"/>
                      <a:pt x="648" y="89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957">
                <a:extLst>
                  <a:ext uri="{FF2B5EF4-FFF2-40B4-BE49-F238E27FC236}">
                    <a16:creationId xmlns:a16="http://schemas.microsoft.com/office/drawing/2014/main" id="{E9861EBB-464D-42F2-9EC9-6A5AD19921C2}"/>
                  </a:ext>
                </a:extLst>
              </p:cNvPr>
              <p:cNvSpPr/>
              <p:nvPr/>
            </p:nvSpPr>
            <p:spPr>
              <a:xfrm>
                <a:off x="5808315" y="6361018"/>
                <a:ext cx="89885" cy="281889"/>
              </a:xfrm>
              <a:custGeom>
                <a:avLst/>
                <a:gdLst>
                  <a:gd name="connsiteX0" fmla="*/ 57498 w 89885"/>
                  <a:gd name="connsiteY0" fmla="*/ 95 h 281889"/>
                  <a:gd name="connsiteX1" fmla="*/ 348 w 89885"/>
                  <a:gd name="connsiteY1" fmla="*/ 171545 h 281889"/>
                  <a:gd name="connsiteX2" fmla="*/ 89248 w 89885"/>
                  <a:gd name="connsiteY2" fmla="*/ 281082 h 281889"/>
                  <a:gd name="connsiteX3" fmla="*/ 40035 w 89885"/>
                  <a:gd name="connsiteY3" fmla="*/ 217582 h 281889"/>
                  <a:gd name="connsiteX4" fmla="*/ 35273 w 89885"/>
                  <a:gd name="connsiteY4" fmla="*/ 147732 h 281889"/>
                  <a:gd name="connsiteX5" fmla="*/ 57498 w 89885"/>
                  <a:gd name="connsiteY5" fmla="*/ 95 h 28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85" h="281889">
                    <a:moveTo>
                      <a:pt x="57498" y="95"/>
                    </a:moveTo>
                    <a:cubicBezTo>
                      <a:pt x="51677" y="4064"/>
                      <a:pt x="-4944" y="124714"/>
                      <a:pt x="348" y="171545"/>
                    </a:cubicBezTo>
                    <a:cubicBezTo>
                      <a:pt x="5640" y="218376"/>
                      <a:pt x="82634" y="273409"/>
                      <a:pt x="89248" y="281082"/>
                    </a:cubicBezTo>
                    <a:cubicBezTo>
                      <a:pt x="95863" y="288755"/>
                      <a:pt x="49031" y="239807"/>
                      <a:pt x="40035" y="217582"/>
                    </a:cubicBezTo>
                    <a:cubicBezTo>
                      <a:pt x="31039" y="195357"/>
                      <a:pt x="33950" y="178159"/>
                      <a:pt x="35273" y="147732"/>
                    </a:cubicBezTo>
                    <a:cubicBezTo>
                      <a:pt x="36596" y="117305"/>
                      <a:pt x="63319" y="-3874"/>
                      <a:pt x="57498" y="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958">
                <a:extLst>
                  <a:ext uri="{FF2B5EF4-FFF2-40B4-BE49-F238E27FC236}">
                    <a16:creationId xmlns:a16="http://schemas.microsoft.com/office/drawing/2014/main" id="{C25CFDF5-17EB-4125-87F6-D0E5A865CE01}"/>
                  </a:ext>
                </a:extLst>
              </p:cNvPr>
              <p:cNvSpPr/>
              <p:nvPr/>
            </p:nvSpPr>
            <p:spPr>
              <a:xfrm>
                <a:off x="5992735" y="5606026"/>
                <a:ext cx="80038" cy="279104"/>
              </a:xfrm>
              <a:custGeom>
                <a:avLst/>
                <a:gdLst>
                  <a:gd name="connsiteX0" fmla="*/ 78 w 80038"/>
                  <a:gd name="connsiteY0" fmla="*/ 1024 h 279104"/>
                  <a:gd name="connsiteX1" fmla="*/ 76278 w 80038"/>
                  <a:gd name="connsiteY1" fmla="*/ 272487 h 279104"/>
                  <a:gd name="connsiteX2" fmla="*/ 61990 w 80038"/>
                  <a:gd name="connsiteY2" fmla="*/ 181999 h 279104"/>
                  <a:gd name="connsiteX3" fmla="*/ 78 w 80038"/>
                  <a:gd name="connsiteY3" fmla="*/ 1024 h 27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38" h="279104">
                    <a:moveTo>
                      <a:pt x="78" y="1024"/>
                    </a:moveTo>
                    <a:cubicBezTo>
                      <a:pt x="2459" y="16105"/>
                      <a:pt x="65959" y="242325"/>
                      <a:pt x="76278" y="272487"/>
                    </a:cubicBezTo>
                    <a:cubicBezTo>
                      <a:pt x="86597" y="302649"/>
                      <a:pt x="73632" y="222216"/>
                      <a:pt x="61990" y="181999"/>
                    </a:cubicBezTo>
                    <a:cubicBezTo>
                      <a:pt x="50348" y="141782"/>
                      <a:pt x="-2303" y="-14057"/>
                      <a:pt x="78" y="102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959">
                <a:extLst>
                  <a:ext uri="{FF2B5EF4-FFF2-40B4-BE49-F238E27FC236}">
                    <a16:creationId xmlns:a16="http://schemas.microsoft.com/office/drawing/2014/main" id="{4251693C-0270-4671-BE05-B8B30E4B0B3B}"/>
                  </a:ext>
                </a:extLst>
              </p:cNvPr>
              <p:cNvSpPr/>
              <p:nvPr/>
            </p:nvSpPr>
            <p:spPr>
              <a:xfrm>
                <a:off x="5968480" y="5615980"/>
                <a:ext cx="105854" cy="292327"/>
              </a:xfrm>
              <a:custGeom>
                <a:avLst/>
                <a:gdLst>
                  <a:gd name="connsiteX0" fmla="*/ 520 w 105854"/>
                  <a:gd name="connsiteY0" fmla="*/ 595 h 292327"/>
                  <a:gd name="connsiteX1" fmla="*/ 95770 w 105854"/>
                  <a:gd name="connsiteY1" fmla="*/ 273645 h 292327"/>
                  <a:gd name="connsiteX2" fmla="*/ 98945 w 105854"/>
                  <a:gd name="connsiteY2" fmla="*/ 260945 h 292327"/>
                  <a:gd name="connsiteX3" fmla="*/ 59258 w 105854"/>
                  <a:gd name="connsiteY3" fmla="*/ 202208 h 292327"/>
                  <a:gd name="connsiteX4" fmla="*/ 520 w 105854"/>
                  <a:gd name="connsiteY4" fmla="*/ 595 h 29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54" h="292327">
                    <a:moveTo>
                      <a:pt x="520" y="595"/>
                    </a:moveTo>
                    <a:cubicBezTo>
                      <a:pt x="6605" y="12501"/>
                      <a:pt x="79366" y="230253"/>
                      <a:pt x="95770" y="273645"/>
                    </a:cubicBezTo>
                    <a:cubicBezTo>
                      <a:pt x="112174" y="317037"/>
                      <a:pt x="105030" y="272851"/>
                      <a:pt x="98945" y="260945"/>
                    </a:cubicBezTo>
                    <a:cubicBezTo>
                      <a:pt x="92860" y="249039"/>
                      <a:pt x="75133" y="245600"/>
                      <a:pt x="59258" y="202208"/>
                    </a:cubicBezTo>
                    <a:cubicBezTo>
                      <a:pt x="43383" y="158816"/>
                      <a:pt x="-5565" y="-11311"/>
                      <a:pt x="520" y="59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960">
                <a:extLst>
                  <a:ext uri="{FF2B5EF4-FFF2-40B4-BE49-F238E27FC236}">
                    <a16:creationId xmlns:a16="http://schemas.microsoft.com/office/drawing/2014/main" id="{26437DD0-7DBC-4DF9-9C74-D281055B5996}"/>
                  </a:ext>
                </a:extLst>
              </p:cNvPr>
              <p:cNvSpPr/>
              <p:nvPr/>
            </p:nvSpPr>
            <p:spPr>
              <a:xfrm>
                <a:off x="5942912" y="5625851"/>
                <a:ext cx="97457" cy="255956"/>
              </a:xfrm>
              <a:custGeom>
                <a:avLst/>
                <a:gdLst>
                  <a:gd name="connsiteX0" fmla="*/ 688 w 97457"/>
                  <a:gd name="connsiteY0" fmla="*/ 249 h 255956"/>
                  <a:gd name="connsiteX1" fmla="*/ 75301 w 97457"/>
                  <a:gd name="connsiteY1" fmla="*/ 233612 h 255956"/>
                  <a:gd name="connsiteX2" fmla="*/ 95938 w 97457"/>
                  <a:gd name="connsiteY2" fmla="*/ 241549 h 255956"/>
                  <a:gd name="connsiteX3" fmla="*/ 41963 w 97457"/>
                  <a:gd name="connsiteY3" fmla="*/ 189162 h 255956"/>
                  <a:gd name="connsiteX4" fmla="*/ 688 w 97457"/>
                  <a:gd name="connsiteY4" fmla="*/ 249 h 25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57" h="255956">
                    <a:moveTo>
                      <a:pt x="688" y="249"/>
                    </a:moveTo>
                    <a:cubicBezTo>
                      <a:pt x="6244" y="7657"/>
                      <a:pt x="59426" y="193395"/>
                      <a:pt x="75301" y="233612"/>
                    </a:cubicBezTo>
                    <a:cubicBezTo>
                      <a:pt x="91176" y="273829"/>
                      <a:pt x="101494" y="248957"/>
                      <a:pt x="95938" y="241549"/>
                    </a:cubicBezTo>
                    <a:cubicBezTo>
                      <a:pt x="90382" y="234141"/>
                      <a:pt x="59425" y="225674"/>
                      <a:pt x="41963" y="189162"/>
                    </a:cubicBezTo>
                    <a:cubicBezTo>
                      <a:pt x="24501" y="152650"/>
                      <a:pt x="-4868" y="-7159"/>
                      <a:pt x="688" y="24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961">
                <a:extLst>
                  <a:ext uri="{FF2B5EF4-FFF2-40B4-BE49-F238E27FC236}">
                    <a16:creationId xmlns:a16="http://schemas.microsoft.com/office/drawing/2014/main" id="{FF871CE7-AC0A-4DEF-909D-D6B658C6C095}"/>
                  </a:ext>
                </a:extLst>
              </p:cNvPr>
              <p:cNvSpPr/>
              <p:nvPr/>
            </p:nvSpPr>
            <p:spPr>
              <a:xfrm>
                <a:off x="5863449" y="5877972"/>
                <a:ext cx="192980" cy="173600"/>
              </a:xfrm>
              <a:custGeom>
                <a:avLst/>
                <a:gdLst>
                  <a:gd name="connsiteX0" fmla="*/ 776 w 192980"/>
                  <a:gd name="connsiteY0" fmla="*/ 173578 h 173600"/>
                  <a:gd name="connsiteX1" fmla="*/ 34114 w 192980"/>
                  <a:gd name="connsiteY1" fmla="*/ 67216 h 173600"/>
                  <a:gd name="connsiteX2" fmla="*/ 107139 w 192980"/>
                  <a:gd name="connsiteY2" fmla="*/ 30703 h 173600"/>
                  <a:gd name="connsiteX3" fmla="*/ 192864 w 192980"/>
                  <a:gd name="connsiteY3" fmla="*/ 541 h 173600"/>
                  <a:gd name="connsiteX4" fmla="*/ 88089 w 192980"/>
                  <a:gd name="connsiteY4" fmla="*/ 14828 h 173600"/>
                  <a:gd name="connsiteX5" fmla="*/ 18239 w 192980"/>
                  <a:gd name="connsiteY5" fmla="*/ 57691 h 173600"/>
                  <a:gd name="connsiteX6" fmla="*/ 776 w 192980"/>
                  <a:gd name="connsiteY6" fmla="*/ 173578 h 17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80" h="173600">
                    <a:moveTo>
                      <a:pt x="776" y="173578"/>
                    </a:moveTo>
                    <a:cubicBezTo>
                      <a:pt x="3422" y="175166"/>
                      <a:pt x="16387" y="91028"/>
                      <a:pt x="34114" y="67216"/>
                    </a:cubicBezTo>
                    <a:cubicBezTo>
                      <a:pt x="51841" y="43404"/>
                      <a:pt x="80681" y="41815"/>
                      <a:pt x="107139" y="30703"/>
                    </a:cubicBezTo>
                    <a:cubicBezTo>
                      <a:pt x="133597" y="19590"/>
                      <a:pt x="196039" y="3187"/>
                      <a:pt x="192864" y="541"/>
                    </a:cubicBezTo>
                    <a:cubicBezTo>
                      <a:pt x="189689" y="-2105"/>
                      <a:pt x="117193" y="5303"/>
                      <a:pt x="88089" y="14828"/>
                    </a:cubicBezTo>
                    <a:cubicBezTo>
                      <a:pt x="58985" y="24353"/>
                      <a:pt x="34643" y="30968"/>
                      <a:pt x="18239" y="57691"/>
                    </a:cubicBezTo>
                    <a:cubicBezTo>
                      <a:pt x="1835" y="84414"/>
                      <a:pt x="-1870" y="171990"/>
                      <a:pt x="776" y="17357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962">
                <a:extLst>
                  <a:ext uri="{FF2B5EF4-FFF2-40B4-BE49-F238E27FC236}">
                    <a16:creationId xmlns:a16="http://schemas.microsoft.com/office/drawing/2014/main" id="{A927F523-9105-427D-B21C-4D4918B8A6EF}"/>
                  </a:ext>
                </a:extLst>
              </p:cNvPr>
              <p:cNvSpPr/>
              <p:nvPr/>
            </p:nvSpPr>
            <p:spPr>
              <a:xfrm>
                <a:off x="5906950" y="5631781"/>
                <a:ext cx="79719" cy="247730"/>
              </a:xfrm>
              <a:custGeom>
                <a:avLst/>
                <a:gdLst>
                  <a:gd name="connsiteX0" fmla="*/ 138 w 79719"/>
                  <a:gd name="connsiteY0" fmla="*/ 669 h 247730"/>
                  <a:gd name="connsiteX1" fmla="*/ 39825 w 79719"/>
                  <a:gd name="connsiteY1" fmla="*/ 164182 h 247730"/>
                  <a:gd name="connsiteX2" fmla="*/ 79513 w 79719"/>
                  <a:gd name="connsiteY2" fmla="*/ 246732 h 247730"/>
                  <a:gd name="connsiteX3" fmla="*/ 54113 w 79719"/>
                  <a:gd name="connsiteY3" fmla="*/ 111794 h 247730"/>
                  <a:gd name="connsiteX4" fmla="*/ 138 w 79719"/>
                  <a:gd name="connsiteY4" fmla="*/ 669 h 24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719" h="247730">
                    <a:moveTo>
                      <a:pt x="138" y="669"/>
                    </a:moveTo>
                    <a:cubicBezTo>
                      <a:pt x="-2243" y="9400"/>
                      <a:pt x="26596" y="123172"/>
                      <a:pt x="39825" y="164182"/>
                    </a:cubicBezTo>
                    <a:cubicBezTo>
                      <a:pt x="53054" y="205193"/>
                      <a:pt x="77132" y="255463"/>
                      <a:pt x="79513" y="246732"/>
                    </a:cubicBezTo>
                    <a:cubicBezTo>
                      <a:pt x="81894" y="238001"/>
                      <a:pt x="63109" y="152805"/>
                      <a:pt x="54113" y="111794"/>
                    </a:cubicBezTo>
                    <a:cubicBezTo>
                      <a:pt x="45117" y="70783"/>
                      <a:pt x="2519" y="-8062"/>
                      <a:pt x="138" y="669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963">
                <a:extLst>
                  <a:ext uri="{FF2B5EF4-FFF2-40B4-BE49-F238E27FC236}">
                    <a16:creationId xmlns:a16="http://schemas.microsoft.com/office/drawing/2014/main" id="{3C1722F3-69AD-4594-9639-B1E16412D435}"/>
                  </a:ext>
                </a:extLst>
              </p:cNvPr>
              <p:cNvSpPr/>
              <p:nvPr/>
            </p:nvSpPr>
            <p:spPr>
              <a:xfrm>
                <a:off x="5793943" y="5752687"/>
                <a:ext cx="150850" cy="96070"/>
              </a:xfrm>
              <a:custGeom>
                <a:avLst/>
                <a:gdLst>
                  <a:gd name="connsiteX0" fmla="*/ 2020 w 150850"/>
                  <a:gd name="connsiteY0" fmla="*/ 95663 h 96070"/>
                  <a:gd name="connsiteX1" fmla="*/ 149657 w 150850"/>
                  <a:gd name="connsiteY1" fmla="*/ 2001 h 96070"/>
                  <a:gd name="connsiteX2" fmla="*/ 68695 w 150850"/>
                  <a:gd name="connsiteY2" fmla="*/ 35338 h 96070"/>
                  <a:gd name="connsiteX3" fmla="*/ 2020 w 150850"/>
                  <a:gd name="connsiteY3" fmla="*/ 95663 h 9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50" h="96070">
                    <a:moveTo>
                      <a:pt x="2020" y="95663"/>
                    </a:moveTo>
                    <a:cubicBezTo>
                      <a:pt x="15514" y="90107"/>
                      <a:pt x="138545" y="12055"/>
                      <a:pt x="149657" y="2001"/>
                    </a:cubicBezTo>
                    <a:cubicBezTo>
                      <a:pt x="160769" y="-8053"/>
                      <a:pt x="91184" y="22374"/>
                      <a:pt x="68695" y="35338"/>
                    </a:cubicBezTo>
                    <a:cubicBezTo>
                      <a:pt x="46206" y="48302"/>
                      <a:pt x="-11474" y="101219"/>
                      <a:pt x="2020" y="956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964">
                <a:extLst>
                  <a:ext uri="{FF2B5EF4-FFF2-40B4-BE49-F238E27FC236}">
                    <a16:creationId xmlns:a16="http://schemas.microsoft.com/office/drawing/2014/main" id="{18E2DA8B-EE6C-4497-BF9A-1E7DC18463EF}"/>
                  </a:ext>
                </a:extLst>
              </p:cNvPr>
              <p:cNvSpPr/>
              <p:nvPr/>
            </p:nvSpPr>
            <p:spPr>
              <a:xfrm>
                <a:off x="5821846" y="5784817"/>
                <a:ext cx="158983" cy="160421"/>
              </a:xfrm>
              <a:custGeom>
                <a:avLst/>
                <a:gdLst>
                  <a:gd name="connsiteX0" fmla="*/ 140804 w 158983"/>
                  <a:gd name="connsiteY0" fmla="*/ 33 h 160421"/>
                  <a:gd name="connsiteX1" fmla="*/ 4279 w 158983"/>
                  <a:gd name="connsiteY1" fmla="*/ 79408 h 160421"/>
                  <a:gd name="connsiteX2" fmla="*/ 39204 w 158983"/>
                  <a:gd name="connsiteY2" fmla="*/ 150846 h 160421"/>
                  <a:gd name="connsiteX3" fmla="*/ 88417 w 158983"/>
                  <a:gd name="connsiteY3" fmla="*/ 100046 h 160421"/>
                  <a:gd name="connsiteX4" fmla="*/ 55079 w 158983"/>
                  <a:gd name="connsiteY4" fmla="*/ 73058 h 160421"/>
                  <a:gd name="connsiteX5" fmla="*/ 118579 w 158983"/>
                  <a:gd name="connsiteY5" fmla="*/ 63533 h 160421"/>
                  <a:gd name="connsiteX6" fmla="*/ 158267 w 158983"/>
                  <a:gd name="connsiteY6" fmla="*/ 84171 h 160421"/>
                  <a:gd name="connsiteX7" fmla="*/ 85242 w 158983"/>
                  <a:gd name="connsiteY7" fmla="*/ 100046 h 160421"/>
                  <a:gd name="connsiteX8" fmla="*/ 32854 w 158983"/>
                  <a:gd name="connsiteY8" fmla="*/ 160371 h 160421"/>
                  <a:gd name="connsiteX9" fmla="*/ 21742 w 158983"/>
                  <a:gd name="connsiteY9" fmla="*/ 88933 h 160421"/>
                  <a:gd name="connsiteX10" fmla="*/ 140804 w 158983"/>
                  <a:gd name="connsiteY10" fmla="*/ 33 h 16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983" h="160421">
                    <a:moveTo>
                      <a:pt x="140804" y="33"/>
                    </a:moveTo>
                    <a:cubicBezTo>
                      <a:pt x="137894" y="-1554"/>
                      <a:pt x="21212" y="54273"/>
                      <a:pt x="4279" y="79408"/>
                    </a:cubicBezTo>
                    <a:cubicBezTo>
                      <a:pt x="-12654" y="104543"/>
                      <a:pt x="25181" y="147406"/>
                      <a:pt x="39204" y="150846"/>
                    </a:cubicBezTo>
                    <a:cubicBezTo>
                      <a:pt x="53227" y="154286"/>
                      <a:pt x="85771" y="113011"/>
                      <a:pt x="88417" y="100046"/>
                    </a:cubicBezTo>
                    <a:cubicBezTo>
                      <a:pt x="91063" y="87081"/>
                      <a:pt x="50052" y="79144"/>
                      <a:pt x="55079" y="73058"/>
                    </a:cubicBezTo>
                    <a:cubicBezTo>
                      <a:pt x="60106" y="66972"/>
                      <a:pt x="101381" y="61681"/>
                      <a:pt x="118579" y="63533"/>
                    </a:cubicBezTo>
                    <a:cubicBezTo>
                      <a:pt x="135777" y="65385"/>
                      <a:pt x="163823" y="78085"/>
                      <a:pt x="158267" y="84171"/>
                    </a:cubicBezTo>
                    <a:cubicBezTo>
                      <a:pt x="152711" y="90257"/>
                      <a:pt x="106144" y="87346"/>
                      <a:pt x="85242" y="100046"/>
                    </a:cubicBezTo>
                    <a:cubicBezTo>
                      <a:pt x="64340" y="112746"/>
                      <a:pt x="43437" y="162223"/>
                      <a:pt x="32854" y="160371"/>
                    </a:cubicBezTo>
                    <a:cubicBezTo>
                      <a:pt x="22271" y="158519"/>
                      <a:pt x="7190" y="113539"/>
                      <a:pt x="21742" y="88933"/>
                    </a:cubicBezTo>
                    <a:cubicBezTo>
                      <a:pt x="36294" y="64327"/>
                      <a:pt x="143714" y="1620"/>
                      <a:pt x="140804" y="3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965">
                <a:extLst>
                  <a:ext uri="{FF2B5EF4-FFF2-40B4-BE49-F238E27FC236}">
                    <a16:creationId xmlns:a16="http://schemas.microsoft.com/office/drawing/2014/main" id="{CE3F240C-E600-4EA2-A8A8-1C856BC7C693}"/>
                  </a:ext>
                </a:extLst>
              </p:cNvPr>
              <p:cNvSpPr/>
              <p:nvPr/>
            </p:nvSpPr>
            <p:spPr>
              <a:xfrm>
                <a:off x="5719547" y="5806530"/>
                <a:ext cx="99541" cy="46822"/>
              </a:xfrm>
              <a:custGeom>
                <a:avLst/>
                <a:gdLst>
                  <a:gd name="connsiteX0" fmla="*/ 216 w 99541"/>
                  <a:gd name="connsiteY0" fmla="*/ 46583 h 46822"/>
                  <a:gd name="connsiteX1" fmla="*/ 85941 w 99541"/>
                  <a:gd name="connsiteY1" fmla="*/ 545 h 46822"/>
                  <a:gd name="connsiteX2" fmla="*/ 97053 w 99541"/>
                  <a:gd name="connsiteY2" fmla="*/ 21183 h 46822"/>
                  <a:gd name="connsiteX3" fmla="*/ 62128 w 99541"/>
                  <a:gd name="connsiteY3" fmla="*/ 19595 h 46822"/>
                  <a:gd name="connsiteX4" fmla="*/ 216 w 99541"/>
                  <a:gd name="connsiteY4" fmla="*/ 46583 h 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541" h="46822">
                    <a:moveTo>
                      <a:pt x="216" y="46583"/>
                    </a:moveTo>
                    <a:cubicBezTo>
                      <a:pt x="4185" y="43408"/>
                      <a:pt x="69802" y="4778"/>
                      <a:pt x="85941" y="545"/>
                    </a:cubicBezTo>
                    <a:cubicBezTo>
                      <a:pt x="102080" y="-3688"/>
                      <a:pt x="101022" y="18008"/>
                      <a:pt x="97053" y="21183"/>
                    </a:cubicBezTo>
                    <a:cubicBezTo>
                      <a:pt x="93084" y="24358"/>
                      <a:pt x="76151" y="18801"/>
                      <a:pt x="62128" y="19595"/>
                    </a:cubicBezTo>
                    <a:cubicBezTo>
                      <a:pt x="48105" y="20389"/>
                      <a:pt x="-3753" y="49758"/>
                      <a:pt x="216" y="4658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966">
                <a:extLst>
                  <a:ext uri="{FF2B5EF4-FFF2-40B4-BE49-F238E27FC236}">
                    <a16:creationId xmlns:a16="http://schemas.microsoft.com/office/drawing/2014/main" id="{65982A45-E6D8-4C70-BC3B-BB27A074C4E2}"/>
                  </a:ext>
                </a:extLst>
              </p:cNvPr>
              <p:cNvSpPr/>
              <p:nvPr/>
            </p:nvSpPr>
            <p:spPr>
              <a:xfrm>
                <a:off x="5746600" y="5851919"/>
                <a:ext cx="100676" cy="228739"/>
              </a:xfrm>
              <a:custGeom>
                <a:avLst/>
                <a:gdLst>
                  <a:gd name="connsiteX0" fmla="*/ 150 w 100676"/>
                  <a:gd name="connsiteY0" fmla="*/ 2781 h 228739"/>
                  <a:gd name="connsiteX1" fmla="*/ 96988 w 100676"/>
                  <a:gd name="connsiteY1" fmla="*/ 226619 h 228739"/>
                  <a:gd name="connsiteX2" fmla="*/ 74763 w 100676"/>
                  <a:gd name="connsiteY2" fmla="*/ 109144 h 228739"/>
                  <a:gd name="connsiteX3" fmla="*/ 150 w 100676"/>
                  <a:gd name="connsiteY3" fmla="*/ 2781 h 22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76" h="228739">
                    <a:moveTo>
                      <a:pt x="150" y="2781"/>
                    </a:moveTo>
                    <a:cubicBezTo>
                      <a:pt x="3854" y="22360"/>
                      <a:pt x="84553" y="208892"/>
                      <a:pt x="96988" y="226619"/>
                    </a:cubicBezTo>
                    <a:cubicBezTo>
                      <a:pt x="109424" y="244346"/>
                      <a:pt x="87463" y="146186"/>
                      <a:pt x="74763" y="109144"/>
                    </a:cubicBezTo>
                    <a:cubicBezTo>
                      <a:pt x="62063" y="72102"/>
                      <a:pt x="-3554" y="-16798"/>
                      <a:pt x="150" y="27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967">
                <a:extLst>
                  <a:ext uri="{FF2B5EF4-FFF2-40B4-BE49-F238E27FC236}">
                    <a16:creationId xmlns:a16="http://schemas.microsoft.com/office/drawing/2014/main" id="{5CC16A4F-66FF-4A8B-8250-24FF43812298}"/>
                  </a:ext>
                </a:extLst>
              </p:cNvPr>
              <p:cNvSpPr/>
              <p:nvPr/>
            </p:nvSpPr>
            <p:spPr>
              <a:xfrm>
                <a:off x="5649419" y="5651285"/>
                <a:ext cx="270446" cy="205096"/>
              </a:xfrm>
              <a:custGeom>
                <a:avLst/>
                <a:gdLst>
                  <a:gd name="connsiteX0" fmla="*/ 494 w 270446"/>
                  <a:gd name="connsiteY0" fmla="*/ 205003 h 205096"/>
                  <a:gd name="connsiteX1" fmla="*/ 117969 w 270446"/>
                  <a:gd name="connsiteY1" fmla="*/ 104990 h 205096"/>
                  <a:gd name="connsiteX2" fmla="*/ 249731 w 270446"/>
                  <a:gd name="connsiteY2" fmla="*/ 58953 h 205096"/>
                  <a:gd name="connsiteX3" fmla="*/ 267194 w 270446"/>
                  <a:gd name="connsiteY3" fmla="*/ 215 h 205096"/>
                  <a:gd name="connsiteX4" fmla="*/ 219569 w 270446"/>
                  <a:gd name="connsiteY4" fmla="*/ 81178 h 205096"/>
                  <a:gd name="connsiteX5" fmla="*/ 164006 w 270446"/>
                  <a:gd name="connsiteY5" fmla="*/ 85940 h 205096"/>
                  <a:gd name="connsiteX6" fmla="*/ 494 w 270446"/>
                  <a:gd name="connsiteY6" fmla="*/ 205003 h 2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46" h="205096">
                    <a:moveTo>
                      <a:pt x="494" y="205003"/>
                    </a:moveTo>
                    <a:cubicBezTo>
                      <a:pt x="-7179" y="208178"/>
                      <a:pt x="76430" y="129332"/>
                      <a:pt x="117969" y="104990"/>
                    </a:cubicBezTo>
                    <a:cubicBezTo>
                      <a:pt x="159508" y="80648"/>
                      <a:pt x="224860" y="76415"/>
                      <a:pt x="249731" y="58953"/>
                    </a:cubicBezTo>
                    <a:cubicBezTo>
                      <a:pt x="274602" y="41491"/>
                      <a:pt x="272221" y="-3489"/>
                      <a:pt x="267194" y="215"/>
                    </a:cubicBezTo>
                    <a:cubicBezTo>
                      <a:pt x="262167" y="3919"/>
                      <a:pt x="236767" y="66891"/>
                      <a:pt x="219569" y="81178"/>
                    </a:cubicBezTo>
                    <a:cubicBezTo>
                      <a:pt x="202371" y="95465"/>
                      <a:pt x="198931" y="66096"/>
                      <a:pt x="164006" y="85940"/>
                    </a:cubicBezTo>
                    <a:cubicBezTo>
                      <a:pt x="129081" y="105784"/>
                      <a:pt x="8167" y="201828"/>
                      <a:pt x="494" y="20500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968">
                <a:extLst>
                  <a:ext uri="{FF2B5EF4-FFF2-40B4-BE49-F238E27FC236}">
                    <a16:creationId xmlns:a16="http://schemas.microsoft.com/office/drawing/2014/main" id="{D1BCFF4B-3FA2-4CCD-9A0E-75ECCC0BE478}"/>
                  </a:ext>
                </a:extLst>
              </p:cNvPr>
              <p:cNvSpPr/>
              <p:nvPr/>
            </p:nvSpPr>
            <p:spPr>
              <a:xfrm>
                <a:off x="5630789" y="5562202"/>
                <a:ext cx="322859" cy="317898"/>
              </a:xfrm>
              <a:custGeom>
                <a:avLst/>
                <a:gdLst>
                  <a:gd name="connsiteX0" fmla="*/ 315986 w 322859"/>
                  <a:gd name="connsiteY0" fmla="*/ 1986 h 317898"/>
                  <a:gd name="connsiteX1" fmla="*/ 71511 w 322859"/>
                  <a:gd name="connsiteY1" fmla="*/ 62311 h 317898"/>
                  <a:gd name="connsiteX2" fmla="*/ 1661 w 322859"/>
                  <a:gd name="connsiteY2" fmla="*/ 127398 h 317898"/>
                  <a:gd name="connsiteX3" fmla="*/ 31824 w 322859"/>
                  <a:gd name="connsiteY3" fmla="*/ 246461 h 317898"/>
                  <a:gd name="connsiteX4" fmla="*/ 74 w 322859"/>
                  <a:gd name="connsiteY4" fmla="*/ 317898 h 317898"/>
                  <a:gd name="connsiteX5" fmla="*/ 42936 w 322859"/>
                  <a:gd name="connsiteY5" fmla="*/ 246461 h 317898"/>
                  <a:gd name="connsiteX6" fmla="*/ 42936 w 322859"/>
                  <a:gd name="connsiteY6" fmla="*/ 195661 h 317898"/>
                  <a:gd name="connsiteX7" fmla="*/ 20711 w 322859"/>
                  <a:gd name="connsiteY7" fmla="*/ 113111 h 317898"/>
                  <a:gd name="connsiteX8" fmla="*/ 231849 w 322859"/>
                  <a:gd name="connsiteY8" fmla="*/ 24211 h 317898"/>
                  <a:gd name="connsiteX9" fmla="*/ 315986 w 322859"/>
                  <a:gd name="connsiteY9" fmla="*/ 1986 h 31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859" h="317898">
                    <a:moveTo>
                      <a:pt x="315986" y="1986"/>
                    </a:moveTo>
                    <a:cubicBezTo>
                      <a:pt x="289263" y="8336"/>
                      <a:pt x="123898" y="41409"/>
                      <a:pt x="71511" y="62311"/>
                    </a:cubicBezTo>
                    <a:cubicBezTo>
                      <a:pt x="19124" y="83213"/>
                      <a:pt x="8275" y="96706"/>
                      <a:pt x="1661" y="127398"/>
                    </a:cubicBezTo>
                    <a:cubicBezTo>
                      <a:pt x="-4953" y="158090"/>
                      <a:pt x="32088" y="214711"/>
                      <a:pt x="31824" y="246461"/>
                    </a:cubicBezTo>
                    <a:cubicBezTo>
                      <a:pt x="31559" y="278211"/>
                      <a:pt x="-1778" y="317898"/>
                      <a:pt x="74" y="317898"/>
                    </a:cubicBezTo>
                    <a:cubicBezTo>
                      <a:pt x="1926" y="317898"/>
                      <a:pt x="35792" y="266834"/>
                      <a:pt x="42936" y="246461"/>
                    </a:cubicBezTo>
                    <a:cubicBezTo>
                      <a:pt x="50080" y="226088"/>
                      <a:pt x="46640" y="217886"/>
                      <a:pt x="42936" y="195661"/>
                    </a:cubicBezTo>
                    <a:cubicBezTo>
                      <a:pt x="39232" y="173436"/>
                      <a:pt x="-10775" y="141686"/>
                      <a:pt x="20711" y="113111"/>
                    </a:cubicBezTo>
                    <a:cubicBezTo>
                      <a:pt x="52196" y="84536"/>
                      <a:pt x="177080" y="43526"/>
                      <a:pt x="231849" y="24211"/>
                    </a:cubicBezTo>
                    <a:cubicBezTo>
                      <a:pt x="286618" y="4896"/>
                      <a:pt x="342709" y="-4364"/>
                      <a:pt x="315986" y="19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969">
                <a:extLst>
                  <a:ext uri="{FF2B5EF4-FFF2-40B4-BE49-F238E27FC236}">
                    <a16:creationId xmlns:a16="http://schemas.microsoft.com/office/drawing/2014/main" id="{F66EBC37-CABE-4956-B2D8-1128A538C031}"/>
                  </a:ext>
                </a:extLst>
              </p:cNvPr>
              <p:cNvSpPr/>
              <p:nvPr/>
            </p:nvSpPr>
            <p:spPr>
              <a:xfrm>
                <a:off x="5710232" y="5741704"/>
                <a:ext cx="216190" cy="427502"/>
              </a:xfrm>
              <a:custGeom>
                <a:avLst/>
                <a:gdLst>
                  <a:gd name="connsiteX0" fmla="*/ 215906 w 216190"/>
                  <a:gd name="connsiteY0" fmla="*/ 284 h 427502"/>
                  <a:gd name="connsiteX1" fmla="*/ 63506 w 216190"/>
                  <a:gd name="connsiteY1" fmla="*/ 36796 h 427502"/>
                  <a:gd name="connsiteX2" fmla="*/ 20643 w 216190"/>
                  <a:gd name="connsiteY2" fmla="*/ 93946 h 427502"/>
                  <a:gd name="connsiteX3" fmla="*/ 93668 w 216190"/>
                  <a:gd name="connsiteY3" fmla="*/ 281271 h 427502"/>
                  <a:gd name="connsiteX4" fmla="*/ 146056 w 216190"/>
                  <a:gd name="connsiteY4" fmla="*/ 427321 h 427502"/>
                  <a:gd name="connsiteX5" fmla="*/ 93668 w 216190"/>
                  <a:gd name="connsiteY5" fmla="*/ 306671 h 427502"/>
                  <a:gd name="connsiteX6" fmla="*/ 6 w 216190"/>
                  <a:gd name="connsiteY6" fmla="*/ 101884 h 427502"/>
                  <a:gd name="connsiteX7" fmla="*/ 98431 w 216190"/>
                  <a:gd name="connsiteY7" fmla="*/ 55846 h 427502"/>
                  <a:gd name="connsiteX8" fmla="*/ 215906 w 216190"/>
                  <a:gd name="connsiteY8" fmla="*/ 284 h 42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190" h="427502">
                    <a:moveTo>
                      <a:pt x="215906" y="284"/>
                    </a:moveTo>
                    <a:cubicBezTo>
                      <a:pt x="210085" y="-2891"/>
                      <a:pt x="96050" y="21186"/>
                      <a:pt x="63506" y="36796"/>
                    </a:cubicBezTo>
                    <a:cubicBezTo>
                      <a:pt x="30962" y="52406"/>
                      <a:pt x="15616" y="53200"/>
                      <a:pt x="20643" y="93946"/>
                    </a:cubicBezTo>
                    <a:cubicBezTo>
                      <a:pt x="25670" y="134692"/>
                      <a:pt x="72766" y="225708"/>
                      <a:pt x="93668" y="281271"/>
                    </a:cubicBezTo>
                    <a:cubicBezTo>
                      <a:pt x="114570" y="336834"/>
                      <a:pt x="146056" y="423088"/>
                      <a:pt x="146056" y="427321"/>
                    </a:cubicBezTo>
                    <a:cubicBezTo>
                      <a:pt x="146056" y="431554"/>
                      <a:pt x="118010" y="360911"/>
                      <a:pt x="93668" y="306671"/>
                    </a:cubicBezTo>
                    <a:cubicBezTo>
                      <a:pt x="69326" y="252432"/>
                      <a:pt x="-788" y="143688"/>
                      <a:pt x="6" y="101884"/>
                    </a:cubicBezTo>
                    <a:cubicBezTo>
                      <a:pt x="800" y="60080"/>
                      <a:pt x="60067" y="70663"/>
                      <a:pt x="98431" y="55846"/>
                    </a:cubicBezTo>
                    <a:cubicBezTo>
                      <a:pt x="136795" y="41029"/>
                      <a:pt x="221727" y="3459"/>
                      <a:pt x="215906" y="28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970">
                <a:extLst>
                  <a:ext uri="{FF2B5EF4-FFF2-40B4-BE49-F238E27FC236}">
                    <a16:creationId xmlns:a16="http://schemas.microsoft.com/office/drawing/2014/main" id="{419AD533-130E-4E2D-8ADF-B55EA3A75D61}"/>
                  </a:ext>
                </a:extLst>
              </p:cNvPr>
              <p:cNvSpPr/>
              <p:nvPr/>
            </p:nvSpPr>
            <p:spPr>
              <a:xfrm>
                <a:off x="5313949" y="5393960"/>
                <a:ext cx="199442" cy="540777"/>
              </a:xfrm>
              <a:custGeom>
                <a:avLst/>
                <a:gdLst>
                  <a:gd name="connsiteX0" fmla="*/ 199439 w 199442"/>
                  <a:gd name="connsiteY0" fmla="*/ 365 h 540777"/>
                  <a:gd name="connsiteX1" fmla="*/ 18464 w 199442"/>
                  <a:gd name="connsiteY1" fmla="*/ 511540 h 540777"/>
                  <a:gd name="connsiteX2" fmla="*/ 23226 w 199442"/>
                  <a:gd name="connsiteY2" fmla="*/ 430578 h 540777"/>
                  <a:gd name="connsiteX3" fmla="*/ 199439 w 199442"/>
                  <a:gd name="connsiteY3" fmla="*/ 365 h 5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42" h="540777">
                    <a:moveTo>
                      <a:pt x="199439" y="365"/>
                    </a:moveTo>
                    <a:cubicBezTo>
                      <a:pt x="198645" y="13859"/>
                      <a:pt x="47833" y="439838"/>
                      <a:pt x="18464" y="511540"/>
                    </a:cubicBezTo>
                    <a:cubicBezTo>
                      <a:pt x="-10905" y="583242"/>
                      <a:pt x="-2174" y="510217"/>
                      <a:pt x="23226" y="430578"/>
                    </a:cubicBezTo>
                    <a:cubicBezTo>
                      <a:pt x="48626" y="350939"/>
                      <a:pt x="200233" y="-13129"/>
                      <a:pt x="199439" y="36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971">
                <a:extLst>
                  <a:ext uri="{FF2B5EF4-FFF2-40B4-BE49-F238E27FC236}">
                    <a16:creationId xmlns:a16="http://schemas.microsoft.com/office/drawing/2014/main" id="{95EF5712-D23B-4F2E-9C04-956AD0901C10}"/>
                  </a:ext>
                </a:extLst>
              </p:cNvPr>
              <p:cNvSpPr/>
              <p:nvPr/>
            </p:nvSpPr>
            <p:spPr>
              <a:xfrm>
                <a:off x="5411721" y="5491438"/>
                <a:ext cx="124247" cy="215664"/>
              </a:xfrm>
              <a:custGeom>
                <a:avLst/>
                <a:gdLst>
                  <a:gd name="connsiteX0" fmla="*/ 123892 w 124247"/>
                  <a:gd name="connsiteY0" fmla="*/ 2900 h 215664"/>
                  <a:gd name="connsiteX1" fmla="*/ 17529 w 124247"/>
                  <a:gd name="connsiteY1" fmla="*/ 202925 h 215664"/>
                  <a:gd name="connsiteX2" fmla="*/ 3242 w 124247"/>
                  <a:gd name="connsiteY2" fmla="*/ 183875 h 215664"/>
                  <a:gd name="connsiteX3" fmla="*/ 50867 w 124247"/>
                  <a:gd name="connsiteY3" fmla="*/ 90212 h 215664"/>
                  <a:gd name="connsiteX4" fmla="*/ 123892 w 124247"/>
                  <a:gd name="connsiteY4" fmla="*/ 2900 h 2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247" h="215664">
                    <a:moveTo>
                      <a:pt x="123892" y="2900"/>
                    </a:moveTo>
                    <a:cubicBezTo>
                      <a:pt x="118336" y="21685"/>
                      <a:pt x="37637" y="172762"/>
                      <a:pt x="17529" y="202925"/>
                    </a:cubicBezTo>
                    <a:cubicBezTo>
                      <a:pt x="-2579" y="233088"/>
                      <a:pt x="-2314" y="202660"/>
                      <a:pt x="3242" y="183875"/>
                    </a:cubicBezTo>
                    <a:cubicBezTo>
                      <a:pt x="8798" y="165090"/>
                      <a:pt x="33405" y="118787"/>
                      <a:pt x="50867" y="90212"/>
                    </a:cubicBezTo>
                    <a:cubicBezTo>
                      <a:pt x="68329" y="61637"/>
                      <a:pt x="129448" y="-15885"/>
                      <a:pt x="123892" y="290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972">
                <a:extLst>
                  <a:ext uri="{FF2B5EF4-FFF2-40B4-BE49-F238E27FC236}">
                    <a16:creationId xmlns:a16="http://schemas.microsoft.com/office/drawing/2014/main" id="{46D2CBC0-C8BB-4C94-B3BD-F6F4BB671B78}"/>
                  </a:ext>
                </a:extLst>
              </p:cNvPr>
              <p:cNvSpPr/>
              <p:nvPr/>
            </p:nvSpPr>
            <p:spPr>
              <a:xfrm>
                <a:off x="5538280" y="5619060"/>
                <a:ext cx="119736" cy="190051"/>
              </a:xfrm>
              <a:custGeom>
                <a:avLst/>
                <a:gdLst>
                  <a:gd name="connsiteX0" fmla="*/ 508 w 119736"/>
                  <a:gd name="connsiteY0" fmla="*/ 690 h 190051"/>
                  <a:gd name="connsiteX1" fmla="*/ 52895 w 119736"/>
                  <a:gd name="connsiteY1" fmla="*/ 92765 h 190051"/>
                  <a:gd name="connsiteX2" fmla="*/ 75120 w 119736"/>
                  <a:gd name="connsiteY2" fmla="*/ 118165 h 190051"/>
                  <a:gd name="connsiteX3" fmla="*/ 75120 w 119736"/>
                  <a:gd name="connsiteY3" fmla="*/ 176903 h 190051"/>
                  <a:gd name="connsiteX4" fmla="*/ 119570 w 119736"/>
                  <a:gd name="connsiteY4" fmla="*/ 188015 h 190051"/>
                  <a:gd name="connsiteX5" fmla="*/ 87820 w 119736"/>
                  <a:gd name="connsiteY5" fmla="*/ 146740 h 190051"/>
                  <a:gd name="connsiteX6" fmla="*/ 508 w 119736"/>
                  <a:gd name="connsiteY6" fmla="*/ 690 h 19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190051">
                    <a:moveTo>
                      <a:pt x="508" y="690"/>
                    </a:moveTo>
                    <a:cubicBezTo>
                      <a:pt x="-5313" y="-8306"/>
                      <a:pt x="40460" y="73186"/>
                      <a:pt x="52895" y="92765"/>
                    </a:cubicBezTo>
                    <a:cubicBezTo>
                      <a:pt x="65330" y="112344"/>
                      <a:pt x="71416" y="104142"/>
                      <a:pt x="75120" y="118165"/>
                    </a:cubicBezTo>
                    <a:cubicBezTo>
                      <a:pt x="78824" y="132188"/>
                      <a:pt x="67712" y="165261"/>
                      <a:pt x="75120" y="176903"/>
                    </a:cubicBezTo>
                    <a:cubicBezTo>
                      <a:pt x="82528" y="188545"/>
                      <a:pt x="117453" y="193042"/>
                      <a:pt x="119570" y="188015"/>
                    </a:cubicBezTo>
                    <a:cubicBezTo>
                      <a:pt x="121687" y="182988"/>
                      <a:pt x="103166" y="172669"/>
                      <a:pt x="87820" y="146740"/>
                    </a:cubicBezTo>
                    <a:cubicBezTo>
                      <a:pt x="72474" y="120811"/>
                      <a:pt x="6329" y="9686"/>
                      <a:pt x="508" y="6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973">
                <a:extLst>
                  <a:ext uri="{FF2B5EF4-FFF2-40B4-BE49-F238E27FC236}">
                    <a16:creationId xmlns:a16="http://schemas.microsoft.com/office/drawing/2014/main" id="{4FACA89D-2B87-4BA6-96E0-437056DC00F5}"/>
                  </a:ext>
                </a:extLst>
              </p:cNvPr>
              <p:cNvSpPr/>
              <p:nvPr/>
            </p:nvSpPr>
            <p:spPr>
              <a:xfrm>
                <a:off x="5476212" y="5829642"/>
                <a:ext cx="137724" cy="141271"/>
              </a:xfrm>
              <a:custGeom>
                <a:avLst/>
                <a:gdLst>
                  <a:gd name="connsiteX0" fmla="*/ 663 w 137724"/>
                  <a:gd name="connsiteY0" fmla="*/ 140946 h 141271"/>
                  <a:gd name="connsiteX1" fmla="*/ 72101 w 137724"/>
                  <a:gd name="connsiteY1" fmla="*/ 40933 h 141271"/>
                  <a:gd name="connsiteX2" fmla="*/ 134013 w 137724"/>
                  <a:gd name="connsiteY2" fmla="*/ 32996 h 141271"/>
                  <a:gd name="connsiteX3" fmla="*/ 116551 w 137724"/>
                  <a:gd name="connsiteY3" fmla="*/ 2833 h 141271"/>
                  <a:gd name="connsiteX4" fmla="*/ 663 w 137724"/>
                  <a:gd name="connsiteY4" fmla="*/ 140946 h 1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24" h="141271">
                    <a:moveTo>
                      <a:pt x="663" y="140946"/>
                    </a:moveTo>
                    <a:cubicBezTo>
                      <a:pt x="-6745" y="147296"/>
                      <a:pt x="49876" y="58925"/>
                      <a:pt x="72101" y="40933"/>
                    </a:cubicBezTo>
                    <a:cubicBezTo>
                      <a:pt x="94326" y="22941"/>
                      <a:pt x="126605" y="39346"/>
                      <a:pt x="134013" y="32996"/>
                    </a:cubicBezTo>
                    <a:cubicBezTo>
                      <a:pt x="141421" y="26646"/>
                      <a:pt x="138776" y="-10396"/>
                      <a:pt x="116551" y="2833"/>
                    </a:cubicBezTo>
                    <a:cubicBezTo>
                      <a:pt x="94326" y="16062"/>
                      <a:pt x="8071" y="134596"/>
                      <a:pt x="663" y="14094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974">
                <a:extLst>
                  <a:ext uri="{FF2B5EF4-FFF2-40B4-BE49-F238E27FC236}">
                    <a16:creationId xmlns:a16="http://schemas.microsoft.com/office/drawing/2014/main" id="{E0F8BE81-8350-4B13-8F40-D8BDE244FC4B}"/>
                  </a:ext>
                </a:extLst>
              </p:cNvPr>
              <p:cNvSpPr/>
              <p:nvPr/>
            </p:nvSpPr>
            <p:spPr>
              <a:xfrm>
                <a:off x="5446578" y="5730239"/>
                <a:ext cx="139851" cy="192727"/>
              </a:xfrm>
              <a:custGeom>
                <a:avLst/>
                <a:gdLst>
                  <a:gd name="connsiteX0" fmla="*/ 139835 w 139851"/>
                  <a:gd name="connsiteY0" fmla="*/ 636 h 192727"/>
                  <a:gd name="connsiteX1" fmla="*/ 112847 w 139851"/>
                  <a:gd name="connsiteY1" fmla="*/ 92711 h 192727"/>
                  <a:gd name="connsiteX2" fmla="*/ 46172 w 139851"/>
                  <a:gd name="connsiteY2" fmla="*/ 121286 h 192727"/>
                  <a:gd name="connsiteX3" fmla="*/ 135 w 139851"/>
                  <a:gd name="connsiteY3" fmla="*/ 192724 h 192727"/>
                  <a:gd name="connsiteX4" fmla="*/ 60460 w 139851"/>
                  <a:gd name="connsiteY4" fmla="*/ 118111 h 192727"/>
                  <a:gd name="connsiteX5" fmla="*/ 109672 w 139851"/>
                  <a:gd name="connsiteY5" fmla="*/ 54611 h 192727"/>
                  <a:gd name="connsiteX6" fmla="*/ 139835 w 139851"/>
                  <a:gd name="connsiteY6" fmla="*/ 636 h 19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851" h="192727">
                    <a:moveTo>
                      <a:pt x="139835" y="636"/>
                    </a:moveTo>
                    <a:cubicBezTo>
                      <a:pt x="140364" y="6986"/>
                      <a:pt x="128457" y="72603"/>
                      <a:pt x="112847" y="92711"/>
                    </a:cubicBezTo>
                    <a:cubicBezTo>
                      <a:pt x="97237" y="112819"/>
                      <a:pt x="64957" y="104617"/>
                      <a:pt x="46172" y="121286"/>
                    </a:cubicBezTo>
                    <a:cubicBezTo>
                      <a:pt x="27387" y="137955"/>
                      <a:pt x="-2246" y="193253"/>
                      <a:pt x="135" y="192724"/>
                    </a:cubicBezTo>
                    <a:cubicBezTo>
                      <a:pt x="2516" y="192195"/>
                      <a:pt x="42204" y="141130"/>
                      <a:pt x="60460" y="118111"/>
                    </a:cubicBezTo>
                    <a:cubicBezTo>
                      <a:pt x="78716" y="95092"/>
                      <a:pt x="97237" y="72074"/>
                      <a:pt x="109672" y="54611"/>
                    </a:cubicBezTo>
                    <a:cubicBezTo>
                      <a:pt x="122107" y="37149"/>
                      <a:pt x="139306" y="-5714"/>
                      <a:pt x="139835" y="63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975">
                <a:extLst>
                  <a:ext uri="{FF2B5EF4-FFF2-40B4-BE49-F238E27FC236}">
                    <a16:creationId xmlns:a16="http://schemas.microsoft.com/office/drawing/2014/main" id="{8B04E21F-C242-43F7-865D-854071056FA5}"/>
                  </a:ext>
                </a:extLst>
              </p:cNvPr>
              <p:cNvSpPr/>
              <p:nvPr/>
            </p:nvSpPr>
            <p:spPr>
              <a:xfrm>
                <a:off x="5484285" y="5568949"/>
                <a:ext cx="52915" cy="238324"/>
              </a:xfrm>
              <a:custGeom>
                <a:avLst/>
                <a:gdLst>
                  <a:gd name="connsiteX0" fmla="*/ 14815 w 52915"/>
                  <a:gd name="connsiteY0" fmla="*/ 1 h 238324"/>
                  <a:gd name="connsiteX1" fmla="*/ 44978 w 52915"/>
                  <a:gd name="connsiteY1" fmla="*/ 160339 h 238324"/>
                  <a:gd name="connsiteX2" fmla="*/ 10053 w 52915"/>
                  <a:gd name="connsiteY2" fmla="*/ 207964 h 238324"/>
                  <a:gd name="connsiteX3" fmla="*/ 2115 w 52915"/>
                  <a:gd name="connsiteY3" fmla="*/ 238126 h 238324"/>
                  <a:gd name="connsiteX4" fmla="*/ 43390 w 52915"/>
                  <a:gd name="connsiteY4" fmla="*/ 193676 h 238324"/>
                  <a:gd name="connsiteX5" fmla="*/ 52915 w 52915"/>
                  <a:gd name="connsiteY5" fmla="*/ 157164 h 238324"/>
                  <a:gd name="connsiteX6" fmla="*/ 14815 w 52915"/>
                  <a:gd name="connsiteY6" fmla="*/ 1 h 23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15" h="238324">
                    <a:moveTo>
                      <a:pt x="14815" y="1"/>
                    </a:moveTo>
                    <a:cubicBezTo>
                      <a:pt x="13492" y="530"/>
                      <a:pt x="45772" y="125679"/>
                      <a:pt x="44978" y="160339"/>
                    </a:cubicBezTo>
                    <a:cubicBezTo>
                      <a:pt x="44184" y="194999"/>
                      <a:pt x="17197" y="195000"/>
                      <a:pt x="10053" y="207964"/>
                    </a:cubicBezTo>
                    <a:cubicBezTo>
                      <a:pt x="2909" y="220928"/>
                      <a:pt x="-3441" y="240507"/>
                      <a:pt x="2115" y="238126"/>
                    </a:cubicBezTo>
                    <a:cubicBezTo>
                      <a:pt x="7671" y="235745"/>
                      <a:pt x="34923" y="207170"/>
                      <a:pt x="43390" y="193676"/>
                    </a:cubicBezTo>
                    <a:cubicBezTo>
                      <a:pt x="51857" y="180182"/>
                      <a:pt x="52915" y="185210"/>
                      <a:pt x="52915" y="157164"/>
                    </a:cubicBezTo>
                    <a:cubicBezTo>
                      <a:pt x="52915" y="129118"/>
                      <a:pt x="16138" y="-528"/>
                      <a:pt x="14815" y="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976">
                <a:extLst>
                  <a:ext uri="{FF2B5EF4-FFF2-40B4-BE49-F238E27FC236}">
                    <a16:creationId xmlns:a16="http://schemas.microsoft.com/office/drawing/2014/main" id="{BF84630E-84E2-416F-9429-734AEF1CD5F3}"/>
                  </a:ext>
                </a:extLst>
              </p:cNvPr>
              <p:cNvSpPr/>
              <p:nvPr/>
            </p:nvSpPr>
            <p:spPr>
              <a:xfrm>
                <a:off x="5435515" y="5632384"/>
                <a:ext cx="55503" cy="172338"/>
              </a:xfrm>
              <a:custGeom>
                <a:avLst/>
                <a:gdLst>
                  <a:gd name="connsiteX0" fmla="*/ 39773 w 55503"/>
                  <a:gd name="connsiteY0" fmla="*/ 66 h 172338"/>
                  <a:gd name="connsiteX1" fmla="*/ 54060 w 55503"/>
                  <a:gd name="connsiteY1" fmla="*/ 92141 h 172338"/>
                  <a:gd name="connsiteX2" fmla="*/ 1673 w 55503"/>
                  <a:gd name="connsiteY2" fmla="*/ 171516 h 172338"/>
                  <a:gd name="connsiteX3" fmla="*/ 14373 w 55503"/>
                  <a:gd name="connsiteY3" fmla="*/ 130241 h 172338"/>
                  <a:gd name="connsiteX4" fmla="*/ 28660 w 55503"/>
                  <a:gd name="connsiteY4" fmla="*/ 77854 h 172338"/>
                  <a:gd name="connsiteX5" fmla="*/ 39773 w 55503"/>
                  <a:gd name="connsiteY5" fmla="*/ 66 h 17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03" h="172338">
                    <a:moveTo>
                      <a:pt x="39773" y="66"/>
                    </a:moveTo>
                    <a:cubicBezTo>
                      <a:pt x="44006" y="2447"/>
                      <a:pt x="60410" y="63566"/>
                      <a:pt x="54060" y="92141"/>
                    </a:cubicBezTo>
                    <a:cubicBezTo>
                      <a:pt x="47710" y="120716"/>
                      <a:pt x="8287" y="165166"/>
                      <a:pt x="1673" y="171516"/>
                    </a:cubicBezTo>
                    <a:cubicBezTo>
                      <a:pt x="-4941" y="177866"/>
                      <a:pt x="9875" y="145851"/>
                      <a:pt x="14373" y="130241"/>
                    </a:cubicBezTo>
                    <a:cubicBezTo>
                      <a:pt x="18871" y="114631"/>
                      <a:pt x="26014" y="95581"/>
                      <a:pt x="28660" y="77854"/>
                    </a:cubicBezTo>
                    <a:cubicBezTo>
                      <a:pt x="31306" y="60127"/>
                      <a:pt x="35540" y="-2315"/>
                      <a:pt x="39773" y="6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977">
                <a:extLst>
                  <a:ext uri="{FF2B5EF4-FFF2-40B4-BE49-F238E27FC236}">
                    <a16:creationId xmlns:a16="http://schemas.microsoft.com/office/drawing/2014/main" id="{85095A04-7243-412F-977B-0CD3F17CB5C5}"/>
                  </a:ext>
                </a:extLst>
              </p:cNvPr>
              <p:cNvSpPr/>
              <p:nvPr/>
            </p:nvSpPr>
            <p:spPr>
              <a:xfrm>
                <a:off x="5384772" y="5646734"/>
                <a:ext cx="66461" cy="147918"/>
              </a:xfrm>
              <a:custGeom>
                <a:avLst/>
                <a:gdLst>
                  <a:gd name="connsiteX0" fmla="*/ 54003 w 66461"/>
                  <a:gd name="connsiteY0" fmla="*/ 4 h 147918"/>
                  <a:gd name="connsiteX1" fmla="*/ 44478 w 66461"/>
                  <a:gd name="connsiteY1" fmla="*/ 131766 h 147918"/>
                  <a:gd name="connsiteX2" fmla="*/ 28 w 66461"/>
                  <a:gd name="connsiteY2" fmla="*/ 100016 h 147918"/>
                  <a:gd name="connsiteX3" fmla="*/ 38128 w 66461"/>
                  <a:gd name="connsiteY3" fmla="*/ 146054 h 147918"/>
                  <a:gd name="connsiteX4" fmla="*/ 65116 w 66461"/>
                  <a:gd name="connsiteY4" fmla="*/ 127004 h 147918"/>
                  <a:gd name="connsiteX5" fmla="*/ 54003 w 66461"/>
                  <a:gd name="connsiteY5" fmla="*/ 4 h 14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61" h="147918">
                    <a:moveTo>
                      <a:pt x="54003" y="4"/>
                    </a:moveTo>
                    <a:cubicBezTo>
                      <a:pt x="50563" y="798"/>
                      <a:pt x="53474" y="115097"/>
                      <a:pt x="44478" y="131766"/>
                    </a:cubicBezTo>
                    <a:cubicBezTo>
                      <a:pt x="35482" y="148435"/>
                      <a:pt x="1086" y="97635"/>
                      <a:pt x="28" y="100016"/>
                    </a:cubicBezTo>
                    <a:cubicBezTo>
                      <a:pt x="-1030" y="102397"/>
                      <a:pt x="27280" y="141556"/>
                      <a:pt x="38128" y="146054"/>
                    </a:cubicBezTo>
                    <a:cubicBezTo>
                      <a:pt x="48976" y="150552"/>
                      <a:pt x="59560" y="147906"/>
                      <a:pt x="65116" y="127004"/>
                    </a:cubicBezTo>
                    <a:cubicBezTo>
                      <a:pt x="70672" y="106102"/>
                      <a:pt x="57443" y="-790"/>
                      <a:pt x="54003" y="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978">
                <a:extLst>
                  <a:ext uri="{FF2B5EF4-FFF2-40B4-BE49-F238E27FC236}">
                    <a16:creationId xmlns:a16="http://schemas.microsoft.com/office/drawing/2014/main" id="{59F161F6-02A6-4F52-9CFE-D7163B498118}"/>
                  </a:ext>
                </a:extLst>
              </p:cNvPr>
              <p:cNvSpPr/>
              <p:nvPr/>
            </p:nvSpPr>
            <p:spPr>
              <a:xfrm>
                <a:off x="5424535" y="5754470"/>
                <a:ext cx="122262" cy="130751"/>
              </a:xfrm>
              <a:custGeom>
                <a:avLst/>
                <a:gdLst>
                  <a:gd name="connsiteX0" fmla="*/ 122190 w 122262"/>
                  <a:gd name="connsiteY0" fmla="*/ 218 h 130751"/>
                  <a:gd name="connsiteX1" fmla="*/ 17415 w 122262"/>
                  <a:gd name="connsiteY1" fmla="*/ 109755 h 130751"/>
                  <a:gd name="connsiteX2" fmla="*/ 1540 w 122262"/>
                  <a:gd name="connsiteY2" fmla="*/ 128805 h 130751"/>
                  <a:gd name="connsiteX3" fmla="*/ 33290 w 122262"/>
                  <a:gd name="connsiteY3" fmla="*/ 82768 h 130751"/>
                  <a:gd name="connsiteX4" fmla="*/ 122190 w 122262"/>
                  <a:gd name="connsiteY4" fmla="*/ 218 h 13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62" h="130751">
                    <a:moveTo>
                      <a:pt x="122190" y="218"/>
                    </a:moveTo>
                    <a:cubicBezTo>
                      <a:pt x="119544" y="4716"/>
                      <a:pt x="37523" y="88324"/>
                      <a:pt x="17415" y="109755"/>
                    </a:cubicBezTo>
                    <a:cubicBezTo>
                      <a:pt x="-2693" y="131186"/>
                      <a:pt x="-1106" y="133303"/>
                      <a:pt x="1540" y="128805"/>
                    </a:cubicBezTo>
                    <a:cubicBezTo>
                      <a:pt x="4186" y="124307"/>
                      <a:pt x="12653" y="103670"/>
                      <a:pt x="33290" y="82768"/>
                    </a:cubicBezTo>
                    <a:cubicBezTo>
                      <a:pt x="53927" y="61866"/>
                      <a:pt x="124836" y="-4280"/>
                      <a:pt x="122190" y="2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979">
                <a:extLst>
                  <a:ext uri="{FF2B5EF4-FFF2-40B4-BE49-F238E27FC236}">
                    <a16:creationId xmlns:a16="http://schemas.microsoft.com/office/drawing/2014/main" id="{C3246C5F-2C22-4F58-A33C-3F4E2BAAC3F5}"/>
                  </a:ext>
                </a:extLst>
              </p:cNvPr>
              <p:cNvSpPr/>
              <p:nvPr/>
            </p:nvSpPr>
            <p:spPr>
              <a:xfrm>
                <a:off x="5471074" y="6039711"/>
                <a:ext cx="285824" cy="824768"/>
              </a:xfrm>
              <a:custGeom>
                <a:avLst/>
                <a:gdLst>
                  <a:gd name="connsiteX0" fmla="*/ 285201 w 285824"/>
                  <a:gd name="connsiteY0" fmla="*/ 3902 h 824768"/>
                  <a:gd name="connsiteX1" fmla="*/ 251864 w 285824"/>
                  <a:gd name="connsiteY1" fmla="*/ 89627 h 824768"/>
                  <a:gd name="connsiteX2" fmla="*/ 232814 w 285824"/>
                  <a:gd name="connsiteY2" fmla="*/ 156302 h 824768"/>
                  <a:gd name="connsiteX3" fmla="*/ 113751 w 285824"/>
                  <a:gd name="connsiteY3" fmla="*/ 449989 h 824768"/>
                  <a:gd name="connsiteX4" fmla="*/ 32789 w 285824"/>
                  <a:gd name="connsiteY4" fmla="*/ 692877 h 824768"/>
                  <a:gd name="connsiteX5" fmla="*/ 7389 w 285824"/>
                  <a:gd name="connsiteY5" fmla="*/ 794477 h 824768"/>
                  <a:gd name="connsiteX6" fmla="*/ 5801 w 285824"/>
                  <a:gd name="connsiteY6" fmla="*/ 813527 h 824768"/>
                  <a:gd name="connsiteX7" fmla="*/ 77239 w 285824"/>
                  <a:gd name="connsiteY7" fmla="*/ 637314 h 824768"/>
                  <a:gd name="connsiteX8" fmla="*/ 128039 w 285824"/>
                  <a:gd name="connsiteY8" fmla="*/ 449989 h 824768"/>
                  <a:gd name="connsiteX9" fmla="*/ 220114 w 285824"/>
                  <a:gd name="connsiteY9" fmla="*/ 226152 h 824768"/>
                  <a:gd name="connsiteX10" fmla="*/ 285201 w 285824"/>
                  <a:gd name="connsiteY10" fmla="*/ 3902 h 8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824" h="824768">
                    <a:moveTo>
                      <a:pt x="285201" y="3902"/>
                    </a:moveTo>
                    <a:cubicBezTo>
                      <a:pt x="290493" y="-18852"/>
                      <a:pt x="260595" y="64227"/>
                      <a:pt x="251864" y="89627"/>
                    </a:cubicBezTo>
                    <a:cubicBezTo>
                      <a:pt x="243133" y="115027"/>
                      <a:pt x="255833" y="96242"/>
                      <a:pt x="232814" y="156302"/>
                    </a:cubicBezTo>
                    <a:cubicBezTo>
                      <a:pt x="209795" y="216362"/>
                      <a:pt x="147088" y="360560"/>
                      <a:pt x="113751" y="449989"/>
                    </a:cubicBezTo>
                    <a:cubicBezTo>
                      <a:pt x="80414" y="539418"/>
                      <a:pt x="50516" y="635462"/>
                      <a:pt x="32789" y="692877"/>
                    </a:cubicBezTo>
                    <a:cubicBezTo>
                      <a:pt x="15062" y="750292"/>
                      <a:pt x="11887" y="774369"/>
                      <a:pt x="7389" y="794477"/>
                    </a:cubicBezTo>
                    <a:cubicBezTo>
                      <a:pt x="2891" y="814585"/>
                      <a:pt x="-5841" y="839721"/>
                      <a:pt x="5801" y="813527"/>
                    </a:cubicBezTo>
                    <a:cubicBezTo>
                      <a:pt x="17443" y="787333"/>
                      <a:pt x="56866" y="697904"/>
                      <a:pt x="77239" y="637314"/>
                    </a:cubicBezTo>
                    <a:cubicBezTo>
                      <a:pt x="97612" y="576724"/>
                      <a:pt x="104227" y="518516"/>
                      <a:pt x="128039" y="449989"/>
                    </a:cubicBezTo>
                    <a:cubicBezTo>
                      <a:pt x="151851" y="381462"/>
                      <a:pt x="193656" y="298648"/>
                      <a:pt x="220114" y="226152"/>
                    </a:cubicBezTo>
                    <a:cubicBezTo>
                      <a:pt x="246572" y="153656"/>
                      <a:pt x="279909" y="26656"/>
                      <a:pt x="285201" y="390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980">
                <a:extLst>
                  <a:ext uri="{FF2B5EF4-FFF2-40B4-BE49-F238E27FC236}">
                    <a16:creationId xmlns:a16="http://schemas.microsoft.com/office/drawing/2014/main" id="{B97CDF78-99FB-4292-9A81-B6E87FE45072}"/>
                  </a:ext>
                </a:extLst>
              </p:cNvPr>
              <p:cNvSpPr/>
              <p:nvPr/>
            </p:nvSpPr>
            <p:spPr>
              <a:xfrm>
                <a:off x="5452667" y="6084350"/>
                <a:ext cx="260078" cy="346817"/>
              </a:xfrm>
              <a:custGeom>
                <a:avLst/>
                <a:gdLst>
                  <a:gd name="connsiteX0" fmla="*/ 259158 w 260078"/>
                  <a:gd name="connsiteY0" fmla="*/ 2125 h 346817"/>
                  <a:gd name="connsiteX1" fmla="*/ 121046 w 260078"/>
                  <a:gd name="connsiteY1" fmla="*/ 22763 h 346817"/>
                  <a:gd name="connsiteX2" fmla="*/ 79771 w 260078"/>
                  <a:gd name="connsiteY2" fmla="*/ 197388 h 346817"/>
                  <a:gd name="connsiteX3" fmla="*/ 396 w 260078"/>
                  <a:gd name="connsiteY3" fmla="*/ 346613 h 346817"/>
                  <a:gd name="connsiteX4" fmla="*/ 51196 w 260078"/>
                  <a:gd name="connsiteY4" fmla="*/ 225963 h 346817"/>
                  <a:gd name="connsiteX5" fmla="*/ 97233 w 260078"/>
                  <a:gd name="connsiteY5" fmla="*/ 70388 h 346817"/>
                  <a:gd name="connsiteX6" fmla="*/ 176608 w 260078"/>
                  <a:gd name="connsiteY6" fmla="*/ 22763 h 346817"/>
                  <a:gd name="connsiteX7" fmla="*/ 259158 w 260078"/>
                  <a:gd name="connsiteY7" fmla="*/ 2125 h 34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078" h="346817">
                    <a:moveTo>
                      <a:pt x="259158" y="2125"/>
                    </a:moveTo>
                    <a:cubicBezTo>
                      <a:pt x="249898" y="2125"/>
                      <a:pt x="150944" y="-9781"/>
                      <a:pt x="121046" y="22763"/>
                    </a:cubicBezTo>
                    <a:cubicBezTo>
                      <a:pt x="91148" y="55307"/>
                      <a:pt x="99879" y="143413"/>
                      <a:pt x="79771" y="197388"/>
                    </a:cubicBezTo>
                    <a:cubicBezTo>
                      <a:pt x="59663" y="251363"/>
                      <a:pt x="5158" y="341851"/>
                      <a:pt x="396" y="346613"/>
                    </a:cubicBezTo>
                    <a:cubicBezTo>
                      <a:pt x="-4366" y="351375"/>
                      <a:pt x="35057" y="272000"/>
                      <a:pt x="51196" y="225963"/>
                    </a:cubicBezTo>
                    <a:cubicBezTo>
                      <a:pt x="67335" y="179926"/>
                      <a:pt x="76331" y="104255"/>
                      <a:pt x="97233" y="70388"/>
                    </a:cubicBezTo>
                    <a:cubicBezTo>
                      <a:pt x="118135" y="36521"/>
                      <a:pt x="147768" y="34934"/>
                      <a:pt x="176608" y="22763"/>
                    </a:cubicBezTo>
                    <a:cubicBezTo>
                      <a:pt x="205448" y="10592"/>
                      <a:pt x="268418" y="2125"/>
                      <a:pt x="259158" y="21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981">
                <a:extLst>
                  <a:ext uri="{FF2B5EF4-FFF2-40B4-BE49-F238E27FC236}">
                    <a16:creationId xmlns:a16="http://schemas.microsoft.com/office/drawing/2014/main" id="{9DC39657-3F1C-4456-9100-5FCFE0687779}"/>
                  </a:ext>
                </a:extLst>
              </p:cNvPr>
              <p:cNvSpPr/>
              <p:nvPr/>
            </p:nvSpPr>
            <p:spPr>
              <a:xfrm>
                <a:off x="5483215" y="5969369"/>
                <a:ext cx="243139" cy="129948"/>
              </a:xfrm>
              <a:custGeom>
                <a:avLst/>
                <a:gdLst>
                  <a:gd name="connsiteX0" fmla="*/ 242898 w 243139"/>
                  <a:gd name="connsiteY0" fmla="*/ 5981 h 129948"/>
                  <a:gd name="connsiteX1" fmla="*/ 60335 w 243139"/>
                  <a:gd name="connsiteY1" fmla="*/ 10744 h 129948"/>
                  <a:gd name="connsiteX2" fmla="*/ 10 w 243139"/>
                  <a:gd name="connsiteY2" fmla="*/ 129806 h 129948"/>
                  <a:gd name="connsiteX3" fmla="*/ 63510 w 243139"/>
                  <a:gd name="connsiteY3" fmla="*/ 34556 h 129948"/>
                  <a:gd name="connsiteX4" fmla="*/ 98435 w 243139"/>
                  <a:gd name="connsiteY4" fmla="*/ 13919 h 129948"/>
                  <a:gd name="connsiteX5" fmla="*/ 242898 w 243139"/>
                  <a:gd name="connsiteY5" fmla="*/ 5981 h 1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139" h="129948">
                    <a:moveTo>
                      <a:pt x="242898" y="5981"/>
                    </a:moveTo>
                    <a:cubicBezTo>
                      <a:pt x="236548" y="5452"/>
                      <a:pt x="100816" y="-9893"/>
                      <a:pt x="60335" y="10744"/>
                    </a:cubicBezTo>
                    <a:cubicBezTo>
                      <a:pt x="19854" y="31381"/>
                      <a:pt x="-519" y="125837"/>
                      <a:pt x="10" y="129806"/>
                    </a:cubicBezTo>
                    <a:cubicBezTo>
                      <a:pt x="539" y="133775"/>
                      <a:pt x="47106" y="53870"/>
                      <a:pt x="63510" y="34556"/>
                    </a:cubicBezTo>
                    <a:cubicBezTo>
                      <a:pt x="79914" y="15242"/>
                      <a:pt x="68537" y="17623"/>
                      <a:pt x="98435" y="13919"/>
                    </a:cubicBezTo>
                    <a:cubicBezTo>
                      <a:pt x="128333" y="10215"/>
                      <a:pt x="249248" y="6510"/>
                      <a:pt x="242898" y="59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982">
                <a:extLst>
                  <a:ext uri="{FF2B5EF4-FFF2-40B4-BE49-F238E27FC236}">
                    <a16:creationId xmlns:a16="http://schemas.microsoft.com/office/drawing/2014/main" id="{6C21FC3B-550F-443D-971B-55A0B11D1230}"/>
                  </a:ext>
                </a:extLst>
              </p:cNvPr>
              <p:cNvSpPr/>
              <p:nvPr/>
            </p:nvSpPr>
            <p:spPr>
              <a:xfrm>
                <a:off x="5518112" y="6031324"/>
                <a:ext cx="225463" cy="2352"/>
              </a:xfrm>
              <a:custGeom>
                <a:avLst/>
                <a:gdLst>
                  <a:gd name="connsiteX0" fmla="*/ 225463 w 225463"/>
                  <a:gd name="connsiteY0" fmla="*/ 1176 h 2352"/>
                  <a:gd name="connsiteX1" fmla="*/ 38 w 225463"/>
                  <a:gd name="connsiteY1" fmla="*/ 1176 h 2352"/>
                  <a:gd name="connsiteX2" fmla="*/ 225463 w 225463"/>
                  <a:gd name="connsiteY2" fmla="*/ 1176 h 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463" h="2352">
                    <a:moveTo>
                      <a:pt x="225463" y="1176"/>
                    </a:moveTo>
                    <a:cubicBezTo>
                      <a:pt x="225463" y="1176"/>
                      <a:pt x="3478" y="3822"/>
                      <a:pt x="38" y="1176"/>
                    </a:cubicBezTo>
                    <a:cubicBezTo>
                      <a:pt x="-3402" y="-1470"/>
                      <a:pt x="225463" y="1176"/>
                      <a:pt x="225463" y="117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983">
                <a:extLst>
                  <a:ext uri="{FF2B5EF4-FFF2-40B4-BE49-F238E27FC236}">
                    <a16:creationId xmlns:a16="http://schemas.microsoft.com/office/drawing/2014/main" id="{F6A10409-F151-40C6-ACA5-3C45AE205D1C}"/>
                  </a:ext>
                </a:extLst>
              </p:cNvPr>
              <p:cNvSpPr/>
              <p:nvPr/>
            </p:nvSpPr>
            <p:spPr>
              <a:xfrm>
                <a:off x="5544366" y="6125350"/>
                <a:ext cx="194260" cy="64476"/>
              </a:xfrm>
              <a:custGeom>
                <a:avLst/>
                <a:gdLst>
                  <a:gd name="connsiteX0" fmla="*/ 772 w 194260"/>
                  <a:gd name="connsiteY0" fmla="*/ 64313 h 64476"/>
                  <a:gd name="connsiteX1" fmla="*/ 156347 w 194260"/>
                  <a:gd name="connsiteY1" fmla="*/ 26213 h 64476"/>
                  <a:gd name="connsiteX2" fmla="*/ 191272 w 194260"/>
                  <a:gd name="connsiteY2" fmla="*/ 813 h 64476"/>
                  <a:gd name="connsiteX3" fmla="*/ 100784 w 194260"/>
                  <a:gd name="connsiteY3" fmla="*/ 10338 h 64476"/>
                  <a:gd name="connsiteX4" fmla="*/ 772 w 194260"/>
                  <a:gd name="connsiteY4" fmla="*/ 64313 h 6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60" h="64476">
                    <a:moveTo>
                      <a:pt x="772" y="64313"/>
                    </a:moveTo>
                    <a:cubicBezTo>
                      <a:pt x="10033" y="66959"/>
                      <a:pt x="124597" y="36796"/>
                      <a:pt x="156347" y="26213"/>
                    </a:cubicBezTo>
                    <a:cubicBezTo>
                      <a:pt x="188097" y="15630"/>
                      <a:pt x="200533" y="3459"/>
                      <a:pt x="191272" y="813"/>
                    </a:cubicBezTo>
                    <a:cubicBezTo>
                      <a:pt x="182012" y="-1833"/>
                      <a:pt x="133592" y="2136"/>
                      <a:pt x="100784" y="10338"/>
                    </a:cubicBezTo>
                    <a:cubicBezTo>
                      <a:pt x="67976" y="18540"/>
                      <a:pt x="-8489" y="61667"/>
                      <a:pt x="772" y="6431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984">
                <a:extLst>
                  <a:ext uri="{FF2B5EF4-FFF2-40B4-BE49-F238E27FC236}">
                    <a16:creationId xmlns:a16="http://schemas.microsoft.com/office/drawing/2014/main" id="{F3A0BA1D-D35A-49CE-8E37-9254B9110C33}"/>
                  </a:ext>
                </a:extLst>
              </p:cNvPr>
              <p:cNvSpPr/>
              <p:nvPr/>
            </p:nvSpPr>
            <p:spPr>
              <a:xfrm>
                <a:off x="5332265" y="5839834"/>
                <a:ext cx="71855" cy="85113"/>
              </a:xfrm>
              <a:custGeom>
                <a:avLst/>
                <a:gdLst>
                  <a:gd name="connsiteX0" fmla="*/ 148 w 71855"/>
                  <a:gd name="connsiteY0" fmla="*/ 3754 h 85113"/>
                  <a:gd name="connsiteX1" fmla="*/ 71585 w 71855"/>
                  <a:gd name="connsiteY1" fmla="*/ 10104 h 85113"/>
                  <a:gd name="connsiteX2" fmla="*/ 25548 w 71855"/>
                  <a:gd name="connsiteY2" fmla="*/ 84716 h 85113"/>
                  <a:gd name="connsiteX3" fmla="*/ 50948 w 71855"/>
                  <a:gd name="connsiteY3" fmla="*/ 38679 h 85113"/>
                  <a:gd name="connsiteX4" fmla="*/ 148 w 71855"/>
                  <a:gd name="connsiteY4" fmla="*/ 3754 h 8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55" h="85113">
                    <a:moveTo>
                      <a:pt x="148" y="3754"/>
                    </a:moveTo>
                    <a:cubicBezTo>
                      <a:pt x="3588" y="-1009"/>
                      <a:pt x="67352" y="-3390"/>
                      <a:pt x="71585" y="10104"/>
                    </a:cubicBezTo>
                    <a:cubicBezTo>
                      <a:pt x="75818" y="23598"/>
                      <a:pt x="28988" y="79954"/>
                      <a:pt x="25548" y="84716"/>
                    </a:cubicBezTo>
                    <a:cubicBezTo>
                      <a:pt x="22109" y="89479"/>
                      <a:pt x="47509" y="50056"/>
                      <a:pt x="50948" y="38679"/>
                    </a:cubicBezTo>
                    <a:cubicBezTo>
                      <a:pt x="54387" y="27302"/>
                      <a:pt x="-3292" y="8517"/>
                      <a:pt x="148" y="375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985">
                <a:extLst>
                  <a:ext uri="{FF2B5EF4-FFF2-40B4-BE49-F238E27FC236}">
                    <a16:creationId xmlns:a16="http://schemas.microsoft.com/office/drawing/2014/main" id="{B04AC584-238C-4E1F-A6C3-B534A9868B66}"/>
                  </a:ext>
                </a:extLst>
              </p:cNvPr>
              <p:cNvSpPr/>
              <p:nvPr/>
            </p:nvSpPr>
            <p:spPr>
              <a:xfrm>
                <a:off x="5244977" y="5925378"/>
                <a:ext cx="154364" cy="181683"/>
              </a:xfrm>
              <a:custGeom>
                <a:avLst/>
                <a:gdLst>
                  <a:gd name="connsiteX0" fmla="*/ 154111 w 154364"/>
                  <a:gd name="connsiteY0" fmla="*/ 760 h 181683"/>
                  <a:gd name="connsiteX1" fmla="*/ 58861 w 154364"/>
                  <a:gd name="connsiteY1" fmla="*/ 180147 h 181683"/>
                  <a:gd name="connsiteX2" fmla="*/ 123 w 154364"/>
                  <a:gd name="connsiteY2" fmla="*/ 91247 h 181683"/>
                  <a:gd name="connsiteX3" fmla="*/ 44573 w 154364"/>
                  <a:gd name="connsiteY3" fmla="*/ 161097 h 181683"/>
                  <a:gd name="connsiteX4" fmla="*/ 85848 w 154364"/>
                  <a:gd name="connsiteY4" fmla="*/ 118235 h 181683"/>
                  <a:gd name="connsiteX5" fmla="*/ 154111 w 154364"/>
                  <a:gd name="connsiteY5" fmla="*/ 760 h 1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64" h="181683">
                    <a:moveTo>
                      <a:pt x="154111" y="760"/>
                    </a:moveTo>
                    <a:cubicBezTo>
                      <a:pt x="149613" y="11078"/>
                      <a:pt x="84526" y="165066"/>
                      <a:pt x="58861" y="180147"/>
                    </a:cubicBezTo>
                    <a:cubicBezTo>
                      <a:pt x="33196" y="195228"/>
                      <a:pt x="2504" y="94422"/>
                      <a:pt x="123" y="91247"/>
                    </a:cubicBezTo>
                    <a:cubicBezTo>
                      <a:pt x="-2258" y="88072"/>
                      <a:pt x="30286" y="156599"/>
                      <a:pt x="44573" y="161097"/>
                    </a:cubicBezTo>
                    <a:cubicBezTo>
                      <a:pt x="58860" y="165595"/>
                      <a:pt x="69708" y="148398"/>
                      <a:pt x="85848" y="118235"/>
                    </a:cubicBezTo>
                    <a:cubicBezTo>
                      <a:pt x="101988" y="88073"/>
                      <a:pt x="158609" y="-9558"/>
                      <a:pt x="154111" y="76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986">
                <a:extLst>
                  <a:ext uri="{FF2B5EF4-FFF2-40B4-BE49-F238E27FC236}">
                    <a16:creationId xmlns:a16="http://schemas.microsoft.com/office/drawing/2014/main" id="{62ADECE8-BFB4-40A5-A542-23F976A77E62}"/>
                  </a:ext>
                </a:extLst>
              </p:cNvPr>
              <p:cNvSpPr/>
              <p:nvPr/>
            </p:nvSpPr>
            <p:spPr>
              <a:xfrm>
                <a:off x="5286250" y="5926128"/>
                <a:ext cx="92826" cy="37594"/>
              </a:xfrm>
              <a:custGeom>
                <a:avLst/>
                <a:gdLst>
                  <a:gd name="connsiteX0" fmla="*/ 125 w 92826"/>
                  <a:gd name="connsiteY0" fmla="*/ 36522 h 37594"/>
                  <a:gd name="connsiteX1" fmla="*/ 69975 w 92826"/>
                  <a:gd name="connsiteY1" fmla="*/ 25410 h 37594"/>
                  <a:gd name="connsiteX2" fmla="*/ 89025 w 92826"/>
                  <a:gd name="connsiteY2" fmla="*/ 10 h 37594"/>
                  <a:gd name="connsiteX3" fmla="*/ 125 w 92826"/>
                  <a:gd name="connsiteY3" fmla="*/ 36522 h 3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26" h="37594">
                    <a:moveTo>
                      <a:pt x="125" y="36522"/>
                    </a:moveTo>
                    <a:cubicBezTo>
                      <a:pt x="-3050" y="40755"/>
                      <a:pt x="55158" y="31495"/>
                      <a:pt x="69975" y="25410"/>
                    </a:cubicBezTo>
                    <a:cubicBezTo>
                      <a:pt x="84792" y="19325"/>
                      <a:pt x="100137" y="-519"/>
                      <a:pt x="89025" y="10"/>
                    </a:cubicBezTo>
                    <a:cubicBezTo>
                      <a:pt x="77913" y="539"/>
                      <a:pt x="3300" y="32289"/>
                      <a:pt x="125" y="3652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87">
                <a:extLst>
                  <a:ext uri="{FF2B5EF4-FFF2-40B4-BE49-F238E27FC236}">
                    <a16:creationId xmlns:a16="http://schemas.microsoft.com/office/drawing/2014/main" id="{DF78768B-327F-44D0-9099-D7B07443406E}"/>
                  </a:ext>
                </a:extLst>
              </p:cNvPr>
              <p:cNvSpPr/>
              <p:nvPr/>
            </p:nvSpPr>
            <p:spPr>
              <a:xfrm>
                <a:off x="5272027" y="5946294"/>
                <a:ext cx="71513" cy="133942"/>
              </a:xfrm>
              <a:custGeom>
                <a:avLst/>
                <a:gdLst>
                  <a:gd name="connsiteX0" fmla="*/ 71498 w 71513"/>
                  <a:gd name="connsiteY0" fmla="*/ 481 h 133942"/>
                  <a:gd name="connsiteX1" fmla="*/ 4823 w 71513"/>
                  <a:gd name="connsiteY1" fmla="*/ 130656 h 133942"/>
                  <a:gd name="connsiteX2" fmla="*/ 11173 w 71513"/>
                  <a:gd name="connsiteY2" fmla="*/ 87794 h 133942"/>
                  <a:gd name="connsiteX3" fmla="*/ 71498 w 71513"/>
                  <a:gd name="connsiteY3" fmla="*/ 481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13" h="133942">
                    <a:moveTo>
                      <a:pt x="71498" y="481"/>
                    </a:moveTo>
                    <a:cubicBezTo>
                      <a:pt x="70440" y="7625"/>
                      <a:pt x="14877" y="116104"/>
                      <a:pt x="4823" y="130656"/>
                    </a:cubicBezTo>
                    <a:cubicBezTo>
                      <a:pt x="-5231" y="145208"/>
                      <a:pt x="2177" y="107902"/>
                      <a:pt x="11173" y="87794"/>
                    </a:cubicBezTo>
                    <a:cubicBezTo>
                      <a:pt x="20169" y="67686"/>
                      <a:pt x="72556" y="-6663"/>
                      <a:pt x="71498" y="48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88">
                <a:extLst>
                  <a:ext uri="{FF2B5EF4-FFF2-40B4-BE49-F238E27FC236}">
                    <a16:creationId xmlns:a16="http://schemas.microsoft.com/office/drawing/2014/main" id="{2211C6BA-8F48-4833-80A1-5BBC99DEEDCB}"/>
                  </a:ext>
                </a:extLst>
              </p:cNvPr>
              <p:cNvSpPr/>
              <p:nvPr/>
            </p:nvSpPr>
            <p:spPr>
              <a:xfrm>
                <a:off x="5432224" y="6199738"/>
                <a:ext cx="106430" cy="236935"/>
              </a:xfrm>
              <a:custGeom>
                <a:avLst/>
                <a:gdLst>
                  <a:gd name="connsiteX0" fmla="*/ 101801 w 106430"/>
                  <a:gd name="connsiteY0" fmla="*/ 2625 h 236935"/>
                  <a:gd name="connsiteX1" fmla="*/ 9726 w 106430"/>
                  <a:gd name="connsiteY1" fmla="*/ 221700 h 236935"/>
                  <a:gd name="connsiteX2" fmla="*/ 11314 w 106430"/>
                  <a:gd name="connsiteY2" fmla="*/ 205825 h 236935"/>
                  <a:gd name="connsiteX3" fmla="*/ 85926 w 106430"/>
                  <a:gd name="connsiteY3" fmla="*/ 105812 h 236935"/>
                  <a:gd name="connsiteX4" fmla="*/ 101801 w 106430"/>
                  <a:gd name="connsiteY4" fmla="*/ 2625 h 23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30" h="236935">
                    <a:moveTo>
                      <a:pt x="101801" y="2625"/>
                    </a:moveTo>
                    <a:cubicBezTo>
                      <a:pt x="89101" y="21940"/>
                      <a:pt x="24807" y="187833"/>
                      <a:pt x="9726" y="221700"/>
                    </a:cubicBezTo>
                    <a:cubicBezTo>
                      <a:pt x="-5355" y="255567"/>
                      <a:pt x="-1386" y="225140"/>
                      <a:pt x="11314" y="205825"/>
                    </a:cubicBezTo>
                    <a:cubicBezTo>
                      <a:pt x="24014" y="186510"/>
                      <a:pt x="73491" y="135710"/>
                      <a:pt x="85926" y="105812"/>
                    </a:cubicBezTo>
                    <a:cubicBezTo>
                      <a:pt x="98361" y="75914"/>
                      <a:pt x="114501" y="-16690"/>
                      <a:pt x="101801" y="262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89">
                <a:extLst>
                  <a:ext uri="{FF2B5EF4-FFF2-40B4-BE49-F238E27FC236}">
                    <a16:creationId xmlns:a16="http://schemas.microsoft.com/office/drawing/2014/main" id="{355A57E7-21B1-415F-B4DA-160D34A6C22C}"/>
                  </a:ext>
                </a:extLst>
              </p:cNvPr>
              <p:cNvSpPr/>
              <p:nvPr/>
            </p:nvSpPr>
            <p:spPr>
              <a:xfrm>
                <a:off x="5416237" y="6184223"/>
                <a:ext cx="90853" cy="221447"/>
              </a:xfrm>
              <a:custGeom>
                <a:avLst/>
                <a:gdLst>
                  <a:gd name="connsiteX0" fmla="*/ 90801 w 90853"/>
                  <a:gd name="connsiteY0" fmla="*/ 677 h 221447"/>
                  <a:gd name="connsiteX1" fmla="*/ 5076 w 90853"/>
                  <a:gd name="connsiteY1" fmla="*/ 214990 h 221447"/>
                  <a:gd name="connsiteX2" fmla="*/ 17776 w 90853"/>
                  <a:gd name="connsiteY2" fmla="*/ 149902 h 221447"/>
                  <a:gd name="connsiteX3" fmla="*/ 90801 w 90853"/>
                  <a:gd name="connsiteY3" fmla="*/ 677 h 2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53" h="221447">
                    <a:moveTo>
                      <a:pt x="90801" y="677"/>
                    </a:moveTo>
                    <a:cubicBezTo>
                      <a:pt x="88684" y="11525"/>
                      <a:pt x="17247" y="190119"/>
                      <a:pt x="5076" y="214990"/>
                    </a:cubicBezTo>
                    <a:cubicBezTo>
                      <a:pt x="-7095" y="239861"/>
                      <a:pt x="4812" y="187473"/>
                      <a:pt x="17776" y="149902"/>
                    </a:cubicBezTo>
                    <a:cubicBezTo>
                      <a:pt x="30740" y="112331"/>
                      <a:pt x="92918" y="-10171"/>
                      <a:pt x="90801" y="67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90">
                <a:extLst>
                  <a:ext uri="{FF2B5EF4-FFF2-40B4-BE49-F238E27FC236}">
                    <a16:creationId xmlns:a16="http://schemas.microsoft.com/office/drawing/2014/main" id="{018051AC-7045-4C4D-B200-5E98DECDA285}"/>
                  </a:ext>
                </a:extLst>
              </p:cNvPr>
              <p:cNvSpPr/>
              <p:nvPr/>
            </p:nvSpPr>
            <p:spPr>
              <a:xfrm>
                <a:off x="5373586" y="6054718"/>
                <a:ext cx="144256" cy="258260"/>
              </a:xfrm>
              <a:custGeom>
                <a:avLst/>
                <a:gdLst>
                  <a:gd name="connsiteX0" fmla="*/ 102 w 144256"/>
                  <a:gd name="connsiteY0" fmla="*/ 7 h 258260"/>
                  <a:gd name="connsiteX1" fmla="*/ 130277 w 144256"/>
                  <a:gd name="connsiteY1" fmla="*/ 85732 h 258260"/>
                  <a:gd name="connsiteX2" fmla="*/ 131864 w 144256"/>
                  <a:gd name="connsiteY2" fmla="*/ 87320 h 258260"/>
                  <a:gd name="connsiteX3" fmla="*/ 52489 w 144256"/>
                  <a:gd name="connsiteY3" fmla="*/ 255595 h 258260"/>
                  <a:gd name="connsiteX4" fmla="*/ 79477 w 144256"/>
                  <a:gd name="connsiteY4" fmla="*/ 185745 h 258260"/>
                  <a:gd name="connsiteX5" fmla="*/ 101702 w 144256"/>
                  <a:gd name="connsiteY5" fmla="*/ 120657 h 258260"/>
                  <a:gd name="connsiteX6" fmla="*/ 108052 w 144256"/>
                  <a:gd name="connsiteY6" fmla="*/ 80970 h 258260"/>
                  <a:gd name="connsiteX7" fmla="*/ 102 w 144256"/>
                  <a:gd name="connsiteY7" fmla="*/ 7 h 25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56" h="258260">
                    <a:moveTo>
                      <a:pt x="102" y="7"/>
                    </a:moveTo>
                    <a:cubicBezTo>
                      <a:pt x="3806" y="801"/>
                      <a:pt x="108317" y="71180"/>
                      <a:pt x="130277" y="85732"/>
                    </a:cubicBezTo>
                    <a:cubicBezTo>
                      <a:pt x="152237" y="100284"/>
                      <a:pt x="144829" y="59010"/>
                      <a:pt x="131864" y="87320"/>
                    </a:cubicBezTo>
                    <a:cubicBezTo>
                      <a:pt x="118899" y="115630"/>
                      <a:pt x="61220" y="239191"/>
                      <a:pt x="52489" y="255595"/>
                    </a:cubicBezTo>
                    <a:cubicBezTo>
                      <a:pt x="43758" y="271999"/>
                      <a:pt x="71275" y="208235"/>
                      <a:pt x="79477" y="185745"/>
                    </a:cubicBezTo>
                    <a:cubicBezTo>
                      <a:pt x="87679" y="163255"/>
                      <a:pt x="96939" y="138120"/>
                      <a:pt x="101702" y="120657"/>
                    </a:cubicBezTo>
                    <a:cubicBezTo>
                      <a:pt x="106465" y="103194"/>
                      <a:pt x="122339" y="96580"/>
                      <a:pt x="108052" y="80970"/>
                    </a:cubicBezTo>
                    <a:cubicBezTo>
                      <a:pt x="93765" y="65360"/>
                      <a:pt x="-3602" y="-787"/>
                      <a:pt x="102" y="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: 図形 1991">
                <a:extLst>
                  <a:ext uri="{FF2B5EF4-FFF2-40B4-BE49-F238E27FC236}">
                    <a16:creationId xmlns:a16="http://schemas.microsoft.com/office/drawing/2014/main" id="{D0085856-D09B-4C23-AC35-3280D7B6BC9D}"/>
                  </a:ext>
                </a:extLst>
              </p:cNvPr>
              <p:cNvSpPr/>
              <p:nvPr/>
            </p:nvSpPr>
            <p:spPr>
              <a:xfrm>
                <a:off x="5296395" y="6068721"/>
                <a:ext cx="136406" cy="254336"/>
              </a:xfrm>
              <a:custGeom>
                <a:avLst/>
                <a:gdLst>
                  <a:gd name="connsiteX0" fmla="*/ 136030 w 136406"/>
                  <a:gd name="connsiteY0" fmla="*/ 254292 h 254336"/>
                  <a:gd name="connsiteX1" fmla="*/ 13793 w 136406"/>
                  <a:gd name="connsiteY1" fmla="*/ 152692 h 254336"/>
                  <a:gd name="connsiteX2" fmla="*/ 4268 w 136406"/>
                  <a:gd name="connsiteY2" fmla="*/ 117767 h 254336"/>
                  <a:gd name="connsiteX3" fmla="*/ 26493 w 136406"/>
                  <a:gd name="connsiteY3" fmla="*/ 81254 h 254336"/>
                  <a:gd name="connsiteX4" fmla="*/ 77293 w 136406"/>
                  <a:gd name="connsiteY4" fmla="*/ 70142 h 254336"/>
                  <a:gd name="connsiteX5" fmla="*/ 61418 w 136406"/>
                  <a:gd name="connsiteY5" fmla="*/ 39979 h 254336"/>
                  <a:gd name="connsiteX6" fmla="*/ 72530 w 136406"/>
                  <a:gd name="connsiteY6" fmla="*/ 39979 h 254336"/>
                  <a:gd name="connsiteX7" fmla="*/ 110630 w 136406"/>
                  <a:gd name="connsiteY7" fmla="*/ 27279 h 254336"/>
                  <a:gd name="connsiteX8" fmla="*/ 88405 w 136406"/>
                  <a:gd name="connsiteY8" fmla="*/ 292 h 254336"/>
                  <a:gd name="connsiteX9" fmla="*/ 99518 w 136406"/>
                  <a:gd name="connsiteY9" fmla="*/ 46329 h 254336"/>
                  <a:gd name="connsiteX10" fmla="*/ 53480 w 136406"/>
                  <a:gd name="connsiteY10" fmla="*/ 163804 h 254336"/>
                  <a:gd name="connsiteX11" fmla="*/ 136030 w 136406"/>
                  <a:gd name="connsiteY11" fmla="*/ 254292 h 254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406" h="254336">
                    <a:moveTo>
                      <a:pt x="136030" y="254292"/>
                    </a:moveTo>
                    <a:cubicBezTo>
                      <a:pt x="129415" y="252440"/>
                      <a:pt x="35753" y="175446"/>
                      <a:pt x="13793" y="152692"/>
                    </a:cubicBezTo>
                    <a:cubicBezTo>
                      <a:pt x="-8167" y="129938"/>
                      <a:pt x="2151" y="129673"/>
                      <a:pt x="4268" y="117767"/>
                    </a:cubicBezTo>
                    <a:cubicBezTo>
                      <a:pt x="6385" y="105861"/>
                      <a:pt x="14322" y="89191"/>
                      <a:pt x="26493" y="81254"/>
                    </a:cubicBezTo>
                    <a:cubicBezTo>
                      <a:pt x="38664" y="73317"/>
                      <a:pt x="71472" y="77021"/>
                      <a:pt x="77293" y="70142"/>
                    </a:cubicBezTo>
                    <a:cubicBezTo>
                      <a:pt x="83114" y="63263"/>
                      <a:pt x="62212" y="45006"/>
                      <a:pt x="61418" y="39979"/>
                    </a:cubicBezTo>
                    <a:cubicBezTo>
                      <a:pt x="60624" y="34952"/>
                      <a:pt x="64328" y="42096"/>
                      <a:pt x="72530" y="39979"/>
                    </a:cubicBezTo>
                    <a:cubicBezTo>
                      <a:pt x="80732" y="37862"/>
                      <a:pt x="107984" y="33893"/>
                      <a:pt x="110630" y="27279"/>
                    </a:cubicBezTo>
                    <a:cubicBezTo>
                      <a:pt x="113276" y="20664"/>
                      <a:pt x="90257" y="-2883"/>
                      <a:pt x="88405" y="292"/>
                    </a:cubicBezTo>
                    <a:cubicBezTo>
                      <a:pt x="86553" y="3467"/>
                      <a:pt x="105339" y="19077"/>
                      <a:pt x="99518" y="46329"/>
                    </a:cubicBezTo>
                    <a:cubicBezTo>
                      <a:pt x="93697" y="73581"/>
                      <a:pt x="46866" y="127556"/>
                      <a:pt x="53480" y="163804"/>
                    </a:cubicBezTo>
                    <a:cubicBezTo>
                      <a:pt x="60094" y="200052"/>
                      <a:pt x="142645" y="256144"/>
                      <a:pt x="136030" y="254292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92">
                <a:extLst>
                  <a:ext uri="{FF2B5EF4-FFF2-40B4-BE49-F238E27FC236}">
                    <a16:creationId xmlns:a16="http://schemas.microsoft.com/office/drawing/2014/main" id="{5092AEAE-156B-42CA-B323-3B39EB42D92D}"/>
                  </a:ext>
                </a:extLst>
              </p:cNvPr>
              <p:cNvSpPr/>
              <p:nvPr/>
            </p:nvSpPr>
            <p:spPr>
              <a:xfrm>
                <a:off x="5295771" y="6238875"/>
                <a:ext cx="124457" cy="187830"/>
              </a:xfrm>
              <a:custGeom>
                <a:avLst/>
                <a:gdLst>
                  <a:gd name="connsiteX0" fmla="*/ 129 w 124457"/>
                  <a:gd name="connsiteY0" fmla="*/ 0 h 187830"/>
                  <a:gd name="connsiteX1" fmla="*/ 120779 w 124457"/>
                  <a:gd name="connsiteY1" fmla="*/ 82550 h 187830"/>
                  <a:gd name="connsiteX2" fmla="*/ 93792 w 124457"/>
                  <a:gd name="connsiteY2" fmla="*/ 187325 h 187830"/>
                  <a:gd name="connsiteX3" fmla="*/ 98554 w 124457"/>
                  <a:gd name="connsiteY3" fmla="*/ 120650 h 187830"/>
                  <a:gd name="connsiteX4" fmla="*/ 96967 w 124457"/>
                  <a:gd name="connsiteY4" fmla="*/ 80963 h 187830"/>
                  <a:gd name="connsiteX5" fmla="*/ 129 w 124457"/>
                  <a:gd name="connsiteY5" fmla="*/ 0 h 18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457" h="187830">
                    <a:moveTo>
                      <a:pt x="129" y="0"/>
                    </a:moveTo>
                    <a:cubicBezTo>
                      <a:pt x="4098" y="264"/>
                      <a:pt x="105169" y="51329"/>
                      <a:pt x="120779" y="82550"/>
                    </a:cubicBezTo>
                    <a:cubicBezTo>
                      <a:pt x="136390" y="113771"/>
                      <a:pt x="97496" y="180975"/>
                      <a:pt x="93792" y="187325"/>
                    </a:cubicBezTo>
                    <a:cubicBezTo>
                      <a:pt x="90088" y="193675"/>
                      <a:pt x="98025" y="138377"/>
                      <a:pt x="98554" y="120650"/>
                    </a:cubicBezTo>
                    <a:cubicBezTo>
                      <a:pt x="99083" y="102923"/>
                      <a:pt x="109402" y="98426"/>
                      <a:pt x="96967" y="80963"/>
                    </a:cubicBezTo>
                    <a:cubicBezTo>
                      <a:pt x="84532" y="63501"/>
                      <a:pt x="-3840" y="-264"/>
                      <a:pt x="129" y="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: 図形 1993">
                <a:extLst>
                  <a:ext uri="{FF2B5EF4-FFF2-40B4-BE49-F238E27FC236}">
                    <a16:creationId xmlns:a16="http://schemas.microsoft.com/office/drawing/2014/main" id="{DCFEECD8-4BC4-4490-9DF5-204CC733BB66}"/>
                  </a:ext>
                </a:extLst>
              </p:cNvPr>
              <p:cNvSpPr/>
              <p:nvPr/>
            </p:nvSpPr>
            <p:spPr>
              <a:xfrm>
                <a:off x="5236072" y="6246686"/>
                <a:ext cx="152543" cy="183599"/>
              </a:xfrm>
              <a:custGeom>
                <a:avLst/>
                <a:gdLst>
                  <a:gd name="connsiteX0" fmla="*/ 63003 w 152543"/>
                  <a:gd name="connsiteY0" fmla="*/ 127 h 183599"/>
                  <a:gd name="connsiteX1" fmla="*/ 58241 w 152543"/>
                  <a:gd name="connsiteY1" fmla="*/ 87439 h 183599"/>
                  <a:gd name="connsiteX2" fmla="*/ 37603 w 152543"/>
                  <a:gd name="connsiteY2" fmla="*/ 150939 h 183599"/>
                  <a:gd name="connsiteX3" fmla="*/ 99516 w 152543"/>
                  <a:gd name="connsiteY3" fmla="*/ 150939 h 183599"/>
                  <a:gd name="connsiteX4" fmla="*/ 126503 w 152543"/>
                  <a:gd name="connsiteY4" fmla="*/ 182689 h 183599"/>
                  <a:gd name="connsiteX5" fmla="*/ 150316 w 152543"/>
                  <a:gd name="connsiteY5" fmla="*/ 171577 h 183599"/>
                  <a:gd name="connsiteX6" fmla="*/ 67766 w 152543"/>
                  <a:gd name="connsiteY6" fmla="*/ 136652 h 183599"/>
                  <a:gd name="connsiteX7" fmla="*/ 7441 w 152543"/>
                  <a:gd name="connsiteY7" fmla="*/ 92202 h 183599"/>
                  <a:gd name="connsiteX8" fmla="*/ 7441 w 152543"/>
                  <a:gd name="connsiteY8" fmla="*/ 68389 h 183599"/>
                  <a:gd name="connsiteX9" fmla="*/ 63003 w 152543"/>
                  <a:gd name="connsiteY9" fmla="*/ 127 h 1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43" h="183599">
                    <a:moveTo>
                      <a:pt x="63003" y="127"/>
                    </a:moveTo>
                    <a:cubicBezTo>
                      <a:pt x="71470" y="3302"/>
                      <a:pt x="62474" y="62304"/>
                      <a:pt x="58241" y="87439"/>
                    </a:cubicBezTo>
                    <a:cubicBezTo>
                      <a:pt x="54008" y="112574"/>
                      <a:pt x="30724" y="140356"/>
                      <a:pt x="37603" y="150939"/>
                    </a:cubicBezTo>
                    <a:cubicBezTo>
                      <a:pt x="44482" y="161522"/>
                      <a:pt x="84699" y="145647"/>
                      <a:pt x="99516" y="150939"/>
                    </a:cubicBezTo>
                    <a:cubicBezTo>
                      <a:pt x="114333" y="156231"/>
                      <a:pt x="118036" y="179249"/>
                      <a:pt x="126503" y="182689"/>
                    </a:cubicBezTo>
                    <a:cubicBezTo>
                      <a:pt x="134970" y="186129"/>
                      <a:pt x="160105" y="179250"/>
                      <a:pt x="150316" y="171577"/>
                    </a:cubicBezTo>
                    <a:cubicBezTo>
                      <a:pt x="140527" y="163904"/>
                      <a:pt x="91578" y="149881"/>
                      <a:pt x="67766" y="136652"/>
                    </a:cubicBezTo>
                    <a:cubicBezTo>
                      <a:pt x="43954" y="123423"/>
                      <a:pt x="17495" y="103579"/>
                      <a:pt x="7441" y="92202"/>
                    </a:cubicBezTo>
                    <a:cubicBezTo>
                      <a:pt x="-2613" y="80825"/>
                      <a:pt x="-2348" y="82676"/>
                      <a:pt x="7441" y="68389"/>
                    </a:cubicBezTo>
                    <a:cubicBezTo>
                      <a:pt x="17230" y="54102"/>
                      <a:pt x="54536" y="-3048"/>
                      <a:pt x="63003" y="127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: 図形 1994">
                <a:extLst>
                  <a:ext uri="{FF2B5EF4-FFF2-40B4-BE49-F238E27FC236}">
                    <a16:creationId xmlns:a16="http://schemas.microsoft.com/office/drawing/2014/main" id="{DC354B2B-639D-4C01-B768-2724FC1B1084}"/>
                  </a:ext>
                </a:extLst>
              </p:cNvPr>
              <p:cNvSpPr/>
              <p:nvPr/>
            </p:nvSpPr>
            <p:spPr>
              <a:xfrm>
                <a:off x="4840151" y="6815861"/>
                <a:ext cx="644282" cy="278729"/>
              </a:xfrm>
              <a:custGeom>
                <a:avLst/>
                <a:gdLst>
                  <a:gd name="connsiteX0" fmla="*/ 641487 w 644282"/>
                  <a:gd name="connsiteY0" fmla="*/ 864 h 278729"/>
                  <a:gd name="connsiteX1" fmla="*/ 638312 w 644282"/>
                  <a:gd name="connsiteY1" fmla="*/ 99289 h 278729"/>
                  <a:gd name="connsiteX2" fmla="*/ 576399 w 644282"/>
                  <a:gd name="connsiteY2" fmla="*/ 181839 h 278729"/>
                  <a:gd name="connsiteX3" fmla="*/ 579574 w 644282"/>
                  <a:gd name="connsiteY3" fmla="*/ 248514 h 278729"/>
                  <a:gd name="connsiteX4" fmla="*/ 562112 w 644282"/>
                  <a:gd name="connsiteY4" fmla="*/ 278677 h 278729"/>
                  <a:gd name="connsiteX5" fmla="*/ 179524 w 644282"/>
                  <a:gd name="connsiteY5" fmla="*/ 242164 h 278729"/>
                  <a:gd name="connsiteX6" fmla="*/ 17599 w 644282"/>
                  <a:gd name="connsiteY6" fmla="*/ 165964 h 278729"/>
                  <a:gd name="connsiteX7" fmla="*/ 579574 w 644282"/>
                  <a:gd name="connsiteY7" fmla="*/ 272327 h 278729"/>
                  <a:gd name="connsiteX8" fmla="*/ 563699 w 644282"/>
                  <a:gd name="connsiteY8" fmla="*/ 216764 h 278729"/>
                  <a:gd name="connsiteX9" fmla="*/ 597037 w 644282"/>
                  <a:gd name="connsiteY9" fmla="*/ 137389 h 278729"/>
                  <a:gd name="connsiteX10" fmla="*/ 635137 w 644282"/>
                  <a:gd name="connsiteY10" fmla="*/ 54839 h 278729"/>
                  <a:gd name="connsiteX11" fmla="*/ 641487 w 644282"/>
                  <a:gd name="connsiteY11" fmla="*/ 864 h 27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4282" h="278729">
                    <a:moveTo>
                      <a:pt x="641487" y="864"/>
                    </a:moveTo>
                    <a:cubicBezTo>
                      <a:pt x="642016" y="8272"/>
                      <a:pt x="649160" y="69127"/>
                      <a:pt x="638312" y="99289"/>
                    </a:cubicBezTo>
                    <a:cubicBezTo>
                      <a:pt x="627464" y="129451"/>
                      <a:pt x="586189" y="156968"/>
                      <a:pt x="576399" y="181839"/>
                    </a:cubicBezTo>
                    <a:cubicBezTo>
                      <a:pt x="566609" y="206710"/>
                      <a:pt x="581955" y="232374"/>
                      <a:pt x="579574" y="248514"/>
                    </a:cubicBezTo>
                    <a:cubicBezTo>
                      <a:pt x="577193" y="264654"/>
                      <a:pt x="628787" y="279735"/>
                      <a:pt x="562112" y="278677"/>
                    </a:cubicBezTo>
                    <a:cubicBezTo>
                      <a:pt x="495437" y="277619"/>
                      <a:pt x="270276" y="260950"/>
                      <a:pt x="179524" y="242164"/>
                    </a:cubicBezTo>
                    <a:cubicBezTo>
                      <a:pt x="88772" y="223379"/>
                      <a:pt x="-49076" y="160937"/>
                      <a:pt x="17599" y="165964"/>
                    </a:cubicBezTo>
                    <a:cubicBezTo>
                      <a:pt x="84274" y="170991"/>
                      <a:pt x="488557" y="263860"/>
                      <a:pt x="579574" y="272327"/>
                    </a:cubicBezTo>
                    <a:cubicBezTo>
                      <a:pt x="670591" y="280794"/>
                      <a:pt x="560789" y="239254"/>
                      <a:pt x="563699" y="216764"/>
                    </a:cubicBezTo>
                    <a:cubicBezTo>
                      <a:pt x="566609" y="194274"/>
                      <a:pt x="585131" y="164376"/>
                      <a:pt x="597037" y="137389"/>
                    </a:cubicBezTo>
                    <a:cubicBezTo>
                      <a:pt x="608943" y="110402"/>
                      <a:pt x="626670" y="74154"/>
                      <a:pt x="635137" y="54839"/>
                    </a:cubicBezTo>
                    <a:cubicBezTo>
                      <a:pt x="643604" y="35525"/>
                      <a:pt x="640958" y="-6544"/>
                      <a:pt x="641487" y="864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: 図形 1995">
                <a:extLst>
                  <a:ext uri="{FF2B5EF4-FFF2-40B4-BE49-F238E27FC236}">
                    <a16:creationId xmlns:a16="http://schemas.microsoft.com/office/drawing/2014/main" id="{D55FD87A-5172-4442-979F-CD5583BA8BF8}"/>
                  </a:ext>
                </a:extLst>
              </p:cNvPr>
              <p:cNvSpPr/>
              <p:nvPr/>
            </p:nvSpPr>
            <p:spPr>
              <a:xfrm>
                <a:off x="5408847" y="6963875"/>
                <a:ext cx="296868" cy="81342"/>
              </a:xfrm>
              <a:custGeom>
                <a:avLst/>
                <a:gdLst>
                  <a:gd name="connsiteX0" fmla="*/ 2941 w 296868"/>
                  <a:gd name="connsiteY0" fmla="*/ 79863 h 81342"/>
                  <a:gd name="connsiteX1" fmla="*/ 293453 w 296868"/>
                  <a:gd name="connsiteY1" fmla="*/ 488 h 81342"/>
                  <a:gd name="connsiteX2" fmla="*/ 152166 w 296868"/>
                  <a:gd name="connsiteY2" fmla="*/ 48113 h 81342"/>
                  <a:gd name="connsiteX3" fmla="*/ 2941 w 296868"/>
                  <a:gd name="connsiteY3" fmla="*/ 79863 h 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81342">
                    <a:moveTo>
                      <a:pt x="2941" y="79863"/>
                    </a:moveTo>
                    <a:cubicBezTo>
                      <a:pt x="26489" y="71926"/>
                      <a:pt x="268582" y="5780"/>
                      <a:pt x="293453" y="488"/>
                    </a:cubicBezTo>
                    <a:cubicBezTo>
                      <a:pt x="318324" y="-4804"/>
                      <a:pt x="200849" y="34355"/>
                      <a:pt x="152166" y="48113"/>
                    </a:cubicBezTo>
                    <a:cubicBezTo>
                      <a:pt x="103483" y="61871"/>
                      <a:pt x="-20607" y="87800"/>
                      <a:pt x="2941" y="7986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: 図形 1996">
                <a:extLst>
                  <a:ext uri="{FF2B5EF4-FFF2-40B4-BE49-F238E27FC236}">
                    <a16:creationId xmlns:a16="http://schemas.microsoft.com/office/drawing/2014/main" id="{EDD88AA7-AEE6-45F9-A1EA-7C749A302F6F}"/>
                  </a:ext>
                </a:extLst>
              </p:cNvPr>
              <p:cNvSpPr/>
              <p:nvPr/>
            </p:nvSpPr>
            <p:spPr>
              <a:xfrm>
                <a:off x="5388886" y="7070523"/>
                <a:ext cx="291991" cy="129266"/>
              </a:xfrm>
              <a:custGeom>
                <a:avLst/>
                <a:gdLst>
                  <a:gd name="connsiteX0" fmla="*/ 677 w 291991"/>
                  <a:gd name="connsiteY0" fmla="*/ 128790 h 129266"/>
                  <a:gd name="connsiteX1" fmla="*/ 172127 w 291991"/>
                  <a:gd name="connsiteY1" fmla="*/ 51002 h 129266"/>
                  <a:gd name="connsiteX2" fmla="*/ 288014 w 291991"/>
                  <a:gd name="connsiteY2" fmla="*/ 6552 h 129266"/>
                  <a:gd name="connsiteX3" fmla="*/ 240389 w 291991"/>
                  <a:gd name="connsiteY3" fmla="*/ 11315 h 129266"/>
                  <a:gd name="connsiteX4" fmla="*/ 677 w 291991"/>
                  <a:gd name="connsiteY4" fmla="*/ 128790 h 12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991" h="129266">
                    <a:moveTo>
                      <a:pt x="677" y="128790"/>
                    </a:moveTo>
                    <a:cubicBezTo>
                      <a:pt x="-10700" y="135404"/>
                      <a:pt x="124238" y="71375"/>
                      <a:pt x="172127" y="51002"/>
                    </a:cubicBezTo>
                    <a:cubicBezTo>
                      <a:pt x="220016" y="30629"/>
                      <a:pt x="276637" y="13166"/>
                      <a:pt x="288014" y="6552"/>
                    </a:cubicBezTo>
                    <a:cubicBezTo>
                      <a:pt x="299391" y="-62"/>
                      <a:pt x="287220" y="-5883"/>
                      <a:pt x="240389" y="11315"/>
                    </a:cubicBezTo>
                    <a:cubicBezTo>
                      <a:pt x="193558" y="28513"/>
                      <a:pt x="12054" y="122176"/>
                      <a:pt x="677" y="1287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: 図形 1997">
                <a:extLst>
                  <a:ext uri="{FF2B5EF4-FFF2-40B4-BE49-F238E27FC236}">
                    <a16:creationId xmlns:a16="http://schemas.microsoft.com/office/drawing/2014/main" id="{C041FD4B-77E9-418A-BC27-9DCFD5DE0816}"/>
                  </a:ext>
                </a:extLst>
              </p:cNvPr>
              <p:cNvSpPr/>
              <p:nvPr/>
            </p:nvSpPr>
            <p:spPr>
              <a:xfrm>
                <a:off x="5632388" y="6987457"/>
                <a:ext cx="111620" cy="108849"/>
              </a:xfrm>
              <a:custGeom>
                <a:avLst/>
                <a:gdLst>
                  <a:gd name="connsiteX0" fmla="*/ 62 w 111620"/>
                  <a:gd name="connsiteY0" fmla="*/ 718 h 108849"/>
                  <a:gd name="connsiteX1" fmla="*/ 88962 w 111620"/>
                  <a:gd name="connsiteY1" fmla="*/ 29293 h 108849"/>
                  <a:gd name="connsiteX2" fmla="*/ 58800 w 111620"/>
                  <a:gd name="connsiteY2" fmla="*/ 108668 h 108849"/>
                  <a:gd name="connsiteX3" fmla="*/ 104837 w 111620"/>
                  <a:gd name="connsiteY3" fmla="*/ 49931 h 108849"/>
                  <a:gd name="connsiteX4" fmla="*/ 104837 w 111620"/>
                  <a:gd name="connsiteY4" fmla="*/ 13418 h 108849"/>
                  <a:gd name="connsiteX5" fmla="*/ 62 w 111620"/>
                  <a:gd name="connsiteY5" fmla="*/ 718 h 10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0" h="108849">
                    <a:moveTo>
                      <a:pt x="62" y="718"/>
                    </a:moveTo>
                    <a:cubicBezTo>
                      <a:pt x="-2584" y="3364"/>
                      <a:pt x="79172" y="11301"/>
                      <a:pt x="88962" y="29293"/>
                    </a:cubicBezTo>
                    <a:cubicBezTo>
                      <a:pt x="98752" y="47285"/>
                      <a:pt x="56154" y="105228"/>
                      <a:pt x="58800" y="108668"/>
                    </a:cubicBezTo>
                    <a:cubicBezTo>
                      <a:pt x="61446" y="112108"/>
                      <a:pt x="97164" y="65806"/>
                      <a:pt x="104837" y="49931"/>
                    </a:cubicBezTo>
                    <a:cubicBezTo>
                      <a:pt x="112510" y="34056"/>
                      <a:pt x="115156" y="24001"/>
                      <a:pt x="104837" y="13418"/>
                    </a:cubicBezTo>
                    <a:cubicBezTo>
                      <a:pt x="94518" y="2835"/>
                      <a:pt x="2708" y="-1928"/>
                      <a:pt x="62" y="71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: 図形 1998">
                <a:extLst>
                  <a:ext uri="{FF2B5EF4-FFF2-40B4-BE49-F238E27FC236}">
                    <a16:creationId xmlns:a16="http://schemas.microsoft.com/office/drawing/2014/main" id="{7DA5F5D9-B1C4-4E3F-A715-DC97BD1CE678}"/>
                  </a:ext>
                </a:extLst>
              </p:cNvPr>
              <p:cNvSpPr/>
              <p:nvPr/>
            </p:nvSpPr>
            <p:spPr>
              <a:xfrm>
                <a:off x="5678476" y="6960459"/>
                <a:ext cx="206273" cy="144132"/>
              </a:xfrm>
              <a:custGeom>
                <a:avLst/>
                <a:gdLst>
                  <a:gd name="connsiteX0" fmla="*/ 4774 w 206273"/>
                  <a:gd name="connsiteY0" fmla="*/ 2316 h 144132"/>
                  <a:gd name="connsiteX1" fmla="*/ 69862 w 206273"/>
                  <a:gd name="connsiteY1" fmla="*/ 18191 h 144132"/>
                  <a:gd name="connsiteX2" fmla="*/ 195274 w 206273"/>
                  <a:gd name="connsiteY2" fmla="*/ 59466 h 144132"/>
                  <a:gd name="connsiteX3" fmla="*/ 177812 w 206273"/>
                  <a:gd name="connsiteY3" fmla="*/ 119791 h 144132"/>
                  <a:gd name="connsiteX4" fmla="*/ 12 w 206273"/>
                  <a:gd name="connsiteY4" fmla="*/ 121379 h 144132"/>
                  <a:gd name="connsiteX5" fmla="*/ 187337 w 206273"/>
                  <a:gd name="connsiteY5" fmla="*/ 143604 h 144132"/>
                  <a:gd name="connsiteX6" fmla="*/ 198449 w 206273"/>
                  <a:gd name="connsiteY6" fmla="*/ 95979 h 144132"/>
                  <a:gd name="connsiteX7" fmla="*/ 187337 w 206273"/>
                  <a:gd name="connsiteY7" fmla="*/ 78516 h 144132"/>
                  <a:gd name="connsiteX8" fmla="*/ 4774 w 206273"/>
                  <a:gd name="connsiteY8" fmla="*/ 2316 h 1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273" h="144132">
                    <a:moveTo>
                      <a:pt x="4774" y="2316"/>
                    </a:moveTo>
                    <a:cubicBezTo>
                      <a:pt x="-14805" y="-7738"/>
                      <a:pt x="69862" y="18191"/>
                      <a:pt x="69862" y="18191"/>
                    </a:cubicBezTo>
                    <a:cubicBezTo>
                      <a:pt x="101612" y="27716"/>
                      <a:pt x="177282" y="42533"/>
                      <a:pt x="195274" y="59466"/>
                    </a:cubicBezTo>
                    <a:cubicBezTo>
                      <a:pt x="213266" y="76399"/>
                      <a:pt x="210356" y="109472"/>
                      <a:pt x="177812" y="119791"/>
                    </a:cubicBezTo>
                    <a:cubicBezTo>
                      <a:pt x="145268" y="130110"/>
                      <a:pt x="-1576" y="117410"/>
                      <a:pt x="12" y="121379"/>
                    </a:cubicBezTo>
                    <a:cubicBezTo>
                      <a:pt x="1599" y="125348"/>
                      <a:pt x="154264" y="147837"/>
                      <a:pt x="187337" y="143604"/>
                    </a:cubicBezTo>
                    <a:cubicBezTo>
                      <a:pt x="220410" y="139371"/>
                      <a:pt x="198449" y="106827"/>
                      <a:pt x="198449" y="95979"/>
                    </a:cubicBezTo>
                    <a:cubicBezTo>
                      <a:pt x="198449" y="85131"/>
                      <a:pt x="217499" y="92274"/>
                      <a:pt x="187337" y="78516"/>
                    </a:cubicBezTo>
                    <a:cubicBezTo>
                      <a:pt x="157175" y="64758"/>
                      <a:pt x="24353" y="12370"/>
                      <a:pt x="4774" y="231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: 図形 1999">
                <a:extLst>
                  <a:ext uri="{FF2B5EF4-FFF2-40B4-BE49-F238E27FC236}">
                    <a16:creationId xmlns:a16="http://schemas.microsoft.com/office/drawing/2014/main" id="{68514990-85E2-4BED-8302-EBB2D3D05E09}"/>
                  </a:ext>
                </a:extLst>
              </p:cNvPr>
              <p:cNvSpPr/>
              <p:nvPr/>
            </p:nvSpPr>
            <p:spPr>
              <a:xfrm>
                <a:off x="5369680" y="7094453"/>
                <a:ext cx="406039" cy="163611"/>
              </a:xfrm>
              <a:custGeom>
                <a:avLst/>
                <a:gdLst>
                  <a:gd name="connsiteX0" fmla="*/ 57983 w 406039"/>
                  <a:gd name="connsiteY0" fmla="*/ 85 h 163611"/>
                  <a:gd name="connsiteX1" fmla="*/ 378658 w 406039"/>
                  <a:gd name="connsiteY1" fmla="*/ 85810 h 163611"/>
                  <a:gd name="connsiteX2" fmla="*/ 370720 w 406039"/>
                  <a:gd name="connsiteY2" fmla="*/ 135022 h 163611"/>
                  <a:gd name="connsiteX3" fmla="*/ 219908 w 406039"/>
                  <a:gd name="connsiteY3" fmla="*/ 147722 h 163611"/>
                  <a:gd name="connsiteX4" fmla="*/ 2420 w 406039"/>
                  <a:gd name="connsiteY4" fmla="*/ 106447 h 163611"/>
                  <a:gd name="connsiteX5" fmla="*/ 372308 w 406039"/>
                  <a:gd name="connsiteY5" fmla="*/ 163597 h 163611"/>
                  <a:gd name="connsiteX6" fmla="*/ 377070 w 406039"/>
                  <a:gd name="connsiteY6" fmla="*/ 100097 h 163611"/>
                  <a:gd name="connsiteX7" fmla="*/ 305633 w 406039"/>
                  <a:gd name="connsiteY7" fmla="*/ 69935 h 163611"/>
                  <a:gd name="connsiteX8" fmla="*/ 57983 w 406039"/>
                  <a:gd name="connsiteY8" fmla="*/ 85 h 1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39" h="163611">
                    <a:moveTo>
                      <a:pt x="57983" y="85"/>
                    </a:moveTo>
                    <a:cubicBezTo>
                      <a:pt x="70154" y="2731"/>
                      <a:pt x="326535" y="63320"/>
                      <a:pt x="378658" y="85810"/>
                    </a:cubicBezTo>
                    <a:cubicBezTo>
                      <a:pt x="430781" y="108300"/>
                      <a:pt x="397178" y="124703"/>
                      <a:pt x="370720" y="135022"/>
                    </a:cubicBezTo>
                    <a:cubicBezTo>
                      <a:pt x="344262" y="145341"/>
                      <a:pt x="281291" y="152484"/>
                      <a:pt x="219908" y="147722"/>
                    </a:cubicBezTo>
                    <a:cubicBezTo>
                      <a:pt x="158525" y="142960"/>
                      <a:pt x="-22980" y="103801"/>
                      <a:pt x="2420" y="106447"/>
                    </a:cubicBezTo>
                    <a:cubicBezTo>
                      <a:pt x="27820" y="109093"/>
                      <a:pt x="309866" y="164655"/>
                      <a:pt x="372308" y="163597"/>
                    </a:cubicBezTo>
                    <a:cubicBezTo>
                      <a:pt x="434750" y="162539"/>
                      <a:pt x="388183" y="115707"/>
                      <a:pt x="377070" y="100097"/>
                    </a:cubicBezTo>
                    <a:cubicBezTo>
                      <a:pt x="365957" y="84487"/>
                      <a:pt x="358550" y="83164"/>
                      <a:pt x="305633" y="69935"/>
                    </a:cubicBezTo>
                    <a:cubicBezTo>
                      <a:pt x="252716" y="56706"/>
                      <a:pt x="45812" y="-2561"/>
                      <a:pt x="57983" y="8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: 図形 2000">
                <a:extLst>
                  <a:ext uri="{FF2B5EF4-FFF2-40B4-BE49-F238E27FC236}">
                    <a16:creationId xmlns:a16="http://schemas.microsoft.com/office/drawing/2014/main" id="{47F17933-3CD2-4216-B439-A1E87CC0D7D3}"/>
                  </a:ext>
                </a:extLst>
              </p:cNvPr>
              <p:cNvSpPr/>
              <p:nvPr/>
            </p:nvSpPr>
            <p:spPr>
              <a:xfrm>
                <a:off x="4662220" y="7051392"/>
                <a:ext cx="758989" cy="98818"/>
              </a:xfrm>
              <a:custGeom>
                <a:avLst/>
                <a:gdLst>
                  <a:gd name="connsiteX0" fmla="*/ 17730 w 758989"/>
                  <a:gd name="connsiteY0" fmla="*/ 98708 h 98818"/>
                  <a:gd name="connsiteX1" fmla="*/ 62180 w 758989"/>
                  <a:gd name="connsiteY1" fmla="*/ 55846 h 98818"/>
                  <a:gd name="connsiteX2" fmla="*/ 174893 w 758989"/>
                  <a:gd name="connsiteY2" fmla="*/ 1871 h 98818"/>
                  <a:gd name="connsiteX3" fmla="*/ 300305 w 758989"/>
                  <a:gd name="connsiteY3" fmla="*/ 19333 h 98818"/>
                  <a:gd name="connsiteX4" fmla="*/ 716230 w 758989"/>
                  <a:gd name="connsiteY4" fmla="*/ 86008 h 98818"/>
                  <a:gd name="connsiteX5" fmla="*/ 744805 w 758989"/>
                  <a:gd name="connsiteY5" fmla="*/ 57433 h 98818"/>
                  <a:gd name="connsiteX6" fmla="*/ 709880 w 758989"/>
                  <a:gd name="connsiteY6" fmla="*/ 73308 h 98818"/>
                  <a:gd name="connsiteX7" fmla="*/ 651143 w 758989"/>
                  <a:gd name="connsiteY7" fmla="*/ 87596 h 98818"/>
                  <a:gd name="connsiteX8" fmla="*/ 360630 w 758989"/>
                  <a:gd name="connsiteY8" fmla="*/ 43146 h 98818"/>
                  <a:gd name="connsiteX9" fmla="*/ 17730 w 758989"/>
                  <a:gd name="connsiteY9" fmla="*/ 98708 h 9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8989" h="98818">
                    <a:moveTo>
                      <a:pt x="17730" y="98708"/>
                    </a:moveTo>
                    <a:cubicBezTo>
                      <a:pt x="-32012" y="100825"/>
                      <a:pt x="35986" y="71985"/>
                      <a:pt x="62180" y="55846"/>
                    </a:cubicBezTo>
                    <a:cubicBezTo>
                      <a:pt x="88374" y="39706"/>
                      <a:pt x="135206" y="7956"/>
                      <a:pt x="174893" y="1871"/>
                    </a:cubicBezTo>
                    <a:cubicBezTo>
                      <a:pt x="214580" y="-4214"/>
                      <a:pt x="210082" y="5310"/>
                      <a:pt x="300305" y="19333"/>
                    </a:cubicBezTo>
                    <a:cubicBezTo>
                      <a:pt x="390528" y="33356"/>
                      <a:pt x="642147" y="79658"/>
                      <a:pt x="716230" y="86008"/>
                    </a:cubicBezTo>
                    <a:cubicBezTo>
                      <a:pt x="790313" y="92358"/>
                      <a:pt x="745863" y="59550"/>
                      <a:pt x="744805" y="57433"/>
                    </a:cubicBezTo>
                    <a:cubicBezTo>
                      <a:pt x="743747" y="55316"/>
                      <a:pt x="725490" y="68281"/>
                      <a:pt x="709880" y="73308"/>
                    </a:cubicBezTo>
                    <a:cubicBezTo>
                      <a:pt x="694270" y="78335"/>
                      <a:pt x="709351" y="92623"/>
                      <a:pt x="651143" y="87596"/>
                    </a:cubicBezTo>
                    <a:cubicBezTo>
                      <a:pt x="592935" y="82569"/>
                      <a:pt x="463817" y="46321"/>
                      <a:pt x="360630" y="43146"/>
                    </a:cubicBezTo>
                    <a:cubicBezTo>
                      <a:pt x="257443" y="39971"/>
                      <a:pt x="67472" y="96591"/>
                      <a:pt x="17730" y="9870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: 図形 2001">
                <a:extLst>
                  <a:ext uri="{FF2B5EF4-FFF2-40B4-BE49-F238E27FC236}">
                    <a16:creationId xmlns:a16="http://schemas.microsoft.com/office/drawing/2014/main" id="{34CA45D3-1BE1-4F3D-ADEF-5F02BDE12830}"/>
                  </a:ext>
                </a:extLst>
              </p:cNvPr>
              <p:cNvSpPr/>
              <p:nvPr/>
            </p:nvSpPr>
            <p:spPr>
              <a:xfrm>
                <a:off x="4679568" y="7116745"/>
                <a:ext cx="782861" cy="53997"/>
              </a:xfrm>
              <a:custGeom>
                <a:avLst/>
                <a:gdLst>
                  <a:gd name="connsiteX0" fmla="*/ 382 w 782861"/>
                  <a:gd name="connsiteY0" fmla="*/ 53993 h 53997"/>
                  <a:gd name="connsiteX1" fmla="*/ 279782 w 782861"/>
                  <a:gd name="connsiteY1" fmla="*/ 3193 h 53997"/>
                  <a:gd name="connsiteX2" fmla="*/ 602045 w 782861"/>
                  <a:gd name="connsiteY2" fmla="*/ 50818 h 53997"/>
                  <a:gd name="connsiteX3" fmla="*/ 716345 w 782861"/>
                  <a:gd name="connsiteY3" fmla="*/ 36530 h 53997"/>
                  <a:gd name="connsiteX4" fmla="*/ 781432 w 782861"/>
                  <a:gd name="connsiteY4" fmla="*/ 12718 h 53997"/>
                  <a:gd name="connsiteX5" fmla="*/ 656020 w 782861"/>
                  <a:gd name="connsiteY5" fmla="*/ 38118 h 53997"/>
                  <a:gd name="connsiteX6" fmla="*/ 514732 w 782861"/>
                  <a:gd name="connsiteY6" fmla="*/ 30180 h 53997"/>
                  <a:gd name="connsiteX7" fmla="*/ 225807 w 782861"/>
                  <a:gd name="connsiteY7" fmla="*/ 18 h 53997"/>
                  <a:gd name="connsiteX8" fmla="*/ 382 w 782861"/>
                  <a:gd name="connsiteY8" fmla="*/ 53993 h 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2861" h="53997">
                    <a:moveTo>
                      <a:pt x="382" y="53993"/>
                    </a:moveTo>
                    <a:cubicBezTo>
                      <a:pt x="9378" y="54522"/>
                      <a:pt x="179505" y="3722"/>
                      <a:pt x="279782" y="3193"/>
                    </a:cubicBezTo>
                    <a:cubicBezTo>
                      <a:pt x="380059" y="2664"/>
                      <a:pt x="529285" y="45262"/>
                      <a:pt x="602045" y="50818"/>
                    </a:cubicBezTo>
                    <a:cubicBezTo>
                      <a:pt x="674805" y="56374"/>
                      <a:pt x="686447" y="42880"/>
                      <a:pt x="716345" y="36530"/>
                    </a:cubicBezTo>
                    <a:cubicBezTo>
                      <a:pt x="746243" y="30180"/>
                      <a:pt x="791486" y="12453"/>
                      <a:pt x="781432" y="12718"/>
                    </a:cubicBezTo>
                    <a:cubicBezTo>
                      <a:pt x="771378" y="12983"/>
                      <a:pt x="700470" y="35208"/>
                      <a:pt x="656020" y="38118"/>
                    </a:cubicBezTo>
                    <a:cubicBezTo>
                      <a:pt x="611570" y="41028"/>
                      <a:pt x="586434" y="36530"/>
                      <a:pt x="514732" y="30180"/>
                    </a:cubicBezTo>
                    <a:cubicBezTo>
                      <a:pt x="443030" y="23830"/>
                      <a:pt x="308357" y="-776"/>
                      <a:pt x="225807" y="18"/>
                    </a:cubicBezTo>
                    <a:cubicBezTo>
                      <a:pt x="143257" y="812"/>
                      <a:pt x="-8614" y="53464"/>
                      <a:pt x="382" y="53993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: 図形 2002">
                <a:extLst>
                  <a:ext uri="{FF2B5EF4-FFF2-40B4-BE49-F238E27FC236}">
                    <a16:creationId xmlns:a16="http://schemas.microsoft.com/office/drawing/2014/main" id="{1DF6330D-C5EA-4E25-BA4E-E4759DA3F044}"/>
                  </a:ext>
                </a:extLst>
              </p:cNvPr>
              <p:cNvSpPr/>
              <p:nvPr/>
            </p:nvSpPr>
            <p:spPr>
              <a:xfrm>
                <a:off x="5038723" y="6553585"/>
                <a:ext cx="349622" cy="519870"/>
              </a:xfrm>
              <a:custGeom>
                <a:avLst/>
                <a:gdLst>
                  <a:gd name="connsiteX0" fmla="*/ 158752 w 349622"/>
                  <a:gd name="connsiteY0" fmla="*/ 2790 h 519870"/>
                  <a:gd name="connsiteX1" fmla="*/ 207965 w 349622"/>
                  <a:gd name="connsiteY1" fmla="*/ 12315 h 519870"/>
                  <a:gd name="connsiteX2" fmla="*/ 319090 w 349622"/>
                  <a:gd name="connsiteY2" fmla="*/ 42478 h 519870"/>
                  <a:gd name="connsiteX3" fmla="*/ 349252 w 349622"/>
                  <a:gd name="connsiteY3" fmla="*/ 179003 h 519870"/>
                  <a:gd name="connsiteX4" fmla="*/ 304802 w 349622"/>
                  <a:gd name="connsiteY4" fmla="*/ 361565 h 519870"/>
                  <a:gd name="connsiteX5" fmla="*/ 239715 w 349622"/>
                  <a:gd name="connsiteY5" fmla="*/ 517140 h 519870"/>
                  <a:gd name="connsiteX6" fmla="*/ 2 w 349622"/>
                  <a:gd name="connsiteY6" fmla="*/ 463165 h 519870"/>
                  <a:gd name="connsiteX7" fmla="*/ 234952 w 349622"/>
                  <a:gd name="connsiteY7" fmla="*/ 494915 h 519870"/>
                  <a:gd name="connsiteX8" fmla="*/ 257177 w 349622"/>
                  <a:gd name="connsiteY8" fmla="*/ 469515 h 519870"/>
                  <a:gd name="connsiteX9" fmla="*/ 315915 w 349622"/>
                  <a:gd name="connsiteY9" fmla="*/ 252028 h 519870"/>
                  <a:gd name="connsiteX10" fmla="*/ 328615 w 349622"/>
                  <a:gd name="connsiteY10" fmla="*/ 126615 h 519870"/>
                  <a:gd name="connsiteX11" fmla="*/ 309565 w 349622"/>
                  <a:gd name="connsiteY11" fmla="*/ 59940 h 519870"/>
                  <a:gd name="connsiteX12" fmla="*/ 158752 w 349622"/>
                  <a:gd name="connsiteY12" fmla="*/ 2790 h 51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9622" h="519870">
                    <a:moveTo>
                      <a:pt x="158752" y="2790"/>
                    </a:moveTo>
                    <a:cubicBezTo>
                      <a:pt x="141819" y="-5147"/>
                      <a:pt x="181242" y="5700"/>
                      <a:pt x="207965" y="12315"/>
                    </a:cubicBezTo>
                    <a:cubicBezTo>
                      <a:pt x="234688" y="18930"/>
                      <a:pt x="295542" y="14697"/>
                      <a:pt x="319090" y="42478"/>
                    </a:cubicBezTo>
                    <a:cubicBezTo>
                      <a:pt x="342638" y="70259"/>
                      <a:pt x="351633" y="125822"/>
                      <a:pt x="349252" y="179003"/>
                    </a:cubicBezTo>
                    <a:cubicBezTo>
                      <a:pt x="346871" y="232184"/>
                      <a:pt x="323058" y="305209"/>
                      <a:pt x="304802" y="361565"/>
                    </a:cubicBezTo>
                    <a:cubicBezTo>
                      <a:pt x="286546" y="417921"/>
                      <a:pt x="290515" y="500207"/>
                      <a:pt x="239715" y="517140"/>
                    </a:cubicBezTo>
                    <a:cubicBezTo>
                      <a:pt x="188915" y="534073"/>
                      <a:pt x="796" y="466869"/>
                      <a:pt x="2" y="463165"/>
                    </a:cubicBezTo>
                    <a:cubicBezTo>
                      <a:pt x="-792" y="459461"/>
                      <a:pt x="192090" y="493857"/>
                      <a:pt x="234952" y="494915"/>
                    </a:cubicBezTo>
                    <a:cubicBezTo>
                      <a:pt x="277814" y="495973"/>
                      <a:pt x="243683" y="509996"/>
                      <a:pt x="257177" y="469515"/>
                    </a:cubicBezTo>
                    <a:cubicBezTo>
                      <a:pt x="270671" y="429034"/>
                      <a:pt x="304009" y="309178"/>
                      <a:pt x="315915" y="252028"/>
                    </a:cubicBezTo>
                    <a:cubicBezTo>
                      <a:pt x="327821" y="194878"/>
                      <a:pt x="329673" y="158630"/>
                      <a:pt x="328615" y="126615"/>
                    </a:cubicBezTo>
                    <a:cubicBezTo>
                      <a:pt x="327557" y="94600"/>
                      <a:pt x="336288" y="78196"/>
                      <a:pt x="309565" y="59940"/>
                    </a:cubicBezTo>
                    <a:cubicBezTo>
                      <a:pt x="282842" y="41684"/>
                      <a:pt x="175685" y="10727"/>
                      <a:pt x="158752" y="2790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: 図形 2003">
                <a:extLst>
                  <a:ext uri="{FF2B5EF4-FFF2-40B4-BE49-F238E27FC236}">
                    <a16:creationId xmlns:a16="http://schemas.microsoft.com/office/drawing/2014/main" id="{1583F2E9-5BD1-4EC8-B4E3-51A107D21D40}"/>
                  </a:ext>
                </a:extLst>
              </p:cNvPr>
              <p:cNvSpPr/>
              <p:nvPr/>
            </p:nvSpPr>
            <p:spPr>
              <a:xfrm>
                <a:off x="5076271" y="6554170"/>
                <a:ext cx="144894" cy="443257"/>
              </a:xfrm>
              <a:custGeom>
                <a:avLst/>
                <a:gdLst>
                  <a:gd name="connsiteX0" fmla="*/ 122792 w 144894"/>
                  <a:gd name="connsiteY0" fmla="*/ 2205 h 443257"/>
                  <a:gd name="connsiteX1" fmla="*/ 138667 w 144894"/>
                  <a:gd name="connsiteY1" fmla="*/ 156193 h 443257"/>
                  <a:gd name="connsiteX2" fmla="*/ 2142 w 144894"/>
                  <a:gd name="connsiteY2" fmla="*/ 438768 h 443257"/>
                  <a:gd name="connsiteX3" fmla="*/ 59292 w 144894"/>
                  <a:gd name="connsiteY3" fmla="*/ 318118 h 443257"/>
                  <a:gd name="connsiteX4" fmla="*/ 114854 w 144894"/>
                  <a:gd name="connsiteY4" fmla="*/ 162543 h 443257"/>
                  <a:gd name="connsiteX5" fmla="*/ 132317 w 144894"/>
                  <a:gd name="connsiteY5" fmla="*/ 72055 h 443257"/>
                  <a:gd name="connsiteX6" fmla="*/ 122792 w 144894"/>
                  <a:gd name="connsiteY6" fmla="*/ 2205 h 4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4" h="443257">
                    <a:moveTo>
                      <a:pt x="122792" y="2205"/>
                    </a:moveTo>
                    <a:cubicBezTo>
                      <a:pt x="123850" y="16228"/>
                      <a:pt x="158775" y="83433"/>
                      <a:pt x="138667" y="156193"/>
                    </a:cubicBezTo>
                    <a:cubicBezTo>
                      <a:pt x="118559" y="228953"/>
                      <a:pt x="15371" y="411781"/>
                      <a:pt x="2142" y="438768"/>
                    </a:cubicBezTo>
                    <a:cubicBezTo>
                      <a:pt x="-11087" y="465756"/>
                      <a:pt x="40507" y="364155"/>
                      <a:pt x="59292" y="318118"/>
                    </a:cubicBezTo>
                    <a:cubicBezTo>
                      <a:pt x="78077" y="272081"/>
                      <a:pt x="102683" y="203553"/>
                      <a:pt x="114854" y="162543"/>
                    </a:cubicBezTo>
                    <a:cubicBezTo>
                      <a:pt x="127025" y="121533"/>
                      <a:pt x="128877" y="99572"/>
                      <a:pt x="132317" y="72055"/>
                    </a:cubicBezTo>
                    <a:cubicBezTo>
                      <a:pt x="135757" y="44538"/>
                      <a:pt x="121734" y="-11818"/>
                      <a:pt x="122792" y="2205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: 図形 2004">
                <a:extLst>
                  <a:ext uri="{FF2B5EF4-FFF2-40B4-BE49-F238E27FC236}">
                    <a16:creationId xmlns:a16="http://schemas.microsoft.com/office/drawing/2014/main" id="{F930D64F-EE41-4586-BA9A-E2DCF40968B9}"/>
                  </a:ext>
                </a:extLst>
              </p:cNvPr>
              <p:cNvSpPr/>
              <p:nvPr/>
            </p:nvSpPr>
            <p:spPr>
              <a:xfrm>
                <a:off x="5043284" y="6564227"/>
                <a:ext cx="152818" cy="447874"/>
              </a:xfrm>
              <a:custGeom>
                <a:avLst/>
                <a:gdLst>
                  <a:gd name="connsiteX0" fmla="*/ 152604 w 152818"/>
                  <a:gd name="connsiteY0" fmla="*/ 86 h 447874"/>
                  <a:gd name="connsiteX1" fmla="*/ 9729 w 152818"/>
                  <a:gd name="connsiteY1" fmla="*/ 379498 h 447874"/>
                  <a:gd name="connsiteX2" fmla="*/ 16079 w 152818"/>
                  <a:gd name="connsiteY2" fmla="*/ 373148 h 447874"/>
                  <a:gd name="connsiteX3" fmla="*/ 43066 w 152818"/>
                  <a:gd name="connsiteY3" fmla="*/ 447761 h 447874"/>
                  <a:gd name="connsiteX4" fmla="*/ 17666 w 152818"/>
                  <a:gd name="connsiteY4" fmla="*/ 389023 h 447874"/>
                  <a:gd name="connsiteX5" fmla="*/ 41479 w 152818"/>
                  <a:gd name="connsiteY5" fmla="*/ 344573 h 447874"/>
                  <a:gd name="connsiteX6" fmla="*/ 152604 w 152818"/>
                  <a:gd name="connsiteY6" fmla="*/ 86 h 44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18" h="447874">
                    <a:moveTo>
                      <a:pt x="152604" y="86"/>
                    </a:moveTo>
                    <a:cubicBezTo>
                      <a:pt x="147312" y="5907"/>
                      <a:pt x="32483" y="317321"/>
                      <a:pt x="9729" y="379498"/>
                    </a:cubicBezTo>
                    <a:cubicBezTo>
                      <a:pt x="-13025" y="441675"/>
                      <a:pt x="10523" y="361771"/>
                      <a:pt x="16079" y="373148"/>
                    </a:cubicBezTo>
                    <a:cubicBezTo>
                      <a:pt x="21635" y="384525"/>
                      <a:pt x="42802" y="445115"/>
                      <a:pt x="43066" y="447761"/>
                    </a:cubicBezTo>
                    <a:cubicBezTo>
                      <a:pt x="43330" y="450407"/>
                      <a:pt x="17930" y="406221"/>
                      <a:pt x="17666" y="389023"/>
                    </a:cubicBezTo>
                    <a:cubicBezTo>
                      <a:pt x="17401" y="371825"/>
                      <a:pt x="19254" y="404369"/>
                      <a:pt x="41479" y="344573"/>
                    </a:cubicBezTo>
                    <a:cubicBezTo>
                      <a:pt x="63704" y="284777"/>
                      <a:pt x="157896" y="-5735"/>
                      <a:pt x="152604" y="86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: 図形 2005">
                <a:extLst>
                  <a:ext uri="{FF2B5EF4-FFF2-40B4-BE49-F238E27FC236}">
                    <a16:creationId xmlns:a16="http://schemas.microsoft.com/office/drawing/2014/main" id="{A5471664-23E6-4A8D-97A1-A3B09B398967}"/>
                  </a:ext>
                </a:extLst>
              </p:cNvPr>
              <p:cNvSpPr/>
              <p:nvPr/>
            </p:nvSpPr>
            <p:spPr>
              <a:xfrm>
                <a:off x="5208469" y="6596035"/>
                <a:ext cx="157633" cy="102166"/>
              </a:xfrm>
              <a:custGeom>
                <a:avLst/>
                <a:gdLst>
                  <a:gd name="connsiteX0" fmla="*/ 119 w 157633"/>
                  <a:gd name="connsiteY0" fmla="*/ 28 h 102166"/>
                  <a:gd name="connsiteX1" fmla="*/ 65206 w 157633"/>
                  <a:gd name="connsiteY1" fmla="*/ 60353 h 102166"/>
                  <a:gd name="connsiteX2" fmla="*/ 69969 w 157633"/>
                  <a:gd name="connsiteY2" fmla="*/ 101628 h 102166"/>
                  <a:gd name="connsiteX3" fmla="*/ 81081 w 157633"/>
                  <a:gd name="connsiteY3" fmla="*/ 80990 h 102166"/>
                  <a:gd name="connsiteX4" fmla="*/ 147756 w 157633"/>
                  <a:gd name="connsiteY4" fmla="*/ 39715 h 102166"/>
                  <a:gd name="connsiteX5" fmla="*/ 157281 w 157633"/>
                  <a:gd name="connsiteY5" fmla="*/ 39715 h 102166"/>
                  <a:gd name="connsiteX6" fmla="*/ 111244 w 157633"/>
                  <a:gd name="connsiteY6" fmla="*/ 41303 h 102166"/>
                  <a:gd name="connsiteX7" fmla="*/ 71556 w 157633"/>
                  <a:gd name="connsiteY7" fmla="*/ 66703 h 102166"/>
                  <a:gd name="connsiteX8" fmla="*/ 49331 w 157633"/>
                  <a:gd name="connsiteY8" fmla="*/ 52415 h 102166"/>
                  <a:gd name="connsiteX9" fmla="*/ 119 w 157633"/>
                  <a:gd name="connsiteY9" fmla="*/ 28 h 1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33" h="102166">
                    <a:moveTo>
                      <a:pt x="119" y="28"/>
                    </a:moveTo>
                    <a:cubicBezTo>
                      <a:pt x="2765" y="1351"/>
                      <a:pt x="53564" y="43420"/>
                      <a:pt x="65206" y="60353"/>
                    </a:cubicBezTo>
                    <a:cubicBezTo>
                      <a:pt x="76848" y="77286"/>
                      <a:pt x="67323" y="98188"/>
                      <a:pt x="69969" y="101628"/>
                    </a:cubicBezTo>
                    <a:cubicBezTo>
                      <a:pt x="72615" y="105068"/>
                      <a:pt x="68117" y="91309"/>
                      <a:pt x="81081" y="80990"/>
                    </a:cubicBezTo>
                    <a:cubicBezTo>
                      <a:pt x="94045" y="70671"/>
                      <a:pt x="135056" y="46594"/>
                      <a:pt x="147756" y="39715"/>
                    </a:cubicBezTo>
                    <a:cubicBezTo>
                      <a:pt x="160456" y="32836"/>
                      <a:pt x="157281" y="39715"/>
                      <a:pt x="157281" y="39715"/>
                    </a:cubicBezTo>
                    <a:cubicBezTo>
                      <a:pt x="151196" y="39980"/>
                      <a:pt x="125531" y="36805"/>
                      <a:pt x="111244" y="41303"/>
                    </a:cubicBezTo>
                    <a:cubicBezTo>
                      <a:pt x="96957" y="45801"/>
                      <a:pt x="81875" y="64851"/>
                      <a:pt x="71556" y="66703"/>
                    </a:cubicBezTo>
                    <a:cubicBezTo>
                      <a:pt x="61237" y="68555"/>
                      <a:pt x="59120" y="61411"/>
                      <a:pt x="49331" y="52415"/>
                    </a:cubicBezTo>
                    <a:cubicBezTo>
                      <a:pt x="39542" y="43419"/>
                      <a:pt x="-2527" y="-1295"/>
                      <a:pt x="119" y="28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: 図形 2006">
                <a:extLst>
                  <a:ext uri="{FF2B5EF4-FFF2-40B4-BE49-F238E27FC236}">
                    <a16:creationId xmlns:a16="http://schemas.microsoft.com/office/drawing/2014/main" id="{B158ECF7-98D9-4E9F-A694-0B8ACBCB7D88}"/>
                  </a:ext>
                </a:extLst>
              </p:cNvPr>
              <p:cNvSpPr/>
              <p:nvPr/>
            </p:nvSpPr>
            <p:spPr>
              <a:xfrm>
                <a:off x="5092311" y="6960752"/>
                <a:ext cx="194227" cy="72545"/>
              </a:xfrm>
              <a:custGeom>
                <a:avLst/>
                <a:gdLst>
                  <a:gd name="connsiteX0" fmla="*/ 389 w 194227"/>
                  <a:gd name="connsiteY0" fmla="*/ 54411 h 72545"/>
                  <a:gd name="connsiteX1" fmla="*/ 94052 w 194227"/>
                  <a:gd name="connsiteY1" fmla="*/ 9961 h 72545"/>
                  <a:gd name="connsiteX2" fmla="*/ 124214 w 194227"/>
                  <a:gd name="connsiteY2" fmla="*/ 5198 h 72545"/>
                  <a:gd name="connsiteX3" fmla="*/ 194064 w 194227"/>
                  <a:gd name="connsiteY3" fmla="*/ 71873 h 72545"/>
                  <a:gd name="connsiteX4" fmla="*/ 143264 w 194227"/>
                  <a:gd name="connsiteY4" fmla="*/ 38536 h 72545"/>
                  <a:gd name="connsiteX5" fmla="*/ 133739 w 194227"/>
                  <a:gd name="connsiteY5" fmla="*/ 21073 h 72545"/>
                  <a:gd name="connsiteX6" fmla="*/ 389 w 194227"/>
                  <a:gd name="connsiteY6" fmla="*/ 54411 h 7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27" h="72545">
                    <a:moveTo>
                      <a:pt x="389" y="54411"/>
                    </a:moveTo>
                    <a:cubicBezTo>
                      <a:pt x="-6226" y="52559"/>
                      <a:pt x="73415" y="18163"/>
                      <a:pt x="94052" y="9961"/>
                    </a:cubicBezTo>
                    <a:cubicBezTo>
                      <a:pt x="114690" y="1759"/>
                      <a:pt x="107545" y="-5121"/>
                      <a:pt x="124214" y="5198"/>
                    </a:cubicBezTo>
                    <a:cubicBezTo>
                      <a:pt x="140883" y="15517"/>
                      <a:pt x="190889" y="66317"/>
                      <a:pt x="194064" y="71873"/>
                    </a:cubicBezTo>
                    <a:cubicBezTo>
                      <a:pt x="197239" y="77429"/>
                      <a:pt x="153318" y="47003"/>
                      <a:pt x="143264" y="38536"/>
                    </a:cubicBezTo>
                    <a:cubicBezTo>
                      <a:pt x="133210" y="30069"/>
                      <a:pt x="155699" y="18692"/>
                      <a:pt x="133739" y="21073"/>
                    </a:cubicBezTo>
                    <a:cubicBezTo>
                      <a:pt x="111779" y="23454"/>
                      <a:pt x="7004" y="56263"/>
                      <a:pt x="389" y="54411"/>
                    </a:cubicBezTo>
                    <a:close/>
                  </a:path>
                </a:pathLst>
              </a:custGeom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1459DDD2-DF35-4F2B-9748-B0FC7BB2ECA2}"/>
                </a:ext>
              </a:extLst>
            </p:cNvPr>
            <p:cNvSpPr/>
            <p:nvPr/>
          </p:nvSpPr>
          <p:spPr>
            <a:xfrm>
              <a:off x="4922120" y="6384189"/>
              <a:ext cx="158000" cy="556367"/>
            </a:xfrm>
            <a:custGeom>
              <a:avLst/>
              <a:gdLst>
                <a:gd name="connsiteX0" fmla="*/ 156293 w 158000"/>
                <a:gd name="connsiteY0" fmla="*/ 2324 h 556367"/>
                <a:gd name="connsiteX1" fmla="*/ 122955 w 158000"/>
                <a:gd name="connsiteY1" fmla="*/ 202349 h 556367"/>
                <a:gd name="connsiteX2" fmla="*/ 45168 w 158000"/>
                <a:gd name="connsiteY2" fmla="*/ 438886 h 556367"/>
                <a:gd name="connsiteX3" fmla="*/ 3893 w 158000"/>
                <a:gd name="connsiteY3" fmla="*/ 496036 h 556367"/>
                <a:gd name="connsiteX4" fmla="*/ 13418 w 158000"/>
                <a:gd name="connsiteY4" fmla="*/ 513499 h 556367"/>
                <a:gd name="connsiteX5" fmla="*/ 107080 w 158000"/>
                <a:gd name="connsiteY5" fmla="*/ 556361 h 556367"/>
                <a:gd name="connsiteX6" fmla="*/ 5480 w 158000"/>
                <a:gd name="connsiteY6" fmla="*/ 510324 h 556367"/>
                <a:gd name="connsiteX7" fmla="*/ 21355 w 158000"/>
                <a:gd name="connsiteY7" fmla="*/ 475399 h 556367"/>
                <a:gd name="connsiteX8" fmla="*/ 73743 w 158000"/>
                <a:gd name="connsiteY8" fmla="*/ 338874 h 556367"/>
                <a:gd name="connsiteX9" fmla="*/ 156293 w 158000"/>
                <a:gd name="connsiteY9" fmla="*/ 2324 h 5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000" h="556367">
                  <a:moveTo>
                    <a:pt x="156293" y="2324"/>
                  </a:moveTo>
                  <a:cubicBezTo>
                    <a:pt x="164495" y="-20430"/>
                    <a:pt x="141476" y="129589"/>
                    <a:pt x="122955" y="202349"/>
                  </a:cubicBezTo>
                  <a:cubicBezTo>
                    <a:pt x="104434" y="275109"/>
                    <a:pt x="65012" y="389938"/>
                    <a:pt x="45168" y="438886"/>
                  </a:cubicBezTo>
                  <a:cubicBezTo>
                    <a:pt x="25324" y="487834"/>
                    <a:pt x="9185" y="483601"/>
                    <a:pt x="3893" y="496036"/>
                  </a:cubicBezTo>
                  <a:cubicBezTo>
                    <a:pt x="-1399" y="508471"/>
                    <a:pt x="-3780" y="503445"/>
                    <a:pt x="13418" y="513499"/>
                  </a:cubicBezTo>
                  <a:cubicBezTo>
                    <a:pt x="30616" y="523553"/>
                    <a:pt x="108403" y="556890"/>
                    <a:pt x="107080" y="556361"/>
                  </a:cubicBezTo>
                  <a:cubicBezTo>
                    <a:pt x="105757" y="555832"/>
                    <a:pt x="19767" y="523818"/>
                    <a:pt x="5480" y="510324"/>
                  </a:cubicBezTo>
                  <a:cubicBezTo>
                    <a:pt x="-8807" y="496830"/>
                    <a:pt x="9978" y="503974"/>
                    <a:pt x="21355" y="475399"/>
                  </a:cubicBezTo>
                  <a:cubicBezTo>
                    <a:pt x="32732" y="446824"/>
                    <a:pt x="51253" y="416662"/>
                    <a:pt x="73743" y="338874"/>
                  </a:cubicBezTo>
                  <a:cubicBezTo>
                    <a:pt x="96233" y="261086"/>
                    <a:pt x="148091" y="25078"/>
                    <a:pt x="156293" y="23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D1EB2AC8-07B1-4B60-84D6-46F5C7A83F19}"/>
                </a:ext>
              </a:extLst>
            </p:cNvPr>
            <p:cNvSpPr/>
            <p:nvPr/>
          </p:nvSpPr>
          <p:spPr>
            <a:xfrm>
              <a:off x="4898044" y="6373429"/>
              <a:ext cx="180904" cy="578947"/>
            </a:xfrm>
            <a:custGeom>
              <a:avLst/>
              <a:gdLst>
                <a:gd name="connsiteX0" fmla="*/ 180369 w 180904"/>
                <a:gd name="connsiteY0" fmla="*/ 384 h 578947"/>
                <a:gd name="connsiteX1" fmla="*/ 110519 w 180904"/>
                <a:gd name="connsiteY1" fmla="*/ 52771 h 578947"/>
                <a:gd name="connsiteX2" fmla="*/ 148619 w 180904"/>
                <a:gd name="connsiteY2" fmla="*/ 70234 h 578947"/>
                <a:gd name="connsiteX3" fmla="*/ 121631 w 180904"/>
                <a:gd name="connsiteY3" fmla="*/ 79759 h 578947"/>
                <a:gd name="connsiteX4" fmla="*/ 121631 w 180904"/>
                <a:gd name="connsiteY4" fmla="*/ 121034 h 578947"/>
                <a:gd name="connsiteX5" fmla="*/ 102581 w 180904"/>
                <a:gd name="connsiteY5" fmla="*/ 282959 h 578947"/>
                <a:gd name="connsiteX6" fmla="*/ 31144 w 180904"/>
                <a:gd name="connsiteY6" fmla="*/ 489334 h 578947"/>
                <a:gd name="connsiteX7" fmla="*/ 4156 w 180904"/>
                <a:gd name="connsiteY7" fmla="*/ 525846 h 578947"/>
                <a:gd name="connsiteX8" fmla="*/ 21619 w 180904"/>
                <a:gd name="connsiteY8" fmla="*/ 535371 h 578947"/>
                <a:gd name="connsiteX9" fmla="*/ 78769 w 180904"/>
                <a:gd name="connsiteY9" fmla="*/ 567121 h 578947"/>
                <a:gd name="connsiteX10" fmla="*/ 134331 w 180904"/>
                <a:gd name="connsiteY10" fmla="*/ 578234 h 578947"/>
                <a:gd name="connsiteX11" fmla="*/ 104169 w 180904"/>
                <a:gd name="connsiteY11" fmla="*/ 571884 h 578947"/>
                <a:gd name="connsiteX12" fmla="*/ 2569 w 180904"/>
                <a:gd name="connsiteY12" fmla="*/ 524259 h 578947"/>
                <a:gd name="connsiteX13" fmla="*/ 39081 w 180904"/>
                <a:gd name="connsiteY13" fmla="*/ 457584 h 578947"/>
                <a:gd name="connsiteX14" fmla="*/ 132744 w 180904"/>
                <a:gd name="connsiteY14" fmla="*/ 160721 h 578947"/>
                <a:gd name="connsiteX15" fmla="*/ 143856 w 180904"/>
                <a:gd name="connsiteY15" fmla="*/ 82934 h 578947"/>
                <a:gd name="connsiteX16" fmla="*/ 180369 w 180904"/>
                <a:gd name="connsiteY16" fmla="*/ 384 h 57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904" h="578947">
                  <a:moveTo>
                    <a:pt x="180369" y="384"/>
                  </a:moveTo>
                  <a:cubicBezTo>
                    <a:pt x="174813" y="-4643"/>
                    <a:pt x="115811" y="41129"/>
                    <a:pt x="110519" y="52771"/>
                  </a:cubicBezTo>
                  <a:cubicBezTo>
                    <a:pt x="105227" y="64413"/>
                    <a:pt x="146767" y="65736"/>
                    <a:pt x="148619" y="70234"/>
                  </a:cubicBezTo>
                  <a:cubicBezTo>
                    <a:pt x="150471" y="74732"/>
                    <a:pt x="126129" y="71292"/>
                    <a:pt x="121631" y="79759"/>
                  </a:cubicBezTo>
                  <a:cubicBezTo>
                    <a:pt x="117133" y="88226"/>
                    <a:pt x="124806" y="87167"/>
                    <a:pt x="121631" y="121034"/>
                  </a:cubicBezTo>
                  <a:cubicBezTo>
                    <a:pt x="118456" y="154901"/>
                    <a:pt x="117662" y="221576"/>
                    <a:pt x="102581" y="282959"/>
                  </a:cubicBezTo>
                  <a:cubicBezTo>
                    <a:pt x="87500" y="344342"/>
                    <a:pt x="47548" y="448853"/>
                    <a:pt x="31144" y="489334"/>
                  </a:cubicBezTo>
                  <a:cubicBezTo>
                    <a:pt x="14740" y="529815"/>
                    <a:pt x="5743" y="518173"/>
                    <a:pt x="4156" y="525846"/>
                  </a:cubicBezTo>
                  <a:cubicBezTo>
                    <a:pt x="2569" y="533519"/>
                    <a:pt x="21619" y="535371"/>
                    <a:pt x="21619" y="535371"/>
                  </a:cubicBezTo>
                  <a:cubicBezTo>
                    <a:pt x="34054" y="542250"/>
                    <a:pt x="59984" y="559977"/>
                    <a:pt x="78769" y="567121"/>
                  </a:cubicBezTo>
                  <a:cubicBezTo>
                    <a:pt x="97554" y="574265"/>
                    <a:pt x="130098" y="577440"/>
                    <a:pt x="134331" y="578234"/>
                  </a:cubicBezTo>
                  <a:cubicBezTo>
                    <a:pt x="138564" y="579028"/>
                    <a:pt x="126129" y="580880"/>
                    <a:pt x="104169" y="571884"/>
                  </a:cubicBezTo>
                  <a:cubicBezTo>
                    <a:pt x="82209" y="562888"/>
                    <a:pt x="13417" y="543309"/>
                    <a:pt x="2569" y="524259"/>
                  </a:cubicBezTo>
                  <a:cubicBezTo>
                    <a:pt x="-8279" y="505209"/>
                    <a:pt x="17385" y="518174"/>
                    <a:pt x="39081" y="457584"/>
                  </a:cubicBezTo>
                  <a:cubicBezTo>
                    <a:pt x="60777" y="396994"/>
                    <a:pt x="115282" y="223163"/>
                    <a:pt x="132744" y="160721"/>
                  </a:cubicBezTo>
                  <a:cubicBezTo>
                    <a:pt x="150206" y="98279"/>
                    <a:pt x="141210" y="106482"/>
                    <a:pt x="143856" y="82934"/>
                  </a:cubicBezTo>
                  <a:cubicBezTo>
                    <a:pt x="146502" y="59386"/>
                    <a:pt x="185925" y="5411"/>
                    <a:pt x="180369" y="3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3F07D94A-7B41-4325-88BA-B187742A6BB6}"/>
                </a:ext>
              </a:extLst>
            </p:cNvPr>
            <p:cNvSpPr/>
            <p:nvPr/>
          </p:nvSpPr>
          <p:spPr>
            <a:xfrm>
              <a:off x="5156044" y="5413328"/>
              <a:ext cx="289180" cy="866786"/>
            </a:xfrm>
            <a:custGeom>
              <a:avLst/>
              <a:gdLst>
                <a:gd name="connsiteX0" fmla="*/ 156 w 289180"/>
                <a:gd name="connsiteY0" fmla="*/ 865235 h 866786"/>
                <a:gd name="connsiteX1" fmla="*/ 92231 w 289180"/>
                <a:gd name="connsiteY1" fmla="*/ 490585 h 866786"/>
                <a:gd name="connsiteX2" fmla="*/ 249394 w 289180"/>
                <a:gd name="connsiteY2" fmla="*/ 57197 h 866786"/>
                <a:gd name="connsiteX3" fmla="*/ 262094 w 289180"/>
                <a:gd name="connsiteY3" fmla="*/ 25447 h 866786"/>
                <a:gd name="connsiteX4" fmla="*/ 289081 w 289180"/>
                <a:gd name="connsiteY4" fmla="*/ 47 h 866786"/>
                <a:gd name="connsiteX5" fmla="*/ 270031 w 289180"/>
                <a:gd name="connsiteY5" fmla="*/ 31797 h 866786"/>
                <a:gd name="connsiteX6" fmla="*/ 239869 w 289180"/>
                <a:gd name="connsiteY6" fmla="*/ 98472 h 866786"/>
                <a:gd name="connsiteX7" fmla="*/ 74769 w 289180"/>
                <a:gd name="connsiteY7" fmla="*/ 603297 h 866786"/>
                <a:gd name="connsiteX8" fmla="*/ 156 w 289180"/>
                <a:gd name="connsiteY8" fmla="*/ 865235 h 86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180" h="866786">
                  <a:moveTo>
                    <a:pt x="156" y="865235"/>
                  </a:moveTo>
                  <a:cubicBezTo>
                    <a:pt x="3066" y="846450"/>
                    <a:pt x="50691" y="625258"/>
                    <a:pt x="92231" y="490585"/>
                  </a:cubicBezTo>
                  <a:cubicBezTo>
                    <a:pt x="133771" y="355912"/>
                    <a:pt x="221084" y="134720"/>
                    <a:pt x="249394" y="57197"/>
                  </a:cubicBezTo>
                  <a:cubicBezTo>
                    <a:pt x="277704" y="-20326"/>
                    <a:pt x="255480" y="34972"/>
                    <a:pt x="262094" y="25447"/>
                  </a:cubicBezTo>
                  <a:cubicBezTo>
                    <a:pt x="268708" y="15922"/>
                    <a:pt x="287758" y="-1011"/>
                    <a:pt x="289081" y="47"/>
                  </a:cubicBezTo>
                  <a:cubicBezTo>
                    <a:pt x="290404" y="1105"/>
                    <a:pt x="278233" y="15393"/>
                    <a:pt x="270031" y="31797"/>
                  </a:cubicBezTo>
                  <a:cubicBezTo>
                    <a:pt x="261829" y="48201"/>
                    <a:pt x="272413" y="3222"/>
                    <a:pt x="239869" y="98472"/>
                  </a:cubicBezTo>
                  <a:cubicBezTo>
                    <a:pt x="207325" y="193722"/>
                    <a:pt x="114192" y="478149"/>
                    <a:pt x="74769" y="603297"/>
                  </a:cubicBezTo>
                  <a:cubicBezTo>
                    <a:pt x="35346" y="728445"/>
                    <a:pt x="-2754" y="884020"/>
                    <a:pt x="156" y="865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5F5C3417-6727-468E-B6EC-2EDB098ABF29}"/>
                </a:ext>
              </a:extLst>
            </p:cNvPr>
            <p:cNvSpPr/>
            <p:nvPr/>
          </p:nvSpPr>
          <p:spPr>
            <a:xfrm>
              <a:off x="5168649" y="5400186"/>
              <a:ext cx="319504" cy="866830"/>
            </a:xfrm>
            <a:custGeom>
              <a:avLst/>
              <a:gdLst>
                <a:gd name="connsiteX0" fmla="*/ 251 w 319504"/>
                <a:gd name="connsiteY0" fmla="*/ 865677 h 866830"/>
                <a:gd name="connsiteX1" fmla="*/ 87564 w 319504"/>
                <a:gd name="connsiteY1" fmla="*/ 618027 h 866830"/>
                <a:gd name="connsiteX2" fmla="*/ 286001 w 319504"/>
                <a:gd name="connsiteY2" fmla="*/ 44939 h 866830"/>
                <a:gd name="connsiteX3" fmla="*/ 297114 w 319504"/>
                <a:gd name="connsiteY3" fmla="*/ 35414 h 866830"/>
                <a:gd name="connsiteX4" fmla="*/ 319339 w 319504"/>
                <a:gd name="connsiteY4" fmla="*/ 24302 h 866830"/>
                <a:gd name="connsiteX5" fmla="*/ 284414 w 319504"/>
                <a:gd name="connsiteY5" fmla="*/ 62402 h 866830"/>
                <a:gd name="connsiteX6" fmla="*/ 111376 w 319504"/>
                <a:gd name="connsiteY6" fmla="*/ 530714 h 866830"/>
                <a:gd name="connsiteX7" fmla="*/ 251 w 319504"/>
                <a:gd name="connsiteY7" fmla="*/ 865677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04" h="866830">
                  <a:moveTo>
                    <a:pt x="251" y="865677"/>
                  </a:moveTo>
                  <a:cubicBezTo>
                    <a:pt x="-3718" y="880229"/>
                    <a:pt x="39939" y="754817"/>
                    <a:pt x="87564" y="618027"/>
                  </a:cubicBezTo>
                  <a:cubicBezTo>
                    <a:pt x="135189" y="481237"/>
                    <a:pt x="251076" y="142041"/>
                    <a:pt x="286001" y="44939"/>
                  </a:cubicBezTo>
                  <a:cubicBezTo>
                    <a:pt x="320926" y="-52163"/>
                    <a:pt x="291558" y="38853"/>
                    <a:pt x="297114" y="35414"/>
                  </a:cubicBezTo>
                  <a:cubicBezTo>
                    <a:pt x="302670" y="31974"/>
                    <a:pt x="321456" y="19804"/>
                    <a:pt x="319339" y="24302"/>
                  </a:cubicBezTo>
                  <a:cubicBezTo>
                    <a:pt x="317222" y="28800"/>
                    <a:pt x="319074" y="-22000"/>
                    <a:pt x="284414" y="62402"/>
                  </a:cubicBezTo>
                  <a:cubicBezTo>
                    <a:pt x="249754" y="146804"/>
                    <a:pt x="159795" y="398952"/>
                    <a:pt x="111376" y="530714"/>
                  </a:cubicBezTo>
                  <a:cubicBezTo>
                    <a:pt x="62957" y="662476"/>
                    <a:pt x="4220" y="851125"/>
                    <a:pt x="251" y="8656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89155BE0-224D-47A1-943E-D3DD45C64578}"/>
                </a:ext>
              </a:extLst>
            </p:cNvPr>
            <p:cNvSpPr/>
            <p:nvPr/>
          </p:nvSpPr>
          <p:spPr>
            <a:xfrm>
              <a:off x="5099418" y="6403936"/>
              <a:ext cx="105462" cy="66911"/>
            </a:xfrm>
            <a:custGeom>
              <a:avLst/>
              <a:gdLst>
                <a:gd name="connsiteX0" fmla="*/ 2807 w 105462"/>
                <a:gd name="connsiteY0" fmla="*/ 39 h 66911"/>
                <a:gd name="connsiteX1" fmla="*/ 102820 w 105462"/>
                <a:gd name="connsiteY1" fmla="*/ 61952 h 66911"/>
                <a:gd name="connsiteX2" fmla="*/ 72657 w 105462"/>
                <a:gd name="connsiteY2" fmla="*/ 61952 h 66911"/>
                <a:gd name="connsiteX3" fmla="*/ 31382 w 105462"/>
                <a:gd name="connsiteY3" fmla="*/ 52427 h 66911"/>
                <a:gd name="connsiteX4" fmla="*/ 2807 w 105462"/>
                <a:gd name="connsiteY4" fmla="*/ 39 h 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62" h="66911">
                  <a:moveTo>
                    <a:pt x="2807" y="39"/>
                  </a:moveTo>
                  <a:cubicBezTo>
                    <a:pt x="14713" y="1626"/>
                    <a:pt x="91178" y="51633"/>
                    <a:pt x="102820" y="61952"/>
                  </a:cubicBezTo>
                  <a:cubicBezTo>
                    <a:pt x="114462" y="72271"/>
                    <a:pt x="84563" y="63539"/>
                    <a:pt x="72657" y="61952"/>
                  </a:cubicBezTo>
                  <a:cubicBezTo>
                    <a:pt x="60751" y="60365"/>
                    <a:pt x="42759" y="60100"/>
                    <a:pt x="31382" y="52427"/>
                  </a:cubicBezTo>
                  <a:cubicBezTo>
                    <a:pt x="20005" y="44754"/>
                    <a:pt x="-9099" y="-1548"/>
                    <a:pt x="2807" y="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CC640F33-7C54-411E-957B-915D50CED340}"/>
                </a:ext>
              </a:extLst>
            </p:cNvPr>
            <p:cNvSpPr/>
            <p:nvPr/>
          </p:nvSpPr>
          <p:spPr>
            <a:xfrm>
              <a:off x="4984724" y="6452918"/>
              <a:ext cx="162411" cy="379627"/>
            </a:xfrm>
            <a:custGeom>
              <a:avLst/>
              <a:gdLst>
                <a:gd name="connsiteX0" fmla="*/ 161951 w 162411"/>
                <a:gd name="connsiteY0" fmla="*/ 1857 h 379627"/>
                <a:gd name="connsiteX1" fmla="*/ 12726 w 162411"/>
                <a:gd name="connsiteY1" fmla="*/ 354282 h 379627"/>
                <a:gd name="connsiteX2" fmla="*/ 9551 w 162411"/>
                <a:gd name="connsiteY2" fmla="*/ 344757 h 379627"/>
                <a:gd name="connsiteX3" fmla="*/ 25426 w 162411"/>
                <a:gd name="connsiteY3" fmla="*/ 289195 h 379627"/>
                <a:gd name="connsiteX4" fmla="*/ 58764 w 162411"/>
                <a:gd name="connsiteY4" fmla="*/ 217757 h 379627"/>
                <a:gd name="connsiteX5" fmla="*/ 161951 w 162411"/>
                <a:gd name="connsiteY5" fmla="*/ 1857 h 37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411" h="379627">
                  <a:moveTo>
                    <a:pt x="161951" y="1857"/>
                  </a:moveTo>
                  <a:cubicBezTo>
                    <a:pt x="154278" y="24611"/>
                    <a:pt x="38126" y="297132"/>
                    <a:pt x="12726" y="354282"/>
                  </a:cubicBezTo>
                  <a:cubicBezTo>
                    <a:pt x="-12674" y="411432"/>
                    <a:pt x="7434" y="355605"/>
                    <a:pt x="9551" y="344757"/>
                  </a:cubicBezTo>
                  <a:cubicBezTo>
                    <a:pt x="11668" y="333909"/>
                    <a:pt x="17224" y="310362"/>
                    <a:pt x="25426" y="289195"/>
                  </a:cubicBezTo>
                  <a:cubicBezTo>
                    <a:pt x="33628" y="268028"/>
                    <a:pt x="38391" y="263530"/>
                    <a:pt x="58764" y="217757"/>
                  </a:cubicBezTo>
                  <a:cubicBezTo>
                    <a:pt x="79137" y="171984"/>
                    <a:pt x="169624" y="-20897"/>
                    <a:pt x="161951" y="18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30D208FB-65AA-499B-B3EE-922DE615F23D}"/>
                </a:ext>
              </a:extLst>
            </p:cNvPr>
            <p:cNvSpPr/>
            <p:nvPr/>
          </p:nvSpPr>
          <p:spPr>
            <a:xfrm>
              <a:off x="5070475" y="6461125"/>
              <a:ext cx="88945" cy="41368"/>
            </a:xfrm>
            <a:custGeom>
              <a:avLst/>
              <a:gdLst>
                <a:gd name="connsiteX0" fmla="*/ 0 w 88945"/>
                <a:gd name="connsiteY0" fmla="*/ 0 h 41368"/>
                <a:gd name="connsiteX1" fmla="*/ 88900 w 88945"/>
                <a:gd name="connsiteY1" fmla="*/ 41275 h 41368"/>
                <a:gd name="connsiteX2" fmla="*/ 0 w 88945"/>
                <a:gd name="connsiteY2" fmla="*/ 0 h 4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45" h="41368">
                  <a:moveTo>
                    <a:pt x="0" y="0"/>
                  </a:moveTo>
                  <a:cubicBezTo>
                    <a:pt x="0" y="0"/>
                    <a:pt x="86519" y="38894"/>
                    <a:pt x="88900" y="41275"/>
                  </a:cubicBezTo>
                  <a:cubicBezTo>
                    <a:pt x="91281" y="43656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DCE0E368-4BD2-4845-AA23-1E9C479DB680}"/>
                </a:ext>
              </a:extLst>
            </p:cNvPr>
            <p:cNvSpPr/>
            <p:nvPr/>
          </p:nvSpPr>
          <p:spPr>
            <a:xfrm>
              <a:off x="5076255" y="6464296"/>
              <a:ext cx="99269" cy="59809"/>
            </a:xfrm>
            <a:custGeom>
              <a:avLst/>
              <a:gdLst>
                <a:gd name="connsiteX0" fmla="*/ 570 w 99269"/>
                <a:gd name="connsiteY0" fmla="*/ 4 h 59809"/>
                <a:gd name="connsiteX1" fmla="*/ 97408 w 99269"/>
                <a:gd name="connsiteY1" fmla="*/ 55567 h 59809"/>
                <a:gd name="connsiteX2" fmla="*/ 59308 w 99269"/>
                <a:gd name="connsiteY2" fmla="*/ 52392 h 59809"/>
                <a:gd name="connsiteX3" fmla="*/ 570 w 99269"/>
                <a:gd name="connsiteY3" fmla="*/ 4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69" h="59809">
                  <a:moveTo>
                    <a:pt x="570" y="4"/>
                  </a:moveTo>
                  <a:cubicBezTo>
                    <a:pt x="6920" y="533"/>
                    <a:pt x="87618" y="46836"/>
                    <a:pt x="97408" y="55567"/>
                  </a:cubicBezTo>
                  <a:cubicBezTo>
                    <a:pt x="107198" y="64298"/>
                    <a:pt x="75977" y="57684"/>
                    <a:pt x="59308" y="52392"/>
                  </a:cubicBezTo>
                  <a:cubicBezTo>
                    <a:pt x="42639" y="47100"/>
                    <a:pt x="-5780" y="-525"/>
                    <a:pt x="570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1E56F1A8-FB1B-4575-9431-86DB65B6139B}"/>
                </a:ext>
              </a:extLst>
            </p:cNvPr>
            <p:cNvSpPr/>
            <p:nvPr/>
          </p:nvSpPr>
          <p:spPr>
            <a:xfrm>
              <a:off x="5068863" y="6507101"/>
              <a:ext cx="85970" cy="55624"/>
            </a:xfrm>
            <a:custGeom>
              <a:avLst/>
              <a:gdLst>
                <a:gd name="connsiteX0" fmla="*/ 25 w 85970"/>
                <a:gd name="connsiteY0" fmla="*/ 62 h 55624"/>
                <a:gd name="connsiteX1" fmla="*/ 68287 w 85970"/>
                <a:gd name="connsiteY1" fmla="*/ 44512 h 55624"/>
                <a:gd name="connsiteX2" fmla="*/ 85750 w 85970"/>
                <a:gd name="connsiteY2" fmla="*/ 38162 h 55624"/>
                <a:gd name="connsiteX3" fmla="*/ 60350 w 85970"/>
                <a:gd name="connsiteY3" fmla="*/ 55624 h 55624"/>
                <a:gd name="connsiteX4" fmla="*/ 25 w 85970"/>
                <a:gd name="connsiteY4" fmla="*/ 62 h 5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70" h="55624">
                  <a:moveTo>
                    <a:pt x="25" y="62"/>
                  </a:moveTo>
                  <a:cubicBezTo>
                    <a:pt x="1348" y="-1790"/>
                    <a:pt x="53999" y="38162"/>
                    <a:pt x="68287" y="44512"/>
                  </a:cubicBezTo>
                  <a:cubicBezTo>
                    <a:pt x="82575" y="50862"/>
                    <a:pt x="87073" y="36310"/>
                    <a:pt x="85750" y="38162"/>
                  </a:cubicBezTo>
                  <a:cubicBezTo>
                    <a:pt x="84427" y="40014"/>
                    <a:pt x="71727" y="55360"/>
                    <a:pt x="60350" y="55624"/>
                  </a:cubicBezTo>
                  <a:cubicBezTo>
                    <a:pt x="48973" y="55888"/>
                    <a:pt x="-1298" y="1914"/>
                    <a:pt x="25" y="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3D237291-E462-4630-BDF9-1D945BCCC43F}"/>
                </a:ext>
              </a:extLst>
            </p:cNvPr>
            <p:cNvSpPr/>
            <p:nvPr/>
          </p:nvSpPr>
          <p:spPr>
            <a:xfrm>
              <a:off x="5057036" y="6549960"/>
              <a:ext cx="76989" cy="42939"/>
            </a:xfrm>
            <a:custGeom>
              <a:avLst/>
              <a:gdLst>
                <a:gd name="connsiteX0" fmla="*/ 739 w 76989"/>
                <a:gd name="connsiteY0" fmla="*/ 65 h 42939"/>
                <a:gd name="connsiteX1" fmla="*/ 40427 w 76989"/>
                <a:gd name="connsiteY1" fmla="*/ 33403 h 42939"/>
                <a:gd name="connsiteX2" fmla="*/ 76939 w 76989"/>
                <a:gd name="connsiteY2" fmla="*/ 42928 h 42939"/>
                <a:gd name="connsiteX3" fmla="*/ 739 w 76989"/>
                <a:gd name="connsiteY3" fmla="*/ 65 h 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9" h="42939">
                  <a:moveTo>
                    <a:pt x="739" y="65"/>
                  </a:moveTo>
                  <a:cubicBezTo>
                    <a:pt x="-5346" y="-1522"/>
                    <a:pt x="27727" y="26259"/>
                    <a:pt x="40427" y="33403"/>
                  </a:cubicBezTo>
                  <a:cubicBezTo>
                    <a:pt x="53127" y="40547"/>
                    <a:pt x="78262" y="42134"/>
                    <a:pt x="76939" y="42928"/>
                  </a:cubicBezTo>
                  <a:cubicBezTo>
                    <a:pt x="75616" y="43722"/>
                    <a:pt x="6824" y="1652"/>
                    <a:pt x="739" y="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6A1BF487-6412-4FCC-9935-493AD7A8EC20}"/>
                </a:ext>
              </a:extLst>
            </p:cNvPr>
            <p:cNvSpPr/>
            <p:nvPr/>
          </p:nvSpPr>
          <p:spPr>
            <a:xfrm>
              <a:off x="5048202" y="6594391"/>
              <a:ext cx="71598" cy="46123"/>
            </a:xfrm>
            <a:custGeom>
              <a:avLst/>
              <a:gdLst>
                <a:gd name="connsiteX0" fmla="*/ 48 w 71598"/>
                <a:gd name="connsiteY0" fmla="*/ 84 h 46123"/>
                <a:gd name="connsiteX1" fmla="*/ 68311 w 71598"/>
                <a:gd name="connsiteY1" fmla="*/ 35009 h 46123"/>
                <a:gd name="connsiteX2" fmla="*/ 57198 w 71598"/>
                <a:gd name="connsiteY2" fmla="*/ 46122 h 46123"/>
                <a:gd name="connsiteX3" fmla="*/ 48 w 71598"/>
                <a:gd name="connsiteY3" fmla="*/ 84 h 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98" h="46123">
                  <a:moveTo>
                    <a:pt x="48" y="84"/>
                  </a:moveTo>
                  <a:cubicBezTo>
                    <a:pt x="1900" y="-1768"/>
                    <a:pt x="58786" y="27336"/>
                    <a:pt x="68311" y="35009"/>
                  </a:cubicBezTo>
                  <a:cubicBezTo>
                    <a:pt x="77836" y="42682"/>
                    <a:pt x="64342" y="45857"/>
                    <a:pt x="57198" y="46122"/>
                  </a:cubicBezTo>
                  <a:cubicBezTo>
                    <a:pt x="50054" y="46387"/>
                    <a:pt x="-1804" y="1936"/>
                    <a:pt x="48" y="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3D7C5B39-997D-49E3-AB24-967F2A338BD8}"/>
                </a:ext>
              </a:extLst>
            </p:cNvPr>
            <p:cNvSpPr/>
            <p:nvPr/>
          </p:nvSpPr>
          <p:spPr>
            <a:xfrm>
              <a:off x="5025931" y="6635670"/>
              <a:ext cx="74707" cy="38180"/>
            </a:xfrm>
            <a:custGeom>
              <a:avLst/>
              <a:gdLst>
                <a:gd name="connsiteX0" fmla="*/ 74707 w 74707"/>
                <a:gd name="connsiteY0" fmla="*/ 38180 h 38180"/>
                <a:gd name="connsiteX1" fmla="*/ 94 w 74707"/>
                <a:gd name="connsiteY1" fmla="*/ 80 h 38180"/>
                <a:gd name="connsiteX2" fmla="*/ 74707 w 74707"/>
                <a:gd name="connsiteY2" fmla="*/ 38180 h 3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707" h="38180">
                  <a:moveTo>
                    <a:pt x="74707" y="38180"/>
                  </a:moveTo>
                  <a:cubicBezTo>
                    <a:pt x="74707" y="38180"/>
                    <a:pt x="3269" y="-2037"/>
                    <a:pt x="94" y="80"/>
                  </a:cubicBezTo>
                  <a:cubicBezTo>
                    <a:pt x="-3081" y="2197"/>
                    <a:pt x="74707" y="38180"/>
                    <a:pt x="74707" y="38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BCF98FF3-C102-43F1-9D07-58237D95D57E}"/>
                </a:ext>
              </a:extLst>
            </p:cNvPr>
            <p:cNvSpPr/>
            <p:nvPr/>
          </p:nvSpPr>
          <p:spPr>
            <a:xfrm>
              <a:off x="5001152" y="6675422"/>
              <a:ext cx="88910" cy="45959"/>
            </a:xfrm>
            <a:custGeom>
              <a:avLst/>
              <a:gdLst>
                <a:gd name="connsiteX0" fmla="*/ 88373 w 88910"/>
                <a:gd name="connsiteY0" fmla="*/ 44466 h 45959"/>
                <a:gd name="connsiteX1" fmla="*/ 37573 w 88910"/>
                <a:gd name="connsiteY1" fmla="*/ 34941 h 45959"/>
                <a:gd name="connsiteX2" fmla="*/ 7411 w 88910"/>
                <a:gd name="connsiteY2" fmla="*/ 16 h 45959"/>
                <a:gd name="connsiteX3" fmla="*/ 2648 w 88910"/>
                <a:gd name="connsiteY3" fmla="*/ 39703 h 45959"/>
                <a:gd name="connsiteX4" fmla="*/ 88373 w 88910"/>
                <a:gd name="connsiteY4" fmla="*/ 44466 h 4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10" h="45959">
                  <a:moveTo>
                    <a:pt x="88373" y="44466"/>
                  </a:moveTo>
                  <a:cubicBezTo>
                    <a:pt x="94194" y="43672"/>
                    <a:pt x="51067" y="42349"/>
                    <a:pt x="37573" y="34941"/>
                  </a:cubicBezTo>
                  <a:cubicBezTo>
                    <a:pt x="24079" y="27533"/>
                    <a:pt x="13232" y="-778"/>
                    <a:pt x="7411" y="16"/>
                  </a:cubicBezTo>
                  <a:cubicBezTo>
                    <a:pt x="1590" y="810"/>
                    <a:pt x="-3173" y="30178"/>
                    <a:pt x="2648" y="39703"/>
                  </a:cubicBezTo>
                  <a:cubicBezTo>
                    <a:pt x="8469" y="49228"/>
                    <a:pt x="82552" y="45260"/>
                    <a:pt x="88373" y="444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689FF63E-07C8-4A63-B999-7100FBDA2BF8}"/>
                </a:ext>
              </a:extLst>
            </p:cNvPr>
            <p:cNvSpPr/>
            <p:nvPr/>
          </p:nvSpPr>
          <p:spPr>
            <a:xfrm>
              <a:off x="4984709" y="6743424"/>
              <a:ext cx="100065" cy="26959"/>
            </a:xfrm>
            <a:custGeom>
              <a:avLst/>
              <a:gdLst>
                <a:gd name="connsiteX0" fmla="*/ 100054 w 100065"/>
                <a:gd name="connsiteY0" fmla="*/ 12976 h 26959"/>
                <a:gd name="connsiteX1" fmla="*/ 7979 w 100065"/>
                <a:gd name="connsiteY1" fmla="*/ 276 h 26959"/>
                <a:gd name="connsiteX2" fmla="*/ 14329 w 100065"/>
                <a:gd name="connsiteY2" fmla="*/ 25676 h 26959"/>
                <a:gd name="connsiteX3" fmla="*/ 100054 w 100065"/>
                <a:gd name="connsiteY3" fmla="*/ 12976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65" h="26959">
                  <a:moveTo>
                    <a:pt x="100054" y="12976"/>
                  </a:moveTo>
                  <a:cubicBezTo>
                    <a:pt x="98996" y="8743"/>
                    <a:pt x="22266" y="-1841"/>
                    <a:pt x="7979" y="276"/>
                  </a:cubicBezTo>
                  <a:cubicBezTo>
                    <a:pt x="-6309" y="2393"/>
                    <a:pt x="306" y="20120"/>
                    <a:pt x="14329" y="25676"/>
                  </a:cubicBezTo>
                  <a:cubicBezTo>
                    <a:pt x="28352" y="31232"/>
                    <a:pt x="101112" y="17209"/>
                    <a:pt x="100054" y="129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DB38AD79-71E4-47BC-8412-B1613392FF5E}"/>
                </a:ext>
              </a:extLst>
            </p:cNvPr>
            <p:cNvSpPr/>
            <p:nvPr/>
          </p:nvSpPr>
          <p:spPr>
            <a:xfrm>
              <a:off x="4973606" y="6788054"/>
              <a:ext cx="84254" cy="27111"/>
            </a:xfrm>
            <a:custGeom>
              <a:avLst/>
              <a:gdLst>
                <a:gd name="connsiteX0" fmla="*/ 32 w 84254"/>
                <a:gd name="connsiteY0" fmla="*/ 15971 h 27111"/>
                <a:gd name="connsiteX1" fmla="*/ 57182 w 84254"/>
                <a:gd name="connsiteY1" fmla="*/ 27084 h 27111"/>
                <a:gd name="connsiteX2" fmla="*/ 84169 w 84254"/>
                <a:gd name="connsiteY2" fmla="*/ 12796 h 27111"/>
                <a:gd name="connsiteX3" fmla="*/ 49244 w 84254"/>
                <a:gd name="connsiteY3" fmla="*/ 96 h 27111"/>
                <a:gd name="connsiteX4" fmla="*/ 32 w 84254"/>
                <a:gd name="connsiteY4" fmla="*/ 15971 h 2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54" h="27111">
                  <a:moveTo>
                    <a:pt x="32" y="15971"/>
                  </a:moveTo>
                  <a:cubicBezTo>
                    <a:pt x="1355" y="20469"/>
                    <a:pt x="43159" y="27613"/>
                    <a:pt x="57182" y="27084"/>
                  </a:cubicBezTo>
                  <a:cubicBezTo>
                    <a:pt x="71205" y="26555"/>
                    <a:pt x="85492" y="17294"/>
                    <a:pt x="84169" y="12796"/>
                  </a:cubicBezTo>
                  <a:cubicBezTo>
                    <a:pt x="82846" y="8298"/>
                    <a:pt x="60886" y="1419"/>
                    <a:pt x="49244" y="96"/>
                  </a:cubicBezTo>
                  <a:cubicBezTo>
                    <a:pt x="37602" y="-1227"/>
                    <a:pt x="-1291" y="11473"/>
                    <a:pt x="32" y="159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01232D43-47C3-4835-AE39-28B48C72451A}"/>
                </a:ext>
              </a:extLst>
            </p:cNvPr>
            <p:cNvSpPr/>
            <p:nvPr/>
          </p:nvSpPr>
          <p:spPr>
            <a:xfrm>
              <a:off x="4627377" y="3716270"/>
              <a:ext cx="97114" cy="55162"/>
            </a:xfrm>
            <a:custGeom>
              <a:avLst/>
              <a:gdLst>
                <a:gd name="connsiteX0" fmla="*/ 186 w 97114"/>
                <a:gd name="connsiteY0" fmla="*/ 6418 h 55162"/>
                <a:gd name="connsiteX1" fmla="*/ 52573 w 97114"/>
                <a:gd name="connsiteY1" fmla="*/ 1655 h 55162"/>
                <a:gd name="connsiteX2" fmla="*/ 63686 w 97114"/>
                <a:gd name="connsiteY2" fmla="*/ 38168 h 55162"/>
                <a:gd name="connsiteX3" fmla="*/ 52573 w 97114"/>
                <a:gd name="connsiteY3" fmla="*/ 52455 h 55162"/>
                <a:gd name="connsiteX4" fmla="*/ 27173 w 97114"/>
                <a:gd name="connsiteY4" fmla="*/ 54043 h 55162"/>
                <a:gd name="connsiteX5" fmla="*/ 65273 w 97114"/>
                <a:gd name="connsiteY5" fmla="*/ 54043 h 55162"/>
                <a:gd name="connsiteX6" fmla="*/ 97023 w 97114"/>
                <a:gd name="connsiteY6" fmla="*/ 39755 h 55162"/>
                <a:gd name="connsiteX7" fmla="*/ 73211 w 97114"/>
                <a:gd name="connsiteY7" fmla="*/ 8005 h 55162"/>
                <a:gd name="connsiteX8" fmla="*/ 186 w 97114"/>
                <a:gd name="connsiteY8" fmla="*/ 6418 h 5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14" h="55162">
                  <a:moveTo>
                    <a:pt x="186" y="6418"/>
                  </a:moveTo>
                  <a:cubicBezTo>
                    <a:pt x="-3253" y="5360"/>
                    <a:pt x="41990" y="-3637"/>
                    <a:pt x="52573" y="1655"/>
                  </a:cubicBezTo>
                  <a:cubicBezTo>
                    <a:pt x="63156" y="6947"/>
                    <a:pt x="63686" y="29701"/>
                    <a:pt x="63686" y="38168"/>
                  </a:cubicBezTo>
                  <a:cubicBezTo>
                    <a:pt x="63686" y="46635"/>
                    <a:pt x="58658" y="49809"/>
                    <a:pt x="52573" y="52455"/>
                  </a:cubicBezTo>
                  <a:cubicBezTo>
                    <a:pt x="46488" y="55101"/>
                    <a:pt x="25056" y="53778"/>
                    <a:pt x="27173" y="54043"/>
                  </a:cubicBezTo>
                  <a:cubicBezTo>
                    <a:pt x="29290" y="54308"/>
                    <a:pt x="53632" y="56424"/>
                    <a:pt x="65273" y="54043"/>
                  </a:cubicBezTo>
                  <a:cubicBezTo>
                    <a:pt x="76914" y="51662"/>
                    <a:pt x="95700" y="47428"/>
                    <a:pt x="97023" y="39755"/>
                  </a:cubicBezTo>
                  <a:cubicBezTo>
                    <a:pt x="98346" y="32082"/>
                    <a:pt x="85117" y="16736"/>
                    <a:pt x="73211" y="8005"/>
                  </a:cubicBezTo>
                  <a:cubicBezTo>
                    <a:pt x="61305" y="-726"/>
                    <a:pt x="3625" y="7476"/>
                    <a:pt x="186" y="64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65F4FA0F-8E3B-43ED-AD27-0F4C979F23EF}"/>
                </a:ext>
              </a:extLst>
            </p:cNvPr>
            <p:cNvSpPr/>
            <p:nvPr/>
          </p:nvSpPr>
          <p:spPr>
            <a:xfrm>
              <a:off x="4636252" y="3786009"/>
              <a:ext cx="77264" cy="247880"/>
            </a:xfrm>
            <a:custGeom>
              <a:avLst/>
              <a:gdLst>
                <a:gd name="connsiteX0" fmla="*/ 5598 w 77264"/>
                <a:gd name="connsiteY0" fmla="*/ 179 h 247880"/>
                <a:gd name="connsiteX1" fmla="*/ 5598 w 77264"/>
                <a:gd name="connsiteY1" fmla="*/ 227191 h 247880"/>
                <a:gd name="connsiteX2" fmla="*/ 77036 w 77264"/>
                <a:gd name="connsiteY2" fmla="*/ 236716 h 247880"/>
                <a:gd name="connsiteX3" fmla="*/ 27823 w 77264"/>
                <a:gd name="connsiteY3" fmla="*/ 220841 h 247880"/>
                <a:gd name="connsiteX4" fmla="*/ 13536 w 77264"/>
                <a:gd name="connsiteY4" fmla="*/ 189091 h 247880"/>
                <a:gd name="connsiteX5" fmla="*/ 5598 w 77264"/>
                <a:gd name="connsiteY5" fmla="*/ 179 h 2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4" h="247880">
                  <a:moveTo>
                    <a:pt x="5598" y="179"/>
                  </a:moveTo>
                  <a:cubicBezTo>
                    <a:pt x="4275" y="6529"/>
                    <a:pt x="-6308" y="187768"/>
                    <a:pt x="5598" y="227191"/>
                  </a:cubicBezTo>
                  <a:cubicBezTo>
                    <a:pt x="17504" y="266614"/>
                    <a:pt x="73332" y="237774"/>
                    <a:pt x="77036" y="236716"/>
                  </a:cubicBezTo>
                  <a:cubicBezTo>
                    <a:pt x="80740" y="235658"/>
                    <a:pt x="38406" y="228778"/>
                    <a:pt x="27823" y="220841"/>
                  </a:cubicBezTo>
                  <a:cubicBezTo>
                    <a:pt x="17240" y="212904"/>
                    <a:pt x="18034" y="220312"/>
                    <a:pt x="13536" y="189091"/>
                  </a:cubicBezTo>
                  <a:cubicBezTo>
                    <a:pt x="9038" y="157870"/>
                    <a:pt x="6921" y="-6171"/>
                    <a:pt x="5598" y="1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DC22249C-8BC0-4B25-90FD-09FAA8F3B6EE}"/>
                </a:ext>
              </a:extLst>
            </p:cNvPr>
            <p:cNvSpPr/>
            <p:nvPr/>
          </p:nvSpPr>
          <p:spPr>
            <a:xfrm>
              <a:off x="4648482" y="3798347"/>
              <a:ext cx="512603" cy="357938"/>
            </a:xfrm>
            <a:custGeom>
              <a:avLst/>
              <a:gdLst>
                <a:gd name="connsiteX0" fmla="*/ 1306 w 512603"/>
                <a:gd name="connsiteY0" fmla="*/ 541 h 357938"/>
                <a:gd name="connsiteX1" fmla="*/ 56868 w 512603"/>
                <a:gd name="connsiteY1" fmla="*/ 221203 h 357938"/>
                <a:gd name="connsiteX2" fmla="*/ 125131 w 512603"/>
                <a:gd name="connsiteY2" fmla="*/ 297403 h 357938"/>
                <a:gd name="connsiteX3" fmla="*/ 231493 w 512603"/>
                <a:gd name="connsiteY3" fmla="*/ 325978 h 357938"/>
                <a:gd name="connsiteX4" fmla="*/ 423581 w 512603"/>
                <a:gd name="connsiteY4" fmla="*/ 343441 h 357938"/>
                <a:gd name="connsiteX5" fmla="*/ 512481 w 512603"/>
                <a:gd name="connsiteY5" fmla="*/ 357728 h 357938"/>
                <a:gd name="connsiteX6" fmla="*/ 441043 w 512603"/>
                <a:gd name="connsiteY6" fmla="*/ 332328 h 357938"/>
                <a:gd name="connsiteX7" fmla="*/ 363256 w 512603"/>
                <a:gd name="connsiteY7" fmla="*/ 348203 h 357938"/>
                <a:gd name="connsiteX8" fmla="*/ 110843 w 512603"/>
                <a:gd name="connsiteY8" fmla="*/ 302166 h 357938"/>
                <a:gd name="connsiteX9" fmla="*/ 48931 w 512603"/>
                <a:gd name="connsiteY9" fmla="*/ 245016 h 357938"/>
                <a:gd name="connsiteX10" fmla="*/ 20356 w 512603"/>
                <a:gd name="connsiteY10" fmla="*/ 160878 h 357938"/>
                <a:gd name="connsiteX11" fmla="*/ 1306 w 512603"/>
                <a:gd name="connsiteY11" fmla="*/ 541 h 3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603" h="357938">
                  <a:moveTo>
                    <a:pt x="1306" y="541"/>
                  </a:moveTo>
                  <a:cubicBezTo>
                    <a:pt x="7391" y="10595"/>
                    <a:pt x="36230" y="171726"/>
                    <a:pt x="56868" y="221203"/>
                  </a:cubicBezTo>
                  <a:cubicBezTo>
                    <a:pt x="77506" y="270680"/>
                    <a:pt x="96027" y="279940"/>
                    <a:pt x="125131" y="297403"/>
                  </a:cubicBezTo>
                  <a:cubicBezTo>
                    <a:pt x="154235" y="314866"/>
                    <a:pt x="181751" y="318305"/>
                    <a:pt x="231493" y="325978"/>
                  </a:cubicBezTo>
                  <a:cubicBezTo>
                    <a:pt x="281235" y="333651"/>
                    <a:pt x="376750" y="338149"/>
                    <a:pt x="423581" y="343441"/>
                  </a:cubicBezTo>
                  <a:cubicBezTo>
                    <a:pt x="470412" y="348733"/>
                    <a:pt x="509571" y="359580"/>
                    <a:pt x="512481" y="357728"/>
                  </a:cubicBezTo>
                  <a:cubicBezTo>
                    <a:pt x="515391" y="355876"/>
                    <a:pt x="465914" y="333916"/>
                    <a:pt x="441043" y="332328"/>
                  </a:cubicBezTo>
                  <a:cubicBezTo>
                    <a:pt x="416172" y="330741"/>
                    <a:pt x="418289" y="353230"/>
                    <a:pt x="363256" y="348203"/>
                  </a:cubicBezTo>
                  <a:cubicBezTo>
                    <a:pt x="308223" y="343176"/>
                    <a:pt x="163230" y="319364"/>
                    <a:pt x="110843" y="302166"/>
                  </a:cubicBezTo>
                  <a:cubicBezTo>
                    <a:pt x="58456" y="284968"/>
                    <a:pt x="64012" y="268564"/>
                    <a:pt x="48931" y="245016"/>
                  </a:cubicBezTo>
                  <a:cubicBezTo>
                    <a:pt x="33850" y="221468"/>
                    <a:pt x="28823" y="198449"/>
                    <a:pt x="20356" y="160878"/>
                  </a:cubicBezTo>
                  <a:cubicBezTo>
                    <a:pt x="11889" y="123307"/>
                    <a:pt x="-4779" y="-9513"/>
                    <a:pt x="1306" y="5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068BD100-1BA2-455B-B47B-9AAE9F272600}"/>
                </a:ext>
              </a:extLst>
            </p:cNvPr>
            <p:cNvSpPr/>
            <p:nvPr/>
          </p:nvSpPr>
          <p:spPr>
            <a:xfrm>
              <a:off x="4647351" y="4021136"/>
              <a:ext cx="546967" cy="208011"/>
            </a:xfrm>
            <a:custGeom>
              <a:avLst/>
              <a:gdLst>
                <a:gd name="connsiteX0" fmla="*/ 849 w 546967"/>
                <a:gd name="connsiteY0" fmla="*/ 2 h 208011"/>
                <a:gd name="connsiteX1" fmla="*/ 102449 w 546967"/>
                <a:gd name="connsiteY1" fmla="*/ 107952 h 208011"/>
                <a:gd name="connsiteX2" fmla="*/ 300887 w 546967"/>
                <a:gd name="connsiteY2" fmla="*/ 161927 h 208011"/>
                <a:gd name="connsiteX3" fmla="*/ 445349 w 546967"/>
                <a:gd name="connsiteY3" fmla="*/ 169864 h 208011"/>
                <a:gd name="connsiteX4" fmla="*/ 529487 w 546967"/>
                <a:gd name="connsiteY4" fmla="*/ 185739 h 208011"/>
                <a:gd name="connsiteX5" fmla="*/ 537424 w 546967"/>
                <a:gd name="connsiteY5" fmla="*/ 207964 h 208011"/>
                <a:gd name="connsiteX6" fmla="*/ 546949 w 546967"/>
                <a:gd name="connsiteY6" fmla="*/ 179389 h 208011"/>
                <a:gd name="connsiteX7" fmla="*/ 539012 w 546967"/>
                <a:gd name="connsiteY7" fmla="*/ 150814 h 208011"/>
                <a:gd name="connsiteX8" fmla="*/ 513612 w 546967"/>
                <a:gd name="connsiteY8" fmla="*/ 165102 h 208011"/>
                <a:gd name="connsiteX9" fmla="*/ 338987 w 546967"/>
                <a:gd name="connsiteY9" fmla="*/ 141289 h 208011"/>
                <a:gd name="connsiteX10" fmla="*/ 154837 w 546967"/>
                <a:gd name="connsiteY10" fmla="*/ 104777 h 208011"/>
                <a:gd name="connsiteX11" fmla="*/ 849 w 546967"/>
                <a:gd name="connsiteY11" fmla="*/ 2 h 20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67" h="208011">
                  <a:moveTo>
                    <a:pt x="849" y="2"/>
                  </a:moveTo>
                  <a:cubicBezTo>
                    <a:pt x="-7882" y="531"/>
                    <a:pt x="52443" y="80964"/>
                    <a:pt x="102449" y="107952"/>
                  </a:cubicBezTo>
                  <a:cubicBezTo>
                    <a:pt x="152455" y="134940"/>
                    <a:pt x="243737" y="151608"/>
                    <a:pt x="300887" y="161927"/>
                  </a:cubicBezTo>
                  <a:cubicBezTo>
                    <a:pt x="358037" y="172246"/>
                    <a:pt x="407249" y="165895"/>
                    <a:pt x="445349" y="169864"/>
                  </a:cubicBezTo>
                  <a:cubicBezTo>
                    <a:pt x="483449" y="173833"/>
                    <a:pt x="514141" y="179389"/>
                    <a:pt x="529487" y="185739"/>
                  </a:cubicBezTo>
                  <a:cubicBezTo>
                    <a:pt x="544833" y="192089"/>
                    <a:pt x="534514" y="209022"/>
                    <a:pt x="537424" y="207964"/>
                  </a:cubicBezTo>
                  <a:cubicBezTo>
                    <a:pt x="540334" y="206906"/>
                    <a:pt x="546684" y="188914"/>
                    <a:pt x="546949" y="179389"/>
                  </a:cubicBezTo>
                  <a:cubicBezTo>
                    <a:pt x="547214" y="169864"/>
                    <a:pt x="544568" y="153195"/>
                    <a:pt x="539012" y="150814"/>
                  </a:cubicBezTo>
                  <a:cubicBezTo>
                    <a:pt x="533456" y="148433"/>
                    <a:pt x="546949" y="166689"/>
                    <a:pt x="513612" y="165102"/>
                  </a:cubicBezTo>
                  <a:cubicBezTo>
                    <a:pt x="480275" y="163515"/>
                    <a:pt x="398783" y="151343"/>
                    <a:pt x="338987" y="141289"/>
                  </a:cubicBezTo>
                  <a:cubicBezTo>
                    <a:pt x="279191" y="131235"/>
                    <a:pt x="210664" y="125414"/>
                    <a:pt x="154837" y="104777"/>
                  </a:cubicBezTo>
                  <a:cubicBezTo>
                    <a:pt x="99010" y="84140"/>
                    <a:pt x="9580" y="-527"/>
                    <a:pt x="849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3D7A0298-0961-4166-940C-2D7ABA7C10C8}"/>
                </a:ext>
              </a:extLst>
            </p:cNvPr>
            <p:cNvSpPr/>
            <p:nvPr/>
          </p:nvSpPr>
          <p:spPr>
            <a:xfrm>
              <a:off x="4814808" y="4057617"/>
              <a:ext cx="403747" cy="58889"/>
            </a:xfrm>
            <a:custGeom>
              <a:avLst/>
              <a:gdLst>
                <a:gd name="connsiteX0" fmla="*/ 80 w 403747"/>
                <a:gd name="connsiteY0" fmla="*/ 58771 h 58889"/>
                <a:gd name="connsiteX1" fmla="*/ 190580 w 403747"/>
                <a:gd name="connsiteY1" fmla="*/ 20671 h 58889"/>
                <a:gd name="connsiteX2" fmla="*/ 325517 w 403747"/>
                <a:gd name="connsiteY2" fmla="*/ 20671 h 58889"/>
                <a:gd name="connsiteX3" fmla="*/ 403305 w 403747"/>
                <a:gd name="connsiteY3" fmla="*/ 31783 h 58889"/>
                <a:gd name="connsiteX4" fmla="*/ 292180 w 403747"/>
                <a:gd name="connsiteY4" fmla="*/ 3208 h 58889"/>
                <a:gd name="connsiteX5" fmla="*/ 168355 w 403747"/>
                <a:gd name="connsiteY5" fmla="*/ 6383 h 58889"/>
                <a:gd name="connsiteX6" fmla="*/ 80 w 403747"/>
                <a:gd name="connsiteY6" fmla="*/ 58771 h 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747" h="58889">
                  <a:moveTo>
                    <a:pt x="80" y="58771"/>
                  </a:moveTo>
                  <a:cubicBezTo>
                    <a:pt x="3784" y="61152"/>
                    <a:pt x="136341" y="27021"/>
                    <a:pt x="190580" y="20671"/>
                  </a:cubicBezTo>
                  <a:cubicBezTo>
                    <a:pt x="244819" y="14321"/>
                    <a:pt x="290063" y="18819"/>
                    <a:pt x="325517" y="20671"/>
                  </a:cubicBezTo>
                  <a:cubicBezTo>
                    <a:pt x="360971" y="22523"/>
                    <a:pt x="408861" y="34694"/>
                    <a:pt x="403305" y="31783"/>
                  </a:cubicBezTo>
                  <a:cubicBezTo>
                    <a:pt x="397749" y="28872"/>
                    <a:pt x="331338" y="7441"/>
                    <a:pt x="292180" y="3208"/>
                  </a:cubicBezTo>
                  <a:cubicBezTo>
                    <a:pt x="253022" y="-1025"/>
                    <a:pt x="215715" y="-2084"/>
                    <a:pt x="168355" y="6383"/>
                  </a:cubicBezTo>
                  <a:cubicBezTo>
                    <a:pt x="120995" y="14850"/>
                    <a:pt x="-3624" y="56390"/>
                    <a:pt x="80" y="587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17DEDF4A-4054-4360-98EE-C7C358C1D06B}"/>
                </a:ext>
              </a:extLst>
            </p:cNvPr>
            <p:cNvSpPr/>
            <p:nvPr/>
          </p:nvSpPr>
          <p:spPr>
            <a:xfrm>
              <a:off x="4590346" y="4144864"/>
              <a:ext cx="192493" cy="142460"/>
            </a:xfrm>
            <a:custGeom>
              <a:avLst/>
              <a:gdLst>
                <a:gd name="connsiteX0" fmla="*/ 189617 w 192493"/>
                <a:gd name="connsiteY0" fmla="*/ 4861 h 142460"/>
                <a:gd name="connsiteX1" fmla="*/ 3879 w 192493"/>
                <a:gd name="connsiteY1" fmla="*/ 141386 h 142460"/>
                <a:gd name="connsiteX2" fmla="*/ 67379 w 192493"/>
                <a:gd name="connsiteY2" fmla="*/ 66774 h 142460"/>
                <a:gd name="connsiteX3" fmla="*/ 113417 w 192493"/>
                <a:gd name="connsiteY3" fmla="*/ 33436 h 142460"/>
                <a:gd name="connsiteX4" fmla="*/ 189617 w 192493"/>
                <a:gd name="connsiteY4" fmla="*/ 4861 h 14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93" h="142460">
                  <a:moveTo>
                    <a:pt x="189617" y="4861"/>
                  </a:moveTo>
                  <a:cubicBezTo>
                    <a:pt x="171361" y="22853"/>
                    <a:pt x="24252" y="131067"/>
                    <a:pt x="3879" y="141386"/>
                  </a:cubicBezTo>
                  <a:cubicBezTo>
                    <a:pt x="-16494" y="151705"/>
                    <a:pt x="49123" y="84766"/>
                    <a:pt x="67379" y="66774"/>
                  </a:cubicBezTo>
                  <a:cubicBezTo>
                    <a:pt x="85635" y="48782"/>
                    <a:pt x="92780" y="42961"/>
                    <a:pt x="113417" y="33436"/>
                  </a:cubicBezTo>
                  <a:cubicBezTo>
                    <a:pt x="134054" y="23911"/>
                    <a:pt x="207873" y="-13131"/>
                    <a:pt x="189617" y="486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DD12A321-ED09-4215-8DBB-A3459F297966}"/>
                </a:ext>
              </a:extLst>
            </p:cNvPr>
            <p:cNvSpPr/>
            <p:nvPr/>
          </p:nvSpPr>
          <p:spPr>
            <a:xfrm>
              <a:off x="3933780" y="4329413"/>
              <a:ext cx="591938" cy="708790"/>
            </a:xfrm>
            <a:custGeom>
              <a:avLst/>
              <a:gdLst>
                <a:gd name="connsiteX0" fmla="*/ 585833 w 591938"/>
                <a:gd name="connsiteY0" fmla="*/ 2875 h 708790"/>
                <a:gd name="connsiteX1" fmla="*/ 304845 w 591938"/>
                <a:gd name="connsiteY1" fmla="*/ 231475 h 708790"/>
                <a:gd name="connsiteX2" fmla="*/ 130220 w 591938"/>
                <a:gd name="connsiteY2" fmla="*/ 456900 h 708790"/>
                <a:gd name="connsiteX3" fmla="*/ 23858 w 591938"/>
                <a:gd name="connsiteY3" fmla="*/ 677562 h 708790"/>
                <a:gd name="connsiteX4" fmla="*/ 3220 w 591938"/>
                <a:gd name="connsiteY4" fmla="*/ 699787 h 708790"/>
                <a:gd name="connsiteX5" fmla="*/ 73070 w 591938"/>
                <a:gd name="connsiteY5" fmla="*/ 606125 h 708790"/>
                <a:gd name="connsiteX6" fmla="*/ 160383 w 591938"/>
                <a:gd name="connsiteY6" fmla="*/ 441025 h 708790"/>
                <a:gd name="connsiteX7" fmla="*/ 331833 w 591938"/>
                <a:gd name="connsiteY7" fmla="*/ 221950 h 708790"/>
                <a:gd name="connsiteX8" fmla="*/ 484233 w 591938"/>
                <a:gd name="connsiteY8" fmla="*/ 109237 h 708790"/>
                <a:gd name="connsiteX9" fmla="*/ 585833 w 591938"/>
                <a:gd name="connsiteY9" fmla="*/ 2875 h 70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938" h="708790">
                  <a:moveTo>
                    <a:pt x="585833" y="2875"/>
                  </a:moveTo>
                  <a:cubicBezTo>
                    <a:pt x="555935" y="23248"/>
                    <a:pt x="380780" y="155804"/>
                    <a:pt x="304845" y="231475"/>
                  </a:cubicBezTo>
                  <a:cubicBezTo>
                    <a:pt x="228910" y="307146"/>
                    <a:pt x="177051" y="382552"/>
                    <a:pt x="130220" y="456900"/>
                  </a:cubicBezTo>
                  <a:cubicBezTo>
                    <a:pt x="83389" y="531248"/>
                    <a:pt x="45025" y="637081"/>
                    <a:pt x="23858" y="677562"/>
                  </a:cubicBezTo>
                  <a:cubicBezTo>
                    <a:pt x="2691" y="718043"/>
                    <a:pt x="-4982" y="711693"/>
                    <a:pt x="3220" y="699787"/>
                  </a:cubicBezTo>
                  <a:cubicBezTo>
                    <a:pt x="11422" y="687881"/>
                    <a:pt x="46876" y="649252"/>
                    <a:pt x="73070" y="606125"/>
                  </a:cubicBezTo>
                  <a:cubicBezTo>
                    <a:pt x="99264" y="562998"/>
                    <a:pt x="117256" y="505054"/>
                    <a:pt x="160383" y="441025"/>
                  </a:cubicBezTo>
                  <a:cubicBezTo>
                    <a:pt x="203510" y="376996"/>
                    <a:pt x="277858" y="277248"/>
                    <a:pt x="331833" y="221950"/>
                  </a:cubicBezTo>
                  <a:cubicBezTo>
                    <a:pt x="385808" y="166652"/>
                    <a:pt x="440048" y="142575"/>
                    <a:pt x="484233" y="109237"/>
                  </a:cubicBezTo>
                  <a:cubicBezTo>
                    <a:pt x="528418" y="75899"/>
                    <a:pt x="615731" y="-17498"/>
                    <a:pt x="585833" y="28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250C33B6-C8EF-4B88-8ADD-FD37EE97CD5F}"/>
                </a:ext>
              </a:extLst>
            </p:cNvPr>
            <p:cNvSpPr/>
            <p:nvPr/>
          </p:nvSpPr>
          <p:spPr>
            <a:xfrm>
              <a:off x="3939896" y="4811215"/>
              <a:ext cx="974546" cy="225936"/>
            </a:xfrm>
            <a:custGeom>
              <a:avLst/>
              <a:gdLst>
                <a:gd name="connsiteX0" fmla="*/ 279 w 974546"/>
                <a:gd name="connsiteY0" fmla="*/ 225923 h 225936"/>
                <a:gd name="connsiteX1" fmla="*/ 324129 w 974546"/>
                <a:gd name="connsiteY1" fmla="*/ 94160 h 225936"/>
                <a:gd name="connsiteX2" fmla="*/ 711479 w 974546"/>
                <a:gd name="connsiteY2" fmla="*/ 19548 h 225936"/>
                <a:gd name="connsiteX3" fmla="*/ 943254 w 974546"/>
                <a:gd name="connsiteY3" fmla="*/ 17960 h 225936"/>
                <a:gd name="connsiteX4" fmla="*/ 962304 w 974546"/>
                <a:gd name="connsiteY4" fmla="*/ 14785 h 225936"/>
                <a:gd name="connsiteX5" fmla="*/ 849592 w 974546"/>
                <a:gd name="connsiteY5" fmla="*/ 3673 h 225936"/>
                <a:gd name="connsiteX6" fmla="*/ 279679 w 974546"/>
                <a:gd name="connsiteY6" fmla="*/ 86223 h 225936"/>
                <a:gd name="connsiteX7" fmla="*/ 279 w 974546"/>
                <a:gd name="connsiteY7" fmla="*/ 225923 h 2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546" h="225936">
                  <a:moveTo>
                    <a:pt x="279" y="225923"/>
                  </a:moveTo>
                  <a:cubicBezTo>
                    <a:pt x="7687" y="227246"/>
                    <a:pt x="205596" y="128556"/>
                    <a:pt x="324129" y="94160"/>
                  </a:cubicBezTo>
                  <a:cubicBezTo>
                    <a:pt x="442662" y="59764"/>
                    <a:pt x="608292" y="32248"/>
                    <a:pt x="711479" y="19548"/>
                  </a:cubicBezTo>
                  <a:cubicBezTo>
                    <a:pt x="814666" y="6848"/>
                    <a:pt x="901450" y="18754"/>
                    <a:pt x="943254" y="17960"/>
                  </a:cubicBezTo>
                  <a:cubicBezTo>
                    <a:pt x="985058" y="17166"/>
                    <a:pt x="977914" y="17166"/>
                    <a:pt x="962304" y="14785"/>
                  </a:cubicBezTo>
                  <a:cubicBezTo>
                    <a:pt x="946694" y="12404"/>
                    <a:pt x="963363" y="-8233"/>
                    <a:pt x="849592" y="3673"/>
                  </a:cubicBezTo>
                  <a:cubicBezTo>
                    <a:pt x="735821" y="15579"/>
                    <a:pt x="425465" y="51298"/>
                    <a:pt x="279679" y="86223"/>
                  </a:cubicBezTo>
                  <a:cubicBezTo>
                    <a:pt x="133894" y="121148"/>
                    <a:pt x="-7129" y="224600"/>
                    <a:pt x="279" y="2259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D4B5C442-663B-42C2-BC28-07287C2E74AF}"/>
                </a:ext>
              </a:extLst>
            </p:cNvPr>
            <p:cNvSpPr/>
            <p:nvPr/>
          </p:nvSpPr>
          <p:spPr>
            <a:xfrm>
              <a:off x="5035113" y="4241397"/>
              <a:ext cx="126056" cy="325846"/>
            </a:xfrm>
            <a:custGeom>
              <a:avLst/>
              <a:gdLst>
                <a:gd name="connsiteX0" fmla="*/ 125850 w 126056"/>
                <a:gd name="connsiteY0" fmla="*/ 403 h 325846"/>
                <a:gd name="connsiteX1" fmla="*/ 111562 w 126056"/>
                <a:gd name="connsiteY1" fmla="*/ 119466 h 325846"/>
                <a:gd name="connsiteX2" fmla="*/ 116325 w 126056"/>
                <a:gd name="connsiteY2" fmla="*/ 179791 h 325846"/>
                <a:gd name="connsiteX3" fmla="*/ 46475 w 126056"/>
                <a:gd name="connsiteY3" fmla="*/ 260753 h 325846"/>
                <a:gd name="connsiteX4" fmla="*/ 437 w 126056"/>
                <a:gd name="connsiteY4" fmla="*/ 325841 h 325846"/>
                <a:gd name="connsiteX5" fmla="*/ 73462 w 126056"/>
                <a:gd name="connsiteY5" fmla="*/ 263928 h 325846"/>
                <a:gd name="connsiteX6" fmla="*/ 98862 w 126056"/>
                <a:gd name="connsiteY6" fmla="*/ 197253 h 325846"/>
                <a:gd name="connsiteX7" fmla="*/ 98862 w 126056"/>
                <a:gd name="connsiteY7" fmla="*/ 163916 h 325846"/>
                <a:gd name="connsiteX8" fmla="*/ 125850 w 126056"/>
                <a:gd name="connsiteY8" fmla="*/ 403 h 3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056" h="325846">
                  <a:moveTo>
                    <a:pt x="125850" y="403"/>
                  </a:moveTo>
                  <a:cubicBezTo>
                    <a:pt x="127967" y="-7005"/>
                    <a:pt x="113149" y="89568"/>
                    <a:pt x="111562" y="119466"/>
                  </a:cubicBezTo>
                  <a:cubicBezTo>
                    <a:pt x="109975" y="149364"/>
                    <a:pt x="127173" y="156243"/>
                    <a:pt x="116325" y="179791"/>
                  </a:cubicBezTo>
                  <a:cubicBezTo>
                    <a:pt x="105477" y="203339"/>
                    <a:pt x="65790" y="236411"/>
                    <a:pt x="46475" y="260753"/>
                  </a:cubicBezTo>
                  <a:cubicBezTo>
                    <a:pt x="27160" y="285095"/>
                    <a:pt x="-4061" y="325312"/>
                    <a:pt x="437" y="325841"/>
                  </a:cubicBezTo>
                  <a:cubicBezTo>
                    <a:pt x="4935" y="326370"/>
                    <a:pt x="57058" y="285359"/>
                    <a:pt x="73462" y="263928"/>
                  </a:cubicBezTo>
                  <a:cubicBezTo>
                    <a:pt x="89866" y="242497"/>
                    <a:pt x="94629" y="213922"/>
                    <a:pt x="98862" y="197253"/>
                  </a:cubicBezTo>
                  <a:cubicBezTo>
                    <a:pt x="103095" y="180584"/>
                    <a:pt x="93306" y="196724"/>
                    <a:pt x="98862" y="163916"/>
                  </a:cubicBezTo>
                  <a:cubicBezTo>
                    <a:pt x="104418" y="131108"/>
                    <a:pt x="123733" y="7811"/>
                    <a:pt x="125850" y="40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6A1406F1-DA51-4965-9B23-AD9A9A94E6E3}"/>
                </a:ext>
              </a:extLst>
            </p:cNvPr>
            <p:cNvSpPr/>
            <p:nvPr/>
          </p:nvSpPr>
          <p:spPr>
            <a:xfrm>
              <a:off x="4914856" y="4559013"/>
              <a:ext cx="161739" cy="16931"/>
            </a:xfrm>
            <a:custGeom>
              <a:avLst/>
              <a:gdLst>
                <a:gd name="connsiteX0" fmla="*/ 44 w 161739"/>
                <a:gd name="connsiteY0" fmla="*/ 16162 h 16931"/>
                <a:gd name="connsiteX1" fmla="*/ 150857 w 161739"/>
                <a:gd name="connsiteY1" fmla="*/ 12987 h 16931"/>
                <a:gd name="connsiteX2" fmla="*/ 134982 w 161739"/>
                <a:gd name="connsiteY2" fmla="*/ 287 h 16931"/>
                <a:gd name="connsiteX3" fmla="*/ 44 w 161739"/>
                <a:gd name="connsiteY3" fmla="*/ 16162 h 1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39" h="16931">
                  <a:moveTo>
                    <a:pt x="44" y="16162"/>
                  </a:moveTo>
                  <a:cubicBezTo>
                    <a:pt x="2690" y="18279"/>
                    <a:pt x="128367" y="15633"/>
                    <a:pt x="150857" y="12987"/>
                  </a:cubicBezTo>
                  <a:cubicBezTo>
                    <a:pt x="173347" y="10341"/>
                    <a:pt x="157472" y="2933"/>
                    <a:pt x="134982" y="287"/>
                  </a:cubicBezTo>
                  <a:cubicBezTo>
                    <a:pt x="112492" y="-2359"/>
                    <a:pt x="-2602" y="14045"/>
                    <a:pt x="44" y="16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98DCF926-BEE3-40A2-935C-F9A5078DEE2C}"/>
                </a:ext>
              </a:extLst>
            </p:cNvPr>
            <p:cNvSpPr/>
            <p:nvPr/>
          </p:nvSpPr>
          <p:spPr>
            <a:xfrm>
              <a:off x="5023607" y="4403244"/>
              <a:ext cx="108940" cy="158605"/>
            </a:xfrm>
            <a:custGeom>
              <a:avLst/>
              <a:gdLst>
                <a:gd name="connsiteX0" fmla="*/ 108781 w 108940"/>
                <a:gd name="connsiteY0" fmla="*/ 481 h 158605"/>
                <a:gd name="connsiteX1" fmla="*/ 4006 w 108940"/>
                <a:gd name="connsiteY1" fmla="*/ 154469 h 158605"/>
                <a:gd name="connsiteX2" fmla="*/ 27818 w 108940"/>
                <a:gd name="connsiteY2" fmla="*/ 106844 h 158605"/>
                <a:gd name="connsiteX3" fmla="*/ 108781 w 108940"/>
                <a:gd name="connsiteY3" fmla="*/ 481 h 1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40" h="158605">
                  <a:moveTo>
                    <a:pt x="108781" y="481"/>
                  </a:moveTo>
                  <a:cubicBezTo>
                    <a:pt x="104812" y="8418"/>
                    <a:pt x="17500" y="136742"/>
                    <a:pt x="4006" y="154469"/>
                  </a:cubicBezTo>
                  <a:cubicBezTo>
                    <a:pt x="-9488" y="172196"/>
                    <a:pt x="14324" y="128540"/>
                    <a:pt x="27818" y="106844"/>
                  </a:cubicBezTo>
                  <a:cubicBezTo>
                    <a:pt x="41312" y="85148"/>
                    <a:pt x="112750" y="-7456"/>
                    <a:pt x="108781" y="4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B62D71A9-6376-4F57-9AF9-2B84112B2BA2}"/>
                </a:ext>
              </a:extLst>
            </p:cNvPr>
            <p:cNvSpPr/>
            <p:nvPr/>
          </p:nvSpPr>
          <p:spPr>
            <a:xfrm>
              <a:off x="5014001" y="4357138"/>
              <a:ext cx="61746" cy="191736"/>
            </a:xfrm>
            <a:custGeom>
              <a:avLst/>
              <a:gdLst>
                <a:gd name="connsiteX0" fmla="*/ 61237 w 61746"/>
                <a:gd name="connsiteY0" fmla="*/ 550 h 191736"/>
                <a:gd name="connsiteX1" fmla="*/ 912 w 61746"/>
                <a:gd name="connsiteY1" fmla="*/ 186287 h 191736"/>
                <a:gd name="connsiteX2" fmla="*/ 27899 w 61746"/>
                <a:gd name="connsiteY2" fmla="*/ 130725 h 191736"/>
                <a:gd name="connsiteX3" fmla="*/ 61237 w 61746"/>
                <a:gd name="connsiteY3" fmla="*/ 550 h 1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46" h="191736">
                  <a:moveTo>
                    <a:pt x="61237" y="550"/>
                  </a:moveTo>
                  <a:cubicBezTo>
                    <a:pt x="56739" y="9810"/>
                    <a:pt x="6468" y="164591"/>
                    <a:pt x="912" y="186287"/>
                  </a:cubicBezTo>
                  <a:cubicBezTo>
                    <a:pt x="-4644" y="207983"/>
                    <a:pt x="16522" y="159829"/>
                    <a:pt x="27899" y="130725"/>
                  </a:cubicBezTo>
                  <a:cubicBezTo>
                    <a:pt x="39276" y="101621"/>
                    <a:pt x="65735" y="-8710"/>
                    <a:pt x="61237" y="5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2C3DF431-370C-445C-8F7C-2A1EB9A1B839}"/>
                </a:ext>
              </a:extLst>
            </p:cNvPr>
            <p:cNvSpPr/>
            <p:nvPr/>
          </p:nvSpPr>
          <p:spPr>
            <a:xfrm>
              <a:off x="5032324" y="4397375"/>
              <a:ext cx="95836" cy="47625"/>
            </a:xfrm>
            <a:custGeom>
              <a:avLst/>
              <a:gdLst>
                <a:gd name="connsiteX0" fmla="*/ 51 w 95836"/>
                <a:gd name="connsiteY0" fmla="*/ 0 h 47625"/>
                <a:gd name="connsiteX1" fmla="*/ 76251 w 95836"/>
                <a:gd name="connsiteY1" fmla="*/ 14288 h 47625"/>
                <a:gd name="connsiteX2" fmla="*/ 90539 w 95836"/>
                <a:gd name="connsiteY2" fmla="*/ 47625 h 47625"/>
                <a:gd name="connsiteX3" fmla="*/ 88951 w 95836"/>
                <a:gd name="connsiteY3" fmla="*/ 14288 h 47625"/>
                <a:gd name="connsiteX4" fmla="*/ 51 w 95836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36" h="47625">
                  <a:moveTo>
                    <a:pt x="51" y="0"/>
                  </a:moveTo>
                  <a:cubicBezTo>
                    <a:pt x="-2066" y="0"/>
                    <a:pt x="61170" y="6351"/>
                    <a:pt x="76251" y="14288"/>
                  </a:cubicBezTo>
                  <a:cubicBezTo>
                    <a:pt x="91332" y="22226"/>
                    <a:pt x="88422" y="47625"/>
                    <a:pt x="90539" y="47625"/>
                  </a:cubicBezTo>
                  <a:cubicBezTo>
                    <a:pt x="92656" y="47625"/>
                    <a:pt x="102180" y="25136"/>
                    <a:pt x="88951" y="14288"/>
                  </a:cubicBezTo>
                  <a:cubicBezTo>
                    <a:pt x="75722" y="3440"/>
                    <a:pt x="2168" y="0"/>
                    <a:pt x="51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958DE78A-E364-4BAE-9FAB-158E189D525C}"/>
                </a:ext>
              </a:extLst>
            </p:cNvPr>
            <p:cNvSpPr/>
            <p:nvPr/>
          </p:nvSpPr>
          <p:spPr>
            <a:xfrm>
              <a:off x="4996742" y="4238426"/>
              <a:ext cx="148502" cy="280863"/>
            </a:xfrm>
            <a:custGeom>
              <a:avLst/>
              <a:gdLst>
                <a:gd name="connsiteX0" fmla="*/ 148346 w 148502"/>
                <a:gd name="connsiteY0" fmla="*/ 199 h 280863"/>
                <a:gd name="connsiteX1" fmla="*/ 45158 w 148502"/>
                <a:gd name="connsiteY1" fmla="*/ 114499 h 280863"/>
                <a:gd name="connsiteX2" fmla="*/ 708 w 148502"/>
                <a:gd name="connsiteY2" fmla="*/ 276424 h 280863"/>
                <a:gd name="connsiteX3" fmla="*/ 21346 w 148502"/>
                <a:gd name="connsiteY3" fmla="*/ 227212 h 280863"/>
                <a:gd name="connsiteX4" fmla="*/ 67383 w 148502"/>
                <a:gd name="connsiteY4" fmla="*/ 141487 h 280863"/>
                <a:gd name="connsiteX5" fmla="*/ 148346 w 148502"/>
                <a:gd name="connsiteY5" fmla="*/ 199 h 28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502" h="280863">
                  <a:moveTo>
                    <a:pt x="148346" y="199"/>
                  </a:moveTo>
                  <a:cubicBezTo>
                    <a:pt x="144642" y="-4299"/>
                    <a:pt x="69764" y="68462"/>
                    <a:pt x="45158" y="114499"/>
                  </a:cubicBezTo>
                  <a:cubicBezTo>
                    <a:pt x="20552" y="160537"/>
                    <a:pt x="4677" y="257639"/>
                    <a:pt x="708" y="276424"/>
                  </a:cubicBezTo>
                  <a:cubicBezTo>
                    <a:pt x="-3261" y="295209"/>
                    <a:pt x="10233" y="249702"/>
                    <a:pt x="21346" y="227212"/>
                  </a:cubicBezTo>
                  <a:cubicBezTo>
                    <a:pt x="32458" y="204723"/>
                    <a:pt x="45687" y="179322"/>
                    <a:pt x="67383" y="141487"/>
                  </a:cubicBezTo>
                  <a:cubicBezTo>
                    <a:pt x="89079" y="103652"/>
                    <a:pt x="152050" y="4697"/>
                    <a:pt x="148346" y="1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AC305D58-1D7E-4CEF-BE62-B0335A67008E}"/>
                </a:ext>
              </a:extLst>
            </p:cNvPr>
            <p:cNvSpPr/>
            <p:nvPr/>
          </p:nvSpPr>
          <p:spPr>
            <a:xfrm>
              <a:off x="4962371" y="4536513"/>
              <a:ext cx="111562" cy="309625"/>
            </a:xfrm>
            <a:custGeom>
              <a:avLst/>
              <a:gdLst>
                <a:gd name="connsiteX0" fmla="*/ 111279 w 111562"/>
                <a:gd name="connsiteY0" fmla="*/ 562 h 309625"/>
                <a:gd name="connsiteX1" fmla="*/ 14442 w 111562"/>
                <a:gd name="connsiteY1" fmla="*/ 283137 h 309625"/>
                <a:gd name="connsiteX2" fmla="*/ 3329 w 111562"/>
                <a:gd name="connsiteY2" fmla="*/ 289487 h 309625"/>
                <a:gd name="connsiteX3" fmla="*/ 43017 w 111562"/>
                <a:gd name="connsiteY3" fmla="*/ 211700 h 309625"/>
                <a:gd name="connsiteX4" fmla="*/ 111279 w 111562"/>
                <a:gd name="connsiteY4" fmla="*/ 562 h 3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62" h="309625">
                  <a:moveTo>
                    <a:pt x="111279" y="562"/>
                  </a:moveTo>
                  <a:cubicBezTo>
                    <a:pt x="106516" y="12468"/>
                    <a:pt x="32434" y="234983"/>
                    <a:pt x="14442" y="283137"/>
                  </a:cubicBezTo>
                  <a:cubicBezTo>
                    <a:pt x="-3550" y="331291"/>
                    <a:pt x="-1434" y="301393"/>
                    <a:pt x="3329" y="289487"/>
                  </a:cubicBezTo>
                  <a:cubicBezTo>
                    <a:pt x="8091" y="277581"/>
                    <a:pt x="26613" y="254298"/>
                    <a:pt x="43017" y="211700"/>
                  </a:cubicBezTo>
                  <a:cubicBezTo>
                    <a:pt x="59421" y="169102"/>
                    <a:pt x="116042" y="-11344"/>
                    <a:pt x="111279" y="5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B1A10B81-1FC7-4FFC-B4A6-23574945C8F1}"/>
                </a:ext>
              </a:extLst>
            </p:cNvPr>
            <p:cNvSpPr/>
            <p:nvPr/>
          </p:nvSpPr>
          <p:spPr>
            <a:xfrm>
              <a:off x="4955862" y="4585424"/>
              <a:ext cx="71442" cy="244108"/>
            </a:xfrm>
            <a:custGeom>
              <a:avLst/>
              <a:gdLst>
                <a:gd name="connsiteX0" fmla="*/ 68576 w 71442"/>
                <a:gd name="connsiteY0" fmla="*/ 864 h 244108"/>
                <a:gd name="connsiteX1" fmla="*/ 5076 w 71442"/>
                <a:gd name="connsiteY1" fmla="*/ 154851 h 244108"/>
                <a:gd name="connsiteX2" fmla="*/ 5076 w 71442"/>
                <a:gd name="connsiteY2" fmla="*/ 243751 h 244108"/>
                <a:gd name="connsiteX3" fmla="*/ 14601 w 71442"/>
                <a:gd name="connsiteY3" fmla="*/ 188189 h 244108"/>
                <a:gd name="connsiteX4" fmla="*/ 14601 w 71442"/>
                <a:gd name="connsiteY4" fmla="*/ 175489 h 244108"/>
                <a:gd name="connsiteX5" fmla="*/ 54288 w 71442"/>
                <a:gd name="connsiteY5" fmla="*/ 96114 h 244108"/>
                <a:gd name="connsiteX6" fmla="*/ 68576 w 71442"/>
                <a:gd name="connsiteY6" fmla="*/ 864 h 2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42" h="244108">
                  <a:moveTo>
                    <a:pt x="68576" y="864"/>
                  </a:moveTo>
                  <a:cubicBezTo>
                    <a:pt x="60374" y="10654"/>
                    <a:pt x="15659" y="114370"/>
                    <a:pt x="5076" y="154851"/>
                  </a:cubicBezTo>
                  <a:cubicBezTo>
                    <a:pt x="-5507" y="195332"/>
                    <a:pt x="3489" y="238195"/>
                    <a:pt x="5076" y="243751"/>
                  </a:cubicBezTo>
                  <a:cubicBezTo>
                    <a:pt x="6663" y="249307"/>
                    <a:pt x="14601" y="188189"/>
                    <a:pt x="14601" y="188189"/>
                  </a:cubicBezTo>
                  <a:cubicBezTo>
                    <a:pt x="16188" y="176812"/>
                    <a:pt x="7987" y="190835"/>
                    <a:pt x="14601" y="175489"/>
                  </a:cubicBezTo>
                  <a:cubicBezTo>
                    <a:pt x="21215" y="160143"/>
                    <a:pt x="42646" y="125218"/>
                    <a:pt x="54288" y="96114"/>
                  </a:cubicBezTo>
                  <a:cubicBezTo>
                    <a:pt x="65930" y="67010"/>
                    <a:pt x="76778" y="-8926"/>
                    <a:pt x="68576" y="8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7ED24301-7537-4697-8C0D-2AC71C037C01}"/>
                </a:ext>
              </a:extLst>
            </p:cNvPr>
            <p:cNvSpPr/>
            <p:nvPr/>
          </p:nvSpPr>
          <p:spPr>
            <a:xfrm>
              <a:off x="4899508" y="4606871"/>
              <a:ext cx="94770" cy="227699"/>
            </a:xfrm>
            <a:custGeom>
              <a:avLst/>
              <a:gdLst>
                <a:gd name="connsiteX0" fmla="*/ 94767 w 94770"/>
                <a:gd name="connsiteY0" fmla="*/ 54 h 227699"/>
                <a:gd name="connsiteX1" fmla="*/ 12217 w 94770"/>
                <a:gd name="connsiteY1" fmla="*/ 211192 h 227699"/>
                <a:gd name="connsiteX2" fmla="*/ 9042 w 94770"/>
                <a:gd name="connsiteY2" fmla="*/ 190554 h 227699"/>
                <a:gd name="connsiteX3" fmla="*/ 94767 w 94770"/>
                <a:gd name="connsiteY3" fmla="*/ 54 h 2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70" h="227699">
                  <a:moveTo>
                    <a:pt x="94767" y="54"/>
                  </a:moveTo>
                  <a:cubicBezTo>
                    <a:pt x="95296" y="3494"/>
                    <a:pt x="26504" y="179442"/>
                    <a:pt x="12217" y="211192"/>
                  </a:cubicBezTo>
                  <a:cubicBezTo>
                    <a:pt x="-2071" y="242942"/>
                    <a:pt x="-4716" y="224950"/>
                    <a:pt x="9042" y="190554"/>
                  </a:cubicBezTo>
                  <a:cubicBezTo>
                    <a:pt x="22800" y="156158"/>
                    <a:pt x="94238" y="-3386"/>
                    <a:pt x="94767" y="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63B18CD8-B10F-4C0D-A643-E645CDC9B7C5}"/>
                </a:ext>
              </a:extLst>
            </p:cNvPr>
            <p:cNvSpPr/>
            <p:nvPr/>
          </p:nvSpPr>
          <p:spPr>
            <a:xfrm>
              <a:off x="4097336" y="4587629"/>
              <a:ext cx="868364" cy="163945"/>
            </a:xfrm>
            <a:custGeom>
              <a:avLst/>
              <a:gdLst>
                <a:gd name="connsiteX0" fmla="*/ 2 w 868364"/>
                <a:gd name="connsiteY0" fmla="*/ 163759 h 163945"/>
                <a:gd name="connsiteX1" fmla="*/ 204789 w 868364"/>
                <a:gd name="connsiteY1" fmla="*/ 98671 h 163945"/>
                <a:gd name="connsiteX2" fmla="*/ 417514 w 868364"/>
                <a:gd name="connsiteY2" fmla="*/ 36759 h 163945"/>
                <a:gd name="connsiteX3" fmla="*/ 754064 w 868364"/>
                <a:gd name="connsiteY3" fmla="*/ 6596 h 163945"/>
                <a:gd name="connsiteX4" fmla="*/ 868364 w 868364"/>
                <a:gd name="connsiteY4" fmla="*/ 11359 h 163945"/>
                <a:gd name="connsiteX5" fmla="*/ 603252 w 868364"/>
                <a:gd name="connsiteY5" fmla="*/ 246 h 163945"/>
                <a:gd name="connsiteX6" fmla="*/ 354014 w 868364"/>
                <a:gd name="connsiteY6" fmla="*/ 24059 h 163945"/>
                <a:gd name="connsiteX7" fmla="*/ 209552 w 868364"/>
                <a:gd name="connsiteY7" fmla="*/ 73271 h 163945"/>
                <a:gd name="connsiteX8" fmla="*/ 2 w 868364"/>
                <a:gd name="connsiteY8" fmla="*/ 163759 h 1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8364" h="163945">
                  <a:moveTo>
                    <a:pt x="2" y="163759"/>
                  </a:moveTo>
                  <a:cubicBezTo>
                    <a:pt x="-792" y="167992"/>
                    <a:pt x="204789" y="98671"/>
                    <a:pt x="204789" y="98671"/>
                  </a:cubicBezTo>
                  <a:cubicBezTo>
                    <a:pt x="274374" y="77504"/>
                    <a:pt x="325968" y="52105"/>
                    <a:pt x="417514" y="36759"/>
                  </a:cubicBezTo>
                  <a:cubicBezTo>
                    <a:pt x="509060" y="21413"/>
                    <a:pt x="678922" y="10829"/>
                    <a:pt x="754064" y="6596"/>
                  </a:cubicBezTo>
                  <a:cubicBezTo>
                    <a:pt x="829206" y="2363"/>
                    <a:pt x="868364" y="11359"/>
                    <a:pt x="868364" y="11359"/>
                  </a:cubicBezTo>
                  <a:cubicBezTo>
                    <a:pt x="843229" y="10301"/>
                    <a:pt x="688977" y="-1871"/>
                    <a:pt x="603252" y="246"/>
                  </a:cubicBezTo>
                  <a:cubicBezTo>
                    <a:pt x="517527" y="2363"/>
                    <a:pt x="419631" y="11888"/>
                    <a:pt x="354014" y="24059"/>
                  </a:cubicBezTo>
                  <a:cubicBezTo>
                    <a:pt x="288397" y="36230"/>
                    <a:pt x="266966" y="52898"/>
                    <a:pt x="209552" y="73271"/>
                  </a:cubicBezTo>
                  <a:cubicBezTo>
                    <a:pt x="152138" y="93644"/>
                    <a:pt x="796" y="159526"/>
                    <a:pt x="2" y="1637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: 図形 894">
              <a:extLst>
                <a:ext uri="{FF2B5EF4-FFF2-40B4-BE49-F238E27FC236}">
                  <a16:creationId xmlns:a16="http://schemas.microsoft.com/office/drawing/2014/main" id="{42F33960-B177-47EB-AE6A-B3FA91D93EF5}"/>
                </a:ext>
              </a:extLst>
            </p:cNvPr>
            <p:cNvSpPr/>
            <p:nvPr/>
          </p:nvSpPr>
          <p:spPr>
            <a:xfrm>
              <a:off x="4063840" y="4629737"/>
              <a:ext cx="899594" cy="224840"/>
            </a:xfrm>
            <a:custGeom>
              <a:avLst/>
              <a:gdLst>
                <a:gd name="connsiteX0" fmla="*/ 160 w 899594"/>
                <a:gd name="connsiteY0" fmla="*/ 224838 h 224840"/>
                <a:gd name="connsiteX1" fmla="*/ 206535 w 899594"/>
                <a:gd name="connsiteY1" fmla="*/ 108951 h 224840"/>
                <a:gd name="connsiteX2" fmla="*/ 668498 w 899594"/>
                <a:gd name="connsiteY2" fmla="*/ 7351 h 224840"/>
                <a:gd name="connsiteX3" fmla="*/ 841535 w 899594"/>
                <a:gd name="connsiteY3" fmla="*/ 8938 h 224840"/>
                <a:gd name="connsiteX4" fmla="*/ 890748 w 899594"/>
                <a:gd name="connsiteY4" fmla="*/ 16876 h 224840"/>
                <a:gd name="connsiteX5" fmla="*/ 681198 w 899594"/>
                <a:gd name="connsiteY5" fmla="*/ 2588 h 224840"/>
                <a:gd name="connsiteX6" fmla="*/ 568485 w 899594"/>
                <a:gd name="connsiteY6" fmla="*/ 15288 h 224840"/>
                <a:gd name="connsiteX7" fmla="*/ 293848 w 899594"/>
                <a:gd name="connsiteY7" fmla="*/ 56563 h 224840"/>
                <a:gd name="connsiteX8" fmla="*/ 174785 w 899594"/>
                <a:gd name="connsiteY8" fmla="*/ 105776 h 224840"/>
                <a:gd name="connsiteX9" fmla="*/ 160 w 899594"/>
                <a:gd name="connsiteY9" fmla="*/ 224838 h 2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594" h="224840">
                  <a:moveTo>
                    <a:pt x="160" y="224838"/>
                  </a:moveTo>
                  <a:cubicBezTo>
                    <a:pt x="5452" y="225367"/>
                    <a:pt x="95145" y="145199"/>
                    <a:pt x="206535" y="108951"/>
                  </a:cubicBezTo>
                  <a:cubicBezTo>
                    <a:pt x="317925" y="72703"/>
                    <a:pt x="562665" y="24020"/>
                    <a:pt x="668498" y="7351"/>
                  </a:cubicBezTo>
                  <a:cubicBezTo>
                    <a:pt x="774331" y="-9318"/>
                    <a:pt x="804493" y="7350"/>
                    <a:pt x="841535" y="8938"/>
                  </a:cubicBezTo>
                  <a:cubicBezTo>
                    <a:pt x="878577" y="10525"/>
                    <a:pt x="917471" y="17934"/>
                    <a:pt x="890748" y="16876"/>
                  </a:cubicBezTo>
                  <a:cubicBezTo>
                    <a:pt x="864025" y="15818"/>
                    <a:pt x="734908" y="2853"/>
                    <a:pt x="681198" y="2588"/>
                  </a:cubicBezTo>
                  <a:cubicBezTo>
                    <a:pt x="627488" y="2323"/>
                    <a:pt x="568485" y="15288"/>
                    <a:pt x="568485" y="15288"/>
                  </a:cubicBezTo>
                  <a:cubicBezTo>
                    <a:pt x="503927" y="24284"/>
                    <a:pt x="359465" y="41482"/>
                    <a:pt x="293848" y="56563"/>
                  </a:cubicBezTo>
                  <a:cubicBezTo>
                    <a:pt x="228231" y="71644"/>
                    <a:pt x="227966" y="78259"/>
                    <a:pt x="174785" y="105776"/>
                  </a:cubicBezTo>
                  <a:cubicBezTo>
                    <a:pt x="121604" y="133293"/>
                    <a:pt x="-5132" y="224309"/>
                    <a:pt x="160" y="2248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15ED4959-05C8-419F-B813-B9C7887075C0}"/>
                </a:ext>
              </a:extLst>
            </p:cNvPr>
            <p:cNvSpPr/>
            <p:nvPr/>
          </p:nvSpPr>
          <p:spPr>
            <a:xfrm>
              <a:off x="4841688" y="4598969"/>
              <a:ext cx="130386" cy="204793"/>
            </a:xfrm>
            <a:custGeom>
              <a:avLst/>
              <a:gdLst>
                <a:gd name="connsiteX0" fmla="*/ 130362 w 130386"/>
                <a:gd name="connsiteY0" fmla="*/ 19 h 204793"/>
                <a:gd name="connsiteX1" fmla="*/ 57337 w 130386"/>
                <a:gd name="connsiteY1" fmla="*/ 57169 h 204793"/>
                <a:gd name="connsiteX2" fmla="*/ 187 w 130386"/>
                <a:gd name="connsiteY2" fmla="*/ 203219 h 204793"/>
                <a:gd name="connsiteX3" fmla="*/ 39875 w 130386"/>
                <a:gd name="connsiteY3" fmla="*/ 130194 h 204793"/>
                <a:gd name="connsiteX4" fmla="*/ 65275 w 130386"/>
                <a:gd name="connsiteY4" fmla="*/ 61931 h 204793"/>
                <a:gd name="connsiteX5" fmla="*/ 130362 w 130386"/>
                <a:gd name="connsiteY5" fmla="*/ 19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86" h="204793">
                  <a:moveTo>
                    <a:pt x="130362" y="19"/>
                  </a:moveTo>
                  <a:cubicBezTo>
                    <a:pt x="129039" y="-775"/>
                    <a:pt x="79033" y="23302"/>
                    <a:pt x="57337" y="57169"/>
                  </a:cubicBezTo>
                  <a:cubicBezTo>
                    <a:pt x="35641" y="91036"/>
                    <a:pt x="3097" y="191048"/>
                    <a:pt x="187" y="203219"/>
                  </a:cubicBezTo>
                  <a:cubicBezTo>
                    <a:pt x="-2723" y="215390"/>
                    <a:pt x="29027" y="153742"/>
                    <a:pt x="39875" y="130194"/>
                  </a:cubicBezTo>
                  <a:cubicBezTo>
                    <a:pt x="50723" y="106646"/>
                    <a:pt x="50988" y="82568"/>
                    <a:pt x="65275" y="61931"/>
                  </a:cubicBezTo>
                  <a:cubicBezTo>
                    <a:pt x="79562" y="41294"/>
                    <a:pt x="131685" y="813"/>
                    <a:pt x="130362" y="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: 図形 896">
              <a:extLst>
                <a:ext uri="{FF2B5EF4-FFF2-40B4-BE49-F238E27FC236}">
                  <a16:creationId xmlns:a16="http://schemas.microsoft.com/office/drawing/2014/main" id="{ACC92AF2-FC2E-457F-B44C-B9989782625D}"/>
                </a:ext>
              </a:extLst>
            </p:cNvPr>
            <p:cNvSpPr/>
            <p:nvPr/>
          </p:nvSpPr>
          <p:spPr>
            <a:xfrm>
              <a:off x="4859346" y="4644117"/>
              <a:ext cx="87461" cy="165801"/>
            </a:xfrm>
            <a:custGeom>
              <a:avLst/>
              <a:gdLst>
                <a:gd name="connsiteX0" fmla="*/ 87304 w 87461"/>
                <a:gd name="connsiteY0" fmla="*/ 908 h 165801"/>
                <a:gd name="connsiteX1" fmla="*/ 3167 w 87461"/>
                <a:gd name="connsiteY1" fmla="*/ 162833 h 165801"/>
                <a:gd name="connsiteX2" fmla="*/ 23804 w 87461"/>
                <a:gd name="connsiteY2" fmla="*/ 99333 h 165801"/>
                <a:gd name="connsiteX3" fmla="*/ 87304 w 87461"/>
                <a:gd name="connsiteY3" fmla="*/ 908 h 16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61" h="165801">
                  <a:moveTo>
                    <a:pt x="87304" y="908"/>
                  </a:moveTo>
                  <a:cubicBezTo>
                    <a:pt x="83865" y="11491"/>
                    <a:pt x="13750" y="146429"/>
                    <a:pt x="3167" y="162833"/>
                  </a:cubicBezTo>
                  <a:cubicBezTo>
                    <a:pt x="-7416" y="179237"/>
                    <a:pt x="10840" y="123410"/>
                    <a:pt x="23804" y="99333"/>
                  </a:cubicBezTo>
                  <a:cubicBezTo>
                    <a:pt x="36768" y="75256"/>
                    <a:pt x="90743" y="-9675"/>
                    <a:pt x="87304" y="90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: 図形 897">
              <a:extLst>
                <a:ext uri="{FF2B5EF4-FFF2-40B4-BE49-F238E27FC236}">
                  <a16:creationId xmlns:a16="http://schemas.microsoft.com/office/drawing/2014/main" id="{06F3FA32-0CBE-429E-BC9B-C18D380A2BAA}"/>
                </a:ext>
              </a:extLst>
            </p:cNvPr>
            <p:cNvSpPr/>
            <p:nvPr/>
          </p:nvSpPr>
          <p:spPr>
            <a:xfrm>
              <a:off x="4710108" y="4600303"/>
              <a:ext cx="88913" cy="161304"/>
            </a:xfrm>
            <a:custGeom>
              <a:avLst/>
              <a:gdLst>
                <a:gd name="connsiteX0" fmla="*/ 55567 w 88913"/>
                <a:gd name="connsiteY0" fmla="*/ 272 h 161304"/>
                <a:gd name="connsiteX1" fmla="*/ 5 w 88913"/>
                <a:gd name="connsiteY1" fmla="*/ 116160 h 161304"/>
                <a:gd name="connsiteX2" fmla="*/ 52392 w 88913"/>
                <a:gd name="connsiteY2" fmla="*/ 143147 h 161304"/>
                <a:gd name="connsiteX3" fmla="*/ 88905 w 88913"/>
                <a:gd name="connsiteY3" fmla="*/ 160610 h 161304"/>
                <a:gd name="connsiteX4" fmla="*/ 55567 w 88913"/>
                <a:gd name="connsiteY4" fmla="*/ 119335 h 161304"/>
                <a:gd name="connsiteX5" fmla="*/ 23817 w 88913"/>
                <a:gd name="connsiteY5" fmla="*/ 109810 h 161304"/>
                <a:gd name="connsiteX6" fmla="*/ 28580 w 88913"/>
                <a:gd name="connsiteY6" fmla="*/ 84410 h 161304"/>
                <a:gd name="connsiteX7" fmla="*/ 55567 w 88913"/>
                <a:gd name="connsiteY7" fmla="*/ 272 h 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13" h="161304">
                  <a:moveTo>
                    <a:pt x="55567" y="272"/>
                  </a:moveTo>
                  <a:cubicBezTo>
                    <a:pt x="50804" y="5564"/>
                    <a:pt x="534" y="92348"/>
                    <a:pt x="5" y="116160"/>
                  </a:cubicBezTo>
                  <a:cubicBezTo>
                    <a:pt x="-524" y="139972"/>
                    <a:pt x="37575" y="135739"/>
                    <a:pt x="52392" y="143147"/>
                  </a:cubicBezTo>
                  <a:cubicBezTo>
                    <a:pt x="67209" y="150555"/>
                    <a:pt x="88376" y="164579"/>
                    <a:pt x="88905" y="160610"/>
                  </a:cubicBezTo>
                  <a:cubicBezTo>
                    <a:pt x="89434" y="156641"/>
                    <a:pt x="66415" y="127802"/>
                    <a:pt x="55567" y="119335"/>
                  </a:cubicBezTo>
                  <a:cubicBezTo>
                    <a:pt x="44719" y="110868"/>
                    <a:pt x="28315" y="115631"/>
                    <a:pt x="23817" y="109810"/>
                  </a:cubicBezTo>
                  <a:cubicBezTo>
                    <a:pt x="19319" y="103989"/>
                    <a:pt x="21965" y="100550"/>
                    <a:pt x="28580" y="84410"/>
                  </a:cubicBezTo>
                  <a:cubicBezTo>
                    <a:pt x="35195" y="68270"/>
                    <a:pt x="60330" y="-5020"/>
                    <a:pt x="55567" y="2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F2622514-A86B-4F33-8212-DCC5013E820E}"/>
                </a:ext>
              </a:extLst>
            </p:cNvPr>
            <p:cNvSpPr/>
            <p:nvPr/>
          </p:nvSpPr>
          <p:spPr>
            <a:xfrm>
              <a:off x="4717922" y="4724104"/>
              <a:ext cx="41410" cy="91366"/>
            </a:xfrm>
            <a:custGeom>
              <a:avLst/>
              <a:gdLst>
                <a:gd name="connsiteX0" fmla="*/ 3303 w 41410"/>
                <a:gd name="connsiteY0" fmla="*/ 296 h 91366"/>
                <a:gd name="connsiteX1" fmla="*/ 41403 w 41410"/>
                <a:gd name="connsiteY1" fmla="*/ 89196 h 91366"/>
                <a:gd name="connsiteX2" fmla="*/ 6478 w 41410"/>
                <a:gd name="connsiteY2" fmla="*/ 60621 h 91366"/>
                <a:gd name="connsiteX3" fmla="*/ 3303 w 41410"/>
                <a:gd name="connsiteY3" fmla="*/ 296 h 9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0" h="91366">
                  <a:moveTo>
                    <a:pt x="3303" y="296"/>
                  </a:moveTo>
                  <a:cubicBezTo>
                    <a:pt x="9124" y="5058"/>
                    <a:pt x="40874" y="79142"/>
                    <a:pt x="41403" y="89196"/>
                  </a:cubicBezTo>
                  <a:cubicBezTo>
                    <a:pt x="41932" y="99250"/>
                    <a:pt x="13092" y="71733"/>
                    <a:pt x="6478" y="60621"/>
                  </a:cubicBezTo>
                  <a:cubicBezTo>
                    <a:pt x="-136" y="49509"/>
                    <a:pt x="-2518" y="-4466"/>
                    <a:pt x="3303" y="2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20FFC47C-A47F-4CC0-9C7F-CA7B8B4ADA9A}"/>
                </a:ext>
              </a:extLst>
            </p:cNvPr>
            <p:cNvSpPr/>
            <p:nvPr/>
          </p:nvSpPr>
          <p:spPr>
            <a:xfrm>
              <a:off x="4779051" y="4513263"/>
              <a:ext cx="153312" cy="293012"/>
            </a:xfrm>
            <a:custGeom>
              <a:avLst/>
              <a:gdLst>
                <a:gd name="connsiteX0" fmla="*/ 153312 w 153312"/>
                <a:gd name="connsiteY0" fmla="*/ 0 h 293012"/>
                <a:gd name="connsiteX1" fmla="*/ 19962 w 153312"/>
                <a:gd name="connsiteY1" fmla="*/ 263525 h 293012"/>
                <a:gd name="connsiteX2" fmla="*/ 2499 w 153312"/>
                <a:gd name="connsiteY2" fmla="*/ 280987 h 293012"/>
                <a:gd name="connsiteX3" fmla="*/ 39012 w 153312"/>
                <a:gd name="connsiteY3" fmla="*/ 212725 h 293012"/>
                <a:gd name="connsiteX4" fmla="*/ 153312 w 153312"/>
                <a:gd name="connsiteY4" fmla="*/ 0 h 2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12" h="293012">
                  <a:moveTo>
                    <a:pt x="153312" y="0"/>
                  </a:moveTo>
                  <a:cubicBezTo>
                    <a:pt x="99204" y="108347"/>
                    <a:pt x="45097" y="216694"/>
                    <a:pt x="19962" y="263525"/>
                  </a:cubicBezTo>
                  <a:cubicBezTo>
                    <a:pt x="-5173" y="310356"/>
                    <a:pt x="-676" y="289454"/>
                    <a:pt x="2499" y="280987"/>
                  </a:cubicBezTo>
                  <a:cubicBezTo>
                    <a:pt x="5674" y="272520"/>
                    <a:pt x="39012" y="212725"/>
                    <a:pt x="39012" y="212725"/>
                  </a:cubicBezTo>
                  <a:lnTo>
                    <a:pt x="153312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CA245FCE-8E05-4584-BDF0-44B3849D7583}"/>
                </a:ext>
              </a:extLst>
            </p:cNvPr>
            <p:cNvSpPr/>
            <p:nvPr/>
          </p:nvSpPr>
          <p:spPr>
            <a:xfrm>
              <a:off x="4758937" y="4525239"/>
              <a:ext cx="143856" cy="289009"/>
            </a:xfrm>
            <a:custGeom>
              <a:avLst/>
              <a:gdLst>
                <a:gd name="connsiteX0" fmla="*/ 14676 w 143856"/>
                <a:gd name="connsiteY0" fmla="*/ 284886 h 289009"/>
                <a:gd name="connsiteX1" fmla="*/ 388 w 143856"/>
                <a:gd name="connsiteY1" fmla="*/ 221386 h 289009"/>
                <a:gd name="connsiteX2" fmla="*/ 25788 w 143856"/>
                <a:gd name="connsiteY2" fmla="*/ 184874 h 289009"/>
                <a:gd name="connsiteX3" fmla="*/ 143263 w 143856"/>
                <a:gd name="connsiteY3" fmla="*/ 2311 h 289009"/>
                <a:gd name="connsiteX4" fmla="*/ 68651 w 143856"/>
                <a:gd name="connsiteY4" fmla="*/ 92799 h 289009"/>
                <a:gd name="connsiteX5" fmla="*/ 14676 w 143856"/>
                <a:gd name="connsiteY5" fmla="*/ 284886 h 28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56" h="289009">
                  <a:moveTo>
                    <a:pt x="14676" y="284886"/>
                  </a:moveTo>
                  <a:cubicBezTo>
                    <a:pt x="3299" y="306317"/>
                    <a:pt x="-1464" y="238054"/>
                    <a:pt x="388" y="221386"/>
                  </a:cubicBezTo>
                  <a:cubicBezTo>
                    <a:pt x="2240" y="204718"/>
                    <a:pt x="1976" y="221386"/>
                    <a:pt x="25788" y="184874"/>
                  </a:cubicBezTo>
                  <a:cubicBezTo>
                    <a:pt x="49600" y="148362"/>
                    <a:pt x="136119" y="17657"/>
                    <a:pt x="143263" y="2311"/>
                  </a:cubicBezTo>
                  <a:cubicBezTo>
                    <a:pt x="150407" y="-13035"/>
                    <a:pt x="91140" y="51524"/>
                    <a:pt x="68651" y="92799"/>
                  </a:cubicBezTo>
                  <a:cubicBezTo>
                    <a:pt x="46162" y="134074"/>
                    <a:pt x="26053" y="263455"/>
                    <a:pt x="14676" y="2848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82CFBC7F-355D-4BDB-8F7B-8A3D82145176}"/>
                </a:ext>
              </a:extLst>
            </p:cNvPr>
            <p:cNvSpPr/>
            <p:nvPr/>
          </p:nvSpPr>
          <p:spPr>
            <a:xfrm>
              <a:off x="4576431" y="4510356"/>
              <a:ext cx="412047" cy="31664"/>
            </a:xfrm>
            <a:custGeom>
              <a:avLst/>
              <a:gdLst>
                <a:gd name="connsiteX0" fmla="*/ 332 w 412047"/>
                <a:gd name="connsiteY0" fmla="*/ 31482 h 31664"/>
                <a:gd name="connsiteX1" fmla="*/ 219407 w 412047"/>
                <a:gd name="connsiteY1" fmla="*/ 1319 h 31664"/>
                <a:gd name="connsiteX2" fmla="*/ 351169 w 412047"/>
                <a:gd name="connsiteY2" fmla="*/ 6082 h 31664"/>
                <a:gd name="connsiteX3" fmla="*/ 411494 w 412047"/>
                <a:gd name="connsiteY3" fmla="*/ 12432 h 31664"/>
                <a:gd name="connsiteX4" fmla="*/ 319419 w 412047"/>
                <a:gd name="connsiteY4" fmla="*/ 15607 h 31664"/>
                <a:gd name="connsiteX5" fmla="*/ 173369 w 412047"/>
                <a:gd name="connsiteY5" fmla="*/ 14019 h 31664"/>
                <a:gd name="connsiteX6" fmla="*/ 332 w 412047"/>
                <a:gd name="connsiteY6" fmla="*/ 31482 h 3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047" h="31664">
                  <a:moveTo>
                    <a:pt x="332" y="31482"/>
                  </a:moveTo>
                  <a:cubicBezTo>
                    <a:pt x="8005" y="29365"/>
                    <a:pt x="160934" y="5552"/>
                    <a:pt x="219407" y="1319"/>
                  </a:cubicBezTo>
                  <a:cubicBezTo>
                    <a:pt x="277880" y="-2914"/>
                    <a:pt x="319155" y="4230"/>
                    <a:pt x="351169" y="6082"/>
                  </a:cubicBezTo>
                  <a:cubicBezTo>
                    <a:pt x="383184" y="7934"/>
                    <a:pt x="416786" y="10845"/>
                    <a:pt x="411494" y="12432"/>
                  </a:cubicBezTo>
                  <a:cubicBezTo>
                    <a:pt x="406202" y="14019"/>
                    <a:pt x="359106" y="15343"/>
                    <a:pt x="319419" y="15607"/>
                  </a:cubicBezTo>
                  <a:cubicBezTo>
                    <a:pt x="279732" y="15871"/>
                    <a:pt x="227079" y="11373"/>
                    <a:pt x="173369" y="14019"/>
                  </a:cubicBezTo>
                  <a:cubicBezTo>
                    <a:pt x="119659" y="16665"/>
                    <a:pt x="-7341" y="33599"/>
                    <a:pt x="332" y="314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EB75C37A-A184-4620-ADC9-C42A590BDAE4}"/>
                </a:ext>
              </a:extLst>
            </p:cNvPr>
            <p:cNvSpPr/>
            <p:nvPr/>
          </p:nvSpPr>
          <p:spPr>
            <a:xfrm>
              <a:off x="4294785" y="4541554"/>
              <a:ext cx="286558" cy="77081"/>
            </a:xfrm>
            <a:custGeom>
              <a:avLst/>
              <a:gdLst>
                <a:gd name="connsiteX0" fmla="*/ 39090 w 286558"/>
                <a:gd name="connsiteY0" fmla="*/ 19334 h 77081"/>
                <a:gd name="connsiteX1" fmla="*/ 4165 w 286558"/>
                <a:gd name="connsiteY1" fmla="*/ 76484 h 77081"/>
                <a:gd name="connsiteX2" fmla="*/ 93065 w 286558"/>
                <a:gd name="connsiteY2" fmla="*/ 46321 h 77081"/>
                <a:gd name="connsiteX3" fmla="*/ 285153 w 286558"/>
                <a:gd name="connsiteY3" fmla="*/ 284 h 77081"/>
                <a:gd name="connsiteX4" fmla="*/ 185140 w 286558"/>
                <a:gd name="connsiteY4" fmla="*/ 25684 h 77081"/>
                <a:gd name="connsiteX5" fmla="*/ 7340 w 286558"/>
                <a:gd name="connsiteY5" fmla="*/ 74896 h 77081"/>
                <a:gd name="connsiteX6" fmla="*/ 39090 w 286558"/>
                <a:gd name="connsiteY6" fmla="*/ 19334 h 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558" h="77081">
                  <a:moveTo>
                    <a:pt x="39090" y="19334"/>
                  </a:moveTo>
                  <a:cubicBezTo>
                    <a:pt x="38561" y="19599"/>
                    <a:pt x="-4831" y="71986"/>
                    <a:pt x="4165" y="76484"/>
                  </a:cubicBezTo>
                  <a:cubicBezTo>
                    <a:pt x="13161" y="80982"/>
                    <a:pt x="46234" y="59021"/>
                    <a:pt x="93065" y="46321"/>
                  </a:cubicBezTo>
                  <a:cubicBezTo>
                    <a:pt x="139896" y="33621"/>
                    <a:pt x="269807" y="3723"/>
                    <a:pt x="285153" y="284"/>
                  </a:cubicBezTo>
                  <a:cubicBezTo>
                    <a:pt x="300499" y="-3156"/>
                    <a:pt x="185140" y="25684"/>
                    <a:pt x="185140" y="25684"/>
                  </a:cubicBezTo>
                  <a:cubicBezTo>
                    <a:pt x="138838" y="38119"/>
                    <a:pt x="35121" y="71457"/>
                    <a:pt x="7340" y="74896"/>
                  </a:cubicBezTo>
                  <a:cubicBezTo>
                    <a:pt x="-20441" y="78336"/>
                    <a:pt x="39619" y="19069"/>
                    <a:pt x="39090" y="193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45FF1CD0-78E1-416C-9DFA-A721012493EC}"/>
                </a:ext>
              </a:extLst>
            </p:cNvPr>
            <p:cNvSpPr/>
            <p:nvPr/>
          </p:nvSpPr>
          <p:spPr>
            <a:xfrm>
              <a:off x="4324167" y="4398804"/>
              <a:ext cx="673860" cy="163439"/>
            </a:xfrm>
            <a:custGeom>
              <a:avLst/>
              <a:gdLst>
                <a:gd name="connsiteX0" fmla="*/ 8121 w 673860"/>
                <a:gd name="connsiteY0" fmla="*/ 162084 h 163439"/>
                <a:gd name="connsiteX1" fmla="*/ 331971 w 673860"/>
                <a:gd name="connsiteY1" fmla="*/ 77946 h 163439"/>
                <a:gd name="connsiteX2" fmla="*/ 500246 w 673860"/>
                <a:gd name="connsiteY2" fmla="*/ 60484 h 163439"/>
                <a:gd name="connsiteX3" fmla="*/ 624071 w 673860"/>
                <a:gd name="connsiteY3" fmla="*/ 55721 h 163439"/>
                <a:gd name="connsiteX4" fmla="*/ 655821 w 673860"/>
                <a:gd name="connsiteY4" fmla="*/ 52546 h 163439"/>
                <a:gd name="connsiteX5" fmla="*/ 673283 w 673860"/>
                <a:gd name="connsiteY5" fmla="*/ 159 h 163439"/>
                <a:gd name="connsiteX6" fmla="*/ 635183 w 673860"/>
                <a:gd name="connsiteY6" fmla="*/ 36671 h 163439"/>
                <a:gd name="connsiteX7" fmla="*/ 547871 w 673860"/>
                <a:gd name="connsiteY7" fmla="*/ 49371 h 163439"/>
                <a:gd name="connsiteX8" fmla="*/ 276408 w 673860"/>
                <a:gd name="connsiteY8" fmla="*/ 79534 h 163439"/>
                <a:gd name="connsiteX9" fmla="*/ 111308 w 673860"/>
                <a:gd name="connsiteY9" fmla="*/ 127159 h 163439"/>
                <a:gd name="connsiteX10" fmla="*/ 8121 w 673860"/>
                <a:gd name="connsiteY10" fmla="*/ 162084 h 16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3860" h="163439">
                  <a:moveTo>
                    <a:pt x="8121" y="162084"/>
                  </a:moveTo>
                  <a:cubicBezTo>
                    <a:pt x="44898" y="153882"/>
                    <a:pt x="249950" y="94879"/>
                    <a:pt x="331971" y="77946"/>
                  </a:cubicBezTo>
                  <a:cubicBezTo>
                    <a:pt x="413992" y="61013"/>
                    <a:pt x="451563" y="64188"/>
                    <a:pt x="500246" y="60484"/>
                  </a:cubicBezTo>
                  <a:cubicBezTo>
                    <a:pt x="548929" y="56780"/>
                    <a:pt x="598142" y="57044"/>
                    <a:pt x="624071" y="55721"/>
                  </a:cubicBezTo>
                  <a:cubicBezTo>
                    <a:pt x="650000" y="54398"/>
                    <a:pt x="647619" y="61806"/>
                    <a:pt x="655821" y="52546"/>
                  </a:cubicBezTo>
                  <a:cubicBezTo>
                    <a:pt x="664023" y="43286"/>
                    <a:pt x="676723" y="2805"/>
                    <a:pt x="673283" y="159"/>
                  </a:cubicBezTo>
                  <a:cubicBezTo>
                    <a:pt x="669843" y="-2487"/>
                    <a:pt x="656085" y="28469"/>
                    <a:pt x="635183" y="36671"/>
                  </a:cubicBezTo>
                  <a:cubicBezTo>
                    <a:pt x="614281" y="44873"/>
                    <a:pt x="607667" y="42227"/>
                    <a:pt x="547871" y="49371"/>
                  </a:cubicBezTo>
                  <a:cubicBezTo>
                    <a:pt x="488075" y="56515"/>
                    <a:pt x="349169" y="66569"/>
                    <a:pt x="276408" y="79534"/>
                  </a:cubicBezTo>
                  <a:cubicBezTo>
                    <a:pt x="203648" y="92499"/>
                    <a:pt x="153641" y="115253"/>
                    <a:pt x="111308" y="127159"/>
                  </a:cubicBezTo>
                  <a:cubicBezTo>
                    <a:pt x="68975" y="139065"/>
                    <a:pt x="-28656" y="170286"/>
                    <a:pt x="8121" y="1620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4F7D2791-7944-4C6B-9547-707B93D11756}"/>
                </a:ext>
              </a:extLst>
            </p:cNvPr>
            <p:cNvSpPr/>
            <p:nvPr/>
          </p:nvSpPr>
          <p:spPr>
            <a:xfrm>
              <a:off x="4076517" y="4689139"/>
              <a:ext cx="183309" cy="265781"/>
            </a:xfrm>
            <a:custGeom>
              <a:avLst/>
              <a:gdLst>
                <a:gd name="connsiteX0" fmla="*/ 1771 w 183309"/>
                <a:gd name="connsiteY0" fmla="*/ 265449 h 265781"/>
                <a:gd name="connsiteX1" fmla="*/ 87496 w 183309"/>
                <a:gd name="connsiteY1" fmla="*/ 116224 h 265781"/>
                <a:gd name="connsiteX2" fmla="*/ 182746 w 183309"/>
                <a:gd name="connsiteY2" fmla="*/ 336 h 265781"/>
                <a:gd name="connsiteX3" fmla="*/ 41458 w 183309"/>
                <a:gd name="connsiteY3" fmla="*/ 152736 h 265781"/>
                <a:gd name="connsiteX4" fmla="*/ 1771 w 183309"/>
                <a:gd name="connsiteY4" fmla="*/ 265449 h 26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309" h="265781">
                  <a:moveTo>
                    <a:pt x="1771" y="265449"/>
                  </a:moveTo>
                  <a:cubicBezTo>
                    <a:pt x="9444" y="259364"/>
                    <a:pt x="57334" y="160409"/>
                    <a:pt x="87496" y="116224"/>
                  </a:cubicBezTo>
                  <a:cubicBezTo>
                    <a:pt x="117658" y="72039"/>
                    <a:pt x="190419" y="-5749"/>
                    <a:pt x="182746" y="336"/>
                  </a:cubicBezTo>
                  <a:cubicBezTo>
                    <a:pt x="175073" y="6421"/>
                    <a:pt x="70827" y="112784"/>
                    <a:pt x="41458" y="152736"/>
                  </a:cubicBezTo>
                  <a:cubicBezTo>
                    <a:pt x="12089" y="192688"/>
                    <a:pt x="-5902" y="271534"/>
                    <a:pt x="1771" y="2654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C6735DCE-2F6B-4A06-A501-83A1A9E1AD51}"/>
                </a:ext>
              </a:extLst>
            </p:cNvPr>
            <p:cNvSpPr/>
            <p:nvPr/>
          </p:nvSpPr>
          <p:spPr>
            <a:xfrm>
              <a:off x="5032876" y="4507981"/>
              <a:ext cx="263193" cy="737883"/>
            </a:xfrm>
            <a:custGeom>
              <a:avLst/>
              <a:gdLst>
                <a:gd name="connsiteX0" fmla="*/ 263024 w 263193"/>
                <a:gd name="connsiteY0" fmla="*/ 519 h 737883"/>
                <a:gd name="connsiteX1" fmla="*/ 143962 w 263193"/>
                <a:gd name="connsiteY1" fmla="*/ 233882 h 737883"/>
                <a:gd name="connsiteX2" fmla="*/ 39187 w 263193"/>
                <a:gd name="connsiteY2" fmla="*/ 397394 h 737883"/>
                <a:gd name="connsiteX3" fmla="*/ 1087 w 263193"/>
                <a:gd name="connsiteY3" fmla="*/ 521219 h 737883"/>
                <a:gd name="connsiteX4" fmla="*/ 12199 w 263193"/>
                <a:gd name="connsiteY4" fmla="*/ 678382 h 737883"/>
                <a:gd name="connsiteX5" fmla="*/ 31249 w 263193"/>
                <a:gd name="connsiteY5" fmla="*/ 718069 h 737883"/>
                <a:gd name="connsiteX6" fmla="*/ 37599 w 263193"/>
                <a:gd name="connsiteY6" fmla="*/ 735532 h 737883"/>
                <a:gd name="connsiteX7" fmla="*/ 4262 w 263193"/>
                <a:gd name="connsiteY7" fmla="*/ 667269 h 737883"/>
                <a:gd name="connsiteX8" fmla="*/ 15374 w 263193"/>
                <a:gd name="connsiteY8" fmla="*/ 538682 h 737883"/>
                <a:gd name="connsiteX9" fmla="*/ 50299 w 263193"/>
                <a:gd name="connsiteY9" fmla="*/ 425969 h 737883"/>
                <a:gd name="connsiteX10" fmla="*/ 116974 w 263193"/>
                <a:gd name="connsiteY10" fmla="*/ 302144 h 737883"/>
                <a:gd name="connsiteX11" fmla="*/ 263024 w 263193"/>
                <a:gd name="connsiteY11" fmla="*/ 519 h 7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193" h="737883">
                  <a:moveTo>
                    <a:pt x="263024" y="519"/>
                  </a:moveTo>
                  <a:cubicBezTo>
                    <a:pt x="267522" y="-10858"/>
                    <a:pt x="181268" y="167736"/>
                    <a:pt x="143962" y="233882"/>
                  </a:cubicBezTo>
                  <a:cubicBezTo>
                    <a:pt x="106656" y="300028"/>
                    <a:pt x="62999" y="349505"/>
                    <a:pt x="39187" y="397394"/>
                  </a:cubicBezTo>
                  <a:cubicBezTo>
                    <a:pt x="15375" y="445283"/>
                    <a:pt x="5585" y="474388"/>
                    <a:pt x="1087" y="521219"/>
                  </a:cubicBezTo>
                  <a:cubicBezTo>
                    <a:pt x="-3411" y="568050"/>
                    <a:pt x="7172" y="645574"/>
                    <a:pt x="12199" y="678382"/>
                  </a:cubicBezTo>
                  <a:cubicBezTo>
                    <a:pt x="17226" y="711190"/>
                    <a:pt x="27016" y="708544"/>
                    <a:pt x="31249" y="718069"/>
                  </a:cubicBezTo>
                  <a:cubicBezTo>
                    <a:pt x="35482" y="727594"/>
                    <a:pt x="42097" y="743999"/>
                    <a:pt x="37599" y="735532"/>
                  </a:cubicBezTo>
                  <a:cubicBezTo>
                    <a:pt x="33101" y="727065"/>
                    <a:pt x="7966" y="700077"/>
                    <a:pt x="4262" y="667269"/>
                  </a:cubicBezTo>
                  <a:cubicBezTo>
                    <a:pt x="558" y="634461"/>
                    <a:pt x="7701" y="578899"/>
                    <a:pt x="15374" y="538682"/>
                  </a:cubicBezTo>
                  <a:cubicBezTo>
                    <a:pt x="23047" y="498465"/>
                    <a:pt x="33366" y="465392"/>
                    <a:pt x="50299" y="425969"/>
                  </a:cubicBezTo>
                  <a:cubicBezTo>
                    <a:pt x="67232" y="386546"/>
                    <a:pt x="81255" y="369348"/>
                    <a:pt x="116974" y="302144"/>
                  </a:cubicBezTo>
                  <a:cubicBezTo>
                    <a:pt x="152693" y="234940"/>
                    <a:pt x="258526" y="11896"/>
                    <a:pt x="263024" y="5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C7A301D0-D5AE-48B4-B09C-5C684D66ED39}"/>
                </a:ext>
              </a:extLst>
            </p:cNvPr>
            <p:cNvSpPr/>
            <p:nvPr/>
          </p:nvSpPr>
          <p:spPr>
            <a:xfrm>
              <a:off x="4786308" y="5052903"/>
              <a:ext cx="231007" cy="146943"/>
            </a:xfrm>
            <a:custGeom>
              <a:avLst/>
              <a:gdLst>
                <a:gd name="connsiteX0" fmla="*/ 5 w 231007"/>
                <a:gd name="connsiteY0" fmla="*/ 110 h 146943"/>
                <a:gd name="connsiteX1" fmla="*/ 201617 w 231007"/>
                <a:gd name="connsiteY1" fmla="*/ 44560 h 146943"/>
                <a:gd name="connsiteX2" fmla="*/ 223842 w 231007"/>
                <a:gd name="connsiteY2" fmla="*/ 106472 h 146943"/>
                <a:gd name="connsiteX3" fmla="*/ 230192 w 231007"/>
                <a:gd name="connsiteY3" fmla="*/ 144572 h 146943"/>
                <a:gd name="connsiteX4" fmla="*/ 207967 w 231007"/>
                <a:gd name="connsiteY4" fmla="*/ 139810 h 146943"/>
                <a:gd name="connsiteX5" fmla="*/ 201617 w 231007"/>
                <a:gd name="connsiteY5" fmla="*/ 114410 h 146943"/>
                <a:gd name="connsiteX6" fmla="*/ 165105 w 231007"/>
                <a:gd name="connsiteY6" fmla="*/ 111235 h 146943"/>
                <a:gd name="connsiteX7" fmla="*/ 123830 w 231007"/>
                <a:gd name="connsiteY7" fmla="*/ 111235 h 146943"/>
                <a:gd name="connsiteX8" fmla="*/ 195267 w 231007"/>
                <a:gd name="connsiteY8" fmla="*/ 112822 h 146943"/>
                <a:gd name="connsiteX9" fmla="*/ 217492 w 231007"/>
                <a:gd name="connsiteY9" fmla="*/ 117585 h 146943"/>
                <a:gd name="connsiteX10" fmla="*/ 219080 w 231007"/>
                <a:gd name="connsiteY10" fmla="*/ 87422 h 146943"/>
                <a:gd name="connsiteX11" fmla="*/ 207967 w 231007"/>
                <a:gd name="connsiteY11" fmla="*/ 57260 h 146943"/>
                <a:gd name="connsiteX12" fmla="*/ 5 w 231007"/>
                <a:gd name="connsiteY12" fmla="*/ 110 h 14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007" h="146943">
                  <a:moveTo>
                    <a:pt x="5" y="110"/>
                  </a:moveTo>
                  <a:cubicBezTo>
                    <a:pt x="-1053" y="-2007"/>
                    <a:pt x="164311" y="26833"/>
                    <a:pt x="201617" y="44560"/>
                  </a:cubicBezTo>
                  <a:cubicBezTo>
                    <a:pt x="238923" y="62287"/>
                    <a:pt x="219080" y="89803"/>
                    <a:pt x="223842" y="106472"/>
                  </a:cubicBezTo>
                  <a:cubicBezTo>
                    <a:pt x="228605" y="123141"/>
                    <a:pt x="232838" y="139016"/>
                    <a:pt x="230192" y="144572"/>
                  </a:cubicBezTo>
                  <a:cubicBezTo>
                    <a:pt x="227546" y="150128"/>
                    <a:pt x="212730" y="144837"/>
                    <a:pt x="207967" y="139810"/>
                  </a:cubicBezTo>
                  <a:cubicBezTo>
                    <a:pt x="203205" y="134783"/>
                    <a:pt x="208761" y="119172"/>
                    <a:pt x="201617" y="114410"/>
                  </a:cubicBezTo>
                  <a:cubicBezTo>
                    <a:pt x="194473" y="109648"/>
                    <a:pt x="178069" y="111764"/>
                    <a:pt x="165105" y="111235"/>
                  </a:cubicBezTo>
                  <a:cubicBezTo>
                    <a:pt x="152141" y="110706"/>
                    <a:pt x="118803" y="110971"/>
                    <a:pt x="123830" y="111235"/>
                  </a:cubicBezTo>
                  <a:cubicBezTo>
                    <a:pt x="128857" y="111500"/>
                    <a:pt x="179657" y="111764"/>
                    <a:pt x="195267" y="112822"/>
                  </a:cubicBezTo>
                  <a:cubicBezTo>
                    <a:pt x="210877" y="113880"/>
                    <a:pt x="213523" y="121818"/>
                    <a:pt x="217492" y="117585"/>
                  </a:cubicBezTo>
                  <a:cubicBezTo>
                    <a:pt x="221461" y="113352"/>
                    <a:pt x="220667" y="97476"/>
                    <a:pt x="219080" y="87422"/>
                  </a:cubicBezTo>
                  <a:cubicBezTo>
                    <a:pt x="217493" y="77368"/>
                    <a:pt x="246596" y="72870"/>
                    <a:pt x="207967" y="57260"/>
                  </a:cubicBezTo>
                  <a:cubicBezTo>
                    <a:pt x="169338" y="41650"/>
                    <a:pt x="1063" y="2227"/>
                    <a:pt x="5" y="1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2B963610-91E2-4CDA-9EAC-82336AA8D81F}"/>
                </a:ext>
              </a:extLst>
            </p:cNvPr>
            <p:cNvSpPr/>
            <p:nvPr/>
          </p:nvSpPr>
          <p:spPr>
            <a:xfrm>
              <a:off x="4889203" y="5168517"/>
              <a:ext cx="136823" cy="81364"/>
            </a:xfrm>
            <a:custGeom>
              <a:avLst/>
              <a:gdLst>
                <a:gd name="connsiteX0" fmla="*/ 136822 w 136823"/>
                <a:gd name="connsiteY0" fmla="*/ 81346 h 81364"/>
                <a:gd name="connsiteX1" fmla="*/ 79672 w 136823"/>
                <a:gd name="connsiteY1" fmla="*/ 41658 h 81364"/>
                <a:gd name="connsiteX2" fmla="*/ 65385 w 136823"/>
                <a:gd name="connsiteY2" fmla="*/ 22608 h 81364"/>
                <a:gd name="connsiteX3" fmla="*/ 52685 w 136823"/>
                <a:gd name="connsiteY3" fmla="*/ 13083 h 81364"/>
                <a:gd name="connsiteX4" fmla="*/ 297 w 136823"/>
                <a:gd name="connsiteY4" fmla="*/ 3558 h 81364"/>
                <a:gd name="connsiteX5" fmla="*/ 33635 w 136823"/>
                <a:gd name="connsiteY5" fmla="*/ 3558 h 81364"/>
                <a:gd name="connsiteX6" fmla="*/ 81260 w 136823"/>
                <a:gd name="connsiteY6" fmla="*/ 46421 h 81364"/>
                <a:gd name="connsiteX7" fmla="*/ 136822 w 136823"/>
                <a:gd name="connsiteY7" fmla="*/ 81346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23" h="81364">
                  <a:moveTo>
                    <a:pt x="136822" y="81346"/>
                  </a:moveTo>
                  <a:cubicBezTo>
                    <a:pt x="136557" y="80552"/>
                    <a:pt x="91578" y="51448"/>
                    <a:pt x="79672" y="41658"/>
                  </a:cubicBezTo>
                  <a:cubicBezTo>
                    <a:pt x="67766" y="31868"/>
                    <a:pt x="69883" y="27370"/>
                    <a:pt x="65385" y="22608"/>
                  </a:cubicBezTo>
                  <a:cubicBezTo>
                    <a:pt x="60887" y="17846"/>
                    <a:pt x="63533" y="16258"/>
                    <a:pt x="52685" y="13083"/>
                  </a:cubicBezTo>
                  <a:cubicBezTo>
                    <a:pt x="41837" y="9908"/>
                    <a:pt x="3472" y="5145"/>
                    <a:pt x="297" y="3558"/>
                  </a:cubicBezTo>
                  <a:cubicBezTo>
                    <a:pt x="-2878" y="1971"/>
                    <a:pt x="20141" y="-3586"/>
                    <a:pt x="33635" y="3558"/>
                  </a:cubicBezTo>
                  <a:cubicBezTo>
                    <a:pt x="47129" y="10702"/>
                    <a:pt x="65385" y="35044"/>
                    <a:pt x="81260" y="46421"/>
                  </a:cubicBezTo>
                  <a:cubicBezTo>
                    <a:pt x="97135" y="57798"/>
                    <a:pt x="137087" y="82140"/>
                    <a:pt x="136822" y="813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B4D2A876-235C-4B11-91E2-190C0D0D871A}"/>
                </a:ext>
              </a:extLst>
            </p:cNvPr>
            <p:cNvSpPr/>
            <p:nvPr/>
          </p:nvSpPr>
          <p:spPr>
            <a:xfrm>
              <a:off x="4802188" y="4710113"/>
              <a:ext cx="373062" cy="327130"/>
            </a:xfrm>
            <a:custGeom>
              <a:avLst/>
              <a:gdLst>
                <a:gd name="connsiteX0" fmla="*/ 0 w 373062"/>
                <a:gd name="connsiteY0" fmla="*/ 327025 h 327130"/>
                <a:gd name="connsiteX1" fmla="*/ 176212 w 373062"/>
                <a:gd name="connsiteY1" fmla="*/ 279400 h 327130"/>
                <a:gd name="connsiteX2" fmla="*/ 201612 w 373062"/>
                <a:gd name="connsiteY2" fmla="*/ 258762 h 327130"/>
                <a:gd name="connsiteX3" fmla="*/ 292100 w 373062"/>
                <a:gd name="connsiteY3" fmla="*/ 114300 h 327130"/>
                <a:gd name="connsiteX4" fmla="*/ 373062 w 373062"/>
                <a:gd name="connsiteY4" fmla="*/ 0 h 327130"/>
                <a:gd name="connsiteX5" fmla="*/ 207962 w 373062"/>
                <a:gd name="connsiteY5" fmla="*/ 234950 h 327130"/>
                <a:gd name="connsiteX6" fmla="*/ 177800 w 373062"/>
                <a:gd name="connsiteY6" fmla="*/ 265112 h 327130"/>
                <a:gd name="connsiteX7" fmla="*/ 0 w 373062"/>
                <a:gd name="connsiteY7" fmla="*/ 327025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062" h="327130">
                  <a:moveTo>
                    <a:pt x="0" y="327025"/>
                  </a:moveTo>
                  <a:cubicBezTo>
                    <a:pt x="-265" y="329406"/>
                    <a:pt x="142610" y="290777"/>
                    <a:pt x="176212" y="279400"/>
                  </a:cubicBezTo>
                  <a:cubicBezTo>
                    <a:pt x="209814" y="268023"/>
                    <a:pt x="182297" y="286279"/>
                    <a:pt x="201612" y="258762"/>
                  </a:cubicBezTo>
                  <a:cubicBezTo>
                    <a:pt x="220927" y="231245"/>
                    <a:pt x="263525" y="157427"/>
                    <a:pt x="292100" y="114300"/>
                  </a:cubicBezTo>
                  <a:cubicBezTo>
                    <a:pt x="320675" y="71173"/>
                    <a:pt x="373062" y="0"/>
                    <a:pt x="373062" y="0"/>
                  </a:cubicBezTo>
                  <a:cubicBezTo>
                    <a:pt x="359039" y="20108"/>
                    <a:pt x="240506" y="190765"/>
                    <a:pt x="207962" y="234950"/>
                  </a:cubicBezTo>
                  <a:cubicBezTo>
                    <a:pt x="175418" y="279135"/>
                    <a:pt x="210079" y="250031"/>
                    <a:pt x="177800" y="265112"/>
                  </a:cubicBezTo>
                  <a:cubicBezTo>
                    <a:pt x="145521" y="280193"/>
                    <a:pt x="265" y="324644"/>
                    <a:pt x="0" y="3270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F2589FF2-E3DE-463F-8755-97FFC40A69A4}"/>
                </a:ext>
              </a:extLst>
            </p:cNvPr>
            <p:cNvSpPr/>
            <p:nvPr/>
          </p:nvSpPr>
          <p:spPr>
            <a:xfrm>
              <a:off x="4906629" y="4978151"/>
              <a:ext cx="31575" cy="103069"/>
            </a:xfrm>
            <a:custGeom>
              <a:avLst/>
              <a:gdLst>
                <a:gd name="connsiteX0" fmla="*/ 22559 w 31575"/>
                <a:gd name="connsiteY0" fmla="*/ 249 h 103069"/>
                <a:gd name="connsiteX1" fmla="*/ 30496 w 31575"/>
                <a:gd name="connsiteY1" fmla="*/ 100262 h 103069"/>
                <a:gd name="connsiteX2" fmla="*/ 334 w 31575"/>
                <a:gd name="connsiteY2" fmla="*/ 71687 h 103069"/>
                <a:gd name="connsiteX3" fmla="*/ 22559 w 31575"/>
                <a:gd name="connsiteY3" fmla="*/ 249 h 10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75" h="103069">
                  <a:moveTo>
                    <a:pt x="22559" y="249"/>
                  </a:moveTo>
                  <a:cubicBezTo>
                    <a:pt x="27586" y="5012"/>
                    <a:pt x="34200" y="88356"/>
                    <a:pt x="30496" y="100262"/>
                  </a:cubicBezTo>
                  <a:cubicBezTo>
                    <a:pt x="26792" y="112168"/>
                    <a:pt x="3509" y="83064"/>
                    <a:pt x="334" y="71687"/>
                  </a:cubicBezTo>
                  <a:cubicBezTo>
                    <a:pt x="-2841" y="60310"/>
                    <a:pt x="17532" y="-4514"/>
                    <a:pt x="22559" y="2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E2596FC0-1C35-42A0-B8D1-BD2EF3FDFC60}"/>
                </a:ext>
              </a:extLst>
            </p:cNvPr>
            <p:cNvSpPr/>
            <p:nvPr/>
          </p:nvSpPr>
          <p:spPr>
            <a:xfrm>
              <a:off x="5065471" y="4916126"/>
              <a:ext cx="188673" cy="52847"/>
            </a:xfrm>
            <a:custGeom>
              <a:avLst/>
              <a:gdLst>
                <a:gd name="connsiteX0" fmla="*/ 242 w 188673"/>
                <a:gd name="connsiteY0" fmla="*/ 52749 h 52847"/>
                <a:gd name="connsiteX1" fmla="*/ 146292 w 188673"/>
                <a:gd name="connsiteY1" fmla="*/ 20999 h 52847"/>
                <a:gd name="connsiteX2" fmla="*/ 187567 w 188673"/>
                <a:gd name="connsiteY2" fmla="*/ 362 h 52847"/>
                <a:gd name="connsiteX3" fmla="*/ 112954 w 188673"/>
                <a:gd name="connsiteY3" fmla="*/ 9887 h 52847"/>
                <a:gd name="connsiteX4" fmla="*/ 242 w 188673"/>
                <a:gd name="connsiteY4" fmla="*/ 52749 h 5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673" h="52847">
                  <a:moveTo>
                    <a:pt x="242" y="52749"/>
                  </a:moveTo>
                  <a:cubicBezTo>
                    <a:pt x="5798" y="54601"/>
                    <a:pt x="115071" y="29730"/>
                    <a:pt x="146292" y="20999"/>
                  </a:cubicBezTo>
                  <a:cubicBezTo>
                    <a:pt x="177513" y="12268"/>
                    <a:pt x="193123" y="2214"/>
                    <a:pt x="187567" y="362"/>
                  </a:cubicBezTo>
                  <a:cubicBezTo>
                    <a:pt x="182011" y="-1490"/>
                    <a:pt x="139677" y="4066"/>
                    <a:pt x="112954" y="9887"/>
                  </a:cubicBezTo>
                  <a:cubicBezTo>
                    <a:pt x="86231" y="15708"/>
                    <a:pt x="-5314" y="50897"/>
                    <a:pt x="242" y="527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26B261CD-3A5E-4143-8EEB-BE9D2FD47E62}"/>
                </a:ext>
              </a:extLst>
            </p:cNvPr>
            <p:cNvSpPr/>
            <p:nvPr/>
          </p:nvSpPr>
          <p:spPr>
            <a:xfrm>
              <a:off x="5177446" y="4483951"/>
              <a:ext cx="108929" cy="210461"/>
            </a:xfrm>
            <a:custGeom>
              <a:avLst/>
              <a:gdLst>
                <a:gd name="connsiteX0" fmla="*/ 108929 w 108929"/>
                <a:gd name="connsiteY0" fmla="*/ 737 h 210461"/>
                <a:gd name="connsiteX1" fmla="*/ 66067 w 108929"/>
                <a:gd name="connsiteY1" fmla="*/ 73762 h 210461"/>
                <a:gd name="connsiteX2" fmla="*/ 979 w 108929"/>
                <a:gd name="connsiteY2" fmla="*/ 203937 h 210461"/>
                <a:gd name="connsiteX3" fmla="*/ 29554 w 108929"/>
                <a:gd name="connsiteY3" fmla="*/ 183299 h 210461"/>
                <a:gd name="connsiteX4" fmla="*/ 66067 w 108929"/>
                <a:gd name="connsiteY4" fmla="*/ 116624 h 210461"/>
                <a:gd name="connsiteX5" fmla="*/ 108929 w 108929"/>
                <a:gd name="connsiteY5" fmla="*/ 737 h 21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29" h="210461">
                  <a:moveTo>
                    <a:pt x="108929" y="737"/>
                  </a:moveTo>
                  <a:cubicBezTo>
                    <a:pt x="108929" y="-6407"/>
                    <a:pt x="84059" y="39895"/>
                    <a:pt x="66067" y="73762"/>
                  </a:cubicBezTo>
                  <a:cubicBezTo>
                    <a:pt x="48075" y="107629"/>
                    <a:pt x="7064" y="185681"/>
                    <a:pt x="979" y="203937"/>
                  </a:cubicBezTo>
                  <a:cubicBezTo>
                    <a:pt x="-5106" y="222193"/>
                    <a:pt x="18706" y="197851"/>
                    <a:pt x="29554" y="183299"/>
                  </a:cubicBezTo>
                  <a:cubicBezTo>
                    <a:pt x="40402" y="168747"/>
                    <a:pt x="53896" y="142553"/>
                    <a:pt x="66067" y="116624"/>
                  </a:cubicBezTo>
                  <a:cubicBezTo>
                    <a:pt x="78238" y="90695"/>
                    <a:pt x="108929" y="7881"/>
                    <a:pt x="108929" y="7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D02A48F3-A926-420C-AA5C-835623D42A0C}"/>
                </a:ext>
              </a:extLst>
            </p:cNvPr>
            <p:cNvSpPr/>
            <p:nvPr/>
          </p:nvSpPr>
          <p:spPr>
            <a:xfrm>
              <a:off x="5273609" y="4527547"/>
              <a:ext cx="72454" cy="163518"/>
            </a:xfrm>
            <a:custGeom>
              <a:avLst/>
              <a:gdLst>
                <a:gd name="connsiteX0" fmla="*/ 22291 w 72454"/>
                <a:gd name="connsiteY0" fmla="*/ 3 h 163518"/>
                <a:gd name="connsiteX1" fmla="*/ 66 w 72454"/>
                <a:gd name="connsiteY1" fmla="*/ 69853 h 163518"/>
                <a:gd name="connsiteX2" fmla="*/ 17529 w 72454"/>
                <a:gd name="connsiteY2" fmla="*/ 130178 h 163518"/>
                <a:gd name="connsiteX3" fmla="*/ 71504 w 72454"/>
                <a:gd name="connsiteY3" fmla="*/ 163516 h 163518"/>
                <a:gd name="connsiteX4" fmla="*/ 50866 w 72454"/>
                <a:gd name="connsiteY4" fmla="*/ 131766 h 163518"/>
                <a:gd name="connsiteX5" fmla="*/ 36579 w 72454"/>
                <a:gd name="connsiteY5" fmla="*/ 122241 h 163518"/>
                <a:gd name="connsiteX6" fmla="*/ 28641 w 72454"/>
                <a:gd name="connsiteY6" fmla="*/ 101603 h 163518"/>
                <a:gd name="connsiteX7" fmla="*/ 17529 w 72454"/>
                <a:gd name="connsiteY7" fmla="*/ 66678 h 163518"/>
                <a:gd name="connsiteX8" fmla="*/ 22291 w 72454"/>
                <a:gd name="connsiteY8" fmla="*/ 3 h 16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54" h="163518">
                  <a:moveTo>
                    <a:pt x="22291" y="3"/>
                  </a:moveTo>
                  <a:cubicBezTo>
                    <a:pt x="19380" y="532"/>
                    <a:pt x="860" y="48157"/>
                    <a:pt x="66" y="69853"/>
                  </a:cubicBezTo>
                  <a:cubicBezTo>
                    <a:pt x="-728" y="91549"/>
                    <a:pt x="5623" y="114568"/>
                    <a:pt x="17529" y="130178"/>
                  </a:cubicBezTo>
                  <a:cubicBezTo>
                    <a:pt x="29435" y="145788"/>
                    <a:pt x="65948" y="163251"/>
                    <a:pt x="71504" y="163516"/>
                  </a:cubicBezTo>
                  <a:cubicBezTo>
                    <a:pt x="77060" y="163781"/>
                    <a:pt x="56687" y="138645"/>
                    <a:pt x="50866" y="131766"/>
                  </a:cubicBezTo>
                  <a:cubicBezTo>
                    <a:pt x="45045" y="124887"/>
                    <a:pt x="40283" y="127268"/>
                    <a:pt x="36579" y="122241"/>
                  </a:cubicBezTo>
                  <a:cubicBezTo>
                    <a:pt x="32875" y="117214"/>
                    <a:pt x="31816" y="110863"/>
                    <a:pt x="28641" y="101603"/>
                  </a:cubicBezTo>
                  <a:cubicBezTo>
                    <a:pt x="25466" y="92343"/>
                    <a:pt x="19381" y="79113"/>
                    <a:pt x="17529" y="66678"/>
                  </a:cubicBezTo>
                  <a:cubicBezTo>
                    <a:pt x="15677" y="54243"/>
                    <a:pt x="25202" y="-526"/>
                    <a:pt x="22291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C6BB9459-E6C6-430A-9F6D-1C3307EE2F07}"/>
                </a:ext>
              </a:extLst>
            </p:cNvPr>
            <p:cNvSpPr/>
            <p:nvPr/>
          </p:nvSpPr>
          <p:spPr>
            <a:xfrm>
              <a:off x="5196799" y="4735248"/>
              <a:ext cx="75289" cy="171718"/>
            </a:xfrm>
            <a:custGeom>
              <a:avLst/>
              <a:gdLst>
                <a:gd name="connsiteX0" fmla="*/ 75289 w 75289"/>
                <a:gd name="connsiteY0" fmla="*/ 265 h 171718"/>
                <a:gd name="connsiteX1" fmla="*/ 10201 w 75289"/>
                <a:gd name="connsiteY1" fmla="*/ 144727 h 171718"/>
                <a:gd name="connsiteX2" fmla="*/ 45126 w 75289"/>
                <a:gd name="connsiteY2" fmla="*/ 171715 h 171718"/>
                <a:gd name="connsiteX3" fmla="*/ 3851 w 75289"/>
                <a:gd name="connsiteY3" fmla="*/ 146315 h 171718"/>
                <a:gd name="connsiteX4" fmla="*/ 8614 w 75289"/>
                <a:gd name="connsiteY4" fmla="*/ 109802 h 171718"/>
                <a:gd name="connsiteX5" fmla="*/ 75289 w 75289"/>
                <a:gd name="connsiteY5" fmla="*/ 265 h 1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9" h="171718">
                  <a:moveTo>
                    <a:pt x="75289" y="265"/>
                  </a:moveTo>
                  <a:cubicBezTo>
                    <a:pt x="75553" y="6086"/>
                    <a:pt x="15228" y="116152"/>
                    <a:pt x="10201" y="144727"/>
                  </a:cubicBezTo>
                  <a:cubicBezTo>
                    <a:pt x="5174" y="173302"/>
                    <a:pt x="46184" y="171450"/>
                    <a:pt x="45126" y="171715"/>
                  </a:cubicBezTo>
                  <a:cubicBezTo>
                    <a:pt x="44068" y="171980"/>
                    <a:pt x="9936" y="156634"/>
                    <a:pt x="3851" y="146315"/>
                  </a:cubicBezTo>
                  <a:cubicBezTo>
                    <a:pt x="-2234" y="135996"/>
                    <a:pt x="-1440" y="133614"/>
                    <a:pt x="8614" y="109802"/>
                  </a:cubicBezTo>
                  <a:cubicBezTo>
                    <a:pt x="18668" y="85990"/>
                    <a:pt x="75025" y="-5556"/>
                    <a:pt x="75289" y="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EE421BD8-B09F-4E4D-9277-6B1178D4ADB6}"/>
                </a:ext>
              </a:extLst>
            </p:cNvPr>
            <p:cNvSpPr/>
            <p:nvPr/>
          </p:nvSpPr>
          <p:spPr>
            <a:xfrm>
              <a:off x="5232298" y="4739933"/>
              <a:ext cx="92872" cy="102058"/>
            </a:xfrm>
            <a:custGeom>
              <a:avLst/>
              <a:gdLst>
                <a:gd name="connsiteX0" fmla="*/ 102 w 92872"/>
                <a:gd name="connsiteY0" fmla="*/ 101942 h 102058"/>
                <a:gd name="connsiteX1" fmla="*/ 74715 w 92872"/>
                <a:gd name="connsiteY1" fmla="*/ 73367 h 102058"/>
                <a:gd name="connsiteX2" fmla="*/ 89002 w 92872"/>
                <a:gd name="connsiteY2" fmla="*/ 43205 h 102058"/>
                <a:gd name="connsiteX3" fmla="*/ 92177 w 92872"/>
                <a:gd name="connsiteY3" fmla="*/ 22567 h 102058"/>
                <a:gd name="connsiteX4" fmla="*/ 77890 w 92872"/>
                <a:gd name="connsiteY4" fmla="*/ 8280 h 102058"/>
                <a:gd name="connsiteX5" fmla="*/ 47727 w 92872"/>
                <a:gd name="connsiteY5" fmla="*/ 342 h 102058"/>
                <a:gd name="connsiteX6" fmla="*/ 74715 w 92872"/>
                <a:gd name="connsiteY6" fmla="*/ 19392 h 102058"/>
                <a:gd name="connsiteX7" fmla="*/ 74715 w 92872"/>
                <a:gd name="connsiteY7" fmla="*/ 36855 h 102058"/>
                <a:gd name="connsiteX8" fmla="*/ 58840 w 92872"/>
                <a:gd name="connsiteY8" fmla="*/ 62255 h 102058"/>
                <a:gd name="connsiteX9" fmla="*/ 102 w 92872"/>
                <a:gd name="connsiteY9" fmla="*/ 101942 h 10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872" h="102058">
                  <a:moveTo>
                    <a:pt x="102" y="101942"/>
                  </a:moveTo>
                  <a:cubicBezTo>
                    <a:pt x="2748" y="103794"/>
                    <a:pt x="59898" y="83156"/>
                    <a:pt x="74715" y="73367"/>
                  </a:cubicBezTo>
                  <a:cubicBezTo>
                    <a:pt x="89532" y="63578"/>
                    <a:pt x="86092" y="51672"/>
                    <a:pt x="89002" y="43205"/>
                  </a:cubicBezTo>
                  <a:cubicBezTo>
                    <a:pt x="91912" y="34738"/>
                    <a:pt x="94029" y="28388"/>
                    <a:pt x="92177" y="22567"/>
                  </a:cubicBezTo>
                  <a:cubicBezTo>
                    <a:pt x="90325" y="16746"/>
                    <a:pt x="85298" y="11984"/>
                    <a:pt x="77890" y="8280"/>
                  </a:cubicBezTo>
                  <a:cubicBezTo>
                    <a:pt x="70482" y="4576"/>
                    <a:pt x="48256" y="-1510"/>
                    <a:pt x="47727" y="342"/>
                  </a:cubicBezTo>
                  <a:cubicBezTo>
                    <a:pt x="47198" y="2194"/>
                    <a:pt x="70217" y="13306"/>
                    <a:pt x="74715" y="19392"/>
                  </a:cubicBezTo>
                  <a:cubicBezTo>
                    <a:pt x="79213" y="25478"/>
                    <a:pt x="77361" y="29711"/>
                    <a:pt x="74715" y="36855"/>
                  </a:cubicBezTo>
                  <a:cubicBezTo>
                    <a:pt x="72069" y="43999"/>
                    <a:pt x="71011" y="53524"/>
                    <a:pt x="58840" y="62255"/>
                  </a:cubicBezTo>
                  <a:cubicBezTo>
                    <a:pt x="46669" y="70986"/>
                    <a:pt x="-2544" y="100090"/>
                    <a:pt x="102" y="10194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D2CD6027-D641-47FC-9E1F-E19644E7E899}"/>
                </a:ext>
              </a:extLst>
            </p:cNvPr>
            <p:cNvSpPr/>
            <p:nvPr/>
          </p:nvSpPr>
          <p:spPr>
            <a:xfrm>
              <a:off x="5346660" y="4733921"/>
              <a:ext cx="26148" cy="110756"/>
            </a:xfrm>
            <a:custGeom>
              <a:avLst/>
              <a:gdLst>
                <a:gd name="connsiteX0" fmla="*/ 20678 w 26148"/>
                <a:gd name="connsiteY0" fmla="*/ 4 h 110756"/>
                <a:gd name="connsiteX1" fmla="*/ 40 w 26148"/>
                <a:gd name="connsiteY1" fmla="*/ 63504 h 110756"/>
                <a:gd name="connsiteX2" fmla="*/ 19090 w 26148"/>
                <a:gd name="connsiteY2" fmla="*/ 84142 h 110756"/>
                <a:gd name="connsiteX3" fmla="*/ 40 w 26148"/>
                <a:gd name="connsiteY3" fmla="*/ 106367 h 110756"/>
                <a:gd name="connsiteX4" fmla="*/ 25440 w 26148"/>
                <a:gd name="connsiteY4" fmla="*/ 106367 h 110756"/>
                <a:gd name="connsiteX5" fmla="*/ 19090 w 26148"/>
                <a:gd name="connsiteY5" fmla="*/ 60329 h 110756"/>
                <a:gd name="connsiteX6" fmla="*/ 20678 w 26148"/>
                <a:gd name="connsiteY6" fmla="*/ 4 h 11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48" h="110756">
                  <a:moveTo>
                    <a:pt x="20678" y="4"/>
                  </a:moveTo>
                  <a:cubicBezTo>
                    <a:pt x="17503" y="533"/>
                    <a:pt x="305" y="49481"/>
                    <a:pt x="40" y="63504"/>
                  </a:cubicBezTo>
                  <a:cubicBezTo>
                    <a:pt x="-225" y="77527"/>
                    <a:pt x="19090" y="76998"/>
                    <a:pt x="19090" y="84142"/>
                  </a:cubicBezTo>
                  <a:cubicBezTo>
                    <a:pt x="19090" y="91286"/>
                    <a:pt x="-1018" y="102663"/>
                    <a:pt x="40" y="106367"/>
                  </a:cubicBezTo>
                  <a:cubicBezTo>
                    <a:pt x="1098" y="110071"/>
                    <a:pt x="22265" y="114040"/>
                    <a:pt x="25440" y="106367"/>
                  </a:cubicBezTo>
                  <a:cubicBezTo>
                    <a:pt x="28615" y="98694"/>
                    <a:pt x="20148" y="72500"/>
                    <a:pt x="19090" y="60329"/>
                  </a:cubicBezTo>
                  <a:cubicBezTo>
                    <a:pt x="18032" y="48158"/>
                    <a:pt x="23853" y="-525"/>
                    <a:pt x="20678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FABD56D1-0195-4C0C-A67F-A875E827DAF6}"/>
                </a:ext>
              </a:extLst>
            </p:cNvPr>
            <p:cNvSpPr/>
            <p:nvPr/>
          </p:nvSpPr>
          <p:spPr>
            <a:xfrm>
              <a:off x="5400300" y="4890892"/>
              <a:ext cx="25811" cy="94064"/>
            </a:xfrm>
            <a:custGeom>
              <a:avLst/>
              <a:gdLst>
                <a:gd name="connsiteX0" fmla="*/ 375 w 25811"/>
                <a:gd name="connsiteY0" fmla="*/ 93858 h 94064"/>
                <a:gd name="connsiteX1" fmla="*/ 9900 w 25811"/>
                <a:gd name="connsiteY1" fmla="*/ 35121 h 94064"/>
                <a:gd name="connsiteX2" fmla="*/ 25775 w 25811"/>
                <a:gd name="connsiteY2" fmla="*/ 1783 h 94064"/>
                <a:gd name="connsiteX3" fmla="*/ 5138 w 25811"/>
                <a:gd name="connsiteY3" fmla="*/ 12896 h 94064"/>
                <a:gd name="connsiteX4" fmla="*/ 375 w 25811"/>
                <a:gd name="connsiteY4" fmla="*/ 93858 h 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1" h="94064">
                  <a:moveTo>
                    <a:pt x="375" y="93858"/>
                  </a:moveTo>
                  <a:cubicBezTo>
                    <a:pt x="1169" y="97562"/>
                    <a:pt x="5667" y="50467"/>
                    <a:pt x="9900" y="35121"/>
                  </a:cubicBezTo>
                  <a:cubicBezTo>
                    <a:pt x="14133" y="19775"/>
                    <a:pt x="26569" y="5487"/>
                    <a:pt x="25775" y="1783"/>
                  </a:cubicBezTo>
                  <a:cubicBezTo>
                    <a:pt x="24981" y="-1921"/>
                    <a:pt x="10694" y="-598"/>
                    <a:pt x="5138" y="12896"/>
                  </a:cubicBezTo>
                  <a:cubicBezTo>
                    <a:pt x="-418" y="26390"/>
                    <a:pt x="-419" y="90154"/>
                    <a:pt x="375" y="938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F24792E7-2EA6-4115-9B40-33F80574356F}"/>
                </a:ext>
              </a:extLst>
            </p:cNvPr>
            <p:cNvSpPr/>
            <p:nvPr/>
          </p:nvSpPr>
          <p:spPr>
            <a:xfrm>
              <a:off x="5316304" y="4832248"/>
              <a:ext cx="87549" cy="157473"/>
            </a:xfrm>
            <a:custGeom>
              <a:avLst/>
              <a:gdLst>
                <a:gd name="connsiteX0" fmla="*/ 17696 w 87549"/>
                <a:gd name="connsiteY0" fmla="*/ 102 h 157473"/>
                <a:gd name="connsiteX1" fmla="*/ 35159 w 87549"/>
                <a:gd name="connsiteY1" fmla="*/ 58840 h 157473"/>
                <a:gd name="connsiteX2" fmla="*/ 234 w 87549"/>
                <a:gd name="connsiteY2" fmla="*/ 73127 h 157473"/>
                <a:gd name="connsiteX3" fmla="*/ 55796 w 87549"/>
                <a:gd name="connsiteY3" fmla="*/ 100115 h 157473"/>
                <a:gd name="connsiteX4" fmla="*/ 68496 w 87549"/>
                <a:gd name="connsiteY4" fmla="*/ 127102 h 157473"/>
                <a:gd name="connsiteX5" fmla="*/ 87546 w 87549"/>
                <a:gd name="connsiteY5" fmla="*/ 157265 h 157473"/>
                <a:gd name="connsiteX6" fmla="*/ 66909 w 87549"/>
                <a:gd name="connsiteY6" fmla="*/ 111227 h 157473"/>
                <a:gd name="connsiteX7" fmla="*/ 52621 w 87549"/>
                <a:gd name="connsiteY7" fmla="*/ 74715 h 157473"/>
                <a:gd name="connsiteX8" fmla="*/ 17696 w 87549"/>
                <a:gd name="connsiteY8" fmla="*/ 102 h 1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549" h="157473">
                  <a:moveTo>
                    <a:pt x="17696" y="102"/>
                  </a:moveTo>
                  <a:cubicBezTo>
                    <a:pt x="14786" y="-2544"/>
                    <a:pt x="38069" y="46669"/>
                    <a:pt x="35159" y="58840"/>
                  </a:cubicBezTo>
                  <a:cubicBezTo>
                    <a:pt x="32249" y="71011"/>
                    <a:pt x="-3205" y="66248"/>
                    <a:pt x="234" y="73127"/>
                  </a:cubicBezTo>
                  <a:cubicBezTo>
                    <a:pt x="3673" y="80006"/>
                    <a:pt x="44419" y="91119"/>
                    <a:pt x="55796" y="100115"/>
                  </a:cubicBezTo>
                  <a:cubicBezTo>
                    <a:pt x="67173" y="109111"/>
                    <a:pt x="63204" y="117577"/>
                    <a:pt x="68496" y="127102"/>
                  </a:cubicBezTo>
                  <a:cubicBezTo>
                    <a:pt x="73788" y="136627"/>
                    <a:pt x="87810" y="159911"/>
                    <a:pt x="87546" y="157265"/>
                  </a:cubicBezTo>
                  <a:cubicBezTo>
                    <a:pt x="87282" y="154619"/>
                    <a:pt x="72730" y="124985"/>
                    <a:pt x="66909" y="111227"/>
                  </a:cubicBezTo>
                  <a:cubicBezTo>
                    <a:pt x="61088" y="97469"/>
                    <a:pt x="57913" y="90325"/>
                    <a:pt x="52621" y="74715"/>
                  </a:cubicBezTo>
                  <a:cubicBezTo>
                    <a:pt x="47329" y="59105"/>
                    <a:pt x="20606" y="2748"/>
                    <a:pt x="17696" y="1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A40881F5-5AB8-4809-8D6B-FCC3C58DA227}"/>
                </a:ext>
              </a:extLst>
            </p:cNvPr>
            <p:cNvSpPr/>
            <p:nvPr/>
          </p:nvSpPr>
          <p:spPr>
            <a:xfrm>
              <a:off x="5033960" y="5071440"/>
              <a:ext cx="136024" cy="93964"/>
            </a:xfrm>
            <a:custGeom>
              <a:avLst/>
              <a:gdLst>
                <a:gd name="connsiteX0" fmla="*/ 3 w 136024"/>
                <a:gd name="connsiteY0" fmla="*/ 19673 h 93964"/>
                <a:gd name="connsiteX1" fmla="*/ 80965 w 136024"/>
                <a:gd name="connsiteY1" fmla="*/ 623 h 93964"/>
                <a:gd name="connsiteX2" fmla="*/ 106365 w 136024"/>
                <a:gd name="connsiteY2" fmla="*/ 45073 h 93964"/>
                <a:gd name="connsiteX3" fmla="*/ 128590 w 136024"/>
                <a:gd name="connsiteY3" fmla="*/ 67298 h 93964"/>
                <a:gd name="connsiteX4" fmla="*/ 103190 w 136024"/>
                <a:gd name="connsiteY4" fmla="*/ 92698 h 93964"/>
                <a:gd name="connsiteX5" fmla="*/ 134940 w 136024"/>
                <a:gd name="connsiteY5" fmla="*/ 87935 h 93964"/>
                <a:gd name="connsiteX6" fmla="*/ 123828 w 136024"/>
                <a:gd name="connsiteY6" fmla="*/ 68885 h 93964"/>
                <a:gd name="connsiteX7" fmla="*/ 77790 w 136024"/>
                <a:gd name="connsiteY7" fmla="*/ 29198 h 93964"/>
                <a:gd name="connsiteX8" fmla="*/ 3 w 136024"/>
                <a:gd name="connsiteY8" fmla="*/ 19673 h 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24" h="93964">
                  <a:moveTo>
                    <a:pt x="3" y="19673"/>
                  </a:moveTo>
                  <a:cubicBezTo>
                    <a:pt x="532" y="14910"/>
                    <a:pt x="63238" y="-3610"/>
                    <a:pt x="80965" y="623"/>
                  </a:cubicBezTo>
                  <a:cubicBezTo>
                    <a:pt x="98692" y="4856"/>
                    <a:pt x="98428" y="33961"/>
                    <a:pt x="106365" y="45073"/>
                  </a:cubicBezTo>
                  <a:cubicBezTo>
                    <a:pt x="114303" y="56186"/>
                    <a:pt x="129119" y="59361"/>
                    <a:pt x="128590" y="67298"/>
                  </a:cubicBezTo>
                  <a:cubicBezTo>
                    <a:pt x="128061" y="75236"/>
                    <a:pt x="102132" y="89259"/>
                    <a:pt x="103190" y="92698"/>
                  </a:cubicBezTo>
                  <a:cubicBezTo>
                    <a:pt x="104248" y="96137"/>
                    <a:pt x="131500" y="91904"/>
                    <a:pt x="134940" y="87935"/>
                  </a:cubicBezTo>
                  <a:cubicBezTo>
                    <a:pt x="138380" y="83966"/>
                    <a:pt x="133353" y="78674"/>
                    <a:pt x="123828" y="68885"/>
                  </a:cubicBezTo>
                  <a:cubicBezTo>
                    <a:pt x="114303" y="59096"/>
                    <a:pt x="92871" y="37929"/>
                    <a:pt x="77790" y="29198"/>
                  </a:cubicBezTo>
                  <a:cubicBezTo>
                    <a:pt x="62709" y="20467"/>
                    <a:pt x="-526" y="24436"/>
                    <a:pt x="3" y="1967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9442E129-D8AD-45E6-B20C-14D56963D73E}"/>
                </a:ext>
              </a:extLst>
            </p:cNvPr>
            <p:cNvSpPr/>
            <p:nvPr/>
          </p:nvSpPr>
          <p:spPr>
            <a:xfrm>
              <a:off x="5252692" y="4854551"/>
              <a:ext cx="197820" cy="149397"/>
            </a:xfrm>
            <a:custGeom>
              <a:avLst/>
              <a:gdLst>
                <a:gd name="connsiteX0" fmla="*/ 346 w 197820"/>
                <a:gd name="connsiteY0" fmla="*/ 24 h 149397"/>
                <a:gd name="connsiteX1" fmla="*/ 43208 w 197820"/>
                <a:gd name="connsiteY1" fmla="*/ 69874 h 149397"/>
                <a:gd name="connsiteX2" fmla="*/ 68608 w 197820"/>
                <a:gd name="connsiteY2" fmla="*/ 114324 h 149397"/>
                <a:gd name="connsiteX3" fmla="*/ 94008 w 197820"/>
                <a:gd name="connsiteY3" fmla="*/ 139724 h 149397"/>
                <a:gd name="connsiteX4" fmla="*/ 163858 w 197820"/>
                <a:gd name="connsiteY4" fmla="*/ 149249 h 149397"/>
                <a:gd name="connsiteX5" fmla="*/ 192433 w 197820"/>
                <a:gd name="connsiteY5" fmla="*/ 133374 h 149397"/>
                <a:gd name="connsiteX6" fmla="*/ 192433 w 197820"/>
                <a:gd name="connsiteY6" fmla="*/ 106387 h 149397"/>
                <a:gd name="connsiteX7" fmla="*/ 136871 w 197820"/>
                <a:gd name="connsiteY7" fmla="*/ 134962 h 149397"/>
                <a:gd name="connsiteX8" fmla="*/ 100358 w 197820"/>
                <a:gd name="connsiteY8" fmla="*/ 136549 h 149397"/>
                <a:gd name="connsiteX9" fmla="*/ 68608 w 197820"/>
                <a:gd name="connsiteY9" fmla="*/ 77812 h 149397"/>
                <a:gd name="connsiteX10" fmla="*/ 346 w 197820"/>
                <a:gd name="connsiteY10" fmla="*/ 24 h 1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820" h="149397">
                  <a:moveTo>
                    <a:pt x="346" y="24"/>
                  </a:moveTo>
                  <a:cubicBezTo>
                    <a:pt x="-3887" y="-1299"/>
                    <a:pt x="31831" y="50824"/>
                    <a:pt x="43208" y="69874"/>
                  </a:cubicBezTo>
                  <a:cubicBezTo>
                    <a:pt x="54585" y="88924"/>
                    <a:pt x="60141" y="102682"/>
                    <a:pt x="68608" y="114324"/>
                  </a:cubicBezTo>
                  <a:cubicBezTo>
                    <a:pt x="77075" y="125966"/>
                    <a:pt x="78133" y="133903"/>
                    <a:pt x="94008" y="139724"/>
                  </a:cubicBezTo>
                  <a:cubicBezTo>
                    <a:pt x="109883" y="145545"/>
                    <a:pt x="147454" y="150307"/>
                    <a:pt x="163858" y="149249"/>
                  </a:cubicBezTo>
                  <a:cubicBezTo>
                    <a:pt x="180262" y="148191"/>
                    <a:pt x="187671" y="140518"/>
                    <a:pt x="192433" y="133374"/>
                  </a:cubicBezTo>
                  <a:cubicBezTo>
                    <a:pt x="197195" y="126230"/>
                    <a:pt x="201693" y="106122"/>
                    <a:pt x="192433" y="106387"/>
                  </a:cubicBezTo>
                  <a:cubicBezTo>
                    <a:pt x="183173" y="106652"/>
                    <a:pt x="152217" y="129935"/>
                    <a:pt x="136871" y="134962"/>
                  </a:cubicBezTo>
                  <a:cubicBezTo>
                    <a:pt x="121525" y="139989"/>
                    <a:pt x="111735" y="146074"/>
                    <a:pt x="100358" y="136549"/>
                  </a:cubicBezTo>
                  <a:cubicBezTo>
                    <a:pt x="88981" y="127024"/>
                    <a:pt x="86335" y="99243"/>
                    <a:pt x="68608" y="77812"/>
                  </a:cubicBezTo>
                  <a:cubicBezTo>
                    <a:pt x="50881" y="56381"/>
                    <a:pt x="4579" y="1347"/>
                    <a:pt x="346" y="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453E902E-6BF0-4887-B871-0310F8B8C8ED}"/>
                </a:ext>
              </a:extLst>
            </p:cNvPr>
            <p:cNvSpPr/>
            <p:nvPr/>
          </p:nvSpPr>
          <p:spPr>
            <a:xfrm>
              <a:off x="5235572" y="4865570"/>
              <a:ext cx="229101" cy="199344"/>
            </a:xfrm>
            <a:custGeom>
              <a:avLst/>
              <a:gdLst>
                <a:gd name="connsiteX0" fmla="*/ 3 w 229101"/>
                <a:gd name="connsiteY0" fmla="*/ 118 h 199344"/>
                <a:gd name="connsiteX1" fmla="*/ 76203 w 229101"/>
                <a:gd name="connsiteY1" fmla="*/ 176330 h 199344"/>
                <a:gd name="connsiteX2" fmla="*/ 127003 w 229101"/>
                <a:gd name="connsiteY2" fmla="*/ 198555 h 199344"/>
                <a:gd name="connsiteX3" fmla="*/ 157166 w 229101"/>
                <a:gd name="connsiteY3" fmla="*/ 189030 h 199344"/>
                <a:gd name="connsiteX4" fmla="*/ 187328 w 229101"/>
                <a:gd name="connsiteY4" fmla="*/ 174743 h 199344"/>
                <a:gd name="connsiteX5" fmla="*/ 228603 w 229101"/>
                <a:gd name="connsiteY5" fmla="*/ 139818 h 199344"/>
                <a:gd name="connsiteX6" fmla="*/ 157166 w 229101"/>
                <a:gd name="connsiteY6" fmla="*/ 173155 h 199344"/>
                <a:gd name="connsiteX7" fmla="*/ 119066 w 229101"/>
                <a:gd name="connsiteY7" fmla="*/ 182680 h 199344"/>
                <a:gd name="connsiteX8" fmla="*/ 73028 w 229101"/>
                <a:gd name="connsiteY8" fmla="*/ 149343 h 199344"/>
                <a:gd name="connsiteX9" fmla="*/ 3 w 229101"/>
                <a:gd name="connsiteY9" fmla="*/ 118 h 1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101" h="199344">
                  <a:moveTo>
                    <a:pt x="3" y="118"/>
                  </a:moveTo>
                  <a:cubicBezTo>
                    <a:pt x="532" y="4616"/>
                    <a:pt x="55036" y="143257"/>
                    <a:pt x="76203" y="176330"/>
                  </a:cubicBezTo>
                  <a:cubicBezTo>
                    <a:pt x="97370" y="209403"/>
                    <a:pt x="113509" y="196438"/>
                    <a:pt x="127003" y="198555"/>
                  </a:cubicBezTo>
                  <a:cubicBezTo>
                    <a:pt x="140497" y="200672"/>
                    <a:pt x="147112" y="192999"/>
                    <a:pt x="157166" y="189030"/>
                  </a:cubicBezTo>
                  <a:cubicBezTo>
                    <a:pt x="167220" y="185061"/>
                    <a:pt x="175422" y="182945"/>
                    <a:pt x="187328" y="174743"/>
                  </a:cubicBezTo>
                  <a:cubicBezTo>
                    <a:pt x="199234" y="166541"/>
                    <a:pt x="233630" y="140083"/>
                    <a:pt x="228603" y="139818"/>
                  </a:cubicBezTo>
                  <a:cubicBezTo>
                    <a:pt x="223576" y="139553"/>
                    <a:pt x="175422" y="166011"/>
                    <a:pt x="157166" y="173155"/>
                  </a:cubicBezTo>
                  <a:cubicBezTo>
                    <a:pt x="138910" y="180299"/>
                    <a:pt x="133089" y="186649"/>
                    <a:pt x="119066" y="182680"/>
                  </a:cubicBezTo>
                  <a:cubicBezTo>
                    <a:pt x="105043" y="178711"/>
                    <a:pt x="92607" y="178712"/>
                    <a:pt x="73028" y="149343"/>
                  </a:cubicBezTo>
                  <a:cubicBezTo>
                    <a:pt x="53449" y="119974"/>
                    <a:pt x="-526" y="-4380"/>
                    <a:pt x="3" y="1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F428887B-0574-4E22-B796-61AB401CCBBA}"/>
                </a:ext>
              </a:extLst>
            </p:cNvPr>
            <p:cNvSpPr/>
            <p:nvPr/>
          </p:nvSpPr>
          <p:spPr>
            <a:xfrm>
              <a:off x="5331483" y="5000550"/>
              <a:ext cx="84236" cy="38224"/>
            </a:xfrm>
            <a:custGeom>
              <a:avLst/>
              <a:gdLst>
                <a:gd name="connsiteX0" fmla="*/ 930 w 84236"/>
                <a:gd name="connsiteY0" fmla="*/ 75 h 38224"/>
                <a:gd name="connsiteX1" fmla="*/ 83480 w 84236"/>
                <a:gd name="connsiteY1" fmla="*/ 28650 h 38224"/>
                <a:gd name="connsiteX2" fmla="*/ 40617 w 84236"/>
                <a:gd name="connsiteY2" fmla="*/ 38175 h 38224"/>
                <a:gd name="connsiteX3" fmla="*/ 930 w 84236"/>
                <a:gd name="connsiteY3" fmla="*/ 75 h 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36" h="38224">
                  <a:moveTo>
                    <a:pt x="930" y="75"/>
                  </a:moveTo>
                  <a:cubicBezTo>
                    <a:pt x="8074" y="-1513"/>
                    <a:pt x="76866" y="22300"/>
                    <a:pt x="83480" y="28650"/>
                  </a:cubicBezTo>
                  <a:cubicBezTo>
                    <a:pt x="90094" y="35000"/>
                    <a:pt x="51465" y="38704"/>
                    <a:pt x="40617" y="38175"/>
                  </a:cubicBezTo>
                  <a:cubicBezTo>
                    <a:pt x="29769" y="37646"/>
                    <a:pt x="-6214" y="1663"/>
                    <a:pt x="930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162D2CC-021E-45A5-88CB-04C620C37A9B}"/>
                </a:ext>
              </a:extLst>
            </p:cNvPr>
            <p:cNvSpPr/>
            <p:nvPr/>
          </p:nvSpPr>
          <p:spPr>
            <a:xfrm>
              <a:off x="5150413" y="4964108"/>
              <a:ext cx="86788" cy="163268"/>
            </a:xfrm>
            <a:custGeom>
              <a:avLst/>
              <a:gdLst>
                <a:gd name="connsiteX0" fmla="*/ 86750 w 86788"/>
                <a:gd name="connsiteY0" fmla="*/ 5 h 163268"/>
                <a:gd name="connsiteX1" fmla="*/ 1025 w 86788"/>
                <a:gd name="connsiteY1" fmla="*/ 66680 h 163268"/>
                <a:gd name="connsiteX2" fmla="*/ 37537 w 86788"/>
                <a:gd name="connsiteY2" fmla="*/ 161930 h 163268"/>
                <a:gd name="connsiteX3" fmla="*/ 7375 w 86788"/>
                <a:gd name="connsiteY3" fmla="*/ 119067 h 163268"/>
                <a:gd name="connsiteX4" fmla="*/ 12137 w 86788"/>
                <a:gd name="connsiteY4" fmla="*/ 69855 h 163268"/>
                <a:gd name="connsiteX5" fmla="*/ 86750 w 86788"/>
                <a:gd name="connsiteY5" fmla="*/ 5 h 16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88" h="163268">
                  <a:moveTo>
                    <a:pt x="86750" y="5"/>
                  </a:moveTo>
                  <a:cubicBezTo>
                    <a:pt x="84898" y="-524"/>
                    <a:pt x="9227" y="39692"/>
                    <a:pt x="1025" y="66680"/>
                  </a:cubicBezTo>
                  <a:cubicBezTo>
                    <a:pt x="-7177" y="93668"/>
                    <a:pt x="36479" y="153199"/>
                    <a:pt x="37537" y="161930"/>
                  </a:cubicBezTo>
                  <a:cubicBezTo>
                    <a:pt x="38595" y="170661"/>
                    <a:pt x="11608" y="134413"/>
                    <a:pt x="7375" y="119067"/>
                  </a:cubicBezTo>
                  <a:cubicBezTo>
                    <a:pt x="3142" y="103721"/>
                    <a:pt x="1818" y="87582"/>
                    <a:pt x="12137" y="69855"/>
                  </a:cubicBezTo>
                  <a:cubicBezTo>
                    <a:pt x="22456" y="52128"/>
                    <a:pt x="88602" y="534"/>
                    <a:pt x="86750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034AD8A9-F14C-4FDB-83A8-5B0454454FC2}"/>
                </a:ext>
              </a:extLst>
            </p:cNvPr>
            <p:cNvSpPr/>
            <p:nvPr/>
          </p:nvSpPr>
          <p:spPr>
            <a:xfrm>
              <a:off x="5330788" y="5048242"/>
              <a:ext cx="46082" cy="117900"/>
            </a:xfrm>
            <a:custGeom>
              <a:avLst/>
              <a:gdLst>
                <a:gd name="connsiteX0" fmla="*/ 25437 w 46082"/>
                <a:gd name="connsiteY0" fmla="*/ 8 h 117900"/>
                <a:gd name="connsiteX1" fmla="*/ 37 w 46082"/>
                <a:gd name="connsiteY1" fmla="*/ 74621 h 117900"/>
                <a:gd name="connsiteX2" fmla="*/ 31787 w 46082"/>
                <a:gd name="connsiteY2" fmla="*/ 92083 h 117900"/>
                <a:gd name="connsiteX3" fmla="*/ 46075 w 46082"/>
                <a:gd name="connsiteY3" fmla="*/ 117483 h 117900"/>
                <a:gd name="connsiteX4" fmla="*/ 30200 w 46082"/>
                <a:gd name="connsiteY4" fmla="*/ 69858 h 117900"/>
                <a:gd name="connsiteX5" fmla="*/ 25437 w 46082"/>
                <a:gd name="connsiteY5" fmla="*/ 8 h 1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82" h="117900">
                  <a:moveTo>
                    <a:pt x="25437" y="8"/>
                  </a:moveTo>
                  <a:cubicBezTo>
                    <a:pt x="20410" y="802"/>
                    <a:pt x="-1021" y="59275"/>
                    <a:pt x="37" y="74621"/>
                  </a:cubicBezTo>
                  <a:cubicBezTo>
                    <a:pt x="1095" y="89967"/>
                    <a:pt x="24114" y="84939"/>
                    <a:pt x="31787" y="92083"/>
                  </a:cubicBezTo>
                  <a:cubicBezTo>
                    <a:pt x="39460" y="99227"/>
                    <a:pt x="46339" y="121187"/>
                    <a:pt x="46075" y="117483"/>
                  </a:cubicBezTo>
                  <a:cubicBezTo>
                    <a:pt x="45811" y="113779"/>
                    <a:pt x="33375" y="82823"/>
                    <a:pt x="30200" y="69858"/>
                  </a:cubicBezTo>
                  <a:cubicBezTo>
                    <a:pt x="27025" y="56893"/>
                    <a:pt x="30464" y="-786"/>
                    <a:pt x="25437" y="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7BBE6BCD-C890-456C-8184-FE6E4FE576EE}"/>
                </a:ext>
              </a:extLst>
            </p:cNvPr>
            <p:cNvSpPr/>
            <p:nvPr/>
          </p:nvSpPr>
          <p:spPr>
            <a:xfrm>
              <a:off x="5173935" y="4994270"/>
              <a:ext cx="56962" cy="119141"/>
            </a:xfrm>
            <a:custGeom>
              <a:avLst/>
              <a:gdLst>
                <a:gd name="connsiteX0" fmla="*/ 56878 w 56962"/>
                <a:gd name="connsiteY0" fmla="*/ 5 h 119141"/>
                <a:gd name="connsiteX1" fmla="*/ 1315 w 56962"/>
                <a:gd name="connsiteY1" fmla="*/ 53980 h 119141"/>
                <a:gd name="connsiteX2" fmla="*/ 17190 w 56962"/>
                <a:gd name="connsiteY2" fmla="*/ 119068 h 119141"/>
                <a:gd name="connsiteX3" fmla="*/ 14015 w 56962"/>
                <a:gd name="connsiteY3" fmla="*/ 66680 h 119141"/>
                <a:gd name="connsiteX4" fmla="*/ 14015 w 56962"/>
                <a:gd name="connsiteY4" fmla="*/ 57155 h 119141"/>
                <a:gd name="connsiteX5" fmla="*/ 56878 w 56962"/>
                <a:gd name="connsiteY5" fmla="*/ 5 h 11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" h="119141">
                  <a:moveTo>
                    <a:pt x="56878" y="5"/>
                  </a:moveTo>
                  <a:cubicBezTo>
                    <a:pt x="54761" y="-524"/>
                    <a:pt x="7930" y="34136"/>
                    <a:pt x="1315" y="53980"/>
                  </a:cubicBezTo>
                  <a:cubicBezTo>
                    <a:pt x="-5300" y="73824"/>
                    <a:pt x="15073" y="116951"/>
                    <a:pt x="17190" y="119068"/>
                  </a:cubicBezTo>
                  <a:cubicBezTo>
                    <a:pt x="19307" y="121185"/>
                    <a:pt x="14544" y="76999"/>
                    <a:pt x="14015" y="66680"/>
                  </a:cubicBezTo>
                  <a:cubicBezTo>
                    <a:pt x="13486" y="56361"/>
                    <a:pt x="7400" y="65622"/>
                    <a:pt x="14015" y="57155"/>
                  </a:cubicBezTo>
                  <a:cubicBezTo>
                    <a:pt x="20630" y="48688"/>
                    <a:pt x="58995" y="534"/>
                    <a:pt x="56878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: 図形 925">
              <a:extLst>
                <a:ext uri="{FF2B5EF4-FFF2-40B4-BE49-F238E27FC236}">
                  <a16:creationId xmlns:a16="http://schemas.microsoft.com/office/drawing/2014/main" id="{C93A4ADB-B2D7-4982-ADA2-9C8FE9AC3E30}"/>
                </a:ext>
              </a:extLst>
            </p:cNvPr>
            <p:cNvSpPr/>
            <p:nvPr/>
          </p:nvSpPr>
          <p:spPr>
            <a:xfrm>
              <a:off x="5205224" y="5016414"/>
              <a:ext cx="36029" cy="73333"/>
            </a:xfrm>
            <a:custGeom>
              <a:avLst/>
              <a:gdLst>
                <a:gd name="connsiteX0" fmla="*/ 35114 w 36029"/>
                <a:gd name="connsiteY0" fmla="*/ 86 h 73333"/>
                <a:gd name="connsiteX1" fmla="*/ 189 w 36029"/>
                <a:gd name="connsiteY1" fmla="*/ 57236 h 73333"/>
                <a:gd name="connsiteX2" fmla="*/ 22414 w 36029"/>
                <a:gd name="connsiteY2" fmla="*/ 71524 h 73333"/>
                <a:gd name="connsiteX3" fmla="*/ 35114 w 36029"/>
                <a:gd name="connsiteY3" fmla="*/ 86 h 7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29" h="73333">
                  <a:moveTo>
                    <a:pt x="35114" y="86"/>
                  </a:moveTo>
                  <a:cubicBezTo>
                    <a:pt x="31410" y="-2295"/>
                    <a:pt x="2306" y="45330"/>
                    <a:pt x="189" y="57236"/>
                  </a:cubicBezTo>
                  <a:cubicBezTo>
                    <a:pt x="-1928" y="69142"/>
                    <a:pt x="14212" y="77080"/>
                    <a:pt x="22414" y="71524"/>
                  </a:cubicBezTo>
                  <a:cubicBezTo>
                    <a:pt x="30616" y="65968"/>
                    <a:pt x="38818" y="2467"/>
                    <a:pt x="35114" y="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: 図形 926">
              <a:extLst>
                <a:ext uri="{FF2B5EF4-FFF2-40B4-BE49-F238E27FC236}">
                  <a16:creationId xmlns:a16="http://schemas.microsoft.com/office/drawing/2014/main" id="{192B401B-C9E1-42A2-B405-197887348D10}"/>
                </a:ext>
              </a:extLst>
            </p:cNvPr>
            <p:cNvSpPr/>
            <p:nvPr/>
          </p:nvSpPr>
          <p:spPr>
            <a:xfrm>
              <a:off x="5208561" y="4981497"/>
              <a:ext cx="85769" cy="176328"/>
            </a:xfrm>
            <a:custGeom>
              <a:avLst/>
              <a:gdLst>
                <a:gd name="connsiteX0" fmla="*/ 57177 w 85769"/>
                <a:gd name="connsiteY0" fmla="*/ 78 h 176328"/>
                <a:gd name="connsiteX1" fmla="*/ 85752 w 85769"/>
                <a:gd name="connsiteY1" fmla="*/ 68341 h 176328"/>
                <a:gd name="connsiteX2" fmla="*/ 60352 w 85769"/>
                <a:gd name="connsiteY2" fmla="*/ 111203 h 176328"/>
                <a:gd name="connsiteX3" fmla="*/ 27 w 85769"/>
                <a:gd name="connsiteY3" fmla="*/ 176291 h 176328"/>
                <a:gd name="connsiteX4" fmla="*/ 68289 w 85769"/>
                <a:gd name="connsiteY4" fmla="*/ 101678 h 176328"/>
                <a:gd name="connsiteX5" fmla="*/ 79402 w 85769"/>
                <a:gd name="connsiteY5" fmla="*/ 82628 h 176328"/>
                <a:gd name="connsiteX6" fmla="*/ 57177 w 85769"/>
                <a:gd name="connsiteY6" fmla="*/ 78 h 17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69" h="176328">
                  <a:moveTo>
                    <a:pt x="57177" y="78"/>
                  </a:moveTo>
                  <a:cubicBezTo>
                    <a:pt x="58235" y="-2303"/>
                    <a:pt x="85223" y="49820"/>
                    <a:pt x="85752" y="68341"/>
                  </a:cubicBezTo>
                  <a:cubicBezTo>
                    <a:pt x="86281" y="86862"/>
                    <a:pt x="74640" y="93211"/>
                    <a:pt x="60352" y="111203"/>
                  </a:cubicBezTo>
                  <a:cubicBezTo>
                    <a:pt x="46064" y="129195"/>
                    <a:pt x="-1296" y="177878"/>
                    <a:pt x="27" y="176291"/>
                  </a:cubicBezTo>
                  <a:cubicBezTo>
                    <a:pt x="1350" y="174704"/>
                    <a:pt x="55060" y="117288"/>
                    <a:pt x="68289" y="101678"/>
                  </a:cubicBezTo>
                  <a:cubicBezTo>
                    <a:pt x="81518" y="86068"/>
                    <a:pt x="78344" y="94799"/>
                    <a:pt x="79402" y="82628"/>
                  </a:cubicBezTo>
                  <a:cubicBezTo>
                    <a:pt x="80460" y="70457"/>
                    <a:pt x="56119" y="2459"/>
                    <a:pt x="57177" y="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: 図形 927">
              <a:extLst>
                <a:ext uri="{FF2B5EF4-FFF2-40B4-BE49-F238E27FC236}">
                  <a16:creationId xmlns:a16="http://schemas.microsoft.com/office/drawing/2014/main" id="{E181B3C7-B534-49E1-8F51-2D07CC8A0F1D}"/>
                </a:ext>
              </a:extLst>
            </p:cNvPr>
            <p:cNvSpPr/>
            <p:nvPr/>
          </p:nvSpPr>
          <p:spPr>
            <a:xfrm>
              <a:off x="5176788" y="4978400"/>
              <a:ext cx="85919" cy="168990"/>
            </a:xfrm>
            <a:custGeom>
              <a:avLst/>
              <a:gdLst>
                <a:gd name="connsiteX0" fmla="*/ 85775 w 85919"/>
                <a:gd name="connsiteY0" fmla="*/ 0 h 168990"/>
                <a:gd name="connsiteX1" fmla="*/ 79425 w 85919"/>
                <a:gd name="connsiteY1" fmla="*/ 71438 h 168990"/>
                <a:gd name="connsiteX2" fmla="*/ 71487 w 85919"/>
                <a:gd name="connsiteY2" fmla="*/ 104775 h 168990"/>
                <a:gd name="connsiteX3" fmla="*/ 50 w 85919"/>
                <a:gd name="connsiteY3" fmla="*/ 168275 h 168990"/>
                <a:gd name="connsiteX4" fmla="*/ 60375 w 85919"/>
                <a:gd name="connsiteY4" fmla="*/ 136525 h 168990"/>
                <a:gd name="connsiteX5" fmla="*/ 73075 w 85919"/>
                <a:gd name="connsiteY5" fmla="*/ 98425 h 168990"/>
                <a:gd name="connsiteX6" fmla="*/ 73075 w 85919"/>
                <a:gd name="connsiteY6" fmla="*/ 69850 h 168990"/>
                <a:gd name="connsiteX7" fmla="*/ 85775 w 85919"/>
                <a:gd name="connsiteY7" fmla="*/ 0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919" h="168990">
                  <a:moveTo>
                    <a:pt x="85775" y="0"/>
                  </a:moveTo>
                  <a:cubicBezTo>
                    <a:pt x="86833" y="265"/>
                    <a:pt x="81806" y="53976"/>
                    <a:pt x="79425" y="71438"/>
                  </a:cubicBezTo>
                  <a:cubicBezTo>
                    <a:pt x="77044" y="88900"/>
                    <a:pt x="84716" y="88636"/>
                    <a:pt x="71487" y="104775"/>
                  </a:cubicBezTo>
                  <a:cubicBezTo>
                    <a:pt x="58258" y="120914"/>
                    <a:pt x="1902" y="162983"/>
                    <a:pt x="50" y="168275"/>
                  </a:cubicBezTo>
                  <a:cubicBezTo>
                    <a:pt x="-1802" y="173567"/>
                    <a:pt x="48204" y="148167"/>
                    <a:pt x="60375" y="136525"/>
                  </a:cubicBezTo>
                  <a:cubicBezTo>
                    <a:pt x="72546" y="124883"/>
                    <a:pt x="70958" y="109537"/>
                    <a:pt x="73075" y="98425"/>
                  </a:cubicBezTo>
                  <a:cubicBezTo>
                    <a:pt x="75192" y="87313"/>
                    <a:pt x="72281" y="82550"/>
                    <a:pt x="73075" y="69850"/>
                  </a:cubicBezTo>
                  <a:cubicBezTo>
                    <a:pt x="73869" y="57150"/>
                    <a:pt x="84717" y="-265"/>
                    <a:pt x="85775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: 図形 928">
              <a:extLst>
                <a:ext uri="{FF2B5EF4-FFF2-40B4-BE49-F238E27FC236}">
                  <a16:creationId xmlns:a16="http://schemas.microsoft.com/office/drawing/2014/main" id="{FA71EC62-4F72-4803-9F49-D98E1B51978A}"/>
                </a:ext>
              </a:extLst>
            </p:cNvPr>
            <p:cNvSpPr/>
            <p:nvPr/>
          </p:nvSpPr>
          <p:spPr>
            <a:xfrm>
              <a:off x="4989511" y="4964113"/>
              <a:ext cx="22411" cy="168276"/>
            </a:xfrm>
            <a:custGeom>
              <a:avLst/>
              <a:gdLst>
                <a:gd name="connsiteX0" fmla="*/ 22227 w 22411"/>
                <a:gd name="connsiteY0" fmla="*/ 0 h 168276"/>
                <a:gd name="connsiteX1" fmla="*/ 11114 w 22411"/>
                <a:gd name="connsiteY1" fmla="*/ 98425 h 168276"/>
                <a:gd name="connsiteX2" fmla="*/ 20639 w 22411"/>
                <a:gd name="connsiteY2" fmla="*/ 168275 h 168276"/>
                <a:gd name="connsiteX3" fmla="*/ 2 w 22411"/>
                <a:gd name="connsiteY3" fmla="*/ 100012 h 168276"/>
                <a:gd name="connsiteX4" fmla="*/ 22227 w 22411"/>
                <a:gd name="connsiteY4" fmla="*/ 0 h 16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1" h="168276">
                  <a:moveTo>
                    <a:pt x="22227" y="0"/>
                  </a:moveTo>
                  <a:cubicBezTo>
                    <a:pt x="24079" y="-264"/>
                    <a:pt x="11379" y="70379"/>
                    <a:pt x="11114" y="98425"/>
                  </a:cubicBezTo>
                  <a:cubicBezTo>
                    <a:pt x="10849" y="126471"/>
                    <a:pt x="22491" y="168011"/>
                    <a:pt x="20639" y="168275"/>
                  </a:cubicBezTo>
                  <a:cubicBezTo>
                    <a:pt x="18787" y="168539"/>
                    <a:pt x="266" y="123295"/>
                    <a:pt x="2" y="100012"/>
                  </a:cubicBezTo>
                  <a:cubicBezTo>
                    <a:pt x="-262" y="76729"/>
                    <a:pt x="20375" y="264"/>
                    <a:pt x="2222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: 図形 929">
              <a:extLst>
                <a:ext uri="{FF2B5EF4-FFF2-40B4-BE49-F238E27FC236}">
                  <a16:creationId xmlns:a16="http://schemas.microsoft.com/office/drawing/2014/main" id="{BD957C42-C4D4-4D3A-ADA5-0217B9165D02}"/>
                </a:ext>
              </a:extLst>
            </p:cNvPr>
            <p:cNvSpPr/>
            <p:nvPr/>
          </p:nvSpPr>
          <p:spPr>
            <a:xfrm>
              <a:off x="5397868" y="5037116"/>
              <a:ext cx="85471" cy="84201"/>
            </a:xfrm>
            <a:custGeom>
              <a:avLst/>
              <a:gdLst>
                <a:gd name="connsiteX0" fmla="*/ 1220 w 85471"/>
                <a:gd name="connsiteY0" fmla="*/ 22 h 84201"/>
                <a:gd name="connsiteX1" fmla="*/ 82182 w 85471"/>
                <a:gd name="connsiteY1" fmla="*/ 52409 h 84201"/>
                <a:gd name="connsiteX2" fmla="*/ 66307 w 85471"/>
                <a:gd name="connsiteY2" fmla="*/ 84159 h 84201"/>
                <a:gd name="connsiteX3" fmla="*/ 34557 w 85471"/>
                <a:gd name="connsiteY3" fmla="*/ 46059 h 84201"/>
                <a:gd name="connsiteX4" fmla="*/ 1220 w 85471"/>
                <a:gd name="connsiteY4" fmla="*/ 22 h 8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71" h="84201">
                  <a:moveTo>
                    <a:pt x="1220" y="22"/>
                  </a:moveTo>
                  <a:cubicBezTo>
                    <a:pt x="9157" y="1080"/>
                    <a:pt x="71334" y="38386"/>
                    <a:pt x="82182" y="52409"/>
                  </a:cubicBezTo>
                  <a:cubicBezTo>
                    <a:pt x="93030" y="66432"/>
                    <a:pt x="74244" y="85217"/>
                    <a:pt x="66307" y="84159"/>
                  </a:cubicBezTo>
                  <a:cubicBezTo>
                    <a:pt x="58370" y="83101"/>
                    <a:pt x="42759" y="56642"/>
                    <a:pt x="34557" y="46059"/>
                  </a:cubicBezTo>
                  <a:cubicBezTo>
                    <a:pt x="26355" y="35476"/>
                    <a:pt x="-6717" y="-1036"/>
                    <a:pt x="1220" y="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: 図形 930">
              <a:extLst>
                <a:ext uri="{FF2B5EF4-FFF2-40B4-BE49-F238E27FC236}">
                  <a16:creationId xmlns:a16="http://schemas.microsoft.com/office/drawing/2014/main" id="{5F732E0B-D9B0-48F7-A2C3-527794DDDEC7}"/>
                </a:ext>
              </a:extLst>
            </p:cNvPr>
            <p:cNvSpPr/>
            <p:nvPr/>
          </p:nvSpPr>
          <p:spPr>
            <a:xfrm>
              <a:off x="5360839" y="5081578"/>
              <a:ext cx="94777" cy="255727"/>
            </a:xfrm>
            <a:custGeom>
              <a:avLst/>
              <a:gdLst>
                <a:gd name="connsiteX0" fmla="*/ 149 w 94777"/>
                <a:gd name="connsiteY0" fmla="*/ 10 h 255727"/>
                <a:gd name="connsiteX1" fmla="*/ 82699 w 94777"/>
                <a:gd name="connsiteY1" fmla="*/ 57160 h 255727"/>
                <a:gd name="connsiteX2" fmla="*/ 81111 w 94777"/>
                <a:gd name="connsiteY2" fmla="*/ 144472 h 255727"/>
                <a:gd name="connsiteX3" fmla="*/ 92224 w 94777"/>
                <a:gd name="connsiteY3" fmla="*/ 239722 h 255727"/>
                <a:gd name="connsiteX4" fmla="*/ 25549 w 94777"/>
                <a:gd name="connsiteY4" fmla="*/ 255597 h 255727"/>
                <a:gd name="connsiteX5" fmla="*/ 73174 w 94777"/>
                <a:gd name="connsiteY5" fmla="*/ 239722 h 255727"/>
                <a:gd name="connsiteX6" fmla="*/ 84286 w 94777"/>
                <a:gd name="connsiteY6" fmla="*/ 214322 h 255727"/>
                <a:gd name="connsiteX7" fmla="*/ 81111 w 94777"/>
                <a:gd name="connsiteY7" fmla="*/ 74622 h 255727"/>
                <a:gd name="connsiteX8" fmla="*/ 62061 w 94777"/>
                <a:gd name="connsiteY8" fmla="*/ 52397 h 255727"/>
                <a:gd name="connsiteX9" fmla="*/ 149 w 94777"/>
                <a:gd name="connsiteY9" fmla="*/ 10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777" h="255727">
                  <a:moveTo>
                    <a:pt x="149" y="10"/>
                  </a:moveTo>
                  <a:cubicBezTo>
                    <a:pt x="3589" y="804"/>
                    <a:pt x="69205" y="33083"/>
                    <a:pt x="82699" y="57160"/>
                  </a:cubicBezTo>
                  <a:cubicBezTo>
                    <a:pt x="96193" y="81237"/>
                    <a:pt x="79524" y="114045"/>
                    <a:pt x="81111" y="144472"/>
                  </a:cubicBezTo>
                  <a:cubicBezTo>
                    <a:pt x="82699" y="174899"/>
                    <a:pt x="101484" y="221201"/>
                    <a:pt x="92224" y="239722"/>
                  </a:cubicBezTo>
                  <a:cubicBezTo>
                    <a:pt x="82964" y="258243"/>
                    <a:pt x="28724" y="255597"/>
                    <a:pt x="25549" y="255597"/>
                  </a:cubicBezTo>
                  <a:cubicBezTo>
                    <a:pt x="22374" y="255597"/>
                    <a:pt x="63385" y="246601"/>
                    <a:pt x="73174" y="239722"/>
                  </a:cubicBezTo>
                  <a:cubicBezTo>
                    <a:pt x="82963" y="232843"/>
                    <a:pt x="82963" y="241839"/>
                    <a:pt x="84286" y="214322"/>
                  </a:cubicBezTo>
                  <a:cubicBezTo>
                    <a:pt x="85609" y="186805"/>
                    <a:pt x="84815" y="101609"/>
                    <a:pt x="81111" y="74622"/>
                  </a:cubicBezTo>
                  <a:cubicBezTo>
                    <a:pt x="77407" y="47635"/>
                    <a:pt x="70263" y="61128"/>
                    <a:pt x="62061" y="52397"/>
                  </a:cubicBezTo>
                  <a:cubicBezTo>
                    <a:pt x="53859" y="43666"/>
                    <a:pt x="-3291" y="-784"/>
                    <a:pt x="149" y="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: 図形 931">
              <a:extLst>
                <a:ext uri="{FF2B5EF4-FFF2-40B4-BE49-F238E27FC236}">
                  <a16:creationId xmlns:a16="http://schemas.microsoft.com/office/drawing/2014/main" id="{F521AFBC-3CD6-4CB2-BB9E-33A1566752EE}"/>
                </a:ext>
              </a:extLst>
            </p:cNvPr>
            <p:cNvSpPr/>
            <p:nvPr/>
          </p:nvSpPr>
          <p:spPr>
            <a:xfrm>
              <a:off x="5343525" y="5100624"/>
              <a:ext cx="78316" cy="214507"/>
            </a:xfrm>
            <a:custGeom>
              <a:avLst/>
              <a:gdLst>
                <a:gd name="connsiteX0" fmla="*/ 0 w 78316"/>
                <a:gd name="connsiteY0" fmla="*/ 14 h 214507"/>
                <a:gd name="connsiteX1" fmla="*/ 65088 w 78316"/>
                <a:gd name="connsiteY1" fmla="*/ 52401 h 214507"/>
                <a:gd name="connsiteX2" fmla="*/ 69850 w 78316"/>
                <a:gd name="connsiteY2" fmla="*/ 120664 h 214507"/>
                <a:gd name="connsiteX3" fmla="*/ 77788 w 78316"/>
                <a:gd name="connsiteY3" fmla="*/ 214326 h 214507"/>
                <a:gd name="connsiteX4" fmla="*/ 76200 w 78316"/>
                <a:gd name="connsiteY4" fmla="*/ 95264 h 214507"/>
                <a:gd name="connsiteX5" fmla="*/ 65088 w 78316"/>
                <a:gd name="connsiteY5" fmla="*/ 57164 h 214507"/>
                <a:gd name="connsiteX6" fmla="*/ 0 w 78316"/>
                <a:gd name="connsiteY6" fmla="*/ 14 h 21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316" h="214507">
                  <a:moveTo>
                    <a:pt x="0" y="14"/>
                  </a:moveTo>
                  <a:cubicBezTo>
                    <a:pt x="0" y="-780"/>
                    <a:pt x="53446" y="32293"/>
                    <a:pt x="65088" y="52401"/>
                  </a:cubicBezTo>
                  <a:cubicBezTo>
                    <a:pt x="76730" y="72509"/>
                    <a:pt x="67733" y="93677"/>
                    <a:pt x="69850" y="120664"/>
                  </a:cubicBezTo>
                  <a:cubicBezTo>
                    <a:pt x="71967" y="147652"/>
                    <a:pt x="76730" y="218559"/>
                    <a:pt x="77788" y="214326"/>
                  </a:cubicBezTo>
                  <a:cubicBezTo>
                    <a:pt x="78846" y="210093"/>
                    <a:pt x="78317" y="121458"/>
                    <a:pt x="76200" y="95264"/>
                  </a:cubicBezTo>
                  <a:cubicBezTo>
                    <a:pt x="74083" y="69070"/>
                    <a:pt x="72496" y="69070"/>
                    <a:pt x="65088" y="57164"/>
                  </a:cubicBezTo>
                  <a:cubicBezTo>
                    <a:pt x="57680" y="45258"/>
                    <a:pt x="0" y="808"/>
                    <a:pt x="0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: 図形 932">
              <a:extLst>
                <a:ext uri="{FF2B5EF4-FFF2-40B4-BE49-F238E27FC236}">
                  <a16:creationId xmlns:a16="http://schemas.microsoft.com/office/drawing/2014/main" id="{24A3B51A-821F-42B1-B763-8D7D31EF729A}"/>
                </a:ext>
              </a:extLst>
            </p:cNvPr>
            <p:cNvSpPr/>
            <p:nvPr/>
          </p:nvSpPr>
          <p:spPr>
            <a:xfrm>
              <a:off x="5370432" y="5128330"/>
              <a:ext cx="32224" cy="216173"/>
            </a:xfrm>
            <a:custGeom>
              <a:avLst/>
              <a:gdLst>
                <a:gd name="connsiteX0" fmla="*/ 81 w 32224"/>
                <a:gd name="connsiteY0" fmla="*/ 883 h 216173"/>
                <a:gd name="connsiteX1" fmla="*/ 19131 w 32224"/>
                <a:gd name="connsiteY1" fmla="*/ 208845 h 216173"/>
                <a:gd name="connsiteX2" fmla="*/ 31831 w 32224"/>
                <a:gd name="connsiteY2" fmla="*/ 165983 h 216173"/>
                <a:gd name="connsiteX3" fmla="*/ 27068 w 32224"/>
                <a:gd name="connsiteY3" fmla="*/ 134233 h 216173"/>
                <a:gd name="connsiteX4" fmla="*/ 81 w 32224"/>
                <a:gd name="connsiteY4" fmla="*/ 883 h 2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" h="216173">
                  <a:moveTo>
                    <a:pt x="81" y="883"/>
                  </a:moveTo>
                  <a:cubicBezTo>
                    <a:pt x="-1242" y="13318"/>
                    <a:pt x="13839" y="181328"/>
                    <a:pt x="19131" y="208845"/>
                  </a:cubicBezTo>
                  <a:cubicBezTo>
                    <a:pt x="24423" y="236362"/>
                    <a:pt x="30508" y="178418"/>
                    <a:pt x="31831" y="165983"/>
                  </a:cubicBezTo>
                  <a:cubicBezTo>
                    <a:pt x="33154" y="153548"/>
                    <a:pt x="31037" y="157516"/>
                    <a:pt x="27068" y="134233"/>
                  </a:cubicBezTo>
                  <a:cubicBezTo>
                    <a:pt x="23099" y="110950"/>
                    <a:pt x="1404" y="-11552"/>
                    <a:pt x="81" y="8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: 図形 933">
              <a:extLst>
                <a:ext uri="{FF2B5EF4-FFF2-40B4-BE49-F238E27FC236}">
                  <a16:creationId xmlns:a16="http://schemas.microsoft.com/office/drawing/2014/main" id="{B733394B-12F8-49D0-989C-139DFC7536FB}"/>
                </a:ext>
              </a:extLst>
            </p:cNvPr>
            <p:cNvSpPr/>
            <p:nvPr/>
          </p:nvSpPr>
          <p:spPr>
            <a:xfrm>
              <a:off x="5466600" y="5014765"/>
              <a:ext cx="234113" cy="136699"/>
            </a:xfrm>
            <a:custGeom>
              <a:avLst/>
              <a:gdLst>
                <a:gd name="connsiteX0" fmla="*/ 234113 w 234113"/>
                <a:gd name="connsiteY0" fmla="*/ 148 h 136699"/>
                <a:gd name="connsiteX1" fmla="*/ 51550 w 234113"/>
                <a:gd name="connsiteY1" fmla="*/ 46185 h 136699"/>
                <a:gd name="connsiteX2" fmla="*/ 13450 w 234113"/>
                <a:gd name="connsiteY2" fmla="*/ 92223 h 136699"/>
                <a:gd name="connsiteX3" fmla="*/ 750 w 234113"/>
                <a:gd name="connsiteY3" fmla="*/ 136673 h 136699"/>
                <a:gd name="connsiteX4" fmla="*/ 32500 w 234113"/>
                <a:gd name="connsiteY4" fmla="*/ 85873 h 136699"/>
                <a:gd name="connsiteX5" fmla="*/ 51550 w 234113"/>
                <a:gd name="connsiteY5" fmla="*/ 62060 h 136699"/>
                <a:gd name="connsiteX6" fmla="*/ 234113 w 234113"/>
                <a:gd name="connsiteY6" fmla="*/ 148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113" h="136699">
                  <a:moveTo>
                    <a:pt x="234113" y="148"/>
                  </a:moveTo>
                  <a:cubicBezTo>
                    <a:pt x="234113" y="-2498"/>
                    <a:pt x="88327" y="30839"/>
                    <a:pt x="51550" y="46185"/>
                  </a:cubicBezTo>
                  <a:cubicBezTo>
                    <a:pt x="14773" y="61531"/>
                    <a:pt x="21917" y="77142"/>
                    <a:pt x="13450" y="92223"/>
                  </a:cubicBezTo>
                  <a:cubicBezTo>
                    <a:pt x="4983" y="107304"/>
                    <a:pt x="-2425" y="137731"/>
                    <a:pt x="750" y="136673"/>
                  </a:cubicBezTo>
                  <a:cubicBezTo>
                    <a:pt x="3925" y="135615"/>
                    <a:pt x="24033" y="98308"/>
                    <a:pt x="32500" y="85873"/>
                  </a:cubicBezTo>
                  <a:cubicBezTo>
                    <a:pt x="40967" y="73438"/>
                    <a:pt x="19271" y="74231"/>
                    <a:pt x="51550" y="62060"/>
                  </a:cubicBezTo>
                  <a:cubicBezTo>
                    <a:pt x="83829" y="49889"/>
                    <a:pt x="234113" y="2794"/>
                    <a:pt x="234113" y="1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: 図形 934">
              <a:extLst>
                <a:ext uri="{FF2B5EF4-FFF2-40B4-BE49-F238E27FC236}">
                  <a16:creationId xmlns:a16="http://schemas.microsoft.com/office/drawing/2014/main" id="{DDF47060-D69D-4AA8-A7A7-85EA9B6B12C1}"/>
                </a:ext>
              </a:extLst>
            </p:cNvPr>
            <p:cNvSpPr/>
            <p:nvPr/>
          </p:nvSpPr>
          <p:spPr>
            <a:xfrm>
              <a:off x="5466508" y="5035191"/>
              <a:ext cx="109346" cy="35320"/>
            </a:xfrm>
            <a:custGeom>
              <a:avLst/>
              <a:gdLst>
                <a:gd name="connsiteX0" fmla="*/ 108792 w 109346"/>
                <a:gd name="connsiteY0" fmla="*/ 19409 h 35320"/>
                <a:gd name="connsiteX1" fmla="*/ 13542 w 109346"/>
                <a:gd name="connsiteY1" fmla="*/ 20997 h 35320"/>
                <a:gd name="connsiteX2" fmla="*/ 842 w 109346"/>
                <a:gd name="connsiteY2" fmla="*/ 35284 h 35320"/>
                <a:gd name="connsiteX3" fmla="*/ 15130 w 109346"/>
                <a:gd name="connsiteY3" fmla="*/ 16234 h 35320"/>
                <a:gd name="connsiteX4" fmla="*/ 51642 w 109346"/>
                <a:gd name="connsiteY4" fmla="*/ 359 h 35320"/>
                <a:gd name="connsiteX5" fmla="*/ 108792 w 109346"/>
                <a:gd name="connsiteY5" fmla="*/ 19409 h 3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46" h="35320">
                  <a:moveTo>
                    <a:pt x="108792" y="19409"/>
                  </a:moveTo>
                  <a:cubicBezTo>
                    <a:pt x="102442" y="22849"/>
                    <a:pt x="31534" y="18351"/>
                    <a:pt x="13542" y="20997"/>
                  </a:cubicBezTo>
                  <a:cubicBezTo>
                    <a:pt x="-4450" y="23643"/>
                    <a:pt x="577" y="36078"/>
                    <a:pt x="842" y="35284"/>
                  </a:cubicBezTo>
                  <a:cubicBezTo>
                    <a:pt x="1107" y="34490"/>
                    <a:pt x="6663" y="22055"/>
                    <a:pt x="15130" y="16234"/>
                  </a:cubicBezTo>
                  <a:cubicBezTo>
                    <a:pt x="23597" y="10413"/>
                    <a:pt x="38148" y="3534"/>
                    <a:pt x="51642" y="359"/>
                  </a:cubicBezTo>
                  <a:cubicBezTo>
                    <a:pt x="65136" y="-2816"/>
                    <a:pt x="115142" y="15969"/>
                    <a:pt x="108792" y="194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: 図形 935">
              <a:extLst>
                <a:ext uri="{FF2B5EF4-FFF2-40B4-BE49-F238E27FC236}">
                  <a16:creationId xmlns:a16="http://schemas.microsoft.com/office/drawing/2014/main" id="{780897B0-88E9-4466-BFCA-EB682BCE3EF5}"/>
                </a:ext>
              </a:extLst>
            </p:cNvPr>
            <p:cNvSpPr/>
            <p:nvPr/>
          </p:nvSpPr>
          <p:spPr>
            <a:xfrm>
              <a:off x="5075413" y="5270620"/>
              <a:ext cx="421160" cy="110702"/>
            </a:xfrm>
            <a:custGeom>
              <a:avLst/>
              <a:gdLst>
                <a:gd name="connsiteX0" fmla="*/ 1412 w 421160"/>
                <a:gd name="connsiteY0" fmla="*/ 1468 h 110702"/>
                <a:gd name="connsiteX1" fmla="*/ 156987 w 421160"/>
                <a:gd name="connsiteY1" fmla="*/ 101480 h 110702"/>
                <a:gd name="connsiteX2" fmla="*/ 257000 w 421160"/>
                <a:gd name="connsiteY2" fmla="*/ 106243 h 110702"/>
                <a:gd name="connsiteX3" fmla="*/ 347487 w 421160"/>
                <a:gd name="connsiteY3" fmla="*/ 104655 h 110702"/>
                <a:gd name="connsiteX4" fmla="*/ 372887 w 421160"/>
                <a:gd name="connsiteY4" fmla="*/ 82430 h 110702"/>
                <a:gd name="connsiteX5" fmla="*/ 390350 w 421160"/>
                <a:gd name="connsiteY5" fmla="*/ 60205 h 110702"/>
                <a:gd name="connsiteX6" fmla="*/ 418925 w 421160"/>
                <a:gd name="connsiteY6" fmla="*/ 36393 h 110702"/>
                <a:gd name="connsiteX7" fmla="*/ 325262 w 421160"/>
                <a:gd name="connsiteY7" fmla="*/ 69730 h 110702"/>
                <a:gd name="connsiteX8" fmla="*/ 164925 w 421160"/>
                <a:gd name="connsiteY8" fmla="*/ 84018 h 110702"/>
                <a:gd name="connsiteX9" fmla="*/ 85550 w 421160"/>
                <a:gd name="connsiteY9" fmla="*/ 44330 h 110702"/>
                <a:gd name="connsiteX10" fmla="*/ 1412 w 421160"/>
                <a:gd name="connsiteY10" fmla="*/ 1468 h 1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160" h="110702">
                  <a:moveTo>
                    <a:pt x="1412" y="1468"/>
                  </a:moveTo>
                  <a:cubicBezTo>
                    <a:pt x="13318" y="10993"/>
                    <a:pt x="114389" y="84018"/>
                    <a:pt x="156987" y="101480"/>
                  </a:cubicBezTo>
                  <a:cubicBezTo>
                    <a:pt x="199585" y="118943"/>
                    <a:pt x="257000" y="106243"/>
                    <a:pt x="257000" y="106243"/>
                  </a:cubicBezTo>
                  <a:cubicBezTo>
                    <a:pt x="288750" y="106772"/>
                    <a:pt x="328173" y="108624"/>
                    <a:pt x="347487" y="104655"/>
                  </a:cubicBezTo>
                  <a:cubicBezTo>
                    <a:pt x="366802" y="100686"/>
                    <a:pt x="365743" y="89838"/>
                    <a:pt x="372887" y="82430"/>
                  </a:cubicBezTo>
                  <a:cubicBezTo>
                    <a:pt x="380031" y="75022"/>
                    <a:pt x="382677" y="67878"/>
                    <a:pt x="390350" y="60205"/>
                  </a:cubicBezTo>
                  <a:cubicBezTo>
                    <a:pt x="398023" y="52532"/>
                    <a:pt x="429773" y="34806"/>
                    <a:pt x="418925" y="36393"/>
                  </a:cubicBezTo>
                  <a:cubicBezTo>
                    <a:pt x="408077" y="37980"/>
                    <a:pt x="367595" y="61793"/>
                    <a:pt x="325262" y="69730"/>
                  </a:cubicBezTo>
                  <a:cubicBezTo>
                    <a:pt x="282929" y="77667"/>
                    <a:pt x="204877" y="88251"/>
                    <a:pt x="164925" y="84018"/>
                  </a:cubicBezTo>
                  <a:cubicBezTo>
                    <a:pt x="124973" y="79785"/>
                    <a:pt x="115183" y="57295"/>
                    <a:pt x="85550" y="44330"/>
                  </a:cubicBezTo>
                  <a:cubicBezTo>
                    <a:pt x="55917" y="31365"/>
                    <a:pt x="-10494" y="-8057"/>
                    <a:pt x="1412" y="14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: 図形 936">
              <a:extLst>
                <a:ext uri="{FF2B5EF4-FFF2-40B4-BE49-F238E27FC236}">
                  <a16:creationId xmlns:a16="http://schemas.microsoft.com/office/drawing/2014/main" id="{309561A2-B2AC-4E8A-97E5-AF1C953748F7}"/>
                </a:ext>
              </a:extLst>
            </p:cNvPr>
            <p:cNvSpPr/>
            <p:nvPr/>
          </p:nvSpPr>
          <p:spPr>
            <a:xfrm>
              <a:off x="5268874" y="5051409"/>
              <a:ext cx="59007" cy="64677"/>
            </a:xfrm>
            <a:custGeom>
              <a:avLst/>
              <a:gdLst>
                <a:gd name="connsiteX0" fmla="*/ 58776 w 59007"/>
                <a:gd name="connsiteY0" fmla="*/ 16 h 64677"/>
                <a:gd name="connsiteX1" fmla="*/ 4801 w 59007"/>
                <a:gd name="connsiteY1" fmla="*/ 61929 h 64677"/>
                <a:gd name="connsiteX2" fmla="*/ 4801 w 59007"/>
                <a:gd name="connsiteY2" fmla="*/ 53991 h 64677"/>
                <a:gd name="connsiteX3" fmla="*/ 23851 w 59007"/>
                <a:gd name="connsiteY3" fmla="*/ 55579 h 64677"/>
                <a:gd name="connsiteX4" fmla="*/ 58776 w 59007"/>
                <a:gd name="connsiteY4" fmla="*/ 16 h 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07" h="64677">
                  <a:moveTo>
                    <a:pt x="58776" y="16"/>
                  </a:moveTo>
                  <a:cubicBezTo>
                    <a:pt x="55601" y="1074"/>
                    <a:pt x="13797" y="52933"/>
                    <a:pt x="4801" y="61929"/>
                  </a:cubicBezTo>
                  <a:cubicBezTo>
                    <a:pt x="-4195" y="70925"/>
                    <a:pt x="1626" y="55049"/>
                    <a:pt x="4801" y="53991"/>
                  </a:cubicBezTo>
                  <a:cubicBezTo>
                    <a:pt x="7976" y="52933"/>
                    <a:pt x="16178" y="62458"/>
                    <a:pt x="23851" y="55579"/>
                  </a:cubicBezTo>
                  <a:cubicBezTo>
                    <a:pt x="31524" y="48700"/>
                    <a:pt x="61951" y="-1042"/>
                    <a:pt x="58776" y="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: 図形 937">
              <a:extLst>
                <a:ext uri="{FF2B5EF4-FFF2-40B4-BE49-F238E27FC236}">
                  <a16:creationId xmlns:a16="http://schemas.microsoft.com/office/drawing/2014/main" id="{2574B6AB-2B43-492C-8304-A2D19CE514E9}"/>
                </a:ext>
              </a:extLst>
            </p:cNvPr>
            <p:cNvSpPr/>
            <p:nvPr/>
          </p:nvSpPr>
          <p:spPr>
            <a:xfrm>
              <a:off x="5234459" y="5186349"/>
              <a:ext cx="96617" cy="151769"/>
            </a:xfrm>
            <a:custGeom>
              <a:avLst/>
              <a:gdLst>
                <a:gd name="connsiteX0" fmla="*/ 96366 w 96617"/>
                <a:gd name="connsiteY0" fmla="*/ 14 h 151769"/>
                <a:gd name="connsiteX1" fmla="*/ 75729 w 96617"/>
                <a:gd name="connsiteY1" fmla="*/ 115901 h 151769"/>
                <a:gd name="connsiteX2" fmla="*/ 29691 w 96617"/>
                <a:gd name="connsiteY2" fmla="*/ 115901 h 151769"/>
                <a:gd name="connsiteX3" fmla="*/ 1116 w 96617"/>
                <a:gd name="connsiteY3" fmla="*/ 144476 h 151769"/>
                <a:gd name="connsiteX4" fmla="*/ 9054 w 96617"/>
                <a:gd name="connsiteY4" fmla="*/ 150826 h 151769"/>
                <a:gd name="connsiteX5" fmla="*/ 39216 w 96617"/>
                <a:gd name="connsiteY5" fmla="*/ 128601 h 151769"/>
                <a:gd name="connsiteX6" fmla="*/ 63029 w 96617"/>
                <a:gd name="connsiteY6" fmla="*/ 107964 h 151769"/>
                <a:gd name="connsiteX7" fmla="*/ 96366 w 96617"/>
                <a:gd name="connsiteY7" fmla="*/ 14 h 1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17" h="151769">
                  <a:moveTo>
                    <a:pt x="96366" y="14"/>
                  </a:moveTo>
                  <a:cubicBezTo>
                    <a:pt x="98483" y="1337"/>
                    <a:pt x="86841" y="96587"/>
                    <a:pt x="75729" y="115901"/>
                  </a:cubicBezTo>
                  <a:cubicBezTo>
                    <a:pt x="64616" y="135216"/>
                    <a:pt x="42127" y="111138"/>
                    <a:pt x="29691" y="115901"/>
                  </a:cubicBezTo>
                  <a:cubicBezTo>
                    <a:pt x="17255" y="120664"/>
                    <a:pt x="4555" y="138655"/>
                    <a:pt x="1116" y="144476"/>
                  </a:cubicBezTo>
                  <a:cubicBezTo>
                    <a:pt x="-2323" y="150297"/>
                    <a:pt x="2704" y="153472"/>
                    <a:pt x="9054" y="150826"/>
                  </a:cubicBezTo>
                  <a:cubicBezTo>
                    <a:pt x="15404" y="148180"/>
                    <a:pt x="30220" y="135745"/>
                    <a:pt x="39216" y="128601"/>
                  </a:cubicBezTo>
                  <a:cubicBezTo>
                    <a:pt x="48212" y="121457"/>
                    <a:pt x="54562" y="129924"/>
                    <a:pt x="63029" y="107964"/>
                  </a:cubicBezTo>
                  <a:cubicBezTo>
                    <a:pt x="71496" y="86004"/>
                    <a:pt x="94249" y="-1309"/>
                    <a:pt x="96366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: 図形 938">
              <a:extLst>
                <a:ext uri="{FF2B5EF4-FFF2-40B4-BE49-F238E27FC236}">
                  <a16:creationId xmlns:a16="http://schemas.microsoft.com/office/drawing/2014/main" id="{8279B785-9482-43B2-B2FB-C9C6460B30AD}"/>
                </a:ext>
              </a:extLst>
            </p:cNvPr>
            <p:cNvSpPr/>
            <p:nvPr/>
          </p:nvSpPr>
          <p:spPr>
            <a:xfrm>
              <a:off x="5176844" y="5165624"/>
              <a:ext cx="84175" cy="165209"/>
            </a:xfrm>
            <a:custGeom>
              <a:avLst/>
              <a:gdLst>
                <a:gd name="connsiteX0" fmla="*/ 84131 w 84175"/>
                <a:gd name="connsiteY0" fmla="*/ 101 h 165209"/>
                <a:gd name="connsiteX1" fmla="*/ 6344 w 84175"/>
                <a:gd name="connsiteY1" fmla="*/ 50901 h 165209"/>
                <a:gd name="connsiteX2" fmla="*/ 9519 w 84175"/>
                <a:gd name="connsiteY2" fmla="*/ 128689 h 165209"/>
                <a:gd name="connsiteX3" fmla="*/ 49206 w 84175"/>
                <a:gd name="connsiteY3" fmla="*/ 165201 h 165209"/>
                <a:gd name="connsiteX4" fmla="*/ 15869 w 84175"/>
                <a:gd name="connsiteY4" fmla="*/ 131864 h 165209"/>
                <a:gd name="connsiteX5" fmla="*/ 4756 w 84175"/>
                <a:gd name="connsiteY5" fmla="*/ 100114 h 165209"/>
                <a:gd name="connsiteX6" fmla="*/ 17456 w 84175"/>
                <a:gd name="connsiteY6" fmla="*/ 63601 h 165209"/>
                <a:gd name="connsiteX7" fmla="*/ 84131 w 84175"/>
                <a:gd name="connsiteY7" fmla="*/ 101 h 16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5" h="165209">
                  <a:moveTo>
                    <a:pt x="84131" y="101"/>
                  </a:moveTo>
                  <a:cubicBezTo>
                    <a:pt x="82279" y="-2016"/>
                    <a:pt x="18779" y="29470"/>
                    <a:pt x="6344" y="50901"/>
                  </a:cubicBezTo>
                  <a:cubicBezTo>
                    <a:pt x="-6091" y="72332"/>
                    <a:pt x="2375" y="109639"/>
                    <a:pt x="9519" y="128689"/>
                  </a:cubicBezTo>
                  <a:cubicBezTo>
                    <a:pt x="16663" y="147739"/>
                    <a:pt x="48148" y="164672"/>
                    <a:pt x="49206" y="165201"/>
                  </a:cubicBezTo>
                  <a:cubicBezTo>
                    <a:pt x="50264" y="165730"/>
                    <a:pt x="23277" y="142712"/>
                    <a:pt x="15869" y="131864"/>
                  </a:cubicBezTo>
                  <a:cubicBezTo>
                    <a:pt x="8461" y="121016"/>
                    <a:pt x="4492" y="111491"/>
                    <a:pt x="4756" y="100114"/>
                  </a:cubicBezTo>
                  <a:cubicBezTo>
                    <a:pt x="5020" y="88737"/>
                    <a:pt x="5814" y="79476"/>
                    <a:pt x="17456" y="63601"/>
                  </a:cubicBezTo>
                  <a:cubicBezTo>
                    <a:pt x="29098" y="47726"/>
                    <a:pt x="85983" y="2218"/>
                    <a:pt x="8413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: 図形 939">
              <a:extLst>
                <a:ext uri="{FF2B5EF4-FFF2-40B4-BE49-F238E27FC236}">
                  <a16:creationId xmlns:a16="http://schemas.microsoft.com/office/drawing/2014/main" id="{A7B6C74E-D9EA-458B-B663-B941E850FAD7}"/>
                </a:ext>
              </a:extLst>
            </p:cNvPr>
            <p:cNvSpPr/>
            <p:nvPr/>
          </p:nvSpPr>
          <p:spPr>
            <a:xfrm>
              <a:off x="5118075" y="5187485"/>
              <a:ext cx="47080" cy="111879"/>
            </a:xfrm>
            <a:custGeom>
              <a:avLst/>
              <a:gdLst>
                <a:gd name="connsiteX0" fmla="*/ 25 w 47080"/>
                <a:gd name="connsiteY0" fmla="*/ 465 h 111879"/>
                <a:gd name="connsiteX1" fmla="*/ 38125 w 47080"/>
                <a:gd name="connsiteY1" fmla="*/ 59203 h 111879"/>
                <a:gd name="connsiteX2" fmla="*/ 44475 w 47080"/>
                <a:gd name="connsiteY2" fmla="*/ 111590 h 111879"/>
                <a:gd name="connsiteX3" fmla="*/ 44475 w 47080"/>
                <a:gd name="connsiteY3" fmla="*/ 35390 h 111879"/>
                <a:gd name="connsiteX4" fmla="*/ 25 w 47080"/>
                <a:gd name="connsiteY4" fmla="*/ 465 h 11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80" h="111879">
                  <a:moveTo>
                    <a:pt x="25" y="465"/>
                  </a:moveTo>
                  <a:cubicBezTo>
                    <a:pt x="-1033" y="4434"/>
                    <a:pt x="30717" y="40682"/>
                    <a:pt x="38125" y="59203"/>
                  </a:cubicBezTo>
                  <a:cubicBezTo>
                    <a:pt x="45533" y="77724"/>
                    <a:pt x="43417" y="115559"/>
                    <a:pt x="44475" y="111590"/>
                  </a:cubicBezTo>
                  <a:cubicBezTo>
                    <a:pt x="45533" y="107621"/>
                    <a:pt x="49767" y="52059"/>
                    <a:pt x="44475" y="35390"/>
                  </a:cubicBezTo>
                  <a:cubicBezTo>
                    <a:pt x="39183" y="18721"/>
                    <a:pt x="1083" y="-3504"/>
                    <a:pt x="25" y="4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: 図形 940">
              <a:extLst>
                <a:ext uri="{FF2B5EF4-FFF2-40B4-BE49-F238E27FC236}">
                  <a16:creationId xmlns:a16="http://schemas.microsoft.com/office/drawing/2014/main" id="{38FA77CB-2261-4396-AA74-62050D9F174D}"/>
                </a:ext>
              </a:extLst>
            </p:cNvPr>
            <p:cNvSpPr/>
            <p:nvPr/>
          </p:nvSpPr>
          <p:spPr>
            <a:xfrm>
              <a:off x="5146004" y="5172895"/>
              <a:ext cx="236165" cy="11880"/>
            </a:xfrm>
            <a:custGeom>
              <a:avLst/>
              <a:gdLst>
                <a:gd name="connsiteX0" fmla="*/ 2259 w 236165"/>
                <a:gd name="connsiteY0" fmla="*/ 3943 h 11880"/>
                <a:gd name="connsiteX1" fmla="*/ 78459 w 236165"/>
                <a:gd name="connsiteY1" fmla="*/ 10293 h 11880"/>
                <a:gd name="connsiteX2" fmla="*/ 135609 w 236165"/>
                <a:gd name="connsiteY2" fmla="*/ 768 h 11880"/>
                <a:gd name="connsiteX3" fmla="*/ 199109 w 236165"/>
                <a:gd name="connsiteY3" fmla="*/ 768 h 11880"/>
                <a:gd name="connsiteX4" fmla="*/ 235621 w 236165"/>
                <a:gd name="connsiteY4" fmla="*/ 2355 h 11880"/>
                <a:gd name="connsiteX5" fmla="*/ 172121 w 236165"/>
                <a:gd name="connsiteY5" fmla="*/ 11880 h 11880"/>
                <a:gd name="connsiteX6" fmla="*/ 2259 w 236165"/>
                <a:gd name="connsiteY6" fmla="*/ 3943 h 1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165" h="11880">
                  <a:moveTo>
                    <a:pt x="2259" y="3943"/>
                  </a:moveTo>
                  <a:cubicBezTo>
                    <a:pt x="-13351" y="3679"/>
                    <a:pt x="56234" y="10822"/>
                    <a:pt x="78459" y="10293"/>
                  </a:cubicBezTo>
                  <a:cubicBezTo>
                    <a:pt x="100684" y="9764"/>
                    <a:pt x="115501" y="2355"/>
                    <a:pt x="135609" y="768"/>
                  </a:cubicBezTo>
                  <a:cubicBezTo>
                    <a:pt x="155717" y="-820"/>
                    <a:pt x="182440" y="503"/>
                    <a:pt x="199109" y="768"/>
                  </a:cubicBezTo>
                  <a:cubicBezTo>
                    <a:pt x="215778" y="1032"/>
                    <a:pt x="240119" y="503"/>
                    <a:pt x="235621" y="2355"/>
                  </a:cubicBezTo>
                  <a:cubicBezTo>
                    <a:pt x="231123" y="4207"/>
                    <a:pt x="210485" y="10028"/>
                    <a:pt x="172121" y="11880"/>
                  </a:cubicBezTo>
                  <a:lnTo>
                    <a:pt x="2259" y="3943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: 図形 941">
              <a:extLst>
                <a:ext uri="{FF2B5EF4-FFF2-40B4-BE49-F238E27FC236}">
                  <a16:creationId xmlns:a16="http://schemas.microsoft.com/office/drawing/2014/main" id="{DA04CC5B-0E82-4E9D-A690-368F08AB027F}"/>
                </a:ext>
              </a:extLst>
            </p:cNvPr>
            <p:cNvSpPr/>
            <p:nvPr/>
          </p:nvSpPr>
          <p:spPr>
            <a:xfrm>
              <a:off x="5174638" y="5105377"/>
              <a:ext cx="144144" cy="68849"/>
            </a:xfrm>
            <a:custGeom>
              <a:avLst/>
              <a:gdLst>
                <a:gd name="connsiteX0" fmla="*/ 56175 w 144144"/>
                <a:gd name="connsiteY0" fmla="*/ 23 h 68849"/>
                <a:gd name="connsiteX1" fmla="*/ 143487 w 144144"/>
                <a:gd name="connsiteY1" fmla="*/ 49236 h 68849"/>
                <a:gd name="connsiteX2" fmla="*/ 612 w 144144"/>
                <a:gd name="connsiteY2" fmla="*/ 68286 h 68849"/>
                <a:gd name="connsiteX3" fmla="*/ 92687 w 144144"/>
                <a:gd name="connsiteY3" fmla="*/ 61936 h 68849"/>
                <a:gd name="connsiteX4" fmla="*/ 113325 w 144144"/>
                <a:gd name="connsiteY4" fmla="*/ 42886 h 68849"/>
                <a:gd name="connsiteX5" fmla="*/ 56175 w 144144"/>
                <a:gd name="connsiteY5" fmla="*/ 23 h 6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44" h="68849">
                  <a:moveTo>
                    <a:pt x="56175" y="23"/>
                  </a:moveTo>
                  <a:cubicBezTo>
                    <a:pt x="61202" y="1081"/>
                    <a:pt x="152747" y="37859"/>
                    <a:pt x="143487" y="49236"/>
                  </a:cubicBezTo>
                  <a:cubicBezTo>
                    <a:pt x="134227" y="60613"/>
                    <a:pt x="9079" y="66169"/>
                    <a:pt x="612" y="68286"/>
                  </a:cubicBezTo>
                  <a:cubicBezTo>
                    <a:pt x="-7855" y="70403"/>
                    <a:pt x="73902" y="66169"/>
                    <a:pt x="92687" y="61936"/>
                  </a:cubicBezTo>
                  <a:cubicBezTo>
                    <a:pt x="111472" y="57703"/>
                    <a:pt x="112531" y="51882"/>
                    <a:pt x="113325" y="42886"/>
                  </a:cubicBezTo>
                  <a:cubicBezTo>
                    <a:pt x="114119" y="33890"/>
                    <a:pt x="51148" y="-1035"/>
                    <a:pt x="56175" y="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: 図形 942">
              <a:extLst>
                <a:ext uri="{FF2B5EF4-FFF2-40B4-BE49-F238E27FC236}">
                  <a16:creationId xmlns:a16="http://schemas.microsoft.com/office/drawing/2014/main" id="{9AA577B0-4713-4D63-939B-0CD83EFDA41A}"/>
                </a:ext>
              </a:extLst>
            </p:cNvPr>
            <p:cNvSpPr/>
            <p:nvPr/>
          </p:nvSpPr>
          <p:spPr>
            <a:xfrm>
              <a:off x="5311659" y="5183158"/>
              <a:ext cx="54433" cy="73260"/>
            </a:xfrm>
            <a:custGeom>
              <a:avLst/>
              <a:gdLst>
                <a:gd name="connsiteX0" fmla="*/ 23929 w 54433"/>
                <a:gd name="connsiteY0" fmla="*/ 30 h 73260"/>
                <a:gd name="connsiteX1" fmla="*/ 54091 w 54433"/>
                <a:gd name="connsiteY1" fmla="*/ 57180 h 73260"/>
                <a:gd name="connsiteX2" fmla="*/ 116 w 54433"/>
                <a:gd name="connsiteY2" fmla="*/ 73055 h 73260"/>
                <a:gd name="connsiteX3" fmla="*/ 39804 w 54433"/>
                <a:gd name="connsiteY3" fmla="*/ 49242 h 73260"/>
                <a:gd name="connsiteX4" fmla="*/ 23929 w 54433"/>
                <a:gd name="connsiteY4" fmla="*/ 30 h 7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33" h="73260">
                  <a:moveTo>
                    <a:pt x="23929" y="30"/>
                  </a:moveTo>
                  <a:cubicBezTo>
                    <a:pt x="26310" y="1353"/>
                    <a:pt x="58060" y="45009"/>
                    <a:pt x="54091" y="57180"/>
                  </a:cubicBezTo>
                  <a:cubicBezTo>
                    <a:pt x="50122" y="69351"/>
                    <a:pt x="2497" y="74378"/>
                    <a:pt x="116" y="73055"/>
                  </a:cubicBezTo>
                  <a:cubicBezTo>
                    <a:pt x="-2265" y="71732"/>
                    <a:pt x="32660" y="57709"/>
                    <a:pt x="39804" y="49242"/>
                  </a:cubicBezTo>
                  <a:cubicBezTo>
                    <a:pt x="46948" y="40775"/>
                    <a:pt x="21548" y="-1293"/>
                    <a:pt x="23929" y="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: 図形 943">
              <a:extLst>
                <a:ext uri="{FF2B5EF4-FFF2-40B4-BE49-F238E27FC236}">
                  <a16:creationId xmlns:a16="http://schemas.microsoft.com/office/drawing/2014/main" id="{FB13AF34-D50B-4B49-80F6-F5F2ABCEA87C}"/>
                </a:ext>
              </a:extLst>
            </p:cNvPr>
            <p:cNvSpPr/>
            <p:nvPr/>
          </p:nvSpPr>
          <p:spPr>
            <a:xfrm>
              <a:off x="5034405" y="5114458"/>
              <a:ext cx="100344" cy="116446"/>
            </a:xfrm>
            <a:custGeom>
              <a:avLst/>
              <a:gdLst>
                <a:gd name="connsiteX0" fmla="*/ 2733 w 100344"/>
                <a:gd name="connsiteY0" fmla="*/ 467 h 116446"/>
                <a:gd name="connsiteX1" fmla="*/ 99570 w 100344"/>
                <a:gd name="connsiteY1" fmla="*/ 111592 h 116446"/>
                <a:gd name="connsiteX2" fmla="*/ 47183 w 100344"/>
                <a:gd name="connsiteY2" fmla="*/ 94130 h 116446"/>
                <a:gd name="connsiteX3" fmla="*/ 28133 w 100344"/>
                <a:gd name="connsiteY3" fmla="*/ 71905 h 116446"/>
                <a:gd name="connsiteX4" fmla="*/ 2733 w 100344"/>
                <a:gd name="connsiteY4" fmla="*/ 467 h 11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44" h="116446">
                  <a:moveTo>
                    <a:pt x="2733" y="467"/>
                  </a:moveTo>
                  <a:cubicBezTo>
                    <a:pt x="14639" y="7082"/>
                    <a:pt x="92162" y="95982"/>
                    <a:pt x="99570" y="111592"/>
                  </a:cubicBezTo>
                  <a:cubicBezTo>
                    <a:pt x="106978" y="127203"/>
                    <a:pt x="59089" y="100745"/>
                    <a:pt x="47183" y="94130"/>
                  </a:cubicBezTo>
                  <a:cubicBezTo>
                    <a:pt x="35277" y="87516"/>
                    <a:pt x="35012" y="84340"/>
                    <a:pt x="28133" y="71905"/>
                  </a:cubicBezTo>
                  <a:cubicBezTo>
                    <a:pt x="21254" y="59470"/>
                    <a:pt x="-9173" y="-6148"/>
                    <a:pt x="2733" y="4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: 図形 944">
              <a:extLst>
                <a:ext uri="{FF2B5EF4-FFF2-40B4-BE49-F238E27FC236}">
                  <a16:creationId xmlns:a16="http://schemas.microsoft.com/office/drawing/2014/main" id="{A431F92A-1694-4A0F-A7B5-A9378042400A}"/>
                </a:ext>
              </a:extLst>
            </p:cNvPr>
            <p:cNvSpPr/>
            <p:nvPr/>
          </p:nvSpPr>
          <p:spPr>
            <a:xfrm>
              <a:off x="5049242" y="5190390"/>
              <a:ext cx="184746" cy="164529"/>
            </a:xfrm>
            <a:custGeom>
              <a:avLst/>
              <a:gdLst>
                <a:gd name="connsiteX0" fmla="*/ 2183 w 184746"/>
                <a:gd name="connsiteY0" fmla="*/ 735 h 164529"/>
                <a:gd name="connsiteX1" fmla="*/ 124421 w 184746"/>
                <a:gd name="connsiteY1" fmla="*/ 107098 h 164529"/>
                <a:gd name="connsiteX2" fmla="*/ 184746 w 184746"/>
                <a:gd name="connsiteY2" fmla="*/ 164248 h 164529"/>
                <a:gd name="connsiteX3" fmla="*/ 124421 w 184746"/>
                <a:gd name="connsiteY3" fmla="*/ 126148 h 164529"/>
                <a:gd name="connsiteX4" fmla="*/ 51396 w 184746"/>
                <a:gd name="connsiteY4" fmla="*/ 62648 h 164529"/>
                <a:gd name="connsiteX5" fmla="*/ 2183 w 184746"/>
                <a:gd name="connsiteY5" fmla="*/ 735 h 16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6" h="164529">
                  <a:moveTo>
                    <a:pt x="2183" y="735"/>
                  </a:moveTo>
                  <a:cubicBezTo>
                    <a:pt x="14354" y="8143"/>
                    <a:pt x="93994" y="79846"/>
                    <a:pt x="124421" y="107098"/>
                  </a:cubicBezTo>
                  <a:cubicBezTo>
                    <a:pt x="154848" y="134350"/>
                    <a:pt x="184746" y="161073"/>
                    <a:pt x="184746" y="164248"/>
                  </a:cubicBezTo>
                  <a:cubicBezTo>
                    <a:pt x="184746" y="167423"/>
                    <a:pt x="146646" y="143081"/>
                    <a:pt x="124421" y="126148"/>
                  </a:cubicBezTo>
                  <a:cubicBezTo>
                    <a:pt x="102196" y="109215"/>
                    <a:pt x="70975" y="81433"/>
                    <a:pt x="51396" y="62648"/>
                  </a:cubicBezTo>
                  <a:cubicBezTo>
                    <a:pt x="31817" y="43863"/>
                    <a:pt x="-9988" y="-6673"/>
                    <a:pt x="2183" y="7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: 図形 945">
              <a:extLst>
                <a:ext uri="{FF2B5EF4-FFF2-40B4-BE49-F238E27FC236}">
                  <a16:creationId xmlns:a16="http://schemas.microsoft.com/office/drawing/2014/main" id="{157BD44A-E799-4001-A42A-46D2FEDE2001}"/>
                </a:ext>
              </a:extLst>
            </p:cNvPr>
            <p:cNvSpPr/>
            <p:nvPr/>
          </p:nvSpPr>
          <p:spPr>
            <a:xfrm>
              <a:off x="5447396" y="5327580"/>
              <a:ext cx="69210" cy="71541"/>
            </a:xfrm>
            <a:custGeom>
              <a:avLst/>
              <a:gdLst>
                <a:gd name="connsiteX0" fmla="*/ 4079 w 69210"/>
                <a:gd name="connsiteY0" fmla="*/ 3245 h 71541"/>
                <a:gd name="connsiteX1" fmla="*/ 13604 w 69210"/>
                <a:gd name="connsiteY1" fmla="*/ 71508 h 71541"/>
                <a:gd name="connsiteX2" fmla="*/ 69167 w 69210"/>
                <a:gd name="connsiteY2" fmla="*/ 12770 h 71541"/>
                <a:gd name="connsiteX3" fmla="*/ 4079 w 69210"/>
                <a:gd name="connsiteY3" fmla="*/ 3245 h 7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210" h="71541">
                  <a:moveTo>
                    <a:pt x="4079" y="3245"/>
                  </a:moveTo>
                  <a:cubicBezTo>
                    <a:pt x="-5181" y="13035"/>
                    <a:pt x="2756" y="69921"/>
                    <a:pt x="13604" y="71508"/>
                  </a:cubicBezTo>
                  <a:cubicBezTo>
                    <a:pt x="24452" y="73095"/>
                    <a:pt x="67315" y="17003"/>
                    <a:pt x="69167" y="12770"/>
                  </a:cubicBezTo>
                  <a:cubicBezTo>
                    <a:pt x="71019" y="8537"/>
                    <a:pt x="13339" y="-6545"/>
                    <a:pt x="4079" y="32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: 図形 946">
              <a:extLst>
                <a:ext uri="{FF2B5EF4-FFF2-40B4-BE49-F238E27FC236}">
                  <a16:creationId xmlns:a16="http://schemas.microsoft.com/office/drawing/2014/main" id="{1254E902-E03E-4B1A-B3B3-D7D37CDF1F6D}"/>
                </a:ext>
              </a:extLst>
            </p:cNvPr>
            <p:cNvSpPr/>
            <p:nvPr/>
          </p:nvSpPr>
          <p:spPr>
            <a:xfrm>
              <a:off x="5181659" y="5345107"/>
              <a:ext cx="263674" cy="230546"/>
            </a:xfrm>
            <a:custGeom>
              <a:avLst/>
              <a:gdLst>
                <a:gd name="connsiteX0" fmla="*/ 1529 w 263674"/>
                <a:gd name="connsiteY0" fmla="*/ 6 h 230546"/>
                <a:gd name="connsiteX1" fmla="*/ 9466 w 263674"/>
                <a:gd name="connsiteY1" fmla="*/ 168281 h 230546"/>
                <a:gd name="connsiteX2" fmla="*/ 63441 w 263674"/>
                <a:gd name="connsiteY2" fmla="*/ 219081 h 230546"/>
                <a:gd name="connsiteX3" fmla="*/ 145991 w 263674"/>
                <a:gd name="connsiteY3" fmla="*/ 230193 h 230546"/>
                <a:gd name="connsiteX4" fmla="*/ 180916 w 263674"/>
                <a:gd name="connsiteY4" fmla="*/ 211143 h 230546"/>
                <a:gd name="connsiteX5" fmla="*/ 219016 w 263674"/>
                <a:gd name="connsiteY5" fmla="*/ 168281 h 230546"/>
                <a:gd name="connsiteX6" fmla="*/ 263466 w 263674"/>
                <a:gd name="connsiteY6" fmla="*/ 30168 h 230546"/>
                <a:gd name="connsiteX7" fmla="*/ 199966 w 263674"/>
                <a:gd name="connsiteY7" fmla="*/ 188918 h 230546"/>
                <a:gd name="connsiteX8" fmla="*/ 133291 w 263674"/>
                <a:gd name="connsiteY8" fmla="*/ 215906 h 230546"/>
                <a:gd name="connsiteX9" fmla="*/ 79316 w 263674"/>
                <a:gd name="connsiteY9" fmla="*/ 217493 h 230546"/>
                <a:gd name="connsiteX10" fmla="*/ 26929 w 263674"/>
                <a:gd name="connsiteY10" fmla="*/ 174631 h 230546"/>
                <a:gd name="connsiteX11" fmla="*/ 1529 w 263674"/>
                <a:gd name="connsiteY11" fmla="*/ 6 h 23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74" h="230546">
                  <a:moveTo>
                    <a:pt x="1529" y="6"/>
                  </a:moveTo>
                  <a:cubicBezTo>
                    <a:pt x="-1381" y="-1052"/>
                    <a:pt x="-853" y="131769"/>
                    <a:pt x="9466" y="168281"/>
                  </a:cubicBezTo>
                  <a:cubicBezTo>
                    <a:pt x="19785" y="204793"/>
                    <a:pt x="40687" y="208762"/>
                    <a:pt x="63441" y="219081"/>
                  </a:cubicBezTo>
                  <a:cubicBezTo>
                    <a:pt x="86195" y="229400"/>
                    <a:pt x="126412" y="231516"/>
                    <a:pt x="145991" y="230193"/>
                  </a:cubicBezTo>
                  <a:cubicBezTo>
                    <a:pt x="165570" y="228870"/>
                    <a:pt x="168745" y="221462"/>
                    <a:pt x="180916" y="211143"/>
                  </a:cubicBezTo>
                  <a:cubicBezTo>
                    <a:pt x="193087" y="200824"/>
                    <a:pt x="205258" y="198443"/>
                    <a:pt x="219016" y="168281"/>
                  </a:cubicBezTo>
                  <a:cubicBezTo>
                    <a:pt x="232774" y="138119"/>
                    <a:pt x="266641" y="26728"/>
                    <a:pt x="263466" y="30168"/>
                  </a:cubicBezTo>
                  <a:cubicBezTo>
                    <a:pt x="260291" y="33608"/>
                    <a:pt x="221662" y="157962"/>
                    <a:pt x="199966" y="188918"/>
                  </a:cubicBezTo>
                  <a:cubicBezTo>
                    <a:pt x="178270" y="219874"/>
                    <a:pt x="153399" y="211144"/>
                    <a:pt x="133291" y="215906"/>
                  </a:cubicBezTo>
                  <a:cubicBezTo>
                    <a:pt x="113183" y="220668"/>
                    <a:pt x="97043" y="224372"/>
                    <a:pt x="79316" y="217493"/>
                  </a:cubicBezTo>
                  <a:cubicBezTo>
                    <a:pt x="61589" y="210614"/>
                    <a:pt x="38041" y="204264"/>
                    <a:pt x="26929" y="174631"/>
                  </a:cubicBezTo>
                  <a:cubicBezTo>
                    <a:pt x="15817" y="144998"/>
                    <a:pt x="4439" y="1064"/>
                    <a:pt x="1529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: 図形 947">
              <a:extLst>
                <a:ext uri="{FF2B5EF4-FFF2-40B4-BE49-F238E27FC236}">
                  <a16:creationId xmlns:a16="http://schemas.microsoft.com/office/drawing/2014/main" id="{689F5E7C-A70F-49B2-8552-DB333E9BC268}"/>
                </a:ext>
              </a:extLst>
            </p:cNvPr>
            <p:cNvSpPr/>
            <p:nvPr/>
          </p:nvSpPr>
          <p:spPr>
            <a:xfrm>
              <a:off x="5351380" y="5358978"/>
              <a:ext cx="31929" cy="200854"/>
            </a:xfrm>
            <a:custGeom>
              <a:avLst/>
              <a:gdLst>
                <a:gd name="connsiteX0" fmla="*/ 31833 w 31929"/>
                <a:gd name="connsiteY0" fmla="*/ 422 h 200854"/>
                <a:gd name="connsiteX1" fmla="*/ 9608 w 31929"/>
                <a:gd name="connsiteY1" fmla="*/ 194097 h 200854"/>
                <a:gd name="connsiteX2" fmla="*/ 83 w 31929"/>
                <a:gd name="connsiteY2" fmla="*/ 143297 h 200854"/>
                <a:gd name="connsiteX3" fmla="*/ 31833 w 31929"/>
                <a:gd name="connsiteY3" fmla="*/ 422 h 20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29" h="200854">
                  <a:moveTo>
                    <a:pt x="31833" y="422"/>
                  </a:moveTo>
                  <a:cubicBezTo>
                    <a:pt x="33420" y="8889"/>
                    <a:pt x="14900" y="170284"/>
                    <a:pt x="9608" y="194097"/>
                  </a:cubicBezTo>
                  <a:cubicBezTo>
                    <a:pt x="4316" y="217910"/>
                    <a:pt x="-711" y="173459"/>
                    <a:pt x="83" y="143297"/>
                  </a:cubicBezTo>
                  <a:cubicBezTo>
                    <a:pt x="877" y="113135"/>
                    <a:pt x="30246" y="-8045"/>
                    <a:pt x="31833" y="4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: 図形 948">
              <a:extLst>
                <a:ext uri="{FF2B5EF4-FFF2-40B4-BE49-F238E27FC236}">
                  <a16:creationId xmlns:a16="http://schemas.microsoft.com/office/drawing/2014/main" id="{5F1F6FCD-BA82-421F-8A89-11D7DB187A7B}"/>
                </a:ext>
              </a:extLst>
            </p:cNvPr>
            <p:cNvSpPr/>
            <p:nvPr/>
          </p:nvSpPr>
          <p:spPr>
            <a:xfrm>
              <a:off x="4577905" y="5191972"/>
              <a:ext cx="598933" cy="350035"/>
            </a:xfrm>
            <a:custGeom>
              <a:avLst/>
              <a:gdLst>
                <a:gd name="connsiteX0" fmla="*/ 2033 w 598933"/>
                <a:gd name="connsiteY0" fmla="*/ 2328 h 350035"/>
                <a:gd name="connsiteX1" fmla="*/ 484633 w 598933"/>
                <a:gd name="connsiteY1" fmla="*/ 280141 h 350035"/>
                <a:gd name="connsiteX2" fmla="*/ 598933 w 598933"/>
                <a:gd name="connsiteY2" fmla="*/ 349991 h 350035"/>
                <a:gd name="connsiteX3" fmla="*/ 484633 w 598933"/>
                <a:gd name="connsiteY3" fmla="*/ 289666 h 350035"/>
                <a:gd name="connsiteX4" fmla="*/ 375095 w 598933"/>
                <a:gd name="connsiteY4" fmla="*/ 227753 h 350035"/>
                <a:gd name="connsiteX5" fmla="*/ 313183 w 598933"/>
                <a:gd name="connsiteY5" fmla="*/ 151553 h 350035"/>
                <a:gd name="connsiteX6" fmla="*/ 2033 w 598933"/>
                <a:gd name="connsiteY6" fmla="*/ 2328 h 3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933" h="350035">
                  <a:moveTo>
                    <a:pt x="2033" y="2328"/>
                  </a:moveTo>
                  <a:cubicBezTo>
                    <a:pt x="30608" y="23759"/>
                    <a:pt x="385150" y="222197"/>
                    <a:pt x="484633" y="280141"/>
                  </a:cubicBezTo>
                  <a:cubicBezTo>
                    <a:pt x="584116" y="338085"/>
                    <a:pt x="598933" y="348404"/>
                    <a:pt x="598933" y="349991"/>
                  </a:cubicBezTo>
                  <a:cubicBezTo>
                    <a:pt x="598933" y="351578"/>
                    <a:pt x="521939" y="310039"/>
                    <a:pt x="484633" y="289666"/>
                  </a:cubicBezTo>
                  <a:cubicBezTo>
                    <a:pt x="447327" y="269293"/>
                    <a:pt x="403670" y="250772"/>
                    <a:pt x="375095" y="227753"/>
                  </a:cubicBezTo>
                  <a:cubicBezTo>
                    <a:pt x="346520" y="204734"/>
                    <a:pt x="371921" y="189653"/>
                    <a:pt x="313183" y="151553"/>
                  </a:cubicBezTo>
                  <a:cubicBezTo>
                    <a:pt x="254445" y="113453"/>
                    <a:pt x="-26542" y="-19103"/>
                    <a:pt x="2033" y="23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: 図形 949">
              <a:extLst>
                <a:ext uri="{FF2B5EF4-FFF2-40B4-BE49-F238E27FC236}">
                  <a16:creationId xmlns:a16="http://schemas.microsoft.com/office/drawing/2014/main" id="{8ED95EF2-B8EB-401C-8E6B-5AADEBA9F237}"/>
                </a:ext>
              </a:extLst>
            </p:cNvPr>
            <p:cNvSpPr/>
            <p:nvPr/>
          </p:nvSpPr>
          <p:spPr>
            <a:xfrm>
              <a:off x="4995462" y="5251349"/>
              <a:ext cx="167512" cy="216050"/>
            </a:xfrm>
            <a:custGeom>
              <a:avLst/>
              <a:gdLst>
                <a:gd name="connsiteX0" fmla="*/ 401 w 167512"/>
                <a:gd name="connsiteY0" fmla="*/ 101 h 216050"/>
                <a:gd name="connsiteX1" fmla="*/ 94063 w 167512"/>
                <a:gd name="connsiteY1" fmla="*/ 81064 h 216050"/>
                <a:gd name="connsiteX2" fmla="*/ 108351 w 167512"/>
                <a:gd name="connsiteY2" fmla="*/ 155676 h 216050"/>
                <a:gd name="connsiteX3" fmla="*/ 167088 w 167512"/>
                <a:gd name="connsiteY3" fmla="*/ 216001 h 216050"/>
                <a:gd name="connsiteX4" fmla="*/ 133751 w 167512"/>
                <a:gd name="connsiteY4" fmla="*/ 165201 h 216050"/>
                <a:gd name="connsiteX5" fmla="*/ 113113 w 167512"/>
                <a:gd name="connsiteY5" fmla="*/ 125514 h 216050"/>
                <a:gd name="connsiteX6" fmla="*/ 62313 w 167512"/>
                <a:gd name="connsiteY6" fmla="*/ 65189 h 216050"/>
                <a:gd name="connsiteX7" fmla="*/ 401 w 167512"/>
                <a:gd name="connsiteY7" fmla="*/ 101 h 21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2" h="216050">
                  <a:moveTo>
                    <a:pt x="401" y="101"/>
                  </a:moveTo>
                  <a:cubicBezTo>
                    <a:pt x="5693" y="2747"/>
                    <a:pt x="76071" y="55135"/>
                    <a:pt x="94063" y="81064"/>
                  </a:cubicBezTo>
                  <a:cubicBezTo>
                    <a:pt x="112055" y="106993"/>
                    <a:pt x="96180" y="133186"/>
                    <a:pt x="108351" y="155676"/>
                  </a:cubicBezTo>
                  <a:cubicBezTo>
                    <a:pt x="120522" y="178166"/>
                    <a:pt x="162855" y="214414"/>
                    <a:pt x="167088" y="216001"/>
                  </a:cubicBezTo>
                  <a:cubicBezTo>
                    <a:pt x="171321" y="217588"/>
                    <a:pt x="142747" y="180282"/>
                    <a:pt x="133751" y="165201"/>
                  </a:cubicBezTo>
                  <a:cubicBezTo>
                    <a:pt x="124755" y="150120"/>
                    <a:pt x="125019" y="142183"/>
                    <a:pt x="113113" y="125514"/>
                  </a:cubicBezTo>
                  <a:cubicBezTo>
                    <a:pt x="101207" y="108845"/>
                    <a:pt x="81098" y="83181"/>
                    <a:pt x="62313" y="65189"/>
                  </a:cubicBezTo>
                  <a:cubicBezTo>
                    <a:pt x="43528" y="47197"/>
                    <a:pt x="-4891" y="-2545"/>
                    <a:pt x="40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: 図形 950">
              <a:extLst>
                <a:ext uri="{FF2B5EF4-FFF2-40B4-BE49-F238E27FC236}">
                  <a16:creationId xmlns:a16="http://schemas.microsoft.com/office/drawing/2014/main" id="{B00B5083-227F-4560-B7CF-3E77BA54DA94}"/>
                </a:ext>
              </a:extLst>
            </p:cNvPr>
            <p:cNvSpPr/>
            <p:nvPr/>
          </p:nvSpPr>
          <p:spPr>
            <a:xfrm>
              <a:off x="4584606" y="5138692"/>
              <a:ext cx="573182" cy="341358"/>
            </a:xfrm>
            <a:custGeom>
              <a:avLst/>
              <a:gdLst>
                <a:gd name="connsiteX0" fmla="*/ 94 w 573182"/>
                <a:gd name="connsiteY0" fmla="*/ 52433 h 341358"/>
                <a:gd name="connsiteX1" fmla="*/ 35019 w 573182"/>
                <a:gd name="connsiteY1" fmla="*/ 1633 h 341358"/>
                <a:gd name="connsiteX2" fmla="*/ 150907 w 573182"/>
                <a:gd name="connsiteY2" fmla="*/ 42908 h 341358"/>
                <a:gd name="connsiteX3" fmla="*/ 182657 w 573182"/>
                <a:gd name="connsiteY3" fmla="*/ 76246 h 341358"/>
                <a:gd name="connsiteX4" fmla="*/ 258857 w 573182"/>
                <a:gd name="connsiteY4" fmla="*/ 131808 h 341358"/>
                <a:gd name="connsiteX5" fmla="*/ 346169 w 573182"/>
                <a:gd name="connsiteY5" fmla="*/ 139746 h 341358"/>
                <a:gd name="connsiteX6" fmla="*/ 379507 w 573182"/>
                <a:gd name="connsiteY6" fmla="*/ 160383 h 341358"/>
                <a:gd name="connsiteX7" fmla="*/ 471582 w 573182"/>
                <a:gd name="connsiteY7" fmla="*/ 268333 h 341358"/>
                <a:gd name="connsiteX8" fmla="*/ 573182 w 573182"/>
                <a:gd name="connsiteY8" fmla="*/ 341358 h 341358"/>
                <a:gd name="connsiteX9" fmla="*/ 438244 w 573182"/>
                <a:gd name="connsiteY9" fmla="*/ 244521 h 341358"/>
                <a:gd name="connsiteX10" fmla="*/ 363632 w 573182"/>
                <a:gd name="connsiteY10" fmla="*/ 157208 h 341358"/>
                <a:gd name="connsiteX11" fmla="*/ 276319 w 573182"/>
                <a:gd name="connsiteY11" fmla="*/ 139746 h 341358"/>
                <a:gd name="connsiteX12" fmla="*/ 162019 w 573182"/>
                <a:gd name="connsiteY12" fmla="*/ 87358 h 341358"/>
                <a:gd name="connsiteX13" fmla="*/ 146144 w 573182"/>
                <a:gd name="connsiteY13" fmla="*/ 52433 h 341358"/>
                <a:gd name="connsiteX14" fmla="*/ 28669 w 573182"/>
                <a:gd name="connsiteY14" fmla="*/ 46 h 341358"/>
                <a:gd name="connsiteX15" fmla="*/ 94 w 573182"/>
                <a:gd name="connsiteY15" fmla="*/ 52433 h 34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3182" h="341358">
                  <a:moveTo>
                    <a:pt x="94" y="52433"/>
                  </a:moveTo>
                  <a:cubicBezTo>
                    <a:pt x="1152" y="52698"/>
                    <a:pt x="9884" y="3220"/>
                    <a:pt x="35019" y="1633"/>
                  </a:cubicBezTo>
                  <a:cubicBezTo>
                    <a:pt x="60155" y="45"/>
                    <a:pt x="126301" y="30472"/>
                    <a:pt x="150907" y="42908"/>
                  </a:cubicBezTo>
                  <a:cubicBezTo>
                    <a:pt x="175513" y="55344"/>
                    <a:pt x="164665" y="61429"/>
                    <a:pt x="182657" y="76246"/>
                  </a:cubicBezTo>
                  <a:cubicBezTo>
                    <a:pt x="200649" y="91063"/>
                    <a:pt x="231605" y="121225"/>
                    <a:pt x="258857" y="131808"/>
                  </a:cubicBezTo>
                  <a:cubicBezTo>
                    <a:pt x="286109" y="142391"/>
                    <a:pt x="326061" y="134984"/>
                    <a:pt x="346169" y="139746"/>
                  </a:cubicBezTo>
                  <a:cubicBezTo>
                    <a:pt x="366277" y="144508"/>
                    <a:pt x="358605" y="138952"/>
                    <a:pt x="379507" y="160383"/>
                  </a:cubicBezTo>
                  <a:cubicBezTo>
                    <a:pt x="400409" y="181814"/>
                    <a:pt x="439303" y="238171"/>
                    <a:pt x="471582" y="268333"/>
                  </a:cubicBezTo>
                  <a:cubicBezTo>
                    <a:pt x="503861" y="298496"/>
                    <a:pt x="573182" y="341358"/>
                    <a:pt x="573182" y="341358"/>
                  </a:cubicBezTo>
                  <a:cubicBezTo>
                    <a:pt x="567626" y="337389"/>
                    <a:pt x="473169" y="275213"/>
                    <a:pt x="438244" y="244521"/>
                  </a:cubicBezTo>
                  <a:cubicBezTo>
                    <a:pt x="403319" y="213829"/>
                    <a:pt x="390620" y="174671"/>
                    <a:pt x="363632" y="157208"/>
                  </a:cubicBezTo>
                  <a:cubicBezTo>
                    <a:pt x="336644" y="139745"/>
                    <a:pt x="309921" y="151388"/>
                    <a:pt x="276319" y="139746"/>
                  </a:cubicBezTo>
                  <a:cubicBezTo>
                    <a:pt x="242717" y="128104"/>
                    <a:pt x="183715" y="101910"/>
                    <a:pt x="162019" y="87358"/>
                  </a:cubicBezTo>
                  <a:cubicBezTo>
                    <a:pt x="140323" y="72806"/>
                    <a:pt x="168369" y="66985"/>
                    <a:pt x="146144" y="52433"/>
                  </a:cubicBezTo>
                  <a:cubicBezTo>
                    <a:pt x="123919" y="37881"/>
                    <a:pt x="50629" y="1898"/>
                    <a:pt x="28669" y="46"/>
                  </a:cubicBezTo>
                  <a:cubicBezTo>
                    <a:pt x="6709" y="-1806"/>
                    <a:pt x="-964" y="52168"/>
                    <a:pt x="94" y="524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: 図形 951">
              <a:extLst>
                <a:ext uri="{FF2B5EF4-FFF2-40B4-BE49-F238E27FC236}">
                  <a16:creationId xmlns:a16="http://schemas.microsoft.com/office/drawing/2014/main" id="{FECA6828-27D7-4B66-A33A-F173CF795124}"/>
                </a:ext>
              </a:extLst>
            </p:cNvPr>
            <p:cNvSpPr/>
            <p:nvPr/>
          </p:nvSpPr>
          <p:spPr>
            <a:xfrm>
              <a:off x="4954090" y="5269611"/>
              <a:ext cx="159258" cy="150229"/>
            </a:xfrm>
            <a:custGeom>
              <a:avLst/>
              <a:gdLst>
                <a:gd name="connsiteX0" fmla="*/ 498 w 159258"/>
                <a:gd name="connsiteY0" fmla="*/ 889 h 150229"/>
                <a:gd name="connsiteX1" fmla="*/ 108448 w 159258"/>
                <a:gd name="connsiteY1" fmla="*/ 104077 h 150229"/>
                <a:gd name="connsiteX2" fmla="*/ 138610 w 159258"/>
                <a:gd name="connsiteY2" fmla="*/ 140589 h 150229"/>
                <a:gd name="connsiteX3" fmla="*/ 159248 w 159258"/>
                <a:gd name="connsiteY3" fmla="*/ 148527 h 150229"/>
                <a:gd name="connsiteX4" fmla="*/ 140198 w 159258"/>
                <a:gd name="connsiteY4" fmla="*/ 113602 h 150229"/>
                <a:gd name="connsiteX5" fmla="*/ 70348 w 159258"/>
                <a:gd name="connsiteY5" fmla="*/ 56452 h 150229"/>
                <a:gd name="connsiteX6" fmla="*/ 498 w 159258"/>
                <a:gd name="connsiteY6" fmla="*/ 889 h 15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58" h="150229">
                  <a:moveTo>
                    <a:pt x="498" y="889"/>
                  </a:moveTo>
                  <a:cubicBezTo>
                    <a:pt x="6848" y="8826"/>
                    <a:pt x="85429" y="80794"/>
                    <a:pt x="108448" y="104077"/>
                  </a:cubicBezTo>
                  <a:cubicBezTo>
                    <a:pt x="131467" y="127360"/>
                    <a:pt x="130143" y="133181"/>
                    <a:pt x="138610" y="140589"/>
                  </a:cubicBezTo>
                  <a:cubicBezTo>
                    <a:pt x="147077" y="147997"/>
                    <a:pt x="158983" y="153025"/>
                    <a:pt x="159248" y="148527"/>
                  </a:cubicBezTo>
                  <a:cubicBezTo>
                    <a:pt x="159513" y="144029"/>
                    <a:pt x="155015" y="128948"/>
                    <a:pt x="140198" y="113602"/>
                  </a:cubicBezTo>
                  <a:cubicBezTo>
                    <a:pt x="125381" y="98256"/>
                    <a:pt x="90456" y="72592"/>
                    <a:pt x="70348" y="56452"/>
                  </a:cubicBezTo>
                  <a:cubicBezTo>
                    <a:pt x="50240" y="40312"/>
                    <a:pt x="-5852" y="-7048"/>
                    <a:pt x="498" y="8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: 図形 952">
              <a:extLst>
                <a:ext uri="{FF2B5EF4-FFF2-40B4-BE49-F238E27FC236}">
                  <a16:creationId xmlns:a16="http://schemas.microsoft.com/office/drawing/2014/main" id="{3422C447-883C-448D-A9D9-6CD922387EA5}"/>
                </a:ext>
              </a:extLst>
            </p:cNvPr>
            <p:cNvSpPr/>
            <p:nvPr/>
          </p:nvSpPr>
          <p:spPr>
            <a:xfrm>
              <a:off x="4608170" y="5110089"/>
              <a:ext cx="187914" cy="127201"/>
            </a:xfrm>
            <a:custGeom>
              <a:avLst/>
              <a:gdLst>
                <a:gd name="connsiteX0" fmla="*/ 343 w 187914"/>
                <a:gd name="connsiteY0" fmla="*/ 33411 h 127201"/>
                <a:gd name="connsiteX1" fmla="*/ 84480 w 187914"/>
                <a:gd name="connsiteY1" fmla="*/ 74 h 127201"/>
                <a:gd name="connsiteX2" fmla="*/ 181318 w 187914"/>
                <a:gd name="connsiteY2" fmla="*/ 44524 h 127201"/>
                <a:gd name="connsiteX3" fmla="*/ 173380 w 187914"/>
                <a:gd name="connsiteY3" fmla="*/ 81036 h 127201"/>
                <a:gd name="connsiteX4" fmla="*/ 187668 w 187914"/>
                <a:gd name="connsiteY4" fmla="*/ 127074 h 127201"/>
                <a:gd name="connsiteX5" fmla="*/ 159093 w 187914"/>
                <a:gd name="connsiteY5" fmla="*/ 93736 h 127201"/>
                <a:gd name="connsiteX6" fmla="*/ 174968 w 187914"/>
                <a:gd name="connsiteY6" fmla="*/ 63574 h 127201"/>
                <a:gd name="connsiteX7" fmla="*/ 167030 w 187914"/>
                <a:gd name="connsiteY7" fmla="*/ 41349 h 127201"/>
                <a:gd name="connsiteX8" fmla="*/ 114643 w 187914"/>
                <a:gd name="connsiteY8" fmla="*/ 17536 h 127201"/>
                <a:gd name="connsiteX9" fmla="*/ 55905 w 187914"/>
                <a:gd name="connsiteY9" fmla="*/ 11186 h 127201"/>
                <a:gd name="connsiteX10" fmla="*/ 343 w 187914"/>
                <a:gd name="connsiteY10" fmla="*/ 33411 h 12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914" h="127201">
                  <a:moveTo>
                    <a:pt x="343" y="33411"/>
                  </a:moveTo>
                  <a:cubicBezTo>
                    <a:pt x="5106" y="31559"/>
                    <a:pt x="54318" y="-1778"/>
                    <a:pt x="84480" y="74"/>
                  </a:cubicBezTo>
                  <a:cubicBezTo>
                    <a:pt x="114642" y="1926"/>
                    <a:pt x="166501" y="31030"/>
                    <a:pt x="181318" y="44524"/>
                  </a:cubicBezTo>
                  <a:cubicBezTo>
                    <a:pt x="196135" y="58018"/>
                    <a:pt x="172322" y="67278"/>
                    <a:pt x="173380" y="81036"/>
                  </a:cubicBezTo>
                  <a:cubicBezTo>
                    <a:pt x="174438" y="94794"/>
                    <a:pt x="190049" y="124957"/>
                    <a:pt x="187668" y="127074"/>
                  </a:cubicBezTo>
                  <a:cubicBezTo>
                    <a:pt x="185287" y="129191"/>
                    <a:pt x="161210" y="104319"/>
                    <a:pt x="159093" y="93736"/>
                  </a:cubicBezTo>
                  <a:cubicBezTo>
                    <a:pt x="156976" y="83153"/>
                    <a:pt x="173645" y="72305"/>
                    <a:pt x="174968" y="63574"/>
                  </a:cubicBezTo>
                  <a:cubicBezTo>
                    <a:pt x="176291" y="54843"/>
                    <a:pt x="177084" y="49022"/>
                    <a:pt x="167030" y="41349"/>
                  </a:cubicBezTo>
                  <a:cubicBezTo>
                    <a:pt x="156976" y="33676"/>
                    <a:pt x="133164" y="22563"/>
                    <a:pt x="114643" y="17536"/>
                  </a:cubicBezTo>
                  <a:cubicBezTo>
                    <a:pt x="96122" y="12509"/>
                    <a:pt x="70192" y="11186"/>
                    <a:pt x="55905" y="11186"/>
                  </a:cubicBezTo>
                  <a:cubicBezTo>
                    <a:pt x="41618" y="11186"/>
                    <a:pt x="-4420" y="35263"/>
                    <a:pt x="343" y="334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: 図形 953">
              <a:extLst>
                <a:ext uri="{FF2B5EF4-FFF2-40B4-BE49-F238E27FC236}">
                  <a16:creationId xmlns:a16="http://schemas.microsoft.com/office/drawing/2014/main" id="{D9506938-ED43-4AAC-9FCC-768EA4A8CEE9}"/>
                </a:ext>
              </a:extLst>
            </p:cNvPr>
            <p:cNvSpPr/>
            <p:nvPr/>
          </p:nvSpPr>
          <p:spPr>
            <a:xfrm>
              <a:off x="4930775" y="5241924"/>
              <a:ext cx="67195" cy="34926"/>
            </a:xfrm>
            <a:custGeom>
              <a:avLst/>
              <a:gdLst>
                <a:gd name="connsiteX0" fmla="*/ 0 w 67195"/>
                <a:gd name="connsiteY0" fmla="*/ 34926 h 34926"/>
                <a:gd name="connsiteX1" fmla="*/ 66675 w 67195"/>
                <a:gd name="connsiteY1" fmla="*/ 1 h 34926"/>
                <a:gd name="connsiteX2" fmla="*/ 0 w 67195"/>
                <a:gd name="connsiteY2" fmla="*/ 34926 h 3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95" h="34926">
                  <a:moveTo>
                    <a:pt x="0" y="34926"/>
                  </a:moveTo>
                  <a:cubicBezTo>
                    <a:pt x="0" y="34926"/>
                    <a:pt x="59267" y="265"/>
                    <a:pt x="66675" y="1"/>
                  </a:cubicBezTo>
                  <a:cubicBezTo>
                    <a:pt x="74083" y="-264"/>
                    <a:pt x="0" y="34926"/>
                    <a:pt x="0" y="349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: 図形 954">
              <a:extLst>
                <a:ext uri="{FF2B5EF4-FFF2-40B4-BE49-F238E27FC236}">
                  <a16:creationId xmlns:a16="http://schemas.microsoft.com/office/drawing/2014/main" id="{AFECCCD2-06A2-4AEE-A7B6-42082605616E}"/>
                </a:ext>
              </a:extLst>
            </p:cNvPr>
            <p:cNvSpPr/>
            <p:nvPr/>
          </p:nvSpPr>
          <p:spPr>
            <a:xfrm>
              <a:off x="4785121" y="5167265"/>
              <a:ext cx="164394" cy="92409"/>
            </a:xfrm>
            <a:custGeom>
              <a:avLst/>
              <a:gdLst>
                <a:gd name="connsiteX0" fmla="*/ 1192 w 164394"/>
                <a:gd name="connsiteY0" fmla="*/ 48 h 92409"/>
                <a:gd name="connsiteX1" fmla="*/ 140892 w 164394"/>
                <a:gd name="connsiteY1" fmla="*/ 71485 h 92409"/>
                <a:gd name="connsiteX2" fmla="*/ 158354 w 164394"/>
                <a:gd name="connsiteY2" fmla="*/ 92123 h 92409"/>
                <a:gd name="connsiteX3" fmla="*/ 77392 w 164394"/>
                <a:gd name="connsiteY3" fmla="*/ 60373 h 92409"/>
                <a:gd name="connsiteX4" fmla="*/ 1192 w 164394"/>
                <a:gd name="connsiteY4" fmla="*/ 48 h 9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94" h="92409">
                  <a:moveTo>
                    <a:pt x="1192" y="48"/>
                  </a:moveTo>
                  <a:cubicBezTo>
                    <a:pt x="11775" y="1900"/>
                    <a:pt x="114698" y="56139"/>
                    <a:pt x="140892" y="71485"/>
                  </a:cubicBezTo>
                  <a:cubicBezTo>
                    <a:pt x="167086" y="86831"/>
                    <a:pt x="168937" y="93975"/>
                    <a:pt x="158354" y="92123"/>
                  </a:cubicBezTo>
                  <a:cubicBezTo>
                    <a:pt x="147771" y="90271"/>
                    <a:pt x="101469" y="70956"/>
                    <a:pt x="77392" y="60373"/>
                  </a:cubicBezTo>
                  <a:cubicBezTo>
                    <a:pt x="53315" y="49790"/>
                    <a:pt x="-9391" y="-1804"/>
                    <a:pt x="1192" y="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正方形/長方形 955">
              <a:extLst>
                <a:ext uri="{FF2B5EF4-FFF2-40B4-BE49-F238E27FC236}">
                  <a16:creationId xmlns:a16="http://schemas.microsoft.com/office/drawing/2014/main" id="{05E96D1E-2A68-4269-AA80-2CE07E5FCE25}"/>
                </a:ext>
              </a:extLst>
            </p:cNvPr>
            <p:cNvSpPr/>
            <p:nvPr/>
          </p:nvSpPr>
          <p:spPr>
            <a:xfrm>
              <a:off x="4826000" y="5145088"/>
              <a:ext cx="45719" cy="45719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: 図形 956">
              <a:extLst>
                <a:ext uri="{FF2B5EF4-FFF2-40B4-BE49-F238E27FC236}">
                  <a16:creationId xmlns:a16="http://schemas.microsoft.com/office/drawing/2014/main" id="{89BBA769-431E-4185-814B-D76C6A8523B4}"/>
                </a:ext>
              </a:extLst>
            </p:cNvPr>
            <p:cNvSpPr/>
            <p:nvPr/>
          </p:nvSpPr>
          <p:spPr>
            <a:xfrm>
              <a:off x="4540161" y="5192147"/>
              <a:ext cx="559035" cy="383272"/>
            </a:xfrm>
            <a:custGeom>
              <a:avLst/>
              <a:gdLst>
                <a:gd name="connsiteX0" fmla="*/ 36602 w 559035"/>
                <a:gd name="connsiteY0" fmla="*/ 566 h 383272"/>
                <a:gd name="connsiteX1" fmla="*/ 89 w 559035"/>
                <a:gd name="connsiteY1" fmla="*/ 100578 h 383272"/>
                <a:gd name="connsiteX2" fmla="*/ 49302 w 559035"/>
                <a:gd name="connsiteY2" fmla="*/ 122803 h 383272"/>
                <a:gd name="connsiteX3" fmla="*/ 71527 w 559035"/>
                <a:gd name="connsiteY3" fmla="*/ 116453 h 383272"/>
                <a:gd name="connsiteX4" fmla="*/ 368389 w 559035"/>
                <a:gd name="connsiteY4" fmla="*/ 214878 h 383272"/>
                <a:gd name="connsiteX5" fmla="*/ 401727 w 559035"/>
                <a:gd name="connsiteY5" fmla="*/ 330766 h 383272"/>
                <a:gd name="connsiteX6" fmla="*/ 508089 w 559035"/>
                <a:gd name="connsiteY6" fmla="*/ 383153 h 383272"/>
                <a:gd name="connsiteX7" fmla="*/ 558889 w 559035"/>
                <a:gd name="connsiteY7" fmla="*/ 318066 h 383272"/>
                <a:gd name="connsiteX8" fmla="*/ 522377 w 559035"/>
                <a:gd name="connsiteY8" fmla="*/ 343466 h 383272"/>
                <a:gd name="connsiteX9" fmla="*/ 489039 w 559035"/>
                <a:gd name="connsiteY9" fmla="*/ 354578 h 383272"/>
                <a:gd name="connsiteX10" fmla="*/ 420777 w 559035"/>
                <a:gd name="connsiteY10" fmla="*/ 308541 h 383272"/>
                <a:gd name="connsiteX11" fmla="*/ 371564 w 559035"/>
                <a:gd name="connsiteY11" fmla="*/ 225991 h 383272"/>
                <a:gd name="connsiteX12" fmla="*/ 198527 w 559035"/>
                <a:gd name="connsiteY12" fmla="*/ 148203 h 383272"/>
                <a:gd name="connsiteX13" fmla="*/ 115977 w 559035"/>
                <a:gd name="connsiteY13" fmla="*/ 127566 h 383272"/>
                <a:gd name="connsiteX14" fmla="*/ 20727 w 559035"/>
                <a:gd name="connsiteY14" fmla="*/ 95816 h 383272"/>
                <a:gd name="connsiteX15" fmla="*/ 14377 w 559035"/>
                <a:gd name="connsiteY15" fmla="*/ 60891 h 383272"/>
                <a:gd name="connsiteX16" fmla="*/ 36602 w 559035"/>
                <a:gd name="connsiteY16" fmla="*/ 566 h 38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9035" h="383272">
                  <a:moveTo>
                    <a:pt x="36602" y="566"/>
                  </a:moveTo>
                  <a:cubicBezTo>
                    <a:pt x="34221" y="7180"/>
                    <a:pt x="-2028" y="80205"/>
                    <a:pt x="89" y="100578"/>
                  </a:cubicBezTo>
                  <a:cubicBezTo>
                    <a:pt x="2206" y="120951"/>
                    <a:pt x="37396" y="120157"/>
                    <a:pt x="49302" y="122803"/>
                  </a:cubicBezTo>
                  <a:cubicBezTo>
                    <a:pt x="61208" y="125449"/>
                    <a:pt x="18346" y="101107"/>
                    <a:pt x="71527" y="116453"/>
                  </a:cubicBezTo>
                  <a:cubicBezTo>
                    <a:pt x="124708" y="131799"/>
                    <a:pt x="313356" y="179159"/>
                    <a:pt x="368389" y="214878"/>
                  </a:cubicBezTo>
                  <a:cubicBezTo>
                    <a:pt x="423422" y="250597"/>
                    <a:pt x="378444" y="302720"/>
                    <a:pt x="401727" y="330766"/>
                  </a:cubicBezTo>
                  <a:cubicBezTo>
                    <a:pt x="425010" y="358812"/>
                    <a:pt x="481895" y="385270"/>
                    <a:pt x="508089" y="383153"/>
                  </a:cubicBezTo>
                  <a:cubicBezTo>
                    <a:pt x="534283" y="381036"/>
                    <a:pt x="556508" y="324680"/>
                    <a:pt x="558889" y="318066"/>
                  </a:cubicBezTo>
                  <a:cubicBezTo>
                    <a:pt x="561270" y="311452"/>
                    <a:pt x="534019" y="337381"/>
                    <a:pt x="522377" y="343466"/>
                  </a:cubicBezTo>
                  <a:cubicBezTo>
                    <a:pt x="510735" y="349551"/>
                    <a:pt x="505972" y="360399"/>
                    <a:pt x="489039" y="354578"/>
                  </a:cubicBezTo>
                  <a:cubicBezTo>
                    <a:pt x="472106" y="348757"/>
                    <a:pt x="440356" y="329972"/>
                    <a:pt x="420777" y="308541"/>
                  </a:cubicBezTo>
                  <a:cubicBezTo>
                    <a:pt x="401198" y="287110"/>
                    <a:pt x="408606" y="252714"/>
                    <a:pt x="371564" y="225991"/>
                  </a:cubicBezTo>
                  <a:cubicBezTo>
                    <a:pt x="334522" y="199268"/>
                    <a:pt x="241125" y="164607"/>
                    <a:pt x="198527" y="148203"/>
                  </a:cubicBezTo>
                  <a:cubicBezTo>
                    <a:pt x="155929" y="131799"/>
                    <a:pt x="145610" y="136297"/>
                    <a:pt x="115977" y="127566"/>
                  </a:cubicBezTo>
                  <a:cubicBezTo>
                    <a:pt x="86344" y="118835"/>
                    <a:pt x="37660" y="106928"/>
                    <a:pt x="20727" y="95816"/>
                  </a:cubicBezTo>
                  <a:cubicBezTo>
                    <a:pt x="3794" y="84704"/>
                    <a:pt x="12525" y="74649"/>
                    <a:pt x="14377" y="60891"/>
                  </a:cubicBezTo>
                  <a:cubicBezTo>
                    <a:pt x="16229" y="47133"/>
                    <a:pt x="38983" y="-6048"/>
                    <a:pt x="36602" y="5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: 図形 957">
              <a:extLst>
                <a:ext uri="{FF2B5EF4-FFF2-40B4-BE49-F238E27FC236}">
                  <a16:creationId xmlns:a16="http://schemas.microsoft.com/office/drawing/2014/main" id="{B73AB6ED-3FFE-4950-B731-912A9A63EDA0}"/>
                </a:ext>
              </a:extLst>
            </p:cNvPr>
            <p:cNvSpPr/>
            <p:nvPr/>
          </p:nvSpPr>
          <p:spPr>
            <a:xfrm>
              <a:off x="5045062" y="5497426"/>
              <a:ext cx="117128" cy="121525"/>
            </a:xfrm>
            <a:custGeom>
              <a:avLst/>
              <a:gdLst>
                <a:gd name="connsiteX0" fmla="*/ 13 w 117128"/>
                <a:gd name="connsiteY0" fmla="*/ 87 h 121525"/>
                <a:gd name="connsiteX1" fmla="*/ 112726 w 117128"/>
                <a:gd name="connsiteY1" fmla="*/ 46124 h 121525"/>
                <a:gd name="connsiteX2" fmla="*/ 85738 w 117128"/>
                <a:gd name="connsiteY2" fmla="*/ 120737 h 121525"/>
                <a:gd name="connsiteX3" fmla="*/ 6363 w 117128"/>
                <a:gd name="connsiteY3" fmla="*/ 85812 h 121525"/>
                <a:gd name="connsiteX4" fmla="*/ 96851 w 117128"/>
                <a:gd name="connsiteY4" fmla="*/ 93749 h 121525"/>
                <a:gd name="connsiteX5" fmla="*/ 104788 w 117128"/>
                <a:gd name="connsiteY5" fmla="*/ 57237 h 121525"/>
                <a:gd name="connsiteX6" fmla="*/ 13 w 117128"/>
                <a:gd name="connsiteY6" fmla="*/ 87 h 12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28" h="121525">
                  <a:moveTo>
                    <a:pt x="13" y="87"/>
                  </a:moveTo>
                  <a:cubicBezTo>
                    <a:pt x="1336" y="-1765"/>
                    <a:pt x="98439" y="26016"/>
                    <a:pt x="112726" y="46124"/>
                  </a:cubicBezTo>
                  <a:cubicBezTo>
                    <a:pt x="127013" y="66232"/>
                    <a:pt x="103465" y="114122"/>
                    <a:pt x="85738" y="120737"/>
                  </a:cubicBezTo>
                  <a:cubicBezTo>
                    <a:pt x="68011" y="127352"/>
                    <a:pt x="4511" y="90310"/>
                    <a:pt x="6363" y="85812"/>
                  </a:cubicBezTo>
                  <a:cubicBezTo>
                    <a:pt x="8215" y="81314"/>
                    <a:pt x="80447" y="98512"/>
                    <a:pt x="96851" y="93749"/>
                  </a:cubicBezTo>
                  <a:cubicBezTo>
                    <a:pt x="113255" y="88986"/>
                    <a:pt x="117753" y="73112"/>
                    <a:pt x="104788" y="57237"/>
                  </a:cubicBezTo>
                  <a:cubicBezTo>
                    <a:pt x="91823" y="41362"/>
                    <a:pt x="-1310" y="1939"/>
                    <a:pt x="13" y="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: 図形 958">
              <a:extLst>
                <a:ext uri="{FF2B5EF4-FFF2-40B4-BE49-F238E27FC236}">
                  <a16:creationId xmlns:a16="http://schemas.microsoft.com/office/drawing/2014/main" id="{A69F61EE-8A1B-4797-87D6-3BC248FEC589}"/>
                </a:ext>
              </a:extLst>
            </p:cNvPr>
            <p:cNvSpPr/>
            <p:nvPr/>
          </p:nvSpPr>
          <p:spPr>
            <a:xfrm>
              <a:off x="5135424" y="5559298"/>
              <a:ext cx="74759" cy="79670"/>
            </a:xfrm>
            <a:custGeom>
              <a:avLst/>
              <a:gdLst>
                <a:gd name="connsiteX0" fmla="*/ 74751 w 74759"/>
                <a:gd name="connsiteY0" fmla="*/ 127 h 79670"/>
                <a:gd name="connsiteX1" fmla="*/ 9664 w 74759"/>
                <a:gd name="connsiteY1" fmla="*/ 76327 h 79670"/>
                <a:gd name="connsiteX2" fmla="*/ 4901 w 74759"/>
                <a:gd name="connsiteY2" fmla="*/ 58865 h 79670"/>
                <a:gd name="connsiteX3" fmla="*/ 74751 w 74759"/>
                <a:gd name="connsiteY3" fmla="*/ 127 h 7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59" h="79670">
                  <a:moveTo>
                    <a:pt x="74751" y="127"/>
                  </a:moveTo>
                  <a:cubicBezTo>
                    <a:pt x="75545" y="3037"/>
                    <a:pt x="21306" y="66537"/>
                    <a:pt x="9664" y="76327"/>
                  </a:cubicBezTo>
                  <a:cubicBezTo>
                    <a:pt x="-1978" y="86117"/>
                    <a:pt x="-2507" y="72623"/>
                    <a:pt x="4901" y="58865"/>
                  </a:cubicBezTo>
                  <a:cubicBezTo>
                    <a:pt x="12309" y="45107"/>
                    <a:pt x="73957" y="-2783"/>
                    <a:pt x="74751" y="1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: 図形 959">
              <a:extLst>
                <a:ext uri="{FF2B5EF4-FFF2-40B4-BE49-F238E27FC236}">
                  <a16:creationId xmlns:a16="http://schemas.microsoft.com/office/drawing/2014/main" id="{C58758CD-5284-4726-863E-71E5A8C27B40}"/>
                </a:ext>
              </a:extLst>
            </p:cNvPr>
            <p:cNvSpPr/>
            <p:nvPr/>
          </p:nvSpPr>
          <p:spPr>
            <a:xfrm>
              <a:off x="4569042" y="5336634"/>
              <a:ext cx="417627" cy="245392"/>
            </a:xfrm>
            <a:custGeom>
              <a:avLst/>
              <a:gdLst>
                <a:gd name="connsiteX0" fmla="*/ 6133 w 417627"/>
                <a:gd name="connsiteY0" fmla="*/ 13241 h 245392"/>
                <a:gd name="connsiteX1" fmla="*/ 403008 w 417627"/>
                <a:gd name="connsiteY1" fmla="*/ 240254 h 245392"/>
                <a:gd name="connsiteX2" fmla="*/ 331571 w 417627"/>
                <a:gd name="connsiteY2" fmla="*/ 170404 h 245392"/>
                <a:gd name="connsiteX3" fmla="*/ 328396 w 417627"/>
                <a:gd name="connsiteY3" fmla="*/ 154529 h 245392"/>
                <a:gd name="connsiteX4" fmla="*/ 298233 w 417627"/>
                <a:gd name="connsiteY4" fmla="*/ 92616 h 245392"/>
                <a:gd name="connsiteX5" fmla="*/ 242671 w 417627"/>
                <a:gd name="connsiteY5" fmla="*/ 79916 h 245392"/>
                <a:gd name="connsiteX6" fmla="*/ 312521 w 417627"/>
                <a:gd name="connsiteY6" fmla="*/ 127541 h 245392"/>
                <a:gd name="connsiteX7" fmla="*/ 253783 w 417627"/>
                <a:gd name="connsiteY7" fmla="*/ 127541 h 245392"/>
                <a:gd name="connsiteX8" fmla="*/ 161708 w 417627"/>
                <a:gd name="connsiteY8" fmla="*/ 75154 h 245392"/>
                <a:gd name="connsiteX9" fmla="*/ 112496 w 417627"/>
                <a:gd name="connsiteY9" fmla="*/ 49754 h 245392"/>
                <a:gd name="connsiteX10" fmla="*/ 156946 w 417627"/>
                <a:gd name="connsiteY10" fmla="*/ 32291 h 245392"/>
                <a:gd name="connsiteX11" fmla="*/ 6133 w 417627"/>
                <a:gd name="connsiteY11" fmla="*/ 13241 h 2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627" h="245392">
                  <a:moveTo>
                    <a:pt x="6133" y="13241"/>
                  </a:moveTo>
                  <a:cubicBezTo>
                    <a:pt x="47143" y="47901"/>
                    <a:pt x="348768" y="214060"/>
                    <a:pt x="403008" y="240254"/>
                  </a:cubicBezTo>
                  <a:cubicBezTo>
                    <a:pt x="457248" y="266448"/>
                    <a:pt x="344006" y="184692"/>
                    <a:pt x="331571" y="170404"/>
                  </a:cubicBezTo>
                  <a:cubicBezTo>
                    <a:pt x="319136" y="156116"/>
                    <a:pt x="333952" y="167494"/>
                    <a:pt x="328396" y="154529"/>
                  </a:cubicBezTo>
                  <a:cubicBezTo>
                    <a:pt x="322840" y="141564"/>
                    <a:pt x="312521" y="105052"/>
                    <a:pt x="298233" y="92616"/>
                  </a:cubicBezTo>
                  <a:cubicBezTo>
                    <a:pt x="283946" y="80181"/>
                    <a:pt x="240290" y="74095"/>
                    <a:pt x="242671" y="79916"/>
                  </a:cubicBezTo>
                  <a:cubicBezTo>
                    <a:pt x="245052" y="85737"/>
                    <a:pt x="310669" y="119604"/>
                    <a:pt x="312521" y="127541"/>
                  </a:cubicBezTo>
                  <a:cubicBezTo>
                    <a:pt x="314373" y="135479"/>
                    <a:pt x="278919" y="136272"/>
                    <a:pt x="253783" y="127541"/>
                  </a:cubicBezTo>
                  <a:cubicBezTo>
                    <a:pt x="228647" y="118810"/>
                    <a:pt x="185256" y="88118"/>
                    <a:pt x="161708" y="75154"/>
                  </a:cubicBezTo>
                  <a:cubicBezTo>
                    <a:pt x="138160" y="62190"/>
                    <a:pt x="113290" y="56898"/>
                    <a:pt x="112496" y="49754"/>
                  </a:cubicBezTo>
                  <a:cubicBezTo>
                    <a:pt x="111702" y="42610"/>
                    <a:pt x="171234" y="42874"/>
                    <a:pt x="156946" y="32291"/>
                  </a:cubicBezTo>
                  <a:cubicBezTo>
                    <a:pt x="142659" y="21708"/>
                    <a:pt x="-34877" y="-21419"/>
                    <a:pt x="6133" y="132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: 図形 960">
              <a:extLst>
                <a:ext uri="{FF2B5EF4-FFF2-40B4-BE49-F238E27FC236}">
                  <a16:creationId xmlns:a16="http://schemas.microsoft.com/office/drawing/2014/main" id="{2736CE74-7DEB-4F99-B2BB-8AD7A4CA073C}"/>
                </a:ext>
              </a:extLst>
            </p:cNvPr>
            <p:cNvSpPr/>
            <p:nvPr/>
          </p:nvSpPr>
          <p:spPr>
            <a:xfrm>
              <a:off x="4811714" y="5496891"/>
              <a:ext cx="205334" cy="147073"/>
            </a:xfrm>
            <a:custGeom>
              <a:avLst/>
              <a:gdLst>
                <a:gd name="connsiteX0" fmla="*/ 6349 w 205334"/>
                <a:gd name="connsiteY0" fmla="*/ 3797 h 147073"/>
                <a:gd name="connsiteX1" fmla="*/ 204786 w 205334"/>
                <a:gd name="connsiteY1" fmla="*/ 146672 h 147073"/>
                <a:gd name="connsiteX2" fmla="*/ 63499 w 205334"/>
                <a:gd name="connsiteY2" fmla="*/ 46659 h 147073"/>
                <a:gd name="connsiteX3" fmla="*/ 6349 w 205334"/>
                <a:gd name="connsiteY3" fmla="*/ 3797 h 14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334" h="147073">
                  <a:moveTo>
                    <a:pt x="6349" y="3797"/>
                  </a:moveTo>
                  <a:cubicBezTo>
                    <a:pt x="29897" y="20466"/>
                    <a:pt x="195261" y="139528"/>
                    <a:pt x="204786" y="146672"/>
                  </a:cubicBezTo>
                  <a:cubicBezTo>
                    <a:pt x="214311" y="153816"/>
                    <a:pt x="97101" y="63592"/>
                    <a:pt x="63499" y="46659"/>
                  </a:cubicBezTo>
                  <a:cubicBezTo>
                    <a:pt x="29897" y="29726"/>
                    <a:pt x="-17199" y="-12872"/>
                    <a:pt x="6349" y="37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: 図形 961">
              <a:extLst>
                <a:ext uri="{FF2B5EF4-FFF2-40B4-BE49-F238E27FC236}">
                  <a16:creationId xmlns:a16="http://schemas.microsoft.com/office/drawing/2014/main" id="{E772F935-0A64-4EC6-AB23-B53BF05CBA62}"/>
                </a:ext>
              </a:extLst>
            </p:cNvPr>
            <p:cNvSpPr/>
            <p:nvPr/>
          </p:nvSpPr>
          <p:spPr>
            <a:xfrm>
              <a:off x="4796494" y="5546499"/>
              <a:ext cx="263568" cy="165390"/>
            </a:xfrm>
            <a:custGeom>
              <a:avLst/>
              <a:gdLst>
                <a:gd name="connsiteX0" fmla="*/ 931 w 263568"/>
                <a:gd name="connsiteY0" fmla="*/ 226 h 165390"/>
                <a:gd name="connsiteX1" fmla="*/ 246994 w 263568"/>
                <a:gd name="connsiteY1" fmla="*/ 149451 h 165390"/>
                <a:gd name="connsiteX2" fmla="*/ 232706 w 263568"/>
                <a:gd name="connsiteY2" fmla="*/ 157389 h 165390"/>
                <a:gd name="connsiteX3" fmla="*/ 164444 w 263568"/>
                <a:gd name="connsiteY3" fmla="*/ 116114 h 165390"/>
                <a:gd name="connsiteX4" fmla="*/ 931 w 263568"/>
                <a:gd name="connsiteY4" fmla="*/ 226 h 16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568" h="165390">
                  <a:moveTo>
                    <a:pt x="931" y="226"/>
                  </a:moveTo>
                  <a:cubicBezTo>
                    <a:pt x="14689" y="5782"/>
                    <a:pt x="208365" y="123257"/>
                    <a:pt x="246994" y="149451"/>
                  </a:cubicBezTo>
                  <a:cubicBezTo>
                    <a:pt x="285623" y="175645"/>
                    <a:pt x="246464" y="162945"/>
                    <a:pt x="232706" y="157389"/>
                  </a:cubicBezTo>
                  <a:cubicBezTo>
                    <a:pt x="218948" y="151833"/>
                    <a:pt x="199104" y="139133"/>
                    <a:pt x="164444" y="116114"/>
                  </a:cubicBezTo>
                  <a:cubicBezTo>
                    <a:pt x="129784" y="93095"/>
                    <a:pt x="-12827" y="-5330"/>
                    <a:pt x="931" y="2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: 図形 962">
              <a:extLst>
                <a:ext uri="{FF2B5EF4-FFF2-40B4-BE49-F238E27FC236}">
                  <a16:creationId xmlns:a16="http://schemas.microsoft.com/office/drawing/2014/main" id="{D8EEC066-0B52-4393-8EF5-1BBD2BF8156A}"/>
                </a:ext>
              </a:extLst>
            </p:cNvPr>
            <p:cNvSpPr/>
            <p:nvPr/>
          </p:nvSpPr>
          <p:spPr>
            <a:xfrm>
              <a:off x="5078232" y="5721242"/>
              <a:ext cx="103514" cy="68691"/>
            </a:xfrm>
            <a:custGeom>
              <a:avLst/>
              <a:gdLst>
                <a:gd name="connsiteX0" fmla="*/ 181 w 103514"/>
                <a:gd name="connsiteY0" fmla="*/ 49321 h 68691"/>
                <a:gd name="connsiteX1" fmla="*/ 95431 w 103514"/>
                <a:gd name="connsiteY1" fmla="*/ 68371 h 68691"/>
                <a:gd name="connsiteX2" fmla="*/ 97018 w 103514"/>
                <a:gd name="connsiteY2" fmla="*/ 31858 h 68691"/>
                <a:gd name="connsiteX3" fmla="*/ 84318 w 103514"/>
                <a:gd name="connsiteY3" fmla="*/ 108 h 68691"/>
                <a:gd name="connsiteX4" fmla="*/ 71618 w 103514"/>
                <a:gd name="connsiteY4" fmla="*/ 42971 h 68691"/>
                <a:gd name="connsiteX5" fmla="*/ 181 w 103514"/>
                <a:gd name="connsiteY5" fmla="*/ 49321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14" h="68691">
                  <a:moveTo>
                    <a:pt x="181" y="49321"/>
                  </a:moveTo>
                  <a:cubicBezTo>
                    <a:pt x="4150" y="53554"/>
                    <a:pt x="79292" y="71281"/>
                    <a:pt x="95431" y="68371"/>
                  </a:cubicBezTo>
                  <a:cubicBezTo>
                    <a:pt x="111570" y="65461"/>
                    <a:pt x="98870" y="43235"/>
                    <a:pt x="97018" y="31858"/>
                  </a:cubicBezTo>
                  <a:cubicBezTo>
                    <a:pt x="95166" y="20481"/>
                    <a:pt x="88551" y="-1744"/>
                    <a:pt x="84318" y="108"/>
                  </a:cubicBezTo>
                  <a:cubicBezTo>
                    <a:pt x="80085" y="1960"/>
                    <a:pt x="84583" y="34769"/>
                    <a:pt x="71618" y="42971"/>
                  </a:cubicBezTo>
                  <a:cubicBezTo>
                    <a:pt x="58654" y="51173"/>
                    <a:pt x="-3788" y="45088"/>
                    <a:pt x="181" y="493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: 図形 963">
              <a:extLst>
                <a:ext uri="{FF2B5EF4-FFF2-40B4-BE49-F238E27FC236}">
                  <a16:creationId xmlns:a16="http://schemas.microsoft.com/office/drawing/2014/main" id="{0A4BC4A0-3B98-468B-A132-80DE0AC54ADA}"/>
                </a:ext>
              </a:extLst>
            </p:cNvPr>
            <p:cNvSpPr/>
            <p:nvPr/>
          </p:nvSpPr>
          <p:spPr>
            <a:xfrm>
              <a:off x="5068831" y="5676900"/>
              <a:ext cx="62315" cy="95810"/>
            </a:xfrm>
            <a:custGeom>
              <a:avLst/>
              <a:gdLst>
                <a:gd name="connsiteX0" fmla="*/ 61969 w 62315"/>
                <a:gd name="connsiteY0" fmla="*/ 0 h 95810"/>
                <a:gd name="connsiteX1" fmla="*/ 57 w 62315"/>
                <a:gd name="connsiteY1" fmla="*/ 46038 h 95810"/>
                <a:gd name="connsiteX2" fmla="*/ 50857 w 62315"/>
                <a:gd name="connsiteY2" fmla="*/ 95250 h 95810"/>
                <a:gd name="connsiteX3" fmla="*/ 54032 w 62315"/>
                <a:gd name="connsiteY3" fmla="*/ 71438 h 95810"/>
                <a:gd name="connsiteX4" fmla="*/ 61969 w 62315"/>
                <a:gd name="connsiteY4" fmla="*/ 52388 h 95810"/>
                <a:gd name="connsiteX5" fmla="*/ 41332 w 62315"/>
                <a:gd name="connsiteY5" fmla="*/ 49213 h 95810"/>
                <a:gd name="connsiteX6" fmla="*/ 20694 w 62315"/>
                <a:gd name="connsiteY6" fmla="*/ 46038 h 95810"/>
                <a:gd name="connsiteX7" fmla="*/ 61969 w 62315"/>
                <a:gd name="connsiteY7" fmla="*/ 0 h 9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15" h="95810">
                  <a:moveTo>
                    <a:pt x="61969" y="0"/>
                  </a:moveTo>
                  <a:cubicBezTo>
                    <a:pt x="58530" y="0"/>
                    <a:pt x="1909" y="30163"/>
                    <a:pt x="57" y="46038"/>
                  </a:cubicBezTo>
                  <a:cubicBezTo>
                    <a:pt x="-1795" y="61913"/>
                    <a:pt x="41861" y="91017"/>
                    <a:pt x="50857" y="95250"/>
                  </a:cubicBezTo>
                  <a:cubicBezTo>
                    <a:pt x="59853" y="99483"/>
                    <a:pt x="52180" y="78582"/>
                    <a:pt x="54032" y="71438"/>
                  </a:cubicBezTo>
                  <a:cubicBezTo>
                    <a:pt x="55884" y="64294"/>
                    <a:pt x="64086" y="56092"/>
                    <a:pt x="61969" y="52388"/>
                  </a:cubicBezTo>
                  <a:cubicBezTo>
                    <a:pt x="59852" y="48684"/>
                    <a:pt x="48211" y="50271"/>
                    <a:pt x="41332" y="49213"/>
                  </a:cubicBezTo>
                  <a:cubicBezTo>
                    <a:pt x="34453" y="48155"/>
                    <a:pt x="21223" y="51330"/>
                    <a:pt x="20694" y="46038"/>
                  </a:cubicBezTo>
                  <a:cubicBezTo>
                    <a:pt x="20165" y="40746"/>
                    <a:pt x="65408" y="0"/>
                    <a:pt x="6196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: 図形 964">
              <a:extLst>
                <a:ext uri="{FF2B5EF4-FFF2-40B4-BE49-F238E27FC236}">
                  <a16:creationId xmlns:a16="http://schemas.microsoft.com/office/drawing/2014/main" id="{1B62218F-3594-4FDE-AFB6-F5D4BF43A42F}"/>
                </a:ext>
              </a:extLst>
            </p:cNvPr>
            <p:cNvSpPr/>
            <p:nvPr/>
          </p:nvSpPr>
          <p:spPr>
            <a:xfrm>
              <a:off x="4965184" y="5573000"/>
              <a:ext cx="239901" cy="149791"/>
            </a:xfrm>
            <a:custGeom>
              <a:avLst/>
              <a:gdLst>
                <a:gd name="connsiteX0" fmla="*/ 516 w 239901"/>
                <a:gd name="connsiteY0" fmla="*/ 713 h 149791"/>
                <a:gd name="connsiteX1" fmla="*/ 232291 w 239901"/>
                <a:gd name="connsiteY1" fmla="*/ 146763 h 149791"/>
                <a:gd name="connsiteX2" fmla="*/ 170379 w 239901"/>
                <a:gd name="connsiteY2" fmla="*/ 92788 h 149791"/>
                <a:gd name="connsiteX3" fmla="*/ 516 w 239901"/>
                <a:gd name="connsiteY3" fmla="*/ 713 h 14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901" h="149791">
                  <a:moveTo>
                    <a:pt x="516" y="713"/>
                  </a:moveTo>
                  <a:cubicBezTo>
                    <a:pt x="10835" y="9709"/>
                    <a:pt x="203981" y="131417"/>
                    <a:pt x="232291" y="146763"/>
                  </a:cubicBezTo>
                  <a:cubicBezTo>
                    <a:pt x="260601" y="162109"/>
                    <a:pt x="203187" y="115278"/>
                    <a:pt x="170379" y="92788"/>
                  </a:cubicBezTo>
                  <a:cubicBezTo>
                    <a:pt x="137571" y="70298"/>
                    <a:pt x="-9803" y="-8283"/>
                    <a:pt x="516" y="7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: 図形 965">
              <a:extLst>
                <a:ext uri="{FF2B5EF4-FFF2-40B4-BE49-F238E27FC236}">
                  <a16:creationId xmlns:a16="http://schemas.microsoft.com/office/drawing/2014/main" id="{10E0B76F-E36D-4A34-8842-9A3EC866D635}"/>
                </a:ext>
              </a:extLst>
            </p:cNvPr>
            <p:cNvSpPr/>
            <p:nvPr/>
          </p:nvSpPr>
          <p:spPr>
            <a:xfrm>
              <a:off x="5085105" y="5762282"/>
              <a:ext cx="178058" cy="124253"/>
            </a:xfrm>
            <a:custGeom>
              <a:avLst/>
              <a:gdLst>
                <a:gd name="connsiteX0" fmla="*/ 1245 w 178058"/>
                <a:gd name="connsiteY0" fmla="*/ 343 h 124253"/>
                <a:gd name="connsiteX1" fmla="*/ 91733 w 178058"/>
                <a:gd name="connsiteY1" fmla="*/ 73368 h 124253"/>
                <a:gd name="connsiteX2" fmla="*/ 175870 w 178058"/>
                <a:gd name="connsiteY2" fmla="*/ 124168 h 124253"/>
                <a:gd name="connsiteX3" fmla="*/ 144120 w 178058"/>
                <a:gd name="connsiteY3" fmla="*/ 84481 h 124253"/>
                <a:gd name="connsiteX4" fmla="*/ 45695 w 178058"/>
                <a:gd name="connsiteY4" fmla="*/ 46381 h 124253"/>
                <a:gd name="connsiteX5" fmla="*/ 1245 w 178058"/>
                <a:gd name="connsiteY5" fmla="*/ 343 h 1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058" h="124253">
                  <a:moveTo>
                    <a:pt x="1245" y="343"/>
                  </a:moveTo>
                  <a:cubicBezTo>
                    <a:pt x="8918" y="4841"/>
                    <a:pt x="62629" y="52731"/>
                    <a:pt x="91733" y="73368"/>
                  </a:cubicBezTo>
                  <a:cubicBezTo>
                    <a:pt x="120837" y="94006"/>
                    <a:pt x="167139" y="122316"/>
                    <a:pt x="175870" y="124168"/>
                  </a:cubicBezTo>
                  <a:cubicBezTo>
                    <a:pt x="184601" y="126020"/>
                    <a:pt x="165816" y="97445"/>
                    <a:pt x="144120" y="84481"/>
                  </a:cubicBezTo>
                  <a:cubicBezTo>
                    <a:pt x="122424" y="71517"/>
                    <a:pt x="68449" y="55906"/>
                    <a:pt x="45695" y="46381"/>
                  </a:cubicBezTo>
                  <a:cubicBezTo>
                    <a:pt x="22941" y="36856"/>
                    <a:pt x="-6428" y="-4155"/>
                    <a:pt x="1245" y="3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: 図形 966">
              <a:extLst>
                <a:ext uri="{FF2B5EF4-FFF2-40B4-BE49-F238E27FC236}">
                  <a16:creationId xmlns:a16="http://schemas.microsoft.com/office/drawing/2014/main" id="{CFE73562-49C4-4CED-B5DE-0B575B1146EB}"/>
                </a:ext>
              </a:extLst>
            </p:cNvPr>
            <p:cNvSpPr/>
            <p:nvPr/>
          </p:nvSpPr>
          <p:spPr>
            <a:xfrm>
              <a:off x="4970443" y="5834062"/>
              <a:ext cx="263554" cy="81061"/>
            </a:xfrm>
            <a:custGeom>
              <a:avLst/>
              <a:gdLst>
                <a:gd name="connsiteX0" fmla="*/ 20 w 263554"/>
                <a:gd name="connsiteY0" fmla="*/ 41276 h 81061"/>
                <a:gd name="connsiteX1" fmla="*/ 92095 w 263554"/>
                <a:gd name="connsiteY1" fmla="*/ 17463 h 81061"/>
                <a:gd name="connsiteX2" fmla="*/ 123845 w 263554"/>
                <a:gd name="connsiteY2" fmla="*/ 7938 h 81061"/>
                <a:gd name="connsiteX3" fmla="*/ 190520 w 263554"/>
                <a:gd name="connsiteY3" fmla="*/ 46038 h 81061"/>
                <a:gd name="connsiteX4" fmla="*/ 263545 w 263554"/>
                <a:gd name="connsiteY4" fmla="*/ 80963 h 81061"/>
                <a:gd name="connsiteX5" fmla="*/ 195282 w 263554"/>
                <a:gd name="connsiteY5" fmla="*/ 34926 h 81061"/>
                <a:gd name="connsiteX6" fmla="*/ 141307 w 263554"/>
                <a:gd name="connsiteY6" fmla="*/ 1 h 81061"/>
                <a:gd name="connsiteX7" fmla="*/ 84157 w 263554"/>
                <a:gd name="connsiteY7" fmla="*/ 33338 h 81061"/>
                <a:gd name="connsiteX8" fmla="*/ 20 w 263554"/>
                <a:gd name="connsiteY8" fmla="*/ 41276 h 8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554" h="81061">
                  <a:moveTo>
                    <a:pt x="20" y="41276"/>
                  </a:moveTo>
                  <a:cubicBezTo>
                    <a:pt x="1343" y="38630"/>
                    <a:pt x="71458" y="23019"/>
                    <a:pt x="92095" y="17463"/>
                  </a:cubicBezTo>
                  <a:cubicBezTo>
                    <a:pt x="112732" y="11907"/>
                    <a:pt x="107441" y="3175"/>
                    <a:pt x="123845" y="7938"/>
                  </a:cubicBezTo>
                  <a:cubicBezTo>
                    <a:pt x="140249" y="12701"/>
                    <a:pt x="167237" y="33867"/>
                    <a:pt x="190520" y="46038"/>
                  </a:cubicBezTo>
                  <a:cubicBezTo>
                    <a:pt x="213803" y="58209"/>
                    <a:pt x="262751" y="82815"/>
                    <a:pt x="263545" y="80963"/>
                  </a:cubicBezTo>
                  <a:cubicBezTo>
                    <a:pt x="264339" y="79111"/>
                    <a:pt x="215655" y="48420"/>
                    <a:pt x="195282" y="34926"/>
                  </a:cubicBezTo>
                  <a:cubicBezTo>
                    <a:pt x="174909" y="21432"/>
                    <a:pt x="159828" y="266"/>
                    <a:pt x="141307" y="1"/>
                  </a:cubicBezTo>
                  <a:cubicBezTo>
                    <a:pt x="122786" y="-264"/>
                    <a:pt x="106646" y="26194"/>
                    <a:pt x="84157" y="33338"/>
                  </a:cubicBezTo>
                  <a:cubicBezTo>
                    <a:pt x="61668" y="40482"/>
                    <a:pt x="-1303" y="43922"/>
                    <a:pt x="20" y="412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: 図形 967">
              <a:extLst>
                <a:ext uri="{FF2B5EF4-FFF2-40B4-BE49-F238E27FC236}">
                  <a16:creationId xmlns:a16="http://schemas.microsoft.com/office/drawing/2014/main" id="{014558B1-935F-4487-9A49-342339A46839}"/>
                </a:ext>
              </a:extLst>
            </p:cNvPr>
            <p:cNvSpPr/>
            <p:nvPr/>
          </p:nvSpPr>
          <p:spPr>
            <a:xfrm>
              <a:off x="4849791" y="5624485"/>
              <a:ext cx="224466" cy="118826"/>
            </a:xfrm>
            <a:custGeom>
              <a:avLst/>
              <a:gdLst>
                <a:gd name="connsiteX0" fmla="*/ 219097 w 224466"/>
                <a:gd name="connsiteY0" fmla="*/ 23840 h 118826"/>
                <a:gd name="connsiteX1" fmla="*/ 217509 w 224466"/>
                <a:gd name="connsiteY1" fmla="*/ 95278 h 118826"/>
                <a:gd name="connsiteX2" fmla="*/ 147659 w 224466"/>
                <a:gd name="connsiteY2" fmla="*/ 112740 h 118826"/>
                <a:gd name="connsiteX3" fmla="*/ 22 w 224466"/>
                <a:gd name="connsiteY3" fmla="*/ 28 h 118826"/>
                <a:gd name="connsiteX4" fmla="*/ 158772 w 224466"/>
                <a:gd name="connsiteY4" fmla="*/ 101628 h 118826"/>
                <a:gd name="connsiteX5" fmla="*/ 192109 w 224466"/>
                <a:gd name="connsiteY5" fmla="*/ 88928 h 118826"/>
                <a:gd name="connsiteX6" fmla="*/ 219097 w 224466"/>
                <a:gd name="connsiteY6" fmla="*/ 23840 h 11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66" h="118826">
                  <a:moveTo>
                    <a:pt x="219097" y="23840"/>
                  </a:moveTo>
                  <a:cubicBezTo>
                    <a:pt x="223330" y="24898"/>
                    <a:pt x="229415" y="80461"/>
                    <a:pt x="217509" y="95278"/>
                  </a:cubicBezTo>
                  <a:cubicBezTo>
                    <a:pt x="205603" y="110095"/>
                    <a:pt x="183907" y="128615"/>
                    <a:pt x="147659" y="112740"/>
                  </a:cubicBezTo>
                  <a:cubicBezTo>
                    <a:pt x="111411" y="96865"/>
                    <a:pt x="-1830" y="1880"/>
                    <a:pt x="22" y="28"/>
                  </a:cubicBezTo>
                  <a:cubicBezTo>
                    <a:pt x="1874" y="-1824"/>
                    <a:pt x="126757" y="86811"/>
                    <a:pt x="158772" y="101628"/>
                  </a:cubicBezTo>
                  <a:cubicBezTo>
                    <a:pt x="190786" y="116445"/>
                    <a:pt x="184701" y="96336"/>
                    <a:pt x="192109" y="88928"/>
                  </a:cubicBezTo>
                  <a:cubicBezTo>
                    <a:pt x="199517" y="81520"/>
                    <a:pt x="214864" y="22782"/>
                    <a:pt x="219097" y="238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: 図形 968">
              <a:extLst>
                <a:ext uri="{FF2B5EF4-FFF2-40B4-BE49-F238E27FC236}">
                  <a16:creationId xmlns:a16="http://schemas.microsoft.com/office/drawing/2014/main" id="{36D0FE97-98AB-4F3A-B303-2BF027C9301E}"/>
                </a:ext>
              </a:extLst>
            </p:cNvPr>
            <p:cNvSpPr/>
            <p:nvPr/>
          </p:nvSpPr>
          <p:spPr>
            <a:xfrm>
              <a:off x="5015445" y="5775559"/>
              <a:ext cx="185446" cy="71277"/>
            </a:xfrm>
            <a:custGeom>
              <a:avLst/>
              <a:gdLst>
                <a:gd name="connsiteX0" fmla="*/ 185205 w 185446"/>
                <a:gd name="connsiteY0" fmla="*/ 68029 h 71277"/>
                <a:gd name="connsiteX1" fmla="*/ 50268 w 185446"/>
                <a:gd name="connsiteY1" fmla="*/ 2941 h 71277"/>
                <a:gd name="connsiteX2" fmla="*/ 4230 w 185446"/>
                <a:gd name="connsiteY2" fmla="*/ 17229 h 71277"/>
                <a:gd name="connsiteX3" fmla="*/ 4230 w 185446"/>
                <a:gd name="connsiteY3" fmla="*/ 71204 h 71277"/>
                <a:gd name="connsiteX4" fmla="*/ 23280 w 185446"/>
                <a:gd name="connsiteY4" fmla="*/ 28341 h 71277"/>
                <a:gd name="connsiteX5" fmla="*/ 37568 w 185446"/>
                <a:gd name="connsiteY5" fmla="*/ 6116 h 71277"/>
                <a:gd name="connsiteX6" fmla="*/ 13755 w 185446"/>
                <a:gd name="connsiteY6" fmla="*/ 18816 h 71277"/>
                <a:gd name="connsiteX7" fmla="*/ 185205 w 185446"/>
                <a:gd name="connsiteY7" fmla="*/ 68029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446" h="71277">
                  <a:moveTo>
                    <a:pt x="185205" y="68029"/>
                  </a:moveTo>
                  <a:cubicBezTo>
                    <a:pt x="191290" y="65383"/>
                    <a:pt x="80430" y="11408"/>
                    <a:pt x="50268" y="2941"/>
                  </a:cubicBezTo>
                  <a:cubicBezTo>
                    <a:pt x="20105" y="-5526"/>
                    <a:pt x="11903" y="5852"/>
                    <a:pt x="4230" y="17229"/>
                  </a:cubicBezTo>
                  <a:cubicBezTo>
                    <a:pt x="-3443" y="28606"/>
                    <a:pt x="1055" y="69352"/>
                    <a:pt x="4230" y="71204"/>
                  </a:cubicBezTo>
                  <a:cubicBezTo>
                    <a:pt x="7405" y="73056"/>
                    <a:pt x="17724" y="39189"/>
                    <a:pt x="23280" y="28341"/>
                  </a:cubicBezTo>
                  <a:cubicBezTo>
                    <a:pt x="28836" y="17493"/>
                    <a:pt x="39155" y="7703"/>
                    <a:pt x="37568" y="6116"/>
                  </a:cubicBezTo>
                  <a:cubicBezTo>
                    <a:pt x="35981" y="4529"/>
                    <a:pt x="-11645" y="7968"/>
                    <a:pt x="13755" y="18816"/>
                  </a:cubicBezTo>
                  <a:cubicBezTo>
                    <a:pt x="39155" y="29664"/>
                    <a:pt x="179120" y="70675"/>
                    <a:pt x="185205" y="680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: 図形 969">
              <a:extLst>
                <a:ext uri="{FF2B5EF4-FFF2-40B4-BE49-F238E27FC236}">
                  <a16:creationId xmlns:a16="http://schemas.microsoft.com/office/drawing/2014/main" id="{78E19BD7-F3B2-459A-BB3F-8813B0BB7BB7}"/>
                </a:ext>
              </a:extLst>
            </p:cNvPr>
            <p:cNvSpPr/>
            <p:nvPr/>
          </p:nvSpPr>
          <p:spPr>
            <a:xfrm>
              <a:off x="4580058" y="5653480"/>
              <a:ext cx="292084" cy="708284"/>
            </a:xfrm>
            <a:custGeom>
              <a:avLst/>
              <a:gdLst>
                <a:gd name="connsiteX0" fmla="*/ 291980 w 292084"/>
                <a:gd name="connsiteY0" fmla="*/ 1195 h 708284"/>
                <a:gd name="connsiteX1" fmla="*/ 231655 w 292084"/>
                <a:gd name="connsiteY1" fmla="*/ 137720 h 708284"/>
                <a:gd name="connsiteX2" fmla="*/ 203080 w 292084"/>
                <a:gd name="connsiteY2" fmla="*/ 137720 h 708284"/>
                <a:gd name="connsiteX3" fmla="*/ 45917 w 292084"/>
                <a:gd name="connsiteY3" fmla="*/ 547295 h 708284"/>
                <a:gd name="connsiteX4" fmla="*/ 1467 w 292084"/>
                <a:gd name="connsiteY4" fmla="*/ 682233 h 708284"/>
                <a:gd name="connsiteX5" fmla="*/ 87192 w 292084"/>
                <a:gd name="connsiteY5" fmla="*/ 706045 h 708284"/>
                <a:gd name="connsiteX6" fmla="*/ 23692 w 292084"/>
                <a:gd name="connsiteY6" fmla="*/ 650483 h 708284"/>
                <a:gd name="connsiteX7" fmla="*/ 52267 w 292084"/>
                <a:gd name="connsiteY7" fmla="*/ 545708 h 708284"/>
                <a:gd name="connsiteX8" fmla="*/ 182442 w 292084"/>
                <a:gd name="connsiteY8" fmla="*/ 196458 h 708284"/>
                <a:gd name="connsiteX9" fmla="*/ 222130 w 292084"/>
                <a:gd name="connsiteY9" fmla="*/ 117083 h 708284"/>
                <a:gd name="connsiteX10" fmla="*/ 245942 w 292084"/>
                <a:gd name="connsiteY10" fmla="*/ 72633 h 708284"/>
                <a:gd name="connsiteX11" fmla="*/ 291980 w 292084"/>
                <a:gd name="connsiteY11" fmla="*/ 1195 h 70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084" h="708284">
                  <a:moveTo>
                    <a:pt x="291980" y="1195"/>
                  </a:moveTo>
                  <a:cubicBezTo>
                    <a:pt x="289599" y="12043"/>
                    <a:pt x="246472" y="114966"/>
                    <a:pt x="231655" y="137720"/>
                  </a:cubicBezTo>
                  <a:cubicBezTo>
                    <a:pt x="216838" y="160474"/>
                    <a:pt x="234036" y="69458"/>
                    <a:pt x="203080" y="137720"/>
                  </a:cubicBezTo>
                  <a:cubicBezTo>
                    <a:pt x="172124" y="205983"/>
                    <a:pt x="79519" y="456543"/>
                    <a:pt x="45917" y="547295"/>
                  </a:cubicBezTo>
                  <a:cubicBezTo>
                    <a:pt x="12315" y="638047"/>
                    <a:pt x="-5412" y="655775"/>
                    <a:pt x="1467" y="682233"/>
                  </a:cubicBezTo>
                  <a:cubicBezTo>
                    <a:pt x="8346" y="708691"/>
                    <a:pt x="83488" y="711337"/>
                    <a:pt x="87192" y="706045"/>
                  </a:cubicBezTo>
                  <a:cubicBezTo>
                    <a:pt x="90896" y="700753"/>
                    <a:pt x="29513" y="677206"/>
                    <a:pt x="23692" y="650483"/>
                  </a:cubicBezTo>
                  <a:cubicBezTo>
                    <a:pt x="17871" y="623760"/>
                    <a:pt x="25809" y="621379"/>
                    <a:pt x="52267" y="545708"/>
                  </a:cubicBezTo>
                  <a:cubicBezTo>
                    <a:pt x="78725" y="470037"/>
                    <a:pt x="154132" y="267895"/>
                    <a:pt x="182442" y="196458"/>
                  </a:cubicBezTo>
                  <a:cubicBezTo>
                    <a:pt x="210752" y="125021"/>
                    <a:pt x="211547" y="137721"/>
                    <a:pt x="222130" y="117083"/>
                  </a:cubicBezTo>
                  <a:cubicBezTo>
                    <a:pt x="232713" y="96446"/>
                    <a:pt x="236417" y="88773"/>
                    <a:pt x="245942" y="72633"/>
                  </a:cubicBezTo>
                  <a:cubicBezTo>
                    <a:pt x="255467" y="56493"/>
                    <a:pt x="294361" y="-9653"/>
                    <a:pt x="291980" y="11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: 図形 970">
              <a:extLst>
                <a:ext uri="{FF2B5EF4-FFF2-40B4-BE49-F238E27FC236}">
                  <a16:creationId xmlns:a16="http://schemas.microsoft.com/office/drawing/2014/main" id="{BBFBC94A-148A-47AF-89C7-D59E9360C1B1}"/>
                </a:ext>
              </a:extLst>
            </p:cNvPr>
            <p:cNvSpPr/>
            <p:nvPr/>
          </p:nvSpPr>
          <p:spPr>
            <a:xfrm>
              <a:off x="4695760" y="5744994"/>
              <a:ext cx="289123" cy="585978"/>
            </a:xfrm>
            <a:custGeom>
              <a:avLst/>
              <a:gdLst>
                <a:gd name="connsiteX0" fmla="*/ 288990 w 289123"/>
                <a:gd name="connsiteY0" fmla="*/ 169 h 585978"/>
                <a:gd name="connsiteX1" fmla="*/ 117540 w 289123"/>
                <a:gd name="connsiteY1" fmla="*/ 314494 h 585978"/>
                <a:gd name="connsiteX2" fmla="*/ 58803 w 289123"/>
                <a:gd name="connsiteY2" fmla="*/ 504994 h 585978"/>
                <a:gd name="connsiteX3" fmla="*/ 65 w 289123"/>
                <a:gd name="connsiteY3" fmla="*/ 585956 h 585978"/>
                <a:gd name="connsiteX4" fmla="*/ 47690 w 289123"/>
                <a:gd name="connsiteY4" fmla="*/ 498644 h 585978"/>
                <a:gd name="connsiteX5" fmla="*/ 68328 w 289123"/>
                <a:gd name="connsiteY5" fmla="*/ 446256 h 585978"/>
                <a:gd name="connsiteX6" fmla="*/ 87378 w 289123"/>
                <a:gd name="connsiteY6" fmla="*/ 358944 h 585978"/>
                <a:gd name="connsiteX7" fmla="*/ 288990 w 289123"/>
                <a:gd name="connsiteY7" fmla="*/ 16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123" h="585978">
                  <a:moveTo>
                    <a:pt x="288990" y="169"/>
                  </a:moveTo>
                  <a:cubicBezTo>
                    <a:pt x="294017" y="-7239"/>
                    <a:pt x="155904" y="230357"/>
                    <a:pt x="117540" y="314494"/>
                  </a:cubicBezTo>
                  <a:cubicBezTo>
                    <a:pt x="79175" y="398632"/>
                    <a:pt x="78382" y="459750"/>
                    <a:pt x="58803" y="504994"/>
                  </a:cubicBezTo>
                  <a:cubicBezTo>
                    <a:pt x="39224" y="550238"/>
                    <a:pt x="1917" y="587014"/>
                    <a:pt x="65" y="585956"/>
                  </a:cubicBezTo>
                  <a:cubicBezTo>
                    <a:pt x="-1787" y="584898"/>
                    <a:pt x="36313" y="521927"/>
                    <a:pt x="47690" y="498644"/>
                  </a:cubicBezTo>
                  <a:cubicBezTo>
                    <a:pt x="59067" y="475361"/>
                    <a:pt x="61713" y="469539"/>
                    <a:pt x="68328" y="446256"/>
                  </a:cubicBezTo>
                  <a:cubicBezTo>
                    <a:pt x="74943" y="422973"/>
                    <a:pt x="54041" y="432763"/>
                    <a:pt x="87378" y="358944"/>
                  </a:cubicBezTo>
                  <a:cubicBezTo>
                    <a:pt x="120715" y="285125"/>
                    <a:pt x="283963" y="7577"/>
                    <a:pt x="288990" y="1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: 図形 971">
              <a:extLst>
                <a:ext uri="{FF2B5EF4-FFF2-40B4-BE49-F238E27FC236}">
                  <a16:creationId xmlns:a16="http://schemas.microsoft.com/office/drawing/2014/main" id="{7F265E8E-CFCE-4C1E-AF08-297504A844CF}"/>
                </a:ext>
              </a:extLst>
            </p:cNvPr>
            <p:cNvSpPr/>
            <p:nvPr/>
          </p:nvSpPr>
          <p:spPr>
            <a:xfrm>
              <a:off x="4693976" y="5662479"/>
              <a:ext cx="190762" cy="584394"/>
            </a:xfrm>
            <a:custGeom>
              <a:avLst/>
              <a:gdLst>
                <a:gd name="connsiteX0" fmla="*/ 190762 w 190762"/>
                <a:gd name="connsiteY0" fmla="*/ 134 h 584394"/>
                <a:gd name="connsiteX1" fmla="*/ 133612 w 190762"/>
                <a:gd name="connsiteY1" fmla="*/ 214446 h 584394"/>
                <a:gd name="connsiteX2" fmla="*/ 65349 w 190762"/>
                <a:gd name="connsiteY2" fmla="*/ 363671 h 584394"/>
                <a:gd name="connsiteX3" fmla="*/ 9787 w 190762"/>
                <a:gd name="connsiteY3" fmla="*/ 519246 h 584394"/>
                <a:gd name="connsiteX4" fmla="*/ 262 w 190762"/>
                <a:gd name="connsiteY4" fmla="*/ 584334 h 584394"/>
                <a:gd name="connsiteX5" fmla="*/ 12962 w 190762"/>
                <a:gd name="connsiteY5" fmla="*/ 509721 h 584394"/>
                <a:gd name="connsiteX6" fmla="*/ 41537 w 190762"/>
                <a:gd name="connsiteY6" fmla="*/ 409709 h 584394"/>
                <a:gd name="connsiteX7" fmla="*/ 133612 w 190762"/>
                <a:gd name="connsiteY7" fmla="*/ 185871 h 584394"/>
                <a:gd name="connsiteX8" fmla="*/ 190762 w 190762"/>
                <a:gd name="connsiteY8" fmla="*/ 134 h 58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62" h="584394">
                  <a:moveTo>
                    <a:pt x="190762" y="134"/>
                  </a:moveTo>
                  <a:cubicBezTo>
                    <a:pt x="190762" y="4896"/>
                    <a:pt x="154514" y="153857"/>
                    <a:pt x="133612" y="214446"/>
                  </a:cubicBezTo>
                  <a:cubicBezTo>
                    <a:pt x="112710" y="275035"/>
                    <a:pt x="85986" y="312871"/>
                    <a:pt x="65349" y="363671"/>
                  </a:cubicBezTo>
                  <a:cubicBezTo>
                    <a:pt x="44712" y="414471"/>
                    <a:pt x="20635" y="482469"/>
                    <a:pt x="9787" y="519246"/>
                  </a:cubicBezTo>
                  <a:cubicBezTo>
                    <a:pt x="-1061" y="556023"/>
                    <a:pt x="-267" y="585921"/>
                    <a:pt x="262" y="584334"/>
                  </a:cubicBezTo>
                  <a:cubicBezTo>
                    <a:pt x="791" y="582747"/>
                    <a:pt x="6083" y="538825"/>
                    <a:pt x="12962" y="509721"/>
                  </a:cubicBezTo>
                  <a:cubicBezTo>
                    <a:pt x="19841" y="480617"/>
                    <a:pt x="21429" y="463684"/>
                    <a:pt x="41537" y="409709"/>
                  </a:cubicBezTo>
                  <a:cubicBezTo>
                    <a:pt x="61645" y="355734"/>
                    <a:pt x="110064" y="253869"/>
                    <a:pt x="133612" y="185871"/>
                  </a:cubicBezTo>
                  <a:cubicBezTo>
                    <a:pt x="157160" y="117873"/>
                    <a:pt x="190762" y="-4628"/>
                    <a:pt x="190762" y="1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: 図形 972">
              <a:extLst>
                <a:ext uri="{FF2B5EF4-FFF2-40B4-BE49-F238E27FC236}">
                  <a16:creationId xmlns:a16="http://schemas.microsoft.com/office/drawing/2014/main" id="{15D18467-DC86-4415-A9B2-91EB77BC8E44}"/>
                </a:ext>
              </a:extLst>
            </p:cNvPr>
            <p:cNvSpPr/>
            <p:nvPr/>
          </p:nvSpPr>
          <p:spPr>
            <a:xfrm>
              <a:off x="4623263" y="5830688"/>
              <a:ext cx="229019" cy="521136"/>
            </a:xfrm>
            <a:custGeom>
              <a:avLst/>
              <a:gdLst>
                <a:gd name="connsiteX0" fmla="*/ 226550 w 229019"/>
                <a:gd name="connsiteY0" fmla="*/ 22425 h 521136"/>
                <a:gd name="connsiteX1" fmla="*/ 174162 w 229019"/>
                <a:gd name="connsiteY1" fmla="*/ 30362 h 521136"/>
                <a:gd name="connsiteX2" fmla="*/ 102725 w 229019"/>
                <a:gd name="connsiteY2" fmla="*/ 163712 h 521136"/>
                <a:gd name="connsiteX3" fmla="*/ 2712 w 229019"/>
                <a:gd name="connsiteY3" fmla="*/ 425650 h 521136"/>
                <a:gd name="connsiteX4" fmla="*/ 26525 w 229019"/>
                <a:gd name="connsiteY4" fmla="*/ 520900 h 521136"/>
                <a:gd name="connsiteX5" fmla="*/ 5887 w 229019"/>
                <a:gd name="connsiteY5" fmla="*/ 451050 h 521136"/>
                <a:gd name="connsiteX6" fmla="*/ 43987 w 229019"/>
                <a:gd name="connsiteY6" fmla="*/ 398662 h 521136"/>
                <a:gd name="connsiteX7" fmla="*/ 93200 w 229019"/>
                <a:gd name="connsiteY7" fmla="*/ 285950 h 521136"/>
                <a:gd name="connsiteX8" fmla="*/ 226550 w 229019"/>
                <a:gd name="connsiteY8" fmla="*/ 22425 h 52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19" h="521136">
                  <a:moveTo>
                    <a:pt x="226550" y="22425"/>
                  </a:moveTo>
                  <a:cubicBezTo>
                    <a:pt x="240044" y="-20173"/>
                    <a:pt x="194799" y="6814"/>
                    <a:pt x="174162" y="30362"/>
                  </a:cubicBezTo>
                  <a:cubicBezTo>
                    <a:pt x="153525" y="53910"/>
                    <a:pt x="131300" y="97831"/>
                    <a:pt x="102725" y="163712"/>
                  </a:cubicBezTo>
                  <a:cubicBezTo>
                    <a:pt x="74150" y="229593"/>
                    <a:pt x="15412" y="366119"/>
                    <a:pt x="2712" y="425650"/>
                  </a:cubicBezTo>
                  <a:cubicBezTo>
                    <a:pt x="-9988" y="485181"/>
                    <a:pt x="25996" y="516667"/>
                    <a:pt x="26525" y="520900"/>
                  </a:cubicBezTo>
                  <a:cubicBezTo>
                    <a:pt x="27054" y="525133"/>
                    <a:pt x="2977" y="471423"/>
                    <a:pt x="5887" y="451050"/>
                  </a:cubicBezTo>
                  <a:cubicBezTo>
                    <a:pt x="8797" y="430677"/>
                    <a:pt x="29435" y="426179"/>
                    <a:pt x="43987" y="398662"/>
                  </a:cubicBezTo>
                  <a:cubicBezTo>
                    <a:pt x="58539" y="371145"/>
                    <a:pt x="69123" y="347333"/>
                    <a:pt x="93200" y="285950"/>
                  </a:cubicBezTo>
                  <a:cubicBezTo>
                    <a:pt x="117277" y="224567"/>
                    <a:pt x="213056" y="65023"/>
                    <a:pt x="226550" y="224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: 図形 973">
              <a:extLst>
                <a:ext uri="{FF2B5EF4-FFF2-40B4-BE49-F238E27FC236}">
                  <a16:creationId xmlns:a16="http://schemas.microsoft.com/office/drawing/2014/main" id="{4EC2008A-8653-4600-9905-EAB879B6D9A5}"/>
                </a:ext>
              </a:extLst>
            </p:cNvPr>
            <p:cNvSpPr/>
            <p:nvPr/>
          </p:nvSpPr>
          <p:spPr>
            <a:xfrm>
              <a:off x="4810642" y="5935500"/>
              <a:ext cx="128092" cy="328381"/>
            </a:xfrm>
            <a:custGeom>
              <a:avLst/>
              <a:gdLst>
                <a:gd name="connsiteX0" fmla="*/ 128071 w 128092"/>
                <a:gd name="connsiteY0" fmla="*/ 163 h 328381"/>
                <a:gd name="connsiteX1" fmla="*/ 50283 w 128092"/>
                <a:gd name="connsiteY1" fmla="*/ 111288 h 328381"/>
                <a:gd name="connsiteX2" fmla="*/ 9008 w 128092"/>
                <a:gd name="connsiteY2" fmla="*/ 276388 h 328381"/>
                <a:gd name="connsiteX3" fmla="*/ 4246 w 128092"/>
                <a:gd name="connsiteY3" fmla="*/ 327188 h 328381"/>
                <a:gd name="connsiteX4" fmla="*/ 2658 w 128092"/>
                <a:gd name="connsiteY4" fmla="*/ 236700 h 328381"/>
                <a:gd name="connsiteX5" fmla="*/ 42346 w 128092"/>
                <a:gd name="connsiteY5" fmla="*/ 135100 h 328381"/>
                <a:gd name="connsiteX6" fmla="*/ 128071 w 128092"/>
                <a:gd name="connsiteY6" fmla="*/ 163 h 3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092" h="328381">
                  <a:moveTo>
                    <a:pt x="128071" y="163"/>
                  </a:moveTo>
                  <a:cubicBezTo>
                    <a:pt x="129394" y="-3806"/>
                    <a:pt x="70127" y="65251"/>
                    <a:pt x="50283" y="111288"/>
                  </a:cubicBezTo>
                  <a:cubicBezTo>
                    <a:pt x="30439" y="157325"/>
                    <a:pt x="16681" y="240405"/>
                    <a:pt x="9008" y="276388"/>
                  </a:cubicBezTo>
                  <a:cubicBezTo>
                    <a:pt x="1335" y="312371"/>
                    <a:pt x="5304" y="333803"/>
                    <a:pt x="4246" y="327188"/>
                  </a:cubicBezTo>
                  <a:cubicBezTo>
                    <a:pt x="3188" y="320573"/>
                    <a:pt x="-3692" y="268715"/>
                    <a:pt x="2658" y="236700"/>
                  </a:cubicBezTo>
                  <a:cubicBezTo>
                    <a:pt x="9008" y="204685"/>
                    <a:pt x="22238" y="173729"/>
                    <a:pt x="42346" y="135100"/>
                  </a:cubicBezTo>
                  <a:cubicBezTo>
                    <a:pt x="62454" y="96471"/>
                    <a:pt x="126748" y="4132"/>
                    <a:pt x="128071" y="1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: 図形 974">
              <a:extLst>
                <a:ext uri="{FF2B5EF4-FFF2-40B4-BE49-F238E27FC236}">
                  <a16:creationId xmlns:a16="http://schemas.microsoft.com/office/drawing/2014/main" id="{C0B98E8D-B5C2-4AF5-8779-DD2971D0560C}"/>
                </a:ext>
              </a:extLst>
            </p:cNvPr>
            <p:cNvSpPr/>
            <p:nvPr/>
          </p:nvSpPr>
          <p:spPr>
            <a:xfrm>
              <a:off x="4726054" y="5922831"/>
              <a:ext cx="212883" cy="575072"/>
            </a:xfrm>
            <a:custGeom>
              <a:avLst/>
              <a:gdLst>
                <a:gd name="connsiteX0" fmla="*/ 212659 w 212883"/>
                <a:gd name="connsiteY0" fmla="*/ 1719 h 575072"/>
                <a:gd name="connsiteX1" fmla="*/ 141221 w 212883"/>
                <a:gd name="connsiteY1" fmla="*/ 71569 h 575072"/>
                <a:gd name="connsiteX2" fmla="*/ 58671 w 212883"/>
                <a:gd name="connsiteY2" fmla="*/ 303344 h 575072"/>
                <a:gd name="connsiteX3" fmla="*/ 1521 w 212883"/>
                <a:gd name="connsiteY3" fmla="*/ 570044 h 575072"/>
                <a:gd name="connsiteX4" fmla="*/ 25334 w 212883"/>
                <a:gd name="connsiteY4" fmla="*/ 450982 h 575072"/>
                <a:gd name="connsiteX5" fmla="*/ 117409 w 212883"/>
                <a:gd name="connsiteY5" fmla="*/ 127132 h 575072"/>
                <a:gd name="connsiteX6" fmla="*/ 212659 w 212883"/>
                <a:gd name="connsiteY6" fmla="*/ 1719 h 57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83" h="575072">
                  <a:moveTo>
                    <a:pt x="212659" y="1719"/>
                  </a:moveTo>
                  <a:cubicBezTo>
                    <a:pt x="216628" y="-7542"/>
                    <a:pt x="166886" y="21298"/>
                    <a:pt x="141221" y="71569"/>
                  </a:cubicBezTo>
                  <a:cubicBezTo>
                    <a:pt x="115556" y="121840"/>
                    <a:pt x="81954" y="220265"/>
                    <a:pt x="58671" y="303344"/>
                  </a:cubicBezTo>
                  <a:cubicBezTo>
                    <a:pt x="35388" y="386423"/>
                    <a:pt x="7077" y="545438"/>
                    <a:pt x="1521" y="570044"/>
                  </a:cubicBezTo>
                  <a:cubicBezTo>
                    <a:pt x="-4035" y="594650"/>
                    <a:pt x="6019" y="524801"/>
                    <a:pt x="25334" y="450982"/>
                  </a:cubicBezTo>
                  <a:cubicBezTo>
                    <a:pt x="44649" y="377163"/>
                    <a:pt x="85924" y="200686"/>
                    <a:pt x="117409" y="127132"/>
                  </a:cubicBezTo>
                  <a:cubicBezTo>
                    <a:pt x="148894" y="53578"/>
                    <a:pt x="208690" y="10980"/>
                    <a:pt x="212659" y="17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FF56274C-0A70-4477-894B-BEAE1BA6D6B1}"/>
                </a:ext>
              </a:extLst>
            </p:cNvPr>
            <p:cNvSpPr/>
            <p:nvPr/>
          </p:nvSpPr>
          <p:spPr>
            <a:xfrm>
              <a:off x="4660003" y="6208373"/>
              <a:ext cx="193027" cy="513359"/>
            </a:xfrm>
            <a:custGeom>
              <a:avLst/>
              <a:gdLst>
                <a:gd name="connsiteX0" fmla="*/ 192985 w 193027"/>
                <a:gd name="connsiteY0" fmla="*/ 340 h 513359"/>
                <a:gd name="connsiteX1" fmla="*/ 126310 w 193027"/>
                <a:gd name="connsiteY1" fmla="*/ 276565 h 513359"/>
                <a:gd name="connsiteX2" fmla="*/ 897 w 193027"/>
                <a:gd name="connsiteY2" fmla="*/ 511515 h 513359"/>
                <a:gd name="connsiteX3" fmla="*/ 72335 w 193027"/>
                <a:gd name="connsiteY3" fmla="*/ 381340 h 513359"/>
                <a:gd name="connsiteX4" fmla="*/ 116785 w 193027"/>
                <a:gd name="connsiteY4" fmla="*/ 294027 h 513359"/>
                <a:gd name="connsiteX5" fmla="*/ 135835 w 193027"/>
                <a:gd name="connsiteY5" fmla="*/ 221002 h 513359"/>
                <a:gd name="connsiteX6" fmla="*/ 192985 w 193027"/>
                <a:gd name="connsiteY6" fmla="*/ 340 h 5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27" h="513359">
                  <a:moveTo>
                    <a:pt x="192985" y="340"/>
                  </a:moveTo>
                  <a:cubicBezTo>
                    <a:pt x="191397" y="9601"/>
                    <a:pt x="158325" y="191369"/>
                    <a:pt x="126310" y="276565"/>
                  </a:cubicBezTo>
                  <a:cubicBezTo>
                    <a:pt x="94295" y="361761"/>
                    <a:pt x="9893" y="494053"/>
                    <a:pt x="897" y="511515"/>
                  </a:cubicBezTo>
                  <a:cubicBezTo>
                    <a:pt x="-8099" y="528978"/>
                    <a:pt x="53020" y="417588"/>
                    <a:pt x="72335" y="381340"/>
                  </a:cubicBezTo>
                  <a:cubicBezTo>
                    <a:pt x="91650" y="345092"/>
                    <a:pt x="106202" y="320750"/>
                    <a:pt x="116785" y="294027"/>
                  </a:cubicBezTo>
                  <a:cubicBezTo>
                    <a:pt x="127368" y="267304"/>
                    <a:pt x="120754" y="268627"/>
                    <a:pt x="135835" y="221002"/>
                  </a:cubicBezTo>
                  <a:cubicBezTo>
                    <a:pt x="150916" y="173377"/>
                    <a:pt x="194573" y="-8921"/>
                    <a:pt x="192985" y="3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: 図形 976">
              <a:extLst>
                <a:ext uri="{FF2B5EF4-FFF2-40B4-BE49-F238E27FC236}">
                  <a16:creationId xmlns:a16="http://schemas.microsoft.com/office/drawing/2014/main" id="{2AA94982-E1CE-4223-B91F-101A147D79DA}"/>
                </a:ext>
              </a:extLst>
            </p:cNvPr>
            <p:cNvSpPr/>
            <p:nvPr/>
          </p:nvSpPr>
          <p:spPr>
            <a:xfrm>
              <a:off x="5030708" y="5921350"/>
              <a:ext cx="153405" cy="166661"/>
            </a:xfrm>
            <a:custGeom>
              <a:avLst/>
              <a:gdLst>
                <a:gd name="connsiteX0" fmla="*/ 80 w 153405"/>
                <a:gd name="connsiteY0" fmla="*/ 25 h 166661"/>
                <a:gd name="connsiteX1" fmla="*/ 68342 w 153405"/>
                <a:gd name="connsiteY1" fmla="*/ 133375 h 166661"/>
                <a:gd name="connsiteX2" fmla="*/ 119142 w 153405"/>
                <a:gd name="connsiteY2" fmla="*/ 160363 h 166661"/>
                <a:gd name="connsiteX3" fmla="*/ 152480 w 153405"/>
                <a:gd name="connsiteY3" fmla="*/ 163538 h 166661"/>
                <a:gd name="connsiteX4" fmla="*/ 82630 w 153405"/>
                <a:gd name="connsiteY4" fmla="*/ 122263 h 166661"/>
                <a:gd name="connsiteX5" fmla="*/ 80 w 153405"/>
                <a:gd name="connsiteY5" fmla="*/ 25 h 1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05" h="166661">
                  <a:moveTo>
                    <a:pt x="80" y="25"/>
                  </a:moveTo>
                  <a:cubicBezTo>
                    <a:pt x="-2301" y="1877"/>
                    <a:pt x="48498" y="106652"/>
                    <a:pt x="68342" y="133375"/>
                  </a:cubicBezTo>
                  <a:cubicBezTo>
                    <a:pt x="88186" y="160098"/>
                    <a:pt x="105119" y="155336"/>
                    <a:pt x="119142" y="160363"/>
                  </a:cubicBezTo>
                  <a:cubicBezTo>
                    <a:pt x="133165" y="165390"/>
                    <a:pt x="158565" y="169888"/>
                    <a:pt x="152480" y="163538"/>
                  </a:cubicBezTo>
                  <a:cubicBezTo>
                    <a:pt x="146395" y="157188"/>
                    <a:pt x="105649" y="146075"/>
                    <a:pt x="82630" y="122263"/>
                  </a:cubicBezTo>
                  <a:cubicBezTo>
                    <a:pt x="59611" y="98451"/>
                    <a:pt x="2461" y="-1827"/>
                    <a:pt x="80" y="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2FB4279F-85C1-41D3-8664-86692457CEE2}"/>
                </a:ext>
              </a:extLst>
            </p:cNvPr>
            <p:cNvSpPr/>
            <p:nvPr/>
          </p:nvSpPr>
          <p:spPr>
            <a:xfrm>
              <a:off x="5111699" y="5935987"/>
              <a:ext cx="120210" cy="57915"/>
            </a:xfrm>
            <a:custGeom>
              <a:avLst/>
              <a:gdLst>
                <a:gd name="connsiteX0" fmla="*/ 51 w 120210"/>
                <a:gd name="connsiteY0" fmla="*/ 2851 h 57915"/>
                <a:gd name="connsiteX1" fmla="*/ 109589 w 120210"/>
                <a:gd name="connsiteY1" fmla="*/ 39363 h 57915"/>
                <a:gd name="connsiteX2" fmla="*/ 114351 w 120210"/>
                <a:gd name="connsiteY2" fmla="*/ 56826 h 57915"/>
                <a:gd name="connsiteX3" fmla="*/ 95301 w 120210"/>
                <a:gd name="connsiteY3" fmla="*/ 9201 h 57915"/>
                <a:gd name="connsiteX4" fmla="*/ 51 w 120210"/>
                <a:gd name="connsiteY4" fmla="*/ 2851 h 5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10" h="57915">
                  <a:moveTo>
                    <a:pt x="51" y="2851"/>
                  </a:moveTo>
                  <a:cubicBezTo>
                    <a:pt x="2432" y="7878"/>
                    <a:pt x="90539" y="30367"/>
                    <a:pt x="109589" y="39363"/>
                  </a:cubicBezTo>
                  <a:cubicBezTo>
                    <a:pt x="128639" y="48359"/>
                    <a:pt x="116732" y="61853"/>
                    <a:pt x="114351" y="56826"/>
                  </a:cubicBezTo>
                  <a:cubicBezTo>
                    <a:pt x="111970" y="51799"/>
                    <a:pt x="112234" y="19255"/>
                    <a:pt x="95301" y="9201"/>
                  </a:cubicBezTo>
                  <a:cubicBezTo>
                    <a:pt x="78368" y="-853"/>
                    <a:pt x="-2330" y="-2176"/>
                    <a:pt x="51" y="28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: 図形 978">
              <a:extLst>
                <a:ext uri="{FF2B5EF4-FFF2-40B4-BE49-F238E27FC236}">
                  <a16:creationId xmlns:a16="http://schemas.microsoft.com/office/drawing/2014/main" id="{D96BD7E4-338A-4060-91CD-6C4395E60B6A}"/>
                </a:ext>
              </a:extLst>
            </p:cNvPr>
            <p:cNvSpPr/>
            <p:nvPr/>
          </p:nvSpPr>
          <p:spPr>
            <a:xfrm>
              <a:off x="5154370" y="5948198"/>
              <a:ext cx="48812" cy="334059"/>
            </a:xfrm>
            <a:custGeom>
              <a:avLst/>
              <a:gdLst>
                <a:gd name="connsiteX0" fmla="*/ 43105 w 48812"/>
                <a:gd name="connsiteY0" fmla="*/ 9690 h 334059"/>
                <a:gd name="connsiteX1" fmla="*/ 6593 w 48812"/>
                <a:gd name="connsiteY1" fmla="*/ 324015 h 334059"/>
                <a:gd name="connsiteX2" fmla="*/ 3418 w 48812"/>
                <a:gd name="connsiteY2" fmla="*/ 241465 h 334059"/>
                <a:gd name="connsiteX3" fmla="*/ 43105 w 48812"/>
                <a:gd name="connsiteY3" fmla="*/ 92240 h 334059"/>
                <a:gd name="connsiteX4" fmla="*/ 43105 w 48812"/>
                <a:gd name="connsiteY4" fmla="*/ 9690 h 33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12" h="334059">
                  <a:moveTo>
                    <a:pt x="43105" y="9690"/>
                  </a:moveTo>
                  <a:cubicBezTo>
                    <a:pt x="37020" y="48319"/>
                    <a:pt x="13207" y="285386"/>
                    <a:pt x="6593" y="324015"/>
                  </a:cubicBezTo>
                  <a:cubicBezTo>
                    <a:pt x="-21" y="362644"/>
                    <a:pt x="-2667" y="280094"/>
                    <a:pt x="3418" y="241465"/>
                  </a:cubicBezTo>
                  <a:cubicBezTo>
                    <a:pt x="9503" y="202836"/>
                    <a:pt x="34109" y="126371"/>
                    <a:pt x="43105" y="92240"/>
                  </a:cubicBezTo>
                  <a:cubicBezTo>
                    <a:pt x="52101" y="58109"/>
                    <a:pt x="49190" y="-28939"/>
                    <a:pt x="43105" y="96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CC089845-2E5D-4B14-B734-B915617F5ECA}"/>
                </a:ext>
              </a:extLst>
            </p:cNvPr>
            <p:cNvSpPr/>
            <p:nvPr/>
          </p:nvSpPr>
          <p:spPr>
            <a:xfrm>
              <a:off x="4737098" y="5995939"/>
              <a:ext cx="238478" cy="686035"/>
            </a:xfrm>
            <a:custGeom>
              <a:avLst/>
              <a:gdLst>
                <a:gd name="connsiteX0" fmla="*/ 161927 w 238478"/>
                <a:gd name="connsiteY0" fmla="*/ 49 h 686035"/>
                <a:gd name="connsiteX1" fmla="*/ 233365 w 238478"/>
                <a:gd name="connsiteY1" fmla="*/ 60374 h 686035"/>
                <a:gd name="connsiteX2" fmla="*/ 173040 w 238478"/>
                <a:gd name="connsiteY2" fmla="*/ 317549 h 686035"/>
                <a:gd name="connsiteX3" fmla="*/ 120652 w 238478"/>
                <a:gd name="connsiteY3" fmla="*/ 517574 h 686035"/>
                <a:gd name="connsiteX4" fmla="*/ 2 w 238478"/>
                <a:gd name="connsiteY4" fmla="*/ 685849 h 686035"/>
                <a:gd name="connsiteX5" fmla="*/ 123827 w 238478"/>
                <a:gd name="connsiteY5" fmla="*/ 547736 h 686035"/>
                <a:gd name="connsiteX6" fmla="*/ 157165 w 238478"/>
                <a:gd name="connsiteY6" fmla="*/ 414386 h 686035"/>
                <a:gd name="connsiteX7" fmla="*/ 238127 w 238478"/>
                <a:gd name="connsiteY7" fmla="*/ 65136 h 686035"/>
                <a:gd name="connsiteX8" fmla="*/ 161927 w 238478"/>
                <a:gd name="connsiteY8" fmla="*/ 49 h 6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78" h="686035">
                  <a:moveTo>
                    <a:pt x="161927" y="49"/>
                  </a:moveTo>
                  <a:cubicBezTo>
                    <a:pt x="161133" y="-745"/>
                    <a:pt x="231513" y="7457"/>
                    <a:pt x="233365" y="60374"/>
                  </a:cubicBezTo>
                  <a:cubicBezTo>
                    <a:pt x="235217" y="113291"/>
                    <a:pt x="191826" y="241349"/>
                    <a:pt x="173040" y="317549"/>
                  </a:cubicBezTo>
                  <a:cubicBezTo>
                    <a:pt x="154254" y="393749"/>
                    <a:pt x="149492" y="456191"/>
                    <a:pt x="120652" y="517574"/>
                  </a:cubicBezTo>
                  <a:cubicBezTo>
                    <a:pt x="91812" y="578957"/>
                    <a:pt x="-527" y="680822"/>
                    <a:pt x="2" y="685849"/>
                  </a:cubicBezTo>
                  <a:cubicBezTo>
                    <a:pt x="531" y="690876"/>
                    <a:pt x="97633" y="592980"/>
                    <a:pt x="123827" y="547736"/>
                  </a:cubicBezTo>
                  <a:cubicBezTo>
                    <a:pt x="150021" y="502492"/>
                    <a:pt x="138115" y="494819"/>
                    <a:pt x="157165" y="414386"/>
                  </a:cubicBezTo>
                  <a:cubicBezTo>
                    <a:pt x="176215" y="333953"/>
                    <a:pt x="231777" y="132869"/>
                    <a:pt x="238127" y="65136"/>
                  </a:cubicBezTo>
                  <a:cubicBezTo>
                    <a:pt x="244477" y="-2597"/>
                    <a:pt x="162721" y="843"/>
                    <a:pt x="161927" y="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: 図形 980">
              <a:extLst>
                <a:ext uri="{FF2B5EF4-FFF2-40B4-BE49-F238E27FC236}">
                  <a16:creationId xmlns:a16="http://schemas.microsoft.com/office/drawing/2014/main" id="{A483665A-AE5A-44EC-8322-44DA74AF0FC4}"/>
                </a:ext>
              </a:extLst>
            </p:cNvPr>
            <p:cNvSpPr/>
            <p:nvPr/>
          </p:nvSpPr>
          <p:spPr>
            <a:xfrm>
              <a:off x="4985816" y="5933968"/>
              <a:ext cx="43423" cy="171676"/>
            </a:xfrm>
            <a:custGeom>
              <a:avLst/>
              <a:gdLst>
                <a:gd name="connsiteX0" fmla="*/ 43384 w 43423"/>
                <a:gd name="connsiteY0" fmla="*/ 107 h 171676"/>
                <a:gd name="connsiteX1" fmla="*/ 522 w 43423"/>
                <a:gd name="connsiteY1" fmla="*/ 74720 h 171676"/>
                <a:gd name="connsiteX2" fmla="*/ 19572 w 43423"/>
                <a:gd name="connsiteY2" fmla="*/ 123932 h 171676"/>
                <a:gd name="connsiteX3" fmla="*/ 19572 w 43423"/>
                <a:gd name="connsiteY3" fmla="*/ 171557 h 171676"/>
                <a:gd name="connsiteX4" fmla="*/ 13222 w 43423"/>
                <a:gd name="connsiteY4" fmla="*/ 109645 h 171676"/>
                <a:gd name="connsiteX5" fmla="*/ 8459 w 43423"/>
                <a:gd name="connsiteY5" fmla="*/ 92182 h 171676"/>
                <a:gd name="connsiteX6" fmla="*/ 43384 w 43423"/>
                <a:gd name="connsiteY6" fmla="*/ 107 h 1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23" h="171676">
                  <a:moveTo>
                    <a:pt x="43384" y="107"/>
                  </a:moveTo>
                  <a:cubicBezTo>
                    <a:pt x="42061" y="-2803"/>
                    <a:pt x="4491" y="54083"/>
                    <a:pt x="522" y="74720"/>
                  </a:cubicBezTo>
                  <a:cubicBezTo>
                    <a:pt x="-3447" y="95357"/>
                    <a:pt x="16397" y="107792"/>
                    <a:pt x="19572" y="123932"/>
                  </a:cubicBezTo>
                  <a:cubicBezTo>
                    <a:pt x="22747" y="140072"/>
                    <a:pt x="20630" y="173938"/>
                    <a:pt x="19572" y="171557"/>
                  </a:cubicBezTo>
                  <a:cubicBezTo>
                    <a:pt x="18514" y="169176"/>
                    <a:pt x="15074" y="122874"/>
                    <a:pt x="13222" y="109645"/>
                  </a:cubicBezTo>
                  <a:cubicBezTo>
                    <a:pt x="11370" y="96416"/>
                    <a:pt x="4755" y="107792"/>
                    <a:pt x="8459" y="92182"/>
                  </a:cubicBezTo>
                  <a:cubicBezTo>
                    <a:pt x="12163" y="76572"/>
                    <a:pt x="44707" y="3017"/>
                    <a:pt x="43384" y="1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: 図形 981">
              <a:extLst>
                <a:ext uri="{FF2B5EF4-FFF2-40B4-BE49-F238E27FC236}">
                  <a16:creationId xmlns:a16="http://schemas.microsoft.com/office/drawing/2014/main" id="{B311FB9C-F208-453C-9AFB-BF350AB75A38}"/>
                </a:ext>
              </a:extLst>
            </p:cNvPr>
            <p:cNvSpPr/>
            <p:nvPr/>
          </p:nvSpPr>
          <p:spPr>
            <a:xfrm>
              <a:off x="5016828" y="6037950"/>
              <a:ext cx="60295" cy="411021"/>
            </a:xfrm>
            <a:custGeom>
              <a:avLst/>
              <a:gdLst>
                <a:gd name="connsiteX0" fmla="*/ 52060 w 60295"/>
                <a:gd name="connsiteY0" fmla="*/ 18363 h 411021"/>
                <a:gd name="connsiteX1" fmla="*/ 4435 w 60295"/>
                <a:gd name="connsiteY1" fmla="*/ 394600 h 411021"/>
                <a:gd name="connsiteX2" fmla="*/ 6022 w 60295"/>
                <a:gd name="connsiteY2" fmla="*/ 329513 h 411021"/>
                <a:gd name="connsiteX3" fmla="*/ 39360 w 60295"/>
                <a:gd name="connsiteY3" fmla="*/ 200925 h 411021"/>
                <a:gd name="connsiteX4" fmla="*/ 58410 w 60295"/>
                <a:gd name="connsiteY4" fmla="*/ 72338 h 411021"/>
                <a:gd name="connsiteX5" fmla="*/ 52060 w 60295"/>
                <a:gd name="connsiteY5" fmla="*/ 18363 h 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5" h="411021">
                  <a:moveTo>
                    <a:pt x="52060" y="18363"/>
                  </a:moveTo>
                  <a:cubicBezTo>
                    <a:pt x="43064" y="72073"/>
                    <a:pt x="12108" y="342742"/>
                    <a:pt x="4435" y="394600"/>
                  </a:cubicBezTo>
                  <a:cubicBezTo>
                    <a:pt x="-3238" y="446458"/>
                    <a:pt x="201" y="361792"/>
                    <a:pt x="6022" y="329513"/>
                  </a:cubicBezTo>
                  <a:cubicBezTo>
                    <a:pt x="11843" y="297234"/>
                    <a:pt x="30629" y="243787"/>
                    <a:pt x="39360" y="200925"/>
                  </a:cubicBezTo>
                  <a:cubicBezTo>
                    <a:pt x="48091" y="158063"/>
                    <a:pt x="54970" y="101707"/>
                    <a:pt x="58410" y="72338"/>
                  </a:cubicBezTo>
                  <a:cubicBezTo>
                    <a:pt x="61850" y="42969"/>
                    <a:pt x="61056" y="-35347"/>
                    <a:pt x="52060" y="183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: 図形 982">
              <a:extLst>
                <a:ext uri="{FF2B5EF4-FFF2-40B4-BE49-F238E27FC236}">
                  <a16:creationId xmlns:a16="http://schemas.microsoft.com/office/drawing/2014/main" id="{FD567B01-807C-45ED-9A2E-BEFA3FF25F5F}"/>
                </a:ext>
              </a:extLst>
            </p:cNvPr>
            <p:cNvSpPr/>
            <p:nvPr/>
          </p:nvSpPr>
          <p:spPr>
            <a:xfrm>
              <a:off x="4984478" y="6051496"/>
              <a:ext cx="55898" cy="451613"/>
            </a:xfrm>
            <a:custGeom>
              <a:avLst/>
              <a:gdLst>
                <a:gd name="connsiteX0" fmla="*/ 55835 w 55898"/>
                <a:gd name="connsiteY0" fmla="*/ 54 h 451613"/>
                <a:gd name="connsiteX1" fmla="*/ 272 w 55898"/>
                <a:gd name="connsiteY1" fmla="*/ 362004 h 451613"/>
                <a:gd name="connsiteX2" fmla="*/ 33610 w 55898"/>
                <a:gd name="connsiteY2" fmla="*/ 450904 h 451613"/>
                <a:gd name="connsiteX3" fmla="*/ 11385 w 55898"/>
                <a:gd name="connsiteY3" fmla="*/ 400104 h 451613"/>
                <a:gd name="connsiteX4" fmla="*/ 11385 w 55898"/>
                <a:gd name="connsiteY4" fmla="*/ 335017 h 451613"/>
                <a:gd name="connsiteX5" fmla="*/ 55835 w 55898"/>
                <a:gd name="connsiteY5" fmla="*/ 54 h 45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98" h="451613">
                  <a:moveTo>
                    <a:pt x="55835" y="54"/>
                  </a:moveTo>
                  <a:cubicBezTo>
                    <a:pt x="53983" y="4552"/>
                    <a:pt x="3976" y="286862"/>
                    <a:pt x="272" y="362004"/>
                  </a:cubicBezTo>
                  <a:cubicBezTo>
                    <a:pt x="-3432" y="437146"/>
                    <a:pt x="31758" y="444554"/>
                    <a:pt x="33610" y="450904"/>
                  </a:cubicBezTo>
                  <a:cubicBezTo>
                    <a:pt x="35462" y="457254"/>
                    <a:pt x="15089" y="419418"/>
                    <a:pt x="11385" y="400104"/>
                  </a:cubicBezTo>
                  <a:cubicBezTo>
                    <a:pt x="7681" y="380790"/>
                    <a:pt x="4506" y="398517"/>
                    <a:pt x="11385" y="335017"/>
                  </a:cubicBezTo>
                  <a:cubicBezTo>
                    <a:pt x="18264" y="271517"/>
                    <a:pt x="57687" y="-4444"/>
                    <a:pt x="55835" y="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: 図形 983">
              <a:extLst>
                <a:ext uri="{FF2B5EF4-FFF2-40B4-BE49-F238E27FC236}">
                  <a16:creationId xmlns:a16="http://schemas.microsoft.com/office/drawing/2014/main" id="{8D422463-5EF8-48FB-8EBD-0ECD0951454C}"/>
                </a:ext>
              </a:extLst>
            </p:cNvPr>
            <p:cNvSpPr/>
            <p:nvPr/>
          </p:nvSpPr>
          <p:spPr>
            <a:xfrm>
              <a:off x="4983028" y="6047549"/>
              <a:ext cx="40849" cy="217364"/>
            </a:xfrm>
            <a:custGeom>
              <a:avLst/>
              <a:gdLst>
                <a:gd name="connsiteX0" fmla="*/ 39822 w 40849"/>
                <a:gd name="connsiteY0" fmla="*/ 2414 h 217364"/>
                <a:gd name="connsiteX1" fmla="*/ 135 w 40849"/>
                <a:gd name="connsiteY1" fmla="*/ 215139 h 217364"/>
                <a:gd name="connsiteX2" fmla="*/ 27122 w 40849"/>
                <a:gd name="connsiteY2" fmla="*/ 107189 h 217364"/>
                <a:gd name="connsiteX3" fmla="*/ 39822 w 40849"/>
                <a:gd name="connsiteY3" fmla="*/ 2414 h 21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49" h="217364">
                  <a:moveTo>
                    <a:pt x="39822" y="2414"/>
                  </a:moveTo>
                  <a:cubicBezTo>
                    <a:pt x="35324" y="20406"/>
                    <a:pt x="2252" y="197677"/>
                    <a:pt x="135" y="215139"/>
                  </a:cubicBezTo>
                  <a:cubicBezTo>
                    <a:pt x="-1982" y="232601"/>
                    <a:pt x="21301" y="142643"/>
                    <a:pt x="27122" y="107189"/>
                  </a:cubicBezTo>
                  <a:cubicBezTo>
                    <a:pt x="32943" y="71735"/>
                    <a:pt x="44320" y="-15578"/>
                    <a:pt x="39822" y="24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: 図形 984">
              <a:extLst>
                <a:ext uri="{FF2B5EF4-FFF2-40B4-BE49-F238E27FC236}">
                  <a16:creationId xmlns:a16="http://schemas.microsoft.com/office/drawing/2014/main" id="{C0F7238C-2FD0-4BBB-A97A-95581857EBCF}"/>
                </a:ext>
              </a:extLst>
            </p:cNvPr>
            <p:cNvSpPr/>
            <p:nvPr/>
          </p:nvSpPr>
          <p:spPr>
            <a:xfrm>
              <a:off x="4809481" y="6327540"/>
              <a:ext cx="140347" cy="375376"/>
            </a:xfrm>
            <a:custGeom>
              <a:avLst/>
              <a:gdLst>
                <a:gd name="connsiteX0" fmla="*/ 140344 w 140347"/>
                <a:gd name="connsiteY0" fmla="*/ 235 h 375376"/>
                <a:gd name="connsiteX1" fmla="*/ 116532 w 140347"/>
                <a:gd name="connsiteY1" fmla="*/ 190735 h 375376"/>
                <a:gd name="connsiteX2" fmla="*/ 59382 w 140347"/>
                <a:gd name="connsiteY2" fmla="*/ 273285 h 375376"/>
                <a:gd name="connsiteX3" fmla="*/ 644 w 140347"/>
                <a:gd name="connsiteY3" fmla="*/ 374885 h 375376"/>
                <a:gd name="connsiteX4" fmla="*/ 99069 w 140347"/>
                <a:gd name="connsiteY4" fmla="*/ 228835 h 375376"/>
                <a:gd name="connsiteX5" fmla="*/ 118119 w 140347"/>
                <a:gd name="connsiteY5" fmla="*/ 152635 h 375376"/>
                <a:gd name="connsiteX6" fmla="*/ 140344 w 140347"/>
                <a:gd name="connsiteY6" fmla="*/ 235 h 3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47" h="375376">
                  <a:moveTo>
                    <a:pt x="140344" y="235"/>
                  </a:moveTo>
                  <a:cubicBezTo>
                    <a:pt x="140080" y="6585"/>
                    <a:pt x="130026" y="145227"/>
                    <a:pt x="116532" y="190735"/>
                  </a:cubicBezTo>
                  <a:cubicBezTo>
                    <a:pt x="103038" y="236243"/>
                    <a:pt x="78697" y="242593"/>
                    <a:pt x="59382" y="273285"/>
                  </a:cubicBezTo>
                  <a:cubicBezTo>
                    <a:pt x="40067" y="303977"/>
                    <a:pt x="-5970" y="382293"/>
                    <a:pt x="644" y="374885"/>
                  </a:cubicBezTo>
                  <a:cubicBezTo>
                    <a:pt x="7258" y="367477"/>
                    <a:pt x="79490" y="265877"/>
                    <a:pt x="99069" y="228835"/>
                  </a:cubicBezTo>
                  <a:cubicBezTo>
                    <a:pt x="118648" y="191793"/>
                    <a:pt x="110975" y="187560"/>
                    <a:pt x="118119" y="152635"/>
                  </a:cubicBezTo>
                  <a:cubicBezTo>
                    <a:pt x="125263" y="117710"/>
                    <a:pt x="140608" y="-6115"/>
                    <a:pt x="140344" y="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: 図形 985">
              <a:extLst>
                <a:ext uri="{FF2B5EF4-FFF2-40B4-BE49-F238E27FC236}">
                  <a16:creationId xmlns:a16="http://schemas.microsoft.com/office/drawing/2014/main" id="{78597E57-AE7B-4E43-BA5C-6287C26F6A06}"/>
                </a:ext>
              </a:extLst>
            </p:cNvPr>
            <p:cNvSpPr/>
            <p:nvPr/>
          </p:nvSpPr>
          <p:spPr>
            <a:xfrm>
              <a:off x="4962231" y="6322681"/>
              <a:ext cx="51109" cy="212201"/>
            </a:xfrm>
            <a:custGeom>
              <a:avLst/>
              <a:gdLst>
                <a:gd name="connsiteX0" fmla="*/ 294 w 51109"/>
                <a:gd name="connsiteY0" fmla="*/ 332 h 212201"/>
                <a:gd name="connsiteX1" fmla="*/ 8232 w 51109"/>
                <a:gd name="connsiteY1" fmla="*/ 201944 h 212201"/>
                <a:gd name="connsiteX2" fmla="*/ 51094 w 51109"/>
                <a:gd name="connsiteY2" fmla="*/ 179719 h 212201"/>
                <a:gd name="connsiteX3" fmla="*/ 12994 w 51109"/>
                <a:gd name="connsiteY3" fmla="*/ 154319 h 212201"/>
                <a:gd name="connsiteX4" fmla="*/ 294 w 51109"/>
                <a:gd name="connsiteY4" fmla="*/ 332 h 21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9" h="212201">
                  <a:moveTo>
                    <a:pt x="294" y="332"/>
                  </a:moveTo>
                  <a:cubicBezTo>
                    <a:pt x="-500" y="8269"/>
                    <a:pt x="-235" y="172046"/>
                    <a:pt x="8232" y="201944"/>
                  </a:cubicBezTo>
                  <a:cubicBezTo>
                    <a:pt x="16699" y="231842"/>
                    <a:pt x="50300" y="187656"/>
                    <a:pt x="51094" y="179719"/>
                  </a:cubicBezTo>
                  <a:cubicBezTo>
                    <a:pt x="51888" y="171782"/>
                    <a:pt x="22254" y="179719"/>
                    <a:pt x="12994" y="154319"/>
                  </a:cubicBezTo>
                  <a:cubicBezTo>
                    <a:pt x="3734" y="128919"/>
                    <a:pt x="1088" y="-7605"/>
                    <a:pt x="294" y="3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: 図形 986">
              <a:extLst>
                <a:ext uri="{FF2B5EF4-FFF2-40B4-BE49-F238E27FC236}">
                  <a16:creationId xmlns:a16="http://schemas.microsoft.com/office/drawing/2014/main" id="{6AE9A9D2-CBAA-4015-BB82-27350F6B4F5C}"/>
                </a:ext>
              </a:extLst>
            </p:cNvPr>
            <p:cNvSpPr/>
            <p:nvPr/>
          </p:nvSpPr>
          <p:spPr>
            <a:xfrm>
              <a:off x="4644685" y="6524581"/>
              <a:ext cx="316708" cy="541406"/>
            </a:xfrm>
            <a:custGeom>
              <a:avLst/>
              <a:gdLst>
                <a:gd name="connsiteX0" fmla="*/ 305140 w 316708"/>
                <a:gd name="connsiteY0" fmla="*/ 44 h 541406"/>
                <a:gd name="connsiteX1" fmla="*/ 303553 w 316708"/>
                <a:gd name="connsiteY1" fmla="*/ 104819 h 541406"/>
                <a:gd name="connsiteX2" fmla="*/ 259103 w 316708"/>
                <a:gd name="connsiteY2" fmla="*/ 161969 h 541406"/>
                <a:gd name="connsiteX3" fmla="*/ 179728 w 316708"/>
                <a:gd name="connsiteY3" fmla="*/ 301669 h 541406"/>
                <a:gd name="connsiteX4" fmla="*/ 71778 w 316708"/>
                <a:gd name="connsiteY4" fmla="*/ 450894 h 541406"/>
                <a:gd name="connsiteX5" fmla="*/ 340 w 316708"/>
                <a:gd name="connsiteY5" fmla="*/ 541382 h 541406"/>
                <a:gd name="connsiteX6" fmla="*/ 100353 w 316708"/>
                <a:gd name="connsiteY6" fmla="*/ 442957 h 541406"/>
                <a:gd name="connsiteX7" fmla="*/ 228940 w 316708"/>
                <a:gd name="connsiteY7" fmla="*/ 258807 h 541406"/>
                <a:gd name="connsiteX8" fmla="*/ 300378 w 316708"/>
                <a:gd name="connsiteY8" fmla="*/ 136569 h 541406"/>
                <a:gd name="connsiteX9" fmla="*/ 316253 w 316708"/>
                <a:gd name="connsiteY9" fmla="*/ 92119 h 541406"/>
                <a:gd name="connsiteX10" fmla="*/ 305140 w 316708"/>
                <a:gd name="connsiteY10" fmla="*/ 44 h 54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08" h="541406">
                  <a:moveTo>
                    <a:pt x="305140" y="44"/>
                  </a:moveTo>
                  <a:cubicBezTo>
                    <a:pt x="303023" y="2161"/>
                    <a:pt x="311226" y="77831"/>
                    <a:pt x="303553" y="104819"/>
                  </a:cubicBezTo>
                  <a:cubicBezTo>
                    <a:pt x="295880" y="131807"/>
                    <a:pt x="279740" y="129161"/>
                    <a:pt x="259103" y="161969"/>
                  </a:cubicBezTo>
                  <a:cubicBezTo>
                    <a:pt x="238466" y="194777"/>
                    <a:pt x="210949" y="253515"/>
                    <a:pt x="179728" y="301669"/>
                  </a:cubicBezTo>
                  <a:cubicBezTo>
                    <a:pt x="148507" y="349823"/>
                    <a:pt x="101676" y="410942"/>
                    <a:pt x="71778" y="450894"/>
                  </a:cubicBezTo>
                  <a:cubicBezTo>
                    <a:pt x="41880" y="490846"/>
                    <a:pt x="-4422" y="542705"/>
                    <a:pt x="340" y="541382"/>
                  </a:cubicBezTo>
                  <a:cubicBezTo>
                    <a:pt x="5102" y="540059"/>
                    <a:pt x="62253" y="490053"/>
                    <a:pt x="100353" y="442957"/>
                  </a:cubicBezTo>
                  <a:cubicBezTo>
                    <a:pt x="138453" y="395861"/>
                    <a:pt x="195603" y="309872"/>
                    <a:pt x="228940" y="258807"/>
                  </a:cubicBezTo>
                  <a:cubicBezTo>
                    <a:pt x="262277" y="207742"/>
                    <a:pt x="285826" y="164350"/>
                    <a:pt x="300378" y="136569"/>
                  </a:cubicBezTo>
                  <a:cubicBezTo>
                    <a:pt x="314930" y="108788"/>
                    <a:pt x="313343" y="112756"/>
                    <a:pt x="316253" y="92119"/>
                  </a:cubicBezTo>
                  <a:cubicBezTo>
                    <a:pt x="319163" y="71482"/>
                    <a:pt x="307257" y="-2073"/>
                    <a:pt x="305140" y="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: 図形 987">
              <a:extLst>
                <a:ext uri="{FF2B5EF4-FFF2-40B4-BE49-F238E27FC236}">
                  <a16:creationId xmlns:a16="http://schemas.microsoft.com/office/drawing/2014/main" id="{AE681B9A-DA21-4299-AFD1-6307D512DB32}"/>
                </a:ext>
              </a:extLst>
            </p:cNvPr>
            <p:cNvSpPr/>
            <p:nvPr/>
          </p:nvSpPr>
          <p:spPr>
            <a:xfrm>
              <a:off x="4905160" y="6523018"/>
              <a:ext cx="24034" cy="125151"/>
            </a:xfrm>
            <a:custGeom>
              <a:avLst/>
              <a:gdLst>
                <a:gd name="connsiteX0" fmla="*/ 215 w 24034"/>
                <a:gd name="connsiteY0" fmla="*/ 20 h 125151"/>
                <a:gd name="connsiteX1" fmla="*/ 12915 w 24034"/>
                <a:gd name="connsiteY1" fmla="*/ 115907 h 125151"/>
                <a:gd name="connsiteX2" fmla="*/ 24028 w 24034"/>
                <a:gd name="connsiteY2" fmla="*/ 106382 h 125151"/>
                <a:gd name="connsiteX3" fmla="*/ 215 w 24034"/>
                <a:gd name="connsiteY3" fmla="*/ 20 h 12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4" h="125151">
                  <a:moveTo>
                    <a:pt x="215" y="20"/>
                  </a:moveTo>
                  <a:cubicBezTo>
                    <a:pt x="-1637" y="1607"/>
                    <a:pt x="8946" y="98180"/>
                    <a:pt x="12915" y="115907"/>
                  </a:cubicBezTo>
                  <a:cubicBezTo>
                    <a:pt x="16884" y="133634"/>
                    <a:pt x="24293" y="123315"/>
                    <a:pt x="24028" y="106382"/>
                  </a:cubicBezTo>
                  <a:cubicBezTo>
                    <a:pt x="23764" y="89449"/>
                    <a:pt x="2067" y="-1567"/>
                    <a:pt x="215" y="2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: 図形 988">
              <a:extLst>
                <a:ext uri="{FF2B5EF4-FFF2-40B4-BE49-F238E27FC236}">
                  <a16:creationId xmlns:a16="http://schemas.microsoft.com/office/drawing/2014/main" id="{72B7A88A-43DE-4A32-AAEA-9C2C49B0D709}"/>
                </a:ext>
              </a:extLst>
            </p:cNvPr>
            <p:cNvSpPr/>
            <p:nvPr/>
          </p:nvSpPr>
          <p:spPr>
            <a:xfrm>
              <a:off x="4632191" y="6589274"/>
              <a:ext cx="268415" cy="453415"/>
            </a:xfrm>
            <a:custGeom>
              <a:avLst/>
              <a:gdLst>
                <a:gd name="connsiteX0" fmla="*/ 249372 w 268415"/>
                <a:gd name="connsiteY0" fmla="*/ 2026 h 453415"/>
                <a:gd name="connsiteX1" fmla="*/ 263659 w 268415"/>
                <a:gd name="connsiteY1" fmla="*/ 52826 h 453415"/>
                <a:gd name="connsiteX2" fmla="*/ 160472 w 268415"/>
                <a:gd name="connsiteY2" fmla="*/ 183001 h 453415"/>
                <a:gd name="connsiteX3" fmla="*/ 136659 w 268415"/>
                <a:gd name="connsiteY3" fmla="*/ 257614 h 453415"/>
                <a:gd name="connsiteX4" fmla="*/ 65222 w 268415"/>
                <a:gd name="connsiteY4" fmla="*/ 346514 h 453415"/>
                <a:gd name="connsiteX5" fmla="*/ 1722 w 268415"/>
                <a:gd name="connsiteY5" fmla="*/ 452876 h 453415"/>
                <a:gd name="connsiteX6" fmla="*/ 136659 w 268415"/>
                <a:gd name="connsiteY6" fmla="*/ 298889 h 453415"/>
                <a:gd name="connsiteX7" fmla="*/ 200159 w 268415"/>
                <a:gd name="connsiteY7" fmla="*/ 175064 h 453415"/>
                <a:gd name="connsiteX8" fmla="*/ 233497 w 268415"/>
                <a:gd name="connsiteY8" fmla="*/ 114739 h 453415"/>
                <a:gd name="connsiteX9" fmla="*/ 249372 w 268415"/>
                <a:gd name="connsiteY9" fmla="*/ 2026 h 45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415" h="453415">
                  <a:moveTo>
                    <a:pt x="249372" y="2026"/>
                  </a:moveTo>
                  <a:cubicBezTo>
                    <a:pt x="254399" y="-8293"/>
                    <a:pt x="278476" y="22664"/>
                    <a:pt x="263659" y="52826"/>
                  </a:cubicBezTo>
                  <a:cubicBezTo>
                    <a:pt x="248842" y="82988"/>
                    <a:pt x="181639" y="148870"/>
                    <a:pt x="160472" y="183001"/>
                  </a:cubicBezTo>
                  <a:cubicBezTo>
                    <a:pt x="139305" y="217132"/>
                    <a:pt x="152534" y="230362"/>
                    <a:pt x="136659" y="257614"/>
                  </a:cubicBezTo>
                  <a:cubicBezTo>
                    <a:pt x="120784" y="284866"/>
                    <a:pt x="87711" y="313970"/>
                    <a:pt x="65222" y="346514"/>
                  </a:cubicBezTo>
                  <a:cubicBezTo>
                    <a:pt x="42733" y="379058"/>
                    <a:pt x="-10184" y="460813"/>
                    <a:pt x="1722" y="452876"/>
                  </a:cubicBezTo>
                  <a:cubicBezTo>
                    <a:pt x="13628" y="444939"/>
                    <a:pt x="103586" y="345191"/>
                    <a:pt x="136659" y="298889"/>
                  </a:cubicBezTo>
                  <a:cubicBezTo>
                    <a:pt x="169732" y="252587"/>
                    <a:pt x="184019" y="205756"/>
                    <a:pt x="200159" y="175064"/>
                  </a:cubicBezTo>
                  <a:cubicBezTo>
                    <a:pt x="216299" y="144372"/>
                    <a:pt x="223178" y="139875"/>
                    <a:pt x="233497" y="114739"/>
                  </a:cubicBezTo>
                  <a:cubicBezTo>
                    <a:pt x="243816" y="89604"/>
                    <a:pt x="244345" y="12345"/>
                    <a:pt x="249372" y="20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: 図形 989">
              <a:extLst>
                <a:ext uri="{FF2B5EF4-FFF2-40B4-BE49-F238E27FC236}">
                  <a16:creationId xmlns:a16="http://schemas.microsoft.com/office/drawing/2014/main" id="{13C1C203-EBC9-4493-A4B4-E96642FFC98C}"/>
                </a:ext>
              </a:extLst>
            </p:cNvPr>
            <p:cNvSpPr/>
            <p:nvPr/>
          </p:nvSpPr>
          <p:spPr>
            <a:xfrm>
              <a:off x="4285960" y="6653210"/>
              <a:ext cx="482975" cy="557142"/>
            </a:xfrm>
            <a:custGeom>
              <a:avLst/>
              <a:gdLst>
                <a:gd name="connsiteX0" fmla="*/ 482890 w 482975"/>
                <a:gd name="connsiteY0" fmla="*/ 3 h 557142"/>
                <a:gd name="connsiteX1" fmla="*/ 152690 w 482975"/>
                <a:gd name="connsiteY1" fmla="*/ 423865 h 557142"/>
                <a:gd name="connsiteX2" fmla="*/ 290 w 482975"/>
                <a:gd name="connsiteY2" fmla="*/ 555628 h 557142"/>
                <a:gd name="connsiteX3" fmla="*/ 116178 w 482975"/>
                <a:gd name="connsiteY3" fmla="*/ 490540 h 557142"/>
                <a:gd name="connsiteX4" fmla="*/ 184440 w 482975"/>
                <a:gd name="connsiteY4" fmla="*/ 415928 h 557142"/>
                <a:gd name="connsiteX5" fmla="*/ 482890 w 482975"/>
                <a:gd name="connsiteY5" fmla="*/ 3 h 55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975" h="557142">
                  <a:moveTo>
                    <a:pt x="482890" y="3"/>
                  </a:moveTo>
                  <a:cubicBezTo>
                    <a:pt x="477598" y="1326"/>
                    <a:pt x="233123" y="331261"/>
                    <a:pt x="152690" y="423865"/>
                  </a:cubicBezTo>
                  <a:cubicBezTo>
                    <a:pt x="72257" y="516469"/>
                    <a:pt x="6375" y="544516"/>
                    <a:pt x="290" y="555628"/>
                  </a:cubicBezTo>
                  <a:cubicBezTo>
                    <a:pt x="-5795" y="566741"/>
                    <a:pt x="85486" y="513823"/>
                    <a:pt x="116178" y="490540"/>
                  </a:cubicBezTo>
                  <a:cubicBezTo>
                    <a:pt x="146870" y="467257"/>
                    <a:pt x="123586" y="494509"/>
                    <a:pt x="184440" y="415928"/>
                  </a:cubicBezTo>
                  <a:cubicBezTo>
                    <a:pt x="245294" y="337347"/>
                    <a:pt x="488182" y="-1320"/>
                    <a:pt x="482890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: 図形 990">
              <a:extLst>
                <a:ext uri="{FF2B5EF4-FFF2-40B4-BE49-F238E27FC236}">
                  <a16:creationId xmlns:a16="http://schemas.microsoft.com/office/drawing/2014/main" id="{932D1F05-94E3-4083-9C42-AEBF882FD12E}"/>
                </a:ext>
              </a:extLst>
            </p:cNvPr>
            <p:cNvSpPr/>
            <p:nvPr/>
          </p:nvSpPr>
          <p:spPr>
            <a:xfrm>
              <a:off x="4363437" y="6761036"/>
              <a:ext cx="361064" cy="489549"/>
            </a:xfrm>
            <a:custGeom>
              <a:avLst/>
              <a:gdLst>
                <a:gd name="connsiteX0" fmla="*/ 360963 w 361064"/>
                <a:gd name="connsiteY0" fmla="*/ 127 h 489549"/>
                <a:gd name="connsiteX1" fmla="*/ 49813 w 361064"/>
                <a:gd name="connsiteY1" fmla="*/ 430339 h 489549"/>
                <a:gd name="connsiteX2" fmla="*/ 3776 w 361064"/>
                <a:gd name="connsiteY2" fmla="*/ 481139 h 489549"/>
                <a:gd name="connsiteX3" fmla="*/ 83151 w 361064"/>
                <a:gd name="connsiteY3" fmla="*/ 385889 h 489549"/>
                <a:gd name="connsiteX4" fmla="*/ 360963 w 361064"/>
                <a:gd name="connsiteY4" fmla="*/ 127 h 48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64" h="489549">
                  <a:moveTo>
                    <a:pt x="360963" y="127"/>
                  </a:moveTo>
                  <a:cubicBezTo>
                    <a:pt x="355407" y="7535"/>
                    <a:pt x="109344" y="350170"/>
                    <a:pt x="49813" y="430339"/>
                  </a:cubicBezTo>
                  <a:cubicBezTo>
                    <a:pt x="-9718" y="510508"/>
                    <a:pt x="-1780" y="488547"/>
                    <a:pt x="3776" y="481139"/>
                  </a:cubicBezTo>
                  <a:cubicBezTo>
                    <a:pt x="9332" y="473731"/>
                    <a:pt x="22826" y="462353"/>
                    <a:pt x="83151" y="385889"/>
                  </a:cubicBezTo>
                  <a:cubicBezTo>
                    <a:pt x="143476" y="309425"/>
                    <a:pt x="366519" y="-7281"/>
                    <a:pt x="360963" y="1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3684578D-4F76-4041-9A9D-14B209748F35}"/>
                </a:ext>
              </a:extLst>
            </p:cNvPr>
            <p:cNvSpPr/>
            <p:nvPr/>
          </p:nvSpPr>
          <p:spPr>
            <a:xfrm>
              <a:off x="4444940" y="6780144"/>
              <a:ext cx="339791" cy="494186"/>
            </a:xfrm>
            <a:custGeom>
              <a:avLst/>
              <a:gdLst>
                <a:gd name="connsiteX0" fmla="*/ 339785 w 339791"/>
                <a:gd name="connsiteY0" fmla="*/ 69 h 494186"/>
                <a:gd name="connsiteX1" fmla="*/ 82610 w 339791"/>
                <a:gd name="connsiteY1" fmla="*/ 374719 h 494186"/>
                <a:gd name="connsiteX2" fmla="*/ 60 w 339791"/>
                <a:gd name="connsiteY2" fmla="*/ 493781 h 494186"/>
                <a:gd name="connsiteX3" fmla="*/ 74673 w 339791"/>
                <a:gd name="connsiteY3" fmla="*/ 344556 h 494186"/>
                <a:gd name="connsiteX4" fmla="*/ 339785 w 339791"/>
                <a:gd name="connsiteY4" fmla="*/ 69 h 49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91" h="494186">
                  <a:moveTo>
                    <a:pt x="339785" y="69"/>
                  </a:moveTo>
                  <a:cubicBezTo>
                    <a:pt x="341108" y="5096"/>
                    <a:pt x="139231" y="292434"/>
                    <a:pt x="82610" y="374719"/>
                  </a:cubicBezTo>
                  <a:cubicBezTo>
                    <a:pt x="25989" y="457004"/>
                    <a:pt x="1383" y="498808"/>
                    <a:pt x="60" y="493781"/>
                  </a:cubicBezTo>
                  <a:cubicBezTo>
                    <a:pt x="-1263" y="488754"/>
                    <a:pt x="19110" y="426312"/>
                    <a:pt x="74673" y="344556"/>
                  </a:cubicBezTo>
                  <a:cubicBezTo>
                    <a:pt x="130235" y="262800"/>
                    <a:pt x="338462" y="-4958"/>
                    <a:pt x="339785" y="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: 図形 992">
              <a:extLst>
                <a:ext uri="{FF2B5EF4-FFF2-40B4-BE49-F238E27FC236}">
                  <a16:creationId xmlns:a16="http://schemas.microsoft.com/office/drawing/2014/main" id="{6529E610-2FCE-45A3-A88E-0F870E3FE7DA}"/>
                </a:ext>
              </a:extLst>
            </p:cNvPr>
            <p:cNvSpPr/>
            <p:nvPr/>
          </p:nvSpPr>
          <p:spPr>
            <a:xfrm>
              <a:off x="4392528" y="6706659"/>
              <a:ext cx="398644" cy="535964"/>
            </a:xfrm>
            <a:custGeom>
              <a:avLst/>
              <a:gdLst>
                <a:gd name="connsiteX0" fmla="*/ 387435 w 398644"/>
                <a:gd name="connsiteY0" fmla="*/ 529 h 535964"/>
                <a:gd name="connsiteX1" fmla="*/ 349335 w 398644"/>
                <a:gd name="connsiteY1" fmla="*/ 103716 h 535964"/>
                <a:gd name="connsiteX2" fmla="*/ 109622 w 398644"/>
                <a:gd name="connsiteY2" fmla="*/ 378354 h 535964"/>
                <a:gd name="connsiteX3" fmla="*/ 85 w 398644"/>
                <a:gd name="connsiteY3" fmla="*/ 533929 h 535964"/>
                <a:gd name="connsiteX4" fmla="*/ 96922 w 398644"/>
                <a:gd name="connsiteY4" fmla="*/ 440266 h 535964"/>
                <a:gd name="connsiteX5" fmla="*/ 369972 w 398644"/>
                <a:gd name="connsiteY5" fmla="*/ 81491 h 535964"/>
                <a:gd name="connsiteX6" fmla="*/ 387435 w 398644"/>
                <a:gd name="connsiteY6" fmla="*/ 529 h 53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644" h="535964">
                  <a:moveTo>
                    <a:pt x="387435" y="529"/>
                  </a:moveTo>
                  <a:cubicBezTo>
                    <a:pt x="383996" y="4233"/>
                    <a:pt x="395637" y="40745"/>
                    <a:pt x="349335" y="103716"/>
                  </a:cubicBezTo>
                  <a:cubicBezTo>
                    <a:pt x="303033" y="166687"/>
                    <a:pt x="167830" y="306652"/>
                    <a:pt x="109622" y="378354"/>
                  </a:cubicBezTo>
                  <a:cubicBezTo>
                    <a:pt x="51414" y="450056"/>
                    <a:pt x="2202" y="523610"/>
                    <a:pt x="85" y="533929"/>
                  </a:cubicBezTo>
                  <a:cubicBezTo>
                    <a:pt x="-2032" y="544248"/>
                    <a:pt x="35274" y="515672"/>
                    <a:pt x="96922" y="440266"/>
                  </a:cubicBezTo>
                  <a:cubicBezTo>
                    <a:pt x="158570" y="364860"/>
                    <a:pt x="320760" y="151605"/>
                    <a:pt x="369972" y="81491"/>
                  </a:cubicBezTo>
                  <a:cubicBezTo>
                    <a:pt x="419184" y="11377"/>
                    <a:pt x="390874" y="-3175"/>
                    <a:pt x="387435" y="5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: 図形 993">
              <a:extLst>
                <a:ext uri="{FF2B5EF4-FFF2-40B4-BE49-F238E27FC236}">
                  <a16:creationId xmlns:a16="http://schemas.microsoft.com/office/drawing/2014/main" id="{D85B6C7B-0A3B-4F1F-8E28-0BF0CA7BB00E}"/>
                </a:ext>
              </a:extLst>
            </p:cNvPr>
            <p:cNvSpPr/>
            <p:nvPr/>
          </p:nvSpPr>
          <p:spPr>
            <a:xfrm>
              <a:off x="3849640" y="7267930"/>
              <a:ext cx="608934" cy="252087"/>
            </a:xfrm>
            <a:custGeom>
              <a:avLst/>
              <a:gdLst>
                <a:gd name="connsiteX0" fmla="*/ 604885 w 608934"/>
                <a:gd name="connsiteY0" fmla="*/ 1233 h 252087"/>
                <a:gd name="connsiteX1" fmla="*/ 377873 w 608934"/>
                <a:gd name="connsiteY1" fmla="*/ 182208 h 252087"/>
                <a:gd name="connsiteX2" fmla="*/ 214360 w 608934"/>
                <a:gd name="connsiteY2" fmla="*/ 239358 h 252087"/>
                <a:gd name="connsiteX3" fmla="*/ 48 w 608934"/>
                <a:gd name="connsiteY3" fmla="*/ 252058 h 252087"/>
                <a:gd name="connsiteX4" fmla="*/ 233410 w 608934"/>
                <a:gd name="connsiteY4" fmla="*/ 237770 h 252087"/>
                <a:gd name="connsiteX5" fmla="*/ 349298 w 608934"/>
                <a:gd name="connsiteY5" fmla="*/ 193320 h 252087"/>
                <a:gd name="connsiteX6" fmla="*/ 511223 w 608934"/>
                <a:gd name="connsiteY6" fmla="*/ 106008 h 252087"/>
                <a:gd name="connsiteX7" fmla="*/ 604885 w 608934"/>
                <a:gd name="connsiteY7" fmla="*/ 1233 h 25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934" h="252087">
                  <a:moveTo>
                    <a:pt x="604885" y="1233"/>
                  </a:moveTo>
                  <a:cubicBezTo>
                    <a:pt x="582660" y="13933"/>
                    <a:pt x="442960" y="142521"/>
                    <a:pt x="377873" y="182208"/>
                  </a:cubicBezTo>
                  <a:cubicBezTo>
                    <a:pt x="312786" y="221895"/>
                    <a:pt x="277331" y="227716"/>
                    <a:pt x="214360" y="239358"/>
                  </a:cubicBezTo>
                  <a:cubicBezTo>
                    <a:pt x="151389" y="251000"/>
                    <a:pt x="-3127" y="252323"/>
                    <a:pt x="48" y="252058"/>
                  </a:cubicBezTo>
                  <a:cubicBezTo>
                    <a:pt x="3223" y="251793"/>
                    <a:pt x="175202" y="247560"/>
                    <a:pt x="233410" y="237770"/>
                  </a:cubicBezTo>
                  <a:cubicBezTo>
                    <a:pt x="291618" y="227980"/>
                    <a:pt x="302996" y="215280"/>
                    <a:pt x="349298" y="193320"/>
                  </a:cubicBezTo>
                  <a:cubicBezTo>
                    <a:pt x="395600" y="171360"/>
                    <a:pt x="469948" y="134583"/>
                    <a:pt x="511223" y="106008"/>
                  </a:cubicBezTo>
                  <a:cubicBezTo>
                    <a:pt x="552498" y="77433"/>
                    <a:pt x="627110" y="-11467"/>
                    <a:pt x="604885" y="12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: 図形 994">
              <a:extLst>
                <a:ext uri="{FF2B5EF4-FFF2-40B4-BE49-F238E27FC236}">
                  <a16:creationId xmlns:a16="http://schemas.microsoft.com/office/drawing/2014/main" id="{DDEA2D77-F0FD-4DAD-A1CF-23F5C90A76E5}"/>
                </a:ext>
              </a:extLst>
            </p:cNvPr>
            <p:cNvSpPr/>
            <p:nvPr/>
          </p:nvSpPr>
          <p:spPr>
            <a:xfrm>
              <a:off x="3408330" y="7234154"/>
              <a:ext cx="969189" cy="181049"/>
            </a:xfrm>
            <a:custGeom>
              <a:avLst/>
              <a:gdLst>
                <a:gd name="connsiteX0" fmla="*/ 968408 w 969189"/>
                <a:gd name="connsiteY0" fmla="*/ 84 h 181049"/>
                <a:gd name="connsiteX1" fmla="*/ 669958 w 969189"/>
                <a:gd name="connsiteY1" fmla="*/ 146134 h 181049"/>
                <a:gd name="connsiteX2" fmla="*/ 562008 w 969189"/>
                <a:gd name="connsiteY2" fmla="*/ 177884 h 181049"/>
                <a:gd name="connsiteX3" fmla="*/ 493745 w 969189"/>
                <a:gd name="connsiteY3" fmla="*/ 174709 h 181049"/>
                <a:gd name="connsiteX4" fmla="*/ 333408 w 969189"/>
                <a:gd name="connsiteY4" fmla="*/ 131846 h 181049"/>
                <a:gd name="connsiteX5" fmla="*/ 33 w 969189"/>
                <a:gd name="connsiteY5" fmla="*/ 58821 h 181049"/>
                <a:gd name="connsiteX6" fmla="*/ 314358 w 969189"/>
                <a:gd name="connsiteY6" fmla="*/ 144546 h 181049"/>
                <a:gd name="connsiteX7" fmla="*/ 577883 w 969189"/>
                <a:gd name="connsiteY7" fmla="*/ 176296 h 181049"/>
                <a:gd name="connsiteX8" fmla="*/ 750920 w 969189"/>
                <a:gd name="connsiteY8" fmla="*/ 125496 h 181049"/>
                <a:gd name="connsiteX9" fmla="*/ 968408 w 969189"/>
                <a:gd name="connsiteY9" fmla="*/ 84 h 18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89" h="181049">
                  <a:moveTo>
                    <a:pt x="968408" y="84"/>
                  </a:moveTo>
                  <a:cubicBezTo>
                    <a:pt x="954914" y="3524"/>
                    <a:pt x="737691" y="116501"/>
                    <a:pt x="669958" y="146134"/>
                  </a:cubicBezTo>
                  <a:cubicBezTo>
                    <a:pt x="602225" y="175767"/>
                    <a:pt x="591377" y="173122"/>
                    <a:pt x="562008" y="177884"/>
                  </a:cubicBezTo>
                  <a:cubicBezTo>
                    <a:pt x="532639" y="182646"/>
                    <a:pt x="531845" y="182382"/>
                    <a:pt x="493745" y="174709"/>
                  </a:cubicBezTo>
                  <a:cubicBezTo>
                    <a:pt x="455645" y="167036"/>
                    <a:pt x="415693" y="151161"/>
                    <a:pt x="333408" y="131846"/>
                  </a:cubicBezTo>
                  <a:cubicBezTo>
                    <a:pt x="251123" y="112531"/>
                    <a:pt x="3208" y="56704"/>
                    <a:pt x="33" y="58821"/>
                  </a:cubicBezTo>
                  <a:cubicBezTo>
                    <a:pt x="-3142" y="60938"/>
                    <a:pt x="218050" y="124967"/>
                    <a:pt x="314358" y="144546"/>
                  </a:cubicBezTo>
                  <a:cubicBezTo>
                    <a:pt x="410666" y="164125"/>
                    <a:pt x="505123" y="179471"/>
                    <a:pt x="577883" y="176296"/>
                  </a:cubicBezTo>
                  <a:cubicBezTo>
                    <a:pt x="650643" y="173121"/>
                    <a:pt x="684774" y="151954"/>
                    <a:pt x="750920" y="125496"/>
                  </a:cubicBezTo>
                  <a:cubicBezTo>
                    <a:pt x="817066" y="99038"/>
                    <a:pt x="981902" y="-3356"/>
                    <a:pt x="968408" y="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: 図形 995">
              <a:extLst>
                <a:ext uri="{FF2B5EF4-FFF2-40B4-BE49-F238E27FC236}">
                  <a16:creationId xmlns:a16="http://schemas.microsoft.com/office/drawing/2014/main" id="{8C0F6E35-5DE3-4A41-9C53-FA7F207E3111}"/>
                </a:ext>
              </a:extLst>
            </p:cNvPr>
            <p:cNvSpPr/>
            <p:nvPr/>
          </p:nvSpPr>
          <p:spPr>
            <a:xfrm>
              <a:off x="3896141" y="7263127"/>
              <a:ext cx="527156" cy="242971"/>
            </a:xfrm>
            <a:custGeom>
              <a:avLst/>
              <a:gdLst>
                <a:gd name="connsiteX0" fmla="*/ 525047 w 527156"/>
                <a:gd name="connsiteY0" fmla="*/ 1273 h 242971"/>
                <a:gd name="connsiteX1" fmla="*/ 304384 w 527156"/>
                <a:gd name="connsiteY1" fmla="*/ 158436 h 242971"/>
                <a:gd name="connsiteX2" fmla="*/ 175797 w 527156"/>
                <a:gd name="connsiteY2" fmla="*/ 212411 h 242971"/>
                <a:gd name="connsiteX3" fmla="*/ 1172 w 527156"/>
                <a:gd name="connsiteY3" fmla="*/ 242573 h 242971"/>
                <a:gd name="connsiteX4" fmla="*/ 267872 w 527156"/>
                <a:gd name="connsiteY4" fmla="*/ 191773 h 242971"/>
                <a:gd name="connsiteX5" fmla="*/ 407572 w 527156"/>
                <a:gd name="connsiteY5" fmla="*/ 90173 h 242971"/>
                <a:gd name="connsiteX6" fmla="*/ 525047 w 527156"/>
                <a:gd name="connsiteY6" fmla="*/ 1273 h 2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156" h="242971">
                  <a:moveTo>
                    <a:pt x="525047" y="1273"/>
                  </a:moveTo>
                  <a:cubicBezTo>
                    <a:pt x="507849" y="12650"/>
                    <a:pt x="362592" y="123246"/>
                    <a:pt x="304384" y="158436"/>
                  </a:cubicBezTo>
                  <a:cubicBezTo>
                    <a:pt x="246176" y="193626"/>
                    <a:pt x="226332" y="198388"/>
                    <a:pt x="175797" y="212411"/>
                  </a:cubicBezTo>
                  <a:cubicBezTo>
                    <a:pt x="125262" y="226434"/>
                    <a:pt x="-14174" y="246013"/>
                    <a:pt x="1172" y="242573"/>
                  </a:cubicBezTo>
                  <a:cubicBezTo>
                    <a:pt x="16518" y="239133"/>
                    <a:pt x="200139" y="217173"/>
                    <a:pt x="267872" y="191773"/>
                  </a:cubicBezTo>
                  <a:cubicBezTo>
                    <a:pt x="335605" y="166373"/>
                    <a:pt x="365239" y="122717"/>
                    <a:pt x="407572" y="90173"/>
                  </a:cubicBezTo>
                  <a:cubicBezTo>
                    <a:pt x="449905" y="57629"/>
                    <a:pt x="542245" y="-10104"/>
                    <a:pt x="525047" y="127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: 図形 996">
              <a:extLst>
                <a:ext uri="{FF2B5EF4-FFF2-40B4-BE49-F238E27FC236}">
                  <a16:creationId xmlns:a16="http://schemas.microsoft.com/office/drawing/2014/main" id="{0C437896-39F4-42A5-A3DB-0EAB88857F3F}"/>
                </a:ext>
              </a:extLst>
            </p:cNvPr>
            <p:cNvSpPr/>
            <p:nvPr/>
          </p:nvSpPr>
          <p:spPr>
            <a:xfrm>
              <a:off x="4271093" y="7020520"/>
              <a:ext cx="187425" cy="192007"/>
            </a:xfrm>
            <a:custGeom>
              <a:avLst/>
              <a:gdLst>
                <a:gd name="connsiteX0" fmla="*/ 186607 w 187425"/>
                <a:gd name="connsiteY0" fmla="*/ 993 h 192007"/>
                <a:gd name="connsiteX1" fmla="*/ 4045 w 187425"/>
                <a:gd name="connsiteY1" fmla="*/ 188318 h 192007"/>
                <a:gd name="connsiteX2" fmla="*/ 69132 w 187425"/>
                <a:gd name="connsiteY2" fmla="*/ 116880 h 192007"/>
                <a:gd name="connsiteX3" fmla="*/ 186607 w 187425"/>
                <a:gd name="connsiteY3" fmla="*/ 993 h 19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25" h="192007">
                  <a:moveTo>
                    <a:pt x="186607" y="993"/>
                  </a:moveTo>
                  <a:cubicBezTo>
                    <a:pt x="175759" y="12899"/>
                    <a:pt x="23624" y="169004"/>
                    <a:pt x="4045" y="188318"/>
                  </a:cubicBezTo>
                  <a:cubicBezTo>
                    <a:pt x="-15534" y="207632"/>
                    <a:pt x="40822" y="146249"/>
                    <a:pt x="69132" y="116880"/>
                  </a:cubicBezTo>
                  <a:cubicBezTo>
                    <a:pt x="97442" y="87511"/>
                    <a:pt x="197455" y="-10913"/>
                    <a:pt x="186607" y="9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: 図形 997">
              <a:extLst>
                <a:ext uri="{FF2B5EF4-FFF2-40B4-BE49-F238E27FC236}">
                  <a16:creationId xmlns:a16="http://schemas.microsoft.com/office/drawing/2014/main" id="{2FE11D5F-A0CA-4194-89B5-2CC2CBDEC7ED}"/>
                </a:ext>
              </a:extLst>
            </p:cNvPr>
            <p:cNvSpPr/>
            <p:nvPr/>
          </p:nvSpPr>
          <p:spPr>
            <a:xfrm>
              <a:off x="3492162" y="7086444"/>
              <a:ext cx="867128" cy="225986"/>
            </a:xfrm>
            <a:custGeom>
              <a:avLst/>
              <a:gdLst>
                <a:gd name="connsiteX0" fmla="*/ 867113 w 867128"/>
                <a:gd name="connsiteY0" fmla="*/ 156 h 225986"/>
                <a:gd name="connsiteX1" fmla="*/ 748051 w 867128"/>
                <a:gd name="connsiteY1" fmla="*/ 90644 h 225986"/>
                <a:gd name="connsiteX2" fmla="*/ 721063 w 867128"/>
                <a:gd name="connsiteY2" fmla="*/ 187481 h 225986"/>
                <a:gd name="connsiteX3" fmla="*/ 667088 w 867128"/>
                <a:gd name="connsiteY3" fmla="*/ 192244 h 225986"/>
                <a:gd name="connsiteX4" fmla="*/ 617876 w 867128"/>
                <a:gd name="connsiteY4" fmla="*/ 163669 h 225986"/>
                <a:gd name="connsiteX5" fmla="*/ 548026 w 867128"/>
                <a:gd name="connsiteY5" fmla="*/ 168431 h 225986"/>
                <a:gd name="connsiteX6" fmla="*/ 413088 w 867128"/>
                <a:gd name="connsiteY6" fmla="*/ 219231 h 225986"/>
                <a:gd name="connsiteX7" fmla="*/ 349588 w 867128"/>
                <a:gd name="connsiteY7" fmla="*/ 211294 h 225986"/>
                <a:gd name="connsiteX8" fmla="*/ 338 w 867128"/>
                <a:gd name="connsiteY8" fmla="*/ 90644 h 225986"/>
                <a:gd name="connsiteX9" fmla="*/ 419438 w 867128"/>
                <a:gd name="connsiteY9" fmla="*/ 216056 h 225986"/>
                <a:gd name="connsiteX10" fmla="*/ 560726 w 867128"/>
                <a:gd name="connsiteY10" fmla="*/ 181131 h 225986"/>
                <a:gd name="connsiteX11" fmla="*/ 640101 w 867128"/>
                <a:gd name="connsiteY11" fmla="*/ 165256 h 225986"/>
                <a:gd name="connsiteX12" fmla="*/ 733763 w 867128"/>
                <a:gd name="connsiteY12" fmla="*/ 149381 h 225986"/>
                <a:gd name="connsiteX13" fmla="*/ 755988 w 867128"/>
                <a:gd name="connsiteY13" fmla="*/ 112869 h 225986"/>
                <a:gd name="connsiteX14" fmla="*/ 867113 w 867128"/>
                <a:gd name="connsiteY14" fmla="*/ 156 h 22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128" h="225986">
                  <a:moveTo>
                    <a:pt x="867113" y="156"/>
                  </a:moveTo>
                  <a:cubicBezTo>
                    <a:pt x="865790" y="-3548"/>
                    <a:pt x="772393" y="59423"/>
                    <a:pt x="748051" y="90644"/>
                  </a:cubicBezTo>
                  <a:cubicBezTo>
                    <a:pt x="723709" y="121865"/>
                    <a:pt x="734557" y="170548"/>
                    <a:pt x="721063" y="187481"/>
                  </a:cubicBezTo>
                  <a:cubicBezTo>
                    <a:pt x="707569" y="204414"/>
                    <a:pt x="684286" y="196213"/>
                    <a:pt x="667088" y="192244"/>
                  </a:cubicBezTo>
                  <a:cubicBezTo>
                    <a:pt x="649890" y="188275"/>
                    <a:pt x="637720" y="167638"/>
                    <a:pt x="617876" y="163669"/>
                  </a:cubicBezTo>
                  <a:cubicBezTo>
                    <a:pt x="598032" y="159700"/>
                    <a:pt x="582157" y="159171"/>
                    <a:pt x="548026" y="168431"/>
                  </a:cubicBezTo>
                  <a:cubicBezTo>
                    <a:pt x="513895" y="177691"/>
                    <a:pt x="446161" y="212087"/>
                    <a:pt x="413088" y="219231"/>
                  </a:cubicBezTo>
                  <a:cubicBezTo>
                    <a:pt x="380015" y="226375"/>
                    <a:pt x="418380" y="232725"/>
                    <a:pt x="349588" y="211294"/>
                  </a:cubicBezTo>
                  <a:cubicBezTo>
                    <a:pt x="280796" y="189863"/>
                    <a:pt x="-11304" y="89850"/>
                    <a:pt x="338" y="90644"/>
                  </a:cubicBezTo>
                  <a:cubicBezTo>
                    <a:pt x="11980" y="91438"/>
                    <a:pt x="326040" y="200975"/>
                    <a:pt x="419438" y="216056"/>
                  </a:cubicBezTo>
                  <a:cubicBezTo>
                    <a:pt x="512836" y="231137"/>
                    <a:pt x="560726" y="181131"/>
                    <a:pt x="560726" y="181131"/>
                  </a:cubicBezTo>
                  <a:cubicBezTo>
                    <a:pt x="597503" y="172664"/>
                    <a:pt x="611262" y="170548"/>
                    <a:pt x="640101" y="165256"/>
                  </a:cubicBezTo>
                  <a:cubicBezTo>
                    <a:pt x="668940" y="159964"/>
                    <a:pt x="714449" y="158112"/>
                    <a:pt x="733763" y="149381"/>
                  </a:cubicBezTo>
                  <a:cubicBezTo>
                    <a:pt x="753077" y="140650"/>
                    <a:pt x="726619" y="140915"/>
                    <a:pt x="755988" y="112869"/>
                  </a:cubicBezTo>
                  <a:cubicBezTo>
                    <a:pt x="785357" y="84823"/>
                    <a:pt x="868436" y="3860"/>
                    <a:pt x="867113" y="1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: 図形 998">
              <a:extLst>
                <a:ext uri="{FF2B5EF4-FFF2-40B4-BE49-F238E27FC236}">
                  <a16:creationId xmlns:a16="http://schemas.microsoft.com/office/drawing/2014/main" id="{34DE5B51-B543-4C04-B66D-1954E5185A7A}"/>
                </a:ext>
              </a:extLst>
            </p:cNvPr>
            <p:cNvSpPr/>
            <p:nvPr/>
          </p:nvSpPr>
          <p:spPr>
            <a:xfrm>
              <a:off x="3574668" y="7146560"/>
              <a:ext cx="450688" cy="128083"/>
            </a:xfrm>
            <a:custGeom>
              <a:avLst/>
              <a:gdLst>
                <a:gd name="connsiteX0" fmla="*/ 382 w 450688"/>
                <a:gd name="connsiteY0" fmla="*/ 365 h 128083"/>
                <a:gd name="connsiteX1" fmla="*/ 427420 w 450688"/>
                <a:gd name="connsiteY1" fmla="*/ 124190 h 128083"/>
                <a:gd name="connsiteX2" fmla="*/ 352807 w 450688"/>
                <a:gd name="connsiteY2" fmla="*/ 87678 h 128083"/>
                <a:gd name="connsiteX3" fmla="*/ 382 w 450688"/>
                <a:gd name="connsiteY3" fmla="*/ 365 h 1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688" h="128083">
                  <a:moveTo>
                    <a:pt x="382" y="365"/>
                  </a:moveTo>
                  <a:cubicBezTo>
                    <a:pt x="12818" y="6450"/>
                    <a:pt x="368682" y="109638"/>
                    <a:pt x="427420" y="124190"/>
                  </a:cubicBezTo>
                  <a:cubicBezTo>
                    <a:pt x="486158" y="138742"/>
                    <a:pt x="423451" y="109374"/>
                    <a:pt x="352807" y="87678"/>
                  </a:cubicBezTo>
                  <a:cubicBezTo>
                    <a:pt x="282163" y="65982"/>
                    <a:pt x="-12054" y="-5720"/>
                    <a:pt x="382" y="3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: 図形 999">
              <a:extLst>
                <a:ext uri="{FF2B5EF4-FFF2-40B4-BE49-F238E27FC236}">
                  <a16:creationId xmlns:a16="http://schemas.microsoft.com/office/drawing/2014/main" id="{8BBA5A79-7BA6-4349-BB77-E8ADBBE80BC7}"/>
                </a:ext>
              </a:extLst>
            </p:cNvPr>
            <p:cNvSpPr/>
            <p:nvPr/>
          </p:nvSpPr>
          <p:spPr>
            <a:xfrm>
              <a:off x="3530604" y="7152204"/>
              <a:ext cx="451520" cy="147123"/>
            </a:xfrm>
            <a:custGeom>
              <a:avLst/>
              <a:gdLst>
                <a:gd name="connsiteX0" fmla="*/ 1584 w 451520"/>
                <a:gd name="connsiteY0" fmla="*/ 2659 h 147123"/>
                <a:gd name="connsiteX1" fmla="*/ 63496 w 451520"/>
                <a:gd name="connsiteY1" fmla="*/ 15359 h 147123"/>
                <a:gd name="connsiteX2" fmla="*/ 415921 w 451520"/>
                <a:gd name="connsiteY2" fmla="*/ 120134 h 147123"/>
                <a:gd name="connsiteX3" fmla="*/ 434971 w 451520"/>
                <a:gd name="connsiteY3" fmla="*/ 120134 h 147123"/>
                <a:gd name="connsiteX4" fmla="*/ 376234 w 451520"/>
                <a:gd name="connsiteY4" fmla="*/ 147121 h 147123"/>
                <a:gd name="connsiteX5" fmla="*/ 404809 w 451520"/>
                <a:gd name="connsiteY5" fmla="*/ 118546 h 147123"/>
                <a:gd name="connsiteX6" fmla="*/ 363534 w 451520"/>
                <a:gd name="connsiteY6" fmla="*/ 109021 h 147123"/>
                <a:gd name="connsiteX7" fmla="*/ 1584 w 451520"/>
                <a:gd name="connsiteY7" fmla="*/ 2659 h 14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520" h="147123">
                  <a:moveTo>
                    <a:pt x="1584" y="2659"/>
                  </a:moveTo>
                  <a:cubicBezTo>
                    <a:pt x="-1988" y="-781"/>
                    <a:pt x="-5560" y="-4220"/>
                    <a:pt x="63496" y="15359"/>
                  </a:cubicBezTo>
                  <a:cubicBezTo>
                    <a:pt x="132552" y="34938"/>
                    <a:pt x="354009" y="102672"/>
                    <a:pt x="415921" y="120134"/>
                  </a:cubicBezTo>
                  <a:cubicBezTo>
                    <a:pt x="477833" y="137596"/>
                    <a:pt x="441585" y="115636"/>
                    <a:pt x="434971" y="120134"/>
                  </a:cubicBezTo>
                  <a:cubicBezTo>
                    <a:pt x="428357" y="124632"/>
                    <a:pt x="381261" y="147386"/>
                    <a:pt x="376234" y="147121"/>
                  </a:cubicBezTo>
                  <a:cubicBezTo>
                    <a:pt x="371207" y="146856"/>
                    <a:pt x="406926" y="124896"/>
                    <a:pt x="404809" y="118546"/>
                  </a:cubicBezTo>
                  <a:cubicBezTo>
                    <a:pt x="402692" y="112196"/>
                    <a:pt x="363534" y="109021"/>
                    <a:pt x="363534" y="109021"/>
                  </a:cubicBezTo>
                  <a:lnTo>
                    <a:pt x="1584" y="2659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: 図形 1000">
              <a:extLst>
                <a:ext uri="{FF2B5EF4-FFF2-40B4-BE49-F238E27FC236}">
                  <a16:creationId xmlns:a16="http://schemas.microsoft.com/office/drawing/2014/main" id="{52D71109-8F29-41B8-ABFA-22801006CDA8}"/>
                </a:ext>
              </a:extLst>
            </p:cNvPr>
            <p:cNvSpPr/>
            <p:nvPr/>
          </p:nvSpPr>
          <p:spPr>
            <a:xfrm>
              <a:off x="3420940" y="7138878"/>
              <a:ext cx="156768" cy="149358"/>
            </a:xfrm>
            <a:custGeom>
              <a:avLst/>
              <a:gdLst>
                <a:gd name="connsiteX0" fmla="*/ 123 w 156768"/>
                <a:gd name="connsiteY0" fmla="*/ 149335 h 149358"/>
                <a:gd name="connsiteX1" fmla="*/ 49335 w 156768"/>
                <a:gd name="connsiteY1" fmla="*/ 49322 h 149358"/>
                <a:gd name="connsiteX2" fmla="*/ 155698 w 156768"/>
                <a:gd name="connsiteY2" fmla="*/ 110 h 149358"/>
                <a:gd name="connsiteX3" fmla="*/ 101723 w 156768"/>
                <a:gd name="connsiteY3" fmla="*/ 36622 h 149358"/>
                <a:gd name="connsiteX4" fmla="*/ 62035 w 156768"/>
                <a:gd name="connsiteY4" fmla="*/ 58847 h 149358"/>
                <a:gd name="connsiteX5" fmla="*/ 123 w 156768"/>
                <a:gd name="connsiteY5" fmla="*/ 149335 h 14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68" h="149358">
                  <a:moveTo>
                    <a:pt x="123" y="149335"/>
                  </a:moveTo>
                  <a:cubicBezTo>
                    <a:pt x="-1994" y="147747"/>
                    <a:pt x="23406" y="74193"/>
                    <a:pt x="49335" y="49322"/>
                  </a:cubicBezTo>
                  <a:cubicBezTo>
                    <a:pt x="75264" y="24451"/>
                    <a:pt x="146967" y="2227"/>
                    <a:pt x="155698" y="110"/>
                  </a:cubicBezTo>
                  <a:cubicBezTo>
                    <a:pt x="164429" y="-2007"/>
                    <a:pt x="117333" y="26833"/>
                    <a:pt x="101723" y="36622"/>
                  </a:cubicBezTo>
                  <a:cubicBezTo>
                    <a:pt x="86113" y="46411"/>
                    <a:pt x="76587" y="44560"/>
                    <a:pt x="62035" y="58847"/>
                  </a:cubicBezTo>
                  <a:cubicBezTo>
                    <a:pt x="47483" y="73134"/>
                    <a:pt x="2240" y="150923"/>
                    <a:pt x="123" y="1493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: 図形 1001">
              <a:extLst>
                <a:ext uri="{FF2B5EF4-FFF2-40B4-BE49-F238E27FC236}">
                  <a16:creationId xmlns:a16="http://schemas.microsoft.com/office/drawing/2014/main" id="{B05C10EC-11CE-4F53-A52D-044C541050D4}"/>
                </a:ext>
              </a:extLst>
            </p:cNvPr>
            <p:cNvSpPr/>
            <p:nvPr/>
          </p:nvSpPr>
          <p:spPr>
            <a:xfrm>
              <a:off x="4297432" y="6581725"/>
              <a:ext cx="379629" cy="509640"/>
            </a:xfrm>
            <a:custGeom>
              <a:avLst/>
              <a:gdLst>
                <a:gd name="connsiteX0" fmla="*/ 379343 w 379629"/>
                <a:gd name="connsiteY0" fmla="*/ 50 h 509640"/>
                <a:gd name="connsiteX1" fmla="*/ 77718 w 379629"/>
                <a:gd name="connsiteY1" fmla="*/ 396925 h 509640"/>
                <a:gd name="connsiteX2" fmla="*/ 25331 w 379629"/>
                <a:gd name="connsiteY2" fmla="*/ 460425 h 509640"/>
                <a:gd name="connsiteX3" fmla="*/ 1518 w 379629"/>
                <a:gd name="connsiteY3" fmla="*/ 509638 h 509640"/>
                <a:gd name="connsiteX4" fmla="*/ 66606 w 379629"/>
                <a:gd name="connsiteY4" fmla="*/ 462013 h 509640"/>
                <a:gd name="connsiteX5" fmla="*/ 131693 w 379629"/>
                <a:gd name="connsiteY5" fmla="*/ 369938 h 509640"/>
                <a:gd name="connsiteX6" fmla="*/ 379343 w 379629"/>
                <a:gd name="connsiteY6" fmla="*/ 50 h 50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629" h="509640">
                  <a:moveTo>
                    <a:pt x="379343" y="50"/>
                  </a:moveTo>
                  <a:cubicBezTo>
                    <a:pt x="370347" y="4548"/>
                    <a:pt x="136720" y="320196"/>
                    <a:pt x="77718" y="396925"/>
                  </a:cubicBezTo>
                  <a:cubicBezTo>
                    <a:pt x="18716" y="473654"/>
                    <a:pt x="38031" y="441640"/>
                    <a:pt x="25331" y="460425"/>
                  </a:cubicBezTo>
                  <a:cubicBezTo>
                    <a:pt x="12631" y="479210"/>
                    <a:pt x="-5361" y="509373"/>
                    <a:pt x="1518" y="509638"/>
                  </a:cubicBezTo>
                  <a:cubicBezTo>
                    <a:pt x="8397" y="509903"/>
                    <a:pt x="44910" y="485296"/>
                    <a:pt x="66606" y="462013"/>
                  </a:cubicBezTo>
                  <a:cubicBezTo>
                    <a:pt x="88302" y="438730"/>
                    <a:pt x="80364" y="446667"/>
                    <a:pt x="131693" y="369938"/>
                  </a:cubicBezTo>
                  <a:cubicBezTo>
                    <a:pt x="183022" y="293209"/>
                    <a:pt x="388339" y="-4448"/>
                    <a:pt x="379343" y="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: 図形 1002">
              <a:extLst>
                <a:ext uri="{FF2B5EF4-FFF2-40B4-BE49-F238E27FC236}">
                  <a16:creationId xmlns:a16="http://schemas.microsoft.com/office/drawing/2014/main" id="{5BF0873B-2C00-4F2D-8A34-7ADEF198E2DE}"/>
                </a:ext>
              </a:extLst>
            </p:cNvPr>
            <p:cNvSpPr/>
            <p:nvPr/>
          </p:nvSpPr>
          <p:spPr>
            <a:xfrm>
              <a:off x="4354231" y="6687846"/>
              <a:ext cx="325881" cy="368675"/>
            </a:xfrm>
            <a:custGeom>
              <a:avLst/>
              <a:gdLst>
                <a:gd name="connsiteX0" fmla="*/ 325719 w 325881"/>
                <a:gd name="connsiteY0" fmla="*/ 292 h 368675"/>
                <a:gd name="connsiteX1" fmla="*/ 119344 w 325881"/>
                <a:gd name="connsiteY1" fmla="*/ 289217 h 368675"/>
                <a:gd name="connsiteX2" fmla="*/ 282 w 325881"/>
                <a:gd name="connsiteY2" fmla="*/ 367004 h 368675"/>
                <a:gd name="connsiteX3" fmla="*/ 151094 w 325881"/>
                <a:gd name="connsiteY3" fmla="*/ 236829 h 368675"/>
                <a:gd name="connsiteX4" fmla="*/ 325719 w 325881"/>
                <a:gd name="connsiteY4" fmla="*/ 292 h 36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81" h="368675">
                  <a:moveTo>
                    <a:pt x="325719" y="292"/>
                  </a:moveTo>
                  <a:cubicBezTo>
                    <a:pt x="320427" y="9023"/>
                    <a:pt x="173584" y="228098"/>
                    <a:pt x="119344" y="289217"/>
                  </a:cubicBezTo>
                  <a:cubicBezTo>
                    <a:pt x="65104" y="350336"/>
                    <a:pt x="-5010" y="375735"/>
                    <a:pt x="282" y="367004"/>
                  </a:cubicBezTo>
                  <a:cubicBezTo>
                    <a:pt x="5574" y="358273"/>
                    <a:pt x="96590" y="292656"/>
                    <a:pt x="151094" y="236829"/>
                  </a:cubicBezTo>
                  <a:cubicBezTo>
                    <a:pt x="205598" y="181002"/>
                    <a:pt x="331011" y="-8439"/>
                    <a:pt x="325719" y="2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: 図形 1003">
              <a:extLst>
                <a:ext uri="{FF2B5EF4-FFF2-40B4-BE49-F238E27FC236}">
                  <a16:creationId xmlns:a16="http://schemas.microsoft.com/office/drawing/2014/main" id="{770E2ABA-E7C1-4F8B-A36B-8206E384F47A}"/>
                </a:ext>
              </a:extLst>
            </p:cNvPr>
            <p:cNvSpPr/>
            <p:nvPr/>
          </p:nvSpPr>
          <p:spPr>
            <a:xfrm>
              <a:off x="4835105" y="6033840"/>
              <a:ext cx="97269" cy="155286"/>
            </a:xfrm>
            <a:custGeom>
              <a:avLst/>
              <a:gdLst>
                <a:gd name="connsiteX0" fmla="*/ 97258 w 97269"/>
                <a:gd name="connsiteY0" fmla="*/ 248 h 155286"/>
                <a:gd name="connsiteX1" fmla="*/ 6770 w 97269"/>
                <a:gd name="connsiteY1" fmla="*/ 149473 h 155286"/>
                <a:gd name="connsiteX2" fmla="*/ 13120 w 97269"/>
                <a:gd name="connsiteY2" fmla="*/ 114548 h 155286"/>
                <a:gd name="connsiteX3" fmla="*/ 97258 w 97269"/>
                <a:gd name="connsiteY3" fmla="*/ 248 h 15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69" h="155286">
                  <a:moveTo>
                    <a:pt x="97258" y="248"/>
                  </a:moveTo>
                  <a:cubicBezTo>
                    <a:pt x="96200" y="6069"/>
                    <a:pt x="20793" y="130423"/>
                    <a:pt x="6770" y="149473"/>
                  </a:cubicBezTo>
                  <a:cubicBezTo>
                    <a:pt x="-7253" y="168523"/>
                    <a:pt x="3330" y="136508"/>
                    <a:pt x="13120" y="114548"/>
                  </a:cubicBezTo>
                  <a:cubicBezTo>
                    <a:pt x="22910" y="92588"/>
                    <a:pt x="98316" y="-5573"/>
                    <a:pt x="97258" y="2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: 図形 1004">
              <a:extLst>
                <a:ext uri="{FF2B5EF4-FFF2-40B4-BE49-F238E27FC236}">
                  <a16:creationId xmlns:a16="http://schemas.microsoft.com/office/drawing/2014/main" id="{17EF53D9-6774-49DD-9642-28900E736AA6}"/>
                </a:ext>
              </a:extLst>
            </p:cNvPr>
            <p:cNvSpPr/>
            <p:nvPr/>
          </p:nvSpPr>
          <p:spPr>
            <a:xfrm>
              <a:off x="4856855" y="6056288"/>
              <a:ext cx="107645" cy="401746"/>
            </a:xfrm>
            <a:custGeom>
              <a:avLst/>
              <a:gdLst>
                <a:gd name="connsiteX0" fmla="*/ 107258 w 107645"/>
                <a:gd name="connsiteY0" fmla="*/ 1612 h 401746"/>
                <a:gd name="connsiteX1" fmla="*/ 2483 w 107645"/>
                <a:gd name="connsiteY1" fmla="*/ 392137 h 401746"/>
                <a:gd name="connsiteX2" fmla="*/ 37408 w 107645"/>
                <a:gd name="connsiteY2" fmla="*/ 258787 h 401746"/>
                <a:gd name="connsiteX3" fmla="*/ 107258 w 107645"/>
                <a:gd name="connsiteY3" fmla="*/ 1612 h 40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45" h="401746">
                  <a:moveTo>
                    <a:pt x="107258" y="1612"/>
                  </a:moveTo>
                  <a:cubicBezTo>
                    <a:pt x="101437" y="23837"/>
                    <a:pt x="14125" y="349275"/>
                    <a:pt x="2483" y="392137"/>
                  </a:cubicBezTo>
                  <a:cubicBezTo>
                    <a:pt x="-9159" y="434999"/>
                    <a:pt x="23121" y="324404"/>
                    <a:pt x="37408" y="258787"/>
                  </a:cubicBezTo>
                  <a:cubicBezTo>
                    <a:pt x="51695" y="193170"/>
                    <a:pt x="113079" y="-20613"/>
                    <a:pt x="107258" y="16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: 図形 1005">
              <a:extLst>
                <a:ext uri="{FF2B5EF4-FFF2-40B4-BE49-F238E27FC236}">
                  <a16:creationId xmlns:a16="http://schemas.microsoft.com/office/drawing/2014/main" id="{57FBC515-3E46-45E7-B15B-D3C6E4516C2B}"/>
                </a:ext>
              </a:extLst>
            </p:cNvPr>
            <p:cNvSpPr/>
            <p:nvPr/>
          </p:nvSpPr>
          <p:spPr>
            <a:xfrm>
              <a:off x="4835618" y="6110468"/>
              <a:ext cx="92850" cy="341239"/>
            </a:xfrm>
            <a:custGeom>
              <a:avLst/>
              <a:gdLst>
                <a:gd name="connsiteX0" fmla="*/ 90395 w 92850"/>
                <a:gd name="connsiteY0" fmla="*/ 9345 h 341239"/>
                <a:gd name="connsiteX1" fmla="*/ 9432 w 92850"/>
                <a:gd name="connsiteY1" fmla="*/ 331607 h 341239"/>
                <a:gd name="connsiteX2" fmla="*/ 7845 w 92850"/>
                <a:gd name="connsiteY2" fmla="*/ 242707 h 341239"/>
                <a:gd name="connsiteX3" fmla="*/ 64995 w 92850"/>
                <a:gd name="connsiteY3" fmla="*/ 98245 h 341239"/>
                <a:gd name="connsiteX4" fmla="*/ 90395 w 92850"/>
                <a:gd name="connsiteY4" fmla="*/ 9345 h 34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50" h="341239">
                  <a:moveTo>
                    <a:pt x="90395" y="9345"/>
                  </a:moveTo>
                  <a:cubicBezTo>
                    <a:pt x="81135" y="48239"/>
                    <a:pt x="23190" y="292713"/>
                    <a:pt x="9432" y="331607"/>
                  </a:cubicBezTo>
                  <a:cubicBezTo>
                    <a:pt x="-4326" y="370501"/>
                    <a:pt x="-1415" y="281601"/>
                    <a:pt x="7845" y="242707"/>
                  </a:cubicBezTo>
                  <a:cubicBezTo>
                    <a:pt x="17105" y="203813"/>
                    <a:pt x="49120" y="133170"/>
                    <a:pt x="64995" y="98245"/>
                  </a:cubicBezTo>
                  <a:cubicBezTo>
                    <a:pt x="80870" y="63320"/>
                    <a:pt x="99655" y="-29549"/>
                    <a:pt x="90395" y="93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: 図形 1006">
              <a:extLst>
                <a:ext uri="{FF2B5EF4-FFF2-40B4-BE49-F238E27FC236}">
                  <a16:creationId xmlns:a16="http://schemas.microsoft.com/office/drawing/2014/main" id="{C3FA88DB-40B9-47C1-9887-ABBE86BAA458}"/>
                </a:ext>
              </a:extLst>
            </p:cNvPr>
            <p:cNvSpPr/>
            <p:nvPr/>
          </p:nvSpPr>
          <p:spPr>
            <a:xfrm>
              <a:off x="4601253" y="6487920"/>
              <a:ext cx="242043" cy="358600"/>
            </a:xfrm>
            <a:custGeom>
              <a:avLst/>
              <a:gdLst>
                <a:gd name="connsiteX0" fmla="*/ 235860 w 242043"/>
                <a:gd name="connsiteY0" fmla="*/ 4955 h 358600"/>
                <a:gd name="connsiteX1" fmla="*/ 910 w 242043"/>
                <a:gd name="connsiteY1" fmla="*/ 355793 h 358600"/>
                <a:gd name="connsiteX2" fmla="*/ 158072 w 242043"/>
                <a:gd name="connsiteY2" fmla="*/ 162118 h 358600"/>
                <a:gd name="connsiteX3" fmla="*/ 235860 w 242043"/>
                <a:gd name="connsiteY3" fmla="*/ 4955 h 35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043" h="358600">
                  <a:moveTo>
                    <a:pt x="235860" y="4955"/>
                  </a:moveTo>
                  <a:cubicBezTo>
                    <a:pt x="209666" y="37234"/>
                    <a:pt x="13875" y="329599"/>
                    <a:pt x="910" y="355793"/>
                  </a:cubicBezTo>
                  <a:cubicBezTo>
                    <a:pt x="-12055" y="381987"/>
                    <a:pt x="117062" y="217681"/>
                    <a:pt x="158072" y="162118"/>
                  </a:cubicBezTo>
                  <a:cubicBezTo>
                    <a:pt x="199082" y="106555"/>
                    <a:pt x="262054" y="-27324"/>
                    <a:pt x="235860" y="49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: 図形 1007">
              <a:extLst>
                <a:ext uri="{FF2B5EF4-FFF2-40B4-BE49-F238E27FC236}">
                  <a16:creationId xmlns:a16="http://schemas.microsoft.com/office/drawing/2014/main" id="{D706D6F8-C7BB-4962-8EA2-BC5FF9ABFAC0}"/>
                </a:ext>
              </a:extLst>
            </p:cNvPr>
            <p:cNvSpPr/>
            <p:nvPr/>
          </p:nvSpPr>
          <p:spPr>
            <a:xfrm>
              <a:off x="4353395" y="6841086"/>
              <a:ext cx="249884" cy="286407"/>
            </a:xfrm>
            <a:custGeom>
              <a:avLst/>
              <a:gdLst>
                <a:gd name="connsiteX0" fmla="*/ 248768 w 249884"/>
                <a:gd name="connsiteY0" fmla="*/ 1039 h 286407"/>
                <a:gd name="connsiteX1" fmla="*/ 5880 w 249884"/>
                <a:gd name="connsiteY1" fmla="*/ 278852 h 286407"/>
                <a:gd name="connsiteX2" fmla="*/ 91605 w 249884"/>
                <a:gd name="connsiteY2" fmla="*/ 188364 h 286407"/>
                <a:gd name="connsiteX3" fmla="*/ 248768 w 249884"/>
                <a:gd name="connsiteY3" fmla="*/ 1039 h 28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84" h="286407">
                  <a:moveTo>
                    <a:pt x="248768" y="1039"/>
                  </a:moveTo>
                  <a:cubicBezTo>
                    <a:pt x="234480" y="16120"/>
                    <a:pt x="32074" y="247631"/>
                    <a:pt x="5880" y="278852"/>
                  </a:cubicBezTo>
                  <a:cubicBezTo>
                    <a:pt x="-20314" y="310073"/>
                    <a:pt x="46890" y="237576"/>
                    <a:pt x="91605" y="188364"/>
                  </a:cubicBezTo>
                  <a:cubicBezTo>
                    <a:pt x="136320" y="139152"/>
                    <a:pt x="263056" y="-14042"/>
                    <a:pt x="248768" y="10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: 図形 1008">
              <a:extLst>
                <a:ext uri="{FF2B5EF4-FFF2-40B4-BE49-F238E27FC236}">
                  <a16:creationId xmlns:a16="http://schemas.microsoft.com/office/drawing/2014/main" id="{8E9EB3E7-F962-4488-99F7-BAF485E49C1C}"/>
                </a:ext>
              </a:extLst>
            </p:cNvPr>
            <p:cNvSpPr/>
            <p:nvPr/>
          </p:nvSpPr>
          <p:spPr>
            <a:xfrm>
              <a:off x="4610032" y="6483820"/>
              <a:ext cx="133185" cy="33022"/>
            </a:xfrm>
            <a:custGeom>
              <a:avLst/>
              <a:gdLst>
                <a:gd name="connsiteX0" fmla="*/ 68 w 133185"/>
                <a:gd name="connsiteY0" fmla="*/ 2705 h 33022"/>
                <a:gd name="connsiteX1" fmla="*/ 123893 w 133185"/>
                <a:gd name="connsiteY1" fmla="*/ 2705 h 33022"/>
                <a:gd name="connsiteX2" fmla="*/ 122306 w 133185"/>
                <a:gd name="connsiteY2" fmla="*/ 32868 h 33022"/>
                <a:gd name="connsiteX3" fmla="*/ 106431 w 133185"/>
                <a:gd name="connsiteY3" fmla="*/ 13818 h 33022"/>
                <a:gd name="connsiteX4" fmla="*/ 68 w 133185"/>
                <a:gd name="connsiteY4" fmla="*/ 2705 h 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85" h="33022">
                  <a:moveTo>
                    <a:pt x="68" y="2705"/>
                  </a:moveTo>
                  <a:cubicBezTo>
                    <a:pt x="2978" y="853"/>
                    <a:pt x="103520" y="-2322"/>
                    <a:pt x="123893" y="2705"/>
                  </a:cubicBezTo>
                  <a:cubicBezTo>
                    <a:pt x="144266" y="7732"/>
                    <a:pt x="125216" y="31016"/>
                    <a:pt x="122306" y="32868"/>
                  </a:cubicBezTo>
                  <a:cubicBezTo>
                    <a:pt x="119396" y="34720"/>
                    <a:pt x="125481" y="19374"/>
                    <a:pt x="106431" y="13818"/>
                  </a:cubicBezTo>
                  <a:cubicBezTo>
                    <a:pt x="87381" y="8262"/>
                    <a:pt x="-2842" y="4557"/>
                    <a:pt x="68" y="27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: 図形 1009">
              <a:extLst>
                <a:ext uri="{FF2B5EF4-FFF2-40B4-BE49-F238E27FC236}">
                  <a16:creationId xmlns:a16="http://schemas.microsoft.com/office/drawing/2014/main" id="{A121184A-1F1D-4936-BC04-3CC1DC95E2C8}"/>
                </a:ext>
              </a:extLst>
            </p:cNvPr>
            <p:cNvSpPr/>
            <p:nvPr/>
          </p:nvSpPr>
          <p:spPr>
            <a:xfrm>
              <a:off x="4603750" y="6557963"/>
              <a:ext cx="96842" cy="8115"/>
            </a:xfrm>
            <a:custGeom>
              <a:avLst/>
              <a:gdLst>
                <a:gd name="connsiteX0" fmla="*/ 0 w 96842"/>
                <a:gd name="connsiteY0" fmla="*/ 0 h 8115"/>
                <a:gd name="connsiteX1" fmla="*/ 96838 w 96842"/>
                <a:gd name="connsiteY1" fmla="*/ 7937 h 8115"/>
                <a:gd name="connsiteX2" fmla="*/ 0 w 96842"/>
                <a:gd name="connsiteY2" fmla="*/ 0 h 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842" h="8115">
                  <a:moveTo>
                    <a:pt x="0" y="0"/>
                  </a:moveTo>
                  <a:cubicBezTo>
                    <a:pt x="0" y="0"/>
                    <a:pt x="96044" y="6350"/>
                    <a:pt x="96838" y="7937"/>
                  </a:cubicBezTo>
                  <a:cubicBezTo>
                    <a:pt x="97632" y="9524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: 図形 1010">
              <a:extLst>
                <a:ext uri="{FF2B5EF4-FFF2-40B4-BE49-F238E27FC236}">
                  <a16:creationId xmlns:a16="http://schemas.microsoft.com/office/drawing/2014/main" id="{F3AF7E23-933B-41B6-A72F-2A0E3F1CA55B}"/>
                </a:ext>
              </a:extLst>
            </p:cNvPr>
            <p:cNvSpPr/>
            <p:nvPr/>
          </p:nvSpPr>
          <p:spPr>
            <a:xfrm>
              <a:off x="4404018" y="6413324"/>
              <a:ext cx="224207" cy="283221"/>
            </a:xfrm>
            <a:custGeom>
              <a:avLst/>
              <a:gdLst>
                <a:gd name="connsiteX0" fmla="*/ 21932 w 224207"/>
                <a:gd name="connsiteY0" fmla="*/ 50976 h 283221"/>
                <a:gd name="connsiteX1" fmla="*/ 101307 w 224207"/>
                <a:gd name="connsiteY1" fmla="*/ 4939 h 283221"/>
                <a:gd name="connsiteX2" fmla="*/ 169570 w 224207"/>
                <a:gd name="connsiteY2" fmla="*/ 9701 h 283221"/>
                <a:gd name="connsiteX3" fmla="*/ 217195 w 224207"/>
                <a:gd name="connsiteY3" fmla="*/ 79551 h 283221"/>
                <a:gd name="connsiteX4" fmla="*/ 217195 w 224207"/>
                <a:gd name="connsiteY4" fmla="*/ 143051 h 283221"/>
                <a:gd name="connsiteX5" fmla="*/ 204495 w 224207"/>
                <a:gd name="connsiteY5" fmla="*/ 189089 h 283221"/>
                <a:gd name="connsiteX6" fmla="*/ 166395 w 224207"/>
                <a:gd name="connsiteY6" fmla="*/ 244651 h 283221"/>
                <a:gd name="connsiteX7" fmla="*/ 140995 w 224207"/>
                <a:gd name="connsiteY7" fmla="*/ 268464 h 283221"/>
                <a:gd name="connsiteX8" fmla="*/ 104482 w 224207"/>
                <a:gd name="connsiteY8" fmla="*/ 279576 h 283221"/>
                <a:gd name="connsiteX9" fmla="*/ 40982 w 224207"/>
                <a:gd name="connsiteY9" fmla="*/ 281164 h 283221"/>
                <a:gd name="connsiteX10" fmla="*/ 2882 w 224207"/>
                <a:gd name="connsiteY10" fmla="*/ 252589 h 283221"/>
                <a:gd name="connsiteX11" fmla="*/ 2882 w 224207"/>
                <a:gd name="connsiteY11" fmla="*/ 166864 h 283221"/>
                <a:gd name="connsiteX12" fmla="*/ 4470 w 224207"/>
                <a:gd name="connsiteY12" fmla="*/ 114476 h 283221"/>
                <a:gd name="connsiteX13" fmla="*/ 12407 w 224207"/>
                <a:gd name="connsiteY13" fmla="*/ 244651 h 283221"/>
                <a:gd name="connsiteX14" fmla="*/ 85432 w 224207"/>
                <a:gd name="connsiteY14" fmla="*/ 273226 h 283221"/>
                <a:gd name="connsiteX15" fmla="*/ 177507 w 224207"/>
                <a:gd name="connsiteY15" fmla="*/ 243064 h 283221"/>
                <a:gd name="connsiteX16" fmla="*/ 217195 w 224207"/>
                <a:gd name="connsiteY16" fmla="*/ 177976 h 283221"/>
                <a:gd name="connsiteX17" fmla="*/ 223545 w 224207"/>
                <a:gd name="connsiteY17" fmla="*/ 136701 h 283221"/>
                <a:gd name="connsiteX18" fmla="*/ 209257 w 224207"/>
                <a:gd name="connsiteY18" fmla="*/ 71614 h 283221"/>
                <a:gd name="connsiteX19" fmla="*/ 199732 w 224207"/>
                <a:gd name="connsiteY19" fmla="*/ 47801 h 283221"/>
                <a:gd name="connsiteX20" fmla="*/ 156870 w 224207"/>
                <a:gd name="connsiteY20" fmla="*/ 22401 h 283221"/>
                <a:gd name="connsiteX21" fmla="*/ 21932 w 224207"/>
                <a:gd name="connsiteY21" fmla="*/ 5097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207" h="283221">
                  <a:moveTo>
                    <a:pt x="21932" y="50976"/>
                  </a:moveTo>
                  <a:cubicBezTo>
                    <a:pt x="12671" y="48066"/>
                    <a:pt x="76701" y="11818"/>
                    <a:pt x="101307" y="4939"/>
                  </a:cubicBezTo>
                  <a:cubicBezTo>
                    <a:pt x="125913" y="-1940"/>
                    <a:pt x="150255" y="-2734"/>
                    <a:pt x="169570" y="9701"/>
                  </a:cubicBezTo>
                  <a:cubicBezTo>
                    <a:pt x="188885" y="22136"/>
                    <a:pt x="209258" y="57326"/>
                    <a:pt x="217195" y="79551"/>
                  </a:cubicBezTo>
                  <a:cubicBezTo>
                    <a:pt x="225133" y="101776"/>
                    <a:pt x="219312" y="124795"/>
                    <a:pt x="217195" y="143051"/>
                  </a:cubicBezTo>
                  <a:cubicBezTo>
                    <a:pt x="215078" y="161307"/>
                    <a:pt x="212962" y="172156"/>
                    <a:pt x="204495" y="189089"/>
                  </a:cubicBezTo>
                  <a:cubicBezTo>
                    <a:pt x="196028" y="206022"/>
                    <a:pt x="176978" y="231422"/>
                    <a:pt x="166395" y="244651"/>
                  </a:cubicBezTo>
                  <a:cubicBezTo>
                    <a:pt x="155812" y="257880"/>
                    <a:pt x="151314" y="262643"/>
                    <a:pt x="140995" y="268464"/>
                  </a:cubicBezTo>
                  <a:cubicBezTo>
                    <a:pt x="130676" y="274285"/>
                    <a:pt x="121151" y="277459"/>
                    <a:pt x="104482" y="279576"/>
                  </a:cubicBezTo>
                  <a:cubicBezTo>
                    <a:pt x="87813" y="281693"/>
                    <a:pt x="57915" y="285662"/>
                    <a:pt x="40982" y="281164"/>
                  </a:cubicBezTo>
                  <a:cubicBezTo>
                    <a:pt x="24049" y="276666"/>
                    <a:pt x="9232" y="271639"/>
                    <a:pt x="2882" y="252589"/>
                  </a:cubicBezTo>
                  <a:cubicBezTo>
                    <a:pt x="-3468" y="233539"/>
                    <a:pt x="2617" y="189883"/>
                    <a:pt x="2882" y="166864"/>
                  </a:cubicBezTo>
                  <a:cubicBezTo>
                    <a:pt x="3147" y="143845"/>
                    <a:pt x="2883" y="101512"/>
                    <a:pt x="4470" y="114476"/>
                  </a:cubicBezTo>
                  <a:cubicBezTo>
                    <a:pt x="6057" y="127440"/>
                    <a:pt x="-1087" y="218193"/>
                    <a:pt x="12407" y="244651"/>
                  </a:cubicBezTo>
                  <a:cubicBezTo>
                    <a:pt x="25901" y="271109"/>
                    <a:pt x="57915" y="273490"/>
                    <a:pt x="85432" y="273226"/>
                  </a:cubicBezTo>
                  <a:cubicBezTo>
                    <a:pt x="112949" y="272962"/>
                    <a:pt x="155547" y="258939"/>
                    <a:pt x="177507" y="243064"/>
                  </a:cubicBezTo>
                  <a:cubicBezTo>
                    <a:pt x="199468" y="227189"/>
                    <a:pt x="209522" y="195703"/>
                    <a:pt x="217195" y="177976"/>
                  </a:cubicBezTo>
                  <a:cubicBezTo>
                    <a:pt x="224868" y="160249"/>
                    <a:pt x="224868" y="154428"/>
                    <a:pt x="223545" y="136701"/>
                  </a:cubicBezTo>
                  <a:cubicBezTo>
                    <a:pt x="222222" y="118974"/>
                    <a:pt x="213226" y="86431"/>
                    <a:pt x="209257" y="71614"/>
                  </a:cubicBezTo>
                  <a:cubicBezTo>
                    <a:pt x="205288" y="56797"/>
                    <a:pt x="208463" y="56003"/>
                    <a:pt x="199732" y="47801"/>
                  </a:cubicBezTo>
                  <a:cubicBezTo>
                    <a:pt x="191001" y="39599"/>
                    <a:pt x="184651" y="24253"/>
                    <a:pt x="156870" y="22401"/>
                  </a:cubicBezTo>
                  <a:cubicBezTo>
                    <a:pt x="129089" y="20549"/>
                    <a:pt x="31193" y="53886"/>
                    <a:pt x="21932" y="509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: 図形 1011">
              <a:extLst>
                <a:ext uri="{FF2B5EF4-FFF2-40B4-BE49-F238E27FC236}">
                  <a16:creationId xmlns:a16="http://schemas.microsoft.com/office/drawing/2014/main" id="{4096B401-FC97-4840-BFE9-290EAD20DEB2}"/>
                </a:ext>
              </a:extLst>
            </p:cNvPr>
            <p:cNvSpPr/>
            <p:nvPr/>
          </p:nvSpPr>
          <p:spPr>
            <a:xfrm>
              <a:off x="4437414" y="6456335"/>
              <a:ext cx="133891" cy="212443"/>
            </a:xfrm>
            <a:custGeom>
              <a:avLst/>
              <a:gdLst>
                <a:gd name="connsiteX0" fmla="*/ 12349 w 133891"/>
                <a:gd name="connsiteY0" fmla="*/ 44478 h 212443"/>
                <a:gd name="connsiteX1" fmla="*/ 90136 w 133891"/>
                <a:gd name="connsiteY1" fmla="*/ 28 h 212443"/>
                <a:gd name="connsiteX2" fmla="*/ 126649 w 133891"/>
                <a:gd name="connsiteY2" fmla="*/ 47653 h 212443"/>
                <a:gd name="connsiteX3" fmla="*/ 125061 w 133891"/>
                <a:gd name="connsiteY3" fmla="*/ 144490 h 212443"/>
                <a:gd name="connsiteX4" fmla="*/ 106011 w 133891"/>
                <a:gd name="connsiteY4" fmla="*/ 198465 h 212443"/>
                <a:gd name="connsiteX5" fmla="*/ 53624 w 133891"/>
                <a:gd name="connsiteY5" fmla="*/ 211165 h 212443"/>
                <a:gd name="connsiteX6" fmla="*/ 7586 w 133891"/>
                <a:gd name="connsiteY6" fmla="*/ 174653 h 212443"/>
                <a:gd name="connsiteX7" fmla="*/ 1236 w 133891"/>
                <a:gd name="connsiteY7" fmla="*/ 100040 h 212443"/>
                <a:gd name="connsiteX8" fmla="*/ 20286 w 133891"/>
                <a:gd name="connsiteY8" fmla="*/ 174653 h 212443"/>
                <a:gd name="connsiteX9" fmla="*/ 66324 w 133891"/>
                <a:gd name="connsiteY9" fmla="*/ 200053 h 212443"/>
                <a:gd name="connsiteX10" fmla="*/ 117124 w 133891"/>
                <a:gd name="connsiteY10" fmla="*/ 147665 h 212443"/>
                <a:gd name="connsiteX11" fmla="*/ 120299 w 133891"/>
                <a:gd name="connsiteY11" fmla="*/ 82578 h 212443"/>
                <a:gd name="connsiteX12" fmla="*/ 131411 w 133891"/>
                <a:gd name="connsiteY12" fmla="*/ 20665 h 212443"/>
                <a:gd name="connsiteX13" fmla="*/ 121886 w 133891"/>
                <a:gd name="connsiteY13" fmla="*/ 28 h 212443"/>
                <a:gd name="connsiteX14" fmla="*/ 12349 w 133891"/>
                <a:gd name="connsiteY14" fmla="*/ 44478 h 2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891" h="212443">
                  <a:moveTo>
                    <a:pt x="12349" y="44478"/>
                  </a:moveTo>
                  <a:cubicBezTo>
                    <a:pt x="7057" y="44478"/>
                    <a:pt x="71086" y="-501"/>
                    <a:pt x="90136" y="28"/>
                  </a:cubicBezTo>
                  <a:cubicBezTo>
                    <a:pt x="109186" y="557"/>
                    <a:pt x="120828" y="23576"/>
                    <a:pt x="126649" y="47653"/>
                  </a:cubicBezTo>
                  <a:cubicBezTo>
                    <a:pt x="132470" y="71730"/>
                    <a:pt x="128501" y="119355"/>
                    <a:pt x="125061" y="144490"/>
                  </a:cubicBezTo>
                  <a:cubicBezTo>
                    <a:pt x="121621" y="169625"/>
                    <a:pt x="117917" y="187353"/>
                    <a:pt x="106011" y="198465"/>
                  </a:cubicBezTo>
                  <a:cubicBezTo>
                    <a:pt x="94105" y="209577"/>
                    <a:pt x="70028" y="215134"/>
                    <a:pt x="53624" y="211165"/>
                  </a:cubicBezTo>
                  <a:cubicBezTo>
                    <a:pt x="37220" y="207196"/>
                    <a:pt x="16317" y="193174"/>
                    <a:pt x="7586" y="174653"/>
                  </a:cubicBezTo>
                  <a:cubicBezTo>
                    <a:pt x="-1145" y="156132"/>
                    <a:pt x="-881" y="100040"/>
                    <a:pt x="1236" y="100040"/>
                  </a:cubicBezTo>
                  <a:cubicBezTo>
                    <a:pt x="3353" y="100040"/>
                    <a:pt x="9438" y="157984"/>
                    <a:pt x="20286" y="174653"/>
                  </a:cubicBezTo>
                  <a:cubicBezTo>
                    <a:pt x="31134" y="191322"/>
                    <a:pt x="50184" y="204551"/>
                    <a:pt x="66324" y="200053"/>
                  </a:cubicBezTo>
                  <a:cubicBezTo>
                    <a:pt x="82464" y="195555"/>
                    <a:pt x="108128" y="167244"/>
                    <a:pt x="117124" y="147665"/>
                  </a:cubicBezTo>
                  <a:cubicBezTo>
                    <a:pt x="126120" y="128086"/>
                    <a:pt x="117918" y="103745"/>
                    <a:pt x="120299" y="82578"/>
                  </a:cubicBezTo>
                  <a:cubicBezTo>
                    <a:pt x="122680" y="61411"/>
                    <a:pt x="131147" y="34423"/>
                    <a:pt x="131411" y="20665"/>
                  </a:cubicBezTo>
                  <a:cubicBezTo>
                    <a:pt x="131675" y="6907"/>
                    <a:pt x="140936" y="1351"/>
                    <a:pt x="121886" y="28"/>
                  </a:cubicBezTo>
                  <a:cubicBezTo>
                    <a:pt x="102836" y="-1295"/>
                    <a:pt x="17641" y="44478"/>
                    <a:pt x="12349" y="444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: 図形 1012">
              <a:extLst>
                <a:ext uri="{FF2B5EF4-FFF2-40B4-BE49-F238E27FC236}">
                  <a16:creationId xmlns:a16="http://schemas.microsoft.com/office/drawing/2014/main" id="{FE6F286C-3202-4254-A04A-4DCDDAC044A6}"/>
                </a:ext>
              </a:extLst>
            </p:cNvPr>
            <p:cNvSpPr/>
            <p:nvPr/>
          </p:nvSpPr>
          <p:spPr>
            <a:xfrm>
              <a:off x="4562438" y="6371711"/>
              <a:ext cx="154087" cy="108536"/>
            </a:xfrm>
            <a:custGeom>
              <a:avLst/>
              <a:gdLst>
                <a:gd name="connsiteX0" fmla="*/ 37 w 154087"/>
                <a:gd name="connsiteY0" fmla="*/ 62427 h 108536"/>
                <a:gd name="connsiteX1" fmla="*/ 117512 w 154087"/>
                <a:gd name="connsiteY1" fmla="*/ 514 h 108536"/>
                <a:gd name="connsiteX2" fmla="*/ 146087 w 154087"/>
                <a:gd name="connsiteY2" fmla="*/ 37027 h 108536"/>
                <a:gd name="connsiteX3" fmla="*/ 149262 w 154087"/>
                <a:gd name="connsiteY3" fmla="*/ 108464 h 108536"/>
                <a:gd name="connsiteX4" fmla="*/ 154025 w 154087"/>
                <a:gd name="connsiteY4" fmla="*/ 49727 h 108536"/>
                <a:gd name="connsiteX5" fmla="*/ 147675 w 154087"/>
                <a:gd name="connsiteY5" fmla="*/ 13214 h 108536"/>
                <a:gd name="connsiteX6" fmla="*/ 104812 w 154087"/>
                <a:gd name="connsiteY6" fmla="*/ 6864 h 108536"/>
                <a:gd name="connsiteX7" fmla="*/ 37 w 154087"/>
                <a:gd name="connsiteY7" fmla="*/ 62427 h 10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87" h="108536">
                  <a:moveTo>
                    <a:pt x="37" y="62427"/>
                  </a:moveTo>
                  <a:cubicBezTo>
                    <a:pt x="2154" y="61369"/>
                    <a:pt x="93170" y="4747"/>
                    <a:pt x="117512" y="514"/>
                  </a:cubicBezTo>
                  <a:cubicBezTo>
                    <a:pt x="141854" y="-3719"/>
                    <a:pt x="140795" y="19035"/>
                    <a:pt x="146087" y="37027"/>
                  </a:cubicBezTo>
                  <a:cubicBezTo>
                    <a:pt x="151379" y="55019"/>
                    <a:pt x="147939" y="106347"/>
                    <a:pt x="149262" y="108464"/>
                  </a:cubicBezTo>
                  <a:cubicBezTo>
                    <a:pt x="150585" y="110581"/>
                    <a:pt x="154289" y="65602"/>
                    <a:pt x="154025" y="49727"/>
                  </a:cubicBezTo>
                  <a:cubicBezTo>
                    <a:pt x="153761" y="33852"/>
                    <a:pt x="155877" y="20358"/>
                    <a:pt x="147675" y="13214"/>
                  </a:cubicBezTo>
                  <a:cubicBezTo>
                    <a:pt x="139473" y="6070"/>
                    <a:pt x="124391" y="-15"/>
                    <a:pt x="104812" y="6864"/>
                  </a:cubicBezTo>
                  <a:cubicBezTo>
                    <a:pt x="85233" y="13743"/>
                    <a:pt x="-2080" y="63485"/>
                    <a:pt x="37" y="624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: 図形 1013">
              <a:extLst>
                <a:ext uri="{FF2B5EF4-FFF2-40B4-BE49-F238E27FC236}">
                  <a16:creationId xmlns:a16="http://schemas.microsoft.com/office/drawing/2014/main" id="{02B579CB-7825-4ED7-91F0-DF40B3AA9AA3}"/>
                </a:ext>
              </a:extLst>
            </p:cNvPr>
            <p:cNvSpPr/>
            <p:nvPr/>
          </p:nvSpPr>
          <p:spPr>
            <a:xfrm>
              <a:off x="4606995" y="6401234"/>
              <a:ext cx="106581" cy="72983"/>
            </a:xfrm>
            <a:custGeom>
              <a:avLst/>
              <a:gdLst>
                <a:gd name="connsiteX0" fmla="*/ 3105 w 106581"/>
                <a:gd name="connsiteY0" fmla="*/ 72591 h 72983"/>
                <a:gd name="connsiteX1" fmla="*/ 106293 w 106581"/>
                <a:gd name="connsiteY1" fmla="*/ 1154 h 72983"/>
                <a:gd name="connsiteX2" fmla="*/ 33268 w 106581"/>
                <a:gd name="connsiteY2" fmla="*/ 29729 h 72983"/>
                <a:gd name="connsiteX3" fmla="*/ 3105 w 106581"/>
                <a:gd name="connsiteY3" fmla="*/ 72591 h 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81" h="72983">
                  <a:moveTo>
                    <a:pt x="3105" y="72591"/>
                  </a:moveTo>
                  <a:cubicBezTo>
                    <a:pt x="15276" y="67829"/>
                    <a:pt x="101266" y="8298"/>
                    <a:pt x="106293" y="1154"/>
                  </a:cubicBezTo>
                  <a:cubicBezTo>
                    <a:pt x="111320" y="-5990"/>
                    <a:pt x="49143" y="22056"/>
                    <a:pt x="33268" y="29729"/>
                  </a:cubicBezTo>
                  <a:cubicBezTo>
                    <a:pt x="17393" y="37402"/>
                    <a:pt x="-9066" y="77353"/>
                    <a:pt x="3105" y="725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: 図形 1014">
              <a:extLst>
                <a:ext uri="{FF2B5EF4-FFF2-40B4-BE49-F238E27FC236}">
                  <a16:creationId xmlns:a16="http://schemas.microsoft.com/office/drawing/2014/main" id="{3D03FA8B-7E2B-497F-B93B-6F8915AEFA16}"/>
                </a:ext>
              </a:extLst>
            </p:cNvPr>
            <p:cNvSpPr/>
            <p:nvPr/>
          </p:nvSpPr>
          <p:spPr>
            <a:xfrm>
              <a:off x="4502110" y="5600407"/>
              <a:ext cx="267400" cy="687717"/>
            </a:xfrm>
            <a:custGeom>
              <a:avLst/>
              <a:gdLst>
                <a:gd name="connsiteX0" fmla="*/ 265153 w 267400"/>
                <a:gd name="connsiteY0" fmla="*/ 5056 h 687717"/>
                <a:gd name="connsiteX1" fmla="*/ 82590 w 267400"/>
                <a:gd name="connsiteY1" fmla="*/ 584493 h 687717"/>
                <a:gd name="connsiteX2" fmla="*/ 40 w 267400"/>
                <a:gd name="connsiteY2" fmla="*/ 687681 h 687717"/>
                <a:gd name="connsiteX3" fmla="*/ 73065 w 267400"/>
                <a:gd name="connsiteY3" fmla="*/ 592431 h 687717"/>
                <a:gd name="connsiteX4" fmla="*/ 176253 w 267400"/>
                <a:gd name="connsiteY4" fmla="*/ 317793 h 687717"/>
                <a:gd name="connsiteX5" fmla="*/ 265153 w 267400"/>
                <a:gd name="connsiteY5" fmla="*/ 5056 h 68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00" h="687717">
                  <a:moveTo>
                    <a:pt x="265153" y="5056"/>
                  </a:moveTo>
                  <a:cubicBezTo>
                    <a:pt x="249543" y="49506"/>
                    <a:pt x="126775" y="470722"/>
                    <a:pt x="82590" y="584493"/>
                  </a:cubicBezTo>
                  <a:cubicBezTo>
                    <a:pt x="38405" y="698264"/>
                    <a:pt x="1627" y="686358"/>
                    <a:pt x="40" y="687681"/>
                  </a:cubicBezTo>
                  <a:cubicBezTo>
                    <a:pt x="-1547" y="689004"/>
                    <a:pt x="43696" y="654079"/>
                    <a:pt x="73065" y="592431"/>
                  </a:cubicBezTo>
                  <a:cubicBezTo>
                    <a:pt x="102434" y="530783"/>
                    <a:pt x="141328" y="414366"/>
                    <a:pt x="176253" y="317793"/>
                  </a:cubicBezTo>
                  <a:cubicBezTo>
                    <a:pt x="211178" y="221220"/>
                    <a:pt x="280763" y="-39394"/>
                    <a:pt x="265153" y="50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: 図形 1015">
              <a:extLst>
                <a:ext uri="{FF2B5EF4-FFF2-40B4-BE49-F238E27FC236}">
                  <a16:creationId xmlns:a16="http://schemas.microsoft.com/office/drawing/2014/main" id="{E682D367-B2C4-47B7-A865-76ACCF29E79F}"/>
                </a:ext>
              </a:extLst>
            </p:cNvPr>
            <p:cNvSpPr/>
            <p:nvPr/>
          </p:nvSpPr>
          <p:spPr>
            <a:xfrm>
              <a:off x="4440616" y="5791853"/>
              <a:ext cx="197414" cy="459796"/>
            </a:xfrm>
            <a:custGeom>
              <a:avLst/>
              <a:gdLst>
                <a:gd name="connsiteX0" fmla="*/ 196472 w 197414"/>
                <a:gd name="connsiteY0" fmla="*/ 935 h 459796"/>
                <a:gd name="connsiteX1" fmla="*/ 37722 w 197414"/>
                <a:gd name="connsiteY1" fmla="*/ 388285 h 459796"/>
                <a:gd name="connsiteX2" fmla="*/ 1209 w 197414"/>
                <a:gd name="connsiteY2" fmla="*/ 459722 h 459796"/>
                <a:gd name="connsiteX3" fmla="*/ 66297 w 197414"/>
                <a:gd name="connsiteY3" fmla="*/ 399397 h 459796"/>
                <a:gd name="connsiteX4" fmla="*/ 101222 w 197414"/>
                <a:gd name="connsiteY4" fmla="*/ 283510 h 459796"/>
                <a:gd name="connsiteX5" fmla="*/ 196472 w 197414"/>
                <a:gd name="connsiteY5" fmla="*/ 935 h 45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14" h="459796">
                  <a:moveTo>
                    <a:pt x="196472" y="935"/>
                  </a:moveTo>
                  <a:cubicBezTo>
                    <a:pt x="185889" y="18398"/>
                    <a:pt x="70266" y="311820"/>
                    <a:pt x="37722" y="388285"/>
                  </a:cubicBezTo>
                  <a:cubicBezTo>
                    <a:pt x="5178" y="464750"/>
                    <a:pt x="-3554" y="457870"/>
                    <a:pt x="1209" y="459722"/>
                  </a:cubicBezTo>
                  <a:cubicBezTo>
                    <a:pt x="5972" y="461574"/>
                    <a:pt x="49628" y="428766"/>
                    <a:pt x="66297" y="399397"/>
                  </a:cubicBezTo>
                  <a:cubicBezTo>
                    <a:pt x="82966" y="370028"/>
                    <a:pt x="76880" y="351508"/>
                    <a:pt x="101222" y="283510"/>
                  </a:cubicBezTo>
                  <a:cubicBezTo>
                    <a:pt x="125564" y="215512"/>
                    <a:pt x="207055" y="-16528"/>
                    <a:pt x="196472" y="9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: 図形 1016">
              <a:extLst>
                <a:ext uri="{FF2B5EF4-FFF2-40B4-BE49-F238E27FC236}">
                  <a16:creationId xmlns:a16="http://schemas.microsoft.com/office/drawing/2014/main" id="{6545E83F-B282-4595-A488-50EF048ACBE6}"/>
                </a:ext>
              </a:extLst>
            </p:cNvPr>
            <p:cNvSpPr/>
            <p:nvPr/>
          </p:nvSpPr>
          <p:spPr>
            <a:xfrm>
              <a:off x="4648219" y="5586920"/>
              <a:ext cx="100627" cy="236335"/>
            </a:xfrm>
            <a:custGeom>
              <a:avLst/>
              <a:gdLst>
                <a:gd name="connsiteX0" fmla="*/ 98406 w 100627"/>
                <a:gd name="connsiteY0" fmla="*/ 2668 h 236335"/>
                <a:gd name="connsiteX1" fmla="*/ 12681 w 100627"/>
                <a:gd name="connsiteY1" fmla="*/ 223330 h 236335"/>
                <a:gd name="connsiteX2" fmla="*/ 6331 w 100627"/>
                <a:gd name="connsiteY2" fmla="*/ 199518 h 236335"/>
                <a:gd name="connsiteX3" fmla="*/ 69831 w 100627"/>
                <a:gd name="connsiteY3" fmla="*/ 107443 h 236335"/>
                <a:gd name="connsiteX4" fmla="*/ 98406 w 100627"/>
                <a:gd name="connsiteY4" fmla="*/ 2668 h 2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27" h="236335">
                  <a:moveTo>
                    <a:pt x="98406" y="2668"/>
                  </a:moveTo>
                  <a:cubicBezTo>
                    <a:pt x="88881" y="21983"/>
                    <a:pt x="28027" y="190522"/>
                    <a:pt x="12681" y="223330"/>
                  </a:cubicBezTo>
                  <a:cubicBezTo>
                    <a:pt x="-2665" y="256138"/>
                    <a:pt x="-3194" y="218833"/>
                    <a:pt x="6331" y="199518"/>
                  </a:cubicBezTo>
                  <a:cubicBezTo>
                    <a:pt x="15856" y="180203"/>
                    <a:pt x="55014" y="140781"/>
                    <a:pt x="69831" y="107443"/>
                  </a:cubicBezTo>
                  <a:cubicBezTo>
                    <a:pt x="84648" y="74106"/>
                    <a:pt x="107931" y="-16647"/>
                    <a:pt x="98406" y="26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: 図形 1017">
              <a:extLst>
                <a:ext uri="{FF2B5EF4-FFF2-40B4-BE49-F238E27FC236}">
                  <a16:creationId xmlns:a16="http://schemas.microsoft.com/office/drawing/2014/main" id="{70A8A335-6706-4F15-B38F-23A295C03463}"/>
                </a:ext>
              </a:extLst>
            </p:cNvPr>
            <p:cNvSpPr/>
            <p:nvPr/>
          </p:nvSpPr>
          <p:spPr>
            <a:xfrm>
              <a:off x="4409978" y="6220933"/>
              <a:ext cx="156680" cy="104862"/>
            </a:xfrm>
            <a:custGeom>
              <a:avLst/>
              <a:gdLst>
                <a:gd name="connsiteX0" fmla="*/ 97 w 156680"/>
                <a:gd name="connsiteY0" fmla="*/ 480 h 104862"/>
                <a:gd name="connsiteX1" fmla="*/ 128685 w 156680"/>
                <a:gd name="connsiteY1" fmla="*/ 94142 h 104862"/>
                <a:gd name="connsiteX2" fmla="*/ 155672 w 156680"/>
                <a:gd name="connsiteY2" fmla="*/ 98905 h 104862"/>
                <a:gd name="connsiteX3" fmla="*/ 108047 w 156680"/>
                <a:gd name="connsiteY3" fmla="*/ 59217 h 104862"/>
                <a:gd name="connsiteX4" fmla="*/ 97 w 156680"/>
                <a:gd name="connsiteY4" fmla="*/ 480 h 1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80" h="104862">
                  <a:moveTo>
                    <a:pt x="97" y="480"/>
                  </a:moveTo>
                  <a:cubicBezTo>
                    <a:pt x="3537" y="6301"/>
                    <a:pt x="102756" y="77738"/>
                    <a:pt x="128685" y="94142"/>
                  </a:cubicBezTo>
                  <a:cubicBezTo>
                    <a:pt x="154614" y="110546"/>
                    <a:pt x="159112" y="104726"/>
                    <a:pt x="155672" y="98905"/>
                  </a:cubicBezTo>
                  <a:cubicBezTo>
                    <a:pt x="152232" y="93084"/>
                    <a:pt x="130537" y="75092"/>
                    <a:pt x="108047" y="59217"/>
                  </a:cubicBezTo>
                  <a:cubicBezTo>
                    <a:pt x="85557" y="43342"/>
                    <a:pt x="-3343" y="-5341"/>
                    <a:pt x="97" y="4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: 図形 1018">
              <a:extLst>
                <a:ext uri="{FF2B5EF4-FFF2-40B4-BE49-F238E27FC236}">
                  <a16:creationId xmlns:a16="http://schemas.microsoft.com/office/drawing/2014/main" id="{577AC5DA-5D17-4B30-804D-341FA192AE16}"/>
                </a:ext>
              </a:extLst>
            </p:cNvPr>
            <p:cNvSpPr/>
            <p:nvPr/>
          </p:nvSpPr>
          <p:spPr>
            <a:xfrm>
              <a:off x="4494479" y="6328728"/>
              <a:ext cx="79112" cy="79337"/>
            </a:xfrm>
            <a:custGeom>
              <a:avLst/>
              <a:gdLst>
                <a:gd name="connsiteX0" fmla="*/ 79109 w 79112"/>
                <a:gd name="connsiteY0" fmla="*/ 635 h 79337"/>
                <a:gd name="connsiteX1" fmla="*/ 7671 w 79112"/>
                <a:gd name="connsiteY1" fmla="*/ 43497 h 79337"/>
                <a:gd name="connsiteX2" fmla="*/ 4496 w 79112"/>
                <a:gd name="connsiteY2" fmla="*/ 78422 h 79337"/>
                <a:gd name="connsiteX3" fmla="*/ 79109 w 79112"/>
                <a:gd name="connsiteY3" fmla="*/ 635 h 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79337">
                  <a:moveTo>
                    <a:pt x="79109" y="635"/>
                  </a:moveTo>
                  <a:cubicBezTo>
                    <a:pt x="79638" y="-5186"/>
                    <a:pt x="20106" y="30533"/>
                    <a:pt x="7671" y="43497"/>
                  </a:cubicBezTo>
                  <a:cubicBezTo>
                    <a:pt x="-4764" y="56461"/>
                    <a:pt x="792" y="84772"/>
                    <a:pt x="4496" y="78422"/>
                  </a:cubicBezTo>
                  <a:cubicBezTo>
                    <a:pt x="8200" y="72072"/>
                    <a:pt x="78580" y="6456"/>
                    <a:pt x="79109" y="6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: 図形 1019">
              <a:extLst>
                <a:ext uri="{FF2B5EF4-FFF2-40B4-BE49-F238E27FC236}">
                  <a16:creationId xmlns:a16="http://schemas.microsoft.com/office/drawing/2014/main" id="{3F34A947-12FB-40B3-907A-979280201084}"/>
                </a:ext>
              </a:extLst>
            </p:cNvPr>
            <p:cNvSpPr/>
            <p:nvPr/>
          </p:nvSpPr>
          <p:spPr>
            <a:xfrm>
              <a:off x="4535387" y="6334125"/>
              <a:ext cx="38201" cy="77986"/>
            </a:xfrm>
            <a:custGeom>
              <a:avLst/>
              <a:gdLst>
                <a:gd name="connsiteX0" fmla="*/ 38201 w 38201"/>
                <a:gd name="connsiteY0" fmla="*/ 0 h 77986"/>
                <a:gd name="connsiteX1" fmla="*/ 101 w 38201"/>
                <a:gd name="connsiteY1" fmla="*/ 77788 h 77986"/>
                <a:gd name="connsiteX2" fmla="*/ 38201 w 38201"/>
                <a:gd name="connsiteY2" fmla="*/ 0 h 7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01" h="77986">
                  <a:moveTo>
                    <a:pt x="38201" y="0"/>
                  </a:moveTo>
                  <a:lnTo>
                    <a:pt x="101" y="77788"/>
                  </a:lnTo>
                  <a:cubicBezTo>
                    <a:pt x="-2280" y="82550"/>
                    <a:pt x="38201" y="0"/>
                    <a:pt x="38201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: 図形 1020">
              <a:extLst>
                <a:ext uri="{FF2B5EF4-FFF2-40B4-BE49-F238E27FC236}">
                  <a16:creationId xmlns:a16="http://schemas.microsoft.com/office/drawing/2014/main" id="{DE404D8B-46EE-4149-BC76-0CEE579C8D0B}"/>
                </a:ext>
              </a:extLst>
            </p:cNvPr>
            <p:cNvSpPr/>
            <p:nvPr/>
          </p:nvSpPr>
          <p:spPr>
            <a:xfrm>
              <a:off x="4532224" y="6297366"/>
              <a:ext cx="65188" cy="128948"/>
            </a:xfrm>
            <a:custGeom>
              <a:avLst/>
              <a:gdLst>
                <a:gd name="connsiteX0" fmla="*/ 65176 w 65188"/>
                <a:gd name="connsiteY0" fmla="*/ 247 h 128948"/>
                <a:gd name="connsiteX1" fmla="*/ 17551 w 65188"/>
                <a:gd name="connsiteY1" fmla="*/ 122484 h 128948"/>
                <a:gd name="connsiteX2" fmla="*/ 89 w 65188"/>
                <a:gd name="connsiteY2" fmla="*/ 109784 h 128948"/>
                <a:gd name="connsiteX3" fmla="*/ 12789 w 65188"/>
                <a:gd name="connsiteY3" fmla="*/ 90734 h 128948"/>
                <a:gd name="connsiteX4" fmla="*/ 65176 w 65188"/>
                <a:gd name="connsiteY4" fmla="*/ 247 h 12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8" h="128948">
                  <a:moveTo>
                    <a:pt x="65176" y="247"/>
                  </a:moveTo>
                  <a:cubicBezTo>
                    <a:pt x="65970" y="5539"/>
                    <a:pt x="28399" y="104228"/>
                    <a:pt x="17551" y="122484"/>
                  </a:cubicBezTo>
                  <a:cubicBezTo>
                    <a:pt x="6703" y="140740"/>
                    <a:pt x="883" y="115076"/>
                    <a:pt x="89" y="109784"/>
                  </a:cubicBezTo>
                  <a:cubicBezTo>
                    <a:pt x="-705" y="104492"/>
                    <a:pt x="3793" y="105286"/>
                    <a:pt x="12789" y="90734"/>
                  </a:cubicBezTo>
                  <a:cubicBezTo>
                    <a:pt x="21785" y="76182"/>
                    <a:pt x="64382" y="-5045"/>
                    <a:pt x="65176" y="2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: 図形 1021">
              <a:extLst>
                <a:ext uri="{FF2B5EF4-FFF2-40B4-BE49-F238E27FC236}">
                  <a16:creationId xmlns:a16="http://schemas.microsoft.com/office/drawing/2014/main" id="{7605FD18-5B8F-46CE-9C78-C376B8699AEE}"/>
                </a:ext>
              </a:extLst>
            </p:cNvPr>
            <p:cNvSpPr/>
            <p:nvPr/>
          </p:nvSpPr>
          <p:spPr>
            <a:xfrm>
              <a:off x="4359116" y="6224717"/>
              <a:ext cx="79016" cy="87798"/>
            </a:xfrm>
            <a:custGeom>
              <a:avLst/>
              <a:gdLst>
                <a:gd name="connsiteX0" fmla="*/ 159 w 79016"/>
                <a:gd name="connsiteY0" fmla="*/ 87183 h 87798"/>
                <a:gd name="connsiteX1" fmla="*/ 65247 w 79016"/>
                <a:gd name="connsiteY1" fmla="*/ 39558 h 87798"/>
                <a:gd name="connsiteX2" fmla="*/ 77947 w 79016"/>
                <a:gd name="connsiteY2" fmla="*/ 9396 h 87798"/>
                <a:gd name="connsiteX3" fmla="*/ 47784 w 79016"/>
                <a:gd name="connsiteY3" fmla="*/ 3046 h 87798"/>
                <a:gd name="connsiteX4" fmla="*/ 159 w 79016"/>
                <a:gd name="connsiteY4" fmla="*/ 87183 h 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16" h="87798">
                  <a:moveTo>
                    <a:pt x="159" y="87183"/>
                  </a:moveTo>
                  <a:cubicBezTo>
                    <a:pt x="3069" y="93268"/>
                    <a:pt x="52282" y="52522"/>
                    <a:pt x="65247" y="39558"/>
                  </a:cubicBezTo>
                  <a:cubicBezTo>
                    <a:pt x="78212" y="26594"/>
                    <a:pt x="80857" y="15481"/>
                    <a:pt x="77947" y="9396"/>
                  </a:cubicBezTo>
                  <a:cubicBezTo>
                    <a:pt x="75037" y="3311"/>
                    <a:pt x="60484" y="-4362"/>
                    <a:pt x="47784" y="3046"/>
                  </a:cubicBezTo>
                  <a:cubicBezTo>
                    <a:pt x="35084" y="10454"/>
                    <a:pt x="-2751" y="81098"/>
                    <a:pt x="159" y="871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: 図形 1022">
              <a:extLst>
                <a:ext uri="{FF2B5EF4-FFF2-40B4-BE49-F238E27FC236}">
                  <a16:creationId xmlns:a16="http://schemas.microsoft.com/office/drawing/2014/main" id="{40D772A9-02D5-419D-B474-E245DCC4EABE}"/>
                </a:ext>
              </a:extLst>
            </p:cNvPr>
            <p:cNvSpPr/>
            <p:nvPr/>
          </p:nvSpPr>
          <p:spPr>
            <a:xfrm>
              <a:off x="4363880" y="6303962"/>
              <a:ext cx="112585" cy="135439"/>
            </a:xfrm>
            <a:custGeom>
              <a:avLst/>
              <a:gdLst>
                <a:gd name="connsiteX0" fmla="*/ 158 w 112585"/>
                <a:gd name="connsiteY0" fmla="*/ 1 h 135439"/>
                <a:gd name="connsiteX1" fmla="*/ 82708 w 112585"/>
                <a:gd name="connsiteY1" fmla="*/ 63501 h 135439"/>
                <a:gd name="connsiteX2" fmla="*/ 89058 w 112585"/>
                <a:gd name="connsiteY2" fmla="*/ 134938 h 135439"/>
                <a:gd name="connsiteX3" fmla="*/ 103345 w 112585"/>
                <a:gd name="connsiteY3" fmla="*/ 93663 h 135439"/>
                <a:gd name="connsiteX4" fmla="*/ 106520 w 112585"/>
                <a:gd name="connsiteY4" fmla="*/ 61913 h 135439"/>
                <a:gd name="connsiteX5" fmla="*/ 158 w 112585"/>
                <a:gd name="connsiteY5" fmla="*/ 1 h 13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85" h="135439">
                  <a:moveTo>
                    <a:pt x="158" y="1"/>
                  </a:moveTo>
                  <a:cubicBezTo>
                    <a:pt x="-3811" y="266"/>
                    <a:pt x="67891" y="41012"/>
                    <a:pt x="82708" y="63501"/>
                  </a:cubicBezTo>
                  <a:cubicBezTo>
                    <a:pt x="97525" y="85990"/>
                    <a:pt x="85619" y="129911"/>
                    <a:pt x="89058" y="134938"/>
                  </a:cubicBezTo>
                  <a:cubicBezTo>
                    <a:pt x="92497" y="139965"/>
                    <a:pt x="100435" y="105834"/>
                    <a:pt x="103345" y="93663"/>
                  </a:cubicBezTo>
                  <a:cubicBezTo>
                    <a:pt x="106255" y="81492"/>
                    <a:pt x="120543" y="77788"/>
                    <a:pt x="106520" y="61913"/>
                  </a:cubicBezTo>
                  <a:cubicBezTo>
                    <a:pt x="92497" y="46038"/>
                    <a:pt x="4127" y="-264"/>
                    <a:pt x="158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047417C1-C2D9-4826-A320-DBF2DA670F2B}"/>
                </a:ext>
              </a:extLst>
            </p:cNvPr>
            <p:cNvSpPr/>
            <p:nvPr/>
          </p:nvSpPr>
          <p:spPr>
            <a:xfrm>
              <a:off x="4284165" y="6270158"/>
              <a:ext cx="84751" cy="149144"/>
            </a:xfrm>
            <a:custGeom>
              <a:avLst/>
              <a:gdLst>
                <a:gd name="connsiteX0" fmla="*/ 84635 w 84751"/>
                <a:gd name="connsiteY0" fmla="*/ 467 h 149144"/>
                <a:gd name="connsiteX1" fmla="*/ 3673 w 84751"/>
                <a:gd name="connsiteY1" fmla="*/ 144930 h 149144"/>
                <a:gd name="connsiteX2" fmla="*/ 21135 w 84751"/>
                <a:gd name="connsiteY2" fmla="*/ 100480 h 149144"/>
                <a:gd name="connsiteX3" fmla="*/ 84635 w 84751"/>
                <a:gd name="connsiteY3" fmla="*/ 467 h 14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51" h="149144">
                  <a:moveTo>
                    <a:pt x="84635" y="467"/>
                  </a:moveTo>
                  <a:cubicBezTo>
                    <a:pt x="81725" y="7875"/>
                    <a:pt x="14256" y="128261"/>
                    <a:pt x="3673" y="144930"/>
                  </a:cubicBezTo>
                  <a:cubicBezTo>
                    <a:pt x="-6910" y="161599"/>
                    <a:pt x="7377" y="125086"/>
                    <a:pt x="21135" y="100480"/>
                  </a:cubicBezTo>
                  <a:cubicBezTo>
                    <a:pt x="34893" y="75874"/>
                    <a:pt x="87545" y="-6941"/>
                    <a:pt x="84635" y="4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E4C8C0F0-7356-4F3D-8DC7-2AC605A602DC}"/>
                </a:ext>
              </a:extLst>
            </p:cNvPr>
            <p:cNvSpPr/>
            <p:nvPr/>
          </p:nvSpPr>
          <p:spPr>
            <a:xfrm>
              <a:off x="4312797" y="6337586"/>
              <a:ext cx="138553" cy="92111"/>
            </a:xfrm>
            <a:custGeom>
              <a:avLst/>
              <a:gdLst>
                <a:gd name="connsiteX0" fmla="*/ 441 w 138553"/>
                <a:gd name="connsiteY0" fmla="*/ 91789 h 92111"/>
                <a:gd name="connsiteX1" fmla="*/ 73466 w 138553"/>
                <a:gd name="connsiteY1" fmla="*/ 1302 h 92111"/>
                <a:gd name="connsiteX2" fmla="*/ 138553 w 138553"/>
                <a:gd name="connsiteY2" fmla="*/ 36227 h 92111"/>
                <a:gd name="connsiteX3" fmla="*/ 73466 w 138553"/>
                <a:gd name="connsiteY3" fmla="*/ 7652 h 92111"/>
                <a:gd name="connsiteX4" fmla="*/ 43303 w 138553"/>
                <a:gd name="connsiteY4" fmla="*/ 31464 h 92111"/>
                <a:gd name="connsiteX5" fmla="*/ 441 w 138553"/>
                <a:gd name="connsiteY5" fmla="*/ 91789 h 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53" h="92111">
                  <a:moveTo>
                    <a:pt x="441" y="91789"/>
                  </a:moveTo>
                  <a:cubicBezTo>
                    <a:pt x="5468" y="86762"/>
                    <a:pt x="50447" y="10562"/>
                    <a:pt x="73466" y="1302"/>
                  </a:cubicBezTo>
                  <a:cubicBezTo>
                    <a:pt x="96485" y="-7958"/>
                    <a:pt x="138553" y="35169"/>
                    <a:pt x="138553" y="36227"/>
                  </a:cubicBezTo>
                  <a:cubicBezTo>
                    <a:pt x="138553" y="37285"/>
                    <a:pt x="89341" y="8446"/>
                    <a:pt x="73466" y="7652"/>
                  </a:cubicBezTo>
                  <a:cubicBezTo>
                    <a:pt x="57591" y="6858"/>
                    <a:pt x="51770" y="21410"/>
                    <a:pt x="43303" y="31464"/>
                  </a:cubicBezTo>
                  <a:cubicBezTo>
                    <a:pt x="34836" y="41518"/>
                    <a:pt x="-4586" y="96816"/>
                    <a:pt x="441" y="917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D627813B-AD17-48D8-B761-C82F6DFF2A95}"/>
                </a:ext>
              </a:extLst>
            </p:cNvPr>
            <p:cNvSpPr/>
            <p:nvPr/>
          </p:nvSpPr>
          <p:spPr>
            <a:xfrm>
              <a:off x="4197735" y="6407689"/>
              <a:ext cx="314322" cy="131224"/>
            </a:xfrm>
            <a:custGeom>
              <a:avLst/>
              <a:gdLst>
                <a:gd name="connsiteX0" fmla="*/ 1203 w 314322"/>
                <a:gd name="connsiteY0" fmla="*/ 121699 h 131224"/>
                <a:gd name="connsiteX1" fmla="*/ 36128 w 314322"/>
                <a:gd name="connsiteY1" fmla="*/ 59786 h 131224"/>
                <a:gd name="connsiteX2" fmla="*/ 107565 w 314322"/>
                <a:gd name="connsiteY2" fmla="*/ 66136 h 131224"/>
                <a:gd name="connsiteX3" fmla="*/ 247265 w 314322"/>
                <a:gd name="connsiteY3" fmla="*/ 112174 h 131224"/>
                <a:gd name="connsiteX4" fmla="*/ 299653 w 314322"/>
                <a:gd name="connsiteY4" fmla="*/ 131224 h 131224"/>
                <a:gd name="connsiteX5" fmla="*/ 298065 w 314322"/>
                <a:gd name="connsiteY5" fmla="*/ 112174 h 131224"/>
                <a:gd name="connsiteX6" fmla="*/ 115503 w 314322"/>
                <a:gd name="connsiteY6" fmla="*/ 24861 h 131224"/>
                <a:gd name="connsiteX7" fmla="*/ 53590 w 314322"/>
                <a:gd name="connsiteY7" fmla="*/ 5811 h 131224"/>
                <a:gd name="connsiteX8" fmla="*/ 279015 w 314322"/>
                <a:gd name="connsiteY8" fmla="*/ 113761 h 131224"/>
                <a:gd name="connsiteX9" fmla="*/ 228215 w 314322"/>
                <a:gd name="connsiteY9" fmla="*/ 116936 h 131224"/>
                <a:gd name="connsiteX10" fmla="*/ 77403 w 314322"/>
                <a:gd name="connsiteY10" fmla="*/ 69311 h 131224"/>
                <a:gd name="connsiteX11" fmla="*/ 1203 w 314322"/>
                <a:gd name="connsiteY11" fmla="*/ 121699 h 1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22" h="131224">
                  <a:moveTo>
                    <a:pt x="1203" y="121699"/>
                  </a:moveTo>
                  <a:cubicBezTo>
                    <a:pt x="-5676" y="120112"/>
                    <a:pt x="18401" y="69046"/>
                    <a:pt x="36128" y="59786"/>
                  </a:cubicBezTo>
                  <a:cubicBezTo>
                    <a:pt x="53855" y="50526"/>
                    <a:pt x="72376" y="57405"/>
                    <a:pt x="107565" y="66136"/>
                  </a:cubicBezTo>
                  <a:cubicBezTo>
                    <a:pt x="142754" y="74867"/>
                    <a:pt x="215250" y="101326"/>
                    <a:pt x="247265" y="112174"/>
                  </a:cubicBezTo>
                  <a:cubicBezTo>
                    <a:pt x="279280" y="123022"/>
                    <a:pt x="291186" y="131224"/>
                    <a:pt x="299653" y="131224"/>
                  </a:cubicBezTo>
                  <a:cubicBezTo>
                    <a:pt x="308120" y="131224"/>
                    <a:pt x="328757" y="129901"/>
                    <a:pt x="298065" y="112174"/>
                  </a:cubicBezTo>
                  <a:cubicBezTo>
                    <a:pt x="267373" y="94447"/>
                    <a:pt x="156249" y="42588"/>
                    <a:pt x="115503" y="24861"/>
                  </a:cubicBezTo>
                  <a:cubicBezTo>
                    <a:pt x="74757" y="7134"/>
                    <a:pt x="26338" y="-9006"/>
                    <a:pt x="53590" y="5811"/>
                  </a:cubicBezTo>
                  <a:cubicBezTo>
                    <a:pt x="80842" y="20628"/>
                    <a:pt x="249911" y="95240"/>
                    <a:pt x="279015" y="113761"/>
                  </a:cubicBezTo>
                  <a:cubicBezTo>
                    <a:pt x="308119" y="132282"/>
                    <a:pt x="261817" y="124344"/>
                    <a:pt x="228215" y="116936"/>
                  </a:cubicBezTo>
                  <a:cubicBezTo>
                    <a:pt x="194613" y="109528"/>
                    <a:pt x="113915" y="72221"/>
                    <a:pt x="77403" y="69311"/>
                  </a:cubicBezTo>
                  <a:cubicBezTo>
                    <a:pt x="40891" y="66401"/>
                    <a:pt x="8082" y="123286"/>
                    <a:pt x="1203" y="1216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FFD079CB-8ADF-4FDE-903C-3976CFE0463A}"/>
                </a:ext>
              </a:extLst>
            </p:cNvPr>
            <p:cNvSpPr/>
            <p:nvPr/>
          </p:nvSpPr>
          <p:spPr>
            <a:xfrm>
              <a:off x="4025900" y="6413460"/>
              <a:ext cx="243563" cy="130215"/>
            </a:xfrm>
            <a:custGeom>
              <a:avLst/>
              <a:gdLst>
                <a:gd name="connsiteX0" fmla="*/ 0 w 243563"/>
                <a:gd name="connsiteY0" fmla="*/ 130215 h 130215"/>
                <a:gd name="connsiteX1" fmla="*/ 220663 w 243563"/>
                <a:gd name="connsiteY1" fmla="*/ 52428 h 130215"/>
                <a:gd name="connsiteX2" fmla="*/ 230188 w 243563"/>
                <a:gd name="connsiteY2" fmla="*/ 19090 h 130215"/>
                <a:gd name="connsiteX3" fmla="*/ 163513 w 243563"/>
                <a:gd name="connsiteY3" fmla="*/ 40 h 130215"/>
                <a:gd name="connsiteX4" fmla="*/ 206375 w 243563"/>
                <a:gd name="connsiteY4" fmla="*/ 23853 h 130215"/>
                <a:gd name="connsiteX5" fmla="*/ 171450 w 243563"/>
                <a:gd name="connsiteY5" fmla="*/ 41315 h 130215"/>
                <a:gd name="connsiteX6" fmla="*/ 0 w 243563"/>
                <a:gd name="connsiteY6" fmla="*/ 130215 h 13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563" h="130215">
                  <a:moveTo>
                    <a:pt x="0" y="130215"/>
                  </a:moveTo>
                  <a:cubicBezTo>
                    <a:pt x="91149" y="100582"/>
                    <a:pt x="182298" y="70949"/>
                    <a:pt x="220663" y="52428"/>
                  </a:cubicBezTo>
                  <a:cubicBezTo>
                    <a:pt x="259028" y="33907"/>
                    <a:pt x="239713" y="27821"/>
                    <a:pt x="230188" y="19090"/>
                  </a:cubicBezTo>
                  <a:cubicBezTo>
                    <a:pt x="220663" y="10359"/>
                    <a:pt x="167482" y="-754"/>
                    <a:pt x="163513" y="40"/>
                  </a:cubicBezTo>
                  <a:cubicBezTo>
                    <a:pt x="159544" y="834"/>
                    <a:pt x="205052" y="16974"/>
                    <a:pt x="206375" y="23853"/>
                  </a:cubicBezTo>
                  <a:cubicBezTo>
                    <a:pt x="207698" y="30732"/>
                    <a:pt x="171450" y="41315"/>
                    <a:pt x="171450" y="41315"/>
                  </a:cubicBezTo>
                  <a:lnTo>
                    <a:pt x="0" y="130215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74259C35-C5B0-4B86-895F-7D366AD3736F}"/>
                </a:ext>
              </a:extLst>
            </p:cNvPr>
            <p:cNvSpPr/>
            <p:nvPr/>
          </p:nvSpPr>
          <p:spPr>
            <a:xfrm>
              <a:off x="4025006" y="6406712"/>
              <a:ext cx="169885" cy="137382"/>
            </a:xfrm>
            <a:custGeom>
              <a:avLst/>
              <a:gdLst>
                <a:gd name="connsiteX0" fmla="*/ 4069 w 169885"/>
                <a:gd name="connsiteY0" fmla="*/ 136963 h 137382"/>
                <a:gd name="connsiteX1" fmla="*/ 169169 w 169885"/>
                <a:gd name="connsiteY1" fmla="*/ 3613 h 137382"/>
                <a:gd name="connsiteX2" fmla="*/ 61219 w 169885"/>
                <a:gd name="connsiteY2" fmla="*/ 44888 h 137382"/>
                <a:gd name="connsiteX3" fmla="*/ 4069 w 169885"/>
                <a:gd name="connsiteY3" fmla="*/ 136963 h 13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85" h="137382">
                  <a:moveTo>
                    <a:pt x="4069" y="136963"/>
                  </a:moveTo>
                  <a:cubicBezTo>
                    <a:pt x="22061" y="130084"/>
                    <a:pt x="159644" y="18959"/>
                    <a:pt x="169169" y="3613"/>
                  </a:cubicBezTo>
                  <a:cubicBezTo>
                    <a:pt x="178694" y="-11733"/>
                    <a:pt x="90588" y="25573"/>
                    <a:pt x="61219" y="44888"/>
                  </a:cubicBezTo>
                  <a:cubicBezTo>
                    <a:pt x="31850" y="64203"/>
                    <a:pt x="-13923" y="143842"/>
                    <a:pt x="4069" y="1369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C4941476-EA68-402F-9FF2-84210570C29B}"/>
                </a:ext>
              </a:extLst>
            </p:cNvPr>
            <p:cNvSpPr/>
            <p:nvPr/>
          </p:nvSpPr>
          <p:spPr>
            <a:xfrm>
              <a:off x="4035333" y="6511799"/>
              <a:ext cx="182855" cy="60463"/>
            </a:xfrm>
            <a:custGeom>
              <a:avLst/>
              <a:gdLst>
                <a:gd name="connsiteX0" fmla="*/ 92 w 182855"/>
                <a:gd name="connsiteY0" fmla="*/ 60451 h 60463"/>
                <a:gd name="connsiteX1" fmla="*/ 106455 w 182855"/>
                <a:gd name="connsiteY1" fmla="*/ 14414 h 60463"/>
                <a:gd name="connsiteX2" fmla="*/ 182655 w 182855"/>
                <a:gd name="connsiteY2" fmla="*/ 126 h 60463"/>
                <a:gd name="connsiteX3" fmla="*/ 125505 w 182855"/>
                <a:gd name="connsiteY3" fmla="*/ 9651 h 60463"/>
                <a:gd name="connsiteX4" fmla="*/ 92 w 182855"/>
                <a:gd name="connsiteY4" fmla="*/ 60451 h 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5" h="60463">
                  <a:moveTo>
                    <a:pt x="92" y="60451"/>
                  </a:moveTo>
                  <a:cubicBezTo>
                    <a:pt x="-3083" y="61245"/>
                    <a:pt x="76028" y="24468"/>
                    <a:pt x="106455" y="14414"/>
                  </a:cubicBezTo>
                  <a:cubicBezTo>
                    <a:pt x="136882" y="4360"/>
                    <a:pt x="179480" y="920"/>
                    <a:pt x="182655" y="126"/>
                  </a:cubicBezTo>
                  <a:cubicBezTo>
                    <a:pt x="185830" y="-668"/>
                    <a:pt x="150641" y="2243"/>
                    <a:pt x="125505" y="9651"/>
                  </a:cubicBezTo>
                  <a:cubicBezTo>
                    <a:pt x="100369" y="17059"/>
                    <a:pt x="3267" y="59657"/>
                    <a:pt x="92" y="604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5BE85FD9-64DD-4AA7-8C62-B571E4278A84}"/>
                </a:ext>
              </a:extLst>
            </p:cNvPr>
            <p:cNvSpPr/>
            <p:nvPr/>
          </p:nvSpPr>
          <p:spPr>
            <a:xfrm>
              <a:off x="4165242" y="6500811"/>
              <a:ext cx="236745" cy="400278"/>
            </a:xfrm>
            <a:custGeom>
              <a:avLst/>
              <a:gdLst>
                <a:gd name="connsiteX0" fmla="*/ 235308 w 236745"/>
                <a:gd name="connsiteY0" fmla="*/ 2 h 400278"/>
                <a:gd name="connsiteX1" fmla="*/ 190858 w 236745"/>
                <a:gd name="connsiteY1" fmla="*/ 115889 h 400278"/>
                <a:gd name="connsiteX2" fmla="*/ 114658 w 236745"/>
                <a:gd name="connsiteY2" fmla="*/ 211139 h 400278"/>
                <a:gd name="connsiteX3" fmla="*/ 22583 w 236745"/>
                <a:gd name="connsiteY3" fmla="*/ 293689 h 400278"/>
                <a:gd name="connsiteX4" fmla="*/ 358 w 236745"/>
                <a:gd name="connsiteY4" fmla="*/ 400052 h 400278"/>
                <a:gd name="connsiteX5" fmla="*/ 33696 w 236745"/>
                <a:gd name="connsiteY5" fmla="*/ 319089 h 400278"/>
                <a:gd name="connsiteX6" fmla="*/ 121008 w 236745"/>
                <a:gd name="connsiteY6" fmla="*/ 225427 h 400278"/>
                <a:gd name="connsiteX7" fmla="*/ 214671 w 236745"/>
                <a:gd name="connsiteY7" fmla="*/ 119064 h 400278"/>
                <a:gd name="connsiteX8" fmla="*/ 235308 w 236745"/>
                <a:gd name="connsiteY8" fmla="*/ 2 h 4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745" h="400278">
                  <a:moveTo>
                    <a:pt x="235308" y="2"/>
                  </a:moveTo>
                  <a:cubicBezTo>
                    <a:pt x="231339" y="-527"/>
                    <a:pt x="210966" y="80700"/>
                    <a:pt x="190858" y="115889"/>
                  </a:cubicBezTo>
                  <a:cubicBezTo>
                    <a:pt x="170750" y="151078"/>
                    <a:pt x="142704" y="181506"/>
                    <a:pt x="114658" y="211139"/>
                  </a:cubicBezTo>
                  <a:cubicBezTo>
                    <a:pt x="86612" y="240772"/>
                    <a:pt x="41633" y="262204"/>
                    <a:pt x="22583" y="293689"/>
                  </a:cubicBezTo>
                  <a:cubicBezTo>
                    <a:pt x="3533" y="325175"/>
                    <a:pt x="-1494" y="395819"/>
                    <a:pt x="358" y="400052"/>
                  </a:cubicBezTo>
                  <a:cubicBezTo>
                    <a:pt x="2210" y="404285"/>
                    <a:pt x="13588" y="348193"/>
                    <a:pt x="33696" y="319089"/>
                  </a:cubicBezTo>
                  <a:cubicBezTo>
                    <a:pt x="53804" y="289985"/>
                    <a:pt x="90846" y="258764"/>
                    <a:pt x="121008" y="225427"/>
                  </a:cubicBezTo>
                  <a:cubicBezTo>
                    <a:pt x="151170" y="192090"/>
                    <a:pt x="193504" y="154254"/>
                    <a:pt x="214671" y="119064"/>
                  </a:cubicBezTo>
                  <a:cubicBezTo>
                    <a:pt x="235838" y="83874"/>
                    <a:pt x="239277" y="531"/>
                    <a:pt x="235308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498EAC5B-BBB3-459C-A46A-9FC6E145B88C}"/>
                </a:ext>
              </a:extLst>
            </p:cNvPr>
            <p:cNvSpPr/>
            <p:nvPr/>
          </p:nvSpPr>
          <p:spPr>
            <a:xfrm>
              <a:off x="4059422" y="6806669"/>
              <a:ext cx="108573" cy="211445"/>
            </a:xfrm>
            <a:custGeom>
              <a:avLst/>
              <a:gdLst>
                <a:gd name="connsiteX0" fmla="*/ 107766 w 108573"/>
                <a:gd name="connsiteY0" fmla="*/ 531 h 211445"/>
                <a:gd name="connsiteX1" fmla="*/ 6166 w 108573"/>
                <a:gd name="connsiteY1" fmla="*/ 179919 h 211445"/>
                <a:gd name="connsiteX2" fmla="*/ 15691 w 108573"/>
                <a:gd name="connsiteY2" fmla="*/ 206906 h 211445"/>
                <a:gd name="connsiteX3" fmla="*/ 52203 w 108573"/>
                <a:gd name="connsiteY3" fmla="*/ 127531 h 211445"/>
                <a:gd name="connsiteX4" fmla="*/ 107766 w 108573"/>
                <a:gd name="connsiteY4" fmla="*/ 531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73" h="211445">
                  <a:moveTo>
                    <a:pt x="107766" y="531"/>
                  </a:moveTo>
                  <a:cubicBezTo>
                    <a:pt x="100093" y="9262"/>
                    <a:pt x="21512" y="145523"/>
                    <a:pt x="6166" y="179919"/>
                  </a:cubicBezTo>
                  <a:cubicBezTo>
                    <a:pt x="-9180" y="214315"/>
                    <a:pt x="8018" y="215637"/>
                    <a:pt x="15691" y="206906"/>
                  </a:cubicBezTo>
                  <a:cubicBezTo>
                    <a:pt x="23364" y="198175"/>
                    <a:pt x="38180" y="161927"/>
                    <a:pt x="52203" y="127531"/>
                  </a:cubicBezTo>
                  <a:cubicBezTo>
                    <a:pt x="66226" y="93135"/>
                    <a:pt x="115439" y="-8200"/>
                    <a:pt x="107766" y="5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41918B4E-8231-47C8-8ABD-BC17200301F0}"/>
                </a:ext>
              </a:extLst>
            </p:cNvPr>
            <p:cNvSpPr/>
            <p:nvPr/>
          </p:nvSpPr>
          <p:spPr>
            <a:xfrm>
              <a:off x="4160570" y="6678494"/>
              <a:ext cx="313875" cy="308448"/>
            </a:xfrm>
            <a:custGeom>
              <a:avLst/>
              <a:gdLst>
                <a:gd name="connsiteX0" fmla="*/ 255855 w 313875"/>
                <a:gd name="connsiteY0" fmla="*/ 119 h 308448"/>
                <a:gd name="connsiteX1" fmla="*/ 279668 w 313875"/>
                <a:gd name="connsiteY1" fmla="*/ 66794 h 308448"/>
                <a:gd name="connsiteX2" fmla="*/ 313005 w 313875"/>
                <a:gd name="connsiteY2" fmla="*/ 111244 h 308448"/>
                <a:gd name="connsiteX3" fmla="*/ 241568 w 313875"/>
                <a:gd name="connsiteY3" fmla="*/ 211256 h 308448"/>
                <a:gd name="connsiteX4" fmla="*/ 174893 w 313875"/>
                <a:gd name="connsiteY4" fmla="*/ 303331 h 308448"/>
                <a:gd name="connsiteX5" fmla="*/ 114568 w 313875"/>
                <a:gd name="connsiteY5" fmla="*/ 293806 h 308448"/>
                <a:gd name="connsiteX6" fmla="*/ 97105 w 313875"/>
                <a:gd name="connsiteY6" fmla="*/ 269994 h 308448"/>
                <a:gd name="connsiteX7" fmla="*/ 55830 w 313875"/>
                <a:gd name="connsiteY7" fmla="*/ 239831 h 308448"/>
                <a:gd name="connsiteX8" fmla="*/ 9793 w 313875"/>
                <a:gd name="connsiteY8" fmla="*/ 233481 h 308448"/>
                <a:gd name="connsiteX9" fmla="*/ 5030 w 313875"/>
                <a:gd name="connsiteY9" fmla="*/ 233481 h 308448"/>
                <a:gd name="connsiteX10" fmla="*/ 68530 w 313875"/>
                <a:gd name="connsiteY10" fmla="*/ 225544 h 308448"/>
                <a:gd name="connsiteX11" fmla="*/ 125680 w 313875"/>
                <a:gd name="connsiteY11" fmla="*/ 276344 h 308448"/>
                <a:gd name="connsiteX12" fmla="*/ 179655 w 313875"/>
                <a:gd name="connsiteY12" fmla="*/ 271581 h 308448"/>
                <a:gd name="connsiteX13" fmla="*/ 246330 w 313875"/>
                <a:gd name="connsiteY13" fmla="*/ 187444 h 308448"/>
                <a:gd name="connsiteX14" fmla="*/ 298718 w 313875"/>
                <a:gd name="connsiteY14" fmla="*/ 119181 h 308448"/>
                <a:gd name="connsiteX15" fmla="*/ 279668 w 313875"/>
                <a:gd name="connsiteY15" fmla="*/ 84256 h 308448"/>
                <a:gd name="connsiteX16" fmla="*/ 255855 w 313875"/>
                <a:gd name="connsiteY16" fmla="*/ 119 h 3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3875" h="308448">
                  <a:moveTo>
                    <a:pt x="255855" y="119"/>
                  </a:moveTo>
                  <a:cubicBezTo>
                    <a:pt x="255855" y="-2791"/>
                    <a:pt x="270143" y="48273"/>
                    <a:pt x="279668" y="66794"/>
                  </a:cubicBezTo>
                  <a:cubicBezTo>
                    <a:pt x="289193" y="85315"/>
                    <a:pt x="319355" y="87167"/>
                    <a:pt x="313005" y="111244"/>
                  </a:cubicBezTo>
                  <a:cubicBezTo>
                    <a:pt x="306655" y="135321"/>
                    <a:pt x="241568" y="211256"/>
                    <a:pt x="241568" y="211256"/>
                  </a:cubicBezTo>
                  <a:cubicBezTo>
                    <a:pt x="218549" y="243271"/>
                    <a:pt x="196060" y="289573"/>
                    <a:pt x="174893" y="303331"/>
                  </a:cubicBezTo>
                  <a:cubicBezTo>
                    <a:pt x="153726" y="317089"/>
                    <a:pt x="127533" y="299362"/>
                    <a:pt x="114568" y="293806"/>
                  </a:cubicBezTo>
                  <a:cubicBezTo>
                    <a:pt x="101603" y="288250"/>
                    <a:pt x="106895" y="278990"/>
                    <a:pt x="97105" y="269994"/>
                  </a:cubicBezTo>
                  <a:cubicBezTo>
                    <a:pt x="87315" y="260998"/>
                    <a:pt x="70382" y="245917"/>
                    <a:pt x="55830" y="239831"/>
                  </a:cubicBezTo>
                  <a:cubicBezTo>
                    <a:pt x="41278" y="233745"/>
                    <a:pt x="18260" y="234539"/>
                    <a:pt x="9793" y="233481"/>
                  </a:cubicBezTo>
                  <a:cubicBezTo>
                    <a:pt x="1326" y="232423"/>
                    <a:pt x="-4759" y="234804"/>
                    <a:pt x="5030" y="233481"/>
                  </a:cubicBezTo>
                  <a:cubicBezTo>
                    <a:pt x="14819" y="232158"/>
                    <a:pt x="48422" y="218400"/>
                    <a:pt x="68530" y="225544"/>
                  </a:cubicBezTo>
                  <a:cubicBezTo>
                    <a:pt x="88638" y="232688"/>
                    <a:pt x="107159" y="268671"/>
                    <a:pt x="125680" y="276344"/>
                  </a:cubicBezTo>
                  <a:cubicBezTo>
                    <a:pt x="144201" y="284017"/>
                    <a:pt x="159547" y="286398"/>
                    <a:pt x="179655" y="271581"/>
                  </a:cubicBezTo>
                  <a:cubicBezTo>
                    <a:pt x="199763" y="256764"/>
                    <a:pt x="226486" y="212844"/>
                    <a:pt x="246330" y="187444"/>
                  </a:cubicBezTo>
                  <a:cubicBezTo>
                    <a:pt x="266174" y="162044"/>
                    <a:pt x="293162" y="136379"/>
                    <a:pt x="298718" y="119181"/>
                  </a:cubicBezTo>
                  <a:cubicBezTo>
                    <a:pt x="304274" y="101983"/>
                    <a:pt x="284431" y="100660"/>
                    <a:pt x="279668" y="84256"/>
                  </a:cubicBezTo>
                  <a:cubicBezTo>
                    <a:pt x="274905" y="67852"/>
                    <a:pt x="255855" y="3029"/>
                    <a:pt x="255855" y="1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8D97075-0AB3-4A01-B58F-BE0C09F83180}"/>
                </a:ext>
              </a:extLst>
            </p:cNvPr>
            <p:cNvSpPr/>
            <p:nvPr/>
          </p:nvSpPr>
          <p:spPr>
            <a:xfrm>
              <a:off x="4148122" y="6897526"/>
              <a:ext cx="167611" cy="150352"/>
            </a:xfrm>
            <a:custGeom>
              <a:avLst/>
              <a:gdLst>
                <a:gd name="connsiteX0" fmla="*/ 16 w 167611"/>
                <a:gd name="connsiteY0" fmla="*/ 162 h 150352"/>
                <a:gd name="connsiteX1" fmla="*/ 44466 w 167611"/>
                <a:gd name="connsiteY1" fmla="*/ 93824 h 150352"/>
                <a:gd name="connsiteX2" fmla="*/ 98441 w 167611"/>
                <a:gd name="connsiteY2" fmla="*/ 109699 h 150352"/>
                <a:gd name="connsiteX3" fmla="*/ 160353 w 167611"/>
                <a:gd name="connsiteY3" fmla="*/ 149387 h 150352"/>
                <a:gd name="connsiteX4" fmla="*/ 158766 w 167611"/>
                <a:gd name="connsiteY4" fmla="*/ 135099 h 150352"/>
                <a:gd name="connsiteX5" fmla="*/ 92091 w 167611"/>
                <a:gd name="connsiteY5" fmla="*/ 101762 h 150352"/>
                <a:gd name="connsiteX6" fmla="*/ 39703 w 167611"/>
                <a:gd name="connsiteY6" fmla="*/ 71599 h 150352"/>
                <a:gd name="connsiteX7" fmla="*/ 16 w 167611"/>
                <a:gd name="connsiteY7" fmla="*/ 162 h 15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11" h="150352">
                  <a:moveTo>
                    <a:pt x="16" y="162"/>
                  </a:moveTo>
                  <a:cubicBezTo>
                    <a:pt x="810" y="3866"/>
                    <a:pt x="28062" y="75568"/>
                    <a:pt x="44466" y="93824"/>
                  </a:cubicBezTo>
                  <a:cubicBezTo>
                    <a:pt x="60870" y="112080"/>
                    <a:pt x="79127" y="100439"/>
                    <a:pt x="98441" y="109699"/>
                  </a:cubicBezTo>
                  <a:cubicBezTo>
                    <a:pt x="117755" y="118959"/>
                    <a:pt x="150299" y="145154"/>
                    <a:pt x="160353" y="149387"/>
                  </a:cubicBezTo>
                  <a:cubicBezTo>
                    <a:pt x="170407" y="153620"/>
                    <a:pt x="170143" y="143036"/>
                    <a:pt x="158766" y="135099"/>
                  </a:cubicBezTo>
                  <a:cubicBezTo>
                    <a:pt x="147389" y="127162"/>
                    <a:pt x="92091" y="101762"/>
                    <a:pt x="92091" y="101762"/>
                  </a:cubicBezTo>
                  <a:cubicBezTo>
                    <a:pt x="72247" y="91179"/>
                    <a:pt x="51609" y="85886"/>
                    <a:pt x="39703" y="71599"/>
                  </a:cubicBezTo>
                  <a:cubicBezTo>
                    <a:pt x="27797" y="57312"/>
                    <a:pt x="-778" y="-3542"/>
                    <a:pt x="16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95911892-CA78-4419-9C8E-04E432ED0C49}"/>
                </a:ext>
              </a:extLst>
            </p:cNvPr>
            <p:cNvSpPr/>
            <p:nvPr/>
          </p:nvSpPr>
          <p:spPr>
            <a:xfrm>
              <a:off x="4518025" y="6692900"/>
              <a:ext cx="30701" cy="61926"/>
            </a:xfrm>
            <a:custGeom>
              <a:avLst/>
              <a:gdLst>
                <a:gd name="connsiteX0" fmla="*/ 0 w 30701"/>
                <a:gd name="connsiteY0" fmla="*/ 0 h 61926"/>
                <a:gd name="connsiteX1" fmla="*/ 30163 w 30701"/>
                <a:gd name="connsiteY1" fmla="*/ 61913 h 61926"/>
                <a:gd name="connsiteX2" fmla="*/ 0 w 30701"/>
                <a:gd name="connsiteY2" fmla="*/ 0 h 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01" h="61926">
                  <a:moveTo>
                    <a:pt x="0" y="0"/>
                  </a:moveTo>
                  <a:cubicBezTo>
                    <a:pt x="0" y="0"/>
                    <a:pt x="24872" y="60855"/>
                    <a:pt x="30163" y="61913"/>
                  </a:cubicBezTo>
                  <a:cubicBezTo>
                    <a:pt x="35454" y="6297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B9AB3FD8-04AE-4309-B9FE-96C24B55E235}"/>
                </a:ext>
              </a:extLst>
            </p:cNvPr>
            <p:cNvSpPr/>
            <p:nvPr/>
          </p:nvSpPr>
          <p:spPr>
            <a:xfrm>
              <a:off x="4421146" y="6702028"/>
              <a:ext cx="120078" cy="19454"/>
            </a:xfrm>
            <a:custGeom>
              <a:avLst/>
              <a:gdLst>
                <a:gd name="connsiteX0" fmla="*/ 42 w 120078"/>
                <a:gd name="connsiteY0" fmla="*/ 8335 h 19454"/>
                <a:gd name="connsiteX1" fmla="*/ 95292 w 120078"/>
                <a:gd name="connsiteY1" fmla="*/ 19447 h 19454"/>
                <a:gd name="connsiteX2" fmla="*/ 117517 w 120078"/>
                <a:gd name="connsiteY2" fmla="*/ 9922 h 19454"/>
                <a:gd name="connsiteX3" fmla="*/ 107992 w 120078"/>
                <a:gd name="connsiteY3" fmla="*/ 397 h 19454"/>
                <a:gd name="connsiteX4" fmla="*/ 42 w 120078"/>
                <a:gd name="connsiteY4" fmla="*/ 8335 h 1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78" h="19454">
                  <a:moveTo>
                    <a:pt x="42" y="8335"/>
                  </a:moveTo>
                  <a:cubicBezTo>
                    <a:pt x="-2075" y="11510"/>
                    <a:pt x="75713" y="19183"/>
                    <a:pt x="95292" y="19447"/>
                  </a:cubicBezTo>
                  <a:cubicBezTo>
                    <a:pt x="114871" y="19711"/>
                    <a:pt x="115400" y="13097"/>
                    <a:pt x="117517" y="9922"/>
                  </a:cubicBezTo>
                  <a:cubicBezTo>
                    <a:pt x="119634" y="6747"/>
                    <a:pt x="125190" y="2514"/>
                    <a:pt x="107992" y="397"/>
                  </a:cubicBezTo>
                  <a:cubicBezTo>
                    <a:pt x="90794" y="-1720"/>
                    <a:pt x="2159" y="5160"/>
                    <a:pt x="42" y="83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3A67B29A-47A9-464A-B20A-7DCDE1F0F117}"/>
                </a:ext>
              </a:extLst>
            </p:cNvPr>
            <p:cNvSpPr/>
            <p:nvPr/>
          </p:nvSpPr>
          <p:spPr>
            <a:xfrm>
              <a:off x="4576761" y="6446257"/>
              <a:ext cx="28280" cy="149727"/>
            </a:xfrm>
            <a:custGeom>
              <a:avLst/>
              <a:gdLst>
                <a:gd name="connsiteX0" fmla="*/ 2 w 28280"/>
                <a:gd name="connsiteY0" fmla="*/ 581 h 149727"/>
                <a:gd name="connsiteX1" fmla="*/ 25402 w 28280"/>
                <a:gd name="connsiteY1" fmla="*/ 146631 h 149727"/>
                <a:gd name="connsiteX2" fmla="*/ 26989 w 28280"/>
                <a:gd name="connsiteY2" fmla="*/ 95831 h 149727"/>
                <a:gd name="connsiteX3" fmla="*/ 2 w 28280"/>
                <a:gd name="connsiteY3" fmla="*/ 581 h 14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80" h="149727">
                  <a:moveTo>
                    <a:pt x="2" y="581"/>
                  </a:moveTo>
                  <a:cubicBezTo>
                    <a:pt x="-263" y="9048"/>
                    <a:pt x="20904" y="130756"/>
                    <a:pt x="25402" y="146631"/>
                  </a:cubicBezTo>
                  <a:cubicBezTo>
                    <a:pt x="29900" y="162506"/>
                    <a:pt x="28047" y="113029"/>
                    <a:pt x="26989" y="95831"/>
                  </a:cubicBezTo>
                  <a:cubicBezTo>
                    <a:pt x="25931" y="78633"/>
                    <a:pt x="267" y="-7886"/>
                    <a:pt x="2" y="5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DF0B8D82-FA42-4ACE-B57D-03C12662F623}"/>
                </a:ext>
              </a:extLst>
            </p:cNvPr>
            <p:cNvSpPr/>
            <p:nvPr/>
          </p:nvSpPr>
          <p:spPr>
            <a:xfrm>
              <a:off x="3990969" y="6557888"/>
              <a:ext cx="164493" cy="81075"/>
            </a:xfrm>
            <a:custGeom>
              <a:avLst/>
              <a:gdLst>
                <a:gd name="connsiteX0" fmla="*/ 6 w 164493"/>
                <a:gd name="connsiteY0" fmla="*/ 75 h 81075"/>
                <a:gd name="connsiteX1" fmla="*/ 152406 w 164493"/>
                <a:gd name="connsiteY1" fmla="*/ 28650 h 81075"/>
                <a:gd name="connsiteX2" fmla="*/ 153994 w 164493"/>
                <a:gd name="connsiteY2" fmla="*/ 81037 h 81075"/>
                <a:gd name="connsiteX3" fmla="*/ 146056 w 164493"/>
                <a:gd name="connsiteY3" fmla="*/ 36587 h 81075"/>
                <a:gd name="connsiteX4" fmla="*/ 6 w 164493"/>
                <a:gd name="connsiteY4" fmla="*/ 75 h 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93" h="81075">
                  <a:moveTo>
                    <a:pt x="6" y="75"/>
                  </a:moveTo>
                  <a:cubicBezTo>
                    <a:pt x="1064" y="-1248"/>
                    <a:pt x="126741" y="15156"/>
                    <a:pt x="152406" y="28650"/>
                  </a:cubicBezTo>
                  <a:cubicBezTo>
                    <a:pt x="178071" y="42144"/>
                    <a:pt x="155052" y="79714"/>
                    <a:pt x="153994" y="81037"/>
                  </a:cubicBezTo>
                  <a:cubicBezTo>
                    <a:pt x="152936" y="82360"/>
                    <a:pt x="171191" y="49287"/>
                    <a:pt x="146056" y="36587"/>
                  </a:cubicBezTo>
                  <a:cubicBezTo>
                    <a:pt x="120921" y="23887"/>
                    <a:pt x="-1052" y="1398"/>
                    <a:pt x="6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D98CB644-BC54-408E-9EFD-B5878DED9B87}"/>
                </a:ext>
              </a:extLst>
            </p:cNvPr>
            <p:cNvSpPr/>
            <p:nvPr/>
          </p:nvSpPr>
          <p:spPr>
            <a:xfrm>
              <a:off x="4111494" y="6589188"/>
              <a:ext cx="140945" cy="108513"/>
            </a:xfrm>
            <a:custGeom>
              <a:avLst/>
              <a:gdLst>
                <a:gd name="connsiteX0" fmla="*/ 1719 w 140945"/>
                <a:gd name="connsiteY0" fmla="*/ 2112 h 108513"/>
                <a:gd name="connsiteX1" fmla="*/ 58869 w 140945"/>
                <a:gd name="connsiteY1" fmla="*/ 2112 h 108513"/>
                <a:gd name="connsiteX2" fmla="*/ 138244 w 140945"/>
                <a:gd name="connsiteY2" fmla="*/ 14812 h 108513"/>
                <a:gd name="connsiteX3" fmla="*/ 119194 w 140945"/>
                <a:gd name="connsiteY3" fmla="*/ 76725 h 108513"/>
                <a:gd name="connsiteX4" fmla="*/ 87444 w 140945"/>
                <a:gd name="connsiteY4" fmla="*/ 103712 h 108513"/>
                <a:gd name="connsiteX5" fmla="*/ 49344 w 140945"/>
                <a:gd name="connsiteY5" fmla="*/ 105300 h 108513"/>
                <a:gd name="connsiteX6" fmla="*/ 114431 w 140945"/>
                <a:gd name="connsiteY6" fmla="*/ 70375 h 108513"/>
                <a:gd name="connsiteX7" fmla="*/ 125544 w 140945"/>
                <a:gd name="connsiteY7" fmla="*/ 41800 h 108513"/>
                <a:gd name="connsiteX8" fmla="*/ 125544 w 140945"/>
                <a:gd name="connsiteY8" fmla="*/ 22750 h 108513"/>
                <a:gd name="connsiteX9" fmla="*/ 1719 w 140945"/>
                <a:gd name="connsiteY9" fmla="*/ 2112 h 10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45" h="108513">
                  <a:moveTo>
                    <a:pt x="1719" y="2112"/>
                  </a:moveTo>
                  <a:cubicBezTo>
                    <a:pt x="-9394" y="-1328"/>
                    <a:pt x="36115" y="-5"/>
                    <a:pt x="58869" y="2112"/>
                  </a:cubicBezTo>
                  <a:cubicBezTo>
                    <a:pt x="81623" y="4229"/>
                    <a:pt x="128190" y="2377"/>
                    <a:pt x="138244" y="14812"/>
                  </a:cubicBezTo>
                  <a:cubicBezTo>
                    <a:pt x="148298" y="27247"/>
                    <a:pt x="127661" y="61908"/>
                    <a:pt x="119194" y="76725"/>
                  </a:cubicBezTo>
                  <a:cubicBezTo>
                    <a:pt x="110727" y="91542"/>
                    <a:pt x="99086" y="98950"/>
                    <a:pt x="87444" y="103712"/>
                  </a:cubicBezTo>
                  <a:cubicBezTo>
                    <a:pt x="75802" y="108474"/>
                    <a:pt x="44846" y="110856"/>
                    <a:pt x="49344" y="105300"/>
                  </a:cubicBezTo>
                  <a:cubicBezTo>
                    <a:pt x="53842" y="99744"/>
                    <a:pt x="101731" y="80958"/>
                    <a:pt x="114431" y="70375"/>
                  </a:cubicBezTo>
                  <a:cubicBezTo>
                    <a:pt x="127131" y="59792"/>
                    <a:pt x="123692" y="49738"/>
                    <a:pt x="125544" y="41800"/>
                  </a:cubicBezTo>
                  <a:cubicBezTo>
                    <a:pt x="127396" y="33863"/>
                    <a:pt x="140890" y="29629"/>
                    <a:pt x="125544" y="22750"/>
                  </a:cubicBezTo>
                  <a:cubicBezTo>
                    <a:pt x="110198" y="15871"/>
                    <a:pt x="12832" y="5552"/>
                    <a:pt x="1719" y="2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C4D431D3-AB51-4C90-B3BF-0F36BE3EDC2F}"/>
                </a:ext>
              </a:extLst>
            </p:cNvPr>
            <p:cNvSpPr/>
            <p:nvPr/>
          </p:nvSpPr>
          <p:spPr>
            <a:xfrm>
              <a:off x="4138816" y="6610276"/>
              <a:ext cx="154069" cy="127202"/>
            </a:xfrm>
            <a:custGeom>
              <a:avLst/>
              <a:gdLst>
                <a:gd name="connsiteX0" fmla="*/ 107747 w 154069"/>
                <a:gd name="connsiteY0" fmla="*/ 74 h 127202"/>
                <a:gd name="connsiteX1" fmla="*/ 153784 w 154069"/>
                <a:gd name="connsiteY1" fmla="*/ 49287 h 127202"/>
                <a:gd name="connsiteX2" fmla="*/ 82347 w 154069"/>
                <a:gd name="connsiteY2" fmla="*/ 106437 h 127202"/>
                <a:gd name="connsiteX3" fmla="*/ 26784 w 154069"/>
                <a:gd name="connsiteY3" fmla="*/ 127074 h 127202"/>
                <a:gd name="connsiteX4" fmla="*/ 1384 w 154069"/>
                <a:gd name="connsiteY4" fmla="*/ 98499 h 127202"/>
                <a:gd name="connsiteX5" fmla="*/ 66472 w 154069"/>
                <a:gd name="connsiteY5" fmla="*/ 101674 h 127202"/>
                <a:gd name="connsiteX6" fmla="*/ 117272 w 154069"/>
                <a:gd name="connsiteY6" fmla="*/ 60399 h 127202"/>
                <a:gd name="connsiteX7" fmla="*/ 107747 w 154069"/>
                <a:gd name="connsiteY7" fmla="*/ 74 h 12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69" h="127202">
                  <a:moveTo>
                    <a:pt x="107747" y="74"/>
                  </a:moveTo>
                  <a:cubicBezTo>
                    <a:pt x="113832" y="-1778"/>
                    <a:pt x="158017" y="31560"/>
                    <a:pt x="153784" y="49287"/>
                  </a:cubicBezTo>
                  <a:cubicBezTo>
                    <a:pt x="149551" y="67014"/>
                    <a:pt x="103514" y="93473"/>
                    <a:pt x="82347" y="106437"/>
                  </a:cubicBezTo>
                  <a:cubicBezTo>
                    <a:pt x="61180" y="119401"/>
                    <a:pt x="40278" y="128397"/>
                    <a:pt x="26784" y="127074"/>
                  </a:cubicBezTo>
                  <a:cubicBezTo>
                    <a:pt x="13290" y="125751"/>
                    <a:pt x="-5231" y="102732"/>
                    <a:pt x="1384" y="98499"/>
                  </a:cubicBezTo>
                  <a:cubicBezTo>
                    <a:pt x="7999" y="94266"/>
                    <a:pt x="47157" y="108024"/>
                    <a:pt x="66472" y="101674"/>
                  </a:cubicBezTo>
                  <a:cubicBezTo>
                    <a:pt x="85787" y="95324"/>
                    <a:pt x="106689" y="71776"/>
                    <a:pt x="117272" y="60399"/>
                  </a:cubicBezTo>
                  <a:cubicBezTo>
                    <a:pt x="127855" y="49022"/>
                    <a:pt x="101662" y="1926"/>
                    <a:pt x="107747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0FD2EAE2-3B41-4813-A6FC-E98E8853E5BC}"/>
                </a:ext>
              </a:extLst>
            </p:cNvPr>
            <p:cNvSpPr/>
            <p:nvPr/>
          </p:nvSpPr>
          <p:spPr>
            <a:xfrm>
              <a:off x="4301584" y="6325955"/>
              <a:ext cx="76386" cy="103614"/>
            </a:xfrm>
            <a:custGeom>
              <a:avLst/>
              <a:gdLst>
                <a:gd name="connsiteX0" fmla="*/ 75154 w 76386"/>
                <a:gd name="connsiteY0" fmla="*/ 233 h 103614"/>
                <a:gd name="connsiteX1" fmla="*/ 541 w 76386"/>
                <a:gd name="connsiteY1" fmla="*/ 100245 h 103614"/>
                <a:gd name="connsiteX2" fmla="*/ 43404 w 76386"/>
                <a:gd name="connsiteY2" fmla="*/ 73258 h 103614"/>
                <a:gd name="connsiteX3" fmla="*/ 75154 w 76386"/>
                <a:gd name="connsiteY3" fmla="*/ 233 h 1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86" h="103614">
                  <a:moveTo>
                    <a:pt x="75154" y="233"/>
                  </a:moveTo>
                  <a:cubicBezTo>
                    <a:pt x="68010" y="4731"/>
                    <a:pt x="5833" y="88074"/>
                    <a:pt x="541" y="100245"/>
                  </a:cubicBezTo>
                  <a:cubicBezTo>
                    <a:pt x="-4751" y="112416"/>
                    <a:pt x="30175" y="88868"/>
                    <a:pt x="43404" y="73258"/>
                  </a:cubicBezTo>
                  <a:cubicBezTo>
                    <a:pt x="56633" y="57648"/>
                    <a:pt x="82298" y="-4265"/>
                    <a:pt x="75154" y="2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B44970D8-D36E-4825-8524-BC72A0E9A518}"/>
                </a:ext>
              </a:extLst>
            </p:cNvPr>
            <p:cNvSpPr/>
            <p:nvPr/>
          </p:nvSpPr>
          <p:spPr>
            <a:xfrm>
              <a:off x="3708752" y="6441584"/>
              <a:ext cx="293567" cy="428161"/>
            </a:xfrm>
            <a:custGeom>
              <a:avLst/>
              <a:gdLst>
                <a:gd name="connsiteX0" fmla="*/ 115536 w 293567"/>
                <a:gd name="connsiteY0" fmla="*/ 491 h 428161"/>
                <a:gd name="connsiteX1" fmla="*/ 239361 w 293567"/>
                <a:gd name="connsiteY1" fmla="*/ 37004 h 428161"/>
                <a:gd name="connsiteX2" fmla="*/ 288573 w 293567"/>
                <a:gd name="connsiteY2" fmla="*/ 187816 h 428161"/>
                <a:gd name="connsiteX3" fmla="*/ 271111 w 293567"/>
                <a:gd name="connsiteY3" fmla="*/ 303704 h 428161"/>
                <a:gd name="connsiteX4" fmla="*/ 183798 w 293567"/>
                <a:gd name="connsiteY4" fmla="*/ 405304 h 428161"/>
                <a:gd name="connsiteX5" fmla="*/ 115536 w 293567"/>
                <a:gd name="connsiteY5" fmla="*/ 416416 h 428161"/>
                <a:gd name="connsiteX6" fmla="*/ 47273 w 293567"/>
                <a:gd name="connsiteY6" fmla="*/ 391016 h 428161"/>
                <a:gd name="connsiteX7" fmla="*/ 1236 w 293567"/>
                <a:gd name="connsiteY7" fmla="*/ 302116 h 428161"/>
                <a:gd name="connsiteX8" fmla="*/ 25048 w 293567"/>
                <a:gd name="connsiteY8" fmla="*/ 367204 h 428161"/>
                <a:gd name="connsiteX9" fmla="*/ 144111 w 293567"/>
                <a:gd name="connsiteY9" fmla="*/ 427529 h 428161"/>
                <a:gd name="connsiteX10" fmla="*/ 204436 w 293567"/>
                <a:gd name="connsiteY10" fmla="*/ 394191 h 428161"/>
                <a:gd name="connsiteX11" fmla="*/ 277461 w 293567"/>
                <a:gd name="connsiteY11" fmla="*/ 322754 h 428161"/>
                <a:gd name="connsiteX12" fmla="*/ 293336 w 293567"/>
                <a:gd name="connsiteY12" fmla="*/ 233854 h 428161"/>
                <a:gd name="connsiteX13" fmla="*/ 271111 w 293567"/>
                <a:gd name="connsiteY13" fmla="*/ 71929 h 428161"/>
                <a:gd name="connsiteX14" fmla="*/ 245711 w 293567"/>
                <a:gd name="connsiteY14" fmla="*/ 21129 h 428161"/>
                <a:gd name="connsiteX15" fmla="*/ 115536 w 293567"/>
                <a:gd name="connsiteY15" fmla="*/ 491 h 4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3567" h="428161">
                  <a:moveTo>
                    <a:pt x="115536" y="491"/>
                  </a:moveTo>
                  <a:cubicBezTo>
                    <a:pt x="114478" y="3137"/>
                    <a:pt x="210522" y="5783"/>
                    <a:pt x="239361" y="37004"/>
                  </a:cubicBezTo>
                  <a:cubicBezTo>
                    <a:pt x="268201" y="68225"/>
                    <a:pt x="283281" y="143366"/>
                    <a:pt x="288573" y="187816"/>
                  </a:cubicBezTo>
                  <a:cubicBezTo>
                    <a:pt x="293865" y="232266"/>
                    <a:pt x="288573" y="267456"/>
                    <a:pt x="271111" y="303704"/>
                  </a:cubicBezTo>
                  <a:cubicBezTo>
                    <a:pt x="253649" y="339952"/>
                    <a:pt x="209727" y="386519"/>
                    <a:pt x="183798" y="405304"/>
                  </a:cubicBezTo>
                  <a:cubicBezTo>
                    <a:pt x="157869" y="424089"/>
                    <a:pt x="138290" y="418797"/>
                    <a:pt x="115536" y="416416"/>
                  </a:cubicBezTo>
                  <a:cubicBezTo>
                    <a:pt x="92782" y="414035"/>
                    <a:pt x="66323" y="410066"/>
                    <a:pt x="47273" y="391016"/>
                  </a:cubicBezTo>
                  <a:cubicBezTo>
                    <a:pt x="28223" y="371966"/>
                    <a:pt x="4940" y="306085"/>
                    <a:pt x="1236" y="302116"/>
                  </a:cubicBezTo>
                  <a:cubicBezTo>
                    <a:pt x="-2468" y="298147"/>
                    <a:pt x="1235" y="346302"/>
                    <a:pt x="25048" y="367204"/>
                  </a:cubicBezTo>
                  <a:cubicBezTo>
                    <a:pt x="48860" y="388106"/>
                    <a:pt x="114213" y="423031"/>
                    <a:pt x="144111" y="427529"/>
                  </a:cubicBezTo>
                  <a:cubicBezTo>
                    <a:pt x="174009" y="432027"/>
                    <a:pt x="182211" y="411653"/>
                    <a:pt x="204436" y="394191"/>
                  </a:cubicBezTo>
                  <a:cubicBezTo>
                    <a:pt x="226661" y="376729"/>
                    <a:pt x="262644" y="349477"/>
                    <a:pt x="277461" y="322754"/>
                  </a:cubicBezTo>
                  <a:cubicBezTo>
                    <a:pt x="292278" y="296031"/>
                    <a:pt x="294394" y="275658"/>
                    <a:pt x="293336" y="233854"/>
                  </a:cubicBezTo>
                  <a:cubicBezTo>
                    <a:pt x="292278" y="192050"/>
                    <a:pt x="279048" y="107383"/>
                    <a:pt x="271111" y="71929"/>
                  </a:cubicBezTo>
                  <a:cubicBezTo>
                    <a:pt x="263174" y="36475"/>
                    <a:pt x="266878" y="36210"/>
                    <a:pt x="245711" y="21129"/>
                  </a:cubicBezTo>
                  <a:cubicBezTo>
                    <a:pt x="224544" y="6048"/>
                    <a:pt x="116594" y="-2155"/>
                    <a:pt x="115536" y="4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0D045E40-6B4F-4452-B158-33610763A25B}"/>
                </a:ext>
              </a:extLst>
            </p:cNvPr>
            <p:cNvSpPr/>
            <p:nvPr/>
          </p:nvSpPr>
          <p:spPr>
            <a:xfrm>
              <a:off x="3737725" y="6478116"/>
              <a:ext cx="234067" cy="346850"/>
            </a:xfrm>
            <a:custGeom>
              <a:avLst/>
              <a:gdLst>
                <a:gd name="connsiteX0" fmla="*/ 7188 w 234067"/>
                <a:gd name="connsiteY0" fmla="*/ 289397 h 346850"/>
                <a:gd name="connsiteX1" fmla="*/ 838 w 234067"/>
                <a:gd name="connsiteY1" fmla="*/ 108422 h 346850"/>
                <a:gd name="connsiteX2" fmla="*/ 24650 w 234067"/>
                <a:gd name="connsiteY2" fmla="*/ 62384 h 346850"/>
                <a:gd name="connsiteX3" fmla="*/ 75450 w 234067"/>
                <a:gd name="connsiteY3" fmla="*/ 9997 h 346850"/>
                <a:gd name="connsiteX4" fmla="*/ 137363 w 234067"/>
                <a:gd name="connsiteY4" fmla="*/ 472 h 346850"/>
                <a:gd name="connsiteX5" fmla="*/ 184988 w 234067"/>
                <a:gd name="connsiteY5" fmla="*/ 8409 h 346850"/>
                <a:gd name="connsiteX6" fmla="*/ 229438 w 234067"/>
                <a:gd name="connsiteY6" fmla="*/ 65559 h 346850"/>
                <a:gd name="connsiteX7" fmla="*/ 227850 w 234067"/>
                <a:gd name="connsiteY7" fmla="*/ 221134 h 346850"/>
                <a:gd name="connsiteX8" fmla="*/ 186575 w 234067"/>
                <a:gd name="connsiteY8" fmla="*/ 295747 h 346850"/>
                <a:gd name="connsiteX9" fmla="*/ 140538 w 234067"/>
                <a:gd name="connsiteY9" fmla="*/ 341784 h 346850"/>
                <a:gd name="connsiteX10" fmla="*/ 50050 w 234067"/>
                <a:gd name="connsiteY10" fmla="*/ 344959 h 346850"/>
                <a:gd name="connsiteX11" fmla="*/ 151650 w 234067"/>
                <a:gd name="connsiteY11" fmla="*/ 335434 h 346850"/>
                <a:gd name="connsiteX12" fmla="*/ 194513 w 234067"/>
                <a:gd name="connsiteY12" fmla="*/ 287809 h 346850"/>
                <a:gd name="connsiteX13" fmla="*/ 221500 w 234067"/>
                <a:gd name="connsiteY13" fmla="*/ 224309 h 346850"/>
                <a:gd name="connsiteX14" fmla="*/ 229438 w 234067"/>
                <a:gd name="connsiteY14" fmla="*/ 125884 h 346850"/>
                <a:gd name="connsiteX15" fmla="*/ 211975 w 234067"/>
                <a:gd name="connsiteY15" fmla="*/ 67147 h 346850"/>
                <a:gd name="connsiteX16" fmla="*/ 173875 w 234067"/>
                <a:gd name="connsiteY16" fmla="*/ 19522 h 346850"/>
                <a:gd name="connsiteX17" fmla="*/ 89738 w 234067"/>
                <a:gd name="connsiteY17" fmla="*/ 33809 h 346850"/>
                <a:gd name="connsiteX18" fmla="*/ 24650 w 234067"/>
                <a:gd name="connsiteY18" fmla="*/ 86197 h 346850"/>
                <a:gd name="connsiteX19" fmla="*/ 7188 w 234067"/>
                <a:gd name="connsiteY19" fmla="*/ 289397 h 3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067" h="346850">
                  <a:moveTo>
                    <a:pt x="7188" y="289397"/>
                  </a:moveTo>
                  <a:cubicBezTo>
                    <a:pt x="3219" y="293101"/>
                    <a:pt x="-2072" y="146257"/>
                    <a:pt x="838" y="108422"/>
                  </a:cubicBezTo>
                  <a:cubicBezTo>
                    <a:pt x="3748" y="70587"/>
                    <a:pt x="12215" y="78788"/>
                    <a:pt x="24650" y="62384"/>
                  </a:cubicBezTo>
                  <a:cubicBezTo>
                    <a:pt x="37085" y="45980"/>
                    <a:pt x="56665" y="20316"/>
                    <a:pt x="75450" y="9997"/>
                  </a:cubicBezTo>
                  <a:cubicBezTo>
                    <a:pt x="94236" y="-322"/>
                    <a:pt x="119107" y="737"/>
                    <a:pt x="137363" y="472"/>
                  </a:cubicBezTo>
                  <a:cubicBezTo>
                    <a:pt x="155619" y="207"/>
                    <a:pt x="169642" y="-2439"/>
                    <a:pt x="184988" y="8409"/>
                  </a:cubicBezTo>
                  <a:cubicBezTo>
                    <a:pt x="200334" y="19257"/>
                    <a:pt x="222294" y="30105"/>
                    <a:pt x="229438" y="65559"/>
                  </a:cubicBezTo>
                  <a:cubicBezTo>
                    <a:pt x="236582" y="101013"/>
                    <a:pt x="234994" y="182769"/>
                    <a:pt x="227850" y="221134"/>
                  </a:cubicBezTo>
                  <a:cubicBezTo>
                    <a:pt x="220706" y="259499"/>
                    <a:pt x="201127" y="275639"/>
                    <a:pt x="186575" y="295747"/>
                  </a:cubicBezTo>
                  <a:cubicBezTo>
                    <a:pt x="172023" y="315855"/>
                    <a:pt x="163292" y="333582"/>
                    <a:pt x="140538" y="341784"/>
                  </a:cubicBezTo>
                  <a:cubicBezTo>
                    <a:pt x="117784" y="349986"/>
                    <a:pt x="48198" y="346017"/>
                    <a:pt x="50050" y="344959"/>
                  </a:cubicBezTo>
                  <a:cubicBezTo>
                    <a:pt x="51902" y="343901"/>
                    <a:pt x="127573" y="344959"/>
                    <a:pt x="151650" y="335434"/>
                  </a:cubicBezTo>
                  <a:cubicBezTo>
                    <a:pt x="175727" y="325909"/>
                    <a:pt x="182871" y="306330"/>
                    <a:pt x="194513" y="287809"/>
                  </a:cubicBezTo>
                  <a:cubicBezTo>
                    <a:pt x="206155" y="269288"/>
                    <a:pt x="215679" y="251297"/>
                    <a:pt x="221500" y="224309"/>
                  </a:cubicBezTo>
                  <a:cubicBezTo>
                    <a:pt x="227321" y="197321"/>
                    <a:pt x="231026" y="152078"/>
                    <a:pt x="229438" y="125884"/>
                  </a:cubicBezTo>
                  <a:cubicBezTo>
                    <a:pt x="227851" y="99690"/>
                    <a:pt x="221235" y="84874"/>
                    <a:pt x="211975" y="67147"/>
                  </a:cubicBezTo>
                  <a:cubicBezTo>
                    <a:pt x="202715" y="49420"/>
                    <a:pt x="194248" y="25078"/>
                    <a:pt x="173875" y="19522"/>
                  </a:cubicBezTo>
                  <a:cubicBezTo>
                    <a:pt x="153502" y="13966"/>
                    <a:pt x="114609" y="22697"/>
                    <a:pt x="89738" y="33809"/>
                  </a:cubicBezTo>
                  <a:cubicBezTo>
                    <a:pt x="64867" y="44921"/>
                    <a:pt x="40260" y="45716"/>
                    <a:pt x="24650" y="86197"/>
                  </a:cubicBezTo>
                  <a:cubicBezTo>
                    <a:pt x="9040" y="126678"/>
                    <a:pt x="11157" y="285693"/>
                    <a:pt x="7188" y="2893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BE902207-B294-49EB-A3E6-A8915516C47D}"/>
                </a:ext>
              </a:extLst>
            </p:cNvPr>
            <p:cNvSpPr/>
            <p:nvPr/>
          </p:nvSpPr>
          <p:spPr>
            <a:xfrm>
              <a:off x="3750379" y="6486027"/>
              <a:ext cx="209450" cy="291112"/>
            </a:xfrm>
            <a:custGeom>
              <a:avLst/>
              <a:gdLst>
                <a:gd name="connsiteX0" fmla="*/ 162809 w 209450"/>
                <a:gd name="connsiteY0" fmla="*/ 2086 h 291112"/>
                <a:gd name="connsiteX1" fmla="*/ 204084 w 209450"/>
                <a:gd name="connsiteY1" fmla="*/ 132261 h 291112"/>
                <a:gd name="connsiteX2" fmla="*/ 205671 w 209450"/>
                <a:gd name="connsiteY2" fmla="*/ 190998 h 291112"/>
                <a:gd name="connsiteX3" fmla="*/ 173921 w 209450"/>
                <a:gd name="connsiteY3" fmla="*/ 213223 h 291112"/>
                <a:gd name="connsiteX4" fmla="*/ 158046 w 209450"/>
                <a:gd name="connsiteY4" fmla="*/ 224336 h 291112"/>
                <a:gd name="connsiteX5" fmla="*/ 135821 w 209450"/>
                <a:gd name="connsiteY5" fmla="*/ 264023 h 291112"/>
                <a:gd name="connsiteX6" fmla="*/ 112009 w 209450"/>
                <a:gd name="connsiteY6" fmla="*/ 291011 h 291112"/>
                <a:gd name="connsiteX7" fmla="*/ 45334 w 209450"/>
                <a:gd name="connsiteY7" fmla="*/ 254498 h 291112"/>
                <a:gd name="connsiteX8" fmla="*/ 8821 w 209450"/>
                <a:gd name="connsiteY8" fmla="*/ 176711 h 291112"/>
                <a:gd name="connsiteX9" fmla="*/ 4059 w 209450"/>
                <a:gd name="connsiteY9" fmla="*/ 143373 h 291112"/>
                <a:gd name="connsiteX10" fmla="*/ 59621 w 209450"/>
                <a:gd name="connsiteY10" fmla="*/ 252911 h 291112"/>
                <a:gd name="connsiteX11" fmla="*/ 121534 w 209450"/>
                <a:gd name="connsiteY11" fmla="*/ 252911 h 291112"/>
                <a:gd name="connsiteX12" fmla="*/ 165984 w 209450"/>
                <a:gd name="connsiteY12" fmla="*/ 211636 h 291112"/>
                <a:gd name="connsiteX13" fmla="*/ 183446 w 209450"/>
                <a:gd name="connsiteY13" fmla="*/ 179886 h 291112"/>
                <a:gd name="connsiteX14" fmla="*/ 204084 w 209450"/>
                <a:gd name="connsiteY14" fmla="*/ 122736 h 291112"/>
                <a:gd name="connsiteX15" fmla="*/ 191384 w 209450"/>
                <a:gd name="connsiteY15" fmla="*/ 56061 h 291112"/>
                <a:gd name="connsiteX16" fmla="*/ 162809 w 209450"/>
                <a:gd name="connsiteY16" fmla="*/ 2086 h 2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50" h="291112">
                  <a:moveTo>
                    <a:pt x="162809" y="2086"/>
                  </a:moveTo>
                  <a:cubicBezTo>
                    <a:pt x="164926" y="14786"/>
                    <a:pt x="196940" y="100776"/>
                    <a:pt x="204084" y="132261"/>
                  </a:cubicBezTo>
                  <a:cubicBezTo>
                    <a:pt x="211228" y="163746"/>
                    <a:pt x="210698" y="177504"/>
                    <a:pt x="205671" y="190998"/>
                  </a:cubicBezTo>
                  <a:cubicBezTo>
                    <a:pt x="200644" y="204492"/>
                    <a:pt x="181859" y="207667"/>
                    <a:pt x="173921" y="213223"/>
                  </a:cubicBezTo>
                  <a:cubicBezTo>
                    <a:pt x="165984" y="218779"/>
                    <a:pt x="164396" y="215869"/>
                    <a:pt x="158046" y="224336"/>
                  </a:cubicBezTo>
                  <a:cubicBezTo>
                    <a:pt x="151696" y="232803"/>
                    <a:pt x="143494" y="252911"/>
                    <a:pt x="135821" y="264023"/>
                  </a:cubicBezTo>
                  <a:cubicBezTo>
                    <a:pt x="128148" y="275135"/>
                    <a:pt x="127090" y="292598"/>
                    <a:pt x="112009" y="291011"/>
                  </a:cubicBezTo>
                  <a:cubicBezTo>
                    <a:pt x="96928" y="289424"/>
                    <a:pt x="62532" y="273548"/>
                    <a:pt x="45334" y="254498"/>
                  </a:cubicBezTo>
                  <a:cubicBezTo>
                    <a:pt x="28136" y="235448"/>
                    <a:pt x="15700" y="195232"/>
                    <a:pt x="8821" y="176711"/>
                  </a:cubicBezTo>
                  <a:cubicBezTo>
                    <a:pt x="1942" y="158190"/>
                    <a:pt x="-4408" y="130673"/>
                    <a:pt x="4059" y="143373"/>
                  </a:cubicBezTo>
                  <a:cubicBezTo>
                    <a:pt x="12526" y="156073"/>
                    <a:pt x="40042" y="234655"/>
                    <a:pt x="59621" y="252911"/>
                  </a:cubicBezTo>
                  <a:cubicBezTo>
                    <a:pt x="79200" y="271167"/>
                    <a:pt x="103807" y="259790"/>
                    <a:pt x="121534" y="252911"/>
                  </a:cubicBezTo>
                  <a:cubicBezTo>
                    <a:pt x="139261" y="246032"/>
                    <a:pt x="155665" y="223807"/>
                    <a:pt x="165984" y="211636"/>
                  </a:cubicBezTo>
                  <a:cubicBezTo>
                    <a:pt x="176303" y="199465"/>
                    <a:pt x="177096" y="194703"/>
                    <a:pt x="183446" y="179886"/>
                  </a:cubicBezTo>
                  <a:cubicBezTo>
                    <a:pt x="189796" y="165069"/>
                    <a:pt x="202761" y="143374"/>
                    <a:pt x="204084" y="122736"/>
                  </a:cubicBezTo>
                  <a:cubicBezTo>
                    <a:pt x="205407" y="102099"/>
                    <a:pt x="195882" y="74053"/>
                    <a:pt x="191384" y="56061"/>
                  </a:cubicBezTo>
                  <a:cubicBezTo>
                    <a:pt x="186886" y="38069"/>
                    <a:pt x="160692" y="-10614"/>
                    <a:pt x="162809" y="20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891EA937-9361-4BEC-812D-4F49E0CDE3E1}"/>
                </a:ext>
              </a:extLst>
            </p:cNvPr>
            <p:cNvSpPr/>
            <p:nvPr/>
          </p:nvSpPr>
          <p:spPr>
            <a:xfrm>
              <a:off x="3778109" y="6602949"/>
              <a:ext cx="183807" cy="105163"/>
            </a:xfrm>
            <a:custGeom>
              <a:avLst/>
              <a:gdLst>
                <a:gd name="connsiteX0" fmla="*/ 141 w 183807"/>
                <a:gd name="connsiteY0" fmla="*/ 5814 h 105163"/>
                <a:gd name="connsiteX1" fmla="*/ 84279 w 183807"/>
                <a:gd name="connsiteY1" fmla="*/ 42326 h 105163"/>
                <a:gd name="connsiteX2" fmla="*/ 120791 w 183807"/>
                <a:gd name="connsiteY2" fmla="*/ 102651 h 105163"/>
                <a:gd name="connsiteX3" fmla="*/ 130316 w 183807"/>
                <a:gd name="connsiteY3" fmla="*/ 88364 h 105163"/>
                <a:gd name="connsiteX4" fmla="*/ 146191 w 183807"/>
                <a:gd name="connsiteY4" fmla="*/ 39151 h 105163"/>
                <a:gd name="connsiteX5" fmla="*/ 154129 w 183807"/>
                <a:gd name="connsiteY5" fmla="*/ 24864 h 105163"/>
                <a:gd name="connsiteX6" fmla="*/ 182704 w 183807"/>
                <a:gd name="connsiteY6" fmla="*/ 21689 h 105163"/>
                <a:gd name="connsiteX7" fmla="*/ 111266 w 183807"/>
                <a:gd name="connsiteY7" fmla="*/ 42326 h 105163"/>
                <a:gd name="connsiteX8" fmla="*/ 65229 w 183807"/>
                <a:gd name="connsiteY8" fmla="*/ 5814 h 105163"/>
                <a:gd name="connsiteX9" fmla="*/ 141 w 183807"/>
                <a:gd name="connsiteY9" fmla="*/ 5814 h 10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807" h="105163">
                  <a:moveTo>
                    <a:pt x="141" y="5814"/>
                  </a:moveTo>
                  <a:cubicBezTo>
                    <a:pt x="3316" y="11899"/>
                    <a:pt x="64171" y="26187"/>
                    <a:pt x="84279" y="42326"/>
                  </a:cubicBezTo>
                  <a:cubicBezTo>
                    <a:pt x="104387" y="58466"/>
                    <a:pt x="113118" y="94978"/>
                    <a:pt x="120791" y="102651"/>
                  </a:cubicBezTo>
                  <a:cubicBezTo>
                    <a:pt x="128464" y="110324"/>
                    <a:pt x="126083" y="98947"/>
                    <a:pt x="130316" y="88364"/>
                  </a:cubicBezTo>
                  <a:cubicBezTo>
                    <a:pt x="134549" y="77781"/>
                    <a:pt x="142222" y="49734"/>
                    <a:pt x="146191" y="39151"/>
                  </a:cubicBezTo>
                  <a:cubicBezTo>
                    <a:pt x="150160" y="28568"/>
                    <a:pt x="148044" y="27774"/>
                    <a:pt x="154129" y="24864"/>
                  </a:cubicBezTo>
                  <a:cubicBezTo>
                    <a:pt x="160214" y="21954"/>
                    <a:pt x="189848" y="18779"/>
                    <a:pt x="182704" y="21689"/>
                  </a:cubicBezTo>
                  <a:cubicBezTo>
                    <a:pt x="175560" y="24599"/>
                    <a:pt x="130845" y="44972"/>
                    <a:pt x="111266" y="42326"/>
                  </a:cubicBezTo>
                  <a:cubicBezTo>
                    <a:pt x="91687" y="39680"/>
                    <a:pt x="82427" y="15074"/>
                    <a:pt x="65229" y="5814"/>
                  </a:cubicBezTo>
                  <a:cubicBezTo>
                    <a:pt x="48031" y="-3446"/>
                    <a:pt x="-3034" y="-271"/>
                    <a:pt x="141" y="58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CEB62900-9B22-48A2-812B-AA3DC74A1F46}"/>
                </a:ext>
              </a:extLst>
            </p:cNvPr>
            <p:cNvSpPr/>
            <p:nvPr/>
          </p:nvSpPr>
          <p:spPr>
            <a:xfrm>
              <a:off x="3989375" y="6606051"/>
              <a:ext cx="171466" cy="108058"/>
            </a:xfrm>
            <a:custGeom>
              <a:avLst/>
              <a:gdLst>
                <a:gd name="connsiteX0" fmla="*/ 13 w 171466"/>
                <a:gd name="connsiteY0" fmla="*/ 18587 h 108058"/>
                <a:gd name="connsiteX1" fmla="*/ 122250 w 171466"/>
                <a:gd name="connsiteY1" fmla="*/ 42399 h 108058"/>
                <a:gd name="connsiteX2" fmla="*/ 149238 w 171466"/>
                <a:gd name="connsiteY2" fmla="*/ 107487 h 108058"/>
                <a:gd name="connsiteX3" fmla="*/ 171463 w 171466"/>
                <a:gd name="connsiteY3" fmla="*/ 1124 h 108058"/>
                <a:gd name="connsiteX4" fmla="*/ 147650 w 171466"/>
                <a:gd name="connsiteY4" fmla="*/ 50337 h 108058"/>
                <a:gd name="connsiteX5" fmla="*/ 114313 w 171466"/>
                <a:gd name="connsiteY5" fmla="*/ 29699 h 108058"/>
                <a:gd name="connsiteX6" fmla="*/ 13 w 171466"/>
                <a:gd name="connsiteY6" fmla="*/ 18587 h 10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66" h="108058">
                  <a:moveTo>
                    <a:pt x="13" y="18587"/>
                  </a:moveTo>
                  <a:cubicBezTo>
                    <a:pt x="1336" y="20704"/>
                    <a:pt x="97379" y="27582"/>
                    <a:pt x="122250" y="42399"/>
                  </a:cubicBezTo>
                  <a:cubicBezTo>
                    <a:pt x="147121" y="57216"/>
                    <a:pt x="141036" y="114366"/>
                    <a:pt x="149238" y="107487"/>
                  </a:cubicBezTo>
                  <a:cubicBezTo>
                    <a:pt x="157440" y="100608"/>
                    <a:pt x="171728" y="10649"/>
                    <a:pt x="171463" y="1124"/>
                  </a:cubicBezTo>
                  <a:cubicBezTo>
                    <a:pt x="171198" y="-8401"/>
                    <a:pt x="157175" y="45574"/>
                    <a:pt x="147650" y="50337"/>
                  </a:cubicBezTo>
                  <a:cubicBezTo>
                    <a:pt x="138125" y="55100"/>
                    <a:pt x="135479" y="35784"/>
                    <a:pt x="114313" y="29699"/>
                  </a:cubicBezTo>
                  <a:cubicBezTo>
                    <a:pt x="93147" y="23614"/>
                    <a:pt x="-1310" y="16470"/>
                    <a:pt x="13" y="185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71B54411-8E3C-4802-8082-9BD3527A3409}"/>
                </a:ext>
              </a:extLst>
            </p:cNvPr>
            <p:cNvSpPr/>
            <p:nvPr/>
          </p:nvSpPr>
          <p:spPr>
            <a:xfrm>
              <a:off x="4005161" y="6715119"/>
              <a:ext cx="127148" cy="271490"/>
            </a:xfrm>
            <a:custGeom>
              <a:avLst/>
              <a:gdLst>
                <a:gd name="connsiteX0" fmla="*/ 127102 w 127148"/>
                <a:gd name="connsiteY0" fmla="*/ 6 h 271490"/>
                <a:gd name="connsiteX1" fmla="*/ 42964 w 127148"/>
                <a:gd name="connsiteY1" fmla="*/ 188919 h 271490"/>
                <a:gd name="connsiteX2" fmla="*/ 102 w 127148"/>
                <a:gd name="connsiteY2" fmla="*/ 271469 h 271490"/>
                <a:gd name="connsiteX3" fmla="*/ 54077 w 127148"/>
                <a:gd name="connsiteY3" fmla="*/ 182569 h 271490"/>
                <a:gd name="connsiteX4" fmla="*/ 127102 w 127148"/>
                <a:gd name="connsiteY4" fmla="*/ 6 h 27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48" h="271490">
                  <a:moveTo>
                    <a:pt x="127102" y="6"/>
                  </a:moveTo>
                  <a:cubicBezTo>
                    <a:pt x="125250" y="1064"/>
                    <a:pt x="64131" y="143675"/>
                    <a:pt x="42964" y="188919"/>
                  </a:cubicBezTo>
                  <a:cubicBezTo>
                    <a:pt x="21797" y="234163"/>
                    <a:pt x="-1750" y="272527"/>
                    <a:pt x="102" y="271469"/>
                  </a:cubicBezTo>
                  <a:cubicBezTo>
                    <a:pt x="1954" y="270411"/>
                    <a:pt x="33440" y="227548"/>
                    <a:pt x="54077" y="182569"/>
                  </a:cubicBezTo>
                  <a:cubicBezTo>
                    <a:pt x="74714" y="137590"/>
                    <a:pt x="128954" y="-1052"/>
                    <a:pt x="127102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2EC1AA3-BFF6-42F4-B471-26AE43335CA8}"/>
                </a:ext>
              </a:extLst>
            </p:cNvPr>
            <p:cNvSpPr/>
            <p:nvPr/>
          </p:nvSpPr>
          <p:spPr>
            <a:xfrm>
              <a:off x="3987272" y="6654208"/>
              <a:ext cx="140313" cy="29337"/>
            </a:xfrm>
            <a:custGeom>
              <a:avLst/>
              <a:gdLst>
                <a:gd name="connsiteX0" fmla="*/ 528 w 140313"/>
                <a:gd name="connsiteY0" fmla="*/ 592 h 29337"/>
                <a:gd name="connsiteX1" fmla="*/ 137053 w 140313"/>
                <a:gd name="connsiteY1" fmla="*/ 29167 h 29337"/>
                <a:gd name="connsiteX2" fmla="*/ 91016 w 140313"/>
                <a:gd name="connsiteY2" fmla="*/ 11705 h 29337"/>
                <a:gd name="connsiteX3" fmla="*/ 528 w 140313"/>
                <a:gd name="connsiteY3" fmla="*/ 592 h 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13" h="29337">
                  <a:moveTo>
                    <a:pt x="528" y="592"/>
                  </a:moveTo>
                  <a:cubicBezTo>
                    <a:pt x="8201" y="3502"/>
                    <a:pt x="121972" y="27315"/>
                    <a:pt x="137053" y="29167"/>
                  </a:cubicBezTo>
                  <a:cubicBezTo>
                    <a:pt x="152134" y="31019"/>
                    <a:pt x="111124" y="17261"/>
                    <a:pt x="91016" y="11705"/>
                  </a:cubicBezTo>
                  <a:cubicBezTo>
                    <a:pt x="70908" y="6149"/>
                    <a:pt x="-7145" y="-2318"/>
                    <a:pt x="528" y="5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145C722B-849F-48D8-9A2D-859531285296}"/>
                </a:ext>
              </a:extLst>
            </p:cNvPr>
            <p:cNvSpPr/>
            <p:nvPr/>
          </p:nvSpPr>
          <p:spPr>
            <a:xfrm>
              <a:off x="3978230" y="6703801"/>
              <a:ext cx="123470" cy="267193"/>
            </a:xfrm>
            <a:custGeom>
              <a:avLst/>
              <a:gdLst>
                <a:gd name="connsiteX0" fmla="*/ 45 w 123470"/>
                <a:gd name="connsiteY0" fmla="*/ 4974 h 267193"/>
                <a:gd name="connsiteX1" fmla="*/ 107995 w 123470"/>
                <a:gd name="connsiteY1" fmla="*/ 47837 h 267193"/>
                <a:gd name="connsiteX2" fmla="*/ 111170 w 123470"/>
                <a:gd name="connsiteY2" fmla="*/ 63712 h 267193"/>
                <a:gd name="connsiteX3" fmla="*/ 44495 w 123470"/>
                <a:gd name="connsiteY3" fmla="*/ 181187 h 267193"/>
                <a:gd name="connsiteX4" fmla="*/ 25445 w 123470"/>
                <a:gd name="connsiteY4" fmla="*/ 193887 h 267193"/>
                <a:gd name="connsiteX5" fmla="*/ 34970 w 123470"/>
                <a:gd name="connsiteY5" fmla="*/ 266912 h 267193"/>
                <a:gd name="connsiteX6" fmla="*/ 74658 w 123470"/>
                <a:gd name="connsiteY6" fmla="*/ 163724 h 267193"/>
                <a:gd name="connsiteX7" fmla="*/ 122283 w 123470"/>
                <a:gd name="connsiteY7" fmla="*/ 19262 h 267193"/>
                <a:gd name="connsiteX8" fmla="*/ 45 w 123470"/>
                <a:gd name="connsiteY8" fmla="*/ 4974 h 26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70" h="267193">
                  <a:moveTo>
                    <a:pt x="45" y="4974"/>
                  </a:moveTo>
                  <a:cubicBezTo>
                    <a:pt x="-2336" y="9736"/>
                    <a:pt x="89474" y="38047"/>
                    <a:pt x="107995" y="47837"/>
                  </a:cubicBezTo>
                  <a:cubicBezTo>
                    <a:pt x="126516" y="57627"/>
                    <a:pt x="121753" y="41487"/>
                    <a:pt x="111170" y="63712"/>
                  </a:cubicBezTo>
                  <a:cubicBezTo>
                    <a:pt x="100587" y="85937"/>
                    <a:pt x="58783" y="159491"/>
                    <a:pt x="44495" y="181187"/>
                  </a:cubicBezTo>
                  <a:cubicBezTo>
                    <a:pt x="30208" y="202883"/>
                    <a:pt x="27032" y="179600"/>
                    <a:pt x="25445" y="193887"/>
                  </a:cubicBezTo>
                  <a:cubicBezTo>
                    <a:pt x="23858" y="208174"/>
                    <a:pt x="26768" y="271939"/>
                    <a:pt x="34970" y="266912"/>
                  </a:cubicBezTo>
                  <a:cubicBezTo>
                    <a:pt x="43172" y="261885"/>
                    <a:pt x="60106" y="204999"/>
                    <a:pt x="74658" y="163724"/>
                  </a:cubicBezTo>
                  <a:cubicBezTo>
                    <a:pt x="89210" y="122449"/>
                    <a:pt x="131014" y="46514"/>
                    <a:pt x="122283" y="19262"/>
                  </a:cubicBezTo>
                  <a:cubicBezTo>
                    <a:pt x="113552" y="-7990"/>
                    <a:pt x="2426" y="212"/>
                    <a:pt x="45" y="49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CE1C13D8-568E-47B3-B266-3C1548A714F5}"/>
                </a:ext>
              </a:extLst>
            </p:cNvPr>
            <p:cNvSpPr/>
            <p:nvPr/>
          </p:nvSpPr>
          <p:spPr>
            <a:xfrm>
              <a:off x="3955134" y="6747562"/>
              <a:ext cx="144710" cy="35943"/>
            </a:xfrm>
            <a:custGeom>
              <a:avLst/>
              <a:gdLst>
                <a:gd name="connsiteX0" fmla="*/ 916 w 144710"/>
                <a:gd name="connsiteY0" fmla="*/ 35826 h 35943"/>
                <a:gd name="connsiteX1" fmla="*/ 134266 w 144710"/>
                <a:gd name="connsiteY1" fmla="*/ 12013 h 35943"/>
                <a:gd name="connsiteX2" fmla="*/ 129504 w 144710"/>
                <a:gd name="connsiteY2" fmla="*/ 5663 h 35943"/>
                <a:gd name="connsiteX3" fmla="*/ 77116 w 144710"/>
                <a:gd name="connsiteY3" fmla="*/ 901 h 35943"/>
                <a:gd name="connsiteX4" fmla="*/ 916 w 144710"/>
                <a:gd name="connsiteY4" fmla="*/ 35826 h 3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10" h="35943">
                  <a:moveTo>
                    <a:pt x="916" y="35826"/>
                  </a:moveTo>
                  <a:cubicBezTo>
                    <a:pt x="10441" y="37678"/>
                    <a:pt x="112835" y="17040"/>
                    <a:pt x="134266" y="12013"/>
                  </a:cubicBezTo>
                  <a:cubicBezTo>
                    <a:pt x="155697" y="6986"/>
                    <a:pt x="139029" y="7515"/>
                    <a:pt x="129504" y="5663"/>
                  </a:cubicBezTo>
                  <a:cubicBezTo>
                    <a:pt x="119979" y="3811"/>
                    <a:pt x="95372" y="-2274"/>
                    <a:pt x="77116" y="901"/>
                  </a:cubicBezTo>
                  <a:cubicBezTo>
                    <a:pt x="58860" y="4076"/>
                    <a:pt x="-8609" y="33974"/>
                    <a:pt x="916" y="358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057A83D9-4ABC-44D8-A8FF-ABD0C1AE702A}"/>
                </a:ext>
              </a:extLst>
            </p:cNvPr>
            <p:cNvSpPr/>
            <p:nvPr/>
          </p:nvSpPr>
          <p:spPr>
            <a:xfrm>
              <a:off x="3282653" y="6386064"/>
              <a:ext cx="654350" cy="345004"/>
            </a:xfrm>
            <a:custGeom>
              <a:avLst/>
              <a:gdLst>
                <a:gd name="connsiteX0" fmla="*/ 654347 w 654350"/>
                <a:gd name="connsiteY0" fmla="*/ 70299 h 345004"/>
                <a:gd name="connsiteX1" fmla="*/ 559097 w 654350"/>
                <a:gd name="connsiteY1" fmla="*/ 14736 h 345004"/>
                <a:gd name="connsiteX2" fmla="*/ 522585 w 654350"/>
                <a:gd name="connsiteY2" fmla="*/ 46486 h 345004"/>
                <a:gd name="connsiteX3" fmla="*/ 454322 w 654350"/>
                <a:gd name="connsiteY3" fmla="*/ 19499 h 345004"/>
                <a:gd name="connsiteX4" fmla="*/ 333672 w 654350"/>
                <a:gd name="connsiteY4" fmla="*/ 3624 h 345004"/>
                <a:gd name="connsiteX5" fmla="*/ 206672 w 654350"/>
                <a:gd name="connsiteY5" fmla="*/ 90936 h 345004"/>
                <a:gd name="connsiteX6" fmla="*/ 41572 w 654350"/>
                <a:gd name="connsiteY6" fmla="*/ 230636 h 345004"/>
                <a:gd name="connsiteX7" fmla="*/ 3472 w 654350"/>
                <a:gd name="connsiteY7" fmla="*/ 344936 h 345004"/>
                <a:gd name="connsiteX8" fmla="*/ 106660 w 654350"/>
                <a:gd name="connsiteY8" fmla="*/ 214761 h 345004"/>
                <a:gd name="connsiteX9" fmla="*/ 241597 w 654350"/>
                <a:gd name="connsiteY9" fmla="*/ 76649 h 345004"/>
                <a:gd name="connsiteX10" fmla="*/ 316210 w 654350"/>
                <a:gd name="connsiteY10" fmla="*/ 29024 h 345004"/>
                <a:gd name="connsiteX11" fmla="*/ 420985 w 654350"/>
                <a:gd name="connsiteY11" fmla="*/ 25849 h 345004"/>
                <a:gd name="connsiteX12" fmla="*/ 562272 w 654350"/>
                <a:gd name="connsiteY12" fmla="*/ 44899 h 345004"/>
                <a:gd name="connsiteX13" fmla="*/ 654347 w 654350"/>
                <a:gd name="connsiteY13" fmla="*/ 70299 h 34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350" h="345004">
                  <a:moveTo>
                    <a:pt x="654347" y="70299"/>
                  </a:moveTo>
                  <a:cubicBezTo>
                    <a:pt x="653818" y="65272"/>
                    <a:pt x="581057" y="18705"/>
                    <a:pt x="559097" y="14736"/>
                  </a:cubicBezTo>
                  <a:cubicBezTo>
                    <a:pt x="537137" y="10767"/>
                    <a:pt x="540047" y="45692"/>
                    <a:pt x="522585" y="46486"/>
                  </a:cubicBezTo>
                  <a:cubicBezTo>
                    <a:pt x="505123" y="47280"/>
                    <a:pt x="485807" y="26643"/>
                    <a:pt x="454322" y="19499"/>
                  </a:cubicBezTo>
                  <a:cubicBezTo>
                    <a:pt x="422836" y="12355"/>
                    <a:pt x="374947" y="-8282"/>
                    <a:pt x="333672" y="3624"/>
                  </a:cubicBezTo>
                  <a:cubicBezTo>
                    <a:pt x="292397" y="15530"/>
                    <a:pt x="255355" y="53101"/>
                    <a:pt x="206672" y="90936"/>
                  </a:cubicBezTo>
                  <a:cubicBezTo>
                    <a:pt x="157989" y="128771"/>
                    <a:pt x="75439" y="188303"/>
                    <a:pt x="41572" y="230636"/>
                  </a:cubicBezTo>
                  <a:cubicBezTo>
                    <a:pt x="7705" y="272969"/>
                    <a:pt x="-7376" y="347582"/>
                    <a:pt x="3472" y="344936"/>
                  </a:cubicBezTo>
                  <a:cubicBezTo>
                    <a:pt x="14320" y="342290"/>
                    <a:pt x="66973" y="259475"/>
                    <a:pt x="106660" y="214761"/>
                  </a:cubicBezTo>
                  <a:cubicBezTo>
                    <a:pt x="146347" y="170047"/>
                    <a:pt x="206672" y="107605"/>
                    <a:pt x="241597" y="76649"/>
                  </a:cubicBezTo>
                  <a:cubicBezTo>
                    <a:pt x="276522" y="45693"/>
                    <a:pt x="286312" y="37491"/>
                    <a:pt x="316210" y="29024"/>
                  </a:cubicBezTo>
                  <a:cubicBezTo>
                    <a:pt x="346108" y="20557"/>
                    <a:pt x="379975" y="23203"/>
                    <a:pt x="420985" y="25849"/>
                  </a:cubicBezTo>
                  <a:cubicBezTo>
                    <a:pt x="461995" y="28495"/>
                    <a:pt x="527083" y="40930"/>
                    <a:pt x="562272" y="44899"/>
                  </a:cubicBezTo>
                  <a:cubicBezTo>
                    <a:pt x="597461" y="48868"/>
                    <a:pt x="654876" y="75326"/>
                    <a:pt x="654347" y="702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6F537A55-DC30-4C40-B0ED-E1EAA90BD94D}"/>
                </a:ext>
              </a:extLst>
            </p:cNvPr>
            <p:cNvSpPr/>
            <p:nvPr/>
          </p:nvSpPr>
          <p:spPr>
            <a:xfrm>
              <a:off x="3689200" y="6500524"/>
              <a:ext cx="37009" cy="103689"/>
            </a:xfrm>
            <a:custGeom>
              <a:avLst/>
              <a:gdLst>
                <a:gd name="connsiteX0" fmla="*/ 150 w 37009"/>
                <a:gd name="connsiteY0" fmla="*/ 289 h 103689"/>
                <a:gd name="connsiteX1" fmla="*/ 23963 w 37009"/>
                <a:gd name="connsiteY1" fmla="*/ 86014 h 103689"/>
                <a:gd name="connsiteX2" fmla="*/ 30313 w 37009"/>
                <a:gd name="connsiteY2" fmla="*/ 101889 h 103689"/>
                <a:gd name="connsiteX3" fmla="*/ 36663 w 37009"/>
                <a:gd name="connsiteY3" fmla="*/ 59026 h 103689"/>
                <a:gd name="connsiteX4" fmla="*/ 150 w 37009"/>
                <a:gd name="connsiteY4" fmla="*/ 289 h 10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9" h="103689">
                  <a:moveTo>
                    <a:pt x="150" y="289"/>
                  </a:moveTo>
                  <a:cubicBezTo>
                    <a:pt x="-1967" y="4787"/>
                    <a:pt x="18936" y="69081"/>
                    <a:pt x="23963" y="86014"/>
                  </a:cubicBezTo>
                  <a:cubicBezTo>
                    <a:pt x="28990" y="102947"/>
                    <a:pt x="28196" y="106387"/>
                    <a:pt x="30313" y="101889"/>
                  </a:cubicBezTo>
                  <a:cubicBezTo>
                    <a:pt x="32430" y="97391"/>
                    <a:pt x="38515" y="73049"/>
                    <a:pt x="36663" y="59026"/>
                  </a:cubicBezTo>
                  <a:cubicBezTo>
                    <a:pt x="34811" y="45003"/>
                    <a:pt x="2267" y="-4209"/>
                    <a:pt x="150" y="2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6FFEFF61-C447-4877-9A16-B2C34F9C5DEC}"/>
                </a:ext>
              </a:extLst>
            </p:cNvPr>
            <p:cNvSpPr/>
            <p:nvPr/>
          </p:nvSpPr>
          <p:spPr>
            <a:xfrm>
              <a:off x="3473186" y="6537278"/>
              <a:ext cx="82761" cy="74905"/>
            </a:xfrm>
            <a:custGeom>
              <a:avLst/>
              <a:gdLst>
                <a:gd name="connsiteX0" fmla="*/ 35189 w 82761"/>
                <a:gd name="connsiteY0" fmla="*/ 47 h 74905"/>
                <a:gd name="connsiteX1" fmla="*/ 70114 w 82761"/>
                <a:gd name="connsiteY1" fmla="*/ 49260 h 74905"/>
                <a:gd name="connsiteX2" fmla="*/ 28839 w 82761"/>
                <a:gd name="connsiteY2" fmla="*/ 74660 h 74905"/>
                <a:gd name="connsiteX3" fmla="*/ 1852 w 82761"/>
                <a:gd name="connsiteY3" fmla="*/ 61960 h 74905"/>
                <a:gd name="connsiteX4" fmla="*/ 81227 w 82761"/>
                <a:gd name="connsiteY4" fmla="*/ 58785 h 74905"/>
                <a:gd name="connsiteX5" fmla="*/ 35189 w 82761"/>
                <a:gd name="connsiteY5" fmla="*/ 47 h 7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61" h="74905">
                  <a:moveTo>
                    <a:pt x="35189" y="47"/>
                  </a:moveTo>
                  <a:cubicBezTo>
                    <a:pt x="33337" y="-1540"/>
                    <a:pt x="71172" y="36825"/>
                    <a:pt x="70114" y="49260"/>
                  </a:cubicBezTo>
                  <a:cubicBezTo>
                    <a:pt x="69056" y="61695"/>
                    <a:pt x="40216" y="72543"/>
                    <a:pt x="28839" y="74660"/>
                  </a:cubicBezTo>
                  <a:cubicBezTo>
                    <a:pt x="17462" y="76777"/>
                    <a:pt x="-6879" y="64606"/>
                    <a:pt x="1852" y="61960"/>
                  </a:cubicBezTo>
                  <a:cubicBezTo>
                    <a:pt x="10583" y="59314"/>
                    <a:pt x="69850" y="66458"/>
                    <a:pt x="81227" y="58785"/>
                  </a:cubicBezTo>
                  <a:cubicBezTo>
                    <a:pt x="92604" y="51112"/>
                    <a:pt x="37041" y="1634"/>
                    <a:pt x="35189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D57020C4-0C37-4D1E-BB16-4819F0E68C73}"/>
                </a:ext>
              </a:extLst>
            </p:cNvPr>
            <p:cNvSpPr/>
            <p:nvPr/>
          </p:nvSpPr>
          <p:spPr>
            <a:xfrm>
              <a:off x="3355511" y="6707026"/>
              <a:ext cx="335436" cy="119446"/>
            </a:xfrm>
            <a:custGeom>
              <a:avLst/>
              <a:gdLst>
                <a:gd name="connsiteX0" fmla="*/ 464 w 335436"/>
                <a:gd name="connsiteY0" fmla="*/ 162 h 119446"/>
                <a:gd name="connsiteX1" fmla="*/ 135402 w 335436"/>
                <a:gd name="connsiteY1" fmla="*/ 73187 h 119446"/>
                <a:gd name="connsiteX2" fmla="*/ 281452 w 335436"/>
                <a:gd name="connsiteY2" fmla="*/ 76362 h 119446"/>
                <a:gd name="connsiteX3" fmla="*/ 335427 w 335436"/>
                <a:gd name="connsiteY3" fmla="*/ 77949 h 119446"/>
                <a:gd name="connsiteX4" fmla="*/ 278277 w 335436"/>
                <a:gd name="connsiteY4" fmla="*/ 119224 h 119446"/>
                <a:gd name="connsiteX5" fmla="*/ 298914 w 335436"/>
                <a:gd name="connsiteY5" fmla="*/ 93824 h 119446"/>
                <a:gd name="connsiteX6" fmla="*/ 254464 w 335436"/>
                <a:gd name="connsiteY6" fmla="*/ 81124 h 119446"/>
                <a:gd name="connsiteX7" fmla="*/ 144927 w 335436"/>
                <a:gd name="connsiteY7" fmla="*/ 58899 h 119446"/>
                <a:gd name="connsiteX8" fmla="*/ 92539 w 335436"/>
                <a:gd name="connsiteY8" fmla="*/ 54137 h 119446"/>
                <a:gd name="connsiteX9" fmla="*/ 464 w 335436"/>
                <a:gd name="connsiteY9" fmla="*/ 162 h 1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436" h="119446">
                  <a:moveTo>
                    <a:pt x="464" y="162"/>
                  </a:moveTo>
                  <a:cubicBezTo>
                    <a:pt x="7608" y="3337"/>
                    <a:pt x="88571" y="60487"/>
                    <a:pt x="135402" y="73187"/>
                  </a:cubicBezTo>
                  <a:cubicBezTo>
                    <a:pt x="182233" y="85887"/>
                    <a:pt x="281452" y="76362"/>
                    <a:pt x="281452" y="76362"/>
                  </a:cubicBezTo>
                  <a:cubicBezTo>
                    <a:pt x="314789" y="77156"/>
                    <a:pt x="335956" y="70805"/>
                    <a:pt x="335427" y="77949"/>
                  </a:cubicBezTo>
                  <a:cubicBezTo>
                    <a:pt x="334898" y="85093"/>
                    <a:pt x="284362" y="116578"/>
                    <a:pt x="278277" y="119224"/>
                  </a:cubicBezTo>
                  <a:cubicBezTo>
                    <a:pt x="272192" y="121870"/>
                    <a:pt x="302883" y="100174"/>
                    <a:pt x="298914" y="93824"/>
                  </a:cubicBezTo>
                  <a:cubicBezTo>
                    <a:pt x="294945" y="87474"/>
                    <a:pt x="280128" y="86945"/>
                    <a:pt x="254464" y="81124"/>
                  </a:cubicBezTo>
                  <a:cubicBezTo>
                    <a:pt x="228800" y="75303"/>
                    <a:pt x="171914" y="63397"/>
                    <a:pt x="144927" y="58899"/>
                  </a:cubicBezTo>
                  <a:cubicBezTo>
                    <a:pt x="117940" y="54401"/>
                    <a:pt x="114499" y="67101"/>
                    <a:pt x="92539" y="54137"/>
                  </a:cubicBezTo>
                  <a:cubicBezTo>
                    <a:pt x="70579" y="41173"/>
                    <a:pt x="-6680" y="-3013"/>
                    <a:pt x="464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8C7F49EB-21C1-4336-B2EC-C50D6123B390}"/>
                </a:ext>
              </a:extLst>
            </p:cNvPr>
            <p:cNvSpPr/>
            <p:nvPr/>
          </p:nvSpPr>
          <p:spPr>
            <a:xfrm>
              <a:off x="3168648" y="6706974"/>
              <a:ext cx="189149" cy="88118"/>
            </a:xfrm>
            <a:custGeom>
              <a:avLst/>
              <a:gdLst>
                <a:gd name="connsiteX0" fmla="*/ 2 w 189149"/>
                <a:gd name="connsiteY0" fmla="*/ 85939 h 88118"/>
                <a:gd name="connsiteX1" fmla="*/ 101602 w 189149"/>
                <a:gd name="connsiteY1" fmla="*/ 81176 h 88118"/>
                <a:gd name="connsiteX2" fmla="*/ 152402 w 189149"/>
                <a:gd name="connsiteY2" fmla="*/ 51014 h 88118"/>
                <a:gd name="connsiteX3" fmla="*/ 188915 w 189149"/>
                <a:gd name="connsiteY3" fmla="*/ 214 h 88118"/>
                <a:gd name="connsiteX4" fmla="*/ 134940 w 189149"/>
                <a:gd name="connsiteY4" fmla="*/ 33551 h 88118"/>
                <a:gd name="connsiteX5" fmla="*/ 104777 w 189149"/>
                <a:gd name="connsiteY5" fmla="*/ 52601 h 88118"/>
                <a:gd name="connsiteX6" fmla="*/ 2 w 189149"/>
                <a:gd name="connsiteY6" fmla="*/ 85939 h 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49" h="88118">
                  <a:moveTo>
                    <a:pt x="2" y="85939"/>
                  </a:moveTo>
                  <a:cubicBezTo>
                    <a:pt x="-527" y="90702"/>
                    <a:pt x="76202" y="86997"/>
                    <a:pt x="101602" y="81176"/>
                  </a:cubicBezTo>
                  <a:cubicBezTo>
                    <a:pt x="127002" y="75355"/>
                    <a:pt x="137850" y="64508"/>
                    <a:pt x="152402" y="51014"/>
                  </a:cubicBezTo>
                  <a:cubicBezTo>
                    <a:pt x="166954" y="37520"/>
                    <a:pt x="191825" y="3124"/>
                    <a:pt x="188915" y="214"/>
                  </a:cubicBezTo>
                  <a:cubicBezTo>
                    <a:pt x="186005" y="-2697"/>
                    <a:pt x="148963" y="24820"/>
                    <a:pt x="134940" y="33551"/>
                  </a:cubicBezTo>
                  <a:cubicBezTo>
                    <a:pt x="120917" y="42282"/>
                    <a:pt x="125150" y="46780"/>
                    <a:pt x="104777" y="52601"/>
                  </a:cubicBezTo>
                  <a:cubicBezTo>
                    <a:pt x="84404" y="58422"/>
                    <a:pt x="531" y="81176"/>
                    <a:pt x="2" y="859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B7469ADE-6CAF-4B02-B72D-E0E0278008A6}"/>
                </a:ext>
              </a:extLst>
            </p:cNvPr>
            <p:cNvSpPr/>
            <p:nvPr/>
          </p:nvSpPr>
          <p:spPr>
            <a:xfrm>
              <a:off x="3440089" y="6747873"/>
              <a:ext cx="48252" cy="138414"/>
            </a:xfrm>
            <a:custGeom>
              <a:avLst/>
              <a:gdLst>
                <a:gd name="connsiteX0" fmla="*/ 42886 w 48252"/>
                <a:gd name="connsiteY0" fmla="*/ 590 h 138414"/>
                <a:gd name="connsiteX1" fmla="*/ 44474 w 48252"/>
                <a:gd name="connsiteY1" fmla="*/ 87902 h 138414"/>
                <a:gd name="connsiteX2" fmla="*/ 25424 w 48252"/>
                <a:gd name="connsiteY2" fmla="*/ 124415 h 138414"/>
                <a:gd name="connsiteX3" fmla="*/ 24 w 48252"/>
                <a:gd name="connsiteY3" fmla="*/ 137115 h 138414"/>
                <a:gd name="connsiteX4" fmla="*/ 30186 w 48252"/>
                <a:gd name="connsiteY4" fmla="*/ 95840 h 138414"/>
                <a:gd name="connsiteX5" fmla="*/ 47649 w 48252"/>
                <a:gd name="connsiteY5" fmla="*/ 51390 h 138414"/>
                <a:gd name="connsiteX6" fmla="*/ 42886 w 48252"/>
                <a:gd name="connsiteY6" fmla="*/ 590 h 13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52" h="138414">
                  <a:moveTo>
                    <a:pt x="42886" y="590"/>
                  </a:moveTo>
                  <a:cubicBezTo>
                    <a:pt x="42357" y="6675"/>
                    <a:pt x="47384" y="67265"/>
                    <a:pt x="44474" y="87902"/>
                  </a:cubicBezTo>
                  <a:cubicBezTo>
                    <a:pt x="41564" y="108539"/>
                    <a:pt x="32832" y="116213"/>
                    <a:pt x="25424" y="124415"/>
                  </a:cubicBezTo>
                  <a:cubicBezTo>
                    <a:pt x="18016" y="132617"/>
                    <a:pt x="-770" y="141877"/>
                    <a:pt x="24" y="137115"/>
                  </a:cubicBezTo>
                  <a:cubicBezTo>
                    <a:pt x="818" y="132353"/>
                    <a:pt x="22249" y="110127"/>
                    <a:pt x="30186" y="95840"/>
                  </a:cubicBezTo>
                  <a:cubicBezTo>
                    <a:pt x="38123" y="81553"/>
                    <a:pt x="45003" y="65677"/>
                    <a:pt x="47649" y="51390"/>
                  </a:cubicBezTo>
                  <a:cubicBezTo>
                    <a:pt x="50295" y="37103"/>
                    <a:pt x="43415" y="-5495"/>
                    <a:pt x="42886" y="5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59288046-1794-448A-9C1F-FE9BE1E0B15F}"/>
                </a:ext>
              </a:extLst>
            </p:cNvPr>
            <p:cNvSpPr/>
            <p:nvPr/>
          </p:nvSpPr>
          <p:spPr>
            <a:xfrm>
              <a:off x="3325018" y="6754088"/>
              <a:ext cx="335215" cy="86235"/>
            </a:xfrm>
            <a:custGeom>
              <a:avLst/>
              <a:gdLst>
                <a:gd name="connsiteX0" fmla="*/ 795 w 335215"/>
                <a:gd name="connsiteY0" fmla="*/ 725 h 86235"/>
                <a:gd name="connsiteX1" fmla="*/ 137320 w 335215"/>
                <a:gd name="connsiteY1" fmla="*/ 68987 h 86235"/>
                <a:gd name="connsiteX2" fmla="*/ 189707 w 335215"/>
                <a:gd name="connsiteY2" fmla="*/ 84862 h 86235"/>
                <a:gd name="connsiteX3" fmla="*/ 270670 w 335215"/>
                <a:gd name="connsiteY3" fmla="*/ 84862 h 86235"/>
                <a:gd name="connsiteX4" fmla="*/ 334170 w 335215"/>
                <a:gd name="connsiteY4" fmla="*/ 80100 h 86235"/>
                <a:gd name="connsiteX5" fmla="*/ 218282 w 335215"/>
                <a:gd name="connsiteY5" fmla="*/ 76925 h 86235"/>
                <a:gd name="connsiteX6" fmla="*/ 135732 w 335215"/>
                <a:gd name="connsiteY6" fmla="*/ 62637 h 86235"/>
                <a:gd name="connsiteX7" fmla="*/ 83345 w 335215"/>
                <a:gd name="connsiteY7" fmla="*/ 35650 h 86235"/>
                <a:gd name="connsiteX8" fmla="*/ 795 w 335215"/>
                <a:gd name="connsiteY8" fmla="*/ 725 h 8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215" h="86235">
                  <a:moveTo>
                    <a:pt x="795" y="725"/>
                  </a:moveTo>
                  <a:cubicBezTo>
                    <a:pt x="9791" y="6281"/>
                    <a:pt x="105835" y="54964"/>
                    <a:pt x="137320" y="68987"/>
                  </a:cubicBezTo>
                  <a:cubicBezTo>
                    <a:pt x="168805" y="83010"/>
                    <a:pt x="167482" y="82216"/>
                    <a:pt x="189707" y="84862"/>
                  </a:cubicBezTo>
                  <a:cubicBezTo>
                    <a:pt x="211932" y="87508"/>
                    <a:pt x="246593" y="85656"/>
                    <a:pt x="270670" y="84862"/>
                  </a:cubicBezTo>
                  <a:cubicBezTo>
                    <a:pt x="294747" y="84068"/>
                    <a:pt x="342901" y="81423"/>
                    <a:pt x="334170" y="80100"/>
                  </a:cubicBezTo>
                  <a:cubicBezTo>
                    <a:pt x="325439" y="78777"/>
                    <a:pt x="251355" y="79835"/>
                    <a:pt x="218282" y="76925"/>
                  </a:cubicBezTo>
                  <a:cubicBezTo>
                    <a:pt x="185209" y="74015"/>
                    <a:pt x="158222" y="69516"/>
                    <a:pt x="135732" y="62637"/>
                  </a:cubicBezTo>
                  <a:cubicBezTo>
                    <a:pt x="113243" y="55758"/>
                    <a:pt x="105041" y="48350"/>
                    <a:pt x="83345" y="35650"/>
                  </a:cubicBezTo>
                  <a:cubicBezTo>
                    <a:pt x="61649" y="22950"/>
                    <a:pt x="-8201" y="-4831"/>
                    <a:pt x="795" y="7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0C2F61A7-B1BE-4FC4-9B08-5B2FA0B9C23A}"/>
                </a:ext>
              </a:extLst>
            </p:cNvPr>
            <p:cNvSpPr/>
            <p:nvPr/>
          </p:nvSpPr>
          <p:spPr>
            <a:xfrm>
              <a:off x="3393397" y="6900519"/>
              <a:ext cx="445754" cy="27528"/>
            </a:xfrm>
            <a:custGeom>
              <a:avLst/>
              <a:gdLst>
                <a:gd name="connsiteX0" fmla="*/ 678 w 445754"/>
                <a:gd name="connsiteY0" fmla="*/ 344 h 27528"/>
                <a:gd name="connsiteX1" fmla="*/ 427716 w 445754"/>
                <a:gd name="connsiteY1" fmla="*/ 13044 h 27528"/>
                <a:gd name="connsiteX2" fmla="*/ 330878 w 445754"/>
                <a:gd name="connsiteY2" fmla="*/ 27331 h 27528"/>
                <a:gd name="connsiteX3" fmla="*/ 678 w 445754"/>
                <a:gd name="connsiteY3" fmla="*/ 344 h 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754" h="27528">
                  <a:moveTo>
                    <a:pt x="678" y="344"/>
                  </a:moveTo>
                  <a:cubicBezTo>
                    <a:pt x="16818" y="-2037"/>
                    <a:pt x="372683" y="8546"/>
                    <a:pt x="427716" y="13044"/>
                  </a:cubicBezTo>
                  <a:cubicBezTo>
                    <a:pt x="482749" y="17542"/>
                    <a:pt x="400728" y="29183"/>
                    <a:pt x="330878" y="27331"/>
                  </a:cubicBezTo>
                  <a:cubicBezTo>
                    <a:pt x="261028" y="25479"/>
                    <a:pt x="-15462" y="2725"/>
                    <a:pt x="678" y="3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091C4D83-DC53-4E2E-BE6E-60D629FFD7AF}"/>
                </a:ext>
              </a:extLst>
            </p:cNvPr>
            <p:cNvSpPr/>
            <p:nvPr/>
          </p:nvSpPr>
          <p:spPr>
            <a:xfrm>
              <a:off x="3509450" y="6840414"/>
              <a:ext cx="322990" cy="70614"/>
            </a:xfrm>
            <a:custGeom>
              <a:avLst/>
              <a:gdLst>
                <a:gd name="connsiteX0" fmla="*/ 513 w 322990"/>
                <a:gd name="connsiteY0" fmla="*/ 124 h 70614"/>
                <a:gd name="connsiteX1" fmla="*/ 186250 w 322990"/>
                <a:gd name="connsiteY1" fmla="*/ 22349 h 70614"/>
                <a:gd name="connsiteX2" fmla="*/ 244988 w 322990"/>
                <a:gd name="connsiteY2" fmla="*/ 52511 h 70614"/>
                <a:gd name="connsiteX3" fmla="*/ 322775 w 322990"/>
                <a:gd name="connsiteY3" fmla="*/ 69974 h 70614"/>
                <a:gd name="connsiteX4" fmla="*/ 219588 w 322990"/>
                <a:gd name="connsiteY4" fmla="*/ 30286 h 70614"/>
                <a:gd name="connsiteX5" fmla="*/ 133863 w 322990"/>
                <a:gd name="connsiteY5" fmla="*/ 14411 h 70614"/>
                <a:gd name="connsiteX6" fmla="*/ 513 w 322990"/>
                <a:gd name="connsiteY6" fmla="*/ 124 h 7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990" h="70614">
                  <a:moveTo>
                    <a:pt x="513" y="124"/>
                  </a:moveTo>
                  <a:cubicBezTo>
                    <a:pt x="9244" y="1447"/>
                    <a:pt x="145504" y="13618"/>
                    <a:pt x="186250" y="22349"/>
                  </a:cubicBezTo>
                  <a:cubicBezTo>
                    <a:pt x="226996" y="31080"/>
                    <a:pt x="222234" y="44574"/>
                    <a:pt x="244988" y="52511"/>
                  </a:cubicBezTo>
                  <a:cubicBezTo>
                    <a:pt x="267742" y="60449"/>
                    <a:pt x="327008" y="73678"/>
                    <a:pt x="322775" y="69974"/>
                  </a:cubicBezTo>
                  <a:cubicBezTo>
                    <a:pt x="318542" y="66270"/>
                    <a:pt x="251073" y="39546"/>
                    <a:pt x="219588" y="30286"/>
                  </a:cubicBezTo>
                  <a:cubicBezTo>
                    <a:pt x="188103" y="21026"/>
                    <a:pt x="170905" y="20496"/>
                    <a:pt x="133863" y="14411"/>
                  </a:cubicBezTo>
                  <a:cubicBezTo>
                    <a:pt x="96821" y="8326"/>
                    <a:pt x="-8218" y="-1199"/>
                    <a:pt x="513" y="1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57096D23-A19F-4717-AE86-317AD83557FD}"/>
                </a:ext>
              </a:extLst>
            </p:cNvPr>
            <p:cNvSpPr/>
            <p:nvPr/>
          </p:nvSpPr>
          <p:spPr>
            <a:xfrm>
              <a:off x="3476466" y="6844569"/>
              <a:ext cx="256517" cy="26364"/>
            </a:xfrm>
            <a:custGeom>
              <a:avLst/>
              <a:gdLst>
                <a:gd name="connsiteX0" fmla="*/ 159 w 256517"/>
                <a:gd name="connsiteY0" fmla="*/ 731 h 26364"/>
                <a:gd name="connsiteX1" fmla="*/ 165259 w 256517"/>
                <a:gd name="connsiteY1" fmla="*/ 16606 h 26364"/>
                <a:gd name="connsiteX2" fmla="*/ 255747 w 256517"/>
                <a:gd name="connsiteY2" fmla="*/ 26131 h 26364"/>
                <a:gd name="connsiteX3" fmla="*/ 197009 w 256517"/>
                <a:gd name="connsiteY3" fmla="*/ 7081 h 26364"/>
                <a:gd name="connsiteX4" fmla="*/ 159 w 256517"/>
                <a:gd name="connsiteY4" fmla="*/ 731 h 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517" h="26364">
                  <a:moveTo>
                    <a:pt x="159" y="731"/>
                  </a:moveTo>
                  <a:cubicBezTo>
                    <a:pt x="-5133" y="2318"/>
                    <a:pt x="122661" y="12373"/>
                    <a:pt x="165259" y="16606"/>
                  </a:cubicBezTo>
                  <a:cubicBezTo>
                    <a:pt x="207857" y="20839"/>
                    <a:pt x="250455" y="27718"/>
                    <a:pt x="255747" y="26131"/>
                  </a:cubicBezTo>
                  <a:cubicBezTo>
                    <a:pt x="261039" y="24544"/>
                    <a:pt x="238813" y="14489"/>
                    <a:pt x="197009" y="7081"/>
                  </a:cubicBezTo>
                  <a:cubicBezTo>
                    <a:pt x="155205" y="-327"/>
                    <a:pt x="5451" y="-856"/>
                    <a:pt x="159" y="7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60667300-2476-4583-99B8-7534DC8125FA}"/>
                </a:ext>
              </a:extLst>
            </p:cNvPr>
            <p:cNvSpPr/>
            <p:nvPr/>
          </p:nvSpPr>
          <p:spPr>
            <a:xfrm>
              <a:off x="3176881" y="6699232"/>
              <a:ext cx="262588" cy="192262"/>
            </a:xfrm>
            <a:custGeom>
              <a:avLst/>
              <a:gdLst>
                <a:gd name="connsiteX0" fmla="*/ 106069 w 262588"/>
                <a:gd name="connsiteY0" fmla="*/ 18 h 192262"/>
                <a:gd name="connsiteX1" fmla="*/ 21932 w 262588"/>
                <a:gd name="connsiteY1" fmla="*/ 120668 h 192262"/>
                <a:gd name="connsiteX2" fmla="*/ 9232 w 262588"/>
                <a:gd name="connsiteY2" fmla="*/ 142893 h 192262"/>
                <a:gd name="connsiteX3" fmla="*/ 142582 w 262588"/>
                <a:gd name="connsiteY3" fmla="*/ 157181 h 192262"/>
                <a:gd name="connsiteX4" fmla="*/ 228307 w 262588"/>
                <a:gd name="connsiteY4" fmla="*/ 157181 h 192262"/>
                <a:gd name="connsiteX5" fmla="*/ 261644 w 262588"/>
                <a:gd name="connsiteY5" fmla="*/ 192106 h 192262"/>
                <a:gd name="connsiteX6" fmla="*/ 248944 w 262588"/>
                <a:gd name="connsiteY6" fmla="*/ 141306 h 192262"/>
                <a:gd name="connsiteX7" fmla="*/ 202907 w 262588"/>
                <a:gd name="connsiteY7" fmla="*/ 130193 h 192262"/>
                <a:gd name="connsiteX8" fmla="*/ 104482 w 262588"/>
                <a:gd name="connsiteY8" fmla="*/ 144481 h 192262"/>
                <a:gd name="connsiteX9" fmla="*/ 13994 w 262588"/>
                <a:gd name="connsiteY9" fmla="*/ 130193 h 192262"/>
                <a:gd name="connsiteX10" fmla="*/ 106069 w 262588"/>
                <a:gd name="connsiteY10" fmla="*/ 18 h 19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588" h="192262">
                  <a:moveTo>
                    <a:pt x="106069" y="18"/>
                  </a:moveTo>
                  <a:cubicBezTo>
                    <a:pt x="107392" y="-1569"/>
                    <a:pt x="38071" y="96856"/>
                    <a:pt x="21932" y="120668"/>
                  </a:cubicBezTo>
                  <a:cubicBezTo>
                    <a:pt x="5793" y="144480"/>
                    <a:pt x="-10876" y="136808"/>
                    <a:pt x="9232" y="142893"/>
                  </a:cubicBezTo>
                  <a:cubicBezTo>
                    <a:pt x="29340" y="148978"/>
                    <a:pt x="106070" y="154800"/>
                    <a:pt x="142582" y="157181"/>
                  </a:cubicBezTo>
                  <a:cubicBezTo>
                    <a:pt x="179094" y="159562"/>
                    <a:pt x="208463" y="151360"/>
                    <a:pt x="228307" y="157181"/>
                  </a:cubicBezTo>
                  <a:cubicBezTo>
                    <a:pt x="248151" y="163002"/>
                    <a:pt x="258204" y="194752"/>
                    <a:pt x="261644" y="192106"/>
                  </a:cubicBezTo>
                  <a:cubicBezTo>
                    <a:pt x="265084" y="189460"/>
                    <a:pt x="258733" y="151625"/>
                    <a:pt x="248944" y="141306"/>
                  </a:cubicBezTo>
                  <a:cubicBezTo>
                    <a:pt x="239155" y="130987"/>
                    <a:pt x="226984" y="129664"/>
                    <a:pt x="202907" y="130193"/>
                  </a:cubicBezTo>
                  <a:cubicBezTo>
                    <a:pt x="178830" y="130722"/>
                    <a:pt x="135967" y="144481"/>
                    <a:pt x="104482" y="144481"/>
                  </a:cubicBezTo>
                  <a:cubicBezTo>
                    <a:pt x="72997" y="144481"/>
                    <a:pt x="14523" y="147126"/>
                    <a:pt x="13994" y="130193"/>
                  </a:cubicBezTo>
                  <a:cubicBezTo>
                    <a:pt x="13465" y="113260"/>
                    <a:pt x="104746" y="1605"/>
                    <a:pt x="106069" y="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CF4BC6AF-0955-4FB8-9031-500A540FE2CC}"/>
                </a:ext>
              </a:extLst>
            </p:cNvPr>
            <p:cNvSpPr/>
            <p:nvPr/>
          </p:nvSpPr>
          <p:spPr>
            <a:xfrm>
              <a:off x="3882919" y="6857999"/>
              <a:ext cx="57555" cy="127315"/>
            </a:xfrm>
            <a:custGeom>
              <a:avLst/>
              <a:gdLst>
                <a:gd name="connsiteX0" fmla="*/ 106 w 57555"/>
                <a:gd name="connsiteY0" fmla="*/ 1 h 127315"/>
                <a:gd name="connsiteX1" fmla="*/ 55669 w 57555"/>
                <a:gd name="connsiteY1" fmla="*/ 61914 h 127315"/>
                <a:gd name="connsiteX2" fmla="*/ 44556 w 57555"/>
                <a:gd name="connsiteY2" fmla="*/ 127001 h 127315"/>
                <a:gd name="connsiteX3" fmla="*/ 44556 w 57555"/>
                <a:gd name="connsiteY3" fmla="*/ 85726 h 127315"/>
                <a:gd name="connsiteX4" fmla="*/ 41381 w 57555"/>
                <a:gd name="connsiteY4" fmla="*/ 63501 h 127315"/>
                <a:gd name="connsiteX5" fmla="*/ 106 w 57555"/>
                <a:gd name="connsiteY5" fmla="*/ 1 h 12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55" h="127315">
                  <a:moveTo>
                    <a:pt x="106" y="1"/>
                  </a:moveTo>
                  <a:cubicBezTo>
                    <a:pt x="2487" y="-263"/>
                    <a:pt x="48261" y="40747"/>
                    <a:pt x="55669" y="61914"/>
                  </a:cubicBezTo>
                  <a:cubicBezTo>
                    <a:pt x="63077" y="83081"/>
                    <a:pt x="46408" y="123032"/>
                    <a:pt x="44556" y="127001"/>
                  </a:cubicBezTo>
                  <a:cubicBezTo>
                    <a:pt x="42704" y="130970"/>
                    <a:pt x="45085" y="96309"/>
                    <a:pt x="44556" y="85726"/>
                  </a:cubicBezTo>
                  <a:cubicBezTo>
                    <a:pt x="44027" y="75143"/>
                    <a:pt x="46673" y="75936"/>
                    <a:pt x="41381" y="63501"/>
                  </a:cubicBezTo>
                  <a:cubicBezTo>
                    <a:pt x="36089" y="51066"/>
                    <a:pt x="-2275" y="265"/>
                    <a:pt x="106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84ADFA52-97DC-4B42-81E6-2B19335D93B5}"/>
                </a:ext>
              </a:extLst>
            </p:cNvPr>
            <p:cNvSpPr/>
            <p:nvPr/>
          </p:nvSpPr>
          <p:spPr>
            <a:xfrm>
              <a:off x="3805109" y="6858000"/>
              <a:ext cx="127628" cy="181380"/>
            </a:xfrm>
            <a:custGeom>
              <a:avLst/>
              <a:gdLst>
                <a:gd name="connsiteX0" fmla="*/ 129 w 127628"/>
                <a:gd name="connsiteY0" fmla="*/ 0 h 181380"/>
                <a:gd name="connsiteX1" fmla="*/ 52516 w 127628"/>
                <a:gd name="connsiteY1" fmla="*/ 47625 h 181380"/>
                <a:gd name="connsiteX2" fmla="*/ 73154 w 127628"/>
                <a:gd name="connsiteY2" fmla="*/ 82550 h 181380"/>
                <a:gd name="connsiteX3" fmla="*/ 71566 w 127628"/>
                <a:gd name="connsiteY3" fmla="*/ 146050 h 181380"/>
                <a:gd name="connsiteX4" fmla="*/ 125541 w 127628"/>
                <a:gd name="connsiteY4" fmla="*/ 150813 h 181380"/>
                <a:gd name="connsiteX5" fmla="*/ 106491 w 127628"/>
                <a:gd name="connsiteY5" fmla="*/ 171450 h 181380"/>
                <a:gd name="connsiteX6" fmla="*/ 14416 w 127628"/>
                <a:gd name="connsiteY6" fmla="*/ 180975 h 181380"/>
                <a:gd name="connsiteX7" fmla="*/ 89029 w 127628"/>
                <a:gd name="connsiteY7" fmla="*/ 158750 h 181380"/>
                <a:gd name="connsiteX8" fmla="*/ 74741 w 127628"/>
                <a:gd name="connsiteY8" fmla="*/ 150813 h 181380"/>
                <a:gd name="connsiteX9" fmla="*/ 54104 w 127628"/>
                <a:gd name="connsiteY9" fmla="*/ 109538 h 181380"/>
                <a:gd name="connsiteX10" fmla="*/ 58866 w 127628"/>
                <a:gd name="connsiteY10" fmla="*/ 85725 h 181380"/>
                <a:gd name="connsiteX11" fmla="*/ 38229 w 127628"/>
                <a:gd name="connsiteY11" fmla="*/ 47625 h 181380"/>
                <a:gd name="connsiteX12" fmla="*/ 129 w 127628"/>
                <a:gd name="connsiteY12" fmla="*/ 0 h 1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628" h="181380">
                  <a:moveTo>
                    <a:pt x="129" y="0"/>
                  </a:moveTo>
                  <a:cubicBezTo>
                    <a:pt x="2510" y="0"/>
                    <a:pt x="40345" y="33867"/>
                    <a:pt x="52516" y="47625"/>
                  </a:cubicBezTo>
                  <a:cubicBezTo>
                    <a:pt x="64687" y="61383"/>
                    <a:pt x="69979" y="66146"/>
                    <a:pt x="73154" y="82550"/>
                  </a:cubicBezTo>
                  <a:cubicBezTo>
                    <a:pt x="76329" y="98954"/>
                    <a:pt x="62835" y="134673"/>
                    <a:pt x="71566" y="146050"/>
                  </a:cubicBezTo>
                  <a:cubicBezTo>
                    <a:pt x="80297" y="157427"/>
                    <a:pt x="119720" y="146580"/>
                    <a:pt x="125541" y="150813"/>
                  </a:cubicBezTo>
                  <a:cubicBezTo>
                    <a:pt x="131362" y="155046"/>
                    <a:pt x="125012" y="166423"/>
                    <a:pt x="106491" y="171450"/>
                  </a:cubicBezTo>
                  <a:cubicBezTo>
                    <a:pt x="87970" y="176477"/>
                    <a:pt x="17326" y="183092"/>
                    <a:pt x="14416" y="180975"/>
                  </a:cubicBezTo>
                  <a:cubicBezTo>
                    <a:pt x="11506" y="178858"/>
                    <a:pt x="78975" y="163777"/>
                    <a:pt x="89029" y="158750"/>
                  </a:cubicBezTo>
                  <a:cubicBezTo>
                    <a:pt x="99083" y="153723"/>
                    <a:pt x="80562" y="159015"/>
                    <a:pt x="74741" y="150813"/>
                  </a:cubicBezTo>
                  <a:cubicBezTo>
                    <a:pt x="68920" y="142611"/>
                    <a:pt x="56750" y="120386"/>
                    <a:pt x="54104" y="109538"/>
                  </a:cubicBezTo>
                  <a:cubicBezTo>
                    <a:pt x="51458" y="98690"/>
                    <a:pt x="61512" y="96044"/>
                    <a:pt x="58866" y="85725"/>
                  </a:cubicBezTo>
                  <a:cubicBezTo>
                    <a:pt x="56220" y="75406"/>
                    <a:pt x="47489" y="58473"/>
                    <a:pt x="38229" y="47625"/>
                  </a:cubicBezTo>
                  <a:cubicBezTo>
                    <a:pt x="28969" y="36777"/>
                    <a:pt x="-2252" y="0"/>
                    <a:pt x="12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: 図形 1062">
              <a:extLst>
                <a:ext uri="{FF2B5EF4-FFF2-40B4-BE49-F238E27FC236}">
                  <a16:creationId xmlns:a16="http://schemas.microsoft.com/office/drawing/2014/main" id="{F54B372C-20F6-4380-B4A3-103FD19960DF}"/>
                </a:ext>
              </a:extLst>
            </p:cNvPr>
            <p:cNvSpPr/>
            <p:nvPr/>
          </p:nvSpPr>
          <p:spPr>
            <a:xfrm>
              <a:off x="3382398" y="6958006"/>
              <a:ext cx="475656" cy="71895"/>
            </a:xfrm>
            <a:custGeom>
              <a:avLst/>
              <a:gdLst>
                <a:gd name="connsiteX0" fmla="*/ 2152 w 475656"/>
                <a:gd name="connsiteY0" fmla="*/ 63507 h 71895"/>
                <a:gd name="connsiteX1" fmla="*/ 67240 w 475656"/>
                <a:gd name="connsiteY1" fmla="*/ 58744 h 71895"/>
                <a:gd name="connsiteX2" fmla="*/ 446652 w 475656"/>
                <a:gd name="connsiteY2" fmla="*/ 71444 h 71895"/>
                <a:gd name="connsiteX3" fmla="*/ 448240 w 475656"/>
                <a:gd name="connsiteY3" fmla="*/ 39694 h 71895"/>
                <a:gd name="connsiteX4" fmla="*/ 437127 w 475656"/>
                <a:gd name="connsiteY4" fmla="*/ 7 h 71895"/>
                <a:gd name="connsiteX5" fmla="*/ 416490 w 475656"/>
                <a:gd name="connsiteY5" fmla="*/ 42869 h 71895"/>
                <a:gd name="connsiteX6" fmla="*/ 330765 w 475656"/>
                <a:gd name="connsiteY6" fmla="*/ 42869 h 71895"/>
                <a:gd name="connsiteX7" fmla="*/ 2152 w 475656"/>
                <a:gd name="connsiteY7" fmla="*/ 63507 h 7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5656" h="71895">
                  <a:moveTo>
                    <a:pt x="2152" y="63507"/>
                  </a:moveTo>
                  <a:cubicBezTo>
                    <a:pt x="-2346" y="60464"/>
                    <a:pt x="-6843" y="57421"/>
                    <a:pt x="67240" y="58744"/>
                  </a:cubicBezTo>
                  <a:cubicBezTo>
                    <a:pt x="141323" y="60067"/>
                    <a:pt x="383152" y="74619"/>
                    <a:pt x="446652" y="71444"/>
                  </a:cubicBezTo>
                  <a:cubicBezTo>
                    <a:pt x="510152" y="68269"/>
                    <a:pt x="449827" y="51600"/>
                    <a:pt x="448240" y="39694"/>
                  </a:cubicBezTo>
                  <a:cubicBezTo>
                    <a:pt x="446653" y="27788"/>
                    <a:pt x="442419" y="-522"/>
                    <a:pt x="437127" y="7"/>
                  </a:cubicBezTo>
                  <a:cubicBezTo>
                    <a:pt x="431835" y="536"/>
                    <a:pt x="434217" y="35725"/>
                    <a:pt x="416490" y="42869"/>
                  </a:cubicBezTo>
                  <a:cubicBezTo>
                    <a:pt x="398763" y="50013"/>
                    <a:pt x="330765" y="42869"/>
                    <a:pt x="330765" y="42869"/>
                  </a:cubicBezTo>
                  <a:lnTo>
                    <a:pt x="2152" y="63507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8F434825-8B83-4EAA-9CCB-14E5C0479881}"/>
                </a:ext>
              </a:extLst>
            </p:cNvPr>
            <p:cNvSpPr/>
            <p:nvPr/>
          </p:nvSpPr>
          <p:spPr>
            <a:xfrm>
              <a:off x="4187075" y="7075808"/>
              <a:ext cx="145243" cy="144556"/>
            </a:xfrm>
            <a:custGeom>
              <a:avLst/>
              <a:gdLst>
                <a:gd name="connsiteX0" fmla="*/ 145213 w 145243"/>
                <a:gd name="connsiteY0" fmla="*/ 33017 h 144556"/>
                <a:gd name="connsiteX1" fmla="*/ 61075 w 145243"/>
                <a:gd name="connsiteY1" fmla="*/ 2855 h 144556"/>
                <a:gd name="connsiteX2" fmla="*/ 750 w 145243"/>
                <a:gd name="connsiteY2" fmla="*/ 117155 h 144556"/>
                <a:gd name="connsiteX3" fmla="*/ 26150 w 145243"/>
                <a:gd name="connsiteY3" fmla="*/ 144142 h 144556"/>
                <a:gd name="connsiteX4" fmla="*/ 8688 w 145243"/>
                <a:gd name="connsiteY4" fmla="*/ 104455 h 144556"/>
                <a:gd name="connsiteX5" fmla="*/ 18213 w 145243"/>
                <a:gd name="connsiteY5" fmla="*/ 83817 h 144556"/>
                <a:gd name="connsiteX6" fmla="*/ 70600 w 145243"/>
                <a:gd name="connsiteY6" fmla="*/ 15555 h 144556"/>
                <a:gd name="connsiteX7" fmla="*/ 145213 w 145243"/>
                <a:gd name="connsiteY7" fmla="*/ 33017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43" h="144556">
                  <a:moveTo>
                    <a:pt x="145213" y="33017"/>
                  </a:moveTo>
                  <a:cubicBezTo>
                    <a:pt x="143625" y="30900"/>
                    <a:pt x="85152" y="-11168"/>
                    <a:pt x="61075" y="2855"/>
                  </a:cubicBezTo>
                  <a:cubicBezTo>
                    <a:pt x="36998" y="16878"/>
                    <a:pt x="6571" y="93607"/>
                    <a:pt x="750" y="117155"/>
                  </a:cubicBezTo>
                  <a:cubicBezTo>
                    <a:pt x="-5071" y="140703"/>
                    <a:pt x="24827" y="146259"/>
                    <a:pt x="26150" y="144142"/>
                  </a:cubicBezTo>
                  <a:cubicBezTo>
                    <a:pt x="27473" y="142025"/>
                    <a:pt x="10011" y="114509"/>
                    <a:pt x="8688" y="104455"/>
                  </a:cubicBezTo>
                  <a:cubicBezTo>
                    <a:pt x="7365" y="94401"/>
                    <a:pt x="7894" y="98634"/>
                    <a:pt x="18213" y="83817"/>
                  </a:cubicBezTo>
                  <a:cubicBezTo>
                    <a:pt x="28532" y="69000"/>
                    <a:pt x="55783" y="26138"/>
                    <a:pt x="70600" y="15555"/>
                  </a:cubicBezTo>
                  <a:cubicBezTo>
                    <a:pt x="85417" y="4972"/>
                    <a:pt x="146801" y="35134"/>
                    <a:pt x="145213" y="330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C271A3A-1211-4164-A110-014266CCFAA7}"/>
                </a:ext>
              </a:extLst>
            </p:cNvPr>
            <p:cNvSpPr/>
            <p:nvPr/>
          </p:nvSpPr>
          <p:spPr>
            <a:xfrm>
              <a:off x="3607570" y="7016693"/>
              <a:ext cx="494273" cy="133882"/>
            </a:xfrm>
            <a:custGeom>
              <a:avLst/>
              <a:gdLst>
                <a:gd name="connsiteX0" fmla="*/ 818 w 494273"/>
                <a:gd name="connsiteY0" fmla="*/ 57 h 133882"/>
                <a:gd name="connsiteX1" fmla="*/ 73843 w 494273"/>
                <a:gd name="connsiteY1" fmla="*/ 39745 h 133882"/>
                <a:gd name="connsiteX2" fmla="*/ 369118 w 494273"/>
                <a:gd name="connsiteY2" fmla="*/ 115945 h 133882"/>
                <a:gd name="connsiteX3" fmla="*/ 462780 w 494273"/>
                <a:gd name="connsiteY3" fmla="*/ 133407 h 133882"/>
                <a:gd name="connsiteX4" fmla="*/ 492943 w 494273"/>
                <a:gd name="connsiteY4" fmla="*/ 128645 h 133882"/>
                <a:gd name="connsiteX5" fmla="*/ 426268 w 494273"/>
                <a:gd name="connsiteY5" fmla="*/ 125470 h 133882"/>
                <a:gd name="connsiteX6" fmla="*/ 246880 w 494273"/>
                <a:gd name="connsiteY6" fmla="*/ 96895 h 133882"/>
                <a:gd name="connsiteX7" fmla="*/ 48443 w 494273"/>
                <a:gd name="connsiteY7" fmla="*/ 47682 h 133882"/>
                <a:gd name="connsiteX8" fmla="*/ 818 w 494273"/>
                <a:gd name="connsiteY8" fmla="*/ 57 h 1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273" h="133882">
                  <a:moveTo>
                    <a:pt x="818" y="57"/>
                  </a:moveTo>
                  <a:cubicBezTo>
                    <a:pt x="5051" y="-1266"/>
                    <a:pt x="12460" y="20430"/>
                    <a:pt x="73843" y="39745"/>
                  </a:cubicBezTo>
                  <a:cubicBezTo>
                    <a:pt x="135226" y="59060"/>
                    <a:pt x="304295" y="100335"/>
                    <a:pt x="369118" y="115945"/>
                  </a:cubicBezTo>
                  <a:cubicBezTo>
                    <a:pt x="433941" y="131555"/>
                    <a:pt x="442143" y="131290"/>
                    <a:pt x="462780" y="133407"/>
                  </a:cubicBezTo>
                  <a:cubicBezTo>
                    <a:pt x="483417" y="135524"/>
                    <a:pt x="499028" y="129968"/>
                    <a:pt x="492943" y="128645"/>
                  </a:cubicBezTo>
                  <a:cubicBezTo>
                    <a:pt x="486858" y="127322"/>
                    <a:pt x="467278" y="130762"/>
                    <a:pt x="426268" y="125470"/>
                  </a:cubicBezTo>
                  <a:cubicBezTo>
                    <a:pt x="385258" y="120178"/>
                    <a:pt x="309851" y="109860"/>
                    <a:pt x="246880" y="96895"/>
                  </a:cubicBezTo>
                  <a:cubicBezTo>
                    <a:pt x="183909" y="83930"/>
                    <a:pt x="88660" y="61440"/>
                    <a:pt x="48443" y="47682"/>
                  </a:cubicBezTo>
                  <a:cubicBezTo>
                    <a:pt x="8226" y="33924"/>
                    <a:pt x="-3415" y="1380"/>
                    <a:pt x="818" y="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5C2C499-06F8-4E5D-8304-52441653B6AA}"/>
                </a:ext>
              </a:extLst>
            </p:cNvPr>
            <p:cNvSpPr/>
            <p:nvPr/>
          </p:nvSpPr>
          <p:spPr>
            <a:xfrm>
              <a:off x="3659201" y="7019214"/>
              <a:ext cx="446509" cy="131069"/>
            </a:xfrm>
            <a:custGeom>
              <a:avLst/>
              <a:gdLst>
                <a:gd name="connsiteX0" fmla="*/ 446074 w 446509"/>
                <a:gd name="connsiteY0" fmla="*/ 130886 h 131069"/>
                <a:gd name="connsiteX1" fmla="*/ 366699 w 446509"/>
                <a:gd name="connsiteY1" fmla="*/ 62624 h 131069"/>
                <a:gd name="connsiteX2" fmla="*/ 293674 w 446509"/>
                <a:gd name="connsiteY2" fmla="*/ 68974 h 131069"/>
                <a:gd name="connsiteX3" fmla="*/ 271449 w 446509"/>
                <a:gd name="connsiteY3" fmla="*/ 38811 h 131069"/>
                <a:gd name="connsiteX4" fmla="*/ 212712 w 446509"/>
                <a:gd name="connsiteY4" fmla="*/ 46749 h 131069"/>
                <a:gd name="connsiteX5" fmla="*/ 161912 w 446509"/>
                <a:gd name="connsiteY5" fmla="*/ 37224 h 131069"/>
                <a:gd name="connsiteX6" fmla="*/ 134924 w 446509"/>
                <a:gd name="connsiteY6" fmla="*/ 26111 h 131069"/>
                <a:gd name="connsiteX7" fmla="*/ 49199 w 446509"/>
                <a:gd name="connsiteY7" fmla="*/ 26111 h 131069"/>
                <a:gd name="connsiteX8" fmla="*/ 4749 w 446509"/>
                <a:gd name="connsiteY8" fmla="*/ 3886 h 131069"/>
                <a:gd name="connsiteX9" fmla="*/ 161912 w 446509"/>
                <a:gd name="connsiteY9" fmla="*/ 2299 h 131069"/>
                <a:gd name="connsiteX10" fmla="*/ 231762 w 446509"/>
                <a:gd name="connsiteY10" fmla="*/ 27699 h 131069"/>
                <a:gd name="connsiteX11" fmla="*/ 392099 w 446509"/>
                <a:gd name="connsiteY11" fmla="*/ 81674 h 131069"/>
                <a:gd name="connsiteX12" fmla="*/ 446074 w 446509"/>
                <a:gd name="connsiteY12" fmla="*/ 130886 h 1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509" h="131069">
                  <a:moveTo>
                    <a:pt x="446074" y="130886"/>
                  </a:moveTo>
                  <a:cubicBezTo>
                    <a:pt x="441841" y="127711"/>
                    <a:pt x="392099" y="72943"/>
                    <a:pt x="366699" y="62624"/>
                  </a:cubicBezTo>
                  <a:cubicBezTo>
                    <a:pt x="341299" y="52305"/>
                    <a:pt x="309549" y="72943"/>
                    <a:pt x="293674" y="68974"/>
                  </a:cubicBezTo>
                  <a:cubicBezTo>
                    <a:pt x="277799" y="65005"/>
                    <a:pt x="284943" y="42515"/>
                    <a:pt x="271449" y="38811"/>
                  </a:cubicBezTo>
                  <a:cubicBezTo>
                    <a:pt x="257955" y="35107"/>
                    <a:pt x="230968" y="47013"/>
                    <a:pt x="212712" y="46749"/>
                  </a:cubicBezTo>
                  <a:cubicBezTo>
                    <a:pt x="194456" y="46485"/>
                    <a:pt x="174877" y="40664"/>
                    <a:pt x="161912" y="37224"/>
                  </a:cubicBezTo>
                  <a:cubicBezTo>
                    <a:pt x="148947" y="33784"/>
                    <a:pt x="153709" y="27963"/>
                    <a:pt x="134924" y="26111"/>
                  </a:cubicBezTo>
                  <a:cubicBezTo>
                    <a:pt x="116138" y="24259"/>
                    <a:pt x="70895" y="29815"/>
                    <a:pt x="49199" y="26111"/>
                  </a:cubicBezTo>
                  <a:cubicBezTo>
                    <a:pt x="27503" y="22407"/>
                    <a:pt x="-14036" y="7855"/>
                    <a:pt x="4749" y="3886"/>
                  </a:cubicBezTo>
                  <a:cubicBezTo>
                    <a:pt x="23534" y="-83"/>
                    <a:pt x="124077" y="-1670"/>
                    <a:pt x="161912" y="2299"/>
                  </a:cubicBezTo>
                  <a:cubicBezTo>
                    <a:pt x="199747" y="6268"/>
                    <a:pt x="231762" y="27699"/>
                    <a:pt x="231762" y="27699"/>
                  </a:cubicBezTo>
                  <a:cubicBezTo>
                    <a:pt x="270126" y="40928"/>
                    <a:pt x="361143" y="68180"/>
                    <a:pt x="392099" y="81674"/>
                  </a:cubicBezTo>
                  <a:cubicBezTo>
                    <a:pt x="423055" y="95168"/>
                    <a:pt x="450307" y="134061"/>
                    <a:pt x="446074" y="1308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DAF25C49-69EA-4787-821D-D5F4C691C646}"/>
                </a:ext>
              </a:extLst>
            </p:cNvPr>
            <p:cNvSpPr/>
            <p:nvPr/>
          </p:nvSpPr>
          <p:spPr>
            <a:xfrm>
              <a:off x="3395354" y="7004684"/>
              <a:ext cx="218996" cy="156033"/>
            </a:xfrm>
            <a:custGeom>
              <a:avLst/>
              <a:gdLst>
                <a:gd name="connsiteX0" fmla="*/ 309 w 218996"/>
                <a:gd name="connsiteY0" fmla="*/ 954 h 156033"/>
                <a:gd name="connsiteX1" fmla="*/ 209859 w 218996"/>
                <a:gd name="connsiteY1" fmla="*/ 153354 h 156033"/>
                <a:gd name="connsiteX2" fmla="*/ 163821 w 218996"/>
                <a:gd name="connsiteY2" fmla="*/ 91441 h 156033"/>
                <a:gd name="connsiteX3" fmla="*/ 309 w 218996"/>
                <a:gd name="connsiteY3" fmla="*/ 954 h 15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96" h="156033">
                  <a:moveTo>
                    <a:pt x="309" y="954"/>
                  </a:moveTo>
                  <a:cubicBezTo>
                    <a:pt x="7982" y="11273"/>
                    <a:pt x="182607" y="138273"/>
                    <a:pt x="209859" y="153354"/>
                  </a:cubicBezTo>
                  <a:cubicBezTo>
                    <a:pt x="237111" y="168435"/>
                    <a:pt x="197952" y="116047"/>
                    <a:pt x="163821" y="91441"/>
                  </a:cubicBezTo>
                  <a:cubicBezTo>
                    <a:pt x="129690" y="66835"/>
                    <a:pt x="-7364" y="-9365"/>
                    <a:pt x="309" y="9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AC8695CA-7783-4519-B973-3BD45E3E9237}"/>
                </a:ext>
              </a:extLst>
            </p:cNvPr>
            <p:cNvSpPr/>
            <p:nvPr/>
          </p:nvSpPr>
          <p:spPr>
            <a:xfrm>
              <a:off x="3319453" y="7032894"/>
              <a:ext cx="241310" cy="117599"/>
            </a:xfrm>
            <a:custGeom>
              <a:avLst/>
              <a:gdLst>
                <a:gd name="connsiteX0" fmla="*/ 10 w 241310"/>
                <a:gd name="connsiteY0" fmla="*/ 17194 h 117599"/>
                <a:gd name="connsiteX1" fmla="*/ 65097 w 241310"/>
                <a:gd name="connsiteY1" fmla="*/ 1319 h 117599"/>
                <a:gd name="connsiteX2" fmla="*/ 131772 w 241310"/>
                <a:gd name="connsiteY2" fmla="*/ 58469 h 117599"/>
                <a:gd name="connsiteX3" fmla="*/ 241310 w 241310"/>
                <a:gd name="connsiteY3" fmla="*/ 117206 h 117599"/>
                <a:gd name="connsiteX4" fmla="*/ 130185 w 241310"/>
                <a:gd name="connsiteY4" fmla="*/ 28306 h 117599"/>
                <a:gd name="connsiteX5" fmla="*/ 69860 w 241310"/>
                <a:gd name="connsiteY5" fmla="*/ 4494 h 117599"/>
                <a:gd name="connsiteX6" fmla="*/ 10 w 241310"/>
                <a:gd name="connsiteY6" fmla="*/ 17194 h 11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10" h="117599">
                  <a:moveTo>
                    <a:pt x="10" y="17194"/>
                  </a:moveTo>
                  <a:cubicBezTo>
                    <a:pt x="-784" y="16665"/>
                    <a:pt x="43137" y="-5560"/>
                    <a:pt x="65097" y="1319"/>
                  </a:cubicBezTo>
                  <a:cubicBezTo>
                    <a:pt x="87057" y="8198"/>
                    <a:pt x="102403" y="39155"/>
                    <a:pt x="131772" y="58469"/>
                  </a:cubicBezTo>
                  <a:cubicBezTo>
                    <a:pt x="161141" y="77783"/>
                    <a:pt x="241574" y="122233"/>
                    <a:pt x="241310" y="117206"/>
                  </a:cubicBezTo>
                  <a:cubicBezTo>
                    <a:pt x="241046" y="112179"/>
                    <a:pt x="158760" y="47091"/>
                    <a:pt x="130185" y="28306"/>
                  </a:cubicBezTo>
                  <a:cubicBezTo>
                    <a:pt x="101610" y="9521"/>
                    <a:pt x="88381" y="6346"/>
                    <a:pt x="69860" y="4494"/>
                  </a:cubicBezTo>
                  <a:cubicBezTo>
                    <a:pt x="51339" y="2642"/>
                    <a:pt x="804" y="17723"/>
                    <a:pt x="10" y="171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3EEA0370-3D4C-4034-AE01-9F4F2E7806EF}"/>
                </a:ext>
              </a:extLst>
            </p:cNvPr>
            <p:cNvSpPr/>
            <p:nvPr/>
          </p:nvSpPr>
          <p:spPr>
            <a:xfrm>
              <a:off x="3306763" y="7053263"/>
              <a:ext cx="203234" cy="120725"/>
            </a:xfrm>
            <a:custGeom>
              <a:avLst/>
              <a:gdLst>
                <a:gd name="connsiteX0" fmla="*/ 0 w 203234"/>
                <a:gd name="connsiteY0" fmla="*/ 0 h 120725"/>
                <a:gd name="connsiteX1" fmla="*/ 133350 w 203234"/>
                <a:gd name="connsiteY1" fmla="*/ 66675 h 120725"/>
                <a:gd name="connsiteX2" fmla="*/ 203200 w 203234"/>
                <a:gd name="connsiteY2" fmla="*/ 120650 h 120725"/>
                <a:gd name="connsiteX3" fmla="*/ 125412 w 203234"/>
                <a:gd name="connsiteY3" fmla="*/ 79375 h 120725"/>
                <a:gd name="connsiteX4" fmla="*/ 0 w 203234"/>
                <a:gd name="connsiteY4" fmla="*/ 0 h 1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34" h="120725">
                  <a:moveTo>
                    <a:pt x="0" y="0"/>
                  </a:moveTo>
                  <a:cubicBezTo>
                    <a:pt x="49741" y="23283"/>
                    <a:pt x="99483" y="46567"/>
                    <a:pt x="133350" y="66675"/>
                  </a:cubicBezTo>
                  <a:cubicBezTo>
                    <a:pt x="167217" y="86783"/>
                    <a:pt x="204523" y="118533"/>
                    <a:pt x="203200" y="120650"/>
                  </a:cubicBezTo>
                  <a:cubicBezTo>
                    <a:pt x="201877" y="122767"/>
                    <a:pt x="125412" y="79375"/>
                    <a:pt x="125412" y="79375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7A6E8349-14C7-4DDF-9767-30896A04A0FD}"/>
                </a:ext>
              </a:extLst>
            </p:cNvPr>
            <p:cNvSpPr/>
            <p:nvPr/>
          </p:nvSpPr>
          <p:spPr>
            <a:xfrm>
              <a:off x="3264183" y="7095938"/>
              <a:ext cx="232652" cy="98985"/>
            </a:xfrm>
            <a:custGeom>
              <a:avLst/>
              <a:gdLst>
                <a:gd name="connsiteX0" fmla="*/ 1305 w 232652"/>
                <a:gd name="connsiteY0" fmla="*/ 187 h 98985"/>
                <a:gd name="connsiteX1" fmla="*/ 228317 w 232652"/>
                <a:gd name="connsiteY1" fmla="*/ 95437 h 98985"/>
                <a:gd name="connsiteX2" fmla="*/ 139417 w 232652"/>
                <a:gd name="connsiteY2" fmla="*/ 71625 h 98985"/>
                <a:gd name="connsiteX3" fmla="*/ 1305 w 232652"/>
                <a:gd name="connsiteY3" fmla="*/ 187 h 9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652" h="98985">
                  <a:moveTo>
                    <a:pt x="1305" y="187"/>
                  </a:moveTo>
                  <a:cubicBezTo>
                    <a:pt x="16121" y="4156"/>
                    <a:pt x="205298" y="83531"/>
                    <a:pt x="228317" y="95437"/>
                  </a:cubicBezTo>
                  <a:cubicBezTo>
                    <a:pt x="251336" y="107343"/>
                    <a:pt x="176988" y="86706"/>
                    <a:pt x="139417" y="71625"/>
                  </a:cubicBezTo>
                  <a:cubicBezTo>
                    <a:pt x="101846" y="56544"/>
                    <a:pt x="-13511" y="-3782"/>
                    <a:pt x="1305" y="1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C6498718-EA5A-484D-9984-4050CAF3B6C1}"/>
                </a:ext>
              </a:extLst>
            </p:cNvPr>
            <p:cNvSpPr/>
            <p:nvPr/>
          </p:nvSpPr>
          <p:spPr>
            <a:xfrm>
              <a:off x="3208261" y="7168434"/>
              <a:ext cx="254871" cy="72962"/>
            </a:xfrm>
            <a:custGeom>
              <a:avLst/>
              <a:gdLst>
                <a:gd name="connsiteX0" fmla="*/ 1664 w 254871"/>
                <a:gd name="connsiteY0" fmla="*/ 716 h 72962"/>
                <a:gd name="connsiteX1" fmla="*/ 250902 w 254871"/>
                <a:gd name="connsiteY1" fmla="*/ 72154 h 72962"/>
                <a:gd name="connsiteX2" fmla="*/ 146127 w 254871"/>
                <a:gd name="connsiteY2" fmla="*/ 37229 h 72962"/>
                <a:gd name="connsiteX3" fmla="*/ 1664 w 254871"/>
                <a:gd name="connsiteY3" fmla="*/ 716 h 7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871" h="72962">
                  <a:moveTo>
                    <a:pt x="1664" y="716"/>
                  </a:moveTo>
                  <a:cubicBezTo>
                    <a:pt x="19126" y="6537"/>
                    <a:pt x="226825" y="66069"/>
                    <a:pt x="250902" y="72154"/>
                  </a:cubicBezTo>
                  <a:cubicBezTo>
                    <a:pt x="274979" y="78239"/>
                    <a:pt x="183169" y="48341"/>
                    <a:pt x="146127" y="37229"/>
                  </a:cubicBezTo>
                  <a:cubicBezTo>
                    <a:pt x="109085" y="26117"/>
                    <a:pt x="-15798" y="-5105"/>
                    <a:pt x="1664" y="7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986859B6-9877-4926-872B-115D6B6C3055}"/>
                </a:ext>
              </a:extLst>
            </p:cNvPr>
            <p:cNvSpPr/>
            <p:nvPr/>
          </p:nvSpPr>
          <p:spPr>
            <a:xfrm>
              <a:off x="3213571" y="7056239"/>
              <a:ext cx="78937" cy="127064"/>
            </a:xfrm>
            <a:custGeom>
              <a:avLst/>
              <a:gdLst>
                <a:gd name="connsiteX0" fmla="*/ 78904 w 78937"/>
                <a:gd name="connsiteY0" fmla="*/ 199 h 127064"/>
                <a:gd name="connsiteX1" fmla="*/ 12229 w 78937"/>
                <a:gd name="connsiteY1" fmla="*/ 122436 h 127064"/>
                <a:gd name="connsiteX2" fmla="*/ 2704 w 78937"/>
                <a:gd name="connsiteY2" fmla="*/ 93861 h 127064"/>
                <a:gd name="connsiteX3" fmla="*/ 78904 w 78937"/>
                <a:gd name="connsiteY3" fmla="*/ 199 h 1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37" h="127064">
                  <a:moveTo>
                    <a:pt x="78904" y="199"/>
                  </a:moveTo>
                  <a:cubicBezTo>
                    <a:pt x="80491" y="4961"/>
                    <a:pt x="24929" y="106826"/>
                    <a:pt x="12229" y="122436"/>
                  </a:cubicBezTo>
                  <a:cubicBezTo>
                    <a:pt x="-471" y="138046"/>
                    <a:pt x="-2588" y="110530"/>
                    <a:pt x="2704" y="93861"/>
                  </a:cubicBezTo>
                  <a:cubicBezTo>
                    <a:pt x="7996" y="77192"/>
                    <a:pt x="77317" y="-4563"/>
                    <a:pt x="78904" y="1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148DF67A-6563-4758-B084-802584F03CA6}"/>
                </a:ext>
              </a:extLst>
            </p:cNvPr>
            <p:cNvSpPr/>
            <p:nvPr/>
          </p:nvSpPr>
          <p:spPr>
            <a:xfrm>
              <a:off x="2438981" y="6932806"/>
              <a:ext cx="77371" cy="298278"/>
            </a:xfrm>
            <a:custGeom>
              <a:avLst/>
              <a:gdLst>
                <a:gd name="connsiteX0" fmla="*/ 77207 w 77371"/>
                <a:gd name="connsiteY0" fmla="*/ 1394 h 298278"/>
                <a:gd name="connsiteX1" fmla="*/ 37519 w 77371"/>
                <a:gd name="connsiteY1" fmla="*/ 50607 h 298278"/>
                <a:gd name="connsiteX2" fmla="*/ 2594 w 77371"/>
                <a:gd name="connsiteY2" fmla="*/ 117282 h 298278"/>
                <a:gd name="connsiteX3" fmla="*/ 7357 w 77371"/>
                <a:gd name="connsiteY3" fmla="*/ 209357 h 298278"/>
                <a:gd name="connsiteX4" fmla="*/ 45457 w 77371"/>
                <a:gd name="connsiteY4" fmla="*/ 298257 h 298278"/>
                <a:gd name="connsiteX5" fmla="*/ 20057 w 77371"/>
                <a:gd name="connsiteY5" fmla="*/ 201419 h 298278"/>
                <a:gd name="connsiteX6" fmla="*/ 18469 w 77371"/>
                <a:gd name="connsiteY6" fmla="*/ 160144 h 298278"/>
                <a:gd name="connsiteX7" fmla="*/ 18469 w 77371"/>
                <a:gd name="connsiteY7" fmla="*/ 123632 h 298278"/>
                <a:gd name="connsiteX8" fmla="*/ 21644 w 77371"/>
                <a:gd name="connsiteY8" fmla="*/ 106169 h 298278"/>
                <a:gd name="connsiteX9" fmla="*/ 77207 w 77371"/>
                <a:gd name="connsiteY9" fmla="*/ 1394 h 29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1" h="298278">
                  <a:moveTo>
                    <a:pt x="77207" y="1394"/>
                  </a:moveTo>
                  <a:cubicBezTo>
                    <a:pt x="79853" y="-7866"/>
                    <a:pt x="49954" y="31292"/>
                    <a:pt x="37519" y="50607"/>
                  </a:cubicBezTo>
                  <a:cubicBezTo>
                    <a:pt x="25084" y="69922"/>
                    <a:pt x="7621" y="90824"/>
                    <a:pt x="2594" y="117282"/>
                  </a:cubicBezTo>
                  <a:cubicBezTo>
                    <a:pt x="-2433" y="143740"/>
                    <a:pt x="213" y="179195"/>
                    <a:pt x="7357" y="209357"/>
                  </a:cubicBezTo>
                  <a:cubicBezTo>
                    <a:pt x="14501" y="239519"/>
                    <a:pt x="43340" y="299580"/>
                    <a:pt x="45457" y="298257"/>
                  </a:cubicBezTo>
                  <a:cubicBezTo>
                    <a:pt x="47574" y="296934"/>
                    <a:pt x="24555" y="224438"/>
                    <a:pt x="20057" y="201419"/>
                  </a:cubicBezTo>
                  <a:cubicBezTo>
                    <a:pt x="15559" y="178400"/>
                    <a:pt x="18734" y="173108"/>
                    <a:pt x="18469" y="160144"/>
                  </a:cubicBezTo>
                  <a:cubicBezTo>
                    <a:pt x="18204" y="147180"/>
                    <a:pt x="18469" y="123632"/>
                    <a:pt x="18469" y="123632"/>
                  </a:cubicBezTo>
                  <a:cubicBezTo>
                    <a:pt x="18998" y="114636"/>
                    <a:pt x="8944" y="126806"/>
                    <a:pt x="21644" y="106169"/>
                  </a:cubicBezTo>
                  <a:cubicBezTo>
                    <a:pt x="34344" y="85532"/>
                    <a:pt x="74561" y="10654"/>
                    <a:pt x="77207" y="13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1C593FBE-51DE-4B81-A937-850351A89F1C}"/>
                </a:ext>
              </a:extLst>
            </p:cNvPr>
            <p:cNvSpPr/>
            <p:nvPr/>
          </p:nvSpPr>
          <p:spPr>
            <a:xfrm>
              <a:off x="2447582" y="7059487"/>
              <a:ext cx="1006838" cy="227294"/>
            </a:xfrm>
            <a:custGeom>
              <a:avLst/>
              <a:gdLst>
                <a:gd name="connsiteX0" fmla="*/ 343 w 1006838"/>
                <a:gd name="connsiteY0" fmla="*/ 126 h 227294"/>
                <a:gd name="connsiteX1" fmla="*/ 149568 w 1006838"/>
                <a:gd name="connsiteY1" fmla="*/ 74738 h 227294"/>
                <a:gd name="connsiteX2" fmla="*/ 730593 w 1006838"/>
                <a:gd name="connsiteY2" fmla="*/ 177926 h 227294"/>
                <a:gd name="connsiteX3" fmla="*/ 754406 w 1006838"/>
                <a:gd name="connsiteY3" fmla="*/ 209676 h 227294"/>
                <a:gd name="connsiteX4" fmla="*/ 1006818 w 1006838"/>
                <a:gd name="connsiteY4" fmla="*/ 227138 h 227294"/>
                <a:gd name="connsiteX5" fmla="*/ 740118 w 1006838"/>
                <a:gd name="connsiteY5" fmla="*/ 200151 h 227294"/>
                <a:gd name="connsiteX6" fmla="*/ 486118 w 1006838"/>
                <a:gd name="connsiteY6" fmla="*/ 155701 h 227294"/>
                <a:gd name="connsiteX7" fmla="*/ 211481 w 1006838"/>
                <a:gd name="connsiteY7" fmla="*/ 104901 h 227294"/>
                <a:gd name="connsiteX8" fmla="*/ 155918 w 1006838"/>
                <a:gd name="connsiteY8" fmla="*/ 96963 h 227294"/>
                <a:gd name="connsiteX9" fmla="*/ 109881 w 1006838"/>
                <a:gd name="connsiteY9" fmla="*/ 92201 h 227294"/>
                <a:gd name="connsiteX10" fmla="*/ 343 w 1006838"/>
                <a:gd name="connsiteY10" fmla="*/ 1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6838" h="227294">
                  <a:moveTo>
                    <a:pt x="343" y="126"/>
                  </a:moveTo>
                  <a:cubicBezTo>
                    <a:pt x="6957" y="-2784"/>
                    <a:pt x="27860" y="45105"/>
                    <a:pt x="149568" y="74738"/>
                  </a:cubicBezTo>
                  <a:cubicBezTo>
                    <a:pt x="271276" y="104371"/>
                    <a:pt x="629787" y="155436"/>
                    <a:pt x="730593" y="177926"/>
                  </a:cubicBezTo>
                  <a:cubicBezTo>
                    <a:pt x="831399" y="200416"/>
                    <a:pt x="708369" y="201474"/>
                    <a:pt x="754406" y="209676"/>
                  </a:cubicBezTo>
                  <a:cubicBezTo>
                    <a:pt x="800444" y="217878"/>
                    <a:pt x="1009199" y="228725"/>
                    <a:pt x="1006818" y="227138"/>
                  </a:cubicBezTo>
                  <a:cubicBezTo>
                    <a:pt x="1004437" y="225551"/>
                    <a:pt x="826901" y="212057"/>
                    <a:pt x="740118" y="200151"/>
                  </a:cubicBezTo>
                  <a:cubicBezTo>
                    <a:pt x="653335" y="188245"/>
                    <a:pt x="486118" y="155701"/>
                    <a:pt x="486118" y="155701"/>
                  </a:cubicBezTo>
                  <a:lnTo>
                    <a:pt x="211481" y="104901"/>
                  </a:lnTo>
                  <a:cubicBezTo>
                    <a:pt x="156448" y="95111"/>
                    <a:pt x="172851" y="99080"/>
                    <a:pt x="155918" y="96963"/>
                  </a:cubicBezTo>
                  <a:cubicBezTo>
                    <a:pt x="138985" y="94846"/>
                    <a:pt x="135281" y="103049"/>
                    <a:pt x="109881" y="92201"/>
                  </a:cubicBezTo>
                  <a:cubicBezTo>
                    <a:pt x="84481" y="81353"/>
                    <a:pt x="-6271" y="3036"/>
                    <a:pt x="343" y="1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449D8857-EC54-48F7-BB80-E9341F22CD96}"/>
                </a:ext>
              </a:extLst>
            </p:cNvPr>
            <p:cNvSpPr/>
            <p:nvPr/>
          </p:nvSpPr>
          <p:spPr>
            <a:xfrm>
              <a:off x="3417888" y="7289360"/>
              <a:ext cx="109537" cy="146626"/>
            </a:xfrm>
            <a:custGeom>
              <a:avLst/>
              <a:gdLst>
                <a:gd name="connsiteX0" fmla="*/ 0 w 109537"/>
                <a:gd name="connsiteY0" fmla="*/ 440 h 146626"/>
                <a:gd name="connsiteX1" fmla="*/ 76200 w 109537"/>
                <a:gd name="connsiteY1" fmla="*/ 132203 h 146626"/>
                <a:gd name="connsiteX2" fmla="*/ 109537 w 109537"/>
                <a:gd name="connsiteY2" fmla="*/ 138553 h 146626"/>
                <a:gd name="connsiteX3" fmla="*/ 76200 w 109537"/>
                <a:gd name="connsiteY3" fmla="*/ 90928 h 146626"/>
                <a:gd name="connsiteX4" fmla="*/ 0 w 109537"/>
                <a:gd name="connsiteY4" fmla="*/ 440 h 14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7" h="146626">
                  <a:moveTo>
                    <a:pt x="0" y="440"/>
                  </a:moveTo>
                  <a:cubicBezTo>
                    <a:pt x="0" y="7319"/>
                    <a:pt x="57944" y="109184"/>
                    <a:pt x="76200" y="132203"/>
                  </a:cubicBezTo>
                  <a:cubicBezTo>
                    <a:pt x="94456" y="155222"/>
                    <a:pt x="109537" y="145432"/>
                    <a:pt x="109537" y="138553"/>
                  </a:cubicBezTo>
                  <a:cubicBezTo>
                    <a:pt x="109537" y="131674"/>
                    <a:pt x="76200" y="90928"/>
                    <a:pt x="76200" y="90928"/>
                  </a:cubicBezTo>
                  <a:cubicBezTo>
                    <a:pt x="60590" y="69232"/>
                    <a:pt x="0" y="-6439"/>
                    <a:pt x="0" y="4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FF30CC61-22E4-4476-AD17-8B7F0C5DBEA1}"/>
                </a:ext>
              </a:extLst>
            </p:cNvPr>
            <p:cNvSpPr/>
            <p:nvPr/>
          </p:nvSpPr>
          <p:spPr>
            <a:xfrm>
              <a:off x="2481263" y="7215188"/>
              <a:ext cx="1034835" cy="194139"/>
            </a:xfrm>
            <a:custGeom>
              <a:avLst/>
              <a:gdLst>
                <a:gd name="connsiteX0" fmla="*/ 0 w 1034835"/>
                <a:gd name="connsiteY0" fmla="*/ 0 h 194139"/>
                <a:gd name="connsiteX1" fmla="*/ 715962 w 1034835"/>
                <a:gd name="connsiteY1" fmla="*/ 176212 h 194139"/>
                <a:gd name="connsiteX2" fmla="*/ 766762 w 1034835"/>
                <a:gd name="connsiteY2" fmla="*/ 185737 h 194139"/>
                <a:gd name="connsiteX3" fmla="*/ 1033462 w 1034835"/>
                <a:gd name="connsiteY3" fmla="*/ 193675 h 194139"/>
                <a:gd name="connsiteX4" fmla="*/ 865187 w 1034835"/>
                <a:gd name="connsiteY4" fmla="*/ 171450 h 194139"/>
                <a:gd name="connsiteX5" fmla="*/ 735012 w 1034835"/>
                <a:gd name="connsiteY5" fmla="*/ 171450 h 194139"/>
                <a:gd name="connsiteX6" fmla="*/ 542925 w 1034835"/>
                <a:gd name="connsiteY6" fmla="*/ 125412 h 194139"/>
                <a:gd name="connsiteX7" fmla="*/ 0 w 1034835"/>
                <a:gd name="connsiteY7" fmla="*/ 0 h 19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835" h="194139">
                  <a:moveTo>
                    <a:pt x="0" y="0"/>
                  </a:moveTo>
                  <a:lnTo>
                    <a:pt x="715962" y="176212"/>
                  </a:lnTo>
                  <a:cubicBezTo>
                    <a:pt x="843756" y="207168"/>
                    <a:pt x="713845" y="182827"/>
                    <a:pt x="766762" y="185737"/>
                  </a:cubicBezTo>
                  <a:cubicBezTo>
                    <a:pt x="819679" y="188647"/>
                    <a:pt x="1017058" y="196056"/>
                    <a:pt x="1033462" y="193675"/>
                  </a:cubicBezTo>
                  <a:cubicBezTo>
                    <a:pt x="1049866" y="191294"/>
                    <a:pt x="914929" y="175154"/>
                    <a:pt x="865187" y="171450"/>
                  </a:cubicBezTo>
                  <a:cubicBezTo>
                    <a:pt x="815445" y="167746"/>
                    <a:pt x="788722" y="179123"/>
                    <a:pt x="735012" y="171450"/>
                  </a:cubicBezTo>
                  <a:cubicBezTo>
                    <a:pt x="681302" y="163777"/>
                    <a:pt x="542925" y="125412"/>
                    <a:pt x="542925" y="125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33355665-29FE-49E8-950B-4EA54410E8BA}"/>
                </a:ext>
              </a:extLst>
            </p:cNvPr>
            <p:cNvSpPr/>
            <p:nvPr/>
          </p:nvSpPr>
          <p:spPr>
            <a:xfrm>
              <a:off x="3457459" y="7418338"/>
              <a:ext cx="250942" cy="113007"/>
            </a:xfrm>
            <a:custGeom>
              <a:avLst/>
              <a:gdLst>
                <a:gd name="connsiteX0" fmla="*/ 116 w 250942"/>
                <a:gd name="connsiteY0" fmla="*/ 50 h 113007"/>
                <a:gd name="connsiteX1" fmla="*/ 135054 w 250942"/>
                <a:gd name="connsiteY1" fmla="*/ 38150 h 113007"/>
                <a:gd name="connsiteX2" fmla="*/ 169979 w 250942"/>
                <a:gd name="connsiteY2" fmla="*/ 20687 h 113007"/>
                <a:gd name="connsiteX3" fmla="*/ 209666 w 250942"/>
                <a:gd name="connsiteY3" fmla="*/ 49262 h 113007"/>
                <a:gd name="connsiteX4" fmla="*/ 250941 w 250942"/>
                <a:gd name="connsiteY4" fmla="*/ 79425 h 113007"/>
                <a:gd name="connsiteX5" fmla="*/ 208079 w 250942"/>
                <a:gd name="connsiteY5" fmla="*/ 112762 h 113007"/>
                <a:gd name="connsiteX6" fmla="*/ 141404 w 250942"/>
                <a:gd name="connsiteY6" fmla="*/ 93712 h 113007"/>
                <a:gd name="connsiteX7" fmla="*/ 220779 w 250942"/>
                <a:gd name="connsiteY7" fmla="*/ 77837 h 113007"/>
                <a:gd name="connsiteX8" fmla="*/ 184266 w 250942"/>
                <a:gd name="connsiteY8" fmla="*/ 50850 h 113007"/>
                <a:gd name="connsiteX9" fmla="*/ 112829 w 250942"/>
                <a:gd name="connsiteY9" fmla="*/ 47675 h 113007"/>
                <a:gd name="connsiteX10" fmla="*/ 116 w 250942"/>
                <a:gd name="connsiteY10" fmla="*/ 50 h 11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42" h="113007">
                  <a:moveTo>
                    <a:pt x="116" y="50"/>
                  </a:moveTo>
                  <a:cubicBezTo>
                    <a:pt x="3820" y="-1537"/>
                    <a:pt x="106744" y="34711"/>
                    <a:pt x="135054" y="38150"/>
                  </a:cubicBezTo>
                  <a:cubicBezTo>
                    <a:pt x="163364" y="41589"/>
                    <a:pt x="157544" y="18835"/>
                    <a:pt x="169979" y="20687"/>
                  </a:cubicBezTo>
                  <a:cubicBezTo>
                    <a:pt x="182414" y="22539"/>
                    <a:pt x="196172" y="39472"/>
                    <a:pt x="209666" y="49262"/>
                  </a:cubicBezTo>
                  <a:cubicBezTo>
                    <a:pt x="223160" y="59052"/>
                    <a:pt x="251206" y="68842"/>
                    <a:pt x="250941" y="79425"/>
                  </a:cubicBezTo>
                  <a:cubicBezTo>
                    <a:pt x="250676" y="90008"/>
                    <a:pt x="226335" y="110381"/>
                    <a:pt x="208079" y="112762"/>
                  </a:cubicBezTo>
                  <a:cubicBezTo>
                    <a:pt x="189823" y="115143"/>
                    <a:pt x="139287" y="99533"/>
                    <a:pt x="141404" y="93712"/>
                  </a:cubicBezTo>
                  <a:cubicBezTo>
                    <a:pt x="143521" y="87891"/>
                    <a:pt x="213635" y="84981"/>
                    <a:pt x="220779" y="77837"/>
                  </a:cubicBezTo>
                  <a:cubicBezTo>
                    <a:pt x="227923" y="70693"/>
                    <a:pt x="202257" y="55877"/>
                    <a:pt x="184266" y="50850"/>
                  </a:cubicBezTo>
                  <a:cubicBezTo>
                    <a:pt x="166275" y="45823"/>
                    <a:pt x="143521" y="57200"/>
                    <a:pt x="112829" y="47675"/>
                  </a:cubicBezTo>
                  <a:cubicBezTo>
                    <a:pt x="82137" y="38150"/>
                    <a:pt x="-3588" y="1637"/>
                    <a:pt x="116" y="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F8D95238-B260-4AE5-B1A3-E64BED53F3A4}"/>
                </a:ext>
              </a:extLst>
            </p:cNvPr>
            <p:cNvSpPr/>
            <p:nvPr/>
          </p:nvSpPr>
          <p:spPr>
            <a:xfrm>
              <a:off x="3603625" y="7450138"/>
              <a:ext cx="6622" cy="76495"/>
            </a:xfrm>
            <a:custGeom>
              <a:avLst/>
              <a:gdLst>
                <a:gd name="connsiteX0" fmla="*/ 0 w 6622"/>
                <a:gd name="connsiteY0" fmla="*/ 0 h 76495"/>
                <a:gd name="connsiteX1" fmla="*/ 6350 w 6622"/>
                <a:gd name="connsiteY1" fmla="*/ 76200 h 76495"/>
                <a:gd name="connsiteX2" fmla="*/ 0 w 6622"/>
                <a:gd name="connsiteY2" fmla="*/ 0 h 7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22" h="76495">
                  <a:moveTo>
                    <a:pt x="0" y="0"/>
                  </a:moveTo>
                  <a:cubicBezTo>
                    <a:pt x="0" y="0"/>
                    <a:pt x="8202" y="70379"/>
                    <a:pt x="6350" y="76200"/>
                  </a:cubicBezTo>
                  <a:cubicBezTo>
                    <a:pt x="4498" y="8202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864CF197-ACB2-4C39-BAE1-7B3D6C444FD8}"/>
                </a:ext>
              </a:extLst>
            </p:cNvPr>
            <p:cNvSpPr/>
            <p:nvPr/>
          </p:nvSpPr>
          <p:spPr>
            <a:xfrm>
              <a:off x="3579125" y="7464424"/>
              <a:ext cx="44643" cy="68686"/>
            </a:xfrm>
            <a:custGeom>
              <a:avLst/>
              <a:gdLst>
                <a:gd name="connsiteX0" fmla="*/ 29263 w 44643"/>
                <a:gd name="connsiteY0" fmla="*/ 1 h 68686"/>
                <a:gd name="connsiteX1" fmla="*/ 43550 w 44643"/>
                <a:gd name="connsiteY1" fmla="*/ 61914 h 68686"/>
                <a:gd name="connsiteX2" fmla="*/ 688 w 44643"/>
                <a:gd name="connsiteY2" fmla="*/ 63501 h 68686"/>
                <a:gd name="connsiteX3" fmla="*/ 29263 w 44643"/>
                <a:gd name="connsiteY3" fmla="*/ 1 h 6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43" h="68686">
                  <a:moveTo>
                    <a:pt x="29263" y="1"/>
                  </a:moveTo>
                  <a:cubicBezTo>
                    <a:pt x="36407" y="-263"/>
                    <a:pt x="48313" y="51331"/>
                    <a:pt x="43550" y="61914"/>
                  </a:cubicBezTo>
                  <a:cubicBezTo>
                    <a:pt x="38788" y="72497"/>
                    <a:pt x="5980" y="68793"/>
                    <a:pt x="688" y="63501"/>
                  </a:cubicBezTo>
                  <a:cubicBezTo>
                    <a:pt x="-4604" y="58209"/>
                    <a:pt x="22119" y="265"/>
                    <a:pt x="29263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E91AC5C3-C0A2-42F4-A3C3-261B859202E8}"/>
                </a:ext>
              </a:extLst>
            </p:cNvPr>
            <p:cNvSpPr/>
            <p:nvPr/>
          </p:nvSpPr>
          <p:spPr>
            <a:xfrm>
              <a:off x="3644837" y="7470673"/>
              <a:ext cx="546288" cy="42966"/>
            </a:xfrm>
            <a:custGeom>
              <a:avLst/>
              <a:gdLst>
                <a:gd name="connsiteX0" fmla="*/ 63 w 546288"/>
                <a:gd name="connsiteY0" fmla="*/ 1690 h 42966"/>
                <a:gd name="connsiteX1" fmla="*/ 322326 w 546288"/>
                <a:gd name="connsiteY1" fmla="*/ 42965 h 42966"/>
                <a:gd name="connsiteX2" fmla="*/ 546163 w 546288"/>
                <a:gd name="connsiteY2" fmla="*/ 102 h 42966"/>
                <a:gd name="connsiteX3" fmla="*/ 349313 w 546288"/>
                <a:gd name="connsiteY3" fmla="*/ 30265 h 42966"/>
                <a:gd name="connsiteX4" fmla="*/ 63 w 546288"/>
                <a:gd name="connsiteY4" fmla="*/ 1690 h 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288" h="42966">
                  <a:moveTo>
                    <a:pt x="63" y="1690"/>
                  </a:moveTo>
                  <a:cubicBezTo>
                    <a:pt x="-4435" y="3807"/>
                    <a:pt x="231309" y="43230"/>
                    <a:pt x="322326" y="42965"/>
                  </a:cubicBezTo>
                  <a:cubicBezTo>
                    <a:pt x="413343" y="42700"/>
                    <a:pt x="541665" y="2219"/>
                    <a:pt x="546163" y="102"/>
                  </a:cubicBezTo>
                  <a:cubicBezTo>
                    <a:pt x="550661" y="-2015"/>
                    <a:pt x="433450" y="29207"/>
                    <a:pt x="349313" y="30265"/>
                  </a:cubicBezTo>
                  <a:cubicBezTo>
                    <a:pt x="265176" y="31323"/>
                    <a:pt x="4561" y="-427"/>
                    <a:pt x="63" y="16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D6792753-2193-4EA4-9D85-E8B18077AF75}"/>
                </a:ext>
              </a:extLst>
            </p:cNvPr>
            <p:cNvSpPr/>
            <p:nvPr/>
          </p:nvSpPr>
          <p:spPr>
            <a:xfrm>
              <a:off x="3766710" y="7489825"/>
              <a:ext cx="182990" cy="65811"/>
            </a:xfrm>
            <a:custGeom>
              <a:avLst/>
              <a:gdLst>
                <a:gd name="connsiteX0" fmla="*/ 182990 w 182990"/>
                <a:gd name="connsiteY0" fmla="*/ 0 h 65811"/>
                <a:gd name="connsiteX1" fmla="*/ 44878 w 182990"/>
                <a:gd name="connsiteY1" fmla="*/ 60325 h 65811"/>
                <a:gd name="connsiteX2" fmla="*/ 428 w 182990"/>
                <a:gd name="connsiteY2" fmla="*/ 60325 h 65811"/>
                <a:gd name="connsiteX3" fmla="*/ 65515 w 182990"/>
                <a:gd name="connsiteY3" fmla="*/ 36513 h 65811"/>
                <a:gd name="connsiteX4" fmla="*/ 182990 w 182990"/>
                <a:gd name="connsiteY4" fmla="*/ 0 h 6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90" h="65811">
                  <a:moveTo>
                    <a:pt x="182990" y="0"/>
                  </a:moveTo>
                  <a:cubicBezTo>
                    <a:pt x="129147" y="25135"/>
                    <a:pt x="75305" y="50271"/>
                    <a:pt x="44878" y="60325"/>
                  </a:cubicBezTo>
                  <a:cubicBezTo>
                    <a:pt x="14451" y="70379"/>
                    <a:pt x="-3011" y="64294"/>
                    <a:pt x="428" y="60325"/>
                  </a:cubicBezTo>
                  <a:cubicBezTo>
                    <a:pt x="3867" y="56356"/>
                    <a:pt x="38792" y="46038"/>
                    <a:pt x="65515" y="36513"/>
                  </a:cubicBezTo>
                  <a:lnTo>
                    <a:pt x="18299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3898C825-9745-4834-A672-1821F25D30C9}"/>
                </a:ext>
              </a:extLst>
            </p:cNvPr>
            <p:cNvSpPr/>
            <p:nvPr/>
          </p:nvSpPr>
          <p:spPr>
            <a:xfrm>
              <a:off x="3737080" y="7458074"/>
              <a:ext cx="86208" cy="92174"/>
            </a:xfrm>
            <a:custGeom>
              <a:avLst/>
              <a:gdLst>
                <a:gd name="connsiteX0" fmla="*/ 85620 w 86208"/>
                <a:gd name="connsiteY0" fmla="*/ 1 h 92174"/>
                <a:gd name="connsiteX1" fmla="*/ 1483 w 86208"/>
                <a:gd name="connsiteY1" fmla="*/ 50801 h 92174"/>
                <a:gd name="connsiteX2" fmla="*/ 31645 w 86208"/>
                <a:gd name="connsiteY2" fmla="*/ 92076 h 92174"/>
                <a:gd name="connsiteX3" fmla="*/ 28470 w 86208"/>
                <a:gd name="connsiteY3" fmla="*/ 61914 h 92174"/>
                <a:gd name="connsiteX4" fmla="*/ 37995 w 86208"/>
                <a:gd name="connsiteY4" fmla="*/ 49214 h 92174"/>
                <a:gd name="connsiteX5" fmla="*/ 85620 w 86208"/>
                <a:gd name="connsiteY5" fmla="*/ 1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8" h="92174">
                  <a:moveTo>
                    <a:pt x="85620" y="1"/>
                  </a:moveTo>
                  <a:cubicBezTo>
                    <a:pt x="79535" y="266"/>
                    <a:pt x="10479" y="35455"/>
                    <a:pt x="1483" y="50801"/>
                  </a:cubicBezTo>
                  <a:cubicBezTo>
                    <a:pt x="-7513" y="66147"/>
                    <a:pt x="27147" y="90224"/>
                    <a:pt x="31645" y="92076"/>
                  </a:cubicBezTo>
                  <a:cubicBezTo>
                    <a:pt x="36143" y="93928"/>
                    <a:pt x="27412" y="69058"/>
                    <a:pt x="28470" y="61914"/>
                  </a:cubicBezTo>
                  <a:cubicBezTo>
                    <a:pt x="29528" y="54770"/>
                    <a:pt x="27147" y="58210"/>
                    <a:pt x="37995" y="49214"/>
                  </a:cubicBezTo>
                  <a:cubicBezTo>
                    <a:pt x="48843" y="40218"/>
                    <a:pt x="91705" y="-264"/>
                    <a:pt x="85620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7F789E99-768B-4197-8E52-45C1D28A0223}"/>
                </a:ext>
              </a:extLst>
            </p:cNvPr>
            <p:cNvSpPr/>
            <p:nvPr/>
          </p:nvSpPr>
          <p:spPr>
            <a:xfrm>
              <a:off x="3786188" y="7483295"/>
              <a:ext cx="52546" cy="48971"/>
            </a:xfrm>
            <a:custGeom>
              <a:avLst/>
              <a:gdLst>
                <a:gd name="connsiteX0" fmla="*/ 0 w 52546"/>
                <a:gd name="connsiteY0" fmla="*/ 180 h 48971"/>
                <a:gd name="connsiteX1" fmla="*/ 47625 w 52546"/>
                <a:gd name="connsiteY1" fmla="*/ 47805 h 48971"/>
                <a:gd name="connsiteX2" fmla="*/ 47625 w 52546"/>
                <a:gd name="connsiteY2" fmla="*/ 31930 h 48971"/>
                <a:gd name="connsiteX3" fmla="*/ 0 w 52546"/>
                <a:gd name="connsiteY3" fmla="*/ 180 h 4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46" h="48971">
                  <a:moveTo>
                    <a:pt x="0" y="180"/>
                  </a:moveTo>
                  <a:cubicBezTo>
                    <a:pt x="0" y="2826"/>
                    <a:pt x="39688" y="42513"/>
                    <a:pt x="47625" y="47805"/>
                  </a:cubicBezTo>
                  <a:cubicBezTo>
                    <a:pt x="55562" y="53097"/>
                    <a:pt x="52652" y="39074"/>
                    <a:pt x="47625" y="31930"/>
                  </a:cubicBezTo>
                  <a:cubicBezTo>
                    <a:pt x="42598" y="24786"/>
                    <a:pt x="0" y="-2466"/>
                    <a:pt x="0" y="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A6816A70-C522-4AAB-B384-82C2C334348F}"/>
                </a:ext>
              </a:extLst>
            </p:cNvPr>
            <p:cNvSpPr/>
            <p:nvPr/>
          </p:nvSpPr>
          <p:spPr>
            <a:xfrm>
              <a:off x="2502180" y="6956420"/>
              <a:ext cx="773690" cy="129632"/>
            </a:xfrm>
            <a:custGeom>
              <a:avLst/>
              <a:gdLst>
                <a:gd name="connsiteX0" fmla="*/ 1308 w 773690"/>
                <a:gd name="connsiteY0" fmla="*/ 5 h 129632"/>
                <a:gd name="connsiteX1" fmla="*/ 275945 w 773690"/>
                <a:gd name="connsiteY1" fmla="*/ 19055 h 129632"/>
                <a:gd name="connsiteX2" fmla="*/ 566458 w 773690"/>
                <a:gd name="connsiteY2" fmla="*/ 85730 h 129632"/>
                <a:gd name="connsiteX3" fmla="*/ 772833 w 773690"/>
                <a:gd name="connsiteY3" fmla="*/ 128593 h 129632"/>
                <a:gd name="connsiteX4" fmla="*/ 629958 w 773690"/>
                <a:gd name="connsiteY4" fmla="*/ 111130 h 129632"/>
                <a:gd name="connsiteX5" fmla="*/ 390245 w 773690"/>
                <a:gd name="connsiteY5" fmla="*/ 53980 h 129632"/>
                <a:gd name="connsiteX6" fmla="*/ 180695 w 773690"/>
                <a:gd name="connsiteY6" fmla="*/ 17468 h 129632"/>
                <a:gd name="connsiteX7" fmla="*/ 1308 w 773690"/>
                <a:gd name="connsiteY7" fmla="*/ 5 h 1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690" h="129632">
                  <a:moveTo>
                    <a:pt x="1308" y="5"/>
                  </a:moveTo>
                  <a:cubicBezTo>
                    <a:pt x="17183" y="269"/>
                    <a:pt x="181753" y="4768"/>
                    <a:pt x="275945" y="19055"/>
                  </a:cubicBezTo>
                  <a:cubicBezTo>
                    <a:pt x="370137" y="33342"/>
                    <a:pt x="483643" y="67474"/>
                    <a:pt x="566458" y="85730"/>
                  </a:cubicBezTo>
                  <a:cubicBezTo>
                    <a:pt x="649273" y="103986"/>
                    <a:pt x="762250" y="124360"/>
                    <a:pt x="772833" y="128593"/>
                  </a:cubicBezTo>
                  <a:cubicBezTo>
                    <a:pt x="783416" y="132826"/>
                    <a:pt x="693723" y="123566"/>
                    <a:pt x="629958" y="111130"/>
                  </a:cubicBezTo>
                  <a:cubicBezTo>
                    <a:pt x="566193" y="98695"/>
                    <a:pt x="465122" y="69590"/>
                    <a:pt x="390245" y="53980"/>
                  </a:cubicBezTo>
                  <a:cubicBezTo>
                    <a:pt x="315368" y="38370"/>
                    <a:pt x="243401" y="25670"/>
                    <a:pt x="180695" y="17468"/>
                  </a:cubicBezTo>
                  <a:cubicBezTo>
                    <a:pt x="117989" y="9266"/>
                    <a:pt x="-14567" y="-259"/>
                    <a:pt x="1308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2050D5A2-FADD-42DB-9ED6-757028908352}"/>
                </a:ext>
              </a:extLst>
            </p:cNvPr>
            <p:cNvSpPr/>
            <p:nvPr/>
          </p:nvSpPr>
          <p:spPr>
            <a:xfrm>
              <a:off x="2458266" y="6901865"/>
              <a:ext cx="561197" cy="75597"/>
            </a:xfrm>
            <a:custGeom>
              <a:avLst/>
              <a:gdLst>
                <a:gd name="connsiteX0" fmla="*/ 772 w 561197"/>
                <a:gd name="connsiteY0" fmla="*/ 585 h 75597"/>
                <a:gd name="connsiteX1" fmla="*/ 232547 w 561197"/>
                <a:gd name="connsiteY1" fmla="*/ 6935 h 75597"/>
                <a:gd name="connsiteX2" fmla="*/ 361134 w 561197"/>
                <a:gd name="connsiteY2" fmla="*/ 27573 h 75597"/>
                <a:gd name="connsiteX3" fmla="*/ 489722 w 561197"/>
                <a:gd name="connsiteY3" fmla="*/ 49798 h 75597"/>
                <a:gd name="connsiteX4" fmla="*/ 551634 w 561197"/>
                <a:gd name="connsiteY4" fmla="*/ 40273 h 75597"/>
                <a:gd name="connsiteX5" fmla="*/ 557984 w 561197"/>
                <a:gd name="connsiteY5" fmla="*/ 24398 h 75597"/>
                <a:gd name="connsiteX6" fmla="*/ 521472 w 561197"/>
                <a:gd name="connsiteY6" fmla="*/ 75198 h 75597"/>
                <a:gd name="connsiteX7" fmla="*/ 435747 w 561197"/>
                <a:gd name="connsiteY7" fmla="*/ 46623 h 75597"/>
                <a:gd name="connsiteX8" fmla="*/ 167459 w 561197"/>
                <a:gd name="connsiteY8" fmla="*/ 19635 h 75597"/>
                <a:gd name="connsiteX9" fmla="*/ 772 w 561197"/>
                <a:gd name="connsiteY9" fmla="*/ 585 h 7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197" h="75597">
                  <a:moveTo>
                    <a:pt x="772" y="585"/>
                  </a:moveTo>
                  <a:cubicBezTo>
                    <a:pt x="11620" y="-1532"/>
                    <a:pt x="172487" y="2437"/>
                    <a:pt x="232547" y="6935"/>
                  </a:cubicBezTo>
                  <a:cubicBezTo>
                    <a:pt x="292607" y="11433"/>
                    <a:pt x="361134" y="27573"/>
                    <a:pt x="361134" y="27573"/>
                  </a:cubicBezTo>
                  <a:cubicBezTo>
                    <a:pt x="403996" y="34717"/>
                    <a:pt x="457972" y="47681"/>
                    <a:pt x="489722" y="49798"/>
                  </a:cubicBezTo>
                  <a:cubicBezTo>
                    <a:pt x="521472" y="51915"/>
                    <a:pt x="540257" y="44506"/>
                    <a:pt x="551634" y="40273"/>
                  </a:cubicBezTo>
                  <a:cubicBezTo>
                    <a:pt x="563011" y="36040"/>
                    <a:pt x="563011" y="18577"/>
                    <a:pt x="557984" y="24398"/>
                  </a:cubicBezTo>
                  <a:cubicBezTo>
                    <a:pt x="552957" y="30219"/>
                    <a:pt x="541845" y="71494"/>
                    <a:pt x="521472" y="75198"/>
                  </a:cubicBezTo>
                  <a:cubicBezTo>
                    <a:pt x="501099" y="78902"/>
                    <a:pt x="494749" y="55883"/>
                    <a:pt x="435747" y="46623"/>
                  </a:cubicBezTo>
                  <a:cubicBezTo>
                    <a:pt x="376745" y="37363"/>
                    <a:pt x="239161" y="28102"/>
                    <a:pt x="167459" y="19635"/>
                  </a:cubicBezTo>
                  <a:cubicBezTo>
                    <a:pt x="95757" y="11168"/>
                    <a:pt x="-10076" y="2702"/>
                    <a:pt x="772" y="5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E0DCA440-59B3-4F6F-8C02-D53DF16D13EA}"/>
                </a:ext>
              </a:extLst>
            </p:cNvPr>
            <p:cNvSpPr/>
            <p:nvPr/>
          </p:nvSpPr>
          <p:spPr>
            <a:xfrm>
              <a:off x="3021819" y="6913268"/>
              <a:ext cx="289706" cy="95545"/>
            </a:xfrm>
            <a:custGeom>
              <a:avLst/>
              <a:gdLst>
                <a:gd name="connsiteX0" fmla="*/ 5544 w 289706"/>
                <a:gd name="connsiteY0" fmla="*/ 295 h 95545"/>
                <a:gd name="connsiteX1" fmla="*/ 76981 w 289706"/>
                <a:gd name="connsiteY1" fmla="*/ 54270 h 95545"/>
                <a:gd name="connsiteX2" fmla="*/ 289706 w 289706"/>
                <a:gd name="connsiteY2" fmla="*/ 95545 h 95545"/>
                <a:gd name="connsiteX3" fmla="*/ 207156 w 289706"/>
                <a:gd name="connsiteY3" fmla="*/ 79670 h 95545"/>
                <a:gd name="connsiteX4" fmla="*/ 5544 w 289706"/>
                <a:gd name="connsiteY4" fmla="*/ 29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06" h="95545">
                  <a:moveTo>
                    <a:pt x="5544" y="295"/>
                  </a:moveTo>
                  <a:cubicBezTo>
                    <a:pt x="-16152" y="-3938"/>
                    <a:pt x="29621" y="38395"/>
                    <a:pt x="76981" y="54270"/>
                  </a:cubicBezTo>
                  <a:cubicBezTo>
                    <a:pt x="124341" y="70145"/>
                    <a:pt x="289706" y="95545"/>
                    <a:pt x="289706" y="95545"/>
                  </a:cubicBezTo>
                  <a:lnTo>
                    <a:pt x="207156" y="79670"/>
                  </a:lnTo>
                  <a:cubicBezTo>
                    <a:pt x="157679" y="68558"/>
                    <a:pt x="27240" y="4528"/>
                    <a:pt x="5544" y="2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BE4D53A1-9B4B-4C41-9E46-88DE0ECB2CB9}"/>
                </a:ext>
              </a:extLst>
            </p:cNvPr>
            <p:cNvSpPr/>
            <p:nvPr/>
          </p:nvSpPr>
          <p:spPr>
            <a:xfrm>
              <a:off x="2920145" y="6965653"/>
              <a:ext cx="371051" cy="76371"/>
            </a:xfrm>
            <a:custGeom>
              <a:avLst/>
              <a:gdLst>
                <a:gd name="connsiteX0" fmla="*/ 10380 w 371051"/>
                <a:gd name="connsiteY0" fmla="*/ 8235 h 76371"/>
                <a:gd name="connsiteX1" fmla="*/ 359630 w 371051"/>
                <a:gd name="connsiteY1" fmla="*/ 74910 h 76371"/>
                <a:gd name="connsiteX2" fmla="*/ 292955 w 371051"/>
                <a:gd name="connsiteY2" fmla="*/ 55860 h 76371"/>
                <a:gd name="connsiteX3" fmla="*/ 108805 w 371051"/>
                <a:gd name="connsiteY3" fmla="*/ 6647 h 76371"/>
                <a:gd name="connsiteX4" fmla="*/ 10380 w 371051"/>
                <a:gd name="connsiteY4" fmla="*/ 8235 h 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51" h="76371">
                  <a:moveTo>
                    <a:pt x="10380" y="8235"/>
                  </a:moveTo>
                  <a:cubicBezTo>
                    <a:pt x="52184" y="19612"/>
                    <a:pt x="312534" y="66973"/>
                    <a:pt x="359630" y="74910"/>
                  </a:cubicBezTo>
                  <a:cubicBezTo>
                    <a:pt x="406726" y="82847"/>
                    <a:pt x="292955" y="55860"/>
                    <a:pt x="292955" y="55860"/>
                  </a:cubicBezTo>
                  <a:cubicBezTo>
                    <a:pt x="251151" y="44483"/>
                    <a:pt x="154048" y="15114"/>
                    <a:pt x="108805" y="6647"/>
                  </a:cubicBezTo>
                  <a:cubicBezTo>
                    <a:pt x="63562" y="-1820"/>
                    <a:pt x="-31424" y="-3142"/>
                    <a:pt x="10380" y="82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8D76DE38-D21D-4DF0-8538-D769E341807F}"/>
                </a:ext>
              </a:extLst>
            </p:cNvPr>
            <p:cNvSpPr/>
            <p:nvPr/>
          </p:nvSpPr>
          <p:spPr>
            <a:xfrm>
              <a:off x="3318897" y="6878638"/>
              <a:ext cx="123728" cy="136534"/>
            </a:xfrm>
            <a:custGeom>
              <a:avLst/>
              <a:gdLst>
                <a:gd name="connsiteX0" fmla="*/ 51366 w 123728"/>
                <a:gd name="connsiteY0" fmla="*/ 0 h 136534"/>
                <a:gd name="connsiteX1" fmla="*/ 95816 w 123728"/>
                <a:gd name="connsiteY1" fmla="*/ 79375 h 136534"/>
                <a:gd name="connsiteX2" fmla="*/ 67241 w 123728"/>
                <a:gd name="connsiteY2" fmla="*/ 122237 h 136534"/>
                <a:gd name="connsiteX3" fmla="*/ 566 w 123728"/>
                <a:gd name="connsiteY3" fmla="*/ 136525 h 136534"/>
                <a:gd name="connsiteX4" fmla="*/ 108516 w 123728"/>
                <a:gd name="connsiteY4" fmla="*/ 120650 h 136534"/>
                <a:gd name="connsiteX5" fmla="*/ 119628 w 123728"/>
                <a:gd name="connsiteY5" fmla="*/ 79375 h 136534"/>
                <a:gd name="connsiteX6" fmla="*/ 51366 w 123728"/>
                <a:gd name="connsiteY6" fmla="*/ 0 h 1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728" h="136534">
                  <a:moveTo>
                    <a:pt x="51366" y="0"/>
                  </a:moveTo>
                  <a:cubicBezTo>
                    <a:pt x="47397" y="0"/>
                    <a:pt x="93170" y="59002"/>
                    <a:pt x="95816" y="79375"/>
                  </a:cubicBezTo>
                  <a:cubicBezTo>
                    <a:pt x="98462" y="99748"/>
                    <a:pt x="83116" y="112712"/>
                    <a:pt x="67241" y="122237"/>
                  </a:cubicBezTo>
                  <a:cubicBezTo>
                    <a:pt x="51366" y="131762"/>
                    <a:pt x="-6313" y="136789"/>
                    <a:pt x="566" y="136525"/>
                  </a:cubicBezTo>
                  <a:cubicBezTo>
                    <a:pt x="7445" y="136261"/>
                    <a:pt x="88672" y="130175"/>
                    <a:pt x="108516" y="120650"/>
                  </a:cubicBezTo>
                  <a:cubicBezTo>
                    <a:pt x="128360" y="111125"/>
                    <a:pt x="124920" y="97631"/>
                    <a:pt x="119628" y="79375"/>
                  </a:cubicBezTo>
                  <a:cubicBezTo>
                    <a:pt x="114336" y="61119"/>
                    <a:pt x="55335" y="0"/>
                    <a:pt x="5136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D21C3D0E-53AA-469E-9BC7-93AD8091375A}"/>
                </a:ext>
              </a:extLst>
            </p:cNvPr>
            <p:cNvSpPr/>
            <p:nvPr/>
          </p:nvSpPr>
          <p:spPr>
            <a:xfrm>
              <a:off x="3297355" y="6861078"/>
              <a:ext cx="101767" cy="143131"/>
            </a:xfrm>
            <a:custGeom>
              <a:avLst/>
              <a:gdLst>
                <a:gd name="connsiteX0" fmla="*/ 101483 w 101767"/>
                <a:gd name="connsiteY0" fmla="*/ 97 h 143131"/>
                <a:gd name="connsiteX1" fmla="*/ 3058 w 101767"/>
                <a:gd name="connsiteY1" fmla="*/ 66772 h 143131"/>
                <a:gd name="connsiteX2" fmla="*/ 25283 w 101767"/>
                <a:gd name="connsiteY2" fmla="*/ 142972 h 143131"/>
                <a:gd name="connsiteX3" fmla="*/ 28458 w 101767"/>
                <a:gd name="connsiteY3" fmla="*/ 85822 h 143131"/>
                <a:gd name="connsiteX4" fmla="*/ 33220 w 101767"/>
                <a:gd name="connsiteY4" fmla="*/ 52485 h 143131"/>
                <a:gd name="connsiteX5" fmla="*/ 101483 w 101767"/>
                <a:gd name="connsiteY5" fmla="*/ 97 h 14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67" h="143131">
                  <a:moveTo>
                    <a:pt x="101483" y="97"/>
                  </a:moveTo>
                  <a:cubicBezTo>
                    <a:pt x="96456" y="2478"/>
                    <a:pt x="15758" y="42960"/>
                    <a:pt x="3058" y="66772"/>
                  </a:cubicBezTo>
                  <a:cubicBezTo>
                    <a:pt x="-9642" y="90585"/>
                    <a:pt x="21050" y="139797"/>
                    <a:pt x="25283" y="142972"/>
                  </a:cubicBezTo>
                  <a:cubicBezTo>
                    <a:pt x="29516" y="146147"/>
                    <a:pt x="27135" y="100903"/>
                    <a:pt x="28458" y="85822"/>
                  </a:cubicBezTo>
                  <a:cubicBezTo>
                    <a:pt x="29781" y="70741"/>
                    <a:pt x="23166" y="65450"/>
                    <a:pt x="33220" y="52485"/>
                  </a:cubicBezTo>
                  <a:cubicBezTo>
                    <a:pt x="43274" y="39521"/>
                    <a:pt x="106510" y="-2284"/>
                    <a:pt x="101483" y="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1CEF0219-A8F1-4021-A073-38A3ABC470EC}"/>
                </a:ext>
              </a:extLst>
            </p:cNvPr>
            <p:cNvSpPr/>
            <p:nvPr/>
          </p:nvSpPr>
          <p:spPr>
            <a:xfrm>
              <a:off x="3324103" y="6923081"/>
              <a:ext cx="60200" cy="66695"/>
            </a:xfrm>
            <a:custGeom>
              <a:avLst/>
              <a:gdLst>
                <a:gd name="connsiteX0" fmla="*/ 122 w 60200"/>
                <a:gd name="connsiteY0" fmla="*/ 7 h 66695"/>
                <a:gd name="connsiteX1" fmla="*/ 58860 w 60200"/>
                <a:gd name="connsiteY1" fmla="*/ 41282 h 66695"/>
                <a:gd name="connsiteX2" fmla="*/ 41397 w 60200"/>
                <a:gd name="connsiteY2" fmla="*/ 66682 h 66695"/>
                <a:gd name="connsiteX3" fmla="*/ 42985 w 60200"/>
                <a:gd name="connsiteY3" fmla="*/ 38107 h 66695"/>
                <a:gd name="connsiteX4" fmla="*/ 122 w 60200"/>
                <a:gd name="connsiteY4" fmla="*/ 7 h 6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00" h="66695">
                  <a:moveTo>
                    <a:pt x="122" y="7"/>
                  </a:moveTo>
                  <a:cubicBezTo>
                    <a:pt x="2768" y="536"/>
                    <a:pt x="51981" y="30170"/>
                    <a:pt x="58860" y="41282"/>
                  </a:cubicBezTo>
                  <a:cubicBezTo>
                    <a:pt x="65739" y="52394"/>
                    <a:pt x="44043" y="67211"/>
                    <a:pt x="41397" y="66682"/>
                  </a:cubicBezTo>
                  <a:cubicBezTo>
                    <a:pt x="38751" y="66153"/>
                    <a:pt x="47483" y="48690"/>
                    <a:pt x="42985" y="38107"/>
                  </a:cubicBezTo>
                  <a:cubicBezTo>
                    <a:pt x="38487" y="27524"/>
                    <a:pt x="-2524" y="-522"/>
                    <a:pt x="122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ED7DF547-1016-48BD-BBD0-165E2150D38A}"/>
                </a:ext>
              </a:extLst>
            </p:cNvPr>
            <p:cNvSpPr/>
            <p:nvPr/>
          </p:nvSpPr>
          <p:spPr>
            <a:xfrm>
              <a:off x="2893646" y="6857561"/>
              <a:ext cx="434618" cy="134261"/>
            </a:xfrm>
            <a:custGeom>
              <a:avLst/>
              <a:gdLst>
                <a:gd name="connsiteX0" fmla="*/ 367 w 434618"/>
                <a:gd name="connsiteY0" fmla="*/ 439 h 134261"/>
                <a:gd name="connsiteX1" fmla="*/ 252779 w 434618"/>
                <a:gd name="connsiteY1" fmla="*/ 79814 h 134261"/>
                <a:gd name="connsiteX2" fmla="*/ 432167 w 434618"/>
                <a:gd name="connsiteY2" fmla="*/ 130614 h 134261"/>
                <a:gd name="connsiteX3" fmla="*/ 348029 w 434618"/>
                <a:gd name="connsiteY3" fmla="*/ 124264 h 134261"/>
                <a:gd name="connsiteX4" fmla="*/ 222617 w 434618"/>
                <a:gd name="connsiteY4" fmla="*/ 76639 h 134261"/>
                <a:gd name="connsiteX5" fmla="*/ 197217 w 434618"/>
                <a:gd name="connsiteY5" fmla="*/ 49652 h 134261"/>
                <a:gd name="connsiteX6" fmla="*/ 367 w 434618"/>
                <a:gd name="connsiteY6" fmla="*/ 439 h 13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18" h="134261">
                  <a:moveTo>
                    <a:pt x="367" y="439"/>
                  </a:moveTo>
                  <a:cubicBezTo>
                    <a:pt x="9627" y="5466"/>
                    <a:pt x="180812" y="58118"/>
                    <a:pt x="252779" y="79814"/>
                  </a:cubicBezTo>
                  <a:cubicBezTo>
                    <a:pt x="324746" y="101510"/>
                    <a:pt x="416292" y="123206"/>
                    <a:pt x="432167" y="130614"/>
                  </a:cubicBezTo>
                  <a:cubicBezTo>
                    <a:pt x="448042" y="138022"/>
                    <a:pt x="382954" y="133260"/>
                    <a:pt x="348029" y="124264"/>
                  </a:cubicBezTo>
                  <a:cubicBezTo>
                    <a:pt x="313104" y="115268"/>
                    <a:pt x="247752" y="89074"/>
                    <a:pt x="222617" y="76639"/>
                  </a:cubicBezTo>
                  <a:cubicBezTo>
                    <a:pt x="197482" y="64204"/>
                    <a:pt x="235052" y="64469"/>
                    <a:pt x="197217" y="49652"/>
                  </a:cubicBezTo>
                  <a:cubicBezTo>
                    <a:pt x="159382" y="34835"/>
                    <a:pt x="-8893" y="-4588"/>
                    <a:pt x="367" y="4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181DC385-F465-4B2C-85DA-3783F2E38E07}"/>
                </a:ext>
              </a:extLst>
            </p:cNvPr>
            <p:cNvSpPr/>
            <p:nvPr/>
          </p:nvSpPr>
          <p:spPr>
            <a:xfrm>
              <a:off x="3088517" y="6604588"/>
              <a:ext cx="100903" cy="234906"/>
            </a:xfrm>
            <a:custGeom>
              <a:avLst/>
              <a:gdLst>
                <a:gd name="connsiteX0" fmla="*/ 99183 w 100903"/>
                <a:gd name="connsiteY0" fmla="*/ 1000 h 234906"/>
                <a:gd name="connsiteX1" fmla="*/ 3933 w 100903"/>
                <a:gd name="connsiteY1" fmla="*/ 162925 h 234906"/>
                <a:gd name="connsiteX2" fmla="*/ 26158 w 100903"/>
                <a:gd name="connsiteY2" fmla="*/ 228012 h 234906"/>
                <a:gd name="connsiteX3" fmla="*/ 99183 w 100903"/>
                <a:gd name="connsiteY3" fmla="*/ 229600 h 234906"/>
                <a:gd name="connsiteX4" fmla="*/ 40446 w 100903"/>
                <a:gd name="connsiteY4" fmla="*/ 197850 h 234906"/>
                <a:gd name="connsiteX5" fmla="*/ 30921 w 100903"/>
                <a:gd name="connsiteY5" fmla="*/ 147050 h 234906"/>
                <a:gd name="connsiteX6" fmla="*/ 62671 w 100903"/>
                <a:gd name="connsiteY6" fmla="*/ 96250 h 234906"/>
                <a:gd name="connsiteX7" fmla="*/ 99183 w 100903"/>
                <a:gd name="connsiteY7" fmla="*/ 1000 h 23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3" h="234906">
                  <a:moveTo>
                    <a:pt x="99183" y="1000"/>
                  </a:moveTo>
                  <a:cubicBezTo>
                    <a:pt x="89393" y="12113"/>
                    <a:pt x="16104" y="125090"/>
                    <a:pt x="3933" y="162925"/>
                  </a:cubicBezTo>
                  <a:cubicBezTo>
                    <a:pt x="-8238" y="200760"/>
                    <a:pt x="10283" y="216900"/>
                    <a:pt x="26158" y="228012"/>
                  </a:cubicBezTo>
                  <a:cubicBezTo>
                    <a:pt x="42033" y="239125"/>
                    <a:pt x="96802" y="234627"/>
                    <a:pt x="99183" y="229600"/>
                  </a:cubicBezTo>
                  <a:cubicBezTo>
                    <a:pt x="101564" y="224573"/>
                    <a:pt x="51823" y="211608"/>
                    <a:pt x="40446" y="197850"/>
                  </a:cubicBezTo>
                  <a:cubicBezTo>
                    <a:pt x="29069" y="184092"/>
                    <a:pt x="27217" y="163983"/>
                    <a:pt x="30921" y="147050"/>
                  </a:cubicBezTo>
                  <a:cubicBezTo>
                    <a:pt x="34625" y="130117"/>
                    <a:pt x="51029" y="117946"/>
                    <a:pt x="62671" y="96250"/>
                  </a:cubicBezTo>
                  <a:cubicBezTo>
                    <a:pt x="74313" y="74554"/>
                    <a:pt x="108973" y="-10113"/>
                    <a:pt x="99183" y="10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AB64F8E1-85C2-4F95-94F7-B73CB205321B}"/>
                </a:ext>
              </a:extLst>
            </p:cNvPr>
            <p:cNvSpPr/>
            <p:nvPr/>
          </p:nvSpPr>
          <p:spPr>
            <a:xfrm>
              <a:off x="2765410" y="6751271"/>
              <a:ext cx="222710" cy="110625"/>
            </a:xfrm>
            <a:custGeom>
              <a:avLst/>
              <a:gdLst>
                <a:gd name="connsiteX0" fmla="*/ 15 w 222710"/>
                <a:gd name="connsiteY0" fmla="*/ 108317 h 110625"/>
                <a:gd name="connsiteX1" fmla="*/ 109553 w 222710"/>
                <a:gd name="connsiteY1" fmla="*/ 108317 h 110625"/>
                <a:gd name="connsiteX2" fmla="*/ 120665 w 222710"/>
                <a:gd name="connsiteY2" fmla="*/ 86092 h 110625"/>
                <a:gd name="connsiteX3" fmla="*/ 157178 w 222710"/>
                <a:gd name="connsiteY3" fmla="*/ 63867 h 110625"/>
                <a:gd name="connsiteX4" fmla="*/ 220678 w 222710"/>
                <a:gd name="connsiteY4" fmla="*/ 59104 h 110625"/>
                <a:gd name="connsiteX5" fmla="*/ 206390 w 222710"/>
                <a:gd name="connsiteY5" fmla="*/ 98792 h 110625"/>
                <a:gd name="connsiteX6" fmla="*/ 200040 w 222710"/>
                <a:gd name="connsiteY6" fmla="*/ 38467 h 110625"/>
                <a:gd name="connsiteX7" fmla="*/ 127015 w 222710"/>
                <a:gd name="connsiteY7" fmla="*/ 11479 h 110625"/>
                <a:gd name="connsiteX8" fmla="*/ 71453 w 222710"/>
                <a:gd name="connsiteY8" fmla="*/ 1954 h 110625"/>
                <a:gd name="connsiteX9" fmla="*/ 200040 w 222710"/>
                <a:gd name="connsiteY9" fmla="*/ 47992 h 110625"/>
                <a:gd name="connsiteX10" fmla="*/ 119078 w 222710"/>
                <a:gd name="connsiteY10" fmla="*/ 65454 h 110625"/>
                <a:gd name="connsiteX11" fmla="*/ 101615 w 222710"/>
                <a:gd name="connsiteY11" fmla="*/ 94029 h 110625"/>
                <a:gd name="connsiteX12" fmla="*/ 15 w 222710"/>
                <a:gd name="connsiteY12" fmla="*/ 108317 h 11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710" h="110625">
                  <a:moveTo>
                    <a:pt x="15" y="108317"/>
                  </a:moveTo>
                  <a:cubicBezTo>
                    <a:pt x="1338" y="110698"/>
                    <a:pt x="89445" y="112021"/>
                    <a:pt x="109553" y="108317"/>
                  </a:cubicBezTo>
                  <a:cubicBezTo>
                    <a:pt x="129661" y="104613"/>
                    <a:pt x="112728" y="93500"/>
                    <a:pt x="120665" y="86092"/>
                  </a:cubicBezTo>
                  <a:cubicBezTo>
                    <a:pt x="128603" y="78684"/>
                    <a:pt x="140509" y="68365"/>
                    <a:pt x="157178" y="63867"/>
                  </a:cubicBezTo>
                  <a:cubicBezTo>
                    <a:pt x="173847" y="59369"/>
                    <a:pt x="212476" y="53283"/>
                    <a:pt x="220678" y="59104"/>
                  </a:cubicBezTo>
                  <a:cubicBezTo>
                    <a:pt x="228880" y="64925"/>
                    <a:pt x="209830" y="102231"/>
                    <a:pt x="206390" y="98792"/>
                  </a:cubicBezTo>
                  <a:cubicBezTo>
                    <a:pt x="202950" y="95353"/>
                    <a:pt x="213269" y="53019"/>
                    <a:pt x="200040" y="38467"/>
                  </a:cubicBezTo>
                  <a:cubicBezTo>
                    <a:pt x="186811" y="23915"/>
                    <a:pt x="148446" y="17564"/>
                    <a:pt x="127015" y="11479"/>
                  </a:cubicBezTo>
                  <a:cubicBezTo>
                    <a:pt x="105584" y="5394"/>
                    <a:pt x="59282" y="-4132"/>
                    <a:pt x="71453" y="1954"/>
                  </a:cubicBezTo>
                  <a:cubicBezTo>
                    <a:pt x="83624" y="8039"/>
                    <a:pt x="192103" y="37409"/>
                    <a:pt x="200040" y="47992"/>
                  </a:cubicBezTo>
                  <a:cubicBezTo>
                    <a:pt x="207977" y="58575"/>
                    <a:pt x="135482" y="57781"/>
                    <a:pt x="119078" y="65454"/>
                  </a:cubicBezTo>
                  <a:cubicBezTo>
                    <a:pt x="102674" y="73127"/>
                    <a:pt x="118548" y="88208"/>
                    <a:pt x="101615" y="94029"/>
                  </a:cubicBezTo>
                  <a:cubicBezTo>
                    <a:pt x="84682" y="99850"/>
                    <a:pt x="-1308" y="105936"/>
                    <a:pt x="15" y="1083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13A2DEE0-3DF3-46F4-9B20-6B85E357DBDE}"/>
                </a:ext>
              </a:extLst>
            </p:cNvPr>
            <p:cNvSpPr/>
            <p:nvPr/>
          </p:nvSpPr>
          <p:spPr>
            <a:xfrm>
              <a:off x="2757371" y="6810355"/>
              <a:ext cx="143532" cy="24270"/>
            </a:xfrm>
            <a:custGeom>
              <a:avLst/>
              <a:gdLst>
                <a:gd name="connsiteX0" fmla="*/ 117 w 143532"/>
                <a:gd name="connsiteY0" fmla="*/ 23833 h 24270"/>
                <a:gd name="connsiteX1" fmla="*/ 136642 w 143532"/>
                <a:gd name="connsiteY1" fmla="*/ 14308 h 24270"/>
                <a:gd name="connsiteX2" fmla="*/ 112829 w 143532"/>
                <a:gd name="connsiteY2" fmla="*/ 20 h 24270"/>
                <a:gd name="connsiteX3" fmla="*/ 117 w 143532"/>
                <a:gd name="connsiteY3" fmla="*/ 23833 h 2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32" h="24270">
                  <a:moveTo>
                    <a:pt x="117" y="23833"/>
                  </a:moveTo>
                  <a:cubicBezTo>
                    <a:pt x="4086" y="26214"/>
                    <a:pt x="117857" y="18277"/>
                    <a:pt x="136642" y="14308"/>
                  </a:cubicBezTo>
                  <a:cubicBezTo>
                    <a:pt x="155427" y="10339"/>
                    <a:pt x="131879" y="814"/>
                    <a:pt x="112829" y="20"/>
                  </a:cubicBezTo>
                  <a:cubicBezTo>
                    <a:pt x="93779" y="-774"/>
                    <a:pt x="-3852" y="21452"/>
                    <a:pt x="117" y="238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180942D2-4058-47EF-8237-4A7F8785EF5E}"/>
                </a:ext>
              </a:extLst>
            </p:cNvPr>
            <p:cNvSpPr/>
            <p:nvPr/>
          </p:nvSpPr>
          <p:spPr>
            <a:xfrm>
              <a:off x="2772415" y="6757984"/>
              <a:ext cx="80481" cy="101612"/>
            </a:xfrm>
            <a:custGeom>
              <a:avLst/>
              <a:gdLst>
                <a:gd name="connsiteX0" fmla="*/ 80323 w 80481"/>
                <a:gd name="connsiteY0" fmla="*/ 4 h 101612"/>
                <a:gd name="connsiteX1" fmla="*/ 5710 w 80481"/>
                <a:gd name="connsiteY1" fmla="*/ 58741 h 101612"/>
                <a:gd name="connsiteX2" fmla="*/ 7298 w 80481"/>
                <a:gd name="connsiteY2" fmla="*/ 101604 h 101612"/>
                <a:gd name="connsiteX3" fmla="*/ 24760 w 80481"/>
                <a:gd name="connsiteY3" fmla="*/ 61916 h 101612"/>
                <a:gd name="connsiteX4" fmla="*/ 80323 w 80481"/>
                <a:gd name="connsiteY4" fmla="*/ 4 h 10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1" h="101612">
                  <a:moveTo>
                    <a:pt x="80323" y="4"/>
                  </a:moveTo>
                  <a:cubicBezTo>
                    <a:pt x="77148" y="-525"/>
                    <a:pt x="17881" y="41808"/>
                    <a:pt x="5710" y="58741"/>
                  </a:cubicBezTo>
                  <a:cubicBezTo>
                    <a:pt x="-6461" y="75674"/>
                    <a:pt x="4123" y="101075"/>
                    <a:pt x="7298" y="101604"/>
                  </a:cubicBezTo>
                  <a:cubicBezTo>
                    <a:pt x="10473" y="102133"/>
                    <a:pt x="11531" y="78320"/>
                    <a:pt x="24760" y="61916"/>
                  </a:cubicBezTo>
                  <a:cubicBezTo>
                    <a:pt x="37989" y="45512"/>
                    <a:pt x="83498" y="533"/>
                    <a:pt x="80323" y="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CA8C72D8-BFDB-4D46-901B-085A67FCE732}"/>
                </a:ext>
              </a:extLst>
            </p:cNvPr>
            <p:cNvSpPr/>
            <p:nvPr/>
          </p:nvSpPr>
          <p:spPr>
            <a:xfrm>
              <a:off x="3076234" y="6383426"/>
              <a:ext cx="522961" cy="187535"/>
            </a:xfrm>
            <a:custGeom>
              <a:avLst/>
              <a:gdLst>
                <a:gd name="connsiteX0" fmla="*/ 522629 w 522961"/>
                <a:gd name="connsiteY0" fmla="*/ 20549 h 187535"/>
                <a:gd name="connsiteX1" fmla="*/ 294029 w 522961"/>
                <a:gd name="connsiteY1" fmla="*/ 4674 h 187535"/>
                <a:gd name="connsiteX2" fmla="*/ 190841 w 522961"/>
                <a:gd name="connsiteY2" fmla="*/ 112624 h 187535"/>
                <a:gd name="connsiteX3" fmla="*/ 146391 w 522961"/>
                <a:gd name="connsiteY3" fmla="*/ 169774 h 187535"/>
                <a:gd name="connsiteX4" fmla="*/ 82891 w 522961"/>
                <a:gd name="connsiteY4" fmla="*/ 187237 h 187535"/>
                <a:gd name="connsiteX5" fmla="*/ 341 w 522961"/>
                <a:gd name="connsiteY5" fmla="*/ 158662 h 187535"/>
                <a:gd name="connsiteX6" fmla="*/ 116229 w 522961"/>
                <a:gd name="connsiteY6" fmla="*/ 174537 h 187535"/>
                <a:gd name="connsiteX7" fmla="*/ 190841 w 522961"/>
                <a:gd name="connsiteY7" fmla="*/ 118974 h 187535"/>
                <a:gd name="connsiteX8" fmla="*/ 247991 w 522961"/>
                <a:gd name="connsiteY8" fmla="*/ 42774 h 187535"/>
                <a:gd name="connsiteX9" fmla="*/ 343241 w 522961"/>
                <a:gd name="connsiteY9" fmla="*/ 30074 h 187535"/>
                <a:gd name="connsiteX10" fmla="*/ 522629 w 522961"/>
                <a:gd name="connsiteY10" fmla="*/ 20549 h 1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2961" h="187535">
                  <a:moveTo>
                    <a:pt x="522629" y="20549"/>
                  </a:moveTo>
                  <a:cubicBezTo>
                    <a:pt x="514427" y="16316"/>
                    <a:pt x="349327" y="-10672"/>
                    <a:pt x="294029" y="4674"/>
                  </a:cubicBezTo>
                  <a:cubicBezTo>
                    <a:pt x="238731" y="20020"/>
                    <a:pt x="215447" y="85107"/>
                    <a:pt x="190841" y="112624"/>
                  </a:cubicBezTo>
                  <a:cubicBezTo>
                    <a:pt x="166235" y="140141"/>
                    <a:pt x="164383" y="157339"/>
                    <a:pt x="146391" y="169774"/>
                  </a:cubicBezTo>
                  <a:cubicBezTo>
                    <a:pt x="128399" y="182210"/>
                    <a:pt x="107233" y="189089"/>
                    <a:pt x="82891" y="187237"/>
                  </a:cubicBezTo>
                  <a:cubicBezTo>
                    <a:pt x="58549" y="185385"/>
                    <a:pt x="-5215" y="160779"/>
                    <a:pt x="341" y="158662"/>
                  </a:cubicBezTo>
                  <a:cubicBezTo>
                    <a:pt x="5897" y="156545"/>
                    <a:pt x="84479" y="181152"/>
                    <a:pt x="116229" y="174537"/>
                  </a:cubicBezTo>
                  <a:cubicBezTo>
                    <a:pt x="147979" y="167922"/>
                    <a:pt x="168881" y="140935"/>
                    <a:pt x="190841" y="118974"/>
                  </a:cubicBezTo>
                  <a:cubicBezTo>
                    <a:pt x="212801" y="97014"/>
                    <a:pt x="222591" y="57591"/>
                    <a:pt x="247991" y="42774"/>
                  </a:cubicBezTo>
                  <a:cubicBezTo>
                    <a:pt x="273391" y="27957"/>
                    <a:pt x="301701" y="31662"/>
                    <a:pt x="343241" y="30074"/>
                  </a:cubicBezTo>
                  <a:cubicBezTo>
                    <a:pt x="384781" y="28486"/>
                    <a:pt x="530831" y="24782"/>
                    <a:pt x="522629" y="205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379FC906-7D81-4BB4-BCDA-A1AD0B93F56C}"/>
                </a:ext>
              </a:extLst>
            </p:cNvPr>
            <p:cNvSpPr/>
            <p:nvPr/>
          </p:nvSpPr>
          <p:spPr>
            <a:xfrm>
              <a:off x="3203351" y="6394540"/>
              <a:ext cx="340983" cy="242124"/>
            </a:xfrm>
            <a:custGeom>
              <a:avLst/>
              <a:gdLst>
                <a:gd name="connsiteX0" fmla="*/ 332012 w 340983"/>
                <a:gd name="connsiteY0" fmla="*/ 18960 h 242124"/>
                <a:gd name="connsiteX1" fmla="*/ 279624 w 340983"/>
                <a:gd name="connsiteY1" fmla="*/ 23723 h 242124"/>
                <a:gd name="connsiteX2" fmla="*/ 98649 w 340983"/>
                <a:gd name="connsiteY2" fmla="*/ 225335 h 242124"/>
                <a:gd name="connsiteX3" fmla="*/ 44674 w 340983"/>
                <a:gd name="connsiteY3" fmla="*/ 225335 h 242124"/>
                <a:gd name="connsiteX4" fmla="*/ 224 w 340983"/>
                <a:gd name="connsiteY4" fmla="*/ 179298 h 242124"/>
                <a:gd name="connsiteX5" fmla="*/ 63724 w 340983"/>
                <a:gd name="connsiteY5" fmla="*/ 215810 h 242124"/>
                <a:gd name="connsiteX6" fmla="*/ 114524 w 340983"/>
                <a:gd name="connsiteY6" fmla="*/ 158660 h 242124"/>
                <a:gd name="connsiteX7" fmla="*/ 332012 w 340983"/>
                <a:gd name="connsiteY7" fmla="*/ 18960 h 24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983" h="242124">
                  <a:moveTo>
                    <a:pt x="332012" y="18960"/>
                  </a:moveTo>
                  <a:cubicBezTo>
                    <a:pt x="359529" y="-3530"/>
                    <a:pt x="318518" y="-10673"/>
                    <a:pt x="279624" y="23723"/>
                  </a:cubicBezTo>
                  <a:cubicBezTo>
                    <a:pt x="240730" y="58119"/>
                    <a:pt x="137807" y="191733"/>
                    <a:pt x="98649" y="225335"/>
                  </a:cubicBezTo>
                  <a:cubicBezTo>
                    <a:pt x="59491" y="258937"/>
                    <a:pt x="61078" y="233008"/>
                    <a:pt x="44674" y="225335"/>
                  </a:cubicBezTo>
                  <a:cubicBezTo>
                    <a:pt x="28270" y="217662"/>
                    <a:pt x="-2951" y="180885"/>
                    <a:pt x="224" y="179298"/>
                  </a:cubicBezTo>
                  <a:cubicBezTo>
                    <a:pt x="3399" y="177711"/>
                    <a:pt x="44674" y="219250"/>
                    <a:pt x="63724" y="215810"/>
                  </a:cubicBezTo>
                  <a:cubicBezTo>
                    <a:pt x="82774" y="212370"/>
                    <a:pt x="75895" y="192791"/>
                    <a:pt x="114524" y="158660"/>
                  </a:cubicBezTo>
                  <a:cubicBezTo>
                    <a:pt x="153153" y="124529"/>
                    <a:pt x="304495" y="41450"/>
                    <a:pt x="332012" y="189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9AD75CAD-8924-4BC9-9663-58E4E657FA86}"/>
                </a:ext>
              </a:extLst>
            </p:cNvPr>
            <p:cNvSpPr/>
            <p:nvPr/>
          </p:nvSpPr>
          <p:spPr>
            <a:xfrm>
              <a:off x="3184412" y="6705116"/>
              <a:ext cx="61061" cy="65658"/>
            </a:xfrm>
            <a:custGeom>
              <a:avLst/>
              <a:gdLst>
                <a:gd name="connsiteX0" fmla="*/ 42976 w 61061"/>
                <a:gd name="connsiteY0" fmla="*/ 65572 h 65658"/>
                <a:gd name="connsiteX1" fmla="*/ 113 w 61061"/>
                <a:gd name="connsiteY1" fmla="*/ 2072 h 65658"/>
                <a:gd name="connsiteX2" fmla="*/ 57263 w 61061"/>
                <a:gd name="connsiteY2" fmla="*/ 16359 h 65658"/>
                <a:gd name="connsiteX3" fmla="*/ 42976 w 61061"/>
                <a:gd name="connsiteY3" fmla="*/ 65572 h 6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1" h="65658">
                  <a:moveTo>
                    <a:pt x="42976" y="65572"/>
                  </a:moveTo>
                  <a:cubicBezTo>
                    <a:pt x="33451" y="63191"/>
                    <a:pt x="-2268" y="10274"/>
                    <a:pt x="113" y="2072"/>
                  </a:cubicBezTo>
                  <a:cubicBezTo>
                    <a:pt x="2494" y="-6130"/>
                    <a:pt x="46151" y="12390"/>
                    <a:pt x="57263" y="16359"/>
                  </a:cubicBezTo>
                  <a:cubicBezTo>
                    <a:pt x="68375" y="20328"/>
                    <a:pt x="52501" y="67953"/>
                    <a:pt x="42976" y="655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F62EEC9B-4D61-4377-A802-C33FD8F32E1B}"/>
                </a:ext>
              </a:extLst>
            </p:cNvPr>
            <p:cNvSpPr/>
            <p:nvPr/>
          </p:nvSpPr>
          <p:spPr>
            <a:xfrm>
              <a:off x="3203141" y="6611839"/>
              <a:ext cx="105209" cy="113469"/>
            </a:xfrm>
            <a:custGeom>
              <a:avLst/>
              <a:gdLst>
                <a:gd name="connsiteX0" fmla="*/ 434 w 105209"/>
                <a:gd name="connsiteY0" fmla="*/ 112811 h 113469"/>
                <a:gd name="connsiteX1" fmla="*/ 43297 w 105209"/>
                <a:gd name="connsiteY1" fmla="*/ 55661 h 113469"/>
                <a:gd name="connsiteX2" fmla="*/ 71872 w 105209"/>
                <a:gd name="connsiteY2" fmla="*/ 99 h 113469"/>
                <a:gd name="connsiteX3" fmla="*/ 105209 w 105209"/>
                <a:gd name="connsiteY3" fmla="*/ 41374 h 113469"/>
                <a:gd name="connsiteX4" fmla="*/ 71872 w 105209"/>
                <a:gd name="connsiteY4" fmla="*/ 15974 h 113469"/>
                <a:gd name="connsiteX5" fmla="*/ 434 w 105209"/>
                <a:gd name="connsiteY5" fmla="*/ 112811 h 11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09" h="113469">
                  <a:moveTo>
                    <a:pt x="434" y="112811"/>
                  </a:moveTo>
                  <a:cubicBezTo>
                    <a:pt x="-4328" y="119425"/>
                    <a:pt x="31391" y="74446"/>
                    <a:pt x="43297" y="55661"/>
                  </a:cubicBezTo>
                  <a:cubicBezTo>
                    <a:pt x="55203" y="36876"/>
                    <a:pt x="61553" y="2480"/>
                    <a:pt x="71872" y="99"/>
                  </a:cubicBezTo>
                  <a:cubicBezTo>
                    <a:pt x="82191" y="-2282"/>
                    <a:pt x="105209" y="38728"/>
                    <a:pt x="105209" y="41374"/>
                  </a:cubicBezTo>
                  <a:cubicBezTo>
                    <a:pt x="105209" y="44020"/>
                    <a:pt x="84307" y="6714"/>
                    <a:pt x="71872" y="15974"/>
                  </a:cubicBezTo>
                  <a:cubicBezTo>
                    <a:pt x="59437" y="25234"/>
                    <a:pt x="5196" y="106197"/>
                    <a:pt x="434" y="1128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CA7C2F31-5222-4A73-B86E-DBBFF4D99088}"/>
                </a:ext>
              </a:extLst>
            </p:cNvPr>
            <p:cNvSpPr/>
            <p:nvPr/>
          </p:nvSpPr>
          <p:spPr>
            <a:xfrm>
              <a:off x="3012609" y="6303756"/>
              <a:ext cx="292574" cy="251739"/>
            </a:xfrm>
            <a:custGeom>
              <a:avLst/>
              <a:gdLst>
                <a:gd name="connsiteX0" fmla="*/ 292566 w 292574"/>
                <a:gd name="connsiteY0" fmla="*/ 207 h 251739"/>
                <a:gd name="connsiteX1" fmla="*/ 32216 w 292574"/>
                <a:gd name="connsiteY1" fmla="*/ 165307 h 251739"/>
                <a:gd name="connsiteX2" fmla="*/ 9991 w 292574"/>
                <a:gd name="connsiteY2" fmla="*/ 249444 h 251739"/>
                <a:gd name="connsiteX3" fmla="*/ 86191 w 292574"/>
                <a:gd name="connsiteY3" fmla="*/ 227219 h 251739"/>
                <a:gd name="connsiteX4" fmla="*/ 33804 w 292574"/>
                <a:gd name="connsiteY4" fmla="*/ 219282 h 251739"/>
                <a:gd name="connsiteX5" fmla="*/ 41741 w 292574"/>
                <a:gd name="connsiteY5" fmla="*/ 201819 h 251739"/>
                <a:gd name="connsiteX6" fmla="*/ 292566 w 292574"/>
                <a:gd name="connsiteY6" fmla="*/ 207 h 25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574" h="251739">
                  <a:moveTo>
                    <a:pt x="292566" y="207"/>
                  </a:moveTo>
                  <a:cubicBezTo>
                    <a:pt x="290979" y="-5878"/>
                    <a:pt x="79312" y="123768"/>
                    <a:pt x="32216" y="165307"/>
                  </a:cubicBezTo>
                  <a:cubicBezTo>
                    <a:pt x="-14880" y="206846"/>
                    <a:pt x="995" y="239125"/>
                    <a:pt x="9991" y="249444"/>
                  </a:cubicBezTo>
                  <a:cubicBezTo>
                    <a:pt x="18987" y="259763"/>
                    <a:pt x="82222" y="232246"/>
                    <a:pt x="86191" y="227219"/>
                  </a:cubicBezTo>
                  <a:cubicBezTo>
                    <a:pt x="90160" y="222192"/>
                    <a:pt x="41212" y="223515"/>
                    <a:pt x="33804" y="219282"/>
                  </a:cubicBezTo>
                  <a:cubicBezTo>
                    <a:pt x="26396" y="215049"/>
                    <a:pt x="-1651" y="236479"/>
                    <a:pt x="41741" y="201819"/>
                  </a:cubicBezTo>
                  <a:cubicBezTo>
                    <a:pt x="85133" y="167159"/>
                    <a:pt x="294153" y="6292"/>
                    <a:pt x="292566" y="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CF025590-0377-440E-8425-BB4AD33FDA99}"/>
                </a:ext>
              </a:extLst>
            </p:cNvPr>
            <p:cNvSpPr/>
            <p:nvPr/>
          </p:nvSpPr>
          <p:spPr>
            <a:xfrm>
              <a:off x="3276460" y="6334085"/>
              <a:ext cx="246663" cy="37143"/>
            </a:xfrm>
            <a:custGeom>
              <a:avLst/>
              <a:gdLst>
                <a:gd name="connsiteX0" fmla="*/ 246203 w 246663"/>
                <a:gd name="connsiteY0" fmla="*/ 36553 h 37143"/>
                <a:gd name="connsiteX1" fmla="*/ 57290 w 246663"/>
                <a:gd name="connsiteY1" fmla="*/ 31790 h 37143"/>
                <a:gd name="connsiteX2" fmla="*/ 1728 w 246663"/>
                <a:gd name="connsiteY2" fmla="*/ 40 h 37143"/>
                <a:gd name="connsiteX3" fmla="*/ 108090 w 246663"/>
                <a:gd name="connsiteY3" fmla="*/ 25440 h 37143"/>
                <a:gd name="connsiteX4" fmla="*/ 246203 w 246663"/>
                <a:gd name="connsiteY4" fmla="*/ 36553 h 3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63" h="37143">
                  <a:moveTo>
                    <a:pt x="246203" y="36553"/>
                  </a:moveTo>
                  <a:cubicBezTo>
                    <a:pt x="237736" y="37611"/>
                    <a:pt x="98036" y="37876"/>
                    <a:pt x="57290" y="31790"/>
                  </a:cubicBezTo>
                  <a:cubicBezTo>
                    <a:pt x="16544" y="25704"/>
                    <a:pt x="-6739" y="1098"/>
                    <a:pt x="1728" y="40"/>
                  </a:cubicBezTo>
                  <a:cubicBezTo>
                    <a:pt x="10195" y="-1018"/>
                    <a:pt x="72107" y="18825"/>
                    <a:pt x="108090" y="25440"/>
                  </a:cubicBezTo>
                  <a:cubicBezTo>
                    <a:pt x="144073" y="32055"/>
                    <a:pt x="254670" y="35495"/>
                    <a:pt x="246203" y="3655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C83E581E-B40B-40A5-A521-C9CFF4260279}"/>
                </a:ext>
              </a:extLst>
            </p:cNvPr>
            <p:cNvSpPr/>
            <p:nvPr/>
          </p:nvSpPr>
          <p:spPr>
            <a:xfrm>
              <a:off x="3140075" y="6395800"/>
              <a:ext cx="252955" cy="157400"/>
            </a:xfrm>
            <a:custGeom>
              <a:avLst/>
              <a:gdLst>
                <a:gd name="connsiteX0" fmla="*/ 252413 w 252955"/>
                <a:gd name="connsiteY0" fmla="*/ 11350 h 157400"/>
                <a:gd name="connsiteX1" fmla="*/ 152400 w 252955"/>
                <a:gd name="connsiteY1" fmla="*/ 12938 h 157400"/>
                <a:gd name="connsiteX2" fmla="*/ 60325 w 252955"/>
                <a:gd name="connsiteY2" fmla="*/ 128825 h 157400"/>
                <a:gd name="connsiteX3" fmla="*/ 0 w 252955"/>
                <a:gd name="connsiteY3" fmla="*/ 157400 h 157400"/>
                <a:gd name="connsiteX4" fmla="*/ 60325 w 252955"/>
                <a:gd name="connsiteY4" fmla="*/ 128825 h 157400"/>
                <a:gd name="connsiteX5" fmla="*/ 106363 w 252955"/>
                <a:gd name="connsiteY5" fmla="*/ 89138 h 157400"/>
                <a:gd name="connsiteX6" fmla="*/ 252413 w 252955"/>
                <a:gd name="connsiteY6" fmla="*/ 11350 h 1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55" h="157400">
                  <a:moveTo>
                    <a:pt x="252413" y="11350"/>
                  </a:moveTo>
                  <a:cubicBezTo>
                    <a:pt x="260086" y="-1350"/>
                    <a:pt x="184415" y="-6641"/>
                    <a:pt x="152400" y="12938"/>
                  </a:cubicBezTo>
                  <a:cubicBezTo>
                    <a:pt x="120385" y="32517"/>
                    <a:pt x="85725" y="104748"/>
                    <a:pt x="60325" y="128825"/>
                  </a:cubicBezTo>
                  <a:cubicBezTo>
                    <a:pt x="34925" y="152902"/>
                    <a:pt x="0" y="157400"/>
                    <a:pt x="0" y="157400"/>
                  </a:cubicBezTo>
                  <a:cubicBezTo>
                    <a:pt x="0" y="157400"/>
                    <a:pt x="42598" y="140202"/>
                    <a:pt x="60325" y="128825"/>
                  </a:cubicBezTo>
                  <a:cubicBezTo>
                    <a:pt x="78052" y="117448"/>
                    <a:pt x="79640" y="109511"/>
                    <a:pt x="106363" y="89138"/>
                  </a:cubicBezTo>
                  <a:cubicBezTo>
                    <a:pt x="133086" y="68765"/>
                    <a:pt x="244740" y="24050"/>
                    <a:pt x="252413" y="113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CE6132E4-D448-448F-B83F-62F01B8D87D2}"/>
                </a:ext>
              </a:extLst>
            </p:cNvPr>
            <p:cNvSpPr/>
            <p:nvPr/>
          </p:nvSpPr>
          <p:spPr>
            <a:xfrm>
              <a:off x="2984357" y="6624408"/>
              <a:ext cx="186488" cy="39009"/>
            </a:xfrm>
            <a:custGeom>
              <a:avLst/>
              <a:gdLst>
                <a:gd name="connsiteX0" fmla="*/ 143 w 186488"/>
                <a:gd name="connsiteY0" fmla="*/ 22455 h 39009"/>
                <a:gd name="connsiteX1" fmla="*/ 117618 w 186488"/>
                <a:gd name="connsiteY1" fmla="*/ 230 h 39009"/>
                <a:gd name="connsiteX2" fmla="*/ 185881 w 186488"/>
                <a:gd name="connsiteY2" fmla="*/ 38330 h 39009"/>
                <a:gd name="connsiteX3" fmla="*/ 143018 w 186488"/>
                <a:gd name="connsiteY3" fmla="*/ 24042 h 39009"/>
                <a:gd name="connsiteX4" fmla="*/ 143 w 186488"/>
                <a:gd name="connsiteY4" fmla="*/ 22455 h 3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88" h="39009">
                  <a:moveTo>
                    <a:pt x="143" y="22455"/>
                  </a:moveTo>
                  <a:cubicBezTo>
                    <a:pt x="-4090" y="18486"/>
                    <a:pt x="86662" y="-2416"/>
                    <a:pt x="117618" y="230"/>
                  </a:cubicBezTo>
                  <a:cubicBezTo>
                    <a:pt x="148574" y="2876"/>
                    <a:pt x="181648" y="34361"/>
                    <a:pt x="185881" y="38330"/>
                  </a:cubicBezTo>
                  <a:cubicBezTo>
                    <a:pt x="190114" y="42299"/>
                    <a:pt x="171858" y="27746"/>
                    <a:pt x="143018" y="24042"/>
                  </a:cubicBezTo>
                  <a:cubicBezTo>
                    <a:pt x="114178" y="20338"/>
                    <a:pt x="4376" y="26424"/>
                    <a:pt x="143" y="224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74FA4592-DFF7-4959-9686-41F8E4B724FD}"/>
                </a:ext>
              </a:extLst>
            </p:cNvPr>
            <p:cNvSpPr/>
            <p:nvPr/>
          </p:nvSpPr>
          <p:spPr>
            <a:xfrm>
              <a:off x="2962079" y="6638910"/>
              <a:ext cx="332553" cy="245102"/>
            </a:xfrm>
            <a:custGeom>
              <a:avLst/>
              <a:gdLst>
                <a:gd name="connsiteX0" fmla="*/ 196 w 332553"/>
                <a:gd name="connsiteY0" fmla="*/ 15 h 245102"/>
                <a:gd name="connsiteX1" fmla="*/ 71634 w 332553"/>
                <a:gd name="connsiteY1" fmla="*/ 111140 h 245102"/>
                <a:gd name="connsiteX2" fmla="*/ 81159 w 332553"/>
                <a:gd name="connsiteY2" fmla="*/ 173053 h 245102"/>
                <a:gd name="connsiteX3" fmla="*/ 204984 w 332553"/>
                <a:gd name="connsiteY3" fmla="*/ 234965 h 245102"/>
                <a:gd name="connsiteX4" fmla="*/ 331984 w 332553"/>
                <a:gd name="connsiteY4" fmla="*/ 241315 h 245102"/>
                <a:gd name="connsiteX5" fmla="*/ 152596 w 332553"/>
                <a:gd name="connsiteY5" fmla="*/ 196865 h 245102"/>
                <a:gd name="connsiteX6" fmla="*/ 76396 w 332553"/>
                <a:gd name="connsiteY6" fmla="*/ 154003 h 245102"/>
                <a:gd name="connsiteX7" fmla="*/ 50996 w 332553"/>
                <a:gd name="connsiteY7" fmla="*/ 119078 h 245102"/>
                <a:gd name="connsiteX8" fmla="*/ 196 w 332553"/>
                <a:gd name="connsiteY8" fmla="*/ 15 h 2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53" h="245102">
                  <a:moveTo>
                    <a:pt x="196" y="15"/>
                  </a:moveTo>
                  <a:cubicBezTo>
                    <a:pt x="3636" y="-1308"/>
                    <a:pt x="58140" y="82300"/>
                    <a:pt x="71634" y="111140"/>
                  </a:cubicBezTo>
                  <a:cubicBezTo>
                    <a:pt x="85128" y="139980"/>
                    <a:pt x="58934" y="152416"/>
                    <a:pt x="81159" y="173053"/>
                  </a:cubicBezTo>
                  <a:cubicBezTo>
                    <a:pt x="103384" y="193690"/>
                    <a:pt x="163180" y="223588"/>
                    <a:pt x="204984" y="234965"/>
                  </a:cubicBezTo>
                  <a:cubicBezTo>
                    <a:pt x="246788" y="246342"/>
                    <a:pt x="340715" y="247665"/>
                    <a:pt x="331984" y="241315"/>
                  </a:cubicBezTo>
                  <a:cubicBezTo>
                    <a:pt x="323253" y="234965"/>
                    <a:pt x="195194" y="211417"/>
                    <a:pt x="152596" y="196865"/>
                  </a:cubicBezTo>
                  <a:cubicBezTo>
                    <a:pt x="109998" y="182313"/>
                    <a:pt x="93329" y="166968"/>
                    <a:pt x="76396" y="154003"/>
                  </a:cubicBezTo>
                  <a:cubicBezTo>
                    <a:pt x="59463" y="141039"/>
                    <a:pt x="62638" y="142626"/>
                    <a:pt x="50996" y="119078"/>
                  </a:cubicBezTo>
                  <a:cubicBezTo>
                    <a:pt x="39354" y="95530"/>
                    <a:pt x="-3244" y="1338"/>
                    <a:pt x="196" y="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731C9DEC-67EA-4700-ACB7-ECC029F1F896}"/>
                </a:ext>
              </a:extLst>
            </p:cNvPr>
            <p:cNvSpPr/>
            <p:nvPr/>
          </p:nvSpPr>
          <p:spPr>
            <a:xfrm>
              <a:off x="2902358" y="6518171"/>
              <a:ext cx="88704" cy="92352"/>
            </a:xfrm>
            <a:custGeom>
              <a:avLst/>
              <a:gdLst>
                <a:gd name="connsiteX0" fmla="*/ 88492 w 88704"/>
                <a:gd name="connsiteY0" fmla="*/ 3279 h 92352"/>
                <a:gd name="connsiteX1" fmla="*/ 2767 w 88704"/>
                <a:gd name="connsiteY1" fmla="*/ 92179 h 92352"/>
                <a:gd name="connsiteX2" fmla="*/ 26580 w 88704"/>
                <a:gd name="connsiteY2" fmla="*/ 25504 h 92352"/>
                <a:gd name="connsiteX3" fmla="*/ 88492 w 88704"/>
                <a:gd name="connsiteY3" fmla="*/ 3279 h 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04" h="92352">
                  <a:moveTo>
                    <a:pt x="88492" y="3279"/>
                  </a:moveTo>
                  <a:cubicBezTo>
                    <a:pt x="84523" y="14391"/>
                    <a:pt x="13086" y="88475"/>
                    <a:pt x="2767" y="92179"/>
                  </a:cubicBezTo>
                  <a:cubicBezTo>
                    <a:pt x="-7552" y="95883"/>
                    <a:pt x="13351" y="39262"/>
                    <a:pt x="26580" y="25504"/>
                  </a:cubicBezTo>
                  <a:cubicBezTo>
                    <a:pt x="39809" y="11746"/>
                    <a:pt x="92461" y="-7833"/>
                    <a:pt x="88492" y="32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620E97AF-8887-4B72-8C36-A676BE1C460A}"/>
                </a:ext>
              </a:extLst>
            </p:cNvPr>
            <p:cNvSpPr/>
            <p:nvPr/>
          </p:nvSpPr>
          <p:spPr>
            <a:xfrm>
              <a:off x="2992406" y="6527763"/>
              <a:ext cx="96436" cy="104109"/>
            </a:xfrm>
            <a:custGeom>
              <a:avLst/>
              <a:gdLst>
                <a:gd name="connsiteX0" fmla="*/ 32 w 96436"/>
                <a:gd name="connsiteY0" fmla="*/ 37 h 104109"/>
                <a:gd name="connsiteX1" fmla="*/ 95282 w 96436"/>
                <a:gd name="connsiteY1" fmla="*/ 44487 h 104109"/>
                <a:gd name="connsiteX2" fmla="*/ 52419 w 96436"/>
                <a:gd name="connsiteY2" fmla="*/ 68300 h 104109"/>
                <a:gd name="connsiteX3" fmla="*/ 46069 w 96436"/>
                <a:gd name="connsiteY3" fmla="*/ 33375 h 104109"/>
                <a:gd name="connsiteX4" fmla="*/ 42894 w 96436"/>
                <a:gd name="connsiteY4" fmla="*/ 103225 h 104109"/>
                <a:gd name="connsiteX5" fmla="*/ 77819 w 96436"/>
                <a:gd name="connsiteY5" fmla="*/ 71475 h 104109"/>
                <a:gd name="connsiteX6" fmla="*/ 84169 w 96436"/>
                <a:gd name="connsiteY6" fmla="*/ 52425 h 104109"/>
                <a:gd name="connsiteX7" fmla="*/ 32 w 96436"/>
                <a:gd name="connsiteY7" fmla="*/ 37 h 104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36" h="104109">
                  <a:moveTo>
                    <a:pt x="32" y="37"/>
                  </a:moveTo>
                  <a:cubicBezTo>
                    <a:pt x="1884" y="-1286"/>
                    <a:pt x="86551" y="33110"/>
                    <a:pt x="95282" y="44487"/>
                  </a:cubicBezTo>
                  <a:cubicBezTo>
                    <a:pt x="104013" y="55864"/>
                    <a:pt x="60621" y="70152"/>
                    <a:pt x="52419" y="68300"/>
                  </a:cubicBezTo>
                  <a:cubicBezTo>
                    <a:pt x="44217" y="66448"/>
                    <a:pt x="47657" y="27554"/>
                    <a:pt x="46069" y="33375"/>
                  </a:cubicBezTo>
                  <a:cubicBezTo>
                    <a:pt x="44482" y="39196"/>
                    <a:pt x="37602" y="96875"/>
                    <a:pt x="42894" y="103225"/>
                  </a:cubicBezTo>
                  <a:cubicBezTo>
                    <a:pt x="48186" y="109575"/>
                    <a:pt x="70940" y="79942"/>
                    <a:pt x="77819" y="71475"/>
                  </a:cubicBezTo>
                  <a:cubicBezTo>
                    <a:pt x="84698" y="63008"/>
                    <a:pt x="91577" y="61950"/>
                    <a:pt x="84169" y="52425"/>
                  </a:cubicBezTo>
                  <a:cubicBezTo>
                    <a:pt x="76761" y="42900"/>
                    <a:pt x="-1820" y="1360"/>
                    <a:pt x="32" y="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DBA0CA8D-5B4F-4EAF-984A-C4372E708912}"/>
                </a:ext>
              </a:extLst>
            </p:cNvPr>
            <p:cNvSpPr/>
            <p:nvPr/>
          </p:nvSpPr>
          <p:spPr>
            <a:xfrm>
              <a:off x="2922424" y="6548320"/>
              <a:ext cx="106944" cy="73737"/>
            </a:xfrm>
            <a:custGeom>
              <a:avLst/>
              <a:gdLst>
                <a:gd name="connsiteX0" fmla="*/ 106526 w 106944"/>
                <a:gd name="connsiteY0" fmla="*/ 118 h 73737"/>
                <a:gd name="connsiteX1" fmla="*/ 84301 w 106944"/>
                <a:gd name="connsiteY1" fmla="*/ 63618 h 73737"/>
                <a:gd name="connsiteX2" fmla="*/ 47789 w 106944"/>
                <a:gd name="connsiteY2" fmla="*/ 73143 h 73737"/>
                <a:gd name="connsiteX3" fmla="*/ 164 w 106944"/>
                <a:gd name="connsiteY3" fmla="*/ 58855 h 73737"/>
                <a:gd name="connsiteX4" fmla="*/ 65251 w 106944"/>
                <a:gd name="connsiteY4" fmla="*/ 47743 h 73737"/>
                <a:gd name="connsiteX5" fmla="*/ 106526 w 106944"/>
                <a:gd name="connsiteY5" fmla="*/ 118 h 7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944" h="73737">
                  <a:moveTo>
                    <a:pt x="106526" y="118"/>
                  </a:moveTo>
                  <a:cubicBezTo>
                    <a:pt x="109701" y="2764"/>
                    <a:pt x="94090" y="51447"/>
                    <a:pt x="84301" y="63618"/>
                  </a:cubicBezTo>
                  <a:cubicBezTo>
                    <a:pt x="74511" y="75789"/>
                    <a:pt x="61812" y="73937"/>
                    <a:pt x="47789" y="73143"/>
                  </a:cubicBezTo>
                  <a:cubicBezTo>
                    <a:pt x="33766" y="72349"/>
                    <a:pt x="-2746" y="63088"/>
                    <a:pt x="164" y="58855"/>
                  </a:cubicBezTo>
                  <a:cubicBezTo>
                    <a:pt x="3074" y="54622"/>
                    <a:pt x="48318" y="55680"/>
                    <a:pt x="65251" y="47743"/>
                  </a:cubicBezTo>
                  <a:cubicBezTo>
                    <a:pt x="82184" y="39806"/>
                    <a:pt x="103351" y="-2528"/>
                    <a:pt x="106526" y="1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0CD62C8F-C028-4152-A1DD-AB2D6E079486}"/>
                </a:ext>
              </a:extLst>
            </p:cNvPr>
            <p:cNvSpPr/>
            <p:nvPr/>
          </p:nvSpPr>
          <p:spPr>
            <a:xfrm>
              <a:off x="3276593" y="6192785"/>
              <a:ext cx="429382" cy="183243"/>
            </a:xfrm>
            <a:custGeom>
              <a:avLst/>
              <a:gdLst>
                <a:gd name="connsiteX0" fmla="*/ 7 w 429382"/>
                <a:gd name="connsiteY0" fmla="*/ 144515 h 183243"/>
                <a:gd name="connsiteX1" fmla="*/ 234957 w 429382"/>
                <a:gd name="connsiteY1" fmla="*/ 158803 h 183243"/>
                <a:gd name="connsiteX2" fmla="*/ 403232 w 429382"/>
                <a:gd name="connsiteY2" fmla="*/ 179440 h 183243"/>
                <a:gd name="connsiteX3" fmla="*/ 414345 w 429382"/>
                <a:gd name="connsiteY3" fmla="*/ 74665 h 183243"/>
                <a:gd name="connsiteX4" fmla="*/ 260357 w 429382"/>
                <a:gd name="connsiteY4" fmla="*/ 53 h 183243"/>
                <a:gd name="connsiteX5" fmla="*/ 417520 w 429382"/>
                <a:gd name="connsiteY5" fmla="*/ 85778 h 183243"/>
                <a:gd name="connsiteX6" fmla="*/ 403232 w 429382"/>
                <a:gd name="connsiteY6" fmla="*/ 163565 h 183243"/>
                <a:gd name="connsiteX7" fmla="*/ 341320 w 429382"/>
                <a:gd name="connsiteY7" fmla="*/ 169915 h 183243"/>
                <a:gd name="connsiteX8" fmla="*/ 242895 w 429382"/>
                <a:gd name="connsiteY8" fmla="*/ 144515 h 183243"/>
                <a:gd name="connsiteX9" fmla="*/ 7 w 429382"/>
                <a:gd name="connsiteY9" fmla="*/ 144515 h 18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382" h="183243">
                  <a:moveTo>
                    <a:pt x="7" y="144515"/>
                  </a:moveTo>
                  <a:cubicBezTo>
                    <a:pt x="-1316" y="146896"/>
                    <a:pt x="167753" y="152982"/>
                    <a:pt x="234957" y="158803"/>
                  </a:cubicBezTo>
                  <a:cubicBezTo>
                    <a:pt x="302161" y="164624"/>
                    <a:pt x="373334" y="193463"/>
                    <a:pt x="403232" y="179440"/>
                  </a:cubicBezTo>
                  <a:cubicBezTo>
                    <a:pt x="433130" y="165417"/>
                    <a:pt x="438157" y="104563"/>
                    <a:pt x="414345" y="74665"/>
                  </a:cubicBezTo>
                  <a:cubicBezTo>
                    <a:pt x="390533" y="44767"/>
                    <a:pt x="259828" y="-1799"/>
                    <a:pt x="260357" y="53"/>
                  </a:cubicBezTo>
                  <a:cubicBezTo>
                    <a:pt x="260886" y="1905"/>
                    <a:pt x="393708" y="58526"/>
                    <a:pt x="417520" y="85778"/>
                  </a:cubicBezTo>
                  <a:cubicBezTo>
                    <a:pt x="441332" y="113030"/>
                    <a:pt x="415932" y="149542"/>
                    <a:pt x="403232" y="163565"/>
                  </a:cubicBezTo>
                  <a:cubicBezTo>
                    <a:pt x="390532" y="177588"/>
                    <a:pt x="368043" y="173090"/>
                    <a:pt x="341320" y="169915"/>
                  </a:cubicBezTo>
                  <a:cubicBezTo>
                    <a:pt x="314597" y="166740"/>
                    <a:pt x="295547" y="151394"/>
                    <a:pt x="242895" y="144515"/>
                  </a:cubicBezTo>
                  <a:cubicBezTo>
                    <a:pt x="190243" y="137636"/>
                    <a:pt x="1330" y="142134"/>
                    <a:pt x="7" y="1445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1B54E539-61E8-4061-AE8E-CF01C309EE52}"/>
                </a:ext>
              </a:extLst>
            </p:cNvPr>
            <p:cNvSpPr/>
            <p:nvPr/>
          </p:nvSpPr>
          <p:spPr>
            <a:xfrm>
              <a:off x="3516245" y="6208375"/>
              <a:ext cx="152586" cy="82303"/>
            </a:xfrm>
            <a:custGeom>
              <a:avLst/>
              <a:gdLst>
                <a:gd name="connsiteX0" fmla="*/ 68 w 152586"/>
                <a:gd name="connsiteY0" fmla="*/ 338 h 82303"/>
                <a:gd name="connsiteX1" fmla="*/ 146118 w 152586"/>
                <a:gd name="connsiteY1" fmla="*/ 76538 h 82303"/>
                <a:gd name="connsiteX2" fmla="*/ 87380 w 152586"/>
                <a:gd name="connsiteY2" fmla="*/ 74950 h 82303"/>
                <a:gd name="connsiteX3" fmla="*/ 6418 w 152586"/>
                <a:gd name="connsiteY3" fmla="*/ 59075 h 82303"/>
                <a:gd name="connsiteX4" fmla="*/ 142943 w 152586"/>
                <a:gd name="connsiteY4" fmla="*/ 63838 h 82303"/>
                <a:gd name="connsiteX5" fmla="*/ 127068 w 152586"/>
                <a:gd name="connsiteY5" fmla="*/ 49550 h 82303"/>
                <a:gd name="connsiteX6" fmla="*/ 68 w 152586"/>
                <a:gd name="connsiteY6" fmla="*/ 338 h 8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86" h="82303">
                  <a:moveTo>
                    <a:pt x="68" y="338"/>
                  </a:moveTo>
                  <a:cubicBezTo>
                    <a:pt x="3243" y="4836"/>
                    <a:pt x="131566" y="64103"/>
                    <a:pt x="146118" y="76538"/>
                  </a:cubicBezTo>
                  <a:cubicBezTo>
                    <a:pt x="160670" y="88973"/>
                    <a:pt x="110663" y="77860"/>
                    <a:pt x="87380" y="74950"/>
                  </a:cubicBezTo>
                  <a:cubicBezTo>
                    <a:pt x="64097" y="72040"/>
                    <a:pt x="-2842" y="60927"/>
                    <a:pt x="6418" y="59075"/>
                  </a:cubicBezTo>
                  <a:cubicBezTo>
                    <a:pt x="15678" y="57223"/>
                    <a:pt x="122835" y="65426"/>
                    <a:pt x="142943" y="63838"/>
                  </a:cubicBezTo>
                  <a:cubicBezTo>
                    <a:pt x="163051" y="62251"/>
                    <a:pt x="148764" y="61721"/>
                    <a:pt x="127068" y="49550"/>
                  </a:cubicBezTo>
                  <a:cubicBezTo>
                    <a:pt x="105372" y="37379"/>
                    <a:pt x="-3107" y="-4160"/>
                    <a:pt x="68" y="3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DE0B08E3-3DCC-45E0-B21C-05CB50244375}"/>
                </a:ext>
              </a:extLst>
            </p:cNvPr>
            <p:cNvSpPr/>
            <p:nvPr/>
          </p:nvSpPr>
          <p:spPr>
            <a:xfrm>
              <a:off x="3503330" y="6283305"/>
              <a:ext cx="143645" cy="55998"/>
            </a:xfrm>
            <a:custGeom>
              <a:avLst/>
              <a:gdLst>
                <a:gd name="connsiteX0" fmla="*/ 283 w 143645"/>
                <a:gd name="connsiteY0" fmla="*/ 20 h 55998"/>
                <a:gd name="connsiteX1" fmla="*/ 138395 w 143645"/>
                <a:gd name="connsiteY1" fmla="*/ 47645 h 55998"/>
                <a:gd name="connsiteX2" fmla="*/ 103470 w 143645"/>
                <a:gd name="connsiteY2" fmla="*/ 53995 h 55998"/>
                <a:gd name="connsiteX3" fmla="*/ 283 w 143645"/>
                <a:gd name="connsiteY3" fmla="*/ 20 h 5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45" h="55998">
                  <a:moveTo>
                    <a:pt x="283" y="20"/>
                  </a:moveTo>
                  <a:cubicBezTo>
                    <a:pt x="6104" y="-1038"/>
                    <a:pt x="121197" y="38649"/>
                    <a:pt x="138395" y="47645"/>
                  </a:cubicBezTo>
                  <a:cubicBezTo>
                    <a:pt x="155593" y="56641"/>
                    <a:pt x="127018" y="57699"/>
                    <a:pt x="103470" y="53995"/>
                  </a:cubicBezTo>
                  <a:cubicBezTo>
                    <a:pt x="79922" y="50291"/>
                    <a:pt x="-5538" y="1078"/>
                    <a:pt x="283" y="2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7C6DBF50-293A-474E-9190-4005B5F3897B}"/>
                </a:ext>
              </a:extLst>
            </p:cNvPr>
            <p:cNvSpPr/>
            <p:nvPr/>
          </p:nvSpPr>
          <p:spPr>
            <a:xfrm>
              <a:off x="3299720" y="6223000"/>
              <a:ext cx="216132" cy="96945"/>
            </a:xfrm>
            <a:custGeom>
              <a:avLst/>
              <a:gdLst>
                <a:gd name="connsiteX0" fmla="*/ 91180 w 216132"/>
                <a:gd name="connsiteY0" fmla="*/ 0 h 96945"/>
                <a:gd name="connsiteX1" fmla="*/ 213418 w 216132"/>
                <a:gd name="connsiteY1" fmla="*/ 28575 h 96945"/>
                <a:gd name="connsiteX2" fmla="*/ 176905 w 216132"/>
                <a:gd name="connsiteY2" fmla="*/ 63500 h 96945"/>
                <a:gd name="connsiteX3" fmla="*/ 188018 w 216132"/>
                <a:gd name="connsiteY3" fmla="*/ 93663 h 96945"/>
                <a:gd name="connsiteX4" fmla="*/ 108643 w 216132"/>
                <a:gd name="connsiteY4" fmla="*/ 95250 h 96945"/>
                <a:gd name="connsiteX5" fmla="*/ 693 w 216132"/>
                <a:gd name="connsiteY5" fmla="*/ 85725 h 96945"/>
                <a:gd name="connsiteX6" fmla="*/ 164205 w 216132"/>
                <a:gd name="connsiteY6" fmla="*/ 80963 h 96945"/>
                <a:gd name="connsiteX7" fmla="*/ 191193 w 216132"/>
                <a:gd name="connsiteY7" fmla="*/ 39688 h 96945"/>
                <a:gd name="connsiteX8" fmla="*/ 197543 w 216132"/>
                <a:gd name="connsiteY8" fmla="*/ 28575 h 96945"/>
                <a:gd name="connsiteX9" fmla="*/ 91180 w 216132"/>
                <a:gd name="connsiteY9" fmla="*/ 0 h 9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2" h="96945">
                  <a:moveTo>
                    <a:pt x="91180" y="0"/>
                  </a:moveTo>
                  <a:cubicBezTo>
                    <a:pt x="93826" y="0"/>
                    <a:pt x="199131" y="17992"/>
                    <a:pt x="213418" y="28575"/>
                  </a:cubicBezTo>
                  <a:cubicBezTo>
                    <a:pt x="227706" y="39158"/>
                    <a:pt x="181138" y="52652"/>
                    <a:pt x="176905" y="63500"/>
                  </a:cubicBezTo>
                  <a:cubicBezTo>
                    <a:pt x="172672" y="74348"/>
                    <a:pt x="199395" y="88371"/>
                    <a:pt x="188018" y="93663"/>
                  </a:cubicBezTo>
                  <a:cubicBezTo>
                    <a:pt x="176641" y="98955"/>
                    <a:pt x="139864" y="96573"/>
                    <a:pt x="108643" y="95250"/>
                  </a:cubicBezTo>
                  <a:cubicBezTo>
                    <a:pt x="77422" y="93927"/>
                    <a:pt x="-8567" y="88106"/>
                    <a:pt x="693" y="85725"/>
                  </a:cubicBezTo>
                  <a:cubicBezTo>
                    <a:pt x="9953" y="83344"/>
                    <a:pt x="132455" y="88636"/>
                    <a:pt x="164205" y="80963"/>
                  </a:cubicBezTo>
                  <a:cubicBezTo>
                    <a:pt x="195955" y="73290"/>
                    <a:pt x="185637" y="48419"/>
                    <a:pt x="191193" y="39688"/>
                  </a:cubicBezTo>
                  <a:cubicBezTo>
                    <a:pt x="196749" y="30957"/>
                    <a:pt x="213947" y="34396"/>
                    <a:pt x="197543" y="28575"/>
                  </a:cubicBezTo>
                  <a:cubicBezTo>
                    <a:pt x="181139" y="22754"/>
                    <a:pt x="88534" y="0"/>
                    <a:pt x="9118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7C9ABCBA-0E1E-4BBD-81A9-A98EC67DADDE}"/>
                </a:ext>
              </a:extLst>
            </p:cNvPr>
            <p:cNvSpPr/>
            <p:nvPr/>
          </p:nvSpPr>
          <p:spPr>
            <a:xfrm>
              <a:off x="3698786" y="6267844"/>
              <a:ext cx="138976" cy="131456"/>
            </a:xfrm>
            <a:custGeom>
              <a:avLst/>
              <a:gdLst>
                <a:gd name="connsiteX0" fmla="*/ 89 w 138976"/>
                <a:gd name="connsiteY0" fmla="*/ 1194 h 131456"/>
                <a:gd name="connsiteX1" fmla="*/ 131852 w 138976"/>
                <a:gd name="connsiteY1" fmla="*/ 129781 h 131456"/>
                <a:gd name="connsiteX2" fmla="*/ 111214 w 138976"/>
                <a:gd name="connsiteY2" fmla="*/ 69456 h 131456"/>
                <a:gd name="connsiteX3" fmla="*/ 89 w 138976"/>
                <a:gd name="connsiteY3" fmla="*/ 1194 h 13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76" h="131456">
                  <a:moveTo>
                    <a:pt x="89" y="1194"/>
                  </a:moveTo>
                  <a:cubicBezTo>
                    <a:pt x="3529" y="11248"/>
                    <a:pt x="113331" y="118404"/>
                    <a:pt x="131852" y="129781"/>
                  </a:cubicBezTo>
                  <a:cubicBezTo>
                    <a:pt x="150373" y="141158"/>
                    <a:pt x="128941" y="91681"/>
                    <a:pt x="111214" y="69456"/>
                  </a:cubicBezTo>
                  <a:cubicBezTo>
                    <a:pt x="93487" y="47231"/>
                    <a:pt x="-3351" y="-8860"/>
                    <a:pt x="89" y="11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7C364C51-DAAD-4BD6-B59D-456DF5F4B1E3}"/>
                </a:ext>
              </a:extLst>
            </p:cNvPr>
            <p:cNvSpPr/>
            <p:nvPr/>
          </p:nvSpPr>
          <p:spPr>
            <a:xfrm>
              <a:off x="3695029" y="6314865"/>
              <a:ext cx="85928" cy="85039"/>
            </a:xfrm>
            <a:custGeom>
              <a:avLst/>
              <a:gdLst>
                <a:gd name="connsiteX0" fmla="*/ 671 w 85928"/>
                <a:gd name="connsiteY0" fmla="*/ 210 h 85039"/>
                <a:gd name="connsiteX1" fmla="*/ 84809 w 85928"/>
                <a:gd name="connsiteY1" fmla="*/ 82760 h 85039"/>
                <a:gd name="connsiteX2" fmla="*/ 46709 w 85928"/>
                <a:gd name="connsiteY2" fmla="*/ 58948 h 85039"/>
                <a:gd name="connsiteX3" fmla="*/ 671 w 85928"/>
                <a:gd name="connsiteY3" fmla="*/ 210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28" h="85039">
                  <a:moveTo>
                    <a:pt x="671" y="210"/>
                  </a:moveTo>
                  <a:cubicBezTo>
                    <a:pt x="7021" y="4179"/>
                    <a:pt x="77136" y="72970"/>
                    <a:pt x="84809" y="82760"/>
                  </a:cubicBezTo>
                  <a:cubicBezTo>
                    <a:pt x="92482" y="92550"/>
                    <a:pt x="58615" y="68208"/>
                    <a:pt x="46709" y="58948"/>
                  </a:cubicBezTo>
                  <a:cubicBezTo>
                    <a:pt x="34803" y="49688"/>
                    <a:pt x="-5679" y="-3759"/>
                    <a:pt x="671" y="2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08946152-E1C9-4CA5-B6C9-E45DADAC2E62}"/>
                </a:ext>
              </a:extLst>
            </p:cNvPr>
            <p:cNvSpPr/>
            <p:nvPr/>
          </p:nvSpPr>
          <p:spPr>
            <a:xfrm>
              <a:off x="3652448" y="6349079"/>
              <a:ext cx="111228" cy="56901"/>
            </a:xfrm>
            <a:custGeom>
              <a:avLst/>
              <a:gdLst>
                <a:gd name="connsiteX0" fmla="*/ 390 w 111228"/>
                <a:gd name="connsiteY0" fmla="*/ 921 h 56901"/>
                <a:gd name="connsiteX1" fmla="*/ 108340 w 111228"/>
                <a:gd name="connsiteY1" fmla="*/ 56484 h 56901"/>
                <a:gd name="connsiteX2" fmla="*/ 73415 w 111228"/>
                <a:gd name="connsiteY2" fmla="*/ 24734 h 56901"/>
                <a:gd name="connsiteX3" fmla="*/ 390 w 111228"/>
                <a:gd name="connsiteY3" fmla="*/ 921 h 5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28" h="56901">
                  <a:moveTo>
                    <a:pt x="390" y="921"/>
                  </a:moveTo>
                  <a:cubicBezTo>
                    <a:pt x="6211" y="6213"/>
                    <a:pt x="96169" y="52515"/>
                    <a:pt x="108340" y="56484"/>
                  </a:cubicBezTo>
                  <a:cubicBezTo>
                    <a:pt x="120511" y="60453"/>
                    <a:pt x="91407" y="35053"/>
                    <a:pt x="73415" y="24734"/>
                  </a:cubicBezTo>
                  <a:cubicBezTo>
                    <a:pt x="55423" y="14415"/>
                    <a:pt x="-5431" y="-4371"/>
                    <a:pt x="390" y="9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D6349F3E-EC65-4E06-8F77-616A7B332E65}"/>
                </a:ext>
              </a:extLst>
            </p:cNvPr>
            <p:cNvSpPr/>
            <p:nvPr/>
          </p:nvSpPr>
          <p:spPr>
            <a:xfrm>
              <a:off x="3903379" y="5872128"/>
              <a:ext cx="46532" cy="457868"/>
            </a:xfrm>
            <a:custGeom>
              <a:avLst/>
              <a:gdLst>
                <a:gd name="connsiteX0" fmla="*/ 284 w 46532"/>
                <a:gd name="connsiteY0" fmla="*/ 35 h 457868"/>
                <a:gd name="connsiteX1" fmla="*/ 46321 w 46532"/>
                <a:gd name="connsiteY1" fmla="*/ 419135 h 457868"/>
                <a:gd name="connsiteX2" fmla="*/ 17746 w 46532"/>
                <a:gd name="connsiteY2" fmla="*/ 436597 h 457868"/>
                <a:gd name="connsiteX3" fmla="*/ 25684 w 46532"/>
                <a:gd name="connsiteY3" fmla="*/ 395322 h 457868"/>
                <a:gd name="connsiteX4" fmla="*/ 284 w 46532"/>
                <a:gd name="connsiteY4" fmla="*/ 35 h 45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32" h="457868">
                  <a:moveTo>
                    <a:pt x="284" y="35"/>
                  </a:moveTo>
                  <a:cubicBezTo>
                    <a:pt x="3723" y="4004"/>
                    <a:pt x="43411" y="346375"/>
                    <a:pt x="46321" y="419135"/>
                  </a:cubicBezTo>
                  <a:cubicBezTo>
                    <a:pt x="49231" y="491895"/>
                    <a:pt x="21185" y="440566"/>
                    <a:pt x="17746" y="436597"/>
                  </a:cubicBezTo>
                  <a:cubicBezTo>
                    <a:pt x="14307" y="432628"/>
                    <a:pt x="25684" y="464907"/>
                    <a:pt x="25684" y="395322"/>
                  </a:cubicBezTo>
                  <a:cubicBezTo>
                    <a:pt x="25684" y="325737"/>
                    <a:pt x="-3155" y="-3934"/>
                    <a:pt x="284" y="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8540D48F-FD3C-48A5-AB93-471EACA5E655}"/>
                </a:ext>
              </a:extLst>
            </p:cNvPr>
            <p:cNvSpPr/>
            <p:nvPr/>
          </p:nvSpPr>
          <p:spPr>
            <a:xfrm>
              <a:off x="3957270" y="5896079"/>
              <a:ext cx="33725" cy="306660"/>
            </a:xfrm>
            <a:custGeom>
              <a:avLst/>
              <a:gdLst>
                <a:gd name="connsiteX0" fmla="*/ 1955 w 33725"/>
                <a:gd name="connsiteY0" fmla="*/ 3071 h 306660"/>
                <a:gd name="connsiteX1" fmla="*/ 33705 w 33725"/>
                <a:gd name="connsiteY1" fmla="*/ 303109 h 306660"/>
                <a:gd name="connsiteX2" fmla="*/ 6718 w 33725"/>
                <a:gd name="connsiteY2" fmla="*/ 157059 h 306660"/>
                <a:gd name="connsiteX3" fmla="*/ 1955 w 33725"/>
                <a:gd name="connsiteY3" fmla="*/ 3071 h 30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5" h="306660">
                  <a:moveTo>
                    <a:pt x="1955" y="3071"/>
                  </a:moveTo>
                  <a:cubicBezTo>
                    <a:pt x="6453" y="27412"/>
                    <a:pt x="32911" y="277444"/>
                    <a:pt x="33705" y="303109"/>
                  </a:cubicBezTo>
                  <a:cubicBezTo>
                    <a:pt x="34499" y="328774"/>
                    <a:pt x="12010" y="208653"/>
                    <a:pt x="6718" y="157059"/>
                  </a:cubicBezTo>
                  <a:cubicBezTo>
                    <a:pt x="1426" y="105465"/>
                    <a:pt x="-2543" y="-21270"/>
                    <a:pt x="1955" y="30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BBA30AF7-B75D-4BEC-A427-08A1BE5AD28C}"/>
                </a:ext>
              </a:extLst>
            </p:cNvPr>
            <p:cNvSpPr/>
            <p:nvPr/>
          </p:nvSpPr>
          <p:spPr>
            <a:xfrm>
              <a:off x="4000377" y="5901521"/>
              <a:ext cx="65642" cy="411806"/>
            </a:xfrm>
            <a:custGeom>
              <a:avLst/>
              <a:gdLst>
                <a:gd name="connsiteX0" fmla="*/ 123 w 65642"/>
                <a:gd name="connsiteY0" fmla="*/ 23029 h 411806"/>
                <a:gd name="connsiteX1" fmla="*/ 35048 w 65642"/>
                <a:gd name="connsiteY1" fmla="*/ 389742 h 411806"/>
                <a:gd name="connsiteX2" fmla="*/ 27111 w 65642"/>
                <a:gd name="connsiteY2" fmla="*/ 364342 h 411806"/>
                <a:gd name="connsiteX3" fmla="*/ 60448 w 65642"/>
                <a:gd name="connsiteY3" fmla="*/ 313542 h 411806"/>
                <a:gd name="connsiteX4" fmla="*/ 65211 w 65642"/>
                <a:gd name="connsiteY4" fmla="*/ 273854 h 411806"/>
                <a:gd name="connsiteX5" fmla="*/ 63623 w 65642"/>
                <a:gd name="connsiteY5" fmla="*/ 105579 h 411806"/>
                <a:gd name="connsiteX6" fmla="*/ 49336 w 65642"/>
                <a:gd name="connsiteY6" fmla="*/ 45254 h 411806"/>
                <a:gd name="connsiteX7" fmla="*/ 123 w 65642"/>
                <a:gd name="connsiteY7" fmla="*/ 23029 h 41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42" h="411806">
                  <a:moveTo>
                    <a:pt x="123" y="23029"/>
                  </a:moveTo>
                  <a:cubicBezTo>
                    <a:pt x="-2258" y="80444"/>
                    <a:pt x="30550" y="332857"/>
                    <a:pt x="35048" y="389742"/>
                  </a:cubicBezTo>
                  <a:cubicBezTo>
                    <a:pt x="39546" y="446627"/>
                    <a:pt x="22878" y="377042"/>
                    <a:pt x="27111" y="364342"/>
                  </a:cubicBezTo>
                  <a:cubicBezTo>
                    <a:pt x="31344" y="351642"/>
                    <a:pt x="54098" y="328623"/>
                    <a:pt x="60448" y="313542"/>
                  </a:cubicBezTo>
                  <a:cubicBezTo>
                    <a:pt x="66798" y="298461"/>
                    <a:pt x="64682" y="308514"/>
                    <a:pt x="65211" y="273854"/>
                  </a:cubicBezTo>
                  <a:cubicBezTo>
                    <a:pt x="65740" y="239194"/>
                    <a:pt x="66269" y="143679"/>
                    <a:pt x="63623" y="105579"/>
                  </a:cubicBezTo>
                  <a:cubicBezTo>
                    <a:pt x="60977" y="67479"/>
                    <a:pt x="55421" y="58483"/>
                    <a:pt x="49336" y="45254"/>
                  </a:cubicBezTo>
                  <a:cubicBezTo>
                    <a:pt x="43251" y="32025"/>
                    <a:pt x="2504" y="-34386"/>
                    <a:pt x="123" y="230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90B4397C-CA2E-429C-9A5E-F429B531D1E5}"/>
                </a:ext>
              </a:extLst>
            </p:cNvPr>
            <p:cNvSpPr/>
            <p:nvPr/>
          </p:nvSpPr>
          <p:spPr>
            <a:xfrm>
              <a:off x="4093599" y="5930870"/>
              <a:ext cx="27895" cy="282903"/>
            </a:xfrm>
            <a:custGeom>
              <a:avLst/>
              <a:gdLst>
                <a:gd name="connsiteX0" fmla="*/ 14851 w 27895"/>
                <a:gd name="connsiteY0" fmla="*/ 1618 h 282903"/>
                <a:gd name="connsiteX1" fmla="*/ 27551 w 27895"/>
                <a:gd name="connsiteY1" fmla="*/ 277843 h 282903"/>
                <a:gd name="connsiteX2" fmla="*/ 564 w 27895"/>
                <a:gd name="connsiteY2" fmla="*/ 168305 h 282903"/>
                <a:gd name="connsiteX3" fmla="*/ 14851 w 27895"/>
                <a:gd name="connsiteY3" fmla="*/ 1618 h 2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5" h="282903">
                  <a:moveTo>
                    <a:pt x="14851" y="1618"/>
                  </a:moveTo>
                  <a:cubicBezTo>
                    <a:pt x="19349" y="19874"/>
                    <a:pt x="29932" y="250062"/>
                    <a:pt x="27551" y="277843"/>
                  </a:cubicBezTo>
                  <a:cubicBezTo>
                    <a:pt x="25170" y="305624"/>
                    <a:pt x="4003" y="211961"/>
                    <a:pt x="564" y="168305"/>
                  </a:cubicBezTo>
                  <a:cubicBezTo>
                    <a:pt x="-2875" y="124649"/>
                    <a:pt x="10353" y="-16638"/>
                    <a:pt x="14851" y="1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A5616865-63E2-4310-9B83-F501F2746095}"/>
                </a:ext>
              </a:extLst>
            </p:cNvPr>
            <p:cNvSpPr/>
            <p:nvPr/>
          </p:nvSpPr>
          <p:spPr>
            <a:xfrm>
              <a:off x="3911547" y="5870010"/>
              <a:ext cx="243894" cy="384363"/>
            </a:xfrm>
            <a:custGeom>
              <a:avLst/>
              <a:gdLst>
                <a:gd name="connsiteX0" fmla="*/ 53 w 243894"/>
                <a:gd name="connsiteY0" fmla="*/ 565 h 384363"/>
                <a:gd name="connsiteX1" fmla="*/ 219128 w 243894"/>
                <a:gd name="connsiteY1" fmla="*/ 52953 h 384363"/>
                <a:gd name="connsiteX2" fmla="*/ 231828 w 243894"/>
                <a:gd name="connsiteY2" fmla="*/ 365690 h 384363"/>
                <a:gd name="connsiteX3" fmla="*/ 238178 w 243894"/>
                <a:gd name="connsiteY3" fmla="*/ 321240 h 384363"/>
                <a:gd name="connsiteX4" fmla="*/ 241353 w 243894"/>
                <a:gd name="connsiteY4" fmla="*/ 94228 h 384363"/>
                <a:gd name="connsiteX5" fmla="*/ 198491 w 243894"/>
                <a:gd name="connsiteY5" fmla="*/ 29140 h 384363"/>
                <a:gd name="connsiteX6" fmla="*/ 53 w 243894"/>
                <a:gd name="connsiteY6" fmla="*/ 565 h 38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4" h="384363">
                  <a:moveTo>
                    <a:pt x="53" y="565"/>
                  </a:moveTo>
                  <a:cubicBezTo>
                    <a:pt x="3492" y="4534"/>
                    <a:pt x="180499" y="-7901"/>
                    <a:pt x="219128" y="52953"/>
                  </a:cubicBezTo>
                  <a:cubicBezTo>
                    <a:pt x="257757" y="113807"/>
                    <a:pt x="228653" y="320976"/>
                    <a:pt x="231828" y="365690"/>
                  </a:cubicBezTo>
                  <a:cubicBezTo>
                    <a:pt x="235003" y="410405"/>
                    <a:pt x="236591" y="366484"/>
                    <a:pt x="238178" y="321240"/>
                  </a:cubicBezTo>
                  <a:cubicBezTo>
                    <a:pt x="239765" y="275996"/>
                    <a:pt x="247967" y="142911"/>
                    <a:pt x="241353" y="94228"/>
                  </a:cubicBezTo>
                  <a:cubicBezTo>
                    <a:pt x="234739" y="45545"/>
                    <a:pt x="236326" y="43957"/>
                    <a:pt x="198491" y="29140"/>
                  </a:cubicBezTo>
                  <a:cubicBezTo>
                    <a:pt x="160656" y="14323"/>
                    <a:pt x="-3386" y="-3404"/>
                    <a:pt x="53" y="5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31C6FD59-EE69-4B3C-A267-63031063AFA2}"/>
                </a:ext>
              </a:extLst>
            </p:cNvPr>
            <p:cNvSpPr/>
            <p:nvPr/>
          </p:nvSpPr>
          <p:spPr>
            <a:xfrm>
              <a:off x="3872388" y="6218134"/>
              <a:ext cx="242648" cy="144625"/>
            </a:xfrm>
            <a:custGeom>
              <a:avLst/>
              <a:gdLst>
                <a:gd name="connsiteX0" fmla="*/ 1112 w 242648"/>
                <a:gd name="connsiteY0" fmla="*/ 144566 h 144625"/>
                <a:gd name="connsiteX1" fmla="*/ 170975 w 242648"/>
                <a:gd name="connsiteY1" fmla="*/ 120754 h 144625"/>
                <a:gd name="connsiteX2" fmla="*/ 242412 w 242648"/>
                <a:gd name="connsiteY2" fmla="*/ 104 h 144625"/>
                <a:gd name="connsiteX3" fmla="*/ 150337 w 242648"/>
                <a:gd name="connsiteY3" fmla="*/ 100116 h 144625"/>
                <a:gd name="connsiteX4" fmla="*/ 99537 w 242648"/>
                <a:gd name="connsiteY4" fmla="*/ 127104 h 144625"/>
                <a:gd name="connsiteX5" fmla="*/ 1112 w 242648"/>
                <a:gd name="connsiteY5" fmla="*/ 144566 h 14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48" h="144625">
                  <a:moveTo>
                    <a:pt x="1112" y="144566"/>
                  </a:moveTo>
                  <a:cubicBezTo>
                    <a:pt x="13018" y="143508"/>
                    <a:pt x="130758" y="144831"/>
                    <a:pt x="170975" y="120754"/>
                  </a:cubicBezTo>
                  <a:cubicBezTo>
                    <a:pt x="211192" y="96677"/>
                    <a:pt x="245852" y="3544"/>
                    <a:pt x="242412" y="104"/>
                  </a:cubicBezTo>
                  <a:cubicBezTo>
                    <a:pt x="238972" y="-3336"/>
                    <a:pt x="174150" y="78949"/>
                    <a:pt x="150337" y="100116"/>
                  </a:cubicBezTo>
                  <a:cubicBezTo>
                    <a:pt x="126525" y="121283"/>
                    <a:pt x="122820" y="121812"/>
                    <a:pt x="99537" y="127104"/>
                  </a:cubicBezTo>
                  <a:cubicBezTo>
                    <a:pt x="76254" y="132396"/>
                    <a:pt x="-10794" y="145624"/>
                    <a:pt x="1112" y="1445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096414CB-DE9A-429C-8E52-FAA1042A5728}"/>
                </a:ext>
              </a:extLst>
            </p:cNvPr>
            <p:cNvSpPr/>
            <p:nvPr/>
          </p:nvSpPr>
          <p:spPr>
            <a:xfrm>
              <a:off x="3878323" y="6272336"/>
              <a:ext cx="71560" cy="93564"/>
            </a:xfrm>
            <a:custGeom>
              <a:avLst/>
              <a:gdLst>
                <a:gd name="connsiteX0" fmla="*/ 4702 w 71560"/>
                <a:gd name="connsiteY0" fmla="*/ 93539 h 93564"/>
                <a:gd name="connsiteX1" fmla="*/ 6290 w 71560"/>
                <a:gd name="connsiteY1" fmla="*/ 3052 h 93564"/>
                <a:gd name="connsiteX2" fmla="*/ 71377 w 71560"/>
                <a:gd name="connsiteY2" fmla="*/ 20514 h 93564"/>
                <a:gd name="connsiteX3" fmla="*/ 25340 w 71560"/>
                <a:gd name="connsiteY3" fmla="*/ 12577 h 93564"/>
                <a:gd name="connsiteX4" fmla="*/ 4702 w 71560"/>
                <a:gd name="connsiteY4" fmla="*/ 93539 h 9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60" h="93564">
                  <a:moveTo>
                    <a:pt x="4702" y="93539"/>
                  </a:moveTo>
                  <a:cubicBezTo>
                    <a:pt x="1527" y="91952"/>
                    <a:pt x="-4823" y="15223"/>
                    <a:pt x="6290" y="3052"/>
                  </a:cubicBezTo>
                  <a:cubicBezTo>
                    <a:pt x="17403" y="-9119"/>
                    <a:pt x="68202" y="18927"/>
                    <a:pt x="71377" y="20514"/>
                  </a:cubicBezTo>
                  <a:cubicBezTo>
                    <a:pt x="74552" y="22101"/>
                    <a:pt x="35659" y="4375"/>
                    <a:pt x="25340" y="12577"/>
                  </a:cubicBezTo>
                  <a:cubicBezTo>
                    <a:pt x="15021" y="20779"/>
                    <a:pt x="7877" y="95126"/>
                    <a:pt x="4702" y="93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5CA05C44-B809-49A9-A757-08D3D13DF0E9}"/>
                </a:ext>
              </a:extLst>
            </p:cNvPr>
            <p:cNvSpPr/>
            <p:nvPr/>
          </p:nvSpPr>
          <p:spPr>
            <a:xfrm>
              <a:off x="4109976" y="6229233"/>
              <a:ext cx="67074" cy="60365"/>
            </a:xfrm>
            <a:custGeom>
              <a:avLst/>
              <a:gdLst>
                <a:gd name="connsiteX0" fmla="*/ 60387 w 67074"/>
                <a:gd name="connsiteY0" fmla="*/ 117 h 60365"/>
                <a:gd name="connsiteX1" fmla="*/ 58799 w 67074"/>
                <a:gd name="connsiteY1" fmla="*/ 58855 h 60365"/>
                <a:gd name="connsiteX2" fmla="*/ 62 w 67074"/>
                <a:gd name="connsiteY2" fmla="*/ 42980 h 60365"/>
                <a:gd name="connsiteX3" fmla="*/ 60387 w 67074"/>
                <a:gd name="connsiteY3" fmla="*/ 117 h 6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4" h="60365">
                  <a:moveTo>
                    <a:pt x="60387" y="117"/>
                  </a:moveTo>
                  <a:cubicBezTo>
                    <a:pt x="70176" y="2763"/>
                    <a:pt x="68853" y="51711"/>
                    <a:pt x="58799" y="58855"/>
                  </a:cubicBezTo>
                  <a:cubicBezTo>
                    <a:pt x="48745" y="65999"/>
                    <a:pt x="2179" y="45626"/>
                    <a:pt x="62" y="42980"/>
                  </a:cubicBezTo>
                  <a:cubicBezTo>
                    <a:pt x="-2055" y="40334"/>
                    <a:pt x="50598" y="-2529"/>
                    <a:pt x="60387" y="1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09D9AF02-A8D7-41F7-B58D-664C05C01DFC}"/>
                </a:ext>
              </a:extLst>
            </p:cNvPr>
            <p:cNvSpPr/>
            <p:nvPr/>
          </p:nvSpPr>
          <p:spPr>
            <a:xfrm>
              <a:off x="4129733" y="6296428"/>
              <a:ext cx="12061" cy="139440"/>
            </a:xfrm>
            <a:custGeom>
              <a:avLst/>
              <a:gdLst>
                <a:gd name="connsiteX0" fmla="*/ 2530 w 12061"/>
                <a:gd name="connsiteY0" fmla="*/ 1185 h 139440"/>
                <a:gd name="connsiteX1" fmla="*/ 12055 w 12061"/>
                <a:gd name="connsiteY1" fmla="*/ 137710 h 139440"/>
                <a:gd name="connsiteX2" fmla="*/ 942 w 12061"/>
                <a:gd name="connsiteY2" fmla="*/ 74210 h 139440"/>
                <a:gd name="connsiteX3" fmla="*/ 2530 w 12061"/>
                <a:gd name="connsiteY3" fmla="*/ 1185 h 13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1" h="139440">
                  <a:moveTo>
                    <a:pt x="2530" y="1185"/>
                  </a:moveTo>
                  <a:cubicBezTo>
                    <a:pt x="4382" y="11768"/>
                    <a:pt x="12320" y="125539"/>
                    <a:pt x="12055" y="137710"/>
                  </a:cubicBezTo>
                  <a:cubicBezTo>
                    <a:pt x="11790" y="149881"/>
                    <a:pt x="3059" y="94583"/>
                    <a:pt x="942" y="74210"/>
                  </a:cubicBezTo>
                  <a:cubicBezTo>
                    <a:pt x="-1175" y="53837"/>
                    <a:pt x="678" y="-9398"/>
                    <a:pt x="2530" y="11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EAA25B5F-6EE5-4693-A8F4-DF8E847AE4C4}"/>
                </a:ext>
              </a:extLst>
            </p:cNvPr>
            <p:cNvSpPr/>
            <p:nvPr/>
          </p:nvSpPr>
          <p:spPr>
            <a:xfrm>
              <a:off x="4082261" y="6269536"/>
              <a:ext cx="21675" cy="183025"/>
            </a:xfrm>
            <a:custGeom>
              <a:avLst/>
              <a:gdLst>
                <a:gd name="connsiteX0" fmla="*/ 7139 w 21675"/>
                <a:gd name="connsiteY0" fmla="*/ 1089 h 183025"/>
                <a:gd name="connsiteX1" fmla="*/ 21427 w 21675"/>
                <a:gd name="connsiteY1" fmla="*/ 175714 h 183025"/>
                <a:gd name="connsiteX2" fmla="*/ 15077 w 21675"/>
                <a:gd name="connsiteY2" fmla="*/ 145552 h 183025"/>
                <a:gd name="connsiteX3" fmla="*/ 789 w 21675"/>
                <a:gd name="connsiteY3" fmla="*/ 102689 h 183025"/>
                <a:gd name="connsiteX4" fmla="*/ 7139 w 21675"/>
                <a:gd name="connsiteY4" fmla="*/ 1089 h 18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5" h="183025">
                  <a:moveTo>
                    <a:pt x="7139" y="1089"/>
                  </a:moveTo>
                  <a:cubicBezTo>
                    <a:pt x="10579" y="13260"/>
                    <a:pt x="20104" y="151637"/>
                    <a:pt x="21427" y="175714"/>
                  </a:cubicBezTo>
                  <a:cubicBezTo>
                    <a:pt x="22750" y="199791"/>
                    <a:pt x="18517" y="157723"/>
                    <a:pt x="15077" y="145552"/>
                  </a:cubicBezTo>
                  <a:cubicBezTo>
                    <a:pt x="11637" y="133381"/>
                    <a:pt x="3700" y="123062"/>
                    <a:pt x="789" y="102689"/>
                  </a:cubicBezTo>
                  <a:cubicBezTo>
                    <a:pt x="-2122" y="82316"/>
                    <a:pt x="3699" y="-11082"/>
                    <a:pt x="7139" y="108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1BCBE55D-00EE-47C5-9A35-54EE57EACDFB}"/>
                </a:ext>
              </a:extLst>
            </p:cNvPr>
            <p:cNvSpPr/>
            <p:nvPr/>
          </p:nvSpPr>
          <p:spPr>
            <a:xfrm>
              <a:off x="3937655" y="6370330"/>
              <a:ext cx="161128" cy="57477"/>
            </a:xfrm>
            <a:custGeom>
              <a:avLst/>
              <a:gdLst>
                <a:gd name="connsiteX0" fmla="*/ 933 w 161128"/>
                <a:gd name="connsiteY0" fmla="*/ 57458 h 57477"/>
                <a:gd name="connsiteX1" fmla="*/ 158095 w 161128"/>
                <a:gd name="connsiteY1" fmla="*/ 3483 h 57477"/>
                <a:gd name="connsiteX2" fmla="*/ 96183 w 161128"/>
                <a:gd name="connsiteY2" fmla="*/ 9833 h 57477"/>
                <a:gd name="connsiteX3" fmla="*/ 933 w 161128"/>
                <a:gd name="connsiteY3" fmla="*/ 57458 h 5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28" h="57477">
                  <a:moveTo>
                    <a:pt x="933" y="57458"/>
                  </a:moveTo>
                  <a:cubicBezTo>
                    <a:pt x="11252" y="56400"/>
                    <a:pt x="142220" y="11420"/>
                    <a:pt x="158095" y="3483"/>
                  </a:cubicBezTo>
                  <a:cubicBezTo>
                    <a:pt x="173970" y="-4454"/>
                    <a:pt x="123700" y="2689"/>
                    <a:pt x="96183" y="9833"/>
                  </a:cubicBezTo>
                  <a:cubicBezTo>
                    <a:pt x="68666" y="16977"/>
                    <a:pt x="-9386" y="58516"/>
                    <a:pt x="933" y="574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D51A3C73-131C-4B51-8574-1DA96D75D023}"/>
                </a:ext>
              </a:extLst>
            </p:cNvPr>
            <p:cNvSpPr/>
            <p:nvPr/>
          </p:nvSpPr>
          <p:spPr>
            <a:xfrm>
              <a:off x="3919306" y="6287850"/>
              <a:ext cx="27537" cy="137128"/>
            </a:xfrm>
            <a:custGeom>
              <a:avLst/>
              <a:gdLst>
                <a:gd name="connsiteX0" fmla="*/ 232 w 27537"/>
                <a:gd name="connsiteY0" fmla="*/ 238 h 137128"/>
                <a:gd name="connsiteX1" fmla="*/ 27219 w 27537"/>
                <a:gd name="connsiteY1" fmla="*/ 132000 h 137128"/>
                <a:gd name="connsiteX2" fmla="*/ 14519 w 27537"/>
                <a:gd name="connsiteY2" fmla="*/ 100250 h 137128"/>
                <a:gd name="connsiteX3" fmla="*/ 232 w 27537"/>
                <a:gd name="connsiteY3" fmla="*/ 238 h 13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7" h="137128">
                  <a:moveTo>
                    <a:pt x="232" y="238"/>
                  </a:moveTo>
                  <a:cubicBezTo>
                    <a:pt x="2349" y="5530"/>
                    <a:pt x="24838" y="115331"/>
                    <a:pt x="27219" y="132000"/>
                  </a:cubicBezTo>
                  <a:cubicBezTo>
                    <a:pt x="29600" y="148669"/>
                    <a:pt x="17959" y="121152"/>
                    <a:pt x="14519" y="100250"/>
                  </a:cubicBezTo>
                  <a:cubicBezTo>
                    <a:pt x="11080" y="79348"/>
                    <a:pt x="-1885" y="-5054"/>
                    <a:pt x="232" y="2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FDCF92D3-DCF4-4C21-9C42-6C9EAC01D4FD}"/>
                </a:ext>
              </a:extLst>
            </p:cNvPr>
            <p:cNvSpPr/>
            <p:nvPr/>
          </p:nvSpPr>
          <p:spPr>
            <a:xfrm>
              <a:off x="3896859" y="6280982"/>
              <a:ext cx="16425" cy="151367"/>
            </a:xfrm>
            <a:custGeom>
              <a:avLst/>
              <a:gdLst>
                <a:gd name="connsiteX0" fmla="*/ 6804 w 16425"/>
                <a:gd name="connsiteY0" fmla="*/ 756 h 151367"/>
                <a:gd name="connsiteX1" fmla="*/ 16329 w 16425"/>
                <a:gd name="connsiteY1" fmla="*/ 148393 h 151367"/>
                <a:gd name="connsiteX2" fmla="*/ 454 w 16425"/>
                <a:gd name="connsiteY2" fmla="*/ 92831 h 151367"/>
                <a:gd name="connsiteX3" fmla="*/ 6804 w 16425"/>
                <a:gd name="connsiteY3" fmla="*/ 756 h 15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5" h="151367">
                  <a:moveTo>
                    <a:pt x="6804" y="756"/>
                  </a:moveTo>
                  <a:cubicBezTo>
                    <a:pt x="9450" y="10016"/>
                    <a:pt x="17387" y="133047"/>
                    <a:pt x="16329" y="148393"/>
                  </a:cubicBezTo>
                  <a:cubicBezTo>
                    <a:pt x="15271" y="163739"/>
                    <a:pt x="2571" y="115850"/>
                    <a:pt x="454" y="92831"/>
                  </a:cubicBezTo>
                  <a:cubicBezTo>
                    <a:pt x="-1663" y="69812"/>
                    <a:pt x="4158" y="-8504"/>
                    <a:pt x="6804" y="75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53463607-3975-4F96-BCE5-828128E57750}"/>
                </a:ext>
              </a:extLst>
            </p:cNvPr>
            <p:cNvSpPr/>
            <p:nvPr/>
          </p:nvSpPr>
          <p:spPr>
            <a:xfrm>
              <a:off x="3862388" y="6291148"/>
              <a:ext cx="29819" cy="132261"/>
            </a:xfrm>
            <a:custGeom>
              <a:avLst/>
              <a:gdLst>
                <a:gd name="connsiteX0" fmla="*/ 28575 w 29819"/>
                <a:gd name="connsiteY0" fmla="*/ 115 h 132261"/>
                <a:gd name="connsiteX1" fmla="*/ 22225 w 29819"/>
                <a:gd name="connsiteY1" fmla="*/ 125527 h 132261"/>
                <a:gd name="connsiteX2" fmla="*/ 0 w 29819"/>
                <a:gd name="connsiteY2" fmla="*/ 103302 h 132261"/>
                <a:gd name="connsiteX3" fmla="*/ 28575 w 29819"/>
                <a:gd name="connsiteY3" fmla="*/ 115 h 13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9" h="132261">
                  <a:moveTo>
                    <a:pt x="28575" y="115"/>
                  </a:moveTo>
                  <a:cubicBezTo>
                    <a:pt x="32279" y="3819"/>
                    <a:pt x="26987" y="108329"/>
                    <a:pt x="22225" y="125527"/>
                  </a:cubicBezTo>
                  <a:cubicBezTo>
                    <a:pt x="17462" y="142725"/>
                    <a:pt x="0" y="123939"/>
                    <a:pt x="0" y="103302"/>
                  </a:cubicBezTo>
                  <a:cubicBezTo>
                    <a:pt x="0" y="82665"/>
                    <a:pt x="24871" y="-3589"/>
                    <a:pt x="28575" y="1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322DC503-0DD9-4231-A8BC-A5C59E56F8DD}"/>
                </a:ext>
              </a:extLst>
            </p:cNvPr>
            <p:cNvSpPr/>
            <p:nvPr/>
          </p:nvSpPr>
          <p:spPr>
            <a:xfrm>
              <a:off x="3771887" y="5158670"/>
              <a:ext cx="593084" cy="575456"/>
            </a:xfrm>
            <a:custGeom>
              <a:avLst/>
              <a:gdLst>
                <a:gd name="connsiteX0" fmla="*/ 13 w 593084"/>
                <a:gd name="connsiteY0" fmla="*/ 76905 h 575456"/>
                <a:gd name="connsiteX1" fmla="*/ 182576 w 593084"/>
                <a:gd name="connsiteY1" fmla="*/ 11818 h 575456"/>
                <a:gd name="connsiteX2" fmla="*/ 244488 w 593084"/>
                <a:gd name="connsiteY2" fmla="*/ 2293 h 575456"/>
                <a:gd name="connsiteX3" fmla="*/ 281001 w 593084"/>
                <a:gd name="connsiteY3" fmla="*/ 38805 h 575456"/>
                <a:gd name="connsiteX4" fmla="*/ 569926 w 593084"/>
                <a:gd name="connsiteY4" fmla="*/ 80080 h 575456"/>
                <a:gd name="connsiteX5" fmla="*/ 566751 w 593084"/>
                <a:gd name="connsiteY5" fmla="*/ 299155 h 575456"/>
                <a:gd name="connsiteX6" fmla="*/ 496901 w 593084"/>
                <a:gd name="connsiteY6" fmla="*/ 521405 h 575456"/>
                <a:gd name="connsiteX7" fmla="*/ 479438 w 593084"/>
                <a:gd name="connsiteY7" fmla="*/ 572205 h 575456"/>
                <a:gd name="connsiteX8" fmla="*/ 538176 w 593084"/>
                <a:gd name="connsiteY8" fmla="*/ 456318 h 575456"/>
                <a:gd name="connsiteX9" fmla="*/ 573101 w 593084"/>
                <a:gd name="connsiteY9" fmla="*/ 195968 h 575456"/>
                <a:gd name="connsiteX10" fmla="*/ 531826 w 593084"/>
                <a:gd name="connsiteY10" fmla="*/ 78493 h 575456"/>
                <a:gd name="connsiteX11" fmla="*/ 330213 w 593084"/>
                <a:gd name="connsiteY11" fmla="*/ 45155 h 575456"/>
                <a:gd name="connsiteX12" fmla="*/ 192101 w 593084"/>
                <a:gd name="connsiteY12" fmla="*/ 19755 h 575456"/>
                <a:gd name="connsiteX13" fmla="*/ 13 w 593084"/>
                <a:gd name="connsiteY13" fmla="*/ 76905 h 57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084" h="575456">
                  <a:moveTo>
                    <a:pt x="13" y="76905"/>
                  </a:moveTo>
                  <a:cubicBezTo>
                    <a:pt x="-1574" y="75582"/>
                    <a:pt x="141830" y="24253"/>
                    <a:pt x="182576" y="11818"/>
                  </a:cubicBezTo>
                  <a:cubicBezTo>
                    <a:pt x="223322" y="-617"/>
                    <a:pt x="228084" y="-2205"/>
                    <a:pt x="244488" y="2293"/>
                  </a:cubicBezTo>
                  <a:cubicBezTo>
                    <a:pt x="260892" y="6791"/>
                    <a:pt x="226761" y="25840"/>
                    <a:pt x="281001" y="38805"/>
                  </a:cubicBezTo>
                  <a:cubicBezTo>
                    <a:pt x="335241" y="51770"/>
                    <a:pt x="522301" y="36688"/>
                    <a:pt x="569926" y="80080"/>
                  </a:cubicBezTo>
                  <a:cubicBezTo>
                    <a:pt x="617551" y="123472"/>
                    <a:pt x="578922" y="225601"/>
                    <a:pt x="566751" y="299155"/>
                  </a:cubicBezTo>
                  <a:cubicBezTo>
                    <a:pt x="554580" y="372709"/>
                    <a:pt x="511453" y="475897"/>
                    <a:pt x="496901" y="521405"/>
                  </a:cubicBezTo>
                  <a:cubicBezTo>
                    <a:pt x="482349" y="566913"/>
                    <a:pt x="472559" y="583053"/>
                    <a:pt x="479438" y="572205"/>
                  </a:cubicBezTo>
                  <a:cubicBezTo>
                    <a:pt x="486317" y="561357"/>
                    <a:pt x="522566" y="519024"/>
                    <a:pt x="538176" y="456318"/>
                  </a:cubicBezTo>
                  <a:cubicBezTo>
                    <a:pt x="553787" y="393612"/>
                    <a:pt x="574159" y="258939"/>
                    <a:pt x="573101" y="195968"/>
                  </a:cubicBezTo>
                  <a:cubicBezTo>
                    <a:pt x="572043" y="132997"/>
                    <a:pt x="572307" y="103628"/>
                    <a:pt x="531826" y="78493"/>
                  </a:cubicBezTo>
                  <a:cubicBezTo>
                    <a:pt x="491345" y="53358"/>
                    <a:pt x="386834" y="54945"/>
                    <a:pt x="330213" y="45155"/>
                  </a:cubicBezTo>
                  <a:cubicBezTo>
                    <a:pt x="273592" y="35365"/>
                    <a:pt x="240520" y="16051"/>
                    <a:pt x="192101" y="19755"/>
                  </a:cubicBezTo>
                  <a:cubicBezTo>
                    <a:pt x="143682" y="23459"/>
                    <a:pt x="1600" y="78228"/>
                    <a:pt x="13" y="769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9067EA58-AF18-46CF-8BCC-43CA0D452D36}"/>
                </a:ext>
              </a:extLst>
            </p:cNvPr>
            <p:cNvSpPr/>
            <p:nvPr/>
          </p:nvSpPr>
          <p:spPr>
            <a:xfrm>
              <a:off x="3640538" y="5206998"/>
              <a:ext cx="643533" cy="576644"/>
            </a:xfrm>
            <a:custGeom>
              <a:avLst/>
              <a:gdLst>
                <a:gd name="connsiteX0" fmla="*/ 201212 w 643533"/>
                <a:gd name="connsiteY0" fmla="*/ 2 h 576644"/>
                <a:gd name="connsiteX1" fmla="*/ 48812 w 643533"/>
                <a:gd name="connsiteY1" fmla="*/ 139702 h 576644"/>
                <a:gd name="connsiteX2" fmla="*/ 2775 w 643533"/>
                <a:gd name="connsiteY2" fmla="*/ 342902 h 576644"/>
                <a:gd name="connsiteX3" fmla="*/ 28175 w 643533"/>
                <a:gd name="connsiteY3" fmla="*/ 444502 h 576644"/>
                <a:gd name="connsiteX4" fmla="*/ 213912 w 643533"/>
                <a:gd name="connsiteY4" fmla="*/ 558802 h 576644"/>
                <a:gd name="connsiteX5" fmla="*/ 323450 w 643533"/>
                <a:gd name="connsiteY5" fmla="*/ 576265 h 576644"/>
                <a:gd name="connsiteX6" fmla="*/ 382187 w 643533"/>
                <a:gd name="connsiteY6" fmla="*/ 558802 h 576644"/>
                <a:gd name="connsiteX7" fmla="*/ 640950 w 643533"/>
                <a:gd name="connsiteY7" fmla="*/ 544515 h 576644"/>
                <a:gd name="connsiteX8" fmla="*/ 499662 w 643533"/>
                <a:gd name="connsiteY8" fmla="*/ 536577 h 576644"/>
                <a:gd name="connsiteX9" fmla="*/ 252012 w 643533"/>
                <a:gd name="connsiteY9" fmla="*/ 544515 h 576644"/>
                <a:gd name="connsiteX10" fmla="*/ 74212 w 643533"/>
                <a:gd name="connsiteY10" fmla="*/ 496890 h 576644"/>
                <a:gd name="connsiteX11" fmla="*/ 17062 w 643533"/>
                <a:gd name="connsiteY11" fmla="*/ 320677 h 576644"/>
                <a:gd name="connsiteX12" fmla="*/ 88500 w 643533"/>
                <a:gd name="connsiteY12" fmla="*/ 136527 h 576644"/>
                <a:gd name="connsiteX13" fmla="*/ 201212 w 643533"/>
                <a:gd name="connsiteY13" fmla="*/ 2 h 5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3533" h="576644">
                  <a:moveTo>
                    <a:pt x="201212" y="2"/>
                  </a:moveTo>
                  <a:cubicBezTo>
                    <a:pt x="194598" y="531"/>
                    <a:pt x="81885" y="82552"/>
                    <a:pt x="48812" y="139702"/>
                  </a:cubicBezTo>
                  <a:cubicBezTo>
                    <a:pt x="15739" y="196852"/>
                    <a:pt x="6215" y="292102"/>
                    <a:pt x="2775" y="342902"/>
                  </a:cubicBezTo>
                  <a:cubicBezTo>
                    <a:pt x="-665" y="393702"/>
                    <a:pt x="-7014" y="408519"/>
                    <a:pt x="28175" y="444502"/>
                  </a:cubicBezTo>
                  <a:cubicBezTo>
                    <a:pt x="63364" y="480485"/>
                    <a:pt x="164699" y="536842"/>
                    <a:pt x="213912" y="558802"/>
                  </a:cubicBezTo>
                  <a:cubicBezTo>
                    <a:pt x="263125" y="580763"/>
                    <a:pt x="295404" y="576265"/>
                    <a:pt x="323450" y="576265"/>
                  </a:cubicBezTo>
                  <a:cubicBezTo>
                    <a:pt x="351496" y="576265"/>
                    <a:pt x="329270" y="564094"/>
                    <a:pt x="382187" y="558802"/>
                  </a:cubicBezTo>
                  <a:cubicBezTo>
                    <a:pt x="435104" y="553510"/>
                    <a:pt x="621371" y="548219"/>
                    <a:pt x="640950" y="544515"/>
                  </a:cubicBezTo>
                  <a:cubicBezTo>
                    <a:pt x="660529" y="540811"/>
                    <a:pt x="564485" y="536577"/>
                    <a:pt x="499662" y="536577"/>
                  </a:cubicBezTo>
                  <a:cubicBezTo>
                    <a:pt x="434839" y="536577"/>
                    <a:pt x="322920" y="551129"/>
                    <a:pt x="252012" y="544515"/>
                  </a:cubicBezTo>
                  <a:cubicBezTo>
                    <a:pt x="181104" y="537901"/>
                    <a:pt x="113370" y="534196"/>
                    <a:pt x="74212" y="496890"/>
                  </a:cubicBezTo>
                  <a:cubicBezTo>
                    <a:pt x="35054" y="459584"/>
                    <a:pt x="14681" y="380737"/>
                    <a:pt x="17062" y="320677"/>
                  </a:cubicBezTo>
                  <a:cubicBezTo>
                    <a:pt x="19443" y="260617"/>
                    <a:pt x="61777" y="188915"/>
                    <a:pt x="88500" y="136527"/>
                  </a:cubicBezTo>
                  <a:cubicBezTo>
                    <a:pt x="115223" y="84140"/>
                    <a:pt x="207826" y="-527"/>
                    <a:pt x="201212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3E6921D-F637-46FD-B827-03BC64FBA7B8}"/>
                </a:ext>
              </a:extLst>
            </p:cNvPr>
            <p:cNvSpPr/>
            <p:nvPr/>
          </p:nvSpPr>
          <p:spPr>
            <a:xfrm>
              <a:off x="4081237" y="5181814"/>
              <a:ext cx="440412" cy="594215"/>
            </a:xfrm>
            <a:custGeom>
              <a:avLst/>
              <a:gdLst>
                <a:gd name="connsiteX0" fmla="*/ 16101 w 440412"/>
                <a:gd name="connsiteY0" fmla="*/ 9311 h 594215"/>
                <a:gd name="connsiteX1" fmla="*/ 90713 w 440412"/>
                <a:gd name="connsiteY1" fmla="*/ 10899 h 594215"/>
                <a:gd name="connsiteX2" fmla="*/ 266926 w 440412"/>
                <a:gd name="connsiteY2" fmla="*/ 47411 h 594215"/>
                <a:gd name="connsiteX3" fmla="*/ 411388 w 440412"/>
                <a:gd name="connsiteY3" fmla="*/ 120436 h 594215"/>
                <a:gd name="connsiteX4" fmla="*/ 438376 w 440412"/>
                <a:gd name="connsiteY4" fmla="*/ 296649 h 594215"/>
                <a:gd name="connsiteX5" fmla="*/ 379638 w 440412"/>
                <a:gd name="connsiteY5" fmla="*/ 414124 h 594215"/>
                <a:gd name="connsiteX6" fmla="*/ 297088 w 440412"/>
                <a:gd name="connsiteY6" fmla="*/ 576049 h 594215"/>
                <a:gd name="connsiteX7" fmla="*/ 257401 w 440412"/>
                <a:gd name="connsiteY7" fmla="*/ 587161 h 594215"/>
                <a:gd name="connsiteX8" fmla="*/ 178026 w 440412"/>
                <a:gd name="connsiteY8" fmla="*/ 547474 h 594215"/>
                <a:gd name="connsiteX9" fmla="*/ 284388 w 440412"/>
                <a:gd name="connsiteY9" fmla="*/ 566524 h 594215"/>
                <a:gd name="connsiteX10" fmla="*/ 370113 w 440412"/>
                <a:gd name="connsiteY10" fmla="*/ 418886 h 594215"/>
                <a:gd name="connsiteX11" fmla="*/ 430438 w 440412"/>
                <a:gd name="connsiteY11" fmla="*/ 264899 h 594215"/>
                <a:gd name="connsiteX12" fmla="*/ 419326 w 440412"/>
                <a:gd name="connsiteY12" fmla="*/ 169649 h 594215"/>
                <a:gd name="connsiteX13" fmla="*/ 398688 w 440412"/>
                <a:gd name="connsiteY13" fmla="*/ 122024 h 594215"/>
                <a:gd name="connsiteX14" fmla="*/ 16101 w 440412"/>
                <a:gd name="connsiteY14" fmla="*/ 9311 h 59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0412" h="594215">
                  <a:moveTo>
                    <a:pt x="16101" y="9311"/>
                  </a:moveTo>
                  <a:cubicBezTo>
                    <a:pt x="-35228" y="-9210"/>
                    <a:pt x="48909" y="4549"/>
                    <a:pt x="90713" y="10899"/>
                  </a:cubicBezTo>
                  <a:cubicBezTo>
                    <a:pt x="132517" y="17249"/>
                    <a:pt x="213480" y="29155"/>
                    <a:pt x="266926" y="47411"/>
                  </a:cubicBezTo>
                  <a:cubicBezTo>
                    <a:pt x="320372" y="65667"/>
                    <a:pt x="382813" y="78896"/>
                    <a:pt x="411388" y="120436"/>
                  </a:cubicBezTo>
                  <a:cubicBezTo>
                    <a:pt x="439963" y="161976"/>
                    <a:pt x="443668" y="247701"/>
                    <a:pt x="438376" y="296649"/>
                  </a:cubicBezTo>
                  <a:cubicBezTo>
                    <a:pt x="433084" y="345597"/>
                    <a:pt x="403186" y="367557"/>
                    <a:pt x="379638" y="414124"/>
                  </a:cubicBezTo>
                  <a:cubicBezTo>
                    <a:pt x="356090" y="460691"/>
                    <a:pt x="317461" y="547210"/>
                    <a:pt x="297088" y="576049"/>
                  </a:cubicBezTo>
                  <a:cubicBezTo>
                    <a:pt x="276715" y="604889"/>
                    <a:pt x="277245" y="591923"/>
                    <a:pt x="257401" y="587161"/>
                  </a:cubicBezTo>
                  <a:cubicBezTo>
                    <a:pt x="237557" y="582399"/>
                    <a:pt x="173528" y="550913"/>
                    <a:pt x="178026" y="547474"/>
                  </a:cubicBezTo>
                  <a:cubicBezTo>
                    <a:pt x="182524" y="544035"/>
                    <a:pt x="252374" y="587955"/>
                    <a:pt x="284388" y="566524"/>
                  </a:cubicBezTo>
                  <a:cubicBezTo>
                    <a:pt x="316402" y="545093"/>
                    <a:pt x="345771" y="469157"/>
                    <a:pt x="370113" y="418886"/>
                  </a:cubicBezTo>
                  <a:cubicBezTo>
                    <a:pt x="394455" y="368615"/>
                    <a:pt x="422236" y="306439"/>
                    <a:pt x="430438" y="264899"/>
                  </a:cubicBezTo>
                  <a:cubicBezTo>
                    <a:pt x="438640" y="223359"/>
                    <a:pt x="424618" y="193462"/>
                    <a:pt x="419326" y="169649"/>
                  </a:cubicBezTo>
                  <a:cubicBezTo>
                    <a:pt x="414034" y="145836"/>
                    <a:pt x="469596" y="147160"/>
                    <a:pt x="398688" y="122024"/>
                  </a:cubicBezTo>
                  <a:cubicBezTo>
                    <a:pt x="327780" y="96889"/>
                    <a:pt x="67430" y="27832"/>
                    <a:pt x="16101" y="93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53841EA6-5D4C-421B-BEDC-12AC73C3C6A3}"/>
                </a:ext>
              </a:extLst>
            </p:cNvPr>
            <p:cNvSpPr/>
            <p:nvPr/>
          </p:nvSpPr>
          <p:spPr>
            <a:xfrm>
              <a:off x="3640437" y="5591164"/>
              <a:ext cx="712564" cy="259573"/>
            </a:xfrm>
            <a:custGeom>
              <a:avLst/>
              <a:gdLst>
                <a:gd name="connsiteX0" fmla="*/ 1288 w 712564"/>
                <a:gd name="connsiteY0" fmla="*/ 1599 h 259573"/>
                <a:gd name="connsiteX1" fmla="*/ 121938 w 712564"/>
                <a:gd name="connsiteY1" fmla="*/ 190511 h 259573"/>
                <a:gd name="connsiteX2" fmla="*/ 250526 w 712564"/>
                <a:gd name="connsiteY2" fmla="*/ 257186 h 259573"/>
                <a:gd name="connsiteX3" fmla="*/ 380701 w 712564"/>
                <a:gd name="connsiteY3" fmla="*/ 241311 h 259573"/>
                <a:gd name="connsiteX4" fmla="*/ 493413 w 712564"/>
                <a:gd name="connsiteY4" fmla="*/ 207974 h 259573"/>
                <a:gd name="connsiteX5" fmla="*/ 688676 w 712564"/>
                <a:gd name="connsiteY5" fmla="*/ 180986 h 259573"/>
                <a:gd name="connsiteX6" fmla="*/ 709313 w 712564"/>
                <a:gd name="connsiteY6" fmla="*/ 180986 h 259573"/>
                <a:gd name="connsiteX7" fmla="*/ 550563 w 712564"/>
                <a:gd name="connsiteY7" fmla="*/ 188924 h 259573"/>
                <a:gd name="connsiteX8" fmla="*/ 350538 w 712564"/>
                <a:gd name="connsiteY8" fmla="*/ 234961 h 259573"/>
                <a:gd name="connsiteX9" fmla="*/ 242588 w 712564"/>
                <a:gd name="connsiteY9" fmla="*/ 236549 h 259573"/>
                <a:gd name="connsiteX10" fmla="*/ 69551 w 712564"/>
                <a:gd name="connsiteY10" fmla="*/ 106374 h 259573"/>
                <a:gd name="connsiteX11" fmla="*/ 1288 w 712564"/>
                <a:gd name="connsiteY11" fmla="*/ 1599 h 25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564" h="259573">
                  <a:moveTo>
                    <a:pt x="1288" y="1599"/>
                  </a:moveTo>
                  <a:cubicBezTo>
                    <a:pt x="10019" y="15622"/>
                    <a:pt x="80398" y="147913"/>
                    <a:pt x="121938" y="190511"/>
                  </a:cubicBezTo>
                  <a:cubicBezTo>
                    <a:pt x="163478" y="233109"/>
                    <a:pt x="207399" y="248719"/>
                    <a:pt x="250526" y="257186"/>
                  </a:cubicBezTo>
                  <a:cubicBezTo>
                    <a:pt x="293653" y="265653"/>
                    <a:pt x="340220" y="249513"/>
                    <a:pt x="380701" y="241311"/>
                  </a:cubicBezTo>
                  <a:cubicBezTo>
                    <a:pt x="421182" y="233109"/>
                    <a:pt x="442084" y="218028"/>
                    <a:pt x="493413" y="207974"/>
                  </a:cubicBezTo>
                  <a:cubicBezTo>
                    <a:pt x="544742" y="197920"/>
                    <a:pt x="652693" y="185484"/>
                    <a:pt x="688676" y="180986"/>
                  </a:cubicBezTo>
                  <a:cubicBezTo>
                    <a:pt x="724659" y="176488"/>
                    <a:pt x="709313" y="180986"/>
                    <a:pt x="709313" y="180986"/>
                  </a:cubicBezTo>
                  <a:cubicBezTo>
                    <a:pt x="686294" y="182309"/>
                    <a:pt x="610359" y="179928"/>
                    <a:pt x="550563" y="188924"/>
                  </a:cubicBezTo>
                  <a:cubicBezTo>
                    <a:pt x="490767" y="197920"/>
                    <a:pt x="401867" y="227024"/>
                    <a:pt x="350538" y="234961"/>
                  </a:cubicBezTo>
                  <a:cubicBezTo>
                    <a:pt x="299209" y="242899"/>
                    <a:pt x="289419" y="257980"/>
                    <a:pt x="242588" y="236549"/>
                  </a:cubicBezTo>
                  <a:cubicBezTo>
                    <a:pt x="195757" y="215118"/>
                    <a:pt x="109503" y="143416"/>
                    <a:pt x="69551" y="106374"/>
                  </a:cubicBezTo>
                  <a:cubicBezTo>
                    <a:pt x="29599" y="69332"/>
                    <a:pt x="-7443" y="-12424"/>
                    <a:pt x="1288" y="15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56E43952-5BDC-4A75-9D90-CB8C6468B7F1}"/>
                </a:ext>
              </a:extLst>
            </p:cNvPr>
            <p:cNvSpPr/>
            <p:nvPr/>
          </p:nvSpPr>
          <p:spPr>
            <a:xfrm>
              <a:off x="4560888" y="4927134"/>
              <a:ext cx="463550" cy="58253"/>
            </a:xfrm>
            <a:custGeom>
              <a:avLst/>
              <a:gdLst>
                <a:gd name="connsiteX0" fmla="*/ 0 w 463550"/>
                <a:gd name="connsiteY0" fmla="*/ 57616 h 58253"/>
                <a:gd name="connsiteX1" fmla="*/ 331787 w 463550"/>
                <a:gd name="connsiteY1" fmla="*/ 38566 h 58253"/>
                <a:gd name="connsiteX2" fmla="*/ 463550 w 463550"/>
                <a:gd name="connsiteY2" fmla="*/ 466 h 58253"/>
                <a:gd name="connsiteX3" fmla="*/ 330200 w 463550"/>
                <a:gd name="connsiteY3" fmla="*/ 16341 h 58253"/>
                <a:gd name="connsiteX4" fmla="*/ 0 w 463550"/>
                <a:gd name="connsiteY4" fmla="*/ 57616 h 5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550" h="58253">
                  <a:moveTo>
                    <a:pt x="0" y="57616"/>
                  </a:moveTo>
                  <a:cubicBezTo>
                    <a:pt x="264" y="61320"/>
                    <a:pt x="254529" y="48091"/>
                    <a:pt x="331787" y="38566"/>
                  </a:cubicBezTo>
                  <a:cubicBezTo>
                    <a:pt x="409045" y="29041"/>
                    <a:pt x="463814" y="4170"/>
                    <a:pt x="463550" y="466"/>
                  </a:cubicBezTo>
                  <a:cubicBezTo>
                    <a:pt x="463286" y="-3238"/>
                    <a:pt x="330200" y="16341"/>
                    <a:pt x="330200" y="16341"/>
                  </a:cubicBezTo>
                  <a:cubicBezTo>
                    <a:pt x="250296" y="23749"/>
                    <a:pt x="-264" y="53912"/>
                    <a:pt x="0" y="576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9A72F186-0305-4BC0-AFB3-FC660B450E1F}"/>
                </a:ext>
              </a:extLst>
            </p:cNvPr>
            <p:cNvSpPr/>
            <p:nvPr/>
          </p:nvSpPr>
          <p:spPr>
            <a:xfrm>
              <a:off x="4395882" y="4965491"/>
              <a:ext cx="593656" cy="132041"/>
            </a:xfrm>
            <a:custGeom>
              <a:avLst/>
              <a:gdLst>
                <a:gd name="connsiteX0" fmla="*/ 593631 w 593656"/>
                <a:gd name="connsiteY0" fmla="*/ 209 h 132041"/>
                <a:gd name="connsiteX1" fmla="*/ 406306 w 593656"/>
                <a:gd name="connsiteY1" fmla="*/ 57359 h 132041"/>
                <a:gd name="connsiteX2" fmla="*/ 314231 w 593656"/>
                <a:gd name="connsiteY2" fmla="*/ 125622 h 132041"/>
                <a:gd name="connsiteX3" fmla="*/ 222156 w 593656"/>
                <a:gd name="connsiteY3" fmla="*/ 128797 h 132041"/>
                <a:gd name="connsiteX4" fmla="*/ 1493 w 593656"/>
                <a:gd name="connsiteY4" fmla="*/ 122447 h 132041"/>
                <a:gd name="connsiteX5" fmla="*/ 342806 w 593656"/>
                <a:gd name="connsiteY5" fmla="*/ 128797 h 132041"/>
                <a:gd name="connsiteX6" fmla="*/ 419006 w 593656"/>
                <a:gd name="connsiteY6" fmla="*/ 77997 h 132041"/>
                <a:gd name="connsiteX7" fmla="*/ 593631 w 593656"/>
                <a:gd name="connsiteY7" fmla="*/ 209 h 13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6" h="132041">
                  <a:moveTo>
                    <a:pt x="593631" y="209"/>
                  </a:moveTo>
                  <a:cubicBezTo>
                    <a:pt x="591514" y="-3231"/>
                    <a:pt x="452873" y="36457"/>
                    <a:pt x="406306" y="57359"/>
                  </a:cubicBezTo>
                  <a:cubicBezTo>
                    <a:pt x="359739" y="78261"/>
                    <a:pt x="344923" y="113716"/>
                    <a:pt x="314231" y="125622"/>
                  </a:cubicBezTo>
                  <a:cubicBezTo>
                    <a:pt x="283539" y="137528"/>
                    <a:pt x="274279" y="129326"/>
                    <a:pt x="222156" y="128797"/>
                  </a:cubicBezTo>
                  <a:cubicBezTo>
                    <a:pt x="170033" y="128268"/>
                    <a:pt x="-18615" y="122447"/>
                    <a:pt x="1493" y="122447"/>
                  </a:cubicBezTo>
                  <a:cubicBezTo>
                    <a:pt x="21601" y="122447"/>
                    <a:pt x="273220" y="136205"/>
                    <a:pt x="342806" y="128797"/>
                  </a:cubicBezTo>
                  <a:cubicBezTo>
                    <a:pt x="412391" y="121389"/>
                    <a:pt x="371381" y="101016"/>
                    <a:pt x="419006" y="77997"/>
                  </a:cubicBezTo>
                  <a:cubicBezTo>
                    <a:pt x="466631" y="54978"/>
                    <a:pt x="595748" y="3649"/>
                    <a:pt x="593631" y="2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B16FFDCE-D42B-44B4-BCFF-A0E04BE763D3}"/>
                </a:ext>
              </a:extLst>
            </p:cNvPr>
            <p:cNvSpPr/>
            <p:nvPr/>
          </p:nvSpPr>
          <p:spPr>
            <a:xfrm>
              <a:off x="4462460" y="4955811"/>
              <a:ext cx="433236" cy="117886"/>
            </a:xfrm>
            <a:custGeom>
              <a:avLst/>
              <a:gdLst>
                <a:gd name="connsiteX0" fmla="*/ 430215 w 433236"/>
                <a:gd name="connsiteY0" fmla="*/ 3539 h 117886"/>
                <a:gd name="connsiteX1" fmla="*/ 379415 w 433236"/>
                <a:gd name="connsiteY1" fmla="*/ 17827 h 117886"/>
                <a:gd name="connsiteX2" fmla="*/ 268290 w 433236"/>
                <a:gd name="connsiteY2" fmla="*/ 109902 h 117886"/>
                <a:gd name="connsiteX3" fmla="*/ 200028 w 433236"/>
                <a:gd name="connsiteY3" fmla="*/ 113077 h 117886"/>
                <a:gd name="connsiteX4" fmla="*/ 3 w 433236"/>
                <a:gd name="connsiteY4" fmla="*/ 111489 h 117886"/>
                <a:gd name="connsiteX5" fmla="*/ 195265 w 433236"/>
                <a:gd name="connsiteY5" fmla="*/ 94027 h 117886"/>
                <a:gd name="connsiteX6" fmla="*/ 295278 w 433236"/>
                <a:gd name="connsiteY6" fmla="*/ 62277 h 117886"/>
                <a:gd name="connsiteX7" fmla="*/ 430215 w 433236"/>
                <a:gd name="connsiteY7" fmla="*/ 3539 h 11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236" h="117886">
                  <a:moveTo>
                    <a:pt x="430215" y="3539"/>
                  </a:moveTo>
                  <a:cubicBezTo>
                    <a:pt x="444238" y="-3869"/>
                    <a:pt x="406402" y="100"/>
                    <a:pt x="379415" y="17827"/>
                  </a:cubicBezTo>
                  <a:cubicBezTo>
                    <a:pt x="352428" y="35554"/>
                    <a:pt x="298188" y="94027"/>
                    <a:pt x="268290" y="109902"/>
                  </a:cubicBezTo>
                  <a:cubicBezTo>
                    <a:pt x="238392" y="125777"/>
                    <a:pt x="200028" y="113077"/>
                    <a:pt x="200028" y="113077"/>
                  </a:cubicBezTo>
                  <a:lnTo>
                    <a:pt x="3" y="111489"/>
                  </a:lnTo>
                  <a:cubicBezTo>
                    <a:pt x="-791" y="108314"/>
                    <a:pt x="146053" y="102229"/>
                    <a:pt x="195265" y="94027"/>
                  </a:cubicBezTo>
                  <a:cubicBezTo>
                    <a:pt x="244477" y="85825"/>
                    <a:pt x="262205" y="78681"/>
                    <a:pt x="295278" y="62277"/>
                  </a:cubicBezTo>
                  <a:cubicBezTo>
                    <a:pt x="328351" y="45873"/>
                    <a:pt x="416192" y="10947"/>
                    <a:pt x="430215" y="3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AF2FFCE3-E3C9-4A83-9FF9-44EAC50EE800}"/>
                </a:ext>
              </a:extLst>
            </p:cNvPr>
            <p:cNvSpPr/>
            <p:nvPr/>
          </p:nvSpPr>
          <p:spPr>
            <a:xfrm>
              <a:off x="4568814" y="4979741"/>
              <a:ext cx="241656" cy="59241"/>
            </a:xfrm>
            <a:custGeom>
              <a:avLst/>
              <a:gdLst>
                <a:gd name="connsiteX0" fmla="*/ 11 w 241656"/>
                <a:gd name="connsiteY0" fmla="*/ 1834 h 59241"/>
                <a:gd name="connsiteX1" fmla="*/ 93674 w 241656"/>
                <a:gd name="connsiteY1" fmla="*/ 20884 h 59241"/>
                <a:gd name="connsiteX2" fmla="*/ 127011 w 241656"/>
                <a:gd name="connsiteY2" fmla="*/ 58984 h 59241"/>
                <a:gd name="connsiteX3" fmla="*/ 241311 w 241656"/>
                <a:gd name="connsiteY3" fmla="*/ 247 h 59241"/>
                <a:gd name="connsiteX4" fmla="*/ 160349 w 241656"/>
                <a:gd name="connsiteY4" fmla="*/ 36759 h 59241"/>
                <a:gd name="connsiteX5" fmla="*/ 100024 w 241656"/>
                <a:gd name="connsiteY5" fmla="*/ 6597 h 59241"/>
                <a:gd name="connsiteX6" fmla="*/ 11 w 241656"/>
                <a:gd name="connsiteY6" fmla="*/ 1834 h 5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56" h="59241">
                  <a:moveTo>
                    <a:pt x="11" y="1834"/>
                  </a:moveTo>
                  <a:cubicBezTo>
                    <a:pt x="-1047" y="4215"/>
                    <a:pt x="72507" y="11359"/>
                    <a:pt x="93674" y="20884"/>
                  </a:cubicBezTo>
                  <a:cubicBezTo>
                    <a:pt x="114841" y="30409"/>
                    <a:pt x="102405" y="62423"/>
                    <a:pt x="127011" y="58984"/>
                  </a:cubicBezTo>
                  <a:cubicBezTo>
                    <a:pt x="151617" y="55545"/>
                    <a:pt x="235755" y="3951"/>
                    <a:pt x="241311" y="247"/>
                  </a:cubicBezTo>
                  <a:cubicBezTo>
                    <a:pt x="246867" y="-3457"/>
                    <a:pt x="183897" y="35701"/>
                    <a:pt x="160349" y="36759"/>
                  </a:cubicBezTo>
                  <a:cubicBezTo>
                    <a:pt x="136801" y="37817"/>
                    <a:pt x="123043" y="13741"/>
                    <a:pt x="100024" y="6597"/>
                  </a:cubicBezTo>
                  <a:cubicBezTo>
                    <a:pt x="77005" y="-547"/>
                    <a:pt x="1069" y="-547"/>
                    <a:pt x="11" y="18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D9F29C63-2902-463C-B2E1-A0F283813999}"/>
                </a:ext>
              </a:extLst>
            </p:cNvPr>
            <p:cNvSpPr/>
            <p:nvPr/>
          </p:nvSpPr>
          <p:spPr>
            <a:xfrm>
              <a:off x="4564163" y="4983142"/>
              <a:ext cx="134025" cy="52816"/>
            </a:xfrm>
            <a:custGeom>
              <a:avLst/>
              <a:gdLst>
                <a:gd name="connsiteX0" fmla="*/ 3075 w 134025"/>
                <a:gd name="connsiteY0" fmla="*/ 21 h 52816"/>
                <a:gd name="connsiteX1" fmla="*/ 23712 w 134025"/>
                <a:gd name="connsiteY1" fmla="*/ 47646 h 52816"/>
                <a:gd name="connsiteX2" fmla="*/ 133250 w 134025"/>
                <a:gd name="connsiteY2" fmla="*/ 50821 h 52816"/>
                <a:gd name="connsiteX3" fmla="*/ 69750 w 134025"/>
                <a:gd name="connsiteY3" fmla="*/ 41296 h 52816"/>
                <a:gd name="connsiteX4" fmla="*/ 3075 w 134025"/>
                <a:gd name="connsiteY4" fmla="*/ 21 h 5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25" h="52816">
                  <a:moveTo>
                    <a:pt x="3075" y="21"/>
                  </a:moveTo>
                  <a:cubicBezTo>
                    <a:pt x="-4598" y="1079"/>
                    <a:pt x="2016" y="39179"/>
                    <a:pt x="23712" y="47646"/>
                  </a:cubicBezTo>
                  <a:cubicBezTo>
                    <a:pt x="45408" y="56113"/>
                    <a:pt x="125577" y="51879"/>
                    <a:pt x="133250" y="50821"/>
                  </a:cubicBezTo>
                  <a:cubicBezTo>
                    <a:pt x="140923" y="49763"/>
                    <a:pt x="89594" y="45265"/>
                    <a:pt x="69750" y="41296"/>
                  </a:cubicBezTo>
                  <a:cubicBezTo>
                    <a:pt x="49906" y="37327"/>
                    <a:pt x="10748" y="-1037"/>
                    <a:pt x="3075" y="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C5584583-D830-40D0-BD22-4517C3DE7625}"/>
                </a:ext>
              </a:extLst>
            </p:cNvPr>
            <p:cNvSpPr/>
            <p:nvPr/>
          </p:nvSpPr>
          <p:spPr>
            <a:xfrm>
              <a:off x="3962317" y="5026025"/>
              <a:ext cx="713564" cy="90491"/>
            </a:xfrm>
            <a:custGeom>
              <a:avLst/>
              <a:gdLst>
                <a:gd name="connsiteX0" fmla="*/ 83 w 713564"/>
                <a:gd name="connsiteY0" fmla="*/ 90488 h 90491"/>
                <a:gd name="connsiteX1" fmla="*/ 357271 w 713564"/>
                <a:gd name="connsiteY1" fmla="*/ 11113 h 90491"/>
                <a:gd name="connsiteX2" fmla="*/ 701758 w 713564"/>
                <a:gd name="connsiteY2" fmla="*/ 15875 h 90491"/>
                <a:gd name="connsiteX3" fmla="*/ 639846 w 713564"/>
                <a:gd name="connsiteY3" fmla="*/ 0 h 90491"/>
                <a:gd name="connsiteX4" fmla="*/ 327108 w 713564"/>
                <a:gd name="connsiteY4" fmla="*/ 7938 h 90491"/>
                <a:gd name="connsiteX5" fmla="*/ 83 w 713564"/>
                <a:gd name="connsiteY5" fmla="*/ 90488 h 9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564" h="90491">
                  <a:moveTo>
                    <a:pt x="83" y="90488"/>
                  </a:moveTo>
                  <a:cubicBezTo>
                    <a:pt x="5110" y="91017"/>
                    <a:pt x="240325" y="23548"/>
                    <a:pt x="357271" y="11113"/>
                  </a:cubicBezTo>
                  <a:cubicBezTo>
                    <a:pt x="474217" y="-1322"/>
                    <a:pt x="654662" y="17727"/>
                    <a:pt x="701758" y="15875"/>
                  </a:cubicBezTo>
                  <a:cubicBezTo>
                    <a:pt x="748854" y="14023"/>
                    <a:pt x="639846" y="0"/>
                    <a:pt x="639846" y="0"/>
                  </a:cubicBezTo>
                  <a:lnTo>
                    <a:pt x="327108" y="7938"/>
                  </a:lnTo>
                  <a:cubicBezTo>
                    <a:pt x="217835" y="21432"/>
                    <a:pt x="-4944" y="89959"/>
                    <a:pt x="83" y="904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7A42D1CA-A5B0-488E-9207-0FD58783C54D}"/>
                </a:ext>
              </a:extLst>
            </p:cNvPr>
            <p:cNvSpPr/>
            <p:nvPr/>
          </p:nvSpPr>
          <p:spPr>
            <a:xfrm>
              <a:off x="4183063" y="5049603"/>
              <a:ext cx="255587" cy="95633"/>
            </a:xfrm>
            <a:custGeom>
              <a:avLst/>
              <a:gdLst>
                <a:gd name="connsiteX0" fmla="*/ 0 w 255587"/>
                <a:gd name="connsiteY0" fmla="*/ 95485 h 95633"/>
                <a:gd name="connsiteX1" fmla="*/ 125412 w 255587"/>
                <a:gd name="connsiteY1" fmla="*/ 6585 h 95633"/>
                <a:gd name="connsiteX2" fmla="*/ 255587 w 255587"/>
                <a:gd name="connsiteY2" fmla="*/ 6585 h 95633"/>
                <a:gd name="connsiteX3" fmla="*/ 247650 w 255587"/>
                <a:gd name="connsiteY3" fmla="*/ 6585 h 95633"/>
                <a:gd name="connsiteX4" fmla="*/ 193675 w 255587"/>
                <a:gd name="connsiteY4" fmla="*/ 6585 h 95633"/>
                <a:gd name="connsiteX5" fmla="*/ 125412 w 255587"/>
                <a:gd name="connsiteY5" fmla="*/ 27222 h 95633"/>
                <a:gd name="connsiteX6" fmla="*/ 0 w 255587"/>
                <a:gd name="connsiteY6" fmla="*/ 95485 h 9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87" h="95633">
                  <a:moveTo>
                    <a:pt x="0" y="95485"/>
                  </a:moveTo>
                  <a:cubicBezTo>
                    <a:pt x="0" y="92046"/>
                    <a:pt x="82814" y="21402"/>
                    <a:pt x="125412" y="6585"/>
                  </a:cubicBezTo>
                  <a:cubicBezTo>
                    <a:pt x="168010" y="-8232"/>
                    <a:pt x="255587" y="6585"/>
                    <a:pt x="255587" y="6585"/>
                  </a:cubicBezTo>
                  <a:lnTo>
                    <a:pt x="247650" y="6585"/>
                  </a:lnTo>
                  <a:cubicBezTo>
                    <a:pt x="237331" y="6585"/>
                    <a:pt x="214048" y="3146"/>
                    <a:pt x="193675" y="6585"/>
                  </a:cubicBezTo>
                  <a:cubicBezTo>
                    <a:pt x="173302" y="10024"/>
                    <a:pt x="154252" y="12935"/>
                    <a:pt x="125412" y="27222"/>
                  </a:cubicBezTo>
                  <a:cubicBezTo>
                    <a:pt x="96572" y="41509"/>
                    <a:pt x="0" y="98924"/>
                    <a:pt x="0" y="954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D02E10A5-3FDE-4D89-9D41-1ED9696D17EC}"/>
                </a:ext>
              </a:extLst>
            </p:cNvPr>
            <p:cNvSpPr/>
            <p:nvPr/>
          </p:nvSpPr>
          <p:spPr>
            <a:xfrm>
              <a:off x="3950939" y="5063791"/>
              <a:ext cx="287814" cy="109431"/>
            </a:xfrm>
            <a:custGeom>
              <a:avLst/>
              <a:gdLst>
                <a:gd name="connsiteX0" fmla="*/ 3524 w 287814"/>
                <a:gd name="connsiteY0" fmla="*/ 108284 h 109431"/>
                <a:gd name="connsiteX1" fmla="*/ 47974 w 287814"/>
                <a:gd name="connsiteY1" fmla="*/ 73359 h 109431"/>
                <a:gd name="connsiteX2" fmla="*/ 147986 w 287814"/>
                <a:gd name="connsiteY2" fmla="*/ 36847 h 109431"/>
                <a:gd name="connsiteX3" fmla="*/ 286099 w 287814"/>
                <a:gd name="connsiteY3" fmla="*/ 334 h 109431"/>
                <a:gd name="connsiteX4" fmla="*/ 221011 w 287814"/>
                <a:gd name="connsiteY4" fmla="*/ 59072 h 109431"/>
                <a:gd name="connsiteX5" fmla="*/ 157511 w 287814"/>
                <a:gd name="connsiteY5" fmla="*/ 54309 h 109431"/>
                <a:gd name="connsiteX6" fmla="*/ 230536 w 287814"/>
                <a:gd name="connsiteY6" fmla="*/ 33672 h 109431"/>
                <a:gd name="connsiteX7" fmla="*/ 262286 w 287814"/>
                <a:gd name="connsiteY7" fmla="*/ 1922 h 109431"/>
                <a:gd name="connsiteX8" fmla="*/ 136874 w 287814"/>
                <a:gd name="connsiteY8" fmla="*/ 28909 h 109431"/>
                <a:gd name="connsiteX9" fmla="*/ 3524 w 287814"/>
                <a:gd name="connsiteY9" fmla="*/ 108284 h 1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814" h="109431">
                  <a:moveTo>
                    <a:pt x="3524" y="108284"/>
                  </a:moveTo>
                  <a:cubicBezTo>
                    <a:pt x="-11293" y="115692"/>
                    <a:pt x="23897" y="85265"/>
                    <a:pt x="47974" y="73359"/>
                  </a:cubicBezTo>
                  <a:cubicBezTo>
                    <a:pt x="72051" y="61453"/>
                    <a:pt x="108299" y="49018"/>
                    <a:pt x="147986" y="36847"/>
                  </a:cubicBezTo>
                  <a:cubicBezTo>
                    <a:pt x="187673" y="24676"/>
                    <a:pt x="273928" y="-3370"/>
                    <a:pt x="286099" y="334"/>
                  </a:cubicBezTo>
                  <a:cubicBezTo>
                    <a:pt x="298270" y="4038"/>
                    <a:pt x="242442" y="50076"/>
                    <a:pt x="221011" y="59072"/>
                  </a:cubicBezTo>
                  <a:cubicBezTo>
                    <a:pt x="199580" y="68068"/>
                    <a:pt x="155924" y="58542"/>
                    <a:pt x="157511" y="54309"/>
                  </a:cubicBezTo>
                  <a:cubicBezTo>
                    <a:pt x="159098" y="50076"/>
                    <a:pt x="213074" y="42403"/>
                    <a:pt x="230536" y="33672"/>
                  </a:cubicBezTo>
                  <a:cubicBezTo>
                    <a:pt x="247998" y="24941"/>
                    <a:pt x="277896" y="2716"/>
                    <a:pt x="262286" y="1922"/>
                  </a:cubicBezTo>
                  <a:cubicBezTo>
                    <a:pt x="246676" y="1128"/>
                    <a:pt x="179207" y="17267"/>
                    <a:pt x="136874" y="28909"/>
                  </a:cubicBezTo>
                  <a:cubicBezTo>
                    <a:pt x="94541" y="40551"/>
                    <a:pt x="18341" y="100876"/>
                    <a:pt x="3524" y="1082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6C127929-C535-4403-B7C9-D7E306476AE1}"/>
                </a:ext>
              </a:extLst>
            </p:cNvPr>
            <p:cNvSpPr/>
            <p:nvPr/>
          </p:nvSpPr>
          <p:spPr>
            <a:xfrm>
              <a:off x="4259696" y="5063122"/>
              <a:ext cx="253614" cy="129714"/>
            </a:xfrm>
            <a:custGeom>
              <a:avLst/>
              <a:gdLst>
                <a:gd name="connsiteX0" fmla="*/ 1154 w 253614"/>
                <a:gd name="connsiteY0" fmla="*/ 129591 h 129714"/>
                <a:gd name="connsiteX1" fmla="*/ 66242 w 253614"/>
                <a:gd name="connsiteY1" fmla="*/ 31166 h 129714"/>
                <a:gd name="connsiteX2" fmla="*/ 137679 w 253614"/>
                <a:gd name="connsiteY2" fmla="*/ 1003 h 129714"/>
                <a:gd name="connsiteX3" fmla="*/ 253567 w 253614"/>
                <a:gd name="connsiteY3" fmla="*/ 7353 h 129714"/>
                <a:gd name="connsiteX4" fmla="*/ 123392 w 253614"/>
                <a:gd name="connsiteY4" fmla="*/ 8941 h 129714"/>
                <a:gd name="connsiteX5" fmla="*/ 1154 w 253614"/>
                <a:gd name="connsiteY5" fmla="*/ 129591 h 12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614" h="129714">
                  <a:moveTo>
                    <a:pt x="1154" y="129591"/>
                  </a:moveTo>
                  <a:cubicBezTo>
                    <a:pt x="-8371" y="133295"/>
                    <a:pt x="43488" y="52597"/>
                    <a:pt x="66242" y="31166"/>
                  </a:cubicBezTo>
                  <a:cubicBezTo>
                    <a:pt x="88996" y="9735"/>
                    <a:pt x="106458" y="4972"/>
                    <a:pt x="137679" y="1003"/>
                  </a:cubicBezTo>
                  <a:cubicBezTo>
                    <a:pt x="168900" y="-2966"/>
                    <a:pt x="255948" y="6030"/>
                    <a:pt x="253567" y="7353"/>
                  </a:cubicBezTo>
                  <a:cubicBezTo>
                    <a:pt x="251186" y="8676"/>
                    <a:pt x="161757" y="-7463"/>
                    <a:pt x="123392" y="8941"/>
                  </a:cubicBezTo>
                  <a:cubicBezTo>
                    <a:pt x="85027" y="25345"/>
                    <a:pt x="10679" y="125887"/>
                    <a:pt x="1154" y="12959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7CA10502-5413-4488-8EE0-85B6A00EFFDF}"/>
                </a:ext>
              </a:extLst>
            </p:cNvPr>
            <p:cNvSpPr/>
            <p:nvPr/>
          </p:nvSpPr>
          <p:spPr>
            <a:xfrm>
              <a:off x="4322737" y="5098579"/>
              <a:ext cx="193709" cy="133853"/>
            </a:xfrm>
            <a:custGeom>
              <a:avLst/>
              <a:gdLst>
                <a:gd name="connsiteX0" fmla="*/ 26 w 193709"/>
                <a:gd name="connsiteY0" fmla="*/ 133821 h 133853"/>
                <a:gd name="connsiteX1" fmla="*/ 61938 w 193709"/>
                <a:gd name="connsiteY1" fmla="*/ 5234 h 133853"/>
                <a:gd name="connsiteX2" fmla="*/ 193701 w 193709"/>
                <a:gd name="connsiteY2" fmla="*/ 24284 h 133853"/>
                <a:gd name="connsiteX3" fmla="*/ 68288 w 193709"/>
                <a:gd name="connsiteY3" fmla="*/ 17934 h 133853"/>
                <a:gd name="connsiteX4" fmla="*/ 26 w 193709"/>
                <a:gd name="connsiteY4" fmla="*/ 133821 h 1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09" h="133853">
                  <a:moveTo>
                    <a:pt x="26" y="133821"/>
                  </a:moveTo>
                  <a:cubicBezTo>
                    <a:pt x="-1032" y="131704"/>
                    <a:pt x="29659" y="23490"/>
                    <a:pt x="61938" y="5234"/>
                  </a:cubicBezTo>
                  <a:cubicBezTo>
                    <a:pt x="94217" y="-13022"/>
                    <a:pt x="192643" y="22167"/>
                    <a:pt x="193701" y="24284"/>
                  </a:cubicBezTo>
                  <a:cubicBezTo>
                    <a:pt x="194759" y="26401"/>
                    <a:pt x="97921" y="2853"/>
                    <a:pt x="68288" y="17934"/>
                  </a:cubicBezTo>
                  <a:cubicBezTo>
                    <a:pt x="38655" y="33015"/>
                    <a:pt x="1084" y="135938"/>
                    <a:pt x="26" y="1338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F6EF495E-BFEF-4E41-B83B-A0562098DC97}"/>
                </a:ext>
              </a:extLst>
            </p:cNvPr>
            <p:cNvSpPr/>
            <p:nvPr/>
          </p:nvSpPr>
          <p:spPr>
            <a:xfrm>
              <a:off x="4353402" y="5117884"/>
              <a:ext cx="104298" cy="112339"/>
            </a:xfrm>
            <a:custGeom>
              <a:avLst/>
              <a:gdLst>
                <a:gd name="connsiteX0" fmla="*/ 104298 w 104298"/>
                <a:gd name="connsiteY0" fmla="*/ 216 h 112339"/>
                <a:gd name="connsiteX1" fmla="*/ 10636 w 104298"/>
                <a:gd name="connsiteY1" fmla="*/ 108166 h 112339"/>
                <a:gd name="connsiteX2" fmla="*/ 9048 w 104298"/>
                <a:gd name="connsiteY2" fmla="*/ 81179 h 112339"/>
                <a:gd name="connsiteX3" fmla="*/ 104298 w 104298"/>
                <a:gd name="connsiteY3" fmla="*/ 216 h 11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98" h="112339">
                  <a:moveTo>
                    <a:pt x="104298" y="216"/>
                  </a:moveTo>
                  <a:cubicBezTo>
                    <a:pt x="104563" y="4714"/>
                    <a:pt x="26511" y="94672"/>
                    <a:pt x="10636" y="108166"/>
                  </a:cubicBezTo>
                  <a:cubicBezTo>
                    <a:pt x="-5239" y="121660"/>
                    <a:pt x="-1271" y="99700"/>
                    <a:pt x="9048" y="81179"/>
                  </a:cubicBezTo>
                  <a:cubicBezTo>
                    <a:pt x="19367" y="62658"/>
                    <a:pt x="104033" y="-4282"/>
                    <a:pt x="104298" y="2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C4990CAF-7326-44E5-B96A-417480C0836A}"/>
                </a:ext>
              </a:extLst>
            </p:cNvPr>
            <p:cNvSpPr/>
            <p:nvPr/>
          </p:nvSpPr>
          <p:spPr>
            <a:xfrm>
              <a:off x="4475016" y="5119007"/>
              <a:ext cx="134738" cy="61687"/>
            </a:xfrm>
            <a:custGeom>
              <a:avLst/>
              <a:gdLst>
                <a:gd name="connsiteX0" fmla="*/ 147 w 134738"/>
                <a:gd name="connsiteY0" fmla="*/ 681 h 61687"/>
                <a:gd name="connsiteX1" fmla="*/ 128734 w 134738"/>
                <a:gd name="connsiteY1" fmla="*/ 61006 h 61687"/>
                <a:gd name="connsiteX2" fmla="*/ 103334 w 134738"/>
                <a:gd name="connsiteY2" fmla="*/ 30843 h 61687"/>
                <a:gd name="connsiteX3" fmla="*/ 147 w 134738"/>
                <a:gd name="connsiteY3" fmla="*/ 681 h 6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38" h="61687">
                  <a:moveTo>
                    <a:pt x="147" y="681"/>
                  </a:moveTo>
                  <a:cubicBezTo>
                    <a:pt x="4380" y="5708"/>
                    <a:pt x="111536" y="55979"/>
                    <a:pt x="128734" y="61006"/>
                  </a:cubicBezTo>
                  <a:cubicBezTo>
                    <a:pt x="145932" y="66033"/>
                    <a:pt x="122649" y="41956"/>
                    <a:pt x="103334" y="30843"/>
                  </a:cubicBezTo>
                  <a:cubicBezTo>
                    <a:pt x="84020" y="19731"/>
                    <a:pt x="-4086" y="-4346"/>
                    <a:pt x="147" y="6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EBB4848F-1B74-4EBD-875D-FBC8C81E9C7F}"/>
                </a:ext>
              </a:extLst>
            </p:cNvPr>
            <p:cNvSpPr/>
            <p:nvPr/>
          </p:nvSpPr>
          <p:spPr>
            <a:xfrm>
              <a:off x="4473312" y="5129182"/>
              <a:ext cx="85178" cy="149263"/>
            </a:xfrm>
            <a:custGeom>
              <a:avLst/>
              <a:gdLst>
                <a:gd name="connsiteX0" fmla="*/ 263 w 85178"/>
                <a:gd name="connsiteY0" fmla="*/ 31 h 149263"/>
                <a:gd name="connsiteX1" fmla="*/ 82813 w 85178"/>
                <a:gd name="connsiteY1" fmla="*/ 125443 h 149263"/>
                <a:gd name="connsiteX2" fmla="*/ 57413 w 85178"/>
                <a:gd name="connsiteY2" fmla="*/ 138143 h 149263"/>
                <a:gd name="connsiteX3" fmla="*/ 263 w 85178"/>
                <a:gd name="connsiteY3" fmla="*/ 31 h 1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8" h="149263">
                  <a:moveTo>
                    <a:pt x="263" y="31"/>
                  </a:moveTo>
                  <a:cubicBezTo>
                    <a:pt x="4496" y="-2086"/>
                    <a:pt x="73288" y="102424"/>
                    <a:pt x="82813" y="125443"/>
                  </a:cubicBezTo>
                  <a:cubicBezTo>
                    <a:pt x="92338" y="148462"/>
                    <a:pt x="70907" y="158780"/>
                    <a:pt x="57413" y="138143"/>
                  </a:cubicBezTo>
                  <a:cubicBezTo>
                    <a:pt x="43919" y="117506"/>
                    <a:pt x="-3970" y="2148"/>
                    <a:pt x="263" y="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B3F92C8-81EB-4828-8D6C-EF5F2BAE6C78}"/>
                </a:ext>
              </a:extLst>
            </p:cNvPr>
            <p:cNvSpPr/>
            <p:nvPr/>
          </p:nvSpPr>
          <p:spPr>
            <a:xfrm>
              <a:off x="4441737" y="5154596"/>
              <a:ext cx="87432" cy="144551"/>
            </a:xfrm>
            <a:custGeom>
              <a:avLst/>
              <a:gdLst>
                <a:gd name="connsiteX0" fmla="*/ 88 w 87432"/>
                <a:gd name="connsiteY0" fmla="*/ 17 h 144551"/>
                <a:gd name="connsiteX1" fmla="*/ 27076 w 87432"/>
                <a:gd name="connsiteY1" fmla="*/ 104792 h 144551"/>
                <a:gd name="connsiteX2" fmla="*/ 87401 w 87432"/>
                <a:gd name="connsiteY2" fmla="*/ 144479 h 144551"/>
                <a:gd name="connsiteX3" fmla="*/ 35013 w 87432"/>
                <a:gd name="connsiteY3" fmla="*/ 96854 h 144551"/>
                <a:gd name="connsiteX4" fmla="*/ 88 w 87432"/>
                <a:gd name="connsiteY4" fmla="*/ 17 h 14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2" h="144551">
                  <a:moveTo>
                    <a:pt x="88" y="17"/>
                  </a:moveTo>
                  <a:cubicBezTo>
                    <a:pt x="-1235" y="1340"/>
                    <a:pt x="12524" y="80715"/>
                    <a:pt x="27076" y="104792"/>
                  </a:cubicBezTo>
                  <a:cubicBezTo>
                    <a:pt x="41628" y="128869"/>
                    <a:pt x="86078" y="145802"/>
                    <a:pt x="87401" y="144479"/>
                  </a:cubicBezTo>
                  <a:cubicBezTo>
                    <a:pt x="88724" y="143156"/>
                    <a:pt x="48507" y="119343"/>
                    <a:pt x="35013" y="96854"/>
                  </a:cubicBezTo>
                  <a:cubicBezTo>
                    <a:pt x="21519" y="74365"/>
                    <a:pt x="1411" y="-1306"/>
                    <a:pt x="88" y="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0FA8D7A1-02AF-4249-80D7-9DF0BC9CC6EA}"/>
                </a:ext>
              </a:extLst>
            </p:cNvPr>
            <p:cNvSpPr/>
            <p:nvPr/>
          </p:nvSpPr>
          <p:spPr>
            <a:xfrm>
              <a:off x="4059009" y="5115268"/>
              <a:ext cx="242079" cy="74003"/>
            </a:xfrm>
            <a:custGeom>
              <a:avLst/>
              <a:gdLst>
                <a:gd name="connsiteX0" fmla="*/ 8166 w 242079"/>
                <a:gd name="connsiteY0" fmla="*/ 2832 h 74003"/>
                <a:gd name="connsiteX1" fmla="*/ 57379 w 242079"/>
                <a:gd name="connsiteY1" fmla="*/ 12357 h 74003"/>
                <a:gd name="connsiteX2" fmla="*/ 228829 w 242079"/>
                <a:gd name="connsiteY2" fmla="*/ 72682 h 74003"/>
                <a:gd name="connsiteX3" fmla="*/ 208191 w 242079"/>
                <a:gd name="connsiteY3" fmla="*/ 48870 h 74003"/>
                <a:gd name="connsiteX4" fmla="*/ 8166 w 242079"/>
                <a:gd name="connsiteY4" fmla="*/ 2832 h 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79" h="74003">
                  <a:moveTo>
                    <a:pt x="8166" y="2832"/>
                  </a:moveTo>
                  <a:cubicBezTo>
                    <a:pt x="-16969" y="-3254"/>
                    <a:pt x="20602" y="715"/>
                    <a:pt x="57379" y="12357"/>
                  </a:cubicBezTo>
                  <a:cubicBezTo>
                    <a:pt x="94156" y="23999"/>
                    <a:pt x="203694" y="66597"/>
                    <a:pt x="228829" y="72682"/>
                  </a:cubicBezTo>
                  <a:cubicBezTo>
                    <a:pt x="253964" y="78768"/>
                    <a:pt x="241264" y="62628"/>
                    <a:pt x="208191" y="48870"/>
                  </a:cubicBezTo>
                  <a:cubicBezTo>
                    <a:pt x="175118" y="35112"/>
                    <a:pt x="33301" y="8918"/>
                    <a:pt x="8166" y="28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75B57790-1446-4CE1-8216-A2CDF2753B64}"/>
                </a:ext>
              </a:extLst>
            </p:cNvPr>
            <p:cNvSpPr/>
            <p:nvPr/>
          </p:nvSpPr>
          <p:spPr>
            <a:xfrm>
              <a:off x="3989073" y="5135037"/>
              <a:ext cx="313495" cy="75676"/>
            </a:xfrm>
            <a:custGeom>
              <a:avLst/>
              <a:gdLst>
                <a:gd name="connsiteX0" fmla="*/ 1902 w 313495"/>
                <a:gd name="connsiteY0" fmla="*/ 27513 h 75676"/>
                <a:gd name="connsiteX1" fmla="*/ 109852 w 313495"/>
                <a:gd name="connsiteY1" fmla="*/ 526 h 75676"/>
                <a:gd name="connsiteX2" fmla="*/ 236852 w 313495"/>
                <a:gd name="connsiteY2" fmla="*/ 54501 h 75676"/>
                <a:gd name="connsiteX3" fmla="*/ 313052 w 313495"/>
                <a:gd name="connsiteY3" fmla="*/ 75138 h 75676"/>
                <a:gd name="connsiteX4" fmla="*/ 203515 w 313495"/>
                <a:gd name="connsiteY4" fmla="*/ 35451 h 75676"/>
                <a:gd name="connsiteX5" fmla="*/ 1902 w 313495"/>
                <a:gd name="connsiteY5" fmla="*/ 27513 h 7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95" h="75676">
                  <a:moveTo>
                    <a:pt x="1902" y="27513"/>
                  </a:moveTo>
                  <a:cubicBezTo>
                    <a:pt x="-13708" y="21692"/>
                    <a:pt x="70694" y="-3972"/>
                    <a:pt x="109852" y="526"/>
                  </a:cubicBezTo>
                  <a:cubicBezTo>
                    <a:pt x="149010" y="5024"/>
                    <a:pt x="202985" y="42066"/>
                    <a:pt x="236852" y="54501"/>
                  </a:cubicBezTo>
                  <a:cubicBezTo>
                    <a:pt x="270719" y="66936"/>
                    <a:pt x="318608" y="78313"/>
                    <a:pt x="313052" y="75138"/>
                  </a:cubicBezTo>
                  <a:cubicBezTo>
                    <a:pt x="307496" y="71963"/>
                    <a:pt x="251404" y="45770"/>
                    <a:pt x="203515" y="35451"/>
                  </a:cubicBezTo>
                  <a:cubicBezTo>
                    <a:pt x="155626" y="25132"/>
                    <a:pt x="17512" y="33334"/>
                    <a:pt x="1902" y="275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F77A0030-647D-4B60-B31C-2C3875B58064}"/>
                </a:ext>
              </a:extLst>
            </p:cNvPr>
            <p:cNvSpPr/>
            <p:nvPr/>
          </p:nvSpPr>
          <p:spPr>
            <a:xfrm>
              <a:off x="4296424" y="5083003"/>
              <a:ext cx="414239" cy="134021"/>
            </a:xfrm>
            <a:custGeom>
              <a:avLst/>
              <a:gdLst>
                <a:gd name="connsiteX0" fmla="*/ 939 w 414239"/>
                <a:gd name="connsiteY0" fmla="*/ 131935 h 134021"/>
                <a:gd name="connsiteX1" fmla="*/ 91426 w 414239"/>
                <a:gd name="connsiteY1" fmla="*/ 8110 h 134021"/>
                <a:gd name="connsiteX2" fmla="*/ 348601 w 414239"/>
                <a:gd name="connsiteY2" fmla="*/ 17635 h 134021"/>
                <a:gd name="connsiteX3" fmla="*/ 412101 w 414239"/>
                <a:gd name="connsiteY3" fmla="*/ 11285 h 134021"/>
                <a:gd name="connsiteX4" fmla="*/ 294626 w 414239"/>
                <a:gd name="connsiteY4" fmla="*/ 172 h 134021"/>
                <a:gd name="connsiteX5" fmla="*/ 78726 w 414239"/>
                <a:gd name="connsiteY5" fmla="*/ 20810 h 134021"/>
                <a:gd name="connsiteX6" fmla="*/ 45389 w 414239"/>
                <a:gd name="connsiteY6" fmla="*/ 82722 h 134021"/>
                <a:gd name="connsiteX7" fmla="*/ 939 w 414239"/>
                <a:gd name="connsiteY7" fmla="*/ 131935 h 1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239" h="134021">
                  <a:moveTo>
                    <a:pt x="939" y="131935"/>
                  </a:moveTo>
                  <a:cubicBezTo>
                    <a:pt x="8612" y="119500"/>
                    <a:pt x="33482" y="27160"/>
                    <a:pt x="91426" y="8110"/>
                  </a:cubicBezTo>
                  <a:cubicBezTo>
                    <a:pt x="149370" y="-10940"/>
                    <a:pt x="295155" y="17106"/>
                    <a:pt x="348601" y="17635"/>
                  </a:cubicBezTo>
                  <a:cubicBezTo>
                    <a:pt x="402047" y="18164"/>
                    <a:pt x="421097" y="14195"/>
                    <a:pt x="412101" y="11285"/>
                  </a:cubicBezTo>
                  <a:cubicBezTo>
                    <a:pt x="403105" y="8375"/>
                    <a:pt x="350188" y="-1415"/>
                    <a:pt x="294626" y="172"/>
                  </a:cubicBezTo>
                  <a:cubicBezTo>
                    <a:pt x="239064" y="1759"/>
                    <a:pt x="120266" y="7052"/>
                    <a:pt x="78726" y="20810"/>
                  </a:cubicBezTo>
                  <a:cubicBezTo>
                    <a:pt x="37187" y="34568"/>
                    <a:pt x="55972" y="67641"/>
                    <a:pt x="45389" y="82722"/>
                  </a:cubicBezTo>
                  <a:cubicBezTo>
                    <a:pt x="34806" y="97803"/>
                    <a:pt x="-6734" y="144370"/>
                    <a:pt x="939" y="1319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7F7224CE-F9F3-4E09-9F79-28FAF9B1E92E}"/>
                </a:ext>
              </a:extLst>
            </p:cNvPr>
            <p:cNvSpPr/>
            <p:nvPr/>
          </p:nvSpPr>
          <p:spPr>
            <a:xfrm>
              <a:off x="3833733" y="5334533"/>
              <a:ext cx="205711" cy="270931"/>
            </a:xfrm>
            <a:custGeom>
              <a:avLst/>
              <a:gdLst>
                <a:gd name="connsiteX0" fmla="*/ 30242 w 205711"/>
                <a:gd name="connsiteY0" fmla="*/ 34392 h 270931"/>
                <a:gd name="connsiteX1" fmla="*/ 169942 w 205711"/>
                <a:gd name="connsiteY1" fmla="*/ 28042 h 270931"/>
                <a:gd name="connsiteX2" fmla="*/ 176292 w 205711"/>
                <a:gd name="connsiteY2" fmla="*/ 178855 h 270931"/>
                <a:gd name="connsiteX3" fmla="*/ 128667 w 205711"/>
                <a:gd name="connsiteY3" fmla="*/ 224892 h 270931"/>
                <a:gd name="connsiteX4" fmla="*/ 88980 w 205711"/>
                <a:gd name="connsiteY4" fmla="*/ 231242 h 270931"/>
                <a:gd name="connsiteX5" fmla="*/ 38180 w 205711"/>
                <a:gd name="connsiteY5" fmla="*/ 270930 h 270931"/>
                <a:gd name="connsiteX6" fmla="*/ 4842 w 205711"/>
                <a:gd name="connsiteY6" fmla="*/ 229655 h 270931"/>
                <a:gd name="connsiteX7" fmla="*/ 1667 w 205711"/>
                <a:gd name="connsiteY7" fmla="*/ 135992 h 270931"/>
                <a:gd name="connsiteX8" fmla="*/ 19130 w 205711"/>
                <a:gd name="connsiteY8" fmla="*/ 242355 h 270931"/>
                <a:gd name="connsiteX9" fmla="*/ 128667 w 205711"/>
                <a:gd name="connsiteY9" fmla="*/ 215367 h 270931"/>
                <a:gd name="connsiteX10" fmla="*/ 171530 w 205711"/>
                <a:gd name="connsiteY10" fmla="*/ 164567 h 270931"/>
                <a:gd name="connsiteX11" fmla="*/ 203280 w 205711"/>
                <a:gd name="connsiteY11" fmla="*/ 72492 h 270931"/>
                <a:gd name="connsiteX12" fmla="*/ 185817 w 205711"/>
                <a:gd name="connsiteY12" fmla="*/ 1055 h 270931"/>
                <a:gd name="connsiteX13" fmla="*/ 30242 w 205711"/>
                <a:gd name="connsiteY13" fmla="*/ 34392 h 27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11" h="270931">
                  <a:moveTo>
                    <a:pt x="30242" y="34392"/>
                  </a:moveTo>
                  <a:cubicBezTo>
                    <a:pt x="27596" y="38890"/>
                    <a:pt x="145600" y="3965"/>
                    <a:pt x="169942" y="28042"/>
                  </a:cubicBezTo>
                  <a:cubicBezTo>
                    <a:pt x="194284" y="52119"/>
                    <a:pt x="183171" y="146047"/>
                    <a:pt x="176292" y="178855"/>
                  </a:cubicBezTo>
                  <a:cubicBezTo>
                    <a:pt x="169413" y="211663"/>
                    <a:pt x="143219" y="216161"/>
                    <a:pt x="128667" y="224892"/>
                  </a:cubicBezTo>
                  <a:cubicBezTo>
                    <a:pt x="114115" y="233623"/>
                    <a:pt x="104061" y="223569"/>
                    <a:pt x="88980" y="231242"/>
                  </a:cubicBezTo>
                  <a:cubicBezTo>
                    <a:pt x="73899" y="238915"/>
                    <a:pt x="52203" y="271194"/>
                    <a:pt x="38180" y="270930"/>
                  </a:cubicBezTo>
                  <a:cubicBezTo>
                    <a:pt x="24157" y="270666"/>
                    <a:pt x="10927" y="252145"/>
                    <a:pt x="4842" y="229655"/>
                  </a:cubicBezTo>
                  <a:cubicBezTo>
                    <a:pt x="-1243" y="207165"/>
                    <a:pt x="-714" y="133875"/>
                    <a:pt x="1667" y="135992"/>
                  </a:cubicBezTo>
                  <a:cubicBezTo>
                    <a:pt x="4048" y="138109"/>
                    <a:pt x="-2037" y="229126"/>
                    <a:pt x="19130" y="242355"/>
                  </a:cubicBezTo>
                  <a:cubicBezTo>
                    <a:pt x="40297" y="255584"/>
                    <a:pt x="103267" y="228332"/>
                    <a:pt x="128667" y="215367"/>
                  </a:cubicBezTo>
                  <a:cubicBezTo>
                    <a:pt x="154067" y="202402"/>
                    <a:pt x="159095" y="188380"/>
                    <a:pt x="171530" y="164567"/>
                  </a:cubicBezTo>
                  <a:cubicBezTo>
                    <a:pt x="183966" y="140755"/>
                    <a:pt x="200899" y="99744"/>
                    <a:pt x="203280" y="72492"/>
                  </a:cubicBezTo>
                  <a:cubicBezTo>
                    <a:pt x="205661" y="45240"/>
                    <a:pt x="212011" y="8728"/>
                    <a:pt x="185817" y="1055"/>
                  </a:cubicBezTo>
                  <a:cubicBezTo>
                    <a:pt x="159623" y="-6618"/>
                    <a:pt x="32888" y="29894"/>
                    <a:pt x="30242" y="3439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2090D9FD-77B6-48CD-8308-A8A9936748CD}"/>
                </a:ext>
              </a:extLst>
            </p:cNvPr>
            <p:cNvSpPr/>
            <p:nvPr/>
          </p:nvSpPr>
          <p:spPr>
            <a:xfrm>
              <a:off x="3867988" y="5344999"/>
              <a:ext cx="83543" cy="111366"/>
            </a:xfrm>
            <a:custGeom>
              <a:avLst/>
              <a:gdLst>
                <a:gd name="connsiteX0" fmla="*/ 83300 w 83543"/>
                <a:gd name="connsiteY0" fmla="*/ 114 h 111366"/>
                <a:gd name="connsiteX1" fmla="*/ 19800 w 83543"/>
                <a:gd name="connsiteY1" fmla="*/ 63614 h 111366"/>
                <a:gd name="connsiteX2" fmla="*/ 750 w 83543"/>
                <a:gd name="connsiteY2" fmla="*/ 111239 h 111366"/>
                <a:gd name="connsiteX3" fmla="*/ 40437 w 83543"/>
                <a:gd name="connsiteY3" fmla="*/ 49326 h 111366"/>
                <a:gd name="connsiteX4" fmla="*/ 83300 w 83543"/>
                <a:gd name="connsiteY4" fmla="*/ 114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3" h="111366">
                  <a:moveTo>
                    <a:pt x="83300" y="114"/>
                  </a:moveTo>
                  <a:cubicBezTo>
                    <a:pt x="79860" y="2495"/>
                    <a:pt x="33558" y="45093"/>
                    <a:pt x="19800" y="63614"/>
                  </a:cubicBezTo>
                  <a:cubicBezTo>
                    <a:pt x="6042" y="82135"/>
                    <a:pt x="-2690" y="113620"/>
                    <a:pt x="750" y="111239"/>
                  </a:cubicBezTo>
                  <a:cubicBezTo>
                    <a:pt x="4189" y="108858"/>
                    <a:pt x="28002" y="65466"/>
                    <a:pt x="40437" y="49326"/>
                  </a:cubicBezTo>
                  <a:cubicBezTo>
                    <a:pt x="52872" y="33186"/>
                    <a:pt x="86740" y="-2267"/>
                    <a:pt x="83300" y="1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8B36EEA7-0A6E-4AC0-8119-CFF759FF0E72}"/>
                </a:ext>
              </a:extLst>
            </p:cNvPr>
            <p:cNvSpPr/>
            <p:nvPr/>
          </p:nvSpPr>
          <p:spPr>
            <a:xfrm>
              <a:off x="3829453" y="5363552"/>
              <a:ext cx="55023" cy="135831"/>
            </a:xfrm>
            <a:custGeom>
              <a:avLst/>
              <a:gdLst>
                <a:gd name="connsiteX0" fmla="*/ 53572 w 55023"/>
                <a:gd name="connsiteY0" fmla="*/ 611 h 135831"/>
                <a:gd name="connsiteX1" fmla="*/ 1185 w 55023"/>
                <a:gd name="connsiteY1" fmla="*/ 106973 h 135831"/>
                <a:gd name="connsiteX2" fmla="*/ 18647 w 55023"/>
                <a:gd name="connsiteY2" fmla="*/ 133961 h 135831"/>
                <a:gd name="connsiteX3" fmla="*/ 37697 w 55023"/>
                <a:gd name="connsiteY3" fmla="*/ 67286 h 135831"/>
                <a:gd name="connsiteX4" fmla="*/ 53572 w 55023"/>
                <a:gd name="connsiteY4" fmla="*/ 611 h 1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23" h="135831">
                  <a:moveTo>
                    <a:pt x="53572" y="611"/>
                  </a:moveTo>
                  <a:cubicBezTo>
                    <a:pt x="47487" y="7225"/>
                    <a:pt x="7006" y="84748"/>
                    <a:pt x="1185" y="106973"/>
                  </a:cubicBezTo>
                  <a:cubicBezTo>
                    <a:pt x="-4636" y="129198"/>
                    <a:pt x="12562" y="140575"/>
                    <a:pt x="18647" y="133961"/>
                  </a:cubicBezTo>
                  <a:cubicBezTo>
                    <a:pt x="24732" y="127347"/>
                    <a:pt x="30289" y="91892"/>
                    <a:pt x="37697" y="67286"/>
                  </a:cubicBezTo>
                  <a:cubicBezTo>
                    <a:pt x="45105" y="42680"/>
                    <a:pt x="59657" y="-6003"/>
                    <a:pt x="53572" y="6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C5FED9C5-68E0-4E9A-A26C-E88CCC0A4290}"/>
                </a:ext>
              </a:extLst>
            </p:cNvPr>
            <p:cNvSpPr/>
            <p:nvPr/>
          </p:nvSpPr>
          <p:spPr>
            <a:xfrm>
              <a:off x="3855747" y="5453063"/>
              <a:ext cx="163024" cy="32720"/>
            </a:xfrm>
            <a:custGeom>
              <a:avLst/>
              <a:gdLst>
                <a:gd name="connsiteX0" fmla="*/ 3466 w 163024"/>
                <a:gd name="connsiteY0" fmla="*/ 0 h 32720"/>
                <a:gd name="connsiteX1" fmla="*/ 162216 w 163024"/>
                <a:gd name="connsiteY1" fmla="*/ 30162 h 32720"/>
                <a:gd name="connsiteX2" fmla="*/ 62203 w 163024"/>
                <a:gd name="connsiteY2" fmla="*/ 30162 h 32720"/>
                <a:gd name="connsiteX3" fmla="*/ 3466 w 163024"/>
                <a:gd name="connsiteY3" fmla="*/ 0 h 3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24" h="32720">
                  <a:moveTo>
                    <a:pt x="3466" y="0"/>
                  </a:moveTo>
                  <a:cubicBezTo>
                    <a:pt x="20135" y="0"/>
                    <a:pt x="152427" y="25135"/>
                    <a:pt x="162216" y="30162"/>
                  </a:cubicBezTo>
                  <a:cubicBezTo>
                    <a:pt x="172006" y="35189"/>
                    <a:pt x="90249" y="31485"/>
                    <a:pt x="62203" y="30162"/>
                  </a:cubicBezTo>
                  <a:cubicBezTo>
                    <a:pt x="34157" y="28839"/>
                    <a:pt x="-13203" y="0"/>
                    <a:pt x="346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06E0FA80-6A5C-40F3-9D12-330CE0FBD796}"/>
                </a:ext>
              </a:extLst>
            </p:cNvPr>
            <p:cNvSpPr/>
            <p:nvPr/>
          </p:nvSpPr>
          <p:spPr>
            <a:xfrm>
              <a:off x="3730114" y="5441793"/>
              <a:ext cx="81787" cy="84362"/>
            </a:xfrm>
            <a:custGeom>
              <a:avLst/>
              <a:gdLst>
                <a:gd name="connsiteX0" fmla="*/ 511 w 81787"/>
                <a:gd name="connsiteY0" fmla="*/ 157 h 84362"/>
                <a:gd name="connsiteX1" fmla="*/ 81474 w 81787"/>
                <a:gd name="connsiteY1" fmla="*/ 27145 h 84362"/>
                <a:gd name="connsiteX2" fmla="*/ 29086 w 81787"/>
                <a:gd name="connsiteY2" fmla="*/ 84295 h 84362"/>
                <a:gd name="connsiteX3" fmla="*/ 44961 w 81787"/>
                <a:gd name="connsiteY3" fmla="*/ 38257 h 84362"/>
                <a:gd name="connsiteX4" fmla="*/ 511 w 81787"/>
                <a:gd name="connsiteY4" fmla="*/ 157 h 8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87" h="84362">
                  <a:moveTo>
                    <a:pt x="511" y="157"/>
                  </a:moveTo>
                  <a:cubicBezTo>
                    <a:pt x="6597" y="-1695"/>
                    <a:pt x="76711" y="13122"/>
                    <a:pt x="81474" y="27145"/>
                  </a:cubicBezTo>
                  <a:cubicBezTo>
                    <a:pt x="86237" y="41168"/>
                    <a:pt x="35172" y="82443"/>
                    <a:pt x="29086" y="84295"/>
                  </a:cubicBezTo>
                  <a:cubicBezTo>
                    <a:pt x="23001" y="86147"/>
                    <a:pt x="45225" y="49634"/>
                    <a:pt x="44961" y="38257"/>
                  </a:cubicBezTo>
                  <a:cubicBezTo>
                    <a:pt x="44697" y="26880"/>
                    <a:pt x="-5575" y="2009"/>
                    <a:pt x="511" y="15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D76D78E6-2D8A-4CFE-BF67-93531442181A}"/>
                </a:ext>
              </a:extLst>
            </p:cNvPr>
            <p:cNvSpPr/>
            <p:nvPr/>
          </p:nvSpPr>
          <p:spPr>
            <a:xfrm>
              <a:off x="4051175" y="5432324"/>
              <a:ext cx="68563" cy="100220"/>
            </a:xfrm>
            <a:custGeom>
              <a:avLst/>
              <a:gdLst>
                <a:gd name="connsiteX0" fmla="*/ 20763 w 68563"/>
                <a:gd name="connsiteY0" fmla="*/ 101 h 100220"/>
                <a:gd name="connsiteX1" fmla="*/ 68388 w 68563"/>
                <a:gd name="connsiteY1" fmla="*/ 55664 h 100220"/>
                <a:gd name="connsiteX2" fmla="*/ 125 w 68563"/>
                <a:gd name="connsiteY2" fmla="*/ 100114 h 100220"/>
                <a:gd name="connsiteX3" fmla="*/ 50925 w 68563"/>
                <a:gd name="connsiteY3" fmla="*/ 42964 h 100220"/>
                <a:gd name="connsiteX4" fmla="*/ 20763 w 68563"/>
                <a:gd name="connsiteY4" fmla="*/ 101 h 1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3" h="100220">
                  <a:moveTo>
                    <a:pt x="20763" y="101"/>
                  </a:moveTo>
                  <a:cubicBezTo>
                    <a:pt x="23673" y="2218"/>
                    <a:pt x="71828" y="38995"/>
                    <a:pt x="68388" y="55664"/>
                  </a:cubicBezTo>
                  <a:cubicBezTo>
                    <a:pt x="64948" y="72333"/>
                    <a:pt x="3035" y="102231"/>
                    <a:pt x="125" y="100114"/>
                  </a:cubicBezTo>
                  <a:cubicBezTo>
                    <a:pt x="-2785" y="97997"/>
                    <a:pt x="45633" y="56458"/>
                    <a:pt x="50925" y="42964"/>
                  </a:cubicBezTo>
                  <a:cubicBezTo>
                    <a:pt x="56217" y="29470"/>
                    <a:pt x="17853" y="-2016"/>
                    <a:pt x="20763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9C1DE9EF-8E21-48CC-BE95-44940110101B}"/>
                </a:ext>
              </a:extLst>
            </p:cNvPr>
            <p:cNvSpPr/>
            <p:nvPr/>
          </p:nvSpPr>
          <p:spPr>
            <a:xfrm>
              <a:off x="4135529" y="5771020"/>
              <a:ext cx="225768" cy="158583"/>
            </a:xfrm>
            <a:custGeom>
              <a:avLst/>
              <a:gdLst>
                <a:gd name="connsiteX0" fmla="*/ 1496 w 225768"/>
                <a:gd name="connsiteY0" fmla="*/ 158293 h 158583"/>
                <a:gd name="connsiteX1" fmla="*/ 152309 w 225768"/>
                <a:gd name="connsiteY1" fmla="*/ 129718 h 158583"/>
                <a:gd name="connsiteX2" fmla="*/ 225334 w 225768"/>
                <a:gd name="connsiteY2" fmla="*/ 1130 h 158583"/>
                <a:gd name="connsiteX3" fmla="*/ 177709 w 225768"/>
                <a:gd name="connsiteY3" fmla="*/ 70980 h 158583"/>
                <a:gd name="connsiteX4" fmla="*/ 79284 w 225768"/>
                <a:gd name="connsiteY4" fmla="*/ 140830 h 158583"/>
                <a:gd name="connsiteX5" fmla="*/ 1496 w 225768"/>
                <a:gd name="connsiteY5" fmla="*/ 158293 h 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768" h="158583">
                  <a:moveTo>
                    <a:pt x="1496" y="158293"/>
                  </a:moveTo>
                  <a:cubicBezTo>
                    <a:pt x="13667" y="156441"/>
                    <a:pt x="115003" y="155912"/>
                    <a:pt x="152309" y="129718"/>
                  </a:cubicBezTo>
                  <a:cubicBezTo>
                    <a:pt x="189615" y="103524"/>
                    <a:pt x="221101" y="10920"/>
                    <a:pt x="225334" y="1130"/>
                  </a:cubicBezTo>
                  <a:cubicBezTo>
                    <a:pt x="229567" y="-8660"/>
                    <a:pt x="202051" y="47697"/>
                    <a:pt x="177709" y="70980"/>
                  </a:cubicBezTo>
                  <a:cubicBezTo>
                    <a:pt x="153367" y="94263"/>
                    <a:pt x="103890" y="128659"/>
                    <a:pt x="79284" y="140830"/>
                  </a:cubicBezTo>
                  <a:cubicBezTo>
                    <a:pt x="54678" y="153001"/>
                    <a:pt x="-10675" y="160145"/>
                    <a:pt x="1496" y="1582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C622C784-FE5D-45B9-A3B2-D760813AA92D}"/>
                </a:ext>
              </a:extLst>
            </p:cNvPr>
            <p:cNvSpPr/>
            <p:nvPr/>
          </p:nvSpPr>
          <p:spPr>
            <a:xfrm>
              <a:off x="4327038" y="5840514"/>
              <a:ext cx="51835" cy="446102"/>
            </a:xfrm>
            <a:custGeom>
              <a:avLst/>
              <a:gdLst>
                <a:gd name="connsiteX0" fmla="*/ 2075 w 51835"/>
                <a:gd name="connsiteY0" fmla="*/ 6249 h 446102"/>
                <a:gd name="connsiteX1" fmla="*/ 51287 w 51835"/>
                <a:gd name="connsiteY1" fmla="*/ 431699 h 446102"/>
                <a:gd name="connsiteX2" fmla="*/ 27475 w 51835"/>
                <a:gd name="connsiteY2" fmla="*/ 331686 h 446102"/>
                <a:gd name="connsiteX3" fmla="*/ 11600 w 51835"/>
                <a:gd name="connsiteY3" fmla="*/ 187224 h 446102"/>
                <a:gd name="connsiteX4" fmla="*/ 2075 w 51835"/>
                <a:gd name="connsiteY4" fmla="*/ 6249 h 4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35" h="446102">
                  <a:moveTo>
                    <a:pt x="2075" y="6249"/>
                  </a:moveTo>
                  <a:cubicBezTo>
                    <a:pt x="8689" y="46995"/>
                    <a:pt x="47054" y="377460"/>
                    <a:pt x="51287" y="431699"/>
                  </a:cubicBezTo>
                  <a:cubicBezTo>
                    <a:pt x="55520" y="485938"/>
                    <a:pt x="34089" y="372432"/>
                    <a:pt x="27475" y="331686"/>
                  </a:cubicBezTo>
                  <a:cubicBezTo>
                    <a:pt x="20861" y="290940"/>
                    <a:pt x="16892" y="239082"/>
                    <a:pt x="11600" y="187224"/>
                  </a:cubicBezTo>
                  <a:cubicBezTo>
                    <a:pt x="6308" y="135366"/>
                    <a:pt x="-4539" y="-34497"/>
                    <a:pt x="2075" y="62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73752FA7-E24B-4B96-995C-5CA4781349F4}"/>
                </a:ext>
              </a:extLst>
            </p:cNvPr>
            <p:cNvSpPr/>
            <p:nvPr/>
          </p:nvSpPr>
          <p:spPr>
            <a:xfrm>
              <a:off x="4267194" y="5894583"/>
              <a:ext cx="45646" cy="269120"/>
            </a:xfrm>
            <a:custGeom>
              <a:avLst/>
              <a:gdLst>
                <a:gd name="connsiteX0" fmla="*/ 6 w 45646"/>
                <a:gd name="connsiteY0" fmla="*/ 2980 h 269120"/>
                <a:gd name="connsiteX1" fmla="*/ 39694 w 45646"/>
                <a:gd name="connsiteY1" fmla="*/ 266505 h 269120"/>
                <a:gd name="connsiteX2" fmla="*/ 42869 w 45646"/>
                <a:gd name="connsiteY2" fmla="*/ 131567 h 269120"/>
                <a:gd name="connsiteX3" fmla="*/ 6 w 45646"/>
                <a:gd name="connsiteY3" fmla="*/ 2980 h 2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46" h="269120">
                  <a:moveTo>
                    <a:pt x="6" y="2980"/>
                  </a:moveTo>
                  <a:cubicBezTo>
                    <a:pt x="-523" y="25470"/>
                    <a:pt x="32550" y="245074"/>
                    <a:pt x="39694" y="266505"/>
                  </a:cubicBezTo>
                  <a:cubicBezTo>
                    <a:pt x="46838" y="287936"/>
                    <a:pt x="47102" y="171784"/>
                    <a:pt x="42869" y="131567"/>
                  </a:cubicBezTo>
                  <a:cubicBezTo>
                    <a:pt x="38636" y="91350"/>
                    <a:pt x="535" y="-19510"/>
                    <a:pt x="6" y="29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BEB3C317-FE74-4D45-A719-6821A2F26990}"/>
                </a:ext>
              </a:extLst>
            </p:cNvPr>
            <p:cNvSpPr/>
            <p:nvPr/>
          </p:nvSpPr>
          <p:spPr>
            <a:xfrm>
              <a:off x="4330618" y="5811748"/>
              <a:ext cx="122437" cy="371815"/>
            </a:xfrm>
            <a:custGeom>
              <a:avLst/>
              <a:gdLst>
                <a:gd name="connsiteX0" fmla="*/ 82 w 122437"/>
                <a:gd name="connsiteY0" fmla="*/ 90 h 371815"/>
                <a:gd name="connsiteX1" fmla="*/ 119145 w 122437"/>
                <a:gd name="connsiteY1" fmla="*/ 49302 h 371815"/>
                <a:gd name="connsiteX2" fmla="*/ 88982 w 122437"/>
                <a:gd name="connsiteY2" fmla="*/ 289015 h 371815"/>
                <a:gd name="connsiteX3" fmla="*/ 87395 w 122437"/>
                <a:gd name="connsiteY3" fmla="*/ 371565 h 371815"/>
                <a:gd name="connsiteX4" fmla="*/ 98507 w 122437"/>
                <a:gd name="connsiteY4" fmla="*/ 268377 h 371815"/>
                <a:gd name="connsiteX5" fmla="*/ 103270 w 122437"/>
                <a:gd name="connsiteY5" fmla="*/ 82640 h 371815"/>
                <a:gd name="connsiteX6" fmla="*/ 100095 w 122437"/>
                <a:gd name="connsiteY6" fmla="*/ 38190 h 371815"/>
                <a:gd name="connsiteX7" fmla="*/ 82 w 122437"/>
                <a:gd name="connsiteY7" fmla="*/ 90 h 3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37" h="371815">
                  <a:moveTo>
                    <a:pt x="82" y="90"/>
                  </a:moveTo>
                  <a:cubicBezTo>
                    <a:pt x="3257" y="1942"/>
                    <a:pt x="104328" y="1148"/>
                    <a:pt x="119145" y="49302"/>
                  </a:cubicBezTo>
                  <a:cubicBezTo>
                    <a:pt x="133962" y="97456"/>
                    <a:pt x="94274" y="235305"/>
                    <a:pt x="88982" y="289015"/>
                  </a:cubicBezTo>
                  <a:cubicBezTo>
                    <a:pt x="83690" y="342726"/>
                    <a:pt x="85808" y="375005"/>
                    <a:pt x="87395" y="371565"/>
                  </a:cubicBezTo>
                  <a:cubicBezTo>
                    <a:pt x="88983" y="368125"/>
                    <a:pt x="95861" y="316531"/>
                    <a:pt x="98507" y="268377"/>
                  </a:cubicBezTo>
                  <a:cubicBezTo>
                    <a:pt x="101153" y="220223"/>
                    <a:pt x="103005" y="121004"/>
                    <a:pt x="103270" y="82640"/>
                  </a:cubicBezTo>
                  <a:cubicBezTo>
                    <a:pt x="103535" y="44276"/>
                    <a:pt x="113589" y="51155"/>
                    <a:pt x="100095" y="38190"/>
                  </a:cubicBezTo>
                  <a:cubicBezTo>
                    <a:pt x="86601" y="25225"/>
                    <a:pt x="-3093" y="-1762"/>
                    <a:pt x="82" y="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C1A0E8B4-C670-4723-AB19-EE926993DFE3}"/>
                </a:ext>
              </a:extLst>
            </p:cNvPr>
            <p:cNvSpPr/>
            <p:nvPr/>
          </p:nvSpPr>
          <p:spPr>
            <a:xfrm>
              <a:off x="4466538" y="5702925"/>
              <a:ext cx="186556" cy="466637"/>
            </a:xfrm>
            <a:custGeom>
              <a:avLst/>
              <a:gdLst>
                <a:gd name="connsiteX0" fmla="*/ 183250 w 186556"/>
                <a:gd name="connsiteY0" fmla="*/ 10488 h 466637"/>
                <a:gd name="connsiteX1" fmla="*/ 138800 w 186556"/>
                <a:gd name="connsiteY1" fmla="*/ 102563 h 466637"/>
                <a:gd name="connsiteX2" fmla="*/ 76887 w 186556"/>
                <a:gd name="connsiteY2" fmla="*/ 242263 h 466637"/>
                <a:gd name="connsiteX3" fmla="*/ 687 w 186556"/>
                <a:gd name="connsiteY3" fmla="*/ 462925 h 466637"/>
                <a:gd name="connsiteX4" fmla="*/ 46725 w 186556"/>
                <a:gd name="connsiteY4" fmla="*/ 354975 h 466637"/>
                <a:gd name="connsiteX5" fmla="*/ 183250 w 186556"/>
                <a:gd name="connsiteY5" fmla="*/ 10488 h 46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556" h="466637">
                  <a:moveTo>
                    <a:pt x="183250" y="10488"/>
                  </a:moveTo>
                  <a:cubicBezTo>
                    <a:pt x="198596" y="-31581"/>
                    <a:pt x="156527" y="63934"/>
                    <a:pt x="138800" y="102563"/>
                  </a:cubicBezTo>
                  <a:cubicBezTo>
                    <a:pt x="121073" y="141192"/>
                    <a:pt x="99906" y="182203"/>
                    <a:pt x="76887" y="242263"/>
                  </a:cubicBezTo>
                  <a:cubicBezTo>
                    <a:pt x="53868" y="302323"/>
                    <a:pt x="5714" y="444140"/>
                    <a:pt x="687" y="462925"/>
                  </a:cubicBezTo>
                  <a:cubicBezTo>
                    <a:pt x="-4340" y="481710"/>
                    <a:pt x="18944" y="426677"/>
                    <a:pt x="46725" y="354975"/>
                  </a:cubicBezTo>
                  <a:cubicBezTo>
                    <a:pt x="74506" y="283273"/>
                    <a:pt x="167904" y="52557"/>
                    <a:pt x="183250" y="104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73973261-4134-4550-B50A-C179A8A3A4D2}"/>
                </a:ext>
              </a:extLst>
            </p:cNvPr>
            <p:cNvSpPr/>
            <p:nvPr/>
          </p:nvSpPr>
          <p:spPr>
            <a:xfrm>
              <a:off x="4281379" y="6126711"/>
              <a:ext cx="49559" cy="278853"/>
            </a:xfrm>
            <a:custGeom>
              <a:avLst/>
              <a:gdLst>
                <a:gd name="connsiteX0" fmla="*/ 30271 w 49559"/>
                <a:gd name="connsiteY0" fmla="*/ 4214 h 278853"/>
                <a:gd name="connsiteX1" fmla="*/ 17571 w 49559"/>
                <a:gd name="connsiteY1" fmla="*/ 169314 h 278853"/>
                <a:gd name="connsiteX2" fmla="*/ 17571 w 49559"/>
                <a:gd name="connsiteY2" fmla="*/ 207414 h 278853"/>
                <a:gd name="connsiteX3" fmla="*/ 109 w 49559"/>
                <a:gd name="connsiteY3" fmla="*/ 278852 h 278853"/>
                <a:gd name="connsiteX4" fmla="*/ 27096 w 49559"/>
                <a:gd name="connsiteY4" fmla="*/ 209002 h 278853"/>
                <a:gd name="connsiteX5" fmla="*/ 49321 w 49559"/>
                <a:gd name="connsiteY5" fmla="*/ 59777 h 278853"/>
                <a:gd name="connsiteX6" fmla="*/ 30271 w 49559"/>
                <a:gd name="connsiteY6" fmla="*/ 4214 h 27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59" h="278853">
                  <a:moveTo>
                    <a:pt x="30271" y="4214"/>
                  </a:moveTo>
                  <a:cubicBezTo>
                    <a:pt x="24979" y="22470"/>
                    <a:pt x="19688" y="135447"/>
                    <a:pt x="17571" y="169314"/>
                  </a:cubicBezTo>
                  <a:cubicBezTo>
                    <a:pt x="15454" y="203181"/>
                    <a:pt x="20481" y="189158"/>
                    <a:pt x="17571" y="207414"/>
                  </a:cubicBezTo>
                  <a:cubicBezTo>
                    <a:pt x="14661" y="225670"/>
                    <a:pt x="-1479" y="278587"/>
                    <a:pt x="109" y="278852"/>
                  </a:cubicBezTo>
                  <a:cubicBezTo>
                    <a:pt x="1696" y="279117"/>
                    <a:pt x="18894" y="245514"/>
                    <a:pt x="27096" y="209002"/>
                  </a:cubicBezTo>
                  <a:cubicBezTo>
                    <a:pt x="35298" y="172490"/>
                    <a:pt x="46940" y="88352"/>
                    <a:pt x="49321" y="59777"/>
                  </a:cubicBezTo>
                  <a:cubicBezTo>
                    <a:pt x="51702" y="31202"/>
                    <a:pt x="35563" y="-14042"/>
                    <a:pt x="30271" y="42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B1B64F2-ADDD-4DEA-8894-08AB494987C7}"/>
                </a:ext>
              </a:extLst>
            </p:cNvPr>
            <p:cNvSpPr/>
            <p:nvPr/>
          </p:nvSpPr>
          <p:spPr>
            <a:xfrm>
              <a:off x="4219554" y="5924541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BDA5EA4-A65A-48BA-B48A-3A27FA7EA63B}"/>
                </a:ext>
              </a:extLst>
            </p:cNvPr>
            <p:cNvSpPr/>
            <p:nvPr/>
          </p:nvSpPr>
          <p:spPr>
            <a:xfrm>
              <a:off x="4222729" y="5973753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C5462414-7F01-41E5-8D04-B8DC7F2F5055}"/>
                </a:ext>
              </a:extLst>
            </p:cNvPr>
            <p:cNvSpPr/>
            <p:nvPr/>
          </p:nvSpPr>
          <p:spPr>
            <a:xfrm>
              <a:off x="4225904" y="60340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14E16C02-B814-41BC-8145-120C2E8C72C8}"/>
                </a:ext>
              </a:extLst>
            </p:cNvPr>
            <p:cNvSpPr/>
            <p:nvPr/>
          </p:nvSpPr>
          <p:spPr>
            <a:xfrm>
              <a:off x="4232254" y="60848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98DE9CF1-1C75-482F-AC9E-2D716CB0A695}"/>
                </a:ext>
              </a:extLst>
            </p:cNvPr>
            <p:cNvSpPr/>
            <p:nvPr/>
          </p:nvSpPr>
          <p:spPr>
            <a:xfrm>
              <a:off x="4225908" y="5930395"/>
              <a:ext cx="17548" cy="266661"/>
            </a:xfrm>
            <a:custGeom>
              <a:avLst/>
              <a:gdLst>
                <a:gd name="connsiteX0" fmla="*/ 17 w 17548"/>
                <a:gd name="connsiteY0" fmla="*/ 505 h 266661"/>
                <a:gd name="connsiteX1" fmla="*/ 14305 w 17548"/>
                <a:gd name="connsiteY1" fmla="*/ 257680 h 266661"/>
                <a:gd name="connsiteX2" fmla="*/ 17480 w 17548"/>
                <a:gd name="connsiteY2" fmla="*/ 192593 h 266661"/>
                <a:gd name="connsiteX3" fmla="*/ 17 w 17548"/>
                <a:gd name="connsiteY3" fmla="*/ 505 h 2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8" h="266661">
                  <a:moveTo>
                    <a:pt x="17" y="505"/>
                  </a:moveTo>
                  <a:cubicBezTo>
                    <a:pt x="-512" y="11353"/>
                    <a:pt x="11395" y="225665"/>
                    <a:pt x="14305" y="257680"/>
                  </a:cubicBezTo>
                  <a:cubicBezTo>
                    <a:pt x="17215" y="289695"/>
                    <a:pt x="16157" y="228576"/>
                    <a:pt x="17480" y="192593"/>
                  </a:cubicBezTo>
                  <a:cubicBezTo>
                    <a:pt x="18803" y="156610"/>
                    <a:pt x="546" y="-10343"/>
                    <a:pt x="17" y="5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F5283484-66FF-48BC-A5BD-03880CADB707}"/>
                </a:ext>
              </a:extLst>
            </p:cNvPr>
            <p:cNvSpPr/>
            <p:nvPr/>
          </p:nvSpPr>
          <p:spPr>
            <a:xfrm>
              <a:off x="4155149" y="6167050"/>
              <a:ext cx="168163" cy="66804"/>
            </a:xfrm>
            <a:custGeom>
              <a:avLst/>
              <a:gdLst>
                <a:gd name="connsiteX0" fmla="*/ 167614 w 168163"/>
                <a:gd name="connsiteY0" fmla="*/ 388 h 66804"/>
                <a:gd name="connsiteX1" fmla="*/ 4101 w 168163"/>
                <a:gd name="connsiteY1" fmla="*/ 65475 h 66804"/>
                <a:gd name="connsiteX2" fmla="*/ 56489 w 168163"/>
                <a:gd name="connsiteY2" fmla="*/ 40075 h 66804"/>
                <a:gd name="connsiteX3" fmla="*/ 167614 w 168163"/>
                <a:gd name="connsiteY3" fmla="*/ 388 h 6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163" h="66804">
                  <a:moveTo>
                    <a:pt x="167614" y="388"/>
                  </a:moveTo>
                  <a:cubicBezTo>
                    <a:pt x="158883" y="4621"/>
                    <a:pt x="22622" y="58861"/>
                    <a:pt x="4101" y="65475"/>
                  </a:cubicBezTo>
                  <a:cubicBezTo>
                    <a:pt x="-14420" y="72089"/>
                    <a:pt x="34528" y="52510"/>
                    <a:pt x="56489" y="40075"/>
                  </a:cubicBezTo>
                  <a:cubicBezTo>
                    <a:pt x="78449" y="27640"/>
                    <a:pt x="176345" y="-3845"/>
                    <a:pt x="167614" y="3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170CD790-AC58-4F6A-B4E6-D147FE53F773}"/>
                </a:ext>
              </a:extLst>
            </p:cNvPr>
            <p:cNvSpPr/>
            <p:nvPr/>
          </p:nvSpPr>
          <p:spPr>
            <a:xfrm>
              <a:off x="4171820" y="6194396"/>
              <a:ext cx="114157" cy="92562"/>
            </a:xfrm>
            <a:custGeom>
              <a:avLst/>
              <a:gdLst>
                <a:gd name="connsiteX0" fmla="*/ 84268 w 114157"/>
                <a:gd name="connsiteY0" fmla="*/ 29 h 92562"/>
                <a:gd name="connsiteX1" fmla="*/ 92205 w 114157"/>
                <a:gd name="connsiteY1" fmla="*/ 57179 h 92562"/>
                <a:gd name="connsiteX2" fmla="*/ 109668 w 114157"/>
                <a:gd name="connsiteY2" fmla="*/ 90517 h 92562"/>
                <a:gd name="connsiteX3" fmla="*/ 130 w 114157"/>
                <a:gd name="connsiteY3" fmla="*/ 88929 h 92562"/>
                <a:gd name="connsiteX4" fmla="*/ 87443 w 114157"/>
                <a:gd name="connsiteY4" fmla="*/ 88929 h 92562"/>
                <a:gd name="connsiteX5" fmla="*/ 87443 w 114157"/>
                <a:gd name="connsiteY5" fmla="*/ 65117 h 92562"/>
                <a:gd name="connsiteX6" fmla="*/ 84268 w 114157"/>
                <a:gd name="connsiteY6" fmla="*/ 29 h 9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57" h="92562">
                  <a:moveTo>
                    <a:pt x="84268" y="29"/>
                  </a:moveTo>
                  <a:cubicBezTo>
                    <a:pt x="85062" y="-1294"/>
                    <a:pt x="87972" y="42098"/>
                    <a:pt x="92205" y="57179"/>
                  </a:cubicBezTo>
                  <a:cubicBezTo>
                    <a:pt x="96438" y="72260"/>
                    <a:pt x="125014" y="85225"/>
                    <a:pt x="109668" y="90517"/>
                  </a:cubicBezTo>
                  <a:cubicBezTo>
                    <a:pt x="94322" y="95809"/>
                    <a:pt x="3834" y="89194"/>
                    <a:pt x="130" y="88929"/>
                  </a:cubicBezTo>
                  <a:cubicBezTo>
                    <a:pt x="-3574" y="88664"/>
                    <a:pt x="72891" y="92898"/>
                    <a:pt x="87443" y="88929"/>
                  </a:cubicBezTo>
                  <a:cubicBezTo>
                    <a:pt x="101995" y="84960"/>
                    <a:pt x="90089" y="76494"/>
                    <a:pt x="87443" y="65117"/>
                  </a:cubicBezTo>
                  <a:cubicBezTo>
                    <a:pt x="84797" y="53740"/>
                    <a:pt x="83474" y="1352"/>
                    <a:pt x="84268" y="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23703A42-14AD-4D81-AB4C-6D0AFAD601FB}"/>
                </a:ext>
              </a:extLst>
            </p:cNvPr>
            <p:cNvSpPr/>
            <p:nvPr/>
          </p:nvSpPr>
          <p:spPr>
            <a:xfrm>
              <a:off x="4189140" y="5930398"/>
              <a:ext cx="32499" cy="262246"/>
            </a:xfrm>
            <a:custGeom>
              <a:avLst/>
              <a:gdLst>
                <a:gd name="connsiteX0" fmla="*/ 273 w 32499"/>
                <a:gd name="connsiteY0" fmla="*/ 502 h 262246"/>
                <a:gd name="connsiteX1" fmla="*/ 32023 w 32499"/>
                <a:gd name="connsiteY1" fmla="*/ 252915 h 262246"/>
                <a:gd name="connsiteX2" fmla="*/ 17735 w 32499"/>
                <a:gd name="connsiteY2" fmla="*/ 189415 h 262246"/>
                <a:gd name="connsiteX3" fmla="*/ 273 w 32499"/>
                <a:gd name="connsiteY3" fmla="*/ 502 h 26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99" h="262246">
                  <a:moveTo>
                    <a:pt x="273" y="502"/>
                  </a:moveTo>
                  <a:cubicBezTo>
                    <a:pt x="2654" y="11085"/>
                    <a:pt x="29113" y="221430"/>
                    <a:pt x="32023" y="252915"/>
                  </a:cubicBezTo>
                  <a:cubicBezTo>
                    <a:pt x="34933" y="284400"/>
                    <a:pt x="23820" y="229367"/>
                    <a:pt x="17735" y="189415"/>
                  </a:cubicBezTo>
                  <a:cubicBezTo>
                    <a:pt x="11650" y="149463"/>
                    <a:pt x="-2108" y="-10081"/>
                    <a:pt x="273" y="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BF4C90EE-9AA8-4525-BAF2-01E73D0CB3C8}"/>
                </a:ext>
              </a:extLst>
            </p:cNvPr>
            <p:cNvSpPr/>
            <p:nvPr/>
          </p:nvSpPr>
          <p:spPr>
            <a:xfrm>
              <a:off x="4371641" y="5276629"/>
              <a:ext cx="132343" cy="167869"/>
            </a:xfrm>
            <a:custGeom>
              <a:avLst/>
              <a:gdLst>
                <a:gd name="connsiteX0" fmla="*/ 334 w 132343"/>
                <a:gd name="connsiteY0" fmla="*/ 221 h 167869"/>
                <a:gd name="connsiteX1" fmla="*/ 24147 w 132343"/>
                <a:gd name="connsiteY1" fmla="*/ 152621 h 167869"/>
                <a:gd name="connsiteX2" fmla="*/ 93997 w 132343"/>
                <a:gd name="connsiteY2" fmla="*/ 152621 h 167869"/>
                <a:gd name="connsiteX3" fmla="*/ 120984 w 132343"/>
                <a:gd name="connsiteY3" fmla="*/ 65309 h 167869"/>
                <a:gd name="connsiteX4" fmla="*/ 132097 w 132343"/>
                <a:gd name="connsiteY4" fmla="*/ 49434 h 167869"/>
                <a:gd name="connsiteX5" fmla="*/ 111459 w 132343"/>
                <a:gd name="connsiteY5" fmla="*/ 139921 h 167869"/>
                <a:gd name="connsiteX6" fmla="*/ 55897 w 132343"/>
                <a:gd name="connsiteY6" fmla="*/ 160559 h 167869"/>
                <a:gd name="connsiteX7" fmla="*/ 38434 w 132343"/>
                <a:gd name="connsiteY7" fmla="*/ 119284 h 167869"/>
                <a:gd name="connsiteX8" fmla="*/ 334 w 132343"/>
                <a:gd name="connsiteY8" fmla="*/ 221 h 1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43" h="167869">
                  <a:moveTo>
                    <a:pt x="334" y="221"/>
                  </a:moveTo>
                  <a:cubicBezTo>
                    <a:pt x="-2047" y="5777"/>
                    <a:pt x="8536" y="127221"/>
                    <a:pt x="24147" y="152621"/>
                  </a:cubicBezTo>
                  <a:cubicBezTo>
                    <a:pt x="39758" y="178021"/>
                    <a:pt x="77858" y="167173"/>
                    <a:pt x="93997" y="152621"/>
                  </a:cubicBezTo>
                  <a:cubicBezTo>
                    <a:pt x="110136" y="138069"/>
                    <a:pt x="114634" y="82507"/>
                    <a:pt x="120984" y="65309"/>
                  </a:cubicBezTo>
                  <a:cubicBezTo>
                    <a:pt x="127334" y="48111"/>
                    <a:pt x="133684" y="36999"/>
                    <a:pt x="132097" y="49434"/>
                  </a:cubicBezTo>
                  <a:cubicBezTo>
                    <a:pt x="130510" y="61869"/>
                    <a:pt x="124159" y="121400"/>
                    <a:pt x="111459" y="139921"/>
                  </a:cubicBezTo>
                  <a:cubicBezTo>
                    <a:pt x="98759" y="158442"/>
                    <a:pt x="68068" y="163999"/>
                    <a:pt x="55897" y="160559"/>
                  </a:cubicBezTo>
                  <a:cubicBezTo>
                    <a:pt x="43726" y="157120"/>
                    <a:pt x="45313" y="143361"/>
                    <a:pt x="38434" y="119284"/>
                  </a:cubicBezTo>
                  <a:cubicBezTo>
                    <a:pt x="31555" y="95207"/>
                    <a:pt x="2715" y="-5335"/>
                    <a:pt x="334" y="2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148714F7-62E0-411B-98A5-3A51D64653B0}"/>
                </a:ext>
              </a:extLst>
            </p:cNvPr>
            <p:cNvSpPr/>
            <p:nvPr/>
          </p:nvSpPr>
          <p:spPr>
            <a:xfrm>
              <a:off x="4422415" y="5297611"/>
              <a:ext cx="46493" cy="136278"/>
            </a:xfrm>
            <a:custGeom>
              <a:avLst/>
              <a:gdLst>
                <a:gd name="connsiteX0" fmla="*/ 46398 w 46493"/>
                <a:gd name="connsiteY0" fmla="*/ 1464 h 136278"/>
                <a:gd name="connsiteX1" fmla="*/ 1948 w 46493"/>
                <a:gd name="connsiteY1" fmla="*/ 134814 h 136278"/>
                <a:gd name="connsiteX2" fmla="*/ 13060 w 46493"/>
                <a:gd name="connsiteY2" fmla="*/ 68139 h 136278"/>
                <a:gd name="connsiteX3" fmla="*/ 46398 w 46493"/>
                <a:gd name="connsiteY3" fmla="*/ 1464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93" h="136278">
                  <a:moveTo>
                    <a:pt x="46398" y="1464"/>
                  </a:moveTo>
                  <a:cubicBezTo>
                    <a:pt x="44546" y="12577"/>
                    <a:pt x="7504" y="123702"/>
                    <a:pt x="1948" y="134814"/>
                  </a:cubicBezTo>
                  <a:cubicBezTo>
                    <a:pt x="-3608" y="145927"/>
                    <a:pt x="3535" y="90893"/>
                    <a:pt x="13060" y="68139"/>
                  </a:cubicBezTo>
                  <a:cubicBezTo>
                    <a:pt x="22585" y="45385"/>
                    <a:pt x="48250" y="-9649"/>
                    <a:pt x="46398" y="14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: 図形 1171">
              <a:extLst>
                <a:ext uri="{FF2B5EF4-FFF2-40B4-BE49-F238E27FC236}">
                  <a16:creationId xmlns:a16="http://schemas.microsoft.com/office/drawing/2014/main" id="{C5E0A4EA-26A2-4B35-BF85-C59F82F6DA57}"/>
                </a:ext>
              </a:extLst>
            </p:cNvPr>
            <p:cNvSpPr/>
            <p:nvPr/>
          </p:nvSpPr>
          <p:spPr>
            <a:xfrm>
              <a:off x="4341313" y="5436065"/>
              <a:ext cx="104208" cy="36066"/>
            </a:xfrm>
            <a:custGeom>
              <a:avLst/>
              <a:gdLst>
                <a:gd name="connsiteX0" fmla="*/ 2087 w 104208"/>
                <a:gd name="connsiteY0" fmla="*/ 36048 h 36066"/>
                <a:gd name="connsiteX1" fmla="*/ 103687 w 104208"/>
                <a:gd name="connsiteY1" fmla="*/ 5885 h 36066"/>
                <a:gd name="connsiteX2" fmla="*/ 40187 w 104208"/>
                <a:gd name="connsiteY2" fmla="*/ 1123 h 36066"/>
                <a:gd name="connsiteX3" fmla="*/ 2087 w 104208"/>
                <a:gd name="connsiteY3" fmla="*/ 36048 h 3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08" h="36066">
                  <a:moveTo>
                    <a:pt x="2087" y="36048"/>
                  </a:moveTo>
                  <a:cubicBezTo>
                    <a:pt x="12670" y="36842"/>
                    <a:pt x="97337" y="11706"/>
                    <a:pt x="103687" y="5885"/>
                  </a:cubicBezTo>
                  <a:cubicBezTo>
                    <a:pt x="110037" y="64"/>
                    <a:pt x="56591" y="-1258"/>
                    <a:pt x="40187" y="1123"/>
                  </a:cubicBezTo>
                  <a:cubicBezTo>
                    <a:pt x="23783" y="3504"/>
                    <a:pt x="-8496" y="35254"/>
                    <a:pt x="2087" y="3604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B7DDE84F-6048-4179-95FC-E2A5BB1BA28D}"/>
                </a:ext>
              </a:extLst>
            </p:cNvPr>
            <p:cNvSpPr/>
            <p:nvPr/>
          </p:nvSpPr>
          <p:spPr>
            <a:xfrm>
              <a:off x="4375082" y="5436879"/>
              <a:ext cx="60461" cy="313753"/>
            </a:xfrm>
            <a:custGeom>
              <a:avLst/>
              <a:gdLst>
                <a:gd name="connsiteX0" fmla="*/ 42931 w 60461"/>
                <a:gd name="connsiteY0" fmla="*/ 309 h 313753"/>
                <a:gd name="connsiteX1" fmla="*/ 60393 w 60461"/>
                <a:gd name="connsiteY1" fmla="*/ 117784 h 313753"/>
                <a:gd name="connsiteX2" fmla="*/ 34993 w 60461"/>
                <a:gd name="connsiteY2" fmla="*/ 186046 h 313753"/>
                <a:gd name="connsiteX3" fmla="*/ 68 w 60461"/>
                <a:gd name="connsiteY3" fmla="*/ 313046 h 313753"/>
                <a:gd name="connsiteX4" fmla="*/ 44518 w 60461"/>
                <a:gd name="connsiteY4" fmla="*/ 230496 h 313753"/>
                <a:gd name="connsiteX5" fmla="*/ 57218 w 60461"/>
                <a:gd name="connsiteY5" fmla="*/ 87621 h 313753"/>
                <a:gd name="connsiteX6" fmla="*/ 42931 w 60461"/>
                <a:gd name="connsiteY6" fmla="*/ 309 h 31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61" h="313753">
                  <a:moveTo>
                    <a:pt x="42931" y="309"/>
                  </a:moveTo>
                  <a:cubicBezTo>
                    <a:pt x="43460" y="5336"/>
                    <a:pt x="61716" y="86828"/>
                    <a:pt x="60393" y="117784"/>
                  </a:cubicBezTo>
                  <a:cubicBezTo>
                    <a:pt x="59070" y="148740"/>
                    <a:pt x="45047" y="153502"/>
                    <a:pt x="34993" y="186046"/>
                  </a:cubicBezTo>
                  <a:cubicBezTo>
                    <a:pt x="24939" y="218590"/>
                    <a:pt x="-1519" y="305638"/>
                    <a:pt x="68" y="313046"/>
                  </a:cubicBezTo>
                  <a:cubicBezTo>
                    <a:pt x="1655" y="320454"/>
                    <a:pt x="34993" y="268067"/>
                    <a:pt x="44518" y="230496"/>
                  </a:cubicBezTo>
                  <a:cubicBezTo>
                    <a:pt x="54043" y="192925"/>
                    <a:pt x="56160" y="122546"/>
                    <a:pt x="57218" y="87621"/>
                  </a:cubicBezTo>
                  <a:cubicBezTo>
                    <a:pt x="58276" y="52696"/>
                    <a:pt x="42402" y="-4718"/>
                    <a:pt x="42931" y="30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FF85281C-570A-4533-83F1-A8C6BCC5E61B}"/>
                </a:ext>
              </a:extLst>
            </p:cNvPr>
            <p:cNvSpPr/>
            <p:nvPr/>
          </p:nvSpPr>
          <p:spPr>
            <a:xfrm>
              <a:off x="4459288" y="5311763"/>
              <a:ext cx="104723" cy="368390"/>
            </a:xfrm>
            <a:custGeom>
              <a:avLst/>
              <a:gdLst>
                <a:gd name="connsiteX0" fmla="*/ 96837 w 104723"/>
                <a:gd name="connsiteY0" fmla="*/ 6362 h 368390"/>
                <a:gd name="connsiteX1" fmla="*/ 71437 w 104723"/>
                <a:gd name="connsiteY1" fmla="*/ 204800 h 368390"/>
                <a:gd name="connsiteX2" fmla="*/ 98425 w 104723"/>
                <a:gd name="connsiteY2" fmla="*/ 322275 h 368390"/>
                <a:gd name="connsiteX3" fmla="*/ 101600 w 104723"/>
                <a:gd name="connsiteY3" fmla="*/ 341325 h 368390"/>
                <a:gd name="connsiteX4" fmla="*/ 60325 w 104723"/>
                <a:gd name="connsiteY4" fmla="*/ 368312 h 368390"/>
                <a:gd name="connsiteX5" fmla="*/ 4762 w 104723"/>
                <a:gd name="connsiteY5" fmla="*/ 349262 h 368390"/>
                <a:gd name="connsiteX6" fmla="*/ 87312 w 104723"/>
                <a:gd name="connsiteY6" fmla="*/ 341325 h 368390"/>
                <a:gd name="connsiteX7" fmla="*/ 66675 w 104723"/>
                <a:gd name="connsiteY7" fmla="*/ 290525 h 368390"/>
                <a:gd name="connsiteX8" fmla="*/ 0 w 104723"/>
                <a:gd name="connsiteY8" fmla="*/ 277825 h 368390"/>
                <a:gd name="connsiteX9" fmla="*/ 66675 w 104723"/>
                <a:gd name="connsiteY9" fmla="*/ 242900 h 368390"/>
                <a:gd name="connsiteX10" fmla="*/ 85725 w 104723"/>
                <a:gd name="connsiteY10" fmla="*/ 80975 h 368390"/>
                <a:gd name="connsiteX11" fmla="*/ 58737 w 104723"/>
                <a:gd name="connsiteY11" fmla="*/ 98437 h 368390"/>
                <a:gd name="connsiteX12" fmla="*/ 58737 w 104723"/>
                <a:gd name="connsiteY12" fmla="*/ 52400 h 368390"/>
                <a:gd name="connsiteX13" fmla="*/ 96837 w 104723"/>
                <a:gd name="connsiteY13" fmla="*/ 6362 h 36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23" h="368390">
                  <a:moveTo>
                    <a:pt x="96837" y="6362"/>
                  </a:moveTo>
                  <a:cubicBezTo>
                    <a:pt x="98954" y="31762"/>
                    <a:pt x="71172" y="152148"/>
                    <a:pt x="71437" y="204800"/>
                  </a:cubicBezTo>
                  <a:cubicBezTo>
                    <a:pt x="71702" y="257452"/>
                    <a:pt x="93398" y="299521"/>
                    <a:pt x="98425" y="322275"/>
                  </a:cubicBezTo>
                  <a:cubicBezTo>
                    <a:pt x="103452" y="345029"/>
                    <a:pt x="107950" y="333652"/>
                    <a:pt x="101600" y="341325"/>
                  </a:cubicBezTo>
                  <a:cubicBezTo>
                    <a:pt x="95250" y="348998"/>
                    <a:pt x="76465" y="366989"/>
                    <a:pt x="60325" y="368312"/>
                  </a:cubicBezTo>
                  <a:cubicBezTo>
                    <a:pt x="44185" y="369635"/>
                    <a:pt x="264" y="353760"/>
                    <a:pt x="4762" y="349262"/>
                  </a:cubicBezTo>
                  <a:cubicBezTo>
                    <a:pt x="9260" y="344764"/>
                    <a:pt x="76993" y="351114"/>
                    <a:pt x="87312" y="341325"/>
                  </a:cubicBezTo>
                  <a:cubicBezTo>
                    <a:pt x="97631" y="331536"/>
                    <a:pt x="81227" y="301108"/>
                    <a:pt x="66675" y="290525"/>
                  </a:cubicBezTo>
                  <a:cubicBezTo>
                    <a:pt x="52123" y="279942"/>
                    <a:pt x="0" y="285762"/>
                    <a:pt x="0" y="277825"/>
                  </a:cubicBezTo>
                  <a:cubicBezTo>
                    <a:pt x="0" y="269888"/>
                    <a:pt x="52387" y="275708"/>
                    <a:pt x="66675" y="242900"/>
                  </a:cubicBezTo>
                  <a:cubicBezTo>
                    <a:pt x="80962" y="210092"/>
                    <a:pt x="87048" y="105052"/>
                    <a:pt x="85725" y="80975"/>
                  </a:cubicBezTo>
                  <a:cubicBezTo>
                    <a:pt x="84402" y="56898"/>
                    <a:pt x="63235" y="103200"/>
                    <a:pt x="58737" y="98437"/>
                  </a:cubicBezTo>
                  <a:cubicBezTo>
                    <a:pt x="54239" y="93674"/>
                    <a:pt x="52652" y="65894"/>
                    <a:pt x="58737" y="52400"/>
                  </a:cubicBezTo>
                  <a:cubicBezTo>
                    <a:pt x="64822" y="38906"/>
                    <a:pt x="94720" y="-19038"/>
                    <a:pt x="96837" y="63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: 図形 1174">
              <a:extLst>
                <a:ext uri="{FF2B5EF4-FFF2-40B4-BE49-F238E27FC236}">
                  <a16:creationId xmlns:a16="http://schemas.microsoft.com/office/drawing/2014/main" id="{CFD9045E-6DFC-4A95-B68D-7EE8B4770388}"/>
                </a:ext>
              </a:extLst>
            </p:cNvPr>
            <p:cNvSpPr/>
            <p:nvPr/>
          </p:nvSpPr>
          <p:spPr>
            <a:xfrm>
              <a:off x="4425609" y="5661451"/>
              <a:ext cx="82079" cy="508242"/>
            </a:xfrm>
            <a:custGeom>
              <a:avLst/>
              <a:gdLst>
                <a:gd name="connsiteX0" fmla="*/ 81304 w 82079"/>
                <a:gd name="connsiteY0" fmla="*/ 12274 h 508242"/>
                <a:gd name="connsiteX1" fmla="*/ 341 w 82079"/>
                <a:gd name="connsiteY1" fmla="*/ 505987 h 508242"/>
                <a:gd name="connsiteX2" fmla="*/ 51141 w 82079"/>
                <a:gd name="connsiteY2" fmla="*/ 199599 h 508242"/>
                <a:gd name="connsiteX3" fmla="*/ 22566 w 82079"/>
                <a:gd name="connsiteY3" fmla="*/ 296437 h 508242"/>
                <a:gd name="connsiteX4" fmla="*/ 40029 w 82079"/>
                <a:gd name="connsiteY4" fmla="*/ 161499 h 508242"/>
                <a:gd name="connsiteX5" fmla="*/ 81304 w 82079"/>
                <a:gd name="connsiteY5" fmla="*/ 12274 h 50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079" h="508242">
                  <a:moveTo>
                    <a:pt x="81304" y="12274"/>
                  </a:moveTo>
                  <a:cubicBezTo>
                    <a:pt x="74689" y="69689"/>
                    <a:pt x="5368" y="474766"/>
                    <a:pt x="341" y="505987"/>
                  </a:cubicBezTo>
                  <a:cubicBezTo>
                    <a:pt x="-4686" y="537208"/>
                    <a:pt x="47437" y="234524"/>
                    <a:pt x="51141" y="199599"/>
                  </a:cubicBezTo>
                  <a:cubicBezTo>
                    <a:pt x="54845" y="164674"/>
                    <a:pt x="24418" y="302787"/>
                    <a:pt x="22566" y="296437"/>
                  </a:cubicBezTo>
                  <a:cubicBezTo>
                    <a:pt x="20714" y="290087"/>
                    <a:pt x="29710" y="208066"/>
                    <a:pt x="40029" y="161499"/>
                  </a:cubicBezTo>
                  <a:cubicBezTo>
                    <a:pt x="50348" y="114932"/>
                    <a:pt x="87919" y="-45141"/>
                    <a:pt x="81304" y="122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: 図形 1175">
              <a:extLst>
                <a:ext uri="{FF2B5EF4-FFF2-40B4-BE49-F238E27FC236}">
                  <a16:creationId xmlns:a16="http://schemas.microsoft.com/office/drawing/2014/main" id="{F376407D-0A36-47E9-A016-4A3B25BAF077}"/>
                </a:ext>
              </a:extLst>
            </p:cNvPr>
            <p:cNvSpPr/>
            <p:nvPr/>
          </p:nvSpPr>
          <p:spPr>
            <a:xfrm>
              <a:off x="4424163" y="5664200"/>
              <a:ext cx="56184" cy="208128"/>
            </a:xfrm>
            <a:custGeom>
              <a:avLst/>
              <a:gdLst>
                <a:gd name="connsiteX0" fmla="*/ 55762 w 56184"/>
                <a:gd name="connsiteY0" fmla="*/ 0 h 208128"/>
                <a:gd name="connsiteX1" fmla="*/ 200 w 56184"/>
                <a:gd name="connsiteY1" fmla="*/ 136525 h 208128"/>
                <a:gd name="connsiteX2" fmla="*/ 36712 w 56184"/>
                <a:gd name="connsiteY2" fmla="*/ 207963 h 208128"/>
                <a:gd name="connsiteX3" fmla="*/ 25600 w 56184"/>
                <a:gd name="connsiteY3" fmla="*/ 155575 h 208128"/>
                <a:gd name="connsiteX4" fmla="*/ 25600 w 56184"/>
                <a:gd name="connsiteY4" fmla="*/ 134938 h 208128"/>
                <a:gd name="connsiteX5" fmla="*/ 55762 w 56184"/>
                <a:gd name="connsiteY5" fmla="*/ 0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84" h="208128">
                  <a:moveTo>
                    <a:pt x="55762" y="0"/>
                  </a:moveTo>
                  <a:cubicBezTo>
                    <a:pt x="51529" y="264"/>
                    <a:pt x="3375" y="101864"/>
                    <a:pt x="200" y="136525"/>
                  </a:cubicBezTo>
                  <a:cubicBezTo>
                    <a:pt x="-2975" y="171186"/>
                    <a:pt x="32479" y="204788"/>
                    <a:pt x="36712" y="207963"/>
                  </a:cubicBezTo>
                  <a:cubicBezTo>
                    <a:pt x="40945" y="211138"/>
                    <a:pt x="27452" y="167746"/>
                    <a:pt x="25600" y="155575"/>
                  </a:cubicBezTo>
                  <a:cubicBezTo>
                    <a:pt x="23748" y="143404"/>
                    <a:pt x="20044" y="156634"/>
                    <a:pt x="25600" y="134938"/>
                  </a:cubicBezTo>
                  <a:cubicBezTo>
                    <a:pt x="31156" y="113242"/>
                    <a:pt x="59995" y="-264"/>
                    <a:pt x="5576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B23BA533-1636-4A79-AA35-00C19B770234}"/>
                </a:ext>
              </a:extLst>
            </p:cNvPr>
            <p:cNvSpPr/>
            <p:nvPr/>
          </p:nvSpPr>
          <p:spPr>
            <a:xfrm>
              <a:off x="4502985" y="5689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6A831F99-AEA2-4B52-831F-D23889483C47}"/>
                </a:ext>
              </a:extLst>
            </p:cNvPr>
            <p:cNvSpPr/>
            <p:nvPr/>
          </p:nvSpPr>
          <p:spPr>
            <a:xfrm>
              <a:off x="4487110" y="57275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DFC0B292-A2C9-4D99-AA47-FF1E3C3A9DF1}"/>
                </a:ext>
              </a:extLst>
            </p:cNvPr>
            <p:cNvSpPr/>
            <p:nvPr/>
          </p:nvSpPr>
          <p:spPr>
            <a:xfrm>
              <a:off x="4475998" y="57656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5FD3D2E3-01C0-483D-B390-12A12C5AF115}"/>
                </a:ext>
              </a:extLst>
            </p:cNvPr>
            <p:cNvSpPr/>
            <p:nvPr/>
          </p:nvSpPr>
          <p:spPr>
            <a:xfrm>
              <a:off x="4460123" y="5816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2A85E274-BD10-49C8-A086-D44F1C95F463}"/>
                </a:ext>
              </a:extLst>
            </p:cNvPr>
            <p:cNvSpPr/>
            <p:nvPr/>
          </p:nvSpPr>
          <p:spPr>
            <a:xfrm>
              <a:off x="4444248" y="5875226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BC055AB3-E1D0-4D3A-A555-1FB530F96CC3}"/>
                </a:ext>
              </a:extLst>
            </p:cNvPr>
            <p:cNvSpPr/>
            <p:nvPr/>
          </p:nvSpPr>
          <p:spPr>
            <a:xfrm>
              <a:off x="4426785" y="5927613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C3630735-B7E3-4048-B366-59F05BE9B0E3}"/>
                </a:ext>
              </a:extLst>
            </p:cNvPr>
            <p:cNvSpPr/>
            <p:nvPr/>
          </p:nvSpPr>
          <p:spPr>
            <a:xfrm>
              <a:off x="4412498" y="598000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7E34A0DA-1D36-4D7D-A765-5C97F2ACF993}"/>
                </a:ext>
              </a:extLst>
            </p:cNvPr>
            <p:cNvSpPr/>
            <p:nvPr/>
          </p:nvSpPr>
          <p:spPr>
            <a:xfrm>
              <a:off x="4396623" y="602445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C176EA33-4665-4FD6-A12B-590DDBD6476B}"/>
                </a:ext>
              </a:extLst>
            </p:cNvPr>
            <p:cNvSpPr/>
            <p:nvPr/>
          </p:nvSpPr>
          <p:spPr>
            <a:xfrm>
              <a:off x="3782190" y="5025935"/>
              <a:ext cx="226981" cy="97114"/>
            </a:xfrm>
            <a:custGeom>
              <a:avLst/>
              <a:gdLst>
                <a:gd name="connsiteX0" fmla="*/ 823 w 226981"/>
                <a:gd name="connsiteY0" fmla="*/ 96928 h 97114"/>
                <a:gd name="connsiteX1" fmla="*/ 221485 w 226981"/>
                <a:gd name="connsiteY1" fmla="*/ 3265 h 97114"/>
                <a:gd name="connsiteX2" fmla="*/ 148460 w 226981"/>
                <a:gd name="connsiteY2" fmla="*/ 27078 h 97114"/>
                <a:gd name="connsiteX3" fmla="*/ 823 w 226981"/>
                <a:gd name="connsiteY3" fmla="*/ 96928 h 9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981" h="97114">
                  <a:moveTo>
                    <a:pt x="823" y="96928"/>
                  </a:moveTo>
                  <a:cubicBezTo>
                    <a:pt x="12994" y="92959"/>
                    <a:pt x="196879" y="14907"/>
                    <a:pt x="221485" y="3265"/>
                  </a:cubicBezTo>
                  <a:cubicBezTo>
                    <a:pt x="246091" y="-8377"/>
                    <a:pt x="182062" y="13849"/>
                    <a:pt x="148460" y="27078"/>
                  </a:cubicBezTo>
                  <a:cubicBezTo>
                    <a:pt x="114858" y="40307"/>
                    <a:pt x="-11348" y="100897"/>
                    <a:pt x="823" y="969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5DDBD47F-8C81-4730-AA10-AEBD8E6F8828}"/>
                </a:ext>
              </a:extLst>
            </p:cNvPr>
            <p:cNvSpPr/>
            <p:nvPr/>
          </p:nvSpPr>
          <p:spPr>
            <a:xfrm>
              <a:off x="3669987" y="5095441"/>
              <a:ext cx="92609" cy="102227"/>
            </a:xfrm>
            <a:custGeom>
              <a:avLst/>
              <a:gdLst>
                <a:gd name="connsiteX0" fmla="*/ 60638 w 92609"/>
                <a:gd name="connsiteY0" fmla="*/ 102034 h 102227"/>
                <a:gd name="connsiteX1" fmla="*/ 313 w 92609"/>
                <a:gd name="connsiteY1" fmla="*/ 21072 h 102227"/>
                <a:gd name="connsiteX2" fmla="*/ 92388 w 92609"/>
                <a:gd name="connsiteY2" fmla="*/ 434 h 102227"/>
                <a:gd name="connsiteX3" fmla="*/ 25713 w 92609"/>
                <a:gd name="connsiteY3" fmla="*/ 9959 h 102227"/>
                <a:gd name="connsiteX4" fmla="*/ 13013 w 92609"/>
                <a:gd name="connsiteY4" fmla="*/ 43297 h 102227"/>
                <a:gd name="connsiteX5" fmla="*/ 60638 w 92609"/>
                <a:gd name="connsiteY5" fmla="*/ 102034 h 10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609" h="102227">
                  <a:moveTo>
                    <a:pt x="60638" y="102034"/>
                  </a:moveTo>
                  <a:cubicBezTo>
                    <a:pt x="58521" y="98330"/>
                    <a:pt x="-4979" y="38005"/>
                    <a:pt x="313" y="21072"/>
                  </a:cubicBezTo>
                  <a:cubicBezTo>
                    <a:pt x="5605" y="4139"/>
                    <a:pt x="88155" y="2286"/>
                    <a:pt x="92388" y="434"/>
                  </a:cubicBezTo>
                  <a:cubicBezTo>
                    <a:pt x="96621" y="-1418"/>
                    <a:pt x="38942" y="2815"/>
                    <a:pt x="25713" y="9959"/>
                  </a:cubicBezTo>
                  <a:cubicBezTo>
                    <a:pt x="12484" y="17103"/>
                    <a:pt x="7721" y="31391"/>
                    <a:pt x="13013" y="43297"/>
                  </a:cubicBezTo>
                  <a:cubicBezTo>
                    <a:pt x="18305" y="55203"/>
                    <a:pt x="62755" y="105738"/>
                    <a:pt x="60638" y="1020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81D57584-5542-4E71-A9B0-5B7B6650E882}"/>
                </a:ext>
              </a:extLst>
            </p:cNvPr>
            <p:cNvSpPr/>
            <p:nvPr/>
          </p:nvSpPr>
          <p:spPr>
            <a:xfrm>
              <a:off x="3736910" y="5117048"/>
              <a:ext cx="154098" cy="121744"/>
            </a:xfrm>
            <a:custGeom>
              <a:avLst/>
              <a:gdLst>
                <a:gd name="connsiteX0" fmla="*/ 154053 w 154098"/>
                <a:gd name="connsiteY0" fmla="*/ 1052 h 121744"/>
                <a:gd name="connsiteX1" fmla="*/ 52453 w 154098"/>
                <a:gd name="connsiteY1" fmla="*/ 64552 h 121744"/>
                <a:gd name="connsiteX2" fmla="*/ 19115 w 154098"/>
                <a:gd name="connsiteY2" fmla="*/ 83602 h 121744"/>
                <a:gd name="connsiteX3" fmla="*/ 1653 w 154098"/>
                <a:gd name="connsiteY3" fmla="*/ 121702 h 121744"/>
                <a:gd name="connsiteX4" fmla="*/ 3240 w 154098"/>
                <a:gd name="connsiteY4" fmla="*/ 75665 h 121744"/>
                <a:gd name="connsiteX5" fmla="*/ 23878 w 154098"/>
                <a:gd name="connsiteY5" fmla="*/ 50265 h 121744"/>
                <a:gd name="connsiteX6" fmla="*/ 3240 w 154098"/>
                <a:gd name="connsiteY6" fmla="*/ 16927 h 121744"/>
                <a:gd name="connsiteX7" fmla="*/ 3240 w 154098"/>
                <a:gd name="connsiteY7" fmla="*/ 5815 h 121744"/>
                <a:gd name="connsiteX8" fmla="*/ 20703 w 154098"/>
                <a:gd name="connsiteY8" fmla="*/ 5815 h 121744"/>
                <a:gd name="connsiteX9" fmla="*/ 65153 w 154098"/>
                <a:gd name="connsiteY9" fmla="*/ 23277 h 121744"/>
                <a:gd name="connsiteX10" fmla="*/ 154053 w 154098"/>
                <a:gd name="connsiteY10" fmla="*/ 1052 h 1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098" h="121744">
                  <a:moveTo>
                    <a:pt x="154053" y="1052"/>
                  </a:moveTo>
                  <a:cubicBezTo>
                    <a:pt x="151936" y="7931"/>
                    <a:pt x="74943" y="50794"/>
                    <a:pt x="52453" y="64552"/>
                  </a:cubicBezTo>
                  <a:cubicBezTo>
                    <a:pt x="29963" y="78310"/>
                    <a:pt x="27582" y="74077"/>
                    <a:pt x="19115" y="83602"/>
                  </a:cubicBezTo>
                  <a:cubicBezTo>
                    <a:pt x="10648" y="93127"/>
                    <a:pt x="4299" y="123025"/>
                    <a:pt x="1653" y="121702"/>
                  </a:cubicBezTo>
                  <a:cubicBezTo>
                    <a:pt x="-993" y="120379"/>
                    <a:pt x="-464" y="87571"/>
                    <a:pt x="3240" y="75665"/>
                  </a:cubicBezTo>
                  <a:cubicBezTo>
                    <a:pt x="6944" y="63759"/>
                    <a:pt x="23878" y="60055"/>
                    <a:pt x="23878" y="50265"/>
                  </a:cubicBezTo>
                  <a:cubicBezTo>
                    <a:pt x="23878" y="40475"/>
                    <a:pt x="6680" y="24335"/>
                    <a:pt x="3240" y="16927"/>
                  </a:cubicBezTo>
                  <a:cubicBezTo>
                    <a:pt x="-200" y="9519"/>
                    <a:pt x="330" y="7667"/>
                    <a:pt x="3240" y="5815"/>
                  </a:cubicBezTo>
                  <a:cubicBezTo>
                    <a:pt x="6150" y="3963"/>
                    <a:pt x="10384" y="2905"/>
                    <a:pt x="20703" y="5815"/>
                  </a:cubicBezTo>
                  <a:cubicBezTo>
                    <a:pt x="31022" y="8725"/>
                    <a:pt x="46632" y="23277"/>
                    <a:pt x="65153" y="23277"/>
                  </a:cubicBezTo>
                  <a:cubicBezTo>
                    <a:pt x="83674" y="23277"/>
                    <a:pt x="156170" y="-5827"/>
                    <a:pt x="154053" y="105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4D9D20F0-0380-40A7-88EB-B7857535D43F}"/>
                </a:ext>
              </a:extLst>
            </p:cNvPr>
            <p:cNvSpPr/>
            <p:nvPr/>
          </p:nvSpPr>
          <p:spPr>
            <a:xfrm>
              <a:off x="2759710" y="5097368"/>
              <a:ext cx="883682" cy="159144"/>
            </a:xfrm>
            <a:custGeom>
              <a:avLst/>
              <a:gdLst>
                <a:gd name="connsiteX0" fmla="*/ 883603 w 883682"/>
                <a:gd name="connsiteY0" fmla="*/ 6445 h 159144"/>
                <a:gd name="connsiteX1" fmla="*/ 559753 w 883682"/>
                <a:gd name="connsiteY1" fmla="*/ 120745 h 159144"/>
                <a:gd name="connsiteX2" fmla="*/ 318453 w 883682"/>
                <a:gd name="connsiteY2" fmla="*/ 158845 h 159144"/>
                <a:gd name="connsiteX3" fmla="*/ 97790 w 883682"/>
                <a:gd name="connsiteY3" fmla="*/ 135032 h 159144"/>
                <a:gd name="connsiteX4" fmla="*/ 29528 w 883682"/>
                <a:gd name="connsiteY4" fmla="*/ 74707 h 159144"/>
                <a:gd name="connsiteX5" fmla="*/ 953 w 883682"/>
                <a:gd name="connsiteY5" fmla="*/ 23907 h 159144"/>
                <a:gd name="connsiteX6" fmla="*/ 61278 w 883682"/>
                <a:gd name="connsiteY6" fmla="*/ 95 h 159144"/>
                <a:gd name="connsiteX7" fmla="*/ 21590 w 883682"/>
                <a:gd name="connsiteY7" fmla="*/ 31845 h 159144"/>
                <a:gd name="connsiteX8" fmla="*/ 78740 w 883682"/>
                <a:gd name="connsiteY8" fmla="*/ 112807 h 159144"/>
                <a:gd name="connsiteX9" fmla="*/ 299403 w 883682"/>
                <a:gd name="connsiteY9" fmla="*/ 155670 h 159144"/>
                <a:gd name="connsiteX10" fmla="*/ 529590 w 883682"/>
                <a:gd name="connsiteY10" fmla="*/ 111220 h 159144"/>
                <a:gd name="connsiteX11" fmla="*/ 883603 w 883682"/>
                <a:gd name="connsiteY11" fmla="*/ 6445 h 1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3682" h="159144">
                  <a:moveTo>
                    <a:pt x="883603" y="6445"/>
                  </a:moveTo>
                  <a:cubicBezTo>
                    <a:pt x="888630" y="8032"/>
                    <a:pt x="653945" y="95345"/>
                    <a:pt x="559753" y="120745"/>
                  </a:cubicBezTo>
                  <a:cubicBezTo>
                    <a:pt x="465561" y="146145"/>
                    <a:pt x="395447" y="156464"/>
                    <a:pt x="318453" y="158845"/>
                  </a:cubicBezTo>
                  <a:cubicBezTo>
                    <a:pt x="241459" y="161226"/>
                    <a:pt x="145944" y="149055"/>
                    <a:pt x="97790" y="135032"/>
                  </a:cubicBezTo>
                  <a:cubicBezTo>
                    <a:pt x="49636" y="121009"/>
                    <a:pt x="45667" y="93228"/>
                    <a:pt x="29528" y="74707"/>
                  </a:cubicBezTo>
                  <a:cubicBezTo>
                    <a:pt x="13388" y="56186"/>
                    <a:pt x="-4339" y="36342"/>
                    <a:pt x="953" y="23907"/>
                  </a:cubicBezTo>
                  <a:cubicBezTo>
                    <a:pt x="6245" y="11472"/>
                    <a:pt x="57839" y="-1228"/>
                    <a:pt x="61278" y="95"/>
                  </a:cubicBezTo>
                  <a:cubicBezTo>
                    <a:pt x="64717" y="1418"/>
                    <a:pt x="18680" y="13060"/>
                    <a:pt x="21590" y="31845"/>
                  </a:cubicBezTo>
                  <a:cubicBezTo>
                    <a:pt x="24500" y="50630"/>
                    <a:pt x="32438" y="92170"/>
                    <a:pt x="78740" y="112807"/>
                  </a:cubicBezTo>
                  <a:cubicBezTo>
                    <a:pt x="125042" y="133444"/>
                    <a:pt x="224261" y="155935"/>
                    <a:pt x="299403" y="155670"/>
                  </a:cubicBezTo>
                  <a:cubicBezTo>
                    <a:pt x="374545" y="155406"/>
                    <a:pt x="436192" y="136091"/>
                    <a:pt x="529590" y="111220"/>
                  </a:cubicBezTo>
                  <a:cubicBezTo>
                    <a:pt x="622988" y="86349"/>
                    <a:pt x="878576" y="4858"/>
                    <a:pt x="883603" y="64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3DA21EDE-4DB7-4C7E-B086-A247754D926D}"/>
                </a:ext>
              </a:extLst>
            </p:cNvPr>
            <p:cNvSpPr/>
            <p:nvPr/>
          </p:nvSpPr>
          <p:spPr>
            <a:xfrm>
              <a:off x="2813280" y="5091049"/>
              <a:ext cx="430448" cy="146375"/>
            </a:xfrm>
            <a:custGeom>
              <a:avLst/>
              <a:gdLst>
                <a:gd name="connsiteX0" fmla="*/ 2945 w 430448"/>
                <a:gd name="connsiteY0" fmla="*/ 8001 h 146375"/>
                <a:gd name="connsiteX1" fmla="*/ 233133 w 430448"/>
                <a:gd name="connsiteY1" fmla="*/ 52451 h 146375"/>
                <a:gd name="connsiteX2" fmla="*/ 426808 w 430448"/>
                <a:gd name="connsiteY2" fmla="*/ 144526 h 146375"/>
                <a:gd name="connsiteX3" fmla="*/ 349020 w 430448"/>
                <a:gd name="connsiteY3" fmla="*/ 109601 h 146375"/>
                <a:gd name="connsiteX4" fmla="*/ 217258 w 430448"/>
                <a:gd name="connsiteY4" fmla="*/ 55626 h 146375"/>
                <a:gd name="connsiteX5" fmla="*/ 109308 w 430448"/>
                <a:gd name="connsiteY5" fmla="*/ 4826 h 146375"/>
                <a:gd name="connsiteX6" fmla="*/ 2945 w 430448"/>
                <a:gd name="connsiteY6" fmla="*/ 8001 h 1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448" h="146375">
                  <a:moveTo>
                    <a:pt x="2945" y="8001"/>
                  </a:moveTo>
                  <a:cubicBezTo>
                    <a:pt x="23583" y="15939"/>
                    <a:pt x="162489" y="29697"/>
                    <a:pt x="233133" y="52451"/>
                  </a:cubicBezTo>
                  <a:cubicBezTo>
                    <a:pt x="303777" y="75205"/>
                    <a:pt x="407493" y="135001"/>
                    <a:pt x="426808" y="144526"/>
                  </a:cubicBezTo>
                  <a:cubicBezTo>
                    <a:pt x="446123" y="154051"/>
                    <a:pt x="383945" y="124418"/>
                    <a:pt x="349020" y="109601"/>
                  </a:cubicBezTo>
                  <a:cubicBezTo>
                    <a:pt x="314095" y="94784"/>
                    <a:pt x="257210" y="73089"/>
                    <a:pt x="217258" y="55626"/>
                  </a:cubicBezTo>
                  <a:cubicBezTo>
                    <a:pt x="177306" y="38164"/>
                    <a:pt x="142910" y="13293"/>
                    <a:pt x="109308" y="4826"/>
                  </a:cubicBezTo>
                  <a:cubicBezTo>
                    <a:pt x="75706" y="-3641"/>
                    <a:pt x="-17693" y="63"/>
                    <a:pt x="2945" y="80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F11E855F-CFE3-42E8-AFDB-F1A81EEB6CCD}"/>
                </a:ext>
              </a:extLst>
            </p:cNvPr>
            <p:cNvSpPr/>
            <p:nvPr/>
          </p:nvSpPr>
          <p:spPr>
            <a:xfrm>
              <a:off x="2683780" y="5077755"/>
              <a:ext cx="159433" cy="124548"/>
            </a:xfrm>
            <a:custGeom>
              <a:avLst/>
              <a:gdLst>
                <a:gd name="connsiteX0" fmla="*/ 159433 w 159433"/>
                <a:gd name="connsiteY0" fmla="*/ 16533 h 124548"/>
                <a:gd name="connsiteX1" fmla="*/ 61008 w 159433"/>
                <a:gd name="connsiteY1" fmla="*/ 658 h 124548"/>
                <a:gd name="connsiteX2" fmla="*/ 683 w 159433"/>
                <a:gd name="connsiteY2" fmla="*/ 40345 h 124548"/>
                <a:gd name="connsiteX3" fmla="*/ 32433 w 159433"/>
                <a:gd name="connsiteY3" fmla="*/ 92733 h 124548"/>
                <a:gd name="connsiteX4" fmla="*/ 92758 w 159433"/>
                <a:gd name="connsiteY4" fmla="*/ 124483 h 124548"/>
                <a:gd name="connsiteX5" fmla="*/ 48308 w 159433"/>
                <a:gd name="connsiteY5" fmla="*/ 84795 h 124548"/>
                <a:gd name="connsiteX6" fmla="*/ 37195 w 159433"/>
                <a:gd name="connsiteY6" fmla="*/ 62570 h 124548"/>
                <a:gd name="connsiteX7" fmla="*/ 59420 w 159433"/>
                <a:gd name="connsiteY7" fmla="*/ 29233 h 124548"/>
                <a:gd name="connsiteX8" fmla="*/ 159433 w 159433"/>
                <a:gd name="connsiteY8" fmla="*/ 16533 h 12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33" h="124548">
                  <a:moveTo>
                    <a:pt x="159433" y="16533"/>
                  </a:moveTo>
                  <a:cubicBezTo>
                    <a:pt x="159698" y="11771"/>
                    <a:pt x="87466" y="-3311"/>
                    <a:pt x="61008" y="658"/>
                  </a:cubicBezTo>
                  <a:cubicBezTo>
                    <a:pt x="34550" y="4627"/>
                    <a:pt x="5446" y="24999"/>
                    <a:pt x="683" y="40345"/>
                  </a:cubicBezTo>
                  <a:cubicBezTo>
                    <a:pt x="-4080" y="55691"/>
                    <a:pt x="17087" y="78710"/>
                    <a:pt x="32433" y="92733"/>
                  </a:cubicBezTo>
                  <a:cubicBezTo>
                    <a:pt x="47779" y="106756"/>
                    <a:pt x="90112" y="125806"/>
                    <a:pt x="92758" y="124483"/>
                  </a:cubicBezTo>
                  <a:cubicBezTo>
                    <a:pt x="95404" y="123160"/>
                    <a:pt x="57568" y="95114"/>
                    <a:pt x="48308" y="84795"/>
                  </a:cubicBezTo>
                  <a:cubicBezTo>
                    <a:pt x="39048" y="74476"/>
                    <a:pt x="35343" y="71830"/>
                    <a:pt x="37195" y="62570"/>
                  </a:cubicBezTo>
                  <a:cubicBezTo>
                    <a:pt x="39047" y="53310"/>
                    <a:pt x="42222" y="36641"/>
                    <a:pt x="59420" y="29233"/>
                  </a:cubicBezTo>
                  <a:cubicBezTo>
                    <a:pt x="76618" y="21825"/>
                    <a:pt x="159168" y="21295"/>
                    <a:pt x="159433" y="165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1CB95F92-917E-4CC8-B974-B78A90288A46}"/>
                </a:ext>
              </a:extLst>
            </p:cNvPr>
            <p:cNvSpPr/>
            <p:nvPr/>
          </p:nvSpPr>
          <p:spPr>
            <a:xfrm>
              <a:off x="2598422" y="5138425"/>
              <a:ext cx="783160" cy="151679"/>
            </a:xfrm>
            <a:custGeom>
              <a:avLst/>
              <a:gdLst>
                <a:gd name="connsiteX0" fmla="*/ 782953 w 783160"/>
                <a:gd name="connsiteY0" fmla="*/ 62225 h 151679"/>
                <a:gd name="connsiteX1" fmla="*/ 425766 w 783160"/>
                <a:gd name="connsiteY1" fmla="*/ 138425 h 151679"/>
                <a:gd name="connsiteX2" fmla="*/ 274953 w 783160"/>
                <a:gd name="connsiteY2" fmla="*/ 119375 h 151679"/>
                <a:gd name="connsiteX3" fmla="*/ 179703 w 783160"/>
                <a:gd name="connsiteY3" fmla="*/ 100325 h 151679"/>
                <a:gd name="connsiteX4" fmla="*/ 222566 w 783160"/>
                <a:gd name="connsiteY4" fmla="*/ 138425 h 151679"/>
                <a:gd name="connsiteX5" fmla="*/ 143191 w 783160"/>
                <a:gd name="connsiteY5" fmla="*/ 127313 h 151679"/>
                <a:gd name="connsiteX6" fmla="*/ 162241 w 783160"/>
                <a:gd name="connsiteY6" fmla="*/ 97150 h 151679"/>
                <a:gd name="connsiteX7" fmla="*/ 109853 w 783160"/>
                <a:gd name="connsiteY7" fmla="*/ 55875 h 151679"/>
                <a:gd name="connsiteX8" fmla="*/ 51116 w 783160"/>
                <a:gd name="connsiteY8" fmla="*/ 11425 h 151679"/>
                <a:gd name="connsiteX9" fmla="*/ 1903 w 783160"/>
                <a:gd name="connsiteY9" fmla="*/ 1900 h 151679"/>
                <a:gd name="connsiteX10" fmla="*/ 119378 w 783160"/>
                <a:gd name="connsiteY10" fmla="*/ 41588 h 151679"/>
                <a:gd name="connsiteX11" fmla="*/ 203516 w 783160"/>
                <a:gd name="connsiteY11" fmla="*/ 97150 h 151679"/>
                <a:gd name="connsiteX12" fmla="*/ 473391 w 783160"/>
                <a:gd name="connsiteY12" fmla="*/ 151125 h 151679"/>
                <a:gd name="connsiteX13" fmla="*/ 782953 w 783160"/>
                <a:gd name="connsiteY13" fmla="*/ 62225 h 1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160" h="151679">
                  <a:moveTo>
                    <a:pt x="782953" y="62225"/>
                  </a:moveTo>
                  <a:cubicBezTo>
                    <a:pt x="775016" y="60108"/>
                    <a:pt x="510433" y="128900"/>
                    <a:pt x="425766" y="138425"/>
                  </a:cubicBezTo>
                  <a:cubicBezTo>
                    <a:pt x="341099" y="147950"/>
                    <a:pt x="315964" y="125725"/>
                    <a:pt x="274953" y="119375"/>
                  </a:cubicBezTo>
                  <a:cubicBezTo>
                    <a:pt x="233942" y="113025"/>
                    <a:pt x="188434" y="97150"/>
                    <a:pt x="179703" y="100325"/>
                  </a:cubicBezTo>
                  <a:cubicBezTo>
                    <a:pt x="170972" y="103500"/>
                    <a:pt x="228651" y="133927"/>
                    <a:pt x="222566" y="138425"/>
                  </a:cubicBezTo>
                  <a:cubicBezTo>
                    <a:pt x="216481" y="142923"/>
                    <a:pt x="153245" y="134192"/>
                    <a:pt x="143191" y="127313"/>
                  </a:cubicBezTo>
                  <a:cubicBezTo>
                    <a:pt x="133137" y="120434"/>
                    <a:pt x="167797" y="109056"/>
                    <a:pt x="162241" y="97150"/>
                  </a:cubicBezTo>
                  <a:cubicBezTo>
                    <a:pt x="156685" y="85244"/>
                    <a:pt x="109853" y="55875"/>
                    <a:pt x="109853" y="55875"/>
                  </a:cubicBezTo>
                  <a:cubicBezTo>
                    <a:pt x="91332" y="41588"/>
                    <a:pt x="69108" y="20421"/>
                    <a:pt x="51116" y="11425"/>
                  </a:cubicBezTo>
                  <a:cubicBezTo>
                    <a:pt x="33124" y="2429"/>
                    <a:pt x="-9474" y="-3127"/>
                    <a:pt x="1903" y="1900"/>
                  </a:cubicBezTo>
                  <a:cubicBezTo>
                    <a:pt x="13280" y="6927"/>
                    <a:pt x="85776" y="25713"/>
                    <a:pt x="119378" y="41588"/>
                  </a:cubicBezTo>
                  <a:cubicBezTo>
                    <a:pt x="152980" y="57463"/>
                    <a:pt x="144514" y="78894"/>
                    <a:pt x="203516" y="97150"/>
                  </a:cubicBezTo>
                  <a:cubicBezTo>
                    <a:pt x="262518" y="115406"/>
                    <a:pt x="377347" y="156946"/>
                    <a:pt x="473391" y="151125"/>
                  </a:cubicBezTo>
                  <a:cubicBezTo>
                    <a:pt x="569435" y="145304"/>
                    <a:pt x="790890" y="64342"/>
                    <a:pt x="782953" y="6222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907D6E85-B6F3-4317-96A9-A928592A0BBA}"/>
                </a:ext>
              </a:extLst>
            </p:cNvPr>
            <p:cNvSpPr/>
            <p:nvPr/>
          </p:nvSpPr>
          <p:spPr>
            <a:xfrm>
              <a:off x="2820759" y="5121207"/>
              <a:ext cx="811470" cy="226786"/>
            </a:xfrm>
            <a:custGeom>
              <a:avLst/>
              <a:gdLst>
                <a:gd name="connsiteX0" fmla="*/ 229 w 811470"/>
                <a:gd name="connsiteY0" fmla="*/ 158818 h 226786"/>
                <a:gd name="connsiteX1" fmla="*/ 389166 w 811470"/>
                <a:gd name="connsiteY1" fmla="*/ 222318 h 226786"/>
                <a:gd name="connsiteX2" fmla="*/ 517754 w 811470"/>
                <a:gd name="connsiteY2" fmla="*/ 214381 h 226786"/>
                <a:gd name="connsiteX3" fmla="*/ 633641 w 811470"/>
                <a:gd name="connsiteY3" fmla="*/ 157231 h 226786"/>
                <a:gd name="connsiteX4" fmla="*/ 811441 w 811470"/>
                <a:gd name="connsiteY4" fmla="*/ 68 h 226786"/>
                <a:gd name="connsiteX5" fmla="*/ 646341 w 811470"/>
                <a:gd name="connsiteY5" fmla="*/ 138181 h 226786"/>
                <a:gd name="connsiteX6" fmla="*/ 489179 w 811470"/>
                <a:gd name="connsiteY6" fmla="*/ 198506 h 226786"/>
                <a:gd name="connsiteX7" fmla="*/ 335191 w 811470"/>
                <a:gd name="connsiteY7" fmla="*/ 198506 h 226786"/>
                <a:gd name="connsiteX8" fmla="*/ 229 w 811470"/>
                <a:gd name="connsiteY8" fmla="*/ 158818 h 2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1470" h="226786">
                  <a:moveTo>
                    <a:pt x="229" y="158818"/>
                  </a:moveTo>
                  <a:cubicBezTo>
                    <a:pt x="9225" y="162787"/>
                    <a:pt x="302912" y="213058"/>
                    <a:pt x="389166" y="222318"/>
                  </a:cubicBezTo>
                  <a:cubicBezTo>
                    <a:pt x="475420" y="231578"/>
                    <a:pt x="477008" y="225229"/>
                    <a:pt x="517754" y="214381"/>
                  </a:cubicBezTo>
                  <a:cubicBezTo>
                    <a:pt x="558500" y="203533"/>
                    <a:pt x="584693" y="192950"/>
                    <a:pt x="633641" y="157231"/>
                  </a:cubicBezTo>
                  <a:cubicBezTo>
                    <a:pt x="682589" y="121512"/>
                    <a:pt x="809324" y="3243"/>
                    <a:pt x="811441" y="68"/>
                  </a:cubicBezTo>
                  <a:cubicBezTo>
                    <a:pt x="813558" y="-3107"/>
                    <a:pt x="700051" y="105108"/>
                    <a:pt x="646341" y="138181"/>
                  </a:cubicBezTo>
                  <a:cubicBezTo>
                    <a:pt x="592631" y="171254"/>
                    <a:pt x="541037" y="188452"/>
                    <a:pt x="489179" y="198506"/>
                  </a:cubicBezTo>
                  <a:cubicBezTo>
                    <a:pt x="437321" y="208560"/>
                    <a:pt x="420651" y="206179"/>
                    <a:pt x="335191" y="198506"/>
                  </a:cubicBezTo>
                  <a:cubicBezTo>
                    <a:pt x="249731" y="190833"/>
                    <a:pt x="-8767" y="154849"/>
                    <a:pt x="229" y="1588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1C11219B-EBD0-400B-B72E-A8AA4A0D095D}"/>
                </a:ext>
              </a:extLst>
            </p:cNvPr>
            <p:cNvSpPr/>
            <p:nvPr/>
          </p:nvSpPr>
          <p:spPr>
            <a:xfrm>
              <a:off x="3435318" y="5119390"/>
              <a:ext cx="255042" cy="156652"/>
            </a:xfrm>
            <a:custGeom>
              <a:avLst/>
              <a:gdLst>
                <a:gd name="connsiteX0" fmla="*/ 238157 w 255042"/>
                <a:gd name="connsiteY0" fmla="*/ 298 h 156652"/>
                <a:gd name="connsiteX1" fmla="*/ 254032 w 255042"/>
                <a:gd name="connsiteY1" fmla="*/ 73323 h 156652"/>
                <a:gd name="connsiteX2" fmla="*/ 204820 w 255042"/>
                <a:gd name="connsiteY2" fmla="*/ 109835 h 156652"/>
                <a:gd name="connsiteX3" fmla="*/ 134970 w 255042"/>
                <a:gd name="connsiteY3" fmla="*/ 105073 h 156652"/>
                <a:gd name="connsiteX4" fmla="*/ 32 w 255042"/>
                <a:gd name="connsiteY4" fmla="*/ 155873 h 156652"/>
                <a:gd name="connsiteX5" fmla="*/ 147670 w 255042"/>
                <a:gd name="connsiteY5" fmla="*/ 133648 h 156652"/>
                <a:gd name="connsiteX6" fmla="*/ 239745 w 255042"/>
                <a:gd name="connsiteY6" fmla="*/ 103485 h 156652"/>
                <a:gd name="connsiteX7" fmla="*/ 238157 w 255042"/>
                <a:gd name="connsiteY7" fmla="*/ 298 h 15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042" h="156652">
                  <a:moveTo>
                    <a:pt x="238157" y="298"/>
                  </a:moveTo>
                  <a:cubicBezTo>
                    <a:pt x="240538" y="-4729"/>
                    <a:pt x="259588" y="55067"/>
                    <a:pt x="254032" y="73323"/>
                  </a:cubicBezTo>
                  <a:cubicBezTo>
                    <a:pt x="248476" y="91579"/>
                    <a:pt x="224664" y="104543"/>
                    <a:pt x="204820" y="109835"/>
                  </a:cubicBezTo>
                  <a:cubicBezTo>
                    <a:pt x="184976" y="115127"/>
                    <a:pt x="169101" y="97400"/>
                    <a:pt x="134970" y="105073"/>
                  </a:cubicBezTo>
                  <a:cubicBezTo>
                    <a:pt x="100839" y="112746"/>
                    <a:pt x="-2085" y="151111"/>
                    <a:pt x="32" y="155873"/>
                  </a:cubicBezTo>
                  <a:cubicBezTo>
                    <a:pt x="2149" y="160635"/>
                    <a:pt x="107718" y="142379"/>
                    <a:pt x="147670" y="133648"/>
                  </a:cubicBezTo>
                  <a:cubicBezTo>
                    <a:pt x="187622" y="124917"/>
                    <a:pt x="221489" y="128620"/>
                    <a:pt x="239745" y="103485"/>
                  </a:cubicBezTo>
                  <a:cubicBezTo>
                    <a:pt x="258001" y="78350"/>
                    <a:pt x="235776" y="5325"/>
                    <a:pt x="238157" y="29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A6C8EA8F-3D95-4145-9E4D-25F04DBFAF8E}"/>
                </a:ext>
              </a:extLst>
            </p:cNvPr>
            <p:cNvSpPr/>
            <p:nvPr/>
          </p:nvSpPr>
          <p:spPr>
            <a:xfrm>
              <a:off x="3606003" y="5143170"/>
              <a:ext cx="51996" cy="56199"/>
            </a:xfrm>
            <a:custGeom>
              <a:avLst/>
              <a:gdLst>
                <a:gd name="connsiteX0" fmla="*/ 797 w 51996"/>
                <a:gd name="connsiteY0" fmla="*/ 1918 h 56199"/>
                <a:gd name="connsiteX1" fmla="*/ 51597 w 51996"/>
                <a:gd name="connsiteY1" fmla="*/ 16205 h 56199"/>
                <a:gd name="connsiteX2" fmla="*/ 23022 w 51996"/>
                <a:gd name="connsiteY2" fmla="*/ 55893 h 56199"/>
                <a:gd name="connsiteX3" fmla="*/ 797 w 51996"/>
                <a:gd name="connsiteY3" fmla="*/ 1918 h 5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96" h="56199">
                  <a:moveTo>
                    <a:pt x="797" y="1918"/>
                  </a:moveTo>
                  <a:cubicBezTo>
                    <a:pt x="5559" y="-4697"/>
                    <a:pt x="47893" y="7209"/>
                    <a:pt x="51597" y="16205"/>
                  </a:cubicBezTo>
                  <a:cubicBezTo>
                    <a:pt x="55301" y="25201"/>
                    <a:pt x="32282" y="51131"/>
                    <a:pt x="23022" y="55893"/>
                  </a:cubicBezTo>
                  <a:cubicBezTo>
                    <a:pt x="13762" y="60655"/>
                    <a:pt x="-3965" y="8533"/>
                    <a:pt x="797" y="19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: 図形 1194">
              <a:extLst>
                <a:ext uri="{FF2B5EF4-FFF2-40B4-BE49-F238E27FC236}">
                  <a16:creationId xmlns:a16="http://schemas.microsoft.com/office/drawing/2014/main" id="{B279E8AE-B58B-4ABF-8A5F-6AEA365371E5}"/>
                </a:ext>
              </a:extLst>
            </p:cNvPr>
            <p:cNvSpPr/>
            <p:nvPr/>
          </p:nvSpPr>
          <p:spPr>
            <a:xfrm>
              <a:off x="3594090" y="5193456"/>
              <a:ext cx="154031" cy="107700"/>
            </a:xfrm>
            <a:custGeom>
              <a:avLst/>
              <a:gdLst>
                <a:gd name="connsiteX0" fmla="*/ 10 w 154031"/>
                <a:gd name="connsiteY0" fmla="*/ 107207 h 107700"/>
                <a:gd name="connsiteX1" fmla="*/ 101610 w 154031"/>
                <a:gd name="connsiteY1" fmla="*/ 54819 h 107700"/>
                <a:gd name="connsiteX2" fmla="*/ 139710 w 154031"/>
                <a:gd name="connsiteY2" fmla="*/ 42119 h 107700"/>
                <a:gd name="connsiteX3" fmla="*/ 153998 w 154031"/>
                <a:gd name="connsiteY3" fmla="*/ 4019 h 107700"/>
                <a:gd name="connsiteX4" fmla="*/ 142885 w 154031"/>
                <a:gd name="connsiteY4" fmla="*/ 5607 h 107700"/>
                <a:gd name="connsiteX5" fmla="*/ 119073 w 154031"/>
                <a:gd name="connsiteY5" fmla="*/ 43707 h 107700"/>
                <a:gd name="connsiteX6" fmla="*/ 107960 w 154031"/>
                <a:gd name="connsiteY6" fmla="*/ 19894 h 107700"/>
                <a:gd name="connsiteX7" fmla="*/ 10 w 154031"/>
                <a:gd name="connsiteY7" fmla="*/ 107207 h 10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31" h="107700">
                  <a:moveTo>
                    <a:pt x="10" y="107207"/>
                  </a:moveTo>
                  <a:cubicBezTo>
                    <a:pt x="-1048" y="113028"/>
                    <a:pt x="78327" y="65667"/>
                    <a:pt x="101610" y="54819"/>
                  </a:cubicBezTo>
                  <a:cubicBezTo>
                    <a:pt x="124893" y="43971"/>
                    <a:pt x="130979" y="50586"/>
                    <a:pt x="139710" y="42119"/>
                  </a:cubicBezTo>
                  <a:cubicBezTo>
                    <a:pt x="148441" y="33652"/>
                    <a:pt x="153469" y="10104"/>
                    <a:pt x="153998" y="4019"/>
                  </a:cubicBezTo>
                  <a:cubicBezTo>
                    <a:pt x="154527" y="-2066"/>
                    <a:pt x="148706" y="-1008"/>
                    <a:pt x="142885" y="5607"/>
                  </a:cubicBezTo>
                  <a:cubicBezTo>
                    <a:pt x="137064" y="12222"/>
                    <a:pt x="124894" y="41326"/>
                    <a:pt x="119073" y="43707"/>
                  </a:cubicBezTo>
                  <a:cubicBezTo>
                    <a:pt x="113252" y="46088"/>
                    <a:pt x="125952" y="13809"/>
                    <a:pt x="107960" y="19894"/>
                  </a:cubicBezTo>
                  <a:cubicBezTo>
                    <a:pt x="89968" y="25979"/>
                    <a:pt x="1068" y="101386"/>
                    <a:pt x="10" y="107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E479CFC4-E32B-45EB-BD19-9D006C7004A3}"/>
                </a:ext>
              </a:extLst>
            </p:cNvPr>
            <p:cNvSpPr/>
            <p:nvPr/>
          </p:nvSpPr>
          <p:spPr>
            <a:xfrm>
              <a:off x="3267025" y="5248227"/>
              <a:ext cx="371108" cy="155625"/>
            </a:xfrm>
            <a:custGeom>
              <a:avLst/>
              <a:gdLst>
                <a:gd name="connsiteX0" fmla="*/ 50 w 371108"/>
                <a:gd name="connsiteY0" fmla="*/ 107998 h 155625"/>
                <a:gd name="connsiteX1" fmla="*/ 174675 w 371108"/>
                <a:gd name="connsiteY1" fmla="*/ 155623 h 155625"/>
                <a:gd name="connsiteX2" fmla="*/ 249288 w 371108"/>
                <a:gd name="connsiteY2" fmla="*/ 109586 h 155625"/>
                <a:gd name="connsiteX3" fmla="*/ 369938 w 371108"/>
                <a:gd name="connsiteY3" fmla="*/ 1636 h 155625"/>
                <a:gd name="connsiteX4" fmla="*/ 306438 w 371108"/>
                <a:gd name="connsiteY4" fmla="*/ 47673 h 155625"/>
                <a:gd name="connsiteX5" fmla="*/ 238175 w 371108"/>
                <a:gd name="connsiteY5" fmla="*/ 92123 h 155625"/>
                <a:gd name="connsiteX6" fmla="*/ 157213 w 371108"/>
                <a:gd name="connsiteY6" fmla="*/ 117523 h 155625"/>
                <a:gd name="connsiteX7" fmla="*/ 50 w 371108"/>
                <a:gd name="connsiteY7" fmla="*/ 107998 h 1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108" h="155625">
                  <a:moveTo>
                    <a:pt x="50" y="107998"/>
                  </a:moveTo>
                  <a:cubicBezTo>
                    <a:pt x="2960" y="114348"/>
                    <a:pt x="133135" y="155358"/>
                    <a:pt x="174675" y="155623"/>
                  </a:cubicBezTo>
                  <a:cubicBezTo>
                    <a:pt x="216215" y="155888"/>
                    <a:pt x="216744" y="135251"/>
                    <a:pt x="249288" y="109586"/>
                  </a:cubicBezTo>
                  <a:cubicBezTo>
                    <a:pt x="281832" y="83921"/>
                    <a:pt x="360413" y="11955"/>
                    <a:pt x="369938" y="1636"/>
                  </a:cubicBezTo>
                  <a:cubicBezTo>
                    <a:pt x="379463" y="-8683"/>
                    <a:pt x="328399" y="32592"/>
                    <a:pt x="306438" y="47673"/>
                  </a:cubicBezTo>
                  <a:cubicBezTo>
                    <a:pt x="284478" y="62754"/>
                    <a:pt x="263046" y="80481"/>
                    <a:pt x="238175" y="92123"/>
                  </a:cubicBezTo>
                  <a:cubicBezTo>
                    <a:pt x="213304" y="103765"/>
                    <a:pt x="192403" y="113290"/>
                    <a:pt x="157213" y="117523"/>
                  </a:cubicBezTo>
                  <a:cubicBezTo>
                    <a:pt x="122023" y="121756"/>
                    <a:pt x="-2860" y="101648"/>
                    <a:pt x="50" y="10799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6FF8A8AB-A186-41B4-B553-078FC21E4B9A}"/>
                </a:ext>
              </a:extLst>
            </p:cNvPr>
            <p:cNvSpPr/>
            <p:nvPr/>
          </p:nvSpPr>
          <p:spPr>
            <a:xfrm>
              <a:off x="3619480" y="5195823"/>
              <a:ext cx="158845" cy="228946"/>
            </a:xfrm>
            <a:custGeom>
              <a:avLst/>
              <a:gdLst>
                <a:gd name="connsiteX0" fmla="*/ 158770 w 158845"/>
                <a:gd name="connsiteY0" fmla="*/ 65 h 228946"/>
                <a:gd name="connsiteX1" fmla="*/ 111145 w 158845"/>
                <a:gd name="connsiteY1" fmla="*/ 60390 h 228946"/>
                <a:gd name="connsiteX2" fmla="*/ 57170 w 158845"/>
                <a:gd name="connsiteY2" fmla="*/ 77852 h 228946"/>
                <a:gd name="connsiteX3" fmla="*/ 20 w 158845"/>
                <a:gd name="connsiteY3" fmla="*/ 228665 h 228946"/>
                <a:gd name="connsiteX4" fmla="*/ 63520 w 158845"/>
                <a:gd name="connsiteY4" fmla="*/ 114365 h 228946"/>
                <a:gd name="connsiteX5" fmla="*/ 100033 w 158845"/>
                <a:gd name="connsiteY5" fmla="*/ 73090 h 228946"/>
                <a:gd name="connsiteX6" fmla="*/ 158770 w 158845"/>
                <a:gd name="connsiteY6" fmla="*/ 65 h 22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45" h="228946">
                  <a:moveTo>
                    <a:pt x="158770" y="65"/>
                  </a:moveTo>
                  <a:cubicBezTo>
                    <a:pt x="160622" y="-2052"/>
                    <a:pt x="128078" y="47426"/>
                    <a:pt x="111145" y="60390"/>
                  </a:cubicBezTo>
                  <a:cubicBezTo>
                    <a:pt x="94212" y="73355"/>
                    <a:pt x="75691" y="49806"/>
                    <a:pt x="57170" y="77852"/>
                  </a:cubicBezTo>
                  <a:cubicBezTo>
                    <a:pt x="38649" y="105898"/>
                    <a:pt x="-1038" y="222580"/>
                    <a:pt x="20" y="228665"/>
                  </a:cubicBezTo>
                  <a:cubicBezTo>
                    <a:pt x="1078" y="234751"/>
                    <a:pt x="46851" y="140294"/>
                    <a:pt x="63520" y="114365"/>
                  </a:cubicBezTo>
                  <a:cubicBezTo>
                    <a:pt x="80189" y="88436"/>
                    <a:pt x="82571" y="88965"/>
                    <a:pt x="100033" y="73090"/>
                  </a:cubicBezTo>
                  <a:cubicBezTo>
                    <a:pt x="117495" y="57215"/>
                    <a:pt x="156918" y="2182"/>
                    <a:pt x="158770" y="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98FA249-664F-43C2-903B-86E12E9052D5}"/>
                </a:ext>
              </a:extLst>
            </p:cNvPr>
            <p:cNvSpPr/>
            <p:nvPr/>
          </p:nvSpPr>
          <p:spPr>
            <a:xfrm>
              <a:off x="3314194" y="5317309"/>
              <a:ext cx="303078" cy="94546"/>
            </a:xfrm>
            <a:custGeom>
              <a:avLst/>
              <a:gdLst>
                <a:gd name="connsiteX0" fmla="*/ 3681 w 303078"/>
                <a:gd name="connsiteY0" fmla="*/ 62729 h 94546"/>
                <a:gd name="connsiteX1" fmla="*/ 200531 w 303078"/>
                <a:gd name="connsiteY1" fmla="*/ 61141 h 94546"/>
                <a:gd name="connsiteX2" fmla="*/ 273556 w 303078"/>
                <a:gd name="connsiteY2" fmla="*/ 16691 h 94546"/>
                <a:gd name="connsiteX3" fmla="*/ 300544 w 303078"/>
                <a:gd name="connsiteY3" fmla="*/ 816 h 94546"/>
                <a:gd name="connsiteX4" fmla="*/ 278319 w 303078"/>
                <a:gd name="connsiteY4" fmla="*/ 38916 h 94546"/>
                <a:gd name="connsiteX5" fmla="*/ 302131 w 303078"/>
                <a:gd name="connsiteY5" fmla="*/ 61141 h 94546"/>
                <a:gd name="connsiteX6" fmla="*/ 238631 w 303078"/>
                <a:gd name="connsiteY6" fmla="*/ 83366 h 94546"/>
                <a:gd name="connsiteX7" fmla="*/ 86231 w 303078"/>
                <a:gd name="connsiteY7" fmla="*/ 94479 h 94546"/>
                <a:gd name="connsiteX8" fmla="*/ 3681 w 303078"/>
                <a:gd name="connsiteY8" fmla="*/ 62729 h 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078" h="94546">
                  <a:moveTo>
                    <a:pt x="3681" y="62729"/>
                  </a:moveTo>
                  <a:cubicBezTo>
                    <a:pt x="22731" y="57173"/>
                    <a:pt x="155552" y="68814"/>
                    <a:pt x="200531" y="61141"/>
                  </a:cubicBezTo>
                  <a:cubicBezTo>
                    <a:pt x="245510" y="53468"/>
                    <a:pt x="256887" y="26745"/>
                    <a:pt x="273556" y="16691"/>
                  </a:cubicBezTo>
                  <a:cubicBezTo>
                    <a:pt x="290225" y="6637"/>
                    <a:pt x="299750" y="-2888"/>
                    <a:pt x="300544" y="816"/>
                  </a:cubicBezTo>
                  <a:cubicBezTo>
                    <a:pt x="301338" y="4520"/>
                    <a:pt x="278055" y="28862"/>
                    <a:pt x="278319" y="38916"/>
                  </a:cubicBezTo>
                  <a:cubicBezTo>
                    <a:pt x="278583" y="48970"/>
                    <a:pt x="308746" y="53733"/>
                    <a:pt x="302131" y="61141"/>
                  </a:cubicBezTo>
                  <a:cubicBezTo>
                    <a:pt x="295516" y="68549"/>
                    <a:pt x="274614" y="77810"/>
                    <a:pt x="238631" y="83366"/>
                  </a:cubicBezTo>
                  <a:cubicBezTo>
                    <a:pt x="202648" y="88922"/>
                    <a:pt x="128829" y="95273"/>
                    <a:pt x="86231" y="94479"/>
                  </a:cubicBezTo>
                  <a:cubicBezTo>
                    <a:pt x="43633" y="93685"/>
                    <a:pt x="-15369" y="68285"/>
                    <a:pt x="3681" y="627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1D77EEB1-630E-4E1B-8AA1-E21BFDFF552C}"/>
                </a:ext>
              </a:extLst>
            </p:cNvPr>
            <p:cNvSpPr/>
            <p:nvPr/>
          </p:nvSpPr>
          <p:spPr>
            <a:xfrm>
              <a:off x="3563719" y="5307837"/>
              <a:ext cx="109333" cy="45482"/>
            </a:xfrm>
            <a:custGeom>
              <a:avLst/>
              <a:gdLst>
                <a:gd name="connsiteX0" fmla="*/ 219 w 109333"/>
                <a:gd name="connsiteY0" fmla="*/ 7113 h 45482"/>
                <a:gd name="connsiteX1" fmla="*/ 106581 w 109333"/>
                <a:gd name="connsiteY1" fmla="*/ 2351 h 45482"/>
                <a:gd name="connsiteX2" fmla="*/ 78006 w 109333"/>
                <a:gd name="connsiteY2" fmla="*/ 45213 h 45482"/>
                <a:gd name="connsiteX3" fmla="*/ 78006 w 109333"/>
                <a:gd name="connsiteY3" fmla="*/ 19813 h 45482"/>
                <a:gd name="connsiteX4" fmla="*/ 219 w 109333"/>
                <a:gd name="connsiteY4" fmla="*/ 7113 h 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33" h="45482">
                  <a:moveTo>
                    <a:pt x="219" y="7113"/>
                  </a:moveTo>
                  <a:cubicBezTo>
                    <a:pt x="4981" y="4203"/>
                    <a:pt x="93617" y="-3999"/>
                    <a:pt x="106581" y="2351"/>
                  </a:cubicBezTo>
                  <a:cubicBezTo>
                    <a:pt x="119545" y="8701"/>
                    <a:pt x="82768" y="42303"/>
                    <a:pt x="78006" y="45213"/>
                  </a:cubicBezTo>
                  <a:cubicBezTo>
                    <a:pt x="73244" y="48123"/>
                    <a:pt x="86473" y="26692"/>
                    <a:pt x="78006" y="19813"/>
                  </a:cubicBezTo>
                  <a:cubicBezTo>
                    <a:pt x="69539" y="12934"/>
                    <a:pt x="-4543" y="10023"/>
                    <a:pt x="219" y="71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FB441766-2C6B-42FD-A4F5-1F9E816B036B}"/>
                </a:ext>
              </a:extLst>
            </p:cNvPr>
            <p:cNvSpPr/>
            <p:nvPr/>
          </p:nvSpPr>
          <p:spPr>
            <a:xfrm>
              <a:off x="3090846" y="5341921"/>
              <a:ext cx="180179" cy="109793"/>
            </a:xfrm>
            <a:custGeom>
              <a:avLst/>
              <a:gdLst>
                <a:gd name="connsiteX0" fmla="*/ 17 w 180179"/>
                <a:gd name="connsiteY0" fmla="*/ 25417 h 109793"/>
                <a:gd name="connsiteX1" fmla="*/ 69867 w 180179"/>
                <a:gd name="connsiteY1" fmla="*/ 107967 h 109793"/>
                <a:gd name="connsiteX2" fmla="*/ 106379 w 180179"/>
                <a:gd name="connsiteY2" fmla="*/ 80979 h 109793"/>
                <a:gd name="connsiteX3" fmla="*/ 150829 w 180179"/>
                <a:gd name="connsiteY3" fmla="*/ 61929 h 109793"/>
                <a:gd name="connsiteX4" fmla="*/ 174642 w 180179"/>
                <a:gd name="connsiteY4" fmla="*/ 36529 h 109793"/>
                <a:gd name="connsiteX5" fmla="*/ 173054 w 180179"/>
                <a:gd name="connsiteY5" fmla="*/ 17479 h 109793"/>
                <a:gd name="connsiteX6" fmla="*/ 98442 w 180179"/>
                <a:gd name="connsiteY6" fmla="*/ 17 h 109793"/>
                <a:gd name="connsiteX7" fmla="*/ 163529 w 180179"/>
                <a:gd name="connsiteY7" fmla="*/ 20654 h 109793"/>
                <a:gd name="connsiteX8" fmla="*/ 134954 w 180179"/>
                <a:gd name="connsiteY8" fmla="*/ 53992 h 109793"/>
                <a:gd name="connsiteX9" fmla="*/ 63517 w 180179"/>
                <a:gd name="connsiteY9" fmla="*/ 82567 h 109793"/>
                <a:gd name="connsiteX10" fmla="*/ 17 w 180179"/>
                <a:gd name="connsiteY10" fmla="*/ 25417 h 10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179" h="109793">
                  <a:moveTo>
                    <a:pt x="17" y="25417"/>
                  </a:moveTo>
                  <a:cubicBezTo>
                    <a:pt x="1075" y="29650"/>
                    <a:pt x="52140" y="98707"/>
                    <a:pt x="69867" y="107967"/>
                  </a:cubicBezTo>
                  <a:cubicBezTo>
                    <a:pt x="87594" y="117227"/>
                    <a:pt x="92885" y="88652"/>
                    <a:pt x="106379" y="80979"/>
                  </a:cubicBezTo>
                  <a:cubicBezTo>
                    <a:pt x="119873" y="73306"/>
                    <a:pt x="139452" y="69337"/>
                    <a:pt x="150829" y="61929"/>
                  </a:cubicBezTo>
                  <a:cubicBezTo>
                    <a:pt x="162206" y="54521"/>
                    <a:pt x="170938" y="43937"/>
                    <a:pt x="174642" y="36529"/>
                  </a:cubicBezTo>
                  <a:cubicBezTo>
                    <a:pt x="178346" y="29121"/>
                    <a:pt x="185754" y="23564"/>
                    <a:pt x="173054" y="17479"/>
                  </a:cubicBezTo>
                  <a:cubicBezTo>
                    <a:pt x="160354" y="11394"/>
                    <a:pt x="100029" y="-512"/>
                    <a:pt x="98442" y="17"/>
                  </a:cubicBezTo>
                  <a:cubicBezTo>
                    <a:pt x="96855" y="546"/>
                    <a:pt x="157444" y="11658"/>
                    <a:pt x="163529" y="20654"/>
                  </a:cubicBezTo>
                  <a:cubicBezTo>
                    <a:pt x="169614" y="29650"/>
                    <a:pt x="151623" y="43673"/>
                    <a:pt x="134954" y="53992"/>
                  </a:cubicBezTo>
                  <a:cubicBezTo>
                    <a:pt x="118285" y="64311"/>
                    <a:pt x="82038" y="83361"/>
                    <a:pt x="63517" y="82567"/>
                  </a:cubicBezTo>
                  <a:cubicBezTo>
                    <a:pt x="44996" y="81773"/>
                    <a:pt x="-1041" y="21184"/>
                    <a:pt x="17" y="254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497F0493-3E57-429C-AE02-9B321161E10A}"/>
                </a:ext>
              </a:extLst>
            </p:cNvPr>
            <p:cNvSpPr/>
            <p:nvPr/>
          </p:nvSpPr>
          <p:spPr>
            <a:xfrm>
              <a:off x="3160658" y="5356218"/>
              <a:ext cx="149321" cy="100155"/>
            </a:xfrm>
            <a:custGeom>
              <a:avLst/>
              <a:gdLst>
                <a:gd name="connsiteX0" fmla="*/ 98480 w 149321"/>
                <a:gd name="connsiteY0" fmla="*/ 7 h 100155"/>
                <a:gd name="connsiteX1" fmla="*/ 149280 w 149321"/>
                <a:gd name="connsiteY1" fmla="*/ 41282 h 100155"/>
                <a:gd name="connsiteX2" fmla="*/ 106417 w 149321"/>
                <a:gd name="connsiteY2" fmla="*/ 71445 h 100155"/>
                <a:gd name="connsiteX3" fmla="*/ 69905 w 149321"/>
                <a:gd name="connsiteY3" fmla="*/ 98432 h 100155"/>
                <a:gd name="connsiteX4" fmla="*/ 55 w 149321"/>
                <a:gd name="connsiteY4" fmla="*/ 96845 h 100155"/>
                <a:gd name="connsiteX5" fmla="*/ 58792 w 149321"/>
                <a:gd name="connsiteY5" fmla="*/ 92082 h 100155"/>
                <a:gd name="connsiteX6" fmla="*/ 93717 w 149321"/>
                <a:gd name="connsiteY6" fmla="*/ 73032 h 100155"/>
                <a:gd name="connsiteX7" fmla="*/ 133405 w 149321"/>
                <a:gd name="connsiteY7" fmla="*/ 38107 h 100155"/>
                <a:gd name="connsiteX8" fmla="*/ 98480 w 149321"/>
                <a:gd name="connsiteY8" fmla="*/ 7 h 10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321" h="100155">
                  <a:moveTo>
                    <a:pt x="98480" y="7"/>
                  </a:moveTo>
                  <a:cubicBezTo>
                    <a:pt x="101126" y="536"/>
                    <a:pt x="147957" y="29376"/>
                    <a:pt x="149280" y="41282"/>
                  </a:cubicBezTo>
                  <a:cubicBezTo>
                    <a:pt x="150603" y="53188"/>
                    <a:pt x="119646" y="61920"/>
                    <a:pt x="106417" y="71445"/>
                  </a:cubicBezTo>
                  <a:cubicBezTo>
                    <a:pt x="93188" y="80970"/>
                    <a:pt x="87632" y="94199"/>
                    <a:pt x="69905" y="98432"/>
                  </a:cubicBezTo>
                  <a:cubicBezTo>
                    <a:pt x="52178" y="102665"/>
                    <a:pt x="1907" y="97903"/>
                    <a:pt x="55" y="96845"/>
                  </a:cubicBezTo>
                  <a:cubicBezTo>
                    <a:pt x="-1797" y="95787"/>
                    <a:pt x="43182" y="96051"/>
                    <a:pt x="58792" y="92082"/>
                  </a:cubicBezTo>
                  <a:cubicBezTo>
                    <a:pt x="74402" y="88113"/>
                    <a:pt x="81281" y="82028"/>
                    <a:pt x="93717" y="73032"/>
                  </a:cubicBezTo>
                  <a:cubicBezTo>
                    <a:pt x="106153" y="64036"/>
                    <a:pt x="128643" y="47896"/>
                    <a:pt x="133405" y="38107"/>
                  </a:cubicBezTo>
                  <a:cubicBezTo>
                    <a:pt x="138167" y="28318"/>
                    <a:pt x="95834" y="-522"/>
                    <a:pt x="98480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FE6EC7FB-DB18-4DFA-B7E6-AE875128A913}"/>
                </a:ext>
              </a:extLst>
            </p:cNvPr>
            <p:cNvSpPr/>
            <p:nvPr/>
          </p:nvSpPr>
          <p:spPr>
            <a:xfrm>
              <a:off x="3289808" y="5397500"/>
              <a:ext cx="317983" cy="43717"/>
            </a:xfrm>
            <a:custGeom>
              <a:avLst/>
              <a:gdLst>
                <a:gd name="connsiteX0" fmla="*/ 2667 w 317983"/>
                <a:gd name="connsiteY0" fmla="*/ 0 h 43717"/>
                <a:gd name="connsiteX1" fmla="*/ 313817 w 317983"/>
                <a:gd name="connsiteY1" fmla="*/ 39688 h 43717"/>
                <a:gd name="connsiteX2" fmla="*/ 170942 w 317983"/>
                <a:gd name="connsiteY2" fmla="*/ 39688 h 43717"/>
                <a:gd name="connsiteX3" fmla="*/ 2667 w 317983"/>
                <a:gd name="connsiteY3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83" h="43717">
                  <a:moveTo>
                    <a:pt x="2667" y="0"/>
                  </a:moveTo>
                  <a:cubicBezTo>
                    <a:pt x="26479" y="0"/>
                    <a:pt x="285771" y="33073"/>
                    <a:pt x="313817" y="39688"/>
                  </a:cubicBezTo>
                  <a:cubicBezTo>
                    <a:pt x="341863" y="46303"/>
                    <a:pt x="220948" y="43657"/>
                    <a:pt x="170942" y="39688"/>
                  </a:cubicBezTo>
                  <a:cubicBezTo>
                    <a:pt x="120936" y="35719"/>
                    <a:pt x="-21145" y="0"/>
                    <a:pt x="266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26686526-F331-49F4-8088-82A1BD134D25}"/>
                </a:ext>
              </a:extLst>
            </p:cNvPr>
            <p:cNvSpPr/>
            <p:nvPr/>
          </p:nvSpPr>
          <p:spPr>
            <a:xfrm>
              <a:off x="2856348" y="5329238"/>
              <a:ext cx="269028" cy="45664"/>
            </a:xfrm>
            <a:custGeom>
              <a:avLst/>
              <a:gdLst>
                <a:gd name="connsiteX0" fmla="*/ 261502 w 269028"/>
                <a:gd name="connsiteY0" fmla="*/ 0 h 45664"/>
                <a:gd name="connsiteX1" fmla="*/ 4327 w 269028"/>
                <a:gd name="connsiteY1" fmla="*/ 41275 h 45664"/>
                <a:gd name="connsiteX2" fmla="*/ 101165 w 269028"/>
                <a:gd name="connsiteY2" fmla="*/ 42862 h 45664"/>
                <a:gd name="connsiteX3" fmla="*/ 115452 w 269028"/>
                <a:gd name="connsiteY3" fmla="*/ 26987 h 45664"/>
                <a:gd name="connsiteX4" fmla="*/ 142440 w 269028"/>
                <a:gd name="connsiteY4" fmla="*/ 34925 h 45664"/>
                <a:gd name="connsiteX5" fmla="*/ 196415 w 269028"/>
                <a:gd name="connsiteY5" fmla="*/ 41275 h 45664"/>
                <a:gd name="connsiteX6" fmla="*/ 261502 w 269028"/>
                <a:gd name="connsiteY6" fmla="*/ 0 h 4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8" h="45664">
                  <a:moveTo>
                    <a:pt x="261502" y="0"/>
                  </a:moveTo>
                  <a:cubicBezTo>
                    <a:pt x="229487" y="0"/>
                    <a:pt x="31050" y="34131"/>
                    <a:pt x="4327" y="41275"/>
                  </a:cubicBezTo>
                  <a:cubicBezTo>
                    <a:pt x="-22396" y="48419"/>
                    <a:pt x="82644" y="45243"/>
                    <a:pt x="101165" y="42862"/>
                  </a:cubicBezTo>
                  <a:cubicBezTo>
                    <a:pt x="119686" y="40481"/>
                    <a:pt x="108573" y="28310"/>
                    <a:pt x="115452" y="26987"/>
                  </a:cubicBezTo>
                  <a:cubicBezTo>
                    <a:pt x="122331" y="25664"/>
                    <a:pt x="128946" y="32544"/>
                    <a:pt x="142440" y="34925"/>
                  </a:cubicBezTo>
                  <a:cubicBezTo>
                    <a:pt x="155934" y="37306"/>
                    <a:pt x="178688" y="44450"/>
                    <a:pt x="196415" y="41275"/>
                  </a:cubicBezTo>
                  <a:cubicBezTo>
                    <a:pt x="214142" y="38100"/>
                    <a:pt x="293517" y="0"/>
                    <a:pt x="26150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: 図形 1203">
              <a:extLst>
                <a:ext uri="{FF2B5EF4-FFF2-40B4-BE49-F238E27FC236}">
                  <a16:creationId xmlns:a16="http://schemas.microsoft.com/office/drawing/2014/main" id="{7FD29B8C-07D7-4729-8385-D8D949B8C9CE}"/>
                </a:ext>
              </a:extLst>
            </p:cNvPr>
            <p:cNvSpPr/>
            <p:nvPr/>
          </p:nvSpPr>
          <p:spPr>
            <a:xfrm>
              <a:off x="3305091" y="5478287"/>
              <a:ext cx="228082" cy="169325"/>
            </a:xfrm>
            <a:custGeom>
              <a:avLst/>
              <a:gdLst>
                <a:gd name="connsiteX0" fmla="*/ 227097 w 228082"/>
                <a:gd name="connsiteY0" fmla="*/ 3351 h 169325"/>
                <a:gd name="connsiteX1" fmla="*/ 142959 w 228082"/>
                <a:gd name="connsiteY1" fmla="*/ 12876 h 169325"/>
                <a:gd name="connsiteX2" fmla="*/ 79459 w 228082"/>
                <a:gd name="connsiteY2" fmla="*/ 43038 h 169325"/>
                <a:gd name="connsiteX3" fmla="*/ 42947 w 228082"/>
                <a:gd name="connsiteY3" fmla="*/ 157338 h 169325"/>
                <a:gd name="connsiteX4" fmla="*/ 84 w 228082"/>
                <a:gd name="connsiteY4" fmla="*/ 162101 h 169325"/>
                <a:gd name="connsiteX5" fmla="*/ 33422 w 228082"/>
                <a:gd name="connsiteY5" fmla="*/ 124001 h 169325"/>
                <a:gd name="connsiteX6" fmla="*/ 82634 w 228082"/>
                <a:gd name="connsiteY6" fmla="*/ 68438 h 169325"/>
                <a:gd name="connsiteX7" fmla="*/ 227097 w 228082"/>
                <a:gd name="connsiteY7" fmla="*/ 3351 h 16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082" h="169325">
                  <a:moveTo>
                    <a:pt x="227097" y="3351"/>
                  </a:moveTo>
                  <a:cubicBezTo>
                    <a:pt x="237151" y="-5909"/>
                    <a:pt x="167565" y="6262"/>
                    <a:pt x="142959" y="12876"/>
                  </a:cubicBezTo>
                  <a:cubicBezTo>
                    <a:pt x="118353" y="19491"/>
                    <a:pt x="96128" y="18961"/>
                    <a:pt x="79459" y="43038"/>
                  </a:cubicBezTo>
                  <a:cubicBezTo>
                    <a:pt x="62790" y="67115"/>
                    <a:pt x="56176" y="137494"/>
                    <a:pt x="42947" y="157338"/>
                  </a:cubicBezTo>
                  <a:cubicBezTo>
                    <a:pt x="29718" y="177182"/>
                    <a:pt x="1671" y="167657"/>
                    <a:pt x="84" y="162101"/>
                  </a:cubicBezTo>
                  <a:cubicBezTo>
                    <a:pt x="-1503" y="156545"/>
                    <a:pt x="19664" y="139612"/>
                    <a:pt x="33422" y="124001"/>
                  </a:cubicBezTo>
                  <a:cubicBezTo>
                    <a:pt x="47180" y="108391"/>
                    <a:pt x="52736" y="86165"/>
                    <a:pt x="82634" y="68438"/>
                  </a:cubicBezTo>
                  <a:cubicBezTo>
                    <a:pt x="112532" y="50711"/>
                    <a:pt x="217043" y="12611"/>
                    <a:pt x="227097" y="33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FCD086AB-9E3A-4AE6-8069-94A82DCC3C46}"/>
                </a:ext>
              </a:extLst>
            </p:cNvPr>
            <p:cNvSpPr/>
            <p:nvPr/>
          </p:nvSpPr>
          <p:spPr>
            <a:xfrm>
              <a:off x="3250859" y="5516563"/>
              <a:ext cx="282927" cy="314333"/>
            </a:xfrm>
            <a:custGeom>
              <a:avLst/>
              <a:gdLst>
                <a:gd name="connsiteX0" fmla="*/ 282916 w 282927"/>
                <a:gd name="connsiteY0" fmla="*/ 0 h 314333"/>
                <a:gd name="connsiteX1" fmla="*/ 182904 w 282927"/>
                <a:gd name="connsiteY1" fmla="*/ 60325 h 314333"/>
                <a:gd name="connsiteX2" fmla="*/ 119404 w 282927"/>
                <a:gd name="connsiteY2" fmla="*/ 165100 h 314333"/>
                <a:gd name="connsiteX3" fmla="*/ 30504 w 282927"/>
                <a:gd name="connsiteY3" fmla="*/ 271462 h 314333"/>
                <a:gd name="connsiteX4" fmla="*/ 341 w 282927"/>
                <a:gd name="connsiteY4" fmla="*/ 314325 h 314333"/>
                <a:gd name="connsiteX5" fmla="*/ 46379 w 282927"/>
                <a:gd name="connsiteY5" fmla="*/ 274637 h 314333"/>
                <a:gd name="connsiteX6" fmla="*/ 79716 w 282927"/>
                <a:gd name="connsiteY6" fmla="*/ 212725 h 314333"/>
                <a:gd name="connsiteX7" fmla="*/ 132104 w 282927"/>
                <a:gd name="connsiteY7" fmla="*/ 111125 h 314333"/>
                <a:gd name="connsiteX8" fmla="*/ 189254 w 282927"/>
                <a:gd name="connsiteY8" fmla="*/ 60325 h 314333"/>
                <a:gd name="connsiteX9" fmla="*/ 282916 w 282927"/>
                <a:gd name="connsiteY9" fmla="*/ 0 h 3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927" h="314333">
                  <a:moveTo>
                    <a:pt x="282916" y="0"/>
                  </a:moveTo>
                  <a:cubicBezTo>
                    <a:pt x="281858" y="0"/>
                    <a:pt x="210156" y="32808"/>
                    <a:pt x="182904" y="60325"/>
                  </a:cubicBezTo>
                  <a:cubicBezTo>
                    <a:pt x="155652" y="87842"/>
                    <a:pt x="144804" y="129911"/>
                    <a:pt x="119404" y="165100"/>
                  </a:cubicBezTo>
                  <a:cubicBezTo>
                    <a:pt x="94004" y="200289"/>
                    <a:pt x="50348" y="246591"/>
                    <a:pt x="30504" y="271462"/>
                  </a:cubicBezTo>
                  <a:cubicBezTo>
                    <a:pt x="10660" y="296333"/>
                    <a:pt x="-2305" y="313796"/>
                    <a:pt x="341" y="314325"/>
                  </a:cubicBezTo>
                  <a:cubicBezTo>
                    <a:pt x="2987" y="314854"/>
                    <a:pt x="33150" y="291570"/>
                    <a:pt x="46379" y="274637"/>
                  </a:cubicBezTo>
                  <a:cubicBezTo>
                    <a:pt x="59608" y="257704"/>
                    <a:pt x="65429" y="239977"/>
                    <a:pt x="79716" y="212725"/>
                  </a:cubicBezTo>
                  <a:cubicBezTo>
                    <a:pt x="94003" y="185473"/>
                    <a:pt x="113848" y="136525"/>
                    <a:pt x="132104" y="111125"/>
                  </a:cubicBezTo>
                  <a:cubicBezTo>
                    <a:pt x="150360" y="85725"/>
                    <a:pt x="167823" y="78317"/>
                    <a:pt x="189254" y="60325"/>
                  </a:cubicBezTo>
                  <a:cubicBezTo>
                    <a:pt x="210685" y="42333"/>
                    <a:pt x="283974" y="0"/>
                    <a:pt x="28291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6C5F020D-461E-4786-AE52-A8F6C4AC1347}"/>
                </a:ext>
              </a:extLst>
            </p:cNvPr>
            <p:cNvSpPr/>
            <p:nvPr/>
          </p:nvSpPr>
          <p:spPr>
            <a:xfrm>
              <a:off x="3407626" y="5476441"/>
              <a:ext cx="130365" cy="115189"/>
            </a:xfrm>
            <a:custGeom>
              <a:avLst/>
              <a:gdLst>
                <a:gd name="connsiteX0" fmla="*/ 129324 w 130365"/>
                <a:gd name="connsiteY0" fmla="*/ 434 h 115189"/>
                <a:gd name="connsiteX1" fmla="*/ 68999 w 130365"/>
                <a:gd name="connsiteY1" fmla="*/ 46472 h 115189"/>
                <a:gd name="connsiteX2" fmla="*/ 5499 w 130365"/>
                <a:gd name="connsiteY2" fmla="*/ 114734 h 115189"/>
                <a:gd name="connsiteX3" fmla="*/ 16612 w 130365"/>
                <a:gd name="connsiteY3" fmla="*/ 73459 h 115189"/>
                <a:gd name="connsiteX4" fmla="*/ 129324 w 130365"/>
                <a:gd name="connsiteY4" fmla="*/ 434 h 11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65" h="115189">
                  <a:moveTo>
                    <a:pt x="129324" y="434"/>
                  </a:moveTo>
                  <a:cubicBezTo>
                    <a:pt x="138055" y="-4064"/>
                    <a:pt x="89636" y="27422"/>
                    <a:pt x="68999" y="46472"/>
                  </a:cubicBezTo>
                  <a:cubicBezTo>
                    <a:pt x="48362" y="65522"/>
                    <a:pt x="14230" y="110236"/>
                    <a:pt x="5499" y="114734"/>
                  </a:cubicBezTo>
                  <a:cubicBezTo>
                    <a:pt x="-3232" y="119232"/>
                    <a:pt x="-2967" y="89334"/>
                    <a:pt x="16612" y="73459"/>
                  </a:cubicBezTo>
                  <a:cubicBezTo>
                    <a:pt x="36191" y="57584"/>
                    <a:pt x="120593" y="4932"/>
                    <a:pt x="129324" y="4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FF1770F7-B75E-469A-A33C-6E04FED5FD0D}"/>
                </a:ext>
              </a:extLst>
            </p:cNvPr>
            <p:cNvSpPr/>
            <p:nvPr/>
          </p:nvSpPr>
          <p:spPr>
            <a:xfrm>
              <a:off x="3144834" y="5501523"/>
              <a:ext cx="71473" cy="332738"/>
            </a:xfrm>
            <a:custGeom>
              <a:avLst/>
              <a:gdLst>
                <a:gd name="connsiteX0" fmla="*/ 4 w 71473"/>
                <a:gd name="connsiteY0" fmla="*/ 2340 h 332738"/>
                <a:gd name="connsiteX1" fmla="*/ 15879 w 71473"/>
                <a:gd name="connsiteY1" fmla="*/ 261102 h 332738"/>
                <a:gd name="connsiteX2" fmla="*/ 71441 w 71473"/>
                <a:gd name="connsiteY2" fmla="*/ 332540 h 332738"/>
                <a:gd name="connsiteX3" fmla="*/ 23816 w 71473"/>
                <a:gd name="connsiteY3" fmla="*/ 246815 h 332738"/>
                <a:gd name="connsiteX4" fmla="*/ 14291 w 71473"/>
                <a:gd name="connsiteY4" fmla="*/ 138865 h 332738"/>
                <a:gd name="connsiteX5" fmla="*/ 4 w 71473"/>
                <a:gd name="connsiteY5" fmla="*/ 2340 h 33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73" h="332738">
                  <a:moveTo>
                    <a:pt x="4" y="2340"/>
                  </a:moveTo>
                  <a:cubicBezTo>
                    <a:pt x="269" y="22713"/>
                    <a:pt x="3973" y="206069"/>
                    <a:pt x="15879" y="261102"/>
                  </a:cubicBezTo>
                  <a:cubicBezTo>
                    <a:pt x="27785" y="316135"/>
                    <a:pt x="70118" y="334921"/>
                    <a:pt x="71441" y="332540"/>
                  </a:cubicBezTo>
                  <a:cubicBezTo>
                    <a:pt x="72764" y="330159"/>
                    <a:pt x="33341" y="279094"/>
                    <a:pt x="23816" y="246815"/>
                  </a:cubicBezTo>
                  <a:cubicBezTo>
                    <a:pt x="14291" y="214536"/>
                    <a:pt x="16143" y="177494"/>
                    <a:pt x="14291" y="138865"/>
                  </a:cubicBezTo>
                  <a:cubicBezTo>
                    <a:pt x="12439" y="100236"/>
                    <a:pt x="-261" y="-18033"/>
                    <a:pt x="4" y="23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EFD12E81-745A-4256-A599-72F3793B3D06}"/>
                </a:ext>
              </a:extLst>
            </p:cNvPr>
            <p:cNvSpPr/>
            <p:nvPr/>
          </p:nvSpPr>
          <p:spPr>
            <a:xfrm>
              <a:off x="3146407" y="5495597"/>
              <a:ext cx="135558" cy="325970"/>
            </a:xfrm>
            <a:custGeom>
              <a:avLst/>
              <a:gdLst>
                <a:gd name="connsiteX0" fmla="*/ 18 w 135558"/>
                <a:gd name="connsiteY0" fmla="*/ 328 h 325970"/>
                <a:gd name="connsiteX1" fmla="*/ 120668 w 135558"/>
                <a:gd name="connsiteY1" fmla="*/ 90816 h 325970"/>
                <a:gd name="connsiteX2" fmla="*/ 127018 w 135558"/>
                <a:gd name="connsiteY2" fmla="*/ 178128 h 325970"/>
                <a:gd name="connsiteX3" fmla="*/ 60343 w 135558"/>
                <a:gd name="connsiteY3" fmla="*/ 325766 h 325970"/>
                <a:gd name="connsiteX4" fmla="*/ 104793 w 135558"/>
                <a:gd name="connsiteY4" fmla="*/ 208291 h 325970"/>
                <a:gd name="connsiteX5" fmla="*/ 130193 w 135558"/>
                <a:gd name="connsiteY5" fmla="*/ 124153 h 325970"/>
                <a:gd name="connsiteX6" fmla="*/ 18 w 135558"/>
                <a:gd name="connsiteY6" fmla="*/ 328 h 32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558" h="325970">
                  <a:moveTo>
                    <a:pt x="18" y="328"/>
                  </a:moveTo>
                  <a:cubicBezTo>
                    <a:pt x="-1569" y="-5228"/>
                    <a:pt x="99501" y="61183"/>
                    <a:pt x="120668" y="90816"/>
                  </a:cubicBezTo>
                  <a:cubicBezTo>
                    <a:pt x="141835" y="120449"/>
                    <a:pt x="137072" y="138970"/>
                    <a:pt x="127018" y="178128"/>
                  </a:cubicBezTo>
                  <a:cubicBezTo>
                    <a:pt x="116964" y="217286"/>
                    <a:pt x="64047" y="320739"/>
                    <a:pt x="60343" y="325766"/>
                  </a:cubicBezTo>
                  <a:cubicBezTo>
                    <a:pt x="56639" y="330793"/>
                    <a:pt x="93151" y="241893"/>
                    <a:pt x="104793" y="208291"/>
                  </a:cubicBezTo>
                  <a:cubicBezTo>
                    <a:pt x="116435" y="174689"/>
                    <a:pt x="145539" y="156961"/>
                    <a:pt x="130193" y="124153"/>
                  </a:cubicBezTo>
                  <a:cubicBezTo>
                    <a:pt x="114847" y="91345"/>
                    <a:pt x="1605" y="5884"/>
                    <a:pt x="18" y="3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34982E12-23E7-4E1B-AC38-2605EE915857}"/>
                </a:ext>
              </a:extLst>
            </p:cNvPr>
            <p:cNvSpPr/>
            <p:nvPr/>
          </p:nvSpPr>
          <p:spPr>
            <a:xfrm>
              <a:off x="3230158" y="5646648"/>
              <a:ext cx="67675" cy="150406"/>
            </a:xfrm>
            <a:custGeom>
              <a:avLst/>
              <a:gdLst>
                <a:gd name="connsiteX0" fmla="*/ 67080 w 67675"/>
                <a:gd name="connsiteY0" fmla="*/ 90 h 150406"/>
                <a:gd name="connsiteX1" fmla="*/ 405 w 67675"/>
                <a:gd name="connsiteY1" fmla="*/ 135027 h 150406"/>
                <a:gd name="connsiteX2" fmla="*/ 38505 w 67675"/>
                <a:gd name="connsiteY2" fmla="*/ 147727 h 150406"/>
                <a:gd name="connsiteX3" fmla="*/ 25805 w 67675"/>
                <a:gd name="connsiteY3" fmla="*/ 138202 h 150406"/>
                <a:gd name="connsiteX4" fmla="*/ 32155 w 67675"/>
                <a:gd name="connsiteY4" fmla="*/ 114390 h 150406"/>
                <a:gd name="connsiteX5" fmla="*/ 67080 w 67675"/>
                <a:gd name="connsiteY5" fmla="*/ 90 h 15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5" h="150406">
                  <a:moveTo>
                    <a:pt x="67080" y="90"/>
                  </a:moveTo>
                  <a:cubicBezTo>
                    <a:pt x="61788" y="3529"/>
                    <a:pt x="5167" y="110421"/>
                    <a:pt x="405" y="135027"/>
                  </a:cubicBezTo>
                  <a:cubicBezTo>
                    <a:pt x="-4357" y="159633"/>
                    <a:pt x="34272" y="147198"/>
                    <a:pt x="38505" y="147727"/>
                  </a:cubicBezTo>
                  <a:cubicBezTo>
                    <a:pt x="42738" y="148256"/>
                    <a:pt x="26863" y="143758"/>
                    <a:pt x="25805" y="138202"/>
                  </a:cubicBezTo>
                  <a:cubicBezTo>
                    <a:pt x="24747" y="132646"/>
                    <a:pt x="23424" y="136879"/>
                    <a:pt x="32155" y="114390"/>
                  </a:cubicBezTo>
                  <a:cubicBezTo>
                    <a:pt x="40886" y="91901"/>
                    <a:pt x="72372" y="-3349"/>
                    <a:pt x="67080" y="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FC256401-64AE-4C1B-8C6D-9B91D4E32115}"/>
                </a:ext>
              </a:extLst>
            </p:cNvPr>
            <p:cNvSpPr/>
            <p:nvPr/>
          </p:nvSpPr>
          <p:spPr>
            <a:xfrm>
              <a:off x="3292340" y="5646732"/>
              <a:ext cx="55755" cy="115897"/>
            </a:xfrm>
            <a:custGeom>
              <a:avLst/>
              <a:gdLst>
                <a:gd name="connsiteX0" fmla="*/ 11248 w 55755"/>
                <a:gd name="connsiteY0" fmla="*/ 6 h 115897"/>
                <a:gd name="connsiteX1" fmla="*/ 55698 w 55755"/>
                <a:gd name="connsiteY1" fmla="*/ 49218 h 115897"/>
                <a:gd name="connsiteX2" fmla="*/ 135 w 55755"/>
                <a:gd name="connsiteY2" fmla="*/ 115893 h 115897"/>
                <a:gd name="connsiteX3" fmla="*/ 39823 w 55755"/>
                <a:gd name="connsiteY3" fmla="*/ 46043 h 115897"/>
                <a:gd name="connsiteX4" fmla="*/ 11248 w 55755"/>
                <a:gd name="connsiteY4" fmla="*/ 6 h 11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5" h="115897">
                  <a:moveTo>
                    <a:pt x="11248" y="6"/>
                  </a:moveTo>
                  <a:cubicBezTo>
                    <a:pt x="13894" y="535"/>
                    <a:pt x="57550" y="29904"/>
                    <a:pt x="55698" y="49218"/>
                  </a:cubicBezTo>
                  <a:cubicBezTo>
                    <a:pt x="53846" y="68532"/>
                    <a:pt x="2781" y="116422"/>
                    <a:pt x="135" y="115893"/>
                  </a:cubicBezTo>
                  <a:cubicBezTo>
                    <a:pt x="-2511" y="115364"/>
                    <a:pt x="34531" y="62182"/>
                    <a:pt x="39823" y="46043"/>
                  </a:cubicBezTo>
                  <a:cubicBezTo>
                    <a:pt x="45115" y="29904"/>
                    <a:pt x="8602" y="-523"/>
                    <a:pt x="11248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3CB91C51-9412-4B1F-8E54-4ADE91349804}"/>
                </a:ext>
              </a:extLst>
            </p:cNvPr>
            <p:cNvSpPr/>
            <p:nvPr/>
          </p:nvSpPr>
          <p:spPr>
            <a:xfrm>
              <a:off x="3163418" y="5518573"/>
              <a:ext cx="41815" cy="271322"/>
            </a:xfrm>
            <a:custGeom>
              <a:avLst/>
              <a:gdLst>
                <a:gd name="connsiteX0" fmla="*/ 16345 w 41815"/>
                <a:gd name="connsiteY0" fmla="*/ 5927 h 271322"/>
                <a:gd name="connsiteX1" fmla="*/ 32220 w 41815"/>
                <a:gd name="connsiteY1" fmla="*/ 226590 h 271322"/>
                <a:gd name="connsiteX2" fmla="*/ 41745 w 41815"/>
                <a:gd name="connsiteY2" fmla="*/ 271040 h 271322"/>
                <a:gd name="connsiteX3" fmla="*/ 27457 w 41815"/>
                <a:gd name="connsiteY3" fmla="*/ 218652 h 271322"/>
                <a:gd name="connsiteX4" fmla="*/ 22695 w 41815"/>
                <a:gd name="connsiteY4" fmla="*/ 109115 h 271322"/>
                <a:gd name="connsiteX5" fmla="*/ 14757 w 41815"/>
                <a:gd name="connsiteY5" fmla="*/ 186902 h 271322"/>
                <a:gd name="connsiteX6" fmla="*/ 470 w 41815"/>
                <a:gd name="connsiteY6" fmla="*/ 72602 h 271322"/>
                <a:gd name="connsiteX7" fmla="*/ 16345 w 41815"/>
                <a:gd name="connsiteY7" fmla="*/ 5927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15" h="271322">
                  <a:moveTo>
                    <a:pt x="16345" y="5927"/>
                  </a:moveTo>
                  <a:cubicBezTo>
                    <a:pt x="21637" y="31592"/>
                    <a:pt x="27987" y="182405"/>
                    <a:pt x="32220" y="226590"/>
                  </a:cubicBezTo>
                  <a:cubicBezTo>
                    <a:pt x="36453" y="270775"/>
                    <a:pt x="42539" y="272363"/>
                    <a:pt x="41745" y="271040"/>
                  </a:cubicBezTo>
                  <a:cubicBezTo>
                    <a:pt x="40951" y="269717"/>
                    <a:pt x="30632" y="245640"/>
                    <a:pt x="27457" y="218652"/>
                  </a:cubicBezTo>
                  <a:cubicBezTo>
                    <a:pt x="24282" y="191664"/>
                    <a:pt x="24812" y="114407"/>
                    <a:pt x="22695" y="109115"/>
                  </a:cubicBezTo>
                  <a:cubicBezTo>
                    <a:pt x="20578" y="103823"/>
                    <a:pt x="18461" y="192988"/>
                    <a:pt x="14757" y="186902"/>
                  </a:cubicBezTo>
                  <a:cubicBezTo>
                    <a:pt x="11053" y="180817"/>
                    <a:pt x="3645" y="100648"/>
                    <a:pt x="470" y="72602"/>
                  </a:cubicBezTo>
                  <a:cubicBezTo>
                    <a:pt x="-2705" y="44556"/>
                    <a:pt x="11053" y="-19738"/>
                    <a:pt x="16345" y="59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FD97DFF8-CEAA-4F76-8236-8AC96AEE4E82}"/>
                </a:ext>
              </a:extLst>
            </p:cNvPr>
            <p:cNvSpPr/>
            <p:nvPr/>
          </p:nvSpPr>
          <p:spPr>
            <a:xfrm>
              <a:off x="3230154" y="5562807"/>
              <a:ext cx="21317" cy="193033"/>
            </a:xfrm>
            <a:custGeom>
              <a:avLst/>
              <a:gdLst>
                <a:gd name="connsiteX0" fmla="*/ 409 w 21317"/>
                <a:gd name="connsiteY0" fmla="*/ 1381 h 193033"/>
                <a:gd name="connsiteX1" fmla="*/ 8346 w 21317"/>
                <a:gd name="connsiteY1" fmla="*/ 190293 h 193033"/>
                <a:gd name="connsiteX2" fmla="*/ 21046 w 21317"/>
                <a:gd name="connsiteY2" fmla="*/ 107743 h 193033"/>
                <a:gd name="connsiteX3" fmla="*/ 409 w 21317"/>
                <a:gd name="connsiteY3" fmla="*/ 1381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7" h="193033">
                  <a:moveTo>
                    <a:pt x="409" y="1381"/>
                  </a:moveTo>
                  <a:cubicBezTo>
                    <a:pt x="-1708" y="15139"/>
                    <a:pt x="4907" y="172566"/>
                    <a:pt x="8346" y="190293"/>
                  </a:cubicBezTo>
                  <a:cubicBezTo>
                    <a:pt x="11785" y="208020"/>
                    <a:pt x="18136" y="134995"/>
                    <a:pt x="21046" y="107743"/>
                  </a:cubicBezTo>
                  <a:cubicBezTo>
                    <a:pt x="23956" y="80491"/>
                    <a:pt x="2526" y="-12377"/>
                    <a:pt x="409" y="13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5DF37325-152D-4BF9-B7B9-41FCF1C8A26C}"/>
                </a:ext>
              </a:extLst>
            </p:cNvPr>
            <p:cNvSpPr/>
            <p:nvPr/>
          </p:nvSpPr>
          <p:spPr>
            <a:xfrm>
              <a:off x="3169779" y="5614982"/>
              <a:ext cx="69842" cy="97506"/>
            </a:xfrm>
            <a:custGeom>
              <a:avLst/>
              <a:gdLst>
                <a:gd name="connsiteX0" fmla="*/ 459 w 69842"/>
                <a:gd name="connsiteY0" fmla="*/ 6 h 97506"/>
                <a:gd name="connsiteX1" fmla="*/ 68721 w 69842"/>
                <a:gd name="connsiteY1" fmla="*/ 85731 h 97506"/>
                <a:gd name="connsiteX2" fmla="*/ 40146 w 69842"/>
                <a:gd name="connsiteY2" fmla="*/ 90493 h 97506"/>
                <a:gd name="connsiteX3" fmla="*/ 459 w 69842"/>
                <a:gd name="connsiteY3" fmla="*/ 6 h 9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42" h="97506">
                  <a:moveTo>
                    <a:pt x="459" y="6"/>
                  </a:moveTo>
                  <a:cubicBezTo>
                    <a:pt x="5221" y="-788"/>
                    <a:pt x="62107" y="70650"/>
                    <a:pt x="68721" y="85731"/>
                  </a:cubicBezTo>
                  <a:cubicBezTo>
                    <a:pt x="75335" y="100812"/>
                    <a:pt x="50994" y="100283"/>
                    <a:pt x="40146" y="90493"/>
                  </a:cubicBezTo>
                  <a:cubicBezTo>
                    <a:pt x="29298" y="80703"/>
                    <a:pt x="-4303" y="800"/>
                    <a:pt x="459" y="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B34DD4E9-C7EC-490E-B8F2-072FE33CD1AB}"/>
                </a:ext>
              </a:extLst>
            </p:cNvPr>
            <p:cNvSpPr/>
            <p:nvPr/>
          </p:nvSpPr>
          <p:spPr>
            <a:xfrm>
              <a:off x="3170887" y="5555592"/>
              <a:ext cx="58459" cy="73121"/>
            </a:xfrm>
            <a:custGeom>
              <a:avLst/>
              <a:gdLst>
                <a:gd name="connsiteX0" fmla="*/ 938 w 58459"/>
                <a:gd name="connsiteY0" fmla="*/ 658 h 73121"/>
                <a:gd name="connsiteX1" fmla="*/ 56501 w 58459"/>
                <a:gd name="connsiteY1" fmla="*/ 27646 h 73121"/>
                <a:gd name="connsiteX2" fmla="*/ 43801 w 58459"/>
                <a:gd name="connsiteY2" fmla="*/ 72096 h 73121"/>
                <a:gd name="connsiteX3" fmla="*/ 23163 w 58459"/>
                <a:gd name="connsiteY3" fmla="*/ 54633 h 73121"/>
                <a:gd name="connsiteX4" fmla="*/ 938 w 58459"/>
                <a:gd name="connsiteY4" fmla="*/ 658 h 7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9" h="73121">
                  <a:moveTo>
                    <a:pt x="938" y="658"/>
                  </a:moveTo>
                  <a:cubicBezTo>
                    <a:pt x="6494" y="-3840"/>
                    <a:pt x="49357" y="15740"/>
                    <a:pt x="56501" y="27646"/>
                  </a:cubicBezTo>
                  <a:cubicBezTo>
                    <a:pt x="63645" y="39552"/>
                    <a:pt x="49357" y="67598"/>
                    <a:pt x="43801" y="72096"/>
                  </a:cubicBezTo>
                  <a:cubicBezTo>
                    <a:pt x="38245" y="76594"/>
                    <a:pt x="30307" y="65481"/>
                    <a:pt x="23163" y="54633"/>
                  </a:cubicBezTo>
                  <a:cubicBezTo>
                    <a:pt x="16019" y="43785"/>
                    <a:pt x="-4618" y="5156"/>
                    <a:pt x="938" y="6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33404740-64D8-4AFA-AF5B-3C614DAFF77F}"/>
                </a:ext>
              </a:extLst>
            </p:cNvPr>
            <p:cNvSpPr/>
            <p:nvPr/>
          </p:nvSpPr>
          <p:spPr>
            <a:xfrm>
              <a:off x="3176438" y="5699095"/>
              <a:ext cx="39886" cy="82386"/>
            </a:xfrm>
            <a:custGeom>
              <a:avLst/>
              <a:gdLst>
                <a:gd name="connsiteX0" fmla="*/ 1737 w 39886"/>
                <a:gd name="connsiteY0" fmla="*/ 30 h 82386"/>
                <a:gd name="connsiteX1" fmla="*/ 39837 w 39886"/>
                <a:gd name="connsiteY1" fmla="*/ 77818 h 82386"/>
                <a:gd name="connsiteX2" fmla="*/ 9675 w 39886"/>
                <a:gd name="connsiteY2" fmla="*/ 68293 h 82386"/>
                <a:gd name="connsiteX3" fmla="*/ 1737 w 39886"/>
                <a:gd name="connsiteY3" fmla="*/ 30 h 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86" h="82386">
                  <a:moveTo>
                    <a:pt x="1737" y="30"/>
                  </a:moveTo>
                  <a:cubicBezTo>
                    <a:pt x="6764" y="1617"/>
                    <a:pt x="38514" y="66441"/>
                    <a:pt x="39837" y="77818"/>
                  </a:cubicBezTo>
                  <a:cubicBezTo>
                    <a:pt x="41160" y="89195"/>
                    <a:pt x="15760" y="76760"/>
                    <a:pt x="9675" y="68293"/>
                  </a:cubicBezTo>
                  <a:cubicBezTo>
                    <a:pt x="3590" y="59826"/>
                    <a:pt x="-3290" y="-1557"/>
                    <a:pt x="1737" y="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FDFBD164-724A-4B08-B8D4-2B03CE0B3879}"/>
                </a:ext>
              </a:extLst>
            </p:cNvPr>
            <p:cNvSpPr/>
            <p:nvPr/>
          </p:nvSpPr>
          <p:spPr>
            <a:xfrm>
              <a:off x="3123381" y="5529301"/>
              <a:ext cx="67512" cy="389755"/>
            </a:xfrm>
            <a:custGeom>
              <a:avLst/>
              <a:gdLst>
                <a:gd name="connsiteX0" fmla="*/ 2407 w 67512"/>
                <a:gd name="connsiteY0" fmla="*/ 1549 h 389755"/>
                <a:gd name="connsiteX1" fmla="*/ 819 w 67512"/>
                <a:gd name="connsiteY1" fmla="*/ 347624 h 389755"/>
                <a:gd name="connsiteX2" fmla="*/ 8757 w 67512"/>
                <a:gd name="connsiteY2" fmla="*/ 377787 h 389755"/>
                <a:gd name="connsiteX3" fmla="*/ 67494 w 67512"/>
                <a:gd name="connsiteY3" fmla="*/ 292062 h 389755"/>
                <a:gd name="connsiteX4" fmla="*/ 15107 w 67512"/>
                <a:gd name="connsiteY4" fmla="*/ 334924 h 389755"/>
                <a:gd name="connsiteX5" fmla="*/ 19869 w 67512"/>
                <a:gd name="connsiteY5" fmla="*/ 225387 h 389755"/>
                <a:gd name="connsiteX6" fmla="*/ 2407 w 67512"/>
                <a:gd name="connsiteY6" fmla="*/ 1549 h 38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12" h="389755">
                  <a:moveTo>
                    <a:pt x="2407" y="1549"/>
                  </a:moveTo>
                  <a:cubicBezTo>
                    <a:pt x="-768" y="21922"/>
                    <a:pt x="-239" y="284918"/>
                    <a:pt x="819" y="347624"/>
                  </a:cubicBezTo>
                  <a:cubicBezTo>
                    <a:pt x="1877" y="410330"/>
                    <a:pt x="-2356" y="387047"/>
                    <a:pt x="8757" y="377787"/>
                  </a:cubicBezTo>
                  <a:cubicBezTo>
                    <a:pt x="19870" y="368527"/>
                    <a:pt x="66436" y="299206"/>
                    <a:pt x="67494" y="292062"/>
                  </a:cubicBezTo>
                  <a:cubicBezTo>
                    <a:pt x="68552" y="284918"/>
                    <a:pt x="23045" y="346037"/>
                    <a:pt x="15107" y="334924"/>
                  </a:cubicBezTo>
                  <a:cubicBezTo>
                    <a:pt x="7170" y="323812"/>
                    <a:pt x="18811" y="283331"/>
                    <a:pt x="19869" y="225387"/>
                  </a:cubicBezTo>
                  <a:cubicBezTo>
                    <a:pt x="20927" y="167443"/>
                    <a:pt x="5582" y="-18824"/>
                    <a:pt x="2407" y="15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AE577B5E-6D08-44C2-AA10-322742CC1175}"/>
                </a:ext>
              </a:extLst>
            </p:cNvPr>
            <p:cNvSpPr/>
            <p:nvPr/>
          </p:nvSpPr>
          <p:spPr>
            <a:xfrm>
              <a:off x="2946382" y="5703809"/>
              <a:ext cx="191979" cy="119774"/>
            </a:xfrm>
            <a:custGeom>
              <a:avLst/>
              <a:gdLst>
                <a:gd name="connsiteX0" fmla="*/ 18 w 191979"/>
                <a:gd name="connsiteY0" fmla="*/ 79 h 119774"/>
                <a:gd name="connsiteX1" fmla="*/ 176231 w 191979"/>
                <a:gd name="connsiteY1" fmla="*/ 112791 h 119774"/>
                <a:gd name="connsiteX2" fmla="*/ 165118 w 191979"/>
                <a:gd name="connsiteY2" fmla="*/ 95329 h 119774"/>
                <a:gd name="connsiteX3" fmla="*/ 18 w 191979"/>
                <a:gd name="connsiteY3" fmla="*/ 79 h 11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979" h="119774">
                  <a:moveTo>
                    <a:pt x="18" y="79"/>
                  </a:moveTo>
                  <a:cubicBezTo>
                    <a:pt x="1870" y="2989"/>
                    <a:pt x="148714" y="96916"/>
                    <a:pt x="176231" y="112791"/>
                  </a:cubicBezTo>
                  <a:cubicBezTo>
                    <a:pt x="203748" y="128666"/>
                    <a:pt x="192106" y="115173"/>
                    <a:pt x="165118" y="95329"/>
                  </a:cubicBezTo>
                  <a:cubicBezTo>
                    <a:pt x="138130" y="75485"/>
                    <a:pt x="-1834" y="-2831"/>
                    <a:pt x="18" y="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464D96AE-58E9-45BE-B1A3-6428425B5CC8}"/>
                </a:ext>
              </a:extLst>
            </p:cNvPr>
            <p:cNvSpPr/>
            <p:nvPr/>
          </p:nvSpPr>
          <p:spPr>
            <a:xfrm>
              <a:off x="2976004" y="5509809"/>
              <a:ext cx="180678" cy="203691"/>
            </a:xfrm>
            <a:custGeom>
              <a:avLst/>
              <a:gdLst>
                <a:gd name="connsiteX0" fmla="*/ 3734 w 180678"/>
                <a:gd name="connsiteY0" fmla="*/ 203604 h 203691"/>
                <a:gd name="connsiteX1" fmla="*/ 19609 w 180678"/>
                <a:gd name="connsiteY1" fmla="*/ 55966 h 203691"/>
                <a:gd name="connsiteX2" fmla="*/ 178359 w 180678"/>
                <a:gd name="connsiteY2" fmla="*/ 1991 h 203691"/>
                <a:gd name="connsiteX3" fmla="*/ 108509 w 180678"/>
                <a:gd name="connsiteY3" fmla="*/ 17866 h 203691"/>
                <a:gd name="connsiteX4" fmla="*/ 30721 w 180678"/>
                <a:gd name="connsiteY4" fmla="*/ 76604 h 203691"/>
                <a:gd name="connsiteX5" fmla="*/ 3734 w 180678"/>
                <a:gd name="connsiteY5" fmla="*/ 203604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78" h="203691">
                  <a:moveTo>
                    <a:pt x="3734" y="203604"/>
                  </a:moveTo>
                  <a:cubicBezTo>
                    <a:pt x="1882" y="200164"/>
                    <a:pt x="-9495" y="89568"/>
                    <a:pt x="19609" y="55966"/>
                  </a:cubicBezTo>
                  <a:cubicBezTo>
                    <a:pt x="48713" y="22364"/>
                    <a:pt x="163542" y="8341"/>
                    <a:pt x="178359" y="1991"/>
                  </a:cubicBezTo>
                  <a:cubicBezTo>
                    <a:pt x="193176" y="-4359"/>
                    <a:pt x="133115" y="5430"/>
                    <a:pt x="108509" y="17866"/>
                  </a:cubicBezTo>
                  <a:cubicBezTo>
                    <a:pt x="83903" y="30301"/>
                    <a:pt x="49242" y="45119"/>
                    <a:pt x="30721" y="76604"/>
                  </a:cubicBezTo>
                  <a:cubicBezTo>
                    <a:pt x="12200" y="108089"/>
                    <a:pt x="5586" y="207044"/>
                    <a:pt x="3734" y="20360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: 図形 1218">
              <a:extLst>
                <a:ext uri="{FF2B5EF4-FFF2-40B4-BE49-F238E27FC236}">
                  <a16:creationId xmlns:a16="http://schemas.microsoft.com/office/drawing/2014/main" id="{35584CA2-B284-46B7-A7AC-676E21E573D9}"/>
                </a:ext>
              </a:extLst>
            </p:cNvPr>
            <p:cNvSpPr/>
            <p:nvPr/>
          </p:nvSpPr>
          <p:spPr>
            <a:xfrm>
              <a:off x="2946370" y="5474057"/>
              <a:ext cx="212805" cy="218856"/>
            </a:xfrm>
            <a:custGeom>
              <a:avLst/>
              <a:gdLst>
                <a:gd name="connsiteX0" fmla="*/ 30 w 212805"/>
                <a:gd name="connsiteY0" fmla="*/ 218718 h 218856"/>
                <a:gd name="connsiteX1" fmla="*/ 23843 w 212805"/>
                <a:gd name="connsiteY1" fmla="*/ 69493 h 218856"/>
                <a:gd name="connsiteX2" fmla="*/ 107980 w 212805"/>
                <a:gd name="connsiteY2" fmla="*/ 15518 h 218856"/>
                <a:gd name="connsiteX3" fmla="*/ 136555 w 212805"/>
                <a:gd name="connsiteY3" fmla="*/ 1231 h 218856"/>
                <a:gd name="connsiteX4" fmla="*/ 212755 w 212805"/>
                <a:gd name="connsiteY4" fmla="*/ 40918 h 218856"/>
                <a:gd name="connsiteX5" fmla="*/ 147668 w 212805"/>
                <a:gd name="connsiteY5" fmla="*/ 21868 h 218856"/>
                <a:gd name="connsiteX6" fmla="*/ 111155 w 212805"/>
                <a:gd name="connsiteY6" fmla="*/ 21868 h 218856"/>
                <a:gd name="connsiteX7" fmla="*/ 27018 w 212805"/>
                <a:gd name="connsiteY7" fmla="*/ 94893 h 218856"/>
                <a:gd name="connsiteX8" fmla="*/ 30 w 212805"/>
                <a:gd name="connsiteY8" fmla="*/ 218718 h 21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805" h="218856">
                  <a:moveTo>
                    <a:pt x="30" y="218718"/>
                  </a:moveTo>
                  <a:cubicBezTo>
                    <a:pt x="-499" y="214485"/>
                    <a:pt x="5851" y="103360"/>
                    <a:pt x="23843" y="69493"/>
                  </a:cubicBezTo>
                  <a:cubicBezTo>
                    <a:pt x="41835" y="35626"/>
                    <a:pt x="89195" y="26895"/>
                    <a:pt x="107980" y="15518"/>
                  </a:cubicBezTo>
                  <a:cubicBezTo>
                    <a:pt x="126765" y="4141"/>
                    <a:pt x="119093" y="-3002"/>
                    <a:pt x="136555" y="1231"/>
                  </a:cubicBezTo>
                  <a:cubicBezTo>
                    <a:pt x="154017" y="5464"/>
                    <a:pt x="210903" y="37479"/>
                    <a:pt x="212755" y="40918"/>
                  </a:cubicBezTo>
                  <a:cubicBezTo>
                    <a:pt x="214607" y="44357"/>
                    <a:pt x="164601" y="25043"/>
                    <a:pt x="147668" y="21868"/>
                  </a:cubicBezTo>
                  <a:cubicBezTo>
                    <a:pt x="130735" y="18693"/>
                    <a:pt x="131263" y="9697"/>
                    <a:pt x="111155" y="21868"/>
                  </a:cubicBezTo>
                  <a:cubicBezTo>
                    <a:pt x="91047" y="34039"/>
                    <a:pt x="44480" y="60762"/>
                    <a:pt x="27018" y="94893"/>
                  </a:cubicBezTo>
                  <a:cubicBezTo>
                    <a:pt x="9556" y="129024"/>
                    <a:pt x="559" y="222951"/>
                    <a:pt x="30" y="2187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A04063BC-0DF8-49D1-957B-C0C1D0F74B82}"/>
                </a:ext>
              </a:extLst>
            </p:cNvPr>
            <p:cNvSpPr/>
            <p:nvPr/>
          </p:nvSpPr>
          <p:spPr>
            <a:xfrm>
              <a:off x="2936870" y="5689086"/>
              <a:ext cx="192212" cy="245623"/>
            </a:xfrm>
            <a:custGeom>
              <a:avLst/>
              <a:gdLst>
                <a:gd name="connsiteX0" fmla="*/ 5 w 192212"/>
                <a:gd name="connsiteY0" fmla="*/ 514 h 245623"/>
                <a:gd name="connsiteX1" fmla="*/ 42868 w 192212"/>
                <a:gd name="connsiteY1" fmla="*/ 43377 h 245623"/>
                <a:gd name="connsiteX2" fmla="*/ 49218 w 192212"/>
                <a:gd name="connsiteY2" fmla="*/ 129102 h 245623"/>
                <a:gd name="connsiteX3" fmla="*/ 95255 w 192212"/>
                <a:gd name="connsiteY3" fmla="*/ 218002 h 245623"/>
                <a:gd name="connsiteX4" fmla="*/ 176218 w 192212"/>
                <a:gd name="connsiteY4" fmla="*/ 238639 h 245623"/>
                <a:gd name="connsiteX5" fmla="*/ 187330 w 192212"/>
                <a:gd name="connsiteY5" fmla="*/ 218002 h 245623"/>
                <a:gd name="connsiteX6" fmla="*/ 117480 w 192212"/>
                <a:gd name="connsiteY6" fmla="*/ 243402 h 245623"/>
                <a:gd name="connsiteX7" fmla="*/ 76205 w 192212"/>
                <a:gd name="connsiteY7" fmla="*/ 149739 h 245623"/>
                <a:gd name="connsiteX8" fmla="*/ 46043 w 192212"/>
                <a:gd name="connsiteY8" fmla="*/ 29089 h 245623"/>
                <a:gd name="connsiteX9" fmla="*/ 5 w 192212"/>
                <a:gd name="connsiteY9" fmla="*/ 514 h 24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212" h="245623">
                  <a:moveTo>
                    <a:pt x="5" y="514"/>
                  </a:moveTo>
                  <a:cubicBezTo>
                    <a:pt x="-524" y="2895"/>
                    <a:pt x="34666" y="21946"/>
                    <a:pt x="42868" y="43377"/>
                  </a:cubicBezTo>
                  <a:cubicBezTo>
                    <a:pt x="51070" y="64808"/>
                    <a:pt x="40487" y="99998"/>
                    <a:pt x="49218" y="129102"/>
                  </a:cubicBezTo>
                  <a:cubicBezTo>
                    <a:pt x="57949" y="158206"/>
                    <a:pt x="74088" y="199746"/>
                    <a:pt x="95255" y="218002"/>
                  </a:cubicBezTo>
                  <a:cubicBezTo>
                    <a:pt x="116422" y="236258"/>
                    <a:pt x="160872" y="238639"/>
                    <a:pt x="176218" y="238639"/>
                  </a:cubicBezTo>
                  <a:cubicBezTo>
                    <a:pt x="191564" y="238639"/>
                    <a:pt x="197120" y="217208"/>
                    <a:pt x="187330" y="218002"/>
                  </a:cubicBezTo>
                  <a:cubicBezTo>
                    <a:pt x="177540" y="218796"/>
                    <a:pt x="136001" y="254779"/>
                    <a:pt x="117480" y="243402"/>
                  </a:cubicBezTo>
                  <a:cubicBezTo>
                    <a:pt x="98959" y="232025"/>
                    <a:pt x="88111" y="185458"/>
                    <a:pt x="76205" y="149739"/>
                  </a:cubicBezTo>
                  <a:cubicBezTo>
                    <a:pt x="64299" y="114020"/>
                    <a:pt x="54774" y="54753"/>
                    <a:pt x="46043" y="29089"/>
                  </a:cubicBezTo>
                  <a:cubicBezTo>
                    <a:pt x="37312" y="3425"/>
                    <a:pt x="534" y="-1867"/>
                    <a:pt x="5" y="5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09F2A7F2-283F-42B0-BD8D-25989674AB92}"/>
                </a:ext>
              </a:extLst>
            </p:cNvPr>
            <p:cNvSpPr/>
            <p:nvPr/>
          </p:nvSpPr>
          <p:spPr>
            <a:xfrm>
              <a:off x="2955821" y="5702205"/>
              <a:ext cx="56914" cy="134065"/>
            </a:xfrm>
            <a:custGeom>
              <a:avLst/>
              <a:gdLst>
                <a:gd name="connsiteX0" fmla="*/ 104 w 56914"/>
                <a:gd name="connsiteY0" fmla="*/ 95 h 134065"/>
                <a:gd name="connsiteX1" fmla="*/ 17567 w 56914"/>
                <a:gd name="connsiteY1" fmla="*/ 125508 h 134065"/>
                <a:gd name="connsiteX2" fmla="*/ 42967 w 56914"/>
                <a:gd name="connsiteY2" fmla="*/ 122333 h 134065"/>
                <a:gd name="connsiteX3" fmla="*/ 55667 w 56914"/>
                <a:gd name="connsiteY3" fmla="*/ 117570 h 134065"/>
                <a:gd name="connsiteX4" fmla="*/ 12804 w 56914"/>
                <a:gd name="connsiteY4" fmla="*/ 104870 h 134065"/>
                <a:gd name="connsiteX5" fmla="*/ 104 w 56914"/>
                <a:gd name="connsiteY5" fmla="*/ 95 h 13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14" h="134065">
                  <a:moveTo>
                    <a:pt x="104" y="95"/>
                  </a:moveTo>
                  <a:cubicBezTo>
                    <a:pt x="898" y="3535"/>
                    <a:pt x="10423" y="105135"/>
                    <a:pt x="17567" y="125508"/>
                  </a:cubicBezTo>
                  <a:cubicBezTo>
                    <a:pt x="24711" y="145881"/>
                    <a:pt x="36617" y="123656"/>
                    <a:pt x="42967" y="122333"/>
                  </a:cubicBezTo>
                  <a:cubicBezTo>
                    <a:pt x="49317" y="121010"/>
                    <a:pt x="60694" y="120480"/>
                    <a:pt x="55667" y="117570"/>
                  </a:cubicBezTo>
                  <a:cubicBezTo>
                    <a:pt x="50640" y="114660"/>
                    <a:pt x="22594" y="122068"/>
                    <a:pt x="12804" y="104870"/>
                  </a:cubicBezTo>
                  <a:cubicBezTo>
                    <a:pt x="3014" y="87672"/>
                    <a:pt x="-690" y="-3345"/>
                    <a:pt x="104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C7DF4640-25A2-4665-A264-58C77CB92484}"/>
                </a:ext>
              </a:extLst>
            </p:cNvPr>
            <p:cNvSpPr/>
            <p:nvPr/>
          </p:nvSpPr>
          <p:spPr>
            <a:xfrm>
              <a:off x="2918737" y="5688945"/>
              <a:ext cx="96634" cy="308222"/>
            </a:xfrm>
            <a:custGeom>
              <a:avLst/>
              <a:gdLst>
                <a:gd name="connsiteX0" fmla="*/ 21313 w 96634"/>
                <a:gd name="connsiteY0" fmla="*/ 655 h 308222"/>
                <a:gd name="connsiteX1" fmla="*/ 676 w 96634"/>
                <a:gd name="connsiteY1" fmla="*/ 108605 h 308222"/>
                <a:gd name="connsiteX2" fmla="*/ 51476 w 96634"/>
                <a:gd name="connsiteY2" fmla="*/ 268943 h 308222"/>
                <a:gd name="connsiteX3" fmla="*/ 95926 w 96634"/>
                <a:gd name="connsiteY3" fmla="*/ 300693 h 308222"/>
                <a:gd name="connsiteX4" fmla="*/ 14963 w 96634"/>
                <a:gd name="connsiteY4" fmla="*/ 156230 h 308222"/>
                <a:gd name="connsiteX5" fmla="*/ 7026 w 96634"/>
                <a:gd name="connsiteY5" fmla="*/ 67330 h 308222"/>
                <a:gd name="connsiteX6" fmla="*/ 21313 w 96634"/>
                <a:gd name="connsiteY6" fmla="*/ 655 h 30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634" h="308222">
                  <a:moveTo>
                    <a:pt x="21313" y="655"/>
                  </a:moveTo>
                  <a:cubicBezTo>
                    <a:pt x="20255" y="7534"/>
                    <a:pt x="-4351" y="63890"/>
                    <a:pt x="676" y="108605"/>
                  </a:cubicBezTo>
                  <a:cubicBezTo>
                    <a:pt x="5703" y="153320"/>
                    <a:pt x="35601" y="236928"/>
                    <a:pt x="51476" y="268943"/>
                  </a:cubicBezTo>
                  <a:cubicBezTo>
                    <a:pt x="67351" y="300958"/>
                    <a:pt x="102011" y="319478"/>
                    <a:pt x="95926" y="300693"/>
                  </a:cubicBezTo>
                  <a:cubicBezTo>
                    <a:pt x="89841" y="281908"/>
                    <a:pt x="29780" y="195124"/>
                    <a:pt x="14963" y="156230"/>
                  </a:cubicBezTo>
                  <a:cubicBezTo>
                    <a:pt x="146" y="117336"/>
                    <a:pt x="6497" y="91936"/>
                    <a:pt x="7026" y="67330"/>
                  </a:cubicBezTo>
                  <a:cubicBezTo>
                    <a:pt x="7555" y="42724"/>
                    <a:pt x="22371" y="-6224"/>
                    <a:pt x="21313" y="6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8F09A6D-930C-4BBF-BB7F-6370B6852D1F}"/>
                </a:ext>
              </a:extLst>
            </p:cNvPr>
            <p:cNvSpPr/>
            <p:nvPr/>
          </p:nvSpPr>
          <p:spPr>
            <a:xfrm>
              <a:off x="2960651" y="5811230"/>
              <a:ext cx="131698" cy="155424"/>
            </a:xfrm>
            <a:custGeom>
              <a:avLst/>
              <a:gdLst>
                <a:gd name="connsiteX0" fmla="*/ 1624 w 131698"/>
                <a:gd name="connsiteY0" fmla="*/ 3783 h 155424"/>
                <a:gd name="connsiteX1" fmla="*/ 103224 w 131698"/>
                <a:gd name="connsiteY1" fmla="*/ 145070 h 155424"/>
                <a:gd name="connsiteX2" fmla="*/ 128624 w 131698"/>
                <a:gd name="connsiteY2" fmla="*/ 133958 h 155424"/>
                <a:gd name="connsiteX3" fmla="*/ 46074 w 131698"/>
                <a:gd name="connsiteY3" fmla="*/ 48233 h 155424"/>
                <a:gd name="connsiteX4" fmla="*/ 1624 w 131698"/>
                <a:gd name="connsiteY4" fmla="*/ 3783 h 15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98" h="155424">
                  <a:moveTo>
                    <a:pt x="1624" y="3783"/>
                  </a:moveTo>
                  <a:cubicBezTo>
                    <a:pt x="11149" y="19923"/>
                    <a:pt x="82057" y="123374"/>
                    <a:pt x="103224" y="145070"/>
                  </a:cubicBezTo>
                  <a:cubicBezTo>
                    <a:pt x="124391" y="166766"/>
                    <a:pt x="138149" y="150098"/>
                    <a:pt x="128624" y="133958"/>
                  </a:cubicBezTo>
                  <a:cubicBezTo>
                    <a:pt x="119099" y="117819"/>
                    <a:pt x="65388" y="69400"/>
                    <a:pt x="46074" y="48233"/>
                  </a:cubicBezTo>
                  <a:cubicBezTo>
                    <a:pt x="26760" y="27066"/>
                    <a:pt x="-7901" y="-12357"/>
                    <a:pt x="1624" y="37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B971CE55-7C5F-4772-BFE7-B37F2A1B7FE8}"/>
                </a:ext>
              </a:extLst>
            </p:cNvPr>
            <p:cNvSpPr/>
            <p:nvPr/>
          </p:nvSpPr>
          <p:spPr>
            <a:xfrm>
              <a:off x="3011828" y="5846032"/>
              <a:ext cx="160702" cy="154690"/>
            </a:xfrm>
            <a:custGeom>
              <a:avLst/>
              <a:gdLst>
                <a:gd name="connsiteX0" fmla="*/ 1247 w 160702"/>
                <a:gd name="connsiteY0" fmla="*/ 151543 h 154690"/>
                <a:gd name="connsiteX1" fmla="*/ 158410 w 160702"/>
                <a:gd name="connsiteY1" fmla="*/ 731 h 154690"/>
                <a:gd name="connsiteX2" fmla="*/ 88560 w 160702"/>
                <a:gd name="connsiteY2" fmla="*/ 95981 h 154690"/>
                <a:gd name="connsiteX3" fmla="*/ 1247 w 160702"/>
                <a:gd name="connsiteY3" fmla="*/ 151543 h 1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02" h="154690">
                  <a:moveTo>
                    <a:pt x="1247" y="151543"/>
                  </a:moveTo>
                  <a:cubicBezTo>
                    <a:pt x="12889" y="135668"/>
                    <a:pt x="143858" y="9991"/>
                    <a:pt x="158410" y="731"/>
                  </a:cubicBezTo>
                  <a:cubicBezTo>
                    <a:pt x="172962" y="-8529"/>
                    <a:pt x="114489" y="72698"/>
                    <a:pt x="88560" y="95981"/>
                  </a:cubicBezTo>
                  <a:cubicBezTo>
                    <a:pt x="62631" y="119264"/>
                    <a:pt x="-10395" y="167418"/>
                    <a:pt x="1247" y="1515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6B2C1355-9B32-4EF6-9192-14C598401B2D}"/>
                </a:ext>
              </a:extLst>
            </p:cNvPr>
            <p:cNvSpPr/>
            <p:nvPr/>
          </p:nvSpPr>
          <p:spPr>
            <a:xfrm>
              <a:off x="2974921" y="5504910"/>
              <a:ext cx="144791" cy="251620"/>
            </a:xfrm>
            <a:custGeom>
              <a:avLst/>
              <a:gdLst>
                <a:gd name="connsiteX0" fmla="*/ 54 w 144791"/>
                <a:gd name="connsiteY0" fmla="*/ 540 h 251620"/>
                <a:gd name="connsiteX1" fmla="*/ 109592 w 144791"/>
                <a:gd name="connsiteY1" fmla="*/ 230728 h 251620"/>
                <a:gd name="connsiteX2" fmla="*/ 144517 w 144791"/>
                <a:gd name="connsiteY2" fmla="*/ 233903 h 251620"/>
                <a:gd name="connsiteX3" fmla="*/ 95304 w 144791"/>
                <a:gd name="connsiteY3" fmla="*/ 168815 h 251620"/>
                <a:gd name="connsiteX4" fmla="*/ 54 w 144791"/>
                <a:gd name="connsiteY4" fmla="*/ 540 h 2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91" h="251620">
                  <a:moveTo>
                    <a:pt x="54" y="540"/>
                  </a:moveTo>
                  <a:cubicBezTo>
                    <a:pt x="2435" y="10859"/>
                    <a:pt x="85515" y="191834"/>
                    <a:pt x="109592" y="230728"/>
                  </a:cubicBezTo>
                  <a:cubicBezTo>
                    <a:pt x="133669" y="269622"/>
                    <a:pt x="146898" y="244222"/>
                    <a:pt x="144517" y="233903"/>
                  </a:cubicBezTo>
                  <a:cubicBezTo>
                    <a:pt x="142136" y="223584"/>
                    <a:pt x="116471" y="206915"/>
                    <a:pt x="95304" y="168815"/>
                  </a:cubicBezTo>
                  <a:cubicBezTo>
                    <a:pt x="74137" y="130715"/>
                    <a:pt x="-2327" y="-9779"/>
                    <a:pt x="54" y="54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FCA90E17-6211-4B91-9F2A-3A7FB6CF495C}"/>
                </a:ext>
              </a:extLst>
            </p:cNvPr>
            <p:cNvSpPr/>
            <p:nvPr/>
          </p:nvSpPr>
          <p:spPr>
            <a:xfrm>
              <a:off x="2849523" y="5386156"/>
              <a:ext cx="224155" cy="80934"/>
            </a:xfrm>
            <a:custGeom>
              <a:avLst/>
              <a:gdLst>
                <a:gd name="connsiteX0" fmla="*/ 40 w 224155"/>
                <a:gd name="connsiteY0" fmla="*/ 232 h 80934"/>
                <a:gd name="connsiteX1" fmla="*/ 173077 w 224155"/>
                <a:gd name="connsiteY1" fmla="*/ 66907 h 80934"/>
                <a:gd name="connsiteX2" fmla="*/ 223877 w 224155"/>
                <a:gd name="connsiteY2" fmla="*/ 79607 h 80934"/>
                <a:gd name="connsiteX3" fmla="*/ 157202 w 224155"/>
                <a:gd name="connsiteY3" fmla="*/ 46269 h 80934"/>
                <a:gd name="connsiteX4" fmla="*/ 40 w 224155"/>
                <a:gd name="connsiteY4" fmla="*/ 232 h 8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55" h="80934">
                  <a:moveTo>
                    <a:pt x="40" y="232"/>
                  </a:moveTo>
                  <a:cubicBezTo>
                    <a:pt x="2686" y="3672"/>
                    <a:pt x="135771" y="53678"/>
                    <a:pt x="173077" y="66907"/>
                  </a:cubicBezTo>
                  <a:cubicBezTo>
                    <a:pt x="210383" y="80136"/>
                    <a:pt x="226523" y="83047"/>
                    <a:pt x="223877" y="79607"/>
                  </a:cubicBezTo>
                  <a:cubicBezTo>
                    <a:pt x="221231" y="76167"/>
                    <a:pt x="190275" y="60027"/>
                    <a:pt x="157202" y="46269"/>
                  </a:cubicBezTo>
                  <a:cubicBezTo>
                    <a:pt x="124129" y="32511"/>
                    <a:pt x="-2606" y="-3208"/>
                    <a:pt x="40" y="2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0713528D-4932-48A2-A337-DEE64647E6CA}"/>
                </a:ext>
              </a:extLst>
            </p:cNvPr>
            <p:cNvSpPr/>
            <p:nvPr/>
          </p:nvSpPr>
          <p:spPr>
            <a:xfrm>
              <a:off x="2910959" y="5456051"/>
              <a:ext cx="119864" cy="160165"/>
            </a:xfrm>
            <a:custGeom>
              <a:avLst/>
              <a:gdLst>
                <a:gd name="connsiteX0" fmla="*/ 516 w 119864"/>
                <a:gd name="connsiteY0" fmla="*/ 157349 h 160165"/>
                <a:gd name="connsiteX1" fmla="*/ 51316 w 119864"/>
                <a:gd name="connsiteY1" fmla="*/ 33524 h 160165"/>
                <a:gd name="connsiteX2" fmla="*/ 119579 w 119864"/>
                <a:gd name="connsiteY2" fmla="*/ 187 h 160165"/>
                <a:gd name="connsiteX3" fmla="*/ 75129 w 119864"/>
                <a:gd name="connsiteY3" fmla="*/ 20824 h 160165"/>
                <a:gd name="connsiteX4" fmla="*/ 60841 w 119864"/>
                <a:gd name="connsiteY4" fmla="*/ 38287 h 160165"/>
                <a:gd name="connsiteX5" fmla="*/ 27504 w 119864"/>
                <a:gd name="connsiteY5" fmla="*/ 112899 h 160165"/>
                <a:gd name="connsiteX6" fmla="*/ 516 w 119864"/>
                <a:gd name="connsiteY6" fmla="*/ 157349 h 1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4" h="160165">
                  <a:moveTo>
                    <a:pt x="516" y="157349"/>
                  </a:moveTo>
                  <a:cubicBezTo>
                    <a:pt x="4485" y="144120"/>
                    <a:pt x="31472" y="59718"/>
                    <a:pt x="51316" y="33524"/>
                  </a:cubicBezTo>
                  <a:cubicBezTo>
                    <a:pt x="71160" y="7330"/>
                    <a:pt x="115610" y="2304"/>
                    <a:pt x="119579" y="187"/>
                  </a:cubicBezTo>
                  <a:cubicBezTo>
                    <a:pt x="123548" y="-1930"/>
                    <a:pt x="84919" y="14474"/>
                    <a:pt x="75129" y="20824"/>
                  </a:cubicBezTo>
                  <a:cubicBezTo>
                    <a:pt x="65339" y="27174"/>
                    <a:pt x="68778" y="22941"/>
                    <a:pt x="60841" y="38287"/>
                  </a:cubicBezTo>
                  <a:cubicBezTo>
                    <a:pt x="52904" y="53633"/>
                    <a:pt x="38617" y="91732"/>
                    <a:pt x="27504" y="112899"/>
                  </a:cubicBezTo>
                  <a:cubicBezTo>
                    <a:pt x="16392" y="134066"/>
                    <a:pt x="-3453" y="170578"/>
                    <a:pt x="516" y="1573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ED26E46C-59B1-4280-8704-F38DFFE65177}"/>
                </a:ext>
              </a:extLst>
            </p:cNvPr>
            <p:cNvSpPr/>
            <p:nvPr/>
          </p:nvSpPr>
          <p:spPr>
            <a:xfrm>
              <a:off x="2779713" y="5404907"/>
              <a:ext cx="185821" cy="275168"/>
            </a:xfrm>
            <a:custGeom>
              <a:avLst/>
              <a:gdLst>
                <a:gd name="connsiteX0" fmla="*/ 0 w 185821"/>
                <a:gd name="connsiteY0" fmla="*/ 531 h 275168"/>
                <a:gd name="connsiteX1" fmla="*/ 88900 w 185821"/>
                <a:gd name="connsiteY1" fmla="*/ 95781 h 275168"/>
                <a:gd name="connsiteX2" fmla="*/ 120650 w 185821"/>
                <a:gd name="connsiteY2" fmla="*/ 170393 h 275168"/>
                <a:gd name="connsiteX3" fmla="*/ 185737 w 185821"/>
                <a:gd name="connsiteY3" fmla="*/ 275168 h 275168"/>
                <a:gd name="connsiteX4" fmla="*/ 133350 w 185821"/>
                <a:gd name="connsiteY4" fmla="*/ 168806 h 275168"/>
                <a:gd name="connsiteX5" fmla="*/ 88900 w 185821"/>
                <a:gd name="connsiteY5" fmla="*/ 62443 h 275168"/>
                <a:gd name="connsiteX6" fmla="*/ 0 w 185821"/>
                <a:gd name="connsiteY6" fmla="*/ 531 h 27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821" h="275168">
                  <a:moveTo>
                    <a:pt x="0" y="531"/>
                  </a:moveTo>
                  <a:cubicBezTo>
                    <a:pt x="0" y="6087"/>
                    <a:pt x="68792" y="67471"/>
                    <a:pt x="88900" y="95781"/>
                  </a:cubicBezTo>
                  <a:cubicBezTo>
                    <a:pt x="109008" y="124091"/>
                    <a:pt x="104511" y="140495"/>
                    <a:pt x="120650" y="170393"/>
                  </a:cubicBezTo>
                  <a:cubicBezTo>
                    <a:pt x="136789" y="200291"/>
                    <a:pt x="183620" y="275432"/>
                    <a:pt x="185737" y="275168"/>
                  </a:cubicBezTo>
                  <a:cubicBezTo>
                    <a:pt x="187854" y="274904"/>
                    <a:pt x="149490" y="204260"/>
                    <a:pt x="133350" y="168806"/>
                  </a:cubicBezTo>
                  <a:cubicBezTo>
                    <a:pt x="117211" y="133352"/>
                    <a:pt x="109273" y="90753"/>
                    <a:pt x="88900" y="62443"/>
                  </a:cubicBezTo>
                  <a:cubicBezTo>
                    <a:pt x="68527" y="34133"/>
                    <a:pt x="0" y="-5025"/>
                    <a:pt x="0" y="5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65E3B57A-E8DD-4A5F-9A52-ACF6D79E1CB4}"/>
                </a:ext>
              </a:extLst>
            </p:cNvPr>
            <p:cNvSpPr/>
            <p:nvPr/>
          </p:nvSpPr>
          <p:spPr>
            <a:xfrm>
              <a:off x="2990550" y="5600681"/>
              <a:ext cx="133166" cy="14815"/>
            </a:xfrm>
            <a:custGeom>
              <a:avLst/>
              <a:gdLst>
                <a:gd name="connsiteX0" fmla="*/ 1888 w 133166"/>
                <a:gd name="connsiteY0" fmla="*/ 19 h 14815"/>
                <a:gd name="connsiteX1" fmla="*/ 132063 w 133166"/>
                <a:gd name="connsiteY1" fmla="*/ 14307 h 14815"/>
                <a:gd name="connsiteX2" fmla="*/ 60625 w 133166"/>
                <a:gd name="connsiteY2" fmla="*/ 11132 h 14815"/>
                <a:gd name="connsiteX3" fmla="*/ 1888 w 133166"/>
                <a:gd name="connsiteY3" fmla="*/ 19 h 1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66" h="14815">
                  <a:moveTo>
                    <a:pt x="1888" y="19"/>
                  </a:moveTo>
                  <a:cubicBezTo>
                    <a:pt x="13794" y="548"/>
                    <a:pt x="122274" y="12455"/>
                    <a:pt x="132063" y="14307"/>
                  </a:cubicBezTo>
                  <a:cubicBezTo>
                    <a:pt x="141852" y="16159"/>
                    <a:pt x="83908" y="12455"/>
                    <a:pt x="60625" y="11132"/>
                  </a:cubicBezTo>
                  <a:cubicBezTo>
                    <a:pt x="37342" y="9809"/>
                    <a:pt x="-10018" y="-510"/>
                    <a:pt x="1888" y="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CB692292-727B-445D-ABFC-6B4F574DB576}"/>
                </a:ext>
              </a:extLst>
            </p:cNvPr>
            <p:cNvSpPr/>
            <p:nvPr/>
          </p:nvSpPr>
          <p:spPr>
            <a:xfrm>
              <a:off x="2928925" y="5451258"/>
              <a:ext cx="77984" cy="68801"/>
            </a:xfrm>
            <a:custGeom>
              <a:avLst/>
              <a:gdLst>
                <a:gd name="connsiteX0" fmla="*/ 13 w 77984"/>
                <a:gd name="connsiteY0" fmla="*/ 217 h 68801"/>
                <a:gd name="connsiteX1" fmla="*/ 73038 w 77984"/>
                <a:gd name="connsiteY1" fmla="*/ 66892 h 68801"/>
                <a:gd name="connsiteX2" fmla="*/ 66688 w 77984"/>
                <a:gd name="connsiteY2" fmla="*/ 46255 h 68801"/>
                <a:gd name="connsiteX3" fmla="*/ 13 w 77984"/>
                <a:gd name="connsiteY3" fmla="*/ 217 h 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84" h="68801">
                  <a:moveTo>
                    <a:pt x="13" y="217"/>
                  </a:moveTo>
                  <a:cubicBezTo>
                    <a:pt x="1071" y="3656"/>
                    <a:pt x="61926" y="59219"/>
                    <a:pt x="73038" y="66892"/>
                  </a:cubicBezTo>
                  <a:cubicBezTo>
                    <a:pt x="84151" y="74565"/>
                    <a:pt x="74096" y="57368"/>
                    <a:pt x="66688" y="46255"/>
                  </a:cubicBezTo>
                  <a:cubicBezTo>
                    <a:pt x="59280" y="35143"/>
                    <a:pt x="-1045" y="-3222"/>
                    <a:pt x="13" y="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9E5645B9-CBE7-4A7C-86BD-5C253C5007B9}"/>
                </a:ext>
              </a:extLst>
            </p:cNvPr>
            <p:cNvSpPr/>
            <p:nvPr/>
          </p:nvSpPr>
          <p:spPr>
            <a:xfrm>
              <a:off x="3136900" y="5357813"/>
              <a:ext cx="77804" cy="17622"/>
            </a:xfrm>
            <a:custGeom>
              <a:avLst/>
              <a:gdLst>
                <a:gd name="connsiteX0" fmla="*/ 0 w 77804"/>
                <a:gd name="connsiteY0" fmla="*/ 0 h 17622"/>
                <a:gd name="connsiteX1" fmla="*/ 77788 w 77804"/>
                <a:gd name="connsiteY1" fmla="*/ 17462 h 17622"/>
                <a:gd name="connsiteX2" fmla="*/ 0 w 77804"/>
                <a:gd name="connsiteY2" fmla="*/ 0 h 1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804" h="17622">
                  <a:moveTo>
                    <a:pt x="0" y="0"/>
                  </a:moveTo>
                  <a:cubicBezTo>
                    <a:pt x="0" y="0"/>
                    <a:pt x="79111" y="15345"/>
                    <a:pt x="77788" y="17462"/>
                  </a:cubicBezTo>
                  <a:cubicBezTo>
                    <a:pt x="76465" y="19579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1E24CBA6-C00A-49F0-A618-7388D3C0DFA4}"/>
                </a:ext>
              </a:extLst>
            </p:cNvPr>
            <p:cNvSpPr/>
            <p:nvPr/>
          </p:nvSpPr>
          <p:spPr>
            <a:xfrm>
              <a:off x="2571707" y="5371720"/>
              <a:ext cx="290141" cy="44968"/>
            </a:xfrm>
            <a:custGeom>
              <a:avLst/>
              <a:gdLst>
                <a:gd name="connsiteX0" fmla="*/ 43 w 290141"/>
                <a:gd name="connsiteY0" fmla="*/ 40068 h 44968"/>
                <a:gd name="connsiteX1" fmla="*/ 268331 w 290141"/>
                <a:gd name="connsiteY1" fmla="*/ 41655 h 44968"/>
                <a:gd name="connsiteX2" fmla="*/ 271506 w 290141"/>
                <a:gd name="connsiteY2" fmla="*/ 380 h 44968"/>
                <a:gd name="connsiteX3" fmla="*/ 247693 w 290141"/>
                <a:gd name="connsiteY3" fmla="*/ 21018 h 44968"/>
                <a:gd name="connsiteX4" fmla="*/ 43 w 290141"/>
                <a:gd name="connsiteY4" fmla="*/ 40068 h 4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141" h="44968">
                  <a:moveTo>
                    <a:pt x="43" y="40068"/>
                  </a:moveTo>
                  <a:cubicBezTo>
                    <a:pt x="3483" y="43507"/>
                    <a:pt x="223087" y="48270"/>
                    <a:pt x="268331" y="41655"/>
                  </a:cubicBezTo>
                  <a:cubicBezTo>
                    <a:pt x="313575" y="35040"/>
                    <a:pt x="274946" y="3819"/>
                    <a:pt x="271506" y="380"/>
                  </a:cubicBezTo>
                  <a:cubicBezTo>
                    <a:pt x="268066" y="-3059"/>
                    <a:pt x="295318" y="17843"/>
                    <a:pt x="247693" y="21018"/>
                  </a:cubicBezTo>
                  <a:cubicBezTo>
                    <a:pt x="200068" y="24193"/>
                    <a:pt x="-3397" y="36629"/>
                    <a:pt x="43" y="400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404EF33A-DADF-4ECE-9D1E-E403616A8980}"/>
                </a:ext>
              </a:extLst>
            </p:cNvPr>
            <p:cNvSpPr/>
            <p:nvPr/>
          </p:nvSpPr>
          <p:spPr>
            <a:xfrm>
              <a:off x="2570089" y="5341625"/>
              <a:ext cx="303479" cy="477291"/>
            </a:xfrm>
            <a:custGeom>
              <a:avLst/>
              <a:gdLst>
                <a:gd name="connsiteX0" fmla="*/ 74 w 303479"/>
                <a:gd name="connsiteY0" fmla="*/ 28888 h 477291"/>
                <a:gd name="connsiteX1" fmla="*/ 109611 w 303479"/>
                <a:gd name="connsiteY1" fmla="*/ 136838 h 477291"/>
                <a:gd name="connsiteX2" fmla="*/ 81036 w 303479"/>
                <a:gd name="connsiteY2" fmla="*/ 154300 h 477291"/>
                <a:gd name="connsiteX3" fmla="*/ 79449 w 303479"/>
                <a:gd name="connsiteY3" fmla="*/ 284475 h 477291"/>
                <a:gd name="connsiteX4" fmla="*/ 87386 w 303479"/>
                <a:gd name="connsiteY4" fmla="*/ 384488 h 477291"/>
                <a:gd name="connsiteX5" fmla="*/ 142949 w 303479"/>
                <a:gd name="connsiteY5" fmla="*/ 446400 h 477291"/>
                <a:gd name="connsiteX6" fmla="*/ 204861 w 303479"/>
                <a:gd name="connsiteY6" fmla="*/ 476563 h 477291"/>
                <a:gd name="connsiteX7" fmla="*/ 279474 w 303479"/>
                <a:gd name="connsiteY7" fmla="*/ 417825 h 477291"/>
                <a:gd name="connsiteX8" fmla="*/ 296936 w 303479"/>
                <a:gd name="connsiteY8" fmla="*/ 360675 h 477291"/>
                <a:gd name="connsiteX9" fmla="*/ 303286 w 303479"/>
                <a:gd name="connsiteY9" fmla="*/ 222563 h 477291"/>
                <a:gd name="connsiteX10" fmla="*/ 290586 w 303479"/>
                <a:gd name="connsiteY10" fmla="*/ 135250 h 477291"/>
                <a:gd name="connsiteX11" fmla="*/ 215974 w 303479"/>
                <a:gd name="connsiteY11" fmla="*/ 60638 h 477291"/>
                <a:gd name="connsiteX12" fmla="*/ 163586 w 303479"/>
                <a:gd name="connsiteY12" fmla="*/ 3488 h 477291"/>
                <a:gd name="connsiteX13" fmla="*/ 282649 w 303479"/>
                <a:gd name="connsiteY13" fmla="*/ 165413 h 477291"/>
                <a:gd name="connsiteX14" fmla="*/ 282649 w 303479"/>
                <a:gd name="connsiteY14" fmla="*/ 349563 h 477291"/>
                <a:gd name="connsiteX15" fmla="*/ 212799 w 303479"/>
                <a:gd name="connsiteY15" fmla="*/ 419413 h 477291"/>
                <a:gd name="connsiteX16" fmla="*/ 158824 w 303479"/>
                <a:gd name="connsiteY16" fmla="*/ 421000 h 477291"/>
                <a:gd name="connsiteX17" fmla="*/ 117549 w 303479"/>
                <a:gd name="connsiteY17" fmla="*/ 347975 h 477291"/>
                <a:gd name="connsiteX18" fmla="*/ 106436 w 303479"/>
                <a:gd name="connsiteY18" fmla="*/ 200338 h 477291"/>
                <a:gd name="connsiteX19" fmla="*/ 130249 w 303479"/>
                <a:gd name="connsiteY19" fmla="*/ 155888 h 477291"/>
                <a:gd name="connsiteX20" fmla="*/ 128661 w 303479"/>
                <a:gd name="connsiteY20" fmla="*/ 106675 h 477291"/>
                <a:gd name="connsiteX21" fmla="*/ 74 w 303479"/>
                <a:gd name="connsiteY21" fmla="*/ 28888 h 47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3479" h="477291">
                  <a:moveTo>
                    <a:pt x="74" y="28888"/>
                  </a:moveTo>
                  <a:cubicBezTo>
                    <a:pt x="-3101" y="33915"/>
                    <a:pt x="96117" y="115936"/>
                    <a:pt x="109611" y="136838"/>
                  </a:cubicBezTo>
                  <a:cubicBezTo>
                    <a:pt x="123105" y="157740"/>
                    <a:pt x="86063" y="129694"/>
                    <a:pt x="81036" y="154300"/>
                  </a:cubicBezTo>
                  <a:cubicBezTo>
                    <a:pt x="76009" y="178906"/>
                    <a:pt x="78391" y="246110"/>
                    <a:pt x="79449" y="284475"/>
                  </a:cubicBezTo>
                  <a:cubicBezTo>
                    <a:pt x="80507" y="322840"/>
                    <a:pt x="76803" y="357501"/>
                    <a:pt x="87386" y="384488"/>
                  </a:cubicBezTo>
                  <a:cubicBezTo>
                    <a:pt x="97969" y="411475"/>
                    <a:pt x="123370" y="431054"/>
                    <a:pt x="142949" y="446400"/>
                  </a:cubicBezTo>
                  <a:cubicBezTo>
                    <a:pt x="162528" y="461746"/>
                    <a:pt x="182107" y="481326"/>
                    <a:pt x="204861" y="476563"/>
                  </a:cubicBezTo>
                  <a:cubicBezTo>
                    <a:pt x="227615" y="471800"/>
                    <a:pt x="264128" y="437140"/>
                    <a:pt x="279474" y="417825"/>
                  </a:cubicBezTo>
                  <a:cubicBezTo>
                    <a:pt x="294820" y="398510"/>
                    <a:pt x="292967" y="393219"/>
                    <a:pt x="296936" y="360675"/>
                  </a:cubicBezTo>
                  <a:cubicBezTo>
                    <a:pt x="300905" y="328131"/>
                    <a:pt x="304344" y="260134"/>
                    <a:pt x="303286" y="222563"/>
                  </a:cubicBezTo>
                  <a:cubicBezTo>
                    <a:pt x="302228" y="184992"/>
                    <a:pt x="305138" y="162238"/>
                    <a:pt x="290586" y="135250"/>
                  </a:cubicBezTo>
                  <a:cubicBezTo>
                    <a:pt x="276034" y="108262"/>
                    <a:pt x="237141" y="82598"/>
                    <a:pt x="215974" y="60638"/>
                  </a:cubicBezTo>
                  <a:cubicBezTo>
                    <a:pt x="194807" y="38678"/>
                    <a:pt x="152474" y="-13974"/>
                    <a:pt x="163586" y="3488"/>
                  </a:cubicBezTo>
                  <a:cubicBezTo>
                    <a:pt x="174698" y="20950"/>
                    <a:pt x="262805" y="107734"/>
                    <a:pt x="282649" y="165413"/>
                  </a:cubicBezTo>
                  <a:cubicBezTo>
                    <a:pt x="302493" y="223092"/>
                    <a:pt x="294291" y="307230"/>
                    <a:pt x="282649" y="349563"/>
                  </a:cubicBezTo>
                  <a:cubicBezTo>
                    <a:pt x="271007" y="391896"/>
                    <a:pt x="233437" y="407507"/>
                    <a:pt x="212799" y="419413"/>
                  </a:cubicBezTo>
                  <a:cubicBezTo>
                    <a:pt x="192161" y="431319"/>
                    <a:pt x="174699" y="432906"/>
                    <a:pt x="158824" y="421000"/>
                  </a:cubicBezTo>
                  <a:cubicBezTo>
                    <a:pt x="142949" y="409094"/>
                    <a:pt x="126280" y="384752"/>
                    <a:pt x="117549" y="347975"/>
                  </a:cubicBezTo>
                  <a:cubicBezTo>
                    <a:pt x="108818" y="311198"/>
                    <a:pt x="104319" y="232353"/>
                    <a:pt x="106436" y="200338"/>
                  </a:cubicBezTo>
                  <a:cubicBezTo>
                    <a:pt x="108553" y="168324"/>
                    <a:pt x="126545" y="171498"/>
                    <a:pt x="130249" y="155888"/>
                  </a:cubicBezTo>
                  <a:cubicBezTo>
                    <a:pt x="133953" y="140278"/>
                    <a:pt x="146388" y="125725"/>
                    <a:pt x="128661" y="106675"/>
                  </a:cubicBezTo>
                  <a:cubicBezTo>
                    <a:pt x="110934" y="87625"/>
                    <a:pt x="3249" y="23861"/>
                    <a:pt x="74" y="288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34FBBA66-2FFA-41F6-B3C0-53AC3883375B}"/>
                </a:ext>
              </a:extLst>
            </p:cNvPr>
            <p:cNvSpPr/>
            <p:nvPr/>
          </p:nvSpPr>
          <p:spPr>
            <a:xfrm>
              <a:off x="2535183" y="5377668"/>
              <a:ext cx="122300" cy="233231"/>
            </a:xfrm>
            <a:custGeom>
              <a:avLst/>
              <a:gdLst>
                <a:gd name="connsiteX0" fmla="*/ 30217 w 122300"/>
                <a:gd name="connsiteY0" fmla="*/ 782 h 233231"/>
                <a:gd name="connsiteX1" fmla="*/ 55 w 122300"/>
                <a:gd name="connsiteY1" fmla="*/ 97620 h 233231"/>
                <a:gd name="connsiteX2" fmla="*/ 25455 w 122300"/>
                <a:gd name="connsiteY2" fmla="*/ 184932 h 233231"/>
                <a:gd name="connsiteX3" fmla="*/ 111180 w 122300"/>
                <a:gd name="connsiteY3" fmla="*/ 229382 h 233231"/>
                <a:gd name="connsiteX4" fmla="*/ 112767 w 122300"/>
                <a:gd name="connsiteY4" fmla="*/ 224620 h 233231"/>
                <a:gd name="connsiteX5" fmla="*/ 33392 w 122300"/>
                <a:gd name="connsiteY5" fmla="*/ 173820 h 233231"/>
                <a:gd name="connsiteX6" fmla="*/ 15930 w 122300"/>
                <a:gd name="connsiteY6" fmla="*/ 153182 h 233231"/>
                <a:gd name="connsiteX7" fmla="*/ 30217 w 122300"/>
                <a:gd name="connsiteY7" fmla="*/ 782 h 23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300" h="233231">
                  <a:moveTo>
                    <a:pt x="30217" y="782"/>
                  </a:moveTo>
                  <a:cubicBezTo>
                    <a:pt x="27571" y="-8478"/>
                    <a:pt x="849" y="66928"/>
                    <a:pt x="55" y="97620"/>
                  </a:cubicBezTo>
                  <a:cubicBezTo>
                    <a:pt x="-739" y="128312"/>
                    <a:pt x="6934" y="162972"/>
                    <a:pt x="25455" y="184932"/>
                  </a:cubicBezTo>
                  <a:cubicBezTo>
                    <a:pt x="43976" y="206892"/>
                    <a:pt x="96628" y="222767"/>
                    <a:pt x="111180" y="229382"/>
                  </a:cubicBezTo>
                  <a:cubicBezTo>
                    <a:pt x="125732" y="235997"/>
                    <a:pt x="125732" y="233880"/>
                    <a:pt x="112767" y="224620"/>
                  </a:cubicBezTo>
                  <a:cubicBezTo>
                    <a:pt x="99802" y="215360"/>
                    <a:pt x="33392" y="173820"/>
                    <a:pt x="33392" y="173820"/>
                  </a:cubicBezTo>
                  <a:cubicBezTo>
                    <a:pt x="17252" y="161914"/>
                    <a:pt x="15401" y="178317"/>
                    <a:pt x="15930" y="153182"/>
                  </a:cubicBezTo>
                  <a:cubicBezTo>
                    <a:pt x="16459" y="128047"/>
                    <a:pt x="32863" y="10042"/>
                    <a:pt x="30217" y="7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2491C007-9A32-403B-A3CF-51F5B7EDD971}"/>
                </a:ext>
              </a:extLst>
            </p:cNvPr>
            <p:cNvSpPr/>
            <p:nvPr/>
          </p:nvSpPr>
          <p:spPr>
            <a:xfrm>
              <a:off x="2690811" y="5468929"/>
              <a:ext cx="150814" cy="269819"/>
            </a:xfrm>
            <a:custGeom>
              <a:avLst/>
              <a:gdLst>
                <a:gd name="connsiteX0" fmla="*/ 122239 w 150814"/>
                <a:gd name="connsiteY0" fmla="*/ 9 h 269819"/>
                <a:gd name="connsiteX1" fmla="*/ 150814 w 150814"/>
                <a:gd name="connsiteY1" fmla="*/ 171459 h 269819"/>
                <a:gd name="connsiteX2" fmla="*/ 122239 w 150814"/>
                <a:gd name="connsiteY2" fmla="*/ 241309 h 269819"/>
                <a:gd name="connsiteX3" fmla="*/ 58739 w 150814"/>
                <a:gd name="connsiteY3" fmla="*/ 268296 h 269819"/>
                <a:gd name="connsiteX4" fmla="*/ 30164 w 150814"/>
                <a:gd name="connsiteY4" fmla="*/ 200034 h 269819"/>
                <a:gd name="connsiteX5" fmla="*/ 15877 w 150814"/>
                <a:gd name="connsiteY5" fmla="*/ 112721 h 269819"/>
                <a:gd name="connsiteX6" fmla="*/ 31752 w 150814"/>
                <a:gd name="connsiteY6" fmla="*/ 17471 h 269819"/>
                <a:gd name="connsiteX7" fmla="*/ 2 w 150814"/>
                <a:gd name="connsiteY7" fmla="*/ 63509 h 269819"/>
                <a:gd name="connsiteX8" fmla="*/ 30164 w 150814"/>
                <a:gd name="connsiteY8" fmla="*/ 163521 h 269819"/>
                <a:gd name="connsiteX9" fmla="*/ 68264 w 150814"/>
                <a:gd name="connsiteY9" fmla="*/ 228609 h 269819"/>
                <a:gd name="connsiteX10" fmla="*/ 120652 w 150814"/>
                <a:gd name="connsiteY10" fmla="*/ 209559 h 269819"/>
                <a:gd name="connsiteX11" fmla="*/ 122239 w 150814"/>
                <a:gd name="connsiteY11" fmla="*/ 163521 h 269819"/>
                <a:gd name="connsiteX12" fmla="*/ 122239 w 150814"/>
                <a:gd name="connsiteY12" fmla="*/ 9 h 26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814" h="269819">
                  <a:moveTo>
                    <a:pt x="122239" y="9"/>
                  </a:moveTo>
                  <a:cubicBezTo>
                    <a:pt x="127001" y="1332"/>
                    <a:pt x="150814" y="131242"/>
                    <a:pt x="150814" y="171459"/>
                  </a:cubicBezTo>
                  <a:cubicBezTo>
                    <a:pt x="150814" y="211676"/>
                    <a:pt x="137585" y="225170"/>
                    <a:pt x="122239" y="241309"/>
                  </a:cubicBezTo>
                  <a:cubicBezTo>
                    <a:pt x="106893" y="257448"/>
                    <a:pt x="74085" y="275175"/>
                    <a:pt x="58739" y="268296"/>
                  </a:cubicBezTo>
                  <a:cubicBezTo>
                    <a:pt x="43393" y="261417"/>
                    <a:pt x="37308" y="225963"/>
                    <a:pt x="30164" y="200034"/>
                  </a:cubicBezTo>
                  <a:cubicBezTo>
                    <a:pt x="23020" y="174105"/>
                    <a:pt x="15612" y="143148"/>
                    <a:pt x="15877" y="112721"/>
                  </a:cubicBezTo>
                  <a:cubicBezTo>
                    <a:pt x="16142" y="82294"/>
                    <a:pt x="34398" y="25673"/>
                    <a:pt x="31752" y="17471"/>
                  </a:cubicBezTo>
                  <a:cubicBezTo>
                    <a:pt x="29106" y="9269"/>
                    <a:pt x="267" y="39167"/>
                    <a:pt x="2" y="63509"/>
                  </a:cubicBezTo>
                  <a:cubicBezTo>
                    <a:pt x="-263" y="87851"/>
                    <a:pt x="18787" y="136004"/>
                    <a:pt x="30164" y="163521"/>
                  </a:cubicBezTo>
                  <a:cubicBezTo>
                    <a:pt x="41541" y="191038"/>
                    <a:pt x="53183" y="220936"/>
                    <a:pt x="68264" y="228609"/>
                  </a:cubicBezTo>
                  <a:cubicBezTo>
                    <a:pt x="83345" y="236282"/>
                    <a:pt x="111656" y="220407"/>
                    <a:pt x="120652" y="209559"/>
                  </a:cubicBezTo>
                  <a:cubicBezTo>
                    <a:pt x="129648" y="198711"/>
                    <a:pt x="122239" y="196065"/>
                    <a:pt x="122239" y="163521"/>
                  </a:cubicBezTo>
                  <a:cubicBezTo>
                    <a:pt x="122239" y="130977"/>
                    <a:pt x="117477" y="-1314"/>
                    <a:pt x="122239" y="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DB82BB46-8940-4B13-B295-25957F39A3D0}"/>
                </a:ext>
              </a:extLst>
            </p:cNvPr>
            <p:cNvSpPr/>
            <p:nvPr/>
          </p:nvSpPr>
          <p:spPr>
            <a:xfrm>
              <a:off x="2647724" y="5467033"/>
              <a:ext cx="231941" cy="18702"/>
            </a:xfrm>
            <a:custGeom>
              <a:avLst/>
              <a:gdLst>
                <a:gd name="connsiteX0" fmla="*/ 226 w 231941"/>
                <a:gd name="connsiteY0" fmla="*/ 17780 h 18702"/>
                <a:gd name="connsiteX1" fmla="*/ 220889 w 231941"/>
                <a:gd name="connsiteY1" fmla="*/ 14605 h 18702"/>
                <a:gd name="connsiteX2" fmla="*/ 179614 w 231941"/>
                <a:gd name="connsiteY2" fmla="*/ 317 h 18702"/>
                <a:gd name="connsiteX3" fmla="*/ 226 w 231941"/>
                <a:gd name="connsiteY3" fmla="*/ 17780 h 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41" h="18702">
                  <a:moveTo>
                    <a:pt x="226" y="17780"/>
                  </a:moveTo>
                  <a:cubicBezTo>
                    <a:pt x="7105" y="20161"/>
                    <a:pt x="190991" y="17515"/>
                    <a:pt x="220889" y="14605"/>
                  </a:cubicBezTo>
                  <a:cubicBezTo>
                    <a:pt x="250787" y="11694"/>
                    <a:pt x="214274" y="3227"/>
                    <a:pt x="179614" y="317"/>
                  </a:cubicBezTo>
                  <a:cubicBezTo>
                    <a:pt x="144954" y="-2593"/>
                    <a:pt x="-6653" y="15399"/>
                    <a:pt x="226" y="177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B5855FAB-FEE6-4002-8DAA-8FC35D8DDEFD}"/>
                </a:ext>
              </a:extLst>
            </p:cNvPr>
            <p:cNvSpPr/>
            <p:nvPr/>
          </p:nvSpPr>
          <p:spPr>
            <a:xfrm>
              <a:off x="2998186" y="5373688"/>
              <a:ext cx="142078" cy="107955"/>
            </a:xfrm>
            <a:custGeom>
              <a:avLst/>
              <a:gdLst>
                <a:gd name="connsiteX0" fmla="*/ 602 w 142078"/>
                <a:gd name="connsiteY0" fmla="*/ 0 h 107955"/>
                <a:gd name="connsiteX1" fmla="*/ 129189 w 142078"/>
                <a:gd name="connsiteY1" fmla="*/ 80962 h 107955"/>
                <a:gd name="connsiteX2" fmla="*/ 132364 w 142078"/>
                <a:gd name="connsiteY2" fmla="*/ 107950 h 107955"/>
                <a:gd name="connsiteX3" fmla="*/ 83152 w 142078"/>
                <a:gd name="connsiteY3" fmla="*/ 79375 h 107955"/>
                <a:gd name="connsiteX4" fmla="*/ 602 w 142078"/>
                <a:gd name="connsiteY4" fmla="*/ 0 h 10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8" h="107955">
                  <a:moveTo>
                    <a:pt x="602" y="0"/>
                  </a:moveTo>
                  <a:cubicBezTo>
                    <a:pt x="8275" y="264"/>
                    <a:pt x="107229" y="62970"/>
                    <a:pt x="129189" y="80962"/>
                  </a:cubicBezTo>
                  <a:cubicBezTo>
                    <a:pt x="151149" y="98954"/>
                    <a:pt x="140037" y="108214"/>
                    <a:pt x="132364" y="107950"/>
                  </a:cubicBezTo>
                  <a:cubicBezTo>
                    <a:pt x="124691" y="107686"/>
                    <a:pt x="105642" y="94456"/>
                    <a:pt x="83152" y="79375"/>
                  </a:cubicBezTo>
                  <a:cubicBezTo>
                    <a:pt x="60663" y="64294"/>
                    <a:pt x="-7071" y="-264"/>
                    <a:pt x="602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FC690271-FDC3-4B48-804A-ECE64CDF7796}"/>
                </a:ext>
              </a:extLst>
            </p:cNvPr>
            <p:cNvSpPr/>
            <p:nvPr/>
          </p:nvSpPr>
          <p:spPr>
            <a:xfrm>
              <a:off x="2154143" y="5138331"/>
              <a:ext cx="560653" cy="171880"/>
            </a:xfrm>
            <a:custGeom>
              <a:avLst/>
              <a:gdLst>
                <a:gd name="connsiteX0" fmla="*/ 1682 w 560653"/>
                <a:gd name="connsiteY0" fmla="*/ 100419 h 171880"/>
                <a:gd name="connsiteX1" fmla="*/ 171545 w 560653"/>
                <a:gd name="connsiteY1" fmla="*/ 17869 h 171880"/>
                <a:gd name="connsiteX2" fmla="*/ 389032 w 560653"/>
                <a:gd name="connsiteY2" fmla="*/ 3582 h 171880"/>
                <a:gd name="connsiteX3" fmla="*/ 447770 w 560653"/>
                <a:gd name="connsiteY3" fmla="*/ 67082 h 171880"/>
                <a:gd name="connsiteX4" fmla="*/ 560482 w 560653"/>
                <a:gd name="connsiteY4" fmla="*/ 171857 h 171880"/>
                <a:gd name="connsiteX5" fmla="*/ 471582 w 560653"/>
                <a:gd name="connsiteY5" fmla="*/ 57557 h 171880"/>
                <a:gd name="connsiteX6" fmla="*/ 400145 w 560653"/>
                <a:gd name="connsiteY6" fmla="*/ 19457 h 171880"/>
                <a:gd name="connsiteX7" fmla="*/ 276320 w 560653"/>
                <a:gd name="connsiteY7" fmla="*/ 11519 h 171880"/>
                <a:gd name="connsiteX8" fmla="*/ 1682 w 560653"/>
                <a:gd name="connsiteY8" fmla="*/ 100419 h 17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653" h="171880">
                  <a:moveTo>
                    <a:pt x="1682" y="100419"/>
                  </a:moveTo>
                  <a:cubicBezTo>
                    <a:pt x="-15780" y="101477"/>
                    <a:pt x="106987" y="34009"/>
                    <a:pt x="171545" y="17869"/>
                  </a:cubicBezTo>
                  <a:cubicBezTo>
                    <a:pt x="236103" y="1729"/>
                    <a:pt x="342995" y="-4620"/>
                    <a:pt x="389032" y="3582"/>
                  </a:cubicBezTo>
                  <a:cubicBezTo>
                    <a:pt x="435069" y="11784"/>
                    <a:pt x="419195" y="39036"/>
                    <a:pt x="447770" y="67082"/>
                  </a:cubicBezTo>
                  <a:cubicBezTo>
                    <a:pt x="476345" y="95128"/>
                    <a:pt x="556513" y="173444"/>
                    <a:pt x="560482" y="171857"/>
                  </a:cubicBezTo>
                  <a:cubicBezTo>
                    <a:pt x="564451" y="170270"/>
                    <a:pt x="498305" y="82957"/>
                    <a:pt x="471582" y="57557"/>
                  </a:cubicBezTo>
                  <a:cubicBezTo>
                    <a:pt x="444859" y="32157"/>
                    <a:pt x="432689" y="27130"/>
                    <a:pt x="400145" y="19457"/>
                  </a:cubicBezTo>
                  <a:cubicBezTo>
                    <a:pt x="367601" y="11784"/>
                    <a:pt x="342995" y="142"/>
                    <a:pt x="276320" y="11519"/>
                  </a:cubicBezTo>
                  <a:cubicBezTo>
                    <a:pt x="209645" y="22896"/>
                    <a:pt x="19144" y="99361"/>
                    <a:pt x="1682" y="10041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F1DC5212-6720-4B30-A090-38E3835D97F1}"/>
                </a:ext>
              </a:extLst>
            </p:cNvPr>
            <p:cNvSpPr/>
            <p:nvPr/>
          </p:nvSpPr>
          <p:spPr>
            <a:xfrm>
              <a:off x="1933937" y="5228226"/>
              <a:ext cx="333116" cy="194459"/>
            </a:xfrm>
            <a:custGeom>
              <a:avLst/>
              <a:gdLst>
                <a:gd name="connsiteX0" fmla="*/ 10751 w 333116"/>
                <a:gd name="connsiteY0" fmla="*/ 191499 h 194459"/>
                <a:gd name="connsiteX1" fmla="*/ 325076 w 333116"/>
                <a:gd name="connsiteY1" fmla="*/ 20049 h 194459"/>
                <a:gd name="connsiteX2" fmla="*/ 244113 w 333116"/>
                <a:gd name="connsiteY2" fmla="*/ 4174 h 194459"/>
                <a:gd name="connsiteX3" fmla="*/ 293326 w 333116"/>
                <a:gd name="connsiteY3" fmla="*/ 26399 h 194459"/>
                <a:gd name="connsiteX4" fmla="*/ 93301 w 333116"/>
                <a:gd name="connsiteY4" fmla="*/ 121649 h 194459"/>
                <a:gd name="connsiteX5" fmla="*/ 10751 w 333116"/>
                <a:gd name="connsiteY5" fmla="*/ 191499 h 19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16" h="194459">
                  <a:moveTo>
                    <a:pt x="10751" y="191499"/>
                  </a:moveTo>
                  <a:cubicBezTo>
                    <a:pt x="49380" y="174566"/>
                    <a:pt x="286182" y="51270"/>
                    <a:pt x="325076" y="20049"/>
                  </a:cubicBezTo>
                  <a:cubicBezTo>
                    <a:pt x="363970" y="-11172"/>
                    <a:pt x="249404" y="3116"/>
                    <a:pt x="244113" y="4174"/>
                  </a:cubicBezTo>
                  <a:cubicBezTo>
                    <a:pt x="238822" y="5232"/>
                    <a:pt x="318461" y="6820"/>
                    <a:pt x="293326" y="26399"/>
                  </a:cubicBezTo>
                  <a:cubicBezTo>
                    <a:pt x="268191" y="45978"/>
                    <a:pt x="140132" y="94926"/>
                    <a:pt x="93301" y="121649"/>
                  </a:cubicBezTo>
                  <a:cubicBezTo>
                    <a:pt x="46470" y="148372"/>
                    <a:pt x="-27878" y="208432"/>
                    <a:pt x="10751" y="1914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82EB138F-763B-4CBE-9067-7513EE997B2B}"/>
                </a:ext>
              </a:extLst>
            </p:cNvPr>
            <p:cNvSpPr/>
            <p:nvPr/>
          </p:nvSpPr>
          <p:spPr>
            <a:xfrm>
              <a:off x="2076281" y="5316755"/>
              <a:ext cx="300301" cy="76504"/>
            </a:xfrm>
            <a:custGeom>
              <a:avLst/>
              <a:gdLst>
                <a:gd name="connsiteX0" fmla="*/ 1757 w 300301"/>
                <a:gd name="connsiteY0" fmla="*/ 74395 h 76504"/>
                <a:gd name="connsiteX1" fmla="*/ 176382 w 300301"/>
                <a:gd name="connsiteY1" fmla="*/ 6133 h 76504"/>
                <a:gd name="connsiteX2" fmla="*/ 300207 w 300301"/>
                <a:gd name="connsiteY2" fmla="*/ 6133 h 76504"/>
                <a:gd name="connsiteX3" fmla="*/ 157332 w 300301"/>
                <a:gd name="connsiteY3" fmla="*/ 31533 h 76504"/>
                <a:gd name="connsiteX4" fmla="*/ 90657 w 300301"/>
                <a:gd name="connsiteY4" fmla="*/ 56933 h 76504"/>
                <a:gd name="connsiteX5" fmla="*/ 1757 w 300301"/>
                <a:gd name="connsiteY5" fmla="*/ 74395 h 7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301" h="76504">
                  <a:moveTo>
                    <a:pt x="1757" y="74395"/>
                  </a:moveTo>
                  <a:cubicBezTo>
                    <a:pt x="16045" y="65928"/>
                    <a:pt x="126640" y="17510"/>
                    <a:pt x="176382" y="6133"/>
                  </a:cubicBezTo>
                  <a:cubicBezTo>
                    <a:pt x="226124" y="-5244"/>
                    <a:pt x="303382" y="1900"/>
                    <a:pt x="300207" y="6133"/>
                  </a:cubicBezTo>
                  <a:cubicBezTo>
                    <a:pt x="297032" y="10366"/>
                    <a:pt x="192257" y="23066"/>
                    <a:pt x="157332" y="31533"/>
                  </a:cubicBezTo>
                  <a:cubicBezTo>
                    <a:pt x="122407" y="40000"/>
                    <a:pt x="117115" y="50319"/>
                    <a:pt x="90657" y="56933"/>
                  </a:cubicBezTo>
                  <a:cubicBezTo>
                    <a:pt x="64199" y="63547"/>
                    <a:pt x="-12531" y="82862"/>
                    <a:pt x="1757" y="743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1D68C981-419B-4A91-BF97-97188D6E2A4E}"/>
                </a:ext>
              </a:extLst>
            </p:cNvPr>
            <p:cNvSpPr/>
            <p:nvPr/>
          </p:nvSpPr>
          <p:spPr>
            <a:xfrm>
              <a:off x="2553859" y="5303387"/>
              <a:ext cx="103443" cy="87712"/>
            </a:xfrm>
            <a:custGeom>
              <a:avLst/>
              <a:gdLst>
                <a:gd name="connsiteX0" fmla="*/ 13129 w 103443"/>
                <a:gd name="connsiteY0" fmla="*/ 86176 h 87712"/>
                <a:gd name="connsiteX1" fmla="*/ 6779 w 103443"/>
                <a:gd name="connsiteY1" fmla="*/ 5213 h 87712"/>
                <a:gd name="connsiteX2" fmla="*/ 95679 w 103443"/>
                <a:gd name="connsiteY2" fmla="*/ 11563 h 87712"/>
                <a:gd name="connsiteX3" fmla="*/ 97266 w 103443"/>
                <a:gd name="connsiteY3" fmla="*/ 40138 h 87712"/>
                <a:gd name="connsiteX4" fmla="*/ 81391 w 103443"/>
                <a:gd name="connsiteY4" fmla="*/ 43313 h 87712"/>
                <a:gd name="connsiteX5" fmla="*/ 68691 w 103443"/>
                <a:gd name="connsiteY5" fmla="*/ 59188 h 87712"/>
                <a:gd name="connsiteX6" fmla="*/ 13129 w 103443"/>
                <a:gd name="connsiteY6" fmla="*/ 86176 h 8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43" h="87712">
                  <a:moveTo>
                    <a:pt x="13129" y="86176"/>
                  </a:moveTo>
                  <a:cubicBezTo>
                    <a:pt x="2810" y="77180"/>
                    <a:pt x="-6979" y="17648"/>
                    <a:pt x="6779" y="5213"/>
                  </a:cubicBezTo>
                  <a:cubicBezTo>
                    <a:pt x="20537" y="-7222"/>
                    <a:pt x="80598" y="5742"/>
                    <a:pt x="95679" y="11563"/>
                  </a:cubicBezTo>
                  <a:cubicBezTo>
                    <a:pt x="110760" y="17384"/>
                    <a:pt x="99647" y="34846"/>
                    <a:pt x="97266" y="40138"/>
                  </a:cubicBezTo>
                  <a:cubicBezTo>
                    <a:pt x="94885" y="45430"/>
                    <a:pt x="86153" y="40138"/>
                    <a:pt x="81391" y="43313"/>
                  </a:cubicBezTo>
                  <a:cubicBezTo>
                    <a:pt x="76629" y="46488"/>
                    <a:pt x="76893" y="56542"/>
                    <a:pt x="68691" y="59188"/>
                  </a:cubicBezTo>
                  <a:cubicBezTo>
                    <a:pt x="60489" y="61834"/>
                    <a:pt x="23448" y="95172"/>
                    <a:pt x="13129" y="861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C7F68D08-B173-4A93-9FBF-F0F1FA6CB2F8}"/>
                </a:ext>
              </a:extLst>
            </p:cNvPr>
            <p:cNvSpPr/>
            <p:nvPr/>
          </p:nvSpPr>
          <p:spPr>
            <a:xfrm>
              <a:off x="2606546" y="5316189"/>
              <a:ext cx="149889" cy="59458"/>
            </a:xfrm>
            <a:custGeom>
              <a:avLst/>
              <a:gdLst>
                <a:gd name="connsiteX0" fmla="*/ 129 w 149889"/>
                <a:gd name="connsiteY0" fmla="*/ 52736 h 59458"/>
                <a:gd name="connsiteX1" fmla="*/ 131892 w 149889"/>
                <a:gd name="connsiteY1" fmla="*/ 32099 h 59458"/>
                <a:gd name="connsiteX2" fmla="*/ 146179 w 149889"/>
                <a:gd name="connsiteY2" fmla="*/ 349 h 59458"/>
                <a:gd name="connsiteX3" fmla="*/ 108079 w 149889"/>
                <a:gd name="connsiteY3" fmla="*/ 54324 h 59458"/>
                <a:gd name="connsiteX4" fmla="*/ 129 w 149889"/>
                <a:gd name="connsiteY4" fmla="*/ 52736 h 5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89" h="59458">
                  <a:moveTo>
                    <a:pt x="129" y="52736"/>
                  </a:moveTo>
                  <a:cubicBezTo>
                    <a:pt x="4098" y="49032"/>
                    <a:pt x="107550" y="40830"/>
                    <a:pt x="131892" y="32099"/>
                  </a:cubicBezTo>
                  <a:cubicBezTo>
                    <a:pt x="156234" y="23368"/>
                    <a:pt x="150148" y="-3355"/>
                    <a:pt x="146179" y="349"/>
                  </a:cubicBezTo>
                  <a:cubicBezTo>
                    <a:pt x="142210" y="4053"/>
                    <a:pt x="131627" y="43741"/>
                    <a:pt x="108079" y="54324"/>
                  </a:cubicBezTo>
                  <a:cubicBezTo>
                    <a:pt x="84531" y="64907"/>
                    <a:pt x="-3840" y="56440"/>
                    <a:pt x="129" y="5273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85C6F367-6255-4AB1-986B-D4DF25F8C34B}"/>
                </a:ext>
              </a:extLst>
            </p:cNvPr>
            <p:cNvSpPr/>
            <p:nvPr/>
          </p:nvSpPr>
          <p:spPr>
            <a:xfrm>
              <a:off x="2393520" y="5335471"/>
              <a:ext cx="162369" cy="87784"/>
            </a:xfrm>
            <a:custGeom>
              <a:avLst/>
              <a:gdLst>
                <a:gd name="connsiteX0" fmla="*/ 162355 w 162369"/>
                <a:gd name="connsiteY0" fmla="*/ 87429 h 87784"/>
                <a:gd name="connsiteX1" fmla="*/ 111555 w 162369"/>
                <a:gd name="connsiteY1" fmla="*/ 54092 h 87784"/>
                <a:gd name="connsiteX2" fmla="*/ 43293 w 162369"/>
                <a:gd name="connsiteY2" fmla="*/ 22342 h 87784"/>
                <a:gd name="connsiteX3" fmla="*/ 2018 w 162369"/>
                <a:gd name="connsiteY3" fmla="*/ 117 h 87784"/>
                <a:gd name="connsiteX4" fmla="*/ 106793 w 162369"/>
                <a:gd name="connsiteY4" fmla="*/ 31867 h 87784"/>
                <a:gd name="connsiteX5" fmla="*/ 162355 w 162369"/>
                <a:gd name="connsiteY5" fmla="*/ 87429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69" h="87784">
                  <a:moveTo>
                    <a:pt x="162355" y="87429"/>
                  </a:moveTo>
                  <a:cubicBezTo>
                    <a:pt x="163149" y="91133"/>
                    <a:pt x="131399" y="64940"/>
                    <a:pt x="111555" y="54092"/>
                  </a:cubicBezTo>
                  <a:cubicBezTo>
                    <a:pt x="91711" y="43244"/>
                    <a:pt x="61549" y="31338"/>
                    <a:pt x="43293" y="22342"/>
                  </a:cubicBezTo>
                  <a:cubicBezTo>
                    <a:pt x="25037" y="13346"/>
                    <a:pt x="-8565" y="-1471"/>
                    <a:pt x="2018" y="117"/>
                  </a:cubicBezTo>
                  <a:cubicBezTo>
                    <a:pt x="12601" y="1704"/>
                    <a:pt x="82980" y="20225"/>
                    <a:pt x="106793" y="31867"/>
                  </a:cubicBezTo>
                  <a:cubicBezTo>
                    <a:pt x="130606" y="43509"/>
                    <a:pt x="161561" y="83725"/>
                    <a:pt x="162355" y="874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8FB245F9-B9BA-46A6-BD38-924D69F9A676}"/>
                </a:ext>
              </a:extLst>
            </p:cNvPr>
            <p:cNvSpPr/>
            <p:nvPr/>
          </p:nvSpPr>
          <p:spPr>
            <a:xfrm>
              <a:off x="2317599" y="5294212"/>
              <a:ext cx="79529" cy="187510"/>
            </a:xfrm>
            <a:custGeom>
              <a:avLst/>
              <a:gdLst>
                <a:gd name="connsiteX0" fmla="*/ 57301 w 79529"/>
                <a:gd name="connsiteY0" fmla="*/ 101 h 187510"/>
                <a:gd name="connsiteX1" fmla="*/ 58889 w 79529"/>
                <a:gd name="connsiteY1" fmla="*/ 85826 h 187510"/>
                <a:gd name="connsiteX2" fmla="*/ 79526 w 79529"/>
                <a:gd name="connsiteY2" fmla="*/ 98526 h 187510"/>
                <a:gd name="connsiteX3" fmla="*/ 57301 w 79529"/>
                <a:gd name="connsiteY3" fmla="*/ 150913 h 187510"/>
                <a:gd name="connsiteX4" fmla="*/ 16026 w 79529"/>
                <a:gd name="connsiteY4" fmla="*/ 187426 h 187510"/>
                <a:gd name="connsiteX5" fmla="*/ 1739 w 79529"/>
                <a:gd name="connsiteY5" fmla="*/ 160438 h 187510"/>
                <a:gd name="connsiteX6" fmla="*/ 52539 w 79529"/>
                <a:gd name="connsiteY6" fmla="*/ 142976 h 187510"/>
                <a:gd name="connsiteX7" fmla="*/ 71589 w 79529"/>
                <a:gd name="connsiteY7" fmla="*/ 115988 h 187510"/>
                <a:gd name="connsiteX8" fmla="*/ 60476 w 79529"/>
                <a:gd name="connsiteY8" fmla="*/ 104876 h 187510"/>
                <a:gd name="connsiteX9" fmla="*/ 57301 w 79529"/>
                <a:gd name="connsiteY9" fmla="*/ 101 h 18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29" h="187510">
                  <a:moveTo>
                    <a:pt x="57301" y="101"/>
                  </a:moveTo>
                  <a:cubicBezTo>
                    <a:pt x="57036" y="-3074"/>
                    <a:pt x="55185" y="69422"/>
                    <a:pt x="58889" y="85826"/>
                  </a:cubicBezTo>
                  <a:cubicBezTo>
                    <a:pt x="62593" y="102230"/>
                    <a:pt x="79791" y="87678"/>
                    <a:pt x="79526" y="98526"/>
                  </a:cubicBezTo>
                  <a:cubicBezTo>
                    <a:pt x="79261" y="109374"/>
                    <a:pt x="67884" y="136096"/>
                    <a:pt x="57301" y="150913"/>
                  </a:cubicBezTo>
                  <a:cubicBezTo>
                    <a:pt x="46718" y="165730"/>
                    <a:pt x="25286" y="185839"/>
                    <a:pt x="16026" y="187426"/>
                  </a:cubicBezTo>
                  <a:cubicBezTo>
                    <a:pt x="6766" y="189014"/>
                    <a:pt x="-4346" y="167846"/>
                    <a:pt x="1739" y="160438"/>
                  </a:cubicBezTo>
                  <a:cubicBezTo>
                    <a:pt x="7824" y="153030"/>
                    <a:pt x="40897" y="150384"/>
                    <a:pt x="52539" y="142976"/>
                  </a:cubicBezTo>
                  <a:cubicBezTo>
                    <a:pt x="64181" y="135568"/>
                    <a:pt x="70266" y="122338"/>
                    <a:pt x="71589" y="115988"/>
                  </a:cubicBezTo>
                  <a:cubicBezTo>
                    <a:pt x="72912" y="109638"/>
                    <a:pt x="64445" y="120486"/>
                    <a:pt x="60476" y="104876"/>
                  </a:cubicBezTo>
                  <a:cubicBezTo>
                    <a:pt x="56507" y="89266"/>
                    <a:pt x="57566" y="3276"/>
                    <a:pt x="57301" y="10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94A19C85-25BA-473C-96F0-B6BD0FD4AD6D}"/>
                </a:ext>
              </a:extLst>
            </p:cNvPr>
            <p:cNvSpPr/>
            <p:nvPr/>
          </p:nvSpPr>
          <p:spPr>
            <a:xfrm>
              <a:off x="2263587" y="5349517"/>
              <a:ext cx="97502" cy="83689"/>
            </a:xfrm>
            <a:custGeom>
              <a:avLst/>
              <a:gdLst>
                <a:gd name="connsiteX0" fmla="*/ 188 w 97502"/>
                <a:gd name="connsiteY0" fmla="*/ 9883 h 83689"/>
                <a:gd name="connsiteX1" fmla="*/ 90676 w 97502"/>
                <a:gd name="connsiteY1" fmla="*/ 1946 h 83689"/>
                <a:gd name="connsiteX2" fmla="*/ 87501 w 97502"/>
                <a:gd name="connsiteY2" fmla="*/ 49571 h 83689"/>
                <a:gd name="connsiteX3" fmla="*/ 58926 w 97502"/>
                <a:gd name="connsiteY3" fmla="*/ 78146 h 83689"/>
                <a:gd name="connsiteX4" fmla="*/ 31938 w 97502"/>
                <a:gd name="connsiteY4" fmla="*/ 81321 h 83689"/>
                <a:gd name="connsiteX5" fmla="*/ 31938 w 97502"/>
                <a:gd name="connsiteY5" fmla="*/ 51158 h 83689"/>
                <a:gd name="connsiteX6" fmla="*/ 63688 w 97502"/>
                <a:gd name="connsiteY6" fmla="*/ 57508 h 83689"/>
                <a:gd name="connsiteX7" fmla="*/ 81151 w 97502"/>
                <a:gd name="connsiteY7" fmla="*/ 30521 h 83689"/>
                <a:gd name="connsiteX8" fmla="*/ 66863 w 97502"/>
                <a:gd name="connsiteY8" fmla="*/ 16233 h 83689"/>
                <a:gd name="connsiteX9" fmla="*/ 188 w 97502"/>
                <a:gd name="connsiteY9" fmla="*/ 9883 h 8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02" h="83689">
                  <a:moveTo>
                    <a:pt x="188" y="9883"/>
                  </a:moveTo>
                  <a:cubicBezTo>
                    <a:pt x="4157" y="7502"/>
                    <a:pt x="76124" y="-4669"/>
                    <a:pt x="90676" y="1946"/>
                  </a:cubicBezTo>
                  <a:cubicBezTo>
                    <a:pt x="105228" y="8561"/>
                    <a:pt x="92793" y="36871"/>
                    <a:pt x="87501" y="49571"/>
                  </a:cubicBezTo>
                  <a:cubicBezTo>
                    <a:pt x="82209" y="62271"/>
                    <a:pt x="68186" y="72854"/>
                    <a:pt x="58926" y="78146"/>
                  </a:cubicBezTo>
                  <a:cubicBezTo>
                    <a:pt x="49666" y="83438"/>
                    <a:pt x="36436" y="85819"/>
                    <a:pt x="31938" y="81321"/>
                  </a:cubicBezTo>
                  <a:cubicBezTo>
                    <a:pt x="27440" y="76823"/>
                    <a:pt x="26646" y="55127"/>
                    <a:pt x="31938" y="51158"/>
                  </a:cubicBezTo>
                  <a:cubicBezTo>
                    <a:pt x="37230" y="47189"/>
                    <a:pt x="55486" y="60947"/>
                    <a:pt x="63688" y="57508"/>
                  </a:cubicBezTo>
                  <a:cubicBezTo>
                    <a:pt x="71890" y="54069"/>
                    <a:pt x="80622" y="37400"/>
                    <a:pt x="81151" y="30521"/>
                  </a:cubicBezTo>
                  <a:cubicBezTo>
                    <a:pt x="81680" y="23642"/>
                    <a:pt x="77446" y="19143"/>
                    <a:pt x="66863" y="16233"/>
                  </a:cubicBezTo>
                  <a:cubicBezTo>
                    <a:pt x="56280" y="13323"/>
                    <a:pt x="-3781" y="12264"/>
                    <a:pt x="188" y="988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F309C8F3-E3EE-42D6-B079-6E83C3997441}"/>
                </a:ext>
              </a:extLst>
            </p:cNvPr>
            <p:cNvSpPr/>
            <p:nvPr/>
          </p:nvSpPr>
          <p:spPr>
            <a:xfrm>
              <a:off x="2072622" y="5368925"/>
              <a:ext cx="238630" cy="21189"/>
            </a:xfrm>
            <a:custGeom>
              <a:avLst/>
              <a:gdLst>
                <a:gd name="connsiteX0" fmla="*/ 653 w 238630"/>
                <a:gd name="connsiteY0" fmla="*/ 17463 h 21189"/>
                <a:gd name="connsiteX1" fmla="*/ 126066 w 238630"/>
                <a:gd name="connsiteY1" fmla="*/ 0 h 21189"/>
                <a:gd name="connsiteX2" fmla="*/ 227666 w 238630"/>
                <a:gd name="connsiteY2" fmla="*/ 17463 h 21189"/>
                <a:gd name="connsiteX3" fmla="*/ 230841 w 238630"/>
                <a:gd name="connsiteY3" fmla="*/ 9525 h 21189"/>
                <a:gd name="connsiteX4" fmla="*/ 183216 w 238630"/>
                <a:gd name="connsiteY4" fmla="*/ 20638 h 21189"/>
                <a:gd name="connsiteX5" fmla="*/ 653 w 238630"/>
                <a:gd name="connsiteY5" fmla="*/ 17463 h 2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630" h="21189">
                  <a:moveTo>
                    <a:pt x="653" y="17463"/>
                  </a:moveTo>
                  <a:cubicBezTo>
                    <a:pt x="-8872" y="14023"/>
                    <a:pt x="88231" y="0"/>
                    <a:pt x="126066" y="0"/>
                  </a:cubicBezTo>
                  <a:cubicBezTo>
                    <a:pt x="163901" y="0"/>
                    <a:pt x="210204" y="15876"/>
                    <a:pt x="227666" y="17463"/>
                  </a:cubicBezTo>
                  <a:cubicBezTo>
                    <a:pt x="245128" y="19050"/>
                    <a:pt x="238249" y="8996"/>
                    <a:pt x="230841" y="9525"/>
                  </a:cubicBezTo>
                  <a:cubicBezTo>
                    <a:pt x="223433" y="10054"/>
                    <a:pt x="217347" y="19315"/>
                    <a:pt x="183216" y="20638"/>
                  </a:cubicBezTo>
                  <a:cubicBezTo>
                    <a:pt x="149085" y="21961"/>
                    <a:pt x="10178" y="20903"/>
                    <a:pt x="653" y="1746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8E65E0BE-0D5A-4C01-A1F4-94C64AE0EB15}"/>
                </a:ext>
              </a:extLst>
            </p:cNvPr>
            <p:cNvSpPr/>
            <p:nvPr/>
          </p:nvSpPr>
          <p:spPr>
            <a:xfrm>
              <a:off x="1906588" y="5387626"/>
              <a:ext cx="337444" cy="46685"/>
            </a:xfrm>
            <a:custGeom>
              <a:avLst/>
              <a:gdLst>
                <a:gd name="connsiteX0" fmla="*/ 0 w 337444"/>
                <a:gd name="connsiteY0" fmla="*/ 46387 h 46685"/>
                <a:gd name="connsiteX1" fmla="*/ 93662 w 337444"/>
                <a:gd name="connsiteY1" fmla="*/ 19399 h 46685"/>
                <a:gd name="connsiteX2" fmla="*/ 138112 w 337444"/>
                <a:gd name="connsiteY2" fmla="*/ 3524 h 46685"/>
                <a:gd name="connsiteX3" fmla="*/ 228600 w 337444"/>
                <a:gd name="connsiteY3" fmla="*/ 36862 h 46685"/>
                <a:gd name="connsiteX4" fmla="*/ 279400 w 337444"/>
                <a:gd name="connsiteY4" fmla="*/ 30512 h 46685"/>
                <a:gd name="connsiteX5" fmla="*/ 330200 w 337444"/>
                <a:gd name="connsiteY5" fmla="*/ 17812 h 46685"/>
                <a:gd name="connsiteX6" fmla="*/ 336550 w 337444"/>
                <a:gd name="connsiteY6" fmla="*/ 20987 h 46685"/>
                <a:gd name="connsiteX7" fmla="*/ 334962 w 337444"/>
                <a:gd name="connsiteY7" fmla="*/ 36862 h 46685"/>
                <a:gd name="connsiteX8" fmla="*/ 314325 w 337444"/>
                <a:gd name="connsiteY8" fmla="*/ 16224 h 46685"/>
                <a:gd name="connsiteX9" fmla="*/ 212725 w 337444"/>
                <a:gd name="connsiteY9" fmla="*/ 16224 h 46685"/>
                <a:gd name="connsiteX10" fmla="*/ 93662 w 337444"/>
                <a:gd name="connsiteY10" fmla="*/ 349 h 46685"/>
                <a:gd name="connsiteX11" fmla="*/ 0 w 337444"/>
                <a:gd name="connsiteY11" fmla="*/ 46387 h 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7444" h="46685">
                  <a:moveTo>
                    <a:pt x="0" y="46387"/>
                  </a:moveTo>
                  <a:cubicBezTo>
                    <a:pt x="0" y="49562"/>
                    <a:pt x="70643" y="26543"/>
                    <a:pt x="93662" y="19399"/>
                  </a:cubicBezTo>
                  <a:cubicBezTo>
                    <a:pt x="116681" y="12255"/>
                    <a:pt x="115622" y="614"/>
                    <a:pt x="138112" y="3524"/>
                  </a:cubicBezTo>
                  <a:cubicBezTo>
                    <a:pt x="160602" y="6434"/>
                    <a:pt x="205052" y="32364"/>
                    <a:pt x="228600" y="36862"/>
                  </a:cubicBezTo>
                  <a:cubicBezTo>
                    <a:pt x="252148" y="41360"/>
                    <a:pt x="262467" y="33687"/>
                    <a:pt x="279400" y="30512"/>
                  </a:cubicBezTo>
                  <a:cubicBezTo>
                    <a:pt x="296333" y="27337"/>
                    <a:pt x="320675" y="19399"/>
                    <a:pt x="330200" y="17812"/>
                  </a:cubicBezTo>
                  <a:cubicBezTo>
                    <a:pt x="339725" y="16224"/>
                    <a:pt x="335756" y="17812"/>
                    <a:pt x="336550" y="20987"/>
                  </a:cubicBezTo>
                  <a:cubicBezTo>
                    <a:pt x="337344" y="24162"/>
                    <a:pt x="338666" y="37656"/>
                    <a:pt x="334962" y="36862"/>
                  </a:cubicBezTo>
                  <a:cubicBezTo>
                    <a:pt x="331258" y="36068"/>
                    <a:pt x="334698" y="19664"/>
                    <a:pt x="314325" y="16224"/>
                  </a:cubicBezTo>
                  <a:cubicBezTo>
                    <a:pt x="293952" y="12784"/>
                    <a:pt x="249502" y="18870"/>
                    <a:pt x="212725" y="16224"/>
                  </a:cubicBezTo>
                  <a:cubicBezTo>
                    <a:pt x="175948" y="13578"/>
                    <a:pt x="126206" y="-2562"/>
                    <a:pt x="93662" y="349"/>
                  </a:cubicBezTo>
                  <a:cubicBezTo>
                    <a:pt x="61118" y="3259"/>
                    <a:pt x="0" y="43212"/>
                    <a:pt x="0" y="463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D4BE2102-AD60-455E-9331-58D9766B5F7E}"/>
                </a:ext>
              </a:extLst>
            </p:cNvPr>
            <p:cNvSpPr/>
            <p:nvPr/>
          </p:nvSpPr>
          <p:spPr>
            <a:xfrm>
              <a:off x="1903190" y="5433979"/>
              <a:ext cx="332388" cy="54722"/>
            </a:xfrm>
            <a:custGeom>
              <a:avLst/>
              <a:gdLst>
                <a:gd name="connsiteX0" fmla="*/ 223 w 332388"/>
                <a:gd name="connsiteY0" fmla="*/ 34 h 54722"/>
                <a:gd name="connsiteX1" fmla="*/ 25623 w 332388"/>
                <a:gd name="connsiteY1" fmla="*/ 47659 h 54722"/>
                <a:gd name="connsiteX2" fmla="*/ 85948 w 332388"/>
                <a:gd name="connsiteY2" fmla="*/ 54009 h 54722"/>
                <a:gd name="connsiteX3" fmla="*/ 151035 w 332388"/>
                <a:gd name="connsiteY3" fmla="*/ 42896 h 54722"/>
                <a:gd name="connsiteX4" fmla="*/ 212948 w 332388"/>
                <a:gd name="connsiteY4" fmla="*/ 39721 h 54722"/>
                <a:gd name="connsiteX5" fmla="*/ 332010 w 332388"/>
                <a:gd name="connsiteY5" fmla="*/ 36546 h 54722"/>
                <a:gd name="connsiteX6" fmla="*/ 170085 w 332388"/>
                <a:gd name="connsiteY6" fmla="*/ 23846 h 54722"/>
                <a:gd name="connsiteX7" fmla="*/ 73248 w 332388"/>
                <a:gd name="connsiteY7" fmla="*/ 39721 h 54722"/>
                <a:gd name="connsiteX8" fmla="*/ 38323 w 332388"/>
                <a:gd name="connsiteY8" fmla="*/ 39721 h 54722"/>
                <a:gd name="connsiteX9" fmla="*/ 223 w 332388"/>
                <a:gd name="connsiteY9" fmla="*/ 34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88" h="54722">
                  <a:moveTo>
                    <a:pt x="223" y="34"/>
                  </a:moveTo>
                  <a:cubicBezTo>
                    <a:pt x="-1894" y="1357"/>
                    <a:pt x="11336" y="38663"/>
                    <a:pt x="25623" y="47659"/>
                  </a:cubicBezTo>
                  <a:cubicBezTo>
                    <a:pt x="39910" y="56655"/>
                    <a:pt x="65046" y="54803"/>
                    <a:pt x="85948" y="54009"/>
                  </a:cubicBezTo>
                  <a:cubicBezTo>
                    <a:pt x="106850" y="53215"/>
                    <a:pt x="129868" y="45277"/>
                    <a:pt x="151035" y="42896"/>
                  </a:cubicBezTo>
                  <a:cubicBezTo>
                    <a:pt x="172202" y="40515"/>
                    <a:pt x="212948" y="39721"/>
                    <a:pt x="212948" y="39721"/>
                  </a:cubicBezTo>
                  <a:cubicBezTo>
                    <a:pt x="243110" y="38663"/>
                    <a:pt x="339154" y="39192"/>
                    <a:pt x="332010" y="36546"/>
                  </a:cubicBezTo>
                  <a:cubicBezTo>
                    <a:pt x="324866" y="33900"/>
                    <a:pt x="213212" y="23317"/>
                    <a:pt x="170085" y="23846"/>
                  </a:cubicBezTo>
                  <a:cubicBezTo>
                    <a:pt x="126958" y="24375"/>
                    <a:pt x="95208" y="37075"/>
                    <a:pt x="73248" y="39721"/>
                  </a:cubicBezTo>
                  <a:cubicBezTo>
                    <a:pt x="51288" y="42367"/>
                    <a:pt x="48377" y="43425"/>
                    <a:pt x="38323" y="39721"/>
                  </a:cubicBezTo>
                  <a:cubicBezTo>
                    <a:pt x="28269" y="36017"/>
                    <a:pt x="2340" y="-1289"/>
                    <a:pt x="223" y="3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687D02A4-056A-421A-9C44-4DAB3079D253}"/>
                </a:ext>
              </a:extLst>
            </p:cNvPr>
            <p:cNvSpPr/>
            <p:nvPr/>
          </p:nvSpPr>
          <p:spPr>
            <a:xfrm>
              <a:off x="1901292" y="5448261"/>
              <a:ext cx="303846" cy="77082"/>
            </a:xfrm>
            <a:custGeom>
              <a:avLst/>
              <a:gdLst>
                <a:gd name="connsiteX0" fmla="*/ 2121 w 303846"/>
                <a:gd name="connsiteY0" fmla="*/ 39 h 77082"/>
                <a:gd name="connsiteX1" fmla="*/ 27521 w 303846"/>
                <a:gd name="connsiteY1" fmla="*/ 58777 h 77082"/>
                <a:gd name="connsiteX2" fmla="*/ 187858 w 303846"/>
                <a:gd name="connsiteY2" fmla="*/ 76239 h 77082"/>
                <a:gd name="connsiteX3" fmla="*/ 303746 w 303846"/>
                <a:gd name="connsiteY3" fmla="*/ 73064 h 77082"/>
                <a:gd name="connsiteX4" fmla="*/ 168808 w 303846"/>
                <a:gd name="connsiteY4" fmla="*/ 61952 h 77082"/>
                <a:gd name="connsiteX5" fmla="*/ 19583 w 303846"/>
                <a:gd name="connsiteY5" fmla="*/ 49252 h 77082"/>
                <a:gd name="connsiteX6" fmla="*/ 2121 w 303846"/>
                <a:gd name="connsiteY6" fmla="*/ 39 h 7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46" h="77082">
                  <a:moveTo>
                    <a:pt x="2121" y="39"/>
                  </a:moveTo>
                  <a:cubicBezTo>
                    <a:pt x="3444" y="1626"/>
                    <a:pt x="-3435" y="46077"/>
                    <a:pt x="27521" y="58777"/>
                  </a:cubicBezTo>
                  <a:cubicBezTo>
                    <a:pt x="58477" y="71477"/>
                    <a:pt x="141821" y="73858"/>
                    <a:pt x="187858" y="76239"/>
                  </a:cubicBezTo>
                  <a:cubicBezTo>
                    <a:pt x="233895" y="78620"/>
                    <a:pt x="306921" y="75445"/>
                    <a:pt x="303746" y="73064"/>
                  </a:cubicBezTo>
                  <a:cubicBezTo>
                    <a:pt x="300571" y="70683"/>
                    <a:pt x="168808" y="61952"/>
                    <a:pt x="168808" y="61952"/>
                  </a:cubicBezTo>
                  <a:cubicBezTo>
                    <a:pt x="121448" y="57983"/>
                    <a:pt x="46306" y="52956"/>
                    <a:pt x="19583" y="49252"/>
                  </a:cubicBezTo>
                  <a:cubicBezTo>
                    <a:pt x="-7140" y="45548"/>
                    <a:pt x="798" y="-1548"/>
                    <a:pt x="2121" y="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5F1BAC42-10C4-4255-B53D-6EEB0FBB0149}"/>
                </a:ext>
              </a:extLst>
            </p:cNvPr>
            <p:cNvSpPr/>
            <p:nvPr/>
          </p:nvSpPr>
          <p:spPr>
            <a:xfrm>
              <a:off x="1927379" y="5403593"/>
              <a:ext cx="289012" cy="79678"/>
            </a:xfrm>
            <a:custGeom>
              <a:avLst/>
              <a:gdLst>
                <a:gd name="connsiteX0" fmla="*/ 9371 w 289012"/>
                <a:gd name="connsiteY0" fmla="*/ 79632 h 79678"/>
                <a:gd name="connsiteX1" fmla="*/ 34771 w 289012"/>
                <a:gd name="connsiteY1" fmla="*/ 33595 h 79678"/>
                <a:gd name="connsiteX2" fmla="*/ 58584 w 289012"/>
                <a:gd name="connsiteY2" fmla="*/ 30420 h 79678"/>
                <a:gd name="connsiteX3" fmla="*/ 106209 w 289012"/>
                <a:gd name="connsiteY3" fmla="*/ 257 h 79678"/>
                <a:gd name="connsiteX4" fmla="*/ 153834 w 289012"/>
                <a:gd name="connsiteY4" fmla="*/ 16132 h 79678"/>
                <a:gd name="connsiteX5" fmla="*/ 288771 w 289012"/>
                <a:gd name="connsiteY5" fmla="*/ 20895 h 79678"/>
                <a:gd name="connsiteX6" fmla="*/ 117321 w 289012"/>
                <a:gd name="connsiteY6" fmla="*/ 12957 h 79678"/>
                <a:gd name="connsiteX7" fmla="*/ 9371 w 289012"/>
                <a:gd name="connsiteY7" fmla="*/ 24070 h 79678"/>
                <a:gd name="connsiteX8" fmla="*/ 9371 w 289012"/>
                <a:gd name="connsiteY8" fmla="*/ 79632 h 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012" h="79678">
                  <a:moveTo>
                    <a:pt x="9371" y="79632"/>
                  </a:moveTo>
                  <a:cubicBezTo>
                    <a:pt x="13604" y="81219"/>
                    <a:pt x="26569" y="41797"/>
                    <a:pt x="34771" y="33595"/>
                  </a:cubicBezTo>
                  <a:cubicBezTo>
                    <a:pt x="42973" y="25393"/>
                    <a:pt x="46678" y="35976"/>
                    <a:pt x="58584" y="30420"/>
                  </a:cubicBezTo>
                  <a:cubicBezTo>
                    <a:pt x="70490" y="24864"/>
                    <a:pt x="90334" y="2638"/>
                    <a:pt x="106209" y="257"/>
                  </a:cubicBezTo>
                  <a:cubicBezTo>
                    <a:pt x="122084" y="-2124"/>
                    <a:pt x="123407" y="12692"/>
                    <a:pt x="153834" y="16132"/>
                  </a:cubicBezTo>
                  <a:cubicBezTo>
                    <a:pt x="184261" y="19572"/>
                    <a:pt x="294856" y="21424"/>
                    <a:pt x="288771" y="20895"/>
                  </a:cubicBezTo>
                  <a:cubicBezTo>
                    <a:pt x="282686" y="20366"/>
                    <a:pt x="163888" y="12428"/>
                    <a:pt x="117321" y="12957"/>
                  </a:cubicBezTo>
                  <a:cubicBezTo>
                    <a:pt x="70754" y="13486"/>
                    <a:pt x="28156" y="14545"/>
                    <a:pt x="9371" y="24070"/>
                  </a:cubicBezTo>
                  <a:cubicBezTo>
                    <a:pt x="-9414" y="33595"/>
                    <a:pt x="5138" y="78045"/>
                    <a:pt x="9371" y="796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B94223CF-391E-42F1-8FD0-1D78E7365C11}"/>
                </a:ext>
              </a:extLst>
            </p:cNvPr>
            <p:cNvSpPr/>
            <p:nvPr/>
          </p:nvSpPr>
          <p:spPr>
            <a:xfrm>
              <a:off x="2375633" y="5342207"/>
              <a:ext cx="161198" cy="87349"/>
            </a:xfrm>
            <a:custGeom>
              <a:avLst/>
              <a:gdLst>
                <a:gd name="connsiteX0" fmla="*/ 161192 w 161198"/>
                <a:gd name="connsiteY0" fmla="*/ 87043 h 87349"/>
                <a:gd name="connsiteX1" fmla="*/ 10380 w 161198"/>
                <a:gd name="connsiteY1" fmla="*/ 1318 h 87349"/>
                <a:gd name="connsiteX2" fmla="*/ 13555 w 161198"/>
                <a:gd name="connsiteY2" fmla="*/ 34656 h 87349"/>
                <a:gd name="connsiteX3" fmla="*/ 16730 w 161198"/>
                <a:gd name="connsiteY3" fmla="*/ 29893 h 87349"/>
                <a:gd name="connsiteX4" fmla="*/ 161192 w 161198"/>
                <a:gd name="connsiteY4" fmla="*/ 87043 h 8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98" h="87349">
                  <a:moveTo>
                    <a:pt x="161192" y="87043"/>
                  </a:moveTo>
                  <a:cubicBezTo>
                    <a:pt x="160134" y="82281"/>
                    <a:pt x="34986" y="10049"/>
                    <a:pt x="10380" y="1318"/>
                  </a:cubicBezTo>
                  <a:cubicBezTo>
                    <a:pt x="-14226" y="-7413"/>
                    <a:pt x="12497" y="29894"/>
                    <a:pt x="13555" y="34656"/>
                  </a:cubicBezTo>
                  <a:cubicBezTo>
                    <a:pt x="14613" y="39418"/>
                    <a:pt x="-7347" y="20104"/>
                    <a:pt x="16730" y="29893"/>
                  </a:cubicBezTo>
                  <a:cubicBezTo>
                    <a:pt x="40807" y="39682"/>
                    <a:pt x="162250" y="91805"/>
                    <a:pt x="161192" y="870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74EF3DC7-C9D8-451B-A236-8F92BD66D591}"/>
                </a:ext>
              </a:extLst>
            </p:cNvPr>
            <p:cNvSpPr/>
            <p:nvPr/>
          </p:nvSpPr>
          <p:spPr>
            <a:xfrm>
              <a:off x="2231331" y="5397500"/>
              <a:ext cx="111929" cy="194305"/>
            </a:xfrm>
            <a:custGeom>
              <a:avLst/>
              <a:gdLst>
                <a:gd name="connsiteX0" fmla="*/ 43557 w 111929"/>
                <a:gd name="connsiteY0" fmla="*/ 0 h 194305"/>
                <a:gd name="connsiteX1" fmla="*/ 5457 w 111929"/>
                <a:gd name="connsiteY1" fmla="*/ 53975 h 194305"/>
                <a:gd name="connsiteX2" fmla="*/ 11807 w 111929"/>
                <a:gd name="connsiteY2" fmla="*/ 112713 h 194305"/>
                <a:gd name="connsiteX3" fmla="*/ 111819 w 111929"/>
                <a:gd name="connsiteY3" fmla="*/ 193675 h 194305"/>
                <a:gd name="connsiteX4" fmla="*/ 30857 w 111929"/>
                <a:gd name="connsiteY4" fmla="*/ 147638 h 194305"/>
                <a:gd name="connsiteX5" fmla="*/ 3869 w 111929"/>
                <a:gd name="connsiteY5" fmla="*/ 98425 h 194305"/>
                <a:gd name="connsiteX6" fmla="*/ 19744 w 111929"/>
                <a:gd name="connsiteY6" fmla="*/ 53975 h 194305"/>
                <a:gd name="connsiteX7" fmla="*/ 43557 w 111929"/>
                <a:gd name="connsiteY7" fmla="*/ 0 h 19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929" h="194305">
                  <a:moveTo>
                    <a:pt x="43557" y="0"/>
                  </a:moveTo>
                  <a:cubicBezTo>
                    <a:pt x="41176" y="0"/>
                    <a:pt x="10749" y="35190"/>
                    <a:pt x="5457" y="53975"/>
                  </a:cubicBezTo>
                  <a:cubicBezTo>
                    <a:pt x="165" y="72761"/>
                    <a:pt x="-5920" y="89430"/>
                    <a:pt x="11807" y="112713"/>
                  </a:cubicBezTo>
                  <a:cubicBezTo>
                    <a:pt x="29534" y="135996"/>
                    <a:pt x="108644" y="187854"/>
                    <a:pt x="111819" y="193675"/>
                  </a:cubicBezTo>
                  <a:cubicBezTo>
                    <a:pt x="114994" y="199496"/>
                    <a:pt x="48849" y="163513"/>
                    <a:pt x="30857" y="147638"/>
                  </a:cubicBezTo>
                  <a:cubicBezTo>
                    <a:pt x="12865" y="131763"/>
                    <a:pt x="5721" y="114035"/>
                    <a:pt x="3869" y="98425"/>
                  </a:cubicBezTo>
                  <a:cubicBezTo>
                    <a:pt x="2017" y="82815"/>
                    <a:pt x="12600" y="68527"/>
                    <a:pt x="19744" y="53975"/>
                  </a:cubicBezTo>
                  <a:cubicBezTo>
                    <a:pt x="26888" y="39423"/>
                    <a:pt x="45938" y="0"/>
                    <a:pt x="435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73390F22-BA89-4160-B4C7-35855B49EB5A}"/>
                </a:ext>
              </a:extLst>
            </p:cNvPr>
            <p:cNvSpPr/>
            <p:nvPr/>
          </p:nvSpPr>
          <p:spPr>
            <a:xfrm>
              <a:off x="2231663" y="5465485"/>
              <a:ext cx="140449" cy="57003"/>
            </a:xfrm>
            <a:custGeom>
              <a:avLst/>
              <a:gdLst>
                <a:gd name="connsiteX0" fmla="*/ 140062 w 140449"/>
                <a:gd name="connsiteY0" fmla="*/ 278 h 57003"/>
                <a:gd name="connsiteX1" fmla="*/ 3537 w 140449"/>
                <a:gd name="connsiteY1" fmla="*/ 55840 h 57003"/>
                <a:gd name="connsiteX2" fmla="*/ 44812 w 140449"/>
                <a:gd name="connsiteY2" fmla="*/ 35203 h 57003"/>
                <a:gd name="connsiteX3" fmla="*/ 140062 w 140449"/>
                <a:gd name="connsiteY3" fmla="*/ 278 h 5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49" h="57003">
                  <a:moveTo>
                    <a:pt x="140062" y="278"/>
                  </a:moveTo>
                  <a:cubicBezTo>
                    <a:pt x="133183" y="3717"/>
                    <a:pt x="19412" y="50019"/>
                    <a:pt x="3537" y="55840"/>
                  </a:cubicBezTo>
                  <a:cubicBezTo>
                    <a:pt x="-12338" y="61661"/>
                    <a:pt x="29466" y="44199"/>
                    <a:pt x="44812" y="35203"/>
                  </a:cubicBezTo>
                  <a:cubicBezTo>
                    <a:pt x="60158" y="26207"/>
                    <a:pt x="146941" y="-3161"/>
                    <a:pt x="140062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93271FA8-45B3-4675-A80C-97672B9976E6}"/>
                </a:ext>
              </a:extLst>
            </p:cNvPr>
            <p:cNvSpPr/>
            <p:nvPr/>
          </p:nvSpPr>
          <p:spPr>
            <a:xfrm>
              <a:off x="2207298" y="5470518"/>
              <a:ext cx="167769" cy="135402"/>
            </a:xfrm>
            <a:custGeom>
              <a:avLst/>
              <a:gdLst>
                <a:gd name="connsiteX0" fmla="*/ 13615 w 167769"/>
                <a:gd name="connsiteY0" fmla="*/ 7 h 135402"/>
                <a:gd name="connsiteX1" fmla="*/ 2502 w 167769"/>
                <a:gd name="connsiteY1" fmla="*/ 87320 h 135402"/>
                <a:gd name="connsiteX2" fmla="*/ 66002 w 167769"/>
                <a:gd name="connsiteY2" fmla="*/ 125420 h 135402"/>
                <a:gd name="connsiteX3" fmla="*/ 167602 w 167769"/>
                <a:gd name="connsiteY3" fmla="*/ 125420 h 135402"/>
                <a:gd name="connsiteX4" fmla="*/ 88227 w 167769"/>
                <a:gd name="connsiteY4" fmla="*/ 133357 h 135402"/>
                <a:gd name="connsiteX5" fmla="*/ 21552 w 167769"/>
                <a:gd name="connsiteY5" fmla="*/ 82557 h 135402"/>
                <a:gd name="connsiteX6" fmla="*/ 13615 w 167769"/>
                <a:gd name="connsiteY6" fmla="*/ 7 h 13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769" h="135402">
                  <a:moveTo>
                    <a:pt x="13615" y="7"/>
                  </a:moveTo>
                  <a:cubicBezTo>
                    <a:pt x="10440" y="801"/>
                    <a:pt x="-6229" y="66418"/>
                    <a:pt x="2502" y="87320"/>
                  </a:cubicBezTo>
                  <a:cubicBezTo>
                    <a:pt x="11233" y="108222"/>
                    <a:pt x="38485" y="119070"/>
                    <a:pt x="66002" y="125420"/>
                  </a:cubicBezTo>
                  <a:cubicBezTo>
                    <a:pt x="93519" y="131770"/>
                    <a:pt x="163898" y="124097"/>
                    <a:pt x="167602" y="125420"/>
                  </a:cubicBezTo>
                  <a:cubicBezTo>
                    <a:pt x="171306" y="126743"/>
                    <a:pt x="112569" y="140501"/>
                    <a:pt x="88227" y="133357"/>
                  </a:cubicBezTo>
                  <a:cubicBezTo>
                    <a:pt x="63885" y="126213"/>
                    <a:pt x="33987" y="100020"/>
                    <a:pt x="21552" y="82557"/>
                  </a:cubicBezTo>
                  <a:cubicBezTo>
                    <a:pt x="9117" y="65095"/>
                    <a:pt x="16790" y="-787"/>
                    <a:pt x="13615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74FA897B-9F67-49F3-80C3-EE61D5E4EE29}"/>
                </a:ext>
              </a:extLst>
            </p:cNvPr>
            <p:cNvSpPr/>
            <p:nvPr/>
          </p:nvSpPr>
          <p:spPr>
            <a:xfrm>
              <a:off x="2180708" y="5473313"/>
              <a:ext cx="183127" cy="153268"/>
            </a:xfrm>
            <a:custGeom>
              <a:avLst/>
              <a:gdLst>
                <a:gd name="connsiteX0" fmla="*/ 183080 w 183127"/>
                <a:gd name="connsiteY0" fmla="*/ 141675 h 153268"/>
                <a:gd name="connsiteX1" fmla="*/ 91005 w 183127"/>
                <a:gd name="connsiteY1" fmla="*/ 152787 h 153268"/>
                <a:gd name="connsiteX2" fmla="*/ 30680 w 183127"/>
                <a:gd name="connsiteY2" fmla="*/ 124212 h 153268"/>
                <a:gd name="connsiteX3" fmla="*/ 517 w 183127"/>
                <a:gd name="connsiteY3" fmla="*/ 76587 h 153268"/>
                <a:gd name="connsiteX4" fmla="*/ 13217 w 183127"/>
                <a:gd name="connsiteY4" fmla="*/ 24200 h 153268"/>
                <a:gd name="connsiteX5" fmla="*/ 33855 w 183127"/>
                <a:gd name="connsiteY5" fmla="*/ 387 h 153268"/>
                <a:gd name="connsiteX6" fmla="*/ 10042 w 183127"/>
                <a:gd name="connsiteY6" fmla="*/ 41662 h 153268"/>
                <a:gd name="connsiteX7" fmla="*/ 22742 w 183127"/>
                <a:gd name="connsiteY7" fmla="*/ 103575 h 153268"/>
                <a:gd name="connsiteX8" fmla="*/ 78305 w 183127"/>
                <a:gd name="connsiteY8" fmla="*/ 135325 h 153268"/>
                <a:gd name="connsiteX9" fmla="*/ 183080 w 183127"/>
                <a:gd name="connsiteY9" fmla="*/ 141675 h 15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7" h="153268">
                  <a:moveTo>
                    <a:pt x="183080" y="141675"/>
                  </a:moveTo>
                  <a:cubicBezTo>
                    <a:pt x="185197" y="144585"/>
                    <a:pt x="116405" y="155698"/>
                    <a:pt x="91005" y="152787"/>
                  </a:cubicBezTo>
                  <a:cubicBezTo>
                    <a:pt x="65605" y="149877"/>
                    <a:pt x="45761" y="136912"/>
                    <a:pt x="30680" y="124212"/>
                  </a:cubicBezTo>
                  <a:cubicBezTo>
                    <a:pt x="15599" y="111512"/>
                    <a:pt x="3427" y="93256"/>
                    <a:pt x="517" y="76587"/>
                  </a:cubicBezTo>
                  <a:cubicBezTo>
                    <a:pt x="-2393" y="59918"/>
                    <a:pt x="7661" y="36900"/>
                    <a:pt x="13217" y="24200"/>
                  </a:cubicBezTo>
                  <a:cubicBezTo>
                    <a:pt x="18773" y="11500"/>
                    <a:pt x="34384" y="-2523"/>
                    <a:pt x="33855" y="387"/>
                  </a:cubicBezTo>
                  <a:cubicBezTo>
                    <a:pt x="33326" y="3297"/>
                    <a:pt x="11894" y="24464"/>
                    <a:pt x="10042" y="41662"/>
                  </a:cubicBezTo>
                  <a:cubicBezTo>
                    <a:pt x="8190" y="58860"/>
                    <a:pt x="11365" y="87965"/>
                    <a:pt x="22742" y="103575"/>
                  </a:cubicBezTo>
                  <a:cubicBezTo>
                    <a:pt x="34119" y="119185"/>
                    <a:pt x="52905" y="129769"/>
                    <a:pt x="78305" y="135325"/>
                  </a:cubicBezTo>
                  <a:cubicBezTo>
                    <a:pt x="103705" y="140881"/>
                    <a:pt x="180963" y="138765"/>
                    <a:pt x="183080" y="1416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72EDFDC-7F15-487E-9101-5699800858E2}"/>
                </a:ext>
              </a:extLst>
            </p:cNvPr>
            <p:cNvSpPr/>
            <p:nvPr/>
          </p:nvSpPr>
          <p:spPr>
            <a:xfrm>
              <a:off x="2300286" y="5520335"/>
              <a:ext cx="230738" cy="65109"/>
            </a:xfrm>
            <a:custGeom>
              <a:avLst/>
              <a:gdLst>
                <a:gd name="connsiteX0" fmla="*/ 2 w 230738"/>
                <a:gd name="connsiteY0" fmla="*/ 62903 h 65109"/>
                <a:gd name="connsiteX1" fmla="*/ 109539 w 230738"/>
                <a:gd name="connsiteY1" fmla="*/ 50203 h 65109"/>
                <a:gd name="connsiteX2" fmla="*/ 136527 w 230738"/>
                <a:gd name="connsiteY2" fmla="*/ 15278 h 65109"/>
                <a:gd name="connsiteX3" fmla="*/ 173039 w 230738"/>
                <a:gd name="connsiteY3" fmla="*/ 12103 h 65109"/>
                <a:gd name="connsiteX4" fmla="*/ 217489 w 230738"/>
                <a:gd name="connsiteY4" fmla="*/ 39090 h 65109"/>
                <a:gd name="connsiteX5" fmla="*/ 230189 w 230738"/>
                <a:gd name="connsiteY5" fmla="*/ 64490 h 65109"/>
                <a:gd name="connsiteX6" fmla="*/ 203202 w 230738"/>
                <a:gd name="connsiteY6" fmla="*/ 12103 h 65109"/>
                <a:gd name="connsiteX7" fmla="*/ 147639 w 230738"/>
                <a:gd name="connsiteY7" fmla="*/ 990 h 65109"/>
                <a:gd name="connsiteX8" fmla="*/ 106364 w 230738"/>
                <a:gd name="connsiteY8" fmla="*/ 29565 h 65109"/>
                <a:gd name="connsiteX9" fmla="*/ 2 w 230738"/>
                <a:gd name="connsiteY9" fmla="*/ 62903 h 6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38" h="65109">
                  <a:moveTo>
                    <a:pt x="2" y="62903"/>
                  </a:moveTo>
                  <a:cubicBezTo>
                    <a:pt x="531" y="66343"/>
                    <a:pt x="86785" y="58140"/>
                    <a:pt x="109539" y="50203"/>
                  </a:cubicBezTo>
                  <a:cubicBezTo>
                    <a:pt x="132293" y="42265"/>
                    <a:pt x="125944" y="21628"/>
                    <a:pt x="136527" y="15278"/>
                  </a:cubicBezTo>
                  <a:cubicBezTo>
                    <a:pt x="147110" y="8928"/>
                    <a:pt x="159545" y="8134"/>
                    <a:pt x="173039" y="12103"/>
                  </a:cubicBezTo>
                  <a:cubicBezTo>
                    <a:pt x="186533" y="16072"/>
                    <a:pt x="207964" y="30359"/>
                    <a:pt x="217489" y="39090"/>
                  </a:cubicBezTo>
                  <a:cubicBezTo>
                    <a:pt x="227014" y="47821"/>
                    <a:pt x="232570" y="68988"/>
                    <a:pt x="230189" y="64490"/>
                  </a:cubicBezTo>
                  <a:cubicBezTo>
                    <a:pt x="227808" y="59992"/>
                    <a:pt x="216960" y="22686"/>
                    <a:pt x="203202" y="12103"/>
                  </a:cubicBezTo>
                  <a:cubicBezTo>
                    <a:pt x="189444" y="1520"/>
                    <a:pt x="163779" y="-1920"/>
                    <a:pt x="147639" y="990"/>
                  </a:cubicBezTo>
                  <a:cubicBezTo>
                    <a:pt x="131499" y="3900"/>
                    <a:pt x="125943" y="21627"/>
                    <a:pt x="106364" y="29565"/>
                  </a:cubicBezTo>
                  <a:cubicBezTo>
                    <a:pt x="86785" y="37503"/>
                    <a:pt x="-527" y="59463"/>
                    <a:pt x="2" y="6290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7C0B697F-469D-4D25-A783-52A3CE706C87}"/>
                </a:ext>
              </a:extLst>
            </p:cNvPr>
            <p:cNvSpPr/>
            <p:nvPr/>
          </p:nvSpPr>
          <p:spPr>
            <a:xfrm>
              <a:off x="2311348" y="5555577"/>
              <a:ext cx="218149" cy="40634"/>
            </a:xfrm>
            <a:custGeom>
              <a:avLst/>
              <a:gdLst>
                <a:gd name="connsiteX0" fmla="*/ 52 w 218149"/>
                <a:gd name="connsiteY0" fmla="*/ 40361 h 40634"/>
                <a:gd name="connsiteX1" fmla="*/ 134990 w 218149"/>
                <a:gd name="connsiteY1" fmla="*/ 27661 h 40634"/>
                <a:gd name="connsiteX2" fmla="*/ 160390 w 218149"/>
                <a:gd name="connsiteY2" fmla="*/ 673 h 40634"/>
                <a:gd name="connsiteX3" fmla="*/ 176265 w 218149"/>
                <a:gd name="connsiteY3" fmla="*/ 10198 h 40634"/>
                <a:gd name="connsiteX4" fmla="*/ 217540 w 218149"/>
                <a:gd name="connsiteY4" fmla="*/ 32423 h 40634"/>
                <a:gd name="connsiteX5" fmla="*/ 141340 w 218149"/>
                <a:gd name="connsiteY5" fmla="*/ 3848 h 40634"/>
                <a:gd name="connsiteX6" fmla="*/ 119115 w 218149"/>
                <a:gd name="connsiteY6" fmla="*/ 16548 h 40634"/>
                <a:gd name="connsiteX7" fmla="*/ 52 w 218149"/>
                <a:gd name="connsiteY7" fmla="*/ 40361 h 4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149" h="40634">
                  <a:moveTo>
                    <a:pt x="52" y="40361"/>
                  </a:moveTo>
                  <a:cubicBezTo>
                    <a:pt x="2698" y="42213"/>
                    <a:pt x="108267" y="34276"/>
                    <a:pt x="134990" y="27661"/>
                  </a:cubicBezTo>
                  <a:cubicBezTo>
                    <a:pt x="161713" y="21046"/>
                    <a:pt x="153511" y="3583"/>
                    <a:pt x="160390" y="673"/>
                  </a:cubicBezTo>
                  <a:cubicBezTo>
                    <a:pt x="167269" y="-2238"/>
                    <a:pt x="166740" y="4906"/>
                    <a:pt x="176265" y="10198"/>
                  </a:cubicBezTo>
                  <a:cubicBezTo>
                    <a:pt x="185790" y="15490"/>
                    <a:pt x="223361" y="33481"/>
                    <a:pt x="217540" y="32423"/>
                  </a:cubicBezTo>
                  <a:cubicBezTo>
                    <a:pt x="211719" y="31365"/>
                    <a:pt x="157744" y="6494"/>
                    <a:pt x="141340" y="3848"/>
                  </a:cubicBezTo>
                  <a:cubicBezTo>
                    <a:pt x="124936" y="1202"/>
                    <a:pt x="142134" y="10992"/>
                    <a:pt x="119115" y="16548"/>
                  </a:cubicBezTo>
                  <a:cubicBezTo>
                    <a:pt x="96096" y="22104"/>
                    <a:pt x="-2594" y="38509"/>
                    <a:pt x="52" y="4036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EF0DE25B-F773-4DBD-B9CD-DF1B091AFB75}"/>
                </a:ext>
              </a:extLst>
            </p:cNvPr>
            <p:cNvSpPr/>
            <p:nvPr/>
          </p:nvSpPr>
          <p:spPr>
            <a:xfrm>
              <a:off x="2268538" y="5391098"/>
              <a:ext cx="222260" cy="128678"/>
            </a:xfrm>
            <a:custGeom>
              <a:avLst/>
              <a:gdLst>
                <a:gd name="connsiteX0" fmla="*/ 222250 w 222260"/>
                <a:gd name="connsiteY0" fmla="*/ 52 h 128678"/>
                <a:gd name="connsiteX1" fmla="*/ 180975 w 222260"/>
                <a:gd name="connsiteY1" fmla="*/ 60377 h 128678"/>
                <a:gd name="connsiteX2" fmla="*/ 0 w 222260"/>
                <a:gd name="connsiteY2" fmla="*/ 128640 h 128678"/>
                <a:gd name="connsiteX3" fmla="*/ 179387 w 222260"/>
                <a:gd name="connsiteY3" fmla="*/ 50852 h 128678"/>
                <a:gd name="connsiteX4" fmla="*/ 222250 w 222260"/>
                <a:gd name="connsiteY4" fmla="*/ 52 h 12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0" h="128678">
                  <a:moveTo>
                    <a:pt x="222250" y="52"/>
                  </a:moveTo>
                  <a:cubicBezTo>
                    <a:pt x="222515" y="1640"/>
                    <a:pt x="218017" y="38946"/>
                    <a:pt x="180975" y="60377"/>
                  </a:cubicBezTo>
                  <a:cubicBezTo>
                    <a:pt x="143933" y="81808"/>
                    <a:pt x="265" y="130228"/>
                    <a:pt x="0" y="128640"/>
                  </a:cubicBezTo>
                  <a:cubicBezTo>
                    <a:pt x="-265" y="127053"/>
                    <a:pt x="144462" y="68579"/>
                    <a:pt x="179387" y="50852"/>
                  </a:cubicBezTo>
                  <a:cubicBezTo>
                    <a:pt x="214312" y="33125"/>
                    <a:pt x="221985" y="-1536"/>
                    <a:pt x="222250" y="5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9F4CAB23-8C7F-491E-87A5-90685204BB37}"/>
                </a:ext>
              </a:extLst>
            </p:cNvPr>
            <p:cNvSpPr/>
            <p:nvPr/>
          </p:nvSpPr>
          <p:spPr>
            <a:xfrm>
              <a:off x="2462031" y="5441641"/>
              <a:ext cx="96990" cy="43243"/>
            </a:xfrm>
            <a:custGeom>
              <a:avLst/>
              <a:gdLst>
                <a:gd name="connsiteX0" fmla="*/ 182 w 96990"/>
                <a:gd name="connsiteY0" fmla="*/ 1897 h 43243"/>
                <a:gd name="connsiteX1" fmla="*/ 93844 w 96990"/>
                <a:gd name="connsiteY1" fmla="*/ 43172 h 43243"/>
                <a:gd name="connsiteX2" fmla="*/ 70032 w 96990"/>
                <a:gd name="connsiteY2" fmla="*/ 11422 h 43243"/>
                <a:gd name="connsiteX3" fmla="*/ 182 w 96990"/>
                <a:gd name="connsiteY3" fmla="*/ 1897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90" h="43243">
                  <a:moveTo>
                    <a:pt x="182" y="1897"/>
                  </a:moveTo>
                  <a:cubicBezTo>
                    <a:pt x="4151" y="7189"/>
                    <a:pt x="82202" y="41585"/>
                    <a:pt x="93844" y="43172"/>
                  </a:cubicBezTo>
                  <a:cubicBezTo>
                    <a:pt x="105486" y="44759"/>
                    <a:pt x="81938" y="19624"/>
                    <a:pt x="70032" y="11422"/>
                  </a:cubicBezTo>
                  <a:cubicBezTo>
                    <a:pt x="58126" y="3220"/>
                    <a:pt x="-3787" y="-3395"/>
                    <a:pt x="182" y="18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D9A592E5-1115-44EA-A942-1F12D27459BD}"/>
                </a:ext>
              </a:extLst>
            </p:cNvPr>
            <p:cNvSpPr/>
            <p:nvPr/>
          </p:nvSpPr>
          <p:spPr>
            <a:xfrm>
              <a:off x="2201863" y="5072063"/>
              <a:ext cx="544649" cy="50926"/>
            </a:xfrm>
            <a:custGeom>
              <a:avLst/>
              <a:gdLst>
                <a:gd name="connsiteX0" fmla="*/ 0 w 544649"/>
                <a:gd name="connsiteY0" fmla="*/ 0 h 50926"/>
                <a:gd name="connsiteX1" fmla="*/ 277812 w 544649"/>
                <a:gd name="connsiteY1" fmla="*/ 49212 h 50926"/>
                <a:gd name="connsiteX2" fmla="*/ 542925 w 544649"/>
                <a:gd name="connsiteY2" fmla="*/ 39687 h 50926"/>
                <a:gd name="connsiteX3" fmla="*/ 381000 w 544649"/>
                <a:gd name="connsiteY3" fmla="*/ 39687 h 50926"/>
                <a:gd name="connsiteX4" fmla="*/ 161925 w 544649"/>
                <a:gd name="connsiteY4" fmla="*/ 23812 h 50926"/>
                <a:gd name="connsiteX5" fmla="*/ 0 w 544649"/>
                <a:gd name="connsiteY5" fmla="*/ 0 h 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649" h="50926">
                  <a:moveTo>
                    <a:pt x="0" y="0"/>
                  </a:moveTo>
                  <a:cubicBezTo>
                    <a:pt x="19314" y="4233"/>
                    <a:pt x="187325" y="42598"/>
                    <a:pt x="277812" y="49212"/>
                  </a:cubicBezTo>
                  <a:cubicBezTo>
                    <a:pt x="368300" y="55827"/>
                    <a:pt x="525727" y="41275"/>
                    <a:pt x="542925" y="39687"/>
                  </a:cubicBezTo>
                  <a:cubicBezTo>
                    <a:pt x="560123" y="38100"/>
                    <a:pt x="444500" y="42333"/>
                    <a:pt x="381000" y="39687"/>
                  </a:cubicBezTo>
                  <a:cubicBezTo>
                    <a:pt x="317500" y="37041"/>
                    <a:pt x="223308" y="32279"/>
                    <a:pt x="161925" y="238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CD753656-648D-4AC8-8A04-86008F4E73A3}"/>
                </a:ext>
              </a:extLst>
            </p:cNvPr>
            <p:cNvSpPr/>
            <p:nvPr/>
          </p:nvSpPr>
          <p:spPr>
            <a:xfrm>
              <a:off x="1948604" y="5065123"/>
              <a:ext cx="295987" cy="57794"/>
            </a:xfrm>
            <a:custGeom>
              <a:avLst/>
              <a:gdLst>
                <a:gd name="connsiteX0" fmla="*/ 846 w 295987"/>
                <a:gd name="connsiteY0" fmla="*/ 590 h 57794"/>
                <a:gd name="connsiteX1" fmla="*/ 280246 w 295987"/>
                <a:gd name="connsiteY1" fmla="*/ 57740 h 57794"/>
                <a:gd name="connsiteX2" fmla="*/ 261196 w 295987"/>
                <a:gd name="connsiteY2" fmla="*/ 11702 h 57794"/>
                <a:gd name="connsiteX3" fmla="*/ 264371 w 295987"/>
                <a:gd name="connsiteY3" fmla="*/ 45040 h 57794"/>
                <a:gd name="connsiteX4" fmla="*/ 196109 w 295987"/>
                <a:gd name="connsiteY4" fmla="*/ 29165 h 57794"/>
                <a:gd name="connsiteX5" fmla="*/ 846 w 295987"/>
                <a:gd name="connsiteY5" fmla="*/ 590 h 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87" h="57794">
                  <a:moveTo>
                    <a:pt x="846" y="590"/>
                  </a:moveTo>
                  <a:cubicBezTo>
                    <a:pt x="14869" y="5353"/>
                    <a:pt x="236854" y="55888"/>
                    <a:pt x="280246" y="57740"/>
                  </a:cubicBezTo>
                  <a:cubicBezTo>
                    <a:pt x="323638" y="59592"/>
                    <a:pt x="263842" y="13819"/>
                    <a:pt x="261196" y="11702"/>
                  </a:cubicBezTo>
                  <a:cubicBezTo>
                    <a:pt x="258550" y="9585"/>
                    <a:pt x="275219" y="42130"/>
                    <a:pt x="264371" y="45040"/>
                  </a:cubicBezTo>
                  <a:cubicBezTo>
                    <a:pt x="253523" y="47950"/>
                    <a:pt x="241088" y="37103"/>
                    <a:pt x="196109" y="29165"/>
                  </a:cubicBezTo>
                  <a:cubicBezTo>
                    <a:pt x="151130" y="21227"/>
                    <a:pt x="-13177" y="-4173"/>
                    <a:pt x="846" y="5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65AF69CD-88B3-4053-B54F-B6AB0E7D7983}"/>
                </a:ext>
              </a:extLst>
            </p:cNvPr>
            <p:cNvSpPr/>
            <p:nvPr/>
          </p:nvSpPr>
          <p:spPr>
            <a:xfrm>
              <a:off x="1736105" y="5075027"/>
              <a:ext cx="224768" cy="287371"/>
            </a:xfrm>
            <a:custGeom>
              <a:avLst/>
              <a:gdLst>
                <a:gd name="connsiteX0" fmla="*/ 224458 w 224768"/>
                <a:gd name="connsiteY0" fmla="*/ 211 h 287371"/>
                <a:gd name="connsiteX1" fmla="*/ 10145 w 224768"/>
                <a:gd name="connsiteY1" fmla="*/ 271673 h 287371"/>
                <a:gd name="connsiteX2" fmla="*/ 56183 w 224768"/>
                <a:gd name="connsiteY2" fmla="*/ 227223 h 287371"/>
                <a:gd name="connsiteX3" fmla="*/ 224458 w 224768"/>
                <a:gd name="connsiteY3" fmla="*/ 211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68" h="287371">
                  <a:moveTo>
                    <a:pt x="224458" y="211"/>
                  </a:moveTo>
                  <a:cubicBezTo>
                    <a:pt x="216785" y="7619"/>
                    <a:pt x="38191" y="233838"/>
                    <a:pt x="10145" y="271673"/>
                  </a:cubicBezTo>
                  <a:cubicBezTo>
                    <a:pt x="-17901" y="309508"/>
                    <a:pt x="17025" y="272731"/>
                    <a:pt x="56183" y="227223"/>
                  </a:cubicBezTo>
                  <a:cubicBezTo>
                    <a:pt x="95341" y="181715"/>
                    <a:pt x="232131" y="-7197"/>
                    <a:pt x="224458" y="21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E919B4AA-1E28-4C35-B63B-802F4FED711B}"/>
                </a:ext>
              </a:extLst>
            </p:cNvPr>
            <p:cNvSpPr/>
            <p:nvPr/>
          </p:nvSpPr>
          <p:spPr>
            <a:xfrm>
              <a:off x="1740486" y="5340303"/>
              <a:ext cx="189170" cy="187407"/>
            </a:xfrm>
            <a:custGeom>
              <a:avLst/>
              <a:gdLst>
                <a:gd name="connsiteX0" fmla="*/ 1002 w 189170"/>
                <a:gd name="connsiteY0" fmla="*/ 47 h 187407"/>
                <a:gd name="connsiteX1" fmla="*/ 181977 w 189170"/>
                <a:gd name="connsiteY1" fmla="*/ 55610 h 187407"/>
                <a:gd name="connsiteX2" fmla="*/ 128002 w 189170"/>
                <a:gd name="connsiteY2" fmla="*/ 120697 h 187407"/>
                <a:gd name="connsiteX3" fmla="*/ 97839 w 189170"/>
                <a:gd name="connsiteY3" fmla="*/ 187372 h 187407"/>
                <a:gd name="connsiteX4" fmla="*/ 188327 w 189170"/>
                <a:gd name="connsiteY4" fmla="*/ 130222 h 187407"/>
                <a:gd name="connsiteX5" fmla="*/ 143877 w 189170"/>
                <a:gd name="connsiteY5" fmla="*/ 146097 h 187407"/>
                <a:gd name="connsiteX6" fmla="*/ 158164 w 189170"/>
                <a:gd name="connsiteY6" fmla="*/ 76247 h 187407"/>
                <a:gd name="connsiteX7" fmla="*/ 110539 w 189170"/>
                <a:gd name="connsiteY7" fmla="*/ 46085 h 187407"/>
                <a:gd name="connsiteX8" fmla="*/ 1002 w 189170"/>
                <a:gd name="connsiteY8" fmla="*/ 47 h 18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170" h="187407">
                  <a:moveTo>
                    <a:pt x="1002" y="47"/>
                  </a:moveTo>
                  <a:cubicBezTo>
                    <a:pt x="12908" y="1634"/>
                    <a:pt x="160810" y="35502"/>
                    <a:pt x="181977" y="55610"/>
                  </a:cubicBezTo>
                  <a:cubicBezTo>
                    <a:pt x="203144" y="75718"/>
                    <a:pt x="142025" y="98737"/>
                    <a:pt x="128002" y="120697"/>
                  </a:cubicBezTo>
                  <a:cubicBezTo>
                    <a:pt x="113979" y="142657"/>
                    <a:pt x="87785" y="185785"/>
                    <a:pt x="97839" y="187372"/>
                  </a:cubicBezTo>
                  <a:cubicBezTo>
                    <a:pt x="107893" y="188959"/>
                    <a:pt x="180654" y="137101"/>
                    <a:pt x="188327" y="130222"/>
                  </a:cubicBezTo>
                  <a:cubicBezTo>
                    <a:pt x="196000" y="123343"/>
                    <a:pt x="148904" y="155093"/>
                    <a:pt x="143877" y="146097"/>
                  </a:cubicBezTo>
                  <a:cubicBezTo>
                    <a:pt x="138850" y="137101"/>
                    <a:pt x="163720" y="92916"/>
                    <a:pt x="158164" y="76247"/>
                  </a:cubicBezTo>
                  <a:cubicBezTo>
                    <a:pt x="152608" y="59578"/>
                    <a:pt x="134351" y="55081"/>
                    <a:pt x="110539" y="46085"/>
                  </a:cubicBezTo>
                  <a:cubicBezTo>
                    <a:pt x="86727" y="37089"/>
                    <a:pt x="-10904" y="-1540"/>
                    <a:pt x="1002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C8B29893-5879-41CC-942D-718AEFD0B960}"/>
                </a:ext>
              </a:extLst>
            </p:cNvPr>
            <p:cNvSpPr/>
            <p:nvPr/>
          </p:nvSpPr>
          <p:spPr>
            <a:xfrm>
              <a:off x="2176969" y="5125614"/>
              <a:ext cx="287061" cy="96213"/>
            </a:xfrm>
            <a:custGeom>
              <a:avLst/>
              <a:gdLst>
                <a:gd name="connsiteX0" fmla="*/ 284714 w 287061"/>
                <a:gd name="connsiteY0" fmla="*/ 3069 h 96213"/>
                <a:gd name="connsiteX1" fmla="*/ 32831 w 287061"/>
                <a:gd name="connsiteY1" fmla="*/ 43286 h 96213"/>
                <a:gd name="connsiteX2" fmla="*/ 5314 w 287061"/>
                <a:gd name="connsiteY2" fmla="*/ 96203 h 96213"/>
                <a:gd name="connsiteX3" fmla="*/ 53998 w 287061"/>
                <a:gd name="connsiteY3" fmla="*/ 47519 h 96213"/>
                <a:gd name="connsiteX4" fmla="*/ 153481 w 287061"/>
                <a:gd name="connsiteY4" fmla="*/ 7303 h 96213"/>
                <a:gd name="connsiteX5" fmla="*/ 284714 w 287061"/>
                <a:gd name="connsiteY5" fmla="*/ 3069 h 9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61" h="96213">
                  <a:moveTo>
                    <a:pt x="284714" y="3069"/>
                  </a:moveTo>
                  <a:cubicBezTo>
                    <a:pt x="264606" y="9066"/>
                    <a:pt x="79398" y="27764"/>
                    <a:pt x="32831" y="43286"/>
                  </a:cubicBezTo>
                  <a:cubicBezTo>
                    <a:pt x="-13736" y="58808"/>
                    <a:pt x="1786" y="95498"/>
                    <a:pt x="5314" y="96203"/>
                  </a:cubicBezTo>
                  <a:cubicBezTo>
                    <a:pt x="8842" y="96908"/>
                    <a:pt x="29303" y="62336"/>
                    <a:pt x="53998" y="47519"/>
                  </a:cubicBezTo>
                  <a:cubicBezTo>
                    <a:pt x="78693" y="32702"/>
                    <a:pt x="116792" y="14006"/>
                    <a:pt x="153481" y="7303"/>
                  </a:cubicBezTo>
                  <a:cubicBezTo>
                    <a:pt x="190170" y="600"/>
                    <a:pt x="304822" y="-2928"/>
                    <a:pt x="284714" y="30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7E502767-2F3C-4C0D-887B-0CC3C43F790A}"/>
                </a:ext>
              </a:extLst>
            </p:cNvPr>
            <p:cNvSpPr/>
            <p:nvPr/>
          </p:nvSpPr>
          <p:spPr>
            <a:xfrm>
              <a:off x="1788138" y="5105372"/>
              <a:ext cx="411481" cy="271389"/>
            </a:xfrm>
            <a:custGeom>
              <a:avLst/>
              <a:gdLst>
                <a:gd name="connsiteX0" fmla="*/ 411079 w 411481"/>
                <a:gd name="connsiteY0" fmla="*/ 57178 h 271389"/>
                <a:gd name="connsiteX1" fmla="*/ 193062 w 411481"/>
                <a:gd name="connsiteY1" fmla="*/ 28 h 271389"/>
                <a:gd name="connsiteX2" fmla="*/ 144379 w 411481"/>
                <a:gd name="connsiteY2" fmla="*/ 65645 h 271389"/>
                <a:gd name="connsiteX3" fmla="*/ 2562 w 411481"/>
                <a:gd name="connsiteY3" fmla="*/ 215928 h 271389"/>
                <a:gd name="connsiteX4" fmla="*/ 61829 w 411481"/>
                <a:gd name="connsiteY4" fmla="*/ 232861 h 271389"/>
                <a:gd name="connsiteX5" fmla="*/ 171895 w 411481"/>
                <a:gd name="connsiteY5" fmla="*/ 270961 h 271389"/>
                <a:gd name="connsiteX6" fmla="*/ 49129 w 411481"/>
                <a:gd name="connsiteY6" fmla="*/ 205345 h 271389"/>
                <a:gd name="connsiteX7" fmla="*/ 133795 w 411481"/>
                <a:gd name="connsiteY7" fmla="*/ 107978 h 271389"/>
                <a:gd name="connsiteX8" fmla="*/ 190945 w 411481"/>
                <a:gd name="connsiteY8" fmla="*/ 25428 h 271389"/>
                <a:gd name="connsiteX9" fmla="*/ 245979 w 411481"/>
                <a:gd name="connsiteY9" fmla="*/ 44478 h 271389"/>
                <a:gd name="connsiteX10" fmla="*/ 411079 w 411481"/>
                <a:gd name="connsiteY10" fmla="*/ 57178 h 27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81" h="271389">
                  <a:moveTo>
                    <a:pt x="411079" y="57178"/>
                  </a:moveTo>
                  <a:cubicBezTo>
                    <a:pt x="402260" y="49770"/>
                    <a:pt x="237512" y="-1383"/>
                    <a:pt x="193062" y="28"/>
                  </a:cubicBezTo>
                  <a:cubicBezTo>
                    <a:pt x="148612" y="1439"/>
                    <a:pt x="176129" y="29662"/>
                    <a:pt x="144379" y="65645"/>
                  </a:cubicBezTo>
                  <a:cubicBezTo>
                    <a:pt x="112629" y="101628"/>
                    <a:pt x="16320" y="188059"/>
                    <a:pt x="2562" y="215928"/>
                  </a:cubicBezTo>
                  <a:cubicBezTo>
                    <a:pt x="-11196" y="243797"/>
                    <a:pt x="33607" y="223689"/>
                    <a:pt x="61829" y="232861"/>
                  </a:cubicBezTo>
                  <a:cubicBezTo>
                    <a:pt x="90051" y="242033"/>
                    <a:pt x="174012" y="275547"/>
                    <a:pt x="171895" y="270961"/>
                  </a:cubicBezTo>
                  <a:cubicBezTo>
                    <a:pt x="169778" y="266375"/>
                    <a:pt x="55479" y="232509"/>
                    <a:pt x="49129" y="205345"/>
                  </a:cubicBezTo>
                  <a:cubicBezTo>
                    <a:pt x="42779" y="178181"/>
                    <a:pt x="110159" y="137964"/>
                    <a:pt x="133795" y="107978"/>
                  </a:cubicBezTo>
                  <a:cubicBezTo>
                    <a:pt x="157431" y="77992"/>
                    <a:pt x="172248" y="36011"/>
                    <a:pt x="190945" y="25428"/>
                  </a:cubicBezTo>
                  <a:cubicBezTo>
                    <a:pt x="209642" y="14845"/>
                    <a:pt x="210701" y="38481"/>
                    <a:pt x="245979" y="44478"/>
                  </a:cubicBezTo>
                  <a:cubicBezTo>
                    <a:pt x="281257" y="50475"/>
                    <a:pt x="419898" y="64586"/>
                    <a:pt x="411079" y="571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54D48AE6-041D-408C-8FEF-6A1B137896DA}"/>
                </a:ext>
              </a:extLst>
            </p:cNvPr>
            <p:cNvSpPr/>
            <p:nvPr/>
          </p:nvSpPr>
          <p:spPr>
            <a:xfrm>
              <a:off x="3479733" y="5692630"/>
              <a:ext cx="174873" cy="230347"/>
            </a:xfrm>
            <a:custGeom>
              <a:avLst/>
              <a:gdLst>
                <a:gd name="connsiteX0" fmla="*/ 39755 w 174873"/>
                <a:gd name="connsiteY0" fmla="*/ 145 h 230347"/>
                <a:gd name="connsiteX1" fmla="*/ 161992 w 174873"/>
                <a:gd name="connsiteY1" fmla="*/ 31895 h 230347"/>
                <a:gd name="connsiteX2" fmla="*/ 166755 w 174873"/>
                <a:gd name="connsiteY2" fmla="*/ 31895 h 230347"/>
                <a:gd name="connsiteX3" fmla="*/ 122305 w 174873"/>
                <a:gd name="connsiteY3" fmla="*/ 154133 h 230347"/>
                <a:gd name="connsiteX4" fmla="*/ 92142 w 174873"/>
                <a:gd name="connsiteY4" fmla="*/ 184295 h 230347"/>
                <a:gd name="connsiteX5" fmla="*/ 67 w 174873"/>
                <a:gd name="connsiteY5" fmla="*/ 230333 h 230347"/>
                <a:gd name="connsiteX6" fmla="*/ 77855 w 174873"/>
                <a:gd name="connsiteY6" fmla="*/ 189058 h 230347"/>
                <a:gd name="connsiteX7" fmla="*/ 112780 w 174873"/>
                <a:gd name="connsiteY7" fmla="*/ 165245 h 230347"/>
                <a:gd name="connsiteX8" fmla="*/ 152467 w 174873"/>
                <a:gd name="connsiteY8" fmla="*/ 47770 h 230347"/>
                <a:gd name="connsiteX9" fmla="*/ 39755 w 174873"/>
                <a:gd name="connsiteY9" fmla="*/ 145 h 2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873" h="230347">
                  <a:moveTo>
                    <a:pt x="39755" y="145"/>
                  </a:moveTo>
                  <a:cubicBezTo>
                    <a:pt x="41343" y="-2501"/>
                    <a:pt x="161992" y="31895"/>
                    <a:pt x="161992" y="31895"/>
                  </a:cubicBezTo>
                  <a:cubicBezTo>
                    <a:pt x="183158" y="37187"/>
                    <a:pt x="173370" y="11522"/>
                    <a:pt x="166755" y="31895"/>
                  </a:cubicBezTo>
                  <a:cubicBezTo>
                    <a:pt x="160141" y="52268"/>
                    <a:pt x="134741" y="128733"/>
                    <a:pt x="122305" y="154133"/>
                  </a:cubicBezTo>
                  <a:cubicBezTo>
                    <a:pt x="109870" y="179533"/>
                    <a:pt x="112515" y="171595"/>
                    <a:pt x="92142" y="184295"/>
                  </a:cubicBezTo>
                  <a:cubicBezTo>
                    <a:pt x="71769" y="196995"/>
                    <a:pt x="2448" y="229539"/>
                    <a:pt x="67" y="230333"/>
                  </a:cubicBezTo>
                  <a:cubicBezTo>
                    <a:pt x="-2314" y="231127"/>
                    <a:pt x="59070" y="199906"/>
                    <a:pt x="77855" y="189058"/>
                  </a:cubicBezTo>
                  <a:cubicBezTo>
                    <a:pt x="96640" y="178210"/>
                    <a:pt x="100345" y="188793"/>
                    <a:pt x="112780" y="165245"/>
                  </a:cubicBezTo>
                  <a:cubicBezTo>
                    <a:pt x="125215" y="141697"/>
                    <a:pt x="161992" y="72641"/>
                    <a:pt x="152467" y="47770"/>
                  </a:cubicBezTo>
                  <a:cubicBezTo>
                    <a:pt x="142942" y="22899"/>
                    <a:pt x="38167" y="2791"/>
                    <a:pt x="39755" y="1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4CC058F4-B8B4-46E1-B9EC-FE6E54CFDDEF}"/>
                </a:ext>
              </a:extLst>
            </p:cNvPr>
            <p:cNvSpPr/>
            <p:nvPr/>
          </p:nvSpPr>
          <p:spPr>
            <a:xfrm>
              <a:off x="3448908" y="5697538"/>
              <a:ext cx="151648" cy="219123"/>
            </a:xfrm>
            <a:custGeom>
              <a:avLst/>
              <a:gdLst>
                <a:gd name="connsiteX0" fmla="*/ 75342 w 151648"/>
                <a:gd name="connsiteY0" fmla="*/ 0 h 219123"/>
                <a:gd name="connsiteX1" fmla="*/ 730 w 151648"/>
                <a:gd name="connsiteY1" fmla="*/ 182562 h 219123"/>
                <a:gd name="connsiteX2" fmla="*/ 38830 w 151648"/>
                <a:gd name="connsiteY2" fmla="*/ 219075 h 219123"/>
                <a:gd name="connsiteX3" fmla="*/ 64230 w 151648"/>
                <a:gd name="connsiteY3" fmla="*/ 188912 h 219123"/>
                <a:gd name="connsiteX4" fmla="*/ 89630 w 151648"/>
                <a:gd name="connsiteY4" fmla="*/ 130175 h 219123"/>
                <a:gd name="connsiteX5" fmla="*/ 148367 w 151648"/>
                <a:gd name="connsiteY5" fmla="*/ 23812 h 219123"/>
                <a:gd name="connsiteX6" fmla="*/ 134080 w 151648"/>
                <a:gd name="connsiteY6" fmla="*/ 22225 h 219123"/>
                <a:gd name="connsiteX7" fmla="*/ 49942 w 151648"/>
                <a:gd name="connsiteY7" fmla="*/ 180975 h 219123"/>
                <a:gd name="connsiteX8" fmla="*/ 30892 w 151648"/>
                <a:gd name="connsiteY8" fmla="*/ 196850 h 219123"/>
                <a:gd name="connsiteX9" fmla="*/ 19780 w 151648"/>
                <a:gd name="connsiteY9" fmla="*/ 182562 h 219123"/>
                <a:gd name="connsiteX10" fmla="*/ 49942 w 151648"/>
                <a:gd name="connsiteY10" fmla="*/ 106362 h 219123"/>
                <a:gd name="connsiteX11" fmla="*/ 75342 w 151648"/>
                <a:gd name="connsiteY11" fmla="*/ 0 h 2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48" h="219123">
                  <a:moveTo>
                    <a:pt x="75342" y="0"/>
                  </a:moveTo>
                  <a:cubicBezTo>
                    <a:pt x="41078" y="73024"/>
                    <a:pt x="6815" y="146049"/>
                    <a:pt x="730" y="182562"/>
                  </a:cubicBezTo>
                  <a:cubicBezTo>
                    <a:pt x="-5355" y="219075"/>
                    <a:pt x="28247" y="218017"/>
                    <a:pt x="38830" y="219075"/>
                  </a:cubicBezTo>
                  <a:cubicBezTo>
                    <a:pt x="49413" y="220133"/>
                    <a:pt x="55763" y="203729"/>
                    <a:pt x="64230" y="188912"/>
                  </a:cubicBezTo>
                  <a:cubicBezTo>
                    <a:pt x="72697" y="174095"/>
                    <a:pt x="75607" y="157692"/>
                    <a:pt x="89630" y="130175"/>
                  </a:cubicBezTo>
                  <a:cubicBezTo>
                    <a:pt x="103653" y="102658"/>
                    <a:pt x="140959" y="41804"/>
                    <a:pt x="148367" y="23812"/>
                  </a:cubicBezTo>
                  <a:cubicBezTo>
                    <a:pt x="155775" y="5820"/>
                    <a:pt x="150484" y="-3969"/>
                    <a:pt x="134080" y="22225"/>
                  </a:cubicBezTo>
                  <a:cubicBezTo>
                    <a:pt x="117676" y="48419"/>
                    <a:pt x="67140" y="151871"/>
                    <a:pt x="49942" y="180975"/>
                  </a:cubicBezTo>
                  <a:cubicBezTo>
                    <a:pt x="32744" y="210079"/>
                    <a:pt x="35919" y="196586"/>
                    <a:pt x="30892" y="196850"/>
                  </a:cubicBezTo>
                  <a:cubicBezTo>
                    <a:pt x="25865" y="197115"/>
                    <a:pt x="16605" y="197643"/>
                    <a:pt x="19780" y="182562"/>
                  </a:cubicBezTo>
                  <a:cubicBezTo>
                    <a:pt x="22955" y="167481"/>
                    <a:pt x="49942" y="106362"/>
                    <a:pt x="49942" y="106362"/>
                  </a:cubicBezTo>
                  <a:lnTo>
                    <a:pt x="75342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689A5876-59C2-4C89-A2BA-14701323C0F8}"/>
                </a:ext>
              </a:extLst>
            </p:cNvPr>
            <p:cNvSpPr/>
            <p:nvPr/>
          </p:nvSpPr>
          <p:spPr>
            <a:xfrm>
              <a:off x="3593968" y="5473409"/>
              <a:ext cx="46506" cy="210851"/>
            </a:xfrm>
            <a:custGeom>
              <a:avLst/>
              <a:gdLst>
                <a:gd name="connsiteX0" fmla="*/ 46170 w 46506"/>
                <a:gd name="connsiteY0" fmla="*/ 3466 h 210851"/>
                <a:gd name="connsiteX1" fmla="*/ 23945 w 46506"/>
                <a:gd name="connsiteY1" fmla="*/ 181266 h 210851"/>
                <a:gd name="connsiteX2" fmla="*/ 132 w 46506"/>
                <a:gd name="connsiteY2" fmla="*/ 200316 h 210851"/>
                <a:gd name="connsiteX3" fmla="*/ 35057 w 46506"/>
                <a:gd name="connsiteY3" fmla="*/ 73316 h 210851"/>
                <a:gd name="connsiteX4" fmla="*/ 46170 w 46506"/>
                <a:gd name="connsiteY4" fmla="*/ 3466 h 2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6" h="210851">
                  <a:moveTo>
                    <a:pt x="46170" y="3466"/>
                  </a:moveTo>
                  <a:cubicBezTo>
                    <a:pt x="44318" y="21458"/>
                    <a:pt x="31618" y="148458"/>
                    <a:pt x="23945" y="181266"/>
                  </a:cubicBezTo>
                  <a:cubicBezTo>
                    <a:pt x="16272" y="214074"/>
                    <a:pt x="-1720" y="218308"/>
                    <a:pt x="132" y="200316"/>
                  </a:cubicBezTo>
                  <a:cubicBezTo>
                    <a:pt x="1984" y="182324"/>
                    <a:pt x="28178" y="104801"/>
                    <a:pt x="35057" y="73316"/>
                  </a:cubicBezTo>
                  <a:cubicBezTo>
                    <a:pt x="41936" y="41831"/>
                    <a:pt x="48022" y="-14526"/>
                    <a:pt x="46170" y="34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91FF6F7D-CF61-4435-91BC-006E5872BF86}"/>
                </a:ext>
              </a:extLst>
            </p:cNvPr>
            <p:cNvSpPr/>
            <p:nvPr/>
          </p:nvSpPr>
          <p:spPr>
            <a:xfrm>
              <a:off x="3273854" y="5642383"/>
              <a:ext cx="179095" cy="294483"/>
            </a:xfrm>
            <a:custGeom>
              <a:avLst/>
              <a:gdLst>
                <a:gd name="connsiteX0" fmla="*/ 139271 w 179095"/>
                <a:gd name="connsiteY0" fmla="*/ 1180 h 294483"/>
                <a:gd name="connsiteX1" fmla="*/ 175784 w 179095"/>
                <a:gd name="connsiteY1" fmla="*/ 150405 h 294483"/>
                <a:gd name="connsiteX2" fmla="*/ 39259 w 179095"/>
                <a:gd name="connsiteY2" fmla="*/ 248830 h 294483"/>
                <a:gd name="connsiteX3" fmla="*/ 5921 w 179095"/>
                <a:gd name="connsiteY3" fmla="*/ 290105 h 294483"/>
                <a:gd name="connsiteX4" fmla="*/ 140859 w 179095"/>
                <a:gd name="connsiteY4" fmla="*/ 148817 h 294483"/>
                <a:gd name="connsiteX5" fmla="*/ 166259 w 179095"/>
                <a:gd name="connsiteY5" fmla="*/ 83730 h 294483"/>
                <a:gd name="connsiteX6" fmla="*/ 139271 w 179095"/>
                <a:gd name="connsiteY6" fmla="*/ 1180 h 29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95" h="294483">
                  <a:moveTo>
                    <a:pt x="139271" y="1180"/>
                  </a:moveTo>
                  <a:cubicBezTo>
                    <a:pt x="140858" y="12292"/>
                    <a:pt x="192453" y="109130"/>
                    <a:pt x="175784" y="150405"/>
                  </a:cubicBezTo>
                  <a:cubicBezTo>
                    <a:pt x="159115" y="191680"/>
                    <a:pt x="67569" y="225547"/>
                    <a:pt x="39259" y="248830"/>
                  </a:cubicBezTo>
                  <a:cubicBezTo>
                    <a:pt x="10949" y="272113"/>
                    <a:pt x="-11012" y="306774"/>
                    <a:pt x="5921" y="290105"/>
                  </a:cubicBezTo>
                  <a:cubicBezTo>
                    <a:pt x="22854" y="273436"/>
                    <a:pt x="114136" y="183213"/>
                    <a:pt x="140859" y="148817"/>
                  </a:cubicBezTo>
                  <a:cubicBezTo>
                    <a:pt x="167582" y="114421"/>
                    <a:pt x="164936" y="107013"/>
                    <a:pt x="166259" y="83730"/>
                  </a:cubicBezTo>
                  <a:cubicBezTo>
                    <a:pt x="167582" y="60447"/>
                    <a:pt x="137684" y="-9932"/>
                    <a:pt x="139271" y="11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085D6B0-DA78-42D7-90B7-6C49248F7F19}"/>
                </a:ext>
              </a:extLst>
            </p:cNvPr>
            <p:cNvSpPr/>
            <p:nvPr/>
          </p:nvSpPr>
          <p:spPr>
            <a:xfrm>
              <a:off x="3248693" y="5725435"/>
              <a:ext cx="141886" cy="220052"/>
            </a:xfrm>
            <a:custGeom>
              <a:avLst/>
              <a:gdLst>
                <a:gd name="connsiteX0" fmla="*/ 97757 w 141886"/>
                <a:gd name="connsiteY0" fmla="*/ 2265 h 220052"/>
                <a:gd name="connsiteX1" fmla="*/ 140620 w 141886"/>
                <a:gd name="connsiteY1" fmla="*/ 43540 h 220052"/>
                <a:gd name="connsiteX2" fmla="*/ 118395 w 141886"/>
                <a:gd name="connsiteY2" fmla="*/ 81640 h 220052"/>
                <a:gd name="connsiteX3" fmla="*/ 920 w 141886"/>
                <a:gd name="connsiteY3" fmla="*/ 219753 h 220052"/>
                <a:gd name="connsiteX4" fmla="*/ 66007 w 141886"/>
                <a:gd name="connsiteY4" fmla="*/ 116565 h 220052"/>
                <a:gd name="connsiteX5" fmla="*/ 97757 w 141886"/>
                <a:gd name="connsiteY5" fmla="*/ 2265 h 2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86" h="220052">
                  <a:moveTo>
                    <a:pt x="97757" y="2265"/>
                  </a:moveTo>
                  <a:cubicBezTo>
                    <a:pt x="110192" y="-9906"/>
                    <a:pt x="137180" y="30311"/>
                    <a:pt x="140620" y="43540"/>
                  </a:cubicBezTo>
                  <a:cubicBezTo>
                    <a:pt x="144060" y="56769"/>
                    <a:pt x="141678" y="52271"/>
                    <a:pt x="118395" y="81640"/>
                  </a:cubicBezTo>
                  <a:cubicBezTo>
                    <a:pt x="95112" y="111009"/>
                    <a:pt x="9651" y="213932"/>
                    <a:pt x="920" y="219753"/>
                  </a:cubicBezTo>
                  <a:cubicBezTo>
                    <a:pt x="-7811" y="225574"/>
                    <a:pt x="48015" y="144876"/>
                    <a:pt x="66007" y="116565"/>
                  </a:cubicBezTo>
                  <a:cubicBezTo>
                    <a:pt x="83999" y="88254"/>
                    <a:pt x="85322" y="14436"/>
                    <a:pt x="97757" y="2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CFF1713-644E-49FB-BFCA-1AA7C59D4450}"/>
                </a:ext>
              </a:extLst>
            </p:cNvPr>
            <p:cNvSpPr/>
            <p:nvPr/>
          </p:nvSpPr>
          <p:spPr>
            <a:xfrm>
              <a:off x="3449513" y="5705059"/>
              <a:ext cx="237644" cy="313164"/>
            </a:xfrm>
            <a:custGeom>
              <a:avLst/>
              <a:gdLst>
                <a:gd name="connsiteX0" fmla="*/ 222375 w 237644"/>
                <a:gd name="connsiteY0" fmla="*/ 416 h 313164"/>
                <a:gd name="connsiteX1" fmla="*/ 225550 w 237644"/>
                <a:gd name="connsiteY1" fmla="*/ 141704 h 313164"/>
                <a:gd name="connsiteX2" fmla="*/ 150937 w 237644"/>
                <a:gd name="connsiteY2" fmla="*/ 208379 h 313164"/>
                <a:gd name="connsiteX3" fmla="*/ 125 w 237644"/>
                <a:gd name="connsiteY3" fmla="*/ 313154 h 313164"/>
                <a:gd name="connsiteX4" fmla="*/ 177925 w 237644"/>
                <a:gd name="connsiteY4" fmla="*/ 202029 h 313164"/>
                <a:gd name="connsiteX5" fmla="*/ 204912 w 237644"/>
                <a:gd name="connsiteY5" fmla="*/ 167104 h 313164"/>
                <a:gd name="connsiteX6" fmla="*/ 236662 w 237644"/>
                <a:gd name="connsiteY6" fmla="*/ 100429 h 313164"/>
                <a:gd name="connsiteX7" fmla="*/ 222375 w 237644"/>
                <a:gd name="connsiteY7" fmla="*/ 416 h 31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644" h="313164">
                  <a:moveTo>
                    <a:pt x="222375" y="416"/>
                  </a:moveTo>
                  <a:cubicBezTo>
                    <a:pt x="220523" y="7295"/>
                    <a:pt x="237456" y="107044"/>
                    <a:pt x="225550" y="141704"/>
                  </a:cubicBezTo>
                  <a:cubicBezTo>
                    <a:pt x="213644" y="176364"/>
                    <a:pt x="188508" y="179804"/>
                    <a:pt x="150937" y="208379"/>
                  </a:cubicBezTo>
                  <a:cubicBezTo>
                    <a:pt x="113366" y="236954"/>
                    <a:pt x="-4373" y="314212"/>
                    <a:pt x="125" y="313154"/>
                  </a:cubicBezTo>
                  <a:cubicBezTo>
                    <a:pt x="4623" y="312096"/>
                    <a:pt x="143794" y="226371"/>
                    <a:pt x="177925" y="202029"/>
                  </a:cubicBezTo>
                  <a:cubicBezTo>
                    <a:pt x="212056" y="177687"/>
                    <a:pt x="195123" y="184037"/>
                    <a:pt x="204912" y="167104"/>
                  </a:cubicBezTo>
                  <a:cubicBezTo>
                    <a:pt x="214701" y="150171"/>
                    <a:pt x="231370" y="127152"/>
                    <a:pt x="236662" y="100429"/>
                  </a:cubicBezTo>
                  <a:cubicBezTo>
                    <a:pt x="241954" y="73706"/>
                    <a:pt x="224227" y="-6463"/>
                    <a:pt x="222375" y="4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61169AAE-C31A-40DD-8AFF-6540A6588596}"/>
                </a:ext>
              </a:extLst>
            </p:cNvPr>
            <p:cNvSpPr/>
            <p:nvPr/>
          </p:nvSpPr>
          <p:spPr>
            <a:xfrm>
              <a:off x="3644562" y="5633897"/>
              <a:ext cx="30541" cy="252748"/>
            </a:xfrm>
            <a:custGeom>
              <a:avLst/>
              <a:gdLst>
                <a:gd name="connsiteX0" fmla="*/ 338 w 30541"/>
                <a:gd name="connsiteY0" fmla="*/ 141 h 252748"/>
                <a:gd name="connsiteX1" fmla="*/ 30501 w 30541"/>
                <a:gd name="connsiteY1" fmla="*/ 120791 h 252748"/>
                <a:gd name="connsiteX2" fmla="*/ 6688 w 30541"/>
                <a:gd name="connsiteY2" fmla="*/ 203341 h 252748"/>
                <a:gd name="connsiteX3" fmla="*/ 338 w 30541"/>
                <a:gd name="connsiteY3" fmla="*/ 252553 h 252748"/>
                <a:gd name="connsiteX4" fmla="*/ 14626 w 30541"/>
                <a:gd name="connsiteY4" fmla="*/ 185878 h 252748"/>
                <a:gd name="connsiteX5" fmla="*/ 25738 w 30541"/>
                <a:gd name="connsiteY5" fmla="*/ 98566 h 252748"/>
                <a:gd name="connsiteX6" fmla="*/ 338 w 30541"/>
                <a:gd name="connsiteY6" fmla="*/ 141 h 25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41" h="252748">
                  <a:moveTo>
                    <a:pt x="338" y="141"/>
                  </a:moveTo>
                  <a:cubicBezTo>
                    <a:pt x="1132" y="3845"/>
                    <a:pt x="29443" y="86924"/>
                    <a:pt x="30501" y="120791"/>
                  </a:cubicBezTo>
                  <a:cubicBezTo>
                    <a:pt x="31559" y="154658"/>
                    <a:pt x="11715" y="181381"/>
                    <a:pt x="6688" y="203341"/>
                  </a:cubicBezTo>
                  <a:cubicBezTo>
                    <a:pt x="1661" y="225301"/>
                    <a:pt x="-985" y="255463"/>
                    <a:pt x="338" y="252553"/>
                  </a:cubicBezTo>
                  <a:cubicBezTo>
                    <a:pt x="1661" y="249643"/>
                    <a:pt x="10393" y="211542"/>
                    <a:pt x="14626" y="185878"/>
                  </a:cubicBezTo>
                  <a:cubicBezTo>
                    <a:pt x="18859" y="160214"/>
                    <a:pt x="26796" y="130580"/>
                    <a:pt x="25738" y="98566"/>
                  </a:cubicBezTo>
                  <a:cubicBezTo>
                    <a:pt x="24680" y="66552"/>
                    <a:pt x="-456" y="-3563"/>
                    <a:pt x="338" y="1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6AC9D6CE-6A7B-467E-8BBA-F25D00D417E8}"/>
                </a:ext>
              </a:extLst>
            </p:cNvPr>
            <p:cNvSpPr/>
            <p:nvPr/>
          </p:nvSpPr>
          <p:spPr>
            <a:xfrm>
              <a:off x="3672657" y="5716406"/>
              <a:ext cx="91315" cy="179483"/>
            </a:xfrm>
            <a:custGeom>
              <a:avLst/>
              <a:gdLst>
                <a:gd name="connsiteX0" fmla="*/ 21456 w 91315"/>
                <a:gd name="connsiteY0" fmla="*/ 182 h 179483"/>
                <a:gd name="connsiteX1" fmla="*/ 91306 w 91315"/>
                <a:gd name="connsiteY1" fmla="*/ 104957 h 179483"/>
                <a:gd name="connsiteX2" fmla="*/ 26218 w 91315"/>
                <a:gd name="connsiteY2" fmla="*/ 155757 h 179483"/>
                <a:gd name="connsiteX3" fmla="*/ 818 w 91315"/>
                <a:gd name="connsiteY3" fmla="*/ 177982 h 179483"/>
                <a:gd name="connsiteX4" fmla="*/ 53206 w 91315"/>
                <a:gd name="connsiteY4" fmla="*/ 116069 h 179483"/>
                <a:gd name="connsiteX5" fmla="*/ 42093 w 91315"/>
                <a:gd name="connsiteY5" fmla="*/ 79557 h 179483"/>
                <a:gd name="connsiteX6" fmla="*/ 21456 w 91315"/>
                <a:gd name="connsiteY6" fmla="*/ 182 h 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15" h="179483">
                  <a:moveTo>
                    <a:pt x="21456" y="182"/>
                  </a:moveTo>
                  <a:cubicBezTo>
                    <a:pt x="29658" y="4415"/>
                    <a:pt x="90512" y="79028"/>
                    <a:pt x="91306" y="104957"/>
                  </a:cubicBezTo>
                  <a:cubicBezTo>
                    <a:pt x="92100" y="130886"/>
                    <a:pt x="41299" y="143586"/>
                    <a:pt x="26218" y="155757"/>
                  </a:cubicBezTo>
                  <a:cubicBezTo>
                    <a:pt x="11137" y="167928"/>
                    <a:pt x="-3680" y="184597"/>
                    <a:pt x="818" y="177982"/>
                  </a:cubicBezTo>
                  <a:cubicBezTo>
                    <a:pt x="5316" y="171367"/>
                    <a:pt x="46327" y="132473"/>
                    <a:pt x="53206" y="116069"/>
                  </a:cubicBezTo>
                  <a:cubicBezTo>
                    <a:pt x="60085" y="99665"/>
                    <a:pt x="45004" y="92522"/>
                    <a:pt x="42093" y="79557"/>
                  </a:cubicBezTo>
                  <a:cubicBezTo>
                    <a:pt x="39183" y="66593"/>
                    <a:pt x="13254" y="-4051"/>
                    <a:pt x="21456" y="1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F42A99A4-9A53-46AC-BE83-985B35054F7F}"/>
                </a:ext>
              </a:extLst>
            </p:cNvPr>
            <p:cNvSpPr/>
            <p:nvPr/>
          </p:nvSpPr>
          <p:spPr>
            <a:xfrm>
              <a:off x="3664809" y="6086778"/>
              <a:ext cx="224595" cy="312999"/>
            </a:xfrm>
            <a:custGeom>
              <a:avLst/>
              <a:gdLst>
                <a:gd name="connsiteX0" fmla="*/ 2316 w 224595"/>
                <a:gd name="connsiteY0" fmla="*/ 9222 h 312999"/>
                <a:gd name="connsiteX1" fmla="*/ 194404 w 224595"/>
                <a:gd name="connsiteY1" fmla="*/ 99710 h 312999"/>
                <a:gd name="connsiteX2" fmla="*/ 130904 w 224595"/>
                <a:gd name="connsiteY2" fmla="*/ 172735 h 312999"/>
                <a:gd name="connsiteX3" fmla="*/ 176941 w 224595"/>
                <a:gd name="connsiteY3" fmla="*/ 312435 h 312999"/>
                <a:gd name="connsiteX4" fmla="*/ 211866 w 224595"/>
                <a:gd name="connsiteY4" fmla="*/ 115585 h 312999"/>
                <a:gd name="connsiteX5" fmla="*/ 181704 w 224595"/>
                <a:gd name="connsiteY5" fmla="*/ 277510 h 312999"/>
                <a:gd name="connsiteX6" fmla="*/ 157891 w 224595"/>
                <a:gd name="connsiteY6" fmla="*/ 177497 h 312999"/>
                <a:gd name="connsiteX7" fmla="*/ 213454 w 224595"/>
                <a:gd name="connsiteY7" fmla="*/ 131460 h 312999"/>
                <a:gd name="connsiteX8" fmla="*/ 213454 w 224595"/>
                <a:gd name="connsiteY8" fmla="*/ 94947 h 312999"/>
                <a:gd name="connsiteX9" fmla="*/ 95979 w 224595"/>
                <a:gd name="connsiteY9" fmla="*/ 15572 h 312999"/>
                <a:gd name="connsiteX10" fmla="*/ 2316 w 224595"/>
                <a:gd name="connsiteY10" fmla="*/ 9222 h 31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595" h="312999">
                  <a:moveTo>
                    <a:pt x="2316" y="9222"/>
                  </a:moveTo>
                  <a:cubicBezTo>
                    <a:pt x="18720" y="23245"/>
                    <a:pt x="172973" y="72458"/>
                    <a:pt x="194404" y="99710"/>
                  </a:cubicBezTo>
                  <a:cubicBezTo>
                    <a:pt x="215835" y="126962"/>
                    <a:pt x="133814" y="137281"/>
                    <a:pt x="130904" y="172735"/>
                  </a:cubicBezTo>
                  <a:cubicBezTo>
                    <a:pt x="127994" y="208189"/>
                    <a:pt x="163447" y="321960"/>
                    <a:pt x="176941" y="312435"/>
                  </a:cubicBezTo>
                  <a:cubicBezTo>
                    <a:pt x="190435" y="302910"/>
                    <a:pt x="211072" y="121406"/>
                    <a:pt x="211866" y="115585"/>
                  </a:cubicBezTo>
                  <a:cubicBezTo>
                    <a:pt x="212660" y="109764"/>
                    <a:pt x="190700" y="267191"/>
                    <a:pt x="181704" y="277510"/>
                  </a:cubicBezTo>
                  <a:cubicBezTo>
                    <a:pt x="172708" y="287829"/>
                    <a:pt x="152599" y="201839"/>
                    <a:pt x="157891" y="177497"/>
                  </a:cubicBezTo>
                  <a:cubicBezTo>
                    <a:pt x="163183" y="153155"/>
                    <a:pt x="204194" y="145218"/>
                    <a:pt x="213454" y="131460"/>
                  </a:cubicBezTo>
                  <a:cubicBezTo>
                    <a:pt x="222715" y="117702"/>
                    <a:pt x="233033" y="114262"/>
                    <a:pt x="213454" y="94947"/>
                  </a:cubicBezTo>
                  <a:cubicBezTo>
                    <a:pt x="193875" y="75632"/>
                    <a:pt x="131169" y="34093"/>
                    <a:pt x="95979" y="15572"/>
                  </a:cubicBezTo>
                  <a:cubicBezTo>
                    <a:pt x="60789" y="-2949"/>
                    <a:pt x="-14088" y="-4801"/>
                    <a:pt x="2316" y="92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8124E185-96D0-4278-8AE9-6E2E92948B47}"/>
                </a:ext>
              </a:extLst>
            </p:cNvPr>
            <p:cNvSpPr/>
            <p:nvPr/>
          </p:nvSpPr>
          <p:spPr>
            <a:xfrm>
              <a:off x="3578422" y="6163714"/>
              <a:ext cx="239387" cy="153090"/>
            </a:xfrm>
            <a:custGeom>
              <a:avLst/>
              <a:gdLst>
                <a:gd name="connsiteX0" fmla="*/ 4566 w 239387"/>
                <a:gd name="connsiteY0" fmla="*/ 3724 h 153090"/>
                <a:gd name="connsiteX1" fmla="*/ 223641 w 239387"/>
                <a:gd name="connsiteY1" fmla="*/ 116436 h 153090"/>
                <a:gd name="connsiteX2" fmla="*/ 134741 w 239387"/>
                <a:gd name="connsiteY2" fmla="*/ 73574 h 153090"/>
                <a:gd name="connsiteX3" fmla="*/ 217291 w 239387"/>
                <a:gd name="connsiteY3" fmla="*/ 145011 h 153090"/>
                <a:gd name="connsiteX4" fmla="*/ 177603 w 239387"/>
                <a:gd name="connsiteY4" fmla="*/ 111674 h 153090"/>
                <a:gd name="connsiteX5" fmla="*/ 236341 w 239387"/>
                <a:gd name="connsiteY5" fmla="*/ 152949 h 153090"/>
                <a:gd name="connsiteX6" fmla="*/ 222053 w 239387"/>
                <a:gd name="connsiteY6" fmla="*/ 94211 h 153090"/>
                <a:gd name="connsiteX7" fmla="*/ 145853 w 239387"/>
                <a:gd name="connsiteY7" fmla="*/ 65636 h 153090"/>
                <a:gd name="connsiteX8" fmla="*/ 110928 w 239387"/>
                <a:gd name="connsiteY8" fmla="*/ 91036 h 153090"/>
                <a:gd name="connsiteX9" fmla="*/ 72828 w 239387"/>
                <a:gd name="connsiteY9" fmla="*/ 64049 h 153090"/>
                <a:gd name="connsiteX10" fmla="*/ 72828 w 239387"/>
                <a:gd name="connsiteY10" fmla="*/ 30711 h 153090"/>
                <a:gd name="connsiteX11" fmla="*/ 4566 w 239387"/>
                <a:gd name="connsiteY11" fmla="*/ 3724 h 1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387" h="153090">
                  <a:moveTo>
                    <a:pt x="4566" y="3724"/>
                  </a:moveTo>
                  <a:cubicBezTo>
                    <a:pt x="29702" y="18012"/>
                    <a:pt x="201945" y="104794"/>
                    <a:pt x="223641" y="116436"/>
                  </a:cubicBezTo>
                  <a:cubicBezTo>
                    <a:pt x="245337" y="128078"/>
                    <a:pt x="135799" y="68812"/>
                    <a:pt x="134741" y="73574"/>
                  </a:cubicBezTo>
                  <a:cubicBezTo>
                    <a:pt x="133683" y="78336"/>
                    <a:pt x="210147" y="138661"/>
                    <a:pt x="217291" y="145011"/>
                  </a:cubicBezTo>
                  <a:cubicBezTo>
                    <a:pt x="224435" y="151361"/>
                    <a:pt x="174428" y="110351"/>
                    <a:pt x="177603" y="111674"/>
                  </a:cubicBezTo>
                  <a:cubicBezTo>
                    <a:pt x="180778" y="112997"/>
                    <a:pt x="228933" y="155860"/>
                    <a:pt x="236341" y="152949"/>
                  </a:cubicBezTo>
                  <a:cubicBezTo>
                    <a:pt x="243749" y="150039"/>
                    <a:pt x="237134" y="108763"/>
                    <a:pt x="222053" y="94211"/>
                  </a:cubicBezTo>
                  <a:cubicBezTo>
                    <a:pt x="206972" y="79659"/>
                    <a:pt x="164374" y="66165"/>
                    <a:pt x="145853" y="65636"/>
                  </a:cubicBezTo>
                  <a:cubicBezTo>
                    <a:pt x="127332" y="65107"/>
                    <a:pt x="123099" y="91300"/>
                    <a:pt x="110928" y="91036"/>
                  </a:cubicBezTo>
                  <a:cubicBezTo>
                    <a:pt x="98757" y="90772"/>
                    <a:pt x="79178" y="74103"/>
                    <a:pt x="72828" y="64049"/>
                  </a:cubicBezTo>
                  <a:cubicBezTo>
                    <a:pt x="66478" y="53995"/>
                    <a:pt x="79707" y="41294"/>
                    <a:pt x="72828" y="30711"/>
                  </a:cubicBezTo>
                  <a:cubicBezTo>
                    <a:pt x="65949" y="20128"/>
                    <a:pt x="-20570" y="-10564"/>
                    <a:pt x="4566" y="37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A399A-D4D1-4E38-89B1-123EE4D9B809}"/>
                </a:ext>
              </a:extLst>
            </p:cNvPr>
            <p:cNvSpPr/>
            <p:nvPr/>
          </p:nvSpPr>
          <p:spPr>
            <a:xfrm>
              <a:off x="3862342" y="5871947"/>
              <a:ext cx="9674" cy="321627"/>
            </a:xfrm>
            <a:custGeom>
              <a:avLst/>
              <a:gdLst>
                <a:gd name="connsiteX0" fmla="*/ 9571 w 9674"/>
                <a:gd name="connsiteY0" fmla="*/ 216 h 321627"/>
                <a:gd name="connsiteX1" fmla="*/ 4808 w 9674"/>
                <a:gd name="connsiteY1" fmla="*/ 303428 h 321627"/>
                <a:gd name="connsiteX2" fmla="*/ 46 w 9674"/>
                <a:gd name="connsiteY2" fmla="*/ 255803 h 321627"/>
                <a:gd name="connsiteX3" fmla="*/ 9571 w 9674"/>
                <a:gd name="connsiteY3" fmla="*/ 216 h 32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4" h="321627">
                  <a:moveTo>
                    <a:pt x="9571" y="216"/>
                  </a:moveTo>
                  <a:cubicBezTo>
                    <a:pt x="10365" y="8153"/>
                    <a:pt x="6395" y="260830"/>
                    <a:pt x="4808" y="303428"/>
                  </a:cubicBezTo>
                  <a:cubicBezTo>
                    <a:pt x="3221" y="346026"/>
                    <a:pt x="840" y="307132"/>
                    <a:pt x="46" y="255803"/>
                  </a:cubicBezTo>
                  <a:cubicBezTo>
                    <a:pt x="-748" y="204474"/>
                    <a:pt x="8777" y="-7721"/>
                    <a:pt x="9571" y="2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51E8C5C0-E7C7-4C78-8667-EF06359398E3}"/>
                </a:ext>
              </a:extLst>
            </p:cNvPr>
            <p:cNvSpPr/>
            <p:nvPr/>
          </p:nvSpPr>
          <p:spPr>
            <a:xfrm>
              <a:off x="3708369" y="6049499"/>
              <a:ext cx="181232" cy="92994"/>
            </a:xfrm>
            <a:custGeom>
              <a:avLst/>
              <a:gdLst>
                <a:gd name="connsiteX0" fmla="*/ 31 w 181232"/>
                <a:gd name="connsiteY0" fmla="*/ 464 h 92994"/>
                <a:gd name="connsiteX1" fmla="*/ 168306 w 181232"/>
                <a:gd name="connsiteY1" fmla="*/ 90951 h 92994"/>
                <a:gd name="connsiteX2" fmla="*/ 154019 w 181232"/>
                <a:gd name="connsiteY2" fmla="*/ 57614 h 92994"/>
                <a:gd name="connsiteX3" fmla="*/ 31 w 181232"/>
                <a:gd name="connsiteY3" fmla="*/ 464 h 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32" h="92994">
                  <a:moveTo>
                    <a:pt x="31" y="464"/>
                  </a:moveTo>
                  <a:cubicBezTo>
                    <a:pt x="2412" y="6020"/>
                    <a:pt x="142641" y="81426"/>
                    <a:pt x="168306" y="90951"/>
                  </a:cubicBezTo>
                  <a:cubicBezTo>
                    <a:pt x="193971" y="100476"/>
                    <a:pt x="177302" y="74547"/>
                    <a:pt x="154019" y="57614"/>
                  </a:cubicBezTo>
                  <a:cubicBezTo>
                    <a:pt x="130736" y="40681"/>
                    <a:pt x="-2350" y="-5092"/>
                    <a:pt x="31" y="4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85B596D7-0E2F-410A-950F-4959D5D5287C}"/>
                </a:ext>
              </a:extLst>
            </p:cNvPr>
            <p:cNvSpPr/>
            <p:nvPr/>
          </p:nvSpPr>
          <p:spPr>
            <a:xfrm>
              <a:off x="3595572" y="5978537"/>
              <a:ext cx="240673" cy="193781"/>
            </a:xfrm>
            <a:custGeom>
              <a:avLst/>
              <a:gdLst>
                <a:gd name="connsiteX0" fmla="*/ 222366 w 240673"/>
                <a:gd name="connsiteY0" fmla="*/ 4751 h 193781"/>
                <a:gd name="connsiteX1" fmla="*/ 62028 w 240673"/>
                <a:gd name="connsiteY1" fmla="*/ 180963 h 193781"/>
                <a:gd name="connsiteX2" fmla="*/ 116 w 240673"/>
                <a:gd name="connsiteY2" fmla="*/ 177788 h 193781"/>
                <a:gd name="connsiteX3" fmla="*/ 74728 w 240673"/>
                <a:gd name="connsiteY3" fmla="*/ 158738 h 193781"/>
                <a:gd name="connsiteX4" fmla="*/ 220778 w 240673"/>
                <a:gd name="connsiteY4" fmla="*/ 58726 h 193781"/>
                <a:gd name="connsiteX5" fmla="*/ 222366 w 240673"/>
                <a:gd name="connsiteY5" fmla="*/ 4751 h 19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673" h="193781">
                  <a:moveTo>
                    <a:pt x="222366" y="4751"/>
                  </a:moveTo>
                  <a:cubicBezTo>
                    <a:pt x="195908" y="25124"/>
                    <a:pt x="99070" y="152124"/>
                    <a:pt x="62028" y="180963"/>
                  </a:cubicBezTo>
                  <a:cubicBezTo>
                    <a:pt x="24986" y="209802"/>
                    <a:pt x="-2001" y="181492"/>
                    <a:pt x="116" y="177788"/>
                  </a:cubicBezTo>
                  <a:cubicBezTo>
                    <a:pt x="2233" y="174084"/>
                    <a:pt x="37951" y="178582"/>
                    <a:pt x="74728" y="158738"/>
                  </a:cubicBezTo>
                  <a:cubicBezTo>
                    <a:pt x="111505" y="138894"/>
                    <a:pt x="196436" y="82803"/>
                    <a:pt x="220778" y="58726"/>
                  </a:cubicBezTo>
                  <a:cubicBezTo>
                    <a:pt x="245120" y="34649"/>
                    <a:pt x="248824" y="-15622"/>
                    <a:pt x="222366" y="47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00B92A2B-97FC-4632-9832-9C54536FA5A9}"/>
                </a:ext>
              </a:extLst>
            </p:cNvPr>
            <p:cNvSpPr/>
            <p:nvPr/>
          </p:nvSpPr>
          <p:spPr>
            <a:xfrm>
              <a:off x="3645448" y="6150816"/>
              <a:ext cx="153594" cy="69428"/>
            </a:xfrm>
            <a:custGeom>
              <a:avLst/>
              <a:gdLst>
                <a:gd name="connsiteX0" fmla="*/ 1040 w 153594"/>
                <a:gd name="connsiteY0" fmla="*/ 37259 h 69428"/>
                <a:gd name="connsiteX1" fmla="*/ 142327 w 153594"/>
                <a:gd name="connsiteY1" fmla="*/ 30909 h 69428"/>
                <a:gd name="connsiteX2" fmla="*/ 143915 w 153594"/>
                <a:gd name="connsiteY2" fmla="*/ 747 h 69428"/>
                <a:gd name="connsiteX3" fmla="*/ 135977 w 153594"/>
                <a:gd name="connsiteY3" fmla="*/ 65834 h 69428"/>
                <a:gd name="connsiteX4" fmla="*/ 80415 w 153594"/>
                <a:gd name="connsiteY4" fmla="*/ 59484 h 69428"/>
                <a:gd name="connsiteX5" fmla="*/ 1040 w 153594"/>
                <a:gd name="connsiteY5" fmla="*/ 37259 h 6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94" h="69428">
                  <a:moveTo>
                    <a:pt x="1040" y="37259"/>
                  </a:moveTo>
                  <a:cubicBezTo>
                    <a:pt x="11359" y="32497"/>
                    <a:pt x="118515" y="36994"/>
                    <a:pt x="142327" y="30909"/>
                  </a:cubicBezTo>
                  <a:cubicBezTo>
                    <a:pt x="166140" y="24824"/>
                    <a:pt x="144973" y="-5074"/>
                    <a:pt x="143915" y="747"/>
                  </a:cubicBezTo>
                  <a:cubicBezTo>
                    <a:pt x="142857" y="6568"/>
                    <a:pt x="146560" y="56045"/>
                    <a:pt x="135977" y="65834"/>
                  </a:cubicBezTo>
                  <a:cubicBezTo>
                    <a:pt x="125394" y="75623"/>
                    <a:pt x="100788" y="62659"/>
                    <a:pt x="80415" y="59484"/>
                  </a:cubicBezTo>
                  <a:cubicBezTo>
                    <a:pt x="60042" y="56309"/>
                    <a:pt x="-9279" y="42021"/>
                    <a:pt x="1040" y="372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1F4DF9D1-D9BD-40B2-9852-40ACEAB60AB4}"/>
                </a:ext>
              </a:extLst>
            </p:cNvPr>
            <p:cNvSpPr/>
            <p:nvPr/>
          </p:nvSpPr>
          <p:spPr>
            <a:xfrm>
              <a:off x="3448655" y="5861198"/>
              <a:ext cx="397227" cy="266589"/>
            </a:xfrm>
            <a:custGeom>
              <a:avLst/>
              <a:gdLst>
                <a:gd name="connsiteX0" fmla="*/ 389920 w 397227"/>
                <a:gd name="connsiteY0" fmla="*/ 3027 h 266589"/>
                <a:gd name="connsiteX1" fmla="*/ 24795 w 397227"/>
                <a:gd name="connsiteY1" fmla="*/ 255440 h 266589"/>
                <a:gd name="connsiteX2" fmla="*/ 51783 w 397227"/>
                <a:gd name="connsiteY2" fmla="*/ 214165 h 266589"/>
                <a:gd name="connsiteX3" fmla="*/ 205770 w 397227"/>
                <a:gd name="connsiteY3" fmla="*/ 142727 h 266589"/>
                <a:gd name="connsiteX4" fmla="*/ 262920 w 397227"/>
                <a:gd name="connsiteY4" fmla="*/ 117327 h 266589"/>
                <a:gd name="connsiteX5" fmla="*/ 389920 w 397227"/>
                <a:gd name="connsiteY5" fmla="*/ 3027 h 26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27" h="266589">
                  <a:moveTo>
                    <a:pt x="389920" y="3027"/>
                  </a:moveTo>
                  <a:cubicBezTo>
                    <a:pt x="350233" y="26046"/>
                    <a:pt x="81151" y="220250"/>
                    <a:pt x="24795" y="255440"/>
                  </a:cubicBezTo>
                  <a:cubicBezTo>
                    <a:pt x="-31561" y="290630"/>
                    <a:pt x="21620" y="232951"/>
                    <a:pt x="51783" y="214165"/>
                  </a:cubicBezTo>
                  <a:cubicBezTo>
                    <a:pt x="81945" y="195380"/>
                    <a:pt x="170581" y="158867"/>
                    <a:pt x="205770" y="142727"/>
                  </a:cubicBezTo>
                  <a:cubicBezTo>
                    <a:pt x="240959" y="126587"/>
                    <a:pt x="229583" y="139552"/>
                    <a:pt x="262920" y="117327"/>
                  </a:cubicBezTo>
                  <a:cubicBezTo>
                    <a:pt x="296257" y="95102"/>
                    <a:pt x="429607" y="-19992"/>
                    <a:pt x="389920" y="30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A9E30876-45E0-4A66-9412-0DCBDD8D05EB}"/>
                </a:ext>
              </a:extLst>
            </p:cNvPr>
            <p:cNvSpPr/>
            <p:nvPr/>
          </p:nvSpPr>
          <p:spPr>
            <a:xfrm>
              <a:off x="3492097" y="5831795"/>
              <a:ext cx="327875" cy="184899"/>
            </a:xfrm>
            <a:custGeom>
              <a:avLst/>
              <a:gdLst>
                <a:gd name="connsiteX0" fmla="*/ 327428 w 327875"/>
                <a:gd name="connsiteY0" fmla="*/ 680 h 184899"/>
                <a:gd name="connsiteX1" fmla="*/ 195666 w 327875"/>
                <a:gd name="connsiteY1" fmla="*/ 73705 h 184899"/>
                <a:gd name="connsiteX2" fmla="*/ 60728 w 327875"/>
                <a:gd name="connsiteY2" fmla="*/ 129268 h 184899"/>
                <a:gd name="connsiteX3" fmla="*/ 1991 w 327875"/>
                <a:gd name="connsiteY3" fmla="*/ 184830 h 184899"/>
                <a:gd name="connsiteX4" fmla="*/ 127403 w 327875"/>
                <a:gd name="connsiteY4" fmla="*/ 140380 h 184899"/>
                <a:gd name="connsiteX5" fmla="*/ 233766 w 327875"/>
                <a:gd name="connsiteY5" fmla="*/ 119743 h 184899"/>
                <a:gd name="connsiteX6" fmla="*/ 327428 w 327875"/>
                <a:gd name="connsiteY6" fmla="*/ 680 h 18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875" h="184899">
                  <a:moveTo>
                    <a:pt x="327428" y="680"/>
                  </a:moveTo>
                  <a:cubicBezTo>
                    <a:pt x="321078" y="-6993"/>
                    <a:pt x="240116" y="52274"/>
                    <a:pt x="195666" y="73705"/>
                  </a:cubicBezTo>
                  <a:cubicBezTo>
                    <a:pt x="151216" y="95136"/>
                    <a:pt x="93007" y="110747"/>
                    <a:pt x="60728" y="129268"/>
                  </a:cubicBezTo>
                  <a:cubicBezTo>
                    <a:pt x="28449" y="147789"/>
                    <a:pt x="-9122" y="182978"/>
                    <a:pt x="1991" y="184830"/>
                  </a:cubicBezTo>
                  <a:cubicBezTo>
                    <a:pt x="13103" y="186682"/>
                    <a:pt x="88774" y="151228"/>
                    <a:pt x="127403" y="140380"/>
                  </a:cubicBezTo>
                  <a:cubicBezTo>
                    <a:pt x="166032" y="129532"/>
                    <a:pt x="196460" y="139851"/>
                    <a:pt x="233766" y="119743"/>
                  </a:cubicBezTo>
                  <a:cubicBezTo>
                    <a:pt x="271072" y="99635"/>
                    <a:pt x="333778" y="8353"/>
                    <a:pt x="327428" y="6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41CC4F59-CF31-4C23-AE4E-5CD51CE29738}"/>
                </a:ext>
              </a:extLst>
            </p:cNvPr>
            <p:cNvSpPr/>
            <p:nvPr/>
          </p:nvSpPr>
          <p:spPr>
            <a:xfrm>
              <a:off x="3176576" y="6041034"/>
              <a:ext cx="296888" cy="186747"/>
            </a:xfrm>
            <a:custGeom>
              <a:avLst/>
              <a:gdLst>
                <a:gd name="connsiteX0" fmla="*/ 296874 w 296888"/>
                <a:gd name="connsiteY0" fmla="*/ 4166 h 186747"/>
                <a:gd name="connsiteX1" fmla="*/ 160349 w 296888"/>
                <a:gd name="connsiteY1" fmla="*/ 45441 h 186747"/>
                <a:gd name="connsiteX2" fmla="*/ 12 w 296888"/>
                <a:gd name="connsiteY2" fmla="*/ 183554 h 186747"/>
                <a:gd name="connsiteX3" fmla="*/ 152412 w 296888"/>
                <a:gd name="connsiteY3" fmla="*/ 132754 h 186747"/>
                <a:gd name="connsiteX4" fmla="*/ 296874 w 296888"/>
                <a:gd name="connsiteY4" fmla="*/ 4166 h 18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88" h="186747">
                  <a:moveTo>
                    <a:pt x="296874" y="4166"/>
                  </a:moveTo>
                  <a:cubicBezTo>
                    <a:pt x="298197" y="-10386"/>
                    <a:pt x="209826" y="15543"/>
                    <a:pt x="160349" y="45441"/>
                  </a:cubicBezTo>
                  <a:cubicBezTo>
                    <a:pt x="110872" y="75339"/>
                    <a:pt x="1335" y="169002"/>
                    <a:pt x="12" y="183554"/>
                  </a:cubicBezTo>
                  <a:cubicBezTo>
                    <a:pt x="-1311" y="198106"/>
                    <a:pt x="103993" y="159741"/>
                    <a:pt x="152412" y="132754"/>
                  </a:cubicBezTo>
                  <a:cubicBezTo>
                    <a:pt x="200831" y="105767"/>
                    <a:pt x="295551" y="18718"/>
                    <a:pt x="296874" y="41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3359DF7D-7C51-4D36-B3A7-1FB5538B8B3F}"/>
                </a:ext>
              </a:extLst>
            </p:cNvPr>
            <p:cNvSpPr/>
            <p:nvPr/>
          </p:nvSpPr>
          <p:spPr>
            <a:xfrm>
              <a:off x="3191400" y="5886407"/>
              <a:ext cx="178864" cy="138239"/>
            </a:xfrm>
            <a:custGeom>
              <a:avLst/>
              <a:gdLst>
                <a:gd name="connsiteX0" fmla="*/ 178863 w 178864"/>
                <a:gd name="connsiteY0" fmla="*/ 43 h 138239"/>
                <a:gd name="connsiteX1" fmla="*/ 21700 w 178864"/>
                <a:gd name="connsiteY1" fmla="*/ 128631 h 138239"/>
                <a:gd name="connsiteX2" fmla="*/ 18525 w 178864"/>
                <a:gd name="connsiteY2" fmla="*/ 114343 h 138239"/>
                <a:gd name="connsiteX3" fmla="*/ 178863 w 178864"/>
                <a:gd name="connsiteY3" fmla="*/ 43 h 1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64" h="138239">
                  <a:moveTo>
                    <a:pt x="178863" y="43"/>
                  </a:moveTo>
                  <a:cubicBezTo>
                    <a:pt x="179392" y="2424"/>
                    <a:pt x="48423" y="109581"/>
                    <a:pt x="21700" y="128631"/>
                  </a:cubicBezTo>
                  <a:cubicBezTo>
                    <a:pt x="-5023" y="147681"/>
                    <a:pt x="-8198" y="136039"/>
                    <a:pt x="18525" y="114343"/>
                  </a:cubicBezTo>
                  <a:cubicBezTo>
                    <a:pt x="45248" y="92647"/>
                    <a:pt x="178334" y="-2338"/>
                    <a:pt x="178863" y="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07C519EC-866A-43CC-8D8D-9B825B790FB7}"/>
                </a:ext>
              </a:extLst>
            </p:cNvPr>
            <p:cNvSpPr/>
            <p:nvPr/>
          </p:nvSpPr>
          <p:spPr>
            <a:xfrm>
              <a:off x="3065144" y="6056269"/>
              <a:ext cx="271798" cy="73803"/>
            </a:xfrm>
            <a:custGeom>
              <a:avLst/>
              <a:gdLst>
                <a:gd name="connsiteX0" fmla="*/ 271781 w 271798"/>
                <a:gd name="connsiteY0" fmla="*/ 44 h 73803"/>
                <a:gd name="connsiteX1" fmla="*/ 159069 w 271798"/>
                <a:gd name="connsiteY1" fmla="*/ 73069 h 73803"/>
                <a:gd name="connsiteX2" fmla="*/ 319 w 271798"/>
                <a:gd name="connsiteY2" fmla="*/ 38144 h 73803"/>
                <a:gd name="connsiteX3" fmla="*/ 119381 w 271798"/>
                <a:gd name="connsiteY3" fmla="*/ 46081 h 73803"/>
                <a:gd name="connsiteX4" fmla="*/ 167006 w 271798"/>
                <a:gd name="connsiteY4" fmla="*/ 61956 h 73803"/>
                <a:gd name="connsiteX5" fmla="*/ 271781 w 271798"/>
                <a:gd name="connsiteY5" fmla="*/ 44 h 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798" h="73803">
                  <a:moveTo>
                    <a:pt x="271781" y="44"/>
                  </a:moveTo>
                  <a:cubicBezTo>
                    <a:pt x="270458" y="1896"/>
                    <a:pt x="204313" y="66719"/>
                    <a:pt x="159069" y="73069"/>
                  </a:cubicBezTo>
                  <a:cubicBezTo>
                    <a:pt x="113825" y="79419"/>
                    <a:pt x="6934" y="42642"/>
                    <a:pt x="319" y="38144"/>
                  </a:cubicBezTo>
                  <a:cubicBezTo>
                    <a:pt x="-6296" y="33646"/>
                    <a:pt x="91600" y="42112"/>
                    <a:pt x="119381" y="46081"/>
                  </a:cubicBezTo>
                  <a:cubicBezTo>
                    <a:pt x="147162" y="50050"/>
                    <a:pt x="137108" y="68570"/>
                    <a:pt x="167006" y="61956"/>
                  </a:cubicBezTo>
                  <a:cubicBezTo>
                    <a:pt x="196904" y="55342"/>
                    <a:pt x="273104" y="-1808"/>
                    <a:pt x="271781" y="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E765230E-92C6-41B5-96EC-9DA07C712198}"/>
                </a:ext>
              </a:extLst>
            </p:cNvPr>
            <p:cNvSpPr/>
            <p:nvPr/>
          </p:nvSpPr>
          <p:spPr>
            <a:xfrm>
              <a:off x="3131876" y="5832287"/>
              <a:ext cx="90552" cy="178338"/>
            </a:xfrm>
            <a:custGeom>
              <a:avLst/>
              <a:gdLst>
                <a:gd name="connsiteX0" fmla="*/ 85987 w 90552"/>
                <a:gd name="connsiteY0" fmla="*/ 188 h 178338"/>
                <a:gd name="connsiteX1" fmla="*/ 81224 w 90552"/>
                <a:gd name="connsiteY1" fmla="*/ 117663 h 178338"/>
                <a:gd name="connsiteX2" fmla="*/ 262 w 90552"/>
                <a:gd name="connsiteY2" fmla="*/ 177988 h 178338"/>
                <a:gd name="connsiteX3" fmla="*/ 55824 w 90552"/>
                <a:gd name="connsiteY3" fmla="*/ 92263 h 178338"/>
                <a:gd name="connsiteX4" fmla="*/ 85987 w 90552"/>
                <a:gd name="connsiteY4" fmla="*/ 188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52" h="178338">
                  <a:moveTo>
                    <a:pt x="85987" y="188"/>
                  </a:moveTo>
                  <a:cubicBezTo>
                    <a:pt x="90220" y="4421"/>
                    <a:pt x="95512" y="88030"/>
                    <a:pt x="81224" y="117663"/>
                  </a:cubicBezTo>
                  <a:cubicBezTo>
                    <a:pt x="66936" y="147296"/>
                    <a:pt x="4495" y="182221"/>
                    <a:pt x="262" y="177988"/>
                  </a:cubicBezTo>
                  <a:cubicBezTo>
                    <a:pt x="-3971" y="173755"/>
                    <a:pt x="44182" y="120573"/>
                    <a:pt x="55824" y="92263"/>
                  </a:cubicBezTo>
                  <a:cubicBezTo>
                    <a:pt x="67466" y="63953"/>
                    <a:pt x="81754" y="-4045"/>
                    <a:pt x="85987" y="1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DD11649C-52C5-4BBA-BADF-D84C8F60A6C3}"/>
                </a:ext>
              </a:extLst>
            </p:cNvPr>
            <p:cNvSpPr/>
            <p:nvPr/>
          </p:nvSpPr>
          <p:spPr>
            <a:xfrm>
              <a:off x="2820827" y="5874492"/>
              <a:ext cx="1013112" cy="684437"/>
            </a:xfrm>
            <a:custGeom>
              <a:avLst/>
              <a:gdLst>
                <a:gd name="connsiteX0" fmla="*/ 1009811 w 1013112"/>
                <a:gd name="connsiteY0" fmla="*/ 846 h 684437"/>
                <a:gd name="connsiteX1" fmla="*/ 849473 w 1013112"/>
                <a:gd name="connsiteY1" fmla="*/ 204046 h 684437"/>
                <a:gd name="connsiteX2" fmla="*/ 619286 w 1013112"/>
                <a:gd name="connsiteY2" fmla="*/ 342158 h 684437"/>
                <a:gd name="connsiteX3" fmla="*/ 420848 w 1013112"/>
                <a:gd name="connsiteY3" fmla="*/ 453283 h 684437"/>
                <a:gd name="connsiteX4" fmla="*/ 189073 w 1013112"/>
                <a:gd name="connsiteY4" fmla="*/ 612033 h 684437"/>
                <a:gd name="connsiteX5" fmla="*/ 117636 w 1013112"/>
                <a:gd name="connsiteY5" fmla="*/ 681883 h 684437"/>
                <a:gd name="connsiteX6" fmla="*/ 161 w 1013112"/>
                <a:gd name="connsiteY6" fmla="*/ 667596 h 684437"/>
                <a:gd name="connsiteX7" fmla="*/ 144623 w 1013112"/>
                <a:gd name="connsiteY7" fmla="*/ 651721 h 684437"/>
                <a:gd name="connsiteX8" fmla="*/ 719298 w 1013112"/>
                <a:gd name="connsiteY8" fmla="*/ 307233 h 684437"/>
                <a:gd name="connsiteX9" fmla="*/ 938373 w 1013112"/>
                <a:gd name="connsiteY9" fmla="*/ 137371 h 684437"/>
                <a:gd name="connsiteX10" fmla="*/ 1009811 w 1013112"/>
                <a:gd name="connsiteY10" fmla="*/ 846 h 68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3112" h="684437">
                  <a:moveTo>
                    <a:pt x="1009811" y="846"/>
                  </a:moveTo>
                  <a:cubicBezTo>
                    <a:pt x="994995" y="11958"/>
                    <a:pt x="914561" y="147161"/>
                    <a:pt x="849473" y="204046"/>
                  </a:cubicBezTo>
                  <a:cubicBezTo>
                    <a:pt x="784385" y="260931"/>
                    <a:pt x="690723" y="300619"/>
                    <a:pt x="619286" y="342158"/>
                  </a:cubicBezTo>
                  <a:cubicBezTo>
                    <a:pt x="547849" y="383697"/>
                    <a:pt x="492550" y="408304"/>
                    <a:pt x="420848" y="453283"/>
                  </a:cubicBezTo>
                  <a:cubicBezTo>
                    <a:pt x="349146" y="498262"/>
                    <a:pt x="239608" y="573933"/>
                    <a:pt x="189073" y="612033"/>
                  </a:cubicBezTo>
                  <a:cubicBezTo>
                    <a:pt x="138538" y="650133"/>
                    <a:pt x="149121" y="672623"/>
                    <a:pt x="117636" y="681883"/>
                  </a:cubicBezTo>
                  <a:cubicBezTo>
                    <a:pt x="86151" y="691143"/>
                    <a:pt x="-4337" y="672623"/>
                    <a:pt x="161" y="667596"/>
                  </a:cubicBezTo>
                  <a:cubicBezTo>
                    <a:pt x="4659" y="662569"/>
                    <a:pt x="24767" y="711781"/>
                    <a:pt x="144623" y="651721"/>
                  </a:cubicBezTo>
                  <a:cubicBezTo>
                    <a:pt x="264479" y="591661"/>
                    <a:pt x="587006" y="392958"/>
                    <a:pt x="719298" y="307233"/>
                  </a:cubicBezTo>
                  <a:cubicBezTo>
                    <a:pt x="851590" y="221508"/>
                    <a:pt x="889161" y="183938"/>
                    <a:pt x="938373" y="137371"/>
                  </a:cubicBezTo>
                  <a:cubicBezTo>
                    <a:pt x="987585" y="90804"/>
                    <a:pt x="1024627" y="-10266"/>
                    <a:pt x="1009811" y="8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0C2E2512-C3FD-47CD-9640-86806CE80ED0}"/>
                </a:ext>
              </a:extLst>
            </p:cNvPr>
            <p:cNvSpPr/>
            <p:nvPr/>
          </p:nvSpPr>
          <p:spPr>
            <a:xfrm>
              <a:off x="2742259" y="5954356"/>
              <a:ext cx="994918" cy="581731"/>
            </a:xfrm>
            <a:custGeom>
              <a:avLst/>
              <a:gdLst>
                <a:gd name="connsiteX0" fmla="*/ 989954 w 994918"/>
                <a:gd name="connsiteY0" fmla="*/ 1944 h 581731"/>
                <a:gd name="connsiteX1" fmla="*/ 623241 w 994918"/>
                <a:gd name="connsiteY1" fmla="*/ 224194 h 581731"/>
                <a:gd name="connsiteX2" fmla="*/ 558154 w 994918"/>
                <a:gd name="connsiteY2" fmla="*/ 305157 h 581731"/>
                <a:gd name="connsiteX3" fmla="*/ 447029 w 994918"/>
                <a:gd name="connsiteY3" fmla="*/ 308332 h 581731"/>
                <a:gd name="connsiteX4" fmla="*/ 254941 w 994918"/>
                <a:gd name="connsiteY4" fmla="*/ 422632 h 581731"/>
                <a:gd name="connsiteX5" fmla="*/ 941 w 994918"/>
                <a:gd name="connsiteY5" fmla="*/ 581382 h 581731"/>
                <a:gd name="connsiteX6" fmla="*/ 351779 w 994918"/>
                <a:gd name="connsiteY6" fmla="*/ 376594 h 581731"/>
                <a:gd name="connsiteX7" fmla="*/ 628004 w 994918"/>
                <a:gd name="connsiteY7" fmla="*/ 236894 h 581731"/>
                <a:gd name="connsiteX8" fmla="*/ 821679 w 994918"/>
                <a:gd name="connsiteY8" fmla="*/ 122594 h 581731"/>
                <a:gd name="connsiteX9" fmla="*/ 989954 w 994918"/>
                <a:gd name="connsiteY9" fmla="*/ 1944 h 58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4918" h="581731">
                  <a:moveTo>
                    <a:pt x="989954" y="1944"/>
                  </a:moveTo>
                  <a:cubicBezTo>
                    <a:pt x="956881" y="18877"/>
                    <a:pt x="695208" y="173659"/>
                    <a:pt x="623241" y="224194"/>
                  </a:cubicBezTo>
                  <a:cubicBezTo>
                    <a:pt x="551274" y="274729"/>
                    <a:pt x="587523" y="291134"/>
                    <a:pt x="558154" y="305157"/>
                  </a:cubicBezTo>
                  <a:cubicBezTo>
                    <a:pt x="528785" y="319180"/>
                    <a:pt x="497564" y="288753"/>
                    <a:pt x="447029" y="308332"/>
                  </a:cubicBezTo>
                  <a:cubicBezTo>
                    <a:pt x="396493" y="327911"/>
                    <a:pt x="254941" y="422632"/>
                    <a:pt x="254941" y="422632"/>
                  </a:cubicBezTo>
                  <a:cubicBezTo>
                    <a:pt x="180593" y="468140"/>
                    <a:pt x="-15199" y="589055"/>
                    <a:pt x="941" y="581382"/>
                  </a:cubicBezTo>
                  <a:cubicBezTo>
                    <a:pt x="17081" y="573709"/>
                    <a:pt x="247269" y="434009"/>
                    <a:pt x="351779" y="376594"/>
                  </a:cubicBezTo>
                  <a:cubicBezTo>
                    <a:pt x="456289" y="319179"/>
                    <a:pt x="549687" y="279227"/>
                    <a:pt x="628004" y="236894"/>
                  </a:cubicBezTo>
                  <a:cubicBezTo>
                    <a:pt x="706321" y="194561"/>
                    <a:pt x="761089" y="162017"/>
                    <a:pt x="821679" y="122594"/>
                  </a:cubicBezTo>
                  <a:cubicBezTo>
                    <a:pt x="882268" y="83171"/>
                    <a:pt x="1023027" y="-14989"/>
                    <a:pt x="989954" y="194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0449938E-49AE-417B-908E-30C1A8D15BA4}"/>
                </a:ext>
              </a:extLst>
            </p:cNvPr>
            <p:cNvSpPr/>
            <p:nvPr/>
          </p:nvSpPr>
          <p:spPr>
            <a:xfrm>
              <a:off x="2851017" y="6113449"/>
              <a:ext cx="644739" cy="412791"/>
            </a:xfrm>
            <a:custGeom>
              <a:avLst/>
              <a:gdLst>
                <a:gd name="connsiteX0" fmla="*/ 644658 w 644739"/>
                <a:gd name="connsiteY0" fmla="*/ 14 h 412791"/>
                <a:gd name="connsiteX1" fmla="*/ 255721 w 644739"/>
                <a:gd name="connsiteY1" fmla="*/ 242901 h 412791"/>
                <a:gd name="connsiteX2" fmla="*/ 133 w 644739"/>
                <a:gd name="connsiteY2" fmla="*/ 412764 h 412791"/>
                <a:gd name="connsiteX3" fmla="*/ 287471 w 644739"/>
                <a:gd name="connsiteY3" fmla="*/ 254014 h 412791"/>
                <a:gd name="connsiteX4" fmla="*/ 644658 w 644739"/>
                <a:gd name="connsiteY4" fmla="*/ 14 h 4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739" h="412791">
                  <a:moveTo>
                    <a:pt x="644658" y="14"/>
                  </a:moveTo>
                  <a:cubicBezTo>
                    <a:pt x="639366" y="-1838"/>
                    <a:pt x="363142" y="174109"/>
                    <a:pt x="255721" y="242901"/>
                  </a:cubicBezTo>
                  <a:cubicBezTo>
                    <a:pt x="148300" y="311693"/>
                    <a:pt x="-5159" y="410912"/>
                    <a:pt x="133" y="412764"/>
                  </a:cubicBezTo>
                  <a:cubicBezTo>
                    <a:pt x="5425" y="414616"/>
                    <a:pt x="178463" y="321483"/>
                    <a:pt x="287471" y="254014"/>
                  </a:cubicBezTo>
                  <a:cubicBezTo>
                    <a:pt x="396479" y="186545"/>
                    <a:pt x="649950" y="1866"/>
                    <a:pt x="644658" y="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7E815ACC-5625-4A40-915C-DDE9B216DE6D}"/>
                </a:ext>
              </a:extLst>
            </p:cNvPr>
            <p:cNvSpPr/>
            <p:nvPr/>
          </p:nvSpPr>
          <p:spPr>
            <a:xfrm>
              <a:off x="3088579" y="6076935"/>
              <a:ext cx="111909" cy="90612"/>
            </a:xfrm>
            <a:custGeom>
              <a:avLst/>
              <a:gdLst>
                <a:gd name="connsiteX0" fmla="*/ 3871 w 111909"/>
                <a:gd name="connsiteY0" fmla="*/ 15 h 90612"/>
                <a:gd name="connsiteX1" fmla="*/ 11809 w 111909"/>
                <a:gd name="connsiteY1" fmla="*/ 69865 h 90612"/>
                <a:gd name="connsiteX2" fmla="*/ 111821 w 111909"/>
                <a:gd name="connsiteY2" fmla="*/ 90503 h 90612"/>
                <a:gd name="connsiteX3" fmla="*/ 29271 w 111909"/>
                <a:gd name="connsiteY3" fmla="*/ 63515 h 90612"/>
                <a:gd name="connsiteX4" fmla="*/ 3871 w 111909"/>
                <a:gd name="connsiteY4" fmla="*/ 15 h 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09" h="90612">
                  <a:moveTo>
                    <a:pt x="3871" y="15"/>
                  </a:moveTo>
                  <a:cubicBezTo>
                    <a:pt x="961" y="1073"/>
                    <a:pt x="-6182" y="54784"/>
                    <a:pt x="11809" y="69865"/>
                  </a:cubicBezTo>
                  <a:cubicBezTo>
                    <a:pt x="29800" y="84946"/>
                    <a:pt x="108911" y="91561"/>
                    <a:pt x="111821" y="90503"/>
                  </a:cubicBezTo>
                  <a:cubicBezTo>
                    <a:pt x="114731" y="89445"/>
                    <a:pt x="44881" y="74363"/>
                    <a:pt x="29271" y="63515"/>
                  </a:cubicBezTo>
                  <a:cubicBezTo>
                    <a:pt x="13661" y="52667"/>
                    <a:pt x="6781" y="-1043"/>
                    <a:pt x="3871" y="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9DB32668-196B-48CF-BB4F-2CE4AB80FF1C}"/>
                </a:ext>
              </a:extLst>
            </p:cNvPr>
            <p:cNvSpPr/>
            <p:nvPr/>
          </p:nvSpPr>
          <p:spPr>
            <a:xfrm>
              <a:off x="2310543" y="6128609"/>
              <a:ext cx="911454" cy="555443"/>
            </a:xfrm>
            <a:custGeom>
              <a:avLst/>
              <a:gdLst>
                <a:gd name="connsiteX0" fmla="*/ 857 w 911454"/>
                <a:gd name="connsiteY0" fmla="*/ 554766 h 555443"/>
                <a:gd name="connsiteX1" fmla="*/ 858107 w 911454"/>
                <a:gd name="connsiteY1" fmla="*/ 35654 h 555443"/>
                <a:gd name="connsiteX2" fmla="*/ 807307 w 911454"/>
                <a:gd name="connsiteY2" fmla="*/ 56291 h 555443"/>
                <a:gd name="connsiteX3" fmla="*/ 699357 w 911454"/>
                <a:gd name="connsiteY3" fmla="*/ 143604 h 555443"/>
                <a:gd name="connsiteX4" fmla="*/ 857 w 911454"/>
                <a:gd name="connsiteY4" fmla="*/ 554766 h 5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454" h="555443">
                  <a:moveTo>
                    <a:pt x="857" y="554766"/>
                  </a:moveTo>
                  <a:cubicBezTo>
                    <a:pt x="27315" y="536774"/>
                    <a:pt x="723699" y="118733"/>
                    <a:pt x="858107" y="35654"/>
                  </a:cubicBezTo>
                  <a:cubicBezTo>
                    <a:pt x="992515" y="-47425"/>
                    <a:pt x="833765" y="38299"/>
                    <a:pt x="807307" y="56291"/>
                  </a:cubicBezTo>
                  <a:cubicBezTo>
                    <a:pt x="780849" y="74283"/>
                    <a:pt x="830590" y="59996"/>
                    <a:pt x="699357" y="143604"/>
                  </a:cubicBezTo>
                  <a:cubicBezTo>
                    <a:pt x="568124" y="227212"/>
                    <a:pt x="-25601" y="572758"/>
                    <a:pt x="857" y="55476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816E58FA-528D-4257-8C16-540BF892DB9C}"/>
                </a:ext>
              </a:extLst>
            </p:cNvPr>
            <p:cNvSpPr/>
            <p:nvPr/>
          </p:nvSpPr>
          <p:spPr>
            <a:xfrm>
              <a:off x="2262697" y="6374809"/>
              <a:ext cx="746167" cy="431267"/>
            </a:xfrm>
            <a:custGeom>
              <a:avLst/>
              <a:gdLst>
                <a:gd name="connsiteX0" fmla="*/ 51878 w 746167"/>
                <a:gd name="connsiteY0" fmla="*/ 395879 h 431267"/>
                <a:gd name="connsiteX1" fmla="*/ 99503 w 746167"/>
                <a:gd name="connsiteY1" fmla="*/ 380004 h 431267"/>
                <a:gd name="connsiteX2" fmla="*/ 707516 w 746167"/>
                <a:gd name="connsiteY2" fmla="*/ 29166 h 431267"/>
                <a:gd name="connsiteX3" fmla="*/ 615441 w 746167"/>
                <a:gd name="connsiteY3" fmla="*/ 60916 h 431267"/>
                <a:gd name="connsiteX4" fmla="*/ 51878 w 746167"/>
                <a:gd name="connsiteY4" fmla="*/ 395879 h 4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167" h="431267">
                  <a:moveTo>
                    <a:pt x="51878" y="395879"/>
                  </a:moveTo>
                  <a:cubicBezTo>
                    <a:pt x="-34112" y="449060"/>
                    <a:pt x="-9770" y="441123"/>
                    <a:pt x="99503" y="380004"/>
                  </a:cubicBezTo>
                  <a:cubicBezTo>
                    <a:pt x="208776" y="318885"/>
                    <a:pt x="621526" y="82347"/>
                    <a:pt x="707516" y="29166"/>
                  </a:cubicBezTo>
                  <a:cubicBezTo>
                    <a:pt x="793506" y="-24015"/>
                    <a:pt x="724185" y="856"/>
                    <a:pt x="615441" y="60916"/>
                  </a:cubicBezTo>
                  <a:cubicBezTo>
                    <a:pt x="506697" y="120976"/>
                    <a:pt x="137868" y="342698"/>
                    <a:pt x="51878" y="39587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D421E5AE-1C66-4C9B-9C92-2E0E29860DB7}"/>
                </a:ext>
              </a:extLst>
            </p:cNvPr>
            <p:cNvSpPr/>
            <p:nvPr/>
          </p:nvSpPr>
          <p:spPr>
            <a:xfrm>
              <a:off x="2682818" y="6408679"/>
              <a:ext cx="466138" cy="293259"/>
            </a:xfrm>
            <a:custGeom>
              <a:avLst/>
              <a:gdLst>
                <a:gd name="connsiteX0" fmla="*/ 452495 w 466138"/>
                <a:gd name="connsiteY0" fmla="*/ 14346 h 293259"/>
                <a:gd name="connsiteX1" fmla="*/ 373120 w 466138"/>
                <a:gd name="connsiteY1" fmla="*/ 42921 h 293259"/>
                <a:gd name="connsiteX2" fmla="*/ 61970 w 466138"/>
                <a:gd name="connsiteY2" fmla="*/ 246121 h 293259"/>
                <a:gd name="connsiteX3" fmla="*/ 57 w 466138"/>
                <a:gd name="connsiteY3" fmla="*/ 287396 h 293259"/>
                <a:gd name="connsiteX4" fmla="*/ 52445 w 466138"/>
                <a:gd name="connsiteY4" fmla="*/ 285809 h 293259"/>
                <a:gd name="connsiteX5" fmla="*/ 133407 w 466138"/>
                <a:gd name="connsiteY5" fmla="*/ 220721 h 293259"/>
                <a:gd name="connsiteX6" fmla="*/ 452495 w 466138"/>
                <a:gd name="connsiteY6" fmla="*/ 14346 h 29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138" h="293259">
                  <a:moveTo>
                    <a:pt x="452495" y="14346"/>
                  </a:moveTo>
                  <a:cubicBezTo>
                    <a:pt x="492447" y="-15287"/>
                    <a:pt x="438207" y="4292"/>
                    <a:pt x="373120" y="42921"/>
                  </a:cubicBezTo>
                  <a:cubicBezTo>
                    <a:pt x="308033" y="81550"/>
                    <a:pt x="124147" y="205375"/>
                    <a:pt x="61970" y="246121"/>
                  </a:cubicBezTo>
                  <a:cubicBezTo>
                    <a:pt x="-207" y="286867"/>
                    <a:pt x="1644" y="280781"/>
                    <a:pt x="57" y="287396"/>
                  </a:cubicBezTo>
                  <a:cubicBezTo>
                    <a:pt x="-1530" y="294011"/>
                    <a:pt x="30220" y="296921"/>
                    <a:pt x="52445" y="285809"/>
                  </a:cubicBezTo>
                  <a:cubicBezTo>
                    <a:pt x="74670" y="274697"/>
                    <a:pt x="69907" y="264113"/>
                    <a:pt x="133407" y="220721"/>
                  </a:cubicBezTo>
                  <a:cubicBezTo>
                    <a:pt x="196907" y="177329"/>
                    <a:pt x="412543" y="43979"/>
                    <a:pt x="452495" y="1434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E0B8E7A8-509F-4034-8F32-32FA19B9E242}"/>
                </a:ext>
              </a:extLst>
            </p:cNvPr>
            <p:cNvSpPr/>
            <p:nvPr/>
          </p:nvSpPr>
          <p:spPr>
            <a:xfrm>
              <a:off x="2292710" y="6679519"/>
              <a:ext cx="326567" cy="162797"/>
            </a:xfrm>
            <a:custGeom>
              <a:avLst/>
              <a:gdLst>
                <a:gd name="connsiteX0" fmla="*/ 1228 w 326567"/>
                <a:gd name="connsiteY0" fmla="*/ 162606 h 162797"/>
                <a:gd name="connsiteX1" fmla="*/ 318728 w 326567"/>
                <a:gd name="connsiteY1" fmla="*/ 7031 h 162797"/>
                <a:gd name="connsiteX2" fmla="*/ 212365 w 326567"/>
                <a:gd name="connsiteY2" fmla="*/ 38781 h 162797"/>
                <a:gd name="connsiteX3" fmla="*/ 1228 w 326567"/>
                <a:gd name="connsiteY3" fmla="*/ 162606 h 1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7" h="162797">
                  <a:moveTo>
                    <a:pt x="1228" y="162606"/>
                  </a:moveTo>
                  <a:cubicBezTo>
                    <a:pt x="18955" y="157314"/>
                    <a:pt x="283539" y="27668"/>
                    <a:pt x="318728" y="7031"/>
                  </a:cubicBezTo>
                  <a:cubicBezTo>
                    <a:pt x="353918" y="-13607"/>
                    <a:pt x="262107" y="15498"/>
                    <a:pt x="212365" y="38781"/>
                  </a:cubicBezTo>
                  <a:cubicBezTo>
                    <a:pt x="162623" y="62064"/>
                    <a:pt x="-16499" y="167898"/>
                    <a:pt x="1228" y="16260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D85D5BE6-2823-4F65-83A4-2459838DA337}"/>
                </a:ext>
              </a:extLst>
            </p:cNvPr>
            <p:cNvSpPr/>
            <p:nvPr/>
          </p:nvSpPr>
          <p:spPr>
            <a:xfrm>
              <a:off x="2298886" y="6781791"/>
              <a:ext cx="284224" cy="79540"/>
            </a:xfrm>
            <a:custGeom>
              <a:avLst/>
              <a:gdLst>
                <a:gd name="connsiteX0" fmla="*/ 283977 w 284224"/>
                <a:gd name="connsiteY0" fmla="*/ 9 h 79540"/>
                <a:gd name="connsiteX1" fmla="*/ 149039 w 284224"/>
                <a:gd name="connsiteY1" fmla="*/ 60334 h 79540"/>
                <a:gd name="connsiteX2" fmla="*/ 85539 w 284224"/>
                <a:gd name="connsiteY2" fmla="*/ 79384 h 79540"/>
                <a:gd name="connsiteX3" fmla="*/ 52202 w 284224"/>
                <a:gd name="connsiteY3" fmla="*/ 52397 h 79540"/>
                <a:gd name="connsiteX4" fmla="*/ 1402 w 284224"/>
                <a:gd name="connsiteY4" fmla="*/ 53984 h 79540"/>
                <a:gd name="connsiteX5" fmla="*/ 112527 w 284224"/>
                <a:gd name="connsiteY5" fmla="*/ 55572 h 79540"/>
                <a:gd name="connsiteX6" fmla="*/ 283977 w 284224"/>
                <a:gd name="connsiteY6" fmla="*/ 9 h 7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224" h="79540">
                  <a:moveTo>
                    <a:pt x="283977" y="9"/>
                  </a:moveTo>
                  <a:cubicBezTo>
                    <a:pt x="290062" y="803"/>
                    <a:pt x="182112" y="47105"/>
                    <a:pt x="149039" y="60334"/>
                  </a:cubicBezTo>
                  <a:cubicBezTo>
                    <a:pt x="115966" y="73563"/>
                    <a:pt x="101678" y="80707"/>
                    <a:pt x="85539" y="79384"/>
                  </a:cubicBezTo>
                  <a:cubicBezTo>
                    <a:pt x="69400" y="78061"/>
                    <a:pt x="66225" y="56630"/>
                    <a:pt x="52202" y="52397"/>
                  </a:cubicBezTo>
                  <a:cubicBezTo>
                    <a:pt x="38179" y="48164"/>
                    <a:pt x="-8652" y="53455"/>
                    <a:pt x="1402" y="53984"/>
                  </a:cubicBezTo>
                  <a:cubicBezTo>
                    <a:pt x="11456" y="54513"/>
                    <a:pt x="69400" y="64568"/>
                    <a:pt x="112527" y="55572"/>
                  </a:cubicBezTo>
                  <a:cubicBezTo>
                    <a:pt x="155654" y="46576"/>
                    <a:pt x="277892" y="-785"/>
                    <a:pt x="283977" y="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FA5F6FFC-F30B-4AAD-82D7-1335D2204AAC}"/>
                </a:ext>
              </a:extLst>
            </p:cNvPr>
            <p:cNvSpPr/>
            <p:nvPr/>
          </p:nvSpPr>
          <p:spPr>
            <a:xfrm>
              <a:off x="2604727" y="6680199"/>
              <a:ext cx="77275" cy="109525"/>
            </a:xfrm>
            <a:custGeom>
              <a:avLst/>
              <a:gdLst>
                <a:gd name="connsiteX0" fmla="*/ 20998 w 77275"/>
                <a:gd name="connsiteY0" fmla="*/ 1 h 109525"/>
                <a:gd name="connsiteX1" fmla="*/ 74973 w 77275"/>
                <a:gd name="connsiteY1" fmla="*/ 52389 h 109525"/>
                <a:gd name="connsiteX2" fmla="*/ 63861 w 77275"/>
                <a:gd name="connsiteY2" fmla="*/ 87314 h 109525"/>
                <a:gd name="connsiteX3" fmla="*/ 32111 w 77275"/>
                <a:gd name="connsiteY3" fmla="*/ 106364 h 109525"/>
                <a:gd name="connsiteX4" fmla="*/ 361 w 77275"/>
                <a:gd name="connsiteY4" fmla="*/ 107951 h 109525"/>
                <a:gd name="connsiteX5" fmla="*/ 17823 w 77275"/>
                <a:gd name="connsiteY5" fmla="*/ 90489 h 109525"/>
                <a:gd name="connsiteX6" fmla="*/ 60686 w 77275"/>
                <a:gd name="connsiteY6" fmla="*/ 77789 h 109525"/>
                <a:gd name="connsiteX7" fmla="*/ 57511 w 77275"/>
                <a:gd name="connsiteY7" fmla="*/ 53976 h 109525"/>
                <a:gd name="connsiteX8" fmla="*/ 20998 w 77275"/>
                <a:gd name="connsiteY8" fmla="*/ 1 h 10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75" h="109525">
                  <a:moveTo>
                    <a:pt x="20998" y="1"/>
                  </a:moveTo>
                  <a:cubicBezTo>
                    <a:pt x="23908" y="-264"/>
                    <a:pt x="67829" y="37837"/>
                    <a:pt x="74973" y="52389"/>
                  </a:cubicBezTo>
                  <a:cubicBezTo>
                    <a:pt x="82117" y="66941"/>
                    <a:pt x="71005" y="78318"/>
                    <a:pt x="63861" y="87314"/>
                  </a:cubicBezTo>
                  <a:cubicBezTo>
                    <a:pt x="56717" y="96310"/>
                    <a:pt x="42694" y="102925"/>
                    <a:pt x="32111" y="106364"/>
                  </a:cubicBezTo>
                  <a:cubicBezTo>
                    <a:pt x="21528" y="109803"/>
                    <a:pt x="2742" y="110597"/>
                    <a:pt x="361" y="107951"/>
                  </a:cubicBezTo>
                  <a:cubicBezTo>
                    <a:pt x="-2020" y="105305"/>
                    <a:pt x="7769" y="95516"/>
                    <a:pt x="17823" y="90489"/>
                  </a:cubicBezTo>
                  <a:cubicBezTo>
                    <a:pt x="27877" y="85462"/>
                    <a:pt x="54071" y="83874"/>
                    <a:pt x="60686" y="77789"/>
                  </a:cubicBezTo>
                  <a:cubicBezTo>
                    <a:pt x="67301" y="71704"/>
                    <a:pt x="62803" y="64824"/>
                    <a:pt x="57511" y="53976"/>
                  </a:cubicBezTo>
                  <a:cubicBezTo>
                    <a:pt x="52219" y="43128"/>
                    <a:pt x="18088" y="266"/>
                    <a:pt x="20998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59388F0A-3194-449C-AA7A-5F1C3E4735E2}"/>
                </a:ext>
              </a:extLst>
            </p:cNvPr>
            <p:cNvSpPr/>
            <p:nvPr/>
          </p:nvSpPr>
          <p:spPr>
            <a:xfrm>
              <a:off x="2598134" y="6700831"/>
              <a:ext cx="70741" cy="88913"/>
            </a:xfrm>
            <a:custGeom>
              <a:avLst/>
              <a:gdLst>
                <a:gd name="connsiteX0" fmla="*/ 70454 w 70741"/>
                <a:gd name="connsiteY0" fmla="*/ 41282 h 88913"/>
                <a:gd name="connsiteX1" fmla="*/ 33941 w 70741"/>
                <a:gd name="connsiteY1" fmla="*/ 7 h 88913"/>
                <a:gd name="connsiteX2" fmla="*/ 604 w 70741"/>
                <a:gd name="connsiteY2" fmla="*/ 44457 h 88913"/>
                <a:gd name="connsiteX3" fmla="*/ 13304 w 70741"/>
                <a:gd name="connsiteY3" fmla="*/ 88907 h 88913"/>
                <a:gd name="connsiteX4" fmla="*/ 70454 w 70741"/>
                <a:gd name="connsiteY4" fmla="*/ 41282 h 8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41" h="88913">
                  <a:moveTo>
                    <a:pt x="70454" y="41282"/>
                  </a:moveTo>
                  <a:cubicBezTo>
                    <a:pt x="73893" y="26465"/>
                    <a:pt x="45583" y="-522"/>
                    <a:pt x="33941" y="7"/>
                  </a:cubicBezTo>
                  <a:cubicBezTo>
                    <a:pt x="22299" y="536"/>
                    <a:pt x="4043" y="29640"/>
                    <a:pt x="604" y="44457"/>
                  </a:cubicBezTo>
                  <a:cubicBezTo>
                    <a:pt x="-2835" y="59274"/>
                    <a:pt x="9335" y="89436"/>
                    <a:pt x="13304" y="88907"/>
                  </a:cubicBezTo>
                  <a:cubicBezTo>
                    <a:pt x="17273" y="88378"/>
                    <a:pt x="67015" y="56099"/>
                    <a:pt x="70454" y="412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D278BDAC-BB6B-4581-933F-1384E12DB92B}"/>
                </a:ext>
              </a:extLst>
            </p:cNvPr>
            <p:cNvSpPr/>
            <p:nvPr/>
          </p:nvSpPr>
          <p:spPr>
            <a:xfrm>
              <a:off x="2554025" y="6665866"/>
              <a:ext cx="83219" cy="114462"/>
            </a:xfrm>
            <a:custGeom>
              <a:avLst/>
              <a:gdLst>
                <a:gd name="connsiteX0" fmla="*/ 82813 w 83219"/>
                <a:gd name="connsiteY0" fmla="*/ 47 h 114462"/>
                <a:gd name="connsiteX1" fmla="*/ 263 w 83219"/>
                <a:gd name="connsiteY1" fmla="*/ 69897 h 114462"/>
                <a:gd name="connsiteX2" fmla="*/ 55825 w 83219"/>
                <a:gd name="connsiteY2" fmla="*/ 114347 h 114462"/>
                <a:gd name="connsiteX3" fmla="*/ 33600 w 83219"/>
                <a:gd name="connsiteY3" fmla="*/ 81009 h 114462"/>
                <a:gd name="connsiteX4" fmla="*/ 82813 w 83219"/>
                <a:gd name="connsiteY4" fmla="*/ 47 h 1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19" h="114462">
                  <a:moveTo>
                    <a:pt x="82813" y="47"/>
                  </a:moveTo>
                  <a:cubicBezTo>
                    <a:pt x="77257" y="-1805"/>
                    <a:pt x="4761" y="50847"/>
                    <a:pt x="263" y="69897"/>
                  </a:cubicBezTo>
                  <a:cubicBezTo>
                    <a:pt x="-4235" y="88947"/>
                    <a:pt x="50269" y="112495"/>
                    <a:pt x="55825" y="114347"/>
                  </a:cubicBezTo>
                  <a:cubicBezTo>
                    <a:pt x="61381" y="116199"/>
                    <a:pt x="32013" y="95296"/>
                    <a:pt x="33600" y="81009"/>
                  </a:cubicBezTo>
                  <a:cubicBezTo>
                    <a:pt x="35187" y="66722"/>
                    <a:pt x="88369" y="1899"/>
                    <a:pt x="82813" y="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46F8E7E2-D67B-4F7A-B4D2-86C87A646CAF}"/>
                </a:ext>
              </a:extLst>
            </p:cNvPr>
            <p:cNvSpPr/>
            <p:nvPr/>
          </p:nvSpPr>
          <p:spPr>
            <a:xfrm>
              <a:off x="2751046" y="6662728"/>
              <a:ext cx="85910" cy="118920"/>
            </a:xfrm>
            <a:custGeom>
              <a:avLst/>
              <a:gdLst>
                <a:gd name="connsiteX0" fmla="*/ 92 w 85910"/>
                <a:gd name="connsiteY0" fmla="*/ 10 h 118920"/>
                <a:gd name="connsiteX1" fmla="*/ 76292 w 85910"/>
                <a:gd name="connsiteY1" fmla="*/ 61922 h 118920"/>
                <a:gd name="connsiteX2" fmla="*/ 50892 w 85910"/>
                <a:gd name="connsiteY2" fmla="*/ 111135 h 118920"/>
                <a:gd name="connsiteX3" fmla="*/ 85817 w 85910"/>
                <a:gd name="connsiteY3" fmla="*/ 114310 h 118920"/>
                <a:gd name="connsiteX4" fmla="*/ 60417 w 85910"/>
                <a:gd name="connsiteY4" fmla="*/ 66685 h 118920"/>
                <a:gd name="connsiteX5" fmla="*/ 92 w 85910"/>
                <a:gd name="connsiteY5" fmla="*/ 10 h 11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10" h="118920">
                  <a:moveTo>
                    <a:pt x="92" y="10"/>
                  </a:moveTo>
                  <a:cubicBezTo>
                    <a:pt x="2738" y="-784"/>
                    <a:pt x="67825" y="43401"/>
                    <a:pt x="76292" y="61922"/>
                  </a:cubicBezTo>
                  <a:cubicBezTo>
                    <a:pt x="84759" y="80443"/>
                    <a:pt x="49304" y="102404"/>
                    <a:pt x="50892" y="111135"/>
                  </a:cubicBezTo>
                  <a:cubicBezTo>
                    <a:pt x="52480" y="119866"/>
                    <a:pt x="84230" y="121718"/>
                    <a:pt x="85817" y="114310"/>
                  </a:cubicBezTo>
                  <a:cubicBezTo>
                    <a:pt x="87404" y="106902"/>
                    <a:pt x="68355" y="80443"/>
                    <a:pt x="60417" y="66685"/>
                  </a:cubicBezTo>
                  <a:cubicBezTo>
                    <a:pt x="52480" y="52927"/>
                    <a:pt x="-2554" y="804"/>
                    <a:pt x="92" y="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4157906-78F5-4FB5-96A2-DF7AA2FBFBA0}"/>
                </a:ext>
              </a:extLst>
            </p:cNvPr>
            <p:cNvSpPr/>
            <p:nvPr/>
          </p:nvSpPr>
          <p:spPr>
            <a:xfrm>
              <a:off x="2676452" y="6724105"/>
              <a:ext cx="86041" cy="143402"/>
            </a:xfrm>
            <a:custGeom>
              <a:avLst/>
              <a:gdLst>
                <a:gd name="connsiteX0" fmla="*/ 69923 w 86041"/>
                <a:gd name="connsiteY0" fmla="*/ 27533 h 143402"/>
                <a:gd name="connsiteX1" fmla="*/ 73 w 86041"/>
                <a:gd name="connsiteY1" fmla="*/ 5308 h 143402"/>
                <a:gd name="connsiteX2" fmla="*/ 85798 w 86041"/>
                <a:gd name="connsiteY2" fmla="*/ 141833 h 143402"/>
                <a:gd name="connsiteX3" fmla="*/ 25473 w 86041"/>
                <a:gd name="connsiteY3" fmla="*/ 78333 h 143402"/>
                <a:gd name="connsiteX4" fmla="*/ 11186 w 86041"/>
                <a:gd name="connsiteY4" fmla="*/ 60870 h 143402"/>
                <a:gd name="connsiteX5" fmla="*/ 19123 w 86041"/>
                <a:gd name="connsiteY5" fmla="*/ 24358 h 143402"/>
                <a:gd name="connsiteX6" fmla="*/ 69923 w 86041"/>
                <a:gd name="connsiteY6" fmla="*/ 27533 h 14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41" h="143402">
                  <a:moveTo>
                    <a:pt x="69923" y="27533"/>
                  </a:moveTo>
                  <a:cubicBezTo>
                    <a:pt x="66748" y="24358"/>
                    <a:pt x="-2573" y="-13742"/>
                    <a:pt x="73" y="5308"/>
                  </a:cubicBezTo>
                  <a:cubicBezTo>
                    <a:pt x="2719" y="24358"/>
                    <a:pt x="81565" y="129662"/>
                    <a:pt x="85798" y="141833"/>
                  </a:cubicBezTo>
                  <a:cubicBezTo>
                    <a:pt x="90031" y="154004"/>
                    <a:pt x="37908" y="91827"/>
                    <a:pt x="25473" y="78333"/>
                  </a:cubicBezTo>
                  <a:cubicBezTo>
                    <a:pt x="13038" y="64839"/>
                    <a:pt x="12244" y="69866"/>
                    <a:pt x="11186" y="60870"/>
                  </a:cubicBezTo>
                  <a:cubicBezTo>
                    <a:pt x="10128" y="51874"/>
                    <a:pt x="12509" y="30443"/>
                    <a:pt x="19123" y="24358"/>
                  </a:cubicBezTo>
                  <a:cubicBezTo>
                    <a:pt x="25737" y="18273"/>
                    <a:pt x="73098" y="30708"/>
                    <a:pt x="69923" y="275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C3E6FC25-561E-412A-B967-A181B5A3A73E}"/>
                </a:ext>
              </a:extLst>
            </p:cNvPr>
            <p:cNvSpPr/>
            <p:nvPr/>
          </p:nvSpPr>
          <p:spPr>
            <a:xfrm>
              <a:off x="2588915" y="6737350"/>
              <a:ext cx="310139" cy="179624"/>
            </a:xfrm>
            <a:custGeom>
              <a:avLst/>
              <a:gdLst>
                <a:gd name="connsiteX0" fmla="*/ 309860 w 310139"/>
                <a:gd name="connsiteY0" fmla="*/ 179388 h 179624"/>
                <a:gd name="connsiteX1" fmla="*/ 24110 w 310139"/>
                <a:gd name="connsiteY1" fmla="*/ 146050 h 179624"/>
                <a:gd name="connsiteX2" fmla="*/ 19348 w 310139"/>
                <a:gd name="connsiteY2" fmla="*/ 39688 h 179624"/>
                <a:gd name="connsiteX3" fmla="*/ 54273 w 310139"/>
                <a:gd name="connsiteY3" fmla="*/ 58738 h 179624"/>
                <a:gd name="connsiteX4" fmla="*/ 89198 w 310139"/>
                <a:gd name="connsiteY4" fmla="*/ 0 h 179624"/>
                <a:gd name="connsiteX5" fmla="*/ 49510 w 310139"/>
                <a:gd name="connsiteY5" fmla="*/ 58738 h 179624"/>
                <a:gd name="connsiteX6" fmla="*/ 17760 w 310139"/>
                <a:gd name="connsiteY6" fmla="*/ 73025 h 179624"/>
                <a:gd name="connsiteX7" fmla="*/ 76498 w 310139"/>
                <a:gd name="connsiteY7" fmla="*/ 133350 h 179624"/>
                <a:gd name="connsiteX8" fmla="*/ 309860 w 310139"/>
                <a:gd name="connsiteY8" fmla="*/ 179388 h 17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139" h="179624">
                  <a:moveTo>
                    <a:pt x="309860" y="179388"/>
                  </a:moveTo>
                  <a:cubicBezTo>
                    <a:pt x="301129" y="181505"/>
                    <a:pt x="72529" y="169333"/>
                    <a:pt x="24110" y="146050"/>
                  </a:cubicBezTo>
                  <a:cubicBezTo>
                    <a:pt x="-24309" y="122767"/>
                    <a:pt x="14321" y="54240"/>
                    <a:pt x="19348" y="39688"/>
                  </a:cubicBezTo>
                  <a:cubicBezTo>
                    <a:pt x="24375" y="25136"/>
                    <a:pt x="42631" y="65353"/>
                    <a:pt x="54273" y="58738"/>
                  </a:cubicBezTo>
                  <a:cubicBezTo>
                    <a:pt x="65915" y="52123"/>
                    <a:pt x="89992" y="0"/>
                    <a:pt x="89198" y="0"/>
                  </a:cubicBezTo>
                  <a:cubicBezTo>
                    <a:pt x="88404" y="0"/>
                    <a:pt x="61416" y="46567"/>
                    <a:pt x="49510" y="58738"/>
                  </a:cubicBezTo>
                  <a:cubicBezTo>
                    <a:pt x="37604" y="70909"/>
                    <a:pt x="13262" y="60590"/>
                    <a:pt x="17760" y="73025"/>
                  </a:cubicBezTo>
                  <a:cubicBezTo>
                    <a:pt x="22258" y="85460"/>
                    <a:pt x="32577" y="116681"/>
                    <a:pt x="76498" y="133350"/>
                  </a:cubicBezTo>
                  <a:cubicBezTo>
                    <a:pt x="120419" y="150019"/>
                    <a:pt x="318591" y="177271"/>
                    <a:pt x="309860" y="1793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C44F21C2-804A-4D4B-BBAC-75DC62258523}"/>
                </a:ext>
              </a:extLst>
            </p:cNvPr>
            <p:cNvSpPr/>
            <p:nvPr/>
          </p:nvSpPr>
          <p:spPr>
            <a:xfrm>
              <a:off x="2786881" y="6861170"/>
              <a:ext cx="264196" cy="50990"/>
            </a:xfrm>
            <a:custGeom>
              <a:avLst/>
              <a:gdLst>
                <a:gd name="connsiteX0" fmla="*/ 769 w 264196"/>
                <a:gd name="connsiteY0" fmla="*/ 5 h 50990"/>
                <a:gd name="connsiteX1" fmla="*/ 256357 w 264196"/>
                <a:gd name="connsiteY1" fmla="*/ 44455 h 50990"/>
                <a:gd name="connsiteX2" fmla="*/ 180157 w 264196"/>
                <a:gd name="connsiteY2" fmla="*/ 47630 h 50990"/>
                <a:gd name="connsiteX3" fmla="*/ 769 w 264196"/>
                <a:gd name="connsiteY3" fmla="*/ 5 h 5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96" h="50990">
                  <a:moveTo>
                    <a:pt x="769" y="5"/>
                  </a:moveTo>
                  <a:cubicBezTo>
                    <a:pt x="13469" y="-524"/>
                    <a:pt x="226459" y="36518"/>
                    <a:pt x="256357" y="44455"/>
                  </a:cubicBezTo>
                  <a:cubicBezTo>
                    <a:pt x="286255" y="52392"/>
                    <a:pt x="224078" y="52657"/>
                    <a:pt x="180157" y="47630"/>
                  </a:cubicBezTo>
                  <a:cubicBezTo>
                    <a:pt x="136236" y="42603"/>
                    <a:pt x="-11931" y="534"/>
                    <a:pt x="769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B649E778-E7AA-4A79-99FF-FB9076CEB218}"/>
                </a:ext>
              </a:extLst>
            </p:cNvPr>
            <p:cNvSpPr/>
            <p:nvPr/>
          </p:nvSpPr>
          <p:spPr>
            <a:xfrm>
              <a:off x="2714448" y="6662738"/>
              <a:ext cx="78293" cy="150859"/>
            </a:xfrm>
            <a:custGeom>
              <a:avLst/>
              <a:gdLst>
                <a:gd name="connsiteX0" fmla="*/ 44627 w 78293"/>
                <a:gd name="connsiteY0" fmla="*/ 0 h 150859"/>
                <a:gd name="connsiteX1" fmla="*/ 28752 w 78293"/>
                <a:gd name="connsiteY1" fmla="*/ 79375 h 150859"/>
                <a:gd name="connsiteX2" fmla="*/ 77965 w 78293"/>
                <a:gd name="connsiteY2" fmla="*/ 112712 h 150859"/>
                <a:gd name="connsiteX3" fmla="*/ 177 w 78293"/>
                <a:gd name="connsiteY3" fmla="*/ 128587 h 150859"/>
                <a:gd name="connsiteX4" fmla="*/ 55740 w 78293"/>
                <a:gd name="connsiteY4" fmla="*/ 150812 h 150859"/>
                <a:gd name="connsiteX5" fmla="*/ 22402 w 78293"/>
                <a:gd name="connsiteY5" fmla="*/ 122237 h 150859"/>
                <a:gd name="connsiteX6" fmla="*/ 27165 w 78293"/>
                <a:gd name="connsiteY6" fmla="*/ 77787 h 150859"/>
                <a:gd name="connsiteX7" fmla="*/ 44627 w 78293"/>
                <a:gd name="connsiteY7" fmla="*/ 0 h 15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3" h="150859">
                  <a:moveTo>
                    <a:pt x="44627" y="0"/>
                  </a:moveTo>
                  <a:cubicBezTo>
                    <a:pt x="44891" y="265"/>
                    <a:pt x="23196" y="60590"/>
                    <a:pt x="28752" y="79375"/>
                  </a:cubicBezTo>
                  <a:cubicBezTo>
                    <a:pt x="34308" y="98160"/>
                    <a:pt x="82727" y="104510"/>
                    <a:pt x="77965" y="112712"/>
                  </a:cubicBezTo>
                  <a:cubicBezTo>
                    <a:pt x="73203" y="120914"/>
                    <a:pt x="3881" y="122237"/>
                    <a:pt x="177" y="128587"/>
                  </a:cubicBezTo>
                  <a:cubicBezTo>
                    <a:pt x="-3527" y="134937"/>
                    <a:pt x="52036" y="151870"/>
                    <a:pt x="55740" y="150812"/>
                  </a:cubicBezTo>
                  <a:cubicBezTo>
                    <a:pt x="59444" y="149754"/>
                    <a:pt x="27164" y="134408"/>
                    <a:pt x="22402" y="122237"/>
                  </a:cubicBezTo>
                  <a:cubicBezTo>
                    <a:pt x="17640" y="110066"/>
                    <a:pt x="25313" y="93926"/>
                    <a:pt x="27165" y="77787"/>
                  </a:cubicBezTo>
                  <a:cubicBezTo>
                    <a:pt x="29017" y="61648"/>
                    <a:pt x="44363" y="-265"/>
                    <a:pt x="4462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CDB81D85-AC41-49AA-8012-E5FD7F90DF87}"/>
                </a:ext>
              </a:extLst>
            </p:cNvPr>
            <p:cNvSpPr/>
            <p:nvPr/>
          </p:nvSpPr>
          <p:spPr>
            <a:xfrm>
              <a:off x="1851071" y="5139898"/>
              <a:ext cx="413762" cy="233434"/>
            </a:xfrm>
            <a:custGeom>
              <a:avLst/>
              <a:gdLst>
                <a:gd name="connsiteX0" fmla="*/ 413762 w 413762"/>
                <a:gd name="connsiteY0" fmla="*/ 14185 h 233434"/>
                <a:gd name="connsiteX1" fmla="*/ 274062 w 413762"/>
                <a:gd name="connsiteY1" fmla="*/ 31119 h 233434"/>
                <a:gd name="connsiteX2" fmla="*/ 132246 w 413762"/>
                <a:gd name="connsiteY2" fmla="*/ 3602 h 233434"/>
                <a:gd name="connsiteX3" fmla="*/ 20062 w 413762"/>
                <a:gd name="connsiteY3" fmla="*/ 126369 h 233434"/>
                <a:gd name="connsiteX4" fmla="*/ 7362 w 413762"/>
                <a:gd name="connsiteY4" fmla="*/ 179285 h 233434"/>
                <a:gd name="connsiteX5" fmla="*/ 100496 w 413762"/>
                <a:gd name="connsiteY5" fmla="*/ 232202 h 233434"/>
                <a:gd name="connsiteX6" fmla="*/ 305812 w 413762"/>
                <a:gd name="connsiteY6" fmla="*/ 124252 h 233434"/>
                <a:gd name="connsiteX7" fmla="*/ 274062 w 413762"/>
                <a:gd name="connsiteY7" fmla="*/ 105202 h 233434"/>
                <a:gd name="connsiteX8" fmla="*/ 413762 w 413762"/>
                <a:gd name="connsiteY8" fmla="*/ 14185 h 2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762" h="233434">
                  <a:moveTo>
                    <a:pt x="413762" y="14185"/>
                  </a:moveTo>
                  <a:cubicBezTo>
                    <a:pt x="413762" y="1838"/>
                    <a:pt x="320981" y="32883"/>
                    <a:pt x="274062" y="31119"/>
                  </a:cubicBezTo>
                  <a:cubicBezTo>
                    <a:pt x="227143" y="29355"/>
                    <a:pt x="174579" y="-12273"/>
                    <a:pt x="132246" y="3602"/>
                  </a:cubicBezTo>
                  <a:cubicBezTo>
                    <a:pt x="89913" y="19477"/>
                    <a:pt x="40876" y="97089"/>
                    <a:pt x="20062" y="126369"/>
                  </a:cubicBezTo>
                  <a:cubicBezTo>
                    <a:pt x="-752" y="155649"/>
                    <a:pt x="-6044" y="161646"/>
                    <a:pt x="7362" y="179285"/>
                  </a:cubicBezTo>
                  <a:cubicBezTo>
                    <a:pt x="20768" y="196924"/>
                    <a:pt x="50754" y="241374"/>
                    <a:pt x="100496" y="232202"/>
                  </a:cubicBezTo>
                  <a:cubicBezTo>
                    <a:pt x="150238" y="223030"/>
                    <a:pt x="276884" y="145419"/>
                    <a:pt x="305812" y="124252"/>
                  </a:cubicBezTo>
                  <a:cubicBezTo>
                    <a:pt x="334740" y="103085"/>
                    <a:pt x="259245" y="122135"/>
                    <a:pt x="274062" y="105202"/>
                  </a:cubicBezTo>
                  <a:cubicBezTo>
                    <a:pt x="288879" y="88269"/>
                    <a:pt x="413762" y="26532"/>
                    <a:pt x="413762" y="141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21835B3E-7FA5-4FA1-9EF3-41CEEE55A5EB}"/>
                </a:ext>
              </a:extLst>
            </p:cNvPr>
            <p:cNvSpPr/>
            <p:nvPr/>
          </p:nvSpPr>
          <p:spPr>
            <a:xfrm>
              <a:off x="3345936" y="5952963"/>
              <a:ext cx="262883" cy="70432"/>
            </a:xfrm>
            <a:custGeom>
              <a:avLst/>
              <a:gdLst>
                <a:gd name="connsiteX0" fmla="*/ 2102 w 262883"/>
                <a:gd name="connsiteY0" fmla="*/ 162 h 70432"/>
                <a:gd name="connsiteX1" fmla="*/ 259277 w 262883"/>
                <a:gd name="connsiteY1" fmla="*/ 68425 h 70432"/>
                <a:gd name="connsiteX2" fmla="*/ 143389 w 262883"/>
                <a:gd name="connsiteY2" fmla="*/ 49375 h 70432"/>
                <a:gd name="connsiteX3" fmla="*/ 2102 w 262883"/>
                <a:gd name="connsiteY3" fmla="*/ 162 h 7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83" h="70432">
                  <a:moveTo>
                    <a:pt x="2102" y="162"/>
                  </a:moveTo>
                  <a:cubicBezTo>
                    <a:pt x="21417" y="3337"/>
                    <a:pt x="235729" y="60223"/>
                    <a:pt x="259277" y="68425"/>
                  </a:cubicBezTo>
                  <a:cubicBezTo>
                    <a:pt x="282825" y="76627"/>
                    <a:pt x="184929" y="57577"/>
                    <a:pt x="143389" y="49375"/>
                  </a:cubicBezTo>
                  <a:cubicBezTo>
                    <a:pt x="101849" y="41173"/>
                    <a:pt x="-17213" y="-3013"/>
                    <a:pt x="2102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B2514933-27DF-4E0B-A6AF-BEFC558F5D03}"/>
                </a:ext>
              </a:extLst>
            </p:cNvPr>
            <p:cNvSpPr/>
            <p:nvPr/>
          </p:nvSpPr>
          <p:spPr>
            <a:xfrm>
              <a:off x="3338286" y="5957881"/>
              <a:ext cx="243063" cy="108050"/>
            </a:xfrm>
            <a:custGeom>
              <a:avLst/>
              <a:gdLst>
                <a:gd name="connsiteX0" fmla="*/ 1814 w 243063"/>
                <a:gd name="connsiteY0" fmla="*/ 7 h 108050"/>
                <a:gd name="connsiteX1" fmla="*/ 49439 w 243063"/>
                <a:gd name="connsiteY1" fmla="*/ 82557 h 108050"/>
                <a:gd name="connsiteX2" fmla="*/ 227239 w 243063"/>
                <a:gd name="connsiteY2" fmla="*/ 88907 h 108050"/>
                <a:gd name="connsiteX3" fmla="*/ 220889 w 243063"/>
                <a:gd name="connsiteY3" fmla="*/ 87319 h 108050"/>
                <a:gd name="connsiteX4" fmla="*/ 108177 w 243063"/>
                <a:gd name="connsiteY4" fmla="*/ 107957 h 108050"/>
                <a:gd name="connsiteX5" fmla="*/ 19277 w 243063"/>
                <a:gd name="connsiteY5" fmla="*/ 77794 h 108050"/>
                <a:gd name="connsiteX6" fmla="*/ 1814 w 243063"/>
                <a:gd name="connsiteY6" fmla="*/ 7 h 1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63" h="108050">
                  <a:moveTo>
                    <a:pt x="1814" y="7"/>
                  </a:moveTo>
                  <a:cubicBezTo>
                    <a:pt x="6841" y="801"/>
                    <a:pt x="11868" y="67740"/>
                    <a:pt x="49439" y="82557"/>
                  </a:cubicBezTo>
                  <a:cubicBezTo>
                    <a:pt x="87010" y="97374"/>
                    <a:pt x="198664" y="88113"/>
                    <a:pt x="227239" y="88907"/>
                  </a:cubicBezTo>
                  <a:cubicBezTo>
                    <a:pt x="255814" y="89701"/>
                    <a:pt x="240733" y="84144"/>
                    <a:pt x="220889" y="87319"/>
                  </a:cubicBezTo>
                  <a:cubicBezTo>
                    <a:pt x="201045" y="90494"/>
                    <a:pt x="141779" y="109544"/>
                    <a:pt x="108177" y="107957"/>
                  </a:cubicBezTo>
                  <a:cubicBezTo>
                    <a:pt x="74575" y="106370"/>
                    <a:pt x="36475" y="93405"/>
                    <a:pt x="19277" y="77794"/>
                  </a:cubicBezTo>
                  <a:cubicBezTo>
                    <a:pt x="2079" y="62184"/>
                    <a:pt x="-3213" y="-787"/>
                    <a:pt x="1814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259D9616-0BB0-4D4B-B29C-CE264B26F392}"/>
                </a:ext>
              </a:extLst>
            </p:cNvPr>
            <p:cNvSpPr/>
            <p:nvPr/>
          </p:nvSpPr>
          <p:spPr>
            <a:xfrm>
              <a:off x="3397212" y="6000423"/>
              <a:ext cx="63538" cy="5090"/>
            </a:xfrm>
            <a:custGeom>
              <a:avLst/>
              <a:gdLst>
                <a:gd name="connsiteX0" fmla="*/ 63538 w 63538"/>
                <a:gd name="connsiteY0" fmla="*/ 5090 h 5090"/>
                <a:gd name="connsiteX1" fmla="*/ 38 w 63538"/>
                <a:gd name="connsiteY1" fmla="*/ 327 h 5090"/>
                <a:gd name="connsiteX2" fmla="*/ 63538 w 63538"/>
                <a:gd name="connsiteY2" fmla="*/ 5090 h 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8" h="5090">
                  <a:moveTo>
                    <a:pt x="63538" y="5090"/>
                  </a:moveTo>
                  <a:cubicBezTo>
                    <a:pt x="63538" y="5090"/>
                    <a:pt x="1890" y="-1525"/>
                    <a:pt x="38" y="327"/>
                  </a:cubicBezTo>
                  <a:cubicBezTo>
                    <a:pt x="-1814" y="2179"/>
                    <a:pt x="63538" y="5090"/>
                    <a:pt x="63538" y="50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4836E5B5-9F10-42F4-8729-B906BF418F5F}"/>
                </a:ext>
              </a:extLst>
            </p:cNvPr>
            <p:cNvSpPr/>
            <p:nvPr/>
          </p:nvSpPr>
          <p:spPr>
            <a:xfrm>
              <a:off x="2869830" y="5645147"/>
              <a:ext cx="151231" cy="362489"/>
            </a:xfrm>
            <a:custGeom>
              <a:avLst/>
              <a:gdLst>
                <a:gd name="connsiteX0" fmla="*/ 370 w 151231"/>
                <a:gd name="connsiteY0" fmla="*/ 3 h 362489"/>
                <a:gd name="connsiteX1" fmla="*/ 16245 w 151231"/>
                <a:gd name="connsiteY1" fmla="*/ 187328 h 362489"/>
                <a:gd name="connsiteX2" fmla="*/ 52758 w 151231"/>
                <a:gd name="connsiteY2" fmla="*/ 303216 h 362489"/>
                <a:gd name="connsiteX3" fmla="*/ 151183 w 151231"/>
                <a:gd name="connsiteY3" fmla="*/ 361953 h 362489"/>
                <a:gd name="connsiteX4" fmla="*/ 65458 w 151231"/>
                <a:gd name="connsiteY4" fmla="*/ 271466 h 362489"/>
                <a:gd name="connsiteX5" fmla="*/ 30533 w 151231"/>
                <a:gd name="connsiteY5" fmla="*/ 182566 h 362489"/>
                <a:gd name="connsiteX6" fmla="*/ 370 w 151231"/>
                <a:gd name="connsiteY6" fmla="*/ 3 h 36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31" h="362489">
                  <a:moveTo>
                    <a:pt x="370" y="3"/>
                  </a:moveTo>
                  <a:cubicBezTo>
                    <a:pt x="-2011" y="797"/>
                    <a:pt x="7514" y="136793"/>
                    <a:pt x="16245" y="187328"/>
                  </a:cubicBezTo>
                  <a:cubicBezTo>
                    <a:pt x="24976" y="237864"/>
                    <a:pt x="30268" y="274112"/>
                    <a:pt x="52758" y="303216"/>
                  </a:cubicBezTo>
                  <a:cubicBezTo>
                    <a:pt x="75248" y="332320"/>
                    <a:pt x="149066" y="367245"/>
                    <a:pt x="151183" y="361953"/>
                  </a:cubicBezTo>
                  <a:cubicBezTo>
                    <a:pt x="153300" y="356661"/>
                    <a:pt x="85566" y="301364"/>
                    <a:pt x="65458" y="271466"/>
                  </a:cubicBezTo>
                  <a:cubicBezTo>
                    <a:pt x="45350" y="241568"/>
                    <a:pt x="42704" y="220666"/>
                    <a:pt x="30533" y="182566"/>
                  </a:cubicBezTo>
                  <a:cubicBezTo>
                    <a:pt x="18362" y="144466"/>
                    <a:pt x="2751" y="-791"/>
                    <a:pt x="370" y="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9AFBE664-F015-437B-AD48-0CF9099D1279}"/>
                </a:ext>
              </a:extLst>
            </p:cNvPr>
            <p:cNvSpPr/>
            <p:nvPr/>
          </p:nvSpPr>
          <p:spPr>
            <a:xfrm>
              <a:off x="2641600" y="5776913"/>
              <a:ext cx="391846" cy="241897"/>
            </a:xfrm>
            <a:custGeom>
              <a:avLst/>
              <a:gdLst>
                <a:gd name="connsiteX0" fmla="*/ 0 w 391846"/>
                <a:gd name="connsiteY0" fmla="*/ 0 h 241897"/>
                <a:gd name="connsiteX1" fmla="*/ 296863 w 391846"/>
                <a:gd name="connsiteY1" fmla="*/ 198437 h 241897"/>
                <a:gd name="connsiteX2" fmla="*/ 390525 w 391846"/>
                <a:gd name="connsiteY2" fmla="*/ 239712 h 241897"/>
                <a:gd name="connsiteX3" fmla="*/ 242888 w 391846"/>
                <a:gd name="connsiteY3" fmla="*/ 157162 h 241897"/>
                <a:gd name="connsiteX4" fmla="*/ 128588 w 391846"/>
                <a:gd name="connsiteY4" fmla="*/ 92075 h 241897"/>
                <a:gd name="connsiteX5" fmla="*/ 347663 w 391846"/>
                <a:gd name="connsiteY5" fmla="*/ 239712 h 241897"/>
                <a:gd name="connsiteX6" fmla="*/ 211138 w 391846"/>
                <a:gd name="connsiteY6" fmla="*/ 138112 h 241897"/>
                <a:gd name="connsiteX7" fmla="*/ 0 w 391846"/>
                <a:gd name="connsiteY7" fmla="*/ 0 h 24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846" h="241897">
                  <a:moveTo>
                    <a:pt x="0" y="0"/>
                  </a:moveTo>
                  <a:cubicBezTo>
                    <a:pt x="14287" y="10054"/>
                    <a:pt x="231776" y="158485"/>
                    <a:pt x="296863" y="198437"/>
                  </a:cubicBezTo>
                  <a:cubicBezTo>
                    <a:pt x="361950" y="238389"/>
                    <a:pt x="399521" y="246591"/>
                    <a:pt x="390525" y="239712"/>
                  </a:cubicBezTo>
                  <a:cubicBezTo>
                    <a:pt x="381529" y="232833"/>
                    <a:pt x="242888" y="157162"/>
                    <a:pt x="242888" y="157162"/>
                  </a:cubicBezTo>
                  <a:cubicBezTo>
                    <a:pt x="199232" y="132556"/>
                    <a:pt x="111126" y="78317"/>
                    <a:pt x="128588" y="92075"/>
                  </a:cubicBezTo>
                  <a:cubicBezTo>
                    <a:pt x="146050" y="105833"/>
                    <a:pt x="333905" y="232039"/>
                    <a:pt x="347663" y="239712"/>
                  </a:cubicBezTo>
                  <a:cubicBezTo>
                    <a:pt x="361421" y="247385"/>
                    <a:pt x="267230" y="174360"/>
                    <a:pt x="211138" y="138112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: 図形 1308">
              <a:extLst>
                <a:ext uri="{FF2B5EF4-FFF2-40B4-BE49-F238E27FC236}">
                  <a16:creationId xmlns:a16="http://schemas.microsoft.com/office/drawing/2014/main" id="{0235EA23-33EC-4B39-B9AA-818093C562C9}"/>
                </a:ext>
              </a:extLst>
            </p:cNvPr>
            <p:cNvSpPr/>
            <p:nvPr/>
          </p:nvSpPr>
          <p:spPr>
            <a:xfrm>
              <a:off x="2826643" y="5754954"/>
              <a:ext cx="132592" cy="210894"/>
            </a:xfrm>
            <a:custGeom>
              <a:avLst/>
              <a:gdLst>
                <a:gd name="connsiteX0" fmla="*/ 5457 w 132592"/>
                <a:gd name="connsiteY0" fmla="*/ 1321 h 210894"/>
                <a:gd name="connsiteX1" fmla="*/ 51495 w 132592"/>
                <a:gd name="connsiteY1" fmla="*/ 125146 h 210894"/>
                <a:gd name="connsiteX2" fmla="*/ 132457 w 132592"/>
                <a:gd name="connsiteY2" fmla="*/ 210871 h 210894"/>
                <a:gd name="connsiteX3" fmla="*/ 30857 w 132592"/>
                <a:gd name="connsiteY3" fmla="*/ 133084 h 210894"/>
                <a:gd name="connsiteX4" fmla="*/ 3870 w 132592"/>
                <a:gd name="connsiteY4" fmla="*/ 63234 h 210894"/>
                <a:gd name="connsiteX5" fmla="*/ 5457 w 132592"/>
                <a:gd name="connsiteY5" fmla="*/ 1321 h 21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92" h="210894">
                  <a:moveTo>
                    <a:pt x="5457" y="1321"/>
                  </a:moveTo>
                  <a:cubicBezTo>
                    <a:pt x="13394" y="11640"/>
                    <a:pt x="30328" y="90221"/>
                    <a:pt x="51495" y="125146"/>
                  </a:cubicBezTo>
                  <a:cubicBezTo>
                    <a:pt x="72662" y="160071"/>
                    <a:pt x="135897" y="209548"/>
                    <a:pt x="132457" y="210871"/>
                  </a:cubicBezTo>
                  <a:cubicBezTo>
                    <a:pt x="129017" y="212194"/>
                    <a:pt x="52288" y="157690"/>
                    <a:pt x="30857" y="133084"/>
                  </a:cubicBezTo>
                  <a:cubicBezTo>
                    <a:pt x="9426" y="108478"/>
                    <a:pt x="8368" y="82549"/>
                    <a:pt x="3870" y="63234"/>
                  </a:cubicBezTo>
                  <a:cubicBezTo>
                    <a:pt x="-628" y="43919"/>
                    <a:pt x="-2480" y="-8998"/>
                    <a:pt x="5457" y="13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C9174C8E-48E5-48DC-BC53-C76F0AE305DB}"/>
                </a:ext>
              </a:extLst>
            </p:cNvPr>
            <p:cNvSpPr/>
            <p:nvPr/>
          </p:nvSpPr>
          <p:spPr>
            <a:xfrm>
              <a:off x="2446033" y="5940441"/>
              <a:ext cx="606828" cy="225885"/>
            </a:xfrm>
            <a:custGeom>
              <a:avLst/>
              <a:gdLst>
                <a:gd name="connsiteX0" fmla="*/ 14592 w 606828"/>
                <a:gd name="connsiteY0" fmla="*/ 11097 h 225885"/>
                <a:gd name="connsiteX1" fmla="*/ 179692 w 606828"/>
                <a:gd name="connsiteY1" fmla="*/ 39672 h 225885"/>
                <a:gd name="connsiteX2" fmla="*/ 568630 w 606828"/>
                <a:gd name="connsiteY2" fmla="*/ 214297 h 225885"/>
                <a:gd name="connsiteX3" fmla="*/ 532117 w 606828"/>
                <a:gd name="connsiteY3" fmla="*/ 187309 h 225885"/>
                <a:gd name="connsiteX4" fmla="*/ 14592 w 606828"/>
                <a:gd name="connsiteY4" fmla="*/ 11097 h 22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828" h="225885">
                  <a:moveTo>
                    <a:pt x="14592" y="11097"/>
                  </a:moveTo>
                  <a:cubicBezTo>
                    <a:pt x="-44146" y="-13509"/>
                    <a:pt x="87353" y="5805"/>
                    <a:pt x="179692" y="39672"/>
                  </a:cubicBezTo>
                  <a:cubicBezTo>
                    <a:pt x="272031" y="73539"/>
                    <a:pt x="509893" y="189691"/>
                    <a:pt x="568630" y="214297"/>
                  </a:cubicBezTo>
                  <a:cubicBezTo>
                    <a:pt x="627368" y="238903"/>
                    <a:pt x="620752" y="221705"/>
                    <a:pt x="532117" y="187309"/>
                  </a:cubicBezTo>
                  <a:cubicBezTo>
                    <a:pt x="443482" y="152913"/>
                    <a:pt x="73330" y="35703"/>
                    <a:pt x="14592" y="110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: 図形 1310">
              <a:extLst>
                <a:ext uri="{FF2B5EF4-FFF2-40B4-BE49-F238E27FC236}">
                  <a16:creationId xmlns:a16="http://schemas.microsoft.com/office/drawing/2014/main" id="{C50C4938-E6AD-40AE-A538-9D019B7B0938}"/>
                </a:ext>
              </a:extLst>
            </p:cNvPr>
            <p:cNvSpPr/>
            <p:nvPr/>
          </p:nvSpPr>
          <p:spPr>
            <a:xfrm>
              <a:off x="2563694" y="5935326"/>
              <a:ext cx="480165" cy="208375"/>
            </a:xfrm>
            <a:custGeom>
              <a:avLst/>
              <a:gdLst>
                <a:gd name="connsiteX0" fmla="*/ 119 w 480165"/>
                <a:gd name="connsiteY0" fmla="*/ 337 h 208375"/>
                <a:gd name="connsiteX1" fmla="*/ 258881 w 480165"/>
                <a:gd name="connsiteY1" fmla="*/ 73362 h 208375"/>
                <a:gd name="connsiteX2" fmla="*/ 336669 w 480165"/>
                <a:gd name="connsiteY2" fmla="*/ 119399 h 208375"/>
                <a:gd name="connsiteX3" fmla="*/ 425569 w 480165"/>
                <a:gd name="connsiteY3" fmla="*/ 184487 h 208375"/>
                <a:gd name="connsiteX4" fmla="*/ 477956 w 480165"/>
                <a:gd name="connsiteY4" fmla="*/ 206712 h 208375"/>
                <a:gd name="connsiteX5" fmla="*/ 352544 w 480165"/>
                <a:gd name="connsiteY5" fmla="*/ 144799 h 208375"/>
                <a:gd name="connsiteX6" fmla="*/ 293806 w 480165"/>
                <a:gd name="connsiteY6" fmla="*/ 105112 h 208375"/>
                <a:gd name="connsiteX7" fmla="*/ 119 w 480165"/>
                <a:gd name="connsiteY7" fmla="*/ 337 h 2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165" h="208375">
                  <a:moveTo>
                    <a:pt x="119" y="337"/>
                  </a:moveTo>
                  <a:cubicBezTo>
                    <a:pt x="-5702" y="-4955"/>
                    <a:pt x="202789" y="53518"/>
                    <a:pt x="258881" y="73362"/>
                  </a:cubicBezTo>
                  <a:cubicBezTo>
                    <a:pt x="314973" y="93206"/>
                    <a:pt x="308888" y="100878"/>
                    <a:pt x="336669" y="119399"/>
                  </a:cubicBezTo>
                  <a:cubicBezTo>
                    <a:pt x="364450" y="137920"/>
                    <a:pt x="402021" y="169935"/>
                    <a:pt x="425569" y="184487"/>
                  </a:cubicBezTo>
                  <a:cubicBezTo>
                    <a:pt x="449117" y="199039"/>
                    <a:pt x="490127" y="213327"/>
                    <a:pt x="477956" y="206712"/>
                  </a:cubicBezTo>
                  <a:cubicBezTo>
                    <a:pt x="465785" y="200097"/>
                    <a:pt x="383236" y="161732"/>
                    <a:pt x="352544" y="144799"/>
                  </a:cubicBezTo>
                  <a:cubicBezTo>
                    <a:pt x="321852" y="127866"/>
                    <a:pt x="354396" y="129454"/>
                    <a:pt x="293806" y="105112"/>
                  </a:cubicBezTo>
                  <a:cubicBezTo>
                    <a:pt x="233216" y="80770"/>
                    <a:pt x="5940" y="5629"/>
                    <a:pt x="119" y="3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4762E195-92A7-4C64-A785-F7E0B14E0241}"/>
                </a:ext>
              </a:extLst>
            </p:cNvPr>
            <p:cNvSpPr/>
            <p:nvPr/>
          </p:nvSpPr>
          <p:spPr>
            <a:xfrm>
              <a:off x="2986257" y="6168965"/>
              <a:ext cx="53878" cy="125249"/>
            </a:xfrm>
            <a:custGeom>
              <a:avLst/>
              <a:gdLst>
                <a:gd name="connsiteX0" fmla="*/ 53806 w 53878"/>
                <a:gd name="connsiteY0" fmla="*/ 60 h 125249"/>
                <a:gd name="connsiteX1" fmla="*/ 12531 w 53878"/>
                <a:gd name="connsiteY1" fmla="*/ 117535 h 125249"/>
                <a:gd name="connsiteX2" fmla="*/ 1418 w 53878"/>
                <a:gd name="connsiteY2" fmla="*/ 101660 h 125249"/>
                <a:gd name="connsiteX3" fmla="*/ 53806 w 53878"/>
                <a:gd name="connsiteY3" fmla="*/ 60 h 12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78" h="125249">
                  <a:moveTo>
                    <a:pt x="53806" y="60"/>
                  </a:moveTo>
                  <a:cubicBezTo>
                    <a:pt x="55658" y="2706"/>
                    <a:pt x="21262" y="100602"/>
                    <a:pt x="12531" y="117535"/>
                  </a:cubicBezTo>
                  <a:cubicBezTo>
                    <a:pt x="3800" y="134468"/>
                    <a:pt x="-3080" y="120974"/>
                    <a:pt x="1418" y="101660"/>
                  </a:cubicBezTo>
                  <a:cubicBezTo>
                    <a:pt x="5916" y="82346"/>
                    <a:pt x="51954" y="-2586"/>
                    <a:pt x="53806" y="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026F7452-7906-4CDA-88C6-E3913B9F14CB}"/>
                </a:ext>
              </a:extLst>
            </p:cNvPr>
            <p:cNvSpPr/>
            <p:nvPr/>
          </p:nvSpPr>
          <p:spPr>
            <a:xfrm>
              <a:off x="2907876" y="6151926"/>
              <a:ext cx="133847" cy="126820"/>
            </a:xfrm>
            <a:custGeom>
              <a:avLst/>
              <a:gdLst>
                <a:gd name="connsiteX0" fmla="*/ 424 w 133847"/>
                <a:gd name="connsiteY0" fmla="*/ 126637 h 126820"/>
                <a:gd name="connsiteX1" fmla="*/ 59162 w 133847"/>
                <a:gd name="connsiteY1" fmla="*/ 32974 h 126820"/>
                <a:gd name="connsiteX2" fmla="*/ 82974 w 133847"/>
                <a:gd name="connsiteY2" fmla="*/ 13924 h 126820"/>
                <a:gd name="connsiteX3" fmla="*/ 133774 w 133847"/>
                <a:gd name="connsiteY3" fmla="*/ 13924 h 126820"/>
                <a:gd name="connsiteX4" fmla="*/ 92499 w 133847"/>
                <a:gd name="connsiteY4" fmla="*/ 5987 h 126820"/>
                <a:gd name="connsiteX5" fmla="*/ 424 w 133847"/>
                <a:gd name="connsiteY5" fmla="*/ 126637 h 1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47" h="126820">
                  <a:moveTo>
                    <a:pt x="424" y="126637"/>
                  </a:moveTo>
                  <a:cubicBezTo>
                    <a:pt x="-5132" y="131135"/>
                    <a:pt x="45404" y="51759"/>
                    <a:pt x="59162" y="32974"/>
                  </a:cubicBezTo>
                  <a:cubicBezTo>
                    <a:pt x="72920" y="14189"/>
                    <a:pt x="70539" y="17099"/>
                    <a:pt x="82974" y="13924"/>
                  </a:cubicBezTo>
                  <a:cubicBezTo>
                    <a:pt x="95409" y="10749"/>
                    <a:pt x="132187" y="15247"/>
                    <a:pt x="133774" y="13924"/>
                  </a:cubicBezTo>
                  <a:cubicBezTo>
                    <a:pt x="135361" y="12601"/>
                    <a:pt x="111020" y="-10682"/>
                    <a:pt x="92499" y="5987"/>
                  </a:cubicBezTo>
                  <a:cubicBezTo>
                    <a:pt x="73978" y="22656"/>
                    <a:pt x="5980" y="122139"/>
                    <a:pt x="424" y="1266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8EB42A7F-6A45-436E-9C23-F64F237673FF}"/>
                </a:ext>
              </a:extLst>
            </p:cNvPr>
            <p:cNvSpPr/>
            <p:nvPr/>
          </p:nvSpPr>
          <p:spPr>
            <a:xfrm>
              <a:off x="2378846" y="6062723"/>
              <a:ext cx="392105" cy="170416"/>
            </a:xfrm>
            <a:custGeom>
              <a:avLst/>
              <a:gdLst>
                <a:gd name="connsiteX0" fmla="*/ 817 w 392105"/>
                <a:gd name="connsiteY0" fmla="*/ 1527 h 170416"/>
                <a:gd name="connsiteX1" fmla="*/ 378642 w 392105"/>
                <a:gd name="connsiteY1" fmla="*/ 168215 h 170416"/>
                <a:gd name="connsiteX2" fmla="*/ 280217 w 392105"/>
                <a:gd name="connsiteY2" fmla="*/ 90427 h 170416"/>
                <a:gd name="connsiteX3" fmla="*/ 817 w 392105"/>
                <a:gd name="connsiteY3" fmla="*/ 1527 h 1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105" h="170416">
                  <a:moveTo>
                    <a:pt x="817" y="1527"/>
                  </a:moveTo>
                  <a:cubicBezTo>
                    <a:pt x="17221" y="14492"/>
                    <a:pt x="332075" y="153398"/>
                    <a:pt x="378642" y="168215"/>
                  </a:cubicBezTo>
                  <a:cubicBezTo>
                    <a:pt x="425209" y="183032"/>
                    <a:pt x="340807" y="119267"/>
                    <a:pt x="280217" y="90427"/>
                  </a:cubicBezTo>
                  <a:cubicBezTo>
                    <a:pt x="219627" y="61587"/>
                    <a:pt x="-15587" y="-11438"/>
                    <a:pt x="817" y="15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: 図形 1314">
              <a:extLst>
                <a:ext uri="{FF2B5EF4-FFF2-40B4-BE49-F238E27FC236}">
                  <a16:creationId xmlns:a16="http://schemas.microsoft.com/office/drawing/2014/main" id="{FD5551EA-D5A9-4312-A4D1-883881BC9F4E}"/>
                </a:ext>
              </a:extLst>
            </p:cNvPr>
            <p:cNvSpPr/>
            <p:nvPr/>
          </p:nvSpPr>
          <p:spPr>
            <a:xfrm>
              <a:off x="2749548" y="6139887"/>
              <a:ext cx="172147" cy="110148"/>
            </a:xfrm>
            <a:custGeom>
              <a:avLst/>
              <a:gdLst>
                <a:gd name="connsiteX0" fmla="*/ 2 w 172147"/>
                <a:gd name="connsiteY0" fmla="*/ 83113 h 110148"/>
                <a:gd name="connsiteX1" fmla="*/ 107952 w 172147"/>
                <a:gd name="connsiteY1" fmla="*/ 33901 h 110148"/>
                <a:gd name="connsiteX2" fmla="*/ 153990 w 172147"/>
                <a:gd name="connsiteY2" fmla="*/ 48188 h 110148"/>
                <a:gd name="connsiteX3" fmla="*/ 168277 w 172147"/>
                <a:gd name="connsiteY3" fmla="*/ 110101 h 110148"/>
                <a:gd name="connsiteX4" fmla="*/ 171452 w 172147"/>
                <a:gd name="connsiteY4" fmla="*/ 57713 h 110148"/>
                <a:gd name="connsiteX5" fmla="*/ 157165 w 172147"/>
                <a:gd name="connsiteY5" fmla="*/ 16438 h 110148"/>
                <a:gd name="connsiteX6" fmla="*/ 111127 w 172147"/>
                <a:gd name="connsiteY6" fmla="*/ 2151 h 110148"/>
                <a:gd name="connsiteX7" fmla="*/ 2 w 172147"/>
                <a:gd name="connsiteY7" fmla="*/ 83113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147" h="110148">
                  <a:moveTo>
                    <a:pt x="2" y="83113"/>
                  </a:moveTo>
                  <a:cubicBezTo>
                    <a:pt x="-527" y="88405"/>
                    <a:pt x="82287" y="39722"/>
                    <a:pt x="107952" y="33901"/>
                  </a:cubicBezTo>
                  <a:cubicBezTo>
                    <a:pt x="133617" y="28080"/>
                    <a:pt x="143936" y="35488"/>
                    <a:pt x="153990" y="48188"/>
                  </a:cubicBezTo>
                  <a:cubicBezTo>
                    <a:pt x="164044" y="60888"/>
                    <a:pt x="165367" y="108514"/>
                    <a:pt x="168277" y="110101"/>
                  </a:cubicBezTo>
                  <a:cubicBezTo>
                    <a:pt x="171187" y="111688"/>
                    <a:pt x="173304" y="73323"/>
                    <a:pt x="171452" y="57713"/>
                  </a:cubicBezTo>
                  <a:cubicBezTo>
                    <a:pt x="169600" y="42103"/>
                    <a:pt x="167219" y="25698"/>
                    <a:pt x="157165" y="16438"/>
                  </a:cubicBezTo>
                  <a:cubicBezTo>
                    <a:pt x="147111" y="7178"/>
                    <a:pt x="134146" y="-4993"/>
                    <a:pt x="111127" y="2151"/>
                  </a:cubicBezTo>
                  <a:cubicBezTo>
                    <a:pt x="88108" y="9295"/>
                    <a:pt x="531" y="77821"/>
                    <a:pt x="2" y="831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: 図形 1315">
              <a:extLst>
                <a:ext uri="{FF2B5EF4-FFF2-40B4-BE49-F238E27FC236}">
                  <a16:creationId xmlns:a16="http://schemas.microsoft.com/office/drawing/2014/main" id="{F203CC40-72B2-4BBE-BD48-584343CA53D3}"/>
                </a:ext>
              </a:extLst>
            </p:cNvPr>
            <p:cNvSpPr/>
            <p:nvPr/>
          </p:nvSpPr>
          <p:spPr>
            <a:xfrm>
              <a:off x="1815507" y="6561131"/>
              <a:ext cx="529254" cy="119116"/>
            </a:xfrm>
            <a:custGeom>
              <a:avLst/>
              <a:gdLst>
                <a:gd name="connsiteX0" fmla="*/ 593 w 529254"/>
                <a:gd name="connsiteY0" fmla="*/ 7 h 119116"/>
                <a:gd name="connsiteX1" fmla="*/ 162518 w 529254"/>
                <a:gd name="connsiteY1" fmla="*/ 66682 h 119116"/>
                <a:gd name="connsiteX2" fmla="*/ 213318 w 529254"/>
                <a:gd name="connsiteY2" fmla="*/ 41282 h 119116"/>
                <a:gd name="connsiteX3" fmla="*/ 335556 w 529254"/>
                <a:gd name="connsiteY3" fmla="*/ 90494 h 119116"/>
                <a:gd name="connsiteX4" fmla="*/ 529231 w 529254"/>
                <a:gd name="connsiteY4" fmla="*/ 119069 h 119116"/>
                <a:gd name="connsiteX5" fmla="*/ 322856 w 529254"/>
                <a:gd name="connsiteY5" fmla="*/ 84144 h 119116"/>
                <a:gd name="connsiteX6" fmla="*/ 221256 w 529254"/>
                <a:gd name="connsiteY6" fmla="*/ 63507 h 119116"/>
                <a:gd name="connsiteX7" fmla="*/ 111718 w 529254"/>
                <a:gd name="connsiteY7" fmla="*/ 71444 h 119116"/>
                <a:gd name="connsiteX8" fmla="*/ 593 w 529254"/>
                <a:gd name="connsiteY8" fmla="*/ 7 h 1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254" h="119116">
                  <a:moveTo>
                    <a:pt x="593" y="7"/>
                  </a:moveTo>
                  <a:cubicBezTo>
                    <a:pt x="9060" y="-787"/>
                    <a:pt x="127064" y="59803"/>
                    <a:pt x="162518" y="66682"/>
                  </a:cubicBezTo>
                  <a:cubicBezTo>
                    <a:pt x="197972" y="73561"/>
                    <a:pt x="184478" y="37313"/>
                    <a:pt x="213318" y="41282"/>
                  </a:cubicBezTo>
                  <a:cubicBezTo>
                    <a:pt x="242158" y="45251"/>
                    <a:pt x="282904" y="77529"/>
                    <a:pt x="335556" y="90494"/>
                  </a:cubicBezTo>
                  <a:cubicBezTo>
                    <a:pt x="388208" y="103459"/>
                    <a:pt x="531348" y="120127"/>
                    <a:pt x="529231" y="119069"/>
                  </a:cubicBezTo>
                  <a:cubicBezTo>
                    <a:pt x="527114" y="118011"/>
                    <a:pt x="374185" y="93404"/>
                    <a:pt x="322856" y="84144"/>
                  </a:cubicBezTo>
                  <a:cubicBezTo>
                    <a:pt x="271527" y="74884"/>
                    <a:pt x="256446" y="65624"/>
                    <a:pt x="221256" y="63507"/>
                  </a:cubicBezTo>
                  <a:cubicBezTo>
                    <a:pt x="186066" y="61390"/>
                    <a:pt x="146908" y="78323"/>
                    <a:pt x="111718" y="71444"/>
                  </a:cubicBezTo>
                  <a:cubicBezTo>
                    <a:pt x="76528" y="64565"/>
                    <a:pt x="-7874" y="801"/>
                    <a:pt x="593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: 図形 1316">
              <a:extLst>
                <a:ext uri="{FF2B5EF4-FFF2-40B4-BE49-F238E27FC236}">
                  <a16:creationId xmlns:a16="http://schemas.microsoft.com/office/drawing/2014/main" id="{D2EA78AD-50D2-43EE-A9C6-EA448697E44D}"/>
                </a:ext>
              </a:extLst>
            </p:cNvPr>
            <p:cNvSpPr/>
            <p:nvPr/>
          </p:nvSpPr>
          <p:spPr>
            <a:xfrm>
              <a:off x="1871390" y="6480861"/>
              <a:ext cx="506306" cy="182185"/>
            </a:xfrm>
            <a:custGeom>
              <a:avLst/>
              <a:gdLst>
                <a:gd name="connsiteX0" fmla="*/ 503510 w 506306"/>
                <a:gd name="connsiteY0" fmla="*/ 181877 h 182185"/>
                <a:gd name="connsiteX1" fmla="*/ 366985 w 506306"/>
                <a:gd name="connsiteY1" fmla="*/ 139014 h 182185"/>
                <a:gd name="connsiteX2" fmla="*/ 265385 w 506306"/>
                <a:gd name="connsiteY2" fmla="*/ 113614 h 182185"/>
                <a:gd name="connsiteX3" fmla="*/ 189185 w 506306"/>
                <a:gd name="connsiteY3" fmla="*/ 70752 h 182185"/>
                <a:gd name="connsiteX4" fmla="*/ 92348 w 506306"/>
                <a:gd name="connsiteY4" fmla="*/ 7252 h 182185"/>
                <a:gd name="connsiteX5" fmla="*/ 273 w 506306"/>
                <a:gd name="connsiteY5" fmla="*/ 5664 h 182185"/>
                <a:gd name="connsiteX6" fmla="*/ 122510 w 506306"/>
                <a:gd name="connsiteY6" fmla="*/ 45352 h 182185"/>
                <a:gd name="connsiteX7" fmla="*/ 232048 w 506306"/>
                <a:gd name="connsiteY7" fmla="*/ 115202 h 182185"/>
                <a:gd name="connsiteX8" fmla="*/ 503510 w 506306"/>
                <a:gd name="connsiteY8" fmla="*/ 181877 h 18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306" h="182185">
                  <a:moveTo>
                    <a:pt x="503510" y="181877"/>
                  </a:moveTo>
                  <a:cubicBezTo>
                    <a:pt x="525999" y="185846"/>
                    <a:pt x="406673" y="150391"/>
                    <a:pt x="366985" y="139014"/>
                  </a:cubicBezTo>
                  <a:cubicBezTo>
                    <a:pt x="327297" y="127637"/>
                    <a:pt x="295018" y="124991"/>
                    <a:pt x="265385" y="113614"/>
                  </a:cubicBezTo>
                  <a:cubicBezTo>
                    <a:pt x="235752" y="102237"/>
                    <a:pt x="218024" y="88479"/>
                    <a:pt x="189185" y="70752"/>
                  </a:cubicBezTo>
                  <a:cubicBezTo>
                    <a:pt x="160346" y="53025"/>
                    <a:pt x="123833" y="18100"/>
                    <a:pt x="92348" y="7252"/>
                  </a:cubicBezTo>
                  <a:cubicBezTo>
                    <a:pt x="60863" y="-3596"/>
                    <a:pt x="-4754" y="-686"/>
                    <a:pt x="273" y="5664"/>
                  </a:cubicBezTo>
                  <a:cubicBezTo>
                    <a:pt x="5300" y="12014"/>
                    <a:pt x="83881" y="27096"/>
                    <a:pt x="122510" y="45352"/>
                  </a:cubicBezTo>
                  <a:cubicBezTo>
                    <a:pt x="161139" y="63608"/>
                    <a:pt x="171987" y="92712"/>
                    <a:pt x="232048" y="115202"/>
                  </a:cubicBezTo>
                  <a:cubicBezTo>
                    <a:pt x="292108" y="137691"/>
                    <a:pt x="481021" y="177908"/>
                    <a:pt x="503510" y="1818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C3B332BF-7C52-45CF-8971-532B6AD77B44}"/>
                </a:ext>
              </a:extLst>
            </p:cNvPr>
            <p:cNvSpPr/>
            <p:nvPr/>
          </p:nvSpPr>
          <p:spPr>
            <a:xfrm>
              <a:off x="1871590" y="6521412"/>
              <a:ext cx="163885" cy="69924"/>
            </a:xfrm>
            <a:custGeom>
              <a:avLst/>
              <a:gdLst>
                <a:gd name="connsiteX0" fmla="*/ 73 w 163885"/>
                <a:gd name="connsiteY0" fmla="*/ 38 h 69924"/>
                <a:gd name="connsiteX1" fmla="*/ 120723 w 163885"/>
                <a:gd name="connsiteY1" fmla="*/ 31788 h 69924"/>
                <a:gd name="connsiteX2" fmla="*/ 163585 w 163885"/>
                <a:gd name="connsiteY2" fmla="*/ 69888 h 69924"/>
                <a:gd name="connsiteX3" fmla="*/ 103260 w 163885"/>
                <a:gd name="connsiteY3" fmla="*/ 38138 h 69924"/>
                <a:gd name="connsiteX4" fmla="*/ 73 w 163885"/>
                <a:gd name="connsiteY4" fmla="*/ 38 h 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85" h="69924">
                  <a:moveTo>
                    <a:pt x="73" y="38"/>
                  </a:moveTo>
                  <a:cubicBezTo>
                    <a:pt x="2983" y="-1020"/>
                    <a:pt x="93471" y="20146"/>
                    <a:pt x="120723" y="31788"/>
                  </a:cubicBezTo>
                  <a:cubicBezTo>
                    <a:pt x="147975" y="43430"/>
                    <a:pt x="166495" y="68830"/>
                    <a:pt x="163585" y="69888"/>
                  </a:cubicBezTo>
                  <a:cubicBezTo>
                    <a:pt x="160675" y="70946"/>
                    <a:pt x="125220" y="48457"/>
                    <a:pt x="103260" y="38138"/>
                  </a:cubicBezTo>
                  <a:cubicBezTo>
                    <a:pt x="81300" y="27819"/>
                    <a:pt x="-2837" y="1096"/>
                    <a:pt x="73" y="3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2E9CE6C9-FEB1-4E37-863B-03116BC8CDC6}"/>
                </a:ext>
              </a:extLst>
            </p:cNvPr>
            <p:cNvSpPr/>
            <p:nvPr/>
          </p:nvSpPr>
          <p:spPr>
            <a:xfrm>
              <a:off x="1864797" y="6542478"/>
              <a:ext cx="141805" cy="69580"/>
            </a:xfrm>
            <a:custGeom>
              <a:avLst/>
              <a:gdLst>
                <a:gd name="connsiteX0" fmla="*/ 141803 w 141805"/>
                <a:gd name="connsiteY0" fmla="*/ 69460 h 69580"/>
                <a:gd name="connsiteX1" fmla="*/ 16391 w 141805"/>
                <a:gd name="connsiteY1" fmla="*/ 2785 h 69580"/>
                <a:gd name="connsiteX2" fmla="*/ 13216 w 141805"/>
                <a:gd name="connsiteY2" fmla="*/ 18660 h 69580"/>
                <a:gd name="connsiteX3" fmla="*/ 141803 w 141805"/>
                <a:gd name="connsiteY3" fmla="*/ 69460 h 6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805" h="69580">
                  <a:moveTo>
                    <a:pt x="141803" y="69460"/>
                  </a:moveTo>
                  <a:cubicBezTo>
                    <a:pt x="142332" y="66814"/>
                    <a:pt x="37822" y="11252"/>
                    <a:pt x="16391" y="2785"/>
                  </a:cubicBezTo>
                  <a:cubicBezTo>
                    <a:pt x="-5040" y="-5682"/>
                    <a:pt x="-4776" y="6754"/>
                    <a:pt x="13216" y="18660"/>
                  </a:cubicBezTo>
                  <a:cubicBezTo>
                    <a:pt x="31208" y="30566"/>
                    <a:pt x="141274" y="72106"/>
                    <a:pt x="141803" y="694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7D3586AB-696E-4DBE-97BB-F764EE0955E7}"/>
                </a:ext>
              </a:extLst>
            </p:cNvPr>
            <p:cNvSpPr/>
            <p:nvPr/>
          </p:nvSpPr>
          <p:spPr>
            <a:xfrm>
              <a:off x="1796983" y="6500811"/>
              <a:ext cx="136980" cy="86834"/>
            </a:xfrm>
            <a:custGeom>
              <a:avLst/>
              <a:gdLst>
                <a:gd name="connsiteX0" fmla="*/ 136592 w 136980"/>
                <a:gd name="connsiteY0" fmla="*/ 2 h 86834"/>
                <a:gd name="connsiteX1" fmla="*/ 1655 w 136980"/>
                <a:gd name="connsiteY1" fmla="*/ 85727 h 86834"/>
                <a:gd name="connsiteX2" fmla="*/ 60392 w 136980"/>
                <a:gd name="connsiteY2" fmla="*/ 50802 h 86834"/>
                <a:gd name="connsiteX3" fmla="*/ 44517 w 136980"/>
                <a:gd name="connsiteY3" fmla="*/ 82552 h 86834"/>
                <a:gd name="connsiteX4" fmla="*/ 136592 w 136980"/>
                <a:gd name="connsiteY4" fmla="*/ 2 h 8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80" h="86834">
                  <a:moveTo>
                    <a:pt x="136592" y="2"/>
                  </a:moveTo>
                  <a:cubicBezTo>
                    <a:pt x="129448" y="531"/>
                    <a:pt x="14355" y="77260"/>
                    <a:pt x="1655" y="85727"/>
                  </a:cubicBezTo>
                  <a:cubicBezTo>
                    <a:pt x="-11045" y="94194"/>
                    <a:pt x="53248" y="51331"/>
                    <a:pt x="60392" y="50802"/>
                  </a:cubicBezTo>
                  <a:cubicBezTo>
                    <a:pt x="67536" y="50273"/>
                    <a:pt x="38961" y="90490"/>
                    <a:pt x="44517" y="82552"/>
                  </a:cubicBezTo>
                  <a:cubicBezTo>
                    <a:pt x="50073" y="74615"/>
                    <a:pt x="143736" y="-527"/>
                    <a:pt x="136592" y="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C3498224-B041-4775-A07F-74B0C46C4298}"/>
                </a:ext>
              </a:extLst>
            </p:cNvPr>
            <p:cNvSpPr/>
            <p:nvPr/>
          </p:nvSpPr>
          <p:spPr>
            <a:xfrm>
              <a:off x="1395413" y="6413500"/>
              <a:ext cx="527260" cy="102703"/>
            </a:xfrm>
            <a:custGeom>
              <a:avLst/>
              <a:gdLst>
                <a:gd name="connsiteX0" fmla="*/ 0 w 527260"/>
                <a:gd name="connsiteY0" fmla="*/ 0 h 102703"/>
                <a:gd name="connsiteX1" fmla="*/ 479425 w 527260"/>
                <a:gd name="connsiteY1" fmla="*/ 96838 h 102703"/>
                <a:gd name="connsiteX2" fmla="*/ 504825 w 527260"/>
                <a:gd name="connsiteY2" fmla="*/ 87313 h 102703"/>
                <a:gd name="connsiteX3" fmla="*/ 431800 w 527260"/>
                <a:gd name="connsiteY3" fmla="*/ 49213 h 102703"/>
                <a:gd name="connsiteX4" fmla="*/ 255587 w 527260"/>
                <a:gd name="connsiteY4" fmla="*/ 20638 h 102703"/>
                <a:gd name="connsiteX5" fmla="*/ 0 w 527260"/>
                <a:gd name="connsiteY5" fmla="*/ 0 h 10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60" h="102703">
                  <a:moveTo>
                    <a:pt x="0" y="0"/>
                  </a:moveTo>
                  <a:lnTo>
                    <a:pt x="479425" y="96838"/>
                  </a:lnTo>
                  <a:cubicBezTo>
                    <a:pt x="563562" y="111390"/>
                    <a:pt x="512762" y="95250"/>
                    <a:pt x="504825" y="87313"/>
                  </a:cubicBezTo>
                  <a:cubicBezTo>
                    <a:pt x="496888" y="79376"/>
                    <a:pt x="473340" y="60326"/>
                    <a:pt x="431800" y="49213"/>
                  </a:cubicBezTo>
                  <a:cubicBezTo>
                    <a:pt x="390260" y="38101"/>
                    <a:pt x="255587" y="20638"/>
                    <a:pt x="255587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22E7A33C-0F78-4CEB-AD46-EDF16DC36A66}"/>
                </a:ext>
              </a:extLst>
            </p:cNvPr>
            <p:cNvSpPr/>
            <p:nvPr/>
          </p:nvSpPr>
          <p:spPr>
            <a:xfrm>
              <a:off x="1303154" y="6457769"/>
              <a:ext cx="577693" cy="88002"/>
            </a:xfrm>
            <a:custGeom>
              <a:avLst/>
              <a:gdLst>
                <a:gd name="connsiteX0" fmla="*/ 3359 w 577693"/>
                <a:gd name="connsiteY0" fmla="*/ 181 h 88002"/>
                <a:gd name="connsiteX1" fmla="*/ 70034 w 577693"/>
                <a:gd name="connsiteY1" fmla="*/ 11294 h 88002"/>
                <a:gd name="connsiteX2" fmla="*/ 524059 w 577693"/>
                <a:gd name="connsiteY2" fmla="*/ 87494 h 88002"/>
                <a:gd name="connsiteX3" fmla="*/ 570096 w 577693"/>
                <a:gd name="connsiteY3" fmla="*/ 46219 h 88002"/>
                <a:gd name="connsiteX4" fmla="*/ 535171 w 577693"/>
                <a:gd name="connsiteY4" fmla="*/ 81144 h 88002"/>
                <a:gd name="connsiteX5" fmla="*/ 463734 w 577693"/>
                <a:gd name="connsiteY5" fmla="*/ 77969 h 88002"/>
                <a:gd name="connsiteX6" fmla="*/ 198621 w 577693"/>
                <a:gd name="connsiteY6" fmla="*/ 22406 h 88002"/>
                <a:gd name="connsiteX7" fmla="*/ 3359 w 577693"/>
                <a:gd name="connsiteY7" fmla="*/ 181 h 8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693" h="88002">
                  <a:moveTo>
                    <a:pt x="3359" y="181"/>
                  </a:moveTo>
                  <a:cubicBezTo>
                    <a:pt x="-18072" y="-1671"/>
                    <a:pt x="70034" y="11294"/>
                    <a:pt x="70034" y="11294"/>
                  </a:cubicBezTo>
                  <a:cubicBezTo>
                    <a:pt x="156817" y="25846"/>
                    <a:pt x="440715" y="81673"/>
                    <a:pt x="524059" y="87494"/>
                  </a:cubicBezTo>
                  <a:cubicBezTo>
                    <a:pt x="607403" y="93315"/>
                    <a:pt x="568244" y="47277"/>
                    <a:pt x="570096" y="46219"/>
                  </a:cubicBezTo>
                  <a:cubicBezTo>
                    <a:pt x="571948" y="45161"/>
                    <a:pt x="552898" y="75852"/>
                    <a:pt x="535171" y="81144"/>
                  </a:cubicBezTo>
                  <a:cubicBezTo>
                    <a:pt x="517444" y="86436"/>
                    <a:pt x="519826" y="87759"/>
                    <a:pt x="463734" y="77969"/>
                  </a:cubicBezTo>
                  <a:cubicBezTo>
                    <a:pt x="407642" y="68179"/>
                    <a:pt x="272175" y="36958"/>
                    <a:pt x="198621" y="22406"/>
                  </a:cubicBezTo>
                  <a:cubicBezTo>
                    <a:pt x="125067" y="7854"/>
                    <a:pt x="24790" y="2033"/>
                    <a:pt x="3359" y="18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6D01626A-667D-4B47-A105-B2F50FBF91CD}"/>
                </a:ext>
              </a:extLst>
            </p:cNvPr>
            <p:cNvSpPr/>
            <p:nvPr/>
          </p:nvSpPr>
          <p:spPr>
            <a:xfrm>
              <a:off x="1777797" y="6563536"/>
              <a:ext cx="219037" cy="173293"/>
            </a:xfrm>
            <a:custGeom>
              <a:avLst/>
              <a:gdLst>
                <a:gd name="connsiteX0" fmla="*/ 217691 w 219037"/>
                <a:gd name="connsiteY0" fmla="*/ 59514 h 173293"/>
                <a:gd name="connsiteX1" fmla="*/ 125616 w 219037"/>
                <a:gd name="connsiteY1" fmla="*/ 169052 h 173293"/>
                <a:gd name="connsiteX2" fmla="*/ 20841 w 219037"/>
                <a:gd name="connsiteY2" fmla="*/ 150002 h 173293"/>
                <a:gd name="connsiteX3" fmla="*/ 203 w 219037"/>
                <a:gd name="connsiteY3" fmla="*/ 142064 h 173293"/>
                <a:gd name="connsiteX4" fmla="*/ 25603 w 219037"/>
                <a:gd name="connsiteY4" fmla="*/ 113489 h 173293"/>
                <a:gd name="connsiteX5" fmla="*/ 60528 w 219037"/>
                <a:gd name="connsiteY5" fmla="*/ 56339 h 173293"/>
                <a:gd name="connsiteX6" fmla="*/ 79578 w 219037"/>
                <a:gd name="connsiteY6" fmla="*/ 777 h 173293"/>
                <a:gd name="connsiteX7" fmla="*/ 51003 w 219037"/>
                <a:gd name="connsiteY7" fmla="*/ 99202 h 173293"/>
                <a:gd name="connsiteX8" fmla="*/ 51003 w 219037"/>
                <a:gd name="connsiteY8" fmla="*/ 142064 h 173293"/>
                <a:gd name="connsiteX9" fmla="*/ 141491 w 219037"/>
                <a:gd name="connsiteY9" fmla="*/ 134127 h 173293"/>
                <a:gd name="connsiteX10" fmla="*/ 176416 w 219037"/>
                <a:gd name="connsiteY10" fmla="*/ 89677 h 173293"/>
                <a:gd name="connsiteX11" fmla="*/ 217691 w 219037"/>
                <a:gd name="connsiteY11" fmla="*/ 59514 h 17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037" h="173293">
                  <a:moveTo>
                    <a:pt x="217691" y="59514"/>
                  </a:moveTo>
                  <a:cubicBezTo>
                    <a:pt x="209224" y="72743"/>
                    <a:pt x="158424" y="153971"/>
                    <a:pt x="125616" y="169052"/>
                  </a:cubicBezTo>
                  <a:cubicBezTo>
                    <a:pt x="92808" y="184133"/>
                    <a:pt x="41743" y="154500"/>
                    <a:pt x="20841" y="150002"/>
                  </a:cubicBezTo>
                  <a:cubicBezTo>
                    <a:pt x="-61" y="145504"/>
                    <a:pt x="-591" y="148150"/>
                    <a:pt x="203" y="142064"/>
                  </a:cubicBezTo>
                  <a:cubicBezTo>
                    <a:pt x="997" y="135979"/>
                    <a:pt x="15549" y="127776"/>
                    <a:pt x="25603" y="113489"/>
                  </a:cubicBezTo>
                  <a:cubicBezTo>
                    <a:pt x="35657" y="99202"/>
                    <a:pt x="51532" y="75124"/>
                    <a:pt x="60528" y="56339"/>
                  </a:cubicBezTo>
                  <a:cubicBezTo>
                    <a:pt x="69524" y="37554"/>
                    <a:pt x="81165" y="-6367"/>
                    <a:pt x="79578" y="777"/>
                  </a:cubicBezTo>
                  <a:cubicBezTo>
                    <a:pt x="77990" y="7921"/>
                    <a:pt x="55765" y="75654"/>
                    <a:pt x="51003" y="99202"/>
                  </a:cubicBezTo>
                  <a:cubicBezTo>
                    <a:pt x="46241" y="122750"/>
                    <a:pt x="35922" y="136243"/>
                    <a:pt x="51003" y="142064"/>
                  </a:cubicBezTo>
                  <a:cubicBezTo>
                    <a:pt x="66084" y="147885"/>
                    <a:pt x="120589" y="142858"/>
                    <a:pt x="141491" y="134127"/>
                  </a:cubicBezTo>
                  <a:cubicBezTo>
                    <a:pt x="162393" y="125396"/>
                    <a:pt x="160277" y="105817"/>
                    <a:pt x="176416" y="89677"/>
                  </a:cubicBezTo>
                  <a:cubicBezTo>
                    <a:pt x="192555" y="73537"/>
                    <a:pt x="226158" y="46285"/>
                    <a:pt x="217691" y="595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8CDA5E69-0740-4350-91D2-7C8B8056FA27}"/>
                </a:ext>
              </a:extLst>
            </p:cNvPr>
            <p:cNvSpPr/>
            <p:nvPr/>
          </p:nvSpPr>
          <p:spPr>
            <a:xfrm>
              <a:off x="1758325" y="6551560"/>
              <a:ext cx="80280" cy="146191"/>
            </a:xfrm>
            <a:custGeom>
              <a:avLst/>
              <a:gdLst>
                <a:gd name="connsiteX0" fmla="*/ 80000 w 80280"/>
                <a:gd name="connsiteY0" fmla="*/ 53 h 146191"/>
                <a:gd name="connsiteX1" fmla="*/ 2213 w 80280"/>
                <a:gd name="connsiteY1" fmla="*/ 87365 h 146191"/>
                <a:gd name="connsiteX2" fmla="*/ 21263 w 80280"/>
                <a:gd name="connsiteY2" fmla="*/ 146103 h 146191"/>
                <a:gd name="connsiteX3" fmla="*/ 21263 w 80280"/>
                <a:gd name="connsiteY3" fmla="*/ 100065 h 146191"/>
                <a:gd name="connsiteX4" fmla="*/ 27613 w 80280"/>
                <a:gd name="connsiteY4" fmla="*/ 74665 h 146191"/>
                <a:gd name="connsiteX5" fmla="*/ 80000 w 80280"/>
                <a:gd name="connsiteY5" fmla="*/ 53 h 14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0" h="146191">
                  <a:moveTo>
                    <a:pt x="80000" y="53"/>
                  </a:moveTo>
                  <a:cubicBezTo>
                    <a:pt x="75767" y="2170"/>
                    <a:pt x="12002" y="63023"/>
                    <a:pt x="2213" y="87365"/>
                  </a:cubicBezTo>
                  <a:cubicBezTo>
                    <a:pt x="-7576" y="111707"/>
                    <a:pt x="18088" y="143986"/>
                    <a:pt x="21263" y="146103"/>
                  </a:cubicBezTo>
                  <a:cubicBezTo>
                    <a:pt x="24438" y="148220"/>
                    <a:pt x="20205" y="111971"/>
                    <a:pt x="21263" y="100065"/>
                  </a:cubicBezTo>
                  <a:cubicBezTo>
                    <a:pt x="22321" y="88159"/>
                    <a:pt x="15971" y="90275"/>
                    <a:pt x="27613" y="74665"/>
                  </a:cubicBezTo>
                  <a:cubicBezTo>
                    <a:pt x="39255" y="59055"/>
                    <a:pt x="84233" y="-2064"/>
                    <a:pt x="80000" y="5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5DCF5425-9036-468D-9110-5A64B28BB0E9}"/>
                </a:ext>
              </a:extLst>
            </p:cNvPr>
            <p:cNvSpPr/>
            <p:nvPr/>
          </p:nvSpPr>
          <p:spPr>
            <a:xfrm>
              <a:off x="1257300" y="6564313"/>
              <a:ext cx="573501" cy="111386"/>
            </a:xfrm>
            <a:custGeom>
              <a:avLst/>
              <a:gdLst>
                <a:gd name="connsiteX0" fmla="*/ 0 w 573501"/>
                <a:gd name="connsiteY0" fmla="*/ 0 h 111386"/>
                <a:gd name="connsiteX1" fmla="*/ 53975 w 573501"/>
                <a:gd name="connsiteY1" fmla="*/ 11112 h 111386"/>
                <a:gd name="connsiteX2" fmla="*/ 519113 w 573501"/>
                <a:gd name="connsiteY2" fmla="*/ 106362 h 111386"/>
                <a:gd name="connsiteX3" fmla="*/ 508000 w 573501"/>
                <a:gd name="connsiteY3" fmla="*/ 87312 h 111386"/>
                <a:gd name="connsiteX4" fmla="*/ 0 w 573501"/>
                <a:gd name="connsiteY4" fmla="*/ 0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01" h="111386">
                  <a:moveTo>
                    <a:pt x="0" y="0"/>
                  </a:moveTo>
                  <a:lnTo>
                    <a:pt x="53975" y="11112"/>
                  </a:lnTo>
                  <a:lnTo>
                    <a:pt x="519113" y="106362"/>
                  </a:lnTo>
                  <a:cubicBezTo>
                    <a:pt x="594784" y="119062"/>
                    <a:pt x="591873" y="105833"/>
                    <a:pt x="508000" y="87312"/>
                  </a:cubicBezTo>
                  <a:cubicBezTo>
                    <a:pt x="424127" y="68791"/>
                    <a:pt x="220001" y="32014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1BEBE4C-500A-44ED-A5BC-8AFAE06FFC0F}"/>
                </a:ext>
              </a:extLst>
            </p:cNvPr>
            <p:cNvSpPr/>
            <p:nvPr/>
          </p:nvSpPr>
          <p:spPr>
            <a:xfrm>
              <a:off x="1250021" y="6452141"/>
              <a:ext cx="112054" cy="109684"/>
            </a:xfrm>
            <a:custGeom>
              <a:avLst/>
              <a:gdLst>
                <a:gd name="connsiteX0" fmla="*/ 112054 w 112054"/>
                <a:gd name="connsiteY0" fmla="*/ 1047 h 109684"/>
                <a:gd name="connsiteX1" fmla="*/ 27917 w 112054"/>
                <a:gd name="connsiteY1" fmla="*/ 82009 h 109684"/>
                <a:gd name="connsiteX2" fmla="*/ 8867 w 112054"/>
                <a:gd name="connsiteY2" fmla="*/ 108997 h 109684"/>
                <a:gd name="connsiteX3" fmla="*/ 929 w 112054"/>
                <a:gd name="connsiteY3" fmla="*/ 96297 h 109684"/>
                <a:gd name="connsiteX4" fmla="*/ 29504 w 112054"/>
                <a:gd name="connsiteY4" fmla="*/ 40734 h 109684"/>
                <a:gd name="connsiteX5" fmla="*/ 112054 w 112054"/>
                <a:gd name="connsiteY5" fmla="*/ 1047 h 10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54" h="109684">
                  <a:moveTo>
                    <a:pt x="112054" y="1047"/>
                  </a:moveTo>
                  <a:cubicBezTo>
                    <a:pt x="111790" y="7926"/>
                    <a:pt x="45115" y="64017"/>
                    <a:pt x="27917" y="82009"/>
                  </a:cubicBezTo>
                  <a:cubicBezTo>
                    <a:pt x="10719" y="100001"/>
                    <a:pt x="13365" y="106616"/>
                    <a:pt x="8867" y="108997"/>
                  </a:cubicBezTo>
                  <a:cubicBezTo>
                    <a:pt x="4369" y="111378"/>
                    <a:pt x="-2510" y="107674"/>
                    <a:pt x="929" y="96297"/>
                  </a:cubicBezTo>
                  <a:cubicBezTo>
                    <a:pt x="4368" y="84920"/>
                    <a:pt x="15481" y="58726"/>
                    <a:pt x="29504" y="40734"/>
                  </a:cubicBezTo>
                  <a:cubicBezTo>
                    <a:pt x="43527" y="22742"/>
                    <a:pt x="112318" y="-5832"/>
                    <a:pt x="112054" y="10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1FAD0E15-13C5-4C47-8C78-7DE726A62EBD}"/>
                </a:ext>
              </a:extLst>
            </p:cNvPr>
            <p:cNvSpPr/>
            <p:nvPr/>
          </p:nvSpPr>
          <p:spPr>
            <a:xfrm>
              <a:off x="1238648" y="6554762"/>
              <a:ext cx="58813" cy="117604"/>
            </a:xfrm>
            <a:custGeom>
              <a:avLst/>
              <a:gdLst>
                <a:gd name="connsiteX0" fmla="*/ 23415 w 58813"/>
                <a:gd name="connsiteY0" fmla="*/ 26 h 117604"/>
                <a:gd name="connsiteX1" fmla="*/ 31352 w 58813"/>
                <a:gd name="connsiteY1" fmla="*/ 93688 h 117604"/>
                <a:gd name="connsiteX2" fmla="*/ 58340 w 58813"/>
                <a:gd name="connsiteY2" fmla="*/ 117501 h 117604"/>
                <a:gd name="connsiteX3" fmla="*/ 5952 w 58813"/>
                <a:gd name="connsiteY3" fmla="*/ 101626 h 117604"/>
                <a:gd name="connsiteX4" fmla="*/ 1190 w 58813"/>
                <a:gd name="connsiteY4" fmla="*/ 84163 h 117604"/>
                <a:gd name="connsiteX5" fmla="*/ 23415 w 58813"/>
                <a:gd name="connsiteY5" fmla="*/ 26 h 1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3" h="117604">
                  <a:moveTo>
                    <a:pt x="23415" y="26"/>
                  </a:moveTo>
                  <a:cubicBezTo>
                    <a:pt x="28442" y="1613"/>
                    <a:pt x="25531" y="74109"/>
                    <a:pt x="31352" y="93688"/>
                  </a:cubicBezTo>
                  <a:cubicBezTo>
                    <a:pt x="37173" y="113267"/>
                    <a:pt x="62573" y="116178"/>
                    <a:pt x="58340" y="117501"/>
                  </a:cubicBezTo>
                  <a:cubicBezTo>
                    <a:pt x="54107" y="118824"/>
                    <a:pt x="15477" y="107182"/>
                    <a:pt x="5952" y="101626"/>
                  </a:cubicBezTo>
                  <a:cubicBezTo>
                    <a:pt x="-3573" y="96070"/>
                    <a:pt x="1190" y="99244"/>
                    <a:pt x="1190" y="84163"/>
                  </a:cubicBezTo>
                  <a:cubicBezTo>
                    <a:pt x="1190" y="69082"/>
                    <a:pt x="18388" y="-1561"/>
                    <a:pt x="23415" y="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06C92E46-B23B-4AFE-BE55-7EDE68DB5B9F}"/>
                </a:ext>
              </a:extLst>
            </p:cNvPr>
            <p:cNvSpPr/>
            <p:nvPr/>
          </p:nvSpPr>
          <p:spPr>
            <a:xfrm>
              <a:off x="1148973" y="6437208"/>
              <a:ext cx="214180" cy="33500"/>
            </a:xfrm>
            <a:custGeom>
              <a:avLst/>
              <a:gdLst>
                <a:gd name="connsiteX0" fmla="*/ 377 w 214180"/>
                <a:gd name="connsiteY0" fmla="*/ 11217 h 33500"/>
                <a:gd name="connsiteX1" fmla="*/ 117852 w 214180"/>
                <a:gd name="connsiteY1" fmla="*/ 9630 h 33500"/>
                <a:gd name="connsiteX2" fmla="*/ 213102 w 214180"/>
                <a:gd name="connsiteY2" fmla="*/ 33442 h 33500"/>
                <a:gd name="connsiteX3" fmla="*/ 159127 w 214180"/>
                <a:gd name="connsiteY3" fmla="*/ 1692 h 33500"/>
                <a:gd name="connsiteX4" fmla="*/ 377 w 214180"/>
                <a:gd name="connsiteY4" fmla="*/ 11217 h 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80" h="33500">
                  <a:moveTo>
                    <a:pt x="377" y="11217"/>
                  </a:moveTo>
                  <a:cubicBezTo>
                    <a:pt x="-6502" y="12540"/>
                    <a:pt x="82398" y="5926"/>
                    <a:pt x="117852" y="9630"/>
                  </a:cubicBezTo>
                  <a:cubicBezTo>
                    <a:pt x="153306" y="13334"/>
                    <a:pt x="206223" y="34765"/>
                    <a:pt x="213102" y="33442"/>
                  </a:cubicBezTo>
                  <a:cubicBezTo>
                    <a:pt x="219981" y="32119"/>
                    <a:pt x="192994" y="8306"/>
                    <a:pt x="159127" y="1692"/>
                  </a:cubicBezTo>
                  <a:cubicBezTo>
                    <a:pt x="125260" y="-4923"/>
                    <a:pt x="7256" y="9894"/>
                    <a:pt x="377" y="11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7CA6DC45-EB41-4C83-B737-0407AB7C9A1B}"/>
                </a:ext>
              </a:extLst>
            </p:cNvPr>
            <p:cNvSpPr/>
            <p:nvPr/>
          </p:nvSpPr>
          <p:spPr>
            <a:xfrm>
              <a:off x="1082802" y="6446410"/>
              <a:ext cx="79269" cy="73154"/>
            </a:xfrm>
            <a:custGeom>
              <a:avLst/>
              <a:gdLst>
                <a:gd name="connsiteX0" fmla="*/ 79248 w 79269"/>
                <a:gd name="connsiteY0" fmla="*/ 428 h 73154"/>
                <a:gd name="connsiteX1" fmla="*/ 4636 w 79269"/>
                <a:gd name="connsiteY1" fmla="*/ 71865 h 73154"/>
                <a:gd name="connsiteX2" fmla="*/ 12573 w 79269"/>
                <a:gd name="connsiteY2" fmla="*/ 43290 h 73154"/>
                <a:gd name="connsiteX3" fmla="*/ 79248 w 79269"/>
                <a:gd name="connsiteY3" fmla="*/ 428 h 7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9" h="73154">
                  <a:moveTo>
                    <a:pt x="79248" y="428"/>
                  </a:moveTo>
                  <a:cubicBezTo>
                    <a:pt x="77925" y="5190"/>
                    <a:pt x="15748" y="64721"/>
                    <a:pt x="4636" y="71865"/>
                  </a:cubicBezTo>
                  <a:cubicBezTo>
                    <a:pt x="-6477" y="79009"/>
                    <a:pt x="4900" y="54667"/>
                    <a:pt x="12573" y="43290"/>
                  </a:cubicBezTo>
                  <a:cubicBezTo>
                    <a:pt x="20246" y="31913"/>
                    <a:pt x="80571" y="-4334"/>
                    <a:pt x="79248" y="4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B1E3976D-21F6-4E59-ADD8-B2C252DE8536}"/>
                </a:ext>
              </a:extLst>
            </p:cNvPr>
            <p:cNvSpPr/>
            <p:nvPr/>
          </p:nvSpPr>
          <p:spPr>
            <a:xfrm>
              <a:off x="1091792" y="6516026"/>
              <a:ext cx="275612" cy="68198"/>
            </a:xfrm>
            <a:custGeom>
              <a:avLst/>
              <a:gdLst>
                <a:gd name="connsiteX0" fmla="*/ 408 w 275612"/>
                <a:gd name="connsiteY0" fmla="*/ 662 h 68198"/>
                <a:gd name="connsiteX1" fmla="*/ 263933 w 275612"/>
                <a:gd name="connsiteY1" fmla="*/ 67337 h 68198"/>
                <a:gd name="connsiteX2" fmla="*/ 205196 w 275612"/>
                <a:gd name="connsiteY2" fmla="*/ 35587 h 68198"/>
                <a:gd name="connsiteX3" fmla="*/ 408 w 275612"/>
                <a:gd name="connsiteY3" fmla="*/ 662 h 6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12" h="68198">
                  <a:moveTo>
                    <a:pt x="408" y="662"/>
                  </a:moveTo>
                  <a:cubicBezTo>
                    <a:pt x="10197" y="5954"/>
                    <a:pt x="229802" y="61516"/>
                    <a:pt x="263933" y="67337"/>
                  </a:cubicBezTo>
                  <a:cubicBezTo>
                    <a:pt x="298064" y="73158"/>
                    <a:pt x="250969" y="48022"/>
                    <a:pt x="205196" y="35587"/>
                  </a:cubicBezTo>
                  <a:cubicBezTo>
                    <a:pt x="159423" y="23152"/>
                    <a:pt x="-9381" y="-4630"/>
                    <a:pt x="408" y="6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2E90BEEB-B1CF-4006-9285-471EC097943C}"/>
                </a:ext>
              </a:extLst>
            </p:cNvPr>
            <p:cNvSpPr/>
            <p:nvPr/>
          </p:nvSpPr>
          <p:spPr>
            <a:xfrm>
              <a:off x="1092200" y="6525763"/>
              <a:ext cx="52723" cy="92894"/>
            </a:xfrm>
            <a:custGeom>
              <a:avLst/>
              <a:gdLst>
                <a:gd name="connsiteX0" fmla="*/ 0 w 52723"/>
                <a:gd name="connsiteY0" fmla="*/ 450 h 92894"/>
                <a:gd name="connsiteX1" fmla="*/ 47625 w 52723"/>
                <a:gd name="connsiteY1" fmla="*/ 90937 h 92894"/>
                <a:gd name="connsiteX2" fmla="*/ 47625 w 52723"/>
                <a:gd name="connsiteY2" fmla="*/ 57600 h 92894"/>
                <a:gd name="connsiteX3" fmla="*/ 0 w 52723"/>
                <a:gd name="connsiteY3" fmla="*/ 450 h 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3" h="92894">
                  <a:moveTo>
                    <a:pt x="0" y="450"/>
                  </a:moveTo>
                  <a:cubicBezTo>
                    <a:pt x="0" y="6006"/>
                    <a:pt x="39688" y="81412"/>
                    <a:pt x="47625" y="90937"/>
                  </a:cubicBezTo>
                  <a:cubicBezTo>
                    <a:pt x="55562" y="100462"/>
                    <a:pt x="53181" y="72946"/>
                    <a:pt x="47625" y="57600"/>
                  </a:cubicBezTo>
                  <a:cubicBezTo>
                    <a:pt x="42069" y="42254"/>
                    <a:pt x="0" y="-5106"/>
                    <a:pt x="0" y="4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BB5C9640-7B79-42C3-86C1-F1342EB4033B}"/>
                </a:ext>
              </a:extLst>
            </p:cNvPr>
            <p:cNvSpPr/>
            <p:nvPr/>
          </p:nvSpPr>
          <p:spPr>
            <a:xfrm>
              <a:off x="1119940" y="6594111"/>
              <a:ext cx="224301" cy="86228"/>
            </a:xfrm>
            <a:custGeom>
              <a:avLst/>
              <a:gdLst>
                <a:gd name="connsiteX0" fmla="*/ 4010 w 224301"/>
                <a:gd name="connsiteY0" fmla="*/ 364 h 86228"/>
                <a:gd name="connsiteX1" fmla="*/ 223085 w 224301"/>
                <a:gd name="connsiteY1" fmla="*/ 84502 h 86228"/>
                <a:gd name="connsiteX2" fmla="*/ 89735 w 224301"/>
                <a:gd name="connsiteY2" fmla="*/ 54339 h 86228"/>
                <a:gd name="connsiteX3" fmla="*/ 4010 w 224301"/>
                <a:gd name="connsiteY3" fmla="*/ 364 h 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01" h="86228">
                  <a:moveTo>
                    <a:pt x="4010" y="364"/>
                  </a:moveTo>
                  <a:cubicBezTo>
                    <a:pt x="26235" y="5391"/>
                    <a:pt x="208798" y="75506"/>
                    <a:pt x="223085" y="84502"/>
                  </a:cubicBezTo>
                  <a:cubicBezTo>
                    <a:pt x="237372" y="93498"/>
                    <a:pt x="121750" y="64922"/>
                    <a:pt x="89735" y="54339"/>
                  </a:cubicBezTo>
                  <a:cubicBezTo>
                    <a:pt x="57721" y="43756"/>
                    <a:pt x="-18215" y="-4663"/>
                    <a:pt x="4010" y="3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FF18845B-F3EF-4C02-B290-123BAC78CB17}"/>
                </a:ext>
              </a:extLst>
            </p:cNvPr>
            <p:cNvSpPr/>
            <p:nvPr/>
          </p:nvSpPr>
          <p:spPr>
            <a:xfrm>
              <a:off x="1286190" y="6666212"/>
              <a:ext cx="1045297" cy="181114"/>
            </a:xfrm>
            <a:custGeom>
              <a:avLst/>
              <a:gdLst>
                <a:gd name="connsiteX0" fmla="*/ 44135 w 1045297"/>
                <a:gd name="connsiteY0" fmla="*/ 6051 h 181114"/>
                <a:gd name="connsiteX1" fmla="*/ 128273 w 1045297"/>
                <a:gd name="connsiteY1" fmla="*/ 25101 h 181114"/>
                <a:gd name="connsiteX2" fmla="*/ 979173 w 1045297"/>
                <a:gd name="connsiteY2" fmla="*/ 177501 h 181114"/>
                <a:gd name="connsiteX3" fmla="*/ 983935 w 1045297"/>
                <a:gd name="connsiteY3" fmla="*/ 134638 h 181114"/>
                <a:gd name="connsiteX4" fmla="*/ 941073 w 1045297"/>
                <a:gd name="connsiteY4" fmla="*/ 150513 h 181114"/>
                <a:gd name="connsiteX5" fmla="*/ 44135 w 1045297"/>
                <a:gd name="connsiteY5" fmla="*/ 6051 h 1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297" h="181114">
                  <a:moveTo>
                    <a:pt x="44135" y="6051"/>
                  </a:moveTo>
                  <a:cubicBezTo>
                    <a:pt x="-91331" y="-14851"/>
                    <a:pt x="128273" y="25101"/>
                    <a:pt x="128273" y="25101"/>
                  </a:cubicBezTo>
                  <a:cubicBezTo>
                    <a:pt x="284113" y="53676"/>
                    <a:pt x="836563" y="159245"/>
                    <a:pt x="979173" y="177501"/>
                  </a:cubicBezTo>
                  <a:cubicBezTo>
                    <a:pt x="1121783" y="195757"/>
                    <a:pt x="990285" y="139136"/>
                    <a:pt x="983935" y="134638"/>
                  </a:cubicBezTo>
                  <a:cubicBezTo>
                    <a:pt x="977585" y="130140"/>
                    <a:pt x="1097442" y="175384"/>
                    <a:pt x="941073" y="150513"/>
                  </a:cubicBezTo>
                  <a:lnTo>
                    <a:pt x="44135" y="6051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41936CE5-767A-4F01-8EDA-16BD179F7D0D}"/>
                </a:ext>
              </a:extLst>
            </p:cNvPr>
            <p:cNvSpPr/>
            <p:nvPr/>
          </p:nvSpPr>
          <p:spPr>
            <a:xfrm>
              <a:off x="1200920" y="6647211"/>
              <a:ext cx="1066250" cy="259053"/>
            </a:xfrm>
            <a:custGeom>
              <a:avLst/>
              <a:gdLst>
                <a:gd name="connsiteX0" fmla="*/ 32568 w 1066250"/>
                <a:gd name="connsiteY0" fmla="*/ 4414 h 259053"/>
                <a:gd name="connsiteX1" fmla="*/ 219893 w 1066250"/>
                <a:gd name="connsiteY1" fmla="*/ 83789 h 259053"/>
                <a:gd name="connsiteX2" fmla="*/ 432618 w 1066250"/>
                <a:gd name="connsiteY2" fmla="*/ 137764 h 259053"/>
                <a:gd name="connsiteX3" fmla="*/ 799330 w 1066250"/>
                <a:gd name="connsiteY3" fmla="*/ 220314 h 259053"/>
                <a:gd name="connsiteX4" fmla="*/ 1024755 w 1066250"/>
                <a:gd name="connsiteY4" fmla="*/ 258414 h 259053"/>
                <a:gd name="connsiteX5" fmla="*/ 1066030 w 1066250"/>
                <a:gd name="connsiteY5" fmla="*/ 191739 h 259053"/>
                <a:gd name="connsiteX6" fmla="*/ 1035868 w 1066250"/>
                <a:gd name="connsiteY6" fmla="*/ 229839 h 259053"/>
                <a:gd name="connsiteX7" fmla="*/ 932680 w 1066250"/>
                <a:gd name="connsiteY7" fmla="*/ 228252 h 259053"/>
                <a:gd name="connsiteX8" fmla="*/ 32568 w 1066250"/>
                <a:gd name="connsiteY8" fmla="*/ 4414 h 2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50" h="259053">
                  <a:moveTo>
                    <a:pt x="32568" y="4414"/>
                  </a:moveTo>
                  <a:cubicBezTo>
                    <a:pt x="-86230" y="-19663"/>
                    <a:pt x="153218" y="61564"/>
                    <a:pt x="219893" y="83789"/>
                  </a:cubicBezTo>
                  <a:cubicBezTo>
                    <a:pt x="286568" y="106014"/>
                    <a:pt x="336045" y="115010"/>
                    <a:pt x="432618" y="137764"/>
                  </a:cubicBezTo>
                  <a:cubicBezTo>
                    <a:pt x="529191" y="160518"/>
                    <a:pt x="700641" y="200206"/>
                    <a:pt x="799330" y="220314"/>
                  </a:cubicBezTo>
                  <a:cubicBezTo>
                    <a:pt x="898019" y="240422"/>
                    <a:pt x="980305" y="263177"/>
                    <a:pt x="1024755" y="258414"/>
                  </a:cubicBezTo>
                  <a:cubicBezTo>
                    <a:pt x="1069205" y="253652"/>
                    <a:pt x="1064178" y="196501"/>
                    <a:pt x="1066030" y="191739"/>
                  </a:cubicBezTo>
                  <a:cubicBezTo>
                    <a:pt x="1067882" y="186977"/>
                    <a:pt x="1058093" y="223754"/>
                    <a:pt x="1035868" y="229839"/>
                  </a:cubicBezTo>
                  <a:cubicBezTo>
                    <a:pt x="1013643" y="235925"/>
                    <a:pt x="1099897" y="265823"/>
                    <a:pt x="932680" y="228252"/>
                  </a:cubicBezTo>
                  <a:cubicBezTo>
                    <a:pt x="765463" y="190681"/>
                    <a:pt x="151366" y="28491"/>
                    <a:pt x="32568" y="441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BBE497DB-6587-46F4-9B39-7D1EDAD21ED6}"/>
                </a:ext>
              </a:extLst>
            </p:cNvPr>
            <p:cNvSpPr/>
            <p:nvPr/>
          </p:nvSpPr>
          <p:spPr>
            <a:xfrm>
              <a:off x="1898363" y="6833982"/>
              <a:ext cx="434802" cy="110525"/>
            </a:xfrm>
            <a:custGeom>
              <a:avLst/>
              <a:gdLst>
                <a:gd name="connsiteX0" fmla="*/ 432087 w 434802"/>
                <a:gd name="connsiteY0" fmla="*/ 9731 h 110525"/>
                <a:gd name="connsiteX1" fmla="*/ 374937 w 434802"/>
                <a:gd name="connsiteY1" fmla="*/ 90693 h 110525"/>
                <a:gd name="connsiteX2" fmla="*/ 355887 w 434802"/>
                <a:gd name="connsiteY2" fmla="*/ 95456 h 110525"/>
                <a:gd name="connsiteX3" fmla="*/ 319375 w 434802"/>
                <a:gd name="connsiteY3" fmla="*/ 104981 h 110525"/>
                <a:gd name="connsiteX4" fmla="*/ 287 w 434802"/>
                <a:gd name="connsiteY4" fmla="*/ 206 h 110525"/>
                <a:gd name="connsiteX5" fmla="*/ 381287 w 434802"/>
                <a:gd name="connsiteY5" fmla="*/ 76406 h 110525"/>
                <a:gd name="connsiteX6" fmla="*/ 432087 w 434802"/>
                <a:gd name="connsiteY6" fmla="*/ 9731 h 11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802" h="110525">
                  <a:moveTo>
                    <a:pt x="432087" y="9731"/>
                  </a:moveTo>
                  <a:cubicBezTo>
                    <a:pt x="431029" y="12112"/>
                    <a:pt x="387637" y="76406"/>
                    <a:pt x="374937" y="90693"/>
                  </a:cubicBezTo>
                  <a:cubicBezTo>
                    <a:pt x="362237" y="104981"/>
                    <a:pt x="365147" y="93075"/>
                    <a:pt x="355887" y="95456"/>
                  </a:cubicBezTo>
                  <a:cubicBezTo>
                    <a:pt x="346627" y="97837"/>
                    <a:pt x="378642" y="120856"/>
                    <a:pt x="319375" y="104981"/>
                  </a:cubicBezTo>
                  <a:cubicBezTo>
                    <a:pt x="260108" y="89106"/>
                    <a:pt x="-10032" y="4968"/>
                    <a:pt x="287" y="206"/>
                  </a:cubicBezTo>
                  <a:cubicBezTo>
                    <a:pt x="10606" y="-4556"/>
                    <a:pt x="311966" y="74554"/>
                    <a:pt x="381287" y="76406"/>
                  </a:cubicBezTo>
                  <a:cubicBezTo>
                    <a:pt x="450608" y="78258"/>
                    <a:pt x="433145" y="7350"/>
                    <a:pt x="432087" y="973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8FB4071D-EB8D-468D-B999-A785AF876412}"/>
                </a:ext>
              </a:extLst>
            </p:cNvPr>
            <p:cNvSpPr/>
            <p:nvPr/>
          </p:nvSpPr>
          <p:spPr>
            <a:xfrm>
              <a:off x="2247900" y="6869450"/>
              <a:ext cx="51367" cy="45719"/>
            </a:xfrm>
            <a:custGeom>
              <a:avLst/>
              <a:gdLst>
                <a:gd name="connsiteX0" fmla="*/ 0 w 56129"/>
                <a:gd name="connsiteY0" fmla="*/ 0 h 41294"/>
                <a:gd name="connsiteX1" fmla="*/ 55562 w 56129"/>
                <a:gd name="connsiteY1" fmla="*/ 41275 h 41294"/>
                <a:gd name="connsiteX2" fmla="*/ 0 w 56129"/>
                <a:gd name="connsiteY2" fmla="*/ 0 h 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29" h="41294">
                  <a:moveTo>
                    <a:pt x="0" y="0"/>
                  </a:moveTo>
                  <a:cubicBezTo>
                    <a:pt x="0" y="0"/>
                    <a:pt x="48418" y="40217"/>
                    <a:pt x="55562" y="41275"/>
                  </a:cubicBezTo>
                  <a:cubicBezTo>
                    <a:pt x="62706" y="42333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DC04A222-07B3-4C92-A7A3-EC2EE90450F8}"/>
                </a:ext>
              </a:extLst>
            </p:cNvPr>
            <p:cNvSpPr/>
            <p:nvPr/>
          </p:nvSpPr>
          <p:spPr>
            <a:xfrm>
              <a:off x="2206483" y="6946511"/>
              <a:ext cx="330758" cy="13971"/>
            </a:xfrm>
            <a:custGeom>
              <a:avLst/>
              <a:gdLst>
                <a:gd name="connsiteX0" fmla="*/ 142 w 330758"/>
                <a:gd name="connsiteY0" fmla="*/ 11502 h 13971"/>
                <a:gd name="connsiteX1" fmla="*/ 309705 w 330758"/>
                <a:gd name="connsiteY1" fmla="*/ 13089 h 13971"/>
                <a:gd name="connsiteX2" fmla="*/ 270017 w 330758"/>
                <a:gd name="connsiteY2" fmla="*/ 389 h 13971"/>
                <a:gd name="connsiteX3" fmla="*/ 142 w 330758"/>
                <a:gd name="connsiteY3" fmla="*/ 11502 h 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758" h="13971">
                  <a:moveTo>
                    <a:pt x="142" y="11502"/>
                  </a:moveTo>
                  <a:cubicBezTo>
                    <a:pt x="6757" y="13619"/>
                    <a:pt x="264726" y="14941"/>
                    <a:pt x="309705" y="13089"/>
                  </a:cubicBezTo>
                  <a:cubicBezTo>
                    <a:pt x="354684" y="11237"/>
                    <a:pt x="321082" y="3035"/>
                    <a:pt x="270017" y="389"/>
                  </a:cubicBezTo>
                  <a:cubicBezTo>
                    <a:pt x="218952" y="-2257"/>
                    <a:pt x="-6473" y="9385"/>
                    <a:pt x="142" y="11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413594C8-5384-4612-A23C-D4C20512FCA8}"/>
                </a:ext>
              </a:extLst>
            </p:cNvPr>
            <p:cNvSpPr/>
            <p:nvPr/>
          </p:nvSpPr>
          <p:spPr>
            <a:xfrm>
              <a:off x="2141634" y="6949858"/>
              <a:ext cx="72929" cy="58776"/>
            </a:xfrm>
            <a:custGeom>
              <a:avLst/>
              <a:gdLst>
                <a:gd name="connsiteX0" fmla="*/ 72929 w 72929"/>
                <a:gd name="connsiteY0" fmla="*/ 217 h 58776"/>
                <a:gd name="connsiteX1" fmla="*/ 7841 w 72929"/>
                <a:gd name="connsiteY1" fmla="*/ 57367 h 58776"/>
                <a:gd name="connsiteX2" fmla="*/ 7841 w 72929"/>
                <a:gd name="connsiteY2" fmla="*/ 38317 h 58776"/>
                <a:gd name="connsiteX3" fmla="*/ 72929 w 72929"/>
                <a:gd name="connsiteY3" fmla="*/ 217 h 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29" h="58776">
                  <a:moveTo>
                    <a:pt x="72929" y="217"/>
                  </a:moveTo>
                  <a:cubicBezTo>
                    <a:pt x="72929" y="3392"/>
                    <a:pt x="18689" y="51017"/>
                    <a:pt x="7841" y="57367"/>
                  </a:cubicBezTo>
                  <a:cubicBezTo>
                    <a:pt x="-3007" y="63717"/>
                    <a:pt x="-2213" y="47048"/>
                    <a:pt x="7841" y="38317"/>
                  </a:cubicBezTo>
                  <a:cubicBezTo>
                    <a:pt x="17895" y="29586"/>
                    <a:pt x="72929" y="-2958"/>
                    <a:pt x="72929" y="21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7904ABDA-15B6-403C-9A10-841E20F5765A}"/>
                </a:ext>
              </a:extLst>
            </p:cNvPr>
            <p:cNvSpPr/>
            <p:nvPr/>
          </p:nvSpPr>
          <p:spPr>
            <a:xfrm>
              <a:off x="2146605" y="7018255"/>
              <a:ext cx="335736" cy="100033"/>
            </a:xfrm>
            <a:custGeom>
              <a:avLst/>
              <a:gdLst>
                <a:gd name="connsiteX0" fmla="*/ 1283 w 335736"/>
                <a:gd name="connsiteY0" fmla="*/ 1670 h 100033"/>
                <a:gd name="connsiteX1" fmla="*/ 310845 w 335736"/>
                <a:gd name="connsiteY1" fmla="*/ 81045 h 100033"/>
                <a:gd name="connsiteX2" fmla="*/ 304495 w 335736"/>
                <a:gd name="connsiteY2" fmla="*/ 96920 h 100033"/>
                <a:gd name="connsiteX3" fmla="*/ 204483 w 335736"/>
                <a:gd name="connsiteY3" fmla="*/ 33420 h 100033"/>
                <a:gd name="connsiteX4" fmla="*/ 1283 w 335736"/>
                <a:gd name="connsiteY4" fmla="*/ 1670 h 10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6" h="100033">
                  <a:moveTo>
                    <a:pt x="1283" y="1670"/>
                  </a:moveTo>
                  <a:cubicBezTo>
                    <a:pt x="19010" y="9607"/>
                    <a:pt x="260310" y="65170"/>
                    <a:pt x="310845" y="81045"/>
                  </a:cubicBezTo>
                  <a:cubicBezTo>
                    <a:pt x="361380" y="96920"/>
                    <a:pt x="322222" y="104857"/>
                    <a:pt x="304495" y="96920"/>
                  </a:cubicBezTo>
                  <a:cubicBezTo>
                    <a:pt x="286768" y="88983"/>
                    <a:pt x="254489" y="51147"/>
                    <a:pt x="204483" y="33420"/>
                  </a:cubicBezTo>
                  <a:cubicBezTo>
                    <a:pt x="154477" y="15693"/>
                    <a:pt x="-16444" y="-6267"/>
                    <a:pt x="1283" y="167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E1E404FA-FEFC-431D-A165-5A26CC4B9C53}"/>
                </a:ext>
              </a:extLst>
            </p:cNvPr>
            <p:cNvSpPr/>
            <p:nvPr/>
          </p:nvSpPr>
          <p:spPr>
            <a:xfrm>
              <a:off x="2145571" y="7015127"/>
              <a:ext cx="354079" cy="217538"/>
            </a:xfrm>
            <a:custGeom>
              <a:avLst/>
              <a:gdLst>
                <a:gd name="connsiteX0" fmla="*/ 729 w 354079"/>
                <a:gd name="connsiteY0" fmla="*/ 36 h 217538"/>
                <a:gd name="connsiteX1" fmla="*/ 59467 w 354079"/>
                <a:gd name="connsiteY1" fmla="*/ 95286 h 217538"/>
                <a:gd name="connsiteX2" fmla="*/ 191229 w 354079"/>
                <a:gd name="connsiteY2" fmla="*/ 165136 h 217538"/>
                <a:gd name="connsiteX3" fmla="*/ 353154 w 354079"/>
                <a:gd name="connsiteY3" fmla="*/ 217523 h 217538"/>
                <a:gd name="connsiteX4" fmla="*/ 249967 w 354079"/>
                <a:gd name="connsiteY4" fmla="*/ 169898 h 217538"/>
                <a:gd name="connsiteX5" fmla="*/ 95979 w 354079"/>
                <a:gd name="connsiteY5" fmla="*/ 106398 h 217538"/>
                <a:gd name="connsiteX6" fmla="*/ 729 w 354079"/>
                <a:gd name="connsiteY6" fmla="*/ 36 h 21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079" h="217538">
                  <a:moveTo>
                    <a:pt x="729" y="36"/>
                  </a:moveTo>
                  <a:cubicBezTo>
                    <a:pt x="-5356" y="-1816"/>
                    <a:pt x="27717" y="67769"/>
                    <a:pt x="59467" y="95286"/>
                  </a:cubicBezTo>
                  <a:cubicBezTo>
                    <a:pt x="91217" y="122803"/>
                    <a:pt x="142281" y="144763"/>
                    <a:pt x="191229" y="165136"/>
                  </a:cubicBezTo>
                  <a:cubicBezTo>
                    <a:pt x="240177" y="185509"/>
                    <a:pt x="343364" y="216729"/>
                    <a:pt x="353154" y="217523"/>
                  </a:cubicBezTo>
                  <a:cubicBezTo>
                    <a:pt x="362944" y="218317"/>
                    <a:pt x="292830" y="188419"/>
                    <a:pt x="249967" y="169898"/>
                  </a:cubicBezTo>
                  <a:cubicBezTo>
                    <a:pt x="207105" y="151377"/>
                    <a:pt x="136196" y="132063"/>
                    <a:pt x="95979" y="106398"/>
                  </a:cubicBezTo>
                  <a:cubicBezTo>
                    <a:pt x="55762" y="80734"/>
                    <a:pt x="6814" y="1888"/>
                    <a:pt x="729" y="3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6102F40B-E4BF-4C9D-A603-DCE14089A152}"/>
                </a:ext>
              </a:extLst>
            </p:cNvPr>
            <p:cNvSpPr/>
            <p:nvPr/>
          </p:nvSpPr>
          <p:spPr>
            <a:xfrm>
              <a:off x="2480535" y="7243212"/>
              <a:ext cx="581969" cy="171473"/>
            </a:xfrm>
            <a:custGeom>
              <a:avLst/>
              <a:gdLst>
                <a:gd name="connsiteX0" fmla="*/ 198 w 581969"/>
                <a:gd name="connsiteY0" fmla="*/ 21 h 171473"/>
                <a:gd name="connsiteX1" fmla="*/ 197048 w 581969"/>
                <a:gd name="connsiteY1" fmla="*/ 65638 h 171473"/>
                <a:gd name="connsiteX2" fmla="*/ 442582 w 581969"/>
                <a:gd name="connsiteY2" fmla="*/ 143955 h 171473"/>
                <a:gd name="connsiteX3" fmla="*/ 563232 w 581969"/>
                <a:gd name="connsiteY3" fmla="*/ 150305 h 171473"/>
                <a:gd name="connsiteX4" fmla="*/ 580165 w 581969"/>
                <a:gd name="connsiteY4" fmla="*/ 124905 h 171473"/>
                <a:gd name="connsiteX5" fmla="*/ 548415 w 581969"/>
                <a:gd name="connsiteY5" fmla="*/ 171471 h 171473"/>
                <a:gd name="connsiteX6" fmla="*/ 307115 w 581969"/>
                <a:gd name="connsiteY6" fmla="*/ 122788 h 171473"/>
                <a:gd name="connsiteX7" fmla="*/ 163182 w 581969"/>
                <a:gd name="connsiteY7" fmla="*/ 74105 h 171473"/>
                <a:gd name="connsiteX8" fmla="*/ 198 w 581969"/>
                <a:gd name="connsiteY8" fmla="*/ 21 h 17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969" h="171473">
                  <a:moveTo>
                    <a:pt x="198" y="21"/>
                  </a:moveTo>
                  <a:cubicBezTo>
                    <a:pt x="5842" y="-1390"/>
                    <a:pt x="197048" y="65638"/>
                    <a:pt x="197048" y="65638"/>
                  </a:cubicBezTo>
                  <a:cubicBezTo>
                    <a:pt x="270779" y="89627"/>
                    <a:pt x="381551" y="129844"/>
                    <a:pt x="442582" y="143955"/>
                  </a:cubicBezTo>
                  <a:cubicBezTo>
                    <a:pt x="503613" y="158066"/>
                    <a:pt x="540302" y="153480"/>
                    <a:pt x="563232" y="150305"/>
                  </a:cubicBezTo>
                  <a:cubicBezTo>
                    <a:pt x="586163" y="147130"/>
                    <a:pt x="582634" y="121377"/>
                    <a:pt x="580165" y="124905"/>
                  </a:cubicBezTo>
                  <a:cubicBezTo>
                    <a:pt x="577696" y="128433"/>
                    <a:pt x="593923" y="171824"/>
                    <a:pt x="548415" y="171471"/>
                  </a:cubicBezTo>
                  <a:cubicBezTo>
                    <a:pt x="502907" y="171118"/>
                    <a:pt x="371320" y="139016"/>
                    <a:pt x="307115" y="122788"/>
                  </a:cubicBezTo>
                  <a:cubicBezTo>
                    <a:pt x="242910" y="106560"/>
                    <a:pt x="215393" y="92450"/>
                    <a:pt x="163182" y="74105"/>
                  </a:cubicBezTo>
                  <a:cubicBezTo>
                    <a:pt x="110971" y="55761"/>
                    <a:pt x="-5446" y="1432"/>
                    <a:pt x="198" y="2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731D381E-94A4-433A-A090-4F68E0F9108B}"/>
                </a:ext>
              </a:extLst>
            </p:cNvPr>
            <p:cNvSpPr/>
            <p:nvPr/>
          </p:nvSpPr>
          <p:spPr>
            <a:xfrm>
              <a:off x="2476394" y="7247372"/>
              <a:ext cx="675479" cy="193711"/>
            </a:xfrm>
            <a:custGeom>
              <a:avLst/>
              <a:gdLst>
                <a:gd name="connsiteX0" fmla="*/ 106 w 675479"/>
                <a:gd name="connsiteY0" fmla="*/ 95 h 193711"/>
                <a:gd name="connsiteX1" fmla="*/ 410739 w 675479"/>
                <a:gd name="connsiteY1" fmla="*/ 160961 h 193711"/>
                <a:gd name="connsiteX2" fmla="*/ 603356 w 675479"/>
                <a:gd name="connsiteY2" fmla="*/ 192711 h 193711"/>
                <a:gd name="connsiteX3" fmla="*/ 675323 w 675479"/>
                <a:gd name="connsiteY3" fmla="*/ 141911 h 193711"/>
                <a:gd name="connsiteX4" fmla="*/ 613939 w 675479"/>
                <a:gd name="connsiteY4" fmla="*/ 171545 h 193711"/>
                <a:gd name="connsiteX5" fmla="*/ 372639 w 675479"/>
                <a:gd name="connsiteY5" fmla="*/ 137678 h 193711"/>
                <a:gd name="connsiteX6" fmla="*/ 106 w 675479"/>
                <a:gd name="connsiteY6" fmla="*/ 95 h 19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79" h="193711">
                  <a:moveTo>
                    <a:pt x="106" y="95"/>
                  </a:moveTo>
                  <a:cubicBezTo>
                    <a:pt x="6456" y="3976"/>
                    <a:pt x="310197" y="128858"/>
                    <a:pt x="410739" y="160961"/>
                  </a:cubicBezTo>
                  <a:cubicBezTo>
                    <a:pt x="511281" y="193064"/>
                    <a:pt x="559259" y="195886"/>
                    <a:pt x="603356" y="192711"/>
                  </a:cubicBezTo>
                  <a:cubicBezTo>
                    <a:pt x="647453" y="189536"/>
                    <a:pt x="673559" y="145439"/>
                    <a:pt x="675323" y="141911"/>
                  </a:cubicBezTo>
                  <a:cubicBezTo>
                    <a:pt x="677087" y="138383"/>
                    <a:pt x="664386" y="172250"/>
                    <a:pt x="613939" y="171545"/>
                  </a:cubicBezTo>
                  <a:cubicBezTo>
                    <a:pt x="563492" y="170840"/>
                    <a:pt x="471769" y="163431"/>
                    <a:pt x="372639" y="137678"/>
                  </a:cubicBezTo>
                  <a:cubicBezTo>
                    <a:pt x="273509" y="111925"/>
                    <a:pt x="-6244" y="-3786"/>
                    <a:pt x="106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81AB3FFD-7993-4D7C-92B1-B53AA7078DFE}"/>
                </a:ext>
              </a:extLst>
            </p:cNvPr>
            <p:cNvSpPr/>
            <p:nvPr/>
          </p:nvSpPr>
          <p:spPr>
            <a:xfrm>
              <a:off x="1371191" y="6707622"/>
              <a:ext cx="817021" cy="250277"/>
            </a:xfrm>
            <a:custGeom>
              <a:avLst/>
              <a:gdLst>
                <a:gd name="connsiteX0" fmla="*/ 409 w 817021"/>
                <a:gd name="connsiteY0" fmla="*/ 95 h 250277"/>
                <a:gd name="connsiteX1" fmla="*/ 377176 w 817021"/>
                <a:gd name="connsiteY1" fmla="*/ 167311 h 250277"/>
                <a:gd name="connsiteX2" fmla="*/ 806859 w 817021"/>
                <a:gd name="connsiteY2" fmla="*/ 249861 h 250277"/>
                <a:gd name="connsiteX3" fmla="*/ 662926 w 817021"/>
                <a:gd name="connsiteY3" fmla="*/ 196945 h 250277"/>
                <a:gd name="connsiteX4" fmla="*/ 449142 w 817021"/>
                <a:gd name="connsiteY4" fmla="*/ 144028 h 250277"/>
                <a:gd name="connsiteX5" fmla="*/ 409 w 817021"/>
                <a:gd name="connsiteY5" fmla="*/ 95 h 25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21" h="250277">
                  <a:moveTo>
                    <a:pt x="409" y="95"/>
                  </a:moveTo>
                  <a:cubicBezTo>
                    <a:pt x="-11585" y="3975"/>
                    <a:pt x="242768" y="125683"/>
                    <a:pt x="377176" y="167311"/>
                  </a:cubicBezTo>
                  <a:cubicBezTo>
                    <a:pt x="511584" y="208939"/>
                    <a:pt x="759234" y="244922"/>
                    <a:pt x="806859" y="249861"/>
                  </a:cubicBezTo>
                  <a:cubicBezTo>
                    <a:pt x="854484" y="254800"/>
                    <a:pt x="722545" y="214584"/>
                    <a:pt x="662926" y="196945"/>
                  </a:cubicBezTo>
                  <a:cubicBezTo>
                    <a:pt x="603307" y="179306"/>
                    <a:pt x="559914" y="175778"/>
                    <a:pt x="449142" y="144028"/>
                  </a:cubicBezTo>
                  <a:cubicBezTo>
                    <a:pt x="338370" y="112278"/>
                    <a:pt x="12403" y="-3785"/>
                    <a:pt x="409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3D188AD9-87CD-458C-B6D2-A1E6169E324D}"/>
                </a:ext>
              </a:extLst>
            </p:cNvPr>
            <p:cNvSpPr/>
            <p:nvPr/>
          </p:nvSpPr>
          <p:spPr>
            <a:xfrm>
              <a:off x="5380871" y="6847848"/>
              <a:ext cx="23016" cy="204933"/>
            </a:xfrm>
            <a:custGeom>
              <a:avLst/>
              <a:gdLst>
                <a:gd name="connsiteX0" fmla="*/ 754 w 23016"/>
                <a:gd name="connsiteY0" fmla="*/ 627 h 204933"/>
                <a:gd name="connsiteX1" fmla="*/ 5517 w 23016"/>
                <a:gd name="connsiteY1" fmla="*/ 180015 h 204933"/>
                <a:gd name="connsiteX2" fmla="*/ 8692 w 23016"/>
                <a:gd name="connsiteY2" fmla="*/ 197477 h 204933"/>
                <a:gd name="connsiteX3" fmla="*/ 22979 w 23016"/>
                <a:gd name="connsiteY3" fmla="*/ 122865 h 204933"/>
                <a:gd name="connsiteX4" fmla="*/ 754 w 23016"/>
                <a:gd name="connsiteY4" fmla="*/ 627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16" h="204933">
                  <a:moveTo>
                    <a:pt x="754" y="627"/>
                  </a:moveTo>
                  <a:cubicBezTo>
                    <a:pt x="-2156" y="10152"/>
                    <a:pt x="4194" y="147207"/>
                    <a:pt x="5517" y="180015"/>
                  </a:cubicBezTo>
                  <a:cubicBezTo>
                    <a:pt x="6840" y="212823"/>
                    <a:pt x="5782" y="207002"/>
                    <a:pt x="8692" y="197477"/>
                  </a:cubicBezTo>
                  <a:cubicBezTo>
                    <a:pt x="11602" y="187952"/>
                    <a:pt x="23773" y="153027"/>
                    <a:pt x="22979" y="122865"/>
                  </a:cubicBezTo>
                  <a:cubicBezTo>
                    <a:pt x="22185" y="92703"/>
                    <a:pt x="3664" y="-8898"/>
                    <a:pt x="754" y="62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3D631CCC-9D0B-4253-B773-3AEE5D5B2375}"/>
                </a:ext>
              </a:extLst>
            </p:cNvPr>
            <p:cNvSpPr/>
            <p:nvPr/>
          </p:nvSpPr>
          <p:spPr>
            <a:xfrm>
              <a:off x="5332156" y="6895678"/>
              <a:ext cx="54921" cy="175506"/>
            </a:xfrm>
            <a:custGeom>
              <a:avLst/>
              <a:gdLst>
                <a:gd name="connsiteX0" fmla="*/ 54232 w 54921"/>
                <a:gd name="connsiteY0" fmla="*/ 422 h 175506"/>
                <a:gd name="connsiteX1" fmla="*/ 28832 w 54921"/>
                <a:gd name="connsiteY1" fmla="*/ 170285 h 175506"/>
                <a:gd name="connsiteX2" fmla="*/ 257 w 54921"/>
                <a:gd name="connsiteY2" fmla="*/ 122660 h 175506"/>
                <a:gd name="connsiteX3" fmla="*/ 54232 w 54921"/>
                <a:gd name="connsiteY3" fmla="*/ 422 h 17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21" h="175506">
                  <a:moveTo>
                    <a:pt x="54232" y="422"/>
                  </a:moveTo>
                  <a:cubicBezTo>
                    <a:pt x="58995" y="8360"/>
                    <a:pt x="37828" y="149912"/>
                    <a:pt x="28832" y="170285"/>
                  </a:cubicBezTo>
                  <a:cubicBezTo>
                    <a:pt x="19836" y="190658"/>
                    <a:pt x="-2653" y="146472"/>
                    <a:pt x="257" y="122660"/>
                  </a:cubicBezTo>
                  <a:cubicBezTo>
                    <a:pt x="3167" y="98848"/>
                    <a:pt x="49469" y="-7516"/>
                    <a:pt x="54232" y="42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B9F874BA-07AD-429B-A3ED-5E2134C0EFDE}"/>
                </a:ext>
              </a:extLst>
            </p:cNvPr>
            <p:cNvSpPr/>
            <p:nvPr/>
          </p:nvSpPr>
          <p:spPr>
            <a:xfrm>
              <a:off x="5527675" y="7023100"/>
              <a:ext cx="9568" cy="94051"/>
            </a:xfrm>
            <a:custGeom>
              <a:avLst/>
              <a:gdLst>
                <a:gd name="connsiteX0" fmla="*/ 0 w 9568"/>
                <a:gd name="connsiteY0" fmla="*/ 0 h 94051"/>
                <a:gd name="connsiteX1" fmla="*/ 9525 w 9568"/>
                <a:gd name="connsiteY1" fmla="*/ 93663 h 94051"/>
                <a:gd name="connsiteX2" fmla="*/ 0 w 9568"/>
                <a:gd name="connsiteY2" fmla="*/ 0 h 9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68" h="94051">
                  <a:moveTo>
                    <a:pt x="0" y="0"/>
                  </a:moveTo>
                  <a:cubicBezTo>
                    <a:pt x="0" y="0"/>
                    <a:pt x="10319" y="86255"/>
                    <a:pt x="9525" y="93663"/>
                  </a:cubicBezTo>
                  <a:cubicBezTo>
                    <a:pt x="8731" y="101071"/>
                    <a:pt x="0" y="0"/>
                    <a:pt x="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52BBEBF9-2A65-44F8-88B9-77374CE74171}"/>
                </a:ext>
              </a:extLst>
            </p:cNvPr>
            <p:cNvSpPr/>
            <p:nvPr/>
          </p:nvSpPr>
          <p:spPr>
            <a:xfrm>
              <a:off x="5134894" y="7155109"/>
              <a:ext cx="244147" cy="200910"/>
            </a:xfrm>
            <a:custGeom>
              <a:avLst/>
              <a:gdLst>
                <a:gd name="connsiteX0" fmla="*/ 243556 w 244147"/>
                <a:gd name="connsiteY0" fmla="*/ 12454 h 200910"/>
                <a:gd name="connsiteX1" fmla="*/ 216569 w 244147"/>
                <a:gd name="connsiteY1" fmla="*/ 112466 h 200910"/>
                <a:gd name="connsiteX2" fmla="*/ 132431 w 244147"/>
                <a:gd name="connsiteY2" fmla="*/ 196604 h 200910"/>
                <a:gd name="connsiteX3" fmla="*/ 19719 w 244147"/>
                <a:gd name="connsiteY3" fmla="*/ 183904 h 200910"/>
                <a:gd name="connsiteX4" fmla="*/ 669 w 244147"/>
                <a:gd name="connsiteY4" fmla="*/ 142629 h 200910"/>
                <a:gd name="connsiteX5" fmla="*/ 27656 w 244147"/>
                <a:gd name="connsiteY5" fmla="*/ 66429 h 200910"/>
                <a:gd name="connsiteX6" fmla="*/ 35594 w 244147"/>
                <a:gd name="connsiteY6" fmla="*/ 1341 h 200910"/>
                <a:gd name="connsiteX7" fmla="*/ 22894 w 244147"/>
                <a:gd name="connsiteY7" fmla="*/ 128341 h 200910"/>
                <a:gd name="connsiteX8" fmla="*/ 51469 w 244147"/>
                <a:gd name="connsiteY8" fmla="*/ 169616 h 200910"/>
                <a:gd name="connsiteX9" fmla="*/ 156244 w 244147"/>
                <a:gd name="connsiteY9" fmla="*/ 163266 h 200910"/>
                <a:gd name="connsiteX10" fmla="*/ 195931 w 244147"/>
                <a:gd name="connsiteY10" fmla="*/ 102941 h 200910"/>
                <a:gd name="connsiteX11" fmla="*/ 243556 w 244147"/>
                <a:gd name="connsiteY11" fmla="*/ 12454 h 20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147" h="200910">
                  <a:moveTo>
                    <a:pt x="243556" y="12454"/>
                  </a:moveTo>
                  <a:cubicBezTo>
                    <a:pt x="246996" y="14042"/>
                    <a:pt x="235090" y="81775"/>
                    <a:pt x="216569" y="112466"/>
                  </a:cubicBezTo>
                  <a:cubicBezTo>
                    <a:pt x="198048" y="143157"/>
                    <a:pt x="165239" y="184698"/>
                    <a:pt x="132431" y="196604"/>
                  </a:cubicBezTo>
                  <a:cubicBezTo>
                    <a:pt x="99623" y="208510"/>
                    <a:pt x="41679" y="192900"/>
                    <a:pt x="19719" y="183904"/>
                  </a:cubicBezTo>
                  <a:cubicBezTo>
                    <a:pt x="-2241" y="174908"/>
                    <a:pt x="-654" y="162208"/>
                    <a:pt x="669" y="142629"/>
                  </a:cubicBezTo>
                  <a:cubicBezTo>
                    <a:pt x="1992" y="123050"/>
                    <a:pt x="21835" y="89977"/>
                    <a:pt x="27656" y="66429"/>
                  </a:cubicBezTo>
                  <a:cubicBezTo>
                    <a:pt x="33477" y="42881"/>
                    <a:pt x="36388" y="-8978"/>
                    <a:pt x="35594" y="1341"/>
                  </a:cubicBezTo>
                  <a:cubicBezTo>
                    <a:pt x="34800" y="11660"/>
                    <a:pt x="20248" y="100295"/>
                    <a:pt x="22894" y="128341"/>
                  </a:cubicBezTo>
                  <a:cubicBezTo>
                    <a:pt x="25540" y="156387"/>
                    <a:pt x="29244" y="163795"/>
                    <a:pt x="51469" y="169616"/>
                  </a:cubicBezTo>
                  <a:cubicBezTo>
                    <a:pt x="73694" y="175437"/>
                    <a:pt x="132167" y="174378"/>
                    <a:pt x="156244" y="163266"/>
                  </a:cubicBezTo>
                  <a:cubicBezTo>
                    <a:pt x="180321" y="152154"/>
                    <a:pt x="184025" y="128076"/>
                    <a:pt x="195931" y="102941"/>
                  </a:cubicBezTo>
                  <a:cubicBezTo>
                    <a:pt x="207837" y="77806"/>
                    <a:pt x="240116" y="10866"/>
                    <a:pt x="243556" y="1245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BE885087-3126-490A-ABFF-E437A637B2AB}"/>
                </a:ext>
              </a:extLst>
            </p:cNvPr>
            <p:cNvSpPr/>
            <p:nvPr/>
          </p:nvSpPr>
          <p:spPr>
            <a:xfrm>
              <a:off x="5033247" y="7145629"/>
              <a:ext cx="249955" cy="221908"/>
            </a:xfrm>
            <a:custGeom>
              <a:avLst/>
              <a:gdLst>
                <a:gd name="connsiteX0" fmla="*/ 67391 w 249955"/>
                <a:gd name="connsiteY0" fmla="*/ 1296 h 221908"/>
                <a:gd name="connsiteX1" fmla="*/ 716 w 249955"/>
                <a:gd name="connsiteY1" fmla="*/ 183859 h 221908"/>
                <a:gd name="connsiteX2" fmla="*/ 46753 w 249955"/>
                <a:gd name="connsiteY2" fmla="*/ 218784 h 221908"/>
                <a:gd name="connsiteX3" fmla="*/ 249953 w 249955"/>
                <a:gd name="connsiteY3" fmla="*/ 218784 h 221908"/>
                <a:gd name="connsiteX4" fmla="*/ 51516 w 249955"/>
                <a:gd name="connsiteY4" fmla="*/ 206084 h 221908"/>
                <a:gd name="connsiteX5" fmla="*/ 37228 w 249955"/>
                <a:gd name="connsiteY5" fmla="*/ 193384 h 221908"/>
                <a:gd name="connsiteX6" fmla="*/ 49928 w 249955"/>
                <a:gd name="connsiteY6" fmla="*/ 106071 h 221908"/>
                <a:gd name="connsiteX7" fmla="*/ 67391 w 249955"/>
                <a:gd name="connsiteY7" fmla="*/ 1296 h 2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955" h="221908">
                  <a:moveTo>
                    <a:pt x="67391" y="1296"/>
                  </a:moveTo>
                  <a:cubicBezTo>
                    <a:pt x="59189" y="14261"/>
                    <a:pt x="4156" y="147611"/>
                    <a:pt x="716" y="183859"/>
                  </a:cubicBezTo>
                  <a:cubicBezTo>
                    <a:pt x="-2724" y="220107"/>
                    <a:pt x="5214" y="212963"/>
                    <a:pt x="46753" y="218784"/>
                  </a:cubicBezTo>
                  <a:cubicBezTo>
                    <a:pt x="88292" y="224605"/>
                    <a:pt x="249159" y="220901"/>
                    <a:pt x="249953" y="218784"/>
                  </a:cubicBezTo>
                  <a:cubicBezTo>
                    <a:pt x="250747" y="216667"/>
                    <a:pt x="86970" y="210317"/>
                    <a:pt x="51516" y="206084"/>
                  </a:cubicBezTo>
                  <a:cubicBezTo>
                    <a:pt x="16062" y="201851"/>
                    <a:pt x="37493" y="210053"/>
                    <a:pt x="37228" y="193384"/>
                  </a:cubicBezTo>
                  <a:cubicBezTo>
                    <a:pt x="36963" y="176715"/>
                    <a:pt x="42520" y="135969"/>
                    <a:pt x="49928" y="106071"/>
                  </a:cubicBezTo>
                  <a:cubicBezTo>
                    <a:pt x="57336" y="76173"/>
                    <a:pt x="75593" y="-11669"/>
                    <a:pt x="67391" y="12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E1BF6000-6E6D-4895-881B-1B086057F869}"/>
                </a:ext>
              </a:extLst>
            </p:cNvPr>
            <p:cNvSpPr/>
            <p:nvPr/>
          </p:nvSpPr>
          <p:spPr>
            <a:xfrm>
              <a:off x="4641113" y="7359106"/>
              <a:ext cx="642760" cy="434691"/>
            </a:xfrm>
            <a:custGeom>
              <a:avLst/>
              <a:gdLst>
                <a:gd name="connsiteX0" fmla="*/ 737 w 642760"/>
                <a:gd name="connsiteY0" fmla="*/ 338682 h 434691"/>
                <a:gd name="connsiteX1" fmla="*/ 219812 w 642760"/>
                <a:gd name="connsiteY1" fmla="*/ 419644 h 434691"/>
                <a:gd name="connsiteX2" fmla="*/ 327762 w 642760"/>
                <a:gd name="connsiteY2" fmla="*/ 391069 h 434691"/>
                <a:gd name="connsiteX3" fmla="*/ 405550 w 642760"/>
                <a:gd name="connsiteY3" fmla="*/ 349794 h 434691"/>
                <a:gd name="connsiteX4" fmla="*/ 546837 w 642760"/>
                <a:gd name="connsiteY4" fmla="*/ 229144 h 434691"/>
                <a:gd name="connsiteX5" fmla="*/ 629387 w 642760"/>
                <a:gd name="connsiteY5" fmla="*/ 65632 h 434691"/>
                <a:gd name="connsiteX6" fmla="*/ 637325 w 642760"/>
                <a:gd name="connsiteY6" fmla="*/ 5307 h 434691"/>
                <a:gd name="connsiteX7" fmla="*/ 575412 w 642760"/>
                <a:gd name="connsiteY7" fmla="*/ 189457 h 434691"/>
                <a:gd name="connsiteX8" fmla="*/ 361100 w 642760"/>
                <a:gd name="connsiteY8" fmla="*/ 387894 h 434691"/>
                <a:gd name="connsiteX9" fmla="*/ 156312 w 642760"/>
                <a:gd name="connsiteY9" fmla="*/ 433932 h 434691"/>
                <a:gd name="connsiteX10" fmla="*/ 737 w 642760"/>
                <a:gd name="connsiteY10" fmla="*/ 338682 h 43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2760" h="434691">
                  <a:moveTo>
                    <a:pt x="737" y="338682"/>
                  </a:moveTo>
                  <a:cubicBezTo>
                    <a:pt x="11320" y="336301"/>
                    <a:pt x="165308" y="410913"/>
                    <a:pt x="219812" y="419644"/>
                  </a:cubicBezTo>
                  <a:cubicBezTo>
                    <a:pt x="274316" y="428375"/>
                    <a:pt x="296806" y="402711"/>
                    <a:pt x="327762" y="391069"/>
                  </a:cubicBezTo>
                  <a:cubicBezTo>
                    <a:pt x="358718" y="379427"/>
                    <a:pt x="369037" y="376782"/>
                    <a:pt x="405550" y="349794"/>
                  </a:cubicBezTo>
                  <a:cubicBezTo>
                    <a:pt x="442063" y="322806"/>
                    <a:pt x="509531" y="276504"/>
                    <a:pt x="546837" y="229144"/>
                  </a:cubicBezTo>
                  <a:cubicBezTo>
                    <a:pt x="584143" y="181784"/>
                    <a:pt x="614306" y="102938"/>
                    <a:pt x="629387" y="65632"/>
                  </a:cubicBezTo>
                  <a:cubicBezTo>
                    <a:pt x="644468" y="28326"/>
                    <a:pt x="646321" y="-15331"/>
                    <a:pt x="637325" y="5307"/>
                  </a:cubicBezTo>
                  <a:cubicBezTo>
                    <a:pt x="628329" y="25944"/>
                    <a:pt x="621450" y="125692"/>
                    <a:pt x="575412" y="189457"/>
                  </a:cubicBezTo>
                  <a:cubicBezTo>
                    <a:pt x="529375" y="253221"/>
                    <a:pt x="430950" y="347148"/>
                    <a:pt x="361100" y="387894"/>
                  </a:cubicBezTo>
                  <a:cubicBezTo>
                    <a:pt x="291250" y="428640"/>
                    <a:pt x="216637" y="437636"/>
                    <a:pt x="156312" y="433932"/>
                  </a:cubicBezTo>
                  <a:cubicBezTo>
                    <a:pt x="95987" y="430228"/>
                    <a:pt x="-9846" y="341063"/>
                    <a:pt x="737" y="3386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0B83C728-62DF-4C20-BBA7-E8B7CBBF3E74}"/>
                </a:ext>
              </a:extLst>
            </p:cNvPr>
            <p:cNvSpPr/>
            <p:nvPr/>
          </p:nvSpPr>
          <p:spPr>
            <a:xfrm>
              <a:off x="4935326" y="7372257"/>
              <a:ext cx="310252" cy="400373"/>
            </a:xfrm>
            <a:custGeom>
              <a:avLst/>
              <a:gdLst>
                <a:gd name="connsiteX0" fmla="*/ 309774 w 310252"/>
                <a:gd name="connsiteY0" fmla="*/ 93 h 400373"/>
                <a:gd name="connsiteX1" fmla="*/ 171662 w 310252"/>
                <a:gd name="connsiteY1" fmla="*/ 268381 h 400373"/>
                <a:gd name="connsiteX2" fmla="*/ 212 w 310252"/>
                <a:gd name="connsiteY2" fmla="*/ 400143 h 400373"/>
                <a:gd name="connsiteX3" fmla="*/ 208174 w 310252"/>
                <a:gd name="connsiteY3" fmla="*/ 239806 h 400373"/>
                <a:gd name="connsiteX4" fmla="*/ 309774 w 310252"/>
                <a:gd name="connsiteY4" fmla="*/ 93 h 40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252" h="400373">
                  <a:moveTo>
                    <a:pt x="309774" y="93"/>
                  </a:moveTo>
                  <a:cubicBezTo>
                    <a:pt x="303689" y="4855"/>
                    <a:pt x="223256" y="201706"/>
                    <a:pt x="171662" y="268381"/>
                  </a:cubicBezTo>
                  <a:cubicBezTo>
                    <a:pt x="120068" y="335056"/>
                    <a:pt x="-5873" y="404905"/>
                    <a:pt x="212" y="400143"/>
                  </a:cubicBezTo>
                  <a:cubicBezTo>
                    <a:pt x="6297" y="395381"/>
                    <a:pt x="153405" y="305158"/>
                    <a:pt x="208174" y="239806"/>
                  </a:cubicBezTo>
                  <a:cubicBezTo>
                    <a:pt x="262943" y="174454"/>
                    <a:pt x="315859" y="-4669"/>
                    <a:pt x="309774" y="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0C7C024-11B2-4D04-91D6-6B75B2BB9B44}"/>
                </a:ext>
              </a:extLst>
            </p:cNvPr>
            <p:cNvSpPr/>
            <p:nvPr/>
          </p:nvSpPr>
          <p:spPr>
            <a:xfrm>
              <a:off x="5167287" y="7370763"/>
              <a:ext cx="28722" cy="114102"/>
            </a:xfrm>
            <a:custGeom>
              <a:avLst/>
              <a:gdLst>
                <a:gd name="connsiteX0" fmla="*/ 26 w 28722"/>
                <a:gd name="connsiteY0" fmla="*/ 0 h 114102"/>
                <a:gd name="connsiteX1" fmla="*/ 27013 w 28722"/>
                <a:gd name="connsiteY1" fmla="*/ 101600 h 114102"/>
                <a:gd name="connsiteX2" fmla="*/ 22251 w 28722"/>
                <a:gd name="connsiteY2" fmla="*/ 101600 h 114102"/>
                <a:gd name="connsiteX3" fmla="*/ 26 w 28722"/>
                <a:gd name="connsiteY3" fmla="*/ 0 h 11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114102">
                  <a:moveTo>
                    <a:pt x="26" y="0"/>
                  </a:moveTo>
                  <a:cubicBezTo>
                    <a:pt x="820" y="0"/>
                    <a:pt x="27013" y="101600"/>
                    <a:pt x="27013" y="101600"/>
                  </a:cubicBezTo>
                  <a:cubicBezTo>
                    <a:pt x="30717" y="118533"/>
                    <a:pt x="28072" y="118004"/>
                    <a:pt x="22251" y="101600"/>
                  </a:cubicBezTo>
                  <a:cubicBezTo>
                    <a:pt x="16430" y="85196"/>
                    <a:pt x="-768" y="0"/>
                    <a:pt x="26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A662E6CC-3EEC-4D5A-B6CF-A357B4D0950F}"/>
                </a:ext>
              </a:extLst>
            </p:cNvPr>
            <p:cNvSpPr/>
            <p:nvPr/>
          </p:nvSpPr>
          <p:spPr>
            <a:xfrm>
              <a:off x="5089512" y="7360458"/>
              <a:ext cx="78211" cy="169347"/>
            </a:xfrm>
            <a:custGeom>
              <a:avLst/>
              <a:gdLst>
                <a:gd name="connsiteX0" fmla="*/ 13 w 78211"/>
                <a:gd name="connsiteY0" fmla="*/ 780 h 169347"/>
                <a:gd name="connsiteX1" fmla="*/ 73038 w 78211"/>
                <a:gd name="connsiteY1" fmla="*/ 165880 h 169347"/>
                <a:gd name="connsiteX2" fmla="*/ 66688 w 78211"/>
                <a:gd name="connsiteY2" fmla="*/ 105555 h 169347"/>
                <a:gd name="connsiteX3" fmla="*/ 13 w 78211"/>
                <a:gd name="connsiteY3" fmla="*/ 780 h 16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11" h="169347">
                  <a:moveTo>
                    <a:pt x="13" y="780"/>
                  </a:moveTo>
                  <a:cubicBezTo>
                    <a:pt x="1071" y="10834"/>
                    <a:pt x="61926" y="148418"/>
                    <a:pt x="73038" y="165880"/>
                  </a:cubicBezTo>
                  <a:cubicBezTo>
                    <a:pt x="84150" y="183342"/>
                    <a:pt x="75155" y="130426"/>
                    <a:pt x="66688" y="105555"/>
                  </a:cubicBezTo>
                  <a:cubicBezTo>
                    <a:pt x="58221" y="80684"/>
                    <a:pt x="-1045" y="-9274"/>
                    <a:pt x="13" y="7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08ACD7D6-1EBB-4673-A751-336416E6E7A9}"/>
                </a:ext>
              </a:extLst>
            </p:cNvPr>
            <p:cNvSpPr/>
            <p:nvPr/>
          </p:nvSpPr>
          <p:spPr>
            <a:xfrm>
              <a:off x="4918375" y="7124700"/>
              <a:ext cx="164041" cy="229486"/>
            </a:xfrm>
            <a:custGeom>
              <a:avLst/>
              <a:gdLst>
                <a:gd name="connsiteX0" fmla="*/ 25100 w 164041"/>
                <a:gd name="connsiteY0" fmla="*/ 0 h 229486"/>
                <a:gd name="connsiteX1" fmla="*/ 1288 w 164041"/>
                <a:gd name="connsiteY1" fmla="*/ 168275 h 229486"/>
                <a:gd name="connsiteX2" fmla="*/ 67963 w 164041"/>
                <a:gd name="connsiteY2" fmla="*/ 228600 h 229486"/>
                <a:gd name="connsiteX3" fmla="*/ 121938 w 164041"/>
                <a:gd name="connsiteY3" fmla="*/ 130175 h 229486"/>
                <a:gd name="connsiteX4" fmla="*/ 163213 w 164041"/>
                <a:gd name="connsiteY4" fmla="*/ 38100 h 229486"/>
                <a:gd name="connsiteX5" fmla="*/ 83838 w 164041"/>
                <a:gd name="connsiteY5" fmla="*/ 188913 h 229486"/>
                <a:gd name="connsiteX6" fmla="*/ 39388 w 164041"/>
                <a:gd name="connsiteY6" fmla="*/ 168275 h 229486"/>
                <a:gd name="connsiteX7" fmla="*/ 25100 w 164041"/>
                <a:gd name="connsiteY7" fmla="*/ 0 h 2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1" h="229486">
                  <a:moveTo>
                    <a:pt x="25100" y="0"/>
                  </a:moveTo>
                  <a:cubicBezTo>
                    <a:pt x="18750" y="0"/>
                    <a:pt x="-5856" y="130175"/>
                    <a:pt x="1288" y="168275"/>
                  </a:cubicBezTo>
                  <a:cubicBezTo>
                    <a:pt x="8432" y="206375"/>
                    <a:pt x="47855" y="234950"/>
                    <a:pt x="67963" y="228600"/>
                  </a:cubicBezTo>
                  <a:cubicBezTo>
                    <a:pt x="88071" y="222250"/>
                    <a:pt x="106063" y="161925"/>
                    <a:pt x="121938" y="130175"/>
                  </a:cubicBezTo>
                  <a:cubicBezTo>
                    <a:pt x="137813" y="98425"/>
                    <a:pt x="169563" y="28310"/>
                    <a:pt x="163213" y="38100"/>
                  </a:cubicBezTo>
                  <a:cubicBezTo>
                    <a:pt x="156863" y="47890"/>
                    <a:pt x="104476" y="167217"/>
                    <a:pt x="83838" y="188913"/>
                  </a:cubicBezTo>
                  <a:cubicBezTo>
                    <a:pt x="63201" y="210609"/>
                    <a:pt x="47855" y="197908"/>
                    <a:pt x="39388" y="168275"/>
                  </a:cubicBezTo>
                  <a:cubicBezTo>
                    <a:pt x="30921" y="138642"/>
                    <a:pt x="31450" y="0"/>
                    <a:pt x="25100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B790E4D7-52B1-4232-B33D-6FC7D09114AA}"/>
                </a:ext>
              </a:extLst>
            </p:cNvPr>
            <p:cNvSpPr/>
            <p:nvPr/>
          </p:nvSpPr>
          <p:spPr>
            <a:xfrm>
              <a:off x="4880650" y="7153009"/>
              <a:ext cx="117008" cy="404982"/>
            </a:xfrm>
            <a:custGeom>
              <a:avLst/>
              <a:gdLst>
                <a:gd name="connsiteX0" fmla="*/ 116800 w 117008"/>
                <a:gd name="connsiteY0" fmla="*/ 197116 h 404982"/>
                <a:gd name="connsiteX1" fmla="*/ 73938 w 117008"/>
                <a:gd name="connsiteY1" fmla="*/ 308241 h 404982"/>
                <a:gd name="connsiteX2" fmla="*/ 7263 w 117008"/>
                <a:gd name="connsiteY2" fmla="*/ 347929 h 404982"/>
                <a:gd name="connsiteX3" fmla="*/ 4088 w 117008"/>
                <a:gd name="connsiteY3" fmla="*/ 400316 h 404982"/>
                <a:gd name="connsiteX4" fmla="*/ 27900 w 117008"/>
                <a:gd name="connsiteY4" fmla="*/ 219341 h 404982"/>
                <a:gd name="connsiteX5" fmla="*/ 29488 w 117008"/>
                <a:gd name="connsiteY5" fmla="*/ 266 h 404982"/>
                <a:gd name="connsiteX6" fmla="*/ 32663 w 117008"/>
                <a:gd name="connsiteY6" fmla="*/ 265379 h 404982"/>
                <a:gd name="connsiteX7" fmla="*/ 88225 w 117008"/>
                <a:gd name="connsiteY7" fmla="*/ 260616 h 404982"/>
                <a:gd name="connsiteX8" fmla="*/ 116800 w 117008"/>
                <a:gd name="connsiteY8" fmla="*/ 197116 h 4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8" h="404982">
                  <a:moveTo>
                    <a:pt x="116800" y="197116"/>
                  </a:moveTo>
                  <a:cubicBezTo>
                    <a:pt x="114419" y="205053"/>
                    <a:pt x="92194" y="283106"/>
                    <a:pt x="73938" y="308241"/>
                  </a:cubicBezTo>
                  <a:cubicBezTo>
                    <a:pt x="55682" y="333376"/>
                    <a:pt x="18905" y="332583"/>
                    <a:pt x="7263" y="347929"/>
                  </a:cubicBezTo>
                  <a:cubicBezTo>
                    <a:pt x="-4379" y="363275"/>
                    <a:pt x="649" y="421747"/>
                    <a:pt x="4088" y="400316"/>
                  </a:cubicBezTo>
                  <a:cubicBezTo>
                    <a:pt x="7527" y="378885"/>
                    <a:pt x="23667" y="286016"/>
                    <a:pt x="27900" y="219341"/>
                  </a:cubicBezTo>
                  <a:cubicBezTo>
                    <a:pt x="32133" y="152666"/>
                    <a:pt x="28694" y="-7407"/>
                    <a:pt x="29488" y="266"/>
                  </a:cubicBezTo>
                  <a:cubicBezTo>
                    <a:pt x="30282" y="7939"/>
                    <a:pt x="22873" y="221987"/>
                    <a:pt x="32663" y="265379"/>
                  </a:cubicBezTo>
                  <a:cubicBezTo>
                    <a:pt x="42452" y="308771"/>
                    <a:pt x="75790" y="269083"/>
                    <a:pt x="88225" y="260616"/>
                  </a:cubicBezTo>
                  <a:cubicBezTo>
                    <a:pt x="100660" y="252149"/>
                    <a:pt x="119181" y="189179"/>
                    <a:pt x="116800" y="19711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2987A560-DFC9-48C6-8D23-E5905BBA41A0}"/>
                </a:ext>
              </a:extLst>
            </p:cNvPr>
            <p:cNvSpPr/>
            <p:nvPr/>
          </p:nvSpPr>
          <p:spPr>
            <a:xfrm>
              <a:off x="4884591" y="7474474"/>
              <a:ext cx="49361" cy="224693"/>
            </a:xfrm>
            <a:custGeom>
              <a:avLst/>
              <a:gdLst>
                <a:gd name="connsiteX0" fmla="*/ 147 w 49361"/>
                <a:gd name="connsiteY0" fmla="*/ 1064 h 224693"/>
                <a:gd name="connsiteX1" fmla="*/ 33484 w 49361"/>
                <a:gd name="connsiteY1" fmla="*/ 61389 h 224693"/>
                <a:gd name="connsiteX2" fmla="*/ 12847 w 49361"/>
                <a:gd name="connsiteY2" fmla="*/ 166164 h 224693"/>
                <a:gd name="connsiteX3" fmla="*/ 22372 w 49361"/>
                <a:gd name="connsiteY3" fmla="*/ 223314 h 224693"/>
                <a:gd name="connsiteX4" fmla="*/ 49359 w 49361"/>
                <a:gd name="connsiteY4" fmla="*/ 110601 h 224693"/>
                <a:gd name="connsiteX5" fmla="*/ 147 w 49361"/>
                <a:gd name="connsiteY5" fmla="*/ 1064 h 22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1" h="224693">
                  <a:moveTo>
                    <a:pt x="147" y="1064"/>
                  </a:moveTo>
                  <a:cubicBezTo>
                    <a:pt x="-2499" y="-7138"/>
                    <a:pt x="31367" y="33872"/>
                    <a:pt x="33484" y="61389"/>
                  </a:cubicBezTo>
                  <a:cubicBezTo>
                    <a:pt x="35601" y="88906"/>
                    <a:pt x="14699" y="139177"/>
                    <a:pt x="12847" y="166164"/>
                  </a:cubicBezTo>
                  <a:cubicBezTo>
                    <a:pt x="10995" y="193151"/>
                    <a:pt x="16287" y="232575"/>
                    <a:pt x="22372" y="223314"/>
                  </a:cubicBezTo>
                  <a:cubicBezTo>
                    <a:pt x="28457" y="214053"/>
                    <a:pt x="49624" y="145791"/>
                    <a:pt x="49359" y="110601"/>
                  </a:cubicBezTo>
                  <a:cubicBezTo>
                    <a:pt x="49094" y="75411"/>
                    <a:pt x="2793" y="9266"/>
                    <a:pt x="147" y="106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3199BAEB-DAB4-4BEA-B72D-8FA628ED3913}"/>
                </a:ext>
              </a:extLst>
            </p:cNvPr>
            <p:cNvSpPr/>
            <p:nvPr/>
          </p:nvSpPr>
          <p:spPr>
            <a:xfrm>
              <a:off x="4891088" y="7688557"/>
              <a:ext cx="106400" cy="2586"/>
            </a:xfrm>
            <a:custGeom>
              <a:avLst/>
              <a:gdLst>
                <a:gd name="connsiteX0" fmla="*/ 0 w 106400"/>
                <a:gd name="connsiteY0" fmla="*/ 1293 h 2586"/>
                <a:gd name="connsiteX1" fmla="*/ 106362 w 106400"/>
                <a:gd name="connsiteY1" fmla="*/ 1293 h 2586"/>
                <a:gd name="connsiteX2" fmla="*/ 0 w 106400"/>
                <a:gd name="connsiteY2" fmla="*/ 1293 h 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400" h="2586">
                  <a:moveTo>
                    <a:pt x="0" y="1293"/>
                  </a:moveTo>
                  <a:cubicBezTo>
                    <a:pt x="0" y="1293"/>
                    <a:pt x="103981" y="4203"/>
                    <a:pt x="106362" y="1293"/>
                  </a:cubicBezTo>
                  <a:cubicBezTo>
                    <a:pt x="108743" y="-1617"/>
                    <a:pt x="0" y="1293"/>
                    <a:pt x="0" y="12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E2B859D9-3B98-4E72-9AB3-19C52409D0D9}"/>
                </a:ext>
              </a:extLst>
            </p:cNvPr>
            <p:cNvSpPr/>
            <p:nvPr/>
          </p:nvSpPr>
          <p:spPr>
            <a:xfrm>
              <a:off x="4905375" y="7515120"/>
              <a:ext cx="92119" cy="36618"/>
            </a:xfrm>
            <a:custGeom>
              <a:avLst/>
              <a:gdLst>
                <a:gd name="connsiteX0" fmla="*/ 0 w 92119"/>
                <a:gd name="connsiteY0" fmla="*/ 36618 h 36618"/>
                <a:gd name="connsiteX1" fmla="*/ 92075 w 92119"/>
                <a:gd name="connsiteY1" fmla="*/ 105 h 36618"/>
                <a:gd name="connsiteX2" fmla="*/ 0 w 92119"/>
                <a:gd name="connsiteY2" fmla="*/ 36618 h 3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19" h="36618">
                  <a:moveTo>
                    <a:pt x="0" y="36618"/>
                  </a:moveTo>
                  <a:cubicBezTo>
                    <a:pt x="0" y="36618"/>
                    <a:pt x="89694" y="2486"/>
                    <a:pt x="92075" y="105"/>
                  </a:cubicBezTo>
                  <a:cubicBezTo>
                    <a:pt x="94456" y="-2276"/>
                    <a:pt x="0" y="36618"/>
                    <a:pt x="0" y="36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78137845-0140-422A-ADC6-B1D45A146022}"/>
                </a:ext>
              </a:extLst>
            </p:cNvPr>
            <p:cNvSpPr/>
            <p:nvPr/>
          </p:nvSpPr>
          <p:spPr>
            <a:xfrm>
              <a:off x="4887135" y="7531895"/>
              <a:ext cx="142044" cy="7261"/>
            </a:xfrm>
            <a:custGeom>
              <a:avLst/>
              <a:gdLst>
                <a:gd name="connsiteX0" fmla="*/ 778 w 142044"/>
                <a:gd name="connsiteY0" fmla="*/ 793 h 7261"/>
                <a:gd name="connsiteX1" fmla="*/ 86503 w 142044"/>
                <a:gd name="connsiteY1" fmla="*/ 793 h 7261"/>
                <a:gd name="connsiteX2" fmla="*/ 140478 w 142044"/>
                <a:gd name="connsiteY2" fmla="*/ 7143 h 7261"/>
                <a:gd name="connsiteX3" fmla="*/ 778 w 142044"/>
                <a:gd name="connsiteY3" fmla="*/ 793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44" h="7261">
                  <a:moveTo>
                    <a:pt x="778" y="793"/>
                  </a:moveTo>
                  <a:cubicBezTo>
                    <a:pt x="-8218" y="-265"/>
                    <a:pt x="63220" y="-265"/>
                    <a:pt x="86503" y="793"/>
                  </a:cubicBezTo>
                  <a:cubicBezTo>
                    <a:pt x="109786" y="1851"/>
                    <a:pt x="150532" y="6085"/>
                    <a:pt x="140478" y="7143"/>
                  </a:cubicBezTo>
                  <a:cubicBezTo>
                    <a:pt x="130424" y="8201"/>
                    <a:pt x="9774" y="1851"/>
                    <a:pt x="778" y="7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6FFD89FD-0317-415A-8393-63A2595F97F4}"/>
                </a:ext>
              </a:extLst>
            </p:cNvPr>
            <p:cNvSpPr/>
            <p:nvPr/>
          </p:nvSpPr>
          <p:spPr>
            <a:xfrm>
              <a:off x="4959302" y="7533635"/>
              <a:ext cx="7986" cy="160606"/>
            </a:xfrm>
            <a:custGeom>
              <a:avLst/>
              <a:gdLst>
                <a:gd name="connsiteX0" fmla="*/ 48 w 7986"/>
                <a:gd name="connsiteY0" fmla="*/ 2228 h 160606"/>
                <a:gd name="connsiteX1" fmla="*/ 4811 w 7986"/>
                <a:gd name="connsiteY1" fmla="*/ 159390 h 160606"/>
                <a:gd name="connsiteX2" fmla="*/ 7986 w 7986"/>
                <a:gd name="connsiteY2" fmla="*/ 72078 h 160606"/>
                <a:gd name="connsiteX3" fmla="*/ 48 w 7986"/>
                <a:gd name="connsiteY3" fmla="*/ 2228 h 16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6" h="160606">
                  <a:moveTo>
                    <a:pt x="48" y="2228"/>
                  </a:moveTo>
                  <a:cubicBezTo>
                    <a:pt x="-481" y="16780"/>
                    <a:pt x="3488" y="147748"/>
                    <a:pt x="4811" y="159390"/>
                  </a:cubicBezTo>
                  <a:cubicBezTo>
                    <a:pt x="6134" y="171032"/>
                    <a:pt x="7986" y="95890"/>
                    <a:pt x="7986" y="72078"/>
                  </a:cubicBezTo>
                  <a:cubicBezTo>
                    <a:pt x="7986" y="48266"/>
                    <a:pt x="577" y="-12324"/>
                    <a:pt x="48" y="222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95373DF8-08E4-4953-AEFB-2B64717C0BF8}"/>
                </a:ext>
              </a:extLst>
            </p:cNvPr>
            <p:cNvSpPr/>
            <p:nvPr/>
          </p:nvSpPr>
          <p:spPr>
            <a:xfrm>
              <a:off x="4979694" y="7528203"/>
              <a:ext cx="35412" cy="165471"/>
            </a:xfrm>
            <a:custGeom>
              <a:avLst/>
              <a:gdLst>
                <a:gd name="connsiteX0" fmla="*/ 294 w 35412"/>
                <a:gd name="connsiteY0" fmla="*/ 1310 h 165471"/>
                <a:gd name="connsiteX1" fmla="*/ 19344 w 35412"/>
                <a:gd name="connsiteY1" fmla="*/ 163235 h 165471"/>
                <a:gd name="connsiteX2" fmla="*/ 35219 w 35412"/>
                <a:gd name="connsiteY2" fmla="*/ 90210 h 165471"/>
                <a:gd name="connsiteX3" fmla="*/ 294 w 35412"/>
                <a:gd name="connsiteY3" fmla="*/ 1310 h 16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2" h="165471">
                  <a:moveTo>
                    <a:pt x="294" y="1310"/>
                  </a:moveTo>
                  <a:cubicBezTo>
                    <a:pt x="-2352" y="13481"/>
                    <a:pt x="13523" y="148418"/>
                    <a:pt x="19344" y="163235"/>
                  </a:cubicBezTo>
                  <a:cubicBezTo>
                    <a:pt x="25165" y="178052"/>
                    <a:pt x="37071" y="115346"/>
                    <a:pt x="35219" y="90210"/>
                  </a:cubicBezTo>
                  <a:cubicBezTo>
                    <a:pt x="33367" y="65075"/>
                    <a:pt x="2940" y="-10861"/>
                    <a:pt x="294" y="131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DD5170DA-5E06-4FCE-B5B5-1B7AA6E88B27}"/>
                </a:ext>
              </a:extLst>
            </p:cNvPr>
            <p:cNvSpPr/>
            <p:nvPr/>
          </p:nvSpPr>
          <p:spPr>
            <a:xfrm>
              <a:off x="4643547" y="6951358"/>
              <a:ext cx="222207" cy="125108"/>
            </a:xfrm>
            <a:custGeom>
              <a:avLst/>
              <a:gdLst>
                <a:gd name="connsiteX0" fmla="*/ 222141 w 222207"/>
                <a:gd name="connsiteY0" fmla="*/ 305 h 125108"/>
                <a:gd name="connsiteX1" fmla="*/ 15766 w 222207"/>
                <a:gd name="connsiteY1" fmla="*/ 120955 h 125108"/>
                <a:gd name="connsiteX2" fmla="*/ 37991 w 222207"/>
                <a:gd name="connsiteY2" fmla="*/ 87617 h 125108"/>
                <a:gd name="connsiteX3" fmla="*/ 222141 w 222207"/>
                <a:gd name="connsiteY3" fmla="*/ 305 h 12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07" h="125108">
                  <a:moveTo>
                    <a:pt x="222141" y="305"/>
                  </a:moveTo>
                  <a:cubicBezTo>
                    <a:pt x="218437" y="5861"/>
                    <a:pt x="46458" y="106403"/>
                    <a:pt x="15766" y="120955"/>
                  </a:cubicBezTo>
                  <a:cubicBezTo>
                    <a:pt x="-14926" y="135507"/>
                    <a:pt x="2801" y="108784"/>
                    <a:pt x="37991" y="87617"/>
                  </a:cubicBezTo>
                  <a:cubicBezTo>
                    <a:pt x="73180" y="66450"/>
                    <a:pt x="225845" y="-5251"/>
                    <a:pt x="222141" y="3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DA076B6D-3B5C-4EE1-B9EE-4CAD1A062A04}"/>
                </a:ext>
              </a:extLst>
            </p:cNvPr>
            <p:cNvSpPr/>
            <p:nvPr/>
          </p:nvSpPr>
          <p:spPr>
            <a:xfrm>
              <a:off x="4643438" y="7000780"/>
              <a:ext cx="171450" cy="111817"/>
            </a:xfrm>
            <a:custGeom>
              <a:avLst/>
              <a:gdLst>
                <a:gd name="connsiteX0" fmla="*/ 171450 w 171450"/>
                <a:gd name="connsiteY0" fmla="*/ 95 h 111817"/>
                <a:gd name="connsiteX1" fmla="*/ 68262 w 171450"/>
                <a:gd name="connsiteY1" fmla="*/ 108045 h 111817"/>
                <a:gd name="connsiteX2" fmla="*/ 0 w 171450"/>
                <a:gd name="connsiteY2" fmla="*/ 87408 h 111817"/>
                <a:gd name="connsiteX3" fmla="*/ 68262 w 171450"/>
                <a:gd name="connsiteY3" fmla="*/ 88995 h 111817"/>
                <a:gd name="connsiteX4" fmla="*/ 171450 w 171450"/>
                <a:gd name="connsiteY4" fmla="*/ 95 h 11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11817">
                  <a:moveTo>
                    <a:pt x="171450" y="95"/>
                  </a:moveTo>
                  <a:cubicBezTo>
                    <a:pt x="171450" y="3270"/>
                    <a:pt x="96837" y="93493"/>
                    <a:pt x="68262" y="108045"/>
                  </a:cubicBezTo>
                  <a:cubicBezTo>
                    <a:pt x="39687" y="122597"/>
                    <a:pt x="0" y="90583"/>
                    <a:pt x="0" y="87408"/>
                  </a:cubicBezTo>
                  <a:cubicBezTo>
                    <a:pt x="0" y="84233"/>
                    <a:pt x="38629" y="103812"/>
                    <a:pt x="68262" y="88995"/>
                  </a:cubicBezTo>
                  <a:cubicBezTo>
                    <a:pt x="97895" y="74178"/>
                    <a:pt x="171450" y="-3080"/>
                    <a:pt x="171450" y="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EF8F8336-9427-405E-9D54-9028521BCF09}"/>
                </a:ext>
              </a:extLst>
            </p:cNvPr>
            <p:cNvSpPr/>
            <p:nvPr/>
          </p:nvSpPr>
          <p:spPr>
            <a:xfrm>
              <a:off x="4568803" y="7103188"/>
              <a:ext cx="169061" cy="250858"/>
            </a:xfrm>
            <a:custGeom>
              <a:avLst/>
              <a:gdLst>
                <a:gd name="connsiteX0" fmla="*/ 65110 w 169061"/>
                <a:gd name="connsiteY0" fmla="*/ 875 h 250858"/>
                <a:gd name="connsiteX1" fmla="*/ 152422 w 169061"/>
                <a:gd name="connsiteY1" fmla="*/ 142162 h 250858"/>
                <a:gd name="connsiteX2" fmla="*/ 165122 w 169061"/>
                <a:gd name="connsiteY2" fmla="*/ 177087 h 250858"/>
                <a:gd name="connsiteX3" fmla="*/ 104797 w 169061"/>
                <a:gd name="connsiteY3" fmla="*/ 245350 h 250858"/>
                <a:gd name="connsiteX4" fmla="*/ 42885 w 169061"/>
                <a:gd name="connsiteY4" fmla="*/ 242175 h 250858"/>
                <a:gd name="connsiteX5" fmla="*/ 115910 w 169061"/>
                <a:gd name="connsiteY5" fmla="*/ 205662 h 250858"/>
                <a:gd name="connsiteX6" fmla="*/ 96860 w 169061"/>
                <a:gd name="connsiteY6" fmla="*/ 194550 h 250858"/>
                <a:gd name="connsiteX7" fmla="*/ 149247 w 169061"/>
                <a:gd name="connsiteY7" fmla="*/ 173912 h 250858"/>
                <a:gd name="connsiteX8" fmla="*/ 109560 w 169061"/>
                <a:gd name="connsiteY8" fmla="*/ 154862 h 250858"/>
                <a:gd name="connsiteX9" fmla="*/ 69872 w 169061"/>
                <a:gd name="connsiteY9" fmla="*/ 146925 h 250858"/>
                <a:gd name="connsiteX10" fmla="*/ 92097 w 169061"/>
                <a:gd name="connsiteY10" fmla="*/ 107237 h 250858"/>
                <a:gd name="connsiteX11" fmla="*/ 73047 w 169061"/>
                <a:gd name="connsiteY11" fmla="*/ 126287 h 250858"/>
                <a:gd name="connsiteX12" fmla="*/ 22 w 169061"/>
                <a:gd name="connsiteY12" fmla="*/ 78662 h 250858"/>
                <a:gd name="connsiteX13" fmla="*/ 65110 w 169061"/>
                <a:gd name="connsiteY13" fmla="*/ 81837 h 250858"/>
                <a:gd name="connsiteX14" fmla="*/ 65110 w 169061"/>
                <a:gd name="connsiteY14" fmla="*/ 875 h 25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061" h="250858">
                  <a:moveTo>
                    <a:pt x="65110" y="875"/>
                  </a:moveTo>
                  <a:cubicBezTo>
                    <a:pt x="79662" y="10929"/>
                    <a:pt x="135753" y="112793"/>
                    <a:pt x="152422" y="142162"/>
                  </a:cubicBezTo>
                  <a:cubicBezTo>
                    <a:pt x="169091" y="171531"/>
                    <a:pt x="173059" y="159889"/>
                    <a:pt x="165122" y="177087"/>
                  </a:cubicBezTo>
                  <a:cubicBezTo>
                    <a:pt x="157185" y="194285"/>
                    <a:pt x="125170" y="234502"/>
                    <a:pt x="104797" y="245350"/>
                  </a:cubicBezTo>
                  <a:cubicBezTo>
                    <a:pt x="84424" y="256198"/>
                    <a:pt x="41033" y="248790"/>
                    <a:pt x="42885" y="242175"/>
                  </a:cubicBezTo>
                  <a:cubicBezTo>
                    <a:pt x="44737" y="235560"/>
                    <a:pt x="106914" y="213600"/>
                    <a:pt x="115910" y="205662"/>
                  </a:cubicBezTo>
                  <a:cubicBezTo>
                    <a:pt x="124906" y="197725"/>
                    <a:pt x="91304" y="199842"/>
                    <a:pt x="96860" y="194550"/>
                  </a:cubicBezTo>
                  <a:cubicBezTo>
                    <a:pt x="102416" y="189258"/>
                    <a:pt x="147130" y="180527"/>
                    <a:pt x="149247" y="173912"/>
                  </a:cubicBezTo>
                  <a:cubicBezTo>
                    <a:pt x="151364" y="167297"/>
                    <a:pt x="122789" y="159360"/>
                    <a:pt x="109560" y="154862"/>
                  </a:cubicBezTo>
                  <a:cubicBezTo>
                    <a:pt x="96331" y="150364"/>
                    <a:pt x="72782" y="154862"/>
                    <a:pt x="69872" y="146925"/>
                  </a:cubicBezTo>
                  <a:cubicBezTo>
                    <a:pt x="66962" y="138988"/>
                    <a:pt x="91568" y="110677"/>
                    <a:pt x="92097" y="107237"/>
                  </a:cubicBezTo>
                  <a:cubicBezTo>
                    <a:pt x="92626" y="103797"/>
                    <a:pt x="88393" y="131050"/>
                    <a:pt x="73047" y="126287"/>
                  </a:cubicBezTo>
                  <a:cubicBezTo>
                    <a:pt x="57701" y="121524"/>
                    <a:pt x="1345" y="86070"/>
                    <a:pt x="22" y="78662"/>
                  </a:cubicBezTo>
                  <a:cubicBezTo>
                    <a:pt x="-1301" y="71254"/>
                    <a:pt x="55320" y="93214"/>
                    <a:pt x="65110" y="81837"/>
                  </a:cubicBezTo>
                  <a:cubicBezTo>
                    <a:pt x="74900" y="70460"/>
                    <a:pt x="50558" y="-9179"/>
                    <a:pt x="65110" y="8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DBA4BB33-CDAE-4575-9C54-6E59CE19C8FE}"/>
                </a:ext>
              </a:extLst>
            </p:cNvPr>
            <p:cNvSpPr/>
            <p:nvPr/>
          </p:nvSpPr>
          <p:spPr>
            <a:xfrm>
              <a:off x="4785218" y="7173913"/>
              <a:ext cx="144312" cy="90725"/>
            </a:xfrm>
            <a:custGeom>
              <a:avLst/>
              <a:gdLst>
                <a:gd name="connsiteX0" fmla="*/ 142382 w 144312"/>
                <a:gd name="connsiteY0" fmla="*/ 90487 h 90725"/>
                <a:gd name="connsiteX1" fmla="*/ 83645 w 144312"/>
                <a:gd name="connsiteY1" fmla="*/ 0 h 90725"/>
                <a:gd name="connsiteX2" fmla="*/ 4270 w 144312"/>
                <a:gd name="connsiteY2" fmla="*/ 88900 h 90725"/>
                <a:gd name="connsiteX3" fmla="*/ 15382 w 144312"/>
                <a:gd name="connsiteY3" fmla="*/ 39687 h 90725"/>
                <a:gd name="connsiteX4" fmla="*/ 55070 w 144312"/>
                <a:gd name="connsiteY4" fmla="*/ 12700 h 90725"/>
                <a:gd name="connsiteX5" fmla="*/ 123332 w 144312"/>
                <a:gd name="connsiteY5" fmla="*/ 26987 h 90725"/>
                <a:gd name="connsiteX6" fmla="*/ 142382 w 144312"/>
                <a:gd name="connsiteY6" fmla="*/ 90487 h 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312" h="90725">
                  <a:moveTo>
                    <a:pt x="142382" y="90487"/>
                  </a:moveTo>
                  <a:cubicBezTo>
                    <a:pt x="135768" y="85989"/>
                    <a:pt x="106664" y="264"/>
                    <a:pt x="83645" y="0"/>
                  </a:cubicBezTo>
                  <a:cubicBezTo>
                    <a:pt x="60626" y="-264"/>
                    <a:pt x="15647" y="82285"/>
                    <a:pt x="4270" y="88900"/>
                  </a:cubicBezTo>
                  <a:cubicBezTo>
                    <a:pt x="-7107" y="95515"/>
                    <a:pt x="6915" y="52387"/>
                    <a:pt x="15382" y="39687"/>
                  </a:cubicBezTo>
                  <a:cubicBezTo>
                    <a:pt x="23849" y="26987"/>
                    <a:pt x="37078" y="14817"/>
                    <a:pt x="55070" y="12700"/>
                  </a:cubicBezTo>
                  <a:cubicBezTo>
                    <a:pt x="73062" y="10583"/>
                    <a:pt x="109045" y="19579"/>
                    <a:pt x="123332" y="26987"/>
                  </a:cubicBezTo>
                  <a:cubicBezTo>
                    <a:pt x="137619" y="34395"/>
                    <a:pt x="148996" y="94985"/>
                    <a:pt x="142382" y="904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: 図形 1364">
              <a:extLst>
                <a:ext uri="{FF2B5EF4-FFF2-40B4-BE49-F238E27FC236}">
                  <a16:creationId xmlns:a16="http://schemas.microsoft.com/office/drawing/2014/main" id="{C6F3D16C-BF04-46A5-BEEC-75F16F9A91C5}"/>
                </a:ext>
              </a:extLst>
            </p:cNvPr>
            <p:cNvSpPr/>
            <p:nvPr/>
          </p:nvSpPr>
          <p:spPr>
            <a:xfrm>
              <a:off x="4786280" y="7254761"/>
              <a:ext cx="122289" cy="49328"/>
            </a:xfrm>
            <a:custGeom>
              <a:avLst/>
              <a:gdLst>
                <a:gd name="connsiteX0" fmla="*/ 33 w 122289"/>
                <a:gd name="connsiteY0" fmla="*/ 1702 h 49328"/>
                <a:gd name="connsiteX1" fmla="*/ 76233 w 122289"/>
                <a:gd name="connsiteY1" fmla="*/ 49327 h 49328"/>
                <a:gd name="connsiteX2" fmla="*/ 73058 w 122289"/>
                <a:gd name="connsiteY2" fmla="*/ 3289 h 49328"/>
                <a:gd name="connsiteX3" fmla="*/ 122270 w 122289"/>
                <a:gd name="connsiteY3" fmla="*/ 9639 h 49328"/>
                <a:gd name="connsiteX4" fmla="*/ 66708 w 122289"/>
                <a:gd name="connsiteY4" fmla="*/ 9639 h 49328"/>
                <a:gd name="connsiteX5" fmla="*/ 33 w 122289"/>
                <a:gd name="connsiteY5" fmla="*/ 1702 h 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89" h="49328">
                  <a:moveTo>
                    <a:pt x="33" y="1702"/>
                  </a:moveTo>
                  <a:cubicBezTo>
                    <a:pt x="1620" y="8317"/>
                    <a:pt x="64062" y="49063"/>
                    <a:pt x="76233" y="49327"/>
                  </a:cubicBezTo>
                  <a:cubicBezTo>
                    <a:pt x="88404" y="49591"/>
                    <a:pt x="65385" y="9904"/>
                    <a:pt x="73058" y="3289"/>
                  </a:cubicBezTo>
                  <a:cubicBezTo>
                    <a:pt x="80731" y="-3326"/>
                    <a:pt x="123328" y="8581"/>
                    <a:pt x="122270" y="9639"/>
                  </a:cubicBezTo>
                  <a:cubicBezTo>
                    <a:pt x="121212" y="10697"/>
                    <a:pt x="80202" y="9374"/>
                    <a:pt x="66708" y="9639"/>
                  </a:cubicBezTo>
                  <a:cubicBezTo>
                    <a:pt x="53214" y="9904"/>
                    <a:pt x="-1554" y="-4913"/>
                    <a:pt x="33" y="17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E4149438-03FA-4202-9F15-CBCD58DFFF5D}"/>
                </a:ext>
              </a:extLst>
            </p:cNvPr>
            <p:cNvSpPr/>
            <p:nvPr/>
          </p:nvSpPr>
          <p:spPr>
            <a:xfrm>
              <a:off x="4810045" y="7214723"/>
              <a:ext cx="100093" cy="36977"/>
            </a:xfrm>
            <a:custGeom>
              <a:avLst/>
              <a:gdLst>
                <a:gd name="connsiteX0" fmla="*/ 100093 w 100093"/>
                <a:gd name="connsiteY0" fmla="*/ 36977 h 36977"/>
                <a:gd name="connsiteX1" fmla="*/ 49293 w 100093"/>
                <a:gd name="connsiteY1" fmla="*/ 465 h 36977"/>
                <a:gd name="connsiteX2" fmla="*/ 4843 w 100093"/>
                <a:gd name="connsiteY2" fmla="*/ 16340 h 36977"/>
                <a:gd name="connsiteX3" fmla="*/ 11193 w 100093"/>
                <a:gd name="connsiteY3" fmla="*/ 16340 h 36977"/>
                <a:gd name="connsiteX4" fmla="*/ 100093 w 100093"/>
                <a:gd name="connsiteY4" fmla="*/ 36977 h 3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3" h="36977">
                  <a:moveTo>
                    <a:pt x="100093" y="36977"/>
                  </a:moveTo>
                  <a:cubicBezTo>
                    <a:pt x="82630" y="20440"/>
                    <a:pt x="65168" y="3904"/>
                    <a:pt x="49293" y="465"/>
                  </a:cubicBezTo>
                  <a:cubicBezTo>
                    <a:pt x="33418" y="-2974"/>
                    <a:pt x="11193" y="13694"/>
                    <a:pt x="4843" y="16340"/>
                  </a:cubicBezTo>
                  <a:cubicBezTo>
                    <a:pt x="-1507" y="18986"/>
                    <a:pt x="-3624" y="14753"/>
                    <a:pt x="11193" y="16340"/>
                  </a:cubicBezTo>
                  <a:lnTo>
                    <a:pt x="100093" y="36977"/>
                  </a:ln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68AD87B7-A14B-415A-B5A1-7A4BEE625BE3}"/>
                </a:ext>
              </a:extLst>
            </p:cNvPr>
            <p:cNvSpPr/>
            <p:nvPr/>
          </p:nvSpPr>
          <p:spPr>
            <a:xfrm>
              <a:off x="4749786" y="7162253"/>
              <a:ext cx="23956" cy="171976"/>
            </a:xfrm>
            <a:custGeom>
              <a:avLst/>
              <a:gdLst>
                <a:gd name="connsiteX0" fmla="*/ 22239 w 23956"/>
                <a:gd name="connsiteY0" fmla="*/ 2135 h 171976"/>
                <a:gd name="connsiteX1" fmla="*/ 14 w 23956"/>
                <a:gd name="connsiteY1" fmla="*/ 170410 h 171976"/>
                <a:gd name="connsiteX2" fmla="*/ 19064 w 23956"/>
                <a:gd name="connsiteY2" fmla="*/ 81510 h 171976"/>
                <a:gd name="connsiteX3" fmla="*/ 22239 w 23956"/>
                <a:gd name="connsiteY3" fmla="*/ 2135 h 17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6" h="171976">
                  <a:moveTo>
                    <a:pt x="22239" y="2135"/>
                  </a:moveTo>
                  <a:cubicBezTo>
                    <a:pt x="19064" y="16952"/>
                    <a:pt x="543" y="157181"/>
                    <a:pt x="14" y="170410"/>
                  </a:cubicBezTo>
                  <a:cubicBezTo>
                    <a:pt x="-515" y="183639"/>
                    <a:pt x="14037" y="109556"/>
                    <a:pt x="19064" y="81510"/>
                  </a:cubicBezTo>
                  <a:cubicBezTo>
                    <a:pt x="24091" y="53464"/>
                    <a:pt x="25414" y="-12682"/>
                    <a:pt x="22239" y="21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B9CE1907-E29B-4EE2-840D-8559FF750F98}"/>
                </a:ext>
              </a:extLst>
            </p:cNvPr>
            <p:cNvSpPr/>
            <p:nvPr/>
          </p:nvSpPr>
          <p:spPr>
            <a:xfrm>
              <a:off x="4574697" y="7267276"/>
              <a:ext cx="250783" cy="508309"/>
            </a:xfrm>
            <a:custGeom>
              <a:avLst/>
              <a:gdLst>
                <a:gd name="connsiteX0" fmla="*/ 203678 w 250783"/>
                <a:gd name="connsiteY0" fmla="*/ 17762 h 508309"/>
                <a:gd name="connsiteX1" fmla="*/ 95728 w 250783"/>
                <a:gd name="connsiteY1" fmla="*/ 270174 h 508309"/>
                <a:gd name="connsiteX2" fmla="*/ 478 w 250783"/>
                <a:gd name="connsiteY2" fmla="*/ 359074 h 508309"/>
                <a:gd name="connsiteX3" fmla="*/ 62391 w 250783"/>
                <a:gd name="connsiteY3" fmla="*/ 397174 h 508309"/>
                <a:gd name="connsiteX4" fmla="*/ 140178 w 250783"/>
                <a:gd name="connsiteY4" fmla="*/ 508299 h 508309"/>
                <a:gd name="connsiteX5" fmla="*/ 62391 w 250783"/>
                <a:gd name="connsiteY5" fmla="*/ 403524 h 508309"/>
                <a:gd name="connsiteX6" fmla="*/ 78266 w 250783"/>
                <a:gd name="connsiteY6" fmla="*/ 335262 h 508309"/>
                <a:gd name="connsiteX7" fmla="*/ 241778 w 250783"/>
                <a:gd name="connsiteY7" fmla="*/ 54274 h 508309"/>
                <a:gd name="connsiteX8" fmla="*/ 203678 w 250783"/>
                <a:gd name="connsiteY8" fmla="*/ 17762 h 5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83" h="508309">
                  <a:moveTo>
                    <a:pt x="203678" y="17762"/>
                  </a:moveTo>
                  <a:cubicBezTo>
                    <a:pt x="179336" y="53745"/>
                    <a:pt x="129595" y="213289"/>
                    <a:pt x="95728" y="270174"/>
                  </a:cubicBezTo>
                  <a:cubicBezTo>
                    <a:pt x="61861" y="327059"/>
                    <a:pt x="6034" y="337907"/>
                    <a:pt x="478" y="359074"/>
                  </a:cubicBezTo>
                  <a:cubicBezTo>
                    <a:pt x="-5078" y="380241"/>
                    <a:pt x="39108" y="372303"/>
                    <a:pt x="62391" y="397174"/>
                  </a:cubicBezTo>
                  <a:cubicBezTo>
                    <a:pt x="85674" y="422045"/>
                    <a:pt x="140178" y="507241"/>
                    <a:pt x="140178" y="508299"/>
                  </a:cubicBezTo>
                  <a:cubicBezTo>
                    <a:pt x="140178" y="509357"/>
                    <a:pt x="72710" y="432363"/>
                    <a:pt x="62391" y="403524"/>
                  </a:cubicBezTo>
                  <a:cubicBezTo>
                    <a:pt x="52072" y="374685"/>
                    <a:pt x="48368" y="393470"/>
                    <a:pt x="78266" y="335262"/>
                  </a:cubicBezTo>
                  <a:cubicBezTo>
                    <a:pt x="108164" y="277054"/>
                    <a:pt x="214526" y="104810"/>
                    <a:pt x="241778" y="54274"/>
                  </a:cubicBezTo>
                  <a:cubicBezTo>
                    <a:pt x="269030" y="3738"/>
                    <a:pt x="228020" y="-18221"/>
                    <a:pt x="203678" y="177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06DD42CC-D465-4DEF-A76F-7E49798D4BEC}"/>
                </a:ext>
              </a:extLst>
            </p:cNvPr>
            <p:cNvSpPr/>
            <p:nvPr/>
          </p:nvSpPr>
          <p:spPr>
            <a:xfrm>
              <a:off x="3400997" y="7421319"/>
              <a:ext cx="935587" cy="251122"/>
            </a:xfrm>
            <a:custGeom>
              <a:avLst/>
              <a:gdLst>
                <a:gd name="connsiteX0" fmla="*/ 29591 w 935587"/>
                <a:gd name="connsiteY0" fmla="*/ 6594 h 251122"/>
                <a:gd name="connsiteX1" fmla="*/ 455041 w 935587"/>
                <a:gd name="connsiteY1" fmla="*/ 208206 h 251122"/>
                <a:gd name="connsiteX2" fmla="*/ 934466 w 935587"/>
                <a:gd name="connsiteY2" fmla="*/ 251069 h 251122"/>
                <a:gd name="connsiteX3" fmla="*/ 577278 w 935587"/>
                <a:gd name="connsiteY3" fmla="*/ 205031 h 251122"/>
                <a:gd name="connsiteX4" fmla="*/ 243903 w 935587"/>
                <a:gd name="connsiteY4" fmla="*/ 114544 h 251122"/>
                <a:gd name="connsiteX5" fmla="*/ 58166 w 935587"/>
                <a:gd name="connsiteY5" fmla="*/ 52631 h 251122"/>
                <a:gd name="connsiteX6" fmla="*/ 29591 w 935587"/>
                <a:gd name="connsiteY6" fmla="*/ 6594 h 2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587" h="251122">
                  <a:moveTo>
                    <a:pt x="29591" y="6594"/>
                  </a:moveTo>
                  <a:cubicBezTo>
                    <a:pt x="95737" y="32523"/>
                    <a:pt x="304229" y="167460"/>
                    <a:pt x="455041" y="208206"/>
                  </a:cubicBezTo>
                  <a:cubicBezTo>
                    <a:pt x="605853" y="248952"/>
                    <a:pt x="914093" y="251598"/>
                    <a:pt x="934466" y="251069"/>
                  </a:cubicBezTo>
                  <a:cubicBezTo>
                    <a:pt x="954839" y="250540"/>
                    <a:pt x="692372" y="227785"/>
                    <a:pt x="577278" y="205031"/>
                  </a:cubicBezTo>
                  <a:cubicBezTo>
                    <a:pt x="462184" y="182277"/>
                    <a:pt x="330422" y="139944"/>
                    <a:pt x="243903" y="114544"/>
                  </a:cubicBezTo>
                  <a:cubicBezTo>
                    <a:pt x="157384" y="89144"/>
                    <a:pt x="92297" y="66654"/>
                    <a:pt x="58166" y="52631"/>
                  </a:cubicBezTo>
                  <a:cubicBezTo>
                    <a:pt x="24035" y="38608"/>
                    <a:pt x="-36555" y="-19335"/>
                    <a:pt x="29591" y="659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AFF54415-3094-4FC7-BF79-74B770E3CCBB}"/>
                </a:ext>
              </a:extLst>
            </p:cNvPr>
            <p:cNvSpPr/>
            <p:nvPr/>
          </p:nvSpPr>
          <p:spPr>
            <a:xfrm>
              <a:off x="4617975" y="7207055"/>
              <a:ext cx="29102" cy="209237"/>
            </a:xfrm>
            <a:custGeom>
              <a:avLst/>
              <a:gdLst>
                <a:gd name="connsiteX0" fmla="*/ 17525 w 29102"/>
                <a:gd name="connsiteY0" fmla="*/ 195 h 209237"/>
                <a:gd name="connsiteX1" fmla="*/ 14350 w 29102"/>
                <a:gd name="connsiteY1" fmla="*/ 108145 h 209237"/>
                <a:gd name="connsiteX2" fmla="*/ 63 w 29102"/>
                <a:gd name="connsiteY2" fmla="*/ 174820 h 209237"/>
                <a:gd name="connsiteX3" fmla="*/ 20700 w 29102"/>
                <a:gd name="connsiteY3" fmla="*/ 208158 h 209237"/>
                <a:gd name="connsiteX4" fmla="*/ 28638 w 29102"/>
                <a:gd name="connsiteY4" fmla="*/ 136720 h 209237"/>
                <a:gd name="connsiteX5" fmla="*/ 17525 w 29102"/>
                <a:gd name="connsiteY5" fmla="*/ 195 h 20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02" h="209237">
                  <a:moveTo>
                    <a:pt x="17525" y="195"/>
                  </a:moveTo>
                  <a:cubicBezTo>
                    <a:pt x="15144" y="-4567"/>
                    <a:pt x="17260" y="79041"/>
                    <a:pt x="14350" y="108145"/>
                  </a:cubicBezTo>
                  <a:cubicBezTo>
                    <a:pt x="11440" y="137249"/>
                    <a:pt x="-995" y="158151"/>
                    <a:pt x="63" y="174820"/>
                  </a:cubicBezTo>
                  <a:cubicBezTo>
                    <a:pt x="1121" y="191489"/>
                    <a:pt x="15938" y="214508"/>
                    <a:pt x="20700" y="208158"/>
                  </a:cubicBezTo>
                  <a:cubicBezTo>
                    <a:pt x="25462" y="201808"/>
                    <a:pt x="25728" y="167941"/>
                    <a:pt x="28638" y="136720"/>
                  </a:cubicBezTo>
                  <a:cubicBezTo>
                    <a:pt x="31549" y="105499"/>
                    <a:pt x="19906" y="4957"/>
                    <a:pt x="17525" y="19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29B39971-FE2E-4327-9B94-FBFE1F9BAFD1}"/>
                </a:ext>
              </a:extLst>
            </p:cNvPr>
            <p:cNvSpPr/>
            <p:nvPr/>
          </p:nvSpPr>
          <p:spPr>
            <a:xfrm>
              <a:off x="4554079" y="7397750"/>
              <a:ext cx="108827" cy="98425"/>
            </a:xfrm>
            <a:custGeom>
              <a:avLst/>
              <a:gdLst>
                <a:gd name="connsiteX0" fmla="*/ 108409 w 108827"/>
                <a:gd name="connsiteY0" fmla="*/ 0 h 98425"/>
                <a:gd name="connsiteX1" fmla="*/ 40146 w 108827"/>
                <a:gd name="connsiteY1" fmla="*/ 61913 h 98425"/>
                <a:gd name="connsiteX2" fmla="*/ 459 w 108827"/>
                <a:gd name="connsiteY2" fmla="*/ 98425 h 98425"/>
                <a:gd name="connsiteX3" fmla="*/ 65546 w 108827"/>
                <a:gd name="connsiteY3" fmla="*/ 61913 h 98425"/>
                <a:gd name="connsiteX4" fmla="*/ 108409 w 108827"/>
                <a:gd name="connsiteY4" fmla="*/ 0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27" h="98425">
                  <a:moveTo>
                    <a:pt x="108409" y="0"/>
                  </a:moveTo>
                  <a:cubicBezTo>
                    <a:pt x="104176" y="0"/>
                    <a:pt x="40146" y="61913"/>
                    <a:pt x="40146" y="61913"/>
                  </a:cubicBezTo>
                  <a:cubicBezTo>
                    <a:pt x="22154" y="78317"/>
                    <a:pt x="-3774" y="98425"/>
                    <a:pt x="459" y="98425"/>
                  </a:cubicBezTo>
                  <a:cubicBezTo>
                    <a:pt x="4692" y="98425"/>
                    <a:pt x="47290" y="75407"/>
                    <a:pt x="65546" y="61913"/>
                  </a:cubicBezTo>
                  <a:cubicBezTo>
                    <a:pt x="83802" y="48419"/>
                    <a:pt x="112642" y="0"/>
                    <a:pt x="108409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E13BACEB-48E1-4B34-818E-C5835FA44466}"/>
                </a:ext>
              </a:extLst>
            </p:cNvPr>
            <p:cNvSpPr/>
            <p:nvPr/>
          </p:nvSpPr>
          <p:spPr>
            <a:xfrm>
              <a:off x="4472612" y="7346813"/>
              <a:ext cx="167847" cy="59038"/>
            </a:xfrm>
            <a:custGeom>
              <a:avLst/>
              <a:gdLst>
                <a:gd name="connsiteX0" fmla="*/ 164476 w 167847"/>
                <a:gd name="connsiteY0" fmla="*/ 137 h 59038"/>
                <a:gd name="connsiteX1" fmla="*/ 963 w 167847"/>
                <a:gd name="connsiteY1" fmla="*/ 57287 h 59038"/>
                <a:gd name="connsiteX2" fmla="*/ 100976 w 167847"/>
                <a:gd name="connsiteY2" fmla="*/ 41412 h 59038"/>
                <a:gd name="connsiteX3" fmla="*/ 164476 w 167847"/>
                <a:gd name="connsiteY3" fmla="*/ 137 h 5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47" h="59038">
                  <a:moveTo>
                    <a:pt x="164476" y="137"/>
                  </a:moveTo>
                  <a:cubicBezTo>
                    <a:pt x="147807" y="2783"/>
                    <a:pt x="11546" y="50408"/>
                    <a:pt x="963" y="57287"/>
                  </a:cubicBezTo>
                  <a:cubicBezTo>
                    <a:pt x="-9620" y="64166"/>
                    <a:pt x="69755" y="49085"/>
                    <a:pt x="100976" y="41412"/>
                  </a:cubicBezTo>
                  <a:cubicBezTo>
                    <a:pt x="132197" y="33739"/>
                    <a:pt x="181145" y="-2509"/>
                    <a:pt x="164476" y="13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07FE0ABD-FB42-44F8-9C39-9DF5362259B2}"/>
                </a:ext>
              </a:extLst>
            </p:cNvPr>
            <p:cNvSpPr/>
            <p:nvPr/>
          </p:nvSpPr>
          <p:spPr>
            <a:xfrm>
              <a:off x="4521011" y="7391271"/>
              <a:ext cx="73334" cy="86489"/>
            </a:xfrm>
            <a:custGeom>
              <a:avLst/>
              <a:gdLst>
                <a:gd name="connsiteX0" fmla="*/ 189 w 73334"/>
                <a:gd name="connsiteY0" fmla="*/ 129 h 86489"/>
                <a:gd name="connsiteX1" fmla="*/ 68452 w 73334"/>
                <a:gd name="connsiteY1" fmla="*/ 36642 h 86489"/>
                <a:gd name="connsiteX2" fmla="*/ 66864 w 73334"/>
                <a:gd name="connsiteY2" fmla="*/ 85854 h 86489"/>
                <a:gd name="connsiteX3" fmla="*/ 58927 w 73334"/>
                <a:gd name="connsiteY3" fmla="*/ 63629 h 86489"/>
                <a:gd name="connsiteX4" fmla="*/ 47814 w 73334"/>
                <a:gd name="connsiteY4" fmla="*/ 49342 h 86489"/>
                <a:gd name="connsiteX5" fmla="*/ 189 w 73334"/>
                <a:gd name="connsiteY5" fmla="*/ 129 h 8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334" h="86489">
                  <a:moveTo>
                    <a:pt x="189" y="129"/>
                  </a:moveTo>
                  <a:cubicBezTo>
                    <a:pt x="3629" y="-1988"/>
                    <a:pt x="57340" y="22355"/>
                    <a:pt x="68452" y="36642"/>
                  </a:cubicBezTo>
                  <a:cubicBezTo>
                    <a:pt x="79565" y="50930"/>
                    <a:pt x="68451" y="81356"/>
                    <a:pt x="66864" y="85854"/>
                  </a:cubicBezTo>
                  <a:cubicBezTo>
                    <a:pt x="65277" y="90352"/>
                    <a:pt x="62102" y="69714"/>
                    <a:pt x="58927" y="63629"/>
                  </a:cubicBezTo>
                  <a:cubicBezTo>
                    <a:pt x="55752" y="57544"/>
                    <a:pt x="54429" y="57544"/>
                    <a:pt x="47814" y="49342"/>
                  </a:cubicBezTo>
                  <a:cubicBezTo>
                    <a:pt x="41199" y="41140"/>
                    <a:pt x="-3251" y="2246"/>
                    <a:pt x="189" y="12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D8A354DA-3FBA-4872-8742-5896915598AD}"/>
                </a:ext>
              </a:extLst>
            </p:cNvPr>
            <p:cNvSpPr/>
            <p:nvPr/>
          </p:nvSpPr>
          <p:spPr>
            <a:xfrm>
              <a:off x="4475116" y="7408066"/>
              <a:ext cx="88928" cy="88117"/>
            </a:xfrm>
            <a:custGeom>
              <a:avLst/>
              <a:gdLst>
                <a:gd name="connsiteX0" fmla="*/ 47 w 88928"/>
                <a:gd name="connsiteY0" fmla="*/ 797 h 88117"/>
                <a:gd name="connsiteX1" fmla="*/ 71484 w 88928"/>
                <a:gd name="connsiteY1" fmla="*/ 51597 h 88117"/>
                <a:gd name="connsiteX2" fmla="*/ 84184 w 88928"/>
                <a:gd name="connsiteY2" fmla="*/ 88109 h 88117"/>
                <a:gd name="connsiteX3" fmla="*/ 87359 w 88928"/>
                <a:gd name="connsiteY3" fmla="*/ 54772 h 88117"/>
                <a:gd name="connsiteX4" fmla="*/ 60372 w 88928"/>
                <a:gd name="connsiteY4" fmla="*/ 23022 h 88117"/>
                <a:gd name="connsiteX5" fmla="*/ 47 w 88928"/>
                <a:gd name="connsiteY5" fmla="*/ 797 h 8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8" h="88117">
                  <a:moveTo>
                    <a:pt x="47" y="797"/>
                  </a:moveTo>
                  <a:cubicBezTo>
                    <a:pt x="1899" y="5560"/>
                    <a:pt x="57461" y="37045"/>
                    <a:pt x="71484" y="51597"/>
                  </a:cubicBezTo>
                  <a:cubicBezTo>
                    <a:pt x="85507" y="66149"/>
                    <a:pt x="81538" y="87580"/>
                    <a:pt x="84184" y="88109"/>
                  </a:cubicBezTo>
                  <a:cubicBezTo>
                    <a:pt x="86830" y="88638"/>
                    <a:pt x="91328" y="65620"/>
                    <a:pt x="87359" y="54772"/>
                  </a:cubicBezTo>
                  <a:cubicBezTo>
                    <a:pt x="83390" y="43924"/>
                    <a:pt x="70162" y="32283"/>
                    <a:pt x="60372" y="23022"/>
                  </a:cubicBezTo>
                  <a:cubicBezTo>
                    <a:pt x="50583" y="13762"/>
                    <a:pt x="-1805" y="-3966"/>
                    <a:pt x="47" y="7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8E4874EA-0261-4C13-9CB5-7C709470F180}"/>
                </a:ext>
              </a:extLst>
            </p:cNvPr>
            <p:cNvSpPr/>
            <p:nvPr/>
          </p:nvSpPr>
          <p:spPr>
            <a:xfrm>
              <a:off x="4211629" y="7421563"/>
              <a:ext cx="95276" cy="117328"/>
            </a:xfrm>
            <a:custGeom>
              <a:avLst/>
              <a:gdLst>
                <a:gd name="connsiteX0" fmla="*/ 66684 w 95276"/>
                <a:gd name="connsiteY0" fmla="*/ 0 h 117328"/>
                <a:gd name="connsiteX1" fmla="*/ 95259 w 95276"/>
                <a:gd name="connsiteY1" fmla="*/ 93662 h 117328"/>
                <a:gd name="connsiteX2" fmla="*/ 61921 w 95276"/>
                <a:gd name="connsiteY2" fmla="*/ 114300 h 117328"/>
                <a:gd name="connsiteX3" fmla="*/ 9 w 95276"/>
                <a:gd name="connsiteY3" fmla="*/ 42862 h 117328"/>
                <a:gd name="connsiteX4" fmla="*/ 66684 w 95276"/>
                <a:gd name="connsiteY4" fmla="*/ 100012 h 117328"/>
                <a:gd name="connsiteX5" fmla="*/ 74621 w 95276"/>
                <a:gd name="connsiteY5" fmla="*/ 95250 h 117328"/>
                <a:gd name="connsiteX6" fmla="*/ 66684 w 95276"/>
                <a:gd name="connsiteY6" fmla="*/ 0 h 11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76" h="117328">
                  <a:moveTo>
                    <a:pt x="66684" y="0"/>
                  </a:moveTo>
                  <a:cubicBezTo>
                    <a:pt x="70124" y="-265"/>
                    <a:pt x="96053" y="74612"/>
                    <a:pt x="95259" y="93662"/>
                  </a:cubicBezTo>
                  <a:cubicBezTo>
                    <a:pt x="94465" y="112712"/>
                    <a:pt x="77796" y="122767"/>
                    <a:pt x="61921" y="114300"/>
                  </a:cubicBezTo>
                  <a:cubicBezTo>
                    <a:pt x="46046" y="105833"/>
                    <a:pt x="-785" y="45243"/>
                    <a:pt x="9" y="42862"/>
                  </a:cubicBezTo>
                  <a:cubicBezTo>
                    <a:pt x="803" y="40481"/>
                    <a:pt x="54249" y="91281"/>
                    <a:pt x="66684" y="100012"/>
                  </a:cubicBezTo>
                  <a:cubicBezTo>
                    <a:pt x="79119" y="108743"/>
                    <a:pt x="74886" y="112712"/>
                    <a:pt x="74621" y="95250"/>
                  </a:cubicBezTo>
                  <a:cubicBezTo>
                    <a:pt x="74356" y="77788"/>
                    <a:pt x="63244" y="265"/>
                    <a:pt x="66684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AD7C837D-8DFC-4693-98DF-59262E1162F1}"/>
                </a:ext>
              </a:extLst>
            </p:cNvPr>
            <p:cNvSpPr/>
            <p:nvPr/>
          </p:nvSpPr>
          <p:spPr>
            <a:xfrm>
              <a:off x="4273399" y="7390816"/>
              <a:ext cx="212883" cy="185705"/>
            </a:xfrm>
            <a:custGeom>
              <a:avLst/>
              <a:gdLst>
                <a:gd name="connsiteX0" fmla="*/ 212876 w 212883"/>
                <a:gd name="connsiteY0" fmla="*/ 24397 h 185705"/>
                <a:gd name="connsiteX1" fmla="*/ 76351 w 212883"/>
                <a:gd name="connsiteY1" fmla="*/ 2172 h 185705"/>
                <a:gd name="connsiteX2" fmla="*/ 62064 w 212883"/>
                <a:gd name="connsiteY2" fmla="*/ 86309 h 185705"/>
                <a:gd name="connsiteX3" fmla="*/ 1739 w 212883"/>
                <a:gd name="connsiteY3" fmla="*/ 170447 h 185705"/>
                <a:gd name="connsiteX4" fmla="*/ 138264 w 212883"/>
                <a:gd name="connsiteY4" fmla="*/ 184734 h 185705"/>
                <a:gd name="connsiteX5" fmla="*/ 116039 w 212883"/>
                <a:gd name="connsiteY5" fmla="*/ 157747 h 185705"/>
                <a:gd name="connsiteX6" fmla="*/ 130326 w 212883"/>
                <a:gd name="connsiteY6" fmla="*/ 125997 h 185705"/>
                <a:gd name="connsiteX7" fmla="*/ 166839 w 212883"/>
                <a:gd name="connsiteY7" fmla="*/ 102184 h 185705"/>
                <a:gd name="connsiteX8" fmla="*/ 104926 w 212883"/>
                <a:gd name="connsiteY8" fmla="*/ 137109 h 185705"/>
                <a:gd name="connsiteX9" fmla="*/ 106514 w 212883"/>
                <a:gd name="connsiteY9" fmla="*/ 167272 h 185705"/>
                <a:gd name="connsiteX10" fmla="*/ 38251 w 212883"/>
                <a:gd name="connsiteY10" fmla="*/ 157747 h 185705"/>
                <a:gd name="connsiteX11" fmla="*/ 43014 w 212883"/>
                <a:gd name="connsiteY11" fmla="*/ 145047 h 185705"/>
                <a:gd name="connsiteX12" fmla="*/ 84289 w 212883"/>
                <a:gd name="connsiteY12" fmla="*/ 60909 h 185705"/>
                <a:gd name="connsiteX13" fmla="*/ 82701 w 212883"/>
                <a:gd name="connsiteY13" fmla="*/ 25984 h 185705"/>
                <a:gd name="connsiteX14" fmla="*/ 82701 w 212883"/>
                <a:gd name="connsiteY14" fmla="*/ 19634 h 185705"/>
                <a:gd name="connsiteX15" fmla="*/ 212876 w 212883"/>
                <a:gd name="connsiteY15" fmla="*/ 24397 h 18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883" h="185705">
                  <a:moveTo>
                    <a:pt x="212876" y="24397"/>
                  </a:moveTo>
                  <a:cubicBezTo>
                    <a:pt x="211818" y="21487"/>
                    <a:pt x="101486" y="-8147"/>
                    <a:pt x="76351" y="2172"/>
                  </a:cubicBezTo>
                  <a:cubicBezTo>
                    <a:pt x="51216" y="12491"/>
                    <a:pt x="74499" y="58263"/>
                    <a:pt x="62064" y="86309"/>
                  </a:cubicBezTo>
                  <a:cubicBezTo>
                    <a:pt x="49629" y="114355"/>
                    <a:pt x="-10961" y="154043"/>
                    <a:pt x="1739" y="170447"/>
                  </a:cubicBezTo>
                  <a:cubicBezTo>
                    <a:pt x="14439" y="186851"/>
                    <a:pt x="119214" y="186851"/>
                    <a:pt x="138264" y="184734"/>
                  </a:cubicBezTo>
                  <a:cubicBezTo>
                    <a:pt x="157314" y="182617"/>
                    <a:pt x="117362" y="167536"/>
                    <a:pt x="116039" y="157747"/>
                  </a:cubicBezTo>
                  <a:cubicBezTo>
                    <a:pt x="114716" y="147958"/>
                    <a:pt x="121859" y="135258"/>
                    <a:pt x="130326" y="125997"/>
                  </a:cubicBezTo>
                  <a:cubicBezTo>
                    <a:pt x="138793" y="116736"/>
                    <a:pt x="171072" y="100332"/>
                    <a:pt x="166839" y="102184"/>
                  </a:cubicBezTo>
                  <a:cubicBezTo>
                    <a:pt x="162606" y="104036"/>
                    <a:pt x="114980" y="126261"/>
                    <a:pt x="104926" y="137109"/>
                  </a:cubicBezTo>
                  <a:cubicBezTo>
                    <a:pt x="94872" y="147957"/>
                    <a:pt x="117626" y="163832"/>
                    <a:pt x="106514" y="167272"/>
                  </a:cubicBezTo>
                  <a:cubicBezTo>
                    <a:pt x="95401" y="170712"/>
                    <a:pt x="48834" y="161451"/>
                    <a:pt x="38251" y="157747"/>
                  </a:cubicBezTo>
                  <a:cubicBezTo>
                    <a:pt x="27668" y="154043"/>
                    <a:pt x="35341" y="161187"/>
                    <a:pt x="43014" y="145047"/>
                  </a:cubicBezTo>
                  <a:cubicBezTo>
                    <a:pt x="50687" y="128907"/>
                    <a:pt x="77674" y="80753"/>
                    <a:pt x="84289" y="60909"/>
                  </a:cubicBezTo>
                  <a:cubicBezTo>
                    <a:pt x="90904" y="41065"/>
                    <a:pt x="82701" y="25984"/>
                    <a:pt x="82701" y="25984"/>
                  </a:cubicBezTo>
                  <a:cubicBezTo>
                    <a:pt x="82436" y="19105"/>
                    <a:pt x="68149" y="19369"/>
                    <a:pt x="82701" y="19634"/>
                  </a:cubicBezTo>
                  <a:cubicBezTo>
                    <a:pt x="97253" y="19899"/>
                    <a:pt x="213934" y="27307"/>
                    <a:pt x="212876" y="2439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DD7A17FC-EEBB-4445-B021-BBF114FB37F9}"/>
                </a:ext>
              </a:extLst>
            </p:cNvPr>
            <p:cNvSpPr/>
            <p:nvPr/>
          </p:nvSpPr>
          <p:spPr>
            <a:xfrm>
              <a:off x="4440023" y="7425795"/>
              <a:ext cx="60854" cy="172600"/>
            </a:xfrm>
            <a:custGeom>
              <a:avLst/>
              <a:gdLst>
                <a:gd name="connsiteX0" fmla="*/ 54190 w 60854"/>
                <a:gd name="connsiteY0" fmla="*/ 530 h 172600"/>
                <a:gd name="connsiteX1" fmla="*/ 57365 w 60854"/>
                <a:gd name="connsiteY1" fmla="*/ 164043 h 172600"/>
                <a:gd name="connsiteX2" fmla="*/ 215 w 60854"/>
                <a:gd name="connsiteY2" fmla="*/ 149755 h 172600"/>
                <a:gd name="connsiteX3" fmla="*/ 38315 w 60854"/>
                <a:gd name="connsiteY3" fmla="*/ 151343 h 172600"/>
                <a:gd name="connsiteX4" fmla="*/ 51015 w 60854"/>
                <a:gd name="connsiteY4" fmla="*/ 113243 h 172600"/>
                <a:gd name="connsiteX5" fmla="*/ 54190 w 60854"/>
                <a:gd name="connsiteY5" fmla="*/ 530 h 17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54" h="172600">
                  <a:moveTo>
                    <a:pt x="54190" y="530"/>
                  </a:moveTo>
                  <a:cubicBezTo>
                    <a:pt x="55248" y="8997"/>
                    <a:pt x="66361" y="139172"/>
                    <a:pt x="57365" y="164043"/>
                  </a:cubicBezTo>
                  <a:cubicBezTo>
                    <a:pt x="48369" y="188914"/>
                    <a:pt x="3390" y="151872"/>
                    <a:pt x="215" y="149755"/>
                  </a:cubicBezTo>
                  <a:cubicBezTo>
                    <a:pt x="-2960" y="147638"/>
                    <a:pt x="29848" y="157428"/>
                    <a:pt x="38315" y="151343"/>
                  </a:cubicBezTo>
                  <a:cubicBezTo>
                    <a:pt x="46782" y="145258"/>
                    <a:pt x="49957" y="139172"/>
                    <a:pt x="51015" y="113243"/>
                  </a:cubicBezTo>
                  <a:cubicBezTo>
                    <a:pt x="52073" y="87314"/>
                    <a:pt x="53132" y="-7937"/>
                    <a:pt x="54190" y="53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9A3A15AC-6B2D-438C-8003-775FA9BA0771}"/>
                </a:ext>
              </a:extLst>
            </p:cNvPr>
            <p:cNvSpPr/>
            <p:nvPr/>
          </p:nvSpPr>
          <p:spPr>
            <a:xfrm>
              <a:off x="4393525" y="7413210"/>
              <a:ext cx="55140" cy="122664"/>
            </a:xfrm>
            <a:custGeom>
              <a:avLst/>
              <a:gdLst>
                <a:gd name="connsiteX0" fmla="*/ 54650 w 55140"/>
                <a:gd name="connsiteY0" fmla="*/ 415 h 122664"/>
                <a:gd name="connsiteX1" fmla="*/ 675 w 55140"/>
                <a:gd name="connsiteY1" fmla="*/ 119478 h 122664"/>
                <a:gd name="connsiteX2" fmla="*/ 26075 w 55140"/>
                <a:gd name="connsiteY2" fmla="*/ 81378 h 122664"/>
                <a:gd name="connsiteX3" fmla="*/ 54650 w 55140"/>
                <a:gd name="connsiteY3" fmla="*/ 415 h 12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40" h="122664">
                  <a:moveTo>
                    <a:pt x="54650" y="415"/>
                  </a:moveTo>
                  <a:cubicBezTo>
                    <a:pt x="50417" y="6765"/>
                    <a:pt x="5437" y="105984"/>
                    <a:pt x="675" y="119478"/>
                  </a:cubicBezTo>
                  <a:cubicBezTo>
                    <a:pt x="-4087" y="132972"/>
                    <a:pt x="17608" y="100428"/>
                    <a:pt x="26075" y="81378"/>
                  </a:cubicBezTo>
                  <a:cubicBezTo>
                    <a:pt x="34542" y="62328"/>
                    <a:pt x="58883" y="-5935"/>
                    <a:pt x="54650" y="4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B82161D1-7341-4861-8BA4-25F022563EFC}"/>
                </a:ext>
              </a:extLst>
            </p:cNvPr>
            <p:cNvSpPr/>
            <p:nvPr/>
          </p:nvSpPr>
          <p:spPr>
            <a:xfrm>
              <a:off x="4421034" y="7502518"/>
              <a:ext cx="74571" cy="80132"/>
            </a:xfrm>
            <a:custGeom>
              <a:avLst/>
              <a:gdLst>
                <a:gd name="connsiteX0" fmla="*/ 154 w 74571"/>
                <a:gd name="connsiteY0" fmla="*/ 7 h 80132"/>
                <a:gd name="connsiteX1" fmla="*/ 50954 w 74571"/>
                <a:gd name="connsiteY1" fmla="*/ 17470 h 80132"/>
                <a:gd name="connsiteX2" fmla="*/ 43016 w 74571"/>
                <a:gd name="connsiteY2" fmla="*/ 68270 h 80132"/>
                <a:gd name="connsiteX3" fmla="*/ 44604 w 74571"/>
                <a:gd name="connsiteY3" fmla="*/ 79382 h 80132"/>
                <a:gd name="connsiteX4" fmla="*/ 68416 w 74571"/>
                <a:gd name="connsiteY4" fmla="*/ 53982 h 80132"/>
                <a:gd name="connsiteX5" fmla="*/ 70004 w 74571"/>
                <a:gd name="connsiteY5" fmla="*/ 19057 h 80132"/>
                <a:gd name="connsiteX6" fmla="*/ 154 w 74571"/>
                <a:gd name="connsiteY6" fmla="*/ 7 h 8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71" h="80132">
                  <a:moveTo>
                    <a:pt x="154" y="7"/>
                  </a:moveTo>
                  <a:cubicBezTo>
                    <a:pt x="-3021" y="-258"/>
                    <a:pt x="43810" y="6093"/>
                    <a:pt x="50954" y="17470"/>
                  </a:cubicBezTo>
                  <a:cubicBezTo>
                    <a:pt x="58098" y="28847"/>
                    <a:pt x="44074" y="57951"/>
                    <a:pt x="43016" y="68270"/>
                  </a:cubicBezTo>
                  <a:cubicBezTo>
                    <a:pt x="41958" y="78589"/>
                    <a:pt x="40371" y="81763"/>
                    <a:pt x="44604" y="79382"/>
                  </a:cubicBezTo>
                  <a:cubicBezTo>
                    <a:pt x="48837" y="77001"/>
                    <a:pt x="64183" y="64036"/>
                    <a:pt x="68416" y="53982"/>
                  </a:cubicBezTo>
                  <a:cubicBezTo>
                    <a:pt x="72649" y="43928"/>
                    <a:pt x="79000" y="29905"/>
                    <a:pt x="70004" y="19057"/>
                  </a:cubicBezTo>
                  <a:cubicBezTo>
                    <a:pt x="61008" y="8209"/>
                    <a:pt x="3329" y="272"/>
                    <a:pt x="154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7303C1D5-E6DC-45EC-B43D-9F4E0293933E}"/>
                </a:ext>
              </a:extLst>
            </p:cNvPr>
            <p:cNvSpPr/>
            <p:nvPr/>
          </p:nvSpPr>
          <p:spPr>
            <a:xfrm>
              <a:off x="4478652" y="7498481"/>
              <a:ext cx="206324" cy="141204"/>
            </a:xfrm>
            <a:custGeom>
              <a:avLst/>
              <a:gdLst>
                <a:gd name="connsiteX0" fmla="*/ 202886 w 206324"/>
                <a:gd name="connsiteY0" fmla="*/ 869 h 141204"/>
                <a:gd name="connsiteX1" fmla="*/ 1273 w 206324"/>
                <a:gd name="connsiteY1" fmla="*/ 138982 h 141204"/>
                <a:gd name="connsiteX2" fmla="*/ 120336 w 206324"/>
                <a:gd name="connsiteY2" fmla="*/ 81832 h 141204"/>
                <a:gd name="connsiteX3" fmla="*/ 202886 w 206324"/>
                <a:gd name="connsiteY3" fmla="*/ 869 h 14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324" h="141204">
                  <a:moveTo>
                    <a:pt x="202886" y="869"/>
                  </a:moveTo>
                  <a:cubicBezTo>
                    <a:pt x="183042" y="10394"/>
                    <a:pt x="15031" y="125488"/>
                    <a:pt x="1273" y="138982"/>
                  </a:cubicBezTo>
                  <a:cubicBezTo>
                    <a:pt x="-12485" y="152476"/>
                    <a:pt x="89115" y="100882"/>
                    <a:pt x="120336" y="81832"/>
                  </a:cubicBezTo>
                  <a:cubicBezTo>
                    <a:pt x="151557" y="62782"/>
                    <a:pt x="222730" y="-8656"/>
                    <a:pt x="202886" y="86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EDBACCBB-CBBF-43EF-9F51-8AF575E31C26}"/>
                </a:ext>
              </a:extLst>
            </p:cNvPr>
            <p:cNvSpPr/>
            <p:nvPr/>
          </p:nvSpPr>
          <p:spPr>
            <a:xfrm>
              <a:off x="4226915" y="7642191"/>
              <a:ext cx="386133" cy="38794"/>
            </a:xfrm>
            <a:custGeom>
              <a:avLst/>
              <a:gdLst>
                <a:gd name="connsiteX0" fmla="*/ 3773 w 386133"/>
                <a:gd name="connsiteY0" fmla="*/ 36547 h 38794"/>
                <a:gd name="connsiteX1" fmla="*/ 381598 w 386133"/>
                <a:gd name="connsiteY1" fmla="*/ 34 h 38794"/>
                <a:gd name="connsiteX2" fmla="*/ 199035 w 386133"/>
                <a:gd name="connsiteY2" fmla="*/ 30197 h 38794"/>
                <a:gd name="connsiteX3" fmla="*/ 3773 w 386133"/>
                <a:gd name="connsiteY3" fmla="*/ 36547 h 3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133" h="38794">
                  <a:moveTo>
                    <a:pt x="3773" y="36547"/>
                  </a:moveTo>
                  <a:cubicBezTo>
                    <a:pt x="34200" y="31520"/>
                    <a:pt x="349054" y="1092"/>
                    <a:pt x="381598" y="34"/>
                  </a:cubicBezTo>
                  <a:cubicBezTo>
                    <a:pt x="414142" y="-1024"/>
                    <a:pt x="263064" y="22789"/>
                    <a:pt x="199035" y="30197"/>
                  </a:cubicBezTo>
                  <a:cubicBezTo>
                    <a:pt x="135006" y="37605"/>
                    <a:pt x="-26654" y="41574"/>
                    <a:pt x="3773" y="3654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CA23568A-6286-4F31-B381-D42AFD9ED2F3}"/>
                </a:ext>
              </a:extLst>
            </p:cNvPr>
            <p:cNvSpPr/>
            <p:nvPr/>
          </p:nvSpPr>
          <p:spPr>
            <a:xfrm>
              <a:off x="4234576" y="7564323"/>
              <a:ext cx="267719" cy="59502"/>
            </a:xfrm>
            <a:custGeom>
              <a:avLst/>
              <a:gdLst>
                <a:gd name="connsiteX0" fmla="*/ 264399 w 267719"/>
                <a:gd name="connsiteY0" fmla="*/ 57265 h 59502"/>
                <a:gd name="connsiteX1" fmla="*/ 2462 w 267719"/>
                <a:gd name="connsiteY1" fmla="*/ 115 h 59502"/>
                <a:gd name="connsiteX2" fmla="*/ 140574 w 267719"/>
                <a:gd name="connsiteY2" fmla="*/ 42977 h 59502"/>
                <a:gd name="connsiteX3" fmla="*/ 264399 w 267719"/>
                <a:gd name="connsiteY3" fmla="*/ 57265 h 5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19" h="59502">
                  <a:moveTo>
                    <a:pt x="264399" y="57265"/>
                  </a:moveTo>
                  <a:cubicBezTo>
                    <a:pt x="241380" y="50121"/>
                    <a:pt x="23099" y="2496"/>
                    <a:pt x="2462" y="115"/>
                  </a:cubicBezTo>
                  <a:cubicBezTo>
                    <a:pt x="-18175" y="-2266"/>
                    <a:pt x="96389" y="32923"/>
                    <a:pt x="140574" y="42977"/>
                  </a:cubicBezTo>
                  <a:cubicBezTo>
                    <a:pt x="184759" y="53031"/>
                    <a:pt x="287418" y="64409"/>
                    <a:pt x="264399" y="5726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C2328560-E49D-463D-8116-078FDFA2114A}"/>
                </a:ext>
              </a:extLst>
            </p:cNvPr>
            <p:cNvSpPr/>
            <p:nvPr/>
          </p:nvSpPr>
          <p:spPr>
            <a:xfrm>
              <a:off x="4175145" y="7575190"/>
              <a:ext cx="310165" cy="64887"/>
            </a:xfrm>
            <a:custGeom>
              <a:avLst/>
              <a:gdLst>
                <a:gd name="connsiteX0" fmla="*/ 309543 w 310165"/>
                <a:gd name="connsiteY0" fmla="*/ 63860 h 64887"/>
                <a:gd name="connsiteX1" fmla="*/ 87293 w 310165"/>
                <a:gd name="connsiteY1" fmla="*/ 36873 h 64887"/>
                <a:gd name="connsiteX2" fmla="*/ 11093 w 310165"/>
                <a:gd name="connsiteY2" fmla="*/ 360 h 64887"/>
                <a:gd name="connsiteX3" fmla="*/ 309543 w 310165"/>
                <a:gd name="connsiteY3" fmla="*/ 63860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165" h="64887">
                  <a:moveTo>
                    <a:pt x="309543" y="63860"/>
                  </a:moveTo>
                  <a:cubicBezTo>
                    <a:pt x="322243" y="69945"/>
                    <a:pt x="137035" y="47456"/>
                    <a:pt x="87293" y="36873"/>
                  </a:cubicBezTo>
                  <a:cubicBezTo>
                    <a:pt x="37551" y="26290"/>
                    <a:pt x="-25949" y="-3609"/>
                    <a:pt x="11093" y="360"/>
                  </a:cubicBezTo>
                  <a:cubicBezTo>
                    <a:pt x="48135" y="4329"/>
                    <a:pt x="296843" y="57775"/>
                    <a:pt x="309543" y="6386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B107D042-1BB9-4666-A408-D40BBA01F2DC}"/>
                </a:ext>
              </a:extLst>
            </p:cNvPr>
            <p:cNvSpPr/>
            <p:nvPr/>
          </p:nvSpPr>
          <p:spPr>
            <a:xfrm>
              <a:off x="4204937" y="7554778"/>
              <a:ext cx="452792" cy="102549"/>
            </a:xfrm>
            <a:custGeom>
              <a:avLst/>
              <a:gdLst>
                <a:gd name="connsiteX0" fmla="*/ 452788 w 452792"/>
                <a:gd name="connsiteY0" fmla="*/ 135 h 102549"/>
                <a:gd name="connsiteX1" fmla="*/ 297213 w 452792"/>
                <a:gd name="connsiteY1" fmla="*/ 74747 h 102549"/>
                <a:gd name="connsiteX2" fmla="*/ 146401 w 452792"/>
                <a:gd name="connsiteY2" fmla="*/ 89035 h 102549"/>
                <a:gd name="connsiteX3" fmla="*/ 351 w 452792"/>
                <a:gd name="connsiteY3" fmla="*/ 77922 h 102549"/>
                <a:gd name="connsiteX4" fmla="*/ 189263 w 452792"/>
                <a:gd name="connsiteY4" fmla="*/ 95385 h 102549"/>
                <a:gd name="connsiteX5" fmla="*/ 301976 w 452792"/>
                <a:gd name="connsiteY5" fmla="*/ 95385 h 102549"/>
                <a:gd name="connsiteX6" fmla="*/ 452788 w 452792"/>
                <a:gd name="connsiteY6" fmla="*/ 135 h 1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792" h="102549">
                  <a:moveTo>
                    <a:pt x="452788" y="135"/>
                  </a:moveTo>
                  <a:cubicBezTo>
                    <a:pt x="451994" y="-3305"/>
                    <a:pt x="348277" y="59930"/>
                    <a:pt x="297213" y="74747"/>
                  </a:cubicBezTo>
                  <a:cubicBezTo>
                    <a:pt x="246149" y="89564"/>
                    <a:pt x="195878" y="88506"/>
                    <a:pt x="146401" y="89035"/>
                  </a:cubicBezTo>
                  <a:cubicBezTo>
                    <a:pt x="96924" y="89564"/>
                    <a:pt x="-6793" y="76864"/>
                    <a:pt x="351" y="77922"/>
                  </a:cubicBezTo>
                  <a:cubicBezTo>
                    <a:pt x="7495" y="78980"/>
                    <a:pt x="138992" y="92475"/>
                    <a:pt x="189263" y="95385"/>
                  </a:cubicBezTo>
                  <a:cubicBezTo>
                    <a:pt x="239534" y="98295"/>
                    <a:pt x="258849" y="109937"/>
                    <a:pt x="301976" y="95385"/>
                  </a:cubicBezTo>
                  <a:cubicBezTo>
                    <a:pt x="345103" y="80833"/>
                    <a:pt x="453582" y="3575"/>
                    <a:pt x="452788" y="13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9C52B3F6-4068-4A6E-8A52-F1DDEB6178CF}"/>
                </a:ext>
              </a:extLst>
            </p:cNvPr>
            <p:cNvSpPr/>
            <p:nvPr/>
          </p:nvSpPr>
          <p:spPr>
            <a:xfrm>
              <a:off x="3897875" y="7451020"/>
              <a:ext cx="358968" cy="103939"/>
            </a:xfrm>
            <a:custGeom>
              <a:avLst/>
              <a:gdLst>
                <a:gd name="connsiteX0" fmla="*/ 353450 w 358968"/>
                <a:gd name="connsiteY0" fmla="*/ 3880 h 103939"/>
                <a:gd name="connsiteX1" fmla="*/ 297888 w 358968"/>
                <a:gd name="connsiteY1" fmla="*/ 13405 h 103939"/>
                <a:gd name="connsiteX2" fmla="*/ 188350 w 358968"/>
                <a:gd name="connsiteY2" fmla="*/ 80080 h 103939"/>
                <a:gd name="connsiteX3" fmla="*/ 155013 w 358968"/>
                <a:gd name="connsiteY3" fmla="*/ 103893 h 103939"/>
                <a:gd name="connsiteX4" fmla="*/ 97863 w 358968"/>
                <a:gd name="connsiteY4" fmla="*/ 75318 h 103939"/>
                <a:gd name="connsiteX5" fmla="*/ 1025 w 358968"/>
                <a:gd name="connsiteY5" fmla="*/ 67380 h 103939"/>
                <a:gd name="connsiteX6" fmla="*/ 164538 w 358968"/>
                <a:gd name="connsiteY6" fmla="*/ 61030 h 103939"/>
                <a:gd name="connsiteX7" fmla="*/ 353450 w 358968"/>
                <a:gd name="connsiteY7" fmla="*/ 3880 h 10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968" h="103939">
                  <a:moveTo>
                    <a:pt x="353450" y="3880"/>
                  </a:moveTo>
                  <a:cubicBezTo>
                    <a:pt x="375675" y="-4058"/>
                    <a:pt x="325405" y="705"/>
                    <a:pt x="297888" y="13405"/>
                  </a:cubicBezTo>
                  <a:cubicBezTo>
                    <a:pt x="270371" y="26105"/>
                    <a:pt x="212163" y="64999"/>
                    <a:pt x="188350" y="80080"/>
                  </a:cubicBezTo>
                  <a:cubicBezTo>
                    <a:pt x="164537" y="95161"/>
                    <a:pt x="170094" y="104687"/>
                    <a:pt x="155013" y="103893"/>
                  </a:cubicBezTo>
                  <a:cubicBezTo>
                    <a:pt x="139932" y="103099"/>
                    <a:pt x="123527" y="81403"/>
                    <a:pt x="97863" y="75318"/>
                  </a:cubicBezTo>
                  <a:cubicBezTo>
                    <a:pt x="72199" y="69233"/>
                    <a:pt x="-10087" y="69761"/>
                    <a:pt x="1025" y="67380"/>
                  </a:cubicBezTo>
                  <a:cubicBezTo>
                    <a:pt x="12137" y="64999"/>
                    <a:pt x="107917" y="69761"/>
                    <a:pt x="164538" y="61030"/>
                  </a:cubicBezTo>
                  <a:cubicBezTo>
                    <a:pt x="221159" y="52299"/>
                    <a:pt x="331225" y="11818"/>
                    <a:pt x="353450" y="388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: 図形 1385">
              <a:extLst>
                <a:ext uri="{FF2B5EF4-FFF2-40B4-BE49-F238E27FC236}">
                  <a16:creationId xmlns:a16="http://schemas.microsoft.com/office/drawing/2014/main" id="{25281D46-B957-48D8-A460-1C782333ABB0}"/>
                </a:ext>
              </a:extLst>
            </p:cNvPr>
            <p:cNvSpPr/>
            <p:nvPr/>
          </p:nvSpPr>
          <p:spPr>
            <a:xfrm>
              <a:off x="2377367" y="5596464"/>
              <a:ext cx="285647" cy="387946"/>
            </a:xfrm>
            <a:custGeom>
              <a:avLst/>
              <a:gdLst>
                <a:gd name="connsiteX0" fmla="*/ 708 w 285647"/>
                <a:gd name="connsiteY0" fmla="*/ 12174 h 387946"/>
                <a:gd name="connsiteX1" fmla="*/ 141996 w 285647"/>
                <a:gd name="connsiteY1" fmla="*/ 43924 h 387946"/>
                <a:gd name="connsiteX2" fmla="*/ 280108 w 285647"/>
                <a:gd name="connsiteY2" fmla="*/ 382061 h 387946"/>
                <a:gd name="connsiteX3" fmla="*/ 253121 w 285647"/>
                <a:gd name="connsiteY3" fmla="*/ 248711 h 387946"/>
                <a:gd name="connsiteX4" fmla="*/ 203908 w 285647"/>
                <a:gd name="connsiteY4" fmla="*/ 118536 h 387946"/>
                <a:gd name="connsiteX5" fmla="*/ 708 w 285647"/>
                <a:gd name="connsiteY5" fmla="*/ 12174 h 3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47" h="387946">
                  <a:moveTo>
                    <a:pt x="708" y="12174"/>
                  </a:moveTo>
                  <a:cubicBezTo>
                    <a:pt x="-9611" y="-261"/>
                    <a:pt x="95429" y="-17724"/>
                    <a:pt x="141996" y="43924"/>
                  </a:cubicBezTo>
                  <a:cubicBezTo>
                    <a:pt x="188563" y="105572"/>
                    <a:pt x="261587" y="347930"/>
                    <a:pt x="280108" y="382061"/>
                  </a:cubicBezTo>
                  <a:cubicBezTo>
                    <a:pt x="298629" y="416192"/>
                    <a:pt x="265821" y="292632"/>
                    <a:pt x="253121" y="248711"/>
                  </a:cubicBezTo>
                  <a:cubicBezTo>
                    <a:pt x="240421" y="204790"/>
                    <a:pt x="241214" y="159282"/>
                    <a:pt x="203908" y="118536"/>
                  </a:cubicBezTo>
                  <a:cubicBezTo>
                    <a:pt x="166602" y="77790"/>
                    <a:pt x="11027" y="24609"/>
                    <a:pt x="708" y="121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: 図形 1386">
              <a:extLst>
                <a:ext uri="{FF2B5EF4-FFF2-40B4-BE49-F238E27FC236}">
                  <a16:creationId xmlns:a16="http://schemas.microsoft.com/office/drawing/2014/main" id="{A7983639-BC70-4350-AEB0-C42E9B2E54A7}"/>
                </a:ext>
              </a:extLst>
            </p:cNvPr>
            <p:cNvSpPr/>
            <p:nvPr/>
          </p:nvSpPr>
          <p:spPr>
            <a:xfrm>
              <a:off x="2363629" y="5674474"/>
              <a:ext cx="254717" cy="267869"/>
            </a:xfrm>
            <a:custGeom>
              <a:avLst/>
              <a:gdLst>
                <a:gd name="connsiteX0" fmla="*/ 159 w 254717"/>
                <a:gd name="connsiteY0" fmla="*/ 839 h 267869"/>
                <a:gd name="connsiteX1" fmla="*/ 170021 w 254717"/>
                <a:gd name="connsiteY1" fmla="*/ 105614 h 267869"/>
                <a:gd name="connsiteX2" fmla="*/ 254159 w 254717"/>
                <a:gd name="connsiteY2" fmla="*/ 267539 h 267869"/>
                <a:gd name="connsiteX3" fmla="*/ 203359 w 254717"/>
                <a:gd name="connsiteY3" fmla="*/ 145301 h 267869"/>
                <a:gd name="connsiteX4" fmla="*/ 139859 w 254717"/>
                <a:gd name="connsiteY4" fmla="*/ 61164 h 267869"/>
                <a:gd name="connsiteX5" fmla="*/ 159 w 254717"/>
                <a:gd name="connsiteY5" fmla="*/ 839 h 2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17" h="267869">
                  <a:moveTo>
                    <a:pt x="159" y="839"/>
                  </a:moveTo>
                  <a:cubicBezTo>
                    <a:pt x="5186" y="8247"/>
                    <a:pt x="127688" y="61164"/>
                    <a:pt x="170021" y="105614"/>
                  </a:cubicBezTo>
                  <a:cubicBezTo>
                    <a:pt x="212354" y="150064"/>
                    <a:pt x="248603" y="260925"/>
                    <a:pt x="254159" y="267539"/>
                  </a:cubicBezTo>
                  <a:cubicBezTo>
                    <a:pt x="259715" y="274154"/>
                    <a:pt x="222409" y="179697"/>
                    <a:pt x="203359" y="145301"/>
                  </a:cubicBezTo>
                  <a:cubicBezTo>
                    <a:pt x="184309" y="110905"/>
                    <a:pt x="169492" y="85506"/>
                    <a:pt x="139859" y="61164"/>
                  </a:cubicBezTo>
                  <a:cubicBezTo>
                    <a:pt x="110226" y="36822"/>
                    <a:pt x="-4868" y="-6569"/>
                    <a:pt x="159" y="8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: 図形 1387">
              <a:extLst>
                <a:ext uri="{FF2B5EF4-FFF2-40B4-BE49-F238E27FC236}">
                  <a16:creationId xmlns:a16="http://schemas.microsoft.com/office/drawing/2014/main" id="{F07A3B59-2F37-4C7B-A828-5BBAC0EFD095}"/>
                </a:ext>
              </a:extLst>
            </p:cNvPr>
            <p:cNvSpPr/>
            <p:nvPr/>
          </p:nvSpPr>
          <p:spPr>
            <a:xfrm>
              <a:off x="2349178" y="5700501"/>
              <a:ext cx="224289" cy="99665"/>
            </a:xfrm>
            <a:custGeom>
              <a:avLst/>
              <a:gdLst>
                <a:gd name="connsiteX0" fmla="*/ 1910 w 224289"/>
                <a:gd name="connsiteY0" fmla="*/ 4974 h 99665"/>
                <a:gd name="connsiteX1" fmla="*/ 190822 w 224289"/>
                <a:gd name="connsiteY1" fmla="*/ 87524 h 99665"/>
                <a:gd name="connsiteX2" fmla="*/ 216222 w 224289"/>
                <a:gd name="connsiteY2" fmla="*/ 92287 h 99665"/>
                <a:gd name="connsiteX3" fmla="*/ 100335 w 224289"/>
                <a:gd name="connsiteY3" fmla="*/ 20849 h 99665"/>
                <a:gd name="connsiteX4" fmla="*/ 1910 w 224289"/>
                <a:gd name="connsiteY4" fmla="*/ 4974 h 9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89" h="99665">
                  <a:moveTo>
                    <a:pt x="1910" y="4974"/>
                  </a:moveTo>
                  <a:cubicBezTo>
                    <a:pt x="16991" y="16087"/>
                    <a:pt x="155103" y="72972"/>
                    <a:pt x="190822" y="87524"/>
                  </a:cubicBezTo>
                  <a:cubicBezTo>
                    <a:pt x="226541" y="102076"/>
                    <a:pt x="231303" y="103400"/>
                    <a:pt x="216222" y="92287"/>
                  </a:cubicBezTo>
                  <a:cubicBezTo>
                    <a:pt x="201141" y="81174"/>
                    <a:pt x="135789" y="39370"/>
                    <a:pt x="100335" y="20849"/>
                  </a:cubicBezTo>
                  <a:cubicBezTo>
                    <a:pt x="64881" y="2328"/>
                    <a:pt x="-13171" y="-6139"/>
                    <a:pt x="1910" y="49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: 図形 1388">
              <a:extLst>
                <a:ext uri="{FF2B5EF4-FFF2-40B4-BE49-F238E27FC236}">
                  <a16:creationId xmlns:a16="http://schemas.microsoft.com/office/drawing/2014/main" id="{8F1C83AA-08CB-4200-A603-4246B199B694}"/>
                </a:ext>
              </a:extLst>
            </p:cNvPr>
            <p:cNvSpPr/>
            <p:nvPr/>
          </p:nvSpPr>
          <p:spPr>
            <a:xfrm>
              <a:off x="2312963" y="5752912"/>
              <a:ext cx="280065" cy="176605"/>
            </a:xfrm>
            <a:custGeom>
              <a:avLst/>
              <a:gdLst>
                <a:gd name="connsiteX0" fmla="*/ 25 w 280065"/>
                <a:gd name="connsiteY0" fmla="*/ 188 h 176605"/>
                <a:gd name="connsiteX1" fmla="*/ 171475 w 280065"/>
                <a:gd name="connsiteY1" fmla="*/ 30351 h 176605"/>
                <a:gd name="connsiteX2" fmla="*/ 258787 w 280065"/>
                <a:gd name="connsiteY2" fmla="*/ 120838 h 176605"/>
                <a:gd name="connsiteX3" fmla="*/ 279425 w 280065"/>
                <a:gd name="connsiteY3" fmla="*/ 176401 h 176605"/>
                <a:gd name="connsiteX4" fmla="*/ 242912 w 280065"/>
                <a:gd name="connsiteY4" fmla="*/ 101788 h 176605"/>
                <a:gd name="connsiteX5" fmla="*/ 184175 w 280065"/>
                <a:gd name="connsiteY5" fmla="*/ 41463 h 176605"/>
                <a:gd name="connsiteX6" fmla="*/ 25 w 280065"/>
                <a:gd name="connsiteY6" fmla="*/ 188 h 1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65" h="176605">
                  <a:moveTo>
                    <a:pt x="25" y="188"/>
                  </a:moveTo>
                  <a:cubicBezTo>
                    <a:pt x="-2092" y="-1664"/>
                    <a:pt x="128348" y="10243"/>
                    <a:pt x="171475" y="30351"/>
                  </a:cubicBezTo>
                  <a:cubicBezTo>
                    <a:pt x="214602" y="50459"/>
                    <a:pt x="240795" y="96496"/>
                    <a:pt x="258787" y="120838"/>
                  </a:cubicBezTo>
                  <a:cubicBezTo>
                    <a:pt x="276779" y="145180"/>
                    <a:pt x="282071" y="179576"/>
                    <a:pt x="279425" y="176401"/>
                  </a:cubicBezTo>
                  <a:cubicBezTo>
                    <a:pt x="276779" y="173226"/>
                    <a:pt x="258787" y="124278"/>
                    <a:pt x="242912" y="101788"/>
                  </a:cubicBezTo>
                  <a:cubicBezTo>
                    <a:pt x="227037" y="79298"/>
                    <a:pt x="221481" y="62365"/>
                    <a:pt x="184175" y="41463"/>
                  </a:cubicBezTo>
                  <a:cubicBezTo>
                    <a:pt x="146869" y="20561"/>
                    <a:pt x="2142" y="2040"/>
                    <a:pt x="25" y="18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: 図形 1389">
              <a:extLst>
                <a:ext uri="{FF2B5EF4-FFF2-40B4-BE49-F238E27FC236}">
                  <a16:creationId xmlns:a16="http://schemas.microsoft.com/office/drawing/2014/main" id="{08F02DD2-9D09-455B-A0F6-1492DF95215A}"/>
                </a:ext>
              </a:extLst>
            </p:cNvPr>
            <p:cNvSpPr/>
            <p:nvPr/>
          </p:nvSpPr>
          <p:spPr>
            <a:xfrm>
              <a:off x="2662848" y="6175678"/>
              <a:ext cx="31148" cy="262733"/>
            </a:xfrm>
            <a:custGeom>
              <a:avLst/>
              <a:gdLst>
                <a:gd name="connsiteX0" fmla="*/ 5740 w 31148"/>
                <a:gd name="connsiteY0" fmla="*/ 1285 h 262733"/>
                <a:gd name="connsiteX1" fmla="*/ 977 w 31148"/>
                <a:gd name="connsiteY1" fmla="*/ 250522 h 262733"/>
                <a:gd name="connsiteX2" fmla="*/ 20027 w 31148"/>
                <a:gd name="connsiteY2" fmla="*/ 217185 h 262733"/>
                <a:gd name="connsiteX3" fmla="*/ 31140 w 31148"/>
                <a:gd name="connsiteY3" fmla="*/ 155272 h 262733"/>
                <a:gd name="connsiteX4" fmla="*/ 5740 w 31148"/>
                <a:gd name="connsiteY4" fmla="*/ 1285 h 26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48" h="262733">
                  <a:moveTo>
                    <a:pt x="5740" y="1285"/>
                  </a:moveTo>
                  <a:cubicBezTo>
                    <a:pt x="713" y="17160"/>
                    <a:pt x="-1404" y="214539"/>
                    <a:pt x="977" y="250522"/>
                  </a:cubicBezTo>
                  <a:cubicBezTo>
                    <a:pt x="3358" y="286505"/>
                    <a:pt x="15000" y="233060"/>
                    <a:pt x="20027" y="217185"/>
                  </a:cubicBezTo>
                  <a:cubicBezTo>
                    <a:pt x="25054" y="201310"/>
                    <a:pt x="31405" y="189403"/>
                    <a:pt x="31140" y="155272"/>
                  </a:cubicBezTo>
                  <a:cubicBezTo>
                    <a:pt x="30876" y="121141"/>
                    <a:pt x="10767" y="-14590"/>
                    <a:pt x="5740" y="12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: 図形 1390">
              <a:extLst>
                <a:ext uri="{FF2B5EF4-FFF2-40B4-BE49-F238E27FC236}">
                  <a16:creationId xmlns:a16="http://schemas.microsoft.com/office/drawing/2014/main" id="{1E46AB3F-7868-4B94-8486-B02B54E23159}"/>
                </a:ext>
              </a:extLst>
            </p:cNvPr>
            <p:cNvSpPr/>
            <p:nvPr/>
          </p:nvSpPr>
          <p:spPr>
            <a:xfrm>
              <a:off x="2560302" y="6159499"/>
              <a:ext cx="114276" cy="270643"/>
            </a:xfrm>
            <a:custGeom>
              <a:avLst/>
              <a:gdLst>
                <a:gd name="connsiteX0" fmla="*/ 63836 w 114276"/>
                <a:gd name="connsiteY0" fmla="*/ 1 h 270643"/>
                <a:gd name="connsiteX1" fmla="*/ 76536 w 114276"/>
                <a:gd name="connsiteY1" fmla="*/ 234951 h 270643"/>
                <a:gd name="connsiteX2" fmla="*/ 336 w 114276"/>
                <a:gd name="connsiteY2" fmla="*/ 255589 h 270643"/>
                <a:gd name="connsiteX3" fmla="*/ 111461 w 114276"/>
                <a:gd name="connsiteY3" fmla="*/ 269876 h 270643"/>
                <a:gd name="connsiteX4" fmla="*/ 81298 w 114276"/>
                <a:gd name="connsiteY4" fmla="*/ 231776 h 270643"/>
                <a:gd name="connsiteX5" fmla="*/ 63836 w 114276"/>
                <a:gd name="connsiteY5" fmla="*/ 1 h 27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76" h="270643">
                  <a:moveTo>
                    <a:pt x="63836" y="1"/>
                  </a:moveTo>
                  <a:cubicBezTo>
                    <a:pt x="63042" y="530"/>
                    <a:pt x="87119" y="192353"/>
                    <a:pt x="76536" y="234951"/>
                  </a:cubicBezTo>
                  <a:cubicBezTo>
                    <a:pt x="65953" y="277549"/>
                    <a:pt x="-5485" y="249768"/>
                    <a:pt x="336" y="255589"/>
                  </a:cubicBezTo>
                  <a:cubicBezTo>
                    <a:pt x="6157" y="261410"/>
                    <a:pt x="97967" y="273845"/>
                    <a:pt x="111461" y="269876"/>
                  </a:cubicBezTo>
                  <a:cubicBezTo>
                    <a:pt x="124955" y="265907"/>
                    <a:pt x="85796" y="274374"/>
                    <a:pt x="81298" y="231776"/>
                  </a:cubicBezTo>
                  <a:cubicBezTo>
                    <a:pt x="76800" y="189178"/>
                    <a:pt x="64630" y="-528"/>
                    <a:pt x="63836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: 図形 1391">
              <a:extLst>
                <a:ext uri="{FF2B5EF4-FFF2-40B4-BE49-F238E27FC236}">
                  <a16:creationId xmlns:a16="http://schemas.microsoft.com/office/drawing/2014/main" id="{E0101E4B-8CE7-44AD-AF4E-D51180ACCEB1}"/>
                </a:ext>
              </a:extLst>
            </p:cNvPr>
            <p:cNvSpPr/>
            <p:nvPr/>
          </p:nvSpPr>
          <p:spPr>
            <a:xfrm>
              <a:off x="1685868" y="5520929"/>
              <a:ext cx="457275" cy="631217"/>
            </a:xfrm>
            <a:custGeom>
              <a:avLst/>
              <a:gdLst>
                <a:gd name="connsiteX0" fmla="*/ 457257 w 457275"/>
                <a:gd name="connsiteY0" fmla="*/ 396 h 631217"/>
                <a:gd name="connsiteX1" fmla="*/ 155632 w 457275"/>
                <a:gd name="connsiteY1" fmla="*/ 319484 h 631217"/>
                <a:gd name="connsiteX2" fmla="*/ 57 w 457275"/>
                <a:gd name="connsiteY2" fmla="*/ 630634 h 631217"/>
                <a:gd name="connsiteX3" fmla="*/ 141345 w 457275"/>
                <a:gd name="connsiteY3" fmla="*/ 386159 h 631217"/>
                <a:gd name="connsiteX4" fmla="*/ 457257 w 457275"/>
                <a:gd name="connsiteY4" fmla="*/ 396 h 63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75" h="631217">
                  <a:moveTo>
                    <a:pt x="457257" y="396"/>
                  </a:moveTo>
                  <a:cubicBezTo>
                    <a:pt x="459638" y="-10717"/>
                    <a:pt x="231832" y="214444"/>
                    <a:pt x="155632" y="319484"/>
                  </a:cubicBezTo>
                  <a:cubicBezTo>
                    <a:pt x="79432" y="424524"/>
                    <a:pt x="2438" y="619522"/>
                    <a:pt x="57" y="630634"/>
                  </a:cubicBezTo>
                  <a:cubicBezTo>
                    <a:pt x="-2324" y="641747"/>
                    <a:pt x="69114" y="491728"/>
                    <a:pt x="141345" y="386159"/>
                  </a:cubicBezTo>
                  <a:cubicBezTo>
                    <a:pt x="213576" y="280590"/>
                    <a:pt x="454876" y="11509"/>
                    <a:pt x="457257" y="39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: 図形 1392">
              <a:extLst>
                <a:ext uri="{FF2B5EF4-FFF2-40B4-BE49-F238E27FC236}">
                  <a16:creationId xmlns:a16="http://schemas.microsoft.com/office/drawing/2014/main" id="{A62C6BC9-1AA0-42FB-BE29-EDA955F72A3B}"/>
                </a:ext>
              </a:extLst>
            </p:cNvPr>
            <p:cNvSpPr/>
            <p:nvPr/>
          </p:nvSpPr>
          <p:spPr>
            <a:xfrm>
              <a:off x="1608311" y="6127178"/>
              <a:ext cx="91902" cy="346052"/>
            </a:xfrm>
            <a:custGeom>
              <a:avLst/>
              <a:gdLst>
                <a:gd name="connsiteX0" fmla="*/ 91902 w 91902"/>
                <a:gd name="connsiteY0" fmla="*/ 572 h 346052"/>
                <a:gd name="connsiteX1" fmla="*/ 9352 w 91902"/>
                <a:gd name="connsiteY1" fmla="*/ 332360 h 346052"/>
                <a:gd name="connsiteX2" fmla="*/ 9352 w 91902"/>
                <a:gd name="connsiteY2" fmla="*/ 254572 h 346052"/>
                <a:gd name="connsiteX3" fmla="*/ 91902 w 91902"/>
                <a:gd name="connsiteY3" fmla="*/ 572 h 34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02" h="346052">
                  <a:moveTo>
                    <a:pt x="91902" y="572"/>
                  </a:moveTo>
                  <a:cubicBezTo>
                    <a:pt x="91902" y="13537"/>
                    <a:pt x="23110" y="290027"/>
                    <a:pt x="9352" y="332360"/>
                  </a:cubicBezTo>
                  <a:cubicBezTo>
                    <a:pt x="-4406" y="374693"/>
                    <a:pt x="-1760" y="310399"/>
                    <a:pt x="9352" y="254572"/>
                  </a:cubicBezTo>
                  <a:cubicBezTo>
                    <a:pt x="20464" y="198745"/>
                    <a:pt x="91902" y="-12393"/>
                    <a:pt x="91902" y="57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: 図形 1393">
              <a:extLst>
                <a:ext uri="{FF2B5EF4-FFF2-40B4-BE49-F238E27FC236}">
                  <a16:creationId xmlns:a16="http://schemas.microsoft.com/office/drawing/2014/main" id="{EFCE9A3C-7642-4C05-89E9-9C985F3C7466}"/>
                </a:ext>
              </a:extLst>
            </p:cNvPr>
            <p:cNvSpPr/>
            <p:nvPr/>
          </p:nvSpPr>
          <p:spPr>
            <a:xfrm>
              <a:off x="1932815" y="5627950"/>
              <a:ext cx="477039" cy="707681"/>
            </a:xfrm>
            <a:custGeom>
              <a:avLst/>
              <a:gdLst>
                <a:gd name="connsiteX0" fmla="*/ 475423 w 477039"/>
                <a:gd name="connsiteY0" fmla="*/ 2913 h 707681"/>
                <a:gd name="connsiteX1" fmla="*/ 288098 w 477039"/>
                <a:gd name="connsiteY1" fmla="*/ 217225 h 707681"/>
                <a:gd name="connsiteX2" fmla="*/ 265873 w 477039"/>
                <a:gd name="connsiteY2" fmla="*/ 304538 h 707681"/>
                <a:gd name="connsiteX3" fmla="*/ 197610 w 477039"/>
                <a:gd name="connsiteY3" fmla="*/ 337875 h 707681"/>
                <a:gd name="connsiteX4" fmla="*/ 165860 w 477039"/>
                <a:gd name="connsiteY4" fmla="*/ 374388 h 707681"/>
                <a:gd name="connsiteX5" fmla="*/ 119823 w 477039"/>
                <a:gd name="connsiteY5" fmla="*/ 452175 h 707681"/>
                <a:gd name="connsiteX6" fmla="*/ 103948 w 477039"/>
                <a:gd name="connsiteY6" fmla="*/ 471225 h 707681"/>
                <a:gd name="connsiteX7" fmla="*/ 76960 w 477039"/>
                <a:gd name="connsiteY7" fmla="*/ 510913 h 707681"/>
                <a:gd name="connsiteX8" fmla="*/ 62673 w 477039"/>
                <a:gd name="connsiteY8" fmla="*/ 566475 h 707681"/>
                <a:gd name="connsiteX9" fmla="*/ 86485 w 477039"/>
                <a:gd name="connsiteY9" fmla="*/ 598225 h 707681"/>
                <a:gd name="connsiteX10" fmla="*/ 148398 w 477039"/>
                <a:gd name="connsiteY10" fmla="*/ 650613 h 707681"/>
                <a:gd name="connsiteX11" fmla="*/ 159510 w 477039"/>
                <a:gd name="connsiteY11" fmla="*/ 668075 h 707681"/>
                <a:gd name="connsiteX12" fmla="*/ 102360 w 477039"/>
                <a:gd name="connsiteY12" fmla="*/ 704588 h 707681"/>
                <a:gd name="connsiteX13" fmla="*/ 86485 w 477039"/>
                <a:gd name="connsiteY13" fmla="*/ 704588 h 707681"/>
                <a:gd name="connsiteX14" fmla="*/ 760 w 477039"/>
                <a:gd name="connsiteY14" fmla="*/ 695063 h 707681"/>
                <a:gd name="connsiteX15" fmla="*/ 142048 w 477039"/>
                <a:gd name="connsiteY15" fmla="*/ 691888 h 707681"/>
                <a:gd name="connsiteX16" fmla="*/ 97598 w 477039"/>
                <a:gd name="connsiteY16" fmla="*/ 610925 h 707681"/>
                <a:gd name="connsiteX17" fmla="*/ 97598 w 477039"/>
                <a:gd name="connsiteY17" fmla="*/ 528375 h 707681"/>
                <a:gd name="connsiteX18" fmla="*/ 129348 w 477039"/>
                <a:gd name="connsiteY18" fmla="*/ 460113 h 707681"/>
                <a:gd name="connsiteX19" fmla="*/ 164273 w 477039"/>
                <a:gd name="connsiteY19" fmla="*/ 436300 h 707681"/>
                <a:gd name="connsiteX20" fmla="*/ 172210 w 477039"/>
                <a:gd name="connsiteY20" fmla="*/ 422013 h 707681"/>
                <a:gd name="connsiteX21" fmla="*/ 188085 w 477039"/>
                <a:gd name="connsiteY21" fmla="*/ 395025 h 707681"/>
                <a:gd name="connsiteX22" fmla="*/ 215073 w 477039"/>
                <a:gd name="connsiteY22" fmla="*/ 348988 h 707681"/>
                <a:gd name="connsiteX23" fmla="*/ 261110 w 477039"/>
                <a:gd name="connsiteY23" fmla="*/ 312475 h 707681"/>
                <a:gd name="connsiteX24" fmla="*/ 283335 w 477039"/>
                <a:gd name="connsiteY24" fmla="*/ 212463 h 707681"/>
                <a:gd name="connsiteX25" fmla="*/ 289685 w 477039"/>
                <a:gd name="connsiteY25" fmla="*/ 196588 h 707681"/>
                <a:gd name="connsiteX26" fmla="*/ 362710 w 477039"/>
                <a:gd name="connsiteY26" fmla="*/ 147375 h 707681"/>
                <a:gd name="connsiteX27" fmla="*/ 378585 w 477039"/>
                <a:gd name="connsiteY27" fmla="*/ 96575 h 707681"/>
                <a:gd name="connsiteX28" fmla="*/ 475423 w 477039"/>
                <a:gd name="connsiteY28" fmla="*/ 2913 h 70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039" h="707681">
                  <a:moveTo>
                    <a:pt x="475423" y="2913"/>
                  </a:moveTo>
                  <a:cubicBezTo>
                    <a:pt x="460342" y="23021"/>
                    <a:pt x="323023" y="166954"/>
                    <a:pt x="288098" y="217225"/>
                  </a:cubicBezTo>
                  <a:cubicBezTo>
                    <a:pt x="253173" y="267496"/>
                    <a:pt x="280954" y="284430"/>
                    <a:pt x="265873" y="304538"/>
                  </a:cubicBezTo>
                  <a:cubicBezTo>
                    <a:pt x="250792" y="324646"/>
                    <a:pt x="214279" y="326233"/>
                    <a:pt x="197610" y="337875"/>
                  </a:cubicBezTo>
                  <a:cubicBezTo>
                    <a:pt x="180941" y="349517"/>
                    <a:pt x="178824" y="355338"/>
                    <a:pt x="165860" y="374388"/>
                  </a:cubicBezTo>
                  <a:cubicBezTo>
                    <a:pt x="152896" y="393438"/>
                    <a:pt x="130142" y="436036"/>
                    <a:pt x="119823" y="452175"/>
                  </a:cubicBezTo>
                  <a:cubicBezTo>
                    <a:pt x="109504" y="468314"/>
                    <a:pt x="111092" y="461435"/>
                    <a:pt x="103948" y="471225"/>
                  </a:cubicBezTo>
                  <a:cubicBezTo>
                    <a:pt x="96804" y="481015"/>
                    <a:pt x="83839" y="495038"/>
                    <a:pt x="76960" y="510913"/>
                  </a:cubicBezTo>
                  <a:cubicBezTo>
                    <a:pt x="70081" y="526788"/>
                    <a:pt x="61086" y="551923"/>
                    <a:pt x="62673" y="566475"/>
                  </a:cubicBezTo>
                  <a:cubicBezTo>
                    <a:pt x="64260" y="581027"/>
                    <a:pt x="72197" y="584202"/>
                    <a:pt x="86485" y="598225"/>
                  </a:cubicBezTo>
                  <a:cubicBezTo>
                    <a:pt x="100773" y="612248"/>
                    <a:pt x="136227" y="638971"/>
                    <a:pt x="148398" y="650613"/>
                  </a:cubicBezTo>
                  <a:cubicBezTo>
                    <a:pt x="160569" y="662255"/>
                    <a:pt x="167183" y="659079"/>
                    <a:pt x="159510" y="668075"/>
                  </a:cubicBezTo>
                  <a:cubicBezTo>
                    <a:pt x="151837" y="677071"/>
                    <a:pt x="114531" y="698503"/>
                    <a:pt x="102360" y="704588"/>
                  </a:cubicBezTo>
                  <a:cubicBezTo>
                    <a:pt x="90189" y="710674"/>
                    <a:pt x="103418" y="706176"/>
                    <a:pt x="86485" y="704588"/>
                  </a:cubicBezTo>
                  <a:cubicBezTo>
                    <a:pt x="69552" y="703001"/>
                    <a:pt x="-8500" y="697180"/>
                    <a:pt x="760" y="695063"/>
                  </a:cubicBezTo>
                  <a:cubicBezTo>
                    <a:pt x="10020" y="692946"/>
                    <a:pt x="125908" y="705911"/>
                    <a:pt x="142048" y="691888"/>
                  </a:cubicBezTo>
                  <a:cubicBezTo>
                    <a:pt x="158188" y="677865"/>
                    <a:pt x="105006" y="638177"/>
                    <a:pt x="97598" y="610925"/>
                  </a:cubicBezTo>
                  <a:cubicBezTo>
                    <a:pt x="90190" y="583673"/>
                    <a:pt x="92306" y="553510"/>
                    <a:pt x="97598" y="528375"/>
                  </a:cubicBezTo>
                  <a:cubicBezTo>
                    <a:pt x="102890" y="503240"/>
                    <a:pt x="118236" y="475459"/>
                    <a:pt x="129348" y="460113"/>
                  </a:cubicBezTo>
                  <a:cubicBezTo>
                    <a:pt x="140460" y="444767"/>
                    <a:pt x="157129" y="442650"/>
                    <a:pt x="164273" y="436300"/>
                  </a:cubicBezTo>
                  <a:cubicBezTo>
                    <a:pt x="171417" y="429950"/>
                    <a:pt x="168241" y="428892"/>
                    <a:pt x="172210" y="422013"/>
                  </a:cubicBezTo>
                  <a:cubicBezTo>
                    <a:pt x="176179" y="415134"/>
                    <a:pt x="188085" y="395025"/>
                    <a:pt x="188085" y="395025"/>
                  </a:cubicBezTo>
                  <a:cubicBezTo>
                    <a:pt x="195229" y="382854"/>
                    <a:pt x="202902" y="362746"/>
                    <a:pt x="215073" y="348988"/>
                  </a:cubicBezTo>
                  <a:cubicBezTo>
                    <a:pt x="227244" y="335230"/>
                    <a:pt x="249733" y="335229"/>
                    <a:pt x="261110" y="312475"/>
                  </a:cubicBezTo>
                  <a:cubicBezTo>
                    <a:pt x="272487" y="289721"/>
                    <a:pt x="278573" y="231777"/>
                    <a:pt x="283335" y="212463"/>
                  </a:cubicBezTo>
                  <a:cubicBezTo>
                    <a:pt x="288097" y="193149"/>
                    <a:pt x="276456" y="207436"/>
                    <a:pt x="289685" y="196588"/>
                  </a:cubicBezTo>
                  <a:cubicBezTo>
                    <a:pt x="302914" y="185740"/>
                    <a:pt x="347893" y="164044"/>
                    <a:pt x="362710" y="147375"/>
                  </a:cubicBezTo>
                  <a:cubicBezTo>
                    <a:pt x="377527" y="130706"/>
                    <a:pt x="361652" y="120652"/>
                    <a:pt x="378585" y="96575"/>
                  </a:cubicBezTo>
                  <a:cubicBezTo>
                    <a:pt x="395518" y="72498"/>
                    <a:pt x="490504" y="-17195"/>
                    <a:pt x="475423" y="29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: 図形 1394">
              <a:extLst>
                <a:ext uri="{FF2B5EF4-FFF2-40B4-BE49-F238E27FC236}">
                  <a16:creationId xmlns:a16="http://schemas.microsoft.com/office/drawing/2014/main" id="{3D4CBC49-0EA7-4668-8535-042E4E6750EC}"/>
                </a:ext>
              </a:extLst>
            </p:cNvPr>
            <p:cNvSpPr/>
            <p:nvPr/>
          </p:nvSpPr>
          <p:spPr>
            <a:xfrm>
              <a:off x="2152650" y="5594350"/>
              <a:ext cx="221248" cy="71276"/>
            </a:xfrm>
            <a:custGeom>
              <a:avLst/>
              <a:gdLst>
                <a:gd name="connsiteX0" fmla="*/ 220663 w 221248"/>
                <a:gd name="connsiteY0" fmla="*/ 19050 h 71276"/>
                <a:gd name="connsiteX1" fmla="*/ 136525 w 221248"/>
                <a:gd name="connsiteY1" fmla="*/ 68263 h 71276"/>
                <a:gd name="connsiteX2" fmla="*/ 88900 w 221248"/>
                <a:gd name="connsiteY2" fmla="*/ 58738 h 71276"/>
                <a:gd name="connsiteX3" fmla="*/ 0 w 221248"/>
                <a:gd name="connsiteY3" fmla="*/ 0 h 71276"/>
                <a:gd name="connsiteX4" fmla="*/ 90488 w 221248"/>
                <a:gd name="connsiteY4" fmla="*/ 57150 h 71276"/>
                <a:gd name="connsiteX5" fmla="*/ 220663 w 221248"/>
                <a:gd name="connsiteY5" fmla="*/ 19050 h 7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48" h="71276">
                  <a:moveTo>
                    <a:pt x="220663" y="19050"/>
                  </a:moveTo>
                  <a:cubicBezTo>
                    <a:pt x="228336" y="20902"/>
                    <a:pt x="158485" y="61648"/>
                    <a:pt x="136525" y="68263"/>
                  </a:cubicBezTo>
                  <a:cubicBezTo>
                    <a:pt x="114564" y="74878"/>
                    <a:pt x="111654" y="70115"/>
                    <a:pt x="88900" y="58738"/>
                  </a:cubicBezTo>
                  <a:cubicBezTo>
                    <a:pt x="66146" y="47361"/>
                    <a:pt x="-265" y="265"/>
                    <a:pt x="0" y="0"/>
                  </a:cubicBezTo>
                  <a:cubicBezTo>
                    <a:pt x="265" y="-265"/>
                    <a:pt x="55828" y="53181"/>
                    <a:pt x="90488" y="57150"/>
                  </a:cubicBezTo>
                  <a:cubicBezTo>
                    <a:pt x="125148" y="61119"/>
                    <a:pt x="212990" y="17198"/>
                    <a:pt x="220663" y="1905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: 図形 1395">
              <a:extLst>
                <a:ext uri="{FF2B5EF4-FFF2-40B4-BE49-F238E27FC236}">
                  <a16:creationId xmlns:a16="http://schemas.microsoft.com/office/drawing/2014/main" id="{6BFC417D-A905-4FC5-BC35-A9A47AF592CC}"/>
                </a:ext>
              </a:extLst>
            </p:cNvPr>
            <p:cNvSpPr/>
            <p:nvPr/>
          </p:nvSpPr>
          <p:spPr>
            <a:xfrm>
              <a:off x="2014093" y="5564188"/>
              <a:ext cx="177637" cy="211254"/>
            </a:xfrm>
            <a:custGeom>
              <a:avLst/>
              <a:gdLst>
                <a:gd name="connsiteX0" fmla="*/ 176657 w 177637"/>
                <a:gd name="connsiteY0" fmla="*/ 0 h 211254"/>
                <a:gd name="connsiteX1" fmla="*/ 84582 w 177637"/>
                <a:gd name="connsiteY1" fmla="*/ 71437 h 211254"/>
                <a:gd name="connsiteX2" fmla="*/ 6795 w 177637"/>
                <a:gd name="connsiteY2" fmla="*/ 207962 h 211254"/>
                <a:gd name="connsiteX3" fmla="*/ 13145 w 177637"/>
                <a:gd name="connsiteY3" fmla="*/ 160337 h 211254"/>
                <a:gd name="connsiteX4" fmla="*/ 87757 w 177637"/>
                <a:gd name="connsiteY4" fmla="*/ 65087 h 211254"/>
                <a:gd name="connsiteX5" fmla="*/ 130620 w 177637"/>
                <a:gd name="connsiteY5" fmla="*/ 71437 h 211254"/>
                <a:gd name="connsiteX6" fmla="*/ 176657 w 177637"/>
                <a:gd name="connsiteY6" fmla="*/ 0 h 21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637" h="211254">
                  <a:moveTo>
                    <a:pt x="176657" y="0"/>
                  </a:moveTo>
                  <a:cubicBezTo>
                    <a:pt x="168984" y="0"/>
                    <a:pt x="112892" y="36777"/>
                    <a:pt x="84582" y="71437"/>
                  </a:cubicBezTo>
                  <a:cubicBezTo>
                    <a:pt x="56272" y="106097"/>
                    <a:pt x="18701" y="193145"/>
                    <a:pt x="6795" y="207962"/>
                  </a:cubicBezTo>
                  <a:cubicBezTo>
                    <a:pt x="-5111" y="222779"/>
                    <a:pt x="-349" y="184150"/>
                    <a:pt x="13145" y="160337"/>
                  </a:cubicBezTo>
                  <a:cubicBezTo>
                    <a:pt x="26639" y="136525"/>
                    <a:pt x="68178" y="79904"/>
                    <a:pt x="87757" y="65087"/>
                  </a:cubicBezTo>
                  <a:cubicBezTo>
                    <a:pt x="107336" y="50270"/>
                    <a:pt x="116333" y="79639"/>
                    <a:pt x="130620" y="71437"/>
                  </a:cubicBezTo>
                  <a:cubicBezTo>
                    <a:pt x="144907" y="63235"/>
                    <a:pt x="184330" y="0"/>
                    <a:pt x="1766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: 図形 1396">
              <a:extLst>
                <a:ext uri="{FF2B5EF4-FFF2-40B4-BE49-F238E27FC236}">
                  <a16:creationId xmlns:a16="http://schemas.microsoft.com/office/drawing/2014/main" id="{9657992D-A8A2-418D-897D-66EF5B157575}"/>
                </a:ext>
              </a:extLst>
            </p:cNvPr>
            <p:cNvSpPr/>
            <p:nvPr/>
          </p:nvSpPr>
          <p:spPr>
            <a:xfrm>
              <a:off x="2002302" y="5677506"/>
              <a:ext cx="277327" cy="516339"/>
            </a:xfrm>
            <a:custGeom>
              <a:avLst/>
              <a:gdLst>
                <a:gd name="connsiteX0" fmla="*/ 275761 w 277327"/>
                <a:gd name="connsiteY0" fmla="*/ 982 h 516339"/>
                <a:gd name="connsiteX1" fmla="*/ 67798 w 277327"/>
                <a:gd name="connsiteY1" fmla="*/ 256569 h 516339"/>
                <a:gd name="connsiteX2" fmla="*/ 2711 w 277327"/>
                <a:gd name="connsiteY2" fmla="*/ 504219 h 516339"/>
                <a:gd name="connsiteX3" fmla="*/ 15411 w 277327"/>
                <a:gd name="connsiteY3" fmla="*/ 467707 h 516339"/>
                <a:gd name="connsiteX4" fmla="*/ 43986 w 277327"/>
                <a:gd name="connsiteY4" fmla="*/ 377219 h 516339"/>
                <a:gd name="connsiteX5" fmla="*/ 69386 w 277327"/>
                <a:gd name="connsiteY5" fmla="*/ 308957 h 516339"/>
                <a:gd name="connsiteX6" fmla="*/ 156698 w 277327"/>
                <a:gd name="connsiteY6" fmla="*/ 174019 h 516339"/>
                <a:gd name="connsiteX7" fmla="*/ 275761 w 277327"/>
                <a:gd name="connsiteY7" fmla="*/ 982 h 51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327" h="516339">
                  <a:moveTo>
                    <a:pt x="275761" y="982"/>
                  </a:moveTo>
                  <a:cubicBezTo>
                    <a:pt x="260944" y="14740"/>
                    <a:pt x="113306" y="172696"/>
                    <a:pt x="67798" y="256569"/>
                  </a:cubicBezTo>
                  <a:cubicBezTo>
                    <a:pt x="22290" y="340442"/>
                    <a:pt x="11442" y="469029"/>
                    <a:pt x="2711" y="504219"/>
                  </a:cubicBezTo>
                  <a:cubicBezTo>
                    <a:pt x="-6020" y="539409"/>
                    <a:pt x="8532" y="488873"/>
                    <a:pt x="15411" y="467707"/>
                  </a:cubicBezTo>
                  <a:cubicBezTo>
                    <a:pt x="22290" y="446541"/>
                    <a:pt x="34990" y="403677"/>
                    <a:pt x="43986" y="377219"/>
                  </a:cubicBezTo>
                  <a:cubicBezTo>
                    <a:pt x="52982" y="350761"/>
                    <a:pt x="50601" y="342824"/>
                    <a:pt x="69386" y="308957"/>
                  </a:cubicBezTo>
                  <a:cubicBezTo>
                    <a:pt x="88171" y="275090"/>
                    <a:pt x="117010" y="226407"/>
                    <a:pt x="156698" y="174019"/>
                  </a:cubicBezTo>
                  <a:cubicBezTo>
                    <a:pt x="196385" y="121632"/>
                    <a:pt x="290578" y="-12776"/>
                    <a:pt x="275761" y="98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: 図形 1397">
              <a:extLst>
                <a:ext uri="{FF2B5EF4-FFF2-40B4-BE49-F238E27FC236}">
                  <a16:creationId xmlns:a16="http://schemas.microsoft.com/office/drawing/2014/main" id="{49196289-63E1-44A2-BD9E-E11565E9F6B8}"/>
                </a:ext>
              </a:extLst>
            </p:cNvPr>
            <p:cNvSpPr/>
            <p:nvPr/>
          </p:nvSpPr>
          <p:spPr>
            <a:xfrm>
              <a:off x="1790621" y="5754612"/>
              <a:ext cx="232239" cy="544899"/>
            </a:xfrm>
            <a:custGeom>
              <a:avLst/>
              <a:gdLst>
                <a:gd name="connsiteX0" fmla="*/ 231854 w 232239"/>
                <a:gd name="connsiteY0" fmla="*/ 76 h 544899"/>
                <a:gd name="connsiteX1" fmla="*/ 160417 w 232239"/>
                <a:gd name="connsiteY1" fmla="*/ 76276 h 544899"/>
                <a:gd name="connsiteX2" fmla="*/ 158829 w 232239"/>
                <a:gd name="connsiteY2" fmla="*/ 127076 h 544899"/>
                <a:gd name="connsiteX3" fmla="*/ 138192 w 232239"/>
                <a:gd name="connsiteY3" fmla="*/ 122313 h 544899"/>
                <a:gd name="connsiteX4" fmla="*/ 120729 w 232239"/>
                <a:gd name="connsiteY4" fmla="*/ 138188 h 544899"/>
                <a:gd name="connsiteX5" fmla="*/ 103267 w 232239"/>
                <a:gd name="connsiteY5" fmla="*/ 179463 h 544899"/>
                <a:gd name="connsiteX6" fmla="*/ 119142 w 232239"/>
                <a:gd name="connsiteY6" fmla="*/ 241376 h 544899"/>
                <a:gd name="connsiteX7" fmla="*/ 98504 w 232239"/>
                <a:gd name="connsiteY7" fmla="*/ 252488 h 544899"/>
                <a:gd name="connsiteX8" fmla="*/ 81042 w 232239"/>
                <a:gd name="connsiteY8" fmla="*/ 276301 h 544899"/>
                <a:gd name="connsiteX9" fmla="*/ 87392 w 232239"/>
                <a:gd name="connsiteY9" fmla="*/ 331863 h 544899"/>
                <a:gd name="connsiteX10" fmla="*/ 55642 w 232239"/>
                <a:gd name="connsiteY10" fmla="*/ 339801 h 544899"/>
                <a:gd name="connsiteX11" fmla="*/ 22304 w 232239"/>
                <a:gd name="connsiteY11" fmla="*/ 393776 h 544899"/>
                <a:gd name="connsiteX12" fmla="*/ 49292 w 232239"/>
                <a:gd name="connsiteY12" fmla="*/ 417588 h 544899"/>
                <a:gd name="connsiteX13" fmla="*/ 50879 w 232239"/>
                <a:gd name="connsiteY13" fmla="*/ 449338 h 544899"/>
                <a:gd name="connsiteX14" fmla="*/ 12779 w 232239"/>
                <a:gd name="connsiteY14" fmla="*/ 473151 h 544899"/>
                <a:gd name="connsiteX15" fmla="*/ 4842 w 232239"/>
                <a:gd name="connsiteY15" fmla="*/ 484263 h 544899"/>
                <a:gd name="connsiteX16" fmla="*/ 1667 w 232239"/>
                <a:gd name="connsiteY16" fmla="*/ 522363 h 544899"/>
                <a:gd name="connsiteX17" fmla="*/ 31829 w 232239"/>
                <a:gd name="connsiteY17" fmla="*/ 544588 h 544899"/>
                <a:gd name="connsiteX18" fmla="*/ 44529 w 232239"/>
                <a:gd name="connsiteY18" fmla="*/ 506488 h 544899"/>
                <a:gd name="connsiteX19" fmla="*/ 54054 w 232239"/>
                <a:gd name="connsiteY19" fmla="*/ 436638 h 544899"/>
                <a:gd name="connsiteX20" fmla="*/ 60404 w 232239"/>
                <a:gd name="connsiteY20" fmla="*/ 416001 h 544899"/>
                <a:gd name="connsiteX21" fmla="*/ 47704 w 232239"/>
                <a:gd name="connsiteY21" fmla="*/ 347738 h 544899"/>
                <a:gd name="connsiteX22" fmla="*/ 88979 w 232239"/>
                <a:gd name="connsiteY22" fmla="*/ 295351 h 544899"/>
                <a:gd name="connsiteX23" fmla="*/ 101679 w 232239"/>
                <a:gd name="connsiteY23" fmla="*/ 212801 h 544899"/>
                <a:gd name="connsiteX24" fmla="*/ 146129 w 232239"/>
                <a:gd name="connsiteY24" fmla="*/ 179463 h 544899"/>
                <a:gd name="connsiteX25" fmla="*/ 182642 w 232239"/>
                <a:gd name="connsiteY25" fmla="*/ 74688 h 544899"/>
                <a:gd name="connsiteX26" fmla="*/ 188992 w 232239"/>
                <a:gd name="connsiteY26" fmla="*/ 61988 h 544899"/>
                <a:gd name="connsiteX27" fmla="*/ 231854 w 232239"/>
                <a:gd name="connsiteY27" fmla="*/ 76 h 54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2239" h="544899">
                  <a:moveTo>
                    <a:pt x="231854" y="76"/>
                  </a:moveTo>
                  <a:cubicBezTo>
                    <a:pt x="227092" y="2457"/>
                    <a:pt x="172588" y="55109"/>
                    <a:pt x="160417" y="76276"/>
                  </a:cubicBezTo>
                  <a:cubicBezTo>
                    <a:pt x="148246" y="97443"/>
                    <a:pt x="162533" y="119403"/>
                    <a:pt x="158829" y="127076"/>
                  </a:cubicBezTo>
                  <a:cubicBezTo>
                    <a:pt x="155125" y="134749"/>
                    <a:pt x="144542" y="120461"/>
                    <a:pt x="138192" y="122313"/>
                  </a:cubicBezTo>
                  <a:cubicBezTo>
                    <a:pt x="131842" y="124165"/>
                    <a:pt x="126550" y="128663"/>
                    <a:pt x="120729" y="138188"/>
                  </a:cubicBezTo>
                  <a:cubicBezTo>
                    <a:pt x="114908" y="147713"/>
                    <a:pt x="103531" y="162265"/>
                    <a:pt x="103267" y="179463"/>
                  </a:cubicBezTo>
                  <a:cubicBezTo>
                    <a:pt x="103002" y="196661"/>
                    <a:pt x="119936" y="229205"/>
                    <a:pt x="119142" y="241376"/>
                  </a:cubicBezTo>
                  <a:cubicBezTo>
                    <a:pt x="118348" y="253547"/>
                    <a:pt x="104854" y="246667"/>
                    <a:pt x="98504" y="252488"/>
                  </a:cubicBezTo>
                  <a:cubicBezTo>
                    <a:pt x="92154" y="258309"/>
                    <a:pt x="82894" y="263072"/>
                    <a:pt x="81042" y="276301"/>
                  </a:cubicBezTo>
                  <a:cubicBezTo>
                    <a:pt x="79190" y="289530"/>
                    <a:pt x="91625" y="321280"/>
                    <a:pt x="87392" y="331863"/>
                  </a:cubicBezTo>
                  <a:cubicBezTo>
                    <a:pt x="83159" y="342446"/>
                    <a:pt x="66490" y="329482"/>
                    <a:pt x="55642" y="339801"/>
                  </a:cubicBezTo>
                  <a:cubicBezTo>
                    <a:pt x="44794" y="350120"/>
                    <a:pt x="23362" y="380812"/>
                    <a:pt x="22304" y="393776"/>
                  </a:cubicBezTo>
                  <a:cubicBezTo>
                    <a:pt x="21246" y="406740"/>
                    <a:pt x="44530" y="408328"/>
                    <a:pt x="49292" y="417588"/>
                  </a:cubicBezTo>
                  <a:cubicBezTo>
                    <a:pt x="54054" y="426848"/>
                    <a:pt x="56964" y="440078"/>
                    <a:pt x="50879" y="449338"/>
                  </a:cubicBezTo>
                  <a:cubicBezTo>
                    <a:pt x="44794" y="458598"/>
                    <a:pt x="20452" y="467330"/>
                    <a:pt x="12779" y="473151"/>
                  </a:cubicBezTo>
                  <a:cubicBezTo>
                    <a:pt x="5106" y="478972"/>
                    <a:pt x="6694" y="476061"/>
                    <a:pt x="4842" y="484263"/>
                  </a:cubicBezTo>
                  <a:cubicBezTo>
                    <a:pt x="2990" y="492465"/>
                    <a:pt x="-2831" y="512309"/>
                    <a:pt x="1667" y="522363"/>
                  </a:cubicBezTo>
                  <a:cubicBezTo>
                    <a:pt x="6165" y="532417"/>
                    <a:pt x="24685" y="547234"/>
                    <a:pt x="31829" y="544588"/>
                  </a:cubicBezTo>
                  <a:cubicBezTo>
                    <a:pt x="38973" y="541942"/>
                    <a:pt x="40825" y="524480"/>
                    <a:pt x="44529" y="506488"/>
                  </a:cubicBezTo>
                  <a:cubicBezTo>
                    <a:pt x="48233" y="488496"/>
                    <a:pt x="51408" y="451719"/>
                    <a:pt x="54054" y="436638"/>
                  </a:cubicBezTo>
                  <a:cubicBezTo>
                    <a:pt x="56700" y="421557"/>
                    <a:pt x="61462" y="430818"/>
                    <a:pt x="60404" y="416001"/>
                  </a:cubicBezTo>
                  <a:cubicBezTo>
                    <a:pt x="59346" y="401184"/>
                    <a:pt x="42942" y="367846"/>
                    <a:pt x="47704" y="347738"/>
                  </a:cubicBezTo>
                  <a:cubicBezTo>
                    <a:pt x="52466" y="327630"/>
                    <a:pt x="79983" y="317840"/>
                    <a:pt x="88979" y="295351"/>
                  </a:cubicBezTo>
                  <a:cubicBezTo>
                    <a:pt x="97975" y="272862"/>
                    <a:pt x="92154" y="232116"/>
                    <a:pt x="101679" y="212801"/>
                  </a:cubicBezTo>
                  <a:cubicBezTo>
                    <a:pt x="111204" y="193486"/>
                    <a:pt x="132635" y="202482"/>
                    <a:pt x="146129" y="179463"/>
                  </a:cubicBezTo>
                  <a:cubicBezTo>
                    <a:pt x="159623" y="156444"/>
                    <a:pt x="175498" y="94267"/>
                    <a:pt x="182642" y="74688"/>
                  </a:cubicBezTo>
                  <a:cubicBezTo>
                    <a:pt x="189786" y="55109"/>
                    <a:pt x="182113" y="72571"/>
                    <a:pt x="188992" y="61988"/>
                  </a:cubicBezTo>
                  <a:cubicBezTo>
                    <a:pt x="195871" y="51405"/>
                    <a:pt x="236616" y="-2305"/>
                    <a:pt x="231854" y="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: 図形 1398">
              <a:extLst>
                <a:ext uri="{FF2B5EF4-FFF2-40B4-BE49-F238E27FC236}">
                  <a16:creationId xmlns:a16="http://schemas.microsoft.com/office/drawing/2014/main" id="{A093508A-30E8-417F-BFD7-125359016FBA}"/>
                </a:ext>
              </a:extLst>
            </p:cNvPr>
            <p:cNvSpPr/>
            <p:nvPr/>
          </p:nvSpPr>
          <p:spPr>
            <a:xfrm>
              <a:off x="2113288" y="564031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: 図形 1399">
              <a:extLst>
                <a:ext uri="{FF2B5EF4-FFF2-40B4-BE49-F238E27FC236}">
                  <a16:creationId xmlns:a16="http://schemas.microsoft.com/office/drawing/2014/main" id="{E313F204-C0BA-43DB-AD10-7A66B027BDF8}"/>
                </a:ext>
              </a:extLst>
            </p:cNvPr>
            <p:cNvSpPr/>
            <p:nvPr/>
          </p:nvSpPr>
          <p:spPr>
            <a:xfrm>
              <a:off x="2076775" y="56847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: 図形 1400">
              <a:extLst>
                <a:ext uri="{FF2B5EF4-FFF2-40B4-BE49-F238E27FC236}">
                  <a16:creationId xmlns:a16="http://schemas.microsoft.com/office/drawing/2014/main" id="{FD4DA25D-0AC7-4519-8028-DB30179C577E}"/>
                </a:ext>
              </a:extLst>
            </p:cNvPr>
            <p:cNvSpPr/>
            <p:nvPr/>
          </p:nvSpPr>
          <p:spPr>
            <a:xfrm>
              <a:off x="2041850" y="57355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: 図形 1401">
              <a:extLst>
                <a:ext uri="{FF2B5EF4-FFF2-40B4-BE49-F238E27FC236}">
                  <a16:creationId xmlns:a16="http://schemas.microsoft.com/office/drawing/2014/main" id="{503743A4-0003-485F-AE71-18DE57F71F83}"/>
                </a:ext>
              </a:extLst>
            </p:cNvPr>
            <p:cNvSpPr/>
            <p:nvPr/>
          </p:nvSpPr>
          <p:spPr>
            <a:xfrm>
              <a:off x="2008513" y="5778426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: 図形 1402">
              <a:extLst>
                <a:ext uri="{FF2B5EF4-FFF2-40B4-BE49-F238E27FC236}">
                  <a16:creationId xmlns:a16="http://schemas.microsoft.com/office/drawing/2014/main" id="{943EEF93-CD85-4C25-A73A-33FA755B35E8}"/>
                </a:ext>
              </a:extLst>
            </p:cNvPr>
            <p:cNvSpPr/>
            <p:nvPr/>
          </p:nvSpPr>
          <p:spPr>
            <a:xfrm>
              <a:off x="1972000" y="58260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: 図形 1403">
              <a:extLst>
                <a:ext uri="{FF2B5EF4-FFF2-40B4-BE49-F238E27FC236}">
                  <a16:creationId xmlns:a16="http://schemas.microsoft.com/office/drawing/2014/main" id="{3DD3E575-290D-4187-B4A9-75B76B2A431F}"/>
                </a:ext>
              </a:extLst>
            </p:cNvPr>
            <p:cNvSpPr/>
            <p:nvPr/>
          </p:nvSpPr>
          <p:spPr>
            <a:xfrm>
              <a:off x="1929138" y="5872089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: 図形 1404">
              <a:extLst>
                <a:ext uri="{FF2B5EF4-FFF2-40B4-BE49-F238E27FC236}">
                  <a16:creationId xmlns:a16="http://schemas.microsoft.com/office/drawing/2014/main" id="{89F1D9C9-BA59-404D-AE7C-E55F1EA0E2FB}"/>
                </a:ext>
              </a:extLst>
            </p:cNvPr>
            <p:cNvSpPr/>
            <p:nvPr/>
          </p:nvSpPr>
          <p:spPr>
            <a:xfrm>
              <a:off x="1911675" y="59403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: 図形 1405">
              <a:extLst>
                <a:ext uri="{FF2B5EF4-FFF2-40B4-BE49-F238E27FC236}">
                  <a16:creationId xmlns:a16="http://schemas.microsoft.com/office/drawing/2014/main" id="{9204889C-266A-441F-B1E0-3D1AE1D90981}"/>
                </a:ext>
              </a:extLst>
            </p:cNvPr>
            <p:cNvSpPr/>
            <p:nvPr/>
          </p:nvSpPr>
          <p:spPr>
            <a:xfrm>
              <a:off x="1879452" y="60014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: 図形 1406">
              <a:extLst>
                <a:ext uri="{FF2B5EF4-FFF2-40B4-BE49-F238E27FC236}">
                  <a16:creationId xmlns:a16="http://schemas.microsoft.com/office/drawing/2014/main" id="{0BC8BA05-7487-4015-9A75-9CAC5FFDA6B1}"/>
                </a:ext>
              </a:extLst>
            </p:cNvPr>
            <p:cNvSpPr/>
            <p:nvPr/>
          </p:nvSpPr>
          <p:spPr>
            <a:xfrm>
              <a:off x="1865164" y="6079244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: 図形 1407">
              <a:extLst>
                <a:ext uri="{FF2B5EF4-FFF2-40B4-BE49-F238E27FC236}">
                  <a16:creationId xmlns:a16="http://schemas.microsoft.com/office/drawing/2014/main" id="{09A4129D-57F2-45FA-ADA4-24A79A4E52C2}"/>
                </a:ext>
              </a:extLst>
            </p:cNvPr>
            <p:cNvSpPr/>
            <p:nvPr/>
          </p:nvSpPr>
          <p:spPr>
            <a:xfrm>
              <a:off x="1842939" y="61411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: 図形 1408">
              <a:extLst>
                <a:ext uri="{FF2B5EF4-FFF2-40B4-BE49-F238E27FC236}">
                  <a16:creationId xmlns:a16="http://schemas.microsoft.com/office/drawing/2014/main" id="{E4989D36-C753-4D35-B8F8-77FA4A119500}"/>
                </a:ext>
              </a:extLst>
            </p:cNvPr>
            <p:cNvSpPr/>
            <p:nvPr/>
          </p:nvSpPr>
          <p:spPr>
            <a:xfrm>
              <a:off x="1800076" y="624434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: 図形 1409">
              <a:extLst>
                <a:ext uri="{FF2B5EF4-FFF2-40B4-BE49-F238E27FC236}">
                  <a16:creationId xmlns:a16="http://schemas.microsoft.com/office/drawing/2014/main" id="{48668150-7857-4941-8AE1-375190B74EE0}"/>
                </a:ext>
              </a:extLst>
            </p:cNvPr>
            <p:cNvSpPr/>
            <p:nvPr/>
          </p:nvSpPr>
          <p:spPr>
            <a:xfrm>
              <a:off x="1825476" y="619989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: 図形 1410">
              <a:extLst>
                <a:ext uri="{FF2B5EF4-FFF2-40B4-BE49-F238E27FC236}">
                  <a16:creationId xmlns:a16="http://schemas.microsoft.com/office/drawing/2014/main" id="{CE529CEE-99CB-492A-9D7F-D30AB3190458}"/>
                </a:ext>
              </a:extLst>
            </p:cNvPr>
            <p:cNvSpPr/>
            <p:nvPr/>
          </p:nvSpPr>
          <p:spPr>
            <a:xfrm>
              <a:off x="1930396" y="5611141"/>
              <a:ext cx="298575" cy="711026"/>
            </a:xfrm>
            <a:custGeom>
              <a:avLst/>
              <a:gdLst>
                <a:gd name="connsiteX0" fmla="*/ 298454 w 298575"/>
                <a:gd name="connsiteY0" fmla="*/ 2259 h 711026"/>
                <a:gd name="connsiteX1" fmla="*/ 241304 w 298575"/>
                <a:gd name="connsiteY1" fmla="*/ 81634 h 711026"/>
                <a:gd name="connsiteX2" fmla="*/ 217492 w 298575"/>
                <a:gd name="connsiteY2" fmla="*/ 161009 h 711026"/>
                <a:gd name="connsiteX3" fmla="*/ 180979 w 298575"/>
                <a:gd name="connsiteY3" fmla="*/ 197522 h 711026"/>
                <a:gd name="connsiteX4" fmla="*/ 147642 w 298575"/>
                <a:gd name="connsiteY4" fmla="*/ 226097 h 711026"/>
                <a:gd name="connsiteX5" fmla="*/ 165104 w 298575"/>
                <a:gd name="connsiteY5" fmla="*/ 240384 h 711026"/>
                <a:gd name="connsiteX6" fmla="*/ 134942 w 298575"/>
                <a:gd name="connsiteY6" fmla="*/ 275309 h 711026"/>
                <a:gd name="connsiteX7" fmla="*/ 74617 w 298575"/>
                <a:gd name="connsiteY7" fmla="*/ 297534 h 711026"/>
                <a:gd name="connsiteX8" fmla="*/ 115892 w 298575"/>
                <a:gd name="connsiteY8" fmla="*/ 291184 h 711026"/>
                <a:gd name="connsiteX9" fmla="*/ 65092 w 298575"/>
                <a:gd name="connsiteY9" fmla="*/ 338809 h 711026"/>
                <a:gd name="connsiteX10" fmla="*/ 65092 w 298575"/>
                <a:gd name="connsiteY10" fmla="*/ 349922 h 711026"/>
                <a:gd name="connsiteX11" fmla="*/ 92079 w 298575"/>
                <a:gd name="connsiteY11" fmla="*/ 400722 h 711026"/>
                <a:gd name="connsiteX12" fmla="*/ 95254 w 298575"/>
                <a:gd name="connsiteY12" fmla="*/ 402309 h 711026"/>
                <a:gd name="connsiteX13" fmla="*/ 53979 w 298575"/>
                <a:gd name="connsiteY13" fmla="*/ 470572 h 711026"/>
                <a:gd name="connsiteX14" fmla="*/ 38104 w 298575"/>
                <a:gd name="connsiteY14" fmla="*/ 480097 h 711026"/>
                <a:gd name="connsiteX15" fmla="*/ 55567 w 298575"/>
                <a:gd name="connsiteY15" fmla="*/ 530897 h 711026"/>
                <a:gd name="connsiteX16" fmla="*/ 74617 w 298575"/>
                <a:gd name="connsiteY16" fmla="*/ 562647 h 711026"/>
                <a:gd name="connsiteX17" fmla="*/ 57154 w 298575"/>
                <a:gd name="connsiteY17" fmla="*/ 603922 h 711026"/>
                <a:gd name="connsiteX18" fmla="*/ 4 w 298575"/>
                <a:gd name="connsiteY18" fmla="*/ 661072 h 711026"/>
                <a:gd name="connsiteX19" fmla="*/ 60329 w 298575"/>
                <a:gd name="connsiteY19" fmla="*/ 708697 h 711026"/>
                <a:gd name="connsiteX20" fmla="*/ 31754 w 298575"/>
                <a:gd name="connsiteY20" fmla="*/ 694409 h 711026"/>
                <a:gd name="connsiteX21" fmla="*/ 17467 w 298575"/>
                <a:gd name="connsiteY21" fmla="*/ 615034 h 711026"/>
                <a:gd name="connsiteX22" fmla="*/ 73029 w 298575"/>
                <a:gd name="connsiteY22" fmla="*/ 476922 h 711026"/>
                <a:gd name="connsiteX23" fmla="*/ 112717 w 298575"/>
                <a:gd name="connsiteY23" fmla="*/ 340397 h 711026"/>
                <a:gd name="connsiteX24" fmla="*/ 141292 w 298575"/>
                <a:gd name="connsiteY24" fmla="*/ 278484 h 711026"/>
                <a:gd name="connsiteX25" fmla="*/ 252417 w 298575"/>
                <a:gd name="connsiteY25" fmla="*/ 45122 h 711026"/>
                <a:gd name="connsiteX26" fmla="*/ 298454 w 298575"/>
                <a:gd name="connsiteY26" fmla="*/ 2259 h 7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8575" h="711026">
                  <a:moveTo>
                    <a:pt x="298454" y="2259"/>
                  </a:moveTo>
                  <a:cubicBezTo>
                    <a:pt x="296602" y="8344"/>
                    <a:pt x="254798" y="55176"/>
                    <a:pt x="241304" y="81634"/>
                  </a:cubicBezTo>
                  <a:cubicBezTo>
                    <a:pt x="227810" y="108092"/>
                    <a:pt x="227546" y="141694"/>
                    <a:pt x="217492" y="161009"/>
                  </a:cubicBezTo>
                  <a:cubicBezTo>
                    <a:pt x="207438" y="180324"/>
                    <a:pt x="192621" y="186674"/>
                    <a:pt x="180979" y="197522"/>
                  </a:cubicBezTo>
                  <a:cubicBezTo>
                    <a:pt x="169337" y="208370"/>
                    <a:pt x="150288" y="218953"/>
                    <a:pt x="147642" y="226097"/>
                  </a:cubicBezTo>
                  <a:cubicBezTo>
                    <a:pt x="144996" y="233241"/>
                    <a:pt x="167221" y="232182"/>
                    <a:pt x="165104" y="240384"/>
                  </a:cubicBezTo>
                  <a:cubicBezTo>
                    <a:pt x="162987" y="248586"/>
                    <a:pt x="150023" y="265784"/>
                    <a:pt x="134942" y="275309"/>
                  </a:cubicBezTo>
                  <a:cubicBezTo>
                    <a:pt x="119861" y="284834"/>
                    <a:pt x="77792" y="294888"/>
                    <a:pt x="74617" y="297534"/>
                  </a:cubicBezTo>
                  <a:cubicBezTo>
                    <a:pt x="71442" y="300180"/>
                    <a:pt x="117479" y="284305"/>
                    <a:pt x="115892" y="291184"/>
                  </a:cubicBezTo>
                  <a:cubicBezTo>
                    <a:pt x="114305" y="298063"/>
                    <a:pt x="73559" y="329019"/>
                    <a:pt x="65092" y="338809"/>
                  </a:cubicBezTo>
                  <a:cubicBezTo>
                    <a:pt x="56625" y="348599"/>
                    <a:pt x="60594" y="339603"/>
                    <a:pt x="65092" y="349922"/>
                  </a:cubicBezTo>
                  <a:cubicBezTo>
                    <a:pt x="69590" y="360241"/>
                    <a:pt x="87052" y="391991"/>
                    <a:pt x="92079" y="400722"/>
                  </a:cubicBezTo>
                  <a:cubicBezTo>
                    <a:pt x="97106" y="409453"/>
                    <a:pt x="101604" y="390667"/>
                    <a:pt x="95254" y="402309"/>
                  </a:cubicBezTo>
                  <a:cubicBezTo>
                    <a:pt x="88904" y="413951"/>
                    <a:pt x="63504" y="457607"/>
                    <a:pt x="53979" y="470572"/>
                  </a:cubicBezTo>
                  <a:cubicBezTo>
                    <a:pt x="44454" y="483537"/>
                    <a:pt x="37839" y="470043"/>
                    <a:pt x="38104" y="480097"/>
                  </a:cubicBezTo>
                  <a:cubicBezTo>
                    <a:pt x="38369" y="490151"/>
                    <a:pt x="49482" y="517139"/>
                    <a:pt x="55567" y="530897"/>
                  </a:cubicBezTo>
                  <a:cubicBezTo>
                    <a:pt x="61652" y="544655"/>
                    <a:pt x="74353" y="550476"/>
                    <a:pt x="74617" y="562647"/>
                  </a:cubicBezTo>
                  <a:cubicBezTo>
                    <a:pt x="74881" y="574818"/>
                    <a:pt x="69589" y="587518"/>
                    <a:pt x="57154" y="603922"/>
                  </a:cubicBezTo>
                  <a:cubicBezTo>
                    <a:pt x="44719" y="620326"/>
                    <a:pt x="-525" y="643610"/>
                    <a:pt x="4" y="661072"/>
                  </a:cubicBezTo>
                  <a:cubicBezTo>
                    <a:pt x="533" y="678534"/>
                    <a:pt x="55037" y="703141"/>
                    <a:pt x="60329" y="708697"/>
                  </a:cubicBezTo>
                  <a:cubicBezTo>
                    <a:pt x="65621" y="714253"/>
                    <a:pt x="38898" y="710020"/>
                    <a:pt x="31754" y="694409"/>
                  </a:cubicBezTo>
                  <a:cubicBezTo>
                    <a:pt x="24610" y="678799"/>
                    <a:pt x="10588" y="651282"/>
                    <a:pt x="17467" y="615034"/>
                  </a:cubicBezTo>
                  <a:cubicBezTo>
                    <a:pt x="24346" y="578786"/>
                    <a:pt x="57154" y="522695"/>
                    <a:pt x="73029" y="476922"/>
                  </a:cubicBezTo>
                  <a:cubicBezTo>
                    <a:pt x="88904" y="431149"/>
                    <a:pt x="101340" y="373470"/>
                    <a:pt x="112717" y="340397"/>
                  </a:cubicBezTo>
                  <a:cubicBezTo>
                    <a:pt x="124094" y="307324"/>
                    <a:pt x="118009" y="327696"/>
                    <a:pt x="141292" y="278484"/>
                  </a:cubicBezTo>
                  <a:cubicBezTo>
                    <a:pt x="164575" y="229272"/>
                    <a:pt x="224107" y="90366"/>
                    <a:pt x="252417" y="45122"/>
                  </a:cubicBezTo>
                  <a:cubicBezTo>
                    <a:pt x="280727" y="-122"/>
                    <a:pt x="300306" y="-3826"/>
                    <a:pt x="298454" y="225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: 図形 1411">
              <a:extLst>
                <a:ext uri="{FF2B5EF4-FFF2-40B4-BE49-F238E27FC236}">
                  <a16:creationId xmlns:a16="http://schemas.microsoft.com/office/drawing/2014/main" id="{276C6CB9-58BF-4486-93DD-4A27D927C9BB}"/>
                </a:ext>
              </a:extLst>
            </p:cNvPr>
            <p:cNvSpPr/>
            <p:nvPr/>
          </p:nvSpPr>
          <p:spPr>
            <a:xfrm>
              <a:off x="1956435" y="5588000"/>
              <a:ext cx="242253" cy="395288"/>
            </a:xfrm>
            <a:custGeom>
              <a:avLst/>
              <a:gdLst>
                <a:gd name="connsiteX0" fmla="*/ 242253 w 242253"/>
                <a:gd name="connsiteY0" fmla="*/ 0 h 395288"/>
                <a:gd name="connsiteX1" fmla="*/ 147003 w 242253"/>
                <a:gd name="connsiteY1" fmla="*/ 85725 h 395288"/>
                <a:gd name="connsiteX2" fmla="*/ 124778 w 242253"/>
                <a:gd name="connsiteY2" fmla="*/ 122238 h 395288"/>
                <a:gd name="connsiteX3" fmla="*/ 121603 w 242253"/>
                <a:gd name="connsiteY3" fmla="*/ 153988 h 395288"/>
                <a:gd name="connsiteX4" fmla="*/ 85090 w 242253"/>
                <a:gd name="connsiteY4" fmla="*/ 214313 h 395288"/>
                <a:gd name="connsiteX5" fmla="*/ 83503 w 242253"/>
                <a:gd name="connsiteY5" fmla="*/ 223838 h 395288"/>
                <a:gd name="connsiteX6" fmla="*/ 48578 w 242253"/>
                <a:gd name="connsiteY6" fmla="*/ 261938 h 395288"/>
                <a:gd name="connsiteX7" fmla="*/ 42228 w 242253"/>
                <a:gd name="connsiteY7" fmla="*/ 295275 h 395288"/>
                <a:gd name="connsiteX8" fmla="*/ 2540 w 242253"/>
                <a:gd name="connsiteY8" fmla="*/ 322263 h 395288"/>
                <a:gd name="connsiteX9" fmla="*/ 7303 w 242253"/>
                <a:gd name="connsiteY9" fmla="*/ 395288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253" h="395288">
                  <a:moveTo>
                    <a:pt x="242253" y="0"/>
                  </a:moveTo>
                  <a:cubicBezTo>
                    <a:pt x="204417" y="32676"/>
                    <a:pt x="166582" y="65352"/>
                    <a:pt x="147003" y="85725"/>
                  </a:cubicBezTo>
                  <a:cubicBezTo>
                    <a:pt x="127424" y="106098"/>
                    <a:pt x="129011" y="110861"/>
                    <a:pt x="124778" y="122238"/>
                  </a:cubicBezTo>
                  <a:cubicBezTo>
                    <a:pt x="120545" y="133615"/>
                    <a:pt x="128218" y="138642"/>
                    <a:pt x="121603" y="153988"/>
                  </a:cubicBezTo>
                  <a:cubicBezTo>
                    <a:pt x="114988" y="169334"/>
                    <a:pt x="91440" y="202671"/>
                    <a:pt x="85090" y="214313"/>
                  </a:cubicBezTo>
                  <a:cubicBezTo>
                    <a:pt x="78740" y="225955"/>
                    <a:pt x="89588" y="215901"/>
                    <a:pt x="83503" y="223838"/>
                  </a:cubicBezTo>
                  <a:cubicBezTo>
                    <a:pt x="77418" y="231775"/>
                    <a:pt x="55457" y="250032"/>
                    <a:pt x="48578" y="261938"/>
                  </a:cubicBezTo>
                  <a:cubicBezTo>
                    <a:pt x="41699" y="273844"/>
                    <a:pt x="49901" y="285221"/>
                    <a:pt x="42228" y="295275"/>
                  </a:cubicBezTo>
                  <a:cubicBezTo>
                    <a:pt x="34555" y="305329"/>
                    <a:pt x="8361" y="305594"/>
                    <a:pt x="2540" y="322263"/>
                  </a:cubicBezTo>
                  <a:cubicBezTo>
                    <a:pt x="-3281" y="338932"/>
                    <a:pt x="2011" y="367110"/>
                    <a:pt x="7303" y="395288"/>
                  </a:cubicBezTo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: 図形 1412">
              <a:extLst>
                <a:ext uri="{FF2B5EF4-FFF2-40B4-BE49-F238E27FC236}">
                  <a16:creationId xmlns:a16="http://schemas.microsoft.com/office/drawing/2014/main" id="{8BB76657-446A-47CC-B14E-FCF1A9CA9703}"/>
                </a:ext>
              </a:extLst>
            </p:cNvPr>
            <p:cNvSpPr/>
            <p:nvPr/>
          </p:nvSpPr>
          <p:spPr>
            <a:xfrm>
              <a:off x="1833014" y="5597906"/>
              <a:ext cx="350062" cy="688594"/>
            </a:xfrm>
            <a:custGeom>
              <a:avLst/>
              <a:gdLst>
                <a:gd name="connsiteX0" fmla="*/ 349799 w 350062"/>
                <a:gd name="connsiteY0" fmla="*/ 1207 h 688594"/>
                <a:gd name="connsiteX1" fmla="*/ 291061 w 350062"/>
                <a:gd name="connsiteY1" fmla="*/ 42482 h 688594"/>
                <a:gd name="connsiteX2" fmla="*/ 286299 w 350062"/>
                <a:gd name="connsiteY2" fmla="*/ 110744 h 688594"/>
                <a:gd name="connsiteX3" fmla="*/ 257724 w 350062"/>
                <a:gd name="connsiteY3" fmla="*/ 123444 h 688594"/>
                <a:gd name="connsiteX4" fmla="*/ 216449 w 350062"/>
                <a:gd name="connsiteY4" fmla="*/ 147257 h 688594"/>
                <a:gd name="connsiteX5" fmla="*/ 218036 w 350062"/>
                <a:gd name="connsiteY5" fmla="*/ 221869 h 688594"/>
                <a:gd name="connsiteX6" fmla="*/ 152949 w 350062"/>
                <a:gd name="connsiteY6" fmla="*/ 269494 h 688594"/>
                <a:gd name="connsiteX7" fmla="*/ 130724 w 350062"/>
                <a:gd name="connsiteY7" fmla="*/ 342519 h 688594"/>
                <a:gd name="connsiteX8" fmla="*/ 84686 w 350062"/>
                <a:gd name="connsiteY8" fmla="*/ 390144 h 688594"/>
                <a:gd name="connsiteX9" fmla="*/ 89449 w 350062"/>
                <a:gd name="connsiteY9" fmla="*/ 458407 h 688594"/>
                <a:gd name="connsiteX10" fmla="*/ 67224 w 350062"/>
                <a:gd name="connsiteY10" fmla="*/ 547307 h 688594"/>
                <a:gd name="connsiteX11" fmla="*/ 41824 w 350062"/>
                <a:gd name="connsiteY11" fmla="*/ 564769 h 688594"/>
                <a:gd name="connsiteX12" fmla="*/ 43411 w 350062"/>
                <a:gd name="connsiteY12" fmla="*/ 604457 h 688594"/>
                <a:gd name="connsiteX13" fmla="*/ 60874 w 350062"/>
                <a:gd name="connsiteY13" fmla="*/ 644144 h 688594"/>
                <a:gd name="connsiteX14" fmla="*/ 64049 w 350062"/>
                <a:gd name="connsiteY14" fmla="*/ 669544 h 688594"/>
                <a:gd name="connsiteX15" fmla="*/ 30711 w 350062"/>
                <a:gd name="connsiteY15" fmla="*/ 688594 h 688594"/>
                <a:gd name="connsiteX16" fmla="*/ 8486 w 350062"/>
                <a:gd name="connsiteY16" fmla="*/ 669544 h 688594"/>
                <a:gd name="connsiteX17" fmla="*/ 2136 w 350062"/>
                <a:gd name="connsiteY17" fmla="*/ 656844 h 688594"/>
                <a:gd name="connsiteX18" fmla="*/ 43411 w 350062"/>
                <a:gd name="connsiteY18" fmla="*/ 658432 h 688594"/>
                <a:gd name="connsiteX19" fmla="*/ 65636 w 350062"/>
                <a:gd name="connsiteY19" fmla="*/ 628269 h 688594"/>
                <a:gd name="connsiteX20" fmla="*/ 41824 w 350062"/>
                <a:gd name="connsiteY20" fmla="*/ 544132 h 688594"/>
                <a:gd name="connsiteX21" fmla="*/ 78336 w 350062"/>
                <a:gd name="connsiteY21" fmla="*/ 498094 h 688594"/>
                <a:gd name="connsiteX22" fmla="*/ 89449 w 350062"/>
                <a:gd name="connsiteY22" fmla="*/ 448882 h 688594"/>
                <a:gd name="connsiteX23" fmla="*/ 83099 w 350062"/>
                <a:gd name="connsiteY23" fmla="*/ 374269 h 688594"/>
                <a:gd name="connsiteX24" fmla="*/ 170411 w 350062"/>
                <a:gd name="connsiteY24" fmla="*/ 318707 h 688594"/>
                <a:gd name="connsiteX25" fmla="*/ 143424 w 350062"/>
                <a:gd name="connsiteY25" fmla="*/ 255207 h 688594"/>
                <a:gd name="connsiteX26" fmla="*/ 168824 w 350062"/>
                <a:gd name="connsiteY26" fmla="*/ 218694 h 688594"/>
                <a:gd name="connsiteX27" fmla="*/ 256136 w 350062"/>
                <a:gd name="connsiteY27" fmla="*/ 163132 h 688594"/>
                <a:gd name="connsiteX28" fmla="*/ 268836 w 350062"/>
                <a:gd name="connsiteY28" fmla="*/ 101219 h 688594"/>
                <a:gd name="connsiteX29" fmla="*/ 311699 w 350062"/>
                <a:gd name="connsiteY29" fmla="*/ 88519 h 688594"/>
                <a:gd name="connsiteX30" fmla="*/ 349799 w 350062"/>
                <a:gd name="connsiteY30" fmla="*/ 1207 h 6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0062" h="688594">
                  <a:moveTo>
                    <a:pt x="349799" y="1207"/>
                  </a:moveTo>
                  <a:cubicBezTo>
                    <a:pt x="346359" y="-6466"/>
                    <a:pt x="301644" y="24226"/>
                    <a:pt x="291061" y="42482"/>
                  </a:cubicBezTo>
                  <a:cubicBezTo>
                    <a:pt x="280478" y="60738"/>
                    <a:pt x="291855" y="97250"/>
                    <a:pt x="286299" y="110744"/>
                  </a:cubicBezTo>
                  <a:cubicBezTo>
                    <a:pt x="280743" y="124238"/>
                    <a:pt x="269366" y="117359"/>
                    <a:pt x="257724" y="123444"/>
                  </a:cubicBezTo>
                  <a:cubicBezTo>
                    <a:pt x="246082" y="129529"/>
                    <a:pt x="223064" y="130853"/>
                    <a:pt x="216449" y="147257"/>
                  </a:cubicBezTo>
                  <a:cubicBezTo>
                    <a:pt x="209834" y="163661"/>
                    <a:pt x="228619" y="201496"/>
                    <a:pt x="218036" y="221869"/>
                  </a:cubicBezTo>
                  <a:cubicBezTo>
                    <a:pt x="207453" y="242242"/>
                    <a:pt x="167501" y="249386"/>
                    <a:pt x="152949" y="269494"/>
                  </a:cubicBezTo>
                  <a:cubicBezTo>
                    <a:pt x="138397" y="289602"/>
                    <a:pt x="142101" y="322411"/>
                    <a:pt x="130724" y="342519"/>
                  </a:cubicBezTo>
                  <a:cubicBezTo>
                    <a:pt x="119347" y="362627"/>
                    <a:pt x="91565" y="370829"/>
                    <a:pt x="84686" y="390144"/>
                  </a:cubicBezTo>
                  <a:cubicBezTo>
                    <a:pt x="77807" y="409459"/>
                    <a:pt x="92359" y="432213"/>
                    <a:pt x="89449" y="458407"/>
                  </a:cubicBezTo>
                  <a:cubicBezTo>
                    <a:pt x="86539" y="484601"/>
                    <a:pt x="75161" y="529580"/>
                    <a:pt x="67224" y="547307"/>
                  </a:cubicBezTo>
                  <a:cubicBezTo>
                    <a:pt x="59287" y="565034"/>
                    <a:pt x="45793" y="555244"/>
                    <a:pt x="41824" y="564769"/>
                  </a:cubicBezTo>
                  <a:cubicBezTo>
                    <a:pt x="37855" y="574294"/>
                    <a:pt x="40236" y="591228"/>
                    <a:pt x="43411" y="604457"/>
                  </a:cubicBezTo>
                  <a:cubicBezTo>
                    <a:pt x="46586" y="617686"/>
                    <a:pt x="57434" y="633296"/>
                    <a:pt x="60874" y="644144"/>
                  </a:cubicBezTo>
                  <a:cubicBezTo>
                    <a:pt x="64314" y="654992"/>
                    <a:pt x="69076" y="662136"/>
                    <a:pt x="64049" y="669544"/>
                  </a:cubicBezTo>
                  <a:cubicBezTo>
                    <a:pt x="59022" y="676952"/>
                    <a:pt x="39971" y="688594"/>
                    <a:pt x="30711" y="688594"/>
                  </a:cubicBezTo>
                  <a:cubicBezTo>
                    <a:pt x="21451" y="688594"/>
                    <a:pt x="13248" y="674836"/>
                    <a:pt x="8486" y="669544"/>
                  </a:cubicBezTo>
                  <a:cubicBezTo>
                    <a:pt x="3723" y="664252"/>
                    <a:pt x="-3685" y="658696"/>
                    <a:pt x="2136" y="656844"/>
                  </a:cubicBezTo>
                  <a:cubicBezTo>
                    <a:pt x="7957" y="654992"/>
                    <a:pt x="32828" y="663195"/>
                    <a:pt x="43411" y="658432"/>
                  </a:cubicBezTo>
                  <a:cubicBezTo>
                    <a:pt x="53994" y="653670"/>
                    <a:pt x="65900" y="647319"/>
                    <a:pt x="65636" y="628269"/>
                  </a:cubicBezTo>
                  <a:cubicBezTo>
                    <a:pt x="65372" y="609219"/>
                    <a:pt x="39707" y="565828"/>
                    <a:pt x="41824" y="544132"/>
                  </a:cubicBezTo>
                  <a:cubicBezTo>
                    <a:pt x="43941" y="522436"/>
                    <a:pt x="70399" y="513969"/>
                    <a:pt x="78336" y="498094"/>
                  </a:cubicBezTo>
                  <a:cubicBezTo>
                    <a:pt x="86273" y="482219"/>
                    <a:pt x="88655" y="469519"/>
                    <a:pt x="89449" y="448882"/>
                  </a:cubicBezTo>
                  <a:cubicBezTo>
                    <a:pt x="90243" y="428245"/>
                    <a:pt x="69605" y="395965"/>
                    <a:pt x="83099" y="374269"/>
                  </a:cubicBezTo>
                  <a:cubicBezTo>
                    <a:pt x="96593" y="352573"/>
                    <a:pt x="160357" y="338551"/>
                    <a:pt x="170411" y="318707"/>
                  </a:cubicBezTo>
                  <a:cubicBezTo>
                    <a:pt x="180465" y="298863"/>
                    <a:pt x="143688" y="271876"/>
                    <a:pt x="143424" y="255207"/>
                  </a:cubicBezTo>
                  <a:cubicBezTo>
                    <a:pt x="143160" y="238538"/>
                    <a:pt x="150039" y="234040"/>
                    <a:pt x="168824" y="218694"/>
                  </a:cubicBezTo>
                  <a:cubicBezTo>
                    <a:pt x="187609" y="203348"/>
                    <a:pt x="239467" y="182711"/>
                    <a:pt x="256136" y="163132"/>
                  </a:cubicBezTo>
                  <a:cubicBezTo>
                    <a:pt x="272805" y="143553"/>
                    <a:pt x="259575" y="113655"/>
                    <a:pt x="268836" y="101219"/>
                  </a:cubicBezTo>
                  <a:cubicBezTo>
                    <a:pt x="278096" y="88784"/>
                    <a:pt x="301380" y="101483"/>
                    <a:pt x="311699" y="88519"/>
                  </a:cubicBezTo>
                  <a:cubicBezTo>
                    <a:pt x="322018" y="75555"/>
                    <a:pt x="353239" y="8880"/>
                    <a:pt x="349799" y="120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: 図形 1413">
              <a:extLst>
                <a:ext uri="{FF2B5EF4-FFF2-40B4-BE49-F238E27FC236}">
                  <a16:creationId xmlns:a16="http://schemas.microsoft.com/office/drawing/2014/main" id="{F4A6E500-86B2-40A6-BA94-81383F4AE46F}"/>
                </a:ext>
              </a:extLst>
            </p:cNvPr>
            <p:cNvSpPr/>
            <p:nvPr/>
          </p:nvSpPr>
          <p:spPr>
            <a:xfrm>
              <a:off x="1681920" y="5982838"/>
              <a:ext cx="201816" cy="492819"/>
            </a:xfrm>
            <a:custGeom>
              <a:avLst/>
              <a:gdLst>
                <a:gd name="connsiteX0" fmla="*/ 200855 w 201816"/>
                <a:gd name="connsiteY0" fmla="*/ 6800 h 492819"/>
                <a:gd name="connsiteX1" fmla="*/ 48455 w 201816"/>
                <a:gd name="connsiteY1" fmla="*/ 316362 h 492819"/>
                <a:gd name="connsiteX2" fmla="*/ 32580 w 201816"/>
                <a:gd name="connsiteY2" fmla="*/ 486225 h 492819"/>
                <a:gd name="connsiteX3" fmla="*/ 830 w 201816"/>
                <a:gd name="connsiteY3" fmla="*/ 448125 h 492819"/>
                <a:gd name="connsiteX4" fmla="*/ 18293 w 201816"/>
                <a:gd name="connsiteY4" fmla="*/ 354462 h 492819"/>
                <a:gd name="connsiteX5" fmla="*/ 108780 w 201816"/>
                <a:gd name="connsiteY5" fmla="*/ 122687 h 492819"/>
                <a:gd name="connsiteX6" fmla="*/ 200855 w 201816"/>
                <a:gd name="connsiteY6" fmla="*/ 6800 h 4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16" h="492819">
                  <a:moveTo>
                    <a:pt x="200855" y="6800"/>
                  </a:moveTo>
                  <a:cubicBezTo>
                    <a:pt x="190801" y="39079"/>
                    <a:pt x="76501" y="236458"/>
                    <a:pt x="48455" y="316362"/>
                  </a:cubicBezTo>
                  <a:cubicBezTo>
                    <a:pt x="20409" y="396266"/>
                    <a:pt x="40517" y="464265"/>
                    <a:pt x="32580" y="486225"/>
                  </a:cubicBezTo>
                  <a:cubicBezTo>
                    <a:pt x="24643" y="508185"/>
                    <a:pt x="3211" y="470086"/>
                    <a:pt x="830" y="448125"/>
                  </a:cubicBezTo>
                  <a:cubicBezTo>
                    <a:pt x="-1551" y="426165"/>
                    <a:pt x="301" y="408702"/>
                    <a:pt x="18293" y="354462"/>
                  </a:cubicBezTo>
                  <a:cubicBezTo>
                    <a:pt x="36285" y="300222"/>
                    <a:pt x="78088" y="180895"/>
                    <a:pt x="108780" y="122687"/>
                  </a:cubicBezTo>
                  <a:cubicBezTo>
                    <a:pt x="139472" y="64479"/>
                    <a:pt x="210909" y="-25479"/>
                    <a:pt x="200855" y="68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: 図形 1414">
              <a:extLst>
                <a:ext uri="{FF2B5EF4-FFF2-40B4-BE49-F238E27FC236}">
                  <a16:creationId xmlns:a16="http://schemas.microsoft.com/office/drawing/2014/main" id="{CB74D583-5F2F-44BD-833B-0FB26144EFB7}"/>
                </a:ext>
              </a:extLst>
            </p:cNvPr>
            <p:cNvSpPr/>
            <p:nvPr/>
          </p:nvSpPr>
          <p:spPr>
            <a:xfrm>
              <a:off x="2239583" y="5832190"/>
              <a:ext cx="342360" cy="88329"/>
            </a:xfrm>
            <a:custGeom>
              <a:avLst/>
              <a:gdLst>
                <a:gd name="connsiteX0" fmla="*/ 3555 w 342360"/>
                <a:gd name="connsiteY0" fmla="*/ 285 h 88329"/>
                <a:gd name="connsiteX1" fmla="*/ 338517 w 342360"/>
                <a:gd name="connsiteY1" fmla="*/ 86010 h 88329"/>
                <a:gd name="connsiteX2" fmla="*/ 173417 w 342360"/>
                <a:gd name="connsiteY2" fmla="*/ 59023 h 88329"/>
                <a:gd name="connsiteX3" fmla="*/ 3555 w 342360"/>
                <a:gd name="connsiteY3" fmla="*/ 285 h 8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60" h="88329">
                  <a:moveTo>
                    <a:pt x="3555" y="285"/>
                  </a:moveTo>
                  <a:cubicBezTo>
                    <a:pt x="31072" y="4783"/>
                    <a:pt x="310207" y="76220"/>
                    <a:pt x="338517" y="86010"/>
                  </a:cubicBezTo>
                  <a:cubicBezTo>
                    <a:pt x="366827" y="95800"/>
                    <a:pt x="231361" y="72252"/>
                    <a:pt x="173417" y="59023"/>
                  </a:cubicBezTo>
                  <a:cubicBezTo>
                    <a:pt x="115473" y="45794"/>
                    <a:pt x="-23962" y="-4213"/>
                    <a:pt x="3555" y="28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: 図形 1415">
              <a:extLst>
                <a:ext uri="{FF2B5EF4-FFF2-40B4-BE49-F238E27FC236}">
                  <a16:creationId xmlns:a16="http://schemas.microsoft.com/office/drawing/2014/main" id="{5CD2F33F-31AD-4E14-9C0F-11AC4B267A8C}"/>
                </a:ext>
              </a:extLst>
            </p:cNvPr>
            <p:cNvSpPr/>
            <p:nvPr/>
          </p:nvSpPr>
          <p:spPr>
            <a:xfrm>
              <a:off x="2158139" y="5874336"/>
              <a:ext cx="407393" cy="64840"/>
            </a:xfrm>
            <a:custGeom>
              <a:avLst/>
              <a:gdLst>
                <a:gd name="connsiteX0" fmla="*/ 407261 w 407393"/>
                <a:gd name="connsiteY0" fmla="*/ 64502 h 64840"/>
                <a:gd name="connsiteX1" fmla="*/ 100874 w 407393"/>
                <a:gd name="connsiteY1" fmla="*/ 1002 h 64840"/>
                <a:gd name="connsiteX2" fmla="*/ 80236 w 407393"/>
                <a:gd name="connsiteY2" fmla="*/ 26402 h 64840"/>
                <a:gd name="connsiteX3" fmla="*/ 861 w 407393"/>
                <a:gd name="connsiteY3" fmla="*/ 37514 h 64840"/>
                <a:gd name="connsiteX4" fmla="*/ 137386 w 407393"/>
                <a:gd name="connsiteY4" fmla="*/ 26402 h 64840"/>
                <a:gd name="connsiteX5" fmla="*/ 407261 w 407393"/>
                <a:gd name="connsiteY5" fmla="*/ 64502 h 6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393" h="64840">
                  <a:moveTo>
                    <a:pt x="407261" y="64502"/>
                  </a:moveTo>
                  <a:cubicBezTo>
                    <a:pt x="401176" y="60269"/>
                    <a:pt x="155378" y="7352"/>
                    <a:pt x="100874" y="1002"/>
                  </a:cubicBezTo>
                  <a:cubicBezTo>
                    <a:pt x="46370" y="-5348"/>
                    <a:pt x="96905" y="20317"/>
                    <a:pt x="80236" y="26402"/>
                  </a:cubicBezTo>
                  <a:cubicBezTo>
                    <a:pt x="63567" y="32487"/>
                    <a:pt x="-8664" y="37514"/>
                    <a:pt x="861" y="37514"/>
                  </a:cubicBezTo>
                  <a:cubicBezTo>
                    <a:pt x="10386" y="37514"/>
                    <a:pt x="66742" y="20846"/>
                    <a:pt x="137386" y="26402"/>
                  </a:cubicBezTo>
                  <a:cubicBezTo>
                    <a:pt x="208030" y="31958"/>
                    <a:pt x="413346" y="68735"/>
                    <a:pt x="407261" y="6450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: 図形 1416">
              <a:extLst>
                <a:ext uri="{FF2B5EF4-FFF2-40B4-BE49-F238E27FC236}">
                  <a16:creationId xmlns:a16="http://schemas.microsoft.com/office/drawing/2014/main" id="{396CC588-589D-4265-B958-403575DCEA05}"/>
                </a:ext>
              </a:extLst>
            </p:cNvPr>
            <p:cNvSpPr/>
            <p:nvPr/>
          </p:nvSpPr>
          <p:spPr>
            <a:xfrm>
              <a:off x="2154721" y="5819091"/>
              <a:ext cx="137945" cy="94221"/>
            </a:xfrm>
            <a:custGeom>
              <a:avLst/>
              <a:gdLst>
                <a:gd name="connsiteX0" fmla="*/ 137629 w 137945"/>
                <a:gd name="connsiteY0" fmla="*/ 684 h 94221"/>
                <a:gd name="connsiteX1" fmla="*/ 4279 w 137945"/>
                <a:gd name="connsiteY1" fmla="*/ 92759 h 94221"/>
                <a:gd name="connsiteX2" fmla="*/ 40792 w 137945"/>
                <a:gd name="connsiteY2" fmla="*/ 53072 h 94221"/>
                <a:gd name="connsiteX3" fmla="*/ 137629 w 137945"/>
                <a:gd name="connsiteY3" fmla="*/ 684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45" h="94221">
                  <a:moveTo>
                    <a:pt x="137629" y="684"/>
                  </a:moveTo>
                  <a:cubicBezTo>
                    <a:pt x="131543" y="7299"/>
                    <a:pt x="20419" y="84028"/>
                    <a:pt x="4279" y="92759"/>
                  </a:cubicBezTo>
                  <a:cubicBezTo>
                    <a:pt x="-11861" y="101490"/>
                    <a:pt x="21477" y="68947"/>
                    <a:pt x="40792" y="53072"/>
                  </a:cubicBezTo>
                  <a:cubicBezTo>
                    <a:pt x="60107" y="37197"/>
                    <a:pt x="143715" y="-5931"/>
                    <a:pt x="137629" y="68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: 図形 1417">
              <a:extLst>
                <a:ext uri="{FF2B5EF4-FFF2-40B4-BE49-F238E27FC236}">
                  <a16:creationId xmlns:a16="http://schemas.microsoft.com/office/drawing/2014/main" id="{3419EE46-D20C-48F6-9CD2-EE29D61F9F0A}"/>
                </a:ext>
              </a:extLst>
            </p:cNvPr>
            <p:cNvSpPr/>
            <p:nvPr/>
          </p:nvSpPr>
          <p:spPr>
            <a:xfrm>
              <a:off x="2025220" y="5927688"/>
              <a:ext cx="197808" cy="247715"/>
            </a:xfrm>
            <a:custGeom>
              <a:avLst/>
              <a:gdLst>
                <a:gd name="connsiteX0" fmla="*/ 181405 w 197808"/>
                <a:gd name="connsiteY0" fmla="*/ 3212 h 247715"/>
                <a:gd name="connsiteX1" fmla="*/ 95680 w 197808"/>
                <a:gd name="connsiteY1" fmla="*/ 160375 h 247715"/>
                <a:gd name="connsiteX2" fmla="*/ 55993 w 197808"/>
                <a:gd name="connsiteY2" fmla="*/ 222287 h 247715"/>
                <a:gd name="connsiteX3" fmla="*/ 430 w 197808"/>
                <a:gd name="connsiteY3" fmla="*/ 244512 h 247715"/>
                <a:gd name="connsiteX4" fmla="*/ 87743 w 197808"/>
                <a:gd name="connsiteY4" fmla="*/ 157200 h 247715"/>
                <a:gd name="connsiteX5" fmla="*/ 189343 w 197808"/>
                <a:gd name="connsiteY5" fmla="*/ 61950 h 247715"/>
                <a:gd name="connsiteX6" fmla="*/ 181405 w 197808"/>
                <a:gd name="connsiteY6" fmla="*/ 3212 h 24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808" h="247715">
                  <a:moveTo>
                    <a:pt x="181405" y="3212"/>
                  </a:moveTo>
                  <a:cubicBezTo>
                    <a:pt x="165795" y="19616"/>
                    <a:pt x="116582" y="123863"/>
                    <a:pt x="95680" y="160375"/>
                  </a:cubicBezTo>
                  <a:cubicBezTo>
                    <a:pt x="74778" y="196887"/>
                    <a:pt x="71868" y="208264"/>
                    <a:pt x="55993" y="222287"/>
                  </a:cubicBezTo>
                  <a:cubicBezTo>
                    <a:pt x="40118" y="236310"/>
                    <a:pt x="-4862" y="255360"/>
                    <a:pt x="430" y="244512"/>
                  </a:cubicBezTo>
                  <a:cubicBezTo>
                    <a:pt x="5722" y="233664"/>
                    <a:pt x="56258" y="187627"/>
                    <a:pt x="87743" y="157200"/>
                  </a:cubicBezTo>
                  <a:cubicBezTo>
                    <a:pt x="119228" y="126773"/>
                    <a:pt x="173733" y="86556"/>
                    <a:pt x="189343" y="61950"/>
                  </a:cubicBezTo>
                  <a:cubicBezTo>
                    <a:pt x="204953" y="37344"/>
                    <a:pt x="197015" y="-13192"/>
                    <a:pt x="181405" y="321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: 図形 1418">
              <a:extLst>
                <a:ext uri="{FF2B5EF4-FFF2-40B4-BE49-F238E27FC236}">
                  <a16:creationId xmlns:a16="http://schemas.microsoft.com/office/drawing/2014/main" id="{65E44B36-DBB8-4BF7-9B96-414A50E4A0F1}"/>
                </a:ext>
              </a:extLst>
            </p:cNvPr>
            <p:cNvSpPr/>
            <p:nvPr/>
          </p:nvSpPr>
          <p:spPr>
            <a:xfrm>
              <a:off x="2433584" y="5937092"/>
              <a:ext cx="61794" cy="139979"/>
            </a:xfrm>
            <a:custGeom>
              <a:avLst/>
              <a:gdLst>
                <a:gd name="connsiteX0" fmla="*/ 11166 w 61794"/>
                <a:gd name="connsiteY0" fmla="*/ 158 h 139979"/>
                <a:gd name="connsiteX1" fmla="*/ 44504 w 61794"/>
                <a:gd name="connsiteY1" fmla="*/ 41433 h 139979"/>
                <a:gd name="connsiteX2" fmla="*/ 60379 w 61794"/>
                <a:gd name="connsiteY2" fmla="*/ 76358 h 139979"/>
                <a:gd name="connsiteX3" fmla="*/ 9579 w 61794"/>
                <a:gd name="connsiteY3" fmla="*/ 95408 h 139979"/>
                <a:gd name="connsiteX4" fmla="*/ 33391 w 61794"/>
                <a:gd name="connsiteY4" fmla="*/ 123983 h 139979"/>
                <a:gd name="connsiteX5" fmla="*/ 54 w 61794"/>
                <a:gd name="connsiteY5" fmla="*/ 139858 h 139979"/>
                <a:gd name="connsiteX6" fmla="*/ 42916 w 61794"/>
                <a:gd name="connsiteY6" fmla="*/ 116046 h 139979"/>
                <a:gd name="connsiteX7" fmla="*/ 46091 w 61794"/>
                <a:gd name="connsiteY7" fmla="*/ 57308 h 139979"/>
                <a:gd name="connsiteX8" fmla="*/ 11166 w 61794"/>
                <a:gd name="connsiteY8" fmla="*/ 158 h 13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94" h="139979">
                  <a:moveTo>
                    <a:pt x="11166" y="158"/>
                  </a:moveTo>
                  <a:cubicBezTo>
                    <a:pt x="10902" y="-2488"/>
                    <a:pt x="36302" y="28733"/>
                    <a:pt x="44504" y="41433"/>
                  </a:cubicBezTo>
                  <a:cubicBezTo>
                    <a:pt x="52706" y="54133"/>
                    <a:pt x="66200" y="67362"/>
                    <a:pt x="60379" y="76358"/>
                  </a:cubicBezTo>
                  <a:cubicBezTo>
                    <a:pt x="54558" y="85354"/>
                    <a:pt x="14077" y="87471"/>
                    <a:pt x="9579" y="95408"/>
                  </a:cubicBezTo>
                  <a:cubicBezTo>
                    <a:pt x="5081" y="103346"/>
                    <a:pt x="34978" y="116575"/>
                    <a:pt x="33391" y="123983"/>
                  </a:cubicBezTo>
                  <a:cubicBezTo>
                    <a:pt x="31804" y="131391"/>
                    <a:pt x="-1533" y="141181"/>
                    <a:pt x="54" y="139858"/>
                  </a:cubicBezTo>
                  <a:cubicBezTo>
                    <a:pt x="1641" y="138535"/>
                    <a:pt x="35243" y="129804"/>
                    <a:pt x="42916" y="116046"/>
                  </a:cubicBezTo>
                  <a:cubicBezTo>
                    <a:pt x="50589" y="102288"/>
                    <a:pt x="49001" y="73977"/>
                    <a:pt x="46091" y="57308"/>
                  </a:cubicBezTo>
                  <a:cubicBezTo>
                    <a:pt x="43181" y="40639"/>
                    <a:pt x="11430" y="2804"/>
                    <a:pt x="11166" y="1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: 図形 1419">
              <a:extLst>
                <a:ext uri="{FF2B5EF4-FFF2-40B4-BE49-F238E27FC236}">
                  <a16:creationId xmlns:a16="http://schemas.microsoft.com/office/drawing/2014/main" id="{8AEEF3CD-1EF4-408F-9433-C97E69ABCCDB}"/>
                </a:ext>
              </a:extLst>
            </p:cNvPr>
            <p:cNvSpPr/>
            <p:nvPr/>
          </p:nvSpPr>
          <p:spPr>
            <a:xfrm>
              <a:off x="2499318" y="6161136"/>
              <a:ext cx="120071" cy="105577"/>
            </a:xfrm>
            <a:custGeom>
              <a:avLst/>
              <a:gdLst>
                <a:gd name="connsiteX0" fmla="*/ 120057 w 120071"/>
                <a:gd name="connsiteY0" fmla="*/ 1539 h 105577"/>
                <a:gd name="connsiteX1" fmla="*/ 15282 w 120071"/>
                <a:gd name="connsiteY1" fmla="*/ 104727 h 105577"/>
                <a:gd name="connsiteX2" fmla="*/ 7345 w 120071"/>
                <a:gd name="connsiteY2" fmla="*/ 47577 h 105577"/>
                <a:gd name="connsiteX3" fmla="*/ 120057 w 120071"/>
                <a:gd name="connsiteY3" fmla="*/ 1539 h 10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71" h="105577">
                  <a:moveTo>
                    <a:pt x="120057" y="1539"/>
                  </a:moveTo>
                  <a:cubicBezTo>
                    <a:pt x="121380" y="11064"/>
                    <a:pt x="34067" y="97054"/>
                    <a:pt x="15282" y="104727"/>
                  </a:cubicBezTo>
                  <a:cubicBezTo>
                    <a:pt x="-3503" y="112400"/>
                    <a:pt x="-3503" y="66098"/>
                    <a:pt x="7345" y="47577"/>
                  </a:cubicBezTo>
                  <a:cubicBezTo>
                    <a:pt x="18193" y="29056"/>
                    <a:pt x="118734" y="-7986"/>
                    <a:pt x="120057" y="15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: 図形 1420">
              <a:extLst>
                <a:ext uri="{FF2B5EF4-FFF2-40B4-BE49-F238E27FC236}">
                  <a16:creationId xmlns:a16="http://schemas.microsoft.com/office/drawing/2014/main" id="{41B760AE-1C8B-4CEB-AD5B-19386626BF2F}"/>
                </a:ext>
              </a:extLst>
            </p:cNvPr>
            <p:cNvSpPr/>
            <p:nvPr/>
          </p:nvSpPr>
          <p:spPr>
            <a:xfrm>
              <a:off x="2462056" y="6126163"/>
              <a:ext cx="89057" cy="60719"/>
            </a:xfrm>
            <a:custGeom>
              <a:avLst/>
              <a:gdLst>
                <a:gd name="connsiteX0" fmla="*/ 89057 w 89057"/>
                <a:gd name="connsiteY0" fmla="*/ 0 h 60719"/>
                <a:gd name="connsiteX1" fmla="*/ 157 w 89057"/>
                <a:gd name="connsiteY1" fmla="*/ 60325 h 60719"/>
                <a:gd name="connsiteX2" fmla="*/ 89057 w 89057"/>
                <a:gd name="connsiteY2" fmla="*/ 0 h 6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57" h="60719">
                  <a:moveTo>
                    <a:pt x="89057" y="0"/>
                  </a:moveTo>
                  <a:cubicBezTo>
                    <a:pt x="89057" y="0"/>
                    <a:pt x="4655" y="54240"/>
                    <a:pt x="157" y="60325"/>
                  </a:cubicBezTo>
                  <a:cubicBezTo>
                    <a:pt x="-4341" y="66410"/>
                    <a:pt x="89057" y="0"/>
                    <a:pt x="89057" y="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: 図形 1421">
              <a:extLst>
                <a:ext uri="{FF2B5EF4-FFF2-40B4-BE49-F238E27FC236}">
                  <a16:creationId xmlns:a16="http://schemas.microsoft.com/office/drawing/2014/main" id="{D4B4AE70-6F20-448F-8F5C-60F238DAD4A9}"/>
                </a:ext>
              </a:extLst>
            </p:cNvPr>
            <p:cNvSpPr/>
            <p:nvPr/>
          </p:nvSpPr>
          <p:spPr>
            <a:xfrm>
              <a:off x="2502336" y="6194147"/>
              <a:ext cx="129741" cy="137315"/>
            </a:xfrm>
            <a:custGeom>
              <a:avLst/>
              <a:gdLst>
                <a:gd name="connsiteX0" fmla="*/ 129739 w 129741"/>
                <a:gd name="connsiteY0" fmla="*/ 278 h 137315"/>
                <a:gd name="connsiteX1" fmla="*/ 12264 w 129741"/>
                <a:gd name="connsiteY1" fmla="*/ 132041 h 137315"/>
                <a:gd name="connsiteX2" fmla="*/ 15439 w 129741"/>
                <a:gd name="connsiteY2" fmla="*/ 98703 h 137315"/>
                <a:gd name="connsiteX3" fmla="*/ 129739 w 129741"/>
                <a:gd name="connsiteY3" fmla="*/ 278 h 13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41" h="137315">
                  <a:moveTo>
                    <a:pt x="129739" y="278"/>
                  </a:moveTo>
                  <a:cubicBezTo>
                    <a:pt x="129210" y="5834"/>
                    <a:pt x="31314" y="115637"/>
                    <a:pt x="12264" y="132041"/>
                  </a:cubicBezTo>
                  <a:cubicBezTo>
                    <a:pt x="-6786" y="148445"/>
                    <a:pt x="-2023" y="123574"/>
                    <a:pt x="15439" y="98703"/>
                  </a:cubicBezTo>
                  <a:cubicBezTo>
                    <a:pt x="32901" y="73832"/>
                    <a:pt x="130268" y="-5278"/>
                    <a:pt x="129739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: 図形 1422">
              <a:extLst>
                <a:ext uri="{FF2B5EF4-FFF2-40B4-BE49-F238E27FC236}">
                  <a16:creationId xmlns:a16="http://schemas.microsoft.com/office/drawing/2014/main" id="{46F59BE5-FD39-4D08-A2A0-BC902FF07328}"/>
                </a:ext>
              </a:extLst>
            </p:cNvPr>
            <p:cNvSpPr/>
            <p:nvPr/>
          </p:nvSpPr>
          <p:spPr>
            <a:xfrm>
              <a:off x="2444668" y="6122370"/>
              <a:ext cx="130914" cy="278418"/>
            </a:xfrm>
            <a:custGeom>
              <a:avLst/>
              <a:gdLst>
                <a:gd name="connsiteX0" fmla="*/ 82 w 130914"/>
                <a:gd name="connsiteY0" fmla="*/ 618 h 278418"/>
                <a:gd name="connsiteX1" fmla="*/ 123907 w 130914"/>
                <a:gd name="connsiteY1" fmla="*/ 268905 h 278418"/>
                <a:gd name="connsiteX2" fmla="*/ 104857 w 130914"/>
                <a:gd name="connsiteY2" fmla="*/ 197468 h 278418"/>
                <a:gd name="connsiteX3" fmla="*/ 82 w 130914"/>
                <a:gd name="connsiteY3" fmla="*/ 618 h 27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14" h="278418">
                  <a:moveTo>
                    <a:pt x="82" y="618"/>
                  </a:moveTo>
                  <a:cubicBezTo>
                    <a:pt x="3257" y="12524"/>
                    <a:pt x="106445" y="236097"/>
                    <a:pt x="123907" y="268905"/>
                  </a:cubicBezTo>
                  <a:cubicBezTo>
                    <a:pt x="141369" y="301713"/>
                    <a:pt x="122849" y="242712"/>
                    <a:pt x="104857" y="197468"/>
                  </a:cubicBezTo>
                  <a:cubicBezTo>
                    <a:pt x="86865" y="152224"/>
                    <a:pt x="-3093" y="-11288"/>
                    <a:pt x="82" y="61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: 図形 1423">
              <a:extLst>
                <a:ext uri="{FF2B5EF4-FFF2-40B4-BE49-F238E27FC236}">
                  <a16:creationId xmlns:a16="http://schemas.microsoft.com/office/drawing/2014/main" id="{0E8ACB0B-D6F1-460D-92C8-406DF2C33ACC}"/>
                </a:ext>
              </a:extLst>
            </p:cNvPr>
            <p:cNvSpPr/>
            <p:nvPr/>
          </p:nvSpPr>
          <p:spPr>
            <a:xfrm>
              <a:off x="2423692" y="6361082"/>
              <a:ext cx="152595" cy="93743"/>
            </a:xfrm>
            <a:custGeom>
              <a:avLst/>
              <a:gdLst>
                <a:gd name="connsiteX0" fmla="*/ 5183 w 152595"/>
                <a:gd name="connsiteY0" fmla="*/ 93693 h 93743"/>
                <a:gd name="connsiteX1" fmla="*/ 62333 w 152595"/>
                <a:gd name="connsiteY1" fmla="*/ 23843 h 93743"/>
                <a:gd name="connsiteX2" fmla="*/ 149646 w 152595"/>
                <a:gd name="connsiteY2" fmla="*/ 28606 h 93743"/>
                <a:gd name="connsiteX3" fmla="*/ 121071 w 152595"/>
                <a:gd name="connsiteY3" fmla="*/ 31 h 93743"/>
                <a:gd name="connsiteX4" fmla="*/ 14708 w 152595"/>
                <a:gd name="connsiteY4" fmla="*/ 34956 h 93743"/>
                <a:gd name="connsiteX5" fmla="*/ 5183 w 152595"/>
                <a:gd name="connsiteY5" fmla="*/ 93693 h 9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595" h="93743">
                  <a:moveTo>
                    <a:pt x="5183" y="93693"/>
                  </a:moveTo>
                  <a:cubicBezTo>
                    <a:pt x="13121" y="91841"/>
                    <a:pt x="38256" y="34691"/>
                    <a:pt x="62333" y="23843"/>
                  </a:cubicBezTo>
                  <a:cubicBezTo>
                    <a:pt x="86410" y="12995"/>
                    <a:pt x="139856" y="32575"/>
                    <a:pt x="149646" y="28606"/>
                  </a:cubicBezTo>
                  <a:cubicBezTo>
                    <a:pt x="159436" y="24637"/>
                    <a:pt x="143561" y="-1027"/>
                    <a:pt x="121071" y="31"/>
                  </a:cubicBezTo>
                  <a:cubicBezTo>
                    <a:pt x="98581" y="1089"/>
                    <a:pt x="32435" y="23579"/>
                    <a:pt x="14708" y="34956"/>
                  </a:cubicBezTo>
                  <a:cubicBezTo>
                    <a:pt x="-3019" y="46333"/>
                    <a:pt x="-2755" y="95545"/>
                    <a:pt x="5183" y="9369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: 図形 1424">
              <a:extLst>
                <a:ext uri="{FF2B5EF4-FFF2-40B4-BE49-F238E27FC236}">
                  <a16:creationId xmlns:a16="http://schemas.microsoft.com/office/drawing/2014/main" id="{9B2F8525-4182-4244-964D-4EB7E1DEF3B5}"/>
                </a:ext>
              </a:extLst>
            </p:cNvPr>
            <p:cNvSpPr/>
            <p:nvPr/>
          </p:nvSpPr>
          <p:spPr>
            <a:xfrm>
              <a:off x="2339645" y="6170346"/>
              <a:ext cx="116492" cy="263608"/>
            </a:xfrm>
            <a:custGeom>
              <a:avLst/>
              <a:gdLst>
                <a:gd name="connsiteX0" fmla="*/ 330 w 116492"/>
                <a:gd name="connsiteY0" fmla="*/ 267 h 263608"/>
                <a:gd name="connsiteX1" fmla="*/ 113043 w 116492"/>
                <a:gd name="connsiteY1" fmla="*/ 251092 h 263608"/>
                <a:gd name="connsiteX2" fmla="*/ 79705 w 116492"/>
                <a:gd name="connsiteY2" fmla="*/ 203467 h 263608"/>
                <a:gd name="connsiteX3" fmla="*/ 330 w 116492"/>
                <a:gd name="connsiteY3" fmla="*/ 267 h 26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92" h="263608">
                  <a:moveTo>
                    <a:pt x="330" y="267"/>
                  </a:moveTo>
                  <a:cubicBezTo>
                    <a:pt x="5886" y="8205"/>
                    <a:pt x="99814" y="217225"/>
                    <a:pt x="113043" y="251092"/>
                  </a:cubicBezTo>
                  <a:cubicBezTo>
                    <a:pt x="126272" y="284959"/>
                    <a:pt x="98490" y="243684"/>
                    <a:pt x="79705" y="203467"/>
                  </a:cubicBezTo>
                  <a:cubicBezTo>
                    <a:pt x="60920" y="163250"/>
                    <a:pt x="-5226" y="-7671"/>
                    <a:pt x="330" y="26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: 図形 1425">
              <a:extLst>
                <a:ext uri="{FF2B5EF4-FFF2-40B4-BE49-F238E27FC236}">
                  <a16:creationId xmlns:a16="http://schemas.microsoft.com/office/drawing/2014/main" id="{3E5BA127-55BE-43EC-9943-4C6115822F3F}"/>
                </a:ext>
              </a:extLst>
            </p:cNvPr>
            <p:cNvSpPr/>
            <p:nvPr/>
          </p:nvSpPr>
          <p:spPr>
            <a:xfrm>
              <a:off x="2346877" y="6112073"/>
              <a:ext cx="102648" cy="79191"/>
            </a:xfrm>
            <a:custGeom>
              <a:avLst/>
              <a:gdLst>
                <a:gd name="connsiteX0" fmla="*/ 1036 w 102648"/>
                <a:gd name="connsiteY0" fmla="*/ 79177 h 79191"/>
                <a:gd name="connsiteX1" fmla="*/ 77236 w 102648"/>
                <a:gd name="connsiteY1" fmla="*/ 9327 h 79191"/>
                <a:gd name="connsiteX2" fmla="*/ 101048 w 102648"/>
                <a:gd name="connsiteY2" fmla="*/ 7740 h 79191"/>
                <a:gd name="connsiteX3" fmla="*/ 39136 w 102648"/>
                <a:gd name="connsiteY3" fmla="*/ 2977 h 79191"/>
                <a:gd name="connsiteX4" fmla="*/ 1036 w 102648"/>
                <a:gd name="connsiteY4" fmla="*/ 79177 h 7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48" h="79191">
                  <a:moveTo>
                    <a:pt x="1036" y="79177"/>
                  </a:moveTo>
                  <a:cubicBezTo>
                    <a:pt x="7386" y="80235"/>
                    <a:pt x="60567" y="21233"/>
                    <a:pt x="77236" y="9327"/>
                  </a:cubicBezTo>
                  <a:cubicBezTo>
                    <a:pt x="93905" y="-2579"/>
                    <a:pt x="107398" y="8798"/>
                    <a:pt x="101048" y="7740"/>
                  </a:cubicBezTo>
                  <a:cubicBezTo>
                    <a:pt x="94698" y="6682"/>
                    <a:pt x="59509" y="-5490"/>
                    <a:pt x="39136" y="2977"/>
                  </a:cubicBezTo>
                  <a:cubicBezTo>
                    <a:pt x="18763" y="11444"/>
                    <a:pt x="-5314" y="78119"/>
                    <a:pt x="1036" y="7917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: 図形 1426">
              <a:extLst>
                <a:ext uri="{FF2B5EF4-FFF2-40B4-BE49-F238E27FC236}">
                  <a16:creationId xmlns:a16="http://schemas.microsoft.com/office/drawing/2014/main" id="{A4366730-2BBC-4007-BA50-0A943A14AB38}"/>
                </a:ext>
              </a:extLst>
            </p:cNvPr>
            <p:cNvSpPr/>
            <p:nvPr/>
          </p:nvSpPr>
          <p:spPr>
            <a:xfrm>
              <a:off x="2234353" y="5872140"/>
              <a:ext cx="70760" cy="131867"/>
            </a:xfrm>
            <a:custGeom>
              <a:avLst/>
              <a:gdLst>
                <a:gd name="connsiteX0" fmla="*/ 31010 w 70760"/>
                <a:gd name="connsiteY0" fmla="*/ 23 h 131867"/>
                <a:gd name="connsiteX1" fmla="*/ 59585 w 70760"/>
                <a:gd name="connsiteY1" fmla="*/ 63523 h 131867"/>
                <a:gd name="connsiteX2" fmla="*/ 847 w 70760"/>
                <a:gd name="connsiteY2" fmla="*/ 55585 h 131867"/>
                <a:gd name="connsiteX3" fmla="*/ 24660 w 70760"/>
                <a:gd name="connsiteY3" fmla="*/ 109560 h 131867"/>
                <a:gd name="connsiteX4" fmla="*/ 23072 w 70760"/>
                <a:gd name="connsiteY4" fmla="*/ 130198 h 131867"/>
                <a:gd name="connsiteX5" fmla="*/ 15135 w 70760"/>
                <a:gd name="connsiteY5" fmla="*/ 127023 h 131867"/>
                <a:gd name="connsiteX6" fmla="*/ 34185 w 70760"/>
                <a:gd name="connsiteY6" fmla="*/ 98448 h 131867"/>
                <a:gd name="connsiteX7" fmla="*/ 53235 w 70760"/>
                <a:gd name="connsiteY7" fmla="*/ 85748 h 131867"/>
                <a:gd name="connsiteX8" fmla="*/ 70697 w 70760"/>
                <a:gd name="connsiteY8" fmla="*/ 71460 h 131867"/>
                <a:gd name="connsiteX9" fmla="*/ 31010 w 70760"/>
                <a:gd name="connsiteY9" fmla="*/ 23 h 1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60" h="131867">
                  <a:moveTo>
                    <a:pt x="31010" y="23"/>
                  </a:moveTo>
                  <a:cubicBezTo>
                    <a:pt x="29158" y="-1300"/>
                    <a:pt x="64612" y="54263"/>
                    <a:pt x="59585" y="63523"/>
                  </a:cubicBezTo>
                  <a:cubicBezTo>
                    <a:pt x="54558" y="72783"/>
                    <a:pt x="6668" y="47912"/>
                    <a:pt x="847" y="55585"/>
                  </a:cubicBezTo>
                  <a:cubicBezTo>
                    <a:pt x="-4974" y="63258"/>
                    <a:pt x="20956" y="97125"/>
                    <a:pt x="24660" y="109560"/>
                  </a:cubicBezTo>
                  <a:cubicBezTo>
                    <a:pt x="28364" y="121995"/>
                    <a:pt x="24659" y="127288"/>
                    <a:pt x="23072" y="130198"/>
                  </a:cubicBezTo>
                  <a:cubicBezTo>
                    <a:pt x="21485" y="133108"/>
                    <a:pt x="13283" y="132315"/>
                    <a:pt x="15135" y="127023"/>
                  </a:cubicBezTo>
                  <a:cubicBezTo>
                    <a:pt x="16987" y="121731"/>
                    <a:pt x="27835" y="105327"/>
                    <a:pt x="34185" y="98448"/>
                  </a:cubicBezTo>
                  <a:cubicBezTo>
                    <a:pt x="40535" y="91569"/>
                    <a:pt x="47150" y="90246"/>
                    <a:pt x="53235" y="85748"/>
                  </a:cubicBezTo>
                  <a:cubicBezTo>
                    <a:pt x="59320" y="81250"/>
                    <a:pt x="71755" y="80456"/>
                    <a:pt x="70697" y="71460"/>
                  </a:cubicBezTo>
                  <a:cubicBezTo>
                    <a:pt x="69639" y="62464"/>
                    <a:pt x="32862" y="1346"/>
                    <a:pt x="31010" y="2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: 図形 1427">
              <a:extLst>
                <a:ext uri="{FF2B5EF4-FFF2-40B4-BE49-F238E27FC236}">
                  <a16:creationId xmlns:a16="http://schemas.microsoft.com/office/drawing/2014/main" id="{90A040F0-DD85-4B69-88DA-C3F264B891ED}"/>
                </a:ext>
              </a:extLst>
            </p:cNvPr>
            <p:cNvSpPr/>
            <p:nvPr/>
          </p:nvSpPr>
          <p:spPr>
            <a:xfrm>
              <a:off x="2058448" y="6029318"/>
              <a:ext cx="145002" cy="170046"/>
            </a:xfrm>
            <a:custGeom>
              <a:avLst/>
              <a:gdLst>
                <a:gd name="connsiteX0" fmla="*/ 145002 w 145002"/>
                <a:gd name="connsiteY0" fmla="*/ 7 h 170046"/>
                <a:gd name="connsiteX1" fmla="*/ 76740 w 145002"/>
                <a:gd name="connsiteY1" fmla="*/ 134945 h 170046"/>
                <a:gd name="connsiteX2" fmla="*/ 5302 w 145002"/>
                <a:gd name="connsiteY2" fmla="*/ 169870 h 170046"/>
                <a:gd name="connsiteX3" fmla="*/ 13240 w 145002"/>
                <a:gd name="connsiteY3" fmla="*/ 147645 h 170046"/>
                <a:gd name="connsiteX4" fmla="*/ 76740 w 145002"/>
                <a:gd name="connsiteY4" fmla="*/ 128595 h 170046"/>
                <a:gd name="connsiteX5" fmla="*/ 145002 w 145002"/>
                <a:gd name="connsiteY5" fmla="*/ 7 h 1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02" h="170046">
                  <a:moveTo>
                    <a:pt x="145002" y="7"/>
                  </a:moveTo>
                  <a:cubicBezTo>
                    <a:pt x="145002" y="1065"/>
                    <a:pt x="100023" y="106635"/>
                    <a:pt x="76740" y="134945"/>
                  </a:cubicBezTo>
                  <a:cubicBezTo>
                    <a:pt x="53457" y="163255"/>
                    <a:pt x="15885" y="167753"/>
                    <a:pt x="5302" y="169870"/>
                  </a:cubicBezTo>
                  <a:cubicBezTo>
                    <a:pt x="-5281" y="171987"/>
                    <a:pt x="1334" y="154524"/>
                    <a:pt x="13240" y="147645"/>
                  </a:cubicBezTo>
                  <a:cubicBezTo>
                    <a:pt x="25146" y="140766"/>
                    <a:pt x="55309" y="153466"/>
                    <a:pt x="76740" y="128595"/>
                  </a:cubicBezTo>
                  <a:cubicBezTo>
                    <a:pt x="98171" y="103724"/>
                    <a:pt x="145002" y="-1051"/>
                    <a:pt x="145002" y="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: 図形 1428">
              <a:extLst>
                <a:ext uri="{FF2B5EF4-FFF2-40B4-BE49-F238E27FC236}">
                  <a16:creationId xmlns:a16="http://schemas.microsoft.com/office/drawing/2014/main" id="{64913373-9C51-4EBE-84C2-18EE99E1D120}"/>
                </a:ext>
              </a:extLst>
            </p:cNvPr>
            <p:cNvSpPr/>
            <p:nvPr/>
          </p:nvSpPr>
          <p:spPr>
            <a:xfrm>
              <a:off x="2168584" y="5998885"/>
              <a:ext cx="77749" cy="398993"/>
            </a:xfrm>
            <a:custGeom>
              <a:avLst/>
              <a:gdLst>
                <a:gd name="connsiteX0" fmla="*/ 38041 w 77749"/>
                <a:gd name="connsiteY0" fmla="*/ 278 h 398993"/>
                <a:gd name="connsiteX1" fmla="*/ 69791 w 77749"/>
                <a:gd name="connsiteY1" fmla="*/ 65365 h 398993"/>
                <a:gd name="connsiteX2" fmla="*/ 4704 w 77749"/>
                <a:gd name="connsiteY2" fmla="*/ 238403 h 398993"/>
                <a:gd name="connsiteX3" fmla="*/ 6291 w 77749"/>
                <a:gd name="connsiteY3" fmla="*/ 398740 h 398993"/>
                <a:gd name="connsiteX4" fmla="*/ 15816 w 77749"/>
                <a:gd name="connsiteY4" fmla="*/ 273328 h 398993"/>
                <a:gd name="connsiteX5" fmla="*/ 45979 w 77749"/>
                <a:gd name="connsiteY5" fmla="*/ 187603 h 398993"/>
                <a:gd name="connsiteX6" fmla="*/ 77729 w 77749"/>
                <a:gd name="connsiteY6" fmla="*/ 86003 h 398993"/>
                <a:gd name="connsiteX7" fmla="*/ 38041 w 77749"/>
                <a:gd name="connsiteY7" fmla="*/ 278 h 3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9" h="398993">
                  <a:moveTo>
                    <a:pt x="38041" y="278"/>
                  </a:moveTo>
                  <a:cubicBezTo>
                    <a:pt x="36718" y="-3162"/>
                    <a:pt x="75347" y="25678"/>
                    <a:pt x="69791" y="65365"/>
                  </a:cubicBezTo>
                  <a:cubicBezTo>
                    <a:pt x="64235" y="105053"/>
                    <a:pt x="15287" y="182841"/>
                    <a:pt x="4704" y="238403"/>
                  </a:cubicBezTo>
                  <a:cubicBezTo>
                    <a:pt x="-5879" y="293966"/>
                    <a:pt x="4439" y="392919"/>
                    <a:pt x="6291" y="398740"/>
                  </a:cubicBezTo>
                  <a:cubicBezTo>
                    <a:pt x="8143" y="404561"/>
                    <a:pt x="9201" y="308517"/>
                    <a:pt x="15816" y="273328"/>
                  </a:cubicBezTo>
                  <a:cubicBezTo>
                    <a:pt x="22431" y="238139"/>
                    <a:pt x="35660" y="218824"/>
                    <a:pt x="45979" y="187603"/>
                  </a:cubicBezTo>
                  <a:cubicBezTo>
                    <a:pt x="56298" y="156382"/>
                    <a:pt x="76671" y="117224"/>
                    <a:pt x="77729" y="86003"/>
                  </a:cubicBezTo>
                  <a:cubicBezTo>
                    <a:pt x="78787" y="54782"/>
                    <a:pt x="39364" y="3718"/>
                    <a:pt x="38041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: 図形 1429">
              <a:extLst>
                <a:ext uri="{FF2B5EF4-FFF2-40B4-BE49-F238E27FC236}">
                  <a16:creationId xmlns:a16="http://schemas.microsoft.com/office/drawing/2014/main" id="{D7B68680-6D7A-4958-8766-D648E9F7369D}"/>
                </a:ext>
              </a:extLst>
            </p:cNvPr>
            <p:cNvSpPr/>
            <p:nvPr/>
          </p:nvSpPr>
          <p:spPr>
            <a:xfrm>
              <a:off x="2134213" y="6040944"/>
              <a:ext cx="97887" cy="201766"/>
            </a:xfrm>
            <a:custGeom>
              <a:avLst/>
              <a:gdLst>
                <a:gd name="connsiteX0" fmla="*/ 5737 w 97887"/>
                <a:gd name="connsiteY0" fmla="*/ 201106 h 201766"/>
                <a:gd name="connsiteX1" fmla="*/ 37487 w 97887"/>
                <a:gd name="connsiteY1" fmla="*/ 112206 h 201766"/>
                <a:gd name="connsiteX2" fmla="*/ 77175 w 97887"/>
                <a:gd name="connsiteY2" fmla="*/ 9019 h 201766"/>
                <a:gd name="connsiteX3" fmla="*/ 93050 w 97887"/>
                <a:gd name="connsiteY3" fmla="*/ 16956 h 201766"/>
                <a:gd name="connsiteX4" fmla="*/ 66062 w 97887"/>
                <a:gd name="connsiteY4" fmla="*/ 112206 h 201766"/>
                <a:gd name="connsiteX5" fmla="*/ 97812 w 97887"/>
                <a:gd name="connsiteY5" fmla="*/ 24894 h 201766"/>
                <a:gd name="connsiteX6" fmla="*/ 54950 w 97887"/>
                <a:gd name="connsiteY6" fmla="*/ 34419 h 201766"/>
                <a:gd name="connsiteX7" fmla="*/ 7325 w 97887"/>
                <a:gd name="connsiteY7" fmla="*/ 147131 h 201766"/>
                <a:gd name="connsiteX8" fmla="*/ 5737 w 97887"/>
                <a:gd name="connsiteY8" fmla="*/ 201106 h 20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887" h="201766">
                  <a:moveTo>
                    <a:pt x="5737" y="201106"/>
                  </a:moveTo>
                  <a:cubicBezTo>
                    <a:pt x="10764" y="195285"/>
                    <a:pt x="25581" y="144220"/>
                    <a:pt x="37487" y="112206"/>
                  </a:cubicBezTo>
                  <a:cubicBezTo>
                    <a:pt x="49393" y="80191"/>
                    <a:pt x="67915" y="24894"/>
                    <a:pt x="77175" y="9019"/>
                  </a:cubicBezTo>
                  <a:cubicBezTo>
                    <a:pt x="86435" y="-6856"/>
                    <a:pt x="94902" y="-242"/>
                    <a:pt x="93050" y="16956"/>
                  </a:cubicBezTo>
                  <a:cubicBezTo>
                    <a:pt x="91198" y="34154"/>
                    <a:pt x="65268" y="110883"/>
                    <a:pt x="66062" y="112206"/>
                  </a:cubicBezTo>
                  <a:cubicBezTo>
                    <a:pt x="66856" y="113529"/>
                    <a:pt x="99664" y="37858"/>
                    <a:pt x="97812" y="24894"/>
                  </a:cubicBezTo>
                  <a:cubicBezTo>
                    <a:pt x="95960" y="11930"/>
                    <a:pt x="70031" y="14046"/>
                    <a:pt x="54950" y="34419"/>
                  </a:cubicBezTo>
                  <a:cubicBezTo>
                    <a:pt x="39869" y="54792"/>
                    <a:pt x="19496" y="121202"/>
                    <a:pt x="7325" y="147131"/>
                  </a:cubicBezTo>
                  <a:cubicBezTo>
                    <a:pt x="-4846" y="173060"/>
                    <a:pt x="710" y="206927"/>
                    <a:pt x="5737" y="20110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: 図形 1430">
              <a:extLst>
                <a:ext uri="{FF2B5EF4-FFF2-40B4-BE49-F238E27FC236}">
                  <a16:creationId xmlns:a16="http://schemas.microsoft.com/office/drawing/2014/main" id="{166446E3-20DD-4982-B887-A72ABAC5A9AB}"/>
                </a:ext>
              </a:extLst>
            </p:cNvPr>
            <p:cNvSpPr/>
            <p:nvPr/>
          </p:nvSpPr>
          <p:spPr>
            <a:xfrm>
              <a:off x="2001820" y="6206601"/>
              <a:ext cx="122317" cy="72410"/>
            </a:xfrm>
            <a:custGeom>
              <a:avLst/>
              <a:gdLst>
                <a:gd name="connsiteX0" fmla="*/ 18 w 122317"/>
                <a:gd name="connsiteY0" fmla="*/ 3699 h 72410"/>
                <a:gd name="connsiteX1" fmla="*/ 80980 w 122317"/>
                <a:gd name="connsiteY1" fmla="*/ 46562 h 72410"/>
                <a:gd name="connsiteX2" fmla="*/ 82568 w 122317"/>
                <a:gd name="connsiteY2" fmla="*/ 44974 h 72410"/>
                <a:gd name="connsiteX3" fmla="*/ 96855 w 122317"/>
                <a:gd name="connsiteY3" fmla="*/ 71962 h 72410"/>
                <a:gd name="connsiteX4" fmla="*/ 122255 w 122317"/>
                <a:gd name="connsiteY4" fmla="*/ 19574 h 72410"/>
                <a:gd name="connsiteX5" fmla="*/ 88918 w 122317"/>
                <a:gd name="connsiteY5" fmla="*/ 3699 h 72410"/>
                <a:gd name="connsiteX6" fmla="*/ 18 w 122317"/>
                <a:gd name="connsiteY6" fmla="*/ 3699 h 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17" h="72410">
                  <a:moveTo>
                    <a:pt x="18" y="3699"/>
                  </a:moveTo>
                  <a:cubicBezTo>
                    <a:pt x="-1305" y="10843"/>
                    <a:pt x="67222" y="39683"/>
                    <a:pt x="80980" y="46562"/>
                  </a:cubicBezTo>
                  <a:cubicBezTo>
                    <a:pt x="94738" y="53441"/>
                    <a:pt x="79922" y="40741"/>
                    <a:pt x="82568" y="44974"/>
                  </a:cubicBezTo>
                  <a:cubicBezTo>
                    <a:pt x="85214" y="49207"/>
                    <a:pt x="90241" y="76195"/>
                    <a:pt x="96855" y="71962"/>
                  </a:cubicBezTo>
                  <a:cubicBezTo>
                    <a:pt x="103469" y="67729"/>
                    <a:pt x="123578" y="30951"/>
                    <a:pt x="122255" y="19574"/>
                  </a:cubicBezTo>
                  <a:cubicBezTo>
                    <a:pt x="120932" y="8197"/>
                    <a:pt x="102147" y="5816"/>
                    <a:pt x="88918" y="3699"/>
                  </a:cubicBezTo>
                  <a:cubicBezTo>
                    <a:pt x="75689" y="1582"/>
                    <a:pt x="1341" y="-3445"/>
                    <a:pt x="18" y="369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: 図形 1431">
              <a:extLst>
                <a:ext uri="{FF2B5EF4-FFF2-40B4-BE49-F238E27FC236}">
                  <a16:creationId xmlns:a16="http://schemas.microsoft.com/office/drawing/2014/main" id="{D3D346C8-7286-49DB-8619-0A8F7BE70B8C}"/>
                </a:ext>
              </a:extLst>
            </p:cNvPr>
            <p:cNvSpPr/>
            <p:nvPr/>
          </p:nvSpPr>
          <p:spPr>
            <a:xfrm>
              <a:off x="2299862" y="6038909"/>
              <a:ext cx="22734" cy="331685"/>
            </a:xfrm>
            <a:custGeom>
              <a:avLst/>
              <a:gdLst>
                <a:gd name="connsiteX0" fmla="*/ 9951 w 22734"/>
                <a:gd name="connsiteY0" fmla="*/ 12641 h 331685"/>
                <a:gd name="connsiteX1" fmla="*/ 22651 w 22734"/>
                <a:gd name="connsiteY1" fmla="*/ 315854 h 331685"/>
                <a:gd name="connsiteX2" fmla="*/ 14713 w 22734"/>
                <a:gd name="connsiteY2" fmla="*/ 266641 h 331685"/>
                <a:gd name="connsiteX3" fmla="*/ 426 w 22734"/>
                <a:gd name="connsiteY3" fmla="*/ 76141 h 331685"/>
                <a:gd name="connsiteX4" fmla="*/ 9951 w 22734"/>
                <a:gd name="connsiteY4" fmla="*/ 12641 h 33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4" h="331685">
                  <a:moveTo>
                    <a:pt x="9951" y="12641"/>
                  </a:moveTo>
                  <a:cubicBezTo>
                    <a:pt x="13655" y="52593"/>
                    <a:pt x="21857" y="273521"/>
                    <a:pt x="22651" y="315854"/>
                  </a:cubicBezTo>
                  <a:cubicBezTo>
                    <a:pt x="23445" y="358187"/>
                    <a:pt x="18417" y="306593"/>
                    <a:pt x="14713" y="266641"/>
                  </a:cubicBezTo>
                  <a:cubicBezTo>
                    <a:pt x="11009" y="226689"/>
                    <a:pt x="2807" y="115564"/>
                    <a:pt x="426" y="76141"/>
                  </a:cubicBezTo>
                  <a:cubicBezTo>
                    <a:pt x="-1955" y="36718"/>
                    <a:pt x="6247" y="-27311"/>
                    <a:pt x="9951" y="1264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: 図形 1432">
              <a:extLst>
                <a:ext uri="{FF2B5EF4-FFF2-40B4-BE49-F238E27FC236}">
                  <a16:creationId xmlns:a16="http://schemas.microsoft.com/office/drawing/2014/main" id="{2C5511BE-25A5-4730-AFC5-75FDECCDBEB1}"/>
                </a:ext>
              </a:extLst>
            </p:cNvPr>
            <p:cNvSpPr/>
            <p:nvPr/>
          </p:nvSpPr>
          <p:spPr>
            <a:xfrm>
              <a:off x="2233588" y="6098879"/>
              <a:ext cx="71228" cy="18155"/>
            </a:xfrm>
            <a:custGeom>
              <a:avLst/>
              <a:gdLst>
                <a:gd name="connsiteX0" fmla="*/ 25 w 71228"/>
                <a:gd name="connsiteY0" fmla="*/ 16171 h 18155"/>
                <a:gd name="connsiteX1" fmla="*/ 66700 w 71228"/>
                <a:gd name="connsiteY1" fmla="*/ 16171 h 18155"/>
                <a:gd name="connsiteX2" fmla="*/ 58762 w 71228"/>
                <a:gd name="connsiteY2" fmla="*/ 296 h 18155"/>
                <a:gd name="connsiteX3" fmla="*/ 25 w 71228"/>
                <a:gd name="connsiteY3" fmla="*/ 16171 h 1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28" h="18155">
                  <a:moveTo>
                    <a:pt x="25" y="16171"/>
                  </a:moveTo>
                  <a:cubicBezTo>
                    <a:pt x="1348" y="18817"/>
                    <a:pt x="56911" y="18817"/>
                    <a:pt x="66700" y="16171"/>
                  </a:cubicBezTo>
                  <a:cubicBezTo>
                    <a:pt x="76489" y="13525"/>
                    <a:pt x="68816" y="2942"/>
                    <a:pt x="58762" y="296"/>
                  </a:cubicBezTo>
                  <a:cubicBezTo>
                    <a:pt x="48708" y="-2350"/>
                    <a:pt x="-1298" y="13525"/>
                    <a:pt x="25" y="1617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: 図形 1433">
              <a:extLst>
                <a:ext uri="{FF2B5EF4-FFF2-40B4-BE49-F238E27FC236}">
                  <a16:creationId xmlns:a16="http://schemas.microsoft.com/office/drawing/2014/main" id="{A3315996-C277-4E16-ABA6-8CAC1A88DB0D}"/>
                </a:ext>
              </a:extLst>
            </p:cNvPr>
            <p:cNvSpPr/>
            <p:nvPr/>
          </p:nvSpPr>
          <p:spPr>
            <a:xfrm>
              <a:off x="2230077" y="6128224"/>
              <a:ext cx="111486" cy="247195"/>
            </a:xfrm>
            <a:custGeom>
              <a:avLst/>
              <a:gdLst>
                <a:gd name="connsiteX0" fmla="*/ 111486 w 111486"/>
                <a:gd name="connsiteY0" fmla="*/ 247176 h 247195"/>
                <a:gd name="connsiteX1" fmla="*/ 11473 w 111486"/>
                <a:gd name="connsiteY1" fmla="*/ 209076 h 247195"/>
                <a:gd name="connsiteX2" fmla="*/ 33698 w 111486"/>
                <a:gd name="connsiteY2" fmla="*/ 158276 h 247195"/>
                <a:gd name="connsiteX3" fmla="*/ 55923 w 111486"/>
                <a:gd name="connsiteY3" fmla="*/ 124939 h 247195"/>
                <a:gd name="connsiteX4" fmla="*/ 70211 w 111486"/>
                <a:gd name="connsiteY4" fmla="*/ 12226 h 247195"/>
                <a:gd name="connsiteX5" fmla="*/ 22586 w 111486"/>
                <a:gd name="connsiteY5" fmla="*/ 4289 h 247195"/>
                <a:gd name="connsiteX6" fmla="*/ 60686 w 111486"/>
                <a:gd name="connsiteY6" fmla="*/ 23339 h 247195"/>
                <a:gd name="connsiteX7" fmla="*/ 49573 w 111486"/>
                <a:gd name="connsiteY7" fmla="*/ 117001 h 247195"/>
                <a:gd name="connsiteX8" fmla="*/ 8298 w 111486"/>
                <a:gd name="connsiteY8" fmla="*/ 164626 h 247195"/>
                <a:gd name="connsiteX9" fmla="*/ 11473 w 111486"/>
                <a:gd name="connsiteY9" fmla="*/ 204314 h 247195"/>
                <a:gd name="connsiteX10" fmla="*/ 111486 w 111486"/>
                <a:gd name="connsiteY10" fmla="*/ 247176 h 24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486" h="247195">
                  <a:moveTo>
                    <a:pt x="111486" y="247176"/>
                  </a:moveTo>
                  <a:cubicBezTo>
                    <a:pt x="111486" y="247970"/>
                    <a:pt x="24438" y="223893"/>
                    <a:pt x="11473" y="209076"/>
                  </a:cubicBezTo>
                  <a:cubicBezTo>
                    <a:pt x="-1492" y="194259"/>
                    <a:pt x="26290" y="172299"/>
                    <a:pt x="33698" y="158276"/>
                  </a:cubicBezTo>
                  <a:cubicBezTo>
                    <a:pt x="41106" y="144253"/>
                    <a:pt x="49837" y="149281"/>
                    <a:pt x="55923" y="124939"/>
                  </a:cubicBezTo>
                  <a:cubicBezTo>
                    <a:pt x="62008" y="100597"/>
                    <a:pt x="75767" y="32334"/>
                    <a:pt x="70211" y="12226"/>
                  </a:cubicBezTo>
                  <a:cubicBezTo>
                    <a:pt x="64655" y="-7882"/>
                    <a:pt x="24173" y="2437"/>
                    <a:pt x="22586" y="4289"/>
                  </a:cubicBezTo>
                  <a:cubicBezTo>
                    <a:pt x="20999" y="6141"/>
                    <a:pt x="56188" y="4554"/>
                    <a:pt x="60686" y="23339"/>
                  </a:cubicBezTo>
                  <a:cubicBezTo>
                    <a:pt x="65184" y="42124"/>
                    <a:pt x="58304" y="93453"/>
                    <a:pt x="49573" y="117001"/>
                  </a:cubicBezTo>
                  <a:cubicBezTo>
                    <a:pt x="40842" y="140549"/>
                    <a:pt x="14648" y="150074"/>
                    <a:pt x="8298" y="164626"/>
                  </a:cubicBezTo>
                  <a:cubicBezTo>
                    <a:pt x="1948" y="179178"/>
                    <a:pt x="-8106" y="191349"/>
                    <a:pt x="11473" y="204314"/>
                  </a:cubicBezTo>
                  <a:cubicBezTo>
                    <a:pt x="31052" y="217279"/>
                    <a:pt x="111486" y="246382"/>
                    <a:pt x="111486" y="24717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: 図形 1434">
              <a:extLst>
                <a:ext uri="{FF2B5EF4-FFF2-40B4-BE49-F238E27FC236}">
                  <a16:creationId xmlns:a16="http://schemas.microsoft.com/office/drawing/2014/main" id="{7886509D-C200-4429-80EF-D0D2096AA632}"/>
                </a:ext>
              </a:extLst>
            </p:cNvPr>
            <p:cNvSpPr/>
            <p:nvPr/>
          </p:nvSpPr>
          <p:spPr>
            <a:xfrm>
              <a:off x="2160529" y="6111800"/>
              <a:ext cx="99246" cy="135268"/>
            </a:xfrm>
            <a:custGeom>
              <a:avLst/>
              <a:gdLst>
                <a:gd name="connsiteX0" fmla="*/ 87371 w 99246"/>
                <a:gd name="connsiteY0" fmla="*/ 75 h 135268"/>
                <a:gd name="connsiteX1" fmla="*/ 93721 w 99246"/>
                <a:gd name="connsiteY1" fmla="*/ 96913 h 135268"/>
                <a:gd name="connsiteX2" fmla="*/ 59 w 99246"/>
                <a:gd name="connsiteY2" fmla="*/ 135013 h 135268"/>
                <a:gd name="connsiteX3" fmla="*/ 79434 w 99246"/>
                <a:gd name="connsiteY3" fmla="*/ 81038 h 135268"/>
                <a:gd name="connsiteX4" fmla="*/ 87371 w 99246"/>
                <a:gd name="connsiteY4" fmla="*/ 75 h 1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46" h="135268">
                  <a:moveTo>
                    <a:pt x="87371" y="75"/>
                  </a:moveTo>
                  <a:cubicBezTo>
                    <a:pt x="89752" y="2721"/>
                    <a:pt x="108273" y="74423"/>
                    <a:pt x="93721" y="96913"/>
                  </a:cubicBezTo>
                  <a:cubicBezTo>
                    <a:pt x="79169" y="119403"/>
                    <a:pt x="2440" y="137659"/>
                    <a:pt x="59" y="135013"/>
                  </a:cubicBezTo>
                  <a:cubicBezTo>
                    <a:pt x="-2322" y="132367"/>
                    <a:pt x="66999" y="96913"/>
                    <a:pt x="79434" y="81038"/>
                  </a:cubicBezTo>
                  <a:cubicBezTo>
                    <a:pt x="91869" y="65163"/>
                    <a:pt x="84990" y="-2571"/>
                    <a:pt x="87371" y="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: 図形 1435">
              <a:extLst>
                <a:ext uri="{FF2B5EF4-FFF2-40B4-BE49-F238E27FC236}">
                  <a16:creationId xmlns:a16="http://schemas.microsoft.com/office/drawing/2014/main" id="{2752A643-5397-4116-A1A2-8C69EEF0DB7A}"/>
                </a:ext>
              </a:extLst>
            </p:cNvPr>
            <p:cNvSpPr/>
            <p:nvPr/>
          </p:nvSpPr>
          <p:spPr>
            <a:xfrm>
              <a:off x="2034749" y="6326139"/>
              <a:ext cx="456039" cy="122377"/>
            </a:xfrm>
            <a:custGeom>
              <a:avLst/>
              <a:gdLst>
                <a:gd name="connsiteX0" fmla="*/ 11539 w 456039"/>
                <a:gd name="connsiteY0" fmla="*/ 7986 h 122377"/>
                <a:gd name="connsiteX1" fmla="*/ 78214 w 456039"/>
                <a:gd name="connsiteY1" fmla="*/ 17511 h 122377"/>
                <a:gd name="connsiteX2" fmla="*/ 362376 w 456039"/>
                <a:gd name="connsiteY2" fmla="*/ 112761 h 122377"/>
                <a:gd name="connsiteX3" fmla="*/ 456039 w 456039"/>
                <a:gd name="connsiteY3" fmla="*/ 119111 h 122377"/>
                <a:gd name="connsiteX4" fmla="*/ 273476 w 456039"/>
                <a:gd name="connsiteY4" fmla="*/ 104824 h 122377"/>
                <a:gd name="connsiteX5" fmla="*/ 11539 w 456039"/>
                <a:gd name="connsiteY5" fmla="*/ 7986 h 1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6039" h="122377">
                  <a:moveTo>
                    <a:pt x="11539" y="7986"/>
                  </a:moveTo>
                  <a:cubicBezTo>
                    <a:pt x="-21005" y="-6566"/>
                    <a:pt x="19741" y="49"/>
                    <a:pt x="78214" y="17511"/>
                  </a:cubicBezTo>
                  <a:cubicBezTo>
                    <a:pt x="136687" y="34973"/>
                    <a:pt x="299405" y="95828"/>
                    <a:pt x="362376" y="112761"/>
                  </a:cubicBezTo>
                  <a:cubicBezTo>
                    <a:pt x="425347" y="129694"/>
                    <a:pt x="456039" y="119111"/>
                    <a:pt x="456039" y="119111"/>
                  </a:cubicBezTo>
                  <a:cubicBezTo>
                    <a:pt x="441222" y="117788"/>
                    <a:pt x="347030" y="121228"/>
                    <a:pt x="273476" y="104824"/>
                  </a:cubicBezTo>
                  <a:cubicBezTo>
                    <a:pt x="199922" y="88420"/>
                    <a:pt x="44083" y="22538"/>
                    <a:pt x="11539" y="798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: 図形 1436">
              <a:extLst>
                <a:ext uri="{FF2B5EF4-FFF2-40B4-BE49-F238E27FC236}">
                  <a16:creationId xmlns:a16="http://schemas.microsoft.com/office/drawing/2014/main" id="{D62F0C79-81C6-4DB5-921E-2ADFBD1F3C01}"/>
                </a:ext>
              </a:extLst>
            </p:cNvPr>
            <p:cNvSpPr/>
            <p:nvPr/>
          </p:nvSpPr>
          <p:spPr>
            <a:xfrm>
              <a:off x="2196958" y="6393950"/>
              <a:ext cx="318462" cy="94745"/>
            </a:xfrm>
            <a:custGeom>
              <a:avLst/>
              <a:gdLst>
                <a:gd name="connsiteX0" fmla="*/ 1730 w 318462"/>
                <a:gd name="connsiteY0" fmla="*/ 500 h 94745"/>
                <a:gd name="connsiteX1" fmla="*/ 273192 w 318462"/>
                <a:gd name="connsiteY1" fmla="*/ 89400 h 94745"/>
                <a:gd name="connsiteX2" fmla="*/ 308117 w 318462"/>
                <a:gd name="connsiteY2" fmla="*/ 81463 h 94745"/>
                <a:gd name="connsiteX3" fmla="*/ 165242 w 318462"/>
                <a:gd name="connsiteY3" fmla="*/ 54475 h 94745"/>
                <a:gd name="connsiteX4" fmla="*/ 1730 w 318462"/>
                <a:gd name="connsiteY4" fmla="*/ 500 h 9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462" h="94745">
                  <a:moveTo>
                    <a:pt x="1730" y="500"/>
                  </a:moveTo>
                  <a:cubicBezTo>
                    <a:pt x="19722" y="6321"/>
                    <a:pt x="222128" y="75906"/>
                    <a:pt x="273192" y="89400"/>
                  </a:cubicBezTo>
                  <a:cubicBezTo>
                    <a:pt x="324256" y="102894"/>
                    <a:pt x="326109" y="87284"/>
                    <a:pt x="308117" y="81463"/>
                  </a:cubicBezTo>
                  <a:cubicBezTo>
                    <a:pt x="290125" y="75642"/>
                    <a:pt x="219746" y="67704"/>
                    <a:pt x="165242" y="54475"/>
                  </a:cubicBezTo>
                  <a:cubicBezTo>
                    <a:pt x="110738" y="41246"/>
                    <a:pt x="-16262" y="-5321"/>
                    <a:pt x="1730" y="50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: 図形 1437">
              <a:extLst>
                <a:ext uri="{FF2B5EF4-FFF2-40B4-BE49-F238E27FC236}">
                  <a16:creationId xmlns:a16="http://schemas.microsoft.com/office/drawing/2014/main" id="{244452BA-BDB4-43E1-9DC7-16FE15EE2ECF}"/>
                </a:ext>
              </a:extLst>
            </p:cNvPr>
            <p:cNvSpPr/>
            <p:nvPr/>
          </p:nvSpPr>
          <p:spPr>
            <a:xfrm>
              <a:off x="2764785" y="6184558"/>
              <a:ext cx="121293" cy="109413"/>
            </a:xfrm>
            <a:custGeom>
              <a:avLst/>
              <a:gdLst>
                <a:gd name="connsiteX0" fmla="*/ 640 w 121293"/>
                <a:gd name="connsiteY0" fmla="*/ 25742 h 109413"/>
                <a:gd name="connsiteX1" fmla="*/ 24453 w 121293"/>
                <a:gd name="connsiteY1" fmla="*/ 73367 h 109413"/>
                <a:gd name="connsiteX2" fmla="*/ 48265 w 121293"/>
                <a:gd name="connsiteY2" fmla="*/ 106705 h 109413"/>
                <a:gd name="connsiteX3" fmla="*/ 121290 w 121293"/>
                <a:gd name="connsiteY3" fmla="*/ 342 h 109413"/>
                <a:gd name="connsiteX4" fmla="*/ 51440 w 121293"/>
                <a:gd name="connsiteY4" fmla="*/ 71780 h 109413"/>
                <a:gd name="connsiteX5" fmla="*/ 640 w 121293"/>
                <a:gd name="connsiteY5" fmla="*/ 25742 h 10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93" h="109413">
                  <a:moveTo>
                    <a:pt x="640" y="25742"/>
                  </a:moveTo>
                  <a:cubicBezTo>
                    <a:pt x="-3858" y="26006"/>
                    <a:pt x="16516" y="59873"/>
                    <a:pt x="24453" y="73367"/>
                  </a:cubicBezTo>
                  <a:cubicBezTo>
                    <a:pt x="32390" y="86861"/>
                    <a:pt x="32126" y="118876"/>
                    <a:pt x="48265" y="106705"/>
                  </a:cubicBezTo>
                  <a:cubicBezTo>
                    <a:pt x="64404" y="94534"/>
                    <a:pt x="120761" y="6163"/>
                    <a:pt x="121290" y="342"/>
                  </a:cubicBezTo>
                  <a:cubicBezTo>
                    <a:pt x="121819" y="-5479"/>
                    <a:pt x="68902" y="64636"/>
                    <a:pt x="51440" y="71780"/>
                  </a:cubicBezTo>
                  <a:cubicBezTo>
                    <a:pt x="33978" y="78924"/>
                    <a:pt x="5138" y="25478"/>
                    <a:pt x="640" y="2574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: 図形 1438">
              <a:extLst>
                <a:ext uri="{FF2B5EF4-FFF2-40B4-BE49-F238E27FC236}">
                  <a16:creationId xmlns:a16="http://schemas.microsoft.com/office/drawing/2014/main" id="{71DB100E-8CEE-42B1-B71B-EA5518509FAC}"/>
                </a:ext>
              </a:extLst>
            </p:cNvPr>
            <p:cNvSpPr/>
            <p:nvPr/>
          </p:nvSpPr>
          <p:spPr>
            <a:xfrm>
              <a:off x="2750546" y="6190923"/>
              <a:ext cx="135998" cy="151577"/>
            </a:xfrm>
            <a:custGeom>
              <a:avLst/>
              <a:gdLst>
                <a:gd name="connsiteX0" fmla="*/ 135529 w 135998"/>
                <a:gd name="connsiteY0" fmla="*/ 1915 h 151577"/>
                <a:gd name="connsiteX1" fmla="*/ 73617 w 135998"/>
                <a:gd name="connsiteY1" fmla="*/ 143202 h 151577"/>
                <a:gd name="connsiteX2" fmla="*/ 19642 w 135998"/>
                <a:gd name="connsiteY2" fmla="*/ 124152 h 151577"/>
                <a:gd name="connsiteX3" fmla="*/ 592 w 135998"/>
                <a:gd name="connsiteY3" fmla="*/ 32077 h 151577"/>
                <a:gd name="connsiteX4" fmla="*/ 38692 w 135998"/>
                <a:gd name="connsiteY4" fmla="*/ 127327 h 151577"/>
                <a:gd name="connsiteX5" fmla="*/ 99017 w 135998"/>
                <a:gd name="connsiteY5" fmla="*/ 65415 h 151577"/>
                <a:gd name="connsiteX6" fmla="*/ 135529 w 135998"/>
                <a:gd name="connsiteY6" fmla="*/ 1915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98" h="151577">
                  <a:moveTo>
                    <a:pt x="135529" y="1915"/>
                  </a:moveTo>
                  <a:cubicBezTo>
                    <a:pt x="131296" y="14879"/>
                    <a:pt x="92931" y="122829"/>
                    <a:pt x="73617" y="143202"/>
                  </a:cubicBezTo>
                  <a:cubicBezTo>
                    <a:pt x="54303" y="163575"/>
                    <a:pt x="31813" y="142673"/>
                    <a:pt x="19642" y="124152"/>
                  </a:cubicBezTo>
                  <a:cubicBezTo>
                    <a:pt x="7471" y="105631"/>
                    <a:pt x="-2583" y="31548"/>
                    <a:pt x="592" y="32077"/>
                  </a:cubicBezTo>
                  <a:cubicBezTo>
                    <a:pt x="3767" y="32606"/>
                    <a:pt x="22288" y="121771"/>
                    <a:pt x="38692" y="127327"/>
                  </a:cubicBezTo>
                  <a:cubicBezTo>
                    <a:pt x="55096" y="132883"/>
                    <a:pt x="83671" y="85523"/>
                    <a:pt x="99017" y="65415"/>
                  </a:cubicBezTo>
                  <a:cubicBezTo>
                    <a:pt x="114363" y="45307"/>
                    <a:pt x="139762" y="-11049"/>
                    <a:pt x="135529" y="191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: 図形 1439">
              <a:extLst>
                <a:ext uri="{FF2B5EF4-FFF2-40B4-BE49-F238E27FC236}">
                  <a16:creationId xmlns:a16="http://schemas.microsoft.com/office/drawing/2014/main" id="{9F1B1B53-ADAF-42EC-A8FC-59D37E11BB29}"/>
                </a:ext>
              </a:extLst>
            </p:cNvPr>
            <p:cNvSpPr/>
            <p:nvPr/>
          </p:nvSpPr>
          <p:spPr>
            <a:xfrm>
              <a:off x="2698269" y="6230170"/>
              <a:ext cx="51286" cy="133563"/>
            </a:xfrm>
            <a:custGeom>
              <a:avLst/>
              <a:gdLst>
                <a:gd name="connsiteX0" fmla="*/ 51281 w 51286"/>
                <a:gd name="connsiteY0" fmla="*/ 768 h 133563"/>
                <a:gd name="connsiteX1" fmla="*/ 3656 w 51286"/>
                <a:gd name="connsiteY1" fmla="*/ 130943 h 133563"/>
                <a:gd name="connsiteX2" fmla="*/ 6831 w 51286"/>
                <a:gd name="connsiteY2" fmla="*/ 80143 h 133563"/>
                <a:gd name="connsiteX3" fmla="*/ 51281 w 51286"/>
                <a:gd name="connsiteY3" fmla="*/ 768 h 1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" h="133563">
                  <a:moveTo>
                    <a:pt x="51281" y="768"/>
                  </a:moveTo>
                  <a:cubicBezTo>
                    <a:pt x="50752" y="9235"/>
                    <a:pt x="11064" y="117714"/>
                    <a:pt x="3656" y="130943"/>
                  </a:cubicBezTo>
                  <a:cubicBezTo>
                    <a:pt x="-3752" y="144172"/>
                    <a:pt x="1539" y="104220"/>
                    <a:pt x="6831" y="80143"/>
                  </a:cubicBezTo>
                  <a:cubicBezTo>
                    <a:pt x="12123" y="56066"/>
                    <a:pt x="51810" y="-7699"/>
                    <a:pt x="51281" y="76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: 図形 1440">
              <a:extLst>
                <a:ext uri="{FF2B5EF4-FFF2-40B4-BE49-F238E27FC236}">
                  <a16:creationId xmlns:a16="http://schemas.microsoft.com/office/drawing/2014/main" id="{4826EE25-CB8D-4963-AA35-10480E030DB7}"/>
                </a:ext>
              </a:extLst>
            </p:cNvPr>
            <p:cNvSpPr/>
            <p:nvPr/>
          </p:nvSpPr>
          <p:spPr>
            <a:xfrm>
              <a:off x="2677604" y="6245192"/>
              <a:ext cx="104102" cy="182618"/>
            </a:xfrm>
            <a:custGeom>
              <a:avLst/>
              <a:gdLst>
                <a:gd name="connsiteX0" fmla="*/ 75121 w 104102"/>
                <a:gd name="connsiteY0" fmla="*/ 33 h 182618"/>
                <a:gd name="connsiteX1" fmla="*/ 103696 w 104102"/>
                <a:gd name="connsiteY1" fmla="*/ 165133 h 182618"/>
                <a:gd name="connsiteX2" fmla="*/ 49721 w 104102"/>
                <a:gd name="connsiteY2" fmla="*/ 177833 h 182618"/>
                <a:gd name="connsiteX3" fmla="*/ 509 w 104102"/>
                <a:gd name="connsiteY3" fmla="*/ 182596 h 182618"/>
                <a:gd name="connsiteX4" fmla="*/ 81471 w 104102"/>
                <a:gd name="connsiteY4" fmla="*/ 176246 h 182618"/>
                <a:gd name="connsiteX5" fmla="*/ 87821 w 104102"/>
                <a:gd name="connsiteY5" fmla="*/ 150846 h 182618"/>
                <a:gd name="connsiteX6" fmla="*/ 75121 w 104102"/>
                <a:gd name="connsiteY6" fmla="*/ 33 h 18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02" h="182618">
                  <a:moveTo>
                    <a:pt x="75121" y="33"/>
                  </a:moveTo>
                  <a:cubicBezTo>
                    <a:pt x="77767" y="2414"/>
                    <a:pt x="107929" y="135500"/>
                    <a:pt x="103696" y="165133"/>
                  </a:cubicBezTo>
                  <a:cubicBezTo>
                    <a:pt x="99463" y="194766"/>
                    <a:pt x="66919" y="174922"/>
                    <a:pt x="49721" y="177833"/>
                  </a:cubicBezTo>
                  <a:cubicBezTo>
                    <a:pt x="32523" y="180744"/>
                    <a:pt x="-4783" y="182860"/>
                    <a:pt x="509" y="182596"/>
                  </a:cubicBezTo>
                  <a:cubicBezTo>
                    <a:pt x="5801" y="182332"/>
                    <a:pt x="66919" y="181538"/>
                    <a:pt x="81471" y="176246"/>
                  </a:cubicBezTo>
                  <a:cubicBezTo>
                    <a:pt x="96023" y="170954"/>
                    <a:pt x="88615" y="179421"/>
                    <a:pt x="87821" y="150846"/>
                  </a:cubicBezTo>
                  <a:cubicBezTo>
                    <a:pt x="87027" y="122271"/>
                    <a:pt x="72475" y="-2348"/>
                    <a:pt x="75121" y="3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: 図形 1441">
              <a:extLst>
                <a:ext uri="{FF2B5EF4-FFF2-40B4-BE49-F238E27FC236}">
                  <a16:creationId xmlns:a16="http://schemas.microsoft.com/office/drawing/2014/main" id="{80A7BD33-7E23-44A1-A576-3BA3FA11B87A}"/>
                </a:ext>
              </a:extLst>
            </p:cNvPr>
            <p:cNvSpPr/>
            <p:nvPr/>
          </p:nvSpPr>
          <p:spPr>
            <a:xfrm>
              <a:off x="2700605" y="6240458"/>
              <a:ext cx="52332" cy="217906"/>
            </a:xfrm>
            <a:custGeom>
              <a:avLst/>
              <a:gdLst>
                <a:gd name="connsiteX0" fmla="*/ 52120 w 52332"/>
                <a:gd name="connsiteY0" fmla="*/ 5 h 217906"/>
                <a:gd name="connsiteX1" fmla="*/ 18783 w 52332"/>
                <a:gd name="connsiteY1" fmla="*/ 196855 h 217906"/>
                <a:gd name="connsiteX2" fmla="*/ 1320 w 52332"/>
                <a:gd name="connsiteY2" fmla="*/ 190505 h 217906"/>
                <a:gd name="connsiteX3" fmla="*/ 52120 w 52332"/>
                <a:gd name="connsiteY3" fmla="*/ 5 h 21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2" h="217906">
                  <a:moveTo>
                    <a:pt x="52120" y="5"/>
                  </a:moveTo>
                  <a:cubicBezTo>
                    <a:pt x="55030" y="1063"/>
                    <a:pt x="27250" y="165105"/>
                    <a:pt x="18783" y="196855"/>
                  </a:cubicBezTo>
                  <a:cubicBezTo>
                    <a:pt x="10316" y="228605"/>
                    <a:pt x="-4501" y="222784"/>
                    <a:pt x="1320" y="190505"/>
                  </a:cubicBezTo>
                  <a:cubicBezTo>
                    <a:pt x="7141" y="158226"/>
                    <a:pt x="49210" y="-1053"/>
                    <a:pt x="52120" y="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: 図形 1442">
              <a:extLst>
                <a:ext uri="{FF2B5EF4-FFF2-40B4-BE49-F238E27FC236}">
                  <a16:creationId xmlns:a16="http://schemas.microsoft.com/office/drawing/2014/main" id="{BF2AA7EA-9E66-44E9-B82F-C7E1298DC877}"/>
                </a:ext>
              </a:extLst>
            </p:cNvPr>
            <p:cNvSpPr/>
            <p:nvPr/>
          </p:nvSpPr>
          <p:spPr>
            <a:xfrm>
              <a:off x="1991772" y="6429100"/>
              <a:ext cx="307004" cy="92473"/>
            </a:xfrm>
            <a:custGeom>
              <a:avLst/>
              <a:gdLst>
                <a:gd name="connsiteX0" fmla="*/ 541 w 307004"/>
                <a:gd name="connsiteY0" fmla="*/ 20913 h 92473"/>
                <a:gd name="connsiteX1" fmla="*/ 281528 w 307004"/>
                <a:gd name="connsiteY1" fmla="*/ 92350 h 92473"/>
                <a:gd name="connsiteX2" fmla="*/ 292641 w 307004"/>
                <a:gd name="connsiteY2" fmla="*/ 275 h 92473"/>
                <a:gd name="connsiteX3" fmla="*/ 270416 w 307004"/>
                <a:gd name="connsiteY3" fmla="*/ 63775 h 92473"/>
                <a:gd name="connsiteX4" fmla="*/ 211678 w 307004"/>
                <a:gd name="connsiteY4" fmla="*/ 59013 h 92473"/>
                <a:gd name="connsiteX5" fmla="*/ 541 w 307004"/>
                <a:gd name="connsiteY5" fmla="*/ 20913 h 9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004" h="92473">
                  <a:moveTo>
                    <a:pt x="541" y="20913"/>
                  </a:moveTo>
                  <a:cubicBezTo>
                    <a:pt x="12183" y="26469"/>
                    <a:pt x="232845" y="95790"/>
                    <a:pt x="281528" y="92350"/>
                  </a:cubicBezTo>
                  <a:cubicBezTo>
                    <a:pt x="330211" y="88910"/>
                    <a:pt x="294493" y="5038"/>
                    <a:pt x="292641" y="275"/>
                  </a:cubicBezTo>
                  <a:cubicBezTo>
                    <a:pt x="290789" y="-4488"/>
                    <a:pt x="283910" y="53985"/>
                    <a:pt x="270416" y="63775"/>
                  </a:cubicBezTo>
                  <a:cubicBezTo>
                    <a:pt x="256922" y="73565"/>
                    <a:pt x="254805" y="66686"/>
                    <a:pt x="211678" y="59013"/>
                  </a:cubicBezTo>
                  <a:cubicBezTo>
                    <a:pt x="168551" y="51340"/>
                    <a:pt x="-11101" y="15357"/>
                    <a:pt x="541" y="2091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: 図形 1443">
              <a:extLst>
                <a:ext uri="{FF2B5EF4-FFF2-40B4-BE49-F238E27FC236}">
                  <a16:creationId xmlns:a16="http://schemas.microsoft.com/office/drawing/2014/main" id="{07D50058-A74A-493D-94C4-E4B9B9EF9EE0}"/>
                </a:ext>
              </a:extLst>
            </p:cNvPr>
            <p:cNvSpPr/>
            <p:nvPr/>
          </p:nvSpPr>
          <p:spPr>
            <a:xfrm>
              <a:off x="2000239" y="6339824"/>
              <a:ext cx="61234" cy="110049"/>
            </a:xfrm>
            <a:custGeom>
              <a:avLst/>
              <a:gdLst>
                <a:gd name="connsiteX0" fmla="*/ 15886 w 61234"/>
                <a:gd name="connsiteY0" fmla="*/ 651 h 110049"/>
                <a:gd name="connsiteX1" fmla="*/ 53986 w 61234"/>
                <a:gd name="connsiteY1" fmla="*/ 54626 h 110049"/>
                <a:gd name="connsiteX2" fmla="*/ 11 w 61234"/>
                <a:gd name="connsiteY2" fmla="*/ 105426 h 110049"/>
                <a:gd name="connsiteX3" fmla="*/ 49224 w 61234"/>
                <a:gd name="connsiteY3" fmla="*/ 99076 h 110049"/>
                <a:gd name="connsiteX4" fmla="*/ 58749 w 61234"/>
                <a:gd name="connsiteY4" fmla="*/ 29226 h 110049"/>
                <a:gd name="connsiteX5" fmla="*/ 15886 w 61234"/>
                <a:gd name="connsiteY5" fmla="*/ 651 h 1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34" h="110049">
                  <a:moveTo>
                    <a:pt x="15886" y="651"/>
                  </a:moveTo>
                  <a:cubicBezTo>
                    <a:pt x="15092" y="4884"/>
                    <a:pt x="56632" y="37163"/>
                    <a:pt x="53986" y="54626"/>
                  </a:cubicBezTo>
                  <a:cubicBezTo>
                    <a:pt x="51340" y="72089"/>
                    <a:pt x="805" y="98018"/>
                    <a:pt x="11" y="105426"/>
                  </a:cubicBezTo>
                  <a:cubicBezTo>
                    <a:pt x="-783" y="112834"/>
                    <a:pt x="39434" y="111776"/>
                    <a:pt x="49224" y="99076"/>
                  </a:cubicBezTo>
                  <a:cubicBezTo>
                    <a:pt x="59014" y="86376"/>
                    <a:pt x="64834" y="44836"/>
                    <a:pt x="58749" y="29226"/>
                  </a:cubicBezTo>
                  <a:cubicBezTo>
                    <a:pt x="52664" y="13616"/>
                    <a:pt x="16680" y="-3582"/>
                    <a:pt x="15886" y="65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: 図形 1444">
              <a:extLst>
                <a:ext uri="{FF2B5EF4-FFF2-40B4-BE49-F238E27FC236}">
                  <a16:creationId xmlns:a16="http://schemas.microsoft.com/office/drawing/2014/main" id="{CBFB5CC5-30E9-4B60-99FB-298B9181BE55}"/>
                </a:ext>
              </a:extLst>
            </p:cNvPr>
            <p:cNvSpPr/>
            <p:nvPr/>
          </p:nvSpPr>
          <p:spPr>
            <a:xfrm>
              <a:off x="1755251" y="6318201"/>
              <a:ext cx="95723" cy="129241"/>
            </a:xfrm>
            <a:custGeom>
              <a:avLst/>
              <a:gdLst>
                <a:gd name="connsiteX0" fmla="*/ 524 w 95723"/>
                <a:gd name="connsiteY0" fmla="*/ 49 h 129241"/>
                <a:gd name="connsiteX1" fmla="*/ 87837 w 95723"/>
                <a:gd name="connsiteY1" fmla="*/ 15924 h 129241"/>
                <a:gd name="connsiteX2" fmla="*/ 87837 w 95723"/>
                <a:gd name="connsiteY2" fmla="*/ 60374 h 129241"/>
                <a:gd name="connsiteX3" fmla="*/ 54499 w 95723"/>
                <a:gd name="connsiteY3" fmla="*/ 100062 h 129241"/>
                <a:gd name="connsiteX4" fmla="*/ 17987 w 95723"/>
                <a:gd name="connsiteY4" fmla="*/ 128637 h 129241"/>
                <a:gd name="connsiteX5" fmla="*/ 65612 w 95723"/>
                <a:gd name="connsiteY5" fmla="*/ 73074 h 129241"/>
                <a:gd name="connsiteX6" fmla="*/ 68787 w 95723"/>
                <a:gd name="connsiteY6" fmla="*/ 52437 h 129241"/>
                <a:gd name="connsiteX7" fmla="*/ 51324 w 95723"/>
                <a:gd name="connsiteY7" fmla="*/ 12749 h 129241"/>
                <a:gd name="connsiteX8" fmla="*/ 524 w 95723"/>
                <a:gd name="connsiteY8" fmla="*/ 49 h 12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723" h="129241">
                  <a:moveTo>
                    <a:pt x="524" y="49"/>
                  </a:moveTo>
                  <a:cubicBezTo>
                    <a:pt x="6609" y="578"/>
                    <a:pt x="73285" y="5870"/>
                    <a:pt x="87837" y="15924"/>
                  </a:cubicBezTo>
                  <a:cubicBezTo>
                    <a:pt x="102389" y="25978"/>
                    <a:pt x="93393" y="46351"/>
                    <a:pt x="87837" y="60374"/>
                  </a:cubicBezTo>
                  <a:cubicBezTo>
                    <a:pt x="82281" y="74397"/>
                    <a:pt x="66141" y="88685"/>
                    <a:pt x="54499" y="100062"/>
                  </a:cubicBezTo>
                  <a:cubicBezTo>
                    <a:pt x="42857" y="111439"/>
                    <a:pt x="16135" y="133135"/>
                    <a:pt x="17987" y="128637"/>
                  </a:cubicBezTo>
                  <a:cubicBezTo>
                    <a:pt x="19839" y="124139"/>
                    <a:pt x="57145" y="85774"/>
                    <a:pt x="65612" y="73074"/>
                  </a:cubicBezTo>
                  <a:cubicBezTo>
                    <a:pt x="74079" y="60374"/>
                    <a:pt x="71168" y="62491"/>
                    <a:pt x="68787" y="52437"/>
                  </a:cubicBezTo>
                  <a:cubicBezTo>
                    <a:pt x="66406" y="42383"/>
                    <a:pt x="59526" y="22274"/>
                    <a:pt x="51324" y="12749"/>
                  </a:cubicBezTo>
                  <a:cubicBezTo>
                    <a:pt x="43122" y="3224"/>
                    <a:pt x="-5561" y="-480"/>
                    <a:pt x="524" y="4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: 図形 1445">
              <a:extLst>
                <a:ext uri="{FF2B5EF4-FFF2-40B4-BE49-F238E27FC236}">
                  <a16:creationId xmlns:a16="http://schemas.microsoft.com/office/drawing/2014/main" id="{45068739-BF5C-403F-8522-6D8211180B1B}"/>
                </a:ext>
              </a:extLst>
            </p:cNvPr>
            <p:cNvSpPr/>
            <p:nvPr/>
          </p:nvSpPr>
          <p:spPr>
            <a:xfrm>
              <a:off x="1760437" y="6319758"/>
              <a:ext cx="58847" cy="120730"/>
            </a:xfrm>
            <a:custGeom>
              <a:avLst/>
              <a:gdLst>
                <a:gd name="connsiteX0" fmla="*/ 58838 w 58847"/>
                <a:gd name="connsiteY0" fmla="*/ 3255 h 120730"/>
                <a:gd name="connsiteX1" fmla="*/ 4863 w 58847"/>
                <a:gd name="connsiteY1" fmla="*/ 19130 h 120730"/>
                <a:gd name="connsiteX2" fmla="*/ 11213 w 58847"/>
                <a:gd name="connsiteY2" fmla="*/ 76280 h 120730"/>
                <a:gd name="connsiteX3" fmla="*/ 33438 w 58847"/>
                <a:gd name="connsiteY3" fmla="*/ 120730 h 120730"/>
                <a:gd name="connsiteX4" fmla="*/ 101 w 58847"/>
                <a:gd name="connsiteY4" fmla="*/ 76280 h 120730"/>
                <a:gd name="connsiteX5" fmla="*/ 58838 w 58847"/>
                <a:gd name="connsiteY5" fmla="*/ 3255 h 12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47" h="120730">
                  <a:moveTo>
                    <a:pt x="58838" y="3255"/>
                  </a:moveTo>
                  <a:cubicBezTo>
                    <a:pt x="59632" y="-6270"/>
                    <a:pt x="12800" y="6959"/>
                    <a:pt x="4863" y="19130"/>
                  </a:cubicBezTo>
                  <a:cubicBezTo>
                    <a:pt x="-3074" y="31301"/>
                    <a:pt x="6451" y="59347"/>
                    <a:pt x="11213" y="76280"/>
                  </a:cubicBezTo>
                  <a:cubicBezTo>
                    <a:pt x="15975" y="93213"/>
                    <a:pt x="35290" y="120730"/>
                    <a:pt x="33438" y="120730"/>
                  </a:cubicBezTo>
                  <a:cubicBezTo>
                    <a:pt x="31586" y="120730"/>
                    <a:pt x="3011" y="96388"/>
                    <a:pt x="101" y="76280"/>
                  </a:cubicBezTo>
                  <a:cubicBezTo>
                    <a:pt x="-2809" y="56172"/>
                    <a:pt x="58044" y="12780"/>
                    <a:pt x="58838" y="325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: 図形 1446">
              <a:extLst>
                <a:ext uri="{FF2B5EF4-FFF2-40B4-BE49-F238E27FC236}">
                  <a16:creationId xmlns:a16="http://schemas.microsoft.com/office/drawing/2014/main" id="{EA1565E8-E6C2-4A36-8CF8-146BF4301FCC}"/>
                </a:ext>
              </a:extLst>
            </p:cNvPr>
            <p:cNvSpPr/>
            <p:nvPr/>
          </p:nvSpPr>
          <p:spPr>
            <a:xfrm>
              <a:off x="1827213" y="6399742"/>
              <a:ext cx="170087" cy="2116"/>
            </a:xfrm>
            <a:custGeom>
              <a:avLst/>
              <a:gdLst>
                <a:gd name="connsiteX0" fmla="*/ 0 w 170087"/>
                <a:gd name="connsiteY0" fmla="*/ 1058 h 2116"/>
                <a:gd name="connsiteX1" fmla="*/ 169862 w 170087"/>
                <a:gd name="connsiteY1" fmla="*/ 1058 h 2116"/>
                <a:gd name="connsiteX2" fmla="*/ 0 w 170087"/>
                <a:gd name="connsiteY2" fmla="*/ 1058 h 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87" h="2116">
                  <a:moveTo>
                    <a:pt x="0" y="1058"/>
                  </a:moveTo>
                  <a:cubicBezTo>
                    <a:pt x="0" y="1058"/>
                    <a:pt x="162454" y="3439"/>
                    <a:pt x="169862" y="1058"/>
                  </a:cubicBezTo>
                  <a:cubicBezTo>
                    <a:pt x="177270" y="-1323"/>
                    <a:pt x="0" y="1058"/>
                    <a:pt x="0" y="105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: 図形 1447">
              <a:extLst>
                <a:ext uri="{FF2B5EF4-FFF2-40B4-BE49-F238E27FC236}">
                  <a16:creationId xmlns:a16="http://schemas.microsoft.com/office/drawing/2014/main" id="{134D259B-7958-43E8-B84C-09FE10A24EC8}"/>
                </a:ext>
              </a:extLst>
            </p:cNvPr>
            <p:cNvSpPr/>
            <p:nvPr/>
          </p:nvSpPr>
          <p:spPr>
            <a:xfrm>
              <a:off x="1798051" y="6384924"/>
              <a:ext cx="172858" cy="74928"/>
            </a:xfrm>
            <a:custGeom>
              <a:avLst/>
              <a:gdLst>
                <a:gd name="connsiteX0" fmla="*/ 587 w 172858"/>
                <a:gd name="connsiteY0" fmla="*/ 58739 h 74928"/>
                <a:gd name="connsiteX1" fmla="*/ 140287 w 172858"/>
                <a:gd name="connsiteY1" fmla="*/ 74614 h 74928"/>
                <a:gd name="connsiteX2" fmla="*/ 168862 w 172858"/>
                <a:gd name="connsiteY2" fmla="*/ 42864 h 74928"/>
                <a:gd name="connsiteX3" fmla="*/ 170449 w 172858"/>
                <a:gd name="connsiteY3" fmla="*/ 1 h 74928"/>
                <a:gd name="connsiteX4" fmla="*/ 148224 w 172858"/>
                <a:gd name="connsiteY4" fmla="*/ 44451 h 74928"/>
                <a:gd name="connsiteX5" fmla="*/ 92662 w 172858"/>
                <a:gd name="connsiteY5" fmla="*/ 52389 h 74928"/>
                <a:gd name="connsiteX6" fmla="*/ 587 w 172858"/>
                <a:gd name="connsiteY6" fmla="*/ 58739 h 7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8" h="74928">
                  <a:moveTo>
                    <a:pt x="587" y="58739"/>
                  </a:moveTo>
                  <a:cubicBezTo>
                    <a:pt x="8524" y="62443"/>
                    <a:pt x="112241" y="77260"/>
                    <a:pt x="140287" y="74614"/>
                  </a:cubicBezTo>
                  <a:cubicBezTo>
                    <a:pt x="168333" y="71968"/>
                    <a:pt x="163835" y="55299"/>
                    <a:pt x="168862" y="42864"/>
                  </a:cubicBezTo>
                  <a:cubicBezTo>
                    <a:pt x="173889" y="30428"/>
                    <a:pt x="173889" y="-263"/>
                    <a:pt x="170449" y="1"/>
                  </a:cubicBezTo>
                  <a:cubicBezTo>
                    <a:pt x="167009" y="265"/>
                    <a:pt x="161188" y="35720"/>
                    <a:pt x="148224" y="44451"/>
                  </a:cubicBezTo>
                  <a:cubicBezTo>
                    <a:pt x="135260" y="53182"/>
                    <a:pt x="118062" y="51066"/>
                    <a:pt x="92662" y="52389"/>
                  </a:cubicBezTo>
                  <a:cubicBezTo>
                    <a:pt x="67262" y="53712"/>
                    <a:pt x="-7350" y="55035"/>
                    <a:pt x="587" y="58739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: 図形 1448">
              <a:extLst>
                <a:ext uri="{FF2B5EF4-FFF2-40B4-BE49-F238E27FC236}">
                  <a16:creationId xmlns:a16="http://schemas.microsoft.com/office/drawing/2014/main" id="{D36605D6-EEEB-4FE1-B9EA-C4F6F2AF9DBE}"/>
                </a:ext>
              </a:extLst>
            </p:cNvPr>
            <p:cNvSpPr/>
            <p:nvPr/>
          </p:nvSpPr>
          <p:spPr>
            <a:xfrm>
              <a:off x="1789106" y="6318063"/>
              <a:ext cx="274677" cy="70112"/>
            </a:xfrm>
            <a:custGeom>
              <a:avLst/>
              <a:gdLst>
                <a:gd name="connsiteX0" fmla="*/ 7 w 274677"/>
                <a:gd name="connsiteY0" fmla="*/ 187 h 70112"/>
                <a:gd name="connsiteX1" fmla="*/ 141294 w 274677"/>
                <a:gd name="connsiteY1" fmla="*/ 8125 h 70112"/>
                <a:gd name="connsiteX2" fmla="*/ 187332 w 274677"/>
                <a:gd name="connsiteY2" fmla="*/ 3362 h 70112"/>
                <a:gd name="connsiteX3" fmla="*/ 273057 w 274677"/>
                <a:gd name="connsiteY3" fmla="*/ 36700 h 70112"/>
                <a:gd name="connsiteX4" fmla="*/ 241307 w 274677"/>
                <a:gd name="connsiteY4" fmla="*/ 70037 h 70112"/>
                <a:gd name="connsiteX5" fmla="*/ 214319 w 274677"/>
                <a:gd name="connsiteY5" fmla="*/ 27175 h 70112"/>
                <a:gd name="connsiteX6" fmla="*/ 147644 w 274677"/>
                <a:gd name="connsiteY6" fmla="*/ 17650 h 70112"/>
                <a:gd name="connsiteX7" fmla="*/ 7 w 274677"/>
                <a:gd name="connsiteY7" fmla="*/ 187 h 7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677" h="70112">
                  <a:moveTo>
                    <a:pt x="7" y="187"/>
                  </a:moveTo>
                  <a:cubicBezTo>
                    <a:pt x="-1051" y="-1401"/>
                    <a:pt x="110073" y="7596"/>
                    <a:pt x="141294" y="8125"/>
                  </a:cubicBezTo>
                  <a:cubicBezTo>
                    <a:pt x="172515" y="8654"/>
                    <a:pt x="165372" y="-1401"/>
                    <a:pt x="187332" y="3362"/>
                  </a:cubicBezTo>
                  <a:cubicBezTo>
                    <a:pt x="209293" y="8125"/>
                    <a:pt x="264061" y="25588"/>
                    <a:pt x="273057" y="36700"/>
                  </a:cubicBezTo>
                  <a:cubicBezTo>
                    <a:pt x="282053" y="47812"/>
                    <a:pt x="251097" y="71625"/>
                    <a:pt x="241307" y="70037"/>
                  </a:cubicBezTo>
                  <a:cubicBezTo>
                    <a:pt x="231517" y="68450"/>
                    <a:pt x="229930" y="35906"/>
                    <a:pt x="214319" y="27175"/>
                  </a:cubicBezTo>
                  <a:cubicBezTo>
                    <a:pt x="198709" y="18444"/>
                    <a:pt x="179394" y="20825"/>
                    <a:pt x="147644" y="17650"/>
                  </a:cubicBezTo>
                  <a:cubicBezTo>
                    <a:pt x="115894" y="14475"/>
                    <a:pt x="1065" y="1775"/>
                    <a:pt x="7" y="187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: 図形 1449">
              <a:extLst>
                <a:ext uri="{FF2B5EF4-FFF2-40B4-BE49-F238E27FC236}">
                  <a16:creationId xmlns:a16="http://schemas.microsoft.com/office/drawing/2014/main" id="{7ECBF590-9803-4539-91E8-8167BF21D821}"/>
                </a:ext>
              </a:extLst>
            </p:cNvPr>
            <p:cNvSpPr/>
            <p:nvPr/>
          </p:nvSpPr>
          <p:spPr>
            <a:xfrm>
              <a:off x="1835606" y="6338180"/>
              <a:ext cx="127357" cy="27263"/>
            </a:xfrm>
            <a:custGeom>
              <a:avLst/>
              <a:gdLst>
                <a:gd name="connsiteX0" fmla="*/ 1132 w 127357"/>
                <a:gd name="connsiteY0" fmla="*/ 21345 h 27263"/>
                <a:gd name="connsiteX1" fmla="*/ 117019 w 127357"/>
                <a:gd name="connsiteY1" fmla="*/ 26108 h 27263"/>
                <a:gd name="connsiteX2" fmla="*/ 115432 w 127357"/>
                <a:gd name="connsiteY2" fmla="*/ 708 h 27263"/>
                <a:gd name="connsiteX3" fmla="*/ 61457 w 127357"/>
                <a:gd name="connsiteY3" fmla="*/ 7058 h 27263"/>
                <a:gd name="connsiteX4" fmla="*/ 1132 w 127357"/>
                <a:gd name="connsiteY4" fmla="*/ 21345 h 2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57" h="27263">
                  <a:moveTo>
                    <a:pt x="1132" y="21345"/>
                  </a:moveTo>
                  <a:cubicBezTo>
                    <a:pt x="10392" y="24520"/>
                    <a:pt x="97969" y="29547"/>
                    <a:pt x="117019" y="26108"/>
                  </a:cubicBezTo>
                  <a:cubicBezTo>
                    <a:pt x="136069" y="22669"/>
                    <a:pt x="124692" y="3883"/>
                    <a:pt x="115432" y="708"/>
                  </a:cubicBezTo>
                  <a:cubicBezTo>
                    <a:pt x="106172" y="-2467"/>
                    <a:pt x="81036" y="6000"/>
                    <a:pt x="61457" y="7058"/>
                  </a:cubicBezTo>
                  <a:cubicBezTo>
                    <a:pt x="41878" y="8116"/>
                    <a:pt x="-8128" y="18170"/>
                    <a:pt x="1132" y="2134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: 図形 1450">
              <a:extLst>
                <a:ext uri="{FF2B5EF4-FFF2-40B4-BE49-F238E27FC236}">
                  <a16:creationId xmlns:a16="http://schemas.microsoft.com/office/drawing/2014/main" id="{18C21E25-2231-488A-B48E-D1FC3F31C5BB}"/>
                </a:ext>
              </a:extLst>
            </p:cNvPr>
            <p:cNvSpPr/>
            <p:nvPr/>
          </p:nvSpPr>
          <p:spPr>
            <a:xfrm>
              <a:off x="1912855" y="6332260"/>
              <a:ext cx="82731" cy="154871"/>
            </a:xfrm>
            <a:custGeom>
              <a:avLst/>
              <a:gdLst>
                <a:gd name="connsiteX0" fmla="*/ 50883 w 82731"/>
                <a:gd name="connsiteY0" fmla="*/ 278 h 154871"/>
                <a:gd name="connsiteX1" fmla="*/ 74695 w 82731"/>
                <a:gd name="connsiteY1" fmla="*/ 60603 h 154871"/>
                <a:gd name="connsiteX2" fmla="*/ 83 w 82731"/>
                <a:gd name="connsiteY2" fmla="*/ 149503 h 154871"/>
                <a:gd name="connsiteX3" fmla="*/ 60408 w 82731"/>
                <a:gd name="connsiteY3" fmla="*/ 138390 h 154871"/>
                <a:gd name="connsiteX4" fmla="*/ 82633 w 82731"/>
                <a:gd name="connsiteY4" fmla="*/ 84415 h 154871"/>
                <a:gd name="connsiteX5" fmla="*/ 50883 w 82731"/>
                <a:gd name="connsiteY5" fmla="*/ 278 h 15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31" h="154871">
                  <a:moveTo>
                    <a:pt x="50883" y="278"/>
                  </a:moveTo>
                  <a:cubicBezTo>
                    <a:pt x="49560" y="-3691"/>
                    <a:pt x="83162" y="35732"/>
                    <a:pt x="74695" y="60603"/>
                  </a:cubicBezTo>
                  <a:cubicBezTo>
                    <a:pt x="66228" y="85474"/>
                    <a:pt x="2464" y="136539"/>
                    <a:pt x="83" y="149503"/>
                  </a:cubicBezTo>
                  <a:cubicBezTo>
                    <a:pt x="-2298" y="162468"/>
                    <a:pt x="46650" y="149238"/>
                    <a:pt x="60408" y="138390"/>
                  </a:cubicBezTo>
                  <a:cubicBezTo>
                    <a:pt x="74166" y="127542"/>
                    <a:pt x="80516" y="104258"/>
                    <a:pt x="82633" y="84415"/>
                  </a:cubicBezTo>
                  <a:cubicBezTo>
                    <a:pt x="84750" y="64572"/>
                    <a:pt x="52206" y="4247"/>
                    <a:pt x="50883" y="2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: 図形 1451">
              <a:extLst>
                <a:ext uri="{FF2B5EF4-FFF2-40B4-BE49-F238E27FC236}">
                  <a16:creationId xmlns:a16="http://schemas.microsoft.com/office/drawing/2014/main" id="{5A7DD727-F598-494C-A858-01C643E4E273}"/>
                </a:ext>
              </a:extLst>
            </p:cNvPr>
            <p:cNvSpPr/>
            <p:nvPr/>
          </p:nvSpPr>
          <p:spPr>
            <a:xfrm>
              <a:off x="2480560" y="6417639"/>
              <a:ext cx="24616" cy="166630"/>
            </a:xfrm>
            <a:custGeom>
              <a:avLst/>
              <a:gdLst>
                <a:gd name="connsiteX0" fmla="*/ 703 w 24616"/>
                <a:gd name="connsiteY0" fmla="*/ 624 h 166630"/>
                <a:gd name="connsiteX1" fmla="*/ 24515 w 24616"/>
                <a:gd name="connsiteY1" fmla="*/ 162549 h 166630"/>
                <a:gd name="connsiteX2" fmla="*/ 8640 w 24616"/>
                <a:gd name="connsiteY2" fmla="*/ 108574 h 166630"/>
                <a:gd name="connsiteX3" fmla="*/ 703 w 24616"/>
                <a:gd name="connsiteY3" fmla="*/ 624 h 1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6" h="166630">
                  <a:moveTo>
                    <a:pt x="703" y="624"/>
                  </a:moveTo>
                  <a:cubicBezTo>
                    <a:pt x="3349" y="9620"/>
                    <a:pt x="23192" y="144557"/>
                    <a:pt x="24515" y="162549"/>
                  </a:cubicBezTo>
                  <a:cubicBezTo>
                    <a:pt x="25838" y="180541"/>
                    <a:pt x="13932" y="134768"/>
                    <a:pt x="8640" y="108574"/>
                  </a:cubicBezTo>
                  <a:cubicBezTo>
                    <a:pt x="3348" y="82380"/>
                    <a:pt x="-1943" y="-8372"/>
                    <a:pt x="703" y="624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: 図形 1452">
              <a:extLst>
                <a:ext uri="{FF2B5EF4-FFF2-40B4-BE49-F238E27FC236}">
                  <a16:creationId xmlns:a16="http://schemas.microsoft.com/office/drawing/2014/main" id="{601F4A34-22C4-41E1-B764-03EDC6D3D9E2}"/>
                </a:ext>
              </a:extLst>
            </p:cNvPr>
            <p:cNvSpPr/>
            <p:nvPr/>
          </p:nvSpPr>
          <p:spPr>
            <a:xfrm>
              <a:off x="2330266" y="6424587"/>
              <a:ext cx="125017" cy="141342"/>
            </a:xfrm>
            <a:custGeom>
              <a:avLst/>
              <a:gdLst>
                <a:gd name="connsiteX0" fmla="*/ 97022 w 125017"/>
                <a:gd name="connsiteY0" fmla="*/ 26 h 141342"/>
                <a:gd name="connsiteX1" fmla="*/ 120834 w 125017"/>
                <a:gd name="connsiteY1" fmla="*/ 76226 h 141342"/>
                <a:gd name="connsiteX2" fmla="*/ 184 w 125017"/>
                <a:gd name="connsiteY2" fmla="*/ 141313 h 141342"/>
                <a:gd name="connsiteX3" fmla="*/ 93847 w 125017"/>
                <a:gd name="connsiteY3" fmla="*/ 68288 h 141342"/>
                <a:gd name="connsiteX4" fmla="*/ 97022 w 125017"/>
                <a:gd name="connsiteY4" fmla="*/ 26 h 14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7" h="141342">
                  <a:moveTo>
                    <a:pt x="97022" y="26"/>
                  </a:moveTo>
                  <a:cubicBezTo>
                    <a:pt x="101520" y="1349"/>
                    <a:pt x="136974" y="52678"/>
                    <a:pt x="120834" y="76226"/>
                  </a:cubicBezTo>
                  <a:cubicBezTo>
                    <a:pt x="104694" y="99774"/>
                    <a:pt x="4682" y="142636"/>
                    <a:pt x="184" y="141313"/>
                  </a:cubicBezTo>
                  <a:cubicBezTo>
                    <a:pt x="-4314" y="139990"/>
                    <a:pt x="74532" y="88661"/>
                    <a:pt x="93847" y="68288"/>
                  </a:cubicBezTo>
                  <a:cubicBezTo>
                    <a:pt x="113162" y="47915"/>
                    <a:pt x="92524" y="-1297"/>
                    <a:pt x="97022" y="26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: 図形 1453">
              <a:extLst>
                <a:ext uri="{FF2B5EF4-FFF2-40B4-BE49-F238E27FC236}">
                  <a16:creationId xmlns:a16="http://schemas.microsoft.com/office/drawing/2014/main" id="{957A918C-7454-4540-A6A1-BAD5925E18EA}"/>
                </a:ext>
              </a:extLst>
            </p:cNvPr>
            <p:cNvSpPr/>
            <p:nvPr/>
          </p:nvSpPr>
          <p:spPr>
            <a:xfrm>
              <a:off x="2265331" y="6429374"/>
              <a:ext cx="128217" cy="154035"/>
            </a:xfrm>
            <a:custGeom>
              <a:avLst/>
              <a:gdLst>
                <a:gd name="connsiteX0" fmla="*/ 32 w 128217"/>
                <a:gd name="connsiteY0" fmla="*/ 1 h 154035"/>
                <a:gd name="connsiteX1" fmla="*/ 127032 w 128217"/>
                <a:gd name="connsiteY1" fmla="*/ 46039 h 154035"/>
                <a:gd name="connsiteX2" fmla="*/ 66707 w 128217"/>
                <a:gd name="connsiteY2" fmla="*/ 98426 h 154035"/>
                <a:gd name="connsiteX3" fmla="*/ 122269 w 128217"/>
                <a:gd name="connsiteY3" fmla="*/ 153989 h 154035"/>
                <a:gd name="connsiteX4" fmla="*/ 92107 w 128217"/>
                <a:gd name="connsiteY4" fmla="*/ 88901 h 154035"/>
                <a:gd name="connsiteX5" fmla="*/ 114332 w 128217"/>
                <a:gd name="connsiteY5" fmla="*/ 47626 h 154035"/>
                <a:gd name="connsiteX6" fmla="*/ 32 w 128217"/>
                <a:gd name="connsiteY6" fmla="*/ 1 h 1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17" h="154035">
                  <a:moveTo>
                    <a:pt x="32" y="1"/>
                  </a:moveTo>
                  <a:cubicBezTo>
                    <a:pt x="2149" y="-263"/>
                    <a:pt x="115920" y="29635"/>
                    <a:pt x="127032" y="46039"/>
                  </a:cubicBezTo>
                  <a:cubicBezTo>
                    <a:pt x="138144" y="62443"/>
                    <a:pt x="67501" y="80434"/>
                    <a:pt x="66707" y="98426"/>
                  </a:cubicBezTo>
                  <a:cubicBezTo>
                    <a:pt x="65913" y="116418"/>
                    <a:pt x="118036" y="155576"/>
                    <a:pt x="122269" y="153989"/>
                  </a:cubicBezTo>
                  <a:cubicBezTo>
                    <a:pt x="126502" y="152402"/>
                    <a:pt x="93430" y="106628"/>
                    <a:pt x="92107" y="88901"/>
                  </a:cubicBezTo>
                  <a:cubicBezTo>
                    <a:pt x="90784" y="71174"/>
                    <a:pt x="129943" y="62178"/>
                    <a:pt x="114332" y="47626"/>
                  </a:cubicBezTo>
                  <a:cubicBezTo>
                    <a:pt x="98722" y="33074"/>
                    <a:pt x="-2085" y="265"/>
                    <a:pt x="32" y="1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: 図形 1454">
              <a:extLst>
                <a:ext uri="{FF2B5EF4-FFF2-40B4-BE49-F238E27FC236}">
                  <a16:creationId xmlns:a16="http://schemas.microsoft.com/office/drawing/2014/main" id="{E4B28AE2-9518-4325-AAAC-92862B49CD5B}"/>
                </a:ext>
              </a:extLst>
            </p:cNvPr>
            <p:cNvSpPr/>
            <p:nvPr/>
          </p:nvSpPr>
          <p:spPr>
            <a:xfrm>
              <a:off x="2142677" y="6534160"/>
              <a:ext cx="303660" cy="97460"/>
            </a:xfrm>
            <a:custGeom>
              <a:avLst/>
              <a:gdLst>
                <a:gd name="connsiteX0" fmla="*/ 2036 w 303660"/>
                <a:gd name="connsiteY0" fmla="*/ 1578 h 97460"/>
                <a:gd name="connsiteX1" fmla="*/ 298898 w 303660"/>
                <a:gd name="connsiteY1" fmla="*/ 96828 h 97460"/>
                <a:gd name="connsiteX2" fmla="*/ 173486 w 303660"/>
                <a:gd name="connsiteY2" fmla="*/ 41265 h 97460"/>
                <a:gd name="connsiteX3" fmla="*/ 2036 w 303660"/>
                <a:gd name="connsiteY3" fmla="*/ 1578 h 9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60" h="97460">
                  <a:moveTo>
                    <a:pt x="2036" y="1578"/>
                  </a:moveTo>
                  <a:cubicBezTo>
                    <a:pt x="22938" y="10839"/>
                    <a:pt x="270323" y="90214"/>
                    <a:pt x="298898" y="96828"/>
                  </a:cubicBezTo>
                  <a:cubicBezTo>
                    <a:pt x="327473" y="103442"/>
                    <a:pt x="220053" y="56346"/>
                    <a:pt x="173486" y="41265"/>
                  </a:cubicBezTo>
                  <a:cubicBezTo>
                    <a:pt x="126919" y="26184"/>
                    <a:pt x="-18866" y="-7683"/>
                    <a:pt x="2036" y="15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: 図形 1455">
              <a:extLst>
                <a:ext uri="{FF2B5EF4-FFF2-40B4-BE49-F238E27FC236}">
                  <a16:creationId xmlns:a16="http://schemas.microsoft.com/office/drawing/2014/main" id="{E81AC7F4-2FC5-4330-9ACA-FFEEA4CAB007}"/>
                </a:ext>
              </a:extLst>
            </p:cNvPr>
            <p:cNvSpPr/>
            <p:nvPr/>
          </p:nvSpPr>
          <p:spPr>
            <a:xfrm>
              <a:off x="1994734" y="6484735"/>
              <a:ext cx="272523" cy="160647"/>
            </a:xfrm>
            <a:custGeom>
              <a:avLst/>
              <a:gdLst>
                <a:gd name="connsiteX0" fmla="*/ 13454 w 272523"/>
                <a:gd name="connsiteY0" fmla="*/ 1790 h 160647"/>
                <a:gd name="connsiteX1" fmla="*/ 272216 w 272523"/>
                <a:gd name="connsiteY1" fmla="*/ 158953 h 160647"/>
                <a:gd name="connsiteX2" fmla="*/ 64254 w 272523"/>
                <a:gd name="connsiteY2" fmla="*/ 79578 h 160647"/>
                <a:gd name="connsiteX3" fmla="*/ 13454 w 272523"/>
                <a:gd name="connsiteY3" fmla="*/ 1790 h 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23" h="160647">
                  <a:moveTo>
                    <a:pt x="13454" y="1790"/>
                  </a:moveTo>
                  <a:cubicBezTo>
                    <a:pt x="48114" y="15019"/>
                    <a:pt x="263749" y="145988"/>
                    <a:pt x="272216" y="158953"/>
                  </a:cubicBezTo>
                  <a:cubicBezTo>
                    <a:pt x="280683" y="171918"/>
                    <a:pt x="111879" y="107095"/>
                    <a:pt x="64254" y="79578"/>
                  </a:cubicBezTo>
                  <a:cubicBezTo>
                    <a:pt x="16629" y="52061"/>
                    <a:pt x="-21206" y="-11439"/>
                    <a:pt x="13454" y="1790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: 図形 1456">
              <a:extLst>
                <a:ext uri="{FF2B5EF4-FFF2-40B4-BE49-F238E27FC236}">
                  <a16:creationId xmlns:a16="http://schemas.microsoft.com/office/drawing/2014/main" id="{67BD931A-760B-4EAB-8F4E-098E2E83C5BF}"/>
                </a:ext>
              </a:extLst>
            </p:cNvPr>
            <p:cNvSpPr/>
            <p:nvPr/>
          </p:nvSpPr>
          <p:spPr>
            <a:xfrm>
              <a:off x="1856896" y="6901207"/>
              <a:ext cx="344697" cy="223840"/>
            </a:xfrm>
            <a:custGeom>
              <a:avLst/>
              <a:gdLst>
                <a:gd name="connsiteX0" fmla="*/ 2067 w 344697"/>
                <a:gd name="connsiteY0" fmla="*/ 1243 h 223840"/>
                <a:gd name="connsiteX1" fmla="*/ 116367 w 344697"/>
                <a:gd name="connsiteY1" fmla="*/ 186981 h 223840"/>
                <a:gd name="connsiteX2" fmla="*/ 217967 w 344697"/>
                <a:gd name="connsiteY2" fmla="*/ 221906 h 223840"/>
                <a:gd name="connsiteX3" fmla="*/ 343379 w 344697"/>
                <a:gd name="connsiteY3" fmla="*/ 215556 h 223840"/>
                <a:gd name="connsiteX4" fmla="*/ 133829 w 344697"/>
                <a:gd name="connsiteY4" fmla="*/ 183806 h 223840"/>
                <a:gd name="connsiteX5" fmla="*/ 49692 w 344697"/>
                <a:gd name="connsiteY5" fmla="*/ 109193 h 223840"/>
                <a:gd name="connsiteX6" fmla="*/ 2067 w 344697"/>
                <a:gd name="connsiteY6" fmla="*/ 1243 h 22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697" h="223840">
                  <a:moveTo>
                    <a:pt x="2067" y="1243"/>
                  </a:moveTo>
                  <a:cubicBezTo>
                    <a:pt x="13180" y="14208"/>
                    <a:pt x="80384" y="150204"/>
                    <a:pt x="116367" y="186981"/>
                  </a:cubicBezTo>
                  <a:cubicBezTo>
                    <a:pt x="152350" y="223758"/>
                    <a:pt x="180132" y="217143"/>
                    <a:pt x="217967" y="221906"/>
                  </a:cubicBezTo>
                  <a:cubicBezTo>
                    <a:pt x="255802" y="226669"/>
                    <a:pt x="357402" y="221906"/>
                    <a:pt x="343379" y="215556"/>
                  </a:cubicBezTo>
                  <a:cubicBezTo>
                    <a:pt x="329356" y="209206"/>
                    <a:pt x="182777" y="201533"/>
                    <a:pt x="133829" y="183806"/>
                  </a:cubicBezTo>
                  <a:cubicBezTo>
                    <a:pt x="84881" y="166079"/>
                    <a:pt x="72181" y="138033"/>
                    <a:pt x="49692" y="109193"/>
                  </a:cubicBezTo>
                  <a:cubicBezTo>
                    <a:pt x="27203" y="80353"/>
                    <a:pt x="-9046" y="-11722"/>
                    <a:pt x="2067" y="1243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: 図形 1457">
              <a:extLst>
                <a:ext uri="{FF2B5EF4-FFF2-40B4-BE49-F238E27FC236}">
                  <a16:creationId xmlns:a16="http://schemas.microsoft.com/office/drawing/2014/main" id="{D12521E6-F664-4BDC-849B-002AFBA00768}"/>
                </a:ext>
              </a:extLst>
            </p:cNvPr>
            <p:cNvSpPr/>
            <p:nvPr/>
          </p:nvSpPr>
          <p:spPr>
            <a:xfrm>
              <a:off x="1770062" y="6874088"/>
              <a:ext cx="438447" cy="309339"/>
            </a:xfrm>
            <a:custGeom>
              <a:avLst/>
              <a:gdLst>
                <a:gd name="connsiteX0" fmla="*/ 1 w 438447"/>
                <a:gd name="connsiteY0" fmla="*/ 1375 h 309339"/>
                <a:gd name="connsiteX1" fmla="*/ 66676 w 438447"/>
                <a:gd name="connsiteY1" fmla="*/ 185525 h 309339"/>
                <a:gd name="connsiteX2" fmla="*/ 187326 w 438447"/>
                <a:gd name="connsiteY2" fmla="*/ 285537 h 309339"/>
                <a:gd name="connsiteX3" fmla="*/ 334963 w 438447"/>
                <a:gd name="connsiteY3" fmla="*/ 307762 h 309339"/>
                <a:gd name="connsiteX4" fmla="*/ 438151 w 438447"/>
                <a:gd name="connsiteY4" fmla="*/ 255375 h 309339"/>
                <a:gd name="connsiteX5" fmla="*/ 303213 w 438447"/>
                <a:gd name="connsiteY5" fmla="*/ 282362 h 309339"/>
                <a:gd name="connsiteX6" fmla="*/ 174626 w 438447"/>
                <a:gd name="connsiteY6" fmla="*/ 242675 h 309339"/>
                <a:gd name="connsiteX7" fmla="*/ 65088 w 438447"/>
                <a:gd name="connsiteY7" fmla="*/ 107737 h 309339"/>
                <a:gd name="connsiteX8" fmla="*/ 1 w 438447"/>
                <a:gd name="connsiteY8" fmla="*/ 1375 h 30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47" h="309339">
                  <a:moveTo>
                    <a:pt x="1" y="1375"/>
                  </a:moveTo>
                  <a:cubicBezTo>
                    <a:pt x="266" y="14340"/>
                    <a:pt x="35455" y="138165"/>
                    <a:pt x="66676" y="185525"/>
                  </a:cubicBezTo>
                  <a:cubicBezTo>
                    <a:pt x="97897" y="232885"/>
                    <a:pt x="142612" y="265164"/>
                    <a:pt x="187326" y="285537"/>
                  </a:cubicBezTo>
                  <a:cubicBezTo>
                    <a:pt x="232040" y="305910"/>
                    <a:pt x="293159" y="312789"/>
                    <a:pt x="334963" y="307762"/>
                  </a:cubicBezTo>
                  <a:cubicBezTo>
                    <a:pt x="376767" y="302735"/>
                    <a:pt x="443443" y="259608"/>
                    <a:pt x="438151" y="255375"/>
                  </a:cubicBezTo>
                  <a:cubicBezTo>
                    <a:pt x="432859" y="251142"/>
                    <a:pt x="347134" y="284479"/>
                    <a:pt x="303213" y="282362"/>
                  </a:cubicBezTo>
                  <a:cubicBezTo>
                    <a:pt x="259292" y="280245"/>
                    <a:pt x="214313" y="271779"/>
                    <a:pt x="174626" y="242675"/>
                  </a:cubicBezTo>
                  <a:cubicBezTo>
                    <a:pt x="134939" y="213571"/>
                    <a:pt x="89959" y="145043"/>
                    <a:pt x="65088" y="107737"/>
                  </a:cubicBezTo>
                  <a:cubicBezTo>
                    <a:pt x="40217" y="70431"/>
                    <a:pt x="-264" y="-11590"/>
                    <a:pt x="1" y="137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: 図形 1458">
              <a:extLst>
                <a:ext uri="{FF2B5EF4-FFF2-40B4-BE49-F238E27FC236}">
                  <a16:creationId xmlns:a16="http://schemas.microsoft.com/office/drawing/2014/main" id="{AAEDDF86-2724-42DB-AB72-1B3579E8D68F}"/>
                </a:ext>
              </a:extLst>
            </p:cNvPr>
            <p:cNvSpPr/>
            <p:nvPr/>
          </p:nvSpPr>
          <p:spPr>
            <a:xfrm>
              <a:off x="1629290" y="6830851"/>
              <a:ext cx="683005" cy="495493"/>
            </a:xfrm>
            <a:custGeom>
              <a:avLst/>
              <a:gdLst>
                <a:gd name="connsiteX0" fmla="*/ 1073 w 683005"/>
                <a:gd name="connsiteY0" fmla="*/ 162 h 495493"/>
                <a:gd name="connsiteX1" fmla="*/ 48698 w 683005"/>
                <a:gd name="connsiteY1" fmla="*/ 223999 h 495493"/>
                <a:gd name="connsiteX2" fmla="*/ 250310 w 683005"/>
                <a:gd name="connsiteY2" fmla="*/ 468474 h 495493"/>
                <a:gd name="connsiteX3" fmla="*/ 391598 w 683005"/>
                <a:gd name="connsiteY3" fmla="*/ 484349 h 495493"/>
                <a:gd name="connsiteX4" fmla="*/ 572573 w 683005"/>
                <a:gd name="connsiteY4" fmla="*/ 424024 h 495493"/>
                <a:gd name="connsiteX5" fmla="*/ 680523 w 683005"/>
                <a:gd name="connsiteY5" fmla="*/ 336712 h 495493"/>
                <a:gd name="connsiteX6" fmla="*/ 615435 w 683005"/>
                <a:gd name="connsiteY6" fmla="*/ 398624 h 495493"/>
                <a:gd name="connsiteX7" fmla="*/ 274123 w 683005"/>
                <a:gd name="connsiteY7" fmla="*/ 485937 h 495493"/>
                <a:gd name="connsiteX8" fmla="*/ 121723 w 683005"/>
                <a:gd name="connsiteY8" fmla="*/ 341474 h 495493"/>
                <a:gd name="connsiteX9" fmla="*/ 23298 w 683005"/>
                <a:gd name="connsiteY9" fmla="*/ 190662 h 495493"/>
                <a:gd name="connsiteX10" fmla="*/ 1073 w 683005"/>
                <a:gd name="connsiteY10" fmla="*/ 162 h 49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3005" h="495493">
                  <a:moveTo>
                    <a:pt x="1073" y="162"/>
                  </a:moveTo>
                  <a:cubicBezTo>
                    <a:pt x="5306" y="5718"/>
                    <a:pt x="7159" y="145947"/>
                    <a:pt x="48698" y="223999"/>
                  </a:cubicBezTo>
                  <a:cubicBezTo>
                    <a:pt x="90237" y="302051"/>
                    <a:pt x="193160" y="425082"/>
                    <a:pt x="250310" y="468474"/>
                  </a:cubicBezTo>
                  <a:cubicBezTo>
                    <a:pt x="307460" y="511866"/>
                    <a:pt x="337888" y="491757"/>
                    <a:pt x="391598" y="484349"/>
                  </a:cubicBezTo>
                  <a:cubicBezTo>
                    <a:pt x="445308" y="476941"/>
                    <a:pt x="524419" y="448630"/>
                    <a:pt x="572573" y="424024"/>
                  </a:cubicBezTo>
                  <a:cubicBezTo>
                    <a:pt x="620727" y="399418"/>
                    <a:pt x="673379" y="340945"/>
                    <a:pt x="680523" y="336712"/>
                  </a:cubicBezTo>
                  <a:cubicBezTo>
                    <a:pt x="687667" y="332479"/>
                    <a:pt x="683168" y="373753"/>
                    <a:pt x="615435" y="398624"/>
                  </a:cubicBezTo>
                  <a:cubicBezTo>
                    <a:pt x="547702" y="423495"/>
                    <a:pt x="356408" y="495462"/>
                    <a:pt x="274123" y="485937"/>
                  </a:cubicBezTo>
                  <a:cubicBezTo>
                    <a:pt x="191838" y="476412"/>
                    <a:pt x="163527" y="390687"/>
                    <a:pt x="121723" y="341474"/>
                  </a:cubicBezTo>
                  <a:cubicBezTo>
                    <a:pt x="79919" y="292262"/>
                    <a:pt x="41290" y="248606"/>
                    <a:pt x="23298" y="190662"/>
                  </a:cubicBezTo>
                  <a:cubicBezTo>
                    <a:pt x="5306" y="132718"/>
                    <a:pt x="-3160" y="-5394"/>
                    <a:pt x="1073" y="16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: 図形 1459">
              <a:extLst>
                <a:ext uri="{FF2B5EF4-FFF2-40B4-BE49-F238E27FC236}">
                  <a16:creationId xmlns:a16="http://schemas.microsoft.com/office/drawing/2014/main" id="{9DECC079-1286-436D-B0BB-D4CEFB18AD50}"/>
                </a:ext>
              </a:extLst>
            </p:cNvPr>
            <p:cNvSpPr/>
            <p:nvPr/>
          </p:nvSpPr>
          <p:spPr>
            <a:xfrm>
              <a:off x="1605200" y="6822170"/>
              <a:ext cx="760175" cy="587405"/>
            </a:xfrm>
            <a:custGeom>
              <a:avLst/>
              <a:gdLst>
                <a:gd name="connsiteX0" fmla="*/ 2938 w 760175"/>
                <a:gd name="connsiteY0" fmla="*/ 905 h 587405"/>
                <a:gd name="connsiteX1" fmla="*/ 34688 w 760175"/>
                <a:gd name="connsiteY1" fmla="*/ 300943 h 587405"/>
                <a:gd name="connsiteX2" fmla="*/ 231538 w 760175"/>
                <a:gd name="connsiteY2" fmla="*/ 551768 h 587405"/>
                <a:gd name="connsiteX3" fmla="*/ 423625 w 760175"/>
                <a:gd name="connsiteY3" fmla="*/ 583518 h 587405"/>
                <a:gd name="connsiteX4" fmla="*/ 587138 w 760175"/>
                <a:gd name="connsiteY4" fmla="*/ 531130 h 587405"/>
                <a:gd name="connsiteX5" fmla="*/ 760175 w 760175"/>
                <a:gd name="connsiteY5" fmla="*/ 381905 h 587405"/>
                <a:gd name="connsiteX6" fmla="*/ 587138 w 760175"/>
                <a:gd name="connsiteY6" fmla="*/ 508905 h 587405"/>
                <a:gd name="connsiteX7" fmla="*/ 342663 w 760175"/>
                <a:gd name="connsiteY7" fmla="*/ 569230 h 587405"/>
                <a:gd name="connsiteX8" fmla="*/ 139463 w 760175"/>
                <a:gd name="connsiteY8" fmla="*/ 427943 h 587405"/>
                <a:gd name="connsiteX9" fmla="*/ 17225 w 760175"/>
                <a:gd name="connsiteY9" fmla="*/ 215218 h 587405"/>
                <a:gd name="connsiteX10" fmla="*/ 2938 w 760175"/>
                <a:gd name="connsiteY10" fmla="*/ 905 h 58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0175" h="587405">
                  <a:moveTo>
                    <a:pt x="2938" y="905"/>
                  </a:moveTo>
                  <a:cubicBezTo>
                    <a:pt x="5849" y="15193"/>
                    <a:pt x="-3412" y="209133"/>
                    <a:pt x="34688" y="300943"/>
                  </a:cubicBezTo>
                  <a:cubicBezTo>
                    <a:pt x="72788" y="392753"/>
                    <a:pt x="166715" y="504672"/>
                    <a:pt x="231538" y="551768"/>
                  </a:cubicBezTo>
                  <a:cubicBezTo>
                    <a:pt x="296361" y="598864"/>
                    <a:pt x="364358" y="586958"/>
                    <a:pt x="423625" y="583518"/>
                  </a:cubicBezTo>
                  <a:cubicBezTo>
                    <a:pt x="482892" y="580078"/>
                    <a:pt x="531046" y="564732"/>
                    <a:pt x="587138" y="531130"/>
                  </a:cubicBezTo>
                  <a:cubicBezTo>
                    <a:pt x="643230" y="497528"/>
                    <a:pt x="760175" y="385609"/>
                    <a:pt x="760175" y="381905"/>
                  </a:cubicBezTo>
                  <a:cubicBezTo>
                    <a:pt x="760175" y="378201"/>
                    <a:pt x="656723" y="477684"/>
                    <a:pt x="587138" y="508905"/>
                  </a:cubicBezTo>
                  <a:cubicBezTo>
                    <a:pt x="517553" y="540126"/>
                    <a:pt x="417275" y="582724"/>
                    <a:pt x="342663" y="569230"/>
                  </a:cubicBezTo>
                  <a:cubicBezTo>
                    <a:pt x="268051" y="555736"/>
                    <a:pt x="193703" y="486945"/>
                    <a:pt x="139463" y="427943"/>
                  </a:cubicBezTo>
                  <a:cubicBezTo>
                    <a:pt x="85223" y="368941"/>
                    <a:pt x="40508" y="285333"/>
                    <a:pt x="17225" y="215218"/>
                  </a:cubicBezTo>
                  <a:cubicBezTo>
                    <a:pt x="-6058" y="145103"/>
                    <a:pt x="27" y="-13383"/>
                    <a:pt x="2938" y="905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: 図形 1460">
              <a:extLst>
                <a:ext uri="{FF2B5EF4-FFF2-40B4-BE49-F238E27FC236}">
                  <a16:creationId xmlns:a16="http://schemas.microsoft.com/office/drawing/2014/main" id="{1568970C-1FAD-44A6-999D-A807757AC6B3}"/>
                </a:ext>
              </a:extLst>
            </p:cNvPr>
            <p:cNvSpPr/>
            <p:nvPr/>
          </p:nvSpPr>
          <p:spPr>
            <a:xfrm>
              <a:off x="1664448" y="7178485"/>
              <a:ext cx="799559" cy="329585"/>
            </a:xfrm>
            <a:custGeom>
              <a:avLst/>
              <a:gdLst>
                <a:gd name="connsiteX0" fmla="*/ 4015 w 799559"/>
                <a:gd name="connsiteY0" fmla="*/ 1778 h 329585"/>
                <a:gd name="connsiteX1" fmla="*/ 242140 w 799559"/>
                <a:gd name="connsiteY1" fmla="*/ 289115 h 329585"/>
                <a:gd name="connsiteX2" fmla="*/ 454865 w 799559"/>
                <a:gd name="connsiteY2" fmla="*/ 328803 h 329585"/>
                <a:gd name="connsiteX3" fmla="*/ 561227 w 799559"/>
                <a:gd name="connsiteY3" fmla="*/ 303403 h 329585"/>
                <a:gd name="connsiteX4" fmla="*/ 697752 w 799559"/>
                <a:gd name="connsiteY4" fmla="*/ 193865 h 329585"/>
                <a:gd name="connsiteX5" fmla="*/ 799352 w 799559"/>
                <a:gd name="connsiteY5" fmla="*/ 74803 h 329585"/>
                <a:gd name="connsiteX6" fmla="*/ 716802 w 799559"/>
                <a:gd name="connsiteY6" fmla="*/ 146240 h 329585"/>
                <a:gd name="connsiteX7" fmla="*/ 486615 w 799559"/>
                <a:gd name="connsiteY7" fmla="*/ 303403 h 329585"/>
                <a:gd name="connsiteX8" fmla="*/ 232615 w 799559"/>
                <a:gd name="connsiteY8" fmla="*/ 273240 h 329585"/>
                <a:gd name="connsiteX9" fmla="*/ 100852 w 799559"/>
                <a:gd name="connsiteY9" fmla="*/ 171640 h 329585"/>
                <a:gd name="connsiteX10" fmla="*/ 4015 w 799559"/>
                <a:gd name="connsiteY10" fmla="*/ 1778 h 32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559" h="329585">
                  <a:moveTo>
                    <a:pt x="4015" y="1778"/>
                  </a:moveTo>
                  <a:cubicBezTo>
                    <a:pt x="27563" y="21357"/>
                    <a:pt x="166998" y="234611"/>
                    <a:pt x="242140" y="289115"/>
                  </a:cubicBezTo>
                  <a:cubicBezTo>
                    <a:pt x="317282" y="343619"/>
                    <a:pt x="401684" y="326422"/>
                    <a:pt x="454865" y="328803"/>
                  </a:cubicBezTo>
                  <a:cubicBezTo>
                    <a:pt x="508046" y="331184"/>
                    <a:pt x="520746" y="325893"/>
                    <a:pt x="561227" y="303403"/>
                  </a:cubicBezTo>
                  <a:cubicBezTo>
                    <a:pt x="601708" y="280913"/>
                    <a:pt x="658065" y="231965"/>
                    <a:pt x="697752" y="193865"/>
                  </a:cubicBezTo>
                  <a:cubicBezTo>
                    <a:pt x="737439" y="155765"/>
                    <a:pt x="796177" y="82741"/>
                    <a:pt x="799352" y="74803"/>
                  </a:cubicBezTo>
                  <a:cubicBezTo>
                    <a:pt x="802527" y="66865"/>
                    <a:pt x="768925" y="108140"/>
                    <a:pt x="716802" y="146240"/>
                  </a:cubicBezTo>
                  <a:cubicBezTo>
                    <a:pt x="664679" y="184340"/>
                    <a:pt x="567313" y="282236"/>
                    <a:pt x="486615" y="303403"/>
                  </a:cubicBezTo>
                  <a:cubicBezTo>
                    <a:pt x="405917" y="324570"/>
                    <a:pt x="296909" y="295200"/>
                    <a:pt x="232615" y="273240"/>
                  </a:cubicBezTo>
                  <a:cubicBezTo>
                    <a:pt x="168321" y="251280"/>
                    <a:pt x="134983" y="213444"/>
                    <a:pt x="100852" y="171640"/>
                  </a:cubicBezTo>
                  <a:cubicBezTo>
                    <a:pt x="66721" y="129836"/>
                    <a:pt x="-19533" y="-17801"/>
                    <a:pt x="4015" y="1778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: 図形 1461">
              <a:extLst>
                <a:ext uri="{FF2B5EF4-FFF2-40B4-BE49-F238E27FC236}">
                  <a16:creationId xmlns:a16="http://schemas.microsoft.com/office/drawing/2014/main" id="{C1586187-3861-4B00-81DD-D582B1CC5D5B}"/>
                </a:ext>
              </a:extLst>
            </p:cNvPr>
            <p:cNvSpPr/>
            <p:nvPr/>
          </p:nvSpPr>
          <p:spPr>
            <a:xfrm>
              <a:off x="1799926" y="7269018"/>
              <a:ext cx="922960" cy="341793"/>
            </a:xfrm>
            <a:custGeom>
              <a:avLst/>
              <a:gdLst>
                <a:gd name="connsiteX0" fmla="*/ 922637 w 922960"/>
                <a:gd name="connsiteY0" fmla="*/ 103332 h 341793"/>
                <a:gd name="connsiteX1" fmla="*/ 748012 w 922960"/>
                <a:gd name="connsiteY1" fmla="*/ 290657 h 341793"/>
                <a:gd name="connsiteX2" fmla="*/ 613074 w 922960"/>
                <a:gd name="connsiteY2" fmla="*/ 333520 h 341793"/>
                <a:gd name="connsiteX3" fmla="*/ 403524 w 922960"/>
                <a:gd name="connsiteY3" fmla="*/ 322407 h 341793"/>
                <a:gd name="connsiteX4" fmla="*/ 299 w 922960"/>
                <a:gd name="connsiteY4" fmla="*/ 144607 h 341793"/>
                <a:gd name="connsiteX5" fmla="*/ 341612 w 922960"/>
                <a:gd name="connsiteY5" fmla="*/ 244620 h 341793"/>
                <a:gd name="connsiteX6" fmla="*/ 555924 w 922960"/>
                <a:gd name="connsiteY6" fmla="*/ 106507 h 341793"/>
                <a:gd name="connsiteX7" fmla="*/ 701974 w 922960"/>
                <a:gd name="connsiteY7" fmla="*/ 145 h 341793"/>
                <a:gd name="connsiteX8" fmla="*/ 922637 w 922960"/>
                <a:gd name="connsiteY8" fmla="*/ 103332 h 3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960" h="341793">
                  <a:moveTo>
                    <a:pt x="922637" y="103332"/>
                  </a:moveTo>
                  <a:cubicBezTo>
                    <a:pt x="930310" y="151751"/>
                    <a:pt x="799606" y="252292"/>
                    <a:pt x="748012" y="290657"/>
                  </a:cubicBezTo>
                  <a:cubicBezTo>
                    <a:pt x="696418" y="329022"/>
                    <a:pt x="670489" y="328228"/>
                    <a:pt x="613074" y="333520"/>
                  </a:cubicBezTo>
                  <a:cubicBezTo>
                    <a:pt x="555659" y="338812"/>
                    <a:pt x="505653" y="353892"/>
                    <a:pt x="403524" y="322407"/>
                  </a:cubicBezTo>
                  <a:cubicBezTo>
                    <a:pt x="301395" y="290922"/>
                    <a:pt x="10618" y="157572"/>
                    <a:pt x="299" y="144607"/>
                  </a:cubicBezTo>
                  <a:cubicBezTo>
                    <a:pt x="-10020" y="131642"/>
                    <a:pt x="249008" y="250970"/>
                    <a:pt x="341612" y="244620"/>
                  </a:cubicBezTo>
                  <a:cubicBezTo>
                    <a:pt x="434216" y="238270"/>
                    <a:pt x="495864" y="147253"/>
                    <a:pt x="555924" y="106507"/>
                  </a:cubicBezTo>
                  <a:cubicBezTo>
                    <a:pt x="615984" y="65761"/>
                    <a:pt x="639532" y="3584"/>
                    <a:pt x="701974" y="145"/>
                  </a:cubicBezTo>
                  <a:cubicBezTo>
                    <a:pt x="764416" y="-3294"/>
                    <a:pt x="914964" y="54913"/>
                    <a:pt x="922637" y="103332"/>
                  </a:cubicBezTo>
                  <a:close/>
                </a:path>
              </a:pathLst>
            </a:cu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ふたり">
            <a:extLst>
              <a:ext uri="{FF2B5EF4-FFF2-40B4-BE49-F238E27FC236}">
                <a16:creationId xmlns:a16="http://schemas.microsoft.com/office/drawing/2014/main" id="{03FF6259-9115-4BF4-856E-4E507238CCE2}"/>
              </a:ext>
            </a:extLst>
          </p:cNvPr>
          <p:cNvGrpSpPr/>
          <p:nvPr/>
        </p:nvGrpSpPr>
        <p:grpSpPr>
          <a:xfrm>
            <a:off x="333041" y="1461165"/>
            <a:ext cx="5000959" cy="9035595"/>
            <a:chOff x="218741" y="1216787"/>
            <a:chExt cx="5463069" cy="9870523"/>
          </a:xfrm>
        </p:grpSpPr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7DFB3EF-18C4-45F2-92C8-BCBC84819AEE}"/>
                </a:ext>
              </a:extLst>
            </p:cNvPr>
            <p:cNvSpPr/>
            <p:nvPr/>
          </p:nvSpPr>
          <p:spPr>
            <a:xfrm>
              <a:off x="3608621" y="2662008"/>
              <a:ext cx="396120" cy="126501"/>
            </a:xfrm>
            <a:custGeom>
              <a:avLst/>
              <a:gdLst>
                <a:gd name="connsiteX0" fmla="*/ 2942 w 396120"/>
                <a:gd name="connsiteY0" fmla="*/ 55792 h 126501"/>
                <a:gd name="connsiteX1" fmla="*/ 161692 w 396120"/>
                <a:gd name="connsiteY1" fmla="*/ 27217 h 126501"/>
                <a:gd name="connsiteX2" fmla="*/ 352192 w 396120"/>
                <a:gd name="connsiteY2" fmla="*/ 114530 h 126501"/>
                <a:gd name="connsiteX3" fmla="*/ 395054 w 396120"/>
                <a:gd name="connsiteY3" fmla="*/ 124055 h 126501"/>
                <a:gd name="connsiteX4" fmla="*/ 372829 w 396120"/>
                <a:gd name="connsiteY4" fmla="*/ 98655 h 126501"/>
                <a:gd name="connsiteX5" fmla="*/ 266467 w 396120"/>
                <a:gd name="connsiteY5" fmla="*/ 39917 h 126501"/>
                <a:gd name="connsiteX6" fmla="*/ 179154 w 396120"/>
                <a:gd name="connsiteY6" fmla="*/ 11342 h 126501"/>
                <a:gd name="connsiteX7" fmla="*/ 98192 w 396120"/>
                <a:gd name="connsiteY7" fmla="*/ 230 h 126501"/>
                <a:gd name="connsiteX8" fmla="*/ 60092 w 396120"/>
                <a:gd name="connsiteY8" fmla="*/ 6580 h 126501"/>
                <a:gd name="connsiteX9" fmla="*/ 2942 w 396120"/>
                <a:gd name="connsiteY9" fmla="*/ 55792 h 1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120" h="126501">
                  <a:moveTo>
                    <a:pt x="2942" y="55792"/>
                  </a:moveTo>
                  <a:cubicBezTo>
                    <a:pt x="19875" y="59231"/>
                    <a:pt x="103484" y="17427"/>
                    <a:pt x="161692" y="27217"/>
                  </a:cubicBezTo>
                  <a:cubicBezTo>
                    <a:pt x="219900" y="37007"/>
                    <a:pt x="313298" y="98390"/>
                    <a:pt x="352192" y="114530"/>
                  </a:cubicBezTo>
                  <a:cubicBezTo>
                    <a:pt x="391086" y="130670"/>
                    <a:pt x="391614" y="126701"/>
                    <a:pt x="395054" y="124055"/>
                  </a:cubicBezTo>
                  <a:cubicBezTo>
                    <a:pt x="398494" y="121409"/>
                    <a:pt x="394260" y="112678"/>
                    <a:pt x="372829" y="98655"/>
                  </a:cubicBezTo>
                  <a:cubicBezTo>
                    <a:pt x="351398" y="84632"/>
                    <a:pt x="298746" y="54469"/>
                    <a:pt x="266467" y="39917"/>
                  </a:cubicBezTo>
                  <a:cubicBezTo>
                    <a:pt x="234188" y="25365"/>
                    <a:pt x="207200" y="17956"/>
                    <a:pt x="179154" y="11342"/>
                  </a:cubicBezTo>
                  <a:cubicBezTo>
                    <a:pt x="151108" y="4728"/>
                    <a:pt x="118036" y="1024"/>
                    <a:pt x="98192" y="230"/>
                  </a:cubicBezTo>
                  <a:cubicBezTo>
                    <a:pt x="78348" y="-564"/>
                    <a:pt x="73056" y="495"/>
                    <a:pt x="60092" y="6580"/>
                  </a:cubicBezTo>
                  <a:cubicBezTo>
                    <a:pt x="47128" y="12665"/>
                    <a:pt x="-13991" y="52353"/>
                    <a:pt x="2942" y="5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3B4C33F6-27E1-40BC-9CE1-0F95273FDE27}"/>
                </a:ext>
              </a:extLst>
            </p:cNvPr>
            <p:cNvSpPr/>
            <p:nvPr/>
          </p:nvSpPr>
          <p:spPr>
            <a:xfrm>
              <a:off x="3652809" y="2737988"/>
              <a:ext cx="286263" cy="132980"/>
            </a:xfrm>
            <a:custGeom>
              <a:avLst/>
              <a:gdLst>
                <a:gd name="connsiteX0" fmla="*/ 29 w 286263"/>
                <a:gd name="connsiteY0" fmla="*/ 103637 h 132980"/>
                <a:gd name="connsiteX1" fmla="*/ 73054 w 286263"/>
                <a:gd name="connsiteY1" fmla="*/ 25850 h 132980"/>
                <a:gd name="connsiteX2" fmla="*/ 154016 w 286263"/>
                <a:gd name="connsiteY2" fmla="*/ 19500 h 132980"/>
                <a:gd name="connsiteX3" fmla="*/ 220691 w 286263"/>
                <a:gd name="connsiteY3" fmla="*/ 40137 h 132980"/>
                <a:gd name="connsiteX4" fmla="*/ 260379 w 286263"/>
                <a:gd name="connsiteY4" fmla="*/ 79825 h 132980"/>
                <a:gd name="connsiteX5" fmla="*/ 282604 w 286263"/>
                <a:gd name="connsiteY5" fmla="*/ 132212 h 132980"/>
                <a:gd name="connsiteX6" fmla="*/ 284191 w 286263"/>
                <a:gd name="connsiteY6" fmla="*/ 108400 h 132980"/>
                <a:gd name="connsiteX7" fmla="*/ 261966 w 286263"/>
                <a:gd name="connsiteY7" fmla="*/ 71887 h 132980"/>
                <a:gd name="connsiteX8" fmla="*/ 223866 w 286263"/>
                <a:gd name="connsiteY8" fmla="*/ 38550 h 132980"/>
                <a:gd name="connsiteX9" fmla="*/ 187354 w 286263"/>
                <a:gd name="connsiteY9" fmla="*/ 14737 h 132980"/>
                <a:gd name="connsiteX10" fmla="*/ 130204 w 286263"/>
                <a:gd name="connsiteY10" fmla="*/ 450 h 132980"/>
                <a:gd name="connsiteX11" fmla="*/ 65116 w 286263"/>
                <a:gd name="connsiteY11" fmla="*/ 9975 h 132980"/>
                <a:gd name="connsiteX12" fmla="*/ 29 w 286263"/>
                <a:gd name="connsiteY12" fmla="*/ 103637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6263" h="132980">
                  <a:moveTo>
                    <a:pt x="29" y="103637"/>
                  </a:moveTo>
                  <a:cubicBezTo>
                    <a:pt x="1352" y="106283"/>
                    <a:pt x="47390" y="39873"/>
                    <a:pt x="73054" y="25850"/>
                  </a:cubicBezTo>
                  <a:cubicBezTo>
                    <a:pt x="98718" y="11827"/>
                    <a:pt x="129410" y="17119"/>
                    <a:pt x="154016" y="19500"/>
                  </a:cubicBezTo>
                  <a:cubicBezTo>
                    <a:pt x="178622" y="21881"/>
                    <a:pt x="202964" y="30083"/>
                    <a:pt x="220691" y="40137"/>
                  </a:cubicBezTo>
                  <a:cubicBezTo>
                    <a:pt x="238418" y="50191"/>
                    <a:pt x="250060" y="64479"/>
                    <a:pt x="260379" y="79825"/>
                  </a:cubicBezTo>
                  <a:cubicBezTo>
                    <a:pt x="270698" y="95171"/>
                    <a:pt x="278635" y="127450"/>
                    <a:pt x="282604" y="132212"/>
                  </a:cubicBezTo>
                  <a:cubicBezTo>
                    <a:pt x="286573" y="136974"/>
                    <a:pt x="287631" y="118454"/>
                    <a:pt x="284191" y="108400"/>
                  </a:cubicBezTo>
                  <a:cubicBezTo>
                    <a:pt x="280751" y="98346"/>
                    <a:pt x="272020" y="83529"/>
                    <a:pt x="261966" y="71887"/>
                  </a:cubicBezTo>
                  <a:cubicBezTo>
                    <a:pt x="251912" y="60245"/>
                    <a:pt x="236301" y="48075"/>
                    <a:pt x="223866" y="38550"/>
                  </a:cubicBezTo>
                  <a:cubicBezTo>
                    <a:pt x="211431" y="29025"/>
                    <a:pt x="202964" y="21087"/>
                    <a:pt x="187354" y="14737"/>
                  </a:cubicBezTo>
                  <a:cubicBezTo>
                    <a:pt x="171744" y="8387"/>
                    <a:pt x="150577" y="1244"/>
                    <a:pt x="130204" y="450"/>
                  </a:cubicBezTo>
                  <a:cubicBezTo>
                    <a:pt x="109831" y="-344"/>
                    <a:pt x="87341" y="-1402"/>
                    <a:pt x="65116" y="9975"/>
                  </a:cubicBezTo>
                  <a:cubicBezTo>
                    <a:pt x="42891" y="21352"/>
                    <a:pt x="-1294" y="100991"/>
                    <a:pt x="29" y="103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D726E271-4497-48B2-AC29-9DD564B6ADBB}"/>
                </a:ext>
              </a:extLst>
            </p:cNvPr>
            <p:cNvSpPr/>
            <p:nvPr/>
          </p:nvSpPr>
          <p:spPr>
            <a:xfrm>
              <a:off x="3666982" y="2808288"/>
              <a:ext cx="257426" cy="176696"/>
            </a:xfrm>
            <a:custGeom>
              <a:avLst/>
              <a:gdLst>
                <a:gd name="connsiteX0" fmla="*/ 231918 w 257426"/>
                <a:gd name="connsiteY0" fmla="*/ 0 h 176696"/>
                <a:gd name="connsiteX1" fmla="*/ 257318 w 257426"/>
                <a:gd name="connsiteY1" fmla="*/ 76200 h 176696"/>
                <a:gd name="connsiteX2" fmla="*/ 239856 w 257426"/>
                <a:gd name="connsiteY2" fmla="*/ 123825 h 176696"/>
                <a:gd name="connsiteX3" fmla="*/ 211281 w 257426"/>
                <a:gd name="connsiteY3" fmla="*/ 147637 h 176696"/>
                <a:gd name="connsiteX4" fmla="*/ 173181 w 257426"/>
                <a:gd name="connsiteY4" fmla="*/ 173037 h 176696"/>
                <a:gd name="connsiteX5" fmla="*/ 135081 w 257426"/>
                <a:gd name="connsiteY5" fmla="*/ 176212 h 176696"/>
                <a:gd name="connsiteX6" fmla="*/ 84281 w 257426"/>
                <a:gd name="connsiteY6" fmla="*/ 169862 h 176696"/>
                <a:gd name="connsiteX7" fmla="*/ 35068 w 257426"/>
                <a:gd name="connsiteY7" fmla="*/ 141287 h 176696"/>
                <a:gd name="connsiteX8" fmla="*/ 12843 w 257426"/>
                <a:gd name="connsiteY8" fmla="*/ 107950 h 176696"/>
                <a:gd name="connsiteX9" fmla="*/ 8081 w 257426"/>
                <a:gd name="connsiteY9" fmla="*/ 73025 h 176696"/>
                <a:gd name="connsiteX10" fmla="*/ 143 w 257426"/>
                <a:gd name="connsiteY10" fmla="*/ 17462 h 176696"/>
                <a:gd name="connsiteX11" fmla="*/ 4906 w 257426"/>
                <a:gd name="connsiteY11" fmla="*/ 77787 h 176696"/>
                <a:gd name="connsiteX12" fmla="*/ 27131 w 257426"/>
                <a:gd name="connsiteY12" fmla="*/ 120650 h 176696"/>
                <a:gd name="connsiteX13" fmla="*/ 90631 w 257426"/>
                <a:gd name="connsiteY13" fmla="*/ 157162 h 176696"/>
                <a:gd name="connsiteX14" fmla="*/ 160481 w 257426"/>
                <a:gd name="connsiteY14" fmla="*/ 166687 h 176696"/>
                <a:gd name="connsiteX15" fmla="*/ 200168 w 257426"/>
                <a:gd name="connsiteY15" fmla="*/ 161925 h 176696"/>
                <a:gd name="connsiteX16" fmla="*/ 233506 w 257426"/>
                <a:gd name="connsiteY16" fmla="*/ 138112 h 176696"/>
                <a:gd name="connsiteX17" fmla="*/ 252556 w 257426"/>
                <a:gd name="connsiteY17" fmla="*/ 106362 h 176696"/>
                <a:gd name="connsiteX18" fmla="*/ 254143 w 257426"/>
                <a:gd name="connsiteY18" fmla="*/ 77787 h 176696"/>
                <a:gd name="connsiteX19" fmla="*/ 231918 w 257426"/>
                <a:gd name="connsiteY19" fmla="*/ 0 h 1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26" h="176696">
                  <a:moveTo>
                    <a:pt x="231918" y="0"/>
                  </a:moveTo>
                  <a:cubicBezTo>
                    <a:pt x="232447" y="-265"/>
                    <a:pt x="255995" y="55563"/>
                    <a:pt x="257318" y="76200"/>
                  </a:cubicBezTo>
                  <a:cubicBezTo>
                    <a:pt x="258641" y="96838"/>
                    <a:pt x="247529" y="111919"/>
                    <a:pt x="239856" y="123825"/>
                  </a:cubicBezTo>
                  <a:cubicBezTo>
                    <a:pt x="232183" y="135731"/>
                    <a:pt x="222393" y="139435"/>
                    <a:pt x="211281" y="147637"/>
                  </a:cubicBezTo>
                  <a:cubicBezTo>
                    <a:pt x="200169" y="155839"/>
                    <a:pt x="185881" y="168274"/>
                    <a:pt x="173181" y="173037"/>
                  </a:cubicBezTo>
                  <a:cubicBezTo>
                    <a:pt x="160481" y="177800"/>
                    <a:pt x="149898" y="176741"/>
                    <a:pt x="135081" y="176212"/>
                  </a:cubicBezTo>
                  <a:cubicBezTo>
                    <a:pt x="120264" y="175683"/>
                    <a:pt x="100950" y="175683"/>
                    <a:pt x="84281" y="169862"/>
                  </a:cubicBezTo>
                  <a:cubicBezTo>
                    <a:pt x="67612" y="164041"/>
                    <a:pt x="46974" y="151606"/>
                    <a:pt x="35068" y="141287"/>
                  </a:cubicBezTo>
                  <a:cubicBezTo>
                    <a:pt x="23162" y="130968"/>
                    <a:pt x="17341" y="119327"/>
                    <a:pt x="12843" y="107950"/>
                  </a:cubicBezTo>
                  <a:cubicBezTo>
                    <a:pt x="8345" y="96573"/>
                    <a:pt x="10198" y="88106"/>
                    <a:pt x="8081" y="73025"/>
                  </a:cubicBezTo>
                  <a:cubicBezTo>
                    <a:pt x="5964" y="57944"/>
                    <a:pt x="672" y="16668"/>
                    <a:pt x="143" y="17462"/>
                  </a:cubicBezTo>
                  <a:cubicBezTo>
                    <a:pt x="-386" y="18256"/>
                    <a:pt x="408" y="60589"/>
                    <a:pt x="4906" y="77787"/>
                  </a:cubicBezTo>
                  <a:cubicBezTo>
                    <a:pt x="9404" y="94985"/>
                    <a:pt x="12843" y="107421"/>
                    <a:pt x="27131" y="120650"/>
                  </a:cubicBezTo>
                  <a:cubicBezTo>
                    <a:pt x="41418" y="133879"/>
                    <a:pt x="68406" y="149489"/>
                    <a:pt x="90631" y="157162"/>
                  </a:cubicBezTo>
                  <a:cubicBezTo>
                    <a:pt x="112856" y="164835"/>
                    <a:pt x="142225" y="165893"/>
                    <a:pt x="160481" y="166687"/>
                  </a:cubicBezTo>
                  <a:cubicBezTo>
                    <a:pt x="178737" y="167481"/>
                    <a:pt x="187997" y="166687"/>
                    <a:pt x="200168" y="161925"/>
                  </a:cubicBezTo>
                  <a:cubicBezTo>
                    <a:pt x="212339" y="157163"/>
                    <a:pt x="224775" y="147373"/>
                    <a:pt x="233506" y="138112"/>
                  </a:cubicBezTo>
                  <a:cubicBezTo>
                    <a:pt x="242237" y="128852"/>
                    <a:pt x="249117" y="116416"/>
                    <a:pt x="252556" y="106362"/>
                  </a:cubicBezTo>
                  <a:cubicBezTo>
                    <a:pt x="255996" y="96308"/>
                    <a:pt x="254937" y="88899"/>
                    <a:pt x="254143" y="77787"/>
                  </a:cubicBezTo>
                  <a:cubicBezTo>
                    <a:pt x="253349" y="66675"/>
                    <a:pt x="231389" y="265"/>
                    <a:pt x="2319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3695A386-20AD-444A-BD79-60D92D83B3E1}"/>
                </a:ext>
              </a:extLst>
            </p:cNvPr>
            <p:cNvSpPr/>
            <p:nvPr/>
          </p:nvSpPr>
          <p:spPr>
            <a:xfrm>
              <a:off x="3724270" y="2756675"/>
              <a:ext cx="138132" cy="213548"/>
            </a:xfrm>
            <a:custGeom>
              <a:avLst/>
              <a:gdLst>
                <a:gd name="connsiteX0" fmla="*/ 114305 w 138132"/>
                <a:gd name="connsiteY0" fmla="*/ 13513 h 213548"/>
                <a:gd name="connsiteX1" fmla="*/ 138118 w 138132"/>
                <a:gd name="connsiteY1" fmla="*/ 70663 h 213548"/>
                <a:gd name="connsiteX2" fmla="*/ 117480 w 138132"/>
                <a:gd name="connsiteY2" fmla="*/ 164325 h 213548"/>
                <a:gd name="connsiteX3" fmla="*/ 93668 w 138132"/>
                <a:gd name="connsiteY3" fmla="*/ 200838 h 213548"/>
                <a:gd name="connsiteX4" fmla="*/ 66680 w 138132"/>
                <a:gd name="connsiteY4" fmla="*/ 213538 h 213548"/>
                <a:gd name="connsiteX5" fmla="*/ 25405 w 138132"/>
                <a:gd name="connsiteY5" fmla="*/ 199250 h 213548"/>
                <a:gd name="connsiteX6" fmla="*/ 12705 w 138132"/>
                <a:gd name="connsiteY6" fmla="*/ 156388 h 213548"/>
                <a:gd name="connsiteX7" fmla="*/ 5 w 138132"/>
                <a:gd name="connsiteY7" fmla="*/ 86538 h 213548"/>
                <a:gd name="connsiteX8" fmla="*/ 14293 w 138132"/>
                <a:gd name="connsiteY8" fmla="*/ 51613 h 213548"/>
                <a:gd name="connsiteX9" fmla="*/ 30168 w 138132"/>
                <a:gd name="connsiteY9" fmla="*/ 24625 h 213548"/>
                <a:gd name="connsiteX10" fmla="*/ 25405 w 138132"/>
                <a:gd name="connsiteY10" fmla="*/ 11925 h 213548"/>
                <a:gd name="connsiteX11" fmla="*/ 12705 w 138132"/>
                <a:gd name="connsiteY11" fmla="*/ 813 h 213548"/>
                <a:gd name="connsiteX12" fmla="*/ 114305 w 138132"/>
                <a:gd name="connsiteY12" fmla="*/ 13513 h 21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132" h="213548">
                  <a:moveTo>
                    <a:pt x="114305" y="13513"/>
                  </a:moveTo>
                  <a:cubicBezTo>
                    <a:pt x="135207" y="25155"/>
                    <a:pt x="137589" y="45528"/>
                    <a:pt x="138118" y="70663"/>
                  </a:cubicBezTo>
                  <a:cubicBezTo>
                    <a:pt x="138647" y="95798"/>
                    <a:pt x="124888" y="142629"/>
                    <a:pt x="117480" y="164325"/>
                  </a:cubicBezTo>
                  <a:cubicBezTo>
                    <a:pt x="110072" y="186021"/>
                    <a:pt x="102135" y="192636"/>
                    <a:pt x="93668" y="200838"/>
                  </a:cubicBezTo>
                  <a:cubicBezTo>
                    <a:pt x="85201" y="209040"/>
                    <a:pt x="78057" y="213803"/>
                    <a:pt x="66680" y="213538"/>
                  </a:cubicBezTo>
                  <a:cubicBezTo>
                    <a:pt x="55303" y="213273"/>
                    <a:pt x="34401" y="208775"/>
                    <a:pt x="25405" y="199250"/>
                  </a:cubicBezTo>
                  <a:cubicBezTo>
                    <a:pt x="16409" y="189725"/>
                    <a:pt x="16938" y="175173"/>
                    <a:pt x="12705" y="156388"/>
                  </a:cubicBezTo>
                  <a:cubicBezTo>
                    <a:pt x="8472" y="137603"/>
                    <a:pt x="-260" y="104000"/>
                    <a:pt x="5" y="86538"/>
                  </a:cubicBezTo>
                  <a:cubicBezTo>
                    <a:pt x="270" y="69076"/>
                    <a:pt x="9266" y="61932"/>
                    <a:pt x="14293" y="51613"/>
                  </a:cubicBezTo>
                  <a:cubicBezTo>
                    <a:pt x="19320" y="41294"/>
                    <a:pt x="28316" y="31240"/>
                    <a:pt x="30168" y="24625"/>
                  </a:cubicBezTo>
                  <a:cubicBezTo>
                    <a:pt x="32020" y="18010"/>
                    <a:pt x="28315" y="15894"/>
                    <a:pt x="25405" y="11925"/>
                  </a:cubicBezTo>
                  <a:cubicBezTo>
                    <a:pt x="22494" y="7956"/>
                    <a:pt x="5561" y="3459"/>
                    <a:pt x="12705" y="813"/>
                  </a:cubicBezTo>
                  <a:cubicBezTo>
                    <a:pt x="19849" y="-1833"/>
                    <a:pt x="93403" y="1871"/>
                    <a:pt x="114305" y="13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F1655FB8-D780-4DB4-A38F-1A21B9213128}"/>
                </a:ext>
              </a:extLst>
            </p:cNvPr>
            <p:cNvSpPr/>
            <p:nvPr/>
          </p:nvSpPr>
          <p:spPr>
            <a:xfrm>
              <a:off x="3751263" y="2798762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E13C0708-0607-45F0-9820-6E79ECD236C4}"/>
                </a:ext>
              </a:extLst>
            </p:cNvPr>
            <p:cNvSpPr/>
            <p:nvPr/>
          </p:nvSpPr>
          <p:spPr>
            <a:xfrm>
              <a:off x="4304766" y="2720166"/>
              <a:ext cx="289953" cy="92369"/>
            </a:xfrm>
            <a:custGeom>
              <a:avLst/>
              <a:gdLst>
                <a:gd name="connsiteX0" fmla="*/ 2122 w 289953"/>
                <a:gd name="connsiteY0" fmla="*/ 91297 h 92369"/>
                <a:gd name="connsiteX1" fmla="*/ 100547 w 289953"/>
                <a:gd name="connsiteY1" fmla="*/ 54784 h 92369"/>
                <a:gd name="connsiteX2" fmla="*/ 192622 w 289953"/>
                <a:gd name="connsiteY2" fmla="*/ 40497 h 92369"/>
                <a:gd name="connsiteX3" fmla="*/ 256122 w 289953"/>
                <a:gd name="connsiteY3" fmla="*/ 40497 h 92369"/>
                <a:gd name="connsiteX4" fmla="*/ 289459 w 289953"/>
                <a:gd name="connsiteY4" fmla="*/ 51609 h 92369"/>
                <a:gd name="connsiteX5" fmla="*/ 275172 w 289953"/>
                <a:gd name="connsiteY5" fmla="*/ 19859 h 92369"/>
                <a:gd name="connsiteX6" fmla="*/ 262472 w 289953"/>
                <a:gd name="connsiteY6" fmla="*/ 2397 h 92369"/>
                <a:gd name="connsiteX7" fmla="*/ 198972 w 289953"/>
                <a:gd name="connsiteY7" fmla="*/ 8747 h 92369"/>
                <a:gd name="connsiteX8" fmla="*/ 2122 w 289953"/>
                <a:gd name="connsiteY8" fmla="*/ 91297 h 9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953" h="92369">
                  <a:moveTo>
                    <a:pt x="2122" y="91297"/>
                  </a:moveTo>
                  <a:cubicBezTo>
                    <a:pt x="-14282" y="98970"/>
                    <a:pt x="68797" y="63251"/>
                    <a:pt x="100547" y="54784"/>
                  </a:cubicBezTo>
                  <a:cubicBezTo>
                    <a:pt x="132297" y="46317"/>
                    <a:pt x="166693" y="42878"/>
                    <a:pt x="192622" y="40497"/>
                  </a:cubicBezTo>
                  <a:cubicBezTo>
                    <a:pt x="218551" y="38116"/>
                    <a:pt x="239983" y="38645"/>
                    <a:pt x="256122" y="40497"/>
                  </a:cubicBezTo>
                  <a:cubicBezTo>
                    <a:pt x="272261" y="42349"/>
                    <a:pt x="286284" y="55049"/>
                    <a:pt x="289459" y="51609"/>
                  </a:cubicBezTo>
                  <a:cubicBezTo>
                    <a:pt x="292634" y="48169"/>
                    <a:pt x="279670" y="28061"/>
                    <a:pt x="275172" y="19859"/>
                  </a:cubicBezTo>
                  <a:cubicBezTo>
                    <a:pt x="270674" y="11657"/>
                    <a:pt x="275172" y="4249"/>
                    <a:pt x="262472" y="2397"/>
                  </a:cubicBezTo>
                  <a:cubicBezTo>
                    <a:pt x="249772" y="545"/>
                    <a:pt x="243158" y="-4218"/>
                    <a:pt x="198972" y="8747"/>
                  </a:cubicBezTo>
                  <a:cubicBezTo>
                    <a:pt x="154786" y="21712"/>
                    <a:pt x="18526" y="83624"/>
                    <a:pt x="2122" y="91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7433BA75-AD4E-4232-9869-B44A449C8CB8}"/>
                </a:ext>
              </a:extLst>
            </p:cNvPr>
            <p:cNvSpPr/>
            <p:nvPr/>
          </p:nvSpPr>
          <p:spPr>
            <a:xfrm>
              <a:off x="4184513" y="2880055"/>
              <a:ext cx="47797" cy="216138"/>
            </a:xfrm>
            <a:custGeom>
              <a:avLst/>
              <a:gdLst>
                <a:gd name="connsiteX0" fmla="*/ 47762 w 47797"/>
                <a:gd name="connsiteY0" fmla="*/ 1258 h 216138"/>
                <a:gd name="connsiteX1" fmla="*/ 9662 w 47797"/>
                <a:gd name="connsiteY1" fmla="*/ 75870 h 216138"/>
                <a:gd name="connsiteX2" fmla="*/ 27125 w 47797"/>
                <a:gd name="connsiteY2" fmla="*/ 210808 h 216138"/>
                <a:gd name="connsiteX3" fmla="*/ 8075 w 47797"/>
                <a:gd name="connsiteY3" fmla="*/ 183820 h 216138"/>
                <a:gd name="connsiteX4" fmla="*/ 1725 w 47797"/>
                <a:gd name="connsiteY4" fmla="*/ 134608 h 216138"/>
                <a:gd name="connsiteX5" fmla="*/ 47762 w 47797"/>
                <a:gd name="connsiteY5" fmla="*/ 1258 h 21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97" h="216138">
                  <a:moveTo>
                    <a:pt x="47762" y="1258"/>
                  </a:moveTo>
                  <a:cubicBezTo>
                    <a:pt x="49085" y="-8532"/>
                    <a:pt x="13101" y="40945"/>
                    <a:pt x="9662" y="75870"/>
                  </a:cubicBezTo>
                  <a:cubicBezTo>
                    <a:pt x="6223" y="110795"/>
                    <a:pt x="27389" y="192816"/>
                    <a:pt x="27125" y="210808"/>
                  </a:cubicBezTo>
                  <a:cubicBezTo>
                    <a:pt x="26861" y="228800"/>
                    <a:pt x="12308" y="196520"/>
                    <a:pt x="8075" y="183820"/>
                  </a:cubicBezTo>
                  <a:cubicBezTo>
                    <a:pt x="3842" y="171120"/>
                    <a:pt x="-3302" y="161595"/>
                    <a:pt x="1725" y="134608"/>
                  </a:cubicBezTo>
                  <a:cubicBezTo>
                    <a:pt x="6752" y="107621"/>
                    <a:pt x="46439" y="11048"/>
                    <a:pt x="47762" y="1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7F5A267F-EB68-42BB-95DE-B5433E3BAD87}"/>
                </a:ext>
              </a:extLst>
            </p:cNvPr>
            <p:cNvSpPr/>
            <p:nvPr/>
          </p:nvSpPr>
          <p:spPr>
            <a:xfrm rot="1315842">
              <a:off x="4173491" y="3168650"/>
              <a:ext cx="29130" cy="68696"/>
            </a:xfrm>
            <a:custGeom>
              <a:avLst/>
              <a:gdLst>
                <a:gd name="connsiteX0" fmla="*/ 20683 w 29130"/>
                <a:gd name="connsiteY0" fmla="*/ 0 h 68696"/>
                <a:gd name="connsiteX1" fmla="*/ 46 w 29130"/>
                <a:gd name="connsiteY1" fmla="*/ 61913 h 68696"/>
                <a:gd name="connsiteX2" fmla="*/ 27033 w 29130"/>
                <a:gd name="connsiteY2" fmla="*/ 61913 h 68696"/>
                <a:gd name="connsiteX3" fmla="*/ 20683 w 29130"/>
                <a:gd name="connsiteY3" fmla="*/ 0 h 6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0" h="68696">
                  <a:moveTo>
                    <a:pt x="20683" y="0"/>
                  </a:moveTo>
                  <a:cubicBezTo>
                    <a:pt x="16185" y="0"/>
                    <a:pt x="-1012" y="51594"/>
                    <a:pt x="46" y="61913"/>
                  </a:cubicBezTo>
                  <a:cubicBezTo>
                    <a:pt x="1104" y="72232"/>
                    <a:pt x="21212" y="69586"/>
                    <a:pt x="27033" y="61913"/>
                  </a:cubicBezTo>
                  <a:cubicBezTo>
                    <a:pt x="32854" y="54240"/>
                    <a:pt x="25181" y="0"/>
                    <a:pt x="20683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C1B55552-A475-4061-B4DF-FE38FE52DFAB}"/>
                </a:ext>
              </a:extLst>
            </p:cNvPr>
            <p:cNvSpPr/>
            <p:nvPr/>
          </p:nvSpPr>
          <p:spPr>
            <a:xfrm>
              <a:off x="4087813" y="3182938"/>
              <a:ext cx="45719" cy="45719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140633B-5A28-4E98-AB78-594E677C3F4E}"/>
                </a:ext>
              </a:extLst>
            </p:cNvPr>
            <p:cNvSpPr/>
            <p:nvPr/>
          </p:nvSpPr>
          <p:spPr>
            <a:xfrm>
              <a:off x="3940138" y="3406389"/>
              <a:ext cx="217128" cy="71967"/>
            </a:xfrm>
            <a:custGeom>
              <a:avLst/>
              <a:gdLst>
                <a:gd name="connsiteX0" fmla="*/ 37 w 217128"/>
                <a:gd name="connsiteY0" fmla="*/ 71824 h 71967"/>
                <a:gd name="connsiteX1" fmla="*/ 71475 w 217128"/>
                <a:gd name="connsiteY1" fmla="*/ 24199 h 71967"/>
                <a:gd name="connsiteX2" fmla="*/ 144500 w 217128"/>
                <a:gd name="connsiteY2" fmla="*/ 21024 h 71967"/>
                <a:gd name="connsiteX3" fmla="*/ 209587 w 217128"/>
                <a:gd name="connsiteY3" fmla="*/ 36899 h 71967"/>
                <a:gd name="connsiteX4" fmla="*/ 214350 w 217128"/>
                <a:gd name="connsiteY4" fmla="*/ 32136 h 71967"/>
                <a:gd name="connsiteX5" fmla="*/ 196887 w 217128"/>
                <a:gd name="connsiteY5" fmla="*/ 11499 h 71967"/>
                <a:gd name="connsiteX6" fmla="*/ 161962 w 217128"/>
                <a:gd name="connsiteY6" fmla="*/ 386 h 71967"/>
                <a:gd name="connsiteX7" fmla="*/ 81000 w 217128"/>
                <a:gd name="connsiteY7" fmla="*/ 6736 h 71967"/>
                <a:gd name="connsiteX8" fmla="*/ 37 w 217128"/>
                <a:gd name="connsiteY8" fmla="*/ 71824 h 7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128" h="71967">
                  <a:moveTo>
                    <a:pt x="37" y="71824"/>
                  </a:moveTo>
                  <a:cubicBezTo>
                    <a:pt x="-1550" y="74734"/>
                    <a:pt x="47398" y="32666"/>
                    <a:pt x="71475" y="24199"/>
                  </a:cubicBezTo>
                  <a:cubicBezTo>
                    <a:pt x="95552" y="15732"/>
                    <a:pt x="121481" y="18907"/>
                    <a:pt x="144500" y="21024"/>
                  </a:cubicBezTo>
                  <a:cubicBezTo>
                    <a:pt x="167519" y="23141"/>
                    <a:pt x="197945" y="35047"/>
                    <a:pt x="209587" y="36899"/>
                  </a:cubicBezTo>
                  <a:cubicBezTo>
                    <a:pt x="221229" y="38751"/>
                    <a:pt x="216467" y="36369"/>
                    <a:pt x="214350" y="32136"/>
                  </a:cubicBezTo>
                  <a:cubicBezTo>
                    <a:pt x="212233" y="27903"/>
                    <a:pt x="205618" y="16791"/>
                    <a:pt x="196887" y="11499"/>
                  </a:cubicBezTo>
                  <a:cubicBezTo>
                    <a:pt x="188156" y="6207"/>
                    <a:pt x="181276" y="1180"/>
                    <a:pt x="161962" y="386"/>
                  </a:cubicBezTo>
                  <a:cubicBezTo>
                    <a:pt x="142648" y="-408"/>
                    <a:pt x="108781" y="-672"/>
                    <a:pt x="81000" y="6736"/>
                  </a:cubicBezTo>
                  <a:cubicBezTo>
                    <a:pt x="53219" y="14144"/>
                    <a:pt x="1624" y="68914"/>
                    <a:pt x="37" y="718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DFD8F840-7FEA-44AB-AD66-EF26C35D1A86}"/>
                </a:ext>
              </a:extLst>
            </p:cNvPr>
            <p:cNvSpPr/>
            <p:nvPr/>
          </p:nvSpPr>
          <p:spPr>
            <a:xfrm>
              <a:off x="4295701" y="2796404"/>
              <a:ext cx="222421" cy="167565"/>
            </a:xfrm>
            <a:custGeom>
              <a:avLst/>
              <a:gdLst>
                <a:gd name="connsiteX0" fmla="*/ 74 w 222421"/>
                <a:gd name="connsiteY0" fmla="*/ 167459 h 167565"/>
                <a:gd name="connsiteX1" fmla="*/ 14362 w 222421"/>
                <a:gd name="connsiteY1" fmla="*/ 83321 h 167565"/>
                <a:gd name="connsiteX2" fmla="*/ 42937 w 222421"/>
                <a:gd name="connsiteY2" fmla="*/ 54746 h 167565"/>
                <a:gd name="connsiteX3" fmla="*/ 95324 w 222421"/>
                <a:gd name="connsiteY3" fmla="*/ 29346 h 167565"/>
                <a:gd name="connsiteX4" fmla="*/ 144537 w 222421"/>
                <a:gd name="connsiteY4" fmla="*/ 18234 h 167565"/>
                <a:gd name="connsiteX5" fmla="*/ 165174 w 222421"/>
                <a:gd name="connsiteY5" fmla="*/ 21409 h 167565"/>
                <a:gd name="connsiteX6" fmla="*/ 196924 w 222421"/>
                <a:gd name="connsiteY6" fmla="*/ 75384 h 167565"/>
                <a:gd name="connsiteX7" fmla="*/ 211212 w 222421"/>
                <a:gd name="connsiteY7" fmla="*/ 84909 h 167565"/>
                <a:gd name="connsiteX8" fmla="*/ 222324 w 222421"/>
                <a:gd name="connsiteY8" fmla="*/ 80146 h 167565"/>
                <a:gd name="connsiteX9" fmla="*/ 215974 w 222421"/>
                <a:gd name="connsiteY9" fmla="*/ 62684 h 167565"/>
                <a:gd name="connsiteX10" fmla="*/ 204862 w 222421"/>
                <a:gd name="connsiteY10" fmla="*/ 35696 h 167565"/>
                <a:gd name="connsiteX11" fmla="*/ 165174 w 222421"/>
                <a:gd name="connsiteY11" fmla="*/ 5534 h 167565"/>
                <a:gd name="connsiteX12" fmla="*/ 150887 w 222421"/>
                <a:gd name="connsiteY12" fmla="*/ 771 h 167565"/>
                <a:gd name="connsiteX13" fmla="*/ 69924 w 222421"/>
                <a:gd name="connsiteY13" fmla="*/ 15059 h 167565"/>
                <a:gd name="connsiteX14" fmla="*/ 12774 w 222421"/>
                <a:gd name="connsiteY14" fmla="*/ 64271 h 167565"/>
                <a:gd name="connsiteX15" fmla="*/ 74 w 222421"/>
                <a:gd name="connsiteY15" fmla="*/ 167459 h 16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421" h="167565">
                  <a:moveTo>
                    <a:pt x="74" y="167459"/>
                  </a:moveTo>
                  <a:cubicBezTo>
                    <a:pt x="339" y="170634"/>
                    <a:pt x="7218" y="102106"/>
                    <a:pt x="14362" y="83321"/>
                  </a:cubicBezTo>
                  <a:cubicBezTo>
                    <a:pt x="21506" y="64536"/>
                    <a:pt x="29443" y="63742"/>
                    <a:pt x="42937" y="54746"/>
                  </a:cubicBezTo>
                  <a:cubicBezTo>
                    <a:pt x="56431" y="45750"/>
                    <a:pt x="78391" y="35431"/>
                    <a:pt x="95324" y="29346"/>
                  </a:cubicBezTo>
                  <a:cubicBezTo>
                    <a:pt x="112257" y="23261"/>
                    <a:pt x="132895" y="19557"/>
                    <a:pt x="144537" y="18234"/>
                  </a:cubicBezTo>
                  <a:cubicBezTo>
                    <a:pt x="156179" y="16911"/>
                    <a:pt x="156443" y="11884"/>
                    <a:pt x="165174" y="21409"/>
                  </a:cubicBezTo>
                  <a:cubicBezTo>
                    <a:pt x="173905" y="30934"/>
                    <a:pt x="189251" y="64801"/>
                    <a:pt x="196924" y="75384"/>
                  </a:cubicBezTo>
                  <a:cubicBezTo>
                    <a:pt x="204597" y="85967"/>
                    <a:pt x="206979" y="84115"/>
                    <a:pt x="211212" y="84909"/>
                  </a:cubicBezTo>
                  <a:cubicBezTo>
                    <a:pt x="215445" y="85703"/>
                    <a:pt x="221530" y="83850"/>
                    <a:pt x="222324" y="80146"/>
                  </a:cubicBezTo>
                  <a:cubicBezTo>
                    <a:pt x="223118" y="76442"/>
                    <a:pt x="218884" y="70092"/>
                    <a:pt x="215974" y="62684"/>
                  </a:cubicBezTo>
                  <a:cubicBezTo>
                    <a:pt x="213064" y="55276"/>
                    <a:pt x="213329" y="45221"/>
                    <a:pt x="204862" y="35696"/>
                  </a:cubicBezTo>
                  <a:cubicBezTo>
                    <a:pt x="196395" y="26171"/>
                    <a:pt x="174170" y="11355"/>
                    <a:pt x="165174" y="5534"/>
                  </a:cubicBezTo>
                  <a:cubicBezTo>
                    <a:pt x="156178" y="-287"/>
                    <a:pt x="166762" y="-817"/>
                    <a:pt x="150887" y="771"/>
                  </a:cubicBezTo>
                  <a:cubicBezTo>
                    <a:pt x="135012" y="2358"/>
                    <a:pt x="92943" y="4476"/>
                    <a:pt x="69924" y="15059"/>
                  </a:cubicBezTo>
                  <a:cubicBezTo>
                    <a:pt x="46905" y="25642"/>
                    <a:pt x="26003" y="42046"/>
                    <a:pt x="12774" y="64271"/>
                  </a:cubicBezTo>
                  <a:cubicBezTo>
                    <a:pt x="-455" y="86496"/>
                    <a:pt x="-191" y="164284"/>
                    <a:pt x="74" y="167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9ADF70B9-6076-469B-B214-F148A429EF9D}"/>
                </a:ext>
              </a:extLst>
            </p:cNvPr>
            <p:cNvSpPr/>
            <p:nvPr/>
          </p:nvSpPr>
          <p:spPr>
            <a:xfrm>
              <a:off x="4331939" y="2808006"/>
              <a:ext cx="126162" cy="216618"/>
            </a:xfrm>
            <a:custGeom>
              <a:avLst/>
              <a:gdLst>
                <a:gd name="connsiteX0" fmla="*/ 113061 w 126162"/>
                <a:gd name="connsiteY0" fmla="*/ 1869 h 216618"/>
                <a:gd name="connsiteX1" fmla="*/ 122586 w 126162"/>
                <a:gd name="connsiteY1" fmla="*/ 86007 h 216618"/>
                <a:gd name="connsiteX2" fmla="*/ 100361 w 126162"/>
                <a:gd name="connsiteY2" fmla="*/ 165382 h 216618"/>
                <a:gd name="connsiteX3" fmla="*/ 79724 w 126162"/>
                <a:gd name="connsiteY3" fmla="*/ 208244 h 216618"/>
                <a:gd name="connsiteX4" fmla="*/ 44799 w 126162"/>
                <a:gd name="connsiteY4" fmla="*/ 213007 h 216618"/>
                <a:gd name="connsiteX5" fmla="*/ 9874 w 126162"/>
                <a:gd name="connsiteY5" fmla="*/ 166969 h 216618"/>
                <a:gd name="connsiteX6" fmla="*/ 6699 w 126162"/>
                <a:gd name="connsiteY6" fmla="*/ 119344 h 216618"/>
                <a:gd name="connsiteX7" fmla="*/ 14636 w 126162"/>
                <a:gd name="connsiteY7" fmla="*/ 66957 h 216618"/>
                <a:gd name="connsiteX8" fmla="*/ 16224 w 126162"/>
                <a:gd name="connsiteY8" fmla="*/ 51082 h 216618"/>
                <a:gd name="connsiteX9" fmla="*/ 1936 w 126162"/>
                <a:gd name="connsiteY9" fmla="*/ 28857 h 216618"/>
                <a:gd name="connsiteX10" fmla="*/ 113061 w 126162"/>
                <a:gd name="connsiteY10" fmla="*/ 1869 h 2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62" h="216618">
                  <a:moveTo>
                    <a:pt x="113061" y="1869"/>
                  </a:moveTo>
                  <a:cubicBezTo>
                    <a:pt x="133169" y="11394"/>
                    <a:pt x="124703" y="58755"/>
                    <a:pt x="122586" y="86007"/>
                  </a:cubicBezTo>
                  <a:cubicBezTo>
                    <a:pt x="120469" y="113259"/>
                    <a:pt x="107505" y="145009"/>
                    <a:pt x="100361" y="165382"/>
                  </a:cubicBezTo>
                  <a:cubicBezTo>
                    <a:pt x="93217" y="185755"/>
                    <a:pt x="88984" y="200307"/>
                    <a:pt x="79724" y="208244"/>
                  </a:cubicBezTo>
                  <a:cubicBezTo>
                    <a:pt x="70464" y="216181"/>
                    <a:pt x="56441" y="219886"/>
                    <a:pt x="44799" y="213007"/>
                  </a:cubicBezTo>
                  <a:cubicBezTo>
                    <a:pt x="33157" y="206128"/>
                    <a:pt x="16224" y="182579"/>
                    <a:pt x="9874" y="166969"/>
                  </a:cubicBezTo>
                  <a:cubicBezTo>
                    <a:pt x="3524" y="151359"/>
                    <a:pt x="5905" y="136013"/>
                    <a:pt x="6699" y="119344"/>
                  </a:cubicBezTo>
                  <a:cubicBezTo>
                    <a:pt x="7493" y="102675"/>
                    <a:pt x="13048" y="78334"/>
                    <a:pt x="14636" y="66957"/>
                  </a:cubicBezTo>
                  <a:cubicBezTo>
                    <a:pt x="16223" y="55580"/>
                    <a:pt x="18341" y="57432"/>
                    <a:pt x="16224" y="51082"/>
                  </a:cubicBezTo>
                  <a:cubicBezTo>
                    <a:pt x="14107" y="44732"/>
                    <a:pt x="-6266" y="35736"/>
                    <a:pt x="1936" y="28857"/>
                  </a:cubicBezTo>
                  <a:cubicBezTo>
                    <a:pt x="10138" y="21978"/>
                    <a:pt x="92953" y="-7656"/>
                    <a:pt x="113061" y="1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47D17FB7-07EB-4154-A8A8-CD86AB775C66}"/>
                </a:ext>
              </a:extLst>
            </p:cNvPr>
            <p:cNvSpPr/>
            <p:nvPr/>
          </p:nvSpPr>
          <p:spPr>
            <a:xfrm>
              <a:off x="4351338" y="2849561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EA75FF6B-8503-47E9-B766-8DA2D4613C8E}"/>
                </a:ext>
              </a:extLst>
            </p:cNvPr>
            <p:cNvSpPr/>
            <p:nvPr/>
          </p:nvSpPr>
          <p:spPr>
            <a:xfrm>
              <a:off x="4303588" y="2883049"/>
              <a:ext cx="203683" cy="166782"/>
            </a:xfrm>
            <a:custGeom>
              <a:avLst/>
              <a:gdLst>
                <a:gd name="connsiteX0" fmla="*/ 200150 w 203683"/>
                <a:gd name="connsiteY0" fmla="*/ 1439 h 166782"/>
                <a:gd name="connsiteX1" fmla="*/ 196975 w 203683"/>
                <a:gd name="connsiteY1" fmla="*/ 58589 h 166782"/>
                <a:gd name="connsiteX2" fmla="*/ 160462 w 203683"/>
                <a:gd name="connsiteY2" fmla="*/ 118914 h 166782"/>
                <a:gd name="connsiteX3" fmla="*/ 122362 w 203683"/>
                <a:gd name="connsiteY3" fmla="*/ 158601 h 166782"/>
                <a:gd name="connsiteX4" fmla="*/ 76325 w 203683"/>
                <a:gd name="connsiteY4" fmla="*/ 164951 h 166782"/>
                <a:gd name="connsiteX5" fmla="*/ 28700 w 203683"/>
                <a:gd name="connsiteY5" fmla="*/ 134789 h 166782"/>
                <a:gd name="connsiteX6" fmla="*/ 9650 w 203683"/>
                <a:gd name="connsiteY6" fmla="*/ 101451 h 166782"/>
                <a:gd name="connsiteX7" fmla="*/ 125 w 203683"/>
                <a:gd name="connsiteY7" fmla="*/ 74464 h 166782"/>
                <a:gd name="connsiteX8" fmla="*/ 16000 w 203683"/>
                <a:gd name="connsiteY8" fmla="*/ 106214 h 166782"/>
                <a:gd name="connsiteX9" fmla="*/ 47750 w 203683"/>
                <a:gd name="connsiteY9" fmla="*/ 145901 h 166782"/>
                <a:gd name="connsiteX10" fmla="*/ 93787 w 203683"/>
                <a:gd name="connsiteY10" fmla="*/ 153839 h 166782"/>
                <a:gd name="connsiteX11" fmla="*/ 127125 w 203683"/>
                <a:gd name="connsiteY11" fmla="*/ 150664 h 166782"/>
                <a:gd name="connsiteX12" fmla="*/ 158875 w 203683"/>
                <a:gd name="connsiteY12" fmla="*/ 120501 h 166782"/>
                <a:gd name="connsiteX13" fmla="*/ 200150 w 203683"/>
                <a:gd name="connsiteY13" fmla="*/ 1439 h 1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83" h="166782">
                  <a:moveTo>
                    <a:pt x="200150" y="1439"/>
                  </a:moveTo>
                  <a:cubicBezTo>
                    <a:pt x="206500" y="-8880"/>
                    <a:pt x="203590" y="39010"/>
                    <a:pt x="196975" y="58589"/>
                  </a:cubicBezTo>
                  <a:cubicBezTo>
                    <a:pt x="190360" y="78168"/>
                    <a:pt x="172897" y="102245"/>
                    <a:pt x="160462" y="118914"/>
                  </a:cubicBezTo>
                  <a:cubicBezTo>
                    <a:pt x="148027" y="135583"/>
                    <a:pt x="136385" y="150928"/>
                    <a:pt x="122362" y="158601"/>
                  </a:cubicBezTo>
                  <a:cubicBezTo>
                    <a:pt x="108339" y="166274"/>
                    <a:pt x="91935" y="168920"/>
                    <a:pt x="76325" y="164951"/>
                  </a:cubicBezTo>
                  <a:cubicBezTo>
                    <a:pt x="60715" y="160982"/>
                    <a:pt x="39812" y="145372"/>
                    <a:pt x="28700" y="134789"/>
                  </a:cubicBezTo>
                  <a:cubicBezTo>
                    <a:pt x="17588" y="124206"/>
                    <a:pt x="14412" y="111505"/>
                    <a:pt x="9650" y="101451"/>
                  </a:cubicBezTo>
                  <a:cubicBezTo>
                    <a:pt x="4887" y="91397"/>
                    <a:pt x="-933" y="73670"/>
                    <a:pt x="125" y="74464"/>
                  </a:cubicBezTo>
                  <a:cubicBezTo>
                    <a:pt x="1183" y="75258"/>
                    <a:pt x="8063" y="94308"/>
                    <a:pt x="16000" y="106214"/>
                  </a:cubicBezTo>
                  <a:cubicBezTo>
                    <a:pt x="23937" y="118120"/>
                    <a:pt x="34786" y="137964"/>
                    <a:pt x="47750" y="145901"/>
                  </a:cubicBezTo>
                  <a:cubicBezTo>
                    <a:pt x="60714" y="153838"/>
                    <a:pt x="80558" y="153045"/>
                    <a:pt x="93787" y="153839"/>
                  </a:cubicBezTo>
                  <a:cubicBezTo>
                    <a:pt x="107016" y="154633"/>
                    <a:pt x="116277" y="156220"/>
                    <a:pt x="127125" y="150664"/>
                  </a:cubicBezTo>
                  <a:cubicBezTo>
                    <a:pt x="137973" y="145108"/>
                    <a:pt x="147763" y="137699"/>
                    <a:pt x="158875" y="120501"/>
                  </a:cubicBezTo>
                  <a:cubicBezTo>
                    <a:pt x="169987" y="103303"/>
                    <a:pt x="193800" y="11758"/>
                    <a:pt x="200150" y="1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D4352342-3776-4654-A64E-CDA1166FA736}"/>
                </a:ext>
              </a:extLst>
            </p:cNvPr>
            <p:cNvSpPr/>
            <p:nvPr/>
          </p:nvSpPr>
          <p:spPr>
            <a:xfrm>
              <a:off x="3800475" y="2244223"/>
              <a:ext cx="523279" cy="447520"/>
            </a:xfrm>
            <a:custGeom>
              <a:avLst/>
              <a:gdLst>
                <a:gd name="connsiteX0" fmla="*/ 398463 w 523279"/>
                <a:gd name="connsiteY0" fmla="*/ 502 h 447520"/>
                <a:gd name="connsiteX1" fmla="*/ 254000 w 523279"/>
                <a:gd name="connsiteY1" fmla="*/ 203702 h 447520"/>
                <a:gd name="connsiteX2" fmla="*/ 107950 w 523279"/>
                <a:gd name="connsiteY2" fmla="*/ 346577 h 447520"/>
                <a:gd name="connsiteX3" fmla="*/ 0 w 523279"/>
                <a:gd name="connsiteY3" fmla="*/ 440240 h 447520"/>
                <a:gd name="connsiteX4" fmla="*/ 107950 w 523279"/>
                <a:gd name="connsiteY4" fmla="*/ 429127 h 447520"/>
                <a:gd name="connsiteX5" fmla="*/ 323850 w 523279"/>
                <a:gd name="connsiteY5" fmla="*/ 332290 h 447520"/>
                <a:gd name="connsiteX6" fmla="*/ 431800 w 523279"/>
                <a:gd name="connsiteY6" fmla="*/ 224340 h 447520"/>
                <a:gd name="connsiteX7" fmla="*/ 522288 w 523279"/>
                <a:gd name="connsiteY7" fmla="*/ 140202 h 447520"/>
                <a:gd name="connsiteX8" fmla="*/ 474663 w 523279"/>
                <a:gd name="connsiteY8" fmla="*/ 187827 h 447520"/>
                <a:gd name="connsiteX9" fmla="*/ 392113 w 523279"/>
                <a:gd name="connsiteY9" fmla="*/ 257677 h 447520"/>
                <a:gd name="connsiteX10" fmla="*/ 315913 w 523279"/>
                <a:gd name="connsiteY10" fmla="*/ 329115 h 447520"/>
                <a:gd name="connsiteX11" fmla="*/ 193675 w 523279"/>
                <a:gd name="connsiteY11" fmla="*/ 373565 h 447520"/>
                <a:gd name="connsiteX12" fmla="*/ 30163 w 523279"/>
                <a:gd name="connsiteY12" fmla="*/ 435477 h 447520"/>
                <a:gd name="connsiteX13" fmla="*/ 109538 w 523279"/>
                <a:gd name="connsiteY13" fmla="*/ 383090 h 447520"/>
                <a:gd name="connsiteX14" fmla="*/ 317500 w 523279"/>
                <a:gd name="connsiteY14" fmla="*/ 152902 h 447520"/>
                <a:gd name="connsiteX15" fmla="*/ 398463 w 523279"/>
                <a:gd name="connsiteY15" fmla="*/ 502 h 44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3279" h="447520">
                  <a:moveTo>
                    <a:pt x="398463" y="502"/>
                  </a:moveTo>
                  <a:cubicBezTo>
                    <a:pt x="387880" y="8969"/>
                    <a:pt x="302419" y="146023"/>
                    <a:pt x="254000" y="203702"/>
                  </a:cubicBezTo>
                  <a:cubicBezTo>
                    <a:pt x="205581" y="261381"/>
                    <a:pt x="150283" y="307154"/>
                    <a:pt x="107950" y="346577"/>
                  </a:cubicBezTo>
                  <a:cubicBezTo>
                    <a:pt x="65617" y="386000"/>
                    <a:pt x="0" y="426482"/>
                    <a:pt x="0" y="440240"/>
                  </a:cubicBezTo>
                  <a:cubicBezTo>
                    <a:pt x="0" y="453998"/>
                    <a:pt x="53975" y="447119"/>
                    <a:pt x="107950" y="429127"/>
                  </a:cubicBezTo>
                  <a:cubicBezTo>
                    <a:pt x="161925" y="411135"/>
                    <a:pt x="269875" y="366421"/>
                    <a:pt x="323850" y="332290"/>
                  </a:cubicBezTo>
                  <a:cubicBezTo>
                    <a:pt x="377825" y="298159"/>
                    <a:pt x="398727" y="256355"/>
                    <a:pt x="431800" y="224340"/>
                  </a:cubicBezTo>
                  <a:cubicBezTo>
                    <a:pt x="464873" y="192325"/>
                    <a:pt x="522288" y="140202"/>
                    <a:pt x="522288" y="140202"/>
                  </a:cubicBezTo>
                  <a:cubicBezTo>
                    <a:pt x="529432" y="134117"/>
                    <a:pt x="496359" y="168248"/>
                    <a:pt x="474663" y="187827"/>
                  </a:cubicBezTo>
                  <a:cubicBezTo>
                    <a:pt x="452967" y="207406"/>
                    <a:pt x="418571" y="234129"/>
                    <a:pt x="392113" y="257677"/>
                  </a:cubicBezTo>
                  <a:cubicBezTo>
                    <a:pt x="365655" y="281225"/>
                    <a:pt x="348986" y="309800"/>
                    <a:pt x="315913" y="329115"/>
                  </a:cubicBezTo>
                  <a:cubicBezTo>
                    <a:pt x="282840" y="348430"/>
                    <a:pt x="193675" y="373565"/>
                    <a:pt x="193675" y="373565"/>
                  </a:cubicBezTo>
                  <a:cubicBezTo>
                    <a:pt x="146050" y="391292"/>
                    <a:pt x="44186" y="433890"/>
                    <a:pt x="30163" y="435477"/>
                  </a:cubicBezTo>
                  <a:cubicBezTo>
                    <a:pt x="16140" y="437064"/>
                    <a:pt x="61648" y="430186"/>
                    <a:pt x="109538" y="383090"/>
                  </a:cubicBezTo>
                  <a:cubicBezTo>
                    <a:pt x="157427" y="335994"/>
                    <a:pt x="269611" y="213227"/>
                    <a:pt x="317500" y="152902"/>
                  </a:cubicBezTo>
                  <a:cubicBezTo>
                    <a:pt x="365389" y="92577"/>
                    <a:pt x="409046" y="-7965"/>
                    <a:pt x="398463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62A83BD9-A6AC-468D-A403-6827FE499972}"/>
                </a:ext>
              </a:extLst>
            </p:cNvPr>
            <p:cNvSpPr/>
            <p:nvPr/>
          </p:nvSpPr>
          <p:spPr>
            <a:xfrm>
              <a:off x="3481972" y="2425765"/>
              <a:ext cx="545749" cy="351149"/>
            </a:xfrm>
            <a:custGeom>
              <a:avLst/>
              <a:gdLst>
                <a:gd name="connsiteX0" fmla="*/ 543928 w 545749"/>
                <a:gd name="connsiteY0" fmla="*/ 1523 h 351149"/>
                <a:gd name="connsiteX1" fmla="*/ 243891 w 545749"/>
                <a:gd name="connsiteY1" fmla="*/ 160273 h 351149"/>
                <a:gd name="connsiteX2" fmla="*/ 108953 w 545749"/>
                <a:gd name="connsiteY2" fmla="*/ 236473 h 351149"/>
                <a:gd name="connsiteX3" fmla="*/ 39103 w 545749"/>
                <a:gd name="connsiteY3" fmla="*/ 288860 h 351149"/>
                <a:gd name="connsiteX4" fmla="*/ 20053 w 545749"/>
                <a:gd name="connsiteY4" fmla="*/ 349185 h 351149"/>
                <a:gd name="connsiteX5" fmla="*/ 5766 w 545749"/>
                <a:gd name="connsiteY5" fmla="*/ 334898 h 351149"/>
                <a:gd name="connsiteX6" fmla="*/ 2591 w 545749"/>
                <a:gd name="connsiteY6" fmla="*/ 319023 h 351149"/>
                <a:gd name="connsiteX7" fmla="*/ 2591 w 545749"/>
                <a:gd name="connsiteY7" fmla="*/ 298385 h 351149"/>
                <a:gd name="connsiteX8" fmla="*/ 35928 w 545749"/>
                <a:gd name="connsiteY8" fmla="*/ 180910 h 351149"/>
                <a:gd name="connsiteX9" fmla="*/ 12116 w 545749"/>
                <a:gd name="connsiteY9" fmla="*/ 233298 h 351149"/>
                <a:gd name="connsiteX10" fmla="*/ 10528 w 545749"/>
                <a:gd name="connsiteY10" fmla="*/ 287273 h 351149"/>
                <a:gd name="connsiteX11" fmla="*/ 13703 w 545749"/>
                <a:gd name="connsiteY11" fmla="*/ 323785 h 351149"/>
                <a:gd name="connsiteX12" fmla="*/ 31166 w 545749"/>
                <a:gd name="connsiteY12" fmla="*/ 299973 h 351149"/>
                <a:gd name="connsiteX13" fmla="*/ 80378 w 545749"/>
                <a:gd name="connsiteY13" fmla="*/ 238060 h 351149"/>
                <a:gd name="connsiteX14" fmla="*/ 356603 w 545749"/>
                <a:gd name="connsiteY14" fmla="*/ 88835 h 351149"/>
                <a:gd name="connsiteX15" fmla="*/ 543928 w 545749"/>
                <a:gd name="connsiteY15" fmla="*/ 1523 h 3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749" h="351149">
                  <a:moveTo>
                    <a:pt x="543928" y="1523"/>
                  </a:moveTo>
                  <a:cubicBezTo>
                    <a:pt x="525143" y="13429"/>
                    <a:pt x="316387" y="121115"/>
                    <a:pt x="243891" y="160273"/>
                  </a:cubicBezTo>
                  <a:cubicBezTo>
                    <a:pt x="171395" y="199431"/>
                    <a:pt x="143084" y="215042"/>
                    <a:pt x="108953" y="236473"/>
                  </a:cubicBezTo>
                  <a:cubicBezTo>
                    <a:pt x="74822" y="257904"/>
                    <a:pt x="53920" y="270075"/>
                    <a:pt x="39103" y="288860"/>
                  </a:cubicBezTo>
                  <a:cubicBezTo>
                    <a:pt x="24286" y="307645"/>
                    <a:pt x="25609" y="341512"/>
                    <a:pt x="20053" y="349185"/>
                  </a:cubicBezTo>
                  <a:cubicBezTo>
                    <a:pt x="14497" y="356858"/>
                    <a:pt x="8676" y="339925"/>
                    <a:pt x="5766" y="334898"/>
                  </a:cubicBezTo>
                  <a:cubicBezTo>
                    <a:pt x="2856" y="329871"/>
                    <a:pt x="3120" y="325108"/>
                    <a:pt x="2591" y="319023"/>
                  </a:cubicBezTo>
                  <a:cubicBezTo>
                    <a:pt x="2062" y="312938"/>
                    <a:pt x="-2965" y="321404"/>
                    <a:pt x="2591" y="298385"/>
                  </a:cubicBezTo>
                  <a:cubicBezTo>
                    <a:pt x="8147" y="275366"/>
                    <a:pt x="34341" y="191758"/>
                    <a:pt x="35928" y="180910"/>
                  </a:cubicBezTo>
                  <a:cubicBezTo>
                    <a:pt x="37515" y="170062"/>
                    <a:pt x="16349" y="215571"/>
                    <a:pt x="12116" y="233298"/>
                  </a:cubicBezTo>
                  <a:cubicBezTo>
                    <a:pt x="7883" y="251025"/>
                    <a:pt x="10264" y="272192"/>
                    <a:pt x="10528" y="287273"/>
                  </a:cubicBezTo>
                  <a:cubicBezTo>
                    <a:pt x="10792" y="302354"/>
                    <a:pt x="10263" y="321668"/>
                    <a:pt x="13703" y="323785"/>
                  </a:cubicBezTo>
                  <a:cubicBezTo>
                    <a:pt x="17143" y="325902"/>
                    <a:pt x="20053" y="314261"/>
                    <a:pt x="31166" y="299973"/>
                  </a:cubicBezTo>
                  <a:cubicBezTo>
                    <a:pt x="42278" y="285686"/>
                    <a:pt x="26139" y="273250"/>
                    <a:pt x="80378" y="238060"/>
                  </a:cubicBezTo>
                  <a:cubicBezTo>
                    <a:pt x="134617" y="202870"/>
                    <a:pt x="281461" y="127464"/>
                    <a:pt x="356603" y="88835"/>
                  </a:cubicBezTo>
                  <a:cubicBezTo>
                    <a:pt x="431745" y="50206"/>
                    <a:pt x="562713" y="-10383"/>
                    <a:pt x="543928" y="15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6D55C0F4-903D-4D86-B008-9BA7D90AA3FC}"/>
                </a:ext>
              </a:extLst>
            </p:cNvPr>
            <p:cNvSpPr/>
            <p:nvPr/>
          </p:nvSpPr>
          <p:spPr>
            <a:xfrm>
              <a:off x="3323165" y="2377734"/>
              <a:ext cx="381333" cy="351678"/>
            </a:xfrm>
            <a:custGeom>
              <a:avLst/>
              <a:gdLst>
                <a:gd name="connsiteX0" fmla="*/ 380473 w 381333"/>
                <a:gd name="connsiteY0" fmla="*/ 1929 h 351678"/>
                <a:gd name="connsiteX1" fmla="*/ 201085 w 381333"/>
                <a:gd name="connsiteY1" fmla="*/ 203541 h 351678"/>
                <a:gd name="connsiteX2" fmla="*/ 131235 w 381333"/>
                <a:gd name="connsiteY2" fmla="*/ 252754 h 351678"/>
                <a:gd name="connsiteX3" fmla="*/ 2648 w 381333"/>
                <a:gd name="connsiteY3" fmla="*/ 346416 h 351678"/>
                <a:gd name="connsiteX4" fmla="*/ 56623 w 381333"/>
                <a:gd name="connsiteY4" fmla="*/ 325779 h 351678"/>
                <a:gd name="connsiteX5" fmla="*/ 199498 w 381333"/>
                <a:gd name="connsiteY5" fmla="*/ 208304 h 351678"/>
                <a:gd name="connsiteX6" fmla="*/ 266173 w 381333"/>
                <a:gd name="connsiteY6" fmla="*/ 108291 h 351678"/>
                <a:gd name="connsiteX7" fmla="*/ 380473 w 381333"/>
                <a:gd name="connsiteY7" fmla="*/ 1929 h 35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333" h="351678">
                  <a:moveTo>
                    <a:pt x="380473" y="1929"/>
                  </a:moveTo>
                  <a:cubicBezTo>
                    <a:pt x="369625" y="17804"/>
                    <a:pt x="242625" y="161737"/>
                    <a:pt x="201085" y="203541"/>
                  </a:cubicBezTo>
                  <a:cubicBezTo>
                    <a:pt x="159545" y="245345"/>
                    <a:pt x="164308" y="228942"/>
                    <a:pt x="131235" y="252754"/>
                  </a:cubicBezTo>
                  <a:cubicBezTo>
                    <a:pt x="98162" y="276566"/>
                    <a:pt x="15083" y="334245"/>
                    <a:pt x="2648" y="346416"/>
                  </a:cubicBezTo>
                  <a:cubicBezTo>
                    <a:pt x="-9787" y="358587"/>
                    <a:pt x="23815" y="348798"/>
                    <a:pt x="56623" y="325779"/>
                  </a:cubicBezTo>
                  <a:cubicBezTo>
                    <a:pt x="89431" y="302760"/>
                    <a:pt x="164573" y="244552"/>
                    <a:pt x="199498" y="208304"/>
                  </a:cubicBezTo>
                  <a:cubicBezTo>
                    <a:pt x="234423" y="172056"/>
                    <a:pt x="235746" y="144274"/>
                    <a:pt x="266173" y="108291"/>
                  </a:cubicBezTo>
                  <a:cubicBezTo>
                    <a:pt x="296600" y="72308"/>
                    <a:pt x="391321" y="-13946"/>
                    <a:pt x="380473" y="19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8CD5964-EF2A-4811-B9C5-43B6FAAB32F0}"/>
                </a:ext>
              </a:extLst>
            </p:cNvPr>
            <p:cNvSpPr/>
            <p:nvPr/>
          </p:nvSpPr>
          <p:spPr>
            <a:xfrm>
              <a:off x="3316479" y="2365851"/>
              <a:ext cx="230046" cy="363404"/>
            </a:xfrm>
            <a:custGeom>
              <a:avLst/>
              <a:gdLst>
                <a:gd name="connsiteX0" fmla="*/ 225234 w 230046"/>
                <a:gd name="connsiteY0" fmla="*/ 4287 h 363404"/>
                <a:gd name="connsiteX1" fmla="*/ 71246 w 230046"/>
                <a:gd name="connsiteY1" fmla="*/ 221774 h 363404"/>
                <a:gd name="connsiteX2" fmla="*/ 28384 w 230046"/>
                <a:gd name="connsiteY2" fmla="*/ 345599 h 363404"/>
                <a:gd name="connsiteX3" fmla="*/ 9334 w 230046"/>
                <a:gd name="connsiteY3" fmla="*/ 361474 h 363404"/>
                <a:gd name="connsiteX4" fmla="*/ 9334 w 230046"/>
                <a:gd name="connsiteY4" fmla="*/ 334487 h 363404"/>
                <a:gd name="connsiteX5" fmla="*/ 125221 w 230046"/>
                <a:gd name="connsiteY5" fmla="*/ 169387 h 363404"/>
                <a:gd name="connsiteX6" fmla="*/ 187134 w 230046"/>
                <a:gd name="connsiteY6" fmla="*/ 82074 h 363404"/>
                <a:gd name="connsiteX7" fmla="*/ 225234 w 230046"/>
                <a:gd name="connsiteY7" fmla="*/ 4287 h 363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46" h="363404">
                  <a:moveTo>
                    <a:pt x="225234" y="4287"/>
                  </a:moveTo>
                  <a:cubicBezTo>
                    <a:pt x="205919" y="27570"/>
                    <a:pt x="104054" y="164889"/>
                    <a:pt x="71246" y="221774"/>
                  </a:cubicBezTo>
                  <a:cubicBezTo>
                    <a:pt x="38438" y="278659"/>
                    <a:pt x="38703" y="322316"/>
                    <a:pt x="28384" y="345599"/>
                  </a:cubicBezTo>
                  <a:cubicBezTo>
                    <a:pt x="18065" y="368882"/>
                    <a:pt x="12509" y="363326"/>
                    <a:pt x="9334" y="361474"/>
                  </a:cubicBezTo>
                  <a:cubicBezTo>
                    <a:pt x="6159" y="359622"/>
                    <a:pt x="-9980" y="366501"/>
                    <a:pt x="9334" y="334487"/>
                  </a:cubicBezTo>
                  <a:cubicBezTo>
                    <a:pt x="28648" y="302473"/>
                    <a:pt x="95588" y="211456"/>
                    <a:pt x="125221" y="169387"/>
                  </a:cubicBezTo>
                  <a:cubicBezTo>
                    <a:pt x="154854" y="127318"/>
                    <a:pt x="173905" y="105093"/>
                    <a:pt x="187134" y="82074"/>
                  </a:cubicBezTo>
                  <a:cubicBezTo>
                    <a:pt x="200363" y="59055"/>
                    <a:pt x="244549" y="-18996"/>
                    <a:pt x="225234" y="4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4BD0A0B6-08D1-4767-ACB9-C4897F6D9372}"/>
                </a:ext>
              </a:extLst>
            </p:cNvPr>
            <p:cNvSpPr/>
            <p:nvPr/>
          </p:nvSpPr>
          <p:spPr>
            <a:xfrm>
              <a:off x="3262705" y="2336064"/>
              <a:ext cx="204420" cy="292952"/>
            </a:xfrm>
            <a:custGeom>
              <a:avLst/>
              <a:gdLst>
                <a:gd name="connsiteX0" fmla="*/ 204395 w 204420"/>
                <a:gd name="connsiteY0" fmla="*/ 736 h 292952"/>
                <a:gd name="connsiteX1" fmla="*/ 67870 w 204420"/>
                <a:gd name="connsiteY1" fmla="*/ 183299 h 292952"/>
                <a:gd name="connsiteX2" fmla="*/ 5958 w 204420"/>
                <a:gd name="connsiteY2" fmla="*/ 291249 h 292952"/>
                <a:gd name="connsiteX3" fmla="*/ 10720 w 204420"/>
                <a:gd name="connsiteY3" fmla="*/ 240449 h 292952"/>
                <a:gd name="connsiteX4" fmla="*/ 78983 w 204420"/>
                <a:gd name="connsiteY4" fmla="*/ 122974 h 292952"/>
                <a:gd name="connsiteX5" fmla="*/ 204395 w 204420"/>
                <a:gd name="connsiteY5" fmla="*/ 736 h 29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420" h="292952">
                  <a:moveTo>
                    <a:pt x="204395" y="736"/>
                  </a:moveTo>
                  <a:cubicBezTo>
                    <a:pt x="202543" y="10790"/>
                    <a:pt x="100943" y="134880"/>
                    <a:pt x="67870" y="183299"/>
                  </a:cubicBezTo>
                  <a:cubicBezTo>
                    <a:pt x="34797" y="231718"/>
                    <a:pt x="15483" y="281724"/>
                    <a:pt x="5958" y="291249"/>
                  </a:cubicBezTo>
                  <a:cubicBezTo>
                    <a:pt x="-3567" y="300774"/>
                    <a:pt x="-1451" y="268495"/>
                    <a:pt x="10720" y="240449"/>
                  </a:cubicBezTo>
                  <a:cubicBezTo>
                    <a:pt x="22891" y="212403"/>
                    <a:pt x="49350" y="159751"/>
                    <a:pt x="78983" y="122974"/>
                  </a:cubicBezTo>
                  <a:cubicBezTo>
                    <a:pt x="108616" y="86197"/>
                    <a:pt x="206247" y="-9318"/>
                    <a:pt x="204395" y="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9C8F6893-D9BF-46F7-B841-D5627B31185A}"/>
                </a:ext>
              </a:extLst>
            </p:cNvPr>
            <p:cNvSpPr/>
            <p:nvPr/>
          </p:nvSpPr>
          <p:spPr>
            <a:xfrm>
              <a:off x="3431317" y="2614520"/>
              <a:ext cx="35993" cy="340002"/>
            </a:xfrm>
            <a:custGeom>
              <a:avLst/>
              <a:gdLst>
                <a:gd name="connsiteX0" fmla="*/ 35783 w 35993"/>
                <a:gd name="connsiteY0" fmla="*/ 93 h 340002"/>
                <a:gd name="connsiteX1" fmla="*/ 858 w 35993"/>
                <a:gd name="connsiteY1" fmla="*/ 136618 h 340002"/>
                <a:gd name="connsiteX2" fmla="*/ 11971 w 35993"/>
                <a:gd name="connsiteY2" fmla="*/ 287430 h 340002"/>
                <a:gd name="connsiteX3" fmla="*/ 26258 w 35993"/>
                <a:gd name="connsiteY3" fmla="*/ 339818 h 340002"/>
                <a:gd name="connsiteX4" fmla="*/ 13558 w 35993"/>
                <a:gd name="connsiteY4" fmla="*/ 273143 h 340002"/>
                <a:gd name="connsiteX5" fmla="*/ 15146 w 35993"/>
                <a:gd name="connsiteY5" fmla="*/ 157255 h 340002"/>
                <a:gd name="connsiteX6" fmla="*/ 35783 w 35993"/>
                <a:gd name="connsiteY6" fmla="*/ 93 h 34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93" h="340002">
                  <a:moveTo>
                    <a:pt x="35783" y="93"/>
                  </a:moveTo>
                  <a:cubicBezTo>
                    <a:pt x="33402" y="-3347"/>
                    <a:pt x="4827" y="88729"/>
                    <a:pt x="858" y="136618"/>
                  </a:cubicBezTo>
                  <a:cubicBezTo>
                    <a:pt x="-3111" y="184507"/>
                    <a:pt x="7738" y="253563"/>
                    <a:pt x="11971" y="287430"/>
                  </a:cubicBezTo>
                  <a:cubicBezTo>
                    <a:pt x="16204" y="321297"/>
                    <a:pt x="25994" y="342199"/>
                    <a:pt x="26258" y="339818"/>
                  </a:cubicBezTo>
                  <a:cubicBezTo>
                    <a:pt x="26522" y="337437"/>
                    <a:pt x="15410" y="303570"/>
                    <a:pt x="13558" y="273143"/>
                  </a:cubicBezTo>
                  <a:cubicBezTo>
                    <a:pt x="11706" y="242716"/>
                    <a:pt x="10648" y="199588"/>
                    <a:pt x="15146" y="157255"/>
                  </a:cubicBezTo>
                  <a:cubicBezTo>
                    <a:pt x="19644" y="114922"/>
                    <a:pt x="38164" y="3533"/>
                    <a:pt x="3578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CD35E3D6-E2E9-40BF-A706-CF8A5D1F27CE}"/>
                </a:ext>
              </a:extLst>
            </p:cNvPr>
            <p:cNvSpPr/>
            <p:nvPr/>
          </p:nvSpPr>
          <p:spPr>
            <a:xfrm>
              <a:off x="3297605" y="2722461"/>
              <a:ext cx="146798" cy="252794"/>
            </a:xfrm>
            <a:custGeom>
              <a:avLst/>
              <a:gdLst>
                <a:gd name="connsiteX0" fmla="*/ 145683 w 146798"/>
                <a:gd name="connsiteY0" fmla="*/ 252514 h 252794"/>
                <a:gd name="connsiteX1" fmla="*/ 128220 w 146798"/>
                <a:gd name="connsiteY1" fmla="*/ 133452 h 252794"/>
                <a:gd name="connsiteX2" fmla="*/ 98058 w 146798"/>
                <a:gd name="connsiteY2" fmla="*/ 69952 h 252794"/>
                <a:gd name="connsiteX3" fmla="*/ 55195 w 146798"/>
                <a:gd name="connsiteY3" fmla="*/ 27089 h 252794"/>
                <a:gd name="connsiteX4" fmla="*/ 2808 w 146798"/>
                <a:gd name="connsiteY4" fmla="*/ 47727 h 252794"/>
                <a:gd name="connsiteX5" fmla="*/ 9158 w 146798"/>
                <a:gd name="connsiteY5" fmla="*/ 28677 h 252794"/>
                <a:gd name="connsiteX6" fmla="*/ 26620 w 146798"/>
                <a:gd name="connsiteY6" fmla="*/ 102 h 252794"/>
                <a:gd name="connsiteX7" fmla="*/ 53608 w 146798"/>
                <a:gd name="connsiteY7" fmla="*/ 22327 h 252794"/>
                <a:gd name="connsiteX8" fmla="*/ 96470 w 146798"/>
                <a:gd name="connsiteY8" fmla="*/ 96939 h 252794"/>
                <a:gd name="connsiteX9" fmla="*/ 145683 w 146798"/>
                <a:gd name="connsiteY9" fmla="*/ 252514 h 2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98" h="252794">
                  <a:moveTo>
                    <a:pt x="145683" y="252514"/>
                  </a:moveTo>
                  <a:cubicBezTo>
                    <a:pt x="150975" y="258599"/>
                    <a:pt x="136157" y="163879"/>
                    <a:pt x="128220" y="133452"/>
                  </a:cubicBezTo>
                  <a:cubicBezTo>
                    <a:pt x="120283" y="103025"/>
                    <a:pt x="110229" y="87679"/>
                    <a:pt x="98058" y="69952"/>
                  </a:cubicBezTo>
                  <a:cubicBezTo>
                    <a:pt x="85887" y="52225"/>
                    <a:pt x="71070" y="30793"/>
                    <a:pt x="55195" y="27089"/>
                  </a:cubicBezTo>
                  <a:cubicBezTo>
                    <a:pt x="39320" y="23385"/>
                    <a:pt x="10481" y="47462"/>
                    <a:pt x="2808" y="47727"/>
                  </a:cubicBezTo>
                  <a:cubicBezTo>
                    <a:pt x="-4865" y="47992"/>
                    <a:pt x="5189" y="36614"/>
                    <a:pt x="9158" y="28677"/>
                  </a:cubicBezTo>
                  <a:cubicBezTo>
                    <a:pt x="13127" y="20740"/>
                    <a:pt x="19212" y="1160"/>
                    <a:pt x="26620" y="102"/>
                  </a:cubicBezTo>
                  <a:cubicBezTo>
                    <a:pt x="34028" y="-956"/>
                    <a:pt x="41966" y="6187"/>
                    <a:pt x="53608" y="22327"/>
                  </a:cubicBezTo>
                  <a:cubicBezTo>
                    <a:pt x="65250" y="38466"/>
                    <a:pt x="81124" y="63601"/>
                    <a:pt x="96470" y="96939"/>
                  </a:cubicBezTo>
                  <a:cubicBezTo>
                    <a:pt x="111816" y="130277"/>
                    <a:pt x="140391" y="246429"/>
                    <a:pt x="145683" y="252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35858CB2-ADEA-4620-AB69-ADB410D516D1}"/>
                </a:ext>
              </a:extLst>
            </p:cNvPr>
            <p:cNvSpPr/>
            <p:nvPr/>
          </p:nvSpPr>
          <p:spPr>
            <a:xfrm>
              <a:off x="3128956" y="2291169"/>
              <a:ext cx="148881" cy="428692"/>
            </a:xfrm>
            <a:custGeom>
              <a:avLst/>
              <a:gdLst>
                <a:gd name="connsiteX0" fmla="*/ 7 w 148881"/>
                <a:gd name="connsiteY0" fmla="*/ 1181 h 428692"/>
                <a:gd name="connsiteX1" fmla="*/ 30169 w 148881"/>
                <a:gd name="connsiteY1" fmla="*/ 164694 h 428692"/>
                <a:gd name="connsiteX2" fmla="*/ 17469 w 148881"/>
                <a:gd name="connsiteY2" fmla="*/ 218669 h 428692"/>
                <a:gd name="connsiteX3" fmla="*/ 52394 w 148881"/>
                <a:gd name="connsiteY3" fmla="*/ 155169 h 428692"/>
                <a:gd name="connsiteX4" fmla="*/ 80969 w 148881"/>
                <a:gd name="connsiteY4" fmla="*/ 198031 h 428692"/>
                <a:gd name="connsiteX5" fmla="*/ 144469 w 148881"/>
                <a:gd name="connsiteY5" fmla="*/ 421869 h 428692"/>
                <a:gd name="connsiteX6" fmla="*/ 139707 w 148881"/>
                <a:gd name="connsiteY6" fmla="*/ 355194 h 428692"/>
                <a:gd name="connsiteX7" fmla="*/ 109544 w 148881"/>
                <a:gd name="connsiteY7" fmla="*/ 194856 h 428692"/>
                <a:gd name="connsiteX8" fmla="*/ 61919 w 148881"/>
                <a:gd name="connsiteY8" fmla="*/ 129769 h 428692"/>
                <a:gd name="connsiteX9" fmla="*/ 50807 w 148881"/>
                <a:gd name="connsiteY9" fmla="*/ 121831 h 428692"/>
                <a:gd name="connsiteX10" fmla="*/ 33344 w 148881"/>
                <a:gd name="connsiteY10" fmla="*/ 91669 h 428692"/>
                <a:gd name="connsiteX11" fmla="*/ 7 w 148881"/>
                <a:gd name="connsiteY11" fmla="*/ 1181 h 42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881" h="428692">
                  <a:moveTo>
                    <a:pt x="7" y="1181"/>
                  </a:moveTo>
                  <a:cubicBezTo>
                    <a:pt x="-522" y="13352"/>
                    <a:pt x="27259" y="128446"/>
                    <a:pt x="30169" y="164694"/>
                  </a:cubicBezTo>
                  <a:cubicBezTo>
                    <a:pt x="33079" y="200942"/>
                    <a:pt x="13765" y="220256"/>
                    <a:pt x="17469" y="218669"/>
                  </a:cubicBezTo>
                  <a:cubicBezTo>
                    <a:pt x="21173" y="217082"/>
                    <a:pt x="41811" y="158609"/>
                    <a:pt x="52394" y="155169"/>
                  </a:cubicBezTo>
                  <a:cubicBezTo>
                    <a:pt x="62977" y="151729"/>
                    <a:pt x="65623" y="153581"/>
                    <a:pt x="80969" y="198031"/>
                  </a:cubicBezTo>
                  <a:cubicBezTo>
                    <a:pt x="96315" y="242481"/>
                    <a:pt x="134679" y="395675"/>
                    <a:pt x="144469" y="421869"/>
                  </a:cubicBezTo>
                  <a:cubicBezTo>
                    <a:pt x="154259" y="448063"/>
                    <a:pt x="145528" y="393029"/>
                    <a:pt x="139707" y="355194"/>
                  </a:cubicBezTo>
                  <a:cubicBezTo>
                    <a:pt x="133886" y="317359"/>
                    <a:pt x="122509" y="232427"/>
                    <a:pt x="109544" y="194856"/>
                  </a:cubicBezTo>
                  <a:cubicBezTo>
                    <a:pt x="96579" y="157285"/>
                    <a:pt x="71709" y="141940"/>
                    <a:pt x="61919" y="129769"/>
                  </a:cubicBezTo>
                  <a:cubicBezTo>
                    <a:pt x="52130" y="117598"/>
                    <a:pt x="55569" y="128181"/>
                    <a:pt x="50807" y="121831"/>
                  </a:cubicBezTo>
                  <a:cubicBezTo>
                    <a:pt x="46045" y="115481"/>
                    <a:pt x="39959" y="108867"/>
                    <a:pt x="33344" y="91669"/>
                  </a:cubicBezTo>
                  <a:cubicBezTo>
                    <a:pt x="26729" y="74471"/>
                    <a:pt x="536" y="-10990"/>
                    <a:pt x="7" y="1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19C42D36-EF2D-4EEF-B783-1F656BAB8591}"/>
                </a:ext>
              </a:extLst>
            </p:cNvPr>
            <p:cNvSpPr/>
            <p:nvPr/>
          </p:nvSpPr>
          <p:spPr>
            <a:xfrm>
              <a:off x="3063875" y="2173249"/>
              <a:ext cx="130362" cy="126862"/>
            </a:xfrm>
            <a:custGeom>
              <a:avLst/>
              <a:gdLst>
                <a:gd name="connsiteX0" fmla="*/ 130175 w 130362"/>
                <a:gd name="connsiteY0" fmla="*/ 39 h 126862"/>
                <a:gd name="connsiteX1" fmla="*/ 26988 w 130362"/>
                <a:gd name="connsiteY1" fmla="*/ 50839 h 126862"/>
                <a:gd name="connsiteX2" fmla="*/ 0 w 130362"/>
                <a:gd name="connsiteY2" fmla="*/ 120689 h 126862"/>
                <a:gd name="connsiteX3" fmla="*/ 26988 w 130362"/>
                <a:gd name="connsiteY3" fmla="*/ 120689 h 126862"/>
                <a:gd name="connsiteX4" fmla="*/ 111125 w 130362"/>
                <a:gd name="connsiteY4" fmla="*/ 96876 h 126862"/>
                <a:gd name="connsiteX5" fmla="*/ 31750 w 130362"/>
                <a:gd name="connsiteY5" fmla="*/ 104814 h 126862"/>
                <a:gd name="connsiteX6" fmla="*/ 31750 w 130362"/>
                <a:gd name="connsiteY6" fmla="*/ 84176 h 126862"/>
                <a:gd name="connsiteX7" fmla="*/ 52388 w 130362"/>
                <a:gd name="connsiteY7" fmla="*/ 58776 h 126862"/>
                <a:gd name="connsiteX8" fmla="*/ 130175 w 130362"/>
                <a:gd name="connsiteY8" fmla="*/ 39 h 12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62" h="126862">
                  <a:moveTo>
                    <a:pt x="130175" y="39"/>
                  </a:moveTo>
                  <a:cubicBezTo>
                    <a:pt x="125942" y="-1284"/>
                    <a:pt x="48684" y="30731"/>
                    <a:pt x="26988" y="50839"/>
                  </a:cubicBezTo>
                  <a:cubicBezTo>
                    <a:pt x="5292" y="70947"/>
                    <a:pt x="0" y="109047"/>
                    <a:pt x="0" y="120689"/>
                  </a:cubicBezTo>
                  <a:cubicBezTo>
                    <a:pt x="0" y="132331"/>
                    <a:pt x="8467" y="124658"/>
                    <a:pt x="26988" y="120689"/>
                  </a:cubicBezTo>
                  <a:cubicBezTo>
                    <a:pt x="45509" y="116720"/>
                    <a:pt x="110331" y="99522"/>
                    <a:pt x="111125" y="96876"/>
                  </a:cubicBezTo>
                  <a:cubicBezTo>
                    <a:pt x="111919" y="94230"/>
                    <a:pt x="44979" y="106931"/>
                    <a:pt x="31750" y="104814"/>
                  </a:cubicBezTo>
                  <a:cubicBezTo>
                    <a:pt x="18521" y="102697"/>
                    <a:pt x="28310" y="91849"/>
                    <a:pt x="31750" y="84176"/>
                  </a:cubicBezTo>
                  <a:cubicBezTo>
                    <a:pt x="35190" y="76503"/>
                    <a:pt x="38894" y="71211"/>
                    <a:pt x="52388" y="58776"/>
                  </a:cubicBezTo>
                  <a:cubicBezTo>
                    <a:pt x="65882" y="46341"/>
                    <a:pt x="134408" y="1362"/>
                    <a:pt x="130175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E2C6157-E386-4B44-8BAA-8446A43DA92D}"/>
                </a:ext>
              </a:extLst>
            </p:cNvPr>
            <p:cNvSpPr/>
            <p:nvPr/>
          </p:nvSpPr>
          <p:spPr>
            <a:xfrm>
              <a:off x="3022590" y="1998378"/>
              <a:ext cx="341686" cy="259068"/>
            </a:xfrm>
            <a:custGeom>
              <a:avLst/>
              <a:gdLst>
                <a:gd name="connsiteX0" fmla="*/ 341323 w 341686"/>
                <a:gd name="connsiteY0" fmla="*/ 9810 h 259068"/>
                <a:gd name="connsiteX1" fmla="*/ 187335 w 341686"/>
                <a:gd name="connsiteY1" fmla="*/ 8222 h 259068"/>
                <a:gd name="connsiteX2" fmla="*/ 50810 w 341686"/>
                <a:gd name="connsiteY2" fmla="*/ 109822 h 259068"/>
                <a:gd name="connsiteX3" fmla="*/ 10 w 341686"/>
                <a:gd name="connsiteY3" fmla="*/ 224122 h 259068"/>
                <a:gd name="connsiteX4" fmla="*/ 53985 w 341686"/>
                <a:gd name="connsiteY4" fmla="*/ 259047 h 259068"/>
                <a:gd name="connsiteX5" fmla="*/ 25410 w 341686"/>
                <a:gd name="connsiteY5" fmla="*/ 228885 h 259068"/>
                <a:gd name="connsiteX6" fmla="*/ 20648 w 341686"/>
                <a:gd name="connsiteY6" fmla="*/ 203485 h 259068"/>
                <a:gd name="connsiteX7" fmla="*/ 28585 w 341686"/>
                <a:gd name="connsiteY7" fmla="*/ 100297 h 259068"/>
                <a:gd name="connsiteX8" fmla="*/ 223848 w 341686"/>
                <a:gd name="connsiteY8" fmla="*/ 39972 h 259068"/>
                <a:gd name="connsiteX9" fmla="*/ 341323 w 341686"/>
                <a:gd name="connsiteY9" fmla="*/ 9810 h 25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686" h="259068">
                  <a:moveTo>
                    <a:pt x="341323" y="9810"/>
                  </a:moveTo>
                  <a:cubicBezTo>
                    <a:pt x="335238" y="4518"/>
                    <a:pt x="235754" y="-8447"/>
                    <a:pt x="187335" y="8222"/>
                  </a:cubicBezTo>
                  <a:cubicBezTo>
                    <a:pt x="138916" y="24891"/>
                    <a:pt x="82031" y="73839"/>
                    <a:pt x="50810" y="109822"/>
                  </a:cubicBezTo>
                  <a:cubicBezTo>
                    <a:pt x="19589" y="145805"/>
                    <a:pt x="-519" y="199251"/>
                    <a:pt x="10" y="224122"/>
                  </a:cubicBezTo>
                  <a:cubicBezTo>
                    <a:pt x="539" y="248993"/>
                    <a:pt x="49752" y="258253"/>
                    <a:pt x="53985" y="259047"/>
                  </a:cubicBezTo>
                  <a:cubicBezTo>
                    <a:pt x="58218" y="259841"/>
                    <a:pt x="30966" y="238145"/>
                    <a:pt x="25410" y="228885"/>
                  </a:cubicBezTo>
                  <a:cubicBezTo>
                    <a:pt x="19854" y="219625"/>
                    <a:pt x="20119" y="224916"/>
                    <a:pt x="20648" y="203485"/>
                  </a:cubicBezTo>
                  <a:cubicBezTo>
                    <a:pt x="21177" y="182054"/>
                    <a:pt x="-5282" y="127549"/>
                    <a:pt x="28585" y="100297"/>
                  </a:cubicBezTo>
                  <a:cubicBezTo>
                    <a:pt x="62452" y="73045"/>
                    <a:pt x="223848" y="39972"/>
                    <a:pt x="223848" y="39972"/>
                  </a:cubicBezTo>
                  <a:cubicBezTo>
                    <a:pt x="275706" y="24891"/>
                    <a:pt x="347408" y="15102"/>
                    <a:pt x="341323" y="9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C076715C-A4DF-4E28-8C8B-AF42DE07000F}"/>
                </a:ext>
              </a:extLst>
            </p:cNvPr>
            <p:cNvSpPr/>
            <p:nvPr/>
          </p:nvSpPr>
          <p:spPr>
            <a:xfrm>
              <a:off x="3011598" y="1786535"/>
              <a:ext cx="510205" cy="247486"/>
            </a:xfrm>
            <a:custGeom>
              <a:avLst/>
              <a:gdLst>
                <a:gd name="connsiteX0" fmla="*/ 361840 w 510205"/>
                <a:gd name="connsiteY0" fmla="*/ 223240 h 247486"/>
                <a:gd name="connsiteX1" fmla="*/ 265002 w 510205"/>
                <a:gd name="connsiteY1" fmla="*/ 162915 h 247486"/>
                <a:gd name="connsiteX2" fmla="*/ 42752 w 510205"/>
                <a:gd name="connsiteY2" fmla="*/ 205778 h 247486"/>
                <a:gd name="connsiteX3" fmla="*/ 3065 w 510205"/>
                <a:gd name="connsiteY3" fmla="*/ 247053 h 247486"/>
                <a:gd name="connsiteX4" fmla="*/ 4652 w 510205"/>
                <a:gd name="connsiteY4" fmla="*/ 223240 h 247486"/>
                <a:gd name="connsiteX5" fmla="*/ 20527 w 510205"/>
                <a:gd name="connsiteY5" fmla="*/ 159740 h 247486"/>
                <a:gd name="connsiteX6" fmla="*/ 168165 w 510205"/>
                <a:gd name="connsiteY6" fmla="*/ 48615 h 247486"/>
                <a:gd name="connsiteX7" fmla="*/ 507890 w 510205"/>
                <a:gd name="connsiteY7" fmla="*/ 2578 h 247486"/>
                <a:gd name="connsiteX8" fmla="*/ 309452 w 510205"/>
                <a:gd name="connsiteY8" fmla="*/ 12103 h 247486"/>
                <a:gd name="connsiteX9" fmla="*/ 150702 w 510205"/>
                <a:gd name="connsiteY9" fmla="*/ 64490 h 247486"/>
                <a:gd name="connsiteX10" fmla="*/ 25290 w 510205"/>
                <a:gd name="connsiteY10" fmla="*/ 197840 h 247486"/>
                <a:gd name="connsiteX11" fmla="*/ 101490 w 510205"/>
                <a:gd name="connsiteY11" fmla="*/ 185140 h 247486"/>
                <a:gd name="connsiteX12" fmla="*/ 222140 w 510205"/>
                <a:gd name="connsiteY12" fmla="*/ 143865 h 247486"/>
                <a:gd name="connsiteX13" fmla="*/ 333265 w 510205"/>
                <a:gd name="connsiteY13" fmla="*/ 158153 h 247486"/>
                <a:gd name="connsiteX14" fmla="*/ 361840 w 510205"/>
                <a:gd name="connsiteY14" fmla="*/ 223240 h 24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205" h="247486">
                  <a:moveTo>
                    <a:pt x="361840" y="223240"/>
                  </a:moveTo>
                  <a:cubicBezTo>
                    <a:pt x="350463" y="224034"/>
                    <a:pt x="318183" y="165825"/>
                    <a:pt x="265002" y="162915"/>
                  </a:cubicBezTo>
                  <a:cubicBezTo>
                    <a:pt x="211821" y="160005"/>
                    <a:pt x="86408" y="191755"/>
                    <a:pt x="42752" y="205778"/>
                  </a:cubicBezTo>
                  <a:cubicBezTo>
                    <a:pt x="-904" y="219801"/>
                    <a:pt x="9415" y="244143"/>
                    <a:pt x="3065" y="247053"/>
                  </a:cubicBezTo>
                  <a:cubicBezTo>
                    <a:pt x="-3285" y="249963"/>
                    <a:pt x="1742" y="237792"/>
                    <a:pt x="4652" y="223240"/>
                  </a:cubicBezTo>
                  <a:cubicBezTo>
                    <a:pt x="7562" y="208688"/>
                    <a:pt x="-6725" y="188844"/>
                    <a:pt x="20527" y="159740"/>
                  </a:cubicBezTo>
                  <a:cubicBezTo>
                    <a:pt x="47779" y="130636"/>
                    <a:pt x="86938" y="74809"/>
                    <a:pt x="168165" y="48615"/>
                  </a:cubicBezTo>
                  <a:cubicBezTo>
                    <a:pt x="249392" y="22421"/>
                    <a:pt x="484342" y="8663"/>
                    <a:pt x="507890" y="2578"/>
                  </a:cubicBezTo>
                  <a:cubicBezTo>
                    <a:pt x="531438" y="-3507"/>
                    <a:pt x="368983" y="1784"/>
                    <a:pt x="309452" y="12103"/>
                  </a:cubicBezTo>
                  <a:cubicBezTo>
                    <a:pt x="249921" y="22422"/>
                    <a:pt x="198062" y="33534"/>
                    <a:pt x="150702" y="64490"/>
                  </a:cubicBezTo>
                  <a:cubicBezTo>
                    <a:pt x="103342" y="95446"/>
                    <a:pt x="33492" y="177732"/>
                    <a:pt x="25290" y="197840"/>
                  </a:cubicBezTo>
                  <a:cubicBezTo>
                    <a:pt x="17088" y="217948"/>
                    <a:pt x="68682" y="194136"/>
                    <a:pt x="101490" y="185140"/>
                  </a:cubicBezTo>
                  <a:cubicBezTo>
                    <a:pt x="134298" y="176144"/>
                    <a:pt x="183511" y="148363"/>
                    <a:pt x="222140" y="143865"/>
                  </a:cubicBezTo>
                  <a:cubicBezTo>
                    <a:pt x="260769" y="139367"/>
                    <a:pt x="309717" y="147305"/>
                    <a:pt x="333265" y="158153"/>
                  </a:cubicBezTo>
                  <a:cubicBezTo>
                    <a:pt x="356813" y="169001"/>
                    <a:pt x="373217" y="222446"/>
                    <a:pt x="361840" y="223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A8EF745D-23CA-4B36-9496-D6BFFD7F4DA0}"/>
                </a:ext>
              </a:extLst>
            </p:cNvPr>
            <p:cNvSpPr/>
            <p:nvPr/>
          </p:nvSpPr>
          <p:spPr>
            <a:xfrm>
              <a:off x="3176377" y="1600448"/>
              <a:ext cx="336050" cy="188668"/>
            </a:xfrm>
            <a:custGeom>
              <a:avLst/>
              <a:gdLst>
                <a:gd name="connsiteX0" fmla="*/ 335173 w 336050"/>
                <a:gd name="connsiteY0" fmla="*/ 188665 h 188668"/>
                <a:gd name="connsiteX1" fmla="*/ 93873 w 336050"/>
                <a:gd name="connsiteY1" fmla="*/ 101352 h 188668"/>
                <a:gd name="connsiteX2" fmla="*/ 211 w 336050"/>
                <a:gd name="connsiteY2" fmla="*/ 4515 h 188668"/>
                <a:gd name="connsiteX3" fmla="*/ 70061 w 336050"/>
                <a:gd name="connsiteY3" fmla="*/ 17215 h 188668"/>
                <a:gd name="connsiteX4" fmla="*/ 125623 w 336050"/>
                <a:gd name="connsiteY4" fmla="*/ 28327 h 188668"/>
                <a:gd name="connsiteX5" fmla="*/ 314536 w 336050"/>
                <a:gd name="connsiteY5" fmla="*/ 34677 h 188668"/>
                <a:gd name="connsiteX6" fmla="*/ 73236 w 336050"/>
                <a:gd name="connsiteY6" fmla="*/ 34677 h 188668"/>
                <a:gd name="connsiteX7" fmla="*/ 171661 w 336050"/>
                <a:gd name="connsiteY7" fmla="*/ 98177 h 188668"/>
                <a:gd name="connsiteX8" fmla="*/ 335173 w 336050"/>
                <a:gd name="connsiteY8" fmla="*/ 188665 h 18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050" h="188668">
                  <a:moveTo>
                    <a:pt x="335173" y="188665"/>
                  </a:moveTo>
                  <a:cubicBezTo>
                    <a:pt x="322208" y="189194"/>
                    <a:pt x="149700" y="132044"/>
                    <a:pt x="93873" y="101352"/>
                  </a:cubicBezTo>
                  <a:cubicBezTo>
                    <a:pt x="38046" y="70660"/>
                    <a:pt x="4180" y="18538"/>
                    <a:pt x="211" y="4515"/>
                  </a:cubicBezTo>
                  <a:cubicBezTo>
                    <a:pt x="-3758" y="-9508"/>
                    <a:pt x="49159" y="13246"/>
                    <a:pt x="70061" y="17215"/>
                  </a:cubicBezTo>
                  <a:cubicBezTo>
                    <a:pt x="90963" y="21184"/>
                    <a:pt x="84877" y="25417"/>
                    <a:pt x="125623" y="28327"/>
                  </a:cubicBezTo>
                  <a:cubicBezTo>
                    <a:pt x="166369" y="31237"/>
                    <a:pt x="323267" y="33619"/>
                    <a:pt x="314536" y="34677"/>
                  </a:cubicBezTo>
                  <a:cubicBezTo>
                    <a:pt x="305805" y="35735"/>
                    <a:pt x="97048" y="24094"/>
                    <a:pt x="73236" y="34677"/>
                  </a:cubicBezTo>
                  <a:cubicBezTo>
                    <a:pt x="49424" y="45260"/>
                    <a:pt x="129592" y="73041"/>
                    <a:pt x="171661" y="98177"/>
                  </a:cubicBezTo>
                  <a:cubicBezTo>
                    <a:pt x="213730" y="123312"/>
                    <a:pt x="348138" y="188136"/>
                    <a:pt x="335173" y="188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D54151AE-BB83-41D6-AC8D-5CC18EB3C223}"/>
                </a:ext>
              </a:extLst>
            </p:cNvPr>
            <p:cNvSpPr/>
            <p:nvPr/>
          </p:nvSpPr>
          <p:spPr>
            <a:xfrm>
              <a:off x="3228973" y="1468608"/>
              <a:ext cx="435002" cy="160531"/>
            </a:xfrm>
            <a:custGeom>
              <a:avLst/>
              <a:gdLst>
                <a:gd name="connsiteX0" fmla="*/ 434977 w 435002"/>
                <a:gd name="connsiteY0" fmla="*/ 10942 h 160531"/>
                <a:gd name="connsiteX1" fmla="*/ 292102 w 435002"/>
                <a:gd name="connsiteY1" fmla="*/ 6180 h 160531"/>
                <a:gd name="connsiteX2" fmla="*/ 166690 w 435002"/>
                <a:gd name="connsiteY2" fmla="*/ 88730 h 160531"/>
                <a:gd name="connsiteX3" fmla="*/ 125415 w 435002"/>
                <a:gd name="connsiteY3" fmla="*/ 128417 h 160531"/>
                <a:gd name="connsiteX4" fmla="*/ 2 w 435002"/>
                <a:gd name="connsiteY4" fmla="*/ 160167 h 160531"/>
                <a:gd name="connsiteX5" fmla="*/ 128590 w 435002"/>
                <a:gd name="connsiteY5" fmla="*/ 144292 h 160531"/>
                <a:gd name="connsiteX6" fmla="*/ 185740 w 435002"/>
                <a:gd name="connsiteY6" fmla="*/ 123655 h 160531"/>
                <a:gd name="connsiteX7" fmla="*/ 280990 w 435002"/>
                <a:gd name="connsiteY7" fmla="*/ 50630 h 160531"/>
                <a:gd name="connsiteX8" fmla="*/ 434977 w 435002"/>
                <a:gd name="connsiteY8" fmla="*/ 10942 h 16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002" h="160531">
                  <a:moveTo>
                    <a:pt x="434977" y="10942"/>
                  </a:moveTo>
                  <a:cubicBezTo>
                    <a:pt x="436829" y="3534"/>
                    <a:pt x="336816" y="-6785"/>
                    <a:pt x="292102" y="6180"/>
                  </a:cubicBezTo>
                  <a:cubicBezTo>
                    <a:pt x="247388" y="19145"/>
                    <a:pt x="194471" y="68357"/>
                    <a:pt x="166690" y="88730"/>
                  </a:cubicBezTo>
                  <a:cubicBezTo>
                    <a:pt x="138909" y="109103"/>
                    <a:pt x="153196" y="116511"/>
                    <a:pt x="125415" y="128417"/>
                  </a:cubicBezTo>
                  <a:cubicBezTo>
                    <a:pt x="97634" y="140323"/>
                    <a:pt x="-527" y="157521"/>
                    <a:pt x="2" y="160167"/>
                  </a:cubicBezTo>
                  <a:cubicBezTo>
                    <a:pt x="531" y="162813"/>
                    <a:pt x="97634" y="150377"/>
                    <a:pt x="128590" y="144292"/>
                  </a:cubicBezTo>
                  <a:cubicBezTo>
                    <a:pt x="159546" y="138207"/>
                    <a:pt x="160340" y="139265"/>
                    <a:pt x="185740" y="123655"/>
                  </a:cubicBezTo>
                  <a:cubicBezTo>
                    <a:pt x="211140" y="108045"/>
                    <a:pt x="244477" y="68357"/>
                    <a:pt x="280990" y="50630"/>
                  </a:cubicBezTo>
                  <a:cubicBezTo>
                    <a:pt x="317503" y="32903"/>
                    <a:pt x="433125" y="18350"/>
                    <a:pt x="434977" y="10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C99EE1BD-800B-4014-850A-52D123BF12F5}"/>
                </a:ext>
              </a:extLst>
            </p:cNvPr>
            <p:cNvSpPr/>
            <p:nvPr/>
          </p:nvSpPr>
          <p:spPr>
            <a:xfrm>
              <a:off x="3506100" y="1348439"/>
              <a:ext cx="811059" cy="331141"/>
            </a:xfrm>
            <a:custGeom>
              <a:avLst/>
              <a:gdLst>
                <a:gd name="connsiteX0" fmla="*/ 808725 w 811059"/>
                <a:gd name="connsiteY0" fmla="*/ 331136 h 331141"/>
                <a:gd name="connsiteX1" fmla="*/ 753163 w 811059"/>
                <a:gd name="connsiteY1" fmla="*/ 205724 h 331141"/>
                <a:gd name="connsiteX2" fmla="*/ 537263 w 811059"/>
                <a:gd name="connsiteY2" fmla="*/ 86661 h 331141"/>
                <a:gd name="connsiteX3" fmla="*/ 402325 w 811059"/>
                <a:gd name="connsiteY3" fmla="*/ 43799 h 331141"/>
                <a:gd name="connsiteX4" fmla="*/ 219763 w 811059"/>
                <a:gd name="connsiteY4" fmla="*/ 39036 h 331141"/>
                <a:gd name="connsiteX5" fmla="*/ 83238 w 811059"/>
                <a:gd name="connsiteY5" fmla="*/ 70786 h 331141"/>
                <a:gd name="connsiteX6" fmla="*/ 2275 w 811059"/>
                <a:gd name="connsiteY6" fmla="*/ 129524 h 331141"/>
                <a:gd name="connsiteX7" fmla="*/ 35613 w 811059"/>
                <a:gd name="connsiteY7" fmla="*/ 85074 h 331141"/>
                <a:gd name="connsiteX8" fmla="*/ 170550 w 811059"/>
                <a:gd name="connsiteY8" fmla="*/ 26336 h 331141"/>
                <a:gd name="connsiteX9" fmla="*/ 432488 w 811059"/>
                <a:gd name="connsiteY9" fmla="*/ 12049 h 331141"/>
                <a:gd name="connsiteX10" fmla="*/ 696013 w 811059"/>
                <a:gd name="connsiteY10" fmla="*/ 200961 h 331141"/>
                <a:gd name="connsiteX11" fmla="*/ 808725 w 811059"/>
                <a:gd name="connsiteY11" fmla="*/ 331136 h 33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1059" h="331141">
                  <a:moveTo>
                    <a:pt x="808725" y="331136"/>
                  </a:moveTo>
                  <a:cubicBezTo>
                    <a:pt x="818250" y="331930"/>
                    <a:pt x="798407" y="246470"/>
                    <a:pt x="753163" y="205724"/>
                  </a:cubicBezTo>
                  <a:cubicBezTo>
                    <a:pt x="707919" y="164978"/>
                    <a:pt x="595736" y="113648"/>
                    <a:pt x="537263" y="86661"/>
                  </a:cubicBezTo>
                  <a:cubicBezTo>
                    <a:pt x="478790" y="59674"/>
                    <a:pt x="455242" y="51737"/>
                    <a:pt x="402325" y="43799"/>
                  </a:cubicBezTo>
                  <a:cubicBezTo>
                    <a:pt x="349408" y="35861"/>
                    <a:pt x="272944" y="34538"/>
                    <a:pt x="219763" y="39036"/>
                  </a:cubicBezTo>
                  <a:cubicBezTo>
                    <a:pt x="166582" y="43534"/>
                    <a:pt x="119486" y="55705"/>
                    <a:pt x="83238" y="70786"/>
                  </a:cubicBezTo>
                  <a:cubicBezTo>
                    <a:pt x="46990" y="85867"/>
                    <a:pt x="10212" y="127143"/>
                    <a:pt x="2275" y="129524"/>
                  </a:cubicBezTo>
                  <a:cubicBezTo>
                    <a:pt x="-5662" y="131905"/>
                    <a:pt x="7567" y="102272"/>
                    <a:pt x="35613" y="85074"/>
                  </a:cubicBezTo>
                  <a:cubicBezTo>
                    <a:pt x="63659" y="67876"/>
                    <a:pt x="104404" y="38507"/>
                    <a:pt x="170550" y="26336"/>
                  </a:cubicBezTo>
                  <a:cubicBezTo>
                    <a:pt x="236696" y="14165"/>
                    <a:pt x="344911" y="-17055"/>
                    <a:pt x="432488" y="12049"/>
                  </a:cubicBezTo>
                  <a:cubicBezTo>
                    <a:pt x="520065" y="41153"/>
                    <a:pt x="633571" y="148574"/>
                    <a:pt x="696013" y="200961"/>
                  </a:cubicBezTo>
                  <a:cubicBezTo>
                    <a:pt x="758455" y="253348"/>
                    <a:pt x="799200" y="330342"/>
                    <a:pt x="808725" y="331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EC0D0946-F09D-4688-BF01-68424952BD41}"/>
                </a:ext>
              </a:extLst>
            </p:cNvPr>
            <p:cNvSpPr/>
            <p:nvPr/>
          </p:nvSpPr>
          <p:spPr>
            <a:xfrm>
              <a:off x="3935895" y="1216787"/>
              <a:ext cx="372844" cy="442197"/>
            </a:xfrm>
            <a:custGeom>
              <a:avLst/>
              <a:gdLst>
                <a:gd name="connsiteX0" fmla="*/ 372580 w 372844"/>
                <a:gd name="connsiteY0" fmla="*/ 442151 h 442197"/>
                <a:gd name="connsiteX1" fmla="*/ 317018 w 372844"/>
                <a:gd name="connsiteY1" fmla="*/ 219901 h 442197"/>
                <a:gd name="connsiteX2" fmla="*/ 202718 w 372844"/>
                <a:gd name="connsiteY2" fmla="*/ 77026 h 442197"/>
                <a:gd name="connsiteX3" fmla="*/ 1105 w 372844"/>
                <a:gd name="connsiteY3" fmla="*/ 826 h 442197"/>
                <a:gd name="connsiteX4" fmla="*/ 299555 w 372844"/>
                <a:gd name="connsiteY4" fmla="*/ 123063 h 442197"/>
                <a:gd name="connsiteX5" fmla="*/ 299555 w 372844"/>
                <a:gd name="connsiteY5" fmla="*/ 123063 h 442197"/>
                <a:gd name="connsiteX6" fmla="*/ 296380 w 372844"/>
                <a:gd name="connsiteY6" fmla="*/ 238951 h 442197"/>
                <a:gd name="connsiteX7" fmla="*/ 372580 w 372844"/>
                <a:gd name="connsiteY7" fmla="*/ 442151 h 44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844" h="442197">
                  <a:moveTo>
                    <a:pt x="372580" y="442151"/>
                  </a:moveTo>
                  <a:cubicBezTo>
                    <a:pt x="376020" y="438976"/>
                    <a:pt x="345328" y="280755"/>
                    <a:pt x="317018" y="219901"/>
                  </a:cubicBezTo>
                  <a:cubicBezTo>
                    <a:pt x="288708" y="159047"/>
                    <a:pt x="255370" y="113538"/>
                    <a:pt x="202718" y="77026"/>
                  </a:cubicBezTo>
                  <a:cubicBezTo>
                    <a:pt x="150066" y="40513"/>
                    <a:pt x="-15034" y="-6847"/>
                    <a:pt x="1105" y="826"/>
                  </a:cubicBezTo>
                  <a:cubicBezTo>
                    <a:pt x="17244" y="8499"/>
                    <a:pt x="299555" y="123063"/>
                    <a:pt x="299555" y="123063"/>
                  </a:cubicBezTo>
                  <a:lnTo>
                    <a:pt x="299555" y="123063"/>
                  </a:lnTo>
                  <a:cubicBezTo>
                    <a:pt x="299026" y="142378"/>
                    <a:pt x="285532" y="192913"/>
                    <a:pt x="296380" y="238951"/>
                  </a:cubicBezTo>
                  <a:cubicBezTo>
                    <a:pt x="307228" y="284988"/>
                    <a:pt x="369140" y="445326"/>
                    <a:pt x="372580" y="44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B5D2C91F-6A6B-4127-80CB-6DE366C6B088}"/>
                </a:ext>
              </a:extLst>
            </p:cNvPr>
            <p:cNvSpPr/>
            <p:nvPr/>
          </p:nvSpPr>
          <p:spPr>
            <a:xfrm>
              <a:off x="3974757" y="1226369"/>
              <a:ext cx="489132" cy="405672"/>
            </a:xfrm>
            <a:custGeom>
              <a:avLst/>
              <a:gdLst>
                <a:gd name="connsiteX0" fmla="*/ 11456 w 489132"/>
                <a:gd name="connsiteY0" fmla="*/ 5531 h 405672"/>
                <a:gd name="connsiteX1" fmla="*/ 62256 w 489132"/>
                <a:gd name="connsiteY1" fmla="*/ 5531 h 405672"/>
                <a:gd name="connsiteX2" fmla="*/ 281331 w 489132"/>
                <a:gd name="connsiteY2" fmla="*/ 38869 h 405672"/>
                <a:gd name="connsiteX3" fmla="*/ 479768 w 489132"/>
                <a:gd name="connsiteY3" fmla="*/ 384944 h 405672"/>
                <a:gd name="connsiteX4" fmla="*/ 451193 w 489132"/>
                <a:gd name="connsiteY4" fmla="*/ 346844 h 405672"/>
                <a:gd name="connsiteX5" fmla="*/ 400393 w 489132"/>
                <a:gd name="connsiteY5" fmla="*/ 184919 h 405672"/>
                <a:gd name="connsiteX6" fmla="*/ 247993 w 489132"/>
                <a:gd name="connsiteY6" fmla="*/ 59506 h 405672"/>
                <a:gd name="connsiteX7" fmla="*/ 11456 w 489132"/>
                <a:gd name="connsiteY7" fmla="*/ 5531 h 40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132" h="405672">
                  <a:moveTo>
                    <a:pt x="11456" y="5531"/>
                  </a:moveTo>
                  <a:cubicBezTo>
                    <a:pt x="-19500" y="-3465"/>
                    <a:pt x="17277" y="-25"/>
                    <a:pt x="62256" y="5531"/>
                  </a:cubicBezTo>
                  <a:cubicBezTo>
                    <a:pt x="107235" y="11087"/>
                    <a:pt x="211746" y="-24366"/>
                    <a:pt x="281331" y="38869"/>
                  </a:cubicBezTo>
                  <a:cubicBezTo>
                    <a:pt x="350916" y="102104"/>
                    <a:pt x="451458" y="333615"/>
                    <a:pt x="479768" y="384944"/>
                  </a:cubicBezTo>
                  <a:cubicBezTo>
                    <a:pt x="508078" y="436273"/>
                    <a:pt x="464422" y="380181"/>
                    <a:pt x="451193" y="346844"/>
                  </a:cubicBezTo>
                  <a:cubicBezTo>
                    <a:pt x="437964" y="313507"/>
                    <a:pt x="434260" y="232809"/>
                    <a:pt x="400393" y="184919"/>
                  </a:cubicBezTo>
                  <a:cubicBezTo>
                    <a:pt x="366526" y="137029"/>
                    <a:pt x="307789" y="89139"/>
                    <a:pt x="247993" y="59506"/>
                  </a:cubicBezTo>
                  <a:cubicBezTo>
                    <a:pt x="188197" y="29873"/>
                    <a:pt x="42412" y="14527"/>
                    <a:pt x="11456" y="5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8AFD4280-AE9C-40EF-B7F1-9116F7098742}"/>
                </a:ext>
              </a:extLst>
            </p:cNvPr>
            <p:cNvSpPr/>
            <p:nvPr/>
          </p:nvSpPr>
          <p:spPr>
            <a:xfrm>
              <a:off x="4335433" y="1272921"/>
              <a:ext cx="137378" cy="376537"/>
            </a:xfrm>
            <a:custGeom>
              <a:avLst/>
              <a:gdLst>
                <a:gd name="connsiteX0" fmla="*/ 30 w 137378"/>
                <a:gd name="connsiteY0" fmla="*/ 254 h 376537"/>
                <a:gd name="connsiteX1" fmla="*/ 111155 w 137378"/>
                <a:gd name="connsiteY1" fmla="*/ 143129 h 376537"/>
                <a:gd name="connsiteX2" fmla="*/ 131792 w 137378"/>
                <a:gd name="connsiteY2" fmla="*/ 371729 h 376537"/>
                <a:gd name="connsiteX3" fmla="*/ 134967 w 137378"/>
                <a:gd name="connsiteY3" fmla="*/ 289179 h 376537"/>
                <a:gd name="connsiteX4" fmla="*/ 100042 w 137378"/>
                <a:gd name="connsiteY4" fmla="*/ 176467 h 376537"/>
                <a:gd name="connsiteX5" fmla="*/ 30 w 137378"/>
                <a:gd name="connsiteY5" fmla="*/ 254 h 37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378" h="376537">
                  <a:moveTo>
                    <a:pt x="30" y="254"/>
                  </a:moveTo>
                  <a:cubicBezTo>
                    <a:pt x="1882" y="-5302"/>
                    <a:pt x="89195" y="81217"/>
                    <a:pt x="111155" y="143129"/>
                  </a:cubicBezTo>
                  <a:cubicBezTo>
                    <a:pt x="133115" y="205041"/>
                    <a:pt x="127823" y="347387"/>
                    <a:pt x="131792" y="371729"/>
                  </a:cubicBezTo>
                  <a:cubicBezTo>
                    <a:pt x="135761" y="396071"/>
                    <a:pt x="140259" y="321723"/>
                    <a:pt x="134967" y="289179"/>
                  </a:cubicBezTo>
                  <a:cubicBezTo>
                    <a:pt x="129675" y="256635"/>
                    <a:pt x="119886" y="222240"/>
                    <a:pt x="100042" y="176467"/>
                  </a:cubicBezTo>
                  <a:cubicBezTo>
                    <a:pt x="80198" y="130694"/>
                    <a:pt x="-1822" y="5810"/>
                    <a:pt x="30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6ED6D9F4-F265-4CC4-99E1-C873740A32BC}"/>
                </a:ext>
              </a:extLst>
            </p:cNvPr>
            <p:cNvSpPr/>
            <p:nvPr/>
          </p:nvSpPr>
          <p:spPr>
            <a:xfrm>
              <a:off x="4321121" y="1245595"/>
              <a:ext cx="371706" cy="695678"/>
            </a:xfrm>
            <a:custGeom>
              <a:avLst/>
              <a:gdLst>
                <a:gd name="connsiteX0" fmla="*/ 54 w 371706"/>
                <a:gd name="connsiteY0" fmla="*/ 5355 h 695678"/>
                <a:gd name="connsiteX1" fmla="*/ 161979 w 371706"/>
                <a:gd name="connsiteY1" fmla="*/ 32343 h 695678"/>
                <a:gd name="connsiteX2" fmla="*/ 300092 w 371706"/>
                <a:gd name="connsiteY2" fmla="*/ 227605 h 695678"/>
                <a:gd name="connsiteX3" fmla="*/ 369942 w 371706"/>
                <a:gd name="connsiteY3" fmla="*/ 486368 h 695678"/>
                <a:gd name="connsiteX4" fmla="*/ 350892 w 371706"/>
                <a:gd name="connsiteY4" fmla="*/ 694330 h 695678"/>
                <a:gd name="connsiteX5" fmla="*/ 352479 w 371706"/>
                <a:gd name="connsiteY5" fmla="*/ 568918 h 695678"/>
                <a:gd name="connsiteX6" fmla="*/ 344542 w 371706"/>
                <a:gd name="connsiteY6" fmla="*/ 429218 h 695678"/>
                <a:gd name="connsiteX7" fmla="*/ 309617 w 371706"/>
                <a:gd name="connsiteY7" fmla="*/ 281580 h 695678"/>
                <a:gd name="connsiteX8" fmla="*/ 179442 w 371706"/>
                <a:gd name="connsiteY8" fmla="*/ 87905 h 695678"/>
                <a:gd name="connsiteX9" fmla="*/ 54 w 371706"/>
                <a:gd name="connsiteY9" fmla="*/ 5355 h 69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706" h="695678">
                  <a:moveTo>
                    <a:pt x="54" y="5355"/>
                  </a:moveTo>
                  <a:cubicBezTo>
                    <a:pt x="-2856" y="-3905"/>
                    <a:pt x="111973" y="-4699"/>
                    <a:pt x="161979" y="32343"/>
                  </a:cubicBezTo>
                  <a:cubicBezTo>
                    <a:pt x="211985" y="69385"/>
                    <a:pt x="265432" y="151934"/>
                    <a:pt x="300092" y="227605"/>
                  </a:cubicBezTo>
                  <a:cubicBezTo>
                    <a:pt x="334753" y="303276"/>
                    <a:pt x="361475" y="408581"/>
                    <a:pt x="369942" y="486368"/>
                  </a:cubicBezTo>
                  <a:cubicBezTo>
                    <a:pt x="378409" y="564156"/>
                    <a:pt x="353802" y="680572"/>
                    <a:pt x="350892" y="694330"/>
                  </a:cubicBezTo>
                  <a:cubicBezTo>
                    <a:pt x="347982" y="708088"/>
                    <a:pt x="353537" y="613103"/>
                    <a:pt x="352479" y="568918"/>
                  </a:cubicBezTo>
                  <a:cubicBezTo>
                    <a:pt x="351421" y="524733"/>
                    <a:pt x="351686" y="477108"/>
                    <a:pt x="344542" y="429218"/>
                  </a:cubicBezTo>
                  <a:cubicBezTo>
                    <a:pt x="337398" y="381328"/>
                    <a:pt x="337134" y="338465"/>
                    <a:pt x="309617" y="281580"/>
                  </a:cubicBezTo>
                  <a:cubicBezTo>
                    <a:pt x="282100" y="224695"/>
                    <a:pt x="231829" y="133413"/>
                    <a:pt x="179442" y="87905"/>
                  </a:cubicBezTo>
                  <a:cubicBezTo>
                    <a:pt x="127055" y="42397"/>
                    <a:pt x="2964" y="14615"/>
                    <a:pt x="54" y="5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F4A5529B-91CC-4F8D-891E-9D62F5F9096D}"/>
                </a:ext>
              </a:extLst>
            </p:cNvPr>
            <p:cNvSpPr/>
            <p:nvPr/>
          </p:nvSpPr>
          <p:spPr>
            <a:xfrm>
              <a:off x="4032188" y="1821056"/>
              <a:ext cx="246176" cy="162358"/>
            </a:xfrm>
            <a:custGeom>
              <a:avLst/>
              <a:gdLst>
                <a:gd name="connsiteX0" fmla="*/ 62 w 246176"/>
                <a:gd name="connsiteY0" fmla="*/ 2982 h 162358"/>
                <a:gd name="connsiteX1" fmla="*/ 209612 w 246176"/>
                <a:gd name="connsiteY1" fmla="*/ 98232 h 162358"/>
                <a:gd name="connsiteX2" fmla="*/ 246125 w 246176"/>
                <a:gd name="connsiteY2" fmla="*/ 161732 h 162358"/>
                <a:gd name="connsiteX3" fmla="*/ 211200 w 246176"/>
                <a:gd name="connsiteY3" fmla="*/ 60132 h 162358"/>
                <a:gd name="connsiteX4" fmla="*/ 187387 w 246176"/>
                <a:gd name="connsiteY4" fmla="*/ 28382 h 162358"/>
                <a:gd name="connsiteX5" fmla="*/ 62 w 246176"/>
                <a:gd name="connsiteY5" fmla="*/ 2982 h 16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76" h="162358">
                  <a:moveTo>
                    <a:pt x="62" y="2982"/>
                  </a:moveTo>
                  <a:cubicBezTo>
                    <a:pt x="3766" y="14624"/>
                    <a:pt x="168602" y="71774"/>
                    <a:pt x="209612" y="98232"/>
                  </a:cubicBezTo>
                  <a:cubicBezTo>
                    <a:pt x="250622" y="124690"/>
                    <a:pt x="245860" y="168082"/>
                    <a:pt x="246125" y="161732"/>
                  </a:cubicBezTo>
                  <a:cubicBezTo>
                    <a:pt x="246390" y="155382"/>
                    <a:pt x="220990" y="82357"/>
                    <a:pt x="211200" y="60132"/>
                  </a:cubicBezTo>
                  <a:cubicBezTo>
                    <a:pt x="201410" y="37907"/>
                    <a:pt x="215962" y="40024"/>
                    <a:pt x="187387" y="28382"/>
                  </a:cubicBezTo>
                  <a:cubicBezTo>
                    <a:pt x="158812" y="16740"/>
                    <a:pt x="-3642" y="-8660"/>
                    <a:pt x="62" y="2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EEE25F4-E7E5-4365-8471-A71371E65F7A}"/>
                </a:ext>
              </a:extLst>
            </p:cNvPr>
            <p:cNvSpPr/>
            <p:nvPr/>
          </p:nvSpPr>
          <p:spPr>
            <a:xfrm>
              <a:off x="4056020" y="1691226"/>
              <a:ext cx="274705" cy="258225"/>
            </a:xfrm>
            <a:custGeom>
              <a:avLst/>
              <a:gdLst>
                <a:gd name="connsiteX0" fmla="*/ 43 w 274705"/>
                <a:gd name="connsiteY0" fmla="*/ 2637 h 258225"/>
                <a:gd name="connsiteX1" fmla="*/ 171493 w 274705"/>
                <a:gd name="connsiteY1" fmla="*/ 131224 h 258225"/>
                <a:gd name="connsiteX2" fmla="*/ 242930 w 274705"/>
                <a:gd name="connsiteY2" fmla="*/ 188374 h 258225"/>
                <a:gd name="connsiteX3" fmla="*/ 266743 w 274705"/>
                <a:gd name="connsiteY3" fmla="*/ 258224 h 258225"/>
                <a:gd name="connsiteX4" fmla="*/ 273093 w 274705"/>
                <a:gd name="connsiteY4" fmla="*/ 186787 h 258225"/>
                <a:gd name="connsiteX5" fmla="*/ 239755 w 274705"/>
                <a:gd name="connsiteY5" fmla="*/ 128049 h 258225"/>
                <a:gd name="connsiteX6" fmla="*/ 155618 w 274705"/>
                <a:gd name="connsiteY6" fmla="*/ 51849 h 258225"/>
                <a:gd name="connsiteX7" fmla="*/ 43 w 274705"/>
                <a:gd name="connsiteY7" fmla="*/ 2637 h 2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705" h="258225">
                  <a:moveTo>
                    <a:pt x="43" y="2637"/>
                  </a:moveTo>
                  <a:cubicBezTo>
                    <a:pt x="2689" y="15866"/>
                    <a:pt x="171493" y="131224"/>
                    <a:pt x="171493" y="131224"/>
                  </a:cubicBezTo>
                  <a:cubicBezTo>
                    <a:pt x="211974" y="162180"/>
                    <a:pt x="227055" y="167207"/>
                    <a:pt x="242930" y="188374"/>
                  </a:cubicBezTo>
                  <a:cubicBezTo>
                    <a:pt x="258805" y="209541"/>
                    <a:pt x="261716" y="258488"/>
                    <a:pt x="266743" y="258224"/>
                  </a:cubicBezTo>
                  <a:cubicBezTo>
                    <a:pt x="271770" y="257960"/>
                    <a:pt x="277591" y="208483"/>
                    <a:pt x="273093" y="186787"/>
                  </a:cubicBezTo>
                  <a:cubicBezTo>
                    <a:pt x="268595" y="165091"/>
                    <a:pt x="259334" y="150539"/>
                    <a:pt x="239755" y="128049"/>
                  </a:cubicBezTo>
                  <a:cubicBezTo>
                    <a:pt x="220176" y="105559"/>
                    <a:pt x="196364" y="74603"/>
                    <a:pt x="155618" y="51849"/>
                  </a:cubicBezTo>
                  <a:cubicBezTo>
                    <a:pt x="114872" y="29095"/>
                    <a:pt x="-2603" y="-10592"/>
                    <a:pt x="43" y="2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1F8A4310-BFFD-45ED-BF3B-822864CF0F5C}"/>
                </a:ext>
              </a:extLst>
            </p:cNvPr>
            <p:cNvSpPr/>
            <p:nvPr/>
          </p:nvSpPr>
          <p:spPr>
            <a:xfrm>
              <a:off x="4555368" y="1612803"/>
              <a:ext cx="270538" cy="423038"/>
            </a:xfrm>
            <a:custGeom>
              <a:avLst/>
              <a:gdLst>
                <a:gd name="connsiteX0" fmla="*/ 269045 w 270538"/>
                <a:gd name="connsiteY0" fmla="*/ 97 h 423038"/>
                <a:gd name="connsiteX1" fmla="*/ 262695 w 270538"/>
                <a:gd name="connsiteY1" fmla="*/ 154085 h 423038"/>
                <a:gd name="connsiteX2" fmla="*/ 196020 w 270538"/>
                <a:gd name="connsiteY2" fmla="*/ 236635 h 423038"/>
                <a:gd name="connsiteX3" fmla="*/ 757 w 270538"/>
                <a:gd name="connsiteY3" fmla="*/ 420785 h 423038"/>
                <a:gd name="connsiteX4" fmla="*/ 130932 w 270538"/>
                <a:gd name="connsiteY4" fmla="*/ 333472 h 423038"/>
                <a:gd name="connsiteX5" fmla="*/ 194432 w 270538"/>
                <a:gd name="connsiteY5" fmla="*/ 249335 h 423038"/>
                <a:gd name="connsiteX6" fmla="*/ 261107 w 270538"/>
                <a:gd name="connsiteY6" fmla="*/ 177897 h 423038"/>
                <a:gd name="connsiteX7" fmla="*/ 269045 w 270538"/>
                <a:gd name="connsiteY7" fmla="*/ 97 h 42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538" h="423038">
                  <a:moveTo>
                    <a:pt x="269045" y="97"/>
                  </a:moveTo>
                  <a:cubicBezTo>
                    <a:pt x="269310" y="-3872"/>
                    <a:pt x="274866" y="114662"/>
                    <a:pt x="262695" y="154085"/>
                  </a:cubicBezTo>
                  <a:cubicBezTo>
                    <a:pt x="250524" y="193508"/>
                    <a:pt x="239676" y="192185"/>
                    <a:pt x="196020" y="236635"/>
                  </a:cubicBezTo>
                  <a:cubicBezTo>
                    <a:pt x="152364" y="281085"/>
                    <a:pt x="11605" y="404646"/>
                    <a:pt x="757" y="420785"/>
                  </a:cubicBezTo>
                  <a:cubicBezTo>
                    <a:pt x="-10091" y="436924"/>
                    <a:pt x="98653" y="362047"/>
                    <a:pt x="130932" y="333472"/>
                  </a:cubicBezTo>
                  <a:cubicBezTo>
                    <a:pt x="163211" y="304897"/>
                    <a:pt x="172736" y="275264"/>
                    <a:pt x="194432" y="249335"/>
                  </a:cubicBezTo>
                  <a:cubicBezTo>
                    <a:pt x="216128" y="223406"/>
                    <a:pt x="248142" y="215732"/>
                    <a:pt x="261107" y="177897"/>
                  </a:cubicBezTo>
                  <a:cubicBezTo>
                    <a:pt x="274072" y="140062"/>
                    <a:pt x="268780" y="4066"/>
                    <a:pt x="269045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520CC232-F170-48F7-BFF6-76B2FBAE49F7}"/>
                </a:ext>
              </a:extLst>
            </p:cNvPr>
            <p:cNvSpPr/>
            <p:nvPr/>
          </p:nvSpPr>
          <p:spPr>
            <a:xfrm>
              <a:off x="4355864" y="1433129"/>
              <a:ext cx="286578" cy="608870"/>
            </a:xfrm>
            <a:custGeom>
              <a:avLst/>
              <a:gdLst>
                <a:gd name="connsiteX0" fmla="*/ 236 w 286578"/>
                <a:gd name="connsiteY0" fmla="*/ 170246 h 608870"/>
                <a:gd name="connsiteX1" fmla="*/ 114536 w 286578"/>
                <a:gd name="connsiteY1" fmla="*/ 429009 h 608870"/>
                <a:gd name="connsiteX2" fmla="*/ 112949 w 286578"/>
                <a:gd name="connsiteY2" fmla="*/ 359159 h 608870"/>
                <a:gd name="connsiteX3" fmla="*/ 114536 w 286578"/>
                <a:gd name="connsiteY3" fmla="*/ 241684 h 608870"/>
                <a:gd name="connsiteX4" fmla="*/ 170099 w 286578"/>
                <a:gd name="connsiteY4" fmla="*/ 354396 h 608870"/>
                <a:gd name="connsiteX5" fmla="*/ 176449 w 286578"/>
                <a:gd name="connsiteY5" fmla="*/ 440121 h 608870"/>
                <a:gd name="connsiteX6" fmla="*/ 233599 w 286578"/>
                <a:gd name="connsiteY6" fmla="*/ 319471 h 608870"/>
                <a:gd name="connsiteX7" fmla="*/ 241536 w 286578"/>
                <a:gd name="connsiteY7" fmla="*/ 227396 h 608870"/>
                <a:gd name="connsiteX8" fmla="*/ 224074 w 286578"/>
                <a:gd name="connsiteY8" fmla="*/ 384 h 608870"/>
                <a:gd name="connsiteX9" fmla="*/ 274874 w 286578"/>
                <a:gd name="connsiteY9" fmla="*/ 179771 h 608870"/>
                <a:gd name="connsiteX10" fmla="*/ 282811 w 286578"/>
                <a:gd name="connsiteY10" fmla="*/ 424246 h 608870"/>
                <a:gd name="connsiteX11" fmla="*/ 225661 w 286578"/>
                <a:gd name="connsiteY11" fmla="*/ 519496 h 608870"/>
                <a:gd name="connsiteX12" fmla="*/ 4999 w 286578"/>
                <a:gd name="connsiteY12" fmla="*/ 608396 h 608870"/>
                <a:gd name="connsiteX13" fmla="*/ 128824 w 286578"/>
                <a:gd name="connsiteY13" fmla="*/ 552834 h 608870"/>
                <a:gd name="connsiteX14" fmla="*/ 138349 w 286578"/>
                <a:gd name="connsiteY14" fmla="*/ 509971 h 608870"/>
                <a:gd name="connsiteX15" fmla="*/ 90724 w 286578"/>
                <a:gd name="connsiteY15" fmla="*/ 500446 h 608870"/>
                <a:gd name="connsiteX16" fmla="*/ 84374 w 286578"/>
                <a:gd name="connsiteY16" fmla="*/ 470284 h 608870"/>
                <a:gd name="connsiteX17" fmla="*/ 84374 w 286578"/>
                <a:gd name="connsiteY17" fmla="*/ 403609 h 608870"/>
                <a:gd name="connsiteX18" fmla="*/ 236 w 286578"/>
                <a:gd name="connsiteY18" fmla="*/ 170246 h 60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578" h="608870">
                  <a:moveTo>
                    <a:pt x="236" y="170246"/>
                  </a:moveTo>
                  <a:cubicBezTo>
                    <a:pt x="5263" y="174479"/>
                    <a:pt x="95751" y="397524"/>
                    <a:pt x="114536" y="429009"/>
                  </a:cubicBezTo>
                  <a:cubicBezTo>
                    <a:pt x="133322" y="460495"/>
                    <a:pt x="112949" y="390380"/>
                    <a:pt x="112949" y="359159"/>
                  </a:cubicBezTo>
                  <a:cubicBezTo>
                    <a:pt x="112949" y="327938"/>
                    <a:pt x="105011" y="242478"/>
                    <a:pt x="114536" y="241684"/>
                  </a:cubicBezTo>
                  <a:cubicBezTo>
                    <a:pt x="124061" y="240890"/>
                    <a:pt x="159780" y="321323"/>
                    <a:pt x="170099" y="354396"/>
                  </a:cubicBezTo>
                  <a:cubicBezTo>
                    <a:pt x="180418" y="387469"/>
                    <a:pt x="165866" y="445942"/>
                    <a:pt x="176449" y="440121"/>
                  </a:cubicBezTo>
                  <a:cubicBezTo>
                    <a:pt x="187032" y="434300"/>
                    <a:pt x="222751" y="354925"/>
                    <a:pt x="233599" y="319471"/>
                  </a:cubicBezTo>
                  <a:cubicBezTo>
                    <a:pt x="244447" y="284017"/>
                    <a:pt x="243123" y="280577"/>
                    <a:pt x="241536" y="227396"/>
                  </a:cubicBezTo>
                  <a:cubicBezTo>
                    <a:pt x="239949" y="174215"/>
                    <a:pt x="218518" y="8321"/>
                    <a:pt x="224074" y="384"/>
                  </a:cubicBezTo>
                  <a:cubicBezTo>
                    <a:pt x="229630" y="-7554"/>
                    <a:pt x="265085" y="109127"/>
                    <a:pt x="274874" y="179771"/>
                  </a:cubicBezTo>
                  <a:cubicBezTo>
                    <a:pt x="284664" y="250415"/>
                    <a:pt x="291013" y="367625"/>
                    <a:pt x="282811" y="424246"/>
                  </a:cubicBezTo>
                  <a:cubicBezTo>
                    <a:pt x="274609" y="480867"/>
                    <a:pt x="271963" y="488804"/>
                    <a:pt x="225661" y="519496"/>
                  </a:cubicBezTo>
                  <a:cubicBezTo>
                    <a:pt x="179359" y="550188"/>
                    <a:pt x="21138" y="602840"/>
                    <a:pt x="4999" y="608396"/>
                  </a:cubicBezTo>
                  <a:cubicBezTo>
                    <a:pt x="-11140" y="613952"/>
                    <a:pt x="106599" y="569238"/>
                    <a:pt x="128824" y="552834"/>
                  </a:cubicBezTo>
                  <a:cubicBezTo>
                    <a:pt x="151049" y="536430"/>
                    <a:pt x="144699" y="518702"/>
                    <a:pt x="138349" y="509971"/>
                  </a:cubicBezTo>
                  <a:cubicBezTo>
                    <a:pt x="131999" y="501240"/>
                    <a:pt x="99720" y="507061"/>
                    <a:pt x="90724" y="500446"/>
                  </a:cubicBezTo>
                  <a:cubicBezTo>
                    <a:pt x="81728" y="493831"/>
                    <a:pt x="85432" y="486423"/>
                    <a:pt x="84374" y="470284"/>
                  </a:cubicBezTo>
                  <a:cubicBezTo>
                    <a:pt x="83316" y="454145"/>
                    <a:pt x="96809" y="449646"/>
                    <a:pt x="84374" y="403609"/>
                  </a:cubicBezTo>
                  <a:cubicBezTo>
                    <a:pt x="71939" y="357572"/>
                    <a:pt x="-4791" y="166013"/>
                    <a:pt x="236" y="17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0D63D443-5CCF-4274-82B7-287FA0BFD9C1}"/>
                </a:ext>
              </a:extLst>
            </p:cNvPr>
            <p:cNvSpPr/>
            <p:nvPr/>
          </p:nvSpPr>
          <p:spPr>
            <a:xfrm>
              <a:off x="4754085" y="1601505"/>
              <a:ext cx="169404" cy="455312"/>
            </a:xfrm>
            <a:custGeom>
              <a:avLst/>
              <a:gdLst>
                <a:gd name="connsiteX0" fmla="*/ 60803 w 169404"/>
                <a:gd name="connsiteY0" fmla="*/ 283 h 455312"/>
                <a:gd name="connsiteX1" fmla="*/ 168753 w 169404"/>
                <a:gd name="connsiteY1" fmla="*/ 139983 h 455312"/>
                <a:gd name="connsiteX2" fmla="*/ 478 w 169404"/>
                <a:gd name="connsiteY2" fmla="*/ 452720 h 455312"/>
                <a:gd name="connsiteX3" fmla="*/ 117953 w 169404"/>
                <a:gd name="connsiteY3" fmla="*/ 282858 h 455312"/>
                <a:gd name="connsiteX4" fmla="*/ 117953 w 169404"/>
                <a:gd name="connsiteY4" fmla="*/ 171733 h 455312"/>
                <a:gd name="connsiteX5" fmla="*/ 60803 w 169404"/>
                <a:gd name="connsiteY5" fmla="*/ 283 h 45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04" h="455312">
                  <a:moveTo>
                    <a:pt x="60803" y="283"/>
                  </a:moveTo>
                  <a:cubicBezTo>
                    <a:pt x="69270" y="-5009"/>
                    <a:pt x="178807" y="64577"/>
                    <a:pt x="168753" y="139983"/>
                  </a:cubicBezTo>
                  <a:cubicBezTo>
                    <a:pt x="158699" y="215389"/>
                    <a:pt x="8945" y="428908"/>
                    <a:pt x="478" y="452720"/>
                  </a:cubicBezTo>
                  <a:cubicBezTo>
                    <a:pt x="-7989" y="476532"/>
                    <a:pt x="98374" y="329689"/>
                    <a:pt x="117953" y="282858"/>
                  </a:cubicBezTo>
                  <a:cubicBezTo>
                    <a:pt x="137532" y="236027"/>
                    <a:pt x="123245" y="218564"/>
                    <a:pt x="117953" y="171733"/>
                  </a:cubicBezTo>
                  <a:cubicBezTo>
                    <a:pt x="112661" y="124902"/>
                    <a:pt x="52336" y="5575"/>
                    <a:pt x="60803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65779B58-82E8-4754-9722-85CA4D113636}"/>
                </a:ext>
              </a:extLst>
            </p:cNvPr>
            <p:cNvSpPr/>
            <p:nvPr/>
          </p:nvSpPr>
          <p:spPr>
            <a:xfrm>
              <a:off x="4760533" y="2054219"/>
              <a:ext cx="213904" cy="843266"/>
            </a:xfrm>
            <a:custGeom>
              <a:avLst/>
              <a:gdLst>
                <a:gd name="connsiteX0" fmla="*/ 380 w 213904"/>
                <a:gd name="connsiteY0" fmla="*/ 6 h 843266"/>
                <a:gd name="connsiteX1" fmla="*/ 195642 w 213904"/>
                <a:gd name="connsiteY1" fmla="*/ 142881 h 843266"/>
                <a:gd name="connsiteX2" fmla="*/ 205167 w 213904"/>
                <a:gd name="connsiteY2" fmla="*/ 423869 h 843266"/>
                <a:gd name="connsiteX3" fmla="*/ 192467 w 213904"/>
                <a:gd name="connsiteY3" fmla="*/ 661994 h 843266"/>
                <a:gd name="connsiteX4" fmla="*/ 113092 w 213904"/>
                <a:gd name="connsiteY4" fmla="*/ 831856 h 843266"/>
                <a:gd name="connsiteX5" fmla="*/ 119442 w 213904"/>
                <a:gd name="connsiteY5" fmla="*/ 792169 h 843266"/>
                <a:gd name="connsiteX6" fmla="*/ 109917 w 213904"/>
                <a:gd name="connsiteY6" fmla="*/ 506419 h 843266"/>
                <a:gd name="connsiteX7" fmla="*/ 124205 w 213904"/>
                <a:gd name="connsiteY7" fmla="*/ 614369 h 843266"/>
                <a:gd name="connsiteX8" fmla="*/ 138492 w 213904"/>
                <a:gd name="connsiteY8" fmla="*/ 696919 h 843266"/>
                <a:gd name="connsiteX9" fmla="*/ 157542 w 213904"/>
                <a:gd name="connsiteY9" fmla="*/ 623894 h 843266"/>
                <a:gd name="connsiteX10" fmla="*/ 173417 w 213904"/>
                <a:gd name="connsiteY10" fmla="*/ 498481 h 843266"/>
                <a:gd name="connsiteX11" fmla="*/ 179767 w 213904"/>
                <a:gd name="connsiteY11" fmla="*/ 342906 h 843266"/>
                <a:gd name="connsiteX12" fmla="*/ 173417 w 213904"/>
                <a:gd name="connsiteY12" fmla="*/ 217494 h 843266"/>
                <a:gd name="connsiteX13" fmla="*/ 146430 w 213904"/>
                <a:gd name="connsiteY13" fmla="*/ 147644 h 843266"/>
                <a:gd name="connsiteX14" fmla="*/ 380 w 213904"/>
                <a:gd name="connsiteY14" fmla="*/ 6 h 8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04" h="843266">
                  <a:moveTo>
                    <a:pt x="380" y="6"/>
                  </a:moveTo>
                  <a:cubicBezTo>
                    <a:pt x="8582" y="-788"/>
                    <a:pt x="161511" y="72237"/>
                    <a:pt x="195642" y="142881"/>
                  </a:cubicBezTo>
                  <a:cubicBezTo>
                    <a:pt x="229773" y="213525"/>
                    <a:pt x="205696" y="337350"/>
                    <a:pt x="205167" y="423869"/>
                  </a:cubicBezTo>
                  <a:cubicBezTo>
                    <a:pt x="204638" y="510388"/>
                    <a:pt x="207813" y="593996"/>
                    <a:pt x="192467" y="661994"/>
                  </a:cubicBezTo>
                  <a:cubicBezTo>
                    <a:pt x="177121" y="729992"/>
                    <a:pt x="125263" y="810160"/>
                    <a:pt x="113092" y="831856"/>
                  </a:cubicBezTo>
                  <a:cubicBezTo>
                    <a:pt x="100921" y="853552"/>
                    <a:pt x="119971" y="846408"/>
                    <a:pt x="119442" y="792169"/>
                  </a:cubicBezTo>
                  <a:cubicBezTo>
                    <a:pt x="118913" y="737930"/>
                    <a:pt x="109123" y="536052"/>
                    <a:pt x="109917" y="506419"/>
                  </a:cubicBezTo>
                  <a:cubicBezTo>
                    <a:pt x="110711" y="476786"/>
                    <a:pt x="119443" y="582619"/>
                    <a:pt x="124205" y="614369"/>
                  </a:cubicBezTo>
                  <a:cubicBezTo>
                    <a:pt x="128967" y="646119"/>
                    <a:pt x="132936" y="695332"/>
                    <a:pt x="138492" y="696919"/>
                  </a:cubicBezTo>
                  <a:cubicBezTo>
                    <a:pt x="144048" y="698506"/>
                    <a:pt x="151721" y="656967"/>
                    <a:pt x="157542" y="623894"/>
                  </a:cubicBezTo>
                  <a:cubicBezTo>
                    <a:pt x="163363" y="590821"/>
                    <a:pt x="169713" y="545312"/>
                    <a:pt x="173417" y="498481"/>
                  </a:cubicBezTo>
                  <a:cubicBezTo>
                    <a:pt x="177121" y="451650"/>
                    <a:pt x="179767" y="389737"/>
                    <a:pt x="179767" y="342906"/>
                  </a:cubicBezTo>
                  <a:cubicBezTo>
                    <a:pt x="179767" y="296075"/>
                    <a:pt x="178973" y="250038"/>
                    <a:pt x="173417" y="217494"/>
                  </a:cubicBezTo>
                  <a:cubicBezTo>
                    <a:pt x="167861" y="184950"/>
                    <a:pt x="173682" y="183098"/>
                    <a:pt x="146430" y="147644"/>
                  </a:cubicBezTo>
                  <a:cubicBezTo>
                    <a:pt x="119178" y="112190"/>
                    <a:pt x="-7822" y="800"/>
                    <a:pt x="38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8B6BA7F-C279-4977-9F1E-F0CB53A65E5C}"/>
                </a:ext>
              </a:extLst>
            </p:cNvPr>
            <p:cNvSpPr/>
            <p:nvPr/>
          </p:nvSpPr>
          <p:spPr>
            <a:xfrm>
              <a:off x="4535631" y="2533643"/>
              <a:ext cx="316181" cy="480098"/>
            </a:xfrm>
            <a:custGeom>
              <a:avLst/>
              <a:gdLst>
                <a:gd name="connsiteX0" fmla="*/ 301482 w 316181"/>
                <a:gd name="connsiteY0" fmla="*/ 7 h 480098"/>
                <a:gd name="connsiteX1" fmla="*/ 311007 w 316181"/>
                <a:gd name="connsiteY1" fmla="*/ 146057 h 480098"/>
                <a:gd name="connsiteX2" fmla="*/ 209407 w 316181"/>
                <a:gd name="connsiteY2" fmla="*/ 373070 h 480098"/>
                <a:gd name="connsiteX3" fmla="*/ 196707 w 316181"/>
                <a:gd name="connsiteY3" fmla="*/ 423870 h 480098"/>
                <a:gd name="connsiteX4" fmla="*/ 203057 w 316181"/>
                <a:gd name="connsiteY4" fmla="*/ 327032 h 480098"/>
                <a:gd name="connsiteX5" fmla="*/ 212582 w 316181"/>
                <a:gd name="connsiteY5" fmla="*/ 177807 h 480098"/>
                <a:gd name="connsiteX6" fmla="*/ 125269 w 316181"/>
                <a:gd name="connsiteY6" fmla="*/ 300045 h 480098"/>
                <a:gd name="connsiteX7" fmla="*/ 4619 w 316181"/>
                <a:gd name="connsiteY7" fmla="*/ 474670 h 480098"/>
                <a:gd name="connsiteX8" fmla="*/ 37957 w 316181"/>
                <a:gd name="connsiteY8" fmla="*/ 415932 h 480098"/>
                <a:gd name="connsiteX9" fmla="*/ 158607 w 316181"/>
                <a:gd name="connsiteY9" fmla="*/ 217495 h 480098"/>
                <a:gd name="connsiteX10" fmla="*/ 212582 w 316181"/>
                <a:gd name="connsiteY10" fmla="*/ 150820 h 480098"/>
                <a:gd name="connsiteX11" fmla="*/ 252269 w 316181"/>
                <a:gd name="connsiteY11" fmla="*/ 182570 h 480098"/>
                <a:gd name="connsiteX12" fmla="*/ 239569 w 316181"/>
                <a:gd name="connsiteY12" fmla="*/ 219082 h 480098"/>
                <a:gd name="connsiteX13" fmla="*/ 249094 w 316181"/>
                <a:gd name="connsiteY13" fmla="*/ 273057 h 480098"/>
                <a:gd name="connsiteX14" fmla="*/ 282432 w 316181"/>
                <a:gd name="connsiteY14" fmla="*/ 200032 h 480098"/>
                <a:gd name="connsiteX15" fmla="*/ 303069 w 316181"/>
                <a:gd name="connsiteY15" fmla="*/ 139707 h 480098"/>
                <a:gd name="connsiteX16" fmla="*/ 301482 w 316181"/>
                <a:gd name="connsiteY16" fmla="*/ 7 h 48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181" h="480098">
                  <a:moveTo>
                    <a:pt x="301482" y="7"/>
                  </a:moveTo>
                  <a:cubicBezTo>
                    <a:pt x="302805" y="1065"/>
                    <a:pt x="326353" y="83880"/>
                    <a:pt x="311007" y="146057"/>
                  </a:cubicBezTo>
                  <a:cubicBezTo>
                    <a:pt x="295661" y="208234"/>
                    <a:pt x="228457" y="326768"/>
                    <a:pt x="209407" y="373070"/>
                  </a:cubicBezTo>
                  <a:cubicBezTo>
                    <a:pt x="190357" y="419372"/>
                    <a:pt x="197765" y="431543"/>
                    <a:pt x="196707" y="423870"/>
                  </a:cubicBezTo>
                  <a:cubicBezTo>
                    <a:pt x="195649" y="416197"/>
                    <a:pt x="200411" y="368042"/>
                    <a:pt x="203057" y="327032"/>
                  </a:cubicBezTo>
                  <a:cubicBezTo>
                    <a:pt x="205703" y="286022"/>
                    <a:pt x="225547" y="182305"/>
                    <a:pt x="212582" y="177807"/>
                  </a:cubicBezTo>
                  <a:cubicBezTo>
                    <a:pt x="199617" y="173309"/>
                    <a:pt x="159930" y="250568"/>
                    <a:pt x="125269" y="300045"/>
                  </a:cubicBezTo>
                  <a:cubicBezTo>
                    <a:pt x="90608" y="349522"/>
                    <a:pt x="19171" y="455356"/>
                    <a:pt x="4619" y="474670"/>
                  </a:cubicBezTo>
                  <a:cubicBezTo>
                    <a:pt x="-9933" y="493984"/>
                    <a:pt x="12292" y="458794"/>
                    <a:pt x="37957" y="415932"/>
                  </a:cubicBezTo>
                  <a:cubicBezTo>
                    <a:pt x="63622" y="373070"/>
                    <a:pt x="129503" y="261680"/>
                    <a:pt x="158607" y="217495"/>
                  </a:cubicBezTo>
                  <a:cubicBezTo>
                    <a:pt x="187711" y="173310"/>
                    <a:pt x="196972" y="156641"/>
                    <a:pt x="212582" y="150820"/>
                  </a:cubicBezTo>
                  <a:cubicBezTo>
                    <a:pt x="228192" y="144999"/>
                    <a:pt x="247771" y="171193"/>
                    <a:pt x="252269" y="182570"/>
                  </a:cubicBezTo>
                  <a:cubicBezTo>
                    <a:pt x="256767" y="193947"/>
                    <a:pt x="240098" y="204001"/>
                    <a:pt x="239569" y="219082"/>
                  </a:cubicBezTo>
                  <a:cubicBezTo>
                    <a:pt x="239040" y="234163"/>
                    <a:pt x="241950" y="276232"/>
                    <a:pt x="249094" y="273057"/>
                  </a:cubicBezTo>
                  <a:cubicBezTo>
                    <a:pt x="256238" y="269882"/>
                    <a:pt x="273436" y="222257"/>
                    <a:pt x="282432" y="200032"/>
                  </a:cubicBezTo>
                  <a:cubicBezTo>
                    <a:pt x="291428" y="177807"/>
                    <a:pt x="302275" y="170134"/>
                    <a:pt x="303069" y="139707"/>
                  </a:cubicBezTo>
                  <a:cubicBezTo>
                    <a:pt x="303863" y="109280"/>
                    <a:pt x="300159" y="-1051"/>
                    <a:pt x="30148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7D709DCB-37D3-438F-B592-763323CE61F6}"/>
                </a:ext>
              </a:extLst>
            </p:cNvPr>
            <p:cNvSpPr/>
            <p:nvPr/>
          </p:nvSpPr>
          <p:spPr>
            <a:xfrm>
              <a:off x="4527758" y="2463752"/>
              <a:ext cx="189441" cy="540001"/>
            </a:xfrm>
            <a:custGeom>
              <a:avLst/>
              <a:gdLst>
                <a:gd name="connsiteX0" fmla="*/ 176005 w 189441"/>
                <a:gd name="connsiteY0" fmla="*/ 48 h 540001"/>
                <a:gd name="connsiteX1" fmla="*/ 187117 w 189441"/>
                <a:gd name="connsiteY1" fmla="*/ 109586 h 540001"/>
                <a:gd name="connsiteX2" fmla="*/ 126792 w 189441"/>
                <a:gd name="connsiteY2" fmla="*/ 269923 h 540001"/>
                <a:gd name="connsiteX3" fmla="*/ 2967 w 189441"/>
                <a:gd name="connsiteY3" fmla="*/ 531861 h 540001"/>
                <a:gd name="connsiteX4" fmla="*/ 44242 w 189441"/>
                <a:gd name="connsiteY4" fmla="*/ 463598 h 540001"/>
                <a:gd name="connsiteX5" fmla="*/ 107742 w 189441"/>
                <a:gd name="connsiteY5" fmla="*/ 361998 h 540001"/>
                <a:gd name="connsiteX6" fmla="*/ 155367 w 189441"/>
                <a:gd name="connsiteY6" fmla="*/ 234998 h 540001"/>
                <a:gd name="connsiteX7" fmla="*/ 183942 w 189441"/>
                <a:gd name="connsiteY7" fmla="*/ 188961 h 540001"/>
                <a:gd name="connsiteX8" fmla="*/ 166480 w 189441"/>
                <a:gd name="connsiteY8" fmla="*/ 96886 h 540001"/>
                <a:gd name="connsiteX9" fmla="*/ 176005 w 189441"/>
                <a:gd name="connsiteY9" fmla="*/ 48 h 54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1" h="540001">
                  <a:moveTo>
                    <a:pt x="176005" y="48"/>
                  </a:moveTo>
                  <a:cubicBezTo>
                    <a:pt x="179445" y="2165"/>
                    <a:pt x="195319" y="64607"/>
                    <a:pt x="187117" y="109586"/>
                  </a:cubicBezTo>
                  <a:cubicBezTo>
                    <a:pt x="178915" y="154565"/>
                    <a:pt x="157484" y="199544"/>
                    <a:pt x="126792" y="269923"/>
                  </a:cubicBezTo>
                  <a:cubicBezTo>
                    <a:pt x="96100" y="340302"/>
                    <a:pt x="16725" y="499582"/>
                    <a:pt x="2967" y="531861"/>
                  </a:cubicBezTo>
                  <a:cubicBezTo>
                    <a:pt x="-10791" y="564140"/>
                    <a:pt x="26780" y="491908"/>
                    <a:pt x="44242" y="463598"/>
                  </a:cubicBezTo>
                  <a:cubicBezTo>
                    <a:pt x="61704" y="435288"/>
                    <a:pt x="89221" y="400098"/>
                    <a:pt x="107742" y="361998"/>
                  </a:cubicBezTo>
                  <a:cubicBezTo>
                    <a:pt x="126263" y="323898"/>
                    <a:pt x="142667" y="263837"/>
                    <a:pt x="155367" y="234998"/>
                  </a:cubicBezTo>
                  <a:cubicBezTo>
                    <a:pt x="168067" y="206159"/>
                    <a:pt x="182090" y="211980"/>
                    <a:pt x="183942" y="188961"/>
                  </a:cubicBezTo>
                  <a:cubicBezTo>
                    <a:pt x="185794" y="165942"/>
                    <a:pt x="169390" y="127842"/>
                    <a:pt x="166480" y="96886"/>
                  </a:cubicBezTo>
                  <a:cubicBezTo>
                    <a:pt x="163570" y="65930"/>
                    <a:pt x="172565" y="-2069"/>
                    <a:pt x="17600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FA9C496E-D1D2-4F6A-888D-7E3E1AFA4BF5}"/>
                </a:ext>
              </a:extLst>
            </p:cNvPr>
            <p:cNvSpPr/>
            <p:nvPr/>
          </p:nvSpPr>
          <p:spPr>
            <a:xfrm>
              <a:off x="4482323" y="2431623"/>
              <a:ext cx="193131" cy="302052"/>
            </a:xfrm>
            <a:custGeom>
              <a:avLst/>
              <a:gdLst>
                <a:gd name="connsiteX0" fmla="*/ 192865 w 193131"/>
                <a:gd name="connsiteY0" fmla="*/ 43290 h 302052"/>
                <a:gd name="connsiteX1" fmla="*/ 126190 w 193131"/>
                <a:gd name="connsiteY1" fmla="*/ 165527 h 302052"/>
                <a:gd name="connsiteX2" fmla="*/ 16652 w 193131"/>
                <a:gd name="connsiteY2" fmla="*/ 270302 h 302052"/>
                <a:gd name="connsiteX3" fmla="*/ 10302 w 193131"/>
                <a:gd name="connsiteY3" fmla="*/ 302052 h 302052"/>
                <a:gd name="connsiteX4" fmla="*/ 777 w 193131"/>
                <a:gd name="connsiteY4" fmla="*/ 270302 h 302052"/>
                <a:gd name="connsiteX5" fmla="*/ 32527 w 193131"/>
                <a:gd name="connsiteY5" fmla="*/ 194102 h 302052"/>
                <a:gd name="connsiteX6" fmla="*/ 61102 w 193131"/>
                <a:gd name="connsiteY6" fmla="*/ 2015 h 302052"/>
                <a:gd name="connsiteX7" fmla="*/ 57927 w 193131"/>
                <a:gd name="connsiteY7" fmla="*/ 100440 h 302052"/>
                <a:gd name="connsiteX8" fmla="*/ 42052 w 193131"/>
                <a:gd name="connsiteY8" fmla="*/ 211565 h 302052"/>
                <a:gd name="connsiteX9" fmla="*/ 38877 w 193131"/>
                <a:gd name="connsiteY9" fmla="*/ 213152 h 302052"/>
                <a:gd name="connsiteX10" fmla="*/ 102377 w 193131"/>
                <a:gd name="connsiteY10" fmla="*/ 143302 h 302052"/>
                <a:gd name="connsiteX11" fmla="*/ 192865 w 193131"/>
                <a:gd name="connsiteY11" fmla="*/ 43290 h 30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131" h="302052">
                  <a:moveTo>
                    <a:pt x="192865" y="43290"/>
                  </a:moveTo>
                  <a:cubicBezTo>
                    <a:pt x="196834" y="46994"/>
                    <a:pt x="155559" y="127692"/>
                    <a:pt x="126190" y="165527"/>
                  </a:cubicBezTo>
                  <a:cubicBezTo>
                    <a:pt x="96821" y="203362"/>
                    <a:pt x="35967" y="247548"/>
                    <a:pt x="16652" y="270302"/>
                  </a:cubicBezTo>
                  <a:cubicBezTo>
                    <a:pt x="-2663" y="293056"/>
                    <a:pt x="12948" y="302052"/>
                    <a:pt x="10302" y="302052"/>
                  </a:cubicBezTo>
                  <a:cubicBezTo>
                    <a:pt x="7656" y="302052"/>
                    <a:pt x="-2927" y="288294"/>
                    <a:pt x="777" y="270302"/>
                  </a:cubicBezTo>
                  <a:cubicBezTo>
                    <a:pt x="4481" y="252310"/>
                    <a:pt x="22473" y="238816"/>
                    <a:pt x="32527" y="194102"/>
                  </a:cubicBezTo>
                  <a:cubicBezTo>
                    <a:pt x="42581" y="149388"/>
                    <a:pt x="56869" y="17625"/>
                    <a:pt x="61102" y="2015"/>
                  </a:cubicBezTo>
                  <a:cubicBezTo>
                    <a:pt x="65335" y="-13595"/>
                    <a:pt x="61102" y="65515"/>
                    <a:pt x="57927" y="100440"/>
                  </a:cubicBezTo>
                  <a:cubicBezTo>
                    <a:pt x="54752" y="135365"/>
                    <a:pt x="45227" y="192780"/>
                    <a:pt x="42052" y="211565"/>
                  </a:cubicBezTo>
                  <a:cubicBezTo>
                    <a:pt x="38877" y="230350"/>
                    <a:pt x="28823" y="224529"/>
                    <a:pt x="38877" y="213152"/>
                  </a:cubicBezTo>
                  <a:cubicBezTo>
                    <a:pt x="48931" y="201775"/>
                    <a:pt x="76977" y="172935"/>
                    <a:pt x="102377" y="143302"/>
                  </a:cubicBezTo>
                  <a:cubicBezTo>
                    <a:pt x="127777" y="113669"/>
                    <a:pt x="188896" y="39586"/>
                    <a:pt x="192865" y="432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8C17919-7EBC-4546-B98E-053FE52E3A5D}"/>
                </a:ext>
              </a:extLst>
            </p:cNvPr>
            <p:cNvSpPr/>
            <p:nvPr/>
          </p:nvSpPr>
          <p:spPr>
            <a:xfrm>
              <a:off x="4121073" y="2385431"/>
              <a:ext cx="212705" cy="445720"/>
            </a:xfrm>
            <a:custGeom>
              <a:avLst/>
              <a:gdLst>
                <a:gd name="connsiteX0" fmla="*/ 208040 w 212705"/>
                <a:gd name="connsiteY0" fmla="*/ 582 h 445720"/>
                <a:gd name="connsiteX1" fmla="*/ 182640 w 212705"/>
                <a:gd name="connsiteY1" fmla="*/ 130757 h 445720"/>
                <a:gd name="connsiteX2" fmla="*/ 122315 w 212705"/>
                <a:gd name="connsiteY2" fmla="*/ 273632 h 445720"/>
                <a:gd name="connsiteX3" fmla="*/ 47702 w 212705"/>
                <a:gd name="connsiteY3" fmla="*/ 376819 h 445720"/>
                <a:gd name="connsiteX4" fmla="*/ 1665 w 212705"/>
                <a:gd name="connsiteY4" fmla="*/ 445082 h 445720"/>
                <a:gd name="connsiteX5" fmla="*/ 106440 w 212705"/>
                <a:gd name="connsiteY5" fmla="*/ 337132 h 445720"/>
                <a:gd name="connsiteX6" fmla="*/ 171527 w 212705"/>
                <a:gd name="connsiteY6" fmla="*/ 200607 h 445720"/>
                <a:gd name="connsiteX7" fmla="*/ 208040 w 212705"/>
                <a:gd name="connsiteY7" fmla="*/ 87894 h 445720"/>
                <a:gd name="connsiteX8" fmla="*/ 208040 w 212705"/>
                <a:gd name="connsiteY8" fmla="*/ 582 h 4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05" h="445720">
                  <a:moveTo>
                    <a:pt x="208040" y="582"/>
                  </a:moveTo>
                  <a:cubicBezTo>
                    <a:pt x="203807" y="7726"/>
                    <a:pt x="196927" y="85249"/>
                    <a:pt x="182640" y="130757"/>
                  </a:cubicBezTo>
                  <a:cubicBezTo>
                    <a:pt x="168352" y="176265"/>
                    <a:pt x="144805" y="232622"/>
                    <a:pt x="122315" y="273632"/>
                  </a:cubicBezTo>
                  <a:cubicBezTo>
                    <a:pt x="99825" y="314642"/>
                    <a:pt x="67810" y="348244"/>
                    <a:pt x="47702" y="376819"/>
                  </a:cubicBezTo>
                  <a:cubicBezTo>
                    <a:pt x="27594" y="405394"/>
                    <a:pt x="-8125" y="451697"/>
                    <a:pt x="1665" y="445082"/>
                  </a:cubicBezTo>
                  <a:cubicBezTo>
                    <a:pt x="11455" y="438468"/>
                    <a:pt x="78130" y="377878"/>
                    <a:pt x="106440" y="337132"/>
                  </a:cubicBezTo>
                  <a:cubicBezTo>
                    <a:pt x="134750" y="296386"/>
                    <a:pt x="154594" y="242147"/>
                    <a:pt x="171527" y="200607"/>
                  </a:cubicBezTo>
                  <a:cubicBezTo>
                    <a:pt x="188460" y="159067"/>
                    <a:pt x="200102" y="122025"/>
                    <a:pt x="208040" y="87894"/>
                  </a:cubicBezTo>
                  <a:cubicBezTo>
                    <a:pt x="215978" y="53763"/>
                    <a:pt x="212273" y="-6562"/>
                    <a:pt x="208040" y="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7674B643-4FF6-47D1-AD65-1AD121DA2768}"/>
                </a:ext>
              </a:extLst>
            </p:cNvPr>
            <p:cNvSpPr/>
            <p:nvPr/>
          </p:nvSpPr>
          <p:spPr>
            <a:xfrm>
              <a:off x="4127938" y="2439613"/>
              <a:ext cx="413554" cy="391349"/>
            </a:xfrm>
            <a:custGeom>
              <a:avLst/>
              <a:gdLst>
                <a:gd name="connsiteX0" fmla="*/ 412312 w 413554"/>
                <a:gd name="connsiteY0" fmla="*/ 3550 h 391349"/>
                <a:gd name="connsiteX1" fmla="*/ 288487 w 413554"/>
                <a:gd name="connsiteY1" fmla="*/ 167062 h 391349"/>
                <a:gd name="connsiteX2" fmla="*/ 210700 w 413554"/>
                <a:gd name="connsiteY2" fmla="*/ 271837 h 391349"/>
                <a:gd name="connsiteX3" fmla="*/ 1150 w 413554"/>
                <a:gd name="connsiteY3" fmla="*/ 387725 h 391349"/>
                <a:gd name="connsiteX4" fmla="*/ 129737 w 413554"/>
                <a:gd name="connsiteY4" fmla="*/ 352800 h 391349"/>
                <a:gd name="connsiteX5" fmla="*/ 199587 w 413554"/>
                <a:gd name="connsiteY5" fmla="*/ 259137 h 391349"/>
                <a:gd name="connsiteX6" fmla="*/ 342462 w 413554"/>
                <a:gd name="connsiteY6" fmla="*/ 71812 h 391349"/>
                <a:gd name="connsiteX7" fmla="*/ 412312 w 413554"/>
                <a:gd name="connsiteY7" fmla="*/ 3550 h 39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554" h="391349">
                  <a:moveTo>
                    <a:pt x="412312" y="3550"/>
                  </a:moveTo>
                  <a:cubicBezTo>
                    <a:pt x="403316" y="19425"/>
                    <a:pt x="322089" y="122348"/>
                    <a:pt x="288487" y="167062"/>
                  </a:cubicBezTo>
                  <a:cubicBezTo>
                    <a:pt x="254885" y="211777"/>
                    <a:pt x="258589" y="235060"/>
                    <a:pt x="210700" y="271837"/>
                  </a:cubicBezTo>
                  <a:cubicBezTo>
                    <a:pt x="162810" y="308614"/>
                    <a:pt x="14644" y="374231"/>
                    <a:pt x="1150" y="387725"/>
                  </a:cubicBezTo>
                  <a:cubicBezTo>
                    <a:pt x="-12344" y="401219"/>
                    <a:pt x="96664" y="374231"/>
                    <a:pt x="129737" y="352800"/>
                  </a:cubicBezTo>
                  <a:cubicBezTo>
                    <a:pt x="162810" y="331369"/>
                    <a:pt x="164133" y="305968"/>
                    <a:pt x="199587" y="259137"/>
                  </a:cubicBezTo>
                  <a:cubicBezTo>
                    <a:pt x="235041" y="212306"/>
                    <a:pt x="305156" y="115997"/>
                    <a:pt x="342462" y="71812"/>
                  </a:cubicBezTo>
                  <a:cubicBezTo>
                    <a:pt x="379768" y="27627"/>
                    <a:pt x="421308" y="-12325"/>
                    <a:pt x="412312" y="35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F968B9AC-8CA9-4716-94EB-E18F1AF2DAC7}"/>
                </a:ext>
              </a:extLst>
            </p:cNvPr>
            <p:cNvSpPr/>
            <p:nvPr/>
          </p:nvSpPr>
          <p:spPr>
            <a:xfrm>
              <a:off x="4507715" y="2847696"/>
              <a:ext cx="155773" cy="319765"/>
            </a:xfrm>
            <a:custGeom>
              <a:avLst/>
              <a:gdLst>
                <a:gd name="connsiteX0" fmla="*/ 132548 w 155773"/>
                <a:gd name="connsiteY0" fmla="*/ 279 h 319765"/>
                <a:gd name="connsiteX1" fmla="*/ 142073 w 155773"/>
                <a:gd name="connsiteY1" fmla="*/ 92354 h 319765"/>
                <a:gd name="connsiteX2" fmla="*/ 2373 w 155773"/>
                <a:gd name="connsiteY2" fmla="*/ 311429 h 319765"/>
                <a:gd name="connsiteX3" fmla="*/ 61110 w 155773"/>
                <a:gd name="connsiteY3" fmla="*/ 259042 h 319765"/>
                <a:gd name="connsiteX4" fmla="*/ 151598 w 155773"/>
                <a:gd name="connsiteY4" fmla="*/ 117754 h 319765"/>
                <a:gd name="connsiteX5" fmla="*/ 132548 w 155773"/>
                <a:gd name="connsiteY5" fmla="*/ 279 h 31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73" h="319765">
                  <a:moveTo>
                    <a:pt x="132548" y="279"/>
                  </a:moveTo>
                  <a:cubicBezTo>
                    <a:pt x="130961" y="-3954"/>
                    <a:pt x="163769" y="40496"/>
                    <a:pt x="142073" y="92354"/>
                  </a:cubicBezTo>
                  <a:cubicBezTo>
                    <a:pt x="120377" y="144212"/>
                    <a:pt x="15867" y="283648"/>
                    <a:pt x="2373" y="311429"/>
                  </a:cubicBezTo>
                  <a:cubicBezTo>
                    <a:pt x="-11121" y="339210"/>
                    <a:pt x="36239" y="291321"/>
                    <a:pt x="61110" y="259042"/>
                  </a:cubicBezTo>
                  <a:cubicBezTo>
                    <a:pt x="85981" y="226763"/>
                    <a:pt x="135988" y="160881"/>
                    <a:pt x="151598" y="117754"/>
                  </a:cubicBezTo>
                  <a:cubicBezTo>
                    <a:pt x="167208" y="74627"/>
                    <a:pt x="134135" y="4512"/>
                    <a:pt x="132548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FC89593A-0185-4D68-AC20-9CA30EA829B3}"/>
                </a:ext>
              </a:extLst>
            </p:cNvPr>
            <p:cNvSpPr/>
            <p:nvPr/>
          </p:nvSpPr>
          <p:spPr>
            <a:xfrm>
              <a:off x="3241637" y="2707885"/>
              <a:ext cx="297779" cy="507733"/>
            </a:xfrm>
            <a:custGeom>
              <a:avLst/>
              <a:gdLst>
                <a:gd name="connsiteX0" fmla="*/ 131801 w 297779"/>
                <a:gd name="connsiteY0" fmla="*/ 71828 h 507733"/>
                <a:gd name="connsiteX1" fmla="*/ 93701 w 297779"/>
                <a:gd name="connsiteY1" fmla="*/ 28965 h 507733"/>
                <a:gd name="connsiteX2" fmla="*/ 42901 w 297779"/>
                <a:gd name="connsiteY2" fmla="*/ 390 h 507733"/>
                <a:gd name="connsiteX3" fmla="*/ 3213 w 297779"/>
                <a:gd name="connsiteY3" fmla="*/ 49603 h 507733"/>
                <a:gd name="connsiteX4" fmla="*/ 20676 w 297779"/>
                <a:gd name="connsiteY4" fmla="*/ 281378 h 507733"/>
                <a:gd name="connsiteX5" fmla="*/ 157201 w 297779"/>
                <a:gd name="connsiteY5" fmla="*/ 470290 h 507733"/>
                <a:gd name="connsiteX6" fmla="*/ 273088 w 297779"/>
                <a:gd name="connsiteY6" fmla="*/ 506803 h 507733"/>
                <a:gd name="connsiteX7" fmla="*/ 296901 w 297779"/>
                <a:gd name="connsiteY7" fmla="*/ 452828 h 507733"/>
                <a:gd name="connsiteX8" fmla="*/ 255626 w 297779"/>
                <a:gd name="connsiteY8" fmla="*/ 492515 h 507733"/>
                <a:gd name="connsiteX9" fmla="*/ 192126 w 297779"/>
                <a:gd name="connsiteY9" fmla="*/ 505215 h 507733"/>
                <a:gd name="connsiteX10" fmla="*/ 190538 w 297779"/>
                <a:gd name="connsiteY10" fmla="*/ 467115 h 507733"/>
                <a:gd name="connsiteX11" fmla="*/ 49251 w 297779"/>
                <a:gd name="connsiteY11" fmla="*/ 302015 h 507733"/>
                <a:gd name="connsiteX12" fmla="*/ 9563 w 297779"/>
                <a:gd name="connsiteY12" fmla="*/ 159140 h 507733"/>
                <a:gd name="connsiteX13" fmla="*/ 9563 w 297779"/>
                <a:gd name="connsiteY13" fmla="*/ 54365 h 507733"/>
                <a:gd name="connsiteX14" fmla="*/ 131801 w 297779"/>
                <a:gd name="connsiteY14" fmla="*/ 71828 h 50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7779" h="507733">
                  <a:moveTo>
                    <a:pt x="131801" y="71828"/>
                  </a:moveTo>
                  <a:cubicBezTo>
                    <a:pt x="145824" y="67595"/>
                    <a:pt x="108518" y="40871"/>
                    <a:pt x="93701" y="28965"/>
                  </a:cubicBezTo>
                  <a:cubicBezTo>
                    <a:pt x="78884" y="17059"/>
                    <a:pt x="57982" y="-3050"/>
                    <a:pt x="42901" y="390"/>
                  </a:cubicBezTo>
                  <a:cubicBezTo>
                    <a:pt x="27820" y="3830"/>
                    <a:pt x="6917" y="2772"/>
                    <a:pt x="3213" y="49603"/>
                  </a:cubicBezTo>
                  <a:cubicBezTo>
                    <a:pt x="-491" y="96434"/>
                    <a:pt x="-4989" y="211264"/>
                    <a:pt x="20676" y="281378"/>
                  </a:cubicBezTo>
                  <a:cubicBezTo>
                    <a:pt x="46341" y="351492"/>
                    <a:pt x="115132" y="432719"/>
                    <a:pt x="157201" y="470290"/>
                  </a:cubicBezTo>
                  <a:cubicBezTo>
                    <a:pt x="199270" y="507861"/>
                    <a:pt x="249805" y="509713"/>
                    <a:pt x="273088" y="506803"/>
                  </a:cubicBezTo>
                  <a:cubicBezTo>
                    <a:pt x="296371" y="503893"/>
                    <a:pt x="299811" y="455209"/>
                    <a:pt x="296901" y="452828"/>
                  </a:cubicBezTo>
                  <a:cubicBezTo>
                    <a:pt x="293991" y="450447"/>
                    <a:pt x="273088" y="483784"/>
                    <a:pt x="255626" y="492515"/>
                  </a:cubicBezTo>
                  <a:cubicBezTo>
                    <a:pt x="238164" y="501246"/>
                    <a:pt x="202974" y="509448"/>
                    <a:pt x="192126" y="505215"/>
                  </a:cubicBezTo>
                  <a:cubicBezTo>
                    <a:pt x="181278" y="500982"/>
                    <a:pt x="214350" y="500982"/>
                    <a:pt x="190538" y="467115"/>
                  </a:cubicBezTo>
                  <a:cubicBezTo>
                    <a:pt x="166726" y="433248"/>
                    <a:pt x="79413" y="353344"/>
                    <a:pt x="49251" y="302015"/>
                  </a:cubicBezTo>
                  <a:cubicBezTo>
                    <a:pt x="19089" y="250686"/>
                    <a:pt x="16178" y="200415"/>
                    <a:pt x="9563" y="159140"/>
                  </a:cubicBezTo>
                  <a:cubicBezTo>
                    <a:pt x="2948" y="117865"/>
                    <a:pt x="-8164" y="73944"/>
                    <a:pt x="9563" y="54365"/>
                  </a:cubicBezTo>
                  <a:cubicBezTo>
                    <a:pt x="27290" y="34786"/>
                    <a:pt x="117778" y="76061"/>
                    <a:pt x="131801" y="71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8C3D274F-4D99-4AE6-A94E-9E072A358A08}"/>
                </a:ext>
              </a:extLst>
            </p:cNvPr>
            <p:cNvSpPr/>
            <p:nvPr/>
          </p:nvSpPr>
          <p:spPr>
            <a:xfrm>
              <a:off x="3292473" y="2814624"/>
              <a:ext cx="141348" cy="281320"/>
            </a:xfrm>
            <a:custGeom>
              <a:avLst/>
              <a:gdLst>
                <a:gd name="connsiteX0" fmla="*/ 2 w 141348"/>
                <a:gd name="connsiteY0" fmla="*/ 60339 h 281320"/>
                <a:gd name="connsiteX1" fmla="*/ 36515 w 141348"/>
                <a:gd name="connsiteY1" fmla="*/ 23826 h 281320"/>
                <a:gd name="connsiteX2" fmla="*/ 69852 w 141348"/>
                <a:gd name="connsiteY2" fmla="*/ 77801 h 281320"/>
                <a:gd name="connsiteX3" fmla="*/ 80965 w 141348"/>
                <a:gd name="connsiteY3" fmla="*/ 180989 h 281320"/>
                <a:gd name="connsiteX4" fmla="*/ 139702 w 141348"/>
                <a:gd name="connsiteY4" fmla="*/ 281001 h 281320"/>
                <a:gd name="connsiteX5" fmla="*/ 122240 w 141348"/>
                <a:gd name="connsiteY5" fmla="*/ 207976 h 281320"/>
                <a:gd name="connsiteX6" fmla="*/ 92077 w 141348"/>
                <a:gd name="connsiteY6" fmla="*/ 79389 h 281320"/>
                <a:gd name="connsiteX7" fmla="*/ 71440 w 141348"/>
                <a:gd name="connsiteY7" fmla="*/ 39701 h 281320"/>
                <a:gd name="connsiteX8" fmla="*/ 34927 w 141348"/>
                <a:gd name="connsiteY8" fmla="*/ 14 h 281320"/>
                <a:gd name="connsiteX9" fmla="*/ 2 w 141348"/>
                <a:gd name="connsiteY9" fmla="*/ 60339 h 2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348" h="281320">
                  <a:moveTo>
                    <a:pt x="2" y="60339"/>
                  </a:moveTo>
                  <a:cubicBezTo>
                    <a:pt x="267" y="64308"/>
                    <a:pt x="24873" y="20916"/>
                    <a:pt x="36515" y="23826"/>
                  </a:cubicBezTo>
                  <a:cubicBezTo>
                    <a:pt x="48157" y="26736"/>
                    <a:pt x="62444" y="51607"/>
                    <a:pt x="69852" y="77801"/>
                  </a:cubicBezTo>
                  <a:cubicBezTo>
                    <a:pt x="77260" y="103995"/>
                    <a:pt x="69323" y="147122"/>
                    <a:pt x="80965" y="180989"/>
                  </a:cubicBezTo>
                  <a:cubicBezTo>
                    <a:pt x="92607" y="214856"/>
                    <a:pt x="132823" y="276503"/>
                    <a:pt x="139702" y="281001"/>
                  </a:cubicBezTo>
                  <a:cubicBezTo>
                    <a:pt x="146581" y="285499"/>
                    <a:pt x="130178" y="241578"/>
                    <a:pt x="122240" y="207976"/>
                  </a:cubicBezTo>
                  <a:cubicBezTo>
                    <a:pt x="114303" y="174374"/>
                    <a:pt x="100544" y="107435"/>
                    <a:pt x="92077" y="79389"/>
                  </a:cubicBezTo>
                  <a:cubicBezTo>
                    <a:pt x="83610" y="51343"/>
                    <a:pt x="80965" y="52930"/>
                    <a:pt x="71440" y="39701"/>
                  </a:cubicBezTo>
                  <a:cubicBezTo>
                    <a:pt x="61915" y="26472"/>
                    <a:pt x="48156" y="1072"/>
                    <a:pt x="34927" y="14"/>
                  </a:cubicBezTo>
                  <a:cubicBezTo>
                    <a:pt x="21698" y="-1044"/>
                    <a:pt x="-263" y="56370"/>
                    <a:pt x="2" y="60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1079AE46-63CE-4C50-8E3E-5CB9F1E5CDF2}"/>
                </a:ext>
              </a:extLst>
            </p:cNvPr>
            <p:cNvSpPr/>
            <p:nvPr/>
          </p:nvSpPr>
          <p:spPr>
            <a:xfrm>
              <a:off x="4003667" y="3058485"/>
              <a:ext cx="539763" cy="622294"/>
            </a:xfrm>
            <a:custGeom>
              <a:avLst/>
              <a:gdLst>
                <a:gd name="connsiteX0" fmla="*/ 539758 w 539763"/>
                <a:gd name="connsiteY0" fmla="*/ 628 h 622294"/>
                <a:gd name="connsiteX1" fmla="*/ 482608 w 539763"/>
                <a:gd name="connsiteY1" fmla="*/ 260978 h 622294"/>
                <a:gd name="connsiteX2" fmla="*/ 409583 w 539763"/>
                <a:gd name="connsiteY2" fmla="*/ 364165 h 622294"/>
                <a:gd name="connsiteX3" fmla="*/ 195271 w 539763"/>
                <a:gd name="connsiteY3" fmla="*/ 541965 h 622294"/>
                <a:gd name="connsiteX4" fmla="*/ 112721 w 539763"/>
                <a:gd name="connsiteY4" fmla="*/ 611815 h 622294"/>
                <a:gd name="connsiteX5" fmla="*/ 8 w 539763"/>
                <a:gd name="connsiteY5" fmla="*/ 619753 h 622294"/>
                <a:gd name="connsiteX6" fmla="*/ 107958 w 539763"/>
                <a:gd name="connsiteY6" fmla="*/ 589590 h 622294"/>
                <a:gd name="connsiteX7" fmla="*/ 339733 w 539763"/>
                <a:gd name="connsiteY7" fmla="*/ 443540 h 622294"/>
                <a:gd name="connsiteX8" fmla="*/ 479433 w 539763"/>
                <a:gd name="connsiteY8" fmla="*/ 195890 h 622294"/>
                <a:gd name="connsiteX9" fmla="*/ 539758 w 539763"/>
                <a:gd name="connsiteY9" fmla="*/ 628 h 6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63" h="622294">
                  <a:moveTo>
                    <a:pt x="539758" y="628"/>
                  </a:moveTo>
                  <a:cubicBezTo>
                    <a:pt x="540287" y="11476"/>
                    <a:pt x="504304" y="200388"/>
                    <a:pt x="482608" y="260978"/>
                  </a:cubicBezTo>
                  <a:cubicBezTo>
                    <a:pt x="460912" y="321568"/>
                    <a:pt x="457472" y="317334"/>
                    <a:pt x="409583" y="364165"/>
                  </a:cubicBezTo>
                  <a:cubicBezTo>
                    <a:pt x="361693" y="410996"/>
                    <a:pt x="244748" y="500690"/>
                    <a:pt x="195271" y="541965"/>
                  </a:cubicBezTo>
                  <a:cubicBezTo>
                    <a:pt x="145794" y="583240"/>
                    <a:pt x="145265" y="598850"/>
                    <a:pt x="112721" y="611815"/>
                  </a:cubicBezTo>
                  <a:cubicBezTo>
                    <a:pt x="80177" y="624780"/>
                    <a:pt x="802" y="623457"/>
                    <a:pt x="8" y="619753"/>
                  </a:cubicBezTo>
                  <a:cubicBezTo>
                    <a:pt x="-786" y="616049"/>
                    <a:pt x="51337" y="618959"/>
                    <a:pt x="107958" y="589590"/>
                  </a:cubicBezTo>
                  <a:cubicBezTo>
                    <a:pt x="164579" y="560221"/>
                    <a:pt x="277820" y="509157"/>
                    <a:pt x="339733" y="443540"/>
                  </a:cubicBezTo>
                  <a:cubicBezTo>
                    <a:pt x="401645" y="377923"/>
                    <a:pt x="451916" y="269709"/>
                    <a:pt x="479433" y="195890"/>
                  </a:cubicBezTo>
                  <a:cubicBezTo>
                    <a:pt x="506950" y="122071"/>
                    <a:pt x="539229" y="-10220"/>
                    <a:pt x="539758" y="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C94E14E2-78FB-4D3F-9943-5BD1F6FE2E9A}"/>
                </a:ext>
              </a:extLst>
            </p:cNvPr>
            <p:cNvSpPr/>
            <p:nvPr/>
          </p:nvSpPr>
          <p:spPr>
            <a:xfrm>
              <a:off x="3497054" y="3163888"/>
              <a:ext cx="559244" cy="528706"/>
            </a:xfrm>
            <a:custGeom>
              <a:avLst/>
              <a:gdLst>
                <a:gd name="connsiteX0" fmla="*/ 209 w 559244"/>
                <a:gd name="connsiteY0" fmla="*/ 0 h 528706"/>
                <a:gd name="connsiteX1" fmla="*/ 92284 w 559244"/>
                <a:gd name="connsiteY1" fmla="*/ 215900 h 528706"/>
                <a:gd name="connsiteX2" fmla="*/ 114509 w 559244"/>
                <a:gd name="connsiteY2" fmla="*/ 273050 h 528706"/>
                <a:gd name="connsiteX3" fmla="*/ 249446 w 559244"/>
                <a:gd name="connsiteY3" fmla="*/ 396875 h 528706"/>
                <a:gd name="connsiteX4" fmla="*/ 451059 w 559244"/>
                <a:gd name="connsiteY4" fmla="*/ 501650 h 528706"/>
                <a:gd name="connsiteX5" fmla="*/ 554246 w 559244"/>
                <a:gd name="connsiteY5" fmla="*/ 528637 h 528706"/>
                <a:gd name="connsiteX6" fmla="*/ 524084 w 559244"/>
                <a:gd name="connsiteY6" fmla="*/ 496887 h 528706"/>
                <a:gd name="connsiteX7" fmla="*/ 360571 w 559244"/>
                <a:gd name="connsiteY7" fmla="*/ 436562 h 528706"/>
                <a:gd name="connsiteX8" fmla="*/ 144671 w 559244"/>
                <a:gd name="connsiteY8" fmla="*/ 265112 h 528706"/>
                <a:gd name="connsiteX9" fmla="*/ 120859 w 559244"/>
                <a:gd name="connsiteY9" fmla="*/ 217487 h 528706"/>
                <a:gd name="connsiteX10" fmla="*/ 209 w 559244"/>
                <a:gd name="connsiteY10" fmla="*/ 0 h 52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9244" h="528706">
                  <a:moveTo>
                    <a:pt x="209" y="0"/>
                  </a:moveTo>
                  <a:cubicBezTo>
                    <a:pt x="-4553" y="-264"/>
                    <a:pt x="73234" y="170392"/>
                    <a:pt x="92284" y="215900"/>
                  </a:cubicBezTo>
                  <a:cubicBezTo>
                    <a:pt x="111334" y="261408"/>
                    <a:pt x="88315" y="242888"/>
                    <a:pt x="114509" y="273050"/>
                  </a:cubicBezTo>
                  <a:cubicBezTo>
                    <a:pt x="140703" y="303212"/>
                    <a:pt x="193354" y="358775"/>
                    <a:pt x="249446" y="396875"/>
                  </a:cubicBezTo>
                  <a:cubicBezTo>
                    <a:pt x="305538" y="434975"/>
                    <a:pt x="400259" y="479690"/>
                    <a:pt x="451059" y="501650"/>
                  </a:cubicBezTo>
                  <a:cubicBezTo>
                    <a:pt x="501859" y="523610"/>
                    <a:pt x="542075" y="529431"/>
                    <a:pt x="554246" y="528637"/>
                  </a:cubicBezTo>
                  <a:cubicBezTo>
                    <a:pt x="566417" y="527843"/>
                    <a:pt x="556363" y="512233"/>
                    <a:pt x="524084" y="496887"/>
                  </a:cubicBezTo>
                  <a:cubicBezTo>
                    <a:pt x="491805" y="481541"/>
                    <a:pt x="423806" y="475191"/>
                    <a:pt x="360571" y="436562"/>
                  </a:cubicBezTo>
                  <a:cubicBezTo>
                    <a:pt x="297336" y="397933"/>
                    <a:pt x="184623" y="301624"/>
                    <a:pt x="144671" y="265112"/>
                  </a:cubicBezTo>
                  <a:cubicBezTo>
                    <a:pt x="104719" y="228600"/>
                    <a:pt x="140967" y="260879"/>
                    <a:pt x="120859" y="217487"/>
                  </a:cubicBezTo>
                  <a:cubicBezTo>
                    <a:pt x="100751" y="174095"/>
                    <a:pt x="4971" y="264"/>
                    <a:pt x="20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8BD62D1-EE9C-4DD6-97BF-9D0ED850B4E9}"/>
                </a:ext>
              </a:extLst>
            </p:cNvPr>
            <p:cNvSpPr/>
            <p:nvPr/>
          </p:nvSpPr>
          <p:spPr>
            <a:xfrm>
              <a:off x="3181030" y="2813046"/>
              <a:ext cx="548212" cy="1050200"/>
            </a:xfrm>
            <a:custGeom>
              <a:avLst/>
              <a:gdLst>
                <a:gd name="connsiteX0" fmla="*/ 54295 w 548212"/>
                <a:gd name="connsiteY0" fmla="*/ 4 h 1050200"/>
                <a:gd name="connsiteX1" fmla="*/ 33658 w 548212"/>
                <a:gd name="connsiteY1" fmla="*/ 66679 h 1050200"/>
                <a:gd name="connsiteX2" fmla="*/ 17783 w 548212"/>
                <a:gd name="connsiteY2" fmla="*/ 185742 h 1050200"/>
                <a:gd name="connsiteX3" fmla="*/ 51120 w 548212"/>
                <a:gd name="connsiteY3" fmla="*/ 460379 h 1050200"/>
                <a:gd name="connsiteX4" fmla="*/ 135258 w 548212"/>
                <a:gd name="connsiteY4" fmla="*/ 566742 h 1050200"/>
                <a:gd name="connsiteX5" fmla="*/ 257495 w 548212"/>
                <a:gd name="connsiteY5" fmla="*/ 681042 h 1050200"/>
                <a:gd name="connsiteX6" fmla="*/ 362270 w 548212"/>
                <a:gd name="connsiteY6" fmla="*/ 842967 h 1050200"/>
                <a:gd name="connsiteX7" fmla="*/ 421008 w 548212"/>
                <a:gd name="connsiteY7" fmla="*/ 887417 h 1050200"/>
                <a:gd name="connsiteX8" fmla="*/ 506733 w 548212"/>
                <a:gd name="connsiteY8" fmla="*/ 989017 h 1050200"/>
                <a:gd name="connsiteX9" fmla="*/ 543245 w 548212"/>
                <a:gd name="connsiteY9" fmla="*/ 1047754 h 1050200"/>
                <a:gd name="connsiteX10" fmla="*/ 400370 w 548212"/>
                <a:gd name="connsiteY10" fmla="*/ 908054 h 1050200"/>
                <a:gd name="connsiteX11" fmla="*/ 128908 w 548212"/>
                <a:gd name="connsiteY11" fmla="*/ 588967 h 1050200"/>
                <a:gd name="connsiteX12" fmla="*/ 40008 w 548212"/>
                <a:gd name="connsiteY12" fmla="*/ 469904 h 1050200"/>
                <a:gd name="connsiteX13" fmla="*/ 9845 w 548212"/>
                <a:gd name="connsiteY13" fmla="*/ 342904 h 1050200"/>
                <a:gd name="connsiteX14" fmla="*/ 320 w 548212"/>
                <a:gd name="connsiteY14" fmla="*/ 134942 h 1050200"/>
                <a:gd name="connsiteX15" fmla="*/ 19370 w 548212"/>
                <a:gd name="connsiteY15" fmla="*/ 63504 h 1050200"/>
                <a:gd name="connsiteX16" fmla="*/ 54295 w 548212"/>
                <a:gd name="connsiteY16" fmla="*/ 4 h 10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8212" h="1050200">
                  <a:moveTo>
                    <a:pt x="54295" y="4"/>
                  </a:moveTo>
                  <a:cubicBezTo>
                    <a:pt x="56676" y="533"/>
                    <a:pt x="39743" y="35723"/>
                    <a:pt x="33658" y="66679"/>
                  </a:cubicBezTo>
                  <a:cubicBezTo>
                    <a:pt x="27573" y="97635"/>
                    <a:pt x="14873" y="120125"/>
                    <a:pt x="17783" y="185742"/>
                  </a:cubicBezTo>
                  <a:cubicBezTo>
                    <a:pt x="20693" y="251359"/>
                    <a:pt x="31541" y="396879"/>
                    <a:pt x="51120" y="460379"/>
                  </a:cubicBezTo>
                  <a:cubicBezTo>
                    <a:pt x="70699" y="523879"/>
                    <a:pt x="100862" y="529965"/>
                    <a:pt x="135258" y="566742"/>
                  </a:cubicBezTo>
                  <a:cubicBezTo>
                    <a:pt x="169654" y="603519"/>
                    <a:pt x="219660" y="635005"/>
                    <a:pt x="257495" y="681042"/>
                  </a:cubicBezTo>
                  <a:cubicBezTo>
                    <a:pt x="295330" y="727080"/>
                    <a:pt x="335018" y="808571"/>
                    <a:pt x="362270" y="842967"/>
                  </a:cubicBezTo>
                  <a:cubicBezTo>
                    <a:pt x="389522" y="877363"/>
                    <a:pt x="396931" y="863075"/>
                    <a:pt x="421008" y="887417"/>
                  </a:cubicBezTo>
                  <a:cubicBezTo>
                    <a:pt x="445085" y="911759"/>
                    <a:pt x="486360" y="962294"/>
                    <a:pt x="506733" y="989017"/>
                  </a:cubicBezTo>
                  <a:cubicBezTo>
                    <a:pt x="527106" y="1015740"/>
                    <a:pt x="560972" y="1061248"/>
                    <a:pt x="543245" y="1047754"/>
                  </a:cubicBezTo>
                  <a:cubicBezTo>
                    <a:pt x="525518" y="1034260"/>
                    <a:pt x="469426" y="984518"/>
                    <a:pt x="400370" y="908054"/>
                  </a:cubicBezTo>
                  <a:cubicBezTo>
                    <a:pt x="331314" y="831590"/>
                    <a:pt x="188968" y="661992"/>
                    <a:pt x="128908" y="588967"/>
                  </a:cubicBezTo>
                  <a:cubicBezTo>
                    <a:pt x="68848" y="515942"/>
                    <a:pt x="59852" y="510914"/>
                    <a:pt x="40008" y="469904"/>
                  </a:cubicBezTo>
                  <a:cubicBezTo>
                    <a:pt x="20164" y="428894"/>
                    <a:pt x="16460" y="398731"/>
                    <a:pt x="9845" y="342904"/>
                  </a:cubicBezTo>
                  <a:cubicBezTo>
                    <a:pt x="3230" y="287077"/>
                    <a:pt x="-1268" y="181509"/>
                    <a:pt x="320" y="134942"/>
                  </a:cubicBezTo>
                  <a:cubicBezTo>
                    <a:pt x="1907" y="88375"/>
                    <a:pt x="8522" y="85729"/>
                    <a:pt x="19370" y="63504"/>
                  </a:cubicBezTo>
                  <a:cubicBezTo>
                    <a:pt x="30218" y="41279"/>
                    <a:pt x="51914" y="-525"/>
                    <a:pt x="5429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0AB006F6-7F01-4D4E-991B-C035DAA81270}"/>
                </a:ext>
              </a:extLst>
            </p:cNvPr>
            <p:cNvSpPr/>
            <p:nvPr/>
          </p:nvSpPr>
          <p:spPr>
            <a:xfrm>
              <a:off x="3968736" y="3668370"/>
              <a:ext cx="40070" cy="142896"/>
            </a:xfrm>
            <a:custGeom>
              <a:avLst/>
              <a:gdLst>
                <a:gd name="connsiteX0" fmla="*/ 39702 w 40070"/>
                <a:gd name="connsiteY0" fmla="*/ 343 h 142896"/>
                <a:gd name="connsiteX1" fmla="*/ 19064 w 40070"/>
                <a:gd name="connsiteY1" fmla="*/ 120993 h 142896"/>
                <a:gd name="connsiteX2" fmla="*/ 6364 w 40070"/>
                <a:gd name="connsiteY2" fmla="*/ 140043 h 142896"/>
                <a:gd name="connsiteX3" fmla="*/ 14 w 40070"/>
                <a:gd name="connsiteY3" fmla="*/ 86068 h 142896"/>
                <a:gd name="connsiteX4" fmla="*/ 39702 w 40070"/>
                <a:gd name="connsiteY4" fmla="*/ 343 h 1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0" h="142896">
                  <a:moveTo>
                    <a:pt x="39702" y="343"/>
                  </a:moveTo>
                  <a:cubicBezTo>
                    <a:pt x="42877" y="6164"/>
                    <a:pt x="24620" y="97710"/>
                    <a:pt x="19064" y="120993"/>
                  </a:cubicBezTo>
                  <a:cubicBezTo>
                    <a:pt x="13508" y="144276"/>
                    <a:pt x="9539" y="145864"/>
                    <a:pt x="6364" y="140043"/>
                  </a:cubicBezTo>
                  <a:cubicBezTo>
                    <a:pt x="3189" y="134222"/>
                    <a:pt x="-251" y="107764"/>
                    <a:pt x="14" y="86068"/>
                  </a:cubicBezTo>
                  <a:cubicBezTo>
                    <a:pt x="279" y="64372"/>
                    <a:pt x="36527" y="-5478"/>
                    <a:pt x="39702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9609BE22-7175-4536-B661-FFF18CAA7CF7}"/>
                </a:ext>
              </a:extLst>
            </p:cNvPr>
            <p:cNvSpPr/>
            <p:nvPr/>
          </p:nvSpPr>
          <p:spPr>
            <a:xfrm>
              <a:off x="4730353" y="2628387"/>
              <a:ext cx="490738" cy="1341657"/>
            </a:xfrm>
            <a:custGeom>
              <a:avLst/>
              <a:gdLst>
                <a:gd name="connsiteX0" fmla="*/ 241697 w 490738"/>
                <a:gd name="connsiteY0" fmla="*/ 513 h 1341657"/>
                <a:gd name="connsiteX1" fmla="*/ 394097 w 490738"/>
                <a:gd name="connsiteY1" fmla="*/ 98938 h 1341657"/>
                <a:gd name="connsiteX2" fmla="*/ 473472 w 490738"/>
                <a:gd name="connsiteY2" fmla="*/ 400563 h 1341657"/>
                <a:gd name="connsiteX3" fmla="*/ 273447 w 490738"/>
                <a:gd name="connsiteY3" fmla="*/ 927613 h 1341657"/>
                <a:gd name="connsiteX4" fmla="*/ 6747 w 490738"/>
                <a:gd name="connsiteY4" fmla="*/ 1337188 h 1341657"/>
                <a:gd name="connsiteX5" fmla="*/ 105172 w 490738"/>
                <a:gd name="connsiteY5" fmla="*/ 1124463 h 1341657"/>
                <a:gd name="connsiteX6" fmla="*/ 378222 w 490738"/>
                <a:gd name="connsiteY6" fmla="*/ 797438 h 1341657"/>
                <a:gd name="connsiteX7" fmla="*/ 460772 w 490738"/>
                <a:gd name="connsiteY7" fmla="*/ 492638 h 1341657"/>
                <a:gd name="connsiteX8" fmla="*/ 489347 w 490738"/>
                <a:gd name="connsiteY8" fmla="*/ 213238 h 1341657"/>
                <a:gd name="connsiteX9" fmla="*/ 422672 w 490738"/>
                <a:gd name="connsiteY9" fmla="*/ 67188 h 1341657"/>
                <a:gd name="connsiteX10" fmla="*/ 241697 w 490738"/>
                <a:gd name="connsiteY10" fmla="*/ 513 h 134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38" h="1341657">
                  <a:moveTo>
                    <a:pt x="241697" y="513"/>
                  </a:moveTo>
                  <a:cubicBezTo>
                    <a:pt x="236934" y="5805"/>
                    <a:pt x="355468" y="32263"/>
                    <a:pt x="394097" y="98938"/>
                  </a:cubicBezTo>
                  <a:cubicBezTo>
                    <a:pt x="432726" y="165613"/>
                    <a:pt x="493580" y="262451"/>
                    <a:pt x="473472" y="400563"/>
                  </a:cubicBezTo>
                  <a:cubicBezTo>
                    <a:pt x="453364" y="538675"/>
                    <a:pt x="351234" y="771509"/>
                    <a:pt x="273447" y="927613"/>
                  </a:cubicBezTo>
                  <a:cubicBezTo>
                    <a:pt x="195660" y="1083717"/>
                    <a:pt x="34793" y="1304380"/>
                    <a:pt x="6747" y="1337188"/>
                  </a:cubicBezTo>
                  <a:cubicBezTo>
                    <a:pt x="-21299" y="1369996"/>
                    <a:pt x="43260" y="1214421"/>
                    <a:pt x="105172" y="1124463"/>
                  </a:cubicBezTo>
                  <a:cubicBezTo>
                    <a:pt x="167084" y="1034505"/>
                    <a:pt x="318955" y="902742"/>
                    <a:pt x="378222" y="797438"/>
                  </a:cubicBezTo>
                  <a:cubicBezTo>
                    <a:pt x="437489" y="692134"/>
                    <a:pt x="442251" y="590005"/>
                    <a:pt x="460772" y="492638"/>
                  </a:cubicBezTo>
                  <a:cubicBezTo>
                    <a:pt x="479293" y="395271"/>
                    <a:pt x="495697" y="284146"/>
                    <a:pt x="489347" y="213238"/>
                  </a:cubicBezTo>
                  <a:cubicBezTo>
                    <a:pt x="482997" y="142330"/>
                    <a:pt x="465005" y="102642"/>
                    <a:pt x="422672" y="67188"/>
                  </a:cubicBezTo>
                  <a:cubicBezTo>
                    <a:pt x="380339" y="31734"/>
                    <a:pt x="246460" y="-4779"/>
                    <a:pt x="241697" y="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8EAA07EA-C8A0-4CAA-B308-95A235553AF3}"/>
                </a:ext>
              </a:extLst>
            </p:cNvPr>
            <p:cNvSpPr/>
            <p:nvPr/>
          </p:nvSpPr>
          <p:spPr>
            <a:xfrm>
              <a:off x="2721916" y="2558868"/>
              <a:ext cx="920121" cy="1226580"/>
            </a:xfrm>
            <a:custGeom>
              <a:avLst/>
              <a:gdLst>
                <a:gd name="connsiteX0" fmla="*/ 526109 w 920121"/>
                <a:gd name="connsiteY0" fmla="*/ 182 h 1226580"/>
                <a:gd name="connsiteX1" fmla="*/ 234009 w 920121"/>
                <a:gd name="connsiteY1" fmla="*/ 193857 h 1226580"/>
                <a:gd name="connsiteX2" fmla="*/ 94309 w 920121"/>
                <a:gd name="connsiteY2" fmla="*/ 530407 h 1226580"/>
                <a:gd name="connsiteX3" fmla="*/ 59384 w 920121"/>
                <a:gd name="connsiteY3" fmla="*/ 800282 h 1226580"/>
                <a:gd name="connsiteX4" fmla="*/ 2234 w 920121"/>
                <a:gd name="connsiteY4" fmla="*/ 943157 h 1226580"/>
                <a:gd name="connsiteX5" fmla="*/ 56209 w 920121"/>
                <a:gd name="connsiteY5" fmla="*/ 984432 h 1226580"/>
                <a:gd name="connsiteX6" fmla="*/ 434034 w 920121"/>
                <a:gd name="connsiteY6" fmla="*/ 1028882 h 1226580"/>
                <a:gd name="connsiteX7" fmla="*/ 681684 w 920121"/>
                <a:gd name="connsiteY7" fmla="*/ 1082857 h 1226580"/>
                <a:gd name="connsiteX8" fmla="*/ 919809 w 920121"/>
                <a:gd name="connsiteY8" fmla="*/ 1225732 h 1226580"/>
                <a:gd name="connsiteX9" fmla="*/ 630884 w 920121"/>
                <a:gd name="connsiteY9" fmla="*/ 1009832 h 1226580"/>
                <a:gd name="connsiteX10" fmla="*/ 284809 w 920121"/>
                <a:gd name="connsiteY10" fmla="*/ 939982 h 1226580"/>
                <a:gd name="connsiteX11" fmla="*/ 49859 w 920121"/>
                <a:gd name="connsiteY11" fmla="*/ 914582 h 1226580"/>
                <a:gd name="connsiteX12" fmla="*/ 46684 w 920121"/>
                <a:gd name="connsiteY12" fmla="*/ 809807 h 1226580"/>
                <a:gd name="connsiteX13" fmla="*/ 30809 w 920121"/>
                <a:gd name="connsiteY13" fmla="*/ 638357 h 1226580"/>
                <a:gd name="connsiteX14" fmla="*/ 119709 w 920121"/>
                <a:gd name="connsiteY14" fmla="*/ 352607 h 1226580"/>
                <a:gd name="connsiteX15" fmla="*/ 189559 w 920121"/>
                <a:gd name="connsiteY15" fmla="*/ 225607 h 1226580"/>
                <a:gd name="connsiteX16" fmla="*/ 526109 w 920121"/>
                <a:gd name="connsiteY16" fmla="*/ 182 h 122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0121" h="1226580">
                  <a:moveTo>
                    <a:pt x="526109" y="182"/>
                  </a:moveTo>
                  <a:cubicBezTo>
                    <a:pt x="533517" y="-5110"/>
                    <a:pt x="305976" y="105486"/>
                    <a:pt x="234009" y="193857"/>
                  </a:cubicBezTo>
                  <a:cubicBezTo>
                    <a:pt x="162042" y="282228"/>
                    <a:pt x="123413" y="429336"/>
                    <a:pt x="94309" y="530407"/>
                  </a:cubicBezTo>
                  <a:cubicBezTo>
                    <a:pt x="65205" y="631478"/>
                    <a:pt x="74730" y="731490"/>
                    <a:pt x="59384" y="800282"/>
                  </a:cubicBezTo>
                  <a:cubicBezTo>
                    <a:pt x="44038" y="869074"/>
                    <a:pt x="2763" y="912465"/>
                    <a:pt x="2234" y="943157"/>
                  </a:cubicBezTo>
                  <a:cubicBezTo>
                    <a:pt x="1705" y="973849"/>
                    <a:pt x="-15758" y="970145"/>
                    <a:pt x="56209" y="984432"/>
                  </a:cubicBezTo>
                  <a:cubicBezTo>
                    <a:pt x="128176" y="998719"/>
                    <a:pt x="329788" y="1012478"/>
                    <a:pt x="434034" y="1028882"/>
                  </a:cubicBezTo>
                  <a:cubicBezTo>
                    <a:pt x="538280" y="1045286"/>
                    <a:pt x="600722" y="1050049"/>
                    <a:pt x="681684" y="1082857"/>
                  </a:cubicBezTo>
                  <a:cubicBezTo>
                    <a:pt x="762647" y="1115665"/>
                    <a:pt x="928276" y="1237903"/>
                    <a:pt x="919809" y="1225732"/>
                  </a:cubicBezTo>
                  <a:cubicBezTo>
                    <a:pt x="911342" y="1213561"/>
                    <a:pt x="736717" y="1057457"/>
                    <a:pt x="630884" y="1009832"/>
                  </a:cubicBezTo>
                  <a:cubicBezTo>
                    <a:pt x="525051" y="962207"/>
                    <a:pt x="381646" y="955857"/>
                    <a:pt x="284809" y="939982"/>
                  </a:cubicBezTo>
                  <a:cubicBezTo>
                    <a:pt x="187971" y="924107"/>
                    <a:pt x="89546" y="936278"/>
                    <a:pt x="49859" y="914582"/>
                  </a:cubicBezTo>
                  <a:cubicBezTo>
                    <a:pt x="10171" y="892886"/>
                    <a:pt x="49859" y="855844"/>
                    <a:pt x="46684" y="809807"/>
                  </a:cubicBezTo>
                  <a:cubicBezTo>
                    <a:pt x="43509" y="763770"/>
                    <a:pt x="18638" y="714557"/>
                    <a:pt x="30809" y="638357"/>
                  </a:cubicBezTo>
                  <a:cubicBezTo>
                    <a:pt x="42980" y="562157"/>
                    <a:pt x="93251" y="421399"/>
                    <a:pt x="119709" y="352607"/>
                  </a:cubicBezTo>
                  <a:cubicBezTo>
                    <a:pt x="146167" y="283815"/>
                    <a:pt x="121296" y="284345"/>
                    <a:pt x="189559" y="225607"/>
                  </a:cubicBezTo>
                  <a:cubicBezTo>
                    <a:pt x="257821" y="166870"/>
                    <a:pt x="518701" y="5474"/>
                    <a:pt x="526109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3C5B582A-247E-4687-A294-59CD70E5BAAB}"/>
                </a:ext>
              </a:extLst>
            </p:cNvPr>
            <p:cNvSpPr/>
            <p:nvPr/>
          </p:nvSpPr>
          <p:spPr>
            <a:xfrm>
              <a:off x="3773405" y="3060490"/>
              <a:ext cx="864287" cy="941346"/>
            </a:xfrm>
            <a:custGeom>
              <a:avLst/>
              <a:gdLst>
                <a:gd name="connsiteX0" fmla="*/ 843045 w 864287"/>
                <a:gd name="connsiteY0" fmla="*/ 210 h 941346"/>
                <a:gd name="connsiteX1" fmla="*/ 862095 w 864287"/>
                <a:gd name="connsiteY1" fmla="*/ 197060 h 941346"/>
                <a:gd name="connsiteX2" fmla="*/ 785895 w 864287"/>
                <a:gd name="connsiteY2" fmla="*/ 387560 h 941346"/>
                <a:gd name="connsiteX3" fmla="*/ 658895 w 864287"/>
                <a:gd name="connsiteY3" fmla="*/ 705060 h 941346"/>
                <a:gd name="connsiteX4" fmla="*/ 563645 w 864287"/>
                <a:gd name="connsiteY4" fmla="*/ 933660 h 941346"/>
                <a:gd name="connsiteX5" fmla="*/ 509670 w 864287"/>
                <a:gd name="connsiteY5" fmla="*/ 879685 h 941346"/>
                <a:gd name="connsiteX6" fmla="*/ 401720 w 864287"/>
                <a:gd name="connsiteY6" fmla="*/ 803485 h 941346"/>
                <a:gd name="connsiteX7" fmla="*/ 315995 w 864287"/>
                <a:gd name="connsiteY7" fmla="*/ 803485 h 941346"/>
                <a:gd name="connsiteX8" fmla="*/ 1670 w 864287"/>
                <a:gd name="connsiteY8" fmla="*/ 917785 h 941346"/>
                <a:gd name="connsiteX9" fmla="*/ 201695 w 864287"/>
                <a:gd name="connsiteY9" fmla="*/ 819360 h 941346"/>
                <a:gd name="connsiteX10" fmla="*/ 423945 w 864287"/>
                <a:gd name="connsiteY10" fmla="*/ 781260 h 941346"/>
                <a:gd name="connsiteX11" fmla="*/ 541420 w 864287"/>
                <a:gd name="connsiteY11" fmla="*/ 873335 h 941346"/>
                <a:gd name="connsiteX12" fmla="*/ 573170 w 864287"/>
                <a:gd name="connsiteY12" fmla="*/ 787610 h 941346"/>
                <a:gd name="connsiteX13" fmla="*/ 836695 w 864287"/>
                <a:gd name="connsiteY13" fmla="*/ 235160 h 941346"/>
                <a:gd name="connsiteX14" fmla="*/ 843045 w 864287"/>
                <a:gd name="connsiteY14" fmla="*/ 210 h 94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4287" h="941346">
                  <a:moveTo>
                    <a:pt x="843045" y="210"/>
                  </a:moveTo>
                  <a:cubicBezTo>
                    <a:pt x="847278" y="-6140"/>
                    <a:pt x="871620" y="132502"/>
                    <a:pt x="862095" y="197060"/>
                  </a:cubicBezTo>
                  <a:cubicBezTo>
                    <a:pt x="852570" y="261618"/>
                    <a:pt x="785895" y="387560"/>
                    <a:pt x="785895" y="387560"/>
                  </a:cubicBezTo>
                  <a:cubicBezTo>
                    <a:pt x="752028" y="472227"/>
                    <a:pt x="695937" y="614043"/>
                    <a:pt x="658895" y="705060"/>
                  </a:cubicBezTo>
                  <a:cubicBezTo>
                    <a:pt x="621853" y="796077"/>
                    <a:pt x="588516" y="904556"/>
                    <a:pt x="563645" y="933660"/>
                  </a:cubicBezTo>
                  <a:cubicBezTo>
                    <a:pt x="538774" y="962764"/>
                    <a:pt x="536657" y="901381"/>
                    <a:pt x="509670" y="879685"/>
                  </a:cubicBezTo>
                  <a:cubicBezTo>
                    <a:pt x="482683" y="857989"/>
                    <a:pt x="433999" y="816185"/>
                    <a:pt x="401720" y="803485"/>
                  </a:cubicBezTo>
                  <a:cubicBezTo>
                    <a:pt x="369441" y="790785"/>
                    <a:pt x="382670" y="784435"/>
                    <a:pt x="315995" y="803485"/>
                  </a:cubicBezTo>
                  <a:cubicBezTo>
                    <a:pt x="249320" y="822535"/>
                    <a:pt x="20720" y="915139"/>
                    <a:pt x="1670" y="917785"/>
                  </a:cubicBezTo>
                  <a:cubicBezTo>
                    <a:pt x="-17380" y="920431"/>
                    <a:pt x="131316" y="842114"/>
                    <a:pt x="201695" y="819360"/>
                  </a:cubicBezTo>
                  <a:cubicBezTo>
                    <a:pt x="272074" y="796606"/>
                    <a:pt x="367324" y="772264"/>
                    <a:pt x="423945" y="781260"/>
                  </a:cubicBezTo>
                  <a:cubicBezTo>
                    <a:pt x="480566" y="790256"/>
                    <a:pt x="516549" y="872277"/>
                    <a:pt x="541420" y="873335"/>
                  </a:cubicBezTo>
                  <a:cubicBezTo>
                    <a:pt x="566291" y="874393"/>
                    <a:pt x="523958" y="893972"/>
                    <a:pt x="573170" y="787610"/>
                  </a:cubicBezTo>
                  <a:cubicBezTo>
                    <a:pt x="622382" y="681248"/>
                    <a:pt x="792245" y="362689"/>
                    <a:pt x="836695" y="235160"/>
                  </a:cubicBezTo>
                  <a:cubicBezTo>
                    <a:pt x="881145" y="107631"/>
                    <a:pt x="838812" y="6560"/>
                    <a:pt x="843045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C458B263-50D9-4AF7-AE57-6482CAF6A91B}"/>
                </a:ext>
              </a:extLst>
            </p:cNvPr>
            <p:cNvSpPr/>
            <p:nvPr/>
          </p:nvSpPr>
          <p:spPr>
            <a:xfrm>
              <a:off x="3678513" y="3698875"/>
              <a:ext cx="487087" cy="325600"/>
            </a:xfrm>
            <a:custGeom>
              <a:avLst/>
              <a:gdLst>
                <a:gd name="connsiteX0" fmla="*/ 487087 w 487087"/>
                <a:gd name="connsiteY0" fmla="*/ 0 h 325600"/>
                <a:gd name="connsiteX1" fmla="*/ 439462 w 487087"/>
                <a:gd name="connsiteY1" fmla="*/ 28575 h 325600"/>
                <a:gd name="connsiteX2" fmla="*/ 223562 w 487087"/>
                <a:gd name="connsiteY2" fmla="*/ 168275 h 325600"/>
                <a:gd name="connsiteX3" fmla="*/ 99737 w 487087"/>
                <a:gd name="connsiteY3" fmla="*/ 247650 h 325600"/>
                <a:gd name="connsiteX4" fmla="*/ 4487 w 487087"/>
                <a:gd name="connsiteY4" fmla="*/ 323850 h 325600"/>
                <a:gd name="connsiteX5" fmla="*/ 33062 w 487087"/>
                <a:gd name="connsiteY5" fmla="*/ 288925 h 325600"/>
                <a:gd name="connsiteX6" fmla="*/ 185462 w 487087"/>
                <a:gd name="connsiteY6" fmla="*/ 155575 h 325600"/>
                <a:gd name="connsiteX7" fmla="*/ 487087 w 487087"/>
                <a:gd name="connsiteY7" fmla="*/ 0 h 3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7087" h="325600">
                  <a:moveTo>
                    <a:pt x="487087" y="0"/>
                  </a:moveTo>
                  <a:cubicBezTo>
                    <a:pt x="485235" y="264"/>
                    <a:pt x="483383" y="529"/>
                    <a:pt x="439462" y="28575"/>
                  </a:cubicBezTo>
                  <a:lnTo>
                    <a:pt x="223562" y="168275"/>
                  </a:lnTo>
                  <a:cubicBezTo>
                    <a:pt x="166941" y="204787"/>
                    <a:pt x="136250" y="221721"/>
                    <a:pt x="99737" y="247650"/>
                  </a:cubicBezTo>
                  <a:cubicBezTo>
                    <a:pt x="63224" y="273579"/>
                    <a:pt x="15599" y="316971"/>
                    <a:pt x="4487" y="323850"/>
                  </a:cubicBezTo>
                  <a:cubicBezTo>
                    <a:pt x="-6625" y="330729"/>
                    <a:pt x="2900" y="316971"/>
                    <a:pt x="33062" y="288925"/>
                  </a:cubicBezTo>
                  <a:cubicBezTo>
                    <a:pt x="63224" y="260879"/>
                    <a:pt x="109791" y="202142"/>
                    <a:pt x="185462" y="155575"/>
                  </a:cubicBezTo>
                  <a:cubicBezTo>
                    <a:pt x="261133" y="109008"/>
                    <a:pt x="374110" y="59266"/>
                    <a:pt x="48708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9FE2AC98-6C89-4159-9ED4-527B958DAFB6}"/>
                </a:ext>
              </a:extLst>
            </p:cNvPr>
            <p:cNvSpPr/>
            <p:nvPr/>
          </p:nvSpPr>
          <p:spPr>
            <a:xfrm>
              <a:off x="3738783" y="3613115"/>
              <a:ext cx="100507" cy="88937"/>
            </a:xfrm>
            <a:custGeom>
              <a:avLst/>
              <a:gdLst>
                <a:gd name="connsiteX0" fmla="*/ 99792 w 100507"/>
                <a:gd name="connsiteY0" fmla="*/ 35 h 88937"/>
                <a:gd name="connsiteX1" fmla="*/ 47405 w 100507"/>
                <a:gd name="connsiteY1" fmla="*/ 44485 h 88937"/>
                <a:gd name="connsiteX2" fmla="*/ 33117 w 100507"/>
                <a:gd name="connsiteY2" fmla="*/ 60360 h 88937"/>
                <a:gd name="connsiteX3" fmla="*/ 33117 w 100507"/>
                <a:gd name="connsiteY3" fmla="*/ 88935 h 88937"/>
                <a:gd name="connsiteX4" fmla="*/ 14067 w 100507"/>
                <a:gd name="connsiteY4" fmla="*/ 58773 h 88937"/>
                <a:gd name="connsiteX5" fmla="*/ 4542 w 100507"/>
                <a:gd name="connsiteY5" fmla="*/ 52423 h 88937"/>
                <a:gd name="connsiteX6" fmla="*/ 99792 w 100507"/>
                <a:gd name="connsiteY6" fmla="*/ 35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507" h="88937">
                  <a:moveTo>
                    <a:pt x="99792" y="35"/>
                  </a:moveTo>
                  <a:cubicBezTo>
                    <a:pt x="106936" y="-1288"/>
                    <a:pt x="58517" y="34431"/>
                    <a:pt x="47405" y="44485"/>
                  </a:cubicBezTo>
                  <a:cubicBezTo>
                    <a:pt x="36293" y="54539"/>
                    <a:pt x="35498" y="52952"/>
                    <a:pt x="33117" y="60360"/>
                  </a:cubicBezTo>
                  <a:cubicBezTo>
                    <a:pt x="30736" y="67768"/>
                    <a:pt x="36292" y="89200"/>
                    <a:pt x="33117" y="88935"/>
                  </a:cubicBezTo>
                  <a:cubicBezTo>
                    <a:pt x="29942" y="88671"/>
                    <a:pt x="18829" y="64858"/>
                    <a:pt x="14067" y="58773"/>
                  </a:cubicBezTo>
                  <a:cubicBezTo>
                    <a:pt x="9305" y="52688"/>
                    <a:pt x="-8158" y="62477"/>
                    <a:pt x="4542" y="52423"/>
                  </a:cubicBezTo>
                  <a:cubicBezTo>
                    <a:pt x="17242" y="42369"/>
                    <a:pt x="92648" y="1358"/>
                    <a:pt x="99792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50CE2FB4-C99A-4930-8E4F-C8AD4B84A207}"/>
                </a:ext>
              </a:extLst>
            </p:cNvPr>
            <p:cNvSpPr/>
            <p:nvPr/>
          </p:nvSpPr>
          <p:spPr>
            <a:xfrm>
              <a:off x="3763867" y="3031062"/>
              <a:ext cx="1378411" cy="1715393"/>
            </a:xfrm>
            <a:custGeom>
              <a:avLst/>
              <a:gdLst>
                <a:gd name="connsiteX0" fmla="*/ 1362700 w 1378411"/>
                <a:gd name="connsiteY0" fmla="*/ 5 h 1715393"/>
                <a:gd name="connsiteX1" fmla="*/ 1337300 w 1378411"/>
                <a:gd name="connsiteY1" fmla="*/ 186271 h 1715393"/>
                <a:gd name="connsiteX2" fmla="*/ 956300 w 1378411"/>
                <a:gd name="connsiteY2" fmla="*/ 690038 h 1715393"/>
                <a:gd name="connsiteX3" fmla="*/ 664200 w 1378411"/>
                <a:gd name="connsiteY3" fmla="*/ 1244605 h 1715393"/>
                <a:gd name="connsiteX4" fmla="*/ 596466 w 1378411"/>
                <a:gd name="connsiteY4" fmla="*/ 1341971 h 1715393"/>
                <a:gd name="connsiteX5" fmla="*/ 469466 w 1378411"/>
                <a:gd name="connsiteY5" fmla="*/ 1473205 h 1715393"/>
                <a:gd name="connsiteX6" fmla="*/ 3800 w 1378411"/>
                <a:gd name="connsiteY6" fmla="*/ 1714505 h 1715393"/>
                <a:gd name="connsiteX7" fmla="*/ 266266 w 1378411"/>
                <a:gd name="connsiteY7" fmla="*/ 1545171 h 1715393"/>
                <a:gd name="connsiteX8" fmla="*/ 575300 w 1378411"/>
                <a:gd name="connsiteY8" fmla="*/ 1299638 h 1715393"/>
                <a:gd name="connsiteX9" fmla="*/ 863166 w 1378411"/>
                <a:gd name="connsiteY9" fmla="*/ 783171 h 1715393"/>
                <a:gd name="connsiteX10" fmla="*/ 1125633 w 1378411"/>
                <a:gd name="connsiteY10" fmla="*/ 402171 h 1715393"/>
                <a:gd name="connsiteX11" fmla="*/ 1290733 w 1378411"/>
                <a:gd name="connsiteY11" fmla="*/ 190505 h 1715393"/>
                <a:gd name="connsiteX12" fmla="*/ 1362700 w 1378411"/>
                <a:gd name="connsiteY12" fmla="*/ 5 h 171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411" h="1715393">
                  <a:moveTo>
                    <a:pt x="1362700" y="5"/>
                  </a:moveTo>
                  <a:cubicBezTo>
                    <a:pt x="1370461" y="-701"/>
                    <a:pt x="1405033" y="71265"/>
                    <a:pt x="1337300" y="186271"/>
                  </a:cubicBezTo>
                  <a:cubicBezTo>
                    <a:pt x="1269567" y="301277"/>
                    <a:pt x="1068483" y="513649"/>
                    <a:pt x="956300" y="690038"/>
                  </a:cubicBezTo>
                  <a:cubicBezTo>
                    <a:pt x="844117" y="866427"/>
                    <a:pt x="724172" y="1135950"/>
                    <a:pt x="664200" y="1244605"/>
                  </a:cubicBezTo>
                  <a:cubicBezTo>
                    <a:pt x="604228" y="1353260"/>
                    <a:pt x="628922" y="1303871"/>
                    <a:pt x="596466" y="1341971"/>
                  </a:cubicBezTo>
                  <a:cubicBezTo>
                    <a:pt x="564010" y="1380071"/>
                    <a:pt x="568244" y="1411116"/>
                    <a:pt x="469466" y="1473205"/>
                  </a:cubicBezTo>
                  <a:cubicBezTo>
                    <a:pt x="370688" y="1535294"/>
                    <a:pt x="37667" y="1702511"/>
                    <a:pt x="3800" y="1714505"/>
                  </a:cubicBezTo>
                  <a:cubicBezTo>
                    <a:pt x="-30067" y="1726499"/>
                    <a:pt x="171016" y="1614315"/>
                    <a:pt x="266266" y="1545171"/>
                  </a:cubicBezTo>
                  <a:cubicBezTo>
                    <a:pt x="361516" y="1476027"/>
                    <a:pt x="475817" y="1426638"/>
                    <a:pt x="575300" y="1299638"/>
                  </a:cubicBezTo>
                  <a:cubicBezTo>
                    <a:pt x="674783" y="1172638"/>
                    <a:pt x="771444" y="932749"/>
                    <a:pt x="863166" y="783171"/>
                  </a:cubicBezTo>
                  <a:cubicBezTo>
                    <a:pt x="954888" y="633593"/>
                    <a:pt x="1054372" y="500949"/>
                    <a:pt x="1125633" y="402171"/>
                  </a:cubicBezTo>
                  <a:cubicBezTo>
                    <a:pt x="1196894" y="303393"/>
                    <a:pt x="1255455" y="254005"/>
                    <a:pt x="1290733" y="190505"/>
                  </a:cubicBezTo>
                  <a:cubicBezTo>
                    <a:pt x="1326011" y="127005"/>
                    <a:pt x="1354939" y="711"/>
                    <a:pt x="136270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84FC5129-5163-48BC-9107-2ECE6125EA50}"/>
                </a:ext>
              </a:extLst>
            </p:cNvPr>
            <p:cNvSpPr/>
            <p:nvPr/>
          </p:nvSpPr>
          <p:spPr>
            <a:xfrm>
              <a:off x="4752500" y="3822670"/>
              <a:ext cx="206535" cy="390537"/>
            </a:xfrm>
            <a:custGeom>
              <a:avLst/>
              <a:gdLst>
                <a:gd name="connsiteX0" fmla="*/ 60800 w 206535"/>
                <a:gd name="connsiteY0" fmla="*/ 30 h 390537"/>
                <a:gd name="connsiteX1" fmla="*/ 166633 w 206535"/>
                <a:gd name="connsiteY1" fmla="*/ 165130 h 390537"/>
                <a:gd name="connsiteX2" fmla="*/ 196267 w 206535"/>
                <a:gd name="connsiteY2" fmla="*/ 237097 h 390537"/>
                <a:gd name="connsiteX3" fmla="*/ 115833 w 206535"/>
                <a:gd name="connsiteY3" fmla="*/ 334463 h 390537"/>
                <a:gd name="connsiteX4" fmla="*/ 1533 w 206535"/>
                <a:gd name="connsiteY4" fmla="*/ 389497 h 390537"/>
                <a:gd name="connsiteX5" fmla="*/ 204733 w 206535"/>
                <a:gd name="connsiteY5" fmla="*/ 287897 h 390537"/>
                <a:gd name="connsiteX6" fmla="*/ 98900 w 206535"/>
                <a:gd name="connsiteY6" fmla="*/ 152430 h 390537"/>
                <a:gd name="connsiteX7" fmla="*/ 60800 w 206535"/>
                <a:gd name="connsiteY7" fmla="*/ 30 h 3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535" h="390537">
                  <a:moveTo>
                    <a:pt x="60800" y="30"/>
                  </a:moveTo>
                  <a:cubicBezTo>
                    <a:pt x="72089" y="2147"/>
                    <a:pt x="144055" y="125619"/>
                    <a:pt x="166633" y="165130"/>
                  </a:cubicBezTo>
                  <a:cubicBezTo>
                    <a:pt x="189211" y="204641"/>
                    <a:pt x="204734" y="208875"/>
                    <a:pt x="196267" y="237097"/>
                  </a:cubicBezTo>
                  <a:cubicBezTo>
                    <a:pt x="187800" y="265319"/>
                    <a:pt x="148289" y="309063"/>
                    <a:pt x="115833" y="334463"/>
                  </a:cubicBezTo>
                  <a:cubicBezTo>
                    <a:pt x="83377" y="359863"/>
                    <a:pt x="-13284" y="397258"/>
                    <a:pt x="1533" y="389497"/>
                  </a:cubicBezTo>
                  <a:cubicBezTo>
                    <a:pt x="16350" y="381736"/>
                    <a:pt x="188505" y="327408"/>
                    <a:pt x="204733" y="287897"/>
                  </a:cubicBezTo>
                  <a:cubicBezTo>
                    <a:pt x="220961" y="248386"/>
                    <a:pt x="122889" y="196880"/>
                    <a:pt x="98900" y="152430"/>
                  </a:cubicBezTo>
                  <a:cubicBezTo>
                    <a:pt x="74911" y="107980"/>
                    <a:pt x="49511" y="-2087"/>
                    <a:pt x="60800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47BF8DAE-BAFA-4CC0-867C-3B18E695A0FC}"/>
                </a:ext>
              </a:extLst>
            </p:cNvPr>
            <p:cNvSpPr/>
            <p:nvPr/>
          </p:nvSpPr>
          <p:spPr>
            <a:xfrm>
              <a:off x="4137778" y="4522540"/>
              <a:ext cx="82727" cy="143645"/>
            </a:xfrm>
            <a:custGeom>
              <a:avLst/>
              <a:gdLst>
                <a:gd name="connsiteX0" fmla="*/ 835 w 82727"/>
                <a:gd name="connsiteY0" fmla="*/ 248 h 143645"/>
                <a:gd name="connsiteX1" fmla="*/ 81797 w 82727"/>
                <a:gd name="connsiteY1" fmla="*/ 138360 h 143645"/>
                <a:gd name="connsiteX2" fmla="*/ 42110 w 82727"/>
                <a:gd name="connsiteY2" fmla="*/ 105023 h 143645"/>
                <a:gd name="connsiteX3" fmla="*/ 835 w 82727"/>
                <a:gd name="connsiteY3" fmla="*/ 248 h 14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7" h="143645">
                  <a:moveTo>
                    <a:pt x="835" y="248"/>
                  </a:moveTo>
                  <a:cubicBezTo>
                    <a:pt x="7449" y="5804"/>
                    <a:pt x="74918" y="120898"/>
                    <a:pt x="81797" y="138360"/>
                  </a:cubicBezTo>
                  <a:cubicBezTo>
                    <a:pt x="88676" y="155822"/>
                    <a:pt x="55604" y="126190"/>
                    <a:pt x="42110" y="105023"/>
                  </a:cubicBezTo>
                  <a:cubicBezTo>
                    <a:pt x="28616" y="83856"/>
                    <a:pt x="-5779" y="-5308"/>
                    <a:pt x="835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0BABB43D-0CC0-4F15-9003-36FA6A16A002}"/>
                </a:ext>
              </a:extLst>
            </p:cNvPr>
            <p:cNvSpPr/>
            <p:nvPr/>
          </p:nvSpPr>
          <p:spPr>
            <a:xfrm>
              <a:off x="4167112" y="4182067"/>
              <a:ext cx="895866" cy="579081"/>
            </a:xfrm>
            <a:custGeom>
              <a:avLst/>
              <a:gdLst>
                <a:gd name="connsiteX0" fmla="*/ 1663 w 895866"/>
                <a:gd name="connsiteY0" fmla="*/ 578846 h 579081"/>
                <a:gd name="connsiteX1" fmla="*/ 128663 w 895866"/>
                <a:gd name="connsiteY1" fmla="*/ 369296 h 579081"/>
                <a:gd name="connsiteX2" fmla="*/ 269951 w 895866"/>
                <a:gd name="connsiteY2" fmla="*/ 201021 h 579081"/>
                <a:gd name="connsiteX3" fmla="*/ 604913 w 895866"/>
                <a:gd name="connsiteY3" fmla="*/ 43858 h 579081"/>
                <a:gd name="connsiteX4" fmla="*/ 747788 w 895866"/>
                <a:gd name="connsiteY4" fmla="*/ 34333 h 579081"/>
                <a:gd name="connsiteX5" fmla="*/ 809701 w 895866"/>
                <a:gd name="connsiteY5" fmla="*/ 66083 h 579081"/>
                <a:gd name="connsiteX6" fmla="*/ 847801 w 895866"/>
                <a:gd name="connsiteY6" fmla="*/ 129583 h 579081"/>
                <a:gd name="connsiteX7" fmla="*/ 849388 w 895866"/>
                <a:gd name="connsiteY7" fmla="*/ 164508 h 579081"/>
                <a:gd name="connsiteX8" fmla="*/ 823988 w 895866"/>
                <a:gd name="connsiteY8" fmla="*/ 251821 h 579081"/>
                <a:gd name="connsiteX9" fmla="*/ 830338 w 895866"/>
                <a:gd name="connsiteY9" fmla="*/ 415333 h 579081"/>
                <a:gd name="connsiteX10" fmla="*/ 849388 w 895866"/>
                <a:gd name="connsiteY10" fmla="*/ 437558 h 579081"/>
                <a:gd name="connsiteX11" fmla="*/ 782713 w 895866"/>
                <a:gd name="connsiteY11" fmla="*/ 493121 h 579081"/>
                <a:gd name="connsiteX12" fmla="*/ 857326 w 895866"/>
                <a:gd name="connsiteY12" fmla="*/ 464546 h 579081"/>
                <a:gd name="connsiteX13" fmla="*/ 855738 w 895866"/>
                <a:gd name="connsiteY13" fmla="*/ 324846 h 579081"/>
                <a:gd name="connsiteX14" fmla="*/ 876376 w 895866"/>
                <a:gd name="connsiteY14" fmla="*/ 201021 h 579081"/>
                <a:gd name="connsiteX15" fmla="*/ 892251 w 895866"/>
                <a:gd name="connsiteY15" fmla="*/ 116883 h 579081"/>
                <a:gd name="connsiteX16" fmla="*/ 803351 w 895866"/>
                <a:gd name="connsiteY16" fmla="*/ 15283 h 579081"/>
                <a:gd name="connsiteX17" fmla="*/ 695401 w 895866"/>
                <a:gd name="connsiteY17" fmla="*/ 5758 h 579081"/>
                <a:gd name="connsiteX18" fmla="*/ 603326 w 895866"/>
                <a:gd name="connsiteY18" fmla="*/ 67671 h 579081"/>
                <a:gd name="connsiteX19" fmla="*/ 423938 w 895866"/>
                <a:gd name="connsiteY19" fmla="*/ 81958 h 579081"/>
                <a:gd name="connsiteX20" fmla="*/ 185813 w 895866"/>
                <a:gd name="connsiteY20" fmla="*/ 232771 h 579081"/>
                <a:gd name="connsiteX21" fmla="*/ 63576 w 895866"/>
                <a:gd name="connsiteY21" fmla="*/ 407396 h 579081"/>
                <a:gd name="connsiteX22" fmla="*/ 1663 w 895866"/>
                <a:gd name="connsiteY22" fmla="*/ 578846 h 57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5866" h="579081">
                  <a:moveTo>
                    <a:pt x="1663" y="578846"/>
                  </a:moveTo>
                  <a:cubicBezTo>
                    <a:pt x="12511" y="572496"/>
                    <a:pt x="83948" y="432267"/>
                    <a:pt x="128663" y="369296"/>
                  </a:cubicBezTo>
                  <a:cubicBezTo>
                    <a:pt x="173378" y="306325"/>
                    <a:pt x="190576" y="255261"/>
                    <a:pt x="269951" y="201021"/>
                  </a:cubicBezTo>
                  <a:cubicBezTo>
                    <a:pt x="349326" y="146781"/>
                    <a:pt x="525274" y="71639"/>
                    <a:pt x="604913" y="43858"/>
                  </a:cubicBezTo>
                  <a:cubicBezTo>
                    <a:pt x="684552" y="16077"/>
                    <a:pt x="713657" y="30629"/>
                    <a:pt x="747788" y="34333"/>
                  </a:cubicBezTo>
                  <a:cubicBezTo>
                    <a:pt x="781919" y="38037"/>
                    <a:pt x="793032" y="50208"/>
                    <a:pt x="809701" y="66083"/>
                  </a:cubicBezTo>
                  <a:cubicBezTo>
                    <a:pt x="826370" y="81958"/>
                    <a:pt x="841187" y="113179"/>
                    <a:pt x="847801" y="129583"/>
                  </a:cubicBezTo>
                  <a:cubicBezTo>
                    <a:pt x="854416" y="145987"/>
                    <a:pt x="853357" y="144135"/>
                    <a:pt x="849388" y="164508"/>
                  </a:cubicBezTo>
                  <a:cubicBezTo>
                    <a:pt x="845419" y="184881"/>
                    <a:pt x="827163" y="210017"/>
                    <a:pt x="823988" y="251821"/>
                  </a:cubicBezTo>
                  <a:cubicBezTo>
                    <a:pt x="820813" y="293625"/>
                    <a:pt x="826105" y="384377"/>
                    <a:pt x="830338" y="415333"/>
                  </a:cubicBezTo>
                  <a:cubicBezTo>
                    <a:pt x="834571" y="446289"/>
                    <a:pt x="857326" y="424593"/>
                    <a:pt x="849388" y="437558"/>
                  </a:cubicBezTo>
                  <a:cubicBezTo>
                    <a:pt x="841451" y="450523"/>
                    <a:pt x="781390" y="488623"/>
                    <a:pt x="782713" y="493121"/>
                  </a:cubicBezTo>
                  <a:cubicBezTo>
                    <a:pt x="784036" y="497619"/>
                    <a:pt x="845155" y="492592"/>
                    <a:pt x="857326" y="464546"/>
                  </a:cubicBezTo>
                  <a:cubicBezTo>
                    <a:pt x="869497" y="436500"/>
                    <a:pt x="852563" y="368767"/>
                    <a:pt x="855738" y="324846"/>
                  </a:cubicBezTo>
                  <a:cubicBezTo>
                    <a:pt x="858913" y="280925"/>
                    <a:pt x="870291" y="235681"/>
                    <a:pt x="876376" y="201021"/>
                  </a:cubicBezTo>
                  <a:cubicBezTo>
                    <a:pt x="882461" y="166361"/>
                    <a:pt x="904422" y="147839"/>
                    <a:pt x="892251" y="116883"/>
                  </a:cubicBezTo>
                  <a:cubicBezTo>
                    <a:pt x="880080" y="85927"/>
                    <a:pt x="836159" y="33804"/>
                    <a:pt x="803351" y="15283"/>
                  </a:cubicBezTo>
                  <a:cubicBezTo>
                    <a:pt x="770543" y="-3238"/>
                    <a:pt x="728738" y="-2973"/>
                    <a:pt x="695401" y="5758"/>
                  </a:cubicBezTo>
                  <a:cubicBezTo>
                    <a:pt x="662064" y="14489"/>
                    <a:pt x="648570" y="54971"/>
                    <a:pt x="603326" y="67671"/>
                  </a:cubicBezTo>
                  <a:cubicBezTo>
                    <a:pt x="558082" y="80371"/>
                    <a:pt x="493523" y="54441"/>
                    <a:pt x="423938" y="81958"/>
                  </a:cubicBezTo>
                  <a:cubicBezTo>
                    <a:pt x="354353" y="109475"/>
                    <a:pt x="245873" y="178531"/>
                    <a:pt x="185813" y="232771"/>
                  </a:cubicBezTo>
                  <a:cubicBezTo>
                    <a:pt x="125753" y="287011"/>
                    <a:pt x="91622" y="353157"/>
                    <a:pt x="63576" y="407396"/>
                  </a:cubicBezTo>
                  <a:cubicBezTo>
                    <a:pt x="35530" y="461635"/>
                    <a:pt x="-9185" y="585196"/>
                    <a:pt x="1663" y="578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6B231A15-97E7-4BA2-9B00-102191032B47}"/>
                </a:ext>
              </a:extLst>
            </p:cNvPr>
            <p:cNvSpPr/>
            <p:nvPr/>
          </p:nvSpPr>
          <p:spPr>
            <a:xfrm>
              <a:off x="4162850" y="4558395"/>
              <a:ext cx="801969" cy="441641"/>
            </a:xfrm>
            <a:custGeom>
              <a:avLst/>
              <a:gdLst>
                <a:gd name="connsiteX0" fmla="*/ 1163 w 801969"/>
                <a:gd name="connsiteY0" fmla="*/ 194580 h 441641"/>
                <a:gd name="connsiteX1" fmla="*/ 99588 w 801969"/>
                <a:gd name="connsiteY1" fmla="*/ 388255 h 441641"/>
                <a:gd name="connsiteX2" fmla="*/ 174200 w 801969"/>
                <a:gd name="connsiteY2" fmla="*/ 439055 h 441641"/>
                <a:gd name="connsiteX3" fmla="*/ 221825 w 801969"/>
                <a:gd name="connsiteY3" fmla="*/ 407305 h 441641"/>
                <a:gd name="connsiteX4" fmla="*/ 332950 w 801969"/>
                <a:gd name="connsiteY4" fmla="*/ 185055 h 441641"/>
                <a:gd name="connsiteX5" fmla="*/ 378988 w 801969"/>
                <a:gd name="connsiteY5" fmla="*/ 119968 h 441641"/>
                <a:gd name="connsiteX6" fmla="*/ 606000 w 801969"/>
                <a:gd name="connsiteY6" fmla="*/ 5668 h 441641"/>
                <a:gd name="connsiteX7" fmla="*/ 788563 w 801969"/>
                <a:gd name="connsiteY7" fmla="*/ 21543 h 441641"/>
                <a:gd name="connsiteX8" fmla="*/ 788563 w 801969"/>
                <a:gd name="connsiteY8" fmla="*/ 58055 h 441641"/>
                <a:gd name="connsiteX9" fmla="*/ 791738 w 801969"/>
                <a:gd name="connsiteY9" fmla="*/ 121555 h 441641"/>
                <a:gd name="connsiteX10" fmla="*/ 766338 w 801969"/>
                <a:gd name="connsiteY10" fmla="*/ 29480 h 441641"/>
                <a:gd name="connsiteX11" fmla="*/ 710775 w 801969"/>
                <a:gd name="connsiteY11" fmla="*/ 19955 h 441641"/>
                <a:gd name="connsiteX12" fmla="*/ 448838 w 801969"/>
                <a:gd name="connsiteY12" fmla="*/ 42180 h 441641"/>
                <a:gd name="connsiteX13" fmla="*/ 259925 w 801969"/>
                <a:gd name="connsiteY13" fmla="*/ 256493 h 441641"/>
                <a:gd name="connsiteX14" fmla="*/ 167850 w 801969"/>
                <a:gd name="connsiteY14" fmla="*/ 427943 h 441641"/>
                <a:gd name="connsiteX15" fmla="*/ 53550 w 801969"/>
                <a:gd name="connsiteY15" fmla="*/ 327930 h 441641"/>
                <a:gd name="connsiteX16" fmla="*/ 1163 w 801969"/>
                <a:gd name="connsiteY16" fmla="*/ 194580 h 44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1969" h="441641">
                  <a:moveTo>
                    <a:pt x="1163" y="194580"/>
                  </a:moveTo>
                  <a:cubicBezTo>
                    <a:pt x="8836" y="204634"/>
                    <a:pt x="70749" y="347509"/>
                    <a:pt x="99588" y="388255"/>
                  </a:cubicBezTo>
                  <a:cubicBezTo>
                    <a:pt x="128427" y="429001"/>
                    <a:pt x="153827" y="435880"/>
                    <a:pt x="174200" y="439055"/>
                  </a:cubicBezTo>
                  <a:cubicBezTo>
                    <a:pt x="194573" y="442230"/>
                    <a:pt x="195367" y="449638"/>
                    <a:pt x="221825" y="407305"/>
                  </a:cubicBezTo>
                  <a:cubicBezTo>
                    <a:pt x="248283" y="364972"/>
                    <a:pt x="306756" y="232944"/>
                    <a:pt x="332950" y="185055"/>
                  </a:cubicBezTo>
                  <a:cubicBezTo>
                    <a:pt x="359144" y="137166"/>
                    <a:pt x="333480" y="149866"/>
                    <a:pt x="378988" y="119968"/>
                  </a:cubicBezTo>
                  <a:cubicBezTo>
                    <a:pt x="424496" y="90070"/>
                    <a:pt x="537738" y="22072"/>
                    <a:pt x="606000" y="5668"/>
                  </a:cubicBezTo>
                  <a:cubicBezTo>
                    <a:pt x="674263" y="-10736"/>
                    <a:pt x="758136" y="12812"/>
                    <a:pt x="788563" y="21543"/>
                  </a:cubicBezTo>
                  <a:cubicBezTo>
                    <a:pt x="818990" y="30274"/>
                    <a:pt x="788034" y="41386"/>
                    <a:pt x="788563" y="58055"/>
                  </a:cubicBezTo>
                  <a:cubicBezTo>
                    <a:pt x="789092" y="74724"/>
                    <a:pt x="795442" y="126317"/>
                    <a:pt x="791738" y="121555"/>
                  </a:cubicBezTo>
                  <a:cubicBezTo>
                    <a:pt x="788034" y="116793"/>
                    <a:pt x="779832" y="46413"/>
                    <a:pt x="766338" y="29480"/>
                  </a:cubicBezTo>
                  <a:cubicBezTo>
                    <a:pt x="752844" y="12547"/>
                    <a:pt x="763692" y="17838"/>
                    <a:pt x="710775" y="19955"/>
                  </a:cubicBezTo>
                  <a:cubicBezTo>
                    <a:pt x="657858" y="22072"/>
                    <a:pt x="523980" y="2757"/>
                    <a:pt x="448838" y="42180"/>
                  </a:cubicBezTo>
                  <a:cubicBezTo>
                    <a:pt x="373696" y="81603"/>
                    <a:pt x="306756" y="192199"/>
                    <a:pt x="259925" y="256493"/>
                  </a:cubicBezTo>
                  <a:cubicBezTo>
                    <a:pt x="213094" y="320787"/>
                    <a:pt x="202246" y="416037"/>
                    <a:pt x="167850" y="427943"/>
                  </a:cubicBezTo>
                  <a:cubicBezTo>
                    <a:pt x="133454" y="439849"/>
                    <a:pt x="81860" y="363649"/>
                    <a:pt x="53550" y="327930"/>
                  </a:cubicBezTo>
                  <a:cubicBezTo>
                    <a:pt x="25240" y="292211"/>
                    <a:pt x="-6510" y="184526"/>
                    <a:pt x="1163" y="194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01B6BAA9-5323-4C3E-95D4-136B57B29569}"/>
                </a:ext>
              </a:extLst>
            </p:cNvPr>
            <p:cNvSpPr/>
            <p:nvPr/>
          </p:nvSpPr>
          <p:spPr>
            <a:xfrm>
              <a:off x="4921587" y="4574517"/>
              <a:ext cx="131982" cy="398169"/>
            </a:xfrm>
            <a:custGeom>
              <a:avLst/>
              <a:gdLst>
                <a:gd name="connsiteX0" fmla="*/ 13951 w 131982"/>
                <a:gd name="connsiteY0" fmla="*/ 2246 h 398169"/>
                <a:gd name="connsiteX1" fmla="*/ 40938 w 131982"/>
                <a:gd name="connsiteY1" fmla="*/ 178458 h 398169"/>
                <a:gd name="connsiteX2" fmla="*/ 120313 w 131982"/>
                <a:gd name="connsiteY2" fmla="*/ 389596 h 398169"/>
                <a:gd name="connsiteX3" fmla="*/ 120313 w 131982"/>
                <a:gd name="connsiteY3" fmla="*/ 338796 h 398169"/>
                <a:gd name="connsiteX4" fmla="*/ 13951 w 131982"/>
                <a:gd name="connsiteY4" fmla="*/ 170521 h 398169"/>
                <a:gd name="connsiteX5" fmla="*/ 1251 w 131982"/>
                <a:gd name="connsiteY5" fmla="*/ 84796 h 398169"/>
                <a:gd name="connsiteX6" fmla="*/ 13951 w 131982"/>
                <a:gd name="connsiteY6" fmla="*/ 2246 h 39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982" h="398169">
                  <a:moveTo>
                    <a:pt x="13951" y="2246"/>
                  </a:moveTo>
                  <a:cubicBezTo>
                    <a:pt x="20565" y="17856"/>
                    <a:pt x="23211" y="113900"/>
                    <a:pt x="40938" y="178458"/>
                  </a:cubicBezTo>
                  <a:cubicBezTo>
                    <a:pt x="58665" y="243016"/>
                    <a:pt x="107084" y="362873"/>
                    <a:pt x="120313" y="389596"/>
                  </a:cubicBezTo>
                  <a:cubicBezTo>
                    <a:pt x="133542" y="416319"/>
                    <a:pt x="138040" y="375308"/>
                    <a:pt x="120313" y="338796"/>
                  </a:cubicBezTo>
                  <a:cubicBezTo>
                    <a:pt x="102586" y="302284"/>
                    <a:pt x="33795" y="212854"/>
                    <a:pt x="13951" y="170521"/>
                  </a:cubicBezTo>
                  <a:cubicBezTo>
                    <a:pt x="-5893" y="128188"/>
                    <a:pt x="1251" y="113106"/>
                    <a:pt x="1251" y="84796"/>
                  </a:cubicBezTo>
                  <a:cubicBezTo>
                    <a:pt x="1251" y="56486"/>
                    <a:pt x="7337" y="-13364"/>
                    <a:pt x="13951" y="2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5286E6A6-BFC6-4C37-BAEB-3B49662712C8}"/>
                </a:ext>
              </a:extLst>
            </p:cNvPr>
            <p:cNvSpPr/>
            <p:nvPr/>
          </p:nvSpPr>
          <p:spPr>
            <a:xfrm>
              <a:off x="4479925" y="4779963"/>
              <a:ext cx="193952" cy="349447"/>
            </a:xfrm>
            <a:custGeom>
              <a:avLst/>
              <a:gdLst>
                <a:gd name="connsiteX0" fmla="*/ 0 w 193952"/>
                <a:gd name="connsiteY0" fmla="*/ 0 h 349447"/>
                <a:gd name="connsiteX1" fmla="*/ 177800 w 193952"/>
                <a:gd name="connsiteY1" fmla="*/ 309562 h 349447"/>
                <a:gd name="connsiteX2" fmla="*/ 173038 w 193952"/>
                <a:gd name="connsiteY2" fmla="*/ 342900 h 349447"/>
                <a:gd name="connsiteX3" fmla="*/ 193675 w 193952"/>
                <a:gd name="connsiteY3" fmla="*/ 285750 h 349447"/>
                <a:gd name="connsiteX4" fmla="*/ 155575 w 193952"/>
                <a:gd name="connsiteY4" fmla="*/ 228600 h 349447"/>
                <a:gd name="connsiteX5" fmla="*/ 0 w 193952"/>
                <a:gd name="connsiteY5" fmla="*/ 0 h 34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952" h="349447">
                  <a:moveTo>
                    <a:pt x="0" y="0"/>
                  </a:moveTo>
                  <a:cubicBezTo>
                    <a:pt x="74480" y="126206"/>
                    <a:pt x="148960" y="252412"/>
                    <a:pt x="177800" y="309562"/>
                  </a:cubicBezTo>
                  <a:cubicBezTo>
                    <a:pt x="206640" y="366712"/>
                    <a:pt x="170392" y="346869"/>
                    <a:pt x="173038" y="342900"/>
                  </a:cubicBezTo>
                  <a:cubicBezTo>
                    <a:pt x="175684" y="338931"/>
                    <a:pt x="196585" y="304800"/>
                    <a:pt x="193675" y="285750"/>
                  </a:cubicBezTo>
                  <a:cubicBezTo>
                    <a:pt x="190765" y="266700"/>
                    <a:pt x="155575" y="228600"/>
                    <a:pt x="155575" y="228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CEF9E4C0-3826-4594-8859-033AF7ED2D07}"/>
                </a:ext>
              </a:extLst>
            </p:cNvPr>
            <p:cNvSpPr/>
            <p:nvPr/>
          </p:nvSpPr>
          <p:spPr>
            <a:xfrm>
              <a:off x="1708790" y="2544902"/>
              <a:ext cx="1522261" cy="1178634"/>
            </a:xfrm>
            <a:custGeom>
              <a:avLst/>
              <a:gdLst>
                <a:gd name="connsiteX0" fmla="*/ 1517010 w 1522261"/>
                <a:gd name="connsiteY0" fmla="*/ 7798 h 1178634"/>
                <a:gd name="connsiteX1" fmla="*/ 928577 w 1522261"/>
                <a:gd name="connsiteY1" fmla="*/ 240631 h 1178634"/>
                <a:gd name="connsiteX2" fmla="*/ 378243 w 1522261"/>
                <a:gd name="connsiteY2" fmla="*/ 714765 h 1178634"/>
                <a:gd name="connsiteX3" fmla="*/ 14177 w 1522261"/>
                <a:gd name="connsiteY3" fmla="*/ 1155031 h 1178634"/>
                <a:gd name="connsiteX4" fmla="*/ 90377 w 1522261"/>
                <a:gd name="connsiteY4" fmla="*/ 1091531 h 1178634"/>
                <a:gd name="connsiteX5" fmla="*/ 242777 w 1522261"/>
                <a:gd name="connsiteY5" fmla="*/ 858698 h 1178634"/>
                <a:gd name="connsiteX6" fmla="*/ 522177 w 1522261"/>
                <a:gd name="connsiteY6" fmla="*/ 553898 h 1178634"/>
                <a:gd name="connsiteX7" fmla="*/ 1178343 w 1522261"/>
                <a:gd name="connsiteY7" fmla="*/ 100931 h 1178634"/>
                <a:gd name="connsiteX8" fmla="*/ 1517010 w 1522261"/>
                <a:gd name="connsiteY8" fmla="*/ 7798 h 11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2261" h="1178634">
                  <a:moveTo>
                    <a:pt x="1517010" y="7798"/>
                  </a:moveTo>
                  <a:cubicBezTo>
                    <a:pt x="1475382" y="31081"/>
                    <a:pt x="1118371" y="122803"/>
                    <a:pt x="928577" y="240631"/>
                  </a:cubicBezTo>
                  <a:cubicBezTo>
                    <a:pt x="738783" y="358459"/>
                    <a:pt x="530643" y="562365"/>
                    <a:pt x="378243" y="714765"/>
                  </a:cubicBezTo>
                  <a:cubicBezTo>
                    <a:pt x="225843" y="867165"/>
                    <a:pt x="62155" y="1092237"/>
                    <a:pt x="14177" y="1155031"/>
                  </a:cubicBezTo>
                  <a:cubicBezTo>
                    <a:pt x="-33801" y="1217825"/>
                    <a:pt x="52277" y="1140920"/>
                    <a:pt x="90377" y="1091531"/>
                  </a:cubicBezTo>
                  <a:cubicBezTo>
                    <a:pt x="128477" y="1042142"/>
                    <a:pt x="170810" y="948303"/>
                    <a:pt x="242777" y="858698"/>
                  </a:cubicBezTo>
                  <a:cubicBezTo>
                    <a:pt x="314744" y="769093"/>
                    <a:pt x="366249" y="680192"/>
                    <a:pt x="522177" y="553898"/>
                  </a:cubicBezTo>
                  <a:cubicBezTo>
                    <a:pt x="678105" y="427604"/>
                    <a:pt x="1012537" y="189126"/>
                    <a:pt x="1178343" y="100931"/>
                  </a:cubicBezTo>
                  <a:cubicBezTo>
                    <a:pt x="1344148" y="12737"/>
                    <a:pt x="1558638" y="-15485"/>
                    <a:pt x="1517010" y="7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9D57596B-FC8D-40CD-BD98-4D26EF76C21C}"/>
                </a:ext>
              </a:extLst>
            </p:cNvPr>
            <p:cNvSpPr/>
            <p:nvPr/>
          </p:nvSpPr>
          <p:spPr>
            <a:xfrm>
              <a:off x="2281139" y="3119628"/>
              <a:ext cx="441227" cy="1223852"/>
            </a:xfrm>
            <a:custGeom>
              <a:avLst/>
              <a:gdLst>
                <a:gd name="connsiteX0" fmla="*/ 628 w 441227"/>
                <a:gd name="connsiteY0" fmla="*/ 4572 h 1223852"/>
                <a:gd name="connsiteX1" fmla="*/ 153028 w 441227"/>
                <a:gd name="connsiteY1" fmla="*/ 123105 h 1223852"/>
                <a:gd name="connsiteX2" fmla="*/ 411261 w 441227"/>
                <a:gd name="connsiteY2" fmla="*/ 931672 h 1223852"/>
                <a:gd name="connsiteX3" fmla="*/ 402794 w 441227"/>
                <a:gd name="connsiteY3" fmla="*/ 1223772 h 1223852"/>
                <a:gd name="connsiteX4" fmla="*/ 440894 w 441227"/>
                <a:gd name="connsiteY4" fmla="*/ 910505 h 1223852"/>
                <a:gd name="connsiteX5" fmla="*/ 377394 w 441227"/>
                <a:gd name="connsiteY5" fmla="*/ 686139 h 1223852"/>
                <a:gd name="connsiteX6" fmla="*/ 330828 w 441227"/>
                <a:gd name="connsiteY6" fmla="*/ 355939 h 1223852"/>
                <a:gd name="connsiteX7" fmla="*/ 208061 w 441227"/>
                <a:gd name="connsiteY7" fmla="*/ 135805 h 1223852"/>
                <a:gd name="connsiteX8" fmla="*/ 628 w 441227"/>
                <a:gd name="connsiteY8" fmla="*/ 4572 h 12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227" h="1223852">
                  <a:moveTo>
                    <a:pt x="628" y="4572"/>
                  </a:moveTo>
                  <a:cubicBezTo>
                    <a:pt x="-8544" y="2455"/>
                    <a:pt x="84589" y="-31412"/>
                    <a:pt x="153028" y="123105"/>
                  </a:cubicBezTo>
                  <a:cubicBezTo>
                    <a:pt x="221467" y="277622"/>
                    <a:pt x="369633" y="748228"/>
                    <a:pt x="411261" y="931672"/>
                  </a:cubicBezTo>
                  <a:cubicBezTo>
                    <a:pt x="452889" y="1115116"/>
                    <a:pt x="397855" y="1227300"/>
                    <a:pt x="402794" y="1223772"/>
                  </a:cubicBezTo>
                  <a:cubicBezTo>
                    <a:pt x="407733" y="1220244"/>
                    <a:pt x="445127" y="1000111"/>
                    <a:pt x="440894" y="910505"/>
                  </a:cubicBezTo>
                  <a:cubicBezTo>
                    <a:pt x="436661" y="820900"/>
                    <a:pt x="395738" y="778567"/>
                    <a:pt x="377394" y="686139"/>
                  </a:cubicBezTo>
                  <a:cubicBezTo>
                    <a:pt x="359050" y="593711"/>
                    <a:pt x="359050" y="447661"/>
                    <a:pt x="330828" y="355939"/>
                  </a:cubicBezTo>
                  <a:cubicBezTo>
                    <a:pt x="302606" y="264217"/>
                    <a:pt x="263094" y="188722"/>
                    <a:pt x="208061" y="135805"/>
                  </a:cubicBezTo>
                  <a:cubicBezTo>
                    <a:pt x="153028" y="82888"/>
                    <a:pt x="9800" y="6689"/>
                    <a:pt x="628" y="4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B2BCBFAF-FDE6-4A2C-8938-FAEB8ABEEDAE}"/>
                </a:ext>
              </a:extLst>
            </p:cNvPr>
            <p:cNvSpPr/>
            <p:nvPr/>
          </p:nvSpPr>
          <p:spPr>
            <a:xfrm>
              <a:off x="942166" y="3687233"/>
              <a:ext cx="1268369" cy="830012"/>
            </a:xfrm>
            <a:custGeom>
              <a:avLst/>
              <a:gdLst>
                <a:gd name="connsiteX0" fmla="*/ 54784 w 1268369"/>
                <a:gd name="connsiteY0" fmla="*/ 829734 h 830012"/>
                <a:gd name="connsiteX1" fmla="*/ 78067 w 1268369"/>
                <a:gd name="connsiteY1" fmla="*/ 681567 h 830012"/>
                <a:gd name="connsiteX2" fmla="*/ 543734 w 1268369"/>
                <a:gd name="connsiteY2" fmla="*/ 169334 h 830012"/>
                <a:gd name="connsiteX3" fmla="*/ 545851 w 1268369"/>
                <a:gd name="connsiteY3" fmla="*/ 124884 h 830012"/>
                <a:gd name="connsiteX4" fmla="*/ 552201 w 1268369"/>
                <a:gd name="connsiteY4" fmla="*/ 86784 h 830012"/>
                <a:gd name="connsiteX5" fmla="*/ 583951 w 1268369"/>
                <a:gd name="connsiteY5" fmla="*/ 46567 h 830012"/>
                <a:gd name="connsiteX6" fmla="*/ 772334 w 1268369"/>
                <a:gd name="connsiteY6" fmla="*/ 31750 h 830012"/>
                <a:gd name="connsiteX7" fmla="*/ 1248584 w 1268369"/>
                <a:gd name="connsiteY7" fmla="*/ 29634 h 830012"/>
                <a:gd name="connsiteX8" fmla="*/ 1159684 w 1268369"/>
                <a:gd name="connsiteY8" fmla="*/ 2117 h 830012"/>
                <a:gd name="connsiteX9" fmla="*/ 990351 w 1268369"/>
                <a:gd name="connsiteY9" fmla="*/ 6350 h 830012"/>
                <a:gd name="connsiteX10" fmla="*/ 793501 w 1268369"/>
                <a:gd name="connsiteY10" fmla="*/ 21167 h 830012"/>
                <a:gd name="connsiteX11" fmla="*/ 732117 w 1268369"/>
                <a:gd name="connsiteY11" fmla="*/ 0 h 830012"/>
                <a:gd name="connsiteX12" fmla="*/ 592417 w 1268369"/>
                <a:gd name="connsiteY12" fmla="*/ 21167 h 830012"/>
                <a:gd name="connsiteX13" fmla="*/ 581834 w 1268369"/>
                <a:gd name="connsiteY13" fmla="*/ 112184 h 830012"/>
                <a:gd name="connsiteX14" fmla="*/ 397684 w 1268369"/>
                <a:gd name="connsiteY14" fmla="*/ 258234 h 830012"/>
                <a:gd name="connsiteX15" fmla="*/ 20917 w 1268369"/>
                <a:gd name="connsiteY15" fmla="*/ 704850 h 830012"/>
                <a:gd name="connsiteX16" fmla="*/ 54784 w 1268369"/>
                <a:gd name="connsiteY16" fmla="*/ 829734 h 8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8369" h="830012">
                  <a:moveTo>
                    <a:pt x="54784" y="829734"/>
                  </a:moveTo>
                  <a:cubicBezTo>
                    <a:pt x="64309" y="825854"/>
                    <a:pt x="-3425" y="791634"/>
                    <a:pt x="78067" y="681567"/>
                  </a:cubicBezTo>
                  <a:cubicBezTo>
                    <a:pt x="159559" y="571500"/>
                    <a:pt x="465770" y="262114"/>
                    <a:pt x="543734" y="169334"/>
                  </a:cubicBezTo>
                  <a:cubicBezTo>
                    <a:pt x="621698" y="76554"/>
                    <a:pt x="544440" y="138642"/>
                    <a:pt x="545851" y="124884"/>
                  </a:cubicBezTo>
                  <a:cubicBezTo>
                    <a:pt x="547262" y="111126"/>
                    <a:pt x="545851" y="99837"/>
                    <a:pt x="552201" y="86784"/>
                  </a:cubicBezTo>
                  <a:cubicBezTo>
                    <a:pt x="558551" y="73731"/>
                    <a:pt x="547262" y="55739"/>
                    <a:pt x="583951" y="46567"/>
                  </a:cubicBezTo>
                  <a:cubicBezTo>
                    <a:pt x="620640" y="37395"/>
                    <a:pt x="661562" y="34572"/>
                    <a:pt x="772334" y="31750"/>
                  </a:cubicBezTo>
                  <a:cubicBezTo>
                    <a:pt x="883106" y="28928"/>
                    <a:pt x="1184026" y="34573"/>
                    <a:pt x="1248584" y="29634"/>
                  </a:cubicBezTo>
                  <a:cubicBezTo>
                    <a:pt x="1313142" y="24695"/>
                    <a:pt x="1202723" y="5998"/>
                    <a:pt x="1159684" y="2117"/>
                  </a:cubicBezTo>
                  <a:cubicBezTo>
                    <a:pt x="1116645" y="-1764"/>
                    <a:pt x="1051382" y="3175"/>
                    <a:pt x="990351" y="6350"/>
                  </a:cubicBezTo>
                  <a:cubicBezTo>
                    <a:pt x="929320" y="9525"/>
                    <a:pt x="836540" y="22225"/>
                    <a:pt x="793501" y="21167"/>
                  </a:cubicBezTo>
                  <a:cubicBezTo>
                    <a:pt x="750462" y="20109"/>
                    <a:pt x="765631" y="0"/>
                    <a:pt x="732117" y="0"/>
                  </a:cubicBezTo>
                  <a:cubicBezTo>
                    <a:pt x="698603" y="0"/>
                    <a:pt x="617464" y="2470"/>
                    <a:pt x="592417" y="21167"/>
                  </a:cubicBezTo>
                  <a:cubicBezTo>
                    <a:pt x="567370" y="39864"/>
                    <a:pt x="614289" y="72673"/>
                    <a:pt x="581834" y="112184"/>
                  </a:cubicBezTo>
                  <a:cubicBezTo>
                    <a:pt x="549379" y="151695"/>
                    <a:pt x="491170" y="159456"/>
                    <a:pt x="397684" y="258234"/>
                  </a:cubicBezTo>
                  <a:cubicBezTo>
                    <a:pt x="304198" y="357012"/>
                    <a:pt x="79831" y="612422"/>
                    <a:pt x="20917" y="704850"/>
                  </a:cubicBezTo>
                  <a:cubicBezTo>
                    <a:pt x="-37997" y="797278"/>
                    <a:pt x="45259" y="833614"/>
                    <a:pt x="54784" y="8297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A288E2AE-A7FA-49DF-853E-3DA9EFFD3585}"/>
                </a:ext>
              </a:extLst>
            </p:cNvPr>
            <p:cNvSpPr/>
            <p:nvPr/>
          </p:nvSpPr>
          <p:spPr>
            <a:xfrm>
              <a:off x="962174" y="4491543"/>
              <a:ext cx="228927" cy="327991"/>
            </a:xfrm>
            <a:custGeom>
              <a:avLst/>
              <a:gdLst>
                <a:gd name="connsiteX0" fmla="*/ 3026 w 228927"/>
                <a:gd name="connsiteY0" fmla="*/ 24 h 327991"/>
                <a:gd name="connsiteX1" fmla="*/ 39009 w 228927"/>
                <a:gd name="connsiteY1" fmla="*/ 146074 h 327991"/>
                <a:gd name="connsiteX2" fmla="*/ 218926 w 228927"/>
                <a:gd name="connsiteY2" fmla="*/ 319640 h 327991"/>
                <a:gd name="connsiteX3" fmla="*/ 193526 w 228927"/>
                <a:gd name="connsiteY3" fmla="*/ 285774 h 327991"/>
                <a:gd name="connsiteX4" fmla="*/ 89809 w 228927"/>
                <a:gd name="connsiteY4" fmla="*/ 156657 h 327991"/>
                <a:gd name="connsiteX5" fmla="*/ 3026 w 228927"/>
                <a:gd name="connsiteY5" fmla="*/ 24 h 3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927" h="327991">
                  <a:moveTo>
                    <a:pt x="3026" y="24"/>
                  </a:moveTo>
                  <a:cubicBezTo>
                    <a:pt x="-5441" y="-1740"/>
                    <a:pt x="3026" y="92805"/>
                    <a:pt x="39009" y="146074"/>
                  </a:cubicBezTo>
                  <a:cubicBezTo>
                    <a:pt x="74992" y="199343"/>
                    <a:pt x="193173" y="296357"/>
                    <a:pt x="218926" y="319640"/>
                  </a:cubicBezTo>
                  <a:cubicBezTo>
                    <a:pt x="244679" y="342923"/>
                    <a:pt x="215045" y="312938"/>
                    <a:pt x="193526" y="285774"/>
                  </a:cubicBezTo>
                  <a:cubicBezTo>
                    <a:pt x="172007" y="258610"/>
                    <a:pt x="119442" y="203224"/>
                    <a:pt x="89809" y="156657"/>
                  </a:cubicBezTo>
                  <a:cubicBezTo>
                    <a:pt x="60176" y="110090"/>
                    <a:pt x="11493" y="1788"/>
                    <a:pt x="302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8AD61030-7DDF-45F8-965C-8E9952A99D51}"/>
                </a:ext>
              </a:extLst>
            </p:cNvPr>
            <p:cNvSpPr/>
            <p:nvPr/>
          </p:nvSpPr>
          <p:spPr>
            <a:xfrm>
              <a:off x="1483286" y="4216643"/>
              <a:ext cx="617195" cy="412720"/>
            </a:xfrm>
            <a:custGeom>
              <a:avLst/>
              <a:gdLst>
                <a:gd name="connsiteX0" fmla="*/ 497 w 617195"/>
                <a:gd name="connsiteY0" fmla="*/ 1874 h 412720"/>
                <a:gd name="connsiteX1" fmla="*/ 174064 w 617195"/>
                <a:gd name="connsiteY1" fmla="*/ 50557 h 412720"/>
                <a:gd name="connsiteX2" fmla="*/ 485214 w 617195"/>
                <a:gd name="connsiteY2" fmla="*/ 332074 h 412720"/>
                <a:gd name="connsiteX3" fmla="*/ 614331 w 617195"/>
                <a:gd name="connsiteY3" fmla="*/ 412507 h 412720"/>
                <a:gd name="connsiteX4" fmla="*/ 559297 w 617195"/>
                <a:gd name="connsiteY4" fmla="*/ 351124 h 412720"/>
                <a:gd name="connsiteX5" fmla="*/ 385731 w 617195"/>
                <a:gd name="connsiteY5" fmla="*/ 222007 h 412720"/>
                <a:gd name="connsiteX6" fmla="*/ 235447 w 617195"/>
                <a:gd name="connsiteY6" fmla="*/ 59024 h 412720"/>
                <a:gd name="connsiteX7" fmla="*/ 224864 w 617195"/>
                <a:gd name="connsiteY7" fmla="*/ 18807 h 412720"/>
                <a:gd name="connsiteX8" fmla="*/ 497 w 617195"/>
                <a:gd name="connsiteY8" fmla="*/ 1874 h 4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95" h="412720">
                  <a:moveTo>
                    <a:pt x="497" y="1874"/>
                  </a:moveTo>
                  <a:cubicBezTo>
                    <a:pt x="-7970" y="7166"/>
                    <a:pt x="93278" y="-4476"/>
                    <a:pt x="174064" y="50557"/>
                  </a:cubicBezTo>
                  <a:cubicBezTo>
                    <a:pt x="254850" y="105590"/>
                    <a:pt x="411836" y="271749"/>
                    <a:pt x="485214" y="332074"/>
                  </a:cubicBezTo>
                  <a:cubicBezTo>
                    <a:pt x="558592" y="392399"/>
                    <a:pt x="601984" y="409332"/>
                    <a:pt x="614331" y="412507"/>
                  </a:cubicBezTo>
                  <a:cubicBezTo>
                    <a:pt x="626678" y="415682"/>
                    <a:pt x="597397" y="382874"/>
                    <a:pt x="559297" y="351124"/>
                  </a:cubicBezTo>
                  <a:cubicBezTo>
                    <a:pt x="521197" y="319374"/>
                    <a:pt x="439706" y="270690"/>
                    <a:pt x="385731" y="222007"/>
                  </a:cubicBezTo>
                  <a:cubicBezTo>
                    <a:pt x="331756" y="173324"/>
                    <a:pt x="262258" y="92891"/>
                    <a:pt x="235447" y="59024"/>
                  </a:cubicBezTo>
                  <a:cubicBezTo>
                    <a:pt x="208636" y="25157"/>
                    <a:pt x="260494" y="35035"/>
                    <a:pt x="224864" y="18807"/>
                  </a:cubicBezTo>
                  <a:cubicBezTo>
                    <a:pt x="189234" y="2579"/>
                    <a:pt x="8964" y="-3418"/>
                    <a:pt x="497" y="1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A5CD5D39-BCDA-45EE-B6C9-CFEF8DF6A77E}"/>
                </a:ext>
              </a:extLst>
            </p:cNvPr>
            <p:cNvSpPr/>
            <p:nvPr/>
          </p:nvSpPr>
          <p:spPr>
            <a:xfrm>
              <a:off x="1444019" y="4269317"/>
              <a:ext cx="442203" cy="167216"/>
            </a:xfrm>
            <a:custGeom>
              <a:avLst/>
              <a:gdLst>
                <a:gd name="connsiteX0" fmla="*/ 1664 w 442203"/>
                <a:gd name="connsiteY0" fmla="*/ 0 h 167216"/>
                <a:gd name="connsiteX1" fmla="*/ 115964 w 442203"/>
                <a:gd name="connsiteY1" fmla="*/ 107950 h 167216"/>
                <a:gd name="connsiteX2" fmla="*/ 249314 w 442203"/>
                <a:gd name="connsiteY2" fmla="*/ 107950 h 167216"/>
                <a:gd name="connsiteX3" fmla="*/ 441931 w 442203"/>
                <a:gd name="connsiteY3" fmla="*/ 167216 h 167216"/>
                <a:gd name="connsiteX4" fmla="*/ 204864 w 442203"/>
                <a:gd name="connsiteY4" fmla="*/ 107950 h 167216"/>
                <a:gd name="connsiteX5" fmla="*/ 1664 w 442203"/>
                <a:gd name="connsiteY5" fmla="*/ 0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203" h="167216">
                  <a:moveTo>
                    <a:pt x="1664" y="0"/>
                  </a:moveTo>
                  <a:cubicBezTo>
                    <a:pt x="-13153" y="0"/>
                    <a:pt x="74689" y="89958"/>
                    <a:pt x="115964" y="107950"/>
                  </a:cubicBezTo>
                  <a:cubicBezTo>
                    <a:pt x="157239" y="125942"/>
                    <a:pt x="194986" y="98072"/>
                    <a:pt x="249314" y="107950"/>
                  </a:cubicBezTo>
                  <a:cubicBezTo>
                    <a:pt x="303642" y="117828"/>
                    <a:pt x="449339" y="167216"/>
                    <a:pt x="441931" y="167216"/>
                  </a:cubicBezTo>
                  <a:cubicBezTo>
                    <a:pt x="434523" y="167216"/>
                    <a:pt x="278594" y="134761"/>
                    <a:pt x="204864" y="107950"/>
                  </a:cubicBezTo>
                  <a:cubicBezTo>
                    <a:pt x="131134" y="81139"/>
                    <a:pt x="16481" y="0"/>
                    <a:pt x="16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D9EB0A0B-3791-4EDE-829D-E8221774425D}"/>
                </a:ext>
              </a:extLst>
            </p:cNvPr>
            <p:cNvSpPr/>
            <p:nvPr/>
          </p:nvSpPr>
          <p:spPr>
            <a:xfrm>
              <a:off x="1069170" y="4555048"/>
              <a:ext cx="1027099" cy="779849"/>
            </a:xfrm>
            <a:custGeom>
              <a:avLst/>
              <a:gdLst>
                <a:gd name="connsiteX0" fmla="*/ 1019980 w 1027099"/>
                <a:gd name="connsiteY0" fmla="*/ 69869 h 779849"/>
                <a:gd name="connsiteX1" fmla="*/ 960713 w 1027099"/>
                <a:gd name="connsiteY1" fmla="*/ 40235 h 779849"/>
                <a:gd name="connsiteX2" fmla="*/ 704597 w 1027099"/>
                <a:gd name="connsiteY2" fmla="*/ 19069 h 779849"/>
                <a:gd name="connsiteX3" fmla="*/ 556430 w 1027099"/>
                <a:gd name="connsiteY3" fmla="*/ 14835 h 779849"/>
                <a:gd name="connsiteX4" fmla="*/ 154263 w 1027099"/>
                <a:gd name="connsiteY4" fmla="*/ 194752 h 779849"/>
                <a:gd name="connsiteX5" fmla="*/ 8213 w 1027099"/>
                <a:gd name="connsiteY5" fmla="*/ 372552 h 779849"/>
                <a:gd name="connsiteX6" fmla="*/ 39963 w 1027099"/>
                <a:gd name="connsiteY6" fmla="*/ 448752 h 779849"/>
                <a:gd name="connsiteX7" fmla="*/ 219880 w 1027099"/>
                <a:gd name="connsiteY7" fmla="*/ 531302 h 779849"/>
                <a:gd name="connsiteX8" fmla="*/ 374397 w 1027099"/>
                <a:gd name="connsiteY8" fmla="*/ 685819 h 779849"/>
                <a:gd name="connsiteX9" fmla="*/ 473880 w 1027099"/>
                <a:gd name="connsiteY9" fmla="*/ 742969 h 779849"/>
                <a:gd name="connsiteX10" fmla="*/ 694013 w 1027099"/>
                <a:gd name="connsiteY10" fmla="*/ 713335 h 779849"/>
                <a:gd name="connsiteX11" fmla="*/ 395563 w 1027099"/>
                <a:gd name="connsiteY11" fmla="*/ 772602 h 779849"/>
                <a:gd name="connsiteX12" fmla="*/ 253747 w 1027099"/>
                <a:gd name="connsiteY12" fmla="*/ 518602 h 779849"/>
                <a:gd name="connsiteX13" fmla="*/ 39963 w 1027099"/>
                <a:gd name="connsiteY13" fmla="*/ 376785 h 779849"/>
                <a:gd name="connsiteX14" fmla="*/ 154263 w 1027099"/>
                <a:gd name="connsiteY14" fmla="*/ 262485 h 779849"/>
                <a:gd name="connsiteX15" fmla="*/ 531030 w 1027099"/>
                <a:gd name="connsiteY15" fmla="*/ 61402 h 779849"/>
                <a:gd name="connsiteX16" fmla="*/ 833713 w 1027099"/>
                <a:gd name="connsiteY16" fmla="*/ 19 h 779849"/>
                <a:gd name="connsiteX17" fmla="*/ 1019980 w 1027099"/>
                <a:gd name="connsiteY17" fmla="*/ 69869 h 7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7099" h="779849">
                  <a:moveTo>
                    <a:pt x="1019980" y="69869"/>
                  </a:moveTo>
                  <a:cubicBezTo>
                    <a:pt x="1041147" y="76572"/>
                    <a:pt x="1013277" y="48702"/>
                    <a:pt x="960713" y="40235"/>
                  </a:cubicBezTo>
                  <a:cubicBezTo>
                    <a:pt x="908149" y="31768"/>
                    <a:pt x="771978" y="23302"/>
                    <a:pt x="704597" y="19069"/>
                  </a:cubicBezTo>
                  <a:cubicBezTo>
                    <a:pt x="637216" y="14836"/>
                    <a:pt x="648152" y="-14445"/>
                    <a:pt x="556430" y="14835"/>
                  </a:cubicBezTo>
                  <a:cubicBezTo>
                    <a:pt x="464708" y="44115"/>
                    <a:pt x="245632" y="135133"/>
                    <a:pt x="154263" y="194752"/>
                  </a:cubicBezTo>
                  <a:cubicBezTo>
                    <a:pt x="62894" y="254371"/>
                    <a:pt x="27263" y="330219"/>
                    <a:pt x="8213" y="372552"/>
                  </a:cubicBezTo>
                  <a:cubicBezTo>
                    <a:pt x="-10837" y="414885"/>
                    <a:pt x="4685" y="422294"/>
                    <a:pt x="39963" y="448752"/>
                  </a:cubicBezTo>
                  <a:cubicBezTo>
                    <a:pt x="75241" y="475210"/>
                    <a:pt x="164141" y="491791"/>
                    <a:pt x="219880" y="531302"/>
                  </a:cubicBezTo>
                  <a:cubicBezTo>
                    <a:pt x="275619" y="570813"/>
                    <a:pt x="332064" y="650541"/>
                    <a:pt x="374397" y="685819"/>
                  </a:cubicBezTo>
                  <a:cubicBezTo>
                    <a:pt x="416730" y="721097"/>
                    <a:pt x="420611" y="738383"/>
                    <a:pt x="473880" y="742969"/>
                  </a:cubicBezTo>
                  <a:cubicBezTo>
                    <a:pt x="527149" y="747555"/>
                    <a:pt x="707066" y="708396"/>
                    <a:pt x="694013" y="713335"/>
                  </a:cubicBezTo>
                  <a:cubicBezTo>
                    <a:pt x="680960" y="718274"/>
                    <a:pt x="468941" y="805057"/>
                    <a:pt x="395563" y="772602"/>
                  </a:cubicBezTo>
                  <a:cubicBezTo>
                    <a:pt x="322185" y="740147"/>
                    <a:pt x="313014" y="584571"/>
                    <a:pt x="253747" y="518602"/>
                  </a:cubicBezTo>
                  <a:cubicBezTo>
                    <a:pt x="194480" y="452633"/>
                    <a:pt x="56544" y="419471"/>
                    <a:pt x="39963" y="376785"/>
                  </a:cubicBezTo>
                  <a:cubicBezTo>
                    <a:pt x="23382" y="334099"/>
                    <a:pt x="72419" y="315049"/>
                    <a:pt x="154263" y="262485"/>
                  </a:cubicBezTo>
                  <a:cubicBezTo>
                    <a:pt x="236107" y="209921"/>
                    <a:pt x="417788" y="105146"/>
                    <a:pt x="531030" y="61402"/>
                  </a:cubicBezTo>
                  <a:cubicBezTo>
                    <a:pt x="644272" y="17658"/>
                    <a:pt x="755044" y="-686"/>
                    <a:pt x="833713" y="19"/>
                  </a:cubicBezTo>
                  <a:cubicBezTo>
                    <a:pt x="912382" y="724"/>
                    <a:pt x="998813" y="63166"/>
                    <a:pt x="1019980" y="698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39AE1479-6D62-43EA-935C-2EDDFB3BDA2F}"/>
                </a:ext>
              </a:extLst>
            </p:cNvPr>
            <p:cNvSpPr/>
            <p:nvPr/>
          </p:nvSpPr>
          <p:spPr>
            <a:xfrm>
              <a:off x="2222359" y="4589676"/>
              <a:ext cx="212985" cy="350345"/>
            </a:xfrm>
            <a:custGeom>
              <a:avLst/>
              <a:gdLst>
                <a:gd name="connsiteX0" fmla="*/ 141 w 212985"/>
                <a:gd name="connsiteY0" fmla="*/ 9841 h 350345"/>
                <a:gd name="connsiteX1" fmla="*/ 110208 w 212985"/>
                <a:gd name="connsiteY1" fmla="*/ 54291 h 350345"/>
                <a:gd name="connsiteX2" fmla="*/ 105974 w 212985"/>
                <a:gd name="connsiteY2" fmla="*/ 155891 h 350345"/>
                <a:gd name="connsiteX3" fmla="*/ 116558 w 212985"/>
                <a:gd name="connsiteY3" fmla="*/ 198224 h 350345"/>
                <a:gd name="connsiteX4" fmla="*/ 188524 w 212985"/>
                <a:gd name="connsiteY4" fmla="*/ 348507 h 350345"/>
                <a:gd name="connsiteX5" fmla="*/ 207574 w 212985"/>
                <a:gd name="connsiteY5" fmla="*/ 272307 h 350345"/>
                <a:gd name="connsiteX6" fmla="*/ 99624 w 212985"/>
                <a:gd name="connsiteY6" fmla="*/ 132607 h 350345"/>
                <a:gd name="connsiteX7" fmla="*/ 97508 w 212985"/>
                <a:gd name="connsiteY7" fmla="*/ 64874 h 350345"/>
                <a:gd name="connsiteX8" fmla="*/ 86924 w 212985"/>
                <a:gd name="connsiteY8" fmla="*/ 5607 h 350345"/>
                <a:gd name="connsiteX9" fmla="*/ 141 w 212985"/>
                <a:gd name="connsiteY9" fmla="*/ 9841 h 35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350345">
                  <a:moveTo>
                    <a:pt x="141" y="9841"/>
                  </a:moveTo>
                  <a:cubicBezTo>
                    <a:pt x="4022" y="17955"/>
                    <a:pt x="92569" y="29949"/>
                    <a:pt x="110208" y="54291"/>
                  </a:cubicBezTo>
                  <a:cubicBezTo>
                    <a:pt x="127847" y="78633"/>
                    <a:pt x="104916" y="131902"/>
                    <a:pt x="105974" y="155891"/>
                  </a:cubicBezTo>
                  <a:cubicBezTo>
                    <a:pt x="107032" y="179880"/>
                    <a:pt x="102800" y="166122"/>
                    <a:pt x="116558" y="198224"/>
                  </a:cubicBezTo>
                  <a:cubicBezTo>
                    <a:pt x="130316" y="230326"/>
                    <a:pt x="173355" y="336160"/>
                    <a:pt x="188524" y="348507"/>
                  </a:cubicBezTo>
                  <a:cubicBezTo>
                    <a:pt x="203693" y="360854"/>
                    <a:pt x="222391" y="308290"/>
                    <a:pt x="207574" y="272307"/>
                  </a:cubicBezTo>
                  <a:cubicBezTo>
                    <a:pt x="192757" y="236324"/>
                    <a:pt x="117968" y="167179"/>
                    <a:pt x="99624" y="132607"/>
                  </a:cubicBezTo>
                  <a:cubicBezTo>
                    <a:pt x="81280" y="98035"/>
                    <a:pt x="99625" y="86041"/>
                    <a:pt x="97508" y="64874"/>
                  </a:cubicBezTo>
                  <a:cubicBezTo>
                    <a:pt x="95391" y="43707"/>
                    <a:pt x="100682" y="16543"/>
                    <a:pt x="86924" y="5607"/>
                  </a:cubicBezTo>
                  <a:cubicBezTo>
                    <a:pt x="73166" y="-5329"/>
                    <a:pt x="-3740" y="1727"/>
                    <a:pt x="141" y="9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50FE29FB-4A7E-4967-B223-C30F0ED5122A}"/>
                </a:ext>
              </a:extLst>
            </p:cNvPr>
            <p:cNvSpPr/>
            <p:nvPr/>
          </p:nvSpPr>
          <p:spPr>
            <a:xfrm>
              <a:off x="1614975" y="4931875"/>
              <a:ext cx="829778" cy="325693"/>
            </a:xfrm>
            <a:custGeom>
              <a:avLst/>
              <a:gdLst>
                <a:gd name="connsiteX0" fmla="*/ 2158 w 829778"/>
                <a:gd name="connsiteY0" fmla="*/ 323808 h 325693"/>
                <a:gd name="connsiteX1" fmla="*/ 82592 w 829778"/>
                <a:gd name="connsiteY1" fmla="*/ 224325 h 325693"/>
                <a:gd name="connsiteX2" fmla="*/ 334475 w 829778"/>
                <a:gd name="connsiteY2" fmla="*/ 95208 h 325693"/>
                <a:gd name="connsiteX3" fmla="*/ 630808 w 829778"/>
                <a:gd name="connsiteY3" fmla="*/ 19008 h 325693"/>
                <a:gd name="connsiteX4" fmla="*/ 829775 w 829778"/>
                <a:gd name="connsiteY4" fmla="*/ 2075 h 325693"/>
                <a:gd name="connsiteX5" fmla="*/ 626575 w 829778"/>
                <a:gd name="connsiteY5" fmla="*/ 54992 h 325693"/>
                <a:gd name="connsiteX6" fmla="*/ 361992 w 829778"/>
                <a:gd name="connsiteY6" fmla="*/ 90975 h 325693"/>
                <a:gd name="connsiteX7" fmla="*/ 152442 w 829778"/>
                <a:gd name="connsiteY7" fmla="*/ 135425 h 325693"/>
                <a:gd name="connsiteX8" fmla="*/ 2158 w 829778"/>
                <a:gd name="connsiteY8" fmla="*/ 323808 h 32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778" h="325693">
                  <a:moveTo>
                    <a:pt x="2158" y="323808"/>
                  </a:moveTo>
                  <a:cubicBezTo>
                    <a:pt x="-9484" y="338624"/>
                    <a:pt x="27206" y="262425"/>
                    <a:pt x="82592" y="224325"/>
                  </a:cubicBezTo>
                  <a:cubicBezTo>
                    <a:pt x="137978" y="186225"/>
                    <a:pt x="243106" y="129427"/>
                    <a:pt x="334475" y="95208"/>
                  </a:cubicBezTo>
                  <a:cubicBezTo>
                    <a:pt x="425844" y="60988"/>
                    <a:pt x="548258" y="34530"/>
                    <a:pt x="630808" y="19008"/>
                  </a:cubicBezTo>
                  <a:cubicBezTo>
                    <a:pt x="713358" y="3486"/>
                    <a:pt x="830480" y="-3922"/>
                    <a:pt x="829775" y="2075"/>
                  </a:cubicBezTo>
                  <a:cubicBezTo>
                    <a:pt x="829070" y="8072"/>
                    <a:pt x="704539" y="40175"/>
                    <a:pt x="626575" y="54992"/>
                  </a:cubicBezTo>
                  <a:cubicBezTo>
                    <a:pt x="548611" y="69809"/>
                    <a:pt x="441014" y="77570"/>
                    <a:pt x="361992" y="90975"/>
                  </a:cubicBezTo>
                  <a:cubicBezTo>
                    <a:pt x="282970" y="104380"/>
                    <a:pt x="214178" y="102264"/>
                    <a:pt x="152442" y="135425"/>
                  </a:cubicBezTo>
                  <a:cubicBezTo>
                    <a:pt x="90706" y="168586"/>
                    <a:pt x="13800" y="308992"/>
                    <a:pt x="2158" y="323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EFEED604-F10F-49F0-9AB7-595840018021}"/>
                </a:ext>
              </a:extLst>
            </p:cNvPr>
            <p:cNvSpPr/>
            <p:nvPr/>
          </p:nvSpPr>
          <p:spPr>
            <a:xfrm>
              <a:off x="1647414" y="5200646"/>
              <a:ext cx="571576" cy="340646"/>
            </a:xfrm>
            <a:custGeom>
              <a:avLst/>
              <a:gdLst>
                <a:gd name="connsiteX0" fmla="*/ 411 w 571576"/>
                <a:gd name="connsiteY0" fmla="*/ 4 h 340646"/>
                <a:gd name="connsiteX1" fmla="*/ 181386 w 571576"/>
                <a:gd name="connsiteY1" fmla="*/ 88904 h 340646"/>
                <a:gd name="connsiteX2" fmla="*/ 436974 w 571576"/>
                <a:gd name="connsiteY2" fmla="*/ 254004 h 340646"/>
                <a:gd name="connsiteX3" fmla="*/ 563974 w 571576"/>
                <a:gd name="connsiteY3" fmla="*/ 339729 h 340646"/>
                <a:gd name="connsiteX4" fmla="*/ 529049 w 571576"/>
                <a:gd name="connsiteY4" fmla="*/ 292104 h 340646"/>
                <a:gd name="connsiteX5" fmla="*/ 298861 w 571576"/>
                <a:gd name="connsiteY5" fmla="*/ 182567 h 340646"/>
                <a:gd name="connsiteX6" fmla="*/ 230599 w 571576"/>
                <a:gd name="connsiteY6" fmla="*/ 92079 h 340646"/>
                <a:gd name="connsiteX7" fmla="*/ 411 w 571576"/>
                <a:gd name="connsiteY7" fmla="*/ 4 h 34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76" h="340646">
                  <a:moveTo>
                    <a:pt x="411" y="4"/>
                  </a:moveTo>
                  <a:cubicBezTo>
                    <a:pt x="-7791" y="-525"/>
                    <a:pt x="108626" y="46571"/>
                    <a:pt x="181386" y="88904"/>
                  </a:cubicBezTo>
                  <a:cubicBezTo>
                    <a:pt x="254147" y="131237"/>
                    <a:pt x="373209" y="212200"/>
                    <a:pt x="436974" y="254004"/>
                  </a:cubicBezTo>
                  <a:cubicBezTo>
                    <a:pt x="500739" y="295808"/>
                    <a:pt x="548628" y="333379"/>
                    <a:pt x="563974" y="339729"/>
                  </a:cubicBezTo>
                  <a:cubicBezTo>
                    <a:pt x="579320" y="346079"/>
                    <a:pt x="573235" y="318298"/>
                    <a:pt x="529049" y="292104"/>
                  </a:cubicBezTo>
                  <a:cubicBezTo>
                    <a:pt x="484864" y="265910"/>
                    <a:pt x="348603" y="215904"/>
                    <a:pt x="298861" y="182567"/>
                  </a:cubicBezTo>
                  <a:cubicBezTo>
                    <a:pt x="249119" y="149230"/>
                    <a:pt x="277430" y="124623"/>
                    <a:pt x="230599" y="92079"/>
                  </a:cubicBezTo>
                  <a:cubicBezTo>
                    <a:pt x="183768" y="59535"/>
                    <a:pt x="8613" y="533"/>
                    <a:pt x="41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52863787-B520-41B7-B595-ECD1C9B9160A}"/>
                </a:ext>
              </a:extLst>
            </p:cNvPr>
            <p:cNvSpPr/>
            <p:nvPr/>
          </p:nvSpPr>
          <p:spPr>
            <a:xfrm>
              <a:off x="2260042" y="4981499"/>
              <a:ext cx="295861" cy="330057"/>
            </a:xfrm>
            <a:custGeom>
              <a:avLst/>
              <a:gdLst>
                <a:gd name="connsiteX0" fmla="*/ 2146 w 295861"/>
                <a:gd name="connsiteY0" fmla="*/ 4839 h 330057"/>
                <a:gd name="connsiteX1" fmla="*/ 168833 w 295861"/>
                <a:gd name="connsiteY1" fmla="*/ 157239 h 330057"/>
                <a:gd name="connsiteX2" fmla="*/ 278371 w 295861"/>
                <a:gd name="connsiteY2" fmla="*/ 285826 h 330057"/>
                <a:gd name="connsiteX3" fmla="*/ 287896 w 295861"/>
                <a:gd name="connsiteY3" fmla="*/ 327101 h 330057"/>
                <a:gd name="connsiteX4" fmla="*/ 200583 w 295861"/>
                <a:gd name="connsiteY4" fmla="*/ 215976 h 330057"/>
                <a:gd name="connsiteX5" fmla="*/ 151371 w 295861"/>
                <a:gd name="connsiteY5" fmla="*/ 108026 h 330057"/>
                <a:gd name="connsiteX6" fmla="*/ 78346 w 295861"/>
                <a:gd name="connsiteY6" fmla="*/ 44526 h 330057"/>
                <a:gd name="connsiteX7" fmla="*/ 2146 w 295861"/>
                <a:gd name="connsiteY7" fmla="*/ 4839 h 33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861" h="330057">
                  <a:moveTo>
                    <a:pt x="2146" y="4839"/>
                  </a:moveTo>
                  <a:cubicBezTo>
                    <a:pt x="17227" y="23625"/>
                    <a:pt x="122796" y="110408"/>
                    <a:pt x="168833" y="157239"/>
                  </a:cubicBezTo>
                  <a:cubicBezTo>
                    <a:pt x="214870" y="204070"/>
                    <a:pt x="258527" y="257516"/>
                    <a:pt x="278371" y="285826"/>
                  </a:cubicBezTo>
                  <a:cubicBezTo>
                    <a:pt x="298215" y="314136"/>
                    <a:pt x="300861" y="338743"/>
                    <a:pt x="287896" y="327101"/>
                  </a:cubicBezTo>
                  <a:cubicBezTo>
                    <a:pt x="274931" y="315459"/>
                    <a:pt x="223337" y="252488"/>
                    <a:pt x="200583" y="215976"/>
                  </a:cubicBezTo>
                  <a:cubicBezTo>
                    <a:pt x="177829" y="179464"/>
                    <a:pt x="171744" y="136601"/>
                    <a:pt x="151371" y="108026"/>
                  </a:cubicBezTo>
                  <a:cubicBezTo>
                    <a:pt x="130998" y="79451"/>
                    <a:pt x="101100" y="62253"/>
                    <a:pt x="78346" y="44526"/>
                  </a:cubicBezTo>
                  <a:cubicBezTo>
                    <a:pt x="55592" y="26799"/>
                    <a:pt x="-12935" y="-13947"/>
                    <a:pt x="2146" y="4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E5107A72-A57B-48CC-BA8D-66D34F7A7598}"/>
                </a:ext>
              </a:extLst>
            </p:cNvPr>
            <p:cNvSpPr/>
            <p:nvPr/>
          </p:nvSpPr>
          <p:spPr>
            <a:xfrm>
              <a:off x="2165266" y="4399486"/>
              <a:ext cx="534302" cy="246365"/>
            </a:xfrm>
            <a:custGeom>
              <a:avLst/>
              <a:gdLst>
                <a:gd name="connsiteX0" fmla="*/ 84 w 534302"/>
                <a:gd name="connsiteY0" fmla="*/ 245539 h 246365"/>
                <a:gd name="connsiteX1" fmla="*/ 88984 w 534302"/>
                <a:gd name="connsiteY1" fmla="*/ 191564 h 246365"/>
                <a:gd name="connsiteX2" fmla="*/ 174709 w 534302"/>
                <a:gd name="connsiteY2" fmla="*/ 51864 h 246365"/>
                <a:gd name="connsiteX3" fmla="*/ 223922 w 534302"/>
                <a:gd name="connsiteY3" fmla="*/ 1064 h 246365"/>
                <a:gd name="connsiteX4" fmla="*/ 296947 w 534302"/>
                <a:gd name="connsiteY4" fmla="*/ 21702 h 246365"/>
                <a:gd name="connsiteX5" fmla="*/ 403309 w 534302"/>
                <a:gd name="connsiteY5" fmla="*/ 72502 h 246365"/>
                <a:gd name="connsiteX6" fmla="*/ 492209 w 534302"/>
                <a:gd name="connsiteY6" fmla="*/ 113777 h 246365"/>
                <a:gd name="connsiteX7" fmla="*/ 528722 w 534302"/>
                <a:gd name="connsiteY7" fmla="*/ 102664 h 246365"/>
                <a:gd name="connsiteX8" fmla="*/ 527134 w 534302"/>
                <a:gd name="connsiteY8" fmla="*/ 72502 h 246365"/>
                <a:gd name="connsiteX9" fmla="*/ 462047 w 534302"/>
                <a:gd name="connsiteY9" fmla="*/ 107427 h 246365"/>
                <a:gd name="connsiteX10" fmla="*/ 293772 w 534302"/>
                <a:gd name="connsiteY10" fmla="*/ 28052 h 246365"/>
                <a:gd name="connsiteX11" fmla="*/ 173122 w 534302"/>
                <a:gd name="connsiteY11" fmla="*/ 15352 h 246365"/>
                <a:gd name="connsiteX12" fmla="*/ 95334 w 534302"/>
                <a:gd name="connsiteY12" fmla="*/ 150289 h 246365"/>
                <a:gd name="connsiteX13" fmla="*/ 73109 w 534302"/>
                <a:gd name="connsiteY13" fmla="*/ 218552 h 246365"/>
                <a:gd name="connsiteX14" fmla="*/ 84 w 534302"/>
                <a:gd name="connsiteY14" fmla="*/ 245539 h 24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4302" h="246365">
                  <a:moveTo>
                    <a:pt x="84" y="245539"/>
                  </a:moveTo>
                  <a:cubicBezTo>
                    <a:pt x="2730" y="241041"/>
                    <a:pt x="59880" y="223843"/>
                    <a:pt x="88984" y="191564"/>
                  </a:cubicBezTo>
                  <a:cubicBezTo>
                    <a:pt x="118088" y="159285"/>
                    <a:pt x="152219" y="83614"/>
                    <a:pt x="174709" y="51864"/>
                  </a:cubicBezTo>
                  <a:cubicBezTo>
                    <a:pt x="197199" y="20114"/>
                    <a:pt x="203549" y="6091"/>
                    <a:pt x="223922" y="1064"/>
                  </a:cubicBezTo>
                  <a:cubicBezTo>
                    <a:pt x="244295" y="-3963"/>
                    <a:pt x="267049" y="9796"/>
                    <a:pt x="296947" y="21702"/>
                  </a:cubicBezTo>
                  <a:cubicBezTo>
                    <a:pt x="326845" y="33608"/>
                    <a:pt x="403309" y="72502"/>
                    <a:pt x="403309" y="72502"/>
                  </a:cubicBezTo>
                  <a:cubicBezTo>
                    <a:pt x="435853" y="87848"/>
                    <a:pt x="471307" y="108750"/>
                    <a:pt x="492209" y="113777"/>
                  </a:cubicBezTo>
                  <a:cubicBezTo>
                    <a:pt x="513111" y="118804"/>
                    <a:pt x="522901" y="109543"/>
                    <a:pt x="528722" y="102664"/>
                  </a:cubicBezTo>
                  <a:cubicBezTo>
                    <a:pt x="534543" y="95785"/>
                    <a:pt x="538246" y="71708"/>
                    <a:pt x="527134" y="72502"/>
                  </a:cubicBezTo>
                  <a:cubicBezTo>
                    <a:pt x="516022" y="73296"/>
                    <a:pt x="500941" y="114835"/>
                    <a:pt x="462047" y="107427"/>
                  </a:cubicBezTo>
                  <a:cubicBezTo>
                    <a:pt x="423153" y="100019"/>
                    <a:pt x="341926" y="43398"/>
                    <a:pt x="293772" y="28052"/>
                  </a:cubicBezTo>
                  <a:cubicBezTo>
                    <a:pt x="245618" y="12706"/>
                    <a:pt x="206195" y="-5021"/>
                    <a:pt x="173122" y="15352"/>
                  </a:cubicBezTo>
                  <a:cubicBezTo>
                    <a:pt x="140049" y="35725"/>
                    <a:pt x="112003" y="116422"/>
                    <a:pt x="95334" y="150289"/>
                  </a:cubicBezTo>
                  <a:cubicBezTo>
                    <a:pt x="78665" y="184156"/>
                    <a:pt x="88719" y="201619"/>
                    <a:pt x="73109" y="218552"/>
                  </a:cubicBezTo>
                  <a:cubicBezTo>
                    <a:pt x="57499" y="235485"/>
                    <a:pt x="-2562" y="250037"/>
                    <a:pt x="84" y="245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5B15E9B2-9FBA-4C4E-A14D-9CEEC26B8B48}"/>
                </a:ext>
              </a:extLst>
            </p:cNvPr>
            <p:cNvSpPr/>
            <p:nvPr/>
          </p:nvSpPr>
          <p:spPr>
            <a:xfrm>
              <a:off x="2358454" y="4467060"/>
              <a:ext cx="298860" cy="293437"/>
            </a:xfrm>
            <a:custGeom>
              <a:avLst/>
              <a:gdLst>
                <a:gd name="connsiteX0" fmla="*/ 8509 w 298860"/>
                <a:gd name="connsiteY0" fmla="*/ 1753 h 293437"/>
                <a:gd name="connsiteX1" fmla="*/ 105346 w 298860"/>
                <a:gd name="connsiteY1" fmla="*/ 154153 h 293437"/>
                <a:gd name="connsiteX2" fmla="*/ 295846 w 298860"/>
                <a:gd name="connsiteY2" fmla="*/ 292265 h 293437"/>
                <a:gd name="connsiteX3" fmla="*/ 208534 w 298860"/>
                <a:gd name="connsiteY3" fmla="*/ 212890 h 293437"/>
                <a:gd name="connsiteX4" fmla="*/ 29146 w 298860"/>
                <a:gd name="connsiteY4" fmla="*/ 79540 h 293437"/>
                <a:gd name="connsiteX5" fmla="*/ 8509 w 298860"/>
                <a:gd name="connsiteY5" fmla="*/ 1753 h 29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860" h="293437">
                  <a:moveTo>
                    <a:pt x="8509" y="1753"/>
                  </a:moveTo>
                  <a:cubicBezTo>
                    <a:pt x="21209" y="14189"/>
                    <a:pt x="57456" y="105734"/>
                    <a:pt x="105346" y="154153"/>
                  </a:cubicBezTo>
                  <a:cubicBezTo>
                    <a:pt x="153236" y="202572"/>
                    <a:pt x="278648" y="282476"/>
                    <a:pt x="295846" y="292265"/>
                  </a:cubicBezTo>
                  <a:cubicBezTo>
                    <a:pt x="313044" y="302054"/>
                    <a:pt x="252984" y="248344"/>
                    <a:pt x="208534" y="212890"/>
                  </a:cubicBezTo>
                  <a:cubicBezTo>
                    <a:pt x="164084" y="177436"/>
                    <a:pt x="64865" y="113142"/>
                    <a:pt x="29146" y="79540"/>
                  </a:cubicBezTo>
                  <a:cubicBezTo>
                    <a:pt x="-6573" y="45938"/>
                    <a:pt x="-4191" y="-10683"/>
                    <a:pt x="8509" y="17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E2795A3D-84CF-4BAE-AA9D-2AA4D160AD77}"/>
                </a:ext>
              </a:extLst>
            </p:cNvPr>
            <p:cNvSpPr/>
            <p:nvPr/>
          </p:nvSpPr>
          <p:spPr>
            <a:xfrm>
              <a:off x="2334909" y="4676060"/>
              <a:ext cx="160655" cy="182873"/>
            </a:xfrm>
            <a:custGeom>
              <a:avLst/>
              <a:gdLst>
                <a:gd name="connsiteX0" fmla="*/ 1891 w 160655"/>
                <a:gd name="connsiteY0" fmla="*/ 715 h 182873"/>
                <a:gd name="connsiteX1" fmla="*/ 159054 w 160655"/>
                <a:gd name="connsiteY1" fmla="*/ 178515 h 182873"/>
                <a:gd name="connsiteX2" fmla="*/ 78091 w 160655"/>
                <a:gd name="connsiteY2" fmla="*/ 118190 h 182873"/>
                <a:gd name="connsiteX3" fmla="*/ 1891 w 160655"/>
                <a:gd name="connsiteY3" fmla="*/ 715 h 18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655" h="182873">
                  <a:moveTo>
                    <a:pt x="1891" y="715"/>
                  </a:moveTo>
                  <a:cubicBezTo>
                    <a:pt x="15385" y="10769"/>
                    <a:pt x="146354" y="158936"/>
                    <a:pt x="159054" y="178515"/>
                  </a:cubicBezTo>
                  <a:cubicBezTo>
                    <a:pt x="171754" y="198094"/>
                    <a:pt x="105608" y="147029"/>
                    <a:pt x="78091" y="118190"/>
                  </a:cubicBezTo>
                  <a:cubicBezTo>
                    <a:pt x="50574" y="89351"/>
                    <a:pt x="-11603" y="-9339"/>
                    <a:pt x="1891" y="7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F9E46AB2-CC7E-4D6C-A5D8-3E8C6A3100A0}"/>
                </a:ext>
              </a:extLst>
            </p:cNvPr>
            <p:cNvSpPr/>
            <p:nvPr/>
          </p:nvSpPr>
          <p:spPr>
            <a:xfrm>
              <a:off x="5003693" y="4883155"/>
              <a:ext cx="668501" cy="215152"/>
            </a:xfrm>
            <a:custGeom>
              <a:avLst/>
              <a:gdLst>
                <a:gd name="connsiteX0" fmla="*/ 107 w 668501"/>
                <a:gd name="connsiteY0" fmla="*/ 176208 h 215152"/>
                <a:gd name="connsiteX1" fmla="*/ 62020 w 668501"/>
                <a:gd name="connsiteY1" fmla="*/ 66670 h 215152"/>
                <a:gd name="connsiteX2" fmla="*/ 160445 w 668501"/>
                <a:gd name="connsiteY2" fmla="*/ 42858 h 215152"/>
                <a:gd name="connsiteX3" fmla="*/ 208070 w 668501"/>
                <a:gd name="connsiteY3" fmla="*/ 52383 h 215152"/>
                <a:gd name="connsiteX4" fmla="*/ 284270 w 668501"/>
                <a:gd name="connsiteY4" fmla="*/ 79370 h 215152"/>
                <a:gd name="connsiteX5" fmla="*/ 317607 w 668501"/>
                <a:gd name="connsiteY5" fmla="*/ 58733 h 215152"/>
                <a:gd name="connsiteX6" fmla="*/ 395395 w 668501"/>
                <a:gd name="connsiteY6" fmla="*/ 1583 h 215152"/>
                <a:gd name="connsiteX7" fmla="*/ 439845 w 668501"/>
                <a:gd name="connsiteY7" fmla="*/ 22220 h 215152"/>
                <a:gd name="connsiteX8" fmla="*/ 457307 w 668501"/>
                <a:gd name="connsiteY8" fmla="*/ 87308 h 215152"/>
                <a:gd name="connsiteX9" fmla="*/ 476357 w 668501"/>
                <a:gd name="connsiteY9" fmla="*/ 109533 h 215152"/>
                <a:gd name="connsiteX10" fmla="*/ 555732 w 668501"/>
                <a:gd name="connsiteY10" fmla="*/ 109533 h 215152"/>
                <a:gd name="connsiteX11" fmla="*/ 600182 w 668501"/>
                <a:gd name="connsiteY11" fmla="*/ 134933 h 215152"/>
                <a:gd name="connsiteX12" fmla="*/ 614470 w 668501"/>
                <a:gd name="connsiteY12" fmla="*/ 195258 h 215152"/>
                <a:gd name="connsiteX13" fmla="*/ 668445 w 668501"/>
                <a:gd name="connsiteY13" fmla="*/ 204783 h 215152"/>
                <a:gd name="connsiteX14" fmla="*/ 603357 w 668501"/>
                <a:gd name="connsiteY14" fmla="*/ 209545 h 215152"/>
                <a:gd name="connsiteX15" fmla="*/ 576370 w 668501"/>
                <a:gd name="connsiteY15" fmla="*/ 120645 h 215152"/>
                <a:gd name="connsiteX16" fmla="*/ 547795 w 668501"/>
                <a:gd name="connsiteY16" fmla="*/ 76195 h 215152"/>
                <a:gd name="connsiteX17" fmla="*/ 431907 w 668501"/>
                <a:gd name="connsiteY17" fmla="*/ 68258 h 215152"/>
                <a:gd name="connsiteX18" fmla="*/ 389045 w 668501"/>
                <a:gd name="connsiteY18" fmla="*/ 15870 h 215152"/>
                <a:gd name="connsiteX19" fmla="*/ 358882 w 668501"/>
                <a:gd name="connsiteY19" fmla="*/ 6345 h 215152"/>
                <a:gd name="connsiteX20" fmla="*/ 290620 w 668501"/>
                <a:gd name="connsiteY20" fmla="*/ 47620 h 215152"/>
                <a:gd name="connsiteX21" fmla="*/ 233470 w 668501"/>
                <a:gd name="connsiteY21" fmla="*/ 49208 h 215152"/>
                <a:gd name="connsiteX22" fmla="*/ 169970 w 668501"/>
                <a:gd name="connsiteY22" fmla="*/ 20633 h 215152"/>
                <a:gd name="connsiteX23" fmla="*/ 71545 w 668501"/>
                <a:gd name="connsiteY23" fmla="*/ 53970 h 215152"/>
                <a:gd name="connsiteX24" fmla="*/ 76307 w 668501"/>
                <a:gd name="connsiteY24" fmla="*/ 103183 h 215152"/>
                <a:gd name="connsiteX25" fmla="*/ 107 w 668501"/>
                <a:gd name="connsiteY25" fmla="*/ 176208 h 2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68501" h="215152">
                  <a:moveTo>
                    <a:pt x="107" y="176208"/>
                  </a:moveTo>
                  <a:cubicBezTo>
                    <a:pt x="-2274" y="170123"/>
                    <a:pt x="35297" y="88895"/>
                    <a:pt x="62020" y="66670"/>
                  </a:cubicBezTo>
                  <a:cubicBezTo>
                    <a:pt x="88743" y="44445"/>
                    <a:pt x="136103" y="45239"/>
                    <a:pt x="160445" y="42858"/>
                  </a:cubicBezTo>
                  <a:cubicBezTo>
                    <a:pt x="184787" y="40477"/>
                    <a:pt x="187433" y="46298"/>
                    <a:pt x="208070" y="52383"/>
                  </a:cubicBezTo>
                  <a:cubicBezTo>
                    <a:pt x="228707" y="58468"/>
                    <a:pt x="266014" y="78312"/>
                    <a:pt x="284270" y="79370"/>
                  </a:cubicBezTo>
                  <a:cubicBezTo>
                    <a:pt x="302526" y="80428"/>
                    <a:pt x="299086" y="71697"/>
                    <a:pt x="317607" y="58733"/>
                  </a:cubicBezTo>
                  <a:cubicBezTo>
                    <a:pt x="336128" y="45768"/>
                    <a:pt x="375022" y="7668"/>
                    <a:pt x="395395" y="1583"/>
                  </a:cubicBezTo>
                  <a:cubicBezTo>
                    <a:pt x="415768" y="-4502"/>
                    <a:pt x="429526" y="7933"/>
                    <a:pt x="439845" y="22220"/>
                  </a:cubicBezTo>
                  <a:cubicBezTo>
                    <a:pt x="450164" y="36507"/>
                    <a:pt x="451222" y="72756"/>
                    <a:pt x="457307" y="87308"/>
                  </a:cubicBezTo>
                  <a:cubicBezTo>
                    <a:pt x="463392" y="101860"/>
                    <a:pt x="459953" y="105829"/>
                    <a:pt x="476357" y="109533"/>
                  </a:cubicBezTo>
                  <a:cubicBezTo>
                    <a:pt x="492761" y="113237"/>
                    <a:pt x="535095" y="105300"/>
                    <a:pt x="555732" y="109533"/>
                  </a:cubicBezTo>
                  <a:cubicBezTo>
                    <a:pt x="576369" y="113766"/>
                    <a:pt x="590392" y="120645"/>
                    <a:pt x="600182" y="134933"/>
                  </a:cubicBezTo>
                  <a:cubicBezTo>
                    <a:pt x="609972" y="149220"/>
                    <a:pt x="603093" y="183616"/>
                    <a:pt x="614470" y="195258"/>
                  </a:cubicBezTo>
                  <a:cubicBezTo>
                    <a:pt x="625847" y="206900"/>
                    <a:pt x="670297" y="202402"/>
                    <a:pt x="668445" y="204783"/>
                  </a:cubicBezTo>
                  <a:cubicBezTo>
                    <a:pt x="666593" y="207164"/>
                    <a:pt x="618703" y="223568"/>
                    <a:pt x="603357" y="209545"/>
                  </a:cubicBezTo>
                  <a:cubicBezTo>
                    <a:pt x="588011" y="195522"/>
                    <a:pt x="585630" y="142870"/>
                    <a:pt x="576370" y="120645"/>
                  </a:cubicBezTo>
                  <a:cubicBezTo>
                    <a:pt x="567110" y="98420"/>
                    <a:pt x="571872" y="84926"/>
                    <a:pt x="547795" y="76195"/>
                  </a:cubicBezTo>
                  <a:cubicBezTo>
                    <a:pt x="523718" y="67464"/>
                    <a:pt x="458365" y="78312"/>
                    <a:pt x="431907" y="68258"/>
                  </a:cubicBezTo>
                  <a:cubicBezTo>
                    <a:pt x="405449" y="58204"/>
                    <a:pt x="401216" y="26189"/>
                    <a:pt x="389045" y="15870"/>
                  </a:cubicBezTo>
                  <a:cubicBezTo>
                    <a:pt x="376874" y="5551"/>
                    <a:pt x="375286" y="1053"/>
                    <a:pt x="358882" y="6345"/>
                  </a:cubicBezTo>
                  <a:cubicBezTo>
                    <a:pt x="342478" y="11637"/>
                    <a:pt x="311522" y="40476"/>
                    <a:pt x="290620" y="47620"/>
                  </a:cubicBezTo>
                  <a:cubicBezTo>
                    <a:pt x="269718" y="54764"/>
                    <a:pt x="253578" y="53706"/>
                    <a:pt x="233470" y="49208"/>
                  </a:cubicBezTo>
                  <a:cubicBezTo>
                    <a:pt x="213362" y="44710"/>
                    <a:pt x="196957" y="19839"/>
                    <a:pt x="169970" y="20633"/>
                  </a:cubicBezTo>
                  <a:cubicBezTo>
                    <a:pt x="142983" y="21427"/>
                    <a:pt x="87156" y="40212"/>
                    <a:pt x="71545" y="53970"/>
                  </a:cubicBezTo>
                  <a:cubicBezTo>
                    <a:pt x="55935" y="67728"/>
                    <a:pt x="86361" y="81752"/>
                    <a:pt x="76307" y="103183"/>
                  </a:cubicBezTo>
                  <a:cubicBezTo>
                    <a:pt x="66253" y="124614"/>
                    <a:pt x="2488" y="182293"/>
                    <a:pt x="107" y="176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868CA877-15AD-4A5D-946F-23F4F80EEBA4}"/>
                </a:ext>
              </a:extLst>
            </p:cNvPr>
            <p:cNvSpPr/>
            <p:nvPr/>
          </p:nvSpPr>
          <p:spPr>
            <a:xfrm>
              <a:off x="5516160" y="5094310"/>
              <a:ext cx="165650" cy="363530"/>
            </a:xfrm>
            <a:custGeom>
              <a:avLst/>
              <a:gdLst>
                <a:gd name="connsiteX0" fmla="*/ 152803 w 165650"/>
                <a:gd name="connsiteY0" fmla="*/ 1565 h 363530"/>
                <a:gd name="connsiteX1" fmla="*/ 149628 w 165650"/>
                <a:gd name="connsiteY1" fmla="*/ 144440 h 363530"/>
                <a:gd name="connsiteX2" fmla="*/ 133753 w 165650"/>
                <a:gd name="connsiteY2" fmla="*/ 219053 h 363530"/>
                <a:gd name="connsiteX3" fmla="*/ 128990 w 165650"/>
                <a:gd name="connsiteY3" fmla="*/ 293665 h 363530"/>
                <a:gd name="connsiteX4" fmla="*/ 106765 w 165650"/>
                <a:gd name="connsiteY4" fmla="*/ 330178 h 363530"/>
                <a:gd name="connsiteX5" fmla="*/ 403 w 165650"/>
                <a:gd name="connsiteY5" fmla="*/ 363515 h 363530"/>
                <a:gd name="connsiteX6" fmla="*/ 73428 w 165650"/>
                <a:gd name="connsiteY6" fmla="*/ 333353 h 363530"/>
                <a:gd name="connsiteX7" fmla="*/ 152803 w 165650"/>
                <a:gd name="connsiteY7" fmla="*/ 260328 h 363530"/>
                <a:gd name="connsiteX8" fmla="*/ 165503 w 165650"/>
                <a:gd name="connsiteY8" fmla="*/ 79353 h 363530"/>
                <a:gd name="connsiteX9" fmla="*/ 152803 w 165650"/>
                <a:gd name="connsiteY9" fmla="*/ 1565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50" h="363530">
                  <a:moveTo>
                    <a:pt x="152803" y="1565"/>
                  </a:moveTo>
                  <a:cubicBezTo>
                    <a:pt x="150157" y="12413"/>
                    <a:pt x="152803" y="108192"/>
                    <a:pt x="149628" y="144440"/>
                  </a:cubicBezTo>
                  <a:cubicBezTo>
                    <a:pt x="146453" y="180688"/>
                    <a:pt x="137193" y="194182"/>
                    <a:pt x="133753" y="219053"/>
                  </a:cubicBezTo>
                  <a:cubicBezTo>
                    <a:pt x="130313" y="243924"/>
                    <a:pt x="133488" y="275144"/>
                    <a:pt x="128990" y="293665"/>
                  </a:cubicBezTo>
                  <a:cubicBezTo>
                    <a:pt x="124492" y="312186"/>
                    <a:pt x="128196" y="318536"/>
                    <a:pt x="106765" y="330178"/>
                  </a:cubicBezTo>
                  <a:cubicBezTo>
                    <a:pt x="85334" y="341820"/>
                    <a:pt x="5959" y="362986"/>
                    <a:pt x="403" y="363515"/>
                  </a:cubicBezTo>
                  <a:cubicBezTo>
                    <a:pt x="-5153" y="364044"/>
                    <a:pt x="48028" y="350551"/>
                    <a:pt x="73428" y="333353"/>
                  </a:cubicBezTo>
                  <a:cubicBezTo>
                    <a:pt x="98828" y="316155"/>
                    <a:pt x="137457" y="302661"/>
                    <a:pt x="152803" y="260328"/>
                  </a:cubicBezTo>
                  <a:cubicBezTo>
                    <a:pt x="168149" y="217995"/>
                    <a:pt x="163916" y="120363"/>
                    <a:pt x="165503" y="79353"/>
                  </a:cubicBezTo>
                  <a:cubicBezTo>
                    <a:pt x="167090" y="38343"/>
                    <a:pt x="155449" y="-9283"/>
                    <a:pt x="152803" y="1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CA48B469-13F8-4D04-9B23-7BF6A2009891}"/>
                </a:ext>
              </a:extLst>
            </p:cNvPr>
            <p:cNvSpPr/>
            <p:nvPr/>
          </p:nvSpPr>
          <p:spPr>
            <a:xfrm>
              <a:off x="5487911" y="5174724"/>
              <a:ext cx="133506" cy="279634"/>
            </a:xfrm>
            <a:custGeom>
              <a:avLst/>
              <a:gdLst>
                <a:gd name="connsiteX0" fmla="*/ 133427 w 133506"/>
                <a:gd name="connsiteY0" fmla="*/ 2114 h 279634"/>
                <a:gd name="connsiteX1" fmla="*/ 100089 w 133506"/>
                <a:gd name="connsiteY1" fmla="*/ 122764 h 279634"/>
                <a:gd name="connsiteX2" fmla="*/ 58814 w 133506"/>
                <a:gd name="connsiteY2" fmla="*/ 203726 h 279634"/>
                <a:gd name="connsiteX3" fmla="*/ 39764 w 133506"/>
                <a:gd name="connsiteY3" fmla="*/ 235476 h 279634"/>
                <a:gd name="connsiteX4" fmla="*/ 77 w 133506"/>
                <a:gd name="connsiteY4" fmla="*/ 276751 h 279634"/>
                <a:gd name="connsiteX5" fmla="*/ 50877 w 133506"/>
                <a:gd name="connsiteY5" fmla="*/ 268814 h 279634"/>
                <a:gd name="connsiteX6" fmla="*/ 77864 w 133506"/>
                <a:gd name="connsiteY6" fmla="*/ 210076 h 279634"/>
                <a:gd name="connsiteX7" fmla="*/ 100089 w 133506"/>
                <a:gd name="connsiteY7" fmla="*/ 151339 h 279634"/>
                <a:gd name="connsiteX8" fmla="*/ 90564 w 133506"/>
                <a:gd name="connsiteY8" fmla="*/ 52914 h 279634"/>
                <a:gd name="connsiteX9" fmla="*/ 133427 w 133506"/>
                <a:gd name="connsiteY9" fmla="*/ 2114 h 2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06" h="279634">
                  <a:moveTo>
                    <a:pt x="133427" y="2114"/>
                  </a:moveTo>
                  <a:cubicBezTo>
                    <a:pt x="135014" y="13756"/>
                    <a:pt x="112524" y="89162"/>
                    <a:pt x="100089" y="122764"/>
                  </a:cubicBezTo>
                  <a:cubicBezTo>
                    <a:pt x="87654" y="156366"/>
                    <a:pt x="68868" y="184941"/>
                    <a:pt x="58814" y="203726"/>
                  </a:cubicBezTo>
                  <a:cubicBezTo>
                    <a:pt x="48760" y="222511"/>
                    <a:pt x="49553" y="223305"/>
                    <a:pt x="39764" y="235476"/>
                  </a:cubicBezTo>
                  <a:cubicBezTo>
                    <a:pt x="29974" y="247647"/>
                    <a:pt x="-1775" y="271195"/>
                    <a:pt x="77" y="276751"/>
                  </a:cubicBezTo>
                  <a:cubicBezTo>
                    <a:pt x="1929" y="282307"/>
                    <a:pt x="37913" y="279926"/>
                    <a:pt x="50877" y="268814"/>
                  </a:cubicBezTo>
                  <a:cubicBezTo>
                    <a:pt x="63841" y="257702"/>
                    <a:pt x="69662" y="229655"/>
                    <a:pt x="77864" y="210076"/>
                  </a:cubicBezTo>
                  <a:cubicBezTo>
                    <a:pt x="86066" y="190497"/>
                    <a:pt x="97972" y="177533"/>
                    <a:pt x="100089" y="151339"/>
                  </a:cubicBezTo>
                  <a:cubicBezTo>
                    <a:pt x="102206" y="125145"/>
                    <a:pt x="85537" y="76197"/>
                    <a:pt x="90564" y="52914"/>
                  </a:cubicBezTo>
                  <a:cubicBezTo>
                    <a:pt x="95591" y="29631"/>
                    <a:pt x="131840" y="-9528"/>
                    <a:pt x="133427" y="2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336BAFA6-9D60-4DE3-A41F-D7DC9E777666}"/>
                </a:ext>
              </a:extLst>
            </p:cNvPr>
            <p:cNvSpPr/>
            <p:nvPr/>
          </p:nvSpPr>
          <p:spPr>
            <a:xfrm>
              <a:off x="5444388" y="5103050"/>
              <a:ext cx="26835" cy="281775"/>
            </a:xfrm>
            <a:custGeom>
              <a:avLst/>
              <a:gdLst>
                <a:gd name="connsiteX0" fmla="*/ 26137 w 26835"/>
                <a:gd name="connsiteY0" fmla="*/ 763 h 281775"/>
                <a:gd name="connsiteX1" fmla="*/ 18200 w 26835"/>
                <a:gd name="connsiteY1" fmla="*/ 261113 h 281775"/>
                <a:gd name="connsiteX2" fmla="*/ 2325 w 26835"/>
                <a:gd name="connsiteY2" fmla="*/ 256350 h 281775"/>
                <a:gd name="connsiteX3" fmla="*/ 737 w 26835"/>
                <a:gd name="connsiteY3" fmla="*/ 183325 h 281775"/>
                <a:gd name="connsiteX4" fmla="*/ 26137 w 26835"/>
                <a:gd name="connsiteY4" fmla="*/ 763 h 28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35" h="281775">
                  <a:moveTo>
                    <a:pt x="26137" y="763"/>
                  </a:moveTo>
                  <a:cubicBezTo>
                    <a:pt x="29048" y="13728"/>
                    <a:pt x="22169" y="218515"/>
                    <a:pt x="18200" y="261113"/>
                  </a:cubicBezTo>
                  <a:cubicBezTo>
                    <a:pt x="14231" y="303711"/>
                    <a:pt x="5235" y="269315"/>
                    <a:pt x="2325" y="256350"/>
                  </a:cubicBezTo>
                  <a:cubicBezTo>
                    <a:pt x="-586" y="243385"/>
                    <a:pt x="-321" y="223012"/>
                    <a:pt x="737" y="183325"/>
                  </a:cubicBezTo>
                  <a:cubicBezTo>
                    <a:pt x="1795" y="143638"/>
                    <a:pt x="23226" y="-12202"/>
                    <a:pt x="26137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F1C7ABA9-7094-4258-83CC-6D0A59ABC05A}"/>
                </a:ext>
              </a:extLst>
            </p:cNvPr>
            <p:cNvSpPr/>
            <p:nvPr/>
          </p:nvSpPr>
          <p:spPr>
            <a:xfrm>
              <a:off x="5392136" y="5365751"/>
              <a:ext cx="130396" cy="100024"/>
            </a:xfrm>
            <a:custGeom>
              <a:avLst/>
              <a:gdLst>
                <a:gd name="connsiteX0" fmla="*/ 129189 w 130396"/>
                <a:gd name="connsiteY0" fmla="*/ 71437 h 100024"/>
                <a:gd name="connsiteX1" fmla="*/ 67276 w 130396"/>
                <a:gd name="connsiteY1" fmla="*/ 93662 h 100024"/>
                <a:gd name="connsiteX2" fmla="*/ 13301 w 130396"/>
                <a:gd name="connsiteY2" fmla="*/ 92075 h 100024"/>
                <a:gd name="connsiteX3" fmla="*/ 19651 w 130396"/>
                <a:gd name="connsiteY3" fmla="*/ 61912 h 100024"/>
                <a:gd name="connsiteX4" fmla="*/ 51401 w 130396"/>
                <a:gd name="connsiteY4" fmla="*/ 42862 h 100024"/>
                <a:gd name="connsiteX5" fmla="*/ 64101 w 130396"/>
                <a:gd name="connsiteY5" fmla="*/ 0 h 100024"/>
                <a:gd name="connsiteX6" fmla="*/ 26001 w 130396"/>
                <a:gd name="connsiteY6" fmla="*/ 42862 h 100024"/>
                <a:gd name="connsiteX7" fmla="*/ 3776 w 130396"/>
                <a:gd name="connsiteY7" fmla="*/ 74612 h 100024"/>
                <a:gd name="connsiteX8" fmla="*/ 8539 w 130396"/>
                <a:gd name="connsiteY8" fmla="*/ 100012 h 100024"/>
                <a:gd name="connsiteX9" fmla="*/ 129189 w 130396"/>
                <a:gd name="connsiteY9" fmla="*/ 71437 h 10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96" h="100024">
                  <a:moveTo>
                    <a:pt x="129189" y="71437"/>
                  </a:moveTo>
                  <a:cubicBezTo>
                    <a:pt x="138978" y="70379"/>
                    <a:pt x="86591" y="90222"/>
                    <a:pt x="67276" y="93662"/>
                  </a:cubicBezTo>
                  <a:cubicBezTo>
                    <a:pt x="47961" y="97102"/>
                    <a:pt x="21238" y="97367"/>
                    <a:pt x="13301" y="92075"/>
                  </a:cubicBezTo>
                  <a:cubicBezTo>
                    <a:pt x="5364" y="86783"/>
                    <a:pt x="13301" y="70114"/>
                    <a:pt x="19651" y="61912"/>
                  </a:cubicBezTo>
                  <a:cubicBezTo>
                    <a:pt x="26001" y="53710"/>
                    <a:pt x="43993" y="53181"/>
                    <a:pt x="51401" y="42862"/>
                  </a:cubicBezTo>
                  <a:cubicBezTo>
                    <a:pt x="58809" y="32543"/>
                    <a:pt x="68334" y="0"/>
                    <a:pt x="64101" y="0"/>
                  </a:cubicBezTo>
                  <a:cubicBezTo>
                    <a:pt x="59868" y="0"/>
                    <a:pt x="36055" y="30427"/>
                    <a:pt x="26001" y="42862"/>
                  </a:cubicBezTo>
                  <a:cubicBezTo>
                    <a:pt x="15947" y="55297"/>
                    <a:pt x="6686" y="65087"/>
                    <a:pt x="3776" y="74612"/>
                  </a:cubicBezTo>
                  <a:cubicBezTo>
                    <a:pt x="866" y="84137"/>
                    <a:pt x="-4955" y="100541"/>
                    <a:pt x="8539" y="100012"/>
                  </a:cubicBezTo>
                  <a:cubicBezTo>
                    <a:pt x="22033" y="99483"/>
                    <a:pt x="119400" y="72495"/>
                    <a:pt x="129189" y="71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97673C12-EED8-45EB-B651-2E8FCAF46BC6}"/>
                </a:ext>
              </a:extLst>
            </p:cNvPr>
            <p:cNvSpPr/>
            <p:nvPr/>
          </p:nvSpPr>
          <p:spPr>
            <a:xfrm>
              <a:off x="5257538" y="5014829"/>
              <a:ext cx="106924" cy="363137"/>
            </a:xfrm>
            <a:custGeom>
              <a:avLst/>
              <a:gdLst>
                <a:gd name="connsiteX0" fmla="*/ 262 w 106924"/>
                <a:gd name="connsiteY0" fmla="*/ 84 h 363137"/>
                <a:gd name="connsiteX1" fmla="*/ 95512 w 106924"/>
                <a:gd name="connsiteY1" fmla="*/ 114384 h 363137"/>
                <a:gd name="connsiteX2" fmla="*/ 101862 w 106924"/>
                <a:gd name="connsiteY2" fmla="*/ 181059 h 363137"/>
                <a:gd name="connsiteX3" fmla="*/ 65350 w 106924"/>
                <a:gd name="connsiteY3" fmla="*/ 346159 h 363137"/>
                <a:gd name="connsiteX4" fmla="*/ 57412 w 106924"/>
                <a:gd name="connsiteY4" fmla="*/ 336634 h 363137"/>
                <a:gd name="connsiteX5" fmla="*/ 89162 w 106924"/>
                <a:gd name="connsiteY5" fmla="*/ 158834 h 363137"/>
                <a:gd name="connsiteX6" fmla="*/ 68525 w 106924"/>
                <a:gd name="connsiteY6" fmla="*/ 96921 h 363137"/>
                <a:gd name="connsiteX7" fmla="*/ 262 w 106924"/>
                <a:gd name="connsiteY7" fmla="*/ 84 h 3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24" h="363137">
                  <a:moveTo>
                    <a:pt x="262" y="84"/>
                  </a:moveTo>
                  <a:cubicBezTo>
                    <a:pt x="4760" y="2995"/>
                    <a:pt x="78579" y="84222"/>
                    <a:pt x="95512" y="114384"/>
                  </a:cubicBezTo>
                  <a:cubicBezTo>
                    <a:pt x="112445" y="144546"/>
                    <a:pt x="106889" y="142430"/>
                    <a:pt x="101862" y="181059"/>
                  </a:cubicBezTo>
                  <a:cubicBezTo>
                    <a:pt x="96835" y="219688"/>
                    <a:pt x="72758" y="320230"/>
                    <a:pt x="65350" y="346159"/>
                  </a:cubicBezTo>
                  <a:cubicBezTo>
                    <a:pt x="57942" y="372088"/>
                    <a:pt x="53443" y="367855"/>
                    <a:pt x="57412" y="336634"/>
                  </a:cubicBezTo>
                  <a:cubicBezTo>
                    <a:pt x="61381" y="305413"/>
                    <a:pt x="87310" y="198786"/>
                    <a:pt x="89162" y="158834"/>
                  </a:cubicBezTo>
                  <a:cubicBezTo>
                    <a:pt x="91014" y="118882"/>
                    <a:pt x="86781" y="123644"/>
                    <a:pt x="68525" y="96921"/>
                  </a:cubicBezTo>
                  <a:cubicBezTo>
                    <a:pt x="50269" y="70198"/>
                    <a:pt x="-4236" y="-2827"/>
                    <a:pt x="262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6EFB044B-0220-43C2-9695-0C907AF03E3C}"/>
                </a:ext>
              </a:extLst>
            </p:cNvPr>
            <p:cNvSpPr/>
            <p:nvPr/>
          </p:nvSpPr>
          <p:spPr>
            <a:xfrm>
              <a:off x="4988823" y="5062502"/>
              <a:ext cx="197554" cy="297067"/>
            </a:xfrm>
            <a:custGeom>
              <a:avLst/>
              <a:gdLst>
                <a:gd name="connsiteX0" fmla="*/ 173727 w 197554"/>
                <a:gd name="connsiteY0" fmla="*/ 296898 h 297067"/>
                <a:gd name="connsiteX1" fmla="*/ 159440 w 197554"/>
                <a:gd name="connsiteY1" fmla="*/ 187361 h 297067"/>
                <a:gd name="connsiteX2" fmla="*/ 183252 w 197554"/>
                <a:gd name="connsiteY2" fmla="*/ 128623 h 297067"/>
                <a:gd name="connsiteX3" fmla="*/ 130865 w 197554"/>
                <a:gd name="connsiteY3" fmla="*/ 74648 h 297067"/>
                <a:gd name="connsiteX4" fmla="*/ 83240 w 197554"/>
                <a:gd name="connsiteY4" fmla="*/ 15911 h 297067"/>
                <a:gd name="connsiteX5" fmla="*/ 57840 w 197554"/>
                <a:gd name="connsiteY5" fmla="*/ 14323 h 297067"/>
                <a:gd name="connsiteX6" fmla="*/ 8627 w 197554"/>
                <a:gd name="connsiteY6" fmla="*/ 36 h 297067"/>
                <a:gd name="connsiteX7" fmla="*/ 7040 w 197554"/>
                <a:gd name="connsiteY7" fmla="*/ 19086 h 297067"/>
                <a:gd name="connsiteX8" fmla="*/ 80065 w 197554"/>
                <a:gd name="connsiteY8" fmla="*/ 22261 h 297067"/>
                <a:gd name="connsiteX9" fmla="*/ 135627 w 197554"/>
                <a:gd name="connsiteY9" fmla="*/ 49248 h 297067"/>
                <a:gd name="connsiteX10" fmla="*/ 188015 w 197554"/>
                <a:gd name="connsiteY10" fmla="*/ 112748 h 297067"/>
                <a:gd name="connsiteX11" fmla="*/ 197540 w 197554"/>
                <a:gd name="connsiteY11" fmla="*/ 141323 h 297067"/>
                <a:gd name="connsiteX12" fmla="*/ 188015 w 197554"/>
                <a:gd name="connsiteY12" fmla="*/ 211173 h 297067"/>
                <a:gd name="connsiteX13" fmla="*/ 173727 w 197554"/>
                <a:gd name="connsiteY13" fmla="*/ 296898 h 2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54" h="297067">
                  <a:moveTo>
                    <a:pt x="173727" y="296898"/>
                  </a:moveTo>
                  <a:cubicBezTo>
                    <a:pt x="168965" y="292929"/>
                    <a:pt x="157853" y="215407"/>
                    <a:pt x="159440" y="187361"/>
                  </a:cubicBezTo>
                  <a:cubicBezTo>
                    <a:pt x="161027" y="159315"/>
                    <a:pt x="188014" y="147408"/>
                    <a:pt x="183252" y="128623"/>
                  </a:cubicBezTo>
                  <a:cubicBezTo>
                    <a:pt x="178490" y="109838"/>
                    <a:pt x="147534" y="93433"/>
                    <a:pt x="130865" y="74648"/>
                  </a:cubicBezTo>
                  <a:cubicBezTo>
                    <a:pt x="114196" y="55863"/>
                    <a:pt x="95411" y="25965"/>
                    <a:pt x="83240" y="15911"/>
                  </a:cubicBezTo>
                  <a:cubicBezTo>
                    <a:pt x="71069" y="5857"/>
                    <a:pt x="70275" y="16969"/>
                    <a:pt x="57840" y="14323"/>
                  </a:cubicBezTo>
                  <a:cubicBezTo>
                    <a:pt x="45405" y="11677"/>
                    <a:pt x="17094" y="-758"/>
                    <a:pt x="8627" y="36"/>
                  </a:cubicBezTo>
                  <a:cubicBezTo>
                    <a:pt x="160" y="830"/>
                    <a:pt x="-4866" y="15382"/>
                    <a:pt x="7040" y="19086"/>
                  </a:cubicBezTo>
                  <a:cubicBezTo>
                    <a:pt x="18946" y="22790"/>
                    <a:pt x="58634" y="17234"/>
                    <a:pt x="80065" y="22261"/>
                  </a:cubicBezTo>
                  <a:cubicBezTo>
                    <a:pt x="101496" y="27288"/>
                    <a:pt x="117635" y="34167"/>
                    <a:pt x="135627" y="49248"/>
                  </a:cubicBezTo>
                  <a:cubicBezTo>
                    <a:pt x="153619" y="64329"/>
                    <a:pt x="177696" y="97402"/>
                    <a:pt x="188015" y="112748"/>
                  </a:cubicBezTo>
                  <a:cubicBezTo>
                    <a:pt x="198334" y="128094"/>
                    <a:pt x="197540" y="124919"/>
                    <a:pt x="197540" y="141323"/>
                  </a:cubicBezTo>
                  <a:cubicBezTo>
                    <a:pt x="197540" y="157727"/>
                    <a:pt x="192513" y="188419"/>
                    <a:pt x="188015" y="211173"/>
                  </a:cubicBezTo>
                  <a:cubicBezTo>
                    <a:pt x="183517" y="233927"/>
                    <a:pt x="178489" y="300867"/>
                    <a:pt x="173727" y="296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AF2C5D35-B3D2-44AB-9869-433F70A0CC2D}"/>
                </a:ext>
              </a:extLst>
            </p:cNvPr>
            <p:cNvSpPr/>
            <p:nvPr/>
          </p:nvSpPr>
          <p:spPr>
            <a:xfrm>
              <a:off x="4920584" y="5378139"/>
              <a:ext cx="415416" cy="153879"/>
            </a:xfrm>
            <a:custGeom>
              <a:avLst/>
              <a:gdLst>
                <a:gd name="connsiteX0" fmla="*/ 2254 w 415416"/>
                <a:gd name="connsiteY0" fmla="*/ 311 h 153879"/>
                <a:gd name="connsiteX1" fmla="*/ 137191 w 415416"/>
                <a:gd name="connsiteY1" fmla="*/ 141599 h 153879"/>
                <a:gd name="connsiteX2" fmla="*/ 216566 w 415416"/>
                <a:gd name="connsiteY2" fmla="*/ 146361 h 153879"/>
                <a:gd name="connsiteX3" fmla="*/ 291179 w 415416"/>
                <a:gd name="connsiteY3" fmla="*/ 140011 h 153879"/>
                <a:gd name="connsiteX4" fmla="*/ 415004 w 415416"/>
                <a:gd name="connsiteY4" fmla="*/ 141599 h 153879"/>
                <a:gd name="connsiteX5" fmla="*/ 321341 w 415416"/>
                <a:gd name="connsiteY5" fmla="*/ 127311 h 153879"/>
                <a:gd name="connsiteX6" fmla="*/ 72104 w 415416"/>
                <a:gd name="connsiteY6" fmla="*/ 103499 h 153879"/>
                <a:gd name="connsiteX7" fmla="*/ 2254 w 415416"/>
                <a:gd name="connsiteY7" fmla="*/ 311 h 15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16" h="153879">
                  <a:moveTo>
                    <a:pt x="2254" y="311"/>
                  </a:moveTo>
                  <a:cubicBezTo>
                    <a:pt x="13102" y="6661"/>
                    <a:pt x="101472" y="117257"/>
                    <a:pt x="137191" y="141599"/>
                  </a:cubicBezTo>
                  <a:cubicBezTo>
                    <a:pt x="172910" y="165941"/>
                    <a:pt x="190901" y="146626"/>
                    <a:pt x="216566" y="146361"/>
                  </a:cubicBezTo>
                  <a:cubicBezTo>
                    <a:pt x="242231" y="146096"/>
                    <a:pt x="258106" y="140805"/>
                    <a:pt x="291179" y="140011"/>
                  </a:cubicBezTo>
                  <a:cubicBezTo>
                    <a:pt x="324252" y="139217"/>
                    <a:pt x="409977" y="143716"/>
                    <a:pt x="415004" y="141599"/>
                  </a:cubicBezTo>
                  <a:cubicBezTo>
                    <a:pt x="420031" y="139482"/>
                    <a:pt x="378491" y="133661"/>
                    <a:pt x="321341" y="127311"/>
                  </a:cubicBezTo>
                  <a:cubicBezTo>
                    <a:pt x="264191" y="120961"/>
                    <a:pt x="123698" y="120432"/>
                    <a:pt x="72104" y="103499"/>
                  </a:cubicBezTo>
                  <a:cubicBezTo>
                    <a:pt x="20510" y="86566"/>
                    <a:pt x="-8594" y="-6039"/>
                    <a:pt x="2254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3F52C8D9-3CD9-41D4-81B8-856342272B22}"/>
                </a:ext>
              </a:extLst>
            </p:cNvPr>
            <p:cNvSpPr/>
            <p:nvPr/>
          </p:nvSpPr>
          <p:spPr>
            <a:xfrm>
              <a:off x="4938493" y="5340325"/>
              <a:ext cx="243398" cy="35165"/>
            </a:xfrm>
            <a:custGeom>
              <a:avLst/>
              <a:gdLst>
                <a:gd name="connsiteX0" fmla="*/ 220 w 243398"/>
                <a:gd name="connsiteY0" fmla="*/ 11138 h 35165"/>
                <a:gd name="connsiteX1" fmla="*/ 95470 w 243398"/>
                <a:gd name="connsiteY1" fmla="*/ 22250 h 35165"/>
                <a:gd name="connsiteX2" fmla="*/ 106582 w 243398"/>
                <a:gd name="connsiteY2" fmla="*/ 34950 h 35165"/>
                <a:gd name="connsiteX3" fmla="*/ 157382 w 243398"/>
                <a:gd name="connsiteY3" fmla="*/ 11138 h 35165"/>
                <a:gd name="connsiteX4" fmla="*/ 243107 w 243398"/>
                <a:gd name="connsiteY4" fmla="*/ 7963 h 35165"/>
                <a:gd name="connsiteX5" fmla="*/ 125632 w 243398"/>
                <a:gd name="connsiteY5" fmla="*/ 25 h 35165"/>
                <a:gd name="connsiteX6" fmla="*/ 220 w 243398"/>
                <a:gd name="connsiteY6" fmla="*/ 11138 h 3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98" h="35165">
                  <a:moveTo>
                    <a:pt x="220" y="11138"/>
                  </a:moveTo>
                  <a:cubicBezTo>
                    <a:pt x="-4807" y="14842"/>
                    <a:pt x="77743" y="18281"/>
                    <a:pt x="95470" y="22250"/>
                  </a:cubicBezTo>
                  <a:cubicBezTo>
                    <a:pt x="113197" y="26219"/>
                    <a:pt x="96264" y="36802"/>
                    <a:pt x="106582" y="34950"/>
                  </a:cubicBezTo>
                  <a:cubicBezTo>
                    <a:pt x="116900" y="33098"/>
                    <a:pt x="134628" y="15636"/>
                    <a:pt x="157382" y="11138"/>
                  </a:cubicBezTo>
                  <a:cubicBezTo>
                    <a:pt x="180136" y="6640"/>
                    <a:pt x="248399" y="9815"/>
                    <a:pt x="243107" y="7963"/>
                  </a:cubicBezTo>
                  <a:cubicBezTo>
                    <a:pt x="237815" y="6111"/>
                    <a:pt x="168759" y="554"/>
                    <a:pt x="125632" y="25"/>
                  </a:cubicBezTo>
                  <a:cubicBezTo>
                    <a:pt x="82505" y="-504"/>
                    <a:pt x="5247" y="7434"/>
                    <a:pt x="220" y="11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660E9DB3-79A6-4C44-8C80-0ED08433AD77}"/>
                </a:ext>
              </a:extLst>
            </p:cNvPr>
            <p:cNvSpPr/>
            <p:nvPr/>
          </p:nvSpPr>
          <p:spPr>
            <a:xfrm>
              <a:off x="5170229" y="5359457"/>
              <a:ext cx="191497" cy="149711"/>
            </a:xfrm>
            <a:custGeom>
              <a:avLst/>
              <a:gdLst>
                <a:gd name="connsiteX0" fmla="*/ 259 w 191497"/>
                <a:gd name="connsiteY0" fmla="*/ 4706 h 149711"/>
                <a:gd name="connsiteX1" fmla="*/ 125671 w 191497"/>
                <a:gd name="connsiteY1" fmla="*/ 7881 h 149711"/>
                <a:gd name="connsiteX2" fmla="*/ 173296 w 191497"/>
                <a:gd name="connsiteY2" fmla="*/ 53918 h 149711"/>
                <a:gd name="connsiteX3" fmla="*/ 179646 w 191497"/>
                <a:gd name="connsiteY3" fmla="*/ 84081 h 149711"/>
                <a:gd name="connsiteX4" fmla="*/ 168534 w 191497"/>
                <a:gd name="connsiteY4" fmla="*/ 112656 h 149711"/>
                <a:gd name="connsiteX5" fmla="*/ 127259 w 191497"/>
                <a:gd name="connsiteY5" fmla="*/ 149168 h 149711"/>
                <a:gd name="connsiteX6" fmla="*/ 181234 w 191497"/>
                <a:gd name="connsiteY6" fmla="*/ 131706 h 149711"/>
                <a:gd name="connsiteX7" fmla="*/ 189171 w 191497"/>
                <a:gd name="connsiteY7" fmla="*/ 93606 h 149711"/>
                <a:gd name="connsiteX8" fmla="*/ 189171 w 191497"/>
                <a:gd name="connsiteY8" fmla="*/ 47568 h 149711"/>
                <a:gd name="connsiteX9" fmla="*/ 162184 w 191497"/>
                <a:gd name="connsiteY9" fmla="*/ 4706 h 149711"/>
                <a:gd name="connsiteX10" fmla="*/ 259 w 191497"/>
                <a:gd name="connsiteY10" fmla="*/ 4706 h 1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497" h="149711">
                  <a:moveTo>
                    <a:pt x="259" y="4706"/>
                  </a:moveTo>
                  <a:cubicBezTo>
                    <a:pt x="-5826" y="5235"/>
                    <a:pt x="96832" y="-321"/>
                    <a:pt x="125671" y="7881"/>
                  </a:cubicBezTo>
                  <a:cubicBezTo>
                    <a:pt x="154511" y="16083"/>
                    <a:pt x="164300" y="41218"/>
                    <a:pt x="173296" y="53918"/>
                  </a:cubicBezTo>
                  <a:cubicBezTo>
                    <a:pt x="182292" y="66618"/>
                    <a:pt x="180440" y="74291"/>
                    <a:pt x="179646" y="84081"/>
                  </a:cubicBezTo>
                  <a:cubicBezTo>
                    <a:pt x="178852" y="93871"/>
                    <a:pt x="177265" y="101808"/>
                    <a:pt x="168534" y="112656"/>
                  </a:cubicBezTo>
                  <a:cubicBezTo>
                    <a:pt x="159803" y="123504"/>
                    <a:pt x="125142" y="145993"/>
                    <a:pt x="127259" y="149168"/>
                  </a:cubicBezTo>
                  <a:cubicBezTo>
                    <a:pt x="129376" y="152343"/>
                    <a:pt x="170915" y="140966"/>
                    <a:pt x="181234" y="131706"/>
                  </a:cubicBezTo>
                  <a:cubicBezTo>
                    <a:pt x="191553" y="122446"/>
                    <a:pt x="187848" y="107629"/>
                    <a:pt x="189171" y="93606"/>
                  </a:cubicBezTo>
                  <a:cubicBezTo>
                    <a:pt x="190494" y="79583"/>
                    <a:pt x="193669" y="62385"/>
                    <a:pt x="189171" y="47568"/>
                  </a:cubicBezTo>
                  <a:cubicBezTo>
                    <a:pt x="184673" y="32751"/>
                    <a:pt x="192876" y="15025"/>
                    <a:pt x="162184" y="4706"/>
                  </a:cubicBezTo>
                  <a:cubicBezTo>
                    <a:pt x="131492" y="-5613"/>
                    <a:pt x="6344" y="4177"/>
                    <a:pt x="259" y="47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B45C1166-C309-4AB4-BB02-94096DA09505}"/>
                </a:ext>
              </a:extLst>
            </p:cNvPr>
            <p:cNvSpPr/>
            <p:nvPr/>
          </p:nvSpPr>
          <p:spPr>
            <a:xfrm>
              <a:off x="5229973" y="5404612"/>
              <a:ext cx="105624" cy="93163"/>
            </a:xfrm>
            <a:custGeom>
              <a:avLst/>
              <a:gdLst>
                <a:gd name="connsiteX0" fmla="*/ 105615 w 105624"/>
                <a:gd name="connsiteY0" fmla="*/ 13526 h 93163"/>
                <a:gd name="connsiteX1" fmla="*/ 7190 w 105624"/>
                <a:gd name="connsiteY1" fmla="*/ 826 h 93163"/>
                <a:gd name="connsiteX2" fmla="*/ 43702 w 105624"/>
                <a:gd name="connsiteY2" fmla="*/ 38926 h 93163"/>
                <a:gd name="connsiteX3" fmla="*/ 840 w 105624"/>
                <a:gd name="connsiteY3" fmla="*/ 92901 h 93163"/>
                <a:gd name="connsiteX4" fmla="*/ 15127 w 105624"/>
                <a:gd name="connsiteY4" fmla="*/ 57976 h 93163"/>
                <a:gd name="connsiteX5" fmla="*/ 13540 w 105624"/>
                <a:gd name="connsiteY5" fmla="*/ 23051 h 93163"/>
                <a:gd name="connsiteX6" fmla="*/ 105615 w 105624"/>
                <a:gd name="connsiteY6" fmla="*/ 13526 h 9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24" h="93163">
                  <a:moveTo>
                    <a:pt x="105615" y="13526"/>
                  </a:moveTo>
                  <a:cubicBezTo>
                    <a:pt x="104557" y="9822"/>
                    <a:pt x="17509" y="-3407"/>
                    <a:pt x="7190" y="826"/>
                  </a:cubicBezTo>
                  <a:cubicBezTo>
                    <a:pt x="-3129" y="5059"/>
                    <a:pt x="44760" y="23580"/>
                    <a:pt x="43702" y="38926"/>
                  </a:cubicBezTo>
                  <a:cubicBezTo>
                    <a:pt x="42644" y="54272"/>
                    <a:pt x="5602" y="89726"/>
                    <a:pt x="840" y="92901"/>
                  </a:cubicBezTo>
                  <a:cubicBezTo>
                    <a:pt x="-3922" y="96076"/>
                    <a:pt x="13010" y="69618"/>
                    <a:pt x="15127" y="57976"/>
                  </a:cubicBezTo>
                  <a:cubicBezTo>
                    <a:pt x="17244" y="46334"/>
                    <a:pt x="3750" y="32576"/>
                    <a:pt x="13540" y="23051"/>
                  </a:cubicBezTo>
                  <a:cubicBezTo>
                    <a:pt x="23330" y="13526"/>
                    <a:pt x="106673" y="17230"/>
                    <a:pt x="105615" y="13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406BD9EE-89E5-4DA9-A21A-9288710172E6}"/>
                </a:ext>
              </a:extLst>
            </p:cNvPr>
            <p:cNvSpPr/>
            <p:nvPr/>
          </p:nvSpPr>
          <p:spPr>
            <a:xfrm>
              <a:off x="5168054" y="5338521"/>
              <a:ext cx="146258" cy="22520"/>
            </a:xfrm>
            <a:custGeom>
              <a:avLst/>
              <a:gdLst>
                <a:gd name="connsiteX0" fmla="*/ 846 w 146258"/>
                <a:gd name="connsiteY0" fmla="*/ 242 h 22520"/>
                <a:gd name="connsiteX1" fmla="*/ 143721 w 146258"/>
                <a:gd name="connsiteY1" fmla="*/ 11354 h 22520"/>
                <a:gd name="connsiteX2" fmla="*/ 86571 w 146258"/>
                <a:gd name="connsiteY2" fmla="*/ 22467 h 22520"/>
                <a:gd name="connsiteX3" fmla="*/ 846 w 146258"/>
                <a:gd name="connsiteY3" fmla="*/ 242 h 2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258" h="22520">
                  <a:moveTo>
                    <a:pt x="846" y="242"/>
                  </a:moveTo>
                  <a:cubicBezTo>
                    <a:pt x="10371" y="-1610"/>
                    <a:pt x="129434" y="7650"/>
                    <a:pt x="143721" y="11354"/>
                  </a:cubicBezTo>
                  <a:cubicBezTo>
                    <a:pt x="158008" y="15058"/>
                    <a:pt x="108267" y="23261"/>
                    <a:pt x="86571" y="22467"/>
                  </a:cubicBezTo>
                  <a:cubicBezTo>
                    <a:pt x="64875" y="21673"/>
                    <a:pt x="-8679" y="2094"/>
                    <a:pt x="846" y="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923BF5FD-7E06-40BC-A9E5-E16A0B31509F}"/>
                </a:ext>
              </a:extLst>
            </p:cNvPr>
            <p:cNvSpPr/>
            <p:nvPr/>
          </p:nvSpPr>
          <p:spPr>
            <a:xfrm>
              <a:off x="5345054" y="5387965"/>
              <a:ext cx="103915" cy="73203"/>
            </a:xfrm>
            <a:custGeom>
              <a:avLst/>
              <a:gdLst>
                <a:gd name="connsiteX0" fmla="*/ 103246 w 103915"/>
                <a:gd name="connsiteY0" fmla="*/ 10 h 73203"/>
                <a:gd name="connsiteX1" fmla="*/ 52446 w 103915"/>
                <a:gd name="connsiteY1" fmla="*/ 53985 h 73203"/>
                <a:gd name="connsiteX2" fmla="*/ 3234 w 103915"/>
                <a:gd name="connsiteY2" fmla="*/ 73035 h 73203"/>
                <a:gd name="connsiteX3" fmla="*/ 14346 w 103915"/>
                <a:gd name="connsiteY3" fmla="*/ 58748 h 73203"/>
                <a:gd name="connsiteX4" fmla="*/ 103246 w 103915"/>
                <a:gd name="connsiteY4" fmla="*/ 10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15" h="73203">
                  <a:moveTo>
                    <a:pt x="103246" y="10"/>
                  </a:moveTo>
                  <a:cubicBezTo>
                    <a:pt x="109596" y="-784"/>
                    <a:pt x="69115" y="41814"/>
                    <a:pt x="52446" y="53985"/>
                  </a:cubicBezTo>
                  <a:cubicBezTo>
                    <a:pt x="35777" y="66156"/>
                    <a:pt x="9584" y="72241"/>
                    <a:pt x="3234" y="73035"/>
                  </a:cubicBezTo>
                  <a:cubicBezTo>
                    <a:pt x="-3116" y="73829"/>
                    <a:pt x="-471" y="72242"/>
                    <a:pt x="14346" y="58748"/>
                  </a:cubicBezTo>
                  <a:cubicBezTo>
                    <a:pt x="29163" y="45254"/>
                    <a:pt x="96896" y="804"/>
                    <a:pt x="10324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60126811-2107-4A23-B41D-4D03188856F9}"/>
                </a:ext>
              </a:extLst>
            </p:cNvPr>
            <p:cNvSpPr/>
            <p:nvPr/>
          </p:nvSpPr>
          <p:spPr>
            <a:xfrm>
              <a:off x="3800288" y="5152349"/>
              <a:ext cx="234174" cy="130425"/>
            </a:xfrm>
            <a:custGeom>
              <a:avLst/>
              <a:gdLst>
                <a:gd name="connsiteX0" fmla="*/ 187 w 234174"/>
                <a:gd name="connsiteY0" fmla="*/ 676 h 130425"/>
                <a:gd name="connsiteX1" fmla="*/ 222437 w 234174"/>
                <a:gd name="connsiteY1" fmla="*/ 127676 h 130425"/>
                <a:gd name="connsiteX2" fmla="*/ 184337 w 234174"/>
                <a:gd name="connsiteY2" fmla="*/ 80051 h 130425"/>
                <a:gd name="connsiteX3" fmla="*/ 187 w 234174"/>
                <a:gd name="connsiteY3" fmla="*/ 676 h 13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4" h="130425">
                  <a:moveTo>
                    <a:pt x="187" y="676"/>
                  </a:moveTo>
                  <a:cubicBezTo>
                    <a:pt x="6537" y="8613"/>
                    <a:pt x="191745" y="114447"/>
                    <a:pt x="222437" y="127676"/>
                  </a:cubicBezTo>
                  <a:cubicBezTo>
                    <a:pt x="253129" y="140905"/>
                    <a:pt x="217674" y="103334"/>
                    <a:pt x="184337" y="80051"/>
                  </a:cubicBezTo>
                  <a:cubicBezTo>
                    <a:pt x="151000" y="56768"/>
                    <a:pt x="-6163" y="-7261"/>
                    <a:pt x="187" y="6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1306DC34-0FA6-4998-9056-906742EDC9BA}"/>
                </a:ext>
              </a:extLst>
            </p:cNvPr>
            <p:cNvSpPr/>
            <p:nvPr/>
          </p:nvSpPr>
          <p:spPr>
            <a:xfrm>
              <a:off x="4205934" y="5467102"/>
              <a:ext cx="612903" cy="1237277"/>
            </a:xfrm>
            <a:custGeom>
              <a:avLst/>
              <a:gdLst>
                <a:gd name="connsiteX0" fmla="*/ 941 w 612903"/>
                <a:gd name="connsiteY0" fmla="*/ 248 h 1237277"/>
                <a:gd name="connsiteX1" fmla="*/ 305741 w 612903"/>
                <a:gd name="connsiteY1" fmla="*/ 289173 h 1237277"/>
                <a:gd name="connsiteX2" fmla="*/ 572441 w 612903"/>
                <a:gd name="connsiteY2" fmla="*/ 546348 h 1237277"/>
                <a:gd name="connsiteX3" fmla="*/ 601016 w 612903"/>
                <a:gd name="connsiteY3" fmla="*/ 701923 h 1237277"/>
                <a:gd name="connsiteX4" fmla="*/ 464491 w 612903"/>
                <a:gd name="connsiteY4" fmla="*/ 968623 h 1237277"/>
                <a:gd name="connsiteX5" fmla="*/ 194616 w 612903"/>
                <a:gd name="connsiteY5" fmla="*/ 1232148 h 1237277"/>
                <a:gd name="connsiteX6" fmla="*/ 283516 w 612903"/>
                <a:gd name="connsiteY6" fmla="*/ 1149598 h 1237277"/>
                <a:gd name="connsiteX7" fmla="*/ 502591 w 612903"/>
                <a:gd name="connsiteY7" fmla="*/ 911473 h 1237277"/>
                <a:gd name="connsiteX8" fmla="*/ 537516 w 612903"/>
                <a:gd name="connsiteY8" fmla="*/ 647948 h 1237277"/>
                <a:gd name="connsiteX9" fmla="*/ 518466 w 612903"/>
                <a:gd name="connsiteY9" fmla="*/ 463798 h 1237277"/>
                <a:gd name="connsiteX10" fmla="*/ 429566 w 612903"/>
                <a:gd name="connsiteY10" fmla="*/ 349498 h 1237277"/>
                <a:gd name="connsiteX11" fmla="*/ 941 w 612903"/>
                <a:gd name="connsiteY11" fmla="*/ 248 h 12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903" h="1237277">
                  <a:moveTo>
                    <a:pt x="941" y="248"/>
                  </a:moveTo>
                  <a:cubicBezTo>
                    <a:pt x="-19697" y="-9806"/>
                    <a:pt x="305741" y="289173"/>
                    <a:pt x="305741" y="289173"/>
                  </a:cubicBezTo>
                  <a:cubicBezTo>
                    <a:pt x="400991" y="380190"/>
                    <a:pt x="523229" y="477556"/>
                    <a:pt x="572441" y="546348"/>
                  </a:cubicBezTo>
                  <a:cubicBezTo>
                    <a:pt x="621653" y="615140"/>
                    <a:pt x="619008" y="631544"/>
                    <a:pt x="601016" y="701923"/>
                  </a:cubicBezTo>
                  <a:cubicBezTo>
                    <a:pt x="583024" y="772302"/>
                    <a:pt x="532224" y="880252"/>
                    <a:pt x="464491" y="968623"/>
                  </a:cubicBezTo>
                  <a:cubicBezTo>
                    <a:pt x="396758" y="1056994"/>
                    <a:pt x="224778" y="1201986"/>
                    <a:pt x="194616" y="1232148"/>
                  </a:cubicBezTo>
                  <a:cubicBezTo>
                    <a:pt x="164454" y="1262310"/>
                    <a:pt x="283516" y="1149598"/>
                    <a:pt x="283516" y="1149598"/>
                  </a:cubicBezTo>
                  <a:cubicBezTo>
                    <a:pt x="334845" y="1096152"/>
                    <a:pt x="460258" y="995081"/>
                    <a:pt x="502591" y="911473"/>
                  </a:cubicBezTo>
                  <a:cubicBezTo>
                    <a:pt x="544924" y="827865"/>
                    <a:pt x="534870" y="722560"/>
                    <a:pt x="537516" y="647948"/>
                  </a:cubicBezTo>
                  <a:cubicBezTo>
                    <a:pt x="540162" y="573336"/>
                    <a:pt x="536458" y="513540"/>
                    <a:pt x="518466" y="463798"/>
                  </a:cubicBezTo>
                  <a:cubicBezTo>
                    <a:pt x="500474" y="414056"/>
                    <a:pt x="513174" y="432048"/>
                    <a:pt x="429566" y="349498"/>
                  </a:cubicBezTo>
                  <a:cubicBezTo>
                    <a:pt x="345958" y="266948"/>
                    <a:pt x="21579" y="10302"/>
                    <a:pt x="941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26A0DE7E-B24E-4C1E-B945-983B0FE015AC}"/>
                </a:ext>
              </a:extLst>
            </p:cNvPr>
            <p:cNvSpPr/>
            <p:nvPr/>
          </p:nvSpPr>
          <p:spPr>
            <a:xfrm>
              <a:off x="4412298" y="6343772"/>
              <a:ext cx="329419" cy="345442"/>
            </a:xfrm>
            <a:custGeom>
              <a:avLst/>
              <a:gdLst>
                <a:gd name="connsiteX0" fmla="*/ 321627 w 329419"/>
                <a:gd name="connsiteY0" fmla="*/ 3053 h 345442"/>
                <a:gd name="connsiteX1" fmla="*/ 232727 w 329419"/>
                <a:gd name="connsiteY1" fmla="*/ 145928 h 345442"/>
                <a:gd name="connsiteX2" fmla="*/ 16827 w 329419"/>
                <a:gd name="connsiteY2" fmla="*/ 336428 h 345442"/>
                <a:gd name="connsiteX3" fmla="*/ 45402 w 329419"/>
                <a:gd name="connsiteY3" fmla="*/ 282453 h 345442"/>
                <a:gd name="connsiteX4" fmla="*/ 321627 w 329419"/>
                <a:gd name="connsiteY4" fmla="*/ 3053 h 34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419" h="345442">
                  <a:moveTo>
                    <a:pt x="321627" y="3053"/>
                  </a:moveTo>
                  <a:cubicBezTo>
                    <a:pt x="352848" y="-19701"/>
                    <a:pt x="283527" y="90366"/>
                    <a:pt x="232727" y="145928"/>
                  </a:cubicBezTo>
                  <a:cubicBezTo>
                    <a:pt x="181927" y="201490"/>
                    <a:pt x="48048" y="313674"/>
                    <a:pt x="16827" y="336428"/>
                  </a:cubicBezTo>
                  <a:cubicBezTo>
                    <a:pt x="-14394" y="359182"/>
                    <a:pt x="-635" y="338015"/>
                    <a:pt x="45402" y="282453"/>
                  </a:cubicBezTo>
                  <a:cubicBezTo>
                    <a:pt x="91439" y="226891"/>
                    <a:pt x="290406" y="25807"/>
                    <a:pt x="321627" y="3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9B37F69E-2D3A-47A1-9223-04B9949A7E0B}"/>
                </a:ext>
              </a:extLst>
            </p:cNvPr>
            <p:cNvSpPr/>
            <p:nvPr/>
          </p:nvSpPr>
          <p:spPr>
            <a:xfrm>
              <a:off x="3173750" y="6063541"/>
              <a:ext cx="535591" cy="135887"/>
            </a:xfrm>
            <a:custGeom>
              <a:avLst/>
              <a:gdLst>
                <a:gd name="connsiteX0" fmla="*/ 10775 w 535591"/>
                <a:gd name="connsiteY0" fmla="*/ 709 h 135887"/>
                <a:gd name="connsiteX1" fmla="*/ 515600 w 535591"/>
                <a:gd name="connsiteY1" fmla="*/ 127709 h 135887"/>
                <a:gd name="connsiteX2" fmla="*/ 410825 w 535591"/>
                <a:gd name="connsiteY2" fmla="*/ 118184 h 135887"/>
                <a:gd name="connsiteX3" fmla="*/ 188575 w 535591"/>
                <a:gd name="connsiteY3" fmla="*/ 76909 h 135887"/>
                <a:gd name="connsiteX4" fmla="*/ 10775 w 535591"/>
                <a:gd name="connsiteY4" fmla="*/ 709 h 1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591" h="135887">
                  <a:moveTo>
                    <a:pt x="10775" y="709"/>
                  </a:moveTo>
                  <a:cubicBezTo>
                    <a:pt x="65279" y="9176"/>
                    <a:pt x="448925" y="108130"/>
                    <a:pt x="515600" y="127709"/>
                  </a:cubicBezTo>
                  <a:cubicBezTo>
                    <a:pt x="582275" y="147288"/>
                    <a:pt x="465329" y="126651"/>
                    <a:pt x="410825" y="118184"/>
                  </a:cubicBezTo>
                  <a:cubicBezTo>
                    <a:pt x="356321" y="109717"/>
                    <a:pt x="254192" y="91726"/>
                    <a:pt x="188575" y="76909"/>
                  </a:cubicBezTo>
                  <a:cubicBezTo>
                    <a:pt x="122958" y="62092"/>
                    <a:pt x="-43729" y="-7758"/>
                    <a:pt x="10775" y="7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FF965779-D180-46A7-9F91-EBA45C3B7243}"/>
                </a:ext>
              </a:extLst>
            </p:cNvPr>
            <p:cNvSpPr/>
            <p:nvPr/>
          </p:nvSpPr>
          <p:spPr>
            <a:xfrm>
              <a:off x="3190646" y="5932545"/>
              <a:ext cx="647409" cy="188452"/>
            </a:xfrm>
            <a:custGeom>
              <a:avLst/>
              <a:gdLst>
                <a:gd name="connsiteX0" fmla="*/ 229 w 647409"/>
                <a:gd name="connsiteY0" fmla="*/ 7880 h 188452"/>
                <a:gd name="connsiteX1" fmla="*/ 187554 w 647409"/>
                <a:gd name="connsiteY1" fmla="*/ 33280 h 188452"/>
                <a:gd name="connsiteX2" fmla="*/ 635229 w 647409"/>
                <a:gd name="connsiteY2" fmla="*/ 179330 h 188452"/>
                <a:gd name="connsiteX3" fmla="*/ 501879 w 647409"/>
                <a:gd name="connsiteY3" fmla="*/ 160280 h 188452"/>
                <a:gd name="connsiteX4" fmla="*/ 301854 w 647409"/>
                <a:gd name="connsiteY4" fmla="*/ 55505 h 188452"/>
                <a:gd name="connsiteX5" fmla="*/ 219304 w 647409"/>
                <a:gd name="connsiteY5" fmla="*/ 4705 h 188452"/>
                <a:gd name="connsiteX6" fmla="*/ 229 w 647409"/>
                <a:gd name="connsiteY6" fmla="*/ 7880 h 18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409" h="188452">
                  <a:moveTo>
                    <a:pt x="229" y="7880"/>
                  </a:moveTo>
                  <a:cubicBezTo>
                    <a:pt x="-5063" y="12643"/>
                    <a:pt x="81721" y="4705"/>
                    <a:pt x="187554" y="33280"/>
                  </a:cubicBezTo>
                  <a:cubicBezTo>
                    <a:pt x="293387" y="61855"/>
                    <a:pt x="582842" y="158163"/>
                    <a:pt x="635229" y="179330"/>
                  </a:cubicBezTo>
                  <a:cubicBezTo>
                    <a:pt x="687617" y="200497"/>
                    <a:pt x="557442" y="180918"/>
                    <a:pt x="501879" y="160280"/>
                  </a:cubicBezTo>
                  <a:cubicBezTo>
                    <a:pt x="446317" y="139643"/>
                    <a:pt x="348950" y="81434"/>
                    <a:pt x="301854" y="55505"/>
                  </a:cubicBezTo>
                  <a:cubicBezTo>
                    <a:pt x="254758" y="29576"/>
                    <a:pt x="263225" y="14759"/>
                    <a:pt x="219304" y="4705"/>
                  </a:cubicBezTo>
                  <a:cubicBezTo>
                    <a:pt x="175383" y="-5349"/>
                    <a:pt x="5521" y="3117"/>
                    <a:pt x="229" y="7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: 図形 108">
              <a:extLst>
                <a:ext uri="{FF2B5EF4-FFF2-40B4-BE49-F238E27FC236}">
                  <a16:creationId xmlns:a16="http://schemas.microsoft.com/office/drawing/2014/main" id="{AB8F60C2-7FA8-4DE1-93C7-A128A0991CCF}"/>
                </a:ext>
              </a:extLst>
            </p:cNvPr>
            <p:cNvSpPr/>
            <p:nvPr/>
          </p:nvSpPr>
          <p:spPr>
            <a:xfrm>
              <a:off x="3213061" y="6427347"/>
              <a:ext cx="388225" cy="1124389"/>
            </a:xfrm>
            <a:custGeom>
              <a:avLst/>
              <a:gdLst>
                <a:gd name="connsiteX0" fmla="*/ 387389 w 388225"/>
                <a:gd name="connsiteY0" fmla="*/ 2028 h 1124389"/>
                <a:gd name="connsiteX1" fmla="*/ 184189 w 388225"/>
                <a:gd name="connsiteY1" fmla="*/ 287778 h 1124389"/>
                <a:gd name="connsiteX2" fmla="*/ 107989 w 388225"/>
                <a:gd name="connsiteY2" fmla="*/ 525903 h 1124389"/>
                <a:gd name="connsiteX3" fmla="*/ 54014 w 388225"/>
                <a:gd name="connsiteY3" fmla="*/ 976753 h 1124389"/>
                <a:gd name="connsiteX4" fmla="*/ 39 w 388225"/>
                <a:gd name="connsiteY4" fmla="*/ 1122803 h 1124389"/>
                <a:gd name="connsiteX5" fmla="*/ 47664 w 388225"/>
                <a:gd name="connsiteY5" fmla="*/ 903728 h 1124389"/>
                <a:gd name="connsiteX6" fmla="*/ 171489 w 388225"/>
                <a:gd name="connsiteY6" fmla="*/ 414778 h 1124389"/>
                <a:gd name="connsiteX7" fmla="*/ 254039 w 388225"/>
                <a:gd name="connsiteY7" fmla="*/ 173478 h 1124389"/>
                <a:gd name="connsiteX8" fmla="*/ 387389 w 388225"/>
                <a:gd name="connsiteY8" fmla="*/ 2028 h 11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225" h="1124389">
                  <a:moveTo>
                    <a:pt x="387389" y="2028"/>
                  </a:moveTo>
                  <a:cubicBezTo>
                    <a:pt x="375747" y="21078"/>
                    <a:pt x="230756" y="200465"/>
                    <a:pt x="184189" y="287778"/>
                  </a:cubicBezTo>
                  <a:cubicBezTo>
                    <a:pt x="137622" y="375091"/>
                    <a:pt x="129685" y="411074"/>
                    <a:pt x="107989" y="525903"/>
                  </a:cubicBezTo>
                  <a:cubicBezTo>
                    <a:pt x="86293" y="640732"/>
                    <a:pt x="72006" y="877270"/>
                    <a:pt x="54014" y="976753"/>
                  </a:cubicBezTo>
                  <a:cubicBezTo>
                    <a:pt x="36022" y="1076236"/>
                    <a:pt x="1097" y="1134974"/>
                    <a:pt x="39" y="1122803"/>
                  </a:cubicBezTo>
                  <a:cubicBezTo>
                    <a:pt x="-1019" y="1110632"/>
                    <a:pt x="19089" y="1021732"/>
                    <a:pt x="47664" y="903728"/>
                  </a:cubicBezTo>
                  <a:cubicBezTo>
                    <a:pt x="76239" y="785724"/>
                    <a:pt x="137093" y="536486"/>
                    <a:pt x="171489" y="414778"/>
                  </a:cubicBezTo>
                  <a:cubicBezTo>
                    <a:pt x="205885" y="293070"/>
                    <a:pt x="222289" y="244386"/>
                    <a:pt x="254039" y="173478"/>
                  </a:cubicBezTo>
                  <a:cubicBezTo>
                    <a:pt x="285789" y="102570"/>
                    <a:pt x="399031" y="-17022"/>
                    <a:pt x="387389" y="20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087DA17C-1B20-441E-AF86-1D12694D4AF4}"/>
                </a:ext>
              </a:extLst>
            </p:cNvPr>
            <p:cNvSpPr/>
            <p:nvPr/>
          </p:nvSpPr>
          <p:spPr>
            <a:xfrm>
              <a:off x="3254015" y="6387355"/>
              <a:ext cx="505190" cy="1292271"/>
            </a:xfrm>
            <a:custGeom>
              <a:avLst/>
              <a:gdLst>
                <a:gd name="connsiteX0" fmla="*/ 505185 w 505190"/>
                <a:gd name="connsiteY0" fmla="*/ 745 h 1292271"/>
                <a:gd name="connsiteX1" fmla="*/ 311510 w 505190"/>
                <a:gd name="connsiteY1" fmla="*/ 194420 h 1292271"/>
                <a:gd name="connsiteX2" fmla="*/ 181335 w 505190"/>
                <a:gd name="connsiteY2" fmla="*/ 537320 h 1292271"/>
                <a:gd name="connsiteX3" fmla="*/ 108310 w 505190"/>
                <a:gd name="connsiteY3" fmla="*/ 873870 h 1292271"/>
                <a:gd name="connsiteX4" fmla="*/ 89260 w 505190"/>
                <a:gd name="connsiteY4" fmla="*/ 1032620 h 1292271"/>
                <a:gd name="connsiteX5" fmla="*/ 79735 w 505190"/>
                <a:gd name="connsiteY5" fmla="*/ 1077070 h 1292271"/>
                <a:gd name="connsiteX6" fmla="*/ 44810 w 505190"/>
                <a:gd name="connsiteY6" fmla="*/ 1137395 h 1292271"/>
                <a:gd name="connsiteX7" fmla="*/ 35285 w 505190"/>
                <a:gd name="connsiteY7" fmla="*/ 1204070 h 1292271"/>
                <a:gd name="connsiteX8" fmla="*/ 44810 w 505190"/>
                <a:gd name="connsiteY8" fmla="*/ 1245345 h 1292271"/>
                <a:gd name="connsiteX9" fmla="*/ 360 w 505190"/>
                <a:gd name="connsiteY9" fmla="*/ 1289795 h 1292271"/>
                <a:gd name="connsiteX10" fmla="*/ 28935 w 505190"/>
                <a:gd name="connsiteY10" fmla="*/ 1165970 h 1292271"/>
                <a:gd name="connsiteX11" fmla="*/ 114660 w 505190"/>
                <a:gd name="connsiteY11" fmla="*/ 838945 h 1292271"/>
                <a:gd name="connsiteX12" fmla="*/ 140060 w 505190"/>
                <a:gd name="connsiteY12" fmla="*/ 591295 h 1292271"/>
                <a:gd name="connsiteX13" fmla="*/ 305160 w 505190"/>
                <a:gd name="connsiteY13" fmla="*/ 261095 h 1292271"/>
                <a:gd name="connsiteX14" fmla="*/ 505185 w 505190"/>
                <a:gd name="connsiteY14" fmla="*/ 745 h 129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5190" h="1292271">
                  <a:moveTo>
                    <a:pt x="505185" y="745"/>
                  </a:moveTo>
                  <a:cubicBezTo>
                    <a:pt x="506243" y="-10367"/>
                    <a:pt x="365485" y="104991"/>
                    <a:pt x="311510" y="194420"/>
                  </a:cubicBezTo>
                  <a:cubicBezTo>
                    <a:pt x="257535" y="283849"/>
                    <a:pt x="215202" y="424078"/>
                    <a:pt x="181335" y="537320"/>
                  </a:cubicBezTo>
                  <a:cubicBezTo>
                    <a:pt x="147468" y="650562"/>
                    <a:pt x="123656" y="791320"/>
                    <a:pt x="108310" y="873870"/>
                  </a:cubicBezTo>
                  <a:cubicBezTo>
                    <a:pt x="92964" y="956420"/>
                    <a:pt x="94022" y="998753"/>
                    <a:pt x="89260" y="1032620"/>
                  </a:cubicBezTo>
                  <a:cubicBezTo>
                    <a:pt x="84498" y="1066487"/>
                    <a:pt x="87143" y="1059608"/>
                    <a:pt x="79735" y="1077070"/>
                  </a:cubicBezTo>
                  <a:cubicBezTo>
                    <a:pt x="72327" y="1094532"/>
                    <a:pt x="52218" y="1116228"/>
                    <a:pt x="44810" y="1137395"/>
                  </a:cubicBezTo>
                  <a:cubicBezTo>
                    <a:pt x="37402" y="1158562"/>
                    <a:pt x="35285" y="1186078"/>
                    <a:pt x="35285" y="1204070"/>
                  </a:cubicBezTo>
                  <a:cubicBezTo>
                    <a:pt x="35285" y="1222062"/>
                    <a:pt x="50631" y="1231058"/>
                    <a:pt x="44810" y="1245345"/>
                  </a:cubicBezTo>
                  <a:cubicBezTo>
                    <a:pt x="38989" y="1259632"/>
                    <a:pt x="3006" y="1303024"/>
                    <a:pt x="360" y="1289795"/>
                  </a:cubicBezTo>
                  <a:cubicBezTo>
                    <a:pt x="-2286" y="1276566"/>
                    <a:pt x="9885" y="1241112"/>
                    <a:pt x="28935" y="1165970"/>
                  </a:cubicBezTo>
                  <a:cubicBezTo>
                    <a:pt x="47985" y="1090828"/>
                    <a:pt x="96139" y="934724"/>
                    <a:pt x="114660" y="838945"/>
                  </a:cubicBezTo>
                  <a:cubicBezTo>
                    <a:pt x="133181" y="743166"/>
                    <a:pt x="108310" y="687603"/>
                    <a:pt x="140060" y="591295"/>
                  </a:cubicBezTo>
                  <a:cubicBezTo>
                    <a:pt x="171810" y="494987"/>
                    <a:pt x="248010" y="355816"/>
                    <a:pt x="305160" y="261095"/>
                  </a:cubicBezTo>
                  <a:cubicBezTo>
                    <a:pt x="362310" y="166374"/>
                    <a:pt x="504127" y="11857"/>
                    <a:pt x="505185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: 図形 110">
              <a:extLst>
                <a:ext uri="{FF2B5EF4-FFF2-40B4-BE49-F238E27FC236}">
                  <a16:creationId xmlns:a16="http://schemas.microsoft.com/office/drawing/2014/main" id="{F47D763D-6EF8-4E8F-BA20-612BFC66B0A8}"/>
                </a:ext>
              </a:extLst>
            </p:cNvPr>
            <p:cNvSpPr/>
            <p:nvPr/>
          </p:nvSpPr>
          <p:spPr>
            <a:xfrm>
              <a:off x="3625707" y="7540625"/>
              <a:ext cx="160952" cy="255596"/>
            </a:xfrm>
            <a:custGeom>
              <a:avLst/>
              <a:gdLst>
                <a:gd name="connsiteX0" fmla="*/ 160481 w 160952"/>
                <a:gd name="connsiteY0" fmla="*/ 1588 h 255596"/>
                <a:gd name="connsiteX1" fmla="*/ 85868 w 160952"/>
                <a:gd name="connsiteY1" fmla="*/ 219075 h 255596"/>
                <a:gd name="connsiteX2" fmla="*/ 143 w 160952"/>
                <a:gd name="connsiteY2" fmla="*/ 254000 h 255596"/>
                <a:gd name="connsiteX3" fmla="*/ 66818 w 160952"/>
                <a:gd name="connsiteY3" fmla="*/ 203200 h 255596"/>
                <a:gd name="connsiteX4" fmla="*/ 116031 w 160952"/>
                <a:gd name="connsiteY4" fmla="*/ 125413 h 255596"/>
                <a:gd name="connsiteX5" fmla="*/ 160481 w 160952"/>
                <a:gd name="connsiteY5" fmla="*/ 1588 h 25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952" h="255596">
                  <a:moveTo>
                    <a:pt x="160481" y="1588"/>
                  </a:moveTo>
                  <a:cubicBezTo>
                    <a:pt x="155454" y="17198"/>
                    <a:pt x="112591" y="177006"/>
                    <a:pt x="85868" y="219075"/>
                  </a:cubicBezTo>
                  <a:cubicBezTo>
                    <a:pt x="59145" y="261144"/>
                    <a:pt x="3318" y="256646"/>
                    <a:pt x="143" y="254000"/>
                  </a:cubicBezTo>
                  <a:cubicBezTo>
                    <a:pt x="-3032" y="251354"/>
                    <a:pt x="47503" y="224631"/>
                    <a:pt x="66818" y="203200"/>
                  </a:cubicBezTo>
                  <a:cubicBezTo>
                    <a:pt x="86133" y="181769"/>
                    <a:pt x="103066" y="161132"/>
                    <a:pt x="116031" y="125413"/>
                  </a:cubicBezTo>
                  <a:cubicBezTo>
                    <a:pt x="128996" y="89694"/>
                    <a:pt x="165508" y="-14022"/>
                    <a:pt x="160481" y="15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190FB882-97EB-40B2-8421-CCF09778654B}"/>
                </a:ext>
              </a:extLst>
            </p:cNvPr>
            <p:cNvSpPr/>
            <p:nvPr/>
          </p:nvSpPr>
          <p:spPr>
            <a:xfrm>
              <a:off x="3611700" y="7804137"/>
              <a:ext cx="50525" cy="179812"/>
            </a:xfrm>
            <a:custGeom>
              <a:avLst/>
              <a:gdLst>
                <a:gd name="connsiteX0" fmla="*/ 22088 w 50525"/>
                <a:gd name="connsiteY0" fmla="*/ 13 h 179812"/>
                <a:gd name="connsiteX1" fmla="*/ 33200 w 50525"/>
                <a:gd name="connsiteY1" fmla="*/ 61926 h 179812"/>
                <a:gd name="connsiteX2" fmla="*/ 14150 w 50525"/>
                <a:gd name="connsiteY2" fmla="*/ 161938 h 179812"/>
                <a:gd name="connsiteX3" fmla="*/ 1450 w 50525"/>
                <a:gd name="connsiteY3" fmla="*/ 176226 h 179812"/>
                <a:gd name="connsiteX4" fmla="*/ 49075 w 50525"/>
                <a:gd name="connsiteY4" fmla="*/ 120663 h 179812"/>
                <a:gd name="connsiteX5" fmla="*/ 36375 w 50525"/>
                <a:gd name="connsiteY5" fmla="*/ 66688 h 179812"/>
                <a:gd name="connsiteX6" fmla="*/ 22088 w 50525"/>
                <a:gd name="connsiteY6" fmla="*/ 13 h 17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5" h="179812">
                  <a:moveTo>
                    <a:pt x="22088" y="13"/>
                  </a:moveTo>
                  <a:cubicBezTo>
                    <a:pt x="21559" y="-781"/>
                    <a:pt x="34523" y="34939"/>
                    <a:pt x="33200" y="61926"/>
                  </a:cubicBezTo>
                  <a:cubicBezTo>
                    <a:pt x="31877" y="88913"/>
                    <a:pt x="19442" y="142888"/>
                    <a:pt x="14150" y="161938"/>
                  </a:cubicBezTo>
                  <a:cubicBezTo>
                    <a:pt x="8858" y="180988"/>
                    <a:pt x="-4371" y="183105"/>
                    <a:pt x="1450" y="176226"/>
                  </a:cubicBezTo>
                  <a:cubicBezTo>
                    <a:pt x="7271" y="169347"/>
                    <a:pt x="43254" y="138919"/>
                    <a:pt x="49075" y="120663"/>
                  </a:cubicBezTo>
                  <a:cubicBezTo>
                    <a:pt x="54896" y="102407"/>
                    <a:pt x="41667" y="83092"/>
                    <a:pt x="36375" y="66688"/>
                  </a:cubicBezTo>
                  <a:cubicBezTo>
                    <a:pt x="31083" y="50284"/>
                    <a:pt x="22617" y="807"/>
                    <a:pt x="22088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8F85B768-31D2-4FA9-B002-363507D13895}"/>
                </a:ext>
              </a:extLst>
            </p:cNvPr>
            <p:cNvSpPr/>
            <p:nvPr/>
          </p:nvSpPr>
          <p:spPr>
            <a:xfrm>
              <a:off x="3221991" y="7540238"/>
              <a:ext cx="151743" cy="444281"/>
            </a:xfrm>
            <a:custGeom>
              <a:avLst/>
              <a:gdLst>
                <a:gd name="connsiteX0" fmla="*/ 634 w 151743"/>
                <a:gd name="connsiteY0" fmla="*/ 387 h 444281"/>
                <a:gd name="connsiteX1" fmla="*/ 14922 w 151743"/>
                <a:gd name="connsiteY1" fmla="*/ 92462 h 444281"/>
                <a:gd name="connsiteX2" fmla="*/ 38734 w 151743"/>
                <a:gd name="connsiteY2" fmla="*/ 186125 h 444281"/>
                <a:gd name="connsiteX3" fmla="*/ 151447 w 151743"/>
                <a:gd name="connsiteY3" fmla="*/ 441712 h 444281"/>
                <a:gd name="connsiteX4" fmla="*/ 70484 w 151743"/>
                <a:gd name="connsiteY4" fmla="*/ 306775 h 444281"/>
                <a:gd name="connsiteX5" fmla="*/ 35559 w 151743"/>
                <a:gd name="connsiteY5" fmla="*/ 128975 h 444281"/>
                <a:gd name="connsiteX6" fmla="*/ 634 w 151743"/>
                <a:gd name="connsiteY6" fmla="*/ 387 h 44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43" h="444281">
                  <a:moveTo>
                    <a:pt x="634" y="387"/>
                  </a:moveTo>
                  <a:cubicBezTo>
                    <a:pt x="-2806" y="-5699"/>
                    <a:pt x="8572" y="61506"/>
                    <a:pt x="14922" y="92462"/>
                  </a:cubicBezTo>
                  <a:cubicBezTo>
                    <a:pt x="21272" y="123418"/>
                    <a:pt x="15980" y="127917"/>
                    <a:pt x="38734" y="186125"/>
                  </a:cubicBezTo>
                  <a:cubicBezTo>
                    <a:pt x="61488" y="244333"/>
                    <a:pt x="146155" y="421604"/>
                    <a:pt x="151447" y="441712"/>
                  </a:cubicBezTo>
                  <a:cubicBezTo>
                    <a:pt x="156739" y="461820"/>
                    <a:pt x="89799" y="358898"/>
                    <a:pt x="70484" y="306775"/>
                  </a:cubicBezTo>
                  <a:cubicBezTo>
                    <a:pt x="51169" y="254652"/>
                    <a:pt x="44555" y="176865"/>
                    <a:pt x="35559" y="128975"/>
                  </a:cubicBezTo>
                  <a:cubicBezTo>
                    <a:pt x="26563" y="81085"/>
                    <a:pt x="4074" y="6473"/>
                    <a:pt x="634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380A356B-E9F1-4A77-9D91-56D820DC3B98}"/>
                </a:ext>
              </a:extLst>
            </p:cNvPr>
            <p:cNvSpPr/>
            <p:nvPr/>
          </p:nvSpPr>
          <p:spPr>
            <a:xfrm>
              <a:off x="3216996" y="7659299"/>
              <a:ext cx="120532" cy="351024"/>
            </a:xfrm>
            <a:custGeom>
              <a:avLst/>
              <a:gdLst>
                <a:gd name="connsiteX0" fmla="*/ 26267 w 120532"/>
                <a:gd name="connsiteY0" fmla="*/ 389 h 351024"/>
                <a:gd name="connsiteX1" fmla="*/ 4042 w 120532"/>
                <a:gd name="connsiteY1" fmla="*/ 92464 h 351024"/>
                <a:gd name="connsiteX2" fmla="*/ 119929 w 120532"/>
                <a:gd name="connsiteY2" fmla="*/ 344876 h 351024"/>
                <a:gd name="connsiteX3" fmla="*/ 48492 w 120532"/>
                <a:gd name="connsiteY3" fmla="*/ 260739 h 351024"/>
                <a:gd name="connsiteX4" fmla="*/ 24679 w 120532"/>
                <a:gd name="connsiteY4" fmla="*/ 121039 h 351024"/>
                <a:gd name="connsiteX5" fmla="*/ 26267 w 120532"/>
                <a:gd name="connsiteY5" fmla="*/ 389 h 35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32" h="351024">
                  <a:moveTo>
                    <a:pt x="26267" y="389"/>
                  </a:moveTo>
                  <a:cubicBezTo>
                    <a:pt x="22827" y="-4374"/>
                    <a:pt x="-11568" y="35050"/>
                    <a:pt x="4042" y="92464"/>
                  </a:cubicBezTo>
                  <a:cubicBezTo>
                    <a:pt x="19652" y="149878"/>
                    <a:pt x="112521" y="316830"/>
                    <a:pt x="119929" y="344876"/>
                  </a:cubicBezTo>
                  <a:cubicBezTo>
                    <a:pt x="127337" y="372922"/>
                    <a:pt x="64367" y="298045"/>
                    <a:pt x="48492" y="260739"/>
                  </a:cubicBezTo>
                  <a:cubicBezTo>
                    <a:pt x="32617" y="223433"/>
                    <a:pt x="28648" y="161785"/>
                    <a:pt x="24679" y="121039"/>
                  </a:cubicBezTo>
                  <a:cubicBezTo>
                    <a:pt x="20710" y="80293"/>
                    <a:pt x="29707" y="5152"/>
                    <a:pt x="26267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313D4E1F-8CDE-4F3E-A4EA-7D88E390EF19}"/>
                </a:ext>
              </a:extLst>
            </p:cNvPr>
            <p:cNvSpPr/>
            <p:nvPr/>
          </p:nvSpPr>
          <p:spPr>
            <a:xfrm>
              <a:off x="3027973" y="7639872"/>
              <a:ext cx="224103" cy="311955"/>
            </a:xfrm>
            <a:custGeom>
              <a:avLst/>
              <a:gdLst>
                <a:gd name="connsiteX0" fmla="*/ 221640 w 224103"/>
                <a:gd name="connsiteY0" fmla="*/ 30928 h 311955"/>
                <a:gd name="connsiteX1" fmla="*/ 156552 w 224103"/>
                <a:gd name="connsiteY1" fmla="*/ 2353 h 311955"/>
                <a:gd name="connsiteX2" fmla="*/ 53365 w 224103"/>
                <a:gd name="connsiteY2" fmla="*/ 92841 h 311955"/>
                <a:gd name="connsiteX3" fmla="*/ 23202 w 224103"/>
                <a:gd name="connsiteY3" fmla="*/ 213491 h 311955"/>
                <a:gd name="connsiteX4" fmla="*/ 15265 w 224103"/>
                <a:gd name="connsiteY4" fmla="*/ 311916 h 311955"/>
                <a:gd name="connsiteX5" fmla="*/ 2565 w 224103"/>
                <a:gd name="connsiteY5" fmla="*/ 202378 h 311955"/>
                <a:gd name="connsiteX6" fmla="*/ 70827 w 224103"/>
                <a:gd name="connsiteY6" fmla="*/ 78553 h 311955"/>
                <a:gd name="connsiteX7" fmla="*/ 221640 w 224103"/>
                <a:gd name="connsiteY7" fmla="*/ 30928 h 31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03" h="311955">
                  <a:moveTo>
                    <a:pt x="221640" y="30928"/>
                  </a:moveTo>
                  <a:cubicBezTo>
                    <a:pt x="235928" y="18228"/>
                    <a:pt x="184598" y="-7966"/>
                    <a:pt x="156552" y="2353"/>
                  </a:cubicBezTo>
                  <a:cubicBezTo>
                    <a:pt x="128506" y="12672"/>
                    <a:pt x="75590" y="57651"/>
                    <a:pt x="53365" y="92841"/>
                  </a:cubicBezTo>
                  <a:cubicBezTo>
                    <a:pt x="31140" y="128031"/>
                    <a:pt x="29552" y="176979"/>
                    <a:pt x="23202" y="213491"/>
                  </a:cubicBezTo>
                  <a:cubicBezTo>
                    <a:pt x="16852" y="250003"/>
                    <a:pt x="18704" y="313768"/>
                    <a:pt x="15265" y="311916"/>
                  </a:cubicBezTo>
                  <a:cubicBezTo>
                    <a:pt x="11826" y="310064"/>
                    <a:pt x="-6695" y="241272"/>
                    <a:pt x="2565" y="202378"/>
                  </a:cubicBezTo>
                  <a:cubicBezTo>
                    <a:pt x="11825" y="163484"/>
                    <a:pt x="39871" y="108980"/>
                    <a:pt x="70827" y="78553"/>
                  </a:cubicBezTo>
                  <a:cubicBezTo>
                    <a:pt x="101783" y="48126"/>
                    <a:pt x="207352" y="43628"/>
                    <a:pt x="221640" y="3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2A0BC3F-0A40-4DF2-9DFA-A855BBB85961}"/>
                </a:ext>
              </a:extLst>
            </p:cNvPr>
            <p:cNvSpPr/>
            <p:nvPr/>
          </p:nvSpPr>
          <p:spPr>
            <a:xfrm>
              <a:off x="3071801" y="7718295"/>
              <a:ext cx="132970" cy="709250"/>
            </a:xfrm>
            <a:custGeom>
              <a:avLst/>
              <a:gdLst>
                <a:gd name="connsiteX0" fmla="*/ 34937 w 132970"/>
                <a:gd name="connsiteY0" fmla="*/ 130 h 709250"/>
                <a:gd name="connsiteX1" fmla="*/ 12 w 132970"/>
                <a:gd name="connsiteY1" fmla="*/ 120780 h 709250"/>
                <a:gd name="connsiteX2" fmla="*/ 31762 w 132970"/>
                <a:gd name="connsiteY2" fmla="*/ 290643 h 709250"/>
                <a:gd name="connsiteX3" fmla="*/ 93674 w 132970"/>
                <a:gd name="connsiteY3" fmla="*/ 428755 h 709250"/>
                <a:gd name="connsiteX4" fmla="*/ 117487 w 132970"/>
                <a:gd name="connsiteY4" fmla="*/ 524005 h 709250"/>
                <a:gd name="connsiteX5" fmla="*/ 131774 w 132970"/>
                <a:gd name="connsiteY5" fmla="*/ 619255 h 709250"/>
                <a:gd name="connsiteX6" fmla="*/ 130187 w 132970"/>
                <a:gd name="connsiteY6" fmla="*/ 708155 h 709250"/>
                <a:gd name="connsiteX7" fmla="*/ 114312 w 132970"/>
                <a:gd name="connsiteY7" fmla="*/ 555755 h 709250"/>
                <a:gd name="connsiteX8" fmla="*/ 76212 w 132970"/>
                <a:gd name="connsiteY8" fmla="*/ 362080 h 709250"/>
                <a:gd name="connsiteX9" fmla="*/ 14299 w 132970"/>
                <a:gd name="connsiteY9" fmla="*/ 143005 h 709250"/>
                <a:gd name="connsiteX10" fmla="*/ 34937 w 132970"/>
                <a:gd name="connsiteY10" fmla="*/ 130 h 7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970" h="709250">
                  <a:moveTo>
                    <a:pt x="34937" y="130"/>
                  </a:moveTo>
                  <a:cubicBezTo>
                    <a:pt x="32556" y="-3574"/>
                    <a:pt x="541" y="72361"/>
                    <a:pt x="12" y="120780"/>
                  </a:cubicBezTo>
                  <a:cubicBezTo>
                    <a:pt x="-517" y="169199"/>
                    <a:pt x="16152" y="239314"/>
                    <a:pt x="31762" y="290643"/>
                  </a:cubicBezTo>
                  <a:cubicBezTo>
                    <a:pt x="47372" y="341972"/>
                    <a:pt x="79387" y="389861"/>
                    <a:pt x="93674" y="428755"/>
                  </a:cubicBezTo>
                  <a:cubicBezTo>
                    <a:pt x="107962" y="467649"/>
                    <a:pt x="111137" y="492255"/>
                    <a:pt x="117487" y="524005"/>
                  </a:cubicBezTo>
                  <a:cubicBezTo>
                    <a:pt x="123837" y="555755"/>
                    <a:pt x="129657" y="588563"/>
                    <a:pt x="131774" y="619255"/>
                  </a:cubicBezTo>
                  <a:cubicBezTo>
                    <a:pt x="133891" y="649947"/>
                    <a:pt x="133097" y="718738"/>
                    <a:pt x="130187" y="708155"/>
                  </a:cubicBezTo>
                  <a:cubicBezTo>
                    <a:pt x="127277" y="697572"/>
                    <a:pt x="123308" y="613434"/>
                    <a:pt x="114312" y="555755"/>
                  </a:cubicBezTo>
                  <a:cubicBezTo>
                    <a:pt x="105316" y="498076"/>
                    <a:pt x="92881" y="430872"/>
                    <a:pt x="76212" y="362080"/>
                  </a:cubicBezTo>
                  <a:cubicBezTo>
                    <a:pt x="59543" y="293288"/>
                    <a:pt x="21707" y="200949"/>
                    <a:pt x="14299" y="143005"/>
                  </a:cubicBezTo>
                  <a:cubicBezTo>
                    <a:pt x="6891" y="85061"/>
                    <a:pt x="37318" y="3834"/>
                    <a:pt x="34937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5774EE38-EB0D-4046-BD5E-F47F5EBA4984}"/>
                </a:ext>
              </a:extLst>
            </p:cNvPr>
            <p:cNvSpPr/>
            <p:nvPr/>
          </p:nvSpPr>
          <p:spPr>
            <a:xfrm>
              <a:off x="3035212" y="7939294"/>
              <a:ext cx="167763" cy="608446"/>
            </a:xfrm>
            <a:custGeom>
              <a:avLst/>
              <a:gdLst>
                <a:gd name="connsiteX0" fmla="*/ 88 w 167763"/>
                <a:gd name="connsiteY0" fmla="*/ 1381 h 608446"/>
                <a:gd name="connsiteX1" fmla="*/ 76288 w 167763"/>
                <a:gd name="connsiteY1" fmla="*/ 190294 h 608446"/>
                <a:gd name="connsiteX2" fmla="*/ 133438 w 167763"/>
                <a:gd name="connsiteY2" fmla="*/ 356981 h 608446"/>
                <a:gd name="connsiteX3" fmla="*/ 141376 w 167763"/>
                <a:gd name="connsiteY3" fmla="*/ 472869 h 608446"/>
                <a:gd name="connsiteX4" fmla="*/ 122326 w 167763"/>
                <a:gd name="connsiteY4" fmla="*/ 545894 h 608446"/>
                <a:gd name="connsiteX5" fmla="*/ 111213 w 167763"/>
                <a:gd name="connsiteY5" fmla="*/ 579231 h 608446"/>
                <a:gd name="connsiteX6" fmla="*/ 166776 w 167763"/>
                <a:gd name="connsiteY6" fmla="*/ 607806 h 608446"/>
                <a:gd name="connsiteX7" fmla="*/ 144551 w 167763"/>
                <a:gd name="connsiteY7" fmla="*/ 550656 h 608446"/>
                <a:gd name="connsiteX8" fmla="*/ 115976 w 167763"/>
                <a:gd name="connsiteY8" fmla="*/ 245856 h 608446"/>
                <a:gd name="connsiteX9" fmla="*/ 62001 w 167763"/>
                <a:gd name="connsiteY9" fmla="*/ 110919 h 608446"/>
                <a:gd name="connsiteX10" fmla="*/ 88 w 167763"/>
                <a:gd name="connsiteY10" fmla="*/ 1381 h 60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63" h="608446">
                  <a:moveTo>
                    <a:pt x="88" y="1381"/>
                  </a:moveTo>
                  <a:cubicBezTo>
                    <a:pt x="2469" y="14610"/>
                    <a:pt x="54063" y="131027"/>
                    <a:pt x="76288" y="190294"/>
                  </a:cubicBezTo>
                  <a:cubicBezTo>
                    <a:pt x="98513" y="249561"/>
                    <a:pt x="122590" y="309885"/>
                    <a:pt x="133438" y="356981"/>
                  </a:cubicBezTo>
                  <a:cubicBezTo>
                    <a:pt x="144286" y="404077"/>
                    <a:pt x="143228" y="441384"/>
                    <a:pt x="141376" y="472869"/>
                  </a:cubicBezTo>
                  <a:cubicBezTo>
                    <a:pt x="139524" y="504355"/>
                    <a:pt x="127353" y="528167"/>
                    <a:pt x="122326" y="545894"/>
                  </a:cubicBezTo>
                  <a:cubicBezTo>
                    <a:pt x="117299" y="563621"/>
                    <a:pt x="103805" y="568912"/>
                    <a:pt x="111213" y="579231"/>
                  </a:cubicBezTo>
                  <a:cubicBezTo>
                    <a:pt x="118621" y="589550"/>
                    <a:pt x="161220" y="612569"/>
                    <a:pt x="166776" y="607806"/>
                  </a:cubicBezTo>
                  <a:cubicBezTo>
                    <a:pt x="172332" y="603044"/>
                    <a:pt x="153018" y="610981"/>
                    <a:pt x="144551" y="550656"/>
                  </a:cubicBezTo>
                  <a:cubicBezTo>
                    <a:pt x="136084" y="490331"/>
                    <a:pt x="129734" y="319146"/>
                    <a:pt x="115976" y="245856"/>
                  </a:cubicBezTo>
                  <a:cubicBezTo>
                    <a:pt x="102218" y="172566"/>
                    <a:pt x="80257" y="148490"/>
                    <a:pt x="62001" y="110919"/>
                  </a:cubicBezTo>
                  <a:cubicBezTo>
                    <a:pt x="43745" y="73348"/>
                    <a:pt x="-2293" y="-11848"/>
                    <a:pt x="88" y="1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D0B5ABA4-138B-44F4-A06B-46001B8A39B2}"/>
                </a:ext>
              </a:extLst>
            </p:cNvPr>
            <p:cNvSpPr/>
            <p:nvPr/>
          </p:nvSpPr>
          <p:spPr>
            <a:xfrm>
              <a:off x="3610248" y="7966045"/>
              <a:ext cx="196927" cy="738784"/>
            </a:xfrm>
            <a:custGeom>
              <a:avLst/>
              <a:gdLst>
                <a:gd name="connsiteX0" fmla="*/ 37827 w 196927"/>
                <a:gd name="connsiteY0" fmla="*/ 30 h 738784"/>
                <a:gd name="connsiteX1" fmla="*/ 21952 w 196927"/>
                <a:gd name="connsiteY1" fmla="*/ 163543 h 738784"/>
                <a:gd name="connsiteX2" fmla="*/ 80690 w 196927"/>
                <a:gd name="connsiteY2" fmla="*/ 361980 h 738784"/>
                <a:gd name="connsiteX3" fmla="*/ 137840 w 196927"/>
                <a:gd name="connsiteY3" fmla="*/ 493743 h 738784"/>
                <a:gd name="connsiteX4" fmla="*/ 191815 w 196927"/>
                <a:gd name="connsiteY4" fmla="*/ 579468 h 738784"/>
                <a:gd name="connsiteX5" fmla="*/ 191815 w 196927"/>
                <a:gd name="connsiteY5" fmla="*/ 684243 h 738784"/>
                <a:gd name="connsiteX6" fmla="*/ 166415 w 196927"/>
                <a:gd name="connsiteY6" fmla="*/ 733455 h 738784"/>
                <a:gd name="connsiteX7" fmla="*/ 180702 w 196927"/>
                <a:gd name="connsiteY7" fmla="*/ 560418 h 738784"/>
                <a:gd name="connsiteX8" fmla="*/ 126727 w 196927"/>
                <a:gd name="connsiteY8" fmla="*/ 436593 h 738784"/>
                <a:gd name="connsiteX9" fmla="*/ 2902 w 196927"/>
                <a:gd name="connsiteY9" fmla="*/ 152430 h 738784"/>
                <a:gd name="connsiteX10" fmla="*/ 37827 w 196927"/>
                <a:gd name="connsiteY10" fmla="*/ 30 h 73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927" h="738784">
                  <a:moveTo>
                    <a:pt x="37827" y="30"/>
                  </a:moveTo>
                  <a:cubicBezTo>
                    <a:pt x="41002" y="1882"/>
                    <a:pt x="14808" y="103218"/>
                    <a:pt x="21952" y="163543"/>
                  </a:cubicBezTo>
                  <a:cubicBezTo>
                    <a:pt x="29096" y="223868"/>
                    <a:pt x="61375" y="306947"/>
                    <a:pt x="80690" y="361980"/>
                  </a:cubicBezTo>
                  <a:cubicBezTo>
                    <a:pt x="100005" y="417013"/>
                    <a:pt x="119319" y="457495"/>
                    <a:pt x="137840" y="493743"/>
                  </a:cubicBezTo>
                  <a:cubicBezTo>
                    <a:pt x="156361" y="529991"/>
                    <a:pt x="182819" y="547718"/>
                    <a:pt x="191815" y="579468"/>
                  </a:cubicBezTo>
                  <a:cubicBezTo>
                    <a:pt x="200811" y="611218"/>
                    <a:pt x="196048" y="658579"/>
                    <a:pt x="191815" y="684243"/>
                  </a:cubicBezTo>
                  <a:cubicBezTo>
                    <a:pt x="187582" y="709907"/>
                    <a:pt x="168267" y="754093"/>
                    <a:pt x="166415" y="733455"/>
                  </a:cubicBezTo>
                  <a:cubicBezTo>
                    <a:pt x="164563" y="712818"/>
                    <a:pt x="187317" y="609895"/>
                    <a:pt x="180702" y="560418"/>
                  </a:cubicBezTo>
                  <a:cubicBezTo>
                    <a:pt x="174087" y="510941"/>
                    <a:pt x="156360" y="504591"/>
                    <a:pt x="126727" y="436593"/>
                  </a:cubicBezTo>
                  <a:cubicBezTo>
                    <a:pt x="97094" y="368595"/>
                    <a:pt x="17719" y="224926"/>
                    <a:pt x="2902" y="152430"/>
                  </a:cubicBezTo>
                  <a:cubicBezTo>
                    <a:pt x="-11915" y="79934"/>
                    <a:pt x="34652" y="-1822"/>
                    <a:pt x="37827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C390BF30-D9AF-4C1D-8938-D0D70972AA03}"/>
                </a:ext>
              </a:extLst>
            </p:cNvPr>
            <p:cNvSpPr/>
            <p:nvPr/>
          </p:nvSpPr>
          <p:spPr>
            <a:xfrm>
              <a:off x="3544790" y="8029156"/>
              <a:ext cx="84235" cy="13119"/>
            </a:xfrm>
            <a:custGeom>
              <a:avLst/>
              <a:gdLst>
                <a:gd name="connsiteX0" fmla="*/ 84235 w 84235"/>
                <a:gd name="connsiteY0" fmla="*/ 13119 h 13119"/>
                <a:gd name="connsiteX1" fmla="*/ 98 w 84235"/>
                <a:gd name="connsiteY1" fmla="*/ 419 h 13119"/>
                <a:gd name="connsiteX2" fmla="*/ 84235 w 84235"/>
                <a:gd name="connsiteY2" fmla="*/ 13119 h 1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235" h="13119">
                  <a:moveTo>
                    <a:pt x="84235" y="13119"/>
                  </a:moveTo>
                  <a:cubicBezTo>
                    <a:pt x="84235" y="13119"/>
                    <a:pt x="3538" y="3594"/>
                    <a:pt x="98" y="419"/>
                  </a:cubicBezTo>
                  <a:cubicBezTo>
                    <a:pt x="-3342" y="-2756"/>
                    <a:pt x="84235" y="13119"/>
                    <a:pt x="84235" y="13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88653429-FCB8-44D3-B23A-9504D65E1E24}"/>
                </a:ext>
              </a:extLst>
            </p:cNvPr>
            <p:cNvSpPr/>
            <p:nvPr/>
          </p:nvSpPr>
          <p:spPr>
            <a:xfrm>
              <a:off x="3543300" y="7988300"/>
              <a:ext cx="90488" cy="14673"/>
            </a:xfrm>
            <a:custGeom>
              <a:avLst/>
              <a:gdLst>
                <a:gd name="connsiteX0" fmla="*/ 90488 w 90488"/>
                <a:gd name="connsiteY0" fmla="*/ 0 h 14673"/>
                <a:gd name="connsiteX1" fmla="*/ 0 w 90488"/>
                <a:gd name="connsiteY1" fmla="*/ 14288 h 14673"/>
                <a:gd name="connsiteX2" fmla="*/ 90488 w 90488"/>
                <a:gd name="connsiteY2" fmla="*/ 0 h 1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14673">
                  <a:moveTo>
                    <a:pt x="90488" y="0"/>
                  </a:moveTo>
                  <a:cubicBezTo>
                    <a:pt x="90488" y="0"/>
                    <a:pt x="265" y="11113"/>
                    <a:pt x="0" y="14288"/>
                  </a:cubicBezTo>
                  <a:cubicBezTo>
                    <a:pt x="-265" y="17463"/>
                    <a:pt x="90488" y="0"/>
                    <a:pt x="9048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94282479-4728-49FF-8A3D-3178C2E1A14A}"/>
                </a:ext>
              </a:extLst>
            </p:cNvPr>
            <p:cNvSpPr/>
            <p:nvPr/>
          </p:nvSpPr>
          <p:spPr>
            <a:xfrm>
              <a:off x="3272539" y="8692896"/>
              <a:ext cx="518041" cy="350713"/>
            </a:xfrm>
            <a:custGeom>
              <a:avLst/>
              <a:gdLst>
                <a:gd name="connsiteX0" fmla="*/ 512061 w 518041"/>
                <a:gd name="connsiteY0" fmla="*/ 254 h 350713"/>
                <a:gd name="connsiteX1" fmla="*/ 481899 w 518041"/>
                <a:gd name="connsiteY1" fmla="*/ 152654 h 350713"/>
                <a:gd name="connsiteX2" fmla="*/ 431099 w 518041"/>
                <a:gd name="connsiteY2" fmla="*/ 263779 h 350713"/>
                <a:gd name="connsiteX3" fmla="*/ 380299 w 518041"/>
                <a:gd name="connsiteY3" fmla="*/ 328867 h 350713"/>
                <a:gd name="connsiteX4" fmla="*/ 245361 w 518041"/>
                <a:gd name="connsiteY4" fmla="*/ 349504 h 350713"/>
                <a:gd name="connsiteX5" fmla="*/ 132649 w 518041"/>
                <a:gd name="connsiteY5" fmla="*/ 298704 h 350713"/>
                <a:gd name="connsiteX6" fmla="*/ 21524 w 518041"/>
                <a:gd name="connsiteY6" fmla="*/ 197104 h 350713"/>
                <a:gd name="connsiteX7" fmla="*/ 886 w 518041"/>
                <a:gd name="connsiteY7" fmla="*/ 147892 h 350713"/>
                <a:gd name="connsiteX8" fmla="*/ 35811 w 518041"/>
                <a:gd name="connsiteY8" fmla="*/ 201867 h 350713"/>
                <a:gd name="connsiteX9" fmla="*/ 200911 w 518041"/>
                <a:gd name="connsiteY9" fmla="*/ 324104 h 350713"/>
                <a:gd name="connsiteX10" fmla="*/ 361249 w 518041"/>
                <a:gd name="connsiteY10" fmla="*/ 312992 h 350713"/>
                <a:gd name="connsiteX11" fmla="*/ 456499 w 518041"/>
                <a:gd name="connsiteY11" fmla="*/ 239967 h 350713"/>
                <a:gd name="connsiteX12" fmla="*/ 510474 w 518041"/>
                <a:gd name="connsiteY12" fmla="*/ 119317 h 350713"/>
                <a:gd name="connsiteX13" fmla="*/ 512061 w 518041"/>
                <a:gd name="connsiteY13" fmla="*/ 254 h 35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8041" h="350713">
                  <a:moveTo>
                    <a:pt x="512061" y="254"/>
                  </a:moveTo>
                  <a:cubicBezTo>
                    <a:pt x="507299" y="5810"/>
                    <a:pt x="495393" y="108733"/>
                    <a:pt x="481899" y="152654"/>
                  </a:cubicBezTo>
                  <a:cubicBezTo>
                    <a:pt x="468405" y="196575"/>
                    <a:pt x="448032" y="234410"/>
                    <a:pt x="431099" y="263779"/>
                  </a:cubicBezTo>
                  <a:cubicBezTo>
                    <a:pt x="414166" y="293148"/>
                    <a:pt x="411255" y="314580"/>
                    <a:pt x="380299" y="328867"/>
                  </a:cubicBezTo>
                  <a:cubicBezTo>
                    <a:pt x="349343" y="343155"/>
                    <a:pt x="286636" y="354531"/>
                    <a:pt x="245361" y="349504"/>
                  </a:cubicBezTo>
                  <a:cubicBezTo>
                    <a:pt x="204086" y="344477"/>
                    <a:pt x="169955" y="324104"/>
                    <a:pt x="132649" y="298704"/>
                  </a:cubicBezTo>
                  <a:cubicBezTo>
                    <a:pt x="95343" y="273304"/>
                    <a:pt x="43485" y="222239"/>
                    <a:pt x="21524" y="197104"/>
                  </a:cubicBezTo>
                  <a:cubicBezTo>
                    <a:pt x="-437" y="171969"/>
                    <a:pt x="-1495" y="147098"/>
                    <a:pt x="886" y="147892"/>
                  </a:cubicBezTo>
                  <a:cubicBezTo>
                    <a:pt x="3267" y="148686"/>
                    <a:pt x="2474" y="172498"/>
                    <a:pt x="35811" y="201867"/>
                  </a:cubicBezTo>
                  <a:cubicBezTo>
                    <a:pt x="69148" y="231236"/>
                    <a:pt x="146671" y="305583"/>
                    <a:pt x="200911" y="324104"/>
                  </a:cubicBezTo>
                  <a:cubicBezTo>
                    <a:pt x="255151" y="342625"/>
                    <a:pt x="318651" y="327015"/>
                    <a:pt x="361249" y="312992"/>
                  </a:cubicBezTo>
                  <a:cubicBezTo>
                    <a:pt x="403847" y="298969"/>
                    <a:pt x="431628" y="272246"/>
                    <a:pt x="456499" y="239967"/>
                  </a:cubicBezTo>
                  <a:cubicBezTo>
                    <a:pt x="481370" y="207688"/>
                    <a:pt x="497510" y="157152"/>
                    <a:pt x="510474" y="119317"/>
                  </a:cubicBezTo>
                  <a:cubicBezTo>
                    <a:pt x="523438" y="81482"/>
                    <a:pt x="516823" y="-5302"/>
                    <a:pt x="512061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62FB4A0B-6355-4FDD-83F6-1E3697F0DC13}"/>
                </a:ext>
              </a:extLst>
            </p:cNvPr>
            <p:cNvSpPr/>
            <p:nvPr/>
          </p:nvSpPr>
          <p:spPr>
            <a:xfrm>
              <a:off x="3292715" y="8702385"/>
              <a:ext cx="493473" cy="268469"/>
            </a:xfrm>
            <a:custGeom>
              <a:avLst/>
              <a:gdLst>
                <a:gd name="connsiteX0" fmla="*/ 6110 w 493473"/>
                <a:gd name="connsiteY0" fmla="*/ 62203 h 268469"/>
                <a:gd name="connsiteX1" fmla="*/ 231535 w 493473"/>
                <a:gd name="connsiteY1" fmla="*/ 249528 h 268469"/>
                <a:gd name="connsiteX2" fmla="*/ 309323 w 493473"/>
                <a:gd name="connsiteY2" fmla="*/ 260640 h 268469"/>
                <a:gd name="connsiteX3" fmla="*/ 377585 w 493473"/>
                <a:gd name="connsiteY3" fmla="*/ 236828 h 268469"/>
                <a:gd name="connsiteX4" fmla="*/ 493473 w 493473"/>
                <a:gd name="connsiteY4" fmla="*/ 290 h 268469"/>
                <a:gd name="connsiteX5" fmla="*/ 375998 w 493473"/>
                <a:gd name="connsiteY5" fmla="*/ 189203 h 268469"/>
                <a:gd name="connsiteX6" fmla="*/ 168035 w 493473"/>
                <a:gd name="connsiteY6" fmla="*/ 240003 h 268469"/>
                <a:gd name="connsiteX7" fmla="*/ 72785 w 493473"/>
                <a:gd name="connsiteY7" fmla="*/ 170153 h 268469"/>
                <a:gd name="connsiteX8" fmla="*/ 6110 w 493473"/>
                <a:gd name="connsiteY8" fmla="*/ 62203 h 26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473" h="268469">
                  <a:moveTo>
                    <a:pt x="6110" y="62203"/>
                  </a:moveTo>
                  <a:cubicBezTo>
                    <a:pt x="32568" y="75432"/>
                    <a:pt x="181000" y="216455"/>
                    <a:pt x="231535" y="249528"/>
                  </a:cubicBezTo>
                  <a:cubicBezTo>
                    <a:pt x="282070" y="282601"/>
                    <a:pt x="284981" y="262757"/>
                    <a:pt x="309323" y="260640"/>
                  </a:cubicBezTo>
                  <a:cubicBezTo>
                    <a:pt x="333665" y="258523"/>
                    <a:pt x="346893" y="280220"/>
                    <a:pt x="377585" y="236828"/>
                  </a:cubicBezTo>
                  <a:cubicBezTo>
                    <a:pt x="408277" y="193436"/>
                    <a:pt x="493737" y="8227"/>
                    <a:pt x="493473" y="290"/>
                  </a:cubicBezTo>
                  <a:cubicBezTo>
                    <a:pt x="493209" y="-7647"/>
                    <a:pt x="430238" y="149251"/>
                    <a:pt x="375998" y="189203"/>
                  </a:cubicBezTo>
                  <a:cubicBezTo>
                    <a:pt x="321758" y="229155"/>
                    <a:pt x="218571" y="243178"/>
                    <a:pt x="168035" y="240003"/>
                  </a:cubicBezTo>
                  <a:cubicBezTo>
                    <a:pt x="117500" y="236828"/>
                    <a:pt x="99508" y="197934"/>
                    <a:pt x="72785" y="170153"/>
                  </a:cubicBezTo>
                  <a:cubicBezTo>
                    <a:pt x="46062" y="142372"/>
                    <a:pt x="-20348" y="48974"/>
                    <a:pt x="6110" y="62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E4DAB760-D27B-4638-AF7F-3B397E7F65D0}"/>
                </a:ext>
              </a:extLst>
            </p:cNvPr>
            <p:cNvSpPr/>
            <p:nvPr/>
          </p:nvSpPr>
          <p:spPr>
            <a:xfrm>
              <a:off x="3502955" y="8498297"/>
              <a:ext cx="64025" cy="443101"/>
            </a:xfrm>
            <a:custGeom>
              <a:avLst/>
              <a:gdLst>
                <a:gd name="connsiteX0" fmla="*/ 2245 w 64025"/>
                <a:gd name="connsiteY0" fmla="*/ 1178 h 443101"/>
                <a:gd name="connsiteX1" fmla="*/ 49870 w 64025"/>
                <a:gd name="connsiteY1" fmla="*/ 182153 h 443101"/>
                <a:gd name="connsiteX2" fmla="*/ 40345 w 64025"/>
                <a:gd name="connsiteY2" fmla="*/ 247241 h 443101"/>
                <a:gd name="connsiteX3" fmla="*/ 60983 w 64025"/>
                <a:gd name="connsiteY3" fmla="*/ 442503 h 443101"/>
                <a:gd name="connsiteX4" fmla="*/ 59395 w 64025"/>
                <a:gd name="connsiteY4" fmla="*/ 304391 h 443101"/>
                <a:gd name="connsiteX5" fmla="*/ 60983 w 64025"/>
                <a:gd name="connsiteY5" fmla="*/ 196441 h 443101"/>
                <a:gd name="connsiteX6" fmla="*/ 13358 w 64025"/>
                <a:gd name="connsiteY6" fmla="*/ 107541 h 443101"/>
                <a:gd name="connsiteX7" fmla="*/ 2245 w 64025"/>
                <a:gd name="connsiteY7" fmla="*/ 1178 h 4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5" h="443101">
                  <a:moveTo>
                    <a:pt x="2245" y="1178"/>
                  </a:moveTo>
                  <a:cubicBezTo>
                    <a:pt x="8330" y="13613"/>
                    <a:pt x="43520" y="141142"/>
                    <a:pt x="49870" y="182153"/>
                  </a:cubicBezTo>
                  <a:cubicBezTo>
                    <a:pt x="56220" y="223164"/>
                    <a:pt x="38493" y="203849"/>
                    <a:pt x="40345" y="247241"/>
                  </a:cubicBezTo>
                  <a:cubicBezTo>
                    <a:pt x="42197" y="290633"/>
                    <a:pt x="57808" y="432978"/>
                    <a:pt x="60983" y="442503"/>
                  </a:cubicBezTo>
                  <a:cubicBezTo>
                    <a:pt x="64158" y="452028"/>
                    <a:pt x="59395" y="345401"/>
                    <a:pt x="59395" y="304391"/>
                  </a:cubicBezTo>
                  <a:cubicBezTo>
                    <a:pt x="59395" y="263381"/>
                    <a:pt x="68656" y="229249"/>
                    <a:pt x="60983" y="196441"/>
                  </a:cubicBezTo>
                  <a:cubicBezTo>
                    <a:pt x="53310" y="163633"/>
                    <a:pt x="23412" y="136910"/>
                    <a:pt x="13358" y="107541"/>
                  </a:cubicBezTo>
                  <a:cubicBezTo>
                    <a:pt x="3304" y="78172"/>
                    <a:pt x="-3840" y="-11257"/>
                    <a:pt x="2245" y="1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513C2A49-C9A9-403B-81A7-C45A950A2DE3}"/>
                </a:ext>
              </a:extLst>
            </p:cNvPr>
            <p:cNvSpPr/>
            <p:nvPr/>
          </p:nvSpPr>
          <p:spPr>
            <a:xfrm>
              <a:off x="3595640" y="8496299"/>
              <a:ext cx="79795" cy="422306"/>
            </a:xfrm>
            <a:custGeom>
              <a:avLst/>
              <a:gdLst>
                <a:gd name="connsiteX0" fmla="*/ 48 w 79795"/>
                <a:gd name="connsiteY0" fmla="*/ 1 h 422306"/>
                <a:gd name="connsiteX1" fmla="*/ 44498 w 79795"/>
                <a:gd name="connsiteY1" fmla="*/ 155576 h 422306"/>
                <a:gd name="connsiteX2" fmla="*/ 49260 w 79795"/>
                <a:gd name="connsiteY2" fmla="*/ 231776 h 422306"/>
                <a:gd name="connsiteX3" fmla="*/ 50848 w 79795"/>
                <a:gd name="connsiteY3" fmla="*/ 419101 h 422306"/>
                <a:gd name="connsiteX4" fmla="*/ 79423 w 79795"/>
                <a:gd name="connsiteY4" fmla="*/ 341314 h 422306"/>
                <a:gd name="connsiteX5" fmla="*/ 65135 w 79795"/>
                <a:gd name="connsiteY5" fmla="*/ 228601 h 422306"/>
                <a:gd name="connsiteX6" fmla="*/ 36560 w 79795"/>
                <a:gd name="connsiteY6" fmla="*/ 152401 h 422306"/>
                <a:gd name="connsiteX7" fmla="*/ 48 w 79795"/>
                <a:gd name="connsiteY7" fmla="*/ 1 h 42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795" h="422306">
                  <a:moveTo>
                    <a:pt x="48" y="1"/>
                  </a:moveTo>
                  <a:cubicBezTo>
                    <a:pt x="1371" y="530"/>
                    <a:pt x="36296" y="116947"/>
                    <a:pt x="44498" y="155576"/>
                  </a:cubicBezTo>
                  <a:cubicBezTo>
                    <a:pt x="52700" y="194205"/>
                    <a:pt x="48202" y="187855"/>
                    <a:pt x="49260" y="231776"/>
                  </a:cubicBezTo>
                  <a:cubicBezTo>
                    <a:pt x="50318" y="275697"/>
                    <a:pt x="45821" y="400845"/>
                    <a:pt x="50848" y="419101"/>
                  </a:cubicBezTo>
                  <a:cubicBezTo>
                    <a:pt x="55875" y="437357"/>
                    <a:pt x="77042" y="373064"/>
                    <a:pt x="79423" y="341314"/>
                  </a:cubicBezTo>
                  <a:cubicBezTo>
                    <a:pt x="81804" y="309564"/>
                    <a:pt x="72279" y="260087"/>
                    <a:pt x="65135" y="228601"/>
                  </a:cubicBezTo>
                  <a:cubicBezTo>
                    <a:pt x="57991" y="197116"/>
                    <a:pt x="48466" y="187855"/>
                    <a:pt x="36560" y="152401"/>
                  </a:cubicBezTo>
                  <a:cubicBezTo>
                    <a:pt x="24654" y="116947"/>
                    <a:pt x="-1275" y="-528"/>
                    <a:pt x="4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C68F9595-4575-472D-BD2F-2DFFBB3AE407}"/>
                </a:ext>
              </a:extLst>
            </p:cNvPr>
            <p:cNvSpPr/>
            <p:nvPr/>
          </p:nvSpPr>
          <p:spPr>
            <a:xfrm>
              <a:off x="3144658" y="7680455"/>
              <a:ext cx="158399" cy="390585"/>
            </a:xfrm>
            <a:custGeom>
              <a:avLst/>
              <a:gdLst>
                <a:gd name="connsiteX0" fmla="*/ 31930 w 158399"/>
                <a:gd name="connsiteY0" fmla="*/ 3045 h 390585"/>
                <a:gd name="connsiteX1" fmla="*/ 35105 w 158399"/>
                <a:gd name="connsiteY1" fmla="*/ 247520 h 390585"/>
                <a:gd name="connsiteX2" fmla="*/ 155755 w 158399"/>
                <a:gd name="connsiteY2" fmla="*/ 387220 h 390585"/>
                <a:gd name="connsiteX3" fmla="*/ 109717 w 158399"/>
                <a:gd name="connsiteY3" fmla="*/ 334833 h 390585"/>
                <a:gd name="connsiteX4" fmla="*/ 9705 w 158399"/>
                <a:gd name="connsiteY4" fmla="*/ 198308 h 390585"/>
                <a:gd name="connsiteX5" fmla="*/ 4942 w 158399"/>
                <a:gd name="connsiteY5" fmla="*/ 115758 h 390585"/>
                <a:gd name="connsiteX6" fmla="*/ 31930 w 158399"/>
                <a:gd name="connsiteY6" fmla="*/ 3045 h 39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399" h="390585">
                  <a:moveTo>
                    <a:pt x="31930" y="3045"/>
                  </a:moveTo>
                  <a:cubicBezTo>
                    <a:pt x="36957" y="25005"/>
                    <a:pt x="14468" y="183491"/>
                    <a:pt x="35105" y="247520"/>
                  </a:cubicBezTo>
                  <a:cubicBezTo>
                    <a:pt x="55742" y="311549"/>
                    <a:pt x="143320" y="372668"/>
                    <a:pt x="155755" y="387220"/>
                  </a:cubicBezTo>
                  <a:cubicBezTo>
                    <a:pt x="168190" y="401772"/>
                    <a:pt x="134059" y="366318"/>
                    <a:pt x="109717" y="334833"/>
                  </a:cubicBezTo>
                  <a:cubicBezTo>
                    <a:pt x="85375" y="303348"/>
                    <a:pt x="27167" y="234820"/>
                    <a:pt x="9705" y="198308"/>
                  </a:cubicBezTo>
                  <a:cubicBezTo>
                    <a:pt x="-7757" y="161796"/>
                    <a:pt x="3354" y="147508"/>
                    <a:pt x="4942" y="115758"/>
                  </a:cubicBezTo>
                  <a:cubicBezTo>
                    <a:pt x="6530" y="84008"/>
                    <a:pt x="26903" y="-18915"/>
                    <a:pt x="31930" y="30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43BC7A72-B942-4D05-BF48-1637BB19C7AD}"/>
                </a:ext>
              </a:extLst>
            </p:cNvPr>
            <p:cNvSpPr/>
            <p:nvPr/>
          </p:nvSpPr>
          <p:spPr>
            <a:xfrm>
              <a:off x="3141920" y="8018109"/>
              <a:ext cx="150665" cy="40922"/>
            </a:xfrm>
            <a:custGeom>
              <a:avLst/>
              <a:gdLst>
                <a:gd name="connsiteX0" fmla="*/ 1330 w 150665"/>
                <a:gd name="connsiteY0" fmla="*/ 40041 h 40922"/>
                <a:gd name="connsiteX1" fmla="*/ 52130 w 150665"/>
                <a:gd name="connsiteY1" fmla="*/ 27341 h 40922"/>
                <a:gd name="connsiteX2" fmla="*/ 98168 w 150665"/>
                <a:gd name="connsiteY2" fmla="*/ 20991 h 40922"/>
                <a:gd name="connsiteX3" fmla="*/ 150555 w 150665"/>
                <a:gd name="connsiteY3" fmla="*/ 40041 h 40922"/>
                <a:gd name="connsiteX4" fmla="*/ 109280 w 150665"/>
                <a:gd name="connsiteY4" fmla="*/ 354 h 40922"/>
                <a:gd name="connsiteX5" fmla="*/ 1330 w 150665"/>
                <a:gd name="connsiteY5" fmla="*/ 40041 h 4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5" h="40922">
                  <a:moveTo>
                    <a:pt x="1330" y="40041"/>
                  </a:moveTo>
                  <a:cubicBezTo>
                    <a:pt x="-8195" y="44539"/>
                    <a:pt x="35990" y="30516"/>
                    <a:pt x="52130" y="27341"/>
                  </a:cubicBezTo>
                  <a:cubicBezTo>
                    <a:pt x="68270" y="24166"/>
                    <a:pt x="81764" y="18874"/>
                    <a:pt x="98168" y="20991"/>
                  </a:cubicBezTo>
                  <a:cubicBezTo>
                    <a:pt x="114572" y="23108"/>
                    <a:pt x="148703" y="43480"/>
                    <a:pt x="150555" y="40041"/>
                  </a:cubicBezTo>
                  <a:cubicBezTo>
                    <a:pt x="152407" y="36602"/>
                    <a:pt x="130711" y="4852"/>
                    <a:pt x="109280" y="354"/>
                  </a:cubicBezTo>
                  <a:cubicBezTo>
                    <a:pt x="87849" y="-4144"/>
                    <a:pt x="10855" y="35543"/>
                    <a:pt x="1330" y="40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D765B0F7-FEED-4B96-8606-0A05E2DE4BCA}"/>
                </a:ext>
              </a:extLst>
            </p:cNvPr>
            <p:cNvSpPr/>
            <p:nvPr/>
          </p:nvSpPr>
          <p:spPr>
            <a:xfrm>
              <a:off x="3158637" y="8079467"/>
              <a:ext cx="167194" cy="137455"/>
            </a:xfrm>
            <a:custGeom>
              <a:avLst/>
              <a:gdLst>
                <a:gd name="connsiteX0" fmla="*/ 167176 w 167194"/>
                <a:gd name="connsiteY0" fmla="*/ 908 h 137455"/>
                <a:gd name="connsiteX1" fmla="*/ 116376 w 167194"/>
                <a:gd name="connsiteY1" fmla="*/ 81871 h 137455"/>
                <a:gd name="connsiteX2" fmla="*/ 125901 w 167194"/>
                <a:gd name="connsiteY2" fmla="*/ 137433 h 137455"/>
                <a:gd name="connsiteX3" fmla="*/ 94151 w 167194"/>
                <a:gd name="connsiteY3" fmla="*/ 88221 h 137455"/>
                <a:gd name="connsiteX4" fmla="*/ 98913 w 167194"/>
                <a:gd name="connsiteY4" fmla="*/ 56471 h 137455"/>
                <a:gd name="connsiteX5" fmla="*/ 24301 w 167194"/>
                <a:gd name="connsiteY5" fmla="*/ 53296 h 137455"/>
                <a:gd name="connsiteX6" fmla="*/ 5251 w 167194"/>
                <a:gd name="connsiteY6" fmla="*/ 43771 h 137455"/>
                <a:gd name="connsiteX7" fmla="*/ 110026 w 167194"/>
                <a:gd name="connsiteY7" fmla="*/ 37421 h 137455"/>
                <a:gd name="connsiteX8" fmla="*/ 167176 w 167194"/>
                <a:gd name="connsiteY8" fmla="*/ 908 h 13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94" h="137455">
                  <a:moveTo>
                    <a:pt x="167176" y="908"/>
                  </a:moveTo>
                  <a:cubicBezTo>
                    <a:pt x="168234" y="8316"/>
                    <a:pt x="123255" y="59117"/>
                    <a:pt x="116376" y="81871"/>
                  </a:cubicBezTo>
                  <a:cubicBezTo>
                    <a:pt x="109497" y="104625"/>
                    <a:pt x="129605" y="136375"/>
                    <a:pt x="125901" y="137433"/>
                  </a:cubicBezTo>
                  <a:cubicBezTo>
                    <a:pt x="122197" y="138491"/>
                    <a:pt x="98649" y="101715"/>
                    <a:pt x="94151" y="88221"/>
                  </a:cubicBezTo>
                  <a:cubicBezTo>
                    <a:pt x="89653" y="74727"/>
                    <a:pt x="110555" y="62292"/>
                    <a:pt x="98913" y="56471"/>
                  </a:cubicBezTo>
                  <a:cubicBezTo>
                    <a:pt x="87271" y="50650"/>
                    <a:pt x="39911" y="55413"/>
                    <a:pt x="24301" y="53296"/>
                  </a:cubicBezTo>
                  <a:cubicBezTo>
                    <a:pt x="8691" y="51179"/>
                    <a:pt x="-9036" y="46417"/>
                    <a:pt x="5251" y="43771"/>
                  </a:cubicBezTo>
                  <a:cubicBezTo>
                    <a:pt x="19538" y="41125"/>
                    <a:pt x="87801" y="41125"/>
                    <a:pt x="110026" y="37421"/>
                  </a:cubicBezTo>
                  <a:cubicBezTo>
                    <a:pt x="132251" y="33717"/>
                    <a:pt x="166118" y="-6500"/>
                    <a:pt x="167176" y="9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2FD74B0D-BB6E-4DBB-BDC8-CA4987D2272B}"/>
                </a:ext>
              </a:extLst>
            </p:cNvPr>
            <p:cNvSpPr/>
            <p:nvPr/>
          </p:nvSpPr>
          <p:spPr>
            <a:xfrm>
              <a:off x="3179573" y="8227839"/>
              <a:ext cx="125611" cy="22641"/>
            </a:xfrm>
            <a:custGeom>
              <a:avLst/>
              <a:gdLst>
                <a:gd name="connsiteX0" fmla="*/ 125602 w 125611"/>
                <a:gd name="connsiteY0" fmla="*/ 22399 h 22641"/>
                <a:gd name="connsiteX1" fmla="*/ 11302 w 125611"/>
                <a:gd name="connsiteY1" fmla="*/ 11286 h 22641"/>
                <a:gd name="connsiteX2" fmla="*/ 17652 w 125611"/>
                <a:gd name="connsiteY2" fmla="*/ 174 h 22641"/>
                <a:gd name="connsiteX3" fmla="*/ 125602 w 125611"/>
                <a:gd name="connsiteY3" fmla="*/ 22399 h 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11" h="22641">
                  <a:moveTo>
                    <a:pt x="125602" y="22399"/>
                  </a:moveTo>
                  <a:cubicBezTo>
                    <a:pt x="124544" y="24251"/>
                    <a:pt x="29294" y="14990"/>
                    <a:pt x="11302" y="11286"/>
                  </a:cubicBezTo>
                  <a:cubicBezTo>
                    <a:pt x="-6690" y="7582"/>
                    <a:pt x="-2192" y="2555"/>
                    <a:pt x="17652" y="174"/>
                  </a:cubicBezTo>
                  <a:cubicBezTo>
                    <a:pt x="37496" y="-2207"/>
                    <a:pt x="126660" y="20547"/>
                    <a:pt x="125602" y="223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34F7EFDE-E6B3-4787-82C8-87DE4FDEB7ED}"/>
                </a:ext>
              </a:extLst>
            </p:cNvPr>
            <p:cNvSpPr/>
            <p:nvPr/>
          </p:nvSpPr>
          <p:spPr>
            <a:xfrm>
              <a:off x="3201960" y="8292911"/>
              <a:ext cx="87340" cy="28764"/>
            </a:xfrm>
            <a:custGeom>
              <a:avLst/>
              <a:gdLst>
                <a:gd name="connsiteX0" fmla="*/ 87340 w 87340"/>
                <a:gd name="connsiteY0" fmla="*/ 28764 h 28764"/>
                <a:gd name="connsiteX1" fmla="*/ 28 w 87340"/>
                <a:gd name="connsiteY1" fmla="*/ 189 h 28764"/>
                <a:gd name="connsiteX2" fmla="*/ 87340 w 87340"/>
                <a:gd name="connsiteY2" fmla="*/ 28764 h 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340" h="28764">
                  <a:moveTo>
                    <a:pt x="87340" y="28764"/>
                  </a:moveTo>
                  <a:cubicBezTo>
                    <a:pt x="87340" y="28764"/>
                    <a:pt x="1880" y="3099"/>
                    <a:pt x="28" y="189"/>
                  </a:cubicBezTo>
                  <a:cubicBezTo>
                    <a:pt x="-1824" y="-2721"/>
                    <a:pt x="87340" y="28764"/>
                    <a:pt x="87340" y="28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E321BB8-A50F-4E27-9A2A-29D6707819E7}"/>
                </a:ext>
              </a:extLst>
            </p:cNvPr>
            <p:cNvSpPr/>
            <p:nvPr/>
          </p:nvSpPr>
          <p:spPr>
            <a:xfrm>
              <a:off x="3193945" y="8362913"/>
              <a:ext cx="84243" cy="21025"/>
            </a:xfrm>
            <a:custGeom>
              <a:avLst/>
              <a:gdLst>
                <a:gd name="connsiteX0" fmla="*/ 84243 w 84243"/>
                <a:gd name="connsiteY0" fmla="*/ 14325 h 21025"/>
                <a:gd name="connsiteX1" fmla="*/ 9630 w 84243"/>
                <a:gd name="connsiteY1" fmla="*/ 37 h 21025"/>
                <a:gd name="connsiteX2" fmla="*/ 8043 w 84243"/>
                <a:gd name="connsiteY2" fmla="*/ 19087 h 21025"/>
                <a:gd name="connsiteX3" fmla="*/ 84243 w 84243"/>
                <a:gd name="connsiteY3" fmla="*/ 143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43" h="21025">
                  <a:moveTo>
                    <a:pt x="84243" y="14325"/>
                  </a:moveTo>
                  <a:cubicBezTo>
                    <a:pt x="84508" y="11150"/>
                    <a:pt x="22330" y="-757"/>
                    <a:pt x="9630" y="37"/>
                  </a:cubicBezTo>
                  <a:cubicBezTo>
                    <a:pt x="-3070" y="831"/>
                    <a:pt x="-2805" y="13795"/>
                    <a:pt x="8043" y="19087"/>
                  </a:cubicBezTo>
                  <a:cubicBezTo>
                    <a:pt x="18891" y="24379"/>
                    <a:pt x="83978" y="17500"/>
                    <a:pt x="84243" y="143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F69E7903-5A44-4EBC-A859-E8C29DF53857}"/>
                </a:ext>
              </a:extLst>
            </p:cNvPr>
            <p:cNvSpPr/>
            <p:nvPr/>
          </p:nvSpPr>
          <p:spPr>
            <a:xfrm>
              <a:off x="3198739" y="8280125"/>
              <a:ext cx="85832" cy="36257"/>
            </a:xfrm>
            <a:custGeom>
              <a:avLst/>
              <a:gdLst>
                <a:gd name="connsiteX0" fmla="*/ 85799 w 85832"/>
                <a:gd name="connsiteY0" fmla="*/ 27263 h 36257"/>
                <a:gd name="connsiteX1" fmla="*/ 34999 w 85832"/>
                <a:gd name="connsiteY1" fmla="*/ 275 h 36257"/>
                <a:gd name="connsiteX2" fmla="*/ 74 w 85832"/>
                <a:gd name="connsiteY2" fmla="*/ 14563 h 36257"/>
                <a:gd name="connsiteX3" fmla="*/ 27061 w 85832"/>
                <a:gd name="connsiteY3" fmla="*/ 35200 h 36257"/>
                <a:gd name="connsiteX4" fmla="*/ 85799 w 85832"/>
                <a:gd name="connsiteY4" fmla="*/ 27263 h 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32" h="36257">
                  <a:moveTo>
                    <a:pt x="85799" y="27263"/>
                  </a:moveTo>
                  <a:cubicBezTo>
                    <a:pt x="87122" y="21442"/>
                    <a:pt x="49286" y="2392"/>
                    <a:pt x="34999" y="275"/>
                  </a:cubicBezTo>
                  <a:cubicBezTo>
                    <a:pt x="20711" y="-1842"/>
                    <a:pt x="1397" y="8742"/>
                    <a:pt x="74" y="14563"/>
                  </a:cubicBezTo>
                  <a:cubicBezTo>
                    <a:pt x="-1249" y="20384"/>
                    <a:pt x="15419" y="31761"/>
                    <a:pt x="27061" y="35200"/>
                  </a:cubicBezTo>
                  <a:cubicBezTo>
                    <a:pt x="38703" y="38639"/>
                    <a:pt x="84476" y="33084"/>
                    <a:pt x="85799" y="27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236B4113-C2F7-49DC-8FE0-ED77DABACF24}"/>
                </a:ext>
              </a:extLst>
            </p:cNvPr>
            <p:cNvSpPr/>
            <p:nvPr/>
          </p:nvSpPr>
          <p:spPr>
            <a:xfrm>
              <a:off x="3301311" y="8122583"/>
              <a:ext cx="64242" cy="91664"/>
            </a:xfrm>
            <a:custGeom>
              <a:avLst/>
              <a:gdLst>
                <a:gd name="connsiteX0" fmla="*/ 64189 w 64242"/>
                <a:gd name="connsiteY0" fmla="*/ 655 h 91664"/>
                <a:gd name="connsiteX1" fmla="*/ 2277 w 64242"/>
                <a:gd name="connsiteY1" fmla="*/ 30817 h 91664"/>
                <a:gd name="connsiteX2" fmla="*/ 13389 w 64242"/>
                <a:gd name="connsiteY2" fmla="*/ 91142 h 91664"/>
                <a:gd name="connsiteX3" fmla="*/ 13389 w 64242"/>
                <a:gd name="connsiteY3" fmla="*/ 57805 h 91664"/>
                <a:gd name="connsiteX4" fmla="*/ 64189 w 64242"/>
                <a:gd name="connsiteY4" fmla="*/ 655 h 9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42" h="91664">
                  <a:moveTo>
                    <a:pt x="64189" y="655"/>
                  </a:moveTo>
                  <a:cubicBezTo>
                    <a:pt x="62337" y="-3843"/>
                    <a:pt x="10744" y="15736"/>
                    <a:pt x="2277" y="30817"/>
                  </a:cubicBezTo>
                  <a:cubicBezTo>
                    <a:pt x="-6190" y="45898"/>
                    <a:pt x="11537" y="86644"/>
                    <a:pt x="13389" y="91142"/>
                  </a:cubicBezTo>
                  <a:cubicBezTo>
                    <a:pt x="15241" y="95640"/>
                    <a:pt x="7833" y="69976"/>
                    <a:pt x="13389" y="57805"/>
                  </a:cubicBezTo>
                  <a:cubicBezTo>
                    <a:pt x="18945" y="45634"/>
                    <a:pt x="66041" y="5153"/>
                    <a:pt x="64189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DA3D04F2-C595-496E-AC4A-8EE6DF2A9F36}"/>
                </a:ext>
              </a:extLst>
            </p:cNvPr>
            <p:cNvSpPr/>
            <p:nvPr/>
          </p:nvSpPr>
          <p:spPr>
            <a:xfrm>
              <a:off x="3419546" y="8427889"/>
              <a:ext cx="252978" cy="74802"/>
            </a:xfrm>
            <a:custGeom>
              <a:avLst/>
              <a:gdLst>
                <a:gd name="connsiteX0" fmla="*/ 6279 w 252978"/>
                <a:gd name="connsiteY0" fmla="*/ 68411 h 74802"/>
                <a:gd name="connsiteX1" fmla="*/ 60254 w 252978"/>
                <a:gd name="connsiteY1" fmla="*/ 73174 h 74802"/>
                <a:gd name="connsiteX2" fmla="*/ 153917 w 252978"/>
                <a:gd name="connsiteY2" fmla="*/ 58886 h 74802"/>
                <a:gd name="connsiteX3" fmla="*/ 228529 w 252978"/>
                <a:gd name="connsiteY3" fmla="*/ 28724 h 74802"/>
                <a:gd name="connsiteX4" fmla="*/ 252342 w 252978"/>
                <a:gd name="connsiteY4" fmla="*/ 149 h 74802"/>
                <a:gd name="connsiteX5" fmla="*/ 207892 w 252978"/>
                <a:gd name="connsiteY5" fmla="*/ 19199 h 74802"/>
                <a:gd name="connsiteX6" fmla="*/ 6279 w 252978"/>
                <a:gd name="connsiteY6" fmla="*/ 68411 h 7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8" h="74802">
                  <a:moveTo>
                    <a:pt x="6279" y="68411"/>
                  </a:moveTo>
                  <a:cubicBezTo>
                    <a:pt x="-18327" y="77407"/>
                    <a:pt x="35648" y="74761"/>
                    <a:pt x="60254" y="73174"/>
                  </a:cubicBezTo>
                  <a:cubicBezTo>
                    <a:pt x="84860" y="71587"/>
                    <a:pt x="125871" y="66294"/>
                    <a:pt x="153917" y="58886"/>
                  </a:cubicBezTo>
                  <a:cubicBezTo>
                    <a:pt x="181963" y="51478"/>
                    <a:pt x="212125" y="38513"/>
                    <a:pt x="228529" y="28724"/>
                  </a:cubicBezTo>
                  <a:cubicBezTo>
                    <a:pt x="244933" y="18935"/>
                    <a:pt x="255781" y="1736"/>
                    <a:pt x="252342" y="149"/>
                  </a:cubicBezTo>
                  <a:cubicBezTo>
                    <a:pt x="248903" y="-1438"/>
                    <a:pt x="246786" y="9939"/>
                    <a:pt x="207892" y="19199"/>
                  </a:cubicBezTo>
                  <a:cubicBezTo>
                    <a:pt x="168998" y="28459"/>
                    <a:pt x="30885" y="59415"/>
                    <a:pt x="6279" y="68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AF0D0C39-6522-4918-8381-016AB61E8BA3}"/>
                </a:ext>
              </a:extLst>
            </p:cNvPr>
            <p:cNvSpPr/>
            <p:nvPr/>
          </p:nvSpPr>
          <p:spPr>
            <a:xfrm>
              <a:off x="3454400" y="8407400"/>
              <a:ext cx="204894" cy="21034"/>
            </a:xfrm>
            <a:custGeom>
              <a:avLst/>
              <a:gdLst>
                <a:gd name="connsiteX0" fmla="*/ 0 w 204894"/>
                <a:gd name="connsiteY0" fmla="*/ 0 h 21034"/>
                <a:gd name="connsiteX1" fmla="*/ 142875 w 204894"/>
                <a:gd name="connsiteY1" fmla="*/ 1588 h 21034"/>
                <a:gd name="connsiteX2" fmla="*/ 204788 w 204894"/>
                <a:gd name="connsiteY2" fmla="*/ 19050 h 21034"/>
                <a:gd name="connsiteX3" fmla="*/ 130175 w 204894"/>
                <a:gd name="connsiteY3" fmla="*/ 20638 h 21034"/>
                <a:gd name="connsiteX4" fmla="*/ 0 w 204894"/>
                <a:gd name="connsiteY4" fmla="*/ 0 h 2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894" h="21034">
                  <a:moveTo>
                    <a:pt x="0" y="0"/>
                  </a:moveTo>
                  <a:lnTo>
                    <a:pt x="142875" y="1588"/>
                  </a:lnTo>
                  <a:cubicBezTo>
                    <a:pt x="177006" y="4763"/>
                    <a:pt x="206905" y="15875"/>
                    <a:pt x="204788" y="19050"/>
                  </a:cubicBezTo>
                  <a:cubicBezTo>
                    <a:pt x="202671" y="22225"/>
                    <a:pt x="130175" y="20638"/>
                    <a:pt x="130175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76462B78-F1C5-4254-B342-89E30925F6CD}"/>
                </a:ext>
              </a:extLst>
            </p:cNvPr>
            <p:cNvSpPr/>
            <p:nvPr/>
          </p:nvSpPr>
          <p:spPr>
            <a:xfrm>
              <a:off x="3443144" y="8258773"/>
              <a:ext cx="216047" cy="119330"/>
            </a:xfrm>
            <a:custGeom>
              <a:avLst/>
              <a:gdLst>
                <a:gd name="connsiteX0" fmla="*/ 144 w 216047"/>
                <a:gd name="connsiteY0" fmla="*/ 113702 h 119330"/>
                <a:gd name="connsiteX1" fmla="*/ 108094 w 216047"/>
                <a:gd name="connsiteY1" fmla="*/ 101002 h 119330"/>
                <a:gd name="connsiteX2" fmla="*/ 139844 w 216047"/>
                <a:gd name="connsiteY2" fmla="*/ 91477 h 119330"/>
                <a:gd name="connsiteX3" fmla="*/ 185881 w 216047"/>
                <a:gd name="connsiteY3" fmla="*/ 105765 h 119330"/>
                <a:gd name="connsiteX4" fmla="*/ 216044 w 216047"/>
                <a:gd name="connsiteY4" fmla="*/ 118465 h 119330"/>
                <a:gd name="connsiteX5" fmla="*/ 187469 w 216047"/>
                <a:gd name="connsiteY5" fmla="*/ 80365 h 119330"/>
                <a:gd name="connsiteX6" fmla="*/ 146194 w 216047"/>
                <a:gd name="connsiteY6" fmla="*/ 72427 h 119330"/>
                <a:gd name="connsiteX7" fmla="*/ 111269 w 216047"/>
                <a:gd name="connsiteY7" fmla="*/ 77190 h 119330"/>
                <a:gd name="connsiteX8" fmla="*/ 130319 w 216047"/>
                <a:gd name="connsiteY8" fmla="*/ 80365 h 119330"/>
                <a:gd name="connsiteX9" fmla="*/ 141431 w 216047"/>
                <a:gd name="connsiteY9" fmla="*/ 29565 h 119330"/>
                <a:gd name="connsiteX10" fmla="*/ 122381 w 216047"/>
                <a:gd name="connsiteY10" fmla="*/ 990 h 119330"/>
                <a:gd name="connsiteX11" fmla="*/ 135081 w 216047"/>
                <a:gd name="connsiteY11" fmla="*/ 64490 h 119330"/>
                <a:gd name="connsiteX12" fmla="*/ 85869 w 216047"/>
                <a:gd name="connsiteY12" fmla="*/ 93065 h 119330"/>
                <a:gd name="connsiteX13" fmla="*/ 144 w 216047"/>
                <a:gd name="connsiteY13" fmla="*/ 113702 h 11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047" h="119330">
                  <a:moveTo>
                    <a:pt x="144" y="113702"/>
                  </a:moveTo>
                  <a:cubicBezTo>
                    <a:pt x="3848" y="115025"/>
                    <a:pt x="84811" y="104706"/>
                    <a:pt x="108094" y="101002"/>
                  </a:cubicBezTo>
                  <a:cubicBezTo>
                    <a:pt x="131377" y="97298"/>
                    <a:pt x="126880" y="90683"/>
                    <a:pt x="139844" y="91477"/>
                  </a:cubicBezTo>
                  <a:cubicBezTo>
                    <a:pt x="152808" y="92271"/>
                    <a:pt x="173181" y="101267"/>
                    <a:pt x="185881" y="105765"/>
                  </a:cubicBezTo>
                  <a:cubicBezTo>
                    <a:pt x="198581" y="110263"/>
                    <a:pt x="215779" y="122698"/>
                    <a:pt x="216044" y="118465"/>
                  </a:cubicBezTo>
                  <a:cubicBezTo>
                    <a:pt x="216309" y="114232"/>
                    <a:pt x="199111" y="88038"/>
                    <a:pt x="187469" y="80365"/>
                  </a:cubicBezTo>
                  <a:cubicBezTo>
                    <a:pt x="175827" y="72692"/>
                    <a:pt x="158894" y="72956"/>
                    <a:pt x="146194" y="72427"/>
                  </a:cubicBezTo>
                  <a:cubicBezTo>
                    <a:pt x="133494" y="71898"/>
                    <a:pt x="113915" y="75867"/>
                    <a:pt x="111269" y="77190"/>
                  </a:cubicBezTo>
                  <a:cubicBezTo>
                    <a:pt x="108623" y="78513"/>
                    <a:pt x="125292" y="88302"/>
                    <a:pt x="130319" y="80365"/>
                  </a:cubicBezTo>
                  <a:cubicBezTo>
                    <a:pt x="135346" y="72427"/>
                    <a:pt x="142754" y="42794"/>
                    <a:pt x="141431" y="29565"/>
                  </a:cubicBezTo>
                  <a:cubicBezTo>
                    <a:pt x="140108" y="16336"/>
                    <a:pt x="123439" y="-4831"/>
                    <a:pt x="122381" y="990"/>
                  </a:cubicBezTo>
                  <a:cubicBezTo>
                    <a:pt x="121323" y="6811"/>
                    <a:pt x="141166" y="49144"/>
                    <a:pt x="135081" y="64490"/>
                  </a:cubicBezTo>
                  <a:cubicBezTo>
                    <a:pt x="128996" y="79836"/>
                    <a:pt x="106507" y="85392"/>
                    <a:pt x="85869" y="93065"/>
                  </a:cubicBezTo>
                  <a:cubicBezTo>
                    <a:pt x="65232" y="100738"/>
                    <a:pt x="-3560" y="112379"/>
                    <a:pt x="144" y="113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696BAC16-560A-4472-8858-3A40BD2389E4}"/>
                </a:ext>
              </a:extLst>
            </p:cNvPr>
            <p:cNvSpPr/>
            <p:nvPr/>
          </p:nvSpPr>
          <p:spPr>
            <a:xfrm rot="19817176">
              <a:off x="3441700" y="8307388"/>
              <a:ext cx="95351" cy="45719"/>
            </a:xfrm>
            <a:custGeom>
              <a:avLst/>
              <a:gdLst>
                <a:gd name="connsiteX0" fmla="*/ 0 w 95351"/>
                <a:gd name="connsiteY0" fmla="*/ 0 h 1931"/>
                <a:gd name="connsiteX1" fmla="*/ 95250 w 95351"/>
                <a:gd name="connsiteY1" fmla="*/ 1587 h 1931"/>
                <a:gd name="connsiteX2" fmla="*/ 0 w 95351"/>
                <a:gd name="connsiteY2" fmla="*/ 0 h 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51" h="1931">
                  <a:moveTo>
                    <a:pt x="0" y="0"/>
                  </a:moveTo>
                  <a:cubicBezTo>
                    <a:pt x="0" y="0"/>
                    <a:pt x="91546" y="264"/>
                    <a:pt x="95250" y="1587"/>
                  </a:cubicBezTo>
                  <a:cubicBezTo>
                    <a:pt x="98954" y="2910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A7355C0E-AEA8-4B26-BC3B-2AA4794CC418}"/>
                </a:ext>
              </a:extLst>
            </p:cNvPr>
            <p:cNvSpPr/>
            <p:nvPr/>
          </p:nvSpPr>
          <p:spPr>
            <a:xfrm>
              <a:off x="3482633" y="8203219"/>
              <a:ext cx="73706" cy="128691"/>
            </a:xfrm>
            <a:custGeom>
              <a:avLst/>
              <a:gdLst>
                <a:gd name="connsiteX0" fmla="*/ 3517 w 73706"/>
                <a:gd name="connsiteY0" fmla="*/ 981 h 128691"/>
                <a:gd name="connsiteX1" fmla="*/ 73367 w 73706"/>
                <a:gd name="connsiteY1" fmla="*/ 126394 h 128691"/>
                <a:gd name="connsiteX2" fmla="*/ 28917 w 73706"/>
                <a:gd name="connsiteY2" fmla="*/ 81944 h 128691"/>
                <a:gd name="connsiteX3" fmla="*/ 342 w 73706"/>
                <a:gd name="connsiteY3" fmla="*/ 78769 h 128691"/>
                <a:gd name="connsiteX4" fmla="*/ 13042 w 73706"/>
                <a:gd name="connsiteY4" fmla="*/ 67656 h 128691"/>
                <a:gd name="connsiteX5" fmla="*/ 3517 w 73706"/>
                <a:gd name="connsiteY5" fmla="*/ 981 h 12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06" h="128691">
                  <a:moveTo>
                    <a:pt x="3517" y="981"/>
                  </a:moveTo>
                  <a:cubicBezTo>
                    <a:pt x="13571" y="10771"/>
                    <a:pt x="69134" y="112900"/>
                    <a:pt x="73367" y="126394"/>
                  </a:cubicBezTo>
                  <a:cubicBezTo>
                    <a:pt x="77600" y="139888"/>
                    <a:pt x="41088" y="89881"/>
                    <a:pt x="28917" y="81944"/>
                  </a:cubicBezTo>
                  <a:cubicBezTo>
                    <a:pt x="16746" y="74007"/>
                    <a:pt x="2988" y="81150"/>
                    <a:pt x="342" y="78769"/>
                  </a:cubicBezTo>
                  <a:cubicBezTo>
                    <a:pt x="-2304" y="76388"/>
                    <a:pt x="11190" y="77710"/>
                    <a:pt x="13042" y="67656"/>
                  </a:cubicBezTo>
                  <a:cubicBezTo>
                    <a:pt x="14894" y="57602"/>
                    <a:pt x="-6537" y="-8809"/>
                    <a:pt x="3517" y="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A4F231C2-F8DB-422A-B20F-80F6A293CCBE}"/>
                </a:ext>
              </a:extLst>
            </p:cNvPr>
            <p:cNvSpPr/>
            <p:nvPr/>
          </p:nvSpPr>
          <p:spPr>
            <a:xfrm>
              <a:off x="3586089" y="8245406"/>
              <a:ext cx="47569" cy="76305"/>
            </a:xfrm>
            <a:custGeom>
              <a:avLst/>
              <a:gdLst>
                <a:gd name="connsiteX0" fmla="*/ 74 w 47569"/>
                <a:gd name="connsiteY0" fmla="*/ 1657 h 76305"/>
                <a:gd name="connsiteX1" fmla="*/ 46111 w 47569"/>
                <a:gd name="connsiteY1" fmla="*/ 28644 h 76305"/>
                <a:gd name="connsiteX2" fmla="*/ 34999 w 47569"/>
                <a:gd name="connsiteY2" fmla="*/ 76269 h 76305"/>
                <a:gd name="connsiteX3" fmla="*/ 74 w 47569"/>
                <a:gd name="connsiteY3" fmla="*/ 1657 h 7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69" h="76305">
                  <a:moveTo>
                    <a:pt x="74" y="1657"/>
                  </a:moveTo>
                  <a:cubicBezTo>
                    <a:pt x="1926" y="-6281"/>
                    <a:pt x="40290" y="16209"/>
                    <a:pt x="46111" y="28644"/>
                  </a:cubicBezTo>
                  <a:cubicBezTo>
                    <a:pt x="51932" y="41079"/>
                    <a:pt x="38703" y="74417"/>
                    <a:pt x="34999" y="76269"/>
                  </a:cubicBezTo>
                  <a:cubicBezTo>
                    <a:pt x="31295" y="78121"/>
                    <a:pt x="-1778" y="9595"/>
                    <a:pt x="74" y="1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1A9E320C-347E-41B6-A18E-E1F0E773966C}"/>
                </a:ext>
              </a:extLst>
            </p:cNvPr>
            <p:cNvSpPr/>
            <p:nvPr/>
          </p:nvSpPr>
          <p:spPr>
            <a:xfrm>
              <a:off x="3527617" y="8110537"/>
              <a:ext cx="87220" cy="60321"/>
            </a:xfrm>
            <a:custGeom>
              <a:avLst/>
              <a:gdLst>
                <a:gd name="connsiteX0" fmla="*/ 1396 w 87220"/>
                <a:gd name="connsiteY0" fmla="*/ 1 h 60321"/>
                <a:gd name="connsiteX1" fmla="*/ 76008 w 87220"/>
                <a:gd name="connsiteY1" fmla="*/ 55563 h 60321"/>
                <a:gd name="connsiteX2" fmla="*/ 82358 w 87220"/>
                <a:gd name="connsiteY2" fmla="*/ 57151 h 60321"/>
                <a:gd name="connsiteX3" fmla="*/ 31558 w 87220"/>
                <a:gd name="connsiteY3" fmla="*/ 53976 h 60321"/>
                <a:gd name="connsiteX4" fmla="*/ 1396 w 87220"/>
                <a:gd name="connsiteY4" fmla="*/ 1 h 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20" h="60321">
                  <a:moveTo>
                    <a:pt x="1396" y="1"/>
                  </a:moveTo>
                  <a:cubicBezTo>
                    <a:pt x="8804" y="266"/>
                    <a:pt x="62514" y="46038"/>
                    <a:pt x="76008" y="55563"/>
                  </a:cubicBezTo>
                  <a:cubicBezTo>
                    <a:pt x="89502" y="65088"/>
                    <a:pt x="89766" y="57416"/>
                    <a:pt x="82358" y="57151"/>
                  </a:cubicBezTo>
                  <a:cubicBezTo>
                    <a:pt x="74950" y="56887"/>
                    <a:pt x="45316" y="59797"/>
                    <a:pt x="31558" y="53976"/>
                  </a:cubicBezTo>
                  <a:cubicBezTo>
                    <a:pt x="17800" y="48155"/>
                    <a:pt x="-6012" y="-264"/>
                    <a:pt x="139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F289FCE-9283-417F-9934-A152192EC91A}"/>
                </a:ext>
              </a:extLst>
            </p:cNvPr>
            <p:cNvSpPr/>
            <p:nvPr/>
          </p:nvSpPr>
          <p:spPr>
            <a:xfrm>
              <a:off x="3503088" y="8190777"/>
              <a:ext cx="127575" cy="46467"/>
            </a:xfrm>
            <a:custGeom>
              <a:avLst/>
              <a:gdLst>
                <a:gd name="connsiteX0" fmla="*/ 525 w 127575"/>
                <a:gd name="connsiteY0" fmla="*/ 2311 h 46467"/>
                <a:gd name="connsiteX1" fmla="*/ 52912 w 127575"/>
                <a:gd name="connsiteY1" fmla="*/ 5486 h 46467"/>
                <a:gd name="connsiteX2" fmla="*/ 33862 w 127575"/>
                <a:gd name="connsiteY2" fmla="*/ 40411 h 46467"/>
                <a:gd name="connsiteX3" fmla="*/ 97362 w 127575"/>
                <a:gd name="connsiteY3" fmla="*/ 45173 h 46467"/>
                <a:gd name="connsiteX4" fmla="*/ 127525 w 127575"/>
                <a:gd name="connsiteY4" fmla="*/ 26123 h 46467"/>
                <a:gd name="connsiteX5" fmla="*/ 91012 w 127575"/>
                <a:gd name="connsiteY5" fmla="*/ 27711 h 46467"/>
                <a:gd name="connsiteX6" fmla="*/ 525 w 127575"/>
                <a:gd name="connsiteY6" fmla="*/ 2311 h 4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575" h="46467">
                  <a:moveTo>
                    <a:pt x="525" y="2311"/>
                  </a:moveTo>
                  <a:cubicBezTo>
                    <a:pt x="-5825" y="-1393"/>
                    <a:pt x="47356" y="-864"/>
                    <a:pt x="52912" y="5486"/>
                  </a:cubicBezTo>
                  <a:cubicBezTo>
                    <a:pt x="58468" y="11836"/>
                    <a:pt x="26454" y="33797"/>
                    <a:pt x="33862" y="40411"/>
                  </a:cubicBezTo>
                  <a:cubicBezTo>
                    <a:pt x="41270" y="47025"/>
                    <a:pt x="81752" y="47554"/>
                    <a:pt x="97362" y="45173"/>
                  </a:cubicBezTo>
                  <a:cubicBezTo>
                    <a:pt x="112973" y="42792"/>
                    <a:pt x="128583" y="29033"/>
                    <a:pt x="127525" y="26123"/>
                  </a:cubicBezTo>
                  <a:cubicBezTo>
                    <a:pt x="126467" y="23213"/>
                    <a:pt x="108210" y="29828"/>
                    <a:pt x="91012" y="27711"/>
                  </a:cubicBezTo>
                  <a:cubicBezTo>
                    <a:pt x="73814" y="25594"/>
                    <a:pt x="6875" y="6015"/>
                    <a:pt x="525" y="2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600B0C66-92D2-474B-87F2-9C4879FAC66A}"/>
                </a:ext>
              </a:extLst>
            </p:cNvPr>
            <p:cNvSpPr/>
            <p:nvPr/>
          </p:nvSpPr>
          <p:spPr>
            <a:xfrm>
              <a:off x="3516098" y="8172363"/>
              <a:ext cx="116925" cy="43540"/>
            </a:xfrm>
            <a:custGeom>
              <a:avLst/>
              <a:gdLst>
                <a:gd name="connsiteX0" fmla="*/ 215 w 116925"/>
                <a:gd name="connsiteY0" fmla="*/ 87 h 43540"/>
                <a:gd name="connsiteX1" fmla="*/ 100227 w 116925"/>
                <a:gd name="connsiteY1" fmla="*/ 42950 h 43540"/>
                <a:gd name="connsiteX2" fmla="*/ 114515 w 116925"/>
                <a:gd name="connsiteY2" fmla="*/ 25487 h 43540"/>
                <a:gd name="connsiteX3" fmla="*/ 74827 w 116925"/>
                <a:gd name="connsiteY3" fmla="*/ 31837 h 43540"/>
                <a:gd name="connsiteX4" fmla="*/ 215 w 116925"/>
                <a:gd name="connsiteY4" fmla="*/ 87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25" h="43540">
                  <a:moveTo>
                    <a:pt x="215" y="87"/>
                  </a:moveTo>
                  <a:cubicBezTo>
                    <a:pt x="4448" y="1939"/>
                    <a:pt x="81177" y="38717"/>
                    <a:pt x="100227" y="42950"/>
                  </a:cubicBezTo>
                  <a:cubicBezTo>
                    <a:pt x="119277" y="47183"/>
                    <a:pt x="118748" y="27339"/>
                    <a:pt x="114515" y="25487"/>
                  </a:cubicBezTo>
                  <a:cubicBezTo>
                    <a:pt x="110282" y="23635"/>
                    <a:pt x="94406" y="37393"/>
                    <a:pt x="74827" y="31837"/>
                  </a:cubicBezTo>
                  <a:cubicBezTo>
                    <a:pt x="55248" y="26281"/>
                    <a:pt x="-4018" y="-1765"/>
                    <a:pt x="215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4421A416-0C08-46F9-A1AD-E63769813D77}"/>
                </a:ext>
              </a:extLst>
            </p:cNvPr>
            <p:cNvSpPr/>
            <p:nvPr/>
          </p:nvSpPr>
          <p:spPr>
            <a:xfrm>
              <a:off x="3515501" y="8215202"/>
              <a:ext cx="138925" cy="76311"/>
            </a:xfrm>
            <a:custGeom>
              <a:avLst/>
              <a:gdLst>
                <a:gd name="connsiteX0" fmla="*/ 88125 w 88787"/>
                <a:gd name="connsiteY0" fmla="*/ 111 h 28869"/>
                <a:gd name="connsiteX1" fmla="*/ 38912 w 88787"/>
                <a:gd name="connsiteY1" fmla="*/ 19161 h 28869"/>
                <a:gd name="connsiteX2" fmla="*/ 812 w 88787"/>
                <a:gd name="connsiteY2" fmla="*/ 28686 h 28869"/>
                <a:gd name="connsiteX3" fmla="*/ 88125 w 88787"/>
                <a:gd name="connsiteY3" fmla="*/ 111 h 2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87" h="28869">
                  <a:moveTo>
                    <a:pt x="88125" y="111"/>
                  </a:moveTo>
                  <a:cubicBezTo>
                    <a:pt x="94475" y="-1477"/>
                    <a:pt x="53464" y="14398"/>
                    <a:pt x="38912" y="19161"/>
                  </a:cubicBezTo>
                  <a:cubicBezTo>
                    <a:pt x="24360" y="23924"/>
                    <a:pt x="-5274" y="30009"/>
                    <a:pt x="812" y="28686"/>
                  </a:cubicBezTo>
                  <a:cubicBezTo>
                    <a:pt x="6898" y="27363"/>
                    <a:pt x="81775" y="1699"/>
                    <a:pt x="88125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C57F6FA1-2339-49E0-9BFA-ECFA2F44EAE5}"/>
                </a:ext>
              </a:extLst>
            </p:cNvPr>
            <p:cNvSpPr/>
            <p:nvPr/>
          </p:nvSpPr>
          <p:spPr>
            <a:xfrm>
              <a:off x="3522616" y="8357896"/>
              <a:ext cx="163762" cy="48400"/>
            </a:xfrm>
            <a:custGeom>
              <a:avLst/>
              <a:gdLst>
                <a:gd name="connsiteX0" fmla="*/ 47 w 163762"/>
                <a:gd name="connsiteY0" fmla="*/ 43154 h 48400"/>
                <a:gd name="connsiteX1" fmla="*/ 84184 w 163762"/>
                <a:gd name="connsiteY1" fmla="*/ 46329 h 48400"/>
                <a:gd name="connsiteX2" fmla="*/ 101647 w 163762"/>
                <a:gd name="connsiteY2" fmla="*/ 11404 h 48400"/>
                <a:gd name="connsiteX3" fmla="*/ 163559 w 163762"/>
                <a:gd name="connsiteY3" fmla="*/ 292 h 48400"/>
                <a:gd name="connsiteX4" fmla="*/ 120697 w 163762"/>
                <a:gd name="connsiteY4" fmla="*/ 20929 h 48400"/>
                <a:gd name="connsiteX5" fmla="*/ 96884 w 163762"/>
                <a:gd name="connsiteY5" fmla="*/ 46329 h 48400"/>
                <a:gd name="connsiteX6" fmla="*/ 47 w 163762"/>
                <a:gd name="connsiteY6" fmla="*/ 43154 h 4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62" h="48400">
                  <a:moveTo>
                    <a:pt x="47" y="43154"/>
                  </a:moveTo>
                  <a:cubicBezTo>
                    <a:pt x="-2070" y="43154"/>
                    <a:pt x="67251" y="51621"/>
                    <a:pt x="84184" y="46329"/>
                  </a:cubicBezTo>
                  <a:cubicBezTo>
                    <a:pt x="101117" y="41037"/>
                    <a:pt x="88418" y="19077"/>
                    <a:pt x="101647" y="11404"/>
                  </a:cubicBezTo>
                  <a:cubicBezTo>
                    <a:pt x="114876" y="3731"/>
                    <a:pt x="160384" y="-1295"/>
                    <a:pt x="163559" y="292"/>
                  </a:cubicBezTo>
                  <a:cubicBezTo>
                    <a:pt x="166734" y="1879"/>
                    <a:pt x="131809" y="13256"/>
                    <a:pt x="120697" y="20929"/>
                  </a:cubicBezTo>
                  <a:cubicBezTo>
                    <a:pt x="109585" y="28602"/>
                    <a:pt x="115669" y="40244"/>
                    <a:pt x="96884" y="46329"/>
                  </a:cubicBezTo>
                  <a:cubicBezTo>
                    <a:pt x="78099" y="52414"/>
                    <a:pt x="2164" y="43154"/>
                    <a:pt x="47" y="431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15B6A8F5-C390-406F-BAA0-ECBB8D4D23C6}"/>
                </a:ext>
              </a:extLst>
            </p:cNvPr>
            <p:cNvSpPr/>
            <p:nvPr/>
          </p:nvSpPr>
          <p:spPr>
            <a:xfrm>
              <a:off x="3573130" y="8281798"/>
              <a:ext cx="98356" cy="59240"/>
            </a:xfrm>
            <a:custGeom>
              <a:avLst/>
              <a:gdLst>
                <a:gd name="connsiteX0" fmla="*/ 333 w 98356"/>
                <a:gd name="connsiteY0" fmla="*/ 58927 h 59240"/>
                <a:gd name="connsiteX1" fmla="*/ 84470 w 98356"/>
                <a:gd name="connsiteY1" fmla="*/ 39877 h 59240"/>
                <a:gd name="connsiteX2" fmla="*/ 95583 w 98356"/>
                <a:gd name="connsiteY2" fmla="*/ 190 h 59240"/>
                <a:gd name="connsiteX3" fmla="*/ 55895 w 98356"/>
                <a:gd name="connsiteY3" fmla="*/ 25590 h 59240"/>
                <a:gd name="connsiteX4" fmla="*/ 333 w 98356"/>
                <a:gd name="connsiteY4" fmla="*/ 58927 h 5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56" h="59240">
                  <a:moveTo>
                    <a:pt x="333" y="58927"/>
                  </a:moveTo>
                  <a:cubicBezTo>
                    <a:pt x="5095" y="61308"/>
                    <a:pt x="68595" y="49666"/>
                    <a:pt x="84470" y="39877"/>
                  </a:cubicBezTo>
                  <a:cubicBezTo>
                    <a:pt x="100345" y="30088"/>
                    <a:pt x="100345" y="2571"/>
                    <a:pt x="95583" y="190"/>
                  </a:cubicBezTo>
                  <a:cubicBezTo>
                    <a:pt x="90821" y="-2191"/>
                    <a:pt x="68595" y="18446"/>
                    <a:pt x="55895" y="25590"/>
                  </a:cubicBezTo>
                  <a:cubicBezTo>
                    <a:pt x="43195" y="32734"/>
                    <a:pt x="-4429" y="56546"/>
                    <a:pt x="333" y="58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F898DEAA-AF6B-4188-9D61-0A245B18352B}"/>
                </a:ext>
              </a:extLst>
            </p:cNvPr>
            <p:cNvSpPr/>
            <p:nvPr/>
          </p:nvSpPr>
          <p:spPr>
            <a:xfrm>
              <a:off x="1628356" y="5402591"/>
              <a:ext cx="196220" cy="786677"/>
            </a:xfrm>
            <a:custGeom>
              <a:avLst/>
              <a:gdLst>
                <a:gd name="connsiteX0" fmla="*/ 62861 w 196220"/>
                <a:gd name="connsiteY0" fmla="*/ 1259 h 786677"/>
                <a:gd name="connsiteX1" fmla="*/ 20527 w 196220"/>
                <a:gd name="connsiteY1" fmla="*/ 306059 h 786677"/>
                <a:gd name="connsiteX2" fmla="*/ 81911 w 196220"/>
                <a:gd name="connsiteY2" fmla="*/ 538892 h 786677"/>
                <a:gd name="connsiteX3" fmla="*/ 196211 w 196220"/>
                <a:gd name="connsiteY3" fmla="*/ 786542 h 786677"/>
                <a:gd name="connsiteX4" fmla="*/ 75561 w 196220"/>
                <a:gd name="connsiteY4" fmla="*/ 570642 h 786677"/>
                <a:gd name="connsiteX5" fmla="*/ 12061 w 196220"/>
                <a:gd name="connsiteY5" fmla="*/ 365326 h 786677"/>
                <a:gd name="connsiteX6" fmla="*/ 5711 w 196220"/>
                <a:gd name="connsiteY6" fmla="*/ 204459 h 786677"/>
                <a:gd name="connsiteX7" fmla="*/ 62861 w 196220"/>
                <a:gd name="connsiteY7" fmla="*/ 1259 h 7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220" h="786677">
                  <a:moveTo>
                    <a:pt x="62861" y="1259"/>
                  </a:moveTo>
                  <a:cubicBezTo>
                    <a:pt x="65330" y="18192"/>
                    <a:pt x="17352" y="216454"/>
                    <a:pt x="20527" y="306059"/>
                  </a:cubicBezTo>
                  <a:cubicBezTo>
                    <a:pt x="23702" y="395664"/>
                    <a:pt x="52630" y="458812"/>
                    <a:pt x="81911" y="538892"/>
                  </a:cubicBezTo>
                  <a:cubicBezTo>
                    <a:pt x="111192" y="618973"/>
                    <a:pt x="197269" y="781251"/>
                    <a:pt x="196211" y="786542"/>
                  </a:cubicBezTo>
                  <a:cubicBezTo>
                    <a:pt x="195153" y="791833"/>
                    <a:pt x="106253" y="640845"/>
                    <a:pt x="75561" y="570642"/>
                  </a:cubicBezTo>
                  <a:cubicBezTo>
                    <a:pt x="44869" y="500439"/>
                    <a:pt x="23703" y="426356"/>
                    <a:pt x="12061" y="365326"/>
                  </a:cubicBezTo>
                  <a:cubicBezTo>
                    <a:pt x="419" y="304296"/>
                    <a:pt x="-4872" y="266195"/>
                    <a:pt x="5711" y="204459"/>
                  </a:cubicBezTo>
                  <a:cubicBezTo>
                    <a:pt x="16294" y="142723"/>
                    <a:pt x="60392" y="-15674"/>
                    <a:pt x="62861" y="1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8E44DFB8-E84A-4543-8DA3-2371DBC4B58B}"/>
                </a:ext>
              </a:extLst>
            </p:cNvPr>
            <p:cNvSpPr/>
            <p:nvPr/>
          </p:nvSpPr>
          <p:spPr>
            <a:xfrm>
              <a:off x="1807565" y="6161273"/>
              <a:ext cx="168781" cy="1242946"/>
            </a:xfrm>
            <a:custGeom>
              <a:avLst/>
              <a:gdLst>
                <a:gd name="connsiteX0" fmla="*/ 2185 w 168781"/>
                <a:gd name="connsiteY0" fmla="*/ 2460 h 1242946"/>
                <a:gd name="connsiteX1" fmla="*/ 46635 w 168781"/>
                <a:gd name="connsiteY1" fmla="*/ 529510 h 1242946"/>
                <a:gd name="connsiteX2" fmla="*/ 165168 w 168781"/>
                <a:gd name="connsiteY2" fmla="*/ 1219544 h 1242946"/>
                <a:gd name="connsiteX3" fmla="*/ 135535 w 168781"/>
                <a:gd name="connsiteY3" fmla="*/ 1050210 h 1242946"/>
                <a:gd name="connsiteX4" fmla="*/ 108018 w 168781"/>
                <a:gd name="connsiteY4" fmla="*/ 743294 h 1242946"/>
                <a:gd name="connsiteX5" fmla="*/ 2185 w 168781"/>
                <a:gd name="connsiteY5" fmla="*/ 2460 h 124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81" h="1242946">
                  <a:moveTo>
                    <a:pt x="2185" y="2460"/>
                  </a:moveTo>
                  <a:cubicBezTo>
                    <a:pt x="-8045" y="-33171"/>
                    <a:pt x="19471" y="326663"/>
                    <a:pt x="46635" y="529510"/>
                  </a:cubicBezTo>
                  <a:cubicBezTo>
                    <a:pt x="73799" y="732357"/>
                    <a:pt x="150351" y="1132761"/>
                    <a:pt x="165168" y="1219544"/>
                  </a:cubicBezTo>
                  <a:cubicBezTo>
                    <a:pt x="179985" y="1306327"/>
                    <a:pt x="145060" y="1129585"/>
                    <a:pt x="135535" y="1050210"/>
                  </a:cubicBezTo>
                  <a:cubicBezTo>
                    <a:pt x="126010" y="970835"/>
                    <a:pt x="132712" y="914038"/>
                    <a:pt x="108018" y="743294"/>
                  </a:cubicBezTo>
                  <a:cubicBezTo>
                    <a:pt x="83324" y="572550"/>
                    <a:pt x="12415" y="38091"/>
                    <a:pt x="2185" y="2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F8F723BB-F1BB-4285-A225-4FCC5389E420}"/>
                </a:ext>
              </a:extLst>
            </p:cNvPr>
            <p:cNvSpPr/>
            <p:nvPr/>
          </p:nvSpPr>
          <p:spPr>
            <a:xfrm>
              <a:off x="1951550" y="7115611"/>
              <a:ext cx="42353" cy="465044"/>
            </a:xfrm>
            <a:custGeom>
              <a:avLst/>
              <a:gdLst>
                <a:gd name="connsiteX0" fmla="*/ 6367 w 42353"/>
                <a:gd name="connsiteY0" fmla="*/ 23906 h 465044"/>
                <a:gd name="connsiteX1" fmla="*/ 42350 w 42353"/>
                <a:gd name="connsiteY1" fmla="*/ 447239 h 465044"/>
                <a:gd name="connsiteX2" fmla="*/ 4250 w 42353"/>
                <a:gd name="connsiteY2" fmla="*/ 356222 h 465044"/>
                <a:gd name="connsiteX3" fmla="*/ 2133 w 42353"/>
                <a:gd name="connsiteY3" fmla="*/ 85289 h 465044"/>
                <a:gd name="connsiteX4" fmla="*/ 6367 w 42353"/>
                <a:gd name="connsiteY4" fmla="*/ 23906 h 4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53" h="465044">
                  <a:moveTo>
                    <a:pt x="6367" y="23906"/>
                  </a:moveTo>
                  <a:cubicBezTo>
                    <a:pt x="13070" y="84231"/>
                    <a:pt x="42703" y="391853"/>
                    <a:pt x="42350" y="447239"/>
                  </a:cubicBezTo>
                  <a:cubicBezTo>
                    <a:pt x="41997" y="502625"/>
                    <a:pt x="10953" y="416547"/>
                    <a:pt x="4250" y="356222"/>
                  </a:cubicBezTo>
                  <a:cubicBezTo>
                    <a:pt x="-2453" y="295897"/>
                    <a:pt x="6013" y="140675"/>
                    <a:pt x="2133" y="85289"/>
                  </a:cubicBezTo>
                  <a:cubicBezTo>
                    <a:pt x="-1747" y="29903"/>
                    <a:pt x="-336" y="-36419"/>
                    <a:pt x="6367" y="23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10F0EBCB-ECB8-4F9D-998D-3B9D95D0165E}"/>
                </a:ext>
              </a:extLst>
            </p:cNvPr>
            <p:cNvSpPr/>
            <p:nvPr/>
          </p:nvSpPr>
          <p:spPr>
            <a:xfrm>
              <a:off x="1859421" y="7562252"/>
              <a:ext cx="198359" cy="1877729"/>
            </a:xfrm>
            <a:custGeom>
              <a:avLst/>
              <a:gdLst>
                <a:gd name="connsiteX0" fmla="*/ 128129 w 198359"/>
                <a:gd name="connsiteY0" fmla="*/ 22823 h 1877729"/>
                <a:gd name="connsiteX1" fmla="*/ 134479 w 198359"/>
                <a:gd name="connsiteY1" fmla="*/ 118073 h 1877729"/>
                <a:gd name="connsiteX2" fmla="*/ 1129 w 198359"/>
                <a:gd name="connsiteY2" fmla="*/ 765773 h 1877729"/>
                <a:gd name="connsiteX3" fmla="*/ 77329 w 198359"/>
                <a:gd name="connsiteY3" fmla="*/ 1438873 h 1877729"/>
                <a:gd name="connsiteX4" fmla="*/ 197979 w 198359"/>
                <a:gd name="connsiteY4" fmla="*/ 1877023 h 1877729"/>
                <a:gd name="connsiteX5" fmla="*/ 112254 w 198359"/>
                <a:gd name="connsiteY5" fmla="*/ 1518248 h 1877729"/>
                <a:gd name="connsiteX6" fmla="*/ 23354 w 198359"/>
                <a:gd name="connsiteY6" fmla="*/ 692748 h 1877729"/>
                <a:gd name="connsiteX7" fmla="*/ 90029 w 198359"/>
                <a:gd name="connsiteY7" fmla="*/ 387948 h 1877729"/>
                <a:gd name="connsiteX8" fmla="*/ 128129 w 198359"/>
                <a:gd name="connsiteY8" fmla="*/ 22823 h 187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359" h="1877729">
                  <a:moveTo>
                    <a:pt x="128129" y="22823"/>
                  </a:moveTo>
                  <a:cubicBezTo>
                    <a:pt x="135537" y="-22156"/>
                    <a:pt x="155646" y="-5752"/>
                    <a:pt x="134479" y="118073"/>
                  </a:cubicBezTo>
                  <a:cubicBezTo>
                    <a:pt x="113312" y="241898"/>
                    <a:pt x="10654" y="545640"/>
                    <a:pt x="1129" y="765773"/>
                  </a:cubicBezTo>
                  <a:cubicBezTo>
                    <a:pt x="-8396" y="985906"/>
                    <a:pt x="44521" y="1253665"/>
                    <a:pt x="77329" y="1438873"/>
                  </a:cubicBezTo>
                  <a:cubicBezTo>
                    <a:pt x="110137" y="1624081"/>
                    <a:pt x="192158" y="1863794"/>
                    <a:pt x="197979" y="1877023"/>
                  </a:cubicBezTo>
                  <a:cubicBezTo>
                    <a:pt x="203800" y="1890252"/>
                    <a:pt x="141358" y="1715627"/>
                    <a:pt x="112254" y="1518248"/>
                  </a:cubicBezTo>
                  <a:cubicBezTo>
                    <a:pt x="83150" y="1320869"/>
                    <a:pt x="27058" y="881131"/>
                    <a:pt x="23354" y="692748"/>
                  </a:cubicBezTo>
                  <a:cubicBezTo>
                    <a:pt x="19650" y="504365"/>
                    <a:pt x="65687" y="501719"/>
                    <a:pt x="90029" y="387948"/>
                  </a:cubicBezTo>
                  <a:cubicBezTo>
                    <a:pt x="114371" y="274177"/>
                    <a:pt x="120721" y="67802"/>
                    <a:pt x="128129" y="22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2D29B4A4-5F26-4D82-A967-881CC75FCBB3}"/>
                </a:ext>
              </a:extLst>
            </p:cNvPr>
            <p:cNvSpPr/>
            <p:nvPr/>
          </p:nvSpPr>
          <p:spPr>
            <a:xfrm>
              <a:off x="1681033" y="5408495"/>
              <a:ext cx="84325" cy="361355"/>
            </a:xfrm>
            <a:custGeom>
              <a:avLst/>
              <a:gdLst>
                <a:gd name="connsiteX0" fmla="*/ 84267 w 84325"/>
                <a:gd name="connsiteY0" fmla="*/ 1705 h 361355"/>
                <a:gd name="connsiteX1" fmla="*/ 17592 w 84325"/>
                <a:gd name="connsiteY1" fmla="*/ 354130 h 361355"/>
                <a:gd name="connsiteX2" fmla="*/ 4892 w 84325"/>
                <a:gd name="connsiteY2" fmla="*/ 223955 h 361355"/>
                <a:gd name="connsiteX3" fmla="*/ 84267 w 84325"/>
                <a:gd name="connsiteY3" fmla="*/ 1705 h 36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25" h="361355">
                  <a:moveTo>
                    <a:pt x="84267" y="1705"/>
                  </a:moveTo>
                  <a:cubicBezTo>
                    <a:pt x="86384" y="23401"/>
                    <a:pt x="30821" y="317088"/>
                    <a:pt x="17592" y="354130"/>
                  </a:cubicBezTo>
                  <a:cubicBezTo>
                    <a:pt x="4363" y="391172"/>
                    <a:pt x="-6750" y="276342"/>
                    <a:pt x="4892" y="223955"/>
                  </a:cubicBezTo>
                  <a:cubicBezTo>
                    <a:pt x="16534" y="171568"/>
                    <a:pt x="82150" y="-19991"/>
                    <a:pt x="84267" y="1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672F3E92-7E2B-4966-8CC8-8A872504C766}"/>
                </a:ext>
              </a:extLst>
            </p:cNvPr>
            <p:cNvSpPr/>
            <p:nvPr/>
          </p:nvSpPr>
          <p:spPr>
            <a:xfrm>
              <a:off x="1728729" y="5433508"/>
              <a:ext cx="103331" cy="295007"/>
            </a:xfrm>
            <a:custGeom>
              <a:avLst/>
              <a:gdLst>
                <a:gd name="connsiteX0" fmla="*/ 103246 w 103331"/>
                <a:gd name="connsiteY0" fmla="*/ 8442 h 295007"/>
                <a:gd name="connsiteX1" fmla="*/ 14346 w 103331"/>
                <a:gd name="connsiteY1" fmla="*/ 294192 h 295007"/>
                <a:gd name="connsiteX2" fmla="*/ 1646 w 103331"/>
                <a:gd name="connsiteY2" fmla="*/ 94167 h 295007"/>
                <a:gd name="connsiteX3" fmla="*/ 30221 w 103331"/>
                <a:gd name="connsiteY3" fmla="*/ 75117 h 295007"/>
                <a:gd name="connsiteX4" fmla="*/ 103246 w 103331"/>
                <a:gd name="connsiteY4" fmla="*/ 8442 h 29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31" h="295007">
                  <a:moveTo>
                    <a:pt x="103246" y="8442"/>
                  </a:moveTo>
                  <a:cubicBezTo>
                    <a:pt x="100600" y="44954"/>
                    <a:pt x="31279" y="279905"/>
                    <a:pt x="14346" y="294192"/>
                  </a:cubicBezTo>
                  <a:cubicBezTo>
                    <a:pt x="-2587" y="308479"/>
                    <a:pt x="-1000" y="130679"/>
                    <a:pt x="1646" y="94167"/>
                  </a:cubicBezTo>
                  <a:cubicBezTo>
                    <a:pt x="4292" y="57655"/>
                    <a:pt x="13817" y="85171"/>
                    <a:pt x="30221" y="75117"/>
                  </a:cubicBezTo>
                  <a:cubicBezTo>
                    <a:pt x="46625" y="65063"/>
                    <a:pt x="105892" y="-28070"/>
                    <a:pt x="103246" y="84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DEDAEB13-6DEB-41EB-80FA-42DF5A696FC6}"/>
                </a:ext>
              </a:extLst>
            </p:cNvPr>
            <p:cNvSpPr/>
            <p:nvPr/>
          </p:nvSpPr>
          <p:spPr>
            <a:xfrm>
              <a:off x="1723529" y="5777877"/>
              <a:ext cx="353371" cy="1711731"/>
            </a:xfrm>
            <a:custGeom>
              <a:avLst/>
              <a:gdLst>
                <a:gd name="connsiteX0" fmla="*/ 496 w 353371"/>
                <a:gd name="connsiteY0" fmla="*/ 3798 h 1711731"/>
                <a:gd name="connsiteX1" fmla="*/ 35421 w 353371"/>
                <a:gd name="connsiteY1" fmla="*/ 57773 h 1711731"/>
                <a:gd name="connsiteX2" fmla="*/ 92571 w 353371"/>
                <a:gd name="connsiteY2" fmla="*/ 184773 h 1711731"/>
                <a:gd name="connsiteX3" fmla="*/ 102096 w 353371"/>
                <a:gd name="connsiteY3" fmla="*/ 251448 h 1711731"/>
                <a:gd name="connsiteX4" fmla="*/ 171946 w 353371"/>
                <a:gd name="connsiteY4" fmla="*/ 445123 h 1711731"/>
                <a:gd name="connsiteX5" fmla="*/ 346571 w 353371"/>
                <a:gd name="connsiteY5" fmla="*/ 1635748 h 1711731"/>
                <a:gd name="connsiteX6" fmla="*/ 302121 w 353371"/>
                <a:gd name="connsiteY6" fmla="*/ 1457948 h 1711731"/>
                <a:gd name="connsiteX7" fmla="*/ 156071 w 353371"/>
                <a:gd name="connsiteY7" fmla="*/ 372098 h 1711731"/>
                <a:gd name="connsiteX8" fmla="*/ 111621 w 353371"/>
                <a:gd name="connsiteY8" fmla="*/ 280023 h 1711731"/>
                <a:gd name="connsiteX9" fmla="*/ 41771 w 353371"/>
                <a:gd name="connsiteY9" fmla="*/ 200648 h 1711731"/>
                <a:gd name="connsiteX10" fmla="*/ 60821 w 353371"/>
                <a:gd name="connsiteY10" fmla="*/ 156198 h 1711731"/>
                <a:gd name="connsiteX11" fmla="*/ 496 w 353371"/>
                <a:gd name="connsiteY11" fmla="*/ 3798 h 171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3371" h="1711731">
                  <a:moveTo>
                    <a:pt x="496" y="3798"/>
                  </a:moveTo>
                  <a:cubicBezTo>
                    <a:pt x="-3737" y="-12606"/>
                    <a:pt x="20075" y="27611"/>
                    <a:pt x="35421" y="57773"/>
                  </a:cubicBezTo>
                  <a:cubicBezTo>
                    <a:pt x="50767" y="87936"/>
                    <a:pt x="81459" y="152494"/>
                    <a:pt x="92571" y="184773"/>
                  </a:cubicBezTo>
                  <a:cubicBezTo>
                    <a:pt x="103684" y="217052"/>
                    <a:pt x="88867" y="208056"/>
                    <a:pt x="102096" y="251448"/>
                  </a:cubicBezTo>
                  <a:cubicBezTo>
                    <a:pt x="115325" y="294840"/>
                    <a:pt x="131200" y="214406"/>
                    <a:pt x="171946" y="445123"/>
                  </a:cubicBezTo>
                  <a:cubicBezTo>
                    <a:pt x="212692" y="675840"/>
                    <a:pt x="324875" y="1466944"/>
                    <a:pt x="346571" y="1635748"/>
                  </a:cubicBezTo>
                  <a:cubicBezTo>
                    <a:pt x="368267" y="1804552"/>
                    <a:pt x="333871" y="1668556"/>
                    <a:pt x="302121" y="1457948"/>
                  </a:cubicBezTo>
                  <a:cubicBezTo>
                    <a:pt x="270371" y="1247340"/>
                    <a:pt x="187821" y="568419"/>
                    <a:pt x="156071" y="372098"/>
                  </a:cubicBezTo>
                  <a:cubicBezTo>
                    <a:pt x="124321" y="175777"/>
                    <a:pt x="130671" y="308598"/>
                    <a:pt x="111621" y="280023"/>
                  </a:cubicBezTo>
                  <a:cubicBezTo>
                    <a:pt x="92571" y="251448"/>
                    <a:pt x="50238" y="221286"/>
                    <a:pt x="41771" y="200648"/>
                  </a:cubicBezTo>
                  <a:cubicBezTo>
                    <a:pt x="33304" y="180010"/>
                    <a:pt x="66113" y="185831"/>
                    <a:pt x="60821" y="156198"/>
                  </a:cubicBezTo>
                  <a:cubicBezTo>
                    <a:pt x="55529" y="126565"/>
                    <a:pt x="4729" y="20202"/>
                    <a:pt x="496" y="3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7D8C12FE-6CD6-4FB1-9949-AEDC859807E8}"/>
                </a:ext>
              </a:extLst>
            </p:cNvPr>
            <p:cNvSpPr/>
            <p:nvPr/>
          </p:nvSpPr>
          <p:spPr>
            <a:xfrm>
              <a:off x="1930760" y="7434962"/>
              <a:ext cx="176110" cy="982832"/>
            </a:xfrm>
            <a:custGeom>
              <a:avLst/>
              <a:gdLst>
                <a:gd name="connsiteX0" fmla="*/ 125053 w 176110"/>
                <a:gd name="connsiteY0" fmla="*/ 888 h 982832"/>
                <a:gd name="connsiteX1" fmla="*/ 121878 w 176110"/>
                <a:gd name="connsiteY1" fmla="*/ 135826 h 982832"/>
                <a:gd name="connsiteX2" fmla="*/ 150453 w 176110"/>
                <a:gd name="connsiteY2" fmla="*/ 177101 h 982832"/>
                <a:gd name="connsiteX3" fmla="*/ 69490 w 176110"/>
                <a:gd name="connsiteY3" fmla="*/ 307276 h 982832"/>
                <a:gd name="connsiteX4" fmla="*/ 107590 w 176110"/>
                <a:gd name="connsiteY4" fmla="*/ 404113 h 982832"/>
                <a:gd name="connsiteX5" fmla="*/ 15515 w 176110"/>
                <a:gd name="connsiteY5" fmla="*/ 645413 h 982832"/>
                <a:gd name="connsiteX6" fmla="*/ 5990 w 176110"/>
                <a:gd name="connsiteY6" fmla="*/ 981963 h 982832"/>
                <a:gd name="connsiteX7" fmla="*/ 77428 w 176110"/>
                <a:gd name="connsiteY7" fmla="*/ 539051 h 982832"/>
                <a:gd name="connsiteX8" fmla="*/ 125053 w 176110"/>
                <a:gd name="connsiteY8" fmla="*/ 399351 h 982832"/>
                <a:gd name="connsiteX9" fmla="*/ 74253 w 176110"/>
                <a:gd name="connsiteY9" fmla="*/ 326326 h 982832"/>
                <a:gd name="connsiteX10" fmla="*/ 175853 w 176110"/>
                <a:gd name="connsiteY10" fmla="*/ 207263 h 982832"/>
                <a:gd name="connsiteX11" fmla="*/ 102828 w 176110"/>
                <a:gd name="connsiteY11" fmla="*/ 137413 h 982832"/>
                <a:gd name="connsiteX12" fmla="*/ 85365 w 176110"/>
                <a:gd name="connsiteY12" fmla="*/ 80263 h 982832"/>
                <a:gd name="connsiteX13" fmla="*/ 125053 w 176110"/>
                <a:gd name="connsiteY13" fmla="*/ 888 h 98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110" h="982832">
                  <a:moveTo>
                    <a:pt x="125053" y="888"/>
                  </a:moveTo>
                  <a:cubicBezTo>
                    <a:pt x="131138" y="10148"/>
                    <a:pt x="117645" y="106457"/>
                    <a:pt x="121878" y="135826"/>
                  </a:cubicBezTo>
                  <a:cubicBezTo>
                    <a:pt x="126111" y="165195"/>
                    <a:pt x="159184" y="148526"/>
                    <a:pt x="150453" y="177101"/>
                  </a:cubicBezTo>
                  <a:cubicBezTo>
                    <a:pt x="141722" y="205676"/>
                    <a:pt x="76634" y="269441"/>
                    <a:pt x="69490" y="307276"/>
                  </a:cubicBezTo>
                  <a:cubicBezTo>
                    <a:pt x="62346" y="345111"/>
                    <a:pt x="116586" y="347757"/>
                    <a:pt x="107590" y="404113"/>
                  </a:cubicBezTo>
                  <a:cubicBezTo>
                    <a:pt x="98594" y="460469"/>
                    <a:pt x="32448" y="549105"/>
                    <a:pt x="15515" y="645413"/>
                  </a:cubicBezTo>
                  <a:cubicBezTo>
                    <a:pt x="-1418" y="741721"/>
                    <a:pt x="-4329" y="999690"/>
                    <a:pt x="5990" y="981963"/>
                  </a:cubicBezTo>
                  <a:cubicBezTo>
                    <a:pt x="16309" y="964236"/>
                    <a:pt x="57584" y="636153"/>
                    <a:pt x="77428" y="539051"/>
                  </a:cubicBezTo>
                  <a:cubicBezTo>
                    <a:pt x="97272" y="441949"/>
                    <a:pt x="125582" y="434805"/>
                    <a:pt x="125053" y="399351"/>
                  </a:cubicBezTo>
                  <a:cubicBezTo>
                    <a:pt x="124524" y="363897"/>
                    <a:pt x="65786" y="358341"/>
                    <a:pt x="74253" y="326326"/>
                  </a:cubicBezTo>
                  <a:cubicBezTo>
                    <a:pt x="82720" y="294311"/>
                    <a:pt x="171091" y="238748"/>
                    <a:pt x="175853" y="207263"/>
                  </a:cubicBezTo>
                  <a:cubicBezTo>
                    <a:pt x="180615" y="175778"/>
                    <a:pt x="117909" y="158580"/>
                    <a:pt x="102828" y="137413"/>
                  </a:cubicBezTo>
                  <a:cubicBezTo>
                    <a:pt x="87747" y="116246"/>
                    <a:pt x="84042" y="103282"/>
                    <a:pt x="85365" y="80263"/>
                  </a:cubicBezTo>
                  <a:cubicBezTo>
                    <a:pt x="86688" y="57244"/>
                    <a:pt x="118968" y="-8372"/>
                    <a:pt x="125053" y="8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142895E6-BA6E-4849-B6A1-28C90726B454}"/>
                </a:ext>
              </a:extLst>
            </p:cNvPr>
            <p:cNvSpPr/>
            <p:nvPr/>
          </p:nvSpPr>
          <p:spPr>
            <a:xfrm>
              <a:off x="1925093" y="8405182"/>
              <a:ext cx="164730" cy="945869"/>
            </a:xfrm>
            <a:custGeom>
              <a:avLst/>
              <a:gdLst>
                <a:gd name="connsiteX0" fmla="*/ 19595 w 164730"/>
                <a:gd name="connsiteY0" fmla="*/ 5393 h 945869"/>
                <a:gd name="connsiteX1" fmla="*/ 30707 w 164730"/>
                <a:gd name="connsiteY1" fmla="*/ 316543 h 945869"/>
                <a:gd name="connsiteX2" fmla="*/ 44995 w 164730"/>
                <a:gd name="connsiteY2" fmla="*/ 556256 h 945869"/>
                <a:gd name="connsiteX3" fmla="*/ 157707 w 164730"/>
                <a:gd name="connsiteY3" fmla="*/ 938843 h 945869"/>
                <a:gd name="connsiteX4" fmla="*/ 137070 w 164730"/>
                <a:gd name="connsiteY4" fmla="*/ 773743 h 945869"/>
                <a:gd name="connsiteX5" fmla="*/ 8482 w 164730"/>
                <a:gd name="connsiteY5" fmla="*/ 399093 h 945869"/>
                <a:gd name="connsiteX6" fmla="*/ 11657 w 164730"/>
                <a:gd name="connsiteY6" fmla="*/ 138743 h 945869"/>
                <a:gd name="connsiteX7" fmla="*/ 19595 w 164730"/>
                <a:gd name="connsiteY7" fmla="*/ 5393 h 94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730" h="945869">
                  <a:moveTo>
                    <a:pt x="19595" y="5393"/>
                  </a:moveTo>
                  <a:cubicBezTo>
                    <a:pt x="22770" y="35026"/>
                    <a:pt x="26474" y="224733"/>
                    <a:pt x="30707" y="316543"/>
                  </a:cubicBezTo>
                  <a:cubicBezTo>
                    <a:pt x="34940" y="408354"/>
                    <a:pt x="23828" y="452539"/>
                    <a:pt x="44995" y="556256"/>
                  </a:cubicBezTo>
                  <a:cubicBezTo>
                    <a:pt x="66162" y="659973"/>
                    <a:pt x="142361" y="902595"/>
                    <a:pt x="157707" y="938843"/>
                  </a:cubicBezTo>
                  <a:cubicBezTo>
                    <a:pt x="173053" y="975091"/>
                    <a:pt x="161941" y="863701"/>
                    <a:pt x="137070" y="773743"/>
                  </a:cubicBezTo>
                  <a:cubicBezTo>
                    <a:pt x="112199" y="683785"/>
                    <a:pt x="29384" y="504926"/>
                    <a:pt x="8482" y="399093"/>
                  </a:cubicBezTo>
                  <a:cubicBezTo>
                    <a:pt x="-12420" y="293260"/>
                    <a:pt x="11921" y="202507"/>
                    <a:pt x="11657" y="138743"/>
                  </a:cubicBezTo>
                  <a:cubicBezTo>
                    <a:pt x="11393" y="74979"/>
                    <a:pt x="16420" y="-24240"/>
                    <a:pt x="19595" y="5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DEFED832-D7D7-42E2-8535-DCB1FB170001}"/>
                </a:ext>
              </a:extLst>
            </p:cNvPr>
            <p:cNvSpPr/>
            <p:nvPr/>
          </p:nvSpPr>
          <p:spPr>
            <a:xfrm>
              <a:off x="2030402" y="9490031"/>
              <a:ext cx="519867" cy="281923"/>
            </a:xfrm>
            <a:custGeom>
              <a:avLst/>
              <a:gdLst>
                <a:gd name="connsiteX0" fmla="*/ 11 w 519867"/>
                <a:gd name="connsiteY0" fmla="*/ 44 h 281923"/>
                <a:gd name="connsiteX1" fmla="*/ 98436 w 519867"/>
                <a:gd name="connsiteY1" fmla="*/ 158794 h 281923"/>
                <a:gd name="connsiteX2" fmla="*/ 296873 w 519867"/>
                <a:gd name="connsiteY2" fmla="*/ 265157 h 281923"/>
                <a:gd name="connsiteX3" fmla="*/ 449273 w 519867"/>
                <a:gd name="connsiteY3" fmla="*/ 274682 h 281923"/>
                <a:gd name="connsiteX4" fmla="*/ 514361 w 519867"/>
                <a:gd name="connsiteY4" fmla="*/ 195307 h 281923"/>
                <a:gd name="connsiteX5" fmla="*/ 314336 w 519867"/>
                <a:gd name="connsiteY5" fmla="*/ 266744 h 281923"/>
                <a:gd name="connsiteX6" fmla="*/ 93673 w 519867"/>
                <a:gd name="connsiteY6" fmla="*/ 174669 h 281923"/>
                <a:gd name="connsiteX7" fmla="*/ 11 w 519867"/>
                <a:gd name="connsiteY7" fmla="*/ 44 h 28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867" h="281923">
                  <a:moveTo>
                    <a:pt x="11" y="44"/>
                  </a:moveTo>
                  <a:cubicBezTo>
                    <a:pt x="805" y="-2602"/>
                    <a:pt x="48959" y="114609"/>
                    <a:pt x="98436" y="158794"/>
                  </a:cubicBezTo>
                  <a:cubicBezTo>
                    <a:pt x="147913" y="202980"/>
                    <a:pt x="238400" y="245842"/>
                    <a:pt x="296873" y="265157"/>
                  </a:cubicBezTo>
                  <a:cubicBezTo>
                    <a:pt x="355346" y="284472"/>
                    <a:pt x="413025" y="286324"/>
                    <a:pt x="449273" y="274682"/>
                  </a:cubicBezTo>
                  <a:cubicBezTo>
                    <a:pt x="485521" y="263040"/>
                    <a:pt x="536850" y="196630"/>
                    <a:pt x="514361" y="195307"/>
                  </a:cubicBezTo>
                  <a:cubicBezTo>
                    <a:pt x="491872" y="193984"/>
                    <a:pt x="384451" y="270184"/>
                    <a:pt x="314336" y="266744"/>
                  </a:cubicBezTo>
                  <a:cubicBezTo>
                    <a:pt x="244221" y="263304"/>
                    <a:pt x="146590" y="220971"/>
                    <a:pt x="93673" y="174669"/>
                  </a:cubicBezTo>
                  <a:cubicBezTo>
                    <a:pt x="40756" y="128367"/>
                    <a:pt x="-783" y="2690"/>
                    <a:pt x="11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DF08329E-F886-4B34-A104-5805D851615F}"/>
                </a:ext>
              </a:extLst>
            </p:cNvPr>
            <p:cNvSpPr/>
            <p:nvPr/>
          </p:nvSpPr>
          <p:spPr>
            <a:xfrm>
              <a:off x="1998369" y="9481675"/>
              <a:ext cx="576253" cy="342219"/>
            </a:xfrm>
            <a:custGeom>
              <a:avLst/>
              <a:gdLst>
                <a:gd name="connsiteX0" fmla="*/ 22519 w 576253"/>
                <a:gd name="connsiteY0" fmla="*/ 5225 h 342219"/>
                <a:gd name="connsiteX1" fmla="*/ 14581 w 576253"/>
                <a:gd name="connsiteY1" fmla="*/ 83013 h 342219"/>
                <a:gd name="connsiteX2" fmla="*/ 200319 w 576253"/>
                <a:gd name="connsiteY2" fmla="*/ 311613 h 342219"/>
                <a:gd name="connsiteX3" fmla="*/ 524169 w 576253"/>
                <a:gd name="connsiteY3" fmla="*/ 332250 h 342219"/>
                <a:gd name="connsiteX4" fmla="*/ 573381 w 576253"/>
                <a:gd name="connsiteY4" fmla="*/ 240175 h 342219"/>
                <a:gd name="connsiteX5" fmla="*/ 500356 w 576253"/>
                <a:gd name="connsiteY5" fmla="*/ 284625 h 342219"/>
                <a:gd name="connsiteX6" fmla="*/ 540044 w 576253"/>
                <a:gd name="connsiteY6" fmla="*/ 310025 h 342219"/>
                <a:gd name="connsiteX7" fmla="*/ 314619 w 576253"/>
                <a:gd name="connsiteY7" fmla="*/ 316375 h 342219"/>
                <a:gd name="connsiteX8" fmla="*/ 106656 w 576253"/>
                <a:gd name="connsiteY8" fmla="*/ 211600 h 342219"/>
                <a:gd name="connsiteX9" fmla="*/ 22519 w 576253"/>
                <a:gd name="connsiteY9" fmla="*/ 5225 h 3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253" h="342219">
                  <a:moveTo>
                    <a:pt x="22519" y="5225"/>
                  </a:moveTo>
                  <a:cubicBezTo>
                    <a:pt x="7173" y="-16206"/>
                    <a:pt x="-15052" y="31948"/>
                    <a:pt x="14581" y="83013"/>
                  </a:cubicBezTo>
                  <a:cubicBezTo>
                    <a:pt x="44214" y="134078"/>
                    <a:pt x="115388" y="270074"/>
                    <a:pt x="200319" y="311613"/>
                  </a:cubicBezTo>
                  <a:cubicBezTo>
                    <a:pt x="285250" y="353152"/>
                    <a:pt x="461992" y="344156"/>
                    <a:pt x="524169" y="332250"/>
                  </a:cubicBezTo>
                  <a:cubicBezTo>
                    <a:pt x="586346" y="320344"/>
                    <a:pt x="577350" y="248113"/>
                    <a:pt x="573381" y="240175"/>
                  </a:cubicBezTo>
                  <a:cubicBezTo>
                    <a:pt x="569412" y="232238"/>
                    <a:pt x="505912" y="272983"/>
                    <a:pt x="500356" y="284625"/>
                  </a:cubicBezTo>
                  <a:cubicBezTo>
                    <a:pt x="494800" y="296267"/>
                    <a:pt x="571000" y="304733"/>
                    <a:pt x="540044" y="310025"/>
                  </a:cubicBezTo>
                  <a:cubicBezTo>
                    <a:pt x="509088" y="315317"/>
                    <a:pt x="386850" y="332779"/>
                    <a:pt x="314619" y="316375"/>
                  </a:cubicBezTo>
                  <a:cubicBezTo>
                    <a:pt x="242388" y="299971"/>
                    <a:pt x="157192" y="261871"/>
                    <a:pt x="106656" y="211600"/>
                  </a:cubicBezTo>
                  <a:cubicBezTo>
                    <a:pt x="56121" y="161329"/>
                    <a:pt x="37865" y="26656"/>
                    <a:pt x="22519" y="5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9B6188E8-1127-4EE9-99F4-B2FBEE4B90F7}"/>
                </a:ext>
              </a:extLst>
            </p:cNvPr>
            <p:cNvSpPr/>
            <p:nvPr/>
          </p:nvSpPr>
          <p:spPr>
            <a:xfrm>
              <a:off x="2057222" y="9306753"/>
              <a:ext cx="52577" cy="146604"/>
            </a:xfrm>
            <a:custGeom>
              <a:avLst/>
              <a:gdLst>
                <a:gd name="connsiteX0" fmla="*/ 52566 w 52577"/>
                <a:gd name="connsiteY0" fmla="*/ 760 h 146604"/>
                <a:gd name="connsiteX1" fmla="*/ 3353 w 52577"/>
                <a:gd name="connsiteY1" fmla="*/ 143635 h 146604"/>
                <a:gd name="connsiteX2" fmla="*/ 8116 w 52577"/>
                <a:gd name="connsiteY2" fmla="*/ 89660 h 146604"/>
                <a:gd name="connsiteX3" fmla="*/ 52566 w 52577"/>
                <a:gd name="connsiteY3" fmla="*/ 760 h 14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77" h="146604">
                  <a:moveTo>
                    <a:pt x="52566" y="760"/>
                  </a:moveTo>
                  <a:cubicBezTo>
                    <a:pt x="51772" y="9756"/>
                    <a:pt x="10761" y="128818"/>
                    <a:pt x="3353" y="143635"/>
                  </a:cubicBezTo>
                  <a:cubicBezTo>
                    <a:pt x="-4055" y="158452"/>
                    <a:pt x="2295" y="114266"/>
                    <a:pt x="8116" y="89660"/>
                  </a:cubicBezTo>
                  <a:cubicBezTo>
                    <a:pt x="13937" y="65054"/>
                    <a:pt x="53360" y="-8236"/>
                    <a:pt x="52566" y="7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34BD399B-BE9F-4AC0-A3B2-8402258B111B}"/>
                </a:ext>
              </a:extLst>
            </p:cNvPr>
            <p:cNvSpPr/>
            <p:nvPr/>
          </p:nvSpPr>
          <p:spPr>
            <a:xfrm>
              <a:off x="2079372" y="9447162"/>
              <a:ext cx="73137" cy="211222"/>
            </a:xfrm>
            <a:custGeom>
              <a:avLst/>
              <a:gdLst>
                <a:gd name="connsiteX0" fmla="*/ 70103 w 73137"/>
                <a:gd name="connsiteY0" fmla="*/ 211188 h 211222"/>
                <a:gd name="connsiteX1" fmla="*/ 63753 w 73137"/>
                <a:gd name="connsiteY1" fmla="*/ 109588 h 211222"/>
                <a:gd name="connsiteX2" fmla="*/ 65341 w 73137"/>
                <a:gd name="connsiteY2" fmla="*/ 63551 h 211222"/>
                <a:gd name="connsiteX3" fmla="*/ 253 w 73137"/>
                <a:gd name="connsiteY3" fmla="*/ 51 h 211222"/>
                <a:gd name="connsiteX4" fmla="*/ 41528 w 73137"/>
                <a:gd name="connsiteY4" fmla="*/ 54026 h 211222"/>
                <a:gd name="connsiteX5" fmla="*/ 8191 w 73137"/>
                <a:gd name="connsiteY5" fmla="*/ 120701 h 211222"/>
                <a:gd name="connsiteX6" fmla="*/ 70103 w 73137"/>
                <a:gd name="connsiteY6" fmla="*/ 211188 h 21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37" h="211222">
                  <a:moveTo>
                    <a:pt x="70103" y="211188"/>
                  </a:moveTo>
                  <a:cubicBezTo>
                    <a:pt x="79363" y="209336"/>
                    <a:pt x="64547" y="134194"/>
                    <a:pt x="63753" y="109588"/>
                  </a:cubicBezTo>
                  <a:cubicBezTo>
                    <a:pt x="62959" y="84982"/>
                    <a:pt x="75924" y="81807"/>
                    <a:pt x="65341" y="63551"/>
                  </a:cubicBezTo>
                  <a:cubicBezTo>
                    <a:pt x="54758" y="45295"/>
                    <a:pt x="4222" y="1638"/>
                    <a:pt x="253" y="51"/>
                  </a:cubicBezTo>
                  <a:cubicBezTo>
                    <a:pt x="-3716" y="-1537"/>
                    <a:pt x="40205" y="33918"/>
                    <a:pt x="41528" y="54026"/>
                  </a:cubicBezTo>
                  <a:cubicBezTo>
                    <a:pt x="42851" y="74134"/>
                    <a:pt x="6339" y="102180"/>
                    <a:pt x="8191" y="120701"/>
                  </a:cubicBezTo>
                  <a:cubicBezTo>
                    <a:pt x="10043" y="139222"/>
                    <a:pt x="60843" y="213040"/>
                    <a:pt x="70103" y="211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70852A1A-B958-4692-B0AE-F2E7829B4940}"/>
                </a:ext>
              </a:extLst>
            </p:cNvPr>
            <p:cNvSpPr/>
            <p:nvPr/>
          </p:nvSpPr>
          <p:spPr>
            <a:xfrm>
              <a:off x="2265363" y="9377438"/>
              <a:ext cx="252766" cy="241909"/>
            </a:xfrm>
            <a:custGeom>
              <a:avLst/>
              <a:gdLst>
                <a:gd name="connsiteX0" fmla="*/ 252412 w 252766"/>
                <a:gd name="connsiteY0" fmla="*/ 3100 h 241909"/>
                <a:gd name="connsiteX1" fmla="*/ 63500 w 252766"/>
                <a:gd name="connsiteY1" fmla="*/ 99937 h 241909"/>
                <a:gd name="connsiteX2" fmla="*/ 0 w 252766"/>
                <a:gd name="connsiteY2" fmla="*/ 188837 h 241909"/>
                <a:gd name="connsiteX3" fmla="*/ 63500 w 252766"/>
                <a:gd name="connsiteY3" fmla="*/ 230112 h 241909"/>
                <a:gd name="connsiteX4" fmla="*/ 134937 w 252766"/>
                <a:gd name="connsiteY4" fmla="*/ 239637 h 241909"/>
                <a:gd name="connsiteX5" fmla="*/ 44450 w 252766"/>
                <a:gd name="connsiteY5" fmla="*/ 193600 h 241909"/>
                <a:gd name="connsiteX6" fmla="*/ 3175 w 252766"/>
                <a:gd name="connsiteY6" fmla="*/ 134862 h 241909"/>
                <a:gd name="connsiteX7" fmla="*/ 107950 w 252766"/>
                <a:gd name="connsiteY7" fmla="*/ 38025 h 241909"/>
                <a:gd name="connsiteX8" fmla="*/ 252412 w 252766"/>
                <a:gd name="connsiteY8" fmla="*/ 3100 h 2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66" h="241909">
                  <a:moveTo>
                    <a:pt x="252412" y="3100"/>
                  </a:moveTo>
                  <a:cubicBezTo>
                    <a:pt x="245004" y="13419"/>
                    <a:pt x="105569" y="68981"/>
                    <a:pt x="63500" y="99937"/>
                  </a:cubicBezTo>
                  <a:cubicBezTo>
                    <a:pt x="21431" y="130893"/>
                    <a:pt x="0" y="167141"/>
                    <a:pt x="0" y="188837"/>
                  </a:cubicBezTo>
                  <a:cubicBezTo>
                    <a:pt x="0" y="210533"/>
                    <a:pt x="41011" y="221645"/>
                    <a:pt x="63500" y="230112"/>
                  </a:cubicBezTo>
                  <a:cubicBezTo>
                    <a:pt x="85989" y="238579"/>
                    <a:pt x="138112" y="245722"/>
                    <a:pt x="134937" y="239637"/>
                  </a:cubicBezTo>
                  <a:cubicBezTo>
                    <a:pt x="131762" y="233552"/>
                    <a:pt x="66410" y="211062"/>
                    <a:pt x="44450" y="193600"/>
                  </a:cubicBezTo>
                  <a:cubicBezTo>
                    <a:pt x="22490" y="176138"/>
                    <a:pt x="-7408" y="160791"/>
                    <a:pt x="3175" y="134862"/>
                  </a:cubicBezTo>
                  <a:cubicBezTo>
                    <a:pt x="13758" y="108933"/>
                    <a:pt x="66675" y="66864"/>
                    <a:pt x="107950" y="38025"/>
                  </a:cubicBezTo>
                  <a:cubicBezTo>
                    <a:pt x="149225" y="9186"/>
                    <a:pt x="259820" y="-7219"/>
                    <a:pt x="252412" y="3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7CF8D3CA-EB47-41C4-87B4-A02C77CE0DE4}"/>
                </a:ext>
              </a:extLst>
            </p:cNvPr>
            <p:cNvSpPr/>
            <p:nvPr/>
          </p:nvSpPr>
          <p:spPr>
            <a:xfrm>
              <a:off x="2732013" y="5789355"/>
              <a:ext cx="23368" cy="151079"/>
            </a:xfrm>
            <a:custGeom>
              <a:avLst/>
              <a:gdLst>
                <a:gd name="connsiteX0" fmla="*/ 4837 w 23368"/>
                <a:gd name="connsiteY0" fmla="*/ 258 h 151079"/>
                <a:gd name="connsiteX1" fmla="*/ 8012 w 23368"/>
                <a:gd name="connsiteY1" fmla="*/ 84395 h 151079"/>
                <a:gd name="connsiteX2" fmla="*/ 19125 w 23368"/>
                <a:gd name="connsiteY2" fmla="*/ 117733 h 151079"/>
                <a:gd name="connsiteX3" fmla="*/ 22300 w 23368"/>
                <a:gd name="connsiteY3" fmla="*/ 151070 h 151079"/>
                <a:gd name="connsiteX4" fmla="*/ 1662 w 23368"/>
                <a:gd name="connsiteY4" fmla="*/ 114558 h 151079"/>
                <a:gd name="connsiteX5" fmla="*/ 4837 w 23368"/>
                <a:gd name="connsiteY5" fmla="*/ 258 h 15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68" h="151079">
                  <a:moveTo>
                    <a:pt x="4837" y="258"/>
                  </a:moveTo>
                  <a:cubicBezTo>
                    <a:pt x="5895" y="-4769"/>
                    <a:pt x="5631" y="64816"/>
                    <a:pt x="8012" y="84395"/>
                  </a:cubicBezTo>
                  <a:cubicBezTo>
                    <a:pt x="10393" y="103974"/>
                    <a:pt x="16744" y="106621"/>
                    <a:pt x="19125" y="117733"/>
                  </a:cubicBezTo>
                  <a:cubicBezTo>
                    <a:pt x="21506" y="128845"/>
                    <a:pt x="25211" y="151599"/>
                    <a:pt x="22300" y="151070"/>
                  </a:cubicBezTo>
                  <a:cubicBezTo>
                    <a:pt x="19390" y="150541"/>
                    <a:pt x="6425" y="136783"/>
                    <a:pt x="1662" y="114558"/>
                  </a:cubicBezTo>
                  <a:cubicBezTo>
                    <a:pt x="-3101" y="92333"/>
                    <a:pt x="3779" y="5285"/>
                    <a:pt x="4837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53BC7F5-66C7-4D62-98D0-ECF6893E9417}"/>
                </a:ext>
              </a:extLst>
            </p:cNvPr>
            <p:cNvSpPr/>
            <p:nvPr/>
          </p:nvSpPr>
          <p:spPr>
            <a:xfrm>
              <a:off x="2701988" y="6022033"/>
              <a:ext cx="58744" cy="830367"/>
            </a:xfrm>
            <a:custGeom>
              <a:avLst/>
              <a:gdLst>
                <a:gd name="connsiteX0" fmla="*/ 58675 w 58744"/>
                <a:gd name="connsiteY0" fmla="*/ 942 h 830367"/>
                <a:gd name="connsiteX1" fmla="*/ 36450 w 58744"/>
                <a:gd name="connsiteY1" fmla="*/ 440680 h 830367"/>
                <a:gd name="connsiteX2" fmla="*/ 25337 w 58744"/>
                <a:gd name="connsiteY2" fmla="*/ 599430 h 830367"/>
                <a:gd name="connsiteX3" fmla="*/ 11050 w 58744"/>
                <a:gd name="connsiteY3" fmla="*/ 829617 h 830367"/>
                <a:gd name="connsiteX4" fmla="*/ 1525 w 58744"/>
                <a:gd name="connsiteY4" fmla="*/ 666105 h 830367"/>
                <a:gd name="connsiteX5" fmla="*/ 44387 w 58744"/>
                <a:gd name="connsiteY5" fmla="*/ 472430 h 830367"/>
                <a:gd name="connsiteX6" fmla="*/ 28512 w 58744"/>
                <a:gd name="connsiteY6" fmla="*/ 327967 h 830367"/>
                <a:gd name="connsiteX7" fmla="*/ 58675 w 58744"/>
                <a:gd name="connsiteY7" fmla="*/ 942 h 83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4" h="830367">
                  <a:moveTo>
                    <a:pt x="58675" y="942"/>
                  </a:moveTo>
                  <a:cubicBezTo>
                    <a:pt x="59998" y="19728"/>
                    <a:pt x="42006" y="340932"/>
                    <a:pt x="36450" y="440680"/>
                  </a:cubicBezTo>
                  <a:cubicBezTo>
                    <a:pt x="30894" y="540428"/>
                    <a:pt x="29570" y="534607"/>
                    <a:pt x="25337" y="599430"/>
                  </a:cubicBezTo>
                  <a:cubicBezTo>
                    <a:pt x="21104" y="664253"/>
                    <a:pt x="15019" y="818505"/>
                    <a:pt x="11050" y="829617"/>
                  </a:cubicBezTo>
                  <a:cubicBezTo>
                    <a:pt x="7081" y="840729"/>
                    <a:pt x="-4031" y="725636"/>
                    <a:pt x="1525" y="666105"/>
                  </a:cubicBezTo>
                  <a:cubicBezTo>
                    <a:pt x="7081" y="606574"/>
                    <a:pt x="39889" y="528786"/>
                    <a:pt x="44387" y="472430"/>
                  </a:cubicBezTo>
                  <a:cubicBezTo>
                    <a:pt x="48885" y="416074"/>
                    <a:pt x="29306" y="406548"/>
                    <a:pt x="28512" y="327967"/>
                  </a:cubicBezTo>
                  <a:cubicBezTo>
                    <a:pt x="27718" y="249386"/>
                    <a:pt x="57352" y="-17844"/>
                    <a:pt x="58675" y="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551886CA-E818-4E92-8A33-4AF041794EA3}"/>
                </a:ext>
              </a:extLst>
            </p:cNvPr>
            <p:cNvSpPr/>
            <p:nvPr/>
          </p:nvSpPr>
          <p:spPr>
            <a:xfrm>
              <a:off x="2621852" y="6824620"/>
              <a:ext cx="78869" cy="728211"/>
            </a:xfrm>
            <a:custGeom>
              <a:avLst/>
              <a:gdLst>
                <a:gd name="connsiteX0" fmla="*/ 75311 w 78869"/>
                <a:gd name="connsiteY0" fmla="*/ 4805 h 728211"/>
                <a:gd name="connsiteX1" fmla="*/ 3873 w 78869"/>
                <a:gd name="connsiteY1" fmla="*/ 469943 h 728211"/>
                <a:gd name="connsiteX2" fmla="*/ 16573 w 78869"/>
                <a:gd name="connsiteY2" fmla="*/ 619168 h 728211"/>
                <a:gd name="connsiteX3" fmla="*/ 10223 w 78869"/>
                <a:gd name="connsiteY3" fmla="*/ 727118 h 728211"/>
                <a:gd name="connsiteX4" fmla="*/ 26098 w 78869"/>
                <a:gd name="connsiteY4" fmla="*/ 552493 h 728211"/>
                <a:gd name="connsiteX5" fmla="*/ 698 w 78869"/>
                <a:gd name="connsiteY5" fmla="*/ 490580 h 728211"/>
                <a:gd name="connsiteX6" fmla="*/ 59436 w 78869"/>
                <a:gd name="connsiteY6" fmla="*/ 242930 h 728211"/>
                <a:gd name="connsiteX7" fmla="*/ 75311 w 78869"/>
                <a:gd name="connsiteY7" fmla="*/ 4805 h 72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69" h="728211">
                  <a:moveTo>
                    <a:pt x="75311" y="4805"/>
                  </a:moveTo>
                  <a:cubicBezTo>
                    <a:pt x="66051" y="42640"/>
                    <a:pt x="13663" y="367549"/>
                    <a:pt x="3873" y="469943"/>
                  </a:cubicBezTo>
                  <a:cubicBezTo>
                    <a:pt x="-5917" y="572337"/>
                    <a:pt x="15515" y="576306"/>
                    <a:pt x="16573" y="619168"/>
                  </a:cubicBezTo>
                  <a:cubicBezTo>
                    <a:pt x="17631" y="662030"/>
                    <a:pt x="8636" y="738230"/>
                    <a:pt x="10223" y="727118"/>
                  </a:cubicBezTo>
                  <a:cubicBezTo>
                    <a:pt x="11810" y="716006"/>
                    <a:pt x="27685" y="591916"/>
                    <a:pt x="26098" y="552493"/>
                  </a:cubicBezTo>
                  <a:cubicBezTo>
                    <a:pt x="24510" y="513070"/>
                    <a:pt x="-4858" y="542174"/>
                    <a:pt x="698" y="490580"/>
                  </a:cubicBezTo>
                  <a:cubicBezTo>
                    <a:pt x="6254" y="438986"/>
                    <a:pt x="44355" y="323363"/>
                    <a:pt x="59436" y="242930"/>
                  </a:cubicBezTo>
                  <a:cubicBezTo>
                    <a:pt x="74517" y="162497"/>
                    <a:pt x="84571" y="-33030"/>
                    <a:pt x="75311" y="48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BD273667-6693-40FB-8886-8055601B0B5B}"/>
                </a:ext>
              </a:extLst>
            </p:cNvPr>
            <p:cNvSpPr/>
            <p:nvPr/>
          </p:nvSpPr>
          <p:spPr>
            <a:xfrm>
              <a:off x="2425670" y="7564074"/>
              <a:ext cx="207155" cy="468095"/>
            </a:xfrm>
            <a:custGeom>
              <a:avLst/>
              <a:gdLst>
                <a:gd name="connsiteX0" fmla="*/ 203230 w 207155"/>
                <a:gd name="connsiteY0" fmla="*/ 3539 h 468095"/>
                <a:gd name="connsiteX1" fmla="*/ 84168 w 207155"/>
                <a:gd name="connsiteY1" fmla="*/ 214676 h 468095"/>
                <a:gd name="connsiteX2" fmla="*/ 50830 w 207155"/>
                <a:gd name="connsiteY2" fmla="*/ 446451 h 468095"/>
                <a:gd name="connsiteX3" fmla="*/ 46068 w 207155"/>
                <a:gd name="connsiteY3" fmla="*/ 448039 h 468095"/>
                <a:gd name="connsiteX4" fmla="*/ 30 w 207155"/>
                <a:gd name="connsiteY4" fmla="*/ 357551 h 468095"/>
                <a:gd name="connsiteX5" fmla="*/ 41305 w 207155"/>
                <a:gd name="connsiteY5" fmla="*/ 268651 h 468095"/>
                <a:gd name="connsiteX6" fmla="*/ 163543 w 207155"/>
                <a:gd name="connsiteY6" fmla="*/ 97201 h 468095"/>
                <a:gd name="connsiteX7" fmla="*/ 203230 w 207155"/>
                <a:gd name="connsiteY7" fmla="*/ 3539 h 46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55" h="468095">
                  <a:moveTo>
                    <a:pt x="203230" y="3539"/>
                  </a:moveTo>
                  <a:cubicBezTo>
                    <a:pt x="190001" y="23118"/>
                    <a:pt x="109568" y="140857"/>
                    <a:pt x="84168" y="214676"/>
                  </a:cubicBezTo>
                  <a:cubicBezTo>
                    <a:pt x="58768" y="288495"/>
                    <a:pt x="57180" y="407557"/>
                    <a:pt x="50830" y="446451"/>
                  </a:cubicBezTo>
                  <a:cubicBezTo>
                    <a:pt x="44480" y="485345"/>
                    <a:pt x="54535" y="462856"/>
                    <a:pt x="46068" y="448039"/>
                  </a:cubicBezTo>
                  <a:cubicBezTo>
                    <a:pt x="37601" y="433222"/>
                    <a:pt x="824" y="387449"/>
                    <a:pt x="30" y="357551"/>
                  </a:cubicBezTo>
                  <a:cubicBezTo>
                    <a:pt x="-764" y="327653"/>
                    <a:pt x="14053" y="312043"/>
                    <a:pt x="41305" y="268651"/>
                  </a:cubicBezTo>
                  <a:cubicBezTo>
                    <a:pt x="68557" y="225259"/>
                    <a:pt x="132587" y="144561"/>
                    <a:pt x="163543" y="97201"/>
                  </a:cubicBezTo>
                  <a:cubicBezTo>
                    <a:pt x="194499" y="49841"/>
                    <a:pt x="216459" y="-16040"/>
                    <a:pt x="203230" y="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30B3C2DA-8B9C-4078-B5F6-74532BCFD11B}"/>
                </a:ext>
              </a:extLst>
            </p:cNvPr>
            <p:cNvSpPr/>
            <p:nvPr/>
          </p:nvSpPr>
          <p:spPr>
            <a:xfrm>
              <a:off x="2514592" y="7790013"/>
              <a:ext cx="32736" cy="920927"/>
            </a:xfrm>
            <a:custGeom>
              <a:avLst/>
              <a:gdLst>
                <a:gd name="connsiteX0" fmla="*/ 28583 w 32736"/>
                <a:gd name="connsiteY0" fmla="*/ 6200 h 920927"/>
                <a:gd name="connsiteX1" fmla="*/ 8 w 32736"/>
                <a:gd name="connsiteY1" fmla="*/ 222100 h 920927"/>
                <a:gd name="connsiteX2" fmla="*/ 25408 w 32736"/>
                <a:gd name="connsiteY2" fmla="*/ 303062 h 920927"/>
                <a:gd name="connsiteX3" fmla="*/ 6358 w 32736"/>
                <a:gd name="connsiteY3" fmla="*/ 393550 h 920927"/>
                <a:gd name="connsiteX4" fmla="*/ 15883 w 32736"/>
                <a:gd name="connsiteY4" fmla="*/ 912662 h 920927"/>
                <a:gd name="connsiteX5" fmla="*/ 22233 w 32736"/>
                <a:gd name="connsiteY5" fmla="*/ 690412 h 920927"/>
                <a:gd name="connsiteX6" fmla="*/ 9533 w 32736"/>
                <a:gd name="connsiteY6" fmla="*/ 393550 h 920927"/>
                <a:gd name="connsiteX7" fmla="*/ 23821 w 32736"/>
                <a:gd name="connsiteY7" fmla="*/ 171300 h 920927"/>
                <a:gd name="connsiteX8" fmla="*/ 31758 w 32736"/>
                <a:gd name="connsiteY8" fmla="*/ 68112 h 920927"/>
                <a:gd name="connsiteX9" fmla="*/ 28583 w 32736"/>
                <a:gd name="connsiteY9" fmla="*/ 6200 h 92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36" h="920927">
                  <a:moveTo>
                    <a:pt x="28583" y="6200"/>
                  </a:moveTo>
                  <a:cubicBezTo>
                    <a:pt x="23291" y="31865"/>
                    <a:pt x="537" y="172623"/>
                    <a:pt x="8" y="222100"/>
                  </a:cubicBezTo>
                  <a:cubicBezTo>
                    <a:pt x="-521" y="271577"/>
                    <a:pt x="24350" y="274487"/>
                    <a:pt x="25408" y="303062"/>
                  </a:cubicBezTo>
                  <a:cubicBezTo>
                    <a:pt x="26466" y="331637"/>
                    <a:pt x="7945" y="291950"/>
                    <a:pt x="6358" y="393550"/>
                  </a:cubicBezTo>
                  <a:cubicBezTo>
                    <a:pt x="4770" y="495150"/>
                    <a:pt x="13237" y="863185"/>
                    <a:pt x="15883" y="912662"/>
                  </a:cubicBezTo>
                  <a:cubicBezTo>
                    <a:pt x="18529" y="962139"/>
                    <a:pt x="23291" y="776931"/>
                    <a:pt x="22233" y="690412"/>
                  </a:cubicBezTo>
                  <a:cubicBezTo>
                    <a:pt x="21175" y="603893"/>
                    <a:pt x="9268" y="480069"/>
                    <a:pt x="9533" y="393550"/>
                  </a:cubicBezTo>
                  <a:cubicBezTo>
                    <a:pt x="9798" y="307031"/>
                    <a:pt x="20117" y="225540"/>
                    <a:pt x="23821" y="171300"/>
                  </a:cubicBezTo>
                  <a:cubicBezTo>
                    <a:pt x="27525" y="117060"/>
                    <a:pt x="30435" y="95099"/>
                    <a:pt x="31758" y="68112"/>
                  </a:cubicBezTo>
                  <a:cubicBezTo>
                    <a:pt x="33081" y="41125"/>
                    <a:pt x="33875" y="-19465"/>
                    <a:pt x="28583" y="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7A048A91-B203-4BBA-9377-C3AC88222B9E}"/>
                </a:ext>
              </a:extLst>
            </p:cNvPr>
            <p:cNvSpPr/>
            <p:nvPr/>
          </p:nvSpPr>
          <p:spPr>
            <a:xfrm>
              <a:off x="2497485" y="8686798"/>
              <a:ext cx="39787" cy="681941"/>
            </a:xfrm>
            <a:custGeom>
              <a:avLst/>
              <a:gdLst>
                <a:gd name="connsiteX0" fmla="*/ 39340 w 39787"/>
                <a:gd name="connsiteY0" fmla="*/ 23815 h 681941"/>
                <a:gd name="connsiteX1" fmla="*/ 34578 w 39787"/>
                <a:gd name="connsiteY1" fmla="*/ 563565 h 681941"/>
                <a:gd name="connsiteX2" fmla="*/ 7590 w 39787"/>
                <a:gd name="connsiteY2" fmla="*/ 681040 h 681941"/>
                <a:gd name="connsiteX3" fmla="*/ 1240 w 39787"/>
                <a:gd name="connsiteY3" fmla="*/ 533402 h 681941"/>
                <a:gd name="connsiteX4" fmla="*/ 28228 w 39787"/>
                <a:gd name="connsiteY4" fmla="*/ 138115 h 681941"/>
                <a:gd name="connsiteX5" fmla="*/ 39340 w 39787"/>
                <a:gd name="connsiteY5" fmla="*/ 23815 h 68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87" h="681941">
                  <a:moveTo>
                    <a:pt x="39340" y="23815"/>
                  </a:moveTo>
                  <a:cubicBezTo>
                    <a:pt x="40398" y="94723"/>
                    <a:pt x="39870" y="454028"/>
                    <a:pt x="34578" y="563565"/>
                  </a:cubicBezTo>
                  <a:cubicBezTo>
                    <a:pt x="29286" y="673102"/>
                    <a:pt x="13146" y="686067"/>
                    <a:pt x="7590" y="681040"/>
                  </a:cubicBezTo>
                  <a:cubicBezTo>
                    <a:pt x="2034" y="676013"/>
                    <a:pt x="-2200" y="623889"/>
                    <a:pt x="1240" y="533402"/>
                  </a:cubicBezTo>
                  <a:cubicBezTo>
                    <a:pt x="4680" y="442915"/>
                    <a:pt x="26641" y="221194"/>
                    <a:pt x="28228" y="138115"/>
                  </a:cubicBezTo>
                  <a:cubicBezTo>
                    <a:pt x="29815" y="55036"/>
                    <a:pt x="38282" y="-47093"/>
                    <a:pt x="39340" y="23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E685FF0B-E506-4AE4-B90C-938FC82BFF71}"/>
                </a:ext>
              </a:extLst>
            </p:cNvPr>
            <p:cNvSpPr/>
            <p:nvPr/>
          </p:nvSpPr>
          <p:spPr>
            <a:xfrm>
              <a:off x="2517599" y="9366690"/>
              <a:ext cx="51121" cy="321566"/>
            </a:xfrm>
            <a:custGeom>
              <a:avLst/>
              <a:gdLst>
                <a:gd name="connsiteX0" fmla="*/ 176 w 51121"/>
                <a:gd name="connsiteY0" fmla="*/ 5910 h 321566"/>
                <a:gd name="connsiteX1" fmla="*/ 22401 w 51121"/>
                <a:gd name="connsiteY1" fmla="*/ 163073 h 321566"/>
                <a:gd name="connsiteX2" fmla="*/ 41451 w 51121"/>
                <a:gd name="connsiteY2" fmla="*/ 247210 h 321566"/>
                <a:gd name="connsiteX3" fmla="*/ 20814 w 51121"/>
                <a:gd name="connsiteY3" fmla="*/ 318648 h 321566"/>
                <a:gd name="connsiteX4" fmla="*/ 50976 w 51121"/>
                <a:gd name="connsiteY4" fmla="*/ 301185 h 321566"/>
                <a:gd name="connsiteX5" fmla="*/ 31926 w 51121"/>
                <a:gd name="connsiteY5" fmla="*/ 240860 h 321566"/>
                <a:gd name="connsiteX6" fmla="*/ 23989 w 51121"/>
                <a:gd name="connsiteY6" fmla="*/ 201173 h 321566"/>
                <a:gd name="connsiteX7" fmla="*/ 31926 w 51121"/>
                <a:gd name="connsiteY7" fmla="*/ 147198 h 321566"/>
                <a:gd name="connsiteX8" fmla="*/ 35101 w 51121"/>
                <a:gd name="connsiteY8" fmla="*/ 42423 h 321566"/>
                <a:gd name="connsiteX9" fmla="*/ 176 w 51121"/>
                <a:gd name="connsiteY9" fmla="*/ 5910 h 32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21" h="321566">
                  <a:moveTo>
                    <a:pt x="176" y="5910"/>
                  </a:moveTo>
                  <a:cubicBezTo>
                    <a:pt x="-1941" y="26018"/>
                    <a:pt x="15522" y="122856"/>
                    <a:pt x="22401" y="163073"/>
                  </a:cubicBezTo>
                  <a:cubicBezTo>
                    <a:pt x="29280" y="203290"/>
                    <a:pt x="41715" y="221281"/>
                    <a:pt x="41451" y="247210"/>
                  </a:cubicBezTo>
                  <a:cubicBezTo>
                    <a:pt x="41187" y="273139"/>
                    <a:pt x="19227" y="309652"/>
                    <a:pt x="20814" y="318648"/>
                  </a:cubicBezTo>
                  <a:cubicBezTo>
                    <a:pt x="22401" y="327644"/>
                    <a:pt x="49124" y="314150"/>
                    <a:pt x="50976" y="301185"/>
                  </a:cubicBezTo>
                  <a:cubicBezTo>
                    <a:pt x="52828" y="288220"/>
                    <a:pt x="36424" y="257529"/>
                    <a:pt x="31926" y="240860"/>
                  </a:cubicBezTo>
                  <a:cubicBezTo>
                    <a:pt x="27428" y="224191"/>
                    <a:pt x="23989" y="216783"/>
                    <a:pt x="23989" y="201173"/>
                  </a:cubicBezTo>
                  <a:cubicBezTo>
                    <a:pt x="23989" y="185563"/>
                    <a:pt x="30074" y="173656"/>
                    <a:pt x="31926" y="147198"/>
                  </a:cubicBezTo>
                  <a:cubicBezTo>
                    <a:pt x="33778" y="120740"/>
                    <a:pt x="36688" y="63060"/>
                    <a:pt x="35101" y="42423"/>
                  </a:cubicBezTo>
                  <a:cubicBezTo>
                    <a:pt x="33514" y="21786"/>
                    <a:pt x="2293" y="-14198"/>
                    <a:pt x="176" y="59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2B80DDC2-AED3-473D-B55C-1EF0BB11AF1E}"/>
                </a:ext>
              </a:extLst>
            </p:cNvPr>
            <p:cNvSpPr/>
            <p:nvPr/>
          </p:nvSpPr>
          <p:spPr>
            <a:xfrm>
              <a:off x="2002325" y="9685167"/>
              <a:ext cx="102749" cy="447604"/>
            </a:xfrm>
            <a:custGeom>
              <a:avLst/>
              <a:gdLst>
                <a:gd name="connsiteX0" fmla="*/ 83650 w 102749"/>
                <a:gd name="connsiteY0" fmla="*/ 171 h 447604"/>
                <a:gd name="connsiteX1" fmla="*/ 40788 w 102749"/>
                <a:gd name="connsiteY1" fmla="*/ 163683 h 447604"/>
                <a:gd name="connsiteX2" fmla="*/ 55075 w 102749"/>
                <a:gd name="connsiteY2" fmla="*/ 287508 h 447604"/>
                <a:gd name="connsiteX3" fmla="*/ 102700 w 102749"/>
                <a:gd name="connsiteY3" fmla="*/ 446258 h 447604"/>
                <a:gd name="connsiteX4" fmla="*/ 63013 w 102749"/>
                <a:gd name="connsiteY4" fmla="*/ 354183 h 447604"/>
                <a:gd name="connsiteX5" fmla="*/ 9038 w 102749"/>
                <a:gd name="connsiteY5" fmla="*/ 187496 h 447604"/>
                <a:gd name="connsiteX6" fmla="*/ 5863 w 102749"/>
                <a:gd name="connsiteY6" fmla="*/ 133521 h 447604"/>
                <a:gd name="connsiteX7" fmla="*/ 83650 w 102749"/>
                <a:gd name="connsiteY7" fmla="*/ 171 h 44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49" h="447604">
                  <a:moveTo>
                    <a:pt x="83650" y="171"/>
                  </a:moveTo>
                  <a:cubicBezTo>
                    <a:pt x="89471" y="5198"/>
                    <a:pt x="45551" y="115793"/>
                    <a:pt x="40788" y="163683"/>
                  </a:cubicBezTo>
                  <a:cubicBezTo>
                    <a:pt x="36025" y="211573"/>
                    <a:pt x="44756" y="240412"/>
                    <a:pt x="55075" y="287508"/>
                  </a:cubicBezTo>
                  <a:cubicBezTo>
                    <a:pt x="65394" y="334604"/>
                    <a:pt x="101377" y="435146"/>
                    <a:pt x="102700" y="446258"/>
                  </a:cubicBezTo>
                  <a:cubicBezTo>
                    <a:pt x="104023" y="457370"/>
                    <a:pt x="78623" y="397310"/>
                    <a:pt x="63013" y="354183"/>
                  </a:cubicBezTo>
                  <a:cubicBezTo>
                    <a:pt x="47403" y="311056"/>
                    <a:pt x="18563" y="224273"/>
                    <a:pt x="9038" y="187496"/>
                  </a:cubicBezTo>
                  <a:cubicBezTo>
                    <a:pt x="-487" y="150719"/>
                    <a:pt x="-3926" y="165271"/>
                    <a:pt x="5863" y="133521"/>
                  </a:cubicBezTo>
                  <a:cubicBezTo>
                    <a:pt x="15652" y="101771"/>
                    <a:pt x="77829" y="-4856"/>
                    <a:pt x="83650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763B5784-4C10-4DE8-A2D3-D77D1F3101CF}"/>
                </a:ext>
              </a:extLst>
            </p:cNvPr>
            <p:cNvSpPr/>
            <p:nvPr/>
          </p:nvSpPr>
          <p:spPr>
            <a:xfrm>
              <a:off x="2054704" y="9730803"/>
              <a:ext cx="54289" cy="272502"/>
            </a:xfrm>
            <a:custGeom>
              <a:avLst/>
              <a:gdLst>
                <a:gd name="connsiteX0" fmla="*/ 18571 w 54289"/>
                <a:gd name="connsiteY0" fmla="*/ 572 h 272502"/>
                <a:gd name="connsiteX1" fmla="*/ 18571 w 54289"/>
                <a:gd name="connsiteY1" fmla="*/ 127572 h 272502"/>
                <a:gd name="connsiteX2" fmla="*/ 34446 w 54289"/>
                <a:gd name="connsiteY2" fmla="*/ 203772 h 272502"/>
                <a:gd name="connsiteX3" fmla="*/ 53496 w 54289"/>
                <a:gd name="connsiteY3" fmla="*/ 272035 h 272502"/>
                <a:gd name="connsiteX4" fmla="*/ 5871 w 54289"/>
                <a:gd name="connsiteY4" fmla="*/ 168847 h 272502"/>
                <a:gd name="connsiteX5" fmla="*/ 1109 w 54289"/>
                <a:gd name="connsiteY5" fmla="*/ 125985 h 272502"/>
                <a:gd name="connsiteX6" fmla="*/ 9046 w 54289"/>
                <a:gd name="connsiteY6" fmla="*/ 81535 h 272502"/>
                <a:gd name="connsiteX7" fmla="*/ 18571 w 54289"/>
                <a:gd name="connsiteY7" fmla="*/ 572 h 27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89" h="272502">
                  <a:moveTo>
                    <a:pt x="18571" y="572"/>
                  </a:moveTo>
                  <a:cubicBezTo>
                    <a:pt x="20158" y="8245"/>
                    <a:pt x="15925" y="93705"/>
                    <a:pt x="18571" y="127572"/>
                  </a:cubicBezTo>
                  <a:cubicBezTo>
                    <a:pt x="21217" y="161439"/>
                    <a:pt x="28625" y="179695"/>
                    <a:pt x="34446" y="203772"/>
                  </a:cubicBezTo>
                  <a:cubicBezTo>
                    <a:pt x="40267" y="227849"/>
                    <a:pt x="58258" y="277856"/>
                    <a:pt x="53496" y="272035"/>
                  </a:cubicBezTo>
                  <a:cubicBezTo>
                    <a:pt x="48734" y="266214"/>
                    <a:pt x="14602" y="193189"/>
                    <a:pt x="5871" y="168847"/>
                  </a:cubicBezTo>
                  <a:cubicBezTo>
                    <a:pt x="-2860" y="144505"/>
                    <a:pt x="580" y="140537"/>
                    <a:pt x="1109" y="125985"/>
                  </a:cubicBezTo>
                  <a:cubicBezTo>
                    <a:pt x="1638" y="111433"/>
                    <a:pt x="5607" y="98468"/>
                    <a:pt x="9046" y="81535"/>
                  </a:cubicBezTo>
                  <a:cubicBezTo>
                    <a:pt x="12485" y="64602"/>
                    <a:pt x="16984" y="-7101"/>
                    <a:pt x="18571" y="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C88EF4F8-68CA-439C-9905-1F3148F7CB4D}"/>
                </a:ext>
              </a:extLst>
            </p:cNvPr>
            <p:cNvSpPr/>
            <p:nvPr/>
          </p:nvSpPr>
          <p:spPr>
            <a:xfrm>
              <a:off x="2101844" y="9719378"/>
              <a:ext cx="190032" cy="306891"/>
            </a:xfrm>
            <a:custGeom>
              <a:avLst/>
              <a:gdLst>
                <a:gd name="connsiteX0" fmla="*/ 12706 w 190032"/>
                <a:gd name="connsiteY0" fmla="*/ 2472 h 306891"/>
                <a:gd name="connsiteX1" fmla="*/ 30169 w 190032"/>
                <a:gd name="connsiteY1" fmla="*/ 151697 h 306891"/>
                <a:gd name="connsiteX2" fmla="*/ 52394 w 190032"/>
                <a:gd name="connsiteY2" fmla="*/ 194560 h 306891"/>
                <a:gd name="connsiteX3" fmla="*/ 185744 w 190032"/>
                <a:gd name="connsiteY3" fmla="*/ 304097 h 306891"/>
                <a:gd name="connsiteX4" fmla="*/ 146056 w 190032"/>
                <a:gd name="connsiteY4" fmla="*/ 267585 h 306891"/>
                <a:gd name="connsiteX5" fmla="*/ 34931 w 190032"/>
                <a:gd name="connsiteY5" fmla="*/ 194560 h 306891"/>
                <a:gd name="connsiteX6" fmla="*/ 11119 w 190032"/>
                <a:gd name="connsiteY6" fmla="*/ 127885 h 306891"/>
                <a:gd name="connsiteX7" fmla="*/ 6 w 190032"/>
                <a:gd name="connsiteY7" fmla="*/ 61210 h 306891"/>
                <a:gd name="connsiteX8" fmla="*/ 12706 w 190032"/>
                <a:gd name="connsiteY8" fmla="*/ 2472 h 30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032" h="306891">
                  <a:moveTo>
                    <a:pt x="12706" y="2472"/>
                  </a:moveTo>
                  <a:cubicBezTo>
                    <a:pt x="17733" y="17553"/>
                    <a:pt x="23554" y="119682"/>
                    <a:pt x="30169" y="151697"/>
                  </a:cubicBezTo>
                  <a:cubicBezTo>
                    <a:pt x="36784" y="183712"/>
                    <a:pt x="26465" y="169160"/>
                    <a:pt x="52394" y="194560"/>
                  </a:cubicBezTo>
                  <a:cubicBezTo>
                    <a:pt x="78323" y="219960"/>
                    <a:pt x="170134" y="291926"/>
                    <a:pt x="185744" y="304097"/>
                  </a:cubicBezTo>
                  <a:cubicBezTo>
                    <a:pt x="201354" y="316268"/>
                    <a:pt x="171191" y="285841"/>
                    <a:pt x="146056" y="267585"/>
                  </a:cubicBezTo>
                  <a:cubicBezTo>
                    <a:pt x="120921" y="249329"/>
                    <a:pt x="57421" y="217843"/>
                    <a:pt x="34931" y="194560"/>
                  </a:cubicBezTo>
                  <a:cubicBezTo>
                    <a:pt x="12441" y="171277"/>
                    <a:pt x="16940" y="150110"/>
                    <a:pt x="11119" y="127885"/>
                  </a:cubicBezTo>
                  <a:cubicBezTo>
                    <a:pt x="5298" y="105660"/>
                    <a:pt x="271" y="76820"/>
                    <a:pt x="6" y="61210"/>
                  </a:cubicBezTo>
                  <a:cubicBezTo>
                    <a:pt x="-259" y="45600"/>
                    <a:pt x="7679" y="-12609"/>
                    <a:pt x="12706" y="24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8DD01E8B-93C1-45BA-A5A6-CDD5A3D23B3E}"/>
                </a:ext>
              </a:extLst>
            </p:cNvPr>
            <p:cNvSpPr/>
            <p:nvPr/>
          </p:nvSpPr>
          <p:spPr>
            <a:xfrm>
              <a:off x="2179980" y="9777378"/>
              <a:ext cx="139125" cy="162230"/>
            </a:xfrm>
            <a:custGeom>
              <a:avLst/>
              <a:gdLst>
                <a:gd name="connsiteX0" fmla="*/ 1245 w 139125"/>
                <a:gd name="connsiteY0" fmla="*/ 35 h 162230"/>
                <a:gd name="connsiteX1" fmla="*/ 45695 w 139125"/>
                <a:gd name="connsiteY1" fmla="*/ 119097 h 162230"/>
                <a:gd name="connsiteX2" fmla="*/ 137770 w 139125"/>
                <a:gd name="connsiteY2" fmla="*/ 161960 h 162230"/>
                <a:gd name="connsiteX3" fmla="*/ 91733 w 139125"/>
                <a:gd name="connsiteY3" fmla="*/ 131797 h 162230"/>
                <a:gd name="connsiteX4" fmla="*/ 1245 w 139125"/>
                <a:gd name="connsiteY4" fmla="*/ 35 h 16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125" h="162230">
                  <a:moveTo>
                    <a:pt x="1245" y="35"/>
                  </a:moveTo>
                  <a:cubicBezTo>
                    <a:pt x="-6428" y="-2082"/>
                    <a:pt x="22941" y="92110"/>
                    <a:pt x="45695" y="119097"/>
                  </a:cubicBezTo>
                  <a:cubicBezTo>
                    <a:pt x="68449" y="146085"/>
                    <a:pt x="130097" y="159843"/>
                    <a:pt x="137770" y="161960"/>
                  </a:cubicBezTo>
                  <a:cubicBezTo>
                    <a:pt x="145443" y="164077"/>
                    <a:pt x="119250" y="153758"/>
                    <a:pt x="91733" y="131797"/>
                  </a:cubicBezTo>
                  <a:cubicBezTo>
                    <a:pt x="64216" y="109836"/>
                    <a:pt x="8918" y="2152"/>
                    <a:pt x="1245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F0887DC3-DF40-4769-B9CA-2BF8B4EEE855}"/>
                </a:ext>
              </a:extLst>
            </p:cNvPr>
            <p:cNvSpPr/>
            <p:nvPr/>
          </p:nvSpPr>
          <p:spPr>
            <a:xfrm>
              <a:off x="2511408" y="9776854"/>
              <a:ext cx="27083" cy="99210"/>
            </a:xfrm>
            <a:custGeom>
              <a:avLst/>
              <a:gdLst>
                <a:gd name="connsiteX0" fmla="*/ 27005 w 27083"/>
                <a:gd name="connsiteY0" fmla="*/ 559 h 99210"/>
                <a:gd name="connsiteX1" fmla="*/ 7955 w 27083"/>
                <a:gd name="connsiteY1" fmla="*/ 97396 h 99210"/>
                <a:gd name="connsiteX2" fmla="*/ 17 w 27083"/>
                <a:gd name="connsiteY2" fmla="*/ 59296 h 99210"/>
                <a:gd name="connsiteX3" fmla="*/ 27005 w 27083"/>
                <a:gd name="connsiteY3" fmla="*/ 559 h 9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83" h="99210">
                  <a:moveTo>
                    <a:pt x="27005" y="559"/>
                  </a:moveTo>
                  <a:cubicBezTo>
                    <a:pt x="28328" y="6909"/>
                    <a:pt x="12453" y="87607"/>
                    <a:pt x="7955" y="97396"/>
                  </a:cubicBezTo>
                  <a:cubicBezTo>
                    <a:pt x="3457" y="107186"/>
                    <a:pt x="811" y="74906"/>
                    <a:pt x="17" y="59296"/>
                  </a:cubicBezTo>
                  <a:cubicBezTo>
                    <a:pt x="-777" y="43686"/>
                    <a:pt x="25682" y="-5791"/>
                    <a:pt x="27005" y="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CB7EC18D-C92E-4F61-A0BA-71BAAD9462EA}"/>
                </a:ext>
              </a:extLst>
            </p:cNvPr>
            <p:cNvSpPr/>
            <p:nvPr/>
          </p:nvSpPr>
          <p:spPr>
            <a:xfrm>
              <a:off x="2293703" y="9863029"/>
              <a:ext cx="289395" cy="94154"/>
            </a:xfrm>
            <a:custGeom>
              <a:avLst/>
              <a:gdLst>
                <a:gd name="connsiteX0" fmla="*/ 235 w 289395"/>
                <a:gd name="connsiteY0" fmla="*/ 73134 h 94154"/>
                <a:gd name="connsiteX1" fmla="*/ 66910 w 289395"/>
                <a:gd name="connsiteY1" fmla="*/ 93771 h 94154"/>
                <a:gd name="connsiteX2" fmla="*/ 82785 w 289395"/>
                <a:gd name="connsiteY2" fmla="*/ 74721 h 94154"/>
                <a:gd name="connsiteX3" fmla="*/ 143110 w 289395"/>
                <a:gd name="connsiteY3" fmla="*/ 35034 h 94154"/>
                <a:gd name="connsiteX4" fmla="*/ 225660 w 289395"/>
                <a:gd name="connsiteY4" fmla="*/ 23921 h 94154"/>
                <a:gd name="connsiteX5" fmla="*/ 260585 w 289395"/>
                <a:gd name="connsiteY5" fmla="*/ 46146 h 94154"/>
                <a:gd name="connsiteX6" fmla="*/ 287572 w 289395"/>
                <a:gd name="connsiteY6" fmla="*/ 68371 h 94154"/>
                <a:gd name="connsiteX7" fmla="*/ 281222 w 289395"/>
                <a:gd name="connsiteY7" fmla="*/ 47734 h 94154"/>
                <a:gd name="connsiteX8" fmla="*/ 235185 w 289395"/>
                <a:gd name="connsiteY8" fmla="*/ 15984 h 94154"/>
                <a:gd name="connsiteX9" fmla="*/ 185972 w 289395"/>
                <a:gd name="connsiteY9" fmla="*/ 1696 h 94154"/>
                <a:gd name="connsiteX10" fmla="*/ 95485 w 289395"/>
                <a:gd name="connsiteY10" fmla="*/ 54084 h 94154"/>
                <a:gd name="connsiteX11" fmla="*/ 46272 w 289395"/>
                <a:gd name="connsiteY11" fmla="*/ 93771 h 94154"/>
                <a:gd name="connsiteX12" fmla="*/ 235 w 289395"/>
                <a:gd name="connsiteY12" fmla="*/ 73134 h 9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95" h="94154">
                  <a:moveTo>
                    <a:pt x="235" y="73134"/>
                  </a:moveTo>
                  <a:cubicBezTo>
                    <a:pt x="3675" y="73134"/>
                    <a:pt x="53152" y="93507"/>
                    <a:pt x="66910" y="93771"/>
                  </a:cubicBezTo>
                  <a:cubicBezTo>
                    <a:pt x="80668" y="94035"/>
                    <a:pt x="70085" y="84510"/>
                    <a:pt x="82785" y="74721"/>
                  </a:cubicBezTo>
                  <a:cubicBezTo>
                    <a:pt x="95485" y="64932"/>
                    <a:pt x="119298" y="43501"/>
                    <a:pt x="143110" y="35034"/>
                  </a:cubicBezTo>
                  <a:cubicBezTo>
                    <a:pt x="166922" y="26567"/>
                    <a:pt x="206081" y="22069"/>
                    <a:pt x="225660" y="23921"/>
                  </a:cubicBezTo>
                  <a:cubicBezTo>
                    <a:pt x="245239" y="25773"/>
                    <a:pt x="250266" y="38738"/>
                    <a:pt x="260585" y="46146"/>
                  </a:cubicBezTo>
                  <a:cubicBezTo>
                    <a:pt x="270904" y="53554"/>
                    <a:pt x="284133" y="68106"/>
                    <a:pt x="287572" y="68371"/>
                  </a:cubicBezTo>
                  <a:cubicBezTo>
                    <a:pt x="291011" y="68636"/>
                    <a:pt x="289953" y="56465"/>
                    <a:pt x="281222" y="47734"/>
                  </a:cubicBezTo>
                  <a:cubicBezTo>
                    <a:pt x="272491" y="39003"/>
                    <a:pt x="251060" y="23657"/>
                    <a:pt x="235185" y="15984"/>
                  </a:cubicBezTo>
                  <a:cubicBezTo>
                    <a:pt x="219310" y="8311"/>
                    <a:pt x="209255" y="-4654"/>
                    <a:pt x="185972" y="1696"/>
                  </a:cubicBezTo>
                  <a:cubicBezTo>
                    <a:pt x="162689" y="8046"/>
                    <a:pt x="118768" y="38738"/>
                    <a:pt x="95485" y="54084"/>
                  </a:cubicBezTo>
                  <a:cubicBezTo>
                    <a:pt x="72202" y="69430"/>
                    <a:pt x="60559" y="90067"/>
                    <a:pt x="46272" y="93771"/>
                  </a:cubicBezTo>
                  <a:cubicBezTo>
                    <a:pt x="31985" y="97475"/>
                    <a:pt x="-3205" y="73134"/>
                    <a:pt x="235" y="73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A9917509-334B-4293-9064-0C693E844ED7}"/>
                </a:ext>
              </a:extLst>
            </p:cNvPr>
            <p:cNvSpPr/>
            <p:nvPr/>
          </p:nvSpPr>
          <p:spPr>
            <a:xfrm>
              <a:off x="2556919" y="9707562"/>
              <a:ext cx="36500" cy="158995"/>
            </a:xfrm>
            <a:custGeom>
              <a:avLst/>
              <a:gdLst>
                <a:gd name="connsiteX0" fmla="*/ 35469 w 36500"/>
                <a:gd name="connsiteY0" fmla="*/ 1 h 158995"/>
                <a:gd name="connsiteX1" fmla="*/ 30706 w 36500"/>
                <a:gd name="connsiteY1" fmla="*/ 73026 h 158995"/>
                <a:gd name="connsiteX2" fmla="*/ 22769 w 36500"/>
                <a:gd name="connsiteY2" fmla="*/ 96838 h 158995"/>
                <a:gd name="connsiteX3" fmla="*/ 544 w 36500"/>
                <a:gd name="connsiteY3" fmla="*/ 158751 h 158995"/>
                <a:gd name="connsiteX4" fmla="*/ 10069 w 36500"/>
                <a:gd name="connsiteY4" fmla="*/ 71438 h 158995"/>
                <a:gd name="connsiteX5" fmla="*/ 35469 w 36500"/>
                <a:gd name="connsiteY5" fmla="*/ 1 h 15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00" h="158995">
                  <a:moveTo>
                    <a:pt x="35469" y="1"/>
                  </a:moveTo>
                  <a:cubicBezTo>
                    <a:pt x="38908" y="266"/>
                    <a:pt x="32823" y="56887"/>
                    <a:pt x="30706" y="73026"/>
                  </a:cubicBezTo>
                  <a:cubicBezTo>
                    <a:pt x="28589" y="89165"/>
                    <a:pt x="27796" y="82551"/>
                    <a:pt x="22769" y="96838"/>
                  </a:cubicBezTo>
                  <a:cubicBezTo>
                    <a:pt x="17742" y="111125"/>
                    <a:pt x="2661" y="162984"/>
                    <a:pt x="544" y="158751"/>
                  </a:cubicBezTo>
                  <a:cubicBezTo>
                    <a:pt x="-1573" y="154518"/>
                    <a:pt x="2661" y="95780"/>
                    <a:pt x="10069" y="71438"/>
                  </a:cubicBezTo>
                  <a:cubicBezTo>
                    <a:pt x="17477" y="47096"/>
                    <a:pt x="32030" y="-264"/>
                    <a:pt x="3546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6A75C3AF-E1EB-4DDA-AACC-24E7579D386C}"/>
                </a:ext>
              </a:extLst>
            </p:cNvPr>
            <p:cNvSpPr/>
            <p:nvPr/>
          </p:nvSpPr>
          <p:spPr>
            <a:xfrm>
              <a:off x="2598361" y="9888535"/>
              <a:ext cx="97214" cy="420526"/>
            </a:xfrm>
            <a:custGeom>
              <a:avLst/>
              <a:gdLst>
                <a:gd name="connsiteX0" fmla="*/ 377 w 97214"/>
                <a:gd name="connsiteY0" fmla="*/ 3 h 420526"/>
                <a:gd name="connsiteX1" fmla="*/ 28952 w 97214"/>
                <a:gd name="connsiteY1" fmla="*/ 204790 h 420526"/>
                <a:gd name="connsiteX2" fmla="*/ 86102 w 97214"/>
                <a:gd name="connsiteY2" fmla="*/ 412753 h 420526"/>
                <a:gd name="connsiteX3" fmla="*/ 94039 w 97214"/>
                <a:gd name="connsiteY3" fmla="*/ 360365 h 420526"/>
                <a:gd name="connsiteX4" fmla="*/ 48002 w 97214"/>
                <a:gd name="connsiteY4" fmla="*/ 209553 h 420526"/>
                <a:gd name="connsiteX5" fmla="*/ 377 w 97214"/>
                <a:gd name="connsiteY5" fmla="*/ 3 h 42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14" h="420526">
                  <a:moveTo>
                    <a:pt x="377" y="3"/>
                  </a:moveTo>
                  <a:cubicBezTo>
                    <a:pt x="-2798" y="-791"/>
                    <a:pt x="14665" y="135998"/>
                    <a:pt x="28952" y="204790"/>
                  </a:cubicBezTo>
                  <a:cubicBezTo>
                    <a:pt x="43240" y="273582"/>
                    <a:pt x="75254" y="386824"/>
                    <a:pt x="86102" y="412753"/>
                  </a:cubicBezTo>
                  <a:cubicBezTo>
                    <a:pt x="96950" y="438682"/>
                    <a:pt x="100389" y="394232"/>
                    <a:pt x="94039" y="360365"/>
                  </a:cubicBezTo>
                  <a:cubicBezTo>
                    <a:pt x="87689" y="326498"/>
                    <a:pt x="62290" y="266968"/>
                    <a:pt x="48002" y="209553"/>
                  </a:cubicBezTo>
                  <a:cubicBezTo>
                    <a:pt x="33715" y="152139"/>
                    <a:pt x="3552" y="797"/>
                    <a:pt x="37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B55D8223-C2B5-45F6-B946-61DD216B241E}"/>
                </a:ext>
              </a:extLst>
            </p:cNvPr>
            <p:cNvSpPr/>
            <p:nvPr/>
          </p:nvSpPr>
          <p:spPr>
            <a:xfrm>
              <a:off x="2676253" y="10323483"/>
              <a:ext cx="116381" cy="399989"/>
            </a:xfrm>
            <a:custGeom>
              <a:avLst/>
              <a:gdLst>
                <a:gd name="connsiteX0" fmla="*/ 272 w 116381"/>
                <a:gd name="connsiteY0" fmla="*/ 30 h 399989"/>
                <a:gd name="connsiteX1" fmla="*/ 73297 w 116381"/>
                <a:gd name="connsiteY1" fmla="*/ 234980 h 399989"/>
                <a:gd name="connsiteX2" fmla="*/ 112985 w 116381"/>
                <a:gd name="connsiteY2" fmla="*/ 395317 h 399989"/>
                <a:gd name="connsiteX3" fmla="*/ 112985 w 116381"/>
                <a:gd name="connsiteY3" fmla="*/ 347692 h 399989"/>
                <a:gd name="connsiteX4" fmla="*/ 101872 w 116381"/>
                <a:gd name="connsiteY4" fmla="*/ 250855 h 399989"/>
                <a:gd name="connsiteX5" fmla="*/ 272 w 116381"/>
                <a:gd name="connsiteY5" fmla="*/ 30 h 39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381" h="399989">
                  <a:moveTo>
                    <a:pt x="272" y="30"/>
                  </a:moveTo>
                  <a:cubicBezTo>
                    <a:pt x="-4490" y="-2616"/>
                    <a:pt x="54512" y="169099"/>
                    <a:pt x="73297" y="234980"/>
                  </a:cubicBezTo>
                  <a:cubicBezTo>
                    <a:pt x="92083" y="300861"/>
                    <a:pt x="106370" y="376532"/>
                    <a:pt x="112985" y="395317"/>
                  </a:cubicBezTo>
                  <a:cubicBezTo>
                    <a:pt x="119600" y="414102"/>
                    <a:pt x="114837" y="371769"/>
                    <a:pt x="112985" y="347692"/>
                  </a:cubicBezTo>
                  <a:cubicBezTo>
                    <a:pt x="111133" y="323615"/>
                    <a:pt x="116689" y="312503"/>
                    <a:pt x="101872" y="250855"/>
                  </a:cubicBezTo>
                  <a:cubicBezTo>
                    <a:pt x="87055" y="189207"/>
                    <a:pt x="5034" y="2676"/>
                    <a:pt x="272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47C75D1C-4D64-4A72-9FD9-7CF1BBFC25A4}"/>
                </a:ext>
              </a:extLst>
            </p:cNvPr>
            <p:cNvSpPr/>
            <p:nvPr/>
          </p:nvSpPr>
          <p:spPr>
            <a:xfrm>
              <a:off x="2720401" y="10750476"/>
              <a:ext cx="81833" cy="199908"/>
            </a:xfrm>
            <a:custGeom>
              <a:avLst/>
              <a:gdLst>
                <a:gd name="connsiteX0" fmla="*/ 81537 w 81833"/>
                <a:gd name="connsiteY0" fmla="*/ 74 h 199908"/>
                <a:gd name="connsiteX1" fmla="*/ 30737 w 81833"/>
                <a:gd name="connsiteY1" fmla="*/ 168349 h 199908"/>
                <a:gd name="connsiteX2" fmla="*/ 5337 w 81833"/>
                <a:gd name="connsiteY2" fmla="*/ 198512 h 199908"/>
                <a:gd name="connsiteX3" fmla="*/ 5337 w 81833"/>
                <a:gd name="connsiteY3" fmla="*/ 147712 h 199908"/>
                <a:gd name="connsiteX4" fmla="*/ 81537 w 81833"/>
                <a:gd name="connsiteY4" fmla="*/ 74 h 19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33" h="199908">
                  <a:moveTo>
                    <a:pt x="81537" y="74"/>
                  </a:moveTo>
                  <a:cubicBezTo>
                    <a:pt x="85770" y="3513"/>
                    <a:pt x="43437" y="135276"/>
                    <a:pt x="30737" y="168349"/>
                  </a:cubicBezTo>
                  <a:cubicBezTo>
                    <a:pt x="18037" y="201422"/>
                    <a:pt x="9570" y="201951"/>
                    <a:pt x="5337" y="198512"/>
                  </a:cubicBezTo>
                  <a:cubicBezTo>
                    <a:pt x="1104" y="195073"/>
                    <a:pt x="-4188" y="181579"/>
                    <a:pt x="5337" y="147712"/>
                  </a:cubicBezTo>
                  <a:cubicBezTo>
                    <a:pt x="14862" y="113845"/>
                    <a:pt x="77304" y="-3365"/>
                    <a:pt x="81537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3D80DAF6-0E9C-4389-A6F9-37B851F78094}"/>
                </a:ext>
              </a:extLst>
            </p:cNvPr>
            <p:cNvSpPr/>
            <p:nvPr/>
          </p:nvSpPr>
          <p:spPr>
            <a:xfrm>
              <a:off x="2096805" y="10324931"/>
              <a:ext cx="166423" cy="638996"/>
            </a:xfrm>
            <a:custGeom>
              <a:avLst/>
              <a:gdLst>
                <a:gd name="connsiteX0" fmla="*/ 9808 w 166423"/>
                <a:gd name="connsiteY0" fmla="*/ 169 h 638996"/>
                <a:gd name="connsiteX1" fmla="*/ 1870 w 166423"/>
                <a:gd name="connsiteY1" fmla="*/ 279569 h 638996"/>
                <a:gd name="connsiteX2" fmla="*/ 47908 w 166423"/>
                <a:gd name="connsiteY2" fmla="*/ 482769 h 638996"/>
                <a:gd name="connsiteX3" fmla="*/ 163795 w 166423"/>
                <a:gd name="connsiteY3" fmla="*/ 636757 h 638996"/>
                <a:gd name="connsiteX4" fmla="*/ 120933 w 166423"/>
                <a:gd name="connsiteY4" fmla="*/ 558969 h 638996"/>
                <a:gd name="connsiteX5" fmla="*/ 30445 w 166423"/>
                <a:gd name="connsiteY5" fmla="*/ 354182 h 638996"/>
                <a:gd name="connsiteX6" fmla="*/ 17745 w 166423"/>
                <a:gd name="connsiteY6" fmla="*/ 239882 h 638996"/>
                <a:gd name="connsiteX7" fmla="*/ 9808 w 166423"/>
                <a:gd name="connsiteY7" fmla="*/ 169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423" h="638996">
                  <a:moveTo>
                    <a:pt x="9808" y="169"/>
                  </a:moveTo>
                  <a:cubicBezTo>
                    <a:pt x="7162" y="6784"/>
                    <a:pt x="-4480" y="199136"/>
                    <a:pt x="1870" y="279569"/>
                  </a:cubicBezTo>
                  <a:cubicBezTo>
                    <a:pt x="8220" y="360002"/>
                    <a:pt x="20921" y="423238"/>
                    <a:pt x="47908" y="482769"/>
                  </a:cubicBezTo>
                  <a:cubicBezTo>
                    <a:pt x="74895" y="542300"/>
                    <a:pt x="151624" y="624057"/>
                    <a:pt x="163795" y="636757"/>
                  </a:cubicBezTo>
                  <a:cubicBezTo>
                    <a:pt x="175966" y="649457"/>
                    <a:pt x="143158" y="606065"/>
                    <a:pt x="120933" y="558969"/>
                  </a:cubicBezTo>
                  <a:cubicBezTo>
                    <a:pt x="98708" y="511873"/>
                    <a:pt x="47643" y="407363"/>
                    <a:pt x="30445" y="354182"/>
                  </a:cubicBezTo>
                  <a:cubicBezTo>
                    <a:pt x="13247" y="301001"/>
                    <a:pt x="20391" y="297561"/>
                    <a:pt x="17745" y="239882"/>
                  </a:cubicBezTo>
                  <a:cubicBezTo>
                    <a:pt x="15099" y="182203"/>
                    <a:pt x="12454" y="-6446"/>
                    <a:pt x="9808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A5846762-4489-4E65-901B-2A2D03F465B0}"/>
                </a:ext>
              </a:extLst>
            </p:cNvPr>
            <p:cNvSpPr/>
            <p:nvPr/>
          </p:nvSpPr>
          <p:spPr>
            <a:xfrm>
              <a:off x="2231388" y="10942624"/>
              <a:ext cx="520880" cy="144686"/>
            </a:xfrm>
            <a:custGeom>
              <a:avLst/>
              <a:gdLst>
                <a:gd name="connsiteX0" fmla="*/ 519750 w 520880"/>
                <a:gd name="connsiteY0" fmla="*/ 14 h 144686"/>
                <a:gd name="connsiteX1" fmla="*/ 440375 w 520880"/>
                <a:gd name="connsiteY1" fmla="*/ 109551 h 144686"/>
                <a:gd name="connsiteX2" fmla="*/ 340362 w 520880"/>
                <a:gd name="connsiteY2" fmla="*/ 144476 h 144686"/>
                <a:gd name="connsiteX3" fmla="*/ 187962 w 520880"/>
                <a:gd name="connsiteY3" fmla="*/ 120664 h 144686"/>
                <a:gd name="connsiteX4" fmla="*/ 54612 w 520880"/>
                <a:gd name="connsiteY4" fmla="*/ 53989 h 144686"/>
                <a:gd name="connsiteX5" fmla="*/ 2225 w 520880"/>
                <a:gd name="connsiteY5" fmla="*/ 14301 h 144686"/>
                <a:gd name="connsiteX6" fmla="*/ 121287 w 520880"/>
                <a:gd name="connsiteY6" fmla="*/ 77801 h 144686"/>
                <a:gd name="connsiteX7" fmla="*/ 283212 w 520880"/>
                <a:gd name="connsiteY7" fmla="*/ 128601 h 144686"/>
                <a:gd name="connsiteX8" fmla="*/ 380050 w 520880"/>
                <a:gd name="connsiteY8" fmla="*/ 117489 h 144686"/>
                <a:gd name="connsiteX9" fmla="*/ 519750 w 520880"/>
                <a:gd name="connsiteY9" fmla="*/ 14 h 1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0880" h="144686">
                  <a:moveTo>
                    <a:pt x="519750" y="14"/>
                  </a:moveTo>
                  <a:cubicBezTo>
                    <a:pt x="529804" y="-1309"/>
                    <a:pt x="470273" y="85474"/>
                    <a:pt x="440375" y="109551"/>
                  </a:cubicBezTo>
                  <a:cubicBezTo>
                    <a:pt x="410477" y="133628"/>
                    <a:pt x="382431" y="142624"/>
                    <a:pt x="340362" y="144476"/>
                  </a:cubicBezTo>
                  <a:cubicBezTo>
                    <a:pt x="298293" y="146328"/>
                    <a:pt x="235587" y="135745"/>
                    <a:pt x="187962" y="120664"/>
                  </a:cubicBezTo>
                  <a:cubicBezTo>
                    <a:pt x="140337" y="105583"/>
                    <a:pt x="85568" y="71716"/>
                    <a:pt x="54612" y="53989"/>
                  </a:cubicBezTo>
                  <a:cubicBezTo>
                    <a:pt x="23656" y="36262"/>
                    <a:pt x="-8887" y="10332"/>
                    <a:pt x="2225" y="14301"/>
                  </a:cubicBezTo>
                  <a:cubicBezTo>
                    <a:pt x="13337" y="18270"/>
                    <a:pt x="74456" y="58751"/>
                    <a:pt x="121287" y="77801"/>
                  </a:cubicBezTo>
                  <a:cubicBezTo>
                    <a:pt x="168118" y="96851"/>
                    <a:pt x="240085" y="121986"/>
                    <a:pt x="283212" y="128601"/>
                  </a:cubicBezTo>
                  <a:cubicBezTo>
                    <a:pt x="326339" y="135216"/>
                    <a:pt x="341950" y="135745"/>
                    <a:pt x="380050" y="117489"/>
                  </a:cubicBezTo>
                  <a:cubicBezTo>
                    <a:pt x="418150" y="99233"/>
                    <a:pt x="509696" y="1337"/>
                    <a:pt x="51975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966F2C0-6A4D-4FA0-9AD1-5AB08C390323}"/>
                </a:ext>
              </a:extLst>
            </p:cNvPr>
            <p:cNvSpPr/>
            <p:nvPr/>
          </p:nvSpPr>
          <p:spPr>
            <a:xfrm>
              <a:off x="2313396" y="10894119"/>
              <a:ext cx="423592" cy="133373"/>
            </a:xfrm>
            <a:custGeom>
              <a:avLst/>
              <a:gdLst>
                <a:gd name="connsiteX0" fmla="*/ 423454 w 423592"/>
                <a:gd name="connsiteY0" fmla="*/ 27881 h 133373"/>
                <a:gd name="connsiteX1" fmla="*/ 275817 w 423592"/>
                <a:gd name="connsiteY1" fmla="*/ 108844 h 133373"/>
                <a:gd name="connsiteX2" fmla="*/ 74204 w 423592"/>
                <a:gd name="connsiteY2" fmla="*/ 64394 h 133373"/>
                <a:gd name="connsiteX3" fmla="*/ 2767 w 423592"/>
                <a:gd name="connsiteY3" fmla="*/ 894 h 133373"/>
                <a:gd name="connsiteX4" fmla="*/ 156754 w 423592"/>
                <a:gd name="connsiteY4" fmla="*/ 115194 h 133373"/>
                <a:gd name="connsiteX5" fmla="*/ 250417 w 423592"/>
                <a:gd name="connsiteY5" fmla="*/ 124719 h 133373"/>
                <a:gd name="connsiteX6" fmla="*/ 423454 w 423592"/>
                <a:gd name="connsiteY6" fmla="*/ 27881 h 13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592" h="133373">
                  <a:moveTo>
                    <a:pt x="423454" y="27881"/>
                  </a:moveTo>
                  <a:cubicBezTo>
                    <a:pt x="427687" y="25235"/>
                    <a:pt x="334025" y="102759"/>
                    <a:pt x="275817" y="108844"/>
                  </a:cubicBezTo>
                  <a:cubicBezTo>
                    <a:pt x="217609" y="114930"/>
                    <a:pt x="119712" y="82386"/>
                    <a:pt x="74204" y="64394"/>
                  </a:cubicBezTo>
                  <a:cubicBezTo>
                    <a:pt x="28696" y="46402"/>
                    <a:pt x="-10991" y="-7573"/>
                    <a:pt x="2767" y="894"/>
                  </a:cubicBezTo>
                  <a:cubicBezTo>
                    <a:pt x="16525" y="9361"/>
                    <a:pt x="115479" y="94557"/>
                    <a:pt x="156754" y="115194"/>
                  </a:cubicBezTo>
                  <a:cubicBezTo>
                    <a:pt x="198029" y="135832"/>
                    <a:pt x="209142" y="138742"/>
                    <a:pt x="250417" y="124719"/>
                  </a:cubicBezTo>
                  <a:cubicBezTo>
                    <a:pt x="291692" y="110696"/>
                    <a:pt x="419221" y="30527"/>
                    <a:pt x="423454" y="27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2F7A347A-DE94-4C7D-8DA3-793D89A34372}"/>
                </a:ext>
              </a:extLst>
            </p:cNvPr>
            <p:cNvSpPr/>
            <p:nvPr/>
          </p:nvSpPr>
          <p:spPr>
            <a:xfrm>
              <a:off x="2133483" y="10347325"/>
              <a:ext cx="190870" cy="558994"/>
            </a:xfrm>
            <a:custGeom>
              <a:avLst/>
              <a:gdLst>
                <a:gd name="connsiteX0" fmla="*/ 15992 w 190870"/>
                <a:gd name="connsiteY0" fmla="*/ 0 h 558994"/>
                <a:gd name="connsiteX1" fmla="*/ 20755 w 190870"/>
                <a:gd name="connsiteY1" fmla="*/ 263525 h 558994"/>
                <a:gd name="connsiteX2" fmla="*/ 63617 w 190870"/>
                <a:gd name="connsiteY2" fmla="*/ 407988 h 558994"/>
                <a:gd name="connsiteX3" fmla="*/ 190617 w 190870"/>
                <a:gd name="connsiteY3" fmla="*/ 558800 h 558994"/>
                <a:gd name="connsiteX4" fmla="*/ 93780 w 190870"/>
                <a:gd name="connsiteY4" fmla="*/ 434975 h 558994"/>
                <a:gd name="connsiteX5" fmla="*/ 6467 w 190870"/>
                <a:gd name="connsiteY5" fmla="*/ 236538 h 558994"/>
                <a:gd name="connsiteX6" fmla="*/ 6467 w 190870"/>
                <a:gd name="connsiteY6" fmla="*/ 141288 h 558994"/>
                <a:gd name="connsiteX7" fmla="*/ 15992 w 190870"/>
                <a:gd name="connsiteY7" fmla="*/ 0 h 55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70" h="558994">
                  <a:moveTo>
                    <a:pt x="15992" y="0"/>
                  </a:moveTo>
                  <a:cubicBezTo>
                    <a:pt x="14404" y="97763"/>
                    <a:pt x="12817" y="195527"/>
                    <a:pt x="20755" y="263525"/>
                  </a:cubicBezTo>
                  <a:cubicBezTo>
                    <a:pt x="28693" y="331523"/>
                    <a:pt x="35307" y="358776"/>
                    <a:pt x="63617" y="407988"/>
                  </a:cubicBezTo>
                  <a:cubicBezTo>
                    <a:pt x="91927" y="457200"/>
                    <a:pt x="185590" y="554302"/>
                    <a:pt x="190617" y="558800"/>
                  </a:cubicBezTo>
                  <a:cubicBezTo>
                    <a:pt x="195644" y="563298"/>
                    <a:pt x="124472" y="488685"/>
                    <a:pt x="93780" y="434975"/>
                  </a:cubicBezTo>
                  <a:cubicBezTo>
                    <a:pt x="63088" y="381265"/>
                    <a:pt x="21019" y="285486"/>
                    <a:pt x="6467" y="236538"/>
                  </a:cubicBezTo>
                  <a:cubicBezTo>
                    <a:pt x="-8085" y="187590"/>
                    <a:pt x="6467" y="141288"/>
                    <a:pt x="6467" y="141288"/>
                  </a:cubicBezTo>
                  <a:lnTo>
                    <a:pt x="1599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EEA065A3-1907-4EF7-909B-0A12986341C4}"/>
                </a:ext>
              </a:extLst>
            </p:cNvPr>
            <p:cNvSpPr/>
            <p:nvPr/>
          </p:nvSpPr>
          <p:spPr>
            <a:xfrm>
              <a:off x="2444161" y="10505967"/>
              <a:ext cx="77044" cy="484468"/>
            </a:xfrm>
            <a:custGeom>
              <a:avLst/>
              <a:gdLst>
                <a:gd name="connsiteX0" fmla="*/ 589 w 77044"/>
                <a:gd name="connsiteY0" fmla="*/ 108 h 484468"/>
                <a:gd name="connsiteX1" fmla="*/ 11702 w 77044"/>
                <a:gd name="connsiteY1" fmla="*/ 111233 h 484468"/>
                <a:gd name="connsiteX2" fmla="*/ 59327 w 77044"/>
                <a:gd name="connsiteY2" fmla="*/ 343008 h 484468"/>
                <a:gd name="connsiteX3" fmla="*/ 76789 w 77044"/>
                <a:gd name="connsiteY3" fmla="*/ 471596 h 484468"/>
                <a:gd name="connsiteX4" fmla="*/ 48214 w 77044"/>
                <a:gd name="connsiteY4" fmla="*/ 466833 h 484468"/>
                <a:gd name="connsiteX5" fmla="*/ 22814 w 77044"/>
                <a:gd name="connsiteY5" fmla="*/ 355708 h 484468"/>
                <a:gd name="connsiteX6" fmla="*/ 24402 w 77044"/>
                <a:gd name="connsiteY6" fmla="*/ 241408 h 484468"/>
                <a:gd name="connsiteX7" fmla="*/ 5352 w 77044"/>
                <a:gd name="connsiteY7" fmla="*/ 93771 h 484468"/>
                <a:gd name="connsiteX8" fmla="*/ 589 w 77044"/>
                <a:gd name="connsiteY8" fmla="*/ 108 h 48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44" h="484468">
                  <a:moveTo>
                    <a:pt x="589" y="108"/>
                  </a:moveTo>
                  <a:cubicBezTo>
                    <a:pt x="1647" y="3018"/>
                    <a:pt x="1912" y="54083"/>
                    <a:pt x="11702" y="111233"/>
                  </a:cubicBezTo>
                  <a:cubicBezTo>
                    <a:pt x="21492" y="168383"/>
                    <a:pt x="48479" y="282948"/>
                    <a:pt x="59327" y="343008"/>
                  </a:cubicBezTo>
                  <a:cubicBezTo>
                    <a:pt x="70175" y="403068"/>
                    <a:pt x="78641" y="450959"/>
                    <a:pt x="76789" y="471596"/>
                  </a:cubicBezTo>
                  <a:cubicBezTo>
                    <a:pt x="74937" y="492234"/>
                    <a:pt x="57210" y="486148"/>
                    <a:pt x="48214" y="466833"/>
                  </a:cubicBezTo>
                  <a:cubicBezTo>
                    <a:pt x="39218" y="447518"/>
                    <a:pt x="26783" y="393279"/>
                    <a:pt x="22814" y="355708"/>
                  </a:cubicBezTo>
                  <a:cubicBezTo>
                    <a:pt x="18845" y="318137"/>
                    <a:pt x="27312" y="285064"/>
                    <a:pt x="24402" y="241408"/>
                  </a:cubicBezTo>
                  <a:cubicBezTo>
                    <a:pt x="21492" y="197752"/>
                    <a:pt x="11437" y="133988"/>
                    <a:pt x="5352" y="93771"/>
                  </a:cubicBezTo>
                  <a:cubicBezTo>
                    <a:pt x="-733" y="53554"/>
                    <a:pt x="-469" y="-2802"/>
                    <a:pt x="589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0A929615-9DCE-410A-AB2A-1FA64BD3DA6B}"/>
                </a:ext>
              </a:extLst>
            </p:cNvPr>
            <p:cNvSpPr/>
            <p:nvPr/>
          </p:nvSpPr>
          <p:spPr>
            <a:xfrm>
              <a:off x="2561605" y="10517664"/>
              <a:ext cx="65724" cy="469111"/>
            </a:xfrm>
            <a:custGeom>
              <a:avLst/>
              <a:gdLst>
                <a:gd name="connsiteX0" fmla="*/ 21258 w 65724"/>
                <a:gd name="connsiteY0" fmla="*/ 2699 h 469111"/>
                <a:gd name="connsiteX1" fmla="*/ 37133 w 65724"/>
                <a:gd name="connsiteY1" fmla="*/ 129699 h 469111"/>
                <a:gd name="connsiteX2" fmla="*/ 37133 w 65724"/>
                <a:gd name="connsiteY2" fmla="*/ 229711 h 469111"/>
                <a:gd name="connsiteX3" fmla="*/ 62533 w 65724"/>
                <a:gd name="connsiteY3" fmla="*/ 420211 h 469111"/>
                <a:gd name="connsiteX4" fmla="*/ 53008 w 65724"/>
                <a:gd name="connsiteY4" fmla="*/ 458311 h 469111"/>
                <a:gd name="connsiteX5" fmla="*/ 65708 w 65724"/>
                <a:gd name="connsiteY5" fmla="*/ 259874 h 469111"/>
                <a:gd name="connsiteX6" fmla="*/ 49833 w 65724"/>
                <a:gd name="connsiteY6" fmla="*/ 177324 h 469111"/>
                <a:gd name="connsiteX7" fmla="*/ 2208 w 65724"/>
                <a:gd name="connsiteY7" fmla="*/ 53499 h 469111"/>
                <a:gd name="connsiteX8" fmla="*/ 21258 w 65724"/>
                <a:gd name="connsiteY8" fmla="*/ 2699 h 46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724" h="469111">
                  <a:moveTo>
                    <a:pt x="21258" y="2699"/>
                  </a:moveTo>
                  <a:cubicBezTo>
                    <a:pt x="27079" y="15399"/>
                    <a:pt x="34487" y="91864"/>
                    <a:pt x="37133" y="129699"/>
                  </a:cubicBezTo>
                  <a:cubicBezTo>
                    <a:pt x="39779" y="167534"/>
                    <a:pt x="32900" y="181292"/>
                    <a:pt x="37133" y="229711"/>
                  </a:cubicBezTo>
                  <a:cubicBezTo>
                    <a:pt x="41366" y="278130"/>
                    <a:pt x="59887" y="382111"/>
                    <a:pt x="62533" y="420211"/>
                  </a:cubicBezTo>
                  <a:cubicBezTo>
                    <a:pt x="65179" y="458311"/>
                    <a:pt x="52479" y="485034"/>
                    <a:pt x="53008" y="458311"/>
                  </a:cubicBezTo>
                  <a:cubicBezTo>
                    <a:pt x="53537" y="431588"/>
                    <a:pt x="66237" y="306705"/>
                    <a:pt x="65708" y="259874"/>
                  </a:cubicBezTo>
                  <a:cubicBezTo>
                    <a:pt x="65179" y="213043"/>
                    <a:pt x="60416" y="211720"/>
                    <a:pt x="49833" y="177324"/>
                  </a:cubicBezTo>
                  <a:cubicBezTo>
                    <a:pt x="39250" y="142928"/>
                    <a:pt x="11468" y="82339"/>
                    <a:pt x="2208" y="53499"/>
                  </a:cubicBezTo>
                  <a:cubicBezTo>
                    <a:pt x="-7052" y="24659"/>
                    <a:pt x="15437" y="-10001"/>
                    <a:pt x="21258" y="2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A86A80E5-E11D-4609-8CE2-1414FA8364DF}"/>
                </a:ext>
              </a:extLst>
            </p:cNvPr>
            <p:cNvSpPr/>
            <p:nvPr/>
          </p:nvSpPr>
          <p:spPr>
            <a:xfrm>
              <a:off x="2364550" y="9951903"/>
              <a:ext cx="48465" cy="70701"/>
            </a:xfrm>
            <a:custGeom>
              <a:avLst/>
              <a:gdLst>
                <a:gd name="connsiteX0" fmla="*/ 4000 w 48465"/>
                <a:gd name="connsiteY0" fmla="*/ 135 h 70701"/>
                <a:gd name="connsiteX1" fmla="*/ 48450 w 48465"/>
                <a:gd name="connsiteY1" fmla="*/ 68397 h 70701"/>
                <a:gd name="connsiteX2" fmla="*/ 8763 w 48465"/>
                <a:gd name="connsiteY2" fmla="*/ 50935 h 70701"/>
                <a:gd name="connsiteX3" fmla="*/ 4000 w 48465"/>
                <a:gd name="connsiteY3" fmla="*/ 135 h 7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65" h="70701">
                  <a:moveTo>
                    <a:pt x="4000" y="135"/>
                  </a:moveTo>
                  <a:cubicBezTo>
                    <a:pt x="10614" y="3045"/>
                    <a:pt x="47656" y="59930"/>
                    <a:pt x="48450" y="68397"/>
                  </a:cubicBezTo>
                  <a:cubicBezTo>
                    <a:pt x="49244" y="76864"/>
                    <a:pt x="18552" y="59931"/>
                    <a:pt x="8763" y="50935"/>
                  </a:cubicBezTo>
                  <a:cubicBezTo>
                    <a:pt x="-1026" y="41939"/>
                    <a:pt x="-2614" y="-2775"/>
                    <a:pt x="4000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17DFE873-68E6-4A53-96E7-F5477CA18715}"/>
                </a:ext>
              </a:extLst>
            </p:cNvPr>
            <p:cNvSpPr/>
            <p:nvPr/>
          </p:nvSpPr>
          <p:spPr>
            <a:xfrm>
              <a:off x="2519325" y="9916629"/>
              <a:ext cx="74651" cy="116695"/>
            </a:xfrm>
            <a:custGeom>
              <a:avLst/>
              <a:gdLst>
                <a:gd name="connsiteX0" fmla="*/ 74650 w 74651"/>
                <a:gd name="connsiteY0" fmla="*/ 484 h 116695"/>
                <a:gd name="connsiteX1" fmla="*/ 20675 w 74651"/>
                <a:gd name="connsiteY1" fmla="*/ 67159 h 116695"/>
                <a:gd name="connsiteX2" fmla="*/ 14325 w 74651"/>
                <a:gd name="connsiteY2" fmla="*/ 116371 h 116695"/>
                <a:gd name="connsiteX3" fmla="*/ 38 w 74651"/>
                <a:gd name="connsiteY3" fmla="*/ 86209 h 116695"/>
                <a:gd name="connsiteX4" fmla="*/ 19088 w 74651"/>
                <a:gd name="connsiteY4" fmla="*/ 41759 h 116695"/>
                <a:gd name="connsiteX5" fmla="*/ 74650 w 74651"/>
                <a:gd name="connsiteY5" fmla="*/ 484 h 11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651" h="116695">
                  <a:moveTo>
                    <a:pt x="74650" y="484"/>
                  </a:moveTo>
                  <a:cubicBezTo>
                    <a:pt x="74914" y="4717"/>
                    <a:pt x="30729" y="47845"/>
                    <a:pt x="20675" y="67159"/>
                  </a:cubicBezTo>
                  <a:cubicBezTo>
                    <a:pt x="10621" y="86474"/>
                    <a:pt x="17765" y="113196"/>
                    <a:pt x="14325" y="116371"/>
                  </a:cubicBezTo>
                  <a:cubicBezTo>
                    <a:pt x="10885" y="119546"/>
                    <a:pt x="-756" y="98644"/>
                    <a:pt x="38" y="86209"/>
                  </a:cubicBezTo>
                  <a:cubicBezTo>
                    <a:pt x="832" y="73774"/>
                    <a:pt x="8769" y="62926"/>
                    <a:pt x="19088" y="41759"/>
                  </a:cubicBezTo>
                  <a:cubicBezTo>
                    <a:pt x="29407" y="20592"/>
                    <a:pt x="74386" y="-3749"/>
                    <a:pt x="7465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2A682C43-DF27-4F30-BD9A-5E47FBC64E10}"/>
                </a:ext>
              </a:extLst>
            </p:cNvPr>
            <p:cNvSpPr/>
            <p:nvPr/>
          </p:nvSpPr>
          <p:spPr>
            <a:xfrm>
              <a:off x="2109452" y="10025049"/>
              <a:ext cx="201519" cy="46889"/>
            </a:xfrm>
            <a:custGeom>
              <a:avLst/>
              <a:gdLst>
                <a:gd name="connsiteX0" fmla="*/ 336 w 201519"/>
                <a:gd name="connsiteY0" fmla="*/ 14 h 46889"/>
                <a:gd name="connsiteX1" fmla="*/ 194011 w 201519"/>
                <a:gd name="connsiteY1" fmla="*/ 39701 h 46889"/>
                <a:gd name="connsiteX2" fmla="*/ 147973 w 201519"/>
                <a:gd name="connsiteY2" fmla="*/ 44464 h 46889"/>
                <a:gd name="connsiteX3" fmla="*/ 336 w 201519"/>
                <a:gd name="connsiteY3" fmla="*/ 14 h 4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519" h="46889">
                  <a:moveTo>
                    <a:pt x="336" y="14"/>
                  </a:moveTo>
                  <a:cubicBezTo>
                    <a:pt x="8009" y="-780"/>
                    <a:pt x="169405" y="32293"/>
                    <a:pt x="194011" y="39701"/>
                  </a:cubicBezTo>
                  <a:cubicBezTo>
                    <a:pt x="218617" y="47109"/>
                    <a:pt x="177342" y="48962"/>
                    <a:pt x="147973" y="44464"/>
                  </a:cubicBezTo>
                  <a:cubicBezTo>
                    <a:pt x="118604" y="39966"/>
                    <a:pt x="-7337" y="808"/>
                    <a:pt x="336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4CB54FE9-DCE8-4099-8A29-9245914E1775}"/>
                </a:ext>
              </a:extLst>
            </p:cNvPr>
            <p:cNvSpPr/>
            <p:nvPr/>
          </p:nvSpPr>
          <p:spPr>
            <a:xfrm>
              <a:off x="2112963" y="10043156"/>
              <a:ext cx="16127" cy="155709"/>
            </a:xfrm>
            <a:custGeom>
              <a:avLst/>
              <a:gdLst>
                <a:gd name="connsiteX0" fmla="*/ 15875 w 16127"/>
                <a:gd name="connsiteY0" fmla="*/ 957 h 155709"/>
                <a:gd name="connsiteX1" fmla="*/ 9525 w 16127"/>
                <a:gd name="connsiteY1" fmla="*/ 145419 h 155709"/>
                <a:gd name="connsiteX2" fmla="*/ 6350 w 16127"/>
                <a:gd name="connsiteY2" fmla="*/ 137482 h 155709"/>
                <a:gd name="connsiteX3" fmla="*/ 0 w 16127"/>
                <a:gd name="connsiteY3" fmla="*/ 85094 h 155709"/>
                <a:gd name="connsiteX4" fmla="*/ 15875 w 16127"/>
                <a:gd name="connsiteY4" fmla="*/ 957 h 15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7" h="155709">
                  <a:moveTo>
                    <a:pt x="15875" y="957"/>
                  </a:moveTo>
                  <a:cubicBezTo>
                    <a:pt x="17462" y="11011"/>
                    <a:pt x="11112" y="122665"/>
                    <a:pt x="9525" y="145419"/>
                  </a:cubicBezTo>
                  <a:cubicBezTo>
                    <a:pt x="7938" y="168173"/>
                    <a:pt x="7937" y="147536"/>
                    <a:pt x="6350" y="137482"/>
                  </a:cubicBezTo>
                  <a:cubicBezTo>
                    <a:pt x="4763" y="127428"/>
                    <a:pt x="0" y="107319"/>
                    <a:pt x="0" y="85094"/>
                  </a:cubicBezTo>
                  <a:cubicBezTo>
                    <a:pt x="0" y="62869"/>
                    <a:pt x="14288" y="-9097"/>
                    <a:pt x="15875" y="9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D9E66A71-9D0B-434A-8492-B2EEB35A896B}"/>
                </a:ext>
              </a:extLst>
            </p:cNvPr>
            <p:cNvSpPr/>
            <p:nvPr/>
          </p:nvSpPr>
          <p:spPr>
            <a:xfrm>
              <a:off x="2128762" y="10082013"/>
              <a:ext cx="115346" cy="23416"/>
            </a:xfrm>
            <a:custGeom>
              <a:avLst/>
              <a:gdLst>
                <a:gd name="connsiteX0" fmla="*/ 76 w 115346"/>
                <a:gd name="connsiteY0" fmla="*/ 20837 h 23416"/>
                <a:gd name="connsiteX1" fmla="*/ 109613 w 115346"/>
                <a:gd name="connsiteY1" fmla="*/ 20837 h 23416"/>
                <a:gd name="connsiteX2" fmla="*/ 92151 w 115346"/>
                <a:gd name="connsiteY2" fmla="*/ 200 h 23416"/>
                <a:gd name="connsiteX3" fmla="*/ 76 w 115346"/>
                <a:gd name="connsiteY3" fmla="*/ 20837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46" h="23416">
                  <a:moveTo>
                    <a:pt x="76" y="20837"/>
                  </a:moveTo>
                  <a:cubicBezTo>
                    <a:pt x="2986" y="24276"/>
                    <a:pt x="94267" y="24277"/>
                    <a:pt x="109613" y="20837"/>
                  </a:cubicBezTo>
                  <a:cubicBezTo>
                    <a:pt x="124959" y="17397"/>
                    <a:pt x="106174" y="2581"/>
                    <a:pt x="92151" y="200"/>
                  </a:cubicBezTo>
                  <a:cubicBezTo>
                    <a:pt x="78128" y="-2181"/>
                    <a:pt x="-2834" y="17398"/>
                    <a:pt x="76" y="208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4030B8EE-DBEE-4F3A-A065-1B7B63EDF00D}"/>
                </a:ext>
              </a:extLst>
            </p:cNvPr>
            <p:cNvSpPr/>
            <p:nvPr/>
          </p:nvSpPr>
          <p:spPr>
            <a:xfrm>
              <a:off x="2133501" y="10149806"/>
              <a:ext cx="93012" cy="27670"/>
            </a:xfrm>
            <a:custGeom>
              <a:avLst/>
              <a:gdLst>
                <a:gd name="connsiteX0" fmla="*/ 99 w 93012"/>
                <a:gd name="connsiteY0" fmla="*/ 5432 h 27670"/>
                <a:gd name="connsiteX1" fmla="*/ 76299 w 93012"/>
                <a:gd name="connsiteY1" fmla="*/ 27657 h 27670"/>
                <a:gd name="connsiteX2" fmla="*/ 92174 w 93012"/>
                <a:gd name="connsiteY2" fmla="*/ 8607 h 27670"/>
                <a:gd name="connsiteX3" fmla="*/ 60424 w 93012"/>
                <a:gd name="connsiteY3" fmla="*/ 669 h 27670"/>
                <a:gd name="connsiteX4" fmla="*/ 99 w 93012"/>
                <a:gd name="connsiteY4" fmla="*/ 5432 h 2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12" h="27670">
                  <a:moveTo>
                    <a:pt x="99" y="5432"/>
                  </a:moveTo>
                  <a:cubicBezTo>
                    <a:pt x="2745" y="9930"/>
                    <a:pt x="60953" y="27128"/>
                    <a:pt x="76299" y="27657"/>
                  </a:cubicBezTo>
                  <a:cubicBezTo>
                    <a:pt x="91645" y="28186"/>
                    <a:pt x="94820" y="13105"/>
                    <a:pt x="92174" y="8607"/>
                  </a:cubicBezTo>
                  <a:cubicBezTo>
                    <a:pt x="89528" y="4109"/>
                    <a:pt x="72330" y="2521"/>
                    <a:pt x="60424" y="669"/>
                  </a:cubicBezTo>
                  <a:cubicBezTo>
                    <a:pt x="48518" y="-1183"/>
                    <a:pt x="-2547" y="934"/>
                    <a:pt x="99" y="5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130F12D6-7E27-4842-AC50-309D0E97B343}"/>
                </a:ext>
              </a:extLst>
            </p:cNvPr>
            <p:cNvSpPr/>
            <p:nvPr/>
          </p:nvSpPr>
          <p:spPr>
            <a:xfrm>
              <a:off x="2116124" y="10183710"/>
              <a:ext cx="78717" cy="45669"/>
            </a:xfrm>
            <a:custGeom>
              <a:avLst/>
              <a:gdLst>
                <a:gd name="connsiteX0" fmla="*/ 14 w 78717"/>
                <a:gd name="connsiteY0" fmla="*/ 103 h 45669"/>
                <a:gd name="connsiteX1" fmla="*/ 68276 w 78717"/>
                <a:gd name="connsiteY1" fmla="*/ 44553 h 45669"/>
                <a:gd name="connsiteX2" fmla="*/ 74626 w 78717"/>
                <a:gd name="connsiteY2" fmla="*/ 31853 h 45669"/>
                <a:gd name="connsiteX3" fmla="*/ 14 w 78717"/>
                <a:gd name="connsiteY3" fmla="*/ 103 h 4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17" h="45669">
                  <a:moveTo>
                    <a:pt x="14" y="103"/>
                  </a:moveTo>
                  <a:cubicBezTo>
                    <a:pt x="-1044" y="2220"/>
                    <a:pt x="55841" y="39261"/>
                    <a:pt x="68276" y="44553"/>
                  </a:cubicBezTo>
                  <a:cubicBezTo>
                    <a:pt x="80711" y="49845"/>
                    <a:pt x="80976" y="34763"/>
                    <a:pt x="74626" y="31853"/>
                  </a:cubicBezTo>
                  <a:cubicBezTo>
                    <a:pt x="68276" y="28943"/>
                    <a:pt x="1072" y="-2014"/>
                    <a:pt x="14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786D01B6-3796-4F84-9B1A-BA3094BC0002}"/>
                </a:ext>
              </a:extLst>
            </p:cNvPr>
            <p:cNvSpPr/>
            <p:nvPr/>
          </p:nvSpPr>
          <p:spPr>
            <a:xfrm>
              <a:off x="2136492" y="10282040"/>
              <a:ext cx="139328" cy="19744"/>
            </a:xfrm>
            <a:custGeom>
              <a:avLst/>
              <a:gdLst>
                <a:gd name="connsiteX0" fmla="*/ 283 w 139328"/>
                <a:gd name="connsiteY0" fmla="*/ 17660 h 19744"/>
                <a:gd name="connsiteX1" fmla="*/ 117758 w 139328"/>
                <a:gd name="connsiteY1" fmla="*/ 17660 h 19744"/>
                <a:gd name="connsiteX2" fmla="*/ 136808 w 139328"/>
                <a:gd name="connsiteY2" fmla="*/ 1785 h 19744"/>
                <a:gd name="connsiteX3" fmla="*/ 86008 w 139328"/>
                <a:gd name="connsiteY3" fmla="*/ 198 h 19744"/>
                <a:gd name="connsiteX4" fmla="*/ 283 w 139328"/>
                <a:gd name="connsiteY4" fmla="*/ 17660 h 1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28" h="19744">
                  <a:moveTo>
                    <a:pt x="283" y="17660"/>
                  </a:moveTo>
                  <a:cubicBezTo>
                    <a:pt x="5575" y="20570"/>
                    <a:pt x="95004" y="20306"/>
                    <a:pt x="117758" y="17660"/>
                  </a:cubicBezTo>
                  <a:cubicBezTo>
                    <a:pt x="140512" y="15014"/>
                    <a:pt x="142100" y="4695"/>
                    <a:pt x="136808" y="1785"/>
                  </a:cubicBezTo>
                  <a:cubicBezTo>
                    <a:pt x="131516" y="-1125"/>
                    <a:pt x="106645" y="462"/>
                    <a:pt x="86008" y="198"/>
                  </a:cubicBezTo>
                  <a:cubicBezTo>
                    <a:pt x="65371" y="-66"/>
                    <a:pt x="-5009" y="14750"/>
                    <a:pt x="283" y="176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E1F0F357-24A5-476F-BC3F-995E36A750C0}"/>
                </a:ext>
              </a:extLst>
            </p:cNvPr>
            <p:cNvSpPr/>
            <p:nvPr/>
          </p:nvSpPr>
          <p:spPr>
            <a:xfrm>
              <a:off x="2145929" y="10340969"/>
              <a:ext cx="152564" cy="9854"/>
            </a:xfrm>
            <a:custGeom>
              <a:avLst/>
              <a:gdLst>
                <a:gd name="connsiteX0" fmla="*/ 1959 w 152564"/>
                <a:gd name="connsiteY0" fmla="*/ 6 h 9854"/>
                <a:gd name="connsiteX1" fmla="*/ 151184 w 152564"/>
                <a:gd name="connsiteY1" fmla="*/ 9531 h 9854"/>
                <a:gd name="connsiteX2" fmla="*/ 71809 w 152564"/>
                <a:gd name="connsiteY2" fmla="*/ 7944 h 9854"/>
                <a:gd name="connsiteX3" fmla="*/ 1959 w 152564"/>
                <a:gd name="connsiteY3" fmla="*/ 6 h 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64" h="9854">
                  <a:moveTo>
                    <a:pt x="1959" y="6"/>
                  </a:moveTo>
                  <a:cubicBezTo>
                    <a:pt x="15188" y="271"/>
                    <a:pt x="139542" y="8208"/>
                    <a:pt x="151184" y="9531"/>
                  </a:cubicBezTo>
                  <a:cubicBezTo>
                    <a:pt x="162826" y="10854"/>
                    <a:pt x="97738" y="7679"/>
                    <a:pt x="71809" y="7944"/>
                  </a:cubicBezTo>
                  <a:cubicBezTo>
                    <a:pt x="45880" y="8209"/>
                    <a:pt x="-11270" y="-259"/>
                    <a:pt x="195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6D9C58DF-818D-4878-B26D-16DCB355F44F}"/>
                </a:ext>
              </a:extLst>
            </p:cNvPr>
            <p:cNvSpPr/>
            <p:nvPr/>
          </p:nvSpPr>
          <p:spPr>
            <a:xfrm>
              <a:off x="2154238" y="10472738"/>
              <a:ext cx="185151" cy="17469"/>
            </a:xfrm>
            <a:custGeom>
              <a:avLst/>
              <a:gdLst>
                <a:gd name="connsiteX0" fmla="*/ 0 w 185151"/>
                <a:gd name="connsiteY0" fmla="*/ 7937 h 17469"/>
                <a:gd name="connsiteX1" fmla="*/ 152400 w 185151"/>
                <a:gd name="connsiteY1" fmla="*/ 17462 h 17469"/>
                <a:gd name="connsiteX2" fmla="*/ 182562 w 185151"/>
                <a:gd name="connsiteY2" fmla="*/ 6350 h 17469"/>
                <a:gd name="connsiteX3" fmla="*/ 109537 w 185151"/>
                <a:gd name="connsiteY3" fmla="*/ 0 h 17469"/>
                <a:gd name="connsiteX4" fmla="*/ 0 w 185151"/>
                <a:gd name="connsiteY4" fmla="*/ 7937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151" h="17469">
                  <a:moveTo>
                    <a:pt x="0" y="7937"/>
                  </a:moveTo>
                  <a:cubicBezTo>
                    <a:pt x="50800" y="11112"/>
                    <a:pt x="121973" y="17726"/>
                    <a:pt x="152400" y="17462"/>
                  </a:cubicBezTo>
                  <a:cubicBezTo>
                    <a:pt x="182827" y="17198"/>
                    <a:pt x="189706" y="9260"/>
                    <a:pt x="182562" y="6350"/>
                  </a:cubicBezTo>
                  <a:cubicBezTo>
                    <a:pt x="175418" y="3440"/>
                    <a:pt x="109537" y="0"/>
                    <a:pt x="109537" y="0"/>
                  </a:cubicBezTo>
                  <a:lnTo>
                    <a:pt x="0" y="793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1908EC0B-45EB-4BC7-9C74-B76E438C0EFF}"/>
                </a:ext>
              </a:extLst>
            </p:cNvPr>
            <p:cNvSpPr/>
            <p:nvPr/>
          </p:nvSpPr>
          <p:spPr>
            <a:xfrm>
              <a:off x="2155670" y="10533524"/>
              <a:ext cx="265658" cy="17271"/>
            </a:xfrm>
            <a:custGeom>
              <a:avLst/>
              <a:gdLst>
                <a:gd name="connsiteX0" fmla="*/ 155 w 265658"/>
                <a:gd name="connsiteY0" fmla="*/ 15414 h 17271"/>
                <a:gd name="connsiteX1" fmla="*/ 157318 w 265658"/>
                <a:gd name="connsiteY1" fmla="*/ 1126 h 17271"/>
                <a:gd name="connsiteX2" fmla="*/ 265268 w 265658"/>
                <a:gd name="connsiteY2" fmla="*/ 2714 h 17271"/>
                <a:gd name="connsiteX3" fmla="*/ 187480 w 265658"/>
                <a:gd name="connsiteY3" fmla="*/ 17001 h 17271"/>
                <a:gd name="connsiteX4" fmla="*/ 155 w 265658"/>
                <a:gd name="connsiteY4" fmla="*/ 15414 h 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658" h="17271">
                  <a:moveTo>
                    <a:pt x="155" y="15414"/>
                  </a:moveTo>
                  <a:cubicBezTo>
                    <a:pt x="-4872" y="12768"/>
                    <a:pt x="113133" y="3243"/>
                    <a:pt x="157318" y="1126"/>
                  </a:cubicBezTo>
                  <a:cubicBezTo>
                    <a:pt x="201503" y="-991"/>
                    <a:pt x="260241" y="68"/>
                    <a:pt x="265268" y="2714"/>
                  </a:cubicBezTo>
                  <a:cubicBezTo>
                    <a:pt x="270295" y="5360"/>
                    <a:pt x="225845" y="19382"/>
                    <a:pt x="187480" y="17001"/>
                  </a:cubicBezTo>
                  <a:cubicBezTo>
                    <a:pt x="149115" y="14620"/>
                    <a:pt x="5182" y="18060"/>
                    <a:pt x="155" y="15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140C5F75-3467-42F3-9BFF-3945A44A046F}"/>
                </a:ext>
              </a:extLst>
            </p:cNvPr>
            <p:cNvSpPr/>
            <p:nvPr/>
          </p:nvSpPr>
          <p:spPr>
            <a:xfrm>
              <a:off x="2591932" y="10490670"/>
              <a:ext cx="123188" cy="32877"/>
            </a:xfrm>
            <a:custGeom>
              <a:avLst/>
              <a:gdLst>
                <a:gd name="connsiteX0" fmla="*/ 456 w 123188"/>
                <a:gd name="connsiteY0" fmla="*/ 5880 h 32877"/>
                <a:gd name="connsiteX1" fmla="*/ 49668 w 123188"/>
                <a:gd name="connsiteY1" fmla="*/ 32868 h 32877"/>
                <a:gd name="connsiteX2" fmla="*/ 122693 w 123188"/>
                <a:gd name="connsiteY2" fmla="*/ 2705 h 32877"/>
                <a:gd name="connsiteX3" fmla="*/ 78243 w 123188"/>
                <a:gd name="connsiteY3" fmla="*/ 2705 h 32877"/>
                <a:gd name="connsiteX4" fmla="*/ 456 w 123188"/>
                <a:gd name="connsiteY4" fmla="*/ 5880 h 3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88" h="32877">
                  <a:moveTo>
                    <a:pt x="456" y="5880"/>
                  </a:moveTo>
                  <a:cubicBezTo>
                    <a:pt x="-4306" y="10907"/>
                    <a:pt x="29295" y="33397"/>
                    <a:pt x="49668" y="32868"/>
                  </a:cubicBezTo>
                  <a:cubicBezTo>
                    <a:pt x="70041" y="32339"/>
                    <a:pt x="117931" y="7732"/>
                    <a:pt x="122693" y="2705"/>
                  </a:cubicBezTo>
                  <a:cubicBezTo>
                    <a:pt x="127455" y="-2322"/>
                    <a:pt x="96764" y="853"/>
                    <a:pt x="78243" y="2705"/>
                  </a:cubicBezTo>
                  <a:cubicBezTo>
                    <a:pt x="59722" y="4557"/>
                    <a:pt x="5218" y="853"/>
                    <a:pt x="456" y="5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ABA28B08-9A93-4EC8-9762-19A2D22090DB}"/>
                </a:ext>
              </a:extLst>
            </p:cNvPr>
            <p:cNvSpPr/>
            <p:nvPr/>
          </p:nvSpPr>
          <p:spPr>
            <a:xfrm>
              <a:off x="2346225" y="10448653"/>
              <a:ext cx="371589" cy="72276"/>
            </a:xfrm>
            <a:custGeom>
              <a:avLst/>
              <a:gdLst>
                <a:gd name="connsiteX0" fmla="*/ 371575 w 371589"/>
                <a:gd name="connsiteY0" fmla="*/ 272 h 72276"/>
                <a:gd name="connsiteX1" fmla="*/ 279500 w 371589"/>
                <a:gd name="connsiteY1" fmla="*/ 43135 h 72276"/>
                <a:gd name="connsiteX2" fmla="*/ 152500 w 371589"/>
                <a:gd name="connsiteY2" fmla="*/ 71710 h 72276"/>
                <a:gd name="connsiteX3" fmla="*/ 69950 w 371589"/>
                <a:gd name="connsiteY3" fmla="*/ 60597 h 72276"/>
                <a:gd name="connsiteX4" fmla="*/ 14388 w 371589"/>
                <a:gd name="connsiteY4" fmla="*/ 41547 h 72276"/>
                <a:gd name="connsiteX5" fmla="*/ 100 w 371589"/>
                <a:gd name="connsiteY5" fmla="*/ 25672 h 72276"/>
                <a:gd name="connsiteX6" fmla="*/ 9625 w 371589"/>
                <a:gd name="connsiteY6" fmla="*/ 272 h 72276"/>
                <a:gd name="connsiteX7" fmla="*/ 38200 w 371589"/>
                <a:gd name="connsiteY7" fmla="*/ 27260 h 72276"/>
                <a:gd name="connsiteX8" fmla="*/ 108050 w 371589"/>
                <a:gd name="connsiteY8" fmla="*/ 44722 h 72276"/>
                <a:gd name="connsiteX9" fmla="*/ 198538 w 371589"/>
                <a:gd name="connsiteY9" fmla="*/ 44722 h 72276"/>
                <a:gd name="connsiteX10" fmla="*/ 273150 w 371589"/>
                <a:gd name="connsiteY10" fmla="*/ 25672 h 72276"/>
                <a:gd name="connsiteX11" fmla="*/ 371575 w 371589"/>
                <a:gd name="connsiteY11" fmla="*/ 272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1589" h="72276">
                  <a:moveTo>
                    <a:pt x="371575" y="272"/>
                  </a:moveTo>
                  <a:cubicBezTo>
                    <a:pt x="372633" y="3182"/>
                    <a:pt x="316012" y="31229"/>
                    <a:pt x="279500" y="43135"/>
                  </a:cubicBezTo>
                  <a:cubicBezTo>
                    <a:pt x="242988" y="55041"/>
                    <a:pt x="187425" y="68800"/>
                    <a:pt x="152500" y="71710"/>
                  </a:cubicBezTo>
                  <a:cubicBezTo>
                    <a:pt x="117575" y="74620"/>
                    <a:pt x="92969" y="65624"/>
                    <a:pt x="69950" y="60597"/>
                  </a:cubicBezTo>
                  <a:cubicBezTo>
                    <a:pt x="46931" y="55570"/>
                    <a:pt x="26030" y="47368"/>
                    <a:pt x="14388" y="41547"/>
                  </a:cubicBezTo>
                  <a:cubicBezTo>
                    <a:pt x="2746" y="35726"/>
                    <a:pt x="894" y="32551"/>
                    <a:pt x="100" y="25672"/>
                  </a:cubicBezTo>
                  <a:cubicBezTo>
                    <a:pt x="-694" y="18793"/>
                    <a:pt x="3275" y="7"/>
                    <a:pt x="9625" y="272"/>
                  </a:cubicBezTo>
                  <a:cubicBezTo>
                    <a:pt x="15975" y="537"/>
                    <a:pt x="21796" y="19852"/>
                    <a:pt x="38200" y="27260"/>
                  </a:cubicBezTo>
                  <a:cubicBezTo>
                    <a:pt x="54604" y="34668"/>
                    <a:pt x="81327" y="41812"/>
                    <a:pt x="108050" y="44722"/>
                  </a:cubicBezTo>
                  <a:cubicBezTo>
                    <a:pt x="134773" y="47632"/>
                    <a:pt x="171021" y="47897"/>
                    <a:pt x="198538" y="44722"/>
                  </a:cubicBezTo>
                  <a:cubicBezTo>
                    <a:pt x="226055" y="41547"/>
                    <a:pt x="248279" y="32816"/>
                    <a:pt x="273150" y="25672"/>
                  </a:cubicBezTo>
                  <a:cubicBezTo>
                    <a:pt x="298021" y="18528"/>
                    <a:pt x="370517" y="-2638"/>
                    <a:pt x="371575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946A557-C4F5-4DD1-83A5-02B632846562}"/>
                </a:ext>
              </a:extLst>
            </p:cNvPr>
            <p:cNvSpPr/>
            <p:nvPr/>
          </p:nvSpPr>
          <p:spPr>
            <a:xfrm>
              <a:off x="2214169" y="10049286"/>
              <a:ext cx="222644" cy="211445"/>
            </a:xfrm>
            <a:custGeom>
              <a:avLst/>
              <a:gdLst>
                <a:gd name="connsiteX0" fmla="*/ 222644 w 222644"/>
                <a:gd name="connsiteY0" fmla="*/ 1177 h 211445"/>
                <a:gd name="connsiteX1" fmla="*/ 105169 w 222644"/>
                <a:gd name="connsiteY1" fmla="*/ 18639 h 211445"/>
                <a:gd name="connsiteX2" fmla="*/ 28969 w 222644"/>
                <a:gd name="connsiteY2" fmla="*/ 75789 h 211445"/>
                <a:gd name="connsiteX3" fmla="*/ 16269 w 222644"/>
                <a:gd name="connsiteY3" fmla="*/ 201202 h 211445"/>
                <a:gd name="connsiteX4" fmla="*/ 57544 w 222644"/>
                <a:gd name="connsiteY4" fmla="*/ 199614 h 211445"/>
                <a:gd name="connsiteX5" fmla="*/ 106756 w 222644"/>
                <a:gd name="connsiteY5" fmla="*/ 163102 h 211445"/>
                <a:gd name="connsiteX6" fmla="*/ 186131 w 222644"/>
                <a:gd name="connsiteY6" fmla="*/ 117064 h 211445"/>
                <a:gd name="connsiteX7" fmla="*/ 205181 w 222644"/>
                <a:gd name="connsiteY7" fmla="*/ 105952 h 211445"/>
                <a:gd name="connsiteX8" fmla="*/ 86119 w 222644"/>
                <a:gd name="connsiteY8" fmla="*/ 182152 h 211445"/>
                <a:gd name="connsiteX9" fmla="*/ 11506 w 222644"/>
                <a:gd name="connsiteY9" fmla="*/ 167864 h 211445"/>
                <a:gd name="connsiteX10" fmla="*/ 3569 w 222644"/>
                <a:gd name="connsiteY10" fmla="*/ 90077 h 211445"/>
                <a:gd name="connsiteX11" fmla="*/ 44844 w 222644"/>
                <a:gd name="connsiteY11" fmla="*/ 28164 h 211445"/>
                <a:gd name="connsiteX12" fmla="*/ 103581 w 222644"/>
                <a:gd name="connsiteY12" fmla="*/ 5939 h 211445"/>
                <a:gd name="connsiteX13" fmla="*/ 222644 w 222644"/>
                <a:gd name="connsiteY13" fmla="*/ 1177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644" h="211445">
                  <a:moveTo>
                    <a:pt x="222644" y="1177"/>
                  </a:moveTo>
                  <a:cubicBezTo>
                    <a:pt x="222909" y="3294"/>
                    <a:pt x="137448" y="6204"/>
                    <a:pt x="105169" y="18639"/>
                  </a:cubicBezTo>
                  <a:cubicBezTo>
                    <a:pt x="72890" y="31074"/>
                    <a:pt x="43786" y="45362"/>
                    <a:pt x="28969" y="75789"/>
                  </a:cubicBezTo>
                  <a:cubicBezTo>
                    <a:pt x="14152" y="106216"/>
                    <a:pt x="11507" y="180565"/>
                    <a:pt x="16269" y="201202"/>
                  </a:cubicBezTo>
                  <a:cubicBezTo>
                    <a:pt x="21031" y="221839"/>
                    <a:pt x="42463" y="205964"/>
                    <a:pt x="57544" y="199614"/>
                  </a:cubicBezTo>
                  <a:cubicBezTo>
                    <a:pt x="72625" y="193264"/>
                    <a:pt x="85325" y="176860"/>
                    <a:pt x="106756" y="163102"/>
                  </a:cubicBezTo>
                  <a:cubicBezTo>
                    <a:pt x="128187" y="149344"/>
                    <a:pt x="169727" y="126589"/>
                    <a:pt x="186131" y="117064"/>
                  </a:cubicBezTo>
                  <a:cubicBezTo>
                    <a:pt x="202535" y="107539"/>
                    <a:pt x="221850" y="95104"/>
                    <a:pt x="205181" y="105952"/>
                  </a:cubicBezTo>
                  <a:cubicBezTo>
                    <a:pt x="188512" y="116800"/>
                    <a:pt x="118398" y="171833"/>
                    <a:pt x="86119" y="182152"/>
                  </a:cubicBezTo>
                  <a:cubicBezTo>
                    <a:pt x="53840" y="192471"/>
                    <a:pt x="25264" y="183210"/>
                    <a:pt x="11506" y="167864"/>
                  </a:cubicBezTo>
                  <a:cubicBezTo>
                    <a:pt x="-2252" y="152518"/>
                    <a:pt x="-1987" y="113360"/>
                    <a:pt x="3569" y="90077"/>
                  </a:cubicBezTo>
                  <a:cubicBezTo>
                    <a:pt x="9125" y="66794"/>
                    <a:pt x="28175" y="42187"/>
                    <a:pt x="44844" y="28164"/>
                  </a:cubicBezTo>
                  <a:cubicBezTo>
                    <a:pt x="61513" y="14141"/>
                    <a:pt x="80827" y="12554"/>
                    <a:pt x="103581" y="5939"/>
                  </a:cubicBezTo>
                  <a:cubicBezTo>
                    <a:pt x="126335" y="-676"/>
                    <a:pt x="222379" y="-940"/>
                    <a:pt x="222644" y="1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B8D440EE-8F57-4029-B470-416FE08F72C4}"/>
                </a:ext>
              </a:extLst>
            </p:cNvPr>
            <p:cNvSpPr/>
            <p:nvPr/>
          </p:nvSpPr>
          <p:spPr>
            <a:xfrm>
              <a:off x="2272938" y="10118718"/>
              <a:ext cx="133816" cy="68932"/>
            </a:xfrm>
            <a:custGeom>
              <a:avLst/>
              <a:gdLst>
                <a:gd name="connsiteX0" fmla="*/ 133712 w 133816"/>
                <a:gd name="connsiteY0" fmla="*/ 9532 h 68932"/>
                <a:gd name="connsiteX1" fmla="*/ 32112 w 133816"/>
                <a:gd name="connsiteY1" fmla="*/ 66682 h 68932"/>
                <a:gd name="connsiteX2" fmla="*/ 8300 w 133816"/>
                <a:gd name="connsiteY2" fmla="*/ 55570 h 68932"/>
                <a:gd name="connsiteX3" fmla="*/ 1950 w 133816"/>
                <a:gd name="connsiteY3" fmla="*/ 38107 h 68932"/>
                <a:gd name="connsiteX4" fmla="*/ 40050 w 133816"/>
                <a:gd name="connsiteY4" fmla="*/ 7 h 68932"/>
                <a:gd name="connsiteX5" fmla="*/ 28937 w 133816"/>
                <a:gd name="connsiteY5" fmla="*/ 34932 h 68932"/>
                <a:gd name="connsiteX6" fmla="*/ 51162 w 133816"/>
                <a:gd name="connsiteY6" fmla="*/ 44457 h 68932"/>
                <a:gd name="connsiteX7" fmla="*/ 133712 w 133816"/>
                <a:gd name="connsiteY7" fmla="*/ 9532 h 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16" h="68932">
                  <a:moveTo>
                    <a:pt x="133712" y="9532"/>
                  </a:moveTo>
                  <a:cubicBezTo>
                    <a:pt x="130537" y="13236"/>
                    <a:pt x="53014" y="59009"/>
                    <a:pt x="32112" y="66682"/>
                  </a:cubicBezTo>
                  <a:cubicBezTo>
                    <a:pt x="11210" y="74355"/>
                    <a:pt x="13327" y="60333"/>
                    <a:pt x="8300" y="55570"/>
                  </a:cubicBezTo>
                  <a:cubicBezTo>
                    <a:pt x="3273" y="50808"/>
                    <a:pt x="-3342" y="47367"/>
                    <a:pt x="1950" y="38107"/>
                  </a:cubicBezTo>
                  <a:cubicBezTo>
                    <a:pt x="7242" y="28847"/>
                    <a:pt x="35552" y="536"/>
                    <a:pt x="40050" y="7"/>
                  </a:cubicBezTo>
                  <a:cubicBezTo>
                    <a:pt x="44548" y="-522"/>
                    <a:pt x="27085" y="27524"/>
                    <a:pt x="28937" y="34932"/>
                  </a:cubicBezTo>
                  <a:cubicBezTo>
                    <a:pt x="30789" y="42340"/>
                    <a:pt x="35552" y="47896"/>
                    <a:pt x="51162" y="44457"/>
                  </a:cubicBezTo>
                  <a:cubicBezTo>
                    <a:pt x="66772" y="41018"/>
                    <a:pt x="136887" y="5828"/>
                    <a:pt x="133712" y="9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3CE635A5-15FE-4BE9-8961-46805F385BDC}"/>
                </a:ext>
              </a:extLst>
            </p:cNvPr>
            <p:cNvSpPr/>
            <p:nvPr/>
          </p:nvSpPr>
          <p:spPr>
            <a:xfrm>
              <a:off x="2312876" y="10098957"/>
              <a:ext cx="85128" cy="32483"/>
            </a:xfrm>
            <a:custGeom>
              <a:avLst/>
              <a:gdLst>
                <a:gd name="connsiteX0" fmla="*/ 111 w 85128"/>
                <a:gd name="connsiteY0" fmla="*/ 24528 h 32483"/>
                <a:gd name="connsiteX1" fmla="*/ 69961 w 85128"/>
                <a:gd name="connsiteY1" fmla="*/ 5478 h 32483"/>
                <a:gd name="connsiteX2" fmla="*/ 84248 w 85128"/>
                <a:gd name="connsiteY2" fmla="*/ 32466 h 32483"/>
                <a:gd name="connsiteX3" fmla="*/ 54086 w 85128"/>
                <a:gd name="connsiteY3" fmla="*/ 716 h 32483"/>
                <a:gd name="connsiteX4" fmla="*/ 111 w 85128"/>
                <a:gd name="connsiteY4" fmla="*/ 24528 h 3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28" h="32483">
                  <a:moveTo>
                    <a:pt x="111" y="24528"/>
                  </a:moveTo>
                  <a:cubicBezTo>
                    <a:pt x="2757" y="25322"/>
                    <a:pt x="55938" y="4155"/>
                    <a:pt x="69961" y="5478"/>
                  </a:cubicBezTo>
                  <a:cubicBezTo>
                    <a:pt x="83984" y="6801"/>
                    <a:pt x="86894" y="33260"/>
                    <a:pt x="84248" y="32466"/>
                  </a:cubicBezTo>
                  <a:cubicBezTo>
                    <a:pt x="81602" y="31672"/>
                    <a:pt x="65463" y="6272"/>
                    <a:pt x="54086" y="716"/>
                  </a:cubicBezTo>
                  <a:cubicBezTo>
                    <a:pt x="42709" y="-4840"/>
                    <a:pt x="-2535" y="23734"/>
                    <a:pt x="111" y="24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C77F2CC0-D146-4A8F-83AD-64F4984ED60F}"/>
                </a:ext>
              </a:extLst>
            </p:cNvPr>
            <p:cNvSpPr/>
            <p:nvPr/>
          </p:nvSpPr>
          <p:spPr>
            <a:xfrm>
              <a:off x="2344285" y="10056216"/>
              <a:ext cx="146793" cy="401914"/>
            </a:xfrm>
            <a:custGeom>
              <a:avLst/>
              <a:gdLst>
                <a:gd name="connsiteX0" fmla="*/ 146503 w 146793"/>
                <a:gd name="connsiteY0" fmla="*/ 597 h 401914"/>
                <a:gd name="connsiteX1" fmla="*/ 65540 w 146793"/>
                <a:gd name="connsiteY1" fmla="*/ 154584 h 401914"/>
                <a:gd name="connsiteX2" fmla="*/ 453 w 146793"/>
                <a:gd name="connsiteY2" fmla="*/ 267297 h 401914"/>
                <a:gd name="connsiteX3" fmla="*/ 35378 w 146793"/>
                <a:gd name="connsiteY3" fmla="*/ 400647 h 401914"/>
                <a:gd name="connsiteX4" fmla="*/ 9978 w 146793"/>
                <a:gd name="connsiteY4" fmla="*/ 327622 h 401914"/>
                <a:gd name="connsiteX5" fmla="*/ 35378 w 146793"/>
                <a:gd name="connsiteY5" fmla="*/ 214909 h 401914"/>
                <a:gd name="connsiteX6" fmla="*/ 146503 w 146793"/>
                <a:gd name="connsiteY6" fmla="*/ 597 h 40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3" h="401914">
                  <a:moveTo>
                    <a:pt x="146503" y="597"/>
                  </a:moveTo>
                  <a:cubicBezTo>
                    <a:pt x="151530" y="-9457"/>
                    <a:pt x="89882" y="110134"/>
                    <a:pt x="65540" y="154584"/>
                  </a:cubicBezTo>
                  <a:cubicBezTo>
                    <a:pt x="41198" y="199034"/>
                    <a:pt x="5480" y="226286"/>
                    <a:pt x="453" y="267297"/>
                  </a:cubicBezTo>
                  <a:cubicBezTo>
                    <a:pt x="-4574" y="308308"/>
                    <a:pt x="33791" y="390593"/>
                    <a:pt x="35378" y="400647"/>
                  </a:cubicBezTo>
                  <a:cubicBezTo>
                    <a:pt x="36965" y="410701"/>
                    <a:pt x="9978" y="358578"/>
                    <a:pt x="9978" y="327622"/>
                  </a:cubicBezTo>
                  <a:cubicBezTo>
                    <a:pt x="9978" y="296666"/>
                    <a:pt x="11036" y="264386"/>
                    <a:pt x="35378" y="214909"/>
                  </a:cubicBezTo>
                  <a:cubicBezTo>
                    <a:pt x="59720" y="165432"/>
                    <a:pt x="141476" y="10651"/>
                    <a:pt x="146503" y="5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E9F8F486-3FF0-4B57-AB60-421321ABF955}"/>
                </a:ext>
              </a:extLst>
            </p:cNvPr>
            <p:cNvSpPr/>
            <p:nvPr/>
          </p:nvSpPr>
          <p:spPr>
            <a:xfrm>
              <a:off x="2403328" y="10059988"/>
              <a:ext cx="95397" cy="171454"/>
            </a:xfrm>
            <a:custGeom>
              <a:avLst/>
              <a:gdLst>
                <a:gd name="connsiteX0" fmla="*/ 95397 w 95397"/>
                <a:gd name="connsiteY0" fmla="*/ 0 h 171454"/>
                <a:gd name="connsiteX1" fmla="*/ 65235 w 95397"/>
                <a:gd name="connsiteY1" fmla="*/ 98425 h 171454"/>
                <a:gd name="connsiteX2" fmla="*/ 147 w 95397"/>
                <a:gd name="connsiteY2" fmla="*/ 171450 h 171454"/>
                <a:gd name="connsiteX3" fmla="*/ 46185 w 95397"/>
                <a:gd name="connsiteY3" fmla="*/ 95250 h 171454"/>
                <a:gd name="connsiteX4" fmla="*/ 95397 w 95397"/>
                <a:gd name="connsiteY4" fmla="*/ 0 h 1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97" h="171454">
                  <a:moveTo>
                    <a:pt x="95397" y="0"/>
                  </a:moveTo>
                  <a:cubicBezTo>
                    <a:pt x="88253" y="34925"/>
                    <a:pt x="81110" y="69850"/>
                    <a:pt x="65235" y="98425"/>
                  </a:cubicBezTo>
                  <a:cubicBezTo>
                    <a:pt x="49360" y="127000"/>
                    <a:pt x="3322" y="171979"/>
                    <a:pt x="147" y="171450"/>
                  </a:cubicBezTo>
                  <a:cubicBezTo>
                    <a:pt x="-3028" y="170921"/>
                    <a:pt x="46185" y="95250"/>
                    <a:pt x="46185" y="95250"/>
                  </a:cubicBezTo>
                  <a:lnTo>
                    <a:pt x="9539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B28A1F32-F3E6-4290-BB35-BFA6E7148CB7}"/>
                </a:ext>
              </a:extLst>
            </p:cNvPr>
            <p:cNvSpPr/>
            <p:nvPr/>
          </p:nvSpPr>
          <p:spPr>
            <a:xfrm>
              <a:off x="2419490" y="10044924"/>
              <a:ext cx="71369" cy="70644"/>
            </a:xfrm>
            <a:custGeom>
              <a:avLst/>
              <a:gdLst>
                <a:gd name="connsiteX0" fmla="*/ 3035 w 71369"/>
                <a:gd name="connsiteY0" fmla="*/ 70626 h 70644"/>
                <a:gd name="connsiteX1" fmla="*/ 6210 w 71369"/>
                <a:gd name="connsiteY1" fmla="*/ 16651 h 70644"/>
                <a:gd name="connsiteX2" fmla="*/ 44310 w 71369"/>
                <a:gd name="connsiteY2" fmla="*/ 2364 h 70644"/>
                <a:gd name="connsiteX3" fmla="*/ 71298 w 71369"/>
                <a:gd name="connsiteY3" fmla="*/ 776 h 70644"/>
                <a:gd name="connsiteX4" fmla="*/ 36373 w 71369"/>
                <a:gd name="connsiteY4" fmla="*/ 10301 h 70644"/>
                <a:gd name="connsiteX5" fmla="*/ 3035 w 71369"/>
                <a:gd name="connsiteY5" fmla="*/ 70626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69" h="70644">
                  <a:moveTo>
                    <a:pt x="3035" y="70626"/>
                  </a:moveTo>
                  <a:cubicBezTo>
                    <a:pt x="-1992" y="71684"/>
                    <a:pt x="-669" y="28028"/>
                    <a:pt x="6210" y="16651"/>
                  </a:cubicBezTo>
                  <a:cubicBezTo>
                    <a:pt x="13089" y="5274"/>
                    <a:pt x="33462" y="5010"/>
                    <a:pt x="44310" y="2364"/>
                  </a:cubicBezTo>
                  <a:cubicBezTo>
                    <a:pt x="55158" y="-282"/>
                    <a:pt x="72621" y="-547"/>
                    <a:pt x="71298" y="776"/>
                  </a:cubicBezTo>
                  <a:cubicBezTo>
                    <a:pt x="69975" y="2099"/>
                    <a:pt x="47486" y="2628"/>
                    <a:pt x="36373" y="10301"/>
                  </a:cubicBezTo>
                  <a:cubicBezTo>
                    <a:pt x="25261" y="17974"/>
                    <a:pt x="8062" y="69568"/>
                    <a:pt x="3035" y="70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8C9C4324-12D8-4CED-B383-96927D2D4AB7}"/>
                </a:ext>
              </a:extLst>
            </p:cNvPr>
            <p:cNvSpPr/>
            <p:nvPr/>
          </p:nvSpPr>
          <p:spPr>
            <a:xfrm>
              <a:off x="2258771" y="10206033"/>
              <a:ext cx="90784" cy="209564"/>
            </a:xfrm>
            <a:custGeom>
              <a:avLst/>
              <a:gdLst>
                <a:gd name="connsiteX0" fmla="*/ 90729 w 90784"/>
                <a:gd name="connsiteY0" fmla="*/ 5 h 209564"/>
                <a:gd name="connsiteX1" fmla="*/ 11354 w 90784"/>
                <a:gd name="connsiteY1" fmla="*/ 125417 h 209564"/>
                <a:gd name="connsiteX2" fmla="*/ 1829 w 90784"/>
                <a:gd name="connsiteY2" fmla="*/ 209555 h 209564"/>
                <a:gd name="connsiteX3" fmla="*/ 24054 w 90784"/>
                <a:gd name="connsiteY3" fmla="*/ 130180 h 209564"/>
                <a:gd name="connsiteX4" fmla="*/ 90729 w 90784"/>
                <a:gd name="connsiteY4" fmla="*/ 5 h 20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4" h="209564">
                  <a:moveTo>
                    <a:pt x="90729" y="5"/>
                  </a:moveTo>
                  <a:cubicBezTo>
                    <a:pt x="88612" y="-789"/>
                    <a:pt x="26171" y="90492"/>
                    <a:pt x="11354" y="125417"/>
                  </a:cubicBezTo>
                  <a:cubicBezTo>
                    <a:pt x="-3463" y="160342"/>
                    <a:pt x="-288" y="208761"/>
                    <a:pt x="1829" y="209555"/>
                  </a:cubicBezTo>
                  <a:cubicBezTo>
                    <a:pt x="3946" y="210349"/>
                    <a:pt x="14264" y="162195"/>
                    <a:pt x="24054" y="130180"/>
                  </a:cubicBezTo>
                  <a:cubicBezTo>
                    <a:pt x="33844" y="98165"/>
                    <a:pt x="92846" y="799"/>
                    <a:pt x="9072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ED2E8BB0-2312-4C2C-83EF-D550DD3CDD71}"/>
                </a:ext>
              </a:extLst>
            </p:cNvPr>
            <p:cNvSpPr/>
            <p:nvPr/>
          </p:nvSpPr>
          <p:spPr>
            <a:xfrm>
              <a:off x="2266724" y="10275125"/>
              <a:ext cx="109851" cy="126649"/>
            </a:xfrm>
            <a:custGeom>
              <a:avLst/>
              <a:gdLst>
                <a:gd name="connsiteX0" fmla="*/ 109764 w 109851"/>
                <a:gd name="connsiteY0" fmla="*/ 763 h 126649"/>
                <a:gd name="connsiteX1" fmla="*/ 46264 w 109851"/>
                <a:gd name="connsiteY1" fmla="*/ 97600 h 126649"/>
                <a:gd name="connsiteX2" fmla="*/ 226 w 109851"/>
                <a:gd name="connsiteY2" fmla="*/ 126175 h 126649"/>
                <a:gd name="connsiteX3" fmla="*/ 65314 w 109851"/>
                <a:gd name="connsiteY3" fmla="*/ 80138 h 126649"/>
                <a:gd name="connsiteX4" fmla="*/ 60551 w 109851"/>
                <a:gd name="connsiteY4" fmla="*/ 53150 h 126649"/>
                <a:gd name="connsiteX5" fmla="*/ 109764 w 109851"/>
                <a:gd name="connsiteY5" fmla="*/ 763 h 12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51" h="126649">
                  <a:moveTo>
                    <a:pt x="109764" y="763"/>
                  </a:moveTo>
                  <a:cubicBezTo>
                    <a:pt x="107383" y="8171"/>
                    <a:pt x="64520" y="76698"/>
                    <a:pt x="46264" y="97600"/>
                  </a:cubicBezTo>
                  <a:cubicBezTo>
                    <a:pt x="28008" y="118502"/>
                    <a:pt x="-2949" y="129085"/>
                    <a:pt x="226" y="126175"/>
                  </a:cubicBezTo>
                  <a:cubicBezTo>
                    <a:pt x="3401" y="123265"/>
                    <a:pt x="55260" y="92309"/>
                    <a:pt x="65314" y="80138"/>
                  </a:cubicBezTo>
                  <a:cubicBezTo>
                    <a:pt x="75368" y="67967"/>
                    <a:pt x="56053" y="64262"/>
                    <a:pt x="60551" y="53150"/>
                  </a:cubicBezTo>
                  <a:cubicBezTo>
                    <a:pt x="65049" y="42038"/>
                    <a:pt x="112145" y="-6645"/>
                    <a:pt x="109764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3FCAA25C-E335-473E-A760-9C3517C38E0A}"/>
                </a:ext>
              </a:extLst>
            </p:cNvPr>
            <p:cNvSpPr/>
            <p:nvPr/>
          </p:nvSpPr>
          <p:spPr>
            <a:xfrm>
              <a:off x="2470128" y="10045242"/>
              <a:ext cx="133623" cy="159205"/>
            </a:xfrm>
            <a:custGeom>
              <a:avLst/>
              <a:gdLst>
                <a:gd name="connsiteX0" fmla="*/ 22 w 133623"/>
                <a:gd name="connsiteY0" fmla="*/ 22683 h 159205"/>
                <a:gd name="connsiteX1" fmla="*/ 101622 w 133623"/>
                <a:gd name="connsiteY1" fmla="*/ 458 h 159205"/>
                <a:gd name="connsiteX2" fmla="*/ 131785 w 133623"/>
                <a:gd name="connsiteY2" fmla="*/ 46496 h 159205"/>
                <a:gd name="connsiteX3" fmla="*/ 127022 w 133623"/>
                <a:gd name="connsiteY3" fmla="*/ 130633 h 159205"/>
                <a:gd name="connsiteX4" fmla="*/ 100035 w 133623"/>
                <a:gd name="connsiteY4" fmla="*/ 157621 h 159205"/>
                <a:gd name="connsiteX5" fmla="*/ 122260 w 133623"/>
                <a:gd name="connsiteY5" fmla="*/ 90946 h 159205"/>
                <a:gd name="connsiteX6" fmla="*/ 123847 w 133623"/>
                <a:gd name="connsiteY6" fmla="*/ 40146 h 159205"/>
                <a:gd name="connsiteX7" fmla="*/ 111147 w 133623"/>
                <a:gd name="connsiteY7" fmla="*/ 19508 h 159205"/>
                <a:gd name="connsiteX8" fmla="*/ 22 w 133623"/>
                <a:gd name="connsiteY8" fmla="*/ 22683 h 15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23" h="159205">
                  <a:moveTo>
                    <a:pt x="22" y="22683"/>
                  </a:moveTo>
                  <a:cubicBezTo>
                    <a:pt x="-1565" y="19508"/>
                    <a:pt x="79662" y="-3511"/>
                    <a:pt x="101622" y="458"/>
                  </a:cubicBezTo>
                  <a:cubicBezTo>
                    <a:pt x="123583" y="4427"/>
                    <a:pt x="127552" y="24800"/>
                    <a:pt x="131785" y="46496"/>
                  </a:cubicBezTo>
                  <a:cubicBezTo>
                    <a:pt x="136018" y="68192"/>
                    <a:pt x="132314" y="112112"/>
                    <a:pt x="127022" y="130633"/>
                  </a:cubicBezTo>
                  <a:cubicBezTo>
                    <a:pt x="121730" y="149154"/>
                    <a:pt x="100829" y="164235"/>
                    <a:pt x="100035" y="157621"/>
                  </a:cubicBezTo>
                  <a:cubicBezTo>
                    <a:pt x="99241" y="151007"/>
                    <a:pt x="118291" y="110525"/>
                    <a:pt x="122260" y="90946"/>
                  </a:cubicBezTo>
                  <a:cubicBezTo>
                    <a:pt x="126229" y="71367"/>
                    <a:pt x="125699" y="52052"/>
                    <a:pt x="123847" y="40146"/>
                  </a:cubicBezTo>
                  <a:cubicBezTo>
                    <a:pt x="121995" y="28240"/>
                    <a:pt x="126757" y="24800"/>
                    <a:pt x="111147" y="19508"/>
                  </a:cubicBezTo>
                  <a:cubicBezTo>
                    <a:pt x="95537" y="14216"/>
                    <a:pt x="1609" y="25858"/>
                    <a:pt x="22" y="22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5629E868-4BF0-4253-98F3-ED15CF6B965C}"/>
                </a:ext>
              </a:extLst>
            </p:cNvPr>
            <p:cNvSpPr/>
            <p:nvPr/>
          </p:nvSpPr>
          <p:spPr>
            <a:xfrm>
              <a:off x="2468429" y="10129533"/>
              <a:ext cx="105695" cy="96092"/>
            </a:xfrm>
            <a:custGeom>
              <a:avLst/>
              <a:gdLst>
                <a:gd name="connsiteX0" fmla="*/ 134 w 105695"/>
                <a:gd name="connsiteY0" fmla="*/ 305 h 96092"/>
                <a:gd name="connsiteX1" fmla="*/ 84271 w 105695"/>
                <a:gd name="connsiteY1" fmla="*/ 92380 h 96092"/>
                <a:gd name="connsiteX2" fmla="*/ 104909 w 105695"/>
                <a:gd name="connsiteY2" fmla="*/ 76505 h 96092"/>
                <a:gd name="connsiteX3" fmla="*/ 65221 w 105695"/>
                <a:gd name="connsiteY3" fmla="*/ 62217 h 96092"/>
                <a:gd name="connsiteX4" fmla="*/ 134 w 105695"/>
                <a:gd name="connsiteY4" fmla="*/ 305 h 96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95" h="96092">
                  <a:moveTo>
                    <a:pt x="134" y="305"/>
                  </a:moveTo>
                  <a:cubicBezTo>
                    <a:pt x="3309" y="5332"/>
                    <a:pt x="66809" y="79680"/>
                    <a:pt x="84271" y="92380"/>
                  </a:cubicBezTo>
                  <a:cubicBezTo>
                    <a:pt x="101734" y="105080"/>
                    <a:pt x="108084" y="81532"/>
                    <a:pt x="104909" y="76505"/>
                  </a:cubicBezTo>
                  <a:cubicBezTo>
                    <a:pt x="101734" y="71478"/>
                    <a:pt x="79509" y="70684"/>
                    <a:pt x="65221" y="62217"/>
                  </a:cubicBezTo>
                  <a:cubicBezTo>
                    <a:pt x="50933" y="53750"/>
                    <a:pt x="-3041" y="-4722"/>
                    <a:pt x="134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AEEC9AD1-9C17-491F-BFED-6EA13C1B4846}"/>
                </a:ext>
              </a:extLst>
            </p:cNvPr>
            <p:cNvSpPr/>
            <p:nvPr/>
          </p:nvSpPr>
          <p:spPr>
            <a:xfrm>
              <a:off x="2493963" y="10078674"/>
              <a:ext cx="61825" cy="84702"/>
            </a:xfrm>
            <a:custGeom>
              <a:avLst/>
              <a:gdLst>
                <a:gd name="connsiteX0" fmla="*/ 0 w 61825"/>
                <a:gd name="connsiteY0" fmla="*/ 364 h 84702"/>
                <a:gd name="connsiteX1" fmla="*/ 58737 w 61825"/>
                <a:gd name="connsiteY1" fmla="*/ 28939 h 84702"/>
                <a:gd name="connsiteX2" fmla="*/ 53975 w 61825"/>
                <a:gd name="connsiteY2" fmla="*/ 84501 h 84702"/>
                <a:gd name="connsiteX3" fmla="*/ 57150 w 61825"/>
                <a:gd name="connsiteY3" fmla="*/ 46401 h 84702"/>
                <a:gd name="connsiteX4" fmla="*/ 57150 w 61825"/>
                <a:gd name="connsiteY4" fmla="*/ 14651 h 84702"/>
                <a:gd name="connsiteX5" fmla="*/ 0 w 61825"/>
                <a:gd name="connsiteY5" fmla="*/ 364 h 8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25" h="84702">
                  <a:moveTo>
                    <a:pt x="0" y="364"/>
                  </a:moveTo>
                  <a:cubicBezTo>
                    <a:pt x="264" y="2745"/>
                    <a:pt x="49741" y="14916"/>
                    <a:pt x="58737" y="28939"/>
                  </a:cubicBezTo>
                  <a:cubicBezTo>
                    <a:pt x="67733" y="42962"/>
                    <a:pt x="54240" y="81591"/>
                    <a:pt x="53975" y="84501"/>
                  </a:cubicBezTo>
                  <a:cubicBezTo>
                    <a:pt x="53710" y="87411"/>
                    <a:pt x="56621" y="58043"/>
                    <a:pt x="57150" y="46401"/>
                  </a:cubicBezTo>
                  <a:cubicBezTo>
                    <a:pt x="57679" y="34759"/>
                    <a:pt x="59531" y="21530"/>
                    <a:pt x="57150" y="14651"/>
                  </a:cubicBezTo>
                  <a:cubicBezTo>
                    <a:pt x="54769" y="7772"/>
                    <a:pt x="-264" y="-2017"/>
                    <a:pt x="0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0248C7F1-43A9-40E5-AE0A-AB90A9808651}"/>
                </a:ext>
              </a:extLst>
            </p:cNvPr>
            <p:cNvSpPr/>
            <p:nvPr/>
          </p:nvSpPr>
          <p:spPr>
            <a:xfrm>
              <a:off x="2490367" y="10096446"/>
              <a:ext cx="54665" cy="67567"/>
            </a:xfrm>
            <a:custGeom>
              <a:avLst/>
              <a:gdLst>
                <a:gd name="connsiteX0" fmla="*/ 421 w 54665"/>
                <a:gd name="connsiteY0" fmla="*/ 54 h 67567"/>
                <a:gd name="connsiteX1" fmla="*/ 30583 w 54665"/>
                <a:gd name="connsiteY1" fmla="*/ 55617 h 67567"/>
                <a:gd name="connsiteX2" fmla="*/ 54396 w 54665"/>
                <a:gd name="connsiteY2" fmla="*/ 66729 h 67567"/>
                <a:gd name="connsiteX3" fmla="*/ 421 w 54665"/>
                <a:gd name="connsiteY3" fmla="*/ 54 h 6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65" h="67567">
                  <a:moveTo>
                    <a:pt x="421" y="54"/>
                  </a:moveTo>
                  <a:cubicBezTo>
                    <a:pt x="-3548" y="-1798"/>
                    <a:pt x="21587" y="44505"/>
                    <a:pt x="30583" y="55617"/>
                  </a:cubicBezTo>
                  <a:cubicBezTo>
                    <a:pt x="39579" y="66729"/>
                    <a:pt x="57042" y="69110"/>
                    <a:pt x="54396" y="66729"/>
                  </a:cubicBezTo>
                  <a:cubicBezTo>
                    <a:pt x="51750" y="64348"/>
                    <a:pt x="4390" y="1906"/>
                    <a:pt x="421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C9566E18-B544-4E03-97BB-B3104174D439}"/>
                </a:ext>
              </a:extLst>
            </p:cNvPr>
            <p:cNvSpPr/>
            <p:nvPr/>
          </p:nvSpPr>
          <p:spPr>
            <a:xfrm>
              <a:off x="2368536" y="10194882"/>
              <a:ext cx="76926" cy="139823"/>
            </a:xfrm>
            <a:custGeom>
              <a:avLst/>
              <a:gdLst>
                <a:gd name="connsiteX0" fmla="*/ 76214 w 76926"/>
                <a:gd name="connsiteY0" fmla="*/ 43 h 139823"/>
                <a:gd name="connsiteX1" fmla="*/ 52402 w 76926"/>
                <a:gd name="connsiteY1" fmla="*/ 123868 h 139823"/>
                <a:gd name="connsiteX2" fmla="*/ 27002 w 76926"/>
                <a:gd name="connsiteY2" fmla="*/ 134981 h 139823"/>
                <a:gd name="connsiteX3" fmla="*/ 14 w 76926"/>
                <a:gd name="connsiteY3" fmla="*/ 93706 h 139823"/>
                <a:gd name="connsiteX4" fmla="*/ 23827 w 76926"/>
                <a:gd name="connsiteY4" fmla="*/ 109581 h 139823"/>
                <a:gd name="connsiteX5" fmla="*/ 76214 w 76926"/>
                <a:gd name="connsiteY5" fmla="*/ 43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6" h="139823">
                  <a:moveTo>
                    <a:pt x="76214" y="43"/>
                  </a:moveTo>
                  <a:cubicBezTo>
                    <a:pt x="80976" y="2424"/>
                    <a:pt x="60604" y="101378"/>
                    <a:pt x="52402" y="123868"/>
                  </a:cubicBezTo>
                  <a:cubicBezTo>
                    <a:pt x="44200" y="146358"/>
                    <a:pt x="35733" y="140008"/>
                    <a:pt x="27002" y="134981"/>
                  </a:cubicBezTo>
                  <a:cubicBezTo>
                    <a:pt x="18271" y="129954"/>
                    <a:pt x="543" y="97939"/>
                    <a:pt x="14" y="93706"/>
                  </a:cubicBezTo>
                  <a:cubicBezTo>
                    <a:pt x="-515" y="89473"/>
                    <a:pt x="13508" y="124662"/>
                    <a:pt x="23827" y="109581"/>
                  </a:cubicBezTo>
                  <a:cubicBezTo>
                    <a:pt x="34146" y="94500"/>
                    <a:pt x="71452" y="-2338"/>
                    <a:pt x="76214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0FFE531B-BAC3-4637-A660-3C832BFD8709}"/>
                </a:ext>
              </a:extLst>
            </p:cNvPr>
            <p:cNvSpPr/>
            <p:nvPr/>
          </p:nvSpPr>
          <p:spPr>
            <a:xfrm>
              <a:off x="2430463" y="10199674"/>
              <a:ext cx="150812" cy="20651"/>
            </a:xfrm>
            <a:custGeom>
              <a:avLst/>
              <a:gdLst>
                <a:gd name="connsiteX0" fmla="*/ 0 w 150812"/>
                <a:gd name="connsiteY0" fmla="*/ 20651 h 20651"/>
                <a:gd name="connsiteX1" fmla="*/ 150812 w 150812"/>
                <a:gd name="connsiteY1" fmla="*/ 14301 h 20651"/>
                <a:gd name="connsiteX2" fmla="*/ 100012 w 150812"/>
                <a:gd name="connsiteY2" fmla="*/ 7951 h 20651"/>
                <a:gd name="connsiteX3" fmla="*/ 52387 w 150812"/>
                <a:gd name="connsiteY3" fmla="*/ 14 h 20651"/>
                <a:gd name="connsiteX4" fmla="*/ 0 w 150812"/>
                <a:gd name="connsiteY4" fmla="*/ 20651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812" h="20651">
                  <a:moveTo>
                    <a:pt x="0" y="20651"/>
                  </a:moveTo>
                  <a:cubicBezTo>
                    <a:pt x="50271" y="18534"/>
                    <a:pt x="134143" y="16418"/>
                    <a:pt x="150812" y="14301"/>
                  </a:cubicBezTo>
                  <a:lnTo>
                    <a:pt x="100012" y="7951"/>
                  </a:lnTo>
                  <a:cubicBezTo>
                    <a:pt x="83608" y="5570"/>
                    <a:pt x="67733" y="278"/>
                    <a:pt x="52387" y="14"/>
                  </a:cubicBezTo>
                  <a:cubicBezTo>
                    <a:pt x="37041" y="-250"/>
                    <a:pt x="22489" y="3057"/>
                    <a:pt x="0" y="20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764C344F-A24D-424C-BBE4-85C25B53E2F6}"/>
                </a:ext>
              </a:extLst>
            </p:cNvPr>
            <p:cNvSpPr/>
            <p:nvPr/>
          </p:nvSpPr>
          <p:spPr>
            <a:xfrm>
              <a:off x="2418979" y="10263183"/>
              <a:ext cx="188902" cy="31675"/>
            </a:xfrm>
            <a:custGeom>
              <a:avLst/>
              <a:gdLst>
                <a:gd name="connsiteX0" fmla="*/ 371 w 188902"/>
                <a:gd name="connsiteY0" fmla="*/ 30167 h 31675"/>
                <a:gd name="connsiteX1" fmla="*/ 157534 w 188902"/>
                <a:gd name="connsiteY1" fmla="*/ 25405 h 31675"/>
                <a:gd name="connsiteX2" fmla="*/ 186109 w 188902"/>
                <a:gd name="connsiteY2" fmla="*/ 1592 h 31675"/>
                <a:gd name="connsiteX3" fmla="*/ 116259 w 188902"/>
                <a:gd name="connsiteY3" fmla="*/ 3180 h 31675"/>
                <a:gd name="connsiteX4" fmla="*/ 371 w 188902"/>
                <a:gd name="connsiteY4" fmla="*/ 30167 h 3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02" h="31675">
                  <a:moveTo>
                    <a:pt x="371" y="30167"/>
                  </a:moveTo>
                  <a:cubicBezTo>
                    <a:pt x="7250" y="33871"/>
                    <a:pt x="126578" y="30168"/>
                    <a:pt x="157534" y="25405"/>
                  </a:cubicBezTo>
                  <a:cubicBezTo>
                    <a:pt x="188490" y="20642"/>
                    <a:pt x="192988" y="5296"/>
                    <a:pt x="186109" y="1592"/>
                  </a:cubicBezTo>
                  <a:cubicBezTo>
                    <a:pt x="179230" y="-2112"/>
                    <a:pt x="148538" y="1593"/>
                    <a:pt x="116259" y="3180"/>
                  </a:cubicBezTo>
                  <a:cubicBezTo>
                    <a:pt x="83980" y="4767"/>
                    <a:pt x="-6508" y="26463"/>
                    <a:pt x="371" y="30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AC600C06-050F-484A-A395-63CCFE807D56}"/>
                </a:ext>
              </a:extLst>
            </p:cNvPr>
            <p:cNvSpPr/>
            <p:nvPr/>
          </p:nvSpPr>
          <p:spPr>
            <a:xfrm>
              <a:off x="2380518" y="10296359"/>
              <a:ext cx="48409" cy="131242"/>
            </a:xfrm>
            <a:custGeom>
              <a:avLst/>
              <a:gdLst>
                <a:gd name="connsiteX0" fmla="*/ 46770 w 48409"/>
                <a:gd name="connsiteY0" fmla="*/ 166 h 131242"/>
                <a:gd name="connsiteX1" fmla="*/ 35657 w 48409"/>
                <a:gd name="connsiteY1" fmla="*/ 116054 h 131242"/>
                <a:gd name="connsiteX2" fmla="*/ 5495 w 48409"/>
                <a:gd name="connsiteY2" fmla="*/ 127166 h 131242"/>
                <a:gd name="connsiteX3" fmla="*/ 2320 w 48409"/>
                <a:gd name="connsiteY3" fmla="*/ 90654 h 131242"/>
                <a:gd name="connsiteX4" fmla="*/ 46770 w 48409"/>
                <a:gd name="connsiteY4" fmla="*/ 166 h 1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09" h="131242">
                  <a:moveTo>
                    <a:pt x="46770" y="166"/>
                  </a:moveTo>
                  <a:cubicBezTo>
                    <a:pt x="52326" y="4399"/>
                    <a:pt x="42536" y="94888"/>
                    <a:pt x="35657" y="116054"/>
                  </a:cubicBezTo>
                  <a:cubicBezTo>
                    <a:pt x="28778" y="137220"/>
                    <a:pt x="11051" y="131399"/>
                    <a:pt x="5495" y="127166"/>
                  </a:cubicBezTo>
                  <a:cubicBezTo>
                    <a:pt x="-61" y="122933"/>
                    <a:pt x="-1913" y="107587"/>
                    <a:pt x="2320" y="90654"/>
                  </a:cubicBezTo>
                  <a:cubicBezTo>
                    <a:pt x="6553" y="73721"/>
                    <a:pt x="41214" y="-4067"/>
                    <a:pt x="46770" y="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BF31B68C-F5DE-4361-89AA-5CA9303BA603}"/>
                </a:ext>
              </a:extLst>
            </p:cNvPr>
            <p:cNvSpPr/>
            <p:nvPr/>
          </p:nvSpPr>
          <p:spPr>
            <a:xfrm>
              <a:off x="2463650" y="10335867"/>
              <a:ext cx="89065" cy="32846"/>
            </a:xfrm>
            <a:custGeom>
              <a:avLst/>
              <a:gdLst>
                <a:gd name="connsiteX0" fmla="*/ 150 w 89065"/>
                <a:gd name="connsiteY0" fmla="*/ 16221 h 32846"/>
                <a:gd name="connsiteX1" fmla="*/ 85875 w 89065"/>
                <a:gd name="connsiteY1" fmla="*/ 346 h 32846"/>
                <a:gd name="connsiteX2" fmla="*/ 65238 w 89065"/>
                <a:gd name="connsiteY2" fmla="*/ 32096 h 32846"/>
                <a:gd name="connsiteX3" fmla="*/ 150 w 89065"/>
                <a:gd name="connsiteY3" fmla="*/ 16221 h 3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65" h="32846">
                  <a:moveTo>
                    <a:pt x="150" y="16221"/>
                  </a:moveTo>
                  <a:cubicBezTo>
                    <a:pt x="3589" y="10929"/>
                    <a:pt x="75027" y="-2300"/>
                    <a:pt x="85875" y="346"/>
                  </a:cubicBezTo>
                  <a:cubicBezTo>
                    <a:pt x="96723" y="2992"/>
                    <a:pt x="77409" y="27863"/>
                    <a:pt x="65238" y="32096"/>
                  </a:cubicBezTo>
                  <a:cubicBezTo>
                    <a:pt x="53067" y="36329"/>
                    <a:pt x="-3289" y="21513"/>
                    <a:pt x="150" y="16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40530EAC-481E-40F5-ABD9-F1E8512B3EA0}"/>
                </a:ext>
              </a:extLst>
            </p:cNvPr>
            <p:cNvSpPr/>
            <p:nvPr/>
          </p:nvSpPr>
          <p:spPr>
            <a:xfrm>
              <a:off x="2457441" y="10397514"/>
              <a:ext cx="120939" cy="23828"/>
            </a:xfrm>
            <a:custGeom>
              <a:avLst/>
              <a:gdLst>
                <a:gd name="connsiteX0" fmla="*/ 9 w 120939"/>
                <a:gd name="connsiteY0" fmla="*/ 21249 h 23828"/>
                <a:gd name="connsiteX1" fmla="*/ 111134 w 120939"/>
                <a:gd name="connsiteY1" fmla="*/ 21249 h 23828"/>
                <a:gd name="connsiteX2" fmla="*/ 104784 w 120939"/>
                <a:gd name="connsiteY2" fmla="*/ 611 h 23828"/>
                <a:gd name="connsiteX3" fmla="*/ 9 w 120939"/>
                <a:gd name="connsiteY3" fmla="*/ 21249 h 2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39" h="23828">
                  <a:moveTo>
                    <a:pt x="9" y="21249"/>
                  </a:moveTo>
                  <a:cubicBezTo>
                    <a:pt x="1067" y="24688"/>
                    <a:pt x="93672" y="24689"/>
                    <a:pt x="111134" y="21249"/>
                  </a:cubicBezTo>
                  <a:cubicBezTo>
                    <a:pt x="128597" y="17809"/>
                    <a:pt x="120394" y="5109"/>
                    <a:pt x="104784" y="611"/>
                  </a:cubicBezTo>
                  <a:cubicBezTo>
                    <a:pt x="89174" y="-3887"/>
                    <a:pt x="-1049" y="17810"/>
                    <a:pt x="9" y="2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2E5F1629-7592-4452-B053-1F177E733514}"/>
                </a:ext>
              </a:extLst>
            </p:cNvPr>
            <p:cNvSpPr/>
            <p:nvPr/>
          </p:nvSpPr>
          <p:spPr>
            <a:xfrm>
              <a:off x="2572806" y="10186566"/>
              <a:ext cx="27844" cy="154900"/>
            </a:xfrm>
            <a:custGeom>
              <a:avLst/>
              <a:gdLst>
                <a:gd name="connsiteX0" fmla="*/ 16407 w 27844"/>
                <a:gd name="connsiteY0" fmla="*/ 2009 h 154900"/>
                <a:gd name="connsiteX1" fmla="*/ 27519 w 27844"/>
                <a:gd name="connsiteY1" fmla="*/ 135359 h 154900"/>
                <a:gd name="connsiteX2" fmla="*/ 3707 w 27844"/>
                <a:gd name="connsiteY2" fmla="*/ 146472 h 154900"/>
                <a:gd name="connsiteX3" fmla="*/ 532 w 27844"/>
                <a:gd name="connsiteY3" fmla="*/ 60747 h 154900"/>
                <a:gd name="connsiteX4" fmla="*/ 16407 w 27844"/>
                <a:gd name="connsiteY4" fmla="*/ 2009 h 15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44" h="154900">
                  <a:moveTo>
                    <a:pt x="16407" y="2009"/>
                  </a:moveTo>
                  <a:cubicBezTo>
                    <a:pt x="20905" y="14444"/>
                    <a:pt x="29636" y="111282"/>
                    <a:pt x="27519" y="135359"/>
                  </a:cubicBezTo>
                  <a:cubicBezTo>
                    <a:pt x="25402" y="159436"/>
                    <a:pt x="8205" y="158907"/>
                    <a:pt x="3707" y="146472"/>
                  </a:cubicBezTo>
                  <a:cubicBezTo>
                    <a:pt x="-791" y="134037"/>
                    <a:pt x="-262" y="83501"/>
                    <a:pt x="532" y="60747"/>
                  </a:cubicBezTo>
                  <a:cubicBezTo>
                    <a:pt x="1326" y="37993"/>
                    <a:pt x="11909" y="-10426"/>
                    <a:pt x="16407" y="2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94CBA4D-B320-4641-982B-0CA5F3631FBA}"/>
                </a:ext>
              </a:extLst>
            </p:cNvPr>
            <p:cNvSpPr/>
            <p:nvPr/>
          </p:nvSpPr>
          <p:spPr>
            <a:xfrm>
              <a:off x="2592387" y="10348506"/>
              <a:ext cx="46608" cy="93205"/>
            </a:xfrm>
            <a:custGeom>
              <a:avLst/>
              <a:gdLst>
                <a:gd name="connsiteX0" fmla="*/ 3176 w 46608"/>
                <a:gd name="connsiteY0" fmla="*/ 407 h 93205"/>
                <a:gd name="connsiteX1" fmla="*/ 44451 w 46608"/>
                <a:gd name="connsiteY1" fmla="*/ 81369 h 93205"/>
                <a:gd name="connsiteX2" fmla="*/ 36513 w 46608"/>
                <a:gd name="connsiteY2" fmla="*/ 87719 h 93205"/>
                <a:gd name="connsiteX3" fmla="*/ 1 w 46608"/>
                <a:gd name="connsiteY3" fmla="*/ 90894 h 93205"/>
                <a:gd name="connsiteX4" fmla="*/ 38101 w 46608"/>
                <a:gd name="connsiteY4" fmla="*/ 51207 h 93205"/>
                <a:gd name="connsiteX5" fmla="*/ 3176 w 46608"/>
                <a:gd name="connsiteY5" fmla="*/ 407 h 9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8" h="93205">
                  <a:moveTo>
                    <a:pt x="3176" y="407"/>
                  </a:moveTo>
                  <a:cubicBezTo>
                    <a:pt x="4234" y="5434"/>
                    <a:pt x="38895" y="66817"/>
                    <a:pt x="44451" y="81369"/>
                  </a:cubicBezTo>
                  <a:cubicBezTo>
                    <a:pt x="50007" y="95921"/>
                    <a:pt x="43921" y="86132"/>
                    <a:pt x="36513" y="87719"/>
                  </a:cubicBezTo>
                  <a:cubicBezTo>
                    <a:pt x="29105" y="89306"/>
                    <a:pt x="-264" y="96979"/>
                    <a:pt x="1" y="90894"/>
                  </a:cubicBezTo>
                  <a:cubicBezTo>
                    <a:pt x="266" y="84809"/>
                    <a:pt x="31222" y="64171"/>
                    <a:pt x="38101" y="51207"/>
                  </a:cubicBezTo>
                  <a:cubicBezTo>
                    <a:pt x="44980" y="38243"/>
                    <a:pt x="2118" y="-4620"/>
                    <a:pt x="3176" y="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5E4868BC-6762-4502-89FC-6B1F3453C5FA}"/>
                </a:ext>
              </a:extLst>
            </p:cNvPr>
            <p:cNvSpPr/>
            <p:nvPr/>
          </p:nvSpPr>
          <p:spPr>
            <a:xfrm>
              <a:off x="2595563" y="10307567"/>
              <a:ext cx="82555" cy="55633"/>
            </a:xfrm>
            <a:custGeom>
              <a:avLst/>
              <a:gdLst>
                <a:gd name="connsiteX0" fmla="*/ 0 w 82555"/>
                <a:gd name="connsiteY0" fmla="*/ 55633 h 55633"/>
                <a:gd name="connsiteX1" fmla="*/ 82550 w 82555"/>
                <a:gd name="connsiteY1" fmla="*/ 71 h 55633"/>
                <a:gd name="connsiteX2" fmla="*/ 0 w 82555"/>
                <a:gd name="connsiteY2" fmla="*/ 55633 h 5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5" h="55633">
                  <a:moveTo>
                    <a:pt x="0" y="55633"/>
                  </a:moveTo>
                  <a:cubicBezTo>
                    <a:pt x="0" y="55633"/>
                    <a:pt x="81756" y="2452"/>
                    <a:pt x="82550" y="71"/>
                  </a:cubicBezTo>
                  <a:cubicBezTo>
                    <a:pt x="83344" y="-2310"/>
                    <a:pt x="0" y="55633"/>
                    <a:pt x="0" y="55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7BF9185B-DADF-4F1D-B5F3-38B4A0B416E7}"/>
                </a:ext>
              </a:extLst>
            </p:cNvPr>
            <p:cNvSpPr/>
            <p:nvPr/>
          </p:nvSpPr>
          <p:spPr>
            <a:xfrm>
              <a:off x="2576017" y="10263012"/>
              <a:ext cx="104532" cy="48108"/>
            </a:xfrm>
            <a:custGeom>
              <a:avLst/>
              <a:gdLst>
                <a:gd name="connsiteX0" fmla="*/ 103683 w 104532"/>
                <a:gd name="connsiteY0" fmla="*/ 176 h 48108"/>
                <a:gd name="connsiteX1" fmla="*/ 65583 w 104532"/>
                <a:gd name="connsiteY1" fmla="*/ 38276 h 48108"/>
                <a:gd name="connsiteX2" fmla="*/ 6846 w 104532"/>
                <a:gd name="connsiteY2" fmla="*/ 47801 h 48108"/>
                <a:gd name="connsiteX3" fmla="*/ 3671 w 104532"/>
                <a:gd name="connsiteY3" fmla="*/ 30338 h 48108"/>
                <a:gd name="connsiteX4" fmla="*/ 29071 w 104532"/>
                <a:gd name="connsiteY4" fmla="*/ 23988 h 48108"/>
                <a:gd name="connsiteX5" fmla="*/ 103683 w 104532"/>
                <a:gd name="connsiteY5" fmla="*/ 176 h 4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32" h="48108">
                  <a:moveTo>
                    <a:pt x="103683" y="176"/>
                  </a:moveTo>
                  <a:cubicBezTo>
                    <a:pt x="109768" y="2557"/>
                    <a:pt x="81722" y="30339"/>
                    <a:pt x="65583" y="38276"/>
                  </a:cubicBezTo>
                  <a:cubicBezTo>
                    <a:pt x="49444" y="46213"/>
                    <a:pt x="17164" y="49124"/>
                    <a:pt x="6846" y="47801"/>
                  </a:cubicBezTo>
                  <a:cubicBezTo>
                    <a:pt x="-3472" y="46478"/>
                    <a:pt x="-33" y="34307"/>
                    <a:pt x="3671" y="30338"/>
                  </a:cubicBezTo>
                  <a:cubicBezTo>
                    <a:pt x="7375" y="26369"/>
                    <a:pt x="15842" y="27692"/>
                    <a:pt x="29071" y="23988"/>
                  </a:cubicBezTo>
                  <a:cubicBezTo>
                    <a:pt x="42300" y="20284"/>
                    <a:pt x="97598" y="-2205"/>
                    <a:pt x="103683" y="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FDA335EC-EB08-43B2-BFD3-B6EA1DEA249E}"/>
                </a:ext>
              </a:extLst>
            </p:cNvPr>
            <p:cNvSpPr/>
            <p:nvPr/>
          </p:nvSpPr>
          <p:spPr>
            <a:xfrm>
              <a:off x="2589925" y="10215189"/>
              <a:ext cx="77199" cy="35673"/>
            </a:xfrm>
            <a:custGeom>
              <a:avLst/>
              <a:gdLst>
                <a:gd name="connsiteX0" fmla="*/ 77075 w 77199"/>
                <a:gd name="connsiteY0" fmla="*/ 374 h 35673"/>
                <a:gd name="connsiteX1" fmla="*/ 18338 w 77199"/>
                <a:gd name="connsiteY1" fmla="*/ 35299 h 35673"/>
                <a:gd name="connsiteX2" fmla="*/ 875 w 77199"/>
                <a:gd name="connsiteY2" fmla="*/ 17836 h 35673"/>
                <a:gd name="connsiteX3" fmla="*/ 77075 w 77199"/>
                <a:gd name="connsiteY3" fmla="*/ 374 h 3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99" h="35673">
                  <a:moveTo>
                    <a:pt x="77075" y="374"/>
                  </a:moveTo>
                  <a:cubicBezTo>
                    <a:pt x="79985" y="3284"/>
                    <a:pt x="31038" y="32389"/>
                    <a:pt x="18338" y="35299"/>
                  </a:cubicBezTo>
                  <a:cubicBezTo>
                    <a:pt x="5638" y="38209"/>
                    <a:pt x="-2829" y="23392"/>
                    <a:pt x="875" y="17836"/>
                  </a:cubicBezTo>
                  <a:cubicBezTo>
                    <a:pt x="4579" y="12280"/>
                    <a:pt x="74165" y="-2536"/>
                    <a:pt x="77075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5B2B6910-2F00-4482-9B39-FBEAB6B37FA0}"/>
                </a:ext>
              </a:extLst>
            </p:cNvPr>
            <p:cNvSpPr/>
            <p:nvPr/>
          </p:nvSpPr>
          <p:spPr>
            <a:xfrm>
              <a:off x="2598738" y="10117138"/>
              <a:ext cx="54443" cy="42866"/>
            </a:xfrm>
            <a:custGeom>
              <a:avLst/>
              <a:gdLst>
                <a:gd name="connsiteX0" fmla="*/ 0 w 54443"/>
                <a:gd name="connsiteY0" fmla="*/ 0 h 42866"/>
                <a:gd name="connsiteX1" fmla="*/ 53975 w 54443"/>
                <a:gd name="connsiteY1" fmla="*/ 42862 h 42866"/>
                <a:gd name="connsiteX2" fmla="*/ 0 w 54443"/>
                <a:gd name="connsiteY2" fmla="*/ 0 h 4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43" h="42866">
                  <a:moveTo>
                    <a:pt x="0" y="0"/>
                  </a:moveTo>
                  <a:cubicBezTo>
                    <a:pt x="0" y="0"/>
                    <a:pt x="47625" y="42333"/>
                    <a:pt x="53975" y="42862"/>
                  </a:cubicBezTo>
                  <a:cubicBezTo>
                    <a:pt x="60325" y="4339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81576E7F-D7CF-4938-8731-90641D32618A}"/>
                </a:ext>
              </a:extLst>
            </p:cNvPr>
            <p:cNvSpPr/>
            <p:nvPr/>
          </p:nvSpPr>
          <p:spPr>
            <a:xfrm>
              <a:off x="1593626" y="2159127"/>
              <a:ext cx="671841" cy="938085"/>
            </a:xfrm>
            <a:custGeom>
              <a:avLst/>
              <a:gdLst>
                <a:gd name="connsiteX0" fmla="*/ 224 w 671841"/>
                <a:gd name="connsiteY0" fmla="*/ 49085 h 871662"/>
                <a:gd name="connsiteX1" fmla="*/ 173262 w 671841"/>
                <a:gd name="connsiteY1" fmla="*/ 37972 h 871662"/>
                <a:gd name="connsiteX2" fmla="*/ 371699 w 671841"/>
                <a:gd name="connsiteY2" fmla="*/ 104647 h 871662"/>
                <a:gd name="connsiteX3" fmla="*/ 520924 w 671841"/>
                <a:gd name="connsiteY3" fmla="*/ 280860 h 871662"/>
                <a:gd name="connsiteX4" fmla="*/ 635224 w 671841"/>
                <a:gd name="connsiteY4" fmla="*/ 542797 h 871662"/>
                <a:gd name="connsiteX5" fmla="*/ 671737 w 671841"/>
                <a:gd name="connsiteY5" fmla="*/ 787272 h 871662"/>
                <a:gd name="connsiteX6" fmla="*/ 646337 w 671841"/>
                <a:gd name="connsiteY6" fmla="*/ 871410 h 871662"/>
                <a:gd name="connsiteX7" fmla="*/ 647924 w 671841"/>
                <a:gd name="connsiteY7" fmla="*/ 804735 h 871662"/>
                <a:gd name="connsiteX8" fmla="*/ 630462 w 671841"/>
                <a:gd name="connsiteY8" fmla="*/ 587247 h 871662"/>
                <a:gd name="connsiteX9" fmla="*/ 409799 w 671841"/>
                <a:gd name="connsiteY9" fmla="*/ 136397 h 871662"/>
                <a:gd name="connsiteX10" fmla="*/ 143099 w 671841"/>
                <a:gd name="connsiteY10" fmla="*/ 3047 h 871662"/>
                <a:gd name="connsiteX11" fmla="*/ 224 w 671841"/>
                <a:gd name="connsiteY11" fmla="*/ 49085 h 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841" h="871662">
                  <a:moveTo>
                    <a:pt x="224" y="49085"/>
                  </a:moveTo>
                  <a:cubicBezTo>
                    <a:pt x="5251" y="54906"/>
                    <a:pt x="111350" y="28712"/>
                    <a:pt x="173262" y="37972"/>
                  </a:cubicBezTo>
                  <a:cubicBezTo>
                    <a:pt x="235174" y="47232"/>
                    <a:pt x="313755" y="64166"/>
                    <a:pt x="371699" y="104647"/>
                  </a:cubicBezTo>
                  <a:cubicBezTo>
                    <a:pt x="429643" y="145128"/>
                    <a:pt x="477003" y="207835"/>
                    <a:pt x="520924" y="280860"/>
                  </a:cubicBezTo>
                  <a:cubicBezTo>
                    <a:pt x="564845" y="353885"/>
                    <a:pt x="610089" y="458395"/>
                    <a:pt x="635224" y="542797"/>
                  </a:cubicBezTo>
                  <a:cubicBezTo>
                    <a:pt x="660359" y="627199"/>
                    <a:pt x="669885" y="732503"/>
                    <a:pt x="671737" y="787272"/>
                  </a:cubicBezTo>
                  <a:cubicBezTo>
                    <a:pt x="673589" y="842041"/>
                    <a:pt x="650306" y="868500"/>
                    <a:pt x="646337" y="871410"/>
                  </a:cubicBezTo>
                  <a:cubicBezTo>
                    <a:pt x="642368" y="874320"/>
                    <a:pt x="650570" y="852095"/>
                    <a:pt x="647924" y="804735"/>
                  </a:cubicBezTo>
                  <a:cubicBezTo>
                    <a:pt x="645278" y="757375"/>
                    <a:pt x="670149" y="698636"/>
                    <a:pt x="630462" y="587247"/>
                  </a:cubicBezTo>
                  <a:cubicBezTo>
                    <a:pt x="590775" y="475858"/>
                    <a:pt x="491026" y="233764"/>
                    <a:pt x="409799" y="136397"/>
                  </a:cubicBezTo>
                  <a:cubicBezTo>
                    <a:pt x="328572" y="39030"/>
                    <a:pt x="210568" y="19716"/>
                    <a:pt x="143099" y="3047"/>
                  </a:cubicBezTo>
                  <a:cubicBezTo>
                    <a:pt x="75630" y="-13622"/>
                    <a:pt x="-4803" y="43264"/>
                    <a:pt x="224" y="490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A69846A2-2227-4FF4-8B49-9FFFD2CE3B64}"/>
                </a:ext>
              </a:extLst>
            </p:cNvPr>
            <p:cNvSpPr/>
            <p:nvPr/>
          </p:nvSpPr>
          <p:spPr>
            <a:xfrm>
              <a:off x="675395" y="2146268"/>
              <a:ext cx="914035" cy="351744"/>
            </a:xfrm>
            <a:custGeom>
              <a:avLst/>
              <a:gdLst>
                <a:gd name="connsiteX0" fmla="*/ 880 w 914035"/>
                <a:gd name="connsiteY0" fmla="*/ 350870 h 351744"/>
                <a:gd name="connsiteX1" fmla="*/ 227893 w 914035"/>
                <a:gd name="connsiteY1" fmla="*/ 190532 h 351744"/>
                <a:gd name="connsiteX2" fmla="*/ 505705 w 914035"/>
                <a:gd name="connsiteY2" fmla="*/ 55595 h 351744"/>
                <a:gd name="connsiteX3" fmla="*/ 627943 w 914035"/>
                <a:gd name="connsiteY3" fmla="*/ 22257 h 351744"/>
                <a:gd name="connsiteX4" fmla="*/ 705730 w 914035"/>
                <a:gd name="connsiteY4" fmla="*/ 32 h 351744"/>
                <a:gd name="connsiteX5" fmla="*/ 866068 w 914035"/>
                <a:gd name="connsiteY5" fmla="*/ 27020 h 351744"/>
                <a:gd name="connsiteX6" fmla="*/ 912105 w 914035"/>
                <a:gd name="connsiteY6" fmla="*/ 60357 h 351744"/>
                <a:gd name="connsiteX7" fmla="*/ 815268 w 914035"/>
                <a:gd name="connsiteY7" fmla="*/ 34957 h 351744"/>
                <a:gd name="connsiteX8" fmla="*/ 734305 w 914035"/>
                <a:gd name="connsiteY8" fmla="*/ 7970 h 351744"/>
                <a:gd name="connsiteX9" fmla="*/ 580318 w 914035"/>
                <a:gd name="connsiteY9" fmla="*/ 14320 h 351744"/>
                <a:gd name="connsiteX10" fmla="*/ 312030 w 914035"/>
                <a:gd name="connsiteY10" fmla="*/ 115920 h 351744"/>
                <a:gd name="connsiteX11" fmla="*/ 880 w 914035"/>
                <a:gd name="connsiteY11" fmla="*/ 350870 h 35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035" h="351744">
                  <a:moveTo>
                    <a:pt x="880" y="350870"/>
                  </a:moveTo>
                  <a:cubicBezTo>
                    <a:pt x="-13143" y="363305"/>
                    <a:pt x="143756" y="239744"/>
                    <a:pt x="227893" y="190532"/>
                  </a:cubicBezTo>
                  <a:cubicBezTo>
                    <a:pt x="312031" y="141319"/>
                    <a:pt x="439030" y="83641"/>
                    <a:pt x="505705" y="55595"/>
                  </a:cubicBezTo>
                  <a:cubicBezTo>
                    <a:pt x="572380" y="27549"/>
                    <a:pt x="627943" y="22257"/>
                    <a:pt x="627943" y="22257"/>
                  </a:cubicBezTo>
                  <a:cubicBezTo>
                    <a:pt x="661280" y="12997"/>
                    <a:pt x="666043" y="-762"/>
                    <a:pt x="705730" y="32"/>
                  </a:cubicBezTo>
                  <a:cubicBezTo>
                    <a:pt x="745417" y="826"/>
                    <a:pt x="831672" y="16966"/>
                    <a:pt x="866068" y="27020"/>
                  </a:cubicBezTo>
                  <a:cubicBezTo>
                    <a:pt x="900464" y="37074"/>
                    <a:pt x="920572" y="59034"/>
                    <a:pt x="912105" y="60357"/>
                  </a:cubicBezTo>
                  <a:cubicBezTo>
                    <a:pt x="903638" y="61680"/>
                    <a:pt x="844901" y="43688"/>
                    <a:pt x="815268" y="34957"/>
                  </a:cubicBezTo>
                  <a:cubicBezTo>
                    <a:pt x="785635" y="26226"/>
                    <a:pt x="773463" y="11409"/>
                    <a:pt x="734305" y="7970"/>
                  </a:cubicBezTo>
                  <a:cubicBezTo>
                    <a:pt x="695147" y="4530"/>
                    <a:pt x="650697" y="-3672"/>
                    <a:pt x="580318" y="14320"/>
                  </a:cubicBezTo>
                  <a:cubicBezTo>
                    <a:pt x="509939" y="32312"/>
                    <a:pt x="407545" y="63797"/>
                    <a:pt x="312030" y="115920"/>
                  </a:cubicBezTo>
                  <a:cubicBezTo>
                    <a:pt x="216515" y="168043"/>
                    <a:pt x="14903" y="338435"/>
                    <a:pt x="880" y="3508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E35A6C9F-E347-41B5-938A-5EBB81A09CDE}"/>
                </a:ext>
              </a:extLst>
            </p:cNvPr>
            <p:cNvSpPr/>
            <p:nvPr/>
          </p:nvSpPr>
          <p:spPr>
            <a:xfrm>
              <a:off x="221819" y="2428806"/>
              <a:ext cx="534817" cy="657621"/>
            </a:xfrm>
            <a:custGeom>
              <a:avLst/>
              <a:gdLst>
                <a:gd name="connsiteX0" fmla="*/ 533831 w 534817"/>
                <a:gd name="connsiteY0" fmla="*/ 69 h 657621"/>
                <a:gd name="connsiteX1" fmla="*/ 340156 w 534817"/>
                <a:gd name="connsiteY1" fmla="*/ 149294 h 657621"/>
                <a:gd name="connsiteX2" fmla="*/ 176644 w 534817"/>
                <a:gd name="connsiteY2" fmla="*/ 336619 h 657621"/>
                <a:gd name="connsiteX3" fmla="*/ 21069 w 534817"/>
                <a:gd name="connsiteY3" fmla="*/ 562044 h 657621"/>
                <a:gd name="connsiteX4" fmla="*/ 2019 w 534817"/>
                <a:gd name="connsiteY4" fmla="*/ 657294 h 657621"/>
                <a:gd name="connsiteX5" fmla="*/ 25831 w 534817"/>
                <a:gd name="connsiteY5" fmla="*/ 590619 h 657621"/>
                <a:gd name="connsiteX6" fmla="*/ 36944 w 534817"/>
                <a:gd name="connsiteY6" fmla="*/ 519182 h 657621"/>
                <a:gd name="connsiteX7" fmla="*/ 48056 w 534817"/>
                <a:gd name="connsiteY7" fmla="*/ 465207 h 657621"/>
                <a:gd name="connsiteX8" fmla="*/ 192519 w 534817"/>
                <a:gd name="connsiteY8" fmla="*/ 265182 h 657621"/>
                <a:gd name="connsiteX9" fmla="*/ 405244 w 534817"/>
                <a:gd name="connsiteY9" fmla="*/ 131832 h 657621"/>
                <a:gd name="connsiteX10" fmla="*/ 533831 w 534817"/>
                <a:gd name="connsiteY10" fmla="*/ 69 h 65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4817" h="657621">
                  <a:moveTo>
                    <a:pt x="533831" y="69"/>
                  </a:moveTo>
                  <a:cubicBezTo>
                    <a:pt x="522983" y="2979"/>
                    <a:pt x="399687" y="93202"/>
                    <a:pt x="340156" y="149294"/>
                  </a:cubicBezTo>
                  <a:cubicBezTo>
                    <a:pt x="280625" y="205386"/>
                    <a:pt x="229825" y="267827"/>
                    <a:pt x="176644" y="336619"/>
                  </a:cubicBezTo>
                  <a:cubicBezTo>
                    <a:pt x="123463" y="405411"/>
                    <a:pt x="50173" y="508598"/>
                    <a:pt x="21069" y="562044"/>
                  </a:cubicBezTo>
                  <a:cubicBezTo>
                    <a:pt x="-8035" y="615490"/>
                    <a:pt x="1225" y="652532"/>
                    <a:pt x="2019" y="657294"/>
                  </a:cubicBezTo>
                  <a:cubicBezTo>
                    <a:pt x="2813" y="662056"/>
                    <a:pt x="20010" y="613638"/>
                    <a:pt x="25831" y="590619"/>
                  </a:cubicBezTo>
                  <a:cubicBezTo>
                    <a:pt x="31652" y="567600"/>
                    <a:pt x="33240" y="540084"/>
                    <a:pt x="36944" y="519182"/>
                  </a:cubicBezTo>
                  <a:cubicBezTo>
                    <a:pt x="40648" y="498280"/>
                    <a:pt x="22127" y="507540"/>
                    <a:pt x="48056" y="465207"/>
                  </a:cubicBezTo>
                  <a:cubicBezTo>
                    <a:pt x="73985" y="422874"/>
                    <a:pt x="132988" y="320744"/>
                    <a:pt x="192519" y="265182"/>
                  </a:cubicBezTo>
                  <a:cubicBezTo>
                    <a:pt x="252050" y="209620"/>
                    <a:pt x="346771" y="177605"/>
                    <a:pt x="405244" y="131832"/>
                  </a:cubicBezTo>
                  <a:cubicBezTo>
                    <a:pt x="463717" y="86059"/>
                    <a:pt x="544679" y="-2841"/>
                    <a:pt x="533831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B372912A-929E-4723-8288-1B4F8A086F81}"/>
                </a:ext>
              </a:extLst>
            </p:cNvPr>
            <p:cNvSpPr/>
            <p:nvPr/>
          </p:nvSpPr>
          <p:spPr>
            <a:xfrm>
              <a:off x="218741" y="2695278"/>
              <a:ext cx="340153" cy="403819"/>
            </a:xfrm>
            <a:custGeom>
              <a:avLst/>
              <a:gdLst>
                <a:gd name="connsiteX0" fmla="*/ 340059 w 340153"/>
                <a:gd name="connsiteY0" fmla="*/ 297 h 403819"/>
                <a:gd name="connsiteX1" fmla="*/ 192422 w 340153"/>
                <a:gd name="connsiteY1" fmla="*/ 151110 h 403819"/>
                <a:gd name="connsiteX2" fmla="*/ 130509 w 340153"/>
                <a:gd name="connsiteY2" fmla="*/ 198735 h 403819"/>
                <a:gd name="connsiteX3" fmla="*/ 9859 w 340153"/>
                <a:gd name="connsiteY3" fmla="*/ 397172 h 403819"/>
                <a:gd name="connsiteX4" fmla="*/ 17797 w 340153"/>
                <a:gd name="connsiteY4" fmla="*/ 341610 h 403819"/>
                <a:gd name="connsiteX5" fmla="*/ 103522 w 340153"/>
                <a:gd name="connsiteY5" fmla="*/ 192385 h 403819"/>
                <a:gd name="connsiteX6" fmla="*/ 213059 w 340153"/>
                <a:gd name="connsiteY6" fmla="*/ 114597 h 403819"/>
                <a:gd name="connsiteX7" fmla="*/ 340059 w 340153"/>
                <a:gd name="connsiteY7" fmla="*/ 297 h 40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153" h="403819">
                  <a:moveTo>
                    <a:pt x="340059" y="297"/>
                  </a:moveTo>
                  <a:cubicBezTo>
                    <a:pt x="336619" y="6383"/>
                    <a:pt x="227347" y="118037"/>
                    <a:pt x="192422" y="151110"/>
                  </a:cubicBezTo>
                  <a:cubicBezTo>
                    <a:pt x="157497" y="184183"/>
                    <a:pt x="160936" y="157725"/>
                    <a:pt x="130509" y="198735"/>
                  </a:cubicBezTo>
                  <a:cubicBezTo>
                    <a:pt x="100082" y="239745"/>
                    <a:pt x="28644" y="373360"/>
                    <a:pt x="9859" y="397172"/>
                  </a:cubicBezTo>
                  <a:cubicBezTo>
                    <a:pt x="-8926" y="420984"/>
                    <a:pt x="2187" y="375741"/>
                    <a:pt x="17797" y="341610"/>
                  </a:cubicBezTo>
                  <a:cubicBezTo>
                    <a:pt x="33407" y="307479"/>
                    <a:pt x="70978" y="230220"/>
                    <a:pt x="103522" y="192385"/>
                  </a:cubicBezTo>
                  <a:cubicBezTo>
                    <a:pt x="136066" y="154550"/>
                    <a:pt x="174430" y="146083"/>
                    <a:pt x="213059" y="114597"/>
                  </a:cubicBezTo>
                  <a:cubicBezTo>
                    <a:pt x="251688" y="83112"/>
                    <a:pt x="343499" y="-5789"/>
                    <a:pt x="340059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86F520D7-2087-469D-BF16-87DE941E13B0}"/>
                </a:ext>
              </a:extLst>
            </p:cNvPr>
            <p:cNvSpPr/>
            <p:nvPr/>
          </p:nvSpPr>
          <p:spPr>
            <a:xfrm>
              <a:off x="249649" y="2841120"/>
              <a:ext cx="190114" cy="530396"/>
            </a:xfrm>
            <a:custGeom>
              <a:avLst/>
              <a:gdLst>
                <a:gd name="connsiteX0" fmla="*/ 190089 w 190114"/>
                <a:gd name="connsiteY0" fmla="*/ 505 h 530396"/>
                <a:gd name="connsiteX1" fmla="*/ 61501 w 190114"/>
                <a:gd name="connsiteY1" fmla="*/ 191005 h 530396"/>
                <a:gd name="connsiteX2" fmla="*/ 15464 w 190114"/>
                <a:gd name="connsiteY2" fmla="*/ 348168 h 530396"/>
                <a:gd name="connsiteX3" fmla="*/ 40864 w 190114"/>
                <a:gd name="connsiteY3" fmla="*/ 494218 h 530396"/>
                <a:gd name="connsiteX4" fmla="*/ 48801 w 190114"/>
                <a:gd name="connsiteY4" fmla="*/ 529143 h 530396"/>
                <a:gd name="connsiteX5" fmla="*/ 61501 w 190114"/>
                <a:gd name="connsiteY5" fmla="*/ 464055 h 530396"/>
                <a:gd name="connsiteX6" fmla="*/ 136114 w 190114"/>
                <a:gd name="connsiteY6" fmla="*/ 340230 h 530396"/>
                <a:gd name="connsiteX7" fmla="*/ 74201 w 190114"/>
                <a:gd name="connsiteY7" fmla="*/ 419605 h 530396"/>
                <a:gd name="connsiteX8" fmla="*/ 36101 w 190114"/>
                <a:gd name="connsiteY8" fmla="*/ 527555 h 530396"/>
                <a:gd name="connsiteX9" fmla="*/ 17051 w 190114"/>
                <a:gd name="connsiteY9" fmla="*/ 457705 h 530396"/>
                <a:gd name="connsiteX10" fmla="*/ 1176 w 190114"/>
                <a:gd name="connsiteY10" fmla="*/ 379918 h 530396"/>
                <a:gd name="connsiteX11" fmla="*/ 50389 w 190114"/>
                <a:gd name="connsiteY11" fmla="*/ 251330 h 530396"/>
                <a:gd name="connsiteX12" fmla="*/ 190089 w 190114"/>
                <a:gd name="connsiteY12" fmla="*/ 505 h 53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14" h="530396">
                  <a:moveTo>
                    <a:pt x="190089" y="505"/>
                  </a:moveTo>
                  <a:cubicBezTo>
                    <a:pt x="191941" y="-9549"/>
                    <a:pt x="90605" y="133061"/>
                    <a:pt x="61501" y="191005"/>
                  </a:cubicBezTo>
                  <a:cubicBezTo>
                    <a:pt x="32397" y="248949"/>
                    <a:pt x="18903" y="297633"/>
                    <a:pt x="15464" y="348168"/>
                  </a:cubicBezTo>
                  <a:cubicBezTo>
                    <a:pt x="12024" y="398704"/>
                    <a:pt x="35308" y="464056"/>
                    <a:pt x="40864" y="494218"/>
                  </a:cubicBezTo>
                  <a:cubicBezTo>
                    <a:pt x="46420" y="524381"/>
                    <a:pt x="45362" y="534170"/>
                    <a:pt x="48801" y="529143"/>
                  </a:cubicBezTo>
                  <a:cubicBezTo>
                    <a:pt x="52240" y="524116"/>
                    <a:pt x="46949" y="495541"/>
                    <a:pt x="61501" y="464055"/>
                  </a:cubicBezTo>
                  <a:cubicBezTo>
                    <a:pt x="76053" y="432570"/>
                    <a:pt x="133997" y="347638"/>
                    <a:pt x="136114" y="340230"/>
                  </a:cubicBezTo>
                  <a:cubicBezTo>
                    <a:pt x="138231" y="332822"/>
                    <a:pt x="90870" y="388384"/>
                    <a:pt x="74201" y="419605"/>
                  </a:cubicBezTo>
                  <a:cubicBezTo>
                    <a:pt x="57532" y="450826"/>
                    <a:pt x="45626" y="521205"/>
                    <a:pt x="36101" y="527555"/>
                  </a:cubicBezTo>
                  <a:cubicBezTo>
                    <a:pt x="26576" y="533905"/>
                    <a:pt x="22872" y="482311"/>
                    <a:pt x="17051" y="457705"/>
                  </a:cubicBezTo>
                  <a:cubicBezTo>
                    <a:pt x="11230" y="433099"/>
                    <a:pt x="-4380" y="414314"/>
                    <a:pt x="1176" y="379918"/>
                  </a:cubicBezTo>
                  <a:cubicBezTo>
                    <a:pt x="6732" y="345522"/>
                    <a:pt x="17051" y="316418"/>
                    <a:pt x="50389" y="251330"/>
                  </a:cubicBezTo>
                  <a:cubicBezTo>
                    <a:pt x="83727" y="186242"/>
                    <a:pt x="188237" y="10559"/>
                    <a:pt x="190089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AFD09195-7948-414A-8DEA-DF87FE57A5F5}"/>
                </a:ext>
              </a:extLst>
            </p:cNvPr>
            <p:cNvSpPr/>
            <p:nvPr/>
          </p:nvSpPr>
          <p:spPr>
            <a:xfrm>
              <a:off x="514429" y="2547498"/>
              <a:ext cx="217473" cy="608207"/>
            </a:xfrm>
            <a:custGeom>
              <a:avLst/>
              <a:gdLst>
                <a:gd name="connsiteX0" fmla="*/ 217409 w 217473"/>
                <a:gd name="connsiteY0" fmla="*/ 440 h 608207"/>
                <a:gd name="connsiteX1" fmla="*/ 12621 w 217473"/>
                <a:gd name="connsiteY1" fmla="*/ 303652 h 608207"/>
                <a:gd name="connsiteX2" fmla="*/ 22146 w 217473"/>
                <a:gd name="connsiteY2" fmla="*/ 602102 h 608207"/>
                <a:gd name="connsiteX3" fmla="*/ 22146 w 217473"/>
                <a:gd name="connsiteY3" fmla="*/ 487802 h 608207"/>
                <a:gd name="connsiteX4" fmla="*/ 20559 w 217473"/>
                <a:gd name="connsiteY4" fmla="*/ 286190 h 608207"/>
                <a:gd name="connsiteX5" fmla="*/ 34846 w 217473"/>
                <a:gd name="connsiteY5" fmla="*/ 236977 h 608207"/>
                <a:gd name="connsiteX6" fmla="*/ 217409 w 217473"/>
                <a:gd name="connsiteY6" fmla="*/ 440 h 60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473" h="608207">
                  <a:moveTo>
                    <a:pt x="217409" y="440"/>
                  </a:moveTo>
                  <a:cubicBezTo>
                    <a:pt x="213705" y="11552"/>
                    <a:pt x="45165" y="203375"/>
                    <a:pt x="12621" y="303652"/>
                  </a:cubicBezTo>
                  <a:cubicBezTo>
                    <a:pt x="-19923" y="403929"/>
                    <a:pt x="20558" y="571410"/>
                    <a:pt x="22146" y="602102"/>
                  </a:cubicBezTo>
                  <a:cubicBezTo>
                    <a:pt x="23733" y="632794"/>
                    <a:pt x="22410" y="540454"/>
                    <a:pt x="22146" y="487802"/>
                  </a:cubicBezTo>
                  <a:cubicBezTo>
                    <a:pt x="21881" y="435150"/>
                    <a:pt x="18442" y="327994"/>
                    <a:pt x="20559" y="286190"/>
                  </a:cubicBezTo>
                  <a:cubicBezTo>
                    <a:pt x="22676" y="244386"/>
                    <a:pt x="6271" y="282221"/>
                    <a:pt x="34846" y="236977"/>
                  </a:cubicBezTo>
                  <a:cubicBezTo>
                    <a:pt x="63421" y="191733"/>
                    <a:pt x="221113" y="-10672"/>
                    <a:pt x="217409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498D0F9E-A728-4DD1-B3D8-B703F638D667}"/>
                </a:ext>
              </a:extLst>
            </p:cNvPr>
            <p:cNvSpPr/>
            <p:nvPr/>
          </p:nvSpPr>
          <p:spPr>
            <a:xfrm>
              <a:off x="354174" y="3152287"/>
              <a:ext cx="322206" cy="457725"/>
            </a:xfrm>
            <a:custGeom>
              <a:avLst/>
              <a:gdLst>
                <a:gd name="connsiteX0" fmla="*/ 50639 w 322206"/>
                <a:gd name="connsiteY0" fmla="*/ 488 h 457725"/>
                <a:gd name="connsiteX1" fmla="*/ 3014 w 322206"/>
                <a:gd name="connsiteY1" fmla="*/ 140188 h 457725"/>
                <a:gd name="connsiteX2" fmla="*/ 9364 w 322206"/>
                <a:gd name="connsiteY2" fmla="*/ 227501 h 457725"/>
                <a:gd name="connsiteX3" fmla="*/ 45876 w 322206"/>
                <a:gd name="connsiteY3" fmla="*/ 308463 h 457725"/>
                <a:gd name="connsiteX4" fmla="*/ 50639 w 322206"/>
                <a:gd name="connsiteY4" fmla="*/ 289413 h 457725"/>
                <a:gd name="connsiteX5" fmla="*/ 66514 w 322206"/>
                <a:gd name="connsiteY5" fmla="*/ 227501 h 457725"/>
                <a:gd name="connsiteX6" fmla="*/ 107789 w 322206"/>
                <a:gd name="connsiteY6" fmla="*/ 217976 h 457725"/>
                <a:gd name="connsiteX7" fmla="*/ 107789 w 322206"/>
                <a:gd name="connsiteY7" fmla="*/ 310051 h 457725"/>
                <a:gd name="connsiteX8" fmla="*/ 112551 w 322206"/>
                <a:gd name="connsiteY8" fmla="*/ 338626 h 457725"/>
                <a:gd name="connsiteX9" fmla="*/ 123664 w 322206"/>
                <a:gd name="connsiteY9" fmla="*/ 321163 h 457725"/>
                <a:gd name="connsiteX10" fmla="*/ 158589 w 322206"/>
                <a:gd name="connsiteY10" fmla="*/ 273538 h 457725"/>
                <a:gd name="connsiteX11" fmla="*/ 174464 w 322206"/>
                <a:gd name="connsiteY11" fmla="*/ 364026 h 457725"/>
                <a:gd name="connsiteX12" fmla="*/ 172876 w 322206"/>
                <a:gd name="connsiteY12" fmla="*/ 408476 h 457725"/>
                <a:gd name="connsiteX13" fmla="*/ 203039 w 322206"/>
                <a:gd name="connsiteY13" fmla="*/ 402126 h 457725"/>
                <a:gd name="connsiteX14" fmla="*/ 263364 w 322206"/>
                <a:gd name="connsiteY14" fmla="*/ 360851 h 457725"/>
                <a:gd name="connsiteX15" fmla="*/ 250664 w 322206"/>
                <a:gd name="connsiteY15" fmla="*/ 411651 h 457725"/>
                <a:gd name="connsiteX16" fmla="*/ 261776 w 322206"/>
                <a:gd name="connsiteY16" fmla="*/ 432288 h 457725"/>
                <a:gd name="connsiteX17" fmla="*/ 307814 w 322206"/>
                <a:gd name="connsiteY17" fmla="*/ 405301 h 457725"/>
                <a:gd name="connsiteX18" fmla="*/ 318926 w 322206"/>
                <a:gd name="connsiteY18" fmla="*/ 457688 h 457725"/>
                <a:gd name="connsiteX19" fmla="*/ 318926 w 322206"/>
                <a:gd name="connsiteY19" fmla="*/ 395776 h 457725"/>
                <a:gd name="connsiteX20" fmla="*/ 280826 w 322206"/>
                <a:gd name="connsiteY20" fmla="*/ 387838 h 457725"/>
                <a:gd name="connsiteX21" fmla="*/ 261776 w 322206"/>
                <a:gd name="connsiteY21" fmla="*/ 338626 h 457725"/>
                <a:gd name="connsiteX22" fmla="*/ 198276 w 322206"/>
                <a:gd name="connsiteY22" fmla="*/ 344976 h 457725"/>
                <a:gd name="connsiteX23" fmla="*/ 168114 w 322206"/>
                <a:gd name="connsiteY23" fmla="*/ 249726 h 457725"/>
                <a:gd name="connsiteX24" fmla="*/ 134776 w 322206"/>
                <a:gd name="connsiteY24" fmla="*/ 249726 h 457725"/>
                <a:gd name="connsiteX25" fmla="*/ 115726 w 322206"/>
                <a:gd name="connsiteY25" fmla="*/ 197338 h 457725"/>
                <a:gd name="connsiteX26" fmla="*/ 66514 w 322206"/>
                <a:gd name="connsiteY26" fmla="*/ 189401 h 457725"/>
                <a:gd name="connsiteX27" fmla="*/ 42701 w 322206"/>
                <a:gd name="connsiteY27" fmla="*/ 295763 h 457725"/>
                <a:gd name="connsiteX28" fmla="*/ 12539 w 322206"/>
                <a:gd name="connsiteY28" fmla="*/ 259251 h 457725"/>
                <a:gd name="connsiteX29" fmla="*/ 26826 w 322206"/>
                <a:gd name="connsiteY29" fmla="*/ 192576 h 457725"/>
                <a:gd name="connsiteX30" fmla="*/ 50639 w 322206"/>
                <a:gd name="connsiteY30" fmla="*/ 488 h 4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2206" h="457725">
                  <a:moveTo>
                    <a:pt x="50639" y="488"/>
                  </a:moveTo>
                  <a:cubicBezTo>
                    <a:pt x="46670" y="-8243"/>
                    <a:pt x="9893" y="102353"/>
                    <a:pt x="3014" y="140188"/>
                  </a:cubicBezTo>
                  <a:cubicBezTo>
                    <a:pt x="-3865" y="178023"/>
                    <a:pt x="2220" y="199455"/>
                    <a:pt x="9364" y="227501"/>
                  </a:cubicBezTo>
                  <a:cubicBezTo>
                    <a:pt x="16508" y="255547"/>
                    <a:pt x="38997" y="298144"/>
                    <a:pt x="45876" y="308463"/>
                  </a:cubicBezTo>
                  <a:cubicBezTo>
                    <a:pt x="52755" y="318782"/>
                    <a:pt x="47199" y="302907"/>
                    <a:pt x="50639" y="289413"/>
                  </a:cubicBezTo>
                  <a:cubicBezTo>
                    <a:pt x="54079" y="275919"/>
                    <a:pt x="56989" y="239407"/>
                    <a:pt x="66514" y="227501"/>
                  </a:cubicBezTo>
                  <a:cubicBezTo>
                    <a:pt x="76039" y="215595"/>
                    <a:pt x="100910" y="204218"/>
                    <a:pt x="107789" y="217976"/>
                  </a:cubicBezTo>
                  <a:cubicBezTo>
                    <a:pt x="114668" y="231734"/>
                    <a:pt x="106995" y="289943"/>
                    <a:pt x="107789" y="310051"/>
                  </a:cubicBezTo>
                  <a:cubicBezTo>
                    <a:pt x="108583" y="330159"/>
                    <a:pt x="109905" y="336774"/>
                    <a:pt x="112551" y="338626"/>
                  </a:cubicBezTo>
                  <a:cubicBezTo>
                    <a:pt x="115197" y="340478"/>
                    <a:pt x="115991" y="332011"/>
                    <a:pt x="123664" y="321163"/>
                  </a:cubicBezTo>
                  <a:cubicBezTo>
                    <a:pt x="131337" y="310315"/>
                    <a:pt x="150122" y="266394"/>
                    <a:pt x="158589" y="273538"/>
                  </a:cubicBezTo>
                  <a:cubicBezTo>
                    <a:pt x="167056" y="280682"/>
                    <a:pt x="172083" y="341536"/>
                    <a:pt x="174464" y="364026"/>
                  </a:cubicBezTo>
                  <a:cubicBezTo>
                    <a:pt x="176845" y="386516"/>
                    <a:pt x="168114" y="402126"/>
                    <a:pt x="172876" y="408476"/>
                  </a:cubicBezTo>
                  <a:cubicBezTo>
                    <a:pt x="177638" y="414826"/>
                    <a:pt x="187958" y="410064"/>
                    <a:pt x="203039" y="402126"/>
                  </a:cubicBezTo>
                  <a:cubicBezTo>
                    <a:pt x="218120" y="394189"/>
                    <a:pt x="255426" y="359263"/>
                    <a:pt x="263364" y="360851"/>
                  </a:cubicBezTo>
                  <a:cubicBezTo>
                    <a:pt x="271302" y="362439"/>
                    <a:pt x="250929" y="399745"/>
                    <a:pt x="250664" y="411651"/>
                  </a:cubicBezTo>
                  <a:cubicBezTo>
                    <a:pt x="250399" y="423557"/>
                    <a:pt x="252251" y="433346"/>
                    <a:pt x="261776" y="432288"/>
                  </a:cubicBezTo>
                  <a:cubicBezTo>
                    <a:pt x="271301" y="431230"/>
                    <a:pt x="298289" y="401068"/>
                    <a:pt x="307814" y="405301"/>
                  </a:cubicBezTo>
                  <a:cubicBezTo>
                    <a:pt x="317339" y="409534"/>
                    <a:pt x="317074" y="459275"/>
                    <a:pt x="318926" y="457688"/>
                  </a:cubicBezTo>
                  <a:cubicBezTo>
                    <a:pt x="320778" y="456101"/>
                    <a:pt x="325276" y="407418"/>
                    <a:pt x="318926" y="395776"/>
                  </a:cubicBezTo>
                  <a:cubicBezTo>
                    <a:pt x="312576" y="384134"/>
                    <a:pt x="290351" y="397363"/>
                    <a:pt x="280826" y="387838"/>
                  </a:cubicBezTo>
                  <a:cubicBezTo>
                    <a:pt x="271301" y="378313"/>
                    <a:pt x="275534" y="345770"/>
                    <a:pt x="261776" y="338626"/>
                  </a:cubicBezTo>
                  <a:cubicBezTo>
                    <a:pt x="248018" y="331482"/>
                    <a:pt x="213886" y="359793"/>
                    <a:pt x="198276" y="344976"/>
                  </a:cubicBezTo>
                  <a:cubicBezTo>
                    <a:pt x="182666" y="330159"/>
                    <a:pt x="178697" y="265601"/>
                    <a:pt x="168114" y="249726"/>
                  </a:cubicBezTo>
                  <a:cubicBezTo>
                    <a:pt x="157531" y="233851"/>
                    <a:pt x="143507" y="258457"/>
                    <a:pt x="134776" y="249726"/>
                  </a:cubicBezTo>
                  <a:cubicBezTo>
                    <a:pt x="126045" y="240995"/>
                    <a:pt x="127103" y="207392"/>
                    <a:pt x="115726" y="197338"/>
                  </a:cubicBezTo>
                  <a:cubicBezTo>
                    <a:pt x="104349" y="187284"/>
                    <a:pt x="78685" y="172997"/>
                    <a:pt x="66514" y="189401"/>
                  </a:cubicBezTo>
                  <a:cubicBezTo>
                    <a:pt x="54343" y="205805"/>
                    <a:pt x="51697" y="284121"/>
                    <a:pt x="42701" y="295763"/>
                  </a:cubicBezTo>
                  <a:cubicBezTo>
                    <a:pt x="33705" y="307405"/>
                    <a:pt x="15185" y="276449"/>
                    <a:pt x="12539" y="259251"/>
                  </a:cubicBezTo>
                  <a:cubicBezTo>
                    <a:pt x="9893" y="242053"/>
                    <a:pt x="19153" y="231734"/>
                    <a:pt x="26826" y="192576"/>
                  </a:cubicBezTo>
                  <a:cubicBezTo>
                    <a:pt x="34499" y="153418"/>
                    <a:pt x="54608" y="9219"/>
                    <a:pt x="50639" y="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747C5A27-827E-445D-BC87-2D99E650DB26}"/>
                </a:ext>
              </a:extLst>
            </p:cNvPr>
            <p:cNvSpPr/>
            <p:nvPr/>
          </p:nvSpPr>
          <p:spPr>
            <a:xfrm>
              <a:off x="673086" y="3587346"/>
              <a:ext cx="367750" cy="115076"/>
            </a:xfrm>
            <a:custGeom>
              <a:avLst/>
              <a:gdLst>
                <a:gd name="connsiteX0" fmla="*/ 366727 w 367750"/>
                <a:gd name="connsiteY0" fmla="*/ 113117 h 115076"/>
                <a:gd name="connsiteX1" fmla="*/ 220677 w 367750"/>
                <a:gd name="connsiteY1" fmla="*/ 106767 h 115076"/>
                <a:gd name="connsiteX2" fmla="*/ 152414 w 367750"/>
                <a:gd name="connsiteY2" fmla="*/ 97242 h 115076"/>
                <a:gd name="connsiteX3" fmla="*/ 98439 w 367750"/>
                <a:gd name="connsiteY3" fmla="*/ 113117 h 115076"/>
                <a:gd name="connsiteX4" fmla="*/ 112727 w 367750"/>
                <a:gd name="connsiteY4" fmla="*/ 67079 h 115076"/>
                <a:gd name="connsiteX5" fmla="*/ 77802 w 367750"/>
                <a:gd name="connsiteY5" fmla="*/ 41679 h 115076"/>
                <a:gd name="connsiteX6" fmla="*/ 58752 w 367750"/>
                <a:gd name="connsiteY6" fmla="*/ 30567 h 115076"/>
                <a:gd name="connsiteX7" fmla="*/ 23827 w 367750"/>
                <a:gd name="connsiteY7" fmla="*/ 70254 h 115076"/>
                <a:gd name="connsiteX8" fmla="*/ 14 w 367750"/>
                <a:gd name="connsiteY8" fmla="*/ 8342 h 115076"/>
                <a:gd name="connsiteX9" fmla="*/ 20652 w 367750"/>
                <a:gd name="connsiteY9" fmla="*/ 33742 h 115076"/>
                <a:gd name="connsiteX10" fmla="*/ 39702 w 367750"/>
                <a:gd name="connsiteY10" fmla="*/ 404 h 115076"/>
                <a:gd name="connsiteX11" fmla="*/ 92089 w 367750"/>
                <a:gd name="connsiteY11" fmla="*/ 17867 h 115076"/>
                <a:gd name="connsiteX12" fmla="*/ 136539 w 367750"/>
                <a:gd name="connsiteY12" fmla="*/ 55967 h 115076"/>
                <a:gd name="connsiteX13" fmla="*/ 139714 w 367750"/>
                <a:gd name="connsiteY13" fmla="*/ 70254 h 115076"/>
                <a:gd name="connsiteX14" fmla="*/ 366727 w 367750"/>
                <a:gd name="connsiteY14" fmla="*/ 113117 h 11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750" h="115076">
                  <a:moveTo>
                    <a:pt x="366727" y="113117"/>
                  </a:moveTo>
                  <a:cubicBezTo>
                    <a:pt x="380221" y="119202"/>
                    <a:pt x="256396" y="109413"/>
                    <a:pt x="220677" y="106767"/>
                  </a:cubicBezTo>
                  <a:cubicBezTo>
                    <a:pt x="184958" y="104121"/>
                    <a:pt x="172787" y="96184"/>
                    <a:pt x="152414" y="97242"/>
                  </a:cubicBezTo>
                  <a:cubicBezTo>
                    <a:pt x="132041" y="98300"/>
                    <a:pt x="105054" y="118144"/>
                    <a:pt x="98439" y="113117"/>
                  </a:cubicBezTo>
                  <a:cubicBezTo>
                    <a:pt x="91824" y="108090"/>
                    <a:pt x="116166" y="78985"/>
                    <a:pt x="112727" y="67079"/>
                  </a:cubicBezTo>
                  <a:cubicBezTo>
                    <a:pt x="109288" y="55173"/>
                    <a:pt x="86798" y="47764"/>
                    <a:pt x="77802" y="41679"/>
                  </a:cubicBezTo>
                  <a:cubicBezTo>
                    <a:pt x="68806" y="35594"/>
                    <a:pt x="67748" y="25805"/>
                    <a:pt x="58752" y="30567"/>
                  </a:cubicBezTo>
                  <a:cubicBezTo>
                    <a:pt x="49756" y="35329"/>
                    <a:pt x="33617" y="73958"/>
                    <a:pt x="23827" y="70254"/>
                  </a:cubicBezTo>
                  <a:cubicBezTo>
                    <a:pt x="14037" y="66550"/>
                    <a:pt x="543" y="14427"/>
                    <a:pt x="14" y="8342"/>
                  </a:cubicBezTo>
                  <a:cubicBezTo>
                    <a:pt x="-515" y="2257"/>
                    <a:pt x="14037" y="35065"/>
                    <a:pt x="20652" y="33742"/>
                  </a:cubicBezTo>
                  <a:cubicBezTo>
                    <a:pt x="27267" y="32419"/>
                    <a:pt x="27796" y="3050"/>
                    <a:pt x="39702" y="404"/>
                  </a:cubicBezTo>
                  <a:cubicBezTo>
                    <a:pt x="51608" y="-2242"/>
                    <a:pt x="75949" y="8606"/>
                    <a:pt x="92089" y="17867"/>
                  </a:cubicBezTo>
                  <a:cubicBezTo>
                    <a:pt x="108228" y="27127"/>
                    <a:pt x="128602" y="47236"/>
                    <a:pt x="136539" y="55967"/>
                  </a:cubicBezTo>
                  <a:cubicBezTo>
                    <a:pt x="144476" y="64698"/>
                    <a:pt x="101349" y="62846"/>
                    <a:pt x="139714" y="70254"/>
                  </a:cubicBezTo>
                  <a:cubicBezTo>
                    <a:pt x="178079" y="77662"/>
                    <a:pt x="353233" y="107032"/>
                    <a:pt x="366727" y="113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485368E5-B11C-42CF-95AE-ECE9CB0C8B7F}"/>
                </a:ext>
              </a:extLst>
            </p:cNvPr>
            <p:cNvSpPr/>
            <p:nvPr/>
          </p:nvSpPr>
          <p:spPr>
            <a:xfrm>
              <a:off x="528335" y="2707396"/>
              <a:ext cx="171587" cy="452879"/>
            </a:xfrm>
            <a:custGeom>
              <a:avLst/>
              <a:gdLst>
                <a:gd name="connsiteX0" fmla="*/ 168578 w 171587"/>
                <a:gd name="connsiteY0" fmla="*/ 2467 h 452879"/>
                <a:gd name="connsiteX1" fmla="*/ 84440 w 171587"/>
                <a:gd name="connsiteY1" fmla="*/ 212017 h 452879"/>
                <a:gd name="connsiteX2" fmla="*/ 9828 w 171587"/>
                <a:gd name="connsiteY2" fmla="*/ 443792 h 452879"/>
                <a:gd name="connsiteX3" fmla="*/ 9828 w 171587"/>
                <a:gd name="connsiteY3" fmla="*/ 391404 h 452879"/>
                <a:gd name="connsiteX4" fmla="*/ 92378 w 171587"/>
                <a:gd name="connsiteY4" fmla="*/ 254879 h 452879"/>
                <a:gd name="connsiteX5" fmla="*/ 147940 w 171587"/>
                <a:gd name="connsiteY5" fmla="*/ 105654 h 452879"/>
                <a:gd name="connsiteX6" fmla="*/ 168578 w 171587"/>
                <a:gd name="connsiteY6" fmla="*/ 2467 h 45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87" h="452879">
                  <a:moveTo>
                    <a:pt x="168578" y="2467"/>
                  </a:moveTo>
                  <a:cubicBezTo>
                    <a:pt x="157995" y="20194"/>
                    <a:pt x="110898" y="138463"/>
                    <a:pt x="84440" y="212017"/>
                  </a:cubicBezTo>
                  <a:cubicBezTo>
                    <a:pt x="57982" y="285571"/>
                    <a:pt x="22263" y="413894"/>
                    <a:pt x="9828" y="443792"/>
                  </a:cubicBezTo>
                  <a:cubicBezTo>
                    <a:pt x="-2607" y="473690"/>
                    <a:pt x="-3930" y="422890"/>
                    <a:pt x="9828" y="391404"/>
                  </a:cubicBezTo>
                  <a:cubicBezTo>
                    <a:pt x="23586" y="359919"/>
                    <a:pt x="69359" y="302504"/>
                    <a:pt x="92378" y="254879"/>
                  </a:cubicBezTo>
                  <a:cubicBezTo>
                    <a:pt x="115397" y="207254"/>
                    <a:pt x="136563" y="144283"/>
                    <a:pt x="147940" y="105654"/>
                  </a:cubicBezTo>
                  <a:cubicBezTo>
                    <a:pt x="159317" y="67025"/>
                    <a:pt x="179161" y="-15260"/>
                    <a:pt x="168578" y="2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82D3718-8273-4BDE-A685-1B061068ED4B}"/>
                </a:ext>
              </a:extLst>
            </p:cNvPr>
            <p:cNvSpPr/>
            <p:nvPr/>
          </p:nvSpPr>
          <p:spPr>
            <a:xfrm>
              <a:off x="689382" y="2672897"/>
              <a:ext cx="194860" cy="569954"/>
            </a:xfrm>
            <a:custGeom>
              <a:avLst/>
              <a:gdLst>
                <a:gd name="connsiteX0" fmla="*/ 194856 w 194860"/>
                <a:gd name="connsiteY0" fmla="*/ 453 h 569954"/>
                <a:gd name="connsiteX1" fmla="*/ 61506 w 194860"/>
                <a:gd name="connsiteY1" fmla="*/ 229053 h 569954"/>
                <a:gd name="connsiteX2" fmla="*/ 26581 w 194860"/>
                <a:gd name="connsiteY2" fmla="*/ 375103 h 569954"/>
                <a:gd name="connsiteX3" fmla="*/ 15468 w 194860"/>
                <a:gd name="connsiteY3" fmla="*/ 557666 h 569954"/>
                <a:gd name="connsiteX4" fmla="*/ 1181 w 194860"/>
                <a:gd name="connsiteY4" fmla="*/ 524328 h 569954"/>
                <a:gd name="connsiteX5" fmla="*/ 48806 w 194860"/>
                <a:gd name="connsiteY5" fmla="*/ 290966 h 569954"/>
                <a:gd name="connsiteX6" fmla="*/ 66268 w 194860"/>
                <a:gd name="connsiteY6" fmla="*/ 173491 h 569954"/>
                <a:gd name="connsiteX7" fmla="*/ 194856 w 194860"/>
                <a:gd name="connsiteY7" fmla="*/ 453 h 5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0" h="569954">
                  <a:moveTo>
                    <a:pt x="194856" y="453"/>
                  </a:moveTo>
                  <a:cubicBezTo>
                    <a:pt x="194062" y="9713"/>
                    <a:pt x="89552" y="166611"/>
                    <a:pt x="61506" y="229053"/>
                  </a:cubicBezTo>
                  <a:cubicBezTo>
                    <a:pt x="33460" y="291495"/>
                    <a:pt x="34254" y="320334"/>
                    <a:pt x="26581" y="375103"/>
                  </a:cubicBezTo>
                  <a:cubicBezTo>
                    <a:pt x="18908" y="429872"/>
                    <a:pt x="19701" y="532795"/>
                    <a:pt x="15468" y="557666"/>
                  </a:cubicBezTo>
                  <a:cubicBezTo>
                    <a:pt x="11235" y="582537"/>
                    <a:pt x="-4375" y="568778"/>
                    <a:pt x="1181" y="524328"/>
                  </a:cubicBezTo>
                  <a:cubicBezTo>
                    <a:pt x="6737" y="479878"/>
                    <a:pt x="37958" y="349439"/>
                    <a:pt x="48806" y="290966"/>
                  </a:cubicBezTo>
                  <a:cubicBezTo>
                    <a:pt x="59654" y="232493"/>
                    <a:pt x="44043" y="220587"/>
                    <a:pt x="66268" y="173491"/>
                  </a:cubicBezTo>
                  <a:cubicBezTo>
                    <a:pt x="88493" y="126395"/>
                    <a:pt x="195650" y="-8807"/>
                    <a:pt x="194856" y="4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9220434A-00F5-44EE-B68A-EC1DF19D38A9}"/>
                </a:ext>
              </a:extLst>
            </p:cNvPr>
            <p:cNvSpPr/>
            <p:nvPr/>
          </p:nvSpPr>
          <p:spPr>
            <a:xfrm>
              <a:off x="594958" y="2965464"/>
              <a:ext cx="111716" cy="303030"/>
            </a:xfrm>
            <a:custGeom>
              <a:avLst/>
              <a:gdLst>
                <a:gd name="connsiteX0" fmla="*/ 22580 w 111716"/>
                <a:gd name="connsiteY0" fmla="*/ 3161 h 303030"/>
                <a:gd name="connsiteX1" fmla="*/ 22580 w 111716"/>
                <a:gd name="connsiteY1" fmla="*/ 146036 h 303030"/>
                <a:gd name="connsiteX2" fmla="*/ 109892 w 111716"/>
                <a:gd name="connsiteY2" fmla="*/ 301611 h 303030"/>
                <a:gd name="connsiteX3" fmla="*/ 79730 w 111716"/>
                <a:gd name="connsiteY3" fmla="*/ 220649 h 303030"/>
                <a:gd name="connsiteX4" fmla="*/ 54330 w 111716"/>
                <a:gd name="connsiteY4" fmla="*/ 177786 h 303030"/>
                <a:gd name="connsiteX5" fmla="*/ 3530 w 111716"/>
                <a:gd name="connsiteY5" fmla="*/ 117461 h 303030"/>
                <a:gd name="connsiteX6" fmla="*/ 6705 w 111716"/>
                <a:gd name="connsiteY6" fmla="*/ 52374 h 303030"/>
                <a:gd name="connsiteX7" fmla="*/ 22580 w 111716"/>
                <a:gd name="connsiteY7" fmla="*/ 3161 h 30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16" h="303030">
                  <a:moveTo>
                    <a:pt x="22580" y="3161"/>
                  </a:moveTo>
                  <a:cubicBezTo>
                    <a:pt x="25226" y="18771"/>
                    <a:pt x="8028" y="96294"/>
                    <a:pt x="22580" y="146036"/>
                  </a:cubicBezTo>
                  <a:cubicBezTo>
                    <a:pt x="37132" y="195778"/>
                    <a:pt x="100367" y="289176"/>
                    <a:pt x="109892" y="301611"/>
                  </a:cubicBezTo>
                  <a:cubicBezTo>
                    <a:pt x="119417" y="314046"/>
                    <a:pt x="88990" y="241286"/>
                    <a:pt x="79730" y="220649"/>
                  </a:cubicBezTo>
                  <a:cubicBezTo>
                    <a:pt x="70470" y="200012"/>
                    <a:pt x="67030" y="194984"/>
                    <a:pt x="54330" y="177786"/>
                  </a:cubicBezTo>
                  <a:cubicBezTo>
                    <a:pt x="41630" y="160588"/>
                    <a:pt x="11467" y="138363"/>
                    <a:pt x="3530" y="117461"/>
                  </a:cubicBezTo>
                  <a:cubicBezTo>
                    <a:pt x="-4407" y="96559"/>
                    <a:pt x="3001" y="70895"/>
                    <a:pt x="6705" y="52374"/>
                  </a:cubicBezTo>
                  <a:cubicBezTo>
                    <a:pt x="10409" y="33853"/>
                    <a:pt x="19934" y="-12449"/>
                    <a:pt x="22580" y="3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26DD0094-5320-44A4-B7E7-86236E67A142}"/>
                </a:ext>
              </a:extLst>
            </p:cNvPr>
            <p:cNvSpPr/>
            <p:nvPr/>
          </p:nvSpPr>
          <p:spPr>
            <a:xfrm>
              <a:off x="863194" y="2379144"/>
              <a:ext cx="206924" cy="304648"/>
            </a:xfrm>
            <a:custGeom>
              <a:avLst/>
              <a:gdLst>
                <a:gd name="connsiteX0" fmla="*/ 206781 w 206924"/>
                <a:gd name="connsiteY0" fmla="*/ 3694 h 304648"/>
                <a:gd name="connsiteX1" fmla="*/ 63906 w 206924"/>
                <a:gd name="connsiteY1" fmla="*/ 241819 h 304648"/>
                <a:gd name="connsiteX2" fmla="*/ 406 w 206924"/>
                <a:gd name="connsiteY2" fmla="*/ 303731 h 304648"/>
                <a:gd name="connsiteX3" fmla="*/ 90894 w 206924"/>
                <a:gd name="connsiteY3" fmla="*/ 210069 h 304648"/>
                <a:gd name="connsiteX4" fmla="*/ 116294 w 206924"/>
                <a:gd name="connsiteY4" fmla="*/ 159269 h 304648"/>
                <a:gd name="connsiteX5" fmla="*/ 90894 w 206924"/>
                <a:gd name="connsiteY5" fmla="*/ 100531 h 304648"/>
                <a:gd name="connsiteX6" fmla="*/ 206781 w 206924"/>
                <a:gd name="connsiteY6" fmla="*/ 3694 h 3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924" h="304648">
                  <a:moveTo>
                    <a:pt x="206781" y="3694"/>
                  </a:moveTo>
                  <a:cubicBezTo>
                    <a:pt x="202283" y="27242"/>
                    <a:pt x="98302" y="191813"/>
                    <a:pt x="63906" y="241819"/>
                  </a:cubicBezTo>
                  <a:cubicBezTo>
                    <a:pt x="29510" y="291825"/>
                    <a:pt x="-4092" y="309023"/>
                    <a:pt x="406" y="303731"/>
                  </a:cubicBezTo>
                  <a:cubicBezTo>
                    <a:pt x="4904" y="298439"/>
                    <a:pt x="71579" y="234146"/>
                    <a:pt x="90894" y="210069"/>
                  </a:cubicBezTo>
                  <a:cubicBezTo>
                    <a:pt x="110209" y="185992"/>
                    <a:pt x="116294" y="177525"/>
                    <a:pt x="116294" y="159269"/>
                  </a:cubicBezTo>
                  <a:cubicBezTo>
                    <a:pt x="116294" y="141013"/>
                    <a:pt x="73432" y="125137"/>
                    <a:pt x="90894" y="100531"/>
                  </a:cubicBezTo>
                  <a:cubicBezTo>
                    <a:pt x="108356" y="75925"/>
                    <a:pt x="211279" y="-19854"/>
                    <a:pt x="206781" y="36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3F6AEAA1-E485-47FC-858D-EF96FA2DB364}"/>
                </a:ext>
              </a:extLst>
            </p:cNvPr>
            <p:cNvSpPr/>
            <p:nvPr/>
          </p:nvSpPr>
          <p:spPr>
            <a:xfrm>
              <a:off x="874374" y="2673209"/>
              <a:ext cx="33693" cy="304238"/>
            </a:xfrm>
            <a:custGeom>
              <a:avLst/>
              <a:gdLst>
                <a:gd name="connsiteX0" fmla="*/ 16214 w 33693"/>
                <a:gd name="connsiteY0" fmla="*/ 141 h 304238"/>
                <a:gd name="connsiteX1" fmla="*/ 339 w 33693"/>
                <a:gd name="connsiteY1" fmla="*/ 116029 h 304238"/>
                <a:gd name="connsiteX2" fmla="*/ 33676 w 33693"/>
                <a:gd name="connsiteY2" fmla="*/ 300179 h 304238"/>
                <a:gd name="connsiteX3" fmla="*/ 5101 w 33693"/>
                <a:gd name="connsiteY3" fmla="*/ 235091 h 304238"/>
                <a:gd name="connsiteX4" fmla="*/ 13039 w 33693"/>
                <a:gd name="connsiteY4" fmla="*/ 138254 h 304238"/>
                <a:gd name="connsiteX5" fmla="*/ 16214 w 33693"/>
                <a:gd name="connsiteY5" fmla="*/ 141 h 30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93" h="304238">
                  <a:moveTo>
                    <a:pt x="16214" y="141"/>
                  </a:moveTo>
                  <a:cubicBezTo>
                    <a:pt x="14097" y="-3563"/>
                    <a:pt x="-2571" y="66023"/>
                    <a:pt x="339" y="116029"/>
                  </a:cubicBezTo>
                  <a:cubicBezTo>
                    <a:pt x="3249" y="166035"/>
                    <a:pt x="32882" y="280335"/>
                    <a:pt x="33676" y="300179"/>
                  </a:cubicBezTo>
                  <a:cubicBezTo>
                    <a:pt x="34470" y="320023"/>
                    <a:pt x="8540" y="262078"/>
                    <a:pt x="5101" y="235091"/>
                  </a:cubicBezTo>
                  <a:cubicBezTo>
                    <a:pt x="1662" y="208104"/>
                    <a:pt x="10129" y="176089"/>
                    <a:pt x="13039" y="138254"/>
                  </a:cubicBezTo>
                  <a:cubicBezTo>
                    <a:pt x="15949" y="100419"/>
                    <a:pt x="18331" y="3845"/>
                    <a:pt x="16214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F4A749BE-7251-470F-B1F2-7402C8A17CDA}"/>
                </a:ext>
              </a:extLst>
            </p:cNvPr>
            <p:cNvSpPr/>
            <p:nvPr/>
          </p:nvSpPr>
          <p:spPr>
            <a:xfrm>
              <a:off x="926093" y="2364520"/>
              <a:ext cx="359185" cy="583643"/>
            </a:xfrm>
            <a:custGeom>
              <a:avLst/>
              <a:gdLst>
                <a:gd name="connsiteX0" fmla="*/ 356607 w 359185"/>
                <a:gd name="connsiteY0" fmla="*/ 5618 h 583643"/>
                <a:gd name="connsiteX1" fmla="*/ 81970 w 359185"/>
                <a:gd name="connsiteY1" fmla="*/ 265968 h 583643"/>
                <a:gd name="connsiteX2" fmla="*/ 8945 w 359185"/>
                <a:gd name="connsiteY2" fmla="*/ 410430 h 583643"/>
                <a:gd name="connsiteX3" fmla="*/ 2595 w 359185"/>
                <a:gd name="connsiteY3" fmla="*/ 583468 h 583643"/>
                <a:gd name="connsiteX4" fmla="*/ 21645 w 359185"/>
                <a:gd name="connsiteY4" fmla="*/ 440593 h 583643"/>
                <a:gd name="connsiteX5" fmla="*/ 78795 w 359185"/>
                <a:gd name="connsiteY5" fmla="*/ 323118 h 583643"/>
                <a:gd name="connsiteX6" fmla="*/ 199445 w 359185"/>
                <a:gd name="connsiteY6" fmla="*/ 135793 h 583643"/>
                <a:gd name="connsiteX7" fmla="*/ 220082 w 359185"/>
                <a:gd name="connsiteY7" fmla="*/ 91343 h 583643"/>
                <a:gd name="connsiteX8" fmla="*/ 356607 w 359185"/>
                <a:gd name="connsiteY8" fmla="*/ 5618 h 58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185" h="583643">
                  <a:moveTo>
                    <a:pt x="356607" y="5618"/>
                  </a:moveTo>
                  <a:cubicBezTo>
                    <a:pt x="333588" y="34722"/>
                    <a:pt x="139914" y="198499"/>
                    <a:pt x="81970" y="265968"/>
                  </a:cubicBezTo>
                  <a:cubicBezTo>
                    <a:pt x="24026" y="333437"/>
                    <a:pt x="22174" y="357513"/>
                    <a:pt x="8945" y="410430"/>
                  </a:cubicBezTo>
                  <a:cubicBezTo>
                    <a:pt x="-4284" y="463347"/>
                    <a:pt x="478" y="578441"/>
                    <a:pt x="2595" y="583468"/>
                  </a:cubicBezTo>
                  <a:cubicBezTo>
                    <a:pt x="4712" y="588495"/>
                    <a:pt x="8945" y="483985"/>
                    <a:pt x="21645" y="440593"/>
                  </a:cubicBezTo>
                  <a:cubicBezTo>
                    <a:pt x="34345" y="397201"/>
                    <a:pt x="49162" y="373918"/>
                    <a:pt x="78795" y="323118"/>
                  </a:cubicBezTo>
                  <a:cubicBezTo>
                    <a:pt x="108428" y="272318"/>
                    <a:pt x="175897" y="174422"/>
                    <a:pt x="199445" y="135793"/>
                  </a:cubicBezTo>
                  <a:cubicBezTo>
                    <a:pt x="222993" y="97164"/>
                    <a:pt x="198651" y="113833"/>
                    <a:pt x="220082" y="91343"/>
                  </a:cubicBezTo>
                  <a:cubicBezTo>
                    <a:pt x="241513" y="68853"/>
                    <a:pt x="379626" y="-23486"/>
                    <a:pt x="356607" y="5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DF755CB4-D4BC-4708-B491-FB528A5DEFAE}"/>
                </a:ext>
              </a:extLst>
            </p:cNvPr>
            <p:cNvSpPr/>
            <p:nvPr/>
          </p:nvSpPr>
          <p:spPr>
            <a:xfrm>
              <a:off x="937294" y="2568493"/>
              <a:ext cx="211898" cy="319960"/>
            </a:xfrm>
            <a:custGeom>
              <a:avLst/>
              <a:gdLst>
                <a:gd name="connsiteX0" fmla="*/ 919 w 211898"/>
                <a:gd name="connsiteY0" fmla="*/ 258845 h 319960"/>
                <a:gd name="connsiteX1" fmla="*/ 86644 w 211898"/>
                <a:gd name="connsiteY1" fmla="*/ 128670 h 319960"/>
                <a:gd name="connsiteX2" fmla="*/ 170781 w 211898"/>
                <a:gd name="connsiteY2" fmla="*/ 22307 h 319960"/>
                <a:gd name="connsiteX3" fmla="*/ 146969 w 211898"/>
                <a:gd name="connsiteY3" fmla="*/ 104857 h 319960"/>
                <a:gd name="connsiteX4" fmla="*/ 134269 w 211898"/>
                <a:gd name="connsiteY4" fmla="*/ 190582 h 319960"/>
                <a:gd name="connsiteX5" fmla="*/ 159669 w 211898"/>
                <a:gd name="connsiteY5" fmla="*/ 319170 h 319960"/>
                <a:gd name="connsiteX6" fmla="*/ 142206 w 211898"/>
                <a:gd name="connsiteY6" fmla="*/ 236620 h 319960"/>
                <a:gd name="connsiteX7" fmla="*/ 202531 w 211898"/>
                <a:gd name="connsiteY7" fmla="*/ 76282 h 319960"/>
                <a:gd name="connsiteX8" fmla="*/ 205706 w 211898"/>
                <a:gd name="connsiteY8" fmla="*/ 82 h 319960"/>
                <a:gd name="connsiteX9" fmla="*/ 143794 w 211898"/>
                <a:gd name="connsiteY9" fmla="*/ 88982 h 319960"/>
                <a:gd name="connsiteX10" fmla="*/ 919 w 211898"/>
                <a:gd name="connsiteY10" fmla="*/ 258845 h 31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98" h="319960">
                  <a:moveTo>
                    <a:pt x="919" y="258845"/>
                  </a:moveTo>
                  <a:cubicBezTo>
                    <a:pt x="-8606" y="265460"/>
                    <a:pt x="58334" y="168093"/>
                    <a:pt x="86644" y="128670"/>
                  </a:cubicBezTo>
                  <a:cubicBezTo>
                    <a:pt x="114954" y="89247"/>
                    <a:pt x="160727" y="26276"/>
                    <a:pt x="170781" y="22307"/>
                  </a:cubicBezTo>
                  <a:cubicBezTo>
                    <a:pt x="180835" y="18338"/>
                    <a:pt x="153054" y="76811"/>
                    <a:pt x="146969" y="104857"/>
                  </a:cubicBezTo>
                  <a:cubicBezTo>
                    <a:pt x="140884" y="132903"/>
                    <a:pt x="132152" y="154863"/>
                    <a:pt x="134269" y="190582"/>
                  </a:cubicBezTo>
                  <a:cubicBezTo>
                    <a:pt x="136386" y="226301"/>
                    <a:pt x="158346" y="311497"/>
                    <a:pt x="159669" y="319170"/>
                  </a:cubicBezTo>
                  <a:cubicBezTo>
                    <a:pt x="160992" y="326843"/>
                    <a:pt x="135062" y="277101"/>
                    <a:pt x="142206" y="236620"/>
                  </a:cubicBezTo>
                  <a:cubicBezTo>
                    <a:pt x="149350" y="196139"/>
                    <a:pt x="191948" y="115705"/>
                    <a:pt x="202531" y="76282"/>
                  </a:cubicBezTo>
                  <a:cubicBezTo>
                    <a:pt x="213114" y="36859"/>
                    <a:pt x="215495" y="-2035"/>
                    <a:pt x="205706" y="82"/>
                  </a:cubicBezTo>
                  <a:cubicBezTo>
                    <a:pt x="195917" y="2199"/>
                    <a:pt x="176867" y="51676"/>
                    <a:pt x="143794" y="88982"/>
                  </a:cubicBezTo>
                  <a:cubicBezTo>
                    <a:pt x="110721" y="126288"/>
                    <a:pt x="10444" y="252230"/>
                    <a:pt x="919" y="258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59CEDCA5-7350-4414-9BC6-2B9883D836C9}"/>
                </a:ext>
              </a:extLst>
            </p:cNvPr>
            <p:cNvSpPr/>
            <p:nvPr/>
          </p:nvSpPr>
          <p:spPr>
            <a:xfrm>
              <a:off x="1092132" y="2336466"/>
              <a:ext cx="404386" cy="519735"/>
            </a:xfrm>
            <a:custGeom>
              <a:avLst/>
              <a:gdLst>
                <a:gd name="connsiteX0" fmla="*/ 400118 w 404386"/>
                <a:gd name="connsiteY0" fmla="*/ 1922 h 519735"/>
                <a:gd name="connsiteX1" fmla="*/ 79443 w 404386"/>
                <a:gd name="connsiteY1" fmla="*/ 274972 h 519735"/>
                <a:gd name="connsiteX2" fmla="*/ 30231 w 404386"/>
                <a:gd name="connsiteY2" fmla="*/ 351172 h 519735"/>
                <a:gd name="connsiteX3" fmla="*/ 68 w 404386"/>
                <a:gd name="connsiteY3" fmla="*/ 517859 h 519735"/>
                <a:gd name="connsiteX4" fmla="*/ 38168 w 404386"/>
                <a:gd name="connsiteY4" fmla="*/ 435309 h 519735"/>
                <a:gd name="connsiteX5" fmla="*/ 104843 w 404386"/>
                <a:gd name="connsiteY5" fmla="*/ 347997 h 519735"/>
                <a:gd name="connsiteX6" fmla="*/ 100081 w 404386"/>
                <a:gd name="connsiteY6" fmla="*/ 317834 h 519735"/>
                <a:gd name="connsiteX7" fmla="*/ 122306 w 404386"/>
                <a:gd name="connsiteY7" fmla="*/ 208297 h 519735"/>
                <a:gd name="connsiteX8" fmla="*/ 188981 w 404386"/>
                <a:gd name="connsiteY8" fmla="*/ 238459 h 519735"/>
                <a:gd name="connsiteX9" fmla="*/ 258831 w 404386"/>
                <a:gd name="connsiteY9" fmla="*/ 157497 h 519735"/>
                <a:gd name="connsiteX10" fmla="*/ 400118 w 404386"/>
                <a:gd name="connsiteY10" fmla="*/ 1922 h 51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386" h="519735">
                  <a:moveTo>
                    <a:pt x="400118" y="1922"/>
                  </a:moveTo>
                  <a:cubicBezTo>
                    <a:pt x="370220" y="21501"/>
                    <a:pt x="141091" y="216764"/>
                    <a:pt x="79443" y="274972"/>
                  </a:cubicBezTo>
                  <a:cubicBezTo>
                    <a:pt x="17795" y="333180"/>
                    <a:pt x="43460" y="310691"/>
                    <a:pt x="30231" y="351172"/>
                  </a:cubicBezTo>
                  <a:cubicBezTo>
                    <a:pt x="17002" y="391653"/>
                    <a:pt x="-1255" y="503836"/>
                    <a:pt x="68" y="517859"/>
                  </a:cubicBezTo>
                  <a:cubicBezTo>
                    <a:pt x="1391" y="531882"/>
                    <a:pt x="20706" y="463619"/>
                    <a:pt x="38168" y="435309"/>
                  </a:cubicBezTo>
                  <a:cubicBezTo>
                    <a:pt x="55630" y="406999"/>
                    <a:pt x="94524" y="367576"/>
                    <a:pt x="104843" y="347997"/>
                  </a:cubicBezTo>
                  <a:cubicBezTo>
                    <a:pt x="115162" y="328418"/>
                    <a:pt x="97171" y="341117"/>
                    <a:pt x="100081" y="317834"/>
                  </a:cubicBezTo>
                  <a:cubicBezTo>
                    <a:pt x="102991" y="294551"/>
                    <a:pt x="107489" y="221526"/>
                    <a:pt x="122306" y="208297"/>
                  </a:cubicBezTo>
                  <a:cubicBezTo>
                    <a:pt x="137123" y="195068"/>
                    <a:pt x="166227" y="246926"/>
                    <a:pt x="188981" y="238459"/>
                  </a:cubicBezTo>
                  <a:cubicBezTo>
                    <a:pt x="211735" y="229992"/>
                    <a:pt x="223377" y="197184"/>
                    <a:pt x="258831" y="157497"/>
                  </a:cubicBezTo>
                  <a:cubicBezTo>
                    <a:pt x="294285" y="117810"/>
                    <a:pt x="430016" y="-17657"/>
                    <a:pt x="400118" y="19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4C1D751B-2BE4-42EC-AD88-C55AE16B5942}"/>
                </a:ext>
              </a:extLst>
            </p:cNvPr>
            <p:cNvSpPr/>
            <p:nvPr/>
          </p:nvSpPr>
          <p:spPr>
            <a:xfrm>
              <a:off x="1361870" y="2431476"/>
              <a:ext cx="81371" cy="340763"/>
            </a:xfrm>
            <a:custGeom>
              <a:avLst/>
              <a:gdLst>
                <a:gd name="connsiteX0" fmla="*/ 74818 w 81371"/>
                <a:gd name="connsiteY0" fmla="*/ 2162 h 340763"/>
                <a:gd name="connsiteX1" fmla="*/ 22430 w 81371"/>
                <a:gd name="connsiteY1" fmla="*/ 156149 h 340763"/>
                <a:gd name="connsiteX2" fmla="*/ 20843 w 81371"/>
                <a:gd name="connsiteY2" fmla="*/ 338712 h 340763"/>
                <a:gd name="connsiteX3" fmla="*/ 1793 w 81371"/>
                <a:gd name="connsiteY3" fmla="*/ 243462 h 340763"/>
                <a:gd name="connsiteX4" fmla="*/ 71643 w 81371"/>
                <a:gd name="connsiteY4" fmla="*/ 76774 h 340763"/>
                <a:gd name="connsiteX5" fmla="*/ 74818 w 81371"/>
                <a:gd name="connsiteY5" fmla="*/ 2162 h 34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71" h="340763">
                  <a:moveTo>
                    <a:pt x="74818" y="2162"/>
                  </a:moveTo>
                  <a:cubicBezTo>
                    <a:pt x="66616" y="15391"/>
                    <a:pt x="31426" y="100057"/>
                    <a:pt x="22430" y="156149"/>
                  </a:cubicBezTo>
                  <a:cubicBezTo>
                    <a:pt x="13434" y="212241"/>
                    <a:pt x="24282" y="324160"/>
                    <a:pt x="20843" y="338712"/>
                  </a:cubicBezTo>
                  <a:cubicBezTo>
                    <a:pt x="17404" y="353264"/>
                    <a:pt x="-6674" y="287118"/>
                    <a:pt x="1793" y="243462"/>
                  </a:cubicBezTo>
                  <a:cubicBezTo>
                    <a:pt x="10260" y="199806"/>
                    <a:pt x="58149" y="114345"/>
                    <a:pt x="71643" y="76774"/>
                  </a:cubicBezTo>
                  <a:cubicBezTo>
                    <a:pt x="85137" y="39203"/>
                    <a:pt x="83020" y="-11067"/>
                    <a:pt x="74818" y="2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767CE874-AF93-4EE7-BF47-EDF3ACE9FDC0}"/>
                </a:ext>
              </a:extLst>
            </p:cNvPr>
            <p:cNvSpPr/>
            <p:nvPr/>
          </p:nvSpPr>
          <p:spPr>
            <a:xfrm>
              <a:off x="1441319" y="2485842"/>
              <a:ext cx="111256" cy="208817"/>
            </a:xfrm>
            <a:custGeom>
              <a:avLst/>
              <a:gdLst>
                <a:gd name="connsiteX0" fmla="*/ 111256 w 111256"/>
                <a:gd name="connsiteY0" fmla="*/ 183 h 208817"/>
                <a:gd name="connsiteX1" fmla="*/ 25531 w 111256"/>
                <a:gd name="connsiteY1" fmla="*/ 143058 h 208817"/>
                <a:gd name="connsiteX2" fmla="*/ 131 w 111256"/>
                <a:gd name="connsiteY2" fmla="*/ 208146 h 208817"/>
                <a:gd name="connsiteX3" fmla="*/ 16006 w 111256"/>
                <a:gd name="connsiteY3" fmla="*/ 173221 h 208817"/>
                <a:gd name="connsiteX4" fmla="*/ 25531 w 111256"/>
                <a:gd name="connsiteY4" fmla="*/ 114483 h 208817"/>
                <a:gd name="connsiteX5" fmla="*/ 111256 w 111256"/>
                <a:gd name="connsiteY5" fmla="*/ 183 h 20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56" h="208817">
                  <a:moveTo>
                    <a:pt x="111256" y="183"/>
                  </a:moveTo>
                  <a:cubicBezTo>
                    <a:pt x="111256" y="4945"/>
                    <a:pt x="44052" y="108397"/>
                    <a:pt x="25531" y="143058"/>
                  </a:cubicBezTo>
                  <a:cubicBezTo>
                    <a:pt x="7010" y="177719"/>
                    <a:pt x="1718" y="203119"/>
                    <a:pt x="131" y="208146"/>
                  </a:cubicBezTo>
                  <a:cubicBezTo>
                    <a:pt x="-1456" y="213173"/>
                    <a:pt x="11773" y="188832"/>
                    <a:pt x="16006" y="173221"/>
                  </a:cubicBezTo>
                  <a:cubicBezTo>
                    <a:pt x="20239" y="157611"/>
                    <a:pt x="10450" y="144381"/>
                    <a:pt x="25531" y="114483"/>
                  </a:cubicBezTo>
                  <a:cubicBezTo>
                    <a:pt x="40612" y="84585"/>
                    <a:pt x="111256" y="-4579"/>
                    <a:pt x="111256" y="1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7B7A170B-108F-4F3B-A3DF-DC03C0D11BC7}"/>
                </a:ext>
              </a:extLst>
            </p:cNvPr>
            <p:cNvSpPr/>
            <p:nvPr/>
          </p:nvSpPr>
          <p:spPr>
            <a:xfrm>
              <a:off x="1480971" y="2366927"/>
              <a:ext cx="238718" cy="176739"/>
            </a:xfrm>
            <a:custGeom>
              <a:avLst/>
              <a:gdLst>
                <a:gd name="connsiteX0" fmla="*/ 1754 w 238718"/>
                <a:gd name="connsiteY0" fmla="*/ 15911 h 176739"/>
                <a:gd name="connsiteX1" fmla="*/ 52554 w 238718"/>
                <a:gd name="connsiteY1" fmla="*/ 14323 h 176739"/>
                <a:gd name="connsiteX2" fmla="*/ 92242 w 238718"/>
                <a:gd name="connsiteY2" fmla="*/ 36 h 176739"/>
                <a:gd name="connsiteX3" fmla="*/ 150979 w 238718"/>
                <a:gd name="connsiteY3" fmla="*/ 19086 h 176739"/>
                <a:gd name="connsiteX4" fmla="*/ 181142 w 238718"/>
                <a:gd name="connsiteY4" fmla="*/ 12736 h 176739"/>
                <a:gd name="connsiteX5" fmla="*/ 225592 w 238718"/>
                <a:gd name="connsiteY5" fmla="*/ 176248 h 176739"/>
                <a:gd name="connsiteX6" fmla="*/ 230354 w 238718"/>
                <a:gd name="connsiteY6" fmla="*/ 61948 h 176739"/>
                <a:gd name="connsiteX7" fmla="*/ 120817 w 238718"/>
                <a:gd name="connsiteY7" fmla="*/ 22261 h 176739"/>
                <a:gd name="connsiteX8" fmla="*/ 1754 w 238718"/>
                <a:gd name="connsiteY8" fmla="*/ 15911 h 1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718" h="176739">
                  <a:moveTo>
                    <a:pt x="1754" y="15911"/>
                  </a:moveTo>
                  <a:cubicBezTo>
                    <a:pt x="-9623" y="14588"/>
                    <a:pt x="37473" y="16969"/>
                    <a:pt x="52554" y="14323"/>
                  </a:cubicBezTo>
                  <a:cubicBezTo>
                    <a:pt x="67635" y="11677"/>
                    <a:pt x="75838" y="-758"/>
                    <a:pt x="92242" y="36"/>
                  </a:cubicBezTo>
                  <a:cubicBezTo>
                    <a:pt x="108646" y="830"/>
                    <a:pt x="136162" y="16969"/>
                    <a:pt x="150979" y="19086"/>
                  </a:cubicBezTo>
                  <a:cubicBezTo>
                    <a:pt x="165796" y="21203"/>
                    <a:pt x="168707" y="-13457"/>
                    <a:pt x="181142" y="12736"/>
                  </a:cubicBezTo>
                  <a:cubicBezTo>
                    <a:pt x="193577" y="38929"/>
                    <a:pt x="217390" y="168046"/>
                    <a:pt x="225592" y="176248"/>
                  </a:cubicBezTo>
                  <a:cubicBezTo>
                    <a:pt x="233794" y="184450"/>
                    <a:pt x="247816" y="87612"/>
                    <a:pt x="230354" y="61948"/>
                  </a:cubicBezTo>
                  <a:cubicBezTo>
                    <a:pt x="212892" y="36284"/>
                    <a:pt x="160769" y="31521"/>
                    <a:pt x="120817" y="22261"/>
                  </a:cubicBezTo>
                  <a:cubicBezTo>
                    <a:pt x="80865" y="13001"/>
                    <a:pt x="13131" y="17234"/>
                    <a:pt x="1754" y="159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063755A0-952B-45DE-9263-5D759D5B4744}"/>
                </a:ext>
              </a:extLst>
            </p:cNvPr>
            <p:cNvSpPr/>
            <p:nvPr/>
          </p:nvSpPr>
          <p:spPr>
            <a:xfrm>
              <a:off x="1564993" y="2479536"/>
              <a:ext cx="97296" cy="383413"/>
            </a:xfrm>
            <a:custGeom>
              <a:avLst/>
              <a:gdLst>
                <a:gd name="connsiteX0" fmla="*/ 282 w 97296"/>
                <a:gd name="connsiteY0" fmla="*/ 139 h 383413"/>
                <a:gd name="connsiteX1" fmla="*/ 36795 w 97296"/>
                <a:gd name="connsiteY1" fmla="*/ 104914 h 383413"/>
                <a:gd name="connsiteX2" fmla="*/ 92357 w 97296"/>
                <a:gd name="connsiteY2" fmla="*/ 162064 h 383413"/>
                <a:gd name="connsiteX3" fmla="*/ 70132 w 97296"/>
                <a:gd name="connsiteY3" fmla="*/ 273189 h 383413"/>
                <a:gd name="connsiteX4" fmla="*/ 22507 w 97296"/>
                <a:gd name="connsiteY4" fmla="*/ 382727 h 383413"/>
                <a:gd name="connsiteX5" fmla="*/ 92357 w 97296"/>
                <a:gd name="connsiteY5" fmla="*/ 219214 h 383413"/>
                <a:gd name="connsiteX6" fmla="*/ 87595 w 97296"/>
                <a:gd name="connsiteY6" fmla="*/ 160477 h 383413"/>
                <a:gd name="connsiteX7" fmla="*/ 55845 w 97296"/>
                <a:gd name="connsiteY7" fmla="*/ 128727 h 383413"/>
                <a:gd name="connsiteX8" fmla="*/ 282 w 97296"/>
                <a:gd name="connsiteY8" fmla="*/ 139 h 38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96" h="383413">
                  <a:moveTo>
                    <a:pt x="282" y="139"/>
                  </a:moveTo>
                  <a:cubicBezTo>
                    <a:pt x="-2893" y="-3830"/>
                    <a:pt x="21449" y="77927"/>
                    <a:pt x="36795" y="104914"/>
                  </a:cubicBezTo>
                  <a:cubicBezTo>
                    <a:pt x="52141" y="131901"/>
                    <a:pt x="86801" y="134018"/>
                    <a:pt x="92357" y="162064"/>
                  </a:cubicBezTo>
                  <a:cubicBezTo>
                    <a:pt x="97913" y="190110"/>
                    <a:pt x="81774" y="236412"/>
                    <a:pt x="70132" y="273189"/>
                  </a:cubicBezTo>
                  <a:cubicBezTo>
                    <a:pt x="58490" y="309966"/>
                    <a:pt x="18803" y="391723"/>
                    <a:pt x="22507" y="382727"/>
                  </a:cubicBezTo>
                  <a:cubicBezTo>
                    <a:pt x="26211" y="373731"/>
                    <a:pt x="81509" y="256256"/>
                    <a:pt x="92357" y="219214"/>
                  </a:cubicBezTo>
                  <a:cubicBezTo>
                    <a:pt x="103205" y="182172"/>
                    <a:pt x="93680" y="175558"/>
                    <a:pt x="87595" y="160477"/>
                  </a:cubicBezTo>
                  <a:cubicBezTo>
                    <a:pt x="81510" y="145396"/>
                    <a:pt x="67222" y="151217"/>
                    <a:pt x="55845" y="128727"/>
                  </a:cubicBezTo>
                  <a:cubicBezTo>
                    <a:pt x="44468" y="106237"/>
                    <a:pt x="3457" y="4108"/>
                    <a:pt x="282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CE4CB6A-2C59-492A-8A8C-A89DC0A15CCE}"/>
                </a:ext>
              </a:extLst>
            </p:cNvPr>
            <p:cNvSpPr/>
            <p:nvPr/>
          </p:nvSpPr>
          <p:spPr>
            <a:xfrm>
              <a:off x="1584909" y="2702787"/>
              <a:ext cx="169048" cy="193036"/>
            </a:xfrm>
            <a:custGeom>
              <a:avLst/>
              <a:gdLst>
                <a:gd name="connsiteX0" fmla="*/ 75616 w 169048"/>
                <a:gd name="connsiteY0" fmla="*/ 2313 h 193036"/>
                <a:gd name="connsiteX1" fmla="*/ 2591 w 169048"/>
                <a:gd name="connsiteY1" fmla="*/ 172176 h 193036"/>
                <a:gd name="connsiteX2" fmla="*/ 26404 w 169048"/>
                <a:gd name="connsiteY2" fmla="*/ 184876 h 193036"/>
                <a:gd name="connsiteX3" fmla="*/ 121654 w 169048"/>
                <a:gd name="connsiteY3" fmla="*/ 122963 h 193036"/>
                <a:gd name="connsiteX4" fmla="*/ 167691 w 169048"/>
                <a:gd name="connsiteY4" fmla="*/ 72163 h 193036"/>
                <a:gd name="connsiteX5" fmla="*/ 72441 w 169048"/>
                <a:gd name="connsiteY5" fmla="*/ 140426 h 193036"/>
                <a:gd name="connsiteX6" fmla="*/ 43866 w 169048"/>
                <a:gd name="connsiteY6" fmla="*/ 154713 h 193036"/>
                <a:gd name="connsiteX7" fmla="*/ 31166 w 169048"/>
                <a:gd name="connsiteY7" fmla="*/ 110263 h 193036"/>
                <a:gd name="connsiteX8" fmla="*/ 24816 w 169048"/>
                <a:gd name="connsiteY8" fmla="*/ 75338 h 193036"/>
                <a:gd name="connsiteX9" fmla="*/ 75616 w 169048"/>
                <a:gd name="connsiteY9" fmla="*/ 2313 h 19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48" h="193036">
                  <a:moveTo>
                    <a:pt x="75616" y="2313"/>
                  </a:moveTo>
                  <a:cubicBezTo>
                    <a:pt x="71912" y="18453"/>
                    <a:pt x="10793" y="141749"/>
                    <a:pt x="2591" y="172176"/>
                  </a:cubicBezTo>
                  <a:cubicBezTo>
                    <a:pt x="-5611" y="202603"/>
                    <a:pt x="6560" y="193078"/>
                    <a:pt x="26404" y="184876"/>
                  </a:cubicBezTo>
                  <a:cubicBezTo>
                    <a:pt x="46248" y="176674"/>
                    <a:pt x="98106" y="141748"/>
                    <a:pt x="121654" y="122963"/>
                  </a:cubicBezTo>
                  <a:cubicBezTo>
                    <a:pt x="145202" y="104178"/>
                    <a:pt x="175893" y="69253"/>
                    <a:pt x="167691" y="72163"/>
                  </a:cubicBezTo>
                  <a:cubicBezTo>
                    <a:pt x="159489" y="75074"/>
                    <a:pt x="93079" y="126668"/>
                    <a:pt x="72441" y="140426"/>
                  </a:cubicBezTo>
                  <a:cubicBezTo>
                    <a:pt x="51803" y="154184"/>
                    <a:pt x="50745" y="159740"/>
                    <a:pt x="43866" y="154713"/>
                  </a:cubicBezTo>
                  <a:cubicBezTo>
                    <a:pt x="36987" y="149686"/>
                    <a:pt x="34341" y="123492"/>
                    <a:pt x="31166" y="110263"/>
                  </a:cubicBezTo>
                  <a:cubicBezTo>
                    <a:pt x="27991" y="97034"/>
                    <a:pt x="20583" y="91477"/>
                    <a:pt x="24816" y="75338"/>
                  </a:cubicBezTo>
                  <a:cubicBezTo>
                    <a:pt x="29049" y="59199"/>
                    <a:pt x="79320" y="-13827"/>
                    <a:pt x="75616" y="2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A7DE91F8-D242-49D8-8FB5-7A14C8C730B1}"/>
                </a:ext>
              </a:extLst>
            </p:cNvPr>
            <p:cNvSpPr/>
            <p:nvPr/>
          </p:nvSpPr>
          <p:spPr>
            <a:xfrm>
              <a:off x="1690510" y="2777889"/>
              <a:ext cx="152284" cy="349190"/>
            </a:xfrm>
            <a:custGeom>
              <a:avLst/>
              <a:gdLst>
                <a:gd name="connsiteX0" fmla="*/ 62090 w 152284"/>
                <a:gd name="connsiteY0" fmla="*/ 236 h 349190"/>
                <a:gd name="connsiteX1" fmla="*/ 178 w 152284"/>
                <a:gd name="connsiteY1" fmla="*/ 112949 h 349190"/>
                <a:gd name="connsiteX2" fmla="*/ 44628 w 152284"/>
                <a:gd name="connsiteY2" fmla="*/ 90724 h 349190"/>
                <a:gd name="connsiteX3" fmla="*/ 84315 w 152284"/>
                <a:gd name="connsiteY3" fmla="*/ 58974 h 349190"/>
                <a:gd name="connsiteX4" fmla="*/ 120828 w 152284"/>
                <a:gd name="connsiteY4" fmla="*/ 93899 h 349190"/>
                <a:gd name="connsiteX5" fmla="*/ 139878 w 152284"/>
                <a:gd name="connsiteY5" fmla="*/ 135174 h 349190"/>
                <a:gd name="connsiteX6" fmla="*/ 135115 w 152284"/>
                <a:gd name="connsiteY6" fmla="*/ 252649 h 349190"/>
                <a:gd name="connsiteX7" fmla="*/ 144640 w 152284"/>
                <a:gd name="connsiteY7" fmla="*/ 338374 h 349190"/>
                <a:gd name="connsiteX8" fmla="*/ 146228 w 152284"/>
                <a:gd name="connsiteY8" fmla="*/ 339961 h 349190"/>
                <a:gd name="connsiteX9" fmla="*/ 147815 w 152284"/>
                <a:gd name="connsiteY9" fmla="*/ 265349 h 349190"/>
                <a:gd name="connsiteX10" fmla="*/ 150990 w 152284"/>
                <a:gd name="connsiteY10" fmla="*/ 103424 h 349190"/>
                <a:gd name="connsiteX11" fmla="*/ 124003 w 152284"/>
                <a:gd name="connsiteY11" fmla="*/ 70086 h 349190"/>
                <a:gd name="connsiteX12" fmla="*/ 103365 w 152284"/>
                <a:gd name="connsiteY12" fmla="*/ 43099 h 349190"/>
                <a:gd name="connsiteX13" fmla="*/ 35103 w 152284"/>
                <a:gd name="connsiteY13" fmla="*/ 81199 h 349190"/>
                <a:gd name="connsiteX14" fmla="*/ 62090 w 152284"/>
                <a:gd name="connsiteY14" fmla="*/ 236 h 34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84" h="349190">
                  <a:moveTo>
                    <a:pt x="62090" y="236"/>
                  </a:moveTo>
                  <a:cubicBezTo>
                    <a:pt x="56269" y="5528"/>
                    <a:pt x="3088" y="97868"/>
                    <a:pt x="178" y="112949"/>
                  </a:cubicBezTo>
                  <a:cubicBezTo>
                    <a:pt x="-2732" y="128030"/>
                    <a:pt x="30605" y="99720"/>
                    <a:pt x="44628" y="90724"/>
                  </a:cubicBezTo>
                  <a:cubicBezTo>
                    <a:pt x="58651" y="81728"/>
                    <a:pt x="71615" y="58445"/>
                    <a:pt x="84315" y="58974"/>
                  </a:cubicBezTo>
                  <a:cubicBezTo>
                    <a:pt x="97015" y="59503"/>
                    <a:pt x="111568" y="81199"/>
                    <a:pt x="120828" y="93899"/>
                  </a:cubicBezTo>
                  <a:cubicBezTo>
                    <a:pt x="130088" y="106599"/>
                    <a:pt x="137497" y="108716"/>
                    <a:pt x="139878" y="135174"/>
                  </a:cubicBezTo>
                  <a:cubicBezTo>
                    <a:pt x="142259" y="161632"/>
                    <a:pt x="134321" y="218782"/>
                    <a:pt x="135115" y="252649"/>
                  </a:cubicBezTo>
                  <a:cubicBezTo>
                    <a:pt x="135909" y="286516"/>
                    <a:pt x="144640" y="338374"/>
                    <a:pt x="144640" y="338374"/>
                  </a:cubicBezTo>
                  <a:cubicBezTo>
                    <a:pt x="146492" y="352926"/>
                    <a:pt x="145699" y="352132"/>
                    <a:pt x="146228" y="339961"/>
                  </a:cubicBezTo>
                  <a:cubicBezTo>
                    <a:pt x="146757" y="327790"/>
                    <a:pt x="147021" y="304772"/>
                    <a:pt x="147815" y="265349"/>
                  </a:cubicBezTo>
                  <a:cubicBezTo>
                    <a:pt x="148609" y="225926"/>
                    <a:pt x="154959" y="135968"/>
                    <a:pt x="150990" y="103424"/>
                  </a:cubicBezTo>
                  <a:cubicBezTo>
                    <a:pt x="147021" y="70880"/>
                    <a:pt x="124003" y="70086"/>
                    <a:pt x="124003" y="70086"/>
                  </a:cubicBezTo>
                  <a:cubicBezTo>
                    <a:pt x="116066" y="60032"/>
                    <a:pt x="118182" y="41247"/>
                    <a:pt x="103365" y="43099"/>
                  </a:cubicBezTo>
                  <a:cubicBezTo>
                    <a:pt x="88548" y="44951"/>
                    <a:pt x="45951" y="82257"/>
                    <a:pt x="35103" y="81199"/>
                  </a:cubicBezTo>
                  <a:cubicBezTo>
                    <a:pt x="24255" y="80141"/>
                    <a:pt x="67911" y="-5056"/>
                    <a:pt x="62090" y="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982A9483-F046-4A4B-ACCA-F2D5ED5DEBC7}"/>
                </a:ext>
              </a:extLst>
            </p:cNvPr>
            <p:cNvSpPr/>
            <p:nvPr/>
          </p:nvSpPr>
          <p:spPr>
            <a:xfrm>
              <a:off x="1828658" y="2877704"/>
              <a:ext cx="196997" cy="430715"/>
            </a:xfrm>
            <a:custGeom>
              <a:avLst/>
              <a:gdLst>
                <a:gd name="connsiteX0" fmla="*/ 11255 w 196997"/>
                <a:gd name="connsiteY0" fmla="*/ 230621 h 430715"/>
                <a:gd name="connsiteX1" fmla="*/ 38242 w 196997"/>
                <a:gd name="connsiteY1" fmla="*/ 119496 h 430715"/>
                <a:gd name="connsiteX2" fmla="*/ 43005 w 196997"/>
                <a:gd name="connsiteY2" fmla="*/ 70284 h 430715"/>
                <a:gd name="connsiteX3" fmla="*/ 68405 w 196997"/>
                <a:gd name="connsiteY3" fmla="*/ 21071 h 430715"/>
                <a:gd name="connsiteX4" fmla="*/ 112855 w 196997"/>
                <a:gd name="connsiteY4" fmla="*/ 5196 h 430715"/>
                <a:gd name="connsiteX5" fmla="*/ 146192 w 196997"/>
                <a:gd name="connsiteY5" fmla="*/ 24246 h 430715"/>
                <a:gd name="connsiteX6" fmla="*/ 190642 w 196997"/>
                <a:gd name="connsiteY6" fmla="*/ 148071 h 430715"/>
                <a:gd name="connsiteX7" fmla="*/ 160480 w 196997"/>
                <a:gd name="connsiteY7" fmla="*/ 281421 h 430715"/>
                <a:gd name="connsiteX8" fmla="*/ 146192 w 196997"/>
                <a:gd name="connsiteY8" fmla="*/ 348096 h 430715"/>
                <a:gd name="connsiteX9" fmla="*/ 125555 w 196997"/>
                <a:gd name="connsiteY9" fmla="*/ 406834 h 430715"/>
                <a:gd name="connsiteX10" fmla="*/ 60467 w 196997"/>
                <a:gd name="connsiteY10" fmla="*/ 430646 h 430715"/>
                <a:gd name="connsiteX11" fmla="*/ 142 w 196997"/>
                <a:gd name="connsiteY11" fmla="*/ 400484 h 430715"/>
                <a:gd name="connsiteX12" fmla="*/ 77930 w 196997"/>
                <a:gd name="connsiteY12" fmla="*/ 410009 h 430715"/>
                <a:gd name="connsiteX13" fmla="*/ 116030 w 196997"/>
                <a:gd name="connsiteY13" fmla="*/ 392546 h 430715"/>
                <a:gd name="connsiteX14" fmla="*/ 179530 w 196997"/>
                <a:gd name="connsiteY14" fmla="*/ 249671 h 430715"/>
                <a:gd name="connsiteX15" fmla="*/ 196992 w 196997"/>
                <a:gd name="connsiteY15" fmla="*/ 98859 h 430715"/>
                <a:gd name="connsiteX16" fmla="*/ 181117 w 196997"/>
                <a:gd name="connsiteY16" fmla="*/ 51234 h 430715"/>
                <a:gd name="connsiteX17" fmla="*/ 155717 w 196997"/>
                <a:gd name="connsiteY17" fmla="*/ 5196 h 430715"/>
                <a:gd name="connsiteX18" fmla="*/ 117617 w 196997"/>
                <a:gd name="connsiteY18" fmla="*/ 8371 h 430715"/>
                <a:gd name="connsiteX19" fmla="*/ 69992 w 196997"/>
                <a:gd name="connsiteY19" fmla="*/ 70284 h 430715"/>
                <a:gd name="connsiteX20" fmla="*/ 11255 w 196997"/>
                <a:gd name="connsiteY20" fmla="*/ 230621 h 43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997" h="430715">
                  <a:moveTo>
                    <a:pt x="11255" y="230621"/>
                  </a:moveTo>
                  <a:cubicBezTo>
                    <a:pt x="5963" y="238823"/>
                    <a:pt x="32950" y="146219"/>
                    <a:pt x="38242" y="119496"/>
                  </a:cubicBezTo>
                  <a:cubicBezTo>
                    <a:pt x="43534" y="92773"/>
                    <a:pt x="37978" y="86688"/>
                    <a:pt x="43005" y="70284"/>
                  </a:cubicBezTo>
                  <a:cubicBezTo>
                    <a:pt x="48032" y="53880"/>
                    <a:pt x="56763" y="31919"/>
                    <a:pt x="68405" y="21071"/>
                  </a:cubicBezTo>
                  <a:cubicBezTo>
                    <a:pt x="80047" y="10223"/>
                    <a:pt x="99891" y="4667"/>
                    <a:pt x="112855" y="5196"/>
                  </a:cubicBezTo>
                  <a:cubicBezTo>
                    <a:pt x="125819" y="5725"/>
                    <a:pt x="133228" y="434"/>
                    <a:pt x="146192" y="24246"/>
                  </a:cubicBezTo>
                  <a:cubicBezTo>
                    <a:pt x="159156" y="48058"/>
                    <a:pt x="188261" y="105208"/>
                    <a:pt x="190642" y="148071"/>
                  </a:cubicBezTo>
                  <a:cubicBezTo>
                    <a:pt x="193023" y="190933"/>
                    <a:pt x="167888" y="248084"/>
                    <a:pt x="160480" y="281421"/>
                  </a:cubicBezTo>
                  <a:cubicBezTo>
                    <a:pt x="153072" y="314758"/>
                    <a:pt x="152013" y="327194"/>
                    <a:pt x="146192" y="348096"/>
                  </a:cubicBezTo>
                  <a:cubicBezTo>
                    <a:pt x="140371" y="368998"/>
                    <a:pt x="139843" y="393076"/>
                    <a:pt x="125555" y="406834"/>
                  </a:cubicBezTo>
                  <a:cubicBezTo>
                    <a:pt x="111267" y="420592"/>
                    <a:pt x="81369" y="431704"/>
                    <a:pt x="60467" y="430646"/>
                  </a:cubicBezTo>
                  <a:cubicBezTo>
                    <a:pt x="39565" y="429588"/>
                    <a:pt x="-2769" y="403924"/>
                    <a:pt x="142" y="400484"/>
                  </a:cubicBezTo>
                  <a:cubicBezTo>
                    <a:pt x="3052" y="397045"/>
                    <a:pt x="58615" y="411332"/>
                    <a:pt x="77930" y="410009"/>
                  </a:cubicBezTo>
                  <a:cubicBezTo>
                    <a:pt x="97245" y="408686"/>
                    <a:pt x="99097" y="419269"/>
                    <a:pt x="116030" y="392546"/>
                  </a:cubicBezTo>
                  <a:cubicBezTo>
                    <a:pt x="132963" y="365823"/>
                    <a:pt x="166036" y="298619"/>
                    <a:pt x="179530" y="249671"/>
                  </a:cubicBezTo>
                  <a:cubicBezTo>
                    <a:pt x="193024" y="200723"/>
                    <a:pt x="196728" y="131932"/>
                    <a:pt x="196992" y="98859"/>
                  </a:cubicBezTo>
                  <a:cubicBezTo>
                    <a:pt x="197256" y="65786"/>
                    <a:pt x="187996" y="66844"/>
                    <a:pt x="181117" y="51234"/>
                  </a:cubicBezTo>
                  <a:cubicBezTo>
                    <a:pt x="174238" y="35624"/>
                    <a:pt x="166300" y="12340"/>
                    <a:pt x="155717" y="5196"/>
                  </a:cubicBezTo>
                  <a:cubicBezTo>
                    <a:pt x="145134" y="-1948"/>
                    <a:pt x="131904" y="-2477"/>
                    <a:pt x="117617" y="8371"/>
                  </a:cubicBezTo>
                  <a:cubicBezTo>
                    <a:pt x="103330" y="19219"/>
                    <a:pt x="85602" y="36946"/>
                    <a:pt x="69992" y="70284"/>
                  </a:cubicBezTo>
                  <a:cubicBezTo>
                    <a:pt x="54382" y="103621"/>
                    <a:pt x="16547" y="222419"/>
                    <a:pt x="11255" y="230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87977C40-54ED-4D96-9613-4F63F02DC91E}"/>
                </a:ext>
              </a:extLst>
            </p:cNvPr>
            <p:cNvSpPr/>
            <p:nvPr/>
          </p:nvSpPr>
          <p:spPr>
            <a:xfrm>
              <a:off x="1869771" y="2966383"/>
              <a:ext cx="84467" cy="249541"/>
            </a:xfrm>
            <a:custGeom>
              <a:avLst/>
              <a:gdLst>
                <a:gd name="connsiteX0" fmla="*/ 84442 w 84467"/>
                <a:gd name="connsiteY0" fmla="*/ 655 h 249541"/>
                <a:gd name="connsiteX1" fmla="*/ 24117 w 84467"/>
                <a:gd name="connsiteY1" fmla="*/ 99080 h 249541"/>
                <a:gd name="connsiteX2" fmla="*/ 22529 w 84467"/>
                <a:gd name="connsiteY2" fmla="*/ 178455 h 249541"/>
                <a:gd name="connsiteX3" fmla="*/ 27292 w 84467"/>
                <a:gd name="connsiteY3" fmla="*/ 229255 h 249541"/>
                <a:gd name="connsiteX4" fmla="*/ 304 w 84467"/>
                <a:gd name="connsiteY4" fmla="*/ 248305 h 249541"/>
                <a:gd name="connsiteX5" fmla="*/ 47929 w 84467"/>
                <a:gd name="connsiteY5" fmla="*/ 197505 h 249541"/>
                <a:gd name="connsiteX6" fmla="*/ 39992 w 84467"/>
                <a:gd name="connsiteY6" fmla="*/ 145117 h 249541"/>
                <a:gd name="connsiteX7" fmla="*/ 16179 w 84467"/>
                <a:gd name="connsiteY7" fmla="*/ 60980 h 249541"/>
                <a:gd name="connsiteX8" fmla="*/ 84442 w 84467"/>
                <a:gd name="connsiteY8" fmla="*/ 655 h 24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67" h="249541">
                  <a:moveTo>
                    <a:pt x="84442" y="655"/>
                  </a:moveTo>
                  <a:cubicBezTo>
                    <a:pt x="85765" y="7005"/>
                    <a:pt x="34436" y="69447"/>
                    <a:pt x="24117" y="99080"/>
                  </a:cubicBezTo>
                  <a:cubicBezTo>
                    <a:pt x="13798" y="128713"/>
                    <a:pt x="22000" y="156759"/>
                    <a:pt x="22529" y="178455"/>
                  </a:cubicBezTo>
                  <a:cubicBezTo>
                    <a:pt x="23058" y="200151"/>
                    <a:pt x="30996" y="217613"/>
                    <a:pt x="27292" y="229255"/>
                  </a:cubicBezTo>
                  <a:cubicBezTo>
                    <a:pt x="23588" y="240897"/>
                    <a:pt x="-3135" y="253597"/>
                    <a:pt x="304" y="248305"/>
                  </a:cubicBezTo>
                  <a:cubicBezTo>
                    <a:pt x="3743" y="243013"/>
                    <a:pt x="41314" y="214703"/>
                    <a:pt x="47929" y="197505"/>
                  </a:cubicBezTo>
                  <a:cubicBezTo>
                    <a:pt x="54544" y="180307"/>
                    <a:pt x="45284" y="167871"/>
                    <a:pt x="39992" y="145117"/>
                  </a:cubicBezTo>
                  <a:cubicBezTo>
                    <a:pt x="34700" y="122363"/>
                    <a:pt x="14327" y="86380"/>
                    <a:pt x="16179" y="60980"/>
                  </a:cubicBezTo>
                  <a:cubicBezTo>
                    <a:pt x="18031" y="35580"/>
                    <a:pt x="83119" y="-5695"/>
                    <a:pt x="84442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6F29EB5E-8965-419C-B169-DE9C6A406F3F}"/>
                </a:ext>
              </a:extLst>
            </p:cNvPr>
            <p:cNvSpPr/>
            <p:nvPr/>
          </p:nvSpPr>
          <p:spPr>
            <a:xfrm>
              <a:off x="1587290" y="3286090"/>
              <a:ext cx="256214" cy="413891"/>
            </a:xfrm>
            <a:custGeom>
              <a:avLst/>
              <a:gdLst>
                <a:gd name="connsiteX0" fmla="*/ 255798 w 256214"/>
                <a:gd name="connsiteY0" fmla="*/ 35 h 413891"/>
                <a:gd name="connsiteX1" fmla="*/ 217698 w 256214"/>
                <a:gd name="connsiteY1" fmla="*/ 160373 h 413891"/>
                <a:gd name="connsiteX2" fmla="*/ 135148 w 256214"/>
                <a:gd name="connsiteY2" fmla="*/ 250860 h 413891"/>
                <a:gd name="connsiteX3" fmla="*/ 1798 w 256214"/>
                <a:gd name="connsiteY3" fmla="*/ 408023 h 413891"/>
                <a:gd name="connsiteX4" fmla="*/ 68473 w 256214"/>
                <a:gd name="connsiteY4" fmla="*/ 361985 h 413891"/>
                <a:gd name="connsiteX5" fmla="*/ 212935 w 256214"/>
                <a:gd name="connsiteY5" fmla="*/ 188948 h 413891"/>
                <a:gd name="connsiteX6" fmla="*/ 195473 w 256214"/>
                <a:gd name="connsiteY6" fmla="*/ 146085 h 413891"/>
                <a:gd name="connsiteX7" fmla="*/ 255798 w 256214"/>
                <a:gd name="connsiteY7" fmla="*/ 35 h 4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214" h="413891">
                  <a:moveTo>
                    <a:pt x="255798" y="35"/>
                  </a:moveTo>
                  <a:cubicBezTo>
                    <a:pt x="259502" y="2416"/>
                    <a:pt x="237806" y="118569"/>
                    <a:pt x="217698" y="160373"/>
                  </a:cubicBezTo>
                  <a:cubicBezTo>
                    <a:pt x="197590" y="202177"/>
                    <a:pt x="171131" y="209585"/>
                    <a:pt x="135148" y="250860"/>
                  </a:cubicBezTo>
                  <a:cubicBezTo>
                    <a:pt x="99165" y="292135"/>
                    <a:pt x="12910" y="389502"/>
                    <a:pt x="1798" y="408023"/>
                  </a:cubicBezTo>
                  <a:cubicBezTo>
                    <a:pt x="-9315" y="426544"/>
                    <a:pt x="33284" y="398497"/>
                    <a:pt x="68473" y="361985"/>
                  </a:cubicBezTo>
                  <a:cubicBezTo>
                    <a:pt x="103662" y="325473"/>
                    <a:pt x="191768" y="224931"/>
                    <a:pt x="212935" y="188948"/>
                  </a:cubicBezTo>
                  <a:cubicBezTo>
                    <a:pt x="234102" y="152965"/>
                    <a:pt x="189917" y="175983"/>
                    <a:pt x="195473" y="146085"/>
                  </a:cubicBezTo>
                  <a:cubicBezTo>
                    <a:pt x="201029" y="116187"/>
                    <a:pt x="252094" y="-2346"/>
                    <a:pt x="255798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FF45B08A-E373-40AF-89E2-1D56E963B888}"/>
                </a:ext>
              </a:extLst>
            </p:cNvPr>
            <p:cNvSpPr/>
            <p:nvPr/>
          </p:nvSpPr>
          <p:spPr>
            <a:xfrm>
              <a:off x="750347" y="2887655"/>
              <a:ext cx="394243" cy="839795"/>
            </a:xfrm>
            <a:custGeom>
              <a:avLst/>
              <a:gdLst>
                <a:gd name="connsiteX0" fmla="*/ 13241 w 394243"/>
                <a:gd name="connsiteY0" fmla="*/ 8 h 839795"/>
                <a:gd name="connsiteX1" fmla="*/ 541 w 394243"/>
                <a:gd name="connsiteY1" fmla="*/ 193683 h 839795"/>
                <a:gd name="connsiteX2" fmla="*/ 32291 w 394243"/>
                <a:gd name="connsiteY2" fmla="*/ 250833 h 839795"/>
                <a:gd name="connsiteX3" fmla="*/ 119603 w 394243"/>
                <a:gd name="connsiteY3" fmla="*/ 365133 h 839795"/>
                <a:gd name="connsiteX4" fmla="*/ 162466 w 394243"/>
                <a:gd name="connsiteY4" fmla="*/ 636595 h 839795"/>
                <a:gd name="connsiteX5" fmla="*/ 192628 w 394243"/>
                <a:gd name="connsiteY5" fmla="*/ 719145 h 839795"/>
                <a:gd name="connsiteX6" fmla="*/ 394241 w 394243"/>
                <a:gd name="connsiteY6" fmla="*/ 839795 h 839795"/>
                <a:gd name="connsiteX7" fmla="*/ 197391 w 394243"/>
                <a:gd name="connsiteY7" fmla="*/ 717558 h 839795"/>
                <a:gd name="connsiteX8" fmla="*/ 168816 w 394243"/>
                <a:gd name="connsiteY8" fmla="*/ 608020 h 839795"/>
                <a:gd name="connsiteX9" fmla="*/ 138653 w 394243"/>
                <a:gd name="connsiteY9" fmla="*/ 439745 h 839795"/>
                <a:gd name="connsiteX10" fmla="*/ 64041 w 394243"/>
                <a:gd name="connsiteY10" fmla="*/ 323858 h 839795"/>
                <a:gd name="connsiteX11" fmla="*/ 25941 w 394243"/>
                <a:gd name="connsiteY11" fmla="*/ 201620 h 839795"/>
                <a:gd name="connsiteX12" fmla="*/ 13241 w 394243"/>
                <a:gd name="connsiteY12" fmla="*/ 8 h 8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4243" h="839795">
                  <a:moveTo>
                    <a:pt x="13241" y="8"/>
                  </a:moveTo>
                  <a:cubicBezTo>
                    <a:pt x="9008" y="-1315"/>
                    <a:pt x="-2634" y="151879"/>
                    <a:pt x="541" y="193683"/>
                  </a:cubicBezTo>
                  <a:cubicBezTo>
                    <a:pt x="3716" y="235487"/>
                    <a:pt x="12447" y="222258"/>
                    <a:pt x="32291" y="250833"/>
                  </a:cubicBezTo>
                  <a:cubicBezTo>
                    <a:pt x="52135" y="279408"/>
                    <a:pt x="97907" y="300839"/>
                    <a:pt x="119603" y="365133"/>
                  </a:cubicBezTo>
                  <a:cubicBezTo>
                    <a:pt x="141299" y="429427"/>
                    <a:pt x="150295" y="577593"/>
                    <a:pt x="162466" y="636595"/>
                  </a:cubicBezTo>
                  <a:cubicBezTo>
                    <a:pt x="174637" y="695597"/>
                    <a:pt x="153999" y="685278"/>
                    <a:pt x="192628" y="719145"/>
                  </a:cubicBezTo>
                  <a:cubicBezTo>
                    <a:pt x="231257" y="753012"/>
                    <a:pt x="393447" y="840060"/>
                    <a:pt x="394241" y="839795"/>
                  </a:cubicBezTo>
                  <a:cubicBezTo>
                    <a:pt x="395035" y="839531"/>
                    <a:pt x="234962" y="756187"/>
                    <a:pt x="197391" y="717558"/>
                  </a:cubicBezTo>
                  <a:cubicBezTo>
                    <a:pt x="159820" y="678929"/>
                    <a:pt x="178606" y="654322"/>
                    <a:pt x="168816" y="608020"/>
                  </a:cubicBezTo>
                  <a:cubicBezTo>
                    <a:pt x="159026" y="561718"/>
                    <a:pt x="156115" y="487105"/>
                    <a:pt x="138653" y="439745"/>
                  </a:cubicBezTo>
                  <a:cubicBezTo>
                    <a:pt x="121191" y="392385"/>
                    <a:pt x="82826" y="363545"/>
                    <a:pt x="64041" y="323858"/>
                  </a:cubicBezTo>
                  <a:cubicBezTo>
                    <a:pt x="45256" y="284171"/>
                    <a:pt x="33085" y="255860"/>
                    <a:pt x="25941" y="201620"/>
                  </a:cubicBezTo>
                  <a:cubicBezTo>
                    <a:pt x="18797" y="147380"/>
                    <a:pt x="17474" y="1331"/>
                    <a:pt x="1324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92A69692-1ABC-4D1A-BA6A-76DDDEDBC8CE}"/>
                </a:ext>
              </a:extLst>
            </p:cNvPr>
            <p:cNvSpPr/>
            <p:nvPr/>
          </p:nvSpPr>
          <p:spPr>
            <a:xfrm rot="385223">
              <a:off x="796165" y="2962042"/>
              <a:ext cx="121432" cy="154734"/>
            </a:xfrm>
            <a:custGeom>
              <a:avLst/>
              <a:gdLst>
                <a:gd name="connsiteX0" fmla="*/ 16636 w 121432"/>
                <a:gd name="connsiteY0" fmla="*/ 152633 h 154734"/>
                <a:gd name="connsiteX1" fmla="*/ 761 w 121432"/>
                <a:gd name="connsiteY1" fmla="*/ 97071 h 154734"/>
                <a:gd name="connsiteX2" fmla="*/ 42036 w 121432"/>
                <a:gd name="connsiteY2" fmla="*/ 44683 h 154734"/>
                <a:gd name="connsiteX3" fmla="*/ 121411 w 121432"/>
                <a:gd name="connsiteY3" fmla="*/ 1821 h 154734"/>
                <a:gd name="connsiteX4" fmla="*/ 34098 w 121432"/>
                <a:gd name="connsiteY4" fmla="*/ 19283 h 154734"/>
                <a:gd name="connsiteX5" fmla="*/ 16636 w 121432"/>
                <a:gd name="connsiteY5" fmla="*/ 152633 h 15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32" h="154734">
                  <a:moveTo>
                    <a:pt x="16636" y="152633"/>
                  </a:moveTo>
                  <a:cubicBezTo>
                    <a:pt x="11080" y="165598"/>
                    <a:pt x="-3472" y="115063"/>
                    <a:pt x="761" y="97071"/>
                  </a:cubicBezTo>
                  <a:cubicBezTo>
                    <a:pt x="4994" y="79079"/>
                    <a:pt x="21928" y="60558"/>
                    <a:pt x="42036" y="44683"/>
                  </a:cubicBezTo>
                  <a:cubicBezTo>
                    <a:pt x="62144" y="28808"/>
                    <a:pt x="122734" y="6054"/>
                    <a:pt x="121411" y="1821"/>
                  </a:cubicBezTo>
                  <a:cubicBezTo>
                    <a:pt x="120088" y="-2412"/>
                    <a:pt x="55794" y="-296"/>
                    <a:pt x="34098" y="19283"/>
                  </a:cubicBezTo>
                  <a:cubicBezTo>
                    <a:pt x="12402" y="38862"/>
                    <a:pt x="22192" y="139668"/>
                    <a:pt x="16636" y="152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7BBC9D6F-A53A-4041-8979-B18DA1CDA520}"/>
                </a:ext>
              </a:extLst>
            </p:cNvPr>
            <p:cNvSpPr/>
            <p:nvPr/>
          </p:nvSpPr>
          <p:spPr>
            <a:xfrm>
              <a:off x="1209021" y="2702139"/>
              <a:ext cx="238625" cy="160754"/>
            </a:xfrm>
            <a:custGeom>
              <a:avLst/>
              <a:gdLst>
                <a:gd name="connsiteX0" fmla="*/ 654 w 238625"/>
                <a:gd name="connsiteY0" fmla="*/ 160124 h 160754"/>
                <a:gd name="connsiteX1" fmla="*/ 73679 w 238625"/>
                <a:gd name="connsiteY1" fmla="*/ 85511 h 160754"/>
                <a:gd name="connsiteX2" fmla="*/ 138767 w 238625"/>
                <a:gd name="connsiteY2" fmla="*/ 53761 h 160754"/>
                <a:gd name="connsiteX3" fmla="*/ 235604 w 238625"/>
                <a:gd name="connsiteY3" fmla="*/ 4549 h 160754"/>
                <a:gd name="connsiteX4" fmla="*/ 205442 w 238625"/>
                <a:gd name="connsiteY4" fmla="*/ 6136 h 160754"/>
                <a:gd name="connsiteX5" fmla="*/ 118129 w 238625"/>
                <a:gd name="connsiteY5" fmla="*/ 39474 h 160754"/>
                <a:gd name="connsiteX6" fmla="*/ 654 w 238625"/>
                <a:gd name="connsiteY6" fmla="*/ 160124 h 16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625" h="160754">
                  <a:moveTo>
                    <a:pt x="654" y="160124"/>
                  </a:moveTo>
                  <a:cubicBezTo>
                    <a:pt x="-6754" y="167797"/>
                    <a:pt x="50660" y="103238"/>
                    <a:pt x="73679" y="85511"/>
                  </a:cubicBezTo>
                  <a:cubicBezTo>
                    <a:pt x="96698" y="67784"/>
                    <a:pt x="138767" y="53761"/>
                    <a:pt x="138767" y="53761"/>
                  </a:cubicBezTo>
                  <a:cubicBezTo>
                    <a:pt x="165754" y="40267"/>
                    <a:pt x="224492" y="12486"/>
                    <a:pt x="235604" y="4549"/>
                  </a:cubicBezTo>
                  <a:cubicBezTo>
                    <a:pt x="246717" y="-3389"/>
                    <a:pt x="225021" y="315"/>
                    <a:pt x="205442" y="6136"/>
                  </a:cubicBezTo>
                  <a:cubicBezTo>
                    <a:pt x="185863" y="11957"/>
                    <a:pt x="153054" y="18043"/>
                    <a:pt x="118129" y="39474"/>
                  </a:cubicBezTo>
                  <a:cubicBezTo>
                    <a:pt x="83204" y="60905"/>
                    <a:pt x="8062" y="152451"/>
                    <a:pt x="654" y="160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: 図形 250">
              <a:extLst>
                <a:ext uri="{FF2B5EF4-FFF2-40B4-BE49-F238E27FC236}">
                  <a16:creationId xmlns:a16="http://schemas.microsoft.com/office/drawing/2014/main" id="{3A0C5434-6FE1-4C48-B80D-D074D79ECDFE}"/>
                </a:ext>
              </a:extLst>
            </p:cNvPr>
            <p:cNvSpPr/>
            <p:nvPr/>
          </p:nvSpPr>
          <p:spPr>
            <a:xfrm>
              <a:off x="835241" y="3039195"/>
              <a:ext cx="174117" cy="134218"/>
            </a:xfrm>
            <a:custGeom>
              <a:avLst/>
              <a:gdLst>
                <a:gd name="connsiteX0" fmla="*/ 10897 w 174117"/>
                <a:gd name="connsiteY0" fmla="*/ 134218 h 134218"/>
                <a:gd name="connsiteX1" fmla="*/ 14072 w 174117"/>
                <a:gd name="connsiteY1" fmla="*/ 35793 h 134218"/>
                <a:gd name="connsiteX2" fmla="*/ 56934 w 174117"/>
                <a:gd name="connsiteY2" fmla="*/ 19918 h 134218"/>
                <a:gd name="connsiteX3" fmla="*/ 110909 w 174117"/>
                <a:gd name="connsiteY3" fmla="*/ 23093 h 134218"/>
                <a:gd name="connsiteX4" fmla="*/ 163297 w 174117"/>
                <a:gd name="connsiteY4" fmla="*/ 62780 h 134218"/>
                <a:gd name="connsiteX5" fmla="*/ 171234 w 174117"/>
                <a:gd name="connsiteY5" fmla="*/ 69130 h 134218"/>
                <a:gd name="connsiteX6" fmla="*/ 126784 w 174117"/>
                <a:gd name="connsiteY6" fmla="*/ 21505 h 134218"/>
                <a:gd name="connsiteX7" fmla="*/ 69634 w 174117"/>
                <a:gd name="connsiteY7" fmla="*/ 868 h 134218"/>
                <a:gd name="connsiteX8" fmla="*/ 34709 w 174117"/>
                <a:gd name="connsiteY8" fmla="*/ 7218 h 134218"/>
                <a:gd name="connsiteX9" fmla="*/ 1372 w 174117"/>
                <a:gd name="connsiteY9" fmla="*/ 37380 h 134218"/>
                <a:gd name="connsiteX10" fmla="*/ 10897 w 174117"/>
                <a:gd name="connsiteY10" fmla="*/ 134218 h 13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4117" h="134218">
                  <a:moveTo>
                    <a:pt x="10897" y="134218"/>
                  </a:moveTo>
                  <a:cubicBezTo>
                    <a:pt x="13014" y="133954"/>
                    <a:pt x="6399" y="54843"/>
                    <a:pt x="14072" y="35793"/>
                  </a:cubicBezTo>
                  <a:cubicBezTo>
                    <a:pt x="21745" y="16743"/>
                    <a:pt x="40795" y="22035"/>
                    <a:pt x="56934" y="19918"/>
                  </a:cubicBezTo>
                  <a:cubicBezTo>
                    <a:pt x="73073" y="17801"/>
                    <a:pt x="93182" y="15949"/>
                    <a:pt x="110909" y="23093"/>
                  </a:cubicBezTo>
                  <a:cubicBezTo>
                    <a:pt x="128636" y="30237"/>
                    <a:pt x="153243" y="55107"/>
                    <a:pt x="163297" y="62780"/>
                  </a:cubicBezTo>
                  <a:cubicBezTo>
                    <a:pt x="173351" y="70453"/>
                    <a:pt x="177319" y="76009"/>
                    <a:pt x="171234" y="69130"/>
                  </a:cubicBezTo>
                  <a:cubicBezTo>
                    <a:pt x="165149" y="62251"/>
                    <a:pt x="143717" y="32882"/>
                    <a:pt x="126784" y="21505"/>
                  </a:cubicBezTo>
                  <a:cubicBezTo>
                    <a:pt x="109851" y="10128"/>
                    <a:pt x="84980" y="3249"/>
                    <a:pt x="69634" y="868"/>
                  </a:cubicBezTo>
                  <a:cubicBezTo>
                    <a:pt x="54288" y="-1513"/>
                    <a:pt x="46086" y="1133"/>
                    <a:pt x="34709" y="7218"/>
                  </a:cubicBezTo>
                  <a:cubicBezTo>
                    <a:pt x="23332" y="13303"/>
                    <a:pt x="6928" y="20711"/>
                    <a:pt x="1372" y="37380"/>
                  </a:cubicBezTo>
                  <a:cubicBezTo>
                    <a:pt x="-4184" y="54049"/>
                    <a:pt x="8780" y="134482"/>
                    <a:pt x="10897" y="134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F5C72E8D-B7B9-4C8F-9E18-E8EB895BE061}"/>
                </a:ext>
              </a:extLst>
            </p:cNvPr>
            <p:cNvSpPr/>
            <p:nvPr/>
          </p:nvSpPr>
          <p:spPr>
            <a:xfrm>
              <a:off x="860414" y="3106475"/>
              <a:ext cx="140828" cy="166886"/>
            </a:xfrm>
            <a:custGeom>
              <a:avLst/>
              <a:gdLst>
                <a:gd name="connsiteX0" fmla="*/ 133361 w 140828"/>
                <a:gd name="connsiteY0" fmla="*/ 263 h 166886"/>
                <a:gd name="connsiteX1" fmla="*/ 136536 w 140828"/>
                <a:gd name="connsiteY1" fmla="*/ 65350 h 166886"/>
                <a:gd name="connsiteX2" fmla="*/ 76211 w 140828"/>
                <a:gd name="connsiteY2" fmla="*/ 163775 h 166886"/>
                <a:gd name="connsiteX3" fmla="*/ 50811 w 140828"/>
                <a:gd name="connsiteY3" fmla="*/ 136788 h 166886"/>
                <a:gd name="connsiteX4" fmla="*/ 11 w 140828"/>
                <a:gd name="connsiteY4" fmla="*/ 81225 h 166886"/>
                <a:gd name="connsiteX5" fmla="*/ 55574 w 140828"/>
                <a:gd name="connsiteY5" fmla="*/ 132025 h 166886"/>
                <a:gd name="connsiteX6" fmla="*/ 80974 w 140828"/>
                <a:gd name="connsiteY6" fmla="*/ 135200 h 166886"/>
                <a:gd name="connsiteX7" fmla="*/ 112724 w 140828"/>
                <a:gd name="connsiteY7" fmla="*/ 89163 h 166886"/>
                <a:gd name="connsiteX8" fmla="*/ 133361 w 140828"/>
                <a:gd name="connsiteY8" fmla="*/ 263 h 16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828" h="166886">
                  <a:moveTo>
                    <a:pt x="133361" y="263"/>
                  </a:moveTo>
                  <a:cubicBezTo>
                    <a:pt x="137330" y="-3706"/>
                    <a:pt x="146061" y="38098"/>
                    <a:pt x="136536" y="65350"/>
                  </a:cubicBezTo>
                  <a:cubicBezTo>
                    <a:pt x="127011" y="92602"/>
                    <a:pt x="90498" y="151869"/>
                    <a:pt x="76211" y="163775"/>
                  </a:cubicBezTo>
                  <a:cubicBezTo>
                    <a:pt x="61924" y="175681"/>
                    <a:pt x="63511" y="150546"/>
                    <a:pt x="50811" y="136788"/>
                  </a:cubicBezTo>
                  <a:cubicBezTo>
                    <a:pt x="38111" y="123030"/>
                    <a:pt x="-783" y="82019"/>
                    <a:pt x="11" y="81225"/>
                  </a:cubicBezTo>
                  <a:cubicBezTo>
                    <a:pt x="805" y="80431"/>
                    <a:pt x="42080" y="123029"/>
                    <a:pt x="55574" y="132025"/>
                  </a:cubicBezTo>
                  <a:cubicBezTo>
                    <a:pt x="69068" y="141021"/>
                    <a:pt x="71449" y="142344"/>
                    <a:pt x="80974" y="135200"/>
                  </a:cubicBezTo>
                  <a:cubicBezTo>
                    <a:pt x="90499" y="128056"/>
                    <a:pt x="105051" y="104244"/>
                    <a:pt x="112724" y="89163"/>
                  </a:cubicBezTo>
                  <a:cubicBezTo>
                    <a:pt x="120397" y="74082"/>
                    <a:pt x="129392" y="4232"/>
                    <a:pt x="133361" y="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14092832-1253-4725-A626-3CD34A1E2040}"/>
                </a:ext>
              </a:extLst>
            </p:cNvPr>
            <p:cNvSpPr/>
            <p:nvPr/>
          </p:nvSpPr>
          <p:spPr>
            <a:xfrm>
              <a:off x="836613" y="3044825"/>
              <a:ext cx="103892" cy="197175"/>
            </a:xfrm>
            <a:custGeom>
              <a:avLst/>
              <a:gdLst>
                <a:gd name="connsiteX0" fmla="*/ 47709 w 99214"/>
                <a:gd name="connsiteY0" fmla="*/ 78 h 184553"/>
                <a:gd name="connsiteX1" fmla="*/ 92159 w 99214"/>
                <a:gd name="connsiteY1" fmla="*/ 52466 h 184553"/>
                <a:gd name="connsiteX2" fmla="*/ 98509 w 99214"/>
                <a:gd name="connsiteY2" fmla="*/ 150891 h 184553"/>
                <a:gd name="connsiteX3" fmla="*/ 85809 w 99214"/>
                <a:gd name="connsiteY3" fmla="*/ 184228 h 184553"/>
                <a:gd name="connsiteX4" fmla="*/ 60409 w 99214"/>
                <a:gd name="connsiteY4" fmla="*/ 165178 h 184553"/>
                <a:gd name="connsiteX5" fmla="*/ 11197 w 99214"/>
                <a:gd name="connsiteY5" fmla="*/ 122316 h 184553"/>
                <a:gd name="connsiteX6" fmla="*/ 84 w 99214"/>
                <a:gd name="connsiteY6" fmla="*/ 90566 h 184553"/>
                <a:gd name="connsiteX7" fmla="*/ 6434 w 99214"/>
                <a:gd name="connsiteY7" fmla="*/ 41353 h 184553"/>
                <a:gd name="connsiteX8" fmla="*/ 47709 w 99214"/>
                <a:gd name="connsiteY8" fmla="*/ 78 h 18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14" h="184553">
                  <a:moveTo>
                    <a:pt x="47709" y="78"/>
                  </a:moveTo>
                  <a:cubicBezTo>
                    <a:pt x="61997" y="1930"/>
                    <a:pt x="83692" y="27331"/>
                    <a:pt x="92159" y="52466"/>
                  </a:cubicBezTo>
                  <a:cubicBezTo>
                    <a:pt x="100626" y="77601"/>
                    <a:pt x="99567" y="128931"/>
                    <a:pt x="98509" y="150891"/>
                  </a:cubicBezTo>
                  <a:cubicBezTo>
                    <a:pt x="97451" y="172851"/>
                    <a:pt x="92159" y="181847"/>
                    <a:pt x="85809" y="184228"/>
                  </a:cubicBezTo>
                  <a:cubicBezTo>
                    <a:pt x="79459" y="186609"/>
                    <a:pt x="72844" y="175497"/>
                    <a:pt x="60409" y="165178"/>
                  </a:cubicBezTo>
                  <a:cubicBezTo>
                    <a:pt x="47974" y="154859"/>
                    <a:pt x="21251" y="134751"/>
                    <a:pt x="11197" y="122316"/>
                  </a:cubicBezTo>
                  <a:cubicBezTo>
                    <a:pt x="1143" y="109881"/>
                    <a:pt x="878" y="104060"/>
                    <a:pt x="84" y="90566"/>
                  </a:cubicBezTo>
                  <a:cubicBezTo>
                    <a:pt x="-710" y="77072"/>
                    <a:pt x="4317" y="53259"/>
                    <a:pt x="6434" y="41353"/>
                  </a:cubicBezTo>
                  <a:cubicBezTo>
                    <a:pt x="8551" y="29447"/>
                    <a:pt x="33421" y="-1774"/>
                    <a:pt x="47709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楕円 255">
              <a:extLst>
                <a:ext uri="{FF2B5EF4-FFF2-40B4-BE49-F238E27FC236}">
                  <a16:creationId xmlns:a16="http://schemas.microsoft.com/office/drawing/2014/main" id="{EDD178DF-6F05-4B56-8896-5D270E720DDC}"/>
                </a:ext>
              </a:extLst>
            </p:cNvPr>
            <p:cNvSpPr/>
            <p:nvPr/>
          </p:nvSpPr>
          <p:spPr>
            <a:xfrm>
              <a:off x="847725" y="3094037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楕円 257">
              <a:extLst>
                <a:ext uri="{FF2B5EF4-FFF2-40B4-BE49-F238E27FC236}">
                  <a16:creationId xmlns:a16="http://schemas.microsoft.com/office/drawing/2014/main" id="{186FAD94-734D-4D50-B603-B86C4DF27D83}"/>
                </a:ext>
              </a:extLst>
            </p:cNvPr>
            <p:cNvSpPr/>
            <p:nvPr/>
          </p:nvSpPr>
          <p:spPr>
            <a:xfrm>
              <a:off x="887412" y="310991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1F393339-3A9C-469D-B312-5D043F34A6FD}"/>
                </a:ext>
              </a:extLst>
            </p:cNvPr>
            <p:cNvSpPr/>
            <p:nvPr/>
          </p:nvSpPr>
          <p:spPr>
            <a:xfrm>
              <a:off x="1278074" y="2809313"/>
              <a:ext cx="225468" cy="181570"/>
            </a:xfrm>
            <a:custGeom>
              <a:avLst/>
              <a:gdLst>
                <a:gd name="connsiteX0" fmla="*/ 6214 w 225468"/>
                <a:gd name="connsiteY0" fmla="*/ 181537 h 181570"/>
                <a:gd name="connsiteX1" fmla="*/ 18914 w 225468"/>
                <a:gd name="connsiteY1" fmla="*/ 79937 h 181570"/>
                <a:gd name="connsiteX2" fmla="*/ 37964 w 225468"/>
                <a:gd name="connsiteY2" fmla="*/ 52950 h 181570"/>
                <a:gd name="connsiteX3" fmla="*/ 107814 w 225468"/>
                <a:gd name="connsiteY3" fmla="*/ 27550 h 181570"/>
                <a:gd name="connsiteX4" fmla="*/ 169726 w 225468"/>
                <a:gd name="connsiteY4" fmla="*/ 37075 h 181570"/>
                <a:gd name="connsiteX5" fmla="*/ 212589 w 225468"/>
                <a:gd name="connsiteY5" fmla="*/ 70412 h 181570"/>
                <a:gd name="connsiteX6" fmla="*/ 220526 w 225468"/>
                <a:gd name="connsiteY6" fmla="*/ 72000 h 181570"/>
                <a:gd name="connsiteX7" fmla="*/ 222114 w 225468"/>
                <a:gd name="connsiteY7" fmla="*/ 48187 h 181570"/>
                <a:gd name="connsiteX8" fmla="*/ 174489 w 225468"/>
                <a:gd name="connsiteY8" fmla="*/ 13262 h 181570"/>
                <a:gd name="connsiteX9" fmla="*/ 90351 w 225468"/>
                <a:gd name="connsiteY9" fmla="*/ 2150 h 181570"/>
                <a:gd name="connsiteX10" fmla="*/ 15739 w 225468"/>
                <a:gd name="connsiteY10" fmla="*/ 52950 h 181570"/>
                <a:gd name="connsiteX11" fmla="*/ 1451 w 225468"/>
                <a:gd name="connsiteY11" fmla="*/ 91050 h 181570"/>
                <a:gd name="connsiteX12" fmla="*/ 6214 w 225468"/>
                <a:gd name="connsiteY12" fmla="*/ 181537 h 18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68" h="181570">
                  <a:moveTo>
                    <a:pt x="6214" y="181537"/>
                  </a:moveTo>
                  <a:cubicBezTo>
                    <a:pt x="9124" y="179685"/>
                    <a:pt x="13622" y="101368"/>
                    <a:pt x="18914" y="79937"/>
                  </a:cubicBezTo>
                  <a:cubicBezTo>
                    <a:pt x="24206" y="58506"/>
                    <a:pt x="23147" y="61681"/>
                    <a:pt x="37964" y="52950"/>
                  </a:cubicBezTo>
                  <a:cubicBezTo>
                    <a:pt x="52781" y="44219"/>
                    <a:pt x="85854" y="30196"/>
                    <a:pt x="107814" y="27550"/>
                  </a:cubicBezTo>
                  <a:cubicBezTo>
                    <a:pt x="129774" y="24904"/>
                    <a:pt x="152264" y="29931"/>
                    <a:pt x="169726" y="37075"/>
                  </a:cubicBezTo>
                  <a:cubicBezTo>
                    <a:pt x="187188" y="44219"/>
                    <a:pt x="204122" y="64591"/>
                    <a:pt x="212589" y="70412"/>
                  </a:cubicBezTo>
                  <a:cubicBezTo>
                    <a:pt x="221056" y="76233"/>
                    <a:pt x="218939" y="75704"/>
                    <a:pt x="220526" y="72000"/>
                  </a:cubicBezTo>
                  <a:cubicBezTo>
                    <a:pt x="222113" y="68296"/>
                    <a:pt x="229787" y="57977"/>
                    <a:pt x="222114" y="48187"/>
                  </a:cubicBezTo>
                  <a:cubicBezTo>
                    <a:pt x="214441" y="38397"/>
                    <a:pt x="196450" y="20935"/>
                    <a:pt x="174489" y="13262"/>
                  </a:cubicBezTo>
                  <a:cubicBezTo>
                    <a:pt x="152528" y="5589"/>
                    <a:pt x="116809" y="-4465"/>
                    <a:pt x="90351" y="2150"/>
                  </a:cubicBezTo>
                  <a:cubicBezTo>
                    <a:pt x="63893" y="8765"/>
                    <a:pt x="30556" y="38133"/>
                    <a:pt x="15739" y="52950"/>
                  </a:cubicBezTo>
                  <a:cubicBezTo>
                    <a:pt x="922" y="67767"/>
                    <a:pt x="5684" y="73852"/>
                    <a:pt x="1451" y="91050"/>
                  </a:cubicBezTo>
                  <a:cubicBezTo>
                    <a:pt x="-2782" y="108248"/>
                    <a:pt x="3304" y="183389"/>
                    <a:pt x="6214" y="181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755343CA-6C4F-4865-82BE-DF088DCF0B4E}"/>
                </a:ext>
              </a:extLst>
            </p:cNvPr>
            <p:cNvSpPr/>
            <p:nvPr/>
          </p:nvSpPr>
          <p:spPr>
            <a:xfrm>
              <a:off x="1301740" y="2833061"/>
              <a:ext cx="119073" cy="212124"/>
            </a:xfrm>
            <a:custGeom>
              <a:avLst/>
              <a:gdLst>
                <a:gd name="connsiteX0" fmla="*/ 61923 w 119073"/>
                <a:gd name="connsiteY0" fmla="*/ 627 h 212124"/>
                <a:gd name="connsiteX1" fmla="*/ 107960 w 119073"/>
                <a:gd name="connsiteY1" fmla="*/ 70477 h 212124"/>
                <a:gd name="connsiteX2" fmla="*/ 119073 w 119073"/>
                <a:gd name="connsiteY2" fmla="*/ 114927 h 212124"/>
                <a:gd name="connsiteX3" fmla="*/ 107960 w 119073"/>
                <a:gd name="connsiteY3" fmla="*/ 165727 h 212124"/>
                <a:gd name="connsiteX4" fmla="*/ 77798 w 119073"/>
                <a:gd name="connsiteY4" fmla="*/ 211764 h 212124"/>
                <a:gd name="connsiteX5" fmla="*/ 44460 w 119073"/>
                <a:gd name="connsiteY5" fmla="*/ 184777 h 212124"/>
                <a:gd name="connsiteX6" fmla="*/ 19060 w 119073"/>
                <a:gd name="connsiteY6" fmla="*/ 141914 h 212124"/>
                <a:gd name="connsiteX7" fmla="*/ 14298 w 119073"/>
                <a:gd name="connsiteY7" fmla="*/ 110164 h 212124"/>
                <a:gd name="connsiteX8" fmla="*/ 28585 w 119073"/>
                <a:gd name="connsiteY8" fmla="*/ 43489 h 212124"/>
                <a:gd name="connsiteX9" fmla="*/ 10 w 119073"/>
                <a:gd name="connsiteY9" fmla="*/ 35552 h 212124"/>
                <a:gd name="connsiteX10" fmla="*/ 61923 w 119073"/>
                <a:gd name="connsiteY10" fmla="*/ 627 h 2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073" h="212124">
                  <a:moveTo>
                    <a:pt x="61923" y="627"/>
                  </a:moveTo>
                  <a:cubicBezTo>
                    <a:pt x="79915" y="6448"/>
                    <a:pt x="98435" y="51427"/>
                    <a:pt x="107960" y="70477"/>
                  </a:cubicBezTo>
                  <a:cubicBezTo>
                    <a:pt x="117485" y="89527"/>
                    <a:pt x="119073" y="99052"/>
                    <a:pt x="119073" y="114927"/>
                  </a:cubicBezTo>
                  <a:cubicBezTo>
                    <a:pt x="119073" y="130802"/>
                    <a:pt x="114839" y="149588"/>
                    <a:pt x="107960" y="165727"/>
                  </a:cubicBezTo>
                  <a:cubicBezTo>
                    <a:pt x="101081" y="181867"/>
                    <a:pt x="88381" y="208589"/>
                    <a:pt x="77798" y="211764"/>
                  </a:cubicBezTo>
                  <a:cubicBezTo>
                    <a:pt x="67215" y="214939"/>
                    <a:pt x="54250" y="196419"/>
                    <a:pt x="44460" y="184777"/>
                  </a:cubicBezTo>
                  <a:cubicBezTo>
                    <a:pt x="34670" y="173135"/>
                    <a:pt x="24087" y="154350"/>
                    <a:pt x="19060" y="141914"/>
                  </a:cubicBezTo>
                  <a:cubicBezTo>
                    <a:pt x="14033" y="129479"/>
                    <a:pt x="12711" y="126568"/>
                    <a:pt x="14298" y="110164"/>
                  </a:cubicBezTo>
                  <a:cubicBezTo>
                    <a:pt x="15885" y="93760"/>
                    <a:pt x="30966" y="55924"/>
                    <a:pt x="28585" y="43489"/>
                  </a:cubicBezTo>
                  <a:cubicBezTo>
                    <a:pt x="26204" y="31054"/>
                    <a:pt x="804" y="39785"/>
                    <a:pt x="10" y="35552"/>
                  </a:cubicBezTo>
                  <a:cubicBezTo>
                    <a:pt x="-784" y="31319"/>
                    <a:pt x="43931" y="-5194"/>
                    <a:pt x="61923" y="6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ED74AE57-040C-4C72-BA2C-E3DF0D1EA61E}"/>
                </a:ext>
              </a:extLst>
            </p:cNvPr>
            <p:cNvSpPr/>
            <p:nvPr/>
          </p:nvSpPr>
          <p:spPr>
            <a:xfrm rot="21352278">
              <a:off x="1357313" y="2887662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814D8CFE-98B4-4A22-A3FC-472E89F4CAC9}"/>
                </a:ext>
              </a:extLst>
            </p:cNvPr>
            <p:cNvSpPr/>
            <p:nvPr/>
          </p:nvSpPr>
          <p:spPr>
            <a:xfrm>
              <a:off x="1047446" y="3046112"/>
              <a:ext cx="52558" cy="141794"/>
            </a:xfrm>
            <a:custGeom>
              <a:avLst/>
              <a:gdLst>
                <a:gd name="connsiteX0" fmla="*/ 304 w 52558"/>
                <a:gd name="connsiteY0" fmla="*/ 301 h 141794"/>
                <a:gd name="connsiteX1" fmla="*/ 30467 w 52558"/>
                <a:gd name="connsiteY1" fmla="*/ 82851 h 141794"/>
                <a:gd name="connsiteX2" fmla="*/ 19354 w 52558"/>
                <a:gd name="connsiteY2" fmla="*/ 140001 h 141794"/>
                <a:gd name="connsiteX3" fmla="*/ 49517 w 52558"/>
                <a:gd name="connsiteY3" fmla="*/ 124126 h 141794"/>
                <a:gd name="connsiteX4" fmla="*/ 47929 w 52558"/>
                <a:gd name="connsiteY4" fmla="*/ 90788 h 141794"/>
                <a:gd name="connsiteX5" fmla="*/ 17767 w 52558"/>
                <a:gd name="connsiteY5" fmla="*/ 55863 h 141794"/>
                <a:gd name="connsiteX6" fmla="*/ 304 w 52558"/>
                <a:gd name="connsiteY6" fmla="*/ 301 h 1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58" h="141794">
                  <a:moveTo>
                    <a:pt x="304" y="301"/>
                  </a:moveTo>
                  <a:cubicBezTo>
                    <a:pt x="2421" y="4799"/>
                    <a:pt x="27292" y="59568"/>
                    <a:pt x="30467" y="82851"/>
                  </a:cubicBezTo>
                  <a:cubicBezTo>
                    <a:pt x="33642" y="106134"/>
                    <a:pt x="16179" y="133122"/>
                    <a:pt x="19354" y="140001"/>
                  </a:cubicBezTo>
                  <a:cubicBezTo>
                    <a:pt x="22529" y="146880"/>
                    <a:pt x="44755" y="132328"/>
                    <a:pt x="49517" y="124126"/>
                  </a:cubicBezTo>
                  <a:cubicBezTo>
                    <a:pt x="54280" y="115924"/>
                    <a:pt x="53221" y="102165"/>
                    <a:pt x="47929" y="90788"/>
                  </a:cubicBezTo>
                  <a:cubicBezTo>
                    <a:pt x="42637" y="79411"/>
                    <a:pt x="28086" y="68828"/>
                    <a:pt x="17767" y="55863"/>
                  </a:cubicBezTo>
                  <a:cubicBezTo>
                    <a:pt x="7448" y="42898"/>
                    <a:pt x="-1813" y="-4197"/>
                    <a:pt x="304" y="3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EB788687-0359-48C3-BEB7-3B95F10CC7E7}"/>
                </a:ext>
              </a:extLst>
            </p:cNvPr>
            <p:cNvSpPr/>
            <p:nvPr/>
          </p:nvSpPr>
          <p:spPr>
            <a:xfrm>
              <a:off x="1171912" y="3431259"/>
              <a:ext cx="130696" cy="94836"/>
            </a:xfrm>
            <a:custGeom>
              <a:avLst/>
              <a:gdLst>
                <a:gd name="connsiteX0" fmla="*/ 1251 w 130696"/>
                <a:gd name="connsiteY0" fmla="*/ 94579 h 94836"/>
                <a:gd name="connsiteX1" fmla="*/ 110788 w 130696"/>
                <a:gd name="connsiteY1" fmla="*/ 19966 h 94836"/>
                <a:gd name="connsiteX2" fmla="*/ 128251 w 130696"/>
                <a:gd name="connsiteY2" fmla="*/ 916 h 94836"/>
                <a:gd name="connsiteX3" fmla="*/ 80626 w 130696"/>
                <a:gd name="connsiteY3" fmla="*/ 7266 h 94836"/>
                <a:gd name="connsiteX4" fmla="*/ 52051 w 130696"/>
                <a:gd name="connsiteY4" fmla="*/ 43779 h 94836"/>
                <a:gd name="connsiteX5" fmla="*/ 1251 w 130696"/>
                <a:gd name="connsiteY5" fmla="*/ 94579 h 9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96" h="94836">
                  <a:moveTo>
                    <a:pt x="1251" y="94579"/>
                  </a:moveTo>
                  <a:cubicBezTo>
                    <a:pt x="11040" y="90610"/>
                    <a:pt x="89621" y="35577"/>
                    <a:pt x="110788" y="19966"/>
                  </a:cubicBezTo>
                  <a:cubicBezTo>
                    <a:pt x="131955" y="4355"/>
                    <a:pt x="133278" y="3033"/>
                    <a:pt x="128251" y="916"/>
                  </a:cubicBezTo>
                  <a:cubicBezTo>
                    <a:pt x="123224" y="-1201"/>
                    <a:pt x="93326" y="122"/>
                    <a:pt x="80626" y="7266"/>
                  </a:cubicBezTo>
                  <a:cubicBezTo>
                    <a:pt x="67926" y="14410"/>
                    <a:pt x="62105" y="32137"/>
                    <a:pt x="52051" y="43779"/>
                  </a:cubicBezTo>
                  <a:cubicBezTo>
                    <a:pt x="41997" y="55421"/>
                    <a:pt x="-8538" y="98548"/>
                    <a:pt x="1251" y="945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48B968D1-EEB2-4F55-9A4E-F40EFF42FC39}"/>
                </a:ext>
              </a:extLst>
            </p:cNvPr>
            <p:cNvSpPr/>
            <p:nvPr/>
          </p:nvSpPr>
          <p:spPr>
            <a:xfrm>
              <a:off x="1090214" y="3232149"/>
              <a:ext cx="34044" cy="55285"/>
            </a:xfrm>
            <a:custGeom>
              <a:avLst/>
              <a:gdLst>
                <a:gd name="connsiteX0" fmla="*/ 399 w 34044"/>
                <a:gd name="connsiteY0" fmla="*/ 1 h 55285"/>
                <a:gd name="connsiteX1" fmla="*/ 33736 w 34044"/>
                <a:gd name="connsiteY1" fmla="*/ 50801 h 55285"/>
                <a:gd name="connsiteX2" fmla="*/ 16274 w 34044"/>
                <a:gd name="connsiteY2" fmla="*/ 52389 h 55285"/>
                <a:gd name="connsiteX3" fmla="*/ 399 w 34044"/>
                <a:gd name="connsiteY3" fmla="*/ 1 h 5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44" h="55285">
                  <a:moveTo>
                    <a:pt x="399" y="1"/>
                  </a:moveTo>
                  <a:cubicBezTo>
                    <a:pt x="3309" y="-264"/>
                    <a:pt x="31090" y="42070"/>
                    <a:pt x="33736" y="50801"/>
                  </a:cubicBezTo>
                  <a:cubicBezTo>
                    <a:pt x="36382" y="59532"/>
                    <a:pt x="21301" y="52918"/>
                    <a:pt x="16274" y="52389"/>
                  </a:cubicBezTo>
                  <a:cubicBezTo>
                    <a:pt x="11247" y="51860"/>
                    <a:pt x="-2511" y="266"/>
                    <a:pt x="39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3219EE6C-357D-48AB-8AF6-0DD70B8EA979}"/>
                </a:ext>
              </a:extLst>
            </p:cNvPr>
            <p:cNvSpPr/>
            <p:nvPr/>
          </p:nvSpPr>
          <p:spPr>
            <a:xfrm>
              <a:off x="991097" y="3496557"/>
              <a:ext cx="561592" cy="359486"/>
            </a:xfrm>
            <a:custGeom>
              <a:avLst/>
              <a:gdLst>
                <a:gd name="connsiteX0" fmla="*/ 1091 w 561592"/>
                <a:gd name="connsiteY0" fmla="*/ 226131 h 359486"/>
                <a:gd name="connsiteX1" fmla="*/ 172541 w 561592"/>
                <a:gd name="connsiteY1" fmla="*/ 229306 h 359486"/>
                <a:gd name="connsiteX2" fmla="*/ 239216 w 561592"/>
                <a:gd name="connsiteY2" fmla="*/ 173743 h 359486"/>
                <a:gd name="connsiteX3" fmla="*/ 423366 w 561592"/>
                <a:gd name="connsiteY3" fmla="*/ 11818 h 359486"/>
                <a:gd name="connsiteX4" fmla="*/ 472578 w 561592"/>
                <a:gd name="connsiteY4" fmla="*/ 18168 h 359486"/>
                <a:gd name="connsiteX5" fmla="*/ 496391 w 561592"/>
                <a:gd name="connsiteY5" fmla="*/ 64206 h 359486"/>
                <a:gd name="connsiteX6" fmla="*/ 561478 w 561592"/>
                <a:gd name="connsiteY6" fmla="*/ 189618 h 359486"/>
                <a:gd name="connsiteX7" fmla="*/ 510678 w 561592"/>
                <a:gd name="connsiteY7" fmla="*/ 115006 h 359486"/>
                <a:gd name="connsiteX8" fmla="*/ 455116 w 561592"/>
                <a:gd name="connsiteY8" fmla="*/ 30868 h 359486"/>
                <a:gd name="connsiteX9" fmla="*/ 364628 w 561592"/>
                <a:gd name="connsiteY9" fmla="*/ 105481 h 359486"/>
                <a:gd name="connsiteX10" fmla="*/ 280491 w 561592"/>
                <a:gd name="connsiteY10" fmla="*/ 184856 h 359486"/>
                <a:gd name="connsiteX11" fmla="*/ 204291 w 561592"/>
                <a:gd name="connsiteY11" fmla="*/ 253118 h 359486"/>
                <a:gd name="connsiteX12" fmla="*/ 167778 w 561592"/>
                <a:gd name="connsiteY12" fmla="*/ 305506 h 359486"/>
                <a:gd name="connsiteX13" fmla="*/ 190003 w 561592"/>
                <a:gd name="connsiteY13" fmla="*/ 359481 h 359486"/>
                <a:gd name="connsiteX14" fmla="*/ 182066 w 561592"/>
                <a:gd name="connsiteY14" fmla="*/ 308681 h 359486"/>
                <a:gd name="connsiteX15" fmla="*/ 197941 w 561592"/>
                <a:gd name="connsiteY15" fmla="*/ 272168 h 359486"/>
                <a:gd name="connsiteX16" fmla="*/ 336053 w 561592"/>
                <a:gd name="connsiteY16" fmla="*/ 132468 h 359486"/>
                <a:gd name="connsiteX17" fmla="*/ 364628 w 561592"/>
                <a:gd name="connsiteY17" fmla="*/ 99131 h 359486"/>
                <a:gd name="connsiteX18" fmla="*/ 286841 w 561592"/>
                <a:gd name="connsiteY18" fmla="*/ 157868 h 359486"/>
                <a:gd name="connsiteX19" fmla="*/ 107453 w 561592"/>
                <a:gd name="connsiteY19" fmla="*/ 246768 h 359486"/>
                <a:gd name="connsiteX20" fmla="*/ 1091 w 561592"/>
                <a:gd name="connsiteY20" fmla="*/ 226131 h 3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592" h="359486">
                  <a:moveTo>
                    <a:pt x="1091" y="226131"/>
                  </a:moveTo>
                  <a:cubicBezTo>
                    <a:pt x="11939" y="223221"/>
                    <a:pt x="132854" y="238037"/>
                    <a:pt x="172541" y="229306"/>
                  </a:cubicBezTo>
                  <a:cubicBezTo>
                    <a:pt x="212229" y="220575"/>
                    <a:pt x="197412" y="209991"/>
                    <a:pt x="239216" y="173743"/>
                  </a:cubicBezTo>
                  <a:cubicBezTo>
                    <a:pt x="281020" y="137495"/>
                    <a:pt x="384472" y="37747"/>
                    <a:pt x="423366" y="11818"/>
                  </a:cubicBezTo>
                  <a:cubicBezTo>
                    <a:pt x="462260" y="-14111"/>
                    <a:pt x="460407" y="9437"/>
                    <a:pt x="472578" y="18168"/>
                  </a:cubicBezTo>
                  <a:cubicBezTo>
                    <a:pt x="484749" y="26899"/>
                    <a:pt x="496391" y="64206"/>
                    <a:pt x="496391" y="64206"/>
                  </a:cubicBezTo>
                  <a:cubicBezTo>
                    <a:pt x="511208" y="92781"/>
                    <a:pt x="559097" y="181152"/>
                    <a:pt x="561478" y="189618"/>
                  </a:cubicBezTo>
                  <a:cubicBezTo>
                    <a:pt x="563859" y="198084"/>
                    <a:pt x="528405" y="141464"/>
                    <a:pt x="510678" y="115006"/>
                  </a:cubicBezTo>
                  <a:cubicBezTo>
                    <a:pt x="492951" y="88548"/>
                    <a:pt x="479458" y="32455"/>
                    <a:pt x="455116" y="30868"/>
                  </a:cubicBezTo>
                  <a:cubicBezTo>
                    <a:pt x="430774" y="29280"/>
                    <a:pt x="393732" y="79816"/>
                    <a:pt x="364628" y="105481"/>
                  </a:cubicBezTo>
                  <a:cubicBezTo>
                    <a:pt x="335524" y="131146"/>
                    <a:pt x="280491" y="184856"/>
                    <a:pt x="280491" y="184856"/>
                  </a:cubicBezTo>
                  <a:cubicBezTo>
                    <a:pt x="253768" y="209462"/>
                    <a:pt x="223076" y="233010"/>
                    <a:pt x="204291" y="253118"/>
                  </a:cubicBezTo>
                  <a:cubicBezTo>
                    <a:pt x="185506" y="273226"/>
                    <a:pt x="170159" y="287779"/>
                    <a:pt x="167778" y="305506"/>
                  </a:cubicBezTo>
                  <a:cubicBezTo>
                    <a:pt x="165397" y="323233"/>
                    <a:pt x="187622" y="358952"/>
                    <a:pt x="190003" y="359481"/>
                  </a:cubicBezTo>
                  <a:cubicBezTo>
                    <a:pt x="192384" y="360010"/>
                    <a:pt x="180743" y="323233"/>
                    <a:pt x="182066" y="308681"/>
                  </a:cubicBezTo>
                  <a:cubicBezTo>
                    <a:pt x="183389" y="294129"/>
                    <a:pt x="172277" y="301537"/>
                    <a:pt x="197941" y="272168"/>
                  </a:cubicBezTo>
                  <a:cubicBezTo>
                    <a:pt x="223605" y="242799"/>
                    <a:pt x="308272" y="161307"/>
                    <a:pt x="336053" y="132468"/>
                  </a:cubicBezTo>
                  <a:cubicBezTo>
                    <a:pt x="363834" y="103629"/>
                    <a:pt x="372830" y="94898"/>
                    <a:pt x="364628" y="99131"/>
                  </a:cubicBezTo>
                  <a:cubicBezTo>
                    <a:pt x="356426" y="103364"/>
                    <a:pt x="329703" y="133262"/>
                    <a:pt x="286841" y="157868"/>
                  </a:cubicBezTo>
                  <a:cubicBezTo>
                    <a:pt x="243979" y="182474"/>
                    <a:pt x="152168" y="231687"/>
                    <a:pt x="107453" y="246768"/>
                  </a:cubicBezTo>
                  <a:cubicBezTo>
                    <a:pt x="62738" y="261849"/>
                    <a:pt x="-9757" y="229041"/>
                    <a:pt x="1091" y="226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70D127E6-7FBD-4564-A951-1E37E4CB2F15}"/>
                </a:ext>
              </a:extLst>
            </p:cNvPr>
            <p:cNvSpPr/>
            <p:nvPr/>
          </p:nvSpPr>
          <p:spPr>
            <a:xfrm>
              <a:off x="1009247" y="3734718"/>
              <a:ext cx="124360" cy="144722"/>
            </a:xfrm>
            <a:custGeom>
              <a:avLst/>
              <a:gdLst>
                <a:gd name="connsiteX0" fmla="*/ 6753 w 124360"/>
                <a:gd name="connsiteY0" fmla="*/ 670 h 144722"/>
                <a:gd name="connsiteX1" fmla="*/ 124228 w 124360"/>
                <a:gd name="connsiteY1" fmla="*/ 141957 h 144722"/>
                <a:gd name="connsiteX2" fmla="*/ 28978 w 124360"/>
                <a:gd name="connsiteY2" fmla="*/ 89570 h 144722"/>
                <a:gd name="connsiteX3" fmla="*/ 6753 w 124360"/>
                <a:gd name="connsiteY3" fmla="*/ 670 h 1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60" h="144722">
                  <a:moveTo>
                    <a:pt x="6753" y="670"/>
                  </a:moveTo>
                  <a:cubicBezTo>
                    <a:pt x="22628" y="9401"/>
                    <a:pt x="120524" y="127140"/>
                    <a:pt x="124228" y="141957"/>
                  </a:cubicBezTo>
                  <a:cubicBezTo>
                    <a:pt x="127932" y="156774"/>
                    <a:pt x="53055" y="108091"/>
                    <a:pt x="28978" y="89570"/>
                  </a:cubicBezTo>
                  <a:cubicBezTo>
                    <a:pt x="4901" y="71049"/>
                    <a:pt x="-9122" y="-8061"/>
                    <a:pt x="6753" y="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599C9BFA-3789-42FD-B1CB-42E5D1789DC2}"/>
                </a:ext>
              </a:extLst>
            </p:cNvPr>
            <p:cNvSpPr/>
            <p:nvPr/>
          </p:nvSpPr>
          <p:spPr>
            <a:xfrm>
              <a:off x="1445949" y="3696370"/>
              <a:ext cx="91047" cy="153981"/>
            </a:xfrm>
            <a:custGeom>
              <a:avLst/>
              <a:gdLst>
                <a:gd name="connsiteX0" fmla="*/ 90751 w 91047"/>
                <a:gd name="connsiteY0" fmla="*/ 918 h 153981"/>
                <a:gd name="connsiteX1" fmla="*/ 30426 w 91047"/>
                <a:gd name="connsiteY1" fmla="*/ 50130 h 153981"/>
                <a:gd name="connsiteX2" fmla="*/ 24076 w 91047"/>
                <a:gd name="connsiteY2" fmla="*/ 153318 h 153981"/>
                <a:gd name="connsiteX3" fmla="*/ 1851 w 91047"/>
                <a:gd name="connsiteY3" fmla="*/ 89818 h 153981"/>
                <a:gd name="connsiteX4" fmla="*/ 90751 w 91047"/>
                <a:gd name="connsiteY4" fmla="*/ 918 h 15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47" h="153981">
                  <a:moveTo>
                    <a:pt x="90751" y="918"/>
                  </a:moveTo>
                  <a:cubicBezTo>
                    <a:pt x="95513" y="-5697"/>
                    <a:pt x="41538" y="24730"/>
                    <a:pt x="30426" y="50130"/>
                  </a:cubicBezTo>
                  <a:cubicBezTo>
                    <a:pt x="19314" y="75530"/>
                    <a:pt x="28838" y="146703"/>
                    <a:pt x="24076" y="153318"/>
                  </a:cubicBezTo>
                  <a:cubicBezTo>
                    <a:pt x="19314" y="159933"/>
                    <a:pt x="-7145" y="115483"/>
                    <a:pt x="1851" y="89818"/>
                  </a:cubicBezTo>
                  <a:cubicBezTo>
                    <a:pt x="10847" y="64153"/>
                    <a:pt x="85989" y="7533"/>
                    <a:pt x="90751" y="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3DB93A2A-328A-4FE7-84BA-83E0406D25AF}"/>
                </a:ext>
              </a:extLst>
            </p:cNvPr>
            <p:cNvSpPr/>
            <p:nvPr/>
          </p:nvSpPr>
          <p:spPr>
            <a:xfrm>
              <a:off x="720725" y="3855306"/>
              <a:ext cx="673109" cy="671478"/>
            </a:xfrm>
            <a:custGeom>
              <a:avLst/>
              <a:gdLst>
                <a:gd name="connsiteX0" fmla="*/ 111125 w 673109"/>
                <a:gd name="connsiteY0" fmla="*/ 670657 h 671478"/>
                <a:gd name="connsiteX1" fmla="*/ 28575 w 673109"/>
                <a:gd name="connsiteY1" fmla="*/ 416657 h 671478"/>
                <a:gd name="connsiteX2" fmla="*/ 96838 w 673109"/>
                <a:gd name="connsiteY2" fmla="*/ 194407 h 671478"/>
                <a:gd name="connsiteX3" fmla="*/ 201613 w 673109"/>
                <a:gd name="connsiteY3" fmla="*/ 76932 h 671478"/>
                <a:gd name="connsiteX4" fmla="*/ 425450 w 673109"/>
                <a:gd name="connsiteY4" fmla="*/ 8669 h 671478"/>
                <a:gd name="connsiteX5" fmla="*/ 522288 w 673109"/>
                <a:gd name="connsiteY5" fmla="*/ 2319 h 671478"/>
                <a:gd name="connsiteX6" fmla="*/ 673100 w 673109"/>
                <a:gd name="connsiteY6" fmla="*/ 21369 h 671478"/>
                <a:gd name="connsiteX7" fmla="*/ 528638 w 673109"/>
                <a:gd name="connsiteY7" fmla="*/ 22957 h 671478"/>
                <a:gd name="connsiteX8" fmla="*/ 339725 w 673109"/>
                <a:gd name="connsiteY8" fmla="*/ 42007 h 671478"/>
                <a:gd name="connsiteX9" fmla="*/ 96838 w 673109"/>
                <a:gd name="connsiteY9" fmla="*/ 145194 h 671478"/>
                <a:gd name="connsiteX10" fmla="*/ 0 w 673109"/>
                <a:gd name="connsiteY10" fmla="*/ 327757 h 671478"/>
                <a:gd name="connsiteX11" fmla="*/ 111125 w 673109"/>
                <a:gd name="connsiteY11" fmla="*/ 670657 h 67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3109" h="671478">
                  <a:moveTo>
                    <a:pt x="111125" y="670657"/>
                  </a:moveTo>
                  <a:cubicBezTo>
                    <a:pt x="115888" y="685474"/>
                    <a:pt x="30956" y="496032"/>
                    <a:pt x="28575" y="416657"/>
                  </a:cubicBezTo>
                  <a:cubicBezTo>
                    <a:pt x="26194" y="337282"/>
                    <a:pt x="67998" y="251028"/>
                    <a:pt x="96838" y="194407"/>
                  </a:cubicBezTo>
                  <a:cubicBezTo>
                    <a:pt x="125678" y="137786"/>
                    <a:pt x="146844" y="107888"/>
                    <a:pt x="201613" y="76932"/>
                  </a:cubicBezTo>
                  <a:cubicBezTo>
                    <a:pt x="256382" y="45976"/>
                    <a:pt x="372004" y="21104"/>
                    <a:pt x="425450" y="8669"/>
                  </a:cubicBezTo>
                  <a:cubicBezTo>
                    <a:pt x="478896" y="-3766"/>
                    <a:pt x="481013" y="202"/>
                    <a:pt x="522288" y="2319"/>
                  </a:cubicBezTo>
                  <a:cubicBezTo>
                    <a:pt x="563563" y="4436"/>
                    <a:pt x="672042" y="17930"/>
                    <a:pt x="673100" y="21369"/>
                  </a:cubicBezTo>
                  <a:cubicBezTo>
                    <a:pt x="674158" y="24808"/>
                    <a:pt x="584200" y="19517"/>
                    <a:pt x="528638" y="22957"/>
                  </a:cubicBezTo>
                  <a:cubicBezTo>
                    <a:pt x="473076" y="26397"/>
                    <a:pt x="411692" y="21634"/>
                    <a:pt x="339725" y="42007"/>
                  </a:cubicBezTo>
                  <a:cubicBezTo>
                    <a:pt x="267758" y="62380"/>
                    <a:pt x="153459" y="97569"/>
                    <a:pt x="96838" y="145194"/>
                  </a:cubicBezTo>
                  <a:cubicBezTo>
                    <a:pt x="40217" y="192819"/>
                    <a:pt x="0" y="242032"/>
                    <a:pt x="0" y="327757"/>
                  </a:cubicBezTo>
                  <a:cubicBezTo>
                    <a:pt x="0" y="413482"/>
                    <a:pt x="106362" y="655840"/>
                    <a:pt x="111125" y="670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8B755F81-DE25-4683-AD00-18E15943F194}"/>
                </a:ext>
              </a:extLst>
            </p:cNvPr>
            <p:cNvSpPr/>
            <p:nvPr/>
          </p:nvSpPr>
          <p:spPr>
            <a:xfrm>
              <a:off x="363653" y="4409718"/>
              <a:ext cx="534922" cy="1572605"/>
            </a:xfrm>
            <a:custGeom>
              <a:avLst/>
              <a:gdLst>
                <a:gd name="connsiteX0" fmla="*/ 398347 w 534922"/>
                <a:gd name="connsiteY0" fmla="*/ 3532 h 1572605"/>
                <a:gd name="connsiteX1" fmla="*/ 182447 w 534922"/>
                <a:gd name="connsiteY1" fmla="*/ 451207 h 1572605"/>
                <a:gd name="connsiteX2" fmla="*/ 42747 w 534922"/>
                <a:gd name="connsiteY2" fmla="*/ 860782 h 1572605"/>
                <a:gd name="connsiteX3" fmla="*/ 68147 w 534922"/>
                <a:gd name="connsiteY3" fmla="*/ 1149707 h 1572605"/>
                <a:gd name="connsiteX4" fmla="*/ 160222 w 534922"/>
                <a:gd name="connsiteY4" fmla="*/ 1302107 h 1572605"/>
                <a:gd name="connsiteX5" fmla="*/ 274522 w 534922"/>
                <a:gd name="connsiteY5" fmla="*/ 1422757 h 1572605"/>
                <a:gd name="connsiteX6" fmla="*/ 534872 w 534922"/>
                <a:gd name="connsiteY6" fmla="*/ 1571982 h 1572605"/>
                <a:gd name="connsiteX7" fmla="*/ 252297 w 534922"/>
                <a:gd name="connsiteY7" fmla="*/ 1362432 h 1572605"/>
                <a:gd name="connsiteX8" fmla="*/ 36397 w 534922"/>
                <a:gd name="connsiteY8" fmla="*/ 1076682 h 1572605"/>
                <a:gd name="connsiteX9" fmla="*/ 30047 w 534922"/>
                <a:gd name="connsiteY9" fmla="*/ 756007 h 1572605"/>
                <a:gd name="connsiteX10" fmla="*/ 334847 w 534922"/>
                <a:gd name="connsiteY10" fmla="*/ 270232 h 1572605"/>
                <a:gd name="connsiteX11" fmla="*/ 398347 w 534922"/>
                <a:gd name="connsiteY11" fmla="*/ 3532 h 15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4922" h="1572605">
                  <a:moveTo>
                    <a:pt x="398347" y="3532"/>
                  </a:moveTo>
                  <a:cubicBezTo>
                    <a:pt x="372947" y="33695"/>
                    <a:pt x="241714" y="308332"/>
                    <a:pt x="182447" y="451207"/>
                  </a:cubicBezTo>
                  <a:cubicBezTo>
                    <a:pt x="123180" y="594082"/>
                    <a:pt x="61797" y="744365"/>
                    <a:pt x="42747" y="860782"/>
                  </a:cubicBezTo>
                  <a:cubicBezTo>
                    <a:pt x="23697" y="977199"/>
                    <a:pt x="48568" y="1076153"/>
                    <a:pt x="68147" y="1149707"/>
                  </a:cubicBezTo>
                  <a:cubicBezTo>
                    <a:pt x="87726" y="1223261"/>
                    <a:pt x="125826" y="1256599"/>
                    <a:pt x="160222" y="1302107"/>
                  </a:cubicBezTo>
                  <a:cubicBezTo>
                    <a:pt x="194618" y="1347615"/>
                    <a:pt x="212080" y="1377778"/>
                    <a:pt x="274522" y="1422757"/>
                  </a:cubicBezTo>
                  <a:cubicBezTo>
                    <a:pt x="336964" y="1467736"/>
                    <a:pt x="538576" y="1582036"/>
                    <a:pt x="534872" y="1571982"/>
                  </a:cubicBezTo>
                  <a:cubicBezTo>
                    <a:pt x="531168" y="1561928"/>
                    <a:pt x="335376" y="1444982"/>
                    <a:pt x="252297" y="1362432"/>
                  </a:cubicBezTo>
                  <a:cubicBezTo>
                    <a:pt x="169218" y="1279882"/>
                    <a:pt x="73439" y="1177753"/>
                    <a:pt x="36397" y="1076682"/>
                  </a:cubicBezTo>
                  <a:cubicBezTo>
                    <a:pt x="-645" y="975611"/>
                    <a:pt x="-19695" y="890415"/>
                    <a:pt x="30047" y="756007"/>
                  </a:cubicBezTo>
                  <a:cubicBezTo>
                    <a:pt x="79789" y="621599"/>
                    <a:pt x="271876" y="397761"/>
                    <a:pt x="334847" y="270232"/>
                  </a:cubicBezTo>
                  <a:cubicBezTo>
                    <a:pt x="397818" y="142703"/>
                    <a:pt x="423747" y="-26631"/>
                    <a:pt x="398347" y="3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393DE5FE-2240-40DE-85AD-BB14F74A473A}"/>
                </a:ext>
              </a:extLst>
            </p:cNvPr>
            <p:cNvSpPr/>
            <p:nvPr/>
          </p:nvSpPr>
          <p:spPr>
            <a:xfrm>
              <a:off x="662210" y="4686226"/>
              <a:ext cx="223854" cy="568467"/>
            </a:xfrm>
            <a:custGeom>
              <a:avLst/>
              <a:gdLst>
                <a:gd name="connsiteX0" fmla="*/ 33115 w 223854"/>
                <a:gd name="connsiteY0" fmla="*/ 74 h 568467"/>
                <a:gd name="connsiteX1" fmla="*/ 10890 w 223854"/>
                <a:gd name="connsiteY1" fmla="*/ 266774 h 568467"/>
                <a:gd name="connsiteX2" fmla="*/ 223615 w 223854"/>
                <a:gd name="connsiteY2" fmla="*/ 568399 h 568467"/>
                <a:gd name="connsiteX3" fmla="*/ 52165 w 223854"/>
                <a:gd name="connsiteY3" fmla="*/ 292174 h 568467"/>
                <a:gd name="connsiteX4" fmla="*/ 33115 w 223854"/>
                <a:gd name="connsiteY4" fmla="*/ 74 h 5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54" h="568467">
                  <a:moveTo>
                    <a:pt x="33115" y="74"/>
                  </a:moveTo>
                  <a:cubicBezTo>
                    <a:pt x="26236" y="-4159"/>
                    <a:pt x="-20860" y="172053"/>
                    <a:pt x="10890" y="266774"/>
                  </a:cubicBezTo>
                  <a:cubicBezTo>
                    <a:pt x="42640" y="361495"/>
                    <a:pt x="216736" y="564166"/>
                    <a:pt x="223615" y="568399"/>
                  </a:cubicBezTo>
                  <a:cubicBezTo>
                    <a:pt x="230494" y="572632"/>
                    <a:pt x="87090" y="380545"/>
                    <a:pt x="52165" y="292174"/>
                  </a:cubicBezTo>
                  <a:cubicBezTo>
                    <a:pt x="17240" y="203803"/>
                    <a:pt x="39994" y="4307"/>
                    <a:pt x="33115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D3F56048-65AE-4EF6-964B-E49521942526}"/>
                </a:ext>
              </a:extLst>
            </p:cNvPr>
            <p:cNvSpPr/>
            <p:nvPr/>
          </p:nvSpPr>
          <p:spPr>
            <a:xfrm>
              <a:off x="856615" y="4796941"/>
              <a:ext cx="541852" cy="493644"/>
            </a:xfrm>
            <a:custGeom>
              <a:avLst/>
              <a:gdLst>
                <a:gd name="connsiteX0" fmla="*/ 283210 w 541852"/>
                <a:gd name="connsiteY0" fmla="*/ 484 h 493644"/>
                <a:gd name="connsiteX1" fmla="*/ 64135 w 541852"/>
                <a:gd name="connsiteY1" fmla="*/ 171934 h 493644"/>
                <a:gd name="connsiteX2" fmla="*/ 3810 w 541852"/>
                <a:gd name="connsiteY2" fmla="*/ 394184 h 493644"/>
                <a:gd name="connsiteX3" fmla="*/ 41910 w 541852"/>
                <a:gd name="connsiteY3" fmla="*/ 451334 h 493644"/>
                <a:gd name="connsiteX4" fmla="*/ 200660 w 541852"/>
                <a:gd name="connsiteY4" fmla="*/ 489434 h 493644"/>
                <a:gd name="connsiteX5" fmla="*/ 311785 w 541852"/>
                <a:gd name="connsiteY5" fmla="*/ 486259 h 493644"/>
                <a:gd name="connsiteX6" fmla="*/ 540385 w 541852"/>
                <a:gd name="connsiteY6" fmla="*/ 432284 h 493644"/>
                <a:gd name="connsiteX7" fmla="*/ 391160 w 541852"/>
                <a:gd name="connsiteY7" fmla="*/ 489434 h 493644"/>
                <a:gd name="connsiteX8" fmla="*/ 35560 w 541852"/>
                <a:gd name="connsiteY8" fmla="*/ 410059 h 493644"/>
                <a:gd name="connsiteX9" fmla="*/ 16510 w 541852"/>
                <a:gd name="connsiteY9" fmla="*/ 232259 h 493644"/>
                <a:gd name="connsiteX10" fmla="*/ 70485 w 541852"/>
                <a:gd name="connsiteY10" fmla="*/ 124309 h 493644"/>
                <a:gd name="connsiteX11" fmla="*/ 283210 w 541852"/>
                <a:gd name="connsiteY11" fmla="*/ 484 h 4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52" h="493644">
                  <a:moveTo>
                    <a:pt x="283210" y="484"/>
                  </a:moveTo>
                  <a:cubicBezTo>
                    <a:pt x="282152" y="8421"/>
                    <a:pt x="110702" y="106317"/>
                    <a:pt x="64135" y="171934"/>
                  </a:cubicBezTo>
                  <a:cubicBezTo>
                    <a:pt x="17568" y="237551"/>
                    <a:pt x="7514" y="347617"/>
                    <a:pt x="3810" y="394184"/>
                  </a:cubicBezTo>
                  <a:cubicBezTo>
                    <a:pt x="106" y="440751"/>
                    <a:pt x="9102" y="435459"/>
                    <a:pt x="41910" y="451334"/>
                  </a:cubicBezTo>
                  <a:cubicBezTo>
                    <a:pt x="74718" y="467209"/>
                    <a:pt x="155681" y="483613"/>
                    <a:pt x="200660" y="489434"/>
                  </a:cubicBezTo>
                  <a:cubicBezTo>
                    <a:pt x="245639" y="495255"/>
                    <a:pt x="255164" y="495784"/>
                    <a:pt x="311785" y="486259"/>
                  </a:cubicBezTo>
                  <a:cubicBezTo>
                    <a:pt x="368406" y="476734"/>
                    <a:pt x="527156" y="431755"/>
                    <a:pt x="540385" y="432284"/>
                  </a:cubicBezTo>
                  <a:cubicBezTo>
                    <a:pt x="553614" y="432813"/>
                    <a:pt x="475297" y="493138"/>
                    <a:pt x="391160" y="489434"/>
                  </a:cubicBezTo>
                  <a:cubicBezTo>
                    <a:pt x="307023" y="485730"/>
                    <a:pt x="98002" y="452921"/>
                    <a:pt x="35560" y="410059"/>
                  </a:cubicBezTo>
                  <a:cubicBezTo>
                    <a:pt x="-26882" y="367197"/>
                    <a:pt x="10689" y="279884"/>
                    <a:pt x="16510" y="232259"/>
                  </a:cubicBezTo>
                  <a:cubicBezTo>
                    <a:pt x="22331" y="184634"/>
                    <a:pt x="29739" y="164526"/>
                    <a:pt x="70485" y="124309"/>
                  </a:cubicBezTo>
                  <a:cubicBezTo>
                    <a:pt x="111231" y="84092"/>
                    <a:pt x="284268" y="-7453"/>
                    <a:pt x="28321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9D6696DB-10AF-40C9-892C-5D5C2AEE9FD5}"/>
                </a:ext>
              </a:extLst>
            </p:cNvPr>
            <p:cNvSpPr/>
            <p:nvPr/>
          </p:nvSpPr>
          <p:spPr>
            <a:xfrm>
              <a:off x="811501" y="5521323"/>
              <a:ext cx="738632" cy="161934"/>
            </a:xfrm>
            <a:custGeom>
              <a:avLst/>
              <a:gdLst>
                <a:gd name="connsiteX0" fmla="*/ 1299 w 738632"/>
                <a:gd name="connsiteY0" fmla="*/ 2 h 161934"/>
                <a:gd name="connsiteX1" fmla="*/ 267999 w 738632"/>
                <a:gd name="connsiteY1" fmla="*/ 120652 h 161934"/>
                <a:gd name="connsiteX2" fmla="*/ 420399 w 738632"/>
                <a:gd name="connsiteY2" fmla="*/ 161927 h 161934"/>
                <a:gd name="connsiteX3" fmla="*/ 652174 w 738632"/>
                <a:gd name="connsiteY3" fmla="*/ 123827 h 161934"/>
                <a:gd name="connsiteX4" fmla="*/ 734724 w 738632"/>
                <a:gd name="connsiteY4" fmla="*/ 92077 h 161934"/>
                <a:gd name="connsiteX5" fmla="*/ 690274 w 738632"/>
                <a:gd name="connsiteY5" fmla="*/ 69852 h 161934"/>
                <a:gd name="connsiteX6" fmla="*/ 394999 w 738632"/>
                <a:gd name="connsiteY6" fmla="*/ 152402 h 161934"/>
                <a:gd name="connsiteX7" fmla="*/ 175924 w 738632"/>
                <a:gd name="connsiteY7" fmla="*/ 117477 h 161934"/>
                <a:gd name="connsiteX8" fmla="*/ 1299 w 738632"/>
                <a:gd name="connsiteY8" fmla="*/ 2 h 16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8632" h="161934">
                  <a:moveTo>
                    <a:pt x="1299" y="2"/>
                  </a:moveTo>
                  <a:cubicBezTo>
                    <a:pt x="16645" y="531"/>
                    <a:pt x="198149" y="93665"/>
                    <a:pt x="267999" y="120652"/>
                  </a:cubicBezTo>
                  <a:cubicBezTo>
                    <a:pt x="337849" y="147640"/>
                    <a:pt x="356370" y="161398"/>
                    <a:pt x="420399" y="161927"/>
                  </a:cubicBezTo>
                  <a:cubicBezTo>
                    <a:pt x="484428" y="162456"/>
                    <a:pt x="599787" y="135469"/>
                    <a:pt x="652174" y="123827"/>
                  </a:cubicBezTo>
                  <a:cubicBezTo>
                    <a:pt x="704561" y="112185"/>
                    <a:pt x="728374" y="101073"/>
                    <a:pt x="734724" y="92077"/>
                  </a:cubicBezTo>
                  <a:cubicBezTo>
                    <a:pt x="741074" y="83081"/>
                    <a:pt x="746895" y="59798"/>
                    <a:pt x="690274" y="69852"/>
                  </a:cubicBezTo>
                  <a:cubicBezTo>
                    <a:pt x="633653" y="79906"/>
                    <a:pt x="480724" y="144465"/>
                    <a:pt x="394999" y="152402"/>
                  </a:cubicBezTo>
                  <a:cubicBezTo>
                    <a:pt x="309274" y="160339"/>
                    <a:pt x="241541" y="136527"/>
                    <a:pt x="175924" y="117477"/>
                  </a:cubicBezTo>
                  <a:cubicBezTo>
                    <a:pt x="110307" y="98427"/>
                    <a:pt x="-14047" y="-527"/>
                    <a:pt x="129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C79B4A39-D39D-4A98-BE89-770ACB0C0B72}"/>
                </a:ext>
              </a:extLst>
            </p:cNvPr>
            <p:cNvSpPr/>
            <p:nvPr/>
          </p:nvSpPr>
          <p:spPr>
            <a:xfrm>
              <a:off x="1091687" y="5946520"/>
              <a:ext cx="603764" cy="346436"/>
            </a:xfrm>
            <a:custGeom>
              <a:avLst/>
              <a:gdLst>
                <a:gd name="connsiteX0" fmla="*/ 603763 w 603764"/>
                <a:gd name="connsiteY0" fmla="*/ 255 h 346436"/>
                <a:gd name="connsiteX1" fmla="*/ 362463 w 603764"/>
                <a:gd name="connsiteY1" fmla="*/ 149480 h 346436"/>
                <a:gd name="connsiteX2" fmla="*/ 191013 w 603764"/>
                <a:gd name="connsiteY2" fmla="*/ 247905 h 346436"/>
                <a:gd name="connsiteX3" fmla="*/ 513 w 603764"/>
                <a:gd name="connsiteY3" fmla="*/ 346330 h 346436"/>
                <a:gd name="connsiteX4" fmla="*/ 251338 w 603764"/>
                <a:gd name="connsiteY4" fmla="*/ 263780 h 346436"/>
                <a:gd name="connsiteX5" fmla="*/ 365638 w 603764"/>
                <a:gd name="connsiteY5" fmla="*/ 117730 h 346436"/>
                <a:gd name="connsiteX6" fmla="*/ 603763 w 603764"/>
                <a:gd name="connsiteY6" fmla="*/ 255 h 34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764" h="346436">
                  <a:moveTo>
                    <a:pt x="603763" y="255"/>
                  </a:moveTo>
                  <a:cubicBezTo>
                    <a:pt x="603234" y="5547"/>
                    <a:pt x="431255" y="108205"/>
                    <a:pt x="362463" y="149480"/>
                  </a:cubicBezTo>
                  <a:cubicBezTo>
                    <a:pt x="293671" y="190755"/>
                    <a:pt x="251338" y="215097"/>
                    <a:pt x="191013" y="247905"/>
                  </a:cubicBezTo>
                  <a:cubicBezTo>
                    <a:pt x="130688" y="280713"/>
                    <a:pt x="-9541" y="343684"/>
                    <a:pt x="513" y="346330"/>
                  </a:cubicBezTo>
                  <a:cubicBezTo>
                    <a:pt x="10567" y="348976"/>
                    <a:pt x="190484" y="301880"/>
                    <a:pt x="251338" y="263780"/>
                  </a:cubicBezTo>
                  <a:cubicBezTo>
                    <a:pt x="312192" y="225680"/>
                    <a:pt x="311663" y="162180"/>
                    <a:pt x="365638" y="117730"/>
                  </a:cubicBezTo>
                  <a:cubicBezTo>
                    <a:pt x="419613" y="73280"/>
                    <a:pt x="604292" y="-5037"/>
                    <a:pt x="603763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42508202-D600-41AA-87C1-52EDE889A8F3}"/>
                </a:ext>
              </a:extLst>
            </p:cNvPr>
            <p:cNvSpPr/>
            <p:nvPr/>
          </p:nvSpPr>
          <p:spPr>
            <a:xfrm>
              <a:off x="561616" y="5889339"/>
              <a:ext cx="1248170" cy="925177"/>
            </a:xfrm>
            <a:custGeom>
              <a:avLst/>
              <a:gdLst>
                <a:gd name="connsiteX0" fmla="*/ 1248134 w 1248170"/>
                <a:gd name="connsiteY0" fmla="*/ 501936 h 925177"/>
                <a:gd name="connsiteX1" fmla="*/ 1013184 w 1248170"/>
                <a:gd name="connsiteY1" fmla="*/ 673386 h 925177"/>
                <a:gd name="connsiteX2" fmla="*/ 603609 w 1248170"/>
                <a:gd name="connsiteY2" fmla="*/ 889286 h 925177"/>
                <a:gd name="connsiteX3" fmla="*/ 279759 w 1248170"/>
                <a:gd name="connsiteY3" fmla="*/ 917861 h 925177"/>
                <a:gd name="connsiteX4" fmla="*/ 143234 w 1248170"/>
                <a:gd name="connsiteY4" fmla="*/ 813086 h 925177"/>
                <a:gd name="connsiteX5" fmla="*/ 359 w 1248170"/>
                <a:gd name="connsiteY5" fmla="*/ 530511 h 925177"/>
                <a:gd name="connsiteX6" fmla="*/ 105134 w 1248170"/>
                <a:gd name="connsiteY6" fmla="*/ 200311 h 925177"/>
                <a:gd name="connsiteX7" fmla="*/ 190859 w 1248170"/>
                <a:gd name="connsiteY7" fmla="*/ 286 h 925177"/>
                <a:gd name="connsiteX8" fmla="*/ 44809 w 1248170"/>
                <a:gd name="connsiteY8" fmla="*/ 241586 h 925177"/>
                <a:gd name="connsiteX9" fmla="*/ 44809 w 1248170"/>
                <a:gd name="connsiteY9" fmla="*/ 467011 h 925177"/>
                <a:gd name="connsiteX10" fmla="*/ 32109 w 1248170"/>
                <a:gd name="connsiteY10" fmla="*/ 689261 h 925177"/>
                <a:gd name="connsiteX11" fmla="*/ 108309 w 1248170"/>
                <a:gd name="connsiteY11" fmla="*/ 851186 h 925177"/>
                <a:gd name="connsiteX12" fmla="*/ 413109 w 1248170"/>
                <a:gd name="connsiteY12" fmla="*/ 914686 h 925177"/>
                <a:gd name="connsiteX13" fmla="*/ 778234 w 1248170"/>
                <a:gd name="connsiteY13" fmla="*/ 832136 h 925177"/>
                <a:gd name="connsiteX14" fmla="*/ 1029059 w 1248170"/>
                <a:gd name="connsiteY14" fmla="*/ 714661 h 925177"/>
                <a:gd name="connsiteX15" fmla="*/ 1248134 w 1248170"/>
                <a:gd name="connsiteY15" fmla="*/ 501936 h 92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8170" h="925177">
                  <a:moveTo>
                    <a:pt x="1248134" y="501936"/>
                  </a:moveTo>
                  <a:cubicBezTo>
                    <a:pt x="1245488" y="495057"/>
                    <a:pt x="1120605" y="608828"/>
                    <a:pt x="1013184" y="673386"/>
                  </a:cubicBezTo>
                  <a:cubicBezTo>
                    <a:pt x="905763" y="737944"/>
                    <a:pt x="725846" y="848540"/>
                    <a:pt x="603609" y="889286"/>
                  </a:cubicBezTo>
                  <a:cubicBezTo>
                    <a:pt x="481371" y="930032"/>
                    <a:pt x="356488" y="930561"/>
                    <a:pt x="279759" y="917861"/>
                  </a:cubicBezTo>
                  <a:cubicBezTo>
                    <a:pt x="203030" y="905161"/>
                    <a:pt x="189801" y="877644"/>
                    <a:pt x="143234" y="813086"/>
                  </a:cubicBezTo>
                  <a:cubicBezTo>
                    <a:pt x="96667" y="748528"/>
                    <a:pt x="6709" y="632640"/>
                    <a:pt x="359" y="530511"/>
                  </a:cubicBezTo>
                  <a:cubicBezTo>
                    <a:pt x="-5991" y="428382"/>
                    <a:pt x="73384" y="288682"/>
                    <a:pt x="105134" y="200311"/>
                  </a:cubicBezTo>
                  <a:cubicBezTo>
                    <a:pt x="136884" y="111940"/>
                    <a:pt x="200913" y="-6593"/>
                    <a:pt x="190859" y="286"/>
                  </a:cubicBezTo>
                  <a:cubicBezTo>
                    <a:pt x="180805" y="7165"/>
                    <a:pt x="69151" y="163799"/>
                    <a:pt x="44809" y="241586"/>
                  </a:cubicBezTo>
                  <a:cubicBezTo>
                    <a:pt x="20467" y="319373"/>
                    <a:pt x="46926" y="392399"/>
                    <a:pt x="44809" y="467011"/>
                  </a:cubicBezTo>
                  <a:cubicBezTo>
                    <a:pt x="42692" y="541623"/>
                    <a:pt x="21526" y="625232"/>
                    <a:pt x="32109" y="689261"/>
                  </a:cubicBezTo>
                  <a:cubicBezTo>
                    <a:pt x="42692" y="753290"/>
                    <a:pt x="44809" y="813615"/>
                    <a:pt x="108309" y="851186"/>
                  </a:cubicBezTo>
                  <a:cubicBezTo>
                    <a:pt x="171809" y="888757"/>
                    <a:pt x="301455" y="917861"/>
                    <a:pt x="413109" y="914686"/>
                  </a:cubicBezTo>
                  <a:cubicBezTo>
                    <a:pt x="524763" y="911511"/>
                    <a:pt x="675576" y="865473"/>
                    <a:pt x="778234" y="832136"/>
                  </a:cubicBezTo>
                  <a:cubicBezTo>
                    <a:pt x="880892" y="798799"/>
                    <a:pt x="948097" y="771811"/>
                    <a:pt x="1029059" y="714661"/>
                  </a:cubicBezTo>
                  <a:cubicBezTo>
                    <a:pt x="1110021" y="657511"/>
                    <a:pt x="1250780" y="508815"/>
                    <a:pt x="1248134" y="5019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DC7E4FE2-2EB0-4152-AF08-11243E7BB682}"/>
                </a:ext>
              </a:extLst>
            </p:cNvPr>
            <p:cNvSpPr/>
            <p:nvPr/>
          </p:nvSpPr>
          <p:spPr>
            <a:xfrm>
              <a:off x="2407611" y="4672408"/>
              <a:ext cx="1269928" cy="206988"/>
            </a:xfrm>
            <a:custGeom>
              <a:avLst/>
              <a:gdLst>
                <a:gd name="connsiteX0" fmla="*/ 627 w 1269928"/>
                <a:gd name="connsiteY0" fmla="*/ 196455 h 206988"/>
                <a:gd name="connsiteX1" fmla="*/ 264152 w 1269928"/>
                <a:gd name="connsiteY1" fmla="*/ 175817 h 206988"/>
                <a:gd name="connsiteX2" fmla="*/ 378452 w 1269928"/>
                <a:gd name="connsiteY2" fmla="*/ 198042 h 206988"/>
                <a:gd name="connsiteX3" fmla="*/ 665789 w 1269928"/>
                <a:gd name="connsiteY3" fmla="*/ 148830 h 206988"/>
                <a:gd name="connsiteX4" fmla="*/ 859464 w 1269928"/>
                <a:gd name="connsiteY4" fmla="*/ 53580 h 206988"/>
                <a:gd name="connsiteX5" fmla="*/ 957889 w 1269928"/>
                <a:gd name="connsiteY5" fmla="*/ 5955 h 206988"/>
                <a:gd name="connsiteX6" fmla="*/ 1000752 w 1269928"/>
                <a:gd name="connsiteY6" fmla="*/ 4367 h 206988"/>
                <a:gd name="connsiteX7" fmla="*/ 1075364 w 1269928"/>
                <a:gd name="connsiteY7" fmla="*/ 39292 h 206988"/>
                <a:gd name="connsiteX8" fmla="*/ 1156327 w 1269928"/>
                <a:gd name="connsiteY8" fmla="*/ 48817 h 206988"/>
                <a:gd name="connsiteX9" fmla="*/ 1269039 w 1269928"/>
                <a:gd name="connsiteY9" fmla="*/ 26592 h 206988"/>
                <a:gd name="connsiteX10" fmla="*/ 1091239 w 1269928"/>
                <a:gd name="connsiteY10" fmla="*/ 39292 h 206988"/>
                <a:gd name="connsiteX11" fmla="*/ 935664 w 1269928"/>
                <a:gd name="connsiteY11" fmla="*/ 12305 h 206988"/>
                <a:gd name="connsiteX12" fmla="*/ 865814 w 1269928"/>
                <a:gd name="connsiteY12" fmla="*/ 15480 h 206988"/>
                <a:gd name="connsiteX13" fmla="*/ 630864 w 1269928"/>
                <a:gd name="connsiteY13" fmla="*/ 145655 h 206988"/>
                <a:gd name="connsiteX14" fmla="*/ 378452 w 1269928"/>
                <a:gd name="connsiteY14" fmla="*/ 204392 h 206988"/>
                <a:gd name="connsiteX15" fmla="*/ 195889 w 1269928"/>
                <a:gd name="connsiteY15" fmla="*/ 196455 h 206988"/>
                <a:gd name="connsiteX16" fmla="*/ 627 w 1269928"/>
                <a:gd name="connsiteY16" fmla="*/ 196455 h 20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9928" h="206988">
                  <a:moveTo>
                    <a:pt x="627" y="196455"/>
                  </a:moveTo>
                  <a:cubicBezTo>
                    <a:pt x="12004" y="193015"/>
                    <a:pt x="201181" y="175553"/>
                    <a:pt x="264152" y="175817"/>
                  </a:cubicBezTo>
                  <a:cubicBezTo>
                    <a:pt x="327123" y="176081"/>
                    <a:pt x="311513" y="202540"/>
                    <a:pt x="378452" y="198042"/>
                  </a:cubicBezTo>
                  <a:cubicBezTo>
                    <a:pt x="445392" y="193544"/>
                    <a:pt x="585620" y="172907"/>
                    <a:pt x="665789" y="148830"/>
                  </a:cubicBezTo>
                  <a:cubicBezTo>
                    <a:pt x="745958" y="124753"/>
                    <a:pt x="859464" y="53580"/>
                    <a:pt x="859464" y="53580"/>
                  </a:cubicBezTo>
                  <a:cubicBezTo>
                    <a:pt x="908147" y="29768"/>
                    <a:pt x="934341" y="14157"/>
                    <a:pt x="957889" y="5955"/>
                  </a:cubicBezTo>
                  <a:cubicBezTo>
                    <a:pt x="981437" y="-2247"/>
                    <a:pt x="981173" y="-1189"/>
                    <a:pt x="1000752" y="4367"/>
                  </a:cubicBezTo>
                  <a:cubicBezTo>
                    <a:pt x="1020331" y="9923"/>
                    <a:pt x="1049435" y="31884"/>
                    <a:pt x="1075364" y="39292"/>
                  </a:cubicBezTo>
                  <a:cubicBezTo>
                    <a:pt x="1101293" y="46700"/>
                    <a:pt x="1124048" y="50934"/>
                    <a:pt x="1156327" y="48817"/>
                  </a:cubicBezTo>
                  <a:cubicBezTo>
                    <a:pt x="1188606" y="46700"/>
                    <a:pt x="1279887" y="28179"/>
                    <a:pt x="1269039" y="26592"/>
                  </a:cubicBezTo>
                  <a:cubicBezTo>
                    <a:pt x="1258191" y="25005"/>
                    <a:pt x="1146801" y="41673"/>
                    <a:pt x="1091239" y="39292"/>
                  </a:cubicBezTo>
                  <a:cubicBezTo>
                    <a:pt x="1035677" y="36911"/>
                    <a:pt x="973235" y="16274"/>
                    <a:pt x="935664" y="12305"/>
                  </a:cubicBezTo>
                  <a:cubicBezTo>
                    <a:pt x="898093" y="8336"/>
                    <a:pt x="916614" y="-6745"/>
                    <a:pt x="865814" y="15480"/>
                  </a:cubicBezTo>
                  <a:cubicBezTo>
                    <a:pt x="815014" y="37705"/>
                    <a:pt x="712091" y="114170"/>
                    <a:pt x="630864" y="145655"/>
                  </a:cubicBezTo>
                  <a:cubicBezTo>
                    <a:pt x="549637" y="177140"/>
                    <a:pt x="450948" y="195925"/>
                    <a:pt x="378452" y="204392"/>
                  </a:cubicBezTo>
                  <a:cubicBezTo>
                    <a:pt x="305956" y="212859"/>
                    <a:pt x="256214" y="198042"/>
                    <a:pt x="195889" y="196455"/>
                  </a:cubicBezTo>
                  <a:cubicBezTo>
                    <a:pt x="135564" y="194868"/>
                    <a:pt x="-10750" y="199895"/>
                    <a:pt x="627" y="196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5B2764CF-AE61-4838-8388-1B1E49CA919F}"/>
                </a:ext>
              </a:extLst>
            </p:cNvPr>
            <p:cNvSpPr/>
            <p:nvPr/>
          </p:nvSpPr>
          <p:spPr>
            <a:xfrm>
              <a:off x="2522090" y="5094711"/>
              <a:ext cx="999258" cy="158330"/>
            </a:xfrm>
            <a:custGeom>
              <a:avLst/>
              <a:gdLst>
                <a:gd name="connsiteX0" fmla="*/ 2035 w 999258"/>
                <a:gd name="connsiteY0" fmla="*/ 158327 h 158330"/>
                <a:gd name="connsiteX1" fmla="*/ 289373 w 999258"/>
                <a:gd name="connsiteY1" fmla="*/ 72602 h 158330"/>
                <a:gd name="connsiteX2" fmla="*/ 532260 w 999258"/>
                <a:gd name="connsiteY2" fmla="*/ 4339 h 158330"/>
                <a:gd name="connsiteX3" fmla="*/ 659260 w 999258"/>
                <a:gd name="connsiteY3" fmla="*/ 26564 h 158330"/>
                <a:gd name="connsiteX4" fmla="*/ 883098 w 999258"/>
                <a:gd name="connsiteY4" fmla="*/ 104352 h 158330"/>
                <a:gd name="connsiteX5" fmla="*/ 995810 w 999258"/>
                <a:gd name="connsiteY5" fmla="*/ 115464 h 158330"/>
                <a:gd name="connsiteX6" fmla="*/ 922785 w 999258"/>
                <a:gd name="connsiteY6" fmla="*/ 124989 h 158330"/>
                <a:gd name="connsiteX7" fmla="*/ 481460 w 999258"/>
                <a:gd name="connsiteY7" fmla="*/ 10689 h 158330"/>
                <a:gd name="connsiteX8" fmla="*/ 411610 w 999258"/>
                <a:gd name="connsiteY8" fmla="*/ 12277 h 158330"/>
                <a:gd name="connsiteX9" fmla="*/ 173485 w 999258"/>
                <a:gd name="connsiteY9" fmla="*/ 75777 h 158330"/>
                <a:gd name="connsiteX10" fmla="*/ 2035 w 999258"/>
                <a:gd name="connsiteY10" fmla="*/ 158327 h 15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9258" h="158330">
                  <a:moveTo>
                    <a:pt x="2035" y="158327"/>
                  </a:moveTo>
                  <a:cubicBezTo>
                    <a:pt x="21350" y="157798"/>
                    <a:pt x="289373" y="72602"/>
                    <a:pt x="289373" y="72602"/>
                  </a:cubicBezTo>
                  <a:cubicBezTo>
                    <a:pt x="377744" y="46937"/>
                    <a:pt x="470612" y="12012"/>
                    <a:pt x="532260" y="4339"/>
                  </a:cubicBezTo>
                  <a:cubicBezTo>
                    <a:pt x="593908" y="-3334"/>
                    <a:pt x="600787" y="9895"/>
                    <a:pt x="659260" y="26564"/>
                  </a:cubicBezTo>
                  <a:cubicBezTo>
                    <a:pt x="717733" y="43233"/>
                    <a:pt x="827006" y="89535"/>
                    <a:pt x="883098" y="104352"/>
                  </a:cubicBezTo>
                  <a:cubicBezTo>
                    <a:pt x="939190" y="119169"/>
                    <a:pt x="989196" y="112025"/>
                    <a:pt x="995810" y="115464"/>
                  </a:cubicBezTo>
                  <a:cubicBezTo>
                    <a:pt x="1002424" y="118903"/>
                    <a:pt x="1008510" y="142451"/>
                    <a:pt x="922785" y="124989"/>
                  </a:cubicBezTo>
                  <a:cubicBezTo>
                    <a:pt x="837060" y="107527"/>
                    <a:pt x="566656" y="29474"/>
                    <a:pt x="481460" y="10689"/>
                  </a:cubicBezTo>
                  <a:cubicBezTo>
                    <a:pt x="396264" y="-8096"/>
                    <a:pt x="462939" y="1429"/>
                    <a:pt x="411610" y="12277"/>
                  </a:cubicBezTo>
                  <a:cubicBezTo>
                    <a:pt x="360281" y="23125"/>
                    <a:pt x="241483" y="54346"/>
                    <a:pt x="173485" y="75777"/>
                  </a:cubicBezTo>
                  <a:cubicBezTo>
                    <a:pt x="105487" y="97208"/>
                    <a:pt x="-17280" y="158856"/>
                    <a:pt x="2035" y="1583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8FE5D18A-C245-4695-913E-EAD3766C8DBE}"/>
                </a:ext>
              </a:extLst>
            </p:cNvPr>
            <p:cNvSpPr/>
            <p:nvPr/>
          </p:nvSpPr>
          <p:spPr>
            <a:xfrm>
              <a:off x="3403518" y="4705349"/>
              <a:ext cx="283253" cy="123997"/>
            </a:xfrm>
            <a:custGeom>
              <a:avLst/>
              <a:gdLst>
                <a:gd name="connsiteX0" fmla="*/ 277895 w 283253"/>
                <a:gd name="connsiteY0" fmla="*/ 1 h 123997"/>
                <a:gd name="connsiteX1" fmla="*/ 244557 w 283253"/>
                <a:gd name="connsiteY1" fmla="*/ 52389 h 123997"/>
                <a:gd name="connsiteX2" fmla="*/ 166770 w 283253"/>
                <a:gd name="connsiteY2" fmla="*/ 88901 h 123997"/>
                <a:gd name="connsiteX3" fmla="*/ 82 w 283253"/>
                <a:gd name="connsiteY3" fmla="*/ 123826 h 123997"/>
                <a:gd name="connsiteX4" fmla="*/ 146132 w 283253"/>
                <a:gd name="connsiteY4" fmla="*/ 100014 h 123997"/>
                <a:gd name="connsiteX5" fmla="*/ 268370 w 283253"/>
                <a:gd name="connsiteY5" fmla="*/ 50801 h 123997"/>
                <a:gd name="connsiteX6" fmla="*/ 277895 w 283253"/>
                <a:gd name="connsiteY6" fmla="*/ 1 h 1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253" h="123997">
                  <a:moveTo>
                    <a:pt x="277895" y="1"/>
                  </a:moveTo>
                  <a:cubicBezTo>
                    <a:pt x="273926" y="266"/>
                    <a:pt x="263078" y="37572"/>
                    <a:pt x="244557" y="52389"/>
                  </a:cubicBezTo>
                  <a:cubicBezTo>
                    <a:pt x="226036" y="67206"/>
                    <a:pt x="207516" y="76995"/>
                    <a:pt x="166770" y="88901"/>
                  </a:cubicBezTo>
                  <a:cubicBezTo>
                    <a:pt x="126024" y="100807"/>
                    <a:pt x="3522" y="121974"/>
                    <a:pt x="82" y="123826"/>
                  </a:cubicBezTo>
                  <a:cubicBezTo>
                    <a:pt x="-3358" y="125678"/>
                    <a:pt x="101417" y="112185"/>
                    <a:pt x="146132" y="100014"/>
                  </a:cubicBezTo>
                  <a:cubicBezTo>
                    <a:pt x="190847" y="87843"/>
                    <a:pt x="245351" y="66941"/>
                    <a:pt x="268370" y="50801"/>
                  </a:cubicBezTo>
                  <a:cubicBezTo>
                    <a:pt x="291389" y="34661"/>
                    <a:pt x="281864" y="-264"/>
                    <a:pt x="27789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36C8F789-3743-417E-816C-6E80C78480C2}"/>
                </a:ext>
              </a:extLst>
            </p:cNvPr>
            <p:cNvSpPr/>
            <p:nvPr/>
          </p:nvSpPr>
          <p:spPr>
            <a:xfrm>
              <a:off x="3411533" y="4837071"/>
              <a:ext cx="413262" cy="56351"/>
            </a:xfrm>
            <a:custGeom>
              <a:avLst/>
              <a:gdLst>
                <a:gd name="connsiteX0" fmla="*/ 5 w 413262"/>
                <a:gd name="connsiteY0" fmla="*/ 42 h 56351"/>
                <a:gd name="connsiteX1" fmla="*/ 184155 w 413262"/>
                <a:gd name="connsiteY1" fmla="*/ 54017 h 56351"/>
                <a:gd name="connsiteX2" fmla="*/ 230192 w 413262"/>
                <a:gd name="connsiteY2" fmla="*/ 44492 h 56351"/>
                <a:gd name="connsiteX3" fmla="*/ 279405 w 413262"/>
                <a:gd name="connsiteY3" fmla="*/ 25442 h 56351"/>
                <a:gd name="connsiteX4" fmla="*/ 409580 w 413262"/>
                <a:gd name="connsiteY4" fmla="*/ 20679 h 56351"/>
                <a:gd name="connsiteX5" fmla="*/ 371480 w 413262"/>
                <a:gd name="connsiteY5" fmla="*/ 1629 h 56351"/>
                <a:gd name="connsiteX6" fmla="*/ 307980 w 413262"/>
                <a:gd name="connsiteY6" fmla="*/ 11154 h 56351"/>
                <a:gd name="connsiteX7" fmla="*/ 190505 w 413262"/>
                <a:gd name="connsiteY7" fmla="*/ 44492 h 56351"/>
                <a:gd name="connsiteX8" fmla="*/ 5 w 413262"/>
                <a:gd name="connsiteY8" fmla="*/ 42 h 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262" h="56351">
                  <a:moveTo>
                    <a:pt x="5" y="42"/>
                  </a:moveTo>
                  <a:cubicBezTo>
                    <a:pt x="-1053" y="1630"/>
                    <a:pt x="145791" y="46609"/>
                    <a:pt x="184155" y="54017"/>
                  </a:cubicBezTo>
                  <a:cubicBezTo>
                    <a:pt x="222519" y="61425"/>
                    <a:pt x="214317" y="49254"/>
                    <a:pt x="230192" y="44492"/>
                  </a:cubicBezTo>
                  <a:cubicBezTo>
                    <a:pt x="246067" y="39730"/>
                    <a:pt x="249507" y="29411"/>
                    <a:pt x="279405" y="25442"/>
                  </a:cubicBezTo>
                  <a:cubicBezTo>
                    <a:pt x="309303" y="21473"/>
                    <a:pt x="394234" y="24648"/>
                    <a:pt x="409580" y="20679"/>
                  </a:cubicBezTo>
                  <a:cubicBezTo>
                    <a:pt x="424926" y="16710"/>
                    <a:pt x="388413" y="3217"/>
                    <a:pt x="371480" y="1629"/>
                  </a:cubicBezTo>
                  <a:cubicBezTo>
                    <a:pt x="354547" y="41"/>
                    <a:pt x="338142" y="4010"/>
                    <a:pt x="307980" y="11154"/>
                  </a:cubicBezTo>
                  <a:cubicBezTo>
                    <a:pt x="277818" y="18298"/>
                    <a:pt x="239982" y="46609"/>
                    <a:pt x="190505" y="44492"/>
                  </a:cubicBezTo>
                  <a:cubicBezTo>
                    <a:pt x="141028" y="42375"/>
                    <a:pt x="1063" y="-1546"/>
                    <a:pt x="5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FA3308-30C2-4495-BC12-A55130D4DEC1}"/>
                </a:ext>
              </a:extLst>
            </p:cNvPr>
            <p:cNvSpPr/>
            <p:nvPr/>
          </p:nvSpPr>
          <p:spPr>
            <a:xfrm>
              <a:off x="3382963" y="4848038"/>
              <a:ext cx="446200" cy="160619"/>
            </a:xfrm>
            <a:custGeom>
              <a:avLst/>
              <a:gdLst>
                <a:gd name="connsiteX0" fmla="*/ 0 w 446200"/>
                <a:gd name="connsiteY0" fmla="*/ 160525 h 160619"/>
                <a:gd name="connsiteX1" fmla="*/ 115887 w 446200"/>
                <a:gd name="connsiteY1" fmla="*/ 146237 h 160619"/>
                <a:gd name="connsiteX2" fmla="*/ 222250 w 446200"/>
                <a:gd name="connsiteY2" fmla="*/ 144650 h 160619"/>
                <a:gd name="connsiteX3" fmla="*/ 304800 w 446200"/>
                <a:gd name="connsiteY3" fmla="*/ 112900 h 160619"/>
                <a:gd name="connsiteX4" fmla="*/ 417512 w 446200"/>
                <a:gd name="connsiteY4" fmla="*/ 58925 h 160619"/>
                <a:gd name="connsiteX5" fmla="*/ 446087 w 446200"/>
                <a:gd name="connsiteY5" fmla="*/ 187 h 160619"/>
                <a:gd name="connsiteX6" fmla="*/ 411162 w 446200"/>
                <a:gd name="connsiteY6" fmla="*/ 41462 h 160619"/>
                <a:gd name="connsiteX7" fmla="*/ 358775 w 446200"/>
                <a:gd name="connsiteY7" fmla="*/ 74800 h 160619"/>
                <a:gd name="connsiteX8" fmla="*/ 233362 w 446200"/>
                <a:gd name="connsiteY8" fmla="*/ 120837 h 160619"/>
                <a:gd name="connsiteX9" fmla="*/ 115887 w 446200"/>
                <a:gd name="connsiteY9" fmla="*/ 138300 h 160619"/>
                <a:gd name="connsiteX10" fmla="*/ 0 w 446200"/>
                <a:gd name="connsiteY10" fmla="*/ 160525 h 16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200" h="160619">
                  <a:moveTo>
                    <a:pt x="0" y="160525"/>
                  </a:moveTo>
                  <a:cubicBezTo>
                    <a:pt x="0" y="161848"/>
                    <a:pt x="78845" y="148883"/>
                    <a:pt x="115887" y="146237"/>
                  </a:cubicBezTo>
                  <a:cubicBezTo>
                    <a:pt x="152929" y="143591"/>
                    <a:pt x="190765" y="150206"/>
                    <a:pt x="222250" y="144650"/>
                  </a:cubicBezTo>
                  <a:cubicBezTo>
                    <a:pt x="253736" y="139094"/>
                    <a:pt x="272256" y="127187"/>
                    <a:pt x="304800" y="112900"/>
                  </a:cubicBezTo>
                  <a:cubicBezTo>
                    <a:pt x="337344" y="98613"/>
                    <a:pt x="393964" y="77710"/>
                    <a:pt x="417512" y="58925"/>
                  </a:cubicBezTo>
                  <a:cubicBezTo>
                    <a:pt x="441060" y="40140"/>
                    <a:pt x="447145" y="3097"/>
                    <a:pt x="446087" y="187"/>
                  </a:cubicBezTo>
                  <a:cubicBezTo>
                    <a:pt x="445029" y="-2723"/>
                    <a:pt x="425714" y="29027"/>
                    <a:pt x="411162" y="41462"/>
                  </a:cubicBezTo>
                  <a:cubicBezTo>
                    <a:pt x="396610" y="53897"/>
                    <a:pt x="388408" y="61571"/>
                    <a:pt x="358775" y="74800"/>
                  </a:cubicBezTo>
                  <a:cubicBezTo>
                    <a:pt x="329142" y="88029"/>
                    <a:pt x="273843" y="110254"/>
                    <a:pt x="233362" y="120837"/>
                  </a:cubicBezTo>
                  <a:cubicBezTo>
                    <a:pt x="192881" y="131420"/>
                    <a:pt x="115887" y="138300"/>
                    <a:pt x="115887" y="138300"/>
                  </a:cubicBezTo>
                  <a:cubicBezTo>
                    <a:pt x="79904" y="143327"/>
                    <a:pt x="0" y="159202"/>
                    <a:pt x="0" y="160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FBA8C99C-6E04-4D68-ACB3-199489F1CB75}"/>
                </a:ext>
              </a:extLst>
            </p:cNvPr>
            <p:cNvSpPr/>
            <p:nvPr/>
          </p:nvSpPr>
          <p:spPr>
            <a:xfrm>
              <a:off x="3363912" y="5011723"/>
              <a:ext cx="351100" cy="50487"/>
            </a:xfrm>
            <a:custGeom>
              <a:avLst/>
              <a:gdLst>
                <a:gd name="connsiteX0" fmla="*/ 1 w 351100"/>
                <a:gd name="connsiteY0" fmla="*/ 1602 h 50487"/>
                <a:gd name="connsiteX1" fmla="*/ 149226 w 351100"/>
                <a:gd name="connsiteY1" fmla="*/ 49227 h 50487"/>
                <a:gd name="connsiteX2" fmla="*/ 206376 w 351100"/>
                <a:gd name="connsiteY2" fmla="*/ 34940 h 50487"/>
                <a:gd name="connsiteX3" fmla="*/ 268288 w 351100"/>
                <a:gd name="connsiteY3" fmla="*/ 15890 h 50487"/>
                <a:gd name="connsiteX4" fmla="*/ 350838 w 351100"/>
                <a:gd name="connsiteY4" fmla="*/ 6365 h 50487"/>
                <a:gd name="connsiteX5" fmla="*/ 290513 w 351100"/>
                <a:gd name="connsiteY5" fmla="*/ 1602 h 50487"/>
                <a:gd name="connsiteX6" fmla="*/ 184151 w 351100"/>
                <a:gd name="connsiteY6" fmla="*/ 34940 h 50487"/>
                <a:gd name="connsiteX7" fmla="*/ 146051 w 351100"/>
                <a:gd name="connsiteY7" fmla="*/ 39702 h 50487"/>
                <a:gd name="connsiteX8" fmla="*/ 1 w 351100"/>
                <a:gd name="connsiteY8" fmla="*/ 1602 h 5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00" h="50487">
                  <a:moveTo>
                    <a:pt x="1" y="1602"/>
                  </a:moveTo>
                  <a:cubicBezTo>
                    <a:pt x="530" y="3189"/>
                    <a:pt x="114830" y="43671"/>
                    <a:pt x="149226" y="49227"/>
                  </a:cubicBezTo>
                  <a:cubicBezTo>
                    <a:pt x="183622" y="54783"/>
                    <a:pt x="186532" y="40496"/>
                    <a:pt x="206376" y="34940"/>
                  </a:cubicBezTo>
                  <a:cubicBezTo>
                    <a:pt x="226220" y="29384"/>
                    <a:pt x="244211" y="20653"/>
                    <a:pt x="268288" y="15890"/>
                  </a:cubicBezTo>
                  <a:cubicBezTo>
                    <a:pt x="292365" y="11128"/>
                    <a:pt x="347134" y="8746"/>
                    <a:pt x="350838" y="6365"/>
                  </a:cubicBezTo>
                  <a:cubicBezTo>
                    <a:pt x="354542" y="3984"/>
                    <a:pt x="318294" y="-3161"/>
                    <a:pt x="290513" y="1602"/>
                  </a:cubicBezTo>
                  <a:cubicBezTo>
                    <a:pt x="262732" y="6365"/>
                    <a:pt x="208228" y="28590"/>
                    <a:pt x="184151" y="34940"/>
                  </a:cubicBezTo>
                  <a:cubicBezTo>
                    <a:pt x="160074" y="41290"/>
                    <a:pt x="174891" y="46581"/>
                    <a:pt x="146051" y="39702"/>
                  </a:cubicBezTo>
                  <a:cubicBezTo>
                    <a:pt x="117211" y="32823"/>
                    <a:pt x="-528" y="15"/>
                    <a:pt x="1" y="1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1389A05F-4E29-4C7F-9EDC-8B84EA396F48}"/>
                </a:ext>
              </a:extLst>
            </p:cNvPr>
            <p:cNvSpPr/>
            <p:nvPr/>
          </p:nvSpPr>
          <p:spPr>
            <a:xfrm>
              <a:off x="3270726" y="5017793"/>
              <a:ext cx="460532" cy="123198"/>
            </a:xfrm>
            <a:custGeom>
              <a:avLst/>
              <a:gdLst>
                <a:gd name="connsiteX0" fmla="*/ 4287 w 460532"/>
                <a:gd name="connsiteY0" fmla="*/ 87607 h 123198"/>
                <a:gd name="connsiteX1" fmla="*/ 274162 w 460532"/>
                <a:gd name="connsiteY1" fmla="*/ 114595 h 123198"/>
                <a:gd name="connsiteX2" fmla="*/ 293212 w 460532"/>
                <a:gd name="connsiteY2" fmla="*/ 114595 h 123198"/>
                <a:gd name="connsiteX3" fmla="*/ 351949 w 460532"/>
                <a:gd name="connsiteY3" fmla="*/ 92370 h 123198"/>
                <a:gd name="connsiteX4" fmla="*/ 421799 w 460532"/>
                <a:gd name="connsiteY4" fmla="*/ 60620 h 123198"/>
                <a:gd name="connsiteX5" fmla="*/ 459899 w 460532"/>
                <a:gd name="connsiteY5" fmla="*/ 52682 h 123198"/>
                <a:gd name="connsiteX6" fmla="*/ 445612 w 460532"/>
                <a:gd name="connsiteY6" fmla="*/ 295 h 123198"/>
                <a:gd name="connsiteX7" fmla="*/ 445612 w 460532"/>
                <a:gd name="connsiteY7" fmla="*/ 32045 h 123198"/>
                <a:gd name="connsiteX8" fmla="*/ 407512 w 460532"/>
                <a:gd name="connsiteY8" fmla="*/ 46332 h 123198"/>
                <a:gd name="connsiteX9" fmla="*/ 305912 w 460532"/>
                <a:gd name="connsiteY9" fmla="*/ 90782 h 123198"/>
                <a:gd name="connsiteX10" fmla="*/ 267812 w 460532"/>
                <a:gd name="connsiteY10" fmla="*/ 108245 h 123198"/>
                <a:gd name="connsiteX11" fmla="*/ 118587 w 460532"/>
                <a:gd name="connsiteY11" fmla="*/ 122532 h 123198"/>
                <a:gd name="connsiteX12" fmla="*/ 4287 w 460532"/>
                <a:gd name="connsiteY12" fmla="*/ 87607 h 12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532" h="123198">
                  <a:moveTo>
                    <a:pt x="4287" y="87607"/>
                  </a:moveTo>
                  <a:cubicBezTo>
                    <a:pt x="30216" y="86284"/>
                    <a:pt x="226008" y="110097"/>
                    <a:pt x="274162" y="114595"/>
                  </a:cubicBezTo>
                  <a:cubicBezTo>
                    <a:pt x="322316" y="119093"/>
                    <a:pt x="280248" y="118299"/>
                    <a:pt x="293212" y="114595"/>
                  </a:cubicBezTo>
                  <a:cubicBezTo>
                    <a:pt x="306176" y="110891"/>
                    <a:pt x="330518" y="101366"/>
                    <a:pt x="351949" y="92370"/>
                  </a:cubicBezTo>
                  <a:cubicBezTo>
                    <a:pt x="373380" y="83374"/>
                    <a:pt x="403807" y="67235"/>
                    <a:pt x="421799" y="60620"/>
                  </a:cubicBezTo>
                  <a:cubicBezTo>
                    <a:pt x="439791" y="54005"/>
                    <a:pt x="455930" y="62736"/>
                    <a:pt x="459899" y="52682"/>
                  </a:cubicBezTo>
                  <a:cubicBezTo>
                    <a:pt x="463868" y="42628"/>
                    <a:pt x="447993" y="3734"/>
                    <a:pt x="445612" y="295"/>
                  </a:cubicBezTo>
                  <a:cubicBezTo>
                    <a:pt x="443231" y="-3144"/>
                    <a:pt x="451962" y="24372"/>
                    <a:pt x="445612" y="32045"/>
                  </a:cubicBezTo>
                  <a:cubicBezTo>
                    <a:pt x="439262" y="39718"/>
                    <a:pt x="430795" y="36543"/>
                    <a:pt x="407512" y="46332"/>
                  </a:cubicBezTo>
                  <a:cubicBezTo>
                    <a:pt x="384229" y="56121"/>
                    <a:pt x="329195" y="80463"/>
                    <a:pt x="305912" y="90782"/>
                  </a:cubicBezTo>
                  <a:cubicBezTo>
                    <a:pt x="282629" y="101101"/>
                    <a:pt x="299033" y="102953"/>
                    <a:pt x="267812" y="108245"/>
                  </a:cubicBezTo>
                  <a:cubicBezTo>
                    <a:pt x="236591" y="113537"/>
                    <a:pt x="160391" y="126236"/>
                    <a:pt x="118587" y="122532"/>
                  </a:cubicBezTo>
                  <a:cubicBezTo>
                    <a:pt x="76783" y="118828"/>
                    <a:pt x="-21642" y="88930"/>
                    <a:pt x="4287" y="876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1B6930A7-8E8C-4834-84FC-8A5B716FA07B}"/>
                </a:ext>
              </a:extLst>
            </p:cNvPr>
            <p:cNvSpPr/>
            <p:nvPr/>
          </p:nvSpPr>
          <p:spPr>
            <a:xfrm>
              <a:off x="3508303" y="5081496"/>
              <a:ext cx="187534" cy="135136"/>
            </a:xfrm>
            <a:custGeom>
              <a:avLst/>
              <a:gdLst>
                <a:gd name="connsiteX0" fmla="*/ 187397 w 187534"/>
                <a:gd name="connsiteY0" fmla="*/ 92 h 135136"/>
                <a:gd name="connsiteX1" fmla="*/ 125485 w 187534"/>
                <a:gd name="connsiteY1" fmla="*/ 58829 h 135136"/>
                <a:gd name="connsiteX2" fmla="*/ 63572 w 187534"/>
                <a:gd name="connsiteY2" fmla="*/ 101692 h 135136"/>
                <a:gd name="connsiteX3" fmla="*/ 72 w 187534"/>
                <a:gd name="connsiteY3" fmla="*/ 135029 h 135136"/>
                <a:gd name="connsiteX4" fmla="*/ 76272 w 187534"/>
                <a:gd name="connsiteY4" fmla="*/ 90579 h 135136"/>
                <a:gd name="connsiteX5" fmla="*/ 108022 w 187534"/>
                <a:gd name="connsiteY5" fmla="*/ 65179 h 135136"/>
                <a:gd name="connsiteX6" fmla="*/ 108022 w 187534"/>
                <a:gd name="connsiteY6" fmla="*/ 46129 h 135136"/>
                <a:gd name="connsiteX7" fmla="*/ 187397 w 187534"/>
                <a:gd name="connsiteY7" fmla="*/ 92 h 13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34" h="135136">
                  <a:moveTo>
                    <a:pt x="187397" y="92"/>
                  </a:moveTo>
                  <a:cubicBezTo>
                    <a:pt x="190307" y="2209"/>
                    <a:pt x="146122" y="41896"/>
                    <a:pt x="125485" y="58829"/>
                  </a:cubicBezTo>
                  <a:cubicBezTo>
                    <a:pt x="104847" y="75762"/>
                    <a:pt x="84474" y="88992"/>
                    <a:pt x="63572" y="101692"/>
                  </a:cubicBezTo>
                  <a:cubicBezTo>
                    <a:pt x="42670" y="114392"/>
                    <a:pt x="-2045" y="136881"/>
                    <a:pt x="72" y="135029"/>
                  </a:cubicBezTo>
                  <a:cubicBezTo>
                    <a:pt x="2189" y="133177"/>
                    <a:pt x="58280" y="102221"/>
                    <a:pt x="76272" y="90579"/>
                  </a:cubicBezTo>
                  <a:cubicBezTo>
                    <a:pt x="94264" y="78937"/>
                    <a:pt x="102730" y="72587"/>
                    <a:pt x="108022" y="65179"/>
                  </a:cubicBezTo>
                  <a:cubicBezTo>
                    <a:pt x="113314" y="57771"/>
                    <a:pt x="92941" y="59623"/>
                    <a:pt x="108022" y="46129"/>
                  </a:cubicBezTo>
                  <a:cubicBezTo>
                    <a:pt x="123103" y="32635"/>
                    <a:pt x="184487" y="-2025"/>
                    <a:pt x="187397" y="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5AEB811-BDDD-4923-A0B8-32FDEC00F0A1}"/>
                </a:ext>
              </a:extLst>
            </p:cNvPr>
            <p:cNvSpPr/>
            <p:nvPr/>
          </p:nvSpPr>
          <p:spPr>
            <a:xfrm>
              <a:off x="3859359" y="4638604"/>
              <a:ext cx="148256" cy="371017"/>
            </a:xfrm>
            <a:custGeom>
              <a:avLst/>
              <a:gdLst>
                <a:gd name="connsiteX0" fmla="*/ 145904 w 148256"/>
                <a:gd name="connsiteY0" fmla="*/ 71 h 371017"/>
                <a:gd name="connsiteX1" fmla="*/ 137966 w 148256"/>
                <a:gd name="connsiteY1" fmla="*/ 98496 h 371017"/>
                <a:gd name="connsiteX2" fmla="*/ 80816 w 148256"/>
                <a:gd name="connsiteY2" fmla="*/ 187396 h 371017"/>
                <a:gd name="connsiteX3" fmla="*/ 18904 w 148256"/>
                <a:gd name="connsiteY3" fmla="*/ 363609 h 371017"/>
                <a:gd name="connsiteX4" fmla="*/ 3029 w 148256"/>
                <a:gd name="connsiteY4" fmla="*/ 330271 h 371017"/>
                <a:gd name="connsiteX5" fmla="*/ 71291 w 148256"/>
                <a:gd name="connsiteY5" fmla="*/ 258834 h 371017"/>
                <a:gd name="connsiteX6" fmla="*/ 109391 w 148256"/>
                <a:gd name="connsiteY6" fmla="*/ 173109 h 371017"/>
                <a:gd name="connsiteX7" fmla="*/ 110979 w 148256"/>
                <a:gd name="connsiteY7" fmla="*/ 84209 h 371017"/>
                <a:gd name="connsiteX8" fmla="*/ 145904 w 148256"/>
                <a:gd name="connsiteY8" fmla="*/ 71 h 37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256" h="371017">
                  <a:moveTo>
                    <a:pt x="145904" y="71"/>
                  </a:moveTo>
                  <a:cubicBezTo>
                    <a:pt x="150402" y="2452"/>
                    <a:pt x="148814" y="67275"/>
                    <a:pt x="137966" y="98496"/>
                  </a:cubicBezTo>
                  <a:cubicBezTo>
                    <a:pt x="127118" y="129717"/>
                    <a:pt x="100660" y="143211"/>
                    <a:pt x="80816" y="187396"/>
                  </a:cubicBezTo>
                  <a:cubicBezTo>
                    <a:pt x="60972" y="231581"/>
                    <a:pt x="31868" y="339797"/>
                    <a:pt x="18904" y="363609"/>
                  </a:cubicBezTo>
                  <a:cubicBezTo>
                    <a:pt x="5940" y="387421"/>
                    <a:pt x="-5702" y="347733"/>
                    <a:pt x="3029" y="330271"/>
                  </a:cubicBezTo>
                  <a:cubicBezTo>
                    <a:pt x="11760" y="312809"/>
                    <a:pt x="53564" y="285028"/>
                    <a:pt x="71291" y="258834"/>
                  </a:cubicBezTo>
                  <a:cubicBezTo>
                    <a:pt x="89018" y="232640"/>
                    <a:pt x="102776" y="202213"/>
                    <a:pt x="109391" y="173109"/>
                  </a:cubicBezTo>
                  <a:cubicBezTo>
                    <a:pt x="116006" y="144005"/>
                    <a:pt x="108069" y="113048"/>
                    <a:pt x="110979" y="84209"/>
                  </a:cubicBezTo>
                  <a:cubicBezTo>
                    <a:pt x="113889" y="55370"/>
                    <a:pt x="141406" y="-2310"/>
                    <a:pt x="145904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: 図形 285">
              <a:extLst>
                <a:ext uri="{FF2B5EF4-FFF2-40B4-BE49-F238E27FC236}">
                  <a16:creationId xmlns:a16="http://schemas.microsoft.com/office/drawing/2014/main" id="{2397BC71-7A13-4935-B13A-FC4BFA67A8C9}"/>
                </a:ext>
              </a:extLst>
            </p:cNvPr>
            <p:cNvSpPr/>
            <p:nvPr/>
          </p:nvSpPr>
          <p:spPr>
            <a:xfrm>
              <a:off x="3674163" y="4693903"/>
              <a:ext cx="201316" cy="100462"/>
            </a:xfrm>
            <a:custGeom>
              <a:avLst/>
              <a:gdLst>
                <a:gd name="connsiteX0" fmla="*/ 200925 w 201316"/>
                <a:gd name="connsiteY0" fmla="*/ 100347 h 100462"/>
                <a:gd name="connsiteX1" fmla="*/ 154887 w 201316"/>
                <a:gd name="connsiteY1" fmla="*/ 14622 h 100462"/>
                <a:gd name="connsiteX2" fmla="*/ 110437 w 201316"/>
                <a:gd name="connsiteY2" fmla="*/ 335 h 100462"/>
                <a:gd name="connsiteX3" fmla="*/ 54875 w 201316"/>
                <a:gd name="connsiteY3" fmla="*/ 17797 h 100462"/>
                <a:gd name="connsiteX4" fmla="*/ 900 w 201316"/>
                <a:gd name="connsiteY4" fmla="*/ 24147 h 100462"/>
                <a:gd name="connsiteX5" fmla="*/ 100912 w 201316"/>
                <a:gd name="connsiteY5" fmla="*/ 36847 h 100462"/>
                <a:gd name="connsiteX6" fmla="*/ 127900 w 201316"/>
                <a:gd name="connsiteY6" fmla="*/ 33672 h 100462"/>
                <a:gd name="connsiteX7" fmla="*/ 200925 w 201316"/>
                <a:gd name="connsiteY7" fmla="*/ 100347 h 10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316" h="100462">
                  <a:moveTo>
                    <a:pt x="200925" y="100347"/>
                  </a:moveTo>
                  <a:cubicBezTo>
                    <a:pt x="205423" y="97172"/>
                    <a:pt x="169968" y="31291"/>
                    <a:pt x="154887" y="14622"/>
                  </a:cubicBezTo>
                  <a:cubicBezTo>
                    <a:pt x="139806" y="-2047"/>
                    <a:pt x="127106" y="-194"/>
                    <a:pt x="110437" y="335"/>
                  </a:cubicBezTo>
                  <a:cubicBezTo>
                    <a:pt x="93768" y="864"/>
                    <a:pt x="73131" y="13828"/>
                    <a:pt x="54875" y="17797"/>
                  </a:cubicBezTo>
                  <a:cubicBezTo>
                    <a:pt x="36619" y="21766"/>
                    <a:pt x="-6773" y="20972"/>
                    <a:pt x="900" y="24147"/>
                  </a:cubicBezTo>
                  <a:cubicBezTo>
                    <a:pt x="8573" y="27322"/>
                    <a:pt x="79745" y="35260"/>
                    <a:pt x="100912" y="36847"/>
                  </a:cubicBezTo>
                  <a:cubicBezTo>
                    <a:pt x="122079" y="38434"/>
                    <a:pt x="116523" y="27322"/>
                    <a:pt x="127900" y="33672"/>
                  </a:cubicBezTo>
                  <a:cubicBezTo>
                    <a:pt x="139277" y="40022"/>
                    <a:pt x="196427" y="103522"/>
                    <a:pt x="200925" y="100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649D1CC2-00CA-4D5E-8702-5DE9F3DE82CD}"/>
                </a:ext>
              </a:extLst>
            </p:cNvPr>
            <p:cNvSpPr/>
            <p:nvPr/>
          </p:nvSpPr>
          <p:spPr>
            <a:xfrm>
              <a:off x="3507472" y="5126024"/>
              <a:ext cx="236036" cy="92711"/>
            </a:xfrm>
            <a:custGeom>
              <a:avLst/>
              <a:gdLst>
                <a:gd name="connsiteX0" fmla="*/ 235853 w 236036"/>
                <a:gd name="connsiteY0" fmla="*/ 14 h 92711"/>
                <a:gd name="connsiteX1" fmla="*/ 127903 w 236036"/>
                <a:gd name="connsiteY1" fmla="*/ 71451 h 92711"/>
                <a:gd name="connsiteX2" fmla="*/ 94566 w 236036"/>
                <a:gd name="connsiteY2" fmla="*/ 92089 h 92711"/>
                <a:gd name="connsiteX3" fmla="*/ 903 w 236036"/>
                <a:gd name="connsiteY3" fmla="*/ 84151 h 92711"/>
                <a:gd name="connsiteX4" fmla="*/ 48528 w 236036"/>
                <a:gd name="connsiteY4" fmla="*/ 52401 h 92711"/>
                <a:gd name="connsiteX5" fmla="*/ 72341 w 236036"/>
                <a:gd name="connsiteY5" fmla="*/ 44464 h 92711"/>
                <a:gd name="connsiteX6" fmla="*/ 65991 w 236036"/>
                <a:gd name="connsiteY6" fmla="*/ 65101 h 92711"/>
                <a:gd name="connsiteX7" fmla="*/ 99328 w 236036"/>
                <a:gd name="connsiteY7" fmla="*/ 77801 h 92711"/>
                <a:gd name="connsiteX8" fmla="*/ 235853 w 236036"/>
                <a:gd name="connsiteY8" fmla="*/ 14 h 9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36" h="92711">
                  <a:moveTo>
                    <a:pt x="235853" y="14"/>
                  </a:moveTo>
                  <a:cubicBezTo>
                    <a:pt x="240615" y="-1044"/>
                    <a:pt x="151451" y="56105"/>
                    <a:pt x="127903" y="71451"/>
                  </a:cubicBezTo>
                  <a:cubicBezTo>
                    <a:pt x="104355" y="86797"/>
                    <a:pt x="115733" y="89972"/>
                    <a:pt x="94566" y="92089"/>
                  </a:cubicBezTo>
                  <a:cubicBezTo>
                    <a:pt x="73399" y="94206"/>
                    <a:pt x="8576" y="90766"/>
                    <a:pt x="903" y="84151"/>
                  </a:cubicBezTo>
                  <a:cubicBezTo>
                    <a:pt x="-6770" y="77536"/>
                    <a:pt x="36622" y="59016"/>
                    <a:pt x="48528" y="52401"/>
                  </a:cubicBezTo>
                  <a:cubicBezTo>
                    <a:pt x="60434" y="45787"/>
                    <a:pt x="69431" y="42347"/>
                    <a:pt x="72341" y="44464"/>
                  </a:cubicBezTo>
                  <a:cubicBezTo>
                    <a:pt x="75251" y="46581"/>
                    <a:pt x="61493" y="59545"/>
                    <a:pt x="65991" y="65101"/>
                  </a:cubicBezTo>
                  <a:cubicBezTo>
                    <a:pt x="70489" y="70657"/>
                    <a:pt x="74986" y="88649"/>
                    <a:pt x="99328" y="77801"/>
                  </a:cubicBezTo>
                  <a:cubicBezTo>
                    <a:pt x="123670" y="66953"/>
                    <a:pt x="231091" y="1072"/>
                    <a:pt x="235853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5EA7C27E-BB2E-4CA8-8386-D02F0808CA92}"/>
                </a:ext>
              </a:extLst>
            </p:cNvPr>
            <p:cNvSpPr/>
            <p:nvPr/>
          </p:nvSpPr>
          <p:spPr>
            <a:xfrm>
              <a:off x="1204015" y="6768622"/>
              <a:ext cx="190371" cy="240584"/>
            </a:xfrm>
            <a:custGeom>
              <a:avLst/>
              <a:gdLst>
                <a:gd name="connsiteX0" fmla="*/ 898 w 190371"/>
                <a:gd name="connsiteY0" fmla="*/ 3653 h 240584"/>
                <a:gd name="connsiteX1" fmla="*/ 107260 w 190371"/>
                <a:gd name="connsiteY1" fmla="*/ 146528 h 240584"/>
                <a:gd name="connsiteX2" fmla="*/ 189810 w 190371"/>
                <a:gd name="connsiteY2" fmla="*/ 240191 h 240584"/>
                <a:gd name="connsiteX3" fmla="*/ 65985 w 190371"/>
                <a:gd name="connsiteY3" fmla="*/ 111603 h 240584"/>
                <a:gd name="connsiteX4" fmla="*/ 54873 w 190371"/>
                <a:gd name="connsiteY4" fmla="*/ 48103 h 240584"/>
                <a:gd name="connsiteX5" fmla="*/ 898 w 190371"/>
                <a:gd name="connsiteY5" fmla="*/ 3653 h 24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371" h="240584">
                  <a:moveTo>
                    <a:pt x="898" y="3653"/>
                  </a:moveTo>
                  <a:cubicBezTo>
                    <a:pt x="9629" y="20057"/>
                    <a:pt x="75775" y="107105"/>
                    <a:pt x="107260" y="146528"/>
                  </a:cubicBezTo>
                  <a:cubicBezTo>
                    <a:pt x="138745" y="185951"/>
                    <a:pt x="196689" y="246012"/>
                    <a:pt x="189810" y="240191"/>
                  </a:cubicBezTo>
                  <a:cubicBezTo>
                    <a:pt x="182931" y="234370"/>
                    <a:pt x="88474" y="143618"/>
                    <a:pt x="65985" y="111603"/>
                  </a:cubicBezTo>
                  <a:cubicBezTo>
                    <a:pt x="43496" y="79588"/>
                    <a:pt x="59900" y="65830"/>
                    <a:pt x="54873" y="48103"/>
                  </a:cubicBezTo>
                  <a:cubicBezTo>
                    <a:pt x="49846" y="30376"/>
                    <a:pt x="-7833" y="-12751"/>
                    <a:pt x="898" y="36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: 図形 288">
              <a:extLst>
                <a:ext uri="{FF2B5EF4-FFF2-40B4-BE49-F238E27FC236}">
                  <a16:creationId xmlns:a16="http://schemas.microsoft.com/office/drawing/2014/main" id="{D3CD895A-7BDF-4C31-B462-A10508FC29C4}"/>
                </a:ext>
              </a:extLst>
            </p:cNvPr>
            <p:cNvSpPr/>
            <p:nvPr/>
          </p:nvSpPr>
          <p:spPr>
            <a:xfrm>
              <a:off x="2717784" y="6695418"/>
              <a:ext cx="697382" cy="370021"/>
            </a:xfrm>
            <a:custGeom>
              <a:avLst/>
              <a:gdLst>
                <a:gd name="connsiteX0" fmla="*/ 694283 w 697382"/>
                <a:gd name="connsiteY0" fmla="*/ 5949 h 370021"/>
                <a:gd name="connsiteX1" fmla="*/ 533416 w 697382"/>
                <a:gd name="connsiteY1" fmla="*/ 63099 h 370021"/>
                <a:gd name="connsiteX2" fmla="*/ 247666 w 697382"/>
                <a:gd name="connsiteY2" fmla="*/ 274765 h 370021"/>
                <a:gd name="connsiteX3" fmla="*/ 156649 w 697382"/>
                <a:gd name="connsiteY3" fmla="*/ 340382 h 370021"/>
                <a:gd name="connsiteX4" fmla="*/ 84683 w 697382"/>
                <a:gd name="connsiteY4" fmla="*/ 317099 h 370021"/>
                <a:gd name="connsiteX5" fmla="*/ 16 w 697382"/>
                <a:gd name="connsiteY5" fmla="*/ 251482 h 370021"/>
                <a:gd name="connsiteX6" fmla="*/ 78333 w 697382"/>
                <a:gd name="connsiteY6" fmla="*/ 355199 h 370021"/>
                <a:gd name="connsiteX7" fmla="*/ 177816 w 697382"/>
                <a:gd name="connsiteY7" fmla="*/ 361549 h 370021"/>
                <a:gd name="connsiteX8" fmla="*/ 279416 w 697382"/>
                <a:gd name="connsiteY8" fmla="*/ 281115 h 370021"/>
                <a:gd name="connsiteX9" fmla="*/ 395833 w 697382"/>
                <a:gd name="connsiteY9" fmla="*/ 181632 h 370021"/>
                <a:gd name="connsiteX10" fmla="*/ 694283 w 697382"/>
                <a:gd name="connsiteY10" fmla="*/ 5949 h 3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7382" h="370021">
                  <a:moveTo>
                    <a:pt x="694283" y="5949"/>
                  </a:moveTo>
                  <a:cubicBezTo>
                    <a:pt x="717214" y="-13807"/>
                    <a:pt x="607852" y="18296"/>
                    <a:pt x="533416" y="63099"/>
                  </a:cubicBezTo>
                  <a:cubicBezTo>
                    <a:pt x="458980" y="107902"/>
                    <a:pt x="310460" y="228551"/>
                    <a:pt x="247666" y="274765"/>
                  </a:cubicBezTo>
                  <a:cubicBezTo>
                    <a:pt x="184872" y="320979"/>
                    <a:pt x="183813" y="333326"/>
                    <a:pt x="156649" y="340382"/>
                  </a:cubicBezTo>
                  <a:cubicBezTo>
                    <a:pt x="129485" y="347438"/>
                    <a:pt x="110788" y="331916"/>
                    <a:pt x="84683" y="317099"/>
                  </a:cubicBezTo>
                  <a:cubicBezTo>
                    <a:pt x="58577" y="302282"/>
                    <a:pt x="1074" y="245132"/>
                    <a:pt x="16" y="251482"/>
                  </a:cubicBezTo>
                  <a:cubicBezTo>
                    <a:pt x="-1042" y="257832"/>
                    <a:pt x="48700" y="336854"/>
                    <a:pt x="78333" y="355199"/>
                  </a:cubicBezTo>
                  <a:cubicBezTo>
                    <a:pt x="107966" y="373544"/>
                    <a:pt x="144302" y="373896"/>
                    <a:pt x="177816" y="361549"/>
                  </a:cubicBezTo>
                  <a:cubicBezTo>
                    <a:pt x="211330" y="349202"/>
                    <a:pt x="243080" y="311101"/>
                    <a:pt x="279416" y="281115"/>
                  </a:cubicBezTo>
                  <a:cubicBezTo>
                    <a:pt x="315752" y="251129"/>
                    <a:pt x="328452" y="223965"/>
                    <a:pt x="395833" y="181632"/>
                  </a:cubicBezTo>
                  <a:cubicBezTo>
                    <a:pt x="463214" y="139299"/>
                    <a:pt x="671352" y="25705"/>
                    <a:pt x="694283" y="59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93D977E7-232D-4291-AA4E-E98579F7503F}"/>
                </a:ext>
              </a:extLst>
            </p:cNvPr>
            <p:cNvSpPr/>
            <p:nvPr/>
          </p:nvSpPr>
          <p:spPr>
            <a:xfrm>
              <a:off x="2764077" y="6819288"/>
              <a:ext cx="529530" cy="627338"/>
            </a:xfrm>
            <a:custGeom>
              <a:avLst/>
              <a:gdLst>
                <a:gd name="connsiteX0" fmla="*/ 381290 w 529530"/>
                <a:gd name="connsiteY0" fmla="*/ 40829 h 627338"/>
                <a:gd name="connsiteX1" fmla="*/ 506173 w 529530"/>
                <a:gd name="connsiteY1" fmla="*/ 34479 h 627338"/>
                <a:gd name="connsiteX2" fmla="*/ 385523 w 529530"/>
                <a:gd name="connsiteY2" fmla="*/ 117029 h 627338"/>
                <a:gd name="connsiteX3" fmla="*/ 101890 w 529530"/>
                <a:gd name="connsiteY3" fmla="*/ 472629 h 627338"/>
                <a:gd name="connsiteX4" fmla="*/ 290 w 529530"/>
                <a:gd name="connsiteY4" fmla="*/ 627145 h 627338"/>
                <a:gd name="connsiteX5" fmla="*/ 74373 w 529530"/>
                <a:gd name="connsiteY5" fmla="*/ 500145 h 627338"/>
                <a:gd name="connsiteX6" fmla="*/ 167506 w 529530"/>
                <a:gd name="connsiteY6" fmla="*/ 305412 h 627338"/>
                <a:gd name="connsiteX7" fmla="*/ 372823 w 529530"/>
                <a:gd name="connsiteY7" fmla="*/ 174179 h 627338"/>
                <a:gd name="connsiteX8" fmla="*/ 529456 w 529530"/>
                <a:gd name="connsiteY8" fmla="*/ 6962 h 627338"/>
                <a:gd name="connsiteX9" fmla="*/ 381290 w 529530"/>
                <a:gd name="connsiteY9" fmla="*/ 40829 h 62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530" h="627338">
                  <a:moveTo>
                    <a:pt x="381290" y="40829"/>
                  </a:moveTo>
                  <a:cubicBezTo>
                    <a:pt x="377409" y="45415"/>
                    <a:pt x="505468" y="21779"/>
                    <a:pt x="506173" y="34479"/>
                  </a:cubicBezTo>
                  <a:cubicBezTo>
                    <a:pt x="506878" y="47179"/>
                    <a:pt x="452903" y="44004"/>
                    <a:pt x="385523" y="117029"/>
                  </a:cubicBezTo>
                  <a:cubicBezTo>
                    <a:pt x="318143" y="190054"/>
                    <a:pt x="166095" y="387610"/>
                    <a:pt x="101890" y="472629"/>
                  </a:cubicBezTo>
                  <a:cubicBezTo>
                    <a:pt x="37685" y="557648"/>
                    <a:pt x="4876" y="622559"/>
                    <a:pt x="290" y="627145"/>
                  </a:cubicBezTo>
                  <a:cubicBezTo>
                    <a:pt x="-4296" y="631731"/>
                    <a:pt x="46504" y="553767"/>
                    <a:pt x="74373" y="500145"/>
                  </a:cubicBezTo>
                  <a:cubicBezTo>
                    <a:pt x="102242" y="446523"/>
                    <a:pt x="117764" y="359740"/>
                    <a:pt x="167506" y="305412"/>
                  </a:cubicBezTo>
                  <a:cubicBezTo>
                    <a:pt x="217248" y="251084"/>
                    <a:pt x="312498" y="223921"/>
                    <a:pt x="372823" y="174179"/>
                  </a:cubicBezTo>
                  <a:cubicBezTo>
                    <a:pt x="433148" y="124437"/>
                    <a:pt x="525576" y="33068"/>
                    <a:pt x="529456" y="6962"/>
                  </a:cubicBezTo>
                  <a:cubicBezTo>
                    <a:pt x="533336" y="-19144"/>
                    <a:pt x="385171" y="36243"/>
                    <a:pt x="381290" y="40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23C79643-2FDB-43E4-BDFA-705A6DED8E88}"/>
                </a:ext>
              </a:extLst>
            </p:cNvPr>
            <p:cNvSpPr/>
            <p:nvPr/>
          </p:nvSpPr>
          <p:spPr>
            <a:xfrm>
              <a:off x="2872106" y="7279856"/>
              <a:ext cx="358791" cy="337405"/>
            </a:xfrm>
            <a:custGeom>
              <a:avLst/>
              <a:gdLst>
                <a:gd name="connsiteX0" fmla="*/ 211 w 358791"/>
                <a:gd name="connsiteY0" fmla="*/ 1477 h 337405"/>
                <a:gd name="connsiteX1" fmla="*/ 150494 w 358791"/>
                <a:gd name="connsiteY1" fmla="*/ 64977 h 337405"/>
                <a:gd name="connsiteX2" fmla="*/ 345227 w 358791"/>
                <a:gd name="connsiteY2" fmla="*/ 302044 h 337405"/>
                <a:gd name="connsiteX3" fmla="*/ 328294 w 358791"/>
                <a:gd name="connsiteY3" fmla="*/ 321094 h 337405"/>
                <a:gd name="connsiteX4" fmla="*/ 216111 w 358791"/>
                <a:gd name="connsiteY4" fmla="*/ 153877 h 337405"/>
                <a:gd name="connsiteX5" fmla="*/ 180127 w 358791"/>
                <a:gd name="connsiteY5" fmla="*/ 84027 h 337405"/>
                <a:gd name="connsiteX6" fmla="*/ 118744 w 358791"/>
                <a:gd name="connsiteY6" fmla="*/ 26877 h 337405"/>
                <a:gd name="connsiteX7" fmla="*/ 211 w 358791"/>
                <a:gd name="connsiteY7" fmla="*/ 1477 h 33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791" h="337405">
                  <a:moveTo>
                    <a:pt x="211" y="1477"/>
                  </a:moveTo>
                  <a:cubicBezTo>
                    <a:pt x="5503" y="7827"/>
                    <a:pt x="92991" y="14882"/>
                    <a:pt x="150494" y="64977"/>
                  </a:cubicBezTo>
                  <a:cubicBezTo>
                    <a:pt x="207997" y="115072"/>
                    <a:pt x="315594" y="259358"/>
                    <a:pt x="345227" y="302044"/>
                  </a:cubicBezTo>
                  <a:cubicBezTo>
                    <a:pt x="374860" y="344730"/>
                    <a:pt x="349813" y="345788"/>
                    <a:pt x="328294" y="321094"/>
                  </a:cubicBezTo>
                  <a:cubicBezTo>
                    <a:pt x="306775" y="296400"/>
                    <a:pt x="240805" y="193388"/>
                    <a:pt x="216111" y="153877"/>
                  </a:cubicBezTo>
                  <a:cubicBezTo>
                    <a:pt x="191417" y="114366"/>
                    <a:pt x="196355" y="105194"/>
                    <a:pt x="180127" y="84027"/>
                  </a:cubicBezTo>
                  <a:cubicBezTo>
                    <a:pt x="163899" y="62860"/>
                    <a:pt x="146966" y="43457"/>
                    <a:pt x="118744" y="26877"/>
                  </a:cubicBezTo>
                  <a:cubicBezTo>
                    <a:pt x="90522" y="10297"/>
                    <a:pt x="-5081" y="-4873"/>
                    <a:pt x="211" y="14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4EE7C2F3-E0C5-4A71-BDCA-A159AE1524C2}"/>
                </a:ext>
              </a:extLst>
            </p:cNvPr>
            <p:cNvSpPr/>
            <p:nvPr/>
          </p:nvSpPr>
          <p:spPr>
            <a:xfrm>
              <a:off x="2804026" y="7349050"/>
              <a:ext cx="341873" cy="324037"/>
            </a:xfrm>
            <a:custGeom>
              <a:avLst/>
              <a:gdLst>
                <a:gd name="connsiteX0" fmla="*/ 2674 w 341873"/>
                <a:gd name="connsiteY0" fmla="*/ 14833 h 324037"/>
                <a:gd name="connsiteX1" fmla="*/ 191057 w 341873"/>
                <a:gd name="connsiteY1" fmla="*/ 84683 h 324037"/>
                <a:gd name="connsiteX2" fmla="*/ 235507 w 341873"/>
                <a:gd name="connsiteY2" fmla="*/ 137600 h 324037"/>
                <a:gd name="connsiteX3" fmla="*/ 341341 w 341873"/>
                <a:gd name="connsiteY3" fmla="*/ 321750 h 324037"/>
                <a:gd name="connsiteX4" fmla="*/ 275724 w 341873"/>
                <a:gd name="connsiteY4" fmla="*/ 234967 h 324037"/>
                <a:gd name="connsiteX5" fmla="*/ 258791 w 341873"/>
                <a:gd name="connsiteY5" fmla="*/ 150300 h 324037"/>
                <a:gd name="connsiteX6" fmla="*/ 119091 w 341873"/>
                <a:gd name="connsiteY6" fmla="*/ 59283 h 324037"/>
                <a:gd name="connsiteX7" fmla="*/ 80991 w 341873"/>
                <a:gd name="connsiteY7" fmla="*/ 6367 h 324037"/>
                <a:gd name="connsiteX8" fmla="*/ 2674 w 341873"/>
                <a:gd name="connsiteY8" fmla="*/ 14833 h 3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873" h="324037">
                  <a:moveTo>
                    <a:pt x="2674" y="14833"/>
                  </a:moveTo>
                  <a:cubicBezTo>
                    <a:pt x="21018" y="27886"/>
                    <a:pt x="152252" y="64222"/>
                    <a:pt x="191057" y="84683"/>
                  </a:cubicBezTo>
                  <a:cubicBezTo>
                    <a:pt x="229863" y="105144"/>
                    <a:pt x="210460" y="98089"/>
                    <a:pt x="235507" y="137600"/>
                  </a:cubicBezTo>
                  <a:cubicBezTo>
                    <a:pt x="260554" y="177111"/>
                    <a:pt x="334638" y="305522"/>
                    <a:pt x="341341" y="321750"/>
                  </a:cubicBezTo>
                  <a:cubicBezTo>
                    <a:pt x="348044" y="337978"/>
                    <a:pt x="289482" y="263542"/>
                    <a:pt x="275724" y="234967"/>
                  </a:cubicBezTo>
                  <a:cubicBezTo>
                    <a:pt x="261966" y="206392"/>
                    <a:pt x="284896" y="179581"/>
                    <a:pt x="258791" y="150300"/>
                  </a:cubicBezTo>
                  <a:cubicBezTo>
                    <a:pt x="232686" y="121019"/>
                    <a:pt x="148724" y="83272"/>
                    <a:pt x="119091" y="59283"/>
                  </a:cubicBezTo>
                  <a:cubicBezTo>
                    <a:pt x="89458" y="35294"/>
                    <a:pt x="96161" y="19067"/>
                    <a:pt x="80991" y="6367"/>
                  </a:cubicBezTo>
                  <a:cubicBezTo>
                    <a:pt x="65822" y="-6333"/>
                    <a:pt x="-15670" y="1780"/>
                    <a:pt x="2674" y="14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44D4AFC5-DF6B-4EAC-AFD8-BB7EB4645778}"/>
                </a:ext>
              </a:extLst>
            </p:cNvPr>
            <p:cNvSpPr/>
            <p:nvPr/>
          </p:nvSpPr>
          <p:spPr>
            <a:xfrm>
              <a:off x="2844118" y="7964818"/>
              <a:ext cx="203961" cy="212289"/>
            </a:xfrm>
            <a:custGeom>
              <a:avLst/>
              <a:gdLst>
                <a:gd name="connsiteX0" fmla="*/ 203882 w 203961"/>
                <a:gd name="connsiteY0" fmla="*/ 199 h 212289"/>
                <a:gd name="connsiteX1" fmla="*/ 117099 w 203961"/>
                <a:gd name="connsiteY1" fmla="*/ 110265 h 212289"/>
                <a:gd name="connsiteX2" fmla="*/ 682 w 203961"/>
                <a:gd name="connsiteY2" fmla="*/ 211865 h 212289"/>
                <a:gd name="connsiteX3" fmla="*/ 70532 w 203961"/>
                <a:gd name="connsiteY3" fmla="*/ 144132 h 212289"/>
                <a:gd name="connsiteX4" fmla="*/ 102282 w 203961"/>
                <a:gd name="connsiteY4" fmla="*/ 84865 h 212289"/>
                <a:gd name="connsiteX5" fmla="*/ 203882 w 203961"/>
                <a:gd name="connsiteY5" fmla="*/ 199 h 21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961" h="212289">
                  <a:moveTo>
                    <a:pt x="203882" y="199"/>
                  </a:moveTo>
                  <a:cubicBezTo>
                    <a:pt x="206351" y="4432"/>
                    <a:pt x="150966" y="74987"/>
                    <a:pt x="117099" y="110265"/>
                  </a:cubicBezTo>
                  <a:cubicBezTo>
                    <a:pt x="83232" y="145543"/>
                    <a:pt x="8443" y="206221"/>
                    <a:pt x="682" y="211865"/>
                  </a:cubicBezTo>
                  <a:cubicBezTo>
                    <a:pt x="-7079" y="217510"/>
                    <a:pt x="53599" y="165299"/>
                    <a:pt x="70532" y="144132"/>
                  </a:cubicBezTo>
                  <a:cubicBezTo>
                    <a:pt x="87465" y="122965"/>
                    <a:pt x="78293" y="109560"/>
                    <a:pt x="102282" y="84865"/>
                  </a:cubicBezTo>
                  <a:cubicBezTo>
                    <a:pt x="126271" y="60171"/>
                    <a:pt x="201413" y="-4034"/>
                    <a:pt x="203882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577FBA8A-ADE3-4CF4-B9AD-677460BC2EC7}"/>
                </a:ext>
              </a:extLst>
            </p:cNvPr>
            <p:cNvSpPr/>
            <p:nvPr/>
          </p:nvSpPr>
          <p:spPr>
            <a:xfrm>
              <a:off x="2276474" y="5342833"/>
              <a:ext cx="101601" cy="166457"/>
            </a:xfrm>
            <a:custGeom>
              <a:avLst/>
              <a:gdLst>
                <a:gd name="connsiteX0" fmla="*/ 1 w 101601"/>
                <a:gd name="connsiteY0" fmla="*/ 165792 h 166457"/>
                <a:gd name="connsiteX1" fmla="*/ 17464 w 101601"/>
                <a:gd name="connsiteY1" fmla="*/ 100705 h 166457"/>
                <a:gd name="connsiteX2" fmla="*/ 101601 w 101601"/>
                <a:gd name="connsiteY2" fmla="*/ 692 h 166457"/>
                <a:gd name="connsiteX3" fmla="*/ 17464 w 101601"/>
                <a:gd name="connsiteY3" fmla="*/ 61017 h 166457"/>
                <a:gd name="connsiteX4" fmla="*/ 1 w 101601"/>
                <a:gd name="connsiteY4" fmla="*/ 165792 h 16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1" h="166457">
                  <a:moveTo>
                    <a:pt x="1" y="165792"/>
                  </a:moveTo>
                  <a:cubicBezTo>
                    <a:pt x="1" y="172407"/>
                    <a:pt x="531" y="128222"/>
                    <a:pt x="17464" y="100705"/>
                  </a:cubicBezTo>
                  <a:cubicBezTo>
                    <a:pt x="34397" y="73188"/>
                    <a:pt x="101601" y="7307"/>
                    <a:pt x="101601" y="692"/>
                  </a:cubicBezTo>
                  <a:cubicBezTo>
                    <a:pt x="101601" y="-5923"/>
                    <a:pt x="35456" y="36411"/>
                    <a:pt x="17464" y="61017"/>
                  </a:cubicBezTo>
                  <a:cubicBezTo>
                    <a:pt x="-528" y="85623"/>
                    <a:pt x="1" y="159177"/>
                    <a:pt x="1" y="16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DDDC6D57-7765-4A24-9033-A6857E226AE4}"/>
                </a:ext>
              </a:extLst>
            </p:cNvPr>
            <p:cNvSpPr/>
            <p:nvPr/>
          </p:nvSpPr>
          <p:spPr>
            <a:xfrm>
              <a:off x="2336973" y="5375038"/>
              <a:ext cx="127003" cy="130689"/>
            </a:xfrm>
            <a:custGeom>
              <a:avLst/>
              <a:gdLst>
                <a:gd name="connsiteX0" fmla="*/ 1415 w 127003"/>
                <a:gd name="connsiteY0" fmla="*/ 130412 h 130689"/>
                <a:gd name="connsiteX1" fmla="*/ 23640 w 127003"/>
                <a:gd name="connsiteY1" fmla="*/ 58975 h 130689"/>
                <a:gd name="connsiteX2" fmla="*/ 45865 w 127003"/>
                <a:gd name="connsiteY2" fmla="*/ 20875 h 130689"/>
                <a:gd name="connsiteX3" fmla="*/ 82377 w 127003"/>
                <a:gd name="connsiteY3" fmla="*/ 237 h 130689"/>
                <a:gd name="connsiteX4" fmla="*/ 126827 w 127003"/>
                <a:gd name="connsiteY4" fmla="*/ 9762 h 130689"/>
                <a:gd name="connsiteX5" fmla="*/ 64915 w 127003"/>
                <a:gd name="connsiteY5" fmla="*/ 11350 h 130689"/>
                <a:gd name="connsiteX6" fmla="*/ 10940 w 127003"/>
                <a:gd name="connsiteY6" fmla="*/ 30400 h 130689"/>
                <a:gd name="connsiteX7" fmla="*/ 1415 w 127003"/>
                <a:gd name="connsiteY7" fmla="*/ 130412 h 13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03" h="130689">
                  <a:moveTo>
                    <a:pt x="1415" y="130412"/>
                  </a:moveTo>
                  <a:cubicBezTo>
                    <a:pt x="3532" y="135174"/>
                    <a:pt x="16232" y="77231"/>
                    <a:pt x="23640" y="58975"/>
                  </a:cubicBezTo>
                  <a:cubicBezTo>
                    <a:pt x="31048" y="40719"/>
                    <a:pt x="36076" y="30665"/>
                    <a:pt x="45865" y="20875"/>
                  </a:cubicBezTo>
                  <a:cubicBezTo>
                    <a:pt x="55654" y="11085"/>
                    <a:pt x="68883" y="2089"/>
                    <a:pt x="82377" y="237"/>
                  </a:cubicBezTo>
                  <a:cubicBezTo>
                    <a:pt x="95871" y="-1615"/>
                    <a:pt x="129737" y="7910"/>
                    <a:pt x="126827" y="9762"/>
                  </a:cubicBezTo>
                  <a:cubicBezTo>
                    <a:pt x="123917" y="11614"/>
                    <a:pt x="84230" y="7910"/>
                    <a:pt x="64915" y="11350"/>
                  </a:cubicBezTo>
                  <a:cubicBezTo>
                    <a:pt x="45601" y="14790"/>
                    <a:pt x="24169" y="12937"/>
                    <a:pt x="10940" y="30400"/>
                  </a:cubicBezTo>
                  <a:cubicBezTo>
                    <a:pt x="-2289" y="47862"/>
                    <a:pt x="-702" y="125650"/>
                    <a:pt x="1415" y="130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0EF26AA1-4A9E-4677-B14E-CDC10CD5D8B2}"/>
                </a:ext>
              </a:extLst>
            </p:cNvPr>
            <p:cNvSpPr/>
            <p:nvPr/>
          </p:nvSpPr>
          <p:spPr>
            <a:xfrm>
              <a:off x="2512686" y="5218185"/>
              <a:ext cx="257602" cy="157245"/>
            </a:xfrm>
            <a:custGeom>
              <a:avLst/>
              <a:gdLst>
                <a:gd name="connsiteX0" fmla="*/ 327 w 257602"/>
                <a:gd name="connsiteY0" fmla="*/ 157090 h 157245"/>
                <a:gd name="connsiteX1" fmla="*/ 71764 w 257602"/>
                <a:gd name="connsiteY1" fmla="*/ 88828 h 157245"/>
                <a:gd name="connsiteX2" fmla="*/ 133677 w 257602"/>
                <a:gd name="connsiteY2" fmla="*/ 107878 h 157245"/>
                <a:gd name="connsiteX3" fmla="*/ 170189 w 257602"/>
                <a:gd name="connsiteY3" fmla="*/ 111053 h 157245"/>
                <a:gd name="connsiteX4" fmla="*/ 194002 w 257602"/>
                <a:gd name="connsiteY4" fmla="*/ 60253 h 157245"/>
                <a:gd name="connsiteX5" fmla="*/ 208289 w 257602"/>
                <a:gd name="connsiteY5" fmla="*/ 39615 h 157245"/>
                <a:gd name="connsiteX6" fmla="*/ 257502 w 257602"/>
                <a:gd name="connsiteY6" fmla="*/ 1515 h 157245"/>
                <a:gd name="connsiteX7" fmla="*/ 219402 w 257602"/>
                <a:gd name="connsiteY7" fmla="*/ 14215 h 157245"/>
                <a:gd name="connsiteX8" fmla="*/ 162252 w 257602"/>
                <a:gd name="connsiteY8" fmla="*/ 74540 h 157245"/>
                <a:gd name="connsiteX9" fmla="*/ 124152 w 257602"/>
                <a:gd name="connsiteY9" fmla="*/ 71365 h 157245"/>
                <a:gd name="connsiteX10" fmla="*/ 101927 w 257602"/>
                <a:gd name="connsiteY10" fmla="*/ 66603 h 157245"/>
                <a:gd name="connsiteX11" fmla="*/ 327 w 257602"/>
                <a:gd name="connsiteY11" fmla="*/ 157090 h 1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602" h="157245">
                  <a:moveTo>
                    <a:pt x="327" y="157090"/>
                  </a:moveTo>
                  <a:cubicBezTo>
                    <a:pt x="-4700" y="160794"/>
                    <a:pt x="49539" y="97030"/>
                    <a:pt x="71764" y="88828"/>
                  </a:cubicBezTo>
                  <a:cubicBezTo>
                    <a:pt x="93989" y="80626"/>
                    <a:pt x="117273" y="104174"/>
                    <a:pt x="133677" y="107878"/>
                  </a:cubicBezTo>
                  <a:cubicBezTo>
                    <a:pt x="150081" y="111582"/>
                    <a:pt x="160135" y="118990"/>
                    <a:pt x="170189" y="111053"/>
                  </a:cubicBezTo>
                  <a:cubicBezTo>
                    <a:pt x="180243" y="103116"/>
                    <a:pt x="187652" y="72159"/>
                    <a:pt x="194002" y="60253"/>
                  </a:cubicBezTo>
                  <a:cubicBezTo>
                    <a:pt x="200352" y="48347"/>
                    <a:pt x="197706" y="49405"/>
                    <a:pt x="208289" y="39615"/>
                  </a:cubicBezTo>
                  <a:cubicBezTo>
                    <a:pt x="218872" y="29825"/>
                    <a:pt x="255650" y="5748"/>
                    <a:pt x="257502" y="1515"/>
                  </a:cubicBezTo>
                  <a:cubicBezTo>
                    <a:pt x="259354" y="-2718"/>
                    <a:pt x="235277" y="2044"/>
                    <a:pt x="219402" y="14215"/>
                  </a:cubicBezTo>
                  <a:cubicBezTo>
                    <a:pt x="203527" y="26386"/>
                    <a:pt x="178127" y="65015"/>
                    <a:pt x="162252" y="74540"/>
                  </a:cubicBezTo>
                  <a:cubicBezTo>
                    <a:pt x="146377" y="84065"/>
                    <a:pt x="134206" y="72688"/>
                    <a:pt x="124152" y="71365"/>
                  </a:cubicBezTo>
                  <a:cubicBezTo>
                    <a:pt x="114098" y="70042"/>
                    <a:pt x="122829" y="57078"/>
                    <a:pt x="101927" y="66603"/>
                  </a:cubicBezTo>
                  <a:cubicBezTo>
                    <a:pt x="81025" y="76128"/>
                    <a:pt x="5354" y="153386"/>
                    <a:pt x="327" y="157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3707B2D9-F4FB-43B2-A12E-B18E6D3D7A9F}"/>
                </a:ext>
              </a:extLst>
            </p:cNvPr>
            <p:cNvSpPr/>
            <p:nvPr/>
          </p:nvSpPr>
          <p:spPr>
            <a:xfrm>
              <a:off x="2767010" y="5204579"/>
              <a:ext cx="257856" cy="55026"/>
            </a:xfrm>
            <a:custGeom>
              <a:avLst/>
              <a:gdLst>
                <a:gd name="connsiteX0" fmla="*/ 3 w 257856"/>
                <a:gd name="connsiteY0" fmla="*/ 19884 h 55026"/>
                <a:gd name="connsiteX1" fmla="*/ 96840 w 257856"/>
                <a:gd name="connsiteY1" fmla="*/ 53221 h 55026"/>
                <a:gd name="connsiteX2" fmla="*/ 141290 w 257856"/>
                <a:gd name="connsiteY2" fmla="*/ 45284 h 55026"/>
                <a:gd name="connsiteX3" fmla="*/ 257178 w 257856"/>
                <a:gd name="connsiteY3" fmla="*/ 834 h 55026"/>
                <a:gd name="connsiteX4" fmla="*/ 192090 w 257856"/>
                <a:gd name="connsiteY4" fmla="*/ 15121 h 55026"/>
                <a:gd name="connsiteX5" fmla="*/ 93665 w 257856"/>
                <a:gd name="connsiteY5" fmla="*/ 34171 h 55026"/>
                <a:gd name="connsiteX6" fmla="*/ 3 w 257856"/>
                <a:gd name="connsiteY6" fmla="*/ 19884 h 5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856" h="55026">
                  <a:moveTo>
                    <a:pt x="3" y="19884"/>
                  </a:moveTo>
                  <a:cubicBezTo>
                    <a:pt x="532" y="23059"/>
                    <a:pt x="73292" y="48988"/>
                    <a:pt x="96840" y="53221"/>
                  </a:cubicBezTo>
                  <a:cubicBezTo>
                    <a:pt x="120388" y="57454"/>
                    <a:pt x="114567" y="54015"/>
                    <a:pt x="141290" y="45284"/>
                  </a:cubicBezTo>
                  <a:cubicBezTo>
                    <a:pt x="168013" y="36553"/>
                    <a:pt x="248711" y="5861"/>
                    <a:pt x="257178" y="834"/>
                  </a:cubicBezTo>
                  <a:cubicBezTo>
                    <a:pt x="265645" y="-4193"/>
                    <a:pt x="192090" y="15121"/>
                    <a:pt x="192090" y="15121"/>
                  </a:cubicBezTo>
                  <a:cubicBezTo>
                    <a:pt x="164838" y="20677"/>
                    <a:pt x="124621" y="34965"/>
                    <a:pt x="93665" y="34171"/>
                  </a:cubicBezTo>
                  <a:cubicBezTo>
                    <a:pt x="62709" y="33377"/>
                    <a:pt x="-526" y="16709"/>
                    <a:pt x="3" y="19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09172C62-80BB-41D4-92BE-7AB3C49CFFA7}"/>
                </a:ext>
              </a:extLst>
            </p:cNvPr>
            <p:cNvSpPr/>
            <p:nvPr/>
          </p:nvSpPr>
          <p:spPr>
            <a:xfrm>
              <a:off x="2339620" y="5486275"/>
              <a:ext cx="138477" cy="320958"/>
            </a:xfrm>
            <a:custGeom>
              <a:avLst/>
              <a:gdLst>
                <a:gd name="connsiteX0" fmla="*/ 3530 w 138477"/>
                <a:gd name="connsiteY0" fmla="*/ 125 h 320958"/>
                <a:gd name="connsiteX1" fmla="*/ 11468 w 138477"/>
                <a:gd name="connsiteY1" fmla="*/ 92200 h 320958"/>
                <a:gd name="connsiteX2" fmla="*/ 100368 w 138477"/>
                <a:gd name="connsiteY2" fmla="*/ 225550 h 320958"/>
                <a:gd name="connsiteX3" fmla="*/ 121005 w 138477"/>
                <a:gd name="connsiteY3" fmla="*/ 296988 h 320958"/>
                <a:gd name="connsiteX4" fmla="*/ 103543 w 138477"/>
                <a:gd name="connsiteY4" fmla="*/ 319213 h 320958"/>
                <a:gd name="connsiteX5" fmla="*/ 87668 w 138477"/>
                <a:gd name="connsiteY5" fmla="*/ 257300 h 320958"/>
                <a:gd name="connsiteX6" fmla="*/ 78143 w 138477"/>
                <a:gd name="connsiteY6" fmla="*/ 296988 h 320958"/>
                <a:gd name="connsiteX7" fmla="*/ 128943 w 138477"/>
                <a:gd name="connsiteY7" fmla="*/ 309688 h 320958"/>
                <a:gd name="connsiteX8" fmla="*/ 133705 w 138477"/>
                <a:gd name="connsiteY8" fmla="*/ 250950 h 320958"/>
                <a:gd name="connsiteX9" fmla="*/ 76555 w 138477"/>
                <a:gd name="connsiteY9" fmla="*/ 173163 h 320958"/>
                <a:gd name="connsiteX10" fmla="*/ 33693 w 138477"/>
                <a:gd name="connsiteY10" fmla="*/ 111250 h 320958"/>
                <a:gd name="connsiteX11" fmla="*/ 3530 w 138477"/>
                <a:gd name="connsiteY11" fmla="*/ 125 h 3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77" h="320958">
                  <a:moveTo>
                    <a:pt x="3530" y="125"/>
                  </a:moveTo>
                  <a:cubicBezTo>
                    <a:pt x="-174" y="-3050"/>
                    <a:pt x="-4672" y="54629"/>
                    <a:pt x="11468" y="92200"/>
                  </a:cubicBezTo>
                  <a:cubicBezTo>
                    <a:pt x="27608" y="129771"/>
                    <a:pt x="82112" y="191419"/>
                    <a:pt x="100368" y="225550"/>
                  </a:cubicBezTo>
                  <a:cubicBezTo>
                    <a:pt x="118624" y="259681"/>
                    <a:pt x="120476" y="281378"/>
                    <a:pt x="121005" y="296988"/>
                  </a:cubicBezTo>
                  <a:cubicBezTo>
                    <a:pt x="121534" y="312599"/>
                    <a:pt x="109099" y="325828"/>
                    <a:pt x="103543" y="319213"/>
                  </a:cubicBezTo>
                  <a:cubicBezTo>
                    <a:pt x="97987" y="312598"/>
                    <a:pt x="91901" y="261004"/>
                    <a:pt x="87668" y="257300"/>
                  </a:cubicBezTo>
                  <a:cubicBezTo>
                    <a:pt x="83435" y="253596"/>
                    <a:pt x="71264" y="288257"/>
                    <a:pt x="78143" y="296988"/>
                  </a:cubicBezTo>
                  <a:cubicBezTo>
                    <a:pt x="85022" y="305719"/>
                    <a:pt x="119683" y="317361"/>
                    <a:pt x="128943" y="309688"/>
                  </a:cubicBezTo>
                  <a:cubicBezTo>
                    <a:pt x="138203" y="302015"/>
                    <a:pt x="142436" y="273704"/>
                    <a:pt x="133705" y="250950"/>
                  </a:cubicBezTo>
                  <a:cubicBezTo>
                    <a:pt x="124974" y="228196"/>
                    <a:pt x="93224" y="196446"/>
                    <a:pt x="76555" y="173163"/>
                  </a:cubicBezTo>
                  <a:cubicBezTo>
                    <a:pt x="59886" y="149880"/>
                    <a:pt x="44541" y="138502"/>
                    <a:pt x="33693" y="111250"/>
                  </a:cubicBezTo>
                  <a:cubicBezTo>
                    <a:pt x="22845" y="83998"/>
                    <a:pt x="7234" y="3300"/>
                    <a:pt x="3530" y="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69B5E52-4382-43DC-B3AD-C4B7C74A5D3A}"/>
                </a:ext>
              </a:extLst>
            </p:cNvPr>
            <p:cNvSpPr/>
            <p:nvPr/>
          </p:nvSpPr>
          <p:spPr>
            <a:xfrm>
              <a:off x="2411387" y="5531396"/>
              <a:ext cx="215486" cy="346012"/>
            </a:xfrm>
            <a:custGeom>
              <a:avLst/>
              <a:gdLst>
                <a:gd name="connsiteX0" fmla="*/ 144488 w 215486"/>
                <a:gd name="connsiteY0" fmla="*/ 1042 h 346012"/>
                <a:gd name="connsiteX1" fmla="*/ 212751 w 215486"/>
                <a:gd name="connsiteY1" fmla="*/ 194717 h 346012"/>
                <a:gd name="connsiteX2" fmla="*/ 195288 w 215486"/>
                <a:gd name="connsiteY2" fmla="*/ 242342 h 346012"/>
                <a:gd name="connsiteX3" fmla="*/ 133376 w 215486"/>
                <a:gd name="connsiteY3" fmla="*/ 337592 h 346012"/>
                <a:gd name="connsiteX4" fmla="*/ 90513 w 215486"/>
                <a:gd name="connsiteY4" fmla="*/ 332829 h 346012"/>
                <a:gd name="connsiteX5" fmla="*/ 26 w 215486"/>
                <a:gd name="connsiteY5" fmla="*/ 262979 h 346012"/>
                <a:gd name="connsiteX6" fmla="*/ 100038 w 215486"/>
                <a:gd name="connsiteY6" fmla="*/ 315367 h 346012"/>
                <a:gd name="connsiteX7" fmla="*/ 149251 w 215486"/>
                <a:gd name="connsiteY7" fmla="*/ 280442 h 346012"/>
                <a:gd name="connsiteX8" fmla="*/ 192113 w 215486"/>
                <a:gd name="connsiteY8" fmla="*/ 193129 h 346012"/>
                <a:gd name="connsiteX9" fmla="*/ 177826 w 215486"/>
                <a:gd name="connsiteY9" fmla="*/ 120104 h 346012"/>
                <a:gd name="connsiteX10" fmla="*/ 144488 w 215486"/>
                <a:gd name="connsiteY10" fmla="*/ 1042 h 34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486" h="346012">
                  <a:moveTo>
                    <a:pt x="144488" y="1042"/>
                  </a:moveTo>
                  <a:cubicBezTo>
                    <a:pt x="150309" y="13478"/>
                    <a:pt x="204284" y="154501"/>
                    <a:pt x="212751" y="194717"/>
                  </a:cubicBezTo>
                  <a:cubicBezTo>
                    <a:pt x="221218" y="234933"/>
                    <a:pt x="208517" y="218530"/>
                    <a:pt x="195288" y="242342"/>
                  </a:cubicBezTo>
                  <a:cubicBezTo>
                    <a:pt x="182059" y="266154"/>
                    <a:pt x="150838" y="322511"/>
                    <a:pt x="133376" y="337592"/>
                  </a:cubicBezTo>
                  <a:cubicBezTo>
                    <a:pt x="115914" y="352673"/>
                    <a:pt x="112738" y="345264"/>
                    <a:pt x="90513" y="332829"/>
                  </a:cubicBezTo>
                  <a:cubicBezTo>
                    <a:pt x="68288" y="320394"/>
                    <a:pt x="-1561" y="265889"/>
                    <a:pt x="26" y="262979"/>
                  </a:cubicBezTo>
                  <a:cubicBezTo>
                    <a:pt x="1613" y="260069"/>
                    <a:pt x="75167" y="312456"/>
                    <a:pt x="100038" y="315367"/>
                  </a:cubicBezTo>
                  <a:cubicBezTo>
                    <a:pt x="124909" y="318278"/>
                    <a:pt x="133905" y="300815"/>
                    <a:pt x="149251" y="280442"/>
                  </a:cubicBezTo>
                  <a:cubicBezTo>
                    <a:pt x="164597" y="260069"/>
                    <a:pt x="187351" y="219852"/>
                    <a:pt x="192113" y="193129"/>
                  </a:cubicBezTo>
                  <a:cubicBezTo>
                    <a:pt x="196875" y="166406"/>
                    <a:pt x="188145" y="149208"/>
                    <a:pt x="177826" y="120104"/>
                  </a:cubicBezTo>
                  <a:cubicBezTo>
                    <a:pt x="167507" y="91000"/>
                    <a:pt x="138667" y="-11394"/>
                    <a:pt x="14448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4D7D32EE-F142-4525-A324-6B2F2AC6CB68}"/>
                </a:ext>
              </a:extLst>
            </p:cNvPr>
            <p:cNvSpPr/>
            <p:nvPr/>
          </p:nvSpPr>
          <p:spPr>
            <a:xfrm>
              <a:off x="2589164" y="5434046"/>
              <a:ext cx="205189" cy="395096"/>
            </a:xfrm>
            <a:custGeom>
              <a:avLst/>
              <a:gdLst>
                <a:gd name="connsiteX0" fmla="*/ 157211 w 205189"/>
                <a:gd name="connsiteY0" fmla="*/ 1554 h 395096"/>
                <a:gd name="connsiteX1" fmla="*/ 177849 w 205189"/>
                <a:gd name="connsiteY1" fmla="*/ 117442 h 395096"/>
                <a:gd name="connsiteX2" fmla="*/ 195311 w 205189"/>
                <a:gd name="connsiteY2" fmla="*/ 226979 h 395096"/>
                <a:gd name="connsiteX3" fmla="*/ 203249 w 205189"/>
                <a:gd name="connsiteY3" fmla="*/ 285717 h 395096"/>
                <a:gd name="connsiteX4" fmla="*/ 158799 w 205189"/>
                <a:gd name="connsiteY4" fmla="*/ 322229 h 395096"/>
                <a:gd name="connsiteX5" fmla="*/ 61961 w 205189"/>
                <a:gd name="connsiteY5" fmla="*/ 393667 h 395096"/>
                <a:gd name="connsiteX6" fmla="*/ 49 w 205189"/>
                <a:gd name="connsiteY6" fmla="*/ 369854 h 395096"/>
                <a:gd name="connsiteX7" fmla="*/ 71486 w 205189"/>
                <a:gd name="connsiteY7" fmla="*/ 368267 h 395096"/>
                <a:gd name="connsiteX8" fmla="*/ 185786 w 205189"/>
                <a:gd name="connsiteY8" fmla="*/ 295242 h 395096"/>
                <a:gd name="connsiteX9" fmla="*/ 195311 w 205189"/>
                <a:gd name="connsiteY9" fmla="*/ 206342 h 395096"/>
                <a:gd name="connsiteX10" fmla="*/ 154036 w 205189"/>
                <a:gd name="connsiteY10" fmla="*/ 114267 h 395096"/>
                <a:gd name="connsiteX11" fmla="*/ 139749 w 205189"/>
                <a:gd name="connsiteY11" fmla="*/ 53942 h 395096"/>
                <a:gd name="connsiteX12" fmla="*/ 157211 w 205189"/>
                <a:gd name="connsiteY12" fmla="*/ 1554 h 39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189" h="395096">
                  <a:moveTo>
                    <a:pt x="157211" y="1554"/>
                  </a:moveTo>
                  <a:cubicBezTo>
                    <a:pt x="163561" y="12137"/>
                    <a:pt x="171499" y="79871"/>
                    <a:pt x="177849" y="117442"/>
                  </a:cubicBezTo>
                  <a:cubicBezTo>
                    <a:pt x="184199" y="155013"/>
                    <a:pt x="191078" y="198933"/>
                    <a:pt x="195311" y="226979"/>
                  </a:cubicBezTo>
                  <a:cubicBezTo>
                    <a:pt x="199544" y="255025"/>
                    <a:pt x="209334" y="269842"/>
                    <a:pt x="203249" y="285717"/>
                  </a:cubicBezTo>
                  <a:cubicBezTo>
                    <a:pt x="197164" y="301592"/>
                    <a:pt x="182347" y="304237"/>
                    <a:pt x="158799" y="322229"/>
                  </a:cubicBezTo>
                  <a:cubicBezTo>
                    <a:pt x="135251" y="340221"/>
                    <a:pt x="88419" y="385729"/>
                    <a:pt x="61961" y="393667"/>
                  </a:cubicBezTo>
                  <a:cubicBezTo>
                    <a:pt x="35503" y="401605"/>
                    <a:pt x="-1538" y="374087"/>
                    <a:pt x="49" y="369854"/>
                  </a:cubicBezTo>
                  <a:cubicBezTo>
                    <a:pt x="1636" y="365621"/>
                    <a:pt x="40530" y="380702"/>
                    <a:pt x="71486" y="368267"/>
                  </a:cubicBezTo>
                  <a:cubicBezTo>
                    <a:pt x="102442" y="355832"/>
                    <a:pt x="165148" y="322230"/>
                    <a:pt x="185786" y="295242"/>
                  </a:cubicBezTo>
                  <a:cubicBezTo>
                    <a:pt x="206424" y="268254"/>
                    <a:pt x="200603" y="236504"/>
                    <a:pt x="195311" y="206342"/>
                  </a:cubicBezTo>
                  <a:cubicBezTo>
                    <a:pt x="190019" y="176180"/>
                    <a:pt x="163296" y="139667"/>
                    <a:pt x="154036" y="114267"/>
                  </a:cubicBezTo>
                  <a:cubicBezTo>
                    <a:pt x="144776" y="88867"/>
                    <a:pt x="141336" y="70611"/>
                    <a:pt x="139749" y="53942"/>
                  </a:cubicBezTo>
                  <a:cubicBezTo>
                    <a:pt x="138162" y="37273"/>
                    <a:pt x="150861" y="-9029"/>
                    <a:pt x="157211" y="1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3F4F3579-70A3-4121-B82B-16D77D41BEE5}"/>
                </a:ext>
              </a:extLst>
            </p:cNvPr>
            <p:cNvSpPr/>
            <p:nvPr/>
          </p:nvSpPr>
          <p:spPr>
            <a:xfrm>
              <a:off x="2802707" y="5359243"/>
              <a:ext cx="146953" cy="376447"/>
            </a:xfrm>
            <a:custGeom>
              <a:avLst/>
              <a:gdLst>
                <a:gd name="connsiteX0" fmla="*/ 111943 w 146953"/>
                <a:gd name="connsiteY0" fmla="*/ 157 h 376447"/>
                <a:gd name="connsiteX1" fmla="*/ 127818 w 146953"/>
                <a:gd name="connsiteY1" fmla="*/ 157320 h 376447"/>
                <a:gd name="connsiteX2" fmla="*/ 143693 w 146953"/>
                <a:gd name="connsiteY2" fmla="*/ 270032 h 376447"/>
                <a:gd name="connsiteX3" fmla="*/ 135756 w 146953"/>
                <a:gd name="connsiteY3" fmla="*/ 325595 h 376447"/>
                <a:gd name="connsiteX4" fmla="*/ 105593 w 146953"/>
                <a:gd name="connsiteY4" fmla="*/ 350995 h 376447"/>
                <a:gd name="connsiteX5" fmla="*/ 818 w 146953"/>
                <a:gd name="connsiteY5" fmla="*/ 349407 h 376447"/>
                <a:gd name="connsiteX6" fmla="*/ 61143 w 146953"/>
                <a:gd name="connsiteY6" fmla="*/ 376395 h 376447"/>
                <a:gd name="connsiteX7" fmla="*/ 138931 w 146953"/>
                <a:gd name="connsiteY7" fmla="*/ 341470 h 376447"/>
                <a:gd name="connsiteX8" fmla="*/ 140518 w 146953"/>
                <a:gd name="connsiteY8" fmla="*/ 263682 h 376447"/>
                <a:gd name="connsiteX9" fmla="*/ 104006 w 146953"/>
                <a:gd name="connsiteY9" fmla="*/ 130332 h 376447"/>
                <a:gd name="connsiteX10" fmla="*/ 111943 w 146953"/>
                <a:gd name="connsiteY10" fmla="*/ 157 h 3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953" h="376447">
                  <a:moveTo>
                    <a:pt x="111943" y="157"/>
                  </a:moveTo>
                  <a:cubicBezTo>
                    <a:pt x="115912" y="4655"/>
                    <a:pt x="122526" y="112341"/>
                    <a:pt x="127818" y="157320"/>
                  </a:cubicBezTo>
                  <a:cubicBezTo>
                    <a:pt x="133110" y="202299"/>
                    <a:pt x="142370" y="241986"/>
                    <a:pt x="143693" y="270032"/>
                  </a:cubicBezTo>
                  <a:cubicBezTo>
                    <a:pt x="145016" y="298078"/>
                    <a:pt x="142106" y="312101"/>
                    <a:pt x="135756" y="325595"/>
                  </a:cubicBezTo>
                  <a:cubicBezTo>
                    <a:pt x="129406" y="339089"/>
                    <a:pt x="128083" y="347026"/>
                    <a:pt x="105593" y="350995"/>
                  </a:cubicBezTo>
                  <a:cubicBezTo>
                    <a:pt x="83103" y="354964"/>
                    <a:pt x="8226" y="345174"/>
                    <a:pt x="818" y="349407"/>
                  </a:cubicBezTo>
                  <a:cubicBezTo>
                    <a:pt x="-6590" y="353640"/>
                    <a:pt x="38124" y="377718"/>
                    <a:pt x="61143" y="376395"/>
                  </a:cubicBezTo>
                  <a:cubicBezTo>
                    <a:pt x="84162" y="375072"/>
                    <a:pt x="125702" y="360255"/>
                    <a:pt x="138931" y="341470"/>
                  </a:cubicBezTo>
                  <a:cubicBezTo>
                    <a:pt x="152160" y="322685"/>
                    <a:pt x="146339" y="298872"/>
                    <a:pt x="140518" y="263682"/>
                  </a:cubicBezTo>
                  <a:cubicBezTo>
                    <a:pt x="134697" y="228492"/>
                    <a:pt x="109562" y="172136"/>
                    <a:pt x="104006" y="130332"/>
                  </a:cubicBezTo>
                  <a:cubicBezTo>
                    <a:pt x="98450" y="88528"/>
                    <a:pt x="107974" y="-4341"/>
                    <a:pt x="111943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FBCE1570-F061-4790-A36A-2A5527882E49}"/>
                </a:ext>
              </a:extLst>
            </p:cNvPr>
            <p:cNvSpPr/>
            <p:nvPr/>
          </p:nvSpPr>
          <p:spPr>
            <a:xfrm>
              <a:off x="2944464" y="5208460"/>
              <a:ext cx="218800" cy="502900"/>
            </a:xfrm>
            <a:custGeom>
              <a:avLst/>
              <a:gdLst>
                <a:gd name="connsiteX0" fmla="*/ 81311 w 218800"/>
                <a:gd name="connsiteY0" fmla="*/ 128 h 502900"/>
                <a:gd name="connsiteX1" fmla="*/ 211486 w 218800"/>
                <a:gd name="connsiteY1" fmla="*/ 212853 h 502900"/>
                <a:gd name="connsiteX2" fmla="*/ 198786 w 218800"/>
                <a:gd name="connsiteY2" fmla="*/ 298578 h 502900"/>
                <a:gd name="connsiteX3" fmla="*/ 168624 w 218800"/>
                <a:gd name="connsiteY3" fmla="*/ 420815 h 502900"/>
                <a:gd name="connsiteX4" fmla="*/ 162274 w 218800"/>
                <a:gd name="connsiteY4" fmla="*/ 462090 h 502900"/>
                <a:gd name="connsiteX5" fmla="*/ 135286 w 218800"/>
                <a:gd name="connsiteY5" fmla="*/ 485903 h 502900"/>
                <a:gd name="connsiteX6" fmla="*/ 87661 w 218800"/>
                <a:gd name="connsiteY6" fmla="*/ 493840 h 502900"/>
                <a:gd name="connsiteX7" fmla="*/ 22574 w 218800"/>
                <a:gd name="connsiteY7" fmla="*/ 473203 h 502900"/>
                <a:gd name="connsiteX8" fmla="*/ 349 w 218800"/>
                <a:gd name="connsiteY8" fmla="*/ 454153 h 502900"/>
                <a:gd name="connsiteX9" fmla="*/ 36861 w 218800"/>
                <a:gd name="connsiteY9" fmla="*/ 500190 h 502900"/>
                <a:gd name="connsiteX10" fmla="*/ 163861 w 218800"/>
                <a:gd name="connsiteY10" fmla="*/ 485903 h 502900"/>
                <a:gd name="connsiteX11" fmla="*/ 201961 w 218800"/>
                <a:gd name="connsiteY11" fmla="*/ 390653 h 502900"/>
                <a:gd name="connsiteX12" fmla="*/ 208311 w 218800"/>
                <a:gd name="connsiteY12" fmla="*/ 276353 h 502900"/>
                <a:gd name="connsiteX13" fmla="*/ 187674 w 218800"/>
                <a:gd name="connsiteY13" fmla="*/ 182690 h 502900"/>
                <a:gd name="connsiteX14" fmla="*/ 81311 w 218800"/>
                <a:gd name="connsiteY14" fmla="*/ 128 h 5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8800" h="502900">
                  <a:moveTo>
                    <a:pt x="81311" y="128"/>
                  </a:moveTo>
                  <a:cubicBezTo>
                    <a:pt x="85280" y="5155"/>
                    <a:pt x="191907" y="163111"/>
                    <a:pt x="211486" y="212853"/>
                  </a:cubicBezTo>
                  <a:cubicBezTo>
                    <a:pt x="231065" y="262595"/>
                    <a:pt x="205930" y="263918"/>
                    <a:pt x="198786" y="298578"/>
                  </a:cubicBezTo>
                  <a:cubicBezTo>
                    <a:pt x="191642" y="333238"/>
                    <a:pt x="174709" y="393563"/>
                    <a:pt x="168624" y="420815"/>
                  </a:cubicBezTo>
                  <a:cubicBezTo>
                    <a:pt x="162539" y="448067"/>
                    <a:pt x="167830" y="451242"/>
                    <a:pt x="162274" y="462090"/>
                  </a:cubicBezTo>
                  <a:cubicBezTo>
                    <a:pt x="156718" y="472938"/>
                    <a:pt x="147721" y="480611"/>
                    <a:pt x="135286" y="485903"/>
                  </a:cubicBezTo>
                  <a:cubicBezTo>
                    <a:pt x="122851" y="491195"/>
                    <a:pt x="106446" y="495957"/>
                    <a:pt x="87661" y="493840"/>
                  </a:cubicBezTo>
                  <a:cubicBezTo>
                    <a:pt x="68876" y="491723"/>
                    <a:pt x="37126" y="479817"/>
                    <a:pt x="22574" y="473203"/>
                  </a:cubicBezTo>
                  <a:cubicBezTo>
                    <a:pt x="8022" y="466589"/>
                    <a:pt x="-2032" y="449655"/>
                    <a:pt x="349" y="454153"/>
                  </a:cubicBezTo>
                  <a:cubicBezTo>
                    <a:pt x="2730" y="458651"/>
                    <a:pt x="9609" y="494898"/>
                    <a:pt x="36861" y="500190"/>
                  </a:cubicBezTo>
                  <a:cubicBezTo>
                    <a:pt x="64113" y="505482"/>
                    <a:pt x="136344" y="504159"/>
                    <a:pt x="163861" y="485903"/>
                  </a:cubicBezTo>
                  <a:cubicBezTo>
                    <a:pt x="191378" y="467647"/>
                    <a:pt x="194553" y="425578"/>
                    <a:pt x="201961" y="390653"/>
                  </a:cubicBezTo>
                  <a:cubicBezTo>
                    <a:pt x="209369" y="355728"/>
                    <a:pt x="210692" y="311013"/>
                    <a:pt x="208311" y="276353"/>
                  </a:cubicBezTo>
                  <a:cubicBezTo>
                    <a:pt x="205930" y="241693"/>
                    <a:pt x="205666" y="226346"/>
                    <a:pt x="187674" y="182690"/>
                  </a:cubicBezTo>
                  <a:cubicBezTo>
                    <a:pt x="169682" y="139034"/>
                    <a:pt x="77342" y="-4899"/>
                    <a:pt x="81311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A7BB9D7B-EC59-46FB-9F96-2FD96F041EF6}"/>
                </a:ext>
              </a:extLst>
            </p:cNvPr>
            <p:cNvSpPr/>
            <p:nvPr/>
          </p:nvSpPr>
          <p:spPr>
            <a:xfrm>
              <a:off x="2976017" y="5394935"/>
              <a:ext cx="155602" cy="107449"/>
            </a:xfrm>
            <a:custGeom>
              <a:avLst/>
              <a:gdLst>
                <a:gd name="connsiteX0" fmla="*/ 546 w 155602"/>
                <a:gd name="connsiteY0" fmla="*/ 107340 h 107449"/>
                <a:gd name="connsiteX1" fmla="*/ 52933 w 155602"/>
                <a:gd name="connsiteY1" fmla="*/ 37490 h 107449"/>
                <a:gd name="connsiteX2" fmla="*/ 105321 w 155602"/>
                <a:gd name="connsiteY2" fmla="*/ 21615 h 107449"/>
                <a:gd name="connsiteX3" fmla="*/ 154533 w 155602"/>
                <a:gd name="connsiteY3" fmla="*/ 31140 h 107449"/>
                <a:gd name="connsiteX4" fmla="*/ 133896 w 155602"/>
                <a:gd name="connsiteY4" fmla="*/ 8915 h 107449"/>
                <a:gd name="connsiteX5" fmla="*/ 73571 w 155602"/>
                <a:gd name="connsiteY5" fmla="*/ 978 h 107449"/>
                <a:gd name="connsiteX6" fmla="*/ 37058 w 155602"/>
                <a:gd name="connsiteY6" fmla="*/ 29553 h 107449"/>
                <a:gd name="connsiteX7" fmla="*/ 25946 w 155602"/>
                <a:gd name="connsiteY7" fmla="*/ 53365 h 107449"/>
                <a:gd name="connsiteX8" fmla="*/ 546 w 155602"/>
                <a:gd name="connsiteY8" fmla="*/ 107340 h 10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02" h="107449">
                  <a:moveTo>
                    <a:pt x="546" y="107340"/>
                  </a:moveTo>
                  <a:cubicBezTo>
                    <a:pt x="5044" y="104694"/>
                    <a:pt x="35471" y="51777"/>
                    <a:pt x="52933" y="37490"/>
                  </a:cubicBezTo>
                  <a:cubicBezTo>
                    <a:pt x="70395" y="23203"/>
                    <a:pt x="88388" y="22673"/>
                    <a:pt x="105321" y="21615"/>
                  </a:cubicBezTo>
                  <a:cubicBezTo>
                    <a:pt x="122254" y="20557"/>
                    <a:pt x="149771" y="33257"/>
                    <a:pt x="154533" y="31140"/>
                  </a:cubicBezTo>
                  <a:cubicBezTo>
                    <a:pt x="159295" y="29023"/>
                    <a:pt x="147390" y="13942"/>
                    <a:pt x="133896" y="8915"/>
                  </a:cubicBezTo>
                  <a:cubicBezTo>
                    <a:pt x="120402" y="3888"/>
                    <a:pt x="89711" y="-2462"/>
                    <a:pt x="73571" y="978"/>
                  </a:cubicBezTo>
                  <a:cubicBezTo>
                    <a:pt x="57431" y="4418"/>
                    <a:pt x="44995" y="20822"/>
                    <a:pt x="37058" y="29553"/>
                  </a:cubicBezTo>
                  <a:cubicBezTo>
                    <a:pt x="29121" y="38284"/>
                    <a:pt x="31238" y="42782"/>
                    <a:pt x="25946" y="53365"/>
                  </a:cubicBezTo>
                  <a:cubicBezTo>
                    <a:pt x="20654" y="63948"/>
                    <a:pt x="-3952" y="109986"/>
                    <a:pt x="546" y="107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E908A3B5-C3DE-43CD-BF47-14910E2590D3}"/>
                </a:ext>
              </a:extLst>
            </p:cNvPr>
            <p:cNvSpPr/>
            <p:nvPr/>
          </p:nvSpPr>
          <p:spPr>
            <a:xfrm>
              <a:off x="2921419" y="5435540"/>
              <a:ext cx="45222" cy="242591"/>
            </a:xfrm>
            <a:custGeom>
              <a:avLst/>
              <a:gdLst>
                <a:gd name="connsiteX0" fmla="*/ 1169 w 45222"/>
                <a:gd name="connsiteY0" fmla="*/ 60 h 242591"/>
                <a:gd name="connsiteX1" fmla="*/ 39269 w 45222"/>
                <a:gd name="connsiteY1" fmla="*/ 93723 h 242591"/>
                <a:gd name="connsiteX2" fmla="*/ 44031 w 45222"/>
                <a:gd name="connsiteY2" fmla="*/ 142935 h 242591"/>
                <a:gd name="connsiteX3" fmla="*/ 28156 w 45222"/>
                <a:gd name="connsiteY3" fmla="*/ 241360 h 242591"/>
                <a:gd name="connsiteX4" fmla="*/ 21806 w 45222"/>
                <a:gd name="connsiteY4" fmla="*/ 190560 h 242591"/>
                <a:gd name="connsiteX5" fmla="*/ 10694 w 45222"/>
                <a:gd name="connsiteY5" fmla="*/ 81023 h 242591"/>
                <a:gd name="connsiteX6" fmla="*/ 1169 w 45222"/>
                <a:gd name="connsiteY6" fmla="*/ 60 h 24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22" h="242591">
                  <a:moveTo>
                    <a:pt x="1169" y="60"/>
                  </a:moveTo>
                  <a:cubicBezTo>
                    <a:pt x="5931" y="2177"/>
                    <a:pt x="32125" y="69911"/>
                    <a:pt x="39269" y="93723"/>
                  </a:cubicBezTo>
                  <a:cubicBezTo>
                    <a:pt x="46413" y="117535"/>
                    <a:pt x="45883" y="118329"/>
                    <a:pt x="44031" y="142935"/>
                  </a:cubicBezTo>
                  <a:cubicBezTo>
                    <a:pt x="42179" y="167541"/>
                    <a:pt x="31860" y="233423"/>
                    <a:pt x="28156" y="241360"/>
                  </a:cubicBezTo>
                  <a:cubicBezTo>
                    <a:pt x="24452" y="249297"/>
                    <a:pt x="24716" y="217283"/>
                    <a:pt x="21806" y="190560"/>
                  </a:cubicBezTo>
                  <a:cubicBezTo>
                    <a:pt x="18896" y="163837"/>
                    <a:pt x="13869" y="110127"/>
                    <a:pt x="10694" y="81023"/>
                  </a:cubicBezTo>
                  <a:cubicBezTo>
                    <a:pt x="7519" y="51919"/>
                    <a:pt x="-3593" y="-2057"/>
                    <a:pt x="1169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2255F11A-3C10-4103-AD94-A52918931330}"/>
                </a:ext>
              </a:extLst>
            </p:cNvPr>
            <p:cNvSpPr/>
            <p:nvPr/>
          </p:nvSpPr>
          <p:spPr>
            <a:xfrm>
              <a:off x="2870200" y="5653046"/>
              <a:ext cx="275467" cy="169904"/>
            </a:xfrm>
            <a:custGeom>
              <a:avLst/>
              <a:gdLst>
                <a:gd name="connsiteX0" fmla="*/ 265113 w 275467"/>
                <a:gd name="connsiteY0" fmla="*/ 42 h 169904"/>
                <a:gd name="connsiteX1" fmla="*/ 273050 w 275467"/>
                <a:gd name="connsiteY1" fmla="*/ 109579 h 169904"/>
                <a:gd name="connsiteX2" fmla="*/ 220663 w 275467"/>
                <a:gd name="connsiteY2" fmla="*/ 136567 h 169904"/>
                <a:gd name="connsiteX3" fmla="*/ 128588 w 275467"/>
                <a:gd name="connsiteY3" fmla="*/ 149267 h 169904"/>
                <a:gd name="connsiteX4" fmla="*/ 0 w 275467"/>
                <a:gd name="connsiteY4" fmla="*/ 169904 h 169904"/>
                <a:gd name="connsiteX5" fmla="*/ 152400 w 275467"/>
                <a:gd name="connsiteY5" fmla="*/ 138154 h 169904"/>
                <a:gd name="connsiteX6" fmla="*/ 250825 w 275467"/>
                <a:gd name="connsiteY6" fmla="*/ 96879 h 169904"/>
                <a:gd name="connsiteX7" fmla="*/ 265113 w 275467"/>
                <a:gd name="connsiteY7" fmla="*/ 42 h 16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67" h="169904">
                  <a:moveTo>
                    <a:pt x="265113" y="42"/>
                  </a:moveTo>
                  <a:cubicBezTo>
                    <a:pt x="268817" y="2159"/>
                    <a:pt x="280458" y="86825"/>
                    <a:pt x="273050" y="109579"/>
                  </a:cubicBezTo>
                  <a:cubicBezTo>
                    <a:pt x="265642" y="132333"/>
                    <a:pt x="244740" y="129952"/>
                    <a:pt x="220663" y="136567"/>
                  </a:cubicBezTo>
                  <a:cubicBezTo>
                    <a:pt x="196586" y="143182"/>
                    <a:pt x="128588" y="149267"/>
                    <a:pt x="128588" y="149267"/>
                  </a:cubicBezTo>
                  <a:lnTo>
                    <a:pt x="0" y="169904"/>
                  </a:lnTo>
                  <a:cubicBezTo>
                    <a:pt x="3969" y="168052"/>
                    <a:pt x="110596" y="150325"/>
                    <a:pt x="152400" y="138154"/>
                  </a:cubicBezTo>
                  <a:cubicBezTo>
                    <a:pt x="194204" y="125983"/>
                    <a:pt x="231775" y="117516"/>
                    <a:pt x="250825" y="96879"/>
                  </a:cubicBezTo>
                  <a:cubicBezTo>
                    <a:pt x="269875" y="76242"/>
                    <a:pt x="261409" y="-2075"/>
                    <a:pt x="265113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58DF5ED2-A3CE-4514-A84E-2CAEAD3FC559}"/>
                </a:ext>
              </a:extLst>
            </p:cNvPr>
            <p:cNvSpPr/>
            <p:nvPr/>
          </p:nvSpPr>
          <p:spPr>
            <a:xfrm>
              <a:off x="2731646" y="5729121"/>
              <a:ext cx="143449" cy="137911"/>
            </a:xfrm>
            <a:custGeom>
              <a:avLst/>
              <a:gdLst>
                <a:gd name="connsiteX0" fmla="*/ 117917 w 143449"/>
                <a:gd name="connsiteY0" fmla="*/ 167 h 137911"/>
                <a:gd name="connsiteX1" fmla="*/ 6792 w 143449"/>
                <a:gd name="connsiteY1" fmla="*/ 54142 h 137911"/>
                <a:gd name="connsiteX2" fmla="*/ 19492 w 143449"/>
                <a:gd name="connsiteY2" fmla="*/ 127167 h 137911"/>
                <a:gd name="connsiteX3" fmla="*/ 79817 w 143449"/>
                <a:gd name="connsiteY3" fmla="*/ 135104 h 137911"/>
                <a:gd name="connsiteX4" fmla="*/ 143317 w 143449"/>
                <a:gd name="connsiteY4" fmla="*/ 103354 h 137911"/>
                <a:gd name="connsiteX5" fmla="*/ 62354 w 143449"/>
                <a:gd name="connsiteY5" fmla="*/ 122404 h 137911"/>
                <a:gd name="connsiteX6" fmla="*/ 19492 w 143449"/>
                <a:gd name="connsiteY6" fmla="*/ 98592 h 137911"/>
                <a:gd name="connsiteX7" fmla="*/ 21079 w 143449"/>
                <a:gd name="connsiteY7" fmla="*/ 71604 h 137911"/>
                <a:gd name="connsiteX8" fmla="*/ 117917 w 143449"/>
                <a:gd name="connsiteY8" fmla="*/ 167 h 13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449" h="137911">
                  <a:moveTo>
                    <a:pt x="117917" y="167"/>
                  </a:moveTo>
                  <a:cubicBezTo>
                    <a:pt x="115536" y="-2743"/>
                    <a:pt x="23196" y="32975"/>
                    <a:pt x="6792" y="54142"/>
                  </a:cubicBezTo>
                  <a:cubicBezTo>
                    <a:pt x="-9612" y="75309"/>
                    <a:pt x="7321" y="113673"/>
                    <a:pt x="19492" y="127167"/>
                  </a:cubicBezTo>
                  <a:cubicBezTo>
                    <a:pt x="31663" y="140661"/>
                    <a:pt x="59179" y="139073"/>
                    <a:pt x="79817" y="135104"/>
                  </a:cubicBezTo>
                  <a:cubicBezTo>
                    <a:pt x="100455" y="131135"/>
                    <a:pt x="146227" y="105471"/>
                    <a:pt x="143317" y="103354"/>
                  </a:cubicBezTo>
                  <a:cubicBezTo>
                    <a:pt x="140407" y="101237"/>
                    <a:pt x="82991" y="123198"/>
                    <a:pt x="62354" y="122404"/>
                  </a:cubicBezTo>
                  <a:cubicBezTo>
                    <a:pt x="41717" y="121610"/>
                    <a:pt x="26371" y="107059"/>
                    <a:pt x="19492" y="98592"/>
                  </a:cubicBezTo>
                  <a:cubicBezTo>
                    <a:pt x="12613" y="90125"/>
                    <a:pt x="8115" y="85362"/>
                    <a:pt x="21079" y="71604"/>
                  </a:cubicBezTo>
                  <a:cubicBezTo>
                    <a:pt x="34043" y="57846"/>
                    <a:pt x="120298" y="3077"/>
                    <a:pt x="117917" y="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3521A091-517D-4224-A946-262EEC91B8C2}"/>
                </a:ext>
              </a:extLst>
            </p:cNvPr>
            <p:cNvSpPr/>
            <p:nvPr/>
          </p:nvSpPr>
          <p:spPr>
            <a:xfrm>
              <a:off x="2809281" y="5778192"/>
              <a:ext cx="88744" cy="78125"/>
            </a:xfrm>
            <a:custGeom>
              <a:avLst/>
              <a:gdLst>
                <a:gd name="connsiteX0" fmla="*/ 594 w 88744"/>
                <a:gd name="connsiteY0" fmla="*/ 78096 h 78125"/>
                <a:gd name="connsiteX1" fmla="*/ 46632 w 88744"/>
                <a:gd name="connsiteY1" fmla="*/ 11421 h 78125"/>
                <a:gd name="connsiteX2" fmla="*/ 87907 w 88744"/>
                <a:gd name="connsiteY2" fmla="*/ 39996 h 78125"/>
                <a:gd name="connsiteX3" fmla="*/ 70444 w 88744"/>
                <a:gd name="connsiteY3" fmla="*/ 13008 h 78125"/>
                <a:gd name="connsiteX4" fmla="*/ 24407 w 88744"/>
                <a:gd name="connsiteY4" fmla="*/ 1896 h 78125"/>
                <a:gd name="connsiteX5" fmla="*/ 594 w 88744"/>
                <a:gd name="connsiteY5" fmla="*/ 78096 h 7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44" h="78125">
                  <a:moveTo>
                    <a:pt x="594" y="78096"/>
                  </a:moveTo>
                  <a:cubicBezTo>
                    <a:pt x="4298" y="79683"/>
                    <a:pt x="32080" y="17771"/>
                    <a:pt x="46632" y="11421"/>
                  </a:cubicBezTo>
                  <a:cubicBezTo>
                    <a:pt x="61184" y="5071"/>
                    <a:pt x="83938" y="39732"/>
                    <a:pt x="87907" y="39996"/>
                  </a:cubicBezTo>
                  <a:cubicBezTo>
                    <a:pt x="91876" y="40260"/>
                    <a:pt x="81027" y="19358"/>
                    <a:pt x="70444" y="13008"/>
                  </a:cubicBezTo>
                  <a:cubicBezTo>
                    <a:pt x="59861" y="6658"/>
                    <a:pt x="37636" y="-4454"/>
                    <a:pt x="24407" y="1896"/>
                  </a:cubicBezTo>
                  <a:cubicBezTo>
                    <a:pt x="11178" y="8246"/>
                    <a:pt x="-3110" y="76509"/>
                    <a:pt x="594" y="78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CFACAD33-5A89-4278-AE2F-53EAFD26293C}"/>
                </a:ext>
              </a:extLst>
            </p:cNvPr>
            <p:cNvSpPr/>
            <p:nvPr/>
          </p:nvSpPr>
          <p:spPr>
            <a:xfrm>
              <a:off x="4406710" y="4867874"/>
              <a:ext cx="184643" cy="117818"/>
            </a:xfrm>
            <a:custGeom>
              <a:avLst/>
              <a:gdLst>
                <a:gd name="connsiteX0" fmla="*/ 190 w 184643"/>
                <a:gd name="connsiteY0" fmla="*/ 459 h 117818"/>
                <a:gd name="connsiteX1" fmla="*/ 44640 w 184643"/>
                <a:gd name="connsiteY1" fmla="*/ 102059 h 117818"/>
                <a:gd name="connsiteX2" fmla="*/ 61573 w 184643"/>
                <a:gd name="connsiteY2" fmla="*/ 116876 h 117818"/>
                <a:gd name="connsiteX3" fmla="*/ 133540 w 184643"/>
                <a:gd name="connsiteY3" fmla="*/ 95709 h 117818"/>
                <a:gd name="connsiteX4" fmla="*/ 184340 w 184643"/>
                <a:gd name="connsiteY4" fmla="*/ 85126 h 117818"/>
                <a:gd name="connsiteX5" fmla="*/ 110257 w 184643"/>
                <a:gd name="connsiteY5" fmla="*/ 108409 h 117818"/>
                <a:gd name="connsiteX6" fmla="*/ 76390 w 184643"/>
                <a:gd name="connsiteY6" fmla="*/ 114759 h 117818"/>
                <a:gd name="connsiteX7" fmla="*/ 63690 w 184643"/>
                <a:gd name="connsiteY7" fmla="*/ 66076 h 117818"/>
                <a:gd name="connsiteX8" fmla="*/ 190 w 184643"/>
                <a:gd name="connsiteY8" fmla="*/ 459 h 11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43" h="117818">
                  <a:moveTo>
                    <a:pt x="190" y="459"/>
                  </a:moveTo>
                  <a:cubicBezTo>
                    <a:pt x="-2985" y="6456"/>
                    <a:pt x="34409" y="82656"/>
                    <a:pt x="44640" y="102059"/>
                  </a:cubicBezTo>
                  <a:cubicBezTo>
                    <a:pt x="54871" y="121462"/>
                    <a:pt x="46756" y="117934"/>
                    <a:pt x="61573" y="116876"/>
                  </a:cubicBezTo>
                  <a:cubicBezTo>
                    <a:pt x="76390" y="115818"/>
                    <a:pt x="113079" y="101001"/>
                    <a:pt x="133540" y="95709"/>
                  </a:cubicBezTo>
                  <a:cubicBezTo>
                    <a:pt x="154001" y="90417"/>
                    <a:pt x="188220" y="83009"/>
                    <a:pt x="184340" y="85126"/>
                  </a:cubicBezTo>
                  <a:cubicBezTo>
                    <a:pt x="180460" y="87243"/>
                    <a:pt x="128249" y="103470"/>
                    <a:pt x="110257" y="108409"/>
                  </a:cubicBezTo>
                  <a:cubicBezTo>
                    <a:pt x="92265" y="113348"/>
                    <a:pt x="84151" y="121815"/>
                    <a:pt x="76390" y="114759"/>
                  </a:cubicBezTo>
                  <a:cubicBezTo>
                    <a:pt x="68629" y="107703"/>
                    <a:pt x="71804" y="83362"/>
                    <a:pt x="63690" y="66076"/>
                  </a:cubicBezTo>
                  <a:cubicBezTo>
                    <a:pt x="55576" y="48790"/>
                    <a:pt x="3365" y="-5538"/>
                    <a:pt x="190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CAA32038-87BB-4A27-BA5D-A299342DA728}"/>
                </a:ext>
              </a:extLst>
            </p:cNvPr>
            <p:cNvSpPr/>
            <p:nvPr/>
          </p:nvSpPr>
          <p:spPr>
            <a:xfrm>
              <a:off x="1800173" y="3378730"/>
              <a:ext cx="68064" cy="112574"/>
            </a:xfrm>
            <a:custGeom>
              <a:avLst/>
              <a:gdLst>
                <a:gd name="connsiteX0" fmla="*/ 52 w 68064"/>
                <a:gd name="connsiteY0" fmla="*/ 13758 h 112574"/>
                <a:gd name="connsiteX1" fmla="*/ 60377 w 68064"/>
                <a:gd name="connsiteY1" fmla="*/ 7408 h 112574"/>
                <a:gd name="connsiteX2" fmla="*/ 66727 w 68064"/>
                <a:gd name="connsiteY2" fmla="*/ 110595 h 112574"/>
                <a:gd name="connsiteX3" fmla="*/ 55615 w 68064"/>
                <a:gd name="connsiteY3" fmla="*/ 74083 h 112574"/>
                <a:gd name="connsiteX4" fmla="*/ 49265 w 68064"/>
                <a:gd name="connsiteY4" fmla="*/ 58208 h 112574"/>
                <a:gd name="connsiteX5" fmla="*/ 52 w 68064"/>
                <a:gd name="connsiteY5" fmla="*/ 13758 h 1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64" h="112574">
                  <a:moveTo>
                    <a:pt x="52" y="13758"/>
                  </a:moveTo>
                  <a:cubicBezTo>
                    <a:pt x="1904" y="5291"/>
                    <a:pt x="49265" y="-8732"/>
                    <a:pt x="60377" y="7408"/>
                  </a:cubicBezTo>
                  <a:cubicBezTo>
                    <a:pt x="71490" y="23548"/>
                    <a:pt x="67521" y="99483"/>
                    <a:pt x="66727" y="110595"/>
                  </a:cubicBezTo>
                  <a:cubicBezTo>
                    <a:pt x="65933" y="121707"/>
                    <a:pt x="58525" y="82814"/>
                    <a:pt x="55615" y="74083"/>
                  </a:cubicBezTo>
                  <a:cubicBezTo>
                    <a:pt x="52705" y="65352"/>
                    <a:pt x="52705" y="64558"/>
                    <a:pt x="49265" y="58208"/>
                  </a:cubicBezTo>
                  <a:cubicBezTo>
                    <a:pt x="45825" y="51858"/>
                    <a:pt x="-1800" y="22225"/>
                    <a:pt x="52" y="13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589973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ダイアグラム&#10;&#10;自動的に生成された説明" hidden="1">
            <a:extLst>
              <a:ext uri="{FF2B5EF4-FFF2-40B4-BE49-F238E27FC236}">
                <a16:creationId xmlns:a16="http://schemas.microsoft.com/office/drawing/2014/main" id="{C4523F34-2BBB-43E3-91BC-6593AB96BD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72" t="33632" r="13254" b="22123"/>
          <a:stretch/>
        </p:blipFill>
        <p:spPr>
          <a:xfrm>
            <a:off x="19050" y="1005959"/>
            <a:ext cx="9599907" cy="10843141"/>
          </a:xfrm>
          <a:prstGeom prst="rect">
            <a:avLst/>
          </a:prstGeom>
        </p:spPr>
      </p:pic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67DFB3EF-18C4-45F2-92C8-BCBC84819AEE}"/>
              </a:ext>
            </a:extLst>
          </p:cNvPr>
          <p:cNvSpPr/>
          <p:nvPr/>
        </p:nvSpPr>
        <p:spPr>
          <a:xfrm>
            <a:off x="3608621" y="2662008"/>
            <a:ext cx="396120" cy="126501"/>
          </a:xfrm>
          <a:custGeom>
            <a:avLst/>
            <a:gdLst>
              <a:gd name="connsiteX0" fmla="*/ 2942 w 396120"/>
              <a:gd name="connsiteY0" fmla="*/ 55792 h 126501"/>
              <a:gd name="connsiteX1" fmla="*/ 161692 w 396120"/>
              <a:gd name="connsiteY1" fmla="*/ 27217 h 126501"/>
              <a:gd name="connsiteX2" fmla="*/ 352192 w 396120"/>
              <a:gd name="connsiteY2" fmla="*/ 114530 h 126501"/>
              <a:gd name="connsiteX3" fmla="*/ 395054 w 396120"/>
              <a:gd name="connsiteY3" fmla="*/ 124055 h 126501"/>
              <a:gd name="connsiteX4" fmla="*/ 372829 w 396120"/>
              <a:gd name="connsiteY4" fmla="*/ 98655 h 126501"/>
              <a:gd name="connsiteX5" fmla="*/ 266467 w 396120"/>
              <a:gd name="connsiteY5" fmla="*/ 39917 h 126501"/>
              <a:gd name="connsiteX6" fmla="*/ 179154 w 396120"/>
              <a:gd name="connsiteY6" fmla="*/ 11342 h 126501"/>
              <a:gd name="connsiteX7" fmla="*/ 98192 w 396120"/>
              <a:gd name="connsiteY7" fmla="*/ 230 h 126501"/>
              <a:gd name="connsiteX8" fmla="*/ 60092 w 396120"/>
              <a:gd name="connsiteY8" fmla="*/ 6580 h 126501"/>
              <a:gd name="connsiteX9" fmla="*/ 2942 w 396120"/>
              <a:gd name="connsiteY9" fmla="*/ 55792 h 12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120" h="126501">
                <a:moveTo>
                  <a:pt x="2942" y="55792"/>
                </a:moveTo>
                <a:cubicBezTo>
                  <a:pt x="19875" y="59231"/>
                  <a:pt x="103484" y="17427"/>
                  <a:pt x="161692" y="27217"/>
                </a:cubicBezTo>
                <a:cubicBezTo>
                  <a:pt x="219900" y="37007"/>
                  <a:pt x="313298" y="98390"/>
                  <a:pt x="352192" y="114530"/>
                </a:cubicBezTo>
                <a:cubicBezTo>
                  <a:pt x="391086" y="130670"/>
                  <a:pt x="391614" y="126701"/>
                  <a:pt x="395054" y="124055"/>
                </a:cubicBezTo>
                <a:cubicBezTo>
                  <a:pt x="398494" y="121409"/>
                  <a:pt x="394260" y="112678"/>
                  <a:pt x="372829" y="98655"/>
                </a:cubicBezTo>
                <a:cubicBezTo>
                  <a:pt x="351398" y="84632"/>
                  <a:pt x="298746" y="54469"/>
                  <a:pt x="266467" y="39917"/>
                </a:cubicBezTo>
                <a:cubicBezTo>
                  <a:pt x="234188" y="25365"/>
                  <a:pt x="207200" y="17956"/>
                  <a:pt x="179154" y="11342"/>
                </a:cubicBezTo>
                <a:cubicBezTo>
                  <a:pt x="151108" y="4728"/>
                  <a:pt x="118036" y="1024"/>
                  <a:pt x="98192" y="230"/>
                </a:cubicBezTo>
                <a:cubicBezTo>
                  <a:pt x="78348" y="-564"/>
                  <a:pt x="73056" y="495"/>
                  <a:pt x="60092" y="6580"/>
                </a:cubicBezTo>
                <a:cubicBezTo>
                  <a:pt x="47128" y="12665"/>
                  <a:pt x="-13991" y="52353"/>
                  <a:pt x="2942" y="557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3B4C33F6-27E1-40BC-9CE1-0F95273FDE27}"/>
              </a:ext>
            </a:extLst>
          </p:cNvPr>
          <p:cNvSpPr/>
          <p:nvPr/>
        </p:nvSpPr>
        <p:spPr>
          <a:xfrm>
            <a:off x="3652809" y="2737988"/>
            <a:ext cx="286263" cy="132980"/>
          </a:xfrm>
          <a:custGeom>
            <a:avLst/>
            <a:gdLst>
              <a:gd name="connsiteX0" fmla="*/ 29 w 286263"/>
              <a:gd name="connsiteY0" fmla="*/ 103637 h 132980"/>
              <a:gd name="connsiteX1" fmla="*/ 73054 w 286263"/>
              <a:gd name="connsiteY1" fmla="*/ 25850 h 132980"/>
              <a:gd name="connsiteX2" fmla="*/ 154016 w 286263"/>
              <a:gd name="connsiteY2" fmla="*/ 19500 h 132980"/>
              <a:gd name="connsiteX3" fmla="*/ 220691 w 286263"/>
              <a:gd name="connsiteY3" fmla="*/ 40137 h 132980"/>
              <a:gd name="connsiteX4" fmla="*/ 260379 w 286263"/>
              <a:gd name="connsiteY4" fmla="*/ 79825 h 132980"/>
              <a:gd name="connsiteX5" fmla="*/ 282604 w 286263"/>
              <a:gd name="connsiteY5" fmla="*/ 132212 h 132980"/>
              <a:gd name="connsiteX6" fmla="*/ 284191 w 286263"/>
              <a:gd name="connsiteY6" fmla="*/ 108400 h 132980"/>
              <a:gd name="connsiteX7" fmla="*/ 261966 w 286263"/>
              <a:gd name="connsiteY7" fmla="*/ 71887 h 132980"/>
              <a:gd name="connsiteX8" fmla="*/ 223866 w 286263"/>
              <a:gd name="connsiteY8" fmla="*/ 38550 h 132980"/>
              <a:gd name="connsiteX9" fmla="*/ 187354 w 286263"/>
              <a:gd name="connsiteY9" fmla="*/ 14737 h 132980"/>
              <a:gd name="connsiteX10" fmla="*/ 130204 w 286263"/>
              <a:gd name="connsiteY10" fmla="*/ 450 h 132980"/>
              <a:gd name="connsiteX11" fmla="*/ 65116 w 286263"/>
              <a:gd name="connsiteY11" fmla="*/ 9975 h 132980"/>
              <a:gd name="connsiteX12" fmla="*/ 29 w 286263"/>
              <a:gd name="connsiteY12" fmla="*/ 103637 h 132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6263" h="132980">
                <a:moveTo>
                  <a:pt x="29" y="103637"/>
                </a:moveTo>
                <a:cubicBezTo>
                  <a:pt x="1352" y="106283"/>
                  <a:pt x="47390" y="39873"/>
                  <a:pt x="73054" y="25850"/>
                </a:cubicBezTo>
                <a:cubicBezTo>
                  <a:pt x="98718" y="11827"/>
                  <a:pt x="129410" y="17119"/>
                  <a:pt x="154016" y="19500"/>
                </a:cubicBezTo>
                <a:cubicBezTo>
                  <a:pt x="178622" y="21881"/>
                  <a:pt x="202964" y="30083"/>
                  <a:pt x="220691" y="40137"/>
                </a:cubicBezTo>
                <a:cubicBezTo>
                  <a:pt x="238418" y="50191"/>
                  <a:pt x="250060" y="64479"/>
                  <a:pt x="260379" y="79825"/>
                </a:cubicBezTo>
                <a:cubicBezTo>
                  <a:pt x="270698" y="95171"/>
                  <a:pt x="278635" y="127450"/>
                  <a:pt x="282604" y="132212"/>
                </a:cubicBezTo>
                <a:cubicBezTo>
                  <a:pt x="286573" y="136974"/>
                  <a:pt x="287631" y="118454"/>
                  <a:pt x="284191" y="108400"/>
                </a:cubicBezTo>
                <a:cubicBezTo>
                  <a:pt x="280751" y="98346"/>
                  <a:pt x="272020" y="83529"/>
                  <a:pt x="261966" y="71887"/>
                </a:cubicBezTo>
                <a:cubicBezTo>
                  <a:pt x="251912" y="60245"/>
                  <a:pt x="236301" y="48075"/>
                  <a:pt x="223866" y="38550"/>
                </a:cubicBezTo>
                <a:cubicBezTo>
                  <a:pt x="211431" y="29025"/>
                  <a:pt x="202964" y="21087"/>
                  <a:pt x="187354" y="14737"/>
                </a:cubicBezTo>
                <a:cubicBezTo>
                  <a:pt x="171744" y="8387"/>
                  <a:pt x="150577" y="1244"/>
                  <a:pt x="130204" y="450"/>
                </a:cubicBezTo>
                <a:cubicBezTo>
                  <a:pt x="109831" y="-344"/>
                  <a:pt x="87341" y="-1402"/>
                  <a:pt x="65116" y="9975"/>
                </a:cubicBezTo>
                <a:cubicBezTo>
                  <a:pt x="42891" y="21352"/>
                  <a:pt x="-1294" y="100991"/>
                  <a:pt x="29" y="103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D726E271-4497-48B2-AC29-9DD564B6ADBB}"/>
              </a:ext>
            </a:extLst>
          </p:cNvPr>
          <p:cNvSpPr/>
          <p:nvPr/>
        </p:nvSpPr>
        <p:spPr>
          <a:xfrm>
            <a:off x="3666982" y="2808288"/>
            <a:ext cx="257426" cy="176696"/>
          </a:xfrm>
          <a:custGeom>
            <a:avLst/>
            <a:gdLst>
              <a:gd name="connsiteX0" fmla="*/ 231918 w 257426"/>
              <a:gd name="connsiteY0" fmla="*/ 0 h 176696"/>
              <a:gd name="connsiteX1" fmla="*/ 257318 w 257426"/>
              <a:gd name="connsiteY1" fmla="*/ 76200 h 176696"/>
              <a:gd name="connsiteX2" fmla="*/ 239856 w 257426"/>
              <a:gd name="connsiteY2" fmla="*/ 123825 h 176696"/>
              <a:gd name="connsiteX3" fmla="*/ 211281 w 257426"/>
              <a:gd name="connsiteY3" fmla="*/ 147637 h 176696"/>
              <a:gd name="connsiteX4" fmla="*/ 173181 w 257426"/>
              <a:gd name="connsiteY4" fmla="*/ 173037 h 176696"/>
              <a:gd name="connsiteX5" fmla="*/ 135081 w 257426"/>
              <a:gd name="connsiteY5" fmla="*/ 176212 h 176696"/>
              <a:gd name="connsiteX6" fmla="*/ 84281 w 257426"/>
              <a:gd name="connsiteY6" fmla="*/ 169862 h 176696"/>
              <a:gd name="connsiteX7" fmla="*/ 35068 w 257426"/>
              <a:gd name="connsiteY7" fmla="*/ 141287 h 176696"/>
              <a:gd name="connsiteX8" fmla="*/ 12843 w 257426"/>
              <a:gd name="connsiteY8" fmla="*/ 107950 h 176696"/>
              <a:gd name="connsiteX9" fmla="*/ 8081 w 257426"/>
              <a:gd name="connsiteY9" fmla="*/ 73025 h 176696"/>
              <a:gd name="connsiteX10" fmla="*/ 143 w 257426"/>
              <a:gd name="connsiteY10" fmla="*/ 17462 h 176696"/>
              <a:gd name="connsiteX11" fmla="*/ 4906 w 257426"/>
              <a:gd name="connsiteY11" fmla="*/ 77787 h 176696"/>
              <a:gd name="connsiteX12" fmla="*/ 27131 w 257426"/>
              <a:gd name="connsiteY12" fmla="*/ 120650 h 176696"/>
              <a:gd name="connsiteX13" fmla="*/ 90631 w 257426"/>
              <a:gd name="connsiteY13" fmla="*/ 157162 h 176696"/>
              <a:gd name="connsiteX14" fmla="*/ 160481 w 257426"/>
              <a:gd name="connsiteY14" fmla="*/ 166687 h 176696"/>
              <a:gd name="connsiteX15" fmla="*/ 200168 w 257426"/>
              <a:gd name="connsiteY15" fmla="*/ 161925 h 176696"/>
              <a:gd name="connsiteX16" fmla="*/ 233506 w 257426"/>
              <a:gd name="connsiteY16" fmla="*/ 138112 h 176696"/>
              <a:gd name="connsiteX17" fmla="*/ 252556 w 257426"/>
              <a:gd name="connsiteY17" fmla="*/ 106362 h 176696"/>
              <a:gd name="connsiteX18" fmla="*/ 254143 w 257426"/>
              <a:gd name="connsiteY18" fmla="*/ 77787 h 176696"/>
              <a:gd name="connsiteX19" fmla="*/ 231918 w 257426"/>
              <a:gd name="connsiteY19" fmla="*/ 0 h 17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7426" h="176696">
                <a:moveTo>
                  <a:pt x="231918" y="0"/>
                </a:moveTo>
                <a:cubicBezTo>
                  <a:pt x="232447" y="-265"/>
                  <a:pt x="255995" y="55563"/>
                  <a:pt x="257318" y="76200"/>
                </a:cubicBezTo>
                <a:cubicBezTo>
                  <a:pt x="258641" y="96838"/>
                  <a:pt x="247529" y="111919"/>
                  <a:pt x="239856" y="123825"/>
                </a:cubicBezTo>
                <a:cubicBezTo>
                  <a:pt x="232183" y="135731"/>
                  <a:pt x="222393" y="139435"/>
                  <a:pt x="211281" y="147637"/>
                </a:cubicBezTo>
                <a:cubicBezTo>
                  <a:pt x="200169" y="155839"/>
                  <a:pt x="185881" y="168274"/>
                  <a:pt x="173181" y="173037"/>
                </a:cubicBezTo>
                <a:cubicBezTo>
                  <a:pt x="160481" y="177800"/>
                  <a:pt x="149898" y="176741"/>
                  <a:pt x="135081" y="176212"/>
                </a:cubicBezTo>
                <a:cubicBezTo>
                  <a:pt x="120264" y="175683"/>
                  <a:pt x="100950" y="175683"/>
                  <a:pt x="84281" y="169862"/>
                </a:cubicBezTo>
                <a:cubicBezTo>
                  <a:pt x="67612" y="164041"/>
                  <a:pt x="46974" y="151606"/>
                  <a:pt x="35068" y="141287"/>
                </a:cubicBezTo>
                <a:cubicBezTo>
                  <a:pt x="23162" y="130968"/>
                  <a:pt x="17341" y="119327"/>
                  <a:pt x="12843" y="107950"/>
                </a:cubicBezTo>
                <a:cubicBezTo>
                  <a:pt x="8345" y="96573"/>
                  <a:pt x="10198" y="88106"/>
                  <a:pt x="8081" y="73025"/>
                </a:cubicBezTo>
                <a:cubicBezTo>
                  <a:pt x="5964" y="57944"/>
                  <a:pt x="672" y="16668"/>
                  <a:pt x="143" y="17462"/>
                </a:cubicBezTo>
                <a:cubicBezTo>
                  <a:pt x="-386" y="18256"/>
                  <a:pt x="408" y="60589"/>
                  <a:pt x="4906" y="77787"/>
                </a:cubicBezTo>
                <a:cubicBezTo>
                  <a:pt x="9404" y="94985"/>
                  <a:pt x="12843" y="107421"/>
                  <a:pt x="27131" y="120650"/>
                </a:cubicBezTo>
                <a:cubicBezTo>
                  <a:pt x="41418" y="133879"/>
                  <a:pt x="68406" y="149489"/>
                  <a:pt x="90631" y="157162"/>
                </a:cubicBezTo>
                <a:cubicBezTo>
                  <a:pt x="112856" y="164835"/>
                  <a:pt x="142225" y="165893"/>
                  <a:pt x="160481" y="166687"/>
                </a:cubicBezTo>
                <a:cubicBezTo>
                  <a:pt x="178737" y="167481"/>
                  <a:pt x="187997" y="166687"/>
                  <a:pt x="200168" y="161925"/>
                </a:cubicBezTo>
                <a:cubicBezTo>
                  <a:pt x="212339" y="157163"/>
                  <a:pt x="224775" y="147373"/>
                  <a:pt x="233506" y="138112"/>
                </a:cubicBezTo>
                <a:cubicBezTo>
                  <a:pt x="242237" y="128852"/>
                  <a:pt x="249117" y="116416"/>
                  <a:pt x="252556" y="106362"/>
                </a:cubicBezTo>
                <a:cubicBezTo>
                  <a:pt x="255996" y="96308"/>
                  <a:pt x="254937" y="88899"/>
                  <a:pt x="254143" y="77787"/>
                </a:cubicBezTo>
                <a:cubicBezTo>
                  <a:pt x="253349" y="66675"/>
                  <a:pt x="231389" y="265"/>
                  <a:pt x="23191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3695A386-20AD-444A-BD79-60D92D83B3E1}"/>
              </a:ext>
            </a:extLst>
          </p:cNvPr>
          <p:cNvSpPr/>
          <p:nvPr/>
        </p:nvSpPr>
        <p:spPr>
          <a:xfrm>
            <a:off x="3724270" y="2756675"/>
            <a:ext cx="138132" cy="213548"/>
          </a:xfrm>
          <a:custGeom>
            <a:avLst/>
            <a:gdLst>
              <a:gd name="connsiteX0" fmla="*/ 114305 w 138132"/>
              <a:gd name="connsiteY0" fmla="*/ 13513 h 213548"/>
              <a:gd name="connsiteX1" fmla="*/ 138118 w 138132"/>
              <a:gd name="connsiteY1" fmla="*/ 70663 h 213548"/>
              <a:gd name="connsiteX2" fmla="*/ 117480 w 138132"/>
              <a:gd name="connsiteY2" fmla="*/ 164325 h 213548"/>
              <a:gd name="connsiteX3" fmla="*/ 93668 w 138132"/>
              <a:gd name="connsiteY3" fmla="*/ 200838 h 213548"/>
              <a:gd name="connsiteX4" fmla="*/ 66680 w 138132"/>
              <a:gd name="connsiteY4" fmla="*/ 213538 h 213548"/>
              <a:gd name="connsiteX5" fmla="*/ 25405 w 138132"/>
              <a:gd name="connsiteY5" fmla="*/ 199250 h 213548"/>
              <a:gd name="connsiteX6" fmla="*/ 12705 w 138132"/>
              <a:gd name="connsiteY6" fmla="*/ 156388 h 213548"/>
              <a:gd name="connsiteX7" fmla="*/ 5 w 138132"/>
              <a:gd name="connsiteY7" fmla="*/ 86538 h 213548"/>
              <a:gd name="connsiteX8" fmla="*/ 14293 w 138132"/>
              <a:gd name="connsiteY8" fmla="*/ 51613 h 213548"/>
              <a:gd name="connsiteX9" fmla="*/ 30168 w 138132"/>
              <a:gd name="connsiteY9" fmla="*/ 24625 h 213548"/>
              <a:gd name="connsiteX10" fmla="*/ 25405 w 138132"/>
              <a:gd name="connsiteY10" fmla="*/ 11925 h 213548"/>
              <a:gd name="connsiteX11" fmla="*/ 12705 w 138132"/>
              <a:gd name="connsiteY11" fmla="*/ 813 h 213548"/>
              <a:gd name="connsiteX12" fmla="*/ 114305 w 138132"/>
              <a:gd name="connsiteY12" fmla="*/ 13513 h 21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132" h="213548">
                <a:moveTo>
                  <a:pt x="114305" y="13513"/>
                </a:moveTo>
                <a:cubicBezTo>
                  <a:pt x="135207" y="25155"/>
                  <a:pt x="137589" y="45528"/>
                  <a:pt x="138118" y="70663"/>
                </a:cubicBezTo>
                <a:cubicBezTo>
                  <a:pt x="138647" y="95798"/>
                  <a:pt x="124888" y="142629"/>
                  <a:pt x="117480" y="164325"/>
                </a:cubicBezTo>
                <a:cubicBezTo>
                  <a:pt x="110072" y="186021"/>
                  <a:pt x="102135" y="192636"/>
                  <a:pt x="93668" y="200838"/>
                </a:cubicBezTo>
                <a:cubicBezTo>
                  <a:pt x="85201" y="209040"/>
                  <a:pt x="78057" y="213803"/>
                  <a:pt x="66680" y="213538"/>
                </a:cubicBezTo>
                <a:cubicBezTo>
                  <a:pt x="55303" y="213273"/>
                  <a:pt x="34401" y="208775"/>
                  <a:pt x="25405" y="199250"/>
                </a:cubicBezTo>
                <a:cubicBezTo>
                  <a:pt x="16409" y="189725"/>
                  <a:pt x="16938" y="175173"/>
                  <a:pt x="12705" y="156388"/>
                </a:cubicBezTo>
                <a:cubicBezTo>
                  <a:pt x="8472" y="137603"/>
                  <a:pt x="-260" y="104000"/>
                  <a:pt x="5" y="86538"/>
                </a:cubicBezTo>
                <a:cubicBezTo>
                  <a:pt x="270" y="69076"/>
                  <a:pt x="9266" y="61932"/>
                  <a:pt x="14293" y="51613"/>
                </a:cubicBezTo>
                <a:cubicBezTo>
                  <a:pt x="19320" y="41294"/>
                  <a:pt x="28316" y="31240"/>
                  <a:pt x="30168" y="24625"/>
                </a:cubicBezTo>
                <a:cubicBezTo>
                  <a:pt x="32020" y="18010"/>
                  <a:pt x="28315" y="15894"/>
                  <a:pt x="25405" y="11925"/>
                </a:cubicBezTo>
                <a:cubicBezTo>
                  <a:pt x="22494" y="7956"/>
                  <a:pt x="5561" y="3459"/>
                  <a:pt x="12705" y="813"/>
                </a:cubicBezTo>
                <a:cubicBezTo>
                  <a:pt x="19849" y="-1833"/>
                  <a:pt x="93403" y="1871"/>
                  <a:pt x="114305" y="135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楕円 16">
            <a:extLst>
              <a:ext uri="{FF2B5EF4-FFF2-40B4-BE49-F238E27FC236}">
                <a16:creationId xmlns:a16="http://schemas.microsoft.com/office/drawing/2014/main" id="{F1655FB8-D780-4DB4-A38F-1A21B9213128}"/>
              </a:ext>
            </a:extLst>
          </p:cNvPr>
          <p:cNvSpPr/>
          <p:nvPr/>
        </p:nvSpPr>
        <p:spPr>
          <a:xfrm>
            <a:off x="3751263" y="2798762"/>
            <a:ext cx="45719" cy="603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E13C0708-0607-45F0-9820-6E79ECD236C4}"/>
              </a:ext>
            </a:extLst>
          </p:cNvPr>
          <p:cNvSpPr/>
          <p:nvPr/>
        </p:nvSpPr>
        <p:spPr>
          <a:xfrm>
            <a:off x="4304766" y="2720166"/>
            <a:ext cx="289953" cy="92369"/>
          </a:xfrm>
          <a:custGeom>
            <a:avLst/>
            <a:gdLst>
              <a:gd name="connsiteX0" fmla="*/ 2122 w 289953"/>
              <a:gd name="connsiteY0" fmla="*/ 91297 h 92369"/>
              <a:gd name="connsiteX1" fmla="*/ 100547 w 289953"/>
              <a:gd name="connsiteY1" fmla="*/ 54784 h 92369"/>
              <a:gd name="connsiteX2" fmla="*/ 192622 w 289953"/>
              <a:gd name="connsiteY2" fmla="*/ 40497 h 92369"/>
              <a:gd name="connsiteX3" fmla="*/ 256122 w 289953"/>
              <a:gd name="connsiteY3" fmla="*/ 40497 h 92369"/>
              <a:gd name="connsiteX4" fmla="*/ 289459 w 289953"/>
              <a:gd name="connsiteY4" fmla="*/ 51609 h 92369"/>
              <a:gd name="connsiteX5" fmla="*/ 275172 w 289953"/>
              <a:gd name="connsiteY5" fmla="*/ 19859 h 92369"/>
              <a:gd name="connsiteX6" fmla="*/ 262472 w 289953"/>
              <a:gd name="connsiteY6" fmla="*/ 2397 h 92369"/>
              <a:gd name="connsiteX7" fmla="*/ 198972 w 289953"/>
              <a:gd name="connsiteY7" fmla="*/ 8747 h 92369"/>
              <a:gd name="connsiteX8" fmla="*/ 2122 w 289953"/>
              <a:gd name="connsiteY8" fmla="*/ 91297 h 92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953" h="92369">
                <a:moveTo>
                  <a:pt x="2122" y="91297"/>
                </a:moveTo>
                <a:cubicBezTo>
                  <a:pt x="-14282" y="98970"/>
                  <a:pt x="68797" y="63251"/>
                  <a:pt x="100547" y="54784"/>
                </a:cubicBezTo>
                <a:cubicBezTo>
                  <a:pt x="132297" y="46317"/>
                  <a:pt x="166693" y="42878"/>
                  <a:pt x="192622" y="40497"/>
                </a:cubicBezTo>
                <a:cubicBezTo>
                  <a:pt x="218551" y="38116"/>
                  <a:pt x="239983" y="38645"/>
                  <a:pt x="256122" y="40497"/>
                </a:cubicBezTo>
                <a:cubicBezTo>
                  <a:pt x="272261" y="42349"/>
                  <a:pt x="286284" y="55049"/>
                  <a:pt x="289459" y="51609"/>
                </a:cubicBezTo>
                <a:cubicBezTo>
                  <a:pt x="292634" y="48169"/>
                  <a:pt x="279670" y="28061"/>
                  <a:pt x="275172" y="19859"/>
                </a:cubicBezTo>
                <a:cubicBezTo>
                  <a:pt x="270674" y="11657"/>
                  <a:pt x="275172" y="4249"/>
                  <a:pt x="262472" y="2397"/>
                </a:cubicBezTo>
                <a:cubicBezTo>
                  <a:pt x="249772" y="545"/>
                  <a:pt x="243158" y="-4218"/>
                  <a:pt x="198972" y="8747"/>
                </a:cubicBezTo>
                <a:cubicBezTo>
                  <a:pt x="154786" y="21712"/>
                  <a:pt x="18526" y="83624"/>
                  <a:pt x="2122" y="91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7433BA75-AD4E-4232-9869-B44A449C8CB8}"/>
              </a:ext>
            </a:extLst>
          </p:cNvPr>
          <p:cNvSpPr/>
          <p:nvPr/>
        </p:nvSpPr>
        <p:spPr>
          <a:xfrm>
            <a:off x="4184513" y="2880055"/>
            <a:ext cx="47797" cy="216138"/>
          </a:xfrm>
          <a:custGeom>
            <a:avLst/>
            <a:gdLst>
              <a:gd name="connsiteX0" fmla="*/ 47762 w 47797"/>
              <a:gd name="connsiteY0" fmla="*/ 1258 h 216138"/>
              <a:gd name="connsiteX1" fmla="*/ 9662 w 47797"/>
              <a:gd name="connsiteY1" fmla="*/ 75870 h 216138"/>
              <a:gd name="connsiteX2" fmla="*/ 27125 w 47797"/>
              <a:gd name="connsiteY2" fmla="*/ 210808 h 216138"/>
              <a:gd name="connsiteX3" fmla="*/ 8075 w 47797"/>
              <a:gd name="connsiteY3" fmla="*/ 183820 h 216138"/>
              <a:gd name="connsiteX4" fmla="*/ 1725 w 47797"/>
              <a:gd name="connsiteY4" fmla="*/ 134608 h 216138"/>
              <a:gd name="connsiteX5" fmla="*/ 47762 w 47797"/>
              <a:gd name="connsiteY5" fmla="*/ 1258 h 216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797" h="216138">
                <a:moveTo>
                  <a:pt x="47762" y="1258"/>
                </a:moveTo>
                <a:cubicBezTo>
                  <a:pt x="49085" y="-8532"/>
                  <a:pt x="13101" y="40945"/>
                  <a:pt x="9662" y="75870"/>
                </a:cubicBezTo>
                <a:cubicBezTo>
                  <a:pt x="6223" y="110795"/>
                  <a:pt x="27389" y="192816"/>
                  <a:pt x="27125" y="210808"/>
                </a:cubicBezTo>
                <a:cubicBezTo>
                  <a:pt x="26861" y="228800"/>
                  <a:pt x="12308" y="196520"/>
                  <a:pt x="8075" y="183820"/>
                </a:cubicBezTo>
                <a:cubicBezTo>
                  <a:pt x="3842" y="171120"/>
                  <a:pt x="-3302" y="161595"/>
                  <a:pt x="1725" y="134608"/>
                </a:cubicBezTo>
                <a:cubicBezTo>
                  <a:pt x="6752" y="107621"/>
                  <a:pt x="46439" y="11048"/>
                  <a:pt x="47762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7F5A267F-EB68-42BB-95DE-B5433E3BAD87}"/>
              </a:ext>
            </a:extLst>
          </p:cNvPr>
          <p:cNvSpPr/>
          <p:nvPr/>
        </p:nvSpPr>
        <p:spPr>
          <a:xfrm rot="1315842">
            <a:off x="4173491" y="3168650"/>
            <a:ext cx="29130" cy="68696"/>
          </a:xfrm>
          <a:custGeom>
            <a:avLst/>
            <a:gdLst>
              <a:gd name="connsiteX0" fmla="*/ 20683 w 29130"/>
              <a:gd name="connsiteY0" fmla="*/ 0 h 68696"/>
              <a:gd name="connsiteX1" fmla="*/ 46 w 29130"/>
              <a:gd name="connsiteY1" fmla="*/ 61913 h 68696"/>
              <a:gd name="connsiteX2" fmla="*/ 27033 w 29130"/>
              <a:gd name="connsiteY2" fmla="*/ 61913 h 68696"/>
              <a:gd name="connsiteX3" fmla="*/ 20683 w 29130"/>
              <a:gd name="connsiteY3" fmla="*/ 0 h 6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30" h="68696">
                <a:moveTo>
                  <a:pt x="20683" y="0"/>
                </a:moveTo>
                <a:cubicBezTo>
                  <a:pt x="16185" y="0"/>
                  <a:pt x="-1012" y="51594"/>
                  <a:pt x="46" y="61913"/>
                </a:cubicBezTo>
                <a:cubicBezTo>
                  <a:pt x="1104" y="72232"/>
                  <a:pt x="21212" y="69586"/>
                  <a:pt x="27033" y="61913"/>
                </a:cubicBezTo>
                <a:cubicBezTo>
                  <a:pt x="32854" y="54240"/>
                  <a:pt x="25181" y="0"/>
                  <a:pt x="20683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C1B55552-A475-4061-B4DF-FE38FE52DFAB}"/>
              </a:ext>
            </a:extLst>
          </p:cNvPr>
          <p:cNvSpPr/>
          <p:nvPr/>
        </p:nvSpPr>
        <p:spPr>
          <a:xfrm>
            <a:off x="4087813" y="3182938"/>
            <a:ext cx="45719" cy="45719"/>
          </a:xfrm>
          <a:prstGeom prst="ellipse">
            <a:avLst/>
          </a:pr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: 図形 23">
            <a:extLst>
              <a:ext uri="{FF2B5EF4-FFF2-40B4-BE49-F238E27FC236}">
                <a16:creationId xmlns:a16="http://schemas.microsoft.com/office/drawing/2014/main" id="{3140633B-5A28-4E98-AB78-594E677C3F4E}"/>
              </a:ext>
            </a:extLst>
          </p:cNvPr>
          <p:cNvSpPr/>
          <p:nvPr/>
        </p:nvSpPr>
        <p:spPr>
          <a:xfrm>
            <a:off x="3940138" y="3406389"/>
            <a:ext cx="217128" cy="71967"/>
          </a:xfrm>
          <a:custGeom>
            <a:avLst/>
            <a:gdLst>
              <a:gd name="connsiteX0" fmla="*/ 37 w 217128"/>
              <a:gd name="connsiteY0" fmla="*/ 71824 h 71967"/>
              <a:gd name="connsiteX1" fmla="*/ 71475 w 217128"/>
              <a:gd name="connsiteY1" fmla="*/ 24199 h 71967"/>
              <a:gd name="connsiteX2" fmla="*/ 144500 w 217128"/>
              <a:gd name="connsiteY2" fmla="*/ 21024 h 71967"/>
              <a:gd name="connsiteX3" fmla="*/ 209587 w 217128"/>
              <a:gd name="connsiteY3" fmla="*/ 36899 h 71967"/>
              <a:gd name="connsiteX4" fmla="*/ 214350 w 217128"/>
              <a:gd name="connsiteY4" fmla="*/ 32136 h 71967"/>
              <a:gd name="connsiteX5" fmla="*/ 196887 w 217128"/>
              <a:gd name="connsiteY5" fmla="*/ 11499 h 71967"/>
              <a:gd name="connsiteX6" fmla="*/ 161962 w 217128"/>
              <a:gd name="connsiteY6" fmla="*/ 386 h 71967"/>
              <a:gd name="connsiteX7" fmla="*/ 81000 w 217128"/>
              <a:gd name="connsiteY7" fmla="*/ 6736 h 71967"/>
              <a:gd name="connsiteX8" fmla="*/ 37 w 217128"/>
              <a:gd name="connsiteY8" fmla="*/ 71824 h 7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28" h="71967">
                <a:moveTo>
                  <a:pt x="37" y="71824"/>
                </a:moveTo>
                <a:cubicBezTo>
                  <a:pt x="-1550" y="74734"/>
                  <a:pt x="47398" y="32666"/>
                  <a:pt x="71475" y="24199"/>
                </a:cubicBezTo>
                <a:cubicBezTo>
                  <a:pt x="95552" y="15732"/>
                  <a:pt x="121481" y="18907"/>
                  <a:pt x="144500" y="21024"/>
                </a:cubicBezTo>
                <a:cubicBezTo>
                  <a:pt x="167519" y="23141"/>
                  <a:pt x="197945" y="35047"/>
                  <a:pt x="209587" y="36899"/>
                </a:cubicBezTo>
                <a:cubicBezTo>
                  <a:pt x="221229" y="38751"/>
                  <a:pt x="216467" y="36369"/>
                  <a:pt x="214350" y="32136"/>
                </a:cubicBezTo>
                <a:cubicBezTo>
                  <a:pt x="212233" y="27903"/>
                  <a:pt x="205618" y="16791"/>
                  <a:pt x="196887" y="11499"/>
                </a:cubicBezTo>
                <a:cubicBezTo>
                  <a:pt x="188156" y="6207"/>
                  <a:pt x="181276" y="1180"/>
                  <a:pt x="161962" y="386"/>
                </a:cubicBezTo>
                <a:cubicBezTo>
                  <a:pt x="142648" y="-408"/>
                  <a:pt x="108781" y="-672"/>
                  <a:pt x="81000" y="6736"/>
                </a:cubicBezTo>
                <a:cubicBezTo>
                  <a:pt x="53219" y="14144"/>
                  <a:pt x="1624" y="68914"/>
                  <a:pt x="37" y="71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DFD8F840-7FEA-44AB-AD66-EF26C35D1A86}"/>
              </a:ext>
            </a:extLst>
          </p:cNvPr>
          <p:cNvSpPr/>
          <p:nvPr/>
        </p:nvSpPr>
        <p:spPr>
          <a:xfrm>
            <a:off x="4295701" y="2796404"/>
            <a:ext cx="222421" cy="167565"/>
          </a:xfrm>
          <a:custGeom>
            <a:avLst/>
            <a:gdLst>
              <a:gd name="connsiteX0" fmla="*/ 74 w 222421"/>
              <a:gd name="connsiteY0" fmla="*/ 167459 h 167565"/>
              <a:gd name="connsiteX1" fmla="*/ 14362 w 222421"/>
              <a:gd name="connsiteY1" fmla="*/ 83321 h 167565"/>
              <a:gd name="connsiteX2" fmla="*/ 42937 w 222421"/>
              <a:gd name="connsiteY2" fmla="*/ 54746 h 167565"/>
              <a:gd name="connsiteX3" fmla="*/ 95324 w 222421"/>
              <a:gd name="connsiteY3" fmla="*/ 29346 h 167565"/>
              <a:gd name="connsiteX4" fmla="*/ 144537 w 222421"/>
              <a:gd name="connsiteY4" fmla="*/ 18234 h 167565"/>
              <a:gd name="connsiteX5" fmla="*/ 165174 w 222421"/>
              <a:gd name="connsiteY5" fmla="*/ 21409 h 167565"/>
              <a:gd name="connsiteX6" fmla="*/ 196924 w 222421"/>
              <a:gd name="connsiteY6" fmla="*/ 75384 h 167565"/>
              <a:gd name="connsiteX7" fmla="*/ 211212 w 222421"/>
              <a:gd name="connsiteY7" fmla="*/ 84909 h 167565"/>
              <a:gd name="connsiteX8" fmla="*/ 222324 w 222421"/>
              <a:gd name="connsiteY8" fmla="*/ 80146 h 167565"/>
              <a:gd name="connsiteX9" fmla="*/ 215974 w 222421"/>
              <a:gd name="connsiteY9" fmla="*/ 62684 h 167565"/>
              <a:gd name="connsiteX10" fmla="*/ 204862 w 222421"/>
              <a:gd name="connsiteY10" fmla="*/ 35696 h 167565"/>
              <a:gd name="connsiteX11" fmla="*/ 165174 w 222421"/>
              <a:gd name="connsiteY11" fmla="*/ 5534 h 167565"/>
              <a:gd name="connsiteX12" fmla="*/ 150887 w 222421"/>
              <a:gd name="connsiteY12" fmla="*/ 771 h 167565"/>
              <a:gd name="connsiteX13" fmla="*/ 69924 w 222421"/>
              <a:gd name="connsiteY13" fmla="*/ 15059 h 167565"/>
              <a:gd name="connsiteX14" fmla="*/ 12774 w 222421"/>
              <a:gd name="connsiteY14" fmla="*/ 64271 h 167565"/>
              <a:gd name="connsiteX15" fmla="*/ 74 w 222421"/>
              <a:gd name="connsiteY15" fmla="*/ 167459 h 16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2421" h="167565">
                <a:moveTo>
                  <a:pt x="74" y="167459"/>
                </a:moveTo>
                <a:cubicBezTo>
                  <a:pt x="339" y="170634"/>
                  <a:pt x="7218" y="102106"/>
                  <a:pt x="14362" y="83321"/>
                </a:cubicBezTo>
                <a:cubicBezTo>
                  <a:pt x="21506" y="64536"/>
                  <a:pt x="29443" y="63742"/>
                  <a:pt x="42937" y="54746"/>
                </a:cubicBezTo>
                <a:cubicBezTo>
                  <a:pt x="56431" y="45750"/>
                  <a:pt x="78391" y="35431"/>
                  <a:pt x="95324" y="29346"/>
                </a:cubicBezTo>
                <a:cubicBezTo>
                  <a:pt x="112257" y="23261"/>
                  <a:pt x="132895" y="19557"/>
                  <a:pt x="144537" y="18234"/>
                </a:cubicBezTo>
                <a:cubicBezTo>
                  <a:pt x="156179" y="16911"/>
                  <a:pt x="156443" y="11884"/>
                  <a:pt x="165174" y="21409"/>
                </a:cubicBezTo>
                <a:cubicBezTo>
                  <a:pt x="173905" y="30934"/>
                  <a:pt x="189251" y="64801"/>
                  <a:pt x="196924" y="75384"/>
                </a:cubicBezTo>
                <a:cubicBezTo>
                  <a:pt x="204597" y="85967"/>
                  <a:pt x="206979" y="84115"/>
                  <a:pt x="211212" y="84909"/>
                </a:cubicBezTo>
                <a:cubicBezTo>
                  <a:pt x="215445" y="85703"/>
                  <a:pt x="221530" y="83850"/>
                  <a:pt x="222324" y="80146"/>
                </a:cubicBezTo>
                <a:cubicBezTo>
                  <a:pt x="223118" y="76442"/>
                  <a:pt x="218884" y="70092"/>
                  <a:pt x="215974" y="62684"/>
                </a:cubicBezTo>
                <a:cubicBezTo>
                  <a:pt x="213064" y="55276"/>
                  <a:pt x="213329" y="45221"/>
                  <a:pt x="204862" y="35696"/>
                </a:cubicBezTo>
                <a:cubicBezTo>
                  <a:pt x="196395" y="26171"/>
                  <a:pt x="174170" y="11355"/>
                  <a:pt x="165174" y="5534"/>
                </a:cubicBezTo>
                <a:cubicBezTo>
                  <a:pt x="156178" y="-287"/>
                  <a:pt x="166762" y="-817"/>
                  <a:pt x="150887" y="771"/>
                </a:cubicBezTo>
                <a:cubicBezTo>
                  <a:pt x="135012" y="2358"/>
                  <a:pt x="92943" y="4476"/>
                  <a:pt x="69924" y="15059"/>
                </a:cubicBezTo>
                <a:cubicBezTo>
                  <a:pt x="46905" y="25642"/>
                  <a:pt x="26003" y="42046"/>
                  <a:pt x="12774" y="64271"/>
                </a:cubicBezTo>
                <a:cubicBezTo>
                  <a:pt x="-455" y="86496"/>
                  <a:pt x="-191" y="164284"/>
                  <a:pt x="74" y="167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9ADF70B9-6076-469B-B214-F148A429EF9D}"/>
              </a:ext>
            </a:extLst>
          </p:cNvPr>
          <p:cNvSpPr/>
          <p:nvPr/>
        </p:nvSpPr>
        <p:spPr>
          <a:xfrm>
            <a:off x="4331939" y="2808006"/>
            <a:ext cx="126162" cy="216618"/>
          </a:xfrm>
          <a:custGeom>
            <a:avLst/>
            <a:gdLst>
              <a:gd name="connsiteX0" fmla="*/ 113061 w 126162"/>
              <a:gd name="connsiteY0" fmla="*/ 1869 h 216618"/>
              <a:gd name="connsiteX1" fmla="*/ 122586 w 126162"/>
              <a:gd name="connsiteY1" fmla="*/ 86007 h 216618"/>
              <a:gd name="connsiteX2" fmla="*/ 100361 w 126162"/>
              <a:gd name="connsiteY2" fmla="*/ 165382 h 216618"/>
              <a:gd name="connsiteX3" fmla="*/ 79724 w 126162"/>
              <a:gd name="connsiteY3" fmla="*/ 208244 h 216618"/>
              <a:gd name="connsiteX4" fmla="*/ 44799 w 126162"/>
              <a:gd name="connsiteY4" fmla="*/ 213007 h 216618"/>
              <a:gd name="connsiteX5" fmla="*/ 9874 w 126162"/>
              <a:gd name="connsiteY5" fmla="*/ 166969 h 216618"/>
              <a:gd name="connsiteX6" fmla="*/ 6699 w 126162"/>
              <a:gd name="connsiteY6" fmla="*/ 119344 h 216618"/>
              <a:gd name="connsiteX7" fmla="*/ 14636 w 126162"/>
              <a:gd name="connsiteY7" fmla="*/ 66957 h 216618"/>
              <a:gd name="connsiteX8" fmla="*/ 16224 w 126162"/>
              <a:gd name="connsiteY8" fmla="*/ 51082 h 216618"/>
              <a:gd name="connsiteX9" fmla="*/ 1936 w 126162"/>
              <a:gd name="connsiteY9" fmla="*/ 28857 h 216618"/>
              <a:gd name="connsiteX10" fmla="*/ 113061 w 126162"/>
              <a:gd name="connsiteY10" fmla="*/ 1869 h 21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162" h="216618">
                <a:moveTo>
                  <a:pt x="113061" y="1869"/>
                </a:moveTo>
                <a:cubicBezTo>
                  <a:pt x="133169" y="11394"/>
                  <a:pt x="124703" y="58755"/>
                  <a:pt x="122586" y="86007"/>
                </a:cubicBezTo>
                <a:cubicBezTo>
                  <a:pt x="120469" y="113259"/>
                  <a:pt x="107505" y="145009"/>
                  <a:pt x="100361" y="165382"/>
                </a:cubicBezTo>
                <a:cubicBezTo>
                  <a:pt x="93217" y="185755"/>
                  <a:pt x="88984" y="200307"/>
                  <a:pt x="79724" y="208244"/>
                </a:cubicBezTo>
                <a:cubicBezTo>
                  <a:pt x="70464" y="216181"/>
                  <a:pt x="56441" y="219886"/>
                  <a:pt x="44799" y="213007"/>
                </a:cubicBezTo>
                <a:cubicBezTo>
                  <a:pt x="33157" y="206128"/>
                  <a:pt x="16224" y="182579"/>
                  <a:pt x="9874" y="166969"/>
                </a:cubicBezTo>
                <a:cubicBezTo>
                  <a:pt x="3524" y="151359"/>
                  <a:pt x="5905" y="136013"/>
                  <a:pt x="6699" y="119344"/>
                </a:cubicBezTo>
                <a:cubicBezTo>
                  <a:pt x="7493" y="102675"/>
                  <a:pt x="13048" y="78334"/>
                  <a:pt x="14636" y="66957"/>
                </a:cubicBezTo>
                <a:cubicBezTo>
                  <a:pt x="16223" y="55580"/>
                  <a:pt x="18341" y="57432"/>
                  <a:pt x="16224" y="51082"/>
                </a:cubicBezTo>
                <a:cubicBezTo>
                  <a:pt x="14107" y="44732"/>
                  <a:pt x="-6266" y="35736"/>
                  <a:pt x="1936" y="28857"/>
                </a:cubicBezTo>
                <a:cubicBezTo>
                  <a:pt x="10138" y="21978"/>
                  <a:pt x="92953" y="-7656"/>
                  <a:pt x="113061" y="1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47D17FB7-07EB-4154-A8A8-CD86AB775C66}"/>
              </a:ext>
            </a:extLst>
          </p:cNvPr>
          <p:cNvSpPr/>
          <p:nvPr/>
        </p:nvSpPr>
        <p:spPr>
          <a:xfrm>
            <a:off x="4351338" y="2849561"/>
            <a:ext cx="45719" cy="603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EA75FF6B-8503-47E9-B766-8DA2D4613C8E}"/>
              </a:ext>
            </a:extLst>
          </p:cNvPr>
          <p:cNvSpPr/>
          <p:nvPr/>
        </p:nvSpPr>
        <p:spPr>
          <a:xfrm>
            <a:off x="4303588" y="2883049"/>
            <a:ext cx="203683" cy="166782"/>
          </a:xfrm>
          <a:custGeom>
            <a:avLst/>
            <a:gdLst>
              <a:gd name="connsiteX0" fmla="*/ 200150 w 203683"/>
              <a:gd name="connsiteY0" fmla="*/ 1439 h 166782"/>
              <a:gd name="connsiteX1" fmla="*/ 196975 w 203683"/>
              <a:gd name="connsiteY1" fmla="*/ 58589 h 166782"/>
              <a:gd name="connsiteX2" fmla="*/ 160462 w 203683"/>
              <a:gd name="connsiteY2" fmla="*/ 118914 h 166782"/>
              <a:gd name="connsiteX3" fmla="*/ 122362 w 203683"/>
              <a:gd name="connsiteY3" fmla="*/ 158601 h 166782"/>
              <a:gd name="connsiteX4" fmla="*/ 76325 w 203683"/>
              <a:gd name="connsiteY4" fmla="*/ 164951 h 166782"/>
              <a:gd name="connsiteX5" fmla="*/ 28700 w 203683"/>
              <a:gd name="connsiteY5" fmla="*/ 134789 h 166782"/>
              <a:gd name="connsiteX6" fmla="*/ 9650 w 203683"/>
              <a:gd name="connsiteY6" fmla="*/ 101451 h 166782"/>
              <a:gd name="connsiteX7" fmla="*/ 125 w 203683"/>
              <a:gd name="connsiteY7" fmla="*/ 74464 h 166782"/>
              <a:gd name="connsiteX8" fmla="*/ 16000 w 203683"/>
              <a:gd name="connsiteY8" fmla="*/ 106214 h 166782"/>
              <a:gd name="connsiteX9" fmla="*/ 47750 w 203683"/>
              <a:gd name="connsiteY9" fmla="*/ 145901 h 166782"/>
              <a:gd name="connsiteX10" fmla="*/ 93787 w 203683"/>
              <a:gd name="connsiteY10" fmla="*/ 153839 h 166782"/>
              <a:gd name="connsiteX11" fmla="*/ 127125 w 203683"/>
              <a:gd name="connsiteY11" fmla="*/ 150664 h 166782"/>
              <a:gd name="connsiteX12" fmla="*/ 158875 w 203683"/>
              <a:gd name="connsiteY12" fmla="*/ 120501 h 166782"/>
              <a:gd name="connsiteX13" fmla="*/ 200150 w 203683"/>
              <a:gd name="connsiteY13" fmla="*/ 1439 h 16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683" h="166782">
                <a:moveTo>
                  <a:pt x="200150" y="1439"/>
                </a:moveTo>
                <a:cubicBezTo>
                  <a:pt x="206500" y="-8880"/>
                  <a:pt x="203590" y="39010"/>
                  <a:pt x="196975" y="58589"/>
                </a:cubicBezTo>
                <a:cubicBezTo>
                  <a:pt x="190360" y="78168"/>
                  <a:pt x="172897" y="102245"/>
                  <a:pt x="160462" y="118914"/>
                </a:cubicBezTo>
                <a:cubicBezTo>
                  <a:pt x="148027" y="135583"/>
                  <a:pt x="136385" y="150928"/>
                  <a:pt x="122362" y="158601"/>
                </a:cubicBezTo>
                <a:cubicBezTo>
                  <a:pt x="108339" y="166274"/>
                  <a:pt x="91935" y="168920"/>
                  <a:pt x="76325" y="164951"/>
                </a:cubicBezTo>
                <a:cubicBezTo>
                  <a:pt x="60715" y="160982"/>
                  <a:pt x="39812" y="145372"/>
                  <a:pt x="28700" y="134789"/>
                </a:cubicBezTo>
                <a:cubicBezTo>
                  <a:pt x="17588" y="124206"/>
                  <a:pt x="14412" y="111505"/>
                  <a:pt x="9650" y="101451"/>
                </a:cubicBezTo>
                <a:cubicBezTo>
                  <a:pt x="4887" y="91397"/>
                  <a:pt x="-933" y="73670"/>
                  <a:pt x="125" y="74464"/>
                </a:cubicBezTo>
                <a:cubicBezTo>
                  <a:pt x="1183" y="75258"/>
                  <a:pt x="8063" y="94308"/>
                  <a:pt x="16000" y="106214"/>
                </a:cubicBezTo>
                <a:cubicBezTo>
                  <a:pt x="23937" y="118120"/>
                  <a:pt x="34786" y="137964"/>
                  <a:pt x="47750" y="145901"/>
                </a:cubicBezTo>
                <a:cubicBezTo>
                  <a:pt x="60714" y="153838"/>
                  <a:pt x="80558" y="153045"/>
                  <a:pt x="93787" y="153839"/>
                </a:cubicBezTo>
                <a:cubicBezTo>
                  <a:pt x="107016" y="154633"/>
                  <a:pt x="116277" y="156220"/>
                  <a:pt x="127125" y="150664"/>
                </a:cubicBezTo>
                <a:cubicBezTo>
                  <a:pt x="137973" y="145108"/>
                  <a:pt x="147763" y="137699"/>
                  <a:pt x="158875" y="120501"/>
                </a:cubicBezTo>
                <a:cubicBezTo>
                  <a:pt x="169987" y="103303"/>
                  <a:pt x="193800" y="11758"/>
                  <a:pt x="200150" y="14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D4352342-3776-4654-A64E-CDA1166FA736}"/>
              </a:ext>
            </a:extLst>
          </p:cNvPr>
          <p:cNvSpPr/>
          <p:nvPr/>
        </p:nvSpPr>
        <p:spPr>
          <a:xfrm>
            <a:off x="3800475" y="2244223"/>
            <a:ext cx="523279" cy="447520"/>
          </a:xfrm>
          <a:custGeom>
            <a:avLst/>
            <a:gdLst>
              <a:gd name="connsiteX0" fmla="*/ 398463 w 523279"/>
              <a:gd name="connsiteY0" fmla="*/ 502 h 447520"/>
              <a:gd name="connsiteX1" fmla="*/ 254000 w 523279"/>
              <a:gd name="connsiteY1" fmla="*/ 203702 h 447520"/>
              <a:gd name="connsiteX2" fmla="*/ 107950 w 523279"/>
              <a:gd name="connsiteY2" fmla="*/ 346577 h 447520"/>
              <a:gd name="connsiteX3" fmla="*/ 0 w 523279"/>
              <a:gd name="connsiteY3" fmla="*/ 440240 h 447520"/>
              <a:gd name="connsiteX4" fmla="*/ 107950 w 523279"/>
              <a:gd name="connsiteY4" fmla="*/ 429127 h 447520"/>
              <a:gd name="connsiteX5" fmla="*/ 323850 w 523279"/>
              <a:gd name="connsiteY5" fmla="*/ 332290 h 447520"/>
              <a:gd name="connsiteX6" fmla="*/ 431800 w 523279"/>
              <a:gd name="connsiteY6" fmla="*/ 224340 h 447520"/>
              <a:gd name="connsiteX7" fmla="*/ 522288 w 523279"/>
              <a:gd name="connsiteY7" fmla="*/ 140202 h 447520"/>
              <a:gd name="connsiteX8" fmla="*/ 474663 w 523279"/>
              <a:gd name="connsiteY8" fmla="*/ 187827 h 447520"/>
              <a:gd name="connsiteX9" fmla="*/ 392113 w 523279"/>
              <a:gd name="connsiteY9" fmla="*/ 257677 h 447520"/>
              <a:gd name="connsiteX10" fmla="*/ 315913 w 523279"/>
              <a:gd name="connsiteY10" fmla="*/ 329115 h 447520"/>
              <a:gd name="connsiteX11" fmla="*/ 193675 w 523279"/>
              <a:gd name="connsiteY11" fmla="*/ 373565 h 447520"/>
              <a:gd name="connsiteX12" fmla="*/ 30163 w 523279"/>
              <a:gd name="connsiteY12" fmla="*/ 435477 h 447520"/>
              <a:gd name="connsiteX13" fmla="*/ 109538 w 523279"/>
              <a:gd name="connsiteY13" fmla="*/ 383090 h 447520"/>
              <a:gd name="connsiteX14" fmla="*/ 317500 w 523279"/>
              <a:gd name="connsiteY14" fmla="*/ 152902 h 447520"/>
              <a:gd name="connsiteX15" fmla="*/ 398463 w 523279"/>
              <a:gd name="connsiteY15" fmla="*/ 502 h 44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3279" h="447520">
                <a:moveTo>
                  <a:pt x="398463" y="502"/>
                </a:moveTo>
                <a:cubicBezTo>
                  <a:pt x="387880" y="8969"/>
                  <a:pt x="302419" y="146023"/>
                  <a:pt x="254000" y="203702"/>
                </a:cubicBezTo>
                <a:cubicBezTo>
                  <a:pt x="205581" y="261381"/>
                  <a:pt x="150283" y="307154"/>
                  <a:pt x="107950" y="346577"/>
                </a:cubicBezTo>
                <a:cubicBezTo>
                  <a:pt x="65617" y="386000"/>
                  <a:pt x="0" y="426482"/>
                  <a:pt x="0" y="440240"/>
                </a:cubicBezTo>
                <a:cubicBezTo>
                  <a:pt x="0" y="453998"/>
                  <a:pt x="53975" y="447119"/>
                  <a:pt x="107950" y="429127"/>
                </a:cubicBezTo>
                <a:cubicBezTo>
                  <a:pt x="161925" y="411135"/>
                  <a:pt x="269875" y="366421"/>
                  <a:pt x="323850" y="332290"/>
                </a:cubicBezTo>
                <a:cubicBezTo>
                  <a:pt x="377825" y="298159"/>
                  <a:pt x="398727" y="256355"/>
                  <a:pt x="431800" y="224340"/>
                </a:cubicBezTo>
                <a:cubicBezTo>
                  <a:pt x="464873" y="192325"/>
                  <a:pt x="522288" y="140202"/>
                  <a:pt x="522288" y="140202"/>
                </a:cubicBezTo>
                <a:cubicBezTo>
                  <a:pt x="529432" y="134117"/>
                  <a:pt x="496359" y="168248"/>
                  <a:pt x="474663" y="187827"/>
                </a:cubicBezTo>
                <a:cubicBezTo>
                  <a:pt x="452967" y="207406"/>
                  <a:pt x="418571" y="234129"/>
                  <a:pt x="392113" y="257677"/>
                </a:cubicBezTo>
                <a:cubicBezTo>
                  <a:pt x="365655" y="281225"/>
                  <a:pt x="348986" y="309800"/>
                  <a:pt x="315913" y="329115"/>
                </a:cubicBezTo>
                <a:cubicBezTo>
                  <a:pt x="282840" y="348430"/>
                  <a:pt x="193675" y="373565"/>
                  <a:pt x="193675" y="373565"/>
                </a:cubicBezTo>
                <a:cubicBezTo>
                  <a:pt x="146050" y="391292"/>
                  <a:pt x="44186" y="433890"/>
                  <a:pt x="30163" y="435477"/>
                </a:cubicBezTo>
                <a:cubicBezTo>
                  <a:pt x="16140" y="437064"/>
                  <a:pt x="61648" y="430186"/>
                  <a:pt x="109538" y="383090"/>
                </a:cubicBezTo>
                <a:cubicBezTo>
                  <a:pt x="157427" y="335994"/>
                  <a:pt x="269611" y="213227"/>
                  <a:pt x="317500" y="152902"/>
                </a:cubicBezTo>
                <a:cubicBezTo>
                  <a:pt x="365389" y="92577"/>
                  <a:pt x="409046" y="-7965"/>
                  <a:pt x="398463" y="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62A83BD9-A6AC-468D-A403-6827FE499972}"/>
              </a:ext>
            </a:extLst>
          </p:cNvPr>
          <p:cNvSpPr/>
          <p:nvPr/>
        </p:nvSpPr>
        <p:spPr>
          <a:xfrm>
            <a:off x="3481972" y="2425765"/>
            <a:ext cx="545749" cy="351149"/>
          </a:xfrm>
          <a:custGeom>
            <a:avLst/>
            <a:gdLst>
              <a:gd name="connsiteX0" fmla="*/ 543928 w 545749"/>
              <a:gd name="connsiteY0" fmla="*/ 1523 h 351149"/>
              <a:gd name="connsiteX1" fmla="*/ 243891 w 545749"/>
              <a:gd name="connsiteY1" fmla="*/ 160273 h 351149"/>
              <a:gd name="connsiteX2" fmla="*/ 108953 w 545749"/>
              <a:gd name="connsiteY2" fmla="*/ 236473 h 351149"/>
              <a:gd name="connsiteX3" fmla="*/ 39103 w 545749"/>
              <a:gd name="connsiteY3" fmla="*/ 288860 h 351149"/>
              <a:gd name="connsiteX4" fmla="*/ 20053 w 545749"/>
              <a:gd name="connsiteY4" fmla="*/ 349185 h 351149"/>
              <a:gd name="connsiteX5" fmla="*/ 5766 w 545749"/>
              <a:gd name="connsiteY5" fmla="*/ 334898 h 351149"/>
              <a:gd name="connsiteX6" fmla="*/ 2591 w 545749"/>
              <a:gd name="connsiteY6" fmla="*/ 319023 h 351149"/>
              <a:gd name="connsiteX7" fmla="*/ 2591 w 545749"/>
              <a:gd name="connsiteY7" fmla="*/ 298385 h 351149"/>
              <a:gd name="connsiteX8" fmla="*/ 35928 w 545749"/>
              <a:gd name="connsiteY8" fmla="*/ 180910 h 351149"/>
              <a:gd name="connsiteX9" fmla="*/ 12116 w 545749"/>
              <a:gd name="connsiteY9" fmla="*/ 233298 h 351149"/>
              <a:gd name="connsiteX10" fmla="*/ 10528 w 545749"/>
              <a:gd name="connsiteY10" fmla="*/ 287273 h 351149"/>
              <a:gd name="connsiteX11" fmla="*/ 13703 w 545749"/>
              <a:gd name="connsiteY11" fmla="*/ 323785 h 351149"/>
              <a:gd name="connsiteX12" fmla="*/ 31166 w 545749"/>
              <a:gd name="connsiteY12" fmla="*/ 299973 h 351149"/>
              <a:gd name="connsiteX13" fmla="*/ 80378 w 545749"/>
              <a:gd name="connsiteY13" fmla="*/ 238060 h 351149"/>
              <a:gd name="connsiteX14" fmla="*/ 356603 w 545749"/>
              <a:gd name="connsiteY14" fmla="*/ 88835 h 351149"/>
              <a:gd name="connsiteX15" fmla="*/ 543928 w 545749"/>
              <a:gd name="connsiteY15" fmla="*/ 1523 h 35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5749" h="351149">
                <a:moveTo>
                  <a:pt x="543928" y="1523"/>
                </a:moveTo>
                <a:cubicBezTo>
                  <a:pt x="525143" y="13429"/>
                  <a:pt x="316387" y="121115"/>
                  <a:pt x="243891" y="160273"/>
                </a:cubicBezTo>
                <a:cubicBezTo>
                  <a:pt x="171395" y="199431"/>
                  <a:pt x="143084" y="215042"/>
                  <a:pt x="108953" y="236473"/>
                </a:cubicBezTo>
                <a:cubicBezTo>
                  <a:pt x="74822" y="257904"/>
                  <a:pt x="53920" y="270075"/>
                  <a:pt x="39103" y="288860"/>
                </a:cubicBezTo>
                <a:cubicBezTo>
                  <a:pt x="24286" y="307645"/>
                  <a:pt x="25609" y="341512"/>
                  <a:pt x="20053" y="349185"/>
                </a:cubicBezTo>
                <a:cubicBezTo>
                  <a:pt x="14497" y="356858"/>
                  <a:pt x="8676" y="339925"/>
                  <a:pt x="5766" y="334898"/>
                </a:cubicBezTo>
                <a:cubicBezTo>
                  <a:pt x="2856" y="329871"/>
                  <a:pt x="3120" y="325108"/>
                  <a:pt x="2591" y="319023"/>
                </a:cubicBezTo>
                <a:cubicBezTo>
                  <a:pt x="2062" y="312938"/>
                  <a:pt x="-2965" y="321404"/>
                  <a:pt x="2591" y="298385"/>
                </a:cubicBezTo>
                <a:cubicBezTo>
                  <a:pt x="8147" y="275366"/>
                  <a:pt x="34341" y="191758"/>
                  <a:pt x="35928" y="180910"/>
                </a:cubicBezTo>
                <a:cubicBezTo>
                  <a:pt x="37515" y="170062"/>
                  <a:pt x="16349" y="215571"/>
                  <a:pt x="12116" y="233298"/>
                </a:cubicBezTo>
                <a:cubicBezTo>
                  <a:pt x="7883" y="251025"/>
                  <a:pt x="10264" y="272192"/>
                  <a:pt x="10528" y="287273"/>
                </a:cubicBezTo>
                <a:cubicBezTo>
                  <a:pt x="10792" y="302354"/>
                  <a:pt x="10263" y="321668"/>
                  <a:pt x="13703" y="323785"/>
                </a:cubicBezTo>
                <a:cubicBezTo>
                  <a:pt x="17143" y="325902"/>
                  <a:pt x="20053" y="314261"/>
                  <a:pt x="31166" y="299973"/>
                </a:cubicBezTo>
                <a:cubicBezTo>
                  <a:pt x="42278" y="285686"/>
                  <a:pt x="26139" y="273250"/>
                  <a:pt x="80378" y="238060"/>
                </a:cubicBezTo>
                <a:cubicBezTo>
                  <a:pt x="134617" y="202870"/>
                  <a:pt x="281461" y="127464"/>
                  <a:pt x="356603" y="88835"/>
                </a:cubicBezTo>
                <a:cubicBezTo>
                  <a:pt x="431745" y="50206"/>
                  <a:pt x="562713" y="-10383"/>
                  <a:pt x="543928" y="15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6D55C0F4-903D-4D86-B008-9BA7D90AA3FC}"/>
              </a:ext>
            </a:extLst>
          </p:cNvPr>
          <p:cNvSpPr/>
          <p:nvPr/>
        </p:nvSpPr>
        <p:spPr>
          <a:xfrm>
            <a:off x="3323165" y="2377734"/>
            <a:ext cx="381333" cy="351678"/>
          </a:xfrm>
          <a:custGeom>
            <a:avLst/>
            <a:gdLst>
              <a:gd name="connsiteX0" fmla="*/ 380473 w 381333"/>
              <a:gd name="connsiteY0" fmla="*/ 1929 h 351678"/>
              <a:gd name="connsiteX1" fmla="*/ 201085 w 381333"/>
              <a:gd name="connsiteY1" fmla="*/ 203541 h 351678"/>
              <a:gd name="connsiteX2" fmla="*/ 131235 w 381333"/>
              <a:gd name="connsiteY2" fmla="*/ 252754 h 351678"/>
              <a:gd name="connsiteX3" fmla="*/ 2648 w 381333"/>
              <a:gd name="connsiteY3" fmla="*/ 346416 h 351678"/>
              <a:gd name="connsiteX4" fmla="*/ 56623 w 381333"/>
              <a:gd name="connsiteY4" fmla="*/ 325779 h 351678"/>
              <a:gd name="connsiteX5" fmla="*/ 199498 w 381333"/>
              <a:gd name="connsiteY5" fmla="*/ 208304 h 351678"/>
              <a:gd name="connsiteX6" fmla="*/ 266173 w 381333"/>
              <a:gd name="connsiteY6" fmla="*/ 108291 h 351678"/>
              <a:gd name="connsiteX7" fmla="*/ 380473 w 381333"/>
              <a:gd name="connsiteY7" fmla="*/ 1929 h 35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333" h="351678">
                <a:moveTo>
                  <a:pt x="380473" y="1929"/>
                </a:moveTo>
                <a:cubicBezTo>
                  <a:pt x="369625" y="17804"/>
                  <a:pt x="242625" y="161737"/>
                  <a:pt x="201085" y="203541"/>
                </a:cubicBezTo>
                <a:cubicBezTo>
                  <a:pt x="159545" y="245345"/>
                  <a:pt x="164308" y="228942"/>
                  <a:pt x="131235" y="252754"/>
                </a:cubicBezTo>
                <a:cubicBezTo>
                  <a:pt x="98162" y="276566"/>
                  <a:pt x="15083" y="334245"/>
                  <a:pt x="2648" y="346416"/>
                </a:cubicBezTo>
                <a:cubicBezTo>
                  <a:pt x="-9787" y="358587"/>
                  <a:pt x="23815" y="348798"/>
                  <a:pt x="56623" y="325779"/>
                </a:cubicBezTo>
                <a:cubicBezTo>
                  <a:pt x="89431" y="302760"/>
                  <a:pt x="164573" y="244552"/>
                  <a:pt x="199498" y="208304"/>
                </a:cubicBezTo>
                <a:cubicBezTo>
                  <a:pt x="234423" y="172056"/>
                  <a:pt x="235746" y="144274"/>
                  <a:pt x="266173" y="108291"/>
                </a:cubicBezTo>
                <a:cubicBezTo>
                  <a:pt x="296600" y="72308"/>
                  <a:pt x="391321" y="-13946"/>
                  <a:pt x="380473" y="19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68CD5964-EF2A-4811-B9C5-43B6FAAB32F0}"/>
              </a:ext>
            </a:extLst>
          </p:cNvPr>
          <p:cNvSpPr/>
          <p:nvPr/>
        </p:nvSpPr>
        <p:spPr>
          <a:xfrm>
            <a:off x="3316479" y="2365851"/>
            <a:ext cx="230046" cy="363404"/>
          </a:xfrm>
          <a:custGeom>
            <a:avLst/>
            <a:gdLst>
              <a:gd name="connsiteX0" fmla="*/ 225234 w 230046"/>
              <a:gd name="connsiteY0" fmla="*/ 4287 h 363404"/>
              <a:gd name="connsiteX1" fmla="*/ 71246 w 230046"/>
              <a:gd name="connsiteY1" fmla="*/ 221774 h 363404"/>
              <a:gd name="connsiteX2" fmla="*/ 28384 w 230046"/>
              <a:gd name="connsiteY2" fmla="*/ 345599 h 363404"/>
              <a:gd name="connsiteX3" fmla="*/ 9334 w 230046"/>
              <a:gd name="connsiteY3" fmla="*/ 361474 h 363404"/>
              <a:gd name="connsiteX4" fmla="*/ 9334 w 230046"/>
              <a:gd name="connsiteY4" fmla="*/ 334487 h 363404"/>
              <a:gd name="connsiteX5" fmla="*/ 125221 w 230046"/>
              <a:gd name="connsiteY5" fmla="*/ 169387 h 363404"/>
              <a:gd name="connsiteX6" fmla="*/ 187134 w 230046"/>
              <a:gd name="connsiteY6" fmla="*/ 82074 h 363404"/>
              <a:gd name="connsiteX7" fmla="*/ 225234 w 230046"/>
              <a:gd name="connsiteY7" fmla="*/ 4287 h 36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046" h="363404">
                <a:moveTo>
                  <a:pt x="225234" y="4287"/>
                </a:moveTo>
                <a:cubicBezTo>
                  <a:pt x="205919" y="27570"/>
                  <a:pt x="104054" y="164889"/>
                  <a:pt x="71246" y="221774"/>
                </a:cubicBezTo>
                <a:cubicBezTo>
                  <a:pt x="38438" y="278659"/>
                  <a:pt x="38703" y="322316"/>
                  <a:pt x="28384" y="345599"/>
                </a:cubicBezTo>
                <a:cubicBezTo>
                  <a:pt x="18065" y="368882"/>
                  <a:pt x="12509" y="363326"/>
                  <a:pt x="9334" y="361474"/>
                </a:cubicBezTo>
                <a:cubicBezTo>
                  <a:pt x="6159" y="359622"/>
                  <a:pt x="-9980" y="366501"/>
                  <a:pt x="9334" y="334487"/>
                </a:cubicBezTo>
                <a:cubicBezTo>
                  <a:pt x="28648" y="302473"/>
                  <a:pt x="95588" y="211456"/>
                  <a:pt x="125221" y="169387"/>
                </a:cubicBezTo>
                <a:cubicBezTo>
                  <a:pt x="154854" y="127318"/>
                  <a:pt x="173905" y="105093"/>
                  <a:pt x="187134" y="82074"/>
                </a:cubicBezTo>
                <a:cubicBezTo>
                  <a:pt x="200363" y="59055"/>
                  <a:pt x="244549" y="-18996"/>
                  <a:pt x="225234" y="4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4BD0A0B6-08D1-4767-ACB9-C4897F6D9372}"/>
              </a:ext>
            </a:extLst>
          </p:cNvPr>
          <p:cNvSpPr/>
          <p:nvPr/>
        </p:nvSpPr>
        <p:spPr>
          <a:xfrm>
            <a:off x="3262705" y="2336064"/>
            <a:ext cx="204420" cy="292952"/>
          </a:xfrm>
          <a:custGeom>
            <a:avLst/>
            <a:gdLst>
              <a:gd name="connsiteX0" fmla="*/ 204395 w 204420"/>
              <a:gd name="connsiteY0" fmla="*/ 736 h 292952"/>
              <a:gd name="connsiteX1" fmla="*/ 67870 w 204420"/>
              <a:gd name="connsiteY1" fmla="*/ 183299 h 292952"/>
              <a:gd name="connsiteX2" fmla="*/ 5958 w 204420"/>
              <a:gd name="connsiteY2" fmla="*/ 291249 h 292952"/>
              <a:gd name="connsiteX3" fmla="*/ 10720 w 204420"/>
              <a:gd name="connsiteY3" fmla="*/ 240449 h 292952"/>
              <a:gd name="connsiteX4" fmla="*/ 78983 w 204420"/>
              <a:gd name="connsiteY4" fmla="*/ 122974 h 292952"/>
              <a:gd name="connsiteX5" fmla="*/ 204395 w 204420"/>
              <a:gd name="connsiteY5" fmla="*/ 736 h 292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420" h="292952">
                <a:moveTo>
                  <a:pt x="204395" y="736"/>
                </a:moveTo>
                <a:cubicBezTo>
                  <a:pt x="202543" y="10790"/>
                  <a:pt x="100943" y="134880"/>
                  <a:pt x="67870" y="183299"/>
                </a:cubicBezTo>
                <a:cubicBezTo>
                  <a:pt x="34797" y="231718"/>
                  <a:pt x="15483" y="281724"/>
                  <a:pt x="5958" y="291249"/>
                </a:cubicBezTo>
                <a:cubicBezTo>
                  <a:pt x="-3567" y="300774"/>
                  <a:pt x="-1451" y="268495"/>
                  <a:pt x="10720" y="240449"/>
                </a:cubicBezTo>
                <a:cubicBezTo>
                  <a:pt x="22891" y="212403"/>
                  <a:pt x="49350" y="159751"/>
                  <a:pt x="78983" y="122974"/>
                </a:cubicBezTo>
                <a:cubicBezTo>
                  <a:pt x="108616" y="86197"/>
                  <a:pt x="206247" y="-9318"/>
                  <a:pt x="204395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9C8F6893-D9BF-46F7-B841-D5627B31185A}"/>
              </a:ext>
            </a:extLst>
          </p:cNvPr>
          <p:cNvSpPr/>
          <p:nvPr/>
        </p:nvSpPr>
        <p:spPr>
          <a:xfrm>
            <a:off x="3431317" y="2614520"/>
            <a:ext cx="35993" cy="340002"/>
          </a:xfrm>
          <a:custGeom>
            <a:avLst/>
            <a:gdLst>
              <a:gd name="connsiteX0" fmla="*/ 35783 w 35993"/>
              <a:gd name="connsiteY0" fmla="*/ 93 h 340002"/>
              <a:gd name="connsiteX1" fmla="*/ 858 w 35993"/>
              <a:gd name="connsiteY1" fmla="*/ 136618 h 340002"/>
              <a:gd name="connsiteX2" fmla="*/ 11971 w 35993"/>
              <a:gd name="connsiteY2" fmla="*/ 287430 h 340002"/>
              <a:gd name="connsiteX3" fmla="*/ 26258 w 35993"/>
              <a:gd name="connsiteY3" fmla="*/ 339818 h 340002"/>
              <a:gd name="connsiteX4" fmla="*/ 13558 w 35993"/>
              <a:gd name="connsiteY4" fmla="*/ 273143 h 340002"/>
              <a:gd name="connsiteX5" fmla="*/ 15146 w 35993"/>
              <a:gd name="connsiteY5" fmla="*/ 157255 h 340002"/>
              <a:gd name="connsiteX6" fmla="*/ 35783 w 35993"/>
              <a:gd name="connsiteY6" fmla="*/ 93 h 34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93" h="340002">
                <a:moveTo>
                  <a:pt x="35783" y="93"/>
                </a:moveTo>
                <a:cubicBezTo>
                  <a:pt x="33402" y="-3347"/>
                  <a:pt x="4827" y="88729"/>
                  <a:pt x="858" y="136618"/>
                </a:cubicBezTo>
                <a:cubicBezTo>
                  <a:pt x="-3111" y="184507"/>
                  <a:pt x="7738" y="253563"/>
                  <a:pt x="11971" y="287430"/>
                </a:cubicBezTo>
                <a:cubicBezTo>
                  <a:pt x="16204" y="321297"/>
                  <a:pt x="25994" y="342199"/>
                  <a:pt x="26258" y="339818"/>
                </a:cubicBezTo>
                <a:cubicBezTo>
                  <a:pt x="26522" y="337437"/>
                  <a:pt x="15410" y="303570"/>
                  <a:pt x="13558" y="273143"/>
                </a:cubicBezTo>
                <a:cubicBezTo>
                  <a:pt x="11706" y="242716"/>
                  <a:pt x="10648" y="199588"/>
                  <a:pt x="15146" y="157255"/>
                </a:cubicBezTo>
                <a:cubicBezTo>
                  <a:pt x="19644" y="114922"/>
                  <a:pt x="38164" y="3533"/>
                  <a:pt x="35783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CD35E3D6-E2E9-40BF-A706-CF8A5D1F27CE}"/>
              </a:ext>
            </a:extLst>
          </p:cNvPr>
          <p:cNvSpPr/>
          <p:nvPr/>
        </p:nvSpPr>
        <p:spPr>
          <a:xfrm>
            <a:off x="3297605" y="2722461"/>
            <a:ext cx="146798" cy="252794"/>
          </a:xfrm>
          <a:custGeom>
            <a:avLst/>
            <a:gdLst>
              <a:gd name="connsiteX0" fmla="*/ 145683 w 146798"/>
              <a:gd name="connsiteY0" fmla="*/ 252514 h 252794"/>
              <a:gd name="connsiteX1" fmla="*/ 128220 w 146798"/>
              <a:gd name="connsiteY1" fmla="*/ 133452 h 252794"/>
              <a:gd name="connsiteX2" fmla="*/ 98058 w 146798"/>
              <a:gd name="connsiteY2" fmla="*/ 69952 h 252794"/>
              <a:gd name="connsiteX3" fmla="*/ 55195 w 146798"/>
              <a:gd name="connsiteY3" fmla="*/ 27089 h 252794"/>
              <a:gd name="connsiteX4" fmla="*/ 2808 w 146798"/>
              <a:gd name="connsiteY4" fmla="*/ 47727 h 252794"/>
              <a:gd name="connsiteX5" fmla="*/ 9158 w 146798"/>
              <a:gd name="connsiteY5" fmla="*/ 28677 h 252794"/>
              <a:gd name="connsiteX6" fmla="*/ 26620 w 146798"/>
              <a:gd name="connsiteY6" fmla="*/ 102 h 252794"/>
              <a:gd name="connsiteX7" fmla="*/ 53608 w 146798"/>
              <a:gd name="connsiteY7" fmla="*/ 22327 h 252794"/>
              <a:gd name="connsiteX8" fmla="*/ 96470 w 146798"/>
              <a:gd name="connsiteY8" fmla="*/ 96939 h 252794"/>
              <a:gd name="connsiteX9" fmla="*/ 145683 w 146798"/>
              <a:gd name="connsiteY9" fmla="*/ 252514 h 252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798" h="252794">
                <a:moveTo>
                  <a:pt x="145683" y="252514"/>
                </a:moveTo>
                <a:cubicBezTo>
                  <a:pt x="150975" y="258599"/>
                  <a:pt x="136157" y="163879"/>
                  <a:pt x="128220" y="133452"/>
                </a:cubicBezTo>
                <a:cubicBezTo>
                  <a:pt x="120283" y="103025"/>
                  <a:pt x="110229" y="87679"/>
                  <a:pt x="98058" y="69952"/>
                </a:cubicBezTo>
                <a:cubicBezTo>
                  <a:pt x="85887" y="52225"/>
                  <a:pt x="71070" y="30793"/>
                  <a:pt x="55195" y="27089"/>
                </a:cubicBezTo>
                <a:cubicBezTo>
                  <a:pt x="39320" y="23385"/>
                  <a:pt x="10481" y="47462"/>
                  <a:pt x="2808" y="47727"/>
                </a:cubicBezTo>
                <a:cubicBezTo>
                  <a:pt x="-4865" y="47992"/>
                  <a:pt x="5189" y="36614"/>
                  <a:pt x="9158" y="28677"/>
                </a:cubicBezTo>
                <a:cubicBezTo>
                  <a:pt x="13127" y="20740"/>
                  <a:pt x="19212" y="1160"/>
                  <a:pt x="26620" y="102"/>
                </a:cubicBezTo>
                <a:cubicBezTo>
                  <a:pt x="34028" y="-956"/>
                  <a:pt x="41966" y="6187"/>
                  <a:pt x="53608" y="22327"/>
                </a:cubicBezTo>
                <a:cubicBezTo>
                  <a:pt x="65250" y="38466"/>
                  <a:pt x="81124" y="63601"/>
                  <a:pt x="96470" y="96939"/>
                </a:cubicBezTo>
                <a:cubicBezTo>
                  <a:pt x="111816" y="130277"/>
                  <a:pt x="140391" y="246429"/>
                  <a:pt x="145683" y="252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35858CB2-ADEA-4620-AB69-ADB410D516D1}"/>
              </a:ext>
            </a:extLst>
          </p:cNvPr>
          <p:cNvSpPr/>
          <p:nvPr/>
        </p:nvSpPr>
        <p:spPr>
          <a:xfrm>
            <a:off x="3128956" y="2291169"/>
            <a:ext cx="148881" cy="428692"/>
          </a:xfrm>
          <a:custGeom>
            <a:avLst/>
            <a:gdLst>
              <a:gd name="connsiteX0" fmla="*/ 7 w 148881"/>
              <a:gd name="connsiteY0" fmla="*/ 1181 h 428692"/>
              <a:gd name="connsiteX1" fmla="*/ 30169 w 148881"/>
              <a:gd name="connsiteY1" fmla="*/ 164694 h 428692"/>
              <a:gd name="connsiteX2" fmla="*/ 17469 w 148881"/>
              <a:gd name="connsiteY2" fmla="*/ 218669 h 428692"/>
              <a:gd name="connsiteX3" fmla="*/ 52394 w 148881"/>
              <a:gd name="connsiteY3" fmla="*/ 155169 h 428692"/>
              <a:gd name="connsiteX4" fmla="*/ 80969 w 148881"/>
              <a:gd name="connsiteY4" fmla="*/ 198031 h 428692"/>
              <a:gd name="connsiteX5" fmla="*/ 144469 w 148881"/>
              <a:gd name="connsiteY5" fmla="*/ 421869 h 428692"/>
              <a:gd name="connsiteX6" fmla="*/ 139707 w 148881"/>
              <a:gd name="connsiteY6" fmla="*/ 355194 h 428692"/>
              <a:gd name="connsiteX7" fmla="*/ 109544 w 148881"/>
              <a:gd name="connsiteY7" fmla="*/ 194856 h 428692"/>
              <a:gd name="connsiteX8" fmla="*/ 61919 w 148881"/>
              <a:gd name="connsiteY8" fmla="*/ 129769 h 428692"/>
              <a:gd name="connsiteX9" fmla="*/ 50807 w 148881"/>
              <a:gd name="connsiteY9" fmla="*/ 121831 h 428692"/>
              <a:gd name="connsiteX10" fmla="*/ 33344 w 148881"/>
              <a:gd name="connsiteY10" fmla="*/ 91669 h 428692"/>
              <a:gd name="connsiteX11" fmla="*/ 7 w 148881"/>
              <a:gd name="connsiteY11" fmla="*/ 1181 h 42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8881" h="428692">
                <a:moveTo>
                  <a:pt x="7" y="1181"/>
                </a:moveTo>
                <a:cubicBezTo>
                  <a:pt x="-522" y="13352"/>
                  <a:pt x="27259" y="128446"/>
                  <a:pt x="30169" y="164694"/>
                </a:cubicBezTo>
                <a:cubicBezTo>
                  <a:pt x="33079" y="200942"/>
                  <a:pt x="13765" y="220256"/>
                  <a:pt x="17469" y="218669"/>
                </a:cubicBezTo>
                <a:cubicBezTo>
                  <a:pt x="21173" y="217082"/>
                  <a:pt x="41811" y="158609"/>
                  <a:pt x="52394" y="155169"/>
                </a:cubicBezTo>
                <a:cubicBezTo>
                  <a:pt x="62977" y="151729"/>
                  <a:pt x="65623" y="153581"/>
                  <a:pt x="80969" y="198031"/>
                </a:cubicBezTo>
                <a:cubicBezTo>
                  <a:pt x="96315" y="242481"/>
                  <a:pt x="134679" y="395675"/>
                  <a:pt x="144469" y="421869"/>
                </a:cubicBezTo>
                <a:cubicBezTo>
                  <a:pt x="154259" y="448063"/>
                  <a:pt x="145528" y="393029"/>
                  <a:pt x="139707" y="355194"/>
                </a:cubicBezTo>
                <a:cubicBezTo>
                  <a:pt x="133886" y="317359"/>
                  <a:pt x="122509" y="232427"/>
                  <a:pt x="109544" y="194856"/>
                </a:cubicBezTo>
                <a:cubicBezTo>
                  <a:pt x="96579" y="157285"/>
                  <a:pt x="71709" y="141940"/>
                  <a:pt x="61919" y="129769"/>
                </a:cubicBezTo>
                <a:cubicBezTo>
                  <a:pt x="52130" y="117598"/>
                  <a:pt x="55569" y="128181"/>
                  <a:pt x="50807" y="121831"/>
                </a:cubicBezTo>
                <a:cubicBezTo>
                  <a:pt x="46045" y="115481"/>
                  <a:pt x="39959" y="108867"/>
                  <a:pt x="33344" y="91669"/>
                </a:cubicBezTo>
                <a:cubicBezTo>
                  <a:pt x="26729" y="74471"/>
                  <a:pt x="536" y="-10990"/>
                  <a:pt x="7" y="1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19C42D36-EF2D-4EEF-B783-1F656BAB8591}"/>
              </a:ext>
            </a:extLst>
          </p:cNvPr>
          <p:cNvSpPr/>
          <p:nvPr/>
        </p:nvSpPr>
        <p:spPr>
          <a:xfrm>
            <a:off x="3063875" y="2173249"/>
            <a:ext cx="130362" cy="126862"/>
          </a:xfrm>
          <a:custGeom>
            <a:avLst/>
            <a:gdLst>
              <a:gd name="connsiteX0" fmla="*/ 130175 w 130362"/>
              <a:gd name="connsiteY0" fmla="*/ 39 h 126862"/>
              <a:gd name="connsiteX1" fmla="*/ 26988 w 130362"/>
              <a:gd name="connsiteY1" fmla="*/ 50839 h 126862"/>
              <a:gd name="connsiteX2" fmla="*/ 0 w 130362"/>
              <a:gd name="connsiteY2" fmla="*/ 120689 h 126862"/>
              <a:gd name="connsiteX3" fmla="*/ 26988 w 130362"/>
              <a:gd name="connsiteY3" fmla="*/ 120689 h 126862"/>
              <a:gd name="connsiteX4" fmla="*/ 111125 w 130362"/>
              <a:gd name="connsiteY4" fmla="*/ 96876 h 126862"/>
              <a:gd name="connsiteX5" fmla="*/ 31750 w 130362"/>
              <a:gd name="connsiteY5" fmla="*/ 104814 h 126862"/>
              <a:gd name="connsiteX6" fmla="*/ 31750 w 130362"/>
              <a:gd name="connsiteY6" fmla="*/ 84176 h 126862"/>
              <a:gd name="connsiteX7" fmla="*/ 52388 w 130362"/>
              <a:gd name="connsiteY7" fmla="*/ 58776 h 126862"/>
              <a:gd name="connsiteX8" fmla="*/ 130175 w 130362"/>
              <a:gd name="connsiteY8" fmla="*/ 39 h 12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362" h="126862">
                <a:moveTo>
                  <a:pt x="130175" y="39"/>
                </a:moveTo>
                <a:cubicBezTo>
                  <a:pt x="125942" y="-1284"/>
                  <a:pt x="48684" y="30731"/>
                  <a:pt x="26988" y="50839"/>
                </a:cubicBezTo>
                <a:cubicBezTo>
                  <a:pt x="5292" y="70947"/>
                  <a:pt x="0" y="109047"/>
                  <a:pt x="0" y="120689"/>
                </a:cubicBezTo>
                <a:cubicBezTo>
                  <a:pt x="0" y="132331"/>
                  <a:pt x="8467" y="124658"/>
                  <a:pt x="26988" y="120689"/>
                </a:cubicBezTo>
                <a:cubicBezTo>
                  <a:pt x="45509" y="116720"/>
                  <a:pt x="110331" y="99522"/>
                  <a:pt x="111125" y="96876"/>
                </a:cubicBezTo>
                <a:cubicBezTo>
                  <a:pt x="111919" y="94230"/>
                  <a:pt x="44979" y="106931"/>
                  <a:pt x="31750" y="104814"/>
                </a:cubicBezTo>
                <a:cubicBezTo>
                  <a:pt x="18521" y="102697"/>
                  <a:pt x="28310" y="91849"/>
                  <a:pt x="31750" y="84176"/>
                </a:cubicBezTo>
                <a:cubicBezTo>
                  <a:pt x="35190" y="76503"/>
                  <a:pt x="38894" y="71211"/>
                  <a:pt x="52388" y="58776"/>
                </a:cubicBezTo>
                <a:cubicBezTo>
                  <a:pt x="65882" y="46341"/>
                  <a:pt x="134408" y="1362"/>
                  <a:pt x="13017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E2C6157-E386-4B44-8BAA-8446A43DA92D}"/>
              </a:ext>
            </a:extLst>
          </p:cNvPr>
          <p:cNvSpPr/>
          <p:nvPr/>
        </p:nvSpPr>
        <p:spPr>
          <a:xfrm>
            <a:off x="3022590" y="1998378"/>
            <a:ext cx="341686" cy="259068"/>
          </a:xfrm>
          <a:custGeom>
            <a:avLst/>
            <a:gdLst>
              <a:gd name="connsiteX0" fmla="*/ 341323 w 341686"/>
              <a:gd name="connsiteY0" fmla="*/ 9810 h 259068"/>
              <a:gd name="connsiteX1" fmla="*/ 187335 w 341686"/>
              <a:gd name="connsiteY1" fmla="*/ 8222 h 259068"/>
              <a:gd name="connsiteX2" fmla="*/ 50810 w 341686"/>
              <a:gd name="connsiteY2" fmla="*/ 109822 h 259068"/>
              <a:gd name="connsiteX3" fmla="*/ 10 w 341686"/>
              <a:gd name="connsiteY3" fmla="*/ 224122 h 259068"/>
              <a:gd name="connsiteX4" fmla="*/ 53985 w 341686"/>
              <a:gd name="connsiteY4" fmla="*/ 259047 h 259068"/>
              <a:gd name="connsiteX5" fmla="*/ 25410 w 341686"/>
              <a:gd name="connsiteY5" fmla="*/ 228885 h 259068"/>
              <a:gd name="connsiteX6" fmla="*/ 20648 w 341686"/>
              <a:gd name="connsiteY6" fmla="*/ 203485 h 259068"/>
              <a:gd name="connsiteX7" fmla="*/ 28585 w 341686"/>
              <a:gd name="connsiteY7" fmla="*/ 100297 h 259068"/>
              <a:gd name="connsiteX8" fmla="*/ 223848 w 341686"/>
              <a:gd name="connsiteY8" fmla="*/ 39972 h 259068"/>
              <a:gd name="connsiteX9" fmla="*/ 341323 w 341686"/>
              <a:gd name="connsiteY9" fmla="*/ 9810 h 259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1686" h="259068">
                <a:moveTo>
                  <a:pt x="341323" y="9810"/>
                </a:moveTo>
                <a:cubicBezTo>
                  <a:pt x="335238" y="4518"/>
                  <a:pt x="235754" y="-8447"/>
                  <a:pt x="187335" y="8222"/>
                </a:cubicBezTo>
                <a:cubicBezTo>
                  <a:pt x="138916" y="24891"/>
                  <a:pt x="82031" y="73839"/>
                  <a:pt x="50810" y="109822"/>
                </a:cubicBezTo>
                <a:cubicBezTo>
                  <a:pt x="19589" y="145805"/>
                  <a:pt x="-519" y="199251"/>
                  <a:pt x="10" y="224122"/>
                </a:cubicBezTo>
                <a:cubicBezTo>
                  <a:pt x="539" y="248993"/>
                  <a:pt x="49752" y="258253"/>
                  <a:pt x="53985" y="259047"/>
                </a:cubicBezTo>
                <a:cubicBezTo>
                  <a:pt x="58218" y="259841"/>
                  <a:pt x="30966" y="238145"/>
                  <a:pt x="25410" y="228885"/>
                </a:cubicBezTo>
                <a:cubicBezTo>
                  <a:pt x="19854" y="219625"/>
                  <a:pt x="20119" y="224916"/>
                  <a:pt x="20648" y="203485"/>
                </a:cubicBezTo>
                <a:cubicBezTo>
                  <a:pt x="21177" y="182054"/>
                  <a:pt x="-5282" y="127549"/>
                  <a:pt x="28585" y="100297"/>
                </a:cubicBezTo>
                <a:cubicBezTo>
                  <a:pt x="62452" y="73045"/>
                  <a:pt x="223848" y="39972"/>
                  <a:pt x="223848" y="39972"/>
                </a:cubicBezTo>
                <a:cubicBezTo>
                  <a:pt x="275706" y="24891"/>
                  <a:pt x="347408" y="15102"/>
                  <a:pt x="341323" y="98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C076715C-A4DF-4E28-8C8B-AF42DE07000F}"/>
              </a:ext>
            </a:extLst>
          </p:cNvPr>
          <p:cNvSpPr/>
          <p:nvPr/>
        </p:nvSpPr>
        <p:spPr>
          <a:xfrm>
            <a:off x="3011598" y="1786535"/>
            <a:ext cx="510205" cy="247486"/>
          </a:xfrm>
          <a:custGeom>
            <a:avLst/>
            <a:gdLst>
              <a:gd name="connsiteX0" fmla="*/ 361840 w 510205"/>
              <a:gd name="connsiteY0" fmla="*/ 223240 h 247486"/>
              <a:gd name="connsiteX1" fmla="*/ 265002 w 510205"/>
              <a:gd name="connsiteY1" fmla="*/ 162915 h 247486"/>
              <a:gd name="connsiteX2" fmla="*/ 42752 w 510205"/>
              <a:gd name="connsiteY2" fmla="*/ 205778 h 247486"/>
              <a:gd name="connsiteX3" fmla="*/ 3065 w 510205"/>
              <a:gd name="connsiteY3" fmla="*/ 247053 h 247486"/>
              <a:gd name="connsiteX4" fmla="*/ 4652 w 510205"/>
              <a:gd name="connsiteY4" fmla="*/ 223240 h 247486"/>
              <a:gd name="connsiteX5" fmla="*/ 20527 w 510205"/>
              <a:gd name="connsiteY5" fmla="*/ 159740 h 247486"/>
              <a:gd name="connsiteX6" fmla="*/ 168165 w 510205"/>
              <a:gd name="connsiteY6" fmla="*/ 48615 h 247486"/>
              <a:gd name="connsiteX7" fmla="*/ 507890 w 510205"/>
              <a:gd name="connsiteY7" fmla="*/ 2578 h 247486"/>
              <a:gd name="connsiteX8" fmla="*/ 309452 w 510205"/>
              <a:gd name="connsiteY8" fmla="*/ 12103 h 247486"/>
              <a:gd name="connsiteX9" fmla="*/ 150702 w 510205"/>
              <a:gd name="connsiteY9" fmla="*/ 64490 h 247486"/>
              <a:gd name="connsiteX10" fmla="*/ 25290 w 510205"/>
              <a:gd name="connsiteY10" fmla="*/ 197840 h 247486"/>
              <a:gd name="connsiteX11" fmla="*/ 101490 w 510205"/>
              <a:gd name="connsiteY11" fmla="*/ 185140 h 247486"/>
              <a:gd name="connsiteX12" fmla="*/ 222140 w 510205"/>
              <a:gd name="connsiteY12" fmla="*/ 143865 h 247486"/>
              <a:gd name="connsiteX13" fmla="*/ 333265 w 510205"/>
              <a:gd name="connsiteY13" fmla="*/ 158153 h 247486"/>
              <a:gd name="connsiteX14" fmla="*/ 361840 w 510205"/>
              <a:gd name="connsiteY14" fmla="*/ 223240 h 24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0205" h="247486">
                <a:moveTo>
                  <a:pt x="361840" y="223240"/>
                </a:moveTo>
                <a:cubicBezTo>
                  <a:pt x="350463" y="224034"/>
                  <a:pt x="318183" y="165825"/>
                  <a:pt x="265002" y="162915"/>
                </a:cubicBezTo>
                <a:cubicBezTo>
                  <a:pt x="211821" y="160005"/>
                  <a:pt x="86408" y="191755"/>
                  <a:pt x="42752" y="205778"/>
                </a:cubicBezTo>
                <a:cubicBezTo>
                  <a:pt x="-904" y="219801"/>
                  <a:pt x="9415" y="244143"/>
                  <a:pt x="3065" y="247053"/>
                </a:cubicBezTo>
                <a:cubicBezTo>
                  <a:pt x="-3285" y="249963"/>
                  <a:pt x="1742" y="237792"/>
                  <a:pt x="4652" y="223240"/>
                </a:cubicBezTo>
                <a:cubicBezTo>
                  <a:pt x="7562" y="208688"/>
                  <a:pt x="-6725" y="188844"/>
                  <a:pt x="20527" y="159740"/>
                </a:cubicBezTo>
                <a:cubicBezTo>
                  <a:pt x="47779" y="130636"/>
                  <a:pt x="86938" y="74809"/>
                  <a:pt x="168165" y="48615"/>
                </a:cubicBezTo>
                <a:cubicBezTo>
                  <a:pt x="249392" y="22421"/>
                  <a:pt x="484342" y="8663"/>
                  <a:pt x="507890" y="2578"/>
                </a:cubicBezTo>
                <a:cubicBezTo>
                  <a:pt x="531438" y="-3507"/>
                  <a:pt x="368983" y="1784"/>
                  <a:pt x="309452" y="12103"/>
                </a:cubicBezTo>
                <a:cubicBezTo>
                  <a:pt x="249921" y="22422"/>
                  <a:pt x="198062" y="33534"/>
                  <a:pt x="150702" y="64490"/>
                </a:cubicBezTo>
                <a:cubicBezTo>
                  <a:pt x="103342" y="95446"/>
                  <a:pt x="33492" y="177732"/>
                  <a:pt x="25290" y="197840"/>
                </a:cubicBezTo>
                <a:cubicBezTo>
                  <a:pt x="17088" y="217948"/>
                  <a:pt x="68682" y="194136"/>
                  <a:pt x="101490" y="185140"/>
                </a:cubicBezTo>
                <a:cubicBezTo>
                  <a:pt x="134298" y="176144"/>
                  <a:pt x="183511" y="148363"/>
                  <a:pt x="222140" y="143865"/>
                </a:cubicBezTo>
                <a:cubicBezTo>
                  <a:pt x="260769" y="139367"/>
                  <a:pt x="309717" y="147305"/>
                  <a:pt x="333265" y="158153"/>
                </a:cubicBezTo>
                <a:cubicBezTo>
                  <a:pt x="356813" y="169001"/>
                  <a:pt x="373217" y="222446"/>
                  <a:pt x="361840" y="223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A8EF745D-23CA-4B36-9496-D6BFFD7F4DA0}"/>
              </a:ext>
            </a:extLst>
          </p:cNvPr>
          <p:cNvSpPr/>
          <p:nvPr/>
        </p:nvSpPr>
        <p:spPr>
          <a:xfrm>
            <a:off x="3176377" y="1600448"/>
            <a:ext cx="336050" cy="188668"/>
          </a:xfrm>
          <a:custGeom>
            <a:avLst/>
            <a:gdLst>
              <a:gd name="connsiteX0" fmla="*/ 335173 w 336050"/>
              <a:gd name="connsiteY0" fmla="*/ 188665 h 188668"/>
              <a:gd name="connsiteX1" fmla="*/ 93873 w 336050"/>
              <a:gd name="connsiteY1" fmla="*/ 101352 h 188668"/>
              <a:gd name="connsiteX2" fmla="*/ 211 w 336050"/>
              <a:gd name="connsiteY2" fmla="*/ 4515 h 188668"/>
              <a:gd name="connsiteX3" fmla="*/ 70061 w 336050"/>
              <a:gd name="connsiteY3" fmla="*/ 17215 h 188668"/>
              <a:gd name="connsiteX4" fmla="*/ 125623 w 336050"/>
              <a:gd name="connsiteY4" fmla="*/ 28327 h 188668"/>
              <a:gd name="connsiteX5" fmla="*/ 314536 w 336050"/>
              <a:gd name="connsiteY5" fmla="*/ 34677 h 188668"/>
              <a:gd name="connsiteX6" fmla="*/ 73236 w 336050"/>
              <a:gd name="connsiteY6" fmla="*/ 34677 h 188668"/>
              <a:gd name="connsiteX7" fmla="*/ 171661 w 336050"/>
              <a:gd name="connsiteY7" fmla="*/ 98177 h 188668"/>
              <a:gd name="connsiteX8" fmla="*/ 335173 w 336050"/>
              <a:gd name="connsiteY8" fmla="*/ 188665 h 18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050" h="188668">
                <a:moveTo>
                  <a:pt x="335173" y="188665"/>
                </a:moveTo>
                <a:cubicBezTo>
                  <a:pt x="322208" y="189194"/>
                  <a:pt x="149700" y="132044"/>
                  <a:pt x="93873" y="101352"/>
                </a:cubicBezTo>
                <a:cubicBezTo>
                  <a:pt x="38046" y="70660"/>
                  <a:pt x="4180" y="18538"/>
                  <a:pt x="211" y="4515"/>
                </a:cubicBezTo>
                <a:cubicBezTo>
                  <a:pt x="-3758" y="-9508"/>
                  <a:pt x="49159" y="13246"/>
                  <a:pt x="70061" y="17215"/>
                </a:cubicBezTo>
                <a:cubicBezTo>
                  <a:pt x="90963" y="21184"/>
                  <a:pt x="84877" y="25417"/>
                  <a:pt x="125623" y="28327"/>
                </a:cubicBezTo>
                <a:cubicBezTo>
                  <a:pt x="166369" y="31237"/>
                  <a:pt x="323267" y="33619"/>
                  <a:pt x="314536" y="34677"/>
                </a:cubicBezTo>
                <a:cubicBezTo>
                  <a:pt x="305805" y="35735"/>
                  <a:pt x="97048" y="24094"/>
                  <a:pt x="73236" y="34677"/>
                </a:cubicBezTo>
                <a:cubicBezTo>
                  <a:pt x="49424" y="45260"/>
                  <a:pt x="129592" y="73041"/>
                  <a:pt x="171661" y="98177"/>
                </a:cubicBezTo>
                <a:cubicBezTo>
                  <a:pt x="213730" y="123312"/>
                  <a:pt x="348138" y="188136"/>
                  <a:pt x="335173" y="188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D54151AE-BB83-41D6-AC8D-5CC18EB3C223}"/>
              </a:ext>
            </a:extLst>
          </p:cNvPr>
          <p:cNvSpPr/>
          <p:nvPr/>
        </p:nvSpPr>
        <p:spPr>
          <a:xfrm>
            <a:off x="3228973" y="1468608"/>
            <a:ext cx="435002" cy="160531"/>
          </a:xfrm>
          <a:custGeom>
            <a:avLst/>
            <a:gdLst>
              <a:gd name="connsiteX0" fmla="*/ 434977 w 435002"/>
              <a:gd name="connsiteY0" fmla="*/ 10942 h 160531"/>
              <a:gd name="connsiteX1" fmla="*/ 292102 w 435002"/>
              <a:gd name="connsiteY1" fmla="*/ 6180 h 160531"/>
              <a:gd name="connsiteX2" fmla="*/ 166690 w 435002"/>
              <a:gd name="connsiteY2" fmla="*/ 88730 h 160531"/>
              <a:gd name="connsiteX3" fmla="*/ 125415 w 435002"/>
              <a:gd name="connsiteY3" fmla="*/ 128417 h 160531"/>
              <a:gd name="connsiteX4" fmla="*/ 2 w 435002"/>
              <a:gd name="connsiteY4" fmla="*/ 160167 h 160531"/>
              <a:gd name="connsiteX5" fmla="*/ 128590 w 435002"/>
              <a:gd name="connsiteY5" fmla="*/ 144292 h 160531"/>
              <a:gd name="connsiteX6" fmla="*/ 185740 w 435002"/>
              <a:gd name="connsiteY6" fmla="*/ 123655 h 160531"/>
              <a:gd name="connsiteX7" fmla="*/ 280990 w 435002"/>
              <a:gd name="connsiteY7" fmla="*/ 50630 h 160531"/>
              <a:gd name="connsiteX8" fmla="*/ 434977 w 435002"/>
              <a:gd name="connsiteY8" fmla="*/ 10942 h 1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002" h="160531">
                <a:moveTo>
                  <a:pt x="434977" y="10942"/>
                </a:moveTo>
                <a:cubicBezTo>
                  <a:pt x="436829" y="3534"/>
                  <a:pt x="336816" y="-6785"/>
                  <a:pt x="292102" y="6180"/>
                </a:cubicBezTo>
                <a:cubicBezTo>
                  <a:pt x="247388" y="19145"/>
                  <a:pt x="194471" y="68357"/>
                  <a:pt x="166690" y="88730"/>
                </a:cubicBezTo>
                <a:cubicBezTo>
                  <a:pt x="138909" y="109103"/>
                  <a:pt x="153196" y="116511"/>
                  <a:pt x="125415" y="128417"/>
                </a:cubicBezTo>
                <a:cubicBezTo>
                  <a:pt x="97634" y="140323"/>
                  <a:pt x="-527" y="157521"/>
                  <a:pt x="2" y="160167"/>
                </a:cubicBezTo>
                <a:cubicBezTo>
                  <a:pt x="531" y="162813"/>
                  <a:pt x="97634" y="150377"/>
                  <a:pt x="128590" y="144292"/>
                </a:cubicBezTo>
                <a:cubicBezTo>
                  <a:pt x="159546" y="138207"/>
                  <a:pt x="160340" y="139265"/>
                  <a:pt x="185740" y="123655"/>
                </a:cubicBezTo>
                <a:cubicBezTo>
                  <a:pt x="211140" y="108045"/>
                  <a:pt x="244477" y="68357"/>
                  <a:pt x="280990" y="50630"/>
                </a:cubicBezTo>
                <a:cubicBezTo>
                  <a:pt x="317503" y="32903"/>
                  <a:pt x="433125" y="18350"/>
                  <a:pt x="434977" y="10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C99EE1BD-800B-4014-850A-52D123BF12F5}"/>
              </a:ext>
            </a:extLst>
          </p:cNvPr>
          <p:cNvSpPr/>
          <p:nvPr/>
        </p:nvSpPr>
        <p:spPr>
          <a:xfrm>
            <a:off x="3506100" y="1348439"/>
            <a:ext cx="811059" cy="331141"/>
          </a:xfrm>
          <a:custGeom>
            <a:avLst/>
            <a:gdLst>
              <a:gd name="connsiteX0" fmla="*/ 808725 w 811059"/>
              <a:gd name="connsiteY0" fmla="*/ 331136 h 331141"/>
              <a:gd name="connsiteX1" fmla="*/ 753163 w 811059"/>
              <a:gd name="connsiteY1" fmla="*/ 205724 h 331141"/>
              <a:gd name="connsiteX2" fmla="*/ 537263 w 811059"/>
              <a:gd name="connsiteY2" fmla="*/ 86661 h 331141"/>
              <a:gd name="connsiteX3" fmla="*/ 402325 w 811059"/>
              <a:gd name="connsiteY3" fmla="*/ 43799 h 331141"/>
              <a:gd name="connsiteX4" fmla="*/ 219763 w 811059"/>
              <a:gd name="connsiteY4" fmla="*/ 39036 h 331141"/>
              <a:gd name="connsiteX5" fmla="*/ 83238 w 811059"/>
              <a:gd name="connsiteY5" fmla="*/ 70786 h 331141"/>
              <a:gd name="connsiteX6" fmla="*/ 2275 w 811059"/>
              <a:gd name="connsiteY6" fmla="*/ 129524 h 331141"/>
              <a:gd name="connsiteX7" fmla="*/ 35613 w 811059"/>
              <a:gd name="connsiteY7" fmla="*/ 85074 h 331141"/>
              <a:gd name="connsiteX8" fmla="*/ 170550 w 811059"/>
              <a:gd name="connsiteY8" fmla="*/ 26336 h 331141"/>
              <a:gd name="connsiteX9" fmla="*/ 432488 w 811059"/>
              <a:gd name="connsiteY9" fmla="*/ 12049 h 331141"/>
              <a:gd name="connsiteX10" fmla="*/ 696013 w 811059"/>
              <a:gd name="connsiteY10" fmla="*/ 200961 h 331141"/>
              <a:gd name="connsiteX11" fmla="*/ 808725 w 811059"/>
              <a:gd name="connsiteY11" fmla="*/ 331136 h 33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1059" h="331141">
                <a:moveTo>
                  <a:pt x="808725" y="331136"/>
                </a:moveTo>
                <a:cubicBezTo>
                  <a:pt x="818250" y="331930"/>
                  <a:pt x="798407" y="246470"/>
                  <a:pt x="753163" y="205724"/>
                </a:cubicBezTo>
                <a:cubicBezTo>
                  <a:pt x="707919" y="164978"/>
                  <a:pt x="595736" y="113648"/>
                  <a:pt x="537263" y="86661"/>
                </a:cubicBezTo>
                <a:cubicBezTo>
                  <a:pt x="478790" y="59674"/>
                  <a:pt x="455242" y="51737"/>
                  <a:pt x="402325" y="43799"/>
                </a:cubicBezTo>
                <a:cubicBezTo>
                  <a:pt x="349408" y="35861"/>
                  <a:pt x="272944" y="34538"/>
                  <a:pt x="219763" y="39036"/>
                </a:cubicBezTo>
                <a:cubicBezTo>
                  <a:pt x="166582" y="43534"/>
                  <a:pt x="119486" y="55705"/>
                  <a:pt x="83238" y="70786"/>
                </a:cubicBezTo>
                <a:cubicBezTo>
                  <a:pt x="46990" y="85867"/>
                  <a:pt x="10212" y="127143"/>
                  <a:pt x="2275" y="129524"/>
                </a:cubicBezTo>
                <a:cubicBezTo>
                  <a:pt x="-5662" y="131905"/>
                  <a:pt x="7567" y="102272"/>
                  <a:pt x="35613" y="85074"/>
                </a:cubicBezTo>
                <a:cubicBezTo>
                  <a:pt x="63659" y="67876"/>
                  <a:pt x="104404" y="38507"/>
                  <a:pt x="170550" y="26336"/>
                </a:cubicBezTo>
                <a:cubicBezTo>
                  <a:pt x="236696" y="14165"/>
                  <a:pt x="344911" y="-17055"/>
                  <a:pt x="432488" y="12049"/>
                </a:cubicBezTo>
                <a:cubicBezTo>
                  <a:pt x="520065" y="41153"/>
                  <a:pt x="633571" y="148574"/>
                  <a:pt x="696013" y="200961"/>
                </a:cubicBezTo>
                <a:cubicBezTo>
                  <a:pt x="758455" y="253348"/>
                  <a:pt x="799200" y="330342"/>
                  <a:pt x="808725" y="331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EC0D0946-F09D-4688-BF01-68424952BD41}"/>
              </a:ext>
            </a:extLst>
          </p:cNvPr>
          <p:cNvSpPr/>
          <p:nvPr/>
        </p:nvSpPr>
        <p:spPr>
          <a:xfrm>
            <a:off x="3935895" y="1216787"/>
            <a:ext cx="372844" cy="442197"/>
          </a:xfrm>
          <a:custGeom>
            <a:avLst/>
            <a:gdLst>
              <a:gd name="connsiteX0" fmla="*/ 372580 w 372844"/>
              <a:gd name="connsiteY0" fmla="*/ 442151 h 442197"/>
              <a:gd name="connsiteX1" fmla="*/ 317018 w 372844"/>
              <a:gd name="connsiteY1" fmla="*/ 219901 h 442197"/>
              <a:gd name="connsiteX2" fmla="*/ 202718 w 372844"/>
              <a:gd name="connsiteY2" fmla="*/ 77026 h 442197"/>
              <a:gd name="connsiteX3" fmla="*/ 1105 w 372844"/>
              <a:gd name="connsiteY3" fmla="*/ 826 h 442197"/>
              <a:gd name="connsiteX4" fmla="*/ 299555 w 372844"/>
              <a:gd name="connsiteY4" fmla="*/ 123063 h 442197"/>
              <a:gd name="connsiteX5" fmla="*/ 299555 w 372844"/>
              <a:gd name="connsiteY5" fmla="*/ 123063 h 442197"/>
              <a:gd name="connsiteX6" fmla="*/ 296380 w 372844"/>
              <a:gd name="connsiteY6" fmla="*/ 238951 h 442197"/>
              <a:gd name="connsiteX7" fmla="*/ 372580 w 372844"/>
              <a:gd name="connsiteY7" fmla="*/ 442151 h 442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2844" h="442197">
                <a:moveTo>
                  <a:pt x="372580" y="442151"/>
                </a:moveTo>
                <a:cubicBezTo>
                  <a:pt x="376020" y="438976"/>
                  <a:pt x="345328" y="280755"/>
                  <a:pt x="317018" y="219901"/>
                </a:cubicBezTo>
                <a:cubicBezTo>
                  <a:pt x="288708" y="159047"/>
                  <a:pt x="255370" y="113538"/>
                  <a:pt x="202718" y="77026"/>
                </a:cubicBezTo>
                <a:cubicBezTo>
                  <a:pt x="150066" y="40513"/>
                  <a:pt x="-15034" y="-6847"/>
                  <a:pt x="1105" y="826"/>
                </a:cubicBezTo>
                <a:cubicBezTo>
                  <a:pt x="17244" y="8499"/>
                  <a:pt x="299555" y="123063"/>
                  <a:pt x="299555" y="123063"/>
                </a:cubicBezTo>
                <a:lnTo>
                  <a:pt x="299555" y="123063"/>
                </a:lnTo>
                <a:cubicBezTo>
                  <a:pt x="299026" y="142378"/>
                  <a:pt x="285532" y="192913"/>
                  <a:pt x="296380" y="238951"/>
                </a:cubicBezTo>
                <a:cubicBezTo>
                  <a:pt x="307228" y="284988"/>
                  <a:pt x="369140" y="445326"/>
                  <a:pt x="372580" y="442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B5D2C91F-6A6B-4127-80CB-6DE366C6B088}"/>
              </a:ext>
            </a:extLst>
          </p:cNvPr>
          <p:cNvSpPr/>
          <p:nvPr/>
        </p:nvSpPr>
        <p:spPr>
          <a:xfrm>
            <a:off x="3974757" y="1226369"/>
            <a:ext cx="489132" cy="405672"/>
          </a:xfrm>
          <a:custGeom>
            <a:avLst/>
            <a:gdLst>
              <a:gd name="connsiteX0" fmla="*/ 11456 w 489132"/>
              <a:gd name="connsiteY0" fmla="*/ 5531 h 405672"/>
              <a:gd name="connsiteX1" fmla="*/ 62256 w 489132"/>
              <a:gd name="connsiteY1" fmla="*/ 5531 h 405672"/>
              <a:gd name="connsiteX2" fmla="*/ 281331 w 489132"/>
              <a:gd name="connsiteY2" fmla="*/ 38869 h 405672"/>
              <a:gd name="connsiteX3" fmla="*/ 479768 w 489132"/>
              <a:gd name="connsiteY3" fmla="*/ 384944 h 405672"/>
              <a:gd name="connsiteX4" fmla="*/ 451193 w 489132"/>
              <a:gd name="connsiteY4" fmla="*/ 346844 h 405672"/>
              <a:gd name="connsiteX5" fmla="*/ 400393 w 489132"/>
              <a:gd name="connsiteY5" fmla="*/ 184919 h 405672"/>
              <a:gd name="connsiteX6" fmla="*/ 247993 w 489132"/>
              <a:gd name="connsiteY6" fmla="*/ 59506 h 405672"/>
              <a:gd name="connsiteX7" fmla="*/ 11456 w 489132"/>
              <a:gd name="connsiteY7" fmla="*/ 5531 h 405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9132" h="405672">
                <a:moveTo>
                  <a:pt x="11456" y="5531"/>
                </a:moveTo>
                <a:cubicBezTo>
                  <a:pt x="-19500" y="-3465"/>
                  <a:pt x="17277" y="-25"/>
                  <a:pt x="62256" y="5531"/>
                </a:cubicBezTo>
                <a:cubicBezTo>
                  <a:pt x="107235" y="11087"/>
                  <a:pt x="211746" y="-24366"/>
                  <a:pt x="281331" y="38869"/>
                </a:cubicBezTo>
                <a:cubicBezTo>
                  <a:pt x="350916" y="102104"/>
                  <a:pt x="451458" y="333615"/>
                  <a:pt x="479768" y="384944"/>
                </a:cubicBezTo>
                <a:cubicBezTo>
                  <a:pt x="508078" y="436273"/>
                  <a:pt x="464422" y="380181"/>
                  <a:pt x="451193" y="346844"/>
                </a:cubicBezTo>
                <a:cubicBezTo>
                  <a:pt x="437964" y="313507"/>
                  <a:pt x="434260" y="232809"/>
                  <a:pt x="400393" y="184919"/>
                </a:cubicBezTo>
                <a:cubicBezTo>
                  <a:pt x="366526" y="137029"/>
                  <a:pt x="307789" y="89139"/>
                  <a:pt x="247993" y="59506"/>
                </a:cubicBezTo>
                <a:cubicBezTo>
                  <a:pt x="188197" y="29873"/>
                  <a:pt x="42412" y="14527"/>
                  <a:pt x="11456" y="5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8AFD4280-AE9C-40EF-B7F1-9116F7098742}"/>
              </a:ext>
            </a:extLst>
          </p:cNvPr>
          <p:cNvSpPr/>
          <p:nvPr/>
        </p:nvSpPr>
        <p:spPr>
          <a:xfrm>
            <a:off x="4335433" y="1272921"/>
            <a:ext cx="137378" cy="376537"/>
          </a:xfrm>
          <a:custGeom>
            <a:avLst/>
            <a:gdLst>
              <a:gd name="connsiteX0" fmla="*/ 30 w 137378"/>
              <a:gd name="connsiteY0" fmla="*/ 254 h 376537"/>
              <a:gd name="connsiteX1" fmla="*/ 111155 w 137378"/>
              <a:gd name="connsiteY1" fmla="*/ 143129 h 376537"/>
              <a:gd name="connsiteX2" fmla="*/ 131792 w 137378"/>
              <a:gd name="connsiteY2" fmla="*/ 371729 h 376537"/>
              <a:gd name="connsiteX3" fmla="*/ 134967 w 137378"/>
              <a:gd name="connsiteY3" fmla="*/ 289179 h 376537"/>
              <a:gd name="connsiteX4" fmla="*/ 100042 w 137378"/>
              <a:gd name="connsiteY4" fmla="*/ 176467 h 376537"/>
              <a:gd name="connsiteX5" fmla="*/ 30 w 137378"/>
              <a:gd name="connsiteY5" fmla="*/ 254 h 376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378" h="376537">
                <a:moveTo>
                  <a:pt x="30" y="254"/>
                </a:moveTo>
                <a:cubicBezTo>
                  <a:pt x="1882" y="-5302"/>
                  <a:pt x="89195" y="81217"/>
                  <a:pt x="111155" y="143129"/>
                </a:cubicBezTo>
                <a:cubicBezTo>
                  <a:pt x="133115" y="205041"/>
                  <a:pt x="127823" y="347387"/>
                  <a:pt x="131792" y="371729"/>
                </a:cubicBezTo>
                <a:cubicBezTo>
                  <a:pt x="135761" y="396071"/>
                  <a:pt x="140259" y="321723"/>
                  <a:pt x="134967" y="289179"/>
                </a:cubicBezTo>
                <a:cubicBezTo>
                  <a:pt x="129675" y="256635"/>
                  <a:pt x="119886" y="222240"/>
                  <a:pt x="100042" y="176467"/>
                </a:cubicBezTo>
                <a:cubicBezTo>
                  <a:pt x="80198" y="130694"/>
                  <a:pt x="-1822" y="5810"/>
                  <a:pt x="30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6ED6D9F4-F265-4CC4-99E1-C873740A32BC}"/>
              </a:ext>
            </a:extLst>
          </p:cNvPr>
          <p:cNvSpPr/>
          <p:nvPr/>
        </p:nvSpPr>
        <p:spPr>
          <a:xfrm>
            <a:off x="4321121" y="1245595"/>
            <a:ext cx="371706" cy="695678"/>
          </a:xfrm>
          <a:custGeom>
            <a:avLst/>
            <a:gdLst>
              <a:gd name="connsiteX0" fmla="*/ 54 w 371706"/>
              <a:gd name="connsiteY0" fmla="*/ 5355 h 695678"/>
              <a:gd name="connsiteX1" fmla="*/ 161979 w 371706"/>
              <a:gd name="connsiteY1" fmla="*/ 32343 h 695678"/>
              <a:gd name="connsiteX2" fmla="*/ 300092 w 371706"/>
              <a:gd name="connsiteY2" fmla="*/ 227605 h 695678"/>
              <a:gd name="connsiteX3" fmla="*/ 369942 w 371706"/>
              <a:gd name="connsiteY3" fmla="*/ 486368 h 695678"/>
              <a:gd name="connsiteX4" fmla="*/ 350892 w 371706"/>
              <a:gd name="connsiteY4" fmla="*/ 694330 h 695678"/>
              <a:gd name="connsiteX5" fmla="*/ 352479 w 371706"/>
              <a:gd name="connsiteY5" fmla="*/ 568918 h 695678"/>
              <a:gd name="connsiteX6" fmla="*/ 344542 w 371706"/>
              <a:gd name="connsiteY6" fmla="*/ 429218 h 695678"/>
              <a:gd name="connsiteX7" fmla="*/ 309617 w 371706"/>
              <a:gd name="connsiteY7" fmla="*/ 281580 h 695678"/>
              <a:gd name="connsiteX8" fmla="*/ 179442 w 371706"/>
              <a:gd name="connsiteY8" fmla="*/ 87905 h 695678"/>
              <a:gd name="connsiteX9" fmla="*/ 54 w 371706"/>
              <a:gd name="connsiteY9" fmla="*/ 5355 h 69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706" h="695678">
                <a:moveTo>
                  <a:pt x="54" y="5355"/>
                </a:moveTo>
                <a:cubicBezTo>
                  <a:pt x="-2856" y="-3905"/>
                  <a:pt x="111973" y="-4699"/>
                  <a:pt x="161979" y="32343"/>
                </a:cubicBezTo>
                <a:cubicBezTo>
                  <a:pt x="211985" y="69385"/>
                  <a:pt x="265432" y="151934"/>
                  <a:pt x="300092" y="227605"/>
                </a:cubicBezTo>
                <a:cubicBezTo>
                  <a:pt x="334753" y="303276"/>
                  <a:pt x="361475" y="408581"/>
                  <a:pt x="369942" y="486368"/>
                </a:cubicBezTo>
                <a:cubicBezTo>
                  <a:pt x="378409" y="564156"/>
                  <a:pt x="353802" y="680572"/>
                  <a:pt x="350892" y="694330"/>
                </a:cubicBezTo>
                <a:cubicBezTo>
                  <a:pt x="347982" y="708088"/>
                  <a:pt x="353537" y="613103"/>
                  <a:pt x="352479" y="568918"/>
                </a:cubicBezTo>
                <a:cubicBezTo>
                  <a:pt x="351421" y="524733"/>
                  <a:pt x="351686" y="477108"/>
                  <a:pt x="344542" y="429218"/>
                </a:cubicBezTo>
                <a:cubicBezTo>
                  <a:pt x="337398" y="381328"/>
                  <a:pt x="337134" y="338465"/>
                  <a:pt x="309617" y="281580"/>
                </a:cubicBezTo>
                <a:cubicBezTo>
                  <a:pt x="282100" y="224695"/>
                  <a:pt x="231829" y="133413"/>
                  <a:pt x="179442" y="87905"/>
                </a:cubicBezTo>
                <a:cubicBezTo>
                  <a:pt x="127055" y="42397"/>
                  <a:pt x="2964" y="14615"/>
                  <a:pt x="54" y="5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F4A5529B-91CC-4F8D-891E-9D62F5F9096D}"/>
              </a:ext>
            </a:extLst>
          </p:cNvPr>
          <p:cNvSpPr/>
          <p:nvPr/>
        </p:nvSpPr>
        <p:spPr>
          <a:xfrm>
            <a:off x="4032188" y="1821056"/>
            <a:ext cx="246176" cy="162358"/>
          </a:xfrm>
          <a:custGeom>
            <a:avLst/>
            <a:gdLst>
              <a:gd name="connsiteX0" fmla="*/ 62 w 246176"/>
              <a:gd name="connsiteY0" fmla="*/ 2982 h 162358"/>
              <a:gd name="connsiteX1" fmla="*/ 209612 w 246176"/>
              <a:gd name="connsiteY1" fmla="*/ 98232 h 162358"/>
              <a:gd name="connsiteX2" fmla="*/ 246125 w 246176"/>
              <a:gd name="connsiteY2" fmla="*/ 161732 h 162358"/>
              <a:gd name="connsiteX3" fmla="*/ 211200 w 246176"/>
              <a:gd name="connsiteY3" fmla="*/ 60132 h 162358"/>
              <a:gd name="connsiteX4" fmla="*/ 187387 w 246176"/>
              <a:gd name="connsiteY4" fmla="*/ 28382 h 162358"/>
              <a:gd name="connsiteX5" fmla="*/ 62 w 246176"/>
              <a:gd name="connsiteY5" fmla="*/ 2982 h 16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176" h="162358">
                <a:moveTo>
                  <a:pt x="62" y="2982"/>
                </a:moveTo>
                <a:cubicBezTo>
                  <a:pt x="3766" y="14624"/>
                  <a:pt x="168602" y="71774"/>
                  <a:pt x="209612" y="98232"/>
                </a:cubicBezTo>
                <a:cubicBezTo>
                  <a:pt x="250622" y="124690"/>
                  <a:pt x="245860" y="168082"/>
                  <a:pt x="246125" y="161732"/>
                </a:cubicBezTo>
                <a:cubicBezTo>
                  <a:pt x="246390" y="155382"/>
                  <a:pt x="220990" y="82357"/>
                  <a:pt x="211200" y="60132"/>
                </a:cubicBezTo>
                <a:cubicBezTo>
                  <a:pt x="201410" y="37907"/>
                  <a:pt x="215962" y="40024"/>
                  <a:pt x="187387" y="28382"/>
                </a:cubicBezTo>
                <a:cubicBezTo>
                  <a:pt x="158812" y="16740"/>
                  <a:pt x="-3642" y="-8660"/>
                  <a:pt x="62" y="29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4EEE25F4-E7E5-4365-8471-A71371E65F7A}"/>
              </a:ext>
            </a:extLst>
          </p:cNvPr>
          <p:cNvSpPr/>
          <p:nvPr/>
        </p:nvSpPr>
        <p:spPr>
          <a:xfrm>
            <a:off x="4056020" y="1691226"/>
            <a:ext cx="274705" cy="258225"/>
          </a:xfrm>
          <a:custGeom>
            <a:avLst/>
            <a:gdLst>
              <a:gd name="connsiteX0" fmla="*/ 43 w 274705"/>
              <a:gd name="connsiteY0" fmla="*/ 2637 h 258225"/>
              <a:gd name="connsiteX1" fmla="*/ 171493 w 274705"/>
              <a:gd name="connsiteY1" fmla="*/ 131224 h 258225"/>
              <a:gd name="connsiteX2" fmla="*/ 242930 w 274705"/>
              <a:gd name="connsiteY2" fmla="*/ 188374 h 258225"/>
              <a:gd name="connsiteX3" fmla="*/ 266743 w 274705"/>
              <a:gd name="connsiteY3" fmla="*/ 258224 h 258225"/>
              <a:gd name="connsiteX4" fmla="*/ 273093 w 274705"/>
              <a:gd name="connsiteY4" fmla="*/ 186787 h 258225"/>
              <a:gd name="connsiteX5" fmla="*/ 239755 w 274705"/>
              <a:gd name="connsiteY5" fmla="*/ 128049 h 258225"/>
              <a:gd name="connsiteX6" fmla="*/ 155618 w 274705"/>
              <a:gd name="connsiteY6" fmla="*/ 51849 h 258225"/>
              <a:gd name="connsiteX7" fmla="*/ 43 w 274705"/>
              <a:gd name="connsiteY7" fmla="*/ 2637 h 25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705" h="258225">
                <a:moveTo>
                  <a:pt x="43" y="2637"/>
                </a:moveTo>
                <a:cubicBezTo>
                  <a:pt x="2689" y="15866"/>
                  <a:pt x="171493" y="131224"/>
                  <a:pt x="171493" y="131224"/>
                </a:cubicBezTo>
                <a:cubicBezTo>
                  <a:pt x="211974" y="162180"/>
                  <a:pt x="227055" y="167207"/>
                  <a:pt x="242930" y="188374"/>
                </a:cubicBezTo>
                <a:cubicBezTo>
                  <a:pt x="258805" y="209541"/>
                  <a:pt x="261716" y="258488"/>
                  <a:pt x="266743" y="258224"/>
                </a:cubicBezTo>
                <a:cubicBezTo>
                  <a:pt x="271770" y="257960"/>
                  <a:pt x="277591" y="208483"/>
                  <a:pt x="273093" y="186787"/>
                </a:cubicBezTo>
                <a:cubicBezTo>
                  <a:pt x="268595" y="165091"/>
                  <a:pt x="259334" y="150539"/>
                  <a:pt x="239755" y="128049"/>
                </a:cubicBezTo>
                <a:cubicBezTo>
                  <a:pt x="220176" y="105559"/>
                  <a:pt x="196364" y="74603"/>
                  <a:pt x="155618" y="51849"/>
                </a:cubicBezTo>
                <a:cubicBezTo>
                  <a:pt x="114872" y="29095"/>
                  <a:pt x="-2603" y="-10592"/>
                  <a:pt x="43" y="2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1F8A4310-BFFD-45ED-BF3B-822864CF0F5C}"/>
              </a:ext>
            </a:extLst>
          </p:cNvPr>
          <p:cNvSpPr/>
          <p:nvPr/>
        </p:nvSpPr>
        <p:spPr>
          <a:xfrm>
            <a:off x="4555368" y="1612803"/>
            <a:ext cx="270538" cy="423038"/>
          </a:xfrm>
          <a:custGeom>
            <a:avLst/>
            <a:gdLst>
              <a:gd name="connsiteX0" fmla="*/ 269045 w 270538"/>
              <a:gd name="connsiteY0" fmla="*/ 97 h 423038"/>
              <a:gd name="connsiteX1" fmla="*/ 262695 w 270538"/>
              <a:gd name="connsiteY1" fmla="*/ 154085 h 423038"/>
              <a:gd name="connsiteX2" fmla="*/ 196020 w 270538"/>
              <a:gd name="connsiteY2" fmla="*/ 236635 h 423038"/>
              <a:gd name="connsiteX3" fmla="*/ 757 w 270538"/>
              <a:gd name="connsiteY3" fmla="*/ 420785 h 423038"/>
              <a:gd name="connsiteX4" fmla="*/ 130932 w 270538"/>
              <a:gd name="connsiteY4" fmla="*/ 333472 h 423038"/>
              <a:gd name="connsiteX5" fmla="*/ 194432 w 270538"/>
              <a:gd name="connsiteY5" fmla="*/ 249335 h 423038"/>
              <a:gd name="connsiteX6" fmla="*/ 261107 w 270538"/>
              <a:gd name="connsiteY6" fmla="*/ 177897 h 423038"/>
              <a:gd name="connsiteX7" fmla="*/ 269045 w 270538"/>
              <a:gd name="connsiteY7" fmla="*/ 97 h 42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538" h="423038">
                <a:moveTo>
                  <a:pt x="269045" y="97"/>
                </a:moveTo>
                <a:cubicBezTo>
                  <a:pt x="269310" y="-3872"/>
                  <a:pt x="274866" y="114662"/>
                  <a:pt x="262695" y="154085"/>
                </a:cubicBezTo>
                <a:cubicBezTo>
                  <a:pt x="250524" y="193508"/>
                  <a:pt x="239676" y="192185"/>
                  <a:pt x="196020" y="236635"/>
                </a:cubicBezTo>
                <a:cubicBezTo>
                  <a:pt x="152364" y="281085"/>
                  <a:pt x="11605" y="404646"/>
                  <a:pt x="757" y="420785"/>
                </a:cubicBezTo>
                <a:cubicBezTo>
                  <a:pt x="-10091" y="436924"/>
                  <a:pt x="98653" y="362047"/>
                  <a:pt x="130932" y="333472"/>
                </a:cubicBezTo>
                <a:cubicBezTo>
                  <a:pt x="163211" y="304897"/>
                  <a:pt x="172736" y="275264"/>
                  <a:pt x="194432" y="249335"/>
                </a:cubicBezTo>
                <a:cubicBezTo>
                  <a:pt x="216128" y="223406"/>
                  <a:pt x="248142" y="215732"/>
                  <a:pt x="261107" y="177897"/>
                </a:cubicBezTo>
                <a:cubicBezTo>
                  <a:pt x="274072" y="140062"/>
                  <a:pt x="268780" y="4066"/>
                  <a:pt x="269045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520CC232-F170-48F7-BFF6-76B2FBAE49F7}"/>
              </a:ext>
            </a:extLst>
          </p:cNvPr>
          <p:cNvSpPr/>
          <p:nvPr/>
        </p:nvSpPr>
        <p:spPr>
          <a:xfrm>
            <a:off x="4355864" y="1433129"/>
            <a:ext cx="286578" cy="608870"/>
          </a:xfrm>
          <a:custGeom>
            <a:avLst/>
            <a:gdLst>
              <a:gd name="connsiteX0" fmla="*/ 236 w 286578"/>
              <a:gd name="connsiteY0" fmla="*/ 170246 h 608870"/>
              <a:gd name="connsiteX1" fmla="*/ 114536 w 286578"/>
              <a:gd name="connsiteY1" fmla="*/ 429009 h 608870"/>
              <a:gd name="connsiteX2" fmla="*/ 112949 w 286578"/>
              <a:gd name="connsiteY2" fmla="*/ 359159 h 608870"/>
              <a:gd name="connsiteX3" fmla="*/ 114536 w 286578"/>
              <a:gd name="connsiteY3" fmla="*/ 241684 h 608870"/>
              <a:gd name="connsiteX4" fmla="*/ 170099 w 286578"/>
              <a:gd name="connsiteY4" fmla="*/ 354396 h 608870"/>
              <a:gd name="connsiteX5" fmla="*/ 176449 w 286578"/>
              <a:gd name="connsiteY5" fmla="*/ 440121 h 608870"/>
              <a:gd name="connsiteX6" fmla="*/ 233599 w 286578"/>
              <a:gd name="connsiteY6" fmla="*/ 319471 h 608870"/>
              <a:gd name="connsiteX7" fmla="*/ 241536 w 286578"/>
              <a:gd name="connsiteY7" fmla="*/ 227396 h 608870"/>
              <a:gd name="connsiteX8" fmla="*/ 224074 w 286578"/>
              <a:gd name="connsiteY8" fmla="*/ 384 h 608870"/>
              <a:gd name="connsiteX9" fmla="*/ 274874 w 286578"/>
              <a:gd name="connsiteY9" fmla="*/ 179771 h 608870"/>
              <a:gd name="connsiteX10" fmla="*/ 282811 w 286578"/>
              <a:gd name="connsiteY10" fmla="*/ 424246 h 608870"/>
              <a:gd name="connsiteX11" fmla="*/ 225661 w 286578"/>
              <a:gd name="connsiteY11" fmla="*/ 519496 h 608870"/>
              <a:gd name="connsiteX12" fmla="*/ 4999 w 286578"/>
              <a:gd name="connsiteY12" fmla="*/ 608396 h 608870"/>
              <a:gd name="connsiteX13" fmla="*/ 128824 w 286578"/>
              <a:gd name="connsiteY13" fmla="*/ 552834 h 608870"/>
              <a:gd name="connsiteX14" fmla="*/ 138349 w 286578"/>
              <a:gd name="connsiteY14" fmla="*/ 509971 h 608870"/>
              <a:gd name="connsiteX15" fmla="*/ 90724 w 286578"/>
              <a:gd name="connsiteY15" fmla="*/ 500446 h 608870"/>
              <a:gd name="connsiteX16" fmla="*/ 84374 w 286578"/>
              <a:gd name="connsiteY16" fmla="*/ 470284 h 608870"/>
              <a:gd name="connsiteX17" fmla="*/ 84374 w 286578"/>
              <a:gd name="connsiteY17" fmla="*/ 403609 h 608870"/>
              <a:gd name="connsiteX18" fmla="*/ 236 w 286578"/>
              <a:gd name="connsiteY18" fmla="*/ 170246 h 608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6578" h="608870">
                <a:moveTo>
                  <a:pt x="236" y="170246"/>
                </a:moveTo>
                <a:cubicBezTo>
                  <a:pt x="5263" y="174479"/>
                  <a:pt x="95751" y="397524"/>
                  <a:pt x="114536" y="429009"/>
                </a:cubicBezTo>
                <a:cubicBezTo>
                  <a:pt x="133322" y="460495"/>
                  <a:pt x="112949" y="390380"/>
                  <a:pt x="112949" y="359159"/>
                </a:cubicBezTo>
                <a:cubicBezTo>
                  <a:pt x="112949" y="327938"/>
                  <a:pt x="105011" y="242478"/>
                  <a:pt x="114536" y="241684"/>
                </a:cubicBezTo>
                <a:cubicBezTo>
                  <a:pt x="124061" y="240890"/>
                  <a:pt x="159780" y="321323"/>
                  <a:pt x="170099" y="354396"/>
                </a:cubicBezTo>
                <a:cubicBezTo>
                  <a:pt x="180418" y="387469"/>
                  <a:pt x="165866" y="445942"/>
                  <a:pt x="176449" y="440121"/>
                </a:cubicBezTo>
                <a:cubicBezTo>
                  <a:pt x="187032" y="434300"/>
                  <a:pt x="222751" y="354925"/>
                  <a:pt x="233599" y="319471"/>
                </a:cubicBezTo>
                <a:cubicBezTo>
                  <a:pt x="244447" y="284017"/>
                  <a:pt x="243123" y="280577"/>
                  <a:pt x="241536" y="227396"/>
                </a:cubicBezTo>
                <a:cubicBezTo>
                  <a:pt x="239949" y="174215"/>
                  <a:pt x="218518" y="8321"/>
                  <a:pt x="224074" y="384"/>
                </a:cubicBezTo>
                <a:cubicBezTo>
                  <a:pt x="229630" y="-7554"/>
                  <a:pt x="265085" y="109127"/>
                  <a:pt x="274874" y="179771"/>
                </a:cubicBezTo>
                <a:cubicBezTo>
                  <a:pt x="284664" y="250415"/>
                  <a:pt x="291013" y="367625"/>
                  <a:pt x="282811" y="424246"/>
                </a:cubicBezTo>
                <a:cubicBezTo>
                  <a:pt x="274609" y="480867"/>
                  <a:pt x="271963" y="488804"/>
                  <a:pt x="225661" y="519496"/>
                </a:cubicBezTo>
                <a:cubicBezTo>
                  <a:pt x="179359" y="550188"/>
                  <a:pt x="21138" y="602840"/>
                  <a:pt x="4999" y="608396"/>
                </a:cubicBezTo>
                <a:cubicBezTo>
                  <a:pt x="-11140" y="613952"/>
                  <a:pt x="106599" y="569238"/>
                  <a:pt x="128824" y="552834"/>
                </a:cubicBezTo>
                <a:cubicBezTo>
                  <a:pt x="151049" y="536430"/>
                  <a:pt x="144699" y="518702"/>
                  <a:pt x="138349" y="509971"/>
                </a:cubicBezTo>
                <a:cubicBezTo>
                  <a:pt x="131999" y="501240"/>
                  <a:pt x="99720" y="507061"/>
                  <a:pt x="90724" y="500446"/>
                </a:cubicBezTo>
                <a:cubicBezTo>
                  <a:pt x="81728" y="493831"/>
                  <a:pt x="85432" y="486423"/>
                  <a:pt x="84374" y="470284"/>
                </a:cubicBezTo>
                <a:cubicBezTo>
                  <a:pt x="83316" y="454145"/>
                  <a:pt x="96809" y="449646"/>
                  <a:pt x="84374" y="403609"/>
                </a:cubicBezTo>
                <a:cubicBezTo>
                  <a:pt x="71939" y="357572"/>
                  <a:pt x="-4791" y="166013"/>
                  <a:pt x="236" y="170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0D63D443-5CCF-4274-82B7-287FA0BFD9C1}"/>
              </a:ext>
            </a:extLst>
          </p:cNvPr>
          <p:cNvSpPr/>
          <p:nvPr/>
        </p:nvSpPr>
        <p:spPr>
          <a:xfrm>
            <a:off x="4754085" y="1601505"/>
            <a:ext cx="169404" cy="455312"/>
          </a:xfrm>
          <a:custGeom>
            <a:avLst/>
            <a:gdLst>
              <a:gd name="connsiteX0" fmla="*/ 60803 w 169404"/>
              <a:gd name="connsiteY0" fmla="*/ 283 h 455312"/>
              <a:gd name="connsiteX1" fmla="*/ 168753 w 169404"/>
              <a:gd name="connsiteY1" fmla="*/ 139983 h 455312"/>
              <a:gd name="connsiteX2" fmla="*/ 478 w 169404"/>
              <a:gd name="connsiteY2" fmla="*/ 452720 h 455312"/>
              <a:gd name="connsiteX3" fmla="*/ 117953 w 169404"/>
              <a:gd name="connsiteY3" fmla="*/ 282858 h 455312"/>
              <a:gd name="connsiteX4" fmla="*/ 117953 w 169404"/>
              <a:gd name="connsiteY4" fmla="*/ 171733 h 455312"/>
              <a:gd name="connsiteX5" fmla="*/ 60803 w 169404"/>
              <a:gd name="connsiteY5" fmla="*/ 283 h 45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404" h="455312">
                <a:moveTo>
                  <a:pt x="60803" y="283"/>
                </a:moveTo>
                <a:cubicBezTo>
                  <a:pt x="69270" y="-5009"/>
                  <a:pt x="178807" y="64577"/>
                  <a:pt x="168753" y="139983"/>
                </a:cubicBezTo>
                <a:cubicBezTo>
                  <a:pt x="158699" y="215389"/>
                  <a:pt x="8945" y="428908"/>
                  <a:pt x="478" y="452720"/>
                </a:cubicBezTo>
                <a:cubicBezTo>
                  <a:pt x="-7989" y="476532"/>
                  <a:pt x="98374" y="329689"/>
                  <a:pt x="117953" y="282858"/>
                </a:cubicBezTo>
                <a:cubicBezTo>
                  <a:pt x="137532" y="236027"/>
                  <a:pt x="123245" y="218564"/>
                  <a:pt x="117953" y="171733"/>
                </a:cubicBezTo>
                <a:cubicBezTo>
                  <a:pt x="112661" y="124902"/>
                  <a:pt x="52336" y="5575"/>
                  <a:pt x="60803" y="2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65779B58-82E8-4754-9722-85CA4D113636}"/>
              </a:ext>
            </a:extLst>
          </p:cNvPr>
          <p:cNvSpPr/>
          <p:nvPr/>
        </p:nvSpPr>
        <p:spPr>
          <a:xfrm>
            <a:off x="4760533" y="2054219"/>
            <a:ext cx="213904" cy="843266"/>
          </a:xfrm>
          <a:custGeom>
            <a:avLst/>
            <a:gdLst>
              <a:gd name="connsiteX0" fmla="*/ 380 w 213904"/>
              <a:gd name="connsiteY0" fmla="*/ 6 h 843266"/>
              <a:gd name="connsiteX1" fmla="*/ 195642 w 213904"/>
              <a:gd name="connsiteY1" fmla="*/ 142881 h 843266"/>
              <a:gd name="connsiteX2" fmla="*/ 205167 w 213904"/>
              <a:gd name="connsiteY2" fmla="*/ 423869 h 843266"/>
              <a:gd name="connsiteX3" fmla="*/ 192467 w 213904"/>
              <a:gd name="connsiteY3" fmla="*/ 661994 h 843266"/>
              <a:gd name="connsiteX4" fmla="*/ 113092 w 213904"/>
              <a:gd name="connsiteY4" fmla="*/ 831856 h 843266"/>
              <a:gd name="connsiteX5" fmla="*/ 119442 w 213904"/>
              <a:gd name="connsiteY5" fmla="*/ 792169 h 843266"/>
              <a:gd name="connsiteX6" fmla="*/ 109917 w 213904"/>
              <a:gd name="connsiteY6" fmla="*/ 506419 h 843266"/>
              <a:gd name="connsiteX7" fmla="*/ 124205 w 213904"/>
              <a:gd name="connsiteY7" fmla="*/ 614369 h 843266"/>
              <a:gd name="connsiteX8" fmla="*/ 138492 w 213904"/>
              <a:gd name="connsiteY8" fmla="*/ 696919 h 843266"/>
              <a:gd name="connsiteX9" fmla="*/ 157542 w 213904"/>
              <a:gd name="connsiteY9" fmla="*/ 623894 h 843266"/>
              <a:gd name="connsiteX10" fmla="*/ 173417 w 213904"/>
              <a:gd name="connsiteY10" fmla="*/ 498481 h 843266"/>
              <a:gd name="connsiteX11" fmla="*/ 179767 w 213904"/>
              <a:gd name="connsiteY11" fmla="*/ 342906 h 843266"/>
              <a:gd name="connsiteX12" fmla="*/ 173417 w 213904"/>
              <a:gd name="connsiteY12" fmla="*/ 217494 h 843266"/>
              <a:gd name="connsiteX13" fmla="*/ 146430 w 213904"/>
              <a:gd name="connsiteY13" fmla="*/ 147644 h 843266"/>
              <a:gd name="connsiteX14" fmla="*/ 380 w 213904"/>
              <a:gd name="connsiteY14" fmla="*/ 6 h 843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3904" h="843266">
                <a:moveTo>
                  <a:pt x="380" y="6"/>
                </a:moveTo>
                <a:cubicBezTo>
                  <a:pt x="8582" y="-788"/>
                  <a:pt x="161511" y="72237"/>
                  <a:pt x="195642" y="142881"/>
                </a:cubicBezTo>
                <a:cubicBezTo>
                  <a:pt x="229773" y="213525"/>
                  <a:pt x="205696" y="337350"/>
                  <a:pt x="205167" y="423869"/>
                </a:cubicBezTo>
                <a:cubicBezTo>
                  <a:pt x="204638" y="510388"/>
                  <a:pt x="207813" y="593996"/>
                  <a:pt x="192467" y="661994"/>
                </a:cubicBezTo>
                <a:cubicBezTo>
                  <a:pt x="177121" y="729992"/>
                  <a:pt x="125263" y="810160"/>
                  <a:pt x="113092" y="831856"/>
                </a:cubicBezTo>
                <a:cubicBezTo>
                  <a:pt x="100921" y="853552"/>
                  <a:pt x="119971" y="846408"/>
                  <a:pt x="119442" y="792169"/>
                </a:cubicBezTo>
                <a:cubicBezTo>
                  <a:pt x="118913" y="737930"/>
                  <a:pt x="109123" y="536052"/>
                  <a:pt x="109917" y="506419"/>
                </a:cubicBezTo>
                <a:cubicBezTo>
                  <a:pt x="110711" y="476786"/>
                  <a:pt x="119443" y="582619"/>
                  <a:pt x="124205" y="614369"/>
                </a:cubicBezTo>
                <a:cubicBezTo>
                  <a:pt x="128967" y="646119"/>
                  <a:pt x="132936" y="695332"/>
                  <a:pt x="138492" y="696919"/>
                </a:cubicBezTo>
                <a:cubicBezTo>
                  <a:pt x="144048" y="698506"/>
                  <a:pt x="151721" y="656967"/>
                  <a:pt x="157542" y="623894"/>
                </a:cubicBezTo>
                <a:cubicBezTo>
                  <a:pt x="163363" y="590821"/>
                  <a:pt x="169713" y="545312"/>
                  <a:pt x="173417" y="498481"/>
                </a:cubicBezTo>
                <a:cubicBezTo>
                  <a:pt x="177121" y="451650"/>
                  <a:pt x="179767" y="389737"/>
                  <a:pt x="179767" y="342906"/>
                </a:cubicBezTo>
                <a:cubicBezTo>
                  <a:pt x="179767" y="296075"/>
                  <a:pt x="178973" y="250038"/>
                  <a:pt x="173417" y="217494"/>
                </a:cubicBezTo>
                <a:cubicBezTo>
                  <a:pt x="167861" y="184950"/>
                  <a:pt x="173682" y="183098"/>
                  <a:pt x="146430" y="147644"/>
                </a:cubicBezTo>
                <a:cubicBezTo>
                  <a:pt x="119178" y="112190"/>
                  <a:pt x="-7822" y="800"/>
                  <a:pt x="38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B8B6BA7F-C279-4977-9F1E-F0CB53A65E5C}"/>
              </a:ext>
            </a:extLst>
          </p:cNvPr>
          <p:cNvSpPr/>
          <p:nvPr/>
        </p:nvSpPr>
        <p:spPr>
          <a:xfrm>
            <a:off x="4535631" y="2533643"/>
            <a:ext cx="316181" cy="480098"/>
          </a:xfrm>
          <a:custGeom>
            <a:avLst/>
            <a:gdLst>
              <a:gd name="connsiteX0" fmla="*/ 301482 w 316181"/>
              <a:gd name="connsiteY0" fmla="*/ 7 h 480098"/>
              <a:gd name="connsiteX1" fmla="*/ 311007 w 316181"/>
              <a:gd name="connsiteY1" fmla="*/ 146057 h 480098"/>
              <a:gd name="connsiteX2" fmla="*/ 209407 w 316181"/>
              <a:gd name="connsiteY2" fmla="*/ 373070 h 480098"/>
              <a:gd name="connsiteX3" fmla="*/ 196707 w 316181"/>
              <a:gd name="connsiteY3" fmla="*/ 423870 h 480098"/>
              <a:gd name="connsiteX4" fmla="*/ 203057 w 316181"/>
              <a:gd name="connsiteY4" fmla="*/ 327032 h 480098"/>
              <a:gd name="connsiteX5" fmla="*/ 212582 w 316181"/>
              <a:gd name="connsiteY5" fmla="*/ 177807 h 480098"/>
              <a:gd name="connsiteX6" fmla="*/ 125269 w 316181"/>
              <a:gd name="connsiteY6" fmla="*/ 300045 h 480098"/>
              <a:gd name="connsiteX7" fmla="*/ 4619 w 316181"/>
              <a:gd name="connsiteY7" fmla="*/ 474670 h 480098"/>
              <a:gd name="connsiteX8" fmla="*/ 37957 w 316181"/>
              <a:gd name="connsiteY8" fmla="*/ 415932 h 480098"/>
              <a:gd name="connsiteX9" fmla="*/ 158607 w 316181"/>
              <a:gd name="connsiteY9" fmla="*/ 217495 h 480098"/>
              <a:gd name="connsiteX10" fmla="*/ 212582 w 316181"/>
              <a:gd name="connsiteY10" fmla="*/ 150820 h 480098"/>
              <a:gd name="connsiteX11" fmla="*/ 252269 w 316181"/>
              <a:gd name="connsiteY11" fmla="*/ 182570 h 480098"/>
              <a:gd name="connsiteX12" fmla="*/ 239569 w 316181"/>
              <a:gd name="connsiteY12" fmla="*/ 219082 h 480098"/>
              <a:gd name="connsiteX13" fmla="*/ 249094 w 316181"/>
              <a:gd name="connsiteY13" fmla="*/ 273057 h 480098"/>
              <a:gd name="connsiteX14" fmla="*/ 282432 w 316181"/>
              <a:gd name="connsiteY14" fmla="*/ 200032 h 480098"/>
              <a:gd name="connsiteX15" fmla="*/ 303069 w 316181"/>
              <a:gd name="connsiteY15" fmla="*/ 139707 h 480098"/>
              <a:gd name="connsiteX16" fmla="*/ 301482 w 316181"/>
              <a:gd name="connsiteY16" fmla="*/ 7 h 480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6181" h="480098">
                <a:moveTo>
                  <a:pt x="301482" y="7"/>
                </a:moveTo>
                <a:cubicBezTo>
                  <a:pt x="302805" y="1065"/>
                  <a:pt x="326353" y="83880"/>
                  <a:pt x="311007" y="146057"/>
                </a:cubicBezTo>
                <a:cubicBezTo>
                  <a:pt x="295661" y="208234"/>
                  <a:pt x="228457" y="326768"/>
                  <a:pt x="209407" y="373070"/>
                </a:cubicBezTo>
                <a:cubicBezTo>
                  <a:pt x="190357" y="419372"/>
                  <a:pt x="197765" y="431543"/>
                  <a:pt x="196707" y="423870"/>
                </a:cubicBezTo>
                <a:cubicBezTo>
                  <a:pt x="195649" y="416197"/>
                  <a:pt x="200411" y="368042"/>
                  <a:pt x="203057" y="327032"/>
                </a:cubicBezTo>
                <a:cubicBezTo>
                  <a:pt x="205703" y="286022"/>
                  <a:pt x="225547" y="182305"/>
                  <a:pt x="212582" y="177807"/>
                </a:cubicBezTo>
                <a:cubicBezTo>
                  <a:pt x="199617" y="173309"/>
                  <a:pt x="159930" y="250568"/>
                  <a:pt x="125269" y="300045"/>
                </a:cubicBezTo>
                <a:cubicBezTo>
                  <a:pt x="90608" y="349522"/>
                  <a:pt x="19171" y="455356"/>
                  <a:pt x="4619" y="474670"/>
                </a:cubicBezTo>
                <a:cubicBezTo>
                  <a:pt x="-9933" y="493984"/>
                  <a:pt x="12292" y="458794"/>
                  <a:pt x="37957" y="415932"/>
                </a:cubicBezTo>
                <a:cubicBezTo>
                  <a:pt x="63622" y="373070"/>
                  <a:pt x="129503" y="261680"/>
                  <a:pt x="158607" y="217495"/>
                </a:cubicBezTo>
                <a:cubicBezTo>
                  <a:pt x="187711" y="173310"/>
                  <a:pt x="196972" y="156641"/>
                  <a:pt x="212582" y="150820"/>
                </a:cubicBezTo>
                <a:cubicBezTo>
                  <a:pt x="228192" y="144999"/>
                  <a:pt x="247771" y="171193"/>
                  <a:pt x="252269" y="182570"/>
                </a:cubicBezTo>
                <a:cubicBezTo>
                  <a:pt x="256767" y="193947"/>
                  <a:pt x="240098" y="204001"/>
                  <a:pt x="239569" y="219082"/>
                </a:cubicBezTo>
                <a:cubicBezTo>
                  <a:pt x="239040" y="234163"/>
                  <a:pt x="241950" y="276232"/>
                  <a:pt x="249094" y="273057"/>
                </a:cubicBezTo>
                <a:cubicBezTo>
                  <a:pt x="256238" y="269882"/>
                  <a:pt x="273436" y="222257"/>
                  <a:pt x="282432" y="200032"/>
                </a:cubicBezTo>
                <a:cubicBezTo>
                  <a:pt x="291428" y="177807"/>
                  <a:pt x="302275" y="170134"/>
                  <a:pt x="303069" y="139707"/>
                </a:cubicBezTo>
                <a:cubicBezTo>
                  <a:pt x="303863" y="109280"/>
                  <a:pt x="300159" y="-1051"/>
                  <a:pt x="30148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7D709DCB-37D3-438F-B592-763323CE61F6}"/>
              </a:ext>
            </a:extLst>
          </p:cNvPr>
          <p:cNvSpPr/>
          <p:nvPr/>
        </p:nvSpPr>
        <p:spPr>
          <a:xfrm>
            <a:off x="4527758" y="2463752"/>
            <a:ext cx="189441" cy="540001"/>
          </a:xfrm>
          <a:custGeom>
            <a:avLst/>
            <a:gdLst>
              <a:gd name="connsiteX0" fmla="*/ 176005 w 189441"/>
              <a:gd name="connsiteY0" fmla="*/ 48 h 540001"/>
              <a:gd name="connsiteX1" fmla="*/ 187117 w 189441"/>
              <a:gd name="connsiteY1" fmla="*/ 109586 h 540001"/>
              <a:gd name="connsiteX2" fmla="*/ 126792 w 189441"/>
              <a:gd name="connsiteY2" fmla="*/ 269923 h 540001"/>
              <a:gd name="connsiteX3" fmla="*/ 2967 w 189441"/>
              <a:gd name="connsiteY3" fmla="*/ 531861 h 540001"/>
              <a:gd name="connsiteX4" fmla="*/ 44242 w 189441"/>
              <a:gd name="connsiteY4" fmla="*/ 463598 h 540001"/>
              <a:gd name="connsiteX5" fmla="*/ 107742 w 189441"/>
              <a:gd name="connsiteY5" fmla="*/ 361998 h 540001"/>
              <a:gd name="connsiteX6" fmla="*/ 155367 w 189441"/>
              <a:gd name="connsiteY6" fmla="*/ 234998 h 540001"/>
              <a:gd name="connsiteX7" fmla="*/ 183942 w 189441"/>
              <a:gd name="connsiteY7" fmla="*/ 188961 h 540001"/>
              <a:gd name="connsiteX8" fmla="*/ 166480 w 189441"/>
              <a:gd name="connsiteY8" fmla="*/ 96886 h 540001"/>
              <a:gd name="connsiteX9" fmla="*/ 176005 w 189441"/>
              <a:gd name="connsiteY9" fmla="*/ 48 h 54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9441" h="540001">
                <a:moveTo>
                  <a:pt x="176005" y="48"/>
                </a:moveTo>
                <a:cubicBezTo>
                  <a:pt x="179445" y="2165"/>
                  <a:pt x="195319" y="64607"/>
                  <a:pt x="187117" y="109586"/>
                </a:cubicBezTo>
                <a:cubicBezTo>
                  <a:pt x="178915" y="154565"/>
                  <a:pt x="157484" y="199544"/>
                  <a:pt x="126792" y="269923"/>
                </a:cubicBezTo>
                <a:cubicBezTo>
                  <a:pt x="96100" y="340302"/>
                  <a:pt x="16725" y="499582"/>
                  <a:pt x="2967" y="531861"/>
                </a:cubicBezTo>
                <a:cubicBezTo>
                  <a:pt x="-10791" y="564140"/>
                  <a:pt x="26780" y="491908"/>
                  <a:pt x="44242" y="463598"/>
                </a:cubicBezTo>
                <a:cubicBezTo>
                  <a:pt x="61704" y="435288"/>
                  <a:pt x="89221" y="400098"/>
                  <a:pt x="107742" y="361998"/>
                </a:cubicBezTo>
                <a:cubicBezTo>
                  <a:pt x="126263" y="323898"/>
                  <a:pt x="142667" y="263837"/>
                  <a:pt x="155367" y="234998"/>
                </a:cubicBezTo>
                <a:cubicBezTo>
                  <a:pt x="168067" y="206159"/>
                  <a:pt x="182090" y="211980"/>
                  <a:pt x="183942" y="188961"/>
                </a:cubicBezTo>
                <a:cubicBezTo>
                  <a:pt x="185794" y="165942"/>
                  <a:pt x="169390" y="127842"/>
                  <a:pt x="166480" y="96886"/>
                </a:cubicBezTo>
                <a:cubicBezTo>
                  <a:pt x="163570" y="65930"/>
                  <a:pt x="172565" y="-2069"/>
                  <a:pt x="176005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FA9C496E-D1D2-4F6A-888D-7E3E1AFA4BF5}"/>
              </a:ext>
            </a:extLst>
          </p:cNvPr>
          <p:cNvSpPr/>
          <p:nvPr/>
        </p:nvSpPr>
        <p:spPr>
          <a:xfrm>
            <a:off x="4482323" y="2431623"/>
            <a:ext cx="193131" cy="302052"/>
          </a:xfrm>
          <a:custGeom>
            <a:avLst/>
            <a:gdLst>
              <a:gd name="connsiteX0" fmla="*/ 192865 w 193131"/>
              <a:gd name="connsiteY0" fmla="*/ 43290 h 302052"/>
              <a:gd name="connsiteX1" fmla="*/ 126190 w 193131"/>
              <a:gd name="connsiteY1" fmla="*/ 165527 h 302052"/>
              <a:gd name="connsiteX2" fmla="*/ 16652 w 193131"/>
              <a:gd name="connsiteY2" fmla="*/ 270302 h 302052"/>
              <a:gd name="connsiteX3" fmla="*/ 10302 w 193131"/>
              <a:gd name="connsiteY3" fmla="*/ 302052 h 302052"/>
              <a:gd name="connsiteX4" fmla="*/ 777 w 193131"/>
              <a:gd name="connsiteY4" fmla="*/ 270302 h 302052"/>
              <a:gd name="connsiteX5" fmla="*/ 32527 w 193131"/>
              <a:gd name="connsiteY5" fmla="*/ 194102 h 302052"/>
              <a:gd name="connsiteX6" fmla="*/ 61102 w 193131"/>
              <a:gd name="connsiteY6" fmla="*/ 2015 h 302052"/>
              <a:gd name="connsiteX7" fmla="*/ 57927 w 193131"/>
              <a:gd name="connsiteY7" fmla="*/ 100440 h 302052"/>
              <a:gd name="connsiteX8" fmla="*/ 42052 w 193131"/>
              <a:gd name="connsiteY8" fmla="*/ 211565 h 302052"/>
              <a:gd name="connsiteX9" fmla="*/ 38877 w 193131"/>
              <a:gd name="connsiteY9" fmla="*/ 213152 h 302052"/>
              <a:gd name="connsiteX10" fmla="*/ 102377 w 193131"/>
              <a:gd name="connsiteY10" fmla="*/ 143302 h 302052"/>
              <a:gd name="connsiteX11" fmla="*/ 192865 w 193131"/>
              <a:gd name="connsiteY11" fmla="*/ 43290 h 302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131" h="302052">
                <a:moveTo>
                  <a:pt x="192865" y="43290"/>
                </a:moveTo>
                <a:cubicBezTo>
                  <a:pt x="196834" y="46994"/>
                  <a:pt x="155559" y="127692"/>
                  <a:pt x="126190" y="165527"/>
                </a:cubicBezTo>
                <a:cubicBezTo>
                  <a:pt x="96821" y="203362"/>
                  <a:pt x="35967" y="247548"/>
                  <a:pt x="16652" y="270302"/>
                </a:cubicBezTo>
                <a:cubicBezTo>
                  <a:pt x="-2663" y="293056"/>
                  <a:pt x="12948" y="302052"/>
                  <a:pt x="10302" y="302052"/>
                </a:cubicBezTo>
                <a:cubicBezTo>
                  <a:pt x="7656" y="302052"/>
                  <a:pt x="-2927" y="288294"/>
                  <a:pt x="777" y="270302"/>
                </a:cubicBezTo>
                <a:cubicBezTo>
                  <a:pt x="4481" y="252310"/>
                  <a:pt x="22473" y="238816"/>
                  <a:pt x="32527" y="194102"/>
                </a:cubicBezTo>
                <a:cubicBezTo>
                  <a:pt x="42581" y="149388"/>
                  <a:pt x="56869" y="17625"/>
                  <a:pt x="61102" y="2015"/>
                </a:cubicBezTo>
                <a:cubicBezTo>
                  <a:pt x="65335" y="-13595"/>
                  <a:pt x="61102" y="65515"/>
                  <a:pt x="57927" y="100440"/>
                </a:cubicBezTo>
                <a:cubicBezTo>
                  <a:pt x="54752" y="135365"/>
                  <a:pt x="45227" y="192780"/>
                  <a:pt x="42052" y="211565"/>
                </a:cubicBezTo>
                <a:cubicBezTo>
                  <a:pt x="38877" y="230350"/>
                  <a:pt x="28823" y="224529"/>
                  <a:pt x="38877" y="213152"/>
                </a:cubicBezTo>
                <a:cubicBezTo>
                  <a:pt x="48931" y="201775"/>
                  <a:pt x="76977" y="172935"/>
                  <a:pt x="102377" y="143302"/>
                </a:cubicBezTo>
                <a:cubicBezTo>
                  <a:pt x="127777" y="113669"/>
                  <a:pt x="188896" y="39586"/>
                  <a:pt x="192865" y="43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A8C17919-7EBC-4546-B98E-053FE52E3A5D}"/>
              </a:ext>
            </a:extLst>
          </p:cNvPr>
          <p:cNvSpPr/>
          <p:nvPr/>
        </p:nvSpPr>
        <p:spPr>
          <a:xfrm>
            <a:off x="4121073" y="2385431"/>
            <a:ext cx="212705" cy="445720"/>
          </a:xfrm>
          <a:custGeom>
            <a:avLst/>
            <a:gdLst>
              <a:gd name="connsiteX0" fmla="*/ 208040 w 212705"/>
              <a:gd name="connsiteY0" fmla="*/ 582 h 445720"/>
              <a:gd name="connsiteX1" fmla="*/ 182640 w 212705"/>
              <a:gd name="connsiteY1" fmla="*/ 130757 h 445720"/>
              <a:gd name="connsiteX2" fmla="*/ 122315 w 212705"/>
              <a:gd name="connsiteY2" fmla="*/ 273632 h 445720"/>
              <a:gd name="connsiteX3" fmla="*/ 47702 w 212705"/>
              <a:gd name="connsiteY3" fmla="*/ 376819 h 445720"/>
              <a:gd name="connsiteX4" fmla="*/ 1665 w 212705"/>
              <a:gd name="connsiteY4" fmla="*/ 445082 h 445720"/>
              <a:gd name="connsiteX5" fmla="*/ 106440 w 212705"/>
              <a:gd name="connsiteY5" fmla="*/ 337132 h 445720"/>
              <a:gd name="connsiteX6" fmla="*/ 171527 w 212705"/>
              <a:gd name="connsiteY6" fmla="*/ 200607 h 445720"/>
              <a:gd name="connsiteX7" fmla="*/ 208040 w 212705"/>
              <a:gd name="connsiteY7" fmla="*/ 87894 h 445720"/>
              <a:gd name="connsiteX8" fmla="*/ 208040 w 212705"/>
              <a:gd name="connsiteY8" fmla="*/ 582 h 44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705" h="445720">
                <a:moveTo>
                  <a:pt x="208040" y="582"/>
                </a:moveTo>
                <a:cubicBezTo>
                  <a:pt x="203807" y="7726"/>
                  <a:pt x="196927" y="85249"/>
                  <a:pt x="182640" y="130757"/>
                </a:cubicBezTo>
                <a:cubicBezTo>
                  <a:pt x="168352" y="176265"/>
                  <a:pt x="144805" y="232622"/>
                  <a:pt x="122315" y="273632"/>
                </a:cubicBezTo>
                <a:cubicBezTo>
                  <a:pt x="99825" y="314642"/>
                  <a:pt x="67810" y="348244"/>
                  <a:pt x="47702" y="376819"/>
                </a:cubicBezTo>
                <a:cubicBezTo>
                  <a:pt x="27594" y="405394"/>
                  <a:pt x="-8125" y="451697"/>
                  <a:pt x="1665" y="445082"/>
                </a:cubicBezTo>
                <a:cubicBezTo>
                  <a:pt x="11455" y="438468"/>
                  <a:pt x="78130" y="377878"/>
                  <a:pt x="106440" y="337132"/>
                </a:cubicBezTo>
                <a:cubicBezTo>
                  <a:pt x="134750" y="296386"/>
                  <a:pt x="154594" y="242147"/>
                  <a:pt x="171527" y="200607"/>
                </a:cubicBezTo>
                <a:cubicBezTo>
                  <a:pt x="188460" y="159067"/>
                  <a:pt x="200102" y="122025"/>
                  <a:pt x="208040" y="87894"/>
                </a:cubicBezTo>
                <a:cubicBezTo>
                  <a:pt x="215978" y="53763"/>
                  <a:pt x="212273" y="-6562"/>
                  <a:pt x="208040" y="5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7674B643-4FF6-47D1-AD65-1AD121DA2768}"/>
              </a:ext>
            </a:extLst>
          </p:cNvPr>
          <p:cNvSpPr/>
          <p:nvPr/>
        </p:nvSpPr>
        <p:spPr>
          <a:xfrm>
            <a:off x="4127938" y="2439613"/>
            <a:ext cx="413554" cy="391349"/>
          </a:xfrm>
          <a:custGeom>
            <a:avLst/>
            <a:gdLst>
              <a:gd name="connsiteX0" fmla="*/ 412312 w 413554"/>
              <a:gd name="connsiteY0" fmla="*/ 3550 h 391349"/>
              <a:gd name="connsiteX1" fmla="*/ 288487 w 413554"/>
              <a:gd name="connsiteY1" fmla="*/ 167062 h 391349"/>
              <a:gd name="connsiteX2" fmla="*/ 210700 w 413554"/>
              <a:gd name="connsiteY2" fmla="*/ 271837 h 391349"/>
              <a:gd name="connsiteX3" fmla="*/ 1150 w 413554"/>
              <a:gd name="connsiteY3" fmla="*/ 387725 h 391349"/>
              <a:gd name="connsiteX4" fmla="*/ 129737 w 413554"/>
              <a:gd name="connsiteY4" fmla="*/ 352800 h 391349"/>
              <a:gd name="connsiteX5" fmla="*/ 199587 w 413554"/>
              <a:gd name="connsiteY5" fmla="*/ 259137 h 391349"/>
              <a:gd name="connsiteX6" fmla="*/ 342462 w 413554"/>
              <a:gd name="connsiteY6" fmla="*/ 71812 h 391349"/>
              <a:gd name="connsiteX7" fmla="*/ 412312 w 413554"/>
              <a:gd name="connsiteY7" fmla="*/ 3550 h 39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554" h="391349">
                <a:moveTo>
                  <a:pt x="412312" y="3550"/>
                </a:moveTo>
                <a:cubicBezTo>
                  <a:pt x="403316" y="19425"/>
                  <a:pt x="322089" y="122348"/>
                  <a:pt x="288487" y="167062"/>
                </a:cubicBezTo>
                <a:cubicBezTo>
                  <a:pt x="254885" y="211777"/>
                  <a:pt x="258589" y="235060"/>
                  <a:pt x="210700" y="271837"/>
                </a:cubicBezTo>
                <a:cubicBezTo>
                  <a:pt x="162810" y="308614"/>
                  <a:pt x="14644" y="374231"/>
                  <a:pt x="1150" y="387725"/>
                </a:cubicBezTo>
                <a:cubicBezTo>
                  <a:pt x="-12344" y="401219"/>
                  <a:pt x="96664" y="374231"/>
                  <a:pt x="129737" y="352800"/>
                </a:cubicBezTo>
                <a:cubicBezTo>
                  <a:pt x="162810" y="331369"/>
                  <a:pt x="164133" y="305968"/>
                  <a:pt x="199587" y="259137"/>
                </a:cubicBezTo>
                <a:cubicBezTo>
                  <a:pt x="235041" y="212306"/>
                  <a:pt x="305156" y="115997"/>
                  <a:pt x="342462" y="71812"/>
                </a:cubicBezTo>
                <a:cubicBezTo>
                  <a:pt x="379768" y="27627"/>
                  <a:pt x="421308" y="-12325"/>
                  <a:pt x="412312" y="3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F968B9AC-8CA9-4716-94EB-E18F1AF2DAC7}"/>
              </a:ext>
            </a:extLst>
          </p:cNvPr>
          <p:cNvSpPr/>
          <p:nvPr/>
        </p:nvSpPr>
        <p:spPr>
          <a:xfrm>
            <a:off x="4507715" y="2847696"/>
            <a:ext cx="155773" cy="319765"/>
          </a:xfrm>
          <a:custGeom>
            <a:avLst/>
            <a:gdLst>
              <a:gd name="connsiteX0" fmla="*/ 132548 w 155773"/>
              <a:gd name="connsiteY0" fmla="*/ 279 h 319765"/>
              <a:gd name="connsiteX1" fmla="*/ 142073 w 155773"/>
              <a:gd name="connsiteY1" fmla="*/ 92354 h 319765"/>
              <a:gd name="connsiteX2" fmla="*/ 2373 w 155773"/>
              <a:gd name="connsiteY2" fmla="*/ 311429 h 319765"/>
              <a:gd name="connsiteX3" fmla="*/ 61110 w 155773"/>
              <a:gd name="connsiteY3" fmla="*/ 259042 h 319765"/>
              <a:gd name="connsiteX4" fmla="*/ 151598 w 155773"/>
              <a:gd name="connsiteY4" fmla="*/ 117754 h 319765"/>
              <a:gd name="connsiteX5" fmla="*/ 132548 w 155773"/>
              <a:gd name="connsiteY5" fmla="*/ 279 h 31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773" h="319765">
                <a:moveTo>
                  <a:pt x="132548" y="279"/>
                </a:moveTo>
                <a:cubicBezTo>
                  <a:pt x="130961" y="-3954"/>
                  <a:pt x="163769" y="40496"/>
                  <a:pt x="142073" y="92354"/>
                </a:cubicBezTo>
                <a:cubicBezTo>
                  <a:pt x="120377" y="144212"/>
                  <a:pt x="15867" y="283648"/>
                  <a:pt x="2373" y="311429"/>
                </a:cubicBezTo>
                <a:cubicBezTo>
                  <a:pt x="-11121" y="339210"/>
                  <a:pt x="36239" y="291321"/>
                  <a:pt x="61110" y="259042"/>
                </a:cubicBezTo>
                <a:cubicBezTo>
                  <a:pt x="85981" y="226763"/>
                  <a:pt x="135988" y="160881"/>
                  <a:pt x="151598" y="117754"/>
                </a:cubicBezTo>
                <a:cubicBezTo>
                  <a:pt x="167208" y="74627"/>
                  <a:pt x="134135" y="4512"/>
                  <a:pt x="132548" y="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FC89593A-0185-4D68-AC20-9CA30EA829B3}"/>
              </a:ext>
            </a:extLst>
          </p:cNvPr>
          <p:cNvSpPr/>
          <p:nvPr/>
        </p:nvSpPr>
        <p:spPr>
          <a:xfrm>
            <a:off x="3241637" y="2707885"/>
            <a:ext cx="297779" cy="507733"/>
          </a:xfrm>
          <a:custGeom>
            <a:avLst/>
            <a:gdLst>
              <a:gd name="connsiteX0" fmla="*/ 131801 w 297779"/>
              <a:gd name="connsiteY0" fmla="*/ 71828 h 507733"/>
              <a:gd name="connsiteX1" fmla="*/ 93701 w 297779"/>
              <a:gd name="connsiteY1" fmla="*/ 28965 h 507733"/>
              <a:gd name="connsiteX2" fmla="*/ 42901 w 297779"/>
              <a:gd name="connsiteY2" fmla="*/ 390 h 507733"/>
              <a:gd name="connsiteX3" fmla="*/ 3213 w 297779"/>
              <a:gd name="connsiteY3" fmla="*/ 49603 h 507733"/>
              <a:gd name="connsiteX4" fmla="*/ 20676 w 297779"/>
              <a:gd name="connsiteY4" fmla="*/ 281378 h 507733"/>
              <a:gd name="connsiteX5" fmla="*/ 157201 w 297779"/>
              <a:gd name="connsiteY5" fmla="*/ 470290 h 507733"/>
              <a:gd name="connsiteX6" fmla="*/ 273088 w 297779"/>
              <a:gd name="connsiteY6" fmla="*/ 506803 h 507733"/>
              <a:gd name="connsiteX7" fmla="*/ 296901 w 297779"/>
              <a:gd name="connsiteY7" fmla="*/ 452828 h 507733"/>
              <a:gd name="connsiteX8" fmla="*/ 255626 w 297779"/>
              <a:gd name="connsiteY8" fmla="*/ 492515 h 507733"/>
              <a:gd name="connsiteX9" fmla="*/ 192126 w 297779"/>
              <a:gd name="connsiteY9" fmla="*/ 505215 h 507733"/>
              <a:gd name="connsiteX10" fmla="*/ 190538 w 297779"/>
              <a:gd name="connsiteY10" fmla="*/ 467115 h 507733"/>
              <a:gd name="connsiteX11" fmla="*/ 49251 w 297779"/>
              <a:gd name="connsiteY11" fmla="*/ 302015 h 507733"/>
              <a:gd name="connsiteX12" fmla="*/ 9563 w 297779"/>
              <a:gd name="connsiteY12" fmla="*/ 159140 h 507733"/>
              <a:gd name="connsiteX13" fmla="*/ 9563 w 297779"/>
              <a:gd name="connsiteY13" fmla="*/ 54365 h 507733"/>
              <a:gd name="connsiteX14" fmla="*/ 131801 w 297779"/>
              <a:gd name="connsiteY14" fmla="*/ 71828 h 507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7779" h="507733">
                <a:moveTo>
                  <a:pt x="131801" y="71828"/>
                </a:moveTo>
                <a:cubicBezTo>
                  <a:pt x="145824" y="67595"/>
                  <a:pt x="108518" y="40871"/>
                  <a:pt x="93701" y="28965"/>
                </a:cubicBezTo>
                <a:cubicBezTo>
                  <a:pt x="78884" y="17059"/>
                  <a:pt x="57982" y="-3050"/>
                  <a:pt x="42901" y="390"/>
                </a:cubicBezTo>
                <a:cubicBezTo>
                  <a:pt x="27820" y="3830"/>
                  <a:pt x="6917" y="2772"/>
                  <a:pt x="3213" y="49603"/>
                </a:cubicBezTo>
                <a:cubicBezTo>
                  <a:pt x="-491" y="96434"/>
                  <a:pt x="-4989" y="211264"/>
                  <a:pt x="20676" y="281378"/>
                </a:cubicBezTo>
                <a:cubicBezTo>
                  <a:pt x="46341" y="351492"/>
                  <a:pt x="115132" y="432719"/>
                  <a:pt x="157201" y="470290"/>
                </a:cubicBezTo>
                <a:cubicBezTo>
                  <a:pt x="199270" y="507861"/>
                  <a:pt x="249805" y="509713"/>
                  <a:pt x="273088" y="506803"/>
                </a:cubicBezTo>
                <a:cubicBezTo>
                  <a:pt x="296371" y="503893"/>
                  <a:pt x="299811" y="455209"/>
                  <a:pt x="296901" y="452828"/>
                </a:cubicBezTo>
                <a:cubicBezTo>
                  <a:pt x="293991" y="450447"/>
                  <a:pt x="273088" y="483784"/>
                  <a:pt x="255626" y="492515"/>
                </a:cubicBezTo>
                <a:cubicBezTo>
                  <a:pt x="238164" y="501246"/>
                  <a:pt x="202974" y="509448"/>
                  <a:pt x="192126" y="505215"/>
                </a:cubicBezTo>
                <a:cubicBezTo>
                  <a:pt x="181278" y="500982"/>
                  <a:pt x="214350" y="500982"/>
                  <a:pt x="190538" y="467115"/>
                </a:cubicBezTo>
                <a:cubicBezTo>
                  <a:pt x="166726" y="433248"/>
                  <a:pt x="79413" y="353344"/>
                  <a:pt x="49251" y="302015"/>
                </a:cubicBezTo>
                <a:cubicBezTo>
                  <a:pt x="19089" y="250686"/>
                  <a:pt x="16178" y="200415"/>
                  <a:pt x="9563" y="159140"/>
                </a:cubicBezTo>
                <a:cubicBezTo>
                  <a:pt x="2948" y="117865"/>
                  <a:pt x="-8164" y="73944"/>
                  <a:pt x="9563" y="54365"/>
                </a:cubicBezTo>
                <a:cubicBezTo>
                  <a:pt x="27290" y="34786"/>
                  <a:pt x="117778" y="76061"/>
                  <a:pt x="131801" y="71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8C3D274F-4D99-4AE6-A94E-9E072A358A08}"/>
              </a:ext>
            </a:extLst>
          </p:cNvPr>
          <p:cNvSpPr/>
          <p:nvPr/>
        </p:nvSpPr>
        <p:spPr>
          <a:xfrm>
            <a:off x="3292473" y="2814624"/>
            <a:ext cx="141348" cy="281320"/>
          </a:xfrm>
          <a:custGeom>
            <a:avLst/>
            <a:gdLst>
              <a:gd name="connsiteX0" fmla="*/ 2 w 141348"/>
              <a:gd name="connsiteY0" fmla="*/ 60339 h 281320"/>
              <a:gd name="connsiteX1" fmla="*/ 36515 w 141348"/>
              <a:gd name="connsiteY1" fmla="*/ 23826 h 281320"/>
              <a:gd name="connsiteX2" fmla="*/ 69852 w 141348"/>
              <a:gd name="connsiteY2" fmla="*/ 77801 h 281320"/>
              <a:gd name="connsiteX3" fmla="*/ 80965 w 141348"/>
              <a:gd name="connsiteY3" fmla="*/ 180989 h 281320"/>
              <a:gd name="connsiteX4" fmla="*/ 139702 w 141348"/>
              <a:gd name="connsiteY4" fmla="*/ 281001 h 281320"/>
              <a:gd name="connsiteX5" fmla="*/ 122240 w 141348"/>
              <a:gd name="connsiteY5" fmla="*/ 207976 h 281320"/>
              <a:gd name="connsiteX6" fmla="*/ 92077 w 141348"/>
              <a:gd name="connsiteY6" fmla="*/ 79389 h 281320"/>
              <a:gd name="connsiteX7" fmla="*/ 71440 w 141348"/>
              <a:gd name="connsiteY7" fmla="*/ 39701 h 281320"/>
              <a:gd name="connsiteX8" fmla="*/ 34927 w 141348"/>
              <a:gd name="connsiteY8" fmla="*/ 14 h 281320"/>
              <a:gd name="connsiteX9" fmla="*/ 2 w 141348"/>
              <a:gd name="connsiteY9" fmla="*/ 60339 h 28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348" h="281320">
                <a:moveTo>
                  <a:pt x="2" y="60339"/>
                </a:moveTo>
                <a:cubicBezTo>
                  <a:pt x="267" y="64308"/>
                  <a:pt x="24873" y="20916"/>
                  <a:pt x="36515" y="23826"/>
                </a:cubicBezTo>
                <a:cubicBezTo>
                  <a:pt x="48157" y="26736"/>
                  <a:pt x="62444" y="51607"/>
                  <a:pt x="69852" y="77801"/>
                </a:cubicBezTo>
                <a:cubicBezTo>
                  <a:pt x="77260" y="103995"/>
                  <a:pt x="69323" y="147122"/>
                  <a:pt x="80965" y="180989"/>
                </a:cubicBezTo>
                <a:cubicBezTo>
                  <a:pt x="92607" y="214856"/>
                  <a:pt x="132823" y="276503"/>
                  <a:pt x="139702" y="281001"/>
                </a:cubicBezTo>
                <a:cubicBezTo>
                  <a:pt x="146581" y="285499"/>
                  <a:pt x="130178" y="241578"/>
                  <a:pt x="122240" y="207976"/>
                </a:cubicBezTo>
                <a:cubicBezTo>
                  <a:pt x="114303" y="174374"/>
                  <a:pt x="100544" y="107435"/>
                  <a:pt x="92077" y="79389"/>
                </a:cubicBezTo>
                <a:cubicBezTo>
                  <a:pt x="83610" y="51343"/>
                  <a:pt x="80965" y="52930"/>
                  <a:pt x="71440" y="39701"/>
                </a:cubicBezTo>
                <a:cubicBezTo>
                  <a:pt x="61915" y="26472"/>
                  <a:pt x="48156" y="1072"/>
                  <a:pt x="34927" y="14"/>
                </a:cubicBezTo>
                <a:cubicBezTo>
                  <a:pt x="21698" y="-1044"/>
                  <a:pt x="-263" y="56370"/>
                  <a:pt x="2" y="603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1079AE46-63CE-4C50-8E3E-5CB9F1E5CDF2}"/>
              </a:ext>
            </a:extLst>
          </p:cNvPr>
          <p:cNvSpPr/>
          <p:nvPr/>
        </p:nvSpPr>
        <p:spPr>
          <a:xfrm>
            <a:off x="4003667" y="3058485"/>
            <a:ext cx="539763" cy="622294"/>
          </a:xfrm>
          <a:custGeom>
            <a:avLst/>
            <a:gdLst>
              <a:gd name="connsiteX0" fmla="*/ 539758 w 539763"/>
              <a:gd name="connsiteY0" fmla="*/ 628 h 622294"/>
              <a:gd name="connsiteX1" fmla="*/ 482608 w 539763"/>
              <a:gd name="connsiteY1" fmla="*/ 260978 h 622294"/>
              <a:gd name="connsiteX2" fmla="*/ 409583 w 539763"/>
              <a:gd name="connsiteY2" fmla="*/ 364165 h 622294"/>
              <a:gd name="connsiteX3" fmla="*/ 195271 w 539763"/>
              <a:gd name="connsiteY3" fmla="*/ 541965 h 622294"/>
              <a:gd name="connsiteX4" fmla="*/ 112721 w 539763"/>
              <a:gd name="connsiteY4" fmla="*/ 611815 h 622294"/>
              <a:gd name="connsiteX5" fmla="*/ 8 w 539763"/>
              <a:gd name="connsiteY5" fmla="*/ 619753 h 622294"/>
              <a:gd name="connsiteX6" fmla="*/ 107958 w 539763"/>
              <a:gd name="connsiteY6" fmla="*/ 589590 h 622294"/>
              <a:gd name="connsiteX7" fmla="*/ 339733 w 539763"/>
              <a:gd name="connsiteY7" fmla="*/ 443540 h 622294"/>
              <a:gd name="connsiteX8" fmla="*/ 479433 w 539763"/>
              <a:gd name="connsiteY8" fmla="*/ 195890 h 622294"/>
              <a:gd name="connsiteX9" fmla="*/ 539758 w 539763"/>
              <a:gd name="connsiteY9" fmla="*/ 628 h 62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9763" h="622294">
                <a:moveTo>
                  <a:pt x="539758" y="628"/>
                </a:moveTo>
                <a:cubicBezTo>
                  <a:pt x="540287" y="11476"/>
                  <a:pt x="504304" y="200388"/>
                  <a:pt x="482608" y="260978"/>
                </a:cubicBezTo>
                <a:cubicBezTo>
                  <a:pt x="460912" y="321568"/>
                  <a:pt x="457472" y="317334"/>
                  <a:pt x="409583" y="364165"/>
                </a:cubicBezTo>
                <a:cubicBezTo>
                  <a:pt x="361693" y="410996"/>
                  <a:pt x="244748" y="500690"/>
                  <a:pt x="195271" y="541965"/>
                </a:cubicBezTo>
                <a:cubicBezTo>
                  <a:pt x="145794" y="583240"/>
                  <a:pt x="145265" y="598850"/>
                  <a:pt x="112721" y="611815"/>
                </a:cubicBezTo>
                <a:cubicBezTo>
                  <a:pt x="80177" y="624780"/>
                  <a:pt x="802" y="623457"/>
                  <a:pt x="8" y="619753"/>
                </a:cubicBezTo>
                <a:cubicBezTo>
                  <a:pt x="-786" y="616049"/>
                  <a:pt x="51337" y="618959"/>
                  <a:pt x="107958" y="589590"/>
                </a:cubicBezTo>
                <a:cubicBezTo>
                  <a:pt x="164579" y="560221"/>
                  <a:pt x="277820" y="509157"/>
                  <a:pt x="339733" y="443540"/>
                </a:cubicBezTo>
                <a:cubicBezTo>
                  <a:pt x="401645" y="377923"/>
                  <a:pt x="451916" y="269709"/>
                  <a:pt x="479433" y="195890"/>
                </a:cubicBezTo>
                <a:cubicBezTo>
                  <a:pt x="506950" y="122071"/>
                  <a:pt x="539229" y="-10220"/>
                  <a:pt x="539758" y="6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C94E14E2-78FB-4D3F-9943-5BD1F6FE2E9A}"/>
              </a:ext>
            </a:extLst>
          </p:cNvPr>
          <p:cNvSpPr/>
          <p:nvPr/>
        </p:nvSpPr>
        <p:spPr>
          <a:xfrm>
            <a:off x="3497054" y="3163888"/>
            <a:ext cx="559244" cy="528706"/>
          </a:xfrm>
          <a:custGeom>
            <a:avLst/>
            <a:gdLst>
              <a:gd name="connsiteX0" fmla="*/ 209 w 559244"/>
              <a:gd name="connsiteY0" fmla="*/ 0 h 528706"/>
              <a:gd name="connsiteX1" fmla="*/ 92284 w 559244"/>
              <a:gd name="connsiteY1" fmla="*/ 215900 h 528706"/>
              <a:gd name="connsiteX2" fmla="*/ 114509 w 559244"/>
              <a:gd name="connsiteY2" fmla="*/ 273050 h 528706"/>
              <a:gd name="connsiteX3" fmla="*/ 249446 w 559244"/>
              <a:gd name="connsiteY3" fmla="*/ 396875 h 528706"/>
              <a:gd name="connsiteX4" fmla="*/ 451059 w 559244"/>
              <a:gd name="connsiteY4" fmla="*/ 501650 h 528706"/>
              <a:gd name="connsiteX5" fmla="*/ 554246 w 559244"/>
              <a:gd name="connsiteY5" fmla="*/ 528637 h 528706"/>
              <a:gd name="connsiteX6" fmla="*/ 524084 w 559244"/>
              <a:gd name="connsiteY6" fmla="*/ 496887 h 528706"/>
              <a:gd name="connsiteX7" fmla="*/ 360571 w 559244"/>
              <a:gd name="connsiteY7" fmla="*/ 436562 h 528706"/>
              <a:gd name="connsiteX8" fmla="*/ 144671 w 559244"/>
              <a:gd name="connsiteY8" fmla="*/ 265112 h 528706"/>
              <a:gd name="connsiteX9" fmla="*/ 120859 w 559244"/>
              <a:gd name="connsiteY9" fmla="*/ 217487 h 528706"/>
              <a:gd name="connsiteX10" fmla="*/ 209 w 559244"/>
              <a:gd name="connsiteY10" fmla="*/ 0 h 52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9244" h="528706">
                <a:moveTo>
                  <a:pt x="209" y="0"/>
                </a:moveTo>
                <a:cubicBezTo>
                  <a:pt x="-4553" y="-264"/>
                  <a:pt x="73234" y="170392"/>
                  <a:pt x="92284" y="215900"/>
                </a:cubicBezTo>
                <a:cubicBezTo>
                  <a:pt x="111334" y="261408"/>
                  <a:pt x="88315" y="242888"/>
                  <a:pt x="114509" y="273050"/>
                </a:cubicBezTo>
                <a:cubicBezTo>
                  <a:pt x="140703" y="303212"/>
                  <a:pt x="193354" y="358775"/>
                  <a:pt x="249446" y="396875"/>
                </a:cubicBezTo>
                <a:cubicBezTo>
                  <a:pt x="305538" y="434975"/>
                  <a:pt x="400259" y="479690"/>
                  <a:pt x="451059" y="501650"/>
                </a:cubicBezTo>
                <a:cubicBezTo>
                  <a:pt x="501859" y="523610"/>
                  <a:pt x="542075" y="529431"/>
                  <a:pt x="554246" y="528637"/>
                </a:cubicBezTo>
                <a:cubicBezTo>
                  <a:pt x="566417" y="527843"/>
                  <a:pt x="556363" y="512233"/>
                  <a:pt x="524084" y="496887"/>
                </a:cubicBezTo>
                <a:cubicBezTo>
                  <a:pt x="491805" y="481541"/>
                  <a:pt x="423806" y="475191"/>
                  <a:pt x="360571" y="436562"/>
                </a:cubicBezTo>
                <a:cubicBezTo>
                  <a:pt x="297336" y="397933"/>
                  <a:pt x="184623" y="301624"/>
                  <a:pt x="144671" y="265112"/>
                </a:cubicBezTo>
                <a:cubicBezTo>
                  <a:pt x="104719" y="228600"/>
                  <a:pt x="140967" y="260879"/>
                  <a:pt x="120859" y="217487"/>
                </a:cubicBezTo>
                <a:cubicBezTo>
                  <a:pt x="100751" y="174095"/>
                  <a:pt x="4971" y="264"/>
                  <a:pt x="20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48BD62D1-EE9C-4DD6-97BF-9D0ED850B4E9}"/>
              </a:ext>
            </a:extLst>
          </p:cNvPr>
          <p:cNvSpPr/>
          <p:nvPr/>
        </p:nvSpPr>
        <p:spPr>
          <a:xfrm>
            <a:off x="3181030" y="2813046"/>
            <a:ext cx="548212" cy="1050200"/>
          </a:xfrm>
          <a:custGeom>
            <a:avLst/>
            <a:gdLst>
              <a:gd name="connsiteX0" fmla="*/ 54295 w 548212"/>
              <a:gd name="connsiteY0" fmla="*/ 4 h 1050200"/>
              <a:gd name="connsiteX1" fmla="*/ 33658 w 548212"/>
              <a:gd name="connsiteY1" fmla="*/ 66679 h 1050200"/>
              <a:gd name="connsiteX2" fmla="*/ 17783 w 548212"/>
              <a:gd name="connsiteY2" fmla="*/ 185742 h 1050200"/>
              <a:gd name="connsiteX3" fmla="*/ 51120 w 548212"/>
              <a:gd name="connsiteY3" fmla="*/ 460379 h 1050200"/>
              <a:gd name="connsiteX4" fmla="*/ 135258 w 548212"/>
              <a:gd name="connsiteY4" fmla="*/ 566742 h 1050200"/>
              <a:gd name="connsiteX5" fmla="*/ 257495 w 548212"/>
              <a:gd name="connsiteY5" fmla="*/ 681042 h 1050200"/>
              <a:gd name="connsiteX6" fmla="*/ 362270 w 548212"/>
              <a:gd name="connsiteY6" fmla="*/ 842967 h 1050200"/>
              <a:gd name="connsiteX7" fmla="*/ 421008 w 548212"/>
              <a:gd name="connsiteY7" fmla="*/ 887417 h 1050200"/>
              <a:gd name="connsiteX8" fmla="*/ 506733 w 548212"/>
              <a:gd name="connsiteY8" fmla="*/ 989017 h 1050200"/>
              <a:gd name="connsiteX9" fmla="*/ 543245 w 548212"/>
              <a:gd name="connsiteY9" fmla="*/ 1047754 h 1050200"/>
              <a:gd name="connsiteX10" fmla="*/ 400370 w 548212"/>
              <a:gd name="connsiteY10" fmla="*/ 908054 h 1050200"/>
              <a:gd name="connsiteX11" fmla="*/ 128908 w 548212"/>
              <a:gd name="connsiteY11" fmla="*/ 588967 h 1050200"/>
              <a:gd name="connsiteX12" fmla="*/ 40008 w 548212"/>
              <a:gd name="connsiteY12" fmla="*/ 469904 h 1050200"/>
              <a:gd name="connsiteX13" fmla="*/ 9845 w 548212"/>
              <a:gd name="connsiteY13" fmla="*/ 342904 h 1050200"/>
              <a:gd name="connsiteX14" fmla="*/ 320 w 548212"/>
              <a:gd name="connsiteY14" fmla="*/ 134942 h 1050200"/>
              <a:gd name="connsiteX15" fmla="*/ 19370 w 548212"/>
              <a:gd name="connsiteY15" fmla="*/ 63504 h 1050200"/>
              <a:gd name="connsiteX16" fmla="*/ 54295 w 548212"/>
              <a:gd name="connsiteY16" fmla="*/ 4 h 105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8212" h="1050200">
                <a:moveTo>
                  <a:pt x="54295" y="4"/>
                </a:moveTo>
                <a:cubicBezTo>
                  <a:pt x="56676" y="533"/>
                  <a:pt x="39743" y="35723"/>
                  <a:pt x="33658" y="66679"/>
                </a:cubicBezTo>
                <a:cubicBezTo>
                  <a:pt x="27573" y="97635"/>
                  <a:pt x="14873" y="120125"/>
                  <a:pt x="17783" y="185742"/>
                </a:cubicBezTo>
                <a:cubicBezTo>
                  <a:pt x="20693" y="251359"/>
                  <a:pt x="31541" y="396879"/>
                  <a:pt x="51120" y="460379"/>
                </a:cubicBezTo>
                <a:cubicBezTo>
                  <a:pt x="70699" y="523879"/>
                  <a:pt x="100862" y="529965"/>
                  <a:pt x="135258" y="566742"/>
                </a:cubicBezTo>
                <a:cubicBezTo>
                  <a:pt x="169654" y="603519"/>
                  <a:pt x="219660" y="635005"/>
                  <a:pt x="257495" y="681042"/>
                </a:cubicBezTo>
                <a:cubicBezTo>
                  <a:pt x="295330" y="727080"/>
                  <a:pt x="335018" y="808571"/>
                  <a:pt x="362270" y="842967"/>
                </a:cubicBezTo>
                <a:cubicBezTo>
                  <a:pt x="389522" y="877363"/>
                  <a:pt x="396931" y="863075"/>
                  <a:pt x="421008" y="887417"/>
                </a:cubicBezTo>
                <a:cubicBezTo>
                  <a:pt x="445085" y="911759"/>
                  <a:pt x="486360" y="962294"/>
                  <a:pt x="506733" y="989017"/>
                </a:cubicBezTo>
                <a:cubicBezTo>
                  <a:pt x="527106" y="1015740"/>
                  <a:pt x="560972" y="1061248"/>
                  <a:pt x="543245" y="1047754"/>
                </a:cubicBezTo>
                <a:cubicBezTo>
                  <a:pt x="525518" y="1034260"/>
                  <a:pt x="469426" y="984518"/>
                  <a:pt x="400370" y="908054"/>
                </a:cubicBezTo>
                <a:cubicBezTo>
                  <a:pt x="331314" y="831590"/>
                  <a:pt x="188968" y="661992"/>
                  <a:pt x="128908" y="588967"/>
                </a:cubicBezTo>
                <a:cubicBezTo>
                  <a:pt x="68848" y="515942"/>
                  <a:pt x="59852" y="510914"/>
                  <a:pt x="40008" y="469904"/>
                </a:cubicBezTo>
                <a:cubicBezTo>
                  <a:pt x="20164" y="428894"/>
                  <a:pt x="16460" y="398731"/>
                  <a:pt x="9845" y="342904"/>
                </a:cubicBezTo>
                <a:cubicBezTo>
                  <a:pt x="3230" y="287077"/>
                  <a:pt x="-1268" y="181509"/>
                  <a:pt x="320" y="134942"/>
                </a:cubicBezTo>
                <a:cubicBezTo>
                  <a:pt x="1907" y="88375"/>
                  <a:pt x="8522" y="85729"/>
                  <a:pt x="19370" y="63504"/>
                </a:cubicBezTo>
                <a:cubicBezTo>
                  <a:pt x="30218" y="41279"/>
                  <a:pt x="51914" y="-525"/>
                  <a:pt x="5429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: 図形 63">
            <a:extLst>
              <a:ext uri="{FF2B5EF4-FFF2-40B4-BE49-F238E27FC236}">
                <a16:creationId xmlns:a16="http://schemas.microsoft.com/office/drawing/2014/main" id="{0AB006F6-7F01-4D4E-991B-C035DAA81270}"/>
              </a:ext>
            </a:extLst>
          </p:cNvPr>
          <p:cNvSpPr/>
          <p:nvPr/>
        </p:nvSpPr>
        <p:spPr>
          <a:xfrm>
            <a:off x="3968736" y="3668370"/>
            <a:ext cx="40070" cy="142896"/>
          </a:xfrm>
          <a:custGeom>
            <a:avLst/>
            <a:gdLst>
              <a:gd name="connsiteX0" fmla="*/ 39702 w 40070"/>
              <a:gd name="connsiteY0" fmla="*/ 343 h 142896"/>
              <a:gd name="connsiteX1" fmla="*/ 19064 w 40070"/>
              <a:gd name="connsiteY1" fmla="*/ 120993 h 142896"/>
              <a:gd name="connsiteX2" fmla="*/ 6364 w 40070"/>
              <a:gd name="connsiteY2" fmla="*/ 140043 h 142896"/>
              <a:gd name="connsiteX3" fmla="*/ 14 w 40070"/>
              <a:gd name="connsiteY3" fmla="*/ 86068 h 142896"/>
              <a:gd name="connsiteX4" fmla="*/ 39702 w 40070"/>
              <a:gd name="connsiteY4" fmla="*/ 343 h 142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070" h="142896">
                <a:moveTo>
                  <a:pt x="39702" y="343"/>
                </a:moveTo>
                <a:cubicBezTo>
                  <a:pt x="42877" y="6164"/>
                  <a:pt x="24620" y="97710"/>
                  <a:pt x="19064" y="120993"/>
                </a:cubicBezTo>
                <a:cubicBezTo>
                  <a:pt x="13508" y="144276"/>
                  <a:pt x="9539" y="145864"/>
                  <a:pt x="6364" y="140043"/>
                </a:cubicBezTo>
                <a:cubicBezTo>
                  <a:pt x="3189" y="134222"/>
                  <a:pt x="-251" y="107764"/>
                  <a:pt x="14" y="86068"/>
                </a:cubicBezTo>
                <a:cubicBezTo>
                  <a:pt x="279" y="64372"/>
                  <a:pt x="36527" y="-5478"/>
                  <a:pt x="39702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: 図形 64">
            <a:extLst>
              <a:ext uri="{FF2B5EF4-FFF2-40B4-BE49-F238E27FC236}">
                <a16:creationId xmlns:a16="http://schemas.microsoft.com/office/drawing/2014/main" id="{9609BE22-7175-4536-B661-FFF18CAA7CF7}"/>
              </a:ext>
            </a:extLst>
          </p:cNvPr>
          <p:cNvSpPr/>
          <p:nvPr/>
        </p:nvSpPr>
        <p:spPr>
          <a:xfrm>
            <a:off x="4730353" y="2628387"/>
            <a:ext cx="490738" cy="1341657"/>
          </a:xfrm>
          <a:custGeom>
            <a:avLst/>
            <a:gdLst>
              <a:gd name="connsiteX0" fmla="*/ 241697 w 490738"/>
              <a:gd name="connsiteY0" fmla="*/ 513 h 1341657"/>
              <a:gd name="connsiteX1" fmla="*/ 394097 w 490738"/>
              <a:gd name="connsiteY1" fmla="*/ 98938 h 1341657"/>
              <a:gd name="connsiteX2" fmla="*/ 473472 w 490738"/>
              <a:gd name="connsiteY2" fmla="*/ 400563 h 1341657"/>
              <a:gd name="connsiteX3" fmla="*/ 273447 w 490738"/>
              <a:gd name="connsiteY3" fmla="*/ 927613 h 1341657"/>
              <a:gd name="connsiteX4" fmla="*/ 6747 w 490738"/>
              <a:gd name="connsiteY4" fmla="*/ 1337188 h 1341657"/>
              <a:gd name="connsiteX5" fmla="*/ 105172 w 490738"/>
              <a:gd name="connsiteY5" fmla="*/ 1124463 h 1341657"/>
              <a:gd name="connsiteX6" fmla="*/ 378222 w 490738"/>
              <a:gd name="connsiteY6" fmla="*/ 797438 h 1341657"/>
              <a:gd name="connsiteX7" fmla="*/ 460772 w 490738"/>
              <a:gd name="connsiteY7" fmla="*/ 492638 h 1341657"/>
              <a:gd name="connsiteX8" fmla="*/ 489347 w 490738"/>
              <a:gd name="connsiteY8" fmla="*/ 213238 h 1341657"/>
              <a:gd name="connsiteX9" fmla="*/ 422672 w 490738"/>
              <a:gd name="connsiteY9" fmla="*/ 67188 h 1341657"/>
              <a:gd name="connsiteX10" fmla="*/ 241697 w 490738"/>
              <a:gd name="connsiteY10" fmla="*/ 513 h 134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0738" h="1341657">
                <a:moveTo>
                  <a:pt x="241697" y="513"/>
                </a:moveTo>
                <a:cubicBezTo>
                  <a:pt x="236934" y="5805"/>
                  <a:pt x="355468" y="32263"/>
                  <a:pt x="394097" y="98938"/>
                </a:cubicBezTo>
                <a:cubicBezTo>
                  <a:pt x="432726" y="165613"/>
                  <a:pt x="493580" y="262451"/>
                  <a:pt x="473472" y="400563"/>
                </a:cubicBezTo>
                <a:cubicBezTo>
                  <a:pt x="453364" y="538675"/>
                  <a:pt x="351234" y="771509"/>
                  <a:pt x="273447" y="927613"/>
                </a:cubicBezTo>
                <a:cubicBezTo>
                  <a:pt x="195660" y="1083717"/>
                  <a:pt x="34793" y="1304380"/>
                  <a:pt x="6747" y="1337188"/>
                </a:cubicBezTo>
                <a:cubicBezTo>
                  <a:pt x="-21299" y="1369996"/>
                  <a:pt x="43260" y="1214421"/>
                  <a:pt x="105172" y="1124463"/>
                </a:cubicBezTo>
                <a:cubicBezTo>
                  <a:pt x="167084" y="1034505"/>
                  <a:pt x="318955" y="902742"/>
                  <a:pt x="378222" y="797438"/>
                </a:cubicBezTo>
                <a:cubicBezTo>
                  <a:pt x="437489" y="692134"/>
                  <a:pt x="442251" y="590005"/>
                  <a:pt x="460772" y="492638"/>
                </a:cubicBezTo>
                <a:cubicBezTo>
                  <a:pt x="479293" y="395271"/>
                  <a:pt x="495697" y="284146"/>
                  <a:pt x="489347" y="213238"/>
                </a:cubicBezTo>
                <a:cubicBezTo>
                  <a:pt x="482997" y="142330"/>
                  <a:pt x="465005" y="102642"/>
                  <a:pt x="422672" y="67188"/>
                </a:cubicBezTo>
                <a:cubicBezTo>
                  <a:pt x="380339" y="31734"/>
                  <a:pt x="246460" y="-4779"/>
                  <a:pt x="241697" y="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: 図形 65">
            <a:extLst>
              <a:ext uri="{FF2B5EF4-FFF2-40B4-BE49-F238E27FC236}">
                <a16:creationId xmlns:a16="http://schemas.microsoft.com/office/drawing/2014/main" id="{8EAA07EA-C8A0-4CAA-B308-95A235553AF3}"/>
              </a:ext>
            </a:extLst>
          </p:cNvPr>
          <p:cNvSpPr/>
          <p:nvPr/>
        </p:nvSpPr>
        <p:spPr>
          <a:xfrm>
            <a:off x="2721916" y="2558868"/>
            <a:ext cx="920121" cy="1226580"/>
          </a:xfrm>
          <a:custGeom>
            <a:avLst/>
            <a:gdLst>
              <a:gd name="connsiteX0" fmla="*/ 526109 w 920121"/>
              <a:gd name="connsiteY0" fmla="*/ 182 h 1226580"/>
              <a:gd name="connsiteX1" fmla="*/ 234009 w 920121"/>
              <a:gd name="connsiteY1" fmla="*/ 193857 h 1226580"/>
              <a:gd name="connsiteX2" fmla="*/ 94309 w 920121"/>
              <a:gd name="connsiteY2" fmla="*/ 530407 h 1226580"/>
              <a:gd name="connsiteX3" fmla="*/ 59384 w 920121"/>
              <a:gd name="connsiteY3" fmla="*/ 800282 h 1226580"/>
              <a:gd name="connsiteX4" fmla="*/ 2234 w 920121"/>
              <a:gd name="connsiteY4" fmla="*/ 943157 h 1226580"/>
              <a:gd name="connsiteX5" fmla="*/ 56209 w 920121"/>
              <a:gd name="connsiteY5" fmla="*/ 984432 h 1226580"/>
              <a:gd name="connsiteX6" fmla="*/ 434034 w 920121"/>
              <a:gd name="connsiteY6" fmla="*/ 1028882 h 1226580"/>
              <a:gd name="connsiteX7" fmla="*/ 681684 w 920121"/>
              <a:gd name="connsiteY7" fmla="*/ 1082857 h 1226580"/>
              <a:gd name="connsiteX8" fmla="*/ 919809 w 920121"/>
              <a:gd name="connsiteY8" fmla="*/ 1225732 h 1226580"/>
              <a:gd name="connsiteX9" fmla="*/ 630884 w 920121"/>
              <a:gd name="connsiteY9" fmla="*/ 1009832 h 1226580"/>
              <a:gd name="connsiteX10" fmla="*/ 284809 w 920121"/>
              <a:gd name="connsiteY10" fmla="*/ 939982 h 1226580"/>
              <a:gd name="connsiteX11" fmla="*/ 49859 w 920121"/>
              <a:gd name="connsiteY11" fmla="*/ 914582 h 1226580"/>
              <a:gd name="connsiteX12" fmla="*/ 46684 w 920121"/>
              <a:gd name="connsiteY12" fmla="*/ 809807 h 1226580"/>
              <a:gd name="connsiteX13" fmla="*/ 30809 w 920121"/>
              <a:gd name="connsiteY13" fmla="*/ 638357 h 1226580"/>
              <a:gd name="connsiteX14" fmla="*/ 119709 w 920121"/>
              <a:gd name="connsiteY14" fmla="*/ 352607 h 1226580"/>
              <a:gd name="connsiteX15" fmla="*/ 189559 w 920121"/>
              <a:gd name="connsiteY15" fmla="*/ 225607 h 1226580"/>
              <a:gd name="connsiteX16" fmla="*/ 526109 w 920121"/>
              <a:gd name="connsiteY16" fmla="*/ 182 h 1226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20121" h="1226580">
                <a:moveTo>
                  <a:pt x="526109" y="182"/>
                </a:moveTo>
                <a:cubicBezTo>
                  <a:pt x="533517" y="-5110"/>
                  <a:pt x="305976" y="105486"/>
                  <a:pt x="234009" y="193857"/>
                </a:cubicBezTo>
                <a:cubicBezTo>
                  <a:pt x="162042" y="282228"/>
                  <a:pt x="123413" y="429336"/>
                  <a:pt x="94309" y="530407"/>
                </a:cubicBezTo>
                <a:cubicBezTo>
                  <a:pt x="65205" y="631478"/>
                  <a:pt x="74730" y="731490"/>
                  <a:pt x="59384" y="800282"/>
                </a:cubicBezTo>
                <a:cubicBezTo>
                  <a:pt x="44038" y="869074"/>
                  <a:pt x="2763" y="912465"/>
                  <a:pt x="2234" y="943157"/>
                </a:cubicBezTo>
                <a:cubicBezTo>
                  <a:pt x="1705" y="973849"/>
                  <a:pt x="-15758" y="970145"/>
                  <a:pt x="56209" y="984432"/>
                </a:cubicBezTo>
                <a:cubicBezTo>
                  <a:pt x="128176" y="998719"/>
                  <a:pt x="329788" y="1012478"/>
                  <a:pt x="434034" y="1028882"/>
                </a:cubicBezTo>
                <a:cubicBezTo>
                  <a:pt x="538280" y="1045286"/>
                  <a:pt x="600722" y="1050049"/>
                  <a:pt x="681684" y="1082857"/>
                </a:cubicBezTo>
                <a:cubicBezTo>
                  <a:pt x="762647" y="1115665"/>
                  <a:pt x="928276" y="1237903"/>
                  <a:pt x="919809" y="1225732"/>
                </a:cubicBezTo>
                <a:cubicBezTo>
                  <a:pt x="911342" y="1213561"/>
                  <a:pt x="736717" y="1057457"/>
                  <a:pt x="630884" y="1009832"/>
                </a:cubicBezTo>
                <a:cubicBezTo>
                  <a:pt x="525051" y="962207"/>
                  <a:pt x="381646" y="955857"/>
                  <a:pt x="284809" y="939982"/>
                </a:cubicBezTo>
                <a:cubicBezTo>
                  <a:pt x="187971" y="924107"/>
                  <a:pt x="89546" y="936278"/>
                  <a:pt x="49859" y="914582"/>
                </a:cubicBezTo>
                <a:cubicBezTo>
                  <a:pt x="10171" y="892886"/>
                  <a:pt x="49859" y="855844"/>
                  <a:pt x="46684" y="809807"/>
                </a:cubicBezTo>
                <a:cubicBezTo>
                  <a:pt x="43509" y="763770"/>
                  <a:pt x="18638" y="714557"/>
                  <a:pt x="30809" y="638357"/>
                </a:cubicBezTo>
                <a:cubicBezTo>
                  <a:pt x="42980" y="562157"/>
                  <a:pt x="93251" y="421399"/>
                  <a:pt x="119709" y="352607"/>
                </a:cubicBezTo>
                <a:cubicBezTo>
                  <a:pt x="146167" y="283815"/>
                  <a:pt x="121296" y="284345"/>
                  <a:pt x="189559" y="225607"/>
                </a:cubicBezTo>
                <a:cubicBezTo>
                  <a:pt x="257821" y="166870"/>
                  <a:pt x="518701" y="5474"/>
                  <a:pt x="526109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: 図形 66">
            <a:extLst>
              <a:ext uri="{FF2B5EF4-FFF2-40B4-BE49-F238E27FC236}">
                <a16:creationId xmlns:a16="http://schemas.microsoft.com/office/drawing/2014/main" id="{3C5B582A-247E-4687-A294-59CD70E5BAAB}"/>
              </a:ext>
            </a:extLst>
          </p:cNvPr>
          <p:cNvSpPr/>
          <p:nvPr/>
        </p:nvSpPr>
        <p:spPr>
          <a:xfrm>
            <a:off x="3773405" y="3060490"/>
            <a:ext cx="864287" cy="941346"/>
          </a:xfrm>
          <a:custGeom>
            <a:avLst/>
            <a:gdLst>
              <a:gd name="connsiteX0" fmla="*/ 843045 w 864287"/>
              <a:gd name="connsiteY0" fmla="*/ 210 h 941346"/>
              <a:gd name="connsiteX1" fmla="*/ 862095 w 864287"/>
              <a:gd name="connsiteY1" fmla="*/ 197060 h 941346"/>
              <a:gd name="connsiteX2" fmla="*/ 785895 w 864287"/>
              <a:gd name="connsiteY2" fmla="*/ 387560 h 941346"/>
              <a:gd name="connsiteX3" fmla="*/ 658895 w 864287"/>
              <a:gd name="connsiteY3" fmla="*/ 705060 h 941346"/>
              <a:gd name="connsiteX4" fmla="*/ 563645 w 864287"/>
              <a:gd name="connsiteY4" fmla="*/ 933660 h 941346"/>
              <a:gd name="connsiteX5" fmla="*/ 509670 w 864287"/>
              <a:gd name="connsiteY5" fmla="*/ 879685 h 941346"/>
              <a:gd name="connsiteX6" fmla="*/ 401720 w 864287"/>
              <a:gd name="connsiteY6" fmla="*/ 803485 h 941346"/>
              <a:gd name="connsiteX7" fmla="*/ 315995 w 864287"/>
              <a:gd name="connsiteY7" fmla="*/ 803485 h 941346"/>
              <a:gd name="connsiteX8" fmla="*/ 1670 w 864287"/>
              <a:gd name="connsiteY8" fmla="*/ 917785 h 941346"/>
              <a:gd name="connsiteX9" fmla="*/ 201695 w 864287"/>
              <a:gd name="connsiteY9" fmla="*/ 819360 h 941346"/>
              <a:gd name="connsiteX10" fmla="*/ 423945 w 864287"/>
              <a:gd name="connsiteY10" fmla="*/ 781260 h 941346"/>
              <a:gd name="connsiteX11" fmla="*/ 541420 w 864287"/>
              <a:gd name="connsiteY11" fmla="*/ 873335 h 941346"/>
              <a:gd name="connsiteX12" fmla="*/ 573170 w 864287"/>
              <a:gd name="connsiteY12" fmla="*/ 787610 h 941346"/>
              <a:gd name="connsiteX13" fmla="*/ 836695 w 864287"/>
              <a:gd name="connsiteY13" fmla="*/ 235160 h 941346"/>
              <a:gd name="connsiteX14" fmla="*/ 843045 w 864287"/>
              <a:gd name="connsiteY14" fmla="*/ 210 h 94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4287" h="941346">
                <a:moveTo>
                  <a:pt x="843045" y="210"/>
                </a:moveTo>
                <a:cubicBezTo>
                  <a:pt x="847278" y="-6140"/>
                  <a:pt x="871620" y="132502"/>
                  <a:pt x="862095" y="197060"/>
                </a:cubicBezTo>
                <a:cubicBezTo>
                  <a:pt x="852570" y="261618"/>
                  <a:pt x="785895" y="387560"/>
                  <a:pt x="785895" y="387560"/>
                </a:cubicBezTo>
                <a:cubicBezTo>
                  <a:pt x="752028" y="472227"/>
                  <a:pt x="695937" y="614043"/>
                  <a:pt x="658895" y="705060"/>
                </a:cubicBezTo>
                <a:cubicBezTo>
                  <a:pt x="621853" y="796077"/>
                  <a:pt x="588516" y="904556"/>
                  <a:pt x="563645" y="933660"/>
                </a:cubicBezTo>
                <a:cubicBezTo>
                  <a:pt x="538774" y="962764"/>
                  <a:pt x="536657" y="901381"/>
                  <a:pt x="509670" y="879685"/>
                </a:cubicBezTo>
                <a:cubicBezTo>
                  <a:pt x="482683" y="857989"/>
                  <a:pt x="433999" y="816185"/>
                  <a:pt x="401720" y="803485"/>
                </a:cubicBezTo>
                <a:cubicBezTo>
                  <a:pt x="369441" y="790785"/>
                  <a:pt x="382670" y="784435"/>
                  <a:pt x="315995" y="803485"/>
                </a:cubicBezTo>
                <a:cubicBezTo>
                  <a:pt x="249320" y="822535"/>
                  <a:pt x="20720" y="915139"/>
                  <a:pt x="1670" y="917785"/>
                </a:cubicBezTo>
                <a:cubicBezTo>
                  <a:pt x="-17380" y="920431"/>
                  <a:pt x="131316" y="842114"/>
                  <a:pt x="201695" y="819360"/>
                </a:cubicBezTo>
                <a:cubicBezTo>
                  <a:pt x="272074" y="796606"/>
                  <a:pt x="367324" y="772264"/>
                  <a:pt x="423945" y="781260"/>
                </a:cubicBezTo>
                <a:cubicBezTo>
                  <a:pt x="480566" y="790256"/>
                  <a:pt x="516549" y="872277"/>
                  <a:pt x="541420" y="873335"/>
                </a:cubicBezTo>
                <a:cubicBezTo>
                  <a:pt x="566291" y="874393"/>
                  <a:pt x="523958" y="893972"/>
                  <a:pt x="573170" y="787610"/>
                </a:cubicBezTo>
                <a:cubicBezTo>
                  <a:pt x="622382" y="681248"/>
                  <a:pt x="792245" y="362689"/>
                  <a:pt x="836695" y="235160"/>
                </a:cubicBezTo>
                <a:cubicBezTo>
                  <a:pt x="881145" y="107631"/>
                  <a:pt x="838812" y="6560"/>
                  <a:pt x="843045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: 図形 67">
            <a:extLst>
              <a:ext uri="{FF2B5EF4-FFF2-40B4-BE49-F238E27FC236}">
                <a16:creationId xmlns:a16="http://schemas.microsoft.com/office/drawing/2014/main" id="{C458B263-50D9-4AF7-AE57-6482CAF6A91B}"/>
              </a:ext>
            </a:extLst>
          </p:cNvPr>
          <p:cNvSpPr/>
          <p:nvPr/>
        </p:nvSpPr>
        <p:spPr>
          <a:xfrm>
            <a:off x="3678513" y="3698875"/>
            <a:ext cx="487087" cy="325600"/>
          </a:xfrm>
          <a:custGeom>
            <a:avLst/>
            <a:gdLst>
              <a:gd name="connsiteX0" fmla="*/ 487087 w 487087"/>
              <a:gd name="connsiteY0" fmla="*/ 0 h 325600"/>
              <a:gd name="connsiteX1" fmla="*/ 439462 w 487087"/>
              <a:gd name="connsiteY1" fmla="*/ 28575 h 325600"/>
              <a:gd name="connsiteX2" fmla="*/ 223562 w 487087"/>
              <a:gd name="connsiteY2" fmla="*/ 168275 h 325600"/>
              <a:gd name="connsiteX3" fmla="*/ 99737 w 487087"/>
              <a:gd name="connsiteY3" fmla="*/ 247650 h 325600"/>
              <a:gd name="connsiteX4" fmla="*/ 4487 w 487087"/>
              <a:gd name="connsiteY4" fmla="*/ 323850 h 325600"/>
              <a:gd name="connsiteX5" fmla="*/ 33062 w 487087"/>
              <a:gd name="connsiteY5" fmla="*/ 288925 h 325600"/>
              <a:gd name="connsiteX6" fmla="*/ 185462 w 487087"/>
              <a:gd name="connsiteY6" fmla="*/ 155575 h 325600"/>
              <a:gd name="connsiteX7" fmla="*/ 487087 w 487087"/>
              <a:gd name="connsiteY7" fmla="*/ 0 h 3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7087" h="325600">
                <a:moveTo>
                  <a:pt x="487087" y="0"/>
                </a:moveTo>
                <a:cubicBezTo>
                  <a:pt x="485235" y="264"/>
                  <a:pt x="483383" y="529"/>
                  <a:pt x="439462" y="28575"/>
                </a:cubicBezTo>
                <a:lnTo>
                  <a:pt x="223562" y="168275"/>
                </a:lnTo>
                <a:cubicBezTo>
                  <a:pt x="166941" y="204787"/>
                  <a:pt x="136250" y="221721"/>
                  <a:pt x="99737" y="247650"/>
                </a:cubicBezTo>
                <a:cubicBezTo>
                  <a:pt x="63224" y="273579"/>
                  <a:pt x="15599" y="316971"/>
                  <a:pt x="4487" y="323850"/>
                </a:cubicBezTo>
                <a:cubicBezTo>
                  <a:pt x="-6625" y="330729"/>
                  <a:pt x="2900" y="316971"/>
                  <a:pt x="33062" y="288925"/>
                </a:cubicBezTo>
                <a:cubicBezTo>
                  <a:pt x="63224" y="260879"/>
                  <a:pt x="109791" y="202142"/>
                  <a:pt x="185462" y="155575"/>
                </a:cubicBezTo>
                <a:cubicBezTo>
                  <a:pt x="261133" y="109008"/>
                  <a:pt x="374110" y="59266"/>
                  <a:pt x="48708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: 図形 68">
            <a:extLst>
              <a:ext uri="{FF2B5EF4-FFF2-40B4-BE49-F238E27FC236}">
                <a16:creationId xmlns:a16="http://schemas.microsoft.com/office/drawing/2014/main" id="{9FE2AC98-6C89-4159-9ED4-527B958DAFB6}"/>
              </a:ext>
            </a:extLst>
          </p:cNvPr>
          <p:cNvSpPr/>
          <p:nvPr/>
        </p:nvSpPr>
        <p:spPr>
          <a:xfrm>
            <a:off x="3738783" y="3613115"/>
            <a:ext cx="100507" cy="88937"/>
          </a:xfrm>
          <a:custGeom>
            <a:avLst/>
            <a:gdLst>
              <a:gd name="connsiteX0" fmla="*/ 99792 w 100507"/>
              <a:gd name="connsiteY0" fmla="*/ 35 h 88937"/>
              <a:gd name="connsiteX1" fmla="*/ 47405 w 100507"/>
              <a:gd name="connsiteY1" fmla="*/ 44485 h 88937"/>
              <a:gd name="connsiteX2" fmla="*/ 33117 w 100507"/>
              <a:gd name="connsiteY2" fmla="*/ 60360 h 88937"/>
              <a:gd name="connsiteX3" fmla="*/ 33117 w 100507"/>
              <a:gd name="connsiteY3" fmla="*/ 88935 h 88937"/>
              <a:gd name="connsiteX4" fmla="*/ 14067 w 100507"/>
              <a:gd name="connsiteY4" fmla="*/ 58773 h 88937"/>
              <a:gd name="connsiteX5" fmla="*/ 4542 w 100507"/>
              <a:gd name="connsiteY5" fmla="*/ 52423 h 88937"/>
              <a:gd name="connsiteX6" fmla="*/ 99792 w 100507"/>
              <a:gd name="connsiteY6" fmla="*/ 35 h 8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507" h="88937">
                <a:moveTo>
                  <a:pt x="99792" y="35"/>
                </a:moveTo>
                <a:cubicBezTo>
                  <a:pt x="106936" y="-1288"/>
                  <a:pt x="58517" y="34431"/>
                  <a:pt x="47405" y="44485"/>
                </a:cubicBezTo>
                <a:cubicBezTo>
                  <a:pt x="36293" y="54539"/>
                  <a:pt x="35498" y="52952"/>
                  <a:pt x="33117" y="60360"/>
                </a:cubicBezTo>
                <a:cubicBezTo>
                  <a:pt x="30736" y="67768"/>
                  <a:pt x="36292" y="89200"/>
                  <a:pt x="33117" y="88935"/>
                </a:cubicBezTo>
                <a:cubicBezTo>
                  <a:pt x="29942" y="88671"/>
                  <a:pt x="18829" y="64858"/>
                  <a:pt x="14067" y="58773"/>
                </a:cubicBezTo>
                <a:cubicBezTo>
                  <a:pt x="9305" y="52688"/>
                  <a:pt x="-8158" y="62477"/>
                  <a:pt x="4542" y="52423"/>
                </a:cubicBezTo>
                <a:cubicBezTo>
                  <a:pt x="17242" y="42369"/>
                  <a:pt x="92648" y="1358"/>
                  <a:pt x="99792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50CE2FB4-C99A-4930-8E4F-C8AD4B84A207}"/>
              </a:ext>
            </a:extLst>
          </p:cNvPr>
          <p:cNvSpPr/>
          <p:nvPr/>
        </p:nvSpPr>
        <p:spPr>
          <a:xfrm>
            <a:off x="3763867" y="3031062"/>
            <a:ext cx="1378411" cy="1715393"/>
          </a:xfrm>
          <a:custGeom>
            <a:avLst/>
            <a:gdLst>
              <a:gd name="connsiteX0" fmla="*/ 1362700 w 1378411"/>
              <a:gd name="connsiteY0" fmla="*/ 5 h 1715393"/>
              <a:gd name="connsiteX1" fmla="*/ 1337300 w 1378411"/>
              <a:gd name="connsiteY1" fmla="*/ 186271 h 1715393"/>
              <a:gd name="connsiteX2" fmla="*/ 956300 w 1378411"/>
              <a:gd name="connsiteY2" fmla="*/ 690038 h 1715393"/>
              <a:gd name="connsiteX3" fmla="*/ 664200 w 1378411"/>
              <a:gd name="connsiteY3" fmla="*/ 1244605 h 1715393"/>
              <a:gd name="connsiteX4" fmla="*/ 596466 w 1378411"/>
              <a:gd name="connsiteY4" fmla="*/ 1341971 h 1715393"/>
              <a:gd name="connsiteX5" fmla="*/ 469466 w 1378411"/>
              <a:gd name="connsiteY5" fmla="*/ 1473205 h 1715393"/>
              <a:gd name="connsiteX6" fmla="*/ 3800 w 1378411"/>
              <a:gd name="connsiteY6" fmla="*/ 1714505 h 1715393"/>
              <a:gd name="connsiteX7" fmla="*/ 266266 w 1378411"/>
              <a:gd name="connsiteY7" fmla="*/ 1545171 h 1715393"/>
              <a:gd name="connsiteX8" fmla="*/ 575300 w 1378411"/>
              <a:gd name="connsiteY8" fmla="*/ 1299638 h 1715393"/>
              <a:gd name="connsiteX9" fmla="*/ 863166 w 1378411"/>
              <a:gd name="connsiteY9" fmla="*/ 783171 h 1715393"/>
              <a:gd name="connsiteX10" fmla="*/ 1125633 w 1378411"/>
              <a:gd name="connsiteY10" fmla="*/ 402171 h 1715393"/>
              <a:gd name="connsiteX11" fmla="*/ 1290733 w 1378411"/>
              <a:gd name="connsiteY11" fmla="*/ 190505 h 1715393"/>
              <a:gd name="connsiteX12" fmla="*/ 1362700 w 1378411"/>
              <a:gd name="connsiteY12" fmla="*/ 5 h 171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8411" h="1715393">
                <a:moveTo>
                  <a:pt x="1362700" y="5"/>
                </a:moveTo>
                <a:cubicBezTo>
                  <a:pt x="1370461" y="-701"/>
                  <a:pt x="1405033" y="71265"/>
                  <a:pt x="1337300" y="186271"/>
                </a:cubicBezTo>
                <a:cubicBezTo>
                  <a:pt x="1269567" y="301277"/>
                  <a:pt x="1068483" y="513649"/>
                  <a:pt x="956300" y="690038"/>
                </a:cubicBezTo>
                <a:cubicBezTo>
                  <a:pt x="844117" y="866427"/>
                  <a:pt x="724172" y="1135950"/>
                  <a:pt x="664200" y="1244605"/>
                </a:cubicBezTo>
                <a:cubicBezTo>
                  <a:pt x="604228" y="1353260"/>
                  <a:pt x="628922" y="1303871"/>
                  <a:pt x="596466" y="1341971"/>
                </a:cubicBezTo>
                <a:cubicBezTo>
                  <a:pt x="564010" y="1380071"/>
                  <a:pt x="568244" y="1411116"/>
                  <a:pt x="469466" y="1473205"/>
                </a:cubicBezTo>
                <a:cubicBezTo>
                  <a:pt x="370688" y="1535294"/>
                  <a:pt x="37667" y="1702511"/>
                  <a:pt x="3800" y="1714505"/>
                </a:cubicBezTo>
                <a:cubicBezTo>
                  <a:pt x="-30067" y="1726499"/>
                  <a:pt x="171016" y="1614315"/>
                  <a:pt x="266266" y="1545171"/>
                </a:cubicBezTo>
                <a:cubicBezTo>
                  <a:pt x="361516" y="1476027"/>
                  <a:pt x="475817" y="1426638"/>
                  <a:pt x="575300" y="1299638"/>
                </a:cubicBezTo>
                <a:cubicBezTo>
                  <a:pt x="674783" y="1172638"/>
                  <a:pt x="771444" y="932749"/>
                  <a:pt x="863166" y="783171"/>
                </a:cubicBezTo>
                <a:cubicBezTo>
                  <a:pt x="954888" y="633593"/>
                  <a:pt x="1054372" y="500949"/>
                  <a:pt x="1125633" y="402171"/>
                </a:cubicBezTo>
                <a:cubicBezTo>
                  <a:pt x="1196894" y="303393"/>
                  <a:pt x="1255455" y="254005"/>
                  <a:pt x="1290733" y="190505"/>
                </a:cubicBezTo>
                <a:cubicBezTo>
                  <a:pt x="1326011" y="127005"/>
                  <a:pt x="1354939" y="711"/>
                  <a:pt x="136270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84FC5129-5163-48BC-9107-2ECE6125EA50}"/>
              </a:ext>
            </a:extLst>
          </p:cNvPr>
          <p:cNvSpPr/>
          <p:nvPr/>
        </p:nvSpPr>
        <p:spPr>
          <a:xfrm>
            <a:off x="4752500" y="3822670"/>
            <a:ext cx="206535" cy="390537"/>
          </a:xfrm>
          <a:custGeom>
            <a:avLst/>
            <a:gdLst>
              <a:gd name="connsiteX0" fmla="*/ 60800 w 206535"/>
              <a:gd name="connsiteY0" fmla="*/ 30 h 390537"/>
              <a:gd name="connsiteX1" fmla="*/ 166633 w 206535"/>
              <a:gd name="connsiteY1" fmla="*/ 165130 h 390537"/>
              <a:gd name="connsiteX2" fmla="*/ 196267 w 206535"/>
              <a:gd name="connsiteY2" fmla="*/ 237097 h 390537"/>
              <a:gd name="connsiteX3" fmla="*/ 115833 w 206535"/>
              <a:gd name="connsiteY3" fmla="*/ 334463 h 390537"/>
              <a:gd name="connsiteX4" fmla="*/ 1533 w 206535"/>
              <a:gd name="connsiteY4" fmla="*/ 389497 h 390537"/>
              <a:gd name="connsiteX5" fmla="*/ 204733 w 206535"/>
              <a:gd name="connsiteY5" fmla="*/ 287897 h 390537"/>
              <a:gd name="connsiteX6" fmla="*/ 98900 w 206535"/>
              <a:gd name="connsiteY6" fmla="*/ 152430 h 390537"/>
              <a:gd name="connsiteX7" fmla="*/ 60800 w 206535"/>
              <a:gd name="connsiteY7" fmla="*/ 30 h 3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535" h="390537">
                <a:moveTo>
                  <a:pt x="60800" y="30"/>
                </a:moveTo>
                <a:cubicBezTo>
                  <a:pt x="72089" y="2147"/>
                  <a:pt x="144055" y="125619"/>
                  <a:pt x="166633" y="165130"/>
                </a:cubicBezTo>
                <a:cubicBezTo>
                  <a:pt x="189211" y="204641"/>
                  <a:pt x="204734" y="208875"/>
                  <a:pt x="196267" y="237097"/>
                </a:cubicBezTo>
                <a:cubicBezTo>
                  <a:pt x="187800" y="265319"/>
                  <a:pt x="148289" y="309063"/>
                  <a:pt x="115833" y="334463"/>
                </a:cubicBezTo>
                <a:cubicBezTo>
                  <a:pt x="83377" y="359863"/>
                  <a:pt x="-13284" y="397258"/>
                  <a:pt x="1533" y="389497"/>
                </a:cubicBezTo>
                <a:cubicBezTo>
                  <a:pt x="16350" y="381736"/>
                  <a:pt x="188505" y="327408"/>
                  <a:pt x="204733" y="287897"/>
                </a:cubicBezTo>
                <a:cubicBezTo>
                  <a:pt x="220961" y="248386"/>
                  <a:pt x="122889" y="196880"/>
                  <a:pt x="98900" y="152430"/>
                </a:cubicBezTo>
                <a:cubicBezTo>
                  <a:pt x="74911" y="107980"/>
                  <a:pt x="49511" y="-2087"/>
                  <a:pt x="6080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47BF8DAE-BAFA-4CC0-867C-3B18E695A0FC}"/>
              </a:ext>
            </a:extLst>
          </p:cNvPr>
          <p:cNvSpPr/>
          <p:nvPr/>
        </p:nvSpPr>
        <p:spPr>
          <a:xfrm>
            <a:off x="4137778" y="4522540"/>
            <a:ext cx="82727" cy="143645"/>
          </a:xfrm>
          <a:custGeom>
            <a:avLst/>
            <a:gdLst>
              <a:gd name="connsiteX0" fmla="*/ 835 w 82727"/>
              <a:gd name="connsiteY0" fmla="*/ 248 h 143645"/>
              <a:gd name="connsiteX1" fmla="*/ 81797 w 82727"/>
              <a:gd name="connsiteY1" fmla="*/ 138360 h 143645"/>
              <a:gd name="connsiteX2" fmla="*/ 42110 w 82727"/>
              <a:gd name="connsiteY2" fmla="*/ 105023 h 143645"/>
              <a:gd name="connsiteX3" fmla="*/ 835 w 82727"/>
              <a:gd name="connsiteY3" fmla="*/ 248 h 143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27" h="143645">
                <a:moveTo>
                  <a:pt x="835" y="248"/>
                </a:moveTo>
                <a:cubicBezTo>
                  <a:pt x="7449" y="5804"/>
                  <a:pt x="74918" y="120898"/>
                  <a:pt x="81797" y="138360"/>
                </a:cubicBezTo>
                <a:cubicBezTo>
                  <a:pt x="88676" y="155822"/>
                  <a:pt x="55604" y="126190"/>
                  <a:pt x="42110" y="105023"/>
                </a:cubicBezTo>
                <a:cubicBezTo>
                  <a:pt x="28616" y="83856"/>
                  <a:pt x="-5779" y="-5308"/>
                  <a:pt x="835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0BABB43D-0CC0-4F15-9003-36FA6A16A002}"/>
              </a:ext>
            </a:extLst>
          </p:cNvPr>
          <p:cNvSpPr/>
          <p:nvPr/>
        </p:nvSpPr>
        <p:spPr>
          <a:xfrm>
            <a:off x="4167112" y="4182067"/>
            <a:ext cx="895866" cy="579081"/>
          </a:xfrm>
          <a:custGeom>
            <a:avLst/>
            <a:gdLst>
              <a:gd name="connsiteX0" fmla="*/ 1663 w 895866"/>
              <a:gd name="connsiteY0" fmla="*/ 578846 h 579081"/>
              <a:gd name="connsiteX1" fmla="*/ 128663 w 895866"/>
              <a:gd name="connsiteY1" fmla="*/ 369296 h 579081"/>
              <a:gd name="connsiteX2" fmla="*/ 269951 w 895866"/>
              <a:gd name="connsiteY2" fmla="*/ 201021 h 579081"/>
              <a:gd name="connsiteX3" fmla="*/ 604913 w 895866"/>
              <a:gd name="connsiteY3" fmla="*/ 43858 h 579081"/>
              <a:gd name="connsiteX4" fmla="*/ 747788 w 895866"/>
              <a:gd name="connsiteY4" fmla="*/ 34333 h 579081"/>
              <a:gd name="connsiteX5" fmla="*/ 809701 w 895866"/>
              <a:gd name="connsiteY5" fmla="*/ 66083 h 579081"/>
              <a:gd name="connsiteX6" fmla="*/ 847801 w 895866"/>
              <a:gd name="connsiteY6" fmla="*/ 129583 h 579081"/>
              <a:gd name="connsiteX7" fmla="*/ 849388 w 895866"/>
              <a:gd name="connsiteY7" fmla="*/ 164508 h 579081"/>
              <a:gd name="connsiteX8" fmla="*/ 823988 w 895866"/>
              <a:gd name="connsiteY8" fmla="*/ 251821 h 579081"/>
              <a:gd name="connsiteX9" fmla="*/ 830338 w 895866"/>
              <a:gd name="connsiteY9" fmla="*/ 415333 h 579081"/>
              <a:gd name="connsiteX10" fmla="*/ 849388 w 895866"/>
              <a:gd name="connsiteY10" fmla="*/ 437558 h 579081"/>
              <a:gd name="connsiteX11" fmla="*/ 782713 w 895866"/>
              <a:gd name="connsiteY11" fmla="*/ 493121 h 579081"/>
              <a:gd name="connsiteX12" fmla="*/ 857326 w 895866"/>
              <a:gd name="connsiteY12" fmla="*/ 464546 h 579081"/>
              <a:gd name="connsiteX13" fmla="*/ 855738 w 895866"/>
              <a:gd name="connsiteY13" fmla="*/ 324846 h 579081"/>
              <a:gd name="connsiteX14" fmla="*/ 876376 w 895866"/>
              <a:gd name="connsiteY14" fmla="*/ 201021 h 579081"/>
              <a:gd name="connsiteX15" fmla="*/ 892251 w 895866"/>
              <a:gd name="connsiteY15" fmla="*/ 116883 h 579081"/>
              <a:gd name="connsiteX16" fmla="*/ 803351 w 895866"/>
              <a:gd name="connsiteY16" fmla="*/ 15283 h 579081"/>
              <a:gd name="connsiteX17" fmla="*/ 695401 w 895866"/>
              <a:gd name="connsiteY17" fmla="*/ 5758 h 579081"/>
              <a:gd name="connsiteX18" fmla="*/ 603326 w 895866"/>
              <a:gd name="connsiteY18" fmla="*/ 67671 h 579081"/>
              <a:gd name="connsiteX19" fmla="*/ 423938 w 895866"/>
              <a:gd name="connsiteY19" fmla="*/ 81958 h 579081"/>
              <a:gd name="connsiteX20" fmla="*/ 185813 w 895866"/>
              <a:gd name="connsiteY20" fmla="*/ 232771 h 579081"/>
              <a:gd name="connsiteX21" fmla="*/ 63576 w 895866"/>
              <a:gd name="connsiteY21" fmla="*/ 407396 h 579081"/>
              <a:gd name="connsiteX22" fmla="*/ 1663 w 895866"/>
              <a:gd name="connsiteY22" fmla="*/ 578846 h 57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95866" h="579081">
                <a:moveTo>
                  <a:pt x="1663" y="578846"/>
                </a:moveTo>
                <a:cubicBezTo>
                  <a:pt x="12511" y="572496"/>
                  <a:pt x="83948" y="432267"/>
                  <a:pt x="128663" y="369296"/>
                </a:cubicBezTo>
                <a:cubicBezTo>
                  <a:pt x="173378" y="306325"/>
                  <a:pt x="190576" y="255261"/>
                  <a:pt x="269951" y="201021"/>
                </a:cubicBezTo>
                <a:cubicBezTo>
                  <a:pt x="349326" y="146781"/>
                  <a:pt x="525274" y="71639"/>
                  <a:pt x="604913" y="43858"/>
                </a:cubicBezTo>
                <a:cubicBezTo>
                  <a:pt x="684552" y="16077"/>
                  <a:pt x="713657" y="30629"/>
                  <a:pt x="747788" y="34333"/>
                </a:cubicBezTo>
                <a:cubicBezTo>
                  <a:pt x="781919" y="38037"/>
                  <a:pt x="793032" y="50208"/>
                  <a:pt x="809701" y="66083"/>
                </a:cubicBezTo>
                <a:cubicBezTo>
                  <a:pt x="826370" y="81958"/>
                  <a:pt x="841187" y="113179"/>
                  <a:pt x="847801" y="129583"/>
                </a:cubicBezTo>
                <a:cubicBezTo>
                  <a:pt x="854416" y="145987"/>
                  <a:pt x="853357" y="144135"/>
                  <a:pt x="849388" y="164508"/>
                </a:cubicBezTo>
                <a:cubicBezTo>
                  <a:pt x="845419" y="184881"/>
                  <a:pt x="827163" y="210017"/>
                  <a:pt x="823988" y="251821"/>
                </a:cubicBezTo>
                <a:cubicBezTo>
                  <a:pt x="820813" y="293625"/>
                  <a:pt x="826105" y="384377"/>
                  <a:pt x="830338" y="415333"/>
                </a:cubicBezTo>
                <a:cubicBezTo>
                  <a:pt x="834571" y="446289"/>
                  <a:pt x="857326" y="424593"/>
                  <a:pt x="849388" y="437558"/>
                </a:cubicBezTo>
                <a:cubicBezTo>
                  <a:pt x="841451" y="450523"/>
                  <a:pt x="781390" y="488623"/>
                  <a:pt x="782713" y="493121"/>
                </a:cubicBezTo>
                <a:cubicBezTo>
                  <a:pt x="784036" y="497619"/>
                  <a:pt x="845155" y="492592"/>
                  <a:pt x="857326" y="464546"/>
                </a:cubicBezTo>
                <a:cubicBezTo>
                  <a:pt x="869497" y="436500"/>
                  <a:pt x="852563" y="368767"/>
                  <a:pt x="855738" y="324846"/>
                </a:cubicBezTo>
                <a:cubicBezTo>
                  <a:pt x="858913" y="280925"/>
                  <a:pt x="870291" y="235681"/>
                  <a:pt x="876376" y="201021"/>
                </a:cubicBezTo>
                <a:cubicBezTo>
                  <a:pt x="882461" y="166361"/>
                  <a:pt x="904422" y="147839"/>
                  <a:pt x="892251" y="116883"/>
                </a:cubicBezTo>
                <a:cubicBezTo>
                  <a:pt x="880080" y="85927"/>
                  <a:pt x="836159" y="33804"/>
                  <a:pt x="803351" y="15283"/>
                </a:cubicBezTo>
                <a:cubicBezTo>
                  <a:pt x="770543" y="-3238"/>
                  <a:pt x="728738" y="-2973"/>
                  <a:pt x="695401" y="5758"/>
                </a:cubicBezTo>
                <a:cubicBezTo>
                  <a:pt x="662064" y="14489"/>
                  <a:pt x="648570" y="54971"/>
                  <a:pt x="603326" y="67671"/>
                </a:cubicBezTo>
                <a:cubicBezTo>
                  <a:pt x="558082" y="80371"/>
                  <a:pt x="493523" y="54441"/>
                  <a:pt x="423938" y="81958"/>
                </a:cubicBezTo>
                <a:cubicBezTo>
                  <a:pt x="354353" y="109475"/>
                  <a:pt x="245873" y="178531"/>
                  <a:pt x="185813" y="232771"/>
                </a:cubicBezTo>
                <a:cubicBezTo>
                  <a:pt x="125753" y="287011"/>
                  <a:pt x="91622" y="353157"/>
                  <a:pt x="63576" y="407396"/>
                </a:cubicBezTo>
                <a:cubicBezTo>
                  <a:pt x="35530" y="461635"/>
                  <a:pt x="-9185" y="585196"/>
                  <a:pt x="1663" y="578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6B231A15-97E7-4BA2-9B00-102191032B47}"/>
              </a:ext>
            </a:extLst>
          </p:cNvPr>
          <p:cNvSpPr/>
          <p:nvPr/>
        </p:nvSpPr>
        <p:spPr>
          <a:xfrm>
            <a:off x="4162850" y="4558395"/>
            <a:ext cx="801969" cy="441641"/>
          </a:xfrm>
          <a:custGeom>
            <a:avLst/>
            <a:gdLst>
              <a:gd name="connsiteX0" fmla="*/ 1163 w 801969"/>
              <a:gd name="connsiteY0" fmla="*/ 194580 h 441641"/>
              <a:gd name="connsiteX1" fmla="*/ 99588 w 801969"/>
              <a:gd name="connsiteY1" fmla="*/ 388255 h 441641"/>
              <a:gd name="connsiteX2" fmla="*/ 174200 w 801969"/>
              <a:gd name="connsiteY2" fmla="*/ 439055 h 441641"/>
              <a:gd name="connsiteX3" fmla="*/ 221825 w 801969"/>
              <a:gd name="connsiteY3" fmla="*/ 407305 h 441641"/>
              <a:gd name="connsiteX4" fmla="*/ 332950 w 801969"/>
              <a:gd name="connsiteY4" fmla="*/ 185055 h 441641"/>
              <a:gd name="connsiteX5" fmla="*/ 378988 w 801969"/>
              <a:gd name="connsiteY5" fmla="*/ 119968 h 441641"/>
              <a:gd name="connsiteX6" fmla="*/ 606000 w 801969"/>
              <a:gd name="connsiteY6" fmla="*/ 5668 h 441641"/>
              <a:gd name="connsiteX7" fmla="*/ 788563 w 801969"/>
              <a:gd name="connsiteY7" fmla="*/ 21543 h 441641"/>
              <a:gd name="connsiteX8" fmla="*/ 788563 w 801969"/>
              <a:gd name="connsiteY8" fmla="*/ 58055 h 441641"/>
              <a:gd name="connsiteX9" fmla="*/ 791738 w 801969"/>
              <a:gd name="connsiteY9" fmla="*/ 121555 h 441641"/>
              <a:gd name="connsiteX10" fmla="*/ 766338 w 801969"/>
              <a:gd name="connsiteY10" fmla="*/ 29480 h 441641"/>
              <a:gd name="connsiteX11" fmla="*/ 710775 w 801969"/>
              <a:gd name="connsiteY11" fmla="*/ 19955 h 441641"/>
              <a:gd name="connsiteX12" fmla="*/ 448838 w 801969"/>
              <a:gd name="connsiteY12" fmla="*/ 42180 h 441641"/>
              <a:gd name="connsiteX13" fmla="*/ 259925 w 801969"/>
              <a:gd name="connsiteY13" fmla="*/ 256493 h 441641"/>
              <a:gd name="connsiteX14" fmla="*/ 167850 w 801969"/>
              <a:gd name="connsiteY14" fmla="*/ 427943 h 441641"/>
              <a:gd name="connsiteX15" fmla="*/ 53550 w 801969"/>
              <a:gd name="connsiteY15" fmla="*/ 327930 h 441641"/>
              <a:gd name="connsiteX16" fmla="*/ 1163 w 801969"/>
              <a:gd name="connsiteY16" fmla="*/ 194580 h 44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01969" h="441641">
                <a:moveTo>
                  <a:pt x="1163" y="194580"/>
                </a:moveTo>
                <a:cubicBezTo>
                  <a:pt x="8836" y="204634"/>
                  <a:pt x="70749" y="347509"/>
                  <a:pt x="99588" y="388255"/>
                </a:cubicBezTo>
                <a:cubicBezTo>
                  <a:pt x="128427" y="429001"/>
                  <a:pt x="153827" y="435880"/>
                  <a:pt x="174200" y="439055"/>
                </a:cubicBezTo>
                <a:cubicBezTo>
                  <a:pt x="194573" y="442230"/>
                  <a:pt x="195367" y="449638"/>
                  <a:pt x="221825" y="407305"/>
                </a:cubicBezTo>
                <a:cubicBezTo>
                  <a:pt x="248283" y="364972"/>
                  <a:pt x="306756" y="232944"/>
                  <a:pt x="332950" y="185055"/>
                </a:cubicBezTo>
                <a:cubicBezTo>
                  <a:pt x="359144" y="137166"/>
                  <a:pt x="333480" y="149866"/>
                  <a:pt x="378988" y="119968"/>
                </a:cubicBezTo>
                <a:cubicBezTo>
                  <a:pt x="424496" y="90070"/>
                  <a:pt x="537738" y="22072"/>
                  <a:pt x="606000" y="5668"/>
                </a:cubicBezTo>
                <a:cubicBezTo>
                  <a:pt x="674263" y="-10736"/>
                  <a:pt x="758136" y="12812"/>
                  <a:pt x="788563" y="21543"/>
                </a:cubicBezTo>
                <a:cubicBezTo>
                  <a:pt x="818990" y="30274"/>
                  <a:pt x="788034" y="41386"/>
                  <a:pt x="788563" y="58055"/>
                </a:cubicBezTo>
                <a:cubicBezTo>
                  <a:pt x="789092" y="74724"/>
                  <a:pt x="795442" y="126317"/>
                  <a:pt x="791738" y="121555"/>
                </a:cubicBezTo>
                <a:cubicBezTo>
                  <a:pt x="788034" y="116793"/>
                  <a:pt x="779832" y="46413"/>
                  <a:pt x="766338" y="29480"/>
                </a:cubicBezTo>
                <a:cubicBezTo>
                  <a:pt x="752844" y="12547"/>
                  <a:pt x="763692" y="17838"/>
                  <a:pt x="710775" y="19955"/>
                </a:cubicBezTo>
                <a:cubicBezTo>
                  <a:pt x="657858" y="22072"/>
                  <a:pt x="523980" y="2757"/>
                  <a:pt x="448838" y="42180"/>
                </a:cubicBezTo>
                <a:cubicBezTo>
                  <a:pt x="373696" y="81603"/>
                  <a:pt x="306756" y="192199"/>
                  <a:pt x="259925" y="256493"/>
                </a:cubicBezTo>
                <a:cubicBezTo>
                  <a:pt x="213094" y="320787"/>
                  <a:pt x="202246" y="416037"/>
                  <a:pt x="167850" y="427943"/>
                </a:cubicBezTo>
                <a:cubicBezTo>
                  <a:pt x="133454" y="439849"/>
                  <a:pt x="81860" y="363649"/>
                  <a:pt x="53550" y="327930"/>
                </a:cubicBezTo>
                <a:cubicBezTo>
                  <a:pt x="25240" y="292211"/>
                  <a:pt x="-6510" y="184526"/>
                  <a:pt x="1163" y="194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01B6BAA9-5323-4C3E-95D4-136B57B29569}"/>
              </a:ext>
            </a:extLst>
          </p:cNvPr>
          <p:cNvSpPr/>
          <p:nvPr/>
        </p:nvSpPr>
        <p:spPr>
          <a:xfrm>
            <a:off x="4921587" y="4574517"/>
            <a:ext cx="131982" cy="398169"/>
          </a:xfrm>
          <a:custGeom>
            <a:avLst/>
            <a:gdLst>
              <a:gd name="connsiteX0" fmla="*/ 13951 w 131982"/>
              <a:gd name="connsiteY0" fmla="*/ 2246 h 398169"/>
              <a:gd name="connsiteX1" fmla="*/ 40938 w 131982"/>
              <a:gd name="connsiteY1" fmla="*/ 178458 h 398169"/>
              <a:gd name="connsiteX2" fmla="*/ 120313 w 131982"/>
              <a:gd name="connsiteY2" fmla="*/ 389596 h 398169"/>
              <a:gd name="connsiteX3" fmla="*/ 120313 w 131982"/>
              <a:gd name="connsiteY3" fmla="*/ 338796 h 398169"/>
              <a:gd name="connsiteX4" fmla="*/ 13951 w 131982"/>
              <a:gd name="connsiteY4" fmla="*/ 170521 h 398169"/>
              <a:gd name="connsiteX5" fmla="*/ 1251 w 131982"/>
              <a:gd name="connsiteY5" fmla="*/ 84796 h 398169"/>
              <a:gd name="connsiteX6" fmla="*/ 13951 w 131982"/>
              <a:gd name="connsiteY6" fmla="*/ 2246 h 39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982" h="398169">
                <a:moveTo>
                  <a:pt x="13951" y="2246"/>
                </a:moveTo>
                <a:cubicBezTo>
                  <a:pt x="20565" y="17856"/>
                  <a:pt x="23211" y="113900"/>
                  <a:pt x="40938" y="178458"/>
                </a:cubicBezTo>
                <a:cubicBezTo>
                  <a:pt x="58665" y="243016"/>
                  <a:pt x="107084" y="362873"/>
                  <a:pt x="120313" y="389596"/>
                </a:cubicBezTo>
                <a:cubicBezTo>
                  <a:pt x="133542" y="416319"/>
                  <a:pt x="138040" y="375308"/>
                  <a:pt x="120313" y="338796"/>
                </a:cubicBezTo>
                <a:cubicBezTo>
                  <a:pt x="102586" y="302284"/>
                  <a:pt x="33795" y="212854"/>
                  <a:pt x="13951" y="170521"/>
                </a:cubicBezTo>
                <a:cubicBezTo>
                  <a:pt x="-5893" y="128188"/>
                  <a:pt x="1251" y="113106"/>
                  <a:pt x="1251" y="84796"/>
                </a:cubicBezTo>
                <a:cubicBezTo>
                  <a:pt x="1251" y="56486"/>
                  <a:pt x="7337" y="-13364"/>
                  <a:pt x="13951" y="2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5286E6A6-BFC6-4C37-BAEB-3B49662712C8}"/>
              </a:ext>
            </a:extLst>
          </p:cNvPr>
          <p:cNvSpPr/>
          <p:nvPr/>
        </p:nvSpPr>
        <p:spPr>
          <a:xfrm>
            <a:off x="4479925" y="4779963"/>
            <a:ext cx="193952" cy="349447"/>
          </a:xfrm>
          <a:custGeom>
            <a:avLst/>
            <a:gdLst>
              <a:gd name="connsiteX0" fmla="*/ 0 w 193952"/>
              <a:gd name="connsiteY0" fmla="*/ 0 h 349447"/>
              <a:gd name="connsiteX1" fmla="*/ 177800 w 193952"/>
              <a:gd name="connsiteY1" fmla="*/ 309562 h 349447"/>
              <a:gd name="connsiteX2" fmla="*/ 173038 w 193952"/>
              <a:gd name="connsiteY2" fmla="*/ 342900 h 349447"/>
              <a:gd name="connsiteX3" fmla="*/ 193675 w 193952"/>
              <a:gd name="connsiteY3" fmla="*/ 285750 h 349447"/>
              <a:gd name="connsiteX4" fmla="*/ 155575 w 193952"/>
              <a:gd name="connsiteY4" fmla="*/ 228600 h 349447"/>
              <a:gd name="connsiteX5" fmla="*/ 0 w 193952"/>
              <a:gd name="connsiteY5" fmla="*/ 0 h 34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952" h="349447">
                <a:moveTo>
                  <a:pt x="0" y="0"/>
                </a:moveTo>
                <a:cubicBezTo>
                  <a:pt x="74480" y="126206"/>
                  <a:pt x="148960" y="252412"/>
                  <a:pt x="177800" y="309562"/>
                </a:cubicBezTo>
                <a:cubicBezTo>
                  <a:pt x="206640" y="366712"/>
                  <a:pt x="170392" y="346869"/>
                  <a:pt x="173038" y="342900"/>
                </a:cubicBezTo>
                <a:cubicBezTo>
                  <a:pt x="175684" y="338931"/>
                  <a:pt x="196585" y="304800"/>
                  <a:pt x="193675" y="285750"/>
                </a:cubicBezTo>
                <a:cubicBezTo>
                  <a:pt x="190765" y="266700"/>
                  <a:pt x="155575" y="228600"/>
                  <a:pt x="155575" y="2286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: 図形 76">
            <a:extLst>
              <a:ext uri="{FF2B5EF4-FFF2-40B4-BE49-F238E27FC236}">
                <a16:creationId xmlns:a16="http://schemas.microsoft.com/office/drawing/2014/main" id="{CEF9E4C0-3826-4594-8859-033AF7ED2D07}"/>
              </a:ext>
            </a:extLst>
          </p:cNvPr>
          <p:cNvSpPr/>
          <p:nvPr/>
        </p:nvSpPr>
        <p:spPr>
          <a:xfrm>
            <a:off x="1708790" y="2544902"/>
            <a:ext cx="1522261" cy="1178634"/>
          </a:xfrm>
          <a:custGeom>
            <a:avLst/>
            <a:gdLst>
              <a:gd name="connsiteX0" fmla="*/ 1517010 w 1522261"/>
              <a:gd name="connsiteY0" fmla="*/ 7798 h 1178634"/>
              <a:gd name="connsiteX1" fmla="*/ 928577 w 1522261"/>
              <a:gd name="connsiteY1" fmla="*/ 240631 h 1178634"/>
              <a:gd name="connsiteX2" fmla="*/ 378243 w 1522261"/>
              <a:gd name="connsiteY2" fmla="*/ 714765 h 1178634"/>
              <a:gd name="connsiteX3" fmla="*/ 14177 w 1522261"/>
              <a:gd name="connsiteY3" fmla="*/ 1155031 h 1178634"/>
              <a:gd name="connsiteX4" fmla="*/ 90377 w 1522261"/>
              <a:gd name="connsiteY4" fmla="*/ 1091531 h 1178634"/>
              <a:gd name="connsiteX5" fmla="*/ 242777 w 1522261"/>
              <a:gd name="connsiteY5" fmla="*/ 858698 h 1178634"/>
              <a:gd name="connsiteX6" fmla="*/ 522177 w 1522261"/>
              <a:gd name="connsiteY6" fmla="*/ 553898 h 1178634"/>
              <a:gd name="connsiteX7" fmla="*/ 1178343 w 1522261"/>
              <a:gd name="connsiteY7" fmla="*/ 100931 h 1178634"/>
              <a:gd name="connsiteX8" fmla="*/ 1517010 w 1522261"/>
              <a:gd name="connsiteY8" fmla="*/ 7798 h 117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22261" h="1178634">
                <a:moveTo>
                  <a:pt x="1517010" y="7798"/>
                </a:moveTo>
                <a:cubicBezTo>
                  <a:pt x="1475382" y="31081"/>
                  <a:pt x="1118371" y="122803"/>
                  <a:pt x="928577" y="240631"/>
                </a:cubicBezTo>
                <a:cubicBezTo>
                  <a:pt x="738783" y="358459"/>
                  <a:pt x="530643" y="562365"/>
                  <a:pt x="378243" y="714765"/>
                </a:cubicBezTo>
                <a:cubicBezTo>
                  <a:pt x="225843" y="867165"/>
                  <a:pt x="62155" y="1092237"/>
                  <a:pt x="14177" y="1155031"/>
                </a:cubicBezTo>
                <a:cubicBezTo>
                  <a:pt x="-33801" y="1217825"/>
                  <a:pt x="52277" y="1140920"/>
                  <a:pt x="90377" y="1091531"/>
                </a:cubicBezTo>
                <a:cubicBezTo>
                  <a:pt x="128477" y="1042142"/>
                  <a:pt x="170810" y="948303"/>
                  <a:pt x="242777" y="858698"/>
                </a:cubicBezTo>
                <a:cubicBezTo>
                  <a:pt x="314744" y="769093"/>
                  <a:pt x="366249" y="680192"/>
                  <a:pt x="522177" y="553898"/>
                </a:cubicBezTo>
                <a:cubicBezTo>
                  <a:pt x="678105" y="427604"/>
                  <a:pt x="1012537" y="189126"/>
                  <a:pt x="1178343" y="100931"/>
                </a:cubicBezTo>
                <a:cubicBezTo>
                  <a:pt x="1344148" y="12737"/>
                  <a:pt x="1558638" y="-15485"/>
                  <a:pt x="1517010" y="7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: 図形 77">
            <a:extLst>
              <a:ext uri="{FF2B5EF4-FFF2-40B4-BE49-F238E27FC236}">
                <a16:creationId xmlns:a16="http://schemas.microsoft.com/office/drawing/2014/main" id="{9D57596B-FC8D-40CD-BD98-4D26EF76C21C}"/>
              </a:ext>
            </a:extLst>
          </p:cNvPr>
          <p:cNvSpPr/>
          <p:nvPr/>
        </p:nvSpPr>
        <p:spPr>
          <a:xfrm>
            <a:off x="2281139" y="3119628"/>
            <a:ext cx="441227" cy="1223852"/>
          </a:xfrm>
          <a:custGeom>
            <a:avLst/>
            <a:gdLst>
              <a:gd name="connsiteX0" fmla="*/ 628 w 441227"/>
              <a:gd name="connsiteY0" fmla="*/ 4572 h 1223852"/>
              <a:gd name="connsiteX1" fmla="*/ 153028 w 441227"/>
              <a:gd name="connsiteY1" fmla="*/ 123105 h 1223852"/>
              <a:gd name="connsiteX2" fmla="*/ 411261 w 441227"/>
              <a:gd name="connsiteY2" fmla="*/ 931672 h 1223852"/>
              <a:gd name="connsiteX3" fmla="*/ 402794 w 441227"/>
              <a:gd name="connsiteY3" fmla="*/ 1223772 h 1223852"/>
              <a:gd name="connsiteX4" fmla="*/ 440894 w 441227"/>
              <a:gd name="connsiteY4" fmla="*/ 910505 h 1223852"/>
              <a:gd name="connsiteX5" fmla="*/ 377394 w 441227"/>
              <a:gd name="connsiteY5" fmla="*/ 686139 h 1223852"/>
              <a:gd name="connsiteX6" fmla="*/ 330828 w 441227"/>
              <a:gd name="connsiteY6" fmla="*/ 355939 h 1223852"/>
              <a:gd name="connsiteX7" fmla="*/ 208061 w 441227"/>
              <a:gd name="connsiteY7" fmla="*/ 135805 h 1223852"/>
              <a:gd name="connsiteX8" fmla="*/ 628 w 441227"/>
              <a:gd name="connsiteY8" fmla="*/ 4572 h 1223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1227" h="1223852">
                <a:moveTo>
                  <a:pt x="628" y="4572"/>
                </a:moveTo>
                <a:cubicBezTo>
                  <a:pt x="-8544" y="2455"/>
                  <a:pt x="84589" y="-31412"/>
                  <a:pt x="153028" y="123105"/>
                </a:cubicBezTo>
                <a:cubicBezTo>
                  <a:pt x="221467" y="277622"/>
                  <a:pt x="369633" y="748228"/>
                  <a:pt x="411261" y="931672"/>
                </a:cubicBezTo>
                <a:cubicBezTo>
                  <a:pt x="452889" y="1115116"/>
                  <a:pt x="397855" y="1227300"/>
                  <a:pt x="402794" y="1223772"/>
                </a:cubicBezTo>
                <a:cubicBezTo>
                  <a:pt x="407733" y="1220244"/>
                  <a:pt x="445127" y="1000111"/>
                  <a:pt x="440894" y="910505"/>
                </a:cubicBezTo>
                <a:cubicBezTo>
                  <a:pt x="436661" y="820900"/>
                  <a:pt x="395738" y="778567"/>
                  <a:pt x="377394" y="686139"/>
                </a:cubicBezTo>
                <a:cubicBezTo>
                  <a:pt x="359050" y="593711"/>
                  <a:pt x="359050" y="447661"/>
                  <a:pt x="330828" y="355939"/>
                </a:cubicBezTo>
                <a:cubicBezTo>
                  <a:pt x="302606" y="264217"/>
                  <a:pt x="263094" y="188722"/>
                  <a:pt x="208061" y="135805"/>
                </a:cubicBezTo>
                <a:cubicBezTo>
                  <a:pt x="153028" y="82888"/>
                  <a:pt x="9800" y="6689"/>
                  <a:pt x="628" y="4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: 図形 78">
            <a:extLst>
              <a:ext uri="{FF2B5EF4-FFF2-40B4-BE49-F238E27FC236}">
                <a16:creationId xmlns:a16="http://schemas.microsoft.com/office/drawing/2014/main" id="{B2BCBFAF-FDE6-4A2C-8938-FAEB8ABEEDAE}"/>
              </a:ext>
            </a:extLst>
          </p:cNvPr>
          <p:cNvSpPr/>
          <p:nvPr/>
        </p:nvSpPr>
        <p:spPr>
          <a:xfrm>
            <a:off x="942166" y="3687233"/>
            <a:ext cx="1268369" cy="830012"/>
          </a:xfrm>
          <a:custGeom>
            <a:avLst/>
            <a:gdLst>
              <a:gd name="connsiteX0" fmla="*/ 54784 w 1268369"/>
              <a:gd name="connsiteY0" fmla="*/ 829734 h 830012"/>
              <a:gd name="connsiteX1" fmla="*/ 78067 w 1268369"/>
              <a:gd name="connsiteY1" fmla="*/ 681567 h 830012"/>
              <a:gd name="connsiteX2" fmla="*/ 543734 w 1268369"/>
              <a:gd name="connsiteY2" fmla="*/ 169334 h 830012"/>
              <a:gd name="connsiteX3" fmla="*/ 545851 w 1268369"/>
              <a:gd name="connsiteY3" fmla="*/ 124884 h 830012"/>
              <a:gd name="connsiteX4" fmla="*/ 552201 w 1268369"/>
              <a:gd name="connsiteY4" fmla="*/ 86784 h 830012"/>
              <a:gd name="connsiteX5" fmla="*/ 583951 w 1268369"/>
              <a:gd name="connsiteY5" fmla="*/ 46567 h 830012"/>
              <a:gd name="connsiteX6" fmla="*/ 772334 w 1268369"/>
              <a:gd name="connsiteY6" fmla="*/ 31750 h 830012"/>
              <a:gd name="connsiteX7" fmla="*/ 1248584 w 1268369"/>
              <a:gd name="connsiteY7" fmla="*/ 29634 h 830012"/>
              <a:gd name="connsiteX8" fmla="*/ 1159684 w 1268369"/>
              <a:gd name="connsiteY8" fmla="*/ 2117 h 830012"/>
              <a:gd name="connsiteX9" fmla="*/ 990351 w 1268369"/>
              <a:gd name="connsiteY9" fmla="*/ 6350 h 830012"/>
              <a:gd name="connsiteX10" fmla="*/ 793501 w 1268369"/>
              <a:gd name="connsiteY10" fmla="*/ 21167 h 830012"/>
              <a:gd name="connsiteX11" fmla="*/ 732117 w 1268369"/>
              <a:gd name="connsiteY11" fmla="*/ 0 h 830012"/>
              <a:gd name="connsiteX12" fmla="*/ 592417 w 1268369"/>
              <a:gd name="connsiteY12" fmla="*/ 21167 h 830012"/>
              <a:gd name="connsiteX13" fmla="*/ 581834 w 1268369"/>
              <a:gd name="connsiteY13" fmla="*/ 112184 h 830012"/>
              <a:gd name="connsiteX14" fmla="*/ 397684 w 1268369"/>
              <a:gd name="connsiteY14" fmla="*/ 258234 h 830012"/>
              <a:gd name="connsiteX15" fmla="*/ 20917 w 1268369"/>
              <a:gd name="connsiteY15" fmla="*/ 704850 h 830012"/>
              <a:gd name="connsiteX16" fmla="*/ 54784 w 1268369"/>
              <a:gd name="connsiteY16" fmla="*/ 829734 h 83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68369" h="830012">
                <a:moveTo>
                  <a:pt x="54784" y="829734"/>
                </a:moveTo>
                <a:cubicBezTo>
                  <a:pt x="64309" y="825854"/>
                  <a:pt x="-3425" y="791634"/>
                  <a:pt x="78067" y="681567"/>
                </a:cubicBezTo>
                <a:cubicBezTo>
                  <a:pt x="159559" y="571500"/>
                  <a:pt x="465770" y="262114"/>
                  <a:pt x="543734" y="169334"/>
                </a:cubicBezTo>
                <a:cubicBezTo>
                  <a:pt x="621698" y="76554"/>
                  <a:pt x="544440" y="138642"/>
                  <a:pt x="545851" y="124884"/>
                </a:cubicBezTo>
                <a:cubicBezTo>
                  <a:pt x="547262" y="111126"/>
                  <a:pt x="545851" y="99837"/>
                  <a:pt x="552201" y="86784"/>
                </a:cubicBezTo>
                <a:cubicBezTo>
                  <a:pt x="558551" y="73731"/>
                  <a:pt x="547262" y="55739"/>
                  <a:pt x="583951" y="46567"/>
                </a:cubicBezTo>
                <a:cubicBezTo>
                  <a:pt x="620640" y="37395"/>
                  <a:pt x="661562" y="34572"/>
                  <a:pt x="772334" y="31750"/>
                </a:cubicBezTo>
                <a:cubicBezTo>
                  <a:pt x="883106" y="28928"/>
                  <a:pt x="1184026" y="34573"/>
                  <a:pt x="1248584" y="29634"/>
                </a:cubicBezTo>
                <a:cubicBezTo>
                  <a:pt x="1313142" y="24695"/>
                  <a:pt x="1202723" y="5998"/>
                  <a:pt x="1159684" y="2117"/>
                </a:cubicBezTo>
                <a:cubicBezTo>
                  <a:pt x="1116645" y="-1764"/>
                  <a:pt x="1051382" y="3175"/>
                  <a:pt x="990351" y="6350"/>
                </a:cubicBezTo>
                <a:cubicBezTo>
                  <a:pt x="929320" y="9525"/>
                  <a:pt x="836540" y="22225"/>
                  <a:pt x="793501" y="21167"/>
                </a:cubicBezTo>
                <a:cubicBezTo>
                  <a:pt x="750462" y="20109"/>
                  <a:pt x="765631" y="0"/>
                  <a:pt x="732117" y="0"/>
                </a:cubicBezTo>
                <a:cubicBezTo>
                  <a:pt x="698603" y="0"/>
                  <a:pt x="617464" y="2470"/>
                  <a:pt x="592417" y="21167"/>
                </a:cubicBezTo>
                <a:cubicBezTo>
                  <a:pt x="567370" y="39864"/>
                  <a:pt x="614289" y="72673"/>
                  <a:pt x="581834" y="112184"/>
                </a:cubicBezTo>
                <a:cubicBezTo>
                  <a:pt x="549379" y="151695"/>
                  <a:pt x="491170" y="159456"/>
                  <a:pt x="397684" y="258234"/>
                </a:cubicBezTo>
                <a:cubicBezTo>
                  <a:pt x="304198" y="357012"/>
                  <a:pt x="79831" y="612422"/>
                  <a:pt x="20917" y="704850"/>
                </a:cubicBezTo>
                <a:cubicBezTo>
                  <a:pt x="-37997" y="797278"/>
                  <a:pt x="45259" y="833614"/>
                  <a:pt x="54784" y="829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: 図形 79">
            <a:extLst>
              <a:ext uri="{FF2B5EF4-FFF2-40B4-BE49-F238E27FC236}">
                <a16:creationId xmlns:a16="http://schemas.microsoft.com/office/drawing/2014/main" id="{A288E2AE-A7FA-49DF-853E-3DA9EFFD3585}"/>
              </a:ext>
            </a:extLst>
          </p:cNvPr>
          <p:cNvSpPr/>
          <p:nvPr/>
        </p:nvSpPr>
        <p:spPr>
          <a:xfrm>
            <a:off x="962174" y="4491543"/>
            <a:ext cx="228927" cy="327991"/>
          </a:xfrm>
          <a:custGeom>
            <a:avLst/>
            <a:gdLst>
              <a:gd name="connsiteX0" fmla="*/ 3026 w 228927"/>
              <a:gd name="connsiteY0" fmla="*/ 24 h 327991"/>
              <a:gd name="connsiteX1" fmla="*/ 39009 w 228927"/>
              <a:gd name="connsiteY1" fmla="*/ 146074 h 327991"/>
              <a:gd name="connsiteX2" fmla="*/ 218926 w 228927"/>
              <a:gd name="connsiteY2" fmla="*/ 319640 h 327991"/>
              <a:gd name="connsiteX3" fmla="*/ 193526 w 228927"/>
              <a:gd name="connsiteY3" fmla="*/ 285774 h 327991"/>
              <a:gd name="connsiteX4" fmla="*/ 89809 w 228927"/>
              <a:gd name="connsiteY4" fmla="*/ 156657 h 327991"/>
              <a:gd name="connsiteX5" fmla="*/ 3026 w 228927"/>
              <a:gd name="connsiteY5" fmla="*/ 24 h 32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927" h="327991">
                <a:moveTo>
                  <a:pt x="3026" y="24"/>
                </a:moveTo>
                <a:cubicBezTo>
                  <a:pt x="-5441" y="-1740"/>
                  <a:pt x="3026" y="92805"/>
                  <a:pt x="39009" y="146074"/>
                </a:cubicBezTo>
                <a:cubicBezTo>
                  <a:pt x="74992" y="199343"/>
                  <a:pt x="193173" y="296357"/>
                  <a:pt x="218926" y="319640"/>
                </a:cubicBezTo>
                <a:cubicBezTo>
                  <a:pt x="244679" y="342923"/>
                  <a:pt x="215045" y="312938"/>
                  <a:pt x="193526" y="285774"/>
                </a:cubicBezTo>
                <a:cubicBezTo>
                  <a:pt x="172007" y="258610"/>
                  <a:pt x="119442" y="203224"/>
                  <a:pt x="89809" y="156657"/>
                </a:cubicBezTo>
                <a:cubicBezTo>
                  <a:pt x="60176" y="110090"/>
                  <a:pt x="11493" y="1788"/>
                  <a:pt x="302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: 図形 80">
            <a:extLst>
              <a:ext uri="{FF2B5EF4-FFF2-40B4-BE49-F238E27FC236}">
                <a16:creationId xmlns:a16="http://schemas.microsoft.com/office/drawing/2014/main" id="{8AD61030-7DDF-45F8-965C-8E9952A99D51}"/>
              </a:ext>
            </a:extLst>
          </p:cNvPr>
          <p:cNvSpPr/>
          <p:nvPr/>
        </p:nvSpPr>
        <p:spPr>
          <a:xfrm>
            <a:off x="1483286" y="4216643"/>
            <a:ext cx="617195" cy="412720"/>
          </a:xfrm>
          <a:custGeom>
            <a:avLst/>
            <a:gdLst>
              <a:gd name="connsiteX0" fmla="*/ 497 w 617195"/>
              <a:gd name="connsiteY0" fmla="*/ 1874 h 412720"/>
              <a:gd name="connsiteX1" fmla="*/ 174064 w 617195"/>
              <a:gd name="connsiteY1" fmla="*/ 50557 h 412720"/>
              <a:gd name="connsiteX2" fmla="*/ 485214 w 617195"/>
              <a:gd name="connsiteY2" fmla="*/ 332074 h 412720"/>
              <a:gd name="connsiteX3" fmla="*/ 614331 w 617195"/>
              <a:gd name="connsiteY3" fmla="*/ 412507 h 412720"/>
              <a:gd name="connsiteX4" fmla="*/ 559297 w 617195"/>
              <a:gd name="connsiteY4" fmla="*/ 351124 h 412720"/>
              <a:gd name="connsiteX5" fmla="*/ 385731 w 617195"/>
              <a:gd name="connsiteY5" fmla="*/ 222007 h 412720"/>
              <a:gd name="connsiteX6" fmla="*/ 235447 w 617195"/>
              <a:gd name="connsiteY6" fmla="*/ 59024 h 412720"/>
              <a:gd name="connsiteX7" fmla="*/ 224864 w 617195"/>
              <a:gd name="connsiteY7" fmla="*/ 18807 h 412720"/>
              <a:gd name="connsiteX8" fmla="*/ 497 w 617195"/>
              <a:gd name="connsiteY8" fmla="*/ 1874 h 412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195" h="412720">
                <a:moveTo>
                  <a:pt x="497" y="1874"/>
                </a:moveTo>
                <a:cubicBezTo>
                  <a:pt x="-7970" y="7166"/>
                  <a:pt x="93278" y="-4476"/>
                  <a:pt x="174064" y="50557"/>
                </a:cubicBezTo>
                <a:cubicBezTo>
                  <a:pt x="254850" y="105590"/>
                  <a:pt x="411836" y="271749"/>
                  <a:pt x="485214" y="332074"/>
                </a:cubicBezTo>
                <a:cubicBezTo>
                  <a:pt x="558592" y="392399"/>
                  <a:pt x="601984" y="409332"/>
                  <a:pt x="614331" y="412507"/>
                </a:cubicBezTo>
                <a:cubicBezTo>
                  <a:pt x="626678" y="415682"/>
                  <a:pt x="597397" y="382874"/>
                  <a:pt x="559297" y="351124"/>
                </a:cubicBezTo>
                <a:cubicBezTo>
                  <a:pt x="521197" y="319374"/>
                  <a:pt x="439706" y="270690"/>
                  <a:pt x="385731" y="222007"/>
                </a:cubicBezTo>
                <a:cubicBezTo>
                  <a:pt x="331756" y="173324"/>
                  <a:pt x="262258" y="92891"/>
                  <a:pt x="235447" y="59024"/>
                </a:cubicBezTo>
                <a:cubicBezTo>
                  <a:pt x="208636" y="25157"/>
                  <a:pt x="260494" y="35035"/>
                  <a:pt x="224864" y="18807"/>
                </a:cubicBezTo>
                <a:cubicBezTo>
                  <a:pt x="189234" y="2579"/>
                  <a:pt x="8964" y="-3418"/>
                  <a:pt x="497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A5CD5D39-BCDA-45EE-B6C9-CFEF8DF6A77E}"/>
              </a:ext>
            </a:extLst>
          </p:cNvPr>
          <p:cNvSpPr/>
          <p:nvPr/>
        </p:nvSpPr>
        <p:spPr>
          <a:xfrm>
            <a:off x="1444019" y="4269317"/>
            <a:ext cx="442203" cy="167216"/>
          </a:xfrm>
          <a:custGeom>
            <a:avLst/>
            <a:gdLst>
              <a:gd name="connsiteX0" fmla="*/ 1664 w 442203"/>
              <a:gd name="connsiteY0" fmla="*/ 0 h 167216"/>
              <a:gd name="connsiteX1" fmla="*/ 115964 w 442203"/>
              <a:gd name="connsiteY1" fmla="*/ 107950 h 167216"/>
              <a:gd name="connsiteX2" fmla="*/ 249314 w 442203"/>
              <a:gd name="connsiteY2" fmla="*/ 107950 h 167216"/>
              <a:gd name="connsiteX3" fmla="*/ 441931 w 442203"/>
              <a:gd name="connsiteY3" fmla="*/ 167216 h 167216"/>
              <a:gd name="connsiteX4" fmla="*/ 204864 w 442203"/>
              <a:gd name="connsiteY4" fmla="*/ 107950 h 167216"/>
              <a:gd name="connsiteX5" fmla="*/ 1664 w 442203"/>
              <a:gd name="connsiteY5" fmla="*/ 0 h 167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2203" h="167216">
                <a:moveTo>
                  <a:pt x="1664" y="0"/>
                </a:moveTo>
                <a:cubicBezTo>
                  <a:pt x="-13153" y="0"/>
                  <a:pt x="74689" y="89958"/>
                  <a:pt x="115964" y="107950"/>
                </a:cubicBezTo>
                <a:cubicBezTo>
                  <a:pt x="157239" y="125942"/>
                  <a:pt x="194986" y="98072"/>
                  <a:pt x="249314" y="107950"/>
                </a:cubicBezTo>
                <a:cubicBezTo>
                  <a:pt x="303642" y="117828"/>
                  <a:pt x="449339" y="167216"/>
                  <a:pt x="441931" y="167216"/>
                </a:cubicBezTo>
                <a:cubicBezTo>
                  <a:pt x="434523" y="167216"/>
                  <a:pt x="278594" y="134761"/>
                  <a:pt x="204864" y="107950"/>
                </a:cubicBezTo>
                <a:cubicBezTo>
                  <a:pt x="131134" y="81139"/>
                  <a:pt x="16481" y="0"/>
                  <a:pt x="166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D9EB0A0B-3791-4EDE-829D-E8221774425D}"/>
              </a:ext>
            </a:extLst>
          </p:cNvPr>
          <p:cNvSpPr/>
          <p:nvPr/>
        </p:nvSpPr>
        <p:spPr>
          <a:xfrm>
            <a:off x="1069170" y="4555048"/>
            <a:ext cx="1027099" cy="779849"/>
          </a:xfrm>
          <a:custGeom>
            <a:avLst/>
            <a:gdLst>
              <a:gd name="connsiteX0" fmla="*/ 1019980 w 1027099"/>
              <a:gd name="connsiteY0" fmla="*/ 69869 h 779849"/>
              <a:gd name="connsiteX1" fmla="*/ 960713 w 1027099"/>
              <a:gd name="connsiteY1" fmla="*/ 40235 h 779849"/>
              <a:gd name="connsiteX2" fmla="*/ 704597 w 1027099"/>
              <a:gd name="connsiteY2" fmla="*/ 19069 h 779849"/>
              <a:gd name="connsiteX3" fmla="*/ 556430 w 1027099"/>
              <a:gd name="connsiteY3" fmla="*/ 14835 h 779849"/>
              <a:gd name="connsiteX4" fmla="*/ 154263 w 1027099"/>
              <a:gd name="connsiteY4" fmla="*/ 194752 h 779849"/>
              <a:gd name="connsiteX5" fmla="*/ 8213 w 1027099"/>
              <a:gd name="connsiteY5" fmla="*/ 372552 h 779849"/>
              <a:gd name="connsiteX6" fmla="*/ 39963 w 1027099"/>
              <a:gd name="connsiteY6" fmla="*/ 448752 h 779849"/>
              <a:gd name="connsiteX7" fmla="*/ 219880 w 1027099"/>
              <a:gd name="connsiteY7" fmla="*/ 531302 h 779849"/>
              <a:gd name="connsiteX8" fmla="*/ 374397 w 1027099"/>
              <a:gd name="connsiteY8" fmla="*/ 685819 h 779849"/>
              <a:gd name="connsiteX9" fmla="*/ 473880 w 1027099"/>
              <a:gd name="connsiteY9" fmla="*/ 742969 h 779849"/>
              <a:gd name="connsiteX10" fmla="*/ 694013 w 1027099"/>
              <a:gd name="connsiteY10" fmla="*/ 713335 h 779849"/>
              <a:gd name="connsiteX11" fmla="*/ 395563 w 1027099"/>
              <a:gd name="connsiteY11" fmla="*/ 772602 h 779849"/>
              <a:gd name="connsiteX12" fmla="*/ 253747 w 1027099"/>
              <a:gd name="connsiteY12" fmla="*/ 518602 h 779849"/>
              <a:gd name="connsiteX13" fmla="*/ 39963 w 1027099"/>
              <a:gd name="connsiteY13" fmla="*/ 376785 h 779849"/>
              <a:gd name="connsiteX14" fmla="*/ 154263 w 1027099"/>
              <a:gd name="connsiteY14" fmla="*/ 262485 h 779849"/>
              <a:gd name="connsiteX15" fmla="*/ 531030 w 1027099"/>
              <a:gd name="connsiteY15" fmla="*/ 61402 h 779849"/>
              <a:gd name="connsiteX16" fmla="*/ 833713 w 1027099"/>
              <a:gd name="connsiteY16" fmla="*/ 19 h 779849"/>
              <a:gd name="connsiteX17" fmla="*/ 1019980 w 1027099"/>
              <a:gd name="connsiteY17" fmla="*/ 69869 h 779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27099" h="779849">
                <a:moveTo>
                  <a:pt x="1019980" y="69869"/>
                </a:moveTo>
                <a:cubicBezTo>
                  <a:pt x="1041147" y="76572"/>
                  <a:pt x="1013277" y="48702"/>
                  <a:pt x="960713" y="40235"/>
                </a:cubicBezTo>
                <a:cubicBezTo>
                  <a:pt x="908149" y="31768"/>
                  <a:pt x="771978" y="23302"/>
                  <a:pt x="704597" y="19069"/>
                </a:cubicBezTo>
                <a:cubicBezTo>
                  <a:pt x="637216" y="14836"/>
                  <a:pt x="648152" y="-14445"/>
                  <a:pt x="556430" y="14835"/>
                </a:cubicBezTo>
                <a:cubicBezTo>
                  <a:pt x="464708" y="44115"/>
                  <a:pt x="245632" y="135133"/>
                  <a:pt x="154263" y="194752"/>
                </a:cubicBezTo>
                <a:cubicBezTo>
                  <a:pt x="62894" y="254371"/>
                  <a:pt x="27263" y="330219"/>
                  <a:pt x="8213" y="372552"/>
                </a:cubicBezTo>
                <a:cubicBezTo>
                  <a:pt x="-10837" y="414885"/>
                  <a:pt x="4685" y="422294"/>
                  <a:pt x="39963" y="448752"/>
                </a:cubicBezTo>
                <a:cubicBezTo>
                  <a:pt x="75241" y="475210"/>
                  <a:pt x="164141" y="491791"/>
                  <a:pt x="219880" y="531302"/>
                </a:cubicBezTo>
                <a:cubicBezTo>
                  <a:pt x="275619" y="570813"/>
                  <a:pt x="332064" y="650541"/>
                  <a:pt x="374397" y="685819"/>
                </a:cubicBezTo>
                <a:cubicBezTo>
                  <a:pt x="416730" y="721097"/>
                  <a:pt x="420611" y="738383"/>
                  <a:pt x="473880" y="742969"/>
                </a:cubicBezTo>
                <a:cubicBezTo>
                  <a:pt x="527149" y="747555"/>
                  <a:pt x="707066" y="708396"/>
                  <a:pt x="694013" y="713335"/>
                </a:cubicBezTo>
                <a:cubicBezTo>
                  <a:pt x="680960" y="718274"/>
                  <a:pt x="468941" y="805057"/>
                  <a:pt x="395563" y="772602"/>
                </a:cubicBezTo>
                <a:cubicBezTo>
                  <a:pt x="322185" y="740147"/>
                  <a:pt x="313014" y="584571"/>
                  <a:pt x="253747" y="518602"/>
                </a:cubicBezTo>
                <a:cubicBezTo>
                  <a:pt x="194480" y="452633"/>
                  <a:pt x="56544" y="419471"/>
                  <a:pt x="39963" y="376785"/>
                </a:cubicBezTo>
                <a:cubicBezTo>
                  <a:pt x="23382" y="334099"/>
                  <a:pt x="72419" y="315049"/>
                  <a:pt x="154263" y="262485"/>
                </a:cubicBezTo>
                <a:cubicBezTo>
                  <a:pt x="236107" y="209921"/>
                  <a:pt x="417788" y="105146"/>
                  <a:pt x="531030" y="61402"/>
                </a:cubicBezTo>
                <a:cubicBezTo>
                  <a:pt x="644272" y="17658"/>
                  <a:pt x="755044" y="-686"/>
                  <a:pt x="833713" y="19"/>
                </a:cubicBezTo>
                <a:cubicBezTo>
                  <a:pt x="912382" y="724"/>
                  <a:pt x="998813" y="63166"/>
                  <a:pt x="1019980" y="69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9AE1479-6D62-43EA-935C-2EDDFB3BDA2F}"/>
              </a:ext>
            </a:extLst>
          </p:cNvPr>
          <p:cNvSpPr/>
          <p:nvPr/>
        </p:nvSpPr>
        <p:spPr>
          <a:xfrm>
            <a:off x="2222359" y="4589676"/>
            <a:ext cx="212985" cy="350345"/>
          </a:xfrm>
          <a:custGeom>
            <a:avLst/>
            <a:gdLst>
              <a:gd name="connsiteX0" fmla="*/ 141 w 212985"/>
              <a:gd name="connsiteY0" fmla="*/ 9841 h 350345"/>
              <a:gd name="connsiteX1" fmla="*/ 110208 w 212985"/>
              <a:gd name="connsiteY1" fmla="*/ 54291 h 350345"/>
              <a:gd name="connsiteX2" fmla="*/ 105974 w 212985"/>
              <a:gd name="connsiteY2" fmla="*/ 155891 h 350345"/>
              <a:gd name="connsiteX3" fmla="*/ 116558 w 212985"/>
              <a:gd name="connsiteY3" fmla="*/ 198224 h 350345"/>
              <a:gd name="connsiteX4" fmla="*/ 188524 w 212985"/>
              <a:gd name="connsiteY4" fmla="*/ 348507 h 350345"/>
              <a:gd name="connsiteX5" fmla="*/ 207574 w 212985"/>
              <a:gd name="connsiteY5" fmla="*/ 272307 h 350345"/>
              <a:gd name="connsiteX6" fmla="*/ 99624 w 212985"/>
              <a:gd name="connsiteY6" fmla="*/ 132607 h 350345"/>
              <a:gd name="connsiteX7" fmla="*/ 97508 w 212985"/>
              <a:gd name="connsiteY7" fmla="*/ 64874 h 350345"/>
              <a:gd name="connsiteX8" fmla="*/ 86924 w 212985"/>
              <a:gd name="connsiteY8" fmla="*/ 5607 h 350345"/>
              <a:gd name="connsiteX9" fmla="*/ 141 w 212985"/>
              <a:gd name="connsiteY9" fmla="*/ 9841 h 350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2985" h="350345">
                <a:moveTo>
                  <a:pt x="141" y="9841"/>
                </a:moveTo>
                <a:cubicBezTo>
                  <a:pt x="4022" y="17955"/>
                  <a:pt x="92569" y="29949"/>
                  <a:pt x="110208" y="54291"/>
                </a:cubicBezTo>
                <a:cubicBezTo>
                  <a:pt x="127847" y="78633"/>
                  <a:pt x="104916" y="131902"/>
                  <a:pt x="105974" y="155891"/>
                </a:cubicBezTo>
                <a:cubicBezTo>
                  <a:pt x="107032" y="179880"/>
                  <a:pt x="102800" y="166122"/>
                  <a:pt x="116558" y="198224"/>
                </a:cubicBezTo>
                <a:cubicBezTo>
                  <a:pt x="130316" y="230326"/>
                  <a:pt x="173355" y="336160"/>
                  <a:pt x="188524" y="348507"/>
                </a:cubicBezTo>
                <a:cubicBezTo>
                  <a:pt x="203693" y="360854"/>
                  <a:pt x="222391" y="308290"/>
                  <a:pt x="207574" y="272307"/>
                </a:cubicBezTo>
                <a:cubicBezTo>
                  <a:pt x="192757" y="236324"/>
                  <a:pt x="117968" y="167179"/>
                  <a:pt x="99624" y="132607"/>
                </a:cubicBezTo>
                <a:cubicBezTo>
                  <a:pt x="81280" y="98035"/>
                  <a:pt x="99625" y="86041"/>
                  <a:pt x="97508" y="64874"/>
                </a:cubicBezTo>
                <a:cubicBezTo>
                  <a:pt x="95391" y="43707"/>
                  <a:pt x="100682" y="16543"/>
                  <a:pt x="86924" y="5607"/>
                </a:cubicBezTo>
                <a:cubicBezTo>
                  <a:pt x="73166" y="-5329"/>
                  <a:pt x="-3740" y="1727"/>
                  <a:pt x="141" y="98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50FE29FB-4A7E-4967-B223-C30F0ED5122A}"/>
              </a:ext>
            </a:extLst>
          </p:cNvPr>
          <p:cNvSpPr/>
          <p:nvPr/>
        </p:nvSpPr>
        <p:spPr>
          <a:xfrm>
            <a:off x="1614975" y="4931875"/>
            <a:ext cx="829778" cy="325693"/>
          </a:xfrm>
          <a:custGeom>
            <a:avLst/>
            <a:gdLst>
              <a:gd name="connsiteX0" fmla="*/ 2158 w 829778"/>
              <a:gd name="connsiteY0" fmla="*/ 323808 h 325693"/>
              <a:gd name="connsiteX1" fmla="*/ 82592 w 829778"/>
              <a:gd name="connsiteY1" fmla="*/ 224325 h 325693"/>
              <a:gd name="connsiteX2" fmla="*/ 334475 w 829778"/>
              <a:gd name="connsiteY2" fmla="*/ 95208 h 325693"/>
              <a:gd name="connsiteX3" fmla="*/ 630808 w 829778"/>
              <a:gd name="connsiteY3" fmla="*/ 19008 h 325693"/>
              <a:gd name="connsiteX4" fmla="*/ 829775 w 829778"/>
              <a:gd name="connsiteY4" fmla="*/ 2075 h 325693"/>
              <a:gd name="connsiteX5" fmla="*/ 626575 w 829778"/>
              <a:gd name="connsiteY5" fmla="*/ 54992 h 325693"/>
              <a:gd name="connsiteX6" fmla="*/ 361992 w 829778"/>
              <a:gd name="connsiteY6" fmla="*/ 90975 h 325693"/>
              <a:gd name="connsiteX7" fmla="*/ 152442 w 829778"/>
              <a:gd name="connsiteY7" fmla="*/ 135425 h 325693"/>
              <a:gd name="connsiteX8" fmla="*/ 2158 w 829778"/>
              <a:gd name="connsiteY8" fmla="*/ 323808 h 32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9778" h="325693">
                <a:moveTo>
                  <a:pt x="2158" y="323808"/>
                </a:moveTo>
                <a:cubicBezTo>
                  <a:pt x="-9484" y="338624"/>
                  <a:pt x="27206" y="262425"/>
                  <a:pt x="82592" y="224325"/>
                </a:cubicBezTo>
                <a:cubicBezTo>
                  <a:pt x="137978" y="186225"/>
                  <a:pt x="243106" y="129427"/>
                  <a:pt x="334475" y="95208"/>
                </a:cubicBezTo>
                <a:cubicBezTo>
                  <a:pt x="425844" y="60988"/>
                  <a:pt x="548258" y="34530"/>
                  <a:pt x="630808" y="19008"/>
                </a:cubicBezTo>
                <a:cubicBezTo>
                  <a:pt x="713358" y="3486"/>
                  <a:pt x="830480" y="-3922"/>
                  <a:pt x="829775" y="2075"/>
                </a:cubicBezTo>
                <a:cubicBezTo>
                  <a:pt x="829070" y="8072"/>
                  <a:pt x="704539" y="40175"/>
                  <a:pt x="626575" y="54992"/>
                </a:cubicBezTo>
                <a:cubicBezTo>
                  <a:pt x="548611" y="69809"/>
                  <a:pt x="441014" y="77570"/>
                  <a:pt x="361992" y="90975"/>
                </a:cubicBezTo>
                <a:cubicBezTo>
                  <a:pt x="282970" y="104380"/>
                  <a:pt x="214178" y="102264"/>
                  <a:pt x="152442" y="135425"/>
                </a:cubicBezTo>
                <a:cubicBezTo>
                  <a:pt x="90706" y="168586"/>
                  <a:pt x="13800" y="308992"/>
                  <a:pt x="2158" y="323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: 図形 85">
            <a:extLst>
              <a:ext uri="{FF2B5EF4-FFF2-40B4-BE49-F238E27FC236}">
                <a16:creationId xmlns:a16="http://schemas.microsoft.com/office/drawing/2014/main" id="{EFEED604-F10F-49F0-9AB7-595840018021}"/>
              </a:ext>
            </a:extLst>
          </p:cNvPr>
          <p:cNvSpPr/>
          <p:nvPr/>
        </p:nvSpPr>
        <p:spPr>
          <a:xfrm>
            <a:off x="1647414" y="5200646"/>
            <a:ext cx="571576" cy="340646"/>
          </a:xfrm>
          <a:custGeom>
            <a:avLst/>
            <a:gdLst>
              <a:gd name="connsiteX0" fmla="*/ 411 w 571576"/>
              <a:gd name="connsiteY0" fmla="*/ 4 h 340646"/>
              <a:gd name="connsiteX1" fmla="*/ 181386 w 571576"/>
              <a:gd name="connsiteY1" fmla="*/ 88904 h 340646"/>
              <a:gd name="connsiteX2" fmla="*/ 436974 w 571576"/>
              <a:gd name="connsiteY2" fmla="*/ 254004 h 340646"/>
              <a:gd name="connsiteX3" fmla="*/ 563974 w 571576"/>
              <a:gd name="connsiteY3" fmla="*/ 339729 h 340646"/>
              <a:gd name="connsiteX4" fmla="*/ 529049 w 571576"/>
              <a:gd name="connsiteY4" fmla="*/ 292104 h 340646"/>
              <a:gd name="connsiteX5" fmla="*/ 298861 w 571576"/>
              <a:gd name="connsiteY5" fmla="*/ 182567 h 340646"/>
              <a:gd name="connsiteX6" fmla="*/ 230599 w 571576"/>
              <a:gd name="connsiteY6" fmla="*/ 92079 h 340646"/>
              <a:gd name="connsiteX7" fmla="*/ 411 w 571576"/>
              <a:gd name="connsiteY7" fmla="*/ 4 h 34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576" h="340646">
                <a:moveTo>
                  <a:pt x="411" y="4"/>
                </a:moveTo>
                <a:cubicBezTo>
                  <a:pt x="-7791" y="-525"/>
                  <a:pt x="108626" y="46571"/>
                  <a:pt x="181386" y="88904"/>
                </a:cubicBezTo>
                <a:cubicBezTo>
                  <a:pt x="254147" y="131237"/>
                  <a:pt x="373209" y="212200"/>
                  <a:pt x="436974" y="254004"/>
                </a:cubicBezTo>
                <a:cubicBezTo>
                  <a:pt x="500739" y="295808"/>
                  <a:pt x="548628" y="333379"/>
                  <a:pt x="563974" y="339729"/>
                </a:cubicBezTo>
                <a:cubicBezTo>
                  <a:pt x="579320" y="346079"/>
                  <a:pt x="573235" y="318298"/>
                  <a:pt x="529049" y="292104"/>
                </a:cubicBezTo>
                <a:cubicBezTo>
                  <a:pt x="484864" y="265910"/>
                  <a:pt x="348603" y="215904"/>
                  <a:pt x="298861" y="182567"/>
                </a:cubicBezTo>
                <a:cubicBezTo>
                  <a:pt x="249119" y="149230"/>
                  <a:pt x="277430" y="124623"/>
                  <a:pt x="230599" y="92079"/>
                </a:cubicBezTo>
                <a:cubicBezTo>
                  <a:pt x="183768" y="59535"/>
                  <a:pt x="8613" y="533"/>
                  <a:pt x="41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: 図形 86">
            <a:extLst>
              <a:ext uri="{FF2B5EF4-FFF2-40B4-BE49-F238E27FC236}">
                <a16:creationId xmlns:a16="http://schemas.microsoft.com/office/drawing/2014/main" id="{52863787-B520-41B7-B595-ECD1C9B9160A}"/>
              </a:ext>
            </a:extLst>
          </p:cNvPr>
          <p:cNvSpPr/>
          <p:nvPr/>
        </p:nvSpPr>
        <p:spPr>
          <a:xfrm>
            <a:off x="2260042" y="4981499"/>
            <a:ext cx="295861" cy="330057"/>
          </a:xfrm>
          <a:custGeom>
            <a:avLst/>
            <a:gdLst>
              <a:gd name="connsiteX0" fmla="*/ 2146 w 295861"/>
              <a:gd name="connsiteY0" fmla="*/ 4839 h 330057"/>
              <a:gd name="connsiteX1" fmla="*/ 168833 w 295861"/>
              <a:gd name="connsiteY1" fmla="*/ 157239 h 330057"/>
              <a:gd name="connsiteX2" fmla="*/ 278371 w 295861"/>
              <a:gd name="connsiteY2" fmla="*/ 285826 h 330057"/>
              <a:gd name="connsiteX3" fmla="*/ 287896 w 295861"/>
              <a:gd name="connsiteY3" fmla="*/ 327101 h 330057"/>
              <a:gd name="connsiteX4" fmla="*/ 200583 w 295861"/>
              <a:gd name="connsiteY4" fmla="*/ 215976 h 330057"/>
              <a:gd name="connsiteX5" fmla="*/ 151371 w 295861"/>
              <a:gd name="connsiteY5" fmla="*/ 108026 h 330057"/>
              <a:gd name="connsiteX6" fmla="*/ 78346 w 295861"/>
              <a:gd name="connsiteY6" fmla="*/ 44526 h 330057"/>
              <a:gd name="connsiteX7" fmla="*/ 2146 w 295861"/>
              <a:gd name="connsiteY7" fmla="*/ 4839 h 33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5861" h="330057">
                <a:moveTo>
                  <a:pt x="2146" y="4839"/>
                </a:moveTo>
                <a:cubicBezTo>
                  <a:pt x="17227" y="23625"/>
                  <a:pt x="122796" y="110408"/>
                  <a:pt x="168833" y="157239"/>
                </a:cubicBezTo>
                <a:cubicBezTo>
                  <a:pt x="214870" y="204070"/>
                  <a:pt x="258527" y="257516"/>
                  <a:pt x="278371" y="285826"/>
                </a:cubicBezTo>
                <a:cubicBezTo>
                  <a:pt x="298215" y="314136"/>
                  <a:pt x="300861" y="338743"/>
                  <a:pt x="287896" y="327101"/>
                </a:cubicBezTo>
                <a:cubicBezTo>
                  <a:pt x="274931" y="315459"/>
                  <a:pt x="223337" y="252488"/>
                  <a:pt x="200583" y="215976"/>
                </a:cubicBezTo>
                <a:cubicBezTo>
                  <a:pt x="177829" y="179464"/>
                  <a:pt x="171744" y="136601"/>
                  <a:pt x="151371" y="108026"/>
                </a:cubicBezTo>
                <a:cubicBezTo>
                  <a:pt x="130998" y="79451"/>
                  <a:pt x="101100" y="62253"/>
                  <a:pt x="78346" y="44526"/>
                </a:cubicBezTo>
                <a:cubicBezTo>
                  <a:pt x="55592" y="26799"/>
                  <a:pt x="-12935" y="-13947"/>
                  <a:pt x="2146" y="4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: 図形 87">
            <a:extLst>
              <a:ext uri="{FF2B5EF4-FFF2-40B4-BE49-F238E27FC236}">
                <a16:creationId xmlns:a16="http://schemas.microsoft.com/office/drawing/2014/main" id="{E5107A72-A57B-48CC-BA8D-66D34F7A7598}"/>
              </a:ext>
            </a:extLst>
          </p:cNvPr>
          <p:cNvSpPr/>
          <p:nvPr/>
        </p:nvSpPr>
        <p:spPr>
          <a:xfrm>
            <a:off x="2165266" y="4399486"/>
            <a:ext cx="534302" cy="246365"/>
          </a:xfrm>
          <a:custGeom>
            <a:avLst/>
            <a:gdLst>
              <a:gd name="connsiteX0" fmla="*/ 84 w 534302"/>
              <a:gd name="connsiteY0" fmla="*/ 245539 h 246365"/>
              <a:gd name="connsiteX1" fmla="*/ 88984 w 534302"/>
              <a:gd name="connsiteY1" fmla="*/ 191564 h 246365"/>
              <a:gd name="connsiteX2" fmla="*/ 174709 w 534302"/>
              <a:gd name="connsiteY2" fmla="*/ 51864 h 246365"/>
              <a:gd name="connsiteX3" fmla="*/ 223922 w 534302"/>
              <a:gd name="connsiteY3" fmla="*/ 1064 h 246365"/>
              <a:gd name="connsiteX4" fmla="*/ 296947 w 534302"/>
              <a:gd name="connsiteY4" fmla="*/ 21702 h 246365"/>
              <a:gd name="connsiteX5" fmla="*/ 403309 w 534302"/>
              <a:gd name="connsiteY5" fmla="*/ 72502 h 246365"/>
              <a:gd name="connsiteX6" fmla="*/ 492209 w 534302"/>
              <a:gd name="connsiteY6" fmla="*/ 113777 h 246365"/>
              <a:gd name="connsiteX7" fmla="*/ 528722 w 534302"/>
              <a:gd name="connsiteY7" fmla="*/ 102664 h 246365"/>
              <a:gd name="connsiteX8" fmla="*/ 527134 w 534302"/>
              <a:gd name="connsiteY8" fmla="*/ 72502 h 246365"/>
              <a:gd name="connsiteX9" fmla="*/ 462047 w 534302"/>
              <a:gd name="connsiteY9" fmla="*/ 107427 h 246365"/>
              <a:gd name="connsiteX10" fmla="*/ 293772 w 534302"/>
              <a:gd name="connsiteY10" fmla="*/ 28052 h 246365"/>
              <a:gd name="connsiteX11" fmla="*/ 173122 w 534302"/>
              <a:gd name="connsiteY11" fmla="*/ 15352 h 246365"/>
              <a:gd name="connsiteX12" fmla="*/ 95334 w 534302"/>
              <a:gd name="connsiteY12" fmla="*/ 150289 h 246365"/>
              <a:gd name="connsiteX13" fmla="*/ 73109 w 534302"/>
              <a:gd name="connsiteY13" fmla="*/ 218552 h 246365"/>
              <a:gd name="connsiteX14" fmla="*/ 84 w 534302"/>
              <a:gd name="connsiteY14" fmla="*/ 245539 h 24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34302" h="246365">
                <a:moveTo>
                  <a:pt x="84" y="245539"/>
                </a:moveTo>
                <a:cubicBezTo>
                  <a:pt x="2730" y="241041"/>
                  <a:pt x="59880" y="223843"/>
                  <a:pt x="88984" y="191564"/>
                </a:cubicBezTo>
                <a:cubicBezTo>
                  <a:pt x="118088" y="159285"/>
                  <a:pt x="152219" y="83614"/>
                  <a:pt x="174709" y="51864"/>
                </a:cubicBezTo>
                <a:cubicBezTo>
                  <a:pt x="197199" y="20114"/>
                  <a:pt x="203549" y="6091"/>
                  <a:pt x="223922" y="1064"/>
                </a:cubicBezTo>
                <a:cubicBezTo>
                  <a:pt x="244295" y="-3963"/>
                  <a:pt x="267049" y="9796"/>
                  <a:pt x="296947" y="21702"/>
                </a:cubicBezTo>
                <a:cubicBezTo>
                  <a:pt x="326845" y="33608"/>
                  <a:pt x="403309" y="72502"/>
                  <a:pt x="403309" y="72502"/>
                </a:cubicBezTo>
                <a:cubicBezTo>
                  <a:pt x="435853" y="87848"/>
                  <a:pt x="471307" y="108750"/>
                  <a:pt x="492209" y="113777"/>
                </a:cubicBezTo>
                <a:cubicBezTo>
                  <a:pt x="513111" y="118804"/>
                  <a:pt x="522901" y="109543"/>
                  <a:pt x="528722" y="102664"/>
                </a:cubicBezTo>
                <a:cubicBezTo>
                  <a:pt x="534543" y="95785"/>
                  <a:pt x="538246" y="71708"/>
                  <a:pt x="527134" y="72502"/>
                </a:cubicBezTo>
                <a:cubicBezTo>
                  <a:pt x="516022" y="73296"/>
                  <a:pt x="500941" y="114835"/>
                  <a:pt x="462047" y="107427"/>
                </a:cubicBezTo>
                <a:cubicBezTo>
                  <a:pt x="423153" y="100019"/>
                  <a:pt x="341926" y="43398"/>
                  <a:pt x="293772" y="28052"/>
                </a:cubicBezTo>
                <a:cubicBezTo>
                  <a:pt x="245618" y="12706"/>
                  <a:pt x="206195" y="-5021"/>
                  <a:pt x="173122" y="15352"/>
                </a:cubicBezTo>
                <a:cubicBezTo>
                  <a:pt x="140049" y="35725"/>
                  <a:pt x="112003" y="116422"/>
                  <a:pt x="95334" y="150289"/>
                </a:cubicBezTo>
                <a:cubicBezTo>
                  <a:pt x="78665" y="184156"/>
                  <a:pt x="88719" y="201619"/>
                  <a:pt x="73109" y="218552"/>
                </a:cubicBezTo>
                <a:cubicBezTo>
                  <a:pt x="57499" y="235485"/>
                  <a:pt x="-2562" y="250037"/>
                  <a:pt x="84" y="2455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: 図形 88">
            <a:extLst>
              <a:ext uri="{FF2B5EF4-FFF2-40B4-BE49-F238E27FC236}">
                <a16:creationId xmlns:a16="http://schemas.microsoft.com/office/drawing/2014/main" id="{5B15E9B2-9FBA-4C4E-A14D-9CEEC26B8B48}"/>
              </a:ext>
            </a:extLst>
          </p:cNvPr>
          <p:cNvSpPr/>
          <p:nvPr/>
        </p:nvSpPr>
        <p:spPr>
          <a:xfrm>
            <a:off x="2358454" y="4467060"/>
            <a:ext cx="298860" cy="293437"/>
          </a:xfrm>
          <a:custGeom>
            <a:avLst/>
            <a:gdLst>
              <a:gd name="connsiteX0" fmla="*/ 8509 w 298860"/>
              <a:gd name="connsiteY0" fmla="*/ 1753 h 293437"/>
              <a:gd name="connsiteX1" fmla="*/ 105346 w 298860"/>
              <a:gd name="connsiteY1" fmla="*/ 154153 h 293437"/>
              <a:gd name="connsiteX2" fmla="*/ 295846 w 298860"/>
              <a:gd name="connsiteY2" fmla="*/ 292265 h 293437"/>
              <a:gd name="connsiteX3" fmla="*/ 208534 w 298860"/>
              <a:gd name="connsiteY3" fmla="*/ 212890 h 293437"/>
              <a:gd name="connsiteX4" fmla="*/ 29146 w 298860"/>
              <a:gd name="connsiteY4" fmla="*/ 79540 h 293437"/>
              <a:gd name="connsiteX5" fmla="*/ 8509 w 298860"/>
              <a:gd name="connsiteY5" fmla="*/ 1753 h 29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860" h="293437">
                <a:moveTo>
                  <a:pt x="8509" y="1753"/>
                </a:moveTo>
                <a:cubicBezTo>
                  <a:pt x="21209" y="14189"/>
                  <a:pt x="57456" y="105734"/>
                  <a:pt x="105346" y="154153"/>
                </a:cubicBezTo>
                <a:cubicBezTo>
                  <a:pt x="153236" y="202572"/>
                  <a:pt x="278648" y="282476"/>
                  <a:pt x="295846" y="292265"/>
                </a:cubicBezTo>
                <a:cubicBezTo>
                  <a:pt x="313044" y="302054"/>
                  <a:pt x="252984" y="248344"/>
                  <a:pt x="208534" y="212890"/>
                </a:cubicBezTo>
                <a:cubicBezTo>
                  <a:pt x="164084" y="177436"/>
                  <a:pt x="64865" y="113142"/>
                  <a:pt x="29146" y="79540"/>
                </a:cubicBezTo>
                <a:cubicBezTo>
                  <a:pt x="-6573" y="45938"/>
                  <a:pt x="-4191" y="-10683"/>
                  <a:pt x="8509" y="17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: 図形 89">
            <a:extLst>
              <a:ext uri="{FF2B5EF4-FFF2-40B4-BE49-F238E27FC236}">
                <a16:creationId xmlns:a16="http://schemas.microsoft.com/office/drawing/2014/main" id="{E2795A3D-84CF-4BAE-AA9D-2AA4D160AD77}"/>
              </a:ext>
            </a:extLst>
          </p:cNvPr>
          <p:cNvSpPr/>
          <p:nvPr/>
        </p:nvSpPr>
        <p:spPr>
          <a:xfrm>
            <a:off x="2334909" y="4676060"/>
            <a:ext cx="160655" cy="182873"/>
          </a:xfrm>
          <a:custGeom>
            <a:avLst/>
            <a:gdLst>
              <a:gd name="connsiteX0" fmla="*/ 1891 w 160655"/>
              <a:gd name="connsiteY0" fmla="*/ 715 h 182873"/>
              <a:gd name="connsiteX1" fmla="*/ 159054 w 160655"/>
              <a:gd name="connsiteY1" fmla="*/ 178515 h 182873"/>
              <a:gd name="connsiteX2" fmla="*/ 78091 w 160655"/>
              <a:gd name="connsiteY2" fmla="*/ 118190 h 182873"/>
              <a:gd name="connsiteX3" fmla="*/ 1891 w 160655"/>
              <a:gd name="connsiteY3" fmla="*/ 715 h 18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655" h="182873">
                <a:moveTo>
                  <a:pt x="1891" y="715"/>
                </a:moveTo>
                <a:cubicBezTo>
                  <a:pt x="15385" y="10769"/>
                  <a:pt x="146354" y="158936"/>
                  <a:pt x="159054" y="178515"/>
                </a:cubicBezTo>
                <a:cubicBezTo>
                  <a:pt x="171754" y="198094"/>
                  <a:pt x="105608" y="147029"/>
                  <a:pt x="78091" y="118190"/>
                </a:cubicBezTo>
                <a:cubicBezTo>
                  <a:pt x="50574" y="89351"/>
                  <a:pt x="-11603" y="-9339"/>
                  <a:pt x="1891" y="7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: 図形 90">
            <a:extLst>
              <a:ext uri="{FF2B5EF4-FFF2-40B4-BE49-F238E27FC236}">
                <a16:creationId xmlns:a16="http://schemas.microsoft.com/office/drawing/2014/main" id="{F9E46AB2-CC7E-4D6C-A5D8-3E8C6A3100A0}"/>
              </a:ext>
            </a:extLst>
          </p:cNvPr>
          <p:cNvSpPr/>
          <p:nvPr/>
        </p:nvSpPr>
        <p:spPr>
          <a:xfrm>
            <a:off x="5003693" y="4883155"/>
            <a:ext cx="668501" cy="215152"/>
          </a:xfrm>
          <a:custGeom>
            <a:avLst/>
            <a:gdLst>
              <a:gd name="connsiteX0" fmla="*/ 107 w 668501"/>
              <a:gd name="connsiteY0" fmla="*/ 176208 h 215152"/>
              <a:gd name="connsiteX1" fmla="*/ 62020 w 668501"/>
              <a:gd name="connsiteY1" fmla="*/ 66670 h 215152"/>
              <a:gd name="connsiteX2" fmla="*/ 160445 w 668501"/>
              <a:gd name="connsiteY2" fmla="*/ 42858 h 215152"/>
              <a:gd name="connsiteX3" fmla="*/ 208070 w 668501"/>
              <a:gd name="connsiteY3" fmla="*/ 52383 h 215152"/>
              <a:gd name="connsiteX4" fmla="*/ 284270 w 668501"/>
              <a:gd name="connsiteY4" fmla="*/ 79370 h 215152"/>
              <a:gd name="connsiteX5" fmla="*/ 317607 w 668501"/>
              <a:gd name="connsiteY5" fmla="*/ 58733 h 215152"/>
              <a:gd name="connsiteX6" fmla="*/ 395395 w 668501"/>
              <a:gd name="connsiteY6" fmla="*/ 1583 h 215152"/>
              <a:gd name="connsiteX7" fmla="*/ 439845 w 668501"/>
              <a:gd name="connsiteY7" fmla="*/ 22220 h 215152"/>
              <a:gd name="connsiteX8" fmla="*/ 457307 w 668501"/>
              <a:gd name="connsiteY8" fmla="*/ 87308 h 215152"/>
              <a:gd name="connsiteX9" fmla="*/ 476357 w 668501"/>
              <a:gd name="connsiteY9" fmla="*/ 109533 h 215152"/>
              <a:gd name="connsiteX10" fmla="*/ 555732 w 668501"/>
              <a:gd name="connsiteY10" fmla="*/ 109533 h 215152"/>
              <a:gd name="connsiteX11" fmla="*/ 600182 w 668501"/>
              <a:gd name="connsiteY11" fmla="*/ 134933 h 215152"/>
              <a:gd name="connsiteX12" fmla="*/ 614470 w 668501"/>
              <a:gd name="connsiteY12" fmla="*/ 195258 h 215152"/>
              <a:gd name="connsiteX13" fmla="*/ 668445 w 668501"/>
              <a:gd name="connsiteY13" fmla="*/ 204783 h 215152"/>
              <a:gd name="connsiteX14" fmla="*/ 603357 w 668501"/>
              <a:gd name="connsiteY14" fmla="*/ 209545 h 215152"/>
              <a:gd name="connsiteX15" fmla="*/ 576370 w 668501"/>
              <a:gd name="connsiteY15" fmla="*/ 120645 h 215152"/>
              <a:gd name="connsiteX16" fmla="*/ 547795 w 668501"/>
              <a:gd name="connsiteY16" fmla="*/ 76195 h 215152"/>
              <a:gd name="connsiteX17" fmla="*/ 431907 w 668501"/>
              <a:gd name="connsiteY17" fmla="*/ 68258 h 215152"/>
              <a:gd name="connsiteX18" fmla="*/ 389045 w 668501"/>
              <a:gd name="connsiteY18" fmla="*/ 15870 h 215152"/>
              <a:gd name="connsiteX19" fmla="*/ 358882 w 668501"/>
              <a:gd name="connsiteY19" fmla="*/ 6345 h 215152"/>
              <a:gd name="connsiteX20" fmla="*/ 290620 w 668501"/>
              <a:gd name="connsiteY20" fmla="*/ 47620 h 215152"/>
              <a:gd name="connsiteX21" fmla="*/ 233470 w 668501"/>
              <a:gd name="connsiteY21" fmla="*/ 49208 h 215152"/>
              <a:gd name="connsiteX22" fmla="*/ 169970 w 668501"/>
              <a:gd name="connsiteY22" fmla="*/ 20633 h 215152"/>
              <a:gd name="connsiteX23" fmla="*/ 71545 w 668501"/>
              <a:gd name="connsiteY23" fmla="*/ 53970 h 215152"/>
              <a:gd name="connsiteX24" fmla="*/ 76307 w 668501"/>
              <a:gd name="connsiteY24" fmla="*/ 103183 h 215152"/>
              <a:gd name="connsiteX25" fmla="*/ 107 w 668501"/>
              <a:gd name="connsiteY25" fmla="*/ 176208 h 21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8501" h="215152">
                <a:moveTo>
                  <a:pt x="107" y="176208"/>
                </a:moveTo>
                <a:cubicBezTo>
                  <a:pt x="-2274" y="170123"/>
                  <a:pt x="35297" y="88895"/>
                  <a:pt x="62020" y="66670"/>
                </a:cubicBezTo>
                <a:cubicBezTo>
                  <a:pt x="88743" y="44445"/>
                  <a:pt x="136103" y="45239"/>
                  <a:pt x="160445" y="42858"/>
                </a:cubicBezTo>
                <a:cubicBezTo>
                  <a:pt x="184787" y="40477"/>
                  <a:pt x="187433" y="46298"/>
                  <a:pt x="208070" y="52383"/>
                </a:cubicBezTo>
                <a:cubicBezTo>
                  <a:pt x="228707" y="58468"/>
                  <a:pt x="266014" y="78312"/>
                  <a:pt x="284270" y="79370"/>
                </a:cubicBezTo>
                <a:cubicBezTo>
                  <a:pt x="302526" y="80428"/>
                  <a:pt x="299086" y="71697"/>
                  <a:pt x="317607" y="58733"/>
                </a:cubicBezTo>
                <a:cubicBezTo>
                  <a:pt x="336128" y="45768"/>
                  <a:pt x="375022" y="7668"/>
                  <a:pt x="395395" y="1583"/>
                </a:cubicBezTo>
                <a:cubicBezTo>
                  <a:pt x="415768" y="-4502"/>
                  <a:pt x="429526" y="7933"/>
                  <a:pt x="439845" y="22220"/>
                </a:cubicBezTo>
                <a:cubicBezTo>
                  <a:pt x="450164" y="36507"/>
                  <a:pt x="451222" y="72756"/>
                  <a:pt x="457307" y="87308"/>
                </a:cubicBezTo>
                <a:cubicBezTo>
                  <a:pt x="463392" y="101860"/>
                  <a:pt x="459953" y="105829"/>
                  <a:pt x="476357" y="109533"/>
                </a:cubicBezTo>
                <a:cubicBezTo>
                  <a:pt x="492761" y="113237"/>
                  <a:pt x="535095" y="105300"/>
                  <a:pt x="555732" y="109533"/>
                </a:cubicBezTo>
                <a:cubicBezTo>
                  <a:pt x="576369" y="113766"/>
                  <a:pt x="590392" y="120645"/>
                  <a:pt x="600182" y="134933"/>
                </a:cubicBezTo>
                <a:cubicBezTo>
                  <a:pt x="609972" y="149220"/>
                  <a:pt x="603093" y="183616"/>
                  <a:pt x="614470" y="195258"/>
                </a:cubicBezTo>
                <a:cubicBezTo>
                  <a:pt x="625847" y="206900"/>
                  <a:pt x="670297" y="202402"/>
                  <a:pt x="668445" y="204783"/>
                </a:cubicBezTo>
                <a:cubicBezTo>
                  <a:pt x="666593" y="207164"/>
                  <a:pt x="618703" y="223568"/>
                  <a:pt x="603357" y="209545"/>
                </a:cubicBezTo>
                <a:cubicBezTo>
                  <a:pt x="588011" y="195522"/>
                  <a:pt x="585630" y="142870"/>
                  <a:pt x="576370" y="120645"/>
                </a:cubicBezTo>
                <a:cubicBezTo>
                  <a:pt x="567110" y="98420"/>
                  <a:pt x="571872" y="84926"/>
                  <a:pt x="547795" y="76195"/>
                </a:cubicBezTo>
                <a:cubicBezTo>
                  <a:pt x="523718" y="67464"/>
                  <a:pt x="458365" y="78312"/>
                  <a:pt x="431907" y="68258"/>
                </a:cubicBezTo>
                <a:cubicBezTo>
                  <a:pt x="405449" y="58204"/>
                  <a:pt x="401216" y="26189"/>
                  <a:pt x="389045" y="15870"/>
                </a:cubicBezTo>
                <a:cubicBezTo>
                  <a:pt x="376874" y="5551"/>
                  <a:pt x="375286" y="1053"/>
                  <a:pt x="358882" y="6345"/>
                </a:cubicBezTo>
                <a:cubicBezTo>
                  <a:pt x="342478" y="11637"/>
                  <a:pt x="311522" y="40476"/>
                  <a:pt x="290620" y="47620"/>
                </a:cubicBezTo>
                <a:cubicBezTo>
                  <a:pt x="269718" y="54764"/>
                  <a:pt x="253578" y="53706"/>
                  <a:pt x="233470" y="49208"/>
                </a:cubicBezTo>
                <a:cubicBezTo>
                  <a:pt x="213362" y="44710"/>
                  <a:pt x="196957" y="19839"/>
                  <a:pt x="169970" y="20633"/>
                </a:cubicBezTo>
                <a:cubicBezTo>
                  <a:pt x="142983" y="21427"/>
                  <a:pt x="87156" y="40212"/>
                  <a:pt x="71545" y="53970"/>
                </a:cubicBezTo>
                <a:cubicBezTo>
                  <a:pt x="55935" y="67728"/>
                  <a:pt x="86361" y="81752"/>
                  <a:pt x="76307" y="103183"/>
                </a:cubicBezTo>
                <a:cubicBezTo>
                  <a:pt x="66253" y="124614"/>
                  <a:pt x="2488" y="182293"/>
                  <a:pt x="107" y="176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: 図形 91">
            <a:extLst>
              <a:ext uri="{FF2B5EF4-FFF2-40B4-BE49-F238E27FC236}">
                <a16:creationId xmlns:a16="http://schemas.microsoft.com/office/drawing/2014/main" id="{868CA877-15AD-4A5D-946F-23F4F80EEBA4}"/>
              </a:ext>
            </a:extLst>
          </p:cNvPr>
          <p:cNvSpPr/>
          <p:nvPr/>
        </p:nvSpPr>
        <p:spPr>
          <a:xfrm>
            <a:off x="5516160" y="5094310"/>
            <a:ext cx="165650" cy="363530"/>
          </a:xfrm>
          <a:custGeom>
            <a:avLst/>
            <a:gdLst>
              <a:gd name="connsiteX0" fmla="*/ 152803 w 165650"/>
              <a:gd name="connsiteY0" fmla="*/ 1565 h 363530"/>
              <a:gd name="connsiteX1" fmla="*/ 149628 w 165650"/>
              <a:gd name="connsiteY1" fmla="*/ 144440 h 363530"/>
              <a:gd name="connsiteX2" fmla="*/ 133753 w 165650"/>
              <a:gd name="connsiteY2" fmla="*/ 219053 h 363530"/>
              <a:gd name="connsiteX3" fmla="*/ 128990 w 165650"/>
              <a:gd name="connsiteY3" fmla="*/ 293665 h 363530"/>
              <a:gd name="connsiteX4" fmla="*/ 106765 w 165650"/>
              <a:gd name="connsiteY4" fmla="*/ 330178 h 363530"/>
              <a:gd name="connsiteX5" fmla="*/ 403 w 165650"/>
              <a:gd name="connsiteY5" fmla="*/ 363515 h 363530"/>
              <a:gd name="connsiteX6" fmla="*/ 73428 w 165650"/>
              <a:gd name="connsiteY6" fmla="*/ 333353 h 363530"/>
              <a:gd name="connsiteX7" fmla="*/ 152803 w 165650"/>
              <a:gd name="connsiteY7" fmla="*/ 260328 h 363530"/>
              <a:gd name="connsiteX8" fmla="*/ 165503 w 165650"/>
              <a:gd name="connsiteY8" fmla="*/ 79353 h 363530"/>
              <a:gd name="connsiteX9" fmla="*/ 152803 w 165650"/>
              <a:gd name="connsiteY9" fmla="*/ 1565 h 363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5650" h="363530">
                <a:moveTo>
                  <a:pt x="152803" y="1565"/>
                </a:moveTo>
                <a:cubicBezTo>
                  <a:pt x="150157" y="12413"/>
                  <a:pt x="152803" y="108192"/>
                  <a:pt x="149628" y="144440"/>
                </a:cubicBezTo>
                <a:cubicBezTo>
                  <a:pt x="146453" y="180688"/>
                  <a:pt x="137193" y="194182"/>
                  <a:pt x="133753" y="219053"/>
                </a:cubicBezTo>
                <a:cubicBezTo>
                  <a:pt x="130313" y="243924"/>
                  <a:pt x="133488" y="275144"/>
                  <a:pt x="128990" y="293665"/>
                </a:cubicBezTo>
                <a:cubicBezTo>
                  <a:pt x="124492" y="312186"/>
                  <a:pt x="128196" y="318536"/>
                  <a:pt x="106765" y="330178"/>
                </a:cubicBezTo>
                <a:cubicBezTo>
                  <a:pt x="85334" y="341820"/>
                  <a:pt x="5959" y="362986"/>
                  <a:pt x="403" y="363515"/>
                </a:cubicBezTo>
                <a:cubicBezTo>
                  <a:pt x="-5153" y="364044"/>
                  <a:pt x="48028" y="350551"/>
                  <a:pt x="73428" y="333353"/>
                </a:cubicBezTo>
                <a:cubicBezTo>
                  <a:pt x="98828" y="316155"/>
                  <a:pt x="137457" y="302661"/>
                  <a:pt x="152803" y="260328"/>
                </a:cubicBezTo>
                <a:cubicBezTo>
                  <a:pt x="168149" y="217995"/>
                  <a:pt x="163916" y="120363"/>
                  <a:pt x="165503" y="79353"/>
                </a:cubicBezTo>
                <a:cubicBezTo>
                  <a:pt x="167090" y="38343"/>
                  <a:pt x="155449" y="-9283"/>
                  <a:pt x="152803" y="1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: 図形 92">
            <a:extLst>
              <a:ext uri="{FF2B5EF4-FFF2-40B4-BE49-F238E27FC236}">
                <a16:creationId xmlns:a16="http://schemas.microsoft.com/office/drawing/2014/main" id="{CA48B469-13F8-4D04-9B23-7BF6A2009891}"/>
              </a:ext>
            </a:extLst>
          </p:cNvPr>
          <p:cNvSpPr/>
          <p:nvPr/>
        </p:nvSpPr>
        <p:spPr>
          <a:xfrm>
            <a:off x="5487911" y="5174724"/>
            <a:ext cx="133506" cy="279634"/>
          </a:xfrm>
          <a:custGeom>
            <a:avLst/>
            <a:gdLst>
              <a:gd name="connsiteX0" fmla="*/ 133427 w 133506"/>
              <a:gd name="connsiteY0" fmla="*/ 2114 h 279634"/>
              <a:gd name="connsiteX1" fmla="*/ 100089 w 133506"/>
              <a:gd name="connsiteY1" fmla="*/ 122764 h 279634"/>
              <a:gd name="connsiteX2" fmla="*/ 58814 w 133506"/>
              <a:gd name="connsiteY2" fmla="*/ 203726 h 279634"/>
              <a:gd name="connsiteX3" fmla="*/ 39764 w 133506"/>
              <a:gd name="connsiteY3" fmla="*/ 235476 h 279634"/>
              <a:gd name="connsiteX4" fmla="*/ 77 w 133506"/>
              <a:gd name="connsiteY4" fmla="*/ 276751 h 279634"/>
              <a:gd name="connsiteX5" fmla="*/ 50877 w 133506"/>
              <a:gd name="connsiteY5" fmla="*/ 268814 h 279634"/>
              <a:gd name="connsiteX6" fmla="*/ 77864 w 133506"/>
              <a:gd name="connsiteY6" fmla="*/ 210076 h 279634"/>
              <a:gd name="connsiteX7" fmla="*/ 100089 w 133506"/>
              <a:gd name="connsiteY7" fmla="*/ 151339 h 279634"/>
              <a:gd name="connsiteX8" fmla="*/ 90564 w 133506"/>
              <a:gd name="connsiteY8" fmla="*/ 52914 h 279634"/>
              <a:gd name="connsiteX9" fmla="*/ 133427 w 133506"/>
              <a:gd name="connsiteY9" fmla="*/ 2114 h 27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506" h="279634">
                <a:moveTo>
                  <a:pt x="133427" y="2114"/>
                </a:moveTo>
                <a:cubicBezTo>
                  <a:pt x="135014" y="13756"/>
                  <a:pt x="112524" y="89162"/>
                  <a:pt x="100089" y="122764"/>
                </a:cubicBezTo>
                <a:cubicBezTo>
                  <a:pt x="87654" y="156366"/>
                  <a:pt x="68868" y="184941"/>
                  <a:pt x="58814" y="203726"/>
                </a:cubicBezTo>
                <a:cubicBezTo>
                  <a:pt x="48760" y="222511"/>
                  <a:pt x="49553" y="223305"/>
                  <a:pt x="39764" y="235476"/>
                </a:cubicBezTo>
                <a:cubicBezTo>
                  <a:pt x="29974" y="247647"/>
                  <a:pt x="-1775" y="271195"/>
                  <a:pt x="77" y="276751"/>
                </a:cubicBezTo>
                <a:cubicBezTo>
                  <a:pt x="1929" y="282307"/>
                  <a:pt x="37913" y="279926"/>
                  <a:pt x="50877" y="268814"/>
                </a:cubicBezTo>
                <a:cubicBezTo>
                  <a:pt x="63841" y="257702"/>
                  <a:pt x="69662" y="229655"/>
                  <a:pt x="77864" y="210076"/>
                </a:cubicBezTo>
                <a:cubicBezTo>
                  <a:pt x="86066" y="190497"/>
                  <a:pt x="97972" y="177533"/>
                  <a:pt x="100089" y="151339"/>
                </a:cubicBezTo>
                <a:cubicBezTo>
                  <a:pt x="102206" y="125145"/>
                  <a:pt x="85537" y="76197"/>
                  <a:pt x="90564" y="52914"/>
                </a:cubicBezTo>
                <a:cubicBezTo>
                  <a:pt x="95591" y="29631"/>
                  <a:pt x="131840" y="-9528"/>
                  <a:pt x="133427" y="2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: 図形 93">
            <a:extLst>
              <a:ext uri="{FF2B5EF4-FFF2-40B4-BE49-F238E27FC236}">
                <a16:creationId xmlns:a16="http://schemas.microsoft.com/office/drawing/2014/main" id="{336BAFA6-9D60-4DE3-A41F-D7DC9E777666}"/>
              </a:ext>
            </a:extLst>
          </p:cNvPr>
          <p:cNvSpPr/>
          <p:nvPr/>
        </p:nvSpPr>
        <p:spPr>
          <a:xfrm>
            <a:off x="5444388" y="5103050"/>
            <a:ext cx="26835" cy="281775"/>
          </a:xfrm>
          <a:custGeom>
            <a:avLst/>
            <a:gdLst>
              <a:gd name="connsiteX0" fmla="*/ 26137 w 26835"/>
              <a:gd name="connsiteY0" fmla="*/ 763 h 281775"/>
              <a:gd name="connsiteX1" fmla="*/ 18200 w 26835"/>
              <a:gd name="connsiteY1" fmla="*/ 261113 h 281775"/>
              <a:gd name="connsiteX2" fmla="*/ 2325 w 26835"/>
              <a:gd name="connsiteY2" fmla="*/ 256350 h 281775"/>
              <a:gd name="connsiteX3" fmla="*/ 737 w 26835"/>
              <a:gd name="connsiteY3" fmla="*/ 183325 h 281775"/>
              <a:gd name="connsiteX4" fmla="*/ 26137 w 26835"/>
              <a:gd name="connsiteY4" fmla="*/ 763 h 28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35" h="281775">
                <a:moveTo>
                  <a:pt x="26137" y="763"/>
                </a:moveTo>
                <a:cubicBezTo>
                  <a:pt x="29048" y="13728"/>
                  <a:pt x="22169" y="218515"/>
                  <a:pt x="18200" y="261113"/>
                </a:cubicBezTo>
                <a:cubicBezTo>
                  <a:pt x="14231" y="303711"/>
                  <a:pt x="5235" y="269315"/>
                  <a:pt x="2325" y="256350"/>
                </a:cubicBezTo>
                <a:cubicBezTo>
                  <a:pt x="-586" y="243385"/>
                  <a:pt x="-321" y="223012"/>
                  <a:pt x="737" y="183325"/>
                </a:cubicBezTo>
                <a:cubicBezTo>
                  <a:pt x="1795" y="143638"/>
                  <a:pt x="23226" y="-12202"/>
                  <a:pt x="26137" y="7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: 図形 94">
            <a:extLst>
              <a:ext uri="{FF2B5EF4-FFF2-40B4-BE49-F238E27FC236}">
                <a16:creationId xmlns:a16="http://schemas.microsoft.com/office/drawing/2014/main" id="{F1C7ABA9-7094-4258-83CC-6D0A59ABC05A}"/>
              </a:ext>
            </a:extLst>
          </p:cNvPr>
          <p:cNvSpPr/>
          <p:nvPr/>
        </p:nvSpPr>
        <p:spPr>
          <a:xfrm>
            <a:off x="5392136" y="5365751"/>
            <a:ext cx="130396" cy="100024"/>
          </a:xfrm>
          <a:custGeom>
            <a:avLst/>
            <a:gdLst>
              <a:gd name="connsiteX0" fmla="*/ 129189 w 130396"/>
              <a:gd name="connsiteY0" fmla="*/ 71437 h 100024"/>
              <a:gd name="connsiteX1" fmla="*/ 67276 w 130396"/>
              <a:gd name="connsiteY1" fmla="*/ 93662 h 100024"/>
              <a:gd name="connsiteX2" fmla="*/ 13301 w 130396"/>
              <a:gd name="connsiteY2" fmla="*/ 92075 h 100024"/>
              <a:gd name="connsiteX3" fmla="*/ 19651 w 130396"/>
              <a:gd name="connsiteY3" fmla="*/ 61912 h 100024"/>
              <a:gd name="connsiteX4" fmla="*/ 51401 w 130396"/>
              <a:gd name="connsiteY4" fmla="*/ 42862 h 100024"/>
              <a:gd name="connsiteX5" fmla="*/ 64101 w 130396"/>
              <a:gd name="connsiteY5" fmla="*/ 0 h 100024"/>
              <a:gd name="connsiteX6" fmla="*/ 26001 w 130396"/>
              <a:gd name="connsiteY6" fmla="*/ 42862 h 100024"/>
              <a:gd name="connsiteX7" fmla="*/ 3776 w 130396"/>
              <a:gd name="connsiteY7" fmla="*/ 74612 h 100024"/>
              <a:gd name="connsiteX8" fmla="*/ 8539 w 130396"/>
              <a:gd name="connsiteY8" fmla="*/ 100012 h 100024"/>
              <a:gd name="connsiteX9" fmla="*/ 129189 w 130396"/>
              <a:gd name="connsiteY9" fmla="*/ 71437 h 100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396" h="100024">
                <a:moveTo>
                  <a:pt x="129189" y="71437"/>
                </a:moveTo>
                <a:cubicBezTo>
                  <a:pt x="138978" y="70379"/>
                  <a:pt x="86591" y="90222"/>
                  <a:pt x="67276" y="93662"/>
                </a:cubicBezTo>
                <a:cubicBezTo>
                  <a:pt x="47961" y="97102"/>
                  <a:pt x="21238" y="97367"/>
                  <a:pt x="13301" y="92075"/>
                </a:cubicBezTo>
                <a:cubicBezTo>
                  <a:pt x="5364" y="86783"/>
                  <a:pt x="13301" y="70114"/>
                  <a:pt x="19651" y="61912"/>
                </a:cubicBezTo>
                <a:cubicBezTo>
                  <a:pt x="26001" y="53710"/>
                  <a:pt x="43993" y="53181"/>
                  <a:pt x="51401" y="42862"/>
                </a:cubicBezTo>
                <a:cubicBezTo>
                  <a:pt x="58809" y="32543"/>
                  <a:pt x="68334" y="0"/>
                  <a:pt x="64101" y="0"/>
                </a:cubicBezTo>
                <a:cubicBezTo>
                  <a:pt x="59868" y="0"/>
                  <a:pt x="36055" y="30427"/>
                  <a:pt x="26001" y="42862"/>
                </a:cubicBezTo>
                <a:cubicBezTo>
                  <a:pt x="15947" y="55297"/>
                  <a:pt x="6686" y="65087"/>
                  <a:pt x="3776" y="74612"/>
                </a:cubicBezTo>
                <a:cubicBezTo>
                  <a:pt x="866" y="84137"/>
                  <a:pt x="-4955" y="100541"/>
                  <a:pt x="8539" y="100012"/>
                </a:cubicBezTo>
                <a:cubicBezTo>
                  <a:pt x="22033" y="99483"/>
                  <a:pt x="119400" y="72495"/>
                  <a:pt x="129189" y="71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: 図形 95">
            <a:extLst>
              <a:ext uri="{FF2B5EF4-FFF2-40B4-BE49-F238E27FC236}">
                <a16:creationId xmlns:a16="http://schemas.microsoft.com/office/drawing/2014/main" id="{97673C12-EED8-45EB-B651-2E8FCAF46BC6}"/>
              </a:ext>
            </a:extLst>
          </p:cNvPr>
          <p:cNvSpPr/>
          <p:nvPr/>
        </p:nvSpPr>
        <p:spPr>
          <a:xfrm>
            <a:off x="5257538" y="5014829"/>
            <a:ext cx="106924" cy="363137"/>
          </a:xfrm>
          <a:custGeom>
            <a:avLst/>
            <a:gdLst>
              <a:gd name="connsiteX0" fmla="*/ 262 w 106924"/>
              <a:gd name="connsiteY0" fmla="*/ 84 h 363137"/>
              <a:gd name="connsiteX1" fmla="*/ 95512 w 106924"/>
              <a:gd name="connsiteY1" fmla="*/ 114384 h 363137"/>
              <a:gd name="connsiteX2" fmla="*/ 101862 w 106924"/>
              <a:gd name="connsiteY2" fmla="*/ 181059 h 363137"/>
              <a:gd name="connsiteX3" fmla="*/ 65350 w 106924"/>
              <a:gd name="connsiteY3" fmla="*/ 346159 h 363137"/>
              <a:gd name="connsiteX4" fmla="*/ 57412 w 106924"/>
              <a:gd name="connsiteY4" fmla="*/ 336634 h 363137"/>
              <a:gd name="connsiteX5" fmla="*/ 89162 w 106924"/>
              <a:gd name="connsiteY5" fmla="*/ 158834 h 363137"/>
              <a:gd name="connsiteX6" fmla="*/ 68525 w 106924"/>
              <a:gd name="connsiteY6" fmla="*/ 96921 h 363137"/>
              <a:gd name="connsiteX7" fmla="*/ 262 w 106924"/>
              <a:gd name="connsiteY7" fmla="*/ 84 h 36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924" h="363137">
                <a:moveTo>
                  <a:pt x="262" y="84"/>
                </a:moveTo>
                <a:cubicBezTo>
                  <a:pt x="4760" y="2995"/>
                  <a:pt x="78579" y="84222"/>
                  <a:pt x="95512" y="114384"/>
                </a:cubicBezTo>
                <a:cubicBezTo>
                  <a:pt x="112445" y="144546"/>
                  <a:pt x="106889" y="142430"/>
                  <a:pt x="101862" y="181059"/>
                </a:cubicBezTo>
                <a:cubicBezTo>
                  <a:pt x="96835" y="219688"/>
                  <a:pt x="72758" y="320230"/>
                  <a:pt x="65350" y="346159"/>
                </a:cubicBezTo>
                <a:cubicBezTo>
                  <a:pt x="57942" y="372088"/>
                  <a:pt x="53443" y="367855"/>
                  <a:pt x="57412" y="336634"/>
                </a:cubicBezTo>
                <a:cubicBezTo>
                  <a:pt x="61381" y="305413"/>
                  <a:pt x="87310" y="198786"/>
                  <a:pt x="89162" y="158834"/>
                </a:cubicBezTo>
                <a:cubicBezTo>
                  <a:pt x="91014" y="118882"/>
                  <a:pt x="86781" y="123644"/>
                  <a:pt x="68525" y="96921"/>
                </a:cubicBezTo>
                <a:cubicBezTo>
                  <a:pt x="50269" y="70198"/>
                  <a:pt x="-4236" y="-2827"/>
                  <a:pt x="262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: 図形 96">
            <a:extLst>
              <a:ext uri="{FF2B5EF4-FFF2-40B4-BE49-F238E27FC236}">
                <a16:creationId xmlns:a16="http://schemas.microsoft.com/office/drawing/2014/main" id="{6EFB044B-0220-43C2-9695-0C907AF03E3C}"/>
              </a:ext>
            </a:extLst>
          </p:cNvPr>
          <p:cNvSpPr/>
          <p:nvPr/>
        </p:nvSpPr>
        <p:spPr>
          <a:xfrm>
            <a:off x="4988823" y="5062502"/>
            <a:ext cx="197554" cy="297067"/>
          </a:xfrm>
          <a:custGeom>
            <a:avLst/>
            <a:gdLst>
              <a:gd name="connsiteX0" fmla="*/ 173727 w 197554"/>
              <a:gd name="connsiteY0" fmla="*/ 296898 h 297067"/>
              <a:gd name="connsiteX1" fmla="*/ 159440 w 197554"/>
              <a:gd name="connsiteY1" fmla="*/ 187361 h 297067"/>
              <a:gd name="connsiteX2" fmla="*/ 183252 w 197554"/>
              <a:gd name="connsiteY2" fmla="*/ 128623 h 297067"/>
              <a:gd name="connsiteX3" fmla="*/ 130865 w 197554"/>
              <a:gd name="connsiteY3" fmla="*/ 74648 h 297067"/>
              <a:gd name="connsiteX4" fmla="*/ 83240 w 197554"/>
              <a:gd name="connsiteY4" fmla="*/ 15911 h 297067"/>
              <a:gd name="connsiteX5" fmla="*/ 57840 w 197554"/>
              <a:gd name="connsiteY5" fmla="*/ 14323 h 297067"/>
              <a:gd name="connsiteX6" fmla="*/ 8627 w 197554"/>
              <a:gd name="connsiteY6" fmla="*/ 36 h 297067"/>
              <a:gd name="connsiteX7" fmla="*/ 7040 w 197554"/>
              <a:gd name="connsiteY7" fmla="*/ 19086 h 297067"/>
              <a:gd name="connsiteX8" fmla="*/ 80065 w 197554"/>
              <a:gd name="connsiteY8" fmla="*/ 22261 h 297067"/>
              <a:gd name="connsiteX9" fmla="*/ 135627 w 197554"/>
              <a:gd name="connsiteY9" fmla="*/ 49248 h 297067"/>
              <a:gd name="connsiteX10" fmla="*/ 188015 w 197554"/>
              <a:gd name="connsiteY10" fmla="*/ 112748 h 297067"/>
              <a:gd name="connsiteX11" fmla="*/ 197540 w 197554"/>
              <a:gd name="connsiteY11" fmla="*/ 141323 h 297067"/>
              <a:gd name="connsiteX12" fmla="*/ 188015 w 197554"/>
              <a:gd name="connsiteY12" fmla="*/ 211173 h 297067"/>
              <a:gd name="connsiteX13" fmla="*/ 173727 w 197554"/>
              <a:gd name="connsiteY13" fmla="*/ 296898 h 29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7554" h="297067">
                <a:moveTo>
                  <a:pt x="173727" y="296898"/>
                </a:moveTo>
                <a:cubicBezTo>
                  <a:pt x="168965" y="292929"/>
                  <a:pt x="157853" y="215407"/>
                  <a:pt x="159440" y="187361"/>
                </a:cubicBezTo>
                <a:cubicBezTo>
                  <a:pt x="161027" y="159315"/>
                  <a:pt x="188014" y="147408"/>
                  <a:pt x="183252" y="128623"/>
                </a:cubicBezTo>
                <a:cubicBezTo>
                  <a:pt x="178490" y="109838"/>
                  <a:pt x="147534" y="93433"/>
                  <a:pt x="130865" y="74648"/>
                </a:cubicBezTo>
                <a:cubicBezTo>
                  <a:pt x="114196" y="55863"/>
                  <a:pt x="95411" y="25965"/>
                  <a:pt x="83240" y="15911"/>
                </a:cubicBezTo>
                <a:cubicBezTo>
                  <a:pt x="71069" y="5857"/>
                  <a:pt x="70275" y="16969"/>
                  <a:pt x="57840" y="14323"/>
                </a:cubicBezTo>
                <a:cubicBezTo>
                  <a:pt x="45405" y="11677"/>
                  <a:pt x="17094" y="-758"/>
                  <a:pt x="8627" y="36"/>
                </a:cubicBezTo>
                <a:cubicBezTo>
                  <a:pt x="160" y="830"/>
                  <a:pt x="-4866" y="15382"/>
                  <a:pt x="7040" y="19086"/>
                </a:cubicBezTo>
                <a:cubicBezTo>
                  <a:pt x="18946" y="22790"/>
                  <a:pt x="58634" y="17234"/>
                  <a:pt x="80065" y="22261"/>
                </a:cubicBezTo>
                <a:cubicBezTo>
                  <a:pt x="101496" y="27288"/>
                  <a:pt x="117635" y="34167"/>
                  <a:pt x="135627" y="49248"/>
                </a:cubicBezTo>
                <a:cubicBezTo>
                  <a:pt x="153619" y="64329"/>
                  <a:pt x="177696" y="97402"/>
                  <a:pt x="188015" y="112748"/>
                </a:cubicBezTo>
                <a:cubicBezTo>
                  <a:pt x="198334" y="128094"/>
                  <a:pt x="197540" y="124919"/>
                  <a:pt x="197540" y="141323"/>
                </a:cubicBezTo>
                <a:cubicBezTo>
                  <a:pt x="197540" y="157727"/>
                  <a:pt x="192513" y="188419"/>
                  <a:pt x="188015" y="211173"/>
                </a:cubicBezTo>
                <a:cubicBezTo>
                  <a:pt x="183517" y="233927"/>
                  <a:pt x="178489" y="300867"/>
                  <a:pt x="173727" y="296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AF2C5D35-B3D2-44AB-9869-433F70A0CC2D}"/>
              </a:ext>
            </a:extLst>
          </p:cNvPr>
          <p:cNvSpPr/>
          <p:nvPr/>
        </p:nvSpPr>
        <p:spPr>
          <a:xfrm>
            <a:off x="4920584" y="5378139"/>
            <a:ext cx="415416" cy="153879"/>
          </a:xfrm>
          <a:custGeom>
            <a:avLst/>
            <a:gdLst>
              <a:gd name="connsiteX0" fmla="*/ 2254 w 415416"/>
              <a:gd name="connsiteY0" fmla="*/ 311 h 153879"/>
              <a:gd name="connsiteX1" fmla="*/ 137191 w 415416"/>
              <a:gd name="connsiteY1" fmla="*/ 141599 h 153879"/>
              <a:gd name="connsiteX2" fmla="*/ 216566 w 415416"/>
              <a:gd name="connsiteY2" fmla="*/ 146361 h 153879"/>
              <a:gd name="connsiteX3" fmla="*/ 291179 w 415416"/>
              <a:gd name="connsiteY3" fmla="*/ 140011 h 153879"/>
              <a:gd name="connsiteX4" fmla="*/ 415004 w 415416"/>
              <a:gd name="connsiteY4" fmla="*/ 141599 h 153879"/>
              <a:gd name="connsiteX5" fmla="*/ 321341 w 415416"/>
              <a:gd name="connsiteY5" fmla="*/ 127311 h 153879"/>
              <a:gd name="connsiteX6" fmla="*/ 72104 w 415416"/>
              <a:gd name="connsiteY6" fmla="*/ 103499 h 153879"/>
              <a:gd name="connsiteX7" fmla="*/ 2254 w 415416"/>
              <a:gd name="connsiteY7" fmla="*/ 311 h 153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5416" h="153879">
                <a:moveTo>
                  <a:pt x="2254" y="311"/>
                </a:moveTo>
                <a:cubicBezTo>
                  <a:pt x="13102" y="6661"/>
                  <a:pt x="101472" y="117257"/>
                  <a:pt x="137191" y="141599"/>
                </a:cubicBezTo>
                <a:cubicBezTo>
                  <a:pt x="172910" y="165941"/>
                  <a:pt x="190901" y="146626"/>
                  <a:pt x="216566" y="146361"/>
                </a:cubicBezTo>
                <a:cubicBezTo>
                  <a:pt x="242231" y="146096"/>
                  <a:pt x="258106" y="140805"/>
                  <a:pt x="291179" y="140011"/>
                </a:cubicBezTo>
                <a:cubicBezTo>
                  <a:pt x="324252" y="139217"/>
                  <a:pt x="409977" y="143716"/>
                  <a:pt x="415004" y="141599"/>
                </a:cubicBezTo>
                <a:cubicBezTo>
                  <a:pt x="420031" y="139482"/>
                  <a:pt x="378491" y="133661"/>
                  <a:pt x="321341" y="127311"/>
                </a:cubicBezTo>
                <a:cubicBezTo>
                  <a:pt x="264191" y="120961"/>
                  <a:pt x="123698" y="120432"/>
                  <a:pt x="72104" y="103499"/>
                </a:cubicBezTo>
                <a:cubicBezTo>
                  <a:pt x="20510" y="86566"/>
                  <a:pt x="-8594" y="-6039"/>
                  <a:pt x="2254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3F52C8D9-3CD9-41D4-81B8-856342272B22}"/>
              </a:ext>
            </a:extLst>
          </p:cNvPr>
          <p:cNvSpPr/>
          <p:nvPr/>
        </p:nvSpPr>
        <p:spPr>
          <a:xfrm>
            <a:off x="4938493" y="5340325"/>
            <a:ext cx="243398" cy="35165"/>
          </a:xfrm>
          <a:custGeom>
            <a:avLst/>
            <a:gdLst>
              <a:gd name="connsiteX0" fmla="*/ 220 w 243398"/>
              <a:gd name="connsiteY0" fmla="*/ 11138 h 35165"/>
              <a:gd name="connsiteX1" fmla="*/ 95470 w 243398"/>
              <a:gd name="connsiteY1" fmla="*/ 22250 h 35165"/>
              <a:gd name="connsiteX2" fmla="*/ 106582 w 243398"/>
              <a:gd name="connsiteY2" fmla="*/ 34950 h 35165"/>
              <a:gd name="connsiteX3" fmla="*/ 157382 w 243398"/>
              <a:gd name="connsiteY3" fmla="*/ 11138 h 35165"/>
              <a:gd name="connsiteX4" fmla="*/ 243107 w 243398"/>
              <a:gd name="connsiteY4" fmla="*/ 7963 h 35165"/>
              <a:gd name="connsiteX5" fmla="*/ 125632 w 243398"/>
              <a:gd name="connsiteY5" fmla="*/ 25 h 35165"/>
              <a:gd name="connsiteX6" fmla="*/ 220 w 243398"/>
              <a:gd name="connsiteY6" fmla="*/ 11138 h 35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398" h="35165">
                <a:moveTo>
                  <a:pt x="220" y="11138"/>
                </a:moveTo>
                <a:cubicBezTo>
                  <a:pt x="-4807" y="14842"/>
                  <a:pt x="77743" y="18281"/>
                  <a:pt x="95470" y="22250"/>
                </a:cubicBezTo>
                <a:cubicBezTo>
                  <a:pt x="113197" y="26219"/>
                  <a:pt x="96264" y="36802"/>
                  <a:pt x="106582" y="34950"/>
                </a:cubicBezTo>
                <a:cubicBezTo>
                  <a:pt x="116900" y="33098"/>
                  <a:pt x="134628" y="15636"/>
                  <a:pt x="157382" y="11138"/>
                </a:cubicBezTo>
                <a:cubicBezTo>
                  <a:pt x="180136" y="6640"/>
                  <a:pt x="248399" y="9815"/>
                  <a:pt x="243107" y="7963"/>
                </a:cubicBezTo>
                <a:cubicBezTo>
                  <a:pt x="237815" y="6111"/>
                  <a:pt x="168759" y="554"/>
                  <a:pt x="125632" y="25"/>
                </a:cubicBezTo>
                <a:cubicBezTo>
                  <a:pt x="82505" y="-504"/>
                  <a:pt x="5247" y="7434"/>
                  <a:pt x="220" y="11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: 図形 99">
            <a:extLst>
              <a:ext uri="{FF2B5EF4-FFF2-40B4-BE49-F238E27FC236}">
                <a16:creationId xmlns:a16="http://schemas.microsoft.com/office/drawing/2014/main" id="{660E9DB3-79A6-4C44-8C80-0ED08433AD77}"/>
              </a:ext>
            </a:extLst>
          </p:cNvPr>
          <p:cNvSpPr/>
          <p:nvPr/>
        </p:nvSpPr>
        <p:spPr>
          <a:xfrm>
            <a:off x="5170229" y="5359457"/>
            <a:ext cx="191497" cy="149711"/>
          </a:xfrm>
          <a:custGeom>
            <a:avLst/>
            <a:gdLst>
              <a:gd name="connsiteX0" fmla="*/ 259 w 191497"/>
              <a:gd name="connsiteY0" fmla="*/ 4706 h 149711"/>
              <a:gd name="connsiteX1" fmla="*/ 125671 w 191497"/>
              <a:gd name="connsiteY1" fmla="*/ 7881 h 149711"/>
              <a:gd name="connsiteX2" fmla="*/ 173296 w 191497"/>
              <a:gd name="connsiteY2" fmla="*/ 53918 h 149711"/>
              <a:gd name="connsiteX3" fmla="*/ 179646 w 191497"/>
              <a:gd name="connsiteY3" fmla="*/ 84081 h 149711"/>
              <a:gd name="connsiteX4" fmla="*/ 168534 w 191497"/>
              <a:gd name="connsiteY4" fmla="*/ 112656 h 149711"/>
              <a:gd name="connsiteX5" fmla="*/ 127259 w 191497"/>
              <a:gd name="connsiteY5" fmla="*/ 149168 h 149711"/>
              <a:gd name="connsiteX6" fmla="*/ 181234 w 191497"/>
              <a:gd name="connsiteY6" fmla="*/ 131706 h 149711"/>
              <a:gd name="connsiteX7" fmla="*/ 189171 w 191497"/>
              <a:gd name="connsiteY7" fmla="*/ 93606 h 149711"/>
              <a:gd name="connsiteX8" fmla="*/ 189171 w 191497"/>
              <a:gd name="connsiteY8" fmla="*/ 47568 h 149711"/>
              <a:gd name="connsiteX9" fmla="*/ 162184 w 191497"/>
              <a:gd name="connsiteY9" fmla="*/ 4706 h 149711"/>
              <a:gd name="connsiteX10" fmla="*/ 259 w 191497"/>
              <a:gd name="connsiteY10" fmla="*/ 4706 h 14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497" h="149711">
                <a:moveTo>
                  <a:pt x="259" y="4706"/>
                </a:moveTo>
                <a:cubicBezTo>
                  <a:pt x="-5826" y="5235"/>
                  <a:pt x="96832" y="-321"/>
                  <a:pt x="125671" y="7881"/>
                </a:cubicBezTo>
                <a:cubicBezTo>
                  <a:pt x="154511" y="16083"/>
                  <a:pt x="164300" y="41218"/>
                  <a:pt x="173296" y="53918"/>
                </a:cubicBezTo>
                <a:cubicBezTo>
                  <a:pt x="182292" y="66618"/>
                  <a:pt x="180440" y="74291"/>
                  <a:pt x="179646" y="84081"/>
                </a:cubicBezTo>
                <a:cubicBezTo>
                  <a:pt x="178852" y="93871"/>
                  <a:pt x="177265" y="101808"/>
                  <a:pt x="168534" y="112656"/>
                </a:cubicBezTo>
                <a:cubicBezTo>
                  <a:pt x="159803" y="123504"/>
                  <a:pt x="125142" y="145993"/>
                  <a:pt x="127259" y="149168"/>
                </a:cubicBezTo>
                <a:cubicBezTo>
                  <a:pt x="129376" y="152343"/>
                  <a:pt x="170915" y="140966"/>
                  <a:pt x="181234" y="131706"/>
                </a:cubicBezTo>
                <a:cubicBezTo>
                  <a:pt x="191553" y="122446"/>
                  <a:pt x="187848" y="107629"/>
                  <a:pt x="189171" y="93606"/>
                </a:cubicBezTo>
                <a:cubicBezTo>
                  <a:pt x="190494" y="79583"/>
                  <a:pt x="193669" y="62385"/>
                  <a:pt x="189171" y="47568"/>
                </a:cubicBezTo>
                <a:cubicBezTo>
                  <a:pt x="184673" y="32751"/>
                  <a:pt x="192876" y="15025"/>
                  <a:pt x="162184" y="4706"/>
                </a:cubicBezTo>
                <a:cubicBezTo>
                  <a:pt x="131492" y="-5613"/>
                  <a:pt x="6344" y="4177"/>
                  <a:pt x="259" y="47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: 図形 100">
            <a:extLst>
              <a:ext uri="{FF2B5EF4-FFF2-40B4-BE49-F238E27FC236}">
                <a16:creationId xmlns:a16="http://schemas.microsoft.com/office/drawing/2014/main" id="{B45C1166-C309-4AB4-BB02-94096DA09505}"/>
              </a:ext>
            </a:extLst>
          </p:cNvPr>
          <p:cNvSpPr/>
          <p:nvPr/>
        </p:nvSpPr>
        <p:spPr>
          <a:xfrm>
            <a:off x="5229973" y="5404612"/>
            <a:ext cx="105624" cy="93163"/>
          </a:xfrm>
          <a:custGeom>
            <a:avLst/>
            <a:gdLst>
              <a:gd name="connsiteX0" fmla="*/ 105615 w 105624"/>
              <a:gd name="connsiteY0" fmla="*/ 13526 h 93163"/>
              <a:gd name="connsiteX1" fmla="*/ 7190 w 105624"/>
              <a:gd name="connsiteY1" fmla="*/ 826 h 93163"/>
              <a:gd name="connsiteX2" fmla="*/ 43702 w 105624"/>
              <a:gd name="connsiteY2" fmla="*/ 38926 h 93163"/>
              <a:gd name="connsiteX3" fmla="*/ 840 w 105624"/>
              <a:gd name="connsiteY3" fmla="*/ 92901 h 93163"/>
              <a:gd name="connsiteX4" fmla="*/ 15127 w 105624"/>
              <a:gd name="connsiteY4" fmla="*/ 57976 h 93163"/>
              <a:gd name="connsiteX5" fmla="*/ 13540 w 105624"/>
              <a:gd name="connsiteY5" fmla="*/ 23051 h 93163"/>
              <a:gd name="connsiteX6" fmla="*/ 105615 w 105624"/>
              <a:gd name="connsiteY6" fmla="*/ 13526 h 9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624" h="93163">
                <a:moveTo>
                  <a:pt x="105615" y="13526"/>
                </a:moveTo>
                <a:cubicBezTo>
                  <a:pt x="104557" y="9822"/>
                  <a:pt x="17509" y="-3407"/>
                  <a:pt x="7190" y="826"/>
                </a:cubicBezTo>
                <a:cubicBezTo>
                  <a:pt x="-3129" y="5059"/>
                  <a:pt x="44760" y="23580"/>
                  <a:pt x="43702" y="38926"/>
                </a:cubicBezTo>
                <a:cubicBezTo>
                  <a:pt x="42644" y="54272"/>
                  <a:pt x="5602" y="89726"/>
                  <a:pt x="840" y="92901"/>
                </a:cubicBezTo>
                <a:cubicBezTo>
                  <a:pt x="-3922" y="96076"/>
                  <a:pt x="13010" y="69618"/>
                  <a:pt x="15127" y="57976"/>
                </a:cubicBezTo>
                <a:cubicBezTo>
                  <a:pt x="17244" y="46334"/>
                  <a:pt x="3750" y="32576"/>
                  <a:pt x="13540" y="23051"/>
                </a:cubicBezTo>
                <a:cubicBezTo>
                  <a:pt x="23330" y="13526"/>
                  <a:pt x="106673" y="17230"/>
                  <a:pt x="105615" y="13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: 図形 101">
            <a:extLst>
              <a:ext uri="{FF2B5EF4-FFF2-40B4-BE49-F238E27FC236}">
                <a16:creationId xmlns:a16="http://schemas.microsoft.com/office/drawing/2014/main" id="{406BD9EE-89E5-4DA9-A21A-9288710172E6}"/>
              </a:ext>
            </a:extLst>
          </p:cNvPr>
          <p:cNvSpPr/>
          <p:nvPr/>
        </p:nvSpPr>
        <p:spPr>
          <a:xfrm>
            <a:off x="5168054" y="5338521"/>
            <a:ext cx="146258" cy="22520"/>
          </a:xfrm>
          <a:custGeom>
            <a:avLst/>
            <a:gdLst>
              <a:gd name="connsiteX0" fmla="*/ 846 w 146258"/>
              <a:gd name="connsiteY0" fmla="*/ 242 h 22520"/>
              <a:gd name="connsiteX1" fmla="*/ 143721 w 146258"/>
              <a:gd name="connsiteY1" fmla="*/ 11354 h 22520"/>
              <a:gd name="connsiteX2" fmla="*/ 86571 w 146258"/>
              <a:gd name="connsiteY2" fmla="*/ 22467 h 22520"/>
              <a:gd name="connsiteX3" fmla="*/ 846 w 146258"/>
              <a:gd name="connsiteY3" fmla="*/ 242 h 2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58" h="22520">
                <a:moveTo>
                  <a:pt x="846" y="242"/>
                </a:moveTo>
                <a:cubicBezTo>
                  <a:pt x="10371" y="-1610"/>
                  <a:pt x="129434" y="7650"/>
                  <a:pt x="143721" y="11354"/>
                </a:cubicBezTo>
                <a:cubicBezTo>
                  <a:pt x="158008" y="15058"/>
                  <a:pt x="108267" y="23261"/>
                  <a:pt x="86571" y="22467"/>
                </a:cubicBezTo>
                <a:cubicBezTo>
                  <a:pt x="64875" y="21673"/>
                  <a:pt x="-8679" y="2094"/>
                  <a:pt x="846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: 図形 102">
            <a:extLst>
              <a:ext uri="{FF2B5EF4-FFF2-40B4-BE49-F238E27FC236}">
                <a16:creationId xmlns:a16="http://schemas.microsoft.com/office/drawing/2014/main" id="{923BF5FD-7E06-40BC-A9E5-E16A0B31509F}"/>
              </a:ext>
            </a:extLst>
          </p:cNvPr>
          <p:cNvSpPr/>
          <p:nvPr/>
        </p:nvSpPr>
        <p:spPr>
          <a:xfrm>
            <a:off x="5345054" y="5387965"/>
            <a:ext cx="103915" cy="73203"/>
          </a:xfrm>
          <a:custGeom>
            <a:avLst/>
            <a:gdLst>
              <a:gd name="connsiteX0" fmla="*/ 103246 w 103915"/>
              <a:gd name="connsiteY0" fmla="*/ 10 h 73203"/>
              <a:gd name="connsiteX1" fmla="*/ 52446 w 103915"/>
              <a:gd name="connsiteY1" fmla="*/ 53985 h 73203"/>
              <a:gd name="connsiteX2" fmla="*/ 3234 w 103915"/>
              <a:gd name="connsiteY2" fmla="*/ 73035 h 73203"/>
              <a:gd name="connsiteX3" fmla="*/ 14346 w 103915"/>
              <a:gd name="connsiteY3" fmla="*/ 58748 h 73203"/>
              <a:gd name="connsiteX4" fmla="*/ 103246 w 103915"/>
              <a:gd name="connsiteY4" fmla="*/ 10 h 7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915" h="73203">
                <a:moveTo>
                  <a:pt x="103246" y="10"/>
                </a:moveTo>
                <a:cubicBezTo>
                  <a:pt x="109596" y="-784"/>
                  <a:pt x="69115" y="41814"/>
                  <a:pt x="52446" y="53985"/>
                </a:cubicBezTo>
                <a:cubicBezTo>
                  <a:pt x="35777" y="66156"/>
                  <a:pt x="9584" y="72241"/>
                  <a:pt x="3234" y="73035"/>
                </a:cubicBezTo>
                <a:cubicBezTo>
                  <a:pt x="-3116" y="73829"/>
                  <a:pt x="-471" y="72242"/>
                  <a:pt x="14346" y="58748"/>
                </a:cubicBezTo>
                <a:cubicBezTo>
                  <a:pt x="29163" y="45254"/>
                  <a:pt x="96896" y="804"/>
                  <a:pt x="10324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: 図形 103">
            <a:extLst>
              <a:ext uri="{FF2B5EF4-FFF2-40B4-BE49-F238E27FC236}">
                <a16:creationId xmlns:a16="http://schemas.microsoft.com/office/drawing/2014/main" id="{60126811-2107-4A23-B41D-4D03188856F9}"/>
              </a:ext>
            </a:extLst>
          </p:cNvPr>
          <p:cNvSpPr/>
          <p:nvPr/>
        </p:nvSpPr>
        <p:spPr>
          <a:xfrm>
            <a:off x="3800288" y="5152349"/>
            <a:ext cx="234174" cy="130425"/>
          </a:xfrm>
          <a:custGeom>
            <a:avLst/>
            <a:gdLst>
              <a:gd name="connsiteX0" fmla="*/ 187 w 234174"/>
              <a:gd name="connsiteY0" fmla="*/ 676 h 130425"/>
              <a:gd name="connsiteX1" fmla="*/ 222437 w 234174"/>
              <a:gd name="connsiteY1" fmla="*/ 127676 h 130425"/>
              <a:gd name="connsiteX2" fmla="*/ 184337 w 234174"/>
              <a:gd name="connsiteY2" fmla="*/ 80051 h 130425"/>
              <a:gd name="connsiteX3" fmla="*/ 187 w 234174"/>
              <a:gd name="connsiteY3" fmla="*/ 676 h 13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174" h="130425">
                <a:moveTo>
                  <a:pt x="187" y="676"/>
                </a:moveTo>
                <a:cubicBezTo>
                  <a:pt x="6537" y="8613"/>
                  <a:pt x="191745" y="114447"/>
                  <a:pt x="222437" y="127676"/>
                </a:cubicBezTo>
                <a:cubicBezTo>
                  <a:pt x="253129" y="140905"/>
                  <a:pt x="217674" y="103334"/>
                  <a:pt x="184337" y="80051"/>
                </a:cubicBezTo>
                <a:cubicBezTo>
                  <a:pt x="151000" y="56768"/>
                  <a:pt x="-6163" y="-7261"/>
                  <a:pt x="187" y="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: 図形 104">
            <a:extLst>
              <a:ext uri="{FF2B5EF4-FFF2-40B4-BE49-F238E27FC236}">
                <a16:creationId xmlns:a16="http://schemas.microsoft.com/office/drawing/2014/main" id="{1306DC34-0FA6-4998-9056-906742EDC9BA}"/>
              </a:ext>
            </a:extLst>
          </p:cNvPr>
          <p:cNvSpPr/>
          <p:nvPr/>
        </p:nvSpPr>
        <p:spPr>
          <a:xfrm>
            <a:off x="4205934" y="5467102"/>
            <a:ext cx="612903" cy="1237277"/>
          </a:xfrm>
          <a:custGeom>
            <a:avLst/>
            <a:gdLst>
              <a:gd name="connsiteX0" fmla="*/ 941 w 612903"/>
              <a:gd name="connsiteY0" fmla="*/ 248 h 1237277"/>
              <a:gd name="connsiteX1" fmla="*/ 305741 w 612903"/>
              <a:gd name="connsiteY1" fmla="*/ 289173 h 1237277"/>
              <a:gd name="connsiteX2" fmla="*/ 572441 w 612903"/>
              <a:gd name="connsiteY2" fmla="*/ 546348 h 1237277"/>
              <a:gd name="connsiteX3" fmla="*/ 601016 w 612903"/>
              <a:gd name="connsiteY3" fmla="*/ 701923 h 1237277"/>
              <a:gd name="connsiteX4" fmla="*/ 464491 w 612903"/>
              <a:gd name="connsiteY4" fmla="*/ 968623 h 1237277"/>
              <a:gd name="connsiteX5" fmla="*/ 194616 w 612903"/>
              <a:gd name="connsiteY5" fmla="*/ 1232148 h 1237277"/>
              <a:gd name="connsiteX6" fmla="*/ 283516 w 612903"/>
              <a:gd name="connsiteY6" fmla="*/ 1149598 h 1237277"/>
              <a:gd name="connsiteX7" fmla="*/ 502591 w 612903"/>
              <a:gd name="connsiteY7" fmla="*/ 911473 h 1237277"/>
              <a:gd name="connsiteX8" fmla="*/ 537516 w 612903"/>
              <a:gd name="connsiteY8" fmla="*/ 647948 h 1237277"/>
              <a:gd name="connsiteX9" fmla="*/ 518466 w 612903"/>
              <a:gd name="connsiteY9" fmla="*/ 463798 h 1237277"/>
              <a:gd name="connsiteX10" fmla="*/ 429566 w 612903"/>
              <a:gd name="connsiteY10" fmla="*/ 349498 h 1237277"/>
              <a:gd name="connsiteX11" fmla="*/ 941 w 612903"/>
              <a:gd name="connsiteY11" fmla="*/ 248 h 1237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2903" h="1237277">
                <a:moveTo>
                  <a:pt x="941" y="248"/>
                </a:moveTo>
                <a:cubicBezTo>
                  <a:pt x="-19697" y="-9806"/>
                  <a:pt x="305741" y="289173"/>
                  <a:pt x="305741" y="289173"/>
                </a:cubicBezTo>
                <a:cubicBezTo>
                  <a:pt x="400991" y="380190"/>
                  <a:pt x="523229" y="477556"/>
                  <a:pt x="572441" y="546348"/>
                </a:cubicBezTo>
                <a:cubicBezTo>
                  <a:pt x="621653" y="615140"/>
                  <a:pt x="619008" y="631544"/>
                  <a:pt x="601016" y="701923"/>
                </a:cubicBezTo>
                <a:cubicBezTo>
                  <a:pt x="583024" y="772302"/>
                  <a:pt x="532224" y="880252"/>
                  <a:pt x="464491" y="968623"/>
                </a:cubicBezTo>
                <a:cubicBezTo>
                  <a:pt x="396758" y="1056994"/>
                  <a:pt x="224778" y="1201986"/>
                  <a:pt x="194616" y="1232148"/>
                </a:cubicBezTo>
                <a:cubicBezTo>
                  <a:pt x="164454" y="1262310"/>
                  <a:pt x="283516" y="1149598"/>
                  <a:pt x="283516" y="1149598"/>
                </a:cubicBezTo>
                <a:cubicBezTo>
                  <a:pt x="334845" y="1096152"/>
                  <a:pt x="460258" y="995081"/>
                  <a:pt x="502591" y="911473"/>
                </a:cubicBezTo>
                <a:cubicBezTo>
                  <a:pt x="544924" y="827865"/>
                  <a:pt x="534870" y="722560"/>
                  <a:pt x="537516" y="647948"/>
                </a:cubicBezTo>
                <a:cubicBezTo>
                  <a:pt x="540162" y="573336"/>
                  <a:pt x="536458" y="513540"/>
                  <a:pt x="518466" y="463798"/>
                </a:cubicBezTo>
                <a:cubicBezTo>
                  <a:pt x="500474" y="414056"/>
                  <a:pt x="513174" y="432048"/>
                  <a:pt x="429566" y="349498"/>
                </a:cubicBezTo>
                <a:cubicBezTo>
                  <a:pt x="345958" y="266948"/>
                  <a:pt x="21579" y="10302"/>
                  <a:pt x="941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: 図形 105">
            <a:extLst>
              <a:ext uri="{FF2B5EF4-FFF2-40B4-BE49-F238E27FC236}">
                <a16:creationId xmlns:a16="http://schemas.microsoft.com/office/drawing/2014/main" id="{26A0DE7E-B24E-4C1E-B945-983B0FE015AC}"/>
              </a:ext>
            </a:extLst>
          </p:cNvPr>
          <p:cNvSpPr/>
          <p:nvPr/>
        </p:nvSpPr>
        <p:spPr>
          <a:xfrm>
            <a:off x="4412298" y="6343772"/>
            <a:ext cx="329419" cy="345442"/>
          </a:xfrm>
          <a:custGeom>
            <a:avLst/>
            <a:gdLst>
              <a:gd name="connsiteX0" fmla="*/ 321627 w 329419"/>
              <a:gd name="connsiteY0" fmla="*/ 3053 h 345442"/>
              <a:gd name="connsiteX1" fmla="*/ 232727 w 329419"/>
              <a:gd name="connsiteY1" fmla="*/ 145928 h 345442"/>
              <a:gd name="connsiteX2" fmla="*/ 16827 w 329419"/>
              <a:gd name="connsiteY2" fmla="*/ 336428 h 345442"/>
              <a:gd name="connsiteX3" fmla="*/ 45402 w 329419"/>
              <a:gd name="connsiteY3" fmla="*/ 282453 h 345442"/>
              <a:gd name="connsiteX4" fmla="*/ 321627 w 329419"/>
              <a:gd name="connsiteY4" fmla="*/ 3053 h 34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19" h="345442">
                <a:moveTo>
                  <a:pt x="321627" y="3053"/>
                </a:moveTo>
                <a:cubicBezTo>
                  <a:pt x="352848" y="-19701"/>
                  <a:pt x="283527" y="90366"/>
                  <a:pt x="232727" y="145928"/>
                </a:cubicBezTo>
                <a:cubicBezTo>
                  <a:pt x="181927" y="201490"/>
                  <a:pt x="48048" y="313674"/>
                  <a:pt x="16827" y="336428"/>
                </a:cubicBezTo>
                <a:cubicBezTo>
                  <a:pt x="-14394" y="359182"/>
                  <a:pt x="-635" y="338015"/>
                  <a:pt x="45402" y="282453"/>
                </a:cubicBezTo>
                <a:cubicBezTo>
                  <a:pt x="91439" y="226891"/>
                  <a:pt x="290406" y="25807"/>
                  <a:pt x="321627" y="3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9B37F69E-2D3A-47A1-9223-04B9949A7E0B}"/>
              </a:ext>
            </a:extLst>
          </p:cNvPr>
          <p:cNvSpPr/>
          <p:nvPr/>
        </p:nvSpPr>
        <p:spPr>
          <a:xfrm>
            <a:off x="3173750" y="6063541"/>
            <a:ext cx="535591" cy="135887"/>
          </a:xfrm>
          <a:custGeom>
            <a:avLst/>
            <a:gdLst>
              <a:gd name="connsiteX0" fmla="*/ 10775 w 535591"/>
              <a:gd name="connsiteY0" fmla="*/ 709 h 135887"/>
              <a:gd name="connsiteX1" fmla="*/ 515600 w 535591"/>
              <a:gd name="connsiteY1" fmla="*/ 127709 h 135887"/>
              <a:gd name="connsiteX2" fmla="*/ 410825 w 535591"/>
              <a:gd name="connsiteY2" fmla="*/ 118184 h 135887"/>
              <a:gd name="connsiteX3" fmla="*/ 188575 w 535591"/>
              <a:gd name="connsiteY3" fmla="*/ 76909 h 135887"/>
              <a:gd name="connsiteX4" fmla="*/ 10775 w 535591"/>
              <a:gd name="connsiteY4" fmla="*/ 709 h 13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5591" h="135887">
                <a:moveTo>
                  <a:pt x="10775" y="709"/>
                </a:moveTo>
                <a:cubicBezTo>
                  <a:pt x="65279" y="9176"/>
                  <a:pt x="448925" y="108130"/>
                  <a:pt x="515600" y="127709"/>
                </a:cubicBezTo>
                <a:cubicBezTo>
                  <a:pt x="582275" y="147288"/>
                  <a:pt x="465329" y="126651"/>
                  <a:pt x="410825" y="118184"/>
                </a:cubicBezTo>
                <a:cubicBezTo>
                  <a:pt x="356321" y="109717"/>
                  <a:pt x="254192" y="91726"/>
                  <a:pt x="188575" y="76909"/>
                </a:cubicBezTo>
                <a:cubicBezTo>
                  <a:pt x="122958" y="62092"/>
                  <a:pt x="-43729" y="-7758"/>
                  <a:pt x="10775" y="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FF965779-D180-46A7-9F91-EBA45C3B7243}"/>
              </a:ext>
            </a:extLst>
          </p:cNvPr>
          <p:cNvSpPr/>
          <p:nvPr/>
        </p:nvSpPr>
        <p:spPr>
          <a:xfrm>
            <a:off x="3190646" y="5932545"/>
            <a:ext cx="647409" cy="188452"/>
          </a:xfrm>
          <a:custGeom>
            <a:avLst/>
            <a:gdLst>
              <a:gd name="connsiteX0" fmla="*/ 229 w 647409"/>
              <a:gd name="connsiteY0" fmla="*/ 7880 h 188452"/>
              <a:gd name="connsiteX1" fmla="*/ 187554 w 647409"/>
              <a:gd name="connsiteY1" fmla="*/ 33280 h 188452"/>
              <a:gd name="connsiteX2" fmla="*/ 635229 w 647409"/>
              <a:gd name="connsiteY2" fmla="*/ 179330 h 188452"/>
              <a:gd name="connsiteX3" fmla="*/ 501879 w 647409"/>
              <a:gd name="connsiteY3" fmla="*/ 160280 h 188452"/>
              <a:gd name="connsiteX4" fmla="*/ 301854 w 647409"/>
              <a:gd name="connsiteY4" fmla="*/ 55505 h 188452"/>
              <a:gd name="connsiteX5" fmla="*/ 219304 w 647409"/>
              <a:gd name="connsiteY5" fmla="*/ 4705 h 188452"/>
              <a:gd name="connsiteX6" fmla="*/ 229 w 647409"/>
              <a:gd name="connsiteY6" fmla="*/ 7880 h 188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409" h="188452">
                <a:moveTo>
                  <a:pt x="229" y="7880"/>
                </a:moveTo>
                <a:cubicBezTo>
                  <a:pt x="-5063" y="12643"/>
                  <a:pt x="81721" y="4705"/>
                  <a:pt x="187554" y="33280"/>
                </a:cubicBezTo>
                <a:cubicBezTo>
                  <a:pt x="293387" y="61855"/>
                  <a:pt x="582842" y="158163"/>
                  <a:pt x="635229" y="179330"/>
                </a:cubicBezTo>
                <a:cubicBezTo>
                  <a:pt x="687617" y="200497"/>
                  <a:pt x="557442" y="180918"/>
                  <a:pt x="501879" y="160280"/>
                </a:cubicBezTo>
                <a:cubicBezTo>
                  <a:pt x="446317" y="139643"/>
                  <a:pt x="348950" y="81434"/>
                  <a:pt x="301854" y="55505"/>
                </a:cubicBezTo>
                <a:cubicBezTo>
                  <a:pt x="254758" y="29576"/>
                  <a:pt x="263225" y="14759"/>
                  <a:pt x="219304" y="4705"/>
                </a:cubicBezTo>
                <a:cubicBezTo>
                  <a:pt x="175383" y="-5349"/>
                  <a:pt x="5521" y="3117"/>
                  <a:pt x="229" y="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AB8F60C2-7FA8-4DE1-93C7-A128A0991CCF}"/>
              </a:ext>
            </a:extLst>
          </p:cNvPr>
          <p:cNvSpPr/>
          <p:nvPr/>
        </p:nvSpPr>
        <p:spPr>
          <a:xfrm>
            <a:off x="3213061" y="6427347"/>
            <a:ext cx="388225" cy="1124389"/>
          </a:xfrm>
          <a:custGeom>
            <a:avLst/>
            <a:gdLst>
              <a:gd name="connsiteX0" fmla="*/ 387389 w 388225"/>
              <a:gd name="connsiteY0" fmla="*/ 2028 h 1124389"/>
              <a:gd name="connsiteX1" fmla="*/ 184189 w 388225"/>
              <a:gd name="connsiteY1" fmla="*/ 287778 h 1124389"/>
              <a:gd name="connsiteX2" fmla="*/ 107989 w 388225"/>
              <a:gd name="connsiteY2" fmla="*/ 525903 h 1124389"/>
              <a:gd name="connsiteX3" fmla="*/ 54014 w 388225"/>
              <a:gd name="connsiteY3" fmla="*/ 976753 h 1124389"/>
              <a:gd name="connsiteX4" fmla="*/ 39 w 388225"/>
              <a:gd name="connsiteY4" fmla="*/ 1122803 h 1124389"/>
              <a:gd name="connsiteX5" fmla="*/ 47664 w 388225"/>
              <a:gd name="connsiteY5" fmla="*/ 903728 h 1124389"/>
              <a:gd name="connsiteX6" fmla="*/ 171489 w 388225"/>
              <a:gd name="connsiteY6" fmla="*/ 414778 h 1124389"/>
              <a:gd name="connsiteX7" fmla="*/ 254039 w 388225"/>
              <a:gd name="connsiteY7" fmla="*/ 173478 h 1124389"/>
              <a:gd name="connsiteX8" fmla="*/ 387389 w 388225"/>
              <a:gd name="connsiteY8" fmla="*/ 2028 h 1124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225" h="1124389">
                <a:moveTo>
                  <a:pt x="387389" y="2028"/>
                </a:moveTo>
                <a:cubicBezTo>
                  <a:pt x="375747" y="21078"/>
                  <a:pt x="230756" y="200465"/>
                  <a:pt x="184189" y="287778"/>
                </a:cubicBezTo>
                <a:cubicBezTo>
                  <a:pt x="137622" y="375091"/>
                  <a:pt x="129685" y="411074"/>
                  <a:pt x="107989" y="525903"/>
                </a:cubicBezTo>
                <a:cubicBezTo>
                  <a:pt x="86293" y="640732"/>
                  <a:pt x="72006" y="877270"/>
                  <a:pt x="54014" y="976753"/>
                </a:cubicBezTo>
                <a:cubicBezTo>
                  <a:pt x="36022" y="1076236"/>
                  <a:pt x="1097" y="1134974"/>
                  <a:pt x="39" y="1122803"/>
                </a:cubicBezTo>
                <a:cubicBezTo>
                  <a:pt x="-1019" y="1110632"/>
                  <a:pt x="19089" y="1021732"/>
                  <a:pt x="47664" y="903728"/>
                </a:cubicBezTo>
                <a:cubicBezTo>
                  <a:pt x="76239" y="785724"/>
                  <a:pt x="137093" y="536486"/>
                  <a:pt x="171489" y="414778"/>
                </a:cubicBezTo>
                <a:cubicBezTo>
                  <a:pt x="205885" y="293070"/>
                  <a:pt x="222289" y="244386"/>
                  <a:pt x="254039" y="173478"/>
                </a:cubicBezTo>
                <a:cubicBezTo>
                  <a:pt x="285789" y="102570"/>
                  <a:pt x="399031" y="-17022"/>
                  <a:pt x="387389" y="20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087DA17C-1B20-441E-AF86-1D12694D4AF4}"/>
              </a:ext>
            </a:extLst>
          </p:cNvPr>
          <p:cNvSpPr/>
          <p:nvPr/>
        </p:nvSpPr>
        <p:spPr>
          <a:xfrm>
            <a:off x="3254015" y="6387355"/>
            <a:ext cx="505190" cy="1292271"/>
          </a:xfrm>
          <a:custGeom>
            <a:avLst/>
            <a:gdLst>
              <a:gd name="connsiteX0" fmla="*/ 505185 w 505190"/>
              <a:gd name="connsiteY0" fmla="*/ 745 h 1292271"/>
              <a:gd name="connsiteX1" fmla="*/ 311510 w 505190"/>
              <a:gd name="connsiteY1" fmla="*/ 194420 h 1292271"/>
              <a:gd name="connsiteX2" fmla="*/ 181335 w 505190"/>
              <a:gd name="connsiteY2" fmla="*/ 537320 h 1292271"/>
              <a:gd name="connsiteX3" fmla="*/ 108310 w 505190"/>
              <a:gd name="connsiteY3" fmla="*/ 873870 h 1292271"/>
              <a:gd name="connsiteX4" fmla="*/ 89260 w 505190"/>
              <a:gd name="connsiteY4" fmla="*/ 1032620 h 1292271"/>
              <a:gd name="connsiteX5" fmla="*/ 79735 w 505190"/>
              <a:gd name="connsiteY5" fmla="*/ 1077070 h 1292271"/>
              <a:gd name="connsiteX6" fmla="*/ 44810 w 505190"/>
              <a:gd name="connsiteY6" fmla="*/ 1137395 h 1292271"/>
              <a:gd name="connsiteX7" fmla="*/ 35285 w 505190"/>
              <a:gd name="connsiteY7" fmla="*/ 1204070 h 1292271"/>
              <a:gd name="connsiteX8" fmla="*/ 44810 w 505190"/>
              <a:gd name="connsiteY8" fmla="*/ 1245345 h 1292271"/>
              <a:gd name="connsiteX9" fmla="*/ 360 w 505190"/>
              <a:gd name="connsiteY9" fmla="*/ 1289795 h 1292271"/>
              <a:gd name="connsiteX10" fmla="*/ 28935 w 505190"/>
              <a:gd name="connsiteY10" fmla="*/ 1165970 h 1292271"/>
              <a:gd name="connsiteX11" fmla="*/ 114660 w 505190"/>
              <a:gd name="connsiteY11" fmla="*/ 838945 h 1292271"/>
              <a:gd name="connsiteX12" fmla="*/ 140060 w 505190"/>
              <a:gd name="connsiteY12" fmla="*/ 591295 h 1292271"/>
              <a:gd name="connsiteX13" fmla="*/ 305160 w 505190"/>
              <a:gd name="connsiteY13" fmla="*/ 261095 h 1292271"/>
              <a:gd name="connsiteX14" fmla="*/ 505185 w 505190"/>
              <a:gd name="connsiteY14" fmla="*/ 745 h 129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5190" h="1292271">
                <a:moveTo>
                  <a:pt x="505185" y="745"/>
                </a:moveTo>
                <a:cubicBezTo>
                  <a:pt x="506243" y="-10367"/>
                  <a:pt x="365485" y="104991"/>
                  <a:pt x="311510" y="194420"/>
                </a:cubicBezTo>
                <a:cubicBezTo>
                  <a:pt x="257535" y="283849"/>
                  <a:pt x="215202" y="424078"/>
                  <a:pt x="181335" y="537320"/>
                </a:cubicBezTo>
                <a:cubicBezTo>
                  <a:pt x="147468" y="650562"/>
                  <a:pt x="123656" y="791320"/>
                  <a:pt x="108310" y="873870"/>
                </a:cubicBezTo>
                <a:cubicBezTo>
                  <a:pt x="92964" y="956420"/>
                  <a:pt x="94022" y="998753"/>
                  <a:pt x="89260" y="1032620"/>
                </a:cubicBezTo>
                <a:cubicBezTo>
                  <a:pt x="84498" y="1066487"/>
                  <a:pt x="87143" y="1059608"/>
                  <a:pt x="79735" y="1077070"/>
                </a:cubicBezTo>
                <a:cubicBezTo>
                  <a:pt x="72327" y="1094532"/>
                  <a:pt x="52218" y="1116228"/>
                  <a:pt x="44810" y="1137395"/>
                </a:cubicBezTo>
                <a:cubicBezTo>
                  <a:pt x="37402" y="1158562"/>
                  <a:pt x="35285" y="1186078"/>
                  <a:pt x="35285" y="1204070"/>
                </a:cubicBezTo>
                <a:cubicBezTo>
                  <a:pt x="35285" y="1222062"/>
                  <a:pt x="50631" y="1231058"/>
                  <a:pt x="44810" y="1245345"/>
                </a:cubicBezTo>
                <a:cubicBezTo>
                  <a:pt x="38989" y="1259632"/>
                  <a:pt x="3006" y="1303024"/>
                  <a:pt x="360" y="1289795"/>
                </a:cubicBezTo>
                <a:cubicBezTo>
                  <a:pt x="-2286" y="1276566"/>
                  <a:pt x="9885" y="1241112"/>
                  <a:pt x="28935" y="1165970"/>
                </a:cubicBezTo>
                <a:cubicBezTo>
                  <a:pt x="47985" y="1090828"/>
                  <a:pt x="96139" y="934724"/>
                  <a:pt x="114660" y="838945"/>
                </a:cubicBezTo>
                <a:cubicBezTo>
                  <a:pt x="133181" y="743166"/>
                  <a:pt x="108310" y="687603"/>
                  <a:pt x="140060" y="591295"/>
                </a:cubicBezTo>
                <a:cubicBezTo>
                  <a:pt x="171810" y="494987"/>
                  <a:pt x="248010" y="355816"/>
                  <a:pt x="305160" y="261095"/>
                </a:cubicBezTo>
                <a:cubicBezTo>
                  <a:pt x="362310" y="166374"/>
                  <a:pt x="504127" y="11857"/>
                  <a:pt x="505185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F47D763D-6EF8-4E8F-BA20-612BFC66B0A8}"/>
              </a:ext>
            </a:extLst>
          </p:cNvPr>
          <p:cNvSpPr/>
          <p:nvPr/>
        </p:nvSpPr>
        <p:spPr>
          <a:xfrm>
            <a:off x="3625707" y="7540625"/>
            <a:ext cx="160952" cy="255596"/>
          </a:xfrm>
          <a:custGeom>
            <a:avLst/>
            <a:gdLst>
              <a:gd name="connsiteX0" fmla="*/ 160481 w 160952"/>
              <a:gd name="connsiteY0" fmla="*/ 1588 h 255596"/>
              <a:gd name="connsiteX1" fmla="*/ 85868 w 160952"/>
              <a:gd name="connsiteY1" fmla="*/ 219075 h 255596"/>
              <a:gd name="connsiteX2" fmla="*/ 143 w 160952"/>
              <a:gd name="connsiteY2" fmla="*/ 254000 h 255596"/>
              <a:gd name="connsiteX3" fmla="*/ 66818 w 160952"/>
              <a:gd name="connsiteY3" fmla="*/ 203200 h 255596"/>
              <a:gd name="connsiteX4" fmla="*/ 116031 w 160952"/>
              <a:gd name="connsiteY4" fmla="*/ 125413 h 255596"/>
              <a:gd name="connsiteX5" fmla="*/ 160481 w 160952"/>
              <a:gd name="connsiteY5" fmla="*/ 1588 h 25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952" h="255596">
                <a:moveTo>
                  <a:pt x="160481" y="1588"/>
                </a:moveTo>
                <a:cubicBezTo>
                  <a:pt x="155454" y="17198"/>
                  <a:pt x="112591" y="177006"/>
                  <a:pt x="85868" y="219075"/>
                </a:cubicBezTo>
                <a:cubicBezTo>
                  <a:pt x="59145" y="261144"/>
                  <a:pt x="3318" y="256646"/>
                  <a:pt x="143" y="254000"/>
                </a:cubicBezTo>
                <a:cubicBezTo>
                  <a:pt x="-3032" y="251354"/>
                  <a:pt x="47503" y="224631"/>
                  <a:pt x="66818" y="203200"/>
                </a:cubicBezTo>
                <a:cubicBezTo>
                  <a:pt x="86133" y="181769"/>
                  <a:pt x="103066" y="161132"/>
                  <a:pt x="116031" y="125413"/>
                </a:cubicBezTo>
                <a:cubicBezTo>
                  <a:pt x="128996" y="89694"/>
                  <a:pt x="165508" y="-14022"/>
                  <a:pt x="160481" y="15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90FB882-97EB-40B2-8421-CCF09778654B}"/>
              </a:ext>
            </a:extLst>
          </p:cNvPr>
          <p:cNvSpPr/>
          <p:nvPr/>
        </p:nvSpPr>
        <p:spPr>
          <a:xfrm>
            <a:off x="3611700" y="7804137"/>
            <a:ext cx="50525" cy="179812"/>
          </a:xfrm>
          <a:custGeom>
            <a:avLst/>
            <a:gdLst>
              <a:gd name="connsiteX0" fmla="*/ 22088 w 50525"/>
              <a:gd name="connsiteY0" fmla="*/ 13 h 179812"/>
              <a:gd name="connsiteX1" fmla="*/ 33200 w 50525"/>
              <a:gd name="connsiteY1" fmla="*/ 61926 h 179812"/>
              <a:gd name="connsiteX2" fmla="*/ 14150 w 50525"/>
              <a:gd name="connsiteY2" fmla="*/ 161938 h 179812"/>
              <a:gd name="connsiteX3" fmla="*/ 1450 w 50525"/>
              <a:gd name="connsiteY3" fmla="*/ 176226 h 179812"/>
              <a:gd name="connsiteX4" fmla="*/ 49075 w 50525"/>
              <a:gd name="connsiteY4" fmla="*/ 120663 h 179812"/>
              <a:gd name="connsiteX5" fmla="*/ 36375 w 50525"/>
              <a:gd name="connsiteY5" fmla="*/ 66688 h 179812"/>
              <a:gd name="connsiteX6" fmla="*/ 22088 w 50525"/>
              <a:gd name="connsiteY6" fmla="*/ 13 h 179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25" h="179812">
                <a:moveTo>
                  <a:pt x="22088" y="13"/>
                </a:moveTo>
                <a:cubicBezTo>
                  <a:pt x="21559" y="-781"/>
                  <a:pt x="34523" y="34939"/>
                  <a:pt x="33200" y="61926"/>
                </a:cubicBezTo>
                <a:cubicBezTo>
                  <a:pt x="31877" y="88913"/>
                  <a:pt x="19442" y="142888"/>
                  <a:pt x="14150" y="161938"/>
                </a:cubicBezTo>
                <a:cubicBezTo>
                  <a:pt x="8858" y="180988"/>
                  <a:pt x="-4371" y="183105"/>
                  <a:pt x="1450" y="176226"/>
                </a:cubicBezTo>
                <a:cubicBezTo>
                  <a:pt x="7271" y="169347"/>
                  <a:pt x="43254" y="138919"/>
                  <a:pt x="49075" y="120663"/>
                </a:cubicBezTo>
                <a:cubicBezTo>
                  <a:pt x="54896" y="102407"/>
                  <a:pt x="41667" y="83092"/>
                  <a:pt x="36375" y="66688"/>
                </a:cubicBezTo>
                <a:cubicBezTo>
                  <a:pt x="31083" y="50284"/>
                  <a:pt x="22617" y="807"/>
                  <a:pt x="22088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8F85B768-31D2-4FA9-B002-363507D13895}"/>
              </a:ext>
            </a:extLst>
          </p:cNvPr>
          <p:cNvSpPr/>
          <p:nvPr/>
        </p:nvSpPr>
        <p:spPr>
          <a:xfrm>
            <a:off x="3221991" y="7540238"/>
            <a:ext cx="151743" cy="444281"/>
          </a:xfrm>
          <a:custGeom>
            <a:avLst/>
            <a:gdLst>
              <a:gd name="connsiteX0" fmla="*/ 634 w 151743"/>
              <a:gd name="connsiteY0" fmla="*/ 387 h 444281"/>
              <a:gd name="connsiteX1" fmla="*/ 14922 w 151743"/>
              <a:gd name="connsiteY1" fmla="*/ 92462 h 444281"/>
              <a:gd name="connsiteX2" fmla="*/ 38734 w 151743"/>
              <a:gd name="connsiteY2" fmla="*/ 186125 h 444281"/>
              <a:gd name="connsiteX3" fmla="*/ 151447 w 151743"/>
              <a:gd name="connsiteY3" fmla="*/ 441712 h 444281"/>
              <a:gd name="connsiteX4" fmla="*/ 70484 w 151743"/>
              <a:gd name="connsiteY4" fmla="*/ 306775 h 444281"/>
              <a:gd name="connsiteX5" fmla="*/ 35559 w 151743"/>
              <a:gd name="connsiteY5" fmla="*/ 128975 h 444281"/>
              <a:gd name="connsiteX6" fmla="*/ 634 w 151743"/>
              <a:gd name="connsiteY6" fmla="*/ 387 h 44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43" h="444281">
                <a:moveTo>
                  <a:pt x="634" y="387"/>
                </a:moveTo>
                <a:cubicBezTo>
                  <a:pt x="-2806" y="-5699"/>
                  <a:pt x="8572" y="61506"/>
                  <a:pt x="14922" y="92462"/>
                </a:cubicBezTo>
                <a:cubicBezTo>
                  <a:pt x="21272" y="123418"/>
                  <a:pt x="15980" y="127917"/>
                  <a:pt x="38734" y="186125"/>
                </a:cubicBezTo>
                <a:cubicBezTo>
                  <a:pt x="61488" y="244333"/>
                  <a:pt x="146155" y="421604"/>
                  <a:pt x="151447" y="441712"/>
                </a:cubicBezTo>
                <a:cubicBezTo>
                  <a:pt x="156739" y="461820"/>
                  <a:pt x="89799" y="358898"/>
                  <a:pt x="70484" y="306775"/>
                </a:cubicBezTo>
                <a:cubicBezTo>
                  <a:pt x="51169" y="254652"/>
                  <a:pt x="44555" y="176865"/>
                  <a:pt x="35559" y="128975"/>
                </a:cubicBezTo>
                <a:cubicBezTo>
                  <a:pt x="26563" y="81085"/>
                  <a:pt x="4074" y="6473"/>
                  <a:pt x="634" y="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380A356B-E9F1-4A77-9D91-56D820DC3B98}"/>
              </a:ext>
            </a:extLst>
          </p:cNvPr>
          <p:cNvSpPr/>
          <p:nvPr/>
        </p:nvSpPr>
        <p:spPr>
          <a:xfrm>
            <a:off x="3216996" y="7659299"/>
            <a:ext cx="120532" cy="351024"/>
          </a:xfrm>
          <a:custGeom>
            <a:avLst/>
            <a:gdLst>
              <a:gd name="connsiteX0" fmla="*/ 26267 w 120532"/>
              <a:gd name="connsiteY0" fmla="*/ 389 h 351024"/>
              <a:gd name="connsiteX1" fmla="*/ 4042 w 120532"/>
              <a:gd name="connsiteY1" fmla="*/ 92464 h 351024"/>
              <a:gd name="connsiteX2" fmla="*/ 119929 w 120532"/>
              <a:gd name="connsiteY2" fmla="*/ 344876 h 351024"/>
              <a:gd name="connsiteX3" fmla="*/ 48492 w 120532"/>
              <a:gd name="connsiteY3" fmla="*/ 260739 h 351024"/>
              <a:gd name="connsiteX4" fmla="*/ 24679 w 120532"/>
              <a:gd name="connsiteY4" fmla="*/ 121039 h 351024"/>
              <a:gd name="connsiteX5" fmla="*/ 26267 w 120532"/>
              <a:gd name="connsiteY5" fmla="*/ 389 h 35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532" h="351024">
                <a:moveTo>
                  <a:pt x="26267" y="389"/>
                </a:moveTo>
                <a:cubicBezTo>
                  <a:pt x="22827" y="-4374"/>
                  <a:pt x="-11568" y="35050"/>
                  <a:pt x="4042" y="92464"/>
                </a:cubicBezTo>
                <a:cubicBezTo>
                  <a:pt x="19652" y="149878"/>
                  <a:pt x="112521" y="316830"/>
                  <a:pt x="119929" y="344876"/>
                </a:cubicBezTo>
                <a:cubicBezTo>
                  <a:pt x="127337" y="372922"/>
                  <a:pt x="64367" y="298045"/>
                  <a:pt x="48492" y="260739"/>
                </a:cubicBezTo>
                <a:cubicBezTo>
                  <a:pt x="32617" y="223433"/>
                  <a:pt x="28648" y="161785"/>
                  <a:pt x="24679" y="121039"/>
                </a:cubicBezTo>
                <a:cubicBezTo>
                  <a:pt x="20710" y="80293"/>
                  <a:pt x="29707" y="5152"/>
                  <a:pt x="26267" y="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313D4E1F-8CDE-4F3E-A4EA-7D88E390EF19}"/>
              </a:ext>
            </a:extLst>
          </p:cNvPr>
          <p:cNvSpPr/>
          <p:nvPr/>
        </p:nvSpPr>
        <p:spPr>
          <a:xfrm>
            <a:off x="3027973" y="7639872"/>
            <a:ext cx="224103" cy="311955"/>
          </a:xfrm>
          <a:custGeom>
            <a:avLst/>
            <a:gdLst>
              <a:gd name="connsiteX0" fmla="*/ 221640 w 224103"/>
              <a:gd name="connsiteY0" fmla="*/ 30928 h 311955"/>
              <a:gd name="connsiteX1" fmla="*/ 156552 w 224103"/>
              <a:gd name="connsiteY1" fmla="*/ 2353 h 311955"/>
              <a:gd name="connsiteX2" fmla="*/ 53365 w 224103"/>
              <a:gd name="connsiteY2" fmla="*/ 92841 h 311955"/>
              <a:gd name="connsiteX3" fmla="*/ 23202 w 224103"/>
              <a:gd name="connsiteY3" fmla="*/ 213491 h 311955"/>
              <a:gd name="connsiteX4" fmla="*/ 15265 w 224103"/>
              <a:gd name="connsiteY4" fmla="*/ 311916 h 311955"/>
              <a:gd name="connsiteX5" fmla="*/ 2565 w 224103"/>
              <a:gd name="connsiteY5" fmla="*/ 202378 h 311955"/>
              <a:gd name="connsiteX6" fmla="*/ 70827 w 224103"/>
              <a:gd name="connsiteY6" fmla="*/ 78553 h 311955"/>
              <a:gd name="connsiteX7" fmla="*/ 221640 w 224103"/>
              <a:gd name="connsiteY7" fmla="*/ 30928 h 31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4103" h="311955">
                <a:moveTo>
                  <a:pt x="221640" y="30928"/>
                </a:moveTo>
                <a:cubicBezTo>
                  <a:pt x="235928" y="18228"/>
                  <a:pt x="184598" y="-7966"/>
                  <a:pt x="156552" y="2353"/>
                </a:cubicBezTo>
                <a:cubicBezTo>
                  <a:pt x="128506" y="12672"/>
                  <a:pt x="75590" y="57651"/>
                  <a:pt x="53365" y="92841"/>
                </a:cubicBezTo>
                <a:cubicBezTo>
                  <a:pt x="31140" y="128031"/>
                  <a:pt x="29552" y="176979"/>
                  <a:pt x="23202" y="213491"/>
                </a:cubicBezTo>
                <a:cubicBezTo>
                  <a:pt x="16852" y="250003"/>
                  <a:pt x="18704" y="313768"/>
                  <a:pt x="15265" y="311916"/>
                </a:cubicBezTo>
                <a:cubicBezTo>
                  <a:pt x="11826" y="310064"/>
                  <a:pt x="-6695" y="241272"/>
                  <a:pt x="2565" y="202378"/>
                </a:cubicBezTo>
                <a:cubicBezTo>
                  <a:pt x="11825" y="163484"/>
                  <a:pt x="39871" y="108980"/>
                  <a:pt x="70827" y="78553"/>
                </a:cubicBezTo>
                <a:cubicBezTo>
                  <a:pt x="101783" y="48126"/>
                  <a:pt x="207352" y="43628"/>
                  <a:pt x="221640" y="30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82A0BC3F-0A40-4DF2-9DFA-A855BBB85961}"/>
              </a:ext>
            </a:extLst>
          </p:cNvPr>
          <p:cNvSpPr/>
          <p:nvPr/>
        </p:nvSpPr>
        <p:spPr>
          <a:xfrm>
            <a:off x="3071801" y="7718295"/>
            <a:ext cx="132970" cy="709250"/>
          </a:xfrm>
          <a:custGeom>
            <a:avLst/>
            <a:gdLst>
              <a:gd name="connsiteX0" fmla="*/ 34937 w 132970"/>
              <a:gd name="connsiteY0" fmla="*/ 130 h 709250"/>
              <a:gd name="connsiteX1" fmla="*/ 12 w 132970"/>
              <a:gd name="connsiteY1" fmla="*/ 120780 h 709250"/>
              <a:gd name="connsiteX2" fmla="*/ 31762 w 132970"/>
              <a:gd name="connsiteY2" fmla="*/ 290643 h 709250"/>
              <a:gd name="connsiteX3" fmla="*/ 93674 w 132970"/>
              <a:gd name="connsiteY3" fmla="*/ 428755 h 709250"/>
              <a:gd name="connsiteX4" fmla="*/ 117487 w 132970"/>
              <a:gd name="connsiteY4" fmla="*/ 524005 h 709250"/>
              <a:gd name="connsiteX5" fmla="*/ 131774 w 132970"/>
              <a:gd name="connsiteY5" fmla="*/ 619255 h 709250"/>
              <a:gd name="connsiteX6" fmla="*/ 130187 w 132970"/>
              <a:gd name="connsiteY6" fmla="*/ 708155 h 709250"/>
              <a:gd name="connsiteX7" fmla="*/ 114312 w 132970"/>
              <a:gd name="connsiteY7" fmla="*/ 555755 h 709250"/>
              <a:gd name="connsiteX8" fmla="*/ 76212 w 132970"/>
              <a:gd name="connsiteY8" fmla="*/ 362080 h 709250"/>
              <a:gd name="connsiteX9" fmla="*/ 14299 w 132970"/>
              <a:gd name="connsiteY9" fmla="*/ 143005 h 709250"/>
              <a:gd name="connsiteX10" fmla="*/ 34937 w 132970"/>
              <a:gd name="connsiteY10" fmla="*/ 130 h 70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970" h="709250">
                <a:moveTo>
                  <a:pt x="34937" y="130"/>
                </a:moveTo>
                <a:cubicBezTo>
                  <a:pt x="32556" y="-3574"/>
                  <a:pt x="541" y="72361"/>
                  <a:pt x="12" y="120780"/>
                </a:cubicBezTo>
                <a:cubicBezTo>
                  <a:pt x="-517" y="169199"/>
                  <a:pt x="16152" y="239314"/>
                  <a:pt x="31762" y="290643"/>
                </a:cubicBezTo>
                <a:cubicBezTo>
                  <a:pt x="47372" y="341972"/>
                  <a:pt x="79387" y="389861"/>
                  <a:pt x="93674" y="428755"/>
                </a:cubicBezTo>
                <a:cubicBezTo>
                  <a:pt x="107962" y="467649"/>
                  <a:pt x="111137" y="492255"/>
                  <a:pt x="117487" y="524005"/>
                </a:cubicBezTo>
                <a:cubicBezTo>
                  <a:pt x="123837" y="555755"/>
                  <a:pt x="129657" y="588563"/>
                  <a:pt x="131774" y="619255"/>
                </a:cubicBezTo>
                <a:cubicBezTo>
                  <a:pt x="133891" y="649947"/>
                  <a:pt x="133097" y="718738"/>
                  <a:pt x="130187" y="708155"/>
                </a:cubicBezTo>
                <a:cubicBezTo>
                  <a:pt x="127277" y="697572"/>
                  <a:pt x="123308" y="613434"/>
                  <a:pt x="114312" y="555755"/>
                </a:cubicBezTo>
                <a:cubicBezTo>
                  <a:pt x="105316" y="498076"/>
                  <a:pt x="92881" y="430872"/>
                  <a:pt x="76212" y="362080"/>
                </a:cubicBezTo>
                <a:cubicBezTo>
                  <a:pt x="59543" y="293288"/>
                  <a:pt x="21707" y="200949"/>
                  <a:pt x="14299" y="143005"/>
                </a:cubicBezTo>
                <a:cubicBezTo>
                  <a:pt x="6891" y="85061"/>
                  <a:pt x="37318" y="3834"/>
                  <a:pt x="34937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5774EE38-EB0D-4046-BD5E-F47F5EBA4984}"/>
              </a:ext>
            </a:extLst>
          </p:cNvPr>
          <p:cNvSpPr/>
          <p:nvPr/>
        </p:nvSpPr>
        <p:spPr>
          <a:xfrm>
            <a:off x="3035212" y="7939294"/>
            <a:ext cx="167763" cy="608446"/>
          </a:xfrm>
          <a:custGeom>
            <a:avLst/>
            <a:gdLst>
              <a:gd name="connsiteX0" fmla="*/ 88 w 167763"/>
              <a:gd name="connsiteY0" fmla="*/ 1381 h 608446"/>
              <a:gd name="connsiteX1" fmla="*/ 76288 w 167763"/>
              <a:gd name="connsiteY1" fmla="*/ 190294 h 608446"/>
              <a:gd name="connsiteX2" fmla="*/ 133438 w 167763"/>
              <a:gd name="connsiteY2" fmla="*/ 356981 h 608446"/>
              <a:gd name="connsiteX3" fmla="*/ 141376 w 167763"/>
              <a:gd name="connsiteY3" fmla="*/ 472869 h 608446"/>
              <a:gd name="connsiteX4" fmla="*/ 122326 w 167763"/>
              <a:gd name="connsiteY4" fmla="*/ 545894 h 608446"/>
              <a:gd name="connsiteX5" fmla="*/ 111213 w 167763"/>
              <a:gd name="connsiteY5" fmla="*/ 579231 h 608446"/>
              <a:gd name="connsiteX6" fmla="*/ 166776 w 167763"/>
              <a:gd name="connsiteY6" fmla="*/ 607806 h 608446"/>
              <a:gd name="connsiteX7" fmla="*/ 144551 w 167763"/>
              <a:gd name="connsiteY7" fmla="*/ 550656 h 608446"/>
              <a:gd name="connsiteX8" fmla="*/ 115976 w 167763"/>
              <a:gd name="connsiteY8" fmla="*/ 245856 h 608446"/>
              <a:gd name="connsiteX9" fmla="*/ 62001 w 167763"/>
              <a:gd name="connsiteY9" fmla="*/ 110919 h 608446"/>
              <a:gd name="connsiteX10" fmla="*/ 88 w 167763"/>
              <a:gd name="connsiteY10" fmla="*/ 1381 h 60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763" h="608446">
                <a:moveTo>
                  <a:pt x="88" y="1381"/>
                </a:moveTo>
                <a:cubicBezTo>
                  <a:pt x="2469" y="14610"/>
                  <a:pt x="54063" y="131027"/>
                  <a:pt x="76288" y="190294"/>
                </a:cubicBezTo>
                <a:cubicBezTo>
                  <a:pt x="98513" y="249561"/>
                  <a:pt x="122590" y="309885"/>
                  <a:pt x="133438" y="356981"/>
                </a:cubicBezTo>
                <a:cubicBezTo>
                  <a:pt x="144286" y="404077"/>
                  <a:pt x="143228" y="441384"/>
                  <a:pt x="141376" y="472869"/>
                </a:cubicBezTo>
                <a:cubicBezTo>
                  <a:pt x="139524" y="504355"/>
                  <a:pt x="127353" y="528167"/>
                  <a:pt x="122326" y="545894"/>
                </a:cubicBezTo>
                <a:cubicBezTo>
                  <a:pt x="117299" y="563621"/>
                  <a:pt x="103805" y="568912"/>
                  <a:pt x="111213" y="579231"/>
                </a:cubicBezTo>
                <a:cubicBezTo>
                  <a:pt x="118621" y="589550"/>
                  <a:pt x="161220" y="612569"/>
                  <a:pt x="166776" y="607806"/>
                </a:cubicBezTo>
                <a:cubicBezTo>
                  <a:pt x="172332" y="603044"/>
                  <a:pt x="153018" y="610981"/>
                  <a:pt x="144551" y="550656"/>
                </a:cubicBezTo>
                <a:cubicBezTo>
                  <a:pt x="136084" y="490331"/>
                  <a:pt x="129734" y="319146"/>
                  <a:pt x="115976" y="245856"/>
                </a:cubicBezTo>
                <a:cubicBezTo>
                  <a:pt x="102218" y="172566"/>
                  <a:pt x="80257" y="148490"/>
                  <a:pt x="62001" y="110919"/>
                </a:cubicBezTo>
                <a:cubicBezTo>
                  <a:pt x="43745" y="73348"/>
                  <a:pt x="-2293" y="-11848"/>
                  <a:pt x="88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D0B5ABA4-138B-44F4-A06B-46001B8A39B2}"/>
              </a:ext>
            </a:extLst>
          </p:cNvPr>
          <p:cNvSpPr/>
          <p:nvPr/>
        </p:nvSpPr>
        <p:spPr>
          <a:xfrm>
            <a:off x="3610248" y="7966045"/>
            <a:ext cx="196927" cy="738784"/>
          </a:xfrm>
          <a:custGeom>
            <a:avLst/>
            <a:gdLst>
              <a:gd name="connsiteX0" fmla="*/ 37827 w 196927"/>
              <a:gd name="connsiteY0" fmla="*/ 30 h 738784"/>
              <a:gd name="connsiteX1" fmla="*/ 21952 w 196927"/>
              <a:gd name="connsiteY1" fmla="*/ 163543 h 738784"/>
              <a:gd name="connsiteX2" fmla="*/ 80690 w 196927"/>
              <a:gd name="connsiteY2" fmla="*/ 361980 h 738784"/>
              <a:gd name="connsiteX3" fmla="*/ 137840 w 196927"/>
              <a:gd name="connsiteY3" fmla="*/ 493743 h 738784"/>
              <a:gd name="connsiteX4" fmla="*/ 191815 w 196927"/>
              <a:gd name="connsiteY4" fmla="*/ 579468 h 738784"/>
              <a:gd name="connsiteX5" fmla="*/ 191815 w 196927"/>
              <a:gd name="connsiteY5" fmla="*/ 684243 h 738784"/>
              <a:gd name="connsiteX6" fmla="*/ 166415 w 196927"/>
              <a:gd name="connsiteY6" fmla="*/ 733455 h 738784"/>
              <a:gd name="connsiteX7" fmla="*/ 180702 w 196927"/>
              <a:gd name="connsiteY7" fmla="*/ 560418 h 738784"/>
              <a:gd name="connsiteX8" fmla="*/ 126727 w 196927"/>
              <a:gd name="connsiteY8" fmla="*/ 436593 h 738784"/>
              <a:gd name="connsiteX9" fmla="*/ 2902 w 196927"/>
              <a:gd name="connsiteY9" fmla="*/ 152430 h 738784"/>
              <a:gd name="connsiteX10" fmla="*/ 37827 w 196927"/>
              <a:gd name="connsiteY10" fmla="*/ 30 h 738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6927" h="738784">
                <a:moveTo>
                  <a:pt x="37827" y="30"/>
                </a:moveTo>
                <a:cubicBezTo>
                  <a:pt x="41002" y="1882"/>
                  <a:pt x="14808" y="103218"/>
                  <a:pt x="21952" y="163543"/>
                </a:cubicBezTo>
                <a:cubicBezTo>
                  <a:pt x="29096" y="223868"/>
                  <a:pt x="61375" y="306947"/>
                  <a:pt x="80690" y="361980"/>
                </a:cubicBezTo>
                <a:cubicBezTo>
                  <a:pt x="100005" y="417013"/>
                  <a:pt x="119319" y="457495"/>
                  <a:pt x="137840" y="493743"/>
                </a:cubicBezTo>
                <a:cubicBezTo>
                  <a:pt x="156361" y="529991"/>
                  <a:pt x="182819" y="547718"/>
                  <a:pt x="191815" y="579468"/>
                </a:cubicBezTo>
                <a:cubicBezTo>
                  <a:pt x="200811" y="611218"/>
                  <a:pt x="196048" y="658579"/>
                  <a:pt x="191815" y="684243"/>
                </a:cubicBezTo>
                <a:cubicBezTo>
                  <a:pt x="187582" y="709907"/>
                  <a:pt x="168267" y="754093"/>
                  <a:pt x="166415" y="733455"/>
                </a:cubicBezTo>
                <a:cubicBezTo>
                  <a:pt x="164563" y="712818"/>
                  <a:pt x="187317" y="609895"/>
                  <a:pt x="180702" y="560418"/>
                </a:cubicBezTo>
                <a:cubicBezTo>
                  <a:pt x="174087" y="510941"/>
                  <a:pt x="156360" y="504591"/>
                  <a:pt x="126727" y="436593"/>
                </a:cubicBezTo>
                <a:cubicBezTo>
                  <a:pt x="97094" y="368595"/>
                  <a:pt x="17719" y="224926"/>
                  <a:pt x="2902" y="152430"/>
                </a:cubicBezTo>
                <a:cubicBezTo>
                  <a:pt x="-11915" y="79934"/>
                  <a:pt x="34652" y="-1822"/>
                  <a:pt x="3782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C390BF30-D9AF-4C1D-8938-D0D70972AA03}"/>
              </a:ext>
            </a:extLst>
          </p:cNvPr>
          <p:cNvSpPr/>
          <p:nvPr/>
        </p:nvSpPr>
        <p:spPr>
          <a:xfrm>
            <a:off x="3544790" y="8029156"/>
            <a:ext cx="84235" cy="13119"/>
          </a:xfrm>
          <a:custGeom>
            <a:avLst/>
            <a:gdLst>
              <a:gd name="connsiteX0" fmla="*/ 84235 w 84235"/>
              <a:gd name="connsiteY0" fmla="*/ 13119 h 13119"/>
              <a:gd name="connsiteX1" fmla="*/ 98 w 84235"/>
              <a:gd name="connsiteY1" fmla="*/ 419 h 13119"/>
              <a:gd name="connsiteX2" fmla="*/ 84235 w 84235"/>
              <a:gd name="connsiteY2" fmla="*/ 13119 h 1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235" h="13119">
                <a:moveTo>
                  <a:pt x="84235" y="13119"/>
                </a:moveTo>
                <a:cubicBezTo>
                  <a:pt x="84235" y="13119"/>
                  <a:pt x="3538" y="3594"/>
                  <a:pt x="98" y="419"/>
                </a:cubicBezTo>
                <a:cubicBezTo>
                  <a:pt x="-3342" y="-2756"/>
                  <a:pt x="84235" y="13119"/>
                  <a:pt x="84235" y="13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88653429-FCB8-44D3-B23A-9504D65E1E24}"/>
              </a:ext>
            </a:extLst>
          </p:cNvPr>
          <p:cNvSpPr/>
          <p:nvPr/>
        </p:nvSpPr>
        <p:spPr>
          <a:xfrm>
            <a:off x="3543300" y="7988300"/>
            <a:ext cx="90488" cy="14673"/>
          </a:xfrm>
          <a:custGeom>
            <a:avLst/>
            <a:gdLst>
              <a:gd name="connsiteX0" fmla="*/ 90488 w 90488"/>
              <a:gd name="connsiteY0" fmla="*/ 0 h 14673"/>
              <a:gd name="connsiteX1" fmla="*/ 0 w 90488"/>
              <a:gd name="connsiteY1" fmla="*/ 14288 h 14673"/>
              <a:gd name="connsiteX2" fmla="*/ 90488 w 90488"/>
              <a:gd name="connsiteY2" fmla="*/ 0 h 14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488" h="14673">
                <a:moveTo>
                  <a:pt x="90488" y="0"/>
                </a:moveTo>
                <a:cubicBezTo>
                  <a:pt x="90488" y="0"/>
                  <a:pt x="265" y="11113"/>
                  <a:pt x="0" y="14288"/>
                </a:cubicBezTo>
                <a:cubicBezTo>
                  <a:pt x="-265" y="17463"/>
                  <a:pt x="90488" y="0"/>
                  <a:pt x="9048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94282479-4728-49FF-8A3D-3178C2E1A14A}"/>
              </a:ext>
            </a:extLst>
          </p:cNvPr>
          <p:cNvSpPr/>
          <p:nvPr/>
        </p:nvSpPr>
        <p:spPr>
          <a:xfrm>
            <a:off x="3272539" y="8692896"/>
            <a:ext cx="518041" cy="350713"/>
          </a:xfrm>
          <a:custGeom>
            <a:avLst/>
            <a:gdLst>
              <a:gd name="connsiteX0" fmla="*/ 512061 w 518041"/>
              <a:gd name="connsiteY0" fmla="*/ 254 h 350713"/>
              <a:gd name="connsiteX1" fmla="*/ 481899 w 518041"/>
              <a:gd name="connsiteY1" fmla="*/ 152654 h 350713"/>
              <a:gd name="connsiteX2" fmla="*/ 431099 w 518041"/>
              <a:gd name="connsiteY2" fmla="*/ 263779 h 350713"/>
              <a:gd name="connsiteX3" fmla="*/ 380299 w 518041"/>
              <a:gd name="connsiteY3" fmla="*/ 328867 h 350713"/>
              <a:gd name="connsiteX4" fmla="*/ 245361 w 518041"/>
              <a:gd name="connsiteY4" fmla="*/ 349504 h 350713"/>
              <a:gd name="connsiteX5" fmla="*/ 132649 w 518041"/>
              <a:gd name="connsiteY5" fmla="*/ 298704 h 350713"/>
              <a:gd name="connsiteX6" fmla="*/ 21524 w 518041"/>
              <a:gd name="connsiteY6" fmla="*/ 197104 h 350713"/>
              <a:gd name="connsiteX7" fmla="*/ 886 w 518041"/>
              <a:gd name="connsiteY7" fmla="*/ 147892 h 350713"/>
              <a:gd name="connsiteX8" fmla="*/ 35811 w 518041"/>
              <a:gd name="connsiteY8" fmla="*/ 201867 h 350713"/>
              <a:gd name="connsiteX9" fmla="*/ 200911 w 518041"/>
              <a:gd name="connsiteY9" fmla="*/ 324104 h 350713"/>
              <a:gd name="connsiteX10" fmla="*/ 361249 w 518041"/>
              <a:gd name="connsiteY10" fmla="*/ 312992 h 350713"/>
              <a:gd name="connsiteX11" fmla="*/ 456499 w 518041"/>
              <a:gd name="connsiteY11" fmla="*/ 239967 h 350713"/>
              <a:gd name="connsiteX12" fmla="*/ 510474 w 518041"/>
              <a:gd name="connsiteY12" fmla="*/ 119317 h 350713"/>
              <a:gd name="connsiteX13" fmla="*/ 512061 w 518041"/>
              <a:gd name="connsiteY13" fmla="*/ 254 h 350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8041" h="350713">
                <a:moveTo>
                  <a:pt x="512061" y="254"/>
                </a:moveTo>
                <a:cubicBezTo>
                  <a:pt x="507299" y="5810"/>
                  <a:pt x="495393" y="108733"/>
                  <a:pt x="481899" y="152654"/>
                </a:cubicBezTo>
                <a:cubicBezTo>
                  <a:pt x="468405" y="196575"/>
                  <a:pt x="448032" y="234410"/>
                  <a:pt x="431099" y="263779"/>
                </a:cubicBezTo>
                <a:cubicBezTo>
                  <a:pt x="414166" y="293148"/>
                  <a:pt x="411255" y="314580"/>
                  <a:pt x="380299" y="328867"/>
                </a:cubicBezTo>
                <a:cubicBezTo>
                  <a:pt x="349343" y="343155"/>
                  <a:pt x="286636" y="354531"/>
                  <a:pt x="245361" y="349504"/>
                </a:cubicBezTo>
                <a:cubicBezTo>
                  <a:pt x="204086" y="344477"/>
                  <a:pt x="169955" y="324104"/>
                  <a:pt x="132649" y="298704"/>
                </a:cubicBezTo>
                <a:cubicBezTo>
                  <a:pt x="95343" y="273304"/>
                  <a:pt x="43485" y="222239"/>
                  <a:pt x="21524" y="197104"/>
                </a:cubicBezTo>
                <a:cubicBezTo>
                  <a:pt x="-437" y="171969"/>
                  <a:pt x="-1495" y="147098"/>
                  <a:pt x="886" y="147892"/>
                </a:cubicBezTo>
                <a:cubicBezTo>
                  <a:pt x="3267" y="148686"/>
                  <a:pt x="2474" y="172498"/>
                  <a:pt x="35811" y="201867"/>
                </a:cubicBezTo>
                <a:cubicBezTo>
                  <a:pt x="69148" y="231236"/>
                  <a:pt x="146671" y="305583"/>
                  <a:pt x="200911" y="324104"/>
                </a:cubicBezTo>
                <a:cubicBezTo>
                  <a:pt x="255151" y="342625"/>
                  <a:pt x="318651" y="327015"/>
                  <a:pt x="361249" y="312992"/>
                </a:cubicBezTo>
                <a:cubicBezTo>
                  <a:pt x="403847" y="298969"/>
                  <a:pt x="431628" y="272246"/>
                  <a:pt x="456499" y="239967"/>
                </a:cubicBezTo>
                <a:cubicBezTo>
                  <a:pt x="481370" y="207688"/>
                  <a:pt x="497510" y="157152"/>
                  <a:pt x="510474" y="119317"/>
                </a:cubicBezTo>
                <a:cubicBezTo>
                  <a:pt x="523438" y="81482"/>
                  <a:pt x="516823" y="-5302"/>
                  <a:pt x="512061" y="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62FB4A0B-6355-4FDD-83F6-1E3697F0DC13}"/>
              </a:ext>
            </a:extLst>
          </p:cNvPr>
          <p:cNvSpPr/>
          <p:nvPr/>
        </p:nvSpPr>
        <p:spPr>
          <a:xfrm>
            <a:off x="3292715" y="8702385"/>
            <a:ext cx="493473" cy="268469"/>
          </a:xfrm>
          <a:custGeom>
            <a:avLst/>
            <a:gdLst>
              <a:gd name="connsiteX0" fmla="*/ 6110 w 493473"/>
              <a:gd name="connsiteY0" fmla="*/ 62203 h 268469"/>
              <a:gd name="connsiteX1" fmla="*/ 231535 w 493473"/>
              <a:gd name="connsiteY1" fmla="*/ 249528 h 268469"/>
              <a:gd name="connsiteX2" fmla="*/ 309323 w 493473"/>
              <a:gd name="connsiteY2" fmla="*/ 260640 h 268469"/>
              <a:gd name="connsiteX3" fmla="*/ 377585 w 493473"/>
              <a:gd name="connsiteY3" fmla="*/ 236828 h 268469"/>
              <a:gd name="connsiteX4" fmla="*/ 493473 w 493473"/>
              <a:gd name="connsiteY4" fmla="*/ 290 h 268469"/>
              <a:gd name="connsiteX5" fmla="*/ 375998 w 493473"/>
              <a:gd name="connsiteY5" fmla="*/ 189203 h 268469"/>
              <a:gd name="connsiteX6" fmla="*/ 168035 w 493473"/>
              <a:gd name="connsiteY6" fmla="*/ 240003 h 268469"/>
              <a:gd name="connsiteX7" fmla="*/ 72785 w 493473"/>
              <a:gd name="connsiteY7" fmla="*/ 170153 h 268469"/>
              <a:gd name="connsiteX8" fmla="*/ 6110 w 493473"/>
              <a:gd name="connsiteY8" fmla="*/ 62203 h 268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3473" h="268469">
                <a:moveTo>
                  <a:pt x="6110" y="62203"/>
                </a:moveTo>
                <a:cubicBezTo>
                  <a:pt x="32568" y="75432"/>
                  <a:pt x="181000" y="216455"/>
                  <a:pt x="231535" y="249528"/>
                </a:cubicBezTo>
                <a:cubicBezTo>
                  <a:pt x="282070" y="282601"/>
                  <a:pt x="284981" y="262757"/>
                  <a:pt x="309323" y="260640"/>
                </a:cubicBezTo>
                <a:cubicBezTo>
                  <a:pt x="333665" y="258523"/>
                  <a:pt x="346893" y="280220"/>
                  <a:pt x="377585" y="236828"/>
                </a:cubicBezTo>
                <a:cubicBezTo>
                  <a:pt x="408277" y="193436"/>
                  <a:pt x="493737" y="8227"/>
                  <a:pt x="493473" y="290"/>
                </a:cubicBezTo>
                <a:cubicBezTo>
                  <a:pt x="493209" y="-7647"/>
                  <a:pt x="430238" y="149251"/>
                  <a:pt x="375998" y="189203"/>
                </a:cubicBezTo>
                <a:cubicBezTo>
                  <a:pt x="321758" y="229155"/>
                  <a:pt x="218571" y="243178"/>
                  <a:pt x="168035" y="240003"/>
                </a:cubicBezTo>
                <a:cubicBezTo>
                  <a:pt x="117500" y="236828"/>
                  <a:pt x="99508" y="197934"/>
                  <a:pt x="72785" y="170153"/>
                </a:cubicBezTo>
                <a:cubicBezTo>
                  <a:pt x="46062" y="142372"/>
                  <a:pt x="-20348" y="48974"/>
                  <a:pt x="6110" y="62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: 図形 122">
            <a:extLst>
              <a:ext uri="{FF2B5EF4-FFF2-40B4-BE49-F238E27FC236}">
                <a16:creationId xmlns:a16="http://schemas.microsoft.com/office/drawing/2014/main" id="{E4DAB760-D27B-4638-AF7F-3B397E7F65D0}"/>
              </a:ext>
            </a:extLst>
          </p:cNvPr>
          <p:cNvSpPr/>
          <p:nvPr/>
        </p:nvSpPr>
        <p:spPr>
          <a:xfrm>
            <a:off x="3502955" y="8498297"/>
            <a:ext cx="64025" cy="443101"/>
          </a:xfrm>
          <a:custGeom>
            <a:avLst/>
            <a:gdLst>
              <a:gd name="connsiteX0" fmla="*/ 2245 w 64025"/>
              <a:gd name="connsiteY0" fmla="*/ 1178 h 443101"/>
              <a:gd name="connsiteX1" fmla="*/ 49870 w 64025"/>
              <a:gd name="connsiteY1" fmla="*/ 182153 h 443101"/>
              <a:gd name="connsiteX2" fmla="*/ 40345 w 64025"/>
              <a:gd name="connsiteY2" fmla="*/ 247241 h 443101"/>
              <a:gd name="connsiteX3" fmla="*/ 60983 w 64025"/>
              <a:gd name="connsiteY3" fmla="*/ 442503 h 443101"/>
              <a:gd name="connsiteX4" fmla="*/ 59395 w 64025"/>
              <a:gd name="connsiteY4" fmla="*/ 304391 h 443101"/>
              <a:gd name="connsiteX5" fmla="*/ 60983 w 64025"/>
              <a:gd name="connsiteY5" fmla="*/ 196441 h 443101"/>
              <a:gd name="connsiteX6" fmla="*/ 13358 w 64025"/>
              <a:gd name="connsiteY6" fmla="*/ 107541 h 443101"/>
              <a:gd name="connsiteX7" fmla="*/ 2245 w 64025"/>
              <a:gd name="connsiteY7" fmla="*/ 1178 h 44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025" h="443101">
                <a:moveTo>
                  <a:pt x="2245" y="1178"/>
                </a:moveTo>
                <a:cubicBezTo>
                  <a:pt x="8330" y="13613"/>
                  <a:pt x="43520" y="141142"/>
                  <a:pt x="49870" y="182153"/>
                </a:cubicBezTo>
                <a:cubicBezTo>
                  <a:pt x="56220" y="223164"/>
                  <a:pt x="38493" y="203849"/>
                  <a:pt x="40345" y="247241"/>
                </a:cubicBezTo>
                <a:cubicBezTo>
                  <a:pt x="42197" y="290633"/>
                  <a:pt x="57808" y="432978"/>
                  <a:pt x="60983" y="442503"/>
                </a:cubicBezTo>
                <a:cubicBezTo>
                  <a:pt x="64158" y="452028"/>
                  <a:pt x="59395" y="345401"/>
                  <a:pt x="59395" y="304391"/>
                </a:cubicBezTo>
                <a:cubicBezTo>
                  <a:pt x="59395" y="263381"/>
                  <a:pt x="68656" y="229249"/>
                  <a:pt x="60983" y="196441"/>
                </a:cubicBezTo>
                <a:cubicBezTo>
                  <a:pt x="53310" y="163633"/>
                  <a:pt x="23412" y="136910"/>
                  <a:pt x="13358" y="107541"/>
                </a:cubicBezTo>
                <a:cubicBezTo>
                  <a:pt x="3304" y="78172"/>
                  <a:pt x="-3840" y="-11257"/>
                  <a:pt x="2245" y="1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513C2A49-C9A9-403B-81A7-C45A950A2DE3}"/>
              </a:ext>
            </a:extLst>
          </p:cNvPr>
          <p:cNvSpPr/>
          <p:nvPr/>
        </p:nvSpPr>
        <p:spPr>
          <a:xfrm>
            <a:off x="3595640" y="8496299"/>
            <a:ext cx="79795" cy="422306"/>
          </a:xfrm>
          <a:custGeom>
            <a:avLst/>
            <a:gdLst>
              <a:gd name="connsiteX0" fmla="*/ 48 w 79795"/>
              <a:gd name="connsiteY0" fmla="*/ 1 h 422306"/>
              <a:gd name="connsiteX1" fmla="*/ 44498 w 79795"/>
              <a:gd name="connsiteY1" fmla="*/ 155576 h 422306"/>
              <a:gd name="connsiteX2" fmla="*/ 49260 w 79795"/>
              <a:gd name="connsiteY2" fmla="*/ 231776 h 422306"/>
              <a:gd name="connsiteX3" fmla="*/ 50848 w 79795"/>
              <a:gd name="connsiteY3" fmla="*/ 419101 h 422306"/>
              <a:gd name="connsiteX4" fmla="*/ 79423 w 79795"/>
              <a:gd name="connsiteY4" fmla="*/ 341314 h 422306"/>
              <a:gd name="connsiteX5" fmla="*/ 65135 w 79795"/>
              <a:gd name="connsiteY5" fmla="*/ 228601 h 422306"/>
              <a:gd name="connsiteX6" fmla="*/ 36560 w 79795"/>
              <a:gd name="connsiteY6" fmla="*/ 152401 h 422306"/>
              <a:gd name="connsiteX7" fmla="*/ 48 w 79795"/>
              <a:gd name="connsiteY7" fmla="*/ 1 h 422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795" h="422306">
                <a:moveTo>
                  <a:pt x="48" y="1"/>
                </a:moveTo>
                <a:cubicBezTo>
                  <a:pt x="1371" y="530"/>
                  <a:pt x="36296" y="116947"/>
                  <a:pt x="44498" y="155576"/>
                </a:cubicBezTo>
                <a:cubicBezTo>
                  <a:pt x="52700" y="194205"/>
                  <a:pt x="48202" y="187855"/>
                  <a:pt x="49260" y="231776"/>
                </a:cubicBezTo>
                <a:cubicBezTo>
                  <a:pt x="50318" y="275697"/>
                  <a:pt x="45821" y="400845"/>
                  <a:pt x="50848" y="419101"/>
                </a:cubicBezTo>
                <a:cubicBezTo>
                  <a:pt x="55875" y="437357"/>
                  <a:pt x="77042" y="373064"/>
                  <a:pt x="79423" y="341314"/>
                </a:cubicBezTo>
                <a:cubicBezTo>
                  <a:pt x="81804" y="309564"/>
                  <a:pt x="72279" y="260087"/>
                  <a:pt x="65135" y="228601"/>
                </a:cubicBezTo>
                <a:cubicBezTo>
                  <a:pt x="57991" y="197116"/>
                  <a:pt x="48466" y="187855"/>
                  <a:pt x="36560" y="152401"/>
                </a:cubicBezTo>
                <a:cubicBezTo>
                  <a:pt x="24654" y="116947"/>
                  <a:pt x="-1275" y="-528"/>
                  <a:pt x="4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C68F9595-4575-472D-BD2F-2DFFBB3AE407}"/>
              </a:ext>
            </a:extLst>
          </p:cNvPr>
          <p:cNvSpPr/>
          <p:nvPr/>
        </p:nvSpPr>
        <p:spPr>
          <a:xfrm>
            <a:off x="3144658" y="7680455"/>
            <a:ext cx="158399" cy="390585"/>
          </a:xfrm>
          <a:custGeom>
            <a:avLst/>
            <a:gdLst>
              <a:gd name="connsiteX0" fmla="*/ 31930 w 158399"/>
              <a:gd name="connsiteY0" fmla="*/ 3045 h 390585"/>
              <a:gd name="connsiteX1" fmla="*/ 35105 w 158399"/>
              <a:gd name="connsiteY1" fmla="*/ 247520 h 390585"/>
              <a:gd name="connsiteX2" fmla="*/ 155755 w 158399"/>
              <a:gd name="connsiteY2" fmla="*/ 387220 h 390585"/>
              <a:gd name="connsiteX3" fmla="*/ 109717 w 158399"/>
              <a:gd name="connsiteY3" fmla="*/ 334833 h 390585"/>
              <a:gd name="connsiteX4" fmla="*/ 9705 w 158399"/>
              <a:gd name="connsiteY4" fmla="*/ 198308 h 390585"/>
              <a:gd name="connsiteX5" fmla="*/ 4942 w 158399"/>
              <a:gd name="connsiteY5" fmla="*/ 115758 h 390585"/>
              <a:gd name="connsiteX6" fmla="*/ 31930 w 158399"/>
              <a:gd name="connsiteY6" fmla="*/ 3045 h 390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399" h="390585">
                <a:moveTo>
                  <a:pt x="31930" y="3045"/>
                </a:moveTo>
                <a:cubicBezTo>
                  <a:pt x="36957" y="25005"/>
                  <a:pt x="14468" y="183491"/>
                  <a:pt x="35105" y="247520"/>
                </a:cubicBezTo>
                <a:cubicBezTo>
                  <a:pt x="55742" y="311549"/>
                  <a:pt x="143320" y="372668"/>
                  <a:pt x="155755" y="387220"/>
                </a:cubicBezTo>
                <a:cubicBezTo>
                  <a:pt x="168190" y="401772"/>
                  <a:pt x="134059" y="366318"/>
                  <a:pt x="109717" y="334833"/>
                </a:cubicBezTo>
                <a:cubicBezTo>
                  <a:pt x="85375" y="303348"/>
                  <a:pt x="27167" y="234820"/>
                  <a:pt x="9705" y="198308"/>
                </a:cubicBezTo>
                <a:cubicBezTo>
                  <a:pt x="-7757" y="161796"/>
                  <a:pt x="3354" y="147508"/>
                  <a:pt x="4942" y="115758"/>
                </a:cubicBezTo>
                <a:cubicBezTo>
                  <a:pt x="6530" y="84008"/>
                  <a:pt x="26903" y="-18915"/>
                  <a:pt x="31930" y="30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43BC7A72-B942-4D05-BF48-1637BB19C7AD}"/>
              </a:ext>
            </a:extLst>
          </p:cNvPr>
          <p:cNvSpPr/>
          <p:nvPr/>
        </p:nvSpPr>
        <p:spPr>
          <a:xfrm>
            <a:off x="3141920" y="8018109"/>
            <a:ext cx="150665" cy="40922"/>
          </a:xfrm>
          <a:custGeom>
            <a:avLst/>
            <a:gdLst>
              <a:gd name="connsiteX0" fmla="*/ 1330 w 150665"/>
              <a:gd name="connsiteY0" fmla="*/ 40041 h 40922"/>
              <a:gd name="connsiteX1" fmla="*/ 52130 w 150665"/>
              <a:gd name="connsiteY1" fmla="*/ 27341 h 40922"/>
              <a:gd name="connsiteX2" fmla="*/ 98168 w 150665"/>
              <a:gd name="connsiteY2" fmla="*/ 20991 h 40922"/>
              <a:gd name="connsiteX3" fmla="*/ 150555 w 150665"/>
              <a:gd name="connsiteY3" fmla="*/ 40041 h 40922"/>
              <a:gd name="connsiteX4" fmla="*/ 109280 w 150665"/>
              <a:gd name="connsiteY4" fmla="*/ 354 h 40922"/>
              <a:gd name="connsiteX5" fmla="*/ 1330 w 150665"/>
              <a:gd name="connsiteY5" fmla="*/ 40041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665" h="40922">
                <a:moveTo>
                  <a:pt x="1330" y="40041"/>
                </a:moveTo>
                <a:cubicBezTo>
                  <a:pt x="-8195" y="44539"/>
                  <a:pt x="35990" y="30516"/>
                  <a:pt x="52130" y="27341"/>
                </a:cubicBezTo>
                <a:cubicBezTo>
                  <a:pt x="68270" y="24166"/>
                  <a:pt x="81764" y="18874"/>
                  <a:pt x="98168" y="20991"/>
                </a:cubicBezTo>
                <a:cubicBezTo>
                  <a:pt x="114572" y="23108"/>
                  <a:pt x="148703" y="43480"/>
                  <a:pt x="150555" y="40041"/>
                </a:cubicBezTo>
                <a:cubicBezTo>
                  <a:pt x="152407" y="36602"/>
                  <a:pt x="130711" y="4852"/>
                  <a:pt x="109280" y="354"/>
                </a:cubicBezTo>
                <a:cubicBezTo>
                  <a:pt x="87849" y="-4144"/>
                  <a:pt x="10855" y="35543"/>
                  <a:pt x="1330" y="40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D765B0F7-FEED-4B96-8606-0A05E2DE4BCA}"/>
              </a:ext>
            </a:extLst>
          </p:cNvPr>
          <p:cNvSpPr/>
          <p:nvPr/>
        </p:nvSpPr>
        <p:spPr>
          <a:xfrm>
            <a:off x="3158637" y="8079467"/>
            <a:ext cx="167194" cy="137455"/>
          </a:xfrm>
          <a:custGeom>
            <a:avLst/>
            <a:gdLst>
              <a:gd name="connsiteX0" fmla="*/ 167176 w 167194"/>
              <a:gd name="connsiteY0" fmla="*/ 908 h 137455"/>
              <a:gd name="connsiteX1" fmla="*/ 116376 w 167194"/>
              <a:gd name="connsiteY1" fmla="*/ 81871 h 137455"/>
              <a:gd name="connsiteX2" fmla="*/ 125901 w 167194"/>
              <a:gd name="connsiteY2" fmla="*/ 137433 h 137455"/>
              <a:gd name="connsiteX3" fmla="*/ 94151 w 167194"/>
              <a:gd name="connsiteY3" fmla="*/ 88221 h 137455"/>
              <a:gd name="connsiteX4" fmla="*/ 98913 w 167194"/>
              <a:gd name="connsiteY4" fmla="*/ 56471 h 137455"/>
              <a:gd name="connsiteX5" fmla="*/ 24301 w 167194"/>
              <a:gd name="connsiteY5" fmla="*/ 53296 h 137455"/>
              <a:gd name="connsiteX6" fmla="*/ 5251 w 167194"/>
              <a:gd name="connsiteY6" fmla="*/ 43771 h 137455"/>
              <a:gd name="connsiteX7" fmla="*/ 110026 w 167194"/>
              <a:gd name="connsiteY7" fmla="*/ 37421 h 137455"/>
              <a:gd name="connsiteX8" fmla="*/ 167176 w 167194"/>
              <a:gd name="connsiteY8" fmla="*/ 908 h 137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194" h="137455">
                <a:moveTo>
                  <a:pt x="167176" y="908"/>
                </a:moveTo>
                <a:cubicBezTo>
                  <a:pt x="168234" y="8316"/>
                  <a:pt x="123255" y="59117"/>
                  <a:pt x="116376" y="81871"/>
                </a:cubicBezTo>
                <a:cubicBezTo>
                  <a:pt x="109497" y="104625"/>
                  <a:pt x="129605" y="136375"/>
                  <a:pt x="125901" y="137433"/>
                </a:cubicBezTo>
                <a:cubicBezTo>
                  <a:pt x="122197" y="138491"/>
                  <a:pt x="98649" y="101715"/>
                  <a:pt x="94151" y="88221"/>
                </a:cubicBezTo>
                <a:cubicBezTo>
                  <a:pt x="89653" y="74727"/>
                  <a:pt x="110555" y="62292"/>
                  <a:pt x="98913" y="56471"/>
                </a:cubicBezTo>
                <a:cubicBezTo>
                  <a:pt x="87271" y="50650"/>
                  <a:pt x="39911" y="55413"/>
                  <a:pt x="24301" y="53296"/>
                </a:cubicBezTo>
                <a:cubicBezTo>
                  <a:pt x="8691" y="51179"/>
                  <a:pt x="-9036" y="46417"/>
                  <a:pt x="5251" y="43771"/>
                </a:cubicBezTo>
                <a:cubicBezTo>
                  <a:pt x="19538" y="41125"/>
                  <a:pt x="87801" y="41125"/>
                  <a:pt x="110026" y="37421"/>
                </a:cubicBezTo>
                <a:cubicBezTo>
                  <a:pt x="132251" y="33717"/>
                  <a:pt x="166118" y="-6500"/>
                  <a:pt x="167176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2FD74B0D-BB6E-4DBB-BDC8-CA4987D2272B}"/>
              </a:ext>
            </a:extLst>
          </p:cNvPr>
          <p:cNvSpPr/>
          <p:nvPr/>
        </p:nvSpPr>
        <p:spPr>
          <a:xfrm>
            <a:off x="3179573" y="8227839"/>
            <a:ext cx="125611" cy="22641"/>
          </a:xfrm>
          <a:custGeom>
            <a:avLst/>
            <a:gdLst>
              <a:gd name="connsiteX0" fmla="*/ 125602 w 125611"/>
              <a:gd name="connsiteY0" fmla="*/ 22399 h 22641"/>
              <a:gd name="connsiteX1" fmla="*/ 11302 w 125611"/>
              <a:gd name="connsiteY1" fmla="*/ 11286 h 22641"/>
              <a:gd name="connsiteX2" fmla="*/ 17652 w 125611"/>
              <a:gd name="connsiteY2" fmla="*/ 174 h 22641"/>
              <a:gd name="connsiteX3" fmla="*/ 125602 w 125611"/>
              <a:gd name="connsiteY3" fmla="*/ 22399 h 2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611" h="22641">
                <a:moveTo>
                  <a:pt x="125602" y="22399"/>
                </a:moveTo>
                <a:cubicBezTo>
                  <a:pt x="124544" y="24251"/>
                  <a:pt x="29294" y="14990"/>
                  <a:pt x="11302" y="11286"/>
                </a:cubicBezTo>
                <a:cubicBezTo>
                  <a:pt x="-6690" y="7582"/>
                  <a:pt x="-2192" y="2555"/>
                  <a:pt x="17652" y="174"/>
                </a:cubicBezTo>
                <a:cubicBezTo>
                  <a:pt x="37496" y="-2207"/>
                  <a:pt x="126660" y="20547"/>
                  <a:pt x="125602" y="223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34F7EFDE-E6B3-4787-82C8-87DE4FDEB7ED}"/>
              </a:ext>
            </a:extLst>
          </p:cNvPr>
          <p:cNvSpPr/>
          <p:nvPr/>
        </p:nvSpPr>
        <p:spPr>
          <a:xfrm>
            <a:off x="3201960" y="8292911"/>
            <a:ext cx="87340" cy="28764"/>
          </a:xfrm>
          <a:custGeom>
            <a:avLst/>
            <a:gdLst>
              <a:gd name="connsiteX0" fmla="*/ 87340 w 87340"/>
              <a:gd name="connsiteY0" fmla="*/ 28764 h 28764"/>
              <a:gd name="connsiteX1" fmla="*/ 28 w 87340"/>
              <a:gd name="connsiteY1" fmla="*/ 189 h 28764"/>
              <a:gd name="connsiteX2" fmla="*/ 87340 w 87340"/>
              <a:gd name="connsiteY2" fmla="*/ 28764 h 2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340" h="28764">
                <a:moveTo>
                  <a:pt x="87340" y="28764"/>
                </a:moveTo>
                <a:cubicBezTo>
                  <a:pt x="87340" y="28764"/>
                  <a:pt x="1880" y="3099"/>
                  <a:pt x="28" y="189"/>
                </a:cubicBezTo>
                <a:cubicBezTo>
                  <a:pt x="-1824" y="-2721"/>
                  <a:pt x="87340" y="28764"/>
                  <a:pt x="87340" y="28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BE321BB8-A50F-4E27-9A2A-29D6707819E7}"/>
              </a:ext>
            </a:extLst>
          </p:cNvPr>
          <p:cNvSpPr/>
          <p:nvPr/>
        </p:nvSpPr>
        <p:spPr>
          <a:xfrm>
            <a:off x="3193945" y="8362913"/>
            <a:ext cx="84243" cy="21025"/>
          </a:xfrm>
          <a:custGeom>
            <a:avLst/>
            <a:gdLst>
              <a:gd name="connsiteX0" fmla="*/ 84243 w 84243"/>
              <a:gd name="connsiteY0" fmla="*/ 14325 h 21025"/>
              <a:gd name="connsiteX1" fmla="*/ 9630 w 84243"/>
              <a:gd name="connsiteY1" fmla="*/ 37 h 21025"/>
              <a:gd name="connsiteX2" fmla="*/ 8043 w 84243"/>
              <a:gd name="connsiteY2" fmla="*/ 19087 h 21025"/>
              <a:gd name="connsiteX3" fmla="*/ 84243 w 84243"/>
              <a:gd name="connsiteY3" fmla="*/ 14325 h 2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43" h="21025">
                <a:moveTo>
                  <a:pt x="84243" y="14325"/>
                </a:moveTo>
                <a:cubicBezTo>
                  <a:pt x="84508" y="11150"/>
                  <a:pt x="22330" y="-757"/>
                  <a:pt x="9630" y="37"/>
                </a:cubicBezTo>
                <a:cubicBezTo>
                  <a:pt x="-3070" y="831"/>
                  <a:pt x="-2805" y="13795"/>
                  <a:pt x="8043" y="19087"/>
                </a:cubicBezTo>
                <a:cubicBezTo>
                  <a:pt x="18891" y="24379"/>
                  <a:pt x="83978" y="17500"/>
                  <a:pt x="84243" y="14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F69E7903-5A44-4EBC-A859-E8C29DF53857}"/>
              </a:ext>
            </a:extLst>
          </p:cNvPr>
          <p:cNvSpPr/>
          <p:nvPr/>
        </p:nvSpPr>
        <p:spPr>
          <a:xfrm>
            <a:off x="3198739" y="8280125"/>
            <a:ext cx="85832" cy="36257"/>
          </a:xfrm>
          <a:custGeom>
            <a:avLst/>
            <a:gdLst>
              <a:gd name="connsiteX0" fmla="*/ 85799 w 85832"/>
              <a:gd name="connsiteY0" fmla="*/ 27263 h 36257"/>
              <a:gd name="connsiteX1" fmla="*/ 34999 w 85832"/>
              <a:gd name="connsiteY1" fmla="*/ 275 h 36257"/>
              <a:gd name="connsiteX2" fmla="*/ 74 w 85832"/>
              <a:gd name="connsiteY2" fmla="*/ 14563 h 36257"/>
              <a:gd name="connsiteX3" fmla="*/ 27061 w 85832"/>
              <a:gd name="connsiteY3" fmla="*/ 35200 h 36257"/>
              <a:gd name="connsiteX4" fmla="*/ 85799 w 85832"/>
              <a:gd name="connsiteY4" fmla="*/ 27263 h 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32" h="36257">
                <a:moveTo>
                  <a:pt x="85799" y="27263"/>
                </a:moveTo>
                <a:cubicBezTo>
                  <a:pt x="87122" y="21442"/>
                  <a:pt x="49286" y="2392"/>
                  <a:pt x="34999" y="275"/>
                </a:cubicBezTo>
                <a:cubicBezTo>
                  <a:pt x="20711" y="-1842"/>
                  <a:pt x="1397" y="8742"/>
                  <a:pt x="74" y="14563"/>
                </a:cubicBezTo>
                <a:cubicBezTo>
                  <a:pt x="-1249" y="20384"/>
                  <a:pt x="15419" y="31761"/>
                  <a:pt x="27061" y="35200"/>
                </a:cubicBezTo>
                <a:cubicBezTo>
                  <a:pt x="38703" y="38639"/>
                  <a:pt x="84476" y="33084"/>
                  <a:pt x="85799" y="27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236B4113-C2F7-49DC-8FE0-ED77DABACF24}"/>
              </a:ext>
            </a:extLst>
          </p:cNvPr>
          <p:cNvSpPr/>
          <p:nvPr/>
        </p:nvSpPr>
        <p:spPr>
          <a:xfrm>
            <a:off x="3301311" y="8122583"/>
            <a:ext cx="64242" cy="91664"/>
          </a:xfrm>
          <a:custGeom>
            <a:avLst/>
            <a:gdLst>
              <a:gd name="connsiteX0" fmla="*/ 64189 w 64242"/>
              <a:gd name="connsiteY0" fmla="*/ 655 h 91664"/>
              <a:gd name="connsiteX1" fmla="*/ 2277 w 64242"/>
              <a:gd name="connsiteY1" fmla="*/ 30817 h 91664"/>
              <a:gd name="connsiteX2" fmla="*/ 13389 w 64242"/>
              <a:gd name="connsiteY2" fmla="*/ 91142 h 91664"/>
              <a:gd name="connsiteX3" fmla="*/ 13389 w 64242"/>
              <a:gd name="connsiteY3" fmla="*/ 57805 h 91664"/>
              <a:gd name="connsiteX4" fmla="*/ 64189 w 64242"/>
              <a:gd name="connsiteY4" fmla="*/ 655 h 9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42" h="91664">
                <a:moveTo>
                  <a:pt x="64189" y="655"/>
                </a:moveTo>
                <a:cubicBezTo>
                  <a:pt x="62337" y="-3843"/>
                  <a:pt x="10744" y="15736"/>
                  <a:pt x="2277" y="30817"/>
                </a:cubicBezTo>
                <a:cubicBezTo>
                  <a:pt x="-6190" y="45898"/>
                  <a:pt x="11537" y="86644"/>
                  <a:pt x="13389" y="91142"/>
                </a:cubicBezTo>
                <a:cubicBezTo>
                  <a:pt x="15241" y="95640"/>
                  <a:pt x="7833" y="69976"/>
                  <a:pt x="13389" y="57805"/>
                </a:cubicBezTo>
                <a:cubicBezTo>
                  <a:pt x="18945" y="45634"/>
                  <a:pt x="66041" y="5153"/>
                  <a:pt x="64189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DA3D04F2-C595-496E-AC4A-8EE6DF2A9F36}"/>
              </a:ext>
            </a:extLst>
          </p:cNvPr>
          <p:cNvSpPr/>
          <p:nvPr/>
        </p:nvSpPr>
        <p:spPr>
          <a:xfrm>
            <a:off x="3419546" y="8427889"/>
            <a:ext cx="252978" cy="74802"/>
          </a:xfrm>
          <a:custGeom>
            <a:avLst/>
            <a:gdLst>
              <a:gd name="connsiteX0" fmla="*/ 6279 w 252978"/>
              <a:gd name="connsiteY0" fmla="*/ 68411 h 74802"/>
              <a:gd name="connsiteX1" fmla="*/ 60254 w 252978"/>
              <a:gd name="connsiteY1" fmla="*/ 73174 h 74802"/>
              <a:gd name="connsiteX2" fmla="*/ 153917 w 252978"/>
              <a:gd name="connsiteY2" fmla="*/ 58886 h 74802"/>
              <a:gd name="connsiteX3" fmla="*/ 228529 w 252978"/>
              <a:gd name="connsiteY3" fmla="*/ 28724 h 74802"/>
              <a:gd name="connsiteX4" fmla="*/ 252342 w 252978"/>
              <a:gd name="connsiteY4" fmla="*/ 149 h 74802"/>
              <a:gd name="connsiteX5" fmla="*/ 207892 w 252978"/>
              <a:gd name="connsiteY5" fmla="*/ 19199 h 74802"/>
              <a:gd name="connsiteX6" fmla="*/ 6279 w 252978"/>
              <a:gd name="connsiteY6" fmla="*/ 68411 h 74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2978" h="74802">
                <a:moveTo>
                  <a:pt x="6279" y="68411"/>
                </a:moveTo>
                <a:cubicBezTo>
                  <a:pt x="-18327" y="77407"/>
                  <a:pt x="35648" y="74761"/>
                  <a:pt x="60254" y="73174"/>
                </a:cubicBezTo>
                <a:cubicBezTo>
                  <a:pt x="84860" y="71587"/>
                  <a:pt x="125871" y="66294"/>
                  <a:pt x="153917" y="58886"/>
                </a:cubicBezTo>
                <a:cubicBezTo>
                  <a:pt x="181963" y="51478"/>
                  <a:pt x="212125" y="38513"/>
                  <a:pt x="228529" y="28724"/>
                </a:cubicBezTo>
                <a:cubicBezTo>
                  <a:pt x="244933" y="18935"/>
                  <a:pt x="255781" y="1736"/>
                  <a:pt x="252342" y="149"/>
                </a:cubicBezTo>
                <a:cubicBezTo>
                  <a:pt x="248903" y="-1438"/>
                  <a:pt x="246786" y="9939"/>
                  <a:pt x="207892" y="19199"/>
                </a:cubicBezTo>
                <a:cubicBezTo>
                  <a:pt x="168998" y="28459"/>
                  <a:pt x="30885" y="59415"/>
                  <a:pt x="6279" y="68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AF0D0C39-6522-4918-8381-016AB61E8BA3}"/>
              </a:ext>
            </a:extLst>
          </p:cNvPr>
          <p:cNvSpPr/>
          <p:nvPr/>
        </p:nvSpPr>
        <p:spPr>
          <a:xfrm>
            <a:off x="3454400" y="8407400"/>
            <a:ext cx="204894" cy="21034"/>
          </a:xfrm>
          <a:custGeom>
            <a:avLst/>
            <a:gdLst>
              <a:gd name="connsiteX0" fmla="*/ 0 w 204894"/>
              <a:gd name="connsiteY0" fmla="*/ 0 h 21034"/>
              <a:gd name="connsiteX1" fmla="*/ 142875 w 204894"/>
              <a:gd name="connsiteY1" fmla="*/ 1588 h 21034"/>
              <a:gd name="connsiteX2" fmla="*/ 204788 w 204894"/>
              <a:gd name="connsiteY2" fmla="*/ 19050 h 21034"/>
              <a:gd name="connsiteX3" fmla="*/ 130175 w 204894"/>
              <a:gd name="connsiteY3" fmla="*/ 20638 h 21034"/>
              <a:gd name="connsiteX4" fmla="*/ 0 w 204894"/>
              <a:gd name="connsiteY4" fmla="*/ 0 h 2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894" h="21034">
                <a:moveTo>
                  <a:pt x="0" y="0"/>
                </a:moveTo>
                <a:lnTo>
                  <a:pt x="142875" y="1588"/>
                </a:lnTo>
                <a:cubicBezTo>
                  <a:pt x="177006" y="4763"/>
                  <a:pt x="206905" y="15875"/>
                  <a:pt x="204788" y="19050"/>
                </a:cubicBezTo>
                <a:cubicBezTo>
                  <a:pt x="202671" y="22225"/>
                  <a:pt x="130175" y="20638"/>
                  <a:pt x="130175" y="2063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76462B78-F1C5-4254-B342-89E30925F6CD}"/>
              </a:ext>
            </a:extLst>
          </p:cNvPr>
          <p:cNvSpPr/>
          <p:nvPr/>
        </p:nvSpPr>
        <p:spPr>
          <a:xfrm>
            <a:off x="3443144" y="8258773"/>
            <a:ext cx="216047" cy="119330"/>
          </a:xfrm>
          <a:custGeom>
            <a:avLst/>
            <a:gdLst>
              <a:gd name="connsiteX0" fmla="*/ 144 w 216047"/>
              <a:gd name="connsiteY0" fmla="*/ 113702 h 119330"/>
              <a:gd name="connsiteX1" fmla="*/ 108094 w 216047"/>
              <a:gd name="connsiteY1" fmla="*/ 101002 h 119330"/>
              <a:gd name="connsiteX2" fmla="*/ 139844 w 216047"/>
              <a:gd name="connsiteY2" fmla="*/ 91477 h 119330"/>
              <a:gd name="connsiteX3" fmla="*/ 185881 w 216047"/>
              <a:gd name="connsiteY3" fmla="*/ 105765 h 119330"/>
              <a:gd name="connsiteX4" fmla="*/ 216044 w 216047"/>
              <a:gd name="connsiteY4" fmla="*/ 118465 h 119330"/>
              <a:gd name="connsiteX5" fmla="*/ 187469 w 216047"/>
              <a:gd name="connsiteY5" fmla="*/ 80365 h 119330"/>
              <a:gd name="connsiteX6" fmla="*/ 146194 w 216047"/>
              <a:gd name="connsiteY6" fmla="*/ 72427 h 119330"/>
              <a:gd name="connsiteX7" fmla="*/ 111269 w 216047"/>
              <a:gd name="connsiteY7" fmla="*/ 77190 h 119330"/>
              <a:gd name="connsiteX8" fmla="*/ 130319 w 216047"/>
              <a:gd name="connsiteY8" fmla="*/ 80365 h 119330"/>
              <a:gd name="connsiteX9" fmla="*/ 141431 w 216047"/>
              <a:gd name="connsiteY9" fmla="*/ 29565 h 119330"/>
              <a:gd name="connsiteX10" fmla="*/ 122381 w 216047"/>
              <a:gd name="connsiteY10" fmla="*/ 990 h 119330"/>
              <a:gd name="connsiteX11" fmla="*/ 135081 w 216047"/>
              <a:gd name="connsiteY11" fmla="*/ 64490 h 119330"/>
              <a:gd name="connsiteX12" fmla="*/ 85869 w 216047"/>
              <a:gd name="connsiteY12" fmla="*/ 93065 h 119330"/>
              <a:gd name="connsiteX13" fmla="*/ 144 w 216047"/>
              <a:gd name="connsiteY13" fmla="*/ 113702 h 119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6047" h="119330">
                <a:moveTo>
                  <a:pt x="144" y="113702"/>
                </a:moveTo>
                <a:cubicBezTo>
                  <a:pt x="3848" y="115025"/>
                  <a:pt x="84811" y="104706"/>
                  <a:pt x="108094" y="101002"/>
                </a:cubicBezTo>
                <a:cubicBezTo>
                  <a:pt x="131377" y="97298"/>
                  <a:pt x="126880" y="90683"/>
                  <a:pt x="139844" y="91477"/>
                </a:cubicBezTo>
                <a:cubicBezTo>
                  <a:pt x="152808" y="92271"/>
                  <a:pt x="173181" y="101267"/>
                  <a:pt x="185881" y="105765"/>
                </a:cubicBezTo>
                <a:cubicBezTo>
                  <a:pt x="198581" y="110263"/>
                  <a:pt x="215779" y="122698"/>
                  <a:pt x="216044" y="118465"/>
                </a:cubicBezTo>
                <a:cubicBezTo>
                  <a:pt x="216309" y="114232"/>
                  <a:pt x="199111" y="88038"/>
                  <a:pt x="187469" y="80365"/>
                </a:cubicBezTo>
                <a:cubicBezTo>
                  <a:pt x="175827" y="72692"/>
                  <a:pt x="158894" y="72956"/>
                  <a:pt x="146194" y="72427"/>
                </a:cubicBezTo>
                <a:cubicBezTo>
                  <a:pt x="133494" y="71898"/>
                  <a:pt x="113915" y="75867"/>
                  <a:pt x="111269" y="77190"/>
                </a:cubicBezTo>
                <a:cubicBezTo>
                  <a:pt x="108623" y="78513"/>
                  <a:pt x="125292" y="88302"/>
                  <a:pt x="130319" y="80365"/>
                </a:cubicBezTo>
                <a:cubicBezTo>
                  <a:pt x="135346" y="72427"/>
                  <a:pt x="142754" y="42794"/>
                  <a:pt x="141431" y="29565"/>
                </a:cubicBezTo>
                <a:cubicBezTo>
                  <a:pt x="140108" y="16336"/>
                  <a:pt x="123439" y="-4831"/>
                  <a:pt x="122381" y="990"/>
                </a:cubicBezTo>
                <a:cubicBezTo>
                  <a:pt x="121323" y="6811"/>
                  <a:pt x="141166" y="49144"/>
                  <a:pt x="135081" y="64490"/>
                </a:cubicBezTo>
                <a:cubicBezTo>
                  <a:pt x="128996" y="79836"/>
                  <a:pt x="106507" y="85392"/>
                  <a:pt x="85869" y="93065"/>
                </a:cubicBezTo>
                <a:cubicBezTo>
                  <a:pt x="65232" y="100738"/>
                  <a:pt x="-3560" y="112379"/>
                  <a:pt x="144" y="113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696BAC16-560A-4472-8858-3A40BD2389E4}"/>
              </a:ext>
            </a:extLst>
          </p:cNvPr>
          <p:cNvSpPr/>
          <p:nvPr/>
        </p:nvSpPr>
        <p:spPr>
          <a:xfrm rot="19817176">
            <a:off x="3441700" y="8307388"/>
            <a:ext cx="95351" cy="45719"/>
          </a:xfrm>
          <a:custGeom>
            <a:avLst/>
            <a:gdLst>
              <a:gd name="connsiteX0" fmla="*/ 0 w 95351"/>
              <a:gd name="connsiteY0" fmla="*/ 0 h 1931"/>
              <a:gd name="connsiteX1" fmla="*/ 95250 w 95351"/>
              <a:gd name="connsiteY1" fmla="*/ 1587 h 1931"/>
              <a:gd name="connsiteX2" fmla="*/ 0 w 95351"/>
              <a:gd name="connsiteY2" fmla="*/ 0 h 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351" h="1931">
                <a:moveTo>
                  <a:pt x="0" y="0"/>
                </a:moveTo>
                <a:cubicBezTo>
                  <a:pt x="0" y="0"/>
                  <a:pt x="91546" y="264"/>
                  <a:pt x="95250" y="1587"/>
                </a:cubicBezTo>
                <a:cubicBezTo>
                  <a:pt x="98954" y="291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A7355C0E-AEA8-4B26-BC3B-2AA4794CC418}"/>
              </a:ext>
            </a:extLst>
          </p:cNvPr>
          <p:cNvSpPr/>
          <p:nvPr/>
        </p:nvSpPr>
        <p:spPr>
          <a:xfrm>
            <a:off x="3482633" y="8203219"/>
            <a:ext cx="73706" cy="128691"/>
          </a:xfrm>
          <a:custGeom>
            <a:avLst/>
            <a:gdLst>
              <a:gd name="connsiteX0" fmla="*/ 3517 w 73706"/>
              <a:gd name="connsiteY0" fmla="*/ 981 h 128691"/>
              <a:gd name="connsiteX1" fmla="*/ 73367 w 73706"/>
              <a:gd name="connsiteY1" fmla="*/ 126394 h 128691"/>
              <a:gd name="connsiteX2" fmla="*/ 28917 w 73706"/>
              <a:gd name="connsiteY2" fmla="*/ 81944 h 128691"/>
              <a:gd name="connsiteX3" fmla="*/ 342 w 73706"/>
              <a:gd name="connsiteY3" fmla="*/ 78769 h 128691"/>
              <a:gd name="connsiteX4" fmla="*/ 13042 w 73706"/>
              <a:gd name="connsiteY4" fmla="*/ 67656 h 128691"/>
              <a:gd name="connsiteX5" fmla="*/ 3517 w 73706"/>
              <a:gd name="connsiteY5" fmla="*/ 981 h 12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06" h="128691">
                <a:moveTo>
                  <a:pt x="3517" y="981"/>
                </a:moveTo>
                <a:cubicBezTo>
                  <a:pt x="13571" y="10771"/>
                  <a:pt x="69134" y="112900"/>
                  <a:pt x="73367" y="126394"/>
                </a:cubicBezTo>
                <a:cubicBezTo>
                  <a:pt x="77600" y="139888"/>
                  <a:pt x="41088" y="89881"/>
                  <a:pt x="28917" y="81944"/>
                </a:cubicBezTo>
                <a:cubicBezTo>
                  <a:pt x="16746" y="74007"/>
                  <a:pt x="2988" y="81150"/>
                  <a:pt x="342" y="78769"/>
                </a:cubicBezTo>
                <a:cubicBezTo>
                  <a:pt x="-2304" y="76388"/>
                  <a:pt x="11190" y="77710"/>
                  <a:pt x="13042" y="67656"/>
                </a:cubicBezTo>
                <a:cubicBezTo>
                  <a:pt x="14894" y="57602"/>
                  <a:pt x="-6537" y="-8809"/>
                  <a:pt x="3517" y="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A4F231C2-F8DB-422A-B20F-80F6A293CCBE}"/>
              </a:ext>
            </a:extLst>
          </p:cNvPr>
          <p:cNvSpPr/>
          <p:nvPr/>
        </p:nvSpPr>
        <p:spPr>
          <a:xfrm>
            <a:off x="3586089" y="8245406"/>
            <a:ext cx="47569" cy="76305"/>
          </a:xfrm>
          <a:custGeom>
            <a:avLst/>
            <a:gdLst>
              <a:gd name="connsiteX0" fmla="*/ 74 w 47569"/>
              <a:gd name="connsiteY0" fmla="*/ 1657 h 76305"/>
              <a:gd name="connsiteX1" fmla="*/ 46111 w 47569"/>
              <a:gd name="connsiteY1" fmla="*/ 28644 h 76305"/>
              <a:gd name="connsiteX2" fmla="*/ 34999 w 47569"/>
              <a:gd name="connsiteY2" fmla="*/ 76269 h 76305"/>
              <a:gd name="connsiteX3" fmla="*/ 74 w 47569"/>
              <a:gd name="connsiteY3" fmla="*/ 1657 h 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69" h="76305">
                <a:moveTo>
                  <a:pt x="74" y="1657"/>
                </a:moveTo>
                <a:cubicBezTo>
                  <a:pt x="1926" y="-6281"/>
                  <a:pt x="40290" y="16209"/>
                  <a:pt x="46111" y="28644"/>
                </a:cubicBezTo>
                <a:cubicBezTo>
                  <a:pt x="51932" y="41079"/>
                  <a:pt x="38703" y="74417"/>
                  <a:pt x="34999" y="76269"/>
                </a:cubicBezTo>
                <a:cubicBezTo>
                  <a:pt x="31295" y="78121"/>
                  <a:pt x="-1778" y="9595"/>
                  <a:pt x="74" y="1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1A9E320C-347E-41B6-A18E-E1F0E773966C}"/>
              </a:ext>
            </a:extLst>
          </p:cNvPr>
          <p:cNvSpPr/>
          <p:nvPr/>
        </p:nvSpPr>
        <p:spPr>
          <a:xfrm>
            <a:off x="3527617" y="8110537"/>
            <a:ext cx="87220" cy="60321"/>
          </a:xfrm>
          <a:custGeom>
            <a:avLst/>
            <a:gdLst>
              <a:gd name="connsiteX0" fmla="*/ 1396 w 87220"/>
              <a:gd name="connsiteY0" fmla="*/ 1 h 60321"/>
              <a:gd name="connsiteX1" fmla="*/ 76008 w 87220"/>
              <a:gd name="connsiteY1" fmla="*/ 55563 h 60321"/>
              <a:gd name="connsiteX2" fmla="*/ 82358 w 87220"/>
              <a:gd name="connsiteY2" fmla="*/ 57151 h 60321"/>
              <a:gd name="connsiteX3" fmla="*/ 31558 w 87220"/>
              <a:gd name="connsiteY3" fmla="*/ 53976 h 60321"/>
              <a:gd name="connsiteX4" fmla="*/ 1396 w 87220"/>
              <a:gd name="connsiteY4" fmla="*/ 1 h 6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20" h="60321">
                <a:moveTo>
                  <a:pt x="1396" y="1"/>
                </a:moveTo>
                <a:cubicBezTo>
                  <a:pt x="8804" y="266"/>
                  <a:pt x="62514" y="46038"/>
                  <a:pt x="76008" y="55563"/>
                </a:cubicBezTo>
                <a:cubicBezTo>
                  <a:pt x="89502" y="65088"/>
                  <a:pt x="89766" y="57416"/>
                  <a:pt x="82358" y="57151"/>
                </a:cubicBezTo>
                <a:cubicBezTo>
                  <a:pt x="74950" y="56887"/>
                  <a:pt x="45316" y="59797"/>
                  <a:pt x="31558" y="53976"/>
                </a:cubicBezTo>
                <a:cubicBezTo>
                  <a:pt x="17800" y="48155"/>
                  <a:pt x="-6012" y="-264"/>
                  <a:pt x="139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CF289FCE-9283-417F-9934-A152192EC91A}"/>
              </a:ext>
            </a:extLst>
          </p:cNvPr>
          <p:cNvSpPr/>
          <p:nvPr/>
        </p:nvSpPr>
        <p:spPr>
          <a:xfrm>
            <a:off x="3503088" y="8190777"/>
            <a:ext cx="127575" cy="46467"/>
          </a:xfrm>
          <a:custGeom>
            <a:avLst/>
            <a:gdLst>
              <a:gd name="connsiteX0" fmla="*/ 525 w 127575"/>
              <a:gd name="connsiteY0" fmla="*/ 2311 h 46467"/>
              <a:gd name="connsiteX1" fmla="*/ 52912 w 127575"/>
              <a:gd name="connsiteY1" fmla="*/ 5486 h 46467"/>
              <a:gd name="connsiteX2" fmla="*/ 33862 w 127575"/>
              <a:gd name="connsiteY2" fmla="*/ 40411 h 46467"/>
              <a:gd name="connsiteX3" fmla="*/ 97362 w 127575"/>
              <a:gd name="connsiteY3" fmla="*/ 45173 h 46467"/>
              <a:gd name="connsiteX4" fmla="*/ 127525 w 127575"/>
              <a:gd name="connsiteY4" fmla="*/ 26123 h 46467"/>
              <a:gd name="connsiteX5" fmla="*/ 91012 w 127575"/>
              <a:gd name="connsiteY5" fmla="*/ 27711 h 46467"/>
              <a:gd name="connsiteX6" fmla="*/ 525 w 127575"/>
              <a:gd name="connsiteY6" fmla="*/ 2311 h 4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575" h="46467">
                <a:moveTo>
                  <a:pt x="525" y="2311"/>
                </a:moveTo>
                <a:cubicBezTo>
                  <a:pt x="-5825" y="-1393"/>
                  <a:pt x="47356" y="-864"/>
                  <a:pt x="52912" y="5486"/>
                </a:cubicBezTo>
                <a:cubicBezTo>
                  <a:pt x="58468" y="11836"/>
                  <a:pt x="26454" y="33797"/>
                  <a:pt x="33862" y="40411"/>
                </a:cubicBezTo>
                <a:cubicBezTo>
                  <a:pt x="41270" y="47025"/>
                  <a:pt x="81752" y="47554"/>
                  <a:pt x="97362" y="45173"/>
                </a:cubicBezTo>
                <a:cubicBezTo>
                  <a:pt x="112973" y="42792"/>
                  <a:pt x="128583" y="29033"/>
                  <a:pt x="127525" y="26123"/>
                </a:cubicBezTo>
                <a:cubicBezTo>
                  <a:pt x="126467" y="23213"/>
                  <a:pt x="108210" y="29828"/>
                  <a:pt x="91012" y="27711"/>
                </a:cubicBezTo>
                <a:cubicBezTo>
                  <a:pt x="73814" y="25594"/>
                  <a:pt x="6875" y="6015"/>
                  <a:pt x="525" y="2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600B0C66-92D2-474B-87F2-9C4879FAC66A}"/>
              </a:ext>
            </a:extLst>
          </p:cNvPr>
          <p:cNvSpPr/>
          <p:nvPr/>
        </p:nvSpPr>
        <p:spPr>
          <a:xfrm>
            <a:off x="3516098" y="8172363"/>
            <a:ext cx="116925" cy="43540"/>
          </a:xfrm>
          <a:custGeom>
            <a:avLst/>
            <a:gdLst>
              <a:gd name="connsiteX0" fmla="*/ 215 w 116925"/>
              <a:gd name="connsiteY0" fmla="*/ 87 h 43540"/>
              <a:gd name="connsiteX1" fmla="*/ 100227 w 116925"/>
              <a:gd name="connsiteY1" fmla="*/ 42950 h 43540"/>
              <a:gd name="connsiteX2" fmla="*/ 114515 w 116925"/>
              <a:gd name="connsiteY2" fmla="*/ 25487 h 43540"/>
              <a:gd name="connsiteX3" fmla="*/ 74827 w 116925"/>
              <a:gd name="connsiteY3" fmla="*/ 31837 h 43540"/>
              <a:gd name="connsiteX4" fmla="*/ 215 w 116925"/>
              <a:gd name="connsiteY4" fmla="*/ 87 h 43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925" h="43540">
                <a:moveTo>
                  <a:pt x="215" y="87"/>
                </a:moveTo>
                <a:cubicBezTo>
                  <a:pt x="4448" y="1939"/>
                  <a:pt x="81177" y="38717"/>
                  <a:pt x="100227" y="42950"/>
                </a:cubicBezTo>
                <a:cubicBezTo>
                  <a:pt x="119277" y="47183"/>
                  <a:pt x="118748" y="27339"/>
                  <a:pt x="114515" y="25487"/>
                </a:cubicBezTo>
                <a:cubicBezTo>
                  <a:pt x="110282" y="23635"/>
                  <a:pt x="94406" y="37393"/>
                  <a:pt x="74827" y="31837"/>
                </a:cubicBezTo>
                <a:cubicBezTo>
                  <a:pt x="55248" y="26281"/>
                  <a:pt x="-4018" y="-1765"/>
                  <a:pt x="215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4421A416-0C08-46F9-A1AD-E63769813D77}"/>
              </a:ext>
            </a:extLst>
          </p:cNvPr>
          <p:cNvSpPr/>
          <p:nvPr/>
        </p:nvSpPr>
        <p:spPr>
          <a:xfrm>
            <a:off x="3515501" y="8215202"/>
            <a:ext cx="138925" cy="76311"/>
          </a:xfrm>
          <a:custGeom>
            <a:avLst/>
            <a:gdLst>
              <a:gd name="connsiteX0" fmla="*/ 88125 w 88787"/>
              <a:gd name="connsiteY0" fmla="*/ 111 h 28869"/>
              <a:gd name="connsiteX1" fmla="*/ 38912 w 88787"/>
              <a:gd name="connsiteY1" fmla="*/ 19161 h 28869"/>
              <a:gd name="connsiteX2" fmla="*/ 812 w 88787"/>
              <a:gd name="connsiteY2" fmla="*/ 28686 h 28869"/>
              <a:gd name="connsiteX3" fmla="*/ 88125 w 88787"/>
              <a:gd name="connsiteY3" fmla="*/ 111 h 2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787" h="28869">
                <a:moveTo>
                  <a:pt x="88125" y="111"/>
                </a:moveTo>
                <a:cubicBezTo>
                  <a:pt x="94475" y="-1477"/>
                  <a:pt x="53464" y="14398"/>
                  <a:pt x="38912" y="19161"/>
                </a:cubicBezTo>
                <a:cubicBezTo>
                  <a:pt x="24360" y="23924"/>
                  <a:pt x="-5274" y="30009"/>
                  <a:pt x="812" y="28686"/>
                </a:cubicBezTo>
                <a:cubicBezTo>
                  <a:pt x="6898" y="27363"/>
                  <a:pt x="81775" y="1699"/>
                  <a:pt x="88125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C57F6FA1-2339-49E0-9BFA-ECFA2F44EAE5}"/>
              </a:ext>
            </a:extLst>
          </p:cNvPr>
          <p:cNvSpPr/>
          <p:nvPr/>
        </p:nvSpPr>
        <p:spPr>
          <a:xfrm>
            <a:off x="3522616" y="8357896"/>
            <a:ext cx="163762" cy="48400"/>
          </a:xfrm>
          <a:custGeom>
            <a:avLst/>
            <a:gdLst>
              <a:gd name="connsiteX0" fmla="*/ 47 w 163762"/>
              <a:gd name="connsiteY0" fmla="*/ 43154 h 48400"/>
              <a:gd name="connsiteX1" fmla="*/ 84184 w 163762"/>
              <a:gd name="connsiteY1" fmla="*/ 46329 h 48400"/>
              <a:gd name="connsiteX2" fmla="*/ 101647 w 163762"/>
              <a:gd name="connsiteY2" fmla="*/ 11404 h 48400"/>
              <a:gd name="connsiteX3" fmla="*/ 163559 w 163762"/>
              <a:gd name="connsiteY3" fmla="*/ 292 h 48400"/>
              <a:gd name="connsiteX4" fmla="*/ 120697 w 163762"/>
              <a:gd name="connsiteY4" fmla="*/ 20929 h 48400"/>
              <a:gd name="connsiteX5" fmla="*/ 96884 w 163762"/>
              <a:gd name="connsiteY5" fmla="*/ 46329 h 48400"/>
              <a:gd name="connsiteX6" fmla="*/ 47 w 163762"/>
              <a:gd name="connsiteY6" fmla="*/ 43154 h 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762" h="48400">
                <a:moveTo>
                  <a:pt x="47" y="43154"/>
                </a:moveTo>
                <a:cubicBezTo>
                  <a:pt x="-2070" y="43154"/>
                  <a:pt x="67251" y="51621"/>
                  <a:pt x="84184" y="46329"/>
                </a:cubicBezTo>
                <a:cubicBezTo>
                  <a:pt x="101117" y="41037"/>
                  <a:pt x="88418" y="19077"/>
                  <a:pt x="101647" y="11404"/>
                </a:cubicBezTo>
                <a:cubicBezTo>
                  <a:pt x="114876" y="3731"/>
                  <a:pt x="160384" y="-1295"/>
                  <a:pt x="163559" y="292"/>
                </a:cubicBezTo>
                <a:cubicBezTo>
                  <a:pt x="166734" y="1879"/>
                  <a:pt x="131809" y="13256"/>
                  <a:pt x="120697" y="20929"/>
                </a:cubicBezTo>
                <a:cubicBezTo>
                  <a:pt x="109585" y="28602"/>
                  <a:pt x="115669" y="40244"/>
                  <a:pt x="96884" y="46329"/>
                </a:cubicBezTo>
                <a:cubicBezTo>
                  <a:pt x="78099" y="52414"/>
                  <a:pt x="2164" y="43154"/>
                  <a:pt x="47" y="43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15B6A8F5-C390-406F-BAA0-ECBB8D4D23C6}"/>
              </a:ext>
            </a:extLst>
          </p:cNvPr>
          <p:cNvSpPr/>
          <p:nvPr/>
        </p:nvSpPr>
        <p:spPr>
          <a:xfrm>
            <a:off x="3573130" y="8281798"/>
            <a:ext cx="98356" cy="59240"/>
          </a:xfrm>
          <a:custGeom>
            <a:avLst/>
            <a:gdLst>
              <a:gd name="connsiteX0" fmla="*/ 333 w 98356"/>
              <a:gd name="connsiteY0" fmla="*/ 58927 h 59240"/>
              <a:gd name="connsiteX1" fmla="*/ 84470 w 98356"/>
              <a:gd name="connsiteY1" fmla="*/ 39877 h 59240"/>
              <a:gd name="connsiteX2" fmla="*/ 95583 w 98356"/>
              <a:gd name="connsiteY2" fmla="*/ 190 h 59240"/>
              <a:gd name="connsiteX3" fmla="*/ 55895 w 98356"/>
              <a:gd name="connsiteY3" fmla="*/ 25590 h 59240"/>
              <a:gd name="connsiteX4" fmla="*/ 333 w 98356"/>
              <a:gd name="connsiteY4" fmla="*/ 58927 h 5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356" h="59240">
                <a:moveTo>
                  <a:pt x="333" y="58927"/>
                </a:moveTo>
                <a:cubicBezTo>
                  <a:pt x="5095" y="61308"/>
                  <a:pt x="68595" y="49666"/>
                  <a:pt x="84470" y="39877"/>
                </a:cubicBezTo>
                <a:cubicBezTo>
                  <a:pt x="100345" y="30088"/>
                  <a:pt x="100345" y="2571"/>
                  <a:pt x="95583" y="190"/>
                </a:cubicBezTo>
                <a:cubicBezTo>
                  <a:pt x="90821" y="-2191"/>
                  <a:pt x="68595" y="18446"/>
                  <a:pt x="55895" y="25590"/>
                </a:cubicBezTo>
                <a:cubicBezTo>
                  <a:pt x="43195" y="32734"/>
                  <a:pt x="-4429" y="56546"/>
                  <a:pt x="333" y="589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F898DEAA-AF6B-4188-9D61-0A245B18352B}"/>
              </a:ext>
            </a:extLst>
          </p:cNvPr>
          <p:cNvSpPr/>
          <p:nvPr/>
        </p:nvSpPr>
        <p:spPr>
          <a:xfrm>
            <a:off x="1628356" y="5402591"/>
            <a:ext cx="196220" cy="786677"/>
          </a:xfrm>
          <a:custGeom>
            <a:avLst/>
            <a:gdLst>
              <a:gd name="connsiteX0" fmla="*/ 62861 w 196220"/>
              <a:gd name="connsiteY0" fmla="*/ 1259 h 786677"/>
              <a:gd name="connsiteX1" fmla="*/ 20527 w 196220"/>
              <a:gd name="connsiteY1" fmla="*/ 306059 h 786677"/>
              <a:gd name="connsiteX2" fmla="*/ 81911 w 196220"/>
              <a:gd name="connsiteY2" fmla="*/ 538892 h 786677"/>
              <a:gd name="connsiteX3" fmla="*/ 196211 w 196220"/>
              <a:gd name="connsiteY3" fmla="*/ 786542 h 786677"/>
              <a:gd name="connsiteX4" fmla="*/ 75561 w 196220"/>
              <a:gd name="connsiteY4" fmla="*/ 570642 h 786677"/>
              <a:gd name="connsiteX5" fmla="*/ 12061 w 196220"/>
              <a:gd name="connsiteY5" fmla="*/ 365326 h 786677"/>
              <a:gd name="connsiteX6" fmla="*/ 5711 w 196220"/>
              <a:gd name="connsiteY6" fmla="*/ 204459 h 786677"/>
              <a:gd name="connsiteX7" fmla="*/ 62861 w 196220"/>
              <a:gd name="connsiteY7" fmla="*/ 1259 h 7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220" h="786677">
                <a:moveTo>
                  <a:pt x="62861" y="1259"/>
                </a:moveTo>
                <a:cubicBezTo>
                  <a:pt x="65330" y="18192"/>
                  <a:pt x="17352" y="216454"/>
                  <a:pt x="20527" y="306059"/>
                </a:cubicBezTo>
                <a:cubicBezTo>
                  <a:pt x="23702" y="395664"/>
                  <a:pt x="52630" y="458812"/>
                  <a:pt x="81911" y="538892"/>
                </a:cubicBezTo>
                <a:cubicBezTo>
                  <a:pt x="111192" y="618973"/>
                  <a:pt x="197269" y="781251"/>
                  <a:pt x="196211" y="786542"/>
                </a:cubicBezTo>
                <a:cubicBezTo>
                  <a:pt x="195153" y="791833"/>
                  <a:pt x="106253" y="640845"/>
                  <a:pt x="75561" y="570642"/>
                </a:cubicBezTo>
                <a:cubicBezTo>
                  <a:pt x="44869" y="500439"/>
                  <a:pt x="23703" y="426356"/>
                  <a:pt x="12061" y="365326"/>
                </a:cubicBezTo>
                <a:cubicBezTo>
                  <a:pt x="419" y="304296"/>
                  <a:pt x="-4872" y="266195"/>
                  <a:pt x="5711" y="204459"/>
                </a:cubicBezTo>
                <a:cubicBezTo>
                  <a:pt x="16294" y="142723"/>
                  <a:pt x="60392" y="-15674"/>
                  <a:pt x="62861" y="1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8E44DFB8-E84A-4543-8DA3-2371DBC4B58B}"/>
              </a:ext>
            </a:extLst>
          </p:cNvPr>
          <p:cNvSpPr/>
          <p:nvPr/>
        </p:nvSpPr>
        <p:spPr>
          <a:xfrm>
            <a:off x="1807565" y="6161273"/>
            <a:ext cx="168781" cy="1242946"/>
          </a:xfrm>
          <a:custGeom>
            <a:avLst/>
            <a:gdLst>
              <a:gd name="connsiteX0" fmla="*/ 2185 w 168781"/>
              <a:gd name="connsiteY0" fmla="*/ 2460 h 1242946"/>
              <a:gd name="connsiteX1" fmla="*/ 46635 w 168781"/>
              <a:gd name="connsiteY1" fmla="*/ 529510 h 1242946"/>
              <a:gd name="connsiteX2" fmla="*/ 165168 w 168781"/>
              <a:gd name="connsiteY2" fmla="*/ 1219544 h 1242946"/>
              <a:gd name="connsiteX3" fmla="*/ 135535 w 168781"/>
              <a:gd name="connsiteY3" fmla="*/ 1050210 h 1242946"/>
              <a:gd name="connsiteX4" fmla="*/ 108018 w 168781"/>
              <a:gd name="connsiteY4" fmla="*/ 743294 h 1242946"/>
              <a:gd name="connsiteX5" fmla="*/ 2185 w 168781"/>
              <a:gd name="connsiteY5" fmla="*/ 2460 h 124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781" h="1242946">
                <a:moveTo>
                  <a:pt x="2185" y="2460"/>
                </a:moveTo>
                <a:cubicBezTo>
                  <a:pt x="-8045" y="-33171"/>
                  <a:pt x="19471" y="326663"/>
                  <a:pt x="46635" y="529510"/>
                </a:cubicBezTo>
                <a:cubicBezTo>
                  <a:pt x="73799" y="732357"/>
                  <a:pt x="150351" y="1132761"/>
                  <a:pt x="165168" y="1219544"/>
                </a:cubicBezTo>
                <a:cubicBezTo>
                  <a:pt x="179985" y="1306327"/>
                  <a:pt x="145060" y="1129585"/>
                  <a:pt x="135535" y="1050210"/>
                </a:cubicBezTo>
                <a:cubicBezTo>
                  <a:pt x="126010" y="970835"/>
                  <a:pt x="132712" y="914038"/>
                  <a:pt x="108018" y="743294"/>
                </a:cubicBezTo>
                <a:cubicBezTo>
                  <a:pt x="83324" y="572550"/>
                  <a:pt x="12415" y="38091"/>
                  <a:pt x="2185" y="24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F8F723BB-F1BB-4285-A225-4FCC5389E420}"/>
              </a:ext>
            </a:extLst>
          </p:cNvPr>
          <p:cNvSpPr/>
          <p:nvPr/>
        </p:nvSpPr>
        <p:spPr>
          <a:xfrm>
            <a:off x="1951550" y="7115611"/>
            <a:ext cx="42353" cy="465044"/>
          </a:xfrm>
          <a:custGeom>
            <a:avLst/>
            <a:gdLst>
              <a:gd name="connsiteX0" fmla="*/ 6367 w 42353"/>
              <a:gd name="connsiteY0" fmla="*/ 23906 h 465044"/>
              <a:gd name="connsiteX1" fmla="*/ 42350 w 42353"/>
              <a:gd name="connsiteY1" fmla="*/ 447239 h 465044"/>
              <a:gd name="connsiteX2" fmla="*/ 4250 w 42353"/>
              <a:gd name="connsiteY2" fmla="*/ 356222 h 465044"/>
              <a:gd name="connsiteX3" fmla="*/ 2133 w 42353"/>
              <a:gd name="connsiteY3" fmla="*/ 85289 h 465044"/>
              <a:gd name="connsiteX4" fmla="*/ 6367 w 42353"/>
              <a:gd name="connsiteY4" fmla="*/ 23906 h 465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53" h="465044">
                <a:moveTo>
                  <a:pt x="6367" y="23906"/>
                </a:moveTo>
                <a:cubicBezTo>
                  <a:pt x="13070" y="84231"/>
                  <a:pt x="42703" y="391853"/>
                  <a:pt x="42350" y="447239"/>
                </a:cubicBezTo>
                <a:cubicBezTo>
                  <a:pt x="41997" y="502625"/>
                  <a:pt x="10953" y="416547"/>
                  <a:pt x="4250" y="356222"/>
                </a:cubicBezTo>
                <a:cubicBezTo>
                  <a:pt x="-2453" y="295897"/>
                  <a:pt x="6013" y="140675"/>
                  <a:pt x="2133" y="85289"/>
                </a:cubicBezTo>
                <a:cubicBezTo>
                  <a:pt x="-1747" y="29903"/>
                  <a:pt x="-336" y="-36419"/>
                  <a:pt x="6367" y="239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10F0EBCB-ECB8-4F9D-998D-3B9D95D0165E}"/>
              </a:ext>
            </a:extLst>
          </p:cNvPr>
          <p:cNvSpPr/>
          <p:nvPr/>
        </p:nvSpPr>
        <p:spPr>
          <a:xfrm>
            <a:off x="1859421" y="7562252"/>
            <a:ext cx="198359" cy="1877729"/>
          </a:xfrm>
          <a:custGeom>
            <a:avLst/>
            <a:gdLst>
              <a:gd name="connsiteX0" fmla="*/ 128129 w 198359"/>
              <a:gd name="connsiteY0" fmla="*/ 22823 h 1877729"/>
              <a:gd name="connsiteX1" fmla="*/ 134479 w 198359"/>
              <a:gd name="connsiteY1" fmla="*/ 118073 h 1877729"/>
              <a:gd name="connsiteX2" fmla="*/ 1129 w 198359"/>
              <a:gd name="connsiteY2" fmla="*/ 765773 h 1877729"/>
              <a:gd name="connsiteX3" fmla="*/ 77329 w 198359"/>
              <a:gd name="connsiteY3" fmla="*/ 1438873 h 1877729"/>
              <a:gd name="connsiteX4" fmla="*/ 197979 w 198359"/>
              <a:gd name="connsiteY4" fmla="*/ 1877023 h 1877729"/>
              <a:gd name="connsiteX5" fmla="*/ 112254 w 198359"/>
              <a:gd name="connsiteY5" fmla="*/ 1518248 h 1877729"/>
              <a:gd name="connsiteX6" fmla="*/ 23354 w 198359"/>
              <a:gd name="connsiteY6" fmla="*/ 692748 h 1877729"/>
              <a:gd name="connsiteX7" fmla="*/ 90029 w 198359"/>
              <a:gd name="connsiteY7" fmla="*/ 387948 h 1877729"/>
              <a:gd name="connsiteX8" fmla="*/ 128129 w 198359"/>
              <a:gd name="connsiteY8" fmla="*/ 22823 h 1877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359" h="1877729">
                <a:moveTo>
                  <a:pt x="128129" y="22823"/>
                </a:moveTo>
                <a:cubicBezTo>
                  <a:pt x="135537" y="-22156"/>
                  <a:pt x="155646" y="-5752"/>
                  <a:pt x="134479" y="118073"/>
                </a:cubicBezTo>
                <a:cubicBezTo>
                  <a:pt x="113312" y="241898"/>
                  <a:pt x="10654" y="545640"/>
                  <a:pt x="1129" y="765773"/>
                </a:cubicBezTo>
                <a:cubicBezTo>
                  <a:pt x="-8396" y="985906"/>
                  <a:pt x="44521" y="1253665"/>
                  <a:pt x="77329" y="1438873"/>
                </a:cubicBezTo>
                <a:cubicBezTo>
                  <a:pt x="110137" y="1624081"/>
                  <a:pt x="192158" y="1863794"/>
                  <a:pt x="197979" y="1877023"/>
                </a:cubicBezTo>
                <a:cubicBezTo>
                  <a:pt x="203800" y="1890252"/>
                  <a:pt x="141358" y="1715627"/>
                  <a:pt x="112254" y="1518248"/>
                </a:cubicBezTo>
                <a:cubicBezTo>
                  <a:pt x="83150" y="1320869"/>
                  <a:pt x="27058" y="881131"/>
                  <a:pt x="23354" y="692748"/>
                </a:cubicBezTo>
                <a:cubicBezTo>
                  <a:pt x="19650" y="504365"/>
                  <a:pt x="65687" y="501719"/>
                  <a:pt x="90029" y="387948"/>
                </a:cubicBezTo>
                <a:cubicBezTo>
                  <a:pt x="114371" y="274177"/>
                  <a:pt x="120721" y="67802"/>
                  <a:pt x="128129" y="22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2D29B4A4-5F26-4D82-A967-881CC75FCBB3}"/>
              </a:ext>
            </a:extLst>
          </p:cNvPr>
          <p:cNvSpPr/>
          <p:nvPr/>
        </p:nvSpPr>
        <p:spPr>
          <a:xfrm>
            <a:off x="1681033" y="5408495"/>
            <a:ext cx="84325" cy="361355"/>
          </a:xfrm>
          <a:custGeom>
            <a:avLst/>
            <a:gdLst>
              <a:gd name="connsiteX0" fmla="*/ 84267 w 84325"/>
              <a:gd name="connsiteY0" fmla="*/ 1705 h 361355"/>
              <a:gd name="connsiteX1" fmla="*/ 17592 w 84325"/>
              <a:gd name="connsiteY1" fmla="*/ 354130 h 361355"/>
              <a:gd name="connsiteX2" fmla="*/ 4892 w 84325"/>
              <a:gd name="connsiteY2" fmla="*/ 223955 h 361355"/>
              <a:gd name="connsiteX3" fmla="*/ 84267 w 84325"/>
              <a:gd name="connsiteY3" fmla="*/ 1705 h 3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5" h="361355">
                <a:moveTo>
                  <a:pt x="84267" y="1705"/>
                </a:moveTo>
                <a:cubicBezTo>
                  <a:pt x="86384" y="23401"/>
                  <a:pt x="30821" y="317088"/>
                  <a:pt x="17592" y="354130"/>
                </a:cubicBezTo>
                <a:cubicBezTo>
                  <a:pt x="4363" y="391172"/>
                  <a:pt x="-6750" y="276342"/>
                  <a:pt x="4892" y="223955"/>
                </a:cubicBezTo>
                <a:cubicBezTo>
                  <a:pt x="16534" y="171568"/>
                  <a:pt x="82150" y="-19991"/>
                  <a:pt x="84267" y="1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672F3E92-7E2B-4966-8CC8-8A872504C766}"/>
              </a:ext>
            </a:extLst>
          </p:cNvPr>
          <p:cNvSpPr/>
          <p:nvPr/>
        </p:nvSpPr>
        <p:spPr>
          <a:xfrm>
            <a:off x="1728729" y="5433508"/>
            <a:ext cx="103331" cy="295007"/>
          </a:xfrm>
          <a:custGeom>
            <a:avLst/>
            <a:gdLst>
              <a:gd name="connsiteX0" fmla="*/ 103246 w 103331"/>
              <a:gd name="connsiteY0" fmla="*/ 8442 h 295007"/>
              <a:gd name="connsiteX1" fmla="*/ 14346 w 103331"/>
              <a:gd name="connsiteY1" fmla="*/ 294192 h 295007"/>
              <a:gd name="connsiteX2" fmla="*/ 1646 w 103331"/>
              <a:gd name="connsiteY2" fmla="*/ 94167 h 295007"/>
              <a:gd name="connsiteX3" fmla="*/ 30221 w 103331"/>
              <a:gd name="connsiteY3" fmla="*/ 75117 h 295007"/>
              <a:gd name="connsiteX4" fmla="*/ 103246 w 103331"/>
              <a:gd name="connsiteY4" fmla="*/ 8442 h 295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31" h="295007">
                <a:moveTo>
                  <a:pt x="103246" y="8442"/>
                </a:moveTo>
                <a:cubicBezTo>
                  <a:pt x="100600" y="44954"/>
                  <a:pt x="31279" y="279905"/>
                  <a:pt x="14346" y="294192"/>
                </a:cubicBezTo>
                <a:cubicBezTo>
                  <a:pt x="-2587" y="308479"/>
                  <a:pt x="-1000" y="130679"/>
                  <a:pt x="1646" y="94167"/>
                </a:cubicBezTo>
                <a:cubicBezTo>
                  <a:pt x="4292" y="57655"/>
                  <a:pt x="13817" y="85171"/>
                  <a:pt x="30221" y="75117"/>
                </a:cubicBezTo>
                <a:cubicBezTo>
                  <a:pt x="46625" y="65063"/>
                  <a:pt x="105892" y="-28070"/>
                  <a:pt x="103246" y="84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DEDAEB13-6DEB-41EB-80FA-42DF5A696FC6}"/>
              </a:ext>
            </a:extLst>
          </p:cNvPr>
          <p:cNvSpPr/>
          <p:nvPr/>
        </p:nvSpPr>
        <p:spPr>
          <a:xfrm>
            <a:off x="1723529" y="5777877"/>
            <a:ext cx="353371" cy="1711731"/>
          </a:xfrm>
          <a:custGeom>
            <a:avLst/>
            <a:gdLst>
              <a:gd name="connsiteX0" fmla="*/ 496 w 353371"/>
              <a:gd name="connsiteY0" fmla="*/ 3798 h 1711731"/>
              <a:gd name="connsiteX1" fmla="*/ 35421 w 353371"/>
              <a:gd name="connsiteY1" fmla="*/ 57773 h 1711731"/>
              <a:gd name="connsiteX2" fmla="*/ 92571 w 353371"/>
              <a:gd name="connsiteY2" fmla="*/ 184773 h 1711731"/>
              <a:gd name="connsiteX3" fmla="*/ 102096 w 353371"/>
              <a:gd name="connsiteY3" fmla="*/ 251448 h 1711731"/>
              <a:gd name="connsiteX4" fmla="*/ 171946 w 353371"/>
              <a:gd name="connsiteY4" fmla="*/ 445123 h 1711731"/>
              <a:gd name="connsiteX5" fmla="*/ 346571 w 353371"/>
              <a:gd name="connsiteY5" fmla="*/ 1635748 h 1711731"/>
              <a:gd name="connsiteX6" fmla="*/ 302121 w 353371"/>
              <a:gd name="connsiteY6" fmla="*/ 1457948 h 1711731"/>
              <a:gd name="connsiteX7" fmla="*/ 156071 w 353371"/>
              <a:gd name="connsiteY7" fmla="*/ 372098 h 1711731"/>
              <a:gd name="connsiteX8" fmla="*/ 111621 w 353371"/>
              <a:gd name="connsiteY8" fmla="*/ 280023 h 1711731"/>
              <a:gd name="connsiteX9" fmla="*/ 41771 w 353371"/>
              <a:gd name="connsiteY9" fmla="*/ 200648 h 1711731"/>
              <a:gd name="connsiteX10" fmla="*/ 60821 w 353371"/>
              <a:gd name="connsiteY10" fmla="*/ 156198 h 1711731"/>
              <a:gd name="connsiteX11" fmla="*/ 496 w 353371"/>
              <a:gd name="connsiteY11" fmla="*/ 3798 h 171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3371" h="1711731">
                <a:moveTo>
                  <a:pt x="496" y="3798"/>
                </a:moveTo>
                <a:cubicBezTo>
                  <a:pt x="-3737" y="-12606"/>
                  <a:pt x="20075" y="27611"/>
                  <a:pt x="35421" y="57773"/>
                </a:cubicBezTo>
                <a:cubicBezTo>
                  <a:pt x="50767" y="87936"/>
                  <a:pt x="81459" y="152494"/>
                  <a:pt x="92571" y="184773"/>
                </a:cubicBezTo>
                <a:cubicBezTo>
                  <a:pt x="103684" y="217052"/>
                  <a:pt x="88867" y="208056"/>
                  <a:pt x="102096" y="251448"/>
                </a:cubicBezTo>
                <a:cubicBezTo>
                  <a:pt x="115325" y="294840"/>
                  <a:pt x="131200" y="214406"/>
                  <a:pt x="171946" y="445123"/>
                </a:cubicBezTo>
                <a:cubicBezTo>
                  <a:pt x="212692" y="675840"/>
                  <a:pt x="324875" y="1466944"/>
                  <a:pt x="346571" y="1635748"/>
                </a:cubicBezTo>
                <a:cubicBezTo>
                  <a:pt x="368267" y="1804552"/>
                  <a:pt x="333871" y="1668556"/>
                  <a:pt x="302121" y="1457948"/>
                </a:cubicBezTo>
                <a:cubicBezTo>
                  <a:pt x="270371" y="1247340"/>
                  <a:pt x="187821" y="568419"/>
                  <a:pt x="156071" y="372098"/>
                </a:cubicBezTo>
                <a:cubicBezTo>
                  <a:pt x="124321" y="175777"/>
                  <a:pt x="130671" y="308598"/>
                  <a:pt x="111621" y="280023"/>
                </a:cubicBezTo>
                <a:cubicBezTo>
                  <a:pt x="92571" y="251448"/>
                  <a:pt x="50238" y="221286"/>
                  <a:pt x="41771" y="200648"/>
                </a:cubicBezTo>
                <a:cubicBezTo>
                  <a:pt x="33304" y="180010"/>
                  <a:pt x="66113" y="185831"/>
                  <a:pt x="60821" y="156198"/>
                </a:cubicBezTo>
                <a:cubicBezTo>
                  <a:pt x="55529" y="126565"/>
                  <a:pt x="4729" y="20202"/>
                  <a:pt x="496" y="3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7D8C12FE-6CD6-4FB1-9949-AEDC859807E8}"/>
              </a:ext>
            </a:extLst>
          </p:cNvPr>
          <p:cNvSpPr/>
          <p:nvPr/>
        </p:nvSpPr>
        <p:spPr>
          <a:xfrm>
            <a:off x="1930760" y="7434962"/>
            <a:ext cx="176110" cy="982832"/>
          </a:xfrm>
          <a:custGeom>
            <a:avLst/>
            <a:gdLst>
              <a:gd name="connsiteX0" fmla="*/ 125053 w 176110"/>
              <a:gd name="connsiteY0" fmla="*/ 888 h 982832"/>
              <a:gd name="connsiteX1" fmla="*/ 121878 w 176110"/>
              <a:gd name="connsiteY1" fmla="*/ 135826 h 982832"/>
              <a:gd name="connsiteX2" fmla="*/ 150453 w 176110"/>
              <a:gd name="connsiteY2" fmla="*/ 177101 h 982832"/>
              <a:gd name="connsiteX3" fmla="*/ 69490 w 176110"/>
              <a:gd name="connsiteY3" fmla="*/ 307276 h 982832"/>
              <a:gd name="connsiteX4" fmla="*/ 107590 w 176110"/>
              <a:gd name="connsiteY4" fmla="*/ 404113 h 982832"/>
              <a:gd name="connsiteX5" fmla="*/ 15515 w 176110"/>
              <a:gd name="connsiteY5" fmla="*/ 645413 h 982832"/>
              <a:gd name="connsiteX6" fmla="*/ 5990 w 176110"/>
              <a:gd name="connsiteY6" fmla="*/ 981963 h 982832"/>
              <a:gd name="connsiteX7" fmla="*/ 77428 w 176110"/>
              <a:gd name="connsiteY7" fmla="*/ 539051 h 982832"/>
              <a:gd name="connsiteX8" fmla="*/ 125053 w 176110"/>
              <a:gd name="connsiteY8" fmla="*/ 399351 h 982832"/>
              <a:gd name="connsiteX9" fmla="*/ 74253 w 176110"/>
              <a:gd name="connsiteY9" fmla="*/ 326326 h 982832"/>
              <a:gd name="connsiteX10" fmla="*/ 175853 w 176110"/>
              <a:gd name="connsiteY10" fmla="*/ 207263 h 982832"/>
              <a:gd name="connsiteX11" fmla="*/ 102828 w 176110"/>
              <a:gd name="connsiteY11" fmla="*/ 137413 h 982832"/>
              <a:gd name="connsiteX12" fmla="*/ 85365 w 176110"/>
              <a:gd name="connsiteY12" fmla="*/ 80263 h 982832"/>
              <a:gd name="connsiteX13" fmla="*/ 125053 w 176110"/>
              <a:gd name="connsiteY13" fmla="*/ 888 h 982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6110" h="982832">
                <a:moveTo>
                  <a:pt x="125053" y="888"/>
                </a:moveTo>
                <a:cubicBezTo>
                  <a:pt x="131138" y="10148"/>
                  <a:pt x="117645" y="106457"/>
                  <a:pt x="121878" y="135826"/>
                </a:cubicBezTo>
                <a:cubicBezTo>
                  <a:pt x="126111" y="165195"/>
                  <a:pt x="159184" y="148526"/>
                  <a:pt x="150453" y="177101"/>
                </a:cubicBezTo>
                <a:cubicBezTo>
                  <a:pt x="141722" y="205676"/>
                  <a:pt x="76634" y="269441"/>
                  <a:pt x="69490" y="307276"/>
                </a:cubicBezTo>
                <a:cubicBezTo>
                  <a:pt x="62346" y="345111"/>
                  <a:pt x="116586" y="347757"/>
                  <a:pt x="107590" y="404113"/>
                </a:cubicBezTo>
                <a:cubicBezTo>
                  <a:pt x="98594" y="460469"/>
                  <a:pt x="32448" y="549105"/>
                  <a:pt x="15515" y="645413"/>
                </a:cubicBezTo>
                <a:cubicBezTo>
                  <a:pt x="-1418" y="741721"/>
                  <a:pt x="-4329" y="999690"/>
                  <a:pt x="5990" y="981963"/>
                </a:cubicBezTo>
                <a:cubicBezTo>
                  <a:pt x="16309" y="964236"/>
                  <a:pt x="57584" y="636153"/>
                  <a:pt x="77428" y="539051"/>
                </a:cubicBezTo>
                <a:cubicBezTo>
                  <a:pt x="97272" y="441949"/>
                  <a:pt x="125582" y="434805"/>
                  <a:pt x="125053" y="399351"/>
                </a:cubicBezTo>
                <a:cubicBezTo>
                  <a:pt x="124524" y="363897"/>
                  <a:pt x="65786" y="358341"/>
                  <a:pt x="74253" y="326326"/>
                </a:cubicBezTo>
                <a:cubicBezTo>
                  <a:pt x="82720" y="294311"/>
                  <a:pt x="171091" y="238748"/>
                  <a:pt x="175853" y="207263"/>
                </a:cubicBezTo>
                <a:cubicBezTo>
                  <a:pt x="180615" y="175778"/>
                  <a:pt x="117909" y="158580"/>
                  <a:pt x="102828" y="137413"/>
                </a:cubicBezTo>
                <a:cubicBezTo>
                  <a:pt x="87747" y="116246"/>
                  <a:pt x="84042" y="103282"/>
                  <a:pt x="85365" y="80263"/>
                </a:cubicBezTo>
                <a:cubicBezTo>
                  <a:pt x="86688" y="57244"/>
                  <a:pt x="118968" y="-8372"/>
                  <a:pt x="125053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142895E6-BA6E-4849-B6A1-28C90726B454}"/>
              </a:ext>
            </a:extLst>
          </p:cNvPr>
          <p:cNvSpPr/>
          <p:nvPr/>
        </p:nvSpPr>
        <p:spPr>
          <a:xfrm>
            <a:off x="1925093" y="8405182"/>
            <a:ext cx="164730" cy="945869"/>
          </a:xfrm>
          <a:custGeom>
            <a:avLst/>
            <a:gdLst>
              <a:gd name="connsiteX0" fmla="*/ 19595 w 164730"/>
              <a:gd name="connsiteY0" fmla="*/ 5393 h 945869"/>
              <a:gd name="connsiteX1" fmla="*/ 30707 w 164730"/>
              <a:gd name="connsiteY1" fmla="*/ 316543 h 945869"/>
              <a:gd name="connsiteX2" fmla="*/ 44995 w 164730"/>
              <a:gd name="connsiteY2" fmla="*/ 556256 h 945869"/>
              <a:gd name="connsiteX3" fmla="*/ 157707 w 164730"/>
              <a:gd name="connsiteY3" fmla="*/ 938843 h 945869"/>
              <a:gd name="connsiteX4" fmla="*/ 137070 w 164730"/>
              <a:gd name="connsiteY4" fmla="*/ 773743 h 945869"/>
              <a:gd name="connsiteX5" fmla="*/ 8482 w 164730"/>
              <a:gd name="connsiteY5" fmla="*/ 399093 h 945869"/>
              <a:gd name="connsiteX6" fmla="*/ 11657 w 164730"/>
              <a:gd name="connsiteY6" fmla="*/ 138743 h 945869"/>
              <a:gd name="connsiteX7" fmla="*/ 19595 w 164730"/>
              <a:gd name="connsiteY7" fmla="*/ 5393 h 94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730" h="945869">
                <a:moveTo>
                  <a:pt x="19595" y="5393"/>
                </a:moveTo>
                <a:cubicBezTo>
                  <a:pt x="22770" y="35026"/>
                  <a:pt x="26474" y="224733"/>
                  <a:pt x="30707" y="316543"/>
                </a:cubicBezTo>
                <a:cubicBezTo>
                  <a:pt x="34940" y="408354"/>
                  <a:pt x="23828" y="452539"/>
                  <a:pt x="44995" y="556256"/>
                </a:cubicBezTo>
                <a:cubicBezTo>
                  <a:pt x="66162" y="659973"/>
                  <a:pt x="142361" y="902595"/>
                  <a:pt x="157707" y="938843"/>
                </a:cubicBezTo>
                <a:cubicBezTo>
                  <a:pt x="173053" y="975091"/>
                  <a:pt x="161941" y="863701"/>
                  <a:pt x="137070" y="773743"/>
                </a:cubicBezTo>
                <a:cubicBezTo>
                  <a:pt x="112199" y="683785"/>
                  <a:pt x="29384" y="504926"/>
                  <a:pt x="8482" y="399093"/>
                </a:cubicBezTo>
                <a:cubicBezTo>
                  <a:pt x="-12420" y="293260"/>
                  <a:pt x="11921" y="202507"/>
                  <a:pt x="11657" y="138743"/>
                </a:cubicBezTo>
                <a:cubicBezTo>
                  <a:pt x="11393" y="74979"/>
                  <a:pt x="16420" y="-24240"/>
                  <a:pt x="19595" y="5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DEFED832-D7D7-42E2-8535-DCB1FB170001}"/>
              </a:ext>
            </a:extLst>
          </p:cNvPr>
          <p:cNvSpPr/>
          <p:nvPr/>
        </p:nvSpPr>
        <p:spPr>
          <a:xfrm>
            <a:off x="2030402" y="9490031"/>
            <a:ext cx="519867" cy="281923"/>
          </a:xfrm>
          <a:custGeom>
            <a:avLst/>
            <a:gdLst>
              <a:gd name="connsiteX0" fmla="*/ 11 w 519867"/>
              <a:gd name="connsiteY0" fmla="*/ 44 h 281923"/>
              <a:gd name="connsiteX1" fmla="*/ 98436 w 519867"/>
              <a:gd name="connsiteY1" fmla="*/ 158794 h 281923"/>
              <a:gd name="connsiteX2" fmla="*/ 296873 w 519867"/>
              <a:gd name="connsiteY2" fmla="*/ 265157 h 281923"/>
              <a:gd name="connsiteX3" fmla="*/ 449273 w 519867"/>
              <a:gd name="connsiteY3" fmla="*/ 274682 h 281923"/>
              <a:gd name="connsiteX4" fmla="*/ 514361 w 519867"/>
              <a:gd name="connsiteY4" fmla="*/ 195307 h 281923"/>
              <a:gd name="connsiteX5" fmla="*/ 314336 w 519867"/>
              <a:gd name="connsiteY5" fmla="*/ 266744 h 281923"/>
              <a:gd name="connsiteX6" fmla="*/ 93673 w 519867"/>
              <a:gd name="connsiteY6" fmla="*/ 174669 h 281923"/>
              <a:gd name="connsiteX7" fmla="*/ 11 w 519867"/>
              <a:gd name="connsiteY7" fmla="*/ 44 h 28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867" h="281923">
                <a:moveTo>
                  <a:pt x="11" y="44"/>
                </a:moveTo>
                <a:cubicBezTo>
                  <a:pt x="805" y="-2602"/>
                  <a:pt x="48959" y="114609"/>
                  <a:pt x="98436" y="158794"/>
                </a:cubicBezTo>
                <a:cubicBezTo>
                  <a:pt x="147913" y="202980"/>
                  <a:pt x="238400" y="245842"/>
                  <a:pt x="296873" y="265157"/>
                </a:cubicBezTo>
                <a:cubicBezTo>
                  <a:pt x="355346" y="284472"/>
                  <a:pt x="413025" y="286324"/>
                  <a:pt x="449273" y="274682"/>
                </a:cubicBezTo>
                <a:cubicBezTo>
                  <a:pt x="485521" y="263040"/>
                  <a:pt x="536850" y="196630"/>
                  <a:pt x="514361" y="195307"/>
                </a:cubicBezTo>
                <a:cubicBezTo>
                  <a:pt x="491872" y="193984"/>
                  <a:pt x="384451" y="270184"/>
                  <a:pt x="314336" y="266744"/>
                </a:cubicBezTo>
                <a:cubicBezTo>
                  <a:pt x="244221" y="263304"/>
                  <a:pt x="146590" y="220971"/>
                  <a:pt x="93673" y="174669"/>
                </a:cubicBezTo>
                <a:cubicBezTo>
                  <a:pt x="40756" y="128367"/>
                  <a:pt x="-783" y="2690"/>
                  <a:pt x="11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DF08329E-F886-4B34-A104-5805D851615F}"/>
              </a:ext>
            </a:extLst>
          </p:cNvPr>
          <p:cNvSpPr/>
          <p:nvPr/>
        </p:nvSpPr>
        <p:spPr>
          <a:xfrm>
            <a:off x="1998369" y="9481675"/>
            <a:ext cx="576253" cy="342219"/>
          </a:xfrm>
          <a:custGeom>
            <a:avLst/>
            <a:gdLst>
              <a:gd name="connsiteX0" fmla="*/ 22519 w 576253"/>
              <a:gd name="connsiteY0" fmla="*/ 5225 h 342219"/>
              <a:gd name="connsiteX1" fmla="*/ 14581 w 576253"/>
              <a:gd name="connsiteY1" fmla="*/ 83013 h 342219"/>
              <a:gd name="connsiteX2" fmla="*/ 200319 w 576253"/>
              <a:gd name="connsiteY2" fmla="*/ 311613 h 342219"/>
              <a:gd name="connsiteX3" fmla="*/ 524169 w 576253"/>
              <a:gd name="connsiteY3" fmla="*/ 332250 h 342219"/>
              <a:gd name="connsiteX4" fmla="*/ 573381 w 576253"/>
              <a:gd name="connsiteY4" fmla="*/ 240175 h 342219"/>
              <a:gd name="connsiteX5" fmla="*/ 500356 w 576253"/>
              <a:gd name="connsiteY5" fmla="*/ 284625 h 342219"/>
              <a:gd name="connsiteX6" fmla="*/ 540044 w 576253"/>
              <a:gd name="connsiteY6" fmla="*/ 310025 h 342219"/>
              <a:gd name="connsiteX7" fmla="*/ 314619 w 576253"/>
              <a:gd name="connsiteY7" fmla="*/ 316375 h 342219"/>
              <a:gd name="connsiteX8" fmla="*/ 106656 w 576253"/>
              <a:gd name="connsiteY8" fmla="*/ 211600 h 342219"/>
              <a:gd name="connsiteX9" fmla="*/ 22519 w 576253"/>
              <a:gd name="connsiteY9" fmla="*/ 5225 h 34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6253" h="342219">
                <a:moveTo>
                  <a:pt x="22519" y="5225"/>
                </a:moveTo>
                <a:cubicBezTo>
                  <a:pt x="7173" y="-16206"/>
                  <a:pt x="-15052" y="31948"/>
                  <a:pt x="14581" y="83013"/>
                </a:cubicBezTo>
                <a:cubicBezTo>
                  <a:pt x="44214" y="134078"/>
                  <a:pt x="115388" y="270074"/>
                  <a:pt x="200319" y="311613"/>
                </a:cubicBezTo>
                <a:cubicBezTo>
                  <a:pt x="285250" y="353152"/>
                  <a:pt x="461992" y="344156"/>
                  <a:pt x="524169" y="332250"/>
                </a:cubicBezTo>
                <a:cubicBezTo>
                  <a:pt x="586346" y="320344"/>
                  <a:pt x="577350" y="248113"/>
                  <a:pt x="573381" y="240175"/>
                </a:cubicBezTo>
                <a:cubicBezTo>
                  <a:pt x="569412" y="232238"/>
                  <a:pt x="505912" y="272983"/>
                  <a:pt x="500356" y="284625"/>
                </a:cubicBezTo>
                <a:cubicBezTo>
                  <a:pt x="494800" y="296267"/>
                  <a:pt x="571000" y="304733"/>
                  <a:pt x="540044" y="310025"/>
                </a:cubicBezTo>
                <a:cubicBezTo>
                  <a:pt x="509088" y="315317"/>
                  <a:pt x="386850" y="332779"/>
                  <a:pt x="314619" y="316375"/>
                </a:cubicBezTo>
                <a:cubicBezTo>
                  <a:pt x="242388" y="299971"/>
                  <a:pt x="157192" y="261871"/>
                  <a:pt x="106656" y="211600"/>
                </a:cubicBezTo>
                <a:cubicBezTo>
                  <a:pt x="56121" y="161329"/>
                  <a:pt x="37865" y="26656"/>
                  <a:pt x="22519" y="5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9B6188E8-1127-4EE9-99F4-B2FBEE4B90F7}"/>
              </a:ext>
            </a:extLst>
          </p:cNvPr>
          <p:cNvSpPr/>
          <p:nvPr/>
        </p:nvSpPr>
        <p:spPr>
          <a:xfrm>
            <a:off x="2057222" y="9306753"/>
            <a:ext cx="52577" cy="146604"/>
          </a:xfrm>
          <a:custGeom>
            <a:avLst/>
            <a:gdLst>
              <a:gd name="connsiteX0" fmla="*/ 52566 w 52577"/>
              <a:gd name="connsiteY0" fmla="*/ 760 h 146604"/>
              <a:gd name="connsiteX1" fmla="*/ 3353 w 52577"/>
              <a:gd name="connsiteY1" fmla="*/ 143635 h 146604"/>
              <a:gd name="connsiteX2" fmla="*/ 8116 w 52577"/>
              <a:gd name="connsiteY2" fmla="*/ 89660 h 146604"/>
              <a:gd name="connsiteX3" fmla="*/ 52566 w 52577"/>
              <a:gd name="connsiteY3" fmla="*/ 760 h 146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7" h="146604">
                <a:moveTo>
                  <a:pt x="52566" y="760"/>
                </a:moveTo>
                <a:cubicBezTo>
                  <a:pt x="51772" y="9756"/>
                  <a:pt x="10761" y="128818"/>
                  <a:pt x="3353" y="143635"/>
                </a:cubicBezTo>
                <a:cubicBezTo>
                  <a:pt x="-4055" y="158452"/>
                  <a:pt x="2295" y="114266"/>
                  <a:pt x="8116" y="89660"/>
                </a:cubicBezTo>
                <a:cubicBezTo>
                  <a:pt x="13937" y="65054"/>
                  <a:pt x="53360" y="-8236"/>
                  <a:pt x="52566" y="7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34BD399B-BE9F-4AC0-A3B2-8402258B111B}"/>
              </a:ext>
            </a:extLst>
          </p:cNvPr>
          <p:cNvSpPr/>
          <p:nvPr/>
        </p:nvSpPr>
        <p:spPr>
          <a:xfrm>
            <a:off x="2079372" y="9447162"/>
            <a:ext cx="73137" cy="211222"/>
          </a:xfrm>
          <a:custGeom>
            <a:avLst/>
            <a:gdLst>
              <a:gd name="connsiteX0" fmla="*/ 70103 w 73137"/>
              <a:gd name="connsiteY0" fmla="*/ 211188 h 211222"/>
              <a:gd name="connsiteX1" fmla="*/ 63753 w 73137"/>
              <a:gd name="connsiteY1" fmla="*/ 109588 h 211222"/>
              <a:gd name="connsiteX2" fmla="*/ 65341 w 73137"/>
              <a:gd name="connsiteY2" fmla="*/ 63551 h 211222"/>
              <a:gd name="connsiteX3" fmla="*/ 253 w 73137"/>
              <a:gd name="connsiteY3" fmla="*/ 51 h 211222"/>
              <a:gd name="connsiteX4" fmla="*/ 41528 w 73137"/>
              <a:gd name="connsiteY4" fmla="*/ 54026 h 211222"/>
              <a:gd name="connsiteX5" fmla="*/ 8191 w 73137"/>
              <a:gd name="connsiteY5" fmla="*/ 120701 h 211222"/>
              <a:gd name="connsiteX6" fmla="*/ 70103 w 73137"/>
              <a:gd name="connsiteY6" fmla="*/ 211188 h 21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37" h="211222">
                <a:moveTo>
                  <a:pt x="70103" y="211188"/>
                </a:moveTo>
                <a:cubicBezTo>
                  <a:pt x="79363" y="209336"/>
                  <a:pt x="64547" y="134194"/>
                  <a:pt x="63753" y="109588"/>
                </a:cubicBezTo>
                <a:cubicBezTo>
                  <a:pt x="62959" y="84982"/>
                  <a:pt x="75924" y="81807"/>
                  <a:pt x="65341" y="63551"/>
                </a:cubicBezTo>
                <a:cubicBezTo>
                  <a:pt x="54758" y="45295"/>
                  <a:pt x="4222" y="1638"/>
                  <a:pt x="253" y="51"/>
                </a:cubicBezTo>
                <a:cubicBezTo>
                  <a:pt x="-3716" y="-1537"/>
                  <a:pt x="40205" y="33918"/>
                  <a:pt x="41528" y="54026"/>
                </a:cubicBezTo>
                <a:cubicBezTo>
                  <a:pt x="42851" y="74134"/>
                  <a:pt x="6339" y="102180"/>
                  <a:pt x="8191" y="120701"/>
                </a:cubicBezTo>
                <a:cubicBezTo>
                  <a:pt x="10043" y="139222"/>
                  <a:pt x="60843" y="213040"/>
                  <a:pt x="70103" y="211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70852A1A-B958-4692-B0AE-F2E7829B4940}"/>
              </a:ext>
            </a:extLst>
          </p:cNvPr>
          <p:cNvSpPr/>
          <p:nvPr/>
        </p:nvSpPr>
        <p:spPr>
          <a:xfrm>
            <a:off x="2265363" y="9377438"/>
            <a:ext cx="252766" cy="241909"/>
          </a:xfrm>
          <a:custGeom>
            <a:avLst/>
            <a:gdLst>
              <a:gd name="connsiteX0" fmla="*/ 252412 w 252766"/>
              <a:gd name="connsiteY0" fmla="*/ 3100 h 241909"/>
              <a:gd name="connsiteX1" fmla="*/ 63500 w 252766"/>
              <a:gd name="connsiteY1" fmla="*/ 99937 h 241909"/>
              <a:gd name="connsiteX2" fmla="*/ 0 w 252766"/>
              <a:gd name="connsiteY2" fmla="*/ 188837 h 241909"/>
              <a:gd name="connsiteX3" fmla="*/ 63500 w 252766"/>
              <a:gd name="connsiteY3" fmla="*/ 230112 h 241909"/>
              <a:gd name="connsiteX4" fmla="*/ 134937 w 252766"/>
              <a:gd name="connsiteY4" fmla="*/ 239637 h 241909"/>
              <a:gd name="connsiteX5" fmla="*/ 44450 w 252766"/>
              <a:gd name="connsiteY5" fmla="*/ 193600 h 241909"/>
              <a:gd name="connsiteX6" fmla="*/ 3175 w 252766"/>
              <a:gd name="connsiteY6" fmla="*/ 134862 h 241909"/>
              <a:gd name="connsiteX7" fmla="*/ 107950 w 252766"/>
              <a:gd name="connsiteY7" fmla="*/ 38025 h 241909"/>
              <a:gd name="connsiteX8" fmla="*/ 252412 w 252766"/>
              <a:gd name="connsiteY8" fmla="*/ 3100 h 24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766" h="241909">
                <a:moveTo>
                  <a:pt x="252412" y="3100"/>
                </a:moveTo>
                <a:cubicBezTo>
                  <a:pt x="245004" y="13419"/>
                  <a:pt x="105569" y="68981"/>
                  <a:pt x="63500" y="99937"/>
                </a:cubicBezTo>
                <a:cubicBezTo>
                  <a:pt x="21431" y="130893"/>
                  <a:pt x="0" y="167141"/>
                  <a:pt x="0" y="188837"/>
                </a:cubicBezTo>
                <a:cubicBezTo>
                  <a:pt x="0" y="210533"/>
                  <a:pt x="41011" y="221645"/>
                  <a:pt x="63500" y="230112"/>
                </a:cubicBezTo>
                <a:cubicBezTo>
                  <a:pt x="85989" y="238579"/>
                  <a:pt x="138112" y="245722"/>
                  <a:pt x="134937" y="239637"/>
                </a:cubicBezTo>
                <a:cubicBezTo>
                  <a:pt x="131762" y="233552"/>
                  <a:pt x="66410" y="211062"/>
                  <a:pt x="44450" y="193600"/>
                </a:cubicBezTo>
                <a:cubicBezTo>
                  <a:pt x="22490" y="176138"/>
                  <a:pt x="-7408" y="160791"/>
                  <a:pt x="3175" y="134862"/>
                </a:cubicBezTo>
                <a:cubicBezTo>
                  <a:pt x="13758" y="108933"/>
                  <a:pt x="66675" y="66864"/>
                  <a:pt x="107950" y="38025"/>
                </a:cubicBezTo>
                <a:cubicBezTo>
                  <a:pt x="149225" y="9186"/>
                  <a:pt x="259820" y="-7219"/>
                  <a:pt x="252412" y="3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7CF8D3CA-EB47-41C4-87B4-A02C77CE0DE4}"/>
              </a:ext>
            </a:extLst>
          </p:cNvPr>
          <p:cNvSpPr/>
          <p:nvPr/>
        </p:nvSpPr>
        <p:spPr>
          <a:xfrm>
            <a:off x="2732013" y="5789355"/>
            <a:ext cx="23368" cy="151079"/>
          </a:xfrm>
          <a:custGeom>
            <a:avLst/>
            <a:gdLst>
              <a:gd name="connsiteX0" fmla="*/ 4837 w 23368"/>
              <a:gd name="connsiteY0" fmla="*/ 258 h 151079"/>
              <a:gd name="connsiteX1" fmla="*/ 8012 w 23368"/>
              <a:gd name="connsiteY1" fmla="*/ 84395 h 151079"/>
              <a:gd name="connsiteX2" fmla="*/ 19125 w 23368"/>
              <a:gd name="connsiteY2" fmla="*/ 117733 h 151079"/>
              <a:gd name="connsiteX3" fmla="*/ 22300 w 23368"/>
              <a:gd name="connsiteY3" fmla="*/ 151070 h 151079"/>
              <a:gd name="connsiteX4" fmla="*/ 1662 w 23368"/>
              <a:gd name="connsiteY4" fmla="*/ 114558 h 151079"/>
              <a:gd name="connsiteX5" fmla="*/ 4837 w 23368"/>
              <a:gd name="connsiteY5" fmla="*/ 258 h 15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368" h="151079">
                <a:moveTo>
                  <a:pt x="4837" y="258"/>
                </a:moveTo>
                <a:cubicBezTo>
                  <a:pt x="5895" y="-4769"/>
                  <a:pt x="5631" y="64816"/>
                  <a:pt x="8012" y="84395"/>
                </a:cubicBezTo>
                <a:cubicBezTo>
                  <a:pt x="10393" y="103974"/>
                  <a:pt x="16744" y="106621"/>
                  <a:pt x="19125" y="117733"/>
                </a:cubicBezTo>
                <a:cubicBezTo>
                  <a:pt x="21506" y="128845"/>
                  <a:pt x="25211" y="151599"/>
                  <a:pt x="22300" y="151070"/>
                </a:cubicBezTo>
                <a:cubicBezTo>
                  <a:pt x="19390" y="150541"/>
                  <a:pt x="6425" y="136783"/>
                  <a:pt x="1662" y="114558"/>
                </a:cubicBezTo>
                <a:cubicBezTo>
                  <a:pt x="-3101" y="92333"/>
                  <a:pt x="3779" y="5285"/>
                  <a:pt x="4837" y="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E53BC7F5-66C7-4D62-98D0-ECF6893E9417}"/>
              </a:ext>
            </a:extLst>
          </p:cNvPr>
          <p:cNvSpPr/>
          <p:nvPr/>
        </p:nvSpPr>
        <p:spPr>
          <a:xfrm>
            <a:off x="2701988" y="6022033"/>
            <a:ext cx="58744" cy="830367"/>
          </a:xfrm>
          <a:custGeom>
            <a:avLst/>
            <a:gdLst>
              <a:gd name="connsiteX0" fmla="*/ 58675 w 58744"/>
              <a:gd name="connsiteY0" fmla="*/ 942 h 830367"/>
              <a:gd name="connsiteX1" fmla="*/ 36450 w 58744"/>
              <a:gd name="connsiteY1" fmla="*/ 440680 h 830367"/>
              <a:gd name="connsiteX2" fmla="*/ 25337 w 58744"/>
              <a:gd name="connsiteY2" fmla="*/ 599430 h 830367"/>
              <a:gd name="connsiteX3" fmla="*/ 11050 w 58744"/>
              <a:gd name="connsiteY3" fmla="*/ 829617 h 830367"/>
              <a:gd name="connsiteX4" fmla="*/ 1525 w 58744"/>
              <a:gd name="connsiteY4" fmla="*/ 666105 h 830367"/>
              <a:gd name="connsiteX5" fmla="*/ 44387 w 58744"/>
              <a:gd name="connsiteY5" fmla="*/ 472430 h 830367"/>
              <a:gd name="connsiteX6" fmla="*/ 28512 w 58744"/>
              <a:gd name="connsiteY6" fmla="*/ 327967 h 830367"/>
              <a:gd name="connsiteX7" fmla="*/ 58675 w 58744"/>
              <a:gd name="connsiteY7" fmla="*/ 942 h 830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744" h="830367">
                <a:moveTo>
                  <a:pt x="58675" y="942"/>
                </a:moveTo>
                <a:cubicBezTo>
                  <a:pt x="59998" y="19728"/>
                  <a:pt x="42006" y="340932"/>
                  <a:pt x="36450" y="440680"/>
                </a:cubicBezTo>
                <a:cubicBezTo>
                  <a:pt x="30894" y="540428"/>
                  <a:pt x="29570" y="534607"/>
                  <a:pt x="25337" y="599430"/>
                </a:cubicBezTo>
                <a:cubicBezTo>
                  <a:pt x="21104" y="664253"/>
                  <a:pt x="15019" y="818505"/>
                  <a:pt x="11050" y="829617"/>
                </a:cubicBezTo>
                <a:cubicBezTo>
                  <a:pt x="7081" y="840729"/>
                  <a:pt x="-4031" y="725636"/>
                  <a:pt x="1525" y="666105"/>
                </a:cubicBezTo>
                <a:cubicBezTo>
                  <a:pt x="7081" y="606574"/>
                  <a:pt x="39889" y="528786"/>
                  <a:pt x="44387" y="472430"/>
                </a:cubicBezTo>
                <a:cubicBezTo>
                  <a:pt x="48885" y="416074"/>
                  <a:pt x="29306" y="406548"/>
                  <a:pt x="28512" y="327967"/>
                </a:cubicBezTo>
                <a:cubicBezTo>
                  <a:pt x="27718" y="249386"/>
                  <a:pt x="57352" y="-17844"/>
                  <a:pt x="58675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551886CA-E818-4E92-8A33-4AF041794EA3}"/>
              </a:ext>
            </a:extLst>
          </p:cNvPr>
          <p:cNvSpPr/>
          <p:nvPr/>
        </p:nvSpPr>
        <p:spPr>
          <a:xfrm>
            <a:off x="2621852" y="6824620"/>
            <a:ext cx="78869" cy="728211"/>
          </a:xfrm>
          <a:custGeom>
            <a:avLst/>
            <a:gdLst>
              <a:gd name="connsiteX0" fmla="*/ 75311 w 78869"/>
              <a:gd name="connsiteY0" fmla="*/ 4805 h 728211"/>
              <a:gd name="connsiteX1" fmla="*/ 3873 w 78869"/>
              <a:gd name="connsiteY1" fmla="*/ 469943 h 728211"/>
              <a:gd name="connsiteX2" fmla="*/ 16573 w 78869"/>
              <a:gd name="connsiteY2" fmla="*/ 619168 h 728211"/>
              <a:gd name="connsiteX3" fmla="*/ 10223 w 78869"/>
              <a:gd name="connsiteY3" fmla="*/ 727118 h 728211"/>
              <a:gd name="connsiteX4" fmla="*/ 26098 w 78869"/>
              <a:gd name="connsiteY4" fmla="*/ 552493 h 728211"/>
              <a:gd name="connsiteX5" fmla="*/ 698 w 78869"/>
              <a:gd name="connsiteY5" fmla="*/ 490580 h 728211"/>
              <a:gd name="connsiteX6" fmla="*/ 59436 w 78869"/>
              <a:gd name="connsiteY6" fmla="*/ 242930 h 728211"/>
              <a:gd name="connsiteX7" fmla="*/ 75311 w 78869"/>
              <a:gd name="connsiteY7" fmla="*/ 4805 h 728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69" h="728211">
                <a:moveTo>
                  <a:pt x="75311" y="4805"/>
                </a:moveTo>
                <a:cubicBezTo>
                  <a:pt x="66051" y="42640"/>
                  <a:pt x="13663" y="367549"/>
                  <a:pt x="3873" y="469943"/>
                </a:cubicBezTo>
                <a:cubicBezTo>
                  <a:pt x="-5917" y="572337"/>
                  <a:pt x="15515" y="576306"/>
                  <a:pt x="16573" y="619168"/>
                </a:cubicBezTo>
                <a:cubicBezTo>
                  <a:pt x="17631" y="662030"/>
                  <a:pt x="8636" y="738230"/>
                  <a:pt x="10223" y="727118"/>
                </a:cubicBezTo>
                <a:cubicBezTo>
                  <a:pt x="11810" y="716006"/>
                  <a:pt x="27685" y="591916"/>
                  <a:pt x="26098" y="552493"/>
                </a:cubicBezTo>
                <a:cubicBezTo>
                  <a:pt x="24510" y="513070"/>
                  <a:pt x="-4858" y="542174"/>
                  <a:pt x="698" y="490580"/>
                </a:cubicBezTo>
                <a:cubicBezTo>
                  <a:pt x="6254" y="438986"/>
                  <a:pt x="44355" y="323363"/>
                  <a:pt x="59436" y="242930"/>
                </a:cubicBezTo>
                <a:cubicBezTo>
                  <a:pt x="74517" y="162497"/>
                  <a:pt x="84571" y="-33030"/>
                  <a:pt x="75311" y="4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BD273667-6693-40FB-8886-8055601B0B5B}"/>
              </a:ext>
            </a:extLst>
          </p:cNvPr>
          <p:cNvSpPr/>
          <p:nvPr/>
        </p:nvSpPr>
        <p:spPr>
          <a:xfrm>
            <a:off x="2425670" y="7564074"/>
            <a:ext cx="207155" cy="468095"/>
          </a:xfrm>
          <a:custGeom>
            <a:avLst/>
            <a:gdLst>
              <a:gd name="connsiteX0" fmla="*/ 203230 w 207155"/>
              <a:gd name="connsiteY0" fmla="*/ 3539 h 468095"/>
              <a:gd name="connsiteX1" fmla="*/ 84168 w 207155"/>
              <a:gd name="connsiteY1" fmla="*/ 214676 h 468095"/>
              <a:gd name="connsiteX2" fmla="*/ 50830 w 207155"/>
              <a:gd name="connsiteY2" fmla="*/ 446451 h 468095"/>
              <a:gd name="connsiteX3" fmla="*/ 46068 w 207155"/>
              <a:gd name="connsiteY3" fmla="*/ 448039 h 468095"/>
              <a:gd name="connsiteX4" fmla="*/ 30 w 207155"/>
              <a:gd name="connsiteY4" fmla="*/ 357551 h 468095"/>
              <a:gd name="connsiteX5" fmla="*/ 41305 w 207155"/>
              <a:gd name="connsiteY5" fmla="*/ 268651 h 468095"/>
              <a:gd name="connsiteX6" fmla="*/ 163543 w 207155"/>
              <a:gd name="connsiteY6" fmla="*/ 97201 h 468095"/>
              <a:gd name="connsiteX7" fmla="*/ 203230 w 207155"/>
              <a:gd name="connsiteY7" fmla="*/ 3539 h 468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155" h="468095">
                <a:moveTo>
                  <a:pt x="203230" y="3539"/>
                </a:moveTo>
                <a:cubicBezTo>
                  <a:pt x="190001" y="23118"/>
                  <a:pt x="109568" y="140857"/>
                  <a:pt x="84168" y="214676"/>
                </a:cubicBezTo>
                <a:cubicBezTo>
                  <a:pt x="58768" y="288495"/>
                  <a:pt x="57180" y="407557"/>
                  <a:pt x="50830" y="446451"/>
                </a:cubicBezTo>
                <a:cubicBezTo>
                  <a:pt x="44480" y="485345"/>
                  <a:pt x="54535" y="462856"/>
                  <a:pt x="46068" y="448039"/>
                </a:cubicBezTo>
                <a:cubicBezTo>
                  <a:pt x="37601" y="433222"/>
                  <a:pt x="824" y="387449"/>
                  <a:pt x="30" y="357551"/>
                </a:cubicBezTo>
                <a:cubicBezTo>
                  <a:pt x="-764" y="327653"/>
                  <a:pt x="14053" y="312043"/>
                  <a:pt x="41305" y="268651"/>
                </a:cubicBezTo>
                <a:cubicBezTo>
                  <a:pt x="68557" y="225259"/>
                  <a:pt x="132587" y="144561"/>
                  <a:pt x="163543" y="97201"/>
                </a:cubicBezTo>
                <a:cubicBezTo>
                  <a:pt x="194499" y="49841"/>
                  <a:pt x="216459" y="-16040"/>
                  <a:pt x="203230" y="35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30B3C2DA-8B9C-4078-B5F6-74532BCFD11B}"/>
              </a:ext>
            </a:extLst>
          </p:cNvPr>
          <p:cNvSpPr/>
          <p:nvPr/>
        </p:nvSpPr>
        <p:spPr>
          <a:xfrm>
            <a:off x="2514592" y="7790013"/>
            <a:ext cx="32736" cy="920927"/>
          </a:xfrm>
          <a:custGeom>
            <a:avLst/>
            <a:gdLst>
              <a:gd name="connsiteX0" fmla="*/ 28583 w 32736"/>
              <a:gd name="connsiteY0" fmla="*/ 6200 h 920927"/>
              <a:gd name="connsiteX1" fmla="*/ 8 w 32736"/>
              <a:gd name="connsiteY1" fmla="*/ 222100 h 920927"/>
              <a:gd name="connsiteX2" fmla="*/ 25408 w 32736"/>
              <a:gd name="connsiteY2" fmla="*/ 303062 h 920927"/>
              <a:gd name="connsiteX3" fmla="*/ 6358 w 32736"/>
              <a:gd name="connsiteY3" fmla="*/ 393550 h 920927"/>
              <a:gd name="connsiteX4" fmla="*/ 15883 w 32736"/>
              <a:gd name="connsiteY4" fmla="*/ 912662 h 920927"/>
              <a:gd name="connsiteX5" fmla="*/ 22233 w 32736"/>
              <a:gd name="connsiteY5" fmla="*/ 690412 h 920927"/>
              <a:gd name="connsiteX6" fmla="*/ 9533 w 32736"/>
              <a:gd name="connsiteY6" fmla="*/ 393550 h 920927"/>
              <a:gd name="connsiteX7" fmla="*/ 23821 w 32736"/>
              <a:gd name="connsiteY7" fmla="*/ 171300 h 920927"/>
              <a:gd name="connsiteX8" fmla="*/ 31758 w 32736"/>
              <a:gd name="connsiteY8" fmla="*/ 68112 h 920927"/>
              <a:gd name="connsiteX9" fmla="*/ 28583 w 32736"/>
              <a:gd name="connsiteY9" fmla="*/ 6200 h 92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736" h="920927">
                <a:moveTo>
                  <a:pt x="28583" y="6200"/>
                </a:moveTo>
                <a:cubicBezTo>
                  <a:pt x="23291" y="31865"/>
                  <a:pt x="537" y="172623"/>
                  <a:pt x="8" y="222100"/>
                </a:cubicBezTo>
                <a:cubicBezTo>
                  <a:pt x="-521" y="271577"/>
                  <a:pt x="24350" y="274487"/>
                  <a:pt x="25408" y="303062"/>
                </a:cubicBezTo>
                <a:cubicBezTo>
                  <a:pt x="26466" y="331637"/>
                  <a:pt x="7945" y="291950"/>
                  <a:pt x="6358" y="393550"/>
                </a:cubicBezTo>
                <a:cubicBezTo>
                  <a:pt x="4770" y="495150"/>
                  <a:pt x="13237" y="863185"/>
                  <a:pt x="15883" y="912662"/>
                </a:cubicBezTo>
                <a:cubicBezTo>
                  <a:pt x="18529" y="962139"/>
                  <a:pt x="23291" y="776931"/>
                  <a:pt x="22233" y="690412"/>
                </a:cubicBezTo>
                <a:cubicBezTo>
                  <a:pt x="21175" y="603893"/>
                  <a:pt x="9268" y="480069"/>
                  <a:pt x="9533" y="393550"/>
                </a:cubicBezTo>
                <a:cubicBezTo>
                  <a:pt x="9798" y="307031"/>
                  <a:pt x="20117" y="225540"/>
                  <a:pt x="23821" y="171300"/>
                </a:cubicBezTo>
                <a:cubicBezTo>
                  <a:pt x="27525" y="117060"/>
                  <a:pt x="30435" y="95099"/>
                  <a:pt x="31758" y="68112"/>
                </a:cubicBezTo>
                <a:cubicBezTo>
                  <a:pt x="33081" y="41125"/>
                  <a:pt x="33875" y="-19465"/>
                  <a:pt x="28583" y="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7A048A91-B203-4BBA-9377-C3AC88222B9E}"/>
              </a:ext>
            </a:extLst>
          </p:cNvPr>
          <p:cNvSpPr/>
          <p:nvPr/>
        </p:nvSpPr>
        <p:spPr>
          <a:xfrm>
            <a:off x="2497485" y="8686798"/>
            <a:ext cx="39787" cy="681941"/>
          </a:xfrm>
          <a:custGeom>
            <a:avLst/>
            <a:gdLst>
              <a:gd name="connsiteX0" fmla="*/ 39340 w 39787"/>
              <a:gd name="connsiteY0" fmla="*/ 23815 h 681941"/>
              <a:gd name="connsiteX1" fmla="*/ 34578 w 39787"/>
              <a:gd name="connsiteY1" fmla="*/ 563565 h 681941"/>
              <a:gd name="connsiteX2" fmla="*/ 7590 w 39787"/>
              <a:gd name="connsiteY2" fmla="*/ 681040 h 681941"/>
              <a:gd name="connsiteX3" fmla="*/ 1240 w 39787"/>
              <a:gd name="connsiteY3" fmla="*/ 533402 h 681941"/>
              <a:gd name="connsiteX4" fmla="*/ 28228 w 39787"/>
              <a:gd name="connsiteY4" fmla="*/ 138115 h 681941"/>
              <a:gd name="connsiteX5" fmla="*/ 39340 w 39787"/>
              <a:gd name="connsiteY5" fmla="*/ 23815 h 68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787" h="681941">
                <a:moveTo>
                  <a:pt x="39340" y="23815"/>
                </a:moveTo>
                <a:cubicBezTo>
                  <a:pt x="40398" y="94723"/>
                  <a:pt x="39870" y="454028"/>
                  <a:pt x="34578" y="563565"/>
                </a:cubicBezTo>
                <a:cubicBezTo>
                  <a:pt x="29286" y="673102"/>
                  <a:pt x="13146" y="686067"/>
                  <a:pt x="7590" y="681040"/>
                </a:cubicBezTo>
                <a:cubicBezTo>
                  <a:pt x="2034" y="676013"/>
                  <a:pt x="-2200" y="623889"/>
                  <a:pt x="1240" y="533402"/>
                </a:cubicBezTo>
                <a:cubicBezTo>
                  <a:pt x="4680" y="442915"/>
                  <a:pt x="26641" y="221194"/>
                  <a:pt x="28228" y="138115"/>
                </a:cubicBezTo>
                <a:cubicBezTo>
                  <a:pt x="29815" y="55036"/>
                  <a:pt x="38282" y="-47093"/>
                  <a:pt x="39340" y="23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E685FF0B-E506-4AE4-B90C-938FC82BFF71}"/>
              </a:ext>
            </a:extLst>
          </p:cNvPr>
          <p:cNvSpPr/>
          <p:nvPr/>
        </p:nvSpPr>
        <p:spPr>
          <a:xfrm>
            <a:off x="2517599" y="9366690"/>
            <a:ext cx="51121" cy="321566"/>
          </a:xfrm>
          <a:custGeom>
            <a:avLst/>
            <a:gdLst>
              <a:gd name="connsiteX0" fmla="*/ 176 w 51121"/>
              <a:gd name="connsiteY0" fmla="*/ 5910 h 321566"/>
              <a:gd name="connsiteX1" fmla="*/ 22401 w 51121"/>
              <a:gd name="connsiteY1" fmla="*/ 163073 h 321566"/>
              <a:gd name="connsiteX2" fmla="*/ 41451 w 51121"/>
              <a:gd name="connsiteY2" fmla="*/ 247210 h 321566"/>
              <a:gd name="connsiteX3" fmla="*/ 20814 w 51121"/>
              <a:gd name="connsiteY3" fmla="*/ 318648 h 321566"/>
              <a:gd name="connsiteX4" fmla="*/ 50976 w 51121"/>
              <a:gd name="connsiteY4" fmla="*/ 301185 h 321566"/>
              <a:gd name="connsiteX5" fmla="*/ 31926 w 51121"/>
              <a:gd name="connsiteY5" fmla="*/ 240860 h 321566"/>
              <a:gd name="connsiteX6" fmla="*/ 23989 w 51121"/>
              <a:gd name="connsiteY6" fmla="*/ 201173 h 321566"/>
              <a:gd name="connsiteX7" fmla="*/ 31926 w 51121"/>
              <a:gd name="connsiteY7" fmla="*/ 147198 h 321566"/>
              <a:gd name="connsiteX8" fmla="*/ 35101 w 51121"/>
              <a:gd name="connsiteY8" fmla="*/ 42423 h 321566"/>
              <a:gd name="connsiteX9" fmla="*/ 176 w 51121"/>
              <a:gd name="connsiteY9" fmla="*/ 5910 h 32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121" h="321566">
                <a:moveTo>
                  <a:pt x="176" y="5910"/>
                </a:moveTo>
                <a:cubicBezTo>
                  <a:pt x="-1941" y="26018"/>
                  <a:pt x="15522" y="122856"/>
                  <a:pt x="22401" y="163073"/>
                </a:cubicBezTo>
                <a:cubicBezTo>
                  <a:pt x="29280" y="203290"/>
                  <a:pt x="41715" y="221281"/>
                  <a:pt x="41451" y="247210"/>
                </a:cubicBezTo>
                <a:cubicBezTo>
                  <a:pt x="41187" y="273139"/>
                  <a:pt x="19227" y="309652"/>
                  <a:pt x="20814" y="318648"/>
                </a:cubicBezTo>
                <a:cubicBezTo>
                  <a:pt x="22401" y="327644"/>
                  <a:pt x="49124" y="314150"/>
                  <a:pt x="50976" y="301185"/>
                </a:cubicBezTo>
                <a:cubicBezTo>
                  <a:pt x="52828" y="288220"/>
                  <a:pt x="36424" y="257529"/>
                  <a:pt x="31926" y="240860"/>
                </a:cubicBezTo>
                <a:cubicBezTo>
                  <a:pt x="27428" y="224191"/>
                  <a:pt x="23989" y="216783"/>
                  <a:pt x="23989" y="201173"/>
                </a:cubicBezTo>
                <a:cubicBezTo>
                  <a:pt x="23989" y="185563"/>
                  <a:pt x="30074" y="173656"/>
                  <a:pt x="31926" y="147198"/>
                </a:cubicBezTo>
                <a:cubicBezTo>
                  <a:pt x="33778" y="120740"/>
                  <a:pt x="36688" y="63060"/>
                  <a:pt x="35101" y="42423"/>
                </a:cubicBezTo>
                <a:cubicBezTo>
                  <a:pt x="33514" y="21786"/>
                  <a:pt x="2293" y="-14198"/>
                  <a:pt x="176" y="5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2B80DDC2-AED3-473D-B55C-1EF0BB11AF1E}"/>
              </a:ext>
            </a:extLst>
          </p:cNvPr>
          <p:cNvSpPr/>
          <p:nvPr/>
        </p:nvSpPr>
        <p:spPr>
          <a:xfrm>
            <a:off x="2002325" y="9685167"/>
            <a:ext cx="102749" cy="447604"/>
          </a:xfrm>
          <a:custGeom>
            <a:avLst/>
            <a:gdLst>
              <a:gd name="connsiteX0" fmla="*/ 83650 w 102749"/>
              <a:gd name="connsiteY0" fmla="*/ 171 h 447604"/>
              <a:gd name="connsiteX1" fmla="*/ 40788 w 102749"/>
              <a:gd name="connsiteY1" fmla="*/ 163683 h 447604"/>
              <a:gd name="connsiteX2" fmla="*/ 55075 w 102749"/>
              <a:gd name="connsiteY2" fmla="*/ 287508 h 447604"/>
              <a:gd name="connsiteX3" fmla="*/ 102700 w 102749"/>
              <a:gd name="connsiteY3" fmla="*/ 446258 h 447604"/>
              <a:gd name="connsiteX4" fmla="*/ 63013 w 102749"/>
              <a:gd name="connsiteY4" fmla="*/ 354183 h 447604"/>
              <a:gd name="connsiteX5" fmla="*/ 9038 w 102749"/>
              <a:gd name="connsiteY5" fmla="*/ 187496 h 447604"/>
              <a:gd name="connsiteX6" fmla="*/ 5863 w 102749"/>
              <a:gd name="connsiteY6" fmla="*/ 133521 h 447604"/>
              <a:gd name="connsiteX7" fmla="*/ 83650 w 102749"/>
              <a:gd name="connsiteY7" fmla="*/ 171 h 44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749" h="447604">
                <a:moveTo>
                  <a:pt x="83650" y="171"/>
                </a:moveTo>
                <a:cubicBezTo>
                  <a:pt x="89471" y="5198"/>
                  <a:pt x="45551" y="115793"/>
                  <a:pt x="40788" y="163683"/>
                </a:cubicBezTo>
                <a:cubicBezTo>
                  <a:pt x="36025" y="211573"/>
                  <a:pt x="44756" y="240412"/>
                  <a:pt x="55075" y="287508"/>
                </a:cubicBezTo>
                <a:cubicBezTo>
                  <a:pt x="65394" y="334604"/>
                  <a:pt x="101377" y="435146"/>
                  <a:pt x="102700" y="446258"/>
                </a:cubicBezTo>
                <a:cubicBezTo>
                  <a:pt x="104023" y="457370"/>
                  <a:pt x="78623" y="397310"/>
                  <a:pt x="63013" y="354183"/>
                </a:cubicBezTo>
                <a:cubicBezTo>
                  <a:pt x="47403" y="311056"/>
                  <a:pt x="18563" y="224273"/>
                  <a:pt x="9038" y="187496"/>
                </a:cubicBezTo>
                <a:cubicBezTo>
                  <a:pt x="-487" y="150719"/>
                  <a:pt x="-3926" y="165271"/>
                  <a:pt x="5863" y="133521"/>
                </a:cubicBezTo>
                <a:cubicBezTo>
                  <a:pt x="15652" y="101771"/>
                  <a:pt x="77829" y="-4856"/>
                  <a:pt x="83650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763B5784-4C10-4DE8-A2D3-D77D1F3101CF}"/>
              </a:ext>
            </a:extLst>
          </p:cNvPr>
          <p:cNvSpPr/>
          <p:nvPr/>
        </p:nvSpPr>
        <p:spPr>
          <a:xfrm>
            <a:off x="2054704" y="9730803"/>
            <a:ext cx="54289" cy="272502"/>
          </a:xfrm>
          <a:custGeom>
            <a:avLst/>
            <a:gdLst>
              <a:gd name="connsiteX0" fmla="*/ 18571 w 54289"/>
              <a:gd name="connsiteY0" fmla="*/ 572 h 272502"/>
              <a:gd name="connsiteX1" fmla="*/ 18571 w 54289"/>
              <a:gd name="connsiteY1" fmla="*/ 127572 h 272502"/>
              <a:gd name="connsiteX2" fmla="*/ 34446 w 54289"/>
              <a:gd name="connsiteY2" fmla="*/ 203772 h 272502"/>
              <a:gd name="connsiteX3" fmla="*/ 53496 w 54289"/>
              <a:gd name="connsiteY3" fmla="*/ 272035 h 272502"/>
              <a:gd name="connsiteX4" fmla="*/ 5871 w 54289"/>
              <a:gd name="connsiteY4" fmla="*/ 168847 h 272502"/>
              <a:gd name="connsiteX5" fmla="*/ 1109 w 54289"/>
              <a:gd name="connsiteY5" fmla="*/ 125985 h 272502"/>
              <a:gd name="connsiteX6" fmla="*/ 9046 w 54289"/>
              <a:gd name="connsiteY6" fmla="*/ 81535 h 272502"/>
              <a:gd name="connsiteX7" fmla="*/ 18571 w 54289"/>
              <a:gd name="connsiteY7" fmla="*/ 572 h 27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289" h="272502">
                <a:moveTo>
                  <a:pt x="18571" y="572"/>
                </a:moveTo>
                <a:cubicBezTo>
                  <a:pt x="20158" y="8245"/>
                  <a:pt x="15925" y="93705"/>
                  <a:pt x="18571" y="127572"/>
                </a:cubicBezTo>
                <a:cubicBezTo>
                  <a:pt x="21217" y="161439"/>
                  <a:pt x="28625" y="179695"/>
                  <a:pt x="34446" y="203772"/>
                </a:cubicBezTo>
                <a:cubicBezTo>
                  <a:pt x="40267" y="227849"/>
                  <a:pt x="58258" y="277856"/>
                  <a:pt x="53496" y="272035"/>
                </a:cubicBezTo>
                <a:cubicBezTo>
                  <a:pt x="48734" y="266214"/>
                  <a:pt x="14602" y="193189"/>
                  <a:pt x="5871" y="168847"/>
                </a:cubicBezTo>
                <a:cubicBezTo>
                  <a:pt x="-2860" y="144505"/>
                  <a:pt x="580" y="140537"/>
                  <a:pt x="1109" y="125985"/>
                </a:cubicBezTo>
                <a:cubicBezTo>
                  <a:pt x="1638" y="111433"/>
                  <a:pt x="5607" y="98468"/>
                  <a:pt x="9046" y="81535"/>
                </a:cubicBezTo>
                <a:cubicBezTo>
                  <a:pt x="12485" y="64602"/>
                  <a:pt x="16984" y="-7101"/>
                  <a:pt x="18571" y="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C88EF4F8-68CA-439C-9905-1F3148F7CB4D}"/>
              </a:ext>
            </a:extLst>
          </p:cNvPr>
          <p:cNvSpPr/>
          <p:nvPr/>
        </p:nvSpPr>
        <p:spPr>
          <a:xfrm>
            <a:off x="2101844" y="9719378"/>
            <a:ext cx="190032" cy="306891"/>
          </a:xfrm>
          <a:custGeom>
            <a:avLst/>
            <a:gdLst>
              <a:gd name="connsiteX0" fmla="*/ 12706 w 190032"/>
              <a:gd name="connsiteY0" fmla="*/ 2472 h 306891"/>
              <a:gd name="connsiteX1" fmla="*/ 30169 w 190032"/>
              <a:gd name="connsiteY1" fmla="*/ 151697 h 306891"/>
              <a:gd name="connsiteX2" fmla="*/ 52394 w 190032"/>
              <a:gd name="connsiteY2" fmla="*/ 194560 h 306891"/>
              <a:gd name="connsiteX3" fmla="*/ 185744 w 190032"/>
              <a:gd name="connsiteY3" fmla="*/ 304097 h 306891"/>
              <a:gd name="connsiteX4" fmla="*/ 146056 w 190032"/>
              <a:gd name="connsiteY4" fmla="*/ 267585 h 306891"/>
              <a:gd name="connsiteX5" fmla="*/ 34931 w 190032"/>
              <a:gd name="connsiteY5" fmla="*/ 194560 h 306891"/>
              <a:gd name="connsiteX6" fmla="*/ 11119 w 190032"/>
              <a:gd name="connsiteY6" fmla="*/ 127885 h 306891"/>
              <a:gd name="connsiteX7" fmla="*/ 6 w 190032"/>
              <a:gd name="connsiteY7" fmla="*/ 61210 h 306891"/>
              <a:gd name="connsiteX8" fmla="*/ 12706 w 190032"/>
              <a:gd name="connsiteY8" fmla="*/ 2472 h 30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032" h="306891">
                <a:moveTo>
                  <a:pt x="12706" y="2472"/>
                </a:moveTo>
                <a:cubicBezTo>
                  <a:pt x="17733" y="17553"/>
                  <a:pt x="23554" y="119682"/>
                  <a:pt x="30169" y="151697"/>
                </a:cubicBezTo>
                <a:cubicBezTo>
                  <a:pt x="36784" y="183712"/>
                  <a:pt x="26465" y="169160"/>
                  <a:pt x="52394" y="194560"/>
                </a:cubicBezTo>
                <a:cubicBezTo>
                  <a:pt x="78323" y="219960"/>
                  <a:pt x="170134" y="291926"/>
                  <a:pt x="185744" y="304097"/>
                </a:cubicBezTo>
                <a:cubicBezTo>
                  <a:pt x="201354" y="316268"/>
                  <a:pt x="171191" y="285841"/>
                  <a:pt x="146056" y="267585"/>
                </a:cubicBezTo>
                <a:cubicBezTo>
                  <a:pt x="120921" y="249329"/>
                  <a:pt x="57421" y="217843"/>
                  <a:pt x="34931" y="194560"/>
                </a:cubicBezTo>
                <a:cubicBezTo>
                  <a:pt x="12441" y="171277"/>
                  <a:pt x="16940" y="150110"/>
                  <a:pt x="11119" y="127885"/>
                </a:cubicBezTo>
                <a:cubicBezTo>
                  <a:pt x="5298" y="105660"/>
                  <a:pt x="271" y="76820"/>
                  <a:pt x="6" y="61210"/>
                </a:cubicBezTo>
                <a:cubicBezTo>
                  <a:pt x="-259" y="45600"/>
                  <a:pt x="7679" y="-12609"/>
                  <a:pt x="12706" y="24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8DD01E8B-93C1-45BA-A5A6-CDD5A3D23B3E}"/>
              </a:ext>
            </a:extLst>
          </p:cNvPr>
          <p:cNvSpPr/>
          <p:nvPr/>
        </p:nvSpPr>
        <p:spPr>
          <a:xfrm>
            <a:off x="2179980" y="9777378"/>
            <a:ext cx="139125" cy="162230"/>
          </a:xfrm>
          <a:custGeom>
            <a:avLst/>
            <a:gdLst>
              <a:gd name="connsiteX0" fmla="*/ 1245 w 139125"/>
              <a:gd name="connsiteY0" fmla="*/ 35 h 162230"/>
              <a:gd name="connsiteX1" fmla="*/ 45695 w 139125"/>
              <a:gd name="connsiteY1" fmla="*/ 119097 h 162230"/>
              <a:gd name="connsiteX2" fmla="*/ 137770 w 139125"/>
              <a:gd name="connsiteY2" fmla="*/ 161960 h 162230"/>
              <a:gd name="connsiteX3" fmla="*/ 91733 w 139125"/>
              <a:gd name="connsiteY3" fmla="*/ 131797 h 162230"/>
              <a:gd name="connsiteX4" fmla="*/ 1245 w 139125"/>
              <a:gd name="connsiteY4" fmla="*/ 35 h 162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25" h="162230">
                <a:moveTo>
                  <a:pt x="1245" y="35"/>
                </a:moveTo>
                <a:cubicBezTo>
                  <a:pt x="-6428" y="-2082"/>
                  <a:pt x="22941" y="92110"/>
                  <a:pt x="45695" y="119097"/>
                </a:cubicBezTo>
                <a:cubicBezTo>
                  <a:pt x="68449" y="146085"/>
                  <a:pt x="130097" y="159843"/>
                  <a:pt x="137770" y="161960"/>
                </a:cubicBezTo>
                <a:cubicBezTo>
                  <a:pt x="145443" y="164077"/>
                  <a:pt x="119250" y="153758"/>
                  <a:pt x="91733" y="131797"/>
                </a:cubicBezTo>
                <a:cubicBezTo>
                  <a:pt x="64216" y="109836"/>
                  <a:pt x="8918" y="2152"/>
                  <a:pt x="1245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F0887DC3-DF40-4769-B9CA-2BF8B4EEE855}"/>
              </a:ext>
            </a:extLst>
          </p:cNvPr>
          <p:cNvSpPr/>
          <p:nvPr/>
        </p:nvSpPr>
        <p:spPr>
          <a:xfrm>
            <a:off x="2511408" y="9776854"/>
            <a:ext cx="27083" cy="99210"/>
          </a:xfrm>
          <a:custGeom>
            <a:avLst/>
            <a:gdLst>
              <a:gd name="connsiteX0" fmla="*/ 27005 w 27083"/>
              <a:gd name="connsiteY0" fmla="*/ 559 h 99210"/>
              <a:gd name="connsiteX1" fmla="*/ 7955 w 27083"/>
              <a:gd name="connsiteY1" fmla="*/ 97396 h 99210"/>
              <a:gd name="connsiteX2" fmla="*/ 17 w 27083"/>
              <a:gd name="connsiteY2" fmla="*/ 59296 h 99210"/>
              <a:gd name="connsiteX3" fmla="*/ 27005 w 27083"/>
              <a:gd name="connsiteY3" fmla="*/ 559 h 9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3" h="99210">
                <a:moveTo>
                  <a:pt x="27005" y="559"/>
                </a:moveTo>
                <a:cubicBezTo>
                  <a:pt x="28328" y="6909"/>
                  <a:pt x="12453" y="87607"/>
                  <a:pt x="7955" y="97396"/>
                </a:cubicBezTo>
                <a:cubicBezTo>
                  <a:pt x="3457" y="107186"/>
                  <a:pt x="811" y="74906"/>
                  <a:pt x="17" y="59296"/>
                </a:cubicBezTo>
                <a:cubicBezTo>
                  <a:pt x="-777" y="43686"/>
                  <a:pt x="25682" y="-5791"/>
                  <a:pt x="27005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CB7EC18D-C92E-4F61-A0BA-71BAAD9462EA}"/>
              </a:ext>
            </a:extLst>
          </p:cNvPr>
          <p:cNvSpPr/>
          <p:nvPr/>
        </p:nvSpPr>
        <p:spPr>
          <a:xfrm>
            <a:off x="2293703" y="9863029"/>
            <a:ext cx="289395" cy="94154"/>
          </a:xfrm>
          <a:custGeom>
            <a:avLst/>
            <a:gdLst>
              <a:gd name="connsiteX0" fmla="*/ 235 w 289395"/>
              <a:gd name="connsiteY0" fmla="*/ 73134 h 94154"/>
              <a:gd name="connsiteX1" fmla="*/ 66910 w 289395"/>
              <a:gd name="connsiteY1" fmla="*/ 93771 h 94154"/>
              <a:gd name="connsiteX2" fmla="*/ 82785 w 289395"/>
              <a:gd name="connsiteY2" fmla="*/ 74721 h 94154"/>
              <a:gd name="connsiteX3" fmla="*/ 143110 w 289395"/>
              <a:gd name="connsiteY3" fmla="*/ 35034 h 94154"/>
              <a:gd name="connsiteX4" fmla="*/ 225660 w 289395"/>
              <a:gd name="connsiteY4" fmla="*/ 23921 h 94154"/>
              <a:gd name="connsiteX5" fmla="*/ 260585 w 289395"/>
              <a:gd name="connsiteY5" fmla="*/ 46146 h 94154"/>
              <a:gd name="connsiteX6" fmla="*/ 287572 w 289395"/>
              <a:gd name="connsiteY6" fmla="*/ 68371 h 94154"/>
              <a:gd name="connsiteX7" fmla="*/ 281222 w 289395"/>
              <a:gd name="connsiteY7" fmla="*/ 47734 h 94154"/>
              <a:gd name="connsiteX8" fmla="*/ 235185 w 289395"/>
              <a:gd name="connsiteY8" fmla="*/ 15984 h 94154"/>
              <a:gd name="connsiteX9" fmla="*/ 185972 w 289395"/>
              <a:gd name="connsiteY9" fmla="*/ 1696 h 94154"/>
              <a:gd name="connsiteX10" fmla="*/ 95485 w 289395"/>
              <a:gd name="connsiteY10" fmla="*/ 54084 h 94154"/>
              <a:gd name="connsiteX11" fmla="*/ 46272 w 289395"/>
              <a:gd name="connsiteY11" fmla="*/ 93771 h 94154"/>
              <a:gd name="connsiteX12" fmla="*/ 235 w 289395"/>
              <a:gd name="connsiteY12" fmla="*/ 73134 h 94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9395" h="94154">
                <a:moveTo>
                  <a:pt x="235" y="73134"/>
                </a:moveTo>
                <a:cubicBezTo>
                  <a:pt x="3675" y="73134"/>
                  <a:pt x="53152" y="93507"/>
                  <a:pt x="66910" y="93771"/>
                </a:cubicBezTo>
                <a:cubicBezTo>
                  <a:pt x="80668" y="94035"/>
                  <a:pt x="70085" y="84510"/>
                  <a:pt x="82785" y="74721"/>
                </a:cubicBezTo>
                <a:cubicBezTo>
                  <a:pt x="95485" y="64932"/>
                  <a:pt x="119298" y="43501"/>
                  <a:pt x="143110" y="35034"/>
                </a:cubicBezTo>
                <a:cubicBezTo>
                  <a:pt x="166922" y="26567"/>
                  <a:pt x="206081" y="22069"/>
                  <a:pt x="225660" y="23921"/>
                </a:cubicBezTo>
                <a:cubicBezTo>
                  <a:pt x="245239" y="25773"/>
                  <a:pt x="250266" y="38738"/>
                  <a:pt x="260585" y="46146"/>
                </a:cubicBezTo>
                <a:cubicBezTo>
                  <a:pt x="270904" y="53554"/>
                  <a:pt x="284133" y="68106"/>
                  <a:pt x="287572" y="68371"/>
                </a:cubicBezTo>
                <a:cubicBezTo>
                  <a:pt x="291011" y="68636"/>
                  <a:pt x="289953" y="56465"/>
                  <a:pt x="281222" y="47734"/>
                </a:cubicBezTo>
                <a:cubicBezTo>
                  <a:pt x="272491" y="39003"/>
                  <a:pt x="251060" y="23657"/>
                  <a:pt x="235185" y="15984"/>
                </a:cubicBezTo>
                <a:cubicBezTo>
                  <a:pt x="219310" y="8311"/>
                  <a:pt x="209255" y="-4654"/>
                  <a:pt x="185972" y="1696"/>
                </a:cubicBezTo>
                <a:cubicBezTo>
                  <a:pt x="162689" y="8046"/>
                  <a:pt x="118768" y="38738"/>
                  <a:pt x="95485" y="54084"/>
                </a:cubicBezTo>
                <a:cubicBezTo>
                  <a:pt x="72202" y="69430"/>
                  <a:pt x="60559" y="90067"/>
                  <a:pt x="46272" y="93771"/>
                </a:cubicBezTo>
                <a:cubicBezTo>
                  <a:pt x="31985" y="97475"/>
                  <a:pt x="-3205" y="73134"/>
                  <a:pt x="235" y="73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A9917509-334B-4293-9064-0C693E844ED7}"/>
              </a:ext>
            </a:extLst>
          </p:cNvPr>
          <p:cNvSpPr/>
          <p:nvPr/>
        </p:nvSpPr>
        <p:spPr>
          <a:xfrm>
            <a:off x="2556919" y="9707562"/>
            <a:ext cx="36500" cy="158995"/>
          </a:xfrm>
          <a:custGeom>
            <a:avLst/>
            <a:gdLst>
              <a:gd name="connsiteX0" fmla="*/ 35469 w 36500"/>
              <a:gd name="connsiteY0" fmla="*/ 1 h 158995"/>
              <a:gd name="connsiteX1" fmla="*/ 30706 w 36500"/>
              <a:gd name="connsiteY1" fmla="*/ 73026 h 158995"/>
              <a:gd name="connsiteX2" fmla="*/ 22769 w 36500"/>
              <a:gd name="connsiteY2" fmla="*/ 96838 h 158995"/>
              <a:gd name="connsiteX3" fmla="*/ 544 w 36500"/>
              <a:gd name="connsiteY3" fmla="*/ 158751 h 158995"/>
              <a:gd name="connsiteX4" fmla="*/ 10069 w 36500"/>
              <a:gd name="connsiteY4" fmla="*/ 71438 h 158995"/>
              <a:gd name="connsiteX5" fmla="*/ 35469 w 36500"/>
              <a:gd name="connsiteY5" fmla="*/ 1 h 15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00" h="158995">
                <a:moveTo>
                  <a:pt x="35469" y="1"/>
                </a:moveTo>
                <a:cubicBezTo>
                  <a:pt x="38908" y="266"/>
                  <a:pt x="32823" y="56887"/>
                  <a:pt x="30706" y="73026"/>
                </a:cubicBezTo>
                <a:cubicBezTo>
                  <a:pt x="28589" y="89165"/>
                  <a:pt x="27796" y="82551"/>
                  <a:pt x="22769" y="96838"/>
                </a:cubicBezTo>
                <a:cubicBezTo>
                  <a:pt x="17742" y="111125"/>
                  <a:pt x="2661" y="162984"/>
                  <a:pt x="544" y="158751"/>
                </a:cubicBezTo>
                <a:cubicBezTo>
                  <a:pt x="-1573" y="154518"/>
                  <a:pt x="2661" y="95780"/>
                  <a:pt x="10069" y="71438"/>
                </a:cubicBezTo>
                <a:cubicBezTo>
                  <a:pt x="17477" y="47096"/>
                  <a:pt x="32030" y="-264"/>
                  <a:pt x="35469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6A75C3AF-E1EB-4DDA-AACC-24E7579D386C}"/>
              </a:ext>
            </a:extLst>
          </p:cNvPr>
          <p:cNvSpPr/>
          <p:nvPr/>
        </p:nvSpPr>
        <p:spPr>
          <a:xfrm>
            <a:off x="2598361" y="9888535"/>
            <a:ext cx="97214" cy="420526"/>
          </a:xfrm>
          <a:custGeom>
            <a:avLst/>
            <a:gdLst>
              <a:gd name="connsiteX0" fmla="*/ 377 w 97214"/>
              <a:gd name="connsiteY0" fmla="*/ 3 h 420526"/>
              <a:gd name="connsiteX1" fmla="*/ 28952 w 97214"/>
              <a:gd name="connsiteY1" fmla="*/ 204790 h 420526"/>
              <a:gd name="connsiteX2" fmla="*/ 86102 w 97214"/>
              <a:gd name="connsiteY2" fmla="*/ 412753 h 420526"/>
              <a:gd name="connsiteX3" fmla="*/ 94039 w 97214"/>
              <a:gd name="connsiteY3" fmla="*/ 360365 h 420526"/>
              <a:gd name="connsiteX4" fmla="*/ 48002 w 97214"/>
              <a:gd name="connsiteY4" fmla="*/ 209553 h 420526"/>
              <a:gd name="connsiteX5" fmla="*/ 377 w 97214"/>
              <a:gd name="connsiteY5" fmla="*/ 3 h 42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14" h="420526">
                <a:moveTo>
                  <a:pt x="377" y="3"/>
                </a:moveTo>
                <a:cubicBezTo>
                  <a:pt x="-2798" y="-791"/>
                  <a:pt x="14665" y="135998"/>
                  <a:pt x="28952" y="204790"/>
                </a:cubicBezTo>
                <a:cubicBezTo>
                  <a:pt x="43240" y="273582"/>
                  <a:pt x="75254" y="386824"/>
                  <a:pt x="86102" y="412753"/>
                </a:cubicBezTo>
                <a:cubicBezTo>
                  <a:pt x="96950" y="438682"/>
                  <a:pt x="100389" y="394232"/>
                  <a:pt x="94039" y="360365"/>
                </a:cubicBezTo>
                <a:cubicBezTo>
                  <a:pt x="87689" y="326498"/>
                  <a:pt x="62290" y="266968"/>
                  <a:pt x="48002" y="209553"/>
                </a:cubicBezTo>
                <a:cubicBezTo>
                  <a:pt x="33715" y="152139"/>
                  <a:pt x="3552" y="797"/>
                  <a:pt x="37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B55D8223-C2B5-45F6-B946-61DD216B241E}"/>
              </a:ext>
            </a:extLst>
          </p:cNvPr>
          <p:cNvSpPr/>
          <p:nvPr/>
        </p:nvSpPr>
        <p:spPr>
          <a:xfrm>
            <a:off x="2676253" y="10323483"/>
            <a:ext cx="116381" cy="399989"/>
          </a:xfrm>
          <a:custGeom>
            <a:avLst/>
            <a:gdLst>
              <a:gd name="connsiteX0" fmla="*/ 272 w 116381"/>
              <a:gd name="connsiteY0" fmla="*/ 30 h 399989"/>
              <a:gd name="connsiteX1" fmla="*/ 73297 w 116381"/>
              <a:gd name="connsiteY1" fmla="*/ 234980 h 399989"/>
              <a:gd name="connsiteX2" fmla="*/ 112985 w 116381"/>
              <a:gd name="connsiteY2" fmla="*/ 395317 h 399989"/>
              <a:gd name="connsiteX3" fmla="*/ 112985 w 116381"/>
              <a:gd name="connsiteY3" fmla="*/ 347692 h 399989"/>
              <a:gd name="connsiteX4" fmla="*/ 101872 w 116381"/>
              <a:gd name="connsiteY4" fmla="*/ 250855 h 399989"/>
              <a:gd name="connsiteX5" fmla="*/ 272 w 116381"/>
              <a:gd name="connsiteY5" fmla="*/ 30 h 39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6381" h="399989">
                <a:moveTo>
                  <a:pt x="272" y="30"/>
                </a:moveTo>
                <a:cubicBezTo>
                  <a:pt x="-4490" y="-2616"/>
                  <a:pt x="54512" y="169099"/>
                  <a:pt x="73297" y="234980"/>
                </a:cubicBezTo>
                <a:cubicBezTo>
                  <a:pt x="92083" y="300861"/>
                  <a:pt x="106370" y="376532"/>
                  <a:pt x="112985" y="395317"/>
                </a:cubicBezTo>
                <a:cubicBezTo>
                  <a:pt x="119600" y="414102"/>
                  <a:pt x="114837" y="371769"/>
                  <a:pt x="112985" y="347692"/>
                </a:cubicBezTo>
                <a:cubicBezTo>
                  <a:pt x="111133" y="323615"/>
                  <a:pt x="116689" y="312503"/>
                  <a:pt x="101872" y="250855"/>
                </a:cubicBezTo>
                <a:cubicBezTo>
                  <a:pt x="87055" y="189207"/>
                  <a:pt x="5034" y="2676"/>
                  <a:pt x="272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: 図形 174">
            <a:extLst>
              <a:ext uri="{FF2B5EF4-FFF2-40B4-BE49-F238E27FC236}">
                <a16:creationId xmlns:a16="http://schemas.microsoft.com/office/drawing/2014/main" id="{47C75D1C-4D64-4A72-9FD9-7CF1BBFC25A4}"/>
              </a:ext>
            </a:extLst>
          </p:cNvPr>
          <p:cNvSpPr/>
          <p:nvPr/>
        </p:nvSpPr>
        <p:spPr>
          <a:xfrm>
            <a:off x="2720401" y="10750476"/>
            <a:ext cx="81833" cy="199908"/>
          </a:xfrm>
          <a:custGeom>
            <a:avLst/>
            <a:gdLst>
              <a:gd name="connsiteX0" fmla="*/ 81537 w 81833"/>
              <a:gd name="connsiteY0" fmla="*/ 74 h 199908"/>
              <a:gd name="connsiteX1" fmla="*/ 30737 w 81833"/>
              <a:gd name="connsiteY1" fmla="*/ 168349 h 199908"/>
              <a:gd name="connsiteX2" fmla="*/ 5337 w 81833"/>
              <a:gd name="connsiteY2" fmla="*/ 198512 h 199908"/>
              <a:gd name="connsiteX3" fmla="*/ 5337 w 81833"/>
              <a:gd name="connsiteY3" fmla="*/ 147712 h 199908"/>
              <a:gd name="connsiteX4" fmla="*/ 81537 w 81833"/>
              <a:gd name="connsiteY4" fmla="*/ 74 h 19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33" h="199908">
                <a:moveTo>
                  <a:pt x="81537" y="74"/>
                </a:moveTo>
                <a:cubicBezTo>
                  <a:pt x="85770" y="3513"/>
                  <a:pt x="43437" y="135276"/>
                  <a:pt x="30737" y="168349"/>
                </a:cubicBezTo>
                <a:cubicBezTo>
                  <a:pt x="18037" y="201422"/>
                  <a:pt x="9570" y="201951"/>
                  <a:pt x="5337" y="198512"/>
                </a:cubicBezTo>
                <a:cubicBezTo>
                  <a:pt x="1104" y="195073"/>
                  <a:pt x="-4188" y="181579"/>
                  <a:pt x="5337" y="147712"/>
                </a:cubicBezTo>
                <a:cubicBezTo>
                  <a:pt x="14862" y="113845"/>
                  <a:pt x="77304" y="-3365"/>
                  <a:pt x="81537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3D80DAF6-0E9C-4389-A6F9-37B851F78094}"/>
              </a:ext>
            </a:extLst>
          </p:cNvPr>
          <p:cNvSpPr/>
          <p:nvPr/>
        </p:nvSpPr>
        <p:spPr>
          <a:xfrm>
            <a:off x="2096805" y="10324931"/>
            <a:ext cx="166423" cy="638996"/>
          </a:xfrm>
          <a:custGeom>
            <a:avLst/>
            <a:gdLst>
              <a:gd name="connsiteX0" fmla="*/ 9808 w 166423"/>
              <a:gd name="connsiteY0" fmla="*/ 169 h 638996"/>
              <a:gd name="connsiteX1" fmla="*/ 1870 w 166423"/>
              <a:gd name="connsiteY1" fmla="*/ 279569 h 638996"/>
              <a:gd name="connsiteX2" fmla="*/ 47908 w 166423"/>
              <a:gd name="connsiteY2" fmla="*/ 482769 h 638996"/>
              <a:gd name="connsiteX3" fmla="*/ 163795 w 166423"/>
              <a:gd name="connsiteY3" fmla="*/ 636757 h 638996"/>
              <a:gd name="connsiteX4" fmla="*/ 120933 w 166423"/>
              <a:gd name="connsiteY4" fmla="*/ 558969 h 638996"/>
              <a:gd name="connsiteX5" fmla="*/ 30445 w 166423"/>
              <a:gd name="connsiteY5" fmla="*/ 354182 h 638996"/>
              <a:gd name="connsiteX6" fmla="*/ 17745 w 166423"/>
              <a:gd name="connsiteY6" fmla="*/ 239882 h 638996"/>
              <a:gd name="connsiteX7" fmla="*/ 9808 w 166423"/>
              <a:gd name="connsiteY7" fmla="*/ 169 h 63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6423" h="638996">
                <a:moveTo>
                  <a:pt x="9808" y="169"/>
                </a:moveTo>
                <a:cubicBezTo>
                  <a:pt x="7162" y="6784"/>
                  <a:pt x="-4480" y="199136"/>
                  <a:pt x="1870" y="279569"/>
                </a:cubicBezTo>
                <a:cubicBezTo>
                  <a:pt x="8220" y="360002"/>
                  <a:pt x="20921" y="423238"/>
                  <a:pt x="47908" y="482769"/>
                </a:cubicBezTo>
                <a:cubicBezTo>
                  <a:pt x="74895" y="542300"/>
                  <a:pt x="151624" y="624057"/>
                  <a:pt x="163795" y="636757"/>
                </a:cubicBezTo>
                <a:cubicBezTo>
                  <a:pt x="175966" y="649457"/>
                  <a:pt x="143158" y="606065"/>
                  <a:pt x="120933" y="558969"/>
                </a:cubicBezTo>
                <a:cubicBezTo>
                  <a:pt x="98708" y="511873"/>
                  <a:pt x="47643" y="407363"/>
                  <a:pt x="30445" y="354182"/>
                </a:cubicBezTo>
                <a:cubicBezTo>
                  <a:pt x="13247" y="301001"/>
                  <a:pt x="20391" y="297561"/>
                  <a:pt x="17745" y="239882"/>
                </a:cubicBezTo>
                <a:cubicBezTo>
                  <a:pt x="15099" y="182203"/>
                  <a:pt x="12454" y="-6446"/>
                  <a:pt x="980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A5846762-4489-4E65-901B-2A2D03F465B0}"/>
              </a:ext>
            </a:extLst>
          </p:cNvPr>
          <p:cNvSpPr/>
          <p:nvPr/>
        </p:nvSpPr>
        <p:spPr>
          <a:xfrm>
            <a:off x="2231388" y="10942624"/>
            <a:ext cx="520880" cy="144686"/>
          </a:xfrm>
          <a:custGeom>
            <a:avLst/>
            <a:gdLst>
              <a:gd name="connsiteX0" fmla="*/ 519750 w 520880"/>
              <a:gd name="connsiteY0" fmla="*/ 14 h 144686"/>
              <a:gd name="connsiteX1" fmla="*/ 440375 w 520880"/>
              <a:gd name="connsiteY1" fmla="*/ 109551 h 144686"/>
              <a:gd name="connsiteX2" fmla="*/ 340362 w 520880"/>
              <a:gd name="connsiteY2" fmla="*/ 144476 h 144686"/>
              <a:gd name="connsiteX3" fmla="*/ 187962 w 520880"/>
              <a:gd name="connsiteY3" fmla="*/ 120664 h 144686"/>
              <a:gd name="connsiteX4" fmla="*/ 54612 w 520880"/>
              <a:gd name="connsiteY4" fmla="*/ 53989 h 144686"/>
              <a:gd name="connsiteX5" fmla="*/ 2225 w 520880"/>
              <a:gd name="connsiteY5" fmla="*/ 14301 h 144686"/>
              <a:gd name="connsiteX6" fmla="*/ 121287 w 520880"/>
              <a:gd name="connsiteY6" fmla="*/ 77801 h 144686"/>
              <a:gd name="connsiteX7" fmla="*/ 283212 w 520880"/>
              <a:gd name="connsiteY7" fmla="*/ 128601 h 144686"/>
              <a:gd name="connsiteX8" fmla="*/ 380050 w 520880"/>
              <a:gd name="connsiteY8" fmla="*/ 117489 h 144686"/>
              <a:gd name="connsiteX9" fmla="*/ 519750 w 520880"/>
              <a:gd name="connsiteY9" fmla="*/ 14 h 144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0880" h="144686">
                <a:moveTo>
                  <a:pt x="519750" y="14"/>
                </a:moveTo>
                <a:cubicBezTo>
                  <a:pt x="529804" y="-1309"/>
                  <a:pt x="470273" y="85474"/>
                  <a:pt x="440375" y="109551"/>
                </a:cubicBezTo>
                <a:cubicBezTo>
                  <a:pt x="410477" y="133628"/>
                  <a:pt x="382431" y="142624"/>
                  <a:pt x="340362" y="144476"/>
                </a:cubicBezTo>
                <a:cubicBezTo>
                  <a:pt x="298293" y="146328"/>
                  <a:pt x="235587" y="135745"/>
                  <a:pt x="187962" y="120664"/>
                </a:cubicBezTo>
                <a:cubicBezTo>
                  <a:pt x="140337" y="105583"/>
                  <a:pt x="85568" y="71716"/>
                  <a:pt x="54612" y="53989"/>
                </a:cubicBezTo>
                <a:cubicBezTo>
                  <a:pt x="23656" y="36262"/>
                  <a:pt x="-8887" y="10332"/>
                  <a:pt x="2225" y="14301"/>
                </a:cubicBezTo>
                <a:cubicBezTo>
                  <a:pt x="13337" y="18270"/>
                  <a:pt x="74456" y="58751"/>
                  <a:pt x="121287" y="77801"/>
                </a:cubicBezTo>
                <a:cubicBezTo>
                  <a:pt x="168118" y="96851"/>
                  <a:pt x="240085" y="121986"/>
                  <a:pt x="283212" y="128601"/>
                </a:cubicBezTo>
                <a:cubicBezTo>
                  <a:pt x="326339" y="135216"/>
                  <a:pt x="341950" y="135745"/>
                  <a:pt x="380050" y="117489"/>
                </a:cubicBezTo>
                <a:cubicBezTo>
                  <a:pt x="418150" y="99233"/>
                  <a:pt x="509696" y="1337"/>
                  <a:pt x="51975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A966F2C0-6A4D-4FA0-9AD1-5AB08C390323}"/>
              </a:ext>
            </a:extLst>
          </p:cNvPr>
          <p:cNvSpPr/>
          <p:nvPr/>
        </p:nvSpPr>
        <p:spPr>
          <a:xfrm>
            <a:off x="2313396" y="10894119"/>
            <a:ext cx="423592" cy="133373"/>
          </a:xfrm>
          <a:custGeom>
            <a:avLst/>
            <a:gdLst>
              <a:gd name="connsiteX0" fmla="*/ 423454 w 423592"/>
              <a:gd name="connsiteY0" fmla="*/ 27881 h 133373"/>
              <a:gd name="connsiteX1" fmla="*/ 275817 w 423592"/>
              <a:gd name="connsiteY1" fmla="*/ 108844 h 133373"/>
              <a:gd name="connsiteX2" fmla="*/ 74204 w 423592"/>
              <a:gd name="connsiteY2" fmla="*/ 64394 h 133373"/>
              <a:gd name="connsiteX3" fmla="*/ 2767 w 423592"/>
              <a:gd name="connsiteY3" fmla="*/ 894 h 133373"/>
              <a:gd name="connsiteX4" fmla="*/ 156754 w 423592"/>
              <a:gd name="connsiteY4" fmla="*/ 115194 h 133373"/>
              <a:gd name="connsiteX5" fmla="*/ 250417 w 423592"/>
              <a:gd name="connsiteY5" fmla="*/ 124719 h 133373"/>
              <a:gd name="connsiteX6" fmla="*/ 423454 w 423592"/>
              <a:gd name="connsiteY6" fmla="*/ 27881 h 133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592" h="133373">
                <a:moveTo>
                  <a:pt x="423454" y="27881"/>
                </a:moveTo>
                <a:cubicBezTo>
                  <a:pt x="427687" y="25235"/>
                  <a:pt x="334025" y="102759"/>
                  <a:pt x="275817" y="108844"/>
                </a:cubicBezTo>
                <a:cubicBezTo>
                  <a:pt x="217609" y="114930"/>
                  <a:pt x="119712" y="82386"/>
                  <a:pt x="74204" y="64394"/>
                </a:cubicBezTo>
                <a:cubicBezTo>
                  <a:pt x="28696" y="46402"/>
                  <a:pt x="-10991" y="-7573"/>
                  <a:pt x="2767" y="894"/>
                </a:cubicBezTo>
                <a:cubicBezTo>
                  <a:pt x="16525" y="9361"/>
                  <a:pt x="115479" y="94557"/>
                  <a:pt x="156754" y="115194"/>
                </a:cubicBezTo>
                <a:cubicBezTo>
                  <a:pt x="198029" y="135832"/>
                  <a:pt x="209142" y="138742"/>
                  <a:pt x="250417" y="124719"/>
                </a:cubicBezTo>
                <a:cubicBezTo>
                  <a:pt x="291692" y="110696"/>
                  <a:pt x="419221" y="30527"/>
                  <a:pt x="423454" y="278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2F7A347A-DE94-4C7D-8DA3-793D89A34372}"/>
              </a:ext>
            </a:extLst>
          </p:cNvPr>
          <p:cNvSpPr/>
          <p:nvPr/>
        </p:nvSpPr>
        <p:spPr>
          <a:xfrm>
            <a:off x="2133483" y="10347325"/>
            <a:ext cx="190870" cy="558994"/>
          </a:xfrm>
          <a:custGeom>
            <a:avLst/>
            <a:gdLst>
              <a:gd name="connsiteX0" fmla="*/ 15992 w 190870"/>
              <a:gd name="connsiteY0" fmla="*/ 0 h 558994"/>
              <a:gd name="connsiteX1" fmla="*/ 20755 w 190870"/>
              <a:gd name="connsiteY1" fmla="*/ 263525 h 558994"/>
              <a:gd name="connsiteX2" fmla="*/ 63617 w 190870"/>
              <a:gd name="connsiteY2" fmla="*/ 407988 h 558994"/>
              <a:gd name="connsiteX3" fmla="*/ 190617 w 190870"/>
              <a:gd name="connsiteY3" fmla="*/ 558800 h 558994"/>
              <a:gd name="connsiteX4" fmla="*/ 93780 w 190870"/>
              <a:gd name="connsiteY4" fmla="*/ 434975 h 558994"/>
              <a:gd name="connsiteX5" fmla="*/ 6467 w 190870"/>
              <a:gd name="connsiteY5" fmla="*/ 236538 h 558994"/>
              <a:gd name="connsiteX6" fmla="*/ 6467 w 190870"/>
              <a:gd name="connsiteY6" fmla="*/ 141288 h 558994"/>
              <a:gd name="connsiteX7" fmla="*/ 15992 w 190870"/>
              <a:gd name="connsiteY7" fmla="*/ 0 h 55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870" h="558994">
                <a:moveTo>
                  <a:pt x="15992" y="0"/>
                </a:moveTo>
                <a:cubicBezTo>
                  <a:pt x="14404" y="97763"/>
                  <a:pt x="12817" y="195527"/>
                  <a:pt x="20755" y="263525"/>
                </a:cubicBezTo>
                <a:cubicBezTo>
                  <a:pt x="28693" y="331523"/>
                  <a:pt x="35307" y="358776"/>
                  <a:pt x="63617" y="407988"/>
                </a:cubicBezTo>
                <a:cubicBezTo>
                  <a:pt x="91927" y="457200"/>
                  <a:pt x="185590" y="554302"/>
                  <a:pt x="190617" y="558800"/>
                </a:cubicBezTo>
                <a:cubicBezTo>
                  <a:pt x="195644" y="563298"/>
                  <a:pt x="124472" y="488685"/>
                  <a:pt x="93780" y="434975"/>
                </a:cubicBezTo>
                <a:cubicBezTo>
                  <a:pt x="63088" y="381265"/>
                  <a:pt x="21019" y="285486"/>
                  <a:pt x="6467" y="236538"/>
                </a:cubicBezTo>
                <a:cubicBezTo>
                  <a:pt x="-8085" y="187590"/>
                  <a:pt x="6467" y="141288"/>
                  <a:pt x="6467" y="141288"/>
                </a:cubicBezTo>
                <a:lnTo>
                  <a:pt x="1599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EEA065A3-1907-4EF7-909B-0A12986341C4}"/>
              </a:ext>
            </a:extLst>
          </p:cNvPr>
          <p:cNvSpPr/>
          <p:nvPr/>
        </p:nvSpPr>
        <p:spPr>
          <a:xfrm>
            <a:off x="2444161" y="10505967"/>
            <a:ext cx="77044" cy="484468"/>
          </a:xfrm>
          <a:custGeom>
            <a:avLst/>
            <a:gdLst>
              <a:gd name="connsiteX0" fmla="*/ 589 w 77044"/>
              <a:gd name="connsiteY0" fmla="*/ 108 h 484468"/>
              <a:gd name="connsiteX1" fmla="*/ 11702 w 77044"/>
              <a:gd name="connsiteY1" fmla="*/ 111233 h 484468"/>
              <a:gd name="connsiteX2" fmla="*/ 59327 w 77044"/>
              <a:gd name="connsiteY2" fmla="*/ 343008 h 484468"/>
              <a:gd name="connsiteX3" fmla="*/ 76789 w 77044"/>
              <a:gd name="connsiteY3" fmla="*/ 471596 h 484468"/>
              <a:gd name="connsiteX4" fmla="*/ 48214 w 77044"/>
              <a:gd name="connsiteY4" fmla="*/ 466833 h 484468"/>
              <a:gd name="connsiteX5" fmla="*/ 22814 w 77044"/>
              <a:gd name="connsiteY5" fmla="*/ 355708 h 484468"/>
              <a:gd name="connsiteX6" fmla="*/ 24402 w 77044"/>
              <a:gd name="connsiteY6" fmla="*/ 241408 h 484468"/>
              <a:gd name="connsiteX7" fmla="*/ 5352 w 77044"/>
              <a:gd name="connsiteY7" fmla="*/ 93771 h 484468"/>
              <a:gd name="connsiteX8" fmla="*/ 589 w 77044"/>
              <a:gd name="connsiteY8" fmla="*/ 108 h 48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7044" h="484468">
                <a:moveTo>
                  <a:pt x="589" y="108"/>
                </a:moveTo>
                <a:cubicBezTo>
                  <a:pt x="1647" y="3018"/>
                  <a:pt x="1912" y="54083"/>
                  <a:pt x="11702" y="111233"/>
                </a:cubicBezTo>
                <a:cubicBezTo>
                  <a:pt x="21492" y="168383"/>
                  <a:pt x="48479" y="282948"/>
                  <a:pt x="59327" y="343008"/>
                </a:cubicBezTo>
                <a:cubicBezTo>
                  <a:pt x="70175" y="403068"/>
                  <a:pt x="78641" y="450959"/>
                  <a:pt x="76789" y="471596"/>
                </a:cubicBezTo>
                <a:cubicBezTo>
                  <a:pt x="74937" y="492234"/>
                  <a:pt x="57210" y="486148"/>
                  <a:pt x="48214" y="466833"/>
                </a:cubicBezTo>
                <a:cubicBezTo>
                  <a:pt x="39218" y="447518"/>
                  <a:pt x="26783" y="393279"/>
                  <a:pt x="22814" y="355708"/>
                </a:cubicBezTo>
                <a:cubicBezTo>
                  <a:pt x="18845" y="318137"/>
                  <a:pt x="27312" y="285064"/>
                  <a:pt x="24402" y="241408"/>
                </a:cubicBezTo>
                <a:cubicBezTo>
                  <a:pt x="21492" y="197752"/>
                  <a:pt x="11437" y="133988"/>
                  <a:pt x="5352" y="93771"/>
                </a:cubicBezTo>
                <a:cubicBezTo>
                  <a:pt x="-733" y="53554"/>
                  <a:pt x="-469" y="-2802"/>
                  <a:pt x="589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0A929615-9DCE-410A-AB2A-1FA64BD3DA6B}"/>
              </a:ext>
            </a:extLst>
          </p:cNvPr>
          <p:cNvSpPr/>
          <p:nvPr/>
        </p:nvSpPr>
        <p:spPr>
          <a:xfrm>
            <a:off x="2561605" y="10517664"/>
            <a:ext cx="65724" cy="469111"/>
          </a:xfrm>
          <a:custGeom>
            <a:avLst/>
            <a:gdLst>
              <a:gd name="connsiteX0" fmla="*/ 21258 w 65724"/>
              <a:gd name="connsiteY0" fmla="*/ 2699 h 469111"/>
              <a:gd name="connsiteX1" fmla="*/ 37133 w 65724"/>
              <a:gd name="connsiteY1" fmla="*/ 129699 h 469111"/>
              <a:gd name="connsiteX2" fmla="*/ 37133 w 65724"/>
              <a:gd name="connsiteY2" fmla="*/ 229711 h 469111"/>
              <a:gd name="connsiteX3" fmla="*/ 62533 w 65724"/>
              <a:gd name="connsiteY3" fmla="*/ 420211 h 469111"/>
              <a:gd name="connsiteX4" fmla="*/ 53008 w 65724"/>
              <a:gd name="connsiteY4" fmla="*/ 458311 h 469111"/>
              <a:gd name="connsiteX5" fmla="*/ 65708 w 65724"/>
              <a:gd name="connsiteY5" fmla="*/ 259874 h 469111"/>
              <a:gd name="connsiteX6" fmla="*/ 49833 w 65724"/>
              <a:gd name="connsiteY6" fmla="*/ 177324 h 469111"/>
              <a:gd name="connsiteX7" fmla="*/ 2208 w 65724"/>
              <a:gd name="connsiteY7" fmla="*/ 53499 h 469111"/>
              <a:gd name="connsiteX8" fmla="*/ 21258 w 65724"/>
              <a:gd name="connsiteY8" fmla="*/ 2699 h 469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724" h="469111">
                <a:moveTo>
                  <a:pt x="21258" y="2699"/>
                </a:moveTo>
                <a:cubicBezTo>
                  <a:pt x="27079" y="15399"/>
                  <a:pt x="34487" y="91864"/>
                  <a:pt x="37133" y="129699"/>
                </a:cubicBezTo>
                <a:cubicBezTo>
                  <a:pt x="39779" y="167534"/>
                  <a:pt x="32900" y="181292"/>
                  <a:pt x="37133" y="229711"/>
                </a:cubicBezTo>
                <a:cubicBezTo>
                  <a:pt x="41366" y="278130"/>
                  <a:pt x="59887" y="382111"/>
                  <a:pt x="62533" y="420211"/>
                </a:cubicBezTo>
                <a:cubicBezTo>
                  <a:pt x="65179" y="458311"/>
                  <a:pt x="52479" y="485034"/>
                  <a:pt x="53008" y="458311"/>
                </a:cubicBezTo>
                <a:cubicBezTo>
                  <a:pt x="53537" y="431588"/>
                  <a:pt x="66237" y="306705"/>
                  <a:pt x="65708" y="259874"/>
                </a:cubicBezTo>
                <a:cubicBezTo>
                  <a:pt x="65179" y="213043"/>
                  <a:pt x="60416" y="211720"/>
                  <a:pt x="49833" y="177324"/>
                </a:cubicBezTo>
                <a:cubicBezTo>
                  <a:pt x="39250" y="142928"/>
                  <a:pt x="11468" y="82339"/>
                  <a:pt x="2208" y="53499"/>
                </a:cubicBezTo>
                <a:cubicBezTo>
                  <a:pt x="-7052" y="24659"/>
                  <a:pt x="15437" y="-10001"/>
                  <a:pt x="21258" y="2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A86A80E5-E11D-4609-8CE2-1414FA8364DF}"/>
              </a:ext>
            </a:extLst>
          </p:cNvPr>
          <p:cNvSpPr/>
          <p:nvPr/>
        </p:nvSpPr>
        <p:spPr>
          <a:xfrm>
            <a:off x="2364550" y="9951903"/>
            <a:ext cx="48465" cy="70701"/>
          </a:xfrm>
          <a:custGeom>
            <a:avLst/>
            <a:gdLst>
              <a:gd name="connsiteX0" fmla="*/ 4000 w 48465"/>
              <a:gd name="connsiteY0" fmla="*/ 135 h 70701"/>
              <a:gd name="connsiteX1" fmla="*/ 48450 w 48465"/>
              <a:gd name="connsiteY1" fmla="*/ 68397 h 70701"/>
              <a:gd name="connsiteX2" fmla="*/ 8763 w 48465"/>
              <a:gd name="connsiteY2" fmla="*/ 50935 h 70701"/>
              <a:gd name="connsiteX3" fmla="*/ 4000 w 48465"/>
              <a:gd name="connsiteY3" fmla="*/ 135 h 70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5" h="70701">
                <a:moveTo>
                  <a:pt x="4000" y="135"/>
                </a:moveTo>
                <a:cubicBezTo>
                  <a:pt x="10614" y="3045"/>
                  <a:pt x="47656" y="59930"/>
                  <a:pt x="48450" y="68397"/>
                </a:cubicBezTo>
                <a:cubicBezTo>
                  <a:pt x="49244" y="76864"/>
                  <a:pt x="18552" y="59931"/>
                  <a:pt x="8763" y="50935"/>
                </a:cubicBezTo>
                <a:cubicBezTo>
                  <a:pt x="-1026" y="41939"/>
                  <a:pt x="-2614" y="-2775"/>
                  <a:pt x="4000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17DFE873-68E6-4A53-96E7-F5477CA18715}"/>
              </a:ext>
            </a:extLst>
          </p:cNvPr>
          <p:cNvSpPr/>
          <p:nvPr/>
        </p:nvSpPr>
        <p:spPr>
          <a:xfrm>
            <a:off x="2519325" y="9916629"/>
            <a:ext cx="74651" cy="116695"/>
          </a:xfrm>
          <a:custGeom>
            <a:avLst/>
            <a:gdLst>
              <a:gd name="connsiteX0" fmla="*/ 74650 w 74651"/>
              <a:gd name="connsiteY0" fmla="*/ 484 h 116695"/>
              <a:gd name="connsiteX1" fmla="*/ 20675 w 74651"/>
              <a:gd name="connsiteY1" fmla="*/ 67159 h 116695"/>
              <a:gd name="connsiteX2" fmla="*/ 14325 w 74651"/>
              <a:gd name="connsiteY2" fmla="*/ 116371 h 116695"/>
              <a:gd name="connsiteX3" fmla="*/ 38 w 74651"/>
              <a:gd name="connsiteY3" fmla="*/ 86209 h 116695"/>
              <a:gd name="connsiteX4" fmla="*/ 19088 w 74651"/>
              <a:gd name="connsiteY4" fmla="*/ 41759 h 116695"/>
              <a:gd name="connsiteX5" fmla="*/ 74650 w 74651"/>
              <a:gd name="connsiteY5" fmla="*/ 484 h 11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51" h="116695">
                <a:moveTo>
                  <a:pt x="74650" y="484"/>
                </a:moveTo>
                <a:cubicBezTo>
                  <a:pt x="74914" y="4717"/>
                  <a:pt x="30729" y="47845"/>
                  <a:pt x="20675" y="67159"/>
                </a:cubicBezTo>
                <a:cubicBezTo>
                  <a:pt x="10621" y="86474"/>
                  <a:pt x="17765" y="113196"/>
                  <a:pt x="14325" y="116371"/>
                </a:cubicBezTo>
                <a:cubicBezTo>
                  <a:pt x="10885" y="119546"/>
                  <a:pt x="-756" y="98644"/>
                  <a:pt x="38" y="86209"/>
                </a:cubicBezTo>
                <a:cubicBezTo>
                  <a:pt x="832" y="73774"/>
                  <a:pt x="8769" y="62926"/>
                  <a:pt x="19088" y="41759"/>
                </a:cubicBezTo>
                <a:cubicBezTo>
                  <a:pt x="29407" y="20592"/>
                  <a:pt x="74386" y="-3749"/>
                  <a:pt x="74650" y="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2A682C43-DF27-4F30-BD9A-5E47FBC64E10}"/>
              </a:ext>
            </a:extLst>
          </p:cNvPr>
          <p:cNvSpPr/>
          <p:nvPr/>
        </p:nvSpPr>
        <p:spPr>
          <a:xfrm>
            <a:off x="2109452" y="10025049"/>
            <a:ext cx="201519" cy="46889"/>
          </a:xfrm>
          <a:custGeom>
            <a:avLst/>
            <a:gdLst>
              <a:gd name="connsiteX0" fmla="*/ 336 w 201519"/>
              <a:gd name="connsiteY0" fmla="*/ 14 h 46889"/>
              <a:gd name="connsiteX1" fmla="*/ 194011 w 201519"/>
              <a:gd name="connsiteY1" fmla="*/ 39701 h 46889"/>
              <a:gd name="connsiteX2" fmla="*/ 147973 w 201519"/>
              <a:gd name="connsiteY2" fmla="*/ 44464 h 46889"/>
              <a:gd name="connsiteX3" fmla="*/ 336 w 201519"/>
              <a:gd name="connsiteY3" fmla="*/ 14 h 4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519" h="46889">
                <a:moveTo>
                  <a:pt x="336" y="14"/>
                </a:moveTo>
                <a:cubicBezTo>
                  <a:pt x="8009" y="-780"/>
                  <a:pt x="169405" y="32293"/>
                  <a:pt x="194011" y="39701"/>
                </a:cubicBezTo>
                <a:cubicBezTo>
                  <a:pt x="218617" y="47109"/>
                  <a:pt x="177342" y="48962"/>
                  <a:pt x="147973" y="44464"/>
                </a:cubicBezTo>
                <a:cubicBezTo>
                  <a:pt x="118604" y="39966"/>
                  <a:pt x="-7337" y="808"/>
                  <a:pt x="336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4CB54FE9-DCE8-4099-8A29-9245914E1775}"/>
              </a:ext>
            </a:extLst>
          </p:cNvPr>
          <p:cNvSpPr/>
          <p:nvPr/>
        </p:nvSpPr>
        <p:spPr>
          <a:xfrm>
            <a:off x="2112963" y="10043156"/>
            <a:ext cx="16127" cy="155709"/>
          </a:xfrm>
          <a:custGeom>
            <a:avLst/>
            <a:gdLst>
              <a:gd name="connsiteX0" fmla="*/ 15875 w 16127"/>
              <a:gd name="connsiteY0" fmla="*/ 957 h 155709"/>
              <a:gd name="connsiteX1" fmla="*/ 9525 w 16127"/>
              <a:gd name="connsiteY1" fmla="*/ 145419 h 155709"/>
              <a:gd name="connsiteX2" fmla="*/ 6350 w 16127"/>
              <a:gd name="connsiteY2" fmla="*/ 137482 h 155709"/>
              <a:gd name="connsiteX3" fmla="*/ 0 w 16127"/>
              <a:gd name="connsiteY3" fmla="*/ 85094 h 155709"/>
              <a:gd name="connsiteX4" fmla="*/ 15875 w 16127"/>
              <a:gd name="connsiteY4" fmla="*/ 957 h 15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7" h="155709">
                <a:moveTo>
                  <a:pt x="15875" y="957"/>
                </a:moveTo>
                <a:cubicBezTo>
                  <a:pt x="17462" y="11011"/>
                  <a:pt x="11112" y="122665"/>
                  <a:pt x="9525" y="145419"/>
                </a:cubicBezTo>
                <a:cubicBezTo>
                  <a:pt x="7938" y="168173"/>
                  <a:pt x="7937" y="147536"/>
                  <a:pt x="6350" y="137482"/>
                </a:cubicBezTo>
                <a:cubicBezTo>
                  <a:pt x="4763" y="127428"/>
                  <a:pt x="0" y="107319"/>
                  <a:pt x="0" y="85094"/>
                </a:cubicBezTo>
                <a:cubicBezTo>
                  <a:pt x="0" y="62869"/>
                  <a:pt x="14288" y="-9097"/>
                  <a:pt x="15875" y="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D9E66A71-9D0B-434A-8492-B2EEB35A896B}"/>
              </a:ext>
            </a:extLst>
          </p:cNvPr>
          <p:cNvSpPr/>
          <p:nvPr/>
        </p:nvSpPr>
        <p:spPr>
          <a:xfrm>
            <a:off x="2128762" y="10082013"/>
            <a:ext cx="115346" cy="23416"/>
          </a:xfrm>
          <a:custGeom>
            <a:avLst/>
            <a:gdLst>
              <a:gd name="connsiteX0" fmla="*/ 76 w 115346"/>
              <a:gd name="connsiteY0" fmla="*/ 20837 h 23416"/>
              <a:gd name="connsiteX1" fmla="*/ 109613 w 115346"/>
              <a:gd name="connsiteY1" fmla="*/ 20837 h 23416"/>
              <a:gd name="connsiteX2" fmla="*/ 92151 w 115346"/>
              <a:gd name="connsiteY2" fmla="*/ 200 h 23416"/>
              <a:gd name="connsiteX3" fmla="*/ 76 w 115346"/>
              <a:gd name="connsiteY3" fmla="*/ 20837 h 23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5346" h="23416">
                <a:moveTo>
                  <a:pt x="76" y="20837"/>
                </a:moveTo>
                <a:cubicBezTo>
                  <a:pt x="2986" y="24276"/>
                  <a:pt x="94267" y="24277"/>
                  <a:pt x="109613" y="20837"/>
                </a:cubicBezTo>
                <a:cubicBezTo>
                  <a:pt x="124959" y="17397"/>
                  <a:pt x="106174" y="2581"/>
                  <a:pt x="92151" y="200"/>
                </a:cubicBezTo>
                <a:cubicBezTo>
                  <a:pt x="78128" y="-2181"/>
                  <a:pt x="-2834" y="17398"/>
                  <a:pt x="76" y="20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4030B8EE-DBEE-4F3A-A065-1B7B63EDF00D}"/>
              </a:ext>
            </a:extLst>
          </p:cNvPr>
          <p:cNvSpPr/>
          <p:nvPr/>
        </p:nvSpPr>
        <p:spPr>
          <a:xfrm>
            <a:off x="2133501" y="10149806"/>
            <a:ext cx="93012" cy="27670"/>
          </a:xfrm>
          <a:custGeom>
            <a:avLst/>
            <a:gdLst>
              <a:gd name="connsiteX0" fmla="*/ 99 w 93012"/>
              <a:gd name="connsiteY0" fmla="*/ 5432 h 27670"/>
              <a:gd name="connsiteX1" fmla="*/ 76299 w 93012"/>
              <a:gd name="connsiteY1" fmla="*/ 27657 h 27670"/>
              <a:gd name="connsiteX2" fmla="*/ 92174 w 93012"/>
              <a:gd name="connsiteY2" fmla="*/ 8607 h 27670"/>
              <a:gd name="connsiteX3" fmla="*/ 60424 w 93012"/>
              <a:gd name="connsiteY3" fmla="*/ 669 h 27670"/>
              <a:gd name="connsiteX4" fmla="*/ 99 w 93012"/>
              <a:gd name="connsiteY4" fmla="*/ 5432 h 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12" h="27670">
                <a:moveTo>
                  <a:pt x="99" y="5432"/>
                </a:moveTo>
                <a:cubicBezTo>
                  <a:pt x="2745" y="9930"/>
                  <a:pt x="60953" y="27128"/>
                  <a:pt x="76299" y="27657"/>
                </a:cubicBezTo>
                <a:cubicBezTo>
                  <a:pt x="91645" y="28186"/>
                  <a:pt x="94820" y="13105"/>
                  <a:pt x="92174" y="8607"/>
                </a:cubicBezTo>
                <a:cubicBezTo>
                  <a:pt x="89528" y="4109"/>
                  <a:pt x="72330" y="2521"/>
                  <a:pt x="60424" y="669"/>
                </a:cubicBezTo>
                <a:cubicBezTo>
                  <a:pt x="48518" y="-1183"/>
                  <a:pt x="-2547" y="934"/>
                  <a:pt x="99" y="5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130F12D6-7E27-4842-AC50-309D0E97B343}"/>
              </a:ext>
            </a:extLst>
          </p:cNvPr>
          <p:cNvSpPr/>
          <p:nvPr/>
        </p:nvSpPr>
        <p:spPr>
          <a:xfrm>
            <a:off x="2116124" y="10183710"/>
            <a:ext cx="78717" cy="45669"/>
          </a:xfrm>
          <a:custGeom>
            <a:avLst/>
            <a:gdLst>
              <a:gd name="connsiteX0" fmla="*/ 14 w 78717"/>
              <a:gd name="connsiteY0" fmla="*/ 103 h 45669"/>
              <a:gd name="connsiteX1" fmla="*/ 68276 w 78717"/>
              <a:gd name="connsiteY1" fmla="*/ 44553 h 45669"/>
              <a:gd name="connsiteX2" fmla="*/ 74626 w 78717"/>
              <a:gd name="connsiteY2" fmla="*/ 31853 h 45669"/>
              <a:gd name="connsiteX3" fmla="*/ 14 w 78717"/>
              <a:gd name="connsiteY3" fmla="*/ 103 h 4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717" h="45669">
                <a:moveTo>
                  <a:pt x="14" y="103"/>
                </a:moveTo>
                <a:cubicBezTo>
                  <a:pt x="-1044" y="2220"/>
                  <a:pt x="55841" y="39261"/>
                  <a:pt x="68276" y="44553"/>
                </a:cubicBezTo>
                <a:cubicBezTo>
                  <a:pt x="80711" y="49845"/>
                  <a:pt x="80976" y="34763"/>
                  <a:pt x="74626" y="31853"/>
                </a:cubicBezTo>
                <a:cubicBezTo>
                  <a:pt x="68276" y="28943"/>
                  <a:pt x="1072" y="-2014"/>
                  <a:pt x="14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786D01B6-3796-4F84-9B1A-BA3094BC0002}"/>
              </a:ext>
            </a:extLst>
          </p:cNvPr>
          <p:cNvSpPr/>
          <p:nvPr/>
        </p:nvSpPr>
        <p:spPr>
          <a:xfrm>
            <a:off x="2136492" y="10282040"/>
            <a:ext cx="139328" cy="19744"/>
          </a:xfrm>
          <a:custGeom>
            <a:avLst/>
            <a:gdLst>
              <a:gd name="connsiteX0" fmla="*/ 283 w 139328"/>
              <a:gd name="connsiteY0" fmla="*/ 17660 h 19744"/>
              <a:gd name="connsiteX1" fmla="*/ 117758 w 139328"/>
              <a:gd name="connsiteY1" fmla="*/ 17660 h 19744"/>
              <a:gd name="connsiteX2" fmla="*/ 136808 w 139328"/>
              <a:gd name="connsiteY2" fmla="*/ 1785 h 19744"/>
              <a:gd name="connsiteX3" fmla="*/ 86008 w 139328"/>
              <a:gd name="connsiteY3" fmla="*/ 198 h 19744"/>
              <a:gd name="connsiteX4" fmla="*/ 283 w 139328"/>
              <a:gd name="connsiteY4" fmla="*/ 17660 h 1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328" h="19744">
                <a:moveTo>
                  <a:pt x="283" y="17660"/>
                </a:moveTo>
                <a:cubicBezTo>
                  <a:pt x="5575" y="20570"/>
                  <a:pt x="95004" y="20306"/>
                  <a:pt x="117758" y="17660"/>
                </a:cubicBezTo>
                <a:cubicBezTo>
                  <a:pt x="140512" y="15014"/>
                  <a:pt x="142100" y="4695"/>
                  <a:pt x="136808" y="1785"/>
                </a:cubicBezTo>
                <a:cubicBezTo>
                  <a:pt x="131516" y="-1125"/>
                  <a:pt x="106645" y="462"/>
                  <a:pt x="86008" y="198"/>
                </a:cubicBezTo>
                <a:cubicBezTo>
                  <a:pt x="65371" y="-66"/>
                  <a:pt x="-5009" y="14750"/>
                  <a:pt x="283" y="176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E1F0F357-24A5-476F-BC3F-995E36A750C0}"/>
              </a:ext>
            </a:extLst>
          </p:cNvPr>
          <p:cNvSpPr/>
          <p:nvPr/>
        </p:nvSpPr>
        <p:spPr>
          <a:xfrm>
            <a:off x="2145929" y="10340969"/>
            <a:ext cx="152564" cy="9854"/>
          </a:xfrm>
          <a:custGeom>
            <a:avLst/>
            <a:gdLst>
              <a:gd name="connsiteX0" fmla="*/ 1959 w 152564"/>
              <a:gd name="connsiteY0" fmla="*/ 6 h 9854"/>
              <a:gd name="connsiteX1" fmla="*/ 151184 w 152564"/>
              <a:gd name="connsiteY1" fmla="*/ 9531 h 9854"/>
              <a:gd name="connsiteX2" fmla="*/ 71809 w 152564"/>
              <a:gd name="connsiteY2" fmla="*/ 7944 h 9854"/>
              <a:gd name="connsiteX3" fmla="*/ 1959 w 152564"/>
              <a:gd name="connsiteY3" fmla="*/ 6 h 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564" h="9854">
                <a:moveTo>
                  <a:pt x="1959" y="6"/>
                </a:moveTo>
                <a:cubicBezTo>
                  <a:pt x="15188" y="271"/>
                  <a:pt x="139542" y="8208"/>
                  <a:pt x="151184" y="9531"/>
                </a:cubicBezTo>
                <a:cubicBezTo>
                  <a:pt x="162826" y="10854"/>
                  <a:pt x="97738" y="7679"/>
                  <a:pt x="71809" y="7944"/>
                </a:cubicBezTo>
                <a:cubicBezTo>
                  <a:pt x="45880" y="8209"/>
                  <a:pt x="-11270" y="-259"/>
                  <a:pt x="195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6D9C58DF-818D-4878-B26D-16DCB355F44F}"/>
              </a:ext>
            </a:extLst>
          </p:cNvPr>
          <p:cNvSpPr/>
          <p:nvPr/>
        </p:nvSpPr>
        <p:spPr>
          <a:xfrm>
            <a:off x="2154238" y="10472738"/>
            <a:ext cx="185151" cy="17469"/>
          </a:xfrm>
          <a:custGeom>
            <a:avLst/>
            <a:gdLst>
              <a:gd name="connsiteX0" fmla="*/ 0 w 185151"/>
              <a:gd name="connsiteY0" fmla="*/ 7937 h 17469"/>
              <a:gd name="connsiteX1" fmla="*/ 152400 w 185151"/>
              <a:gd name="connsiteY1" fmla="*/ 17462 h 17469"/>
              <a:gd name="connsiteX2" fmla="*/ 182562 w 185151"/>
              <a:gd name="connsiteY2" fmla="*/ 6350 h 17469"/>
              <a:gd name="connsiteX3" fmla="*/ 109537 w 185151"/>
              <a:gd name="connsiteY3" fmla="*/ 0 h 17469"/>
              <a:gd name="connsiteX4" fmla="*/ 0 w 185151"/>
              <a:gd name="connsiteY4" fmla="*/ 7937 h 1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151" h="17469">
                <a:moveTo>
                  <a:pt x="0" y="7937"/>
                </a:moveTo>
                <a:cubicBezTo>
                  <a:pt x="50800" y="11112"/>
                  <a:pt x="121973" y="17726"/>
                  <a:pt x="152400" y="17462"/>
                </a:cubicBezTo>
                <a:cubicBezTo>
                  <a:pt x="182827" y="17198"/>
                  <a:pt x="189706" y="9260"/>
                  <a:pt x="182562" y="6350"/>
                </a:cubicBezTo>
                <a:cubicBezTo>
                  <a:pt x="175418" y="3440"/>
                  <a:pt x="109537" y="0"/>
                  <a:pt x="109537" y="0"/>
                </a:cubicBezTo>
                <a:lnTo>
                  <a:pt x="0" y="793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1908EC0B-45EB-4BC7-9C74-B76E438C0EFF}"/>
              </a:ext>
            </a:extLst>
          </p:cNvPr>
          <p:cNvSpPr/>
          <p:nvPr/>
        </p:nvSpPr>
        <p:spPr>
          <a:xfrm>
            <a:off x="2155670" y="10533524"/>
            <a:ext cx="265658" cy="17271"/>
          </a:xfrm>
          <a:custGeom>
            <a:avLst/>
            <a:gdLst>
              <a:gd name="connsiteX0" fmla="*/ 155 w 265658"/>
              <a:gd name="connsiteY0" fmla="*/ 15414 h 17271"/>
              <a:gd name="connsiteX1" fmla="*/ 157318 w 265658"/>
              <a:gd name="connsiteY1" fmla="*/ 1126 h 17271"/>
              <a:gd name="connsiteX2" fmla="*/ 265268 w 265658"/>
              <a:gd name="connsiteY2" fmla="*/ 2714 h 17271"/>
              <a:gd name="connsiteX3" fmla="*/ 187480 w 265658"/>
              <a:gd name="connsiteY3" fmla="*/ 17001 h 17271"/>
              <a:gd name="connsiteX4" fmla="*/ 155 w 265658"/>
              <a:gd name="connsiteY4" fmla="*/ 15414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658" h="17271">
                <a:moveTo>
                  <a:pt x="155" y="15414"/>
                </a:moveTo>
                <a:cubicBezTo>
                  <a:pt x="-4872" y="12768"/>
                  <a:pt x="113133" y="3243"/>
                  <a:pt x="157318" y="1126"/>
                </a:cubicBezTo>
                <a:cubicBezTo>
                  <a:pt x="201503" y="-991"/>
                  <a:pt x="260241" y="68"/>
                  <a:pt x="265268" y="2714"/>
                </a:cubicBezTo>
                <a:cubicBezTo>
                  <a:pt x="270295" y="5360"/>
                  <a:pt x="225845" y="19382"/>
                  <a:pt x="187480" y="17001"/>
                </a:cubicBezTo>
                <a:cubicBezTo>
                  <a:pt x="149115" y="14620"/>
                  <a:pt x="5182" y="18060"/>
                  <a:pt x="155" y="15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140C5F75-3467-42F3-9BFF-3945A44A046F}"/>
              </a:ext>
            </a:extLst>
          </p:cNvPr>
          <p:cNvSpPr/>
          <p:nvPr/>
        </p:nvSpPr>
        <p:spPr>
          <a:xfrm>
            <a:off x="2591932" y="10490670"/>
            <a:ext cx="123188" cy="32877"/>
          </a:xfrm>
          <a:custGeom>
            <a:avLst/>
            <a:gdLst>
              <a:gd name="connsiteX0" fmla="*/ 456 w 123188"/>
              <a:gd name="connsiteY0" fmla="*/ 5880 h 32877"/>
              <a:gd name="connsiteX1" fmla="*/ 49668 w 123188"/>
              <a:gd name="connsiteY1" fmla="*/ 32868 h 32877"/>
              <a:gd name="connsiteX2" fmla="*/ 122693 w 123188"/>
              <a:gd name="connsiteY2" fmla="*/ 2705 h 32877"/>
              <a:gd name="connsiteX3" fmla="*/ 78243 w 123188"/>
              <a:gd name="connsiteY3" fmla="*/ 2705 h 32877"/>
              <a:gd name="connsiteX4" fmla="*/ 456 w 123188"/>
              <a:gd name="connsiteY4" fmla="*/ 5880 h 32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188" h="32877">
                <a:moveTo>
                  <a:pt x="456" y="5880"/>
                </a:moveTo>
                <a:cubicBezTo>
                  <a:pt x="-4306" y="10907"/>
                  <a:pt x="29295" y="33397"/>
                  <a:pt x="49668" y="32868"/>
                </a:cubicBezTo>
                <a:cubicBezTo>
                  <a:pt x="70041" y="32339"/>
                  <a:pt x="117931" y="7732"/>
                  <a:pt x="122693" y="2705"/>
                </a:cubicBezTo>
                <a:cubicBezTo>
                  <a:pt x="127455" y="-2322"/>
                  <a:pt x="96764" y="853"/>
                  <a:pt x="78243" y="2705"/>
                </a:cubicBezTo>
                <a:cubicBezTo>
                  <a:pt x="59722" y="4557"/>
                  <a:pt x="5218" y="853"/>
                  <a:pt x="456" y="5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ABA28B08-9A93-4EC8-9762-19A2D22090DB}"/>
              </a:ext>
            </a:extLst>
          </p:cNvPr>
          <p:cNvSpPr/>
          <p:nvPr/>
        </p:nvSpPr>
        <p:spPr>
          <a:xfrm>
            <a:off x="2346225" y="10448653"/>
            <a:ext cx="371589" cy="72276"/>
          </a:xfrm>
          <a:custGeom>
            <a:avLst/>
            <a:gdLst>
              <a:gd name="connsiteX0" fmla="*/ 371575 w 371589"/>
              <a:gd name="connsiteY0" fmla="*/ 272 h 72276"/>
              <a:gd name="connsiteX1" fmla="*/ 279500 w 371589"/>
              <a:gd name="connsiteY1" fmla="*/ 43135 h 72276"/>
              <a:gd name="connsiteX2" fmla="*/ 152500 w 371589"/>
              <a:gd name="connsiteY2" fmla="*/ 71710 h 72276"/>
              <a:gd name="connsiteX3" fmla="*/ 69950 w 371589"/>
              <a:gd name="connsiteY3" fmla="*/ 60597 h 72276"/>
              <a:gd name="connsiteX4" fmla="*/ 14388 w 371589"/>
              <a:gd name="connsiteY4" fmla="*/ 41547 h 72276"/>
              <a:gd name="connsiteX5" fmla="*/ 100 w 371589"/>
              <a:gd name="connsiteY5" fmla="*/ 25672 h 72276"/>
              <a:gd name="connsiteX6" fmla="*/ 9625 w 371589"/>
              <a:gd name="connsiteY6" fmla="*/ 272 h 72276"/>
              <a:gd name="connsiteX7" fmla="*/ 38200 w 371589"/>
              <a:gd name="connsiteY7" fmla="*/ 27260 h 72276"/>
              <a:gd name="connsiteX8" fmla="*/ 108050 w 371589"/>
              <a:gd name="connsiteY8" fmla="*/ 44722 h 72276"/>
              <a:gd name="connsiteX9" fmla="*/ 198538 w 371589"/>
              <a:gd name="connsiteY9" fmla="*/ 44722 h 72276"/>
              <a:gd name="connsiteX10" fmla="*/ 273150 w 371589"/>
              <a:gd name="connsiteY10" fmla="*/ 25672 h 72276"/>
              <a:gd name="connsiteX11" fmla="*/ 371575 w 371589"/>
              <a:gd name="connsiteY11" fmla="*/ 272 h 72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1589" h="72276">
                <a:moveTo>
                  <a:pt x="371575" y="272"/>
                </a:moveTo>
                <a:cubicBezTo>
                  <a:pt x="372633" y="3182"/>
                  <a:pt x="316012" y="31229"/>
                  <a:pt x="279500" y="43135"/>
                </a:cubicBezTo>
                <a:cubicBezTo>
                  <a:pt x="242988" y="55041"/>
                  <a:pt x="187425" y="68800"/>
                  <a:pt x="152500" y="71710"/>
                </a:cubicBezTo>
                <a:cubicBezTo>
                  <a:pt x="117575" y="74620"/>
                  <a:pt x="92969" y="65624"/>
                  <a:pt x="69950" y="60597"/>
                </a:cubicBezTo>
                <a:cubicBezTo>
                  <a:pt x="46931" y="55570"/>
                  <a:pt x="26030" y="47368"/>
                  <a:pt x="14388" y="41547"/>
                </a:cubicBezTo>
                <a:cubicBezTo>
                  <a:pt x="2746" y="35726"/>
                  <a:pt x="894" y="32551"/>
                  <a:pt x="100" y="25672"/>
                </a:cubicBezTo>
                <a:cubicBezTo>
                  <a:pt x="-694" y="18793"/>
                  <a:pt x="3275" y="7"/>
                  <a:pt x="9625" y="272"/>
                </a:cubicBezTo>
                <a:cubicBezTo>
                  <a:pt x="15975" y="537"/>
                  <a:pt x="21796" y="19852"/>
                  <a:pt x="38200" y="27260"/>
                </a:cubicBezTo>
                <a:cubicBezTo>
                  <a:pt x="54604" y="34668"/>
                  <a:pt x="81327" y="41812"/>
                  <a:pt x="108050" y="44722"/>
                </a:cubicBezTo>
                <a:cubicBezTo>
                  <a:pt x="134773" y="47632"/>
                  <a:pt x="171021" y="47897"/>
                  <a:pt x="198538" y="44722"/>
                </a:cubicBezTo>
                <a:cubicBezTo>
                  <a:pt x="226055" y="41547"/>
                  <a:pt x="248279" y="32816"/>
                  <a:pt x="273150" y="25672"/>
                </a:cubicBezTo>
                <a:cubicBezTo>
                  <a:pt x="298021" y="18528"/>
                  <a:pt x="370517" y="-2638"/>
                  <a:pt x="371575" y="2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2946A557-C4F5-4DD1-83A5-02B632846562}"/>
              </a:ext>
            </a:extLst>
          </p:cNvPr>
          <p:cNvSpPr/>
          <p:nvPr/>
        </p:nvSpPr>
        <p:spPr>
          <a:xfrm>
            <a:off x="2214169" y="10049286"/>
            <a:ext cx="222644" cy="211445"/>
          </a:xfrm>
          <a:custGeom>
            <a:avLst/>
            <a:gdLst>
              <a:gd name="connsiteX0" fmla="*/ 222644 w 222644"/>
              <a:gd name="connsiteY0" fmla="*/ 1177 h 211445"/>
              <a:gd name="connsiteX1" fmla="*/ 105169 w 222644"/>
              <a:gd name="connsiteY1" fmla="*/ 18639 h 211445"/>
              <a:gd name="connsiteX2" fmla="*/ 28969 w 222644"/>
              <a:gd name="connsiteY2" fmla="*/ 75789 h 211445"/>
              <a:gd name="connsiteX3" fmla="*/ 16269 w 222644"/>
              <a:gd name="connsiteY3" fmla="*/ 201202 h 211445"/>
              <a:gd name="connsiteX4" fmla="*/ 57544 w 222644"/>
              <a:gd name="connsiteY4" fmla="*/ 199614 h 211445"/>
              <a:gd name="connsiteX5" fmla="*/ 106756 w 222644"/>
              <a:gd name="connsiteY5" fmla="*/ 163102 h 211445"/>
              <a:gd name="connsiteX6" fmla="*/ 186131 w 222644"/>
              <a:gd name="connsiteY6" fmla="*/ 117064 h 211445"/>
              <a:gd name="connsiteX7" fmla="*/ 205181 w 222644"/>
              <a:gd name="connsiteY7" fmla="*/ 105952 h 211445"/>
              <a:gd name="connsiteX8" fmla="*/ 86119 w 222644"/>
              <a:gd name="connsiteY8" fmla="*/ 182152 h 211445"/>
              <a:gd name="connsiteX9" fmla="*/ 11506 w 222644"/>
              <a:gd name="connsiteY9" fmla="*/ 167864 h 211445"/>
              <a:gd name="connsiteX10" fmla="*/ 3569 w 222644"/>
              <a:gd name="connsiteY10" fmla="*/ 90077 h 211445"/>
              <a:gd name="connsiteX11" fmla="*/ 44844 w 222644"/>
              <a:gd name="connsiteY11" fmla="*/ 28164 h 211445"/>
              <a:gd name="connsiteX12" fmla="*/ 103581 w 222644"/>
              <a:gd name="connsiteY12" fmla="*/ 5939 h 211445"/>
              <a:gd name="connsiteX13" fmla="*/ 222644 w 222644"/>
              <a:gd name="connsiteY13" fmla="*/ 1177 h 21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2644" h="211445">
                <a:moveTo>
                  <a:pt x="222644" y="1177"/>
                </a:moveTo>
                <a:cubicBezTo>
                  <a:pt x="222909" y="3294"/>
                  <a:pt x="137448" y="6204"/>
                  <a:pt x="105169" y="18639"/>
                </a:cubicBezTo>
                <a:cubicBezTo>
                  <a:pt x="72890" y="31074"/>
                  <a:pt x="43786" y="45362"/>
                  <a:pt x="28969" y="75789"/>
                </a:cubicBezTo>
                <a:cubicBezTo>
                  <a:pt x="14152" y="106216"/>
                  <a:pt x="11507" y="180565"/>
                  <a:pt x="16269" y="201202"/>
                </a:cubicBezTo>
                <a:cubicBezTo>
                  <a:pt x="21031" y="221839"/>
                  <a:pt x="42463" y="205964"/>
                  <a:pt x="57544" y="199614"/>
                </a:cubicBezTo>
                <a:cubicBezTo>
                  <a:pt x="72625" y="193264"/>
                  <a:pt x="85325" y="176860"/>
                  <a:pt x="106756" y="163102"/>
                </a:cubicBezTo>
                <a:cubicBezTo>
                  <a:pt x="128187" y="149344"/>
                  <a:pt x="169727" y="126589"/>
                  <a:pt x="186131" y="117064"/>
                </a:cubicBezTo>
                <a:cubicBezTo>
                  <a:pt x="202535" y="107539"/>
                  <a:pt x="221850" y="95104"/>
                  <a:pt x="205181" y="105952"/>
                </a:cubicBezTo>
                <a:cubicBezTo>
                  <a:pt x="188512" y="116800"/>
                  <a:pt x="118398" y="171833"/>
                  <a:pt x="86119" y="182152"/>
                </a:cubicBezTo>
                <a:cubicBezTo>
                  <a:pt x="53840" y="192471"/>
                  <a:pt x="25264" y="183210"/>
                  <a:pt x="11506" y="167864"/>
                </a:cubicBezTo>
                <a:cubicBezTo>
                  <a:pt x="-2252" y="152518"/>
                  <a:pt x="-1987" y="113360"/>
                  <a:pt x="3569" y="90077"/>
                </a:cubicBezTo>
                <a:cubicBezTo>
                  <a:pt x="9125" y="66794"/>
                  <a:pt x="28175" y="42187"/>
                  <a:pt x="44844" y="28164"/>
                </a:cubicBezTo>
                <a:cubicBezTo>
                  <a:pt x="61513" y="14141"/>
                  <a:pt x="80827" y="12554"/>
                  <a:pt x="103581" y="5939"/>
                </a:cubicBezTo>
                <a:cubicBezTo>
                  <a:pt x="126335" y="-676"/>
                  <a:pt x="222379" y="-940"/>
                  <a:pt x="222644" y="1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B8D440EE-8F57-4029-B470-416FE08F72C4}"/>
              </a:ext>
            </a:extLst>
          </p:cNvPr>
          <p:cNvSpPr/>
          <p:nvPr/>
        </p:nvSpPr>
        <p:spPr>
          <a:xfrm>
            <a:off x="2272938" y="10118718"/>
            <a:ext cx="133816" cy="68932"/>
          </a:xfrm>
          <a:custGeom>
            <a:avLst/>
            <a:gdLst>
              <a:gd name="connsiteX0" fmla="*/ 133712 w 133816"/>
              <a:gd name="connsiteY0" fmla="*/ 9532 h 68932"/>
              <a:gd name="connsiteX1" fmla="*/ 32112 w 133816"/>
              <a:gd name="connsiteY1" fmla="*/ 66682 h 68932"/>
              <a:gd name="connsiteX2" fmla="*/ 8300 w 133816"/>
              <a:gd name="connsiteY2" fmla="*/ 55570 h 68932"/>
              <a:gd name="connsiteX3" fmla="*/ 1950 w 133816"/>
              <a:gd name="connsiteY3" fmla="*/ 38107 h 68932"/>
              <a:gd name="connsiteX4" fmla="*/ 40050 w 133816"/>
              <a:gd name="connsiteY4" fmla="*/ 7 h 68932"/>
              <a:gd name="connsiteX5" fmla="*/ 28937 w 133816"/>
              <a:gd name="connsiteY5" fmla="*/ 34932 h 68932"/>
              <a:gd name="connsiteX6" fmla="*/ 51162 w 133816"/>
              <a:gd name="connsiteY6" fmla="*/ 44457 h 68932"/>
              <a:gd name="connsiteX7" fmla="*/ 133712 w 133816"/>
              <a:gd name="connsiteY7" fmla="*/ 9532 h 6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816" h="68932">
                <a:moveTo>
                  <a:pt x="133712" y="9532"/>
                </a:moveTo>
                <a:cubicBezTo>
                  <a:pt x="130537" y="13236"/>
                  <a:pt x="53014" y="59009"/>
                  <a:pt x="32112" y="66682"/>
                </a:cubicBezTo>
                <a:cubicBezTo>
                  <a:pt x="11210" y="74355"/>
                  <a:pt x="13327" y="60333"/>
                  <a:pt x="8300" y="55570"/>
                </a:cubicBezTo>
                <a:cubicBezTo>
                  <a:pt x="3273" y="50808"/>
                  <a:pt x="-3342" y="47367"/>
                  <a:pt x="1950" y="38107"/>
                </a:cubicBezTo>
                <a:cubicBezTo>
                  <a:pt x="7242" y="28847"/>
                  <a:pt x="35552" y="536"/>
                  <a:pt x="40050" y="7"/>
                </a:cubicBezTo>
                <a:cubicBezTo>
                  <a:pt x="44548" y="-522"/>
                  <a:pt x="27085" y="27524"/>
                  <a:pt x="28937" y="34932"/>
                </a:cubicBezTo>
                <a:cubicBezTo>
                  <a:pt x="30789" y="42340"/>
                  <a:pt x="35552" y="47896"/>
                  <a:pt x="51162" y="44457"/>
                </a:cubicBezTo>
                <a:cubicBezTo>
                  <a:pt x="66772" y="41018"/>
                  <a:pt x="136887" y="5828"/>
                  <a:pt x="133712" y="9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3CE635A5-15FE-4BE9-8961-46805F385BDC}"/>
              </a:ext>
            </a:extLst>
          </p:cNvPr>
          <p:cNvSpPr/>
          <p:nvPr/>
        </p:nvSpPr>
        <p:spPr>
          <a:xfrm>
            <a:off x="2312876" y="10098957"/>
            <a:ext cx="85128" cy="32483"/>
          </a:xfrm>
          <a:custGeom>
            <a:avLst/>
            <a:gdLst>
              <a:gd name="connsiteX0" fmla="*/ 111 w 85128"/>
              <a:gd name="connsiteY0" fmla="*/ 24528 h 32483"/>
              <a:gd name="connsiteX1" fmla="*/ 69961 w 85128"/>
              <a:gd name="connsiteY1" fmla="*/ 5478 h 32483"/>
              <a:gd name="connsiteX2" fmla="*/ 84248 w 85128"/>
              <a:gd name="connsiteY2" fmla="*/ 32466 h 32483"/>
              <a:gd name="connsiteX3" fmla="*/ 54086 w 85128"/>
              <a:gd name="connsiteY3" fmla="*/ 716 h 32483"/>
              <a:gd name="connsiteX4" fmla="*/ 111 w 85128"/>
              <a:gd name="connsiteY4" fmla="*/ 24528 h 3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28" h="32483">
                <a:moveTo>
                  <a:pt x="111" y="24528"/>
                </a:moveTo>
                <a:cubicBezTo>
                  <a:pt x="2757" y="25322"/>
                  <a:pt x="55938" y="4155"/>
                  <a:pt x="69961" y="5478"/>
                </a:cubicBezTo>
                <a:cubicBezTo>
                  <a:pt x="83984" y="6801"/>
                  <a:pt x="86894" y="33260"/>
                  <a:pt x="84248" y="32466"/>
                </a:cubicBezTo>
                <a:cubicBezTo>
                  <a:pt x="81602" y="31672"/>
                  <a:pt x="65463" y="6272"/>
                  <a:pt x="54086" y="716"/>
                </a:cubicBezTo>
                <a:cubicBezTo>
                  <a:pt x="42709" y="-4840"/>
                  <a:pt x="-2535" y="23734"/>
                  <a:pt x="111" y="245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C77F2CC0-D146-4A8F-83AD-64F4984ED60F}"/>
              </a:ext>
            </a:extLst>
          </p:cNvPr>
          <p:cNvSpPr/>
          <p:nvPr/>
        </p:nvSpPr>
        <p:spPr>
          <a:xfrm>
            <a:off x="2344285" y="10056216"/>
            <a:ext cx="146793" cy="401914"/>
          </a:xfrm>
          <a:custGeom>
            <a:avLst/>
            <a:gdLst>
              <a:gd name="connsiteX0" fmla="*/ 146503 w 146793"/>
              <a:gd name="connsiteY0" fmla="*/ 597 h 401914"/>
              <a:gd name="connsiteX1" fmla="*/ 65540 w 146793"/>
              <a:gd name="connsiteY1" fmla="*/ 154584 h 401914"/>
              <a:gd name="connsiteX2" fmla="*/ 453 w 146793"/>
              <a:gd name="connsiteY2" fmla="*/ 267297 h 401914"/>
              <a:gd name="connsiteX3" fmla="*/ 35378 w 146793"/>
              <a:gd name="connsiteY3" fmla="*/ 400647 h 401914"/>
              <a:gd name="connsiteX4" fmla="*/ 9978 w 146793"/>
              <a:gd name="connsiteY4" fmla="*/ 327622 h 401914"/>
              <a:gd name="connsiteX5" fmla="*/ 35378 w 146793"/>
              <a:gd name="connsiteY5" fmla="*/ 214909 h 401914"/>
              <a:gd name="connsiteX6" fmla="*/ 146503 w 146793"/>
              <a:gd name="connsiteY6" fmla="*/ 597 h 40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793" h="401914">
                <a:moveTo>
                  <a:pt x="146503" y="597"/>
                </a:moveTo>
                <a:cubicBezTo>
                  <a:pt x="151530" y="-9457"/>
                  <a:pt x="89882" y="110134"/>
                  <a:pt x="65540" y="154584"/>
                </a:cubicBezTo>
                <a:cubicBezTo>
                  <a:pt x="41198" y="199034"/>
                  <a:pt x="5480" y="226286"/>
                  <a:pt x="453" y="267297"/>
                </a:cubicBezTo>
                <a:cubicBezTo>
                  <a:pt x="-4574" y="308308"/>
                  <a:pt x="33791" y="390593"/>
                  <a:pt x="35378" y="400647"/>
                </a:cubicBezTo>
                <a:cubicBezTo>
                  <a:pt x="36965" y="410701"/>
                  <a:pt x="9978" y="358578"/>
                  <a:pt x="9978" y="327622"/>
                </a:cubicBezTo>
                <a:cubicBezTo>
                  <a:pt x="9978" y="296666"/>
                  <a:pt x="11036" y="264386"/>
                  <a:pt x="35378" y="214909"/>
                </a:cubicBezTo>
                <a:cubicBezTo>
                  <a:pt x="59720" y="165432"/>
                  <a:pt x="141476" y="10651"/>
                  <a:pt x="146503" y="5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E9F8F486-3FF0-4B57-AB60-421321ABF955}"/>
              </a:ext>
            </a:extLst>
          </p:cNvPr>
          <p:cNvSpPr/>
          <p:nvPr/>
        </p:nvSpPr>
        <p:spPr>
          <a:xfrm>
            <a:off x="2403328" y="10059988"/>
            <a:ext cx="95397" cy="171454"/>
          </a:xfrm>
          <a:custGeom>
            <a:avLst/>
            <a:gdLst>
              <a:gd name="connsiteX0" fmla="*/ 95397 w 95397"/>
              <a:gd name="connsiteY0" fmla="*/ 0 h 171454"/>
              <a:gd name="connsiteX1" fmla="*/ 65235 w 95397"/>
              <a:gd name="connsiteY1" fmla="*/ 98425 h 171454"/>
              <a:gd name="connsiteX2" fmla="*/ 147 w 95397"/>
              <a:gd name="connsiteY2" fmla="*/ 171450 h 171454"/>
              <a:gd name="connsiteX3" fmla="*/ 46185 w 95397"/>
              <a:gd name="connsiteY3" fmla="*/ 95250 h 171454"/>
              <a:gd name="connsiteX4" fmla="*/ 95397 w 95397"/>
              <a:gd name="connsiteY4" fmla="*/ 0 h 17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97" h="171454">
                <a:moveTo>
                  <a:pt x="95397" y="0"/>
                </a:moveTo>
                <a:cubicBezTo>
                  <a:pt x="88253" y="34925"/>
                  <a:pt x="81110" y="69850"/>
                  <a:pt x="65235" y="98425"/>
                </a:cubicBezTo>
                <a:cubicBezTo>
                  <a:pt x="49360" y="127000"/>
                  <a:pt x="3322" y="171979"/>
                  <a:pt x="147" y="171450"/>
                </a:cubicBezTo>
                <a:cubicBezTo>
                  <a:pt x="-3028" y="170921"/>
                  <a:pt x="46185" y="95250"/>
                  <a:pt x="46185" y="95250"/>
                </a:cubicBezTo>
                <a:lnTo>
                  <a:pt x="9539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B28A1F32-F3E6-4290-BB35-BFA6E7148CB7}"/>
              </a:ext>
            </a:extLst>
          </p:cNvPr>
          <p:cNvSpPr/>
          <p:nvPr/>
        </p:nvSpPr>
        <p:spPr>
          <a:xfrm>
            <a:off x="2419490" y="10044924"/>
            <a:ext cx="71369" cy="70644"/>
          </a:xfrm>
          <a:custGeom>
            <a:avLst/>
            <a:gdLst>
              <a:gd name="connsiteX0" fmla="*/ 3035 w 71369"/>
              <a:gd name="connsiteY0" fmla="*/ 70626 h 70644"/>
              <a:gd name="connsiteX1" fmla="*/ 6210 w 71369"/>
              <a:gd name="connsiteY1" fmla="*/ 16651 h 70644"/>
              <a:gd name="connsiteX2" fmla="*/ 44310 w 71369"/>
              <a:gd name="connsiteY2" fmla="*/ 2364 h 70644"/>
              <a:gd name="connsiteX3" fmla="*/ 71298 w 71369"/>
              <a:gd name="connsiteY3" fmla="*/ 776 h 70644"/>
              <a:gd name="connsiteX4" fmla="*/ 36373 w 71369"/>
              <a:gd name="connsiteY4" fmla="*/ 10301 h 70644"/>
              <a:gd name="connsiteX5" fmla="*/ 3035 w 71369"/>
              <a:gd name="connsiteY5" fmla="*/ 70626 h 7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369" h="70644">
                <a:moveTo>
                  <a:pt x="3035" y="70626"/>
                </a:moveTo>
                <a:cubicBezTo>
                  <a:pt x="-1992" y="71684"/>
                  <a:pt x="-669" y="28028"/>
                  <a:pt x="6210" y="16651"/>
                </a:cubicBezTo>
                <a:cubicBezTo>
                  <a:pt x="13089" y="5274"/>
                  <a:pt x="33462" y="5010"/>
                  <a:pt x="44310" y="2364"/>
                </a:cubicBezTo>
                <a:cubicBezTo>
                  <a:pt x="55158" y="-282"/>
                  <a:pt x="72621" y="-547"/>
                  <a:pt x="71298" y="776"/>
                </a:cubicBezTo>
                <a:cubicBezTo>
                  <a:pt x="69975" y="2099"/>
                  <a:pt x="47486" y="2628"/>
                  <a:pt x="36373" y="10301"/>
                </a:cubicBezTo>
                <a:cubicBezTo>
                  <a:pt x="25261" y="17974"/>
                  <a:pt x="8062" y="69568"/>
                  <a:pt x="3035" y="70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8C9C4324-12D8-4CED-B383-96927D2D4AB7}"/>
              </a:ext>
            </a:extLst>
          </p:cNvPr>
          <p:cNvSpPr/>
          <p:nvPr/>
        </p:nvSpPr>
        <p:spPr>
          <a:xfrm>
            <a:off x="2258771" y="10206033"/>
            <a:ext cx="90784" cy="209564"/>
          </a:xfrm>
          <a:custGeom>
            <a:avLst/>
            <a:gdLst>
              <a:gd name="connsiteX0" fmla="*/ 90729 w 90784"/>
              <a:gd name="connsiteY0" fmla="*/ 5 h 209564"/>
              <a:gd name="connsiteX1" fmla="*/ 11354 w 90784"/>
              <a:gd name="connsiteY1" fmla="*/ 125417 h 209564"/>
              <a:gd name="connsiteX2" fmla="*/ 1829 w 90784"/>
              <a:gd name="connsiteY2" fmla="*/ 209555 h 209564"/>
              <a:gd name="connsiteX3" fmla="*/ 24054 w 90784"/>
              <a:gd name="connsiteY3" fmla="*/ 130180 h 209564"/>
              <a:gd name="connsiteX4" fmla="*/ 90729 w 90784"/>
              <a:gd name="connsiteY4" fmla="*/ 5 h 20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84" h="209564">
                <a:moveTo>
                  <a:pt x="90729" y="5"/>
                </a:moveTo>
                <a:cubicBezTo>
                  <a:pt x="88612" y="-789"/>
                  <a:pt x="26171" y="90492"/>
                  <a:pt x="11354" y="125417"/>
                </a:cubicBezTo>
                <a:cubicBezTo>
                  <a:pt x="-3463" y="160342"/>
                  <a:pt x="-288" y="208761"/>
                  <a:pt x="1829" y="209555"/>
                </a:cubicBezTo>
                <a:cubicBezTo>
                  <a:pt x="3946" y="210349"/>
                  <a:pt x="14264" y="162195"/>
                  <a:pt x="24054" y="130180"/>
                </a:cubicBezTo>
                <a:cubicBezTo>
                  <a:pt x="33844" y="98165"/>
                  <a:pt x="92846" y="799"/>
                  <a:pt x="907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ED2E8BB0-2312-4C2C-83EF-D550DD3CDD71}"/>
              </a:ext>
            </a:extLst>
          </p:cNvPr>
          <p:cNvSpPr/>
          <p:nvPr/>
        </p:nvSpPr>
        <p:spPr>
          <a:xfrm>
            <a:off x="2266724" y="10275125"/>
            <a:ext cx="109851" cy="126649"/>
          </a:xfrm>
          <a:custGeom>
            <a:avLst/>
            <a:gdLst>
              <a:gd name="connsiteX0" fmla="*/ 109764 w 109851"/>
              <a:gd name="connsiteY0" fmla="*/ 763 h 126649"/>
              <a:gd name="connsiteX1" fmla="*/ 46264 w 109851"/>
              <a:gd name="connsiteY1" fmla="*/ 97600 h 126649"/>
              <a:gd name="connsiteX2" fmla="*/ 226 w 109851"/>
              <a:gd name="connsiteY2" fmla="*/ 126175 h 126649"/>
              <a:gd name="connsiteX3" fmla="*/ 65314 w 109851"/>
              <a:gd name="connsiteY3" fmla="*/ 80138 h 126649"/>
              <a:gd name="connsiteX4" fmla="*/ 60551 w 109851"/>
              <a:gd name="connsiteY4" fmla="*/ 53150 h 126649"/>
              <a:gd name="connsiteX5" fmla="*/ 109764 w 109851"/>
              <a:gd name="connsiteY5" fmla="*/ 763 h 126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851" h="126649">
                <a:moveTo>
                  <a:pt x="109764" y="763"/>
                </a:moveTo>
                <a:cubicBezTo>
                  <a:pt x="107383" y="8171"/>
                  <a:pt x="64520" y="76698"/>
                  <a:pt x="46264" y="97600"/>
                </a:cubicBezTo>
                <a:cubicBezTo>
                  <a:pt x="28008" y="118502"/>
                  <a:pt x="-2949" y="129085"/>
                  <a:pt x="226" y="126175"/>
                </a:cubicBezTo>
                <a:cubicBezTo>
                  <a:pt x="3401" y="123265"/>
                  <a:pt x="55260" y="92309"/>
                  <a:pt x="65314" y="80138"/>
                </a:cubicBezTo>
                <a:cubicBezTo>
                  <a:pt x="75368" y="67967"/>
                  <a:pt x="56053" y="64262"/>
                  <a:pt x="60551" y="53150"/>
                </a:cubicBezTo>
                <a:cubicBezTo>
                  <a:pt x="65049" y="42038"/>
                  <a:pt x="112145" y="-6645"/>
                  <a:pt x="109764" y="7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3FCAA25C-E335-473E-A760-9C3517C38E0A}"/>
              </a:ext>
            </a:extLst>
          </p:cNvPr>
          <p:cNvSpPr/>
          <p:nvPr/>
        </p:nvSpPr>
        <p:spPr>
          <a:xfrm>
            <a:off x="2470128" y="10045242"/>
            <a:ext cx="133623" cy="159205"/>
          </a:xfrm>
          <a:custGeom>
            <a:avLst/>
            <a:gdLst>
              <a:gd name="connsiteX0" fmla="*/ 22 w 133623"/>
              <a:gd name="connsiteY0" fmla="*/ 22683 h 159205"/>
              <a:gd name="connsiteX1" fmla="*/ 101622 w 133623"/>
              <a:gd name="connsiteY1" fmla="*/ 458 h 159205"/>
              <a:gd name="connsiteX2" fmla="*/ 131785 w 133623"/>
              <a:gd name="connsiteY2" fmla="*/ 46496 h 159205"/>
              <a:gd name="connsiteX3" fmla="*/ 127022 w 133623"/>
              <a:gd name="connsiteY3" fmla="*/ 130633 h 159205"/>
              <a:gd name="connsiteX4" fmla="*/ 100035 w 133623"/>
              <a:gd name="connsiteY4" fmla="*/ 157621 h 159205"/>
              <a:gd name="connsiteX5" fmla="*/ 122260 w 133623"/>
              <a:gd name="connsiteY5" fmla="*/ 90946 h 159205"/>
              <a:gd name="connsiteX6" fmla="*/ 123847 w 133623"/>
              <a:gd name="connsiteY6" fmla="*/ 40146 h 159205"/>
              <a:gd name="connsiteX7" fmla="*/ 111147 w 133623"/>
              <a:gd name="connsiteY7" fmla="*/ 19508 h 159205"/>
              <a:gd name="connsiteX8" fmla="*/ 22 w 133623"/>
              <a:gd name="connsiteY8" fmla="*/ 22683 h 159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623" h="159205">
                <a:moveTo>
                  <a:pt x="22" y="22683"/>
                </a:moveTo>
                <a:cubicBezTo>
                  <a:pt x="-1565" y="19508"/>
                  <a:pt x="79662" y="-3511"/>
                  <a:pt x="101622" y="458"/>
                </a:cubicBezTo>
                <a:cubicBezTo>
                  <a:pt x="123583" y="4427"/>
                  <a:pt x="127552" y="24800"/>
                  <a:pt x="131785" y="46496"/>
                </a:cubicBezTo>
                <a:cubicBezTo>
                  <a:pt x="136018" y="68192"/>
                  <a:pt x="132314" y="112112"/>
                  <a:pt x="127022" y="130633"/>
                </a:cubicBezTo>
                <a:cubicBezTo>
                  <a:pt x="121730" y="149154"/>
                  <a:pt x="100829" y="164235"/>
                  <a:pt x="100035" y="157621"/>
                </a:cubicBezTo>
                <a:cubicBezTo>
                  <a:pt x="99241" y="151007"/>
                  <a:pt x="118291" y="110525"/>
                  <a:pt x="122260" y="90946"/>
                </a:cubicBezTo>
                <a:cubicBezTo>
                  <a:pt x="126229" y="71367"/>
                  <a:pt x="125699" y="52052"/>
                  <a:pt x="123847" y="40146"/>
                </a:cubicBezTo>
                <a:cubicBezTo>
                  <a:pt x="121995" y="28240"/>
                  <a:pt x="126757" y="24800"/>
                  <a:pt x="111147" y="19508"/>
                </a:cubicBezTo>
                <a:cubicBezTo>
                  <a:pt x="95537" y="14216"/>
                  <a:pt x="1609" y="25858"/>
                  <a:pt x="22" y="226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5629E868-4BF0-4253-98F3-ED15CF6B965C}"/>
              </a:ext>
            </a:extLst>
          </p:cNvPr>
          <p:cNvSpPr/>
          <p:nvPr/>
        </p:nvSpPr>
        <p:spPr>
          <a:xfrm>
            <a:off x="2468429" y="10129533"/>
            <a:ext cx="105695" cy="96092"/>
          </a:xfrm>
          <a:custGeom>
            <a:avLst/>
            <a:gdLst>
              <a:gd name="connsiteX0" fmla="*/ 134 w 105695"/>
              <a:gd name="connsiteY0" fmla="*/ 305 h 96092"/>
              <a:gd name="connsiteX1" fmla="*/ 84271 w 105695"/>
              <a:gd name="connsiteY1" fmla="*/ 92380 h 96092"/>
              <a:gd name="connsiteX2" fmla="*/ 104909 w 105695"/>
              <a:gd name="connsiteY2" fmla="*/ 76505 h 96092"/>
              <a:gd name="connsiteX3" fmla="*/ 65221 w 105695"/>
              <a:gd name="connsiteY3" fmla="*/ 62217 h 96092"/>
              <a:gd name="connsiteX4" fmla="*/ 134 w 105695"/>
              <a:gd name="connsiteY4" fmla="*/ 305 h 96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695" h="96092">
                <a:moveTo>
                  <a:pt x="134" y="305"/>
                </a:moveTo>
                <a:cubicBezTo>
                  <a:pt x="3309" y="5332"/>
                  <a:pt x="66809" y="79680"/>
                  <a:pt x="84271" y="92380"/>
                </a:cubicBezTo>
                <a:cubicBezTo>
                  <a:pt x="101734" y="105080"/>
                  <a:pt x="108084" y="81532"/>
                  <a:pt x="104909" y="76505"/>
                </a:cubicBezTo>
                <a:cubicBezTo>
                  <a:pt x="101734" y="71478"/>
                  <a:pt x="79509" y="70684"/>
                  <a:pt x="65221" y="62217"/>
                </a:cubicBezTo>
                <a:cubicBezTo>
                  <a:pt x="50933" y="53750"/>
                  <a:pt x="-3041" y="-4722"/>
                  <a:pt x="134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AEEC9AD1-9C17-491F-BFED-6EA13C1B4846}"/>
              </a:ext>
            </a:extLst>
          </p:cNvPr>
          <p:cNvSpPr/>
          <p:nvPr/>
        </p:nvSpPr>
        <p:spPr>
          <a:xfrm>
            <a:off x="2493963" y="10078674"/>
            <a:ext cx="61825" cy="84702"/>
          </a:xfrm>
          <a:custGeom>
            <a:avLst/>
            <a:gdLst>
              <a:gd name="connsiteX0" fmla="*/ 0 w 61825"/>
              <a:gd name="connsiteY0" fmla="*/ 364 h 84702"/>
              <a:gd name="connsiteX1" fmla="*/ 58737 w 61825"/>
              <a:gd name="connsiteY1" fmla="*/ 28939 h 84702"/>
              <a:gd name="connsiteX2" fmla="*/ 53975 w 61825"/>
              <a:gd name="connsiteY2" fmla="*/ 84501 h 84702"/>
              <a:gd name="connsiteX3" fmla="*/ 57150 w 61825"/>
              <a:gd name="connsiteY3" fmla="*/ 46401 h 84702"/>
              <a:gd name="connsiteX4" fmla="*/ 57150 w 61825"/>
              <a:gd name="connsiteY4" fmla="*/ 14651 h 84702"/>
              <a:gd name="connsiteX5" fmla="*/ 0 w 61825"/>
              <a:gd name="connsiteY5" fmla="*/ 364 h 8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825" h="84702">
                <a:moveTo>
                  <a:pt x="0" y="364"/>
                </a:moveTo>
                <a:cubicBezTo>
                  <a:pt x="264" y="2745"/>
                  <a:pt x="49741" y="14916"/>
                  <a:pt x="58737" y="28939"/>
                </a:cubicBezTo>
                <a:cubicBezTo>
                  <a:pt x="67733" y="42962"/>
                  <a:pt x="54240" y="81591"/>
                  <a:pt x="53975" y="84501"/>
                </a:cubicBezTo>
                <a:cubicBezTo>
                  <a:pt x="53710" y="87411"/>
                  <a:pt x="56621" y="58043"/>
                  <a:pt x="57150" y="46401"/>
                </a:cubicBezTo>
                <a:cubicBezTo>
                  <a:pt x="57679" y="34759"/>
                  <a:pt x="59531" y="21530"/>
                  <a:pt x="57150" y="14651"/>
                </a:cubicBezTo>
                <a:cubicBezTo>
                  <a:pt x="54769" y="7772"/>
                  <a:pt x="-264" y="-2017"/>
                  <a:pt x="0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0248C7F1-43A9-40E5-AE0A-AB90A9808651}"/>
              </a:ext>
            </a:extLst>
          </p:cNvPr>
          <p:cNvSpPr/>
          <p:nvPr/>
        </p:nvSpPr>
        <p:spPr>
          <a:xfrm>
            <a:off x="2490367" y="10096446"/>
            <a:ext cx="54665" cy="67567"/>
          </a:xfrm>
          <a:custGeom>
            <a:avLst/>
            <a:gdLst>
              <a:gd name="connsiteX0" fmla="*/ 421 w 54665"/>
              <a:gd name="connsiteY0" fmla="*/ 54 h 67567"/>
              <a:gd name="connsiteX1" fmla="*/ 30583 w 54665"/>
              <a:gd name="connsiteY1" fmla="*/ 55617 h 67567"/>
              <a:gd name="connsiteX2" fmla="*/ 54396 w 54665"/>
              <a:gd name="connsiteY2" fmla="*/ 66729 h 67567"/>
              <a:gd name="connsiteX3" fmla="*/ 421 w 54665"/>
              <a:gd name="connsiteY3" fmla="*/ 54 h 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65" h="67567">
                <a:moveTo>
                  <a:pt x="421" y="54"/>
                </a:moveTo>
                <a:cubicBezTo>
                  <a:pt x="-3548" y="-1798"/>
                  <a:pt x="21587" y="44505"/>
                  <a:pt x="30583" y="55617"/>
                </a:cubicBezTo>
                <a:cubicBezTo>
                  <a:pt x="39579" y="66729"/>
                  <a:pt x="57042" y="69110"/>
                  <a:pt x="54396" y="66729"/>
                </a:cubicBezTo>
                <a:cubicBezTo>
                  <a:pt x="51750" y="64348"/>
                  <a:pt x="4390" y="1906"/>
                  <a:pt x="421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C9566E18-B544-4E03-97BB-B3104174D439}"/>
              </a:ext>
            </a:extLst>
          </p:cNvPr>
          <p:cNvSpPr/>
          <p:nvPr/>
        </p:nvSpPr>
        <p:spPr>
          <a:xfrm>
            <a:off x="2368536" y="10194882"/>
            <a:ext cx="76926" cy="139823"/>
          </a:xfrm>
          <a:custGeom>
            <a:avLst/>
            <a:gdLst>
              <a:gd name="connsiteX0" fmla="*/ 76214 w 76926"/>
              <a:gd name="connsiteY0" fmla="*/ 43 h 139823"/>
              <a:gd name="connsiteX1" fmla="*/ 52402 w 76926"/>
              <a:gd name="connsiteY1" fmla="*/ 123868 h 139823"/>
              <a:gd name="connsiteX2" fmla="*/ 27002 w 76926"/>
              <a:gd name="connsiteY2" fmla="*/ 134981 h 139823"/>
              <a:gd name="connsiteX3" fmla="*/ 14 w 76926"/>
              <a:gd name="connsiteY3" fmla="*/ 93706 h 139823"/>
              <a:gd name="connsiteX4" fmla="*/ 23827 w 76926"/>
              <a:gd name="connsiteY4" fmla="*/ 109581 h 139823"/>
              <a:gd name="connsiteX5" fmla="*/ 76214 w 76926"/>
              <a:gd name="connsiteY5" fmla="*/ 43 h 139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6" h="139823">
                <a:moveTo>
                  <a:pt x="76214" y="43"/>
                </a:moveTo>
                <a:cubicBezTo>
                  <a:pt x="80976" y="2424"/>
                  <a:pt x="60604" y="101378"/>
                  <a:pt x="52402" y="123868"/>
                </a:cubicBezTo>
                <a:cubicBezTo>
                  <a:pt x="44200" y="146358"/>
                  <a:pt x="35733" y="140008"/>
                  <a:pt x="27002" y="134981"/>
                </a:cubicBezTo>
                <a:cubicBezTo>
                  <a:pt x="18271" y="129954"/>
                  <a:pt x="543" y="97939"/>
                  <a:pt x="14" y="93706"/>
                </a:cubicBezTo>
                <a:cubicBezTo>
                  <a:pt x="-515" y="89473"/>
                  <a:pt x="13508" y="124662"/>
                  <a:pt x="23827" y="109581"/>
                </a:cubicBezTo>
                <a:cubicBezTo>
                  <a:pt x="34146" y="94500"/>
                  <a:pt x="71452" y="-2338"/>
                  <a:pt x="7621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0FFE531B-BAC3-4637-A660-3C832BFD8709}"/>
              </a:ext>
            </a:extLst>
          </p:cNvPr>
          <p:cNvSpPr/>
          <p:nvPr/>
        </p:nvSpPr>
        <p:spPr>
          <a:xfrm>
            <a:off x="2430463" y="10199674"/>
            <a:ext cx="150812" cy="20651"/>
          </a:xfrm>
          <a:custGeom>
            <a:avLst/>
            <a:gdLst>
              <a:gd name="connsiteX0" fmla="*/ 0 w 150812"/>
              <a:gd name="connsiteY0" fmla="*/ 20651 h 20651"/>
              <a:gd name="connsiteX1" fmla="*/ 150812 w 150812"/>
              <a:gd name="connsiteY1" fmla="*/ 14301 h 20651"/>
              <a:gd name="connsiteX2" fmla="*/ 100012 w 150812"/>
              <a:gd name="connsiteY2" fmla="*/ 7951 h 20651"/>
              <a:gd name="connsiteX3" fmla="*/ 52387 w 150812"/>
              <a:gd name="connsiteY3" fmla="*/ 14 h 20651"/>
              <a:gd name="connsiteX4" fmla="*/ 0 w 150812"/>
              <a:gd name="connsiteY4" fmla="*/ 20651 h 20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812" h="20651">
                <a:moveTo>
                  <a:pt x="0" y="20651"/>
                </a:moveTo>
                <a:cubicBezTo>
                  <a:pt x="50271" y="18534"/>
                  <a:pt x="134143" y="16418"/>
                  <a:pt x="150812" y="14301"/>
                </a:cubicBezTo>
                <a:lnTo>
                  <a:pt x="100012" y="7951"/>
                </a:lnTo>
                <a:cubicBezTo>
                  <a:pt x="83608" y="5570"/>
                  <a:pt x="67733" y="278"/>
                  <a:pt x="52387" y="14"/>
                </a:cubicBezTo>
                <a:cubicBezTo>
                  <a:pt x="37041" y="-250"/>
                  <a:pt x="22489" y="3057"/>
                  <a:pt x="0" y="20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764C344F-A24D-424C-BBE4-85C25B53E2F6}"/>
              </a:ext>
            </a:extLst>
          </p:cNvPr>
          <p:cNvSpPr/>
          <p:nvPr/>
        </p:nvSpPr>
        <p:spPr>
          <a:xfrm>
            <a:off x="2418979" y="10263183"/>
            <a:ext cx="188902" cy="31675"/>
          </a:xfrm>
          <a:custGeom>
            <a:avLst/>
            <a:gdLst>
              <a:gd name="connsiteX0" fmla="*/ 371 w 188902"/>
              <a:gd name="connsiteY0" fmla="*/ 30167 h 31675"/>
              <a:gd name="connsiteX1" fmla="*/ 157534 w 188902"/>
              <a:gd name="connsiteY1" fmla="*/ 25405 h 31675"/>
              <a:gd name="connsiteX2" fmla="*/ 186109 w 188902"/>
              <a:gd name="connsiteY2" fmla="*/ 1592 h 31675"/>
              <a:gd name="connsiteX3" fmla="*/ 116259 w 188902"/>
              <a:gd name="connsiteY3" fmla="*/ 3180 h 31675"/>
              <a:gd name="connsiteX4" fmla="*/ 371 w 188902"/>
              <a:gd name="connsiteY4" fmla="*/ 30167 h 3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902" h="31675">
                <a:moveTo>
                  <a:pt x="371" y="30167"/>
                </a:moveTo>
                <a:cubicBezTo>
                  <a:pt x="7250" y="33871"/>
                  <a:pt x="126578" y="30168"/>
                  <a:pt x="157534" y="25405"/>
                </a:cubicBezTo>
                <a:cubicBezTo>
                  <a:pt x="188490" y="20642"/>
                  <a:pt x="192988" y="5296"/>
                  <a:pt x="186109" y="1592"/>
                </a:cubicBezTo>
                <a:cubicBezTo>
                  <a:pt x="179230" y="-2112"/>
                  <a:pt x="148538" y="1593"/>
                  <a:pt x="116259" y="3180"/>
                </a:cubicBezTo>
                <a:cubicBezTo>
                  <a:pt x="83980" y="4767"/>
                  <a:pt x="-6508" y="26463"/>
                  <a:pt x="371" y="30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AC600C06-050F-484A-A395-63CCFE807D56}"/>
              </a:ext>
            </a:extLst>
          </p:cNvPr>
          <p:cNvSpPr/>
          <p:nvPr/>
        </p:nvSpPr>
        <p:spPr>
          <a:xfrm>
            <a:off x="2380518" y="10296359"/>
            <a:ext cx="48409" cy="131242"/>
          </a:xfrm>
          <a:custGeom>
            <a:avLst/>
            <a:gdLst>
              <a:gd name="connsiteX0" fmla="*/ 46770 w 48409"/>
              <a:gd name="connsiteY0" fmla="*/ 166 h 131242"/>
              <a:gd name="connsiteX1" fmla="*/ 35657 w 48409"/>
              <a:gd name="connsiteY1" fmla="*/ 116054 h 131242"/>
              <a:gd name="connsiteX2" fmla="*/ 5495 w 48409"/>
              <a:gd name="connsiteY2" fmla="*/ 127166 h 131242"/>
              <a:gd name="connsiteX3" fmla="*/ 2320 w 48409"/>
              <a:gd name="connsiteY3" fmla="*/ 90654 h 131242"/>
              <a:gd name="connsiteX4" fmla="*/ 46770 w 48409"/>
              <a:gd name="connsiteY4" fmla="*/ 166 h 13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409" h="131242">
                <a:moveTo>
                  <a:pt x="46770" y="166"/>
                </a:moveTo>
                <a:cubicBezTo>
                  <a:pt x="52326" y="4399"/>
                  <a:pt x="42536" y="94888"/>
                  <a:pt x="35657" y="116054"/>
                </a:cubicBezTo>
                <a:cubicBezTo>
                  <a:pt x="28778" y="137220"/>
                  <a:pt x="11051" y="131399"/>
                  <a:pt x="5495" y="127166"/>
                </a:cubicBezTo>
                <a:cubicBezTo>
                  <a:pt x="-61" y="122933"/>
                  <a:pt x="-1913" y="107587"/>
                  <a:pt x="2320" y="90654"/>
                </a:cubicBezTo>
                <a:cubicBezTo>
                  <a:pt x="6553" y="73721"/>
                  <a:pt x="41214" y="-4067"/>
                  <a:pt x="46770" y="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BF31B68C-F5DE-4361-89AA-5CA9303BA603}"/>
              </a:ext>
            </a:extLst>
          </p:cNvPr>
          <p:cNvSpPr/>
          <p:nvPr/>
        </p:nvSpPr>
        <p:spPr>
          <a:xfrm>
            <a:off x="2463650" y="10335867"/>
            <a:ext cx="89065" cy="32846"/>
          </a:xfrm>
          <a:custGeom>
            <a:avLst/>
            <a:gdLst>
              <a:gd name="connsiteX0" fmla="*/ 150 w 89065"/>
              <a:gd name="connsiteY0" fmla="*/ 16221 h 32846"/>
              <a:gd name="connsiteX1" fmla="*/ 85875 w 89065"/>
              <a:gd name="connsiteY1" fmla="*/ 346 h 32846"/>
              <a:gd name="connsiteX2" fmla="*/ 65238 w 89065"/>
              <a:gd name="connsiteY2" fmla="*/ 32096 h 32846"/>
              <a:gd name="connsiteX3" fmla="*/ 150 w 89065"/>
              <a:gd name="connsiteY3" fmla="*/ 16221 h 3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065" h="32846">
                <a:moveTo>
                  <a:pt x="150" y="16221"/>
                </a:moveTo>
                <a:cubicBezTo>
                  <a:pt x="3589" y="10929"/>
                  <a:pt x="75027" y="-2300"/>
                  <a:pt x="85875" y="346"/>
                </a:cubicBezTo>
                <a:cubicBezTo>
                  <a:pt x="96723" y="2992"/>
                  <a:pt x="77409" y="27863"/>
                  <a:pt x="65238" y="32096"/>
                </a:cubicBezTo>
                <a:cubicBezTo>
                  <a:pt x="53067" y="36329"/>
                  <a:pt x="-3289" y="21513"/>
                  <a:pt x="150" y="16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: 図形 215">
            <a:extLst>
              <a:ext uri="{FF2B5EF4-FFF2-40B4-BE49-F238E27FC236}">
                <a16:creationId xmlns:a16="http://schemas.microsoft.com/office/drawing/2014/main" id="{40530EAC-481E-40F5-ABD9-F1E8512B3EA0}"/>
              </a:ext>
            </a:extLst>
          </p:cNvPr>
          <p:cNvSpPr/>
          <p:nvPr/>
        </p:nvSpPr>
        <p:spPr>
          <a:xfrm>
            <a:off x="2457441" y="10397514"/>
            <a:ext cx="120939" cy="23828"/>
          </a:xfrm>
          <a:custGeom>
            <a:avLst/>
            <a:gdLst>
              <a:gd name="connsiteX0" fmla="*/ 9 w 120939"/>
              <a:gd name="connsiteY0" fmla="*/ 21249 h 23828"/>
              <a:gd name="connsiteX1" fmla="*/ 111134 w 120939"/>
              <a:gd name="connsiteY1" fmla="*/ 21249 h 23828"/>
              <a:gd name="connsiteX2" fmla="*/ 104784 w 120939"/>
              <a:gd name="connsiteY2" fmla="*/ 611 h 23828"/>
              <a:gd name="connsiteX3" fmla="*/ 9 w 120939"/>
              <a:gd name="connsiteY3" fmla="*/ 21249 h 23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939" h="23828">
                <a:moveTo>
                  <a:pt x="9" y="21249"/>
                </a:moveTo>
                <a:cubicBezTo>
                  <a:pt x="1067" y="24688"/>
                  <a:pt x="93672" y="24689"/>
                  <a:pt x="111134" y="21249"/>
                </a:cubicBezTo>
                <a:cubicBezTo>
                  <a:pt x="128597" y="17809"/>
                  <a:pt x="120394" y="5109"/>
                  <a:pt x="104784" y="611"/>
                </a:cubicBezTo>
                <a:cubicBezTo>
                  <a:pt x="89174" y="-3887"/>
                  <a:pt x="-1049" y="17810"/>
                  <a:pt x="9" y="21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2E5F1629-7592-4452-B053-1F177E733514}"/>
              </a:ext>
            </a:extLst>
          </p:cNvPr>
          <p:cNvSpPr/>
          <p:nvPr/>
        </p:nvSpPr>
        <p:spPr>
          <a:xfrm>
            <a:off x="2572806" y="10186566"/>
            <a:ext cx="27844" cy="154900"/>
          </a:xfrm>
          <a:custGeom>
            <a:avLst/>
            <a:gdLst>
              <a:gd name="connsiteX0" fmla="*/ 16407 w 27844"/>
              <a:gd name="connsiteY0" fmla="*/ 2009 h 154900"/>
              <a:gd name="connsiteX1" fmla="*/ 27519 w 27844"/>
              <a:gd name="connsiteY1" fmla="*/ 135359 h 154900"/>
              <a:gd name="connsiteX2" fmla="*/ 3707 w 27844"/>
              <a:gd name="connsiteY2" fmla="*/ 146472 h 154900"/>
              <a:gd name="connsiteX3" fmla="*/ 532 w 27844"/>
              <a:gd name="connsiteY3" fmla="*/ 60747 h 154900"/>
              <a:gd name="connsiteX4" fmla="*/ 16407 w 27844"/>
              <a:gd name="connsiteY4" fmla="*/ 2009 h 15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44" h="154900">
                <a:moveTo>
                  <a:pt x="16407" y="2009"/>
                </a:moveTo>
                <a:cubicBezTo>
                  <a:pt x="20905" y="14444"/>
                  <a:pt x="29636" y="111282"/>
                  <a:pt x="27519" y="135359"/>
                </a:cubicBezTo>
                <a:cubicBezTo>
                  <a:pt x="25402" y="159436"/>
                  <a:pt x="8205" y="158907"/>
                  <a:pt x="3707" y="146472"/>
                </a:cubicBezTo>
                <a:cubicBezTo>
                  <a:pt x="-791" y="134037"/>
                  <a:pt x="-262" y="83501"/>
                  <a:pt x="532" y="60747"/>
                </a:cubicBezTo>
                <a:cubicBezTo>
                  <a:pt x="1326" y="37993"/>
                  <a:pt x="11909" y="-10426"/>
                  <a:pt x="16407" y="2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94CBA4D-B320-4641-982B-0CA5F3631FBA}"/>
              </a:ext>
            </a:extLst>
          </p:cNvPr>
          <p:cNvSpPr/>
          <p:nvPr/>
        </p:nvSpPr>
        <p:spPr>
          <a:xfrm>
            <a:off x="2592387" y="10348506"/>
            <a:ext cx="46608" cy="93205"/>
          </a:xfrm>
          <a:custGeom>
            <a:avLst/>
            <a:gdLst>
              <a:gd name="connsiteX0" fmla="*/ 3176 w 46608"/>
              <a:gd name="connsiteY0" fmla="*/ 407 h 93205"/>
              <a:gd name="connsiteX1" fmla="*/ 44451 w 46608"/>
              <a:gd name="connsiteY1" fmla="*/ 81369 h 93205"/>
              <a:gd name="connsiteX2" fmla="*/ 36513 w 46608"/>
              <a:gd name="connsiteY2" fmla="*/ 87719 h 93205"/>
              <a:gd name="connsiteX3" fmla="*/ 1 w 46608"/>
              <a:gd name="connsiteY3" fmla="*/ 90894 h 93205"/>
              <a:gd name="connsiteX4" fmla="*/ 38101 w 46608"/>
              <a:gd name="connsiteY4" fmla="*/ 51207 h 93205"/>
              <a:gd name="connsiteX5" fmla="*/ 3176 w 46608"/>
              <a:gd name="connsiteY5" fmla="*/ 407 h 9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08" h="93205">
                <a:moveTo>
                  <a:pt x="3176" y="407"/>
                </a:moveTo>
                <a:cubicBezTo>
                  <a:pt x="4234" y="5434"/>
                  <a:pt x="38895" y="66817"/>
                  <a:pt x="44451" y="81369"/>
                </a:cubicBezTo>
                <a:cubicBezTo>
                  <a:pt x="50007" y="95921"/>
                  <a:pt x="43921" y="86132"/>
                  <a:pt x="36513" y="87719"/>
                </a:cubicBezTo>
                <a:cubicBezTo>
                  <a:pt x="29105" y="89306"/>
                  <a:pt x="-264" y="96979"/>
                  <a:pt x="1" y="90894"/>
                </a:cubicBezTo>
                <a:cubicBezTo>
                  <a:pt x="266" y="84809"/>
                  <a:pt x="31222" y="64171"/>
                  <a:pt x="38101" y="51207"/>
                </a:cubicBezTo>
                <a:cubicBezTo>
                  <a:pt x="44980" y="38243"/>
                  <a:pt x="2118" y="-4620"/>
                  <a:pt x="3176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5E4868BC-6762-4502-89FC-6B1F3453C5FA}"/>
              </a:ext>
            </a:extLst>
          </p:cNvPr>
          <p:cNvSpPr/>
          <p:nvPr/>
        </p:nvSpPr>
        <p:spPr>
          <a:xfrm>
            <a:off x="2595563" y="10307567"/>
            <a:ext cx="82555" cy="55633"/>
          </a:xfrm>
          <a:custGeom>
            <a:avLst/>
            <a:gdLst>
              <a:gd name="connsiteX0" fmla="*/ 0 w 82555"/>
              <a:gd name="connsiteY0" fmla="*/ 55633 h 55633"/>
              <a:gd name="connsiteX1" fmla="*/ 82550 w 82555"/>
              <a:gd name="connsiteY1" fmla="*/ 71 h 55633"/>
              <a:gd name="connsiteX2" fmla="*/ 0 w 82555"/>
              <a:gd name="connsiteY2" fmla="*/ 55633 h 5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555" h="55633">
                <a:moveTo>
                  <a:pt x="0" y="55633"/>
                </a:moveTo>
                <a:cubicBezTo>
                  <a:pt x="0" y="55633"/>
                  <a:pt x="81756" y="2452"/>
                  <a:pt x="82550" y="71"/>
                </a:cubicBezTo>
                <a:cubicBezTo>
                  <a:pt x="83344" y="-2310"/>
                  <a:pt x="0" y="55633"/>
                  <a:pt x="0" y="556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7BF9185B-DADF-4F1D-B5F3-38B4A0B416E7}"/>
              </a:ext>
            </a:extLst>
          </p:cNvPr>
          <p:cNvSpPr/>
          <p:nvPr/>
        </p:nvSpPr>
        <p:spPr>
          <a:xfrm>
            <a:off x="2576017" y="10263012"/>
            <a:ext cx="104532" cy="48108"/>
          </a:xfrm>
          <a:custGeom>
            <a:avLst/>
            <a:gdLst>
              <a:gd name="connsiteX0" fmla="*/ 103683 w 104532"/>
              <a:gd name="connsiteY0" fmla="*/ 176 h 48108"/>
              <a:gd name="connsiteX1" fmla="*/ 65583 w 104532"/>
              <a:gd name="connsiteY1" fmla="*/ 38276 h 48108"/>
              <a:gd name="connsiteX2" fmla="*/ 6846 w 104532"/>
              <a:gd name="connsiteY2" fmla="*/ 47801 h 48108"/>
              <a:gd name="connsiteX3" fmla="*/ 3671 w 104532"/>
              <a:gd name="connsiteY3" fmla="*/ 30338 h 48108"/>
              <a:gd name="connsiteX4" fmla="*/ 29071 w 104532"/>
              <a:gd name="connsiteY4" fmla="*/ 23988 h 48108"/>
              <a:gd name="connsiteX5" fmla="*/ 103683 w 104532"/>
              <a:gd name="connsiteY5" fmla="*/ 176 h 4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32" h="48108">
                <a:moveTo>
                  <a:pt x="103683" y="176"/>
                </a:moveTo>
                <a:cubicBezTo>
                  <a:pt x="109768" y="2557"/>
                  <a:pt x="81722" y="30339"/>
                  <a:pt x="65583" y="38276"/>
                </a:cubicBezTo>
                <a:cubicBezTo>
                  <a:pt x="49444" y="46213"/>
                  <a:pt x="17164" y="49124"/>
                  <a:pt x="6846" y="47801"/>
                </a:cubicBezTo>
                <a:cubicBezTo>
                  <a:pt x="-3472" y="46478"/>
                  <a:pt x="-33" y="34307"/>
                  <a:pt x="3671" y="30338"/>
                </a:cubicBezTo>
                <a:cubicBezTo>
                  <a:pt x="7375" y="26369"/>
                  <a:pt x="15842" y="27692"/>
                  <a:pt x="29071" y="23988"/>
                </a:cubicBezTo>
                <a:cubicBezTo>
                  <a:pt x="42300" y="20284"/>
                  <a:pt x="97598" y="-2205"/>
                  <a:pt x="103683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FDA335EC-EB08-43B2-BFD3-B6EA1DEA249E}"/>
              </a:ext>
            </a:extLst>
          </p:cNvPr>
          <p:cNvSpPr/>
          <p:nvPr/>
        </p:nvSpPr>
        <p:spPr>
          <a:xfrm>
            <a:off x="2589925" y="10215189"/>
            <a:ext cx="77199" cy="35673"/>
          </a:xfrm>
          <a:custGeom>
            <a:avLst/>
            <a:gdLst>
              <a:gd name="connsiteX0" fmla="*/ 77075 w 77199"/>
              <a:gd name="connsiteY0" fmla="*/ 374 h 35673"/>
              <a:gd name="connsiteX1" fmla="*/ 18338 w 77199"/>
              <a:gd name="connsiteY1" fmla="*/ 35299 h 35673"/>
              <a:gd name="connsiteX2" fmla="*/ 875 w 77199"/>
              <a:gd name="connsiteY2" fmla="*/ 17836 h 35673"/>
              <a:gd name="connsiteX3" fmla="*/ 77075 w 77199"/>
              <a:gd name="connsiteY3" fmla="*/ 374 h 35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99" h="35673">
                <a:moveTo>
                  <a:pt x="77075" y="374"/>
                </a:moveTo>
                <a:cubicBezTo>
                  <a:pt x="79985" y="3284"/>
                  <a:pt x="31038" y="32389"/>
                  <a:pt x="18338" y="35299"/>
                </a:cubicBezTo>
                <a:cubicBezTo>
                  <a:pt x="5638" y="38209"/>
                  <a:pt x="-2829" y="23392"/>
                  <a:pt x="875" y="17836"/>
                </a:cubicBezTo>
                <a:cubicBezTo>
                  <a:pt x="4579" y="12280"/>
                  <a:pt x="74165" y="-2536"/>
                  <a:pt x="77075" y="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: 図形 221">
            <a:extLst>
              <a:ext uri="{FF2B5EF4-FFF2-40B4-BE49-F238E27FC236}">
                <a16:creationId xmlns:a16="http://schemas.microsoft.com/office/drawing/2014/main" id="{5B2B6910-2F00-4482-9B39-FBEAB6B37FA0}"/>
              </a:ext>
            </a:extLst>
          </p:cNvPr>
          <p:cNvSpPr/>
          <p:nvPr/>
        </p:nvSpPr>
        <p:spPr>
          <a:xfrm>
            <a:off x="2598738" y="10117138"/>
            <a:ext cx="54443" cy="42866"/>
          </a:xfrm>
          <a:custGeom>
            <a:avLst/>
            <a:gdLst>
              <a:gd name="connsiteX0" fmla="*/ 0 w 54443"/>
              <a:gd name="connsiteY0" fmla="*/ 0 h 42866"/>
              <a:gd name="connsiteX1" fmla="*/ 53975 w 54443"/>
              <a:gd name="connsiteY1" fmla="*/ 42862 h 42866"/>
              <a:gd name="connsiteX2" fmla="*/ 0 w 54443"/>
              <a:gd name="connsiteY2" fmla="*/ 0 h 4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443" h="42866">
                <a:moveTo>
                  <a:pt x="0" y="0"/>
                </a:moveTo>
                <a:cubicBezTo>
                  <a:pt x="0" y="0"/>
                  <a:pt x="47625" y="42333"/>
                  <a:pt x="53975" y="42862"/>
                </a:cubicBezTo>
                <a:cubicBezTo>
                  <a:pt x="60325" y="4339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81576E7F-D7CF-4938-8731-90641D32618A}"/>
              </a:ext>
            </a:extLst>
          </p:cNvPr>
          <p:cNvSpPr/>
          <p:nvPr/>
        </p:nvSpPr>
        <p:spPr>
          <a:xfrm>
            <a:off x="1593626" y="2159127"/>
            <a:ext cx="671841" cy="938085"/>
          </a:xfrm>
          <a:custGeom>
            <a:avLst/>
            <a:gdLst>
              <a:gd name="connsiteX0" fmla="*/ 224 w 671841"/>
              <a:gd name="connsiteY0" fmla="*/ 49085 h 871662"/>
              <a:gd name="connsiteX1" fmla="*/ 173262 w 671841"/>
              <a:gd name="connsiteY1" fmla="*/ 37972 h 871662"/>
              <a:gd name="connsiteX2" fmla="*/ 371699 w 671841"/>
              <a:gd name="connsiteY2" fmla="*/ 104647 h 871662"/>
              <a:gd name="connsiteX3" fmla="*/ 520924 w 671841"/>
              <a:gd name="connsiteY3" fmla="*/ 280860 h 871662"/>
              <a:gd name="connsiteX4" fmla="*/ 635224 w 671841"/>
              <a:gd name="connsiteY4" fmla="*/ 542797 h 871662"/>
              <a:gd name="connsiteX5" fmla="*/ 671737 w 671841"/>
              <a:gd name="connsiteY5" fmla="*/ 787272 h 871662"/>
              <a:gd name="connsiteX6" fmla="*/ 646337 w 671841"/>
              <a:gd name="connsiteY6" fmla="*/ 871410 h 871662"/>
              <a:gd name="connsiteX7" fmla="*/ 647924 w 671841"/>
              <a:gd name="connsiteY7" fmla="*/ 804735 h 871662"/>
              <a:gd name="connsiteX8" fmla="*/ 630462 w 671841"/>
              <a:gd name="connsiteY8" fmla="*/ 587247 h 871662"/>
              <a:gd name="connsiteX9" fmla="*/ 409799 w 671841"/>
              <a:gd name="connsiteY9" fmla="*/ 136397 h 871662"/>
              <a:gd name="connsiteX10" fmla="*/ 143099 w 671841"/>
              <a:gd name="connsiteY10" fmla="*/ 3047 h 871662"/>
              <a:gd name="connsiteX11" fmla="*/ 224 w 671841"/>
              <a:gd name="connsiteY11" fmla="*/ 49085 h 87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841" h="871662">
                <a:moveTo>
                  <a:pt x="224" y="49085"/>
                </a:moveTo>
                <a:cubicBezTo>
                  <a:pt x="5251" y="54906"/>
                  <a:pt x="111350" y="28712"/>
                  <a:pt x="173262" y="37972"/>
                </a:cubicBezTo>
                <a:cubicBezTo>
                  <a:pt x="235174" y="47232"/>
                  <a:pt x="313755" y="64166"/>
                  <a:pt x="371699" y="104647"/>
                </a:cubicBezTo>
                <a:cubicBezTo>
                  <a:pt x="429643" y="145128"/>
                  <a:pt x="477003" y="207835"/>
                  <a:pt x="520924" y="280860"/>
                </a:cubicBezTo>
                <a:cubicBezTo>
                  <a:pt x="564845" y="353885"/>
                  <a:pt x="610089" y="458395"/>
                  <a:pt x="635224" y="542797"/>
                </a:cubicBezTo>
                <a:cubicBezTo>
                  <a:pt x="660359" y="627199"/>
                  <a:pt x="669885" y="732503"/>
                  <a:pt x="671737" y="787272"/>
                </a:cubicBezTo>
                <a:cubicBezTo>
                  <a:pt x="673589" y="842041"/>
                  <a:pt x="650306" y="868500"/>
                  <a:pt x="646337" y="871410"/>
                </a:cubicBezTo>
                <a:cubicBezTo>
                  <a:pt x="642368" y="874320"/>
                  <a:pt x="650570" y="852095"/>
                  <a:pt x="647924" y="804735"/>
                </a:cubicBezTo>
                <a:cubicBezTo>
                  <a:pt x="645278" y="757375"/>
                  <a:pt x="670149" y="698636"/>
                  <a:pt x="630462" y="587247"/>
                </a:cubicBezTo>
                <a:cubicBezTo>
                  <a:pt x="590775" y="475858"/>
                  <a:pt x="491026" y="233764"/>
                  <a:pt x="409799" y="136397"/>
                </a:cubicBezTo>
                <a:cubicBezTo>
                  <a:pt x="328572" y="39030"/>
                  <a:pt x="210568" y="19716"/>
                  <a:pt x="143099" y="3047"/>
                </a:cubicBezTo>
                <a:cubicBezTo>
                  <a:pt x="75630" y="-13622"/>
                  <a:pt x="-4803" y="43264"/>
                  <a:pt x="224" y="49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: 図形 223">
            <a:extLst>
              <a:ext uri="{FF2B5EF4-FFF2-40B4-BE49-F238E27FC236}">
                <a16:creationId xmlns:a16="http://schemas.microsoft.com/office/drawing/2014/main" id="{A69846A2-2227-4FF4-8B49-9FFFD2CE3B64}"/>
              </a:ext>
            </a:extLst>
          </p:cNvPr>
          <p:cNvSpPr/>
          <p:nvPr/>
        </p:nvSpPr>
        <p:spPr>
          <a:xfrm>
            <a:off x="675395" y="2146268"/>
            <a:ext cx="914035" cy="351744"/>
          </a:xfrm>
          <a:custGeom>
            <a:avLst/>
            <a:gdLst>
              <a:gd name="connsiteX0" fmla="*/ 880 w 914035"/>
              <a:gd name="connsiteY0" fmla="*/ 350870 h 351744"/>
              <a:gd name="connsiteX1" fmla="*/ 227893 w 914035"/>
              <a:gd name="connsiteY1" fmla="*/ 190532 h 351744"/>
              <a:gd name="connsiteX2" fmla="*/ 505705 w 914035"/>
              <a:gd name="connsiteY2" fmla="*/ 55595 h 351744"/>
              <a:gd name="connsiteX3" fmla="*/ 627943 w 914035"/>
              <a:gd name="connsiteY3" fmla="*/ 22257 h 351744"/>
              <a:gd name="connsiteX4" fmla="*/ 705730 w 914035"/>
              <a:gd name="connsiteY4" fmla="*/ 32 h 351744"/>
              <a:gd name="connsiteX5" fmla="*/ 866068 w 914035"/>
              <a:gd name="connsiteY5" fmla="*/ 27020 h 351744"/>
              <a:gd name="connsiteX6" fmla="*/ 912105 w 914035"/>
              <a:gd name="connsiteY6" fmla="*/ 60357 h 351744"/>
              <a:gd name="connsiteX7" fmla="*/ 815268 w 914035"/>
              <a:gd name="connsiteY7" fmla="*/ 34957 h 351744"/>
              <a:gd name="connsiteX8" fmla="*/ 734305 w 914035"/>
              <a:gd name="connsiteY8" fmla="*/ 7970 h 351744"/>
              <a:gd name="connsiteX9" fmla="*/ 580318 w 914035"/>
              <a:gd name="connsiteY9" fmla="*/ 14320 h 351744"/>
              <a:gd name="connsiteX10" fmla="*/ 312030 w 914035"/>
              <a:gd name="connsiteY10" fmla="*/ 115920 h 351744"/>
              <a:gd name="connsiteX11" fmla="*/ 880 w 914035"/>
              <a:gd name="connsiteY11" fmla="*/ 350870 h 35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4035" h="351744">
                <a:moveTo>
                  <a:pt x="880" y="350870"/>
                </a:moveTo>
                <a:cubicBezTo>
                  <a:pt x="-13143" y="363305"/>
                  <a:pt x="143756" y="239744"/>
                  <a:pt x="227893" y="190532"/>
                </a:cubicBezTo>
                <a:cubicBezTo>
                  <a:pt x="312031" y="141319"/>
                  <a:pt x="439030" y="83641"/>
                  <a:pt x="505705" y="55595"/>
                </a:cubicBezTo>
                <a:cubicBezTo>
                  <a:pt x="572380" y="27549"/>
                  <a:pt x="627943" y="22257"/>
                  <a:pt x="627943" y="22257"/>
                </a:cubicBezTo>
                <a:cubicBezTo>
                  <a:pt x="661280" y="12997"/>
                  <a:pt x="666043" y="-762"/>
                  <a:pt x="705730" y="32"/>
                </a:cubicBezTo>
                <a:cubicBezTo>
                  <a:pt x="745417" y="826"/>
                  <a:pt x="831672" y="16966"/>
                  <a:pt x="866068" y="27020"/>
                </a:cubicBezTo>
                <a:cubicBezTo>
                  <a:pt x="900464" y="37074"/>
                  <a:pt x="920572" y="59034"/>
                  <a:pt x="912105" y="60357"/>
                </a:cubicBezTo>
                <a:cubicBezTo>
                  <a:pt x="903638" y="61680"/>
                  <a:pt x="844901" y="43688"/>
                  <a:pt x="815268" y="34957"/>
                </a:cubicBezTo>
                <a:cubicBezTo>
                  <a:pt x="785635" y="26226"/>
                  <a:pt x="773463" y="11409"/>
                  <a:pt x="734305" y="7970"/>
                </a:cubicBezTo>
                <a:cubicBezTo>
                  <a:pt x="695147" y="4530"/>
                  <a:pt x="650697" y="-3672"/>
                  <a:pt x="580318" y="14320"/>
                </a:cubicBezTo>
                <a:cubicBezTo>
                  <a:pt x="509939" y="32312"/>
                  <a:pt x="407545" y="63797"/>
                  <a:pt x="312030" y="115920"/>
                </a:cubicBezTo>
                <a:cubicBezTo>
                  <a:pt x="216515" y="168043"/>
                  <a:pt x="14903" y="338435"/>
                  <a:pt x="880" y="3508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E35A6C9F-E347-41B5-938A-5EBB81A09CDE}"/>
              </a:ext>
            </a:extLst>
          </p:cNvPr>
          <p:cNvSpPr/>
          <p:nvPr/>
        </p:nvSpPr>
        <p:spPr>
          <a:xfrm>
            <a:off x="221819" y="2428806"/>
            <a:ext cx="534817" cy="657621"/>
          </a:xfrm>
          <a:custGeom>
            <a:avLst/>
            <a:gdLst>
              <a:gd name="connsiteX0" fmla="*/ 533831 w 534817"/>
              <a:gd name="connsiteY0" fmla="*/ 69 h 657621"/>
              <a:gd name="connsiteX1" fmla="*/ 340156 w 534817"/>
              <a:gd name="connsiteY1" fmla="*/ 149294 h 657621"/>
              <a:gd name="connsiteX2" fmla="*/ 176644 w 534817"/>
              <a:gd name="connsiteY2" fmla="*/ 336619 h 657621"/>
              <a:gd name="connsiteX3" fmla="*/ 21069 w 534817"/>
              <a:gd name="connsiteY3" fmla="*/ 562044 h 657621"/>
              <a:gd name="connsiteX4" fmla="*/ 2019 w 534817"/>
              <a:gd name="connsiteY4" fmla="*/ 657294 h 657621"/>
              <a:gd name="connsiteX5" fmla="*/ 25831 w 534817"/>
              <a:gd name="connsiteY5" fmla="*/ 590619 h 657621"/>
              <a:gd name="connsiteX6" fmla="*/ 36944 w 534817"/>
              <a:gd name="connsiteY6" fmla="*/ 519182 h 657621"/>
              <a:gd name="connsiteX7" fmla="*/ 48056 w 534817"/>
              <a:gd name="connsiteY7" fmla="*/ 465207 h 657621"/>
              <a:gd name="connsiteX8" fmla="*/ 192519 w 534817"/>
              <a:gd name="connsiteY8" fmla="*/ 265182 h 657621"/>
              <a:gd name="connsiteX9" fmla="*/ 405244 w 534817"/>
              <a:gd name="connsiteY9" fmla="*/ 131832 h 657621"/>
              <a:gd name="connsiteX10" fmla="*/ 533831 w 534817"/>
              <a:gd name="connsiteY10" fmla="*/ 69 h 65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4817" h="657621">
                <a:moveTo>
                  <a:pt x="533831" y="69"/>
                </a:moveTo>
                <a:cubicBezTo>
                  <a:pt x="522983" y="2979"/>
                  <a:pt x="399687" y="93202"/>
                  <a:pt x="340156" y="149294"/>
                </a:cubicBezTo>
                <a:cubicBezTo>
                  <a:pt x="280625" y="205386"/>
                  <a:pt x="229825" y="267827"/>
                  <a:pt x="176644" y="336619"/>
                </a:cubicBezTo>
                <a:cubicBezTo>
                  <a:pt x="123463" y="405411"/>
                  <a:pt x="50173" y="508598"/>
                  <a:pt x="21069" y="562044"/>
                </a:cubicBezTo>
                <a:cubicBezTo>
                  <a:pt x="-8035" y="615490"/>
                  <a:pt x="1225" y="652532"/>
                  <a:pt x="2019" y="657294"/>
                </a:cubicBezTo>
                <a:cubicBezTo>
                  <a:pt x="2813" y="662056"/>
                  <a:pt x="20010" y="613638"/>
                  <a:pt x="25831" y="590619"/>
                </a:cubicBezTo>
                <a:cubicBezTo>
                  <a:pt x="31652" y="567600"/>
                  <a:pt x="33240" y="540084"/>
                  <a:pt x="36944" y="519182"/>
                </a:cubicBezTo>
                <a:cubicBezTo>
                  <a:pt x="40648" y="498280"/>
                  <a:pt x="22127" y="507540"/>
                  <a:pt x="48056" y="465207"/>
                </a:cubicBezTo>
                <a:cubicBezTo>
                  <a:pt x="73985" y="422874"/>
                  <a:pt x="132988" y="320744"/>
                  <a:pt x="192519" y="265182"/>
                </a:cubicBezTo>
                <a:cubicBezTo>
                  <a:pt x="252050" y="209620"/>
                  <a:pt x="346771" y="177605"/>
                  <a:pt x="405244" y="131832"/>
                </a:cubicBezTo>
                <a:cubicBezTo>
                  <a:pt x="463717" y="86059"/>
                  <a:pt x="544679" y="-2841"/>
                  <a:pt x="533831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: 図形 225">
            <a:extLst>
              <a:ext uri="{FF2B5EF4-FFF2-40B4-BE49-F238E27FC236}">
                <a16:creationId xmlns:a16="http://schemas.microsoft.com/office/drawing/2014/main" id="{B372912A-929E-4723-8288-1B4F8A086F81}"/>
              </a:ext>
            </a:extLst>
          </p:cNvPr>
          <p:cNvSpPr/>
          <p:nvPr/>
        </p:nvSpPr>
        <p:spPr>
          <a:xfrm>
            <a:off x="218741" y="2695278"/>
            <a:ext cx="340153" cy="403819"/>
          </a:xfrm>
          <a:custGeom>
            <a:avLst/>
            <a:gdLst>
              <a:gd name="connsiteX0" fmla="*/ 340059 w 340153"/>
              <a:gd name="connsiteY0" fmla="*/ 297 h 403819"/>
              <a:gd name="connsiteX1" fmla="*/ 192422 w 340153"/>
              <a:gd name="connsiteY1" fmla="*/ 151110 h 403819"/>
              <a:gd name="connsiteX2" fmla="*/ 130509 w 340153"/>
              <a:gd name="connsiteY2" fmla="*/ 198735 h 403819"/>
              <a:gd name="connsiteX3" fmla="*/ 9859 w 340153"/>
              <a:gd name="connsiteY3" fmla="*/ 397172 h 403819"/>
              <a:gd name="connsiteX4" fmla="*/ 17797 w 340153"/>
              <a:gd name="connsiteY4" fmla="*/ 341610 h 403819"/>
              <a:gd name="connsiteX5" fmla="*/ 103522 w 340153"/>
              <a:gd name="connsiteY5" fmla="*/ 192385 h 403819"/>
              <a:gd name="connsiteX6" fmla="*/ 213059 w 340153"/>
              <a:gd name="connsiteY6" fmla="*/ 114597 h 403819"/>
              <a:gd name="connsiteX7" fmla="*/ 340059 w 340153"/>
              <a:gd name="connsiteY7" fmla="*/ 297 h 403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153" h="403819">
                <a:moveTo>
                  <a:pt x="340059" y="297"/>
                </a:moveTo>
                <a:cubicBezTo>
                  <a:pt x="336619" y="6383"/>
                  <a:pt x="227347" y="118037"/>
                  <a:pt x="192422" y="151110"/>
                </a:cubicBezTo>
                <a:cubicBezTo>
                  <a:pt x="157497" y="184183"/>
                  <a:pt x="160936" y="157725"/>
                  <a:pt x="130509" y="198735"/>
                </a:cubicBezTo>
                <a:cubicBezTo>
                  <a:pt x="100082" y="239745"/>
                  <a:pt x="28644" y="373360"/>
                  <a:pt x="9859" y="397172"/>
                </a:cubicBezTo>
                <a:cubicBezTo>
                  <a:pt x="-8926" y="420984"/>
                  <a:pt x="2187" y="375741"/>
                  <a:pt x="17797" y="341610"/>
                </a:cubicBezTo>
                <a:cubicBezTo>
                  <a:pt x="33407" y="307479"/>
                  <a:pt x="70978" y="230220"/>
                  <a:pt x="103522" y="192385"/>
                </a:cubicBezTo>
                <a:cubicBezTo>
                  <a:pt x="136066" y="154550"/>
                  <a:pt x="174430" y="146083"/>
                  <a:pt x="213059" y="114597"/>
                </a:cubicBezTo>
                <a:cubicBezTo>
                  <a:pt x="251688" y="83112"/>
                  <a:pt x="343499" y="-5789"/>
                  <a:pt x="340059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: 図形 226">
            <a:extLst>
              <a:ext uri="{FF2B5EF4-FFF2-40B4-BE49-F238E27FC236}">
                <a16:creationId xmlns:a16="http://schemas.microsoft.com/office/drawing/2014/main" id="{86F520D7-2087-469D-BF16-87DE941E13B0}"/>
              </a:ext>
            </a:extLst>
          </p:cNvPr>
          <p:cNvSpPr/>
          <p:nvPr/>
        </p:nvSpPr>
        <p:spPr>
          <a:xfrm>
            <a:off x="249649" y="2841120"/>
            <a:ext cx="190114" cy="530396"/>
          </a:xfrm>
          <a:custGeom>
            <a:avLst/>
            <a:gdLst>
              <a:gd name="connsiteX0" fmla="*/ 190089 w 190114"/>
              <a:gd name="connsiteY0" fmla="*/ 505 h 530396"/>
              <a:gd name="connsiteX1" fmla="*/ 61501 w 190114"/>
              <a:gd name="connsiteY1" fmla="*/ 191005 h 530396"/>
              <a:gd name="connsiteX2" fmla="*/ 15464 w 190114"/>
              <a:gd name="connsiteY2" fmla="*/ 348168 h 530396"/>
              <a:gd name="connsiteX3" fmla="*/ 40864 w 190114"/>
              <a:gd name="connsiteY3" fmla="*/ 494218 h 530396"/>
              <a:gd name="connsiteX4" fmla="*/ 48801 w 190114"/>
              <a:gd name="connsiteY4" fmla="*/ 529143 h 530396"/>
              <a:gd name="connsiteX5" fmla="*/ 61501 w 190114"/>
              <a:gd name="connsiteY5" fmla="*/ 464055 h 530396"/>
              <a:gd name="connsiteX6" fmla="*/ 136114 w 190114"/>
              <a:gd name="connsiteY6" fmla="*/ 340230 h 530396"/>
              <a:gd name="connsiteX7" fmla="*/ 74201 w 190114"/>
              <a:gd name="connsiteY7" fmla="*/ 419605 h 530396"/>
              <a:gd name="connsiteX8" fmla="*/ 36101 w 190114"/>
              <a:gd name="connsiteY8" fmla="*/ 527555 h 530396"/>
              <a:gd name="connsiteX9" fmla="*/ 17051 w 190114"/>
              <a:gd name="connsiteY9" fmla="*/ 457705 h 530396"/>
              <a:gd name="connsiteX10" fmla="*/ 1176 w 190114"/>
              <a:gd name="connsiteY10" fmla="*/ 379918 h 530396"/>
              <a:gd name="connsiteX11" fmla="*/ 50389 w 190114"/>
              <a:gd name="connsiteY11" fmla="*/ 251330 h 530396"/>
              <a:gd name="connsiteX12" fmla="*/ 190089 w 190114"/>
              <a:gd name="connsiteY12" fmla="*/ 505 h 5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114" h="530396">
                <a:moveTo>
                  <a:pt x="190089" y="505"/>
                </a:moveTo>
                <a:cubicBezTo>
                  <a:pt x="191941" y="-9549"/>
                  <a:pt x="90605" y="133061"/>
                  <a:pt x="61501" y="191005"/>
                </a:cubicBezTo>
                <a:cubicBezTo>
                  <a:pt x="32397" y="248949"/>
                  <a:pt x="18903" y="297633"/>
                  <a:pt x="15464" y="348168"/>
                </a:cubicBezTo>
                <a:cubicBezTo>
                  <a:pt x="12024" y="398704"/>
                  <a:pt x="35308" y="464056"/>
                  <a:pt x="40864" y="494218"/>
                </a:cubicBezTo>
                <a:cubicBezTo>
                  <a:pt x="46420" y="524381"/>
                  <a:pt x="45362" y="534170"/>
                  <a:pt x="48801" y="529143"/>
                </a:cubicBezTo>
                <a:cubicBezTo>
                  <a:pt x="52240" y="524116"/>
                  <a:pt x="46949" y="495541"/>
                  <a:pt x="61501" y="464055"/>
                </a:cubicBezTo>
                <a:cubicBezTo>
                  <a:pt x="76053" y="432570"/>
                  <a:pt x="133997" y="347638"/>
                  <a:pt x="136114" y="340230"/>
                </a:cubicBezTo>
                <a:cubicBezTo>
                  <a:pt x="138231" y="332822"/>
                  <a:pt x="90870" y="388384"/>
                  <a:pt x="74201" y="419605"/>
                </a:cubicBezTo>
                <a:cubicBezTo>
                  <a:pt x="57532" y="450826"/>
                  <a:pt x="45626" y="521205"/>
                  <a:pt x="36101" y="527555"/>
                </a:cubicBezTo>
                <a:cubicBezTo>
                  <a:pt x="26576" y="533905"/>
                  <a:pt x="22872" y="482311"/>
                  <a:pt x="17051" y="457705"/>
                </a:cubicBezTo>
                <a:cubicBezTo>
                  <a:pt x="11230" y="433099"/>
                  <a:pt x="-4380" y="414314"/>
                  <a:pt x="1176" y="379918"/>
                </a:cubicBezTo>
                <a:cubicBezTo>
                  <a:pt x="6732" y="345522"/>
                  <a:pt x="17051" y="316418"/>
                  <a:pt x="50389" y="251330"/>
                </a:cubicBezTo>
                <a:cubicBezTo>
                  <a:pt x="83727" y="186242"/>
                  <a:pt x="188237" y="10559"/>
                  <a:pt x="190089" y="5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: 図形 227">
            <a:extLst>
              <a:ext uri="{FF2B5EF4-FFF2-40B4-BE49-F238E27FC236}">
                <a16:creationId xmlns:a16="http://schemas.microsoft.com/office/drawing/2014/main" id="{AFD09195-7948-414A-8DEA-DF87FE57A5F5}"/>
              </a:ext>
            </a:extLst>
          </p:cNvPr>
          <p:cNvSpPr/>
          <p:nvPr/>
        </p:nvSpPr>
        <p:spPr>
          <a:xfrm>
            <a:off x="514429" y="2547498"/>
            <a:ext cx="217473" cy="608207"/>
          </a:xfrm>
          <a:custGeom>
            <a:avLst/>
            <a:gdLst>
              <a:gd name="connsiteX0" fmla="*/ 217409 w 217473"/>
              <a:gd name="connsiteY0" fmla="*/ 440 h 608207"/>
              <a:gd name="connsiteX1" fmla="*/ 12621 w 217473"/>
              <a:gd name="connsiteY1" fmla="*/ 303652 h 608207"/>
              <a:gd name="connsiteX2" fmla="*/ 22146 w 217473"/>
              <a:gd name="connsiteY2" fmla="*/ 602102 h 608207"/>
              <a:gd name="connsiteX3" fmla="*/ 22146 w 217473"/>
              <a:gd name="connsiteY3" fmla="*/ 487802 h 608207"/>
              <a:gd name="connsiteX4" fmla="*/ 20559 w 217473"/>
              <a:gd name="connsiteY4" fmla="*/ 286190 h 608207"/>
              <a:gd name="connsiteX5" fmla="*/ 34846 w 217473"/>
              <a:gd name="connsiteY5" fmla="*/ 236977 h 608207"/>
              <a:gd name="connsiteX6" fmla="*/ 217409 w 217473"/>
              <a:gd name="connsiteY6" fmla="*/ 440 h 60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473" h="608207">
                <a:moveTo>
                  <a:pt x="217409" y="440"/>
                </a:moveTo>
                <a:cubicBezTo>
                  <a:pt x="213705" y="11552"/>
                  <a:pt x="45165" y="203375"/>
                  <a:pt x="12621" y="303652"/>
                </a:cubicBezTo>
                <a:cubicBezTo>
                  <a:pt x="-19923" y="403929"/>
                  <a:pt x="20558" y="571410"/>
                  <a:pt x="22146" y="602102"/>
                </a:cubicBezTo>
                <a:cubicBezTo>
                  <a:pt x="23733" y="632794"/>
                  <a:pt x="22410" y="540454"/>
                  <a:pt x="22146" y="487802"/>
                </a:cubicBezTo>
                <a:cubicBezTo>
                  <a:pt x="21881" y="435150"/>
                  <a:pt x="18442" y="327994"/>
                  <a:pt x="20559" y="286190"/>
                </a:cubicBezTo>
                <a:cubicBezTo>
                  <a:pt x="22676" y="244386"/>
                  <a:pt x="6271" y="282221"/>
                  <a:pt x="34846" y="236977"/>
                </a:cubicBezTo>
                <a:cubicBezTo>
                  <a:pt x="63421" y="191733"/>
                  <a:pt x="221113" y="-10672"/>
                  <a:pt x="217409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498D0F9E-A728-4DD1-B3D8-B703F638D667}"/>
              </a:ext>
            </a:extLst>
          </p:cNvPr>
          <p:cNvSpPr/>
          <p:nvPr/>
        </p:nvSpPr>
        <p:spPr>
          <a:xfrm>
            <a:off x="354174" y="3152287"/>
            <a:ext cx="322206" cy="457725"/>
          </a:xfrm>
          <a:custGeom>
            <a:avLst/>
            <a:gdLst>
              <a:gd name="connsiteX0" fmla="*/ 50639 w 322206"/>
              <a:gd name="connsiteY0" fmla="*/ 488 h 457725"/>
              <a:gd name="connsiteX1" fmla="*/ 3014 w 322206"/>
              <a:gd name="connsiteY1" fmla="*/ 140188 h 457725"/>
              <a:gd name="connsiteX2" fmla="*/ 9364 w 322206"/>
              <a:gd name="connsiteY2" fmla="*/ 227501 h 457725"/>
              <a:gd name="connsiteX3" fmla="*/ 45876 w 322206"/>
              <a:gd name="connsiteY3" fmla="*/ 308463 h 457725"/>
              <a:gd name="connsiteX4" fmla="*/ 50639 w 322206"/>
              <a:gd name="connsiteY4" fmla="*/ 289413 h 457725"/>
              <a:gd name="connsiteX5" fmla="*/ 66514 w 322206"/>
              <a:gd name="connsiteY5" fmla="*/ 227501 h 457725"/>
              <a:gd name="connsiteX6" fmla="*/ 107789 w 322206"/>
              <a:gd name="connsiteY6" fmla="*/ 217976 h 457725"/>
              <a:gd name="connsiteX7" fmla="*/ 107789 w 322206"/>
              <a:gd name="connsiteY7" fmla="*/ 310051 h 457725"/>
              <a:gd name="connsiteX8" fmla="*/ 112551 w 322206"/>
              <a:gd name="connsiteY8" fmla="*/ 338626 h 457725"/>
              <a:gd name="connsiteX9" fmla="*/ 123664 w 322206"/>
              <a:gd name="connsiteY9" fmla="*/ 321163 h 457725"/>
              <a:gd name="connsiteX10" fmla="*/ 158589 w 322206"/>
              <a:gd name="connsiteY10" fmla="*/ 273538 h 457725"/>
              <a:gd name="connsiteX11" fmla="*/ 174464 w 322206"/>
              <a:gd name="connsiteY11" fmla="*/ 364026 h 457725"/>
              <a:gd name="connsiteX12" fmla="*/ 172876 w 322206"/>
              <a:gd name="connsiteY12" fmla="*/ 408476 h 457725"/>
              <a:gd name="connsiteX13" fmla="*/ 203039 w 322206"/>
              <a:gd name="connsiteY13" fmla="*/ 402126 h 457725"/>
              <a:gd name="connsiteX14" fmla="*/ 263364 w 322206"/>
              <a:gd name="connsiteY14" fmla="*/ 360851 h 457725"/>
              <a:gd name="connsiteX15" fmla="*/ 250664 w 322206"/>
              <a:gd name="connsiteY15" fmla="*/ 411651 h 457725"/>
              <a:gd name="connsiteX16" fmla="*/ 261776 w 322206"/>
              <a:gd name="connsiteY16" fmla="*/ 432288 h 457725"/>
              <a:gd name="connsiteX17" fmla="*/ 307814 w 322206"/>
              <a:gd name="connsiteY17" fmla="*/ 405301 h 457725"/>
              <a:gd name="connsiteX18" fmla="*/ 318926 w 322206"/>
              <a:gd name="connsiteY18" fmla="*/ 457688 h 457725"/>
              <a:gd name="connsiteX19" fmla="*/ 318926 w 322206"/>
              <a:gd name="connsiteY19" fmla="*/ 395776 h 457725"/>
              <a:gd name="connsiteX20" fmla="*/ 280826 w 322206"/>
              <a:gd name="connsiteY20" fmla="*/ 387838 h 457725"/>
              <a:gd name="connsiteX21" fmla="*/ 261776 w 322206"/>
              <a:gd name="connsiteY21" fmla="*/ 338626 h 457725"/>
              <a:gd name="connsiteX22" fmla="*/ 198276 w 322206"/>
              <a:gd name="connsiteY22" fmla="*/ 344976 h 457725"/>
              <a:gd name="connsiteX23" fmla="*/ 168114 w 322206"/>
              <a:gd name="connsiteY23" fmla="*/ 249726 h 457725"/>
              <a:gd name="connsiteX24" fmla="*/ 134776 w 322206"/>
              <a:gd name="connsiteY24" fmla="*/ 249726 h 457725"/>
              <a:gd name="connsiteX25" fmla="*/ 115726 w 322206"/>
              <a:gd name="connsiteY25" fmla="*/ 197338 h 457725"/>
              <a:gd name="connsiteX26" fmla="*/ 66514 w 322206"/>
              <a:gd name="connsiteY26" fmla="*/ 189401 h 457725"/>
              <a:gd name="connsiteX27" fmla="*/ 42701 w 322206"/>
              <a:gd name="connsiteY27" fmla="*/ 295763 h 457725"/>
              <a:gd name="connsiteX28" fmla="*/ 12539 w 322206"/>
              <a:gd name="connsiteY28" fmla="*/ 259251 h 457725"/>
              <a:gd name="connsiteX29" fmla="*/ 26826 w 322206"/>
              <a:gd name="connsiteY29" fmla="*/ 192576 h 457725"/>
              <a:gd name="connsiteX30" fmla="*/ 50639 w 322206"/>
              <a:gd name="connsiteY30" fmla="*/ 488 h 4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22206" h="457725">
                <a:moveTo>
                  <a:pt x="50639" y="488"/>
                </a:moveTo>
                <a:cubicBezTo>
                  <a:pt x="46670" y="-8243"/>
                  <a:pt x="9893" y="102353"/>
                  <a:pt x="3014" y="140188"/>
                </a:cubicBezTo>
                <a:cubicBezTo>
                  <a:pt x="-3865" y="178023"/>
                  <a:pt x="2220" y="199455"/>
                  <a:pt x="9364" y="227501"/>
                </a:cubicBezTo>
                <a:cubicBezTo>
                  <a:pt x="16508" y="255547"/>
                  <a:pt x="38997" y="298144"/>
                  <a:pt x="45876" y="308463"/>
                </a:cubicBezTo>
                <a:cubicBezTo>
                  <a:pt x="52755" y="318782"/>
                  <a:pt x="47199" y="302907"/>
                  <a:pt x="50639" y="289413"/>
                </a:cubicBezTo>
                <a:cubicBezTo>
                  <a:pt x="54079" y="275919"/>
                  <a:pt x="56989" y="239407"/>
                  <a:pt x="66514" y="227501"/>
                </a:cubicBezTo>
                <a:cubicBezTo>
                  <a:pt x="76039" y="215595"/>
                  <a:pt x="100910" y="204218"/>
                  <a:pt x="107789" y="217976"/>
                </a:cubicBezTo>
                <a:cubicBezTo>
                  <a:pt x="114668" y="231734"/>
                  <a:pt x="106995" y="289943"/>
                  <a:pt x="107789" y="310051"/>
                </a:cubicBezTo>
                <a:cubicBezTo>
                  <a:pt x="108583" y="330159"/>
                  <a:pt x="109905" y="336774"/>
                  <a:pt x="112551" y="338626"/>
                </a:cubicBezTo>
                <a:cubicBezTo>
                  <a:pt x="115197" y="340478"/>
                  <a:pt x="115991" y="332011"/>
                  <a:pt x="123664" y="321163"/>
                </a:cubicBezTo>
                <a:cubicBezTo>
                  <a:pt x="131337" y="310315"/>
                  <a:pt x="150122" y="266394"/>
                  <a:pt x="158589" y="273538"/>
                </a:cubicBezTo>
                <a:cubicBezTo>
                  <a:pt x="167056" y="280682"/>
                  <a:pt x="172083" y="341536"/>
                  <a:pt x="174464" y="364026"/>
                </a:cubicBezTo>
                <a:cubicBezTo>
                  <a:pt x="176845" y="386516"/>
                  <a:pt x="168114" y="402126"/>
                  <a:pt x="172876" y="408476"/>
                </a:cubicBezTo>
                <a:cubicBezTo>
                  <a:pt x="177638" y="414826"/>
                  <a:pt x="187958" y="410064"/>
                  <a:pt x="203039" y="402126"/>
                </a:cubicBezTo>
                <a:cubicBezTo>
                  <a:pt x="218120" y="394189"/>
                  <a:pt x="255426" y="359263"/>
                  <a:pt x="263364" y="360851"/>
                </a:cubicBezTo>
                <a:cubicBezTo>
                  <a:pt x="271302" y="362439"/>
                  <a:pt x="250929" y="399745"/>
                  <a:pt x="250664" y="411651"/>
                </a:cubicBezTo>
                <a:cubicBezTo>
                  <a:pt x="250399" y="423557"/>
                  <a:pt x="252251" y="433346"/>
                  <a:pt x="261776" y="432288"/>
                </a:cubicBezTo>
                <a:cubicBezTo>
                  <a:pt x="271301" y="431230"/>
                  <a:pt x="298289" y="401068"/>
                  <a:pt x="307814" y="405301"/>
                </a:cubicBezTo>
                <a:cubicBezTo>
                  <a:pt x="317339" y="409534"/>
                  <a:pt x="317074" y="459275"/>
                  <a:pt x="318926" y="457688"/>
                </a:cubicBezTo>
                <a:cubicBezTo>
                  <a:pt x="320778" y="456101"/>
                  <a:pt x="325276" y="407418"/>
                  <a:pt x="318926" y="395776"/>
                </a:cubicBezTo>
                <a:cubicBezTo>
                  <a:pt x="312576" y="384134"/>
                  <a:pt x="290351" y="397363"/>
                  <a:pt x="280826" y="387838"/>
                </a:cubicBezTo>
                <a:cubicBezTo>
                  <a:pt x="271301" y="378313"/>
                  <a:pt x="275534" y="345770"/>
                  <a:pt x="261776" y="338626"/>
                </a:cubicBezTo>
                <a:cubicBezTo>
                  <a:pt x="248018" y="331482"/>
                  <a:pt x="213886" y="359793"/>
                  <a:pt x="198276" y="344976"/>
                </a:cubicBezTo>
                <a:cubicBezTo>
                  <a:pt x="182666" y="330159"/>
                  <a:pt x="178697" y="265601"/>
                  <a:pt x="168114" y="249726"/>
                </a:cubicBezTo>
                <a:cubicBezTo>
                  <a:pt x="157531" y="233851"/>
                  <a:pt x="143507" y="258457"/>
                  <a:pt x="134776" y="249726"/>
                </a:cubicBezTo>
                <a:cubicBezTo>
                  <a:pt x="126045" y="240995"/>
                  <a:pt x="127103" y="207392"/>
                  <a:pt x="115726" y="197338"/>
                </a:cubicBezTo>
                <a:cubicBezTo>
                  <a:pt x="104349" y="187284"/>
                  <a:pt x="78685" y="172997"/>
                  <a:pt x="66514" y="189401"/>
                </a:cubicBezTo>
                <a:cubicBezTo>
                  <a:pt x="54343" y="205805"/>
                  <a:pt x="51697" y="284121"/>
                  <a:pt x="42701" y="295763"/>
                </a:cubicBezTo>
                <a:cubicBezTo>
                  <a:pt x="33705" y="307405"/>
                  <a:pt x="15185" y="276449"/>
                  <a:pt x="12539" y="259251"/>
                </a:cubicBezTo>
                <a:cubicBezTo>
                  <a:pt x="9893" y="242053"/>
                  <a:pt x="19153" y="231734"/>
                  <a:pt x="26826" y="192576"/>
                </a:cubicBezTo>
                <a:cubicBezTo>
                  <a:pt x="34499" y="153418"/>
                  <a:pt x="54608" y="9219"/>
                  <a:pt x="50639" y="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: 図形 229">
            <a:extLst>
              <a:ext uri="{FF2B5EF4-FFF2-40B4-BE49-F238E27FC236}">
                <a16:creationId xmlns:a16="http://schemas.microsoft.com/office/drawing/2014/main" id="{747C5A27-827E-445D-BC87-2D99E650DB26}"/>
              </a:ext>
            </a:extLst>
          </p:cNvPr>
          <p:cNvSpPr/>
          <p:nvPr/>
        </p:nvSpPr>
        <p:spPr>
          <a:xfrm>
            <a:off x="673086" y="3587346"/>
            <a:ext cx="367750" cy="115076"/>
          </a:xfrm>
          <a:custGeom>
            <a:avLst/>
            <a:gdLst>
              <a:gd name="connsiteX0" fmla="*/ 366727 w 367750"/>
              <a:gd name="connsiteY0" fmla="*/ 113117 h 115076"/>
              <a:gd name="connsiteX1" fmla="*/ 220677 w 367750"/>
              <a:gd name="connsiteY1" fmla="*/ 106767 h 115076"/>
              <a:gd name="connsiteX2" fmla="*/ 152414 w 367750"/>
              <a:gd name="connsiteY2" fmla="*/ 97242 h 115076"/>
              <a:gd name="connsiteX3" fmla="*/ 98439 w 367750"/>
              <a:gd name="connsiteY3" fmla="*/ 113117 h 115076"/>
              <a:gd name="connsiteX4" fmla="*/ 112727 w 367750"/>
              <a:gd name="connsiteY4" fmla="*/ 67079 h 115076"/>
              <a:gd name="connsiteX5" fmla="*/ 77802 w 367750"/>
              <a:gd name="connsiteY5" fmla="*/ 41679 h 115076"/>
              <a:gd name="connsiteX6" fmla="*/ 58752 w 367750"/>
              <a:gd name="connsiteY6" fmla="*/ 30567 h 115076"/>
              <a:gd name="connsiteX7" fmla="*/ 23827 w 367750"/>
              <a:gd name="connsiteY7" fmla="*/ 70254 h 115076"/>
              <a:gd name="connsiteX8" fmla="*/ 14 w 367750"/>
              <a:gd name="connsiteY8" fmla="*/ 8342 h 115076"/>
              <a:gd name="connsiteX9" fmla="*/ 20652 w 367750"/>
              <a:gd name="connsiteY9" fmla="*/ 33742 h 115076"/>
              <a:gd name="connsiteX10" fmla="*/ 39702 w 367750"/>
              <a:gd name="connsiteY10" fmla="*/ 404 h 115076"/>
              <a:gd name="connsiteX11" fmla="*/ 92089 w 367750"/>
              <a:gd name="connsiteY11" fmla="*/ 17867 h 115076"/>
              <a:gd name="connsiteX12" fmla="*/ 136539 w 367750"/>
              <a:gd name="connsiteY12" fmla="*/ 55967 h 115076"/>
              <a:gd name="connsiteX13" fmla="*/ 139714 w 367750"/>
              <a:gd name="connsiteY13" fmla="*/ 70254 h 115076"/>
              <a:gd name="connsiteX14" fmla="*/ 366727 w 367750"/>
              <a:gd name="connsiteY14" fmla="*/ 113117 h 11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7750" h="115076">
                <a:moveTo>
                  <a:pt x="366727" y="113117"/>
                </a:moveTo>
                <a:cubicBezTo>
                  <a:pt x="380221" y="119202"/>
                  <a:pt x="256396" y="109413"/>
                  <a:pt x="220677" y="106767"/>
                </a:cubicBezTo>
                <a:cubicBezTo>
                  <a:pt x="184958" y="104121"/>
                  <a:pt x="172787" y="96184"/>
                  <a:pt x="152414" y="97242"/>
                </a:cubicBezTo>
                <a:cubicBezTo>
                  <a:pt x="132041" y="98300"/>
                  <a:pt x="105054" y="118144"/>
                  <a:pt x="98439" y="113117"/>
                </a:cubicBezTo>
                <a:cubicBezTo>
                  <a:pt x="91824" y="108090"/>
                  <a:pt x="116166" y="78985"/>
                  <a:pt x="112727" y="67079"/>
                </a:cubicBezTo>
                <a:cubicBezTo>
                  <a:pt x="109288" y="55173"/>
                  <a:pt x="86798" y="47764"/>
                  <a:pt x="77802" y="41679"/>
                </a:cubicBezTo>
                <a:cubicBezTo>
                  <a:pt x="68806" y="35594"/>
                  <a:pt x="67748" y="25805"/>
                  <a:pt x="58752" y="30567"/>
                </a:cubicBezTo>
                <a:cubicBezTo>
                  <a:pt x="49756" y="35329"/>
                  <a:pt x="33617" y="73958"/>
                  <a:pt x="23827" y="70254"/>
                </a:cubicBezTo>
                <a:cubicBezTo>
                  <a:pt x="14037" y="66550"/>
                  <a:pt x="543" y="14427"/>
                  <a:pt x="14" y="8342"/>
                </a:cubicBezTo>
                <a:cubicBezTo>
                  <a:pt x="-515" y="2257"/>
                  <a:pt x="14037" y="35065"/>
                  <a:pt x="20652" y="33742"/>
                </a:cubicBezTo>
                <a:cubicBezTo>
                  <a:pt x="27267" y="32419"/>
                  <a:pt x="27796" y="3050"/>
                  <a:pt x="39702" y="404"/>
                </a:cubicBezTo>
                <a:cubicBezTo>
                  <a:pt x="51608" y="-2242"/>
                  <a:pt x="75949" y="8606"/>
                  <a:pt x="92089" y="17867"/>
                </a:cubicBezTo>
                <a:cubicBezTo>
                  <a:pt x="108228" y="27127"/>
                  <a:pt x="128602" y="47236"/>
                  <a:pt x="136539" y="55967"/>
                </a:cubicBezTo>
                <a:cubicBezTo>
                  <a:pt x="144476" y="64698"/>
                  <a:pt x="101349" y="62846"/>
                  <a:pt x="139714" y="70254"/>
                </a:cubicBezTo>
                <a:cubicBezTo>
                  <a:pt x="178079" y="77662"/>
                  <a:pt x="353233" y="107032"/>
                  <a:pt x="366727" y="113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485368E5-B11C-42CF-95AE-ECE9CB0C8B7F}"/>
              </a:ext>
            </a:extLst>
          </p:cNvPr>
          <p:cNvSpPr/>
          <p:nvPr/>
        </p:nvSpPr>
        <p:spPr>
          <a:xfrm>
            <a:off x="528335" y="2707396"/>
            <a:ext cx="171587" cy="452879"/>
          </a:xfrm>
          <a:custGeom>
            <a:avLst/>
            <a:gdLst>
              <a:gd name="connsiteX0" fmla="*/ 168578 w 171587"/>
              <a:gd name="connsiteY0" fmla="*/ 2467 h 452879"/>
              <a:gd name="connsiteX1" fmla="*/ 84440 w 171587"/>
              <a:gd name="connsiteY1" fmla="*/ 212017 h 452879"/>
              <a:gd name="connsiteX2" fmla="*/ 9828 w 171587"/>
              <a:gd name="connsiteY2" fmla="*/ 443792 h 452879"/>
              <a:gd name="connsiteX3" fmla="*/ 9828 w 171587"/>
              <a:gd name="connsiteY3" fmla="*/ 391404 h 452879"/>
              <a:gd name="connsiteX4" fmla="*/ 92378 w 171587"/>
              <a:gd name="connsiteY4" fmla="*/ 254879 h 452879"/>
              <a:gd name="connsiteX5" fmla="*/ 147940 w 171587"/>
              <a:gd name="connsiteY5" fmla="*/ 105654 h 452879"/>
              <a:gd name="connsiteX6" fmla="*/ 168578 w 171587"/>
              <a:gd name="connsiteY6" fmla="*/ 2467 h 45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587" h="452879">
                <a:moveTo>
                  <a:pt x="168578" y="2467"/>
                </a:moveTo>
                <a:cubicBezTo>
                  <a:pt x="157995" y="20194"/>
                  <a:pt x="110898" y="138463"/>
                  <a:pt x="84440" y="212017"/>
                </a:cubicBezTo>
                <a:cubicBezTo>
                  <a:pt x="57982" y="285571"/>
                  <a:pt x="22263" y="413894"/>
                  <a:pt x="9828" y="443792"/>
                </a:cubicBezTo>
                <a:cubicBezTo>
                  <a:pt x="-2607" y="473690"/>
                  <a:pt x="-3930" y="422890"/>
                  <a:pt x="9828" y="391404"/>
                </a:cubicBezTo>
                <a:cubicBezTo>
                  <a:pt x="23586" y="359919"/>
                  <a:pt x="69359" y="302504"/>
                  <a:pt x="92378" y="254879"/>
                </a:cubicBezTo>
                <a:cubicBezTo>
                  <a:pt x="115397" y="207254"/>
                  <a:pt x="136563" y="144283"/>
                  <a:pt x="147940" y="105654"/>
                </a:cubicBezTo>
                <a:cubicBezTo>
                  <a:pt x="159317" y="67025"/>
                  <a:pt x="179161" y="-15260"/>
                  <a:pt x="168578" y="2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182D3718-8273-4BDE-A685-1B061068ED4B}"/>
              </a:ext>
            </a:extLst>
          </p:cNvPr>
          <p:cNvSpPr/>
          <p:nvPr/>
        </p:nvSpPr>
        <p:spPr>
          <a:xfrm>
            <a:off x="689382" y="2672897"/>
            <a:ext cx="194860" cy="569954"/>
          </a:xfrm>
          <a:custGeom>
            <a:avLst/>
            <a:gdLst>
              <a:gd name="connsiteX0" fmla="*/ 194856 w 194860"/>
              <a:gd name="connsiteY0" fmla="*/ 453 h 569954"/>
              <a:gd name="connsiteX1" fmla="*/ 61506 w 194860"/>
              <a:gd name="connsiteY1" fmla="*/ 229053 h 569954"/>
              <a:gd name="connsiteX2" fmla="*/ 26581 w 194860"/>
              <a:gd name="connsiteY2" fmla="*/ 375103 h 569954"/>
              <a:gd name="connsiteX3" fmla="*/ 15468 w 194860"/>
              <a:gd name="connsiteY3" fmla="*/ 557666 h 569954"/>
              <a:gd name="connsiteX4" fmla="*/ 1181 w 194860"/>
              <a:gd name="connsiteY4" fmla="*/ 524328 h 569954"/>
              <a:gd name="connsiteX5" fmla="*/ 48806 w 194860"/>
              <a:gd name="connsiteY5" fmla="*/ 290966 h 569954"/>
              <a:gd name="connsiteX6" fmla="*/ 66268 w 194860"/>
              <a:gd name="connsiteY6" fmla="*/ 173491 h 569954"/>
              <a:gd name="connsiteX7" fmla="*/ 194856 w 194860"/>
              <a:gd name="connsiteY7" fmla="*/ 453 h 569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4860" h="569954">
                <a:moveTo>
                  <a:pt x="194856" y="453"/>
                </a:moveTo>
                <a:cubicBezTo>
                  <a:pt x="194062" y="9713"/>
                  <a:pt x="89552" y="166611"/>
                  <a:pt x="61506" y="229053"/>
                </a:cubicBezTo>
                <a:cubicBezTo>
                  <a:pt x="33460" y="291495"/>
                  <a:pt x="34254" y="320334"/>
                  <a:pt x="26581" y="375103"/>
                </a:cubicBezTo>
                <a:cubicBezTo>
                  <a:pt x="18908" y="429872"/>
                  <a:pt x="19701" y="532795"/>
                  <a:pt x="15468" y="557666"/>
                </a:cubicBezTo>
                <a:cubicBezTo>
                  <a:pt x="11235" y="582537"/>
                  <a:pt x="-4375" y="568778"/>
                  <a:pt x="1181" y="524328"/>
                </a:cubicBezTo>
                <a:cubicBezTo>
                  <a:pt x="6737" y="479878"/>
                  <a:pt x="37958" y="349439"/>
                  <a:pt x="48806" y="290966"/>
                </a:cubicBezTo>
                <a:cubicBezTo>
                  <a:pt x="59654" y="232493"/>
                  <a:pt x="44043" y="220587"/>
                  <a:pt x="66268" y="173491"/>
                </a:cubicBezTo>
                <a:cubicBezTo>
                  <a:pt x="88493" y="126395"/>
                  <a:pt x="195650" y="-8807"/>
                  <a:pt x="194856" y="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9220434A-00F5-44EE-B68A-EC1DF19D38A9}"/>
              </a:ext>
            </a:extLst>
          </p:cNvPr>
          <p:cNvSpPr/>
          <p:nvPr/>
        </p:nvSpPr>
        <p:spPr>
          <a:xfrm>
            <a:off x="594958" y="2965464"/>
            <a:ext cx="111716" cy="303030"/>
          </a:xfrm>
          <a:custGeom>
            <a:avLst/>
            <a:gdLst>
              <a:gd name="connsiteX0" fmla="*/ 22580 w 111716"/>
              <a:gd name="connsiteY0" fmla="*/ 3161 h 303030"/>
              <a:gd name="connsiteX1" fmla="*/ 22580 w 111716"/>
              <a:gd name="connsiteY1" fmla="*/ 146036 h 303030"/>
              <a:gd name="connsiteX2" fmla="*/ 109892 w 111716"/>
              <a:gd name="connsiteY2" fmla="*/ 301611 h 303030"/>
              <a:gd name="connsiteX3" fmla="*/ 79730 w 111716"/>
              <a:gd name="connsiteY3" fmla="*/ 220649 h 303030"/>
              <a:gd name="connsiteX4" fmla="*/ 54330 w 111716"/>
              <a:gd name="connsiteY4" fmla="*/ 177786 h 303030"/>
              <a:gd name="connsiteX5" fmla="*/ 3530 w 111716"/>
              <a:gd name="connsiteY5" fmla="*/ 117461 h 303030"/>
              <a:gd name="connsiteX6" fmla="*/ 6705 w 111716"/>
              <a:gd name="connsiteY6" fmla="*/ 52374 h 303030"/>
              <a:gd name="connsiteX7" fmla="*/ 22580 w 111716"/>
              <a:gd name="connsiteY7" fmla="*/ 3161 h 30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716" h="303030">
                <a:moveTo>
                  <a:pt x="22580" y="3161"/>
                </a:moveTo>
                <a:cubicBezTo>
                  <a:pt x="25226" y="18771"/>
                  <a:pt x="8028" y="96294"/>
                  <a:pt x="22580" y="146036"/>
                </a:cubicBezTo>
                <a:cubicBezTo>
                  <a:pt x="37132" y="195778"/>
                  <a:pt x="100367" y="289176"/>
                  <a:pt x="109892" y="301611"/>
                </a:cubicBezTo>
                <a:cubicBezTo>
                  <a:pt x="119417" y="314046"/>
                  <a:pt x="88990" y="241286"/>
                  <a:pt x="79730" y="220649"/>
                </a:cubicBezTo>
                <a:cubicBezTo>
                  <a:pt x="70470" y="200012"/>
                  <a:pt x="67030" y="194984"/>
                  <a:pt x="54330" y="177786"/>
                </a:cubicBezTo>
                <a:cubicBezTo>
                  <a:pt x="41630" y="160588"/>
                  <a:pt x="11467" y="138363"/>
                  <a:pt x="3530" y="117461"/>
                </a:cubicBezTo>
                <a:cubicBezTo>
                  <a:pt x="-4407" y="96559"/>
                  <a:pt x="3001" y="70895"/>
                  <a:pt x="6705" y="52374"/>
                </a:cubicBezTo>
                <a:cubicBezTo>
                  <a:pt x="10409" y="33853"/>
                  <a:pt x="19934" y="-12449"/>
                  <a:pt x="22580" y="3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26DD0094-5320-44A4-B7E7-86236E67A142}"/>
              </a:ext>
            </a:extLst>
          </p:cNvPr>
          <p:cNvSpPr/>
          <p:nvPr/>
        </p:nvSpPr>
        <p:spPr>
          <a:xfrm>
            <a:off x="863194" y="2379144"/>
            <a:ext cx="206924" cy="304648"/>
          </a:xfrm>
          <a:custGeom>
            <a:avLst/>
            <a:gdLst>
              <a:gd name="connsiteX0" fmla="*/ 206781 w 206924"/>
              <a:gd name="connsiteY0" fmla="*/ 3694 h 304648"/>
              <a:gd name="connsiteX1" fmla="*/ 63906 w 206924"/>
              <a:gd name="connsiteY1" fmla="*/ 241819 h 304648"/>
              <a:gd name="connsiteX2" fmla="*/ 406 w 206924"/>
              <a:gd name="connsiteY2" fmla="*/ 303731 h 304648"/>
              <a:gd name="connsiteX3" fmla="*/ 90894 w 206924"/>
              <a:gd name="connsiteY3" fmla="*/ 210069 h 304648"/>
              <a:gd name="connsiteX4" fmla="*/ 116294 w 206924"/>
              <a:gd name="connsiteY4" fmla="*/ 159269 h 304648"/>
              <a:gd name="connsiteX5" fmla="*/ 90894 w 206924"/>
              <a:gd name="connsiteY5" fmla="*/ 100531 h 304648"/>
              <a:gd name="connsiteX6" fmla="*/ 206781 w 206924"/>
              <a:gd name="connsiteY6" fmla="*/ 3694 h 304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924" h="304648">
                <a:moveTo>
                  <a:pt x="206781" y="3694"/>
                </a:moveTo>
                <a:cubicBezTo>
                  <a:pt x="202283" y="27242"/>
                  <a:pt x="98302" y="191813"/>
                  <a:pt x="63906" y="241819"/>
                </a:cubicBezTo>
                <a:cubicBezTo>
                  <a:pt x="29510" y="291825"/>
                  <a:pt x="-4092" y="309023"/>
                  <a:pt x="406" y="303731"/>
                </a:cubicBezTo>
                <a:cubicBezTo>
                  <a:pt x="4904" y="298439"/>
                  <a:pt x="71579" y="234146"/>
                  <a:pt x="90894" y="210069"/>
                </a:cubicBezTo>
                <a:cubicBezTo>
                  <a:pt x="110209" y="185992"/>
                  <a:pt x="116294" y="177525"/>
                  <a:pt x="116294" y="159269"/>
                </a:cubicBezTo>
                <a:cubicBezTo>
                  <a:pt x="116294" y="141013"/>
                  <a:pt x="73432" y="125137"/>
                  <a:pt x="90894" y="100531"/>
                </a:cubicBezTo>
                <a:cubicBezTo>
                  <a:pt x="108356" y="75925"/>
                  <a:pt x="211279" y="-19854"/>
                  <a:pt x="206781" y="36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: 図形 234">
            <a:extLst>
              <a:ext uri="{FF2B5EF4-FFF2-40B4-BE49-F238E27FC236}">
                <a16:creationId xmlns:a16="http://schemas.microsoft.com/office/drawing/2014/main" id="{3F6AEAA1-E485-47FC-858D-EF96FA2DB364}"/>
              </a:ext>
            </a:extLst>
          </p:cNvPr>
          <p:cNvSpPr/>
          <p:nvPr/>
        </p:nvSpPr>
        <p:spPr>
          <a:xfrm>
            <a:off x="874374" y="2673209"/>
            <a:ext cx="33693" cy="304238"/>
          </a:xfrm>
          <a:custGeom>
            <a:avLst/>
            <a:gdLst>
              <a:gd name="connsiteX0" fmla="*/ 16214 w 33693"/>
              <a:gd name="connsiteY0" fmla="*/ 141 h 304238"/>
              <a:gd name="connsiteX1" fmla="*/ 339 w 33693"/>
              <a:gd name="connsiteY1" fmla="*/ 116029 h 304238"/>
              <a:gd name="connsiteX2" fmla="*/ 33676 w 33693"/>
              <a:gd name="connsiteY2" fmla="*/ 300179 h 304238"/>
              <a:gd name="connsiteX3" fmla="*/ 5101 w 33693"/>
              <a:gd name="connsiteY3" fmla="*/ 235091 h 304238"/>
              <a:gd name="connsiteX4" fmla="*/ 13039 w 33693"/>
              <a:gd name="connsiteY4" fmla="*/ 138254 h 304238"/>
              <a:gd name="connsiteX5" fmla="*/ 16214 w 33693"/>
              <a:gd name="connsiteY5" fmla="*/ 141 h 304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93" h="304238">
                <a:moveTo>
                  <a:pt x="16214" y="141"/>
                </a:moveTo>
                <a:cubicBezTo>
                  <a:pt x="14097" y="-3563"/>
                  <a:pt x="-2571" y="66023"/>
                  <a:pt x="339" y="116029"/>
                </a:cubicBezTo>
                <a:cubicBezTo>
                  <a:pt x="3249" y="166035"/>
                  <a:pt x="32882" y="280335"/>
                  <a:pt x="33676" y="300179"/>
                </a:cubicBezTo>
                <a:cubicBezTo>
                  <a:pt x="34470" y="320023"/>
                  <a:pt x="8540" y="262078"/>
                  <a:pt x="5101" y="235091"/>
                </a:cubicBezTo>
                <a:cubicBezTo>
                  <a:pt x="1662" y="208104"/>
                  <a:pt x="10129" y="176089"/>
                  <a:pt x="13039" y="138254"/>
                </a:cubicBezTo>
                <a:cubicBezTo>
                  <a:pt x="15949" y="100419"/>
                  <a:pt x="18331" y="3845"/>
                  <a:pt x="16214" y="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F4A749BE-7251-470F-B1F2-7402C8A17CDA}"/>
              </a:ext>
            </a:extLst>
          </p:cNvPr>
          <p:cNvSpPr/>
          <p:nvPr/>
        </p:nvSpPr>
        <p:spPr>
          <a:xfrm>
            <a:off x="926093" y="2364520"/>
            <a:ext cx="359185" cy="583643"/>
          </a:xfrm>
          <a:custGeom>
            <a:avLst/>
            <a:gdLst>
              <a:gd name="connsiteX0" fmla="*/ 356607 w 359185"/>
              <a:gd name="connsiteY0" fmla="*/ 5618 h 583643"/>
              <a:gd name="connsiteX1" fmla="*/ 81970 w 359185"/>
              <a:gd name="connsiteY1" fmla="*/ 265968 h 583643"/>
              <a:gd name="connsiteX2" fmla="*/ 8945 w 359185"/>
              <a:gd name="connsiteY2" fmla="*/ 410430 h 583643"/>
              <a:gd name="connsiteX3" fmla="*/ 2595 w 359185"/>
              <a:gd name="connsiteY3" fmla="*/ 583468 h 583643"/>
              <a:gd name="connsiteX4" fmla="*/ 21645 w 359185"/>
              <a:gd name="connsiteY4" fmla="*/ 440593 h 583643"/>
              <a:gd name="connsiteX5" fmla="*/ 78795 w 359185"/>
              <a:gd name="connsiteY5" fmla="*/ 323118 h 583643"/>
              <a:gd name="connsiteX6" fmla="*/ 199445 w 359185"/>
              <a:gd name="connsiteY6" fmla="*/ 135793 h 583643"/>
              <a:gd name="connsiteX7" fmla="*/ 220082 w 359185"/>
              <a:gd name="connsiteY7" fmla="*/ 91343 h 583643"/>
              <a:gd name="connsiteX8" fmla="*/ 356607 w 359185"/>
              <a:gd name="connsiteY8" fmla="*/ 5618 h 583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185" h="583643">
                <a:moveTo>
                  <a:pt x="356607" y="5618"/>
                </a:moveTo>
                <a:cubicBezTo>
                  <a:pt x="333588" y="34722"/>
                  <a:pt x="139914" y="198499"/>
                  <a:pt x="81970" y="265968"/>
                </a:cubicBezTo>
                <a:cubicBezTo>
                  <a:pt x="24026" y="333437"/>
                  <a:pt x="22174" y="357513"/>
                  <a:pt x="8945" y="410430"/>
                </a:cubicBezTo>
                <a:cubicBezTo>
                  <a:pt x="-4284" y="463347"/>
                  <a:pt x="478" y="578441"/>
                  <a:pt x="2595" y="583468"/>
                </a:cubicBezTo>
                <a:cubicBezTo>
                  <a:pt x="4712" y="588495"/>
                  <a:pt x="8945" y="483985"/>
                  <a:pt x="21645" y="440593"/>
                </a:cubicBezTo>
                <a:cubicBezTo>
                  <a:pt x="34345" y="397201"/>
                  <a:pt x="49162" y="373918"/>
                  <a:pt x="78795" y="323118"/>
                </a:cubicBezTo>
                <a:cubicBezTo>
                  <a:pt x="108428" y="272318"/>
                  <a:pt x="175897" y="174422"/>
                  <a:pt x="199445" y="135793"/>
                </a:cubicBezTo>
                <a:cubicBezTo>
                  <a:pt x="222993" y="97164"/>
                  <a:pt x="198651" y="113833"/>
                  <a:pt x="220082" y="91343"/>
                </a:cubicBezTo>
                <a:cubicBezTo>
                  <a:pt x="241513" y="68853"/>
                  <a:pt x="379626" y="-23486"/>
                  <a:pt x="356607" y="5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: 図形 236">
            <a:extLst>
              <a:ext uri="{FF2B5EF4-FFF2-40B4-BE49-F238E27FC236}">
                <a16:creationId xmlns:a16="http://schemas.microsoft.com/office/drawing/2014/main" id="{DF755CB4-D4BC-4708-B491-FB528A5DEFAE}"/>
              </a:ext>
            </a:extLst>
          </p:cNvPr>
          <p:cNvSpPr/>
          <p:nvPr/>
        </p:nvSpPr>
        <p:spPr>
          <a:xfrm>
            <a:off x="937294" y="2568493"/>
            <a:ext cx="211898" cy="319960"/>
          </a:xfrm>
          <a:custGeom>
            <a:avLst/>
            <a:gdLst>
              <a:gd name="connsiteX0" fmla="*/ 919 w 211898"/>
              <a:gd name="connsiteY0" fmla="*/ 258845 h 319960"/>
              <a:gd name="connsiteX1" fmla="*/ 86644 w 211898"/>
              <a:gd name="connsiteY1" fmla="*/ 128670 h 319960"/>
              <a:gd name="connsiteX2" fmla="*/ 170781 w 211898"/>
              <a:gd name="connsiteY2" fmla="*/ 22307 h 319960"/>
              <a:gd name="connsiteX3" fmla="*/ 146969 w 211898"/>
              <a:gd name="connsiteY3" fmla="*/ 104857 h 319960"/>
              <a:gd name="connsiteX4" fmla="*/ 134269 w 211898"/>
              <a:gd name="connsiteY4" fmla="*/ 190582 h 319960"/>
              <a:gd name="connsiteX5" fmla="*/ 159669 w 211898"/>
              <a:gd name="connsiteY5" fmla="*/ 319170 h 319960"/>
              <a:gd name="connsiteX6" fmla="*/ 142206 w 211898"/>
              <a:gd name="connsiteY6" fmla="*/ 236620 h 319960"/>
              <a:gd name="connsiteX7" fmla="*/ 202531 w 211898"/>
              <a:gd name="connsiteY7" fmla="*/ 76282 h 319960"/>
              <a:gd name="connsiteX8" fmla="*/ 205706 w 211898"/>
              <a:gd name="connsiteY8" fmla="*/ 82 h 319960"/>
              <a:gd name="connsiteX9" fmla="*/ 143794 w 211898"/>
              <a:gd name="connsiteY9" fmla="*/ 88982 h 319960"/>
              <a:gd name="connsiteX10" fmla="*/ 919 w 211898"/>
              <a:gd name="connsiteY10" fmla="*/ 258845 h 31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898" h="319960">
                <a:moveTo>
                  <a:pt x="919" y="258845"/>
                </a:moveTo>
                <a:cubicBezTo>
                  <a:pt x="-8606" y="265460"/>
                  <a:pt x="58334" y="168093"/>
                  <a:pt x="86644" y="128670"/>
                </a:cubicBezTo>
                <a:cubicBezTo>
                  <a:pt x="114954" y="89247"/>
                  <a:pt x="160727" y="26276"/>
                  <a:pt x="170781" y="22307"/>
                </a:cubicBezTo>
                <a:cubicBezTo>
                  <a:pt x="180835" y="18338"/>
                  <a:pt x="153054" y="76811"/>
                  <a:pt x="146969" y="104857"/>
                </a:cubicBezTo>
                <a:cubicBezTo>
                  <a:pt x="140884" y="132903"/>
                  <a:pt x="132152" y="154863"/>
                  <a:pt x="134269" y="190582"/>
                </a:cubicBezTo>
                <a:cubicBezTo>
                  <a:pt x="136386" y="226301"/>
                  <a:pt x="158346" y="311497"/>
                  <a:pt x="159669" y="319170"/>
                </a:cubicBezTo>
                <a:cubicBezTo>
                  <a:pt x="160992" y="326843"/>
                  <a:pt x="135062" y="277101"/>
                  <a:pt x="142206" y="236620"/>
                </a:cubicBezTo>
                <a:cubicBezTo>
                  <a:pt x="149350" y="196139"/>
                  <a:pt x="191948" y="115705"/>
                  <a:pt x="202531" y="76282"/>
                </a:cubicBezTo>
                <a:cubicBezTo>
                  <a:pt x="213114" y="36859"/>
                  <a:pt x="215495" y="-2035"/>
                  <a:pt x="205706" y="82"/>
                </a:cubicBezTo>
                <a:cubicBezTo>
                  <a:pt x="195917" y="2199"/>
                  <a:pt x="176867" y="51676"/>
                  <a:pt x="143794" y="88982"/>
                </a:cubicBezTo>
                <a:cubicBezTo>
                  <a:pt x="110721" y="126288"/>
                  <a:pt x="10444" y="252230"/>
                  <a:pt x="919" y="2588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: 図形 237">
            <a:extLst>
              <a:ext uri="{FF2B5EF4-FFF2-40B4-BE49-F238E27FC236}">
                <a16:creationId xmlns:a16="http://schemas.microsoft.com/office/drawing/2014/main" id="{59CEDCA5-7350-4414-9BC6-2B9883D836C9}"/>
              </a:ext>
            </a:extLst>
          </p:cNvPr>
          <p:cNvSpPr/>
          <p:nvPr/>
        </p:nvSpPr>
        <p:spPr>
          <a:xfrm>
            <a:off x="1092132" y="2336466"/>
            <a:ext cx="404386" cy="519735"/>
          </a:xfrm>
          <a:custGeom>
            <a:avLst/>
            <a:gdLst>
              <a:gd name="connsiteX0" fmla="*/ 400118 w 404386"/>
              <a:gd name="connsiteY0" fmla="*/ 1922 h 519735"/>
              <a:gd name="connsiteX1" fmla="*/ 79443 w 404386"/>
              <a:gd name="connsiteY1" fmla="*/ 274972 h 519735"/>
              <a:gd name="connsiteX2" fmla="*/ 30231 w 404386"/>
              <a:gd name="connsiteY2" fmla="*/ 351172 h 519735"/>
              <a:gd name="connsiteX3" fmla="*/ 68 w 404386"/>
              <a:gd name="connsiteY3" fmla="*/ 517859 h 519735"/>
              <a:gd name="connsiteX4" fmla="*/ 38168 w 404386"/>
              <a:gd name="connsiteY4" fmla="*/ 435309 h 519735"/>
              <a:gd name="connsiteX5" fmla="*/ 104843 w 404386"/>
              <a:gd name="connsiteY5" fmla="*/ 347997 h 519735"/>
              <a:gd name="connsiteX6" fmla="*/ 100081 w 404386"/>
              <a:gd name="connsiteY6" fmla="*/ 317834 h 519735"/>
              <a:gd name="connsiteX7" fmla="*/ 122306 w 404386"/>
              <a:gd name="connsiteY7" fmla="*/ 208297 h 519735"/>
              <a:gd name="connsiteX8" fmla="*/ 188981 w 404386"/>
              <a:gd name="connsiteY8" fmla="*/ 238459 h 519735"/>
              <a:gd name="connsiteX9" fmla="*/ 258831 w 404386"/>
              <a:gd name="connsiteY9" fmla="*/ 157497 h 519735"/>
              <a:gd name="connsiteX10" fmla="*/ 400118 w 404386"/>
              <a:gd name="connsiteY10" fmla="*/ 1922 h 51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4386" h="519735">
                <a:moveTo>
                  <a:pt x="400118" y="1922"/>
                </a:moveTo>
                <a:cubicBezTo>
                  <a:pt x="370220" y="21501"/>
                  <a:pt x="141091" y="216764"/>
                  <a:pt x="79443" y="274972"/>
                </a:cubicBezTo>
                <a:cubicBezTo>
                  <a:pt x="17795" y="333180"/>
                  <a:pt x="43460" y="310691"/>
                  <a:pt x="30231" y="351172"/>
                </a:cubicBezTo>
                <a:cubicBezTo>
                  <a:pt x="17002" y="391653"/>
                  <a:pt x="-1255" y="503836"/>
                  <a:pt x="68" y="517859"/>
                </a:cubicBezTo>
                <a:cubicBezTo>
                  <a:pt x="1391" y="531882"/>
                  <a:pt x="20706" y="463619"/>
                  <a:pt x="38168" y="435309"/>
                </a:cubicBezTo>
                <a:cubicBezTo>
                  <a:pt x="55630" y="406999"/>
                  <a:pt x="94524" y="367576"/>
                  <a:pt x="104843" y="347997"/>
                </a:cubicBezTo>
                <a:cubicBezTo>
                  <a:pt x="115162" y="328418"/>
                  <a:pt x="97171" y="341117"/>
                  <a:pt x="100081" y="317834"/>
                </a:cubicBezTo>
                <a:cubicBezTo>
                  <a:pt x="102991" y="294551"/>
                  <a:pt x="107489" y="221526"/>
                  <a:pt x="122306" y="208297"/>
                </a:cubicBezTo>
                <a:cubicBezTo>
                  <a:pt x="137123" y="195068"/>
                  <a:pt x="166227" y="246926"/>
                  <a:pt x="188981" y="238459"/>
                </a:cubicBezTo>
                <a:cubicBezTo>
                  <a:pt x="211735" y="229992"/>
                  <a:pt x="223377" y="197184"/>
                  <a:pt x="258831" y="157497"/>
                </a:cubicBezTo>
                <a:cubicBezTo>
                  <a:pt x="294285" y="117810"/>
                  <a:pt x="430016" y="-17657"/>
                  <a:pt x="400118" y="1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4C1D751B-2BE4-42EC-AD88-C55AE16B5942}"/>
              </a:ext>
            </a:extLst>
          </p:cNvPr>
          <p:cNvSpPr/>
          <p:nvPr/>
        </p:nvSpPr>
        <p:spPr>
          <a:xfrm>
            <a:off x="1361870" y="2431476"/>
            <a:ext cx="81371" cy="340763"/>
          </a:xfrm>
          <a:custGeom>
            <a:avLst/>
            <a:gdLst>
              <a:gd name="connsiteX0" fmla="*/ 74818 w 81371"/>
              <a:gd name="connsiteY0" fmla="*/ 2162 h 340763"/>
              <a:gd name="connsiteX1" fmla="*/ 22430 w 81371"/>
              <a:gd name="connsiteY1" fmla="*/ 156149 h 340763"/>
              <a:gd name="connsiteX2" fmla="*/ 20843 w 81371"/>
              <a:gd name="connsiteY2" fmla="*/ 338712 h 340763"/>
              <a:gd name="connsiteX3" fmla="*/ 1793 w 81371"/>
              <a:gd name="connsiteY3" fmla="*/ 243462 h 340763"/>
              <a:gd name="connsiteX4" fmla="*/ 71643 w 81371"/>
              <a:gd name="connsiteY4" fmla="*/ 76774 h 340763"/>
              <a:gd name="connsiteX5" fmla="*/ 74818 w 81371"/>
              <a:gd name="connsiteY5" fmla="*/ 2162 h 34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371" h="340763">
                <a:moveTo>
                  <a:pt x="74818" y="2162"/>
                </a:moveTo>
                <a:cubicBezTo>
                  <a:pt x="66616" y="15391"/>
                  <a:pt x="31426" y="100057"/>
                  <a:pt x="22430" y="156149"/>
                </a:cubicBezTo>
                <a:cubicBezTo>
                  <a:pt x="13434" y="212241"/>
                  <a:pt x="24282" y="324160"/>
                  <a:pt x="20843" y="338712"/>
                </a:cubicBezTo>
                <a:cubicBezTo>
                  <a:pt x="17404" y="353264"/>
                  <a:pt x="-6674" y="287118"/>
                  <a:pt x="1793" y="243462"/>
                </a:cubicBezTo>
                <a:cubicBezTo>
                  <a:pt x="10260" y="199806"/>
                  <a:pt x="58149" y="114345"/>
                  <a:pt x="71643" y="76774"/>
                </a:cubicBezTo>
                <a:cubicBezTo>
                  <a:pt x="85137" y="39203"/>
                  <a:pt x="83020" y="-11067"/>
                  <a:pt x="74818" y="2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: 図形 239">
            <a:extLst>
              <a:ext uri="{FF2B5EF4-FFF2-40B4-BE49-F238E27FC236}">
                <a16:creationId xmlns:a16="http://schemas.microsoft.com/office/drawing/2014/main" id="{767CE874-AF93-4EE7-BF47-EDF3ACE9FDC0}"/>
              </a:ext>
            </a:extLst>
          </p:cNvPr>
          <p:cNvSpPr/>
          <p:nvPr/>
        </p:nvSpPr>
        <p:spPr>
          <a:xfrm>
            <a:off x="1441319" y="2485842"/>
            <a:ext cx="111256" cy="208817"/>
          </a:xfrm>
          <a:custGeom>
            <a:avLst/>
            <a:gdLst>
              <a:gd name="connsiteX0" fmla="*/ 111256 w 111256"/>
              <a:gd name="connsiteY0" fmla="*/ 183 h 208817"/>
              <a:gd name="connsiteX1" fmla="*/ 25531 w 111256"/>
              <a:gd name="connsiteY1" fmla="*/ 143058 h 208817"/>
              <a:gd name="connsiteX2" fmla="*/ 131 w 111256"/>
              <a:gd name="connsiteY2" fmla="*/ 208146 h 208817"/>
              <a:gd name="connsiteX3" fmla="*/ 16006 w 111256"/>
              <a:gd name="connsiteY3" fmla="*/ 173221 h 208817"/>
              <a:gd name="connsiteX4" fmla="*/ 25531 w 111256"/>
              <a:gd name="connsiteY4" fmla="*/ 114483 h 208817"/>
              <a:gd name="connsiteX5" fmla="*/ 111256 w 111256"/>
              <a:gd name="connsiteY5" fmla="*/ 183 h 208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256" h="208817">
                <a:moveTo>
                  <a:pt x="111256" y="183"/>
                </a:moveTo>
                <a:cubicBezTo>
                  <a:pt x="111256" y="4945"/>
                  <a:pt x="44052" y="108397"/>
                  <a:pt x="25531" y="143058"/>
                </a:cubicBezTo>
                <a:cubicBezTo>
                  <a:pt x="7010" y="177719"/>
                  <a:pt x="1718" y="203119"/>
                  <a:pt x="131" y="208146"/>
                </a:cubicBezTo>
                <a:cubicBezTo>
                  <a:pt x="-1456" y="213173"/>
                  <a:pt x="11773" y="188832"/>
                  <a:pt x="16006" y="173221"/>
                </a:cubicBezTo>
                <a:cubicBezTo>
                  <a:pt x="20239" y="157611"/>
                  <a:pt x="10450" y="144381"/>
                  <a:pt x="25531" y="114483"/>
                </a:cubicBezTo>
                <a:cubicBezTo>
                  <a:pt x="40612" y="84585"/>
                  <a:pt x="111256" y="-4579"/>
                  <a:pt x="111256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7B7A170B-108F-4F3B-A3DF-DC03C0D11BC7}"/>
              </a:ext>
            </a:extLst>
          </p:cNvPr>
          <p:cNvSpPr/>
          <p:nvPr/>
        </p:nvSpPr>
        <p:spPr>
          <a:xfrm>
            <a:off x="1480971" y="2366927"/>
            <a:ext cx="238718" cy="176739"/>
          </a:xfrm>
          <a:custGeom>
            <a:avLst/>
            <a:gdLst>
              <a:gd name="connsiteX0" fmla="*/ 1754 w 238718"/>
              <a:gd name="connsiteY0" fmla="*/ 15911 h 176739"/>
              <a:gd name="connsiteX1" fmla="*/ 52554 w 238718"/>
              <a:gd name="connsiteY1" fmla="*/ 14323 h 176739"/>
              <a:gd name="connsiteX2" fmla="*/ 92242 w 238718"/>
              <a:gd name="connsiteY2" fmla="*/ 36 h 176739"/>
              <a:gd name="connsiteX3" fmla="*/ 150979 w 238718"/>
              <a:gd name="connsiteY3" fmla="*/ 19086 h 176739"/>
              <a:gd name="connsiteX4" fmla="*/ 181142 w 238718"/>
              <a:gd name="connsiteY4" fmla="*/ 12736 h 176739"/>
              <a:gd name="connsiteX5" fmla="*/ 225592 w 238718"/>
              <a:gd name="connsiteY5" fmla="*/ 176248 h 176739"/>
              <a:gd name="connsiteX6" fmla="*/ 230354 w 238718"/>
              <a:gd name="connsiteY6" fmla="*/ 61948 h 176739"/>
              <a:gd name="connsiteX7" fmla="*/ 120817 w 238718"/>
              <a:gd name="connsiteY7" fmla="*/ 22261 h 176739"/>
              <a:gd name="connsiteX8" fmla="*/ 1754 w 238718"/>
              <a:gd name="connsiteY8" fmla="*/ 15911 h 17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718" h="176739">
                <a:moveTo>
                  <a:pt x="1754" y="15911"/>
                </a:moveTo>
                <a:cubicBezTo>
                  <a:pt x="-9623" y="14588"/>
                  <a:pt x="37473" y="16969"/>
                  <a:pt x="52554" y="14323"/>
                </a:cubicBezTo>
                <a:cubicBezTo>
                  <a:pt x="67635" y="11677"/>
                  <a:pt x="75838" y="-758"/>
                  <a:pt x="92242" y="36"/>
                </a:cubicBezTo>
                <a:cubicBezTo>
                  <a:pt x="108646" y="830"/>
                  <a:pt x="136162" y="16969"/>
                  <a:pt x="150979" y="19086"/>
                </a:cubicBezTo>
                <a:cubicBezTo>
                  <a:pt x="165796" y="21203"/>
                  <a:pt x="168707" y="-13457"/>
                  <a:pt x="181142" y="12736"/>
                </a:cubicBezTo>
                <a:cubicBezTo>
                  <a:pt x="193577" y="38929"/>
                  <a:pt x="217390" y="168046"/>
                  <a:pt x="225592" y="176248"/>
                </a:cubicBezTo>
                <a:cubicBezTo>
                  <a:pt x="233794" y="184450"/>
                  <a:pt x="247816" y="87612"/>
                  <a:pt x="230354" y="61948"/>
                </a:cubicBezTo>
                <a:cubicBezTo>
                  <a:pt x="212892" y="36284"/>
                  <a:pt x="160769" y="31521"/>
                  <a:pt x="120817" y="22261"/>
                </a:cubicBezTo>
                <a:cubicBezTo>
                  <a:pt x="80865" y="13001"/>
                  <a:pt x="13131" y="17234"/>
                  <a:pt x="1754" y="159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: 図形 241">
            <a:extLst>
              <a:ext uri="{FF2B5EF4-FFF2-40B4-BE49-F238E27FC236}">
                <a16:creationId xmlns:a16="http://schemas.microsoft.com/office/drawing/2014/main" id="{063755A0-952B-45DE-9263-5D759D5B4744}"/>
              </a:ext>
            </a:extLst>
          </p:cNvPr>
          <p:cNvSpPr/>
          <p:nvPr/>
        </p:nvSpPr>
        <p:spPr>
          <a:xfrm>
            <a:off x="1564993" y="2479536"/>
            <a:ext cx="97296" cy="383413"/>
          </a:xfrm>
          <a:custGeom>
            <a:avLst/>
            <a:gdLst>
              <a:gd name="connsiteX0" fmla="*/ 282 w 97296"/>
              <a:gd name="connsiteY0" fmla="*/ 139 h 383413"/>
              <a:gd name="connsiteX1" fmla="*/ 36795 w 97296"/>
              <a:gd name="connsiteY1" fmla="*/ 104914 h 383413"/>
              <a:gd name="connsiteX2" fmla="*/ 92357 w 97296"/>
              <a:gd name="connsiteY2" fmla="*/ 162064 h 383413"/>
              <a:gd name="connsiteX3" fmla="*/ 70132 w 97296"/>
              <a:gd name="connsiteY3" fmla="*/ 273189 h 383413"/>
              <a:gd name="connsiteX4" fmla="*/ 22507 w 97296"/>
              <a:gd name="connsiteY4" fmla="*/ 382727 h 383413"/>
              <a:gd name="connsiteX5" fmla="*/ 92357 w 97296"/>
              <a:gd name="connsiteY5" fmla="*/ 219214 h 383413"/>
              <a:gd name="connsiteX6" fmla="*/ 87595 w 97296"/>
              <a:gd name="connsiteY6" fmla="*/ 160477 h 383413"/>
              <a:gd name="connsiteX7" fmla="*/ 55845 w 97296"/>
              <a:gd name="connsiteY7" fmla="*/ 128727 h 383413"/>
              <a:gd name="connsiteX8" fmla="*/ 282 w 97296"/>
              <a:gd name="connsiteY8" fmla="*/ 139 h 38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296" h="383413">
                <a:moveTo>
                  <a:pt x="282" y="139"/>
                </a:moveTo>
                <a:cubicBezTo>
                  <a:pt x="-2893" y="-3830"/>
                  <a:pt x="21449" y="77927"/>
                  <a:pt x="36795" y="104914"/>
                </a:cubicBezTo>
                <a:cubicBezTo>
                  <a:pt x="52141" y="131901"/>
                  <a:pt x="86801" y="134018"/>
                  <a:pt x="92357" y="162064"/>
                </a:cubicBezTo>
                <a:cubicBezTo>
                  <a:pt x="97913" y="190110"/>
                  <a:pt x="81774" y="236412"/>
                  <a:pt x="70132" y="273189"/>
                </a:cubicBezTo>
                <a:cubicBezTo>
                  <a:pt x="58490" y="309966"/>
                  <a:pt x="18803" y="391723"/>
                  <a:pt x="22507" y="382727"/>
                </a:cubicBezTo>
                <a:cubicBezTo>
                  <a:pt x="26211" y="373731"/>
                  <a:pt x="81509" y="256256"/>
                  <a:pt x="92357" y="219214"/>
                </a:cubicBezTo>
                <a:cubicBezTo>
                  <a:pt x="103205" y="182172"/>
                  <a:pt x="93680" y="175558"/>
                  <a:pt x="87595" y="160477"/>
                </a:cubicBezTo>
                <a:cubicBezTo>
                  <a:pt x="81510" y="145396"/>
                  <a:pt x="67222" y="151217"/>
                  <a:pt x="55845" y="128727"/>
                </a:cubicBezTo>
                <a:cubicBezTo>
                  <a:pt x="44468" y="106237"/>
                  <a:pt x="3457" y="4108"/>
                  <a:pt x="28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2CE4CB6A-2C59-492A-8A8C-A89DC0A15CCE}"/>
              </a:ext>
            </a:extLst>
          </p:cNvPr>
          <p:cNvSpPr/>
          <p:nvPr/>
        </p:nvSpPr>
        <p:spPr>
          <a:xfrm>
            <a:off x="1584909" y="2702787"/>
            <a:ext cx="169048" cy="193036"/>
          </a:xfrm>
          <a:custGeom>
            <a:avLst/>
            <a:gdLst>
              <a:gd name="connsiteX0" fmla="*/ 75616 w 169048"/>
              <a:gd name="connsiteY0" fmla="*/ 2313 h 193036"/>
              <a:gd name="connsiteX1" fmla="*/ 2591 w 169048"/>
              <a:gd name="connsiteY1" fmla="*/ 172176 h 193036"/>
              <a:gd name="connsiteX2" fmla="*/ 26404 w 169048"/>
              <a:gd name="connsiteY2" fmla="*/ 184876 h 193036"/>
              <a:gd name="connsiteX3" fmla="*/ 121654 w 169048"/>
              <a:gd name="connsiteY3" fmla="*/ 122963 h 193036"/>
              <a:gd name="connsiteX4" fmla="*/ 167691 w 169048"/>
              <a:gd name="connsiteY4" fmla="*/ 72163 h 193036"/>
              <a:gd name="connsiteX5" fmla="*/ 72441 w 169048"/>
              <a:gd name="connsiteY5" fmla="*/ 140426 h 193036"/>
              <a:gd name="connsiteX6" fmla="*/ 43866 w 169048"/>
              <a:gd name="connsiteY6" fmla="*/ 154713 h 193036"/>
              <a:gd name="connsiteX7" fmla="*/ 31166 w 169048"/>
              <a:gd name="connsiteY7" fmla="*/ 110263 h 193036"/>
              <a:gd name="connsiteX8" fmla="*/ 24816 w 169048"/>
              <a:gd name="connsiteY8" fmla="*/ 75338 h 193036"/>
              <a:gd name="connsiteX9" fmla="*/ 75616 w 169048"/>
              <a:gd name="connsiteY9" fmla="*/ 2313 h 19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048" h="193036">
                <a:moveTo>
                  <a:pt x="75616" y="2313"/>
                </a:moveTo>
                <a:cubicBezTo>
                  <a:pt x="71912" y="18453"/>
                  <a:pt x="10793" y="141749"/>
                  <a:pt x="2591" y="172176"/>
                </a:cubicBezTo>
                <a:cubicBezTo>
                  <a:pt x="-5611" y="202603"/>
                  <a:pt x="6560" y="193078"/>
                  <a:pt x="26404" y="184876"/>
                </a:cubicBezTo>
                <a:cubicBezTo>
                  <a:pt x="46248" y="176674"/>
                  <a:pt x="98106" y="141748"/>
                  <a:pt x="121654" y="122963"/>
                </a:cubicBezTo>
                <a:cubicBezTo>
                  <a:pt x="145202" y="104178"/>
                  <a:pt x="175893" y="69253"/>
                  <a:pt x="167691" y="72163"/>
                </a:cubicBezTo>
                <a:cubicBezTo>
                  <a:pt x="159489" y="75074"/>
                  <a:pt x="93079" y="126668"/>
                  <a:pt x="72441" y="140426"/>
                </a:cubicBezTo>
                <a:cubicBezTo>
                  <a:pt x="51803" y="154184"/>
                  <a:pt x="50745" y="159740"/>
                  <a:pt x="43866" y="154713"/>
                </a:cubicBezTo>
                <a:cubicBezTo>
                  <a:pt x="36987" y="149686"/>
                  <a:pt x="34341" y="123492"/>
                  <a:pt x="31166" y="110263"/>
                </a:cubicBezTo>
                <a:cubicBezTo>
                  <a:pt x="27991" y="97034"/>
                  <a:pt x="20583" y="91477"/>
                  <a:pt x="24816" y="75338"/>
                </a:cubicBezTo>
                <a:cubicBezTo>
                  <a:pt x="29049" y="59199"/>
                  <a:pt x="79320" y="-13827"/>
                  <a:pt x="75616" y="2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A7DE91F8-D242-49D8-8FB5-7A14C8C730B1}"/>
              </a:ext>
            </a:extLst>
          </p:cNvPr>
          <p:cNvSpPr/>
          <p:nvPr/>
        </p:nvSpPr>
        <p:spPr>
          <a:xfrm>
            <a:off x="1690510" y="2777889"/>
            <a:ext cx="152284" cy="349190"/>
          </a:xfrm>
          <a:custGeom>
            <a:avLst/>
            <a:gdLst>
              <a:gd name="connsiteX0" fmla="*/ 62090 w 152284"/>
              <a:gd name="connsiteY0" fmla="*/ 236 h 349190"/>
              <a:gd name="connsiteX1" fmla="*/ 178 w 152284"/>
              <a:gd name="connsiteY1" fmla="*/ 112949 h 349190"/>
              <a:gd name="connsiteX2" fmla="*/ 44628 w 152284"/>
              <a:gd name="connsiteY2" fmla="*/ 90724 h 349190"/>
              <a:gd name="connsiteX3" fmla="*/ 84315 w 152284"/>
              <a:gd name="connsiteY3" fmla="*/ 58974 h 349190"/>
              <a:gd name="connsiteX4" fmla="*/ 120828 w 152284"/>
              <a:gd name="connsiteY4" fmla="*/ 93899 h 349190"/>
              <a:gd name="connsiteX5" fmla="*/ 139878 w 152284"/>
              <a:gd name="connsiteY5" fmla="*/ 135174 h 349190"/>
              <a:gd name="connsiteX6" fmla="*/ 135115 w 152284"/>
              <a:gd name="connsiteY6" fmla="*/ 252649 h 349190"/>
              <a:gd name="connsiteX7" fmla="*/ 144640 w 152284"/>
              <a:gd name="connsiteY7" fmla="*/ 338374 h 349190"/>
              <a:gd name="connsiteX8" fmla="*/ 146228 w 152284"/>
              <a:gd name="connsiteY8" fmla="*/ 339961 h 349190"/>
              <a:gd name="connsiteX9" fmla="*/ 147815 w 152284"/>
              <a:gd name="connsiteY9" fmla="*/ 265349 h 349190"/>
              <a:gd name="connsiteX10" fmla="*/ 150990 w 152284"/>
              <a:gd name="connsiteY10" fmla="*/ 103424 h 349190"/>
              <a:gd name="connsiteX11" fmla="*/ 124003 w 152284"/>
              <a:gd name="connsiteY11" fmla="*/ 70086 h 349190"/>
              <a:gd name="connsiteX12" fmla="*/ 103365 w 152284"/>
              <a:gd name="connsiteY12" fmla="*/ 43099 h 349190"/>
              <a:gd name="connsiteX13" fmla="*/ 35103 w 152284"/>
              <a:gd name="connsiteY13" fmla="*/ 81199 h 349190"/>
              <a:gd name="connsiteX14" fmla="*/ 62090 w 152284"/>
              <a:gd name="connsiteY14" fmla="*/ 236 h 349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2284" h="349190">
                <a:moveTo>
                  <a:pt x="62090" y="236"/>
                </a:moveTo>
                <a:cubicBezTo>
                  <a:pt x="56269" y="5528"/>
                  <a:pt x="3088" y="97868"/>
                  <a:pt x="178" y="112949"/>
                </a:cubicBezTo>
                <a:cubicBezTo>
                  <a:pt x="-2732" y="128030"/>
                  <a:pt x="30605" y="99720"/>
                  <a:pt x="44628" y="90724"/>
                </a:cubicBezTo>
                <a:cubicBezTo>
                  <a:pt x="58651" y="81728"/>
                  <a:pt x="71615" y="58445"/>
                  <a:pt x="84315" y="58974"/>
                </a:cubicBezTo>
                <a:cubicBezTo>
                  <a:pt x="97015" y="59503"/>
                  <a:pt x="111568" y="81199"/>
                  <a:pt x="120828" y="93899"/>
                </a:cubicBezTo>
                <a:cubicBezTo>
                  <a:pt x="130088" y="106599"/>
                  <a:pt x="137497" y="108716"/>
                  <a:pt x="139878" y="135174"/>
                </a:cubicBezTo>
                <a:cubicBezTo>
                  <a:pt x="142259" y="161632"/>
                  <a:pt x="134321" y="218782"/>
                  <a:pt x="135115" y="252649"/>
                </a:cubicBezTo>
                <a:cubicBezTo>
                  <a:pt x="135909" y="286516"/>
                  <a:pt x="144640" y="338374"/>
                  <a:pt x="144640" y="338374"/>
                </a:cubicBezTo>
                <a:cubicBezTo>
                  <a:pt x="146492" y="352926"/>
                  <a:pt x="145699" y="352132"/>
                  <a:pt x="146228" y="339961"/>
                </a:cubicBezTo>
                <a:cubicBezTo>
                  <a:pt x="146757" y="327790"/>
                  <a:pt x="147021" y="304772"/>
                  <a:pt x="147815" y="265349"/>
                </a:cubicBezTo>
                <a:cubicBezTo>
                  <a:pt x="148609" y="225926"/>
                  <a:pt x="154959" y="135968"/>
                  <a:pt x="150990" y="103424"/>
                </a:cubicBezTo>
                <a:cubicBezTo>
                  <a:pt x="147021" y="70880"/>
                  <a:pt x="124003" y="70086"/>
                  <a:pt x="124003" y="70086"/>
                </a:cubicBezTo>
                <a:cubicBezTo>
                  <a:pt x="116066" y="60032"/>
                  <a:pt x="118182" y="41247"/>
                  <a:pt x="103365" y="43099"/>
                </a:cubicBezTo>
                <a:cubicBezTo>
                  <a:pt x="88548" y="44951"/>
                  <a:pt x="45951" y="82257"/>
                  <a:pt x="35103" y="81199"/>
                </a:cubicBezTo>
                <a:cubicBezTo>
                  <a:pt x="24255" y="80141"/>
                  <a:pt x="67911" y="-5056"/>
                  <a:pt x="62090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: 図形 244">
            <a:extLst>
              <a:ext uri="{FF2B5EF4-FFF2-40B4-BE49-F238E27FC236}">
                <a16:creationId xmlns:a16="http://schemas.microsoft.com/office/drawing/2014/main" id="{982A9483-F046-4A4B-ACCA-F2D5ED5DEBC7}"/>
              </a:ext>
            </a:extLst>
          </p:cNvPr>
          <p:cNvSpPr/>
          <p:nvPr/>
        </p:nvSpPr>
        <p:spPr>
          <a:xfrm>
            <a:off x="1828658" y="2877704"/>
            <a:ext cx="196997" cy="430715"/>
          </a:xfrm>
          <a:custGeom>
            <a:avLst/>
            <a:gdLst>
              <a:gd name="connsiteX0" fmla="*/ 11255 w 196997"/>
              <a:gd name="connsiteY0" fmla="*/ 230621 h 430715"/>
              <a:gd name="connsiteX1" fmla="*/ 38242 w 196997"/>
              <a:gd name="connsiteY1" fmla="*/ 119496 h 430715"/>
              <a:gd name="connsiteX2" fmla="*/ 43005 w 196997"/>
              <a:gd name="connsiteY2" fmla="*/ 70284 h 430715"/>
              <a:gd name="connsiteX3" fmla="*/ 68405 w 196997"/>
              <a:gd name="connsiteY3" fmla="*/ 21071 h 430715"/>
              <a:gd name="connsiteX4" fmla="*/ 112855 w 196997"/>
              <a:gd name="connsiteY4" fmla="*/ 5196 h 430715"/>
              <a:gd name="connsiteX5" fmla="*/ 146192 w 196997"/>
              <a:gd name="connsiteY5" fmla="*/ 24246 h 430715"/>
              <a:gd name="connsiteX6" fmla="*/ 190642 w 196997"/>
              <a:gd name="connsiteY6" fmla="*/ 148071 h 430715"/>
              <a:gd name="connsiteX7" fmla="*/ 160480 w 196997"/>
              <a:gd name="connsiteY7" fmla="*/ 281421 h 430715"/>
              <a:gd name="connsiteX8" fmla="*/ 146192 w 196997"/>
              <a:gd name="connsiteY8" fmla="*/ 348096 h 430715"/>
              <a:gd name="connsiteX9" fmla="*/ 125555 w 196997"/>
              <a:gd name="connsiteY9" fmla="*/ 406834 h 430715"/>
              <a:gd name="connsiteX10" fmla="*/ 60467 w 196997"/>
              <a:gd name="connsiteY10" fmla="*/ 430646 h 430715"/>
              <a:gd name="connsiteX11" fmla="*/ 142 w 196997"/>
              <a:gd name="connsiteY11" fmla="*/ 400484 h 430715"/>
              <a:gd name="connsiteX12" fmla="*/ 77930 w 196997"/>
              <a:gd name="connsiteY12" fmla="*/ 410009 h 430715"/>
              <a:gd name="connsiteX13" fmla="*/ 116030 w 196997"/>
              <a:gd name="connsiteY13" fmla="*/ 392546 h 430715"/>
              <a:gd name="connsiteX14" fmla="*/ 179530 w 196997"/>
              <a:gd name="connsiteY14" fmla="*/ 249671 h 430715"/>
              <a:gd name="connsiteX15" fmla="*/ 196992 w 196997"/>
              <a:gd name="connsiteY15" fmla="*/ 98859 h 430715"/>
              <a:gd name="connsiteX16" fmla="*/ 181117 w 196997"/>
              <a:gd name="connsiteY16" fmla="*/ 51234 h 430715"/>
              <a:gd name="connsiteX17" fmla="*/ 155717 w 196997"/>
              <a:gd name="connsiteY17" fmla="*/ 5196 h 430715"/>
              <a:gd name="connsiteX18" fmla="*/ 117617 w 196997"/>
              <a:gd name="connsiteY18" fmla="*/ 8371 h 430715"/>
              <a:gd name="connsiteX19" fmla="*/ 69992 w 196997"/>
              <a:gd name="connsiteY19" fmla="*/ 70284 h 430715"/>
              <a:gd name="connsiteX20" fmla="*/ 11255 w 196997"/>
              <a:gd name="connsiteY20" fmla="*/ 230621 h 43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6997" h="430715">
                <a:moveTo>
                  <a:pt x="11255" y="230621"/>
                </a:moveTo>
                <a:cubicBezTo>
                  <a:pt x="5963" y="238823"/>
                  <a:pt x="32950" y="146219"/>
                  <a:pt x="38242" y="119496"/>
                </a:cubicBezTo>
                <a:cubicBezTo>
                  <a:pt x="43534" y="92773"/>
                  <a:pt x="37978" y="86688"/>
                  <a:pt x="43005" y="70284"/>
                </a:cubicBezTo>
                <a:cubicBezTo>
                  <a:pt x="48032" y="53880"/>
                  <a:pt x="56763" y="31919"/>
                  <a:pt x="68405" y="21071"/>
                </a:cubicBezTo>
                <a:cubicBezTo>
                  <a:pt x="80047" y="10223"/>
                  <a:pt x="99891" y="4667"/>
                  <a:pt x="112855" y="5196"/>
                </a:cubicBezTo>
                <a:cubicBezTo>
                  <a:pt x="125819" y="5725"/>
                  <a:pt x="133228" y="434"/>
                  <a:pt x="146192" y="24246"/>
                </a:cubicBezTo>
                <a:cubicBezTo>
                  <a:pt x="159156" y="48058"/>
                  <a:pt x="188261" y="105208"/>
                  <a:pt x="190642" y="148071"/>
                </a:cubicBezTo>
                <a:cubicBezTo>
                  <a:pt x="193023" y="190933"/>
                  <a:pt x="167888" y="248084"/>
                  <a:pt x="160480" y="281421"/>
                </a:cubicBezTo>
                <a:cubicBezTo>
                  <a:pt x="153072" y="314758"/>
                  <a:pt x="152013" y="327194"/>
                  <a:pt x="146192" y="348096"/>
                </a:cubicBezTo>
                <a:cubicBezTo>
                  <a:pt x="140371" y="368998"/>
                  <a:pt x="139843" y="393076"/>
                  <a:pt x="125555" y="406834"/>
                </a:cubicBezTo>
                <a:cubicBezTo>
                  <a:pt x="111267" y="420592"/>
                  <a:pt x="81369" y="431704"/>
                  <a:pt x="60467" y="430646"/>
                </a:cubicBezTo>
                <a:cubicBezTo>
                  <a:pt x="39565" y="429588"/>
                  <a:pt x="-2769" y="403924"/>
                  <a:pt x="142" y="400484"/>
                </a:cubicBezTo>
                <a:cubicBezTo>
                  <a:pt x="3052" y="397045"/>
                  <a:pt x="58615" y="411332"/>
                  <a:pt x="77930" y="410009"/>
                </a:cubicBezTo>
                <a:cubicBezTo>
                  <a:pt x="97245" y="408686"/>
                  <a:pt x="99097" y="419269"/>
                  <a:pt x="116030" y="392546"/>
                </a:cubicBezTo>
                <a:cubicBezTo>
                  <a:pt x="132963" y="365823"/>
                  <a:pt x="166036" y="298619"/>
                  <a:pt x="179530" y="249671"/>
                </a:cubicBezTo>
                <a:cubicBezTo>
                  <a:pt x="193024" y="200723"/>
                  <a:pt x="196728" y="131932"/>
                  <a:pt x="196992" y="98859"/>
                </a:cubicBezTo>
                <a:cubicBezTo>
                  <a:pt x="197256" y="65786"/>
                  <a:pt x="187996" y="66844"/>
                  <a:pt x="181117" y="51234"/>
                </a:cubicBezTo>
                <a:cubicBezTo>
                  <a:pt x="174238" y="35624"/>
                  <a:pt x="166300" y="12340"/>
                  <a:pt x="155717" y="5196"/>
                </a:cubicBezTo>
                <a:cubicBezTo>
                  <a:pt x="145134" y="-1948"/>
                  <a:pt x="131904" y="-2477"/>
                  <a:pt x="117617" y="8371"/>
                </a:cubicBezTo>
                <a:cubicBezTo>
                  <a:pt x="103330" y="19219"/>
                  <a:pt x="85602" y="36946"/>
                  <a:pt x="69992" y="70284"/>
                </a:cubicBezTo>
                <a:cubicBezTo>
                  <a:pt x="54382" y="103621"/>
                  <a:pt x="16547" y="222419"/>
                  <a:pt x="11255" y="230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: 図形 245">
            <a:extLst>
              <a:ext uri="{FF2B5EF4-FFF2-40B4-BE49-F238E27FC236}">
                <a16:creationId xmlns:a16="http://schemas.microsoft.com/office/drawing/2014/main" id="{87977C40-54ED-4D96-9613-4F63F02DC91E}"/>
              </a:ext>
            </a:extLst>
          </p:cNvPr>
          <p:cNvSpPr/>
          <p:nvPr/>
        </p:nvSpPr>
        <p:spPr>
          <a:xfrm>
            <a:off x="1869771" y="2966383"/>
            <a:ext cx="84467" cy="249541"/>
          </a:xfrm>
          <a:custGeom>
            <a:avLst/>
            <a:gdLst>
              <a:gd name="connsiteX0" fmla="*/ 84442 w 84467"/>
              <a:gd name="connsiteY0" fmla="*/ 655 h 249541"/>
              <a:gd name="connsiteX1" fmla="*/ 24117 w 84467"/>
              <a:gd name="connsiteY1" fmla="*/ 99080 h 249541"/>
              <a:gd name="connsiteX2" fmla="*/ 22529 w 84467"/>
              <a:gd name="connsiteY2" fmla="*/ 178455 h 249541"/>
              <a:gd name="connsiteX3" fmla="*/ 27292 w 84467"/>
              <a:gd name="connsiteY3" fmla="*/ 229255 h 249541"/>
              <a:gd name="connsiteX4" fmla="*/ 304 w 84467"/>
              <a:gd name="connsiteY4" fmla="*/ 248305 h 249541"/>
              <a:gd name="connsiteX5" fmla="*/ 47929 w 84467"/>
              <a:gd name="connsiteY5" fmla="*/ 197505 h 249541"/>
              <a:gd name="connsiteX6" fmla="*/ 39992 w 84467"/>
              <a:gd name="connsiteY6" fmla="*/ 145117 h 249541"/>
              <a:gd name="connsiteX7" fmla="*/ 16179 w 84467"/>
              <a:gd name="connsiteY7" fmla="*/ 60980 h 249541"/>
              <a:gd name="connsiteX8" fmla="*/ 84442 w 84467"/>
              <a:gd name="connsiteY8" fmla="*/ 655 h 24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467" h="249541">
                <a:moveTo>
                  <a:pt x="84442" y="655"/>
                </a:moveTo>
                <a:cubicBezTo>
                  <a:pt x="85765" y="7005"/>
                  <a:pt x="34436" y="69447"/>
                  <a:pt x="24117" y="99080"/>
                </a:cubicBezTo>
                <a:cubicBezTo>
                  <a:pt x="13798" y="128713"/>
                  <a:pt x="22000" y="156759"/>
                  <a:pt x="22529" y="178455"/>
                </a:cubicBezTo>
                <a:cubicBezTo>
                  <a:pt x="23058" y="200151"/>
                  <a:pt x="30996" y="217613"/>
                  <a:pt x="27292" y="229255"/>
                </a:cubicBezTo>
                <a:cubicBezTo>
                  <a:pt x="23588" y="240897"/>
                  <a:pt x="-3135" y="253597"/>
                  <a:pt x="304" y="248305"/>
                </a:cubicBezTo>
                <a:cubicBezTo>
                  <a:pt x="3743" y="243013"/>
                  <a:pt x="41314" y="214703"/>
                  <a:pt x="47929" y="197505"/>
                </a:cubicBezTo>
                <a:cubicBezTo>
                  <a:pt x="54544" y="180307"/>
                  <a:pt x="45284" y="167871"/>
                  <a:pt x="39992" y="145117"/>
                </a:cubicBezTo>
                <a:cubicBezTo>
                  <a:pt x="34700" y="122363"/>
                  <a:pt x="14327" y="86380"/>
                  <a:pt x="16179" y="60980"/>
                </a:cubicBezTo>
                <a:cubicBezTo>
                  <a:pt x="18031" y="35580"/>
                  <a:pt x="83119" y="-5695"/>
                  <a:pt x="84442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: 図形 246">
            <a:extLst>
              <a:ext uri="{FF2B5EF4-FFF2-40B4-BE49-F238E27FC236}">
                <a16:creationId xmlns:a16="http://schemas.microsoft.com/office/drawing/2014/main" id="{6F29EB5E-8965-419C-B169-DE9C6A406F3F}"/>
              </a:ext>
            </a:extLst>
          </p:cNvPr>
          <p:cNvSpPr/>
          <p:nvPr/>
        </p:nvSpPr>
        <p:spPr>
          <a:xfrm>
            <a:off x="1587290" y="3286090"/>
            <a:ext cx="256214" cy="413891"/>
          </a:xfrm>
          <a:custGeom>
            <a:avLst/>
            <a:gdLst>
              <a:gd name="connsiteX0" fmla="*/ 255798 w 256214"/>
              <a:gd name="connsiteY0" fmla="*/ 35 h 413891"/>
              <a:gd name="connsiteX1" fmla="*/ 217698 w 256214"/>
              <a:gd name="connsiteY1" fmla="*/ 160373 h 413891"/>
              <a:gd name="connsiteX2" fmla="*/ 135148 w 256214"/>
              <a:gd name="connsiteY2" fmla="*/ 250860 h 413891"/>
              <a:gd name="connsiteX3" fmla="*/ 1798 w 256214"/>
              <a:gd name="connsiteY3" fmla="*/ 408023 h 413891"/>
              <a:gd name="connsiteX4" fmla="*/ 68473 w 256214"/>
              <a:gd name="connsiteY4" fmla="*/ 361985 h 413891"/>
              <a:gd name="connsiteX5" fmla="*/ 212935 w 256214"/>
              <a:gd name="connsiteY5" fmla="*/ 188948 h 413891"/>
              <a:gd name="connsiteX6" fmla="*/ 195473 w 256214"/>
              <a:gd name="connsiteY6" fmla="*/ 146085 h 413891"/>
              <a:gd name="connsiteX7" fmla="*/ 255798 w 256214"/>
              <a:gd name="connsiteY7" fmla="*/ 35 h 41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6214" h="413891">
                <a:moveTo>
                  <a:pt x="255798" y="35"/>
                </a:moveTo>
                <a:cubicBezTo>
                  <a:pt x="259502" y="2416"/>
                  <a:pt x="237806" y="118569"/>
                  <a:pt x="217698" y="160373"/>
                </a:cubicBezTo>
                <a:cubicBezTo>
                  <a:pt x="197590" y="202177"/>
                  <a:pt x="171131" y="209585"/>
                  <a:pt x="135148" y="250860"/>
                </a:cubicBezTo>
                <a:cubicBezTo>
                  <a:pt x="99165" y="292135"/>
                  <a:pt x="12910" y="389502"/>
                  <a:pt x="1798" y="408023"/>
                </a:cubicBezTo>
                <a:cubicBezTo>
                  <a:pt x="-9315" y="426544"/>
                  <a:pt x="33284" y="398497"/>
                  <a:pt x="68473" y="361985"/>
                </a:cubicBezTo>
                <a:cubicBezTo>
                  <a:pt x="103662" y="325473"/>
                  <a:pt x="191768" y="224931"/>
                  <a:pt x="212935" y="188948"/>
                </a:cubicBezTo>
                <a:cubicBezTo>
                  <a:pt x="234102" y="152965"/>
                  <a:pt x="189917" y="175983"/>
                  <a:pt x="195473" y="146085"/>
                </a:cubicBezTo>
                <a:cubicBezTo>
                  <a:pt x="201029" y="116187"/>
                  <a:pt x="252094" y="-2346"/>
                  <a:pt x="255798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: 図形 247">
            <a:extLst>
              <a:ext uri="{FF2B5EF4-FFF2-40B4-BE49-F238E27FC236}">
                <a16:creationId xmlns:a16="http://schemas.microsoft.com/office/drawing/2014/main" id="{FF45B08A-E373-40AF-89E2-1D56E963B888}"/>
              </a:ext>
            </a:extLst>
          </p:cNvPr>
          <p:cNvSpPr/>
          <p:nvPr/>
        </p:nvSpPr>
        <p:spPr>
          <a:xfrm>
            <a:off x="750347" y="2887655"/>
            <a:ext cx="394243" cy="839795"/>
          </a:xfrm>
          <a:custGeom>
            <a:avLst/>
            <a:gdLst>
              <a:gd name="connsiteX0" fmla="*/ 13241 w 394243"/>
              <a:gd name="connsiteY0" fmla="*/ 8 h 839795"/>
              <a:gd name="connsiteX1" fmla="*/ 541 w 394243"/>
              <a:gd name="connsiteY1" fmla="*/ 193683 h 839795"/>
              <a:gd name="connsiteX2" fmla="*/ 32291 w 394243"/>
              <a:gd name="connsiteY2" fmla="*/ 250833 h 839795"/>
              <a:gd name="connsiteX3" fmla="*/ 119603 w 394243"/>
              <a:gd name="connsiteY3" fmla="*/ 365133 h 839795"/>
              <a:gd name="connsiteX4" fmla="*/ 162466 w 394243"/>
              <a:gd name="connsiteY4" fmla="*/ 636595 h 839795"/>
              <a:gd name="connsiteX5" fmla="*/ 192628 w 394243"/>
              <a:gd name="connsiteY5" fmla="*/ 719145 h 839795"/>
              <a:gd name="connsiteX6" fmla="*/ 394241 w 394243"/>
              <a:gd name="connsiteY6" fmla="*/ 839795 h 839795"/>
              <a:gd name="connsiteX7" fmla="*/ 197391 w 394243"/>
              <a:gd name="connsiteY7" fmla="*/ 717558 h 839795"/>
              <a:gd name="connsiteX8" fmla="*/ 168816 w 394243"/>
              <a:gd name="connsiteY8" fmla="*/ 608020 h 839795"/>
              <a:gd name="connsiteX9" fmla="*/ 138653 w 394243"/>
              <a:gd name="connsiteY9" fmla="*/ 439745 h 839795"/>
              <a:gd name="connsiteX10" fmla="*/ 64041 w 394243"/>
              <a:gd name="connsiteY10" fmla="*/ 323858 h 839795"/>
              <a:gd name="connsiteX11" fmla="*/ 25941 w 394243"/>
              <a:gd name="connsiteY11" fmla="*/ 201620 h 839795"/>
              <a:gd name="connsiteX12" fmla="*/ 13241 w 394243"/>
              <a:gd name="connsiteY12" fmla="*/ 8 h 83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4243" h="839795">
                <a:moveTo>
                  <a:pt x="13241" y="8"/>
                </a:moveTo>
                <a:cubicBezTo>
                  <a:pt x="9008" y="-1315"/>
                  <a:pt x="-2634" y="151879"/>
                  <a:pt x="541" y="193683"/>
                </a:cubicBezTo>
                <a:cubicBezTo>
                  <a:pt x="3716" y="235487"/>
                  <a:pt x="12447" y="222258"/>
                  <a:pt x="32291" y="250833"/>
                </a:cubicBezTo>
                <a:cubicBezTo>
                  <a:pt x="52135" y="279408"/>
                  <a:pt x="97907" y="300839"/>
                  <a:pt x="119603" y="365133"/>
                </a:cubicBezTo>
                <a:cubicBezTo>
                  <a:pt x="141299" y="429427"/>
                  <a:pt x="150295" y="577593"/>
                  <a:pt x="162466" y="636595"/>
                </a:cubicBezTo>
                <a:cubicBezTo>
                  <a:pt x="174637" y="695597"/>
                  <a:pt x="153999" y="685278"/>
                  <a:pt x="192628" y="719145"/>
                </a:cubicBezTo>
                <a:cubicBezTo>
                  <a:pt x="231257" y="753012"/>
                  <a:pt x="393447" y="840060"/>
                  <a:pt x="394241" y="839795"/>
                </a:cubicBezTo>
                <a:cubicBezTo>
                  <a:pt x="395035" y="839531"/>
                  <a:pt x="234962" y="756187"/>
                  <a:pt x="197391" y="717558"/>
                </a:cubicBezTo>
                <a:cubicBezTo>
                  <a:pt x="159820" y="678929"/>
                  <a:pt x="178606" y="654322"/>
                  <a:pt x="168816" y="608020"/>
                </a:cubicBezTo>
                <a:cubicBezTo>
                  <a:pt x="159026" y="561718"/>
                  <a:pt x="156115" y="487105"/>
                  <a:pt x="138653" y="439745"/>
                </a:cubicBezTo>
                <a:cubicBezTo>
                  <a:pt x="121191" y="392385"/>
                  <a:pt x="82826" y="363545"/>
                  <a:pt x="64041" y="323858"/>
                </a:cubicBezTo>
                <a:cubicBezTo>
                  <a:pt x="45256" y="284171"/>
                  <a:pt x="33085" y="255860"/>
                  <a:pt x="25941" y="201620"/>
                </a:cubicBezTo>
                <a:cubicBezTo>
                  <a:pt x="18797" y="147380"/>
                  <a:pt x="17474" y="1331"/>
                  <a:pt x="13241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: 図形 248">
            <a:extLst>
              <a:ext uri="{FF2B5EF4-FFF2-40B4-BE49-F238E27FC236}">
                <a16:creationId xmlns:a16="http://schemas.microsoft.com/office/drawing/2014/main" id="{92A69692-1ABC-4D1A-BA6A-76DDDEDBC8CE}"/>
              </a:ext>
            </a:extLst>
          </p:cNvPr>
          <p:cNvSpPr/>
          <p:nvPr/>
        </p:nvSpPr>
        <p:spPr>
          <a:xfrm rot="385223">
            <a:off x="796165" y="2962042"/>
            <a:ext cx="121432" cy="154734"/>
          </a:xfrm>
          <a:custGeom>
            <a:avLst/>
            <a:gdLst>
              <a:gd name="connsiteX0" fmla="*/ 16636 w 121432"/>
              <a:gd name="connsiteY0" fmla="*/ 152633 h 154734"/>
              <a:gd name="connsiteX1" fmla="*/ 761 w 121432"/>
              <a:gd name="connsiteY1" fmla="*/ 97071 h 154734"/>
              <a:gd name="connsiteX2" fmla="*/ 42036 w 121432"/>
              <a:gd name="connsiteY2" fmla="*/ 44683 h 154734"/>
              <a:gd name="connsiteX3" fmla="*/ 121411 w 121432"/>
              <a:gd name="connsiteY3" fmla="*/ 1821 h 154734"/>
              <a:gd name="connsiteX4" fmla="*/ 34098 w 121432"/>
              <a:gd name="connsiteY4" fmla="*/ 19283 h 154734"/>
              <a:gd name="connsiteX5" fmla="*/ 16636 w 121432"/>
              <a:gd name="connsiteY5" fmla="*/ 152633 h 15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432" h="154734">
                <a:moveTo>
                  <a:pt x="16636" y="152633"/>
                </a:moveTo>
                <a:cubicBezTo>
                  <a:pt x="11080" y="165598"/>
                  <a:pt x="-3472" y="115063"/>
                  <a:pt x="761" y="97071"/>
                </a:cubicBezTo>
                <a:cubicBezTo>
                  <a:pt x="4994" y="79079"/>
                  <a:pt x="21928" y="60558"/>
                  <a:pt x="42036" y="44683"/>
                </a:cubicBezTo>
                <a:cubicBezTo>
                  <a:pt x="62144" y="28808"/>
                  <a:pt x="122734" y="6054"/>
                  <a:pt x="121411" y="1821"/>
                </a:cubicBezTo>
                <a:cubicBezTo>
                  <a:pt x="120088" y="-2412"/>
                  <a:pt x="55794" y="-296"/>
                  <a:pt x="34098" y="19283"/>
                </a:cubicBezTo>
                <a:cubicBezTo>
                  <a:pt x="12402" y="38862"/>
                  <a:pt x="22192" y="139668"/>
                  <a:pt x="16636" y="1526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: 図形 249">
            <a:extLst>
              <a:ext uri="{FF2B5EF4-FFF2-40B4-BE49-F238E27FC236}">
                <a16:creationId xmlns:a16="http://schemas.microsoft.com/office/drawing/2014/main" id="{7BBC9D6F-A53A-4041-8979-B18DA1CDA520}"/>
              </a:ext>
            </a:extLst>
          </p:cNvPr>
          <p:cNvSpPr/>
          <p:nvPr/>
        </p:nvSpPr>
        <p:spPr>
          <a:xfrm>
            <a:off x="1209021" y="2702139"/>
            <a:ext cx="238625" cy="160754"/>
          </a:xfrm>
          <a:custGeom>
            <a:avLst/>
            <a:gdLst>
              <a:gd name="connsiteX0" fmla="*/ 654 w 238625"/>
              <a:gd name="connsiteY0" fmla="*/ 160124 h 160754"/>
              <a:gd name="connsiteX1" fmla="*/ 73679 w 238625"/>
              <a:gd name="connsiteY1" fmla="*/ 85511 h 160754"/>
              <a:gd name="connsiteX2" fmla="*/ 138767 w 238625"/>
              <a:gd name="connsiteY2" fmla="*/ 53761 h 160754"/>
              <a:gd name="connsiteX3" fmla="*/ 235604 w 238625"/>
              <a:gd name="connsiteY3" fmla="*/ 4549 h 160754"/>
              <a:gd name="connsiteX4" fmla="*/ 205442 w 238625"/>
              <a:gd name="connsiteY4" fmla="*/ 6136 h 160754"/>
              <a:gd name="connsiteX5" fmla="*/ 118129 w 238625"/>
              <a:gd name="connsiteY5" fmla="*/ 39474 h 160754"/>
              <a:gd name="connsiteX6" fmla="*/ 654 w 238625"/>
              <a:gd name="connsiteY6" fmla="*/ 160124 h 160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8625" h="160754">
                <a:moveTo>
                  <a:pt x="654" y="160124"/>
                </a:moveTo>
                <a:cubicBezTo>
                  <a:pt x="-6754" y="167797"/>
                  <a:pt x="50660" y="103238"/>
                  <a:pt x="73679" y="85511"/>
                </a:cubicBezTo>
                <a:cubicBezTo>
                  <a:pt x="96698" y="67784"/>
                  <a:pt x="138767" y="53761"/>
                  <a:pt x="138767" y="53761"/>
                </a:cubicBezTo>
                <a:cubicBezTo>
                  <a:pt x="165754" y="40267"/>
                  <a:pt x="224492" y="12486"/>
                  <a:pt x="235604" y="4549"/>
                </a:cubicBezTo>
                <a:cubicBezTo>
                  <a:pt x="246717" y="-3389"/>
                  <a:pt x="225021" y="315"/>
                  <a:pt x="205442" y="6136"/>
                </a:cubicBezTo>
                <a:cubicBezTo>
                  <a:pt x="185863" y="11957"/>
                  <a:pt x="153054" y="18043"/>
                  <a:pt x="118129" y="39474"/>
                </a:cubicBezTo>
                <a:cubicBezTo>
                  <a:pt x="83204" y="60905"/>
                  <a:pt x="8062" y="152451"/>
                  <a:pt x="654" y="160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: 図形 250">
            <a:extLst>
              <a:ext uri="{FF2B5EF4-FFF2-40B4-BE49-F238E27FC236}">
                <a16:creationId xmlns:a16="http://schemas.microsoft.com/office/drawing/2014/main" id="{3A0C5434-6FE1-4C48-B80D-D074D79ECDFE}"/>
              </a:ext>
            </a:extLst>
          </p:cNvPr>
          <p:cNvSpPr/>
          <p:nvPr/>
        </p:nvSpPr>
        <p:spPr>
          <a:xfrm>
            <a:off x="835241" y="3039195"/>
            <a:ext cx="174117" cy="134218"/>
          </a:xfrm>
          <a:custGeom>
            <a:avLst/>
            <a:gdLst>
              <a:gd name="connsiteX0" fmla="*/ 10897 w 174117"/>
              <a:gd name="connsiteY0" fmla="*/ 134218 h 134218"/>
              <a:gd name="connsiteX1" fmla="*/ 14072 w 174117"/>
              <a:gd name="connsiteY1" fmla="*/ 35793 h 134218"/>
              <a:gd name="connsiteX2" fmla="*/ 56934 w 174117"/>
              <a:gd name="connsiteY2" fmla="*/ 19918 h 134218"/>
              <a:gd name="connsiteX3" fmla="*/ 110909 w 174117"/>
              <a:gd name="connsiteY3" fmla="*/ 23093 h 134218"/>
              <a:gd name="connsiteX4" fmla="*/ 163297 w 174117"/>
              <a:gd name="connsiteY4" fmla="*/ 62780 h 134218"/>
              <a:gd name="connsiteX5" fmla="*/ 171234 w 174117"/>
              <a:gd name="connsiteY5" fmla="*/ 69130 h 134218"/>
              <a:gd name="connsiteX6" fmla="*/ 126784 w 174117"/>
              <a:gd name="connsiteY6" fmla="*/ 21505 h 134218"/>
              <a:gd name="connsiteX7" fmla="*/ 69634 w 174117"/>
              <a:gd name="connsiteY7" fmla="*/ 868 h 134218"/>
              <a:gd name="connsiteX8" fmla="*/ 34709 w 174117"/>
              <a:gd name="connsiteY8" fmla="*/ 7218 h 134218"/>
              <a:gd name="connsiteX9" fmla="*/ 1372 w 174117"/>
              <a:gd name="connsiteY9" fmla="*/ 37380 h 134218"/>
              <a:gd name="connsiteX10" fmla="*/ 10897 w 174117"/>
              <a:gd name="connsiteY10" fmla="*/ 134218 h 134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4117" h="134218">
                <a:moveTo>
                  <a:pt x="10897" y="134218"/>
                </a:moveTo>
                <a:cubicBezTo>
                  <a:pt x="13014" y="133954"/>
                  <a:pt x="6399" y="54843"/>
                  <a:pt x="14072" y="35793"/>
                </a:cubicBezTo>
                <a:cubicBezTo>
                  <a:pt x="21745" y="16743"/>
                  <a:pt x="40795" y="22035"/>
                  <a:pt x="56934" y="19918"/>
                </a:cubicBezTo>
                <a:cubicBezTo>
                  <a:pt x="73073" y="17801"/>
                  <a:pt x="93182" y="15949"/>
                  <a:pt x="110909" y="23093"/>
                </a:cubicBezTo>
                <a:cubicBezTo>
                  <a:pt x="128636" y="30237"/>
                  <a:pt x="153243" y="55107"/>
                  <a:pt x="163297" y="62780"/>
                </a:cubicBezTo>
                <a:cubicBezTo>
                  <a:pt x="173351" y="70453"/>
                  <a:pt x="177319" y="76009"/>
                  <a:pt x="171234" y="69130"/>
                </a:cubicBezTo>
                <a:cubicBezTo>
                  <a:pt x="165149" y="62251"/>
                  <a:pt x="143717" y="32882"/>
                  <a:pt x="126784" y="21505"/>
                </a:cubicBezTo>
                <a:cubicBezTo>
                  <a:pt x="109851" y="10128"/>
                  <a:pt x="84980" y="3249"/>
                  <a:pt x="69634" y="868"/>
                </a:cubicBezTo>
                <a:cubicBezTo>
                  <a:pt x="54288" y="-1513"/>
                  <a:pt x="46086" y="1133"/>
                  <a:pt x="34709" y="7218"/>
                </a:cubicBezTo>
                <a:cubicBezTo>
                  <a:pt x="23332" y="13303"/>
                  <a:pt x="6928" y="20711"/>
                  <a:pt x="1372" y="37380"/>
                </a:cubicBezTo>
                <a:cubicBezTo>
                  <a:pt x="-4184" y="54049"/>
                  <a:pt x="8780" y="134482"/>
                  <a:pt x="10897" y="134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: 図形 251">
            <a:extLst>
              <a:ext uri="{FF2B5EF4-FFF2-40B4-BE49-F238E27FC236}">
                <a16:creationId xmlns:a16="http://schemas.microsoft.com/office/drawing/2014/main" id="{F5C72E8D-B7B9-4C8F-9E18-E8EB895BE061}"/>
              </a:ext>
            </a:extLst>
          </p:cNvPr>
          <p:cNvSpPr/>
          <p:nvPr/>
        </p:nvSpPr>
        <p:spPr>
          <a:xfrm>
            <a:off x="860414" y="3106475"/>
            <a:ext cx="140828" cy="166886"/>
          </a:xfrm>
          <a:custGeom>
            <a:avLst/>
            <a:gdLst>
              <a:gd name="connsiteX0" fmla="*/ 133361 w 140828"/>
              <a:gd name="connsiteY0" fmla="*/ 263 h 166886"/>
              <a:gd name="connsiteX1" fmla="*/ 136536 w 140828"/>
              <a:gd name="connsiteY1" fmla="*/ 65350 h 166886"/>
              <a:gd name="connsiteX2" fmla="*/ 76211 w 140828"/>
              <a:gd name="connsiteY2" fmla="*/ 163775 h 166886"/>
              <a:gd name="connsiteX3" fmla="*/ 50811 w 140828"/>
              <a:gd name="connsiteY3" fmla="*/ 136788 h 166886"/>
              <a:gd name="connsiteX4" fmla="*/ 11 w 140828"/>
              <a:gd name="connsiteY4" fmla="*/ 81225 h 166886"/>
              <a:gd name="connsiteX5" fmla="*/ 55574 w 140828"/>
              <a:gd name="connsiteY5" fmla="*/ 132025 h 166886"/>
              <a:gd name="connsiteX6" fmla="*/ 80974 w 140828"/>
              <a:gd name="connsiteY6" fmla="*/ 135200 h 166886"/>
              <a:gd name="connsiteX7" fmla="*/ 112724 w 140828"/>
              <a:gd name="connsiteY7" fmla="*/ 89163 h 166886"/>
              <a:gd name="connsiteX8" fmla="*/ 133361 w 140828"/>
              <a:gd name="connsiteY8" fmla="*/ 263 h 16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828" h="166886">
                <a:moveTo>
                  <a:pt x="133361" y="263"/>
                </a:moveTo>
                <a:cubicBezTo>
                  <a:pt x="137330" y="-3706"/>
                  <a:pt x="146061" y="38098"/>
                  <a:pt x="136536" y="65350"/>
                </a:cubicBezTo>
                <a:cubicBezTo>
                  <a:pt x="127011" y="92602"/>
                  <a:pt x="90498" y="151869"/>
                  <a:pt x="76211" y="163775"/>
                </a:cubicBezTo>
                <a:cubicBezTo>
                  <a:pt x="61924" y="175681"/>
                  <a:pt x="63511" y="150546"/>
                  <a:pt x="50811" y="136788"/>
                </a:cubicBezTo>
                <a:cubicBezTo>
                  <a:pt x="38111" y="123030"/>
                  <a:pt x="-783" y="82019"/>
                  <a:pt x="11" y="81225"/>
                </a:cubicBezTo>
                <a:cubicBezTo>
                  <a:pt x="805" y="80431"/>
                  <a:pt x="42080" y="123029"/>
                  <a:pt x="55574" y="132025"/>
                </a:cubicBezTo>
                <a:cubicBezTo>
                  <a:pt x="69068" y="141021"/>
                  <a:pt x="71449" y="142344"/>
                  <a:pt x="80974" y="135200"/>
                </a:cubicBezTo>
                <a:cubicBezTo>
                  <a:pt x="90499" y="128056"/>
                  <a:pt x="105051" y="104244"/>
                  <a:pt x="112724" y="89163"/>
                </a:cubicBezTo>
                <a:cubicBezTo>
                  <a:pt x="120397" y="74082"/>
                  <a:pt x="129392" y="4232"/>
                  <a:pt x="133361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: 図形 254">
            <a:extLst>
              <a:ext uri="{FF2B5EF4-FFF2-40B4-BE49-F238E27FC236}">
                <a16:creationId xmlns:a16="http://schemas.microsoft.com/office/drawing/2014/main" id="{14092832-1253-4725-A626-3CD34A1E2040}"/>
              </a:ext>
            </a:extLst>
          </p:cNvPr>
          <p:cNvSpPr/>
          <p:nvPr/>
        </p:nvSpPr>
        <p:spPr>
          <a:xfrm>
            <a:off x="836613" y="3044825"/>
            <a:ext cx="103892" cy="197175"/>
          </a:xfrm>
          <a:custGeom>
            <a:avLst/>
            <a:gdLst>
              <a:gd name="connsiteX0" fmla="*/ 47709 w 99214"/>
              <a:gd name="connsiteY0" fmla="*/ 78 h 184553"/>
              <a:gd name="connsiteX1" fmla="*/ 92159 w 99214"/>
              <a:gd name="connsiteY1" fmla="*/ 52466 h 184553"/>
              <a:gd name="connsiteX2" fmla="*/ 98509 w 99214"/>
              <a:gd name="connsiteY2" fmla="*/ 150891 h 184553"/>
              <a:gd name="connsiteX3" fmla="*/ 85809 w 99214"/>
              <a:gd name="connsiteY3" fmla="*/ 184228 h 184553"/>
              <a:gd name="connsiteX4" fmla="*/ 60409 w 99214"/>
              <a:gd name="connsiteY4" fmla="*/ 165178 h 184553"/>
              <a:gd name="connsiteX5" fmla="*/ 11197 w 99214"/>
              <a:gd name="connsiteY5" fmla="*/ 122316 h 184553"/>
              <a:gd name="connsiteX6" fmla="*/ 84 w 99214"/>
              <a:gd name="connsiteY6" fmla="*/ 90566 h 184553"/>
              <a:gd name="connsiteX7" fmla="*/ 6434 w 99214"/>
              <a:gd name="connsiteY7" fmla="*/ 41353 h 184553"/>
              <a:gd name="connsiteX8" fmla="*/ 47709 w 99214"/>
              <a:gd name="connsiteY8" fmla="*/ 78 h 18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214" h="184553">
                <a:moveTo>
                  <a:pt x="47709" y="78"/>
                </a:moveTo>
                <a:cubicBezTo>
                  <a:pt x="61997" y="1930"/>
                  <a:pt x="83692" y="27331"/>
                  <a:pt x="92159" y="52466"/>
                </a:cubicBezTo>
                <a:cubicBezTo>
                  <a:pt x="100626" y="77601"/>
                  <a:pt x="99567" y="128931"/>
                  <a:pt x="98509" y="150891"/>
                </a:cubicBezTo>
                <a:cubicBezTo>
                  <a:pt x="97451" y="172851"/>
                  <a:pt x="92159" y="181847"/>
                  <a:pt x="85809" y="184228"/>
                </a:cubicBezTo>
                <a:cubicBezTo>
                  <a:pt x="79459" y="186609"/>
                  <a:pt x="72844" y="175497"/>
                  <a:pt x="60409" y="165178"/>
                </a:cubicBezTo>
                <a:cubicBezTo>
                  <a:pt x="47974" y="154859"/>
                  <a:pt x="21251" y="134751"/>
                  <a:pt x="11197" y="122316"/>
                </a:cubicBezTo>
                <a:cubicBezTo>
                  <a:pt x="1143" y="109881"/>
                  <a:pt x="878" y="104060"/>
                  <a:pt x="84" y="90566"/>
                </a:cubicBezTo>
                <a:cubicBezTo>
                  <a:pt x="-710" y="77072"/>
                  <a:pt x="4317" y="53259"/>
                  <a:pt x="6434" y="41353"/>
                </a:cubicBezTo>
                <a:cubicBezTo>
                  <a:pt x="8551" y="29447"/>
                  <a:pt x="33421" y="-1774"/>
                  <a:pt x="47709" y="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楕円 255">
            <a:extLst>
              <a:ext uri="{FF2B5EF4-FFF2-40B4-BE49-F238E27FC236}">
                <a16:creationId xmlns:a16="http://schemas.microsoft.com/office/drawing/2014/main" id="{EDD178DF-6F05-4B56-8896-5D270E720DDC}"/>
              </a:ext>
            </a:extLst>
          </p:cNvPr>
          <p:cNvSpPr/>
          <p:nvPr/>
        </p:nvSpPr>
        <p:spPr>
          <a:xfrm>
            <a:off x="847725" y="3094037"/>
            <a:ext cx="45719" cy="746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楕円 257">
            <a:extLst>
              <a:ext uri="{FF2B5EF4-FFF2-40B4-BE49-F238E27FC236}">
                <a16:creationId xmlns:a16="http://schemas.microsoft.com/office/drawing/2014/main" id="{186FAD94-734D-4D50-B603-B86C4DF27D83}"/>
              </a:ext>
            </a:extLst>
          </p:cNvPr>
          <p:cNvSpPr/>
          <p:nvPr/>
        </p:nvSpPr>
        <p:spPr>
          <a:xfrm>
            <a:off x="887412" y="3109912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: 図形 258">
            <a:extLst>
              <a:ext uri="{FF2B5EF4-FFF2-40B4-BE49-F238E27FC236}">
                <a16:creationId xmlns:a16="http://schemas.microsoft.com/office/drawing/2014/main" id="{1F393339-3A9C-469D-B312-5D043F34A6FD}"/>
              </a:ext>
            </a:extLst>
          </p:cNvPr>
          <p:cNvSpPr/>
          <p:nvPr/>
        </p:nvSpPr>
        <p:spPr>
          <a:xfrm>
            <a:off x="1278074" y="2809313"/>
            <a:ext cx="225468" cy="181570"/>
          </a:xfrm>
          <a:custGeom>
            <a:avLst/>
            <a:gdLst>
              <a:gd name="connsiteX0" fmla="*/ 6214 w 225468"/>
              <a:gd name="connsiteY0" fmla="*/ 181537 h 181570"/>
              <a:gd name="connsiteX1" fmla="*/ 18914 w 225468"/>
              <a:gd name="connsiteY1" fmla="*/ 79937 h 181570"/>
              <a:gd name="connsiteX2" fmla="*/ 37964 w 225468"/>
              <a:gd name="connsiteY2" fmla="*/ 52950 h 181570"/>
              <a:gd name="connsiteX3" fmla="*/ 107814 w 225468"/>
              <a:gd name="connsiteY3" fmla="*/ 27550 h 181570"/>
              <a:gd name="connsiteX4" fmla="*/ 169726 w 225468"/>
              <a:gd name="connsiteY4" fmla="*/ 37075 h 181570"/>
              <a:gd name="connsiteX5" fmla="*/ 212589 w 225468"/>
              <a:gd name="connsiteY5" fmla="*/ 70412 h 181570"/>
              <a:gd name="connsiteX6" fmla="*/ 220526 w 225468"/>
              <a:gd name="connsiteY6" fmla="*/ 72000 h 181570"/>
              <a:gd name="connsiteX7" fmla="*/ 222114 w 225468"/>
              <a:gd name="connsiteY7" fmla="*/ 48187 h 181570"/>
              <a:gd name="connsiteX8" fmla="*/ 174489 w 225468"/>
              <a:gd name="connsiteY8" fmla="*/ 13262 h 181570"/>
              <a:gd name="connsiteX9" fmla="*/ 90351 w 225468"/>
              <a:gd name="connsiteY9" fmla="*/ 2150 h 181570"/>
              <a:gd name="connsiteX10" fmla="*/ 15739 w 225468"/>
              <a:gd name="connsiteY10" fmla="*/ 52950 h 181570"/>
              <a:gd name="connsiteX11" fmla="*/ 1451 w 225468"/>
              <a:gd name="connsiteY11" fmla="*/ 91050 h 181570"/>
              <a:gd name="connsiteX12" fmla="*/ 6214 w 225468"/>
              <a:gd name="connsiteY12" fmla="*/ 181537 h 18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5468" h="181570">
                <a:moveTo>
                  <a:pt x="6214" y="181537"/>
                </a:moveTo>
                <a:cubicBezTo>
                  <a:pt x="9124" y="179685"/>
                  <a:pt x="13622" y="101368"/>
                  <a:pt x="18914" y="79937"/>
                </a:cubicBezTo>
                <a:cubicBezTo>
                  <a:pt x="24206" y="58506"/>
                  <a:pt x="23147" y="61681"/>
                  <a:pt x="37964" y="52950"/>
                </a:cubicBezTo>
                <a:cubicBezTo>
                  <a:pt x="52781" y="44219"/>
                  <a:pt x="85854" y="30196"/>
                  <a:pt x="107814" y="27550"/>
                </a:cubicBezTo>
                <a:cubicBezTo>
                  <a:pt x="129774" y="24904"/>
                  <a:pt x="152264" y="29931"/>
                  <a:pt x="169726" y="37075"/>
                </a:cubicBezTo>
                <a:cubicBezTo>
                  <a:pt x="187188" y="44219"/>
                  <a:pt x="204122" y="64591"/>
                  <a:pt x="212589" y="70412"/>
                </a:cubicBezTo>
                <a:cubicBezTo>
                  <a:pt x="221056" y="76233"/>
                  <a:pt x="218939" y="75704"/>
                  <a:pt x="220526" y="72000"/>
                </a:cubicBezTo>
                <a:cubicBezTo>
                  <a:pt x="222113" y="68296"/>
                  <a:pt x="229787" y="57977"/>
                  <a:pt x="222114" y="48187"/>
                </a:cubicBezTo>
                <a:cubicBezTo>
                  <a:pt x="214441" y="38397"/>
                  <a:pt x="196450" y="20935"/>
                  <a:pt x="174489" y="13262"/>
                </a:cubicBezTo>
                <a:cubicBezTo>
                  <a:pt x="152528" y="5589"/>
                  <a:pt x="116809" y="-4465"/>
                  <a:pt x="90351" y="2150"/>
                </a:cubicBezTo>
                <a:cubicBezTo>
                  <a:pt x="63893" y="8765"/>
                  <a:pt x="30556" y="38133"/>
                  <a:pt x="15739" y="52950"/>
                </a:cubicBezTo>
                <a:cubicBezTo>
                  <a:pt x="922" y="67767"/>
                  <a:pt x="5684" y="73852"/>
                  <a:pt x="1451" y="91050"/>
                </a:cubicBezTo>
                <a:cubicBezTo>
                  <a:pt x="-2782" y="108248"/>
                  <a:pt x="3304" y="183389"/>
                  <a:pt x="6214" y="181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: 図形 259">
            <a:extLst>
              <a:ext uri="{FF2B5EF4-FFF2-40B4-BE49-F238E27FC236}">
                <a16:creationId xmlns:a16="http://schemas.microsoft.com/office/drawing/2014/main" id="{755343CA-6C4F-4865-82BE-DF088DCF0B4E}"/>
              </a:ext>
            </a:extLst>
          </p:cNvPr>
          <p:cNvSpPr/>
          <p:nvPr/>
        </p:nvSpPr>
        <p:spPr>
          <a:xfrm>
            <a:off x="1301740" y="2833061"/>
            <a:ext cx="119073" cy="212124"/>
          </a:xfrm>
          <a:custGeom>
            <a:avLst/>
            <a:gdLst>
              <a:gd name="connsiteX0" fmla="*/ 61923 w 119073"/>
              <a:gd name="connsiteY0" fmla="*/ 627 h 212124"/>
              <a:gd name="connsiteX1" fmla="*/ 107960 w 119073"/>
              <a:gd name="connsiteY1" fmla="*/ 70477 h 212124"/>
              <a:gd name="connsiteX2" fmla="*/ 119073 w 119073"/>
              <a:gd name="connsiteY2" fmla="*/ 114927 h 212124"/>
              <a:gd name="connsiteX3" fmla="*/ 107960 w 119073"/>
              <a:gd name="connsiteY3" fmla="*/ 165727 h 212124"/>
              <a:gd name="connsiteX4" fmla="*/ 77798 w 119073"/>
              <a:gd name="connsiteY4" fmla="*/ 211764 h 212124"/>
              <a:gd name="connsiteX5" fmla="*/ 44460 w 119073"/>
              <a:gd name="connsiteY5" fmla="*/ 184777 h 212124"/>
              <a:gd name="connsiteX6" fmla="*/ 19060 w 119073"/>
              <a:gd name="connsiteY6" fmla="*/ 141914 h 212124"/>
              <a:gd name="connsiteX7" fmla="*/ 14298 w 119073"/>
              <a:gd name="connsiteY7" fmla="*/ 110164 h 212124"/>
              <a:gd name="connsiteX8" fmla="*/ 28585 w 119073"/>
              <a:gd name="connsiteY8" fmla="*/ 43489 h 212124"/>
              <a:gd name="connsiteX9" fmla="*/ 10 w 119073"/>
              <a:gd name="connsiteY9" fmla="*/ 35552 h 212124"/>
              <a:gd name="connsiteX10" fmla="*/ 61923 w 119073"/>
              <a:gd name="connsiteY10" fmla="*/ 627 h 212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9073" h="212124">
                <a:moveTo>
                  <a:pt x="61923" y="627"/>
                </a:moveTo>
                <a:cubicBezTo>
                  <a:pt x="79915" y="6448"/>
                  <a:pt x="98435" y="51427"/>
                  <a:pt x="107960" y="70477"/>
                </a:cubicBezTo>
                <a:cubicBezTo>
                  <a:pt x="117485" y="89527"/>
                  <a:pt x="119073" y="99052"/>
                  <a:pt x="119073" y="114927"/>
                </a:cubicBezTo>
                <a:cubicBezTo>
                  <a:pt x="119073" y="130802"/>
                  <a:pt x="114839" y="149588"/>
                  <a:pt x="107960" y="165727"/>
                </a:cubicBezTo>
                <a:cubicBezTo>
                  <a:pt x="101081" y="181867"/>
                  <a:pt x="88381" y="208589"/>
                  <a:pt x="77798" y="211764"/>
                </a:cubicBezTo>
                <a:cubicBezTo>
                  <a:pt x="67215" y="214939"/>
                  <a:pt x="54250" y="196419"/>
                  <a:pt x="44460" y="184777"/>
                </a:cubicBezTo>
                <a:cubicBezTo>
                  <a:pt x="34670" y="173135"/>
                  <a:pt x="24087" y="154350"/>
                  <a:pt x="19060" y="141914"/>
                </a:cubicBezTo>
                <a:cubicBezTo>
                  <a:pt x="14033" y="129479"/>
                  <a:pt x="12711" y="126568"/>
                  <a:pt x="14298" y="110164"/>
                </a:cubicBezTo>
                <a:cubicBezTo>
                  <a:pt x="15885" y="93760"/>
                  <a:pt x="30966" y="55924"/>
                  <a:pt x="28585" y="43489"/>
                </a:cubicBezTo>
                <a:cubicBezTo>
                  <a:pt x="26204" y="31054"/>
                  <a:pt x="804" y="39785"/>
                  <a:pt x="10" y="35552"/>
                </a:cubicBezTo>
                <a:cubicBezTo>
                  <a:pt x="-784" y="31319"/>
                  <a:pt x="43931" y="-5194"/>
                  <a:pt x="61923" y="6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楕円 260">
            <a:extLst>
              <a:ext uri="{FF2B5EF4-FFF2-40B4-BE49-F238E27FC236}">
                <a16:creationId xmlns:a16="http://schemas.microsoft.com/office/drawing/2014/main" id="{ED74AE57-040C-4C72-BA2C-E3DF0D1EA61E}"/>
              </a:ext>
            </a:extLst>
          </p:cNvPr>
          <p:cNvSpPr/>
          <p:nvPr/>
        </p:nvSpPr>
        <p:spPr>
          <a:xfrm rot="21352278">
            <a:off x="1357313" y="2887662"/>
            <a:ext cx="45719" cy="746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: 図形 261">
            <a:extLst>
              <a:ext uri="{FF2B5EF4-FFF2-40B4-BE49-F238E27FC236}">
                <a16:creationId xmlns:a16="http://schemas.microsoft.com/office/drawing/2014/main" id="{814D8CFE-98B4-4A22-A3FC-472E89F4CAC9}"/>
              </a:ext>
            </a:extLst>
          </p:cNvPr>
          <p:cNvSpPr/>
          <p:nvPr/>
        </p:nvSpPr>
        <p:spPr>
          <a:xfrm>
            <a:off x="1047446" y="3046112"/>
            <a:ext cx="52558" cy="141794"/>
          </a:xfrm>
          <a:custGeom>
            <a:avLst/>
            <a:gdLst>
              <a:gd name="connsiteX0" fmla="*/ 304 w 52558"/>
              <a:gd name="connsiteY0" fmla="*/ 301 h 141794"/>
              <a:gd name="connsiteX1" fmla="*/ 30467 w 52558"/>
              <a:gd name="connsiteY1" fmla="*/ 82851 h 141794"/>
              <a:gd name="connsiteX2" fmla="*/ 19354 w 52558"/>
              <a:gd name="connsiteY2" fmla="*/ 140001 h 141794"/>
              <a:gd name="connsiteX3" fmla="*/ 49517 w 52558"/>
              <a:gd name="connsiteY3" fmla="*/ 124126 h 141794"/>
              <a:gd name="connsiteX4" fmla="*/ 47929 w 52558"/>
              <a:gd name="connsiteY4" fmla="*/ 90788 h 141794"/>
              <a:gd name="connsiteX5" fmla="*/ 17767 w 52558"/>
              <a:gd name="connsiteY5" fmla="*/ 55863 h 141794"/>
              <a:gd name="connsiteX6" fmla="*/ 304 w 52558"/>
              <a:gd name="connsiteY6" fmla="*/ 301 h 141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58" h="141794">
                <a:moveTo>
                  <a:pt x="304" y="301"/>
                </a:moveTo>
                <a:cubicBezTo>
                  <a:pt x="2421" y="4799"/>
                  <a:pt x="27292" y="59568"/>
                  <a:pt x="30467" y="82851"/>
                </a:cubicBezTo>
                <a:cubicBezTo>
                  <a:pt x="33642" y="106134"/>
                  <a:pt x="16179" y="133122"/>
                  <a:pt x="19354" y="140001"/>
                </a:cubicBezTo>
                <a:cubicBezTo>
                  <a:pt x="22529" y="146880"/>
                  <a:pt x="44755" y="132328"/>
                  <a:pt x="49517" y="124126"/>
                </a:cubicBezTo>
                <a:cubicBezTo>
                  <a:pt x="54280" y="115924"/>
                  <a:pt x="53221" y="102165"/>
                  <a:pt x="47929" y="90788"/>
                </a:cubicBezTo>
                <a:cubicBezTo>
                  <a:pt x="42637" y="79411"/>
                  <a:pt x="28086" y="68828"/>
                  <a:pt x="17767" y="55863"/>
                </a:cubicBezTo>
                <a:cubicBezTo>
                  <a:pt x="7448" y="42898"/>
                  <a:pt x="-1813" y="-4197"/>
                  <a:pt x="304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: 図形 264">
            <a:extLst>
              <a:ext uri="{FF2B5EF4-FFF2-40B4-BE49-F238E27FC236}">
                <a16:creationId xmlns:a16="http://schemas.microsoft.com/office/drawing/2014/main" id="{EB788687-0359-48C3-BEB7-3B95F10CC7E7}"/>
              </a:ext>
            </a:extLst>
          </p:cNvPr>
          <p:cNvSpPr/>
          <p:nvPr/>
        </p:nvSpPr>
        <p:spPr>
          <a:xfrm>
            <a:off x="1171912" y="3431259"/>
            <a:ext cx="130696" cy="94836"/>
          </a:xfrm>
          <a:custGeom>
            <a:avLst/>
            <a:gdLst>
              <a:gd name="connsiteX0" fmla="*/ 1251 w 130696"/>
              <a:gd name="connsiteY0" fmla="*/ 94579 h 94836"/>
              <a:gd name="connsiteX1" fmla="*/ 110788 w 130696"/>
              <a:gd name="connsiteY1" fmla="*/ 19966 h 94836"/>
              <a:gd name="connsiteX2" fmla="*/ 128251 w 130696"/>
              <a:gd name="connsiteY2" fmla="*/ 916 h 94836"/>
              <a:gd name="connsiteX3" fmla="*/ 80626 w 130696"/>
              <a:gd name="connsiteY3" fmla="*/ 7266 h 94836"/>
              <a:gd name="connsiteX4" fmla="*/ 52051 w 130696"/>
              <a:gd name="connsiteY4" fmla="*/ 43779 h 94836"/>
              <a:gd name="connsiteX5" fmla="*/ 1251 w 130696"/>
              <a:gd name="connsiteY5" fmla="*/ 94579 h 9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696" h="94836">
                <a:moveTo>
                  <a:pt x="1251" y="94579"/>
                </a:moveTo>
                <a:cubicBezTo>
                  <a:pt x="11040" y="90610"/>
                  <a:pt x="89621" y="35577"/>
                  <a:pt x="110788" y="19966"/>
                </a:cubicBezTo>
                <a:cubicBezTo>
                  <a:pt x="131955" y="4355"/>
                  <a:pt x="133278" y="3033"/>
                  <a:pt x="128251" y="916"/>
                </a:cubicBezTo>
                <a:cubicBezTo>
                  <a:pt x="123224" y="-1201"/>
                  <a:pt x="93326" y="122"/>
                  <a:pt x="80626" y="7266"/>
                </a:cubicBezTo>
                <a:cubicBezTo>
                  <a:pt x="67926" y="14410"/>
                  <a:pt x="62105" y="32137"/>
                  <a:pt x="52051" y="43779"/>
                </a:cubicBezTo>
                <a:cubicBezTo>
                  <a:pt x="41997" y="55421"/>
                  <a:pt x="-8538" y="98548"/>
                  <a:pt x="1251" y="94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: 図形 265">
            <a:extLst>
              <a:ext uri="{FF2B5EF4-FFF2-40B4-BE49-F238E27FC236}">
                <a16:creationId xmlns:a16="http://schemas.microsoft.com/office/drawing/2014/main" id="{48B968D1-EEB2-4F55-9A4E-F40EFF42FC39}"/>
              </a:ext>
            </a:extLst>
          </p:cNvPr>
          <p:cNvSpPr/>
          <p:nvPr/>
        </p:nvSpPr>
        <p:spPr>
          <a:xfrm>
            <a:off x="1090214" y="3232149"/>
            <a:ext cx="34044" cy="55285"/>
          </a:xfrm>
          <a:custGeom>
            <a:avLst/>
            <a:gdLst>
              <a:gd name="connsiteX0" fmla="*/ 399 w 34044"/>
              <a:gd name="connsiteY0" fmla="*/ 1 h 55285"/>
              <a:gd name="connsiteX1" fmla="*/ 33736 w 34044"/>
              <a:gd name="connsiteY1" fmla="*/ 50801 h 55285"/>
              <a:gd name="connsiteX2" fmla="*/ 16274 w 34044"/>
              <a:gd name="connsiteY2" fmla="*/ 52389 h 55285"/>
              <a:gd name="connsiteX3" fmla="*/ 399 w 34044"/>
              <a:gd name="connsiteY3" fmla="*/ 1 h 5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044" h="55285">
                <a:moveTo>
                  <a:pt x="399" y="1"/>
                </a:moveTo>
                <a:cubicBezTo>
                  <a:pt x="3309" y="-264"/>
                  <a:pt x="31090" y="42070"/>
                  <a:pt x="33736" y="50801"/>
                </a:cubicBezTo>
                <a:cubicBezTo>
                  <a:pt x="36382" y="59532"/>
                  <a:pt x="21301" y="52918"/>
                  <a:pt x="16274" y="52389"/>
                </a:cubicBezTo>
                <a:cubicBezTo>
                  <a:pt x="11247" y="51860"/>
                  <a:pt x="-2511" y="266"/>
                  <a:pt x="399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: 図形 266">
            <a:extLst>
              <a:ext uri="{FF2B5EF4-FFF2-40B4-BE49-F238E27FC236}">
                <a16:creationId xmlns:a16="http://schemas.microsoft.com/office/drawing/2014/main" id="{3219EE6C-357D-48AB-8AF6-0DD70B8EA979}"/>
              </a:ext>
            </a:extLst>
          </p:cNvPr>
          <p:cNvSpPr/>
          <p:nvPr/>
        </p:nvSpPr>
        <p:spPr>
          <a:xfrm>
            <a:off x="991097" y="3496557"/>
            <a:ext cx="561592" cy="359486"/>
          </a:xfrm>
          <a:custGeom>
            <a:avLst/>
            <a:gdLst>
              <a:gd name="connsiteX0" fmla="*/ 1091 w 561592"/>
              <a:gd name="connsiteY0" fmla="*/ 226131 h 359486"/>
              <a:gd name="connsiteX1" fmla="*/ 172541 w 561592"/>
              <a:gd name="connsiteY1" fmla="*/ 229306 h 359486"/>
              <a:gd name="connsiteX2" fmla="*/ 239216 w 561592"/>
              <a:gd name="connsiteY2" fmla="*/ 173743 h 359486"/>
              <a:gd name="connsiteX3" fmla="*/ 423366 w 561592"/>
              <a:gd name="connsiteY3" fmla="*/ 11818 h 359486"/>
              <a:gd name="connsiteX4" fmla="*/ 472578 w 561592"/>
              <a:gd name="connsiteY4" fmla="*/ 18168 h 359486"/>
              <a:gd name="connsiteX5" fmla="*/ 496391 w 561592"/>
              <a:gd name="connsiteY5" fmla="*/ 64206 h 359486"/>
              <a:gd name="connsiteX6" fmla="*/ 561478 w 561592"/>
              <a:gd name="connsiteY6" fmla="*/ 189618 h 359486"/>
              <a:gd name="connsiteX7" fmla="*/ 510678 w 561592"/>
              <a:gd name="connsiteY7" fmla="*/ 115006 h 359486"/>
              <a:gd name="connsiteX8" fmla="*/ 455116 w 561592"/>
              <a:gd name="connsiteY8" fmla="*/ 30868 h 359486"/>
              <a:gd name="connsiteX9" fmla="*/ 364628 w 561592"/>
              <a:gd name="connsiteY9" fmla="*/ 105481 h 359486"/>
              <a:gd name="connsiteX10" fmla="*/ 280491 w 561592"/>
              <a:gd name="connsiteY10" fmla="*/ 184856 h 359486"/>
              <a:gd name="connsiteX11" fmla="*/ 204291 w 561592"/>
              <a:gd name="connsiteY11" fmla="*/ 253118 h 359486"/>
              <a:gd name="connsiteX12" fmla="*/ 167778 w 561592"/>
              <a:gd name="connsiteY12" fmla="*/ 305506 h 359486"/>
              <a:gd name="connsiteX13" fmla="*/ 190003 w 561592"/>
              <a:gd name="connsiteY13" fmla="*/ 359481 h 359486"/>
              <a:gd name="connsiteX14" fmla="*/ 182066 w 561592"/>
              <a:gd name="connsiteY14" fmla="*/ 308681 h 359486"/>
              <a:gd name="connsiteX15" fmla="*/ 197941 w 561592"/>
              <a:gd name="connsiteY15" fmla="*/ 272168 h 359486"/>
              <a:gd name="connsiteX16" fmla="*/ 336053 w 561592"/>
              <a:gd name="connsiteY16" fmla="*/ 132468 h 359486"/>
              <a:gd name="connsiteX17" fmla="*/ 364628 w 561592"/>
              <a:gd name="connsiteY17" fmla="*/ 99131 h 359486"/>
              <a:gd name="connsiteX18" fmla="*/ 286841 w 561592"/>
              <a:gd name="connsiteY18" fmla="*/ 157868 h 359486"/>
              <a:gd name="connsiteX19" fmla="*/ 107453 w 561592"/>
              <a:gd name="connsiteY19" fmla="*/ 246768 h 359486"/>
              <a:gd name="connsiteX20" fmla="*/ 1091 w 561592"/>
              <a:gd name="connsiteY20" fmla="*/ 226131 h 35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61592" h="359486">
                <a:moveTo>
                  <a:pt x="1091" y="226131"/>
                </a:moveTo>
                <a:cubicBezTo>
                  <a:pt x="11939" y="223221"/>
                  <a:pt x="132854" y="238037"/>
                  <a:pt x="172541" y="229306"/>
                </a:cubicBezTo>
                <a:cubicBezTo>
                  <a:pt x="212229" y="220575"/>
                  <a:pt x="197412" y="209991"/>
                  <a:pt x="239216" y="173743"/>
                </a:cubicBezTo>
                <a:cubicBezTo>
                  <a:pt x="281020" y="137495"/>
                  <a:pt x="384472" y="37747"/>
                  <a:pt x="423366" y="11818"/>
                </a:cubicBezTo>
                <a:cubicBezTo>
                  <a:pt x="462260" y="-14111"/>
                  <a:pt x="460407" y="9437"/>
                  <a:pt x="472578" y="18168"/>
                </a:cubicBezTo>
                <a:cubicBezTo>
                  <a:pt x="484749" y="26899"/>
                  <a:pt x="496391" y="64206"/>
                  <a:pt x="496391" y="64206"/>
                </a:cubicBezTo>
                <a:cubicBezTo>
                  <a:pt x="511208" y="92781"/>
                  <a:pt x="559097" y="181152"/>
                  <a:pt x="561478" y="189618"/>
                </a:cubicBezTo>
                <a:cubicBezTo>
                  <a:pt x="563859" y="198084"/>
                  <a:pt x="528405" y="141464"/>
                  <a:pt x="510678" y="115006"/>
                </a:cubicBezTo>
                <a:cubicBezTo>
                  <a:pt x="492951" y="88548"/>
                  <a:pt x="479458" y="32455"/>
                  <a:pt x="455116" y="30868"/>
                </a:cubicBezTo>
                <a:cubicBezTo>
                  <a:pt x="430774" y="29280"/>
                  <a:pt x="393732" y="79816"/>
                  <a:pt x="364628" y="105481"/>
                </a:cubicBezTo>
                <a:cubicBezTo>
                  <a:pt x="335524" y="131146"/>
                  <a:pt x="280491" y="184856"/>
                  <a:pt x="280491" y="184856"/>
                </a:cubicBezTo>
                <a:cubicBezTo>
                  <a:pt x="253768" y="209462"/>
                  <a:pt x="223076" y="233010"/>
                  <a:pt x="204291" y="253118"/>
                </a:cubicBezTo>
                <a:cubicBezTo>
                  <a:pt x="185506" y="273226"/>
                  <a:pt x="170159" y="287779"/>
                  <a:pt x="167778" y="305506"/>
                </a:cubicBezTo>
                <a:cubicBezTo>
                  <a:pt x="165397" y="323233"/>
                  <a:pt x="187622" y="358952"/>
                  <a:pt x="190003" y="359481"/>
                </a:cubicBezTo>
                <a:cubicBezTo>
                  <a:pt x="192384" y="360010"/>
                  <a:pt x="180743" y="323233"/>
                  <a:pt x="182066" y="308681"/>
                </a:cubicBezTo>
                <a:cubicBezTo>
                  <a:pt x="183389" y="294129"/>
                  <a:pt x="172277" y="301537"/>
                  <a:pt x="197941" y="272168"/>
                </a:cubicBezTo>
                <a:cubicBezTo>
                  <a:pt x="223605" y="242799"/>
                  <a:pt x="308272" y="161307"/>
                  <a:pt x="336053" y="132468"/>
                </a:cubicBezTo>
                <a:cubicBezTo>
                  <a:pt x="363834" y="103629"/>
                  <a:pt x="372830" y="94898"/>
                  <a:pt x="364628" y="99131"/>
                </a:cubicBezTo>
                <a:cubicBezTo>
                  <a:pt x="356426" y="103364"/>
                  <a:pt x="329703" y="133262"/>
                  <a:pt x="286841" y="157868"/>
                </a:cubicBezTo>
                <a:cubicBezTo>
                  <a:pt x="243979" y="182474"/>
                  <a:pt x="152168" y="231687"/>
                  <a:pt x="107453" y="246768"/>
                </a:cubicBezTo>
                <a:cubicBezTo>
                  <a:pt x="62738" y="261849"/>
                  <a:pt x="-9757" y="229041"/>
                  <a:pt x="1091" y="226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: 図形 267">
            <a:extLst>
              <a:ext uri="{FF2B5EF4-FFF2-40B4-BE49-F238E27FC236}">
                <a16:creationId xmlns:a16="http://schemas.microsoft.com/office/drawing/2014/main" id="{70D127E6-7FBD-4564-A951-1E37E4CB2F15}"/>
              </a:ext>
            </a:extLst>
          </p:cNvPr>
          <p:cNvSpPr/>
          <p:nvPr/>
        </p:nvSpPr>
        <p:spPr>
          <a:xfrm>
            <a:off x="1009247" y="3734718"/>
            <a:ext cx="124360" cy="144722"/>
          </a:xfrm>
          <a:custGeom>
            <a:avLst/>
            <a:gdLst>
              <a:gd name="connsiteX0" fmla="*/ 6753 w 124360"/>
              <a:gd name="connsiteY0" fmla="*/ 670 h 144722"/>
              <a:gd name="connsiteX1" fmla="*/ 124228 w 124360"/>
              <a:gd name="connsiteY1" fmla="*/ 141957 h 144722"/>
              <a:gd name="connsiteX2" fmla="*/ 28978 w 124360"/>
              <a:gd name="connsiteY2" fmla="*/ 89570 h 144722"/>
              <a:gd name="connsiteX3" fmla="*/ 6753 w 124360"/>
              <a:gd name="connsiteY3" fmla="*/ 670 h 14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4360" h="144722">
                <a:moveTo>
                  <a:pt x="6753" y="670"/>
                </a:moveTo>
                <a:cubicBezTo>
                  <a:pt x="22628" y="9401"/>
                  <a:pt x="120524" y="127140"/>
                  <a:pt x="124228" y="141957"/>
                </a:cubicBezTo>
                <a:cubicBezTo>
                  <a:pt x="127932" y="156774"/>
                  <a:pt x="53055" y="108091"/>
                  <a:pt x="28978" y="89570"/>
                </a:cubicBezTo>
                <a:cubicBezTo>
                  <a:pt x="4901" y="71049"/>
                  <a:pt x="-9122" y="-8061"/>
                  <a:pt x="6753" y="6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: 図形 268">
            <a:extLst>
              <a:ext uri="{FF2B5EF4-FFF2-40B4-BE49-F238E27FC236}">
                <a16:creationId xmlns:a16="http://schemas.microsoft.com/office/drawing/2014/main" id="{599C9BFA-3789-42FD-B1CB-42E5D1789DC2}"/>
              </a:ext>
            </a:extLst>
          </p:cNvPr>
          <p:cNvSpPr/>
          <p:nvPr/>
        </p:nvSpPr>
        <p:spPr>
          <a:xfrm>
            <a:off x="1445949" y="3696370"/>
            <a:ext cx="91047" cy="153981"/>
          </a:xfrm>
          <a:custGeom>
            <a:avLst/>
            <a:gdLst>
              <a:gd name="connsiteX0" fmla="*/ 90751 w 91047"/>
              <a:gd name="connsiteY0" fmla="*/ 918 h 153981"/>
              <a:gd name="connsiteX1" fmla="*/ 30426 w 91047"/>
              <a:gd name="connsiteY1" fmla="*/ 50130 h 153981"/>
              <a:gd name="connsiteX2" fmla="*/ 24076 w 91047"/>
              <a:gd name="connsiteY2" fmla="*/ 153318 h 153981"/>
              <a:gd name="connsiteX3" fmla="*/ 1851 w 91047"/>
              <a:gd name="connsiteY3" fmla="*/ 89818 h 153981"/>
              <a:gd name="connsiteX4" fmla="*/ 90751 w 91047"/>
              <a:gd name="connsiteY4" fmla="*/ 918 h 15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047" h="153981">
                <a:moveTo>
                  <a:pt x="90751" y="918"/>
                </a:moveTo>
                <a:cubicBezTo>
                  <a:pt x="95513" y="-5697"/>
                  <a:pt x="41538" y="24730"/>
                  <a:pt x="30426" y="50130"/>
                </a:cubicBezTo>
                <a:cubicBezTo>
                  <a:pt x="19314" y="75530"/>
                  <a:pt x="28838" y="146703"/>
                  <a:pt x="24076" y="153318"/>
                </a:cubicBezTo>
                <a:cubicBezTo>
                  <a:pt x="19314" y="159933"/>
                  <a:pt x="-7145" y="115483"/>
                  <a:pt x="1851" y="89818"/>
                </a:cubicBezTo>
                <a:cubicBezTo>
                  <a:pt x="10847" y="64153"/>
                  <a:pt x="85989" y="7533"/>
                  <a:pt x="90751" y="9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: 図形 269">
            <a:extLst>
              <a:ext uri="{FF2B5EF4-FFF2-40B4-BE49-F238E27FC236}">
                <a16:creationId xmlns:a16="http://schemas.microsoft.com/office/drawing/2014/main" id="{3DB93A2A-328A-4FE7-84BA-83E0406D25AF}"/>
              </a:ext>
            </a:extLst>
          </p:cNvPr>
          <p:cNvSpPr/>
          <p:nvPr/>
        </p:nvSpPr>
        <p:spPr>
          <a:xfrm>
            <a:off x="720725" y="3855306"/>
            <a:ext cx="673109" cy="671478"/>
          </a:xfrm>
          <a:custGeom>
            <a:avLst/>
            <a:gdLst>
              <a:gd name="connsiteX0" fmla="*/ 111125 w 673109"/>
              <a:gd name="connsiteY0" fmla="*/ 670657 h 671478"/>
              <a:gd name="connsiteX1" fmla="*/ 28575 w 673109"/>
              <a:gd name="connsiteY1" fmla="*/ 416657 h 671478"/>
              <a:gd name="connsiteX2" fmla="*/ 96838 w 673109"/>
              <a:gd name="connsiteY2" fmla="*/ 194407 h 671478"/>
              <a:gd name="connsiteX3" fmla="*/ 201613 w 673109"/>
              <a:gd name="connsiteY3" fmla="*/ 76932 h 671478"/>
              <a:gd name="connsiteX4" fmla="*/ 425450 w 673109"/>
              <a:gd name="connsiteY4" fmla="*/ 8669 h 671478"/>
              <a:gd name="connsiteX5" fmla="*/ 522288 w 673109"/>
              <a:gd name="connsiteY5" fmla="*/ 2319 h 671478"/>
              <a:gd name="connsiteX6" fmla="*/ 673100 w 673109"/>
              <a:gd name="connsiteY6" fmla="*/ 21369 h 671478"/>
              <a:gd name="connsiteX7" fmla="*/ 528638 w 673109"/>
              <a:gd name="connsiteY7" fmla="*/ 22957 h 671478"/>
              <a:gd name="connsiteX8" fmla="*/ 339725 w 673109"/>
              <a:gd name="connsiteY8" fmla="*/ 42007 h 671478"/>
              <a:gd name="connsiteX9" fmla="*/ 96838 w 673109"/>
              <a:gd name="connsiteY9" fmla="*/ 145194 h 671478"/>
              <a:gd name="connsiteX10" fmla="*/ 0 w 673109"/>
              <a:gd name="connsiteY10" fmla="*/ 327757 h 671478"/>
              <a:gd name="connsiteX11" fmla="*/ 111125 w 673109"/>
              <a:gd name="connsiteY11" fmla="*/ 670657 h 67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3109" h="671478">
                <a:moveTo>
                  <a:pt x="111125" y="670657"/>
                </a:moveTo>
                <a:cubicBezTo>
                  <a:pt x="115888" y="685474"/>
                  <a:pt x="30956" y="496032"/>
                  <a:pt x="28575" y="416657"/>
                </a:cubicBezTo>
                <a:cubicBezTo>
                  <a:pt x="26194" y="337282"/>
                  <a:pt x="67998" y="251028"/>
                  <a:pt x="96838" y="194407"/>
                </a:cubicBezTo>
                <a:cubicBezTo>
                  <a:pt x="125678" y="137786"/>
                  <a:pt x="146844" y="107888"/>
                  <a:pt x="201613" y="76932"/>
                </a:cubicBezTo>
                <a:cubicBezTo>
                  <a:pt x="256382" y="45976"/>
                  <a:pt x="372004" y="21104"/>
                  <a:pt x="425450" y="8669"/>
                </a:cubicBezTo>
                <a:cubicBezTo>
                  <a:pt x="478896" y="-3766"/>
                  <a:pt x="481013" y="202"/>
                  <a:pt x="522288" y="2319"/>
                </a:cubicBezTo>
                <a:cubicBezTo>
                  <a:pt x="563563" y="4436"/>
                  <a:pt x="672042" y="17930"/>
                  <a:pt x="673100" y="21369"/>
                </a:cubicBezTo>
                <a:cubicBezTo>
                  <a:pt x="674158" y="24808"/>
                  <a:pt x="584200" y="19517"/>
                  <a:pt x="528638" y="22957"/>
                </a:cubicBezTo>
                <a:cubicBezTo>
                  <a:pt x="473076" y="26397"/>
                  <a:pt x="411692" y="21634"/>
                  <a:pt x="339725" y="42007"/>
                </a:cubicBezTo>
                <a:cubicBezTo>
                  <a:pt x="267758" y="62380"/>
                  <a:pt x="153459" y="97569"/>
                  <a:pt x="96838" y="145194"/>
                </a:cubicBezTo>
                <a:cubicBezTo>
                  <a:pt x="40217" y="192819"/>
                  <a:pt x="0" y="242032"/>
                  <a:pt x="0" y="327757"/>
                </a:cubicBezTo>
                <a:cubicBezTo>
                  <a:pt x="0" y="413482"/>
                  <a:pt x="106362" y="655840"/>
                  <a:pt x="111125" y="670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: 図形 270">
            <a:extLst>
              <a:ext uri="{FF2B5EF4-FFF2-40B4-BE49-F238E27FC236}">
                <a16:creationId xmlns:a16="http://schemas.microsoft.com/office/drawing/2014/main" id="{8B755F81-DE25-4683-AD00-18E15943F194}"/>
              </a:ext>
            </a:extLst>
          </p:cNvPr>
          <p:cNvSpPr/>
          <p:nvPr/>
        </p:nvSpPr>
        <p:spPr>
          <a:xfrm>
            <a:off x="363653" y="4409718"/>
            <a:ext cx="534922" cy="1572605"/>
          </a:xfrm>
          <a:custGeom>
            <a:avLst/>
            <a:gdLst>
              <a:gd name="connsiteX0" fmla="*/ 398347 w 534922"/>
              <a:gd name="connsiteY0" fmla="*/ 3532 h 1572605"/>
              <a:gd name="connsiteX1" fmla="*/ 182447 w 534922"/>
              <a:gd name="connsiteY1" fmla="*/ 451207 h 1572605"/>
              <a:gd name="connsiteX2" fmla="*/ 42747 w 534922"/>
              <a:gd name="connsiteY2" fmla="*/ 860782 h 1572605"/>
              <a:gd name="connsiteX3" fmla="*/ 68147 w 534922"/>
              <a:gd name="connsiteY3" fmla="*/ 1149707 h 1572605"/>
              <a:gd name="connsiteX4" fmla="*/ 160222 w 534922"/>
              <a:gd name="connsiteY4" fmla="*/ 1302107 h 1572605"/>
              <a:gd name="connsiteX5" fmla="*/ 274522 w 534922"/>
              <a:gd name="connsiteY5" fmla="*/ 1422757 h 1572605"/>
              <a:gd name="connsiteX6" fmla="*/ 534872 w 534922"/>
              <a:gd name="connsiteY6" fmla="*/ 1571982 h 1572605"/>
              <a:gd name="connsiteX7" fmla="*/ 252297 w 534922"/>
              <a:gd name="connsiteY7" fmla="*/ 1362432 h 1572605"/>
              <a:gd name="connsiteX8" fmla="*/ 36397 w 534922"/>
              <a:gd name="connsiteY8" fmla="*/ 1076682 h 1572605"/>
              <a:gd name="connsiteX9" fmla="*/ 30047 w 534922"/>
              <a:gd name="connsiteY9" fmla="*/ 756007 h 1572605"/>
              <a:gd name="connsiteX10" fmla="*/ 334847 w 534922"/>
              <a:gd name="connsiteY10" fmla="*/ 270232 h 1572605"/>
              <a:gd name="connsiteX11" fmla="*/ 398347 w 534922"/>
              <a:gd name="connsiteY11" fmla="*/ 3532 h 157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4922" h="1572605">
                <a:moveTo>
                  <a:pt x="398347" y="3532"/>
                </a:moveTo>
                <a:cubicBezTo>
                  <a:pt x="372947" y="33695"/>
                  <a:pt x="241714" y="308332"/>
                  <a:pt x="182447" y="451207"/>
                </a:cubicBezTo>
                <a:cubicBezTo>
                  <a:pt x="123180" y="594082"/>
                  <a:pt x="61797" y="744365"/>
                  <a:pt x="42747" y="860782"/>
                </a:cubicBezTo>
                <a:cubicBezTo>
                  <a:pt x="23697" y="977199"/>
                  <a:pt x="48568" y="1076153"/>
                  <a:pt x="68147" y="1149707"/>
                </a:cubicBezTo>
                <a:cubicBezTo>
                  <a:pt x="87726" y="1223261"/>
                  <a:pt x="125826" y="1256599"/>
                  <a:pt x="160222" y="1302107"/>
                </a:cubicBezTo>
                <a:cubicBezTo>
                  <a:pt x="194618" y="1347615"/>
                  <a:pt x="212080" y="1377778"/>
                  <a:pt x="274522" y="1422757"/>
                </a:cubicBezTo>
                <a:cubicBezTo>
                  <a:pt x="336964" y="1467736"/>
                  <a:pt x="538576" y="1582036"/>
                  <a:pt x="534872" y="1571982"/>
                </a:cubicBezTo>
                <a:cubicBezTo>
                  <a:pt x="531168" y="1561928"/>
                  <a:pt x="335376" y="1444982"/>
                  <a:pt x="252297" y="1362432"/>
                </a:cubicBezTo>
                <a:cubicBezTo>
                  <a:pt x="169218" y="1279882"/>
                  <a:pt x="73439" y="1177753"/>
                  <a:pt x="36397" y="1076682"/>
                </a:cubicBezTo>
                <a:cubicBezTo>
                  <a:pt x="-645" y="975611"/>
                  <a:pt x="-19695" y="890415"/>
                  <a:pt x="30047" y="756007"/>
                </a:cubicBezTo>
                <a:cubicBezTo>
                  <a:pt x="79789" y="621599"/>
                  <a:pt x="271876" y="397761"/>
                  <a:pt x="334847" y="270232"/>
                </a:cubicBezTo>
                <a:cubicBezTo>
                  <a:pt x="397818" y="142703"/>
                  <a:pt x="423747" y="-26631"/>
                  <a:pt x="398347" y="3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: 図形 271">
            <a:extLst>
              <a:ext uri="{FF2B5EF4-FFF2-40B4-BE49-F238E27FC236}">
                <a16:creationId xmlns:a16="http://schemas.microsoft.com/office/drawing/2014/main" id="{393DE5FE-2240-40DE-85AD-BB14F74A473A}"/>
              </a:ext>
            </a:extLst>
          </p:cNvPr>
          <p:cNvSpPr/>
          <p:nvPr/>
        </p:nvSpPr>
        <p:spPr>
          <a:xfrm>
            <a:off x="662210" y="4686226"/>
            <a:ext cx="223854" cy="568467"/>
          </a:xfrm>
          <a:custGeom>
            <a:avLst/>
            <a:gdLst>
              <a:gd name="connsiteX0" fmla="*/ 33115 w 223854"/>
              <a:gd name="connsiteY0" fmla="*/ 74 h 568467"/>
              <a:gd name="connsiteX1" fmla="*/ 10890 w 223854"/>
              <a:gd name="connsiteY1" fmla="*/ 266774 h 568467"/>
              <a:gd name="connsiteX2" fmla="*/ 223615 w 223854"/>
              <a:gd name="connsiteY2" fmla="*/ 568399 h 568467"/>
              <a:gd name="connsiteX3" fmla="*/ 52165 w 223854"/>
              <a:gd name="connsiteY3" fmla="*/ 292174 h 568467"/>
              <a:gd name="connsiteX4" fmla="*/ 33115 w 223854"/>
              <a:gd name="connsiteY4" fmla="*/ 74 h 568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854" h="568467">
                <a:moveTo>
                  <a:pt x="33115" y="74"/>
                </a:moveTo>
                <a:cubicBezTo>
                  <a:pt x="26236" y="-4159"/>
                  <a:pt x="-20860" y="172053"/>
                  <a:pt x="10890" y="266774"/>
                </a:cubicBezTo>
                <a:cubicBezTo>
                  <a:pt x="42640" y="361495"/>
                  <a:pt x="216736" y="564166"/>
                  <a:pt x="223615" y="568399"/>
                </a:cubicBezTo>
                <a:cubicBezTo>
                  <a:pt x="230494" y="572632"/>
                  <a:pt x="87090" y="380545"/>
                  <a:pt x="52165" y="292174"/>
                </a:cubicBezTo>
                <a:cubicBezTo>
                  <a:pt x="17240" y="203803"/>
                  <a:pt x="39994" y="4307"/>
                  <a:pt x="33115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: 図形 272">
            <a:extLst>
              <a:ext uri="{FF2B5EF4-FFF2-40B4-BE49-F238E27FC236}">
                <a16:creationId xmlns:a16="http://schemas.microsoft.com/office/drawing/2014/main" id="{D3F56048-65AE-4EF6-964B-E49521942526}"/>
              </a:ext>
            </a:extLst>
          </p:cNvPr>
          <p:cNvSpPr/>
          <p:nvPr/>
        </p:nvSpPr>
        <p:spPr>
          <a:xfrm>
            <a:off x="856615" y="4796941"/>
            <a:ext cx="541852" cy="493644"/>
          </a:xfrm>
          <a:custGeom>
            <a:avLst/>
            <a:gdLst>
              <a:gd name="connsiteX0" fmla="*/ 283210 w 541852"/>
              <a:gd name="connsiteY0" fmla="*/ 484 h 493644"/>
              <a:gd name="connsiteX1" fmla="*/ 64135 w 541852"/>
              <a:gd name="connsiteY1" fmla="*/ 171934 h 493644"/>
              <a:gd name="connsiteX2" fmla="*/ 3810 w 541852"/>
              <a:gd name="connsiteY2" fmla="*/ 394184 h 493644"/>
              <a:gd name="connsiteX3" fmla="*/ 41910 w 541852"/>
              <a:gd name="connsiteY3" fmla="*/ 451334 h 493644"/>
              <a:gd name="connsiteX4" fmla="*/ 200660 w 541852"/>
              <a:gd name="connsiteY4" fmla="*/ 489434 h 493644"/>
              <a:gd name="connsiteX5" fmla="*/ 311785 w 541852"/>
              <a:gd name="connsiteY5" fmla="*/ 486259 h 493644"/>
              <a:gd name="connsiteX6" fmla="*/ 540385 w 541852"/>
              <a:gd name="connsiteY6" fmla="*/ 432284 h 493644"/>
              <a:gd name="connsiteX7" fmla="*/ 391160 w 541852"/>
              <a:gd name="connsiteY7" fmla="*/ 489434 h 493644"/>
              <a:gd name="connsiteX8" fmla="*/ 35560 w 541852"/>
              <a:gd name="connsiteY8" fmla="*/ 410059 h 493644"/>
              <a:gd name="connsiteX9" fmla="*/ 16510 w 541852"/>
              <a:gd name="connsiteY9" fmla="*/ 232259 h 493644"/>
              <a:gd name="connsiteX10" fmla="*/ 70485 w 541852"/>
              <a:gd name="connsiteY10" fmla="*/ 124309 h 493644"/>
              <a:gd name="connsiteX11" fmla="*/ 283210 w 541852"/>
              <a:gd name="connsiteY11" fmla="*/ 484 h 49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1852" h="493644">
                <a:moveTo>
                  <a:pt x="283210" y="484"/>
                </a:moveTo>
                <a:cubicBezTo>
                  <a:pt x="282152" y="8421"/>
                  <a:pt x="110702" y="106317"/>
                  <a:pt x="64135" y="171934"/>
                </a:cubicBezTo>
                <a:cubicBezTo>
                  <a:pt x="17568" y="237551"/>
                  <a:pt x="7514" y="347617"/>
                  <a:pt x="3810" y="394184"/>
                </a:cubicBezTo>
                <a:cubicBezTo>
                  <a:pt x="106" y="440751"/>
                  <a:pt x="9102" y="435459"/>
                  <a:pt x="41910" y="451334"/>
                </a:cubicBezTo>
                <a:cubicBezTo>
                  <a:pt x="74718" y="467209"/>
                  <a:pt x="155681" y="483613"/>
                  <a:pt x="200660" y="489434"/>
                </a:cubicBezTo>
                <a:cubicBezTo>
                  <a:pt x="245639" y="495255"/>
                  <a:pt x="255164" y="495784"/>
                  <a:pt x="311785" y="486259"/>
                </a:cubicBezTo>
                <a:cubicBezTo>
                  <a:pt x="368406" y="476734"/>
                  <a:pt x="527156" y="431755"/>
                  <a:pt x="540385" y="432284"/>
                </a:cubicBezTo>
                <a:cubicBezTo>
                  <a:pt x="553614" y="432813"/>
                  <a:pt x="475297" y="493138"/>
                  <a:pt x="391160" y="489434"/>
                </a:cubicBezTo>
                <a:cubicBezTo>
                  <a:pt x="307023" y="485730"/>
                  <a:pt x="98002" y="452921"/>
                  <a:pt x="35560" y="410059"/>
                </a:cubicBezTo>
                <a:cubicBezTo>
                  <a:pt x="-26882" y="367197"/>
                  <a:pt x="10689" y="279884"/>
                  <a:pt x="16510" y="232259"/>
                </a:cubicBezTo>
                <a:cubicBezTo>
                  <a:pt x="22331" y="184634"/>
                  <a:pt x="29739" y="164526"/>
                  <a:pt x="70485" y="124309"/>
                </a:cubicBezTo>
                <a:cubicBezTo>
                  <a:pt x="111231" y="84092"/>
                  <a:pt x="284268" y="-7453"/>
                  <a:pt x="283210" y="4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: 図形 273">
            <a:extLst>
              <a:ext uri="{FF2B5EF4-FFF2-40B4-BE49-F238E27FC236}">
                <a16:creationId xmlns:a16="http://schemas.microsoft.com/office/drawing/2014/main" id="{9D6696DB-10AF-40C9-892C-5D5C2AEE9FD5}"/>
              </a:ext>
            </a:extLst>
          </p:cNvPr>
          <p:cNvSpPr/>
          <p:nvPr/>
        </p:nvSpPr>
        <p:spPr>
          <a:xfrm>
            <a:off x="811501" y="5521323"/>
            <a:ext cx="738632" cy="161934"/>
          </a:xfrm>
          <a:custGeom>
            <a:avLst/>
            <a:gdLst>
              <a:gd name="connsiteX0" fmla="*/ 1299 w 738632"/>
              <a:gd name="connsiteY0" fmla="*/ 2 h 161934"/>
              <a:gd name="connsiteX1" fmla="*/ 267999 w 738632"/>
              <a:gd name="connsiteY1" fmla="*/ 120652 h 161934"/>
              <a:gd name="connsiteX2" fmla="*/ 420399 w 738632"/>
              <a:gd name="connsiteY2" fmla="*/ 161927 h 161934"/>
              <a:gd name="connsiteX3" fmla="*/ 652174 w 738632"/>
              <a:gd name="connsiteY3" fmla="*/ 123827 h 161934"/>
              <a:gd name="connsiteX4" fmla="*/ 734724 w 738632"/>
              <a:gd name="connsiteY4" fmla="*/ 92077 h 161934"/>
              <a:gd name="connsiteX5" fmla="*/ 690274 w 738632"/>
              <a:gd name="connsiteY5" fmla="*/ 69852 h 161934"/>
              <a:gd name="connsiteX6" fmla="*/ 394999 w 738632"/>
              <a:gd name="connsiteY6" fmla="*/ 152402 h 161934"/>
              <a:gd name="connsiteX7" fmla="*/ 175924 w 738632"/>
              <a:gd name="connsiteY7" fmla="*/ 117477 h 161934"/>
              <a:gd name="connsiteX8" fmla="*/ 1299 w 738632"/>
              <a:gd name="connsiteY8" fmla="*/ 2 h 16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8632" h="161934">
                <a:moveTo>
                  <a:pt x="1299" y="2"/>
                </a:moveTo>
                <a:cubicBezTo>
                  <a:pt x="16645" y="531"/>
                  <a:pt x="198149" y="93665"/>
                  <a:pt x="267999" y="120652"/>
                </a:cubicBezTo>
                <a:cubicBezTo>
                  <a:pt x="337849" y="147640"/>
                  <a:pt x="356370" y="161398"/>
                  <a:pt x="420399" y="161927"/>
                </a:cubicBezTo>
                <a:cubicBezTo>
                  <a:pt x="484428" y="162456"/>
                  <a:pt x="599787" y="135469"/>
                  <a:pt x="652174" y="123827"/>
                </a:cubicBezTo>
                <a:cubicBezTo>
                  <a:pt x="704561" y="112185"/>
                  <a:pt x="728374" y="101073"/>
                  <a:pt x="734724" y="92077"/>
                </a:cubicBezTo>
                <a:cubicBezTo>
                  <a:pt x="741074" y="83081"/>
                  <a:pt x="746895" y="59798"/>
                  <a:pt x="690274" y="69852"/>
                </a:cubicBezTo>
                <a:cubicBezTo>
                  <a:pt x="633653" y="79906"/>
                  <a:pt x="480724" y="144465"/>
                  <a:pt x="394999" y="152402"/>
                </a:cubicBezTo>
                <a:cubicBezTo>
                  <a:pt x="309274" y="160339"/>
                  <a:pt x="241541" y="136527"/>
                  <a:pt x="175924" y="117477"/>
                </a:cubicBezTo>
                <a:cubicBezTo>
                  <a:pt x="110307" y="98427"/>
                  <a:pt x="-14047" y="-527"/>
                  <a:pt x="129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: 図形 274">
            <a:extLst>
              <a:ext uri="{FF2B5EF4-FFF2-40B4-BE49-F238E27FC236}">
                <a16:creationId xmlns:a16="http://schemas.microsoft.com/office/drawing/2014/main" id="{C79B4A39-D39D-4A98-BE89-770ACB0C0B72}"/>
              </a:ext>
            </a:extLst>
          </p:cNvPr>
          <p:cNvSpPr/>
          <p:nvPr/>
        </p:nvSpPr>
        <p:spPr>
          <a:xfrm>
            <a:off x="1091687" y="5946520"/>
            <a:ext cx="603764" cy="346436"/>
          </a:xfrm>
          <a:custGeom>
            <a:avLst/>
            <a:gdLst>
              <a:gd name="connsiteX0" fmla="*/ 603763 w 603764"/>
              <a:gd name="connsiteY0" fmla="*/ 255 h 346436"/>
              <a:gd name="connsiteX1" fmla="*/ 362463 w 603764"/>
              <a:gd name="connsiteY1" fmla="*/ 149480 h 346436"/>
              <a:gd name="connsiteX2" fmla="*/ 191013 w 603764"/>
              <a:gd name="connsiteY2" fmla="*/ 247905 h 346436"/>
              <a:gd name="connsiteX3" fmla="*/ 513 w 603764"/>
              <a:gd name="connsiteY3" fmla="*/ 346330 h 346436"/>
              <a:gd name="connsiteX4" fmla="*/ 251338 w 603764"/>
              <a:gd name="connsiteY4" fmla="*/ 263780 h 346436"/>
              <a:gd name="connsiteX5" fmla="*/ 365638 w 603764"/>
              <a:gd name="connsiteY5" fmla="*/ 117730 h 346436"/>
              <a:gd name="connsiteX6" fmla="*/ 603763 w 603764"/>
              <a:gd name="connsiteY6" fmla="*/ 255 h 34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764" h="346436">
                <a:moveTo>
                  <a:pt x="603763" y="255"/>
                </a:moveTo>
                <a:cubicBezTo>
                  <a:pt x="603234" y="5547"/>
                  <a:pt x="431255" y="108205"/>
                  <a:pt x="362463" y="149480"/>
                </a:cubicBezTo>
                <a:cubicBezTo>
                  <a:pt x="293671" y="190755"/>
                  <a:pt x="251338" y="215097"/>
                  <a:pt x="191013" y="247905"/>
                </a:cubicBezTo>
                <a:cubicBezTo>
                  <a:pt x="130688" y="280713"/>
                  <a:pt x="-9541" y="343684"/>
                  <a:pt x="513" y="346330"/>
                </a:cubicBezTo>
                <a:cubicBezTo>
                  <a:pt x="10567" y="348976"/>
                  <a:pt x="190484" y="301880"/>
                  <a:pt x="251338" y="263780"/>
                </a:cubicBezTo>
                <a:cubicBezTo>
                  <a:pt x="312192" y="225680"/>
                  <a:pt x="311663" y="162180"/>
                  <a:pt x="365638" y="117730"/>
                </a:cubicBezTo>
                <a:cubicBezTo>
                  <a:pt x="419613" y="73280"/>
                  <a:pt x="604292" y="-5037"/>
                  <a:pt x="603763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: 図形 275">
            <a:extLst>
              <a:ext uri="{FF2B5EF4-FFF2-40B4-BE49-F238E27FC236}">
                <a16:creationId xmlns:a16="http://schemas.microsoft.com/office/drawing/2014/main" id="{42508202-D600-41AA-87C1-52EDE889A8F3}"/>
              </a:ext>
            </a:extLst>
          </p:cNvPr>
          <p:cNvSpPr/>
          <p:nvPr/>
        </p:nvSpPr>
        <p:spPr>
          <a:xfrm>
            <a:off x="561616" y="5889339"/>
            <a:ext cx="1248170" cy="925177"/>
          </a:xfrm>
          <a:custGeom>
            <a:avLst/>
            <a:gdLst>
              <a:gd name="connsiteX0" fmla="*/ 1248134 w 1248170"/>
              <a:gd name="connsiteY0" fmla="*/ 501936 h 925177"/>
              <a:gd name="connsiteX1" fmla="*/ 1013184 w 1248170"/>
              <a:gd name="connsiteY1" fmla="*/ 673386 h 925177"/>
              <a:gd name="connsiteX2" fmla="*/ 603609 w 1248170"/>
              <a:gd name="connsiteY2" fmla="*/ 889286 h 925177"/>
              <a:gd name="connsiteX3" fmla="*/ 279759 w 1248170"/>
              <a:gd name="connsiteY3" fmla="*/ 917861 h 925177"/>
              <a:gd name="connsiteX4" fmla="*/ 143234 w 1248170"/>
              <a:gd name="connsiteY4" fmla="*/ 813086 h 925177"/>
              <a:gd name="connsiteX5" fmla="*/ 359 w 1248170"/>
              <a:gd name="connsiteY5" fmla="*/ 530511 h 925177"/>
              <a:gd name="connsiteX6" fmla="*/ 105134 w 1248170"/>
              <a:gd name="connsiteY6" fmla="*/ 200311 h 925177"/>
              <a:gd name="connsiteX7" fmla="*/ 190859 w 1248170"/>
              <a:gd name="connsiteY7" fmla="*/ 286 h 925177"/>
              <a:gd name="connsiteX8" fmla="*/ 44809 w 1248170"/>
              <a:gd name="connsiteY8" fmla="*/ 241586 h 925177"/>
              <a:gd name="connsiteX9" fmla="*/ 44809 w 1248170"/>
              <a:gd name="connsiteY9" fmla="*/ 467011 h 925177"/>
              <a:gd name="connsiteX10" fmla="*/ 32109 w 1248170"/>
              <a:gd name="connsiteY10" fmla="*/ 689261 h 925177"/>
              <a:gd name="connsiteX11" fmla="*/ 108309 w 1248170"/>
              <a:gd name="connsiteY11" fmla="*/ 851186 h 925177"/>
              <a:gd name="connsiteX12" fmla="*/ 413109 w 1248170"/>
              <a:gd name="connsiteY12" fmla="*/ 914686 h 925177"/>
              <a:gd name="connsiteX13" fmla="*/ 778234 w 1248170"/>
              <a:gd name="connsiteY13" fmla="*/ 832136 h 925177"/>
              <a:gd name="connsiteX14" fmla="*/ 1029059 w 1248170"/>
              <a:gd name="connsiteY14" fmla="*/ 714661 h 925177"/>
              <a:gd name="connsiteX15" fmla="*/ 1248134 w 1248170"/>
              <a:gd name="connsiteY15" fmla="*/ 501936 h 92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48170" h="925177">
                <a:moveTo>
                  <a:pt x="1248134" y="501936"/>
                </a:moveTo>
                <a:cubicBezTo>
                  <a:pt x="1245488" y="495057"/>
                  <a:pt x="1120605" y="608828"/>
                  <a:pt x="1013184" y="673386"/>
                </a:cubicBezTo>
                <a:cubicBezTo>
                  <a:pt x="905763" y="737944"/>
                  <a:pt x="725846" y="848540"/>
                  <a:pt x="603609" y="889286"/>
                </a:cubicBezTo>
                <a:cubicBezTo>
                  <a:pt x="481371" y="930032"/>
                  <a:pt x="356488" y="930561"/>
                  <a:pt x="279759" y="917861"/>
                </a:cubicBezTo>
                <a:cubicBezTo>
                  <a:pt x="203030" y="905161"/>
                  <a:pt x="189801" y="877644"/>
                  <a:pt x="143234" y="813086"/>
                </a:cubicBezTo>
                <a:cubicBezTo>
                  <a:pt x="96667" y="748528"/>
                  <a:pt x="6709" y="632640"/>
                  <a:pt x="359" y="530511"/>
                </a:cubicBezTo>
                <a:cubicBezTo>
                  <a:pt x="-5991" y="428382"/>
                  <a:pt x="73384" y="288682"/>
                  <a:pt x="105134" y="200311"/>
                </a:cubicBezTo>
                <a:cubicBezTo>
                  <a:pt x="136884" y="111940"/>
                  <a:pt x="200913" y="-6593"/>
                  <a:pt x="190859" y="286"/>
                </a:cubicBezTo>
                <a:cubicBezTo>
                  <a:pt x="180805" y="7165"/>
                  <a:pt x="69151" y="163799"/>
                  <a:pt x="44809" y="241586"/>
                </a:cubicBezTo>
                <a:cubicBezTo>
                  <a:pt x="20467" y="319373"/>
                  <a:pt x="46926" y="392399"/>
                  <a:pt x="44809" y="467011"/>
                </a:cubicBezTo>
                <a:cubicBezTo>
                  <a:pt x="42692" y="541623"/>
                  <a:pt x="21526" y="625232"/>
                  <a:pt x="32109" y="689261"/>
                </a:cubicBezTo>
                <a:cubicBezTo>
                  <a:pt x="42692" y="753290"/>
                  <a:pt x="44809" y="813615"/>
                  <a:pt x="108309" y="851186"/>
                </a:cubicBezTo>
                <a:cubicBezTo>
                  <a:pt x="171809" y="888757"/>
                  <a:pt x="301455" y="917861"/>
                  <a:pt x="413109" y="914686"/>
                </a:cubicBezTo>
                <a:cubicBezTo>
                  <a:pt x="524763" y="911511"/>
                  <a:pt x="675576" y="865473"/>
                  <a:pt x="778234" y="832136"/>
                </a:cubicBezTo>
                <a:cubicBezTo>
                  <a:pt x="880892" y="798799"/>
                  <a:pt x="948097" y="771811"/>
                  <a:pt x="1029059" y="714661"/>
                </a:cubicBezTo>
                <a:cubicBezTo>
                  <a:pt x="1110021" y="657511"/>
                  <a:pt x="1250780" y="508815"/>
                  <a:pt x="1248134" y="501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: 図形 276">
            <a:extLst>
              <a:ext uri="{FF2B5EF4-FFF2-40B4-BE49-F238E27FC236}">
                <a16:creationId xmlns:a16="http://schemas.microsoft.com/office/drawing/2014/main" id="{DC7E4FE2-2EB0-4152-AF08-11243E7BB682}"/>
              </a:ext>
            </a:extLst>
          </p:cNvPr>
          <p:cNvSpPr/>
          <p:nvPr/>
        </p:nvSpPr>
        <p:spPr>
          <a:xfrm>
            <a:off x="2407611" y="4672408"/>
            <a:ext cx="1269928" cy="206988"/>
          </a:xfrm>
          <a:custGeom>
            <a:avLst/>
            <a:gdLst>
              <a:gd name="connsiteX0" fmla="*/ 627 w 1269928"/>
              <a:gd name="connsiteY0" fmla="*/ 196455 h 206988"/>
              <a:gd name="connsiteX1" fmla="*/ 264152 w 1269928"/>
              <a:gd name="connsiteY1" fmla="*/ 175817 h 206988"/>
              <a:gd name="connsiteX2" fmla="*/ 378452 w 1269928"/>
              <a:gd name="connsiteY2" fmla="*/ 198042 h 206988"/>
              <a:gd name="connsiteX3" fmla="*/ 665789 w 1269928"/>
              <a:gd name="connsiteY3" fmla="*/ 148830 h 206988"/>
              <a:gd name="connsiteX4" fmla="*/ 859464 w 1269928"/>
              <a:gd name="connsiteY4" fmla="*/ 53580 h 206988"/>
              <a:gd name="connsiteX5" fmla="*/ 957889 w 1269928"/>
              <a:gd name="connsiteY5" fmla="*/ 5955 h 206988"/>
              <a:gd name="connsiteX6" fmla="*/ 1000752 w 1269928"/>
              <a:gd name="connsiteY6" fmla="*/ 4367 h 206988"/>
              <a:gd name="connsiteX7" fmla="*/ 1075364 w 1269928"/>
              <a:gd name="connsiteY7" fmla="*/ 39292 h 206988"/>
              <a:gd name="connsiteX8" fmla="*/ 1156327 w 1269928"/>
              <a:gd name="connsiteY8" fmla="*/ 48817 h 206988"/>
              <a:gd name="connsiteX9" fmla="*/ 1269039 w 1269928"/>
              <a:gd name="connsiteY9" fmla="*/ 26592 h 206988"/>
              <a:gd name="connsiteX10" fmla="*/ 1091239 w 1269928"/>
              <a:gd name="connsiteY10" fmla="*/ 39292 h 206988"/>
              <a:gd name="connsiteX11" fmla="*/ 935664 w 1269928"/>
              <a:gd name="connsiteY11" fmla="*/ 12305 h 206988"/>
              <a:gd name="connsiteX12" fmla="*/ 865814 w 1269928"/>
              <a:gd name="connsiteY12" fmla="*/ 15480 h 206988"/>
              <a:gd name="connsiteX13" fmla="*/ 630864 w 1269928"/>
              <a:gd name="connsiteY13" fmla="*/ 145655 h 206988"/>
              <a:gd name="connsiteX14" fmla="*/ 378452 w 1269928"/>
              <a:gd name="connsiteY14" fmla="*/ 204392 h 206988"/>
              <a:gd name="connsiteX15" fmla="*/ 195889 w 1269928"/>
              <a:gd name="connsiteY15" fmla="*/ 196455 h 206988"/>
              <a:gd name="connsiteX16" fmla="*/ 627 w 1269928"/>
              <a:gd name="connsiteY16" fmla="*/ 196455 h 20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69928" h="206988">
                <a:moveTo>
                  <a:pt x="627" y="196455"/>
                </a:moveTo>
                <a:cubicBezTo>
                  <a:pt x="12004" y="193015"/>
                  <a:pt x="201181" y="175553"/>
                  <a:pt x="264152" y="175817"/>
                </a:cubicBezTo>
                <a:cubicBezTo>
                  <a:pt x="327123" y="176081"/>
                  <a:pt x="311513" y="202540"/>
                  <a:pt x="378452" y="198042"/>
                </a:cubicBezTo>
                <a:cubicBezTo>
                  <a:pt x="445392" y="193544"/>
                  <a:pt x="585620" y="172907"/>
                  <a:pt x="665789" y="148830"/>
                </a:cubicBezTo>
                <a:cubicBezTo>
                  <a:pt x="745958" y="124753"/>
                  <a:pt x="859464" y="53580"/>
                  <a:pt x="859464" y="53580"/>
                </a:cubicBezTo>
                <a:cubicBezTo>
                  <a:pt x="908147" y="29768"/>
                  <a:pt x="934341" y="14157"/>
                  <a:pt x="957889" y="5955"/>
                </a:cubicBezTo>
                <a:cubicBezTo>
                  <a:pt x="981437" y="-2247"/>
                  <a:pt x="981173" y="-1189"/>
                  <a:pt x="1000752" y="4367"/>
                </a:cubicBezTo>
                <a:cubicBezTo>
                  <a:pt x="1020331" y="9923"/>
                  <a:pt x="1049435" y="31884"/>
                  <a:pt x="1075364" y="39292"/>
                </a:cubicBezTo>
                <a:cubicBezTo>
                  <a:pt x="1101293" y="46700"/>
                  <a:pt x="1124048" y="50934"/>
                  <a:pt x="1156327" y="48817"/>
                </a:cubicBezTo>
                <a:cubicBezTo>
                  <a:pt x="1188606" y="46700"/>
                  <a:pt x="1279887" y="28179"/>
                  <a:pt x="1269039" y="26592"/>
                </a:cubicBezTo>
                <a:cubicBezTo>
                  <a:pt x="1258191" y="25005"/>
                  <a:pt x="1146801" y="41673"/>
                  <a:pt x="1091239" y="39292"/>
                </a:cubicBezTo>
                <a:cubicBezTo>
                  <a:pt x="1035677" y="36911"/>
                  <a:pt x="973235" y="16274"/>
                  <a:pt x="935664" y="12305"/>
                </a:cubicBezTo>
                <a:cubicBezTo>
                  <a:pt x="898093" y="8336"/>
                  <a:pt x="916614" y="-6745"/>
                  <a:pt x="865814" y="15480"/>
                </a:cubicBezTo>
                <a:cubicBezTo>
                  <a:pt x="815014" y="37705"/>
                  <a:pt x="712091" y="114170"/>
                  <a:pt x="630864" y="145655"/>
                </a:cubicBezTo>
                <a:cubicBezTo>
                  <a:pt x="549637" y="177140"/>
                  <a:pt x="450948" y="195925"/>
                  <a:pt x="378452" y="204392"/>
                </a:cubicBezTo>
                <a:cubicBezTo>
                  <a:pt x="305956" y="212859"/>
                  <a:pt x="256214" y="198042"/>
                  <a:pt x="195889" y="196455"/>
                </a:cubicBezTo>
                <a:cubicBezTo>
                  <a:pt x="135564" y="194868"/>
                  <a:pt x="-10750" y="199895"/>
                  <a:pt x="627" y="196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: 図形 277">
            <a:extLst>
              <a:ext uri="{FF2B5EF4-FFF2-40B4-BE49-F238E27FC236}">
                <a16:creationId xmlns:a16="http://schemas.microsoft.com/office/drawing/2014/main" id="{5B2764CF-AE61-4838-8388-1B1E49CA919F}"/>
              </a:ext>
            </a:extLst>
          </p:cNvPr>
          <p:cNvSpPr/>
          <p:nvPr/>
        </p:nvSpPr>
        <p:spPr>
          <a:xfrm>
            <a:off x="2522090" y="5094711"/>
            <a:ext cx="999258" cy="158330"/>
          </a:xfrm>
          <a:custGeom>
            <a:avLst/>
            <a:gdLst>
              <a:gd name="connsiteX0" fmla="*/ 2035 w 999258"/>
              <a:gd name="connsiteY0" fmla="*/ 158327 h 158330"/>
              <a:gd name="connsiteX1" fmla="*/ 289373 w 999258"/>
              <a:gd name="connsiteY1" fmla="*/ 72602 h 158330"/>
              <a:gd name="connsiteX2" fmla="*/ 532260 w 999258"/>
              <a:gd name="connsiteY2" fmla="*/ 4339 h 158330"/>
              <a:gd name="connsiteX3" fmla="*/ 659260 w 999258"/>
              <a:gd name="connsiteY3" fmla="*/ 26564 h 158330"/>
              <a:gd name="connsiteX4" fmla="*/ 883098 w 999258"/>
              <a:gd name="connsiteY4" fmla="*/ 104352 h 158330"/>
              <a:gd name="connsiteX5" fmla="*/ 995810 w 999258"/>
              <a:gd name="connsiteY5" fmla="*/ 115464 h 158330"/>
              <a:gd name="connsiteX6" fmla="*/ 922785 w 999258"/>
              <a:gd name="connsiteY6" fmla="*/ 124989 h 158330"/>
              <a:gd name="connsiteX7" fmla="*/ 481460 w 999258"/>
              <a:gd name="connsiteY7" fmla="*/ 10689 h 158330"/>
              <a:gd name="connsiteX8" fmla="*/ 411610 w 999258"/>
              <a:gd name="connsiteY8" fmla="*/ 12277 h 158330"/>
              <a:gd name="connsiteX9" fmla="*/ 173485 w 999258"/>
              <a:gd name="connsiteY9" fmla="*/ 75777 h 158330"/>
              <a:gd name="connsiteX10" fmla="*/ 2035 w 999258"/>
              <a:gd name="connsiteY10" fmla="*/ 158327 h 158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99258" h="158330">
                <a:moveTo>
                  <a:pt x="2035" y="158327"/>
                </a:moveTo>
                <a:cubicBezTo>
                  <a:pt x="21350" y="157798"/>
                  <a:pt x="289373" y="72602"/>
                  <a:pt x="289373" y="72602"/>
                </a:cubicBezTo>
                <a:cubicBezTo>
                  <a:pt x="377744" y="46937"/>
                  <a:pt x="470612" y="12012"/>
                  <a:pt x="532260" y="4339"/>
                </a:cubicBezTo>
                <a:cubicBezTo>
                  <a:pt x="593908" y="-3334"/>
                  <a:pt x="600787" y="9895"/>
                  <a:pt x="659260" y="26564"/>
                </a:cubicBezTo>
                <a:cubicBezTo>
                  <a:pt x="717733" y="43233"/>
                  <a:pt x="827006" y="89535"/>
                  <a:pt x="883098" y="104352"/>
                </a:cubicBezTo>
                <a:cubicBezTo>
                  <a:pt x="939190" y="119169"/>
                  <a:pt x="989196" y="112025"/>
                  <a:pt x="995810" y="115464"/>
                </a:cubicBezTo>
                <a:cubicBezTo>
                  <a:pt x="1002424" y="118903"/>
                  <a:pt x="1008510" y="142451"/>
                  <a:pt x="922785" y="124989"/>
                </a:cubicBezTo>
                <a:cubicBezTo>
                  <a:pt x="837060" y="107527"/>
                  <a:pt x="566656" y="29474"/>
                  <a:pt x="481460" y="10689"/>
                </a:cubicBezTo>
                <a:cubicBezTo>
                  <a:pt x="396264" y="-8096"/>
                  <a:pt x="462939" y="1429"/>
                  <a:pt x="411610" y="12277"/>
                </a:cubicBezTo>
                <a:cubicBezTo>
                  <a:pt x="360281" y="23125"/>
                  <a:pt x="241483" y="54346"/>
                  <a:pt x="173485" y="75777"/>
                </a:cubicBezTo>
                <a:cubicBezTo>
                  <a:pt x="105487" y="97208"/>
                  <a:pt x="-17280" y="158856"/>
                  <a:pt x="2035" y="1583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: 図形 278">
            <a:extLst>
              <a:ext uri="{FF2B5EF4-FFF2-40B4-BE49-F238E27FC236}">
                <a16:creationId xmlns:a16="http://schemas.microsoft.com/office/drawing/2014/main" id="{8FE5D18A-C245-4695-913E-EAD3766C8DBE}"/>
              </a:ext>
            </a:extLst>
          </p:cNvPr>
          <p:cNvSpPr/>
          <p:nvPr/>
        </p:nvSpPr>
        <p:spPr>
          <a:xfrm>
            <a:off x="3403518" y="4705349"/>
            <a:ext cx="283253" cy="123997"/>
          </a:xfrm>
          <a:custGeom>
            <a:avLst/>
            <a:gdLst>
              <a:gd name="connsiteX0" fmla="*/ 277895 w 283253"/>
              <a:gd name="connsiteY0" fmla="*/ 1 h 123997"/>
              <a:gd name="connsiteX1" fmla="*/ 244557 w 283253"/>
              <a:gd name="connsiteY1" fmla="*/ 52389 h 123997"/>
              <a:gd name="connsiteX2" fmla="*/ 166770 w 283253"/>
              <a:gd name="connsiteY2" fmla="*/ 88901 h 123997"/>
              <a:gd name="connsiteX3" fmla="*/ 82 w 283253"/>
              <a:gd name="connsiteY3" fmla="*/ 123826 h 123997"/>
              <a:gd name="connsiteX4" fmla="*/ 146132 w 283253"/>
              <a:gd name="connsiteY4" fmla="*/ 100014 h 123997"/>
              <a:gd name="connsiteX5" fmla="*/ 268370 w 283253"/>
              <a:gd name="connsiteY5" fmla="*/ 50801 h 123997"/>
              <a:gd name="connsiteX6" fmla="*/ 277895 w 283253"/>
              <a:gd name="connsiteY6" fmla="*/ 1 h 123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253" h="123997">
                <a:moveTo>
                  <a:pt x="277895" y="1"/>
                </a:moveTo>
                <a:cubicBezTo>
                  <a:pt x="273926" y="266"/>
                  <a:pt x="263078" y="37572"/>
                  <a:pt x="244557" y="52389"/>
                </a:cubicBezTo>
                <a:cubicBezTo>
                  <a:pt x="226036" y="67206"/>
                  <a:pt x="207516" y="76995"/>
                  <a:pt x="166770" y="88901"/>
                </a:cubicBezTo>
                <a:cubicBezTo>
                  <a:pt x="126024" y="100807"/>
                  <a:pt x="3522" y="121974"/>
                  <a:pt x="82" y="123826"/>
                </a:cubicBezTo>
                <a:cubicBezTo>
                  <a:pt x="-3358" y="125678"/>
                  <a:pt x="101417" y="112185"/>
                  <a:pt x="146132" y="100014"/>
                </a:cubicBezTo>
                <a:cubicBezTo>
                  <a:pt x="190847" y="87843"/>
                  <a:pt x="245351" y="66941"/>
                  <a:pt x="268370" y="50801"/>
                </a:cubicBezTo>
                <a:cubicBezTo>
                  <a:pt x="291389" y="34661"/>
                  <a:pt x="281864" y="-264"/>
                  <a:pt x="27789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: 図形 279">
            <a:extLst>
              <a:ext uri="{FF2B5EF4-FFF2-40B4-BE49-F238E27FC236}">
                <a16:creationId xmlns:a16="http://schemas.microsoft.com/office/drawing/2014/main" id="{36C8F789-3743-417E-816C-6E80C78480C2}"/>
              </a:ext>
            </a:extLst>
          </p:cNvPr>
          <p:cNvSpPr/>
          <p:nvPr/>
        </p:nvSpPr>
        <p:spPr>
          <a:xfrm>
            <a:off x="3411533" y="4837071"/>
            <a:ext cx="413262" cy="56351"/>
          </a:xfrm>
          <a:custGeom>
            <a:avLst/>
            <a:gdLst>
              <a:gd name="connsiteX0" fmla="*/ 5 w 413262"/>
              <a:gd name="connsiteY0" fmla="*/ 42 h 56351"/>
              <a:gd name="connsiteX1" fmla="*/ 184155 w 413262"/>
              <a:gd name="connsiteY1" fmla="*/ 54017 h 56351"/>
              <a:gd name="connsiteX2" fmla="*/ 230192 w 413262"/>
              <a:gd name="connsiteY2" fmla="*/ 44492 h 56351"/>
              <a:gd name="connsiteX3" fmla="*/ 279405 w 413262"/>
              <a:gd name="connsiteY3" fmla="*/ 25442 h 56351"/>
              <a:gd name="connsiteX4" fmla="*/ 409580 w 413262"/>
              <a:gd name="connsiteY4" fmla="*/ 20679 h 56351"/>
              <a:gd name="connsiteX5" fmla="*/ 371480 w 413262"/>
              <a:gd name="connsiteY5" fmla="*/ 1629 h 56351"/>
              <a:gd name="connsiteX6" fmla="*/ 307980 w 413262"/>
              <a:gd name="connsiteY6" fmla="*/ 11154 h 56351"/>
              <a:gd name="connsiteX7" fmla="*/ 190505 w 413262"/>
              <a:gd name="connsiteY7" fmla="*/ 44492 h 56351"/>
              <a:gd name="connsiteX8" fmla="*/ 5 w 413262"/>
              <a:gd name="connsiteY8" fmla="*/ 42 h 56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262" h="56351">
                <a:moveTo>
                  <a:pt x="5" y="42"/>
                </a:moveTo>
                <a:cubicBezTo>
                  <a:pt x="-1053" y="1630"/>
                  <a:pt x="145791" y="46609"/>
                  <a:pt x="184155" y="54017"/>
                </a:cubicBezTo>
                <a:cubicBezTo>
                  <a:pt x="222519" y="61425"/>
                  <a:pt x="214317" y="49254"/>
                  <a:pt x="230192" y="44492"/>
                </a:cubicBezTo>
                <a:cubicBezTo>
                  <a:pt x="246067" y="39730"/>
                  <a:pt x="249507" y="29411"/>
                  <a:pt x="279405" y="25442"/>
                </a:cubicBezTo>
                <a:cubicBezTo>
                  <a:pt x="309303" y="21473"/>
                  <a:pt x="394234" y="24648"/>
                  <a:pt x="409580" y="20679"/>
                </a:cubicBezTo>
                <a:cubicBezTo>
                  <a:pt x="424926" y="16710"/>
                  <a:pt x="388413" y="3217"/>
                  <a:pt x="371480" y="1629"/>
                </a:cubicBezTo>
                <a:cubicBezTo>
                  <a:pt x="354547" y="41"/>
                  <a:pt x="338142" y="4010"/>
                  <a:pt x="307980" y="11154"/>
                </a:cubicBezTo>
                <a:cubicBezTo>
                  <a:pt x="277818" y="18298"/>
                  <a:pt x="239982" y="46609"/>
                  <a:pt x="190505" y="44492"/>
                </a:cubicBezTo>
                <a:cubicBezTo>
                  <a:pt x="141028" y="42375"/>
                  <a:pt x="1063" y="-1546"/>
                  <a:pt x="5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: 図形 280">
            <a:extLst>
              <a:ext uri="{FF2B5EF4-FFF2-40B4-BE49-F238E27FC236}">
                <a16:creationId xmlns:a16="http://schemas.microsoft.com/office/drawing/2014/main" id="{AEFA3308-30C2-4495-BC12-A55130D4DEC1}"/>
              </a:ext>
            </a:extLst>
          </p:cNvPr>
          <p:cNvSpPr/>
          <p:nvPr/>
        </p:nvSpPr>
        <p:spPr>
          <a:xfrm>
            <a:off x="3382963" y="4848038"/>
            <a:ext cx="446200" cy="160619"/>
          </a:xfrm>
          <a:custGeom>
            <a:avLst/>
            <a:gdLst>
              <a:gd name="connsiteX0" fmla="*/ 0 w 446200"/>
              <a:gd name="connsiteY0" fmla="*/ 160525 h 160619"/>
              <a:gd name="connsiteX1" fmla="*/ 115887 w 446200"/>
              <a:gd name="connsiteY1" fmla="*/ 146237 h 160619"/>
              <a:gd name="connsiteX2" fmla="*/ 222250 w 446200"/>
              <a:gd name="connsiteY2" fmla="*/ 144650 h 160619"/>
              <a:gd name="connsiteX3" fmla="*/ 304800 w 446200"/>
              <a:gd name="connsiteY3" fmla="*/ 112900 h 160619"/>
              <a:gd name="connsiteX4" fmla="*/ 417512 w 446200"/>
              <a:gd name="connsiteY4" fmla="*/ 58925 h 160619"/>
              <a:gd name="connsiteX5" fmla="*/ 446087 w 446200"/>
              <a:gd name="connsiteY5" fmla="*/ 187 h 160619"/>
              <a:gd name="connsiteX6" fmla="*/ 411162 w 446200"/>
              <a:gd name="connsiteY6" fmla="*/ 41462 h 160619"/>
              <a:gd name="connsiteX7" fmla="*/ 358775 w 446200"/>
              <a:gd name="connsiteY7" fmla="*/ 74800 h 160619"/>
              <a:gd name="connsiteX8" fmla="*/ 233362 w 446200"/>
              <a:gd name="connsiteY8" fmla="*/ 120837 h 160619"/>
              <a:gd name="connsiteX9" fmla="*/ 115887 w 446200"/>
              <a:gd name="connsiteY9" fmla="*/ 138300 h 160619"/>
              <a:gd name="connsiteX10" fmla="*/ 0 w 446200"/>
              <a:gd name="connsiteY10" fmla="*/ 160525 h 16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200" h="160619">
                <a:moveTo>
                  <a:pt x="0" y="160525"/>
                </a:moveTo>
                <a:cubicBezTo>
                  <a:pt x="0" y="161848"/>
                  <a:pt x="78845" y="148883"/>
                  <a:pt x="115887" y="146237"/>
                </a:cubicBezTo>
                <a:cubicBezTo>
                  <a:pt x="152929" y="143591"/>
                  <a:pt x="190765" y="150206"/>
                  <a:pt x="222250" y="144650"/>
                </a:cubicBezTo>
                <a:cubicBezTo>
                  <a:pt x="253736" y="139094"/>
                  <a:pt x="272256" y="127187"/>
                  <a:pt x="304800" y="112900"/>
                </a:cubicBezTo>
                <a:cubicBezTo>
                  <a:pt x="337344" y="98613"/>
                  <a:pt x="393964" y="77710"/>
                  <a:pt x="417512" y="58925"/>
                </a:cubicBezTo>
                <a:cubicBezTo>
                  <a:pt x="441060" y="40140"/>
                  <a:pt x="447145" y="3097"/>
                  <a:pt x="446087" y="187"/>
                </a:cubicBezTo>
                <a:cubicBezTo>
                  <a:pt x="445029" y="-2723"/>
                  <a:pt x="425714" y="29027"/>
                  <a:pt x="411162" y="41462"/>
                </a:cubicBezTo>
                <a:cubicBezTo>
                  <a:pt x="396610" y="53897"/>
                  <a:pt x="388408" y="61571"/>
                  <a:pt x="358775" y="74800"/>
                </a:cubicBezTo>
                <a:cubicBezTo>
                  <a:pt x="329142" y="88029"/>
                  <a:pt x="273843" y="110254"/>
                  <a:pt x="233362" y="120837"/>
                </a:cubicBezTo>
                <a:cubicBezTo>
                  <a:pt x="192881" y="131420"/>
                  <a:pt x="115887" y="138300"/>
                  <a:pt x="115887" y="138300"/>
                </a:cubicBezTo>
                <a:cubicBezTo>
                  <a:pt x="79904" y="143327"/>
                  <a:pt x="0" y="159202"/>
                  <a:pt x="0" y="160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: 図形 281">
            <a:extLst>
              <a:ext uri="{FF2B5EF4-FFF2-40B4-BE49-F238E27FC236}">
                <a16:creationId xmlns:a16="http://schemas.microsoft.com/office/drawing/2014/main" id="{FBA8C99C-6E04-4D68-ACB3-199489F1CB75}"/>
              </a:ext>
            </a:extLst>
          </p:cNvPr>
          <p:cNvSpPr/>
          <p:nvPr/>
        </p:nvSpPr>
        <p:spPr>
          <a:xfrm>
            <a:off x="3363912" y="5011723"/>
            <a:ext cx="351100" cy="50487"/>
          </a:xfrm>
          <a:custGeom>
            <a:avLst/>
            <a:gdLst>
              <a:gd name="connsiteX0" fmla="*/ 1 w 351100"/>
              <a:gd name="connsiteY0" fmla="*/ 1602 h 50487"/>
              <a:gd name="connsiteX1" fmla="*/ 149226 w 351100"/>
              <a:gd name="connsiteY1" fmla="*/ 49227 h 50487"/>
              <a:gd name="connsiteX2" fmla="*/ 206376 w 351100"/>
              <a:gd name="connsiteY2" fmla="*/ 34940 h 50487"/>
              <a:gd name="connsiteX3" fmla="*/ 268288 w 351100"/>
              <a:gd name="connsiteY3" fmla="*/ 15890 h 50487"/>
              <a:gd name="connsiteX4" fmla="*/ 350838 w 351100"/>
              <a:gd name="connsiteY4" fmla="*/ 6365 h 50487"/>
              <a:gd name="connsiteX5" fmla="*/ 290513 w 351100"/>
              <a:gd name="connsiteY5" fmla="*/ 1602 h 50487"/>
              <a:gd name="connsiteX6" fmla="*/ 184151 w 351100"/>
              <a:gd name="connsiteY6" fmla="*/ 34940 h 50487"/>
              <a:gd name="connsiteX7" fmla="*/ 146051 w 351100"/>
              <a:gd name="connsiteY7" fmla="*/ 39702 h 50487"/>
              <a:gd name="connsiteX8" fmla="*/ 1 w 351100"/>
              <a:gd name="connsiteY8" fmla="*/ 1602 h 5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100" h="50487">
                <a:moveTo>
                  <a:pt x="1" y="1602"/>
                </a:moveTo>
                <a:cubicBezTo>
                  <a:pt x="530" y="3189"/>
                  <a:pt x="114830" y="43671"/>
                  <a:pt x="149226" y="49227"/>
                </a:cubicBezTo>
                <a:cubicBezTo>
                  <a:pt x="183622" y="54783"/>
                  <a:pt x="186532" y="40496"/>
                  <a:pt x="206376" y="34940"/>
                </a:cubicBezTo>
                <a:cubicBezTo>
                  <a:pt x="226220" y="29384"/>
                  <a:pt x="244211" y="20653"/>
                  <a:pt x="268288" y="15890"/>
                </a:cubicBezTo>
                <a:cubicBezTo>
                  <a:pt x="292365" y="11128"/>
                  <a:pt x="347134" y="8746"/>
                  <a:pt x="350838" y="6365"/>
                </a:cubicBezTo>
                <a:cubicBezTo>
                  <a:pt x="354542" y="3984"/>
                  <a:pt x="318294" y="-3161"/>
                  <a:pt x="290513" y="1602"/>
                </a:cubicBezTo>
                <a:cubicBezTo>
                  <a:pt x="262732" y="6365"/>
                  <a:pt x="208228" y="28590"/>
                  <a:pt x="184151" y="34940"/>
                </a:cubicBezTo>
                <a:cubicBezTo>
                  <a:pt x="160074" y="41290"/>
                  <a:pt x="174891" y="46581"/>
                  <a:pt x="146051" y="39702"/>
                </a:cubicBezTo>
                <a:cubicBezTo>
                  <a:pt x="117211" y="32823"/>
                  <a:pt x="-528" y="15"/>
                  <a:pt x="1" y="1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: 図形 282">
            <a:extLst>
              <a:ext uri="{FF2B5EF4-FFF2-40B4-BE49-F238E27FC236}">
                <a16:creationId xmlns:a16="http://schemas.microsoft.com/office/drawing/2014/main" id="{1389A05F-4E29-4C7F-9EDC-8B84EA396F48}"/>
              </a:ext>
            </a:extLst>
          </p:cNvPr>
          <p:cNvSpPr/>
          <p:nvPr/>
        </p:nvSpPr>
        <p:spPr>
          <a:xfrm>
            <a:off x="3270726" y="5017793"/>
            <a:ext cx="460532" cy="123198"/>
          </a:xfrm>
          <a:custGeom>
            <a:avLst/>
            <a:gdLst>
              <a:gd name="connsiteX0" fmla="*/ 4287 w 460532"/>
              <a:gd name="connsiteY0" fmla="*/ 87607 h 123198"/>
              <a:gd name="connsiteX1" fmla="*/ 274162 w 460532"/>
              <a:gd name="connsiteY1" fmla="*/ 114595 h 123198"/>
              <a:gd name="connsiteX2" fmla="*/ 293212 w 460532"/>
              <a:gd name="connsiteY2" fmla="*/ 114595 h 123198"/>
              <a:gd name="connsiteX3" fmla="*/ 351949 w 460532"/>
              <a:gd name="connsiteY3" fmla="*/ 92370 h 123198"/>
              <a:gd name="connsiteX4" fmla="*/ 421799 w 460532"/>
              <a:gd name="connsiteY4" fmla="*/ 60620 h 123198"/>
              <a:gd name="connsiteX5" fmla="*/ 459899 w 460532"/>
              <a:gd name="connsiteY5" fmla="*/ 52682 h 123198"/>
              <a:gd name="connsiteX6" fmla="*/ 445612 w 460532"/>
              <a:gd name="connsiteY6" fmla="*/ 295 h 123198"/>
              <a:gd name="connsiteX7" fmla="*/ 445612 w 460532"/>
              <a:gd name="connsiteY7" fmla="*/ 32045 h 123198"/>
              <a:gd name="connsiteX8" fmla="*/ 407512 w 460532"/>
              <a:gd name="connsiteY8" fmla="*/ 46332 h 123198"/>
              <a:gd name="connsiteX9" fmla="*/ 305912 w 460532"/>
              <a:gd name="connsiteY9" fmla="*/ 90782 h 123198"/>
              <a:gd name="connsiteX10" fmla="*/ 267812 w 460532"/>
              <a:gd name="connsiteY10" fmla="*/ 108245 h 123198"/>
              <a:gd name="connsiteX11" fmla="*/ 118587 w 460532"/>
              <a:gd name="connsiteY11" fmla="*/ 122532 h 123198"/>
              <a:gd name="connsiteX12" fmla="*/ 4287 w 460532"/>
              <a:gd name="connsiteY12" fmla="*/ 87607 h 123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0532" h="123198">
                <a:moveTo>
                  <a:pt x="4287" y="87607"/>
                </a:moveTo>
                <a:cubicBezTo>
                  <a:pt x="30216" y="86284"/>
                  <a:pt x="226008" y="110097"/>
                  <a:pt x="274162" y="114595"/>
                </a:cubicBezTo>
                <a:cubicBezTo>
                  <a:pt x="322316" y="119093"/>
                  <a:pt x="280248" y="118299"/>
                  <a:pt x="293212" y="114595"/>
                </a:cubicBezTo>
                <a:cubicBezTo>
                  <a:pt x="306176" y="110891"/>
                  <a:pt x="330518" y="101366"/>
                  <a:pt x="351949" y="92370"/>
                </a:cubicBezTo>
                <a:cubicBezTo>
                  <a:pt x="373380" y="83374"/>
                  <a:pt x="403807" y="67235"/>
                  <a:pt x="421799" y="60620"/>
                </a:cubicBezTo>
                <a:cubicBezTo>
                  <a:pt x="439791" y="54005"/>
                  <a:pt x="455930" y="62736"/>
                  <a:pt x="459899" y="52682"/>
                </a:cubicBezTo>
                <a:cubicBezTo>
                  <a:pt x="463868" y="42628"/>
                  <a:pt x="447993" y="3734"/>
                  <a:pt x="445612" y="295"/>
                </a:cubicBezTo>
                <a:cubicBezTo>
                  <a:pt x="443231" y="-3144"/>
                  <a:pt x="451962" y="24372"/>
                  <a:pt x="445612" y="32045"/>
                </a:cubicBezTo>
                <a:cubicBezTo>
                  <a:pt x="439262" y="39718"/>
                  <a:pt x="430795" y="36543"/>
                  <a:pt x="407512" y="46332"/>
                </a:cubicBezTo>
                <a:cubicBezTo>
                  <a:pt x="384229" y="56121"/>
                  <a:pt x="329195" y="80463"/>
                  <a:pt x="305912" y="90782"/>
                </a:cubicBezTo>
                <a:cubicBezTo>
                  <a:pt x="282629" y="101101"/>
                  <a:pt x="299033" y="102953"/>
                  <a:pt x="267812" y="108245"/>
                </a:cubicBezTo>
                <a:cubicBezTo>
                  <a:pt x="236591" y="113537"/>
                  <a:pt x="160391" y="126236"/>
                  <a:pt x="118587" y="122532"/>
                </a:cubicBezTo>
                <a:cubicBezTo>
                  <a:pt x="76783" y="118828"/>
                  <a:pt x="-21642" y="88930"/>
                  <a:pt x="4287" y="87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: 図形 283">
            <a:extLst>
              <a:ext uri="{FF2B5EF4-FFF2-40B4-BE49-F238E27FC236}">
                <a16:creationId xmlns:a16="http://schemas.microsoft.com/office/drawing/2014/main" id="{1B6930A7-8E8C-4834-84FC-8A5B716FA07B}"/>
              </a:ext>
            </a:extLst>
          </p:cNvPr>
          <p:cNvSpPr/>
          <p:nvPr/>
        </p:nvSpPr>
        <p:spPr>
          <a:xfrm>
            <a:off x="3508303" y="5081496"/>
            <a:ext cx="187534" cy="135136"/>
          </a:xfrm>
          <a:custGeom>
            <a:avLst/>
            <a:gdLst>
              <a:gd name="connsiteX0" fmla="*/ 187397 w 187534"/>
              <a:gd name="connsiteY0" fmla="*/ 92 h 135136"/>
              <a:gd name="connsiteX1" fmla="*/ 125485 w 187534"/>
              <a:gd name="connsiteY1" fmla="*/ 58829 h 135136"/>
              <a:gd name="connsiteX2" fmla="*/ 63572 w 187534"/>
              <a:gd name="connsiteY2" fmla="*/ 101692 h 135136"/>
              <a:gd name="connsiteX3" fmla="*/ 72 w 187534"/>
              <a:gd name="connsiteY3" fmla="*/ 135029 h 135136"/>
              <a:gd name="connsiteX4" fmla="*/ 76272 w 187534"/>
              <a:gd name="connsiteY4" fmla="*/ 90579 h 135136"/>
              <a:gd name="connsiteX5" fmla="*/ 108022 w 187534"/>
              <a:gd name="connsiteY5" fmla="*/ 65179 h 135136"/>
              <a:gd name="connsiteX6" fmla="*/ 108022 w 187534"/>
              <a:gd name="connsiteY6" fmla="*/ 46129 h 135136"/>
              <a:gd name="connsiteX7" fmla="*/ 187397 w 187534"/>
              <a:gd name="connsiteY7" fmla="*/ 92 h 135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534" h="135136">
                <a:moveTo>
                  <a:pt x="187397" y="92"/>
                </a:moveTo>
                <a:cubicBezTo>
                  <a:pt x="190307" y="2209"/>
                  <a:pt x="146122" y="41896"/>
                  <a:pt x="125485" y="58829"/>
                </a:cubicBezTo>
                <a:cubicBezTo>
                  <a:pt x="104847" y="75762"/>
                  <a:pt x="84474" y="88992"/>
                  <a:pt x="63572" y="101692"/>
                </a:cubicBezTo>
                <a:cubicBezTo>
                  <a:pt x="42670" y="114392"/>
                  <a:pt x="-2045" y="136881"/>
                  <a:pt x="72" y="135029"/>
                </a:cubicBezTo>
                <a:cubicBezTo>
                  <a:pt x="2189" y="133177"/>
                  <a:pt x="58280" y="102221"/>
                  <a:pt x="76272" y="90579"/>
                </a:cubicBezTo>
                <a:cubicBezTo>
                  <a:pt x="94264" y="78937"/>
                  <a:pt x="102730" y="72587"/>
                  <a:pt x="108022" y="65179"/>
                </a:cubicBezTo>
                <a:cubicBezTo>
                  <a:pt x="113314" y="57771"/>
                  <a:pt x="92941" y="59623"/>
                  <a:pt x="108022" y="46129"/>
                </a:cubicBezTo>
                <a:cubicBezTo>
                  <a:pt x="123103" y="32635"/>
                  <a:pt x="184487" y="-2025"/>
                  <a:pt x="187397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: 図形 284">
            <a:extLst>
              <a:ext uri="{FF2B5EF4-FFF2-40B4-BE49-F238E27FC236}">
                <a16:creationId xmlns:a16="http://schemas.microsoft.com/office/drawing/2014/main" id="{65AEB811-BDDD-4923-A0B8-32FDEC00F0A1}"/>
              </a:ext>
            </a:extLst>
          </p:cNvPr>
          <p:cNvSpPr/>
          <p:nvPr/>
        </p:nvSpPr>
        <p:spPr>
          <a:xfrm>
            <a:off x="3859359" y="4638604"/>
            <a:ext cx="148256" cy="371017"/>
          </a:xfrm>
          <a:custGeom>
            <a:avLst/>
            <a:gdLst>
              <a:gd name="connsiteX0" fmla="*/ 145904 w 148256"/>
              <a:gd name="connsiteY0" fmla="*/ 71 h 371017"/>
              <a:gd name="connsiteX1" fmla="*/ 137966 w 148256"/>
              <a:gd name="connsiteY1" fmla="*/ 98496 h 371017"/>
              <a:gd name="connsiteX2" fmla="*/ 80816 w 148256"/>
              <a:gd name="connsiteY2" fmla="*/ 187396 h 371017"/>
              <a:gd name="connsiteX3" fmla="*/ 18904 w 148256"/>
              <a:gd name="connsiteY3" fmla="*/ 363609 h 371017"/>
              <a:gd name="connsiteX4" fmla="*/ 3029 w 148256"/>
              <a:gd name="connsiteY4" fmla="*/ 330271 h 371017"/>
              <a:gd name="connsiteX5" fmla="*/ 71291 w 148256"/>
              <a:gd name="connsiteY5" fmla="*/ 258834 h 371017"/>
              <a:gd name="connsiteX6" fmla="*/ 109391 w 148256"/>
              <a:gd name="connsiteY6" fmla="*/ 173109 h 371017"/>
              <a:gd name="connsiteX7" fmla="*/ 110979 w 148256"/>
              <a:gd name="connsiteY7" fmla="*/ 84209 h 371017"/>
              <a:gd name="connsiteX8" fmla="*/ 145904 w 148256"/>
              <a:gd name="connsiteY8" fmla="*/ 71 h 371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256" h="371017">
                <a:moveTo>
                  <a:pt x="145904" y="71"/>
                </a:moveTo>
                <a:cubicBezTo>
                  <a:pt x="150402" y="2452"/>
                  <a:pt x="148814" y="67275"/>
                  <a:pt x="137966" y="98496"/>
                </a:cubicBezTo>
                <a:cubicBezTo>
                  <a:pt x="127118" y="129717"/>
                  <a:pt x="100660" y="143211"/>
                  <a:pt x="80816" y="187396"/>
                </a:cubicBezTo>
                <a:cubicBezTo>
                  <a:pt x="60972" y="231581"/>
                  <a:pt x="31868" y="339797"/>
                  <a:pt x="18904" y="363609"/>
                </a:cubicBezTo>
                <a:cubicBezTo>
                  <a:pt x="5940" y="387421"/>
                  <a:pt x="-5702" y="347733"/>
                  <a:pt x="3029" y="330271"/>
                </a:cubicBezTo>
                <a:cubicBezTo>
                  <a:pt x="11760" y="312809"/>
                  <a:pt x="53564" y="285028"/>
                  <a:pt x="71291" y="258834"/>
                </a:cubicBezTo>
                <a:cubicBezTo>
                  <a:pt x="89018" y="232640"/>
                  <a:pt x="102776" y="202213"/>
                  <a:pt x="109391" y="173109"/>
                </a:cubicBezTo>
                <a:cubicBezTo>
                  <a:pt x="116006" y="144005"/>
                  <a:pt x="108069" y="113048"/>
                  <a:pt x="110979" y="84209"/>
                </a:cubicBezTo>
                <a:cubicBezTo>
                  <a:pt x="113889" y="55370"/>
                  <a:pt x="141406" y="-2310"/>
                  <a:pt x="145904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6" name="フリーフォーム: 図形 285">
            <a:extLst>
              <a:ext uri="{FF2B5EF4-FFF2-40B4-BE49-F238E27FC236}">
                <a16:creationId xmlns:a16="http://schemas.microsoft.com/office/drawing/2014/main" id="{2397BC71-7A13-4935-B13A-FC4BFA67A8C9}"/>
              </a:ext>
            </a:extLst>
          </p:cNvPr>
          <p:cNvSpPr/>
          <p:nvPr/>
        </p:nvSpPr>
        <p:spPr>
          <a:xfrm>
            <a:off x="3674163" y="4693903"/>
            <a:ext cx="201316" cy="100462"/>
          </a:xfrm>
          <a:custGeom>
            <a:avLst/>
            <a:gdLst>
              <a:gd name="connsiteX0" fmla="*/ 200925 w 201316"/>
              <a:gd name="connsiteY0" fmla="*/ 100347 h 100462"/>
              <a:gd name="connsiteX1" fmla="*/ 154887 w 201316"/>
              <a:gd name="connsiteY1" fmla="*/ 14622 h 100462"/>
              <a:gd name="connsiteX2" fmla="*/ 110437 w 201316"/>
              <a:gd name="connsiteY2" fmla="*/ 335 h 100462"/>
              <a:gd name="connsiteX3" fmla="*/ 54875 w 201316"/>
              <a:gd name="connsiteY3" fmla="*/ 17797 h 100462"/>
              <a:gd name="connsiteX4" fmla="*/ 900 w 201316"/>
              <a:gd name="connsiteY4" fmla="*/ 24147 h 100462"/>
              <a:gd name="connsiteX5" fmla="*/ 100912 w 201316"/>
              <a:gd name="connsiteY5" fmla="*/ 36847 h 100462"/>
              <a:gd name="connsiteX6" fmla="*/ 127900 w 201316"/>
              <a:gd name="connsiteY6" fmla="*/ 33672 h 100462"/>
              <a:gd name="connsiteX7" fmla="*/ 200925 w 201316"/>
              <a:gd name="connsiteY7" fmla="*/ 100347 h 10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1316" h="100462">
                <a:moveTo>
                  <a:pt x="200925" y="100347"/>
                </a:moveTo>
                <a:cubicBezTo>
                  <a:pt x="205423" y="97172"/>
                  <a:pt x="169968" y="31291"/>
                  <a:pt x="154887" y="14622"/>
                </a:cubicBezTo>
                <a:cubicBezTo>
                  <a:pt x="139806" y="-2047"/>
                  <a:pt x="127106" y="-194"/>
                  <a:pt x="110437" y="335"/>
                </a:cubicBezTo>
                <a:cubicBezTo>
                  <a:pt x="93768" y="864"/>
                  <a:pt x="73131" y="13828"/>
                  <a:pt x="54875" y="17797"/>
                </a:cubicBezTo>
                <a:cubicBezTo>
                  <a:pt x="36619" y="21766"/>
                  <a:pt x="-6773" y="20972"/>
                  <a:pt x="900" y="24147"/>
                </a:cubicBezTo>
                <a:cubicBezTo>
                  <a:pt x="8573" y="27322"/>
                  <a:pt x="79745" y="35260"/>
                  <a:pt x="100912" y="36847"/>
                </a:cubicBezTo>
                <a:cubicBezTo>
                  <a:pt x="122079" y="38434"/>
                  <a:pt x="116523" y="27322"/>
                  <a:pt x="127900" y="33672"/>
                </a:cubicBezTo>
                <a:cubicBezTo>
                  <a:pt x="139277" y="40022"/>
                  <a:pt x="196427" y="103522"/>
                  <a:pt x="200925" y="1003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: 図形 286">
            <a:extLst>
              <a:ext uri="{FF2B5EF4-FFF2-40B4-BE49-F238E27FC236}">
                <a16:creationId xmlns:a16="http://schemas.microsoft.com/office/drawing/2014/main" id="{649D1CC2-00CA-4D5E-8702-5DE9F3DE82CD}"/>
              </a:ext>
            </a:extLst>
          </p:cNvPr>
          <p:cNvSpPr/>
          <p:nvPr/>
        </p:nvSpPr>
        <p:spPr>
          <a:xfrm>
            <a:off x="3507472" y="5126024"/>
            <a:ext cx="236036" cy="92711"/>
          </a:xfrm>
          <a:custGeom>
            <a:avLst/>
            <a:gdLst>
              <a:gd name="connsiteX0" fmla="*/ 235853 w 236036"/>
              <a:gd name="connsiteY0" fmla="*/ 14 h 92711"/>
              <a:gd name="connsiteX1" fmla="*/ 127903 w 236036"/>
              <a:gd name="connsiteY1" fmla="*/ 71451 h 92711"/>
              <a:gd name="connsiteX2" fmla="*/ 94566 w 236036"/>
              <a:gd name="connsiteY2" fmla="*/ 92089 h 92711"/>
              <a:gd name="connsiteX3" fmla="*/ 903 w 236036"/>
              <a:gd name="connsiteY3" fmla="*/ 84151 h 92711"/>
              <a:gd name="connsiteX4" fmla="*/ 48528 w 236036"/>
              <a:gd name="connsiteY4" fmla="*/ 52401 h 92711"/>
              <a:gd name="connsiteX5" fmla="*/ 72341 w 236036"/>
              <a:gd name="connsiteY5" fmla="*/ 44464 h 92711"/>
              <a:gd name="connsiteX6" fmla="*/ 65991 w 236036"/>
              <a:gd name="connsiteY6" fmla="*/ 65101 h 92711"/>
              <a:gd name="connsiteX7" fmla="*/ 99328 w 236036"/>
              <a:gd name="connsiteY7" fmla="*/ 77801 h 92711"/>
              <a:gd name="connsiteX8" fmla="*/ 235853 w 236036"/>
              <a:gd name="connsiteY8" fmla="*/ 14 h 9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036" h="92711">
                <a:moveTo>
                  <a:pt x="235853" y="14"/>
                </a:moveTo>
                <a:cubicBezTo>
                  <a:pt x="240615" y="-1044"/>
                  <a:pt x="151451" y="56105"/>
                  <a:pt x="127903" y="71451"/>
                </a:cubicBezTo>
                <a:cubicBezTo>
                  <a:pt x="104355" y="86797"/>
                  <a:pt x="115733" y="89972"/>
                  <a:pt x="94566" y="92089"/>
                </a:cubicBezTo>
                <a:cubicBezTo>
                  <a:pt x="73399" y="94206"/>
                  <a:pt x="8576" y="90766"/>
                  <a:pt x="903" y="84151"/>
                </a:cubicBezTo>
                <a:cubicBezTo>
                  <a:pt x="-6770" y="77536"/>
                  <a:pt x="36622" y="59016"/>
                  <a:pt x="48528" y="52401"/>
                </a:cubicBezTo>
                <a:cubicBezTo>
                  <a:pt x="60434" y="45787"/>
                  <a:pt x="69431" y="42347"/>
                  <a:pt x="72341" y="44464"/>
                </a:cubicBezTo>
                <a:cubicBezTo>
                  <a:pt x="75251" y="46581"/>
                  <a:pt x="61493" y="59545"/>
                  <a:pt x="65991" y="65101"/>
                </a:cubicBezTo>
                <a:cubicBezTo>
                  <a:pt x="70489" y="70657"/>
                  <a:pt x="74986" y="88649"/>
                  <a:pt x="99328" y="77801"/>
                </a:cubicBezTo>
                <a:cubicBezTo>
                  <a:pt x="123670" y="66953"/>
                  <a:pt x="231091" y="1072"/>
                  <a:pt x="23585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: 図形 287">
            <a:extLst>
              <a:ext uri="{FF2B5EF4-FFF2-40B4-BE49-F238E27FC236}">
                <a16:creationId xmlns:a16="http://schemas.microsoft.com/office/drawing/2014/main" id="{5EA7C27E-BB2E-4CA8-8386-D02F0808CA92}"/>
              </a:ext>
            </a:extLst>
          </p:cNvPr>
          <p:cNvSpPr/>
          <p:nvPr/>
        </p:nvSpPr>
        <p:spPr>
          <a:xfrm>
            <a:off x="1204015" y="6768622"/>
            <a:ext cx="190371" cy="240584"/>
          </a:xfrm>
          <a:custGeom>
            <a:avLst/>
            <a:gdLst>
              <a:gd name="connsiteX0" fmla="*/ 898 w 190371"/>
              <a:gd name="connsiteY0" fmla="*/ 3653 h 240584"/>
              <a:gd name="connsiteX1" fmla="*/ 107260 w 190371"/>
              <a:gd name="connsiteY1" fmla="*/ 146528 h 240584"/>
              <a:gd name="connsiteX2" fmla="*/ 189810 w 190371"/>
              <a:gd name="connsiteY2" fmla="*/ 240191 h 240584"/>
              <a:gd name="connsiteX3" fmla="*/ 65985 w 190371"/>
              <a:gd name="connsiteY3" fmla="*/ 111603 h 240584"/>
              <a:gd name="connsiteX4" fmla="*/ 54873 w 190371"/>
              <a:gd name="connsiteY4" fmla="*/ 48103 h 240584"/>
              <a:gd name="connsiteX5" fmla="*/ 898 w 190371"/>
              <a:gd name="connsiteY5" fmla="*/ 3653 h 240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371" h="240584">
                <a:moveTo>
                  <a:pt x="898" y="3653"/>
                </a:moveTo>
                <a:cubicBezTo>
                  <a:pt x="9629" y="20057"/>
                  <a:pt x="75775" y="107105"/>
                  <a:pt x="107260" y="146528"/>
                </a:cubicBezTo>
                <a:cubicBezTo>
                  <a:pt x="138745" y="185951"/>
                  <a:pt x="196689" y="246012"/>
                  <a:pt x="189810" y="240191"/>
                </a:cubicBezTo>
                <a:cubicBezTo>
                  <a:pt x="182931" y="234370"/>
                  <a:pt x="88474" y="143618"/>
                  <a:pt x="65985" y="111603"/>
                </a:cubicBezTo>
                <a:cubicBezTo>
                  <a:pt x="43496" y="79588"/>
                  <a:pt x="59900" y="65830"/>
                  <a:pt x="54873" y="48103"/>
                </a:cubicBezTo>
                <a:cubicBezTo>
                  <a:pt x="49846" y="30376"/>
                  <a:pt x="-7833" y="-12751"/>
                  <a:pt x="898" y="36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フリーフォーム: 図形 288">
            <a:extLst>
              <a:ext uri="{FF2B5EF4-FFF2-40B4-BE49-F238E27FC236}">
                <a16:creationId xmlns:a16="http://schemas.microsoft.com/office/drawing/2014/main" id="{D3CD895A-7BDF-4C31-B462-A10508FC29C4}"/>
              </a:ext>
            </a:extLst>
          </p:cNvPr>
          <p:cNvSpPr/>
          <p:nvPr/>
        </p:nvSpPr>
        <p:spPr>
          <a:xfrm>
            <a:off x="2717784" y="6695418"/>
            <a:ext cx="697382" cy="370021"/>
          </a:xfrm>
          <a:custGeom>
            <a:avLst/>
            <a:gdLst>
              <a:gd name="connsiteX0" fmla="*/ 694283 w 697382"/>
              <a:gd name="connsiteY0" fmla="*/ 5949 h 370021"/>
              <a:gd name="connsiteX1" fmla="*/ 533416 w 697382"/>
              <a:gd name="connsiteY1" fmla="*/ 63099 h 370021"/>
              <a:gd name="connsiteX2" fmla="*/ 247666 w 697382"/>
              <a:gd name="connsiteY2" fmla="*/ 274765 h 370021"/>
              <a:gd name="connsiteX3" fmla="*/ 156649 w 697382"/>
              <a:gd name="connsiteY3" fmla="*/ 340382 h 370021"/>
              <a:gd name="connsiteX4" fmla="*/ 84683 w 697382"/>
              <a:gd name="connsiteY4" fmla="*/ 317099 h 370021"/>
              <a:gd name="connsiteX5" fmla="*/ 16 w 697382"/>
              <a:gd name="connsiteY5" fmla="*/ 251482 h 370021"/>
              <a:gd name="connsiteX6" fmla="*/ 78333 w 697382"/>
              <a:gd name="connsiteY6" fmla="*/ 355199 h 370021"/>
              <a:gd name="connsiteX7" fmla="*/ 177816 w 697382"/>
              <a:gd name="connsiteY7" fmla="*/ 361549 h 370021"/>
              <a:gd name="connsiteX8" fmla="*/ 279416 w 697382"/>
              <a:gd name="connsiteY8" fmla="*/ 281115 h 370021"/>
              <a:gd name="connsiteX9" fmla="*/ 395833 w 697382"/>
              <a:gd name="connsiteY9" fmla="*/ 181632 h 370021"/>
              <a:gd name="connsiteX10" fmla="*/ 694283 w 697382"/>
              <a:gd name="connsiteY10" fmla="*/ 5949 h 37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7382" h="370021">
                <a:moveTo>
                  <a:pt x="694283" y="5949"/>
                </a:moveTo>
                <a:cubicBezTo>
                  <a:pt x="717214" y="-13807"/>
                  <a:pt x="607852" y="18296"/>
                  <a:pt x="533416" y="63099"/>
                </a:cubicBezTo>
                <a:cubicBezTo>
                  <a:pt x="458980" y="107902"/>
                  <a:pt x="310460" y="228551"/>
                  <a:pt x="247666" y="274765"/>
                </a:cubicBezTo>
                <a:cubicBezTo>
                  <a:pt x="184872" y="320979"/>
                  <a:pt x="183813" y="333326"/>
                  <a:pt x="156649" y="340382"/>
                </a:cubicBezTo>
                <a:cubicBezTo>
                  <a:pt x="129485" y="347438"/>
                  <a:pt x="110788" y="331916"/>
                  <a:pt x="84683" y="317099"/>
                </a:cubicBezTo>
                <a:cubicBezTo>
                  <a:pt x="58577" y="302282"/>
                  <a:pt x="1074" y="245132"/>
                  <a:pt x="16" y="251482"/>
                </a:cubicBezTo>
                <a:cubicBezTo>
                  <a:pt x="-1042" y="257832"/>
                  <a:pt x="48700" y="336854"/>
                  <a:pt x="78333" y="355199"/>
                </a:cubicBezTo>
                <a:cubicBezTo>
                  <a:pt x="107966" y="373544"/>
                  <a:pt x="144302" y="373896"/>
                  <a:pt x="177816" y="361549"/>
                </a:cubicBezTo>
                <a:cubicBezTo>
                  <a:pt x="211330" y="349202"/>
                  <a:pt x="243080" y="311101"/>
                  <a:pt x="279416" y="281115"/>
                </a:cubicBezTo>
                <a:cubicBezTo>
                  <a:pt x="315752" y="251129"/>
                  <a:pt x="328452" y="223965"/>
                  <a:pt x="395833" y="181632"/>
                </a:cubicBezTo>
                <a:cubicBezTo>
                  <a:pt x="463214" y="139299"/>
                  <a:pt x="671352" y="25705"/>
                  <a:pt x="694283" y="5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: 図形 289">
            <a:extLst>
              <a:ext uri="{FF2B5EF4-FFF2-40B4-BE49-F238E27FC236}">
                <a16:creationId xmlns:a16="http://schemas.microsoft.com/office/drawing/2014/main" id="{93D977E7-232D-4291-AA4E-E98579F7503F}"/>
              </a:ext>
            </a:extLst>
          </p:cNvPr>
          <p:cNvSpPr/>
          <p:nvPr/>
        </p:nvSpPr>
        <p:spPr>
          <a:xfrm>
            <a:off x="2764077" y="6819288"/>
            <a:ext cx="529530" cy="627338"/>
          </a:xfrm>
          <a:custGeom>
            <a:avLst/>
            <a:gdLst>
              <a:gd name="connsiteX0" fmla="*/ 381290 w 529530"/>
              <a:gd name="connsiteY0" fmla="*/ 40829 h 627338"/>
              <a:gd name="connsiteX1" fmla="*/ 506173 w 529530"/>
              <a:gd name="connsiteY1" fmla="*/ 34479 h 627338"/>
              <a:gd name="connsiteX2" fmla="*/ 385523 w 529530"/>
              <a:gd name="connsiteY2" fmla="*/ 117029 h 627338"/>
              <a:gd name="connsiteX3" fmla="*/ 101890 w 529530"/>
              <a:gd name="connsiteY3" fmla="*/ 472629 h 627338"/>
              <a:gd name="connsiteX4" fmla="*/ 290 w 529530"/>
              <a:gd name="connsiteY4" fmla="*/ 627145 h 627338"/>
              <a:gd name="connsiteX5" fmla="*/ 74373 w 529530"/>
              <a:gd name="connsiteY5" fmla="*/ 500145 h 627338"/>
              <a:gd name="connsiteX6" fmla="*/ 167506 w 529530"/>
              <a:gd name="connsiteY6" fmla="*/ 305412 h 627338"/>
              <a:gd name="connsiteX7" fmla="*/ 372823 w 529530"/>
              <a:gd name="connsiteY7" fmla="*/ 174179 h 627338"/>
              <a:gd name="connsiteX8" fmla="*/ 529456 w 529530"/>
              <a:gd name="connsiteY8" fmla="*/ 6962 h 627338"/>
              <a:gd name="connsiteX9" fmla="*/ 381290 w 529530"/>
              <a:gd name="connsiteY9" fmla="*/ 40829 h 62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9530" h="627338">
                <a:moveTo>
                  <a:pt x="381290" y="40829"/>
                </a:moveTo>
                <a:cubicBezTo>
                  <a:pt x="377409" y="45415"/>
                  <a:pt x="505468" y="21779"/>
                  <a:pt x="506173" y="34479"/>
                </a:cubicBezTo>
                <a:cubicBezTo>
                  <a:pt x="506878" y="47179"/>
                  <a:pt x="452903" y="44004"/>
                  <a:pt x="385523" y="117029"/>
                </a:cubicBezTo>
                <a:cubicBezTo>
                  <a:pt x="318143" y="190054"/>
                  <a:pt x="166095" y="387610"/>
                  <a:pt x="101890" y="472629"/>
                </a:cubicBezTo>
                <a:cubicBezTo>
                  <a:pt x="37685" y="557648"/>
                  <a:pt x="4876" y="622559"/>
                  <a:pt x="290" y="627145"/>
                </a:cubicBezTo>
                <a:cubicBezTo>
                  <a:pt x="-4296" y="631731"/>
                  <a:pt x="46504" y="553767"/>
                  <a:pt x="74373" y="500145"/>
                </a:cubicBezTo>
                <a:cubicBezTo>
                  <a:pt x="102242" y="446523"/>
                  <a:pt x="117764" y="359740"/>
                  <a:pt x="167506" y="305412"/>
                </a:cubicBezTo>
                <a:cubicBezTo>
                  <a:pt x="217248" y="251084"/>
                  <a:pt x="312498" y="223921"/>
                  <a:pt x="372823" y="174179"/>
                </a:cubicBezTo>
                <a:cubicBezTo>
                  <a:pt x="433148" y="124437"/>
                  <a:pt x="525576" y="33068"/>
                  <a:pt x="529456" y="6962"/>
                </a:cubicBezTo>
                <a:cubicBezTo>
                  <a:pt x="533336" y="-19144"/>
                  <a:pt x="385171" y="36243"/>
                  <a:pt x="381290" y="40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: 図形 290">
            <a:extLst>
              <a:ext uri="{FF2B5EF4-FFF2-40B4-BE49-F238E27FC236}">
                <a16:creationId xmlns:a16="http://schemas.microsoft.com/office/drawing/2014/main" id="{23C79643-2FDB-43E4-BDFA-705A6DED8E88}"/>
              </a:ext>
            </a:extLst>
          </p:cNvPr>
          <p:cNvSpPr/>
          <p:nvPr/>
        </p:nvSpPr>
        <p:spPr>
          <a:xfrm>
            <a:off x="2872106" y="7279856"/>
            <a:ext cx="358791" cy="337405"/>
          </a:xfrm>
          <a:custGeom>
            <a:avLst/>
            <a:gdLst>
              <a:gd name="connsiteX0" fmla="*/ 211 w 358791"/>
              <a:gd name="connsiteY0" fmla="*/ 1477 h 337405"/>
              <a:gd name="connsiteX1" fmla="*/ 150494 w 358791"/>
              <a:gd name="connsiteY1" fmla="*/ 64977 h 337405"/>
              <a:gd name="connsiteX2" fmla="*/ 345227 w 358791"/>
              <a:gd name="connsiteY2" fmla="*/ 302044 h 337405"/>
              <a:gd name="connsiteX3" fmla="*/ 328294 w 358791"/>
              <a:gd name="connsiteY3" fmla="*/ 321094 h 337405"/>
              <a:gd name="connsiteX4" fmla="*/ 216111 w 358791"/>
              <a:gd name="connsiteY4" fmla="*/ 153877 h 337405"/>
              <a:gd name="connsiteX5" fmla="*/ 180127 w 358791"/>
              <a:gd name="connsiteY5" fmla="*/ 84027 h 337405"/>
              <a:gd name="connsiteX6" fmla="*/ 118744 w 358791"/>
              <a:gd name="connsiteY6" fmla="*/ 26877 h 337405"/>
              <a:gd name="connsiteX7" fmla="*/ 211 w 358791"/>
              <a:gd name="connsiteY7" fmla="*/ 1477 h 337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791" h="337405">
                <a:moveTo>
                  <a:pt x="211" y="1477"/>
                </a:moveTo>
                <a:cubicBezTo>
                  <a:pt x="5503" y="7827"/>
                  <a:pt x="92991" y="14882"/>
                  <a:pt x="150494" y="64977"/>
                </a:cubicBezTo>
                <a:cubicBezTo>
                  <a:pt x="207997" y="115072"/>
                  <a:pt x="315594" y="259358"/>
                  <a:pt x="345227" y="302044"/>
                </a:cubicBezTo>
                <a:cubicBezTo>
                  <a:pt x="374860" y="344730"/>
                  <a:pt x="349813" y="345788"/>
                  <a:pt x="328294" y="321094"/>
                </a:cubicBezTo>
                <a:cubicBezTo>
                  <a:pt x="306775" y="296400"/>
                  <a:pt x="240805" y="193388"/>
                  <a:pt x="216111" y="153877"/>
                </a:cubicBezTo>
                <a:cubicBezTo>
                  <a:pt x="191417" y="114366"/>
                  <a:pt x="196355" y="105194"/>
                  <a:pt x="180127" y="84027"/>
                </a:cubicBezTo>
                <a:cubicBezTo>
                  <a:pt x="163899" y="62860"/>
                  <a:pt x="146966" y="43457"/>
                  <a:pt x="118744" y="26877"/>
                </a:cubicBezTo>
                <a:cubicBezTo>
                  <a:pt x="90522" y="10297"/>
                  <a:pt x="-5081" y="-4873"/>
                  <a:pt x="211" y="1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: 図形 291">
            <a:extLst>
              <a:ext uri="{FF2B5EF4-FFF2-40B4-BE49-F238E27FC236}">
                <a16:creationId xmlns:a16="http://schemas.microsoft.com/office/drawing/2014/main" id="{4EE7C2F3-E0C5-4A71-BDCA-A159AE1524C2}"/>
              </a:ext>
            </a:extLst>
          </p:cNvPr>
          <p:cNvSpPr/>
          <p:nvPr/>
        </p:nvSpPr>
        <p:spPr>
          <a:xfrm>
            <a:off x="2804026" y="7349050"/>
            <a:ext cx="341873" cy="324037"/>
          </a:xfrm>
          <a:custGeom>
            <a:avLst/>
            <a:gdLst>
              <a:gd name="connsiteX0" fmla="*/ 2674 w 341873"/>
              <a:gd name="connsiteY0" fmla="*/ 14833 h 324037"/>
              <a:gd name="connsiteX1" fmla="*/ 191057 w 341873"/>
              <a:gd name="connsiteY1" fmla="*/ 84683 h 324037"/>
              <a:gd name="connsiteX2" fmla="*/ 235507 w 341873"/>
              <a:gd name="connsiteY2" fmla="*/ 137600 h 324037"/>
              <a:gd name="connsiteX3" fmla="*/ 341341 w 341873"/>
              <a:gd name="connsiteY3" fmla="*/ 321750 h 324037"/>
              <a:gd name="connsiteX4" fmla="*/ 275724 w 341873"/>
              <a:gd name="connsiteY4" fmla="*/ 234967 h 324037"/>
              <a:gd name="connsiteX5" fmla="*/ 258791 w 341873"/>
              <a:gd name="connsiteY5" fmla="*/ 150300 h 324037"/>
              <a:gd name="connsiteX6" fmla="*/ 119091 w 341873"/>
              <a:gd name="connsiteY6" fmla="*/ 59283 h 324037"/>
              <a:gd name="connsiteX7" fmla="*/ 80991 w 341873"/>
              <a:gd name="connsiteY7" fmla="*/ 6367 h 324037"/>
              <a:gd name="connsiteX8" fmla="*/ 2674 w 341873"/>
              <a:gd name="connsiteY8" fmla="*/ 14833 h 3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873" h="324037">
                <a:moveTo>
                  <a:pt x="2674" y="14833"/>
                </a:moveTo>
                <a:cubicBezTo>
                  <a:pt x="21018" y="27886"/>
                  <a:pt x="152252" y="64222"/>
                  <a:pt x="191057" y="84683"/>
                </a:cubicBezTo>
                <a:cubicBezTo>
                  <a:pt x="229863" y="105144"/>
                  <a:pt x="210460" y="98089"/>
                  <a:pt x="235507" y="137600"/>
                </a:cubicBezTo>
                <a:cubicBezTo>
                  <a:pt x="260554" y="177111"/>
                  <a:pt x="334638" y="305522"/>
                  <a:pt x="341341" y="321750"/>
                </a:cubicBezTo>
                <a:cubicBezTo>
                  <a:pt x="348044" y="337978"/>
                  <a:pt x="289482" y="263542"/>
                  <a:pt x="275724" y="234967"/>
                </a:cubicBezTo>
                <a:cubicBezTo>
                  <a:pt x="261966" y="206392"/>
                  <a:pt x="284896" y="179581"/>
                  <a:pt x="258791" y="150300"/>
                </a:cubicBezTo>
                <a:cubicBezTo>
                  <a:pt x="232686" y="121019"/>
                  <a:pt x="148724" y="83272"/>
                  <a:pt x="119091" y="59283"/>
                </a:cubicBezTo>
                <a:cubicBezTo>
                  <a:pt x="89458" y="35294"/>
                  <a:pt x="96161" y="19067"/>
                  <a:pt x="80991" y="6367"/>
                </a:cubicBezTo>
                <a:cubicBezTo>
                  <a:pt x="65822" y="-6333"/>
                  <a:pt x="-15670" y="1780"/>
                  <a:pt x="2674" y="148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: 図形 292">
            <a:extLst>
              <a:ext uri="{FF2B5EF4-FFF2-40B4-BE49-F238E27FC236}">
                <a16:creationId xmlns:a16="http://schemas.microsoft.com/office/drawing/2014/main" id="{44D4AFC5-DF6B-4EAC-AFD8-BB7EB4645778}"/>
              </a:ext>
            </a:extLst>
          </p:cNvPr>
          <p:cNvSpPr/>
          <p:nvPr/>
        </p:nvSpPr>
        <p:spPr>
          <a:xfrm>
            <a:off x="2844118" y="7964818"/>
            <a:ext cx="203961" cy="212289"/>
          </a:xfrm>
          <a:custGeom>
            <a:avLst/>
            <a:gdLst>
              <a:gd name="connsiteX0" fmla="*/ 203882 w 203961"/>
              <a:gd name="connsiteY0" fmla="*/ 199 h 212289"/>
              <a:gd name="connsiteX1" fmla="*/ 117099 w 203961"/>
              <a:gd name="connsiteY1" fmla="*/ 110265 h 212289"/>
              <a:gd name="connsiteX2" fmla="*/ 682 w 203961"/>
              <a:gd name="connsiteY2" fmla="*/ 211865 h 212289"/>
              <a:gd name="connsiteX3" fmla="*/ 70532 w 203961"/>
              <a:gd name="connsiteY3" fmla="*/ 144132 h 212289"/>
              <a:gd name="connsiteX4" fmla="*/ 102282 w 203961"/>
              <a:gd name="connsiteY4" fmla="*/ 84865 h 212289"/>
              <a:gd name="connsiteX5" fmla="*/ 203882 w 203961"/>
              <a:gd name="connsiteY5" fmla="*/ 199 h 212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3961" h="212289">
                <a:moveTo>
                  <a:pt x="203882" y="199"/>
                </a:moveTo>
                <a:cubicBezTo>
                  <a:pt x="206351" y="4432"/>
                  <a:pt x="150966" y="74987"/>
                  <a:pt x="117099" y="110265"/>
                </a:cubicBezTo>
                <a:cubicBezTo>
                  <a:pt x="83232" y="145543"/>
                  <a:pt x="8443" y="206221"/>
                  <a:pt x="682" y="211865"/>
                </a:cubicBezTo>
                <a:cubicBezTo>
                  <a:pt x="-7079" y="217510"/>
                  <a:pt x="53599" y="165299"/>
                  <a:pt x="70532" y="144132"/>
                </a:cubicBezTo>
                <a:cubicBezTo>
                  <a:pt x="87465" y="122965"/>
                  <a:pt x="78293" y="109560"/>
                  <a:pt x="102282" y="84865"/>
                </a:cubicBezTo>
                <a:cubicBezTo>
                  <a:pt x="126271" y="60171"/>
                  <a:pt x="201413" y="-4034"/>
                  <a:pt x="203882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: 図形 293">
            <a:extLst>
              <a:ext uri="{FF2B5EF4-FFF2-40B4-BE49-F238E27FC236}">
                <a16:creationId xmlns:a16="http://schemas.microsoft.com/office/drawing/2014/main" id="{577FBA8A-ADE3-4CF4-B9AD-677460BC2EC7}"/>
              </a:ext>
            </a:extLst>
          </p:cNvPr>
          <p:cNvSpPr/>
          <p:nvPr/>
        </p:nvSpPr>
        <p:spPr>
          <a:xfrm>
            <a:off x="2276474" y="5342833"/>
            <a:ext cx="101601" cy="166457"/>
          </a:xfrm>
          <a:custGeom>
            <a:avLst/>
            <a:gdLst>
              <a:gd name="connsiteX0" fmla="*/ 1 w 101601"/>
              <a:gd name="connsiteY0" fmla="*/ 165792 h 166457"/>
              <a:gd name="connsiteX1" fmla="*/ 17464 w 101601"/>
              <a:gd name="connsiteY1" fmla="*/ 100705 h 166457"/>
              <a:gd name="connsiteX2" fmla="*/ 101601 w 101601"/>
              <a:gd name="connsiteY2" fmla="*/ 692 h 166457"/>
              <a:gd name="connsiteX3" fmla="*/ 17464 w 101601"/>
              <a:gd name="connsiteY3" fmla="*/ 61017 h 166457"/>
              <a:gd name="connsiteX4" fmla="*/ 1 w 101601"/>
              <a:gd name="connsiteY4" fmla="*/ 165792 h 16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01" h="166457">
                <a:moveTo>
                  <a:pt x="1" y="165792"/>
                </a:moveTo>
                <a:cubicBezTo>
                  <a:pt x="1" y="172407"/>
                  <a:pt x="531" y="128222"/>
                  <a:pt x="17464" y="100705"/>
                </a:cubicBezTo>
                <a:cubicBezTo>
                  <a:pt x="34397" y="73188"/>
                  <a:pt x="101601" y="7307"/>
                  <a:pt x="101601" y="692"/>
                </a:cubicBezTo>
                <a:cubicBezTo>
                  <a:pt x="101601" y="-5923"/>
                  <a:pt x="35456" y="36411"/>
                  <a:pt x="17464" y="61017"/>
                </a:cubicBezTo>
                <a:cubicBezTo>
                  <a:pt x="-528" y="85623"/>
                  <a:pt x="1" y="159177"/>
                  <a:pt x="1" y="1657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: 図形 294">
            <a:extLst>
              <a:ext uri="{FF2B5EF4-FFF2-40B4-BE49-F238E27FC236}">
                <a16:creationId xmlns:a16="http://schemas.microsoft.com/office/drawing/2014/main" id="{DDDC6D57-7765-4A24-9033-A6857E226AE4}"/>
              </a:ext>
            </a:extLst>
          </p:cNvPr>
          <p:cNvSpPr/>
          <p:nvPr/>
        </p:nvSpPr>
        <p:spPr>
          <a:xfrm>
            <a:off x="2336973" y="5375038"/>
            <a:ext cx="127003" cy="130689"/>
          </a:xfrm>
          <a:custGeom>
            <a:avLst/>
            <a:gdLst>
              <a:gd name="connsiteX0" fmla="*/ 1415 w 127003"/>
              <a:gd name="connsiteY0" fmla="*/ 130412 h 130689"/>
              <a:gd name="connsiteX1" fmla="*/ 23640 w 127003"/>
              <a:gd name="connsiteY1" fmla="*/ 58975 h 130689"/>
              <a:gd name="connsiteX2" fmla="*/ 45865 w 127003"/>
              <a:gd name="connsiteY2" fmla="*/ 20875 h 130689"/>
              <a:gd name="connsiteX3" fmla="*/ 82377 w 127003"/>
              <a:gd name="connsiteY3" fmla="*/ 237 h 130689"/>
              <a:gd name="connsiteX4" fmla="*/ 126827 w 127003"/>
              <a:gd name="connsiteY4" fmla="*/ 9762 h 130689"/>
              <a:gd name="connsiteX5" fmla="*/ 64915 w 127003"/>
              <a:gd name="connsiteY5" fmla="*/ 11350 h 130689"/>
              <a:gd name="connsiteX6" fmla="*/ 10940 w 127003"/>
              <a:gd name="connsiteY6" fmla="*/ 30400 h 130689"/>
              <a:gd name="connsiteX7" fmla="*/ 1415 w 127003"/>
              <a:gd name="connsiteY7" fmla="*/ 130412 h 130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003" h="130689">
                <a:moveTo>
                  <a:pt x="1415" y="130412"/>
                </a:moveTo>
                <a:cubicBezTo>
                  <a:pt x="3532" y="135174"/>
                  <a:pt x="16232" y="77231"/>
                  <a:pt x="23640" y="58975"/>
                </a:cubicBezTo>
                <a:cubicBezTo>
                  <a:pt x="31048" y="40719"/>
                  <a:pt x="36076" y="30665"/>
                  <a:pt x="45865" y="20875"/>
                </a:cubicBezTo>
                <a:cubicBezTo>
                  <a:pt x="55654" y="11085"/>
                  <a:pt x="68883" y="2089"/>
                  <a:pt x="82377" y="237"/>
                </a:cubicBezTo>
                <a:cubicBezTo>
                  <a:pt x="95871" y="-1615"/>
                  <a:pt x="129737" y="7910"/>
                  <a:pt x="126827" y="9762"/>
                </a:cubicBezTo>
                <a:cubicBezTo>
                  <a:pt x="123917" y="11614"/>
                  <a:pt x="84230" y="7910"/>
                  <a:pt x="64915" y="11350"/>
                </a:cubicBezTo>
                <a:cubicBezTo>
                  <a:pt x="45601" y="14790"/>
                  <a:pt x="24169" y="12937"/>
                  <a:pt x="10940" y="30400"/>
                </a:cubicBezTo>
                <a:cubicBezTo>
                  <a:pt x="-2289" y="47862"/>
                  <a:pt x="-702" y="125650"/>
                  <a:pt x="1415" y="1304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: 図形 295">
            <a:extLst>
              <a:ext uri="{FF2B5EF4-FFF2-40B4-BE49-F238E27FC236}">
                <a16:creationId xmlns:a16="http://schemas.microsoft.com/office/drawing/2014/main" id="{0EF26AA1-4A9E-4677-B14E-CDC10CD5D8B2}"/>
              </a:ext>
            </a:extLst>
          </p:cNvPr>
          <p:cNvSpPr/>
          <p:nvPr/>
        </p:nvSpPr>
        <p:spPr>
          <a:xfrm>
            <a:off x="2512686" y="5218185"/>
            <a:ext cx="257602" cy="157245"/>
          </a:xfrm>
          <a:custGeom>
            <a:avLst/>
            <a:gdLst>
              <a:gd name="connsiteX0" fmla="*/ 327 w 257602"/>
              <a:gd name="connsiteY0" fmla="*/ 157090 h 157245"/>
              <a:gd name="connsiteX1" fmla="*/ 71764 w 257602"/>
              <a:gd name="connsiteY1" fmla="*/ 88828 h 157245"/>
              <a:gd name="connsiteX2" fmla="*/ 133677 w 257602"/>
              <a:gd name="connsiteY2" fmla="*/ 107878 h 157245"/>
              <a:gd name="connsiteX3" fmla="*/ 170189 w 257602"/>
              <a:gd name="connsiteY3" fmla="*/ 111053 h 157245"/>
              <a:gd name="connsiteX4" fmla="*/ 194002 w 257602"/>
              <a:gd name="connsiteY4" fmla="*/ 60253 h 157245"/>
              <a:gd name="connsiteX5" fmla="*/ 208289 w 257602"/>
              <a:gd name="connsiteY5" fmla="*/ 39615 h 157245"/>
              <a:gd name="connsiteX6" fmla="*/ 257502 w 257602"/>
              <a:gd name="connsiteY6" fmla="*/ 1515 h 157245"/>
              <a:gd name="connsiteX7" fmla="*/ 219402 w 257602"/>
              <a:gd name="connsiteY7" fmla="*/ 14215 h 157245"/>
              <a:gd name="connsiteX8" fmla="*/ 162252 w 257602"/>
              <a:gd name="connsiteY8" fmla="*/ 74540 h 157245"/>
              <a:gd name="connsiteX9" fmla="*/ 124152 w 257602"/>
              <a:gd name="connsiteY9" fmla="*/ 71365 h 157245"/>
              <a:gd name="connsiteX10" fmla="*/ 101927 w 257602"/>
              <a:gd name="connsiteY10" fmla="*/ 66603 h 157245"/>
              <a:gd name="connsiteX11" fmla="*/ 327 w 257602"/>
              <a:gd name="connsiteY11" fmla="*/ 157090 h 157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7602" h="157245">
                <a:moveTo>
                  <a:pt x="327" y="157090"/>
                </a:moveTo>
                <a:cubicBezTo>
                  <a:pt x="-4700" y="160794"/>
                  <a:pt x="49539" y="97030"/>
                  <a:pt x="71764" y="88828"/>
                </a:cubicBezTo>
                <a:cubicBezTo>
                  <a:pt x="93989" y="80626"/>
                  <a:pt x="117273" y="104174"/>
                  <a:pt x="133677" y="107878"/>
                </a:cubicBezTo>
                <a:cubicBezTo>
                  <a:pt x="150081" y="111582"/>
                  <a:pt x="160135" y="118990"/>
                  <a:pt x="170189" y="111053"/>
                </a:cubicBezTo>
                <a:cubicBezTo>
                  <a:pt x="180243" y="103116"/>
                  <a:pt x="187652" y="72159"/>
                  <a:pt x="194002" y="60253"/>
                </a:cubicBezTo>
                <a:cubicBezTo>
                  <a:pt x="200352" y="48347"/>
                  <a:pt x="197706" y="49405"/>
                  <a:pt x="208289" y="39615"/>
                </a:cubicBezTo>
                <a:cubicBezTo>
                  <a:pt x="218872" y="29825"/>
                  <a:pt x="255650" y="5748"/>
                  <a:pt x="257502" y="1515"/>
                </a:cubicBezTo>
                <a:cubicBezTo>
                  <a:pt x="259354" y="-2718"/>
                  <a:pt x="235277" y="2044"/>
                  <a:pt x="219402" y="14215"/>
                </a:cubicBezTo>
                <a:cubicBezTo>
                  <a:pt x="203527" y="26386"/>
                  <a:pt x="178127" y="65015"/>
                  <a:pt x="162252" y="74540"/>
                </a:cubicBezTo>
                <a:cubicBezTo>
                  <a:pt x="146377" y="84065"/>
                  <a:pt x="134206" y="72688"/>
                  <a:pt x="124152" y="71365"/>
                </a:cubicBezTo>
                <a:cubicBezTo>
                  <a:pt x="114098" y="70042"/>
                  <a:pt x="122829" y="57078"/>
                  <a:pt x="101927" y="66603"/>
                </a:cubicBezTo>
                <a:cubicBezTo>
                  <a:pt x="81025" y="76128"/>
                  <a:pt x="5354" y="153386"/>
                  <a:pt x="327" y="157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: 図形 296">
            <a:extLst>
              <a:ext uri="{FF2B5EF4-FFF2-40B4-BE49-F238E27FC236}">
                <a16:creationId xmlns:a16="http://schemas.microsoft.com/office/drawing/2014/main" id="{3707B2D9-F4FB-43B2-A12E-B18E6D3D7A9F}"/>
              </a:ext>
            </a:extLst>
          </p:cNvPr>
          <p:cNvSpPr/>
          <p:nvPr/>
        </p:nvSpPr>
        <p:spPr>
          <a:xfrm>
            <a:off x="2767010" y="5204579"/>
            <a:ext cx="257856" cy="55026"/>
          </a:xfrm>
          <a:custGeom>
            <a:avLst/>
            <a:gdLst>
              <a:gd name="connsiteX0" fmla="*/ 3 w 257856"/>
              <a:gd name="connsiteY0" fmla="*/ 19884 h 55026"/>
              <a:gd name="connsiteX1" fmla="*/ 96840 w 257856"/>
              <a:gd name="connsiteY1" fmla="*/ 53221 h 55026"/>
              <a:gd name="connsiteX2" fmla="*/ 141290 w 257856"/>
              <a:gd name="connsiteY2" fmla="*/ 45284 h 55026"/>
              <a:gd name="connsiteX3" fmla="*/ 257178 w 257856"/>
              <a:gd name="connsiteY3" fmla="*/ 834 h 55026"/>
              <a:gd name="connsiteX4" fmla="*/ 192090 w 257856"/>
              <a:gd name="connsiteY4" fmla="*/ 15121 h 55026"/>
              <a:gd name="connsiteX5" fmla="*/ 93665 w 257856"/>
              <a:gd name="connsiteY5" fmla="*/ 34171 h 55026"/>
              <a:gd name="connsiteX6" fmla="*/ 3 w 257856"/>
              <a:gd name="connsiteY6" fmla="*/ 19884 h 5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856" h="55026">
                <a:moveTo>
                  <a:pt x="3" y="19884"/>
                </a:moveTo>
                <a:cubicBezTo>
                  <a:pt x="532" y="23059"/>
                  <a:pt x="73292" y="48988"/>
                  <a:pt x="96840" y="53221"/>
                </a:cubicBezTo>
                <a:cubicBezTo>
                  <a:pt x="120388" y="57454"/>
                  <a:pt x="114567" y="54015"/>
                  <a:pt x="141290" y="45284"/>
                </a:cubicBezTo>
                <a:cubicBezTo>
                  <a:pt x="168013" y="36553"/>
                  <a:pt x="248711" y="5861"/>
                  <a:pt x="257178" y="834"/>
                </a:cubicBezTo>
                <a:cubicBezTo>
                  <a:pt x="265645" y="-4193"/>
                  <a:pt x="192090" y="15121"/>
                  <a:pt x="192090" y="15121"/>
                </a:cubicBezTo>
                <a:cubicBezTo>
                  <a:pt x="164838" y="20677"/>
                  <a:pt x="124621" y="34965"/>
                  <a:pt x="93665" y="34171"/>
                </a:cubicBezTo>
                <a:cubicBezTo>
                  <a:pt x="62709" y="33377"/>
                  <a:pt x="-526" y="16709"/>
                  <a:pt x="3" y="19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: 図形 297">
            <a:extLst>
              <a:ext uri="{FF2B5EF4-FFF2-40B4-BE49-F238E27FC236}">
                <a16:creationId xmlns:a16="http://schemas.microsoft.com/office/drawing/2014/main" id="{09172C62-80BB-41D4-92BE-7AB3C49CFFA7}"/>
              </a:ext>
            </a:extLst>
          </p:cNvPr>
          <p:cNvSpPr/>
          <p:nvPr/>
        </p:nvSpPr>
        <p:spPr>
          <a:xfrm>
            <a:off x="2339620" y="5486275"/>
            <a:ext cx="138477" cy="320958"/>
          </a:xfrm>
          <a:custGeom>
            <a:avLst/>
            <a:gdLst>
              <a:gd name="connsiteX0" fmla="*/ 3530 w 138477"/>
              <a:gd name="connsiteY0" fmla="*/ 125 h 320958"/>
              <a:gd name="connsiteX1" fmla="*/ 11468 w 138477"/>
              <a:gd name="connsiteY1" fmla="*/ 92200 h 320958"/>
              <a:gd name="connsiteX2" fmla="*/ 100368 w 138477"/>
              <a:gd name="connsiteY2" fmla="*/ 225550 h 320958"/>
              <a:gd name="connsiteX3" fmla="*/ 121005 w 138477"/>
              <a:gd name="connsiteY3" fmla="*/ 296988 h 320958"/>
              <a:gd name="connsiteX4" fmla="*/ 103543 w 138477"/>
              <a:gd name="connsiteY4" fmla="*/ 319213 h 320958"/>
              <a:gd name="connsiteX5" fmla="*/ 87668 w 138477"/>
              <a:gd name="connsiteY5" fmla="*/ 257300 h 320958"/>
              <a:gd name="connsiteX6" fmla="*/ 78143 w 138477"/>
              <a:gd name="connsiteY6" fmla="*/ 296988 h 320958"/>
              <a:gd name="connsiteX7" fmla="*/ 128943 w 138477"/>
              <a:gd name="connsiteY7" fmla="*/ 309688 h 320958"/>
              <a:gd name="connsiteX8" fmla="*/ 133705 w 138477"/>
              <a:gd name="connsiteY8" fmla="*/ 250950 h 320958"/>
              <a:gd name="connsiteX9" fmla="*/ 76555 w 138477"/>
              <a:gd name="connsiteY9" fmla="*/ 173163 h 320958"/>
              <a:gd name="connsiteX10" fmla="*/ 33693 w 138477"/>
              <a:gd name="connsiteY10" fmla="*/ 111250 h 320958"/>
              <a:gd name="connsiteX11" fmla="*/ 3530 w 138477"/>
              <a:gd name="connsiteY11" fmla="*/ 125 h 32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8477" h="320958">
                <a:moveTo>
                  <a:pt x="3530" y="125"/>
                </a:moveTo>
                <a:cubicBezTo>
                  <a:pt x="-174" y="-3050"/>
                  <a:pt x="-4672" y="54629"/>
                  <a:pt x="11468" y="92200"/>
                </a:cubicBezTo>
                <a:cubicBezTo>
                  <a:pt x="27608" y="129771"/>
                  <a:pt x="82112" y="191419"/>
                  <a:pt x="100368" y="225550"/>
                </a:cubicBezTo>
                <a:cubicBezTo>
                  <a:pt x="118624" y="259681"/>
                  <a:pt x="120476" y="281378"/>
                  <a:pt x="121005" y="296988"/>
                </a:cubicBezTo>
                <a:cubicBezTo>
                  <a:pt x="121534" y="312599"/>
                  <a:pt x="109099" y="325828"/>
                  <a:pt x="103543" y="319213"/>
                </a:cubicBezTo>
                <a:cubicBezTo>
                  <a:pt x="97987" y="312598"/>
                  <a:pt x="91901" y="261004"/>
                  <a:pt x="87668" y="257300"/>
                </a:cubicBezTo>
                <a:cubicBezTo>
                  <a:pt x="83435" y="253596"/>
                  <a:pt x="71264" y="288257"/>
                  <a:pt x="78143" y="296988"/>
                </a:cubicBezTo>
                <a:cubicBezTo>
                  <a:pt x="85022" y="305719"/>
                  <a:pt x="119683" y="317361"/>
                  <a:pt x="128943" y="309688"/>
                </a:cubicBezTo>
                <a:cubicBezTo>
                  <a:pt x="138203" y="302015"/>
                  <a:pt x="142436" y="273704"/>
                  <a:pt x="133705" y="250950"/>
                </a:cubicBezTo>
                <a:cubicBezTo>
                  <a:pt x="124974" y="228196"/>
                  <a:pt x="93224" y="196446"/>
                  <a:pt x="76555" y="173163"/>
                </a:cubicBezTo>
                <a:cubicBezTo>
                  <a:pt x="59886" y="149880"/>
                  <a:pt x="44541" y="138502"/>
                  <a:pt x="33693" y="111250"/>
                </a:cubicBezTo>
                <a:cubicBezTo>
                  <a:pt x="22845" y="83998"/>
                  <a:pt x="7234" y="3300"/>
                  <a:pt x="3530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: 図形 298">
            <a:extLst>
              <a:ext uri="{FF2B5EF4-FFF2-40B4-BE49-F238E27FC236}">
                <a16:creationId xmlns:a16="http://schemas.microsoft.com/office/drawing/2014/main" id="{F69B5E52-4382-43DC-B3AD-C4B7C74A5D3A}"/>
              </a:ext>
            </a:extLst>
          </p:cNvPr>
          <p:cNvSpPr/>
          <p:nvPr/>
        </p:nvSpPr>
        <p:spPr>
          <a:xfrm>
            <a:off x="2411387" y="5531396"/>
            <a:ext cx="215486" cy="346012"/>
          </a:xfrm>
          <a:custGeom>
            <a:avLst/>
            <a:gdLst>
              <a:gd name="connsiteX0" fmla="*/ 144488 w 215486"/>
              <a:gd name="connsiteY0" fmla="*/ 1042 h 346012"/>
              <a:gd name="connsiteX1" fmla="*/ 212751 w 215486"/>
              <a:gd name="connsiteY1" fmla="*/ 194717 h 346012"/>
              <a:gd name="connsiteX2" fmla="*/ 195288 w 215486"/>
              <a:gd name="connsiteY2" fmla="*/ 242342 h 346012"/>
              <a:gd name="connsiteX3" fmla="*/ 133376 w 215486"/>
              <a:gd name="connsiteY3" fmla="*/ 337592 h 346012"/>
              <a:gd name="connsiteX4" fmla="*/ 90513 w 215486"/>
              <a:gd name="connsiteY4" fmla="*/ 332829 h 346012"/>
              <a:gd name="connsiteX5" fmla="*/ 26 w 215486"/>
              <a:gd name="connsiteY5" fmla="*/ 262979 h 346012"/>
              <a:gd name="connsiteX6" fmla="*/ 100038 w 215486"/>
              <a:gd name="connsiteY6" fmla="*/ 315367 h 346012"/>
              <a:gd name="connsiteX7" fmla="*/ 149251 w 215486"/>
              <a:gd name="connsiteY7" fmla="*/ 280442 h 346012"/>
              <a:gd name="connsiteX8" fmla="*/ 192113 w 215486"/>
              <a:gd name="connsiteY8" fmla="*/ 193129 h 346012"/>
              <a:gd name="connsiteX9" fmla="*/ 177826 w 215486"/>
              <a:gd name="connsiteY9" fmla="*/ 120104 h 346012"/>
              <a:gd name="connsiteX10" fmla="*/ 144488 w 215486"/>
              <a:gd name="connsiteY10" fmla="*/ 1042 h 346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5486" h="346012">
                <a:moveTo>
                  <a:pt x="144488" y="1042"/>
                </a:moveTo>
                <a:cubicBezTo>
                  <a:pt x="150309" y="13478"/>
                  <a:pt x="204284" y="154501"/>
                  <a:pt x="212751" y="194717"/>
                </a:cubicBezTo>
                <a:cubicBezTo>
                  <a:pt x="221218" y="234933"/>
                  <a:pt x="208517" y="218530"/>
                  <a:pt x="195288" y="242342"/>
                </a:cubicBezTo>
                <a:cubicBezTo>
                  <a:pt x="182059" y="266154"/>
                  <a:pt x="150838" y="322511"/>
                  <a:pt x="133376" y="337592"/>
                </a:cubicBezTo>
                <a:cubicBezTo>
                  <a:pt x="115914" y="352673"/>
                  <a:pt x="112738" y="345264"/>
                  <a:pt x="90513" y="332829"/>
                </a:cubicBezTo>
                <a:cubicBezTo>
                  <a:pt x="68288" y="320394"/>
                  <a:pt x="-1561" y="265889"/>
                  <a:pt x="26" y="262979"/>
                </a:cubicBezTo>
                <a:cubicBezTo>
                  <a:pt x="1613" y="260069"/>
                  <a:pt x="75167" y="312456"/>
                  <a:pt x="100038" y="315367"/>
                </a:cubicBezTo>
                <a:cubicBezTo>
                  <a:pt x="124909" y="318278"/>
                  <a:pt x="133905" y="300815"/>
                  <a:pt x="149251" y="280442"/>
                </a:cubicBezTo>
                <a:cubicBezTo>
                  <a:pt x="164597" y="260069"/>
                  <a:pt x="187351" y="219852"/>
                  <a:pt x="192113" y="193129"/>
                </a:cubicBezTo>
                <a:cubicBezTo>
                  <a:pt x="196875" y="166406"/>
                  <a:pt x="188145" y="149208"/>
                  <a:pt x="177826" y="120104"/>
                </a:cubicBezTo>
                <a:cubicBezTo>
                  <a:pt x="167507" y="91000"/>
                  <a:pt x="138667" y="-11394"/>
                  <a:pt x="144488" y="10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: 図形 299">
            <a:extLst>
              <a:ext uri="{FF2B5EF4-FFF2-40B4-BE49-F238E27FC236}">
                <a16:creationId xmlns:a16="http://schemas.microsoft.com/office/drawing/2014/main" id="{4D7D32EE-F142-4525-A324-6B2F2AC6CB68}"/>
              </a:ext>
            </a:extLst>
          </p:cNvPr>
          <p:cNvSpPr/>
          <p:nvPr/>
        </p:nvSpPr>
        <p:spPr>
          <a:xfrm>
            <a:off x="2589164" y="5434046"/>
            <a:ext cx="205189" cy="395096"/>
          </a:xfrm>
          <a:custGeom>
            <a:avLst/>
            <a:gdLst>
              <a:gd name="connsiteX0" fmla="*/ 157211 w 205189"/>
              <a:gd name="connsiteY0" fmla="*/ 1554 h 395096"/>
              <a:gd name="connsiteX1" fmla="*/ 177849 w 205189"/>
              <a:gd name="connsiteY1" fmla="*/ 117442 h 395096"/>
              <a:gd name="connsiteX2" fmla="*/ 195311 w 205189"/>
              <a:gd name="connsiteY2" fmla="*/ 226979 h 395096"/>
              <a:gd name="connsiteX3" fmla="*/ 203249 w 205189"/>
              <a:gd name="connsiteY3" fmla="*/ 285717 h 395096"/>
              <a:gd name="connsiteX4" fmla="*/ 158799 w 205189"/>
              <a:gd name="connsiteY4" fmla="*/ 322229 h 395096"/>
              <a:gd name="connsiteX5" fmla="*/ 61961 w 205189"/>
              <a:gd name="connsiteY5" fmla="*/ 393667 h 395096"/>
              <a:gd name="connsiteX6" fmla="*/ 49 w 205189"/>
              <a:gd name="connsiteY6" fmla="*/ 369854 h 395096"/>
              <a:gd name="connsiteX7" fmla="*/ 71486 w 205189"/>
              <a:gd name="connsiteY7" fmla="*/ 368267 h 395096"/>
              <a:gd name="connsiteX8" fmla="*/ 185786 w 205189"/>
              <a:gd name="connsiteY8" fmla="*/ 295242 h 395096"/>
              <a:gd name="connsiteX9" fmla="*/ 195311 w 205189"/>
              <a:gd name="connsiteY9" fmla="*/ 206342 h 395096"/>
              <a:gd name="connsiteX10" fmla="*/ 154036 w 205189"/>
              <a:gd name="connsiteY10" fmla="*/ 114267 h 395096"/>
              <a:gd name="connsiteX11" fmla="*/ 139749 w 205189"/>
              <a:gd name="connsiteY11" fmla="*/ 53942 h 395096"/>
              <a:gd name="connsiteX12" fmla="*/ 157211 w 205189"/>
              <a:gd name="connsiteY12" fmla="*/ 1554 h 395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189" h="395096">
                <a:moveTo>
                  <a:pt x="157211" y="1554"/>
                </a:moveTo>
                <a:cubicBezTo>
                  <a:pt x="163561" y="12137"/>
                  <a:pt x="171499" y="79871"/>
                  <a:pt x="177849" y="117442"/>
                </a:cubicBezTo>
                <a:cubicBezTo>
                  <a:pt x="184199" y="155013"/>
                  <a:pt x="191078" y="198933"/>
                  <a:pt x="195311" y="226979"/>
                </a:cubicBezTo>
                <a:cubicBezTo>
                  <a:pt x="199544" y="255025"/>
                  <a:pt x="209334" y="269842"/>
                  <a:pt x="203249" y="285717"/>
                </a:cubicBezTo>
                <a:cubicBezTo>
                  <a:pt x="197164" y="301592"/>
                  <a:pt x="182347" y="304237"/>
                  <a:pt x="158799" y="322229"/>
                </a:cubicBezTo>
                <a:cubicBezTo>
                  <a:pt x="135251" y="340221"/>
                  <a:pt x="88419" y="385729"/>
                  <a:pt x="61961" y="393667"/>
                </a:cubicBezTo>
                <a:cubicBezTo>
                  <a:pt x="35503" y="401605"/>
                  <a:pt x="-1538" y="374087"/>
                  <a:pt x="49" y="369854"/>
                </a:cubicBezTo>
                <a:cubicBezTo>
                  <a:pt x="1636" y="365621"/>
                  <a:pt x="40530" y="380702"/>
                  <a:pt x="71486" y="368267"/>
                </a:cubicBezTo>
                <a:cubicBezTo>
                  <a:pt x="102442" y="355832"/>
                  <a:pt x="165148" y="322230"/>
                  <a:pt x="185786" y="295242"/>
                </a:cubicBezTo>
                <a:cubicBezTo>
                  <a:pt x="206424" y="268254"/>
                  <a:pt x="200603" y="236504"/>
                  <a:pt x="195311" y="206342"/>
                </a:cubicBezTo>
                <a:cubicBezTo>
                  <a:pt x="190019" y="176180"/>
                  <a:pt x="163296" y="139667"/>
                  <a:pt x="154036" y="114267"/>
                </a:cubicBezTo>
                <a:cubicBezTo>
                  <a:pt x="144776" y="88867"/>
                  <a:pt x="141336" y="70611"/>
                  <a:pt x="139749" y="53942"/>
                </a:cubicBezTo>
                <a:cubicBezTo>
                  <a:pt x="138162" y="37273"/>
                  <a:pt x="150861" y="-9029"/>
                  <a:pt x="157211" y="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: 図形 300">
            <a:extLst>
              <a:ext uri="{FF2B5EF4-FFF2-40B4-BE49-F238E27FC236}">
                <a16:creationId xmlns:a16="http://schemas.microsoft.com/office/drawing/2014/main" id="{3F4F3579-70A3-4121-B82B-16D77D41BEE5}"/>
              </a:ext>
            </a:extLst>
          </p:cNvPr>
          <p:cNvSpPr/>
          <p:nvPr/>
        </p:nvSpPr>
        <p:spPr>
          <a:xfrm>
            <a:off x="2802707" y="5359243"/>
            <a:ext cx="146953" cy="376447"/>
          </a:xfrm>
          <a:custGeom>
            <a:avLst/>
            <a:gdLst>
              <a:gd name="connsiteX0" fmla="*/ 111943 w 146953"/>
              <a:gd name="connsiteY0" fmla="*/ 157 h 376447"/>
              <a:gd name="connsiteX1" fmla="*/ 127818 w 146953"/>
              <a:gd name="connsiteY1" fmla="*/ 157320 h 376447"/>
              <a:gd name="connsiteX2" fmla="*/ 143693 w 146953"/>
              <a:gd name="connsiteY2" fmla="*/ 270032 h 376447"/>
              <a:gd name="connsiteX3" fmla="*/ 135756 w 146953"/>
              <a:gd name="connsiteY3" fmla="*/ 325595 h 376447"/>
              <a:gd name="connsiteX4" fmla="*/ 105593 w 146953"/>
              <a:gd name="connsiteY4" fmla="*/ 350995 h 376447"/>
              <a:gd name="connsiteX5" fmla="*/ 818 w 146953"/>
              <a:gd name="connsiteY5" fmla="*/ 349407 h 376447"/>
              <a:gd name="connsiteX6" fmla="*/ 61143 w 146953"/>
              <a:gd name="connsiteY6" fmla="*/ 376395 h 376447"/>
              <a:gd name="connsiteX7" fmla="*/ 138931 w 146953"/>
              <a:gd name="connsiteY7" fmla="*/ 341470 h 376447"/>
              <a:gd name="connsiteX8" fmla="*/ 140518 w 146953"/>
              <a:gd name="connsiteY8" fmla="*/ 263682 h 376447"/>
              <a:gd name="connsiteX9" fmla="*/ 104006 w 146953"/>
              <a:gd name="connsiteY9" fmla="*/ 130332 h 376447"/>
              <a:gd name="connsiteX10" fmla="*/ 111943 w 146953"/>
              <a:gd name="connsiteY10" fmla="*/ 157 h 376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953" h="376447">
                <a:moveTo>
                  <a:pt x="111943" y="157"/>
                </a:moveTo>
                <a:cubicBezTo>
                  <a:pt x="115912" y="4655"/>
                  <a:pt x="122526" y="112341"/>
                  <a:pt x="127818" y="157320"/>
                </a:cubicBezTo>
                <a:cubicBezTo>
                  <a:pt x="133110" y="202299"/>
                  <a:pt x="142370" y="241986"/>
                  <a:pt x="143693" y="270032"/>
                </a:cubicBezTo>
                <a:cubicBezTo>
                  <a:pt x="145016" y="298078"/>
                  <a:pt x="142106" y="312101"/>
                  <a:pt x="135756" y="325595"/>
                </a:cubicBezTo>
                <a:cubicBezTo>
                  <a:pt x="129406" y="339089"/>
                  <a:pt x="128083" y="347026"/>
                  <a:pt x="105593" y="350995"/>
                </a:cubicBezTo>
                <a:cubicBezTo>
                  <a:pt x="83103" y="354964"/>
                  <a:pt x="8226" y="345174"/>
                  <a:pt x="818" y="349407"/>
                </a:cubicBezTo>
                <a:cubicBezTo>
                  <a:pt x="-6590" y="353640"/>
                  <a:pt x="38124" y="377718"/>
                  <a:pt x="61143" y="376395"/>
                </a:cubicBezTo>
                <a:cubicBezTo>
                  <a:pt x="84162" y="375072"/>
                  <a:pt x="125702" y="360255"/>
                  <a:pt x="138931" y="341470"/>
                </a:cubicBezTo>
                <a:cubicBezTo>
                  <a:pt x="152160" y="322685"/>
                  <a:pt x="146339" y="298872"/>
                  <a:pt x="140518" y="263682"/>
                </a:cubicBezTo>
                <a:cubicBezTo>
                  <a:pt x="134697" y="228492"/>
                  <a:pt x="109562" y="172136"/>
                  <a:pt x="104006" y="130332"/>
                </a:cubicBezTo>
                <a:cubicBezTo>
                  <a:pt x="98450" y="88528"/>
                  <a:pt x="107974" y="-4341"/>
                  <a:pt x="111943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: 図形 301">
            <a:extLst>
              <a:ext uri="{FF2B5EF4-FFF2-40B4-BE49-F238E27FC236}">
                <a16:creationId xmlns:a16="http://schemas.microsoft.com/office/drawing/2014/main" id="{FBCE1570-F061-4790-A36A-2A5527882E49}"/>
              </a:ext>
            </a:extLst>
          </p:cNvPr>
          <p:cNvSpPr/>
          <p:nvPr/>
        </p:nvSpPr>
        <p:spPr>
          <a:xfrm>
            <a:off x="2944464" y="5208460"/>
            <a:ext cx="218800" cy="502900"/>
          </a:xfrm>
          <a:custGeom>
            <a:avLst/>
            <a:gdLst>
              <a:gd name="connsiteX0" fmla="*/ 81311 w 218800"/>
              <a:gd name="connsiteY0" fmla="*/ 128 h 502900"/>
              <a:gd name="connsiteX1" fmla="*/ 211486 w 218800"/>
              <a:gd name="connsiteY1" fmla="*/ 212853 h 502900"/>
              <a:gd name="connsiteX2" fmla="*/ 198786 w 218800"/>
              <a:gd name="connsiteY2" fmla="*/ 298578 h 502900"/>
              <a:gd name="connsiteX3" fmla="*/ 168624 w 218800"/>
              <a:gd name="connsiteY3" fmla="*/ 420815 h 502900"/>
              <a:gd name="connsiteX4" fmla="*/ 162274 w 218800"/>
              <a:gd name="connsiteY4" fmla="*/ 462090 h 502900"/>
              <a:gd name="connsiteX5" fmla="*/ 135286 w 218800"/>
              <a:gd name="connsiteY5" fmla="*/ 485903 h 502900"/>
              <a:gd name="connsiteX6" fmla="*/ 87661 w 218800"/>
              <a:gd name="connsiteY6" fmla="*/ 493840 h 502900"/>
              <a:gd name="connsiteX7" fmla="*/ 22574 w 218800"/>
              <a:gd name="connsiteY7" fmla="*/ 473203 h 502900"/>
              <a:gd name="connsiteX8" fmla="*/ 349 w 218800"/>
              <a:gd name="connsiteY8" fmla="*/ 454153 h 502900"/>
              <a:gd name="connsiteX9" fmla="*/ 36861 w 218800"/>
              <a:gd name="connsiteY9" fmla="*/ 500190 h 502900"/>
              <a:gd name="connsiteX10" fmla="*/ 163861 w 218800"/>
              <a:gd name="connsiteY10" fmla="*/ 485903 h 502900"/>
              <a:gd name="connsiteX11" fmla="*/ 201961 w 218800"/>
              <a:gd name="connsiteY11" fmla="*/ 390653 h 502900"/>
              <a:gd name="connsiteX12" fmla="*/ 208311 w 218800"/>
              <a:gd name="connsiteY12" fmla="*/ 276353 h 502900"/>
              <a:gd name="connsiteX13" fmla="*/ 187674 w 218800"/>
              <a:gd name="connsiteY13" fmla="*/ 182690 h 502900"/>
              <a:gd name="connsiteX14" fmla="*/ 81311 w 218800"/>
              <a:gd name="connsiteY14" fmla="*/ 128 h 50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8800" h="502900">
                <a:moveTo>
                  <a:pt x="81311" y="128"/>
                </a:moveTo>
                <a:cubicBezTo>
                  <a:pt x="85280" y="5155"/>
                  <a:pt x="191907" y="163111"/>
                  <a:pt x="211486" y="212853"/>
                </a:cubicBezTo>
                <a:cubicBezTo>
                  <a:pt x="231065" y="262595"/>
                  <a:pt x="205930" y="263918"/>
                  <a:pt x="198786" y="298578"/>
                </a:cubicBezTo>
                <a:cubicBezTo>
                  <a:pt x="191642" y="333238"/>
                  <a:pt x="174709" y="393563"/>
                  <a:pt x="168624" y="420815"/>
                </a:cubicBezTo>
                <a:cubicBezTo>
                  <a:pt x="162539" y="448067"/>
                  <a:pt x="167830" y="451242"/>
                  <a:pt x="162274" y="462090"/>
                </a:cubicBezTo>
                <a:cubicBezTo>
                  <a:pt x="156718" y="472938"/>
                  <a:pt x="147721" y="480611"/>
                  <a:pt x="135286" y="485903"/>
                </a:cubicBezTo>
                <a:cubicBezTo>
                  <a:pt x="122851" y="491195"/>
                  <a:pt x="106446" y="495957"/>
                  <a:pt x="87661" y="493840"/>
                </a:cubicBezTo>
                <a:cubicBezTo>
                  <a:pt x="68876" y="491723"/>
                  <a:pt x="37126" y="479817"/>
                  <a:pt x="22574" y="473203"/>
                </a:cubicBezTo>
                <a:cubicBezTo>
                  <a:pt x="8022" y="466589"/>
                  <a:pt x="-2032" y="449655"/>
                  <a:pt x="349" y="454153"/>
                </a:cubicBezTo>
                <a:cubicBezTo>
                  <a:pt x="2730" y="458651"/>
                  <a:pt x="9609" y="494898"/>
                  <a:pt x="36861" y="500190"/>
                </a:cubicBezTo>
                <a:cubicBezTo>
                  <a:pt x="64113" y="505482"/>
                  <a:pt x="136344" y="504159"/>
                  <a:pt x="163861" y="485903"/>
                </a:cubicBezTo>
                <a:cubicBezTo>
                  <a:pt x="191378" y="467647"/>
                  <a:pt x="194553" y="425578"/>
                  <a:pt x="201961" y="390653"/>
                </a:cubicBezTo>
                <a:cubicBezTo>
                  <a:pt x="209369" y="355728"/>
                  <a:pt x="210692" y="311013"/>
                  <a:pt x="208311" y="276353"/>
                </a:cubicBezTo>
                <a:cubicBezTo>
                  <a:pt x="205930" y="241693"/>
                  <a:pt x="205666" y="226346"/>
                  <a:pt x="187674" y="182690"/>
                </a:cubicBezTo>
                <a:cubicBezTo>
                  <a:pt x="169682" y="139034"/>
                  <a:pt x="77342" y="-4899"/>
                  <a:pt x="81311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: 図形 302">
            <a:extLst>
              <a:ext uri="{FF2B5EF4-FFF2-40B4-BE49-F238E27FC236}">
                <a16:creationId xmlns:a16="http://schemas.microsoft.com/office/drawing/2014/main" id="{A7BB9D7B-EC59-46FB-9F96-2FD96F041EF6}"/>
              </a:ext>
            </a:extLst>
          </p:cNvPr>
          <p:cNvSpPr/>
          <p:nvPr/>
        </p:nvSpPr>
        <p:spPr>
          <a:xfrm>
            <a:off x="2976017" y="5394935"/>
            <a:ext cx="155602" cy="107449"/>
          </a:xfrm>
          <a:custGeom>
            <a:avLst/>
            <a:gdLst>
              <a:gd name="connsiteX0" fmla="*/ 546 w 155602"/>
              <a:gd name="connsiteY0" fmla="*/ 107340 h 107449"/>
              <a:gd name="connsiteX1" fmla="*/ 52933 w 155602"/>
              <a:gd name="connsiteY1" fmla="*/ 37490 h 107449"/>
              <a:gd name="connsiteX2" fmla="*/ 105321 w 155602"/>
              <a:gd name="connsiteY2" fmla="*/ 21615 h 107449"/>
              <a:gd name="connsiteX3" fmla="*/ 154533 w 155602"/>
              <a:gd name="connsiteY3" fmla="*/ 31140 h 107449"/>
              <a:gd name="connsiteX4" fmla="*/ 133896 w 155602"/>
              <a:gd name="connsiteY4" fmla="*/ 8915 h 107449"/>
              <a:gd name="connsiteX5" fmla="*/ 73571 w 155602"/>
              <a:gd name="connsiteY5" fmla="*/ 978 h 107449"/>
              <a:gd name="connsiteX6" fmla="*/ 37058 w 155602"/>
              <a:gd name="connsiteY6" fmla="*/ 29553 h 107449"/>
              <a:gd name="connsiteX7" fmla="*/ 25946 w 155602"/>
              <a:gd name="connsiteY7" fmla="*/ 53365 h 107449"/>
              <a:gd name="connsiteX8" fmla="*/ 546 w 155602"/>
              <a:gd name="connsiteY8" fmla="*/ 107340 h 107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602" h="107449">
                <a:moveTo>
                  <a:pt x="546" y="107340"/>
                </a:moveTo>
                <a:cubicBezTo>
                  <a:pt x="5044" y="104694"/>
                  <a:pt x="35471" y="51777"/>
                  <a:pt x="52933" y="37490"/>
                </a:cubicBezTo>
                <a:cubicBezTo>
                  <a:pt x="70395" y="23203"/>
                  <a:pt x="88388" y="22673"/>
                  <a:pt x="105321" y="21615"/>
                </a:cubicBezTo>
                <a:cubicBezTo>
                  <a:pt x="122254" y="20557"/>
                  <a:pt x="149771" y="33257"/>
                  <a:pt x="154533" y="31140"/>
                </a:cubicBezTo>
                <a:cubicBezTo>
                  <a:pt x="159295" y="29023"/>
                  <a:pt x="147390" y="13942"/>
                  <a:pt x="133896" y="8915"/>
                </a:cubicBezTo>
                <a:cubicBezTo>
                  <a:pt x="120402" y="3888"/>
                  <a:pt x="89711" y="-2462"/>
                  <a:pt x="73571" y="978"/>
                </a:cubicBezTo>
                <a:cubicBezTo>
                  <a:pt x="57431" y="4418"/>
                  <a:pt x="44995" y="20822"/>
                  <a:pt x="37058" y="29553"/>
                </a:cubicBezTo>
                <a:cubicBezTo>
                  <a:pt x="29121" y="38284"/>
                  <a:pt x="31238" y="42782"/>
                  <a:pt x="25946" y="53365"/>
                </a:cubicBezTo>
                <a:cubicBezTo>
                  <a:pt x="20654" y="63948"/>
                  <a:pt x="-3952" y="109986"/>
                  <a:pt x="546" y="107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: 図形 303">
            <a:extLst>
              <a:ext uri="{FF2B5EF4-FFF2-40B4-BE49-F238E27FC236}">
                <a16:creationId xmlns:a16="http://schemas.microsoft.com/office/drawing/2014/main" id="{E908A3B5-C3DE-43CD-BF47-14910E2590D3}"/>
              </a:ext>
            </a:extLst>
          </p:cNvPr>
          <p:cNvSpPr/>
          <p:nvPr/>
        </p:nvSpPr>
        <p:spPr>
          <a:xfrm>
            <a:off x="2921419" y="5435540"/>
            <a:ext cx="45222" cy="242591"/>
          </a:xfrm>
          <a:custGeom>
            <a:avLst/>
            <a:gdLst>
              <a:gd name="connsiteX0" fmla="*/ 1169 w 45222"/>
              <a:gd name="connsiteY0" fmla="*/ 60 h 242591"/>
              <a:gd name="connsiteX1" fmla="*/ 39269 w 45222"/>
              <a:gd name="connsiteY1" fmla="*/ 93723 h 242591"/>
              <a:gd name="connsiteX2" fmla="*/ 44031 w 45222"/>
              <a:gd name="connsiteY2" fmla="*/ 142935 h 242591"/>
              <a:gd name="connsiteX3" fmla="*/ 28156 w 45222"/>
              <a:gd name="connsiteY3" fmla="*/ 241360 h 242591"/>
              <a:gd name="connsiteX4" fmla="*/ 21806 w 45222"/>
              <a:gd name="connsiteY4" fmla="*/ 190560 h 242591"/>
              <a:gd name="connsiteX5" fmla="*/ 10694 w 45222"/>
              <a:gd name="connsiteY5" fmla="*/ 81023 h 242591"/>
              <a:gd name="connsiteX6" fmla="*/ 1169 w 45222"/>
              <a:gd name="connsiteY6" fmla="*/ 60 h 24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22" h="242591">
                <a:moveTo>
                  <a:pt x="1169" y="60"/>
                </a:moveTo>
                <a:cubicBezTo>
                  <a:pt x="5931" y="2177"/>
                  <a:pt x="32125" y="69911"/>
                  <a:pt x="39269" y="93723"/>
                </a:cubicBezTo>
                <a:cubicBezTo>
                  <a:pt x="46413" y="117535"/>
                  <a:pt x="45883" y="118329"/>
                  <a:pt x="44031" y="142935"/>
                </a:cubicBezTo>
                <a:cubicBezTo>
                  <a:pt x="42179" y="167541"/>
                  <a:pt x="31860" y="233423"/>
                  <a:pt x="28156" y="241360"/>
                </a:cubicBezTo>
                <a:cubicBezTo>
                  <a:pt x="24452" y="249297"/>
                  <a:pt x="24716" y="217283"/>
                  <a:pt x="21806" y="190560"/>
                </a:cubicBezTo>
                <a:cubicBezTo>
                  <a:pt x="18896" y="163837"/>
                  <a:pt x="13869" y="110127"/>
                  <a:pt x="10694" y="81023"/>
                </a:cubicBezTo>
                <a:cubicBezTo>
                  <a:pt x="7519" y="51919"/>
                  <a:pt x="-3593" y="-2057"/>
                  <a:pt x="1169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: 図形 304">
            <a:extLst>
              <a:ext uri="{FF2B5EF4-FFF2-40B4-BE49-F238E27FC236}">
                <a16:creationId xmlns:a16="http://schemas.microsoft.com/office/drawing/2014/main" id="{2255F11A-3C10-4103-AD94-A52918931330}"/>
              </a:ext>
            </a:extLst>
          </p:cNvPr>
          <p:cNvSpPr/>
          <p:nvPr/>
        </p:nvSpPr>
        <p:spPr>
          <a:xfrm>
            <a:off x="2870200" y="5653046"/>
            <a:ext cx="275467" cy="169904"/>
          </a:xfrm>
          <a:custGeom>
            <a:avLst/>
            <a:gdLst>
              <a:gd name="connsiteX0" fmla="*/ 265113 w 275467"/>
              <a:gd name="connsiteY0" fmla="*/ 42 h 169904"/>
              <a:gd name="connsiteX1" fmla="*/ 273050 w 275467"/>
              <a:gd name="connsiteY1" fmla="*/ 109579 h 169904"/>
              <a:gd name="connsiteX2" fmla="*/ 220663 w 275467"/>
              <a:gd name="connsiteY2" fmla="*/ 136567 h 169904"/>
              <a:gd name="connsiteX3" fmla="*/ 128588 w 275467"/>
              <a:gd name="connsiteY3" fmla="*/ 149267 h 169904"/>
              <a:gd name="connsiteX4" fmla="*/ 0 w 275467"/>
              <a:gd name="connsiteY4" fmla="*/ 169904 h 169904"/>
              <a:gd name="connsiteX5" fmla="*/ 152400 w 275467"/>
              <a:gd name="connsiteY5" fmla="*/ 138154 h 169904"/>
              <a:gd name="connsiteX6" fmla="*/ 250825 w 275467"/>
              <a:gd name="connsiteY6" fmla="*/ 96879 h 169904"/>
              <a:gd name="connsiteX7" fmla="*/ 265113 w 275467"/>
              <a:gd name="connsiteY7" fmla="*/ 42 h 169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467" h="169904">
                <a:moveTo>
                  <a:pt x="265113" y="42"/>
                </a:moveTo>
                <a:cubicBezTo>
                  <a:pt x="268817" y="2159"/>
                  <a:pt x="280458" y="86825"/>
                  <a:pt x="273050" y="109579"/>
                </a:cubicBezTo>
                <a:cubicBezTo>
                  <a:pt x="265642" y="132333"/>
                  <a:pt x="244740" y="129952"/>
                  <a:pt x="220663" y="136567"/>
                </a:cubicBezTo>
                <a:cubicBezTo>
                  <a:pt x="196586" y="143182"/>
                  <a:pt x="128588" y="149267"/>
                  <a:pt x="128588" y="149267"/>
                </a:cubicBezTo>
                <a:lnTo>
                  <a:pt x="0" y="169904"/>
                </a:lnTo>
                <a:cubicBezTo>
                  <a:pt x="3969" y="168052"/>
                  <a:pt x="110596" y="150325"/>
                  <a:pt x="152400" y="138154"/>
                </a:cubicBezTo>
                <a:cubicBezTo>
                  <a:pt x="194204" y="125983"/>
                  <a:pt x="231775" y="117516"/>
                  <a:pt x="250825" y="96879"/>
                </a:cubicBezTo>
                <a:cubicBezTo>
                  <a:pt x="269875" y="76242"/>
                  <a:pt x="261409" y="-2075"/>
                  <a:pt x="265113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: 図形 305">
            <a:extLst>
              <a:ext uri="{FF2B5EF4-FFF2-40B4-BE49-F238E27FC236}">
                <a16:creationId xmlns:a16="http://schemas.microsoft.com/office/drawing/2014/main" id="{58DF5ED2-A3CE-4514-A84E-2CAEAD3FC559}"/>
              </a:ext>
            </a:extLst>
          </p:cNvPr>
          <p:cNvSpPr/>
          <p:nvPr/>
        </p:nvSpPr>
        <p:spPr>
          <a:xfrm>
            <a:off x="2731646" y="5729121"/>
            <a:ext cx="143449" cy="137911"/>
          </a:xfrm>
          <a:custGeom>
            <a:avLst/>
            <a:gdLst>
              <a:gd name="connsiteX0" fmla="*/ 117917 w 143449"/>
              <a:gd name="connsiteY0" fmla="*/ 167 h 137911"/>
              <a:gd name="connsiteX1" fmla="*/ 6792 w 143449"/>
              <a:gd name="connsiteY1" fmla="*/ 54142 h 137911"/>
              <a:gd name="connsiteX2" fmla="*/ 19492 w 143449"/>
              <a:gd name="connsiteY2" fmla="*/ 127167 h 137911"/>
              <a:gd name="connsiteX3" fmla="*/ 79817 w 143449"/>
              <a:gd name="connsiteY3" fmla="*/ 135104 h 137911"/>
              <a:gd name="connsiteX4" fmla="*/ 143317 w 143449"/>
              <a:gd name="connsiteY4" fmla="*/ 103354 h 137911"/>
              <a:gd name="connsiteX5" fmla="*/ 62354 w 143449"/>
              <a:gd name="connsiteY5" fmla="*/ 122404 h 137911"/>
              <a:gd name="connsiteX6" fmla="*/ 19492 w 143449"/>
              <a:gd name="connsiteY6" fmla="*/ 98592 h 137911"/>
              <a:gd name="connsiteX7" fmla="*/ 21079 w 143449"/>
              <a:gd name="connsiteY7" fmla="*/ 71604 h 137911"/>
              <a:gd name="connsiteX8" fmla="*/ 117917 w 143449"/>
              <a:gd name="connsiteY8" fmla="*/ 167 h 13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449" h="137911">
                <a:moveTo>
                  <a:pt x="117917" y="167"/>
                </a:moveTo>
                <a:cubicBezTo>
                  <a:pt x="115536" y="-2743"/>
                  <a:pt x="23196" y="32975"/>
                  <a:pt x="6792" y="54142"/>
                </a:cubicBezTo>
                <a:cubicBezTo>
                  <a:pt x="-9612" y="75309"/>
                  <a:pt x="7321" y="113673"/>
                  <a:pt x="19492" y="127167"/>
                </a:cubicBezTo>
                <a:cubicBezTo>
                  <a:pt x="31663" y="140661"/>
                  <a:pt x="59179" y="139073"/>
                  <a:pt x="79817" y="135104"/>
                </a:cubicBezTo>
                <a:cubicBezTo>
                  <a:pt x="100455" y="131135"/>
                  <a:pt x="146227" y="105471"/>
                  <a:pt x="143317" y="103354"/>
                </a:cubicBezTo>
                <a:cubicBezTo>
                  <a:pt x="140407" y="101237"/>
                  <a:pt x="82991" y="123198"/>
                  <a:pt x="62354" y="122404"/>
                </a:cubicBezTo>
                <a:cubicBezTo>
                  <a:pt x="41717" y="121610"/>
                  <a:pt x="26371" y="107059"/>
                  <a:pt x="19492" y="98592"/>
                </a:cubicBezTo>
                <a:cubicBezTo>
                  <a:pt x="12613" y="90125"/>
                  <a:pt x="8115" y="85362"/>
                  <a:pt x="21079" y="71604"/>
                </a:cubicBezTo>
                <a:cubicBezTo>
                  <a:pt x="34043" y="57846"/>
                  <a:pt x="120298" y="3077"/>
                  <a:pt x="117917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: 図形 306">
            <a:extLst>
              <a:ext uri="{FF2B5EF4-FFF2-40B4-BE49-F238E27FC236}">
                <a16:creationId xmlns:a16="http://schemas.microsoft.com/office/drawing/2014/main" id="{3521A091-517D-4224-A946-262EEC91B8C2}"/>
              </a:ext>
            </a:extLst>
          </p:cNvPr>
          <p:cNvSpPr/>
          <p:nvPr/>
        </p:nvSpPr>
        <p:spPr>
          <a:xfrm>
            <a:off x="2809281" y="5778192"/>
            <a:ext cx="88744" cy="78125"/>
          </a:xfrm>
          <a:custGeom>
            <a:avLst/>
            <a:gdLst>
              <a:gd name="connsiteX0" fmla="*/ 594 w 88744"/>
              <a:gd name="connsiteY0" fmla="*/ 78096 h 78125"/>
              <a:gd name="connsiteX1" fmla="*/ 46632 w 88744"/>
              <a:gd name="connsiteY1" fmla="*/ 11421 h 78125"/>
              <a:gd name="connsiteX2" fmla="*/ 87907 w 88744"/>
              <a:gd name="connsiteY2" fmla="*/ 39996 h 78125"/>
              <a:gd name="connsiteX3" fmla="*/ 70444 w 88744"/>
              <a:gd name="connsiteY3" fmla="*/ 13008 h 78125"/>
              <a:gd name="connsiteX4" fmla="*/ 24407 w 88744"/>
              <a:gd name="connsiteY4" fmla="*/ 1896 h 78125"/>
              <a:gd name="connsiteX5" fmla="*/ 594 w 88744"/>
              <a:gd name="connsiteY5" fmla="*/ 78096 h 7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744" h="78125">
                <a:moveTo>
                  <a:pt x="594" y="78096"/>
                </a:moveTo>
                <a:cubicBezTo>
                  <a:pt x="4298" y="79683"/>
                  <a:pt x="32080" y="17771"/>
                  <a:pt x="46632" y="11421"/>
                </a:cubicBezTo>
                <a:cubicBezTo>
                  <a:pt x="61184" y="5071"/>
                  <a:pt x="83938" y="39732"/>
                  <a:pt x="87907" y="39996"/>
                </a:cubicBezTo>
                <a:cubicBezTo>
                  <a:pt x="91876" y="40260"/>
                  <a:pt x="81027" y="19358"/>
                  <a:pt x="70444" y="13008"/>
                </a:cubicBezTo>
                <a:cubicBezTo>
                  <a:pt x="59861" y="6658"/>
                  <a:pt x="37636" y="-4454"/>
                  <a:pt x="24407" y="1896"/>
                </a:cubicBezTo>
                <a:cubicBezTo>
                  <a:pt x="11178" y="8246"/>
                  <a:pt x="-3110" y="76509"/>
                  <a:pt x="594" y="780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: 図形 307">
            <a:extLst>
              <a:ext uri="{FF2B5EF4-FFF2-40B4-BE49-F238E27FC236}">
                <a16:creationId xmlns:a16="http://schemas.microsoft.com/office/drawing/2014/main" id="{CFACAD33-5A89-4278-AE2F-53EAFD26293C}"/>
              </a:ext>
            </a:extLst>
          </p:cNvPr>
          <p:cNvSpPr/>
          <p:nvPr/>
        </p:nvSpPr>
        <p:spPr>
          <a:xfrm>
            <a:off x="4406710" y="4867874"/>
            <a:ext cx="184643" cy="117818"/>
          </a:xfrm>
          <a:custGeom>
            <a:avLst/>
            <a:gdLst>
              <a:gd name="connsiteX0" fmla="*/ 190 w 184643"/>
              <a:gd name="connsiteY0" fmla="*/ 459 h 117818"/>
              <a:gd name="connsiteX1" fmla="*/ 44640 w 184643"/>
              <a:gd name="connsiteY1" fmla="*/ 102059 h 117818"/>
              <a:gd name="connsiteX2" fmla="*/ 61573 w 184643"/>
              <a:gd name="connsiteY2" fmla="*/ 116876 h 117818"/>
              <a:gd name="connsiteX3" fmla="*/ 133540 w 184643"/>
              <a:gd name="connsiteY3" fmla="*/ 95709 h 117818"/>
              <a:gd name="connsiteX4" fmla="*/ 184340 w 184643"/>
              <a:gd name="connsiteY4" fmla="*/ 85126 h 117818"/>
              <a:gd name="connsiteX5" fmla="*/ 110257 w 184643"/>
              <a:gd name="connsiteY5" fmla="*/ 108409 h 117818"/>
              <a:gd name="connsiteX6" fmla="*/ 76390 w 184643"/>
              <a:gd name="connsiteY6" fmla="*/ 114759 h 117818"/>
              <a:gd name="connsiteX7" fmla="*/ 63690 w 184643"/>
              <a:gd name="connsiteY7" fmla="*/ 66076 h 117818"/>
              <a:gd name="connsiteX8" fmla="*/ 190 w 184643"/>
              <a:gd name="connsiteY8" fmla="*/ 459 h 11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643" h="117818">
                <a:moveTo>
                  <a:pt x="190" y="459"/>
                </a:moveTo>
                <a:cubicBezTo>
                  <a:pt x="-2985" y="6456"/>
                  <a:pt x="34409" y="82656"/>
                  <a:pt x="44640" y="102059"/>
                </a:cubicBezTo>
                <a:cubicBezTo>
                  <a:pt x="54871" y="121462"/>
                  <a:pt x="46756" y="117934"/>
                  <a:pt x="61573" y="116876"/>
                </a:cubicBezTo>
                <a:cubicBezTo>
                  <a:pt x="76390" y="115818"/>
                  <a:pt x="113079" y="101001"/>
                  <a:pt x="133540" y="95709"/>
                </a:cubicBezTo>
                <a:cubicBezTo>
                  <a:pt x="154001" y="90417"/>
                  <a:pt x="188220" y="83009"/>
                  <a:pt x="184340" y="85126"/>
                </a:cubicBezTo>
                <a:cubicBezTo>
                  <a:pt x="180460" y="87243"/>
                  <a:pt x="128249" y="103470"/>
                  <a:pt x="110257" y="108409"/>
                </a:cubicBezTo>
                <a:cubicBezTo>
                  <a:pt x="92265" y="113348"/>
                  <a:pt x="84151" y="121815"/>
                  <a:pt x="76390" y="114759"/>
                </a:cubicBezTo>
                <a:cubicBezTo>
                  <a:pt x="68629" y="107703"/>
                  <a:pt x="71804" y="83362"/>
                  <a:pt x="63690" y="66076"/>
                </a:cubicBezTo>
                <a:cubicBezTo>
                  <a:pt x="55576" y="48790"/>
                  <a:pt x="3365" y="-5538"/>
                  <a:pt x="190" y="4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: 図形 308">
            <a:extLst>
              <a:ext uri="{FF2B5EF4-FFF2-40B4-BE49-F238E27FC236}">
                <a16:creationId xmlns:a16="http://schemas.microsoft.com/office/drawing/2014/main" id="{CAA32038-87BB-4A27-BA5D-A299342DA728}"/>
              </a:ext>
            </a:extLst>
          </p:cNvPr>
          <p:cNvSpPr/>
          <p:nvPr/>
        </p:nvSpPr>
        <p:spPr>
          <a:xfrm>
            <a:off x="1800173" y="3378730"/>
            <a:ext cx="68064" cy="112574"/>
          </a:xfrm>
          <a:custGeom>
            <a:avLst/>
            <a:gdLst>
              <a:gd name="connsiteX0" fmla="*/ 52 w 68064"/>
              <a:gd name="connsiteY0" fmla="*/ 13758 h 112574"/>
              <a:gd name="connsiteX1" fmla="*/ 60377 w 68064"/>
              <a:gd name="connsiteY1" fmla="*/ 7408 h 112574"/>
              <a:gd name="connsiteX2" fmla="*/ 66727 w 68064"/>
              <a:gd name="connsiteY2" fmla="*/ 110595 h 112574"/>
              <a:gd name="connsiteX3" fmla="*/ 55615 w 68064"/>
              <a:gd name="connsiteY3" fmla="*/ 74083 h 112574"/>
              <a:gd name="connsiteX4" fmla="*/ 49265 w 68064"/>
              <a:gd name="connsiteY4" fmla="*/ 58208 h 112574"/>
              <a:gd name="connsiteX5" fmla="*/ 52 w 68064"/>
              <a:gd name="connsiteY5" fmla="*/ 13758 h 11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064" h="112574">
                <a:moveTo>
                  <a:pt x="52" y="13758"/>
                </a:moveTo>
                <a:cubicBezTo>
                  <a:pt x="1904" y="5291"/>
                  <a:pt x="49265" y="-8732"/>
                  <a:pt x="60377" y="7408"/>
                </a:cubicBezTo>
                <a:cubicBezTo>
                  <a:pt x="71490" y="23548"/>
                  <a:pt x="67521" y="99483"/>
                  <a:pt x="66727" y="110595"/>
                </a:cubicBezTo>
                <a:cubicBezTo>
                  <a:pt x="65933" y="121707"/>
                  <a:pt x="58525" y="82814"/>
                  <a:pt x="55615" y="74083"/>
                </a:cubicBezTo>
                <a:cubicBezTo>
                  <a:pt x="52705" y="65352"/>
                  <a:pt x="52705" y="64558"/>
                  <a:pt x="49265" y="58208"/>
                </a:cubicBezTo>
                <a:cubicBezTo>
                  <a:pt x="45825" y="51858"/>
                  <a:pt x="-1800" y="22225"/>
                  <a:pt x="52" y="13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テキスト ボックス 309">
            <a:extLst>
              <a:ext uri="{FF2B5EF4-FFF2-40B4-BE49-F238E27FC236}">
                <a16:creationId xmlns:a16="http://schemas.microsoft.com/office/drawing/2014/main" id="{6304D993-CBF3-4EA8-B7CB-F75DDA624FD8}"/>
              </a:ext>
            </a:extLst>
          </p:cNvPr>
          <p:cNvSpPr txBox="1"/>
          <p:nvPr/>
        </p:nvSpPr>
        <p:spPr>
          <a:xfrm>
            <a:off x="7668736" y="3975100"/>
            <a:ext cx="738664" cy="332398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好きなひとが、</a:t>
            </a:r>
          </a:p>
        </p:txBody>
      </p:sp>
      <p:sp>
        <p:nvSpPr>
          <p:cNvPr id="311" name="テキスト ボックス 310">
            <a:extLst>
              <a:ext uri="{FF2B5EF4-FFF2-40B4-BE49-F238E27FC236}">
                <a16:creationId xmlns:a16="http://schemas.microsoft.com/office/drawing/2014/main" id="{CE1B2382-B43B-4E47-9E43-2FC48F361121}"/>
              </a:ext>
            </a:extLst>
          </p:cNvPr>
          <p:cNvSpPr txBox="1"/>
          <p:nvPr/>
        </p:nvSpPr>
        <p:spPr>
          <a:xfrm>
            <a:off x="6989286" y="5435600"/>
            <a:ext cx="738664" cy="286232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600" dirty="0">
                <a:solidFill>
                  <a:srgbClr val="0070C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できました。</a:t>
            </a:r>
          </a:p>
        </p:txBody>
      </p:sp>
    </p:spTree>
    <p:extLst>
      <p:ext uri="{BB962C8B-B14F-4D97-AF65-F5344CB8AC3E}">
        <p14:creationId xmlns:p14="http://schemas.microsoft.com/office/powerpoint/2010/main" val="28459040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ダイアグラム&#10;&#10;自動的に生成された説明">
            <a:extLst>
              <a:ext uri="{FF2B5EF4-FFF2-40B4-BE49-F238E27FC236}">
                <a16:creationId xmlns:a16="http://schemas.microsoft.com/office/drawing/2014/main" id="{C4523F34-2BBB-43E3-91BC-6593AB96BD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72" t="33632" r="13254" b="22123"/>
          <a:stretch/>
        </p:blipFill>
        <p:spPr>
          <a:xfrm>
            <a:off x="19050" y="1005959"/>
            <a:ext cx="9599907" cy="10843141"/>
          </a:xfrm>
          <a:prstGeom prst="rect">
            <a:avLst/>
          </a:prstGeom>
        </p:spPr>
      </p:pic>
      <p:grpSp>
        <p:nvGrpSpPr>
          <p:cNvPr id="2" name="グループ化 1" hidden="1">
            <a:extLst>
              <a:ext uri="{FF2B5EF4-FFF2-40B4-BE49-F238E27FC236}">
                <a16:creationId xmlns:a16="http://schemas.microsoft.com/office/drawing/2014/main" id="{6ED99069-3550-4CB6-8588-41F0386A8B85}"/>
              </a:ext>
            </a:extLst>
          </p:cNvPr>
          <p:cNvGrpSpPr/>
          <p:nvPr/>
        </p:nvGrpSpPr>
        <p:grpSpPr>
          <a:xfrm>
            <a:off x="218741" y="1216787"/>
            <a:ext cx="8188659" cy="9870523"/>
            <a:chOff x="218741" y="1216787"/>
            <a:chExt cx="8188659" cy="9870523"/>
          </a:xfrm>
        </p:grpSpPr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7DFB3EF-18C4-45F2-92C8-BCBC84819AEE}"/>
                </a:ext>
              </a:extLst>
            </p:cNvPr>
            <p:cNvSpPr/>
            <p:nvPr/>
          </p:nvSpPr>
          <p:spPr>
            <a:xfrm>
              <a:off x="3608621" y="2662008"/>
              <a:ext cx="396120" cy="126501"/>
            </a:xfrm>
            <a:custGeom>
              <a:avLst/>
              <a:gdLst>
                <a:gd name="connsiteX0" fmla="*/ 2942 w 396120"/>
                <a:gd name="connsiteY0" fmla="*/ 55792 h 126501"/>
                <a:gd name="connsiteX1" fmla="*/ 161692 w 396120"/>
                <a:gd name="connsiteY1" fmla="*/ 27217 h 126501"/>
                <a:gd name="connsiteX2" fmla="*/ 352192 w 396120"/>
                <a:gd name="connsiteY2" fmla="*/ 114530 h 126501"/>
                <a:gd name="connsiteX3" fmla="*/ 395054 w 396120"/>
                <a:gd name="connsiteY3" fmla="*/ 124055 h 126501"/>
                <a:gd name="connsiteX4" fmla="*/ 372829 w 396120"/>
                <a:gd name="connsiteY4" fmla="*/ 98655 h 126501"/>
                <a:gd name="connsiteX5" fmla="*/ 266467 w 396120"/>
                <a:gd name="connsiteY5" fmla="*/ 39917 h 126501"/>
                <a:gd name="connsiteX6" fmla="*/ 179154 w 396120"/>
                <a:gd name="connsiteY6" fmla="*/ 11342 h 126501"/>
                <a:gd name="connsiteX7" fmla="*/ 98192 w 396120"/>
                <a:gd name="connsiteY7" fmla="*/ 230 h 126501"/>
                <a:gd name="connsiteX8" fmla="*/ 60092 w 396120"/>
                <a:gd name="connsiteY8" fmla="*/ 6580 h 126501"/>
                <a:gd name="connsiteX9" fmla="*/ 2942 w 396120"/>
                <a:gd name="connsiteY9" fmla="*/ 55792 h 12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120" h="126501">
                  <a:moveTo>
                    <a:pt x="2942" y="55792"/>
                  </a:moveTo>
                  <a:cubicBezTo>
                    <a:pt x="19875" y="59231"/>
                    <a:pt x="103484" y="17427"/>
                    <a:pt x="161692" y="27217"/>
                  </a:cubicBezTo>
                  <a:cubicBezTo>
                    <a:pt x="219900" y="37007"/>
                    <a:pt x="313298" y="98390"/>
                    <a:pt x="352192" y="114530"/>
                  </a:cubicBezTo>
                  <a:cubicBezTo>
                    <a:pt x="391086" y="130670"/>
                    <a:pt x="391614" y="126701"/>
                    <a:pt x="395054" y="124055"/>
                  </a:cubicBezTo>
                  <a:cubicBezTo>
                    <a:pt x="398494" y="121409"/>
                    <a:pt x="394260" y="112678"/>
                    <a:pt x="372829" y="98655"/>
                  </a:cubicBezTo>
                  <a:cubicBezTo>
                    <a:pt x="351398" y="84632"/>
                    <a:pt x="298746" y="54469"/>
                    <a:pt x="266467" y="39917"/>
                  </a:cubicBezTo>
                  <a:cubicBezTo>
                    <a:pt x="234188" y="25365"/>
                    <a:pt x="207200" y="17956"/>
                    <a:pt x="179154" y="11342"/>
                  </a:cubicBezTo>
                  <a:cubicBezTo>
                    <a:pt x="151108" y="4728"/>
                    <a:pt x="118036" y="1024"/>
                    <a:pt x="98192" y="230"/>
                  </a:cubicBezTo>
                  <a:cubicBezTo>
                    <a:pt x="78348" y="-564"/>
                    <a:pt x="73056" y="495"/>
                    <a:pt x="60092" y="6580"/>
                  </a:cubicBezTo>
                  <a:cubicBezTo>
                    <a:pt x="47128" y="12665"/>
                    <a:pt x="-13991" y="52353"/>
                    <a:pt x="2942" y="5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3B4C33F6-27E1-40BC-9CE1-0F95273FDE27}"/>
                </a:ext>
              </a:extLst>
            </p:cNvPr>
            <p:cNvSpPr/>
            <p:nvPr/>
          </p:nvSpPr>
          <p:spPr>
            <a:xfrm>
              <a:off x="3652809" y="2737988"/>
              <a:ext cx="286263" cy="132980"/>
            </a:xfrm>
            <a:custGeom>
              <a:avLst/>
              <a:gdLst>
                <a:gd name="connsiteX0" fmla="*/ 29 w 286263"/>
                <a:gd name="connsiteY0" fmla="*/ 103637 h 132980"/>
                <a:gd name="connsiteX1" fmla="*/ 73054 w 286263"/>
                <a:gd name="connsiteY1" fmla="*/ 25850 h 132980"/>
                <a:gd name="connsiteX2" fmla="*/ 154016 w 286263"/>
                <a:gd name="connsiteY2" fmla="*/ 19500 h 132980"/>
                <a:gd name="connsiteX3" fmla="*/ 220691 w 286263"/>
                <a:gd name="connsiteY3" fmla="*/ 40137 h 132980"/>
                <a:gd name="connsiteX4" fmla="*/ 260379 w 286263"/>
                <a:gd name="connsiteY4" fmla="*/ 79825 h 132980"/>
                <a:gd name="connsiteX5" fmla="*/ 282604 w 286263"/>
                <a:gd name="connsiteY5" fmla="*/ 132212 h 132980"/>
                <a:gd name="connsiteX6" fmla="*/ 284191 w 286263"/>
                <a:gd name="connsiteY6" fmla="*/ 108400 h 132980"/>
                <a:gd name="connsiteX7" fmla="*/ 261966 w 286263"/>
                <a:gd name="connsiteY7" fmla="*/ 71887 h 132980"/>
                <a:gd name="connsiteX8" fmla="*/ 223866 w 286263"/>
                <a:gd name="connsiteY8" fmla="*/ 38550 h 132980"/>
                <a:gd name="connsiteX9" fmla="*/ 187354 w 286263"/>
                <a:gd name="connsiteY9" fmla="*/ 14737 h 132980"/>
                <a:gd name="connsiteX10" fmla="*/ 130204 w 286263"/>
                <a:gd name="connsiteY10" fmla="*/ 450 h 132980"/>
                <a:gd name="connsiteX11" fmla="*/ 65116 w 286263"/>
                <a:gd name="connsiteY11" fmla="*/ 9975 h 132980"/>
                <a:gd name="connsiteX12" fmla="*/ 29 w 286263"/>
                <a:gd name="connsiteY12" fmla="*/ 103637 h 13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6263" h="132980">
                  <a:moveTo>
                    <a:pt x="29" y="103637"/>
                  </a:moveTo>
                  <a:cubicBezTo>
                    <a:pt x="1352" y="106283"/>
                    <a:pt x="47390" y="39873"/>
                    <a:pt x="73054" y="25850"/>
                  </a:cubicBezTo>
                  <a:cubicBezTo>
                    <a:pt x="98718" y="11827"/>
                    <a:pt x="129410" y="17119"/>
                    <a:pt x="154016" y="19500"/>
                  </a:cubicBezTo>
                  <a:cubicBezTo>
                    <a:pt x="178622" y="21881"/>
                    <a:pt x="202964" y="30083"/>
                    <a:pt x="220691" y="40137"/>
                  </a:cubicBezTo>
                  <a:cubicBezTo>
                    <a:pt x="238418" y="50191"/>
                    <a:pt x="250060" y="64479"/>
                    <a:pt x="260379" y="79825"/>
                  </a:cubicBezTo>
                  <a:cubicBezTo>
                    <a:pt x="270698" y="95171"/>
                    <a:pt x="278635" y="127450"/>
                    <a:pt x="282604" y="132212"/>
                  </a:cubicBezTo>
                  <a:cubicBezTo>
                    <a:pt x="286573" y="136974"/>
                    <a:pt x="287631" y="118454"/>
                    <a:pt x="284191" y="108400"/>
                  </a:cubicBezTo>
                  <a:cubicBezTo>
                    <a:pt x="280751" y="98346"/>
                    <a:pt x="272020" y="83529"/>
                    <a:pt x="261966" y="71887"/>
                  </a:cubicBezTo>
                  <a:cubicBezTo>
                    <a:pt x="251912" y="60245"/>
                    <a:pt x="236301" y="48075"/>
                    <a:pt x="223866" y="38550"/>
                  </a:cubicBezTo>
                  <a:cubicBezTo>
                    <a:pt x="211431" y="29025"/>
                    <a:pt x="202964" y="21087"/>
                    <a:pt x="187354" y="14737"/>
                  </a:cubicBezTo>
                  <a:cubicBezTo>
                    <a:pt x="171744" y="8387"/>
                    <a:pt x="150577" y="1244"/>
                    <a:pt x="130204" y="450"/>
                  </a:cubicBezTo>
                  <a:cubicBezTo>
                    <a:pt x="109831" y="-344"/>
                    <a:pt x="87341" y="-1402"/>
                    <a:pt x="65116" y="9975"/>
                  </a:cubicBezTo>
                  <a:cubicBezTo>
                    <a:pt x="42891" y="21352"/>
                    <a:pt x="-1294" y="100991"/>
                    <a:pt x="29" y="103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D726E271-4497-48B2-AC29-9DD564B6ADBB}"/>
                </a:ext>
              </a:extLst>
            </p:cNvPr>
            <p:cNvSpPr/>
            <p:nvPr/>
          </p:nvSpPr>
          <p:spPr>
            <a:xfrm>
              <a:off x="3666982" y="2808288"/>
              <a:ext cx="257426" cy="176696"/>
            </a:xfrm>
            <a:custGeom>
              <a:avLst/>
              <a:gdLst>
                <a:gd name="connsiteX0" fmla="*/ 231918 w 257426"/>
                <a:gd name="connsiteY0" fmla="*/ 0 h 176696"/>
                <a:gd name="connsiteX1" fmla="*/ 257318 w 257426"/>
                <a:gd name="connsiteY1" fmla="*/ 76200 h 176696"/>
                <a:gd name="connsiteX2" fmla="*/ 239856 w 257426"/>
                <a:gd name="connsiteY2" fmla="*/ 123825 h 176696"/>
                <a:gd name="connsiteX3" fmla="*/ 211281 w 257426"/>
                <a:gd name="connsiteY3" fmla="*/ 147637 h 176696"/>
                <a:gd name="connsiteX4" fmla="*/ 173181 w 257426"/>
                <a:gd name="connsiteY4" fmla="*/ 173037 h 176696"/>
                <a:gd name="connsiteX5" fmla="*/ 135081 w 257426"/>
                <a:gd name="connsiteY5" fmla="*/ 176212 h 176696"/>
                <a:gd name="connsiteX6" fmla="*/ 84281 w 257426"/>
                <a:gd name="connsiteY6" fmla="*/ 169862 h 176696"/>
                <a:gd name="connsiteX7" fmla="*/ 35068 w 257426"/>
                <a:gd name="connsiteY7" fmla="*/ 141287 h 176696"/>
                <a:gd name="connsiteX8" fmla="*/ 12843 w 257426"/>
                <a:gd name="connsiteY8" fmla="*/ 107950 h 176696"/>
                <a:gd name="connsiteX9" fmla="*/ 8081 w 257426"/>
                <a:gd name="connsiteY9" fmla="*/ 73025 h 176696"/>
                <a:gd name="connsiteX10" fmla="*/ 143 w 257426"/>
                <a:gd name="connsiteY10" fmla="*/ 17462 h 176696"/>
                <a:gd name="connsiteX11" fmla="*/ 4906 w 257426"/>
                <a:gd name="connsiteY11" fmla="*/ 77787 h 176696"/>
                <a:gd name="connsiteX12" fmla="*/ 27131 w 257426"/>
                <a:gd name="connsiteY12" fmla="*/ 120650 h 176696"/>
                <a:gd name="connsiteX13" fmla="*/ 90631 w 257426"/>
                <a:gd name="connsiteY13" fmla="*/ 157162 h 176696"/>
                <a:gd name="connsiteX14" fmla="*/ 160481 w 257426"/>
                <a:gd name="connsiteY14" fmla="*/ 166687 h 176696"/>
                <a:gd name="connsiteX15" fmla="*/ 200168 w 257426"/>
                <a:gd name="connsiteY15" fmla="*/ 161925 h 176696"/>
                <a:gd name="connsiteX16" fmla="*/ 233506 w 257426"/>
                <a:gd name="connsiteY16" fmla="*/ 138112 h 176696"/>
                <a:gd name="connsiteX17" fmla="*/ 252556 w 257426"/>
                <a:gd name="connsiteY17" fmla="*/ 106362 h 176696"/>
                <a:gd name="connsiteX18" fmla="*/ 254143 w 257426"/>
                <a:gd name="connsiteY18" fmla="*/ 77787 h 176696"/>
                <a:gd name="connsiteX19" fmla="*/ 231918 w 257426"/>
                <a:gd name="connsiteY19" fmla="*/ 0 h 1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7426" h="176696">
                  <a:moveTo>
                    <a:pt x="231918" y="0"/>
                  </a:moveTo>
                  <a:cubicBezTo>
                    <a:pt x="232447" y="-265"/>
                    <a:pt x="255995" y="55563"/>
                    <a:pt x="257318" y="76200"/>
                  </a:cubicBezTo>
                  <a:cubicBezTo>
                    <a:pt x="258641" y="96838"/>
                    <a:pt x="247529" y="111919"/>
                    <a:pt x="239856" y="123825"/>
                  </a:cubicBezTo>
                  <a:cubicBezTo>
                    <a:pt x="232183" y="135731"/>
                    <a:pt x="222393" y="139435"/>
                    <a:pt x="211281" y="147637"/>
                  </a:cubicBezTo>
                  <a:cubicBezTo>
                    <a:pt x="200169" y="155839"/>
                    <a:pt x="185881" y="168274"/>
                    <a:pt x="173181" y="173037"/>
                  </a:cubicBezTo>
                  <a:cubicBezTo>
                    <a:pt x="160481" y="177800"/>
                    <a:pt x="149898" y="176741"/>
                    <a:pt x="135081" y="176212"/>
                  </a:cubicBezTo>
                  <a:cubicBezTo>
                    <a:pt x="120264" y="175683"/>
                    <a:pt x="100950" y="175683"/>
                    <a:pt x="84281" y="169862"/>
                  </a:cubicBezTo>
                  <a:cubicBezTo>
                    <a:pt x="67612" y="164041"/>
                    <a:pt x="46974" y="151606"/>
                    <a:pt x="35068" y="141287"/>
                  </a:cubicBezTo>
                  <a:cubicBezTo>
                    <a:pt x="23162" y="130968"/>
                    <a:pt x="17341" y="119327"/>
                    <a:pt x="12843" y="107950"/>
                  </a:cubicBezTo>
                  <a:cubicBezTo>
                    <a:pt x="8345" y="96573"/>
                    <a:pt x="10198" y="88106"/>
                    <a:pt x="8081" y="73025"/>
                  </a:cubicBezTo>
                  <a:cubicBezTo>
                    <a:pt x="5964" y="57944"/>
                    <a:pt x="672" y="16668"/>
                    <a:pt x="143" y="17462"/>
                  </a:cubicBezTo>
                  <a:cubicBezTo>
                    <a:pt x="-386" y="18256"/>
                    <a:pt x="408" y="60589"/>
                    <a:pt x="4906" y="77787"/>
                  </a:cubicBezTo>
                  <a:cubicBezTo>
                    <a:pt x="9404" y="94985"/>
                    <a:pt x="12843" y="107421"/>
                    <a:pt x="27131" y="120650"/>
                  </a:cubicBezTo>
                  <a:cubicBezTo>
                    <a:pt x="41418" y="133879"/>
                    <a:pt x="68406" y="149489"/>
                    <a:pt x="90631" y="157162"/>
                  </a:cubicBezTo>
                  <a:cubicBezTo>
                    <a:pt x="112856" y="164835"/>
                    <a:pt x="142225" y="165893"/>
                    <a:pt x="160481" y="166687"/>
                  </a:cubicBezTo>
                  <a:cubicBezTo>
                    <a:pt x="178737" y="167481"/>
                    <a:pt x="187997" y="166687"/>
                    <a:pt x="200168" y="161925"/>
                  </a:cubicBezTo>
                  <a:cubicBezTo>
                    <a:pt x="212339" y="157163"/>
                    <a:pt x="224775" y="147373"/>
                    <a:pt x="233506" y="138112"/>
                  </a:cubicBezTo>
                  <a:cubicBezTo>
                    <a:pt x="242237" y="128852"/>
                    <a:pt x="249117" y="116416"/>
                    <a:pt x="252556" y="106362"/>
                  </a:cubicBezTo>
                  <a:cubicBezTo>
                    <a:pt x="255996" y="96308"/>
                    <a:pt x="254937" y="88899"/>
                    <a:pt x="254143" y="77787"/>
                  </a:cubicBezTo>
                  <a:cubicBezTo>
                    <a:pt x="253349" y="66675"/>
                    <a:pt x="231389" y="265"/>
                    <a:pt x="2319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3695A386-20AD-444A-BD79-60D92D83B3E1}"/>
                </a:ext>
              </a:extLst>
            </p:cNvPr>
            <p:cNvSpPr/>
            <p:nvPr/>
          </p:nvSpPr>
          <p:spPr>
            <a:xfrm>
              <a:off x="3724270" y="2756675"/>
              <a:ext cx="138132" cy="213548"/>
            </a:xfrm>
            <a:custGeom>
              <a:avLst/>
              <a:gdLst>
                <a:gd name="connsiteX0" fmla="*/ 114305 w 138132"/>
                <a:gd name="connsiteY0" fmla="*/ 13513 h 213548"/>
                <a:gd name="connsiteX1" fmla="*/ 138118 w 138132"/>
                <a:gd name="connsiteY1" fmla="*/ 70663 h 213548"/>
                <a:gd name="connsiteX2" fmla="*/ 117480 w 138132"/>
                <a:gd name="connsiteY2" fmla="*/ 164325 h 213548"/>
                <a:gd name="connsiteX3" fmla="*/ 93668 w 138132"/>
                <a:gd name="connsiteY3" fmla="*/ 200838 h 213548"/>
                <a:gd name="connsiteX4" fmla="*/ 66680 w 138132"/>
                <a:gd name="connsiteY4" fmla="*/ 213538 h 213548"/>
                <a:gd name="connsiteX5" fmla="*/ 25405 w 138132"/>
                <a:gd name="connsiteY5" fmla="*/ 199250 h 213548"/>
                <a:gd name="connsiteX6" fmla="*/ 12705 w 138132"/>
                <a:gd name="connsiteY6" fmla="*/ 156388 h 213548"/>
                <a:gd name="connsiteX7" fmla="*/ 5 w 138132"/>
                <a:gd name="connsiteY7" fmla="*/ 86538 h 213548"/>
                <a:gd name="connsiteX8" fmla="*/ 14293 w 138132"/>
                <a:gd name="connsiteY8" fmla="*/ 51613 h 213548"/>
                <a:gd name="connsiteX9" fmla="*/ 30168 w 138132"/>
                <a:gd name="connsiteY9" fmla="*/ 24625 h 213548"/>
                <a:gd name="connsiteX10" fmla="*/ 25405 w 138132"/>
                <a:gd name="connsiteY10" fmla="*/ 11925 h 213548"/>
                <a:gd name="connsiteX11" fmla="*/ 12705 w 138132"/>
                <a:gd name="connsiteY11" fmla="*/ 813 h 213548"/>
                <a:gd name="connsiteX12" fmla="*/ 114305 w 138132"/>
                <a:gd name="connsiteY12" fmla="*/ 13513 h 21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132" h="213548">
                  <a:moveTo>
                    <a:pt x="114305" y="13513"/>
                  </a:moveTo>
                  <a:cubicBezTo>
                    <a:pt x="135207" y="25155"/>
                    <a:pt x="137589" y="45528"/>
                    <a:pt x="138118" y="70663"/>
                  </a:cubicBezTo>
                  <a:cubicBezTo>
                    <a:pt x="138647" y="95798"/>
                    <a:pt x="124888" y="142629"/>
                    <a:pt x="117480" y="164325"/>
                  </a:cubicBezTo>
                  <a:cubicBezTo>
                    <a:pt x="110072" y="186021"/>
                    <a:pt x="102135" y="192636"/>
                    <a:pt x="93668" y="200838"/>
                  </a:cubicBezTo>
                  <a:cubicBezTo>
                    <a:pt x="85201" y="209040"/>
                    <a:pt x="78057" y="213803"/>
                    <a:pt x="66680" y="213538"/>
                  </a:cubicBezTo>
                  <a:cubicBezTo>
                    <a:pt x="55303" y="213273"/>
                    <a:pt x="34401" y="208775"/>
                    <a:pt x="25405" y="199250"/>
                  </a:cubicBezTo>
                  <a:cubicBezTo>
                    <a:pt x="16409" y="189725"/>
                    <a:pt x="16938" y="175173"/>
                    <a:pt x="12705" y="156388"/>
                  </a:cubicBezTo>
                  <a:cubicBezTo>
                    <a:pt x="8472" y="137603"/>
                    <a:pt x="-260" y="104000"/>
                    <a:pt x="5" y="86538"/>
                  </a:cubicBezTo>
                  <a:cubicBezTo>
                    <a:pt x="270" y="69076"/>
                    <a:pt x="9266" y="61932"/>
                    <a:pt x="14293" y="51613"/>
                  </a:cubicBezTo>
                  <a:cubicBezTo>
                    <a:pt x="19320" y="41294"/>
                    <a:pt x="28316" y="31240"/>
                    <a:pt x="30168" y="24625"/>
                  </a:cubicBezTo>
                  <a:cubicBezTo>
                    <a:pt x="32020" y="18010"/>
                    <a:pt x="28315" y="15894"/>
                    <a:pt x="25405" y="11925"/>
                  </a:cubicBezTo>
                  <a:cubicBezTo>
                    <a:pt x="22494" y="7956"/>
                    <a:pt x="5561" y="3459"/>
                    <a:pt x="12705" y="813"/>
                  </a:cubicBezTo>
                  <a:cubicBezTo>
                    <a:pt x="19849" y="-1833"/>
                    <a:pt x="93403" y="1871"/>
                    <a:pt x="114305" y="13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F1655FB8-D780-4DB4-A38F-1A21B9213128}"/>
                </a:ext>
              </a:extLst>
            </p:cNvPr>
            <p:cNvSpPr/>
            <p:nvPr/>
          </p:nvSpPr>
          <p:spPr>
            <a:xfrm>
              <a:off x="3751263" y="2798762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E13C0708-0607-45F0-9820-6E79ECD236C4}"/>
                </a:ext>
              </a:extLst>
            </p:cNvPr>
            <p:cNvSpPr/>
            <p:nvPr/>
          </p:nvSpPr>
          <p:spPr>
            <a:xfrm>
              <a:off x="4304766" y="2720166"/>
              <a:ext cx="289953" cy="92369"/>
            </a:xfrm>
            <a:custGeom>
              <a:avLst/>
              <a:gdLst>
                <a:gd name="connsiteX0" fmla="*/ 2122 w 289953"/>
                <a:gd name="connsiteY0" fmla="*/ 91297 h 92369"/>
                <a:gd name="connsiteX1" fmla="*/ 100547 w 289953"/>
                <a:gd name="connsiteY1" fmla="*/ 54784 h 92369"/>
                <a:gd name="connsiteX2" fmla="*/ 192622 w 289953"/>
                <a:gd name="connsiteY2" fmla="*/ 40497 h 92369"/>
                <a:gd name="connsiteX3" fmla="*/ 256122 w 289953"/>
                <a:gd name="connsiteY3" fmla="*/ 40497 h 92369"/>
                <a:gd name="connsiteX4" fmla="*/ 289459 w 289953"/>
                <a:gd name="connsiteY4" fmla="*/ 51609 h 92369"/>
                <a:gd name="connsiteX5" fmla="*/ 275172 w 289953"/>
                <a:gd name="connsiteY5" fmla="*/ 19859 h 92369"/>
                <a:gd name="connsiteX6" fmla="*/ 262472 w 289953"/>
                <a:gd name="connsiteY6" fmla="*/ 2397 h 92369"/>
                <a:gd name="connsiteX7" fmla="*/ 198972 w 289953"/>
                <a:gd name="connsiteY7" fmla="*/ 8747 h 92369"/>
                <a:gd name="connsiteX8" fmla="*/ 2122 w 289953"/>
                <a:gd name="connsiteY8" fmla="*/ 91297 h 9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953" h="92369">
                  <a:moveTo>
                    <a:pt x="2122" y="91297"/>
                  </a:moveTo>
                  <a:cubicBezTo>
                    <a:pt x="-14282" y="98970"/>
                    <a:pt x="68797" y="63251"/>
                    <a:pt x="100547" y="54784"/>
                  </a:cubicBezTo>
                  <a:cubicBezTo>
                    <a:pt x="132297" y="46317"/>
                    <a:pt x="166693" y="42878"/>
                    <a:pt x="192622" y="40497"/>
                  </a:cubicBezTo>
                  <a:cubicBezTo>
                    <a:pt x="218551" y="38116"/>
                    <a:pt x="239983" y="38645"/>
                    <a:pt x="256122" y="40497"/>
                  </a:cubicBezTo>
                  <a:cubicBezTo>
                    <a:pt x="272261" y="42349"/>
                    <a:pt x="286284" y="55049"/>
                    <a:pt x="289459" y="51609"/>
                  </a:cubicBezTo>
                  <a:cubicBezTo>
                    <a:pt x="292634" y="48169"/>
                    <a:pt x="279670" y="28061"/>
                    <a:pt x="275172" y="19859"/>
                  </a:cubicBezTo>
                  <a:cubicBezTo>
                    <a:pt x="270674" y="11657"/>
                    <a:pt x="275172" y="4249"/>
                    <a:pt x="262472" y="2397"/>
                  </a:cubicBezTo>
                  <a:cubicBezTo>
                    <a:pt x="249772" y="545"/>
                    <a:pt x="243158" y="-4218"/>
                    <a:pt x="198972" y="8747"/>
                  </a:cubicBezTo>
                  <a:cubicBezTo>
                    <a:pt x="154786" y="21712"/>
                    <a:pt x="18526" y="83624"/>
                    <a:pt x="2122" y="91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7433BA75-AD4E-4232-9869-B44A449C8CB8}"/>
                </a:ext>
              </a:extLst>
            </p:cNvPr>
            <p:cNvSpPr/>
            <p:nvPr/>
          </p:nvSpPr>
          <p:spPr>
            <a:xfrm>
              <a:off x="4184513" y="2880055"/>
              <a:ext cx="47797" cy="216138"/>
            </a:xfrm>
            <a:custGeom>
              <a:avLst/>
              <a:gdLst>
                <a:gd name="connsiteX0" fmla="*/ 47762 w 47797"/>
                <a:gd name="connsiteY0" fmla="*/ 1258 h 216138"/>
                <a:gd name="connsiteX1" fmla="*/ 9662 w 47797"/>
                <a:gd name="connsiteY1" fmla="*/ 75870 h 216138"/>
                <a:gd name="connsiteX2" fmla="*/ 27125 w 47797"/>
                <a:gd name="connsiteY2" fmla="*/ 210808 h 216138"/>
                <a:gd name="connsiteX3" fmla="*/ 8075 w 47797"/>
                <a:gd name="connsiteY3" fmla="*/ 183820 h 216138"/>
                <a:gd name="connsiteX4" fmla="*/ 1725 w 47797"/>
                <a:gd name="connsiteY4" fmla="*/ 134608 h 216138"/>
                <a:gd name="connsiteX5" fmla="*/ 47762 w 47797"/>
                <a:gd name="connsiteY5" fmla="*/ 1258 h 21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97" h="216138">
                  <a:moveTo>
                    <a:pt x="47762" y="1258"/>
                  </a:moveTo>
                  <a:cubicBezTo>
                    <a:pt x="49085" y="-8532"/>
                    <a:pt x="13101" y="40945"/>
                    <a:pt x="9662" y="75870"/>
                  </a:cubicBezTo>
                  <a:cubicBezTo>
                    <a:pt x="6223" y="110795"/>
                    <a:pt x="27389" y="192816"/>
                    <a:pt x="27125" y="210808"/>
                  </a:cubicBezTo>
                  <a:cubicBezTo>
                    <a:pt x="26861" y="228800"/>
                    <a:pt x="12308" y="196520"/>
                    <a:pt x="8075" y="183820"/>
                  </a:cubicBezTo>
                  <a:cubicBezTo>
                    <a:pt x="3842" y="171120"/>
                    <a:pt x="-3302" y="161595"/>
                    <a:pt x="1725" y="134608"/>
                  </a:cubicBezTo>
                  <a:cubicBezTo>
                    <a:pt x="6752" y="107621"/>
                    <a:pt x="46439" y="11048"/>
                    <a:pt x="47762" y="1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7F5A267F-EB68-42BB-95DE-B5433E3BAD87}"/>
                </a:ext>
              </a:extLst>
            </p:cNvPr>
            <p:cNvSpPr/>
            <p:nvPr/>
          </p:nvSpPr>
          <p:spPr>
            <a:xfrm rot="1315842">
              <a:off x="4173491" y="3168650"/>
              <a:ext cx="29130" cy="68696"/>
            </a:xfrm>
            <a:custGeom>
              <a:avLst/>
              <a:gdLst>
                <a:gd name="connsiteX0" fmla="*/ 20683 w 29130"/>
                <a:gd name="connsiteY0" fmla="*/ 0 h 68696"/>
                <a:gd name="connsiteX1" fmla="*/ 46 w 29130"/>
                <a:gd name="connsiteY1" fmla="*/ 61913 h 68696"/>
                <a:gd name="connsiteX2" fmla="*/ 27033 w 29130"/>
                <a:gd name="connsiteY2" fmla="*/ 61913 h 68696"/>
                <a:gd name="connsiteX3" fmla="*/ 20683 w 29130"/>
                <a:gd name="connsiteY3" fmla="*/ 0 h 6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0" h="68696">
                  <a:moveTo>
                    <a:pt x="20683" y="0"/>
                  </a:moveTo>
                  <a:cubicBezTo>
                    <a:pt x="16185" y="0"/>
                    <a:pt x="-1012" y="51594"/>
                    <a:pt x="46" y="61913"/>
                  </a:cubicBezTo>
                  <a:cubicBezTo>
                    <a:pt x="1104" y="72232"/>
                    <a:pt x="21212" y="69586"/>
                    <a:pt x="27033" y="61913"/>
                  </a:cubicBezTo>
                  <a:cubicBezTo>
                    <a:pt x="32854" y="54240"/>
                    <a:pt x="25181" y="0"/>
                    <a:pt x="20683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C1B55552-A475-4061-B4DF-FE38FE52DFAB}"/>
                </a:ext>
              </a:extLst>
            </p:cNvPr>
            <p:cNvSpPr/>
            <p:nvPr/>
          </p:nvSpPr>
          <p:spPr>
            <a:xfrm>
              <a:off x="4087813" y="3182938"/>
              <a:ext cx="45719" cy="45719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3140633B-5A28-4E98-AB78-594E677C3F4E}"/>
                </a:ext>
              </a:extLst>
            </p:cNvPr>
            <p:cNvSpPr/>
            <p:nvPr/>
          </p:nvSpPr>
          <p:spPr>
            <a:xfrm>
              <a:off x="3940138" y="3406389"/>
              <a:ext cx="217128" cy="71967"/>
            </a:xfrm>
            <a:custGeom>
              <a:avLst/>
              <a:gdLst>
                <a:gd name="connsiteX0" fmla="*/ 37 w 217128"/>
                <a:gd name="connsiteY0" fmla="*/ 71824 h 71967"/>
                <a:gd name="connsiteX1" fmla="*/ 71475 w 217128"/>
                <a:gd name="connsiteY1" fmla="*/ 24199 h 71967"/>
                <a:gd name="connsiteX2" fmla="*/ 144500 w 217128"/>
                <a:gd name="connsiteY2" fmla="*/ 21024 h 71967"/>
                <a:gd name="connsiteX3" fmla="*/ 209587 w 217128"/>
                <a:gd name="connsiteY3" fmla="*/ 36899 h 71967"/>
                <a:gd name="connsiteX4" fmla="*/ 214350 w 217128"/>
                <a:gd name="connsiteY4" fmla="*/ 32136 h 71967"/>
                <a:gd name="connsiteX5" fmla="*/ 196887 w 217128"/>
                <a:gd name="connsiteY5" fmla="*/ 11499 h 71967"/>
                <a:gd name="connsiteX6" fmla="*/ 161962 w 217128"/>
                <a:gd name="connsiteY6" fmla="*/ 386 h 71967"/>
                <a:gd name="connsiteX7" fmla="*/ 81000 w 217128"/>
                <a:gd name="connsiteY7" fmla="*/ 6736 h 71967"/>
                <a:gd name="connsiteX8" fmla="*/ 37 w 217128"/>
                <a:gd name="connsiteY8" fmla="*/ 71824 h 7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128" h="71967">
                  <a:moveTo>
                    <a:pt x="37" y="71824"/>
                  </a:moveTo>
                  <a:cubicBezTo>
                    <a:pt x="-1550" y="74734"/>
                    <a:pt x="47398" y="32666"/>
                    <a:pt x="71475" y="24199"/>
                  </a:cubicBezTo>
                  <a:cubicBezTo>
                    <a:pt x="95552" y="15732"/>
                    <a:pt x="121481" y="18907"/>
                    <a:pt x="144500" y="21024"/>
                  </a:cubicBezTo>
                  <a:cubicBezTo>
                    <a:pt x="167519" y="23141"/>
                    <a:pt x="197945" y="35047"/>
                    <a:pt x="209587" y="36899"/>
                  </a:cubicBezTo>
                  <a:cubicBezTo>
                    <a:pt x="221229" y="38751"/>
                    <a:pt x="216467" y="36369"/>
                    <a:pt x="214350" y="32136"/>
                  </a:cubicBezTo>
                  <a:cubicBezTo>
                    <a:pt x="212233" y="27903"/>
                    <a:pt x="205618" y="16791"/>
                    <a:pt x="196887" y="11499"/>
                  </a:cubicBezTo>
                  <a:cubicBezTo>
                    <a:pt x="188156" y="6207"/>
                    <a:pt x="181276" y="1180"/>
                    <a:pt x="161962" y="386"/>
                  </a:cubicBezTo>
                  <a:cubicBezTo>
                    <a:pt x="142648" y="-408"/>
                    <a:pt x="108781" y="-672"/>
                    <a:pt x="81000" y="6736"/>
                  </a:cubicBezTo>
                  <a:cubicBezTo>
                    <a:pt x="53219" y="14144"/>
                    <a:pt x="1624" y="68914"/>
                    <a:pt x="37" y="718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DFD8F840-7FEA-44AB-AD66-EF26C35D1A86}"/>
                </a:ext>
              </a:extLst>
            </p:cNvPr>
            <p:cNvSpPr/>
            <p:nvPr/>
          </p:nvSpPr>
          <p:spPr>
            <a:xfrm>
              <a:off x="4295701" y="2796404"/>
              <a:ext cx="222421" cy="167565"/>
            </a:xfrm>
            <a:custGeom>
              <a:avLst/>
              <a:gdLst>
                <a:gd name="connsiteX0" fmla="*/ 74 w 222421"/>
                <a:gd name="connsiteY0" fmla="*/ 167459 h 167565"/>
                <a:gd name="connsiteX1" fmla="*/ 14362 w 222421"/>
                <a:gd name="connsiteY1" fmla="*/ 83321 h 167565"/>
                <a:gd name="connsiteX2" fmla="*/ 42937 w 222421"/>
                <a:gd name="connsiteY2" fmla="*/ 54746 h 167565"/>
                <a:gd name="connsiteX3" fmla="*/ 95324 w 222421"/>
                <a:gd name="connsiteY3" fmla="*/ 29346 h 167565"/>
                <a:gd name="connsiteX4" fmla="*/ 144537 w 222421"/>
                <a:gd name="connsiteY4" fmla="*/ 18234 h 167565"/>
                <a:gd name="connsiteX5" fmla="*/ 165174 w 222421"/>
                <a:gd name="connsiteY5" fmla="*/ 21409 h 167565"/>
                <a:gd name="connsiteX6" fmla="*/ 196924 w 222421"/>
                <a:gd name="connsiteY6" fmla="*/ 75384 h 167565"/>
                <a:gd name="connsiteX7" fmla="*/ 211212 w 222421"/>
                <a:gd name="connsiteY7" fmla="*/ 84909 h 167565"/>
                <a:gd name="connsiteX8" fmla="*/ 222324 w 222421"/>
                <a:gd name="connsiteY8" fmla="*/ 80146 h 167565"/>
                <a:gd name="connsiteX9" fmla="*/ 215974 w 222421"/>
                <a:gd name="connsiteY9" fmla="*/ 62684 h 167565"/>
                <a:gd name="connsiteX10" fmla="*/ 204862 w 222421"/>
                <a:gd name="connsiteY10" fmla="*/ 35696 h 167565"/>
                <a:gd name="connsiteX11" fmla="*/ 165174 w 222421"/>
                <a:gd name="connsiteY11" fmla="*/ 5534 h 167565"/>
                <a:gd name="connsiteX12" fmla="*/ 150887 w 222421"/>
                <a:gd name="connsiteY12" fmla="*/ 771 h 167565"/>
                <a:gd name="connsiteX13" fmla="*/ 69924 w 222421"/>
                <a:gd name="connsiteY13" fmla="*/ 15059 h 167565"/>
                <a:gd name="connsiteX14" fmla="*/ 12774 w 222421"/>
                <a:gd name="connsiteY14" fmla="*/ 64271 h 167565"/>
                <a:gd name="connsiteX15" fmla="*/ 74 w 222421"/>
                <a:gd name="connsiteY15" fmla="*/ 167459 h 16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421" h="167565">
                  <a:moveTo>
                    <a:pt x="74" y="167459"/>
                  </a:moveTo>
                  <a:cubicBezTo>
                    <a:pt x="339" y="170634"/>
                    <a:pt x="7218" y="102106"/>
                    <a:pt x="14362" y="83321"/>
                  </a:cubicBezTo>
                  <a:cubicBezTo>
                    <a:pt x="21506" y="64536"/>
                    <a:pt x="29443" y="63742"/>
                    <a:pt x="42937" y="54746"/>
                  </a:cubicBezTo>
                  <a:cubicBezTo>
                    <a:pt x="56431" y="45750"/>
                    <a:pt x="78391" y="35431"/>
                    <a:pt x="95324" y="29346"/>
                  </a:cubicBezTo>
                  <a:cubicBezTo>
                    <a:pt x="112257" y="23261"/>
                    <a:pt x="132895" y="19557"/>
                    <a:pt x="144537" y="18234"/>
                  </a:cubicBezTo>
                  <a:cubicBezTo>
                    <a:pt x="156179" y="16911"/>
                    <a:pt x="156443" y="11884"/>
                    <a:pt x="165174" y="21409"/>
                  </a:cubicBezTo>
                  <a:cubicBezTo>
                    <a:pt x="173905" y="30934"/>
                    <a:pt x="189251" y="64801"/>
                    <a:pt x="196924" y="75384"/>
                  </a:cubicBezTo>
                  <a:cubicBezTo>
                    <a:pt x="204597" y="85967"/>
                    <a:pt x="206979" y="84115"/>
                    <a:pt x="211212" y="84909"/>
                  </a:cubicBezTo>
                  <a:cubicBezTo>
                    <a:pt x="215445" y="85703"/>
                    <a:pt x="221530" y="83850"/>
                    <a:pt x="222324" y="80146"/>
                  </a:cubicBezTo>
                  <a:cubicBezTo>
                    <a:pt x="223118" y="76442"/>
                    <a:pt x="218884" y="70092"/>
                    <a:pt x="215974" y="62684"/>
                  </a:cubicBezTo>
                  <a:cubicBezTo>
                    <a:pt x="213064" y="55276"/>
                    <a:pt x="213329" y="45221"/>
                    <a:pt x="204862" y="35696"/>
                  </a:cubicBezTo>
                  <a:cubicBezTo>
                    <a:pt x="196395" y="26171"/>
                    <a:pt x="174170" y="11355"/>
                    <a:pt x="165174" y="5534"/>
                  </a:cubicBezTo>
                  <a:cubicBezTo>
                    <a:pt x="156178" y="-287"/>
                    <a:pt x="166762" y="-817"/>
                    <a:pt x="150887" y="771"/>
                  </a:cubicBezTo>
                  <a:cubicBezTo>
                    <a:pt x="135012" y="2358"/>
                    <a:pt x="92943" y="4476"/>
                    <a:pt x="69924" y="15059"/>
                  </a:cubicBezTo>
                  <a:cubicBezTo>
                    <a:pt x="46905" y="25642"/>
                    <a:pt x="26003" y="42046"/>
                    <a:pt x="12774" y="64271"/>
                  </a:cubicBezTo>
                  <a:cubicBezTo>
                    <a:pt x="-455" y="86496"/>
                    <a:pt x="-191" y="164284"/>
                    <a:pt x="74" y="167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9ADF70B9-6076-469B-B214-F148A429EF9D}"/>
                </a:ext>
              </a:extLst>
            </p:cNvPr>
            <p:cNvSpPr/>
            <p:nvPr/>
          </p:nvSpPr>
          <p:spPr>
            <a:xfrm>
              <a:off x="4331939" y="2808006"/>
              <a:ext cx="126162" cy="216618"/>
            </a:xfrm>
            <a:custGeom>
              <a:avLst/>
              <a:gdLst>
                <a:gd name="connsiteX0" fmla="*/ 113061 w 126162"/>
                <a:gd name="connsiteY0" fmla="*/ 1869 h 216618"/>
                <a:gd name="connsiteX1" fmla="*/ 122586 w 126162"/>
                <a:gd name="connsiteY1" fmla="*/ 86007 h 216618"/>
                <a:gd name="connsiteX2" fmla="*/ 100361 w 126162"/>
                <a:gd name="connsiteY2" fmla="*/ 165382 h 216618"/>
                <a:gd name="connsiteX3" fmla="*/ 79724 w 126162"/>
                <a:gd name="connsiteY3" fmla="*/ 208244 h 216618"/>
                <a:gd name="connsiteX4" fmla="*/ 44799 w 126162"/>
                <a:gd name="connsiteY4" fmla="*/ 213007 h 216618"/>
                <a:gd name="connsiteX5" fmla="*/ 9874 w 126162"/>
                <a:gd name="connsiteY5" fmla="*/ 166969 h 216618"/>
                <a:gd name="connsiteX6" fmla="*/ 6699 w 126162"/>
                <a:gd name="connsiteY6" fmla="*/ 119344 h 216618"/>
                <a:gd name="connsiteX7" fmla="*/ 14636 w 126162"/>
                <a:gd name="connsiteY7" fmla="*/ 66957 h 216618"/>
                <a:gd name="connsiteX8" fmla="*/ 16224 w 126162"/>
                <a:gd name="connsiteY8" fmla="*/ 51082 h 216618"/>
                <a:gd name="connsiteX9" fmla="*/ 1936 w 126162"/>
                <a:gd name="connsiteY9" fmla="*/ 28857 h 216618"/>
                <a:gd name="connsiteX10" fmla="*/ 113061 w 126162"/>
                <a:gd name="connsiteY10" fmla="*/ 1869 h 2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62" h="216618">
                  <a:moveTo>
                    <a:pt x="113061" y="1869"/>
                  </a:moveTo>
                  <a:cubicBezTo>
                    <a:pt x="133169" y="11394"/>
                    <a:pt x="124703" y="58755"/>
                    <a:pt x="122586" y="86007"/>
                  </a:cubicBezTo>
                  <a:cubicBezTo>
                    <a:pt x="120469" y="113259"/>
                    <a:pt x="107505" y="145009"/>
                    <a:pt x="100361" y="165382"/>
                  </a:cubicBezTo>
                  <a:cubicBezTo>
                    <a:pt x="93217" y="185755"/>
                    <a:pt x="88984" y="200307"/>
                    <a:pt x="79724" y="208244"/>
                  </a:cubicBezTo>
                  <a:cubicBezTo>
                    <a:pt x="70464" y="216181"/>
                    <a:pt x="56441" y="219886"/>
                    <a:pt x="44799" y="213007"/>
                  </a:cubicBezTo>
                  <a:cubicBezTo>
                    <a:pt x="33157" y="206128"/>
                    <a:pt x="16224" y="182579"/>
                    <a:pt x="9874" y="166969"/>
                  </a:cubicBezTo>
                  <a:cubicBezTo>
                    <a:pt x="3524" y="151359"/>
                    <a:pt x="5905" y="136013"/>
                    <a:pt x="6699" y="119344"/>
                  </a:cubicBezTo>
                  <a:cubicBezTo>
                    <a:pt x="7493" y="102675"/>
                    <a:pt x="13048" y="78334"/>
                    <a:pt x="14636" y="66957"/>
                  </a:cubicBezTo>
                  <a:cubicBezTo>
                    <a:pt x="16223" y="55580"/>
                    <a:pt x="18341" y="57432"/>
                    <a:pt x="16224" y="51082"/>
                  </a:cubicBezTo>
                  <a:cubicBezTo>
                    <a:pt x="14107" y="44732"/>
                    <a:pt x="-6266" y="35736"/>
                    <a:pt x="1936" y="28857"/>
                  </a:cubicBezTo>
                  <a:cubicBezTo>
                    <a:pt x="10138" y="21978"/>
                    <a:pt x="92953" y="-7656"/>
                    <a:pt x="113061" y="1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47D17FB7-07EB-4154-A8A8-CD86AB775C66}"/>
                </a:ext>
              </a:extLst>
            </p:cNvPr>
            <p:cNvSpPr/>
            <p:nvPr/>
          </p:nvSpPr>
          <p:spPr>
            <a:xfrm>
              <a:off x="4351338" y="2849561"/>
              <a:ext cx="45719" cy="603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EA75FF6B-8503-47E9-B766-8DA2D4613C8E}"/>
                </a:ext>
              </a:extLst>
            </p:cNvPr>
            <p:cNvSpPr/>
            <p:nvPr/>
          </p:nvSpPr>
          <p:spPr>
            <a:xfrm>
              <a:off x="4303588" y="2883049"/>
              <a:ext cx="203683" cy="166782"/>
            </a:xfrm>
            <a:custGeom>
              <a:avLst/>
              <a:gdLst>
                <a:gd name="connsiteX0" fmla="*/ 200150 w 203683"/>
                <a:gd name="connsiteY0" fmla="*/ 1439 h 166782"/>
                <a:gd name="connsiteX1" fmla="*/ 196975 w 203683"/>
                <a:gd name="connsiteY1" fmla="*/ 58589 h 166782"/>
                <a:gd name="connsiteX2" fmla="*/ 160462 w 203683"/>
                <a:gd name="connsiteY2" fmla="*/ 118914 h 166782"/>
                <a:gd name="connsiteX3" fmla="*/ 122362 w 203683"/>
                <a:gd name="connsiteY3" fmla="*/ 158601 h 166782"/>
                <a:gd name="connsiteX4" fmla="*/ 76325 w 203683"/>
                <a:gd name="connsiteY4" fmla="*/ 164951 h 166782"/>
                <a:gd name="connsiteX5" fmla="*/ 28700 w 203683"/>
                <a:gd name="connsiteY5" fmla="*/ 134789 h 166782"/>
                <a:gd name="connsiteX6" fmla="*/ 9650 w 203683"/>
                <a:gd name="connsiteY6" fmla="*/ 101451 h 166782"/>
                <a:gd name="connsiteX7" fmla="*/ 125 w 203683"/>
                <a:gd name="connsiteY7" fmla="*/ 74464 h 166782"/>
                <a:gd name="connsiteX8" fmla="*/ 16000 w 203683"/>
                <a:gd name="connsiteY8" fmla="*/ 106214 h 166782"/>
                <a:gd name="connsiteX9" fmla="*/ 47750 w 203683"/>
                <a:gd name="connsiteY9" fmla="*/ 145901 h 166782"/>
                <a:gd name="connsiteX10" fmla="*/ 93787 w 203683"/>
                <a:gd name="connsiteY10" fmla="*/ 153839 h 166782"/>
                <a:gd name="connsiteX11" fmla="*/ 127125 w 203683"/>
                <a:gd name="connsiteY11" fmla="*/ 150664 h 166782"/>
                <a:gd name="connsiteX12" fmla="*/ 158875 w 203683"/>
                <a:gd name="connsiteY12" fmla="*/ 120501 h 166782"/>
                <a:gd name="connsiteX13" fmla="*/ 200150 w 203683"/>
                <a:gd name="connsiteY13" fmla="*/ 1439 h 1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83" h="166782">
                  <a:moveTo>
                    <a:pt x="200150" y="1439"/>
                  </a:moveTo>
                  <a:cubicBezTo>
                    <a:pt x="206500" y="-8880"/>
                    <a:pt x="203590" y="39010"/>
                    <a:pt x="196975" y="58589"/>
                  </a:cubicBezTo>
                  <a:cubicBezTo>
                    <a:pt x="190360" y="78168"/>
                    <a:pt x="172897" y="102245"/>
                    <a:pt x="160462" y="118914"/>
                  </a:cubicBezTo>
                  <a:cubicBezTo>
                    <a:pt x="148027" y="135583"/>
                    <a:pt x="136385" y="150928"/>
                    <a:pt x="122362" y="158601"/>
                  </a:cubicBezTo>
                  <a:cubicBezTo>
                    <a:pt x="108339" y="166274"/>
                    <a:pt x="91935" y="168920"/>
                    <a:pt x="76325" y="164951"/>
                  </a:cubicBezTo>
                  <a:cubicBezTo>
                    <a:pt x="60715" y="160982"/>
                    <a:pt x="39812" y="145372"/>
                    <a:pt x="28700" y="134789"/>
                  </a:cubicBezTo>
                  <a:cubicBezTo>
                    <a:pt x="17588" y="124206"/>
                    <a:pt x="14412" y="111505"/>
                    <a:pt x="9650" y="101451"/>
                  </a:cubicBezTo>
                  <a:cubicBezTo>
                    <a:pt x="4887" y="91397"/>
                    <a:pt x="-933" y="73670"/>
                    <a:pt x="125" y="74464"/>
                  </a:cubicBezTo>
                  <a:cubicBezTo>
                    <a:pt x="1183" y="75258"/>
                    <a:pt x="8063" y="94308"/>
                    <a:pt x="16000" y="106214"/>
                  </a:cubicBezTo>
                  <a:cubicBezTo>
                    <a:pt x="23937" y="118120"/>
                    <a:pt x="34786" y="137964"/>
                    <a:pt x="47750" y="145901"/>
                  </a:cubicBezTo>
                  <a:cubicBezTo>
                    <a:pt x="60714" y="153838"/>
                    <a:pt x="80558" y="153045"/>
                    <a:pt x="93787" y="153839"/>
                  </a:cubicBezTo>
                  <a:cubicBezTo>
                    <a:pt x="107016" y="154633"/>
                    <a:pt x="116277" y="156220"/>
                    <a:pt x="127125" y="150664"/>
                  </a:cubicBezTo>
                  <a:cubicBezTo>
                    <a:pt x="137973" y="145108"/>
                    <a:pt x="147763" y="137699"/>
                    <a:pt x="158875" y="120501"/>
                  </a:cubicBezTo>
                  <a:cubicBezTo>
                    <a:pt x="169987" y="103303"/>
                    <a:pt x="193800" y="11758"/>
                    <a:pt x="200150" y="1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D4352342-3776-4654-A64E-CDA1166FA736}"/>
                </a:ext>
              </a:extLst>
            </p:cNvPr>
            <p:cNvSpPr/>
            <p:nvPr/>
          </p:nvSpPr>
          <p:spPr>
            <a:xfrm>
              <a:off x="3800475" y="2244223"/>
              <a:ext cx="523279" cy="447520"/>
            </a:xfrm>
            <a:custGeom>
              <a:avLst/>
              <a:gdLst>
                <a:gd name="connsiteX0" fmla="*/ 398463 w 523279"/>
                <a:gd name="connsiteY0" fmla="*/ 502 h 447520"/>
                <a:gd name="connsiteX1" fmla="*/ 254000 w 523279"/>
                <a:gd name="connsiteY1" fmla="*/ 203702 h 447520"/>
                <a:gd name="connsiteX2" fmla="*/ 107950 w 523279"/>
                <a:gd name="connsiteY2" fmla="*/ 346577 h 447520"/>
                <a:gd name="connsiteX3" fmla="*/ 0 w 523279"/>
                <a:gd name="connsiteY3" fmla="*/ 440240 h 447520"/>
                <a:gd name="connsiteX4" fmla="*/ 107950 w 523279"/>
                <a:gd name="connsiteY4" fmla="*/ 429127 h 447520"/>
                <a:gd name="connsiteX5" fmla="*/ 323850 w 523279"/>
                <a:gd name="connsiteY5" fmla="*/ 332290 h 447520"/>
                <a:gd name="connsiteX6" fmla="*/ 431800 w 523279"/>
                <a:gd name="connsiteY6" fmla="*/ 224340 h 447520"/>
                <a:gd name="connsiteX7" fmla="*/ 522288 w 523279"/>
                <a:gd name="connsiteY7" fmla="*/ 140202 h 447520"/>
                <a:gd name="connsiteX8" fmla="*/ 474663 w 523279"/>
                <a:gd name="connsiteY8" fmla="*/ 187827 h 447520"/>
                <a:gd name="connsiteX9" fmla="*/ 392113 w 523279"/>
                <a:gd name="connsiteY9" fmla="*/ 257677 h 447520"/>
                <a:gd name="connsiteX10" fmla="*/ 315913 w 523279"/>
                <a:gd name="connsiteY10" fmla="*/ 329115 h 447520"/>
                <a:gd name="connsiteX11" fmla="*/ 193675 w 523279"/>
                <a:gd name="connsiteY11" fmla="*/ 373565 h 447520"/>
                <a:gd name="connsiteX12" fmla="*/ 30163 w 523279"/>
                <a:gd name="connsiteY12" fmla="*/ 435477 h 447520"/>
                <a:gd name="connsiteX13" fmla="*/ 109538 w 523279"/>
                <a:gd name="connsiteY13" fmla="*/ 383090 h 447520"/>
                <a:gd name="connsiteX14" fmla="*/ 317500 w 523279"/>
                <a:gd name="connsiteY14" fmla="*/ 152902 h 447520"/>
                <a:gd name="connsiteX15" fmla="*/ 398463 w 523279"/>
                <a:gd name="connsiteY15" fmla="*/ 502 h 44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3279" h="447520">
                  <a:moveTo>
                    <a:pt x="398463" y="502"/>
                  </a:moveTo>
                  <a:cubicBezTo>
                    <a:pt x="387880" y="8969"/>
                    <a:pt x="302419" y="146023"/>
                    <a:pt x="254000" y="203702"/>
                  </a:cubicBezTo>
                  <a:cubicBezTo>
                    <a:pt x="205581" y="261381"/>
                    <a:pt x="150283" y="307154"/>
                    <a:pt x="107950" y="346577"/>
                  </a:cubicBezTo>
                  <a:cubicBezTo>
                    <a:pt x="65617" y="386000"/>
                    <a:pt x="0" y="426482"/>
                    <a:pt x="0" y="440240"/>
                  </a:cubicBezTo>
                  <a:cubicBezTo>
                    <a:pt x="0" y="453998"/>
                    <a:pt x="53975" y="447119"/>
                    <a:pt x="107950" y="429127"/>
                  </a:cubicBezTo>
                  <a:cubicBezTo>
                    <a:pt x="161925" y="411135"/>
                    <a:pt x="269875" y="366421"/>
                    <a:pt x="323850" y="332290"/>
                  </a:cubicBezTo>
                  <a:cubicBezTo>
                    <a:pt x="377825" y="298159"/>
                    <a:pt x="398727" y="256355"/>
                    <a:pt x="431800" y="224340"/>
                  </a:cubicBezTo>
                  <a:cubicBezTo>
                    <a:pt x="464873" y="192325"/>
                    <a:pt x="522288" y="140202"/>
                    <a:pt x="522288" y="140202"/>
                  </a:cubicBezTo>
                  <a:cubicBezTo>
                    <a:pt x="529432" y="134117"/>
                    <a:pt x="496359" y="168248"/>
                    <a:pt x="474663" y="187827"/>
                  </a:cubicBezTo>
                  <a:cubicBezTo>
                    <a:pt x="452967" y="207406"/>
                    <a:pt x="418571" y="234129"/>
                    <a:pt x="392113" y="257677"/>
                  </a:cubicBezTo>
                  <a:cubicBezTo>
                    <a:pt x="365655" y="281225"/>
                    <a:pt x="348986" y="309800"/>
                    <a:pt x="315913" y="329115"/>
                  </a:cubicBezTo>
                  <a:cubicBezTo>
                    <a:pt x="282840" y="348430"/>
                    <a:pt x="193675" y="373565"/>
                    <a:pt x="193675" y="373565"/>
                  </a:cubicBezTo>
                  <a:cubicBezTo>
                    <a:pt x="146050" y="391292"/>
                    <a:pt x="44186" y="433890"/>
                    <a:pt x="30163" y="435477"/>
                  </a:cubicBezTo>
                  <a:cubicBezTo>
                    <a:pt x="16140" y="437064"/>
                    <a:pt x="61648" y="430186"/>
                    <a:pt x="109538" y="383090"/>
                  </a:cubicBezTo>
                  <a:cubicBezTo>
                    <a:pt x="157427" y="335994"/>
                    <a:pt x="269611" y="213227"/>
                    <a:pt x="317500" y="152902"/>
                  </a:cubicBezTo>
                  <a:cubicBezTo>
                    <a:pt x="365389" y="92577"/>
                    <a:pt x="409046" y="-7965"/>
                    <a:pt x="398463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62A83BD9-A6AC-468D-A403-6827FE499972}"/>
                </a:ext>
              </a:extLst>
            </p:cNvPr>
            <p:cNvSpPr/>
            <p:nvPr/>
          </p:nvSpPr>
          <p:spPr>
            <a:xfrm>
              <a:off x="3481972" y="2425765"/>
              <a:ext cx="545749" cy="351149"/>
            </a:xfrm>
            <a:custGeom>
              <a:avLst/>
              <a:gdLst>
                <a:gd name="connsiteX0" fmla="*/ 543928 w 545749"/>
                <a:gd name="connsiteY0" fmla="*/ 1523 h 351149"/>
                <a:gd name="connsiteX1" fmla="*/ 243891 w 545749"/>
                <a:gd name="connsiteY1" fmla="*/ 160273 h 351149"/>
                <a:gd name="connsiteX2" fmla="*/ 108953 w 545749"/>
                <a:gd name="connsiteY2" fmla="*/ 236473 h 351149"/>
                <a:gd name="connsiteX3" fmla="*/ 39103 w 545749"/>
                <a:gd name="connsiteY3" fmla="*/ 288860 h 351149"/>
                <a:gd name="connsiteX4" fmla="*/ 20053 w 545749"/>
                <a:gd name="connsiteY4" fmla="*/ 349185 h 351149"/>
                <a:gd name="connsiteX5" fmla="*/ 5766 w 545749"/>
                <a:gd name="connsiteY5" fmla="*/ 334898 h 351149"/>
                <a:gd name="connsiteX6" fmla="*/ 2591 w 545749"/>
                <a:gd name="connsiteY6" fmla="*/ 319023 h 351149"/>
                <a:gd name="connsiteX7" fmla="*/ 2591 w 545749"/>
                <a:gd name="connsiteY7" fmla="*/ 298385 h 351149"/>
                <a:gd name="connsiteX8" fmla="*/ 35928 w 545749"/>
                <a:gd name="connsiteY8" fmla="*/ 180910 h 351149"/>
                <a:gd name="connsiteX9" fmla="*/ 12116 w 545749"/>
                <a:gd name="connsiteY9" fmla="*/ 233298 h 351149"/>
                <a:gd name="connsiteX10" fmla="*/ 10528 w 545749"/>
                <a:gd name="connsiteY10" fmla="*/ 287273 h 351149"/>
                <a:gd name="connsiteX11" fmla="*/ 13703 w 545749"/>
                <a:gd name="connsiteY11" fmla="*/ 323785 h 351149"/>
                <a:gd name="connsiteX12" fmla="*/ 31166 w 545749"/>
                <a:gd name="connsiteY12" fmla="*/ 299973 h 351149"/>
                <a:gd name="connsiteX13" fmla="*/ 80378 w 545749"/>
                <a:gd name="connsiteY13" fmla="*/ 238060 h 351149"/>
                <a:gd name="connsiteX14" fmla="*/ 356603 w 545749"/>
                <a:gd name="connsiteY14" fmla="*/ 88835 h 351149"/>
                <a:gd name="connsiteX15" fmla="*/ 543928 w 545749"/>
                <a:gd name="connsiteY15" fmla="*/ 1523 h 3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5749" h="351149">
                  <a:moveTo>
                    <a:pt x="543928" y="1523"/>
                  </a:moveTo>
                  <a:cubicBezTo>
                    <a:pt x="525143" y="13429"/>
                    <a:pt x="316387" y="121115"/>
                    <a:pt x="243891" y="160273"/>
                  </a:cubicBezTo>
                  <a:cubicBezTo>
                    <a:pt x="171395" y="199431"/>
                    <a:pt x="143084" y="215042"/>
                    <a:pt x="108953" y="236473"/>
                  </a:cubicBezTo>
                  <a:cubicBezTo>
                    <a:pt x="74822" y="257904"/>
                    <a:pt x="53920" y="270075"/>
                    <a:pt x="39103" y="288860"/>
                  </a:cubicBezTo>
                  <a:cubicBezTo>
                    <a:pt x="24286" y="307645"/>
                    <a:pt x="25609" y="341512"/>
                    <a:pt x="20053" y="349185"/>
                  </a:cubicBezTo>
                  <a:cubicBezTo>
                    <a:pt x="14497" y="356858"/>
                    <a:pt x="8676" y="339925"/>
                    <a:pt x="5766" y="334898"/>
                  </a:cubicBezTo>
                  <a:cubicBezTo>
                    <a:pt x="2856" y="329871"/>
                    <a:pt x="3120" y="325108"/>
                    <a:pt x="2591" y="319023"/>
                  </a:cubicBezTo>
                  <a:cubicBezTo>
                    <a:pt x="2062" y="312938"/>
                    <a:pt x="-2965" y="321404"/>
                    <a:pt x="2591" y="298385"/>
                  </a:cubicBezTo>
                  <a:cubicBezTo>
                    <a:pt x="8147" y="275366"/>
                    <a:pt x="34341" y="191758"/>
                    <a:pt x="35928" y="180910"/>
                  </a:cubicBezTo>
                  <a:cubicBezTo>
                    <a:pt x="37515" y="170062"/>
                    <a:pt x="16349" y="215571"/>
                    <a:pt x="12116" y="233298"/>
                  </a:cubicBezTo>
                  <a:cubicBezTo>
                    <a:pt x="7883" y="251025"/>
                    <a:pt x="10264" y="272192"/>
                    <a:pt x="10528" y="287273"/>
                  </a:cubicBezTo>
                  <a:cubicBezTo>
                    <a:pt x="10792" y="302354"/>
                    <a:pt x="10263" y="321668"/>
                    <a:pt x="13703" y="323785"/>
                  </a:cubicBezTo>
                  <a:cubicBezTo>
                    <a:pt x="17143" y="325902"/>
                    <a:pt x="20053" y="314261"/>
                    <a:pt x="31166" y="299973"/>
                  </a:cubicBezTo>
                  <a:cubicBezTo>
                    <a:pt x="42278" y="285686"/>
                    <a:pt x="26139" y="273250"/>
                    <a:pt x="80378" y="238060"/>
                  </a:cubicBezTo>
                  <a:cubicBezTo>
                    <a:pt x="134617" y="202870"/>
                    <a:pt x="281461" y="127464"/>
                    <a:pt x="356603" y="88835"/>
                  </a:cubicBezTo>
                  <a:cubicBezTo>
                    <a:pt x="431745" y="50206"/>
                    <a:pt x="562713" y="-10383"/>
                    <a:pt x="543928" y="15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6D55C0F4-903D-4D86-B008-9BA7D90AA3FC}"/>
                </a:ext>
              </a:extLst>
            </p:cNvPr>
            <p:cNvSpPr/>
            <p:nvPr/>
          </p:nvSpPr>
          <p:spPr>
            <a:xfrm>
              <a:off x="3323165" y="2377734"/>
              <a:ext cx="381333" cy="351678"/>
            </a:xfrm>
            <a:custGeom>
              <a:avLst/>
              <a:gdLst>
                <a:gd name="connsiteX0" fmla="*/ 380473 w 381333"/>
                <a:gd name="connsiteY0" fmla="*/ 1929 h 351678"/>
                <a:gd name="connsiteX1" fmla="*/ 201085 w 381333"/>
                <a:gd name="connsiteY1" fmla="*/ 203541 h 351678"/>
                <a:gd name="connsiteX2" fmla="*/ 131235 w 381333"/>
                <a:gd name="connsiteY2" fmla="*/ 252754 h 351678"/>
                <a:gd name="connsiteX3" fmla="*/ 2648 w 381333"/>
                <a:gd name="connsiteY3" fmla="*/ 346416 h 351678"/>
                <a:gd name="connsiteX4" fmla="*/ 56623 w 381333"/>
                <a:gd name="connsiteY4" fmla="*/ 325779 h 351678"/>
                <a:gd name="connsiteX5" fmla="*/ 199498 w 381333"/>
                <a:gd name="connsiteY5" fmla="*/ 208304 h 351678"/>
                <a:gd name="connsiteX6" fmla="*/ 266173 w 381333"/>
                <a:gd name="connsiteY6" fmla="*/ 108291 h 351678"/>
                <a:gd name="connsiteX7" fmla="*/ 380473 w 381333"/>
                <a:gd name="connsiteY7" fmla="*/ 1929 h 35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333" h="351678">
                  <a:moveTo>
                    <a:pt x="380473" y="1929"/>
                  </a:moveTo>
                  <a:cubicBezTo>
                    <a:pt x="369625" y="17804"/>
                    <a:pt x="242625" y="161737"/>
                    <a:pt x="201085" y="203541"/>
                  </a:cubicBezTo>
                  <a:cubicBezTo>
                    <a:pt x="159545" y="245345"/>
                    <a:pt x="164308" y="228942"/>
                    <a:pt x="131235" y="252754"/>
                  </a:cubicBezTo>
                  <a:cubicBezTo>
                    <a:pt x="98162" y="276566"/>
                    <a:pt x="15083" y="334245"/>
                    <a:pt x="2648" y="346416"/>
                  </a:cubicBezTo>
                  <a:cubicBezTo>
                    <a:pt x="-9787" y="358587"/>
                    <a:pt x="23815" y="348798"/>
                    <a:pt x="56623" y="325779"/>
                  </a:cubicBezTo>
                  <a:cubicBezTo>
                    <a:pt x="89431" y="302760"/>
                    <a:pt x="164573" y="244552"/>
                    <a:pt x="199498" y="208304"/>
                  </a:cubicBezTo>
                  <a:cubicBezTo>
                    <a:pt x="234423" y="172056"/>
                    <a:pt x="235746" y="144274"/>
                    <a:pt x="266173" y="108291"/>
                  </a:cubicBezTo>
                  <a:cubicBezTo>
                    <a:pt x="296600" y="72308"/>
                    <a:pt x="391321" y="-13946"/>
                    <a:pt x="380473" y="19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8CD5964-EF2A-4811-B9C5-43B6FAAB32F0}"/>
                </a:ext>
              </a:extLst>
            </p:cNvPr>
            <p:cNvSpPr/>
            <p:nvPr/>
          </p:nvSpPr>
          <p:spPr>
            <a:xfrm>
              <a:off x="3316479" y="2365851"/>
              <a:ext cx="230046" cy="363404"/>
            </a:xfrm>
            <a:custGeom>
              <a:avLst/>
              <a:gdLst>
                <a:gd name="connsiteX0" fmla="*/ 225234 w 230046"/>
                <a:gd name="connsiteY0" fmla="*/ 4287 h 363404"/>
                <a:gd name="connsiteX1" fmla="*/ 71246 w 230046"/>
                <a:gd name="connsiteY1" fmla="*/ 221774 h 363404"/>
                <a:gd name="connsiteX2" fmla="*/ 28384 w 230046"/>
                <a:gd name="connsiteY2" fmla="*/ 345599 h 363404"/>
                <a:gd name="connsiteX3" fmla="*/ 9334 w 230046"/>
                <a:gd name="connsiteY3" fmla="*/ 361474 h 363404"/>
                <a:gd name="connsiteX4" fmla="*/ 9334 w 230046"/>
                <a:gd name="connsiteY4" fmla="*/ 334487 h 363404"/>
                <a:gd name="connsiteX5" fmla="*/ 125221 w 230046"/>
                <a:gd name="connsiteY5" fmla="*/ 169387 h 363404"/>
                <a:gd name="connsiteX6" fmla="*/ 187134 w 230046"/>
                <a:gd name="connsiteY6" fmla="*/ 82074 h 363404"/>
                <a:gd name="connsiteX7" fmla="*/ 225234 w 230046"/>
                <a:gd name="connsiteY7" fmla="*/ 4287 h 363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46" h="363404">
                  <a:moveTo>
                    <a:pt x="225234" y="4287"/>
                  </a:moveTo>
                  <a:cubicBezTo>
                    <a:pt x="205919" y="27570"/>
                    <a:pt x="104054" y="164889"/>
                    <a:pt x="71246" y="221774"/>
                  </a:cubicBezTo>
                  <a:cubicBezTo>
                    <a:pt x="38438" y="278659"/>
                    <a:pt x="38703" y="322316"/>
                    <a:pt x="28384" y="345599"/>
                  </a:cubicBezTo>
                  <a:cubicBezTo>
                    <a:pt x="18065" y="368882"/>
                    <a:pt x="12509" y="363326"/>
                    <a:pt x="9334" y="361474"/>
                  </a:cubicBezTo>
                  <a:cubicBezTo>
                    <a:pt x="6159" y="359622"/>
                    <a:pt x="-9980" y="366501"/>
                    <a:pt x="9334" y="334487"/>
                  </a:cubicBezTo>
                  <a:cubicBezTo>
                    <a:pt x="28648" y="302473"/>
                    <a:pt x="95588" y="211456"/>
                    <a:pt x="125221" y="169387"/>
                  </a:cubicBezTo>
                  <a:cubicBezTo>
                    <a:pt x="154854" y="127318"/>
                    <a:pt x="173905" y="105093"/>
                    <a:pt x="187134" y="82074"/>
                  </a:cubicBezTo>
                  <a:cubicBezTo>
                    <a:pt x="200363" y="59055"/>
                    <a:pt x="244549" y="-18996"/>
                    <a:pt x="225234" y="42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4BD0A0B6-08D1-4767-ACB9-C4897F6D9372}"/>
                </a:ext>
              </a:extLst>
            </p:cNvPr>
            <p:cNvSpPr/>
            <p:nvPr/>
          </p:nvSpPr>
          <p:spPr>
            <a:xfrm>
              <a:off x="3262705" y="2336064"/>
              <a:ext cx="204420" cy="292952"/>
            </a:xfrm>
            <a:custGeom>
              <a:avLst/>
              <a:gdLst>
                <a:gd name="connsiteX0" fmla="*/ 204395 w 204420"/>
                <a:gd name="connsiteY0" fmla="*/ 736 h 292952"/>
                <a:gd name="connsiteX1" fmla="*/ 67870 w 204420"/>
                <a:gd name="connsiteY1" fmla="*/ 183299 h 292952"/>
                <a:gd name="connsiteX2" fmla="*/ 5958 w 204420"/>
                <a:gd name="connsiteY2" fmla="*/ 291249 h 292952"/>
                <a:gd name="connsiteX3" fmla="*/ 10720 w 204420"/>
                <a:gd name="connsiteY3" fmla="*/ 240449 h 292952"/>
                <a:gd name="connsiteX4" fmla="*/ 78983 w 204420"/>
                <a:gd name="connsiteY4" fmla="*/ 122974 h 292952"/>
                <a:gd name="connsiteX5" fmla="*/ 204395 w 204420"/>
                <a:gd name="connsiteY5" fmla="*/ 736 h 29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420" h="292952">
                  <a:moveTo>
                    <a:pt x="204395" y="736"/>
                  </a:moveTo>
                  <a:cubicBezTo>
                    <a:pt x="202543" y="10790"/>
                    <a:pt x="100943" y="134880"/>
                    <a:pt x="67870" y="183299"/>
                  </a:cubicBezTo>
                  <a:cubicBezTo>
                    <a:pt x="34797" y="231718"/>
                    <a:pt x="15483" y="281724"/>
                    <a:pt x="5958" y="291249"/>
                  </a:cubicBezTo>
                  <a:cubicBezTo>
                    <a:pt x="-3567" y="300774"/>
                    <a:pt x="-1451" y="268495"/>
                    <a:pt x="10720" y="240449"/>
                  </a:cubicBezTo>
                  <a:cubicBezTo>
                    <a:pt x="22891" y="212403"/>
                    <a:pt x="49350" y="159751"/>
                    <a:pt x="78983" y="122974"/>
                  </a:cubicBezTo>
                  <a:cubicBezTo>
                    <a:pt x="108616" y="86197"/>
                    <a:pt x="206247" y="-9318"/>
                    <a:pt x="204395" y="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9C8F6893-D9BF-46F7-B841-D5627B31185A}"/>
                </a:ext>
              </a:extLst>
            </p:cNvPr>
            <p:cNvSpPr/>
            <p:nvPr/>
          </p:nvSpPr>
          <p:spPr>
            <a:xfrm>
              <a:off x="3431317" y="2614520"/>
              <a:ext cx="35993" cy="340002"/>
            </a:xfrm>
            <a:custGeom>
              <a:avLst/>
              <a:gdLst>
                <a:gd name="connsiteX0" fmla="*/ 35783 w 35993"/>
                <a:gd name="connsiteY0" fmla="*/ 93 h 340002"/>
                <a:gd name="connsiteX1" fmla="*/ 858 w 35993"/>
                <a:gd name="connsiteY1" fmla="*/ 136618 h 340002"/>
                <a:gd name="connsiteX2" fmla="*/ 11971 w 35993"/>
                <a:gd name="connsiteY2" fmla="*/ 287430 h 340002"/>
                <a:gd name="connsiteX3" fmla="*/ 26258 w 35993"/>
                <a:gd name="connsiteY3" fmla="*/ 339818 h 340002"/>
                <a:gd name="connsiteX4" fmla="*/ 13558 w 35993"/>
                <a:gd name="connsiteY4" fmla="*/ 273143 h 340002"/>
                <a:gd name="connsiteX5" fmla="*/ 15146 w 35993"/>
                <a:gd name="connsiteY5" fmla="*/ 157255 h 340002"/>
                <a:gd name="connsiteX6" fmla="*/ 35783 w 35993"/>
                <a:gd name="connsiteY6" fmla="*/ 93 h 34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93" h="340002">
                  <a:moveTo>
                    <a:pt x="35783" y="93"/>
                  </a:moveTo>
                  <a:cubicBezTo>
                    <a:pt x="33402" y="-3347"/>
                    <a:pt x="4827" y="88729"/>
                    <a:pt x="858" y="136618"/>
                  </a:cubicBezTo>
                  <a:cubicBezTo>
                    <a:pt x="-3111" y="184507"/>
                    <a:pt x="7738" y="253563"/>
                    <a:pt x="11971" y="287430"/>
                  </a:cubicBezTo>
                  <a:cubicBezTo>
                    <a:pt x="16204" y="321297"/>
                    <a:pt x="25994" y="342199"/>
                    <a:pt x="26258" y="339818"/>
                  </a:cubicBezTo>
                  <a:cubicBezTo>
                    <a:pt x="26522" y="337437"/>
                    <a:pt x="15410" y="303570"/>
                    <a:pt x="13558" y="273143"/>
                  </a:cubicBezTo>
                  <a:cubicBezTo>
                    <a:pt x="11706" y="242716"/>
                    <a:pt x="10648" y="199588"/>
                    <a:pt x="15146" y="157255"/>
                  </a:cubicBezTo>
                  <a:cubicBezTo>
                    <a:pt x="19644" y="114922"/>
                    <a:pt x="38164" y="3533"/>
                    <a:pt x="35783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CD35E3D6-E2E9-40BF-A706-CF8A5D1F27CE}"/>
                </a:ext>
              </a:extLst>
            </p:cNvPr>
            <p:cNvSpPr/>
            <p:nvPr/>
          </p:nvSpPr>
          <p:spPr>
            <a:xfrm>
              <a:off x="3297605" y="2722461"/>
              <a:ext cx="146798" cy="252794"/>
            </a:xfrm>
            <a:custGeom>
              <a:avLst/>
              <a:gdLst>
                <a:gd name="connsiteX0" fmla="*/ 145683 w 146798"/>
                <a:gd name="connsiteY0" fmla="*/ 252514 h 252794"/>
                <a:gd name="connsiteX1" fmla="*/ 128220 w 146798"/>
                <a:gd name="connsiteY1" fmla="*/ 133452 h 252794"/>
                <a:gd name="connsiteX2" fmla="*/ 98058 w 146798"/>
                <a:gd name="connsiteY2" fmla="*/ 69952 h 252794"/>
                <a:gd name="connsiteX3" fmla="*/ 55195 w 146798"/>
                <a:gd name="connsiteY3" fmla="*/ 27089 h 252794"/>
                <a:gd name="connsiteX4" fmla="*/ 2808 w 146798"/>
                <a:gd name="connsiteY4" fmla="*/ 47727 h 252794"/>
                <a:gd name="connsiteX5" fmla="*/ 9158 w 146798"/>
                <a:gd name="connsiteY5" fmla="*/ 28677 h 252794"/>
                <a:gd name="connsiteX6" fmla="*/ 26620 w 146798"/>
                <a:gd name="connsiteY6" fmla="*/ 102 h 252794"/>
                <a:gd name="connsiteX7" fmla="*/ 53608 w 146798"/>
                <a:gd name="connsiteY7" fmla="*/ 22327 h 252794"/>
                <a:gd name="connsiteX8" fmla="*/ 96470 w 146798"/>
                <a:gd name="connsiteY8" fmla="*/ 96939 h 252794"/>
                <a:gd name="connsiteX9" fmla="*/ 145683 w 146798"/>
                <a:gd name="connsiteY9" fmla="*/ 252514 h 25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98" h="252794">
                  <a:moveTo>
                    <a:pt x="145683" y="252514"/>
                  </a:moveTo>
                  <a:cubicBezTo>
                    <a:pt x="150975" y="258599"/>
                    <a:pt x="136157" y="163879"/>
                    <a:pt x="128220" y="133452"/>
                  </a:cubicBezTo>
                  <a:cubicBezTo>
                    <a:pt x="120283" y="103025"/>
                    <a:pt x="110229" y="87679"/>
                    <a:pt x="98058" y="69952"/>
                  </a:cubicBezTo>
                  <a:cubicBezTo>
                    <a:pt x="85887" y="52225"/>
                    <a:pt x="71070" y="30793"/>
                    <a:pt x="55195" y="27089"/>
                  </a:cubicBezTo>
                  <a:cubicBezTo>
                    <a:pt x="39320" y="23385"/>
                    <a:pt x="10481" y="47462"/>
                    <a:pt x="2808" y="47727"/>
                  </a:cubicBezTo>
                  <a:cubicBezTo>
                    <a:pt x="-4865" y="47992"/>
                    <a:pt x="5189" y="36614"/>
                    <a:pt x="9158" y="28677"/>
                  </a:cubicBezTo>
                  <a:cubicBezTo>
                    <a:pt x="13127" y="20740"/>
                    <a:pt x="19212" y="1160"/>
                    <a:pt x="26620" y="102"/>
                  </a:cubicBezTo>
                  <a:cubicBezTo>
                    <a:pt x="34028" y="-956"/>
                    <a:pt x="41966" y="6187"/>
                    <a:pt x="53608" y="22327"/>
                  </a:cubicBezTo>
                  <a:cubicBezTo>
                    <a:pt x="65250" y="38466"/>
                    <a:pt x="81124" y="63601"/>
                    <a:pt x="96470" y="96939"/>
                  </a:cubicBezTo>
                  <a:cubicBezTo>
                    <a:pt x="111816" y="130277"/>
                    <a:pt x="140391" y="246429"/>
                    <a:pt x="145683" y="252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35858CB2-ADEA-4620-AB69-ADB410D516D1}"/>
                </a:ext>
              </a:extLst>
            </p:cNvPr>
            <p:cNvSpPr/>
            <p:nvPr/>
          </p:nvSpPr>
          <p:spPr>
            <a:xfrm>
              <a:off x="3128956" y="2291169"/>
              <a:ext cx="148881" cy="428692"/>
            </a:xfrm>
            <a:custGeom>
              <a:avLst/>
              <a:gdLst>
                <a:gd name="connsiteX0" fmla="*/ 7 w 148881"/>
                <a:gd name="connsiteY0" fmla="*/ 1181 h 428692"/>
                <a:gd name="connsiteX1" fmla="*/ 30169 w 148881"/>
                <a:gd name="connsiteY1" fmla="*/ 164694 h 428692"/>
                <a:gd name="connsiteX2" fmla="*/ 17469 w 148881"/>
                <a:gd name="connsiteY2" fmla="*/ 218669 h 428692"/>
                <a:gd name="connsiteX3" fmla="*/ 52394 w 148881"/>
                <a:gd name="connsiteY3" fmla="*/ 155169 h 428692"/>
                <a:gd name="connsiteX4" fmla="*/ 80969 w 148881"/>
                <a:gd name="connsiteY4" fmla="*/ 198031 h 428692"/>
                <a:gd name="connsiteX5" fmla="*/ 144469 w 148881"/>
                <a:gd name="connsiteY5" fmla="*/ 421869 h 428692"/>
                <a:gd name="connsiteX6" fmla="*/ 139707 w 148881"/>
                <a:gd name="connsiteY6" fmla="*/ 355194 h 428692"/>
                <a:gd name="connsiteX7" fmla="*/ 109544 w 148881"/>
                <a:gd name="connsiteY7" fmla="*/ 194856 h 428692"/>
                <a:gd name="connsiteX8" fmla="*/ 61919 w 148881"/>
                <a:gd name="connsiteY8" fmla="*/ 129769 h 428692"/>
                <a:gd name="connsiteX9" fmla="*/ 50807 w 148881"/>
                <a:gd name="connsiteY9" fmla="*/ 121831 h 428692"/>
                <a:gd name="connsiteX10" fmla="*/ 33344 w 148881"/>
                <a:gd name="connsiteY10" fmla="*/ 91669 h 428692"/>
                <a:gd name="connsiteX11" fmla="*/ 7 w 148881"/>
                <a:gd name="connsiteY11" fmla="*/ 1181 h 42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881" h="428692">
                  <a:moveTo>
                    <a:pt x="7" y="1181"/>
                  </a:moveTo>
                  <a:cubicBezTo>
                    <a:pt x="-522" y="13352"/>
                    <a:pt x="27259" y="128446"/>
                    <a:pt x="30169" y="164694"/>
                  </a:cubicBezTo>
                  <a:cubicBezTo>
                    <a:pt x="33079" y="200942"/>
                    <a:pt x="13765" y="220256"/>
                    <a:pt x="17469" y="218669"/>
                  </a:cubicBezTo>
                  <a:cubicBezTo>
                    <a:pt x="21173" y="217082"/>
                    <a:pt x="41811" y="158609"/>
                    <a:pt x="52394" y="155169"/>
                  </a:cubicBezTo>
                  <a:cubicBezTo>
                    <a:pt x="62977" y="151729"/>
                    <a:pt x="65623" y="153581"/>
                    <a:pt x="80969" y="198031"/>
                  </a:cubicBezTo>
                  <a:cubicBezTo>
                    <a:pt x="96315" y="242481"/>
                    <a:pt x="134679" y="395675"/>
                    <a:pt x="144469" y="421869"/>
                  </a:cubicBezTo>
                  <a:cubicBezTo>
                    <a:pt x="154259" y="448063"/>
                    <a:pt x="145528" y="393029"/>
                    <a:pt x="139707" y="355194"/>
                  </a:cubicBezTo>
                  <a:cubicBezTo>
                    <a:pt x="133886" y="317359"/>
                    <a:pt x="122509" y="232427"/>
                    <a:pt x="109544" y="194856"/>
                  </a:cubicBezTo>
                  <a:cubicBezTo>
                    <a:pt x="96579" y="157285"/>
                    <a:pt x="71709" y="141940"/>
                    <a:pt x="61919" y="129769"/>
                  </a:cubicBezTo>
                  <a:cubicBezTo>
                    <a:pt x="52130" y="117598"/>
                    <a:pt x="55569" y="128181"/>
                    <a:pt x="50807" y="121831"/>
                  </a:cubicBezTo>
                  <a:cubicBezTo>
                    <a:pt x="46045" y="115481"/>
                    <a:pt x="39959" y="108867"/>
                    <a:pt x="33344" y="91669"/>
                  </a:cubicBezTo>
                  <a:cubicBezTo>
                    <a:pt x="26729" y="74471"/>
                    <a:pt x="536" y="-10990"/>
                    <a:pt x="7" y="1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19C42D36-EF2D-4EEF-B783-1F656BAB8591}"/>
                </a:ext>
              </a:extLst>
            </p:cNvPr>
            <p:cNvSpPr/>
            <p:nvPr/>
          </p:nvSpPr>
          <p:spPr>
            <a:xfrm>
              <a:off x="3063875" y="2173249"/>
              <a:ext cx="130362" cy="126862"/>
            </a:xfrm>
            <a:custGeom>
              <a:avLst/>
              <a:gdLst>
                <a:gd name="connsiteX0" fmla="*/ 130175 w 130362"/>
                <a:gd name="connsiteY0" fmla="*/ 39 h 126862"/>
                <a:gd name="connsiteX1" fmla="*/ 26988 w 130362"/>
                <a:gd name="connsiteY1" fmla="*/ 50839 h 126862"/>
                <a:gd name="connsiteX2" fmla="*/ 0 w 130362"/>
                <a:gd name="connsiteY2" fmla="*/ 120689 h 126862"/>
                <a:gd name="connsiteX3" fmla="*/ 26988 w 130362"/>
                <a:gd name="connsiteY3" fmla="*/ 120689 h 126862"/>
                <a:gd name="connsiteX4" fmla="*/ 111125 w 130362"/>
                <a:gd name="connsiteY4" fmla="*/ 96876 h 126862"/>
                <a:gd name="connsiteX5" fmla="*/ 31750 w 130362"/>
                <a:gd name="connsiteY5" fmla="*/ 104814 h 126862"/>
                <a:gd name="connsiteX6" fmla="*/ 31750 w 130362"/>
                <a:gd name="connsiteY6" fmla="*/ 84176 h 126862"/>
                <a:gd name="connsiteX7" fmla="*/ 52388 w 130362"/>
                <a:gd name="connsiteY7" fmla="*/ 58776 h 126862"/>
                <a:gd name="connsiteX8" fmla="*/ 130175 w 130362"/>
                <a:gd name="connsiteY8" fmla="*/ 39 h 12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362" h="126862">
                  <a:moveTo>
                    <a:pt x="130175" y="39"/>
                  </a:moveTo>
                  <a:cubicBezTo>
                    <a:pt x="125942" y="-1284"/>
                    <a:pt x="48684" y="30731"/>
                    <a:pt x="26988" y="50839"/>
                  </a:cubicBezTo>
                  <a:cubicBezTo>
                    <a:pt x="5292" y="70947"/>
                    <a:pt x="0" y="109047"/>
                    <a:pt x="0" y="120689"/>
                  </a:cubicBezTo>
                  <a:cubicBezTo>
                    <a:pt x="0" y="132331"/>
                    <a:pt x="8467" y="124658"/>
                    <a:pt x="26988" y="120689"/>
                  </a:cubicBezTo>
                  <a:cubicBezTo>
                    <a:pt x="45509" y="116720"/>
                    <a:pt x="110331" y="99522"/>
                    <a:pt x="111125" y="96876"/>
                  </a:cubicBezTo>
                  <a:cubicBezTo>
                    <a:pt x="111919" y="94230"/>
                    <a:pt x="44979" y="106931"/>
                    <a:pt x="31750" y="104814"/>
                  </a:cubicBezTo>
                  <a:cubicBezTo>
                    <a:pt x="18521" y="102697"/>
                    <a:pt x="28310" y="91849"/>
                    <a:pt x="31750" y="84176"/>
                  </a:cubicBezTo>
                  <a:cubicBezTo>
                    <a:pt x="35190" y="76503"/>
                    <a:pt x="38894" y="71211"/>
                    <a:pt x="52388" y="58776"/>
                  </a:cubicBezTo>
                  <a:cubicBezTo>
                    <a:pt x="65882" y="46341"/>
                    <a:pt x="134408" y="1362"/>
                    <a:pt x="130175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E2C6157-E386-4B44-8BAA-8446A43DA92D}"/>
                </a:ext>
              </a:extLst>
            </p:cNvPr>
            <p:cNvSpPr/>
            <p:nvPr/>
          </p:nvSpPr>
          <p:spPr>
            <a:xfrm>
              <a:off x="3022590" y="1998378"/>
              <a:ext cx="341686" cy="259068"/>
            </a:xfrm>
            <a:custGeom>
              <a:avLst/>
              <a:gdLst>
                <a:gd name="connsiteX0" fmla="*/ 341323 w 341686"/>
                <a:gd name="connsiteY0" fmla="*/ 9810 h 259068"/>
                <a:gd name="connsiteX1" fmla="*/ 187335 w 341686"/>
                <a:gd name="connsiteY1" fmla="*/ 8222 h 259068"/>
                <a:gd name="connsiteX2" fmla="*/ 50810 w 341686"/>
                <a:gd name="connsiteY2" fmla="*/ 109822 h 259068"/>
                <a:gd name="connsiteX3" fmla="*/ 10 w 341686"/>
                <a:gd name="connsiteY3" fmla="*/ 224122 h 259068"/>
                <a:gd name="connsiteX4" fmla="*/ 53985 w 341686"/>
                <a:gd name="connsiteY4" fmla="*/ 259047 h 259068"/>
                <a:gd name="connsiteX5" fmla="*/ 25410 w 341686"/>
                <a:gd name="connsiteY5" fmla="*/ 228885 h 259068"/>
                <a:gd name="connsiteX6" fmla="*/ 20648 w 341686"/>
                <a:gd name="connsiteY6" fmla="*/ 203485 h 259068"/>
                <a:gd name="connsiteX7" fmla="*/ 28585 w 341686"/>
                <a:gd name="connsiteY7" fmla="*/ 100297 h 259068"/>
                <a:gd name="connsiteX8" fmla="*/ 223848 w 341686"/>
                <a:gd name="connsiteY8" fmla="*/ 39972 h 259068"/>
                <a:gd name="connsiteX9" fmla="*/ 341323 w 341686"/>
                <a:gd name="connsiteY9" fmla="*/ 9810 h 25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686" h="259068">
                  <a:moveTo>
                    <a:pt x="341323" y="9810"/>
                  </a:moveTo>
                  <a:cubicBezTo>
                    <a:pt x="335238" y="4518"/>
                    <a:pt x="235754" y="-8447"/>
                    <a:pt x="187335" y="8222"/>
                  </a:cubicBezTo>
                  <a:cubicBezTo>
                    <a:pt x="138916" y="24891"/>
                    <a:pt x="82031" y="73839"/>
                    <a:pt x="50810" y="109822"/>
                  </a:cubicBezTo>
                  <a:cubicBezTo>
                    <a:pt x="19589" y="145805"/>
                    <a:pt x="-519" y="199251"/>
                    <a:pt x="10" y="224122"/>
                  </a:cubicBezTo>
                  <a:cubicBezTo>
                    <a:pt x="539" y="248993"/>
                    <a:pt x="49752" y="258253"/>
                    <a:pt x="53985" y="259047"/>
                  </a:cubicBezTo>
                  <a:cubicBezTo>
                    <a:pt x="58218" y="259841"/>
                    <a:pt x="30966" y="238145"/>
                    <a:pt x="25410" y="228885"/>
                  </a:cubicBezTo>
                  <a:cubicBezTo>
                    <a:pt x="19854" y="219625"/>
                    <a:pt x="20119" y="224916"/>
                    <a:pt x="20648" y="203485"/>
                  </a:cubicBezTo>
                  <a:cubicBezTo>
                    <a:pt x="21177" y="182054"/>
                    <a:pt x="-5282" y="127549"/>
                    <a:pt x="28585" y="100297"/>
                  </a:cubicBezTo>
                  <a:cubicBezTo>
                    <a:pt x="62452" y="73045"/>
                    <a:pt x="223848" y="39972"/>
                    <a:pt x="223848" y="39972"/>
                  </a:cubicBezTo>
                  <a:cubicBezTo>
                    <a:pt x="275706" y="24891"/>
                    <a:pt x="347408" y="15102"/>
                    <a:pt x="341323" y="9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C076715C-A4DF-4E28-8C8B-AF42DE07000F}"/>
                </a:ext>
              </a:extLst>
            </p:cNvPr>
            <p:cNvSpPr/>
            <p:nvPr/>
          </p:nvSpPr>
          <p:spPr>
            <a:xfrm>
              <a:off x="3011598" y="1786535"/>
              <a:ext cx="510205" cy="247486"/>
            </a:xfrm>
            <a:custGeom>
              <a:avLst/>
              <a:gdLst>
                <a:gd name="connsiteX0" fmla="*/ 361840 w 510205"/>
                <a:gd name="connsiteY0" fmla="*/ 223240 h 247486"/>
                <a:gd name="connsiteX1" fmla="*/ 265002 w 510205"/>
                <a:gd name="connsiteY1" fmla="*/ 162915 h 247486"/>
                <a:gd name="connsiteX2" fmla="*/ 42752 w 510205"/>
                <a:gd name="connsiteY2" fmla="*/ 205778 h 247486"/>
                <a:gd name="connsiteX3" fmla="*/ 3065 w 510205"/>
                <a:gd name="connsiteY3" fmla="*/ 247053 h 247486"/>
                <a:gd name="connsiteX4" fmla="*/ 4652 w 510205"/>
                <a:gd name="connsiteY4" fmla="*/ 223240 h 247486"/>
                <a:gd name="connsiteX5" fmla="*/ 20527 w 510205"/>
                <a:gd name="connsiteY5" fmla="*/ 159740 h 247486"/>
                <a:gd name="connsiteX6" fmla="*/ 168165 w 510205"/>
                <a:gd name="connsiteY6" fmla="*/ 48615 h 247486"/>
                <a:gd name="connsiteX7" fmla="*/ 507890 w 510205"/>
                <a:gd name="connsiteY7" fmla="*/ 2578 h 247486"/>
                <a:gd name="connsiteX8" fmla="*/ 309452 w 510205"/>
                <a:gd name="connsiteY8" fmla="*/ 12103 h 247486"/>
                <a:gd name="connsiteX9" fmla="*/ 150702 w 510205"/>
                <a:gd name="connsiteY9" fmla="*/ 64490 h 247486"/>
                <a:gd name="connsiteX10" fmla="*/ 25290 w 510205"/>
                <a:gd name="connsiteY10" fmla="*/ 197840 h 247486"/>
                <a:gd name="connsiteX11" fmla="*/ 101490 w 510205"/>
                <a:gd name="connsiteY11" fmla="*/ 185140 h 247486"/>
                <a:gd name="connsiteX12" fmla="*/ 222140 w 510205"/>
                <a:gd name="connsiteY12" fmla="*/ 143865 h 247486"/>
                <a:gd name="connsiteX13" fmla="*/ 333265 w 510205"/>
                <a:gd name="connsiteY13" fmla="*/ 158153 h 247486"/>
                <a:gd name="connsiteX14" fmla="*/ 361840 w 510205"/>
                <a:gd name="connsiteY14" fmla="*/ 223240 h 24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205" h="247486">
                  <a:moveTo>
                    <a:pt x="361840" y="223240"/>
                  </a:moveTo>
                  <a:cubicBezTo>
                    <a:pt x="350463" y="224034"/>
                    <a:pt x="318183" y="165825"/>
                    <a:pt x="265002" y="162915"/>
                  </a:cubicBezTo>
                  <a:cubicBezTo>
                    <a:pt x="211821" y="160005"/>
                    <a:pt x="86408" y="191755"/>
                    <a:pt x="42752" y="205778"/>
                  </a:cubicBezTo>
                  <a:cubicBezTo>
                    <a:pt x="-904" y="219801"/>
                    <a:pt x="9415" y="244143"/>
                    <a:pt x="3065" y="247053"/>
                  </a:cubicBezTo>
                  <a:cubicBezTo>
                    <a:pt x="-3285" y="249963"/>
                    <a:pt x="1742" y="237792"/>
                    <a:pt x="4652" y="223240"/>
                  </a:cubicBezTo>
                  <a:cubicBezTo>
                    <a:pt x="7562" y="208688"/>
                    <a:pt x="-6725" y="188844"/>
                    <a:pt x="20527" y="159740"/>
                  </a:cubicBezTo>
                  <a:cubicBezTo>
                    <a:pt x="47779" y="130636"/>
                    <a:pt x="86938" y="74809"/>
                    <a:pt x="168165" y="48615"/>
                  </a:cubicBezTo>
                  <a:cubicBezTo>
                    <a:pt x="249392" y="22421"/>
                    <a:pt x="484342" y="8663"/>
                    <a:pt x="507890" y="2578"/>
                  </a:cubicBezTo>
                  <a:cubicBezTo>
                    <a:pt x="531438" y="-3507"/>
                    <a:pt x="368983" y="1784"/>
                    <a:pt x="309452" y="12103"/>
                  </a:cubicBezTo>
                  <a:cubicBezTo>
                    <a:pt x="249921" y="22422"/>
                    <a:pt x="198062" y="33534"/>
                    <a:pt x="150702" y="64490"/>
                  </a:cubicBezTo>
                  <a:cubicBezTo>
                    <a:pt x="103342" y="95446"/>
                    <a:pt x="33492" y="177732"/>
                    <a:pt x="25290" y="197840"/>
                  </a:cubicBezTo>
                  <a:cubicBezTo>
                    <a:pt x="17088" y="217948"/>
                    <a:pt x="68682" y="194136"/>
                    <a:pt x="101490" y="185140"/>
                  </a:cubicBezTo>
                  <a:cubicBezTo>
                    <a:pt x="134298" y="176144"/>
                    <a:pt x="183511" y="148363"/>
                    <a:pt x="222140" y="143865"/>
                  </a:cubicBezTo>
                  <a:cubicBezTo>
                    <a:pt x="260769" y="139367"/>
                    <a:pt x="309717" y="147305"/>
                    <a:pt x="333265" y="158153"/>
                  </a:cubicBezTo>
                  <a:cubicBezTo>
                    <a:pt x="356813" y="169001"/>
                    <a:pt x="373217" y="222446"/>
                    <a:pt x="361840" y="223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A8EF745D-23CA-4B36-9496-D6BFFD7F4DA0}"/>
                </a:ext>
              </a:extLst>
            </p:cNvPr>
            <p:cNvSpPr/>
            <p:nvPr/>
          </p:nvSpPr>
          <p:spPr>
            <a:xfrm>
              <a:off x="3176377" y="1600448"/>
              <a:ext cx="336050" cy="188668"/>
            </a:xfrm>
            <a:custGeom>
              <a:avLst/>
              <a:gdLst>
                <a:gd name="connsiteX0" fmla="*/ 335173 w 336050"/>
                <a:gd name="connsiteY0" fmla="*/ 188665 h 188668"/>
                <a:gd name="connsiteX1" fmla="*/ 93873 w 336050"/>
                <a:gd name="connsiteY1" fmla="*/ 101352 h 188668"/>
                <a:gd name="connsiteX2" fmla="*/ 211 w 336050"/>
                <a:gd name="connsiteY2" fmla="*/ 4515 h 188668"/>
                <a:gd name="connsiteX3" fmla="*/ 70061 w 336050"/>
                <a:gd name="connsiteY3" fmla="*/ 17215 h 188668"/>
                <a:gd name="connsiteX4" fmla="*/ 125623 w 336050"/>
                <a:gd name="connsiteY4" fmla="*/ 28327 h 188668"/>
                <a:gd name="connsiteX5" fmla="*/ 314536 w 336050"/>
                <a:gd name="connsiteY5" fmla="*/ 34677 h 188668"/>
                <a:gd name="connsiteX6" fmla="*/ 73236 w 336050"/>
                <a:gd name="connsiteY6" fmla="*/ 34677 h 188668"/>
                <a:gd name="connsiteX7" fmla="*/ 171661 w 336050"/>
                <a:gd name="connsiteY7" fmla="*/ 98177 h 188668"/>
                <a:gd name="connsiteX8" fmla="*/ 335173 w 336050"/>
                <a:gd name="connsiteY8" fmla="*/ 188665 h 18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050" h="188668">
                  <a:moveTo>
                    <a:pt x="335173" y="188665"/>
                  </a:moveTo>
                  <a:cubicBezTo>
                    <a:pt x="322208" y="189194"/>
                    <a:pt x="149700" y="132044"/>
                    <a:pt x="93873" y="101352"/>
                  </a:cubicBezTo>
                  <a:cubicBezTo>
                    <a:pt x="38046" y="70660"/>
                    <a:pt x="4180" y="18538"/>
                    <a:pt x="211" y="4515"/>
                  </a:cubicBezTo>
                  <a:cubicBezTo>
                    <a:pt x="-3758" y="-9508"/>
                    <a:pt x="49159" y="13246"/>
                    <a:pt x="70061" y="17215"/>
                  </a:cubicBezTo>
                  <a:cubicBezTo>
                    <a:pt x="90963" y="21184"/>
                    <a:pt x="84877" y="25417"/>
                    <a:pt x="125623" y="28327"/>
                  </a:cubicBezTo>
                  <a:cubicBezTo>
                    <a:pt x="166369" y="31237"/>
                    <a:pt x="323267" y="33619"/>
                    <a:pt x="314536" y="34677"/>
                  </a:cubicBezTo>
                  <a:cubicBezTo>
                    <a:pt x="305805" y="35735"/>
                    <a:pt x="97048" y="24094"/>
                    <a:pt x="73236" y="34677"/>
                  </a:cubicBezTo>
                  <a:cubicBezTo>
                    <a:pt x="49424" y="45260"/>
                    <a:pt x="129592" y="73041"/>
                    <a:pt x="171661" y="98177"/>
                  </a:cubicBezTo>
                  <a:cubicBezTo>
                    <a:pt x="213730" y="123312"/>
                    <a:pt x="348138" y="188136"/>
                    <a:pt x="335173" y="1886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D54151AE-BB83-41D6-AC8D-5CC18EB3C223}"/>
                </a:ext>
              </a:extLst>
            </p:cNvPr>
            <p:cNvSpPr/>
            <p:nvPr/>
          </p:nvSpPr>
          <p:spPr>
            <a:xfrm>
              <a:off x="3228973" y="1468608"/>
              <a:ext cx="435002" cy="160531"/>
            </a:xfrm>
            <a:custGeom>
              <a:avLst/>
              <a:gdLst>
                <a:gd name="connsiteX0" fmla="*/ 434977 w 435002"/>
                <a:gd name="connsiteY0" fmla="*/ 10942 h 160531"/>
                <a:gd name="connsiteX1" fmla="*/ 292102 w 435002"/>
                <a:gd name="connsiteY1" fmla="*/ 6180 h 160531"/>
                <a:gd name="connsiteX2" fmla="*/ 166690 w 435002"/>
                <a:gd name="connsiteY2" fmla="*/ 88730 h 160531"/>
                <a:gd name="connsiteX3" fmla="*/ 125415 w 435002"/>
                <a:gd name="connsiteY3" fmla="*/ 128417 h 160531"/>
                <a:gd name="connsiteX4" fmla="*/ 2 w 435002"/>
                <a:gd name="connsiteY4" fmla="*/ 160167 h 160531"/>
                <a:gd name="connsiteX5" fmla="*/ 128590 w 435002"/>
                <a:gd name="connsiteY5" fmla="*/ 144292 h 160531"/>
                <a:gd name="connsiteX6" fmla="*/ 185740 w 435002"/>
                <a:gd name="connsiteY6" fmla="*/ 123655 h 160531"/>
                <a:gd name="connsiteX7" fmla="*/ 280990 w 435002"/>
                <a:gd name="connsiteY7" fmla="*/ 50630 h 160531"/>
                <a:gd name="connsiteX8" fmla="*/ 434977 w 435002"/>
                <a:gd name="connsiteY8" fmla="*/ 10942 h 16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002" h="160531">
                  <a:moveTo>
                    <a:pt x="434977" y="10942"/>
                  </a:moveTo>
                  <a:cubicBezTo>
                    <a:pt x="436829" y="3534"/>
                    <a:pt x="336816" y="-6785"/>
                    <a:pt x="292102" y="6180"/>
                  </a:cubicBezTo>
                  <a:cubicBezTo>
                    <a:pt x="247388" y="19145"/>
                    <a:pt x="194471" y="68357"/>
                    <a:pt x="166690" y="88730"/>
                  </a:cubicBezTo>
                  <a:cubicBezTo>
                    <a:pt x="138909" y="109103"/>
                    <a:pt x="153196" y="116511"/>
                    <a:pt x="125415" y="128417"/>
                  </a:cubicBezTo>
                  <a:cubicBezTo>
                    <a:pt x="97634" y="140323"/>
                    <a:pt x="-527" y="157521"/>
                    <a:pt x="2" y="160167"/>
                  </a:cubicBezTo>
                  <a:cubicBezTo>
                    <a:pt x="531" y="162813"/>
                    <a:pt x="97634" y="150377"/>
                    <a:pt x="128590" y="144292"/>
                  </a:cubicBezTo>
                  <a:cubicBezTo>
                    <a:pt x="159546" y="138207"/>
                    <a:pt x="160340" y="139265"/>
                    <a:pt x="185740" y="123655"/>
                  </a:cubicBezTo>
                  <a:cubicBezTo>
                    <a:pt x="211140" y="108045"/>
                    <a:pt x="244477" y="68357"/>
                    <a:pt x="280990" y="50630"/>
                  </a:cubicBezTo>
                  <a:cubicBezTo>
                    <a:pt x="317503" y="32903"/>
                    <a:pt x="433125" y="18350"/>
                    <a:pt x="434977" y="10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C99EE1BD-800B-4014-850A-52D123BF12F5}"/>
                </a:ext>
              </a:extLst>
            </p:cNvPr>
            <p:cNvSpPr/>
            <p:nvPr/>
          </p:nvSpPr>
          <p:spPr>
            <a:xfrm>
              <a:off x="3506100" y="1348439"/>
              <a:ext cx="811059" cy="331141"/>
            </a:xfrm>
            <a:custGeom>
              <a:avLst/>
              <a:gdLst>
                <a:gd name="connsiteX0" fmla="*/ 808725 w 811059"/>
                <a:gd name="connsiteY0" fmla="*/ 331136 h 331141"/>
                <a:gd name="connsiteX1" fmla="*/ 753163 w 811059"/>
                <a:gd name="connsiteY1" fmla="*/ 205724 h 331141"/>
                <a:gd name="connsiteX2" fmla="*/ 537263 w 811059"/>
                <a:gd name="connsiteY2" fmla="*/ 86661 h 331141"/>
                <a:gd name="connsiteX3" fmla="*/ 402325 w 811059"/>
                <a:gd name="connsiteY3" fmla="*/ 43799 h 331141"/>
                <a:gd name="connsiteX4" fmla="*/ 219763 w 811059"/>
                <a:gd name="connsiteY4" fmla="*/ 39036 h 331141"/>
                <a:gd name="connsiteX5" fmla="*/ 83238 w 811059"/>
                <a:gd name="connsiteY5" fmla="*/ 70786 h 331141"/>
                <a:gd name="connsiteX6" fmla="*/ 2275 w 811059"/>
                <a:gd name="connsiteY6" fmla="*/ 129524 h 331141"/>
                <a:gd name="connsiteX7" fmla="*/ 35613 w 811059"/>
                <a:gd name="connsiteY7" fmla="*/ 85074 h 331141"/>
                <a:gd name="connsiteX8" fmla="*/ 170550 w 811059"/>
                <a:gd name="connsiteY8" fmla="*/ 26336 h 331141"/>
                <a:gd name="connsiteX9" fmla="*/ 432488 w 811059"/>
                <a:gd name="connsiteY9" fmla="*/ 12049 h 331141"/>
                <a:gd name="connsiteX10" fmla="*/ 696013 w 811059"/>
                <a:gd name="connsiteY10" fmla="*/ 200961 h 331141"/>
                <a:gd name="connsiteX11" fmla="*/ 808725 w 811059"/>
                <a:gd name="connsiteY11" fmla="*/ 331136 h 33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1059" h="331141">
                  <a:moveTo>
                    <a:pt x="808725" y="331136"/>
                  </a:moveTo>
                  <a:cubicBezTo>
                    <a:pt x="818250" y="331930"/>
                    <a:pt x="798407" y="246470"/>
                    <a:pt x="753163" y="205724"/>
                  </a:cubicBezTo>
                  <a:cubicBezTo>
                    <a:pt x="707919" y="164978"/>
                    <a:pt x="595736" y="113648"/>
                    <a:pt x="537263" y="86661"/>
                  </a:cubicBezTo>
                  <a:cubicBezTo>
                    <a:pt x="478790" y="59674"/>
                    <a:pt x="455242" y="51737"/>
                    <a:pt x="402325" y="43799"/>
                  </a:cubicBezTo>
                  <a:cubicBezTo>
                    <a:pt x="349408" y="35861"/>
                    <a:pt x="272944" y="34538"/>
                    <a:pt x="219763" y="39036"/>
                  </a:cubicBezTo>
                  <a:cubicBezTo>
                    <a:pt x="166582" y="43534"/>
                    <a:pt x="119486" y="55705"/>
                    <a:pt x="83238" y="70786"/>
                  </a:cubicBezTo>
                  <a:cubicBezTo>
                    <a:pt x="46990" y="85867"/>
                    <a:pt x="10212" y="127143"/>
                    <a:pt x="2275" y="129524"/>
                  </a:cubicBezTo>
                  <a:cubicBezTo>
                    <a:pt x="-5662" y="131905"/>
                    <a:pt x="7567" y="102272"/>
                    <a:pt x="35613" y="85074"/>
                  </a:cubicBezTo>
                  <a:cubicBezTo>
                    <a:pt x="63659" y="67876"/>
                    <a:pt x="104404" y="38507"/>
                    <a:pt x="170550" y="26336"/>
                  </a:cubicBezTo>
                  <a:cubicBezTo>
                    <a:pt x="236696" y="14165"/>
                    <a:pt x="344911" y="-17055"/>
                    <a:pt x="432488" y="12049"/>
                  </a:cubicBezTo>
                  <a:cubicBezTo>
                    <a:pt x="520065" y="41153"/>
                    <a:pt x="633571" y="148574"/>
                    <a:pt x="696013" y="200961"/>
                  </a:cubicBezTo>
                  <a:cubicBezTo>
                    <a:pt x="758455" y="253348"/>
                    <a:pt x="799200" y="330342"/>
                    <a:pt x="808725" y="331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EC0D0946-F09D-4688-BF01-68424952BD41}"/>
                </a:ext>
              </a:extLst>
            </p:cNvPr>
            <p:cNvSpPr/>
            <p:nvPr/>
          </p:nvSpPr>
          <p:spPr>
            <a:xfrm>
              <a:off x="3935895" y="1216787"/>
              <a:ext cx="372844" cy="442197"/>
            </a:xfrm>
            <a:custGeom>
              <a:avLst/>
              <a:gdLst>
                <a:gd name="connsiteX0" fmla="*/ 372580 w 372844"/>
                <a:gd name="connsiteY0" fmla="*/ 442151 h 442197"/>
                <a:gd name="connsiteX1" fmla="*/ 317018 w 372844"/>
                <a:gd name="connsiteY1" fmla="*/ 219901 h 442197"/>
                <a:gd name="connsiteX2" fmla="*/ 202718 w 372844"/>
                <a:gd name="connsiteY2" fmla="*/ 77026 h 442197"/>
                <a:gd name="connsiteX3" fmla="*/ 1105 w 372844"/>
                <a:gd name="connsiteY3" fmla="*/ 826 h 442197"/>
                <a:gd name="connsiteX4" fmla="*/ 299555 w 372844"/>
                <a:gd name="connsiteY4" fmla="*/ 123063 h 442197"/>
                <a:gd name="connsiteX5" fmla="*/ 299555 w 372844"/>
                <a:gd name="connsiteY5" fmla="*/ 123063 h 442197"/>
                <a:gd name="connsiteX6" fmla="*/ 296380 w 372844"/>
                <a:gd name="connsiteY6" fmla="*/ 238951 h 442197"/>
                <a:gd name="connsiteX7" fmla="*/ 372580 w 372844"/>
                <a:gd name="connsiteY7" fmla="*/ 442151 h 44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844" h="442197">
                  <a:moveTo>
                    <a:pt x="372580" y="442151"/>
                  </a:moveTo>
                  <a:cubicBezTo>
                    <a:pt x="376020" y="438976"/>
                    <a:pt x="345328" y="280755"/>
                    <a:pt x="317018" y="219901"/>
                  </a:cubicBezTo>
                  <a:cubicBezTo>
                    <a:pt x="288708" y="159047"/>
                    <a:pt x="255370" y="113538"/>
                    <a:pt x="202718" y="77026"/>
                  </a:cubicBezTo>
                  <a:cubicBezTo>
                    <a:pt x="150066" y="40513"/>
                    <a:pt x="-15034" y="-6847"/>
                    <a:pt x="1105" y="826"/>
                  </a:cubicBezTo>
                  <a:cubicBezTo>
                    <a:pt x="17244" y="8499"/>
                    <a:pt x="299555" y="123063"/>
                    <a:pt x="299555" y="123063"/>
                  </a:cubicBezTo>
                  <a:lnTo>
                    <a:pt x="299555" y="123063"/>
                  </a:lnTo>
                  <a:cubicBezTo>
                    <a:pt x="299026" y="142378"/>
                    <a:pt x="285532" y="192913"/>
                    <a:pt x="296380" y="238951"/>
                  </a:cubicBezTo>
                  <a:cubicBezTo>
                    <a:pt x="307228" y="284988"/>
                    <a:pt x="369140" y="445326"/>
                    <a:pt x="372580" y="4421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B5D2C91F-6A6B-4127-80CB-6DE366C6B088}"/>
                </a:ext>
              </a:extLst>
            </p:cNvPr>
            <p:cNvSpPr/>
            <p:nvPr/>
          </p:nvSpPr>
          <p:spPr>
            <a:xfrm>
              <a:off x="3974757" y="1226369"/>
              <a:ext cx="489132" cy="405672"/>
            </a:xfrm>
            <a:custGeom>
              <a:avLst/>
              <a:gdLst>
                <a:gd name="connsiteX0" fmla="*/ 11456 w 489132"/>
                <a:gd name="connsiteY0" fmla="*/ 5531 h 405672"/>
                <a:gd name="connsiteX1" fmla="*/ 62256 w 489132"/>
                <a:gd name="connsiteY1" fmla="*/ 5531 h 405672"/>
                <a:gd name="connsiteX2" fmla="*/ 281331 w 489132"/>
                <a:gd name="connsiteY2" fmla="*/ 38869 h 405672"/>
                <a:gd name="connsiteX3" fmla="*/ 479768 w 489132"/>
                <a:gd name="connsiteY3" fmla="*/ 384944 h 405672"/>
                <a:gd name="connsiteX4" fmla="*/ 451193 w 489132"/>
                <a:gd name="connsiteY4" fmla="*/ 346844 h 405672"/>
                <a:gd name="connsiteX5" fmla="*/ 400393 w 489132"/>
                <a:gd name="connsiteY5" fmla="*/ 184919 h 405672"/>
                <a:gd name="connsiteX6" fmla="*/ 247993 w 489132"/>
                <a:gd name="connsiteY6" fmla="*/ 59506 h 405672"/>
                <a:gd name="connsiteX7" fmla="*/ 11456 w 489132"/>
                <a:gd name="connsiteY7" fmla="*/ 5531 h 40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132" h="405672">
                  <a:moveTo>
                    <a:pt x="11456" y="5531"/>
                  </a:moveTo>
                  <a:cubicBezTo>
                    <a:pt x="-19500" y="-3465"/>
                    <a:pt x="17277" y="-25"/>
                    <a:pt x="62256" y="5531"/>
                  </a:cubicBezTo>
                  <a:cubicBezTo>
                    <a:pt x="107235" y="11087"/>
                    <a:pt x="211746" y="-24366"/>
                    <a:pt x="281331" y="38869"/>
                  </a:cubicBezTo>
                  <a:cubicBezTo>
                    <a:pt x="350916" y="102104"/>
                    <a:pt x="451458" y="333615"/>
                    <a:pt x="479768" y="384944"/>
                  </a:cubicBezTo>
                  <a:cubicBezTo>
                    <a:pt x="508078" y="436273"/>
                    <a:pt x="464422" y="380181"/>
                    <a:pt x="451193" y="346844"/>
                  </a:cubicBezTo>
                  <a:cubicBezTo>
                    <a:pt x="437964" y="313507"/>
                    <a:pt x="434260" y="232809"/>
                    <a:pt x="400393" y="184919"/>
                  </a:cubicBezTo>
                  <a:cubicBezTo>
                    <a:pt x="366526" y="137029"/>
                    <a:pt x="307789" y="89139"/>
                    <a:pt x="247993" y="59506"/>
                  </a:cubicBezTo>
                  <a:cubicBezTo>
                    <a:pt x="188197" y="29873"/>
                    <a:pt x="42412" y="14527"/>
                    <a:pt x="11456" y="5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8AFD4280-AE9C-40EF-B7F1-9116F7098742}"/>
                </a:ext>
              </a:extLst>
            </p:cNvPr>
            <p:cNvSpPr/>
            <p:nvPr/>
          </p:nvSpPr>
          <p:spPr>
            <a:xfrm>
              <a:off x="4335433" y="1272921"/>
              <a:ext cx="137378" cy="376537"/>
            </a:xfrm>
            <a:custGeom>
              <a:avLst/>
              <a:gdLst>
                <a:gd name="connsiteX0" fmla="*/ 30 w 137378"/>
                <a:gd name="connsiteY0" fmla="*/ 254 h 376537"/>
                <a:gd name="connsiteX1" fmla="*/ 111155 w 137378"/>
                <a:gd name="connsiteY1" fmla="*/ 143129 h 376537"/>
                <a:gd name="connsiteX2" fmla="*/ 131792 w 137378"/>
                <a:gd name="connsiteY2" fmla="*/ 371729 h 376537"/>
                <a:gd name="connsiteX3" fmla="*/ 134967 w 137378"/>
                <a:gd name="connsiteY3" fmla="*/ 289179 h 376537"/>
                <a:gd name="connsiteX4" fmla="*/ 100042 w 137378"/>
                <a:gd name="connsiteY4" fmla="*/ 176467 h 376537"/>
                <a:gd name="connsiteX5" fmla="*/ 30 w 137378"/>
                <a:gd name="connsiteY5" fmla="*/ 254 h 37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378" h="376537">
                  <a:moveTo>
                    <a:pt x="30" y="254"/>
                  </a:moveTo>
                  <a:cubicBezTo>
                    <a:pt x="1882" y="-5302"/>
                    <a:pt x="89195" y="81217"/>
                    <a:pt x="111155" y="143129"/>
                  </a:cubicBezTo>
                  <a:cubicBezTo>
                    <a:pt x="133115" y="205041"/>
                    <a:pt x="127823" y="347387"/>
                    <a:pt x="131792" y="371729"/>
                  </a:cubicBezTo>
                  <a:cubicBezTo>
                    <a:pt x="135761" y="396071"/>
                    <a:pt x="140259" y="321723"/>
                    <a:pt x="134967" y="289179"/>
                  </a:cubicBezTo>
                  <a:cubicBezTo>
                    <a:pt x="129675" y="256635"/>
                    <a:pt x="119886" y="222240"/>
                    <a:pt x="100042" y="176467"/>
                  </a:cubicBezTo>
                  <a:cubicBezTo>
                    <a:pt x="80198" y="130694"/>
                    <a:pt x="-1822" y="5810"/>
                    <a:pt x="30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6ED6D9F4-F265-4CC4-99E1-C873740A32BC}"/>
                </a:ext>
              </a:extLst>
            </p:cNvPr>
            <p:cNvSpPr/>
            <p:nvPr/>
          </p:nvSpPr>
          <p:spPr>
            <a:xfrm>
              <a:off x="4321121" y="1245595"/>
              <a:ext cx="371706" cy="695678"/>
            </a:xfrm>
            <a:custGeom>
              <a:avLst/>
              <a:gdLst>
                <a:gd name="connsiteX0" fmla="*/ 54 w 371706"/>
                <a:gd name="connsiteY0" fmla="*/ 5355 h 695678"/>
                <a:gd name="connsiteX1" fmla="*/ 161979 w 371706"/>
                <a:gd name="connsiteY1" fmla="*/ 32343 h 695678"/>
                <a:gd name="connsiteX2" fmla="*/ 300092 w 371706"/>
                <a:gd name="connsiteY2" fmla="*/ 227605 h 695678"/>
                <a:gd name="connsiteX3" fmla="*/ 369942 w 371706"/>
                <a:gd name="connsiteY3" fmla="*/ 486368 h 695678"/>
                <a:gd name="connsiteX4" fmla="*/ 350892 w 371706"/>
                <a:gd name="connsiteY4" fmla="*/ 694330 h 695678"/>
                <a:gd name="connsiteX5" fmla="*/ 352479 w 371706"/>
                <a:gd name="connsiteY5" fmla="*/ 568918 h 695678"/>
                <a:gd name="connsiteX6" fmla="*/ 344542 w 371706"/>
                <a:gd name="connsiteY6" fmla="*/ 429218 h 695678"/>
                <a:gd name="connsiteX7" fmla="*/ 309617 w 371706"/>
                <a:gd name="connsiteY7" fmla="*/ 281580 h 695678"/>
                <a:gd name="connsiteX8" fmla="*/ 179442 w 371706"/>
                <a:gd name="connsiteY8" fmla="*/ 87905 h 695678"/>
                <a:gd name="connsiteX9" fmla="*/ 54 w 371706"/>
                <a:gd name="connsiteY9" fmla="*/ 5355 h 69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706" h="695678">
                  <a:moveTo>
                    <a:pt x="54" y="5355"/>
                  </a:moveTo>
                  <a:cubicBezTo>
                    <a:pt x="-2856" y="-3905"/>
                    <a:pt x="111973" y="-4699"/>
                    <a:pt x="161979" y="32343"/>
                  </a:cubicBezTo>
                  <a:cubicBezTo>
                    <a:pt x="211985" y="69385"/>
                    <a:pt x="265432" y="151934"/>
                    <a:pt x="300092" y="227605"/>
                  </a:cubicBezTo>
                  <a:cubicBezTo>
                    <a:pt x="334753" y="303276"/>
                    <a:pt x="361475" y="408581"/>
                    <a:pt x="369942" y="486368"/>
                  </a:cubicBezTo>
                  <a:cubicBezTo>
                    <a:pt x="378409" y="564156"/>
                    <a:pt x="353802" y="680572"/>
                    <a:pt x="350892" y="694330"/>
                  </a:cubicBezTo>
                  <a:cubicBezTo>
                    <a:pt x="347982" y="708088"/>
                    <a:pt x="353537" y="613103"/>
                    <a:pt x="352479" y="568918"/>
                  </a:cubicBezTo>
                  <a:cubicBezTo>
                    <a:pt x="351421" y="524733"/>
                    <a:pt x="351686" y="477108"/>
                    <a:pt x="344542" y="429218"/>
                  </a:cubicBezTo>
                  <a:cubicBezTo>
                    <a:pt x="337398" y="381328"/>
                    <a:pt x="337134" y="338465"/>
                    <a:pt x="309617" y="281580"/>
                  </a:cubicBezTo>
                  <a:cubicBezTo>
                    <a:pt x="282100" y="224695"/>
                    <a:pt x="231829" y="133413"/>
                    <a:pt x="179442" y="87905"/>
                  </a:cubicBezTo>
                  <a:cubicBezTo>
                    <a:pt x="127055" y="42397"/>
                    <a:pt x="2964" y="14615"/>
                    <a:pt x="54" y="5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F4A5529B-91CC-4F8D-891E-9D62F5F9096D}"/>
                </a:ext>
              </a:extLst>
            </p:cNvPr>
            <p:cNvSpPr/>
            <p:nvPr/>
          </p:nvSpPr>
          <p:spPr>
            <a:xfrm>
              <a:off x="4032188" y="1821056"/>
              <a:ext cx="246176" cy="162358"/>
            </a:xfrm>
            <a:custGeom>
              <a:avLst/>
              <a:gdLst>
                <a:gd name="connsiteX0" fmla="*/ 62 w 246176"/>
                <a:gd name="connsiteY0" fmla="*/ 2982 h 162358"/>
                <a:gd name="connsiteX1" fmla="*/ 209612 w 246176"/>
                <a:gd name="connsiteY1" fmla="*/ 98232 h 162358"/>
                <a:gd name="connsiteX2" fmla="*/ 246125 w 246176"/>
                <a:gd name="connsiteY2" fmla="*/ 161732 h 162358"/>
                <a:gd name="connsiteX3" fmla="*/ 211200 w 246176"/>
                <a:gd name="connsiteY3" fmla="*/ 60132 h 162358"/>
                <a:gd name="connsiteX4" fmla="*/ 187387 w 246176"/>
                <a:gd name="connsiteY4" fmla="*/ 28382 h 162358"/>
                <a:gd name="connsiteX5" fmla="*/ 62 w 246176"/>
                <a:gd name="connsiteY5" fmla="*/ 2982 h 16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176" h="162358">
                  <a:moveTo>
                    <a:pt x="62" y="2982"/>
                  </a:moveTo>
                  <a:cubicBezTo>
                    <a:pt x="3766" y="14624"/>
                    <a:pt x="168602" y="71774"/>
                    <a:pt x="209612" y="98232"/>
                  </a:cubicBezTo>
                  <a:cubicBezTo>
                    <a:pt x="250622" y="124690"/>
                    <a:pt x="245860" y="168082"/>
                    <a:pt x="246125" y="161732"/>
                  </a:cubicBezTo>
                  <a:cubicBezTo>
                    <a:pt x="246390" y="155382"/>
                    <a:pt x="220990" y="82357"/>
                    <a:pt x="211200" y="60132"/>
                  </a:cubicBezTo>
                  <a:cubicBezTo>
                    <a:pt x="201410" y="37907"/>
                    <a:pt x="215962" y="40024"/>
                    <a:pt x="187387" y="28382"/>
                  </a:cubicBezTo>
                  <a:cubicBezTo>
                    <a:pt x="158812" y="16740"/>
                    <a:pt x="-3642" y="-8660"/>
                    <a:pt x="62" y="2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EEE25F4-E7E5-4365-8471-A71371E65F7A}"/>
                </a:ext>
              </a:extLst>
            </p:cNvPr>
            <p:cNvSpPr/>
            <p:nvPr/>
          </p:nvSpPr>
          <p:spPr>
            <a:xfrm>
              <a:off x="4056020" y="1691226"/>
              <a:ext cx="274705" cy="258225"/>
            </a:xfrm>
            <a:custGeom>
              <a:avLst/>
              <a:gdLst>
                <a:gd name="connsiteX0" fmla="*/ 43 w 274705"/>
                <a:gd name="connsiteY0" fmla="*/ 2637 h 258225"/>
                <a:gd name="connsiteX1" fmla="*/ 171493 w 274705"/>
                <a:gd name="connsiteY1" fmla="*/ 131224 h 258225"/>
                <a:gd name="connsiteX2" fmla="*/ 242930 w 274705"/>
                <a:gd name="connsiteY2" fmla="*/ 188374 h 258225"/>
                <a:gd name="connsiteX3" fmla="*/ 266743 w 274705"/>
                <a:gd name="connsiteY3" fmla="*/ 258224 h 258225"/>
                <a:gd name="connsiteX4" fmla="*/ 273093 w 274705"/>
                <a:gd name="connsiteY4" fmla="*/ 186787 h 258225"/>
                <a:gd name="connsiteX5" fmla="*/ 239755 w 274705"/>
                <a:gd name="connsiteY5" fmla="*/ 128049 h 258225"/>
                <a:gd name="connsiteX6" fmla="*/ 155618 w 274705"/>
                <a:gd name="connsiteY6" fmla="*/ 51849 h 258225"/>
                <a:gd name="connsiteX7" fmla="*/ 43 w 274705"/>
                <a:gd name="connsiteY7" fmla="*/ 2637 h 2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705" h="258225">
                  <a:moveTo>
                    <a:pt x="43" y="2637"/>
                  </a:moveTo>
                  <a:cubicBezTo>
                    <a:pt x="2689" y="15866"/>
                    <a:pt x="171493" y="131224"/>
                    <a:pt x="171493" y="131224"/>
                  </a:cubicBezTo>
                  <a:cubicBezTo>
                    <a:pt x="211974" y="162180"/>
                    <a:pt x="227055" y="167207"/>
                    <a:pt x="242930" y="188374"/>
                  </a:cubicBezTo>
                  <a:cubicBezTo>
                    <a:pt x="258805" y="209541"/>
                    <a:pt x="261716" y="258488"/>
                    <a:pt x="266743" y="258224"/>
                  </a:cubicBezTo>
                  <a:cubicBezTo>
                    <a:pt x="271770" y="257960"/>
                    <a:pt x="277591" y="208483"/>
                    <a:pt x="273093" y="186787"/>
                  </a:cubicBezTo>
                  <a:cubicBezTo>
                    <a:pt x="268595" y="165091"/>
                    <a:pt x="259334" y="150539"/>
                    <a:pt x="239755" y="128049"/>
                  </a:cubicBezTo>
                  <a:cubicBezTo>
                    <a:pt x="220176" y="105559"/>
                    <a:pt x="196364" y="74603"/>
                    <a:pt x="155618" y="51849"/>
                  </a:cubicBezTo>
                  <a:cubicBezTo>
                    <a:pt x="114872" y="29095"/>
                    <a:pt x="-2603" y="-10592"/>
                    <a:pt x="43" y="2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1F8A4310-BFFD-45ED-BF3B-822864CF0F5C}"/>
                </a:ext>
              </a:extLst>
            </p:cNvPr>
            <p:cNvSpPr/>
            <p:nvPr/>
          </p:nvSpPr>
          <p:spPr>
            <a:xfrm>
              <a:off x="4555368" y="1612803"/>
              <a:ext cx="270538" cy="423038"/>
            </a:xfrm>
            <a:custGeom>
              <a:avLst/>
              <a:gdLst>
                <a:gd name="connsiteX0" fmla="*/ 269045 w 270538"/>
                <a:gd name="connsiteY0" fmla="*/ 97 h 423038"/>
                <a:gd name="connsiteX1" fmla="*/ 262695 w 270538"/>
                <a:gd name="connsiteY1" fmla="*/ 154085 h 423038"/>
                <a:gd name="connsiteX2" fmla="*/ 196020 w 270538"/>
                <a:gd name="connsiteY2" fmla="*/ 236635 h 423038"/>
                <a:gd name="connsiteX3" fmla="*/ 757 w 270538"/>
                <a:gd name="connsiteY3" fmla="*/ 420785 h 423038"/>
                <a:gd name="connsiteX4" fmla="*/ 130932 w 270538"/>
                <a:gd name="connsiteY4" fmla="*/ 333472 h 423038"/>
                <a:gd name="connsiteX5" fmla="*/ 194432 w 270538"/>
                <a:gd name="connsiteY5" fmla="*/ 249335 h 423038"/>
                <a:gd name="connsiteX6" fmla="*/ 261107 w 270538"/>
                <a:gd name="connsiteY6" fmla="*/ 177897 h 423038"/>
                <a:gd name="connsiteX7" fmla="*/ 269045 w 270538"/>
                <a:gd name="connsiteY7" fmla="*/ 97 h 42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538" h="423038">
                  <a:moveTo>
                    <a:pt x="269045" y="97"/>
                  </a:moveTo>
                  <a:cubicBezTo>
                    <a:pt x="269310" y="-3872"/>
                    <a:pt x="274866" y="114662"/>
                    <a:pt x="262695" y="154085"/>
                  </a:cubicBezTo>
                  <a:cubicBezTo>
                    <a:pt x="250524" y="193508"/>
                    <a:pt x="239676" y="192185"/>
                    <a:pt x="196020" y="236635"/>
                  </a:cubicBezTo>
                  <a:cubicBezTo>
                    <a:pt x="152364" y="281085"/>
                    <a:pt x="11605" y="404646"/>
                    <a:pt x="757" y="420785"/>
                  </a:cubicBezTo>
                  <a:cubicBezTo>
                    <a:pt x="-10091" y="436924"/>
                    <a:pt x="98653" y="362047"/>
                    <a:pt x="130932" y="333472"/>
                  </a:cubicBezTo>
                  <a:cubicBezTo>
                    <a:pt x="163211" y="304897"/>
                    <a:pt x="172736" y="275264"/>
                    <a:pt x="194432" y="249335"/>
                  </a:cubicBezTo>
                  <a:cubicBezTo>
                    <a:pt x="216128" y="223406"/>
                    <a:pt x="248142" y="215732"/>
                    <a:pt x="261107" y="177897"/>
                  </a:cubicBezTo>
                  <a:cubicBezTo>
                    <a:pt x="274072" y="140062"/>
                    <a:pt x="268780" y="4066"/>
                    <a:pt x="269045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520CC232-F170-48F7-BFF6-76B2FBAE49F7}"/>
                </a:ext>
              </a:extLst>
            </p:cNvPr>
            <p:cNvSpPr/>
            <p:nvPr/>
          </p:nvSpPr>
          <p:spPr>
            <a:xfrm>
              <a:off x="4355864" y="1433129"/>
              <a:ext cx="286578" cy="608870"/>
            </a:xfrm>
            <a:custGeom>
              <a:avLst/>
              <a:gdLst>
                <a:gd name="connsiteX0" fmla="*/ 236 w 286578"/>
                <a:gd name="connsiteY0" fmla="*/ 170246 h 608870"/>
                <a:gd name="connsiteX1" fmla="*/ 114536 w 286578"/>
                <a:gd name="connsiteY1" fmla="*/ 429009 h 608870"/>
                <a:gd name="connsiteX2" fmla="*/ 112949 w 286578"/>
                <a:gd name="connsiteY2" fmla="*/ 359159 h 608870"/>
                <a:gd name="connsiteX3" fmla="*/ 114536 w 286578"/>
                <a:gd name="connsiteY3" fmla="*/ 241684 h 608870"/>
                <a:gd name="connsiteX4" fmla="*/ 170099 w 286578"/>
                <a:gd name="connsiteY4" fmla="*/ 354396 h 608870"/>
                <a:gd name="connsiteX5" fmla="*/ 176449 w 286578"/>
                <a:gd name="connsiteY5" fmla="*/ 440121 h 608870"/>
                <a:gd name="connsiteX6" fmla="*/ 233599 w 286578"/>
                <a:gd name="connsiteY6" fmla="*/ 319471 h 608870"/>
                <a:gd name="connsiteX7" fmla="*/ 241536 w 286578"/>
                <a:gd name="connsiteY7" fmla="*/ 227396 h 608870"/>
                <a:gd name="connsiteX8" fmla="*/ 224074 w 286578"/>
                <a:gd name="connsiteY8" fmla="*/ 384 h 608870"/>
                <a:gd name="connsiteX9" fmla="*/ 274874 w 286578"/>
                <a:gd name="connsiteY9" fmla="*/ 179771 h 608870"/>
                <a:gd name="connsiteX10" fmla="*/ 282811 w 286578"/>
                <a:gd name="connsiteY10" fmla="*/ 424246 h 608870"/>
                <a:gd name="connsiteX11" fmla="*/ 225661 w 286578"/>
                <a:gd name="connsiteY11" fmla="*/ 519496 h 608870"/>
                <a:gd name="connsiteX12" fmla="*/ 4999 w 286578"/>
                <a:gd name="connsiteY12" fmla="*/ 608396 h 608870"/>
                <a:gd name="connsiteX13" fmla="*/ 128824 w 286578"/>
                <a:gd name="connsiteY13" fmla="*/ 552834 h 608870"/>
                <a:gd name="connsiteX14" fmla="*/ 138349 w 286578"/>
                <a:gd name="connsiteY14" fmla="*/ 509971 h 608870"/>
                <a:gd name="connsiteX15" fmla="*/ 90724 w 286578"/>
                <a:gd name="connsiteY15" fmla="*/ 500446 h 608870"/>
                <a:gd name="connsiteX16" fmla="*/ 84374 w 286578"/>
                <a:gd name="connsiteY16" fmla="*/ 470284 h 608870"/>
                <a:gd name="connsiteX17" fmla="*/ 84374 w 286578"/>
                <a:gd name="connsiteY17" fmla="*/ 403609 h 608870"/>
                <a:gd name="connsiteX18" fmla="*/ 236 w 286578"/>
                <a:gd name="connsiteY18" fmla="*/ 170246 h 60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578" h="608870">
                  <a:moveTo>
                    <a:pt x="236" y="170246"/>
                  </a:moveTo>
                  <a:cubicBezTo>
                    <a:pt x="5263" y="174479"/>
                    <a:pt x="95751" y="397524"/>
                    <a:pt x="114536" y="429009"/>
                  </a:cubicBezTo>
                  <a:cubicBezTo>
                    <a:pt x="133322" y="460495"/>
                    <a:pt x="112949" y="390380"/>
                    <a:pt x="112949" y="359159"/>
                  </a:cubicBezTo>
                  <a:cubicBezTo>
                    <a:pt x="112949" y="327938"/>
                    <a:pt x="105011" y="242478"/>
                    <a:pt x="114536" y="241684"/>
                  </a:cubicBezTo>
                  <a:cubicBezTo>
                    <a:pt x="124061" y="240890"/>
                    <a:pt x="159780" y="321323"/>
                    <a:pt x="170099" y="354396"/>
                  </a:cubicBezTo>
                  <a:cubicBezTo>
                    <a:pt x="180418" y="387469"/>
                    <a:pt x="165866" y="445942"/>
                    <a:pt x="176449" y="440121"/>
                  </a:cubicBezTo>
                  <a:cubicBezTo>
                    <a:pt x="187032" y="434300"/>
                    <a:pt x="222751" y="354925"/>
                    <a:pt x="233599" y="319471"/>
                  </a:cubicBezTo>
                  <a:cubicBezTo>
                    <a:pt x="244447" y="284017"/>
                    <a:pt x="243123" y="280577"/>
                    <a:pt x="241536" y="227396"/>
                  </a:cubicBezTo>
                  <a:cubicBezTo>
                    <a:pt x="239949" y="174215"/>
                    <a:pt x="218518" y="8321"/>
                    <a:pt x="224074" y="384"/>
                  </a:cubicBezTo>
                  <a:cubicBezTo>
                    <a:pt x="229630" y="-7554"/>
                    <a:pt x="265085" y="109127"/>
                    <a:pt x="274874" y="179771"/>
                  </a:cubicBezTo>
                  <a:cubicBezTo>
                    <a:pt x="284664" y="250415"/>
                    <a:pt x="291013" y="367625"/>
                    <a:pt x="282811" y="424246"/>
                  </a:cubicBezTo>
                  <a:cubicBezTo>
                    <a:pt x="274609" y="480867"/>
                    <a:pt x="271963" y="488804"/>
                    <a:pt x="225661" y="519496"/>
                  </a:cubicBezTo>
                  <a:cubicBezTo>
                    <a:pt x="179359" y="550188"/>
                    <a:pt x="21138" y="602840"/>
                    <a:pt x="4999" y="608396"/>
                  </a:cubicBezTo>
                  <a:cubicBezTo>
                    <a:pt x="-11140" y="613952"/>
                    <a:pt x="106599" y="569238"/>
                    <a:pt x="128824" y="552834"/>
                  </a:cubicBezTo>
                  <a:cubicBezTo>
                    <a:pt x="151049" y="536430"/>
                    <a:pt x="144699" y="518702"/>
                    <a:pt x="138349" y="509971"/>
                  </a:cubicBezTo>
                  <a:cubicBezTo>
                    <a:pt x="131999" y="501240"/>
                    <a:pt x="99720" y="507061"/>
                    <a:pt x="90724" y="500446"/>
                  </a:cubicBezTo>
                  <a:cubicBezTo>
                    <a:pt x="81728" y="493831"/>
                    <a:pt x="85432" y="486423"/>
                    <a:pt x="84374" y="470284"/>
                  </a:cubicBezTo>
                  <a:cubicBezTo>
                    <a:pt x="83316" y="454145"/>
                    <a:pt x="96809" y="449646"/>
                    <a:pt x="84374" y="403609"/>
                  </a:cubicBezTo>
                  <a:cubicBezTo>
                    <a:pt x="71939" y="357572"/>
                    <a:pt x="-4791" y="166013"/>
                    <a:pt x="236" y="170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0D63D443-5CCF-4274-82B7-287FA0BFD9C1}"/>
                </a:ext>
              </a:extLst>
            </p:cNvPr>
            <p:cNvSpPr/>
            <p:nvPr/>
          </p:nvSpPr>
          <p:spPr>
            <a:xfrm>
              <a:off x="4754085" y="1601505"/>
              <a:ext cx="169404" cy="455312"/>
            </a:xfrm>
            <a:custGeom>
              <a:avLst/>
              <a:gdLst>
                <a:gd name="connsiteX0" fmla="*/ 60803 w 169404"/>
                <a:gd name="connsiteY0" fmla="*/ 283 h 455312"/>
                <a:gd name="connsiteX1" fmla="*/ 168753 w 169404"/>
                <a:gd name="connsiteY1" fmla="*/ 139983 h 455312"/>
                <a:gd name="connsiteX2" fmla="*/ 478 w 169404"/>
                <a:gd name="connsiteY2" fmla="*/ 452720 h 455312"/>
                <a:gd name="connsiteX3" fmla="*/ 117953 w 169404"/>
                <a:gd name="connsiteY3" fmla="*/ 282858 h 455312"/>
                <a:gd name="connsiteX4" fmla="*/ 117953 w 169404"/>
                <a:gd name="connsiteY4" fmla="*/ 171733 h 455312"/>
                <a:gd name="connsiteX5" fmla="*/ 60803 w 169404"/>
                <a:gd name="connsiteY5" fmla="*/ 283 h 45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404" h="455312">
                  <a:moveTo>
                    <a:pt x="60803" y="283"/>
                  </a:moveTo>
                  <a:cubicBezTo>
                    <a:pt x="69270" y="-5009"/>
                    <a:pt x="178807" y="64577"/>
                    <a:pt x="168753" y="139983"/>
                  </a:cubicBezTo>
                  <a:cubicBezTo>
                    <a:pt x="158699" y="215389"/>
                    <a:pt x="8945" y="428908"/>
                    <a:pt x="478" y="452720"/>
                  </a:cubicBezTo>
                  <a:cubicBezTo>
                    <a:pt x="-7989" y="476532"/>
                    <a:pt x="98374" y="329689"/>
                    <a:pt x="117953" y="282858"/>
                  </a:cubicBezTo>
                  <a:cubicBezTo>
                    <a:pt x="137532" y="236027"/>
                    <a:pt x="123245" y="218564"/>
                    <a:pt x="117953" y="171733"/>
                  </a:cubicBezTo>
                  <a:cubicBezTo>
                    <a:pt x="112661" y="124902"/>
                    <a:pt x="52336" y="5575"/>
                    <a:pt x="60803" y="2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65779B58-82E8-4754-9722-85CA4D113636}"/>
                </a:ext>
              </a:extLst>
            </p:cNvPr>
            <p:cNvSpPr/>
            <p:nvPr/>
          </p:nvSpPr>
          <p:spPr>
            <a:xfrm>
              <a:off x="4760533" y="2054219"/>
              <a:ext cx="213904" cy="843266"/>
            </a:xfrm>
            <a:custGeom>
              <a:avLst/>
              <a:gdLst>
                <a:gd name="connsiteX0" fmla="*/ 380 w 213904"/>
                <a:gd name="connsiteY0" fmla="*/ 6 h 843266"/>
                <a:gd name="connsiteX1" fmla="*/ 195642 w 213904"/>
                <a:gd name="connsiteY1" fmla="*/ 142881 h 843266"/>
                <a:gd name="connsiteX2" fmla="*/ 205167 w 213904"/>
                <a:gd name="connsiteY2" fmla="*/ 423869 h 843266"/>
                <a:gd name="connsiteX3" fmla="*/ 192467 w 213904"/>
                <a:gd name="connsiteY3" fmla="*/ 661994 h 843266"/>
                <a:gd name="connsiteX4" fmla="*/ 113092 w 213904"/>
                <a:gd name="connsiteY4" fmla="*/ 831856 h 843266"/>
                <a:gd name="connsiteX5" fmla="*/ 119442 w 213904"/>
                <a:gd name="connsiteY5" fmla="*/ 792169 h 843266"/>
                <a:gd name="connsiteX6" fmla="*/ 109917 w 213904"/>
                <a:gd name="connsiteY6" fmla="*/ 506419 h 843266"/>
                <a:gd name="connsiteX7" fmla="*/ 124205 w 213904"/>
                <a:gd name="connsiteY7" fmla="*/ 614369 h 843266"/>
                <a:gd name="connsiteX8" fmla="*/ 138492 w 213904"/>
                <a:gd name="connsiteY8" fmla="*/ 696919 h 843266"/>
                <a:gd name="connsiteX9" fmla="*/ 157542 w 213904"/>
                <a:gd name="connsiteY9" fmla="*/ 623894 h 843266"/>
                <a:gd name="connsiteX10" fmla="*/ 173417 w 213904"/>
                <a:gd name="connsiteY10" fmla="*/ 498481 h 843266"/>
                <a:gd name="connsiteX11" fmla="*/ 179767 w 213904"/>
                <a:gd name="connsiteY11" fmla="*/ 342906 h 843266"/>
                <a:gd name="connsiteX12" fmla="*/ 173417 w 213904"/>
                <a:gd name="connsiteY12" fmla="*/ 217494 h 843266"/>
                <a:gd name="connsiteX13" fmla="*/ 146430 w 213904"/>
                <a:gd name="connsiteY13" fmla="*/ 147644 h 843266"/>
                <a:gd name="connsiteX14" fmla="*/ 380 w 213904"/>
                <a:gd name="connsiteY14" fmla="*/ 6 h 8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904" h="843266">
                  <a:moveTo>
                    <a:pt x="380" y="6"/>
                  </a:moveTo>
                  <a:cubicBezTo>
                    <a:pt x="8582" y="-788"/>
                    <a:pt x="161511" y="72237"/>
                    <a:pt x="195642" y="142881"/>
                  </a:cubicBezTo>
                  <a:cubicBezTo>
                    <a:pt x="229773" y="213525"/>
                    <a:pt x="205696" y="337350"/>
                    <a:pt x="205167" y="423869"/>
                  </a:cubicBezTo>
                  <a:cubicBezTo>
                    <a:pt x="204638" y="510388"/>
                    <a:pt x="207813" y="593996"/>
                    <a:pt x="192467" y="661994"/>
                  </a:cubicBezTo>
                  <a:cubicBezTo>
                    <a:pt x="177121" y="729992"/>
                    <a:pt x="125263" y="810160"/>
                    <a:pt x="113092" y="831856"/>
                  </a:cubicBezTo>
                  <a:cubicBezTo>
                    <a:pt x="100921" y="853552"/>
                    <a:pt x="119971" y="846408"/>
                    <a:pt x="119442" y="792169"/>
                  </a:cubicBezTo>
                  <a:cubicBezTo>
                    <a:pt x="118913" y="737930"/>
                    <a:pt x="109123" y="536052"/>
                    <a:pt x="109917" y="506419"/>
                  </a:cubicBezTo>
                  <a:cubicBezTo>
                    <a:pt x="110711" y="476786"/>
                    <a:pt x="119443" y="582619"/>
                    <a:pt x="124205" y="614369"/>
                  </a:cubicBezTo>
                  <a:cubicBezTo>
                    <a:pt x="128967" y="646119"/>
                    <a:pt x="132936" y="695332"/>
                    <a:pt x="138492" y="696919"/>
                  </a:cubicBezTo>
                  <a:cubicBezTo>
                    <a:pt x="144048" y="698506"/>
                    <a:pt x="151721" y="656967"/>
                    <a:pt x="157542" y="623894"/>
                  </a:cubicBezTo>
                  <a:cubicBezTo>
                    <a:pt x="163363" y="590821"/>
                    <a:pt x="169713" y="545312"/>
                    <a:pt x="173417" y="498481"/>
                  </a:cubicBezTo>
                  <a:cubicBezTo>
                    <a:pt x="177121" y="451650"/>
                    <a:pt x="179767" y="389737"/>
                    <a:pt x="179767" y="342906"/>
                  </a:cubicBezTo>
                  <a:cubicBezTo>
                    <a:pt x="179767" y="296075"/>
                    <a:pt x="178973" y="250038"/>
                    <a:pt x="173417" y="217494"/>
                  </a:cubicBezTo>
                  <a:cubicBezTo>
                    <a:pt x="167861" y="184950"/>
                    <a:pt x="173682" y="183098"/>
                    <a:pt x="146430" y="147644"/>
                  </a:cubicBezTo>
                  <a:cubicBezTo>
                    <a:pt x="119178" y="112190"/>
                    <a:pt x="-7822" y="800"/>
                    <a:pt x="380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B8B6BA7F-C279-4977-9F1E-F0CB53A65E5C}"/>
                </a:ext>
              </a:extLst>
            </p:cNvPr>
            <p:cNvSpPr/>
            <p:nvPr/>
          </p:nvSpPr>
          <p:spPr>
            <a:xfrm>
              <a:off x="4535631" y="2533643"/>
              <a:ext cx="316181" cy="480098"/>
            </a:xfrm>
            <a:custGeom>
              <a:avLst/>
              <a:gdLst>
                <a:gd name="connsiteX0" fmla="*/ 301482 w 316181"/>
                <a:gd name="connsiteY0" fmla="*/ 7 h 480098"/>
                <a:gd name="connsiteX1" fmla="*/ 311007 w 316181"/>
                <a:gd name="connsiteY1" fmla="*/ 146057 h 480098"/>
                <a:gd name="connsiteX2" fmla="*/ 209407 w 316181"/>
                <a:gd name="connsiteY2" fmla="*/ 373070 h 480098"/>
                <a:gd name="connsiteX3" fmla="*/ 196707 w 316181"/>
                <a:gd name="connsiteY3" fmla="*/ 423870 h 480098"/>
                <a:gd name="connsiteX4" fmla="*/ 203057 w 316181"/>
                <a:gd name="connsiteY4" fmla="*/ 327032 h 480098"/>
                <a:gd name="connsiteX5" fmla="*/ 212582 w 316181"/>
                <a:gd name="connsiteY5" fmla="*/ 177807 h 480098"/>
                <a:gd name="connsiteX6" fmla="*/ 125269 w 316181"/>
                <a:gd name="connsiteY6" fmla="*/ 300045 h 480098"/>
                <a:gd name="connsiteX7" fmla="*/ 4619 w 316181"/>
                <a:gd name="connsiteY7" fmla="*/ 474670 h 480098"/>
                <a:gd name="connsiteX8" fmla="*/ 37957 w 316181"/>
                <a:gd name="connsiteY8" fmla="*/ 415932 h 480098"/>
                <a:gd name="connsiteX9" fmla="*/ 158607 w 316181"/>
                <a:gd name="connsiteY9" fmla="*/ 217495 h 480098"/>
                <a:gd name="connsiteX10" fmla="*/ 212582 w 316181"/>
                <a:gd name="connsiteY10" fmla="*/ 150820 h 480098"/>
                <a:gd name="connsiteX11" fmla="*/ 252269 w 316181"/>
                <a:gd name="connsiteY11" fmla="*/ 182570 h 480098"/>
                <a:gd name="connsiteX12" fmla="*/ 239569 w 316181"/>
                <a:gd name="connsiteY12" fmla="*/ 219082 h 480098"/>
                <a:gd name="connsiteX13" fmla="*/ 249094 w 316181"/>
                <a:gd name="connsiteY13" fmla="*/ 273057 h 480098"/>
                <a:gd name="connsiteX14" fmla="*/ 282432 w 316181"/>
                <a:gd name="connsiteY14" fmla="*/ 200032 h 480098"/>
                <a:gd name="connsiteX15" fmla="*/ 303069 w 316181"/>
                <a:gd name="connsiteY15" fmla="*/ 139707 h 480098"/>
                <a:gd name="connsiteX16" fmla="*/ 301482 w 316181"/>
                <a:gd name="connsiteY16" fmla="*/ 7 h 48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181" h="480098">
                  <a:moveTo>
                    <a:pt x="301482" y="7"/>
                  </a:moveTo>
                  <a:cubicBezTo>
                    <a:pt x="302805" y="1065"/>
                    <a:pt x="326353" y="83880"/>
                    <a:pt x="311007" y="146057"/>
                  </a:cubicBezTo>
                  <a:cubicBezTo>
                    <a:pt x="295661" y="208234"/>
                    <a:pt x="228457" y="326768"/>
                    <a:pt x="209407" y="373070"/>
                  </a:cubicBezTo>
                  <a:cubicBezTo>
                    <a:pt x="190357" y="419372"/>
                    <a:pt x="197765" y="431543"/>
                    <a:pt x="196707" y="423870"/>
                  </a:cubicBezTo>
                  <a:cubicBezTo>
                    <a:pt x="195649" y="416197"/>
                    <a:pt x="200411" y="368042"/>
                    <a:pt x="203057" y="327032"/>
                  </a:cubicBezTo>
                  <a:cubicBezTo>
                    <a:pt x="205703" y="286022"/>
                    <a:pt x="225547" y="182305"/>
                    <a:pt x="212582" y="177807"/>
                  </a:cubicBezTo>
                  <a:cubicBezTo>
                    <a:pt x="199617" y="173309"/>
                    <a:pt x="159930" y="250568"/>
                    <a:pt x="125269" y="300045"/>
                  </a:cubicBezTo>
                  <a:cubicBezTo>
                    <a:pt x="90608" y="349522"/>
                    <a:pt x="19171" y="455356"/>
                    <a:pt x="4619" y="474670"/>
                  </a:cubicBezTo>
                  <a:cubicBezTo>
                    <a:pt x="-9933" y="493984"/>
                    <a:pt x="12292" y="458794"/>
                    <a:pt x="37957" y="415932"/>
                  </a:cubicBezTo>
                  <a:cubicBezTo>
                    <a:pt x="63622" y="373070"/>
                    <a:pt x="129503" y="261680"/>
                    <a:pt x="158607" y="217495"/>
                  </a:cubicBezTo>
                  <a:cubicBezTo>
                    <a:pt x="187711" y="173310"/>
                    <a:pt x="196972" y="156641"/>
                    <a:pt x="212582" y="150820"/>
                  </a:cubicBezTo>
                  <a:cubicBezTo>
                    <a:pt x="228192" y="144999"/>
                    <a:pt x="247771" y="171193"/>
                    <a:pt x="252269" y="182570"/>
                  </a:cubicBezTo>
                  <a:cubicBezTo>
                    <a:pt x="256767" y="193947"/>
                    <a:pt x="240098" y="204001"/>
                    <a:pt x="239569" y="219082"/>
                  </a:cubicBezTo>
                  <a:cubicBezTo>
                    <a:pt x="239040" y="234163"/>
                    <a:pt x="241950" y="276232"/>
                    <a:pt x="249094" y="273057"/>
                  </a:cubicBezTo>
                  <a:cubicBezTo>
                    <a:pt x="256238" y="269882"/>
                    <a:pt x="273436" y="222257"/>
                    <a:pt x="282432" y="200032"/>
                  </a:cubicBezTo>
                  <a:cubicBezTo>
                    <a:pt x="291428" y="177807"/>
                    <a:pt x="302275" y="170134"/>
                    <a:pt x="303069" y="139707"/>
                  </a:cubicBezTo>
                  <a:cubicBezTo>
                    <a:pt x="303863" y="109280"/>
                    <a:pt x="300159" y="-1051"/>
                    <a:pt x="30148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7D709DCB-37D3-438F-B592-763323CE61F6}"/>
                </a:ext>
              </a:extLst>
            </p:cNvPr>
            <p:cNvSpPr/>
            <p:nvPr/>
          </p:nvSpPr>
          <p:spPr>
            <a:xfrm>
              <a:off x="4527758" y="2463752"/>
              <a:ext cx="189441" cy="540001"/>
            </a:xfrm>
            <a:custGeom>
              <a:avLst/>
              <a:gdLst>
                <a:gd name="connsiteX0" fmla="*/ 176005 w 189441"/>
                <a:gd name="connsiteY0" fmla="*/ 48 h 540001"/>
                <a:gd name="connsiteX1" fmla="*/ 187117 w 189441"/>
                <a:gd name="connsiteY1" fmla="*/ 109586 h 540001"/>
                <a:gd name="connsiteX2" fmla="*/ 126792 w 189441"/>
                <a:gd name="connsiteY2" fmla="*/ 269923 h 540001"/>
                <a:gd name="connsiteX3" fmla="*/ 2967 w 189441"/>
                <a:gd name="connsiteY3" fmla="*/ 531861 h 540001"/>
                <a:gd name="connsiteX4" fmla="*/ 44242 w 189441"/>
                <a:gd name="connsiteY4" fmla="*/ 463598 h 540001"/>
                <a:gd name="connsiteX5" fmla="*/ 107742 w 189441"/>
                <a:gd name="connsiteY5" fmla="*/ 361998 h 540001"/>
                <a:gd name="connsiteX6" fmla="*/ 155367 w 189441"/>
                <a:gd name="connsiteY6" fmla="*/ 234998 h 540001"/>
                <a:gd name="connsiteX7" fmla="*/ 183942 w 189441"/>
                <a:gd name="connsiteY7" fmla="*/ 188961 h 540001"/>
                <a:gd name="connsiteX8" fmla="*/ 166480 w 189441"/>
                <a:gd name="connsiteY8" fmla="*/ 96886 h 540001"/>
                <a:gd name="connsiteX9" fmla="*/ 176005 w 189441"/>
                <a:gd name="connsiteY9" fmla="*/ 48 h 54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1" h="540001">
                  <a:moveTo>
                    <a:pt x="176005" y="48"/>
                  </a:moveTo>
                  <a:cubicBezTo>
                    <a:pt x="179445" y="2165"/>
                    <a:pt x="195319" y="64607"/>
                    <a:pt x="187117" y="109586"/>
                  </a:cubicBezTo>
                  <a:cubicBezTo>
                    <a:pt x="178915" y="154565"/>
                    <a:pt x="157484" y="199544"/>
                    <a:pt x="126792" y="269923"/>
                  </a:cubicBezTo>
                  <a:cubicBezTo>
                    <a:pt x="96100" y="340302"/>
                    <a:pt x="16725" y="499582"/>
                    <a:pt x="2967" y="531861"/>
                  </a:cubicBezTo>
                  <a:cubicBezTo>
                    <a:pt x="-10791" y="564140"/>
                    <a:pt x="26780" y="491908"/>
                    <a:pt x="44242" y="463598"/>
                  </a:cubicBezTo>
                  <a:cubicBezTo>
                    <a:pt x="61704" y="435288"/>
                    <a:pt x="89221" y="400098"/>
                    <a:pt x="107742" y="361998"/>
                  </a:cubicBezTo>
                  <a:cubicBezTo>
                    <a:pt x="126263" y="323898"/>
                    <a:pt x="142667" y="263837"/>
                    <a:pt x="155367" y="234998"/>
                  </a:cubicBezTo>
                  <a:cubicBezTo>
                    <a:pt x="168067" y="206159"/>
                    <a:pt x="182090" y="211980"/>
                    <a:pt x="183942" y="188961"/>
                  </a:cubicBezTo>
                  <a:cubicBezTo>
                    <a:pt x="185794" y="165942"/>
                    <a:pt x="169390" y="127842"/>
                    <a:pt x="166480" y="96886"/>
                  </a:cubicBezTo>
                  <a:cubicBezTo>
                    <a:pt x="163570" y="65930"/>
                    <a:pt x="172565" y="-2069"/>
                    <a:pt x="176005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FA9C496E-D1D2-4F6A-888D-7E3E1AFA4BF5}"/>
                </a:ext>
              </a:extLst>
            </p:cNvPr>
            <p:cNvSpPr/>
            <p:nvPr/>
          </p:nvSpPr>
          <p:spPr>
            <a:xfrm>
              <a:off x="4482323" y="2431623"/>
              <a:ext cx="193131" cy="302052"/>
            </a:xfrm>
            <a:custGeom>
              <a:avLst/>
              <a:gdLst>
                <a:gd name="connsiteX0" fmla="*/ 192865 w 193131"/>
                <a:gd name="connsiteY0" fmla="*/ 43290 h 302052"/>
                <a:gd name="connsiteX1" fmla="*/ 126190 w 193131"/>
                <a:gd name="connsiteY1" fmla="*/ 165527 h 302052"/>
                <a:gd name="connsiteX2" fmla="*/ 16652 w 193131"/>
                <a:gd name="connsiteY2" fmla="*/ 270302 h 302052"/>
                <a:gd name="connsiteX3" fmla="*/ 10302 w 193131"/>
                <a:gd name="connsiteY3" fmla="*/ 302052 h 302052"/>
                <a:gd name="connsiteX4" fmla="*/ 777 w 193131"/>
                <a:gd name="connsiteY4" fmla="*/ 270302 h 302052"/>
                <a:gd name="connsiteX5" fmla="*/ 32527 w 193131"/>
                <a:gd name="connsiteY5" fmla="*/ 194102 h 302052"/>
                <a:gd name="connsiteX6" fmla="*/ 61102 w 193131"/>
                <a:gd name="connsiteY6" fmla="*/ 2015 h 302052"/>
                <a:gd name="connsiteX7" fmla="*/ 57927 w 193131"/>
                <a:gd name="connsiteY7" fmla="*/ 100440 h 302052"/>
                <a:gd name="connsiteX8" fmla="*/ 42052 w 193131"/>
                <a:gd name="connsiteY8" fmla="*/ 211565 h 302052"/>
                <a:gd name="connsiteX9" fmla="*/ 38877 w 193131"/>
                <a:gd name="connsiteY9" fmla="*/ 213152 h 302052"/>
                <a:gd name="connsiteX10" fmla="*/ 102377 w 193131"/>
                <a:gd name="connsiteY10" fmla="*/ 143302 h 302052"/>
                <a:gd name="connsiteX11" fmla="*/ 192865 w 193131"/>
                <a:gd name="connsiteY11" fmla="*/ 43290 h 30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131" h="302052">
                  <a:moveTo>
                    <a:pt x="192865" y="43290"/>
                  </a:moveTo>
                  <a:cubicBezTo>
                    <a:pt x="196834" y="46994"/>
                    <a:pt x="155559" y="127692"/>
                    <a:pt x="126190" y="165527"/>
                  </a:cubicBezTo>
                  <a:cubicBezTo>
                    <a:pt x="96821" y="203362"/>
                    <a:pt x="35967" y="247548"/>
                    <a:pt x="16652" y="270302"/>
                  </a:cubicBezTo>
                  <a:cubicBezTo>
                    <a:pt x="-2663" y="293056"/>
                    <a:pt x="12948" y="302052"/>
                    <a:pt x="10302" y="302052"/>
                  </a:cubicBezTo>
                  <a:cubicBezTo>
                    <a:pt x="7656" y="302052"/>
                    <a:pt x="-2927" y="288294"/>
                    <a:pt x="777" y="270302"/>
                  </a:cubicBezTo>
                  <a:cubicBezTo>
                    <a:pt x="4481" y="252310"/>
                    <a:pt x="22473" y="238816"/>
                    <a:pt x="32527" y="194102"/>
                  </a:cubicBezTo>
                  <a:cubicBezTo>
                    <a:pt x="42581" y="149388"/>
                    <a:pt x="56869" y="17625"/>
                    <a:pt x="61102" y="2015"/>
                  </a:cubicBezTo>
                  <a:cubicBezTo>
                    <a:pt x="65335" y="-13595"/>
                    <a:pt x="61102" y="65515"/>
                    <a:pt x="57927" y="100440"/>
                  </a:cubicBezTo>
                  <a:cubicBezTo>
                    <a:pt x="54752" y="135365"/>
                    <a:pt x="45227" y="192780"/>
                    <a:pt x="42052" y="211565"/>
                  </a:cubicBezTo>
                  <a:cubicBezTo>
                    <a:pt x="38877" y="230350"/>
                    <a:pt x="28823" y="224529"/>
                    <a:pt x="38877" y="213152"/>
                  </a:cubicBezTo>
                  <a:cubicBezTo>
                    <a:pt x="48931" y="201775"/>
                    <a:pt x="76977" y="172935"/>
                    <a:pt x="102377" y="143302"/>
                  </a:cubicBezTo>
                  <a:cubicBezTo>
                    <a:pt x="127777" y="113669"/>
                    <a:pt x="188896" y="39586"/>
                    <a:pt x="192865" y="432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8C17919-7EBC-4546-B98E-053FE52E3A5D}"/>
                </a:ext>
              </a:extLst>
            </p:cNvPr>
            <p:cNvSpPr/>
            <p:nvPr/>
          </p:nvSpPr>
          <p:spPr>
            <a:xfrm>
              <a:off x="4121073" y="2385431"/>
              <a:ext cx="212705" cy="445720"/>
            </a:xfrm>
            <a:custGeom>
              <a:avLst/>
              <a:gdLst>
                <a:gd name="connsiteX0" fmla="*/ 208040 w 212705"/>
                <a:gd name="connsiteY0" fmla="*/ 582 h 445720"/>
                <a:gd name="connsiteX1" fmla="*/ 182640 w 212705"/>
                <a:gd name="connsiteY1" fmla="*/ 130757 h 445720"/>
                <a:gd name="connsiteX2" fmla="*/ 122315 w 212705"/>
                <a:gd name="connsiteY2" fmla="*/ 273632 h 445720"/>
                <a:gd name="connsiteX3" fmla="*/ 47702 w 212705"/>
                <a:gd name="connsiteY3" fmla="*/ 376819 h 445720"/>
                <a:gd name="connsiteX4" fmla="*/ 1665 w 212705"/>
                <a:gd name="connsiteY4" fmla="*/ 445082 h 445720"/>
                <a:gd name="connsiteX5" fmla="*/ 106440 w 212705"/>
                <a:gd name="connsiteY5" fmla="*/ 337132 h 445720"/>
                <a:gd name="connsiteX6" fmla="*/ 171527 w 212705"/>
                <a:gd name="connsiteY6" fmla="*/ 200607 h 445720"/>
                <a:gd name="connsiteX7" fmla="*/ 208040 w 212705"/>
                <a:gd name="connsiteY7" fmla="*/ 87894 h 445720"/>
                <a:gd name="connsiteX8" fmla="*/ 208040 w 212705"/>
                <a:gd name="connsiteY8" fmla="*/ 582 h 4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05" h="445720">
                  <a:moveTo>
                    <a:pt x="208040" y="582"/>
                  </a:moveTo>
                  <a:cubicBezTo>
                    <a:pt x="203807" y="7726"/>
                    <a:pt x="196927" y="85249"/>
                    <a:pt x="182640" y="130757"/>
                  </a:cubicBezTo>
                  <a:cubicBezTo>
                    <a:pt x="168352" y="176265"/>
                    <a:pt x="144805" y="232622"/>
                    <a:pt x="122315" y="273632"/>
                  </a:cubicBezTo>
                  <a:cubicBezTo>
                    <a:pt x="99825" y="314642"/>
                    <a:pt x="67810" y="348244"/>
                    <a:pt x="47702" y="376819"/>
                  </a:cubicBezTo>
                  <a:cubicBezTo>
                    <a:pt x="27594" y="405394"/>
                    <a:pt x="-8125" y="451697"/>
                    <a:pt x="1665" y="445082"/>
                  </a:cubicBezTo>
                  <a:cubicBezTo>
                    <a:pt x="11455" y="438468"/>
                    <a:pt x="78130" y="377878"/>
                    <a:pt x="106440" y="337132"/>
                  </a:cubicBezTo>
                  <a:cubicBezTo>
                    <a:pt x="134750" y="296386"/>
                    <a:pt x="154594" y="242147"/>
                    <a:pt x="171527" y="200607"/>
                  </a:cubicBezTo>
                  <a:cubicBezTo>
                    <a:pt x="188460" y="159067"/>
                    <a:pt x="200102" y="122025"/>
                    <a:pt x="208040" y="87894"/>
                  </a:cubicBezTo>
                  <a:cubicBezTo>
                    <a:pt x="215978" y="53763"/>
                    <a:pt x="212273" y="-6562"/>
                    <a:pt x="208040" y="5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7674B643-4FF6-47D1-AD65-1AD121DA2768}"/>
                </a:ext>
              </a:extLst>
            </p:cNvPr>
            <p:cNvSpPr/>
            <p:nvPr/>
          </p:nvSpPr>
          <p:spPr>
            <a:xfrm>
              <a:off x="4127938" y="2439613"/>
              <a:ext cx="413554" cy="391349"/>
            </a:xfrm>
            <a:custGeom>
              <a:avLst/>
              <a:gdLst>
                <a:gd name="connsiteX0" fmla="*/ 412312 w 413554"/>
                <a:gd name="connsiteY0" fmla="*/ 3550 h 391349"/>
                <a:gd name="connsiteX1" fmla="*/ 288487 w 413554"/>
                <a:gd name="connsiteY1" fmla="*/ 167062 h 391349"/>
                <a:gd name="connsiteX2" fmla="*/ 210700 w 413554"/>
                <a:gd name="connsiteY2" fmla="*/ 271837 h 391349"/>
                <a:gd name="connsiteX3" fmla="*/ 1150 w 413554"/>
                <a:gd name="connsiteY3" fmla="*/ 387725 h 391349"/>
                <a:gd name="connsiteX4" fmla="*/ 129737 w 413554"/>
                <a:gd name="connsiteY4" fmla="*/ 352800 h 391349"/>
                <a:gd name="connsiteX5" fmla="*/ 199587 w 413554"/>
                <a:gd name="connsiteY5" fmla="*/ 259137 h 391349"/>
                <a:gd name="connsiteX6" fmla="*/ 342462 w 413554"/>
                <a:gd name="connsiteY6" fmla="*/ 71812 h 391349"/>
                <a:gd name="connsiteX7" fmla="*/ 412312 w 413554"/>
                <a:gd name="connsiteY7" fmla="*/ 3550 h 39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554" h="391349">
                  <a:moveTo>
                    <a:pt x="412312" y="3550"/>
                  </a:moveTo>
                  <a:cubicBezTo>
                    <a:pt x="403316" y="19425"/>
                    <a:pt x="322089" y="122348"/>
                    <a:pt x="288487" y="167062"/>
                  </a:cubicBezTo>
                  <a:cubicBezTo>
                    <a:pt x="254885" y="211777"/>
                    <a:pt x="258589" y="235060"/>
                    <a:pt x="210700" y="271837"/>
                  </a:cubicBezTo>
                  <a:cubicBezTo>
                    <a:pt x="162810" y="308614"/>
                    <a:pt x="14644" y="374231"/>
                    <a:pt x="1150" y="387725"/>
                  </a:cubicBezTo>
                  <a:cubicBezTo>
                    <a:pt x="-12344" y="401219"/>
                    <a:pt x="96664" y="374231"/>
                    <a:pt x="129737" y="352800"/>
                  </a:cubicBezTo>
                  <a:cubicBezTo>
                    <a:pt x="162810" y="331369"/>
                    <a:pt x="164133" y="305968"/>
                    <a:pt x="199587" y="259137"/>
                  </a:cubicBezTo>
                  <a:cubicBezTo>
                    <a:pt x="235041" y="212306"/>
                    <a:pt x="305156" y="115997"/>
                    <a:pt x="342462" y="71812"/>
                  </a:cubicBezTo>
                  <a:cubicBezTo>
                    <a:pt x="379768" y="27627"/>
                    <a:pt x="421308" y="-12325"/>
                    <a:pt x="412312" y="35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F968B9AC-8CA9-4716-94EB-E18F1AF2DAC7}"/>
                </a:ext>
              </a:extLst>
            </p:cNvPr>
            <p:cNvSpPr/>
            <p:nvPr/>
          </p:nvSpPr>
          <p:spPr>
            <a:xfrm>
              <a:off x="4507715" y="2847696"/>
              <a:ext cx="155773" cy="319765"/>
            </a:xfrm>
            <a:custGeom>
              <a:avLst/>
              <a:gdLst>
                <a:gd name="connsiteX0" fmla="*/ 132548 w 155773"/>
                <a:gd name="connsiteY0" fmla="*/ 279 h 319765"/>
                <a:gd name="connsiteX1" fmla="*/ 142073 w 155773"/>
                <a:gd name="connsiteY1" fmla="*/ 92354 h 319765"/>
                <a:gd name="connsiteX2" fmla="*/ 2373 w 155773"/>
                <a:gd name="connsiteY2" fmla="*/ 311429 h 319765"/>
                <a:gd name="connsiteX3" fmla="*/ 61110 w 155773"/>
                <a:gd name="connsiteY3" fmla="*/ 259042 h 319765"/>
                <a:gd name="connsiteX4" fmla="*/ 151598 w 155773"/>
                <a:gd name="connsiteY4" fmla="*/ 117754 h 319765"/>
                <a:gd name="connsiteX5" fmla="*/ 132548 w 155773"/>
                <a:gd name="connsiteY5" fmla="*/ 279 h 31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73" h="319765">
                  <a:moveTo>
                    <a:pt x="132548" y="279"/>
                  </a:moveTo>
                  <a:cubicBezTo>
                    <a:pt x="130961" y="-3954"/>
                    <a:pt x="163769" y="40496"/>
                    <a:pt x="142073" y="92354"/>
                  </a:cubicBezTo>
                  <a:cubicBezTo>
                    <a:pt x="120377" y="144212"/>
                    <a:pt x="15867" y="283648"/>
                    <a:pt x="2373" y="311429"/>
                  </a:cubicBezTo>
                  <a:cubicBezTo>
                    <a:pt x="-11121" y="339210"/>
                    <a:pt x="36239" y="291321"/>
                    <a:pt x="61110" y="259042"/>
                  </a:cubicBezTo>
                  <a:cubicBezTo>
                    <a:pt x="85981" y="226763"/>
                    <a:pt x="135988" y="160881"/>
                    <a:pt x="151598" y="117754"/>
                  </a:cubicBezTo>
                  <a:cubicBezTo>
                    <a:pt x="167208" y="74627"/>
                    <a:pt x="134135" y="4512"/>
                    <a:pt x="132548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FC89593A-0185-4D68-AC20-9CA30EA829B3}"/>
                </a:ext>
              </a:extLst>
            </p:cNvPr>
            <p:cNvSpPr/>
            <p:nvPr/>
          </p:nvSpPr>
          <p:spPr>
            <a:xfrm>
              <a:off x="3241637" y="2707885"/>
              <a:ext cx="297779" cy="507733"/>
            </a:xfrm>
            <a:custGeom>
              <a:avLst/>
              <a:gdLst>
                <a:gd name="connsiteX0" fmla="*/ 131801 w 297779"/>
                <a:gd name="connsiteY0" fmla="*/ 71828 h 507733"/>
                <a:gd name="connsiteX1" fmla="*/ 93701 w 297779"/>
                <a:gd name="connsiteY1" fmla="*/ 28965 h 507733"/>
                <a:gd name="connsiteX2" fmla="*/ 42901 w 297779"/>
                <a:gd name="connsiteY2" fmla="*/ 390 h 507733"/>
                <a:gd name="connsiteX3" fmla="*/ 3213 w 297779"/>
                <a:gd name="connsiteY3" fmla="*/ 49603 h 507733"/>
                <a:gd name="connsiteX4" fmla="*/ 20676 w 297779"/>
                <a:gd name="connsiteY4" fmla="*/ 281378 h 507733"/>
                <a:gd name="connsiteX5" fmla="*/ 157201 w 297779"/>
                <a:gd name="connsiteY5" fmla="*/ 470290 h 507733"/>
                <a:gd name="connsiteX6" fmla="*/ 273088 w 297779"/>
                <a:gd name="connsiteY6" fmla="*/ 506803 h 507733"/>
                <a:gd name="connsiteX7" fmla="*/ 296901 w 297779"/>
                <a:gd name="connsiteY7" fmla="*/ 452828 h 507733"/>
                <a:gd name="connsiteX8" fmla="*/ 255626 w 297779"/>
                <a:gd name="connsiteY8" fmla="*/ 492515 h 507733"/>
                <a:gd name="connsiteX9" fmla="*/ 192126 w 297779"/>
                <a:gd name="connsiteY9" fmla="*/ 505215 h 507733"/>
                <a:gd name="connsiteX10" fmla="*/ 190538 w 297779"/>
                <a:gd name="connsiteY10" fmla="*/ 467115 h 507733"/>
                <a:gd name="connsiteX11" fmla="*/ 49251 w 297779"/>
                <a:gd name="connsiteY11" fmla="*/ 302015 h 507733"/>
                <a:gd name="connsiteX12" fmla="*/ 9563 w 297779"/>
                <a:gd name="connsiteY12" fmla="*/ 159140 h 507733"/>
                <a:gd name="connsiteX13" fmla="*/ 9563 w 297779"/>
                <a:gd name="connsiteY13" fmla="*/ 54365 h 507733"/>
                <a:gd name="connsiteX14" fmla="*/ 131801 w 297779"/>
                <a:gd name="connsiteY14" fmla="*/ 71828 h 50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7779" h="507733">
                  <a:moveTo>
                    <a:pt x="131801" y="71828"/>
                  </a:moveTo>
                  <a:cubicBezTo>
                    <a:pt x="145824" y="67595"/>
                    <a:pt x="108518" y="40871"/>
                    <a:pt x="93701" y="28965"/>
                  </a:cubicBezTo>
                  <a:cubicBezTo>
                    <a:pt x="78884" y="17059"/>
                    <a:pt x="57982" y="-3050"/>
                    <a:pt x="42901" y="390"/>
                  </a:cubicBezTo>
                  <a:cubicBezTo>
                    <a:pt x="27820" y="3830"/>
                    <a:pt x="6917" y="2772"/>
                    <a:pt x="3213" y="49603"/>
                  </a:cubicBezTo>
                  <a:cubicBezTo>
                    <a:pt x="-491" y="96434"/>
                    <a:pt x="-4989" y="211264"/>
                    <a:pt x="20676" y="281378"/>
                  </a:cubicBezTo>
                  <a:cubicBezTo>
                    <a:pt x="46341" y="351492"/>
                    <a:pt x="115132" y="432719"/>
                    <a:pt x="157201" y="470290"/>
                  </a:cubicBezTo>
                  <a:cubicBezTo>
                    <a:pt x="199270" y="507861"/>
                    <a:pt x="249805" y="509713"/>
                    <a:pt x="273088" y="506803"/>
                  </a:cubicBezTo>
                  <a:cubicBezTo>
                    <a:pt x="296371" y="503893"/>
                    <a:pt x="299811" y="455209"/>
                    <a:pt x="296901" y="452828"/>
                  </a:cubicBezTo>
                  <a:cubicBezTo>
                    <a:pt x="293991" y="450447"/>
                    <a:pt x="273088" y="483784"/>
                    <a:pt x="255626" y="492515"/>
                  </a:cubicBezTo>
                  <a:cubicBezTo>
                    <a:pt x="238164" y="501246"/>
                    <a:pt x="202974" y="509448"/>
                    <a:pt x="192126" y="505215"/>
                  </a:cubicBezTo>
                  <a:cubicBezTo>
                    <a:pt x="181278" y="500982"/>
                    <a:pt x="214350" y="500982"/>
                    <a:pt x="190538" y="467115"/>
                  </a:cubicBezTo>
                  <a:cubicBezTo>
                    <a:pt x="166726" y="433248"/>
                    <a:pt x="79413" y="353344"/>
                    <a:pt x="49251" y="302015"/>
                  </a:cubicBezTo>
                  <a:cubicBezTo>
                    <a:pt x="19089" y="250686"/>
                    <a:pt x="16178" y="200415"/>
                    <a:pt x="9563" y="159140"/>
                  </a:cubicBezTo>
                  <a:cubicBezTo>
                    <a:pt x="2948" y="117865"/>
                    <a:pt x="-8164" y="73944"/>
                    <a:pt x="9563" y="54365"/>
                  </a:cubicBezTo>
                  <a:cubicBezTo>
                    <a:pt x="27290" y="34786"/>
                    <a:pt x="117778" y="76061"/>
                    <a:pt x="131801" y="71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8C3D274F-4D99-4AE6-A94E-9E072A358A08}"/>
                </a:ext>
              </a:extLst>
            </p:cNvPr>
            <p:cNvSpPr/>
            <p:nvPr/>
          </p:nvSpPr>
          <p:spPr>
            <a:xfrm>
              <a:off x="3292473" y="2814624"/>
              <a:ext cx="141348" cy="281320"/>
            </a:xfrm>
            <a:custGeom>
              <a:avLst/>
              <a:gdLst>
                <a:gd name="connsiteX0" fmla="*/ 2 w 141348"/>
                <a:gd name="connsiteY0" fmla="*/ 60339 h 281320"/>
                <a:gd name="connsiteX1" fmla="*/ 36515 w 141348"/>
                <a:gd name="connsiteY1" fmla="*/ 23826 h 281320"/>
                <a:gd name="connsiteX2" fmla="*/ 69852 w 141348"/>
                <a:gd name="connsiteY2" fmla="*/ 77801 h 281320"/>
                <a:gd name="connsiteX3" fmla="*/ 80965 w 141348"/>
                <a:gd name="connsiteY3" fmla="*/ 180989 h 281320"/>
                <a:gd name="connsiteX4" fmla="*/ 139702 w 141348"/>
                <a:gd name="connsiteY4" fmla="*/ 281001 h 281320"/>
                <a:gd name="connsiteX5" fmla="*/ 122240 w 141348"/>
                <a:gd name="connsiteY5" fmla="*/ 207976 h 281320"/>
                <a:gd name="connsiteX6" fmla="*/ 92077 w 141348"/>
                <a:gd name="connsiteY6" fmla="*/ 79389 h 281320"/>
                <a:gd name="connsiteX7" fmla="*/ 71440 w 141348"/>
                <a:gd name="connsiteY7" fmla="*/ 39701 h 281320"/>
                <a:gd name="connsiteX8" fmla="*/ 34927 w 141348"/>
                <a:gd name="connsiteY8" fmla="*/ 14 h 281320"/>
                <a:gd name="connsiteX9" fmla="*/ 2 w 141348"/>
                <a:gd name="connsiteY9" fmla="*/ 60339 h 2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348" h="281320">
                  <a:moveTo>
                    <a:pt x="2" y="60339"/>
                  </a:moveTo>
                  <a:cubicBezTo>
                    <a:pt x="267" y="64308"/>
                    <a:pt x="24873" y="20916"/>
                    <a:pt x="36515" y="23826"/>
                  </a:cubicBezTo>
                  <a:cubicBezTo>
                    <a:pt x="48157" y="26736"/>
                    <a:pt x="62444" y="51607"/>
                    <a:pt x="69852" y="77801"/>
                  </a:cubicBezTo>
                  <a:cubicBezTo>
                    <a:pt x="77260" y="103995"/>
                    <a:pt x="69323" y="147122"/>
                    <a:pt x="80965" y="180989"/>
                  </a:cubicBezTo>
                  <a:cubicBezTo>
                    <a:pt x="92607" y="214856"/>
                    <a:pt x="132823" y="276503"/>
                    <a:pt x="139702" y="281001"/>
                  </a:cubicBezTo>
                  <a:cubicBezTo>
                    <a:pt x="146581" y="285499"/>
                    <a:pt x="130178" y="241578"/>
                    <a:pt x="122240" y="207976"/>
                  </a:cubicBezTo>
                  <a:cubicBezTo>
                    <a:pt x="114303" y="174374"/>
                    <a:pt x="100544" y="107435"/>
                    <a:pt x="92077" y="79389"/>
                  </a:cubicBezTo>
                  <a:cubicBezTo>
                    <a:pt x="83610" y="51343"/>
                    <a:pt x="80965" y="52930"/>
                    <a:pt x="71440" y="39701"/>
                  </a:cubicBezTo>
                  <a:cubicBezTo>
                    <a:pt x="61915" y="26472"/>
                    <a:pt x="48156" y="1072"/>
                    <a:pt x="34927" y="14"/>
                  </a:cubicBezTo>
                  <a:cubicBezTo>
                    <a:pt x="21698" y="-1044"/>
                    <a:pt x="-263" y="56370"/>
                    <a:pt x="2" y="60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1079AE46-63CE-4C50-8E3E-5CB9F1E5CDF2}"/>
                </a:ext>
              </a:extLst>
            </p:cNvPr>
            <p:cNvSpPr/>
            <p:nvPr/>
          </p:nvSpPr>
          <p:spPr>
            <a:xfrm>
              <a:off x="4003667" y="3058485"/>
              <a:ext cx="539763" cy="622294"/>
            </a:xfrm>
            <a:custGeom>
              <a:avLst/>
              <a:gdLst>
                <a:gd name="connsiteX0" fmla="*/ 539758 w 539763"/>
                <a:gd name="connsiteY0" fmla="*/ 628 h 622294"/>
                <a:gd name="connsiteX1" fmla="*/ 482608 w 539763"/>
                <a:gd name="connsiteY1" fmla="*/ 260978 h 622294"/>
                <a:gd name="connsiteX2" fmla="*/ 409583 w 539763"/>
                <a:gd name="connsiteY2" fmla="*/ 364165 h 622294"/>
                <a:gd name="connsiteX3" fmla="*/ 195271 w 539763"/>
                <a:gd name="connsiteY3" fmla="*/ 541965 h 622294"/>
                <a:gd name="connsiteX4" fmla="*/ 112721 w 539763"/>
                <a:gd name="connsiteY4" fmla="*/ 611815 h 622294"/>
                <a:gd name="connsiteX5" fmla="*/ 8 w 539763"/>
                <a:gd name="connsiteY5" fmla="*/ 619753 h 622294"/>
                <a:gd name="connsiteX6" fmla="*/ 107958 w 539763"/>
                <a:gd name="connsiteY6" fmla="*/ 589590 h 622294"/>
                <a:gd name="connsiteX7" fmla="*/ 339733 w 539763"/>
                <a:gd name="connsiteY7" fmla="*/ 443540 h 622294"/>
                <a:gd name="connsiteX8" fmla="*/ 479433 w 539763"/>
                <a:gd name="connsiteY8" fmla="*/ 195890 h 622294"/>
                <a:gd name="connsiteX9" fmla="*/ 539758 w 539763"/>
                <a:gd name="connsiteY9" fmla="*/ 628 h 6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63" h="622294">
                  <a:moveTo>
                    <a:pt x="539758" y="628"/>
                  </a:moveTo>
                  <a:cubicBezTo>
                    <a:pt x="540287" y="11476"/>
                    <a:pt x="504304" y="200388"/>
                    <a:pt x="482608" y="260978"/>
                  </a:cubicBezTo>
                  <a:cubicBezTo>
                    <a:pt x="460912" y="321568"/>
                    <a:pt x="457472" y="317334"/>
                    <a:pt x="409583" y="364165"/>
                  </a:cubicBezTo>
                  <a:cubicBezTo>
                    <a:pt x="361693" y="410996"/>
                    <a:pt x="244748" y="500690"/>
                    <a:pt x="195271" y="541965"/>
                  </a:cubicBezTo>
                  <a:cubicBezTo>
                    <a:pt x="145794" y="583240"/>
                    <a:pt x="145265" y="598850"/>
                    <a:pt x="112721" y="611815"/>
                  </a:cubicBezTo>
                  <a:cubicBezTo>
                    <a:pt x="80177" y="624780"/>
                    <a:pt x="802" y="623457"/>
                    <a:pt x="8" y="619753"/>
                  </a:cubicBezTo>
                  <a:cubicBezTo>
                    <a:pt x="-786" y="616049"/>
                    <a:pt x="51337" y="618959"/>
                    <a:pt x="107958" y="589590"/>
                  </a:cubicBezTo>
                  <a:cubicBezTo>
                    <a:pt x="164579" y="560221"/>
                    <a:pt x="277820" y="509157"/>
                    <a:pt x="339733" y="443540"/>
                  </a:cubicBezTo>
                  <a:cubicBezTo>
                    <a:pt x="401645" y="377923"/>
                    <a:pt x="451916" y="269709"/>
                    <a:pt x="479433" y="195890"/>
                  </a:cubicBezTo>
                  <a:cubicBezTo>
                    <a:pt x="506950" y="122071"/>
                    <a:pt x="539229" y="-10220"/>
                    <a:pt x="539758" y="6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C94E14E2-78FB-4D3F-9943-5BD1F6FE2E9A}"/>
                </a:ext>
              </a:extLst>
            </p:cNvPr>
            <p:cNvSpPr/>
            <p:nvPr/>
          </p:nvSpPr>
          <p:spPr>
            <a:xfrm>
              <a:off x="3497054" y="3163888"/>
              <a:ext cx="559244" cy="528706"/>
            </a:xfrm>
            <a:custGeom>
              <a:avLst/>
              <a:gdLst>
                <a:gd name="connsiteX0" fmla="*/ 209 w 559244"/>
                <a:gd name="connsiteY0" fmla="*/ 0 h 528706"/>
                <a:gd name="connsiteX1" fmla="*/ 92284 w 559244"/>
                <a:gd name="connsiteY1" fmla="*/ 215900 h 528706"/>
                <a:gd name="connsiteX2" fmla="*/ 114509 w 559244"/>
                <a:gd name="connsiteY2" fmla="*/ 273050 h 528706"/>
                <a:gd name="connsiteX3" fmla="*/ 249446 w 559244"/>
                <a:gd name="connsiteY3" fmla="*/ 396875 h 528706"/>
                <a:gd name="connsiteX4" fmla="*/ 451059 w 559244"/>
                <a:gd name="connsiteY4" fmla="*/ 501650 h 528706"/>
                <a:gd name="connsiteX5" fmla="*/ 554246 w 559244"/>
                <a:gd name="connsiteY5" fmla="*/ 528637 h 528706"/>
                <a:gd name="connsiteX6" fmla="*/ 524084 w 559244"/>
                <a:gd name="connsiteY6" fmla="*/ 496887 h 528706"/>
                <a:gd name="connsiteX7" fmla="*/ 360571 w 559244"/>
                <a:gd name="connsiteY7" fmla="*/ 436562 h 528706"/>
                <a:gd name="connsiteX8" fmla="*/ 144671 w 559244"/>
                <a:gd name="connsiteY8" fmla="*/ 265112 h 528706"/>
                <a:gd name="connsiteX9" fmla="*/ 120859 w 559244"/>
                <a:gd name="connsiteY9" fmla="*/ 217487 h 528706"/>
                <a:gd name="connsiteX10" fmla="*/ 209 w 559244"/>
                <a:gd name="connsiteY10" fmla="*/ 0 h 52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9244" h="528706">
                  <a:moveTo>
                    <a:pt x="209" y="0"/>
                  </a:moveTo>
                  <a:cubicBezTo>
                    <a:pt x="-4553" y="-264"/>
                    <a:pt x="73234" y="170392"/>
                    <a:pt x="92284" y="215900"/>
                  </a:cubicBezTo>
                  <a:cubicBezTo>
                    <a:pt x="111334" y="261408"/>
                    <a:pt x="88315" y="242888"/>
                    <a:pt x="114509" y="273050"/>
                  </a:cubicBezTo>
                  <a:cubicBezTo>
                    <a:pt x="140703" y="303212"/>
                    <a:pt x="193354" y="358775"/>
                    <a:pt x="249446" y="396875"/>
                  </a:cubicBezTo>
                  <a:cubicBezTo>
                    <a:pt x="305538" y="434975"/>
                    <a:pt x="400259" y="479690"/>
                    <a:pt x="451059" y="501650"/>
                  </a:cubicBezTo>
                  <a:cubicBezTo>
                    <a:pt x="501859" y="523610"/>
                    <a:pt x="542075" y="529431"/>
                    <a:pt x="554246" y="528637"/>
                  </a:cubicBezTo>
                  <a:cubicBezTo>
                    <a:pt x="566417" y="527843"/>
                    <a:pt x="556363" y="512233"/>
                    <a:pt x="524084" y="496887"/>
                  </a:cubicBezTo>
                  <a:cubicBezTo>
                    <a:pt x="491805" y="481541"/>
                    <a:pt x="423806" y="475191"/>
                    <a:pt x="360571" y="436562"/>
                  </a:cubicBezTo>
                  <a:cubicBezTo>
                    <a:pt x="297336" y="397933"/>
                    <a:pt x="184623" y="301624"/>
                    <a:pt x="144671" y="265112"/>
                  </a:cubicBezTo>
                  <a:cubicBezTo>
                    <a:pt x="104719" y="228600"/>
                    <a:pt x="140967" y="260879"/>
                    <a:pt x="120859" y="217487"/>
                  </a:cubicBezTo>
                  <a:cubicBezTo>
                    <a:pt x="100751" y="174095"/>
                    <a:pt x="4971" y="264"/>
                    <a:pt x="20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8BD62D1-EE9C-4DD6-97BF-9D0ED850B4E9}"/>
                </a:ext>
              </a:extLst>
            </p:cNvPr>
            <p:cNvSpPr/>
            <p:nvPr/>
          </p:nvSpPr>
          <p:spPr>
            <a:xfrm>
              <a:off x="3181030" y="2813046"/>
              <a:ext cx="548212" cy="1050200"/>
            </a:xfrm>
            <a:custGeom>
              <a:avLst/>
              <a:gdLst>
                <a:gd name="connsiteX0" fmla="*/ 54295 w 548212"/>
                <a:gd name="connsiteY0" fmla="*/ 4 h 1050200"/>
                <a:gd name="connsiteX1" fmla="*/ 33658 w 548212"/>
                <a:gd name="connsiteY1" fmla="*/ 66679 h 1050200"/>
                <a:gd name="connsiteX2" fmla="*/ 17783 w 548212"/>
                <a:gd name="connsiteY2" fmla="*/ 185742 h 1050200"/>
                <a:gd name="connsiteX3" fmla="*/ 51120 w 548212"/>
                <a:gd name="connsiteY3" fmla="*/ 460379 h 1050200"/>
                <a:gd name="connsiteX4" fmla="*/ 135258 w 548212"/>
                <a:gd name="connsiteY4" fmla="*/ 566742 h 1050200"/>
                <a:gd name="connsiteX5" fmla="*/ 257495 w 548212"/>
                <a:gd name="connsiteY5" fmla="*/ 681042 h 1050200"/>
                <a:gd name="connsiteX6" fmla="*/ 362270 w 548212"/>
                <a:gd name="connsiteY6" fmla="*/ 842967 h 1050200"/>
                <a:gd name="connsiteX7" fmla="*/ 421008 w 548212"/>
                <a:gd name="connsiteY7" fmla="*/ 887417 h 1050200"/>
                <a:gd name="connsiteX8" fmla="*/ 506733 w 548212"/>
                <a:gd name="connsiteY8" fmla="*/ 989017 h 1050200"/>
                <a:gd name="connsiteX9" fmla="*/ 543245 w 548212"/>
                <a:gd name="connsiteY9" fmla="*/ 1047754 h 1050200"/>
                <a:gd name="connsiteX10" fmla="*/ 400370 w 548212"/>
                <a:gd name="connsiteY10" fmla="*/ 908054 h 1050200"/>
                <a:gd name="connsiteX11" fmla="*/ 128908 w 548212"/>
                <a:gd name="connsiteY11" fmla="*/ 588967 h 1050200"/>
                <a:gd name="connsiteX12" fmla="*/ 40008 w 548212"/>
                <a:gd name="connsiteY12" fmla="*/ 469904 h 1050200"/>
                <a:gd name="connsiteX13" fmla="*/ 9845 w 548212"/>
                <a:gd name="connsiteY13" fmla="*/ 342904 h 1050200"/>
                <a:gd name="connsiteX14" fmla="*/ 320 w 548212"/>
                <a:gd name="connsiteY14" fmla="*/ 134942 h 1050200"/>
                <a:gd name="connsiteX15" fmla="*/ 19370 w 548212"/>
                <a:gd name="connsiteY15" fmla="*/ 63504 h 1050200"/>
                <a:gd name="connsiteX16" fmla="*/ 54295 w 548212"/>
                <a:gd name="connsiteY16" fmla="*/ 4 h 10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8212" h="1050200">
                  <a:moveTo>
                    <a:pt x="54295" y="4"/>
                  </a:moveTo>
                  <a:cubicBezTo>
                    <a:pt x="56676" y="533"/>
                    <a:pt x="39743" y="35723"/>
                    <a:pt x="33658" y="66679"/>
                  </a:cubicBezTo>
                  <a:cubicBezTo>
                    <a:pt x="27573" y="97635"/>
                    <a:pt x="14873" y="120125"/>
                    <a:pt x="17783" y="185742"/>
                  </a:cubicBezTo>
                  <a:cubicBezTo>
                    <a:pt x="20693" y="251359"/>
                    <a:pt x="31541" y="396879"/>
                    <a:pt x="51120" y="460379"/>
                  </a:cubicBezTo>
                  <a:cubicBezTo>
                    <a:pt x="70699" y="523879"/>
                    <a:pt x="100862" y="529965"/>
                    <a:pt x="135258" y="566742"/>
                  </a:cubicBezTo>
                  <a:cubicBezTo>
                    <a:pt x="169654" y="603519"/>
                    <a:pt x="219660" y="635005"/>
                    <a:pt x="257495" y="681042"/>
                  </a:cubicBezTo>
                  <a:cubicBezTo>
                    <a:pt x="295330" y="727080"/>
                    <a:pt x="335018" y="808571"/>
                    <a:pt x="362270" y="842967"/>
                  </a:cubicBezTo>
                  <a:cubicBezTo>
                    <a:pt x="389522" y="877363"/>
                    <a:pt x="396931" y="863075"/>
                    <a:pt x="421008" y="887417"/>
                  </a:cubicBezTo>
                  <a:cubicBezTo>
                    <a:pt x="445085" y="911759"/>
                    <a:pt x="486360" y="962294"/>
                    <a:pt x="506733" y="989017"/>
                  </a:cubicBezTo>
                  <a:cubicBezTo>
                    <a:pt x="527106" y="1015740"/>
                    <a:pt x="560972" y="1061248"/>
                    <a:pt x="543245" y="1047754"/>
                  </a:cubicBezTo>
                  <a:cubicBezTo>
                    <a:pt x="525518" y="1034260"/>
                    <a:pt x="469426" y="984518"/>
                    <a:pt x="400370" y="908054"/>
                  </a:cubicBezTo>
                  <a:cubicBezTo>
                    <a:pt x="331314" y="831590"/>
                    <a:pt x="188968" y="661992"/>
                    <a:pt x="128908" y="588967"/>
                  </a:cubicBezTo>
                  <a:cubicBezTo>
                    <a:pt x="68848" y="515942"/>
                    <a:pt x="59852" y="510914"/>
                    <a:pt x="40008" y="469904"/>
                  </a:cubicBezTo>
                  <a:cubicBezTo>
                    <a:pt x="20164" y="428894"/>
                    <a:pt x="16460" y="398731"/>
                    <a:pt x="9845" y="342904"/>
                  </a:cubicBezTo>
                  <a:cubicBezTo>
                    <a:pt x="3230" y="287077"/>
                    <a:pt x="-1268" y="181509"/>
                    <a:pt x="320" y="134942"/>
                  </a:cubicBezTo>
                  <a:cubicBezTo>
                    <a:pt x="1907" y="88375"/>
                    <a:pt x="8522" y="85729"/>
                    <a:pt x="19370" y="63504"/>
                  </a:cubicBezTo>
                  <a:cubicBezTo>
                    <a:pt x="30218" y="41279"/>
                    <a:pt x="51914" y="-525"/>
                    <a:pt x="5429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0AB006F6-7F01-4D4E-991B-C035DAA81270}"/>
                </a:ext>
              </a:extLst>
            </p:cNvPr>
            <p:cNvSpPr/>
            <p:nvPr/>
          </p:nvSpPr>
          <p:spPr>
            <a:xfrm>
              <a:off x="3968736" y="3668370"/>
              <a:ext cx="40070" cy="142896"/>
            </a:xfrm>
            <a:custGeom>
              <a:avLst/>
              <a:gdLst>
                <a:gd name="connsiteX0" fmla="*/ 39702 w 40070"/>
                <a:gd name="connsiteY0" fmla="*/ 343 h 142896"/>
                <a:gd name="connsiteX1" fmla="*/ 19064 w 40070"/>
                <a:gd name="connsiteY1" fmla="*/ 120993 h 142896"/>
                <a:gd name="connsiteX2" fmla="*/ 6364 w 40070"/>
                <a:gd name="connsiteY2" fmla="*/ 140043 h 142896"/>
                <a:gd name="connsiteX3" fmla="*/ 14 w 40070"/>
                <a:gd name="connsiteY3" fmla="*/ 86068 h 142896"/>
                <a:gd name="connsiteX4" fmla="*/ 39702 w 40070"/>
                <a:gd name="connsiteY4" fmla="*/ 343 h 1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0" h="142896">
                  <a:moveTo>
                    <a:pt x="39702" y="343"/>
                  </a:moveTo>
                  <a:cubicBezTo>
                    <a:pt x="42877" y="6164"/>
                    <a:pt x="24620" y="97710"/>
                    <a:pt x="19064" y="120993"/>
                  </a:cubicBezTo>
                  <a:cubicBezTo>
                    <a:pt x="13508" y="144276"/>
                    <a:pt x="9539" y="145864"/>
                    <a:pt x="6364" y="140043"/>
                  </a:cubicBezTo>
                  <a:cubicBezTo>
                    <a:pt x="3189" y="134222"/>
                    <a:pt x="-251" y="107764"/>
                    <a:pt x="14" y="86068"/>
                  </a:cubicBezTo>
                  <a:cubicBezTo>
                    <a:pt x="279" y="64372"/>
                    <a:pt x="36527" y="-5478"/>
                    <a:pt x="39702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9609BE22-7175-4536-B661-FFF18CAA7CF7}"/>
                </a:ext>
              </a:extLst>
            </p:cNvPr>
            <p:cNvSpPr/>
            <p:nvPr/>
          </p:nvSpPr>
          <p:spPr>
            <a:xfrm>
              <a:off x="4730353" y="2628387"/>
              <a:ext cx="490738" cy="1341657"/>
            </a:xfrm>
            <a:custGeom>
              <a:avLst/>
              <a:gdLst>
                <a:gd name="connsiteX0" fmla="*/ 241697 w 490738"/>
                <a:gd name="connsiteY0" fmla="*/ 513 h 1341657"/>
                <a:gd name="connsiteX1" fmla="*/ 394097 w 490738"/>
                <a:gd name="connsiteY1" fmla="*/ 98938 h 1341657"/>
                <a:gd name="connsiteX2" fmla="*/ 473472 w 490738"/>
                <a:gd name="connsiteY2" fmla="*/ 400563 h 1341657"/>
                <a:gd name="connsiteX3" fmla="*/ 273447 w 490738"/>
                <a:gd name="connsiteY3" fmla="*/ 927613 h 1341657"/>
                <a:gd name="connsiteX4" fmla="*/ 6747 w 490738"/>
                <a:gd name="connsiteY4" fmla="*/ 1337188 h 1341657"/>
                <a:gd name="connsiteX5" fmla="*/ 105172 w 490738"/>
                <a:gd name="connsiteY5" fmla="*/ 1124463 h 1341657"/>
                <a:gd name="connsiteX6" fmla="*/ 378222 w 490738"/>
                <a:gd name="connsiteY6" fmla="*/ 797438 h 1341657"/>
                <a:gd name="connsiteX7" fmla="*/ 460772 w 490738"/>
                <a:gd name="connsiteY7" fmla="*/ 492638 h 1341657"/>
                <a:gd name="connsiteX8" fmla="*/ 489347 w 490738"/>
                <a:gd name="connsiteY8" fmla="*/ 213238 h 1341657"/>
                <a:gd name="connsiteX9" fmla="*/ 422672 w 490738"/>
                <a:gd name="connsiteY9" fmla="*/ 67188 h 1341657"/>
                <a:gd name="connsiteX10" fmla="*/ 241697 w 490738"/>
                <a:gd name="connsiteY10" fmla="*/ 513 h 134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38" h="1341657">
                  <a:moveTo>
                    <a:pt x="241697" y="513"/>
                  </a:moveTo>
                  <a:cubicBezTo>
                    <a:pt x="236934" y="5805"/>
                    <a:pt x="355468" y="32263"/>
                    <a:pt x="394097" y="98938"/>
                  </a:cubicBezTo>
                  <a:cubicBezTo>
                    <a:pt x="432726" y="165613"/>
                    <a:pt x="493580" y="262451"/>
                    <a:pt x="473472" y="400563"/>
                  </a:cubicBezTo>
                  <a:cubicBezTo>
                    <a:pt x="453364" y="538675"/>
                    <a:pt x="351234" y="771509"/>
                    <a:pt x="273447" y="927613"/>
                  </a:cubicBezTo>
                  <a:cubicBezTo>
                    <a:pt x="195660" y="1083717"/>
                    <a:pt x="34793" y="1304380"/>
                    <a:pt x="6747" y="1337188"/>
                  </a:cubicBezTo>
                  <a:cubicBezTo>
                    <a:pt x="-21299" y="1369996"/>
                    <a:pt x="43260" y="1214421"/>
                    <a:pt x="105172" y="1124463"/>
                  </a:cubicBezTo>
                  <a:cubicBezTo>
                    <a:pt x="167084" y="1034505"/>
                    <a:pt x="318955" y="902742"/>
                    <a:pt x="378222" y="797438"/>
                  </a:cubicBezTo>
                  <a:cubicBezTo>
                    <a:pt x="437489" y="692134"/>
                    <a:pt x="442251" y="590005"/>
                    <a:pt x="460772" y="492638"/>
                  </a:cubicBezTo>
                  <a:cubicBezTo>
                    <a:pt x="479293" y="395271"/>
                    <a:pt x="495697" y="284146"/>
                    <a:pt x="489347" y="213238"/>
                  </a:cubicBezTo>
                  <a:cubicBezTo>
                    <a:pt x="482997" y="142330"/>
                    <a:pt x="465005" y="102642"/>
                    <a:pt x="422672" y="67188"/>
                  </a:cubicBezTo>
                  <a:cubicBezTo>
                    <a:pt x="380339" y="31734"/>
                    <a:pt x="246460" y="-4779"/>
                    <a:pt x="241697" y="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8EAA07EA-C8A0-4CAA-B308-95A235553AF3}"/>
                </a:ext>
              </a:extLst>
            </p:cNvPr>
            <p:cNvSpPr/>
            <p:nvPr/>
          </p:nvSpPr>
          <p:spPr>
            <a:xfrm>
              <a:off x="2721916" y="2558868"/>
              <a:ext cx="920121" cy="1226580"/>
            </a:xfrm>
            <a:custGeom>
              <a:avLst/>
              <a:gdLst>
                <a:gd name="connsiteX0" fmla="*/ 526109 w 920121"/>
                <a:gd name="connsiteY0" fmla="*/ 182 h 1226580"/>
                <a:gd name="connsiteX1" fmla="*/ 234009 w 920121"/>
                <a:gd name="connsiteY1" fmla="*/ 193857 h 1226580"/>
                <a:gd name="connsiteX2" fmla="*/ 94309 w 920121"/>
                <a:gd name="connsiteY2" fmla="*/ 530407 h 1226580"/>
                <a:gd name="connsiteX3" fmla="*/ 59384 w 920121"/>
                <a:gd name="connsiteY3" fmla="*/ 800282 h 1226580"/>
                <a:gd name="connsiteX4" fmla="*/ 2234 w 920121"/>
                <a:gd name="connsiteY4" fmla="*/ 943157 h 1226580"/>
                <a:gd name="connsiteX5" fmla="*/ 56209 w 920121"/>
                <a:gd name="connsiteY5" fmla="*/ 984432 h 1226580"/>
                <a:gd name="connsiteX6" fmla="*/ 434034 w 920121"/>
                <a:gd name="connsiteY6" fmla="*/ 1028882 h 1226580"/>
                <a:gd name="connsiteX7" fmla="*/ 681684 w 920121"/>
                <a:gd name="connsiteY7" fmla="*/ 1082857 h 1226580"/>
                <a:gd name="connsiteX8" fmla="*/ 919809 w 920121"/>
                <a:gd name="connsiteY8" fmla="*/ 1225732 h 1226580"/>
                <a:gd name="connsiteX9" fmla="*/ 630884 w 920121"/>
                <a:gd name="connsiteY9" fmla="*/ 1009832 h 1226580"/>
                <a:gd name="connsiteX10" fmla="*/ 284809 w 920121"/>
                <a:gd name="connsiteY10" fmla="*/ 939982 h 1226580"/>
                <a:gd name="connsiteX11" fmla="*/ 49859 w 920121"/>
                <a:gd name="connsiteY11" fmla="*/ 914582 h 1226580"/>
                <a:gd name="connsiteX12" fmla="*/ 46684 w 920121"/>
                <a:gd name="connsiteY12" fmla="*/ 809807 h 1226580"/>
                <a:gd name="connsiteX13" fmla="*/ 30809 w 920121"/>
                <a:gd name="connsiteY13" fmla="*/ 638357 h 1226580"/>
                <a:gd name="connsiteX14" fmla="*/ 119709 w 920121"/>
                <a:gd name="connsiteY14" fmla="*/ 352607 h 1226580"/>
                <a:gd name="connsiteX15" fmla="*/ 189559 w 920121"/>
                <a:gd name="connsiteY15" fmla="*/ 225607 h 1226580"/>
                <a:gd name="connsiteX16" fmla="*/ 526109 w 920121"/>
                <a:gd name="connsiteY16" fmla="*/ 182 h 122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0121" h="1226580">
                  <a:moveTo>
                    <a:pt x="526109" y="182"/>
                  </a:moveTo>
                  <a:cubicBezTo>
                    <a:pt x="533517" y="-5110"/>
                    <a:pt x="305976" y="105486"/>
                    <a:pt x="234009" y="193857"/>
                  </a:cubicBezTo>
                  <a:cubicBezTo>
                    <a:pt x="162042" y="282228"/>
                    <a:pt x="123413" y="429336"/>
                    <a:pt x="94309" y="530407"/>
                  </a:cubicBezTo>
                  <a:cubicBezTo>
                    <a:pt x="65205" y="631478"/>
                    <a:pt x="74730" y="731490"/>
                    <a:pt x="59384" y="800282"/>
                  </a:cubicBezTo>
                  <a:cubicBezTo>
                    <a:pt x="44038" y="869074"/>
                    <a:pt x="2763" y="912465"/>
                    <a:pt x="2234" y="943157"/>
                  </a:cubicBezTo>
                  <a:cubicBezTo>
                    <a:pt x="1705" y="973849"/>
                    <a:pt x="-15758" y="970145"/>
                    <a:pt x="56209" y="984432"/>
                  </a:cubicBezTo>
                  <a:cubicBezTo>
                    <a:pt x="128176" y="998719"/>
                    <a:pt x="329788" y="1012478"/>
                    <a:pt x="434034" y="1028882"/>
                  </a:cubicBezTo>
                  <a:cubicBezTo>
                    <a:pt x="538280" y="1045286"/>
                    <a:pt x="600722" y="1050049"/>
                    <a:pt x="681684" y="1082857"/>
                  </a:cubicBezTo>
                  <a:cubicBezTo>
                    <a:pt x="762647" y="1115665"/>
                    <a:pt x="928276" y="1237903"/>
                    <a:pt x="919809" y="1225732"/>
                  </a:cubicBezTo>
                  <a:cubicBezTo>
                    <a:pt x="911342" y="1213561"/>
                    <a:pt x="736717" y="1057457"/>
                    <a:pt x="630884" y="1009832"/>
                  </a:cubicBezTo>
                  <a:cubicBezTo>
                    <a:pt x="525051" y="962207"/>
                    <a:pt x="381646" y="955857"/>
                    <a:pt x="284809" y="939982"/>
                  </a:cubicBezTo>
                  <a:cubicBezTo>
                    <a:pt x="187971" y="924107"/>
                    <a:pt x="89546" y="936278"/>
                    <a:pt x="49859" y="914582"/>
                  </a:cubicBezTo>
                  <a:cubicBezTo>
                    <a:pt x="10171" y="892886"/>
                    <a:pt x="49859" y="855844"/>
                    <a:pt x="46684" y="809807"/>
                  </a:cubicBezTo>
                  <a:cubicBezTo>
                    <a:pt x="43509" y="763770"/>
                    <a:pt x="18638" y="714557"/>
                    <a:pt x="30809" y="638357"/>
                  </a:cubicBezTo>
                  <a:cubicBezTo>
                    <a:pt x="42980" y="562157"/>
                    <a:pt x="93251" y="421399"/>
                    <a:pt x="119709" y="352607"/>
                  </a:cubicBezTo>
                  <a:cubicBezTo>
                    <a:pt x="146167" y="283815"/>
                    <a:pt x="121296" y="284345"/>
                    <a:pt x="189559" y="225607"/>
                  </a:cubicBezTo>
                  <a:cubicBezTo>
                    <a:pt x="257821" y="166870"/>
                    <a:pt x="518701" y="5474"/>
                    <a:pt x="526109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3C5B582A-247E-4687-A294-59CD70E5BAAB}"/>
                </a:ext>
              </a:extLst>
            </p:cNvPr>
            <p:cNvSpPr/>
            <p:nvPr/>
          </p:nvSpPr>
          <p:spPr>
            <a:xfrm>
              <a:off x="3773405" y="3060490"/>
              <a:ext cx="864287" cy="941346"/>
            </a:xfrm>
            <a:custGeom>
              <a:avLst/>
              <a:gdLst>
                <a:gd name="connsiteX0" fmla="*/ 843045 w 864287"/>
                <a:gd name="connsiteY0" fmla="*/ 210 h 941346"/>
                <a:gd name="connsiteX1" fmla="*/ 862095 w 864287"/>
                <a:gd name="connsiteY1" fmla="*/ 197060 h 941346"/>
                <a:gd name="connsiteX2" fmla="*/ 785895 w 864287"/>
                <a:gd name="connsiteY2" fmla="*/ 387560 h 941346"/>
                <a:gd name="connsiteX3" fmla="*/ 658895 w 864287"/>
                <a:gd name="connsiteY3" fmla="*/ 705060 h 941346"/>
                <a:gd name="connsiteX4" fmla="*/ 563645 w 864287"/>
                <a:gd name="connsiteY4" fmla="*/ 933660 h 941346"/>
                <a:gd name="connsiteX5" fmla="*/ 509670 w 864287"/>
                <a:gd name="connsiteY5" fmla="*/ 879685 h 941346"/>
                <a:gd name="connsiteX6" fmla="*/ 401720 w 864287"/>
                <a:gd name="connsiteY6" fmla="*/ 803485 h 941346"/>
                <a:gd name="connsiteX7" fmla="*/ 315995 w 864287"/>
                <a:gd name="connsiteY7" fmla="*/ 803485 h 941346"/>
                <a:gd name="connsiteX8" fmla="*/ 1670 w 864287"/>
                <a:gd name="connsiteY8" fmla="*/ 917785 h 941346"/>
                <a:gd name="connsiteX9" fmla="*/ 201695 w 864287"/>
                <a:gd name="connsiteY9" fmla="*/ 819360 h 941346"/>
                <a:gd name="connsiteX10" fmla="*/ 423945 w 864287"/>
                <a:gd name="connsiteY10" fmla="*/ 781260 h 941346"/>
                <a:gd name="connsiteX11" fmla="*/ 541420 w 864287"/>
                <a:gd name="connsiteY11" fmla="*/ 873335 h 941346"/>
                <a:gd name="connsiteX12" fmla="*/ 573170 w 864287"/>
                <a:gd name="connsiteY12" fmla="*/ 787610 h 941346"/>
                <a:gd name="connsiteX13" fmla="*/ 836695 w 864287"/>
                <a:gd name="connsiteY13" fmla="*/ 235160 h 941346"/>
                <a:gd name="connsiteX14" fmla="*/ 843045 w 864287"/>
                <a:gd name="connsiteY14" fmla="*/ 210 h 94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4287" h="941346">
                  <a:moveTo>
                    <a:pt x="843045" y="210"/>
                  </a:moveTo>
                  <a:cubicBezTo>
                    <a:pt x="847278" y="-6140"/>
                    <a:pt x="871620" y="132502"/>
                    <a:pt x="862095" y="197060"/>
                  </a:cubicBezTo>
                  <a:cubicBezTo>
                    <a:pt x="852570" y="261618"/>
                    <a:pt x="785895" y="387560"/>
                    <a:pt x="785895" y="387560"/>
                  </a:cubicBezTo>
                  <a:cubicBezTo>
                    <a:pt x="752028" y="472227"/>
                    <a:pt x="695937" y="614043"/>
                    <a:pt x="658895" y="705060"/>
                  </a:cubicBezTo>
                  <a:cubicBezTo>
                    <a:pt x="621853" y="796077"/>
                    <a:pt x="588516" y="904556"/>
                    <a:pt x="563645" y="933660"/>
                  </a:cubicBezTo>
                  <a:cubicBezTo>
                    <a:pt x="538774" y="962764"/>
                    <a:pt x="536657" y="901381"/>
                    <a:pt x="509670" y="879685"/>
                  </a:cubicBezTo>
                  <a:cubicBezTo>
                    <a:pt x="482683" y="857989"/>
                    <a:pt x="433999" y="816185"/>
                    <a:pt x="401720" y="803485"/>
                  </a:cubicBezTo>
                  <a:cubicBezTo>
                    <a:pt x="369441" y="790785"/>
                    <a:pt x="382670" y="784435"/>
                    <a:pt x="315995" y="803485"/>
                  </a:cubicBezTo>
                  <a:cubicBezTo>
                    <a:pt x="249320" y="822535"/>
                    <a:pt x="20720" y="915139"/>
                    <a:pt x="1670" y="917785"/>
                  </a:cubicBezTo>
                  <a:cubicBezTo>
                    <a:pt x="-17380" y="920431"/>
                    <a:pt x="131316" y="842114"/>
                    <a:pt x="201695" y="819360"/>
                  </a:cubicBezTo>
                  <a:cubicBezTo>
                    <a:pt x="272074" y="796606"/>
                    <a:pt x="367324" y="772264"/>
                    <a:pt x="423945" y="781260"/>
                  </a:cubicBezTo>
                  <a:cubicBezTo>
                    <a:pt x="480566" y="790256"/>
                    <a:pt x="516549" y="872277"/>
                    <a:pt x="541420" y="873335"/>
                  </a:cubicBezTo>
                  <a:cubicBezTo>
                    <a:pt x="566291" y="874393"/>
                    <a:pt x="523958" y="893972"/>
                    <a:pt x="573170" y="787610"/>
                  </a:cubicBezTo>
                  <a:cubicBezTo>
                    <a:pt x="622382" y="681248"/>
                    <a:pt x="792245" y="362689"/>
                    <a:pt x="836695" y="235160"/>
                  </a:cubicBezTo>
                  <a:cubicBezTo>
                    <a:pt x="881145" y="107631"/>
                    <a:pt x="838812" y="6560"/>
                    <a:pt x="843045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C458B263-50D9-4AF7-AE57-6482CAF6A91B}"/>
                </a:ext>
              </a:extLst>
            </p:cNvPr>
            <p:cNvSpPr/>
            <p:nvPr/>
          </p:nvSpPr>
          <p:spPr>
            <a:xfrm>
              <a:off x="3678513" y="3698875"/>
              <a:ext cx="487087" cy="325600"/>
            </a:xfrm>
            <a:custGeom>
              <a:avLst/>
              <a:gdLst>
                <a:gd name="connsiteX0" fmla="*/ 487087 w 487087"/>
                <a:gd name="connsiteY0" fmla="*/ 0 h 325600"/>
                <a:gd name="connsiteX1" fmla="*/ 439462 w 487087"/>
                <a:gd name="connsiteY1" fmla="*/ 28575 h 325600"/>
                <a:gd name="connsiteX2" fmla="*/ 223562 w 487087"/>
                <a:gd name="connsiteY2" fmla="*/ 168275 h 325600"/>
                <a:gd name="connsiteX3" fmla="*/ 99737 w 487087"/>
                <a:gd name="connsiteY3" fmla="*/ 247650 h 325600"/>
                <a:gd name="connsiteX4" fmla="*/ 4487 w 487087"/>
                <a:gd name="connsiteY4" fmla="*/ 323850 h 325600"/>
                <a:gd name="connsiteX5" fmla="*/ 33062 w 487087"/>
                <a:gd name="connsiteY5" fmla="*/ 288925 h 325600"/>
                <a:gd name="connsiteX6" fmla="*/ 185462 w 487087"/>
                <a:gd name="connsiteY6" fmla="*/ 155575 h 325600"/>
                <a:gd name="connsiteX7" fmla="*/ 487087 w 487087"/>
                <a:gd name="connsiteY7" fmla="*/ 0 h 325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7087" h="325600">
                  <a:moveTo>
                    <a:pt x="487087" y="0"/>
                  </a:moveTo>
                  <a:cubicBezTo>
                    <a:pt x="485235" y="264"/>
                    <a:pt x="483383" y="529"/>
                    <a:pt x="439462" y="28575"/>
                  </a:cubicBezTo>
                  <a:lnTo>
                    <a:pt x="223562" y="168275"/>
                  </a:lnTo>
                  <a:cubicBezTo>
                    <a:pt x="166941" y="204787"/>
                    <a:pt x="136250" y="221721"/>
                    <a:pt x="99737" y="247650"/>
                  </a:cubicBezTo>
                  <a:cubicBezTo>
                    <a:pt x="63224" y="273579"/>
                    <a:pt x="15599" y="316971"/>
                    <a:pt x="4487" y="323850"/>
                  </a:cubicBezTo>
                  <a:cubicBezTo>
                    <a:pt x="-6625" y="330729"/>
                    <a:pt x="2900" y="316971"/>
                    <a:pt x="33062" y="288925"/>
                  </a:cubicBezTo>
                  <a:cubicBezTo>
                    <a:pt x="63224" y="260879"/>
                    <a:pt x="109791" y="202142"/>
                    <a:pt x="185462" y="155575"/>
                  </a:cubicBezTo>
                  <a:cubicBezTo>
                    <a:pt x="261133" y="109008"/>
                    <a:pt x="374110" y="59266"/>
                    <a:pt x="48708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9FE2AC98-6C89-4159-9ED4-527B958DAFB6}"/>
                </a:ext>
              </a:extLst>
            </p:cNvPr>
            <p:cNvSpPr/>
            <p:nvPr/>
          </p:nvSpPr>
          <p:spPr>
            <a:xfrm>
              <a:off x="3738783" y="3613115"/>
              <a:ext cx="100507" cy="88937"/>
            </a:xfrm>
            <a:custGeom>
              <a:avLst/>
              <a:gdLst>
                <a:gd name="connsiteX0" fmla="*/ 99792 w 100507"/>
                <a:gd name="connsiteY0" fmla="*/ 35 h 88937"/>
                <a:gd name="connsiteX1" fmla="*/ 47405 w 100507"/>
                <a:gd name="connsiteY1" fmla="*/ 44485 h 88937"/>
                <a:gd name="connsiteX2" fmla="*/ 33117 w 100507"/>
                <a:gd name="connsiteY2" fmla="*/ 60360 h 88937"/>
                <a:gd name="connsiteX3" fmla="*/ 33117 w 100507"/>
                <a:gd name="connsiteY3" fmla="*/ 88935 h 88937"/>
                <a:gd name="connsiteX4" fmla="*/ 14067 w 100507"/>
                <a:gd name="connsiteY4" fmla="*/ 58773 h 88937"/>
                <a:gd name="connsiteX5" fmla="*/ 4542 w 100507"/>
                <a:gd name="connsiteY5" fmla="*/ 52423 h 88937"/>
                <a:gd name="connsiteX6" fmla="*/ 99792 w 100507"/>
                <a:gd name="connsiteY6" fmla="*/ 35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507" h="88937">
                  <a:moveTo>
                    <a:pt x="99792" y="35"/>
                  </a:moveTo>
                  <a:cubicBezTo>
                    <a:pt x="106936" y="-1288"/>
                    <a:pt x="58517" y="34431"/>
                    <a:pt x="47405" y="44485"/>
                  </a:cubicBezTo>
                  <a:cubicBezTo>
                    <a:pt x="36293" y="54539"/>
                    <a:pt x="35498" y="52952"/>
                    <a:pt x="33117" y="60360"/>
                  </a:cubicBezTo>
                  <a:cubicBezTo>
                    <a:pt x="30736" y="67768"/>
                    <a:pt x="36292" y="89200"/>
                    <a:pt x="33117" y="88935"/>
                  </a:cubicBezTo>
                  <a:cubicBezTo>
                    <a:pt x="29942" y="88671"/>
                    <a:pt x="18829" y="64858"/>
                    <a:pt x="14067" y="58773"/>
                  </a:cubicBezTo>
                  <a:cubicBezTo>
                    <a:pt x="9305" y="52688"/>
                    <a:pt x="-8158" y="62477"/>
                    <a:pt x="4542" y="52423"/>
                  </a:cubicBezTo>
                  <a:cubicBezTo>
                    <a:pt x="17242" y="42369"/>
                    <a:pt x="92648" y="1358"/>
                    <a:pt x="99792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50CE2FB4-C99A-4930-8E4F-C8AD4B84A207}"/>
                </a:ext>
              </a:extLst>
            </p:cNvPr>
            <p:cNvSpPr/>
            <p:nvPr/>
          </p:nvSpPr>
          <p:spPr>
            <a:xfrm>
              <a:off x="3763867" y="3031062"/>
              <a:ext cx="1378411" cy="1715393"/>
            </a:xfrm>
            <a:custGeom>
              <a:avLst/>
              <a:gdLst>
                <a:gd name="connsiteX0" fmla="*/ 1362700 w 1378411"/>
                <a:gd name="connsiteY0" fmla="*/ 5 h 1715393"/>
                <a:gd name="connsiteX1" fmla="*/ 1337300 w 1378411"/>
                <a:gd name="connsiteY1" fmla="*/ 186271 h 1715393"/>
                <a:gd name="connsiteX2" fmla="*/ 956300 w 1378411"/>
                <a:gd name="connsiteY2" fmla="*/ 690038 h 1715393"/>
                <a:gd name="connsiteX3" fmla="*/ 664200 w 1378411"/>
                <a:gd name="connsiteY3" fmla="*/ 1244605 h 1715393"/>
                <a:gd name="connsiteX4" fmla="*/ 596466 w 1378411"/>
                <a:gd name="connsiteY4" fmla="*/ 1341971 h 1715393"/>
                <a:gd name="connsiteX5" fmla="*/ 469466 w 1378411"/>
                <a:gd name="connsiteY5" fmla="*/ 1473205 h 1715393"/>
                <a:gd name="connsiteX6" fmla="*/ 3800 w 1378411"/>
                <a:gd name="connsiteY6" fmla="*/ 1714505 h 1715393"/>
                <a:gd name="connsiteX7" fmla="*/ 266266 w 1378411"/>
                <a:gd name="connsiteY7" fmla="*/ 1545171 h 1715393"/>
                <a:gd name="connsiteX8" fmla="*/ 575300 w 1378411"/>
                <a:gd name="connsiteY8" fmla="*/ 1299638 h 1715393"/>
                <a:gd name="connsiteX9" fmla="*/ 863166 w 1378411"/>
                <a:gd name="connsiteY9" fmla="*/ 783171 h 1715393"/>
                <a:gd name="connsiteX10" fmla="*/ 1125633 w 1378411"/>
                <a:gd name="connsiteY10" fmla="*/ 402171 h 1715393"/>
                <a:gd name="connsiteX11" fmla="*/ 1290733 w 1378411"/>
                <a:gd name="connsiteY11" fmla="*/ 190505 h 1715393"/>
                <a:gd name="connsiteX12" fmla="*/ 1362700 w 1378411"/>
                <a:gd name="connsiteY12" fmla="*/ 5 h 171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8411" h="1715393">
                  <a:moveTo>
                    <a:pt x="1362700" y="5"/>
                  </a:moveTo>
                  <a:cubicBezTo>
                    <a:pt x="1370461" y="-701"/>
                    <a:pt x="1405033" y="71265"/>
                    <a:pt x="1337300" y="186271"/>
                  </a:cubicBezTo>
                  <a:cubicBezTo>
                    <a:pt x="1269567" y="301277"/>
                    <a:pt x="1068483" y="513649"/>
                    <a:pt x="956300" y="690038"/>
                  </a:cubicBezTo>
                  <a:cubicBezTo>
                    <a:pt x="844117" y="866427"/>
                    <a:pt x="724172" y="1135950"/>
                    <a:pt x="664200" y="1244605"/>
                  </a:cubicBezTo>
                  <a:cubicBezTo>
                    <a:pt x="604228" y="1353260"/>
                    <a:pt x="628922" y="1303871"/>
                    <a:pt x="596466" y="1341971"/>
                  </a:cubicBezTo>
                  <a:cubicBezTo>
                    <a:pt x="564010" y="1380071"/>
                    <a:pt x="568244" y="1411116"/>
                    <a:pt x="469466" y="1473205"/>
                  </a:cubicBezTo>
                  <a:cubicBezTo>
                    <a:pt x="370688" y="1535294"/>
                    <a:pt x="37667" y="1702511"/>
                    <a:pt x="3800" y="1714505"/>
                  </a:cubicBezTo>
                  <a:cubicBezTo>
                    <a:pt x="-30067" y="1726499"/>
                    <a:pt x="171016" y="1614315"/>
                    <a:pt x="266266" y="1545171"/>
                  </a:cubicBezTo>
                  <a:cubicBezTo>
                    <a:pt x="361516" y="1476027"/>
                    <a:pt x="475817" y="1426638"/>
                    <a:pt x="575300" y="1299638"/>
                  </a:cubicBezTo>
                  <a:cubicBezTo>
                    <a:pt x="674783" y="1172638"/>
                    <a:pt x="771444" y="932749"/>
                    <a:pt x="863166" y="783171"/>
                  </a:cubicBezTo>
                  <a:cubicBezTo>
                    <a:pt x="954888" y="633593"/>
                    <a:pt x="1054372" y="500949"/>
                    <a:pt x="1125633" y="402171"/>
                  </a:cubicBezTo>
                  <a:cubicBezTo>
                    <a:pt x="1196894" y="303393"/>
                    <a:pt x="1255455" y="254005"/>
                    <a:pt x="1290733" y="190505"/>
                  </a:cubicBezTo>
                  <a:cubicBezTo>
                    <a:pt x="1326011" y="127005"/>
                    <a:pt x="1354939" y="711"/>
                    <a:pt x="136270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84FC5129-5163-48BC-9107-2ECE6125EA50}"/>
                </a:ext>
              </a:extLst>
            </p:cNvPr>
            <p:cNvSpPr/>
            <p:nvPr/>
          </p:nvSpPr>
          <p:spPr>
            <a:xfrm>
              <a:off x="4752500" y="3822670"/>
              <a:ext cx="206535" cy="390537"/>
            </a:xfrm>
            <a:custGeom>
              <a:avLst/>
              <a:gdLst>
                <a:gd name="connsiteX0" fmla="*/ 60800 w 206535"/>
                <a:gd name="connsiteY0" fmla="*/ 30 h 390537"/>
                <a:gd name="connsiteX1" fmla="*/ 166633 w 206535"/>
                <a:gd name="connsiteY1" fmla="*/ 165130 h 390537"/>
                <a:gd name="connsiteX2" fmla="*/ 196267 w 206535"/>
                <a:gd name="connsiteY2" fmla="*/ 237097 h 390537"/>
                <a:gd name="connsiteX3" fmla="*/ 115833 w 206535"/>
                <a:gd name="connsiteY3" fmla="*/ 334463 h 390537"/>
                <a:gd name="connsiteX4" fmla="*/ 1533 w 206535"/>
                <a:gd name="connsiteY4" fmla="*/ 389497 h 390537"/>
                <a:gd name="connsiteX5" fmla="*/ 204733 w 206535"/>
                <a:gd name="connsiteY5" fmla="*/ 287897 h 390537"/>
                <a:gd name="connsiteX6" fmla="*/ 98900 w 206535"/>
                <a:gd name="connsiteY6" fmla="*/ 152430 h 390537"/>
                <a:gd name="connsiteX7" fmla="*/ 60800 w 206535"/>
                <a:gd name="connsiteY7" fmla="*/ 30 h 3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535" h="390537">
                  <a:moveTo>
                    <a:pt x="60800" y="30"/>
                  </a:moveTo>
                  <a:cubicBezTo>
                    <a:pt x="72089" y="2147"/>
                    <a:pt x="144055" y="125619"/>
                    <a:pt x="166633" y="165130"/>
                  </a:cubicBezTo>
                  <a:cubicBezTo>
                    <a:pt x="189211" y="204641"/>
                    <a:pt x="204734" y="208875"/>
                    <a:pt x="196267" y="237097"/>
                  </a:cubicBezTo>
                  <a:cubicBezTo>
                    <a:pt x="187800" y="265319"/>
                    <a:pt x="148289" y="309063"/>
                    <a:pt x="115833" y="334463"/>
                  </a:cubicBezTo>
                  <a:cubicBezTo>
                    <a:pt x="83377" y="359863"/>
                    <a:pt x="-13284" y="397258"/>
                    <a:pt x="1533" y="389497"/>
                  </a:cubicBezTo>
                  <a:cubicBezTo>
                    <a:pt x="16350" y="381736"/>
                    <a:pt x="188505" y="327408"/>
                    <a:pt x="204733" y="287897"/>
                  </a:cubicBezTo>
                  <a:cubicBezTo>
                    <a:pt x="220961" y="248386"/>
                    <a:pt x="122889" y="196880"/>
                    <a:pt x="98900" y="152430"/>
                  </a:cubicBezTo>
                  <a:cubicBezTo>
                    <a:pt x="74911" y="107980"/>
                    <a:pt x="49511" y="-2087"/>
                    <a:pt x="60800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47BF8DAE-BAFA-4CC0-867C-3B18E695A0FC}"/>
                </a:ext>
              </a:extLst>
            </p:cNvPr>
            <p:cNvSpPr/>
            <p:nvPr/>
          </p:nvSpPr>
          <p:spPr>
            <a:xfrm>
              <a:off x="4137778" y="4522540"/>
              <a:ext cx="82727" cy="143645"/>
            </a:xfrm>
            <a:custGeom>
              <a:avLst/>
              <a:gdLst>
                <a:gd name="connsiteX0" fmla="*/ 835 w 82727"/>
                <a:gd name="connsiteY0" fmla="*/ 248 h 143645"/>
                <a:gd name="connsiteX1" fmla="*/ 81797 w 82727"/>
                <a:gd name="connsiteY1" fmla="*/ 138360 h 143645"/>
                <a:gd name="connsiteX2" fmla="*/ 42110 w 82727"/>
                <a:gd name="connsiteY2" fmla="*/ 105023 h 143645"/>
                <a:gd name="connsiteX3" fmla="*/ 835 w 82727"/>
                <a:gd name="connsiteY3" fmla="*/ 248 h 14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7" h="143645">
                  <a:moveTo>
                    <a:pt x="835" y="248"/>
                  </a:moveTo>
                  <a:cubicBezTo>
                    <a:pt x="7449" y="5804"/>
                    <a:pt x="74918" y="120898"/>
                    <a:pt x="81797" y="138360"/>
                  </a:cubicBezTo>
                  <a:cubicBezTo>
                    <a:pt x="88676" y="155822"/>
                    <a:pt x="55604" y="126190"/>
                    <a:pt x="42110" y="105023"/>
                  </a:cubicBezTo>
                  <a:cubicBezTo>
                    <a:pt x="28616" y="83856"/>
                    <a:pt x="-5779" y="-5308"/>
                    <a:pt x="835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0BABB43D-0CC0-4F15-9003-36FA6A16A002}"/>
                </a:ext>
              </a:extLst>
            </p:cNvPr>
            <p:cNvSpPr/>
            <p:nvPr/>
          </p:nvSpPr>
          <p:spPr>
            <a:xfrm>
              <a:off x="4167112" y="4182067"/>
              <a:ext cx="895866" cy="579081"/>
            </a:xfrm>
            <a:custGeom>
              <a:avLst/>
              <a:gdLst>
                <a:gd name="connsiteX0" fmla="*/ 1663 w 895866"/>
                <a:gd name="connsiteY0" fmla="*/ 578846 h 579081"/>
                <a:gd name="connsiteX1" fmla="*/ 128663 w 895866"/>
                <a:gd name="connsiteY1" fmla="*/ 369296 h 579081"/>
                <a:gd name="connsiteX2" fmla="*/ 269951 w 895866"/>
                <a:gd name="connsiteY2" fmla="*/ 201021 h 579081"/>
                <a:gd name="connsiteX3" fmla="*/ 604913 w 895866"/>
                <a:gd name="connsiteY3" fmla="*/ 43858 h 579081"/>
                <a:gd name="connsiteX4" fmla="*/ 747788 w 895866"/>
                <a:gd name="connsiteY4" fmla="*/ 34333 h 579081"/>
                <a:gd name="connsiteX5" fmla="*/ 809701 w 895866"/>
                <a:gd name="connsiteY5" fmla="*/ 66083 h 579081"/>
                <a:gd name="connsiteX6" fmla="*/ 847801 w 895866"/>
                <a:gd name="connsiteY6" fmla="*/ 129583 h 579081"/>
                <a:gd name="connsiteX7" fmla="*/ 849388 w 895866"/>
                <a:gd name="connsiteY7" fmla="*/ 164508 h 579081"/>
                <a:gd name="connsiteX8" fmla="*/ 823988 w 895866"/>
                <a:gd name="connsiteY8" fmla="*/ 251821 h 579081"/>
                <a:gd name="connsiteX9" fmla="*/ 830338 w 895866"/>
                <a:gd name="connsiteY9" fmla="*/ 415333 h 579081"/>
                <a:gd name="connsiteX10" fmla="*/ 849388 w 895866"/>
                <a:gd name="connsiteY10" fmla="*/ 437558 h 579081"/>
                <a:gd name="connsiteX11" fmla="*/ 782713 w 895866"/>
                <a:gd name="connsiteY11" fmla="*/ 493121 h 579081"/>
                <a:gd name="connsiteX12" fmla="*/ 857326 w 895866"/>
                <a:gd name="connsiteY12" fmla="*/ 464546 h 579081"/>
                <a:gd name="connsiteX13" fmla="*/ 855738 w 895866"/>
                <a:gd name="connsiteY13" fmla="*/ 324846 h 579081"/>
                <a:gd name="connsiteX14" fmla="*/ 876376 w 895866"/>
                <a:gd name="connsiteY14" fmla="*/ 201021 h 579081"/>
                <a:gd name="connsiteX15" fmla="*/ 892251 w 895866"/>
                <a:gd name="connsiteY15" fmla="*/ 116883 h 579081"/>
                <a:gd name="connsiteX16" fmla="*/ 803351 w 895866"/>
                <a:gd name="connsiteY16" fmla="*/ 15283 h 579081"/>
                <a:gd name="connsiteX17" fmla="*/ 695401 w 895866"/>
                <a:gd name="connsiteY17" fmla="*/ 5758 h 579081"/>
                <a:gd name="connsiteX18" fmla="*/ 603326 w 895866"/>
                <a:gd name="connsiteY18" fmla="*/ 67671 h 579081"/>
                <a:gd name="connsiteX19" fmla="*/ 423938 w 895866"/>
                <a:gd name="connsiteY19" fmla="*/ 81958 h 579081"/>
                <a:gd name="connsiteX20" fmla="*/ 185813 w 895866"/>
                <a:gd name="connsiteY20" fmla="*/ 232771 h 579081"/>
                <a:gd name="connsiteX21" fmla="*/ 63576 w 895866"/>
                <a:gd name="connsiteY21" fmla="*/ 407396 h 579081"/>
                <a:gd name="connsiteX22" fmla="*/ 1663 w 895866"/>
                <a:gd name="connsiteY22" fmla="*/ 578846 h 57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5866" h="579081">
                  <a:moveTo>
                    <a:pt x="1663" y="578846"/>
                  </a:moveTo>
                  <a:cubicBezTo>
                    <a:pt x="12511" y="572496"/>
                    <a:pt x="83948" y="432267"/>
                    <a:pt x="128663" y="369296"/>
                  </a:cubicBezTo>
                  <a:cubicBezTo>
                    <a:pt x="173378" y="306325"/>
                    <a:pt x="190576" y="255261"/>
                    <a:pt x="269951" y="201021"/>
                  </a:cubicBezTo>
                  <a:cubicBezTo>
                    <a:pt x="349326" y="146781"/>
                    <a:pt x="525274" y="71639"/>
                    <a:pt x="604913" y="43858"/>
                  </a:cubicBezTo>
                  <a:cubicBezTo>
                    <a:pt x="684552" y="16077"/>
                    <a:pt x="713657" y="30629"/>
                    <a:pt x="747788" y="34333"/>
                  </a:cubicBezTo>
                  <a:cubicBezTo>
                    <a:pt x="781919" y="38037"/>
                    <a:pt x="793032" y="50208"/>
                    <a:pt x="809701" y="66083"/>
                  </a:cubicBezTo>
                  <a:cubicBezTo>
                    <a:pt x="826370" y="81958"/>
                    <a:pt x="841187" y="113179"/>
                    <a:pt x="847801" y="129583"/>
                  </a:cubicBezTo>
                  <a:cubicBezTo>
                    <a:pt x="854416" y="145987"/>
                    <a:pt x="853357" y="144135"/>
                    <a:pt x="849388" y="164508"/>
                  </a:cubicBezTo>
                  <a:cubicBezTo>
                    <a:pt x="845419" y="184881"/>
                    <a:pt x="827163" y="210017"/>
                    <a:pt x="823988" y="251821"/>
                  </a:cubicBezTo>
                  <a:cubicBezTo>
                    <a:pt x="820813" y="293625"/>
                    <a:pt x="826105" y="384377"/>
                    <a:pt x="830338" y="415333"/>
                  </a:cubicBezTo>
                  <a:cubicBezTo>
                    <a:pt x="834571" y="446289"/>
                    <a:pt x="857326" y="424593"/>
                    <a:pt x="849388" y="437558"/>
                  </a:cubicBezTo>
                  <a:cubicBezTo>
                    <a:pt x="841451" y="450523"/>
                    <a:pt x="781390" y="488623"/>
                    <a:pt x="782713" y="493121"/>
                  </a:cubicBezTo>
                  <a:cubicBezTo>
                    <a:pt x="784036" y="497619"/>
                    <a:pt x="845155" y="492592"/>
                    <a:pt x="857326" y="464546"/>
                  </a:cubicBezTo>
                  <a:cubicBezTo>
                    <a:pt x="869497" y="436500"/>
                    <a:pt x="852563" y="368767"/>
                    <a:pt x="855738" y="324846"/>
                  </a:cubicBezTo>
                  <a:cubicBezTo>
                    <a:pt x="858913" y="280925"/>
                    <a:pt x="870291" y="235681"/>
                    <a:pt x="876376" y="201021"/>
                  </a:cubicBezTo>
                  <a:cubicBezTo>
                    <a:pt x="882461" y="166361"/>
                    <a:pt x="904422" y="147839"/>
                    <a:pt x="892251" y="116883"/>
                  </a:cubicBezTo>
                  <a:cubicBezTo>
                    <a:pt x="880080" y="85927"/>
                    <a:pt x="836159" y="33804"/>
                    <a:pt x="803351" y="15283"/>
                  </a:cubicBezTo>
                  <a:cubicBezTo>
                    <a:pt x="770543" y="-3238"/>
                    <a:pt x="728738" y="-2973"/>
                    <a:pt x="695401" y="5758"/>
                  </a:cubicBezTo>
                  <a:cubicBezTo>
                    <a:pt x="662064" y="14489"/>
                    <a:pt x="648570" y="54971"/>
                    <a:pt x="603326" y="67671"/>
                  </a:cubicBezTo>
                  <a:cubicBezTo>
                    <a:pt x="558082" y="80371"/>
                    <a:pt x="493523" y="54441"/>
                    <a:pt x="423938" y="81958"/>
                  </a:cubicBezTo>
                  <a:cubicBezTo>
                    <a:pt x="354353" y="109475"/>
                    <a:pt x="245873" y="178531"/>
                    <a:pt x="185813" y="232771"/>
                  </a:cubicBezTo>
                  <a:cubicBezTo>
                    <a:pt x="125753" y="287011"/>
                    <a:pt x="91622" y="353157"/>
                    <a:pt x="63576" y="407396"/>
                  </a:cubicBezTo>
                  <a:cubicBezTo>
                    <a:pt x="35530" y="461635"/>
                    <a:pt x="-9185" y="585196"/>
                    <a:pt x="1663" y="578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6B231A15-97E7-4BA2-9B00-102191032B47}"/>
                </a:ext>
              </a:extLst>
            </p:cNvPr>
            <p:cNvSpPr/>
            <p:nvPr/>
          </p:nvSpPr>
          <p:spPr>
            <a:xfrm>
              <a:off x="4162850" y="4558395"/>
              <a:ext cx="801969" cy="441641"/>
            </a:xfrm>
            <a:custGeom>
              <a:avLst/>
              <a:gdLst>
                <a:gd name="connsiteX0" fmla="*/ 1163 w 801969"/>
                <a:gd name="connsiteY0" fmla="*/ 194580 h 441641"/>
                <a:gd name="connsiteX1" fmla="*/ 99588 w 801969"/>
                <a:gd name="connsiteY1" fmla="*/ 388255 h 441641"/>
                <a:gd name="connsiteX2" fmla="*/ 174200 w 801969"/>
                <a:gd name="connsiteY2" fmla="*/ 439055 h 441641"/>
                <a:gd name="connsiteX3" fmla="*/ 221825 w 801969"/>
                <a:gd name="connsiteY3" fmla="*/ 407305 h 441641"/>
                <a:gd name="connsiteX4" fmla="*/ 332950 w 801969"/>
                <a:gd name="connsiteY4" fmla="*/ 185055 h 441641"/>
                <a:gd name="connsiteX5" fmla="*/ 378988 w 801969"/>
                <a:gd name="connsiteY5" fmla="*/ 119968 h 441641"/>
                <a:gd name="connsiteX6" fmla="*/ 606000 w 801969"/>
                <a:gd name="connsiteY6" fmla="*/ 5668 h 441641"/>
                <a:gd name="connsiteX7" fmla="*/ 788563 w 801969"/>
                <a:gd name="connsiteY7" fmla="*/ 21543 h 441641"/>
                <a:gd name="connsiteX8" fmla="*/ 788563 w 801969"/>
                <a:gd name="connsiteY8" fmla="*/ 58055 h 441641"/>
                <a:gd name="connsiteX9" fmla="*/ 791738 w 801969"/>
                <a:gd name="connsiteY9" fmla="*/ 121555 h 441641"/>
                <a:gd name="connsiteX10" fmla="*/ 766338 w 801969"/>
                <a:gd name="connsiteY10" fmla="*/ 29480 h 441641"/>
                <a:gd name="connsiteX11" fmla="*/ 710775 w 801969"/>
                <a:gd name="connsiteY11" fmla="*/ 19955 h 441641"/>
                <a:gd name="connsiteX12" fmla="*/ 448838 w 801969"/>
                <a:gd name="connsiteY12" fmla="*/ 42180 h 441641"/>
                <a:gd name="connsiteX13" fmla="*/ 259925 w 801969"/>
                <a:gd name="connsiteY13" fmla="*/ 256493 h 441641"/>
                <a:gd name="connsiteX14" fmla="*/ 167850 w 801969"/>
                <a:gd name="connsiteY14" fmla="*/ 427943 h 441641"/>
                <a:gd name="connsiteX15" fmla="*/ 53550 w 801969"/>
                <a:gd name="connsiteY15" fmla="*/ 327930 h 441641"/>
                <a:gd name="connsiteX16" fmla="*/ 1163 w 801969"/>
                <a:gd name="connsiteY16" fmla="*/ 194580 h 44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1969" h="441641">
                  <a:moveTo>
                    <a:pt x="1163" y="194580"/>
                  </a:moveTo>
                  <a:cubicBezTo>
                    <a:pt x="8836" y="204634"/>
                    <a:pt x="70749" y="347509"/>
                    <a:pt x="99588" y="388255"/>
                  </a:cubicBezTo>
                  <a:cubicBezTo>
                    <a:pt x="128427" y="429001"/>
                    <a:pt x="153827" y="435880"/>
                    <a:pt x="174200" y="439055"/>
                  </a:cubicBezTo>
                  <a:cubicBezTo>
                    <a:pt x="194573" y="442230"/>
                    <a:pt x="195367" y="449638"/>
                    <a:pt x="221825" y="407305"/>
                  </a:cubicBezTo>
                  <a:cubicBezTo>
                    <a:pt x="248283" y="364972"/>
                    <a:pt x="306756" y="232944"/>
                    <a:pt x="332950" y="185055"/>
                  </a:cubicBezTo>
                  <a:cubicBezTo>
                    <a:pt x="359144" y="137166"/>
                    <a:pt x="333480" y="149866"/>
                    <a:pt x="378988" y="119968"/>
                  </a:cubicBezTo>
                  <a:cubicBezTo>
                    <a:pt x="424496" y="90070"/>
                    <a:pt x="537738" y="22072"/>
                    <a:pt x="606000" y="5668"/>
                  </a:cubicBezTo>
                  <a:cubicBezTo>
                    <a:pt x="674263" y="-10736"/>
                    <a:pt x="758136" y="12812"/>
                    <a:pt x="788563" y="21543"/>
                  </a:cubicBezTo>
                  <a:cubicBezTo>
                    <a:pt x="818990" y="30274"/>
                    <a:pt x="788034" y="41386"/>
                    <a:pt x="788563" y="58055"/>
                  </a:cubicBezTo>
                  <a:cubicBezTo>
                    <a:pt x="789092" y="74724"/>
                    <a:pt x="795442" y="126317"/>
                    <a:pt x="791738" y="121555"/>
                  </a:cubicBezTo>
                  <a:cubicBezTo>
                    <a:pt x="788034" y="116793"/>
                    <a:pt x="779832" y="46413"/>
                    <a:pt x="766338" y="29480"/>
                  </a:cubicBezTo>
                  <a:cubicBezTo>
                    <a:pt x="752844" y="12547"/>
                    <a:pt x="763692" y="17838"/>
                    <a:pt x="710775" y="19955"/>
                  </a:cubicBezTo>
                  <a:cubicBezTo>
                    <a:pt x="657858" y="22072"/>
                    <a:pt x="523980" y="2757"/>
                    <a:pt x="448838" y="42180"/>
                  </a:cubicBezTo>
                  <a:cubicBezTo>
                    <a:pt x="373696" y="81603"/>
                    <a:pt x="306756" y="192199"/>
                    <a:pt x="259925" y="256493"/>
                  </a:cubicBezTo>
                  <a:cubicBezTo>
                    <a:pt x="213094" y="320787"/>
                    <a:pt x="202246" y="416037"/>
                    <a:pt x="167850" y="427943"/>
                  </a:cubicBezTo>
                  <a:cubicBezTo>
                    <a:pt x="133454" y="439849"/>
                    <a:pt x="81860" y="363649"/>
                    <a:pt x="53550" y="327930"/>
                  </a:cubicBezTo>
                  <a:cubicBezTo>
                    <a:pt x="25240" y="292211"/>
                    <a:pt x="-6510" y="184526"/>
                    <a:pt x="1163" y="194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01B6BAA9-5323-4C3E-95D4-136B57B29569}"/>
                </a:ext>
              </a:extLst>
            </p:cNvPr>
            <p:cNvSpPr/>
            <p:nvPr/>
          </p:nvSpPr>
          <p:spPr>
            <a:xfrm>
              <a:off x="4921587" y="4574517"/>
              <a:ext cx="131982" cy="398169"/>
            </a:xfrm>
            <a:custGeom>
              <a:avLst/>
              <a:gdLst>
                <a:gd name="connsiteX0" fmla="*/ 13951 w 131982"/>
                <a:gd name="connsiteY0" fmla="*/ 2246 h 398169"/>
                <a:gd name="connsiteX1" fmla="*/ 40938 w 131982"/>
                <a:gd name="connsiteY1" fmla="*/ 178458 h 398169"/>
                <a:gd name="connsiteX2" fmla="*/ 120313 w 131982"/>
                <a:gd name="connsiteY2" fmla="*/ 389596 h 398169"/>
                <a:gd name="connsiteX3" fmla="*/ 120313 w 131982"/>
                <a:gd name="connsiteY3" fmla="*/ 338796 h 398169"/>
                <a:gd name="connsiteX4" fmla="*/ 13951 w 131982"/>
                <a:gd name="connsiteY4" fmla="*/ 170521 h 398169"/>
                <a:gd name="connsiteX5" fmla="*/ 1251 w 131982"/>
                <a:gd name="connsiteY5" fmla="*/ 84796 h 398169"/>
                <a:gd name="connsiteX6" fmla="*/ 13951 w 131982"/>
                <a:gd name="connsiteY6" fmla="*/ 2246 h 39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982" h="398169">
                  <a:moveTo>
                    <a:pt x="13951" y="2246"/>
                  </a:moveTo>
                  <a:cubicBezTo>
                    <a:pt x="20565" y="17856"/>
                    <a:pt x="23211" y="113900"/>
                    <a:pt x="40938" y="178458"/>
                  </a:cubicBezTo>
                  <a:cubicBezTo>
                    <a:pt x="58665" y="243016"/>
                    <a:pt x="107084" y="362873"/>
                    <a:pt x="120313" y="389596"/>
                  </a:cubicBezTo>
                  <a:cubicBezTo>
                    <a:pt x="133542" y="416319"/>
                    <a:pt x="138040" y="375308"/>
                    <a:pt x="120313" y="338796"/>
                  </a:cubicBezTo>
                  <a:cubicBezTo>
                    <a:pt x="102586" y="302284"/>
                    <a:pt x="33795" y="212854"/>
                    <a:pt x="13951" y="170521"/>
                  </a:cubicBezTo>
                  <a:cubicBezTo>
                    <a:pt x="-5893" y="128188"/>
                    <a:pt x="1251" y="113106"/>
                    <a:pt x="1251" y="84796"/>
                  </a:cubicBezTo>
                  <a:cubicBezTo>
                    <a:pt x="1251" y="56486"/>
                    <a:pt x="7337" y="-13364"/>
                    <a:pt x="13951" y="2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5286E6A6-BFC6-4C37-BAEB-3B49662712C8}"/>
                </a:ext>
              </a:extLst>
            </p:cNvPr>
            <p:cNvSpPr/>
            <p:nvPr/>
          </p:nvSpPr>
          <p:spPr>
            <a:xfrm>
              <a:off x="4479925" y="4779963"/>
              <a:ext cx="193952" cy="349447"/>
            </a:xfrm>
            <a:custGeom>
              <a:avLst/>
              <a:gdLst>
                <a:gd name="connsiteX0" fmla="*/ 0 w 193952"/>
                <a:gd name="connsiteY0" fmla="*/ 0 h 349447"/>
                <a:gd name="connsiteX1" fmla="*/ 177800 w 193952"/>
                <a:gd name="connsiteY1" fmla="*/ 309562 h 349447"/>
                <a:gd name="connsiteX2" fmla="*/ 173038 w 193952"/>
                <a:gd name="connsiteY2" fmla="*/ 342900 h 349447"/>
                <a:gd name="connsiteX3" fmla="*/ 193675 w 193952"/>
                <a:gd name="connsiteY3" fmla="*/ 285750 h 349447"/>
                <a:gd name="connsiteX4" fmla="*/ 155575 w 193952"/>
                <a:gd name="connsiteY4" fmla="*/ 228600 h 349447"/>
                <a:gd name="connsiteX5" fmla="*/ 0 w 193952"/>
                <a:gd name="connsiteY5" fmla="*/ 0 h 34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952" h="349447">
                  <a:moveTo>
                    <a:pt x="0" y="0"/>
                  </a:moveTo>
                  <a:cubicBezTo>
                    <a:pt x="74480" y="126206"/>
                    <a:pt x="148960" y="252412"/>
                    <a:pt x="177800" y="309562"/>
                  </a:cubicBezTo>
                  <a:cubicBezTo>
                    <a:pt x="206640" y="366712"/>
                    <a:pt x="170392" y="346869"/>
                    <a:pt x="173038" y="342900"/>
                  </a:cubicBezTo>
                  <a:cubicBezTo>
                    <a:pt x="175684" y="338931"/>
                    <a:pt x="196585" y="304800"/>
                    <a:pt x="193675" y="285750"/>
                  </a:cubicBezTo>
                  <a:cubicBezTo>
                    <a:pt x="190765" y="266700"/>
                    <a:pt x="155575" y="228600"/>
                    <a:pt x="155575" y="228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CEF9E4C0-3826-4594-8859-033AF7ED2D07}"/>
                </a:ext>
              </a:extLst>
            </p:cNvPr>
            <p:cNvSpPr/>
            <p:nvPr/>
          </p:nvSpPr>
          <p:spPr>
            <a:xfrm>
              <a:off x="1708790" y="2544902"/>
              <a:ext cx="1522261" cy="1178634"/>
            </a:xfrm>
            <a:custGeom>
              <a:avLst/>
              <a:gdLst>
                <a:gd name="connsiteX0" fmla="*/ 1517010 w 1522261"/>
                <a:gd name="connsiteY0" fmla="*/ 7798 h 1178634"/>
                <a:gd name="connsiteX1" fmla="*/ 928577 w 1522261"/>
                <a:gd name="connsiteY1" fmla="*/ 240631 h 1178634"/>
                <a:gd name="connsiteX2" fmla="*/ 378243 w 1522261"/>
                <a:gd name="connsiteY2" fmla="*/ 714765 h 1178634"/>
                <a:gd name="connsiteX3" fmla="*/ 14177 w 1522261"/>
                <a:gd name="connsiteY3" fmla="*/ 1155031 h 1178634"/>
                <a:gd name="connsiteX4" fmla="*/ 90377 w 1522261"/>
                <a:gd name="connsiteY4" fmla="*/ 1091531 h 1178634"/>
                <a:gd name="connsiteX5" fmla="*/ 242777 w 1522261"/>
                <a:gd name="connsiteY5" fmla="*/ 858698 h 1178634"/>
                <a:gd name="connsiteX6" fmla="*/ 522177 w 1522261"/>
                <a:gd name="connsiteY6" fmla="*/ 553898 h 1178634"/>
                <a:gd name="connsiteX7" fmla="*/ 1178343 w 1522261"/>
                <a:gd name="connsiteY7" fmla="*/ 100931 h 1178634"/>
                <a:gd name="connsiteX8" fmla="*/ 1517010 w 1522261"/>
                <a:gd name="connsiteY8" fmla="*/ 7798 h 117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2261" h="1178634">
                  <a:moveTo>
                    <a:pt x="1517010" y="7798"/>
                  </a:moveTo>
                  <a:cubicBezTo>
                    <a:pt x="1475382" y="31081"/>
                    <a:pt x="1118371" y="122803"/>
                    <a:pt x="928577" y="240631"/>
                  </a:cubicBezTo>
                  <a:cubicBezTo>
                    <a:pt x="738783" y="358459"/>
                    <a:pt x="530643" y="562365"/>
                    <a:pt x="378243" y="714765"/>
                  </a:cubicBezTo>
                  <a:cubicBezTo>
                    <a:pt x="225843" y="867165"/>
                    <a:pt x="62155" y="1092237"/>
                    <a:pt x="14177" y="1155031"/>
                  </a:cubicBezTo>
                  <a:cubicBezTo>
                    <a:pt x="-33801" y="1217825"/>
                    <a:pt x="52277" y="1140920"/>
                    <a:pt x="90377" y="1091531"/>
                  </a:cubicBezTo>
                  <a:cubicBezTo>
                    <a:pt x="128477" y="1042142"/>
                    <a:pt x="170810" y="948303"/>
                    <a:pt x="242777" y="858698"/>
                  </a:cubicBezTo>
                  <a:cubicBezTo>
                    <a:pt x="314744" y="769093"/>
                    <a:pt x="366249" y="680192"/>
                    <a:pt x="522177" y="553898"/>
                  </a:cubicBezTo>
                  <a:cubicBezTo>
                    <a:pt x="678105" y="427604"/>
                    <a:pt x="1012537" y="189126"/>
                    <a:pt x="1178343" y="100931"/>
                  </a:cubicBezTo>
                  <a:cubicBezTo>
                    <a:pt x="1344148" y="12737"/>
                    <a:pt x="1558638" y="-15485"/>
                    <a:pt x="1517010" y="7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9D57596B-FC8D-40CD-BD98-4D26EF76C21C}"/>
                </a:ext>
              </a:extLst>
            </p:cNvPr>
            <p:cNvSpPr/>
            <p:nvPr/>
          </p:nvSpPr>
          <p:spPr>
            <a:xfrm>
              <a:off x="2281139" y="3119628"/>
              <a:ext cx="441227" cy="1223852"/>
            </a:xfrm>
            <a:custGeom>
              <a:avLst/>
              <a:gdLst>
                <a:gd name="connsiteX0" fmla="*/ 628 w 441227"/>
                <a:gd name="connsiteY0" fmla="*/ 4572 h 1223852"/>
                <a:gd name="connsiteX1" fmla="*/ 153028 w 441227"/>
                <a:gd name="connsiteY1" fmla="*/ 123105 h 1223852"/>
                <a:gd name="connsiteX2" fmla="*/ 411261 w 441227"/>
                <a:gd name="connsiteY2" fmla="*/ 931672 h 1223852"/>
                <a:gd name="connsiteX3" fmla="*/ 402794 w 441227"/>
                <a:gd name="connsiteY3" fmla="*/ 1223772 h 1223852"/>
                <a:gd name="connsiteX4" fmla="*/ 440894 w 441227"/>
                <a:gd name="connsiteY4" fmla="*/ 910505 h 1223852"/>
                <a:gd name="connsiteX5" fmla="*/ 377394 w 441227"/>
                <a:gd name="connsiteY5" fmla="*/ 686139 h 1223852"/>
                <a:gd name="connsiteX6" fmla="*/ 330828 w 441227"/>
                <a:gd name="connsiteY6" fmla="*/ 355939 h 1223852"/>
                <a:gd name="connsiteX7" fmla="*/ 208061 w 441227"/>
                <a:gd name="connsiteY7" fmla="*/ 135805 h 1223852"/>
                <a:gd name="connsiteX8" fmla="*/ 628 w 441227"/>
                <a:gd name="connsiteY8" fmla="*/ 4572 h 12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227" h="1223852">
                  <a:moveTo>
                    <a:pt x="628" y="4572"/>
                  </a:moveTo>
                  <a:cubicBezTo>
                    <a:pt x="-8544" y="2455"/>
                    <a:pt x="84589" y="-31412"/>
                    <a:pt x="153028" y="123105"/>
                  </a:cubicBezTo>
                  <a:cubicBezTo>
                    <a:pt x="221467" y="277622"/>
                    <a:pt x="369633" y="748228"/>
                    <a:pt x="411261" y="931672"/>
                  </a:cubicBezTo>
                  <a:cubicBezTo>
                    <a:pt x="452889" y="1115116"/>
                    <a:pt x="397855" y="1227300"/>
                    <a:pt x="402794" y="1223772"/>
                  </a:cubicBezTo>
                  <a:cubicBezTo>
                    <a:pt x="407733" y="1220244"/>
                    <a:pt x="445127" y="1000111"/>
                    <a:pt x="440894" y="910505"/>
                  </a:cubicBezTo>
                  <a:cubicBezTo>
                    <a:pt x="436661" y="820900"/>
                    <a:pt x="395738" y="778567"/>
                    <a:pt x="377394" y="686139"/>
                  </a:cubicBezTo>
                  <a:cubicBezTo>
                    <a:pt x="359050" y="593711"/>
                    <a:pt x="359050" y="447661"/>
                    <a:pt x="330828" y="355939"/>
                  </a:cubicBezTo>
                  <a:cubicBezTo>
                    <a:pt x="302606" y="264217"/>
                    <a:pt x="263094" y="188722"/>
                    <a:pt x="208061" y="135805"/>
                  </a:cubicBezTo>
                  <a:cubicBezTo>
                    <a:pt x="153028" y="82888"/>
                    <a:pt x="9800" y="6689"/>
                    <a:pt x="628" y="4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B2BCBFAF-FDE6-4A2C-8938-FAEB8ABEEDAE}"/>
                </a:ext>
              </a:extLst>
            </p:cNvPr>
            <p:cNvSpPr/>
            <p:nvPr/>
          </p:nvSpPr>
          <p:spPr>
            <a:xfrm>
              <a:off x="942166" y="3687233"/>
              <a:ext cx="1268369" cy="830012"/>
            </a:xfrm>
            <a:custGeom>
              <a:avLst/>
              <a:gdLst>
                <a:gd name="connsiteX0" fmla="*/ 54784 w 1268369"/>
                <a:gd name="connsiteY0" fmla="*/ 829734 h 830012"/>
                <a:gd name="connsiteX1" fmla="*/ 78067 w 1268369"/>
                <a:gd name="connsiteY1" fmla="*/ 681567 h 830012"/>
                <a:gd name="connsiteX2" fmla="*/ 543734 w 1268369"/>
                <a:gd name="connsiteY2" fmla="*/ 169334 h 830012"/>
                <a:gd name="connsiteX3" fmla="*/ 545851 w 1268369"/>
                <a:gd name="connsiteY3" fmla="*/ 124884 h 830012"/>
                <a:gd name="connsiteX4" fmla="*/ 552201 w 1268369"/>
                <a:gd name="connsiteY4" fmla="*/ 86784 h 830012"/>
                <a:gd name="connsiteX5" fmla="*/ 583951 w 1268369"/>
                <a:gd name="connsiteY5" fmla="*/ 46567 h 830012"/>
                <a:gd name="connsiteX6" fmla="*/ 772334 w 1268369"/>
                <a:gd name="connsiteY6" fmla="*/ 31750 h 830012"/>
                <a:gd name="connsiteX7" fmla="*/ 1248584 w 1268369"/>
                <a:gd name="connsiteY7" fmla="*/ 29634 h 830012"/>
                <a:gd name="connsiteX8" fmla="*/ 1159684 w 1268369"/>
                <a:gd name="connsiteY8" fmla="*/ 2117 h 830012"/>
                <a:gd name="connsiteX9" fmla="*/ 990351 w 1268369"/>
                <a:gd name="connsiteY9" fmla="*/ 6350 h 830012"/>
                <a:gd name="connsiteX10" fmla="*/ 793501 w 1268369"/>
                <a:gd name="connsiteY10" fmla="*/ 21167 h 830012"/>
                <a:gd name="connsiteX11" fmla="*/ 732117 w 1268369"/>
                <a:gd name="connsiteY11" fmla="*/ 0 h 830012"/>
                <a:gd name="connsiteX12" fmla="*/ 592417 w 1268369"/>
                <a:gd name="connsiteY12" fmla="*/ 21167 h 830012"/>
                <a:gd name="connsiteX13" fmla="*/ 581834 w 1268369"/>
                <a:gd name="connsiteY13" fmla="*/ 112184 h 830012"/>
                <a:gd name="connsiteX14" fmla="*/ 397684 w 1268369"/>
                <a:gd name="connsiteY14" fmla="*/ 258234 h 830012"/>
                <a:gd name="connsiteX15" fmla="*/ 20917 w 1268369"/>
                <a:gd name="connsiteY15" fmla="*/ 704850 h 830012"/>
                <a:gd name="connsiteX16" fmla="*/ 54784 w 1268369"/>
                <a:gd name="connsiteY16" fmla="*/ 829734 h 8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8369" h="830012">
                  <a:moveTo>
                    <a:pt x="54784" y="829734"/>
                  </a:moveTo>
                  <a:cubicBezTo>
                    <a:pt x="64309" y="825854"/>
                    <a:pt x="-3425" y="791634"/>
                    <a:pt x="78067" y="681567"/>
                  </a:cubicBezTo>
                  <a:cubicBezTo>
                    <a:pt x="159559" y="571500"/>
                    <a:pt x="465770" y="262114"/>
                    <a:pt x="543734" y="169334"/>
                  </a:cubicBezTo>
                  <a:cubicBezTo>
                    <a:pt x="621698" y="76554"/>
                    <a:pt x="544440" y="138642"/>
                    <a:pt x="545851" y="124884"/>
                  </a:cubicBezTo>
                  <a:cubicBezTo>
                    <a:pt x="547262" y="111126"/>
                    <a:pt x="545851" y="99837"/>
                    <a:pt x="552201" y="86784"/>
                  </a:cubicBezTo>
                  <a:cubicBezTo>
                    <a:pt x="558551" y="73731"/>
                    <a:pt x="547262" y="55739"/>
                    <a:pt x="583951" y="46567"/>
                  </a:cubicBezTo>
                  <a:cubicBezTo>
                    <a:pt x="620640" y="37395"/>
                    <a:pt x="661562" y="34572"/>
                    <a:pt x="772334" y="31750"/>
                  </a:cubicBezTo>
                  <a:cubicBezTo>
                    <a:pt x="883106" y="28928"/>
                    <a:pt x="1184026" y="34573"/>
                    <a:pt x="1248584" y="29634"/>
                  </a:cubicBezTo>
                  <a:cubicBezTo>
                    <a:pt x="1313142" y="24695"/>
                    <a:pt x="1202723" y="5998"/>
                    <a:pt x="1159684" y="2117"/>
                  </a:cubicBezTo>
                  <a:cubicBezTo>
                    <a:pt x="1116645" y="-1764"/>
                    <a:pt x="1051382" y="3175"/>
                    <a:pt x="990351" y="6350"/>
                  </a:cubicBezTo>
                  <a:cubicBezTo>
                    <a:pt x="929320" y="9525"/>
                    <a:pt x="836540" y="22225"/>
                    <a:pt x="793501" y="21167"/>
                  </a:cubicBezTo>
                  <a:cubicBezTo>
                    <a:pt x="750462" y="20109"/>
                    <a:pt x="765631" y="0"/>
                    <a:pt x="732117" y="0"/>
                  </a:cubicBezTo>
                  <a:cubicBezTo>
                    <a:pt x="698603" y="0"/>
                    <a:pt x="617464" y="2470"/>
                    <a:pt x="592417" y="21167"/>
                  </a:cubicBezTo>
                  <a:cubicBezTo>
                    <a:pt x="567370" y="39864"/>
                    <a:pt x="614289" y="72673"/>
                    <a:pt x="581834" y="112184"/>
                  </a:cubicBezTo>
                  <a:cubicBezTo>
                    <a:pt x="549379" y="151695"/>
                    <a:pt x="491170" y="159456"/>
                    <a:pt x="397684" y="258234"/>
                  </a:cubicBezTo>
                  <a:cubicBezTo>
                    <a:pt x="304198" y="357012"/>
                    <a:pt x="79831" y="612422"/>
                    <a:pt x="20917" y="704850"/>
                  </a:cubicBezTo>
                  <a:cubicBezTo>
                    <a:pt x="-37997" y="797278"/>
                    <a:pt x="45259" y="833614"/>
                    <a:pt x="54784" y="8297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A288E2AE-A7FA-49DF-853E-3DA9EFFD3585}"/>
                </a:ext>
              </a:extLst>
            </p:cNvPr>
            <p:cNvSpPr/>
            <p:nvPr/>
          </p:nvSpPr>
          <p:spPr>
            <a:xfrm>
              <a:off x="962174" y="4491543"/>
              <a:ext cx="228927" cy="327991"/>
            </a:xfrm>
            <a:custGeom>
              <a:avLst/>
              <a:gdLst>
                <a:gd name="connsiteX0" fmla="*/ 3026 w 228927"/>
                <a:gd name="connsiteY0" fmla="*/ 24 h 327991"/>
                <a:gd name="connsiteX1" fmla="*/ 39009 w 228927"/>
                <a:gd name="connsiteY1" fmla="*/ 146074 h 327991"/>
                <a:gd name="connsiteX2" fmla="*/ 218926 w 228927"/>
                <a:gd name="connsiteY2" fmla="*/ 319640 h 327991"/>
                <a:gd name="connsiteX3" fmla="*/ 193526 w 228927"/>
                <a:gd name="connsiteY3" fmla="*/ 285774 h 327991"/>
                <a:gd name="connsiteX4" fmla="*/ 89809 w 228927"/>
                <a:gd name="connsiteY4" fmla="*/ 156657 h 327991"/>
                <a:gd name="connsiteX5" fmla="*/ 3026 w 228927"/>
                <a:gd name="connsiteY5" fmla="*/ 24 h 32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927" h="327991">
                  <a:moveTo>
                    <a:pt x="3026" y="24"/>
                  </a:moveTo>
                  <a:cubicBezTo>
                    <a:pt x="-5441" y="-1740"/>
                    <a:pt x="3026" y="92805"/>
                    <a:pt x="39009" y="146074"/>
                  </a:cubicBezTo>
                  <a:cubicBezTo>
                    <a:pt x="74992" y="199343"/>
                    <a:pt x="193173" y="296357"/>
                    <a:pt x="218926" y="319640"/>
                  </a:cubicBezTo>
                  <a:cubicBezTo>
                    <a:pt x="244679" y="342923"/>
                    <a:pt x="215045" y="312938"/>
                    <a:pt x="193526" y="285774"/>
                  </a:cubicBezTo>
                  <a:cubicBezTo>
                    <a:pt x="172007" y="258610"/>
                    <a:pt x="119442" y="203224"/>
                    <a:pt x="89809" y="156657"/>
                  </a:cubicBezTo>
                  <a:cubicBezTo>
                    <a:pt x="60176" y="110090"/>
                    <a:pt x="11493" y="1788"/>
                    <a:pt x="302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8AD61030-7DDF-45F8-965C-8E9952A99D51}"/>
                </a:ext>
              </a:extLst>
            </p:cNvPr>
            <p:cNvSpPr/>
            <p:nvPr/>
          </p:nvSpPr>
          <p:spPr>
            <a:xfrm>
              <a:off x="1483286" y="4216643"/>
              <a:ext cx="617195" cy="412720"/>
            </a:xfrm>
            <a:custGeom>
              <a:avLst/>
              <a:gdLst>
                <a:gd name="connsiteX0" fmla="*/ 497 w 617195"/>
                <a:gd name="connsiteY0" fmla="*/ 1874 h 412720"/>
                <a:gd name="connsiteX1" fmla="*/ 174064 w 617195"/>
                <a:gd name="connsiteY1" fmla="*/ 50557 h 412720"/>
                <a:gd name="connsiteX2" fmla="*/ 485214 w 617195"/>
                <a:gd name="connsiteY2" fmla="*/ 332074 h 412720"/>
                <a:gd name="connsiteX3" fmla="*/ 614331 w 617195"/>
                <a:gd name="connsiteY3" fmla="*/ 412507 h 412720"/>
                <a:gd name="connsiteX4" fmla="*/ 559297 w 617195"/>
                <a:gd name="connsiteY4" fmla="*/ 351124 h 412720"/>
                <a:gd name="connsiteX5" fmla="*/ 385731 w 617195"/>
                <a:gd name="connsiteY5" fmla="*/ 222007 h 412720"/>
                <a:gd name="connsiteX6" fmla="*/ 235447 w 617195"/>
                <a:gd name="connsiteY6" fmla="*/ 59024 h 412720"/>
                <a:gd name="connsiteX7" fmla="*/ 224864 w 617195"/>
                <a:gd name="connsiteY7" fmla="*/ 18807 h 412720"/>
                <a:gd name="connsiteX8" fmla="*/ 497 w 617195"/>
                <a:gd name="connsiteY8" fmla="*/ 1874 h 4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95" h="412720">
                  <a:moveTo>
                    <a:pt x="497" y="1874"/>
                  </a:moveTo>
                  <a:cubicBezTo>
                    <a:pt x="-7970" y="7166"/>
                    <a:pt x="93278" y="-4476"/>
                    <a:pt x="174064" y="50557"/>
                  </a:cubicBezTo>
                  <a:cubicBezTo>
                    <a:pt x="254850" y="105590"/>
                    <a:pt x="411836" y="271749"/>
                    <a:pt x="485214" y="332074"/>
                  </a:cubicBezTo>
                  <a:cubicBezTo>
                    <a:pt x="558592" y="392399"/>
                    <a:pt x="601984" y="409332"/>
                    <a:pt x="614331" y="412507"/>
                  </a:cubicBezTo>
                  <a:cubicBezTo>
                    <a:pt x="626678" y="415682"/>
                    <a:pt x="597397" y="382874"/>
                    <a:pt x="559297" y="351124"/>
                  </a:cubicBezTo>
                  <a:cubicBezTo>
                    <a:pt x="521197" y="319374"/>
                    <a:pt x="439706" y="270690"/>
                    <a:pt x="385731" y="222007"/>
                  </a:cubicBezTo>
                  <a:cubicBezTo>
                    <a:pt x="331756" y="173324"/>
                    <a:pt x="262258" y="92891"/>
                    <a:pt x="235447" y="59024"/>
                  </a:cubicBezTo>
                  <a:cubicBezTo>
                    <a:pt x="208636" y="25157"/>
                    <a:pt x="260494" y="35035"/>
                    <a:pt x="224864" y="18807"/>
                  </a:cubicBezTo>
                  <a:cubicBezTo>
                    <a:pt x="189234" y="2579"/>
                    <a:pt x="8964" y="-3418"/>
                    <a:pt x="497" y="18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A5CD5D39-BCDA-45EE-B6C9-CFEF8DF6A77E}"/>
                </a:ext>
              </a:extLst>
            </p:cNvPr>
            <p:cNvSpPr/>
            <p:nvPr/>
          </p:nvSpPr>
          <p:spPr>
            <a:xfrm>
              <a:off x="1444019" y="4269317"/>
              <a:ext cx="442203" cy="167216"/>
            </a:xfrm>
            <a:custGeom>
              <a:avLst/>
              <a:gdLst>
                <a:gd name="connsiteX0" fmla="*/ 1664 w 442203"/>
                <a:gd name="connsiteY0" fmla="*/ 0 h 167216"/>
                <a:gd name="connsiteX1" fmla="*/ 115964 w 442203"/>
                <a:gd name="connsiteY1" fmla="*/ 107950 h 167216"/>
                <a:gd name="connsiteX2" fmla="*/ 249314 w 442203"/>
                <a:gd name="connsiteY2" fmla="*/ 107950 h 167216"/>
                <a:gd name="connsiteX3" fmla="*/ 441931 w 442203"/>
                <a:gd name="connsiteY3" fmla="*/ 167216 h 167216"/>
                <a:gd name="connsiteX4" fmla="*/ 204864 w 442203"/>
                <a:gd name="connsiteY4" fmla="*/ 107950 h 167216"/>
                <a:gd name="connsiteX5" fmla="*/ 1664 w 442203"/>
                <a:gd name="connsiteY5" fmla="*/ 0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203" h="167216">
                  <a:moveTo>
                    <a:pt x="1664" y="0"/>
                  </a:moveTo>
                  <a:cubicBezTo>
                    <a:pt x="-13153" y="0"/>
                    <a:pt x="74689" y="89958"/>
                    <a:pt x="115964" y="107950"/>
                  </a:cubicBezTo>
                  <a:cubicBezTo>
                    <a:pt x="157239" y="125942"/>
                    <a:pt x="194986" y="98072"/>
                    <a:pt x="249314" y="107950"/>
                  </a:cubicBezTo>
                  <a:cubicBezTo>
                    <a:pt x="303642" y="117828"/>
                    <a:pt x="449339" y="167216"/>
                    <a:pt x="441931" y="167216"/>
                  </a:cubicBezTo>
                  <a:cubicBezTo>
                    <a:pt x="434523" y="167216"/>
                    <a:pt x="278594" y="134761"/>
                    <a:pt x="204864" y="107950"/>
                  </a:cubicBezTo>
                  <a:cubicBezTo>
                    <a:pt x="131134" y="81139"/>
                    <a:pt x="16481" y="0"/>
                    <a:pt x="166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D9EB0A0B-3791-4EDE-829D-E8221774425D}"/>
                </a:ext>
              </a:extLst>
            </p:cNvPr>
            <p:cNvSpPr/>
            <p:nvPr/>
          </p:nvSpPr>
          <p:spPr>
            <a:xfrm>
              <a:off x="1069170" y="4555048"/>
              <a:ext cx="1027099" cy="779849"/>
            </a:xfrm>
            <a:custGeom>
              <a:avLst/>
              <a:gdLst>
                <a:gd name="connsiteX0" fmla="*/ 1019980 w 1027099"/>
                <a:gd name="connsiteY0" fmla="*/ 69869 h 779849"/>
                <a:gd name="connsiteX1" fmla="*/ 960713 w 1027099"/>
                <a:gd name="connsiteY1" fmla="*/ 40235 h 779849"/>
                <a:gd name="connsiteX2" fmla="*/ 704597 w 1027099"/>
                <a:gd name="connsiteY2" fmla="*/ 19069 h 779849"/>
                <a:gd name="connsiteX3" fmla="*/ 556430 w 1027099"/>
                <a:gd name="connsiteY3" fmla="*/ 14835 h 779849"/>
                <a:gd name="connsiteX4" fmla="*/ 154263 w 1027099"/>
                <a:gd name="connsiteY4" fmla="*/ 194752 h 779849"/>
                <a:gd name="connsiteX5" fmla="*/ 8213 w 1027099"/>
                <a:gd name="connsiteY5" fmla="*/ 372552 h 779849"/>
                <a:gd name="connsiteX6" fmla="*/ 39963 w 1027099"/>
                <a:gd name="connsiteY6" fmla="*/ 448752 h 779849"/>
                <a:gd name="connsiteX7" fmla="*/ 219880 w 1027099"/>
                <a:gd name="connsiteY7" fmla="*/ 531302 h 779849"/>
                <a:gd name="connsiteX8" fmla="*/ 374397 w 1027099"/>
                <a:gd name="connsiteY8" fmla="*/ 685819 h 779849"/>
                <a:gd name="connsiteX9" fmla="*/ 473880 w 1027099"/>
                <a:gd name="connsiteY9" fmla="*/ 742969 h 779849"/>
                <a:gd name="connsiteX10" fmla="*/ 694013 w 1027099"/>
                <a:gd name="connsiteY10" fmla="*/ 713335 h 779849"/>
                <a:gd name="connsiteX11" fmla="*/ 395563 w 1027099"/>
                <a:gd name="connsiteY11" fmla="*/ 772602 h 779849"/>
                <a:gd name="connsiteX12" fmla="*/ 253747 w 1027099"/>
                <a:gd name="connsiteY12" fmla="*/ 518602 h 779849"/>
                <a:gd name="connsiteX13" fmla="*/ 39963 w 1027099"/>
                <a:gd name="connsiteY13" fmla="*/ 376785 h 779849"/>
                <a:gd name="connsiteX14" fmla="*/ 154263 w 1027099"/>
                <a:gd name="connsiteY14" fmla="*/ 262485 h 779849"/>
                <a:gd name="connsiteX15" fmla="*/ 531030 w 1027099"/>
                <a:gd name="connsiteY15" fmla="*/ 61402 h 779849"/>
                <a:gd name="connsiteX16" fmla="*/ 833713 w 1027099"/>
                <a:gd name="connsiteY16" fmla="*/ 19 h 779849"/>
                <a:gd name="connsiteX17" fmla="*/ 1019980 w 1027099"/>
                <a:gd name="connsiteY17" fmla="*/ 69869 h 7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7099" h="779849">
                  <a:moveTo>
                    <a:pt x="1019980" y="69869"/>
                  </a:moveTo>
                  <a:cubicBezTo>
                    <a:pt x="1041147" y="76572"/>
                    <a:pt x="1013277" y="48702"/>
                    <a:pt x="960713" y="40235"/>
                  </a:cubicBezTo>
                  <a:cubicBezTo>
                    <a:pt x="908149" y="31768"/>
                    <a:pt x="771978" y="23302"/>
                    <a:pt x="704597" y="19069"/>
                  </a:cubicBezTo>
                  <a:cubicBezTo>
                    <a:pt x="637216" y="14836"/>
                    <a:pt x="648152" y="-14445"/>
                    <a:pt x="556430" y="14835"/>
                  </a:cubicBezTo>
                  <a:cubicBezTo>
                    <a:pt x="464708" y="44115"/>
                    <a:pt x="245632" y="135133"/>
                    <a:pt x="154263" y="194752"/>
                  </a:cubicBezTo>
                  <a:cubicBezTo>
                    <a:pt x="62894" y="254371"/>
                    <a:pt x="27263" y="330219"/>
                    <a:pt x="8213" y="372552"/>
                  </a:cubicBezTo>
                  <a:cubicBezTo>
                    <a:pt x="-10837" y="414885"/>
                    <a:pt x="4685" y="422294"/>
                    <a:pt x="39963" y="448752"/>
                  </a:cubicBezTo>
                  <a:cubicBezTo>
                    <a:pt x="75241" y="475210"/>
                    <a:pt x="164141" y="491791"/>
                    <a:pt x="219880" y="531302"/>
                  </a:cubicBezTo>
                  <a:cubicBezTo>
                    <a:pt x="275619" y="570813"/>
                    <a:pt x="332064" y="650541"/>
                    <a:pt x="374397" y="685819"/>
                  </a:cubicBezTo>
                  <a:cubicBezTo>
                    <a:pt x="416730" y="721097"/>
                    <a:pt x="420611" y="738383"/>
                    <a:pt x="473880" y="742969"/>
                  </a:cubicBezTo>
                  <a:cubicBezTo>
                    <a:pt x="527149" y="747555"/>
                    <a:pt x="707066" y="708396"/>
                    <a:pt x="694013" y="713335"/>
                  </a:cubicBezTo>
                  <a:cubicBezTo>
                    <a:pt x="680960" y="718274"/>
                    <a:pt x="468941" y="805057"/>
                    <a:pt x="395563" y="772602"/>
                  </a:cubicBezTo>
                  <a:cubicBezTo>
                    <a:pt x="322185" y="740147"/>
                    <a:pt x="313014" y="584571"/>
                    <a:pt x="253747" y="518602"/>
                  </a:cubicBezTo>
                  <a:cubicBezTo>
                    <a:pt x="194480" y="452633"/>
                    <a:pt x="56544" y="419471"/>
                    <a:pt x="39963" y="376785"/>
                  </a:cubicBezTo>
                  <a:cubicBezTo>
                    <a:pt x="23382" y="334099"/>
                    <a:pt x="72419" y="315049"/>
                    <a:pt x="154263" y="262485"/>
                  </a:cubicBezTo>
                  <a:cubicBezTo>
                    <a:pt x="236107" y="209921"/>
                    <a:pt x="417788" y="105146"/>
                    <a:pt x="531030" y="61402"/>
                  </a:cubicBezTo>
                  <a:cubicBezTo>
                    <a:pt x="644272" y="17658"/>
                    <a:pt x="755044" y="-686"/>
                    <a:pt x="833713" y="19"/>
                  </a:cubicBezTo>
                  <a:cubicBezTo>
                    <a:pt x="912382" y="724"/>
                    <a:pt x="998813" y="63166"/>
                    <a:pt x="1019980" y="698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39AE1479-6D62-43EA-935C-2EDDFB3BDA2F}"/>
                </a:ext>
              </a:extLst>
            </p:cNvPr>
            <p:cNvSpPr/>
            <p:nvPr/>
          </p:nvSpPr>
          <p:spPr>
            <a:xfrm>
              <a:off x="2222359" y="4589676"/>
              <a:ext cx="212985" cy="350345"/>
            </a:xfrm>
            <a:custGeom>
              <a:avLst/>
              <a:gdLst>
                <a:gd name="connsiteX0" fmla="*/ 141 w 212985"/>
                <a:gd name="connsiteY0" fmla="*/ 9841 h 350345"/>
                <a:gd name="connsiteX1" fmla="*/ 110208 w 212985"/>
                <a:gd name="connsiteY1" fmla="*/ 54291 h 350345"/>
                <a:gd name="connsiteX2" fmla="*/ 105974 w 212985"/>
                <a:gd name="connsiteY2" fmla="*/ 155891 h 350345"/>
                <a:gd name="connsiteX3" fmla="*/ 116558 w 212985"/>
                <a:gd name="connsiteY3" fmla="*/ 198224 h 350345"/>
                <a:gd name="connsiteX4" fmla="*/ 188524 w 212985"/>
                <a:gd name="connsiteY4" fmla="*/ 348507 h 350345"/>
                <a:gd name="connsiteX5" fmla="*/ 207574 w 212985"/>
                <a:gd name="connsiteY5" fmla="*/ 272307 h 350345"/>
                <a:gd name="connsiteX6" fmla="*/ 99624 w 212985"/>
                <a:gd name="connsiteY6" fmla="*/ 132607 h 350345"/>
                <a:gd name="connsiteX7" fmla="*/ 97508 w 212985"/>
                <a:gd name="connsiteY7" fmla="*/ 64874 h 350345"/>
                <a:gd name="connsiteX8" fmla="*/ 86924 w 212985"/>
                <a:gd name="connsiteY8" fmla="*/ 5607 h 350345"/>
                <a:gd name="connsiteX9" fmla="*/ 141 w 212985"/>
                <a:gd name="connsiteY9" fmla="*/ 9841 h 35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985" h="350345">
                  <a:moveTo>
                    <a:pt x="141" y="9841"/>
                  </a:moveTo>
                  <a:cubicBezTo>
                    <a:pt x="4022" y="17955"/>
                    <a:pt x="92569" y="29949"/>
                    <a:pt x="110208" y="54291"/>
                  </a:cubicBezTo>
                  <a:cubicBezTo>
                    <a:pt x="127847" y="78633"/>
                    <a:pt x="104916" y="131902"/>
                    <a:pt x="105974" y="155891"/>
                  </a:cubicBezTo>
                  <a:cubicBezTo>
                    <a:pt x="107032" y="179880"/>
                    <a:pt x="102800" y="166122"/>
                    <a:pt x="116558" y="198224"/>
                  </a:cubicBezTo>
                  <a:cubicBezTo>
                    <a:pt x="130316" y="230326"/>
                    <a:pt x="173355" y="336160"/>
                    <a:pt x="188524" y="348507"/>
                  </a:cubicBezTo>
                  <a:cubicBezTo>
                    <a:pt x="203693" y="360854"/>
                    <a:pt x="222391" y="308290"/>
                    <a:pt x="207574" y="272307"/>
                  </a:cubicBezTo>
                  <a:cubicBezTo>
                    <a:pt x="192757" y="236324"/>
                    <a:pt x="117968" y="167179"/>
                    <a:pt x="99624" y="132607"/>
                  </a:cubicBezTo>
                  <a:cubicBezTo>
                    <a:pt x="81280" y="98035"/>
                    <a:pt x="99625" y="86041"/>
                    <a:pt x="97508" y="64874"/>
                  </a:cubicBezTo>
                  <a:cubicBezTo>
                    <a:pt x="95391" y="43707"/>
                    <a:pt x="100682" y="16543"/>
                    <a:pt x="86924" y="5607"/>
                  </a:cubicBezTo>
                  <a:cubicBezTo>
                    <a:pt x="73166" y="-5329"/>
                    <a:pt x="-3740" y="1727"/>
                    <a:pt x="141" y="98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50FE29FB-4A7E-4967-B223-C30F0ED5122A}"/>
                </a:ext>
              </a:extLst>
            </p:cNvPr>
            <p:cNvSpPr/>
            <p:nvPr/>
          </p:nvSpPr>
          <p:spPr>
            <a:xfrm>
              <a:off x="1614975" y="4931875"/>
              <a:ext cx="829778" cy="325693"/>
            </a:xfrm>
            <a:custGeom>
              <a:avLst/>
              <a:gdLst>
                <a:gd name="connsiteX0" fmla="*/ 2158 w 829778"/>
                <a:gd name="connsiteY0" fmla="*/ 323808 h 325693"/>
                <a:gd name="connsiteX1" fmla="*/ 82592 w 829778"/>
                <a:gd name="connsiteY1" fmla="*/ 224325 h 325693"/>
                <a:gd name="connsiteX2" fmla="*/ 334475 w 829778"/>
                <a:gd name="connsiteY2" fmla="*/ 95208 h 325693"/>
                <a:gd name="connsiteX3" fmla="*/ 630808 w 829778"/>
                <a:gd name="connsiteY3" fmla="*/ 19008 h 325693"/>
                <a:gd name="connsiteX4" fmla="*/ 829775 w 829778"/>
                <a:gd name="connsiteY4" fmla="*/ 2075 h 325693"/>
                <a:gd name="connsiteX5" fmla="*/ 626575 w 829778"/>
                <a:gd name="connsiteY5" fmla="*/ 54992 h 325693"/>
                <a:gd name="connsiteX6" fmla="*/ 361992 w 829778"/>
                <a:gd name="connsiteY6" fmla="*/ 90975 h 325693"/>
                <a:gd name="connsiteX7" fmla="*/ 152442 w 829778"/>
                <a:gd name="connsiteY7" fmla="*/ 135425 h 325693"/>
                <a:gd name="connsiteX8" fmla="*/ 2158 w 829778"/>
                <a:gd name="connsiteY8" fmla="*/ 323808 h 32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9778" h="325693">
                  <a:moveTo>
                    <a:pt x="2158" y="323808"/>
                  </a:moveTo>
                  <a:cubicBezTo>
                    <a:pt x="-9484" y="338624"/>
                    <a:pt x="27206" y="262425"/>
                    <a:pt x="82592" y="224325"/>
                  </a:cubicBezTo>
                  <a:cubicBezTo>
                    <a:pt x="137978" y="186225"/>
                    <a:pt x="243106" y="129427"/>
                    <a:pt x="334475" y="95208"/>
                  </a:cubicBezTo>
                  <a:cubicBezTo>
                    <a:pt x="425844" y="60988"/>
                    <a:pt x="548258" y="34530"/>
                    <a:pt x="630808" y="19008"/>
                  </a:cubicBezTo>
                  <a:cubicBezTo>
                    <a:pt x="713358" y="3486"/>
                    <a:pt x="830480" y="-3922"/>
                    <a:pt x="829775" y="2075"/>
                  </a:cubicBezTo>
                  <a:cubicBezTo>
                    <a:pt x="829070" y="8072"/>
                    <a:pt x="704539" y="40175"/>
                    <a:pt x="626575" y="54992"/>
                  </a:cubicBezTo>
                  <a:cubicBezTo>
                    <a:pt x="548611" y="69809"/>
                    <a:pt x="441014" y="77570"/>
                    <a:pt x="361992" y="90975"/>
                  </a:cubicBezTo>
                  <a:cubicBezTo>
                    <a:pt x="282970" y="104380"/>
                    <a:pt x="214178" y="102264"/>
                    <a:pt x="152442" y="135425"/>
                  </a:cubicBezTo>
                  <a:cubicBezTo>
                    <a:pt x="90706" y="168586"/>
                    <a:pt x="13800" y="308992"/>
                    <a:pt x="2158" y="323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EFEED604-F10F-49F0-9AB7-595840018021}"/>
                </a:ext>
              </a:extLst>
            </p:cNvPr>
            <p:cNvSpPr/>
            <p:nvPr/>
          </p:nvSpPr>
          <p:spPr>
            <a:xfrm>
              <a:off x="1647414" y="5200646"/>
              <a:ext cx="571576" cy="340646"/>
            </a:xfrm>
            <a:custGeom>
              <a:avLst/>
              <a:gdLst>
                <a:gd name="connsiteX0" fmla="*/ 411 w 571576"/>
                <a:gd name="connsiteY0" fmla="*/ 4 h 340646"/>
                <a:gd name="connsiteX1" fmla="*/ 181386 w 571576"/>
                <a:gd name="connsiteY1" fmla="*/ 88904 h 340646"/>
                <a:gd name="connsiteX2" fmla="*/ 436974 w 571576"/>
                <a:gd name="connsiteY2" fmla="*/ 254004 h 340646"/>
                <a:gd name="connsiteX3" fmla="*/ 563974 w 571576"/>
                <a:gd name="connsiteY3" fmla="*/ 339729 h 340646"/>
                <a:gd name="connsiteX4" fmla="*/ 529049 w 571576"/>
                <a:gd name="connsiteY4" fmla="*/ 292104 h 340646"/>
                <a:gd name="connsiteX5" fmla="*/ 298861 w 571576"/>
                <a:gd name="connsiteY5" fmla="*/ 182567 h 340646"/>
                <a:gd name="connsiteX6" fmla="*/ 230599 w 571576"/>
                <a:gd name="connsiteY6" fmla="*/ 92079 h 340646"/>
                <a:gd name="connsiteX7" fmla="*/ 411 w 571576"/>
                <a:gd name="connsiteY7" fmla="*/ 4 h 34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76" h="340646">
                  <a:moveTo>
                    <a:pt x="411" y="4"/>
                  </a:moveTo>
                  <a:cubicBezTo>
                    <a:pt x="-7791" y="-525"/>
                    <a:pt x="108626" y="46571"/>
                    <a:pt x="181386" y="88904"/>
                  </a:cubicBezTo>
                  <a:cubicBezTo>
                    <a:pt x="254147" y="131237"/>
                    <a:pt x="373209" y="212200"/>
                    <a:pt x="436974" y="254004"/>
                  </a:cubicBezTo>
                  <a:cubicBezTo>
                    <a:pt x="500739" y="295808"/>
                    <a:pt x="548628" y="333379"/>
                    <a:pt x="563974" y="339729"/>
                  </a:cubicBezTo>
                  <a:cubicBezTo>
                    <a:pt x="579320" y="346079"/>
                    <a:pt x="573235" y="318298"/>
                    <a:pt x="529049" y="292104"/>
                  </a:cubicBezTo>
                  <a:cubicBezTo>
                    <a:pt x="484864" y="265910"/>
                    <a:pt x="348603" y="215904"/>
                    <a:pt x="298861" y="182567"/>
                  </a:cubicBezTo>
                  <a:cubicBezTo>
                    <a:pt x="249119" y="149230"/>
                    <a:pt x="277430" y="124623"/>
                    <a:pt x="230599" y="92079"/>
                  </a:cubicBezTo>
                  <a:cubicBezTo>
                    <a:pt x="183768" y="59535"/>
                    <a:pt x="8613" y="533"/>
                    <a:pt x="41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52863787-B520-41B7-B595-ECD1C9B9160A}"/>
                </a:ext>
              </a:extLst>
            </p:cNvPr>
            <p:cNvSpPr/>
            <p:nvPr/>
          </p:nvSpPr>
          <p:spPr>
            <a:xfrm>
              <a:off x="2260042" y="4981499"/>
              <a:ext cx="295861" cy="330057"/>
            </a:xfrm>
            <a:custGeom>
              <a:avLst/>
              <a:gdLst>
                <a:gd name="connsiteX0" fmla="*/ 2146 w 295861"/>
                <a:gd name="connsiteY0" fmla="*/ 4839 h 330057"/>
                <a:gd name="connsiteX1" fmla="*/ 168833 w 295861"/>
                <a:gd name="connsiteY1" fmla="*/ 157239 h 330057"/>
                <a:gd name="connsiteX2" fmla="*/ 278371 w 295861"/>
                <a:gd name="connsiteY2" fmla="*/ 285826 h 330057"/>
                <a:gd name="connsiteX3" fmla="*/ 287896 w 295861"/>
                <a:gd name="connsiteY3" fmla="*/ 327101 h 330057"/>
                <a:gd name="connsiteX4" fmla="*/ 200583 w 295861"/>
                <a:gd name="connsiteY4" fmla="*/ 215976 h 330057"/>
                <a:gd name="connsiteX5" fmla="*/ 151371 w 295861"/>
                <a:gd name="connsiteY5" fmla="*/ 108026 h 330057"/>
                <a:gd name="connsiteX6" fmla="*/ 78346 w 295861"/>
                <a:gd name="connsiteY6" fmla="*/ 44526 h 330057"/>
                <a:gd name="connsiteX7" fmla="*/ 2146 w 295861"/>
                <a:gd name="connsiteY7" fmla="*/ 4839 h 33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861" h="330057">
                  <a:moveTo>
                    <a:pt x="2146" y="4839"/>
                  </a:moveTo>
                  <a:cubicBezTo>
                    <a:pt x="17227" y="23625"/>
                    <a:pt x="122796" y="110408"/>
                    <a:pt x="168833" y="157239"/>
                  </a:cubicBezTo>
                  <a:cubicBezTo>
                    <a:pt x="214870" y="204070"/>
                    <a:pt x="258527" y="257516"/>
                    <a:pt x="278371" y="285826"/>
                  </a:cubicBezTo>
                  <a:cubicBezTo>
                    <a:pt x="298215" y="314136"/>
                    <a:pt x="300861" y="338743"/>
                    <a:pt x="287896" y="327101"/>
                  </a:cubicBezTo>
                  <a:cubicBezTo>
                    <a:pt x="274931" y="315459"/>
                    <a:pt x="223337" y="252488"/>
                    <a:pt x="200583" y="215976"/>
                  </a:cubicBezTo>
                  <a:cubicBezTo>
                    <a:pt x="177829" y="179464"/>
                    <a:pt x="171744" y="136601"/>
                    <a:pt x="151371" y="108026"/>
                  </a:cubicBezTo>
                  <a:cubicBezTo>
                    <a:pt x="130998" y="79451"/>
                    <a:pt x="101100" y="62253"/>
                    <a:pt x="78346" y="44526"/>
                  </a:cubicBezTo>
                  <a:cubicBezTo>
                    <a:pt x="55592" y="26799"/>
                    <a:pt x="-12935" y="-13947"/>
                    <a:pt x="2146" y="4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E5107A72-A57B-48CC-BA8D-66D34F7A7598}"/>
                </a:ext>
              </a:extLst>
            </p:cNvPr>
            <p:cNvSpPr/>
            <p:nvPr/>
          </p:nvSpPr>
          <p:spPr>
            <a:xfrm>
              <a:off x="2165266" y="4399486"/>
              <a:ext cx="534302" cy="246365"/>
            </a:xfrm>
            <a:custGeom>
              <a:avLst/>
              <a:gdLst>
                <a:gd name="connsiteX0" fmla="*/ 84 w 534302"/>
                <a:gd name="connsiteY0" fmla="*/ 245539 h 246365"/>
                <a:gd name="connsiteX1" fmla="*/ 88984 w 534302"/>
                <a:gd name="connsiteY1" fmla="*/ 191564 h 246365"/>
                <a:gd name="connsiteX2" fmla="*/ 174709 w 534302"/>
                <a:gd name="connsiteY2" fmla="*/ 51864 h 246365"/>
                <a:gd name="connsiteX3" fmla="*/ 223922 w 534302"/>
                <a:gd name="connsiteY3" fmla="*/ 1064 h 246365"/>
                <a:gd name="connsiteX4" fmla="*/ 296947 w 534302"/>
                <a:gd name="connsiteY4" fmla="*/ 21702 h 246365"/>
                <a:gd name="connsiteX5" fmla="*/ 403309 w 534302"/>
                <a:gd name="connsiteY5" fmla="*/ 72502 h 246365"/>
                <a:gd name="connsiteX6" fmla="*/ 492209 w 534302"/>
                <a:gd name="connsiteY6" fmla="*/ 113777 h 246365"/>
                <a:gd name="connsiteX7" fmla="*/ 528722 w 534302"/>
                <a:gd name="connsiteY7" fmla="*/ 102664 h 246365"/>
                <a:gd name="connsiteX8" fmla="*/ 527134 w 534302"/>
                <a:gd name="connsiteY8" fmla="*/ 72502 h 246365"/>
                <a:gd name="connsiteX9" fmla="*/ 462047 w 534302"/>
                <a:gd name="connsiteY9" fmla="*/ 107427 h 246365"/>
                <a:gd name="connsiteX10" fmla="*/ 293772 w 534302"/>
                <a:gd name="connsiteY10" fmla="*/ 28052 h 246365"/>
                <a:gd name="connsiteX11" fmla="*/ 173122 w 534302"/>
                <a:gd name="connsiteY11" fmla="*/ 15352 h 246365"/>
                <a:gd name="connsiteX12" fmla="*/ 95334 w 534302"/>
                <a:gd name="connsiteY12" fmla="*/ 150289 h 246365"/>
                <a:gd name="connsiteX13" fmla="*/ 73109 w 534302"/>
                <a:gd name="connsiteY13" fmla="*/ 218552 h 246365"/>
                <a:gd name="connsiteX14" fmla="*/ 84 w 534302"/>
                <a:gd name="connsiteY14" fmla="*/ 245539 h 24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4302" h="246365">
                  <a:moveTo>
                    <a:pt x="84" y="245539"/>
                  </a:moveTo>
                  <a:cubicBezTo>
                    <a:pt x="2730" y="241041"/>
                    <a:pt x="59880" y="223843"/>
                    <a:pt x="88984" y="191564"/>
                  </a:cubicBezTo>
                  <a:cubicBezTo>
                    <a:pt x="118088" y="159285"/>
                    <a:pt x="152219" y="83614"/>
                    <a:pt x="174709" y="51864"/>
                  </a:cubicBezTo>
                  <a:cubicBezTo>
                    <a:pt x="197199" y="20114"/>
                    <a:pt x="203549" y="6091"/>
                    <a:pt x="223922" y="1064"/>
                  </a:cubicBezTo>
                  <a:cubicBezTo>
                    <a:pt x="244295" y="-3963"/>
                    <a:pt x="267049" y="9796"/>
                    <a:pt x="296947" y="21702"/>
                  </a:cubicBezTo>
                  <a:cubicBezTo>
                    <a:pt x="326845" y="33608"/>
                    <a:pt x="403309" y="72502"/>
                    <a:pt x="403309" y="72502"/>
                  </a:cubicBezTo>
                  <a:cubicBezTo>
                    <a:pt x="435853" y="87848"/>
                    <a:pt x="471307" y="108750"/>
                    <a:pt x="492209" y="113777"/>
                  </a:cubicBezTo>
                  <a:cubicBezTo>
                    <a:pt x="513111" y="118804"/>
                    <a:pt x="522901" y="109543"/>
                    <a:pt x="528722" y="102664"/>
                  </a:cubicBezTo>
                  <a:cubicBezTo>
                    <a:pt x="534543" y="95785"/>
                    <a:pt x="538246" y="71708"/>
                    <a:pt x="527134" y="72502"/>
                  </a:cubicBezTo>
                  <a:cubicBezTo>
                    <a:pt x="516022" y="73296"/>
                    <a:pt x="500941" y="114835"/>
                    <a:pt x="462047" y="107427"/>
                  </a:cubicBezTo>
                  <a:cubicBezTo>
                    <a:pt x="423153" y="100019"/>
                    <a:pt x="341926" y="43398"/>
                    <a:pt x="293772" y="28052"/>
                  </a:cubicBezTo>
                  <a:cubicBezTo>
                    <a:pt x="245618" y="12706"/>
                    <a:pt x="206195" y="-5021"/>
                    <a:pt x="173122" y="15352"/>
                  </a:cubicBezTo>
                  <a:cubicBezTo>
                    <a:pt x="140049" y="35725"/>
                    <a:pt x="112003" y="116422"/>
                    <a:pt x="95334" y="150289"/>
                  </a:cubicBezTo>
                  <a:cubicBezTo>
                    <a:pt x="78665" y="184156"/>
                    <a:pt x="88719" y="201619"/>
                    <a:pt x="73109" y="218552"/>
                  </a:cubicBezTo>
                  <a:cubicBezTo>
                    <a:pt x="57499" y="235485"/>
                    <a:pt x="-2562" y="250037"/>
                    <a:pt x="84" y="245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5B15E9B2-9FBA-4C4E-A14D-9CEEC26B8B48}"/>
                </a:ext>
              </a:extLst>
            </p:cNvPr>
            <p:cNvSpPr/>
            <p:nvPr/>
          </p:nvSpPr>
          <p:spPr>
            <a:xfrm>
              <a:off x="2358454" y="4467060"/>
              <a:ext cx="298860" cy="293437"/>
            </a:xfrm>
            <a:custGeom>
              <a:avLst/>
              <a:gdLst>
                <a:gd name="connsiteX0" fmla="*/ 8509 w 298860"/>
                <a:gd name="connsiteY0" fmla="*/ 1753 h 293437"/>
                <a:gd name="connsiteX1" fmla="*/ 105346 w 298860"/>
                <a:gd name="connsiteY1" fmla="*/ 154153 h 293437"/>
                <a:gd name="connsiteX2" fmla="*/ 295846 w 298860"/>
                <a:gd name="connsiteY2" fmla="*/ 292265 h 293437"/>
                <a:gd name="connsiteX3" fmla="*/ 208534 w 298860"/>
                <a:gd name="connsiteY3" fmla="*/ 212890 h 293437"/>
                <a:gd name="connsiteX4" fmla="*/ 29146 w 298860"/>
                <a:gd name="connsiteY4" fmla="*/ 79540 h 293437"/>
                <a:gd name="connsiteX5" fmla="*/ 8509 w 298860"/>
                <a:gd name="connsiteY5" fmla="*/ 1753 h 29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860" h="293437">
                  <a:moveTo>
                    <a:pt x="8509" y="1753"/>
                  </a:moveTo>
                  <a:cubicBezTo>
                    <a:pt x="21209" y="14189"/>
                    <a:pt x="57456" y="105734"/>
                    <a:pt x="105346" y="154153"/>
                  </a:cubicBezTo>
                  <a:cubicBezTo>
                    <a:pt x="153236" y="202572"/>
                    <a:pt x="278648" y="282476"/>
                    <a:pt x="295846" y="292265"/>
                  </a:cubicBezTo>
                  <a:cubicBezTo>
                    <a:pt x="313044" y="302054"/>
                    <a:pt x="252984" y="248344"/>
                    <a:pt x="208534" y="212890"/>
                  </a:cubicBezTo>
                  <a:cubicBezTo>
                    <a:pt x="164084" y="177436"/>
                    <a:pt x="64865" y="113142"/>
                    <a:pt x="29146" y="79540"/>
                  </a:cubicBezTo>
                  <a:cubicBezTo>
                    <a:pt x="-6573" y="45938"/>
                    <a:pt x="-4191" y="-10683"/>
                    <a:pt x="8509" y="17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E2795A3D-84CF-4BAE-AA9D-2AA4D160AD77}"/>
                </a:ext>
              </a:extLst>
            </p:cNvPr>
            <p:cNvSpPr/>
            <p:nvPr/>
          </p:nvSpPr>
          <p:spPr>
            <a:xfrm>
              <a:off x="2334909" y="4676060"/>
              <a:ext cx="160655" cy="182873"/>
            </a:xfrm>
            <a:custGeom>
              <a:avLst/>
              <a:gdLst>
                <a:gd name="connsiteX0" fmla="*/ 1891 w 160655"/>
                <a:gd name="connsiteY0" fmla="*/ 715 h 182873"/>
                <a:gd name="connsiteX1" fmla="*/ 159054 w 160655"/>
                <a:gd name="connsiteY1" fmla="*/ 178515 h 182873"/>
                <a:gd name="connsiteX2" fmla="*/ 78091 w 160655"/>
                <a:gd name="connsiteY2" fmla="*/ 118190 h 182873"/>
                <a:gd name="connsiteX3" fmla="*/ 1891 w 160655"/>
                <a:gd name="connsiteY3" fmla="*/ 715 h 18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655" h="182873">
                  <a:moveTo>
                    <a:pt x="1891" y="715"/>
                  </a:moveTo>
                  <a:cubicBezTo>
                    <a:pt x="15385" y="10769"/>
                    <a:pt x="146354" y="158936"/>
                    <a:pt x="159054" y="178515"/>
                  </a:cubicBezTo>
                  <a:cubicBezTo>
                    <a:pt x="171754" y="198094"/>
                    <a:pt x="105608" y="147029"/>
                    <a:pt x="78091" y="118190"/>
                  </a:cubicBezTo>
                  <a:cubicBezTo>
                    <a:pt x="50574" y="89351"/>
                    <a:pt x="-11603" y="-9339"/>
                    <a:pt x="1891" y="7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F9E46AB2-CC7E-4D6C-A5D8-3E8C6A3100A0}"/>
                </a:ext>
              </a:extLst>
            </p:cNvPr>
            <p:cNvSpPr/>
            <p:nvPr/>
          </p:nvSpPr>
          <p:spPr>
            <a:xfrm>
              <a:off x="5003693" y="4883155"/>
              <a:ext cx="668501" cy="215152"/>
            </a:xfrm>
            <a:custGeom>
              <a:avLst/>
              <a:gdLst>
                <a:gd name="connsiteX0" fmla="*/ 107 w 668501"/>
                <a:gd name="connsiteY0" fmla="*/ 176208 h 215152"/>
                <a:gd name="connsiteX1" fmla="*/ 62020 w 668501"/>
                <a:gd name="connsiteY1" fmla="*/ 66670 h 215152"/>
                <a:gd name="connsiteX2" fmla="*/ 160445 w 668501"/>
                <a:gd name="connsiteY2" fmla="*/ 42858 h 215152"/>
                <a:gd name="connsiteX3" fmla="*/ 208070 w 668501"/>
                <a:gd name="connsiteY3" fmla="*/ 52383 h 215152"/>
                <a:gd name="connsiteX4" fmla="*/ 284270 w 668501"/>
                <a:gd name="connsiteY4" fmla="*/ 79370 h 215152"/>
                <a:gd name="connsiteX5" fmla="*/ 317607 w 668501"/>
                <a:gd name="connsiteY5" fmla="*/ 58733 h 215152"/>
                <a:gd name="connsiteX6" fmla="*/ 395395 w 668501"/>
                <a:gd name="connsiteY6" fmla="*/ 1583 h 215152"/>
                <a:gd name="connsiteX7" fmla="*/ 439845 w 668501"/>
                <a:gd name="connsiteY7" fmla="*/ 22220 h 215152"/>
                <a:gd name="connsiteX8" fmla="*/ 457307 w 668501"/>
                <a:gd name="connsiteY8" fmla="*/ 87308 h 215152"/>
                <a:gd name="connsiteX9" fmla="*/ 476357 w 668501"/>
                <a:gd name="connsiteY9" fmla="*/ 109533 h 215152"/>
                <a:gd name="connsiteX10" fmla="*/ 555732 w 668501"/>
                <a:gd name="connsiteY10" fmla="*/ 109533 h 215152"/>
                <a:gd name="connsiteX11" fmla="*/ 600182 w 668501"/>
                <a:gd name="connsiteY11" fmla="*/ 134933 h 215152"/>
                <a:gd name="connsiteX12" fmla="*/ 614470 w 668501"/>
                <a:gd name="connsiteY12" fmla="*/ 195258 h 215152"/>
                <a:gd name="connsiteX13" fmla="*/ 668445 w 668501"/>
                <a:gd name="connsiteY13" fmla="*/ 204783 h 215152"/>
                <a:gd name="connsiteX14" fmla="*/ 603357 w 668501"/>
                <a:gd name="connsiteY14" fmla="*/ 209545 h 215152"/>
                <a:gd name="connsiteX15" fmla="*/ 576370 w 668501"/>
                <a:gd name="connsiteY15" fmla="*/ 120645 h 215152"/>
                <a:gd name="connsiteX16" fmla="*/ 547795 w 668501"/>
                <a:gd name="connsiteY16" fmla="*/ 76195 h 215152"/>
                <a:gd name="connsiteX17" fmla="*/ 431907 w 668501"/>
                <a:gd name="connsiteY17" fmla="*/ 68258 h 215152"/>
                <a:gd name="connsiteX18" fmla="*/ 389045 w 668501"/>
                <a:gd name="connsiteY18" fmla="*/ 15870 h 215152"/>
                <a:gd name="connsiteX19" fmla="*/ 358882 w 668501"/>
                <a:gd name="connsiteY19" fmla="*/ 6345 h 215152"/>
                <a:gd name="connsiteX20" fmla="*/ 290620 w 668501"/>
                <a:gd name="connsiteY20" fmla="*/ 47620 h 215152"/>
                <a:gd name="connsiteX21" fmla="*/ 233470 w 668501"/>
                <a:gd name="connsiteY21" fmla="*/ 49208 h 215152"/>
                <a:gd name="connsiteX22" fmla="*/ 169970 w 668501"/>
                <a:gd name="connsiteY22" fmla="*/ 20633 h 215152"/>
                <a:gd name="connsiteX23" fmla="*/ 71545 w 668501"/>
                <a:gd name="connsiteY23" fmla="*/ 53970 h 215152"/>
                <a:gd name="connsiteX24" fmla="*/ 76307 w 668501"/>
                <a:gd name="connsiteY24" fmla="*/ 103183 h 215152"/>
                <a:gd name="connsiteX25" fmla="*/ 107 w 668501"/>
                <a:gd name="connsiteY25" fmla="*/ 176208 h 2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68501" h="215152">
                  <a:moveTo>
                    <a:pt x="107" y="176208"/>
                  </a:moveTo>
                  <a:cubicBezTo>
                    <a:pt x="-2274" y="170123"/>
                    <a:pt x="35297" y="88895"/>
                    <a:pt x="62020" y="66670"/>
                  </a:cubicBezTo>
                  <a:cubicBezTo>
                    <a:pt x="88743" y="44445"/>
                    <a:pt x="136103" y="45239"/>
                    <a:pt x="160445" y="42858"/>
                  </a:cubicBezTo>
                  <a:cubicBezTo>
                    <a:pt x="184787" y="40477"/>
                    <a:pt x="187433" y="46298"/>
                    <a:pt x="208070" y="52383"/>
                  </a:cubicBezTo>
                  <a:cubicBezTo>
                    <a:pt x="228707" y="58468"/>
                    <a:pt x="266014" y="78312"/>
                    <a:pt x="284270" y="79370"/>
                  </a:cubicBezTo>
                  <a:cubicBezTo>
                    <a:pt x="302526" y="80428"/>
                    <a:pt x="299086" y="71697"/>
                    <a:pt x="317607" y="58733"/>
                  </a:cubicBezTo>
                  <a:cubicBezTo>
                    <a:pt x="336128" y="45768"/>
                    <a:pt x="375022" y="7668"/>
                    <a:pt x="395395" y="1583"/>
                  </a:cubicBezTo>
                  <a:cubicBezTo>
                    <a:pt x="415768" y="-4502"/>
                    <a:pt x="429526" y="7933"/>
                    <a:pt x="439845" y="22220"/>
                  </a:cubicBezTo>
                  <a:cubicBezTo>
                    <a:pt x="450164" y="36507"/>
                    <a:pt x="451222" y="72756"/>
                    <a:pt x="457307" y="87308"/>
                  </a:cubicBezTo>
                  <a:cubicBezTo>
                    <a:pt x="463392" y="101860"/>
                    <a:pt x="459953" y="105829"/>
                    <a:pt x="476357" y="109533"/>
                  </a:cubicBezTo>
                  <a:cubicBezTo>
                    <a:pt x="492761" y="113237"/>
                    <a:pt x="535095" y="105300"/>
                    <a:pt x="555732" y="109533"/>
                  </a:cubicBezTo>
                  <a:cubicBezTo>
                    <a:pt x="576369" y="113766"/>
                    <a:pt x="590392" y="120645"/>
                    <a:pt x="600182" y="134933"/>
                  </a:cubicBezTo>
                  <a:cubicBezTo>
                    <a:pt x="609972" y="149220"/>
                    <a:pt x="603093" y="183616"/>
                    <a:pt x="614470" y="195258"/>
                  </a:cubicBezTo>
                  <a:cubicBezTo>
                    <a:pt x="625847" y="206900"/>
                    <a:pt x="670297" y="202402"/>
                    <a:pt x="668445" y="204783"/>
                  </a:cubicBezTo>
                  <a:cubicBezTo>
                    <a:pt x="666593" y="207164"/>
                    <a:pt x="618703" y="223568"/>
                    <a:pt x="603357" y="209545"/>
                  </a:cubicBezTo>
                  <a:cubicBezTo>
                    <a:pt x="588011" y="195522"/>
                    <a:pt x="585630" y="142870"/>
                    <a:pt x="576370" y="120645"/>
                  </a:cubicBezTo>
                  <a:cubicBezTo>
                    <a:pt x="567110" y="98420"/>
                    <a:pt x="571872" y="84926"/>
                    <a:pt x="547795" y="76195"/>
                  </a:cubicBezTo>
                  <a:cubicBezTo>
                    <a:pt x="523718" y="67464"/>
                    <a:pt x="458365" y="78312"/>
                    <a:pt x="431907" y="68258"/>
                  </a:cubicBezTo>
                  <a:cubicBezTo>
                    <a:pt x="405449" y="58204"/>
                    <a:pt x="401216" y="26189"/>
                    <a:pt x="389045" y="15870"/>
                  </a:cubicBezTo>
                  <a:cubicBezTo>
                    <a:pt x="376874" y="5551"/>
                    <a:pt x="375286" y="1053"/>
                    <a:pt x="358882" y="6345"/>
                  </a:cubicBezTo>
                  <a:cubicBezTo>
                    <a:pt x="342478" y="11637"/>
                    <a:pt x="311522" y="40476"/>
                    <a:pt x="290620" y="47620"/>
                  </a:cubicBezTo>
                  <a:cubicBezTo>
                    <a:pt x="269718" y="54764"/>
                    <a:pt x="253578" y="53706"/>
                    <a:pt x="233470" y="49208"/>
                  </a:cubicBezTo>
                  <a:cubicBezTo>
                    <a:pt x="213362" y="44710"/>
                    <a:pt x="196957" y="19839"/>
                    <a:pt x="169970" y="20633"/>
                  </a:cubicBezTo>
                  <a:cubicBezTo>
                    <a:pt x="142983" y="21427"/>
                    <a:pt x="87156" y="40212"/>
                    <a:pt x="71545" y="53970"/>
                  </a:cubicBezTo>
                  <a:cubicBezTo>
                    <a:pt x="55935" y="67728"/>
                    <a:pt x="86361" y="81752"/>
                    <a:pt x="76307" y="103183"/>
                  </a:cubicBezTo>
                  <a:cubicBezTo>
                    <a:pt x="66253" y="124614"/>
                    <a:pt x="2488" y="182293"/>
                    <a:pt x="107" y="176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868CA877-15AD-4A5D-946F-23F4F80EEBA4}"/>
                </a:ext>
              </a:extLst>
            </p:cNvPr>
            <p:cNvSpPr/>
            <p:nvPr/>
          </p:nvSpPr>
          <p:spPr>
            <a:xfrm>
              <a:off x="5516160" y="5094310"/>
              <a:ext cx="165650" cy="363530"/>
            </a:xfrm>
            <a:custGeom>
              <a:avLst/>
              <a:gdLst>
                <a:gd name="connsiteX0" fmla="*/ 152803 w 165650"/>
                <a:gd name="connsiteY0" fmla="*/ 1565 h 363530"/>
                <a:gd name="connsiteX1" fmla="*/ 149628 w 165650"/>
                <a:gd name="connsiteY1" fmla="*/ 144440 h 363530"/>
                <a:gd name="connsiteX2" fmla="*/ 133753 w 165650"/>
                <a:gd name="connsiteY2" fmla="*/ 219053 h 363530"/>
                <a:gd name="connsiteX3" fmla="*/ 128990 w 165650"/>
                <a:gd name="connsiteY3" fmla="*/ 293665 h 363530"/>
                <a:gd name="connsiteX4" fmla="*/ 106765 w 165650"/>
                <a:gd name="connsiteY4" fmla="*/ 330178 h 363530"/>
                <a:gd name="connsiteX5" fmla="*/ 403 w 165650"/>
                <a:gd name="connsiteY5" fmla="*/ 363515 h 363530"/>
                <a:gd name="connsiteX6" fmla="*/ 73428 w 165650"/>
                <a:gd name="connsiteY6" fmla="*/ 333353 h 363530"/>
                <a:gd name="connsiteX7" fmla="*/ 152803 w 165650"/>
                <a:gd name="connsiteY7" fmla="*/ 260328 h 363530"/>
                <a:gd name="connsiteX8" fmla="*/ 165503 w 165650"/>
                <a:gd name="connsiteY8" fmla="*/ 79353 h 363530"/>
                <a:gd name="connsiteX9" fmla="*/ 152803 w 165650"/>
                <a:gd name="connsiteY9" fmla="*/ 1565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50" h="363530">
                  <a:moveTo>
                    <a:pt x="152803" y="1565"/>
                  </a:moveTo>
                  <a:cubicBezTo>
                    <a:pt x="150157" y="12413"/>
                    <a:pt x="152803" y="108192"/>
                    <a:pt x="149628" y="144440"/>
                  </a:cubicBezTo>
                  <a:cubicBezTo>
                    <a:pt x="146453" y="180688"/>
                    <a:pt x="137193" y="194182"/>
                    <a:pt x="133753" y="219053"/>
                  </a:cubicBezTo>
                  <a:cubicBezTo>
                    <a:pt x="130313" y="243924"/>
                    <a:pt x="133488" y="275144"/>
                    <a:pt x="128990" y="293665"/>
                  </a:cubicBezTo>
                  <a:cubicBezTo>
                    <a:pt x="124492" y="312186"/>
                    <a:pt x="128196" y="318536"/>
                    <a:pt x="106765" y="330178"/>
                  </a:cubicBezTo>
                  <a:cubicBezTo>
                    <a:pt x="85334" y="341820"/>
                    <a:pt x="5959" y="362986"/>
                    <a:pt x="403" y="363515"/>
                  </a:cubicBezTo>
                  <a:cubicBezTo>
                    <a:pt x="-5153" y="364044"/>
                    <a:pt x="48028" y="350551"/>
                    <a:pt x="73428" y="333353"/>
                  </a:cubicBezTo>
                  <a:cubicBezTo>
                    <a:pt x="98828" y="316155"/>
                    <a:pt x="137457" y="302661"/>
                    <a:pt x="152803" y="260328"/>
                  </a:cubicBezTo>
                  <a:cubicBezTo>
                    <a:pt x="168149" y="217995"/>
                    <a:pt x="163916" y="120363"/>
                    <a:pt x="165503" y="79353"/>
                  </a:cubicBezTo>
                  <a:cubicBezTo>
                    <a:pt x="167090" y="38343"/>
                    <a:pt x="155449" y="-9283"/>
                    <a:pt x="152803" y="1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CA48B469-13F8-4D04-9B23-7BF6A2009891}"/>
                </a:ext>
              </a:extLst>
            </p:cNvPr>
            <p:cNvSpPr/>
            <p:nvPr/>
          </p:nvSpPr>
          <p:spPr>
            <a:xfrm>
              <a:off x="5487911" y="5174724"/>
              <a:ext cx="133506" cy="279634"/>
            </a:xfrm>
            <a:custGeom>
              <a:avLst/>
              <a:gdLst>
                <a:gd name="connsiteX0" fmla="*/ 133427 w 133506"/>
                <a:gd name="connsiteY0" fmla="*/ 2114 h 279634"/>
                <a:gd name="connsiteX1" fmla="*/ 100089 w 133506"/>
                <a:gd name="connsiteY1" fmla="*/ 122764 h 279634"/>
                <a:gd name="connsiteX2" fmla="*/ 58814 w 133506"/>
                <a:gd name="connsiteY2" fmla="*/ 203726 h 279634"/>
                <a:gd name="connsiteX3" fmla="*/ 39764 w 133506"/>
                <a:gd name="connsiteY3" fmla="*/ 235476 h 279634"/>
                <a:gd name="connsiteX4" fmla="*/ 77 w 133506"/>
                <a:gd name="connsiteY4" fmla="*/ 276751 h 279634"/>
                <a:gd name="connsiteX5" fmla="*/ 50877 w 133506"/>
                <a:gd name="connsiteY5" fmla="*/ 268814 h 279634"/>
                <a:gd name="connsiteX6" fmla="*/ 77864 w 133506"/>
                <a:gd name="connsiteY6" fmla="*/ 210076 h 279634"/>
                <a:gd name="connsiteX7" fmla="*/ 100089 w 133506"/>
                <a:gd name="connsiteY7" fmla="*/ 151339 h 279634"/>
                <a:gd name="connsiteX8" fmla="*/ 90564 w 133506"/>
                <a:gd name="connsiteY8" fmla="*/ 52914 h 279634"/>
                <a:gd name="connsiteX9" fmla="*/ 133427 w 133506"/>
                <a:gd name="connsiteY9" fmla="*/ 2114 h 2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06" h="279634">
                  <a:moveTo>
                    <a:pt x="133427" y="2114"/>
                  </a:moveTo>
                  <a:cubicBezTo>
                    <a:pt x="135014" y="13756"/>
                    <a:pt x="112524" y="89162"/>
                    <a:pt x="100089" y="122764"/>
                  </a:cubicBezTo>
                  <a:cubicBezTo>
                    <a:pt x="87654" y="156366"/>
                    <a:pt x="68868" y="184941"/>
                    <a:pt x="58814" y="203726"/>
                  </a:cubicBezTo>
                  <a:cubicBezTo>
                    <a:pt x="48760" y="222511"/>
                    <a:pt x="49553" y="223305"/>
                    <a:pt x="39764" y="235476"/>
                  </a:cubicBezTo>
                  <a:cubicBezTo>
                    <a:pt x="29974" y="247647"/>
                    <a:pt x="-1775" y="271195"/>
                    <a:pt x="77" y="276751"/>
                  </a:cubicBezTo>
                  <a:cubicBezTo>
                    <a:pt x="1929" y="282307"/>
                    <a:pt x="37913" y="279926"/>
                    <a:pt x="50877" y="268814"/>
                  </a:cubicBezTo>
                  <a:cubicBezTo>
                    <a:pt x="63841" y="257702"/>
                    <a:pt x="69662" y="229655"/>
                    <a:pt x="77864" y="210076"/>
                  </a:cubicBezTo>
                  <a:cubicBezTo>
                    <a:pt x="86066" y="190497"/>
                    <a:pt x="97972" y="177533"/>
                    <a:pt x="100089" y="151339"/>
                  </a:cubicBezTo>
                  <a:cubicBezTo>
                    <a:pt x="102206" y="125145"/>
                    <a:pt x="85537" y="76197"/>
                    <a:pt x="90564" y="52914"/>
                  </a:cubicBezTo>
                  <a:cubicBezTo>
                    <a:pt x="95591" y="29631"/>
                    <a:pt x="131840" y="-9528"/>
                    <a:pt x="133427" y="2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336BAFA6-9D60-4DE3-A41F-D7DC9E777666}"/>
                </a:ext>
              </a:extLst>
            </p:cNvPr>
            <p:cNvSpPr/>
            <p:nvPr/>
          </p:nvSpPr>
          <p:spPr>
            <a:xfrm>
              <a:off x="5444388" y="5103050"/>
              <a:ext cx="26835" cy="281775"/>
            </a:xfrm>
            <a:custGeom>
              <a:avLst/>
              <a:gdLst>
                <a:gd name="connsiteX0" fmla="*/ 26137 w 26835"/>
                <a:gd name="connsiteY0" fmla="*/ 763 h 281775"/>
                <a:gd name="connsiteX1" fmla="*/ 18200 w 26835"/>
                <a:gd name="connsiteY1" fmla="*/ 261113 h 281775"/>
                <a:gd name="connsiteX2" fmla="*/ 2325 w 26835"/>
                <a:gd name="connsiteY2" fmla="*/ 256350 h 281775"/>
                <a:gd name="connsiteX3" fmla="*/ 737 w 26835"/>
                <a:gd name="connsiteY3" fmla="*/ 183325 h 281775"/>
                <a:gd name="connsiteX4" fmla="*/ 26137 w 26835"/>
                <a:gd name="connsiteY4" fmla="*/ 763 h 28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35" h="281775">
                  <a:moveTo>
                    <a:pt x="26137" y="763"/>
                  </a:moveTo>
                  <a:cubicBezTo>
                    <a:pt x="29048" y="13728"/>
                    <a:pt x="22169" y="218515"/>
                    <a:pt x="18200" y="261113"/>
                  </a:cubicBezTo>
                  <a:cubicBezTo>
                    <a:pt x="14231" y="303711"/>
                    <a:pt x="5235" y="269315"/>
                    <a:pt x="2325" y="256350"/>
                  </a:cubicBezTo>
                  <a:cubicBezTo>
                    <a:pt x="-586" y="243385"/>
                    <a:pt x="-321" y="223012"/>
                    <a:pt x="737" y="183325"/>
                  </a:cubicBezTo>
                  <a:cubicBezTo>
                    <a:pt x="1795" y="143638"/>
                    <a:pt x="23226" y="-12202"/>
                    <a:pt x="26137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F1C7ABA9-7094-4258-83CC-6D0A59ABC05A}"/>
                </a:ext>
              </a:extLst>
            </p:cNvPr>
            <p:cNvSpPr/>
            <p:nvPr/>
          </p:nvSpPr>
          <p:spPr>
            <a:xfrm>
              <a:off x="5392136" y="5365751"/>
              <a:ext cx="130396" cy="100024"/>
            </a:xfrm>
            <a:custGeom>
              <a:avLst/>
              <a:gdLst>
                <a:gd name="connsiteX0" fmla="*/ 129189 w 130396"/>
                <a:gd name="connsiteY0" fmla="*/ 71437 h 100024"/>
                <a:gd name="connsiteX1" fmla="*/ 67276 w 130396"/>
                <a:gd name="connsiteY1" fmla="*/ 93662 h 100024"/>
                <a:gd name="connsiteX2" fmla="*/ 13301 w 130396"/>
                <a:gd name="connsiteY2" fmla="*/ 92075 h 100024"/>
                <a:gd name="connsiteX3" fmla="*/ 19651 w 130396"/>
                <a:gd name="connsiteY3" fmla="*/ 61912 h 100024"/>
                <a:gd name="connsiteX4" fmla="*/ 51401 w 130396"/>
                <a:gd name="connsiteY4" fmla="*/ 42862 h 100024"/>
                <a:gd name="connsiteX5" fmla="*/ 64101 w 130396"/>
                <a:gd name="connsiteY5" fmla="*/ 0 h 100024"/>
                <a:gd name="connsiteX6" fmla="*/ 26001 w 130396"/>
                <a:gd name="connsiteY6" fmla="*/ 42862 h 100024"/>
                <a:gd name="connsiteX7" fmla="*/ 3776 w 130396"/>
                <a:gd name="connsiteY7" fmla="*/ 74612 h 100024"/>
                <a:gd name="connsiteX8" fmla="*/ 8539 w 130396"/>
                <a:gd name="connsiteY8" fmla="*/ 100012 h 100024"/>
                <a:gd name="connsiteX9" fmla="*/ 129189 w 130396"/>
                <a:gd name="connsiteY9" fmla="*/ 71437 h 10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96" h="100024">
                  <a:moveTo>
                    <a:pt x="129189" y="71437"/>
                  </a:moveTo>
                  <a:cubicBezTo>
                    <a:pt x="138978" y="70379"/>
                    <a:pt x="86591" y="90222"/>
                    <a:pt x="67276" y="93662"/>
                  </a:cubicBezTo>
                  <a:cubicBezTo>
                    <a:pt x="47961" y="97102"/>
                    <a:pt x="21238" y="97367"/>
                    <a:pt x="13301" y="92075"/>
                  </a:cubicBezTo>
                  <a:cubicBezTo>
                    <a:pt x="5364" y="86783"/>
                    <a:pt x="13301" y="70114"/>
                    <a:pt x="19651" y="61912"/>
                  </a:cubicBezTo>
                  <a:cubicBezTo>
                    <a:pt x="26001" y="53710"/>
                    <a:pt x="43993" y="53181"/>
                    <a:pt x="51401" y="42862"/>
                  </a:cubicBezTo>
                  <a:cubicBezTo>
                    <a:pt x="58809" y="32543"/>
                    <a:pt x="68334" y="0"/>
                    <a:pt x="64101" y="0"/>
                  </a:cubicBezTo>
                  <a:cubicBezTo>
                    <a:pt x="59868" y="0"/>
                    <a:pt x="36055" y="30427"/>
                    <a:pt x="26001" y="42862"/>
                  </a:cubicBezTo>
                  <a:cubicBezTo>
                    <a:pt x="15947" y="55297"/>
                    <a:pt x="6686" y="65087"/>
                    <a:pt x="3776" y="74612"/>
                  </a:cubicBezTo>
                  <a:cubicBezTo>
                    <a:pt x="866" y="84137"/>
                    <a:pt x="-4955" y="100541"/>
                    <a:pt x="8539" y="100012"/>
                  </a:cubicBezTo>
                  <a:cubicBezTo>
                    <a:pt x="22033" y="99483"/>
                    <a:pt x="119400" y="72495"/>
                    <a:pt x="129189" y="71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97673C12-EED8-45EB-B651-2E8FCAF46BC6}"/>
                </a:ext>
              </a:extLst>
            </p:cNvPr>
            <p:cNvSpPr/>
            <p:nvPr/>
          </p:nvSpPr>
          <p:spPr>
            <a:xfrm>
              <a:off x="5257538" y="5014829"/>
              <a:ext cx="106924" cy="363137"/>
            </a:xfrm>
            <a:custGeom>
              <a:avLst/>
              <a:gdLst>
                <a:gd name="connsiteX0" fmla="*/ 262 w 106924"/>
                <a:gd name="connsiteY0" fmla="*/ 84 h 363137"/>
                <a:gd name="connsiteX1" fmla="*/ 95512 w 106924"/>
                <a:gd name="connsiteY1" fmla="*/ 114384 h 363137"/>
                <a:gd name="connsiteX2" fmla="*/ 101862 w 106924"/>
                <a:gd name="connsiteY2" fmla="*/ 181059 h 363137"/>
                <a:gd name="connsiteX3" fmla="*/ 65350 w 106924"/>
                <a:gd name="connsiteY3" fmla="*/ 346159 h 363137"/>
                <a:gd name="connsiteX4" fmla="*/ 57412 w 106924"/>
                <a:gd name="connsiteY4" fmla="*/ 336634 h 363137"/>
                <a:gd name="connsiteX5" fmla="*/ 89162 w 106924"/>
                <a:gd name="connsiteY5" fmla="*/ 158834 h 363137"/>
                <a:gd name="connsiteX6" fmla="*/ 68525 w 106924"/>
                <a:gd name="connsiteY6" fmla="*/ 96921 h 363137"/>
                <a:gd name="connsiteX7" fmla="*/ 262 w 106924"/>
                <a:gd name="connsiteY7" fmla="*/ 84 h 36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24" h="363137">
                  <a:moveTo>
                    <a:pt x="262" y="84"/>
                  </a:moveTo>
                  <a:cubicBezTo>
                    <a:pt x="4760" y="2995"/>
                    <a:pt x="78579" y="84222"/>
                    <a:pt x="95512" y="114384"/>
                  </a:cubicBezTo>
                  <a:cubicBezTo>
                    <a:pt x="112445" y="144546"/>
                    <a:pt x="106889" y="142430"/>
                    <a:pt x="101862" y="181059"/>
                  </a:cubicBezTo>
                  <a:cubicBezTo>
                    <a:pt x="96835" y="219688"/>
                    <a:pt x="72758" y="320230"/>
                    <a:pt x="65350" y="346159"/>
                  </a:cubicBezTo>
                  <a:cubicBezTo>
                    <a:pt x="57942" y="372088"/>
                    <a:pt x="53443" y="367855"/>
                    <a:pt x="57412" y="336634"/>
                  </a:cubicBezTo>
                  <a:cubicBezTo>
                    <a:pt x="61381" y="305413"/>
                    <a:pt x="87310" y="198786"/>
                    <a:pt x="89162" y="158834"/>
                  </a:cubicBezTo>
                  <a:cubicBezTo>
                    <a:pt x="91014" y="118882"/>
                    <a:pt x="86781" y="123644"/>
                    <a:pt x="68525" y="96921"/>
                  </a:cubicBezTo>
                  <a:cubicBezTo>
                    <a:pt x="50269" y="70198"/>
                    <a:pt x="-4236" y="-2827"/>
                    <a:pt x="262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6EFB044B-0220-43C2-9695-0C907AF03E3C}"/>
                </a:ext>
              </a:extLst>
            </p:cNvPr>
            <p:cNvSpPr/>
            <p:nvPr/>
          </p:nvSpPr>
          <p:spPr>
            <a:xfrm>
              <a:off x="4988823" y="5062502"/>
              <a:ext cx="197554" cy="297067"/>
            </a:xfrm>
            <a:custGeom>
              <a:avLst/>
              <a:gdLst>
                <a:gd name="connsiteX0" fmla="*/ 173727 w 197554"/>
                <a:gd name="connsiteY0" fmla="*/ 296898 h 297067"/>
                <a:gd name="connsiteX1" fmla="*/ 159440 w 197554"/>
                <a:gd name="connsiteY1" fmla="*/ 187361 h 297067"/>
                <a:gd name="connsiteX2" fmla="*/ 183252 w 197554"/>
                <a:gd name="connsiteY2" fmla="*/ 128623 h 297067"/>
                <a:gd name="connsiteX3" fmla="*/ 130865 w 197554"/>
                <a:gd name="connsiteY3" fmla="*/ 74648 h 297067"/>
                <a:gd name="connsiteX4" fmla="*/ 83240 w 197554"/>
                <a:gd name="connsiteY4" fmla="*/ 15911 h 297067"/>
                <a:gd name="connsiteX5" fmla="*/ 57840 w 197554"/>
                <a:gd name="connsiteY5" fmla="*/ 14323 h 297067"/>
                <a:gd name="connsiteX6" fmla="*/ 8627 w 197554"/>
                <a:gd name="connsiteY6" fmla="*/ 36 h 297067"/>
                <a:gd name="connsiteX7" fmla="*/ 7040 w 197554"/>
                <a:gd name="connsiteY7" fmla="*/ 19086 h 297067"/>
                <a:gd name="connsiteX8" fmla="*/ 80065 w 197554"/>
                <a:gd name="connsiteY8" fmla="*/ 22261 h 297067"/>
                <a:gd name="connsiteX9" fmla="*/ 135627 w 197554"/>
                <a:gd name="connsiteY9" fmla="*/ 49248 h 297067"/>
                <a:gd name="connsiteX10" fmla="*/ 188015 w 197554"/>
                <a:gd name="connsiteY10" fmla="*/ 112748 h 297067"/>
                <a:gd name="connsiteX11" fmla="*/ 197540 w 197554"/>
                <a:gd name="connsiteY11" fmla="*/ 141323 h 297067"/>
                <a:gd name="connsiteX12" fmla="*/ 188015 w 197554"/>
                <a:gd name="connsiteY12" fmla="*/ 211173 h 297067"/>
                <a:gd name="connsiteX13" fmla="*/ 173727 w 197554"/>
                <a:gd name="connsiteY13" fmla="*/ 296898 h 2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554" h="297067">
                  <a:moveTo>
                    <a:pt x="173727" y="296898"/>
                  </a:moveTo>
                  <a:cubicBezTo>
                    <a:pt x="168965" y="292929"/>
                    <a:pt x="157853" y="215407"/>
                    <a:pt x="159440" y="187361"/>
                  </a:cubicBezTo>
                  <a:cubicBezTo>
                    <a:pt x="161027" y="159315"/>
                    <a:pt x="188014" y="147408"/>
                    <a:pt x="183252" y="128623"/>
                  </a:cubicBezTo>
                  <a:cubicBezTo>
                    <a:pt x="178490" y="109838"/>
                    <a:pt x="147534" y="93433"/>
                    <a:pt x="130865" y="74648"/>
                  </a:cubicBezTo>
                  <a:cubicBezTo>
                    <a:pt x="114196" y="55863"/>
                    <a:pt x="95411" y="25965"/>
                    <a:pt x="83240" y="15911"/>
                  </a:cubicBezTo>
                  <a:cubicBezTo>
                    <a:pt x="71069" y="5857"/>
                    <a:pt x="70275" y="16969"/>
                    <a:pt x="57840" y="14323"/>
                  </a:cubicBezTo>
                  <a:cubicBezTo>
                    <a:pt x="45405" y="11677"/>
                    <a:pt x="17094" y="-758"/>
                    <a:pt x="8627" y="36"/>
                  </a:cubicBezTo>
                  <a:cubicBezTo>
                    <a:pt x="160" y="830"/>
                    <a:pt x="-4866" y="15382"/>
                    <a:pt x="7040" y="19086"/>
                  </a:cubicBezTo>
                  <a:cubicBezTo>
                    <a:pt x="18946" y="22790"/>
                    <a:pt x="58634" y="17234"/>
                    <a:pt x="80065" y="22261"/>
                  </a:cubicBezTo>
                  <a:cubicBezTo>
                    <a:pt x="101496" y="27288"/>
                    <a:pt x="117635" y="34167"/>
                    <a:pt x="135627" y="49248"/>
                  </a:cubicBezTo>
                  <a:cubicBezTo>
                    <a:pt x="153619" y="64329"/>
                    <a:pt x="177696" y="97402"/>
                    <a:pt x="188015" y="112748"/>
                  </a:cubicBezTo>
                  <a:cubicBezTo>
                    <a:pt x="198334" y="128094"/>
                    <a:pt x="197540" y="124919"/>
                    <a:pt x="197540" y="141323"/>
                  </a:cubicBezTo>
                  <a:cubicBezTo>
                    <a:pt x="197540" y="157727"/>
                    <a:pt x="192513" y="188419"/>
                    <a:pt x="188015" y="211173"/>
                  </a:cubicBezTo>
                  <a:cubicBezTo>
                    <a:pt x="183517" y="233927"/>
                    <a:pt x="178489" y="300867"/>
                    <a:pt x="173727" y="2968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AF2C5D35-B3D2-44AB-9869-433F70A0CC2D}"/>
                </a:ext>
              </a:extLst>
            </p:cNvPr>
            <p:cNvSpPr/>
            <p:nvPr/>
          </p:nvSpPr>
          <p:spPr>
            <a:xfrm>
              <a:off x="4920584" y="5378139"/>
              <a:ext cx="415416" cy="153879"/>
            </a:xfrm>
            <a:custGeom>
              <a:avLst/>
              <a:gdLst>
                <a:gd name="connsiteX0" fmla="*/ 2254 w 415416"/>
                <a:gd name="connsiteY0" fmla="*/ 311 h 153879"/>
                <a:gd name="connsiteX1" fmla="*/ 137191 w 415416"/>
                <a:gd name="connsiteY1" fmla="*/ 141599 h 153879"/>
                <a:gd name="connsiteX2" fmla="*/ 216566 w 415416"/>
                <a:gd name="connsiteY2" fmla="*/ 146361 h 153879"/>
                <a:gd name="connsiteX3" fmla="*/ 291179 w 415416"/>
                <a:gd name="connsiteY3" fmla="*/ 140011 h 153879"/>
                <a:gd name="connsiteX4" fmla="*/ 415004 w 415416"/>
                <a:gd name="connsiteY4" fmla="*/ 141599 h 153879"/>
                <a:gd name="connsiteX5" fmla="*/ 321341 w 415416"/>
                <a:gd name="connsiteY5" fmla="*/ 127311 h 153879"/>
                <a:gd name="connsiteX6" fmla="*/ 72104 w 415416"/>
                <a:gd name="connsiteY6" fmla="*/ 103499 h 153879"/>
                <a:gd name="connsiteX7" fmla="*/ 2254 w 415416"/>
                <a:gd name="connsiteY7" fmla="*/ 311 h 15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416" h="153879">
                  <a:moveTo>
                    <a:pt x="2254" y="311"/>
                  </a:moveTo>
                  <a:cubicBezTo>
                    <a:pt x="13102" y="6661"/>
                    <a:pt x="101472" y="117257"/>
                    <a:pt x="137191" y="141599"/>
                  </a:cubicBezTo>
                  <a:cubicBezTo>
                    <a:pt x="172910" y="165941"/>
                    <a:pt x="190901" y="146626"/>
                    <a:pt x="216566" y="146361"/>
                  </a:cubicBezTo>
                  <a:cubicBezTo>
                    <a:pt x="242231" y="146096"/>
                    <a:pt x="258106" y="140805"/>
                    <a:pt x="291179" y="140011"/>
                  </a:cubicBezTo>
                  <a:cubicBezTo>
                    <a:pt x="324252" y="139217"/>
                    <a:pt x="409977" y="143716"/>
                    <a:pt x="415004" y="141599"/>
                  </a:cubicBezTo>
                  <a:cubicBezTo>
                    <a:pt x="420031" y="139482"/>
                    <a:pt x="378491" y="133661"/>
                    <a:pt x="321341" y="127311"/>
                  </a:cubicBezTo>
                  <a:cubicBezTo>
                    <a:pt x="264191" y="120961"/>
                    <a:pt x="123698" y="120432"/>
                    <a:pt x="72104" y="103499"/>
                  </a:cubicBezTo>
                  <a:cubicBezTo>
                    <a:pt x="20510" y="86566"/>
                    <a:pt x="-8594" y="-6039"/>
                    <a:pt x="2254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3F52C8D9-3CD9-41D4-81B8-856342272B22}"/>
                </a:ext>
              </a:extLst>
            </p:cNvPr>
            <p:cNvSpPr/>
            <p:nvPr/>
          </p:nvSpPr>
          <p:spPr>
            <a:xfrm>
              <a:off x="4938493" y="5340325"/>
              <a:ext cx="243398" cy="35165"/>
            </a:xfrm>
            <a:custGeom>
              <a:avLst/>
              <a:gdLst>
                <a:gd name="connsiteX0" fmla="*/ 220 w 243398"/>
                <a:gd name="connsiteY0" fmla="*/ 11138 h 35165"/>
                <a:gd name="connsiteX1" fmla="*/ 95470 w 243398"/>
                <a:gd name="connsiteY1" fmla="*/ 22250 h 35165"/>
                <a:gd name="connsiteX2" fmla="*/ 106582 w 243398"/>
                <a:gd name="connsiteY2" fmla="*/ 34950 h 35165"/>
                <a:gd name="connsiteX3" fmla="*/ 157382 w 243398"/>
                <a:gd name="connsiteY3" fmla="*/ 11138 h 35165"/>
                <a:gd name="connsiteX4" fmla="*/ 243107 w 243398"/>
                <a:gd name="connsiteY4" fmla="*/ 7963 h 35165"/>
                <a:gd name="connsiteX5" fmla="*/ 125632 w 243398"/>
                <a:gd name="connsiteY5" fmla="*/ 25 h 35165"/>
                <a:gd name="connsiteX6" fmla="*/ 220 w 243398"/>
                <a:gd name="connsiteY6" fmla="*/ 11138 h 3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98" h="35165">
                  <a:moveTo>
                    <a:pt x="220" y="11138"/>
                  </a:moveTo>
                  <a:cubicBezTo>
                    <a:pt x="-4807" y="14842"/>
                    <a:pt x="77743" y="18281"/>
                    <a:pt x="95470" y="22250"/>
                  </a:cubicBezTo>
                  <a:cubicBezTo>
                    <a:pt x="113197" y="26219"/>
                    <a:pt x="96264" y="36802"/>
                    <a:pt x="106582" y="34950"/>
                  </a:cubicBezTo>
                  <a:cubicBezTo>
                    <a:pt x="116900" y="33098"/>
                    <a:pt x="134628" y="15636"/>
                    <a:pt x="157382" y="11138"/>
                  </a:cubicBezTo>
                  <a:cubicBezTo>
                    <a:pt x="180136" y="6640"/>
                    <a:pt x="248399" y="9815"/>
                    <a:pt x="243107" y="7963"/>
                  </a:cubicBezTo>
                  <a:cubicBezTo>
                    <a:pt x="237815" y="6111"/>
                    <a:pt x="168759" y="554"/>
                    <a:pt x="125632" y="25"/>
                  </a:cubicBezTo>
                  <a:cubicBezTo>
                    <a:pt x="82505" y="-504"/>
                    <a:pt x="5247" y="7434"/>
                    <a:pt x="220" y="11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660E9DB3-79A6-4C44-8C80-0ED08433AD77}"/>
                </a:ext>
              </a:extLst>
            </p:cNvPr>
            <p:cNvSpPr/>
            <p:nvPr/>
          </p:nvSpPr>
          <p:spPr>
            <a:xfrm>
              <a:off x="5170229" y="5359457"/>
              <a:ext cx="191497" cy="149711"/>
            </a:xfrm>
            <a:custGeom>
              <a:avLst/>
              <a:gdLst>
                <a:gd name="connsiteX0" fmla="*/ 259 w 191497"/>
                <a:gd name="connsiteY0" fmla="*/ 4706 h 149711"/>
                <a:gd name="connsiteX1" fmla="*/ 125671 w 191497"/>
                <a:gd name="connsiteY1" fmla="*/ 7881 h 149711"/>
                <a:gd name="connsiteX2" fmla="*/ 173296 w 191497"/>
                <a:gd name="connsiteY2" fmla="*/ 53918 h 149711"/>
                <a:gd name="connsiteX3" fmla="*/ 179646 w 191497"/>
                <a:gd name="connsiteY3" fmla="*/ 84081 h 149711"/>
                <a:gd name="connsiteX4" fmla="*/ 168534 w 191497"/>
                <a:gd name="connsiteY4" fmla="*/ 112656 h 149711"/>
                <a:gd name="connsiteX5" fmla="*/ 127259 w 191497"/>
                <a:gd name="connsiteY5" fmla="*/ 149168 h 149711"/>
                <a:gd name="connsiteX6" fmla="*/ 181234 w 191497"/>
                <a:gd name="connsiteY6" fmla="*/ 131706 h 149711"/>
                <a:gd name="connsiteX7" fmla="*/ 189171 w 191497"/>
                <a:gd name="connsiteY7" fmla="*/ 93606 h 149711"/>
                <a:gd name="connsiteX8" fmla="*/ 189171 w 191497"/>
                <a:gd name="connsiteY8" fmla="*/ 47568 h 149711"/>
                <a:gd name="connsiteX9" fmla="*/ 162184 w 191497"/>
                <a:gd name="connsiteY9" fmla="*/ 4706 h 149711"/>
                <a:gd name="connsiteX10" fmla="*/ 259 w 191497"/>
                <a:gd name="connsiteY10" fmla="*/ 4706 h 1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497" h="149711">
                  <a:moveTo>
                    <a:pt x="259" y="4706"/>
                  </a:moveTo>
                  <a:cubicBezTo>
                    <a:pt x="-5826" y="5235"/>
                    <a:pt x="96832" y="-321"/>
                    <a:pt x="125671" y="7881"/>
                  </a:cubicBezTo>
                  <a:cubicBezTo>
                    <a:pt x="154511" y="16083"/>
                    <a:pt x="164300" y="41218"/>
                    <a:pt x="173296" y="53918"/>
                  </a:cubicBezTo>
                  <a:cubicBezTo>
                    <a:pt x="182292" y="66618"/>
                    <a:pt x="180440" y="74291"/>
                    <a:pt x="179646" y="84081"/>
                  </a:cubicBezTo>
                  <a:cubicBezTo>
                    <a:pt x="178852" y="93871"/>
                    <a:pt x="177265" y="101808"/>
                    <a:pt x="168534" y="112656"/>
                  </a:cubicBezTo>
                  <a:cubicBezTo>
                    <a:pt x="159803" y="123504"/>
                    <a:pt x="125142" y="145993"/>
                    <a:pt x="127259" y="149168"/>
                  </a:cubicBezTo>
                  <a:cubicBezTo>
                    <a:pt x="129376" y="152343"/>
                    <a:pt x="170915" y="140966"/>
                    <a:pt x="181234" y="131706"/>
                  </a:cubicBezTo>
                  <a:cubicBezTo>
                    <a:pt x="191553" y="122446"/>
                    <a:pt x="187848" y="107629"/>
                    <a:pt x="189171" y="93606"/>
                  </a:cubicBezTo>
                  <a:cubicBezTo>
                    <a:pt x="190494" y="79583"/>
                    <a:pt x="193669" y="62385"/>
                    <a:pt x="189171" y="47568"/>
                  </a:cubicBezTo>
                  <a:cubicBezTo>
                    <a:pt x="184673" y="32751"/>
                    <a:pt x="192876" y="15025"/>
                    <a:pt x="162184" y="4706"/>
                  </a:cubicBezTo>
                  <a:cubicBezTo>
                    <a:pt x="131492" y="-5613"/>
                    <a:pt x="6344" y="4177"/>
                    <a:pt x="259" y="47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B45C1166-C309-4AB4-BB02-94096DA09505}"/>
                </a:ext>
              </a:extLst>
            </p:cNvPr>
            <p:cNvSpPr/>
            <p:nvPr/>
          </p:nvSpPr>
          <p:spPr>
            <a:xfrm>
              <a:off x="5229973" y="5404612"/>
              <a:ext cx="105624" cy="93163"/>
            </a:xfrm>
            <a:custGeom>
              <a:avLst/>
              <a:gdLst>
                <a:gd name="connsiteX0" fmla="*/ 105615 w 105624"/>
                <a:gd name="connsiteY0" fmla="*/ 13526 h 93163"/>
                <a:gd name="connsiteX1" fmla="*/ 7190 w 105624"/>
                <a:gd name="connsiteY1" fmla="*/ 826 h 93163"/>
                <a:gd name="connsiteX2" fmla="*/ 43702 w 105624"/>
                <a:gd name="connsiteY2" fmla="*/ 38926 h 93163"/>
                <a:gd name="connsiteX3" fmla="*/ 840 w 105624"/>
                <a:gd name="connsiteY3" fmla="*/ 92901 h 93163"/>
                <a:gd name="connsiteX4" fmla="*/ 15127 w 105624"/>
                <a:gd name="connsiteY4" fmla="*/ 57976 h 93163"/>
                <a:gd name="connsiteX5" fmla="*/ 13540 w 105624"/>
                <a:gd name="connsiteY5" fmla="*/ 23051 h 93163"/>
                <a:gd name="connsiteX6" fmla="*/ 105615 w 105624"/>
                <a:gd name="connsiteY6" fmla="*/ 13526 h 9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24" h="93163">
                  <a:moveTo>
                    <a:pt x="105615" y="13526"/>
                  </a:moveTo>
                  <a:cubicBezTo>
                    <a:pt x="104557" y="9822"/>
                    <a:pt x="17509" y="-3407"/>
                    <a:pt x="7190" y="826"/>
                  </a:cubicBezTo>
                  <a:cubicBezTo>
                    <a:pt x="-3129" y="5059"/>
                    <a:pt x="44760" y="23580"/>
                    <a:pt x="43702" y="38926"/>
                  </a:cubicBezTo>
                  <a:cubicBezTo>
                    <a:pt x="42644" y="54272"/>
                    <a:pt x="5602" y="89726"/>
                    <a:pt x="840" y="92901"/>
                  </a:cubicBezTo>
                  <a:cubicBezTo>
                    <a:pt x="-3922" y="96076"/>
                    <a:pt x="13010" y="69618"/>
                    <a:pt x="15127" y="57976"/>
                  </a:cubicBezTo>
                  <a:cubicBezTo>
                    <a:pt x="17244" y="46334"/>
                    <a:pt x="3750" y="32576"/>
                    <a:pt x="13540" y="23051"/>
                  </a:cubicBezTo>
                  <a:cubicBezTo>
                    <a:pt x="23330" y="13526"/>
                    <a:pt x="106673" y="17230"/>
                    <a:pt x="105615" y="135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406BD9EE-89E5-4DA9-A21A-9288710172E6}"/>
                </a:ext>
              </a:extLst>
            </p:cNvPr>
            <p:cNvSpPr/>
            <p:nvPr/>
          </p:nvSpPr>
          <p:spPr>
            <a:xfrm>
              <a:off x="5168054" y="5338521"/>
              <a:ext cx="146258" cy="22520"/>
            </a:xfrm>
            <a:custGeom>
              <a:avLst/>
              <a:gdLst>
                <a:gd name="connsiteX0" fmla="*/ 846 w 146258"/>
                <a:gd name="connsiteY0" fmla="*/ 242 h 22520"/>
                <a:gd name="connsiteX1" fmla="*/ 143721 w 146258"/>
                <a:gd name="connsiteY1" fmla="*/ 11354 h 22520"/>
                <a:gd name="connsiteX2" fmla="*/ 86571 w 146258"/>
                <a:gd name="connsiteY2" fmla="*/ 22467 h 22520"/>
                <a:gd name="connsiteX3" fmla="*/ 846 w 146258"/>
                <a:gd name="connsiteY3" fmla="*/ 242 h 2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258" h="22520">
                  <a:moveTo>
                    <a:pt x="846" y="242"/>
                  </a:moveTo>
                  <a:cubicBezTo>
                    <a:pt x="10371" y="-1610"/>
                    <a:pt x="129434" y="7650"/>
                    <a:pt x="143721" y="11354"/>
                  </a:cubicBezTo>
                  <a:cubicBezTo>
                    <a:pt x="158008" y="15058"/>
                    <a:pt x="108267" y="23261"/>
                    <a:pt x="86571" y="22467"/>
                  </a:cubicBezTo>
                  <a:cubicBezTo>
                    <a:pt x="64875" y="21673"/>
                    <a:pt x="-8679" y="2094"/>
                    <a:pt x="846" y="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923BF5FD-7E06-40BC-A9E5-E16A0B31509F}"/>
                </a:ext>
              </a:extLst>
            </p:cNvPr>
            <p:cNvSpPr/>
            <p:nvPr/>
          </p:nvSpPr>
          <p:spPr>
            <a:xfrm>
              <a:off x="5345054" y="5387965"/>
              <a:ext cx="103915" cy="73203"/>
            </a:xfrm>
            <a:custGeom>
              <a:avLst/>
              <a:gdLst>
                <a:gd name="connsiteX0" fmla="*/ 103246 w 103915"/>
                <a:gd name="connsiteY0" fmla="*/ 10 h 73203"/>
                <a:gd name="connsiteX1" fmla="*/ 52446 w 103915"/>
                <a:gd name="connsiteY1" fmla="*/ 53985 h 73203"/>
                <a:gd name="connsiteX2" fmla="*/ 3234 w 103915"/>
                <a:gd name="connsiteY2" fmla="*/ 73035 h 73203"/>
                <a:gd name="connsiteX3" fmla="*/ 14346 w 103915"/>
                <a:gd name="connsiteY3" fmla="*/ 58748 h 73203"/>
                <a:gd name="connsiteX4" fmla="*/ 103246 w 103915"/>
                <a:gd name="connsiteY4" fmla="*/ 10 h 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915" h="73203">
                  <a:moveTo>
                    <a:pt x="103246" y="10"/>
                  </a:moveTo>
                  <a:cubicBezTo>
                    <a:pt x="109596" y="-784"/>
                    <a:pt x="69115" y="41814"/>
                    <a:pt x="52446" y="53985"/>
                  </a:cubicBezTo>
                  <a:cubicBezTo>
                    <a:pt x="35777" y="66156"/>
                    <a:pt x="9584" y="72241"/>
                    <a:pt x="3234" y="73035"/>
                  </a:cubicBezTo>
                  <a:cubicBezTo>
                    <a:pt x="-3116" y="73829"/>
                    <a:pt x="-471" y="72242"/>
                    <a:pt x="14346" y="58748"/>
                  </a:cubicBezTo>
                  <a:cubicBezTo>
                    <a:pt x="29163" y="45254"/>
                    <a:pt x="96896" y="804"/>
                    <a:pt x="10324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60126811-2107-4A23-B41D-4D03188856F9}"/>
                </a:ext>
              </a:extLst>
            </p:cNvPr>
            <p:cNvSpPr/>
            <p:nvPr/>
          </p:nvSpPr>
          <p:spPr>
            <a:xfrm>
              <a:off x="3800288" y="5152349"/>
              <a:ext cx="234174" cy="130425"/>
            </a:xfrm>
            <a:custGeom>
              <a:avLst/>
              <a:gdLst>
                <a:gd name="connsiteX0" fmla="*/ 187 w 234174"/>
                <a:gd name="connsiteY0" fmla="*/ 676 h 130425"/>
                <a:gd name="connsiteX1" fmla="*/ 222437 w 234174"/>
                <a:gd name="connsiteY1" fmla="*/ 127676 h 130425"/>
                <a:gd name="connsiteX2" fmla="*/ 184337 w 234174"/>
                <a:gd name="connsiteY2" fmla="*/ 80051 h 130425"/>
                <a:gd name="connsiteX3" fmla="*/ 187 w 234174"/>
                <a:gd name="connsiteY3" fmla="*/ 676 h 13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174" h="130425">
                  <a:moveTo>
                    <a:pt x="187" y="676"/>
                  </a:moveTo>
                  <a:cubicBezTo>
                    <a:pt x="6537" y="8613"/>
                    <a:pt x="191745" y="114447"/>
                    <a:pt x="222437" y="127676"/>
                  </a:cubicBezTo>
                  <a:cubicBezTo>
                    <a:pt x="253129" y="140905"/>
                    <a:pt x="217674" y="103334"/>
                    <a:pt x="184337" y="80051"/>
                  </a:cubicBezTo>
                  <a:cubicBezTo>
                    <a:pt x="151000" y="56768"/>
                    <a:pt x="-6163" y="-7261"/>
                    <a:pt x="187" y="6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1306DC34-0FA6-4998-9056-906742EDC9BA}"/>
                </a:ext>
              </a:extLst>
            </p:cNvPr>
            <p:cNvSpPr/>
            <p:nvPr/>
          </p:nvSpPr>
          <p:spPr>
            <a:xfrm>
              <a:off x="4205934" y="5467102"/>
              <a:ext cx="612903" cy="1237277"/>
            </a:xfrm>
            <a:custGeom>
              <a:avLst/>
              <a:gdLst>
                <a:gd name="connsiteX0" fmla="*/ 941 w 612903"/>
                <a:gd name="connsiteY0" fmla="*/ 248 h 1237277"/>
                <a:gd name="connsiteX1" fmla="*/ 305741 w 612903"/>
                <a:gd name="connsiteY1" fmla="*/ 289173 h 1237277"/>
                <a:gd name="connsiteX2" fmla="*/ 572441 w 612903"/>
                <a:gd name="connsiteY2" fmla="*/ 546348 h 1237277"/>
                <a:gd name="connsiteX3" fmla="*/ 601016 w 612903"/>
                <a:gd name="connsiteY3" fmla="*/ 701923 h 1237277"/>
                <a:gd name="connsiteX4" fmla="*/ 464491 w 612903"/>
                <a:gd name="connsiteY4" fmla="*/ 968623 h 1237277"/>
                <a:gd name="connsiteX5" fmla="*/ 194616 w 612903"/>
                <a:gd name="connsiteY5" fmla="*/ 1232148 h 1237277"/>
                <a:gd name="connsiteX6" fmla="*/ 283516 w 612903"/>
                <a:gd name="connsiteY6" fmla="*/ 1149598 h 1237277"/>
                <a:gd name="connsiteX7" fmla="*/ 502591 w 612903"/>
                <a:gd name="connsiteY7" fmla="*/ 911473 h 1237277"/>
                <a:gd name="connsiteX8" fmla="*/ 537516 w 612903"/>
                <a:gd name="connsiteY8" fmla="*/ 647948 h 1237277"/>
                <a:gd name="connsiteX9" fmla="*/ 518466 w 612903"/>
                <a:gd name="connsiteY9" fmla="*/ 463798 h 1237277"/>
                <a:gd name="connsiteX10" fmla="*/ 429566 w 612903"/>
                <a:gd name="connsiteY10" fmla="*/ 349498 h 1237277"/>
                <a:gd name="connsiteX11" fmla="*/ 941 w 612903"/>
                <a:gd name="connsiteY11" fmla="*/ 248 h 12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903" h="1237277">
                  <a:moveTo>
                    <a:pt x="941" y="248"/>
                  </a:moveTo>
                  <a:cubicBezTo>
                    <a:pt x="-19697" y="-9806"/>
                    <a:pt x="305741" y="289173"/>
                    <a:pt x="305741" y="289173"/>
                  </a:cubicBezTo>
                  <a:cubicBezTo>
                    <a:pt x="400991" y="380190"/>
                    <a:pt x="523229" y="477556"/>
                    <a:pt x="572441" y="546348"/>
                  </a:cubicBezTo>
                  <a:cubicBezTo>
                    <a:pt x="621653" y="615140"/>
                    <a:pt x="619008" y="631544"/>
                    <a:pt x="601016" y="701923"/>
                  </a:cubicBezTo>
                  <a:cubicBezTo>
                    <a:pt x="583024" y="772302"/>
                    <a:pt x="532224" y="880252"/>
                    <a:pt x="464491" y="968623"/>
                  </a:cubicBezTo>
                  <a:cubicBezTo>
                    <a:pt x="396758" y="1056994"/>
                    <a:pt x="224778" y="1201986"/>
                    <a:pt x="194616" y="1232148"/>
                  </a:cubicBezTo>
                  <a:cubicBezTo>
                    <a:pt x="164454" y="1262310"/>
                    <a:pt x="283516" y="1149598"/>
                    <a:pt x="283516" y="1149598"/>
                  </a:cubicBezTo>
                  <a:cubicBezTo>
                    <a:pt x="334845" y="1096152"/>
                    <a:pt x="460258" y="995081"/>
                    <a:pt x="502591" y="911473"/>
                  </a:cubicBezTo>
                  <a:cubicBezTo>
                    <a:pt x="544924" y="827865"/>
                    <a:pt x="534870" y="722560"/>
                    <a:pt x="537516" y="647948"/>
                  </a:cubicBezTo>
                  <a:cubicBezTo>
                    <a:pt x="540162" y="573336"/>
                    <a:pt x="536458" y="513540"/>
                    <a:pt x="518466" y="463798"/>
                  </a:cubicBezTo>
                  <a:cubicBezTo>
                    <a:pt x="500474" y="414056"/>
                    <a:pt x="513174" y="432048"/>
                    <a:pt x="429566" y="349498"/>
                  </a:cubicBezTo>
                  <a:cubicBezTo>
                    <a:pt x="345958" y="266948"/>
                    <a:pt x="21579" y="10302"/>
                    <a:pt x="941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26A0DE7E-B24E-4C1E-B945-983B0FE015AC}"/>
                </a:ext>
              </a:extLst>
            </p:cNvPr>
            <p:cNvSpPr/>
            <p:nvPr/>
          </p:nvSpPr>
          <p:spPr>
            <a:xfrm>
              <a:off x="4412298" y="6343772"/>
              <a:ext cx="329419" cy="345442"/>
            </a:xfrm>
            <a:custGeom>
              <a:avLst/>
              <a:gdLst>
                <a:gd name="connsiteX0" fmla="*/ 321627 w 329419"/>
                <a:gd name="connsiteY0" fmla="*/ 3053 h 345442"/>
                <a:gd name="connsiteX1" fmla="*/ 232727 w 329419"/>
                <a:gd name="connsiteY1" fmla="*/ 145928 h 345442"/>
                <a:gd name="connsiteX2" fmla="*/ 16827 w 329419"/>
                <a:gd name="connsiteY2" fmla="*/ 336428 h 345442"/>
                <a:gd name="connsiteX3" fmla="*/ 45402 w 329419"/>
                <a:gd name="connsiteY3" fmla="*/ 282453 h 345442"/>
                <a:gd name="connsiteX4" fmla="*/ 321627 w 329419"/>
                <a:gd name="connsiteY4" fmla="*/ 3053 h 34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419" h="345442">
                  <a:moveTo>
                    <a:pt x="321627" y="3053"/>
                  </a:moveTo>
                  <a:cubicBezTo>
                    <a:pt x="352848" y="-19701"/>
                    <a:pt x="283527" y="90366"/>
                    <a:pt x="232727" y="145928"/>
                  </a:cubicBezTo>
                  <a:cubicBezTo>
                    <a:pt x="181927" y="201490"/>
                    <a:pt x="48048" y="313674"/>
                    <a:pt x="16827" y="336428"/>
                  </a:cubicBezTo>
                  <a:cubicBezTo>
                    <a:pt x="-14394" y="359182"/>
                    <a:pt x="-635" y="338015"/>
                    <a:pt x="45402" y="282453"/>
                  </a:cubicBezTo>
                  <a:cubicBezTo>
                    <a:pt x="91439" y="226891"/>
                    <a:pt x="290406" y="25807"/>
                    <a:pt x="321627" y="3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9B37F69E-2D3A-47A1-9223-04B9949A7E0B}"/>
                </a:ext>
              </a:extLst>
            </p:cNvPr>
            <p:cNvSpPr/>
            <p:nvPr/>
          </p:nvSpPr>
          <p:spPr>
            <a:xfrm>
              <a:off x="3173750" y="6063541"/>
              <a:ext cx="535591" cy="135887"/>
            </a:xfrm>
            <a:custGeom>
              <a:avLst/>
              <a:gdLst>
                <a:gd name="connsiteX0" fmla="*/ 10775 w 535591"/>
                <a:gd name="connsiteY0" fmla="*/ 709 h 135887"/>
                <a:gd name="connsiteX1" fmla="*/ 515600 w 535591"/>
                <a:gd name="connsiteY1" fmla="*/ 127709 h 135887"/>
                <a:gd name="connsiteX2" fmla="*/ 410825 w 535591"/>
                <a:gd name="connsiteY2" fmla="*/ 118184 h 135887"/>
                <a:gd name="connsiteX3" fmla="*/ 188575 w 535591"/>
                <a:gd name="connsiteY3" fmla="*/ 76909 h 135887"/>
                <a:gd name="connsiteX4" fmla="*/ 10775 w 535591"/>
                <a:gd name="connsiteY4" fmla="*/ 709 h 1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591" h="135887">
                  <a:moveTo>
                    <a:pt x="10775" y="709"/>
                  </a:moveTo>
                  <a:cubicBezTo>
                    <a:pt x="65279" y="9176"/>
                    <a:pt x="448925" y="108130"/>
                    <a:pt x="515600" y="127709"/>
                  </a:cubicBezTo>
                  <a:cubicBezTo>
                    <a:pt x="582275" y="147288"/>
                    <a:pt x="465329" y="126651"/>
                    <a:pt x="410825" y="118184"/>
                  </a:cubicBezTo>
                  <a:cubicBezTo>
                    <a:pt x="356321" y="109717"/>
                    <a:pt x="254192" y="91726"/>
                    <a:pt x="188575" y="76909"/>
                  </a:cubicBezTo>
                  <a:cubicBezTo>
                    <a:pt x="122958" y="62092"/>
                    <a:pt x="-43729" y="-7758"/>
                    <a:pt x="10775" y="7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FF965779-D180-46A7-9F91-EBA45C3B7243}"/>
                </a:ext>
              </a:extLst>
            </p:cNvPr>
            <p:cNvSpPr/>
            <p:nvPr/>
          </p:nvSpPr>
          <p:spPr>
            <a:xfrm>
              <a:off x="3190646" y="5932545"/>
              <a:ext cx="647409" cy="188452"/>
            </a:xfrm>
            <a:custGeom>
              <a:avLst/>
              <a:gdLst>
                <a:gd name="connsiteX0" fmla="*/ 229 w 647409"/>
                <a:gd name="connsiteY0" fmla="*/ 7880 h 188452"/>
                <a:gd name="connsiteX1" fmla="*/ 187554 w 647409"/>
                <a:gd name="connsiteY1" fmla="*/ 33280 h 188452"/>
                <a:gd name="connsiteX2" fmla="*/ 635229 w 647409"/>
                <a:gd name="connsiteY2" fmla="*/ 179330 h 188452"/>
                <a:gd name="connsiteX3" fmla="*/ 501879 w 647409"/>
                <a:gd name="connsiteY3" fmla="*/ 160280 h 188452"/>
                <a:gd name="connsiteX4" fmla="*/ 301854 w 647409"/>
                <a:gd name="connsiteY4" fmla="*/ 55505 h 188452"/>
                <a:gd name="connsiteX5" fmla="*/ 219304 w 647409"/>
                <a:gd name="connsiteY5" fmla="*/ 4705 h 188452"/>
                <a:gd name="connsiteX6" fmla="*/ 229 w 647409"/>
                <a:gd name="connsiteY6" fmla="*/ 7880 h 18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409" h="188452">
                  <a:moveTo>
                    <a:pt x="229" y="7880"/>
                  </a:moveTo>
                  <a:cubicBezTo>
                    <a:pt x="-5063" y="12643"/>
                    <a:pt x="81721" y="4705"/>
                    <a:pt x="187554" y="33280"/>
                  </a:cubicBezTo>
                  <a:cubicBezTo>
                    <a:pt x="293387" y="61855"/>
                    <a:pt x="582842" y="158163"/>
                    <a:pt x="635229" y="179330"/>
                  </a:cubicBezTo>
                  <a:cubicBezTo>
                    <a:pt x="687617" y="200497"/>
                    <a:pt x="557442" y="180918"/>
                    <a:pt x="501879" y="160280"/>
                  </a:cubicBezTo>
                  <a:cubicBezTo>
                    <a:pt x="446317" y="139643"/>
                    <a:pt x="348950" y="81434"/>
                    <a:pt x="301854" y="55505"/>
                  </a:cubicBezTo>
                  <a:cubicBezTo>
                    <a:pt x="254758" y="29576"/>
                    <a:pt x="263225" y="14759"/>
                    <a:pt x="219304" y="4705"/>
                  </a:cubicBezTo>
                  <a:cubicBezTo>
                    <a:pt x="175383" y="-5349"/>
                    <a:pt x="5521" y="3117"/>
                    <a:pt x="229" y="7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: 図形 108">
              <a:extLst>
                <a:ext uri="{FF2B5EF4-FFF2-40B4-BE49-F238E27FC236}">
                  <a16:creationId xmlns:a16="http://schemas.microsoft.com/office/drawing/2014/main" id="{AB8F60C2-7FA8-4DE1-93C7-A128A0991CCF}"/>
                </a:ext>
              </a:extLst>
            </p:cNvPr>
            <p:cNvSpPr/>
            <p:nvPr/>
          </p:nvSpPr>
          <p:spPr>
            <a:xfrm>
              <a:off x="3213061" y="6427347"/>
              <a:ext cx="388225" cy="1124389"/>
            </a:xfrm>
            <a:custGeom>
              <a:avLst/>
              <a:gdLst>
                <a:gd name="connsiteX0" fmla="*/ 387389 w 388225"/>
                <a:gd name="connsiteY0" fmla="*/ 2028 h 1124389"/>
                <a:gd name="connsiteX1" fmla="*/ 184189 w 388225"/>
                <a:gd name="connsiteY1" fmla="*/ 287778 h 1124389"/>
                <a:gd name="connsiteX2" fmla="*/ 107989 w 388225"/>
                <a:gd name="connsiteY2" fmla="*/ 525903 h 1124389"/>
                <a:gd name="connsiteX3" fmla="*/ 54014 w 388225"/>
                <a:gd name="connsiteY3" fmla="*/ 976753 h 1124389"/>
                <a:gd name="connsiteX4" fmla="*/ 39 w 388225"/>
                <a:gd name="connsiteY4" fmla="*/ 1122803 h 1124389"/>
                <a:gd name="connsiteX5" fmla="*/ 47664 w 388225"/>
                <a:gd name="connsiteY5" fmla="*/ 903728 h 1124389"/>
                <a:gd name="connsiteX6" fmla="*/ 171489 w 388225"/>
                <a:gd name="connsiteY6" fmla="*/ 414778 h 1124389"/>
                <a:gd name="connsiteX7" fmla="*/ 254039 w 388225"/>
                <a:gd name="connsiteY7" fmla="*/ 173478 h 1124389"/>
                <a:gd name="connsiteX8" fmla="*/ 387389 w 388225"/>
                <a:gd name="connsiteY8" fmla="*/ 2028 h 11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8225" h="1124389">
                  <a:moveTo>
                    <a:pt x="387389" y="2028"/>
                  </a:moveTo>
                  <a:cubicBezTo>
                    <a:pt x="375747" y="21078"/>
                    <a:pt x="230756" y="200465"/>
                    <a:pt x="184189" y="287778"/>
                  </a:cubicBezTo>
                  <a:cubicBezTo>
                    <a:pt x="137622" y="375091"/>
                    <a:pt x="129685" y="411074"/>
                    <a:pt x="107989" y="525903"/>
                  </a:cubicBezTo>
                  <a:cubicBezTo>
                    <a:pt x="86293" y="640732"/>
                    <a:pt x="72006" y="877270"/>
                    <a:pt x="54014" y="976753"/>
                  </a:cubicBezTo>
                  <a:cubicBezTo>
                    <a:pt x="36022" y="1076236"/>
                    <a:pt x="1097" y="1134974"/>
                    <a:pt x="39" y="1122803"/>
                  </a:cubicBezTo>
                  <a:cubicBezTo>
                    <a:pt x="-1019" y="1110632"/>
                    <a:pt x="19089" y="1021732"/>
                    <a:pt x="47664" y="903728"/>
                  </a:cubicBezTo>
                  <a:cubicBezTo>
                    <a:pt x="76239" y="785724"/>
                    <a:pt x="137093" y="536486"/>
                    <a:pt x="171489" y="414778"/>
                  </a:cubicBezTo>
                  <a:cubicBezTo>
                    <a:pt x="205885" y="293070"/>
                    <a:pt x="222289" y="244386"/>
                    <a:pt x="254039" y="173478"/>
                  </a:cubicBezTo>
                  <a:cubicBezTo>
                    <a:pt x="285789" y="102570"/>
                    <a:pt x="399031" y="-17022"/>
                    <a:pt x="387389" y="20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087DA17C-1B20-441E-AF86-1D12694D4AF4}"/>
                </a:ext>
              </a:extLst>
            </p:cNvPr>
            <p:cNvSpPr/>
            <p:nvPr/>
          </p:nvSpPr>
          <p:spPr>
            <a:xfrm>
              <a:off x="3254015" y="6387355"/>
              <a:ext cx="505190" cy="1292271"/>
            </a:xfrm>
            <a:custGeom>
              <a:avLst/>
              <a:gdLst>
                <a:gd name="connsiteX0" fmla="*/ 505185 w 505190"/>
                <a:gd name="connsiteY0" fmla="*/ 745 h 1292271"/>
                <a:gd name="connsiteX1" fmla="*/ 311510 w 505190"/>
                <a:gd name="connsiteY1" fmla="*/ 194420 h 1292271"/>
                <a:gd name="connsiteX2" fmla="*/ 181335 w 505190"/>
                <a:gd name="connsiteY2" fmla="*/ 537320 h 1292271"/>
                <a:gd name="connsiteX3" fmla="*/ 108310 w 505190"/>
                <a:gd name="connsiteY3" fmla="*/ 873870 h 1292271"/>
                <a:gd name="connsiteX4" fmla="*/ 89260 w 505190"/>
                <a:gd name="connsiteY4" fmla="*/ 1032620 h 1292271"/>
                <a:gd name="connsiteX5" fmla="*/ 79735 w 505190"/>
                <a:gd name="connsiteY5" fmla="*/ 1077070 h 1292271"/>
                <a:gd name="connsiteX6" fmla="*/ 44810 w 505190"/>
                <a:gd name="connsiteY6" fmla="*/ 1137395 h 1292271"/>
                <a:gd name="connsiteX7" fmla="*/ 35285 w 505190"/>
                <a:gd name="connsiteY7" fmla="*/ 1204070 h 1292271"/>
                <a:gd name="connsiteX8" fmla="*/ 44810 w 505190"/>
                <a:gd name="connsiteY8" fmla="*/ 1245345 h 1292271"/>
                <a:gd name="connsiteX9" fmla="*/ 360 w 505190"/>
                <a:gd name="connsiteY9" fmla="*/ 1289795 h 1292271"/>
                <a:gd name="connsiteX10" fmla="*/ 28935 w 505190"/>
                <a:gd name="connsiteY10" fmla="*/ 1165970 h 1292271"/>
                <a:gd name="connsiteX11" fmla="*/ 114660 w 505190"/>
                <a:gd name="connsiteY11" fmla="*/ 838945 h 1292271"/>
                <a:gd name="connsiteX12" fmla="*/ 140060 w 505190"/>
                <a:gd name="connsiteY12" fmla="*/ 591295 h 1292271"/>
                <a:gd name="connsiteX13" fmla="*/ 305160 w 505190"/>
                <a:gd name="connsiteY13" fmla="*/ 261095 h 1292271"/>
                <a:gd name="connsiteX14" fmla="*/ 505185 w 505190"/>
                <a:gd name="connsiteY14" fmla="*/ 745 h 129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5190" h="1292271">
                  <a:moveTo>
                    <a:pt x="505185" y="745"/>
                  </a:moveTo>
                  <a:cubicBezTo>
                    <a:pt x="506243" y="-10367"/>
                    <a:pt x="365485" y="104991"/>
                    <a:pt x="311510" y="194420"/>
                  </a:cubicBezTo>
                  <a:cubicBezTo>
                    <a:pt x="257535" y="283849"/>
                    <a:pt x="215202" y="424078"/>
                    <a:pt x="181335" y="537320"/>
                  </a:cubicBezTo>
                  <a:cubicBezTo>
                    <a:pt x="147468" y="650562"/>
                    <a:pt x="123656" y="791320"/>
                    <a:pt x="108310" y="873870"/>
                  </a:cubicBezTo>
                  <a:cubicBezTo>
                    <a:pt x="92964" y="956420"/>
                    <a:pt x="94022" y="998753"/>
                    <a:pt x="89260" y="1032620"/>
                  </a:cubicBezTo>
                  <a:cubicBezTo>
                    <a:pt x="84498" y="1066487"/>
                    <a:pt x="87143" y="1059608"/>
                    <a:pt x="79735" y="1077070"/>
                  </a:cubicBezTo>
                  <a:cubicBezTo>
                    <a:pt x="72327" y="1094532"/>
                    <a:pt x="52218" y="1116228"/>
                    <a:pt x="44810" y="1137395"/>
                  </a:cubicBezTo>
                  <a:cubicBezTo>
                    <a:pt x="37402" y="1158562"/>
                    <a:pt x="35285" y="1186078"/>
                    <a:pt x="35285" y="1204070"/>
                  </a:cubicBezTo>
                  <a:cubicBezTo>
                    <a:pt x="35285" y="1222062"/>
                    <a:pt x="50631" y="1231058"/>
                    <a:pt x="44810" y="1245345"/>
                  </a:cubicBezTo>
                  <a:cubicBezTo>
                    <a:pt x="38989" y="1259632"/>
                    <a:pt x="3006" y="1303024"/>
                    <a:pt x="360" y="1289795"/>
                  </a:cubicBezTo>
                  <a:cubicBezTo>
                    <a:pt x="-2286" y="1276566"/>
                    <a:pt x="9885" y="1241112"/>
                    <a:pt x="28935" y="1165970"/>
                  </a:cubicBezTo>
                  <a:cubicBezTo>
                    <a:pt x="47985" y="1090828"/>
                    <a:pt x="96139" y="934724"/>
                    <a:pt x="114660" y="838945"/>
                  </a:cubicBezTo>
                  <a:cubicBezTo>
                    <a:pt x="133181" y="743166"/>
                    <a:pt x="108310" y="687603"/>
                    <a:pt x="140060" y="591295"/>
                  </a:cubicBezTo>
                  <a:cubicBezTo>
                    <a:pt x="171810" y="494987"/>
                    <a:pt x="248010" y="355816"/>
                    <a:pt x="305160" y="261095"/>
                  </a:cubicBezTo>
                  <a:cubicBezTo>
                    <a:pt x="362310" y="166374"/>
                    <a:pt x="504127" y="11857"/>
                    <a:pt x="505185" y="7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: 図形 110">
              <a:extLst>
                <a:ext uri="{FF2B5EF4-FFF2-40B4-BE49-F238E27FC236}">
                  <a16:creationId xmlns:a16="http://schemas.microsoft.com/office/drawing/2014/main" id="{F47D763D-6EF8-4E8F-BA20-612BFC66B0A8}"/>
                </a:ext>
              </a:extLst>
            </p:cNvPr>
            <p:cNvSpPr/>
            <p:nvPr/>
          </p:nvSpPr>
          <p:spPr>
            <a:xfrm>
              <a:off x="3625707" y="7540625"/>
              <a:ext cx="160952" cy="255596"/>
            </a:xfrm>
            <a:custGeom>
              <a:avLst/>
              <a:gdLst>
                <a:gd name="connsiteX0" fmla="*/ 160481 w 160952"/>
                <a:gd name="connsiteY0" fmla="*/ 1588 h 255596"/>
                <a:gd name="connsiteX1" fmla="*/ 85868 w 160952"/>
                <a:gd name="connsiteY1" fmla="*/ 219075 h 255596"/>
                <a:gd name="connsiteX2" fmla="*/ 143 w 160952"/>
                <a:gd name="connsiteY2" fmla="*/ 254000 h 255596"/>
                <a:gd name="connsiteX3" fmla="*/ 66818 w 160952"/>
                <a:gd name="connsiteY3" fmla="*/ 203200 h 255596"/>
                <a:gd name="connsiteX4" fmla="*/ 116031 w 160952"/>
                <a:gd name="connsiteY4" fmla="*/ 125413 h 255596"/>
                <a:gd name="connsiteX5" fmla="*/ 160481 w 160952"/>
                <a:gd name="connsiteY5" fmla="*/ 1588 h 25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952" h="255596">
                  <a:moveTo>
                    <a:pt x="160481" y="1588"/>
                  </a:moveTo>
                  <a:cubicBezTo>
                    <a:pt x="155454" y="17198"/>
                    <a:pt x="112591" y="177006"/>
                    <a:pt x="85868" y="219075"/>
                  </a:cubicBezTo>
                  <a:cubicBezTo>
                    <a:pt x="59145" y="261144"/>
                    <a:pt x="3318" y="256646"/>
                    <a:pt x="143" y="254000"/>
                  </a:cubicBezTo>
                  <a:cubicBezTo>
                    <a:pt x="-3032" y="251354"/>
                    <a:pt x="47503" y="224631"/>
                    <a:pt x="66818" y="203200"/>
                  </a:cubicBezTo>
                  <a:cubicBezTo>
                    <a:pt x="86133" y="181769"/>
                    <a:pt x="103066" y="161132"/>
                    <a:pt x="116031" y="125413"/>
                  </a:cubicBezTo>
                  <a:cubicBezTo>
                    <a:pt x="128996" y="89694"/>
                    <a:pt x="165508" y="-14022"/>
                    <a:pt x="160481" y="15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190FB882-97EB-40B2-8421-CCF09778654B}"/>
                </a:ext>
              </a:extLst>
            </p:cNvPr>
            <p:cNvSpPr/>
            <p:nvPr/>
          </p:nvSpPr>
          <p:spPr>
            <a:xfrm>
              <a:off x="3611700" y="7804137"/>
              <a:ext cx="50525" cy="179812"/>
            </a:xfrm>
            <a:custGeom>
              <a:avLst/>
              <a:gdLst>
                <a:gd name="connsiteX0" fmla="*/ 22088 w 50525"/>
                <a:gd name="connsiteY0" fmla="*/ 13 h 179812"/>
                <a:gd name="connsiteX1" fmla="*/ 33200 w 50525"/>
                <a:gd name="connsiteY1" fmla="*/ 61926 h 179812"/>
                <a:gd name="connsiteX2" fmla="*/ 14150 w 50525"/>
                <a:gd name="connsiteY2" fmla="*/ 161938 h 179812"/>
                <a:gd name="connsiteX3" fmla="*/ 1450 w 50525"/>
                <a:gd name="connsiteY3" fmla="*/ 176226 h 179812"/>
                <a:gd name="connsiteX4" fmla="*/ 49075 w 50525"/>
                <a:gd name="connsiteY4" fmla="*/ 120663 h 179812"/>
                <a:gd name="connsiteX5" fmla="*/ 36375 w 50525"/>
                <a:gd name="connsiteY5" fmla="*/ 66688 h 179812"/>
                <a:gd name="connsiteX6" fmla="*/ 22088 w 50525"/>
                <a:gd name="connsiteY6" fmla="*/ 13 h 17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5" h="179812">
                  <a:moveTo>
                    <a:pt x="22088" y="13"/>
                  </a:moveTo>
                  <a:cubicBezTo>
                    <a:pt x="21559" y="-781"/>
                    <a:pt x="34523" y="34939"/>
                    <a:pt x="33200" y="61926"/>
                  </a:cubicBezTo>
                  <a:cubicBezTo>
                    <a:pt x="31877" y="88913"/>
                    <a:pt x="19442" y="142888"/>
                    <a:pt x="14150" y="161938"/>
                  </a:cubicBezTo>
                  <a:cubicBezTo>
                    <a:pt x="8858" y="180988"/>
                    <a:pt x="-4371" y="183105"/>
                    <a:pt x="1450" y="176226"/>
                  </a:cubicBezTo>
                  <a:cubicBezTo>
                    <a:pt x="7271" y="169347"/>
                    <a:pt x="43254" y="138919"/>
                    <a:pt x="49075" y="120663"/>
                  </a:cubicBezTo>
                  <a:cubicBezTo>
                    <a:pt x="54896" y="102407"/>
                    <a:pt x="41667" y="83092"/>
                    <a:pt x="36375" y="66688"/>
                  </a:cubicBezTo>
                  <a:cubicBezTo>
                    <a:pt x="31083" y="50284"/>
                    <a:pt x="22617" y="807"/>
                    <a:pt x="22088" y="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8F85B768-31D2-4FA9-B002-363507D13895}"/>
                </a:ext>
              </a:extLst>
            </p:cNvPr>
            <p:cNvSpPr/>
            <p:nvPr/>
          </p:nvSpPr>
          <p:spPr>
            <a:xfrm>
              <a:off x="3221991" y="7540238"/>
              <a:ext cx="151743" cy="444281"/>
            </a:xfrm>
            <a:custGeom>
              <a:avLst/>
              <a:gdLst>
                <a:gd name="connsiteX0" fmla="*/ 634 w 151743"/>
                <a:gd name="connsiteY0" fmla="*/ 387 h 444281"/>
                <a:gd name="connsiteX1" fmla="*/ 14922 w 151743"/>
                <a:gd name="connsiteY1" fmla="*/ 92462 h 444281"/>
                <a:gd name="connsiteX2" fmla="*/ 38734 w 151743"/>
                <a:gd name="connsiteY2" fmla="*/ 186125 h 444281"/>
                <a:gd name="connsiteX3" fmla="*/ 151447 w 151743"/>
                <a:gd name="connsiteY3" fmla="*/ 441712 h 444281"/>
                <a:gd name="connsiteX4" fmla="*/ 70484 w 151743"/>
                <a:gd name="connsiteY4" fmla="*/ 306775 h 444281"/>
                <a:gd name="connsiteX5" fmla="*/ 35559 w 151743"/>
                <a:gd name="connsiteY5" fmla="*/ 128975 h 444281"/>
                <a:gd name="connsiteX6" fmla="*/ 634 w 151743"/>
                <a:gd name="connsiteY6" fmla="*/ 387 h 44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43" h="444281">
                  <a:moveTo>
                    <a:pt x="634" y="387"/>
                  </a:moveTo>
                  <a:cubicBezTo>
                    <a:pt x="-2806" y="-5699"/>
                    <a:pt x="8572" y="61506"/>
                    <a:pt x="14922" y="92462"/>
                  </a:cubicBezTo>
                  <a:cubicBezTo>
                    <a:pt x="21272" y="123418"/>
                    <a:pt x="15980" y="127917"/>
                    <a:pt x="38734" y="186125"/>
                  </a:cubicBezTo>
                  <a:cubicBezTo>
                    <a:pt x="61488" y="244333"/>
                    <a:pt x="146155" y="421604"/>
                    <a:pt x="151447" y="441712"/>
                  </a:cubicBezTo>
                  <a:cubicBezTo>
                    <a:pt x="156739" y="461820"/>
                    <a:pt x="89799" y="358898"/>
                    <a:pt x="70484" y="306775"/>
                  </a:cubicBezTo>
                  <a:cubicBezTo>
                    <a:pt x="51169" y="254652"/>
                    <a:pt x="44555" y="176865"/>
                    <a:pt x="35559" y="128975"/>
                  </a:cubicBezTo>
                  <a:cubicBezTo>
                    <a:pt x="26563" y="81085"/>
                    <a:pt x="4074" y="6473"/>
                    <a:pt x="634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380A356B-E9F1-4A77-9D91-56D820DC3B98}"/>
                </a:ext>
              </a:extLst>
            </p:cNvPr>
            <p:cNvSpPr/>
            <p:nvPr/>
          </p:nvSpPr>
          <p:spPr>
            <a:xfrm>
              <a:off x="3216996" y="7659299"/>
              <a:ext cx="120532" cy="351024"/>
            </a:xfrm>
            <a:custGeom>
              <a:avLst/>
              <a:gdLst>
                <a:gd name="connsiteX0" fmla="*/ 26267 w 120532"/>
                <a:gd name="connsiteY0" fmla="*/ 389 h 351024"/>
                <a:gd name="connsiteX1" fmla="*/ 4042 w 120532"/>
                <a:gd name="connsiteY1" fmla="*/ 92464 h 351024"/>
                <a:gd name="connsiteX2" fmla="*/ 119929 w 120532"/>
                <a:gd name="connsiteY2" fmla="*/ 344876 h 351024"/>
                <a:gd name="connsiteX3" fmla="*/ 48492 w 120532"/>
                <a:gd name="connsiteY3" fmla="*/ 260739 h 351024"/>
                <a:gd name="connsiteX4" fmla="*/ 24679 w 120532"/>
                <a:gd name="connsiteY4" fmla="*/ 121039 h 351024"/>
                <a:gd name="connsiteX5" fmla="*/ 26267 w 120532"/>
                <a:gd name="connsiteY5" fmla="*/ 389 h 35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32" h="351024">
                  <a:moveTo>
                    <a:pt x="26267" y="389"/>
                  </a:moveTo>
                  <a:cubicBezTo>
                    <a:pt x="22827" y="-4374"/>
                    <a:pt x="-11568" y="35050"/>
                    <a:pt x="4042" y="92464"/>
                  </a:cubicBezTo>
                  <a:cubicBezTo>
                    <a:pt x="19652" y="149878"/>
                    <a:pt x="112521" y="316830"/>
                    <a:pt x="119929" y="344876"/>
                  </a:cubicBezTo>
                  <a:cubicBezTo>
                    <a:pt x="127337" y="372922"/>
                    <a:pt x="64367" y="298045"/>
                    <a:pt x="48492" y="260739"/>
                  </a:cubicBezTo>
                  <a:cubicBezTo>
                    <a:pt x="32617" y="223433"/>
                    <a:pt x="28648" y="161785"/>
                    <a:pt x="24679" y="121039"/>
                  </a:cubicBezTo>
                  <a:cubicBezTo>
                    <a:pt x="20710" y="80293"/>
                    <a:pt x="29707" y="5152"/>
                    <a:pt x="26267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313D4E1F-8CDE-4F3E-A4EA-7D88E390EF19}"/>
                </a:ext>
              </a:extLst>
            </p:cNvPr>
            <p:cNvSpPr/>
            <p:nvPr/>
          </p:nvSpPr>
          <p:spPr>
            <a:xfrm>
              <a:off x="3027973" y="7639872"/>
              <a:ext cx="224103" cy="311955"/>
            </a:xfrm>
            <a:custGeom>
              <a:avLst/>
              <a:gdLst>
                <a:gd name="connsiteX0" fmla="*/ 221640 w 224103"/>
                <a:gd name="connsiteY0" fmla="*/ 30928 h 311955"/>
                <a:gd name="connsiteX1" fmla="*/ 156552 w 224103"/>
                <a:gd name="connsiteY1" fmla="*/ 2353 h 311955"/>
                <a:gd name="connsiteX2" fmla="*/ 53365 w 224103"/>
                <a:gd name="connsiteY2" fmla="*/ 92841 h 311955"/>
                <a:gd name="connsiteX3" fmla="*/ 23202 w 224103"/>
                <a:gd name="connsiteY3" fmla="*/ 213491 h 311955"/>
                <a:gd name="connsiteX4" fmla="*/ 15265 w 224103"/>
                <a:gd name="connsiteY4" fmla="*/ 311916 h 311955"/>
                <a:gd name="connsiteX5" fmla="*/ 2565 w 224103"/>
                <a:gd name="connsiteY5" fmla="*/ 202378 h 311955"/>
                <a:gd name="connsiteX6" fmla="*/ 70827 w 224103"/>
                <a:gd name="connsiteY6" fmla="*/ 78553 h 311955"/>
                <a:gd name="connsiteX7" fmla="*/ 221640 w 224103"/>
                <a:gd name="connsiteY7" fmla="*/ 30928 h 31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103" h="311955">
                  <a:moveTo>
                    <a:pt x="221640" y="30928"/>
                  </a:moveTo>
                  <a:cubicBezTo>
                    <a:pt x="235928" y="18228"/>
                    <a:pt x="184598" y="-7966"/>
                    <a:pt x="156552" y="2353"/>
                  </a:cubicBezTo>
                  <a:cubicBezTo>
                    <a:pt x="128506" y="12672"/>
                    <a:pt x="75590" y="57651"/>
                    <a:pt x="53365" y="92841"/>
                  </a:cubicBezTo>
                  <a:cubicBezTo>
                    <a:pt x="31140" y="128031"/>
                    <a:pt x="29552" y="176979"/>
                    <a:pt x="23202" y="213491"/>
                  </a:cubicBezTo>
                  <a:cubicBezTo>
                    <a:pt x="16852" y="250003"/>
                    <a:pt x="18704" y="313768"/>
                    <a:pt x="15265" y="311916"/>
                  </a:cubicBezTo>
                  <a:cubicBezTo>
                    <a:pt x="11826" y="310064"/>
                    <a:pt x="-6695" y="241272"/>
                    <a:pt x="2565" y="202378"/>
                  </a:cubicBezTo>
                  <a:cubicBezTo>
                    <a:pt x="11825" y="163484"/>
                    <a:pt x="39871" y="108980"/>
                    <a:pt x="70827" y="78553"/>
                  </a:cubicBezTo>
                  <a:cubicBezTo>
                    <a:pt x="101783" y="48126"/>
                    <a:pt x="207352" y="43628"/>
                    <a:pt x="221640" y="30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2A0BC3F-0A40-4DF2-9DFA-A855BBB85961}"/>
                </a:ext>
              </a:extLst>
            </p:cNvPr>
            <p:cNvSpPr/>
            <p:nvPr/>
          </p:nvSpPr>
          <p:spPr>
            <a:xfrm>
              <a:off x="3071801" y="7718295"/>
              <a:ext cx="132970" cy="709250"/>
            </a:xfrm>
            <a:custGeom>
              <a:avLst/>
              <a:gdLst>
                <a:gd name="connsiteX0" fmla="*/ 34937 w 132970"/>
                <a:gd name="connsiteY0" fmla="*/ 130 h 709250"/>
                <a:gd name="connsiteX1" fmla="*/ 12 w 132970"/>
                <a:gd name="connsiteY1" fmla="*/ 120780 h 709250"/>
                <a:gd name="connsiteX2" fmla="*/ 31762 w 132970"/>
                <a:gd name="connsiteY2" fmla="*/ 290643 h 709250"/>
                <a:gd name="connsiteX3" fmla="*/ 93674 w 132970"/>
                <a:gd name="connsiteY3" fmla="*/ 428755 h 709250"/>
                <a:gd name="connsiteX4" fmla="*/ 117487 w 132970"/>
                <a:gd name="connsiteY4" fmla="*/ 524005 h 709250"/>
                <a:gd name="connsiteX5" fmla="*/ 131774 w 132970"/>
                <a:gd name="connsiteY5" fmla="*/ 619255 h 709250"/>
                <a:gd name="connsiteX6" fmla="*/ 130187 w 132970"/>
                <a:gd name="connsiteY6" fmla="*/ 708155 h 709250"/>
                <a:gd name="connsiteX7" fmla="*/ 114312 w 132970"/>
                <a:gd name="connsiteY7" fmla="*/ 555755 h 709250"/>
                <a:gd name="connsiteX8" fmla="*/ 76212 w 132970"/>
                <a:gd name="connsiteY8" fmla="*/ 362080 h 709250"/>
                <a:gd name="connsiteX9" fmla="*/ 14299 w 132970"/>
                <a:gd name="connsiteY9" fmla="*/ 143005 h 709250"/>
                <a:gd name="connsiteX10" fmla="*/ 34937 w 132970"/>
                <a:gd name="connsiteY10" fmla="*/ 130 h 7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970" h="709250">
                  <a:moveTo>
                    <a:pt x="34937" y="130"/>
                  </a:moveTo>
                  <a:cubicBezTo>
                    <a:pt x="32556" y="-3574"/>
                    <a:pt x="541" y="72361"/>
                    <a:pt x="12" y="120780"/>
                  </a:cubicBezTo>
                  <a:cubicBezTo>
                    <a:pt x="-517" y="169199"/>
                    <a:pt x="16152" y="239314"/>
                    <a:pt x="31762" y="290643"/>
                  </a:cubicBezTo>
                  <a:cubicBezTo>
                    <a:pt x="47372" y="341972"/>
                    <a:pt x="79387" y="389861"/>
                    <a:pt x="93674" y="428755"/>
                  </a:cubicBezTo>
                  <a:cubicBezTo>
                    <a:pt x="107962" y="467649"/>
                    <a:pt x="111137" y="492255"/>
                    <a:pt x="117487" y="524005"/>
                  </a:cubicBezTo>
                  <a:cubicBezTo>
                    <a:pt x="123837" y="555755"/>
                    <a:pt x="129657" y="588563"/>
                    <a:pt x="131774" y="619255"/>
                  </a:cubicBezTo>
                  <a:cubicBezTo>
                    <a:pt x="133891" y="649947"/>
                    <a:pt x="133097" y="718738"/>
                    <a:pt x="130187" y="708155"/>
                  </a:cubicBezTo>
                  <a:cubicBezTo>
                    <a:pt x="127277" y="697572"/>
                    <a:pt x="123308" y="613434"/>
                    <a:pt x="114312" y="555755"/>
                  </a:cubicBezTo>
                  <a:cubicBezTo>
                    <a:pt x="105316" y="498076"/>
                    <a:pt x="92881" y="430872"/>
                    <a:pt x="76212" y="362080"/>
                  </a:cubicBezTo>
                  <a:cubicBezTo>
                    <a:pt x="59543" y="293288"/>
                    <a:pt x="21707" y="200949"/>
                    <a:pt x="14299" y="143005"/>
                  </a:cubicBezTo>
                  <a:cubicBezTo>
                    <a:pt x="6891" y="85061"/>
                    <a:pt x="37318" y="3834"/>
                    <a:pt x="34937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5774EE38-EB0D-4046-BD5E-F47F5EBA4984}"/>
                </a:ext>
              </a:extLst>
            </p:cNvPr>
            <p:cNvSpPr/>
            <p:nvPr/>
          </p:nvSpPr>
          <p:spPr>
            <a:xfrm>
              <a:off x="3035212" y="7939294"/>
              <a:ext cx="167763" cy="608446"/>
            </a:xfrm>
            <a:custGeom>
              <a:avLst/>
              <a:gdLst>
                <a:gd name="connsiteX0" fmla="*/ 88 w 167763"/>
                <a:gd name="connsiteY0" fmla="*/ 1381 h 608446"/>
                <a:gd name="connsiteX1" fmla="*/ 76288 w 167763"/>
                <a:gd name="connsiteY1" fmla="*/ 190294 h 608446"/>
                <a:gd name="connsiteX2" fmla="*/ 133438 w 167763"/>
                <a:gd name="connsiteY2" fmla="*/ 356981 h 608446"/>
                <a:gd name="connsiteX3" fmla="*/ 141376 w 167763"/>
                <a:gd name="connsiteY3" fmla="*/ 472869 h 608446"/>
                <a:gd name="connsiteX4" fmla="*/ 122326 w 167763"/>
                <a:gd name="connsiteY4" fmla="*/ 545894 h 608446"/>
                <a:gd name="connsiteX5" fmla="*/ 111213 w 167763"/>
                <a:gd name="connsiteY5" fmla="*/ 579231 h 608446"/>
                <a:gd name="connsiteX6" fmla="*/ 166776 w 167763"/>
                <a:gd name="connsiteY6" fmla="*/ 607806 h 608446"/>
                <a:gd name="connsiteX7" fmla="*/ 144551 w 167763"/>
                <a:gd name="connsiteY7" fmla="*/ 550656 h 608446"/>
                <a:gd name="connsiteX8" fmla="*/ 115976 w 167763"/>
                <a:gd name="connsiteY8" fmla="*/ 245856 h 608446"/>
                <a:gd name="connsiteX9" fmla="*/ 62001 w 167763"/>
                <a:gd name="connsiteY9" fmla="*/ 110919 h 608446"/>
                <a:gd name="connsiteX10" fmla="*/ 88 w 167763"/>
                <a:gd name="connsiteY10" fmla="*/ 1381 h 60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63" h="608446">
                  <a:moveTo>
                    <a:pt x="88" y="1381"/>
                  </a:moveTo>
                  <a:cubicBezTo>
                    <a:pt x="2469" y="14610"/>
                    <a:pt x="54063" y="131027"/>
                    <a:pt x="76288" y="190294"/>
                  </a:cubicBezTo>
                  <a:cubicBezTo>
                    <a:pt x="98513" y="249561"/>
                    <a:pt x="122590" y="309885"/>
                    <a:pt x="133438" y="356981"/>
                  </a:cubicBezTo>
                  <a:cubicBezTo>
                    <a:pt x="144286" y="404077"/>
                    <a:pt x="143228" y="441384"/>
                    <a:pt x="141376" y="472869"/>
                  </a:cubicBezTo>
                  <a:cubicBezTo>
                    <a:pt x="139524" y="504355"/>
                    <a:pt x="127353" y="528167"/>
                    <a:pt x="122326" y="545894"/>
                  </a:cubicBezTo>
                  <a:cubicBezTo>
                    <a:pt x="117299" y="563621"/>
                    <a:pt x="103805" y="568912"/>
                    <a:pt x="111213" y="579231"/>
                  </a:cubicBezTo>
                  <a:cubicBezTo>
                    <a:pt x="118621" y="589550"/>
                    <a:pt x="161220" y="612569"/>
                    <a:pt x="166776" y="607806"/>
                  </a:cubicBezTo>
                  <a:cubicBezTo>
                    <a:pt x="172332" y="603044"/>
                    <a:pt x="153018" y="610981"/>
                    <a:pt x="144551" y="550656"/>
                  </a:cubicBezTo>
                  <a:cubicBezTo>
                    <a:pt x="136084" y="490331"/>
                    <a:pt x="129734" y="319146"/>
                    <a:pt x="115976" y="245856"/>
                  </a:cubicBezTo>
                  <a:cubicBezTo>
                    <a:pt x="102218" y="172566"/>
                    <a:pt x="80257" y="148490"/>
                    <a:pt x="62001" y="110919"/>
                  </a:cubicBezTo>
                  <a:cubicBezTo>
                    <a:pt x="43745" y="73348"/>
                    <a:pt x="-2293" y="-11848"/>
                    <a:pt x="88" y="1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D0B5ABA4-138B-44F4-A06B-46001B8A39B2}"/>
                </a:ext>
              </a:extLst>
            </p:cNvPr>
            <p:cNvSpPr/>
            <p:nvPr/>
          </p:nvSpPr>
          <p:spPr>
            <a:xfrm>
              <a:off x="3610248" y="7966045"/>
              <a:ext cx="196927" cy="738784"/>
            </a:xfrm>
            <a:custGeom>
              <a:avLst/>
              <a:gdLst>
                <a:gd name="connsiteX0" fmla="*/ 37827 w 196927"/>
                <a:gd name="connsiteY0" fmla="*/ 30 h 738784"/>
                <a:gd name="connsiteX1" fmla="*/ 21952 w 196927"/>
                <a:gd name="connsiteY1" fmla="*/ 163543 h 738784"/>
                <a:gd name="connsiteX2" fmla="*/ 80690 w 196927"/>
                <a:gd name="connsiteY2" fmla="*/ 361980 h 738784"/>
                <a:gd name="connsiteX3" fmla="*/ 137840 w 196927"/>
                <a:gd name="connsiteY3" fmla="*/ 493743 h 738784"/>
                <a:gd name="connsiteX4" fmla="*/ 191815 w 196927"/>
                <a:gd name="connsiteY4" fmla="*/ 579468 h 738784"/>
                <a:gd name="connsiteX5" fmla="*/ 191815 w 196927"/>
                <a:gd name="connsiteY5" fmla="*/ 684243 h 738784"/>
                <a:gd name="connsiteX6" fmla="*/ 166415 w 196927"/>
                <a:gd name="connsiteY6" fmla="*/ 733455 h 738784"/>
                <a:gd name="connsiteX7" fmla="*/ 180702 w 196927"/>
                <a:gd name="connsiteY7" fmla="*/ 560418 h 738784"/>
                <a:gd name="connsiteX8" fmla="*/ 126727 w 196927"/>
                <a:gd name="connsiteY8" fmla="*/ 436593 h 738784"/>
                <a:gd name="connsiteX9" fmla="*/ 2902 w 196927"/>
                <a:gd name="connsiteY9" fmla="*/ 152430 h 738784"/>
                <a:gd name="connsiteX10" fmla="*/ 37827 w 196927"/>
                <a:gd name="connsiteY10" fmla="*/ 30 h 73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927" h="738784">
                  <a:moveTo>
                    <a:pt x="37827" y="30"/>
                  </a:moveTo>
                  <a:cubicBezTo>
                    <a:pt x="41002" y="1882"/>
                    <a:pt x="14808" y="103218"/>
                    <a:pt x="21952" y="163543"/>
                  </a:cubicBezTo>
                  <a:cubicBezTo>
                    <a:pt x="29096" y="223868"/>
                    <a:pt x="61375" y="306947"/>
                    <a:pt x="80690" y="361980"/>
                  </a:cubicBezTo>
                  <a:cubicBezTo>
                    <a:pt x="100005" y="417013"/>
                    <a:pt x="119319" y="457495"/>
                    <a:pt x="137840" y="493743"/>
                  </a:cubicBezTo>
                  <a:cubicBezTo>
                    <a:pt x="156361" y="529991"/>
                    <a:pt x="182819" y="547718"/>
                    <a:pt x="191815" y="579468"/>
                  </a:cubicBezTo>
                  <a:cubicBezTo>
                    <a:pt x="200811" y="611218"/>
                    <a:pt x="196048" y="658579"/>
                    <a:pt x="191815" y="684243"/>
                  </a:cubicBezTo>
                  <a:cubicBezTo>
                    <a:pt x="187582" y="709907"/>
                    <a:pt x="168267" y="754093"/>
                    <a:pt x="166415" y="733455"/>
                  </a:cubicBezTo>
                  <a:cubicBezTo>
                    <a:pt x="164563" y="712818"/>
                    <a:pt x="187317" y="609895"/>
                    <a:pt x="180702" y="560418"/>
                  </a:cubicBezTo>
                  <a:cubicBezTo>
                    <a:pt x="174087" y="510941"/>
                    <a:pt x="156360" y="504591"/>
                    <a:pt x="126727" y="436593"/>
                  </a:cubicBezTo>
                  <a:cubicBezTo>
                    <a:pt x="97094" y="368595"/>
                    <a:pt x="17719" y="224926"/>
                    <a:pt x="2902" y="152430"/>
                  </a:cubicBezTo>
                  <a:cubicBezTo>
                    <a:pt x="-11915" y="79934"/>
                    <a:pt x="34652" y="-1822"/>
                    <a:pt x="37827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C390BF30-D9AF-4C1D-8938-D0D70972AA03}"/>
                </a:ext>
              </a:extLst>
            </p:cNvPr>
            <p:cNvSpPr/>
            <p:nvPr/>
          </p:nvSpPr>
          <p:spPr>
            <a:xfrm>
              <a:off x="3544790" y="8029156"/>
              <a:ext cx="84235" cy="13119"/>
            </a:xfrm>
            <a:custGeom>
              <a:avLst/>
              <a:gdLst>
                <a:gd name="connsiteX0" fmla="*/ 84235 w 84235"/>
                <a:gd name="connsiteY0" fmla="*/ 13119 h 13119"/>
                <a:gd name="connsiteX1" fmla="*/ 98 w 84235"/>
                <a:gd name="connsiteY1" fmla="*/ 419 h 13119"/>
                <a:gd name="connsiteX2" fmla="*/ 84235 w 84235"/>
                <a:gd name="connsiteY2" fmla="*/ 13119 h 1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235" h="13119">
                  <a:moveTo>
                    <a:pt x="84235" y="13119"/>
                  </a:moveTo>
                  <a:cubicBezTo>
                    <a:pt x="84235" y="13119"/>
                    <a:pt x="3538" y="3594"/>
                    <a:pt x="98" y="419"/>
                  </a:cubicBezTo>
                  <a:cubicBezTo>
                    <a:pt x="-3342" y="-2756"/>
                    <a:pt x="84235" y="13119"/>
                    <a:pt x="84235" y="13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88653429-FCB8-44D3-B23A-9504D65E1E24}"/>
                </a:ext>
              </a:extLst>
            </p:cNvPr>
            <p:cNvSpPr/>
            <p:nvPr/>
          </p:nvSpPr>
          <p:spPr>
            <a:xfrm>
              <a:off x="3543300" y="7988300"/>
              <a:ext cx="90488" cy="14673"/>
            </a:xfrm>
            <a:custGeom>
              <a:avLst/>
              <a:gdLst>
                <a:gd name="connsiteX0" fmla="*/ 90488 w 90488"/>
                <a:gd name="connsiteY0" fmla="*/ 0 h 14673"/>
                <a:gd name="connsiteX1" fmla="*/ 0 w 90488"/>
                <a:gd name="connsiteY1" fmla="*/ 14288 h 14673"/>
                <a:gd name="connsiteX2" fmla="*/ 90488 w 90488"/>
                <a:gd name="connsiteY2" fmla="*/ 0 h 1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8" h="14673">
                  <a:moveTo>
                    <a:pt x="90488" y="0"/>
                  </a:moveTo>
                  <a:cubicBezTo>
                    <a:pt x="90488" y="0"/>
                    <a:pt x="265" y="11113"/>
                    <a:pt x="0" y="14288"/>
                  </a:cubicBezTo>
                  <a:cubicBezTo>
                    <a:pt x="-265" y="17463"/>
                    <a:pt x="90488" y="0"/>
                    <a:pt x="9048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94282479-4728-49FF-8A3D-3178C2E1A14A}"/>
                </a:ext>
              </a:extLst>
            </p:cNvPr>
            <p:cNvSpPr/>
            <p:nvPr/>
          </p:nvSpPr>
          <p:spPr>
            <a:xfrm>
              <a:off x="3272539" y="8692896"/>
              <a:ext cx="518041" cy="350713"/>
            </a:xfrm>
            <a:custGeom>
              <a:avLst/>
              <a:gdLst>
                <a:gd name="connsiteX0" fmla="*/ 512061 w 518041"/>
                <a:gd name="connsiteY0" fmla="*/ 254 h 350713"/>
                <a:gd name="connsiteX1" fmla="*/ 481899 w 518041"/>
                <a:gd name="connsiteY1" fmla="*/ 152654 h 350713"/>
                <a:gd name="connsiteX2" fmla="*/ 431099 w 518041"/>
                <a:gd name="connsiteY2" fmla="*/ 263779 h 350713"/>
                <a:gd name="connsiteX3" fmla="*/ 380299 w 518041"/>
                <a:gd name="connsiteY3" fmla="*/ 328867 h 350713"/>
                <a:gd name="connsiteX4" fmla="*/ 245361 w 518041"/>
                <a:gd name="connsiteY4" fmla="*/ 349504 h 350713"/>
                <a:gd name="connsiteX5" fmla="*/ 132649 w 518041"/>
                <a:gd name="connsiteY5" fmla="*/ 298704 h 350713"/>
                <a:gd name="connsiteX6" fmla="*/ 21524 w 518041"/>
                <a:gd name="connsiteY6" fmla="*/ 197104 h 350713"/>
                <a:gd name="connsiteX7" fmla="*/ 886 w 518041"/>
                <a:gd name="connsiteY7" fmla="*/ 147892 h 350713"/>
                <a:gd name="connsiteX8" fmla="*/ 35811 w 518041"/>
                <a:gd name="connsiteY8" fmla="*/ 201867 h 350713"/>
                <a:gd name="connsiteX9" fmla="*/ 200911 w 518041"/>
                <a:gd name="connsiteY9" fmla="*/ 324104 h 350713"/>
                <a:gd name="connsiteX10" fmla="*/ 361249 w 518041"/>
                <a:gd name="connsiteY10" fmla="*/ 312992 h 350713"/>
                <a:gd name="connsiteX11" fmla="*/ 456499 w 518041"/>
                <a:gd name="connsiteY11" fmla="*/ 239967 h 350713"/>
                <a:gd name="connsiteX12" fmla="*/ 510474 w 518041"/>
                <a:gd name="connsiteY12" fmla="*/ 119317 h 350713"/>
                <a:gd name="connsiteX13" fmla="*/ 512061 w 518041"/>
                <a:gd name="connsiteY13" fmla="*/ 254 h 35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8041" h="350713">
                  <a:moveTo>
                    <a:pt x="512061" y="254"/>
                  </a:moveTo>
                  <a:cubicBezTo>
                    <a:pt x="507299" y="5810"/>
                    <a:pt x="495393" y="108733"/>
                    <a:pt x="481899" y="152654"/>
                  </a:cubicBezTo>
                  <a:cubicBezTo>
                    <a:pt x="468405" y="196575"/>
                    <a:pt x="448032" y="234410"/>
                    <a:pt x="431099" y="263779"/>
                  </a:cubicBezTo>
                  <a:cubicBezTo>
                    <a:pt x="414166" y="293148"/>
                    <a:pt x="411255" y="314580"/>
                    <a:pt x="380299" y="328867"/>
                  </a:cubicBezTo>
                  <a:cubicBezTo>
                    <a:pt x="349343" y="343155"/>
                    <a:pt x="286636" y="354531"/>
                    <a:pt x="245361" y="349504"/>
                  </a:cubicBezTo>
                  <a:cubicBezTo>
                    <a:pt x="204086" y="344477"/>
                    <a:pt x="169955" y="324104"/>
                    <a:pt x="132649" y="298704"/>
                  </a:cubicBezTo>
                  <a:cubicBezTo>
                    <a:pt x="95343" y="273304"/>
                    <a:pt x="43485" y="222239"/>
                    <a:pt x="21524" y="197104"/>
                  </a:cubicBezTo>
                  <a:cubicBezTo>
                    <a:pt x="-437" y="171969"/>
                    <a:pt x="-1495" y="147098"/>
                    <a:pt x="886" y="147892"/>
                  </a:cubicBezTo>
                  <a:cubicBezTo>
                    <a:pt x="3267" y="148686"/>
                    <a:pt x="2474" y="172498"/>
                    <a:pt x="35811" y="201867"/>
                  </a:cubicBezTo>
                  <a:cubicBezTo>
                    <a:pt x="69148" y="231236"/>
                    <a:pt x="146671" y="305583"/>
                    <a:pt x="200911" y="324104"/>
                  </a:cubicBezTo>
                  <a:cubicBezTo>
                    <a:pt x="255151" y="342625"/>
                    <a:pt x="318651" y="327015"/>
                    <a:pt x="361249" y="312992"/>
                  </a:cubicBezTo>
                  <a:cubicBezTo>
                    <a:pt x="403847" y="298969"/>
                    <a:pt x="431628" y="272246"/>
                    <a:pt x="456499" y="239967"/>
                  </a:cubicBezTo>
                  <a:cubicBezTo>
                    <a:pt x="481370" y="207688"/>
                    <a:pt x="497510" y="157152"/>
                    <a:pt x="510474" y="119317"/>
                  </a:cubicBezTo>
                  <a:cubicBezTo>
                    <a:pt x="523438" y="81482"/>
                    <a:pt x="516823" y="-5302"/>
                    <a:pt x="512061" y="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62FB4A0B-6355-4FDD-83F6-1E3697F0DC13}"/>
                </a:ext>
              </a:extLst>
            </p:cNvPr>
            <p:cNvSpPr/>
            <p:nvPr/>
          </p:nvSpPr>
          <p:spPr>
            <a:xfrm>
              <a:off x="3292715" y="8702385"/>
              <a:ext cx="493473" cy="268469"/>
            </a:xfrm>
            <a:custGeom>
              <a:avLst/>
              <a:gdLst>
                <a:gd name="connsiteX0" fmla="*/ 6110 w 493473"/>
                <a:gd name="connsiteY0" fmla="*/ 62203 h 268469"/>
                <a:gd name="connsiteX1" fmla="*/ 231535 w 493473"/>
                <a:gd name="connsiteY1" fmla="*/ 249528 h 268469"/>
                <a:gd name="connsiteX2" fmla="*/ 309323 w 493473"/>
                <a:gd name="connsiteY2" fmla="*/ 260640 h 268469"/>
                <a:gd name="connsiteX3" fmla="*/ 377585 w 493473"/>
                <a:gd name="connsiteY3" fmla="*/ 236828 h 268469"/>
                <a:gd name="connsiteX4" fmla="*/ 493473 w 493473"/>
                <a:gd name="connsiteY4" fmla="*/ 290 h 268469"/>
                <a:gd name="connsiteX5" fmla="*/ 375998 w 493473"/>
                <a:gd name="connsiteY5" fmla="*/ 189203 h 268469"/>
                <a:gd name="connsiteX6" fmla="*/ 168035 w 493473"/>
                <a:gd name="connsiteY6" fmla="*/ 240003 h 268469"/>
                <a:gd name="connsiteX7" fmla="*/ 72785 w 493473"/>
                <a:gd name="connsiteY7" fmla="*/ 170153 h 268469"/>
                <a:gd name="connsiteX8" fmla="*/ 6110 w 493473"/>
                <a:gd name="connsiteY8" fmla="*/ 62203 h 26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473" h="268469">
                  <a:moveTo>
                    <a:pt x="6110" y="62203"/>
                  </a:moveTo>
                  <a:cubicBezTo>
                    <a:pt x="32568" y="75432"/>
                    <a:pt x="181000" y="216455"/>
                    <a:pt x="231535" y="249528"/>
                  </a:cubicBezTo>
                  <a:cubicBezTo>
                    <a:pt x="282070" y="282601"/>
                    <a:pt x="284981" y="262757"/>
                    <a:pt x="309323" y="260640"/>
                  </a:cubicBezTo>
                  <a:cubicBezTo>
                    <a:pt x="333665" y="258523"/>
                    <a:pt x="346893" y="280220"/>
                    <a:pt x="377585" y="236828"/>
                  </a:cubicBezTo>
                  <a:cubicBezTo>
                    <a:pt x="408277" y="193436"/>
                    <a:pt x="493737" y="8227"/>
                    <a:pt x="493473" y="290"/>
                  </a:cubicBezTo>
                  <a:cubicBezTo>
                    <a:pt x="493209" y="-7647"/>
                    <a:pt x="430238" y="149251"/>
                    <a:pt x="375998" y="189203"/>
                  </a:cubicBezTo>
                  <a:cubicBezTo>
                    <a:pt x="321758" y="229155"/>
                    <a:pt x="218571" y="243178"/>
                    <a:pt x="168035" y="240003"/>
                  </a:cubicBezTo>
                  <a:cubicBezTo>
                    <a:pt x="117500" y="236828"/>
                    <a:pt x="99508" y="197934"/>
                    <a:pt x="72785" y="170153"/>
                  </a:cubicBezTo>
                  <a:cubicBezTo>
                    <a:pt x="46062" y="142372"/>
                    <a:pt x="-20348" y="48974"/>
                    <a:pt x="6110" y="62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E4DAB760-D27B-4638-AF7F-3B397E7F65D0}"/>
                </a:ext>
              </a:extLst>
            </p:cNvPr>
            <p:cNvSpPr/>
            <p:nvPr/>
          </p:nvSpPr>
          <p:spPr>
            <a:xfrm>
              <a:off x="3502955" y="8498297"/>
              <a:ext cx="64025" cy="443101"/>
            </a:xfrm>
            <a:custGeom>
              <a:avLst/>
              <a:gdLst>
                <a:gd name="connsiteX0" fmla="*/ 2245 w 64025"/>
                <a:gd name="connsiteY0" fmla="*/ 1178 h 443101"/>
                <a:gd name="connsiteX1" fmla="*/ 49870 w 64025"/>
                <a:gd name="connsiteY1" fmla="*/ 182153 h 443101"/>
                <a:gd name="connsiteX2" fmla="*/ 40345 w 64025"/>
                <a:gd name="connsiteY2" fmla="*/ 247241 h 443101"/>
                <a:gd name="connsiteX3" fmla="*/ 60983 w 64025"/>
                <a:gd name="connsiteY3" fmla="*/ 442503 h 443101"/>
                <a:gd name="connsiteX4" fmla="*/ 59395 w 64025"/>
                <a:gd name="connsiteY4" fmla="*/ 304391 h 443101"/>
                <a:gd name="connsiteX5" fmla="*/ 60983 w 64025"/>
                <a:gd name="connsiteY5" fmla="*/ 196441 h 443101"/>
                <a:gd name="connsiteX6" fmla="*/ 13358 w 64025"/>
                <a:gd name="connsiteY6" fmla="*/ 107541 h 443101"/>
                <a:gd name="connsiteX7" fmla="*/ 2245 w 64025"/>
                <a:gd name="connsiteY7" fmla="*/ 1178 h 44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5" h="443101">
                  <a:moveTo>
                    <a:pt x="2245" y="1178"/>
                  </a:moveTo>
                  <a:cubicBezTo>
                    <a:pt x="8330" y="13613"/>
                    <a:pt x="43520" y="141142"/>
                    <a:pt x="49870" y="182153"/>
                  </a:cubicBezTo>
                  <a:cubicBezTo>
                    <a:pt x="56220" y="223164"/>
                    <a:pt x="38493" y="203849"/>
                    <a:pt x="40345" y="247241"/>
                  </a:cubicBezTo>
                  <a:cubicBezTo>
                    <a:pt x="42197" y="290633"/>
                    <a:pt x="57808" y="432978"/>
                    <a:pt x="60983" y="442503"/>
                  </a:cubicBezTo>
                  <a:cubicBezTo>
                    <a:pt x="64158" y="452028"/>
                    <a:pt x="59395" y="345401"/>
                    <a:pt x="59395" y="304391"/>
                  </a:cubicBezTo>
                  <a:cubicBezTo>
                    <a:pt x="59395" y="263381"/>
                    <a:pt x="68656" y="229249"/>
                    <a:pt x="60983" y="196441"/>
                  </a:cubicBezTo>
                  <a:cubicBezTo>
                    <a:pt x="53310" y="163633"/>
                    <a:pt x="23412" y="136910"/>
                    <a:pt x="13358" y="107541"/>
                  </a:cubicBezTo>
                  <a:cubicBezTo>
                    <a:pt x="3304" y="78172"/>
                    <a:pt x="-3840" y="-11257"/>
                    <a:pt x="2245" y="1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513C2A49-C9A9-403B-81A7-C45A950A2DE3}"/>
                </a:ext>
              </a:extLst>
            </p:cNvPr>
            <p:cNvSpPr/>
            <p:nvPr/>
          </p:nvSpPr>
          <p:spPr>
            <a:xfrm>
              <a:off x="3595640" y="8496299"/>
              <a:ext cx="79795" cy="422306"/>
            </a:xfrm>
            <a:custGeom>
              <a:avLst/>
              <a:gdLst>
                <a:gd name="connsiteX0" fmla="*/ 48 w 79795"/>
                <a:gd name="connsiteY0" fmla="*/ 1 h 422306"/>
                <a:gd name="connsiteX1" fmla="*/ 44498 w 79795"/>
                <a:gd name="connsiteY1" fmla="*/ 155576 h 422306"/>
                <a:gd name="connsiteX2" fmla="*/ 49260 w 79795"/>
                <a:gd name="connsiteY2" fmla="*/ 231776 h 422306"/>
                <a:gd name="connsiteX3" fmla="*/ 50848 w 79795"/>
                <a:gd name="connsiteY3" fmla="*/ 419101 h 422306"/>
                <a:gd name="connsiteX4" fmla="*/ 79423 w 79795"/>
                <a:gd name="connsiteY4" fmla="*/ 341314 h 422306"/>
                <a:gd name="connsiteX5" fmla="*/ 65135 w 79795"/>
                <a:gd name="connsiteY5" fmla="*/ 228601 h 422306"/>
                <a:gd name="connsiteX6" fmla="*/ 36560 w 79795"/>
                <a:gd name="connsiteY6" fmla="*/ 152401 h 422306"/>
                <a:gd name="connsiteX7" fmla="*/ 48 w 79795"/>
                <a:gd name="connsiteY7" fmla="*/ 1 h 42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795" h="422306">
                  <a:moveTo>
                    <a:pt x="48" y="1"/>
                  </a:moveTo>
                  <a:cubicBezTo>
                    <a:pt x="1371" y="530"/>
                    <a:pt x="36296" y="116947"/>
                    <a:pt x="44498" y="155576"/>
                  </a:cubicBezTo>
                  <a:cubicBezTo>
                    <a:pt x="52700" y="194205"/>
                    <a:pt x="48202" y="187855"/>
                    <a:pt x="49260" y="231776"/>
                  </a:cubicBezTo>
                  <a:cubicBezTo>
                    <a:pt x="50318" y="275697"/>
                    <a:pt x="45821" y="400845"/>
                    <a:pt x="50848" y="419101"/>
                  </a:cubicBezTo>
                  <a:cubicBezTo>
                    <a:pt x="55875" y="437357"/>
                    <a:pt x="77042" y="373064"/>
                    <a:pt x="79423" y="341314"/>
                  </a:cubicBezTo>
                  <a:cubicBezTo>
                    <a:pt x="81804" y="309564"/>
                    <a:pt x="72279" y="260087"/>
                    <a:pt x="65135" y="228601"/>
                  </a:cubicBezTo>
                  <a:cubicBezTo>
                    <a:pt x="57991" y="197116"/>
                    <a:pt x="48466" y="187855"/>
                    <a:pt x="36560" y="152401"/>
                  </a:cubicBezTo>
                  <a:cubicBezTo>
                    <a:pt x="24654" y="116947"/>
                    <a:pt x="-1275" y="-528"/>
                    <a:pt x="4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C68F9595-4575-472D-BD2F-2DFFBB3AE407}"/>
                </a:ext>
              </a:extLst>
            </p:cNvPr>
            <p:cNvSpPr/>
            <p:nvPr/>
          </p:nvSpPr>
          <p:spPr>
            <a:xfrm>
              <a:off x="3144658" y="7680455"/>
              <a:ext cx="158399" cy="390585"/>
            </a:xfrm>
            <a:custGeom>
              <a:avLst/>
              <a:gdLst>
                <a:gd name="connsiteX0" fmla="*/ 31930 w 158399"/>
                <a:gd name="connsiteY0" fmla="*/ 3045 h 390585"/>
                <a:gd name="connsiteX1" fmla="*/ 35105 w 158399"/>
                <a:gd name="connsiteY1" fmla="*/ 247520 h 390585"/>
                <a:gd name="connsiteX2" fmla="*/ 155755 w 158399"/>
                <a:gd name="connsiteY2" fmla="*/ 387220 h 390585"/>
                <a:gd name="connsiteX3" fmla="*/ 109717 w 158399"/>
                <a:gd name="connsiteY3" fmla="*/ 334833 h 390585"/>
                <a:gd name="connsiteX4" fmla="*/ 9705 w 158399"/>
                <a:gd name="connsiteY4" fmla="*/ 198308 h 390585"/>
                <a:gd name="connsiteX5" fmla="*/ 4942 w 158399"/>
                <a:gd name="connsiteY5" fmla="*/ 115758 h 390585"/>
                <a:gd name="connsiteX6" fmla="*/ 31930 w 158399"/>
                <a:gd name="connsiteY6" fmla="*/ 3045 h 39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399" h="390585">
                  <a:moveTo>
                    <a:pt x="31930" y="3045"/>
                  </a:moveTo>
                  <a:cubicBezTo>
                    <a:pt x="36957" y="25005"/>
                    <a:pt x="14468" y="183491"/>
                    <a:pt x="35105" y="247520"/>
                  </a:cubicBezTo>
                  <a:cubicBezTo>
                    <a:pt x="55742" y="311549"/>
                    <a:pt x="143320" y="372668"/>
                    <a:pt x="155755" y="387220"/>
                  </a:cubicBezTo>
                  <a:cubicBezTo>
                    <a:pt x="168190" y="401772"/>
                    <a:pt x="134059" y="366318"/>
                    <a:pt x="109717" y="334833"/>
                  </a:cubicBezTo>
                  <a:cubicBezTo>
                    <a:pt x="85375" y="303348"/>
                    <a:pt x="27167" y="234820"/>
                    <a:pt x="9705" y="198308"/>
                  </a:cubicBezTo>
                  <a:cubicBezTo>
                    <a:pt x="-7757" y="161796"/>
                    <a:pt x="3354" y="147508"/>
                    <a:pt x="4942" y="115758"/>
                  </a:cubicBezTo>
                  <a:cubicBezTo>
                    <a:pt x="6530" y="84008"/>
                    <a:pt x="26903" y="-18915"/>
                    <a:pt x="31930" y="30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43BC7A72-B942-4D05-BF48-1637BB19C7AD}"/>
                </a:ext>
              </a:extLst>
            </p:cNvPr>
            <p:cNvSpPr/>
            <p:nvPr/>
          </p:nvSpPr>
          <p:spPr>
            <a:xfrm>
              <a:off x="3141920" y="8018109"/>
              <a:ext cx="150665" cy="40922"/>
            </a:xfrm>
            <a:custGeom>
              <a:avLst/>
              <a:gdLst>
                <a:gd name="connsiteX0" fmla="*/ 1330 w 150665"/>
                <a:gd name="connsiteY0" fmla="*/ 40041 h 40922"/>
                <a:gd name="connsiteX1" fmla="*/ 52130 w 150665"/>
                <a:gd name="connsiteY1" fmla="*/ 27341 h 40922"/>
                <a:gd name="connsiteX2" fmla="*/ 98168 w 150665"/>
                <a:gd name="connsiteY2" fmla="*/ 20991 h 40922"/>
                <a:gd name="connsiteX3" fmla="*/ 150555 w 150665"/>
                <a:gd name="connsiteY3" fmla="*/ 40041 h 40922"/>
                <a:gd name="connsiteX4" fmla="*/ 109280 w 150665"/>
                <a:gd name="connsiteY4" fmla="*/ 354 h 40922"/>
                <a:gd name="connsiteX5" fmla="*/ 1330 w 150665"/>
                <a:gd name="connsiteY5" fmla="*/ 40041 h 4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5" h="40922">
                  <a:moveTo>
                    <a:pt x="1330" y="40041"/>
                  </a:moveTo>
                  <a:cubicBezTo>
                    <a:pt x="-8195" y="44539"/>
                    <a:pt x="35990" y="30516"/>
                    <a:pt x="52130" y="27341"/>
                  </a:cubicBezTo>
                  <a:cubicBezTo>
                    <a:pt x="68270" y="24166"/>
                    <a:pt x="81764" y="18874"/>
                    <a:pt x="98168" y="20991"/>
                  </a:cubicBezTo>
                  <a:cubicBezTo>
                    <a:pt x="114572" y="23108"/>
                    <a:pt x="148703" y="43480"/>
                    <a:pt x="150555" y="40041"/>
                  </a:cubicBezTo>
                  <a:cubicBezTo>
                    <a:pt x="152407" y="36602"/>
                    <a:pt x="130711" y="4852"/>
                    <a:pt x="109280" y="354"/>
                  </a:cubicBezTo>
                  <a:cubicBezTo>
                    <a:pt x="87849" y="-4144"/>
                    <a:pt x="10855" y="35543"/>
                    <a:pt x="1330" y="40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D765B0F7-FEED-4B96-8606-0A05E2DE4BCA}"/>
                </a:ext>
              </a:extLst>
            </p:cNvPr>
            <p:cNvSpPr/>
            <p:nvPr/>
          </p:nvSpPr>
          <p:spPr>
            <a:xfrm>
              <a:off x="3158637" y="8079467"/>
              <a:ext cx="167194" cy="137455"/>
            </a:xfrm>
            <a:custGeom>
              <a:avLst/>
              <a:gdLst>
                <a:gd name="connsiteX0" fmla="*/ 167176 w 167194"/>
                <a:gd name="connsiteY0" fmla="*/ 908 h 137455"/>
                <a:gd name="connsiteX1" fmla="*/ 116376 w 167194"/>
                <a:gd name="connsiteY1" fmla="*/ 81871 h 137455"/>
                <a:gd name="connsiteX2" fmla="*/ 125901 w 167194"/>
                <a:gd name="connsiteY2" fmla="*/ 137433 h 137455"/>
                <a:gd name="connsiteX3" fmla="*/ 94151 w 167194"/>
                <a:gd name="connsiteY3" fmla="*/ 88221 h 137455"/>
                <a:gd name="connsiteX4" fmla="*/ 98913 w 167194"/>
                <a:gd name="connsiteY4" fmla="*/ 56471 h 137455"/>
                <a:gd name="connsiteX5" fmla="*/ 24301 w 167194"/>
                <a:gd name="connsiteY5" fmla="*/ 53296 h 137455"/>
                <a:gd name="connsiteX6" fmla="*/ 5251 w 167194"/>
                <a:gd name="connsiteY6" fmla="*/ 43771 h 137455"/>
                <a:gd name="connsiteX7" fmla="*/ 110026 w 167194"/>
                <a:gd name="connsiteY7" fmla="*/ 37421 h 137455"/>
                <a:gd name="connsiteX8" fmla="*/ 167176 w 167194"/>
                <a:gd name="connsiteY8" fmla="*/ 908 h 13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94" h="137455">
                  <a:moveTo>
                    <a:pt x="167176" y="908"/>
                  </a:moveTo>
                  <a:cubicBezTo>
                    <a:pt x="168234" y="8316"/>
                    <a:pt x="123255" y="59117"/>
                    <a:pt x="116376" y="81871"/>
                  </a:cubicBezTo>
                  <a:cubicBezTo>
                    <a:pt x="109497" y="104625"/>
                    <a:pt x="129605" y="136375"/>
                    <a:pt x="125901" y="137433"/>
                  </a:cubicBezTo>
                  <a:cubicBezTo>
                    <a:pt x="122197" y="138491"/>
                    <a:pt x="98649" y="101715"/>
                    <a:pt x="94151" y="88221"/>
                  </a:cubicBezTo>
                  <a:cubicBezTo>
                    <a:pt x="89653" y="74727"/>
                    <a:pt x="110555" y="62292"/>
                    <a:pt x="98913" y="56471"/>
                  </a:cubicBezTo>
                  <a:cubicBezTo>
                    <a:pt x="87271" y="50650"/>
                    <a:pt x="39911" y="55413"/>
                    <a:pt x="24301" y="53296"/>
                  </a:cubicBezTo>
                  <a:cubicBezTo>
                    <a:pt x="8691" y="51179"/>
                    <a:pt x="-9036" y="46417"/>
                    <a:pt x="5251" y="43771"/>
                  </a:cubicBezTo>
                  <a:cubicBezTo>
                    <a:pt x="19538" y="41125"/>
                    <a:pt x="87801" y="41125"/>
                    <a:pt x="110026" y="37421"/>
                  </a:cubicBezTo>
                  <a:cubicBezTo>
                    <a:pt x="132251" y="33717"/>
                    <a:pt x="166118" y="-6500"/>
                    <a:pt x="167176" y="9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2FD74B0D-BB6E-4DBB-BDC8-CA4987D2272B}"/>
                </a:ext>
              </a:extLst>
            </p:cNvPr>
            <p:cNvSpPr/>
            <p:nvPr/>
          </p:nvSpPr>
          <p:spPr>
            <a:xfrm>
              <a:off x="3179573" y="8227839"/>
              <a:ext cx="125611" cy="22641"/>
            </a:xfrm>
            <a:custGeom>
              <a:avLst/>
              <a:gdLst>
                <a:gd name="connsiteX0" fmla="*/ 125602 w 125611"/>
                <a:gd name="connsiteY0" fmla="*/ 22399 h 22641"/>
                <a:gd name="connsiteX1" fmla="*/ 11302 w 125611"/>
                <a:gd name="connsiteY1" fmla="*/ 11286 h 22641"/>
                <a:gd name="connsiteX2" fmla="*/ 17652 w 125611"/>
                <a:gd name="connsiteY2" fmla="*/ 174 h 22641"/>
                <a:gd name="connsiteX3" fmla="*/ 125602 w 125611"/>
                <a:gd name="connsiteY3" fmla="*/ 22399 h 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611" h="22641">
                  <a:moveTo>
                    <a:pt x="125602" y="22399"/>
                  </a:moveTo>
                  <a:cubicBezTo>
                    <a:pt x="124544" y="24251"/>
                    <a:pt x="29294" y="14990"/>
                    <a:pt x="11302" y="11286"/>
                  </a:cubicBezTo>
                  <a:cubicBezTo>
                    <a:pt x="-6690" y="7582"/>
                    <a:pt x="-2192" y="2555"/>
                    <a:pt x="17652" y="174"/>
                  </a:cubicBezTo>
                  <a:cubicBezTo>
                    <a:pt x="37496" y="-2207"/>
                    <a:pt x="126660" y="20547"/>
                    <a:pt x="125602" y="223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34F7EFDE-E6B3-4787-82C8-87DE4FDEB7ED}"/>
                </a:ext>
              </a:extLst>
            </p:cNvPr>
            <p:cNvSpPr/>
            <p:nvPr/>
          </p:nvSpPr>
          <p:spPr>
            <a:xfrm>
              <a:off x="3201960" y="8292911"/>
              <a:ext cx="87340" cy="28764"/>
            </a:xfrm>
            <a:custGeom>
              <a:avLst/>
              <a:gdLst>
                <a:gd name="connsiteX0" fmla="*/ 87340 w 87340"/>
                <a:gd name="connsiteY0" fmla="*/ 28764 h 28764"/>
                <a:gd name="connsiteX1" fmla="*/ 28 w 87340"/>
                <a:gd name="connsiteY1" fmla="*/ 189 h 28764"/>
                <a:gd name="connsiteX2" fmla="*/ 87340 w 87340"/>
                <a:gd name="connsiteY2" fmla="*/ 28764 h 2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340" h="28764">
                  <a:moveTo>
                    <a:pt x="87340" y="28764"/>
                  </a:moveTo>
                  <a:cubicBezTo>
                    <a:pt x="87340" y="28764"/>
                    <a:pt x="1880" y="3099"/>
                    <a:pt x="28" y="189"/>
                  </a:cubicBezTo>
                  <a:cubicBezTo>
                    <a:pt x="-1824" y="-2721"/>
                    <a:pt x="87340" y="28764"/>
                    <a:pt x="87340" y="28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E321BB8-A50F-4E27-9A2A-29D6707819E7}"/>
                </a:ext>
              </a:extLst>
            </p:cNvPr>
            <p:cNvSpPr/>
            <p:nvPr/>
          </p:nvSpPr>
          <p:spPr>
            <a:xfrm>
              <a:off x="3193945" y="8362913"/>
              <a:ext cx="84243" cy="21025"/>
            </a:xfrm>
            <a:custGeom>
              <a:avLst/>
              <a:gdLst>
                <a:gd name="connsiteX0" fmla="*/ 84243 w 84243"/>
                <a:gd name="connsiteY0" fmla="*/ 14325 h 21025"/>
                <a:gd name="connsiteX1" fmla="*/ 9630 w 84243"/>
                <a:gd name="connsiteY1" fmla="*/ 37 h 21025"/>
                <a:gd name="connsiteX2" fmla="*/ 8043 w 84243"/>
                <a:gd name="connsiteY2" fmla="*/ 19087 h 21025"/>
                <a:gd name="connsiteX3" fmla="*/ 84243 w 84243"/>
                <a:gd name="connsiteY3" fmla="*/ 143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43" h="21025">
                  <a:moveTo>
                    <a:pt x="84243" y="14325"/>
                  </a:moveTo>
                  <a:cubicBezTo>
                    <a:pt x="84508" y="11150"/>
                    <a:pt x="22330" y="-757"/>
                    <a:pt x="9630" y="37"/>
                  </a:cubicBezTo>
                  <a:cubicBezTo>
                    <a:pt x="-3070" y="831"/>
                    <a:pt x="-2805" y="13795"/>
                    <a:pt x="8043" y="19087"/>
                  </a:cubicBezTo>
                  <a:cubicBezTo>
                    <a:pt x="18891" y="24379"/>
                    <a:pt x="83978" y="17500"/>
                    <a:pt x="84243" y="143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F69E7903-5A44-4EBC-A859-E8C29DF53857}"/>
                </a:ext>
              </a:extLst>
            </p:cNvPr>
            <p:cNvSpPr/>
            <p:nvPr/>
          </p:nvSpPr>
          <p:spPr>
            <a:xfrm>
              <a:off x="3198739" y="8280125"/>
              <a:ext cx="85832" cy="36257"/>
            </a:xfrm>
            <a:custGeom>
              <a:avLst/>
              <a:gdLst>
                <a:gd name="connsiteX0" fmla="*/ 85799 w 85832"/>
                <a:gd name="connsiteY0" fmla="*/ 27263 h 36257"/>
                <a:gd name="connsiteX1" fmla="*/ 34999 w 85832"/>
                <a:gd name="connsiteY1" fmla="*/ 275 h 36257"/>
                <a:gd name="connsiteX2" fmla="*/ 74 w 85832"/>
                <a:gd name="connsiteY2" fmla="*/ 14563 h 36257"/>
                <a:gd name="connsiteX3" fmla="*/ 27061 w 85832"/>
                <a:gd name="connsiteY3" fmla="*/ 35200 h 36257"/>
                <a:gd name="connsiteX4" fmla="*/ 85799 w 85832"/>
                <a:gd name="connsiteY4" fmla="*/ 27263 h 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32" h="36257">
                  <a:moveTo>
                    <a:pt x="85799" y="27263"/>
                  </a:moveTo>
                  <a:cubicBezTo>
                    <a:pt x="87122" y="21442"/>
                    <a:pt x="49286" y="2392"/>
                    <a:pt x="34999" y="275"/>
                  </a:cubicBezTo>
                  <a:cubicBezTo>
                    <a:pt x="20711" y="-1842"/>
                    <a:pt x="1397" y="8742"/>
                    <a:pt x="74" y="14563"/>
                  </a:cubicBezTo>
                  <a:cubicBezTo>
                    <a:pt x="-1249" y="20384"/>
                    <a:pt x="15419" y="31761"/>
                    <a:pt x="27061" y="35200"/>
                  </a:cubicBezTo>
                  <a:cubicBezTo>
                    <a:pt x="38703" y="38639"/>
                    <a:pt x="84476" y="33084"/>
                    <a:pt x="85799" y="27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236B4113-C2F7-49DC-8FE0-ED77DABACF24}"/>
                </a:ext>
              </a:extLst>
            </p:cNvPr>
            <p:cNvSpPr/>
            <p:nvPr/>
          </p:nvSpPr>
          <p:spPr>
            <a:xfrm>
              <a:off x="3301311" y="8122583"/>
              <a:ext cx="64242" cy="91664"/>
            </a:xfrm>
            <a:custGeom>
              <a:avLst/>
              <a:gdLst>
                <a:gd name="connsiteX0" fmla="*/ 64189 w 64242"/>
                <a:gd name="connsiteY0" fmla="*/ 655 h 91664"/>
                <a:gd name="connsiteX1" fmla="*/ 2277 w 64242"/>
                <a:gd name="connsiteY1" fmla="*/ 30817 h 91664"/>
                <a:gd name="connsiteX2" fmla="*/ 13389 w 64242"/>
                <a:gd name="connsiteY2" fmla="*/ 91142 h 91664"/>
                <a:gd name="connsiteX3" fmla="*/ 13389 w 64242"/>
                <a:gd name="connsiteY3" fmla="*/ 57805 h 91664"/>
                <a:gd name="connsiteX4" fmla="*/ 64189 w 64242"/>
                <a:gd name="connsiteY4" fmla="*/ 655 h 9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42" h="91664">
                  <a:moveTo>
                    <a:pt x="64189" y="655"/>
                  </a:moveTo>
                  <a:cubicBezTo>
                    <a:pt x="62337" y="-3843"/>
                    <a:pt x="10744" y="15736"/>
                    <a:pt x="2277" y="30817"/>
                  </a:cubicBezTo>
                  <a:cubicBezTo>
                    <a:pt x="-6190" y="45898"/>
                    <a:pt x="11537" y="86644"/>
                    <a:pt x="13389" y="91142"/>
                  </a:cubicBezTo>
                  <a:cubicBezTo>
                    <a:pt x="15241" y="95640"/>
                    <a:pt x="7833" y="69976"/>
                    <a:pt x="13389" y="57805"/>
                  </a:cubicBezTo>
                  <a:cubicBezTo>
                    <a:pt x="18945" y="45634"/>
                    <a:pt x="66041" y="5153"/>
                    <a:pt x="64189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DA3D04F2-C595-496E-AC4A-8EE6DF2A9F36}"/>
                </a:ext>
              </a:extLst>
            </p:cNvPr>
            <p:cNvSpPr/>
            <p:nvPr/>
          </p:nvSpPr>
          <p:spPr>
            <a:xfrm>
              <a:off x="3419546" y="8427889"/>
              <a:ext cx="252978" cy="74802"/>
            </a:xfrm>
            <a:custGeom>
              <a:avLst/>
              <a:gdLst>
                <a:gd name="connsiteX0" fmla="*/ 6279 w 252978"/>
                <a:gd name="connsiteY0" fmla="*/ 68411 h 74802"/>
                <a:gd name="connsiteX1" fmla="*/ 60254 w 252978"/>
                <a:gd name="connsiteY1" fmla="*/ 73174 h 74802"/>
                <a:gd name="connsiteX2" fmla="*/ 153917 w 252978"/>
                <a:gd name="connsiteY2" fmla="*/ 58886 h 74802"/>
                <a:gd name="connsiteX3" fmla="*/ 228529 w 252978"/>
                <a:gd name="connsiteY3" fmla="*/ 28724 h 74802"/>
                <a:gd name="connsiteX4" fmla="*/ 252342 w 252978"/>
                <a:gd name="connsiteY4" fmla="*/ 149 h 74802"/>
                <a:gd name="connsiteX5" fmla="*/ 207892 w 252978"/>
                <a:gd name="connsiteY5" fmla="*/ 19199 h 74802"/>
                <a:gd name="connsiteX6" fmla="*/ 6279 w 252978"/>
                <a:gd name="connsiteY6" fmla="*/ 68411 h 7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8" h="74802">
                  <a:moveTo>
                    <a:pt x="6279" y="68411"/>
                  </a:moveTo>
                  <a:cubicBezTo>
                    <a:pt x="-18327" y="77407"/>
                    <a:pt x="35648" y="74761"/>
                    <a:pt x="60254" y="73174"/>
                  </a:cubicBezTo>
                  <a:cubicBezTo>
                    <a:pt x="84860" y="71587"/>
                    <a:pt x="125871" y="66294"/>
                    <a:pt x="153917" y="58886"/>
                  </a:cubicBezTo>
                  <a:cubicBezTo>
                    <a:pt x="181963" y="51478"/>
                    <a:pt x="212125" y="38513"/>
                    <a:pt x="228529" y="28724"/>
                  </a:cubicBezTo>
                  <a:cubicBezTo>
                    <a:pt x="244933" y="18935"/>
                    <a:pt x="255781" y="1736"/>
                    <a:pt x="252342" y="149"/>
                  </a:cubicBezTo>
                  <a:cubicBezTo>
                    <a:pt x="248903" y="-1438"/>
                    <a:pt x="246786" y="9939"/>
                    <a:pt x="207892" y="19199"/>
                  </a:cubicBezTo>
                  <a:cubicBezTo>
                    <a:pt x="168998" y="28459"/>
                    <a:pt x="30885" y="59415"/>
                    <a:pt x="6279" y="68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AF0D0C39-6522-4918-8381-016AB61E8BA3}"/>
                </a:ext>
              </a:extLst>
            </p:cNvPr>
            <p:cNvSpPr/>
            <p:nvPr/>
          </p:nvSpPr>
          <p:spPr>
            <a:xfrm>
              <a:off x="3454400" y="8407400"/>
              <a:ext cx="204894" cy="21034"/>
            </a:xfrm>
            <a:custGeom>
              <a:avLst/>
              <a:gdLst>
                <a:gd name="connsiteX0" fmla="*/ 0 w 204894"/>
                <a:gd name="connsiteY0" fmla="*/ 0 h 21034"/>
                <a:gd name="connsiteX1" fmla="*/ 142875 w 204894"/>
                <a:gd name="connsiteY1" fmla="*/ 1588 h 21034"/>
                <a:gd name="connsiteX2" fmla="*/ 204788 w 204894"/>
                <a:gd name="connsiteY2" fmla="*/ 19050 h 21034"/>
                <a:gd name="connsiteX3" fmla="*/ 130175 w 204894"/>
                <a:gd name="connsiteY3" fmla="*/ 20638 h 21034"/>
                <a:gd name="connsiteX4" fmla="*/ 0 w 204894"/>
                <a:gd name="connsiteY4" fmla="*/ 0 h 2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894" h="21034">
                  <a:moveTo>
                    <a:pt x="0" y="0"/>
                  </a:moveTo>
                  <a:lnTo>
                    <a:pt x="142875" y="1588"/>
                  </a:lnTo>
                  <a:cubicBezTo>
                    <a:pt x="177006" y="4763"/>
                    <a:pt x="206905" y="15875"/>
                    <a:pt x="204788" y="19050"/>
                  </a:cubicBezTo>
                  <a:cubicBezTo>
                    <a:pt x="202671" y="22225"/>
                    <a:pt x="130175" y="20638"/>
                    <a:pt x="130175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76462B78-F1C5-4254-B342-89E30925F6CD}"/>
                </a:ext>
              </a:extLst>
            </p:cNvPr>
            <p:cNvSpPr/>
            <p:nvPr/>
          </p:nvSpPr>
          <p:spPr>
            <a:xfrm>
              <a:off x="3443144" y="8258773"/>
              <a:ext cx="216047" cy="119330"/>
            </a:xfrm>
            <a:custGeom>
              <a:avLst/>
              <a:gdLst>
                <a:gd name="connsiteX0" fmla="*/ 144 w 216047"/>
                <a:gd name="connsiteY0" fmla="*/ 113702 h 119330"/>
                <a:gd name="connsiteX1" fmla="*/ 108094 w 216047"/>
                <a:gd name="connsiteY1" fmla="*/ 101002 h 119330"/>
                <a:gd name="connsiteX2" fmla="*/ 139844 w 216047"/>
                <a:gd name="connsiteY2" fmla="*/ 91477 h 119330"/>
                <a:gd name="connsiteX3" fmla="*/ 185881 w 216047"/>
                <a:gd name="connsiteY3" fmla="*/ 105765 h 119330"/>
                <a:gd name="connsiteX4" fmla="*/ 216044 w 216047"/>
                <a:gd name="connsiteY4" fmla="*/ 118465 h 119330"/>
                <a:gd name="connsiteX5" fmla="*/ 187469 w 216047"/>
                <a:gd name="connsiteY5" fmla="*/ 80365 h 119330"/>
                <a:gd name="connsiteX6" fmla="*/ 146194 w 216047"/>
                <a:gd name="connsiteY6" fmla="*/ 72427 h 119330"/>
                <a:gd name="connsiteX7" fmla="*/ 111269 w 216047"/>
                <a:gd name="connsiteY7" fmla="*/ 77190 h 119330"/>
                <a:gd name="connsiteX8" fmla="*/ 130319 w 216047"/>
                <a:gd name="connsiteY8" fmla="*/ 80365 h 119330"/>
                <a:gd name="connsiteX9" fmla="*/ 141431 w 216047"/>
                <a:gd name="connsiteY9" fmla="*/ 29565 h 119330"/>
                <a:gd name="connsiteX10" fmla="*/ 122381 w 216047"/>
                <a:gd name="connsiteY10" fmla="*/ 990 h 119330"/>
                <a:gd name="connsiteX11" fmla="*/ 135081 w 216047"/>
                <a:gd name="connsiteY11" fmla="*/ 64490 h 119330"/>
                <a:gd name="connsiteX12" fmla="*/ 85869 w 216047"/>
                <a:gd name="connsiteY12" fmla="*/ 93065 h 119330"/>
                <a:gd name="connsiteX13" fmla="*/ 144 w 216047"/>
                <a:gd name="connsiteY13" fmla="*/ 113702 h 11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047" h="119330">
                  <a:moveTo>
                    <a:pt x="144" y="113702"/>
                  </a:moveTo>
                  <a:cubicBezTo>
                    <a:pt x="3848" y="115025"/>
                    <a:pt x="84811" y="104706"/>
                    <a:pt x="108094" y="101002"/>
                  </a:cubicBezTo>
                  <a:cubicBezTo>
                    <a:pt x="131377" y="97298"/>
                    <a:pt x="126880" y="90683"/>
                    <a:pt x="139844" y="91477"/>
                  </a:cubicBezTo>
                  <a:cubicBezTo>
                    <a:pt x="152808" y="92271"/>
                    <a:pt x="173181" y="101267"/>
                    <a:pt x="185881" y="105765"/>
                  </a:cubicBezTo>
                  <a:cubicBezTo>
                    <a:pt x="198581" y="110263"/>
                    <a:pt x="215779" y="122698"/>
                    <a:pt x="216044" y="118465"/>
                  </a:cubicBezTo>
                  <a:cubicBezTo>
                    <a:pt x="216309" y="114232"/>
                    <a:pt x="199111" y="88038"/>
                    <a:pt x="187469" y="80365"/>
                  </a:cubicBezTo>
                  <a:cubicBezTo>
                    <a:pt x="175827" y="72692"/>
                    <a:pt x="158894" y="72956"/>
                    <a:pt x="146194" y="72427"/>
                  </a:cubicBezTo>
                  <a:cubicBezTo>
                    <a:pt x="133494" y="71898"/>
                    <a:pt x="113915" y="75867"/>
                    <a:pt x="111269" y="77190"/>
                  </a:cubicBezTo>
                  <a:cubicBezTo>
                    <a:pt x="108623" y="78513"/>
                    <a:pt x="125292" y="88302"/>
                    <a:pt x="130319" y="80365"/>
                  </a:cubicBezTo>
                  <a:cubicBezTo>
                    <a:pt x="135346" y="72427"/>
                    <a:pt x="142754" y="42794"/>
                    <a:pt x="141431" y="29565"/>
                  </a:cubicBezTo>
                  <a:cubicBezTo>
                    <a:pt x="140108" y="16336"/>
                    <a:pt x="123439" y="-4831"/>
                    <a:pt x="122381" y="990"/>
                  </a:cubicBezTo>
                  <a:cubicBezTo>
                    <a:pt x="121323" y="6811"/>
                    <a:pt x="141166" y="49144"/>
                    <a:pt x="135081" y="64490"/>
                  </a:cubicBezTo>
                  <a:cubicBezTo>
                    <a:pt x="128996" y="79836"/>
                    <a:pt x="106507" y="85392"/>
                    <a:pt x="85869" y="93065"/>
                  </a:cubicBezTo>
                  <a:cubicBezTo>
                    <a:pt x="65232" y="100738"/>
                    <a:pt x="-3560" y="112379"/>
                    <a:pt x="144" y="113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696BAC16-560A-4472-8858-3A40BD2389E4}"/>
                </a:ext>
              </a:extLst>
            </p:cNvPr>
            <p:cNvSpPr/>
            <p:nvPr/>
          </p:nvSpPr>
          <p:spPr>
            <a:xfrm rot="19817176">
              <a:off x="3441700" y="8307388"/>
              <a:ext cx="95351" cy="45719"/>
            </a:xfrm>
            <a:custGeom>
              <a:avLst/>
              <a:gdLst>
                <a:gd name="connsiteX0" fmla="*/ 0 w 95351"/>
                <a:gd name="connsiteY0" fmla="*/ 0 h 1931"/>
                <a:gd name="connsiteX1" fmla="*/ 95250 w 95351"/>
                <a:gd name="connsiteY1" fmla="*/ 1587 h 1931"/>
                <a:gd name="connsiteX2" fmla="*/ 0 w 95351"/>
                <a:gd name="connsiteY2" fmla="*/ 0 h 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51" h="1931">
                  <a:moveTo>
                    <a:pt x="0" y="0"/>
                  </a:moveTo>
                  <a:cubicBezTo>
                    <a:pt x="0" y="0"/>
                    <a:pt x="91546" y="264"/>
                    <a:pt x="95250" y="1587"/>
                  </a:cubicBezTo>
                  <a:cubicBezTo>
                    <a:pt x="98954" y="2910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A7355C0E-AEA8-4B26-BC3B-2AA4794CC418}"/>
                </a:ext>
              </a:extLst>
            </p:cNvPr>
            <p:cNvSpPr/>
            <p:nvPr/>
          </p:nvSpPr>
          <p:spPr>
            <a:xfrm>
              <a:off x="3482633" y="8203219"/>
              <a:ext cx="73706" cy="128691"/>
            </a:xfrm>
            <a:custGeom>
              <a:avLst/>
              <a:gdLst>
                <a:gd name="connsiteX0" fmla="*/ 3517 w 73706"/>
                <a:gd name="connsiteY0" fmla="*/ 981 h 128691"/>
                <a:gd name="connsiteX1" fmla="*/ 73367 w 73706"/>
                <a:gd name="connsiteY1" fmla="*/ 126394 h 128691"/>
                <a:gd name="connsiteX2" fmla="*/ 28917 w 73706"/>
                <a:gd name="connsiteY2" fmla="*/ 81944 h 128691"/>
                <a:gd name="connsiteX3" fmla="*/ 342 w 73706"/>
                <a:gd name="connsiteY3" fmla="*/ 78769 h 128691"/>
                <a:gd name="connsiteX4" fmla="*/ 13042 w 73706"/>
                <a:gd name="connsiteY4" fmla="*/ 67656 h 128691"/>
                <a:gd name="connsiteX5" fmla="*/ 3517 w 73706"/>
                <a:gd name="connsiteY5" fmla="*/ 981 h 12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706" h="128691">
                  <a:moveTo>
                    <a:pt x="3517" y="981"/>
                  </a:moveTo>
                  <a:cubicBezTo>
                    <a:pt x="13571" y="10771"/>
                    <a:pt x="69134" y="112900"/>
                    <a:pt x="73367" y="126394"/>
                  </a:cubicBezTo>
                  <a:cubicBezTo>
                    <a:pt x="77600" y="139888"/>
                    <a:pt x="41088" y="89881"/>
                    <a:pt x="28917" y="81944"/>
                  </a:cubicBezTo>
                  <a:cubicBezTo>
                    <a:pt x="16746" y="74007"/>
                    <a:pt x="2988" y="81150"/>
                    <a:pt x="342" y="78769"/>
                  </a:cubicBezTo>
                  <a:cubicBezTo>
                    <a:pt x="-2304" y="76388"/>
                    <a:pt x="11190" y="77710"/>
                    <a:pt x="13042" y="67656"/>
                  </a:cubicBezTo>
                  <a:cubicBezTo>
                    <a:pt x="14894" y="57602"/>
                    <a:pt x="-6537" y="-8809"/>
                    <a:pt x="3517" y="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A4F231C2-F8DB-422A-B20F-80F6A293CCBE}"/>
                </a:ext>
              </a:extLst>
            </p:cNvPr>
            <p:cNvSpPr/>
            <p:nvPr/>
          </p:nvSpPr>
          <p:spPr>
            <a:xfrm>
              <a:off x="3586089" y="8245406"/>
              <a:ext cx="47569" cy="76305"/>
            </a:xfrm>
            <a:custGeom>
              <a:avLst/>
              <a:gdLst>
                <a:gd name="connsiteX0" fmla="*/ 74 w 47569"/>
                <a:gd name="connsiteY0" fmla="*/ 1657 h 76305"/>
                <a:gd name="connsiteX1" fmla="*/ 46111 w 47569"/>
                <a:gd name="connsiteY1" fmla="*/ 28644 h 76305"/>
                <a:gd name="connsiteX2" fmla="*/ 34999 w 47569"/>
                <a:gd name="connsiteY2" fmla="*/ 76269 h 76305"/>
                <a:gd name="connsiteX3" fmla="*/ 74 w 47569"/>
                <a:gd name="connsiteY3" fmla="*/ 1657 h 7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69" h="76305">
                  <a:moveTo>
                    <a:pt x="74" y="1657"/>
                  </a:moveTo>
                  <a:cubicBezTo>
                    <a:pt x="1926" y="-6281"/>
                    <a:pt x="40290" y="16209"/>
                    <a:pt x="46111" y="28644"/>
                  </a:cubicBezTo>
                  <a:cubicBezTo>
                    <a:pt x="51932" y="41079"/>
                    <a:pt x="38703" y="74417"/>
                    <a:pt x="34999" y="76269"/>
                  </a:cubicBezTo>
                  <a:cubicBezTo>
                    <a:pt x="31295" y="78121"/>
                    <a:pt x="-1778" y="9595"/>
                    <a:pt x="74" y="1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1A9E320C-347E-41B6-A18E-E1F0E773966C}"/>
                </a:ext>
              </a:extLst>
            </p:cNvPr>
            <p:cNvSpPr/>
            <p:nvPr/>
          </p:nvSpPr>
          <p:spPr>
            <a:xfrm>
              <a:off x="3527617" y="8110537"/>
              <a:ext cx="87220" cy="60321"/>
            </a:xfrm>
            <a:custGeom>
              <a:avLst/>
              <a:gdLst>
                <a:gd name="connsiteX0" fmla="*/ 1396 w 87220"/>
                <a:gd name="connsiteY0" fmla="*/ 1 h 60321"/>
                <a:gd name="connsiteX1" fmla="*/ 76008 w 87220"/>
                <a:gd name="connsiteY1" fmla="*/ 55563 h 60321"/>
                <a:gd name="connsiteX2" fmla="*/ 82358 w 87220"/>
                <a:gd name="connsiteY2" fmla="*/ 57151 h 60321"/>
                <a:gd name="connsiteX3" fmla="*/ 31558 w 87220"/>
                <a:gd name="connsiteY3" fmla="*/ 53976 h 60321"/>
                <a:gd name="connsiteX4" fmla="*/ 1396 w 87220"/>
                <a:gd name="connsiteY4" fmla="*/ 1 h 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20" h="60321">
                  <a:moveTo>
                    <a:pt x="1396" y="1"/>
                  </a:moveTo>
                  <a:cubicBezTo>
                    <a:pt x="8804" y="266"/>
                    <a:pt x="62514" y="46038"/>
                    <a:pt x="76008" y="55563"/>
                  </a:cubicBezTo>
                  <a:cubicBezTo>
                    <a:pt x="89502" y="65088"/>
                    <a:pt x="89766" y="57416"/>
                    <a:pt x="82358" y="57151"/>
                  </a:cubicBezTo>
                  <a:cubicBezTo>
                    <a:pt x="74950" y="56887"/>
                    <a:pt x="45316" y="59797"/>
                    <a:pt x="31558" y="53976"/>
                  </a:cubicBezTo>
                  <a:cubicBezTo>
                    <a:pt x="17800" y="48155"/>
                    <a:pt x="-6012" y="-264"/>
                    <a:pt x="139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F289FCE-9283-417F-9934-A152192EC91A}"/>
                </a:ext>
              </a:extLst>
            </p:cNvPr>
            <p:cNvSpPr/>
            <p:nvPr/>
          </p:nvSpPr>
          <p:spPr>
            <a:xfrm>
              <a:off x="3503088" y="8190777"/>
              <a:ext cx="127575" cy="46467"/>
            </a:xfrm>
            <a:custGeom>
              <a:avLst/>
              <a:gdLst>
                <a:gd name="connsiteX0" fmla="*/ 525 w 127575"/>
                <a:gd name="connsiteY0" fmla="*/ 2311 h 46467"/>
                <a:gd name="connsiteX1" fmla="*/ 52912 w 127575"/>
                <a:gd name="connsiteY1" fmla="*/ 5486 h 46467"/>
                <a:gd name="connsiteX2" fmla="*/ 33862 w 127575"/>
                <a:gd name="connsiteY2" fmla="*/ 40411 h 46467"/>
                <a:gd name="connsiteX3" fmla="*/ 97362 w 127575"/>
                <a:gd name="connsiteY3" fmla="*/ 45173 h 46467"/>
                <a:gd name="connsiteX4" fmla="*/ 127525 w 127575"/>
                <a:gd name="connsiteY4" fmla="*/ 26123 h 46467"/>
                <a:gd name="connsiteX5" fmla="*/ 91012 w 127575"/>
                <a:gd name="connsiteY5" fmla="*/ 27711 h 46467"/>
                <a:gd name="connsiteX6" fmla="*/ 525 w 127575"/>
                <a:gd name="connsiteY6" fmla="*/ 2311 h 4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575" h="46467">
                  <a:moveTo>
                    <a:pt x="525" y="2311"/>
                  </a:moveTo>
                  <a:cubicBezTo>
                    <a:pt x="-5825" y="-1393"/>
                    <a:pt x="47356" y="-864"/>
                    <a:pt x="52912" y="5486"/>
                  </a:cubicBezTo>
                  <a:cubicBezTo>
                    <a:pt x="58468" y="11836"/>
                    <a:pt x="26454" y="33797"/>
                    <a:pt x="33862" y="40411"/>
                  </a:cubicBezTo>
                  <a:cubicBezTo>
                    <a:pt x="41270" y="47025"/>
                    <a:pt x="81752" y="47554"/>
                    <a:pt x="97362" y="45173"/>
                  </a:cubicBezTo>
                  <a:cubicBezTo>
                    <a:pt x="112973" y="42792"/>
                    <a:pt x="128583" y="29033"/>
                    <a:pt x="127525" y="26123"/>
                  </a:cubicBezTo>
                  <a:cubicBezTo>
                    <a:pt x="126467" y="23213"/>
                    <a:pt x="108210" y="29828"/>
                    <a:pt x="91012" y="27711"/>
                  </a:cubicBezTo>
                  <a:cubicBezTo>
                    <a:pt x="73814" y="25594"/>
                    <a:pt x="6875" y="6015"/>
                    <a:pt x="525" y="2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600B0C66-92D2-474B-87F2-9C4879FAC66A}"/>
                </a:ext>
              </a:extLst>
            </p:cNvPr>
            <p:cNvSpPr/>
            <p:nvPr/>
          </p:nvSpPr>
          <p:spPr>
            <a:xfrm>
              <a:off x="3516098" y="8172363"/>
              <a:ext cx="116925" cy="43540"/>
            </a:xfrm>
            <a:custGeom>
              <a:avLst/>
              <a:gdLst>
                <a:gd name="connsiteX0" fmla="*/ 215 w 116925"/>
                <a:gd name="connsiteY0" fmla="*/ 87 h 43540"/>
                <a:gd name="connsiteX1" fmla="*/ 100227 w 116925"/>
                <a:gd name="connsiteY1" fmla="*/ 42950 h 43540"/>
                <a:gd name="connsiteX2" fmla="*/ 114515 w 116925"/>
                <a:gd name="connsiteY2" fmla="*/ 25487 h 43540"/>
                <a:gd name="connsiteX3" fmla="*/ 74827 w 116925"/>
                <a:gd name="connsiteY3" fmla="*/ 31837 h 43540"/>
                <a:gd name="connsiteX4" fmla="*/ 215 w 116925"/>
                <a:gd name="connsiteY4" fmla="*/ 87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25" h="43540">
                  <a:moveTo>
                    <a:pt x="215" y="87"/>
                  </a:moveTo>
                  <a:cubicBezTo>
                    <a:pt x="4448" y="1939"/>
                    <a:pt x="81177" y="38717"/>
                    <a:pt x="100227" y="42950"/>
                  </a:cubicBezTo>
                  <a:cubicBezTo>
                    <a:pt x="119277" y="47183"/>
                    <a:pt x="118748" y="27339"/>
                    <a:pt x="114515" y="25487"/>
                  </a:cubicBezTo>
                  <a:cubicBezTo>
                    <a:pt x="110282" y="23635"/>
                    <a:pt x="94406" y="37393"/>
                    <a:pt x="74827" y="31837"/>
                  </a:cubicBezTo>
                  <a:cubicBezTo>
                    <a:pt x="55248" y="26281"/>
                    <a:pt x="-4018" y="-1765"/>
                    <a:pt x="215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4421A416-0C08-46F9-A1AD-E63769813D77}"/>
                </a:ext>
              </a:extLst>
            </p:cNvPr>
            <p:cNvSpPr/>
            <p:nvPr/>
          </p:nvSpPr>
          <p:spPr>
            <a:xfrm>
              <a:off x="3515501" y="8215202"/>
              <a:ext cx="138925" cy="76311"/>
            </a:xfrm>
            <a:custGeom>
              <a:avLst/>
              <a:gdLst>
                <a:gd name="connsiteX0" fmla="*/ 88125 w 88787"/>
                <a:gd name="connsiteY0" fmla="*/ 111 h 28869"/>
                <a:gd name="connsiteX1" fmla="*/ 38912 w 88787"/>
                <a:gd name="connsiteY1" fmla="*/ 19161 h 28869"/>
                <a:gd name="connsiteX2" fmla="*/ 812 w 88787"/>
                <a:gd name="connsiteY2" fmla="*/ 28686 h 28869"/>
                <a:gd name="connsiteX3" fmla="*/ 88125 w 88787"/>
                <a:gd name="connsiteY3" fmla="*/ 111 h 2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87" h="28869">
                  <a:moveTo>
                    <a:pt x="88125" y="111"/>
                  </a:moveTo>
                  <a:cubicBezTo>
                    <a:pt x="94475" y="-1477"/>
                    <a:pt x="53464" y="14398"/>
                    <a:pt x="38912" y="19161"/>
                  </a:cubicBezTo>
                  <a:cubicBezTo>
                    <a:pt x="24360" y="23924"/>
                    <a:pt x="-5274" y="30009"/>
                    <a:pt x="812" y="28686"/>
                  </a:cubicBezTo>
                  <a:cubicBezTo>
                    <a:pt x="6898" y="27363"/>
                    <a:pt x="81775" y="1699"/>
                    <a:pt x="88125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C57F6FA1-2339-49E0-9BFA-ECFA2F44EAE5}"/>
                </a:ext>
              </a:extLst>
            </p:cNvPr>
            <p:cNvSpPr/>
            <p:nvPr/>
          </p:nvSpPr>
          <p:spPr>
            <a:xfrm>
              <a:off x="3522616" y="8357896"/>
              <a:ext cx="163762" cy="48400"/>
            </a:xfrm>
            <a:custGeom>
              <a:avLst/>
              <a:gdLst>
                <a:gd name="connsiteX0" fmla="*/ 47 w 163762"/>
                <a:gd name="connsiteY0" fmla="*/ 43154 h 48400"/>
                <a:gd name="connsiteX1" fmla="*/ 84184 w 163762"/>
                <a:gd name="connsiteY1" fmla="*/ 46329 h 48400"/>
                <a:gd name="connsiteX2" fmla="*/ 101647 w 163762"/>
                <a:gd name="connsiteY2" fmla="*/ 11404 h 48400"/>
                <a:gd name="connsiteX3" fmla="*/ 163559 w 163762"/>
                <a:gd name="connsiteY3" fmla="*/ 292 h 48400"/>
                <a:gd name="connsiteX4" fmla="*/ 120697 w 163762"/>
                <a:gd name="connsiteY4" fmla="*/ 20929 h 48400"/>
                <a:gd name="connsiteX5" fmla="*/ 96884 w 163762"/>
                <a:gd name="connsiteY5" fmla="*/ 46329 h 48400"/>
                <a:gd name="connsiteX6" fmla="*/ 47 w 163762"/>
                <a:gd name="connsiteY6" fmla="*/ 43154 h 4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62" h="48400">
                  <a:moveTo>
                    <a:pt x="47" y="43154"/>
                  </a:moveTo>
                  <a:cubicBezTo>
                    <a:pt x="-2070" y="43154"/>
                    <a:pt x="67251" y="51621"/>
                    <a:pt x="84184" y="46329"/>
                  </a:cubicBezTo>
                  <a:cubicBezTo>
                    <a:pt x="101117" y="41037"/>
                    <a:pt x="88418" y="19077"/>
                    <a:pt x="101647" y="11404"/>
                  </a:cubicBezTo>
                  <a:cubicBezTo>
                    <a:pt x="114876" y="3731"/>
                    <a:pt x="160384" y="-1295"/>
                    <a:pt x="163559" y="292"/>
                  </a:cubicBezTo>
                  <a:cubicBezTo>
                    <a:pt x="166734" y="1879"/>
                    <a:pt x="131809" y="13256"/>
                    <a:pt x="120697" y="20929"/>
                  </a:cubicBezTo>
                  <a:cubicBezTo>
                    <a:pt x="109585" y="28602"/>
                    <a:pt x="115669" y="40244"/>
                    <a:pt x="96884" y="46329"/>
                  </a:cubicBezTo>
                  <a:cubicBezTo>
                    <a:pt x="78099" y="52414"/>
                    <a:pt x="2164" y="43154"/>
                    <a:pt x="47" y="431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15B6A8F5-C390-406F-BAA0-ECBB8D4D23C6}"/>
                </a:ext>
              </a:extLst>
            </p:cNvPr>
            <p:cNvSpPr/>
            <p:nvPr/>
          </p:nvSpPr>
          <p:spPr>
            <a:xfrm>
              <a:off x="3573130" y="8281798"/>
              <a:ext cx="98356" cy="59240"/>
            </a:xfrm>
            <a:custGeom>
              <a:avLst/>
              <a:gdLst>
                <a:gd name="connsiteX0" fmla="*/ 333 w 98356"/>
                <a:gd name="connsiteY0" fmla="*/ 58927 h 59240"/>
                <a:gd name="connsiteX1" fmla="*/ 84470 w 98356"/>
                <a:gd name="connsiteY1" fmla="*/ 39877 h 59240"/>
                <a:gd name="connsiteX2" fmla="*/ 95583 w 98356"/>
                <a:gd name="connsiteY2" fmla="*/ 190 h 59240"/>
                <a:gd name="connsiteX3" fmla="*/ 55895 w 98356"/>
                <a:gd name="connsiteY3" fmla="*/ 25590 h 59240"/>
                <a:gd name="connsiteX4" fmla="*/ 333 w 98356"/>
                <a:gd name="connsiteY4" fmla="*/ 58927 h 5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56" h="59240">
                  <a:moveTo>
                    <a:pt x="333" y="58927"/>
                  </a:moveTo>
                  <a:cubicBezTo>
                    <a:pt x="5095" y="61308"/>
                    <a:pt x="68595" y="49666"/>
                    <a:pt x="84470" y="39877"/>
                  </a:cubicBezTo>
                  <a:cubicBezTo>
                    <a:pt x="100345" y="30088"/>
                    <a:pt x="100345" y="2571"/>
                    <a:pt x="95583" y="190"/>
                  </a:cubicBezTo>
                  <a:cubicBezTo>
                    <a:pt x="90821" y="-2191"/>
                    <a:pt x="68595" y="18446"/>
                    <a:pt x="55895" y="25590"/>
                  </a:cubicBezTo>
                  <a:cubicBezTo>
                    <a:pt x="43195" y="32734"/>
                    <a:pt x="-4429" y="56546"/>
                    <a:pt x="333" y="58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F898DEAA-AF6B-4188-9D61-0A245B18352B}"/>
                </a:ext>
              </a:extLst>
            </p:cNvPr>
            <p:cNvSpPr/>
            <p:nvPr/>
          </p:nvSpPr>
          <p:spPr>
            <a:xfrm>
              <a:off x="1628356" y="5402591"/>
              <a:ext cx="196220" cy="786677"/>
            </a:xfrm>
            <a:custGeom>
              <a:avLst/>
              <a:gdLst>
                <a:gd name="connsiteX0" fmla="*/ 62861 w 196220"/>
                <a:gd name="connsiteY0" fmla="*/ 1259 h 786677"/>
                <a:gd name="connsiteX1" fmla="*/ 20527 w 196220"/>
                <a:gd name="connsiteY1" fmla="*/ 306059 h 786677"/>
                <a:gd name="connsiteX2" fmla="*/ 81911 w 196220"/>
                <a:gd name="connsiteY2" fmla="*/ 538892 h 786677"/>
                <a:gd name="connsiteX3" fmla="*/ 196211 w 196220"/>
                <a:gd name="connsiteY3" fmla="*/ 786542 h 786677"/>
                <a:gd name="connsiteX4" fmla="*/ 75561 w 196220"/>
                <a:gd name="connsiteY4" fmla="*/ 570642 h 786677"/>
                <a:gd name="connsiteX5" fmla="*/ 12061 w 196220"/>
                <a:gd name="connsiteY5" fmla="*/ 365326 h 786677"/>
                <a:gd name="connsiteX6" fmla="*/ 5711 w 196220"/>
                <a:gd name="connsiteY6" fmla="*/ 204459 h 786677"/>
                <a:gd name="connsiteX7" fmla="*/ 62861 w 196220"/>
                <a:gd name="connsiteY7" fmla="*/ 1259 h 7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220" h="786677">
                  <a:moveTo>
                    <a:pt x="62861" y="1259"/>
                  </a:moveTo>
                  <a:cubicBezTo>
                    <a:pt x="65330" y="18192"/>
                    <a:pt x="17352" y="216454"/>
                    <a:pt x="20527" y="306059"/>
                  </a:cubicBezTo>
                  <a:cubicBezTo>
                    <a:pt x="23702" y="395664"/>
                    <a:pt x="52630" y="458812"/>
                    <a:pt x="81911" y="538892"/>
                  </a:cubicBezTo>
                  <a:cubicBezTo>
                    <a:pt x="111192" y="618973"/>
                    <a:pt x="197269" y="781251"/>
                    <a:pt x="196211" y="786542"/>
                  </a:cubicBezTo>
                  <a:cubicBezTo>
                    <a:pt x="195153" y="791833"/>
                    <a:pt x="106253" y="640845"/>
                    <a:pt x="75561" y="570642"/>
                  </a:cubicBezTo>
                  <a:cubicBezTo>
                    <a:pt x="44869" y="500439"/>
                    <a:pt x="23703" y="426356"/>
                    <a:pt x="12061" y="365326"/>
                  </a:cubicBezTo>
                  <a:cubicBezTo>
                    <a:pt x="419" y="304296"/>
                    <a:pt x="-4872" y="266195"/>
                    <a:pt x="5711" y="204459"/>
                  </a:cubicBezTo>
                  <a:cubicBezTo>
                    <a:pt x="16294" y="142723"/>
                    <a:pt x="60392" y="-15674"/>
                    <a:pt x="62861" y="1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8E44DFB8-E84A-4543-8DA3-2371DBC4B58B}"/>
                </a:ext>
              </a:extLst>
            </p:cNvPr>
            <p:cNvSpPr/>
            <p:nvPr/>
          </p:nvSpPr>
          <p:spPr>
            <a:xfrm>
              <a:off x="1807565" y="6161273"/>
              <a:ext cx="168781" cy="1242946"/>
            </a:xfrm>
            <a:custGeom>
              <a:avLst/>
              <a:gdLst>
                <a:gd name="connsiteX0" fmla="*/ 2185 w 168781"/>
                <a:gd name="connsiteY0" fmla="*/ 2460 h 1242946"/>
                <a:gd name="connsiteX1" fmla="*/ 46635 w 168781"/>
                <a:gd name="connsiteY1" fmla="*/ 529510 h 1242946"/>
                <a:gd name="connsiteX2" fmla="*/ 165168 w 168781"/>
                <a:gd name="connsiteY2" fmla="*/ 1219544 h 1242946"/>
                <a:gd name="connsiteX3" fmla="*/ 135535 w 168781"/>
                <a:gd name="connsiteY3" fmla="*/ 1050210 h 1242946"/>
                <a:gd name="connsiteX4" fmla="*/ 108018 w 168781"/>
                <a:gd name="connsiteY4" fmla="*/ 743294 h 1242946"/>
                <a:gd name="connsiteX5" fmla="*/ 2185 w 168781"/>
                <a:gd name="connsiteY5" fmla="*/ 2460 h 124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81" h="1242946">
                  <a:moveTo>
                    <a:pt x="2185" y="2460"/>
                  </a:moveTo>
                  <a:cubicBezTo>
                    <a:pt x="-8045" y="-33171"/>
                    <a:pt x="19471" y="326663"/>
                    <a:pt x="46635" y="529510"/>
                  </a:cubicBezTo>
                  <a:cubicBezTo>
                    <a:pt x="73799" y="732357"/>
                    <a:pt x="150351" y="1132761"/>
                    <a:pt x="165168" y="1219544"/>
                  </a:cubicBezTo>
                  <a:cubicBezTo>
                    <a:pt x="179985" y="1306327"/>
                    <a:pt x="145060" y="1129585"/>
                    <a:pt x="135535" y="1050210"/>
                  </a:cubicBezTo>
                  <a:cubicBezTo>
                    <a:pt x="126010" y="970835"/>
                    <a:pt x="132712" y="914038"/>
                    <a:pt x="108018" y="743294"/>
                  </a:cubicBezTo>
                  <a:cubicBezTo>
                    <a:pt x="83324" y="572550"/>
                    <a:pt x="12415" y="38091"/>
                    <a:pt x="2185" y="2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F8F723BB-F1BB-4285-A225-4FCC5389E420}"/>
                </a:ext>
              </a:extLst>
            </p:cNvPr>
            <p:cNvSpPr/>
            <p:nvPr/>
          </p:nvSpPr>
          <p:spPr>
            <a:xfrm>
              <a:off x="1951550" y="7115611"/>
              <a:ext cx="42353" cy="465044"/>
            </a:xfrm>
            <a:custGeom>
              <a:avLst/>
              <a:gdLst>
                <a:gd name="connsiteX0" fmla="*/ 6367 w 42353"/>
                <a:gd name="connsiteY0" fmla="*/ 23906 h 465044"/>
                <a:gd name="connsiteX1" fmla="*/ 42350 w 42353"/>
                <a:gd name="connsiteY1" fmla="*/ 447239 h 465044"/>
                <a:gd name="connsiteX2" fmla="*/ 4250 w 42353"/>
                <a:gd name="connsiteY2" fmla="*/ 356222 h 465044"/>
                <a:gd name="connsiteX3" fmla="*/ 2133 w 42353"/>
                <a:gd name="connsiteY3" fmla="*/ 85289 h 465044"/>
                <a:gd name="connsiteX4" fmla="*/ 6367 w 42353"/>
                <a:gd name="connsiteY4" fmla="*/ 23906 h 46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53" h="465044">
                  <a:moveTo>
                    <a:pt x="6367" y="23906"/>
                  </a:moveTo>
                  <a:cubicBezTo>
                    <a:pt x="13070" y="84231"/>
                    <a:pt x="42703" y="391853"/>
                    <a:pt x="42350" y="447239"/>
                  </a:cubicBezTo>
                  <a:cubicBezTo>
                    <a:pt x="41997" y="502625"/>
                    <a:pt x="10953" y="416547"/>
                    <a:pt x="4250" y="356222"/>
                  </a:cubicBezTo>
                  <a:cubicBezTo>
                    <a:pt x="-2453" y="295897"/>
                    <a:pt x="6013" y="140675"/>
                    <a:pt x="2133" y="85289"/>
                  </a:cubicBezTo>
                  <a:cubicBezTo>
                    <a:pt x="-1747" y="29903"/>
                    <a:pt x="-336" y="-36419"/>
                    <a:pt x="6367" y="23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10F0EBCB-ECB8-4F9D-998D-3B9D95D0165E}"/>
                </a:ext>
              </a:extLst>
            </p:cNvPr>
            <p:cNvSpPr/>
            <p:nvPr/>
          </p:nvSpPr>
          <p:spPr>
            <a:xfrm>
              <a:off x="1859421" y="7562252"/>
              <a:ext cx="198359" cy="1877729"/>
            </a:xfrm>
            <a:custGeom>
              <a:avLst/>
              <a:gdLst>
                <a:gd name="connsiteX0" fmla="*/ 128129 w 198359"/>
                <a:gd name="connsiteY0" fmla="*/ 22823 h 1877729"/>
                <a:gd name="connsiteX1" fmla="*/ 134479 w 198359"/>
                <a:gd name="connsiteY1" fmla="*/ 118073 h 1877729"/>
                <a:gd name="connsiteX2" fmla="*/ 1129 w 198359"/>
                <a:gd name="connsiteY2" fmla="*/ 765773 h 1877729"/>
                <a:gd name="connsiteX3" fmla="*/ 77329 w 198359"/>
                <a:gd name="connsiteY3" fmla="*/ 1438873 h 1877729"/>
                <a:gd name="connsiteX4" fmla="*/ 197979 w 198359"/>
                <a:gd name="connsiteY4" fmla="*/ 1877023 h 1877729"/>
                <a:gd name="connsiteX5" fmla="*/ 112254 w 198359"/>
                <a:gd name="connsiteY5" fmla="*/ 1518248 h 1877729"/>
                <a:gd name="connsiteX6" fmla="*/ 23354 w 198359"/>
                <a:gd name="connsiteY6" fmla="*/ 692748 h 1877729"/>
                <a:gd name="connsiteX7" fmla="*/ 90029 w 198359"/>
                <a:gd name="connsiteY7" fmla="*/ 387948 h 1877729"/>
                <a:gd name="connsiteX8" fmla="*/ 128129 w 198359"/>
                <a:gd name="connsiteY8" fmla="*/ 22823 h 187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359" h="1877729">
                  <a:moveTo>
                    <a:pt x="128129" y="22823"/>
                  </a:moveTo>
                  <a:cubicBezTo>
                    <a:pt x="135537" y="-22156"/>
                    <a:pt x="155646" y="-5752"/>
                    <a:pt x="134479" y="118073"/>
                  </a:cubicBezTo>
                  <a:cubicBezTo>
                    <a:pt x="113312" y="241898"/>
                    <a:pt x="10654" y="545640"/>
                    <a:pt x="1129" y="765773"/>
                  </a:cubicBezTo>
                  <a:cubicBezTo>
                    <a:pt x="-8396" y="985906"/>
                    <a:pt x="44521" y="1253665"/>
                    <a:pt x="77329" y="1438873"/>
                  </a:cubicBezTo>
                  <a:cubicBezTo>
                    <a:pt x="110137" y="1624081"/>
                    <a:pt x="192158" y="1863794"/>
                    <a:pt x="197979" y="1877023"/>
                  </a:cubicBezTo>
                  <a:cubicBezTo>
                    <a:pt x="203800" y="1890252"/>
                    <a:pt x="141358" y="1715627"/>
                    <a:pt x="112254" y="1518248"/>
                  </a:cubicBezTo>
                  <a:cubicBezTo>
                    <a:pt x="83150" y="1320869"/>
                    <a:pt x="27058" y="881131"/>
                    <a:pt x="23354" y="692748"/>
                  </a:cubicBezTo>
                  <a:cubicBezTo>
                    <a:pt x="19650" y="504365"/>
                    <a:pt x="65687" y="501719"/>
                    <a:pt x="90029" y="387948"/>
                  </a:cubicBezTo>
                  <a:cubicBezTo>
                    <a:pt x="114371" y="274177"/>
                    <a:pt x="120721" y="67802"/>
                    <a:pt x="128129" y="22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2D29B4A4-5F26-4D82-A967-881CC75FCBB3}"/>
                </a:ext>
              </a:extLst>
            </p:cNvPr>
            <p:cNvSpPr/>
            <p:nvPr/>
          </p:nvSpPr>
          <p:spPr>
            <a:xfrm>
              <a:off x="1681033" y="5408495"/>
              <a:ext cx="84325" cy="361355"/>
            </a:xfrm>
            <a:custGeom>
              <a:avLst/>
              <a:gdLst>
                <a:gd name="connsiteX0" fmla="*/ 84267 w 84325"/>
                <a:gd name="connsiteY0" fmla="*/ 1705 h 361355"/>
                <a:gd name="connsiteX1" fmla="*/ 17592 w 84325"/>
                <a:gd name="connsiteY1" fmla="*/ 354130 h 361355"/>
                <a:gd name="connsiteX2" fmla="*/ 4892 w 84325"/>
                <a:gd name="connsiteY2" fmla="*/ 223955 h 361355"/>
                <a:gd name="connsiteX3" fmla="*/ 84267 w 84325"/>
                <a:gd name="connsiteY3" fmla="*/ 1705 h 36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325" h="361355">
                  <a:moveTo>
                    <a:pt x="84267" y="1705"/>
                  </a:moveTo>
                  <a:cubicBezTo>
                    <a:pt x="86384" y="23401"/>
                    <a:pt x="30821" y="317088"/>
                    <a:pt x="17592" y="354130"/>
                  </a:cubicBezTo>
                  <a:cubicBezTo>
                    <a:pt x="4363" y="391172"/>
                    <a:pt x="-6750" y="276342"/>
                    <a:pt x="4892" y="223955"/>
                  </a:cubicBezTo>
                  <a:cubicBezTo>
                    <a:pt x="16534" y="171568"/>
                    <a:pt x="82150" y="-19991"/>
                    <a:pt x="84267" y="1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672F3E92-7E2B-4966-8CC8-8A872504C766}"/>
                </a:ext>
              </a:extLst>
            </p:cNvPr>
            <p:cNvSpPr/>
            <p:nvPr/>
          </p:nvSpPr>
          <p:spPr>
            <a:xfrm>
              <a:off x="1728729" y="5433508"/>
              <a:ext cx="103331" cy="295007"/>
            </a:xfrm>
            <a:custGeom>
              <a:avLst/>
              <a:gdLst>
                <a:gd name="connsiteX0" fmla="*/ 103246 w 103331"/>
                <a:gd name="connsiteY0" fmla="*/ 8442 h 295007"/>
                <a:gd name="connsiteX1" fmla="*/ 14346 w 103331"/>
                <a:gd name="connsiteY1" fmla="*/ 294192 h 295007"/>
                <a:gd name="connsiteX2" fmla="*/ 1646 w 103331"/>
                <a:gd name="connsiteY2" fmla="*/ 94167 h 295007"/>
                <a:gd name="connsiteX3" fmla="*/ 30221 w 103331"/>
                <a:gd name="connsiteY3" fmla="*/ 75117 h 295007"/>
                <a:gd name="connsiteX4" fmla="*/ 103246 w 103331"/>
                <a:gd name="connsiteY4" fmla="*/ 8442 h 29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31" h="295007">
                  <a:moveTo>
                    <a:pt x="103246" y="8442"/>
                  </a:moveTo>
                  <a:cubicBezTo>
                    <a:pt x="100600" y="44954"/>
                    <a:pt x="31279" y="279905"/>
                    <a:pt x="14346" y="294192"/>
                  </a:cubicBezTo>
                  <a:cubicBezTo>
                    <a:pt x="-2587" y="308479"/>
                    <a:pt x="-1000" y="130679"/>
                    <a:pt x="1646" y="94167"/>
                  </a:cubicBezTo>
                  <a:cubicBezTo>
                    <a:pt x="4292" y="57655"/>
                    <a:pt x="13817" y="85171"/>
                    <a:pt x="30221" y="75117"/>
                  </a:cubicBezTo>
                  <a:cubicBezTo>
                    <a:pt x="46625" y="65063"/>
                    <a:pt x="105892" y="-28070"/>
                    <a:pt x="103246" y="84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DEDAEB13-6DEB-41EB-80FA-42DF5A696FC6}"/>
                </a:ext>
              </a:extLst>
            </p:cNvPr>
            <p:cNvSpPr/>
            <p:nvPr/>
          </p:nvSpPr>
          <p:spPr>
            <a:xfrm>
              <a:off x="1723529" y="5777877"/>
              <a:ext cx="353371" cy="1711731"/>
            </a:xfrm>
            <a:custGeom>
              <a:avLst/>
              <a:gdLst>
                <a:gd name="connsiteX0" fmla="*/ 496 w 353371"/>
                <a:gd name="connsiteY0" fmla="*/ 3798 h 1711731"/>
                <a:gd name="connsiteX1" fmla="*/ 35421 w 353371"/>
                <a:gd name="connsiteY1" fmla="*/ 57773 h 1711731"/>
                <a:gd name="connsiteX2" fmla="*/ 92571 w 353371"/>
                <a:gd name="connsiteY2" fmla="*/ 184773 h 1711731"/>
                <a:gd name="connsiteX3" fmla="*/ 102096 w 353371"/>
                <a:gd name="connsiteY3" fmla="*/ 251448 h 1711731"/>
                <a:gd name="connsiteX4" fmla="*/ 171946 w 353371"/>
                <a:gd name="connsiteY4" fmla="*/ 445123 h 1711731"/>
                <a:gd name="connsiteX5" fmla="*/ 346571 w 353371"/>
                <a:gd name="connsiteY5" fmla="*/ 1635748 h 1711731"/>
                <a:gd name="connsiteX6" fmla="*/ 302121 w 353371"/>
                <a:gd name="connsiteY6" fmla="*/ 1457948 h 1711731"/>
                <a:gd name="connsiteX7" fmla="*/ 156071 w 353371"/>
                <a:gd name="connsiteY7" fmla="*/ 372098 h 1711731"/>
                <a:gd name="connsiteX8" fmla="*/ 111621 w 353371"/>
                <a:gd name="connsiteY8" fmla="*/ 280023 h 1711731"/>
                <a:gd name="connsiteX9" fmla="*/ 41771 w 353371"/>
                <a:gd name="connsiteY9" fmla="*/ 200648 h 1711731"/>
                <a:gd name="connsiteX10" fmla="*/ 60821 w 353371"/>
                <a:gd name="connsiteY10" fmla="*/ 156198 h 1711731"/>
                <a:gd name="connsiteX11" fmla="*/ 496 w 353371"/>
                <a:gd name="connsiteY11" fmla="*/ 3798 h 171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3371" h="1711731">
                  <a:moveTo>
                    <a:pt x="496" y="3798"/>
                  </a:moveTo>
                  <a:cubicBezTo>
                    <a:pt x="-3737" y="-12606"/>
                    <a:pt x="20075" y="27611"/>
                    <a:pt x="35421" y="57773"/>
                  </a:cubicBezTo>
                  <a:cubicBezTo>
                    <a:pt x="50767" y="87936"/>
                    <a:pt x="81459" y="152494"/>
                    <a:pt x="92571" y="184773"/>
                  </a:cubicBezTo>
                  <a:cubicBezTo>
                    <a:pt x="103684" y="217052"/>
                    <a:pt x="88867" y="208056"/>
                    <a:pt x="102096" y="251448"/>
                  </a:cubicBezTo>
                  <a:cubicBezTo>
                    <a:pt x="115325" y="294840"/>
                    <a:pt x="131200" y="214406"/>
                    <a:pt x="171946" y="445123"/>
                  </a:cubicBezTo>
                  <a:cubicBezTo>
                    <a:pt x="212692" y="675840"/>
                    <a:pt x="324875" y="1466944"/>
                    <a:pt x="346571" y="1635748"/>
                  </a:cubicBezTo>
                  <a:cubicBezTo>
                    <a:pt x="368267" y="1804552"/>
                    <a:pt x="333871" y="1668556"/>
                    <a:pt x="302121" y="1457948"/>
                  </a:cubicBezTo>
                  <a:cubicBezTo>
                    <a:pt x="270371" y="1247340"/>
                    <a:pt x="187821" y="568419"/>
                    <a:pt x="156071" y="372098"/>
                  </a:cubicBezTo>
                  <a:cubicBezTo>
                    <a:pt x="124321" y="175777"/>
                    <a:pt x="130671" y="308598"/>
                    <a:pt x="111621" y="280023"/>
                  </a:cubicBezTo>
                  <a:cubicBezTo>
                    <a:pt x="92571" y="251448"/>
                    <a:pt x="50238" y="221286"/>
                    <a:pt x="41771" y="200648"/>
                  </a:cubicBezTo>
                  <a:cubicBezTo>
                    <a:pt x="33304" y="180010"/>
                    <a:pt x="66113" y="185831"/>
                    <a:pt x="60821" y="156198"/>
                  </a:cubicBezTo>
                  <a:cubicBezTo>
                    <a:pt x="55529" y="126565"/>
                    <a:pt x="4729" y="20202"/>
                    <a:pt x="496" y="3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7D8C12FE-6CD6-4FB1-9949-AEDC859807E8}"/>
                </a:ext>
              </a:extLst>
            </p:cNvPr>
            <p:cNvSpPr/>
            <p:nvPr/>
          </p:nvSpPr>
          <p:spPr>
            <a:xfrm>
              <a:off x="1930760" y="7434962"/>
              <a:ext cx="176110" cy="982832"/>
            </a:xfrm>
            <a:custGeom>
              <a:avLst/>
              <a:gdLst>
                <a:gd name="connsiteX0" fmla="*/ 125053 w 176110"/>
                <a:gd name="connsiteY0" fmla="*/ 888 h 982832"/>
                <a:gd name="connsiteX1" fmla="*/ 121878 w 176110"/>
                <a:gd name="connsiteY1" fmla="*/ 135826 h 982832"/>
                <a:gd name="connsiteX2" fmla="*/ 150453 w 176110"/>
                <a:gd name="connsiteY2" fmla="*/ 177101 h 982832"/>
                <a:gd name="connsiteX3" fmla="*/ 69490 w 176110"/>
                <a:gd name="connsiteY3" fmla="*/ 307276 h 982832"/>
                <a:gd name="connsiteX4" fmla="*/ 107590 w 176110"/>
                <a:gd name="connsiteY4" fmla="*/ 404113 h 982832"/>
                <a:gd name="connsiteX5" fmla="*/ 15515 w 176110"/>
                <a:gd name="connsiteY5" fmla="*/ 645413 h 982832"/>
                <a:gd name="connsiteX6" fmla="*/ 5990 w 176110"/>
                <a:gd name="connsiteY6" fmla="*/ 981963 h 982832"/>
                <a:gd name="connsiteX7" fmla="*/ 77428 w 176110"/>
                <a:gd name="connsiteY7" fmla="*/ 539051 h 982832"/>
                <a:gd name="connsiteX8" fmla="*/ 125053 w 176110"/>
                <a:gd name="connsiteY8" fmla="*/ 399351 h 982832"/>
                <a:gd name="connsiteX9" fmla="*/ 74253 w 176110"/>
                <a:gd name="connsiteY9" fmla="*/ 326326 h 982832"/>
                <a:gd name="connsiteX10" fmla="*/ 175853 w 176110"/>
                <a:gd name="connsiteY10" fmla="*/ 207263 h 982832"/>
                <a:gd name="connsiteX11" fmla="*/ 102828 w 176110"/>
                <a:gd name="connsiteY11" fmla="*/ 137413 h 982832"/>
                <a:gd name="connsiteX12" fmla="*/ 85365 w 176110"/>
                <a:gd name="connsiteY12" fmla="*/ 80263 h 982832"/>
                <a:gd name="connsiteX13" fmla="*/ 125053 w 176110"/>
                <a:gd name="connsiteY13" fmla="*/ 888 h 98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110" h="982832">
                  <a:moveTo>
                    <a:pt x="125053" y="888"/>
                  </a:moveTo>
                  <a:cubicBezTo>
                    <a:pt x="131138" y="10148"/>
                    <a:pt x="117645" y="106457"/>
                    <a:pt x="121878" y="135826"/>
                  </a:cubicBezTo>
                  <a:cubicBezTo>
                    <a:pt x="126111" y="165195"/>
                    <a:pt x="159184" y="148526"/>
                    <a:pt x="150453" y="177101"/>
                  </a:cubicBezTo>
                  <a:cubicBezTo>
                    <a:pt x="141722" y="205676"/>
                    <a:pt x="76634" y="269441"/>
                    <a:pt x="69490" y="307276"/>
                  </a:cubicBezTo>
                  <a:cubicBezTo>
                    <a:pt x="62346" y="345111"/>
                    <a:pt x="116586" y="347757"/>
                    <a:pt x="107590" y="404113"/>
                  </a:cubicBezTo>
                  <a:cubicBezTo>
                    <a:pt x="98594" y="460469"/>
                    <a:pt x="32448" y="549105"/>
                    <a:pt x="15515" y="645413"/>
                  </a:cubicBezTo>
                  <a:cubicBezTo>
                    <a:pt x="-1418" y="741721"/>
                    <a:pt x="-4329" y="999690"/>
                    <a:pt x="5990" y="981963"/>
                  </a:cubicBezTo>
                  <a:cubicBezTo>
                    <a:pt x="16309" y="964236"/>
                    <a:pt x="57584" y="636153"/>
                    <a:pt x="77428" y="539051"/>
                  </a:cubicBezTo>
                  <a:cubicBezTo>
                    <a:pt x="97272" y="441949"/>
                    <a:pt x="125582" y="434805"/>
                    <a:pt x="125053" y="399351"/>
                  </a:cubicBezTo>
                  <a:cubicBezTo>
                    <a:pt x="124524" y="363897"/>
                    <a:pt x="65786" y="358341"/>
                    <a:pt x="74253" y="326326"/>
                  </a:cubicBezTo>
                  <a:cubicBezTo>
                    <a:pt x="82720" y="294311"/>
                    <a:pt x="171091" y="238748"/>
                    <a:pt x="175853" y="207263"/>
                  </a:cubicBezTo>
                  <a:cubicBezTo>
                    <a:pt x="180615" y="175778"/>
                    <a:pt x="117909" y="158580"/>
                    <a:pt x="102828" y="137413"/>
                  </a:cubicBezTo>
                  <a:cubicBezTo>
                    <a:pt x="87747" y="116246"/>
                    <a:pt x="84042" y="103282"/>
                    <a:pt x="85365" y="80263"/>
                  </a:cubicBezTo>
                  <a:cubicBezTo>
                    <a:pt x="86688" y="57244"/>
                    <a:pt x="118968" y="-8372"/>
                    <a:pt x="125053" y="8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142895E6-BA6E-4849-B6A1-28C90726B454}"/>
                </a:ext>
              </a:extLst>
            </p:cNvPr>
            <p:cNvSpPr/>
            <p:nvPr/>
          </p:nvSpPr>
          <p:spPr>
            <a:xfrm>
              <a:off x="1925093" y="8405182"/>
              <a:ext cx="164730" cy="945869"/>
            </a:xfrm>
            <a:custGeom>
              <a:avLst/>
              <a:gdLst>
                <a:gd name="connsiteX0" fmla="*/ 19595 w 164730"/>
                <a:gd name="connsiteY0" fmla="*/ 5393 h 945869"/>
                <a:gd name="connsiteX1" fmla="*/ 30707 w 164730"/>
                <a:gd name="connsiteY1" fmla="*/ 316543 h 945869"/>
                <a:gd name="connsiteX2" fmla="*/ 44995 w 164730"/>
                <a:gd name="connsiteY2" fmla="*/ 556256 h 945869"/>
                <a:gd name="connsiteX3" fmla="*/ 157707 w 164730"/>
                <a:gd name="connsiteY3" fmla="*/ 938843 h 945869"/>
                <a:gd name="connsiteX4" fmla="*/ 137070 w 164730"/>
                <a:gd name="connsiteY4" fmla="*/ 773743 h 945869"/>
                <a:gd name="connsiteX5" fmla="*/ 8482 w 164730"/>
                <a:gd name="connsiteY5" fmla="*/ 399093 h 945869"/>
                <a:gd name="connsiteX6" fmla="*/ 11657 w 164730"/>
                <a:gd name="connsiteY6" fmla="*/ 138743 h 945869"/>
                <a:gd name="connsiteX7" fmla="*/ 19595 w 164730"/>
                <a:gd name="connsiteY7" fmla="*/ 5393 h 94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730" h="945869">
                  <a:moveTo>
                    <a:pt x="19595" y="5393"/>
                  </a:moveTo>
                  <a:cubicBezTo>
                    <a:pt x="22770" y="35026"/>
                    <a:pt x="26474" y="224733"/>
                    <a:pt x="30707" y="316543"/>
                  </a:cubicBezTo>
                  <a:cubicBezTo>
                    <a:pt x="34940" y="408354"/>
                    <a:pt x="23828" y="452539"/>
                    <a:pt x="44995" y="556256"/>
                  </a:cubicBezTo>
                  <a:cubicBezTo>
                    <a:pt x="66162" y="659973"/>
                    <a:pt x="142361" y="902595"/>
                    <a:pt x="157707" y="938843"/>
                  </a:cubicBezTo>
                  <a:cubicBezTo>
                    <a:pt x="173053" y="975091"/>
                    <a:pt x="161941" y="863701"/>
                    <a:pt x="137070" y="773743"/>
                  </a:cubicBezTo>
                  <a:cubicBezTo>
                    <a:pt x="112199" y="683785"/>
                    <a:pt x="29384" y="504926"/>
                    <a:pt x="8482" y="399093"/>
                  </a:cubicBezTo>
                  <a:cubicBezTo>
                    <a:pt x="-12420" y="293260"/>
                    <a:pt x="11921" y="202507"/>
                    <a:pt x="11657" y="138743"/>
                  </a:cubicBezTo>
                  <a:cubicBezTo>
                    <a:pt x="11393" y="74979"/>
                    <a:pt x="16420" y="-24240"/>
                    <a:pt x="19595" y="53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DEFED832-D7D7-42E2-8535-DCB1FB170001}"/>
                </a:ext>
              </a:extLst>
            </p:cNvPr>
            <p:cNvSpPr/>
            <p:nvPr/>
          </p:nvSpPr>
          <p:spPr>
            <a:xfrm>
              <a:off x="2030402" y="9490031"/>
              <a:ext cx="519867" cy="281923"/>
            </a:xfrm>
            <a:custGeom>
              <a:avLst/>
              <a:gdLst>
                <a:gd name="connsiteX0" fmla="*/ 11 w 519867"/>
                <a:gd name="connsiteY0" fmla="*/ 44 h 281923"/>
                <a:gd name="connsiteX1" fmla="*/ 98436 w 519867"/>
                <a:gd name="connsiteY1" fmla="*/ 158794 h 281923"/>
                <a:gd name="connsiteX2" fmla="*/ 296873 w 519867"/>
                <a:gd name="connsiteY2" fmla="*/ 265157 h 281923"/>
                <a:gd name="connsiteX3" fmla="*/ 449273 w 519867"/>
                <a:gd name="connsiteY3" fmla="*/ 274682 h 281923"/>
                <a:gd name="connsiteX4" fmla="*/ 514361 w 519867"/>
                <a:gd name="connsiteY4" fmla="*/ 195307 h 281923"/>
                <a:gd name="connsiteX5" fmla="*/ 314336 w 519867"/>
                <a:gd name="connsiteY5" fmla="*/ 266744 h 281923"/>
                <a:gd name="connsiteX6" fmla="*/ 93673 w 519867"/>
                <a:gd name="connsiteY6" fmla="*/ 174669 h 281923"/>
                <a:gd name="connsiteX7" fmla="*/ 11 w 519867"/>
                <a:gd name="connsiteY7" fmla="*/ 44 h 28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867" h="281923">
                  <a:moveTo>
                    <a:pt x="11" y="44"/>
                  </a:moveTo>
                  <a:cubicBezTo>
                    <a:pt x="805" y="-2602"/>
                    <a:pt x="48959" y="114609"/>
                    <a:pt x="98436" y="158794"/>
                  </a:cubicBezTo>
                  <a:cubicBezTo>
                    <a:pt x="147913" y="202980"/>
                    <a:pt x="238400" y="245842"/>
                    <a:pt x="296873" y="265157"/>
                  </a:cubicBezTo>
                  <a:cubicBezTo>
                    <a:pt x="355346" y="284472"/>
                    <a:pt x="413025" y="286324"/>
                    <a:pt x="449273" y="274682"/>
                  </a:cubicBezTo>
                  <a:cubicBezTo>
                    <a:pt x="485521" y="263040"/>
                    <a:pt x="536850" y="196630"/>
                    <a:pt x="514361" y="195307"/>
                  </a:cubicBezTo>
                  <a:cubicBezTo>
                    <a:pt x="491872" y="193984"/>
                    <a:pt x="384451" y="270184"/>
                    <a:pt x="314336" y="266744"/>
                  </a:cubicBezTo>
                  <a:cubicBezTo>
                    <a:pt x="244221" y="263304"/>
                    <a:pt x="146590" y="220971"/>
                    <a:pt x="93673" y="174669"/>
                  </a:cubicBezTo>
                  <a:cubicBezTo>
                    <a:pt x="40756" y="128367"/>
                    <a:pt x="-783" y="2690"/>
                    <a:pt x="11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DF08329E-F886-4B34-A104-5805D851615F}"/>
                </a:ext>
              </a:extLst>
            </p:cNvPr>
            <p:cNvSpPr/>
            <p:nvPr/>
          </p:nvSpPr>
          <p:spPr>
            <a:xfrm>
              <a:off x="1998369" y="9481675"/>
              <a:ext cx="576253" cy="342219"/>
            </a:xfrm>
            <a:custGeom>
              <a:avLst/>
              <a:gdLst>
                <a:gd name="connsiteX0" fmla="*/ 22519 w 576253"/>
                <a:gd name="connsiteY0" fmla="*/ 5225 h 342219"/>
                <a:gd name="connsiteX1" fmla="*/ 14581 w 576253"/>
                <a:gd name="connsiteY1" fmla="*/ 83013 h 342219"/>
                <a:gd name="connsiteX2" fmla="*/ 200319 w 576253"/>
                <a:gd name="connsiteY2" fmla="*/ 311613 h 342219"/>
                <a:gd name="connsiteX3" fmla="*/ 524169 w 576253"/>
                <a:gd name="connsiteY3" fmla="*/ 332250 h 342219"/>
                <a:gd name="connsiteX4" fmla="*/ 573381 w 576253"/>
                <a:gd name="connsiteY4" fmla="*/ 240175 h 342219"/>
                <a:gd name="connsiteX5" fmla="*/ 500356 w 576253"/>
                <a:gd name="connsiteY5" fmla="*/ 284625 h 342219"/>
                <a:gd name="connsiteX6" fmla="*/ 540044 w 576253"/>
                <a:gd name="connsiteY6" fmla="*/ 310025 h 342219"/>
                <a:gd name="connsiteX7" fmla="*/ 314619 w 576253"/>
                <a:gd name="connsiteY7" fmla="*/ 316375 h 342219"/>
                <a:gd name="connsiteX8" fmla="*/ 106656 w 576253"/>
                <a:gd name="connsiteY8" fmla="*/ 211600 h 342219"/>
                <a:gd name="connsiteX9" fmla="*/ 22519 w 576253"/>
                <a:gd name="connsiteY9" fmla="*/ 5225 h 3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253" h="342219">
                  <a:moveTo>
                    <a:pt x="22519" y="5225"/>
                  </a:moveTo>
                  <a:cubicBezTo>
                    <a:pt x="7173" y="-16206"/>
                    <a:pt x="-15052" y="31948"/>
                    <a:pt x="14581" y="83013"/>
                  </a:cubicBezTo>
                  <a:cubicBezTo>
                    <a:pt x="44214" y="134078"/>
                    <a:pt x="115388" y="270074"/>
                    <a:pt x="200319" y="311613"/>
                  </a:cubicBezTo>
                  <a:cubicBezTo>
                    <a:pt x="285250" y="353152"/>
                    <a:pt x="461992" y="344156"/>
                    <a:pt x="524169" y="332250"/>
                  </a:cubicBezTo>
                  <a:cubicBezTo>
                    <a:pt x="586346" y="320344"/>
                    <a:pt x="577350" y="248113"/>
                    <a:pt x="573381" y="240175"/>
                  </a:cubicBezTo>
                  <a:cubicBezTo>
                    <a:pt x="569412" y="232238"/>
                    <a:pt x="505912" y="272983"/>
                    <a:pt x="500356" y="284625"/>
                  </a:cubicBezTo>
                  <a:cubicBezTo>
                    <a:pt x="494800" y="296267"/>
                    <a:pt x="571000" y="304733"/>
                    <a:pt x="540044" y="310025"/>
                  </a:cubicBezTo>
                  <a:cubicBezTo>
                    <a:pt x="509088" y="315317"/>
                    <a:pt x="386850" y="332779"/>
                    <a:pt x="314619" y="316375"/>
                  </a:cubicBezTo>
                  <a:cubicBezTo>
                    <a:pt x="242388" y="299971"/>
                    <a:pt x="157192" y="261871"/>
                    <a:pt x="106656" y="211600"/>
                  </a:cubicBezTo>
                  <a:cubicBezTo>
                    <a:pt x="56121" y="161329"/>
                    <a:pt x="37865" y="26656"/>
                    <a:pt x="22519" y="5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9B6188E8-1127-4EE9-99F4-B2FBEE4B90F7}"/>
                </a:ext>
              </a:extLst>
            </p:cNvPr>
            <p:cNvSpPr/>
            <p:nvPr/>
          </p:nvSpPr>
          <p:spPr>
            <a:xfrm>
              <a:off x="2057222" y="9306753"/>
              <a:ext cx="52577" cy="146604"/>
            </a:xfrm>
            <a:custGeom>
              <a:avLst/>
              <a:gdLst>
                <a:gd name="connsiteX0" fmla="*/ 52566 w 52577"/>
                <a:gd name="connsiteY0" fmla="*/ 760 h 146604"/>
                <a:gd name="connsiteX1" fmla="*/ 3353 w 52577"/>
                <a:gd name="connsiteY1" fmla="*/ 143635 h 146604"/>
                <a:gd name="connsiteX2" fmla="*/ 8116 w 52577"/>
                <a:gd name="connsiteY2" fmla="*/ 89660 h 146604"/>
                <a:gd name="connsiteX3" fmla="*/ 52566 w 52577"/>
                <a:gd name="connsiteY3" fmla="*/ 760 h 14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77" h="146604">
                  <a:moveTo>
                    <a:pt x="52566" y="760"/>
                  </a:moveTo>
                  <a:cubicBezTo>
                    <a:pt x="51772" y="9756"/>
                    <a:pt x="10761" y="128818"/>
                    <a:pt x="3353" y="143635"/>
                  </a:cubicBezTo>
                  <a:cubicBezTo>
                    <a:pt x="-4055" y="158452"/>
                    <a:pt x="2295" y="114266"/>
                    <a:pt x="8116" y="89660"/>
                  </a:cubicBezTo>
                  <a:cubicBezTo>
                    <a:pt x="13937" y="65054"/>
                    <a:pt x="53360" y="-8236"/>
                    <a:pt x="52566" y="7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34BD399B-BE9F-4AC0-A3B2-8402258B111B}"/>
                </a:ext>
              </a:extLst>
            </p:cNvPr>
            <p:cNvSpPr/>
            <p:nvPr/>
          </p:nvSpPr>
          <p:spPr>
            <a:xfrm>
              <a:off x="2079372" y="9447162"/>
              <a:ext cx="73137" cy="211222"/>
            </a:xfrm>
            <a:custGeom>
              <a:avLst/>
              <a:gdLst>
                <a:gd name="connsiteX0" fmla="*/ 70103 w 73137"/>
                <a:gd name="connsiteY0" fmla="*/ 211188 h 211222"/>
                <a:gd name="connsiteX1" fmla="*/ 63753 w 73137"/>
                <a:gd name="connsiteY1" fmla="*/ 109588 h 211222"/>
                <a:gd name="connsiteX2" fmla="*/ 65341 w 73137"/>
                <a:gd name="connsiteY2" fmla="*/ 63551 h 211222"/>
                <a:gd name="connsiteX3" fmla="*/ 253 w 73137"/>
                <a:gd name="connsiteY3" fmla="*/ 51 h 211222"/>
                <a:gd name="connsiteX4" fmla="*/ 41528 w 73137"/>
                <a:gd name="connsiteY4" fmla="*/ 54026 h 211222"/>
                <a:gd name="connsiteX5" fmla="*/ 8191 w 73137"/>
                <a:gd name="connsiteY5" fmla="*/ 120701 h 211222"/>
                <a:gd name="connsiteX6" fmla="*/ 70103 w 73137"/>
                <a:gd name="connsiteY6" fmla="*/ 211188 h 21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37" h="211222">
                  <a:moveTo>
                    <a:pt x="70103" y="211188"/>
                  </a:moveTo>
                  <a:cubicBezTo>
                    <a:pt x="79363" y="209336"/>
                    <a:pt x="64547" y="134194"/>
                    <a:pt x="63753" y="109588"/>
                  </a:cubicBezTo>
                  <a:cubicBezTo>
                    <a:pt x="62959" y="84982"/>
                    <a:pt x="75924" y="81807"/>
                    <a:pt x="65341" y="63551"/>
                  </a:cubicBezTo>
                  <a:cubicBezTo>
                    <a:pt x="54758" y="45295"/>
                    <a:pt x="4222" y="1638"/>
                    <a:pt x="253" y="51"/>
                  </a:cubicBezTo>
                  <a:cubicBezTo>
                    <a:pt x="-3716" y="-1537"/>
                    <a:pt x="40205" y="33918"/>
                    <a:pt x="41528" y="54026"/>
                  </a:cubicBezTo>
                  <a:cubicBezTo>
                    <a:pt x="42851" y="74134"/>
                    <a:pt x="6339" y="102180"/>
                    <a:pt x="8191" y="120701"/>
                  </a:cubicBezTo>
                  <a:cubicBezTo>
                    <a:pt x="10043" y="139222"/>
                    <a:pt x="60843" y="213040"/>
                    <a:pt x="70103" y="211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70852A1A-B958-4692-B0AE-F2E7829B4940}"/>
                </a:ext>
              </a:extLst>
            </p:cNvPr>
            <p:cNvSpPr/>
            <p:nvPr/>
          </p:nvSpPr>
          <p:spPr>
            <a:xfrm>
              <a:off x="2265363" y="9377438"/>
              <a:ext cx="252766" cy="241909"/>
            </a:xfrm>
            <a:custGeom>
              <a:avLst/>
              <a:gdLst>
                <a:gd name="connsiteX0" fmla="*/ 252412 w 252766"/>
                <a:gd name="connsiteY0" fmla="*/ 3100 h 241909"/>
                <a:gd name="connsiteX1" fmla="*/ 63500 w 252766"/>
                <a:gd name="connsiteY1" fmla="*/ 99937 h 241909"/>
                <a:gd name="connsiteX2" fmla="*/ 0 w 252766"/>
                <a:gd name="connsiteY2" fmla="*/ 188837 h 241909"/>
                <a:gd name="connsiteX3" fmla="*/ 63500 w 252766"/>
                <a:gd name="connsiteY3" fmla="*/ 230112 h 241909"/>
                <a:gd name="connsiteX4" fmla="*/ 134937 w 252766"/>
                <a:gd name="connsiteY4" fmla="*/ 239637 h 241909"/>
                <a:gd name="connsiteX5" fmla="*/ 44450 w 252766"/>
                <a:gd name="connsiteY5" fmla="*/ 193600 h 241909"/>
                <a:gd name="connsiteX6" fmla="*/ 3175 w 252766"/>
                <a:gd name="connsiteY6" fmla="*/ 134862 h 241909"/>
                <a:gd name="connsiteX7" fmla="*/ 107950 w 252766"/>
                <a:gd name="connsiteY7" fmla="*/ 38025 h 241909"/>
                <a:gd name="connsiteX8" fmla="*/ 252412 w 252766"/>
                <a:gd name="connsiteY8" fmla="*/ 3100 h 2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66" h="241909">
                  <a:moveTo>
                    <a:pt x="252412" y="3100"/>
                  </a:moveTo>
                  <a:cubicBezTo>
                    <a:pt x="245004" y="13419"/>
                    <a:pt x="105569" y="68981"/>
                    <a:pt x="63500" y="99937"/>
                  </a:cubicBezTo>
                  <a:cubicBezTo>
                    <a:pt x="21431" y="130893"/>
                    <a:pt x="0" y="167141"/>
                    <a:pt x="0" y="188837"/>
                  </a:cubicBezTo>
                  <a:cubicBezTo>
                    <a:pt x="0" y="210533"/>
                    <a:pt x="41011" y="221645"/>
                    <a:pt x="63500" y="230112"/>
                  </a:cubicBezTo>
                  <a:cubicBezTo>
                    <a:pt x="85989" y="238579"/>
                    <a:pt x="138112" y="245722"/>
                    <a:pt x="134937" y="239637"/>
                  </a:cubicBezTo>
                  <a:cubicBezTo>
                    <a:pt x="131762" y="233552"/>
                    <a:pt x="66410" y="211062"/>
                    <a:pt x="44450" y="193600"/>
                  </a:cubicBezTo>
                  <a:cubicBezTo>
                    <a:pt x="22490" y="176138"/>
                    <a:pt x="-7408" y="160791"/>
                    <a:pt x="3175" y="134862"/>
                  </a:cubicBezTo>
                  <a:cubicBezTo>
                    <a:pt x="13758" y="108933"/>
                    <a:pt x="66675" y="66864"/>
                    <a:pt x="107950" y="38025"/>
                  </a:cubicBezTo>
                  <a:cubicBezTo>
                    <a:pt x="149225" y="9186"/>
                    <a:pt x="259820" y="-7219"/>
                    <a:pt x="252412" y="3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7CF8D3CA-EB47-41C4-87B4-A02C77CE0DE4}"/>
                </a:ext>
              </a:extLst>
            </p:cNvPr>
            <p:cNvSpPr/>
            <p:nvPr/>
          </p:nvSpPr>
          <p:spPr>
            <a:xfrm>
              <a:off x="2732013" y="5789355"/>
              <a:ext cx="23368" cy="151079"/>
            </a:xfrm>
            <a:custGeom>
              <a:avLst/>
              <a:gdLst>
                <a:gd name="connsiteX0" fmla="*/ 4837 w 23368"/>
                <a:gd name="connsiteY0" fmla="*/ 258 h 151079"/>
                <a:gd name="connsiteX1" fmla="*/ 8012 w 23368"/>
                <a:gd name="connsiteY1" fmla="*/ 84395 h 151079"/>
                <a:gd name="connsiteX2" fmla="*/ 19125 w 23368"/>
                <a:gd name="connsiteY2" fmla="*/ 117733 h 151079"/>
                <a:gd name="connsiteX3" fmla="*/ 22300 w 23368"/>
                <a:gd name="connsiteY3" fmla="*/ 151070 h 151079"/>
                <a:gd name="connsiteX4" fmla="*/ 1662 w 23368"/>
                <a:gd name="connsiteY4" fmla="*/ 114558 h 151079"/>
                <a:gd name="connsiteX5" fmla="*/ 4837 w 23368"/>
                <a:gd name="connsiteY5" fmla="*/ 258 h 15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68" h="151079">
                  <a:moveTo>
                    <a:pt x="4837" y="258"/>
                  </a:moveTo>
                  <a:cubicBezTo>
                    <a:pt x="5895" y="-4769"/>
                    <a:pt x="5631" y="64816"/>
                    <a:pt x="8012" y="84395"/>
                  </a:cubicBezTo>
                  <a:cubicBezTo>
                    <a:pt x="10393" y="103974"/>
                    <a:pt x="16744" y="106621"/>
                    <a:pt x="19125" y="117733"/>
                  </a:cubicBezTo>
                  <a:cubicBezTo>
                    <a:pt x="21506" y="128845"/>
                    <a:pt x="25211" y="151599"/>
                    <a:pt x="22300" y="151070"/>
                  </a:cubicBezTo>
                  <a:cubicBezTo>
                    <a:pt x="19390" y="150541"/>
                    <a:pt x="6425" y="136783"/>
                    <a:pt x="1662" y="114558"/>
                  </a:cubicBezTo>
                  <a:cubicBezTo>
                    <a:pt x="-3101" y="92333"/>
                    <a:pt x="3779" y="5285"/>
                    <a:pt x="4837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E53BC7F5-66C7-4D62-98D0-ECF6893E9417}"/>
                </a:ext>
              </a:extLst>
            </p:cNvPr>
            <p:cNvSpPr/>
            <p:nvPr/>
          </p:nvSpPr>
          <p:spPr>
            <a:xfrm>
              <a:off x="2701988" y="6022033"/>
              <a:ext cx="58744" cy="830367"/>
            </a:xfrm>
            <a:custGeom>
              <a:avLst/>
              <a:gdLst>
                <a:gd name="connsiteX0" fmla="*/ 58675 w 58744"/>
                <a:gd name="connsiteY0" fmla="*/ 942 h 830367"/>
                <a:gd name="connsiteX1" fmla="*/ 36450 w 58744"/>
                <a:gd name="connsiteY1" fmla="*/ 440680 h 830367"/>
                <a:gd name="connsiteX2" fmla="*/ 25337 w 58744"/>
                <a:gd name="connsiteY2" fmla="*/ 599430 h 830367"/>
                <a:gd name="connsiteX3" fmla="*/ 11050 w 58744"/>
                <a:gd name="connsiteY3" fmla="*/ 829617 h 830367"/>
                <a:gd name="connsiteX4" fmla="*/ 1525 w 58744"/>
                <a:gd name="connsiteY4" fmla="*/ 666105 h 830367"/>
                <a:gd name="connsiteX5" fmla="*/ 44387 w 58744"/>
                <a:gd name="connsiteY5" fmla="*/ 472430 h 830367"/>
                <a:gd name="connsiteX6" fmla="*/ 28512 w 58744"/>
                <a:gd name="connsiteY6" fmla="*/ 327967 h 830367"/>
                <a:gd name="connsiteX7" fmla="*/ 58675 w 58744"/>
                <a:gd name="connsiteY7" fmla="*/ 942 h 83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4" h="830367">
                  <a:moveTo>
                    <a:pt x="58675" y="942"/>
                  </a:moveTo>
                  <a:cubicBezTo>
                    <a:pt x="59998" y="19728"/>
                    <a:pt x="42006" y="340932"/>
                    <a:pt x="36450" y="440680"/>
                  </a:cubicBezTo>
                  <a:cubicBezTo>
                    <a:pt x="30894" y="540428"/>
                    <a:pt x="29570" y="534607"/>
                    <a:pt x="25337" y="599430"/>
                  </a:cubicBezTo>
                  <a:cubicBezTo>
                    <a:pt x="21104" y="664253"/>
                    <a:pt x="15019" y="818505"/>
                    <a:pt x="11050" y="829617"/>
                  </a:cubicBezTo>
                  <a:cubicBezTo>
                    <a:pt x="7081" y="840729"/>
                    <a:pt x="-4031" y="725636"/>
                    <a:pt x="1525" y="666105"/>
                  </a:cubicBezTo>
                  <a:cubicBezTo>
                    <a:pt x="7081" y="606574"/>
                    <a:pt x="39889" y="528786"/>
                    <a:pt x="44387" y="472430"/>
                  </a:cubicBezTo>
                  <a:cubicBezTo>
                    <a:pt x="48885" y="416074"/>
                    <a:pt x="29306" y="406548"/>
                    <a:pt x="28512" y="327967"/>
                  </a:cubicBezTo>
                  <a:cubicBezTo>
                    <a:pt x="27718" y="249386"/>
                    <a:pt x="57352" y="-17844"/>
                    <a:pt x="58675" y="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551886CA-E818-4E92-8A33-4AF041794EA3}"/>
                </a:ext>
              </a:extLst>
            </p:cNvPr>
            <p:cNvSpPr/>
            <p:nvPr/>
          </p:nvSpPr>
          <p:spPr>
            <a:xfrm>
              <a:off x="2621852" y="6824620"/>
              <a:ext cx="78869" cy="728211"/>
            </a:xfrm>
            <a:custGeom>
              <a:avLst/>
              <a:gdLst>
                <a:gd name="connsiteX0" fmla="*/ 75311 w 78869"/>
                <a:gd name="connsiteY0" fmla="*/ 4805 h 728211"/>
                <a:gd name="connsiteX1" fmla="*/ 3873 w 78869"/>
                <a:gd name="connsiteY1" fmla="*/ 469943 h 728211"/>
                <a:gd name="connsiteX2" fmla="*/ 16573 w 78869"/>
                <a:gd name="connsiteY2" fmla="*/ 619168 h 728211"/>
                <a:gd name="connsiteX3" fmla="*/ 10223 w 78869"/>
                <a:gd name="connsiteY3" fmla="*/ 727118 h 728211"/>
                <a:gd name="connsiteX4" fmla="*/ 26098 w 78869"/>
                <a:gd name="connsiteY4" fmla="*/ 552493 h 728211"/>
                <a:gd name="connsiteX5" fmla="*/ 698 w 78869"/>
                <a:gd name="connsiteY5" fmla="*/ 490580 h 728211"/>
                <a:gd name="connsiteX6" fmla="*/ 59436 w 78869"/>
                <a:gd name="connsiteY6" fmla="*/ 242930 h 728211"/>
                <a:gd name="connsiteX7" fmla="*/ 75311 w 78869"/>
                <a:gd name="connsiteY7" fmla="*/ 4805 h 72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69" h="728211">
                  <a:moveTo>
                    <a:pt x="75311" y="4805"/>
                  </a:moveTo>
                  <a:cubicBezTo>
                    <a:pt x="66051" y="42640"/>
                    <a:pt x="13663" y="367549"/>
                    <a:pt x="3873" y="469943"/>
                  </a:cubicBezTo>
                  <a:cubicBezTo>
                    <a:pt x="-5917" y="572337"/>
                    <a:pt x="15515" y="576306"/>
                    <a:pt x="16573" y="619168"/>
                  </a:cubicBezTo>
                  <a:cubicBezTo>
                    <a:pt x="17631" y="662030"/>
                    <a:pt x="8636" y="738230"/>
                    <a:pt x="10223" y="727118"/>
                  </a:cubicBezTo>
                  <a:cubicBezTo>
                    <a:pt x="11810" y="716006"/>
                    <a:pt x="27685" y="591916"/>
                    <a:pt x="26098" y="552493"/>
                  </a:cubicBezTo>
                  <a:cubicBezTo>
                    <a:pt x="24510" y="513070"/>
                    <a:pt x="-4858" y="542174"/>
                    <a:pt x="698" y="490580"/>
                  </a:cubicBezTo>
                  <a:cubicBezTo>
                    <a:pt x="6254" y="438986"/>
                    <a:pt x="44355" y="323363"/>
                    <a:pt x="59436" y="242930"/>
                  </a:cubicBezTo>
                  <a:cubicBezTo>
                    <a:pt x="74517" y="162497"/>
                    <a:pt x="84571" y="-33030"/>
                    <a:pt x="75311" y="48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BD273667-6693-40FB-8886-8055601B0B5B}"/>
                </a:ext>
              </a:extLst>
            </p:cNvPr>
            <p:cNvSpPr/>
            <p:nvPr/>
          </p:nvSpPr>
          <p:spPr>
            <a:xfrm>
              <a:off x="2425670" y="7564074"/>
              <a:ext cx="207155" cy="468095"/>
            </a:xfrm>
            <a:custGeom>
              <a:avLst/>
              <a:gdLst>
                <a:gd name="connsiteX0" fmla="*/ 203230 w 207155"/>
                <a:gd name="connsiteY0" fmla="*/ 3539 h 468095"/>
                <a:gd name="connsiteX1" fmla="*/ 84168 w 207155"/>
                <a:gd name="connsiteY1" fmla="*/ 214676 h 468095"/>
                <a:gd name="connsiteX2" fmla="*/ 50830 w 207155"/>
                <a:gd name="connsiteY2" fmla="*/ 446451 h 468095"/>
                <a:gd name="connsiteX3" fmla="*/ 46068 w 207155"/>
                <a:gd name="connsiteY3" fmla="*/ 448039 h 468095"/>
                <a:gd name="connsiteX4" fmla="*/ 30 w 207155"/>
                <a:gd name="connsiteY4" fmla="*/ 357551 h 468095"/>
                <a:gd name="connsiteX5" fmla="*/ 41305 w 207155"/>
                <a:gd name="connsiteY5" fmla="*/ 268651 h 468095"/>
                <a:gd name="connsiteX6" fmla="*/ 163543 w 207155"/>
                <a:gd name="connsiteY6" fmla="*/ 97201 h 468095"/>
                <a:gd name="connsiteX7" fmla="*/ 203230 w 207155"/>
                <a:gd name="connsiteY7" fmla="*/ 3539 h 46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55" h="468095">
                  <a:moveTo>
                    <a:pt x="203230" y="3539"/>
                  </a:moveTo>
                  <a:cubicBezTo>
                    <a:pt x="190001" y="23118"/>
                    <a:pt x="109568" y="140857"/>
                    <a:pt x="84168" y="214676"/>
                  </a:cubicBezTo>
                  <a:cubicBezTo>
                    <a:pt x="58768" y="288495"/>
                    <a:pt x="57180" y="407557"/>
                    <a:pt x="50830" y="446451"/>
                  </a:cubicBezTo>
                  <a:cubicBezTo>
                    <a:pt x="44480" y="485345"/>
                    <a:pt x="54535" y="462856"/>
                    <a:pt x="46068" y="448039"/>
                  </a:cubicBezTo>
                  <a:cubicBezTo>
                    <a:pt x="37601" y="433222"/>
                    <a:pt x="824" y="387449"/>
                    <a:pt x="30" y="357551"/>
                  </a:cubicBezTo>
                  <a:cubicBezTo>
                    <a:pt x="-764" y="327653"/>
                    <a:pt x="14053" y="312043"/>
                    <a:pt x="41305" y="268651"/>
                  </a:cubicBezTo>
                  <a:cubicBezTo>
                    <a:pt x="68557" y="225259"/>
                    <a:pt x="132587" y="144561"/>
                    <a:pt x="163543" y="97201"/>
                  </a:cubicBezTo>
                  <a:cubicBezTo>
                    <a:pt x="194499" y="49841"/>
                    <a:pt x="216459" y="-16040"/>
                    <a:pt x="203230" y="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30B3C2DA-8B9C-4078-B5F6-74532BCFD11B}"/>
                </a:ext>
              </a:extLst>
            </p:cNvPr>
            <p:cNvSpPr/>
            <p:nvPr/>
          </p:nvSpPr>
          <p:spPr>
            <a:xfrm>
              <a:off x="2514592" y="7790013"/>
              <a:ext cx="32736" cy="920927"/>
            </a:xfrm>
            <a:custGeom>
              <a:avLst/>
              <a:gdLst>
                <a:gd name="connsiteX0" fmla="*/ 28583 w 32736"/>
                <a:gd name="connsiteY0" fmla="*/ 6200 h 920927"/>
                <a:gd name="connsiteX1" fmla="*/ 8 w 32736"/>
                <a:gd name="connsiteY1" fmla="*/ 222100 h 920927"/>
                <a:gd name="connsiteX2" fmla="*/ 25408 w 32736"/>
                <a:gd name="connsiteY2" fmla="*/ 303062 h 920927"/>
                <a:gd name="connsiteX3" fmla="*/ 6358 w 32736"/>
                <a:gd name="connsiteY3" fmla="*/ 393550 h 920927"/>
                <a:gd name="connsiteX4" fmla="*/ 15883 w 32736"/>
                <a:gd name="connsiteY4" fmla="*/ 912662 h 920927"/>
                <a:gd name="connsiteX5" fmla="*/ 22233 w 32736"/>
                <a:gd name="connsiteY5" fmla="*/ 690412 h 920927"/>
                <a:gd name="connsiteX6" fmla="*/ 9533 w 32736"/>
                <a:gd name="connsiteY6" fmla="*/ 393550 h 920927"/>
                <a:gd name="connsiteX7" fmla="*/ 23821 w 32736"/>
                <a:gd name="connsiteY7" fmla="*/ 171300 h 920927"/>
                <a:gd name="connsiteX8" fmla="*/ 31758 w 32736"/>
                <a:gd name="connsiteY8" fmla="*/ 68112 h 920927"/>
                <a:gd name="connsiteX9" fmla="*/ 28583 w 32736"/>
                <a:gd name="connsiteY9" fmla="*/ 6200 h 92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36" h="920927">
                  <a:moveTo>
                    <a:pt x="28583" y="6200"/>
                  </a:moveTo>
                  <a:cubicBezTo>
                    <a:pt x="23291" y="31865"/>
                    <a:pt x="537" y="172623"/>
                    <a:pt x="8" y="222100"/>
                  </a:cubicBezTo>
                  <a:cubicBezTo>
                    <a:pt x="-521" y="271577"/>
                    <a:pt x="24350" y="274487"/>
                    <a:pt x="25408" y="303062"/>
                  </a:cubicBezTo>
                  <a:cubicBezTo>
                    <a:pt x="26466" y="331637"/>
                    <a:pt x="7945" y="291950"/>
                    <a:pt x="6358" y="393550"/>
                  </a:cubicBezTo>
                  <a:cubicBezTo>
                    <a:pt x="4770" y="495150"/>
                    <a:pt x="13237" y="863185"/>
                    <a:pt x="15883" y="912662"/>
                  </a:cubicBezTo>
                  <a:cubicBezTo>
                    <a:pt x="18529" y="962139"/>
                    <a:pt x="23291" y="776931"/>
                    <a:pt x="22233" y="690412"/>
                  </a:cubicBezTo>
                  <a:cubicBezTo>
                    <a:pt x="21175" y="603893"/>
                    <a:pt x="9268" y="480069"/>
                    <a:pt x="9533" y="393550"/>
                  </a:cubicBezTo>
                  <a:cubicBezTo>
                    <a:pt x="9798" y="307031"/>
                    <a:pt x="20117" y="225540"/>
                    <a:pt x="23821" y="171300"/>
                  </a:cubicBezTo>
                  <a:cubicBezTo>
                    <a:pt x="27525" y="117060"/>
                    <a:pt x="30435" y="95099"/>
                    <a:pt x="31758" y="68112"/>
                  </a:cubicBezTo>
                  <a:cubicBezTo>
                    <a:pt x="33081" y="41125"/>
                    <a:pt x="33875" y="-19465"/>
                    <a:pt x="28583" y="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7A048A91-B203-4BBA-9377-C3AC88222B9E}"/>
                </a:ext>
              </a:extLst>
            </p:cNvPr>
            <p:cNvSpPr/>
            <p:nvPr/>
          </p:nvSpPr>
          <p:spPr>
            <a:xfrm>
              <a:off x="2497485" y="8686798"/>
              <a:ext cx="39787" cy="681941"/>
            </a:xfrm>
            <a:custGeom>
              <a:avLst/>
              <a:gdLst>
                <a:gd name="connsiteX0" fmla="*/ 39340 w 39787"/>
                <a:gd name="connsiteY0" fmla="*/ 23815 h 681941"/>
                <a:gd name="connsiteX1" fmla="*/ 34578 w 39787"/>
                <a:gd name="connsiteY1" fmla="*/ 563565 h 681941"/>
                <a:gd name="connsiteX2" fmla="*/ 7590 w 39787"/>
                <a:gd name="connsiteY2" fmla="*/ 681040 h 681941"/>
                <a:gd name="connsiteX3" fmla="*/ 1240 w 39787"/>
                <a:gd name="connsiteY3" fmla="*/ 533402 h 681941"/>
                <a:gd name="connsiteX4" fmla="*/ 28228 w 39787"/>
                <a:gd name="connsiteY4" fmla="*/ 138115 h 681941"/>
                <a:gd name="connsiteX5" fmla="*/ 39340 w 39787"/>
                <a:gd name="connsiteY5" fmla="*/ 23815 h 68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87" h="681941">
                  <a:moveTo>
                    <a:pt x="39340" y="23815"/>
                  </a:moveTo>
                  <a:cubicBezTo>
                    <a:pt x="40398" y="94723"/>
                    <a:pt x="39870" y="454028"/>
                    <a:pt x="34578" y="563565"/>
                  </a:cubicBezTo>
                  <a:cubicBezTo>
                    <a:pt x="29286" y="673102"/>
                    <a:pt x="13146" y="686067"/>
                    <a:pt x="7590" y="681040"/>
                  </a:cubicBezTo>
                  <a:cubicBezTo>
                    <a:pt x="2034" y="676013"/>
                    <a:pt x="-2200" y="623889"/>
                    <a:pt x="1240" y="533402"/>
                  </a:cubicBezTo>
                  <a:cubicBezTo>
                    <a:pt x="4680" y="442915"/>
                    <a:pt x="26641" y="221194"/>
                    <a:pt x="28228" y="138115"/>
                  </a:cubicBezTo>
                  <a:cubicBezTo>
                    <a:pt x="29815" y="55036"/>
                    <a:pt x="38282" y="-47093"/>
                    <a:pt x="39340" y="23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E685FF0B-E506-4AE4-B90C-938FC82BFF71}"/>
                </a:ext>
              </a:extLst>
            </p:cNvPr>
            <p:cNvSpPr/>
            <p:nvPr/>
          </p:nvSpPr>
          <p:spPr>
            <a:xfrm>
              <a:off x="2517599" y="9366690"/>
              <a:ext cx="51121" cy="321566"/>
            </a:xfrm>
            <a:custGeom>
              <a:avLst/>
              <a:gdLst>
                <a:gd name="connsiteX0" fmla="*/ 176 w 51121"/>
                <a:gd name="connsiteY0" fmla="*/ 5910 h 321566"/>
                <a:gd name="connsiteX1" fmla="*/ 22401 w 51121"/>
                <a:gd name="connsiteY1" fmla="*/ 163073 h 321566"/>
                <a:gd name="connsiteX2" fmla="*/ 41451 w 51121"/>
                <a:gd name="connsiteY2" fmla="*/ 247210 h 321566"/>
                <a:gd name="connsiteX3" fmla="*/ 20814 w 51121"/>
                <a:gd name="connsiteY3" fmla="*/ 318648 h 321566"/>
                <a:gd name="connsiteX4" fmla="*/ 50976 w 51121"/>
                <a:gd name="connsiteY4" fmla="*/ 301185 h 321566"/>
                <a:gd name="connsiteX5" fmla="*/ 31926 w 51121"/>
                <a:gd name="connsiteY5" fmla="*/ 240860 h 321566"/>
                <a:gd name="connsiteX6" fmla="*/ 23989 w 51121"/>
                <a:gd name="connsiteY6" fmla="*/ 201173 h 321566"/>
                <a:gd name="connsiteX7" fmla="*/ 31926 w 51121"/>
                <a:gd name="connsiteY7" fmla="*/ 147198 h 321566"/>
                <a:gd name="connsiteX8" fmla="*/ 35101 w 51121"/>
                <a:gd name="connsiteY8" fmla="*/ 42423 h 321566"/>
                <a:gd name="connsiteX9" fmla="*/ 176 w 51121"/>
                <a:gd name="connsiteY9" fmla="*/ 5910 h 32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21" h="321566">
                  <a:moveTo>
                    <a:pt x="176" y="5910"/>
                  </a:moveTo>
                  <a:cubicBezTo>
                    <a:pt x="-1941" y="26018"/>
                    <a:pt x="15522" y="122856"/>
                    <a:pt x="22401" y="163073"/>
                  </a:cubicBezTo>
                  <a:cubicBezTo>
                    <a:pt x="29280" y="203290"/>
                    <a:pt x="41715" y="221281"/>
                    <a:pt x="41451" y="247210"/>
                  </a:cubicBezTo>
                  <a:cubicBezTo>
                    <a:pt x="41187" y="273139"/>
                    <a:pt x="19227" y="309652"/>
                    <a:pt x="20814" y="318648"/>
                  </a:cubicBezTo>
                  <a:cubicBezTo>
                    <a:pt x="22401" y="327644"/>
                    <a:pt x="49124" y="314150"/>
                    <a:pt x="50976" y="301185"/>
                  </a:cubicBezTo>
                  <a:cubicBezTo>
                    <a:pt x="52828" y="288220"/>
                    <a:pt x="36424" y="257529"/>
                    <a:pt x="31926" y="240860"/>
                  </a:cubicBezTo>
                  <a:cubicBezTo>
                    <a:pt x="27428" y="224191"/>
                    <a:pt x="23989" y="216783"/>
                    <a:pt x="23989" y="201173"/>
                  </a:cubicBezTo>
                  <a:cubicBezTo>
                    <a:pt x="23989" y="185563"/>
                    <a:pt x="30074" y="173656"/>
                    <a:pt x="31926" y="147198"/>
                  </a:cubicBezTo>
                  <a:cubicBezTo>
                    <a:pt x="33778" y="120740"/>
                    <a:pt x="36688" y="63060"/>
                    <a:pt x="35101" y="42423"/>
                  </a:cubicBezTo>
                  <a:cubicBezTo>
                    <a:pt x="33514" y="21786"/>
                    <a:pt x="2293" y="-14198"/>
                    <a:pt x="176" y="59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2B80DDC2-AED3-473D-B55C-1EF0BB11AF1E}"/>
                </a:ext>
              </a:extLst>
            </p:cNvPr>
            <p:cNvSpPr/>
            <p:nvPr/>
          </p:nvSpPr>
          <p:spPr>
            <a:xfrm>
              <a:off x="2002325" y="9685167"/>
              <a:ext cx="102749" cy="447604"/>
            </a:xfrm>
            <a:custGeom>
              <a:avLst/>
              <a:gdLst>
                <a:gd name="connsiteX0" fmla="*/ 83650 w 102749"/>
                <a:gd name="connsiteY0" fmla="*/ 171 h 447604"/>
                <a:gd name="connsiteX1" fmla="*/ 40788 w 102749"/>
                <a:gd name="connsiteY1" fmla="*/ 163683 h 447604"/>
                <a:gd name="connsiteX2" fmla="*/ 55075 w 102749"/>
                <a:gd name="connsiteY2" fmla="*/ 287508 h 447604"/>
                <a:gd name="connsiteX3" fmla="*/ 102700 w 102749"/>
                <a:gd name="connsiteY3" fmla="*/ 446258 h 447604"/>
                <a:gd name="connsiteX4" fmla="*/ 63013 w 102749"/>
                <a:gd name="connsiteY4" fmla="*/ 354183 h 447604"/>
                <a:gd name="connsiteX5" fmla="*/ 9038 w 102749"/>
                <a:gd name="connsiteY5" fmla="*/ 187496 h 447604"/>
                <a:gd name="connsiteX6" fmla="*/ 5863 w 102749"/>
                <a:gd name="connsiteY6" fmla="*/ 133521 h 447604"/>
                <a:gd name="connsiteX7" fmla="*/ 83650 w 102749"/>
                <a:gd name="connsiteY7" fmla="*/ 171 h 44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49" h="447604">
                  <a:moveTo>
                    <a:pt x="83650" y="171"/>
                  </a:moveTo>
                  <a:cubicBezTo>
                    <a:pt x="89471" y="5198"/>
                    <a:pt x="45551" y="115793"/>
                    <a:pt x="40788" y="163683"/>
                  </a:cubicBezTo>
                  <a:cubicBezTo>
                    <a:pt x="36025" y="211573"/>
                    <a:pt x="44756" y="240412"/>
                    <a:pt x="55075" y="287508"/>
                  </a:cubicBezTo>
                  <a:cubicBezTo>
                    <a:pt x="65394" y="334604"/>
                    <a:pt x="101377" y="435146"/>
                    <a:pt x="102700" y="446258"/>
                  </a:cubicBezTo>
                  <a:cubicBezTo>
                    <a:pt x="104023" y="457370"/>
                    <a:pt x="78623" y="397310"/>
                    <a:pt x="63013" y="354183"/>
                  </a:cubicBezTo>
                  <a:cubicBezTo>
                    <a:pt x="47403" y="311056"/>
                    <a:pt x="18563" y="224273"/>
                    <a:pt x="9038" y="187496"/>
                  </a:cubicBezTo>
                  <a:cubicBezTo>
                    <a:pt x="-487" y="150719"/>
                    <a:pt x="-3926" y="165271"/>
                    <a:pt x="5863" y="133521"/>
                  </a:cubicBezTo>
                  <a:cubicBezTo>
                    <a:pt x="15652" y="101771"/>
                    <a:pt x="77829" y="-4856"/>
                    <a:pt x="83650" y="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763B5784-4C10-4DE8-A2D3-D77D1F3101CF}"/>
                </a:ext>
              </a:extLst>
            </p:cNvPr>
            <p:cNvSpPr/>
            <p:nvPr/>
          </p:nvSpPr>
          <p:spPr>
            <a:xfrm>
              <a:off x="2054704" y="9730803"/>
              <a:ext cx="54289" cy="272502"/>
            </a:xfrm>
            <a:custGeom>
              <a:avLst/>
              <a:gdLst>
                <a:gd name="connsiteX0" fmla="*/ 18571 w 54289"/>
                <a:gd name="connsiteY0" fmla="*/ 572 h 272502"/>
                <a:gd name="connsiteX1" fmla="*/ 18571 w 54289"/>
                <a:gd name="connsiteY1" fmla="*/ 127572 h 272502"/>
                <a:gd name="connsiteX2" fmla="*/ 34446 w 54289"/>
                <a:gd name="connsiteY2" fmla="*/ 203772 h 272502"/>
                <a:gd name="connsiteX3" fmla="*/ 53496 w 54289"/>
                <a:gd name="connsiteY3" fmla="*/ 272035 h 272502"/>
                <a:gd name="connsiteX4" fmla="*/ 5871 w 54289"/>
                <a:gd name="connsiteY4" fmla="*/ 168847 h 272502"/>
                <a:gd name="connsiteX5" fmla="*/ 1109 w 54289"/>
                <a:gd name="connsiteY5" fmla="*/ 125985 h 272502"/>
                <a:gd name="connsiteX6" fmla="*/ 9046 w 54289"/>
                <a:gd name="connsiteY6" fmla="*/ 81535 h 272502"/>
                <a:gd name="connsiteX7" fmla="*/ 18571 w 54289"/>
                <a:gd name="connsiteY7" fmla="*/ 572 h 27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89" h="272502">
                  <a:moveTo>
                    <a:pt x="18571" y="572"/>
                  </a:moveTo>
                  <a:cubicBezTo>
                    <a:pt x="20158" y="8245"/>
                    <a:pt x="15925" y="93705"/>
                    <a:pt x="18571" y="127572"/>
                  </a:cubicBezTo>
                  <a:cubicBezTo>
                    <a:pt x="21217" y="161439"/>
                    <a:pt x="28625" y="179695"/>
                    <a:pt x="34446" y="203772"/>
                  </a:cubicBezTo>
                  <a:cubicBezTo>
                    <a:pt x="40267" y="227849"/>
                    <a:pt x="58258" y="277856"/>
                    <a:pt x="53496" y="272035"/>
                  </a:cubicBezTo>
                  <a:cubicBezTo>
                    <a:pt x="48734" y="266214"/>
                    <a:pt x="14602" y="193189"/>
                    <a:pt x="5871" y="168847"/>
                  </a:cubicBezTo>
                  <a:cubicBezTo>
                    <a:pt x="-2860" y="144505"/>
                    <a:pt x="580" y="140537"/>
                    <a:pt x="1109" y="125985"/>
                  </a:cubicBezTo>
                  <a:cubicBezTo>
                    <a:pt x="1638" y="111433"/>
                    <a:pt x="5607" y="98468"/>
                    <a:pt x="9046" y="81535"/>
                  </a:cubicBezTo>
                  <a:cubicBezTo>
                    <a:pt x="12485" y="64602"/>
                    <a:pt x="16984" y="-7101"/>
                    <a:pt x="18571" y="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C88EF4F8-68CA-439C-9905-1F3148F7CB4D}"/>
                </a:ext>
              </a:extLst>
            </p:cNvPr>
            <p:cNvSpPr/>
            <p:nvPr/>
          </p:nvSpPr>
          <p:spPr>
            <a:xfrm>
              <a:off x="2101844" y="9719378"/>
              <a:ext cx="190032" cy="306891"/>
            </a:xfrm>
            <a:custGeom>
              <a:avLst/>
              <a:gdLst>
                <a:gd name="connsiteX0" fmla="*/ 12706 w 190032"/>
                <a:gd name="connsiteY0" fmla="*/ 2472 h 306891"/>
                <a:gd name="connsiteX1" fmla="*/ 30169 w 190032"/>
                <a:gd name="connsiteY1" fmla="*/ 151697 h 306891"/>
                <a:gd name="connsiteX2" fmla="*/ 52394 w 190032"/>
                <a:gd name="connsiteY2" fmla="*/ 194560 h 306891"/>
                <a:gd name="connsiteX3" fmla="*/ 185744 w 190032"/>
                <a:gd name="connsiteY3" fmla="*/ 304097 h 306891"/>
                <a:gd name="connsiteX4" fmla="*/ 146056 w 190032"/>
                <a:gd name="connsiteY4" fmla="*/ 267585 h 306891"/>
                <a:gd name="connsiteX5" fmla="*/ 34931 w 190032"/>
                <a:gd name="connsiteY5" fmla="*/ 194560 h 306891"/>
                <a:gd name="connsiteX6" fmla="*/ 11119 w 190032"/>
                <a:gd name="connsiteY6" fmla="*/ 127885 h 306891"/>
                <a:gd name="connsiteX7" fmla="*/ 6 w 190032"/>
                <a:gd name="connsiteY7" fmla="*/ 61210 h 306891"/>
                <a:gd name="connsiteX8" fmla="*/ 12706 w 190032"/>
                <a:gd name="connsiteY8" fmla="*/ 2472 h 30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032" h="306891">
                  <a:moveTo>
                    <a:pt x="12706" y="2472"/>
                  </a:moveTo>
                  <a:cubicBezTo>
                    <a:pt x="17733" y="17553"/>
                    <a:pt x="23554" y="119682"/>
                    <a:pt x="30169" y="151697"/>
                  </a:cubicBezTo>
                  <a:cubicBezTo>
                    <a:pt x="36784" y="183712"/>
                    <a:pt x="26465" y="169160"/>
                    <a:pt x="52394" y="194560"/>
                  </a:cubicBezTo>
                  <a:cubicBezTo>
                    <a:pt x="78323" y="219960"/>
                    <a:pt x="170134" y="291926"/>
                    <a:pt x="185744" y="304097"/>
                  </a:cubicBezTo>
                  <a:cubicBezTo>
                    <a:pt x="201354" y="316268"/>
                    <a:pt x="171191" y="285841"/>
                    <a:pt x="146056" y="267585"/>
                  </a:cubicBezTo>
                  <a:cubicBezTo>
                    <a:pt x="120921" y="249329"/>
                    <a:pt x="57421" y="217843"/>
                    <a:pt x="34931" y="194560"/>
                  </a:cubicBezTo>
                  <a:cubicBezTo>
                    <a:pt x="12441" y="171277"/>
                    <a:pt x="16940" y="150110"/>
                    <a:pt x="11119" y="127885"/>
                  </a:cubicBezTo>
                  <a:cubicBezTo>
                    <a:pt x="5298" y="105660"/>
                    <a:pt x="271" y="76820"/>
                    <a:pt x="6" y="61210"/>
                  </a:cubicBezTo>
                  <a:cubicBezTo>
                    <a:pt x="-259" y="45600"/>
                    <a:pt x="7679" y="-12609"/>
                    <a:pt x="12706" y="24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8DD01E8B-93C1-45BA-A5A6-CDD5A3D23B3E}"/>
                </a:ext>
              </a:extLst>
            </p:cNvPr>
            <p:cNvSpPr/>
            <p:nvPr/>
          </p:nvSpPr>
          <p:spPr>
            <a:xfrm>
              <a:off x="2179980" y="9777378"/>
              <a:ext cx="139125" cy="162230"/>
            </a:xfrm>
            <a:custGeom>
              <a:avLst/>
              <a:gdLst>
                <a:gd name="connsiteX0" fmla="*/ 1245 w 139125"/>
                <a:gd name="connsiteY0" fmla="*/ 35 h 162230"/>
                <a:gd name="connsiteX1" fmla="*/ 45695 w 139125"/>
                <a:gd name="connsiteY1" fmla="*/ 119097 h 162230"/>
                <a:gd name="connsiteX2" fmla="*/ 137770 w 139125"/>
                <a:gd name="connsiteY2" fmla="*/ 161960 h 162230"/>
                <a:gd name="connsiteX3" fmla="*/ 91733 w 139125"/>
                <a:gd name="connsiteY3" fmla="*/ 131797 h 162230"/>
                <a:gd name="connsiteX4" fmla="*/ 1245 w 139125"/>
                <a:gd name="connsiteY4" fmla="*/ 35 h 16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125" h="162230">
                  <a:moveTo>
                    <a:pt x="1245" y="35"/>
                  </a:moveTo>
                  <a:cubicBezTo>
                    <a:pt x="-6428" y="-2082"/>
                    <a:pt x="22941" y="92110"/>
                    <a:pt x="45695" y="119097"/>
                  </a:cubicBezTo>
                  <a:cubicBezTo>
                    <a:pt x="68449" y="146085"/>
                    <a:pt x="130097" y="159843"/>
                    <a:pt x="137770" y="161960"/>
                  </a:cubicBezTo>
                  <a:cubicBezTo>
                    <a:pt x="145443" y="164077"/>
                    <a:pt x="119250" y="153758"/>
                    <a:pt x="91733" y="131797"/>
                  </a:cubicBezTo>
                  <a:cubicBezTo>
                    <a:pt x="64216" y="109836"/>
                    <a:pt x="8918" y="2152"/>
                    <a:pt x="1245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F0887DC3-DF40-4769-B9CA-2BF8B4EEE855}"/>
                </a:ext>
              </a:extLst>
            </p:cNvPr>
            <p:cNvSpPr/>
            <p:nvPr/>
          </p:nvSpPr>
          <p:spPr>
            <a:xfrm>
              <a:off x="2511408" y="9776854"/>
              <a:ext cx="27083" cy="99210"/>
            </a:xfrm>
            <a:custGeom>
              <a:avLst/>
              <a:gdLst>
                <a:gd name="connsiteX0" fmla="*/ 27005 w 27083"/>
                <a:gd name="connsiteY0" fmla="*/ 559 h 99210"/>
                <a:gd name="connsiteX1" fmla="*/ 7955 w 27083"/>
                <a:gd name="connsiteY1" fmla="*/ 97396 h 99210"/>
                <a:gd name="connsiteX2" fmla="*/ 17 w 27083"/>
                <a:gd name="connsiteY2" fmla="*/ 59296 h 99210"/>
                <a:gd name="connsiteX3" fmla="*/ 27005 w 27083"/>
                <a:gd name="connsiteY3" fmla="*/ 559 h 9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83" h="99210">
                  <a:moveTo>
                    <a:pt x="27005" y="559"/>
                  </a:moveTo>
                  <a:cubicBezTo>
                    <a:pt x="28328" y="6909"/>
                    <a:pt x="12453" y="87607"/>
                    <a:pt x="7955" y="97396"/>
                  </a:cubicBezTo>
                  <a:cubicBezTo>
                    <a:pt x="3457" y="107186"/>
                    <a:pt x="811" y="74906"/>
                    <a:pt x="17" y="59296"/>
                  </a:cubicBezTo>
                  <a:cubicBezTo>
                    <a:pt x="-777" y="43686"/>
                    <a:pt x="25682" y="-5791"/>
                    <a:pt x="27005" y="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CB7EC18D-C92E-4F61-A0BA-71BAAD9462EA}"/>
                </a:ext>
              </a:extLst>
            </p:cNvPr>
            <p:cNvSpPr/>
            <p:nvPr/>
          </p:nvSpPr>
          <p:spPr>
            <a:xfrm>
              <a:off x="2293703" y="9863029"/>
              <a:ext cx="289395" cy="94154"/>
            </a:xfrm>
            <a:custGeom>
              <a:avLst/>
              <a:gdLst>
                <a:gd name="connsiteX0" fmla="*/ 235 w 289395"/>
                <a:gd name="connsiteY0" fmla="*/ 73134 h 94154"/>
                <a:gd name="connsiteX1" fmla="*/ 66910 w 289395"/>
                <a:gd name="connsiteY1" fmla="*/ 93771 h 94154"/>
                <a:gd name="connsiteX2" fmla="*/ 82785 w 289395"/>
                <a:gd name="connsiteY2" fmla="*/ 74721 h 94154"/>
                <a:gd name="connsiteX3" fmla="*/ 143110 w 289395"/>
                <a:gd name="connsiteY3" fmla="*/ 35034 h 94154"/>
                <a:gd name="connsiteX4" fmla="*/ 225660 w 289395"/>
                <a:gd name="connsiteY4" fmla="*/ 23921 h 94154"/>
                <a:gd name="connsiteX5" fmla="*/ 260585 w 289395"/>
                <a:gd name="connsiteY5" fmla="*/ 46146 h 94154"/>
                <a:gd name="connsiteX6" fmla="*/ 287572 w 289395"/>
                <a:gd name="connsiteY6" fmla="*/ 68371 h 94154"/>
                <a:gd name="connsiteX7" fmla="*/ 281222 w 289395"/>
                <a:gd name="connsiteY7" fmla="*/ 47734 h 94154"/>
                <a:gd name="connsiteX8" fmla="*/ 235185 w 289395"/>
                <a:gd name="connsiteY8" fmla="*/ 15984 h 94154"/>
                <a:gd name="connsiteX9" fmla="*/ 185972 w 289395"/>
                <a:gd name="connsiteY9" fmla="*/ 1696 h 94154"/>
                <a:gd name="connsiteX10" fmla="*/ 95485 w 289395"/>
                <a:gd name="connsiteY10" fmla="*/ 54084 h 94154"/>
                <a:gd name="connsiteX11" fmla="*/ 46272 w 289395"/>
                <a:gd name="connsiteY11" fmla="*/ 93771 h 94154"/>
                <a:gd name="connsiteX12" fmla="*/ 235 w 289395"/>
                <a:gd name="connsiteY12" fmla="*/ 73134 h 9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395" h="94154">
                  <a:moveTo>
                    <a:pt x="235" y="73134"/>
                  </a:moveTo>
                  <a:cubicBezTo>
                    <a:pt x="3675" y="73134"/>
                    <a:pt x="53152" y="93507"/>
                    <a:pt x="66910" y="93771"/>
                  </a:cubicBezTo>
                  <a:cubicBezTo>
                    <a:pt x="80668" y="94035"/>
                    <a:pt x="70085" y="84510"/>
                    <a:pt x="82785" y="74721"/>
                  </a:cubicBezTo>
                  <a:cubicBezTo>
                    <a:pt x="95485" y="64932"/>
                    <a:pt x="119298" y="43501"/>
                    <a:pt x="143110" y="35034"/>
                  </a:cubicBezTo>
                  <a:cubicBezTo>
                    <a:pt x="166922" y="26567"/>
                    <a:pt x="206081" y="22069"/>
                    <a:pt x="225660" y="23921"/>
                  </a:cubicBezTo>
                  <a:cubicBezTo>
                    <a:pt x="245239" y="25773"/>
                    <a:pt x="250266" y="38738"/>
                    <a:pt x="260585" y="46146"/>
                  </a:cubicBezTo>
                  <a:cubicBezTo>
                    <a:pt x="270904" y="53554"/>
                    <a:pt x="284133" y="68106"/>
                    <a:pt x="287572" y="68371"/>
                  </a:cubicBezTo>
                  <a:cubicBezTo>
                    <a:pt x="291011" y="68636"/>
                    <a:pt x="289953" y="56465"/>
                    <a:pt x="281222" y="47734"/>
                  </a:cubicBezTo>
                  <a:cubicBezTo>
                    <a:pt x="272491" y="39003"/>
                    <a:pt x="251060" y="23657"/>
                    <a:pt x="235185" y="15984"/>
                  </a:cubicBezTo>
                  <a:cubicBezTo>
                    <a:pt x="219310" y="8311"/>
                    <a:pt x="209255" y="-4654"/>
                    <a:pt x="185972" y="1696"/>
                  </a:cubicBezTo>
                  <a:cubicBezTo>
                    <a:pt x="162689" y="8046"/>
                    <a:pt x="118768" y="38738"/>
                    <a:pt x="95485" y="54084"/>
                  </a:cubicBezTo>
                  <a:cubicBezTo>
                    <a:pt x="72202" y="69430"/>
                    <a:pt x="60559" y="90067"/>
                    <a:pt x="46272" y="93771"/>
                  </a:cubicBezTo>
                  <a:cubicBezTo>
                    <a:pt x="31985" y="97475"/>
                    <a:pt x="-3205" y="73134"/>
                    <a:pt x="235" y="73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A9917509-334B-4293-9064-0C693E844ED7}"/>
                </a:ext>
              </a:extLst>
            </p:cNvPr>
            <p:cNvSpPr/>
            <p:nvPr/>
          </p:nvSpPr>
          <p:spPr>
            <a:xfrm>
              <a:off x="2556919" y="9707562"/>
              <a:ext cx="36500" cy="158995"/>
            </a:xfrm>
            <a:custGeom>
              <a:avLst/>
              <a:gdLst>
                <a:gd name="connsiteX0" fmla="*/ 35469 w 36500"/>
                <a:gd name="connsiteY0" fmla="*/ 1 h 158995"/>
                <a:gd name="connsiteX1" fmla="*/ 30706 w 36500"/>
                <a:gd name="connsiteY1" fmla="*/ 73026 h 158995"/>
                <a:gd name="connsiteX2" fmla="*/ 22769 w 36500"/>
                <a:gd name="connsiteY2" fmla="*/ 96838 h 158995"/>
                <a:gd name="connsiteX3" fmla="*/ 544 w 36500"/>
                <a:gd name="connsiteY3" fmla="*/ 158751 h 158995"/>
                <a:gd name="connsiteX4" fmla="*/ 10069 w 36500"/>
                <a:gd name="connsiteY4" fmla="*/ 71438 h 158995"/>
                <a:gd name="connsiteX5" fmla="*/ 35469 w 36500"/>
                <a:gd name="connsiteY5" fmla="*/ 1 h 15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00" h="158995">
                  <a:moveTo>
                    <a:pt x="35469" y="1"/>
                  </a:moveTo>
                  <a:cubicBezTo>
                    <a:pt x="38908" y="266"/>
                    <a:pt x="32823" y="56887"/>
                    <a:pt x="30706" y="73026"/>
                  </a:cubicBezTo>
                  <a:cubicBezTo>
                    <a:pt x="28589" y="89165"/>
                    <a:pt x="27796" y="82551"/>
                    <a:pt x="22769" y="96838"/>
                  </a:cubicBezTo>
                  <a:cubicBezTo>
                    <a:pt x="17742" y="111125"/>
                    <a:pt x="2661" y="162984"/>
                    <a:pt x="544" y="158751"/>
                  </a:cubicBezTo>
                  <a:cubicBezTo>
                    <a:pt x="-1573" y="154518"/>
                    <a:pt x="2661" y="95780"/>
                    <a:pt x="10069" y="71438"/>
                  </a:cubicBezTo>
                  <a:cubicBezTo>
                    <a:pt x="17477" y="47096"/>
                    <a:pt x="32030" y="-264"/>
                    <a:pt x="3546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6A75C3AF-E1EB-4DDA-AACC-24E7579D386C}"/>
                </a:ext>
              </a:extLst>
            </p:cNvPr>
            <p:cNvSpPr/>
            <p:nvPr/>
          </p:nvSpPr>
          <p:spPr>
            <a:xfrm>
              <a:off x="2598361" y="9888535"/>
              <a:ext cx="97214" cy="420526"/>
            </a:xfrm>
            <a:custGeom>
              <a:avLst/>
              <a:gdLst>
                <a:gd name="connsiteX0" fmla="*/ 377 w 97214"/>
                <a:gd name="connsiteY0" fmla="*/ 3 h 420526"/>
                <a:gd name="connsiteX1" fmla="*/ 28952 w 97214"/>
                <a:gd name="connsiteY1" fmla="*/ 204790 h 420526"/>
                <a:gd name="connsiteX2" fmla="*/ 86102 w 97214"/>
                <a:gd name="connsiteY2" fmla="*/ 412753 h 420526"/>
                <a:gd name="connsiteX3" fmla="*/ 94039 w 97214"/>
                <a:gd name="connsiteY3" fmla="*/ 360365 h 420526"/>
                <a:gd name="connsiteX4" fmla="*/ 48002 w 97214"/>
                <a:gd name="connsiteY4" fmla="*/ 209553 h 420526"/>
                <a:gd name="connsiteX5" fmla="*/ 377 w 97214"/>
                <a:gd name="connsiteY5" fmla="*/ 3 h 42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14" h="420526">
                  <a:moveTo>
                    <a:pt x="377" y="3"/>
                  </a:moveTo>
                  <a:cubicBezTo>
                    <a:pt x="-2798" y="-791"/>
                    <a:pt x="14665" y="135998"/>
                    <a:pt x="28952" y="204790"/>
                  </a:cubicBezTo>
                  <a:cubicBezTo>
                    <a:pt x="43240" y="273582"/>
                    <a:pt x="75254" y="386824"/>
                    <a:pt x="86102" y="412753"/>
                  </a:cubicBezTo>
                  <a:cubicBezTo>
                    <a:pt x="96950" y="438682"/>
                    <a:pt x="100389" y="394232"/>
                    <a:pt x="94039" y="360365"/>
                  </a:cubicBezTo>
                  <a:cubicBezTo>
                    <a:pt x="87689" y="326498"/>
                    <a:pt x="62290" y="266968"/>
                    <a:pt x="48002" y="209553"/>
                  </a:cubicBezTo>
                  <a:cubicBezTo>
                    <a:pt x="33715" y="152139"/>
                    <a:pt x="3552" y="797"/>
                    <a:pt x="37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B55D8223-C2B5-45F6-B946-61DD216B241E}"/>
                </a:ext>
              </a:extLst>
            </p:cNvPr>
            <p:cNvSpPr/>
            <p:nvPr/>
          </p:nvSpPr>
          <p:spPr>
            <a:xfrm>
              <a:off x="2676253" y="10323483"/>
              <a:ext cx="116381" cy="399989"/>
            </a:xfrm>
            <a:custGeom>
              <a:avLst/>
              <a:gdLst>
                <a:gd name="connsiteX0" fmla="*/ 272 w 116381"/>
                <a:gd name="connsiteY0" fmla="*/ 30 h 399989"/>
                <a:gd name="connsiteX1" fmla="*/ 73297 w 116381"/>
                <a:gd name="connsiteY1" fmla="*/ 234980 h 399989"/>
                <a:gd name="connsiteX2" fmla="*/ 112985 w 116381"/>
                <a:gd name="connsiteY2" fmla="*/ 395317 h 399989"/>
                <a:gd name="connsiteX3" fmla="*/ 112985 w 116381"/>
                <a:gd name="connsiteY3" fmla="*/ 347692 h 399989"/>
                <a:gd name="connsiteX4" fmla="*/ 101872 w 116381"/>
                <a:gd name="connsiteY4" fmla="*/ 250855 h 399989"/>
                <a:gd name="connsiteX5" fmla="*/ 272 w 116381"/>
                <a:gd name="connsiteY5" fmla="*/ 30 h 39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381" h="399989">
                  <a:moveTo>
                    <a:pt x="272" y="30"/>
                  </a:moveTo>
                  <a:cubicBezTo>
                    <a:pt x="-4490" y="-2616"/>
                    <a:pt x="54512" y="169099"/>
                    <a:pt x="73297" y="234980"/>
                  </a:cubicBezTo>
                  <a:cubicBezTo>
                    <a:pt x="92083" y="300861"/>
                    <a:pt x="106370" y="376532"/>
                    <a:pt x="112985" y="395317"/>
                  </a:cubicBezTo>
                  <a:cubicBezTo>
                    <a:pt x="119600" y="414102"/>
                    <a:pt x="114837" y="371769"/>
                    <a:pt x="112985" y="347692"/>
                  </a:cubicBezTo>
                  <a:cubicBezTo>
                    <a:pt x="111133" y="323615"/>
                    <a:pt x="116689" y="312503"/>
                    <a:pt x="101872" y="250855"/>
                  </a:cubicBezTo>
                  <a:cubicBezTo>
                    <a:pt x="87055" y="189207"/>
                    <a:pt x="5034" y="2676"/>
                    <a:pt x="272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47C75D1C-4D64-4A72-9FD9-7CF1BBFC25A4}"/>
                </a:ext>
              </a:extLst>
            </p:cNvPr>
            <p:cNvSpPr/>
            <p:nvPr/>
          </p:nvSpPr>
          <p:spPr>
            <a:xfrm>
              <a:off x="2720401" y="10750476"/>
              <a:ext cx="81833" cy="199908"/>
            </a:xfrm>
            <a:custGeom>
              <a:avLst/>
              <a:gdLst>
                <a:gd name="connsiteX0" fmla="*/ 81537 w 81833"/>
                <a:gd name="connsiteY0" fmla="*/ 74 h 199908"/>
                <a:gd name="connsiteX1" fmla="*/ 30737 w 81833"/>
                <a:gd name="connsiteY1" fmla="*/ 168349 h 199908"/>
                <a:gd name="connsiteX2" fmla="*/ 5337 w 81833"/>
                <a:gd name="connsiteY2" fmla="*/ 198512 h 199908"/>
                <a:gd name="connsiteX3" fmla="*/ 5337 w 81833"/>
                <a:gd name="connsiteY3" fmla="*/ 147712 h 199908"/>
                <a:gd name="connsiteX4" fmla="*/ 81537 w 81833"/>
                <a:gd name="connsiteY4" fmla="*/ 74 h 19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33" h="199908">
                  <a:moveTo>
                    <a:pt x="81537" y="74"/>
                  </a:moveTo>
                  <a:cubicBezTo>
                    <a:pt x="85770" y="3513"/>
                    <a:pt x="43437" y="135276"/>
                    <a:pt x="30737" y="168349"/>
                  </a:cubicBezTo>
                  <a:cubicBezTo>
                    <a:pt x="18037" y="201422"/>
                    <a:pt x="9570" y="201951"/>
                    <a:pt x="5337" y="198512"/>
                  </a:cubicBezTo>
                  <a:cubicBezTo>
                    <a:pt x="1104" y="195073"/>
                    <a:pt x="-4188" y="181579"/>
                    <a:pt x="5337" y="147712"/>
                  </a:cubicBezTo>
                  <a:cubicBezTo>
                    <a:pt x="14862" y="113845"/>
                    <a:pt x="77304" y="-3365"/>
                    <a:pt x="81537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3D80DAF6-0E9C-4389-A6F9-37B851F78094}"/>
                </a:ext>
              </a:extLst>
            </p:cNvPr>
            <p:cNvSpPr/>
            <p:nvPr/>
          </p:nvSpPr>
          <p:spPr>
            <a:xfrm>
              <a:off x="2096805" y="10324931"/>
              <a:ext cx="166423" cy="638996"/>
            </a:xfrm>
            <a:custGeom>
              <a:avLst/>
              <a:gdLst>
                <a:gd name="connsiteX0" fmla="*/ 9808 w 166423"/>
                <a:gd name="connsiteY0" fmla="*/ 169 h 638996"/>
                <a:gd name="connsiteX1" fmla="*/ 1870 w 166423"/>
                <a:gd name="connsiteY1" fmla="*/ 279569 h 638996"/>
                <a:gd name="connsiteX2" fmla="*/ 47908 w 166423"/>
                <a:gd name="connsiteY2" fmla="*/ 482769 h 638996"/>
                <a:gd name="connsiteX3" fmla="*/ 163795 w 166423"/>
                <a:gd name="connsiteY3" fmla="*/ 636757 h 638996"/>
                <a:gd name="connsiteX4" fmla="*/ 120933 w 166423"/>
                <a:gd name="connsiteY4" fmla="*/ 558969 h 638996"/>
                <a:gd name="connsiteX5" fmla="*/ 30445 w 166423"/>
                <a:gd name="connsiteY5" fmla="*/ 354182 h 638996"/>
                <a:gd name="connsiteX6" fmla="*/ 17745 w 166423"/>
                <a:gd name="connsiteY6" fmla="*/ 239882 h 638996"/>
                <a:gd name="connsiteX7" fmla="*/ 9808 w 166423"/>
                <a:gd name="connsiteY7" fmla="*/ 169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423" h="638996">
                  <a:moveTo>
                    <a:pt x="9808" y="169"/>
                  </a:moveTo>
                  <a:cubicBezTo>
                    <a:pt x="7162" y="6784"/>
                    <a:pt x="-4480" y="199136"/>
                    <a:pt x="1870" y="279569"/>
                  </a:cubicBezTo>
                  <a:cubicBezTo>
                    <a:pt x="8220" y="360002"/>
                    <a:pt x="20921" y="423238"/>
                    <a:pt x="47908" y="482769"/>
                  </a:cubicBezTo>
                  <a:cubicBezTo>
                    <a:pt x="74895" y="542300"/>
                    <a:pt x="151624" y="624057"/>
                    <a:pt x="163795" y="636757"/>
                  </a:cubicBezTo>
                  <a:cubicBezTo>
                    <a:pt x="175966" y="649457"/>
                    <a:pt x="143158" y="606065"/>
                    <a:pt x="120933" y="558969"/>
                  </a:cubicBezTo>
                  <a:cubicBezTo>
                    <a:pt x="98708" y="511873"/>
                    <a:pt x="47643" y="407363"/>
                    <a:pt x="30445" y="354182"/>
                  </a:cubicBezTo>
                  <a:cubicBezTo>
                    <a:pt x="13247" y="301001"/>
                    <a:pt x="20391" y="297561"/>
                    <a:pt x="17745" y="239882"/>
                  </a:cubicBezTo>
                  <a:cubicBezTo>
                    <a:pt x="15099" y="182203"/>
                    <a:pt x="12454" y="-6446"/>
                    <a:pt x="9808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A5846762-4489-4E65-901B-2A2D03F465B0}"/>
                </a:ext>
              </a:extLst>
            </p:cNvPr>
            <p:cNvSpPr/>
            <p:nvPr/>
          </p:nvSpPr>
          <p:spPr>
            <a:xfrm>
              <a:off x="2231388" y="10942624"/>
              <a:ext cx="520880" cy="144686"/>
            </a:xfrm>
            <a:custGeom>
              <a:avLst/>
              <a:gdLst>
                <a:gd name="connsiteX0" fmla="*/ 519750 w 520880"/>
                <a:gd name="connsiteY0" fmla="*/ 14 h 144686"/>
                <a:gd name="connsiteX1" fmla="*/ 440375 w 520880"/>
                <a:gd name="connsiteY1" fmla="*/ 109551 h 144686"/>
                <a:gd name="connsiteX2" fmla="*/ 340362 w 520880"/>
                <a:gd name="connsiteY2" fmla="*/ 144476 h 144686"/>
                <a:gd name="connsiteX3" fmla="*/ 187962 w 520880"/>
                <a:gd name="connsiteY3" fmla="*/ 120664 h 144686"/>
                <a:gd name="connsiteX4" fmla="*/ 54612 w 520880"/>
                <a:gd name="connsiteY4" fmla="*/ 53989 h 144686"/>
                <a:gd name="connsiteX5" fmla="*/ 2225 w 520880"/>
                <a:gd name="connsiteY5" fmla="*/ 14301 h 144686"/>
                <a:gd name="connsiteX6" fmla="*/ 121287 w 520880"/>
                <a:gd name="connsiteY6" fmla="*/ 77801 h 144686"/>
                <a:gd name="connsiteX7" fmla="*/ 283212 w 520880"/>
                <a:gd name="connsiteY7" fmla="*/ 128601 h 144686"/>
                <a:gd name="connsiteX8" fmla="*/ 380050 w 520880"/>
                <a:gd name="connsiteY8" fmla="*/ 117489 h 144686"/>
                <a:gd name="connsiteX9" fmla="*/ 519750 w 520880"/>
                <a:gd name="connsiteY9" fmla="*/ 14 h 1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0880" h="144686">
                  <a:moveTo>
                    <a:pt x="519750" y="14"/>
                  </a:moveTo>
                  <a:cubicBezTo>
                    <a:pt x="529804" y="-1309"/>
                    <a:pt x="470273" y="85474"/>
                    <a:pt x="440375" y="109551"/>
                  </a:cubicBezTo>
                  <a:cubicBezTo>
                    <a:pt x="410477" y="133628"/>
                    <a:pt x="382431" y="142624"/>
                    <a:pt x="340362" y="144476"/>
                  </a:cubicBezTo>
                  <a:cubicBezTo>
                    <a:pt x="298293" y="146328"/>
                    <a:pt x="235587" y="135745"/>
                    <a:pt x="187962" y="120664"/>
                  </a:cubicBezTo>
                  <a:cubicBezTo>
                    <a:pt x="140337" y="105583"/>
                    <a:pt x="85568" y="71716"/>
                    <a:pt x="54612" y="53989"/>
                  </a:cubicBezTo>
                  <a:cubicBezTo>
                    <a:pt x="23656" y="36262"/>
                    <a:pt x="-8887" y="10332"/>
                    <a:pt x="2225" y="14301"/>
                  </a:cubicBezTo>
                  <a:cubicBezTo>
                    <a:pt x="13337" y="18270"/>
                    <a:pt x="74456" y="58751"/>
                    <a:pt x="121287" y="77801"/>
                  </a:cubicBezTo>
                  <a:cubicBezTo>
                    <a:pt x="168118" y="96851"/>
                    <a:pt x="240085" y="121986"/>
                    <a:pt x="283212" y="128601"/>
                  </a:cubicBezTo>
                  <a:cubicBezTo>
                    <a:pt x="326339" y="135216"/>
                    <a:pt x="341950" y="135745"/>
                    <a:pt x="380050" y="117489"/>
                  </a:cubicBezTo>
                  <a:cubicBezTo>
                    <a:pt x="418150" y="99233"/>
                    <a:pt x="509696" y="1337"/>
                    <a:pt x="51975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966F2C0-6A4D-4FA0-9AD1-5AB08C390323}"/>
                </a:ext>
              </a:extLst>
            </p:cNvPr>
            <p:cNvSpPr/>
            <p:nvPr/>
          </p:nvSpPr>
          <p:spPr>
            <a:xfrm>
              <a:off x="2313396" y="10894119"/>
              <a:ext cx="423592" cy="133373"/>
            </a:xfrm>
            <a:custGeom>
              <a:avLst/>
              <a:gdLst>
                <a:gd name="connsiteX0" fmla="*/ 423454 w 423592"/>
                <a:gd name="connsiteY0" fmla="*/ 27881 h 133373"/>
                <a:gd name="connsiteX1" fmla="*/ 275817 w 423592"/>
                <a:gd name="connsiteY1" fmla="*/ 108844 h 133373"/>
                <a:gd name="connsiteX2" fmla="*/ 74204 w 423592"/>
                <a:gd name="connsiteY2" fmla="*/ 64394 h 133373"/>
                <a:gd name="connsiteX3" fmla="*/ 2767 w 423592"/>
                <a:gd name="connsiteY3" fmla="*/ 894 h 133373"/>
                <a:gd name="connsiteX4" fmla="*/ 156754 w 423592"/>
                <a:gd name="connsiteY4" fmla="*/ 115194 h 133373"/>
                <a:gd name="connsiteX5" fmla="*/ 250417 w 423592"/>
                <a:gd name="connsiteY5" fmla="*/ 124719 h 133373"/>
                <a:gd name="connsiteX6" fmla="*/ 423454 w 423592"/>
                <a:gd name="connsiteY6" fmla="*/ 27881 h 13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592" h="133373">
                  <a:moveTo>
                    <a:pt x="423454" y="27881"/>
                  </a:moveTo>
                  <a:cubicBezTo>
                    <a:pt x="427687" y="25235"/>
                    <a:pt x="334025" y="102759"/>
                    <a:pt x="275817" y="108844"/>
                  </a:cubicBezTo>
                  <a:cubicBezTo>
                    <a:pt x="217609" y="114930"/>
                    <a:pt x="119712" y="82386"/>
                    <a:pt x="74204" y="64394"/>
                  </a:cubicBezTo>
                  <a:cubicBezTo>
                    <a:pt x="28696" y="46402"/>
                    <a:pt x="-10991" y="-7573"/>
                    <a:pt x="2767" y="894"/>
                  </a:cubicBezTo>
                  <a:cubicBezTo>
                    <a:pt x="16525" y="9361"/>
                    <a:pt x="115479" y="94557"/>
                    <a:pt x="156754" y="115194"/>
                  </a:cubicBezTo>
                  <a:cubicBezTo>
                    <a:pt x="198029" y="135832"/>
                    <a:pt x="209142" y="138742"/>
                    <a:pt x="250417" y="124719"/>
                  </a:cubicBezTo>
                  <a:cubicBezTo>
                    <a:pt x="291692" y="110696"/>
                    <a:pt x="419221" y="30527"/>
                    <a:pt x="423454" y="27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2F7A347A-DE94-4C7D-8DA3-793D89A34372}"/>
                </a:ext>
              </a:extLst>
            </p:cNvPr>
            <p:cNvSpPr/>
            <p:nvPr/>
          </p:nvSpPr>
          <p:spPr>
            <a:xfrm>
              <a:off x="2133483" y="10347325"/>
              <a:ext cx="190870" cy="558994"/>
            </a:xfrm>
            <a:custGeom>
              <a:avLst/>
              <a:gdLst>
                <a:gd name="connsiteX0" fmla="*/ 15992 w 190870"/>
                <a:gd name="connsiteY0" fmla="*/ 0 h 558994"/>
                <a:gd name="connsiteX1" fmla="*/ 20755 w 190870"/>
                <a:gd name="connsiteY1" fmla="*/ 263525 h 558994"/>
                <a:gd name="connsiteX2" fmla="*/ 63617 w 190870"/>
                <a:gd name="connsiteY2" fmla="*/ 407988 h 558994"/>
                <a:gd name="connsiteX3" fmla="*/ 190617 w 190870"/>
                <a:gd name="connsiteY3" fmla="*/ 558800 h 558994"/>
                <a:gd name="connsiteX4" fmla="*/ 93780 w 190870"/>
                <a:gd name="connsiteY4" fmla="*/ 434975 h 558994"/>
                <a:gd name="connsiteX5" fmla="*/ 6467 w 190870"/>
                <a:gd name="connsiteY5" fmla="*/ 236538 h 558994"/>
                <a:gd name="connsiteX6" fmla="*/ 6467 w 190870"/>
                <a:gd name="connsiteY6" fmla="*/ 141288 h 558994"/>
                <a:gd name="connsiteX7" fmla="*/ 15992 w 190870"/>
                <a:gd name="connsiteY7" fmla="*/ 0 h 55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70" h="558994">
                  <a:moveTo>
                    <a:pt x="15992" y="0"/>
                  </a:moveTo>
                  <a:cubicBezTo>
                    <a:pt x="14404" y="97763"/>
                    <a:pt x="12817" y="195527"/>
                    <a:pt x="20755" y="263525"/>
                  </a:cubicBezTo>
                  <a:cubicBezTo>
                    <a:pt x="28693" y="331523"/>
                    <a:pt x="35307" y="358776"/>
                    <a:pt x="63617" y="407988"/>
                  </a:cubicBezTo>
                  <a:cubicBezTo>
                    <a:pt x="91927" y="457200"/>
                    <a:pt x="185590" y="554302"/>
                    <a:pt x="190617" y="558800"/>
                  </a:cubicBezTo>
                  <a:cubicBezTo>
                    <a:pt x="195644" y="563298"/>
                    <a:pt x="124472" y="488685"/>
                    <a:pt x="93780" y="434975"/>
                  </a:cubicBezTo>
                  <a:cubicBezTo>
                    <a:pt x="63088" y="381265"/>
                    <a:pt x="21019" y="285486"/>
                    <a:pt x="6467" y="236538"/>
                  </a:cubicBezTo>
                  <a:cubicBezTo>
                    <a:pt x="-8085" y="187590"/>
                    <a:pt x="6467" y="141288"/>
                    <a:pt x="6467" y="141288"/>
                  </a:cubicBezTo>
                  <a:lnTo>
                    <a:pt x="1599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EEA065A3-1907-4EF7-909B-0A12986341C4}"/>
                </a:ext>
              </a:extLst>
            </p:cNvPr>
            <p:cNvSpPr/>
            <p:nvPr/>
          </p:nvSpPr>
          <p:spPr>
            <a:xfrm>
              <a:off x="2444161" y="10505967"/>
              <a:ext cx="77044" cy="484468"/>
            </a:xfrm>
            <a:custGeom>
              <a:avLst/>
              <a:gdLst>
                <a:gd name="connsiteX0" fmla="*/ 589 w 77044"/>
                <a:gd name="connsiteY0" fmla="*/ 108 h 484468"/>
                <a:gd name="connsiteX1" fmla="*/ 11702 w 77044"/>
                <a:gd name="connsiteY1" fmla="*/ 111233 h 484468"/>
                <a:gd name="connsiteX2" fmla="*/ 59327 w 77044"/>
                <a:gd name="connsiteY2" fmla="*/ 343008 h 484468"/>
                <a:gd name="connsiteX3" fmla="*/ 76789 w 77044"/>
                <a:gd name="connsiteY3" fmla="*/ 471596 h 484468"/>
                <a:gd name="connsiteX4" fmla="*/ 48214 w 77044"/>
                <a:gd name="connsiteY4" fmla="*/ 466833 h 484468"/>
                <a:gd name="connsiteX5" fmla="*/ 22814 w 77044"/>
                <a:gd name="connsiteY5" fmla="*/ 355708 h 484468"/>
                <a:gd name="connsiteX6" fmla="*/ 24402 w 77044"/>
                <a:gd name="connsiteY6" fmla="*/ 241408 h 484468"/>
                <a:gd name="connsiteX7" fmla="*/ 5352 w 77044"/>
                <a:gd name="connsiteY7" fmla="*/ 93771 h 484468"/>
                <a:gd name="connsiteX8" fmla="*/ 589 w 77044"/>
                <a:gd name="connsiteY8" fmla="*/ 108 h 48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44" h="484468">
                  <a:moveTo>
                    <a:pt x="589" y="108"/>
                  </a:moveTo>
                  <a:cubicBezTo>
                    <a:pt x="1647" y="3018"/>
                    <a:pt x="1912" y="54083"/>
                    <a:pt x="11702" y="111233"/>
                  </a:cubicBezTo>
                  <a:cubicBezTo>
                    <a:pt x="21492" y="168383"/>
                    <a:pt x="48479" y="282948"/>
                    <a:pt x="59327" y="343008"/>
                  </a:cubicBezTo>
                  <a:cubicBezTo>
                    <a:pt x="70175" y="403068"/>
                    <a:pt x="78641" y="450959"/>
                    <a:pt x="76789" y="471596"/>
                  </a:cubicBezTo>
                  <a:cubicBezTo>
                    <a:pt x="74937" y="492234"/>
                    <a:pt x="57210" y="486148"/>
                    <a:pt x="48214" y="466833"/>
                  </a:cubicBezTo>
                  <a:cubicBezTo>
                    <a:pt x="39218" y="447518"/>
                    <a:pt x="26783" y="393279"/>
                    <a:pt x="22814" y="355708"/>
                  </a:cubicBezTo>
                  <a:cubicBezTo>
                    <a:pt x="18845" y="318137"/>
                    <a:pt x="27312" y="285064"/>
                    <a:pt x="24402" y="241408"/>
                  </a:cubicBezTo>
                  <a:cubicBezTo>
                    <a:pt x="21492" y="197752"/>
                    <a:pt x="11437" y="133988"/>
                    <a:pt x="5352" y="93771"/>
                  </a:cubicBezTo>
                  <a:cubicBezTo>
                    <a:pt x="-733" y="53554"/>
                    <a:pt x="-469" y="-2802"/>
                    <a:pt x="589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0A929615-9DCE-410A-AB2A-1FA64BD3DA6B}"/>
                </a:ext>
              </a:extLst>
            </p:cNvPr>
            <p:cNvSpPr/>
            <p:nvPr/>
          </p:nvSpPr>
          <p:spPr>
            <a:xfrm>
              <a:off x="2561605" y="10517664"/>
              <a:ext cx="65724" cy="469111"/>
            </a:xfrm>
            <a:custGeom>
              <a:avLst/>
              <a:gdLst>
                <a:gd name="connsiteX0" fmla="*/ 21258 w 65724"/>
                <a:gd name="connsiteY0" fmla="*/ 2699 h 469111"/>
                <a:gd name="connsiteX1" fmla="*/ 37133 w 65724"/>
                <a:gd name="connsiteY1" fmla="*/ 129699 h 469111"/>
                <a:gd name="connsiteX2" fmla="*/ 37133 w 65724"/>
                <a:gd name="connsiteY2" fmla="*/ 229711 h 469111"/>
                <a:gd name="connsiteX3" fmla="*/ 62533 w 65724"/>
                <a:gd name="connsiteY3" fmla="*/ 420211 h 469111"/>
                <a:gd name="connsiteX4" fmla="*/ 53008 w 65724"/>
                <a:gd name="connsiteY4" fmla="*/ 458311 h 469111"/>
                <a:gd name="connsiteX5" fmla="*/ 65708 w 65724"/>
                <a:gd name="connsiteY5" fmla="*/ 259874 h 469111"/>
                <a:gd name="connsiteX6" fmla="*/ 49833 w 65724"/>
                <a:gd name="connsiteY6" fmla="*/ 177324 h 469111"/>
                <a:gd name="connsiteX7" fmla="*/ 2208 w 65724"/>
                <a:gd name="connsiteY7" fmla="*/ 53499 h 469111"/>
                <a:gd name="connsiteX8" fmla="*/ 21258 w 65724"/>
                <a:gd name="connsiteY8" fmla="*/ 2699 h 46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724" h="469111">
                  <a:moveTo>
                    <a:pt x="21258" y="2699"/>
                  </a:moveTo>
                  <a:cubicBezTo>
                    <a:pt x="27079" y="15399"/>
                    <a:pt x="34487" y="91864"/>
                    <a:pt x="37133" y="129699"/>
                  </a:cubicBezTo>
                  <a:cubicBezTo>
                    <a:pt x="39779" y="167534"/>
                    <a:pt x="32900" y="181292"/>
                    <a:pt x="37133" y="229711"/>
                  </a:cubicBezTo>
                  <a:cubicBezTo>
                    <a:pt x="41366" y="278130"/>
                    <a:pt x="59887" y="382111"/>
                    <a:pt x="62533" y="420211"/>
                  </a:cubicBezTo>
                  <a:cubicBezTo>
                    <a:pt x="65179" y="458311"/>
                    <a:pt x="52479" y="485034"/>
                    <a:pt x="53008" y="458311"/>
                  </a:cubicBezTo>
                  <a:cubicBezTo>
                    <a:pt x="53537" y="431588"/>
                    <a:pt x="66237" y="306705"/>
                    <a:pt x="65708" y="259874"/>
                  </a:cubicBezTo>
                  <a:cubicBezTo>
                    <a:pt x="65179" y="213043"/>
                    <a:pt x="60416" y="211720"/>
                    <a:pt x="49833" y="177324"/>
                  </a:cubicBezTo>
                  <a:cubicBezTo>
                    <a:pt x="39250" y="142928"/>
                    <a:pt x="11468" y="82339"/>
                    <a:pt x="2208" y="53499"/>
                  </a:cubicBezTo>
                  <a:cubicBezTo>
                    <a:pt x="-7052" y="24659"/>
                    <a:pt x="15437" y="-10001"/>
                    <a:pt x="21258" y="2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A86A80E5-E11D-4609-8CE2-1414FA8364DF}"/>
                </a:ext>
              </a:extLst>
            </p:cNvPr>
            <p:cNvSpPr/>
            <p:nvPr/>
          </p:nvSpPr>
          <p:spPr>
            <a:xfrm>
              <a:off x="2364550" y="9951903"/>
              <a:ext cx="48465" cy="70701"/>
            </a:xfrm>
            <a:custGeom>
              <a:avLst/>
              <a:gdLst>
                <a:gd name="connsiteX0" fmla="*/ 4000 w 48465"/>
                <a:gd name="connsiteY0" fmla="*/ 135 h 70701"/>
                <a:gd name="connsiteX1" fmla="*/ 48450 w 48465"/>
                <a:gd name="connsiteY1" fmla="*/ 68397 h 70701"/>
                <a:gd name="connsiteX2" fmla="*/ 8763 w 48465"/>
                <a:gd name="connsiteY2" fmla="*/ 50935 h 70701"/>
                <a:gd name="connsiteX3" fmla="*/ 4000 w 48465"/>
                <a:gd name="connsiteY3" fmla="*/ 135 h 7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65" h="70701">
                  <a:moveTo>
                    <a:pt x="4000" y="135"/>
                  </a:moveTo>
                  <a:cubicBezTo>
                    <a:pt x="10614" y="3045"/>
                    <a:pt x="47656" y="59930"/>
                    <a:pt x="48450" y="68397"/>
                  </a:cubicBezTo>
                  <a:cubicBezTo>
                    <a:pt x="49244" y="76864"/>
                    <a:pt x="18552" y="59931"/>
                    <a:pt x="8763" y="50935"/>
                  </a:cubicBezTo>
                  <a:cubicBezTo>
                    <a:pt x="-1026" y="41939"/>
                    <a:pt x="-2614" y="-2775"/>
                    <a:pt x="4000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17DFE873-68E6-4A53-96E7-F5477CA18715}"/>
                </a:ext>
              </a:extLst>
            </p:cNvPr>
            <p:cNvSpPr/>
            <p:nvPr/>
          </p:nvSpPr>
          <p:spPr>
            <a:xfrm>
              <a:off x="2519325" y="9916629"/>
              <a:ext cx="74651" cy="116695"/>
            </a:xfrm>
            <a:custGeom>
              <a:avLst/>
              <a:gdLst>
                <a:gd name="connsiteX0" fmla="*/ 74650 w 74651"/>
                <a:gd name="connsiteY0" fmla="*/ 484 h 116695"/>
                <a:gd name="connsiteX1" fmla="*/ 20675 w 74651"/>
                <a:gd name="connsiteY1" fmla="*/ 67159 h 116695"/>
                <a:gd name="connsiteX2" fmla="*/ 14325 w 74651"/>
                <a:gd name="connsiteY2" fmla="*/ 116371 h 116695"/>
                <a:gd name="connsiteX3" fmla="*/ 38 w 74651"/>
                <a:gd name="connsiteY3" fmla="*/ 86209 h 116695"/>
                <a:gd name="connsiteX4" fmla="*/ 19088 w 74651"/>
                <a:gd name="connsiteY4" fmla="*/ 41759 h 116695"/>
                <a:gd name="connsiteX5" fmla="*/ 74650 w 74651"/>
                <a:gd name="connsiteY5" fmla="*/ 484 h 11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651" h="116695">
                  <a:moveTo>
                    <a:pt x="74650" y="484"/>
                  </a:moveTo>
                  <a:cubicBezTo>
                    <a:pt x="74914" y="4717"/>
                    <a:pt x="30729" y="47845"/>
                    <a:pt x="20675" y="67159"/>
                  </a:cubicBezTo>
                  <a:cubicBezTo>
                    <a:pt x="10621" y="86474"/>
                    <a:pt x="17765" y="113196"/>
                    <a:pt x="14325" y="116371"/>
                  </a:cubicBezTo>
                  <a:cubicBezTo>
                    <a:pt x="10885" y="119546"/>
                    <a:pt x="-756" y="98644"/>
                    <a:pt x="38" y="86209"/>
                  </a:cubicBezTo>
                  <a:cubicBezTo>
                    <a:pt x="832" y="73774"/>
                    <a:pt x="8769" y="62926"/>
                    <a:pt x="19088" y="41759"/>
                  </a:cubicBezTo>
                  <a:cubicBezTo>
                    <a:pt x="29407" y="20592"/>
                    <a:pt x="74386" y="-3749"/>
                    <a:pt x="7465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2A682C43-DF27-4F30-BD9A-5E47FBC64E10}"/>
                </a:ext>
              </a:extLst>
            </p:cNvPr>
            <p:cNvSpPr/>
            <p:nvPr/>
          </p:nvSpPr>
          <p:spPr>
            <a:xfrm>
              <a:off x="2109452" y="10025049"/>
              <a:ext cx="201519" cy="46889"/>
            </a:xfrm>
            <a:custGeom>
              <a:avLst/>
              <a:gdLst>
                <a:gd name="connsiteX0" fmla="*/ 336 w 201519"/>
                <a:gd name="connsiteY0" fmla="*/ 14 h 46889"/>
                <a:gd name="connsiteX1" fmla="*/ 194011 w 201519"/>
                <a:gd name="connsiteY1" fmla="*/ 39701 h 46889"/>
                <a:gd name="connsiteX2" fmla="*/ 147973 w 201519"/>
                <a:gd name="connsiteY2" fmla="*/ 44464 h 46889"/>
                <a:gd name="connsiteX3" fmla="*/ 336 w 201519"/>
                <a:gd name="connsiteY3" fmla="*/ 14 h 4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519" h="46889">
                  <a:moveTo>
                    <a:pt x="336" y="14"/>
                  </a:moveTo>
                  <a:cubicBezTo>
                    <a:pt x="8009" y="-780"/>
                    <a:pt x="169405" y="32293"/>
                    <a:pt x="194011" y="39701"/>
                  </a:cubicBezTo>
                  <a:cubicBezTo>
                    <a:pt x="218617" y="47109"/>
                    <a:pt x="177342" y="48962"/>
                    <a:pt x="147973" y="44464"/>
                  </a:cubicBezTo>
                  <a:cubicBezTo>
                    <a:pt x="118604" y="39966"/>
                    <a:pt x="-7337" y="808"/>
                    <a:pt x="336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4CB54FE9-DCE8-4099-8A29-9245914E1775}"/>
                </a:ext>
              </a:extLst>
            </p:cNvPr>
            <p:cNvSpPr/>
            <p:nvPr/>
          </p:nvSpPr>
          <p:spPr>
            <a:xfrm>
              <a:off x="2112963" y="10043156"/>
              <a:ext cx="16127" cy="155709"/>
            </a:xfrm>
            <a:custGeom>
              <a:avLst/>
              <a:gdLst>
                <a:gd name="connsiteX0" fmla="*/ 15875 w 16127"/>
                <a:gd name="connsiteY0" fmla="*/ 957 h 155709"/>
                <a:gd name="connsiteX1" fmla="*/ 9525 w 16127"/>
                <a:gd name="connsiteY1" fmla="*/ 145419 h 155709"/>
                <a:gd name="connsiteX2" fmla="*/ 6350 w 16127"/>
                <a:gd name="connsiteY2" fmla="*/ 137482 h 155709"/>
                <a:gd name="connsiteX3" fmla="*/ 0 w 16127"/>
                <a:gd name="connsiteY3" fmla="*/ 85094 h 155709"/>
                <a:gd name="connsiteX4" fmla="*/ 15875 w 16127"/>
                <a:gd name="connsiteY4" fmla="*/ 957 h 15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7" h="155709">
                  <a:moveTo>
                    <a:pt x="15875" y="957"/>
                  </a:moveTo>
                  <a:cubicBezTo>
                    <a:pt x="17462" y="11011"/>
                    <a:pt x="11112" y="122665"/>
                    <a:pt x="9525" y="145419"/>
                  </a:cubicBezTo>
                  <a:cubicBezTo>
                    <a:pt x="7938" y="168173"/>
                    <a:pt x="7937" y="147536"/>
                    <a:pt x="6350" y="137482"/>
                  </a:cubicBezTo>
                  <a:cubicBezTo>
                    <a:pt x="4763" y="127428"/>
                    <a:pt x="0" y="107319"/>
                    <a:pt x="0" y="85094"/>
                  </a:cubicBezTo>
                  <a:cubicBezTo>
                    <a:pt x="0" y="62869"/>
                    <a:pt x="14288" y="-9097"/>
                    <a:pt x="15875" y="9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D9E66A71-9D0B-434A-8492-B2EEB35A896B}"/>
                </a:ext>
              </a:extLst>
            </p:cNvPr>
            <p:cNvSpPr/>
            <p:nvPr/>
          </p:nvSpPr>
          <p:spPr>
            <a:xfrm>
              <a:off x="2128762" y="10082013"/>
              <a:ext cx="115346" cy="23416"/>
            </a:xfrm>
            <a:custGeom>
              <a:avLst/>
              <a:gdLst>
                <a:gd name="connsiteX0" fmla="*/ 76 w 115346"/>
                <a:gd name="connsiteY0" fmla="*/ 20837 h 23416"/>
                <a:gd name="connsiteX1" fmla="*/ 109613 w 115346"/>
                <a:gd name="connsiteY1" fmla="*/ 20837 h 23416"/>
                <a:gd name="connsiteX2" fmla="*/ 92151 w 115346"/>
                <a:gd name="connsiteY2" fmla="*/ 200 h 23416"/>
                <a:gd name="connsiteX3" fmla="*/ 76 w 115346"/>
                <a:gd name="connsiteY3" fmla="*/ 20837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46" h="23416">
                  <a:moveTo>
                    <a:pt x="76" y="20837"/>
                  </a:moveTo>
                  <a:cubicBezTo>
                    <a:pt x="2986" y="24276"/>
                    <a:pt x="94267" y="24277"/>
                    <a:pt x="109613" y="20837"/>
                  </a:cubicBezTo>
                  <a:cubicBezTo>
                    <a:pt x="124959" y="17397"/>
                    <a:pt x="106174" y="2581"/>
                    <a:pt x="92151" y="200"/>
                  </a:cubicBezTo>
                  <a:cubicBezTo>
                    <a:pt x="78128" y="-2181"/>
                    <a:pt x="-2834" y="17398"/>
                    <a:pt x="76" y="208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4030B8EE-DBEE-4F3A-A065-1B7B63EDF00D}"/>
                </a:ext>
              </a:extLst>
            </p:cNvPr>
            <p:cNvSpPr/>
            <p:nvPr/>
          </p:nvSpPr>
          <p:spPr>
            <a:xfrm>
              <a:off x="2133501" y="10149806"/>
              <a:ext cx="93012" cy="27670"/>
            </a:xfrm>
            <a:custGeom>
              <a:avLst/>
              <a:gdLst>
                <a:gd name="connsiteX0" fmla="*/ 99 w 93012"/>
                <a:gd name="connsiteY0" fmla="*/ 5432 h 27670"/>
                <a:gd name="connsiteX1" fmla="*/ 76299 w 93012"/>
                <a:gd name="connsiteY1" fmla="*/ 27657 h 27670"/>
                <a:gd name="connsiteX2" fmla="*/ 92174 w 93012"/>
                <a:gd name="connsiteY2" fmla="*/ 8607 h 27670"/>
                <a:gd name="connsiteX3" fmla="*/ 60424 w 93012"/>
                <a:gd name="connsiteY3" fmla="*/ 669 h 27670"/>
                <a:gd name="connsiteX4" fmla="*/ 99 w 93012"/>
                <a:gd name="connsiteY4" fmla="*/ 5432 h 2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012" h="27670">
                  <a:moveTo>
                    <a:pt x="99" y="5432"/>
                  </a:moveTo>
                  <a:cubicBezTo>
                    <a:pt x="2745" y="9930"/>
                    <a:pt x="60953" y="27128"/>
                    <a:pt x="76299" y="27657"/>
                  </a:cubicBezTo>
                  <a:cubicBezTo>
                    <a:pt x="91645" y="28186"/>
                    <a:pt x="94820" y="13105"/>
                    <a:pt x="92174" y="8607"/>
                  </a:cubicBezTo>
                  <a:cubicBezTo>
                    <a:pt x="89528" y="4109"/>
                    <a:pt x="72330" y="2521"/>
                    <a:pt x="60424" y="669"/>
                  </a:cubicBezTo>
                  <a:cubicBezTo>
                    <a:pt x="48518" y="-1183"/>
                    <a:pt x="-2547" y="934"/>
                    <a:pt x="99" y="5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130F12D6-7E27-4842-AC50-309D0E97B343}"/>
                </a:ext>
              </a:extLst>
            </p:cNvPr>
            <p:cNvSpPr/>
            <p:nvPr/>
          </p:nvSpPr>
          <p:spPr>
            <a:xfrm>
              <a:off x="2116124" y="10183710"/>
              <a:ext cx="78717" cy="45669"/>
            </a:xfrm>
            <a:custGeom>
              <a:avLst/>
              <a:gdLst>
                <a:gd name="connsiteX0" fmla="*/ 14 w 78717"/>
                <a:gd name="connsiteY0" fmla="*/ 103 h 45669"/>
                <a:gd name="connsiteX1" fmla="*/ 68276 w 78717"/>
                <a:gd name="connsiteY1" fmla="*/ 44553 h 45669"/>
                <a:gd name="connsiteX2" fmla="*/ 74626 w 78717"/>
                <a:gd name="connsiteY2" fmla="*/ 31853 h 45669"/>
                <a:gd name="connsiteX3" fmla="*/ 14 w 78717"/>
                <a:gd name="connsiteY3" fmla="*/ 103 h 4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17" h="45669">
                  <a:moveTo>
                    <a:pt x="14" y="103"/>
                  </a:moveTo>
                  <a:cubicBezTo>
                    <a:pt x="-1044" y="2220"/>
                    <a:pt x="55841" y="39261"/>
                    <a:pt x="68276" y="44553"/>
                  </a:cubicBezTo>
                  <a:cubicBezTo>
                    <a:pt x="80711" y="49845"/>
                    <a:pt x="80976" y="34763"/>
                    <a:pt x="74626" y="31853"/>
                  </a:cubicBezTo>
                  <a:cubicBezTo>
                    <a:pt x="68276" y="28943"/>
                    <a:pt x="1072" y="-2014"/>
                    <a:pt x="14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786D01B6-3796-4F84-9B1A-BA3094BC0002}"/>
                </a:ext>
              </a:extLst>
            </p:cNvPr>
            <p:cNvSpPr/>
            <p:nvPr/>
          </p:nvSpPr>
          <p:spPr>
            <a:xfrm>
              <a:off x="2136492" y="10282040"/>
              <a:ext cx="139328" cy="19744"/>
            </a:xfrm>
            <a:custGeom>
              <a:avLst/>
              <a:gdLst>
                <a:gd name="connsiteX0" fmla="*/ 283 w 139328"/>
                <a:gd name="connsiteY0" fmla="*/ 17660 h 19744"/>
                <a:gd name="connsiteX1" fmla="*/ 117758 w 139328"/>
                <a:gd name="connsiteY1" fmla="*/ 17660 h 19744"/>
                <a:gd name="connsiteX2" fmla="*/ 136808 w 139328"/>
                <a:gd name="connsiteY2" fmla="*/ 1785 h 19744"/>
                <a:gd name="connsiteX3" fmla="*/ 86008 w 139328"/>
                <a:gd name="connsiteY3" fmla="*/ 198 h 19744"/>
                <a:gd name="connsiteX4" fmla="*/ 283 w 139328"/>
                <a:gd name="connsiteY4" fmla="*/ 17660 h 1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28" h="19744">
                  <a:moveTo>
                    <a:pt x="283" y="17660"/>
                  </a:moveTo>
                  <a:cubicBezTo>
                    <a:pt x="5575" y="20570"/>
                    <a:pt x="95004" y="20306"/>
                    <a:pt x="117758" y="17660"/>
                  </a:cubicBezTo>
                  <a:cubicBezTo>
                    <a:pt x="140512" y="15014"/>
                    <a:pt x="142100" y="4695"/>
                    <a:pt x="136808" y="1785"/>
                  </a:cubicBezTo>
                  <a:cubicBezTo>
                    <a:pt x="131516" y="-1125"/>
                    <a:pt x="106645" y="462"/>
                    <a:pt x="86008" y="198"/>
                  </a:cubicBezTo>
                  <a:cubicBezTo>
                    <a:pt x="65371" y="-66"/>
                    <a:pt x="-5009" y="14750"/>
                    <a:pt x="283" y="176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E1F0F357-24A5-476F-BC3F-995E36A750C0}"/>
                </a:ext>
              </a:extLst>
            </p:cNvPr>
            <p:cNvSpPr/>
            <p:nvPr/>
          </p:nvSpPr>
          <p:spPr>
            <a:xfrm>
              <a:off x="2145929" y="10340969"/>
              <a:ext cx="152564" cy="9854"/>
            </a:xfrm>
            <a:custGeom>
              <a:avLst/>
              <a:gdLst>
                <a:gd name="connsiteX0" fmla="*/ 1959 w 152564"/>
                <a:gd name="connsiteY0" fmla="*/ 6 h 9854"/>
                <a:gd name="connsiteX1" fmla="*/ 151184 w 152564"/>
                <a:gd name="connsiteY1" fmla="*/ 9531 h 9854"/>
                <a:gd name="connsiteX2" fmla="*/ 71809 w 152564"/>
                <a:gd name="connsiteY2" fmla="*/ 7944 h 9854"/>
                <a:gd name="connsiteX3" fmla="*/ 1959 w 152564"/>
                <a:gd name="connsiteY3" fmla="*/ 6 h 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564" h="9854">
                  <a:moveTo>
                    <a:pt x="1959" y="6"/>
                  </a:moveTo>
                  <a:cubicBezTo>
                    <a:pt x="15188" y="271"/>
                    <a:pt x="139542" y="8208"/>
                    <a:pt x="151184" y="9531"/>
                  </a:cubicBezTo>
                  <a:cubicBezTo>
                    <a:pt x="162826" y="10854"/>
                    <a:pt x="97738" y="7679"/>
                    <a:pt x="71809" y="7944"/>
                  </a:cubicBezTo>
                  <a:cubicBezTo>
                    <a:pt x="45880" y="8209"/>
                    <a:pt x="-11270" y="-259"/>
                    <a:pt x="195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6D9C58DF-818D-4878-B26D-16DCB355F44F}"/>
                </a:ext>
              </a:extLst>
            </p:cNvPr>
            <p:cNvSpPr/>
            <p:nvPr/>
          </p:nvSpPr>
          <p:spPr>
            <a:xfrm>
              <a:off x="2154238" y="10472738"/>
              <a:ext cx="185151" cy="17469"/>
            </a:xfrm>
            <a:custGeom>
              <a:avLst/>
              <a:gdLst>
                <a:gd name="connsiteX0" fmla="*/ 0 w 185151"/>
                <a:gd name="connsiteY0" fmla="*/ 7937 h 17469"/>
                <a:gd name="connsiteX1" fmla="*/ 152400 w 185151"/>
                <a:gd name="connsiteY1" fmla="*/ 17462 h 17469"/>
                <a:gd name="connsiteX2" fmla="*/ 182562 w 185151"/>
                <a:gd name="connsiteY2" fmla="*/ 6350 h 17469"/>
                <a:gd name="connsiteX3" fmla="*/ 109537 w 185151"/>
                <a:gd name="connsiteY3" fmla="*/ 0 h 17469"/>
                <a:gd name="connsiteX4" fmla="*/ 0 w 185151"/>
                <a:gd name="connsiteY4" fmla="*/ 7937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151" h="17469">
                  <a:moveTo>
                    <a:pt x="0" y="7937"/>
                  </a:moveTo>
                  <a:cubicBezTo>
                    <a:pt x="50800" y="11112"/>
                    <a:pt x="121973" y="17726"/>
                    <a:pt x="152400" y="17462"/>
                  </a:cubicBezTo>
                  <a:cubicBezTo>
                    <a:pt x="182827" y="17198"/>
                    <a:pt x="189706" y="9260"/>
                    <a:pt x="182562" y="6350"/>
                  </a:cubicBezTo>
                  <a:cubicBezTo>
                    <a:pt x="175418" y="3440"/>
                    <a:pt x="109537" y="0"/>
                    <a:pt x="109537" y="0"/>
                  </a:cubicBezTo>
                  <a:lnTo>
                    <a:pt x="0" y="793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1908EC0B-45EB-4BC7-9C74-B76E438C0EFF}"/>
                </a:ext>
              </a:extLst>
            </p:cNvPr>
            <p:cNvSpPr/>
            <p:nvPr/>
          </p:nvSpPr>
          <p:spPr>
            <a:xfrm>
              <a:off x="2155670" y="10533524"/>
              <a:ext cx="265658" cy="17271"/>
            </a:xfrm>
            <a:custGeom>
              <a:avLst/>
              <a:gdLst>
                <a:gd name="connsiteX0" fmla="*/ 155 w 265658"/>
                <a:gd name="connsiteY0" fmla="*/ 15414 h 17271"/>
                <a:gd name="connsiteX1" fmla="*/ 157318 w 265658"/>
                <a:gd name="connsiteY1" fmla="*/ 1126 h 17271"/>
                <a:gd name="connsiteX2" fmla="*/ 265268 w 265658"/>
                <a:gd name="connsiteY2" fmla="*/ 2714 h 17271"/>
                <a:gd name="connsiteX3" fmla="*/ 187480 w 265658"/>
                <a:gd name="connsiteY3" fmla="*/ 17001 h 17271"/>
                <a:gd name="connsiteX4" fmla="*/ 155 w 265658"/>
                <a:gd name="connsiteY4" fmla="*/ 15414 h 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658" h="17271">
                  <a:moveTo>
                    <a:pt x="155" y="15414"/>
                  </a:moveTo>
                  <a:cubicBezTo>
                    <a:pt x="-4872" y="12768"/>
                    <a:pt x="113133" y="3243"/>
                    <a:pt x="157318" y="1126"/>
                  </a:cubicBezTo>
                  <a:cubicBezTo>
                    <a:pt x="201503" y="-991"/>
                    <a:pt x="260241" y="68"/>
                    <a:pt x="265268" y="2714"/>
                  </a:cubicBezTo>
                  <a:cubicBezTo>
                    <a:pt x="270295" y="5360"/>
                    <a:pt x="225845" y="19382"/>
                    <a:pt x="187480" y="17001"/>
                  </a:cubicBezTo>
                  <a:cubicBezTo>
                    <a:pt x="149115" y="14620"/>
                    <a:pt x="5182" y="18060"/>
                    <a:pt x="155" y="15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140C5F75-3467-42F3-9BFF-3945A44A046F}"/>
                </a:ext>
              </a:extLst>
            </p:cNvPr>
            <p:cNvSpPr/>
            <p:nvPr/>
          </p:nvSpPr>
          <p:spPr>
            <a:xfrm>
              <a:off x="2591932" y="10490670"/>
              <a:ext cx="123188" cy="32877"/>
            </a:xfrm>
            <a:custGeom>
              <a:avLst/>
              <a:gdLst>
                <a:gd name="connsiteX0" fmla="*/ 456 w 123188"/>
                <a:gd name="connsiteY0" fmla="*/ 5880 h 32877"/>
                <a:gd name="connsiteX1" fmla="*/ 49668 w 123188"/>
                <a:gd name="connsiteY1" fmla="*/ 32868 h 32877"/>
                <a:gd name="connsiteX2" fmla="*/ 122693 w 123188"/>
                <a:gd name="connsiteY2" fmla="*/ 2705 h 32877"/>
                <a:gd name="connsiteX3" fmla="*/ 78243 w 123188"/>
                <a:gd name="connsiteY3" fmla="*/ 2705 h 32877"/>
                <a:gd name="connsiteX4" fmla="*/ 456 w 123188"/>
                <a:gd name="connsiteY4" fmla="*/ 5880 h 3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88" h="32877">
                  <a:moveTo>
                    <a:pt x="456" y="5880"/>
                  </a:moveTo>
                  <a:cubicBezTo>
                    <a:pt x="-4306" y="10907"/>
                    <a:pt x="29295" y="33397"/>
                    <a:pt x="49668" y="32868"/>
                  </a:cubicBezTo>
                  <a:cubicBezTo>
                    <a:pt x="70041" y="32339"/>
                    <a:pt x="117931" y="7732"/>
                    <a:pt x="122693" y="2705"/>
                  </a:cubicBezTo>
                  <a:cubicBezTo>
                    <a:pt x="127455" y="-2322"/>
                    <a:pt x="96764" y="853"/>
                    <a:pt x="78243" y="2705"/>
                  </a:cubicBezTo>
                  <a:cubicBezTo>
                    <a:pt x="59722" y="4557"/>
                    <a:pt x="5218" y="853"/>
                    <a:pt x="456" y="5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ABA28B08-9A93-4EC8-9762-19A2D22090DB}"/>
                </a:ext>
              </a:extLst>
            </p:cNvPr>
            <p:cNvSpPr/>
            <p:nvPr/>
          </p:nvSpPr>
          <p:spPr>
            <a:xfrm>
              <a:off x="2346225" y="10448653"/>
              <a:ext cx="371589" cy="72276"/>
            </a:xfrm>
            <a:custGeom>
              <a:avLst/>
              <a:gdLst>
                <a:gd name="connsiteX0" fmla="*/ 371575 w 371589"/>
                <a:gd name="connsiteY0" fmla="*/ 272 h 72276"/>
                <a:gd name="connsiteX1" fmla="*/ 279500 w 371589"/>
                <a:gd name="connsiteY1" fmla="*/ 43135 h 72276"/>
                <a:gd name="connsiteX2" fmla="*/ 152500 w 371589"/>
                <a:gd name="connsiteY2" fmla="*/ 71710 h 72276"/>
                <a:gd name="connsiteX3" fmla="*/ 69950 w 371589"/>
                <a:gd name="connsiteY3" fmla="*/ 60597 h 72276"/>
                <a:gd name="connsiteX4" fmla="*/ 14388 w 371589"/>
                <a:gd name="connsiteY4" fmla="*/ 41547 h 72276"/>
                <a:gd name="connsiteX5" fmla="*/ 100 w 371589"/>
                <a:gd name="connsiteY5" fmla="*/ 25672 h 72276"/>
                <a:gd name="connsiteX6" fmla="*/ 9625 w 371589"/>
                <a:gd name="connsiteY6" fmla="*/ 272 h 72276"/>
                <a:gd name="connsiteX7" fmla="*/ 38200 w 371589"/>
                <a:gd name="connsiteY7" fmla="*/ 27260 h 72276"/>
                <a:gd name="connsiteX8" fmla="*/ 108050 w 371589"/>
                <a:gd name="connsiteY8" fmla="*/ 44722 h 72276"/>
                <a:gd name="connsiteX9" fmla="*/ 198538 w 371589"/>
                <a:gd name="connsiteY9" fmla="*/ 44722 h 72276"/>
                <a:gd name="connsiteX10" fmla="*/ 273150 w 371589"/>
                <a:gd name="connsiteY10" fmla="*/ 25672 h 72276"/>
                <a:gd name="connsiteX11" fmla="*/ 371575 w 371589"/>
                <a:gd name="connsiteY11" fmla="*/ 272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1589" h="72276">
                  <a:moveTo>
                    <a:pt x="371575" y="272"/>
                  </a:moveTo>
                  <a:cubicBezTo>
                    <a:pt x="372633" y="3182"/>
                    <a:pt x="316012" y="31229"/>
                    <a:pt x="279500" y="43135"/>
                  </a:cubicBezTo>
                  <a:cubicBezTo>
                    <a:pt x="242988" y="55041"/>
                    <a:pt x="187425" y="68800"/>
                    <a:pt x="152500" y="71710"/>
                  </a:cubicBezTo>
                  <a:cubicBezTo>
                    <a:pt x="117575" y="74620"/>
                    <a:pt x="92969" y="65624"/>
                    <a:pt x="69950" y="60597"/>
                  </a:cubicBezTo>
                  <a:cubicBezTo>
                    <a:pt x="46931" y="55570"/>
                    <a:pt x="26030" y="47368"/>
                    <a:pt x="14388" y="41547"/>
                  </a:cubicBezTo>
                  <a:cubicBezTo>
                    <a:pt x="2746" y="35726"/>
                    <a:pt x="894" y="32551"/>
                    <a:pt x="100" y="25672"/>
                  </a:cubicBezTo>
                  <a:cubicBezTo>
                    <a:pt x="-694" y="18793"/>
                    <a:pt x="3275" y="7"/>
                    <a:pt x="9625" y="272"/>
                  </a:cubicBezTo>
                  <a:cubicBezTo>
                    <a:pt x="15975" y="537"/>
                    <a:pt x="21796" y="19852"/>
                    <a:pt x="38200" y="27260"/>
                  </a:cubicBezTo>
                  <a:cubicBezTo>
                    <a:pt x="54604" y="34668"/>
                    <a:pt x="81327" y="41812"/>
                    <a:pt x="108050" y="44722"/>
                  </a:cubicBezTo>
                  <a:cubicBezTo>
                    <a:pt x="134773" y="47632"/>
                    <a:pt x="171021" y="47897"/>
                    <a:pt x="198538" y="44722"/>
                  </a:cubicBezTo>
                  <a:cubicBezTo>
                    <a:pt x="226055" y="41547"/>
                    <a:pt x="248279" y="32816"/>
                    <a:pt x="273150" y="25672"/>
                  </a:cubicBezTo>
                  <a:cubicBezTo>
                    <a:pt x="298021" y="18528"/>
                    <a:pt x="370517" y="-2638"/>
                    <a:pt x="371575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946A557-C4F5-4DD1-83A5-02B632846562}"/>
                </a:ext>
              </a:extLst>
            </p:cNvPr>
            <p:cNvSpPr/>
            <p:nvPr/>
          </p:nvSpPr>
          <p:spPr>
            <a:xfrm>
              <a:off x="2214169" y="10049286"/>
              <a:ext cx="222644" cy="211445"/>
            </a:xfrm>
            <a:custGeom>
              <a:avLst/>
              <a:gdLst>
                <a:gd name="connsiteX0" fmla="*/ 222644 w 222644"/>
                <a:gd name="connsiteY0" fmla="*/ 1177 h 211445"/>
                <a:gd name="connsiteX1" fmla="*/ 105169 w 222644"/>
                <a:gd name="connsiteY1" fmla="*/ 18639 h 211445"/>
                <a:gd name="connsiteX2" fmla="*/ 28969 w 222644"/>
                <a:gd name="connsiteY2" fmla="*/ 75789 h 211445"/>
                <a:gd name="connsiteX3" fmla="*/ 16269 w 222644"/>
                <a:gd name="connsiteY3" fmla="*/ 201202 h 211445"/>
                <a:gd name="connsiteX4" fmla="*/ 57544 w 222644"/>
                <a:gd name="connsiteY4" fmla="*/ 199614 h 211445"/>
                <a:gd name="connsiteX5" fmla="*/ 106756 w 222644"/>
                <a:gd name="connsiteY5" fmla="*/ 163102 h 211445"/>
                <a:gd name="connsiteX6" fmla="*/ 186131 w 222644"/>
                <a:gd name="connsiteY6" fmla="*/ 117064 h 211445"/>
                <a:gd name="connsiteX7" fmla="*/ 205181 w 222644"/>
                <a:gd name="connsiteY7" fmla="*/ 105952 h 211445"/>
                <a:gd name="connsiteX8" fmla="*/ 86119 w 222644"/>
                <a:gd name="connsiteY8" fmla="*/ 182152 h 211445"/>
                <a:gd name="connsiteX9" fmla="*/ 11506 w 222644"/>
                <a:gd name="connsiteY9" fmla="*/ 167864 h 211445"/>
                <a:gd name="connsiteX10" fmla="*/ 3569 w 222644"/>
                <a:gd name="connsiteY10" fmla="*/ 90077 h 211445"/>
                <a:gd name="connsiteX11" fmla="*/ 44844 w 222644"/>
                <a:gd name="connsiteY11" fmla="*/ 28164 h 211445"/>
                <a:gd name="connsiteX12" fmla="*/ 103581 w 222644"/>
                <a:gd name="connsiteY12" fmla="*/ 5939 h 211445"/>
                <a:gd name="connsiteX13" fmla="*/ 222644 w 222644"/>
                <a:gd name="connsiteY13" fmla="*/ 1177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2644" h="211445">
                  <a:moveTo>
                    <a:pt x="222644" y="1177"/>
                  </a:moveTo>
                  <a:cubicBezTo>
                    <a:pt x="222909" y="3294"/>
                    <a:pt x="137448" y="6204"/>
                    <a:pt x="105169" y="18639"/>
                  </a:cubicBezTo>
                  <a:cubicBezTo>
                    <a:pt x="72890" y="31074"/>
                    <a:pt x="43786" y="45362"/>
                    <a:pt x="28969" y="75789"/>
                  </a:cubicBezTo>
                  <a:cubicBezTo>
                    <a:pt x="14152" y="106216"/>
                    <a:pt x="11507" y="180565"/>
                    <a:pt x="16269" y="201202"/>
                  </a:cubicBezTo>
                  <a:cubicBezTo>
                    <a:pt x="21031" y="221839"/>
                    <a:pt x="42463" y="205964"/>
                    <a:pt x="57544" y="199614"/>
                  </a:cubicBezTo>
                  <a:cubicBezTo>
                    <a:pt x="72625" y="193264"/>
                    <a:pt x="85325" y="176860"/>
                    <a:pt x="106756" y="163102"/>
                  </a:cubicBezTo>
                  <a:cubicBezTo>
                    <a:pt x="128187" y="149344"/>
                    <a:pt x="169727" y="126589"/>
                    <a:pt x="186131" y="117064"/>
                  </a:cubicBezTo>
                  <a:cubicBezTo>
                    <a:pt x="202535" y="107539"/>
                    <a:pt x="221850" y="95104"/>
                    <a:pt x="205181" y="105952"/>
                  </a:cubicBezTo>
                  <a:cubicBezTo>
                    <a:pt x="188512" y="116800"/>
                    <a:pt x="118398" y="171833"/>
                    <a:pt x="86119" y="182152"/>
                  </a:cubicBezTo>
                  <a:cubicBezTo>
                    <a:pt x="53840" y="192471"/>
                    <a:pt x="25264" y="183210"/>
                    <a:pt x="11506" y="167864"/>
                  </a:cubicBezTo>
                  <a:cubicBezTo>
                    <a:pt x="-2252" y="152518"/>
                    <a:pt x="-1987" y="113360"/>
                    <a:pt x="3569" y="90077"/>
                  </a:cubicBezTo>
                  <a:cubicBezTo>
                    <a:pt x="9125" y="66794"/>
                    <a:pt x="28175" y="42187"/>
                    <a:pt x="44844" y="28164"/>
                  </a:cubicBezTo>
                  <a:cubicBezTo>
                    <a:pt x="61513" y="14141"/>
                    <a:pt x="80827" y="12554"/>
                    <a:pt x="103581" y="5939"/>
                  </a:cubicBezTo>
                  <a:cubicBezTo>
                    <a:pt x="126335" y="-676"/>
                    <a:pt x="222379" y="-940"/>
                    <a:pt x="222644" y="1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B8D440EE-8F57-4029-B470-416FE08F72C4}"/>
                </a:ext>
              </a:extLst>
            </p:cNvPr>
            <p:cNvSpPr/>
            <p:nvPr/>
          </p:nvSpPr>
          <p:spPr>
            <a:xfrm>
              <a:off x="2272938" y="10118718"/>
              <a:ext cx="133816" cy="68932"/>
            </a:xfrm>
            <a:custGeom>
              <a:avLst/>
              <a:gdLst>
                <a:gd name="connsiteX0" fmla="*/ 133712 w 133816"/>
                <a:gd name="connsiteY0" fmla="*/ 9532 h 68932"/>
                <a:gd name="connsiteX1" fmla="*/ 32112 w 133816"/>
                <a:gd name="connsiteY1" fmla="*/ 66682 h 68932"/>
                <a:gd name="connsiteX2" fmla="*/ 8300 w 133816"/>
                <a:gd name="connsiteY2" fmla="*/ 55570 h 68932"/>
                <a:gd name="connsiteX3" fmla="*/ 1950 w 133816"/>
                <a:gd name="connsiteY3" fmla="*/ 38107 h 68932"/>
                <a:gd name="connsiteX4" fmla="*/ 40050 w 133816"/>
                <a:gd name="connsiteY4" fmla="*/ 7 h 68932"/>
                <a:gd name="connsiteX5" fmla="*/ 28937 w 133816"/>
                <a:gd name="connsiteY5" fmla="*/ 34932 h 68932"/>
                <a:gd name="connsiteX6" fmla="*/ 51162 w 133816"/>
                <a:gd name="connsiteY6" fmla="*/ 44457 h 68932"/>
                <a:gd name="connsiteX7" fmla="*/ 133712 w 133816"/>
                <a:gd name="connsiteY7" fmla="*/ 9532 h 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16" h="68932">
                  <a:moveTo>
                    <a:pt x="133712" y="9532"/>
                  </a:moveTo>
                  <a:cubicBezTo>
                    <a:pt x="130537" y="13236"/>
                    <a:pt x="53014" y="59009"/>
                    <a:pt x="32112" y="66682"/>
                  </a:cubicBezTo>
                  <a:cubicBezTo>
                    <a:pt x="11210" y="74355"/>
                    <a:pt x="13327" y="60333"/>
                    <a:pt x="8300" y="55570"/>
                  </a:cubicBezTo>
                  <a:cubicBezTo>
                    <a:pt x="3273" y="50808"/>
                    <a:pt x="-3342" y="47367"/>
                    <a:pt x="1950" y="38107"/>
                  </a:cubicBezTo>
                  <a:cubicBezTo>
                    <a:pt x="7242" y="28847"/>
                    <a:pt x="35552" y="536"/>
                    <a:pt x="40050" y="7"/>
                  </a:cubicBezTo>
                  <a:cubicBezTo>
                    <a:pt x="44548" y="-522"/>
                    <a:pt x="27085" y="27524"/>
                    <a:pt x="28937" y="34932"/>
                  </a:cubicBezTo>
                  <a:cubicBezTo>
                    <a:pt x="30789" y="42340"/>
                    <a:pt x="35552" y="47896"/>
                    <a:pt x="51162" y="44457"/>
                  </a:cubicBezTo>
                  <a:cubicBezTo>
                    <a:pt x="66772" y="41018"/>
                    <a:pt x="136887" y="5828"/>
                    <a:pt x="133712" y="9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3CE635A5-15FE-4BE9-8961-46805F385BDC}"/>
                </a:ext>
              </a:extLst>
            </p:cNvPr>
            <p:cNvSpPr/>
            <p:nvPr/>
          </p:nvSpPr>
          <p:spPr>
            <a:xfrm>
              <a:off x="2312876" y="10098957"/>
              <a:ext cx="85128" cy="32483"/>
            </a:xfrm>
            <a:custGeom>
              <a:avLst/>
              <a:gdLst>
                <a:gd name="connsiteX0" fmla="*/ 111 w 85128"/>
                <a:gd name="connsiteY0" fmla="*/ 24528 h 32483"/>
                <a:gd name="connsiteX1" fmla="*/ 69961 w 85128"/>
                <a:gd name="connsiteY1" fmla="*/ 5478 h 32483"/>
                <a:gd name="connsiteX2" fmla="*/ 84248 w 85128"/>
                <a:gd name="connsiteY2" fmla="*/ 32466 h 32483"/>
                <a:gd name="connsiteX3" fmla="*/ 54086 w 85128"/>
                <a:gd name="connsiteY3" fmla="*/ 716 h 32483"/>
                <a:gd name="connsiteX4" fmla="*/ 111 w 85128"/>
                <a:gd name="connsiteY4" fmla="*/ 24528 h 3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28" h="32483">
                  <a:moveTo>
                    <a:pt x="111" y="24528"/>
                  </a:moveTo>
                  <a:cubicBezTo>
                    <a:pt x="2757" y="25322"/>
                    <a:pt x="55938" y="4155"/>
                    <a:pt x="69961" y="5478"/>
                  </a:cubicBezTo>
                  <a:cubicBezTo>
                    <a:pt x="83984" y="6801"/>
                    <a:pt x="86894" y="33260"/>
                    <a:pt x="84248" y="32466"/>
                  </a:cubicBezTo>
                  <a:cubicBezTo>
                    <a:pt x="81602" y="31672"/>
                    <a:pt x="65463" y="6272"/>
                    <a:pt x="54086" y="716"/>
                  </a:cubicBezTo>
                  <a:cubicBezTo>
                    <a:pt x="42709" y="-4840"/>
                    <a:pt x="-2535" y="23734"/>
                    <a:pt x="111" y="245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C77F2CC0-D146-4A8F-83AD-64F4984ED60F}"/>
                </a:ext>
              </a:extLst>
            </p:cNvPr>
            <p:cNvSpPr/>
            <p:nvPr/>
          </p:nvSpPr>
          <p:spPr>
            <a:xfrm>
              <a:off x="2344285" y="10056216"/>
              <a:ext cx="146793" cy="401914"/>
            </a:xfrm>
            <a:custGeom>
              <a:avLst/>
              <a:gdLst>
                <a:gd name="connsiteX0" fmla="*/ 146503 w 146793"/>
                <a:gd name="connsiteY0" fmla="*/ 597 h 401914"/>
                <a:gd name="connsiteX1" fmla="*/ 65540 w 146793"/>
                <a:gd name="connsiteY1" fmla="*/ 154584 h 401914"/>
                <a:gd name="connsiteX2" fmla="*/ 453 w 146793"/>
                <a:gd name="connsiteY2" fmla="*/ 267297 h 401914"/>
                <a:gd name="connsiteX3" fmla="*/ 35378 w 146793"/>
                <a:gd name="connsiteY3" fmla="*/ 400647 h 401914"/>
                <a:gd name="connsiteX4" fmla="*/ 9978 w 146793"/>
                <a:gd name="connsiteY4" fmla="*/ 327622 h 401914"/>
                <a:gd name="connsiteX5" fmla="*/ 35378 w 146793"/>
                <a:gd name="connsiteY5" fmla="*/ 214909 h 401914"/>
                <a:gd name="connsiteX6" fmla="*/ 146503 w 146793"/>
                <a:gd name="connsiteY6" fmla="*/ 597 h 40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793" h="401914">
                  <a:moveTo>
                    <a:pt x="146503" y="597"/>
                  </a:moveTo>
                  <a:cubicBezTo>
                    <a:pt x="151530" y="-9457"/>
                    <a:pt x="89882" y="110134"/>
                    <a:pt x="65540" y="154584"/>
                  </a:cubicBezTo>
                  <a:cubicBezTo>
                    <a:pt x="41198" y="199034"/>
                    <a:pt x="5480" y="226286"/>
                    <a:pt x="453" y="267297"/>
                  </a:cubicBezTo>
                  <a:cubicBezTo>
                    <a:pt x="-4574" y="308308"/>
                    <a:pt x="33791" y="390593"/>
                    <a:pt x="35378" y="400647"/>
                  </a:cubicBezTo>
                  <a:cubicBezTo>
                    <a:pt x="36965" y="410701"/>
                    <a:pt x="9978" y="358578"/>
                    <a:pt x="9978" y="327622"/>
                  </a:cubicBezTo>
                  <a:cubicBezTo>
                    <a:pt x="9978" y="296666"/>
                    <a:pt x="11036" y="264386"/>
                    <a:pt x="35378" y="214909"/>
                  </a:cubicBezTo>
                  <a:cubicBezTo>
                    <a:pt x="59720" y="165432"/>
                    <a:pt x="141476" y="10651"/>
                    <a:pt x="146503" y="5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E9F8F486-3FF0-4B57-AB60-421321ABF955}"/>
                </a:ext>
              </a:extLst>
            </p:cNvPr>
            <p:cNvSpPr/>
            <p:nvPr/>
          </p:nvSpPr>
          <p:spPr>
            <a:xfrm>
              <a:off x="2403328" y="10059988"/>
              <a:ext cx="95397" cy="171454"/>
            </a:xfrm>
            <a:custGeom>
              <a:avLst/>
              <a:gdLst>
                <a:gd name="connsiteX0" fmla="*/ 95397 w 95397"/>
                <a:gd name="connsiteY0" fmla="*/ 0 h 171454"/>
                <a:gd name="connsiteX1" fmla="*/ 65235 w 95397"/>
                <a:gd name="connsiteY1" fmla="*/ 98425 h 171454"/>
                <a:gd name="connsiteX2" fmla="*/ 147 w 95397"/>
                <a:gd name="connsiteY2" fmla="*/ 171450 h 171454"/>
                <a:gd name="connsiteX3" fmla="*/ 46185 w 95397"/>
                <a:gd name="connsiteY3" fmla="*/ 95250 h 171454"/>
                <a:gd name="connsiteX4" fmla="*/ 95397 w 95397"/>
                <a:gd name="connsiteY4" fmla="*/ 0 h 1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97" h="171454">
                  <a:moveTo>
                    <a:pt x="95397" y="0"/>
                  </a:moveTo>
                  <a:cubicBezTo>
                    <a:pt x="88253" y="34925"/>
                    <a:pt x="81110" y="69850"/>
                    <a:pt x="65235" y="98425"/>
                  </a:cubicBezTo>
                  <a:cubicBezTo>
                    <a:pt x="49360" y="127000"/>
                    <a:pt x="3322" y="171979"/>
                    <a:pt x="147" y="171450"/>
                  </a:cubicBezTo>
                  <a:cubicBezTo>
                    <a:pt x="-3028" y="170921"/>
                    <a:pt x="46185" y="95250"/>
                    <a:pt x="46185" y="95250"/>
                  </a:cubicBezTo>
                  <a:lnTo>
                    <a:pt x="9539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B28A1F32-F3E6-4290-BB35-BFA6E7148CB7}"/>
                </a:ext>
              </a:extLst>
            </p:cNvPr>
            <p:cNvSpPr/>
            <p:nvPr/>
          </p:nvSpPr>
          <p:spPr>
            <a:xfrm>
              <a:off x="2419490" y="10044924"/>
              <a:ext cx="71369" cy="70644"/>
            </a:xfrm>
            <a:custGeom>
              <a:avLst/>
              <a:gdLst>
                <a:gd name="connsiteX0" fmla="*/ 3035 w 71369"/>
                <a:gd name="connsiteY0" fmla="*/ 70626 h 70644"/>
                <a:gd name="connsiteX1" fmla="*/ 6210 w 71369"/>
                <a:gd name="connsiteY1" fmla="*/ 16651 h 70644"/>
                <a:gd name="connsiteX2" fmla="*/ 44310 w 71369"/>
                <a:gd name="connsiteY2" fmla="*/ 2364 h 70644"/>
                <a:gd name="connsiteX3" fmla="*/ 71298 w 71369"/>
                <a:gd name="connsiteY3" fmla="*/ 776 h 70644"/>
                <a:gd name="connsiteX4" fmla="*/ 36373 w 71369"/>
                <a:gd name="connsiteY4" fmla="*/ 10301 h 70644"/>
                <a:gd name="connsiteX5" fmla="*/ 3035 w 71369"/>
                <a:gd name="connsiteY5" fmla="*/ 70626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69" h="70644">
                  <a:moveTo>
                    <a:pt x="3035" y="70626"/>
                  </a:moveTo>
                  <a:cubicBezTo>
                    <a:pt x="-1992" y="71684"/>
                    <a:pt x="-669" y="28028"/>
                    <a:pt x="6210" y="16651"/>
                  </a:cubicBezTo>
                  <a:cubicBezTo>
                    <a:pt x="13089" y="5274"/>
                    <a:pt x="33462" y="5010"/>
                    <a:pt x="44310" y="2364"/>
                  </a:cubicBezTo>
                  <a:cubicBezTo>
                    <a:pt x="55158" y="-282"/>
                    <a:pt x="72621" y="-547"/>
                    <a:pt x="71298" y="776"/>
                  </a:cubicBezTo>
                  <a:cubicBezTo>
                    <a:pt x="69975" y="2099"/>
                    <a:pt x="47486" y="2628"/>
                    <a:pt x="36373" y="10301"/>
                  </a:cubicBezTo>
                  <a:cubicBezTo>
                    <a:pt x="25261" y="17974"/>
                    <a:pt x="8062" y="69568"/>
                    <a:pt x="3035" y="706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8C9C4324-12D8-4CED-B383-96927D2D4AB7}"/>
                </a:ext>
              </a:extLst>
            </p:cNvPr>
            <p:cNvSpPr/>
            <p:nvPr/>
          </p:nvSpPr>
          <p:spPr>
            <a:xfrm>
              <a:off x="2258771" y="10206033"/>
              <a:ext cx="90784" cy="209564"/>
            </a:xfrm>
            <a:custGeom>
              <a:avLst/>
              <a:gdLst>
                <a:gd name="connsiteX0" fmla="*/ 90729 w 90784"/>
                <a:gd name="connsiteY0" fmla="*/ 5 h 209564"/>
                <a:gd name="connsiteX1" fmla="*/ 11354 w 90784"/>
                <a:gd name="connsiteY1" fmla="*/ 125417 h 209564"/>
                <a:gd name="connsiteX2" fmla="*/ 1829 w 90784"/>
                <a:gd name="connsiteY2" fmla="*/ 209555 h 209564"/>
                <a:gd name="connsiteX3" fmla="*/ 24054 w 90784"/>
                <a:gd name="connsiteY3" fmla="*/ 130180 h 209564"/>
                <a:gd name="connsiteX4" fmla="*/ 90729 w 90784"/>
                <a:gd name="connsiteY4" fmla="*/ 5 h 20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84" h="209564">
                  <a:moveTo>
                    <a:pt x="90729" y="5"/>
                  </a:moveTo>
                  <a:cubicBezTo>
                    <a:pt x="88612" y="-789"/>
                    <a:pt x="26171" y="90492"/>
                    <a:pt x="11354" y="125417"/>
                  </a:cubicBezTo>
                  <a:cubicBezTo>
                    <a:pt x="-3463" y="160342"/>
                    <a:pt x="-288" y="208761"/>
                    <a:pt x="1829" y="209555"/>
                  </a:cubicBezTo>
                  <a:cubicBezTo>
                    <a:pt x="3946" y="210349"/>
                    <a:pt x="14264" y="162195"/>
                    <a:pt x="24054" y="130180"/>
                  </a:cubicBezTo>
                  <a:cubicBezTo>
                    <a:pt x="33844" y="98165"/>
                    <a:pt x="92846" y="799"/>
                    <a:pt x="9072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ED2E8BB0-2312-4C2C-83EF-D550DD3CDD71}"/>
                </a:ext>
              </a:extLst>
            </p:cNvPr>
            <p:cNvSpPr/>
            <p:nvPr/>
          </p:nvSpPr>
          <p:spPr>
            <a:xfrm>
              <a:off x="2266724" y="10275125"/>
              <a:ext cx="109851" cy="126649"/>
            </a:xfrm>
            <a:custGeom>
              <a:avLst/>
              <a:gdLst>
                <a:gd name="connsiteX0" fmla="*/ 109764 w 109851"/>
                <a:gd name="connsiteY0" fmla="*/ 763 h 126649"/>
                <a:gd name="connsiteX1" fmla="*/ 46264 w 109851"/>
                <a:gd name="connsiteY1" fmla="*/ 97600 h 126649"/>
                <a:gd name="connsiteX2" fmla="*/ 226 w 109851"/>
                <a:gd name="connsiteY2" fmla="*/ 126175 h 126649"/>
                <a:gd name="connsiteX3" fmla="*/ 65314 w 109851"/>
                <a:gd name="connsiteY3" fmla="*/ 80138 h 126649"/>
                <a:gd name="connsiteX4" fmla="*/ 60551 w 109851"/>
                <a:gd name="connsiteY4" fmla="*/ 53150 h 126649"/>
                <a:gd name="connsiteX5" fmla="*/ 109764 w 109851"/>
                <a:gd name="connsiteY5" fmla="*/ 763 h 126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851" h="126649">
                  <a:moveTo>
                    <a:pt x="109764" y="763"/>
                  </a:moveTo>
                  <a:cubicBezTo>
                    <a:pt x="107383" y="8171"/>
                    <a:pt x="64520" y="76698"/>
                    <a:pt x="46264" y="97600"/>
                  </a:cubicBezTo>
                  <a:cubicBezTo>
                    <a:pt x="28008" y="118502"/>
                    <a:pt x="-2949" y="129085"/>
                    <a:pt x="226" y="126175"/>
                  </a:cubicBezTo>
                  <a:cubicBezTo>
                    <a:pt x="3401" y="123265"/>
                    <a:pt x="55260" y="92309"/>
                    <a:pt x="65314" y="80138"/>
                  </a:cubicBezTo>
                  <a:cubicBezTo>
                    <a:pt x="75368" y="67967"/>
                    <a:pt x="56053" y="64262"/>
                    <a:pt x="60551" y="53150"/>
                  </a:cubicBezTo>
                  <a:cubicBezTo>
                    <a:pt x="65049" y="42038"/>
                    <a:pt x="112145" y="-6645"/>
                    <a:pt x="109764" y="7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3FCAA25C-E335-473E-A760-9C3517C38E0A}"/>
                </a:ext>
              </a:extLst>
            </p:cNvPr>
            <p:cNvSpPr/>
            <p:nvPr/>
          </p:nvSpPr>
          <p:spPr>
            <a:xfrm>
              <a:off x="2470128" y="10045242"/>
              <a:ext cx="133623" cy="159205"/>
            </a:xfrm>
            <a:custGeom>
              <a:avLst/>
              <a:gdLst>
                <a:gd name="connsiteX0" fmla="*/ 22 w 133623"/>
                <a:gd name="connsiteY0" fmla="*/ 22683 h 159205"/>
                <a:gd name="connsiteX1" fmla="*/ 101622 w 133623"/>
                <a:gd name="connsiteY1" fmla="*/ 458 h 159205"/>
                <a:gd name="connsiteX2" fmla="*/ 131785 w 133623"/>
                <a:gd name="connsiteY2" fmla="*/ 46496 h 159205"/>
                <a:gd name="connsiteX3" fmla="*/ 127022 w 133623"/>
                <a:gd name="connsiteY3" fmla="*/ 130633 h 159205"/>
                <a:gd name="connsiteX4" fmla="*/ 100035 w 133623"/>
                <a:gd name="connsiteY4" fmla="*/ 157621 h 159205"/>
                <a:gd name="connsiteX5" fmla="*/ 122260 w 133623"/>
                <a:gd name="connsiteY5" fmla="*/ 90946 h 159205"/>
                <a:gd name="connsiteX6" fmla="*/ 123847 w 133623"/>
                <a:gd name="connsiteY6" fmla="*/ 40146 h 159205"/>
                <a:gd name="connsiteX7" fmla="*/ 111147 w 133623"/>
                <a:gd name="connsiteY7" fmla="*/ 19508 h 159205"/>
                <a:gd name="connsiteX8" fmla="*/ 22 w 133623"/>
                <a:gd name="connsiteY8" fmla="*/ 22683 h 15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23" h="159205">
                  <a:moveTo>
                    <a:pt x="22" y="22683"/>
                  </a:moveTo>
                  <a:cubicBezTo>
                    <a:pt x="-1565" y="19508"/>
                    <a:pt x="79662" y="-3511"/>
                    <a:pt x="101622" y="458"/>
                  </a:cubicBezTo>
                  <a:cubicBezTo>
                    <a:pt x="123583" y="4427"/>
                    <a:pt x="127552" y="24800"/>
                    <a:pt x="131785" y="46496"/>
                  </a:cubicBezTo>
                  <a:cubicBezTo>
                    <a:pt x="136018" y="68192"/>
                    <a:pt x="132314" y="112112"/>
                    <a:pt x="127022" y="130633"/>
                  </a:cubicBezTo>
                  <a:cubicBezTo>
                    <a:pt x="121730" y="149154"/>
                    <a:pt x="100829" y="164235"/>
                    <a:pt x="100035" y="157621"/>
                  </a:cubicBezTo>
                  <a:cubicBezTo>
                    <a:pt x="99241" y="151007"/>
                    <a:pt x="118291" y="110525"/>
                    <a:pt x="122260" y="90946"/>
                  </a:cubicBezTo>
                  <a:cubicBezTo>
                    <a:pt x="126229" y="71367"/>
                    <a:pt x="125699" y="52052"/>
                    <a:pt x="123847" y="40146"/>
                  </a:cubicBezTo>
                  <a:cubicBezTo>
                    <a:pt x="121995" y="28240"/>
                    <a:pt x="126757" y="24800"/>
                    <a:pt x="111147" y="19508"/>
                  </a:cubicBezTo>
                  <a:cubicBezTo>
                    <a:pt x="95537" y="14216"/>
                    <a:pt x="1609" y="25858"/>
                    <a:pt x="22" y="22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5629E868-4BF0-4253-98F3-ED15CF6B965C}"/>
                </a:ext>
              </a:extLst>
            </p:cNvPr>
            <p:cNvSpPr/>
            <p:nvPr/>
          </p:nvSpPr>
          <p:spPr>
            <a:xfrm>
              <a:off x="2468429" y="10129533"/>
              <a:ext cx="105695" cy="96092"/>
            </a:xfrm>
            <a:custGeom>
              <a:avLst/>
              <a:gdLst>
                <a:gd name="connsiteX0" fmla="*/ 134 w 105695"/>
                <a:gd name="connsiteY0" fmla="*/ 305 h 96092"/>
                <a:gd name="connsiteX1" fmla="*/ 84271 w 105695"/>
                <a:gd name="connsiteY1" fmla="*/ 92380 h 96092"/>
                <a:gd name="connsiteX2" fmla="*/ 104909 w 105695"/>
                <a:gd name="connsiteY2" fmla="*/ 76505 h 96092"/>
                <a:gd name="connsiteX3" fmla="*/ 65221 w 105695"/>
                <a:gd name="connsiteY3" fmla="*/ 62217 h 96092"/>
                <a:gd name="connsiteX4" fmla="*/ 134 w 105695"/>
                <a:gd name="connsiteY4" fmla="*/ 305 h 96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95" h="96092">
                  <a:moveTo>
                    <a:pt x="134" y="305"/>
                  </a:moveTo>
                  <a:cubicBezTo>
                    <a:pt x="3309" y="5332"/>
                    <a:pt x="66809" y="79680"/>
                    <a:pt x="84271" y="92380"/>
                  </a:cubicBezTo>
                  <a:cubicBezTo>
                    <a:pt x="101734" y="105080"/>
                    <a:pt x="108084" y="81532"/>
                    <a:pt x="104909" y="76505"/>
                  </a:cubicBezTo>
                  <a:cubicBezTo>
                    <a:pt x="101734" y="71478"/>
                    <a:pt x="79509" y="70684"/>
                    <a:pt x="65221" y="62217"/>
                  </a:cubicBezTo>
                  <a:cubicBezTo>
                    <a:pt x="50933" y="53750"/>
                    <a:pt x="-3041" y="-4722"/>
                    <a:pt x="134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AEEC9AD1-9C17-491F-BFED-6EA13C1B4846}"/>
                </a:ext>
              </a:extLst>
            </p:cNvPr>
            <p:cNvSpPr/>
            <p:nvPr/>
          </p:nvSpPr>
          <p:spPr>
            <a:xfrm>
              <a:off x="2493963" y="10078674"/>
              <a:ext cx="61825" cy="84702"/>
            </a:xfrm>
            <a:custGeom>
              <a:avLst/>
              <a:gdLst>
                <a:gd name="connsiteX0" fmla="*/ 0 w 61825"/>
                <a:gd name="connsiteY0" fmla="*/ 364 h 84702"/>
                <a:gd name="connsiteX1" fmla="*/ 58737 w 61825"/>
                <a:gd name="connsiteY1" fmla="*/ 28939 h 84702"/>
                <a:gd name="connsiteX2" fmla="*/ 53975 w 61825"/>
                <a:gd name="connsiteY2" fmla="*/ 84501 h 84702"/>
                <a:gd name="connsiteX3" fmla="*/ 57150 w 61825"/>
                <a:gd name="connsiteY3" fmla="*/ 46401 h 84702"/>
                <a:gd name="connsiteX4" fmla="*/ 57150 w 61825"/>
                <a:gd name="connsiteY4" fmla="*/ 14651 h 84702"/>
                <a:gd name="connsiteX5" fmla="*/ 0 w 61825"/>
                <a:gd name="connsiteY5" fmla="*/ 364 h 8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25" h="84702">
                  <a:moveTo>
                    <a:pt x="0" y="364"/>
                  </a:moveTo>
                  <a:cubicBezTo>
                    <a:pt x="264" y="2745"/>
                    <a:pt x="49741" y="14916"/>
                    <a:pt x="58737" y="28939"/>
                  </a:cubicBezTo>
                  <a:cubicBezTo>
                    <a:pt x="67733" y="42962"/>
                    <a:pt x="54240" y="81591"/>
                    <a:pt x="53975" y="84501"/>
                  </a:cubicBezTo>
                  <a:cubicBezTo>
                    <a:pt x="53710" y="87411"/>
                    <a:pt x="56621" y="58043"/>
                    <a:pt x="57150" y="46401"/>
                  </a:cubicBezTo>
                  <a:cubicBezTo>
                    <a:pt x="57679" y="34759"/>
                    <a:pt x="59531" y="21530"/>
                    <a:pt x="57150" y="14651"/>
                  </a:cubicBezTo>
                  <a:cubicBezTo>
                    <a:pt x="54769" y="7772"/>
                    <a:pt x="-264" y="-2017"/>
                    <a:pt x="0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0248C7F1-43A9-40E5-AE0A-AB90A9808651}"/>
                </a:ext>
              </a:extLst>
            </p:cNvPr>
            <p:cNvSpPr/>
            <p:nvPr/>
          </p:nvSpPr>
          <p:spPr>
            <a:xfrm>
              <a:off x="2490367" y="10096446"/>
              <a:ext cx="54665" cy="67567"/>
            </a:xfrm>
            <a:custGeom>
              <a:avLst/>
              <a:gdLst>
                <a:gd name="connsiteX0" fmla="*/ 421 w 54665"/>
                <a:gd name="connsiteY0" fmla="*/ 54 h 67567"/>
                <a:gd name="connsiteX1" fmla="*/ 30583 w 54665"/>
                <a:gd name="connsiteY1" fmla="*/ 55617 h 67567"/>
                <a:gd name="connsiteX2" fmla="*/ 54396 w 54665"/>
                <a:gd name="connsiteY2" fmla="*/ 66729 h 67567"/>
                <a:gd name="connsiteX3" fmla="*/ 421 w 54665"/>
                <a:gd name="connsiteY3" fmla="*/ 54 h 67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65" h="67567">
                  <a:moveTo>
                    <a:pt x="421" y="54"/>
                  </a:moveTo>
                  <a:cubicBezTo>
                    <a:pt x="-3548" y="-1798"/>
                    <a:pt x="21587" y="44505"/>
                    <a:pt x="30583" y="55617"/>
                  </a:cubicBezTo>
                  <a:cubicBezTo>
                    <a:pt x="39579" y="66729"/>
                    <a:pt x="57042" y="69110"/>
                    <a:pt x="54396" y="66729"/>
                  </a:cubicBezTo>
                  <a:cubicBezTo>
                    <a:pt x="51750" y="64348"/>
                    <a:pt x="4390" y="1906"/>
                    <a:pt x="421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C9566E18-B544-4E03-97BB-B3104174D439}"/>
                </a:ext>
              </a:extLst>
            </p:cNvPr>
            <p:cNvSpPr/>
            <p:nvPr/>
          </p:nvSpPr>
          <p:spPr>
            <a:xfrm>
              <a:off x="2368536" y="10194882"/>
              <a:ext cx="76926" cy="139823"/>
            </a:xfrm>
            <a:custGeom>
              <a:avLst/>
              <a:gdLst>
                <a:gd name="connsiteX0" fmla="*/ 76214 w 76926"/>
                <a:gd name="connsiteY0" fmla="*/ 43 h 139823"/>
                <a:gd name="connsiteX1" fmla="*/ 52402 w 76926"/>
                <a:gd name="connsiteY1" fmla="*/ 123868 h 139823"/>
                <a:gd name="connsiteX2" fmla="*/ 27002 w 76926"/>
                <a:gd name="connsiteY2" fmla="*/ 134981 h 139823"/>
                <a:gd name="connsiteX3" fmla="*/ 14 w 76926"/>
                <a:gd name="connsiteY3" fmla="*/ 93706 h 139823"/>
                <a:gd name="connsiteX4" fmla="*/ 23827 w 76926"/>
                <a:gd name="connsiteY4" fmla="*/ 109581 h 139823"/>
                <a:gd name="connsiteX5" fmla="*/ 76214 w 76926"/>
                <a:gd name="connsiteY5" fmla="*/ 43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6" h="139823">
                  <a:moveTo>
                    <a:pt x="76214" y="43"/>
                  </a:moveTo>
                  <a:cubicBezTo>
                    <a:pt x="80976" y="2424"/>
                    <a:pt x="60604" y="101378"/>
                    <a:pt x="52402" y="123868"/>
                  </a:cubicBezTo>
                  <a:cubicBezTo>
                    <a:pt x="44200" y="146358"/>
                    <a:pt x="35733" y="140008"/>
                    <a:pt x="27002" y="134981"/>
                  </a:cubicBezTo>
                  <a:cubicBezTo>
                    <a:pt x="18271" y="129954"/>
                    <a:pt x="543" y="97939"/>
                    <a:pt x="14" y="93706"/>
                  </a:cubicBezTo>
                  <a:cubicBezTo>
                    <a:pt x="-515" y="89473"/>
                    <a:pt x="13508" y="124662"/>
                    <a:pt x="23827" y="109581"/>
                  </a:cubicBezTo>
                  <a:cubicBezTo>
                    <a:pt x="34146" y="94500"/>
                    <a:pt x="71452" y="-2338"/>
                    <a:pt x="76214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0FFE531B-BAC3-4637-A660-3C832BFD8709}"/>
                </a:ext>
              </a:extLst>
            </p:cNvPr>
            <p:cNvSpPr/>
            <p:nvPr/>
          </p:nvSpPr>
          <p:spPr>
            <a:xfrm>
              <a:off x="2430463" y="10199674"/>
              <a:ext cx="150812" cy="20651"/>
            </a:xfrm>
            <a:custGeom>
              <a:avLst/>
              <a:gdLst>
                <a:gd name="connsiteX0" fmla="*/ 0 w 150812"/>
                <a:gd name="connsiteY0" fmla="*/ 20651 h 20651"/>
                <a:gd name="connsiteX1" fmla="*/ 150812 w 150812"/>
                <a:gd name="connsiteY1" fmla="*/ 14301 h 20651"/>
                <a:gd name="connsiteX2" fmla="*/ 100012 w 150812"/>
                <a:gd name="connsiteY2" fmla="*/ 7951 h 20651"/>
                <a:gd name="connsiteX3" fmla="*/ 52387 w 150812"/>
                <a:gd name="connsiteY3" fmla="*/ 14 h 20651"/>
                <a:gd name="connsiteX4" fmla="*/ 0 w 150812"/>
                <a:gd name="connsiteY4" fmla="*/ 20651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812" h="20651">
                  <a:moveTo>
                    <a:pt x="0" y="20651"/>
                  </a:moveTo>
                  <a:cubicBezTo>
                    <a:pt x="50271" y="18534"/>
                    <a:pt x="134143" y="16418"/>
                    <a:pt x="150812" y="14301"/>
                  </a:cubicBezTo>
                  <a:lnTo>
                    <a:pt x="100012" y="7951"/>
                  </a:lnTo>
                  <a:cubicBezTo>
                    <a:pt x="83608" y="5570"/>
                    <a:pt x="67733" y="278"/>
                    <a:pt x="52387" y="14"/>
                  </a:cubicBezTo>
                  <a:cubicBezTo>
                    <a:pt x="37041" y="-250"/>
                    <a:pt x="22489" y="3057"/>
                    <a:pt x="0" y="20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764C344F-A24D-424C-BBE4-85C25B53E2F6}"/>
                </a:ext>
              </a:extLst>
            </p:cNvPr>
            <p:cNvSpPr/>
            <p:nvPr/>
          </p:nvSpPr>
          <p:spPr>
            <a:xfrm>
              <a:off x="2418979" y="10263183"/>
              <a:ext cx="188902" cy="31675"/>
            </a:xfrm>
            <a:custGeom>
              <a:avLst/>
              <a:gdLst>
                <a:gd name="connsiteX0" fmla="*/ 371 w 188902"/>
                <a:gd name="connsiteY0" fmla="*/ 30167 h 31675"/>
                <a:gd name="connsiteX1" fmla="*/ 157534 w 188902"/>
                <a:gd name="connsiteY1" fmla="*/ 25405 h 31675"/>
                <a:gd name="connsiteX2" fmla="*/ 186109 w 188902"/>
                <a:gd name="connsiteY2" fmla="*/ 1592 h 31675"/>
                <a:gd name="connsiteX3" fmla="*/ 116259 w 188902"/>
                <a:gd name="connsiteY3" fmla="*/ 3180 h 31675"/>
                <a:gd name="connsiteX4" fmla="*/ 371 w 188902"/>
                <a:gd name="connsiteY4" fmla="*/ 30167 h 3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02" h="31675">
                  <a:moveTo>
                    <a:pt x="371" y="30167"/>
                  </a:moveTo>
                  <a:cubicBezTo>
                    <a:pt x="7250" y="33871"/>
                    <a:pt x="126578" y="30168"/>
                    <a:pt x="157534" y="25405"/>
                  </a:cubicBezTo>
                  <a:cubicBezTo>
                    <a:pt x="188490" y="20642"/>
                    <a:pt x="192988" y="5296"/>
                    <a:pt x="186109" y="1592"/>
                  </a:cubicBezTo>
                  <a:cubicBezTo>
                    <a:pt x="179230" y="-2112"/>
                    <a:pt x="148538" y="1593"/>
                    <a:pt x="116259" y="3180"/>
                  </a:cubicBezTo>
                  <a:cubicBezTo>
                    <a:pt x="83980" y="4767"/>
                    <a:pt x="-6508" y="26463"/>
                    <a:pt x="371" y="30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AC600C06-050F-484A-A395-63CCFE807D56}"/>
                </a:ext>
              </a:extLst>
            </p:cNvPr>
            <p:cNvSpPr/>
            <p:nvPr/>
          </p:nvSpPr>
          <p:spPr>
            <a:xfrm>
              <a:off x="2380518" y="10296359"/>
              <a:ext cx="48409" cy="131242"/>
            </a:xfrm>
            <a:custGeom>
              <a:avLst/>
              <a:gdLst>
                <a:gd name="connsiteX0" fmla="*/ 46770 w 48409"/>
                <a:gd name="connsiteY0" fmla="*/ 166 h 131242"/>
                <a:gd name="connsiteX1" fmla="*/ 35657 w 48409"/>
                <a:gd name="connsiteY1" fmla="*/ 116054 h 131242"/>
                <a:gd name="connsiteX2" fmla="*/ 5495 w 48409"/>
                <a:gd name="connsiteY2" fmla="*/ 127166 h 131242"/>
                <a:gd name="connsiteX3" fmla="*/ 2320 w 48409"/>
                <a:gd name="connsiteY3" fmla="*/ 90654 h 131242"/>
                <a:gd name="connsiteX4" fmla="*/ 46770 w 48409"/>
                <a:gd name="connsiteY4" fmla="*/ 166 h 13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09" h="131242">
                  <a:moveTo>
                    <a:pt x="46770" y="166"/>
                  </a:moveTo>
                  <a:cubicBezTo>
                    <a:pt x="52326" y="4399"/>
                    <a:pt x="42536" y="94888"/>
                    <a:pt x="35657" y="116054"/>
                  </a:cubicBezTo>
                  <a:cubicBezTo>
                    <a:pt x="28778" y="137220"/>
                    <a:pt x="11051" y="131399"/>
                    <a:pt x="5495" y="127166"/>
                  </a:cubicBezTo>
                  <a:cubicBezTo>
                    <a:pt x="-61" y="122933"/>
                    <a:pt x="-1913" y="107587"/>
                    <a:pt x="2320" y="90654"/>
                  </a:cubicBezTo>
                  <a:cubicBezTo>
                    <a:pt x="6553" y="73721"/>
                    <a:pt x="41214" y="-4067"/>
                    <a:pt x="46770" y="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BF31B68C-F5DE-4361-89AA-5CA9303BA603}"/>
                </a:ext>
              </a:extLst>
            </p:cNvPr>
            <p:cNvSpPr/>
            <p:nvPr/>
          </p:nvSpPr>
          <p:spPr>
            <a:xfrm>
              <a:off x="2463650" y="10335867"/>
              <a:ext cx="89065" cy="32846"/>
            </a:xfrm>
            <a:custGeom>
              <a:avLst/>
              <a:gdLst>
                <a:gd name="connsiteX0" fmla="*/ 150 w 89065"/>
                <a:gd name="connsiteY0" fmla="*/ 16221 h 32846"/>
                <a:gd name="connsiteX1" fmla="*/ 85875 w 89065"/>
                <a:gd name="connsiteY1" fmla="*/ 346 h 32846"/>
                <a:gd name="connsiteX2" fmla="*/ 65238 w 89065"/>
                <a:gd name="connsiteY2" fmla="*/ 32096 h 32846"/>
                <a:gd name="connsiteX3" fmla="*/ 150 w 89065"/>
                <a:gd name="connsiteY3" fmla="*/ 16221 h 3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65" h="32846">
                  <a:moveTo>
                    <a:pt x="150" y="16221"/>
                  </a:moveTo>
                  <a:cubicBezTo>
                    <a:pt x="3589" y="10929"/>
                    <a:pt x="75027" y="-2300"/>
                    <a:pt x="85875" y="346"/>
                  </a:cubicBezTo>
                  <a:cubicBezTo>
                    <a:pt x="96723" y="2992"/>
                    <a:pt x="77409" y="27863"/>
                    <a:pt x="65238" y="32096"/>
                  </a:cubicBezTo>
                  <a:cubicBezTo>
                    <a:pt x="53067" y="36329"/>
                    <a:pt x="-3289" y="21513"/>
                    <a:pt x="150" y="16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40530EAC-481E-40F5-ABD9-F1E8512B3EA0}"/>
                </a:ext>
              </a:extLst>
            </p:cNvPr>
            <p:cNvSpPr/>
            <p:nvPr/>
          </p:nvSpPr>
          <p:spPr>
            <a:xfrm>
              <a:off x="2457441" y="10397514"/>
              <a:ext cx="120939" cy="23828"/>
            </a:xfrm>
            <a:custGeom>
              <a:avLst/>
              <a:gdLst>
                <a:gd name="connsiteX0" fmla="*/ 9 w 120939"/>
                <a:gd name="connsiteY0" fmla="*/ 21249 h 23828"/>
                <a:gd name="connsiteX1" fmla="*/ 111134 w 120939"/>
                <a:gd name="connsiteY1" fmla="*/ 21249 h 23828"/>
                <a:gd name="connsiteX2" fmla="*/ 104784 w 120939"/>
                <a:gd name="connsiteY2" fmla="*/ 611 h 23828"/>
                <a:gd name="connsiteX3" fmla="*/ 9 w 120939"/>
                <a:gd name="connsiteY3" fmla="*/ 21249 h 2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39" h="23828">
                  <a:moveTo>
                    <a:pt x="9" y="21249"/>
                  </a:moveTo>
                  <a:cubicBezTo>
                    <a:pt x="1067" y="24688"/>
                    <a:pt x="93672" y="24689"/>
                    <a:pt x="111134" y="21249"/>
                  </a:cubicBezTo>
                  <a:cubicBezTo>
                    <a:pt x="128597" y="17809"/>
                    <a:pt x="120394" y="5109"/>
                    <a:pt x="104784" y="611"/>
                  </a:cubicBezTo>
                  <a:cubicBezTo>
                    <a:pt x="89174" y="-3887"/>
                    <a:pt x="-1049" y="17810"/>
                    <a:pt x="9" y="21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2E5F1629-7592-4452-B053-1F177E733514}"/>
                </a:ext>
              </a:extLst>
            </p:cNvPr>
            <p:cNvSpPr/>
            <p:nvPr/>
          </p:nvSpPr>
          <p:spPr>
            <a:xfrm>
              <a:off x="2572806" y="10186566"/>
              <a:ext cx="27844" cy="154900"/>
            </a:xfrm>
            <a:custGeom>
              <a:avLst/>
              <a:gdLst>
                <a:gd name="connsiteX0" fmla="*/ 16407 w 27844"/>
                <a:gd name="connsiteY0" fmla="*/ 2009 h 154900"/>
                <a:gd name="connsiteX1" fmla="*/ 27519 w 27844"/>
                <a:gd name="connsiteY1" fmla="*/ 135359 h 154900"/>
                <a:gd name="connsiteX2" fmla="*/ 3707 w 27844"/>
                <a:gd name="connsiteY2" fmla="*/ 146472 h 154900"/>
                <a:gd name="connsiteX3" fmla="*/ 532 w 27844"/>
                <a:gd name="connsiteY3" fmla="*/ 60747 h 154900"/>
                <a:gd name="connsiteX4" fmla="*/ 16407 w 27844"/>
                <a:gd name="connsiteY4" fmla="*/ 2009 h 15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44" h="154900">
                  <a:moveTo>
                    <a:pt x="16407" y="2009"/>
                  </a:moveTo>
                  <a:cubicBezTo>
                    <a:pt x="20905" y="14444"/>
                    <a:pt x="29636" y="111282"/>
                    <a:pt x="27519" y="135359"/>
                  </a:cubicBezTo>
                  <a:cubicBezTo>
                    <a:pt x="25402" y="159436"/>
                    <a:pt x="8205" y="158907"/>
                    <a:pt x="3707" y="146472"/>
                  </a:cubicBezTo>
                  <a:cubicBezTo>
                    <a:pt x="-791" y="134037"/>
                    <a:pt x="-262" y="83501"/>
                    <a:pt x="532" y="60747"/>
                  </a:cubicBezTo>
                  <a:cubicBezTo>
                    <a:pt x="1326" y="37993"/>
                    <a:pt x="11909" y="-10426"/>
                    <a:pt x="16407" y="20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94CBA4D-B320-4641-982B-0CA5F3631FBA}"/>
                </a:ext>
              </a:extLst>
            </p:cNvPr>
            <p:cNvSpPr/>
            <p:nvPr/>
          </p:nvSpPr>
          <p:spPr>
            <a:xfrm>
              <a:off x="2592387" y="10348506"/>
              <a:ext cx="46608" cy="93205"/>
            </a:xfrm>
            <a:custGeom>
              <a:avLst/>
              <a:gdLst>
                <a:gd name="connsiteX0" fmla="*/ 3176 w 46608"/>
                <a:gd name="connsiteY0" fmla="*/ 407 h 93205"/>
                <a:gd name="connsiteX1" fmla="*/ 44451 w 46608"/>
                <a:gd name="connsiteY1" fmla="*/ 81369 h 93205"/>
                <a:gd name="connsiteX2" fmla="*/ 36513 w 46608"/>
                <a:gd name="connsiteY2" fmla="*/ 87719 h 93205"/>
                <a:gd name="connsiteX3" fmla="*/ 1 w 46608"/>
                <a:gd name="connsiteY3" fmla="*/ 90894 h 93205"/>
                <a:gd name="connsiteX4" fmla="*/ 38101 w 46608"/>
                <a:gd name="connsiteY4" fmla="*/ 51207 h 93205"/>
                <a:gd name="connsiteX5" fmla="*/ 3176 w 46608"/>
                <a:gd name="connsiteY5" fmla="*/ 407 h 9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8" h="93205">
                  <a:moveTo>
                    <a:pt x="3176" y="407"/>
                  </a:moveTo>
                  <a:cubicBezTo>
                    <a:pt x="4234" y="5434"/>
                    <a:pt x="38895" y="66817"/>
                    <a:pt x="44451" y="81369"/>
                  </a:cubicBezTo>
                  <a:cubicBezTo>
                    <a:pt x="50007" y="95921"/>
                    <a:pt x="43921" y="86132"/>
                    <a:pt x="36513" y="87719"/>
                  </a:cubicBezTo>
                  <a:cubicBezTo>
                    <a:pt x="29105" y="89306"/>
                    <a:pt x="-264" y="96979"/>
                    <a:pt x="1" y="90894"/>
                  </a:cubicBezTo>
                  <a:cubicBezTo>
                    <a:pt x="266" y="84809"/>
                    <a:pt x="31222" y="64171"/>
                    <a:pt x="38101" y="51207"/>
                  </a:cubicBezTo>
                  <a:cubicBezTo>
                    <a:pt x="44980" y="38243"/>
                    <a:pt x="2118" y="-4620"/>
                    <a:pt x="3176" y="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5E4868BC-6762-4502-89FC-6B1F3453C5FA}"/>
                </a:ext>
              </a:extLst>
            </p:cNvPr>
            <p:cNvSpPr/>
            <p:nvPr/>
          </p:nvSpPr>
          <p:spPr>
            <a:xfrm>
              <a:off x="2595563" y="10307567"/>
              <a:ext cx="82555" cy="55633"/>
            </a:xfrm>
            <a:custGeom>
              <a:avLst/>
              <a:gdLst>
                <a:gd name="connsiteX0" fmla="*/ 0 w 82555"/>
                <a:gd name="connsiteY0" fmla="*/ 55633 h 55633"/>
                <a:gd name="connsiteX1" fmla="*/ 82550 w 82555"/>
                <a:gd name="connsiteY1" fmla="*/ 71 h 55633"/>
                <a:gd name="connsiteX2" fmla="*/ 0 w 82555"/>
                <a:gd name="connsiteY2" fmla="*/ 55633 h 5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5" h="55633">
                  <a:moveTo>
                    <a:pt x="0" y="55633"/>
                  </a:moveTo>
                  <a:cubicBezTo>
                    <a:pt x="0" y="55633"/>
                    <a:pt x="81756" y="2452"/>
                    <a:pt x="82550" y="71"/>
                  </a:cubicBezTo>
                  <a:cubicBezTo>
                    <a:pt x="83344" y="-2310"/>
                    <a:pt x="0" y="55633"/>
                    <a:pt x="0" y="55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7BF9185B-DADF-4F1D-B5F3-38B4A0B416E7}"/>
                </a:ext>
              </a:extLst>
            </p:cNvPr>
            <p:cNvSpPr/>
            <p:nvPr/>
          </p:nvSpPr>
          <p:spPr>
            <a:xfrm>
              <a:off x="2576017" y="10263012"/>
              <a:ext cx="104532" cy="48108"/>
            </a:xfrm>
            <a:custGeom>
              <a:avLst/>
              <a:gdLst>
                <a:gd name="connsiteX0" fmla="*/ 103683 w 104532"/>
                <a:gd name="connsiteY0" fmla="*/ 176 h 48108"/>
                <a:gd name="connsiteX1" fmla="*/ 65583 w 104532"/>
                <a:gd name="connsiteY1" fmla="*/ 38276 h 48108"/>
                <a:gd name="connsiteX2" fmla="*/ 6846 w 104532"/>
                <a:gd name="connsiteY2" fmla="*/ 47801 h 48108"/>
                <a:gd name="connsiteX3" fmla="*/ 3671 w 104532"/>
                <a:gd name="connsiteY3" fmla="*/ 30338 h 48108"/>
                <a:gd name="connsiteX4" fmla="*/ 29071 w 104532"/>
                <a:gd name="connsiteY4" fmla="*/ 23988 h 48108"/>
                <a:gd name="connsiteX5" fmla="*/ 103683 w 104532"/>
                <a:gd name="connsiteY5" fmla="*/ 176 h 4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32" h="48108">
                  <a:moveTo>
                    <a:pt x="103683" y="176"/>
                  </a:moveTo>
                  <a:cubicBezTo>
                    <a:pt x="109768" y="2557"/>
                    <a:pt x="81722" y="30339"/>
                    <a:pt x="65583" y="38276"/>
                  </a:cubicBezTo>
                  <a:cubicBezTo>
                    <a:pt x="49444" y="46213"/>
                    <a:pt x="17164" y="49124"/>
                    <a:pt x="6846" y="47801"/>
                  </a:cubicBezTo>
                  <a:cubicBezTo>
                    <a:pt x="-3472" y="46478"/>
                    <a:pt x="-33" y="34307"/>
                    <a:pt x="3671" y="30338"/>
                  </a:cubicBezTo>
                  <a:cubicBezTo>
                    <a:pt x="7375" y="26369"/>
                    <a:pt x="15842" y="27692"/>
                    <a:pt x="29071" y="23988"/>
                  </a:cubicBezTo>
                  <a:cubicBezTo>
                    <a:pt x="42300" y="20284"/>
                    <a:pt x="97598" y="-2205"/>
                    <a:pt x="103683" y="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FDA335EC-EB08-43B2-BFD3-B6EA1DEA249E}"/>
                </a:ext>
              </a:extLst>
            </p:cNvPr>
            <p:cNvSpPr/>
            <p:nvPr/>
          </p:nvSpPr>
          <p:spPr>
            <a:xfrm>
              <a:off x="2589925" y="10215189"/>
              <a:ext cx="77199" cy="35673"/>
            </a:xfrm>
            <a:custGeom>
              <a:avLst/>
              <a:gdLst>
                <a:gd name="connsiteX0" fmla="*/ 77075 w 77199"/>
                <a:gd name="connsiteY0" fmla="*/ 374 h 35673"/>
                <a:gd name="connsiteX1" fmla="*/ 18338 w 77199"/>
                <a:gd name="connsiteY1" fmla="*/ 35299 h 35673"/>
                <a:gd name="connsiteX2" fmla="*/ 875 w 77199"/>
                <a:gd name="connsiteY2" fmla="*/ 17836 h 35673"/>
                <a:gd name="connsiteX3" fmla="*/ 77075 w 77199"/>
                <a:gd name="connsiteY3" fmla="*/ 374 h 3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99" h="35673">
                  <a:moveTo>
                    <a:pt x="77075" y="374"/>
                  </a:moveTo>
                  <a:cubicBezTo>
                    <a:pt x="79985" y="3284"/>
                    <a:pt x="31038" y="32389"/>
                    <a:pt x="18338" y="35299"/>
                  </a:cubicBezTo>
                  <a:cubicBezTo>
                    <a:pt x="5638" y="38209"/>
                    <a:pt x="-2829" y="23392"/>
                    <a:pt x="875" y="17836"/>
                  </a:cubicBezTo>
                  <a:cubicBezTo>
                    <a:pt x="4579" y="12280"/>
                    <a:pt x="74165" y="-2536"/>
                    <a:pt x="77075" y="3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5B2B6910-2F00-4482-9B39-FBEAB6B37FA0}"/>
                </a:ext>
              </a:extLst>
            </p:cNvPr>
            <p:cNvSpPr/>
            <p:nvPr/>
          </p:nvSpPr>
          <p:spPr>
            <a:xfrm>
              <a:off x="2598738" y="10117138"/>
              <a:ext cx="54443" cy="42866"/>
            </a:xfrm>
            <a:custGeom>
              <a:avLst/>
              <a:gdLst>
                <a:gd name="connsiteX0" fmla="*/ 0 w 54443"/>
                <a:gd name="connsiteY0" fmla="*/ 0 h 42866"/>
                <a:gd name="connsiteX1" fmla="*/ 53975 w 54443"/>
                <a:gd name="connsiteY1" fmla="*/ 42862 h 42866"/>
                <a:gd name="connsiteX2" fmla="*/ 0 w 54443"/>
                <a:gd name="connsiteY2" fmla="*/ 0 h 4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443" h="42866">
                  <a:moveTo>
                    <a:pt x="0" y="0"/>
                  </a:moveTo>
                  <a:cubicBezTo>
                    <a:pt x="0" y="0"/>
                    <a:pt x="47625" y="42333"/>
                    <a:pt x="53975" y="42862"/>
                  </a:cubicBezTo>
                  <a:cubicBezTo>
                    <a:pt x="60325" y="4339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81576E7F-D7CF-4938-8731-90641D32618A}"/>
                </a:ext>
              </a:extLst>
            </p:cNvPr>
            <p:cNvSpPr/>
            <p:nvPr/>
          </p:nvSpPr>
          <p:spPr>
            <a:xfrm>
              <a:off x="1593626" y="2159127"/>
              <a:ext cx="671841" cy="938085"/>
            </a:xfrm>
            <a:custGeom>
              <a:avLst/>
              <a:gdLst>
                <a:gd name="connsiteX0" fmla="*/ 224 w 671841"/>
                <a:gd name="connsiteY0" fmla="*/ 49085 h 871662"/>
                <a:gd name="connsiteX1" fmla="*/ 173262 w 671841"/>
                <a:gd name="connsiteY1" fmla="*/ 37972 h 871662"/>
                <a:gd name="connsiteX2" fmla="*/ 371699 w 671841"/>
                <a:gd name="connsiteY2" fmla="*/ 104647 h 871662"/>
                <a:gd name="connsiteX3" fmla="*/ 520924 w 671841"/>
                <a:gd name="connsiteY3" fmla="*/ 280860 h 871662"/>
                <a:gd name="connsiteX4" fmla="*/ 635224 w 671841"/>
                <a:gd name="connsiteY4" fmla="*/ 542797 h 871662"/>
                <a:gd name="connsiteX5" fmla="*/ 671737 w 671841"/>
                <a:gd name="connsiteY5" fmla="*/ 787272 h 871662"/>
                <a:gd name="connsiteX6" fmla="*/ 646337 w 671841"/>
                <a:gd name="connsiteY6" fmla="*/ 871410 h 871662"/>
                <a:gd name="connsiteX7" fmla="*/ 647924 w 671841"/>
                <a:gd name="connsiteY7" fmla="*/ 804735 h 871662"/>
                <a:gd name="connsiteX8" fmla="*/ 630462 w 671841"/>
                <a:gd name="connsiteY8" fmla="*/ 587247 h 871662"/>
                <a:gd name="connsiteX9" fmla="*/ 409799 w 671841"/>
                <a:gd name="connsiteY9" fmla="*/ 136397 h 871662"/>
                <a:gd name="connsiteX10" fmla="*/ 143099 w 671841"/>
                <a:gd name="connsiteY10" fmla="*/ 3047 h 871662"/>
                <a:gd name="connsiteX11" fmla="*/ 224 w 671841"/>
                <a:gd name="connsiteY11" fmla="*/ 49085 h 87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841" h="871662">
                  <a:moveTo>
                    <a:pt x="224" y="49085"/>
                  </a:moveTo>
                  <a:cubicBezTo>
                    <a:pt x="5251" y="54906"/>
                    <a:pt x="111350" y="28712"/>
                    <a:pt x="173262" y="37972"/>
                  </a:cubicBezTo>
                  <a:cubicBezTo>
                    <a:pt x="235174" y="47232"/>
                    <a:pt x="313755" y="64166"/>
                    <a:pt x="371699" y="104647"/>
                  </a:cubicBezTo>
                  <a:cubicBezTo>
                    <a:pt x="429643" y="145128"/>
                    <a:pt x="477003" y="207835"/>
                    <a:pt x="520924" y="280860"/>
                  </a:cubicBezTo>
                  <a:cubicBezTo>
                    <a:pt x="564845" y="353885"/>
                    <a:pt x="610089" y="458395"/>
                    <a:pt x="635224" y="542797"/>
                  </a:cubicBezTo>
                  <a:cubicBezTo>
                    <a:pt x="660359" y="627199"/>
                    <a:pt x="669885" y="732503"/>
                    <a:pt x="671737" y="787272"/>
                  </a:cubicBezTo>
                  <a:cubicBezTo>
                    <a:pt x="673589" y="842041"/>
                    <a:pt x="650306" y="868500"/>
                    <a:pt x="646337" y="871410"/>
                  </a:cubicBezTo>
                  <a:cubicBezTo>
                    <a:pt x="642368" y="874320"/>
                    <a:pt x="650570" y="852095"/>
                    <a:pt x="647924" y="804735"/>
                  </a:cubicBezTo>
                  <a:cubicBezTo>
                    <a:pt x="645278" y="757375"/>
                    <a:pt x="670149" y="698636"/>
                    <a:pt x="630462" y="587247"/>
                  </a:cubicBezTo>
                  <a:cubicBezTo>
                    <a:pt x="590775" y="475858"/>
                    <a:pt x="491026" y="233764"/>
                    <a:pt x="409799" y="136397"/>
                  </a:cubicBezTo>
                  <a:cubicBezTo>
                    <a:pt x="328572" y="39030"/>
                    <a:pt x="210568" y="19716"/>
                    <a:pt x="143099" y="3047"/>
                  </a:cubicBezTo>
                  <a:cubicBezTo>
                    <a:pt x="75630" y="-13622"/>
                    <a:pt x="-4803" y="43264"/>
                    <a:pt x="224" y="490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A69846A2-2227-4FF4-8B49-9FFFD2CE3B64}"/>
                </a:ext>
              </a:extLst>
            </p:cNvPr>
            <p:cNvSpPr/>
            <p:nvPr/>
          </p:nvSpPr>
          <p:spPr>
            <a:xfrm>
              <a:off x="675395" y="2146268"/>
              <a:ext cx="914035" cy="351744"/>
            </a:xfrm>
            <a:custGeom>
              <a:avLst/>
              <a:gdLst>
                <a:gd name="connsiteX0" fmla="*/ 880 w 914035"/>
                <a:gd name="connsiteY0" fmla="*/ 350870 h 351744"/>
                <a:gd name="connsiteX1" fmla="*/ 227893 w 914035"/>
                <a:gd name="connsiteY1" fmla="*/ 190532 h 351744"/>
                <a:gd name="connsiteX2" fmla="*/ 505705 w 914035"/>
                <a:gd name="connsiteY2" fmla="*/ 55595 h 351744"/>
                <a:gd name="connsiteX3" fmla="*/ 627943 w 914035"/>
                <a:gd name="connsiteY3" fmla="*/ 22257 h 351744"/>
                <a:gd name="connsiteX4" fmla="*/ 705730 w 914035"/>
                <a:gd name="connsiteY4" fmla="*/ 32 h 351744"/>
                <a:gd name="connsiteX5" fmla="*/ 866068 w 914035"/>
                <a:gd name="connsiteY5" fmla="*/ 27020 h 351744"/>
                <a:gd name="connsiteX6" fmla="*/ 912105 w 914035"/>
                <a:gd name="connsiteY6" fmla="*/ 60357 h 351744"/>
                <a:gd name="connsiteX7" fmla="*/ 815268 w 914035"/>
                <a:gd name="connsiteY7" fmla="*/ 34957 h 351744"/>
                <a:gd name="connsiteX8" fmla="*/ 734305 w 914035"/>
                <a:gd name="connsiteY8" fmla="*/ 7970 h 351744"/>
                <a:gd name="connsiteX9" fmla="*/ 580318 w 914035"/>
                <a:gd name="connsiteY9" fmla="*/ 14320 h 351744"/>
                <a:gd name="connsiteX10" fmla="*/ 312030 w 914035"/>
                <a:gd name="connsiteY10" fmla="*/ 115920 h 351744"/>
                <a:gd name="connsiteX11" fmla="*/ 880 w 914035"/>
                <a:gd name="connsiteY11" fmla="*/ 350870 h 35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035" h="351744">
                  <a:moveTo>
                    <a:pt x="880" y="350870"/>
                  </a:moveTo>
                  <a:cubicBezTo>
                    <a:pt x="-13143" y="363305"/>
                    <a:pt x="143756" y="239744"/>
                    <a:pt x="227893" y="190532"/>
                  </a:cubicBezTo>
                  <a:cubicBezTo>
                    <a:pt x="312031" y="141319"/>
                    <a:pt x="439030" y="83641"/>
                    <a:pt x="505705" y="55595"/>
                  </a:cubicBezTo>
                  <a:cubicBezTo>
                    <a:pt x="572380" y="27549"/>
                    <a:pt x="627943" y="22257"/>
                    <a:pt x="627943" y="22257"/>
                  </a:cubicBezTo>
                  <a:cubicBezTo>
                    <a:pt x="661280" y="12997"/>
                    <a:pt x="666043" y="-762"/>
                    <a:pt x="705730" y="32"/>
                  </a:cubicBezTo>
                  <a:cubicBezTo>
                    <a:pt x="745417" y="826"/>
                    <a:pt x="831672" y="16966"/>
                    <a:pt x="866068" y="27020"/>
                  </a:cubicBezTo>
                  <a:cubicBezTo>
                    <a:pt x="900464" y="37074"/>
                    <a:pt x="920572" y="59034"/>
                    <a:pt x="912105" y="60357"/>
                  </a:cubicBezTo>
                  <a:cubicBezTo>
                    <a:pt x="903638" y="61680"/>
                    <a:pt x="844901" y="43688"/>
                    <a:pt x="815268" y="34957"/>
                  </a:cubicBezTo>
                  <a:cubicBezTo>
                    <a:pt x="785635" y="26226"/>
                    <a:pt x="773463" y="11409"/>
                    <a:pt x="734305" y="7970"/>
                  </a:cubicBezTo>
                  <a:cubicBezTo>
                    <a:pt x="695147" y="4530"/>
                    <a:pt x="650697" y="-3672"/>
                    <a:pt x="580318" y="14320"/>
                  </a:cubicBezTo>
                  <a:cubicBezTo>
                    <a:pt x="509939" y="32312"/>
                    <a:pt x="407545" y="63797"/>
                    <a:pt x="312030" y="115920"/>
                  </a:cubicBezTo>
                  <a:cubicBezTo>
                    <a:pt x="216515" y="168043"/>
                    <a:pt x="14903" y="338435"/>
                    <a:pt x="880" y="3508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E35A6C9F-E347-41B5-938A-5EBB81A09CDE}"/>
                </a:ext>
              </a:extLst>
            </p:cNvPr>
            <p:cNvSpPr/>
            <p:nvPr/>
          </p:nvSpPr>
          <p:spPr>
            <a:xfrm>
              <a:off x="221819" y="2428806"/>
              <a:ext cx="534817" cy="657621"/>
            </a:xfrm>
            <a:custGeom>
              <a:avLst/>
              <a:gdLst>
                <a:gd name="connsiteX0" fmla="*/ 533831 w 534817"/>
                <a:gd name="connsiteY0" fmla="*/ 69 h 657621"/>
                <a:gd name="connsiteX1" fmla="*/ 340156 w 534817"/>
                <a:gd name="connsiteY1" fmla="*/ 149294 h 657621"/>
                <a:gd name="connsiteX2" fmla="*/ 176644 w 534817"/>
                <a:gd name="connsiteY2" fmla="*/ 336619 h 657621"/>
                <a:gd name="connsiteX3" fmla="*/ 21069 w 534817"/>
                <a:gd name="connsiteY3" fmla="*/ 562044 h 657621"/>
                <a:gd name="connsiteX4" fmla="*/ 2019 w 534817"/>
                <a:gd name="connsiteY4" fmla="*/ 657294 h 657621"/>
                <a:gd name="connsiteX5" fmla="*/ 25831 w 534817"/>
                <a:gd name="connsiteY5" fmla="*/ 590619 h 657621"/>
                <a:gd name="connsiteX6" fmla="*/ 36944 w 534817"/>
                <a:gd name="connsiteY6" fmla="*/ 519182 h 657621"/>
                <a:gd name="connsiteX7" fmla="*/ 48056 w 534817"/>
                <a:gd name="connsiteY7" fmla="*/ 465207 h 657621"/>
                <a:gd name="connsiteX8" fmla="*/ 192519 w 534817"/>
                <a:gd name="connsiteY8" fmla="*/ 265182 h 657621"/>
                <a:gd name="connsiteX9" fmla="*/ 405244 w 534817"/>
                <a:gd name="connsiteY9" fmla="*/ 131832 h 657621"/>
                <a:gd name="connsiteX10" fmla="*/ 533831 w 534817"/>
                <a:gd name="connsiteY10" fmla="*/ 69 h 65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4817" h="657621">
                  <a:moveTo>
                    <a:pt x="533831" y="69"/>
                  </a:moveTo>
                  <a:cubicBezTo>
                    <a:pt x="522983" y="2979"/>
                    <a:pt x="399687" y="93202"/>
                    <a:pt x="340156" y="149294"/>
                  </a:cubicBezTo>
                  <a:cubicBezTo>
                    <a:pt x="280625" y="205386"/>
                    <a:pt x="229825" y="267827"/>
                    <a:pt x="176644" y="336619"/>
                  </a:cubicBezTo>
                  <a:cubicBezTo>
                    <a:pt x="123463" y="405411"/>
                    <a:pt x="50173" y="508598"/>
                    <a:pt x="21069" y="562044"/>
                  </a:cubicBezTo>
                  <a:cubicBezTo>
                    <a:pt x="-8035" y="615490"/>
                    <a:pt x="1225" y="652532"/>
                    <a:pt x="2019" y="657294"/>
                  </a:cubicBezTo>
                  <a:cubicBezTo>
                    <a:pt x="2813" y="662056"/>
                    <a:pt x="20010" y="613638"/>
                    <a:pt x="25831" y="590619"/>
                  </a:cubicBezTo>
                  <a:cubicBezTo>
                    <a:pt x="31652" y="567600"/>
                    <a:pt x="33240" y="540084"/>
                    <a:pt x="36944" y="519182"/>
                  </a:cubicBezTo>
                  <a:cubicBezTo>
                    <a:pt x="40648" y="498280"/>
                    <a:pt x="22127" y="507540"/>
                    <a:pt x="48056" y="465207"/>
                  </a:cubicBezTo>
                  <a:cubicBezTo>
                    <a:pt x="73985" y="422874"/>
                    <a:pt x="132988" y="320744"/>
                    <a:pt x="192519" y="265182"/>
                  </a:cubicBezTo>
                  <a:cubicBezTo>
                    <a:pt x="252050" y="209620"/>
                    <a:pt x="346771" y="177605"/>
                    <a:pt x="405244" y="131832"/>
                  </a:cubicBezTo>
                  <a:cubicBezTo>
                    <a:pt x="463717" y="86059"/>
                    <a:pt x="544679" y="-2841"/>
                    <a:pt x="533831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B372912A-929E-4723-8288-1B4F8A086F81}"/>
                </a:ext>
              </a:extLst>
            </p:cNvPr>
            <p:cNvSpPr/>
            <p:nvPr/>
          </p:nvSpPr>
          <p:spPr>
            <a:xfrm>
              <a:off x="218741" y="2695278"/>
              <a:ext cx="340153" cy="403819"/>
            </a:xfrm>
            <a:custGeom>
              <a:avLst/>
              <a:gdLst>
                <a:gd name="connsiteX0" fmla="*/ 340059 w 340153"/>
                <a:gd name="connsiteY0" fmla="*/ 297 h 403819"/>
                <a:gd name="connsiteX1" fmla="*/ 192422 w 340153"/>
                <a:gd name="connsiteY1" fmla="*/ 151110 h 403819"/>
                <a:gd name="connsiteX2" fmla="*/ 130509 w 340153"/>
                <a:gd name="connsiteY2" fmla="*/ 198735 h 403819"/>
                <a:gd name="connsiteX3" fmla="*/ 9859 w 340153"/>
                <a:gd name="connsiteY3" fmla="*/ 397172 h 403819"/>
                <a:gd name="connsiteX4" fmla="*/ 17797 w 340153"/>
                <a:gd name="connsiteY4" fmla="*/ 341610 h 403819"/>
                <a:gd name="connsiteX5" fmla="*/ 103522 w 340153"/>
                <a:gd name="connsiteY5" fmla="*/ 192385 h 403819"/>
                <a:gd name="connsiteX6" fmla="*/ 213059 w 340153"/>
                <a:gd name="connsiteY6" fmla="*/ 114597 h 403819"/>
                <a:gd name="connsiteX7" fmla="*/ 340059 w 340153"/>
                <a:gd name="connsiteY7" fmla="*/ 297 h 40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153" h="403819">
                  <a:moveTo>
                    <a:pt x="340059" y="297"/>
                  </a:moveTo>
                  <a:cubicBezTo>
                    <a:pt x="336619" y="6383"/>
                    <a:pt x="227347" y="118037"/>
                    <a:pt x="192422" y="151110"/>
                  </a:cubicBezTo>
                  <a:cubicBezTo>
                    <a:pt x="157497" y="184183"/>
                    <a:pt x="160936" y="157725"/>
                    <a:pt x="130509" y="198735"/>
                  </a:cubicBezTo>
                  <a:cubicBezTo>
                    <a:pt x="100082" y="239745"/>
                    <a:pt x="28644" y="373360"/>
                    <a:pt x="9859" y="397172"/>
                  </a:cubicBezTo>
                  <a:cubicBezTo>
                    <a:pt x="-8926" y="420984"/>
                    <a:pt x="2187" y="375741"/>
                    <a:pt x="17797" y="341610"/>
                  </a:cubicBezTo>
                  <a:cubicBezTo>
                    <a:pt x="33407" y="307479"/>
                    <a:pt x="70978" y="230220"/>
                    <a:pt x="103522" y="192385"/>
                  </a:cubicBezTo>
                  <a:cubicBezTo>
                    <a:pt x="136066" y="154550"/>
                    <a:pt x="174430" y="146083"/>
                    <a:pt x="213059" y="114597"/>
                  </a:cubicBezTo>
                  <a:cubicBezTo>
                    <a:pt x="251688" y="83112"/>
                    <a:pt x="343499" y="-5789"/>
                    <a:pt x="340059" y="2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86F520D7-2087-469D-BF16-87DE941E13B0}"/>
                </a:ext>
              </a:extLst>
            </p:cNvPr>
            <p:cNvSpPr/>
            <p:nvPr/>
          </p:nvSpPr>
          <p:spPr>
            <a:xfrm>
              <a:off x="249649" y="2841120"/>
              <a:ext cx="190114" cy="530396"/>
            </a:xfrm>
            <a:custGeom>
              <a:avLst/>
              <a:gdLst>
                <a:gd name="connsiteX0" fmla="*/ 190089 w 190114"/>
                <a:gd name="connsiteY0" fmla="*/ 505 h 530396"/>
                <a:gd name="connsiteX1" fmla="*/ 61501 w 190114"/>
                <a:gd name="connsiteY1" fmla="*/ 191005 h 530396"/>
                <a:gd name="connsiteX2" fmla="*/ 15464 w 190114"/>
                <a:gd name="connsiteY2" fmla="*/ 348168 h 530396"/>
                <a:gd name="connsiteX3" fmla="*/ 40864 w 190114"/>
                <a:gd name="connsiteY3" fmla="*/ 494218 h 530396"/>
                <a:gd name="connsiteX4" fmla="*/ 48801 w 190114"/>
                <a:gd name="connsiteY4" fmla="*/ 529143 h 530396"/>
                <a:gd name="connsiteX5" fmla="*/ 61501 w 190114"/>
                <a:gd name="connsiteY5" fmla="*/ 464055 h 530396"/>
                <a:gd name="connsiteX6" fmla="*/ 136114 w 190114"/>
                <a:gd name="connsiteY6" fmla="*/ 340230 h 530396"/>
                <a:gd name="connsiteX7" fmla="*/ 74201 w 190114"/>
                <a:gd name="connsiteY7" fmla="*/ 419605 h 530396"/>
                <a:gd name="connsiteX8" fmla="*/ 36101 w 190114"/>
                <a:gd name="connsiteY8" fmla="*/ 527555 h 530396"/>
                <a:gd name="connsiteX9" fmla="*/ 17051 w 190114"/>
                <a:gd name="connsiteY9" fmla="*/ 457705 h 530396"/>
                <a:gd name="connsiteX10" fmla="*/ 1176 w 190114"/>
                <a:gd name="connsiteY10" fmla="*/ 379918 h 530396"/>
                <a:gd name="connsiteX11" fmla="*/ 50389 w 190114"/>
                <a:gd name="connsiteY11" fmla="*/ 251330 h 530396"/>
                <a:gd name="connsiteX12" fmla="*/ 190089 w 190114"/>
                <a:gd name="connsiteY12" fmla="*/ 505 h 53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14" h="530396">
                  <a:moveTo>
                    <a:pt x="190089" y="505"/>
                  </a:moveTo>
                  <a:cubicBezTo>
                    <a:pt x="191941" y="-9549"/>
                    <a:pt x="90605" y="133061"/>
                    <a:pt x="61501" y="191005"/>
                  </a:cubicBezTo>
                  <a:cubicBezTo>
                    <a:pt x="32397" y="248949"/>
                    <a:pt x="18903" y="297633"/>
                    <a:pt x="15464" y="348168"/>
                  </a:cubicBezTo>
                  <a:cubicBezTo>
                    <a:pt x="12024" y="398704"/>
                    <a:pt x="35308" y="464056"/>
                    <a:pt x="40864" y="494218"/>
                  </a:cubicBezTo>
                  <a:cubicBezTo>
                    <a:pt x="46420" y="524381"/>
                    <a:pt x="45362" y="534170"/>
                    <a:pt x="48801" y="529143"/>
                  </a:cubicBezTo>
                  <a:cubicBezTo>
                    <a:pt x="52240" y="524116"/>
                    <a:pt x="46949" y="495541"/>
                    <a:pt x="61501" y="464055"/>
                  </a:cubicBezTo>
                  <a:cubicBezTo>
                    <a:pt x="76053" y="432570"/>
                    <a:pt x="133997" y="347638"/>
                    <a:pt x="136114" y="340230"/>
                  </a:cubicBezTo>
                  <a:cubicBezTo>
                    <a:pt x="138231" y="332822"/>
                    <a:pt x="90870" y="388384"/>
                    <a:pt x="74201" y="419605"/>
                  </a:cubicBezTo>
                  <a:cubicBezTo>
                    <a:pt x="57532" y="450826"/>
                    <a:pt x="45626" y="521205"/>
                    <a:pt x="36101" y="527555"/>
                  </a:cubicBezTo>
                  <a:cubicBezTo>
                    <a:pt x="26576" y="533905"/>
                    <a:pt x="22872" y="482311"/>
                    <a:pt x="17051" y="457705"/>
                  </a:cubicBezTo>
                  <a:cubicBezTo>
                    <a:pt x="11230" y="433099"/>
                    <a:pt x="-4380" y="414314"/>
                    <a:pt x="1176" y="379918"/>
                  </a:cubicBezTo>
                  <a:cubicBezTo>
                    <a:pt x="6732" y="345522"/>
                    <a:pt x="17051" y="316418"/>
                    <a:pt x="50389" y="251330"/>
                  </a:cubicBezTo>
                  <a:cubicBezTo>
                    <a:pt x="83727" y="186242"/>
                    <a:pt x="188237" y="10559"/>
                    <a:pt x="190089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AFD09195-7948-414A-8DEA-DF87FE57A5F5}"/>
                </a:ext>
              </a:extLst>
            </p:cNvPr>
            <p:cNvSpPr/>
            <p:nvPr/>
          </p:nvSpPr>
          <p:spPr>
            <a:xfrm>
              <a:off x="514429" y="2547498"/>
              <a:ext cx="217473" cy="608207"/>
            </a:xfrm>
            <a:custGeom>
              <a:avLst/>
              <a:gdLst>
                <a:gd name="connsiteX0" fmla="*/ 217409 w 217473"/>
                <a:gd name="connsiteY0" fmla="*/ 440 h 608207"/>
                <a:gd name="connsiteX1" fmla="*/ 12621 w 217473"/>
                <a:gd name="connsiteY1" fmla="*/ 303652 h 608207"/>
                <a:gd name="connsiteX2" fmla="*/ 22146 w 217473"/>
                <a:gd name="connsiteY2" fmla="*/ 602102 h 608207"/>
                <a:gd name="connsiteX3" fmla="*/ 22146 w 217473"/>
                <a:gd name="connsiteY3" fmla="*/ 487802 h 608207"/>
                <a:gd name="connsiteX4" fmla="*/ 20559 w 217473"/>
                <a:gd name="connsiteY4" fmla="*/ 286190 h 608207"/>
                <a:gd name="connsiteX5" fmla="*/ 34846 w 217473"/>
                <a:gd name="connsiteY5" fmla="*/ 236977 h 608207"/>
                <a:gd name="connsiteX6" fmla="*/ 217409 w 217473"/>
                <a:gd name="connsiteY6" fmla="*/ 440 h 60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473" h="608207">
                  <a:moveTo>
                    <a:pt x="217409" y="440"/>
                  </a:moveTo>
                  <a:cubicBezTo>
                    <a:pt x="213705" y="11552"/>
                    <a:pt x="45165" y="203375"/>
                    <a:pt x="12621" y="303652"/>
                  </a:cubicBezTo>
                  <a:cubicBezTo>
                    <a:pt x="-19923" y="403929"/>
                    <a:pt x="20558" y="571410"/>
                    <a:pt x="22146" y="602102"/>
                  </a:cubicBezTo>
                  <a:cubicBezTo>
                    <a:pt x="23733" y="632794"/>
                    <a:pt x="22410" y="540454"/>
                    <a:pt x="22146" y="487802"/>
                  </a:cubicBezTo>
                  <a:cubicBezTo>
                    <a:pt x="21881" y="435150"/>
                    <a:pt x="18442" y="327994"/>
                    <a:pt x="20559" y="286190"/>
                  </a:cubicBezTo>
                  <a:cubicBezTo>
                    <a:pt x="22676" y="244386"/>
                    <a:pt x="6271" y="282221"/>
                    <a:pt x="34846" y="236977"/>
                  </a:cubicBezTo>
                  <a:cubicBezTo>
                    <a:pt x="63421" y="191733"/>
                    <a:pt x="221113" y="-10672"/>
                    <a:pt x="217409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498D0F9E-A728-4DD1-B3D8-B703F638D667}"/>
                </a:ext>
              </a:extLst>
            </p:cNvPr>
            <p:cNvSpPr/>
            <p:nvPr/>
          </p:nvSpPr>
          <p:spPr>
            <a:xfrm>
              <a:off x="354174" y="3152287"/>
              <a:ext cx="322206" cy="457725"/>
            </a:xfrm>
            <a:custGeom>
              <a:avLst/>
              <a:gdLst>
                <a:gd name="connsiteX0" fmla="*/ 50639 w 322206"/>
                <a:gd name="connsiteY0" fmla="*/ 488 h 457725"/>
                <a:gd name="connsiteX1" fmla="*/ 3014 w 322206"/>
                <a:gd name="connsiteY1" fmla="*/ 140188 h 457725"/>
                <a:gd name="connsiteX2" fmla="*/ 9364 w 322206"/>
                <a:gd name="connsiteY2" fmla="*/ 227501 h 457725"/>
                <a:gd name="connsiteX3" fmla="*/ 45876 w 322206"/>
                <a:gd name="connsiteY3" fmla="*/ 308463 h 457725"/>
                <a:gd name="connsiteX4" fmla="*/ 50639 w 322206"/>
                <a:gd name="connsiteY4" fmla="*/ 289413 h 457725"/>
                <a:gd name="connsiteX5" fmla="*/ 66514 w 322206"/>
                <a:gd name="connsiteY5" fmla="*/ 227501 h 457725"/>
                <a:gd name="connsiteX6" fmla="*/ 107789 w 322206"/>
                <a:gd name="connsiteY6" fmla="*/ 217976 h 457725"/>
                <a:gd name="connsiteX7" fmla="*/ 107789 w 322206"/>
                <a:gd name="connsiteY7" fmla="*/ 310051 h 457725"/>
                <a:gd name="connsiteX8" fmla="*/ 112551 w 322206"/>
                <a:gd name="connsiteY8" fmla="*/ 338626 h 457725"/>
                <a:gd name="connsiteX9" fmla="*/ 123664 w 322206"/>
                <a:gd name="connsiteY9" fmla="*/ 321163 h 457725"/>
                <a:gd name="connsiteX10" fmla="*/ 158589 w 322206"/>
                <a:gd name="connsiteY10" fmla="*/ 273538 h 457725"/>
                <a:gd name="connsiteX11" fmla="*/ 174464 w 322206"/>
                <a:gd name="connsiteY11" fmla="*/ 364026 h 457725"/>
                <a:gd name="connsiteX12" fmla="*/ 172876 w 322206"/>
                <a:gd name="connsiteY12" fmla="*/ 408476 h 457725"/>
                <a:gd name="connsiteX13" fmla="*/ 203039 w 322206"/>
                <a:gd name="connsiteY13" fmla="*/ 402126 h 457725"/>
                <a:gd name="connsiteX14" fmla="*/ 263364 w 322206"/>
                <a:gd name="connsiteY14" fmla="*/ 360851 h 457725"/>
                <a:gd name="connsiteX15" fmla="*/ 250664 w 322206"/>
                <a:gd name="connsiteY15" fmla="*/ 411651 h 457725"/>
                <a:gd name="connsiteX16" fmla="*/ 261776 w 322206"/>
                <a:gd name="connsiteY16" fmla="*/ 432288 h 457725"/>
                <a:gd name="connsiteX17" fmla="*/ 307814 w 322206"/>
                <a:gd name="connsiteY17" fmla="*/ 405301 h 457725"/>
                <a:gd name="connsiteX18" fmla="*/ 318926 w 322206"/>
                <a:gd name="connsiteY18" fmla="*/ 457688 h 457725"/>
                <a:gd name="connsiteX19" fmla="*/ 318926 w 322206"/>
                <a:gd name="connsiteY19" fmla="*/ 395776 h 457725"/>
                <a:gd name="connsiteX20" fmla="*/ 280826 w 322206"/>
                <a:gd name="connsiteY20" fmla="*/ 387838 h 457725"/>
                <a:gd name="connsiteX21" fmla="*/ 261776 w 322206"/>
                <a:gd name="connsiteY21" fmla="*/ 338626 h 457725"/>
                <a:gd name="connsiteX22" fmla="*/ 198276 w 322206"/>
                <a:gd name="connsiteY22" fmla="*/ 344976 h 457725"/>
                <a:gd name="connsiteX23" fmla="*/ 168114 w 322206"/>
                <a:gd name="connsiteY23" fmla="*/ 249726 h 457725"/>
                <a:gd name="connsiteX24" fmla="*/ 134776 w 322206"/>
                <a:gd name="connsiteY24" fmla="*/ 249726 h 457725"/>
                <a:gd name="connsiteX25" fmla="*/ 115726 w 322206"/>
                <a:gd name="connsiteY25" fmla="*/ 197338 h 457725"/>
                <a:gd name="connsiteX26" fmla="*/ 66514 w 322206"/>
                <a:gd name="connsiteY26" fmla="*/ 189401 h 457725"/>
                <a:gd name="connsiteX27" fmla="*/ 42701 w 322206"/>
                <a:gd name="connsiteY27" fmla="*/ 295763 h 457725"/>
                <a:gd name="connsiteX28" fmla="*/ 12539 w 322206"/>
                <a:gd name="connsiteY28" fmla="*/ 259251 h 457725"/>
                <a:gd name="connsiteX29" fmla="*/ 26826 w 322206"/>
                <a:gd name="connsiteY29" fmla="*/ 192576 h 457725"/>
                <a:gd name="connsiteX30" fmla="*/ 50639 w 322206"/>
                <a:gd name="connsiteY30" fmla="*/ 488 h 4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2206" h="457725">
                  <a:moveTo>
                    <a:pt x="50639" y="488"/>
                  </a:moveTo>
                  <a:cubicBezTo>
                    <a:pt x="46670" y="-8243"/>
                    <a:pt x="9893" y="102353"/>
                    <a:pt x="3014" y="140188"/>
                  </a:cubicBezTo>
                  <a:cubicBezTo>
                    <a:pt x="-3865" y="178023"/>
                    <a:pt x="2220" y="199455"/>
                    <a:pt x="9364" y="227501"/>
                  </a:cubicBezTo>
                  <a:cubicBezTo>
                    <a:pt x="16508" y="255547"/>
                    <a:pt x="38997" y="298144"/>
                    <a:pt x="45876" y="308463"/>
                  </a:cubicBezTo>
                  <a:cubicBezTo>
                    <a:pt x="52755" y="318782"/>
                    <a:pt x="47199" y="302907"/>
                    <a:pt x="50639" y="289413"/>
                  </a:cubicBezTo>
                  <a:cubicBezTo>
                    <a:pt x="54079" y="275919"/>
                    <a:pt x="56989" y="239407"/>
                    <a:pt x="66514" y="227501"/>
                  </a:cubicBezTo>
                  <a:cubicBezTo>
                    <a:pt x="76039" y="215595"/>
                    <a:pt x="100910" y="204218"/>
                    <a:pt x="107789" y="217976"/>
                  </a:cubicBezTo>
                  <a:cubicBezTo>
                    <a:pt x="114668" y="231734"/>
                    <a:pt x="106995" y="289943"/>
                    <a:pt x="107789" y="310051"/>
                  </a:cubicBezTo>
                  <a:cubicBezTo>
                    <a:pt x="108583" y="330159"/>
                    <a:pt x="109905" y="336774"/>
                    <a:pt x="112551" y="338626"/>
                  </a:cubicBezTo>
                  <a:cubicBezTo>
                    <a:pt x="115197" y="340478"/>
                    <a:pt x="115991" y="332011"/>
                    <a:pt x="123664" y="321163"/>
                  </a:cubicBezTo>
                  <a:cubicBezTo>
                    <a:pt x="131337" y="310315"/>
                    <a:pt x="150122" y="266394"/>
                    <a:pt x="158589" y="273538"/>
                  </a:cubicBezTo>
                  <a:cubicBezTo>
                    <a:pt x="167056" y="280682"/>
                    <a:pt x="172083" y="341536"/>
                    <a:pt x="174464" y="364026"/>
                  </a:cubicBezTo>
                  <a:cubicBezTo>
                    <a:pt x="176845" y="386516"/>
                    <a:pt x="168114" y="402126"/>
                    <a:pt x="172876" y="408476"/>
                  </a:cubicBezTo>
                  <a:cubicBezTo>
                    <a:pt x="177638" y="414826"/>
                    <a:pt x="187958" y="410064"/>
                    <a:pt x="203039" y="402126"/>
                  </a:cubicBezTo>
                  <a:cubicBezTo>
                    <a:pt x="218120" y="394189"/>
                    <a:pt x="255426" y="359263"/>
                    <a:pt x="263364" y="360851"/>
                  </a:cubicBezTo>
                  <a:cubicBezTo>
                    <a:pt x="271302" y="362439"/>
                    <a:pt x="250929" y="399745"/>
                    <a:pt x="250664" y="411651"/>
                  </a:cubicBezTo>
                  <a:cubicBezTo>
                    <a:pt x="250399" y="423557"/>
                    <a:pt x="252251" y="433346"/>
                    <a:pt x="261776" y="432288"/>
                  </a:cubicBezTo>
                  <a:cubicBezTo>
                    <a:pt x="271301" y="431230"/>
                    <a:pt x="298289" y="401068"/>
                    <a:pt x="307814" y="405301"/>
                  </a:cubicBezTo>
                  <a:cubicBezTo>
                    <a:pt x="317339" y="409534"/>
                    <a:pt x="317074" y="459275"/>
                    <a:pt x="318926" y="457688"/>
                  </a:cubicBezTo>
                  <a:cubicBezTo>
                    <a:pt x="320778" y="456101"/>
                    <a:pt x="325276" y="407418"/>
                    <a:pt x="318926" y="395776"/>
                  </a:cubicBezTo>
                  <a:cubicBezTo>
                    <a:pt x="312576" y="384134"/>
                    <a:pt x="290351" y="397363"/>
                    <a:pt x="280826" y="387838"/>
                  </a:cubicBezTo>
                  <a:cubicBezTo>
                    <a:pt x="271301" y="378313"/>
                    <a:pt x="275534" y="345770"/>
                    <a:pt x="261776" y="338626"/>
                  </a:cubicBezTo>
                  <a:cubicBezTo>
                    <a:pt x="248018" y="331482"/>
                    <a:pt x="213886" y="359793"/>
                    <a:pt x="198276" y="344976"/>
                  </a:cubicBezTo>
                  <a:cubicBezTo>
                    <a:pt x="182666" y="330159"/>
                    <a:pt x="178697" y="265601"/>
                    <a:pt x="168114" y="249726"/>
                  </a:cubicBezTo>
                  <a:cubicBezTo>
                    <a:pt x="157531" y="233851"/>
                    <a:pt x="143507" y="258457"/>
                    <a:pt x="134776" y="249726"/>
                  </a:cubicBezTo>
                  <a:cubicBezTo>
                    <a:pt x="126045" y="240995"/>
                    <a:pt x="127103" y="207392"/>
                    <a:pt x="115726" y="197338"/>
                  </a:cubicBezTo>
                  <a:cubicBezTo>
                    <a:pt x="104349" y="187284"/>
                    <a:pt x="78685" y="172997"/>
                    <a:pt x="66514" y="189401"/>
                  </a:cubicBezTo>
                  <a:cubicBezTo>
                    <a:pt x="54343" y="205805"/>
                    <a:pt x="51697" y="284121"/>
                    <a:pt x="42701" y="295763"/>
                  </a:cubicBezTo>
                  <a:cubicBezTo>
                    <a:pt x="33705" y="307405"/>
                    <a:pt x="15185" y="276449"/>
                    <a:pt x="12539" y="259251"/>
                  </a:cubicBezTo>
                  <a:cubicBezTo>
                    <a:pt x="9893" y="242053"/>
                    <a:pt x="19153" y="231734"/>
                    <a:pt x="26826" y="192576"/>
                  </a:cubicBezTo>
                  <a:cubicBezTo>
                    <a:pt x="34499" y="153418"/>
                    <a:pt x="54608" y="9219"/>
                    <a:pt x="50639" y="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747C5A27-827E-445D-BC87-2D99E650DB26}"/>
                </a:ext>
              </a:extLst>
            </p:cNvPr>
            <p:cNvSpPr/>
            <p:nvPr/>
          </p:nvSpPr>
          <p:spPr>
            <a:xfrm>
              <a:off x="673086" y="3587346"/>
              <a:ext cx="367750" cy="115076"/>
            </a:xfrm>
            <a:custGeom>
              <a:avLst/>
              <a:gdLst>
                <a:gd name="connsiteX0" fmla="*/ 366727 w 367750"/>
                <a:gd name="connsiteY0" fmla="*/ 113117 h 115076"/>
                <a:gd name="connsiteX1" fmla="*/ 220677 w 367750"/>
                <a:gd name="connsiteY1" fmla="*/ 106767 h 115076"/>
                <a:gd name="connsiteX2" fmla="*/ 152414 w 367750"/>
                <a:gd name="connsiteY2" fmla="*/ 97242 h 115076"/>
                <a:gd name="connsiteX3" fmla="*/ 98439 w 367750"/>
                <a:gd name="connsiteY3" fmla="*/ 113117 h 115076"/>
                <a:gd name="connsiteX4" fmla="*/ 112727 w 367750"/>
                <a:gd name="connsiteY4" fmla="*/ 67079 h 115076"/>
                <a:gd name="connsiteX5" fmla="*/ 77802 w 367750"/>
                <a:gd name="connsiteY5" fmla="*/ 41679 h 115076"/>
                <a:gd name="connsiteX6" fmla="*/ 58752 w 367750"/>
                <a:gd name="connsiteY6" fmla="*/ 30567 h 115076"/>
                <a:gd name="connsiteX7" fmla="*/ 23827 w 367750"/>
                <a:gd name="connsiteY7" fmla="*/ 70254 h 115076"/>
                <a:gd name="connsiteX8" fmla="*/ 14 w 367750"/>
                <a:gd name="connsiteY8" fmla="*/ 8342 h 115076"/>
                <a:gd name="connsiteX9" fmla="*/ 20652 w 367750"/>
                <a:gd name="connsiteY9" fmla="*/ 33742 h 115076"/>
                <a:gd name="connsiteX10" fmla="*/ 39702 w 367750"/>
                <a:gd name="connsiteY10" fmla="*/ 404 h 115076"/>
                <a:gd name="connsiteX11" fmla="*/ 92089 w 367750"/>
                <a:gd name="connsiteY11" fmla="*/ 17867 h 115076"/>
                <a:gd name="connsiteX12" fmla="*/ 136539 w 367750"/>
                <a:gd name="connsiteY12" fmla="*/ 55967 h 115076"/>
                <a:gd name="connsiteX13" fmla="*/ 139714 w 367750"/>
                <a:gd name="connsiteY13" fmla="*/ 70254 h 115076"/>
                <a:gd name="connsiteX14" fmla="*/ 366727 w 367750"/>
                <a:gd name="connsiteY14" fmla="*/ 113117 h 11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750" h="115076">
                  <a:moveTo>
                    <a:pt x="366727" y="113117"/>
                  </a:moveTo>
                  <a:cubicBezTo>
                    <a:pt x="380221" y="119202"/>
                    <a:pt x="256396" y="109413"/>
                    <a:pt x="220677" y="106767"/>
                  </a:cubicBezTo>
                  <a:cubicBezTo>
                    <a:pt x="184958" y="104121"/>
                    <a:pt x="172787" y="96184"/>
                    <a:pt x="152414" y="97242"/>
                  </a:cubicBezTo>
                  <a:cubicBezTo>
                    <a:pt x="132041" y="98300"/>
                    <a:pt x="105054" y="118144"/>
                    <a:pt x="98439" y="113117"/>
                  </a:cubicBezTo>
                  <a:cubicBezTo>
                    <a:pt x="91824" y="108090"/>
                    <a:pt x="116166" y="78985"/>
                    <a:pt x="112727" y="67079"/>
                  </a:cubicBezTo>
                  <a:cubicBezTo>
                    <a:pt x="109288" y="55173"/>
                    <a:pt x="86798" y="47764"/>
                    <a:pt x="77802" y="41679"/>
                  </a:cubicBezTo>
                  <a:cubicBezTo>
                    <a:pt x="68806" y="35594"/>
                    <a:pt x="67748" y="25805"/>
                    <a:pt x="58752" y="30567"/>
                  </a:cubicBezTo>
                  <a:cubicBezTo>
                    <a:pt x="49756" y="35329"/>
                    <a:pt x="33617" y="73958"/>
                    <a:pt x="23827" y="70254"/>
                  </a:cubicBezTo>
                  <a:cubicBezTo>
                    <a:pt x="14037" y="66550"/>
                    <a:pt x="543" y="14427"/>
                    <a:pt x="14" y="8342"/>
                  </a:cubicBezTo>
                  <a:cubicBezTo>
                    <a:pt x="-515" y="2257"/>
                    <a:pt x="14037" y="35065"/>
                    <a:pt x="20652" y="33742"/>
                  </a:cubicBezTo>
                  <a:cubicBezTo>
                    <a:pt x="27267" y="32419"/>
                    <a:pt x="27796" y="3050"/>
                    <a:pt x="39702" y="404"/>
                  </a:cubicBezTo>
                  <a:cubicBezTo>
                    <a:pt x="51608" y="-2242"/>
                    <a:pt x="75949" y="8606"/>
                    <a:pt x="92089" y="17867"/>
                  </a:cubicBezTo>
                  <a:cubicBezTo>
                    <a:pt x="108228" y="27127"/>
                    <a:pt x="128602" y="47236"/>
                    <a:pt x="136539" y="55967"/>
                  </a:cubicBezTo>
                  <a:cubicBezTo>
                    <a:pt x="144476" y="64698"/>
                    <a:pt x="101349" y="62846"/>
                    <a:pt x="139714" y="70254"/>
                  </a:cubicBezTo>
                  <a:cubicBezTo>
                    <a:pt x="178079" y="77662"/>
                    <a:pt x="353233" y="107032"/>
                    <a:pt x="366727" y="113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485368E5-B11C-42CF-95AE-ECE9CB0C8B7F}"/>
                </a:ext>
              </a:extLst>
            </p:cNvPr>
            <p:cNvSpPr/>
            <p:nvPr/>
          </p:nvSpPr>
          <p:spPr>
            <a:xfrm>
              <a:off x="528335" y="2707396"/>
              <a:ext cx="171587" cy="452879"/>
            </a:xfrm>
            <a:custGeom>
              <a:avLst/>
              <a:gdLst>
                <a:gd name="connsiteX0" fmla="*/ 168578 w 171587"/>
                <a:gd name="connsiteY0" fmla="*/ 2467 h 452879"/>
                <a:gd name="connsiteX1" fmla="*/ 84440 w 171587"/>
                <a:gd name="connsiteY1" fmla="*/ 212017 h 452879"/>
                <a:gd name="connsiteX2" fmla="*/ 9828 w 171587"/>
                <a:gd name="connsiteY2" fmla="*/ 443792 h 452879"/>
                <a:gd name="connsiteX3" fmla="*/ 9828 w 171587"/>
                <a:gd name="connsiteY3" fmla="*/ 391404 h 452879"/>
                <a:gd name="connsiteX4" fmla="*/ 92378 w 171587"/>
                <a:gd name="connsiteY4" fmla="*/ 254879 h 452879"/>
                <a:gd name="connsiteX5" fmla="*/ 147940 w 171587"/>
                <a:gd name="connsiteY5" fmla="*/ 105654 h 452879"/>
                <a:gd name="connsiteX6" fmla="*/ 168578 w 171587"/>
                <a:gd name="connsiteY6" fmla="*/ 2467 h 45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87" h="452879">
                  <a:moveTo>
                    <a:pt x="168578" y="2467"/>
                  </a:moveTo>
                  <a:cubicBezTo>
                    <a:pt x="157995" y="20194"/>
                    <a:pt x="110898" y="138463"/>
                    <a:pt x="84440" y="212017"/>
                  </a:cubicBezTo>
                  <a:cubicBezTo>
                    <a:pt x="57982" y="285571"/>
                    <a:pt x="22263" y="413894"/>
                    <a:pt x="9828" y="443792"/>
                  </a:cubicBezTo>
                  <a:cubicBezTo>
                    <a:pt x="-2607" y="473690"/>
                    <a:pt x="-3930" y="422890"/>
                    <a:pt x="9828" y="391404"/>
                  </a:cubicBezTo>
                  <a:cubicBezTo>
                    <a:pt x="23586" y="359919"/>
                    <a:pt x="69359" y="302504"/>
                    <a:pt x="92378" y="254879"/>
                  </a:cubicBezTo>
                  <a:cubicBezTo>
                    <a:pt x="115397" y="207254"/>
                    <a:pt x="136563" y="144283"/>
                    <a:pt x="147940" y="105654"/>
                  </a:cubicBezTo>
                  <a:cubicBezTo>
                    <a:pt x="159317" y="67025"/>
                    <a:pt x="179161" y="-15260"/>
                    <a:pt x="168578" y="2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82D3718-8273-4BDE-A685-1B061068ED4B}"/>
                </a:ext>
              </a:extLst>
            </p:cNvPr>
            <p:cNvSpPr/>
            <p:nvPr/>
          </p:nvSpPr>
          <p:spPr>
            <a:xfrm>
              <a:off x="689382" y="2672897"/>
              <a:ext cx="194860" cy="569954"/>
            </a:xfrm>
            <a:custGeom>
              <a:avLst/>
              <a:gdLst>
                <a:gd name="connsiteX0" fmla="*/ 194856 w 194860"/>
                <a:gd name="connsiteY0" fmla="*/ 453 h 569954"/>
                <a:gd name="connsiteX1" fmla="*/ 61506 w 194860"/>
                <a:gd name="connsiteY1" fmla="*/ 229053 h 569954"/>
                <a:gd name="connsiteX2" fmla="*/ 26581 w 194860"/>
                <a:gd name="connsiteY2" fmla="*/ 375103 h 569954"/>
                <a:gd name="connsiteX3" fmla="*/ 15468 w 194860"/>
                <a:gd name="connsiteY3" fmla="*/ 557666 h 569954"/>
                <a:gd name="connsiteX4" fmla="*/ 1181 w 194860"/>
                <a:gd name="connsiteY4" fmla="*/ 524328 h 569954"/>
                <a:gd name="connsiteX5" fmla="*/ 48806 w 194860"/>
                <a:gd name="connsiteY5" fmla="*/ 290966 h 569954"/>
                <a:gd name="connsiteX6" fmla="*/ 66268 w 194860"/>
                <a:gd name="connsiteY6" fmla="*/ 173491 h 569954"/>
                <a:gd name="connsiteX7" fmla="*/ 194856 w 194860"/>
                <a:gd name="connsiteY7" fmla="*/ 453 h 56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0" h="569954">
                  <a:moveTo>
                    <a:pt x="194856" y="453"/>
                  </a:moveTo>
                  <a:cubicBezTo>
                    <a:pt x="194062" y="9713"/>
                    <a:pt x="89552" y="166611"/>
                    <a:pt x="61506" y="229053"/>
                  </a:cubicBezTo>
                  <a:cubicBezTo>
                    <a:pt x="33460" y="291495"/>
                    <a:pt x="34254" y="320334"/>
                    <a:pt x="26581" y="375103"/>
                  </a:cubicBezTo>
                  <a:cubicBezTo>
                    <a:pt x="18908" y="429872"/>
                    <a:pt x="19701" y="532795"/>
                    <a:pt x="15468" y="557666"/>
                  </a:cubicBezTo>
                  <a:cubicBezTo>
                    <a:pt x="11235" y="582537"/>
                    <a:pt x="-4375" y="568778"/>
                    <a:pt x="1181" y="524328"/>
                  </a:cubicBezTo>
                  <a:cubicBezTo>
                    <a:pt x="6737" y="479878"/>
                    <a:pt x="37958" y="349439"/>
                    <a:pt x="48806" y="290966"/>
                  </a:cubicBezTo>
                  <a:cubicBezTo>
                    <a:pt x="59654" y="232493"/>
                    <a:pt x="44043" y="220587"/>
                    <a:pt x="66268" y="173491"/>
                  </a:cubicBezTo>
                  <a:cubicBezTo>
                    <a:pt x="88493" y="126395"/>
                    <a:pt x="195650" y="-8807"/>
                    <a:pt x="194856" y="4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9220434A-00F5-44EE-B68A-EC1DF19D38A9}"/>
                </a:ext>
              </a:extLst>
            </p:cNvPr>
            <p:cNvSpPr/>
            <p:nvPr/>
          </p:nvSpPr>
          <p:spPr>
            <a:xfrm>
              <a:off x="594958" y="2965464"/>
              <a:ext cx="111716" cy="303030"/>
            </a:xfrm>
            <a:custGeom>
              <a:avLst/>
              <a:gdLst>
                <a:gd name="connsiteX0" fmla="*/ 22580 w 111716"/>
                <a:gd name="connsiteY0" fmla="*/ 3161 h 303030"/>
                <a:gd name="connsiteX1" fmla="*/ 22580 w 111716"/>
                <a:gd name="connsiteY1" fmla="*/ 146036 h 303030"/>
                <a:gd name="connsiteX2" fmla="*/ 109892 w 111716"/>
                <a:gd name="connsiteY2" fmla="*/ 301611 h 303030"/>
                <a:gd name="connsiteX3" fmla="*/ 79730 w 111716"/>
                <a:gd name="connsiteY3" fmla="*/ 220649 h 303030"/>
                <a:gd name="connsiteX4" fmla="*/ 54330 w 111716"/>
                <a:gd name="connsiteY4" fmla="*/ 177786 h 303030"/>
                <a:gd name="connsiteX5" fmla="*/ 3530 w 111716"/>
                <a:gd name="connsiteY5" fmla="*/ 117461 h 303030"/>
                <a:gd name="connsiteX6" fmla="*/ 6705 w 111716"/>
                <a:gd name="connsiteY6" fmla="*/ 52374 h 303030"/>
                <a:gd name="connsiteX7" fmla="*/ 22580 w 111716"/>
                <a:gd name="connsiteY7" fmla="*/ 3161 h 30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16" h="303030">
                  <a:moveTo>
                    <a:pt x="22580" y="3161"/>
                  </a:moveTo>
                  <a:cubicBezTo>
                    <a:pt x="25226" y="18771"/>
                    <a:pt x="8028" y="96294"/>
                    <a:pt x="22580" y="146036"/>
                  </a:cubicBezTo>
                  <a:cubicBezTo>
                    <a:pt x="37132" y="195778"/>
                    <a:pt x="100367" y="289176"/>
                    <a:pt x="109892" y="301611"/>
                  </a:cubicBezTo>
                  <a:cubicBezTo>
                    <a:pt x="119417" y="314046"/>
                    <a:pt x="88990" y="241286"/>
                    <a:pt x="79730" y="220649"/>
                  </a:cubicBezTo>
                  <a:cubicBezTo>
                    <a:pt x="70470" y="200012"/>
                    <a:pt x="67030" y="194984"/>
                    <a:pt x="54330" y="177786"/>
                  </a:cubicBezTo>
                  <a:cubicBezTo>
                    <a:pt x="41630" y="160588"/>
                    <a:pt x="11467" y="138363"/>
                    <a:pt x="3530" y="117461"/>
                  </a:cubicBezTo>
                  <a:cubicBezTo>
                    <a:pt x="-4407" y="96559"/>
                    <a:pt x="3001" y="70895"/>
                    <a:pt x="6705" y="52374"/>
                  </a:cubicBezTo>
                  <a:cubicBezTo>
                    <a:pt x="10409" y="33853"/>
                    <a:pt x="19934" y="-12449"/>
                    <a:pt x="22580" y="3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26DD0094-5320-44A4-B7E7-86236E67A142}"/>
                </a:ext>
              </a:extLst>
            </p:cNvPr>
            <p:cNvSpPr/>
            <p:nvPr/>
          </p:nvSpPr>
          <p:spPr>
            <a:xfrm>
              <a:off x="863194" y="2379144"/>
              <a:ext cx="206924" cy="304648"/>
            </a:xfrm>
            <a:custGeom>
              <a:avLst/>
              <a:gdLst>
                <a:gd name="connsiteX0" fmla="*/ 206781 w 206924"/>
                <a:gd name="connsiteY0" fmla="*/ 3694 h 304648"/>
                <a:gd name="connsiteX1" fmla="*/ 63906 w 206924"/>
                <a:gd name="connsiteY1" fmla="*/ 241819 h 304648"/>
                <a:gd name="connsiteX2" fmla="*/ 406 w 206924"/>
                <a:gd name="connsiteY2" fmla="*/ 303731 h 304648"/>
                <a:gd name="connsiteX3" fmla="*/ 90894 w 206924"/>
                <a:gd name="connsiteY3" fmla="*/ 210069 h 304648"/>
                <a:gd name="connsiteX4" fmla="*/ 116294 w 206924"/>
                <a:gd name="connsiteY4" fmla="*/ 159269 h 304648"/>
                <a:gd name="connsiteX5" fmla="*/ 90894 w 206924"/>
                <a:gd name="connsiteY5" fmla="*/ 100531 h 304648"/>
                <a:gd name="connsiteX6" fmla="*/ 206781 w 206924"/>
                <a:gd name="connsiteY6" fmla="*/ 3694 h 3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924" h="304648">
                  <a:moveTo>
                    <a:pt x="206781" y="3694"/>
                  </a:moveTo>
                  <a:cubicBezTo>
                    <a:pt x="202283" y="27242"/>
                    <a:pt x="98302" y="191813"/>
                    <a:pt x="63906" y="241819"/>
                  </a:cubicBezTo>
                  <a:cubicBezTo>
                    <a:pt x="29510" y="291825"/>
                    <a:pt x="-4092" y="309023"/>
                    <a:pt x="406" y="303731"/>
                  </a:cubicBezTo>
                  <a:cubicBezTo>
                    <a:pt x="4904" y="298439"/>
                    <a:pt x="71579" y="234146"/>
                    <a:pt x="90894" y="210069"/>
                  </a:cubicBezTo>
                  <a:cubicBezTo>
                    <a:pt x="110209" y="185992"/>
                    <a:pt x="116294" y="177525"/>
                    <a:pt x="116294" y="159269"/>
                  </a:cubicBezTo>
                  <a:cubicBezTo>
                    <a:pt x="116294" y="141013"/>
                    <a:pt x="73432" y="125137"/>
                    <a:pt x="90894" y="100531"/>
                  </a:cubicBezTo>
                  <a:cubicBezTo>
                    <a:pt x="108356" y="75925"/>
                    <a:pt x="211279" y="-19854"/>
                    <a:pt x="206781" y="36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3F6AEAA1-E485-47FC-858D-EF96FA2DB364}"/>
                </a:ext>
              </a:extLst>
            </p:cNvPr>
            <p:cNvSpPr/>
            <p:nvPr/>
          </p:nvSpPr>
          <p:spPr>
            <a:xfrm>
              <a:off x="874374" y="2673209"/>
              <a:ext cx="33693" cy="304238"/>
            </a:xfrm>
            <a:custGeom>
              <a:avLst/>
              <a:gdLst>
                <a:gd name="connsiteX0" fmla="*/ 16214 w 33693"/>
                <a:gd name="connsiteY0" fmla="*/ 141 h 304238"/>
                <a:gd name="connsiteX1" fmla="*/ 339 w 33693"/>
                <a:gd name="connsiteY1" fmla="*/ 116029 h 304238"/>
                <a:gd name="connsiteX2" fmla="*/ 33676 w 33693"/>
                <a:gd name="connsiteY2" fmla="*/ 300179 h 304238"/>
                <a:gd name="connsiteX3" fmla="*/ 5101 w 33693"/>
                <a:gd name="connsiteY3" fmla="*/ 235091 h 304238"/>
                <a:gd name="connsiteX4" fmla="*/ 13039 w 33693"/>
                <a:gd name="connsiteY4" fmla="*/ 138254 h 304238"/>
                <a:gd name="connsiteX5" fmla="*/ 16214 w 33693"/>
                <a:gd name="connsiteY5" fmla="*/ 141 h 30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93" h="304238">
                  <a:moveTo>
                    <a:pt x="16214" y="141"/>
                  </a:moveTo>
                  <a:cubicBezTo>
                    <a:pt x="14097" y="-3563"/>
                    <a:pt x="-2571" y="66023"/>
                    <a:pt x="339" y="116029"/>
                  </a:cubicBezTo>
                  <a:cubicBezTo>
                    <a:pt x="3249" y="166035"/>
                    <a:pt x="32882" y="280335"/>
                    <a:pt x="33676" y="300179"/>
                  </a:cubicBezTo>
                  <a:cubicBezTo>
                    <a:pt x="34470" y="320023"/>
                    <a:pt x="8540" y="262078"/>
                    <a:pt x="5101" y="235091"/>
                  </a:cubicBezTo>
                  <a:cubicBezTo>
                    <a:pt x="1662" y="208104"/>
                    <a:pt x="10129" y="176089"/>
                    <a:pt x="13039" y="138254"/>
                  </a:cubicBezTo>
                  <a:cubicBezTo>
                    <a:pt x="15949" y="100419"/>
                    <a:pt x="18331" y="3845"/>
                    <a:pt x="16214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F4A749BE-7251-470F-B1F2-7402C8A17CDA}"/>
                </a:ext>
              </a:extLst>
            </p:cNvPr>
            <p:cNvSpPr/>
            <p:nvPr/>
          </p:nvSpPr>
          <p:spPr>
            <a:xfrm>
              <a:off x="926093" y="2364520"/>
              <a:ext cx="359185" cy="583643"/>
            </a:xfrm>
            <a:custGeom>
              <a:avLst/>
              <a:gdLst>
                <a:gd name="connsiteX0" fmla="*/ 356607 w 359185"/>
                <a:gd name="connsiteY0" fmla="*/ 5618 h 583643"/>
                <a:gd name="connsiteX1" fmla="*/ 81970 w 359185"/>
                <a:gd name="connsiteY1" fmla="*/ 265968 h 583643"/>
                <a:gd name="connsiteX2" fmla="*/ 8945 w 359185"/>
                <a:gd name="connsiteY2" fmla="*/ 410430 h 583643"/>
                <a:gd name="connsiteX3" fmla="*/ 2595 w 359185"/>
                <a:gd name="connsiteY3" fmla="*/ 583468 h 583643"/>
                <a:gd name="connsiteX4" fmla="*/ 21645 w 359185"/>
                <a:gd name="connsiteY4" fmla="*/ 440593 h 583643"/>
                <a:gd name="connsiteX5" fmla="*/ 78795 w 359185"/>
                <a:gd name="connsiteY5" fmla="*/ 323118 h 583643"/>
                <a:gd name="connsiteX6" fmla="*/ 199445 w 359185"/>
                <a:gd name="connsiteY6" fmla="*/ 135793 h 583643"/>
                <a:gd name="connsiteX7" fmla="*/ 220082 w 359185"/>
                <a:gd name="connsiteY7" fmla="*/ 91343 h 583643"/>
                <a:gd name="connsiteX8" fmla="*/ 356607 w 359185"/>
                <a:gd name="connsiteY8" fmla="*/ 5618 h 58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185" h="583643">
                  <a:moveTo>
                    <a:pt x="356607" y="5618"/>
                  </a:moveTo>
                  <a:cubicBezTo>
                    <a:pt x="333588" y="34722"/>
                    <a:pt x="139914" y="198499"/>
                    <a:pt x="81970" y="265968"/>
                  </a:cubicBezTo>
                  <a:cubicBezTo>
                    <a:pt x="24026" y="333437"/>
                    <a:pt x="22174" y="357513"/>
                    <a:pt x="8945" y="410430"/>
                  </a:cubicBezTo>
                  <a:cubicBezTo>
                    <a:pt x="-4284" y="463347"/>
                    <a:pt x="478" y="578441"/>
                    <a:pt x="2595" y="583468"/>
                  </a:cubicBezTo>
                  <a:cubicBezTo>
                    <a:pt x="4712" y="588495"/>
                    <a:pt x="8945" y="483985"/>
                    <a:pt x="21645" y="440593"/>
                  </a:cubicBezTo>
                  <a:cubicBezTo>
                    <a:pt x="34345" y="397201"/>
                    <a:pt x="49162" y="373918"/>
                    <a:pt x="78795" y="323118"/>
                  </a:cubicBezTo>
                  <a:cubicBezTo>
                    <a:pt x="108428" y="272318"/>
                    <a:pt x="175897" y="174422"/>
                    <a:pt x="199445" y="135793"/>
                  </a:cubicBezTo>
                  <a:cubicBezTo>
                    <a:pt x="222993" y="97164"/>
                    <a:pt x="198651" y="113833"/>
                    <a:pt x="220082" y="91343"/>
                  </a:cubicBezTo>
                  <a:cubicBezTo>
                    <a:pt x="241513" y="68853"/>
                    <a:pt x="379626" y="-23486"/>
                    <a:pt x="356607" y="5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DF755CB4-D4BC-4708-B491-FB528A5DEFAE}"/>
                </a:ext>
              </a:extLst>
            </p:cNvPr>
            <p:cNvSpPr/>
            <p:nvPr/>
          </p:nvSpPr>
          <p:spPr>
            <a:xfrm>
              <a:off x="937294" y="2568493"/>
              <a:ext cx="211898" cy="319960"/>
            </a:xfrm>
            <a:custGeom>
              <a:avLst/>
              <a:gdLst>
                <a:gd name="connsiteX0" fmla="*/ 919 w 211898"/>
                <a:gd name="connsiteY0" fmla="*/ 258845 h 319960"/>
                <a:gd name="connsiteX1" fmla="*/ 86644 w 211898"/>
                <a:gd name="connsiteY1" fmla="*/ 128670 h 319960"/>
                <a:gd name="connsiteX2" fmla="*/ 170781 w 211898"/>
                <a:gd name="connsiteY2" fmla="*/ 22307 h 319960"/>
                <a:gd name="connsiteX3" fmla="*/ 146969 w 211898"/>
                <a:gd name="connsiteY3" fmla="*/ 104857 h 319960"/>
                <a:gd name="connsiteX4" fmla="*/ 134269 w 211898"/>
                <a:gd name="connsiteY4" fmla="*/ 190582 h 319960"/>
                <a:gd name="connsiteX5" fmla="*/ 159669 w 211898"/>
                <a:gd name="connsiteY5" fmla="*/ 319170 h 319960"/>
                <a:gd name="connsiteX6" fmla="*/ 142206 w 211898"/>
                <a:gd name="connsiteY6" fmla="*/ 236620 h 319960"/>
                <a:gd name="connsiteX7" fmla="*/ 202531 w 211898"/>
                <a:gd name="connsiteY7" fmla="*/ 76282 h 319960"/>
                <a:gd name="connsiteX8" fmla="*/ 205706 w 211898"/>
                <a:gd name="connsiteY8" fmla="*/ 82 h 319960"/>
                <a:gd name="connsiteX9" fmla="*/ 143794 w 211898"/>
                <a:gd name="connsiteY9" fmla="*/ 88982 h 319960"/>
                <a:gd name="connsiteX10" fmla="*/ 919 w 211898"/>
                <a:gd name="connsiteY10" fmla="*/ 258845 h 31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98" h="319960">
                  <a:moveTo>
                    <a:pt x="919" y="258845"/>
                  </a:moveTo>
                  <a:cubicBezTo>
                    <a:pt x="-8606" y="265460"/>
                    <a:pt x="58334" y="168093"/>
                    <a:pt x="86644" y="128670"/>
                  </a:cubicBezTo>
                  <a:cubicBezTo>
                    <a:pt x="114954" y="89247"/>
                    <a:pt x="160727" y="26276"/>
                    <a:pt x="170781" y="22307"/>
                  </a:cubicBezTo>
                  <a:cubicBezTo>
                    <a:pt x="180835" y="18338"/>
                    <a:pt x="153054" y="76811"/>
                    <a:pt x="146969" y="104857"/>
                  </a:cubicBezTo>
                  <a:cubicBezTo>
                    <a:pt x="140884" y="132903"/>
                    <a:pt x="132152" y="154863"/>
                    <a:pt x="134269" y="190582"/>
                  </a:cubicBezTo>
                  <a:cubicBezTo>
                    <a:pt x="136386" y="226301"/>
                    <a:pt x="158346" y="311497"/>
                    <a:pt x="159669" y="319170"/>
                  </a:cubicBezTo>
                  <a:cubicBezTo>
                    <a:pt x="160992" y="326843"/>
                    <a:pt x="135062" y="277101"/>
                    <a:pt x="142206" y="236620"/>
                  </a:cubicBezTo>
                  <a:cubicBezTo>
                    <a:pt x="149350" y="196139"/>
                    <a:pt x="191948" y="115705"/>
                    <a:pt x="202531" y="76282"/>
                  </a:cubicBezTo>
                  <a:cubicBezTo>
                    <a:pt x="213114" y="36859"/>
                    <a:pt x="215495" y="-2035"/>
                    <a:pt x="205706" y="82"/>
                  </a:cubicBezTo>
                  <a:cubicBezTo>
                    <a:pt x="195917" y="2199"/>
                    <a:pt x="176867" y="51676"/>
                    <a:pt x="143794" y="88982"/>
                  </a:cubicBezTo>
                  <a:cubicBezTo>
                    <a:pt x="110721" y="126288"/>
                    <a:pt x="10444" y="252230"/>
                    <a:pt x="919" y="2588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59CEDCA5-7350-4414-9BC6-2B9883D836C9}"/>
                </a:ext>
              </a:extLst>
            </p:cNvPr>
            <p:cNvSpPr/>
            <p:nvPr/>
          </p:nvSpPr>
          <p:spPr>
            <a:xfrm>
              <a:off x="1092132" y="2336466"/>
              <a:ext cx="404386" cy="519735"/>
            </a:xfrm>
            <a:custGeom>
              <a:avLst/>
              <a:gdLst>
                <a:gd name="connsiteX0" fmla="*/ 400118 w 404386"/>
                <a:gd name="connsiteY0" fmla="*/ 1922 h 519735"/>
                <a:gd name="connsiteX1" fmla="*/ 79443 w 404386"/>
                <a:gd name="connsiteY1" fmla="*/ 274972 h 519735"/>
                <a:gd name="connsiteX2" fmla="*/ 30231 w 404386"/>
                <a:gd name="connsiteY2" fmla="*/ 351172 h 519735"/>
                <a:gd name="connsiteX3" fmla="*/ 68 w 404386"/>
                <a:gd name="connsiteY3" fmla="*/ 517859 h 519735"/>
                <a:gd name="connsiteX4" fmla="*/ 38168 w 404386"/>
                <a:gd name="connsiteY4" fmla="*/ 435309 h 519735"/>
                <a:gd name="connsiteX5" fmla="*/ 104843 w 404386"/>
                <a:gd name="connsiteY5" fmla="*/ 347997 h 519735"/>
                <a:gd name="connsiteX6" fmla="*/ 100081 w 404386"/>
                <a:gd name="connsiteY6" fmla="*/ 317834 h 519735"/>
                <a:gd name="connsiteX7" fmla="*/ 122306 w 404386"/>
                <a:gd name="connsiteY7" fmla="*/ 208297 h 519735"/>
                <a:gd name="connsiteX8" fmla="*/ 188981 w 404386"/>
                <a:gd name="connsiteY8" fmla="*/ 238459 h 519735"/>
                <a:gd name="connsiteX9" fmla="*/ 258831 w 404386"/>
                <a:gd name="connsiteY9" fmla="*/ 157497 h 519735"/>
                <a:gd name="connsiteX10" fmla="*/ 400118 w 404386"/>
                <a:gd name="connsiteY10" fmla="*/ 1922 h 51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4386" h="519735">
                  <a:moveTo>
                    <a:pt x="400118" y="1922"/>
                  </a:moveTo>
                  <a:cubicBezTo>
                    <a:pt x="370220" y="21501"/>
                    <a:pt x="141091" y="216764"/>
                    <a:pt x="79443" y="274972"/>
                  </a:cubicBezTo>
                  <a:cubicBezTo>
                    <a:pt x="17795" y="333180"/>
                    <a:pt x="43460" y="310691"/>
                    <a:pt x="30231" y="351172"/>
                  </a:cubicBezTo>
                  <a:cubicBezTo>
                    <a:pt x="17002" y="391653"/>
                    <a:pt x="-1255" y="503836"/>
                    <a:pt x="68" y="517859"/>
                  </a:cubicBezTo>
                  <a:cubicBezTo>
                    <a:pt x="1391" y="531882"/>
                    <a:pt x="20706" y="463619"/>
                    <a:pt x="38168" y="435309"/>
                  </a:cubicBezTo>
                  <a:cubicBezTo>
                    <a:pt x="55630" y="406999"/>
                    <a:pt x="94524" y="367576"/>
                    <a:pt x="104843" y="347997"/>
                  </a:cubicBezTo>
                  <a:cubicBezTo>
                    <a:pt x="115162" y="328418"/>
                    <a:pt x="97171" y="341117"/>
                    <a:pt x="100081" y="317834"/>
                  </a:cubicBezTo>
                  <a:cubicBezTo>
                    <a:pt x="102991" y="294551"/>
                    <a:pt x="107489" y="221526"/>
                    <a:pt x="122306" y="208297"/>
                  </a:cubicBezTo>
                  <a:cubicBezTo>
                    <a:pt x="137123" y="195068"/>
                    <a:pt x="166227" y="246926"/>
                    <a:pt x="188981" y="238459"/>
                  </a:cubicBezTo>
                  <a:cubicBezTo>
                    <a:pt x="211735" y="229992"/>
                    <a:pt x="223377" y="197184"/>
                    <a:pt x="258831" y="157497"/>
                  </a:cubicBezTo>
                  <a:cubicBezTo>
                    <a:pt x="294285" y="117810"/>
                    <a:pt x="430016" y="-17657"/>
                    <a:pt x="400118" y="19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4C1D751B-2BE4-42EC-AD88-C55AE16B5942}"/>
                </a:ext>
              </a:extLst>
            </p:cNvPr>
            <p:cNvSpPr/>
            <p:nvPr/>
          </p:nvSpPr>
          <p:spPr>
            <a:xfrm>
              <a:off x="1361870" y="2431476"/>
              <a:ext cx="81371" cy="340763"/>
            </a:xfrm>
            <a:custGeom>
              <a:avLst/>
              <a:gdLst>
                <a:gd name="connsiteX0" fmla="*/ 74818 w 81371"/>
                <a:gd name="connsiteY0" fmla="*/ 2162 h 340763"/>
                <a:gd name="connsiteX1" fmla="*/ 22430 w 81371"/>
                <a:gd name="connsiteY1" fmla="*/ 156149 h 340763"/>
                <a:gd name="connsiteX2" fmla="*/ 20843 w 81371"/>
                <a:gd name="connsiteY2" fmla="*/ 338712 h 340763"/>
                <a:gd name="connsiteX3" fmla="*/ 1793 w 81371"/>
                <a:gd name="connsiteY3" fmla="*/ 243462 h 340763"/>
                <a:gd name="connsiteX4" fmla="*/ 71643 w 81371"/>
                <a:gd name="connsiteY4" fmla="*/ 76774 h 340763"/>
                <a:gd name="connsiteX5" fmla="*/ 74818 w 81371"/>
                <a:gd name="connsiteY5" fmla="*/ 2162 h 34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71" h="340763">
                  <a:moveTo>
                    <a:pt x="74818" y="2162"/>
                  </a:moveTo>
                  <a:cubicBezTo>
                    <a:pt x="66616" y="15391"/>
                    <a:pt x="31426" y="100057"/>
                    <a:pt x="22430" y="156149"/>
                  </a:cubicBezTo>
                  <a:cubicBezTo>
                    <a:pt x="13434" y="212241"/>
                    <a:pt x="24282" y="324160"/>
                    <a:pt x="20843" y="338712"/>
                  </a:cubicBezTo>
                  <a:cubicBezTo>
                    <a:pt x="17404" y="353264"/>
                    <a:pt x="-6674" y="287118"/>
                    <a:pt x="1793" y="243462"/>
                  </a:cubicBezTo>
                  <a:cubicBezTo>
                    <a:pt x="10260" y="199806"/>
                    <a:pt x="58149" y="114345"/>
                    <a:pt x="71643" y="76774"/>
                  </a:cubicBezTo>
                  <a:cubicBezTo>
                    <a:pt x="85137" y="39203"/>
                    <a:pt x="83020" y="-11067"/>
                    <a:pt x="74818" y="2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767CE874-AF93-4EE7-BF47-EDF3ACE9FDC0}"/>
                </a:ext>
              </a:extLst>
            </p:cNvPr>
            <p:cNvSpPr/>
            <p:nvPr/>
          </p:nvSpPr>
          <p:spPr>
            <a:xfrm>
              <a:off x="1441319" y="2485842"/>
              <a:ext cx="111256" cy="208817"/>
            </a:xfrm>
            <a:custGeom>
              <a:avLst/>
              <a:gdLst>
                <a:gd name="connsiteX0" fmla="*/ 111256 w 111256"/>
                <a:gd name="connsiteY0" fmla="*/ 183 h 208817"/>
                <a:gd name="connsiteX1" fmla="*/ 25531 w 111256"/>
                <a:gd name="connsiteY1" fmla="*/ 143058 h 208817"/>
                <a:gd name="connsiteX2" fmla="*/ 131 w 111256"/>
                <a:gd name="connsiteY2" fmla="*/ 208146 h 208817"/>
                <a:gd name="connsiteX3" fmla="*/ 16006 w 111256"/>
                <a:gd name="connsiteY3" fmla="*/ 173221 h 208817"/>
                <a:gd name="connsiteX4" fmla="*/ 25531 w 111256"/>
                <a:gd name="connsiteY4" fmla="*/ 114483 h 208817"/>
                <a:gd name="connsiteX5" fmla="*/ 111256 w 111256"/>
                <a:gd name="connsiteY5" fmla="*/ 183 h 20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56" h="208817">
                  <a:moveTo>
                    <a:pt x="111256" y="183"/>
                  </a:moveTo>
                  <a:cubicBezTo>
                    <a:pt x="111256" y="4945"/>
                    <a:pt x="44052" y="108397"/>
                    <a:pt x="25531" y="143058"/>
                  </a:cubicBezTo>
                  <a:cubicBezTo>
                    <a:pt x="7010" y="177719"/>
                    <a:pt x="1718" y="203119"/>
                    <a:pt x="131" y="208146"/>
                  </a:cubicBezTo>
                  <a:cubicBezTo>
                    <a:pt x="-1456" y="213173"/>
                    <a:pt x="11773" y="188832"/>
                    <a:pt x="16006" y="173221"/>
                  </a:cubicBezTo>
                  <a:cubicBezTo>
                    <a:pt x="20239" y="157611"/>
                    <a:pt x="10450" y="144381"/>
                    <a:pt x="25531" y="114483"/>
                  </a:cubicBezTo>
                  <a:cubicBezTo>
                    <a:pt x="40612" y="84585"/>
                    <a:pt x="111256" y="-4579"/>
                    <a:pt x="111256" y="1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7B7A170B-108F-4F3B-A3DF-DC03C0D11BC7}"/>
                </a:ext>
              </a:extLst>
            </p:cNvPr>
            <p:cNvSpPr/>
            <p:nvPr/>
          </p:nvSpPr>
          <p:spPr>
            <a:xfrm>
              <a:off x="1480971" y="2366927"/>
              <a:ext cx="238718" cy="176739"/>
            </a:xfrm>
            <a:custGeom>
              <a:avLst/>
              <a:gdLst>
                <a:gd name="connsiteX0" fmla="*/ 1754 w 238718"/>
                <a:gd name="connsiteY0" fmla="*/ 15911 h 176739"/>
                <a:gd name="connsiteX1" fmla="*/ 52554 w 238718"/>
                <a:gd name="connsiteY1" fmla="*/ 14323 h 176739"/>
                <a:gd name="connsiteX2" fmla="*/ 92242 w 238718"/>
                <a:gd name="connsiteY2" fmla="*/ 36 h 176739"/>
                <a:gd name="connsiteX3" fmla="*/ 150979 w 238718"/>
                <a:gd name="connsiteY3" fmla="*/ 19086 h 176739"/>
                <a:gd name="connsiteX4" fmla="*/ 181142 w 238718"/>
                <a:gd name="connsiteY4" fmla="*/ 12736 h 176739"/>
                <a:gd name="connsiteX5" fmla="*/ 225592 w 238718"/>
                <a:gd name="connsiteY5" fmla="*/ 176248 h 176739"/>
                <a:gd name="connsiteX6" fmla="*/ 230354 w 238718"/>
                <a:gd name="connsiteY6" fmla="*/ 61948 h 176739"/>
                <a:gd name="connsiteX7" fmla="*/ 120817 w 238718"/>
                <a:gd name="connsiteY7" fmla="*/ 22261 h 176739"/>
                <a:gd name="connsiteX8" fmla="*/ 1754 w 238718"/>
                <a:gd name="connsiteY8" fmla="*/ 15911 h 1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718" h="176739">
                  <a:moveTo>
                    <a:pt x="1754" y="15911"/>
                  </a:moveTo>
                  <a:cubicBezTo>
                    <a:pt x="-9623" y="14588"/>
                    <a:pt x="37473" y="16969"/>
                    <a:pt x="52554" y="14323"/>
                  </a:cubicBezTo>
                  <a:cubicBezTo>
                    <a:pt x="67635" y="11677"/>
                    <a:pt x="75838" y="-758"/>
                    <a:pt x="92242" y="36"/>
                  </a:cubicBezTo>
                  <a:cubicBezTo>
                    <a:pt x="108646" y="830"/>
                    <a:pt x="136162" y="16969"/>
                    <a:pt x="150979" y="19086"/>
                  </a:cubicBezTo>
                  <a:cubicBezTo>
                    <a:pt x="165796" y="21203"/>
                    <a:pt x="168707" y="-13457"/>
                    <a:pt x="181142" y="12736"/>
                  </a:cubicBezTo>
                  <a:cubicBezTo>
                    <a:pt x="193577" y="38929"/>
                    <a:pt x="217390" y="168046"/>
                    <a:pt x="225592" y="176248"/>
                  </a:cubicBezTo>
                  <a:cubicBezTo>
                    <a:pt x="233794" y="184450"/>
                    <a:pt x="247816" y="87612"/>
                    <a:pt x="230354" y="61948"/>
                  </a:cubicBezTo>
                  <a:cubicBezTo>
                    <a:pt x="212892" y="36284"/>
                    <a:pt x="160769" y="31521"/>
                    <a:pt x="120817" y="22261"/>
                  </a:cubicBezTo>
                  <a:cubicBezTo>
                    <a:pt x="80865" y="13001"/>
                    <a:pt x="13131" y="17234"/>
                    <a:pt x="1754" y="159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063755A0-952B-45DE-9263-5D759D5B4744}"/>
                </a:ext>
              </a:extLst>
            </p:cNvPr>
            <p:cNvSpPr/>
            <p:nvPr/>
          </p:nvSpPr>
          <p:spPr>
            <a:xfrm>
              <a:off x="1564993" y="2479536"/>
              <a:ext cx="97296" cy="383413"/>
            </a:xfrm>
            <a:custGeom>
              <a:avLst/>
              <a:gdLst>
                <a:gd name="connsiteX0" fmla="*/ 282 w 97296"/>
                <a:gd name="connsiteY0" fmla="*/ 139 h 383413"/>
                <a:gd name="connsiteX1" fmla="*/ 36795 w 97296"/>
                <a:gd name="connsiteY1" fmla="*/ 104914 h 383413"/>
                <a:gd name="connsiteX2" fmla="*/ 92357 w 97296"/>
                <a:gd name="connsiteY2" fmla="*/ 162064 h 383413"/>
                <a:gd name="connsiteX3" fmla="*/ 70132 w 97296"/>
                <a:gd name="connsiteY3" fmla="*/ 273189 h 383413"/>
                <a:gd name="connsiteX4" fmla="*/ 22507 w 97296"/>
                <a:gd name="connsiteY4" fmla="*/ 382727 h 383413"/>
                <a:gd name="connsiteX5" fmla="*/ 92357 w 97296"/>
                <a:gd name="connsiteY5" fmla="*/ 219214 h 383413"/>
                <a:gd name="connsiteX6" fmla="*/ 87595 w 97296"/>
                <a:gd name="connsiteY6" fmla="*/ 160477 h 383413"/>
                <a:gd name="connsiteX7" fmla="*/ 55845 w 97296"/>
                <a:gd name="connsiteY7" fmla="*/ 128727 h 383413"/>
                <a:gd name="connsiteX8" fmla="*/ 282 w 97296"/>
                <a:gd name="connsiteY8" fmla="*/ 139 h 38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96" h="383413">
                  <a:moveTo>
                    <a:pt x="282" y="139"/>
                  </a:moveTo>
                  <a:cubicBezTo>
                    <a:pt x="-2893" y="-3830"/>
                    <a:pt x="21449" y="77927"/>
                    <a:pt x="36795" y="104914"/>
                  </a:cubicBezTo>
                  <a:cubicBezTo>
                    <a:pt x="52141" y="131901"/>
                    <a:pt x="86801" y="134018"/>
                    <a:pt x="92357" y="162064"/>
                  </a:cubicBezTo>
                  <a:cubicBezTo>
                    <a:pt x="97913" y="190110"/>
                    <a:pt x="81774" y="236412"/>
                    <a:pt x="70132" y="273189"/>
                  </a:cubicBezTo>
                  <a:cubicBezTo>
                    <a:pt x="58490" y="309966"/>
                    <a:pt x="18803" y="391723"/>
                    <a:pt x="22507" y="382727"/>
                  </a:cubicBezTo>
                  <a:cubicBezTo>
                    <a:pt x="26211" y="373731"/>
                    <a:pt x="81509" y="256256"/>
                    <a:pt x="92357" y="219214"/>
                  </a:cubicBezTo>
                  <a:cubicBezTo>
                    <a:pt x="103205" y="182172"/>
                    <a:pt x="93680" y="175558"/>
                    <a:pt x="87595" y="160477"/>
                  </a:cubicBezTo>
                  <a:cubicBezTo>
                    <a:pt x="81510" y="145396"/>
                    <a:pt x="67222" y="151217"/>
                    <a:pt x="55845" y="128727"/>
                  </a:cubicBezTo>
                  <a:cubicBezTo>
                    <a:pt x="44468" y="106237"/>
                    <a:pt x="3457" y="4108"/>
                    <a:pt x="282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CE4CB6A-2C59-492A-8A8C-A89DC0A15CCE}"/>
                </a:ext>
              </a:extLst>
            </p:cNvPr>
            <p:cNvSpPr/>
            <p:nvPr/>
          </p:nvSpPr>
          <p:spPr>
            <a:xfrm>
              <a:off x="1584909" y="2702787"/>
              <a:ext cx="169048" cy="193036"/>
            </a:xfrm>
            <a:custGeom>
              <a:avLst/>
              <a:gdLst>
                <a:gd name="connsiteX0" fmla="*/ 75616 w 169048"/>
                <a:gd name="connsiteY0" fmla="*/ 2313 h 193036"/>
                <a:gd name="connsiteX1" fmla="*/ 2591 w 169048"/>
                <a:gd name="connsiteY1" fmla="*/ 172176 h 193036"/>
                <a:gd name="connsiteX2" fmla="*/ 26404 w 169048"/>
                <a:gd name="connsiteY2" fmla="*/ 184876 h 193036"/>
                <a:gd name="connsiteX3" fmla="*/ 121654 w 169048"/>
                <a:gd name="connsiteY3" fmla="*/ 122963 h 193036"/>
                <a:gd name="connsiteX4" fmla="*/ 167691 w 169048"/>
                <a:gd name="connsiteY4" fmla="*/ 72163 h 193036"/>
                <a:gd name="connsiteX5" fmla="*/ 72441 w 169048"/>
                <a:gd name="connsiteY5" fmla="*/ 140426 h 193036"/>
                <a:gd name="connsiteX6" fmla="*/ 43866 w 169048"/>
                <a:gd name="connsiteY6" fmla="*/ 154713 h 193036"/>
                <a:gd name="connsiteX7" fmla="*/ 31166 w 169048"/>
                <a:gd name="connsiteY7" fmla="*/ 110263 h 193036"/>
                <a:gd name="connsiteX8" fmla="*/ 24816 w 169048"/>
                <a:gd name="connsiteY8" fmla="*/ 75338 h 193036"/>
                <a:gd name="connsiteX9" fmla="*/ 75616 w 169048"/>
                <a:gd name="connsiteY9" fmla="*/ 2313 h 19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48" h="193036">
                  <a:moveTo>
                    <a:pt x="75616" y="2313"/>
                  </a:moveTo>
                  <a:cubicBezTo>
                    <a:pt x="71912" y="18453"/>
                    <a:pt x="10793" y="141749"/>
                    <a:pt x="2591" y="172176"/>
                  </a:cubicBezTo>
                  <a:cubicBezTo>
                    <a:pt x="-5611" y="202603"/>
                    <a:pt x="6560" y="193078"/>
                    <a:pt x="26404" y="184876"/>
                  </a:cubicBezTo>
                  <a:cubicBezTo>
                    <a:pt x="46248" y="176674"/>
                    <a:pt x="98106" y="141748"/>
                    <a:pt x="121654" y="122963"/>
                  </a:cubicBezTo>
                  <a:cubicBezTo>
                    <a:pt x="145202" y="104178"/>
                    <a:pt x="175893" y="69253"/>
                    <a:pt x="167691" y="72163"/>
                  </a:cubicBezTo>
                  <a:cubicBezTo>
                    <a:pt x="159489" y="75074"/>
                    <a:pt x="93079" y="126668"/>
                    <a:pt x="72441" y="140426"/>
                  </a:cubicBezTo>
                  <a:cubicBezTo>
                    <a:pt x="51803" y="154184"/>
                    <a:pt x="50745" y="159740"/>
                    <a:pt x="43866" y="154713"/>
                  </a:cubicBezTo>
                  <a:cubicBezTo>
                    <a:pt x="36987" y="149686"/>
                    <a:pt x="34341" y="123492"/>
                    <a:pt x="31166" y="110263"/>
                  </a:cubicBezTo>
                  <a:cubicBezTo>
                    <a:pt x="27991" y="97034"/>
                    <a:pt x="20583" y="91477"/>
                    <a:pt x="24816" y="75338"/>
                  </a:cubicBezTo>
                  <a:cubicBezTo>
                    <a:pt x="29049" y="59199"/>
                    <a:pt x="79320" y="-13827"/>
                    <a:pt x="75616" y="2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A7DE91F8-D242-49D8-8FB5-7A14C8C730B1}"/>
                </a:ext>
              </a:extLst>
            </p:cNvPr>
            <p:cNvSpPr/>
            <p:nvPr/>
          </p:nvSpPr>
          <p:spPr>
            <a:xfrm>
              <a:off x="1690510" y="2777889"/>
              <a:ext cx="152284" cy="349190"/>
            </a:xfrm>
            <a:custGeom>
              <a:avLst/>
              <a:gdLst>
                <a:gd name="connsiteX0" fmla="*/ 62090 w 152284"/>
                <a:gd name="connsiteY0" fmla="*/ 236 h 349190"/>
                <a:gd name="connsiteX1" fmla="*/ 178 w 152284"/>
                <a:gd name="connsiteY1" fmla="*/ 112949 h 349190"/>
                <a:gd name="connsiteX2" fmla="*/ 44628 w 152284"/>
                <a:gd name="connsiteY2" fmla="*/ 90724 h 349190"/>
                <a:gd name="connsiteX3" fmla="*/ 84315 w 152284"/>
                <a:gd name="connsiteY3" fmla="*/ 58974 h 349190"/>
                <a:gd name="connsiteX4" fmla="*/ 120828 w 152284"/>
                <a:gd name="connsiteY4" fmla="*/ 93899 h 349190"/>
                <a:gd name="connsiteX5" fmla="*/ 139878 w 152284"/>
                <a:gd name="connsiteY5" fmla="*/ 135174 h 349190"/>
                <a:gd name="connsiteX6" fmla="*/ 135115 w 152284"/>
                <a:gd name="connsiteY6" fmla="*/ 252649 h 349190"/>
                <a:gd name="connsiteX7" fmla="*/ 144640 w 152284"/>
                <a:gd name="connsiteY7" fmla="*/ 338374 h 349190"/>
                <a:gd name="connsiteX8" fmla="*/ 146228 w 152284"/>
                <a:gd name="connsiteY8" fmla="*/ 339961 h 349190"/>
                <a:gd name="connsiteX9" fmla="*/ 147815 w 152284"/>
                <a:gd name="connsiteY9" fmla="*/ 265349 h 349190"/>
                <a:gd name="connsiteX10" fmla="*/ 150990 w 152284"/>
                <a:gd name="connsiteY10" fmla="*/ 103424 h 349190"/>
                <a:gd name="connsiteX11" fmla="*/ 124003 w 152284"/>
                <a:gd name="connsiteY11" fmla="*/ 70086 h 349190"/>
                <a:gd name="connsiteX12" fmla="*/ 103365 w 152284"/>
                <a:gd name="connsiteY12" fmla="*/ 43099 h 349190"/>
                <a:gd name="connsiteX13" fmla="*/ 35103 w 152284"/>
                <a:gd name="connsiteY13" fmla="*/ 81199 h 349190"/>
                <a:gd name="connsiteX14" fmla="*/ 62090 w 152284"/>
                <a:gd name="connsiteY14" fmla="*/ 236 h 34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84" h="349190">
                  <a:moveTo>
                    <a:pt x="62090" y="236"/>
                  </a:moveTo>
                  <a:cubicBezTo>
                    <a:pt x="56269" y="5528"/>
                    <a:pt x="3088" y="97868"/>
                    <a:pt x="178" y="112949"/>
                  </a:cubicBezTo>
                  <a:cubicBezTo>
                    <a:pt x="-2732" y="128030"/>
                    <a:pt x="30605" y="99720"/>
                    <a:pt x="44628" y="90724"/>
                  </a:cubicBezTo>
                  <a:cubicBezTo>
                    <a:pt x="58651" y="81728"/>
                    <a:pt x="71615" y="58445"/>
                    <a:pt x="84315" y="58974"/>
                  </a:cubicBezTo>
                  <a:cubicBezTo>
                    <a:pt x="97015" y="59503"/>
                    <a:pt x="111568" y="81199"/>
                    <a:pt x="120828" y="93899"/>
                  </a:cubicBezTo>
                  <a:cubicBezTo>
                    <a:pt x="130088" y="106599"/>
                    <a:pt x="137497" y="108716"/>
                    <a:pt x="139878" y="135174"/>
                  </a:cubicBezTo>
                  <a:cubicBezTo>
                    <a:pt x="142259" y="161632"/>
                    <a:pt x="134321" y="218782"/>
                    <a:pt x="135115" y="252649"/>
                  </a:cubicBezTo>
                  <a:cubicBezTo>
                    <a:pt x="135909" y="286516"/>
                    <a:pt x="144640" y="338374"/>
                    <a:pt x="144640" y="338374"/>
                  </a:cubicBezTo>
                  <a:cubicBezTo>
                    <a:pt x="146492" y="352926"/>
                    <a:pt x="145699" y="352132"/>
                    <a:pt x="146228" y="339961"/>
                  </a:cubicBezTo>
                  <a:cubicBezTo>
                    <a:pt x="146757" y="327790"/>
                    <a:pt x="147021" y="304772"/>
                    <a:pt x="147815" y="265349"/>
                  </a:cubicBezTo>
                  <a:cubicBezTo>
                    <a:pt x="148609" y="225926"/>
                    <a:pt x="154959" y="135968"/>
                    <a:pt x="150990" y="103424"/>
                  </a:cubicBezTo>
                  <a:cubicBezTo>
                    <a:pt x="147021" y="70880"/>
                    <a:pt x="124003" y="70086"/>
                    <a:pt x="124003" y="70086"/>
                  </a:cubicBezTo>
                  <a:cubicBezTo>
                    <a:pt x="116066" y="60032"/>
                    <a:pt x="118182" y="41247"/>
                    <a:pt x="103365" y="43099"/>
                  </a:cubicBezTo>
                  <a:cubicBezTo>
                    <a:pt x="88548" y="44951"/>
                    <a:pt x="45951" y="82257"/>
                    <a:pt x="35103" y="81199"/>
                  </a:cubicBezTo>
                  <a:cubicBezTo>
                    <a:pt x="24255" y="80141"/>
                    <a:pt x="67911" y="-5056"/>
                    <a:pt x="62090" y="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982A9483-F046-4A4B-ACCA-F2D5ED5DEBC7}"/>
                </a:ext>
              </a:extLst>
            </p:cNvPr>
            <p:cNvSpPr/>
            <p:nvPr/>
          </p:nvSpPr>
          <p:spPr>
            <a:xfrm>
              <a:off x="1828658" y="2877704"/>
              <a:ext cx="196997" cy="430715"/>
            </a:xfrm>
            <a:custGeom>
              <a:avLst/>
              <a:gdLst>
                <a:gd name="connsiteX0" fmla="*/ 11255 w 196997"/>
                <a:gd name="connsiteY0" fmla="*/ 230621 h 430715"/>
                <a:gd name="connsiteX1" fmla="*/ 38242 w 196997"/>
                <a:gd name="connsiteY1" fmla="*/ 119496 h 430715"/>
                <a:gd name="connsiteX2" fmla="*/ 43005 w 196997"/>
                <a:gd name="connsiteY2" fmla="*/ 70284 h 430715"/>
                <a:gd name="connsiteX3" fmla="*/ 68405 w 196997"/>
                <a:gd name="connsiteY3" fmla="*/ 21071 h 430715"/>
                <a:gd name="connsiteX4" fmla="*/ 112855 w 196997"/>
                <a:gd name="connsiteY4" fmla="*/ 5196 h 430715"/>
                <a:gd name="connsiteX5" fmla="*/ 146192 w 196997"/>
                <a:gd name="connsiteY5" fmla="*/ 24246 h 430715"/>
                <a:gd name="connsiteX6" fmla="*/ 190642 w 196997"/>
                <a:gd name="connsiteY6" fmla="*/ 148071 h 430715"/>
                <a:gd name="connsiteX7" fmla="*/ 160480 w 196997"/>
                <a:gd name="connsiteY7" fmla="*/ 281421 h 430715"/>
                <a:gd name="connsiteX8" fmla="*/ 146192 w 196997"/>
                <a:gd name="connsiteY8" fmla="*/ 348096 h 430715"/>
                <a:gd name="connsiteX9" fmla="*/ 125555 w 196997"/>
                <a:gd name="connsiteY9" fmla="*/ 406834 h 430715"/>
                <a:gd name="connsiteX10" fmla="*/ 60467 w 196997"/>
                <a:gd name="connsiteY10" fmla="*/ 430646 h 430715"/>
                <a:gd name="connsiteX11" fmla="*/ 142 w 196997"/>
                <a:gd name="connsiteY11" fmla="*/ 400484 h 430715"/>
                <a:gd name="connsiteX12" fmla="*/ 77930 w 196997"/>
                <a:gd name="connsiteY12" fmla="*/ 410009 h 430715"/>
                <a:gd name="connsiteX13" fmla="*/ 116030 w 196997"/>
                <a:gd name="connsiteY13" fmla="*/ 392546 h 430715"/>
                <a:gd name="connsiteX14" fmla="*/ 179530 w 196997"/>
                <a:gd name="connsiteY14" fmla="*/ 249671 h 430715"/>
                <a:gd name="connsiteX15" fmla="*/ 196992 w 196997"/>
                <a:gd name="connsiteY15" fmla="*/ 98859 h 430715"/>
                <a:gd name="connsiteX16" fmla="*/ 181117 w 196997"/>
                <a:gd name="connsiteY16" fmla="*/ 51234 h 430715"/>
                <a:gd name="connsiteX17" fmla="*/ 155717 w 196997"/>
                <a:gd name="connsiteY17" fmla="*/ 5196 h 430715"/>
                <a:gd name="connsiteX18" fmla="*/ 117617 w 196997"/>
                <a:gd name="connsiteY18" fmla="*/ 8371 h 430715"/>
                <a:gd name="connsiteX19" fmla="*/ 69992 w 196997"/>
                <a:gd name="connsiteY19" fmla="*/ 70284 h 430715"/>
                <a:gd name="connsiteX20" fmla="*/ 11255 w 196997"/>
                <a:gd name="connsiteY20" fmla="*/ 230621 h 43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997" h="430715">
                  <a:moveTo>
                    <a:pt x="11255" y="230621"/>
                  </a:moveTo>
                  <a:cubicBezTo>
                    <a:pt x="5963" y="238823"/>
                    <a:pt x="32950" y="146219"/>
                    <a:pt x="38242" y="119496"/>
                  </a:cubicBezTo>
                  <a:cubicBezTo>
                    <a:pt x="43534" y="92773"/>
                    <a:pt x="37978" y="86688"/>
                    <a:pt x="43005" y="70284"/>
                  </a:cubicBezTo>
                  <a:cubicBezTo>
                    <a:pt x="48032" y="53880"/>
                    <a:pt x="56763" y="31919"/>
                    <a:pt x="68405" y="21071"/>
                  </a:cubicBezTo>
                  <a:cubicBezTo>
                    <a:pt x="80047" y="10223"/>
                    <a:pt x="99891" y="4667"/>
                    <a:pt x="112855" y="5196"/>
                  </a:cubicBezTo>
                  <a:cubicBezTo>
                    <a:pt x="125819" y="5725"/>
                    <a:pt x="133228" y="434"/>
                    <a:pt x="146192" y="24246"/>
                  </a:cubicBezTo>
                  <a:cubicBezTo>
                    <a:pt x="159156" y="48058"/>
                    <a:pt x="188261" y="105208"/>
                    <a:pt x="190642" y="148071"/>
                  </a:cubicBezTo>
                  <a:cubicBezTo>
                    <a:pt x="193023" y="190933"/>
                    <a:pt x="167888" y="248084"/>
                    <a:pt x="160480" y="281421"/>
                  </a:cubicBezTo>
                  <a:cubicBezTo>
                    <a:pt x="153072" y="314758"/>
                    <a:pt x="152013" y="327194"/>
                    <a:pt x="146192" y="348096"/>
                  </a:cubicBezTo>
                  <a:cubicBezTo>
                    <a:pt x="140371" y="368998"/>
                    <a:pt x="139843" y="393076"/>
                    <a:pt x="125555" y="406834"/>
                  </a:cubicBezTo>
                  <a:cubicBezTo>
                    <a:pt x="111267" y="420592"/>
                    <a:pt x="81369" y="431704"/>
                    <a:pt x="60467" y="430646"/>
                  </a:cubicBezTo>
                  <a:cubicBezTo>
                    <a:pt x="39565" y="429588"/>
                    <a:pt x="-2769" y="403924"/>
                    <a:pt x="142" y="400484"/>
                  </a:cubicBezTo>
                  <a:cubicBezTo>
                    <a:pt x="3052" y="397045"/>
                    <a:pt x="58615" y="411332"/>
                    <a:pt x="77930" y="410009"/>
                  </a:cubicBezTo>
                  <a:cubicBezTo>
                    <a:pt x="97245" y="408686"/>
                    <a:pt x="99097" y="419269"/>
                    <a:pt x="116030" y="392546"/>
                  </a:cubicBezTo>
                  <a:cubicBezTo>
                    <a:pt x="132963" y="365823"/>
                    <a:pt x="166036" y="298619"/>
                    <a:pt x="179530" y="249671"/>
                  </a:cubicBezTo>
                  <a:cubicBezTo>
                    <a:pt x="193024" y="200723"/>
                    <a:pt x="196728" y="131932"/>
                    <a:pt x="196992" y="98859"/>
                  </a:cubicBezTo>
                  <a:cubicBezTo>
                    <a:pt x="197256" y="65786"/>
                    <a:pt x="187996" y="66844"/>
                    <a:pt x="181117" y="51234"/>
                  </a:cubicBezTo>
                  <a:cubicBezTo>
                    <a:pt x="174238" y="35624"/>
                    <a:pt x="166300" y="12340"/>
                    <a:pt x="155717" y="5196"/>
                  </a:cubicBezTo>
                  <a:cubicBezTo>
                    <a:pt x="145134" y="-1948"/>
                    <a:pt x="131904" y="-2477"/>
                    <a:pt x="117617" y="8371"/>
                  </a:cubicBezTo>
                  <a:cubicBezTo>
                    <a:pt x="103330" y="19219"/>
                    <a:pt x="85602" y="36946"/>
                    <a:pt x="69992" y="70284"/>
                  </a:cubicBezTo>
                  <a:cubicBezTo>
                    <a:pt x="54382" y="103621"/>
                    <a:pt x="16547" y="222419"/>
                    <a:pt x="11255" y="2306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87977C40-54ED-4D96-9613-4F63F02DC91E}"/>
                </a:ext>
              </a:extLst>
            </p:cNvPr>
            <p:cNvSpPr/>
            <p:nvPr/>
          </p:nvSpPr>
          <p:spPr>
            <a:xfrm>
              <a:off x="1869771" y="2966383"/>
              <a:ext cx="84467" cy="249541"/>
            </a:xfrm>
            <a:custGeom>
              <a:avLst/>
              <a:gdLst>
                <a:gd name="connsiteX0" fmla="*/ 84442 w 84467"/>
                <a:gd name="connsiteY0" fmla="*/ 655 h 249541"/>
                <a:gd name="connsiteX1" fmla="*/ 24117 w 84467"/>
                <a:gd name="connsiteY1" fmla="*/ 99080 h 249541"/>
                <a:gd name="connsiteX2" fmla="*/ 22529 w 84467"/>
                <a:gd name="connsiteY2" fmla="*/ 178455 h 249541"/>
                <a:gd name="connsiteX3" fmla="*/ 27292 w 84467"/>
                <a:gd name="connsiteY3" fmla="*/ 229255 h 249541"/>
                <a:gd name="connsiteX4" fmla="*/ 304 w 84467"/>
                <a:gd name="connsiteY4" fmla="*/ 248305 h 249541"/>
                <a:gd name="connsiteX5" fmla="*/ 47929 w 84467"/>
                <a:gd name="connsiteY5" fmla="*/ 197505 h 249541"/>
                <a:gd name="connsiteX6" fmla="*/ 39992 w 84467"/>
                <a:gd name="connsiteY6" fmla="*/ 145117 h 249541"/>
                <a:gd name="connsiteX7" fmla="*/ 16179 w 84467"/>
                <a:gd name="connsiteY7" fmla="*/ 60980 h 249541"/>
                <a:gd name="connsiteX8" fmla="*/ 84442 w 84467"/>
                <a:gd name="connsiteY8" fmla="*/ 655 h 249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67" h="249541">
                  <a:moveTo>
                    <a:pt x="84442" y="655"/>
                  </a:moveTo>
                  <a:cubicBezTo>
                    <a:pt x="85765" y="7005"/>
                    <a:pt x="34436" y="69447"/>
                    <a:pt x="24117" y="99080"/>
                  </a:cubicBezTo>
                  <a:cubicBezTo>
                    <a:pt x="13798" y="128713"/>
                    <a:pt x="22000" y="156759"/>
                    <a:pt x="22529" y="178455"/>
                  </a:cubicBezTo>
                  <a:cubicBezTo>
                    <a:pt x="23058" y="200151"/>
                    <a:pt x="30996" y="217613"/>
                    <a:pt x="27292" y="229255"/>
                  </a:cubicBezTo>
                  <a:cubicBezTo>
                    <a:pt x="23588" y="240897"/>
                    <a:pt x="-3135" y="253597"/>
                    <a:pt x="304" y="248305"/>
                  </a:cubicBezTo>
                  <a:cubicBezTo>
                    <a:pt x="3743" y="243013"/>
                    <a:pt x="41314" y="214703"/>
                    <a:pt x="47929" y="197505"/>
                  </a:cubicBezTo>
                  <a:cubicBezTo>
                    <a:pt x="54544" y="180307"/>
                    <a:pt x="45284" y="167871"/>
                    <a:pt x="39992" y="145117"/>
                  </a:cubicBezTo>
                  <a:cubicBezTo>
                    <a:pt x="34700" y="122363"/>
                    <a:pt x="14327" y="86380"/>
                    <a:pt x="16179" y="60980"/>
                  </a:cubicBezTo>
                  <a:cubicBezTo>
                    <a:pt x="18031" y="35580"/>
                    <a:pt x="83119" y="-5695"/>
                    <a:pt x="84442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6F29EB5E-8965-419C-B169-DE9C6A406F3F}"/>
                </a:ext>
              </a:extLst>
            </p:cNvPr>
            <p:cNvSpPr/>
            <p:nvPr/>
          </p:nvSpPr>
          <p:spPr>
            <a:xfrm>
              <a:off x="1587290" y="3286090"/>
              <a:ext cx="256214" cy="413891"/>
            </a:xfrm>
            <a:custGeom>
              <a:avLst/>
              <a:gdLst>
                <a:gd name="connsiteX0" fmla="*/ 255798 w 256214"/>
                <a:gd name="connsiteY0" fmla="*/ 35 h 413891"/>
                <a:gd name="connsiteX1" fmla="*/ 217698 w 256214"/>
                <a:gd name="connsiteY1" fmla="*/ 160373 h 413891"/>
                <a:gd name="connsiteX2" fmla="*/ 135148 w 256214"/>
                <a:gd name="connsiteY2" fmla="*/ 250860 h 413891"/>
                <a:gd name="connsiteX3" fmla="*/ 1798 w 256214"/>
                <a:gd name="connsiteY3" fmla="*/ 408023 h 413891"/>
                <a:gd name="connsiteX4" fmla="*/ 68473 w 256214"/>
                <a:gd name="connsiteY4" fmla="*/ 361985 h 413891"/>
                <a:gd name="connsiteX5" fmla="*/ 212935 w 256214"/>
                <a:gd name="connsiteY5" fmla="*/ 188948 h 413891"/>
                <a:gd name="connsiteX6" fmla="*/ 195473 w 256214"/>
                <a:gd name="connsiteY6" fmla="*/ 146085 h 413891"/>
                <a:gd name="connsiteX7" fmla="*/ 255798 w 256214"/>
                <a:gd name="connsiteY7" fmla="*/ 35 h 4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214" h="413891">
                  <a:moveTo>
                    <a:pt x="255798" y="35"/>
                  </a:moveTo>
                  <a:cubicBezTo>
                    <a:pt x="259502" y="2416"/>
                    <a:pt x="237806" y="118569"/>
                    <a:pt x="217698" y="160373"/>
                  </a:cubicBezTo>
                  <a:cubicBezTo>
                    <a:pt x="197590" y="202177"/>
                    <a:pt x="171131" y="209585"/>
                    <a:pt x="135148" y="250860"/>
                  </a:cubicBezTo>
                  <a:cubicBezTo>
                    <a:pt x="99165" y="292135"/>
                    <a:pt x="12910" y="389502"/>
                    <a:pt x="1798" y="408023"/>
                  </a:cubicBezTo>
                  <a:cubicBezTo>
                    <a:pt x="-9315" y="426544"/>
                    <a:pt x="33284" y="398497"/>
                    <a:pt x="68473" y="361985"/>
                  </a:cubicBezTo>
                  <a:cubicBezTo>
                    <a:pt x="103662" y="325473"/>
                    <a:pt x="191768" y="224931"/>
                    <a:pt x="212935" y="188948"/>
                  </a:cubicBezTo>
                  <a:cubicBezTo>
                    <a:pt x="234102" y="152965"/>
                    <a:pt x="189917" y="175983"/>
                    <a:pt x="195473" y="146085"/>
                  </a:cubicBezTo>
                  <a:cubicBezTo>
                    <a:pt x="201029" y="116187"/>
                    <a:pt x="252094" y="-2346"/>
                    <a:pt x="255798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FF45B08A-E373-40AF-89E2-1D56E963B888}"/>
                </a:ext>
              </a:extLst>
            </p:cNvPr>
            <p:cNvSpPr/>
            <p:nvPr/>
          </p:nvSpPr>
          <p:spPr>
            <a:xfrm>
              <a:off x="750347" y="2887655"/>
              <a:ext cx="394243" cy="839795"/>
            </a:xfrm>
            <a:custGeom>
              <a:avLst/>
              <a:gdLst>
                <a:gd name="connsiteX0" fmla="*/ 13241 w 394243"/>
                <a:gd name="connsiteY0" fmla="*/ 8 h 839795"/>
                <a:gd name="connsiteX1" fmla="*/ 541 w 394243"/>
                <a:gd name="connsiteY1" fmla="*/ 193683 h 839795"/>
                <a:gd name="connsiteX2" fmla="*/ 32291 w 394243"/>
                <a:gd name="connsiteY2" fmla="*/ 250833 h 839795"/>
                <a:gd name="connsiteX3" fmla="*/ 119603 w 394243"/>
                <a:gd name="connsiteY3" fmla="*/ 365133 h 839795"/>
                <a:gd name="connsiteX4" fmla="*/ 162466 w 394243"/>
                <a:gd name="connsiteY4" fmla="*/ 636595 h 839795"/>
                <a:gd name="connsiteX5" fmla="*/ 192628 w 394243"/>
                <a:gd name="connsiteY5" fmla="*/ 719145 h 839795"/>
                <a:gd name="connsiteX6" fmla="*/ 394241 w 394243"/>
                <a:gd name="connsiteY6" fmla="*/ 839795 h 839795"/>
                <a:gd name="connsiteX7" fmla="*/ 197391 w 394243"/>
                <a:gd name="connsiteY7" fmla="*/ 717558 h 839795"/>
                <a:gd name="connsiteX8" fmla="*/ 168816 w 394243"/>
                <a:gd name="connsiteY8" fmla="*/ 608020 h 839795"/>
                <a:gd name="connsiteX9" fmla="*/ 138653 w 394243"/>
                <a:gd name="connsiteY9" fmla="*/ 439745 h 839795"/>
                <a:gd name="connsiteX10" fmla="*/ 64041 w 394243"/>
                <a:gd name="connsiteY10" fmla="*/ 323858 h 839795"/>
                <a:gd name="connsiteX11" fmla="*/ 25941 w 394243"/>
                <a:gd name="connsiteY11" fmla="*/ 201620 h 839795"/>
                <a:gd name="connsiteX12" fmla="*/ 13241 w 394243"/>
                <a:gd name="connsiteY12" fmla="*/ 8 h 83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4243" h="839795">
                  <a:moveTo>
                    <a:pt x="13241" y="8"/>
                  </a:moveTo>
                  <a:cubicBezTo>
                    <a:pt x="9008" y="-1315"/>
                    <a:pt x="-2634" y="151879"/>
                    <a:pt x="541" y="193683"/>
                  </a:cubicBezTo>
                  <a:cubicBezTo>
                    <a:pt x="3716" y="235487"/>
                    <a:pt x="12447" y="222258"/>
                    <a:pt x="32291" y="250833"/>
                  </a:cubicBezTo>
                  <a:cubicBezTo>
                    <a:pt x="52135" y="279408"/>
                    <a:pt x="97907" y="300839"/>
                    <a:pt x="119603" y="365133"/>
                  </a:cubicBezTo>
                  <a:cubicBezTo>
                    <a:pt x="141299" y="429427"/>
                    <a:pt x="150295" y="577593"/>
                    <a:pt x="162466" y="636595"/>
                  </a:cubicBezTo>
                  <a:cubicBezTo>
                    <a:pt x="174637" y="695597"/>
                    <a:pt x="153999" y="685278"/>
                    <a:pt x="192628" y="719145"/>
                  </a:cubicBezTo>
                  <a:cubicBezTo>
                    <a:pt x="231257" y="753012"/>
                    <a:pt x="393447" y="840060"/>
                    <a:pt x="394241" y="839795"/>
                  </a:cubicBezTo>
                  <a:cubicBezTo>
                    <a:pt x="395035" y="839531"/>
                    <a:pt x="234962" y="756187"/>
                    <a:pt x="197391" y="717558"/>
                  </a:cubicBezTo>
                  <a:cubicBezTo>
                    <a:pt x="159820" y="678929"/>
                    <a:pt x="178606" y="654322"/>
                    <a:pt x="168816" y="608020"/>
                  </a:cubicBezTo>
                  <a:cubicBezTo>
                    <a:pt x="159026" y="561718"/>
                    <a:pt x="156115" y="487105"/>
                    <a:pt x="138653" y="439745"/>
                  </a:cubicBezTo>
                  <a:cubicBezTo>
                    <a:pt x="121191" y="392385"/>
                    <a:pt x="82826" y="363545"/>
                    <a:pt x="64041" y="323858"/>
                  </a:cubicBezTo>
                  <a:cubicBezTo>
                    <a:pt x="45256" y="284171"/>
                    <a:pt x="33085" y="255860"/>
                    <a:pt x="25941" y="201620"/>
                  </a:cubicBezTo>
                  <a:cubicBezTo>
                    <a:pt x="18797" y="147380"/>
                    <a:pt x="17474" y="1331"/>
                    <a:pt x="1324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92A69692-1ABC-4D1A-BA6A-76DDDEDBC8CE}"/>
                </a:ext>
              </a:extLst>
            </p:cNvPr>
            <p:cNvSpPr/>
            <p:nvPr/>
          </p:nvSpPr>
          <p:spPr>
            <a:xfrm rot="385223">
              <a:off x="796165" y="2962042"/>
              <a:ext cx="121432" cy="154734"/>
            </a:xfrm>
            <a:custGeom>
              <a:avLst/>
              <a:gdLst>
                <a:gd name="connsiteX0" fmla="*/ 16636 w 121432"/>
                <a:gd name="connsiteY0" fmla="*/ 152633 h 154734"/>
                <a:gd name="connsiteX1" fmla="*/ 761 w 121432"/>
                <a:gd name="connsiteY1" fmla="*/ 97071 h 154734"/>
                <a:gd name="connsiteX2" fmla="*/ 42036 w 121432"/>
                <a:gd name="connsiteY2" fmla="*/ 44683 h 154734"/>
                <a:gd name="connsiteX3" fmla="*/ 121411 w 121432"/>
                <a:gd name="connsiteY3" fmla="*/ 1821 h 154734"/>
                <a:gd name="connsiteX4" fmla="*/ 34098 w 121432"/>
                <a:gd name="connsiteY4" fmla="*/ 19283 h 154734"/>
                <a:gd name="connsiteX5" fmla="*/ 16636 w 121432"/>
                <a:gd name="connsiteY5" fmla="*/ 152633 h 15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32" h="154734">
                  <a:moveTo>
                    <a:pt x="16636" y="152633"/>
                  </a:moveTo>
                  <a:cubicBezTo>
                    <a:pt x="11080" y="165598"/>
                    <a:pt x="-3472" y="115063"/>
                    <a:pt x="761" y="97071"/>
                  </a:cubicBezTo>
                  <a:cubicBezTo>
                    <a:pt x="4994" y="79079"/>
                    <a:pt x="21928" y="60558"/>
                    <a:pt x="42036" y="44683"/>
                  </a:cubicBezTo>
                  <a:cubicBezTo>
                    <a:pt x="62144" y="28808"/>
                    <a:pt x="122734" y="6054"/>
                    <a:pt x="121411" y="1821"/>
                  </a:cubicBezTo>
                  <a:cubicBezTo>
                    <a:pt x="120088" y="-2412"/>
                    <a:pt x="55794" y="-296"/>
                    <a:pt x="34098" y="19283"/>
                  </a:cubicBezTo>
                  <a:cubicBezTo>
                    <a:pt x="12402" y="38862"/>
                    <a:pt x="22192" y="139668"/>
                    <a:pt x="16636" y="1526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7BBC9D6F-A53A-4041-8979-B18DA1CDA520}"/>
                </a:ext>
              </a:extLst>
            </p:cNvPr>
            <p:cNvSpPr/>
            <p:nvPr/>
          </p:nvSpPr>
          <p:spPr>
            <a:xfrm>
              <a:off x="1209021" y="2702139"/>
              <a:ext cx="238625" cy="160754"/>
            </a:xfrm>
            <a:custGeom>
              <a:avLst/>
              <a:gdLst>
                <a:gd name="connsiteX0" fmla="*/ 654 w 238625"/>
                <a:gd name="connsiteY0" fmla="*/ 160124 h 160754"/>
                <a:gd name="connsiteX1" fmla="*/ 73679 w 238625"/>
                <a:gd name="connsiteY1" fmla="*/ 85511 h 160754"/>
                <a:gd name="connsiteX2" fmla="*/ 138767 w 238625"/>
                <a:gd name="connsiteY2" fmla="*/ 53761 h 160754"/>
                <a:gd name="connsiteX3" fmla="*/ 235604 w 238625"/>
                <a:gd name="connsiteY3" fmla="*/ 4549 h 160754"/>
                <a:gd name="connsiteX4" fmla="*/ 205442 w 238625"/>
                <a:gd name="connsiteY4" fmla="*/ 6136 h 160754"/>
                <a:gd name="connsiteX5" fmla="*/ 118129 w 238625"/>
                <a:gd name="connsiteY5" fmla="*/ 39474 h 160754"/>
                <a:gd name="connsiteX6" fmla="*/ 654 w 238625"/>
                <a:gd name="connsiteY6" fmla="*/ 160124 h 16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625" h="160754">
                  <a:moveTo>
                    <a:pt x="654" y="160124"/>
                  </a:moveTo>
                  <a:cubicBezTo>
                    <a:pt x="-6754" y="167797"/>
                    <a:pt x="50660" y="103238"/>
                    <a:pt x="73679" y="85511"/>
                  </a:cubicBezTo>
                  <a:cubicBezTo>
                    <a:pt x="96698" y="67784"/>
                    <a:pt x="138767" y="53761"/>
                    <a:pt x="138767" y="53761"/>
                  </a:cubicBezTo>
                  <a:cubicBezTo>
                    <a:pt x="165754" y="40267"/>
                    <a:pt x="224492" y="12486"/>
                    <a:pt x="235604" y="4549"/>
                  </a:cubicBezTo>
                  <a:cubicBezTo>
                    <a:pt x="246717" y="-3389"/>
                    <a:pt x="225021" y="315"/>
                    <a:pt x="205442" y="6136"/>
                  </a:cubicBezTo>
                  <a:cubicBezTo>
                    <a:pt x="185863" y="11957"/>
                    <a:pt x="153054" y="18043"/>
                    <a:pt x="118129" y="39474"/>
                  </a:cubicBezTo>
                  <a:cubicBezTo>
                    <a:pt x="83204" y="60905"/>
                    <a:pt x="8062" y="152451"/>
                    <a:pt x="654" y="160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: 図形 250">
              <a:extLst>
                <a:ext uri="{FF2B5EF4-FFF2-40B4-BE49-F238E27FC236}">
                  <a16:creationId xmlns:a16="http://schemas.microsoft.com/office/drawing/2014/main" id="{3A0C5434-6FE1-4C48-B80D-D074D79ECDFE}"/>
                </a:ext>
              </a:extLst>
            </p:cNvPr>
            <p:cNvSpPr/>
            <p:nvPr/>
          </p:nvSpPr>
          <p:spPr>
            <a:xfrm>
              <a:off x="835241" y="3039195"/>
              <a:ext cx="174117" cy="134218"/>
            </a:xfrm>
            <a:custGeom>
              <a:avLst/>
              <a:gdLst>
                <a:gd name="connsiteX0" fmla="*/ 10897 w 174117"/>
                <a:gd name="connsiteY0" fmla="*/ 134218 h 134218"/>
                <a:gd name="connsiteX1" fmla="*/ 14072 w 174117"/>
                <a:gd name="connsiteY1" fmla="*/ 35793 h 134218"/>
                <a:gd name="connsiteX2" fmla="*/ 56934 w 174117"/>
                <a:gd name="connsiteY2" fmla="*/ 19918 h 134218"/>
                <a:gd name="connsiteX3" fmla="*/ 110909 w 174117"/>
                <a:gd name="connsiteY3" fmla="*/ 23093 h 134218"/>
                <a:gd name="connsiteX4" fmla="*/ 163297 w 174117"/>
                <a:gd name="connsiteY4" fmla="*/ 62780 h 134218"/>
                <a:gd name="connsiteX5" fmla="*/ 171234 w 174117"/>
                <a:gd name="connsiteY5" fmla="*/ 69130 h 134218"/>
                <a:gd name="connsiteX6" fmla="*/ 126784 w 174117"/>
                <a:gd name="connsiteY6" fmla="*/ 21505 h 134218"/>
                <a:gd name="connsiteX7" fmla="*/ 69634 w 174117"/>
                <a:gd name="connsiteY7" fmla="*/ 868 h 134218"/>
                <a:gd name="connsiteX8" fmla="*/ 34709 w 174117"/>
                <a:gd name="connsiteY8" fmla="*/ 7218 h 134218"/>
                <a:gd name="connsiteX9" fmla="*/ 1372 w 174117"/>
                <a:gd name="connsiteY9" fmla="*/ 37380 h 134218"/>
                <a:gd name="connsiteX10" fmla="*/ 10897 w 174117"/>
                <a:gd name="connsiteY10" fmla="*/ 134218 h 13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4117" h="134218">
                  <a:moveTo>
                    <a:pt x="10897" y="134218"/>
                  </a:moveTo>
                  <a:cubicBezTo>
                    <a:pt x="13014" y="133954"/>
                    <a:pt x="6399" y="54843"/>
                    <a:pt x="14072" y="35793"/>
                  </a:cubicBezTo>
                  <a:cubicBezTo>
                    <a:pt x="21745" y="16743"/>
                    <a:pt x="40795" y="22035"/>
                    <a:pt x="56934" y="19918"/>
                  </a:cubicBezTo>
                  <a:cubicBezTo>
                    <a:pt x="73073" y="17801"/>
                    <a:pt x="93182" y="15949"/>
                    <a:pt x="110909" y="23093"/>
                  </a:cubicBezTo>
                  <a:cubicBezTo>
                    <a:pt x="128636" y="30237"/>
                    <a:pt x="153243" y="55107"/>
                    <a:pt x="163297" y="62780"/>
                  </a:cubicBezTo>
                  <a:cubicBezTo>
                    <a:pt x="173351" y="70453"/>
                    <a:pt x="177319" y="76009"/>
                    <a:pt x="171234" y="69130"/>
                  </a:cubicBezTo>
                  <a:cubicBezTo>
                    <a:pt x="165149" y="62251"/>
                    <a:pt x="143717" y="32882"/>
                    <a:pt x="126784" y="21505"/>
                  </a:cubicBezTo>
                  <a:cubicBezTo>
                    <a:pt x="109851" y="10128"/>
                    <a:pt x="84980" y="3249"/>
                    <a:pt x="69634" y="868"/>
                  </a:cubicBezTo>
                  <a:cubicBezTo>
                    <a:pt x="54288" y="-1513"/>
                    <a:pt x="46086" y="1133"/>
                    <a:pt x="34709" y="7218"/>
                  </a:cubicBezTo>
                  <a:cubicBezTo>
                    <a:pt x="23332" y="13303"/>
                    <a:pt x="6928" y="20711"/>
                    <a:pt x="1372" y="37380"/>
                  </a:cubicBezTo>
                  <a:cubicBezTo>
                    <a:pt x="-4184" y="54049"/>
                    <a:pt x="8780" y="134482"/>
                    <a:pt x="10897" y="134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F5C72E8D-B7B9-4C8F-9E18-E8EB895BE061}"/>
                </a:ext>
              </a:extLst>
            </p:cNvPr>
            <p:cNvSpPr/>
            <p:nvPr/>
          </p:nvSpPr>
          <p:spPr>
            <a:xfrm>
              <a:off x="860414" y="3106475"/>
              <a:ext cx="140828" cy="166886"/>
            </a:xfrm>
            <a:custGeom>
              <a:avLst/>
              <a:gdLst>
                <a:gd name="connsiteX0" fmla="*/ 133361 w 140828"/>
                <a:gd name="connsiteY0" fmla="*/ 263 h 166886"/>
                <a:gd name="connsiteX1" fmla="*/ 136536 w 140828"/>
                <a:gd name="connsiteY1" fmla="*/ 65350 h 166886"/>
                <a:gd name="connsiteX2" fmla="*/ 76211 w 140828"/>
                <a:gd name="connsiteY2" fmla="*/ 163775 h 166886"/>
                <a:gd name="connsiteX3" fmla="*/ 50811 w 140828"/>
                <a:gd name="connsiteY3" fmla="*/ 136788 h 166886"/>
                <a:gd name="connsiteX4" fmla="*/ 11 w 140828"/>
                <a:gd name="connsiteY4" fmla="*/ 81225 h 166886"/>
                <a:gd name="connsiteX5" fmla="*/ 55574 w 140828"/>
                <a:gd name="connsiteY5" fmla="*/ 132025 h 166886"/>
                <a:gd name="connsiteX6" fmla="*/ 80974 w 140828"/>
                <a:gd name="connsiteY6" fmla="*/ 135200 h 166886"/>
                <a:gd name="connsiteX7" fmla="*/ 112724 w 140828"/>
                <a:gd name="connsiteY7" fmla="*/ 89163 h 166886"/>
                <a:gd name="connsiteX8" fmla="*/ 133361 w 140828"/>
                <a:gd name="connsiteY8" fmla="*/ 263 h 16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828" h="166886">
                  <a:moveTo>
                    <a:pt x="133361" y="263"/>
                  </a:moveTo>
                  <a:cubicBezTo>
                    <a:pt x="137330" y="-3706"/>
                    <a:pt x="146061" y="38098"/>
                    <a:pt x="136536" y="65350"/>
                  </a:cubicBezTo>
                  <a:cubicBezTo>
                    <a:pt x="127011" y="92602"/>
                    <a:pt x="90498" y="151869"/>
                    <a:pt x="76211" y="163775"/>
                  </a:cubicBezTo>
                  <a:cubicBezTo>
                    <a:pt x="61924" y="175681"/>
                    <a:pt x="63511" y="150546"/>
                    <a:pt x="50811" y="136788"/>
                  </a:cubicBezTo>
                  <a:cubicBezTo>
                    <a:pt x="38111" y="123030"/>
                    <a:pt x="-783" y="82019"/>
                    <a:pt x="11" y="81225"/>
                  </a:cubicBezTo>
                  <a:cubicBezTo>
                    <a:pt x="805" y="80431"/>
                    <a:pt x="42080" y="123029"/>
                    <a:pt x="55574" y="132025"/>
                  </a:cubicBezTo>
                  <a:cubicBezTo>
                    <a:pt x="69068" y="141021"/>
                    <a:pt x="71449" y="142344"/>
                    <a:pt x="80974" y="135200"/>
                  </a:cubicBezTo>
                  <a:cubicBezTo>
                    <a:pt x="90499" y="128056"/>
                    <a:pt x="105051" y="104244"/>
                    <a:pt x="112724" y="89163"/>
                  </a:cubicBezTo>
                  <a:cubicBezTo>
                    <a:pt x="120397" y="74082"/>
                    <a:pt x="129392" y="4232"/>
                    <a:pt x="133361" y="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14092832-1253-4725-A626-3CD34A1E2040}"/>
                </a:ext>
              </a:extLst>
            </p:cNvPr>
            <p:cNvSpPr/>
            <p:nvPr/>
          </p:nvSpPr>
          <p:spPr>
            <a:xfrm>
              <a:off x="836613" y="3044825"/>
              <a:ext cx="103892" cy="197175"/>
            </a:xfrm>
            <a:custGeom>
              <a:avLst/>
              <a:gdLst>
                <a:gd name="connsiteX0" fmla="*/ 47709 w 99214"/>
                <a:gd name="connsiteY0" fmla="*/ 78 h 184553"/>
                <a:gd name="connsiteX1" fmla="*/ 92159 w 99214"/>
                <a:gd name="connsiteY1" fmla="*/ 52466 h 184553"/>
                <a:gd name="connsiteX2" fmla="*/ 98509 w 99214"/>
                <a:gd name="connsiteY2" fmla="*/ 150891 h 184553"/>
                <a:gd name="connsiteX3" fmla="*/ 85809 w 99214"/>
                <a:gd name="connsiteY3" fmla="*/ 184228 h 184553"/>
                <a:gd name="connsiteX4" fmla="*/ 60409 w 99214"/>
                <a:gd name="connsiteY4" fmla="*/ 165178 h 184553"/>
                <a:gd name="connsiteX5" fmla="*/ 11197 w 99214"/>
                <a:gd name="connsiteY5" fmla="*/ 122316 h 184553"/>
                <a:gd name="connsiteX6" fmla="*/ 84 w 99214"/>
                <a:gd name="connsiteY6" fmla="*/ 90566 h 184553"/>
                <a:gd name="connsiteX7" fmla="*/ 6434 w 99214"/>
                <a:gd name="connsiteY7" fmla="*/ 41353 h 184553"/>
                <a:gd name="connsiteX8" fmla="*/ 47709 w 99214"/>
                <a:gd name="connsiteY8" fmla="*/ 78 h 18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14" h="184553">
                  <a:moveTo>
                    <a:pt x="47709" y="78"/>
                  </a:moveTo>
                  <a:cubicBezTo>
                    <a:pt x="61997" y="1930"/>
                    <a:pt x="83692" y="27331"/>
                    <a:pt x="92159" y="52466"/>
                  </a:cubicBezTo>
                  <a:cubicBezTo>
                    <a:pt x="100626" y="77601"/>
                    <a:pt x="99567" y="128931"/>
                    <a:pt x="98509" y="150891"/>
                  </a:cubicBezTo>
                  <a:cubicBezTo>
                    <a:pt x="97451" y="172851"/>
                    <a:pt x="92159" y="181847"/>
                    <a:pt x="85809" y="184228"/>
                  </a:cubicBezTo>
                  <a:cubicBezTo>
                    <a:pt x="79459" y="186609"/>
                    <a:pt x="72844" y="175497"/>
                    <a:pt x="60409" y="165178"/>
                  </a:cubicBezTo>
                  <a:cubicBezTo>
                    <a:pt x="47974" y="154859"/>
                    <a:pt x="21251" y="134751"/>
                    <a:pt x="11197" y="122316"/>
                  </a:cubicBezTo>
                  <a:cubicBezTo>
                    <a:pt x="1143" y="109881"/>
                    <a:pt x="878" y="104060"/>
                    <a:pt x="84" y="90566"/>
                  </a:cubicBezTo>
                  <a:cubicBezTo>
                    <a:pt x="-710" y="77072"/>
                    <a:pt x="4317" y="53259"/>
                    <a:pt x="6434" y="41353"/>
                  </a:cubicBezTo>
                  <a:cubicBezTo>
                    <a:pt x="8551" y="29447"/>
                    <a:pt x="33421" y="-1774"/>
                    <a:pt x="47709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楕円 255">
              <a:extLst>
                <a:ext uri="{FF2B5EF4-FFF2-40B4-BE49-F238E27FC236}">
                  <a16:creationId xmlns:a16="http://schemas.microsoft.com/office/drawing/2014/main" id="{EDD178DF-6F05-4B56-8896-5D270E720DDC}"/>
                </a:ext>
              </a:extLst>
            </p:cNvPr>
            <p:cNvSpPr/>
            <p:nvPr/>
          </p:nvSpPr>
          <p:spPr>
            <a:xfrm>
              <a:off x="847725" y="3094037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楕円 257">
              <a:extLst>
                <a:ext uri="{FF2B5EF4-FFF2-40B4-BE49-F238E27FC236}">
                  <a16:creationId xmlns:a16="http://schemas.microsoft.com/office/drawing/2014/main" id="{186FAD94-734D-4D50-B603-B86C4DF27D83}"/>
                </a:ext>
              </a:extLst>
            </p:cNvPr>
            <p:cNvSpPr/>
            <p:nvPr/>
          </p:nvSpPr>
          <p:spPr>
            <a:xfrm>
              <a:off x="887412" y="310991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1F393339-3A9C-469D-B312-5D043F34A6FD}"/>
                </a:ext>
              </a:extLst>
            </p:cNvPr>
            <p:cNvSpPr/>
            <p:nvPr/>
          </p:nvSpPr>
          <p:spPr>
            <a:xfrm>
              <a:off x="1278074" y="2809313"/>
              <a:ext cx="225468" cy="181570"/>
            </a:xfrm>
            <a:custGeom>
              <a:avLst/>
              <a:gdLst>
                <a:gd name="connsiteX0" fmla="*/ 6214 w 225468"/>
                <a:gd name="connsiteY0" fmla="*/ 181537 h 181570"/>
                <a:gd name="connsiteX1" fmla="*/ 18914 w 225468"/>
                <a:gd name="connsiteY1" fmla="*/ 79937 h 181570"/>
                <a:gd name="connsiteX2" fmla="*/ 37964 w 225468"/>
                <a:gd name="connsiteY2" fmla="*/ 52950 h 181570"/>
                <a:gd name="connsiteX3" fmla="*/ 107814 w 225468"/>
                <a:gd name="connsiteY3" fmla="*/ 27550 h 181570"/>
                <a:gd name="connsiteX4" fmla="*/ 169726 w 225468"/>
                <a:gd name="connsiteY4" fmla="*/ 37075 h 181570"/>
                <a:gd name="connsiteX5" fmla="*/ 212589 w 225468"/>
                <a:gd name="connsiteY5" fmla="*/ 70412 h 181570"/>
                <a:gd name="connsiteX6" fmla="*/ 220526 w 225468"/>
                <a:gd name="connsiteY6" fmla="*/ 72000 h 181570"/>
                <a:gd name="connsiteX7" fmla="*/ 222114 w 225468"/>
                <a:gd name="connsiteY7" fmla="*/ 48187 h 181570"/>
                <a:gd name="connsiteX8" fmla="*/ 174489 w 225468"/>
                <a:gd name="connsiteY8" fmla="*/ 13262 h 181570"/>
                <a:gd name="connsiteX9" fmla="*/ 90351 w 225468"/>
                <a:gd name="connsiteY9" fmla="*/ 2150 h 181570"/>
                <a:gd name="connsiteX10" fmla="*/ 15739 w 225468"/>
                <a:gd name="connsiteY10" fmla="*/ 52950 h 181570"/>
                <a:gd name="connsiteX11" fmla="*/ 1451 w 225468"/>
                <a:gd name="connsiteY11" fmla="*/ 91050 h 181570"/>
                <a:gd name="connsiteX12" fmla="*/ 6214 w 225468"/>
                <a:gd name="connsiteY12" fmla="*/ 181537 h 18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468" h="181570">
                  <a:moveTo>
                    <a:pt x="6214" y="181537"/>
                  </a:moveTo>
                  <a:cubicBezTo>
                    <a:pt x="9124" y="179685"/>
                    <a:pt x="13622" y="101368"/>
                    <a:pt x="18914" y="79937"/>
                  </a:cubicBezTo>
                  <a:cubicBezTo>
                    <a:pt x="24206" y="58506"/>
                    <a:pt x="23147" y="61681"/>
                    <a:pt x="37964" y="52950"/>
                  </a:cubicBezTo>
                  <a:cubicBezTo>
                    <a:pt x="52781" y="44219"/>
                    <a:pt x="85854" y="30196"/>
                    <a:pt x="107814" y="27550"/>
                  </a:cubicBezTo>
                  <a:cubicBezTo>
                    <a:pt x="129774" y="24904"/>
                    <a:pt x="152264" y="29931"/>
                    <a:pt x="169726" y="37075"/>
                  </a:cubicBezTo>
                  <a:cubicBezTo>
                    <a:pt x="187188" y="44219"/>
                    <a:pt x="204122" y="64591"/>
                    <a:pt x="212589" y="70412"/>
                  </a:cubicBezTo>
                  <a:cubicBezTo>
                    <a:pt x="221056" y="76233"/>
                    <a:pt x="218939" y="75704"/>
                    <a:pt x="220526" y="72000"/>
                  </a:cubicBezTo>
                  <a:cubicBezTo>
                    <a:pt x="222113" y="68296"/>
                    <a:pt x="229787" y="57977"/>
                    <a:pt x="222114" y="48187"/>
                  </a:cubicBezTo>
                  <a:cubicBezTo>
                    <a:pt x="214441" y="38397"/>
                    <a:pt x="196450" y="20935"/>
                    <a:pt x="174489" y="13262"/>
                  </a:cubicBezTo>
                  <a:cubicBezTo>
                    <a:pt x="152528" y="5589"/>
                    <a:pt x="116809" y="-4465"/>
                    <a:pt x="90351" y="2150"/>
                  </a:cubicBezTo>
                  <a:cubicBezTo>
                    <a:pt x="63893" y="8765"/>
                    <a:pt x="30556" y="38133"/>
                    <a:pt x="15739" y="52950"/>
                  </a:cubicBezTo>
                  <a:cubicBezTo>
                    <a:pt x="922" y="67767"/>
                    <a:pt x="5684" y="73852"/>
                    <a:pt x="1451" y="91050"/>
                  </a:cubicBezTo>
                  <a:cubicBezTo>
                    <a:pt x="-2782" y="108248"/>
                    <a:pt x="3304" y="183389"/>
                    <a:pt x="6214" y="181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755343CA-6C4F-4865-82BE-DF088DCF0B4E}"/>
                </a:ext>
              </a:extLst>
            </p:cNvPr>
            <p:cNvSpPr/>
            <p:nvPr/>
          </p:nvSpPr>
          <p:spPr>
            <a:xfrm>
              <a:off x="1301740" y="2833061"/>
              <a:ext cx="119073" cy="212124"/>
            </a:xfrm>
            <a:custGeom>
              <a:avLst/>
              <a:gdLst>
                <a:gd name="connsiteX0" fmla="*/ 61923 w 119073"/>
                <a:gd name="connsiteY0" fmla="*/ 627 h 212124"/>
                <a:gd name="connsiteX1" fmla="*/ 107960 w 119073"/>
                <a:gd name="connsiteY1" fmla="*/ 70477 h 212124"/>
                <a:gd name="connsiteX2" fmla="*/ 119073 w 119073"/>
                <a:gd name="connsiteY2" fmla="*/ 114927 h 212124"/>
                <a:gd name="connsiteX3" fmla="*/ 107960 w 119073"/>
                <a:gd name="connsiteY3" fmla="*/ 165727 h 212124"/>
                <a:gd name="connsiteX4" fmla="*/ 77798 w 119073"/>
                <a:gd name="connsiteY4" fmla="*/ 211764 h 212124"/>
                <a:gd name="connsiteX5" fmla="*/ 44460 w 119073"/>
                <a:gd name="connsiteY5" fmla="*/ 184777 h 212124"/>
                <a:gd name="connsiteX6" fmla="*/ 19060 w 119073"/>
                <a:gd name="connsiteY6" fmla="*/ 141914 h 212124"/>
                <a:gd name="connsiteX7" fmla="*/ 14298 w 119073"/>
                <a:gd name="connsiteY7" fmla="*/ 110164 h 212124"/>
                <a:gd name="connsiteX8" fmla="*/ 28585 w 119073"/>
                <a:gd name="connsiteY8" fmla="*/ 43489 h 212124"/>
                <a:gd name="connsiteX9" fmla="*/ 10 w 119073"/>
                <a:gd name="connsiteY9" fmla="*/ 35552 h 212124"/>
                <a:gd name="connsiteX10" fmla="*/ 61923 w 119073"/>
                <a:gd name="connsiteY10" fmla="*/ 627 h 2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073" h="212124">
                  <a:moveTo>
                    <a:pt x="61923" y="627"/>
                  </a:moveTo>
                  <a:cubicBezTo>
                    <a:pt x="79915" y="6448"/>
                    <a:pt x="98435" y="51427"/>
                    <a:pt x="107960" y="70477"/>
                  </a:cubicBezTo>
                  <a:cubicBezTo>
                    <a:pt x="117485" y="89527"/>
                    <a:pt x="119073" y="99052"/>
                    <a:pt x="119073" y="114927"/>
                  </a:cubicBezTo>
                  <a:cubicBezTo>
                    <a:pt x="119073" y="130802"/>
                    <a:pt x="114839" y="149588"/>
                    <a:pt x="107960" y="165727"/>
                  </a:cubicBezTo>
                  <a:cubicBezTo>
                    <a:pt x="101081" y="181867"/>
                    <a:pt x="88381" y="208589"/>
                    <a:pt x="77798" y="211764"/>
                  </a:cubicBezTo>
                  <a:cubicBezTo>
                    <a:pt x="67215" y="214939"/>
                    <a:pt x="54250" y="196419"/>
                    <a:pt x="44460" y="184777"/>
                  </a:cubicBezTo>
                  <a:cubicBezTo>
                    <a:pt x="34670" y="173135"/>
                    <a:pt x="24087" y="154350"/>
                    <a:pt x="19060" y="141914"/>
                  </a:cubicBezTo>
                  <a:cubicBezTo>
                    <a:pt x="14033" y="129479"/>
                    <a:pt x="12711" y="126568"/>
                    <a:pt x="14298" y="110164"/>
                  </a:cubicBezTo>
                  <a:cubicBezTo>
                    <a:pt x="15885" y="93760"/>
                    <a:pt x="30966" y="55924"/>
                    <a:pt x="28585" y="43489"/>
                  </a:cubicBezTo>
                  <a:cubicBezTo>
                    <a:pt x="26204" y="31054"/>
                    <a:pt x="804" y="39785"/>
                    <a:pt x="10" y="35552"/>
                  </a:cubicBezTo>
                  <a:cubicBezTo>
                    <a:pt x="-784" y="31319"/>
                    <a:pt x="43931" y="-5194"/>
                    <a:pt x="61923" y="6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ED74AE57-040C-4C72-BA2C-E3DF0D1EA61E}"/>
                </a:ext>
              </a:extLst>
            </p:cNvPr>
            <p:cNvSpPr/>
            <p:nvPr/>
          </p:nvSpPr>
          <p:spPr>
            <a:xfrm rot="21352278">
              <a:off x="1357313" y="2887662"/>
              <a:ext cx="45719" cy="74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814D8CFE-98B4-4A22-A3FC-472E89F4CAC9}"/>
                </a:ext>
              </a:extLst>
            </p:cNvPr>
            <p:cNvSpPr/>
            <p:nvPr/>
          </p:nvSpPr>
          <p:spPr>
            <a:xfrm>
              <a:off x="1047446" y="3046112"/>
              <a:ext cx="52558" cy="141794"/>
            </a:xfrm>
            <a:custGeom>
              <a:avLst/>
              <a:gdLst>
                <a:gd name="connsiteX0" fmla="*/ 304 w 52558"/>
                <a:gd name="connsiteY0" fmla="*/ 301 h 141794"/>
                <a:gd name="connsiteX1" fmla="*/ 30467 w 52558"/>
                <a:gd name="connsiteY1" fmla="*/ 82851 h 141794"/>
                <a:gd name="connsiteX2" fmla="*/ 19354 w 52558"/>
                <a:gd name="connsiteY2" fmla="*/ 140001 h 141794"/>
                <a:gd name="connsiteX3" fmla="*/ 49517 w 52558"/>
                <a:gd name="connsiteY3" fmla="*/ 124126 h 141794"/>
                <a:gd name="connsiteX4" fmla="*/ 47929 w 52558"/>
                <a:gd name="connsiteY4" fmla="*/ 90788 h 141794"/>
                <a:gd name="connsiteX5" fmla="*/ 17767 w 52558"/>
                <a:gd name="connsiteY5" fmla="*/ 55863 h 141794"/>
                <a:gd name="connsiteX6" fmla="*/ 304 w 52558"/>
                <a:gd name="connsiteY6" fmla="*/ 301 h 1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58" h="141794">
                  <a:moveTo>
                    <a:pt x="304" y="301"/>
                  </a:moveTo>
                  <a:cubicBezTo>
                    <a:pt x="2421" y="4799"/>
                    <a:pt x="27292" y="59568"/>
                    <a:pt x="30467" y="82851"/>
                  </a:cubicBezTo>
                  <a:cubicBezTo>
                    <a:pt x="33642" y="106134"/>
                    <a:pt x="16179" y="133122"/>
                    <a:pt x="19354" y="140001"/>
                  </a:cubicBezTo>
                  <a:cubicBezTo>
                    <a:pt x="22529" y="146880"/>
                    <a:pt x="44755" y="132328"/>
                    <a:pt x="49517" y="124126"/>
                  </a:cubicBezTo>
                  <a:cubicBezTo>
                    <a:pt x="54280" y="115924"/>
                    <a:pt x="53221" y="102165"/>
                    <a:pt x="47929" y="90788"/>
                  </a:cubicBezTo>
                  <a:cubicBezTo>
                    <a:pt x="42637" y="79411"/>
                    <a:pt x="28086" y="68828"/>
                    <a:pt x="17767" y="55863"/>
                  </a:cubicBezTo>
                  <a:cubicBezTo>
                    <a:pt x="7448" y="42898"/>
                    <a:pt x="-1813" y="-4197"/>
                    <a:pt x="304" y="3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EB788687-0359-48C3-BEB7-3B95F10CC7E7}"/>
                </a:ext>
              </a:extLst>
            </p:cNvPr>
            <p:cNvSpPr/>
            <p:nvPr/>
          </p:nvSpPr>
          <p:spPr>
            <a:xfrm>
              <a:off x="1171912" y="3431259"/>
              <a:ext cx="130696" cy="94836"/>
            </a:xfrm>
            <a:custGeom>
              <a:avLst/>
              <a:gdLst>
                <a:gd name="connsiteX0" fmla="*/ 1251 w 130696"/>
                <a:gd name="connsiteY0" fmla="*/ 94579 h 94836"/>
                <a:gd name="connsiteX1" fmla="*/ 110788 w 130696"/>
                <a:gd name="connsiteY1" fmla="*/ 19966 h 94836"/>
                <a:gd name="connsiteX2" fmla="*/ 128251 w 130696"/>
                <a:gd name="connsiteY2" fmla="*/ 916 h 94836"/>
                <a:gd name="connsiteX3" fmla="*/ 80626 w 130696"/>
                <a:gd name="connsiteY3" fmla="*/ 7266 h 94836"/>
                <a:gd name="connsiteX4" fmla="*/ 52051 w 130696"/>
                <a:gd name="connsiteY4" fmla="*/ 43779 h 94836"/>
                <a:gd name="connsiteX5" fmla="*/ 1251 w 130696"/>
                <a:gd name="connsiteY5" fmla="*/ 94579 h 9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96" h="94836">
                  <a:moveTo>
                    <a:pt x="1251" y="94579"/>
                  </a:moveTo>
                  <a:cubicBezTo>
                    <a:pt x="11040" y="90610"/>
                    <a:pt x="89621" y="35577"/>
                    <a:pt x="110788" y="19966"/>
                  </a:cubicBezTo>
                  <a:cubicBezTo>
                    <a:pt x="131955" y="4355"/>
                    <a:pt x="133278" y="3033"/>
                    <a:pt x="128251" y="916"/>
                  </a:cubicBezTo>
                  <a:cubicBezTo>
                    <a:pt x="123224" y="-1201"/>
                    <a:pt x="93326" y="122"/>
                    <a:pt x="80626" y="7266"/>
                  </a:cubicBezTo>
                  <a:cubicBezTo>
                    <a:pt x="67926" y="14410"/>
                    <a:pt x="62105" y="32137"/>
                    <a:pt x="52051" y="43779"/>
                  </a:cubicBezTo>
                  <a:cubicBezTo>
                    <a:pt x="41997" y="55421"/>
                    <a:pt x="-8538" y="98548"/>
                    <a:pt x="1251" y="945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48B968D1-EEB2-4F55-9A4E-F40EFF42FC39}"/>
                </a:ext>
              </a:extLst>
            </p:cNvPr>
            <p:cNvSpPr/>
            <p:nvPr/>
          </p:nvSpPr>
          <p:spPr>
            <a:xfrm>
              <a:off x="1090214" y="3232149"/>
              <a:ext cx="34044" cy="55285"/>
            </a:xfrm>
            <a:custGeom>
              <a:avLst/>
              <a:gdLst>
                <a:gd name="connsiteX0" fmla="*/ 399 w 34044"/>
                <a:gd name="connsiteY0" fmla="*/ 1 h 55285"/>
                <a:gd name="connsiteX1" fmla="*/ 33736 w 34044"/>
                <a:gd name="connsiteY1" fmla="*/ 50801 h 55285"/>
                <a:gd name="connsiteX2" fmla="*/ 16274 w 34044"/>
                <a:gd name="connsiteY2" fmla="*/ 52389 h 55285"/>
                <a:gd name="connsiteX3" fmla="*/ 399 w 34044"/>
                <a:gd name="connsiteY3" fmla="*/ 1 h 5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44" h="55285">
                  <a:moveTo>
                    <a:pt x="399" y="1"/>
                  </a:moveTo>
                  <a:cubicBezTo>
                    <a:pt x="3309" y="-264"/>
                    <a:pt x="31090" y="42070"/>
                    <a:pt x="33736" y="50801"/>
                  </a:cubicBezTo>
                  <a:cubicBezTo>
                    <a:pt x="36382" y="59532"/>
                    <a:pt x="21301" y="52918"/>
                    <a:pt x="16274" y="52389"/>
                  </a:cubicBezTo>
                  <a:cubicBezTo>
                    <a:pt x="11247" y="51860"/>
                    <a:pt x="-2511" y="266"/>
                    <a:pt x="39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3219EE6C-357D-48AB-8AF6-0DD70B8EA979}"/>
                </a:ext>
              </a:extLst>
            </p:cNvPr>
            <p:cNvSpPr/>
            <p:nvPr/>
          </p:nvSpPr>
          <p:spPr>
            <a:xfrm>
              <a:off x="991097" y="3496557"/>
              <a:ext cx="561592" cy="359486"/>
            </a:xfrm>
            <a:custGeom>
              <a:avLst/>
              <a:gdLst>
                <a:gd name="connsiteX0" fmla="*/ 1091 w 561592"/>
                <a:gd name="connsiteY0" fmla="*/ 226131 h 359486"/>
                <a:gd name="connsiteX1" fmla="*/ 172541 w 561592"/>
                <a:gd name="connsiteY1" fmla="*/ 229306 h 359486"/>
                <a:gd name="connsiteX2" fmla="*/ 239216 w 561592"/>
                <a:gd name="connsiteY2" fmla="*/ 173743 h 359486"/>
                <a:gd name="connsiteX3" fmla="*/ 423366 w 561592"/>
                <a:gd name="connsiteY3" fmla="*/ 11818 h 359486"/>
                <a:gd name="connsiteX4" fmla="*/ 472578 w 561592"/>
                <a:gd name="connsiteY4" fmla="*/ 18168 h 359486"/>
                <a:gd name="connsiteX5" fmla="*/ 496391 w 561592"/>
                <a:gd name="connsiteY5" fmla="*/ 64206 h 359486"/>
                <a:gd name="connsiteX6" fmla="*/ 561478 w 561592"/>
                <a:gd name="connsiteY6" fmla="*/ 189618 h 359486"/>
                <a:gd name="connsiteX7" fmla="*/ 510678 w 561592"/>
                <a:gd name="connsiteY7" fmla="*/ 115006 h 359486"/>
                <a:gd name="connsiteX8" fmla="*/ 455116 w 561592"/>
                <a:gd name="connsiteY8" fmla="*/ 30868 h 359486"/>
                <a:gd name="connsiteX9" fmla="*/ 364628 w 561592"/>
                <a:gd name="connsiteY9" fmla="*/ 105481 h 359486"/>
                <a:gd name="connsiteX10" fmla="*/ 280491 w 561592"/>
                <a:gd name="connsiteY10" fmla="*/ 184856 h 359486"/>
                <a:gd name="connsiteX11" fmla="*/ 204291 w 561592"/>
                <a:gd name="connsiteY11" fmla="*/ 253118 h 359486"/>
                <a:gd name="connsiteX12" fmla="*/ 167778 w 561592"/>
                <a:gd name="connsiteY12" fmla="*/ 305506 h 359486"/>
                <a:gd name="connsiteX13" fmla="*/ 190003 w 561592"/>
                <a:gd name="connsiteY13" fmla="*/ 359481 h 359486"/>
                <a:gd name="connsiteX14" fmla="*/ 182066 w 561592"/>
                <a:gd name="connsiteY14" fmla="*/ 308681 h 359486"/>
                <a:gd name="connsiteX15" fmla="*/ 197941 w 561592"/>
                <a:gd name="connsiteY15" fmla="*/ 272168 h 359486"/>
                <a:gd name="connsiteX16" fmla="*/ 336053 w 561592"/>
                <a:gd name="connsiteY16" fmla="*/ 132468 h 359486"/>
                <a:gd name="connsiteX17" fmla="*/ 364628 w 561592"/>
                <a:gd name="connsiteY17" fmla="*/ 99131 h 359486"/>
                <a:gd name="connsiteX18" fmla="*/ 286841 w 561592"/>
                <a:gd name="connsiteY18" fmla="*/ 157868 h 359486"/>
                <a:gd name="connsiteX19" fmla="*/ 107453 w 561592"/>
                <a:gd name="connsiteY19" fmla="*/ 246768 h 359486"/>
                <a:gd name="connsiteX20" fmla="*/ 1091 w 561592"/>
                <a:gd name="connsiteY20" fmla="*/ 226131 h 3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592" h="359486">
                  <a:moveTo>
                    <a:pt x="1091" y="226131"/>
                  </a:moveTo>
                  <a:cubicBezTo>
                    <a:pt x="11939" y="223221"/>
                    <a:pt x="132854" y="238037"/>
                    <a:pt x="172541" y="229306"/>
                  </a:cubicBezTo>
                  <a:cubicBezTo>
                    <a:pt x="212229" y="220575"/>
                    <a:pt x="197412" y="209991"/>
                    <a:pt x="239216" y="173743"/>
                  </a:cubicBezTo>
                  <a:cubicBezTo>
                    <a:pt x="281020" y="137495"/>
                    <a:pt x="384472" y="37747"/>
                    <a:pt x="423366" y="11818"/>
                  </a:cubicBezTo>
                  <a:cubicBezTo>
                    <a:pt x="462260" y="-14111"/>
                    <a:pt x="460407" y="9437"/>
                    <a:pt x="472578" y="18168"/>
                  </a:cubicBezTo>
                  <a:cubicBezTo>
                    <a:pt x="484749" y="26899"/>
                    <a:pt x="496391" y="64206"/>
                    <a:pt x="496391" y="64206"/>
                  </a:cubicBezTo>
                  <a:cubicBezTo>
                    <a:pt x="511208" y="92781"/>
                    <a:pt x="559097" y="181152"/>
                    <a:pt x="561478" y="189618"/>
                  </a:cubicBezTo>
                  <a:cubicBezTo>
                    <a:pt x="563859" y="198084"/>
                    <a:pt x="528405" y="141464"/>
                    <a:pt x="510678" y="115006"/>
                  </a:cubicBezTo>
                  <a:cubicBezTo>
                    <a:pt x="492951" y="88548"/>
                    <a:pt x="479458" y="32455"/>
                    <a:pt x="455116" y="30868"/>
                  </a:cubicBezTo>
                  <a:cubicBezTo>
                    <a:pt x="430774" y="29280"/>
                    <a:pt x="393732" y="79816"/>
                    <a:pt x="364628" y="105481"/>
                  </a:cubicBezTo>
                  <a:cubicBezTo>
                    <a:pt x="335524" y="131146"/>
                    <a:pt x="280491" y="184856"/>
                    <a:pt x="280491" y="184856"/>
                  </a:cubicBezTo>
                  <a:cubicBezTo>
                    <a:pt x="253768" y="209462"/>
                    <a:pt x="223076" y="233010"/>
                    <a:pt x="204291" y="253118"/>
                  </a:cubicBezTo>
                  <a:cubicBezTo>
                    <a:pt x="185506" y="273226"/>
                    <a:pt x="170159" y="287779"/>
                    <a:pt x="167778" y="305506"/>
                  </a:cubicBezTo>
                  <a:cubicBezTo>
                    <a:pt x="165397" y="323233"/>
                    <a:pt x="187622" y="358952"/>
                    <a:pt x="190003" y="359481"/>
                  </a:cubicBezTo>
                  <a:cubicBezTo>
                    <a:pt x="192384" y="360010"/>
                    <a:pt x="180743" y="323233"/>
                    <a:pt x="182066" y="308681"/>
                  </a:cubicBezTo>
                  <a:cubicBezTo>
                    <a:pt x="183389" y="294129"/>
                    <a:pt x="172277" y="301537"/>
                    <a:pt x="197941" y="272168"/>
                  </a:cubicBezTo>
                  <a:cubicBezTo>
                    <a:pt x="223605" y="242799"/>
                    <a:pt x="308272" y="161307"/>
                    <a:pt x="336053" y="132468"/>
                  </a:cubicBezTo>
                  <a:cubicBezTo>
                    <a:pt x="363834" y="103629"/>
                    <a:pt x="372830" y="94898"/>
                    <a:pt x="364628" y="99131"/>
                  </a:cubicBezTo>
                  <a:cubicBezTo>
                    <a:pt x="356426" y="103364"/>
                    <a:pt x="329703" y="133262"/>
                    <a:pt x="286841" y="157868"/>
                  </a:cubicBezTo>
                  <a:cubicBezTo>
                    <a:pt x="243979" y="182474"/>
                    <a:pt x="152168" y="231687"/>
                    <a:pt x="107453" y="246768"/>
                  </a:cubicBezTo>
                  <a:cubicBezTo>
                    <a:pt x="62738" y="261849"/>
                    <a:pt x="-9757" y="229041"/>
                    <a:pt x="1091" y="2261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70D127E6-7FBD-4564-A951-1E37E4CB2F15}"/>
                </a:ext>
              </a:extLst>
            </p:cNvPr>
            <p:cNvSpPr/>
            <p:nvPr/>
          </p:nvSpPr>
          <p:spPr>
            <a:xfrm>
              <a:off x="1009247" y="3734718"/>
              <a:ext cx="124360" cy="144722"/>
            </a:xfrm>
            <a:custGeom>
              <a:avLst/>
              <a:gdLst>
                <a:gd name="connsiteX0" fmla="*/ 6753 w 124360"/>
                <a:gd name="connsiteY0" fmla="*/ 670 h 144722"/>
                <a:gd name="connsiteX1" fmla="*/ 124228 w 124360"/>
                <a:gd name="connsiteY1" fmla="*/ 141957 h 144722"/>
                <a:gd name="connsiteX2" fmla="*/ 28978 w 124360"/>
                <a:gd name="connsiteY2" fmla="*/ 89570 h 144722"/>
                <a:gd name="connsiteX3" fmla="*/ 6753 w 124360"/>
                <a:gd name="connsiteY3" fmla="*/ 670 h 1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60" h="144722">
                  <a:moveTo>
                    <a:pt x="6753" y="670"/>
                  </a:moveTo>
                  <a:cubicBezTo>
                    <a:pt x="22628" y="9401"/>
                    <a:pt x="120524" y="127140"/>
                    <a:pt x="124228" y="141957"/>
                  </a:cubicBezTo>
                  <a:cubicBezTo>
                    <a:pt x="127932" y="156774"/>
                    <a:pt x="53055" y="108091"/>
                    <a:pt x="28978" y="89570"/>
                  </a:cubicBezTo>
                  <a:cubicBezTo>
                    <a:pt x="4901" y="71049"/>
                    <a:pt x="-9122" y="-8061"/>
                    <a:pt x="6753" y="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599C9BFA-3789-42FD-B1CB-42E5D1789DC2}"/>
                </a:ext>
              </a:extLst>
            </p:cNvPr>
            <p:cNvSpPr/>
            <p:nvPr/>
          </p:nvSpPr>
          <p:spPr>
            <a:xfrm>
              <a:off x="1445949" y="3696370"/>
              <a:ext cx="91047" cy="153981"/>
            </a:xfrm>
            <a:custGeom>
              <a:avLst/>
              <a:gdLst>
                <a:gd name="connsiteX0" fmla="*/ 90751 w 91047"/>
                <a:gd name="connsiteY0" fmla="*/ 918 h 153981"/>
                <a:gd name="connsiteX1" fmla="*/ 30426 w 91047"/>
                <a:gd name="connsiteY1" fmla="*/ 50130 h 153981"/>
                <a:gd name="connsiteX2" fmla="*/ 24076 w 91047"/>
                <a:gd name="connsiteY2" fmla="*/ 153318 h 153981"/>
                <a:gd name="connsiteX3" fmla="*/ 1851 w 91047"/>
                <a:gd name="connsiteY3" fmla="*/ 89818 h 153981"/>
                <a:gd name="connsiteX4" fmla="*/ 90751 w 91047"/>
                <a:gd name="connsiteY4" fmla="*/ 918 h 15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047" h="153981">
                  <a:moveTo>
                    <a:pt x="90751" y="918"/>
                  </a:moveTo>
                  <a:cubicBezTo>
                    <a:pt x="95513" y="-5697"/>
                    <a:pt x="41538" y="24730"/>
                    <a:pt x="30426" y="50130"/>
                  </a:cubicBezTo>
                  <a:cubicBezTo>
                    <a:pt x="19314" y="75530"/>
                    <a:pt x="28838" y="146703"/>
                    <a:pt x="24076" y="153318"/>
                  </a:cubicBezTo>
                  <a:cubicBezTo>
                    <a:pt x="19314" y="159933"/>
                    <a:pt x="-7145" y="115483"/>
                    <a:pt x="1851" y="89818"/>
                  </a:cubicBezTo>
                  <a:cubicBezTo>
                    <a:pt x="10847" y="64153"/>
                    <a:pt x="85989" y="7533"/>
                    <a:pt x="90751" y="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3DB93A2A-328A-4FE7-84BA-83E0406D25AF}"/>
                </a:ext>
              </a:extLst>
            </p:cNvPr>
            <p:cNvSpPr/>
            <p:nvPr/>
          </p:nvSpPr>
          <p:spPr>
            <a:xfrm>
              <a:off x="720725" y="3855306"/>
              <a:ext cx="673109" cy="671478"/>
            </a:xfrm>
            <a:custGeom>
              <a:avLst/>
              <a:gdLst>
                <a:gd name="connsiteX0" fmla="*/ 111125 w 673109"/>
                <a:gd name="connsiteY0" fmla="*/ 670657 h 671478"/>
                <a:gd name="connsiteX1" fmla="*/ 28575 w 673109"/>
                <a:gd name="connsiteY1" fmla="*/ 416657 h 671478"/>
                <a:gd name="connsiteX2" fmla="*/ 96838 w 673109"/>
                <a:gd name="connsiteY2" fmla="*/ 194407 h 671478"/>
                <a:gd name="connsiteX3" fmla="*/ 201613 w 673109"/>
                <a:gd name="connsiteY3" fmla="*/ 76932 h 671478"/>
                <a:gd name="connsiteX4" fmla="*/ 425450 w 673109"/>
                <a:gd name="connsiteY4" fmla="*/ 8669 h 671478"/>
                <a:gd name="connsiteX5" fmla="*/ 522288 w 673109"/>
                <a:gd name="connsiteY5" fmla="*/ 2319 h 671478"/>
                <a:gd name="connsiteX6" fmla="*/ 673100 w 673109"/>
                <a:gd name="connsiteY6" fmla="*/ 21369 h 671478"/>
                <a:gd name="connsiteX7" fmla="*/ 528638 w 673109"/>
                <a:gd name="connsiteY7" fmla="*/ 22957 h 671478"/>
                <a:gd name="connsiteX8" fmla="*/ 339725 w 673109"/>
                <a:gd name="connsiteY8" fmla="*/ 42007 h 671478"/>
                <a:gd name="connsiteX9" fmla="*/ 96838 w 673109"/>
                <a:gd name="connsiteY9" fmla="*/ 145194 h 671478"/>
                <a:gd name="connsiteX10" fmla="*/ 0 w 673109"/>
                <a:gd name="connsiteY10" fmla="*/ 327757 h 671478"/>
                <a:gd name="connsiteX11" fmla="*/ 111125 w 673109"/>
                <a:gd name="connsiteY11" fmla="*/ 670657 h 67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3109" h="671478">
                  <a:moveTo>
                    <a:pt x="111125" y="670657"/>
                  </a:moveTo>
                  <a:cubicBezTo>
                    <a:pt x="115888" y="685474"/>
                    <a:pt x="30956" y="496032"/>
                    <a:pt x="28575" y="416657"/>
                  </a:cubicBezTo>
                  <a:cubicBezTo>
                    <a:pt x="26194" y="337282"/>
                    <a:pt x="67998" y="251028"/>
                    <a:pt x="96838" y="194407"/>
                  </a:cubicBezTo>
                  <a:cubicBezTo>
                    <a:pt x="125678" y="137786"/>
                    <a:pt x="146844" y="107888"/>
                    <a:pt x="201613" y="76932"/>
                  </a:cubicBezTo>
                  <a:cubicBezTo>
                    <a:pt x="256382" y="45976"/>
                    <a:pt x="372004" y="21104"/>
                    <a:pt x="425450" y="8669"/>
                  </a:cubicBezTo>
                  <a:cubicBezTo>
                    <a:pt x="478896" y="-3766"/>
                    <a:pt x="481013" y="202"/>
                    <a:pt x="522288" y="2319"/>
                  </a:cubicBezTo>
                  <a:cubicBezTo>
                    <a:pt x="563563" y="4436"/>
                    <a:pt x="672042" y="17930"/>
                    <a:pt x="673100" y="21369"/>
                  </a:cubicBezTo>
                  <a:cubicBezTo>
                    <a:pt x="674158" y="24808"/>
                    <a:pt x="584200" y="19517"/>
                    <a:pt x="528638" y="22957"/>
                  </a:cubicBezTo>
                  <a:cubicBezTo>
                    <a:pt x="473076" y="26397"/>
                    <a:pt x="411692" y="21634"/>
                    <a:pt x="339725" y="42007"/>
                  </a:cubicBezTo>
                  <a:cubicBezTo>
                    <a:pt x="267758" y="62380"/>
                    <a:pt x="153459" y="97569"/>
                    <a:pt x="96838" y="145194"/>
                  </a:cubicBezTo>
                  <a:cubicBezTo>
                    <a:pt x="40217" y="192819"/>
                    <a:pt x="0" y="242032"/>
                    <a:pt x="0" y="327757"/>
                  </a:cubicBezTo>
                  <a:cubicBezTo>
                    <a:pt x="0" y="413482"/>
                    <a:pt x="106362" y="655840"/>
                    <a:pt x="111125" y="670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8B755F81-DE25-4683-AD00-18E15943F194}"/>
                </a:ext>
              </a:extLst>
            </p:cNvPr>
            <p:cNvSpPr/>
            <p:nvPr/>
          </p:nvSpPr>
          <p:spPr>
            <a:xfrm>
              <a:off x="363653" y="4409718"/>
              <a:ext cx="534922" cy="1572605"/>
            </a:xfrm>
            <a:custGeom>
              <a:avLst/>
              <a:gdLst>
                <a:gd name="connsiteX0" fmla="*/ 398347 w 534922"/>
                <a:gd name="connsiteY0" fmla="*/ 3532 h 1572605"/>
                <a:gd name="connsiteX1" fmla="*/ 182447 w 534922"/>
                <a:gd name="connsiteY1" fmla="*/ 451207 h 1572605"/>
                <a:gd name="connsiteX2" fmla="*/ 42747 w 534922"/>
                <a:gd name="connsiteY2" fmla="*/ 860782 h 1572605"/>
                <a:gd name="connsiteX3" fmla="*/ 68147 w 534922"/>
                <a:gd name="connsiteY3" fmla="*/ 1149707 h 1572605"/>
                <a:gd name="connsiteX4" fmla="*/ 160222 w 534922"/>
                <a:gd name="connsiteY4" fmla="*/ 1302107 h 1572605"/>
                <a:gd name="connsiteX5" fmla="*/ 274522 w 534922"/>
                <a:gd name="connsiteY5" fmla="*/ 1422757 h 1572605"/>
                <a:gd name="connsiteX6" fmla="*/ 534872 w 534922"/>
                <a:gd name="connsiteY6" fmla="*/ 1571982 h 1572605"/>
                <a:gd name="connsiteX7" fmla="*/ 252297 w 534922"/>
                <a:gd name="connsiteY7" fmla="*/ 1362432 h 1572605"/>
                <a:gd name="connsiteX8" fmla="*/ 36397 w 534922"/>
                <a:gd name="connsiteY8" fmla="*/ 1076682 h 1572605"/>
                <a:gd name="connsiteX9" fmla="*/ 30047 w 534922"/>
                <a:gd name="connsiteY9" fmla="*/ 756007 h 1572605"/>
                <a:gd name="connsiteX10" fmla="*/ 334847 w 534922"/>
                <a:gd name="connsiteY10" fmla="*/ 270232 h 1572605"/>
                <a:gd name="connsiteX11" fmla="*/ 398347 w 534922"/>
                <a:gd name="connsiteY11" fmla="*/ 3532 h 157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4922" h="1572605">
                  <a:moveTo>
                    <a:pt x="398347" y="3532"/>
                  </a:moveTo>
                  <a:cubicBezTo>
                    <a:pt x="372947" y="33695"/>
                    <a:pt x="241714" y="308332"/>
                    <a:pt x="182447" y="451207"/>
                  </a:cubicBezTo>
                  <a:cubicBezTo>
                    <a:pt x="123180" y="594082"/>
                    <a:pt x="61797" y="744365"/>
                    <a:pt x="42747" y="860782"/>
                  </a:cubicBezTo>
                  <a:cubicBezTo>
                    <a:pt x="23697" y="977199"/>
                    <a:pt x="48568" y="1076153"/>
                    <a:pt x="68147" y="1149707"/>
                  </a:cubicBezTo>
                  <a:cubicBezTo>
                    <a:pt x="87726" y="1223261"/>
                    <a:pt x="125826" y="1256599"/>
                    <a:pt x="160222" y="1302107"/>
                  </a:cubicBezTo>
                  <a:cubicBezTo>
                    <a:pt x="194618" y="1347615"/>
                    <a:pt x="212080" y="1377778"/>
                    <a:pt x="274522" y="1422757"/>
                  </a:cubicBezTo>
                  <a:cubicBezTo>
                    <a:pt x="336964" y="1467736"/>
                    <a:pt x="538576" y="1582036"/>
                    <a:pt x="534872" y="1571982"/>
                  </a:cubicBezTo>
                  <a:cubicBezTo>
                    <a:pt x="531168" y="1561928"/>
                    <a:pt x="335376" y="1444982"/>
                    <a:pt x="252297" y="1362432"/>
                  </a:cubicBezTo>
                  <a:cubicBezTo>
                    <a:pt x="169218" y="1279882"/>
                    <a:pt x="73439" y="1177753"/>
                    <a:pt x="36397" y="1076682"/>
                  </a:cubicBezTo>
                  <a:cubicBezTo>
                    <a:pt x="-645" y="975611"/>
                    <a:pt x="-19695" y="890415"/>
                    <a:pt x="30047" y="756007"/>
                  </a:cubicBezTo>
                  <a:cubicBezTo>
                    <a:pt x="79789" y="621599"/>
                    <a:pt x="271876" y="397761"/>
                    <a:pt x="334847" y="270232"/>
                  </a:cubicBezTo>
                  <a:cubicBezTo>
                    <a:pt x="397818" y="142703"/>
                    <a:pt x="423747" y="-26631"/>
                    <a:pt x="398347" y="3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393DE5FE-2240-40DE-85AD-BB14F74A473A}"/>
                </a:ext>
              </a:extLst>
            </p:cNvPr>
            <p:cNvSpPr/>
            <p:nvPr/>
          </p:nvSpPr>
          <p:spPr>
            <a:xfrm>
              <a:off x="662210" y="4686226"/>
              <a:ext cx="223854" cy="568467"/>
            </a:xfrm>
            <a:custGeom>
              <a:avLst/>
              <a:gdLst>
                <a:gd name="connsiteX0" fmla="*/ 33115 w 223854"/>
                <a:gd name="connsiteY0" fmla="*/ 74 h 568467"/>
                <a:gd name="connsiteX1" fmla="*/ 10890 w 223854"/>
                <a:gd name="connsiteY1" fmla="*/ 266774 h 568467"/>
                <a:gd name="connsiteX2" fmla="*/ 223615 w 223854"/>
                <a:gd name="connsiteY2" fmla="*/ 568399 h 568467"/>
                <a:gd name="connsiteX3" fmla="*/ 52165 w 223854"/>
                <a:gd name="connsiteY3" fmla="*/ 292174 h 568467"/>
                <a:gd name="connsiteX4" fmla="*/ 33115 w 223854"/>
                <a:gd name="connsiteY4" fmla="*/ 74 h 5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54" h="568467">
                  <a:moveTo>
                    <a:pt x="33115" y="74"/>
                  </a:moveTo>
                  <a:cubicBezTo>
                    <a:pt x="26236" y="-4159"/>
                    <a:pt x="-20860" y="172053"/>
                    <a:pt x="10890" y="266774"/>
                  </a:cubicBezTo>
                  <a:cubicBezTo>
                    <a:pt x="42640" y="361495"/>
                    <a:pt x="216736" y="564166"/>
                    <a:pt x="223615" y="568399"/>
                  </a:cubicBezTo>
                  <a:cubicBezTo>
                    <a:pt x="230494" y="572632"/>
                    <a:pt x="87090" y="380545"/>
                    <a:pt x="52165" y="292174"/>
                  </a:cubicBezTo>
                  <a:cubicBezTo>
                    <a:pt x="17240" y="203803"/>
                    <a:pt x="39994" y="4307"/>
                    <a:pt x="33115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D3F56048-65AE-4EF6-964B-E49521942526}"/>
                </a:ext>
              </a:extLst>
            </p:cNvPr>
            <p:cNvSpPr/>
            <p:nvPr/>
          </p:nvSpPr>
          <p:spPr>
            <a:xfrm>
              <a:off x="856615" y="4796941"/>
              <a:ext cx="541852" cy="493644"/>
            </a:xfrm>
            <a:custGeom>
              <a:avLst/>
              <a:gdLst>
                <a:gd name="connsiteX0" fmla="*/ 283210 w 541852"/>
                <a:gd name="connsiteY0" fmla="*/ 484 h 493644"/>
                <a:gd name="connsiteX1" fmla="*/ 64135 w 541852"/>
                <a:gd name="connsiteY1" fmla="*/ 171934 h 493644"/>
                <a:gd name="connsiteX2" fmla="*/ 3810 w 541852"/>
                <a:gd name="connsiteY2" fmla="*/ 394184 h 493644"/>
                <a:gd name="connsiteX3" fmla="*/ 41910 w 541852"/>
                <a:gd name="connsiteY3" fmla="*/ 451334 h 493644"/>
                <a:gd name="connsiteX4" fmla="*/ 200660 w 541852"/>
                <a:gd name="connsiteY4" fmla="*/ 489434 h 493644"/>
                <a:gd name="connsiteX5" fmla="*/ 311785 w 541852"/>
                <a:gd name="connsiteY5" fmla="*/ 486259 h 493644"/>
                <a:gd name="connsiteX6" fmla="*/ 540385 w 541852"/>
                <a:gd name="connsiteY6" fmla="*/ 432284 h 493644"/>
                <a:gd name="connsiteX7" fmla="*/ 391160 w 541852"/>
                <a:gd name="connsiteY7" fmla="*/ 489434 h 493644"/>
                <a:gd name="connsiteX8" fmla="*/ 35560 w 541852"/>
                <a:gd name="connsiteY8" fmla="*/ 410059 h 493644"/>
                <a:gd name="connsiteX9" fmla="*/ 16510 w 541852"/>
                <a:gd name="connsiteY9" fmla="*/ 232259 h 493644"/>
                <a:gd name="connsiteX10" fmla="*/ 70485 w 541852"/>
                <a:gd name="connsiteY10" fmla="*/ 124309 h 493644"/>
                <a:gd name="connsiteX11" fmla="*/ 283210 w 541852"/>
                <a:gd name="connsiteY11" fmla="*/ 484 h 4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1852" h="493644">
                  <a:moveTo>
                    <a:pt x="283210" y="484"/>
                  </a:moveTo>
                  <a:cubicBezTo>
                    <a:pt x="282152" y="8421"/>
                    <a:pt x="110702" y="106317"/>
                    <a:pt x="64135" y="171934"/>
                  </a:cubicBezTo>
                  <a:cubicBezTo>
                    <a:pt x="17568" y="237551"/>
                    <a:pt x="7514" y="347617"/>
                    <a:pt x="3810" y="394184"/>
                  </a:cubicBezTo>
                  <a:cubicBezTo>
                    <a:pt x="106" y="440751"/>
                    <a:pt x="9102" y="435459"/>
                    <a:pt x="41910" y="451334"/>
                  </a:cubicBezTo>
                  <a:cubicBezTo>
                    <a:pt x="74718" y="467209"/>
                    <a:pt x="155681" y="483613"/>
                    <a:pt x="200660" y="489434"/>
                  </a:cubicBezTo>
                  <a:cubicBezTo>
                    <a:pt x="245639" y="495255"/>
                    <a:pt x="255164" y="495784"/>
                    <a:pt x="311785" y="486259"/>
                  </a:cubicBezTo>
                  <a:cubicBezTo>
                    <a:pt x="368406" y="476734"/>
                    <a:pt x="527156" y="431755"/>
                    <a:pt x="540385" y="432284"/>
                  </a:cubicBezTo>
                  <a:cubicBezTo>
                    <a:pt x="553614" y="432813"/>
                    <a:pt x="475297" y="493138"/>
                    <a:pt x="391160" y="489434"/>
                  </a:cubicBezTo>
                  <a:cubicBezTo>
                    <a:pt x="307023" y="485730"/>
                    <a:pt x="98002" y="452921"/>
                    <a:pt x="35560" y="410059"/>
                  </a:cubicBezTo>
                  <a:cubicBezTo>
                    <a:pt x="-26882" y="367197"/>
                    <a:pt x="10689" y="279884"/>
                    <a:pt x="16510" y="232259"/>
                  </a:cubicBezTo>
                  <a:cubicBezTo>
                    <a:pt x="22331" y="184634"/>
                    <a:pt x="29739" y="164526"/>
                    <a:pt x="70485" y="124309"/>
                  </a:cubicBezTo>
                  <a:cubicBezTo>
                    <a:pt x="111231" y="84092"/>
                    <a:pt x="284268" y="-7453"/>
                    <a:pt x="283210" y="4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9D6696DB-10AF-40C9-892C-5D5C2AEE9FD5}"/>
                </a:ext>
              </a:extLst>
            </p:cNvPr>
            <p:cNvSpPr/>
            <p:nvPr/>
          </p:nvSpPr>
          <p:spPr>
            <a:xfrm>
              <a:off x="811501" y="5521323"/>
              <a:ext cx="738632" cy="161934"/>
            </a:xfrm>
            <a:custGeom>
              <a:avLst/>
              <a:gdLst>
                <a:gd name="connsiteX0" fmla="*/ 1299 w 738632"/>
                <a:gd name="connsiteY0" fmla="*/ 2 h 161934"/>
                <a:gd name="connsiteX1" fmla="*/ 267999 w 738632"/>
                <a:gd name="connsiteY1" fmla="*/ 120652 h 161934"/>
                <a:gd name="connsiteX2" fmla="*/ 420399 w 738632"/>
                <a:gd name="connsiteY2" fmla="*/ 161927 h 161934"/>
                <a:gd name="connsiteX3" fmla="*/ 652174 w 738632"/>
                <a:gd name="connsiteY3" fmla="*/ 123827 h 161934"/>
                <a:gd name="connsiteX4" fmla="*/ 734724 w 738632"/>
                <a:gd name="connsiteY4" fmla="*/ 92077 h 161934"/>
                <a:gd name="connsiteX5" fmla="*/ 690274 w 738632"/>
                <a:gd name="connsiteY5" fmla="*/ 69852 h 161934"/>
                <a:gd name="connsiteX6" fmla="*/ 394999 w 738632"/>
                <a:gd name="connsiteY6" fmla="*/ 152402 h 161934"/>
                <a:gd name="connsiteX7" fmla="*/ 175924 w 738632"/>
                <a:gd name="connsiteY7" fmla="*/ 117477 h 161934"/>
                <a:gd name="connsiteX8" fmla="*/ 1299 w 738632"/>
                <a:gd name="connsiteY8" fmla="*/ 2 h 16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8632" h="161934">
                  <a:moveTo>
                    <a:pt x="1299" y="2"/>
                  </a:moveTo>
                  <a:cubicBezTo>
                    <a:pt x="16645" y="531"/>
                    <a:pt x="198149" y="93665"/>
                    <a:pt x="267999" y="120652"/>
                  </a:cubicBezTo>
                  <a:cubicBezTo>
                    <a:pt x="337849" y="147640"/>
                    <a:pt x="356370" y="161398"/>
                    <a:pt x="420399" y="161927"/>
                  </a:cubicBezTo>
                  <a:cubicBezTo>
                    <a:pt x="484428" y="162456"/>
                    <a:pt x="599787" y="135469"/>
                    <a:pt x="652174" y="123827"/>
                  </a:cubicBezTo>
                  <a:cubicBezTo>
                    <a:pt x="704561" y="112185"/>
                    <a:pt x="728374" y="101073"/>
                    <a:pt x="734724" y="92077"/>
                  </a:cubicBezTo>
                  <a:cubicBezTo>
                    <a:pt x="741074" y="83081"/>
                    <a:pt x="746895" y="59798"/>
                    <a:pt x="690274" y="69852"/>
                  </a:cubicBezTo>
                  <a:cubicBezTo>
                    <a:pt x="633653" y="79906"/>
                    <a:pt x="480724" y="144465"/>
                    <a:pt x="394999" y="152402"/>
                  </a:cubicBezTo>
                  <a:cubicBezTo>
                    <a:pt x="309274" y="160339"/>
                    <a:pt x="241541" y="136527"/>
                    <a:pt x="175924" y="117477"/>
                  </a:cubicBezTo>
                  <a:cubicBezTo>
                    <a:pt x="110307" y="98427"/>
                    <a:pt x="-14047" y="-527"/>
                    <a:pt x="129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C79B4A39-D39D-4A98-BE89-770ACB0C0B72}"/>
                </a:ext>
              </a:extLst>
            </p:cNvPr>
            <p:cNvSpPr/>
            <p:nvPr/>
          </p:nvSpPr>
          <p:spPr>
            <a:xfrm>
              <a:off x="1091687" y="5946520"/>
              <a:ext cx="603764" cy="346436"/>
            </a:xfrm>
            <a:custGeom>
              <a:avLst/>
              <a:gdLst>
                <a:gd name="connsiteX0" fmla="*/ 603763 w 603764"/>
                <a:gd name="connsiteY0" fmla="*/ 255 h 346436"/>
                <a:gd name="connsiteX1" fmla="*/ 362463 w 603764"/>
                <a:gd name="connsiteY1" fmla="*/ 149480 h 346436"/>
                <a:gd name="connsiteX2" fmla="*/ 191013 w 603764"/>
                <a:gd name="connsiteY2" fmla="*/ 247905 h 346436"/>
                <a:gd name="connsiteX3" fmla="*/ 513 w 603764"/>
                <a:gd name="connsiteY3" fmla="*/ 346330 h 346436"/>
                <a:gd name="connsiteX4" fmla="*/ 251338 w 603764"/>
                <a:gd name="connsiteY4" fmla="*/ 263780 h 346436"/>
                <a:gd name="connsiteX5" fmla="*/ 365638 w 603764"/>
                <a:gd name="connsiteY5" fmla="*/ 117730 h 346436"/>
                <a:gd name="connsiteX6" fmla="*/ 603763 w 603764"/>
                <a:gd name="connsiteY6" fmla="*/ 255 h 34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764" h="346436">
                  <a:moveTo>
                    <a:pt x="603763" y="255"/>
                  </a:moveTo>
                  <a:cubicBezTo>
                    <a:pt x="603234" y="5547"/>
                    <a:pt x="431255" y="108205"/>
                    <a:pt x="362463" y="149480"/>
                  </a:cubicBezTo>
                  <a:cubicBezTo>
                    <a:pt x="293671" y="190755"/>
                    <a:pt x="251338" y="215097"/>
                    <a:pt x="191013" y="247905"/>
                  </a:cubicBezTo>
                  <a:cubicBezTo>
                    <a:pt x="130688" y="280713"/>
                    <a:pt x="-9541" y="343684"/>
                    <a:pt x="513" y="346330"/>
                  </a:cubicBezTo>
                  <a:cubicBezTo>
                    <a:pt x="10567" y="348976"/>
                    <a:pt x="190484" y="301880"/>
                    <a:pt x="251338" y="263780"/>
                  </a:cubicBezTo>
                  <a:cubicBezTo>
                    <a:pt x="312192" y="225680"/>
                    <a:pt x="311663" y="162180"/>
                    <a:pt x="365638" y="117730"/>
                  </a:cubicBezTo>
                  <a:cubicBezTo>
                    <a:pt x="419613" y="73280"/>
                    <a:pt x="604292" y="-5037"/>
                    <a:pt x="603763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42508202-D600-41AA-87C1-52EDE889A8F3}"/>
                </a:ext>
              </a:extLst>
            </p:cNvPr>
            <p:cNvSpPr/>
            <p:nvPr/>
          </p:nvSpPr>
          <p:spPr>
            <a:xfrm>
              <a:off x="561616" y="5889339"/>
              <a:ext cx="1248170" cy="925177"/>
            </a:xfrm>
            <a:custGeom>
              <a:avLst/>
              <a:gdLst>
                <a:gd name="connsiteX0" fmla="*/ 1248134 w 1248170"/>
                <a:gd name="connsiteY0" fmla="*/ 501936 h 925177"/>
                <a:gd name="connsiteX1" fmla="*/ 1013184 w 1248170"/>
                <a:gd name="connsiteY1" fmla="*/ 673386 h 925177"/>
                <a:gd name="connsiteX2" fmla="*/ 603609 w 1248170"/>
                <a:gd name="connsiteY2" fmla="*/ 889286 h 925177"/>
                <a:gd name="connsiteX3" fmla="*/ 279759 w 1248170"/>
                <a:gd name="connsiteY3" fmla="*/ 917861 h 925177"/>
                <a:gd name="connsiteX4" fmla="*/ 143234 w 1248170"/>
                <a:gd name="connsiteY4" fmla="*/ 813086 h 925177"/>
                <a:gd name="connsiteX5" fmla="*/ 359 w 1248170"/>
                <a:gd name="connsiteY5" fmla="*/ 530511 h 925177"/>
                <a:gd name="connsiteX6" fmla="*/ 105134 w 1248170"/>
                <a:gd name="connsiteY6" fmla="*/ 200311 h 925177"/>
                <a:gd name="connsiteX7" fmla="*/ 190859 w 1248170"/>
                <a:gd name="connsiteY7" fmla="*/ 286 h 925177"/>
                <a:gd name="connsiteX8" fmla="*/ 44809 w 1248170"/>
                <a:gd name="connsiteY8" fmla="*/ 241586 h 925177"/>
                <a:gd name="connsiteX9" fmla="*/ 44809 w 1248170"/>
                <a:gd name="connsiteY9" fmla="*/ 467011 h 925177"/>
                <a:gd name="connsiteX10" fmla="*/ 32109 w 1248170"/>
                <a:gd name="connsiteY10" fmla="*/ 689261 h 925177"/>
                <a:gd name="connsiteX11" fmla="*/ 108309 w 1248170"/>
                <a:gd name="connsiteY11" fmla="*/ 851186 h 925177"/>
                <a:gd name="connsiteX12" fmla="*/ 413109 w 1248170"/>
                <a:gd name="connsiteY12" fmla="*/ 914686 h 925177"/>
                <a:gd name="connsiteX13" fmla="*/ 778234 w 1248170"/>
                <a:gd name="connsiteY13" fmla="*/ 832136 h 925177"/>
                <a:gd name="connsiteX14" fmla="*/ 1029059 w 1248170"/>
                <a:gd name="connsiteY14" fmla="*/ 714661 h 925177"/>
                <a:gd name="connsiteX15" fmla="*/ 1248134 w 1248170"/>
                <a:gd name="connsiteY15" fmla="*/ 501936 h 92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8170" h="925177">
                  <a:moveTo>
                    <a:pt x="1248134" y="501936"/>
                  </a:moveTo>
                  <a:cubicBezTo>
                    <a:pt x="1245488" y="495057"/>
                    <a:pt x="1120605" y="608828"/>
                    <a:pt x="1013184" y="673386"/>
                  </a:cubicBezTo>
                  <a:cubicBezTo>
                    <a:pt x="905763" y="737944"/>
                    <a:pt x="725846" y="848540"/>
                    <a:pt x="603609" y="889286"/>
                  </a:cubicBezTo>
                  <a:cubicBezTo>
                    <a:pt x="481371" y="930032"/>
                    <a:pt x="356488" y="930561"/>
                    <a:pt x="279759" y="917861"/>
                  </a:cubicBezTo>
                  <a:cubicBezTo>
                    <a:pt x="203030" y="905161"/>
                    <a:pt x="189801" y="877644"/>
                    <a:pt x="143234" y="813086"/>
                  </a:cubicBezTo>
                  <a:cubicBezTo>
                    <a:pt x="96667" y="748528"/>
                    <a:pt x="6709" y="632640"/>
                    <a:pt x="359" y="530511"/>
                  </a:cubicBezTo>
                  <a:cubicBezTo>
                    <a:pt x="-5991" y="428382"/>
                    <a:pt x="73384" y="288682"/>
                    <a:pt x="105134" y="200311"/>
                  </a:cubicBezTo>
                  <a:cubicBezTo>
                    <a:pt x="136884" y="111940"/>
                    <a:pt x="200913" y="-6593"/>
                    <a:pt x="190859" y="286"/>
                  </a:cubicBezTo>
                  <a:cubicBezTo>
                    <a:pt x="180805" y="7165"/>
                    <a:pt x="69151" y="163799"/>
                    <a:pt x="44809" y="241586"/>
                  </a:cubicBezTo>
                  <a:cubicBezTo>
                    <a:pt x="20467" y="319373"/>
                    <a:pt x="46926" y="392399"/>
                    <a:pt x="44809" y="467011"/>
                  </a:cubicBezTo>
                  <a:cubicBezTo>
                    <a:pt x="42692" y="541623"/>
                    <a:pt x="21526" y="625232"/>
                    <a:pt x="32109" y="689261"/>
                  </a:cubicBezTo>
                  <a:cubicBezTo>
                    <a:pt x="42692" y="753290"/>
                    <a:pt x="44809" y="813615"/>
                    <a:pt x="108309" y="851186"/>
                  </a:cubicBezTo>
                  <a:cubicBezTo>
                    <a:pt x="171809" y="888757"/>
                    <a:pt x="301455" y="917861"/>
                    <a:pt x="413109" y="914686"/>
                  </a:cubicBezTo>
                  <a:cubicBezTo>
                    <a:pt x="524763" y="911511"/>
                    <a:pt x="675576" y="865473"/>
                    <a:pt x="778234" y="832136"/>
                  </a:cubicBezTo>
                  <a:cubicBezTo>
                    <a:pt x="880892" y="798799"/>
                    <a:pt x="948097" y="771811"/>
                    <a:pt x="1029059" y="714661"/>
                  </a:cubicBezTo>
                  <a:cubicBezTo>
                    <a:pt x="1110021" y="657511"/>
                    <a:pt x="1250780" y="508815"/>
                    <a:pt x="1248134" y="5019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DC7E4FE2-2EB0-4152-AF08-11243E7BB682}"/>
                </a:ext>
              </a:extLst>
            </p:cNvPr>
            <p:cNvSpPr/>
            <p:nvPr/>
          </p:nvSpPr>
          <p:spPr>
            <a:xfrm>
              <a:off x="2407611" y="4672408"/>
              <a:ext cx="1269928" cy="206988"/>
            </a:xfrm>
            <a:custGeom>
              <a:avLst/>
              <a:gdLst>
                <a:gd name="connsiteX0" fmla="*/ 627 w 1269928"/>
                <a:gd name="connsiteY0" fmla="*/ 196455 h 206988"/>
                <a:gd name="connsiteX1" fmla="*/ 264152 w 1269928"/>
                <a:gd name="connsiteY1" fmla="*/ 175817 h 206988"/>
                <a:gd name="connsiteX2" fmla="*/ 378452 w 1269928"/>
                <a:gd name="connsiteY2" fmla="*/ 198042 h 206988"/>
                <a:gd name="connsiteX3" fmla="*/ 665789 w 1269928"/>
                <a:gd name="connsiteY3" fmla="*/ 148830 h 206988"/>
                <a:gd name="connsiteX4" fmla="*/ 859464 w 1269928"/>
                <a:gd name="connsiteY4" fmla="*/ 53580 h 206988"/>
                <a:gd name="connsiteX5" fmla="*/ 957889 w 1269928"/>
                <a:gd name="connsiteY5" fmla="*/ 5955 h 206988"/>
                <a:gd name="connsiteX6" fmla="*/ 1000752 w 1269928"/>
                <a:gd name="connsiteY6" fmla="*/ 4367 h 206988"/>
                <a:gd name="connsiteX7" fmla="*/ 1075364 w 1269928"/>
                <a:gd name="connsiteY7" fmla="*/ 39292 h 206988"/>
                <a:gd name="connsiteX8" fmla="*/ 1156327 w 1269928"/>
                <a:gd name="connsiteY8" fmla="*/ 48817 h 206988"/>
                <a:gd name="connsiteX9" fmla="*/ 1269039 w 1269928"/>
                <a:gd name="connsiteY9" fmla="*/ 26592 h 206988"/>
                <a:gd name="connsiteX10" fmla="*/ 1091239 w 1269928"/>
                <a:gd name="connsiteY10" fmla="*/ 39292 h 206988"/>
                <a:gd name="connsiteX11" fmla="*/ 935664 w 1269928"/>
                <a:gd name="connsiteY11" fmla="*/ 12305 h 206988"/>
                <a:gd name="connsiteX12" fmla="*/ 865814 w 1269928"/>
                <a:gd name="connsiteY12" fmla="*/ 15480 h 206988"/>
                <a:gd name="connsiteX13" fmla="*/ 630864 w 1269928"/>
                <a:gd name="connsiteY13" fmla="*/ 145655 h 206988"/>
                <a:gd name="connsiteX14" fmla="*/ 378452 w 1269928"/>
                <a:gd name="connsiteY14" fmla="*/ 204392 h 206988"/>
                <a:gd name="connsiteX15" fmla="*/ 195889 w 1269928"/>
                <a:gd name="connsiteY15" fmla="*/ 196455 h 206988"/>
                <a:gd name="connsiteX16" fmla="*/ 627 w 1269928"/>
                <a:gd name="connsiteY16" fmla="*/ 196455 h 20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9928" h="206988">
                  <a:moveTo>
                    <a:pt x="627" y="196455"/>
                  </a:moveTo>
                  <a:cubicBezTo>
                    <a:pt x="12004" y="193015"/>
                    <a:pt x="201181" y="175553"/>
                    <a:pt x="264152" y="175817"/>
                  </a:cubicBezTo>
                  <a:cubicBezTo>
                    <a:pt x="327123" y="176081"/>
                    <a:pt x="311513" y="202540"/>
                    <a:pt x="378452" y="198042"/>
                  </a:cubicBezTo>
                  <a:cubicBezTo>
                    <a:pt x="445392" y="193544"/>
                    <a:pt x="585620" y="172907"/>
                    <a:pt x="665789" y="148830"/>
                  </a:cubicBezTo>
                  <a:cubicBezTo>
                    <a:pt x="745958" y="124753"/>
                    <a:pt x="859464" y="53580"/>
                    <a:pt x="859464" y="53580"/>
                  </a:cubicBezTo>
                  <a:cubicBezTo>
                    <a:pt x="908147" y="29768"/>
                    <a:pt x="934341" y="14157"/>
                    <a:pt x="957889" y="5955"/>
                  </a:cubicBezTo>
                  <a:cubicBezTo>
                    <a:pt x="981437" y="-2247"/>
                    <a:pt x="981173" y="-1189"/>
                    <a:pt x="1000752" y="4367"/>
                  </a:cubicBezTo>
                  <a:cubicBezTo>
                    <a:pt x="1020331" y="9923"/>
                    <a:pt x="1049435" y="31884"/>
                    <a:pt x="1075364" y="39292"/>
                  </a:cubicBezTo>
                  <a:cubicBezTo>
                    <a:pt x="1101293" y="46700"/>
                    <a:pt x="1124048" y="50934"/>
                    <a:pt x="1156327" y="48817"/>
                  </a:cubicBezTo>
                  <a:cubicBezTo>
                    <a:pt x="1188606" y="46700"/>
                    <a:pt x="1279887" y="28179"/>
                    <a:pt x="1269039" y="26592"/>
                  </a:cubicBezTo>
                  <a:cubicBezTo>
                    <a:pt x="1258191" y="25005"/>
                    <a:pt x="1146801" y="41673"/>
                    <a:pt x="1091239" y="39292"/>
                  </a:cubicBezTo>
                  <a:cubicBezTo>
                    <a:pt x="1035677" y="36911"/>
                    <a:pt x="973235" y="16274"/>
                    <a:pt x="935664" y="12305"/>
                  </a:cubicBezTo>
                  <a:cubicBezTo>
                    <a:pt x="898093" y="8336"/>
                    <a:pt x="916614" y="-6745"/>
                    <a:pt x="865814" y="15480"/>
                  </a:cubicBezTo>
                  <a:cubicBezTo>
                    <a:pt x="815014" y="37705"/>
                    <a:pt x="712091" y="114170"/>
                    <a:pt x="630864" y="145655"/>
                  </a:cubicBezTo>
                  <a:cubicBezTo>
                    <a:pt x="549637" y="177140"/>
                    <a:pt x="450948" y="195925"/>
                    <a:pt x="378452" y="204392"/>
                  </a:cubicBezTo>
                  <a:cubicBezTo>
                    <a:pt x="305956" y="212859"/>
                    <a:pt x="256214" y="198042"/>
                    <a:pt x="195889" y="196455"/>
                  </a:cubicBezTo>
                  <a:cubicBezTo>
                    <a:pt x="135564" y="194868"/>
                    <a:pt x="-10750" y="199895"/>
                    <a:pt x="627" y="196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5B2764CF-AE61-4838-8388-1B1E49CA919F}"/>
                </a:ext>
              </a:extLst>
            </p:cNvPr>
            <p:cNvSpPr/>
            <p:nvPr/>
          </p:nvSpPr>
          <p:spPr>
            <a:xfrm>
              <a:off x="2522090" y="5094711"/>
              <a:ext cx="999258" cy="158330"/>
            </a:xfrm>
            <a:custGeom>
              <a:avLst/>
              <a:gdLst>
                <a:gd name="connsiteX0" fmla="*/ 2035 w 999258"/>
                <a:gd name="connsiteY0" fmla="*/ 158327 h 158330"/>
                <a:gd name="connsiteX1" fmla="*/ 289373 w 999258"/>
                <a:gd name="connsiteY1" fmla="*/ 72602 h 158330"/>
                <a:gd name="connsiteX2" fmla="*/ 532260 w 999258"/>
                <a:gd name="connsiteY2" fmla="*/ 4339 h 158330"/>
                <a:gd name="connsiteX3" fmla="*/ 659260 w 999258"/>
                <a:gd name="connsiteY3" fmla="*/ 26564 h 158330"/>
                <a:gd name="connsiteX4" fmla="*/ 883098 w 999258"/>
                <a:gd name="connsiteY4" fmla="*/ 104352 h 158330"/>
                <a:gd name="connsiteX5" fmla="*/ 995810 w 999258"/>
                <a:gd name="connsiteY5" fmla="*/ 115464 h 158330"/>
                <a:gd name="connsiteX6" fmla="*/ 922785 w 999258"/>
                <a:gd name="connsiteY6" fmla="*/ 124989 h 158330"/>
                <a:gd name="connsiteX7" fmla="*/ 481460 w 999258"/>
                <a:gd name="connsiteY7" fmla="*/ 10689 h 158330"/>
                <a:gd name="connsiteX8" fmla="*/ 411610 w 999258"/>
                <a:gd name="connsiteY8" fmla="*/ 12277 h 158330"/>
                <a:gd name="connsiteX9" fmla="*/ 173485 w 999258"/>
                <a:gd name="connsiteY9" fmla="*/ 75777 h 158330"/>
                <a:gd name="connsiteX10" fmla="*/ 2035 w 999258"/>
                <a:gd name="connsiteY10" fmla="*/ 158327 h 15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9258" h="158330">
                  <a:moveTo>
                    <a:pt x="2035" y="158327"/>
                  </a:moveTo>
                  <a:cubicBezTo>
                    <a:pt x="21350" y="157798"/>
                    <a:pt x="289373" y="72602"/>
                    <a:pt x="289373" y="72602"/>
                  </a:cubicBezTo>
                  <a:cubicBezTo>
                    <a:pt x="377744" y="46937"/>
                    <a:pt x="470612" y="12012"/>
                    <a:pt x="532260" y="4339"/>
                  </a:cubicBezTo>
                  <a:cubicBezTo>
                    <a:pt x="593908" y="-3334"/>
                    <a:pt x="600787" y="9895"/>
                    <a:pt x="659260" y="26564"/>
                  </a:cubicBezTo>
                  <a:cubicBezTo>
                    <a:pt x="717733" y="43233"/>
                    <a:pt x="827006" y="89535"/>
                    <a:pt x="883098" y="104352"/>
                  </a:cubicBezTo>
                  <a:cubicBezTo>
                    <a:pt x="939190" y="119169"/>
                    <a:pt x="989196" y="112025"/>
                    <a:pt x="995810" y="115464"/>
                  </a:cubicBezTo>
                  <a:cubicBezTo>
                    <a:pt x="1002424" y="118903"/>
                    <a:pt x="1008510" y="142451"/>
                    <a:pt x="922785" y="124989"/>
                  </a:cubicBezTo>
                  <a:cubicBezTo>
                    <a:pt x="837060" y="107527"/>
                    <a:pt x="566656" y="29474"/>
                    <a:pt x="481460" y="10689"/>
                  </a:cubicBezTo>
                  <a:cubicBezTo>
                    <a:pt x="396264" y="-8096"/>
                    <a:pt x="462939" y="1429"/>
                    <a:pt x="411610" y="12277"/>
                  </a:cubicBezTo>
                  <a:cubicBezTo>
                    <a:pt x="360281" y="23125"/>
                    <a:pt x="241483" y="54346"/>
                    <a:pt x="173485" y="75777"/>
                  </a:cubicBezTo>
                  <a:cubicBezTo>
                    <a:pt x="105487" y="97208"/>
                    <a:pt x="-17280" y="158856"/>
                    <a:pt x="2035" y="1583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8FE5D18A-C245-4695-913E-EAD3766C8DBE}"/>
                </a:ext>
              </a:extLst>
            </p:cNvPr>
            <p:cNvSpPr/>
            <p:nvPr/>
          </p:nvSpPr>
          <p:spPr>
            <a:xfrm>
              <a:off x="3403518" y="4705349"/>
              <a:ext cx="283253" cy="123997"/>
            </a:xfrm>
            <a:custGeom>
              <a:avLst/>
              <a:gdLst>
                <a:gd name="connsiteX0" fmla="*/ 277895 w 283253"/>
                <a:gd name="connsiteY0" fmla="*/ 1 h 123997"/>
                <a:gd name="connsiteX1" fmla="*/ 244557 w 283253"/>
                <a:gd name="connsiteY1" fmla="*/ 52389 h 123997"/>
                <a:gd name="connsiteX2" fmla="*/ 166770 w 283253"/>
                <a:gd name="connsiteY2" fmla="*/ 88901 h 123997"/>
                <a:gd name="connsiteX3" fmla="*/ 82 w 283253"/>
                <a:gd name="connsiteY3" fmla="*/ 123826 h 123997"/>
                <a:gd name="connsiteX4" fmla="*/ 146132 w 283253"/>
                <a:gd name="connsiteY4" fmla="*/ 100014 h 123997"/>
                <a:gd name="connsiteX5" fmla="*/ 268370 w 283253"/>
                <a:gd name="connsiteY5" fmla="*/ 50801 h 123997"/>
                <a:gd name="connsiteX6" fmla="*/ 277895 w 283253"/>
                <a:gd name="connsiteY6" fmla="*/ 1 h 1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253" h="123997">
                  <a:moveTo>
                    <a:pt x="277895" y="1"/>
                  </a:moveTo>
                  <a:cubicBezTo>
                    <a:pt x="273926" y="266"/>
                    <a:pt x="263078" y="37572"/>
                    <a:pt x="244557" y="52389"/>
                  </a:cubicBezTo>
                  <a:cubicBezTo>
                    <a:pt x="226036" y="67206"/>
                    <a:pt x="207516" y="76995"/>
                    <a:pt x="166770" y="88901"/>
                  </a:cubicBezTo>
                  <a:cubicBezTo>
                    <a:pt x="126024" y="100807"/>
                    <a:pt x="3522" y="121974"/>
                    <a:pt x="82" y="123826"/>
                  </a:cubicBezTo>
                  <a:cubicBezTo>
                    <a:pt x="-3358" y="125678"/>
                    <a:pt x="101417" y="112185"/>
                    <a:pt x="146132" y="100014"/>
                  </a:cubicBezTo>
                  <a:cubicBezTo>
                    <a:pt x="190847" y="87843"/>
                    <a:pt x="245351" y="66941"/>
                    <a:pt x="268370" y="50801"/>
                  </a:cubicBezTo>
                  <a:cubicBezTo>
                    <a:pt x="291389" y="34661"/>
                    <a:pt x="281864" y="-264"/>
                    <a:pt x="27789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36C8F789-3743-417E-816C-6E80C78480C2}"/>
                </a:ext>
              </a:extLst>
            </p:cNvPr>
            <p:cNvSpPr/>
            <p:nvPr/>
          </p:nvSpPr>
          <p:spPr>
            <a:xfrm>
              <a:off x="3411533" y="4837071"/>
              <a:ext cx="413262" cy="56351"/>
            </a:xfrm>
            <a:custGeom>
              <a:avLst/>
              <a:gdLst>
                <a:gd name="connsiteX0" fmla="*/ 5 w 413262"/>
                <a:gd name="connsiteY0" fmla="*/ 42 h 56351"/>
                <a:gd name="connsiteX1" fmla="*/ 184155 w 413262"/>
                <a:gd name="connsiteY1" fmla="*/ 54017 h 56351"/>
                <a:gd name="connsiteX2" fmla="*/ 230192 w 413262"/>
                <a:gd name="connsiteY2" fmla="*/ 44492 h 56351"/>
                <a:gd name="connsiteX3" fmla="*/ 279405 w 413262"/>
                <a:gd name="connsiteY3" fmla="*/ 25442 h 56351"/>
                <a:gd name="connsiteX4" fmla="*/ 409580 w 413262"/>
                <a:gd name="connsiteY4" fmla="*/ 20679 h 56351"/>
                <a:gd name="connsiteX5" fmla="*/ 371480 w 413262"/>
                <a:gd name="connsiteY5" fmla="*/ 1629 h 56351"/>
                <a:gd name="connsiteX6" fmla="*/ 307980 w 413262"/>
                <a:gd name="connsiteY6" fmla="*/ 11154 h 56351"/>
                <a:gd name="connsiteX7" fmla="*/ 190505 w 413262"/>
                <a:gd name="connsiteY7" fmla="*/ 44492 h 56351"/>
                <a:gd name="connsiteX8" fmla="*/ 5 w 413262"/>
                <a:gd name="connsiteY8" fmla="*/ 42 h 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262" h="56351">
                  <a:moveTo>
                    <a:pt x="5" y="42"/>
                  </a:moveTo>
                  <a:cubicBezTo>
                    <a:pt x="-1053" y="1630"/>
                    <a:pt x="145791" y="46609"/>
                    <a:pt x="184155" y="54017"/>
                  </a:cubicBezTo>
                  <a:cubicBezTo>
                    <a:pt x="222519" y="61425"/>
                    <a:pt x="214317" y="49254"/>
                    <a:pt x="230192" y="44492"/>
                  </a:cubicBezTo>
                  <a:cubicBezTo>
                    <a:pt x="246067" y="39730"/>
                    <a:pt x="249507" y="29411"/>
                    <a:pt x="279405" y="25442"/>
                  </a:cubicBezTo>
                  <a:cubicBezTo>
                    <a:pt x="309303" y="21473"/>
                    <a:pt x="394234" y="24648"/>
                    <a:pt x="409580" y="20679"/>
                  </a:cubicBezTo>
                  <a:cubicBezTo>
                    <a:pt x="424926" y="16710"/>
                    <a:pt x="388413" y="3217"/>
                    <a:pt x="371480" y="1629"/>
                  </a:cubicBezTo>
                  <a:cubicBezTo>
                    <a:pt x="354547" y="41"/>
                    <a:pt x="338142" y="4010"/>
                    <a:pt x="307980" y="11154"/>
                  </a:cubicBezTo>
                  <a:cubicBezTo>
                    <a:pt x="277818" y="18298"/>
                    <a:pt x="239982" y="46609"/>
                    <a:pt x="190505" y="44492"/>
                  </a:cubicBezTo>
                  <a:cubicBezTo>
                    <a:pt x="141028" y="42375"/>
                    <a:pt x="1063" y="-1546"/>
                    <a:pt x="5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FA3308-30C2-4495-BC12-A55130D4DEC1}"/>
                </a:ext>
              </a:extLst>
            </p:cNvPr>
            <p:cNvSpPr/>
            <p:nvPr/>
          </p:nvSpPr>
          <p:spPr>
            <a:xfrm>
              <a:off x="3382963" y="4848038"/>
              <a:ext cx="446200" cy="160619"/>
            </a:xfrm>
            <a:custGeom>
              <a:avLst/>
              <a:gdLst>
                <a:gd name="connsiteX0" fmla="*/ 0 w 446200"/>
                <a:gd name="connsiteY0" fmla="*/ 160525 h 160619"/>
                <a:gd name="connsiteX1" fmla="*/ 115887 w 446200"/>
                <a:gd name="connsiteY1" fmla="*/ 146237 h 160619"/>
                <a:gd name="connsiteX2" fmla="*/ 222250 w 446200"/>
                <a:gd name="connsiteY2" fmla="*/ 144650 h 160619"/>
                <a:gd name="connsiteX3" fmla="*/ 304800 w 446200"/>
                <a:gd name="connsiteY3" fmla="*/ 112900 h 160619"/>
                <a:gd name="connsiteX4" fmla="*/ 417512 w 446200"/>
                <a:gd name="connsiteY4" fmla="*/ 58925 h 160619"/>
                <a:gd name="connsiteX5" fmla="*/ 446087 w 446200"/>
                <a:gd name="connsiteY5" fmla="*/ 187 h 160619"/>
                <a:gd name="connsiteX6" fmla="*/ 411162 w 446200"/>
                <a:gd name="connsiteY6" fmla="*/ 41462 h 160619"/>
                <a:gd name="connsiteX7" fmla="*/ 358775 w 446200"/>
                <a:gd name="connsiteY7" fmla="*/ 74800 h 160619"/>
                <a:gd name="connsiteX8" fmla="*/ 233362 w 446200"/>
                <a:gd name="connsiteY8" fmla="*/ 120837 h 160619"/>
                <a:gd name="connsiteX9" fmla="*/ 115887 w 446200"/>
                <a:gd name="connsiteY9" fmla="*/ 138300 h 160619"/>
                <a:gd name="connsiteX10" fmla="*/ 0 w 446200"/>
                <a:gd name="connsiteY10" fmla="*/ 160525 h 16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200" h="160619">
                  <a:moveTo>
                    <a:pt x="0" y="160525"/>
                  </a:moveTo>
                  <a:cubicBezTo>
                    <a:pt x="0" y="161848"/>
                    <a:pt x="78845" y="148883"/>
                    <a:pt x="115887" y="146237"/>
                  </a:cubicBezTo>
                  <a:cubicBezTo>
                    <a:pt x="152929" y="143591"/>
                    <a:pt x="190765" y="150206"/>
                    <a:pt x="222250" y="144650"/>
                  </a:cubicBezTo>
                  <a:cubicBezTo>
                    <a:pt x="253736" y="139094"/>
                    <a:pt x="272256" y="127187"/>
                    <a:pt x="304800" y="112900"/>
                  </a:cubicBezTo>
                  <a:cubicBezTo>
                    <a:pt x="337344" y="98613"/>
                    <a:pt x="393964" y="77710"/>
                    <a:pt x="417512" y="58925"/>
                  </a:cubicBezTo>
                  <a:cubicBezTo>
                    <a:pt x="441060" y="40140"/>
                    <a:pt x="447145" y="3097"/>
                    <a:pt x="446087" y="187"/>
                  </a:cubicBezTo>
                  <a:cubicBezTo>
                    <a:pt x="445029" y="-2723"/>
                    <a:pt x="425714" y="29027"/>
                    <a:pt x="411162" y="41462"/>
                  </a:cubicBezTo>
                  <a:cubicBezTo>
                    <a:pt x="396610" y="53897"/>
                    <a:pt x="388408" y="61571"/>
                    <a:pt x="358775" y="74800"/>
                  </a:cubicBezTo>
                  <a:cubicBezTo>
                    <a:pt x="329142" y="88029"/>
                    <a:pt x="273843" y="110254"/>
                    <a:pt x="233362" y="120837"/>
                  </a:cubicBezTo>
                  <a:cubicBezTo>
                    <a:pt x="192881" y="131420"/>
                    <a:pt x="115887" y="138300"/>
                    <a:pt x="115887" y="138300"/>
                  </a:cubicBezTo>
                  <a:cubicBezTo>
                    <a:pt x="79904" y="143327"/>
                    <a:pt x="0" y="159202"/>
                    <a:pt x="0" y="160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FBA8C99C-6E04-4D68-ACB3-199489F1CB75}"/>
                </a:ext>
              </a:extLst>
            </p:cNvPr>
            <p:cNvSpPr/>
            <p:nvPr/>
          </p:nvSpPr>
          <p:spPr>
            <a:xfrm>
              <a:off x="3363912" y="5011723"/>
              <a:ext cx="351100" cy="50487"/>
            </a:xfrm>
            <a:custGeom>
              <a:avLst/>
              <a:gdLst>
                <a:gd name="connsiteX0" fmla="*/ 1 w 351100"/>
                <a:gd name="connsiteY0" fmla="*/ 1602 h 50487"/>
                <a:gd name="connsiteX1" fmla="*/ 149226 w 351100"/>
                <a:gd name="connsiteY1" fmla="*/ 49227 h 50487"/>
                <a:gd name="connsiteX2" fmla="*/ 206376 w 351100"/>
                <a:gd name="connsiteY2" fmla="*/ 34940 h 50487"/>
                <a:gd name="connsiteX3" fmla="*/ 268288 w 351100"/>
                <a:gd name="connsiteY3" fmla="*/ 15890 h 50487"/>
                <a:gd name="connsiteX4" fmla="*/ 350838 w 351100"/>
                <a:gd name="connsiteY4" fmla="*/ 6365 h 50487"/>
                <a:gd name="connsiteX5" fmla="*/ 290513 w 351100"/>
                <a:gd name="connsiteY5" fmla="*/ 1602 h 50487"/>
                <a:gd name="connsiteX6" fmla="*/ 184151 w 351100"/>
                <a:gd name="connsiteY6" fmla="*/ 34940 h 50487"/>
                <a:gd name="connsiteX7" fmla="*/ 146051 w 351100"/>
                <a:gd name="connsiteY7" fmla="*/ 39702 h 50487"/>
                <a:gd name="connsiteX8" fmla="*/ 1 w 351100"/>
                <a:gd name="connsiteY8" fmla="*/ 1602 h 5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100" h="50487">
                  <a:moveTo>
                    <a:pt x="1" y="1602"/>
                  </a:moveTo>
                  <a:cubicBezTo>
                    <a:pt x="530" y="3189"/>
                    <a:pt x="114830" y="43671"/>
                    <a:pt x="149226" y="49227"/>
                  </a:cubicBezTo>
                  <a:cubicBezTo>
                    <a:pt x="183622" y="54783"/>
                    <a:pt x="186532" y="40496"/>
                    <a:pt x="206376" y="34940"/>
                  </a:cubicBezTo>
                  <a:cubicBezTo>
                    <a:pt x="226220" y="29384"/>
                    <a:pt x="244211" y="20653"/>
                    <a:pt x="268288" y="15890"/>
                  </a:cubicBezTo>
                  <a:cubicBezTo>
                    <a:pt x="292365" y="11128"/>
                    <a:pt x="347134" y="8746"/>
                    <a:pt x="350838" y="6365"/>
                  </a:cubicBezTo>
                  <a:cubicBezTo>
                    <a:pt x="354542" y="3984"/>
                    <a:pt x="318294" y="-3161"/>
                    <a:pt x="290513" y="1602"/>
                  </a:cubicBezTo>
                  <a:cubicBezTo>
                    <a:pt x="262732" y="6365"/>
                    <a:pt x="208228" y="28590"/>
                    <a:pt x="184151" y="34940"/>
                  </a:cubicBezTo>
                  <a:cubicBezTo>
                    <a:pt x="160074" y="41290"/>
                    <a:pt x="174891" y="46581"/>
                    <a:pt x="146051" y="39702"/>
                  </a:cubicBezTo>
                  <a:cubicBezTo>
                    <a:pt x="117211" y="32823"/>
                    <a:pt x="-528" y="15"/>
                    <a:pt x="1" y="16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1389A05F-4E29-4C7F-9EDC-8B84EA396F48}"/>
                </a:ext>
              </a:extLst>
            </p:cNvPr>
            <p:cNvSpPr/>
            <p:nvPr/>
          </p:nvSpPr>
          <p:spPr>
            <a:xfrm>
              <a:off x="3270726" y="5017793"/>
              <a:ext cx="460532" cy="123198"/>
            </a:xfrm>
            <a:custGeom>
              <a:avLst/>
              <a:gdLst>
                <a:gd name="connsiteX0" fmla="*/ 4287 w 460532"/>
                <a:gd name="connsiteY0" fmla="*/ 87607 h 123198"/>
                <a:gd name="connsiteX1" fmla="*/ 274162 w 460532"/>
                <a:gd name="connsiteY1" fmla="*/ 114595 h 123198"/>
                <a:gd name="connsiteX2" fmla="*/ 293212 w 460532"/>
                <a:gd name="connsiteY2" fmla="*/ 114595 h 123198"/>
                <a:gd name="connsiteX3" fmla="*/ 351949 w 460532"/>
                <a:gd name="connsiteY3" fmla="*/ 92370 h 123198"/>
                <a:gd name="connsiteX4" fmla="*/ 421799 w 460532"/>
                <a:gd name="connsiteY4" fmla="*/ 60620 h 123198"/>
                <a:gd name="connsiteX5" fmla="*/ 459899 w 460532"/>
                <a:gd name="connsiteY5" fmla="*/ 52682 h 123198"/>
                <a:gd name="connsiteX6" fmla="*/ 445612 w 460532"/>
                <a:gd name="connsiteY6" fmla="*/ 295 h 123198"/>
                <a:gd name="connsiteX7" fmla="*/ 445612 w 460532"/>
                <a:gd name="connsiteY7" fmla="*/ 32045 h 123198"/>
                <a:gd name="connsiteX8" fmla="*/ 407512 w 460532"/>
                <a:gd name="connsiteY8" fmla="*/ 46332 h 123198"/>
                <a:gd name="connsiteX9" fmla="*/ 305912 w 460532"/>
                <a:gd name="connsiteY9" fmla="*/ 90782 h 123198"/>
                <a:gd name="connsiteX10" fmla="*/ 267812 w 460532"/>
                <a:gd name="connsiteY10" fmla="*/ 108245 h 123198"/>
                <a:gd name="connsiteX11" fmla="*/ 118587 w 460532"/>
                <a:gd name="connsiteY11" fmla="*/ 122532 h 123198"/>
                <a:gd name="connsiteX12" fmla="*/ 4287 w 460532"/>
                <a:gd name="connsiteY12" fmla="*/ 87607 h 12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532" h="123198">
                  <a:moveTo>
                    <a:pt x="4287" y="87607"/>
                  </a:moveTo>
                  <a:cubicBezTo>
                    <a:pt x="30216" y="86284"/>
                    <a:pt x="226008" y="110097"/>
                    <a:pt x="274162" y="114595"/>
                  </a:cubicBezTo>
                  <a:cubicBezTo>
                    <a:pt x="322316" y="119093"/>
                    <a:pt x="280248" y="118299"/>
                    <a:pt x="293212" y="114595"/>
                  </a:cubicBezTo>
                  <a:cubicBezTo>
                    <a:pt x="306176" y="110891"/>
                    <a:pt x="330518" y="101366"/>
                    <a:pt x="351949" y="92370"/>
                  </a:cubicBezTo>
                  <a:cubicBezTo>
                    <a:pt x="373380" y="83374"/>
                    <a:pt x="403807" y="67235"/>
                    <a:pt x="421799" y="60620"/>
                  </a:cubicBezTo>
                  <a:cubicBezTo>
                    <a:pt x="439791" y="54005"/>
                    <a:pt x="455930" y="62736"/>
                    <a:pt x="459899" y="52682"/>
                  </a:cubicBezTo>
                  <a:cubicBezTo>
                    <a:pt x="463868" y="42628"/>
                    <a:pt x="447993" y="3734"/>
                    <a:pt x="445612" y="295"/>
                  </a:cubicBezTo>
                  <a:cubicBezTo>
                    <a:pt x="443231" y="-3144"/>
                    <a:pt x="451962" y="24372"/>
                    <a:pt x="445612" y="32045"/>
                  </a:cubicBezTo>
                  <a:cubicBezTo>
                    <a:pt x="439262" y="39718"/>
                    <a:pt x="430795" y="36543"/>
                    <a:pt x="407512" y="46332"/>
                  </a:cubicBezTo>
                  <a:cubicBezTo>
                    <a:pt x="384229" y="56121"/>
                    <a:pt x="329195" y="80463"/>
                    <a:pt x="305912" y="90782"/>
                  </a:cubicBezTo>
                  <a:cubicBezTo>
                    <a:pt x="282629" y="101101"/>
                    <a:pt x="299033" y="102953"/>
                    <a:pt x="267812" y="108245"/>
                  </a:cubicBezTo>
                  <a:cubicBezTo>
                    <a:pt x="236591" y="113537"/>
                    <a:pt x="160391" y="126236"/>
                    <a:pt x="118587" y="122532"/>
                  </a:cubicBezTo>
                  <a:cubicBezTo>
                    <a:pt x="76783" y="118828"/>
                    <a:pt x="-21642" y="88930"/>
                    <a:pt x="4287" y="876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1B6930A7-8E8C-4834-84FC-8A5B716FA07B}"/>
                </a:ext>
              </a:extLst>
            </p:cNvPr>
            <p:cNvSpPr/>
            <p:nvPr/>
          </p:nvSpPr>
          <p:spPr>
            <a:xfrm>
              <a:off x="3508303" y="5081496"/>
              <a:ext cx="187534" cy="135136"/>
            </a:xfrm>
            <a:custGeom>
              <a:avLst/>
              <a:gdLst>
                <a:gd name="connsiteX0" fmla="*/ 187397 w 187534"/>
                <a:gd name="connsiteY0" fmla="*/ 92 h 135136"/>
                <a:gd name="connsiteX1" fmla="*/ 125485 w 187534"/>
                <a:gd name="connsiteY1" fmla="*/ 58829 h 135136"/>
                <a:gd name="connsiteX2" fmla="*/ 63572 w 187534"/>
                <a:gd name="connsiteY2" fmla="*/ 101692 h 135136"/>
                <a:gd name="connsiteX3" fmla="*/ 72 w 187534"/>
                <a:gd name="connsiteY3" fmla="*/ 135029 h 135136"/>
                <a:gd name="connsiteX4" fmla="*/ 76272 w 187534"/>
                <a:gd name="connsiteY4" fmla="*/ 90579 h 135136"/>
                <a:gd name="connsiteX5" fmla="*/ 108022 w 187534"/>
                <a:gd name="connsiteY5" fmla="*/ 65179 h 135136"/>
                <a:gd name="connsiteX6" fmla="*/ 108022 w 187534"/>
                <a:gd name="connsiteY6" fmla="*/ 46129 h 135136"/>
                <a:gd name="connsiteX7" fmla="*/ 187397 w 187534"/>
                <a:gd name="connsiteY7" fmla="*/ 92 h 13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34" h="135136">
                  <a:moveTo>
                    <a:pt x="187397" y="92"/>
                  </a:moveTo>
                  <a:cubicBezTo>
                    <a:pt x="190307" y="2209"/>
                    <a:pt x="146122" y="41896"/>
                    <a:pt x="125485" y="58829"/>
                  </a:cubicBezTo>
                  <a:cubicBezTo>
                    <a:pt x="104847" y="75762"/>
                    <a:pt x="84474" y="88992"/>
                    <a:pt x="63572" y="101692"/>
                  </a:cubicBezTo>
                  <a:cubicBezTo>
                    <a:pt x="42670" y="114392"/>
                    <a:pt x="-2045" y="136881"/>
                    <a:pt x="72" y="135029"/>
                  </a:cubicBezTo>
                  <a:cubicBezTo>
                    <a:pt x="2189" y="133177"/>
                    <a:pt x="58280" y="102221"/>
                    <a:pt x="76272" y="90579"/>
                  </a:cubicBezTo>
                  <a:cubicBezTo>
                    <a:pt x="94264" y="78937"/>
                    <a:pt x="102730" y="72587"/>
                    <a:pt x="108022" y="65179"/>
                  </a:cubicBezTo>
                  <a:cubicBezTo>
                    <a:pt x="113314" y="57771"/>
                    <a:pt x="92941" y="59623"/>
                    <a:pt x="108022" y="46129"/>
                  </a:cubicBezTo>
                  <a:cubicBezTo>
                    <a:pt x="123103" y="32635"/>
                    <a:pt x="184487" y="-2025"/>
                    <a:pt x="187397" y="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5AEB811-BDDD-4923-A0B8-32FDEC00F0A1}"/>
                </a:ext>
              </a:extLst>
            </p:cNvPr>
            <p:cNvSpPr/>
            <p:nvPr/>
          </p:nvSpPr>
          <p:spPr>
            <a:xfrm>
              <a:off x="3859359" y="4638604"/>
              <a:ext cx="148256" cy="371017"/>
            </a:xfrm>
            <a:custGeom>
              <a:avLst/>
              <a:gdLst>
                <a:gd name="connsiteX0" fmla="*/ 145904 w 148256"/>
                <a:gd name="connsiteY0" fmla="*/ 71 h 371017"/>
                <a:gd name="connsiteX1" fmla="*/ 137966 w 148256"/>
                <a:gd name="connsiteY1" fmla="*/ 98496 h 371017"/>
                <a:gd name="connsiteX2" fmla="*/ 80816 w 148256"/>
                <a:gd name="connsiteY2" fmla="*/ 187396 h 371017"/>
                <a:gd name="connsiteX3" fmla="*/ 18904 w 148256"/>
                <a:gd name="connsiteY3" fmla="*/ 363609 h 371017"/>
                <a:gd name="connsiteX4" fmla="*/ 3029 w 148256"/>
                <a:gd name="connsiteY4" fmla="*/ 330271 h 371017"/>
                <a:gd name="connsiteX5" fmla="*/ 71291 w 148256"/>
                <a:gd name="connsiteY5" fmla="*/ 258834 h 371017"/>
                <a:gd name="connsiteX6" fmla="*/ 109391 w 148256"/>
                <a:gd name="connsiteY6" fmla="*/ 173109 h 371017"/>
                <a:gd name="connsiteX7" fmla="*/ 110979 w 148256"/>
                <a:gd name="connsiteY7" fmla="*/ 84209 h 371017"/>
                <a:gd name="connsiteX8" fmla="*/ 145904 w 148256"/>
                <a:gd name="connsiteY8" fmla="*/ 71 h 37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256" h="371017">
                  <a:moveTo>
                    <a:pt x="145904" y="71"/>
                  </a:moveTo>
                  <a:cubicBezTo>
                    <a:pt x="150402" y="2452"/>
                    <a:pt x="148814" y="67275"/>
                    <a:pt x="137966" y="98496"/>
                  </a:cubicBezTo>
                  <a:cubicBezTo>
                    <a:pt x="127118" y="129717"/>
                    <a:pt x="100660" y="143211"/>
                    <a:pt x="80816" y="187396"/>
                  </a:cubicBezTo>
                  <a:cubicBezTo>
                    <a:pt x="60972" y="231581"/>
                    <a:pt x="31868" y="339797"/>
                    <a:pt x="18904" y="363609"/>
                  </a:cubicBezTo>
                  <a:cubicBezTo>
                    <a:pt x="5940" y="387421"/>
                    <a:pt x="-5702" y="347733"/>
                    <a:pt x="3029" y="330271"/>
                  </a:cubicBezTo>
                  <a:cubicBezTo>
                    <a:pt x="11760" y="312809"/>
                    <a:pt x="53564" y="285028"/>
                    <a:pt x="71291" y="258834"/>
                  </a:cubicBezTo>
                  <a:cubicBezTo>
                    <a:pt x="89018" y="232640"/>
                    <a:pt x="102776" y="202213"/>
                    <a:pt x="109391" y="173109"/>
                  </a:cubicBezTo>
                  <a:cubicBezTo>
                    <a:pt x="116006" y="144005"/>
                    <a:pt x="108069" y="113048"/>
                    <a:pt x="110979" y="84209"/>
                  </a:cubicBezTo>
                  <a:cubicBezTo>
                    <a:pt x="113889" y="55370"/>
                    <a:pt x="141406" y="-2310"/>
                    <a:pt x="145904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: 図形 285">
              <a:extLst>
                <a:ext uri="{FF2B5EF4-FFF2-40B4-BE49-F238E27FC236}">
                  <a16:creationId xmlns:a16="http://schemas.microsoft.com/office/drawing/2014/main" id="{2397BC71-7A13-4935-B13A-FC4BFA67A8C9}"/>
                </a:ext>
              </a:extLst>
            </p:cNvPr>
            <p:cNvSpPr/>
            <p:nvPr/>
          </p:nvSpPr>
          <p:spPr>
            <a:xfrm>
              <a:off x="3674163" y="4693903"/>
              <a:ext cx="201316" cy="100462"/>
            </a:xfrm>
            <a:custGeom>
              <a:avLst/>
              <a:gdLst>
                <a:gd name="connsiteX0" fmla="*/ 200925 w 201316"/>
                <a:gd name="connsiteY0" fmla="*/ 100347 h 100462"/>
                <a:gd name="connsiteX1" fmla="*/ 154887 w 201316"/>
                <a:gd name="connsiteY1" fmla="*/ 14622 h 100462"/>
                <a:gd name="connsiteX2" fmla="*/ 110437 w 201316"/>
                <a:gd name="connsiteY2" fmla="*/ 335 h 100462"/>
                <a:gd name="connsiteX3" fmla="*/ 54875 w 201316"/>
                <a:gd name="connsiteY3" fmla="*/ 17797 h 100462"/>
                <a:gd name="connsiteX4" fmla="*/ 900 w 201316"/>
                <a:gd name="connsiteY4" fmla="*/ 24147 h 100462"/>
                <a:gd name="connsiteX5" fmla="*/ 100912 w 201316"/>
                <a:gd name="connsiteY5" fmla="*/ 36847 h 100462"/>
                <a:gd name="connsiteX6" fmla="*/ 127900 w 201316"/>
                <a:gd name="connsiteY6" fmla="*/ 33672 h 100462"/>
                <a:gd name="connsiteX7" fmla="*/ 200925 w 201316"/>
                <a:gd name="connsiteY7" fmla="*/ 100347 h 10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316" h="100462">
                  <a:moveTo>
                    <a:pt x="200925" y="100347"/>
                  </a:moveTo>
                  <a:cubicBezTo>
                    <a:pt x="205423" y="97172"/>
                    <a:pt x="169968" y="31291"/>
                    <a:pt x="154887" y="14622"/>
                  </a:cubicBezTo>
                  <a:cubicBezTo>
                    <a:pt x="139806" y="-2047"/>
                    <a:pt x="127106" y="-194"/>
                    <a:pt x="110437" y="335"/>
                  </a:cubicBezTo>
                  <a:cubicBezTo>
                    <a:pt x="93768" y="864"/>
                    <a:pt x="73131" y="13828"/>
                    <a:pt x="54875" y="17797"/>
                  </a:cubicBezTo>
                  <a:cubicBezTo>
                    <a:pt x="36619" y="21766"/>
                    <a:pt x="-6773" y="20972"/>
                    <a:pt x="900" y="24147"/>
                  </a:cubicBezTo>
                  <a:cubicBezTo>
                    <a:pt x="8573" y="27322"/>
                    <a:pt x="79745" y="35260"/>
                    <a:pt x="100912" y="36847"/>
                  </a:cubicBezTo>
                  <a:cubicBezTo>
                    <a:pt x="122079" y="38434"/>
                    <a:pt x="116523" y="27322"/>
                    <a:pt x="127900" y="33672"/>
                  </a:cubicBezTo>
                  <a:cubicBezTo>
                    <a:pt x="139277" y="40022"/>
                    <a:pt x="196427" y="103522"/>
                    <a:pt x="200925" y="100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649D1CC2-00CA-4D5E-8702-5DE9F3DE82CD}"/>
                </a:ext>
              </a:extLst>
            </p:cNvPr>
            <p:cNvSpPr/>
            <p:nvPr/>
          </p:nvSpPr>
          <p:spPr>
            <a:xfrm>
              <a:off x="3507472" y="5126024"/>
              <a:ext cx="236036" cy="92711"/>
            </a:xfrm>
            <a:custGeom>
              <a:avLst/>
              <a:gdLst>
                <a:gd name="connsiteX0" fmla="*/ 235853 w 236036"/>
                <a:gd name="connsiteY0" fmla="*/ 14 h 92711"/>
                <a:gd name="connsiteX1" fmla="*/ 127903 w 236036"/>
                <a:gd name="connsiteY1" fmla="*/ 71451 h 92711"/>
                <a:gd name="connsiteX2" fmla="*/ 94566 w 236036"/>
                <a:gd name="connsiteY2" fmla="*/ 92089 h 92711"/>
                <a:gd name="connsiteX3" fmla="*/ 903 w 236036"/>
                <a:gd name="connsiteY3" fmla="*/ 84151 h 92711"/>
                <a:gd name="connsiteX4" fmla="*/ 48528 w 236036"/>
                <a:gd name="connsiteY4" fmla="*/ 52401 h 92711"/>
                <a:gd name="connsiteX5" fmla="*/ 72341 w 236036"/>
                <a:gd name="connsiteY5" fmla="*/ 44464 h 92711"/>
                <a:gd name="connsiteX6" fmla="*/ 65991 w 236036"/>
                <a:gd name="connsiteY6" fmla="*/ 65101 h 92711"/>
                <a:gd name="connsiteX7" fmla="*/ 99328 w 236036"/>
                <a:gd name="connsiteY7" fmla="*/ 77801 h 92711"/>
                <a:gd name="connsiteX8" fmla="*/ 235853 w 236036"/>
                <a:gd name="connsiteY8" fmla="*/ 14 h 9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36" h="92711">
                  <a:moveTo>
                    <a:pt x="235853" y="14"/>
                  </a:moveTo>
                  <a:cubicBezTo>
                    <a:pt x="240615" y="-1044"/>
                    <a:pt x="151451" y="56105"/>
                    <a:pt x="127903" y="71451"/>
                  </a:cubicBezTo>
                  <a:cubicBezTo>
                    <a:pt x="104355" y="86797"/>
                    <a:pt x="115733" y="89972"/>
                    <a:pt x="94566" y="92089"/>
                  </a:cubicBezTo>
                  <a:cubicBezTo>
                    <a:pt x="73399" y="94206"/>
                    <a:pt x="8576" y="90766"/>
                    <a:pt x="903" y="84151"/>
                  </a:cubicBezTo>
                  <a:cubicBezTo>
                    <a:pt x="-6770" y="77536"/>
                    <a:pt x="36622" y="59016"/>
                    <a:pt x="48528" y="52401"/>
                  </a:cubicBezTo>
                  <a:cubicBezTo>
                    <a:pt x="60434" y="45787"/>
                    <a:pt x="69431" y="42347"/>
                    <a:pt x="72341" y="44464"/>
                  </a:cubicBezTo>
                  <a:cubicBezTo>
                    <a:pt x="75251" y="46581"/>
                    <a:pt x="61493" y="59545"/>
                    <a:pt x="65991" y="65101"/>
                  </a:cubicBezTo>
                  <a:cubicBezTo>
                    <a:pt x="70489" y="70657"/>
                    <a:pt x="74986" y="88649"/>
                    <a:pt x="99328" y="77801"/>
                  </a:cubicBezTo>
                  <a:cubicBezTo>
                    <a:pt x="123670" y="66953"/>
                    <a:pt x="231091" y="1072"/>
                    <a:pt x="235853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5EA7C27E-BB2E-4CA8-8386-D02F0808CA92}"/>
                </a:ext>
              </a:extLst>
            </p:cNvPr>
            <p:cNvSpPr/>
            <p:nvPr/>
          </p:nvSpPr>
          <p:spPr>
            <a:xfrm>
              <a:off x="1204015" y="6768622"/>
              <a:ext cx="190371" cy="240584"/>
            </a:xfrm>
            <a:custGeom>
              <a:avLst/>
              <a:gdLst>
                <a:gd name="connsiteX0" fmla="*/ 898 w 190371"/>
                <a:gd name="connsiteY0" fmla="*/ 3653 h 240584"/>
                <a:gd name="connsiteX1" fmla="*/ 107260 w 190371"/>
                <a:gd name="connsiteY1" fmla="*/ 146528 h 240584"/>
                <a:gd name="connsiteX2" fmla="*/ 189810 w 190371"/>
                <a:gd name="connsiteY2" fmla="*/ 240191 h 240584"/>
                <a:gd name="connsiteX3" fmla="*/ 65985 w 190371"/>
                <a:gd name="connsiteY3" fmla="*/ 111603 h 240584"/>
                <a:gd name="connsiteX4" fmla="*/ 54873 w 190371"/>
                <a:gd name="connsiteY4" fmla="*/ 48103 h 240584"/>
                <a:gd name="connsiteX5" fmla="*/ 898 w 190371"/>
                <a:gd name="connsiteY5" fmla="*/ 3653 h 24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371" h="240584">
                  <a:moveTo>
                    <a:pt x="898" y="3653"/>
                  </a:moveTo>
                  <a:cubicBezTo>
                    <a:pt x="9629" y="20057"/>
                    <a:pt x="75775" y="107105"/>
                    <a:pt x="107260" y="146528"/>
                  </a:cubicBezTo>
                  <a:cubicBezTo>
                    <a:pt x="138745" y="185951"/>
                    <a:pt x="196689" y="246012"/>
                    <a:pt x="189810" y="240191"/>
                  </a:cubicBezTo>
                  <a:cubicBezTo>
                    <a:pt x="182931" y="234370"/>
                    <a:pt x="88474" y="143618"/>
                    <a:pt x="65985" y="111603"/>
                  </a:cubicBezTo>
                  <a:cubicBezTo>
                    <a:pt x="43496" y="79588"/>
                    <a:pt x="59900" y="65830"/>
                    <a:pt x="54873" y="48103"/>
                  </a:cubicBezTo>
                  <a:cubicBezTo>
                    <a:pt x="49846" y="30376"/>
                    <a:pt x="-7833" y="-12751"/>
                    <a:pt x="898" y="36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: 図形 288">
              <a:extLst>
                <a:ext uri="{FF2B5EF4-FFF2-40B4-BE49-F238E27FC236}">
                  <a16:creationId xmlns:a16="http://schemas.microsoft.com/office/drawing/2014/main" id="{D3CD895A-7BDF-4C31-B462-A10508FC29C4}"/>
                </a:ext>
              </a:extLst>
            </p:cNvPr>
            <p:cNvSpPr/>
            <p:nvPr/>
          </p:nvSpPr>
          <p:spPr>
            <a:xfrm>
              <a:off x="2717784" y="6695418"/>
              <a:ext cx="697382" cy="370021"/>
            </a:xfrm>
            <a:custGeom>
              <a:avLst/>
              <a:gdLst>
                <a:gd name="connsiteX0" fmla="*/ 694283 w 697382"/>
                <a:gd name="connsiteY0" fmla="*/ 5949 h 370021"/>
                <a:gd name="connsiteX1" fmla="*/ 533416 w 697382"/>
                <a:gd name="connsiteY1" fmla="*/ 63099 h 370021"/>
                <a:gd name="connsiteX2" fmla="*/ 247666 w 697382"/>
                <a:gd name="connsiteY2" fmla="*/ 274765 h 370021"/>
                <a:gd name="connsiteX3" fmla="*/ 156649 w 697382"/>
                <a:gd name="connsiteY3" fmla="*/ 340382 h 370021"/>
                <a:gd name="connsiteX4" fmla="*/ 84683 w 697382"/>
                <a:gd name="connsiteY4" fmla="*/ 317099 h 370021"/>
                <a:gd name="connsiteX5" fmla="*/ 16 w 697382"/>
                <a:gd name="connsiteY5" fmla="*/ 251482 h 370021"/>
                <a:gd name="connsiteX6" fmla="*/ 78333 w 697382"/>
                <a:gd name="connsiteY6" fmla="*/ 355199 h 370021"/>
                <a:gd name="connsiteX7" fmla="*/ 177816 w 697382"/>
                <a:gd name="connsiteY7" fmla="*/ 361549 h 370021"/>
                <a:gd name="connsiteX8" fmla="*/ 279416 w 697382"/>
                <a:gd name="connsiteY8" fmla="*/ 281115 h 370021"/>
                <a:gd name="connsiteX9" fmla="*/ 395833 w 697382"/>
                <a:gd name="connsiteY9" fmla="*/ 181632 h 370021"/>
                <a:gd name="connsiteX10" fmla="*/ 694283 w 697382"/>
                <a:gd name="connsiteY10" fmla="*/ 5949 h 3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7382" h="370021">
                  <a:moveTo>
                    <a:pt x="694283" y="5949"/>
                  </a:moveTo>
                  <a:cubicBezTo>
                    <a:pt x="717214" y="-13807"/>
                    <a:pt x="607852" y="18296"/>
                    <a:pt x="533416" y="63099"/>
                  </a:cubicBezTo>
                  <a:cubicBezTo>
                    <a:pt x="458980" y="107902"/>
                    <a:pt x="310460" y="228551"/>
                    <a:pt x="247666" y="274765"/>
                  </a:cubicBezTo>
                  <a:cubicBezTo>
                    <a:pt x="184872" y="320979"/>
                    <a:pt x="183813" y="333326"/>
                    <a:pt x="156649" y="340382"/>
                  </a:cubicBezTo>
                  <a:cubicBezTo>
                    <a:pt x="129485" y="347438"/>
                    <a:pt x="110788" y="331916"/>
                    <a:pt x="84683" y="317099"/>
                  </a:cubicBezTo>
                  <a:cubicBezTo>
                    <a:pt x="58577" y="302282"/>
                    <a:pt x="1074" y="245132"/>
                    <a:pt x="16" y="251482"/>
                  </a:cubicBezTo>
                  <a:cubicBezTo>
                    <a:pt x="-1042" y="257832"/>
                    <a:pt x="48700" y="336854"/>
                    <a:pt x="78333" y="355199"/>
                  </a:cubicBezTo>
                  <a:cubicBezTo>
                    <a:pt x="107966" y="373544"/>
                    <a:pt x="144302" y="373896"/>
                    <a:pt x="177816" y="361549"/>
                  </a:cubicBezTo>
                  <a:cubicBezTo>
                    <a:pt x="211330" y="349202"/>
                    <a:pt x="243080" y="311101"/>
                    <a:pt x="279416" y="281115"/>
                  </a:cubicBezTo>
                  <a:cubicBezTo>
                    <a:pt x="315752" y="251129"/>
                    <a:pt x="328452" y="223965"/>
                    <a:pt x="395833" y="181632"/>
                  </a:cubicBezTo>
                  <a:cubicBezTo>
                    <a:pt x="463214" y="139299"/>
                    <a:pt x="671352" y="25705"/>
                    <a:pt x="694283" y="59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93D977E7-232D-4291-AA4E-E98579F7503F}"/>
                </a:ext>
              </a:extLst>
            </p:cNvPr>
            <p:cNvSpPr/>
            <p:nvPr/>
          </p:nvSpPr>
          <p:spPr>
            <a:xfrm>
              <a:off x="2764077" y="6819288"/>
              <a:ext cx="529530" cy="627338"/>
            </a:xfrm>
            <a:custGeom>
              <a:avLst/>
              <a:gdLst>
                <a:gd name="connsiteX0" fmla="*/ 381290 w 529530"/>
                <a:gd name="connsiteY0" fmla="*/ 40829 h 627338"/>
                <a:gd name="connsiteX1" fmla="*/ 506173 w 529530"/>
                <a:gd name="connsiteY1" fmla="*/ 34479 h 627338"/>
                <a:gd name="connsiteX2" fmla="*/ 385523 w 529530"/>
                <a:gd name="connsiteY2" fmla="*/ 117029 h 627338"/>
                <a:gd name="connsiteX3" fmla="*/ 101890 w 529530"/>
                <a:gd name="connsiteY3" fmla="*/ 472629 h 627338"/>
                <a:gd name="connsiteX4" fmla="*/ 290 w 529530"/>
                <a:gd name="connsiteY4" fmla="*/ 627145 h 627338"/>
                <a:gd name="connsiteX5" fmla="*/ 74373 w 529530"/>
                <a:gd name="connsiteY5" fmla="*/ 500145 h 627338"/>
                <a:gd name="connsiteX6" fmla="*/ 167506 w 529530"/>
                <a:gd name="connsiteY6" fmla="*/ 305412 h 627338"/>
                <a:gd name="connsiteX7" fmla="*/ 372823 w 529530"/>
                <a:gd name="connsiteY7" fmla="*/ 174179 h 627338"/>
                <a:gd name="connsiteX8" fmla="*/ 529456 w 529530"/>
                <a:gd name="connsiteY8" fmla="*/ 6962 h 627338"/>
                <a:gd name="connsiteX9" fmla="*/ 381290 w 529530"/>
                <a:gd name="connsiteY9" fmla="*/ 40829 h 62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530" h="627338">
                  <a:moveTo>
                    <a:pt x="381290" y="40829"/>
                  </a:moveTo>
                  <a:cubicBezTo>
                    <a:pt x="377409" y="45415"/>
                    <a:pt x="505468" y="21779"/>
                    <a:pt x="506173" y="34479"/>
                  </a:cubicBezTo>
                  <a:cubicBezTo>
                    <a:pt x="506878" y="47179"/>
                    <a:pt x="452903" y="44004"/>
                    <a:pt x="385523" y="117029"/>
                  </a:cubicBezTo>
                  <a:cubicBezTo>
                    <a:pt x="318143" y="190054"/>
                    <a:pt x="166095" y="387610"/>
                    <a:pt x="101890" y="472629"/>
                  </a:cubicBezTo>
                  <a:cubicBezTo>
                    <a:pt x="37685" y="557648"/>
                    <a:pt x="4876" y="622559"/>
                    <a:pt x="290" y="627145"/>
                  </a:cubicBezTo>
                  <a:cubicBezTo>
                    <a:pt x="-4296" y="631731"/>
                    <a:pt x="46504" y="553767"/>
                    <a:pt x="74373" y="500145"/>
                  </a:cubicBezTo>
                  <a:cubicBezTo>
                    <a:pt x="102242" y="446523"/>
                    <a:pt x="117764" y="359740"/>
                    <a:pt x="167506" y="305412"/>
                  </a:cubicBezTo>
                  <a:cubicBezTo>
                    <a:pt x="217248" y="251084"/>
                    <a:pt x="312498" y="223921"/>
                    <a:pt x="372823" y="174179"/>
                  </a:cubicBezTo>
                  <a:cubicBezTo>
                    <a:pt x="433148" y="124437"/>
                    <a:pt x="525576" y="33068"/>
                    <a:pt x="529456" y="6962"/>
                  </a:cubicBezTo>
                  <a:cubicBezTo>
                    <a:pt x="533336" y="-19144"/>
                    <a:pt x="385171" y="36243"/>
                    <a:pt x="381290" y="408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23C79643-2FDB-43E4-BDFA-705A6DED8E88}"/>
                </a:ext>
              </a:extLst>
            </p:cNvPr>
            <p:cNvSpPr/>
            <p:nvPr/>
          </p:nvSpPr>
          <p:spPr>
            <a:xfrm>
              <a:off x="2872106" y="7279856"/>
              <a:ext cx="358791" cy="337405"/>
            </a:xfrm>
            <a:custGeom>
              <a:avLst/>
              <a:gdLst>
                <a:gd name="connsiteX0" fmla="*/ 211 w 358791"/>
                <a:gd name="connsiteY0" fmla="*/ 1477 h 337405"/>
                <a:gd name="connsiteX1" fmla="*/ 150494 w 358791"/>
                <a:gd name="connsiteY1" fmla="*/ 64977 h 337405"/>
                <a:gd name="connsiteX2" fmla="*/ 345227 w 358791"/>
                <a:gd name="connsiteY2" fmla="*/ 302044 h 337405"/>
                <a:gd name="connsiteX3" fmla="*/ 328294 w 358791"/>
                <a:gd name="connsiteY3" fmla="*/ 321094 h 337405"/>
                <a:gd name="connsiteX4" fmla="*/ 216111 w 358791"/>
                <a:gd name="connsiteY4" fmla="*/ 153877 h 337405"/>
                <a:gd name="connsiteX5" fmla="*/ 180127 w 358791"/>
                <a:gd name="connsiteY5" fmla="*/ 84027 h 337405"/>
                <a:gd name="connsiteX6" fmla="*/ 118744 w 358791"/>
                <a:gd name="connsiteY6" fmla="*/ 26877 h 337405"/>
                <a:gd name="connsiteX7" fmla="*/ 211 w 358791"/>
                <a:gd name="connsiteY7" fmla="*/ 1477 h 33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791" h="337405">
                  <a:moveTo>
                    <a:pt x="211" y="1477"/>
                  </a:moveTo>
                  <a:cubicBezTo>
                    <a:pt x="5503" y="7827"/>
                    <a:pt x="92991" y="14882"/>
                    <a:pt x="150494" y="64977"/>
                  </a:cubicBezTo>
                  <a:cubicBezTo>
                    <a:pt x="207997" y="115072"/>
                    <a:pt x="315594" y="259358"/>
                    <a:pt x="345227" y="302044"/>
                  </a:cubicBezTo>
                  <a:cubicBezTo>
                    <a:pt x="374860" y="344730"/>
                    <a:pt x="349813" y="345788"/>
                    <a:pt x="328294" y="321094"/>
                  </a:cubicBezTo>
                  <a:cubicBezTo>
                    <a:pt x="306775" y="296400"/>
                    <a:pt x="240805" y="193388"/>
                    <a:pt x="216111" y="153877"/>
                  </a:cubicBezTo>
                  <a:cubicBezTo>
                    <a:pt x="191417" y="114366"/>
                    <a:pt x="196355" y="105194"/>
                    <a:pt x="180127" y="84027"/>
                  </a:cubicBezTo>
                  <a:cubicBezTo>
                    <a:pt x="163899" y="62860"/>
                    <a:pt x="146966" y="43457"/>
                    <a:pt x="118744" y="26877"/>
                  </a:cubicBezTo>
                  <a:cubicBezTo>
                    <a:pt x="90522" y="10297"/>
                    <a:pt x="-5081" y="-4873"/>
                    <a:pt x="211" y="14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4EE7C2F3-E0C5-4A71-BDCA-A159AE1524C2}"/>
                </a:ext>
              </a:extLst>
            </p:cNvPr>
            <p:cNvSpPr/>
            <p:nvPr/>
          </p:nvSpPr>
          <p:spPr>
            <a:xfrm>
              <a:off x="2804026" y="7349050"/>
              <a:ext cx="341873" cy="324037"/>
            </a:xfrm>
            <a:custGeom>
              <a:avLst/>
              <a:gdLst>
                <a:gd name="connsiteX0" fmla="*/ 2674 w 341873"/>
                <a:gd name="connsiteY0" fmla="*/ 14833 h 324037"/>
                <a:gd name="connsiteX1" fmla="*/ 191057 w 341873"/>
                <a:gd name="connsiteY1" fmla="*/ 84683 h 324037"/>
                <a:gd name="connsiteX2" fmla="*/ 235507 w 341873"/>
                <a:gd name="connsiteY2" fmla="*/ 137600 h 324037"/>
                <a:gd name="connsiteX3" fmla="*/ 341341 w 341873"/>
                <a:gd name="connsiteY3" fmla="*/ 321750 h 324037"/>
                <a:gd name="connsiteX4" fmla="*/ 275724 w 341873"/>
                <a:gd name="connsiteY4" fmla="*/ 234967 h 324037"/>
                <a:gd name="connsiteX5" fmla="*/ 258791 w 341873"/>
                <a:gd name="connsiteY5" fmla="*/ 150300 h 324037"/>
                <a:gd name="connsiteX6" fmla="*/ 119091 w 341873"/>
                <a:gd name="connsiteY6" fmla="*/ 59283 h 324037"/>
                <a:gd name="connsiteX7" fmla="*/ 80991 w 341873"/>
                <a:gd name="connsiteY7" fmla="*/ 6367 h 324037"/>
                <a:gd name="connsiteX8" fmla="*/ 2674 w 341873"/>
                <a:gd name="connsiteY8" fmla="*/ 14833 h 3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873" h="324037">
                  <a:moveTo>
                    <a:pt x="2674" y="14833"/>
                  </a:moveTo>
                  <a:cubicBezTo>
                    <a:pt x="21018" y="27886"/>
                    <a:pt x="152252" y="64222"/>
                    <a:pt x="191057" y="84683"/>
                  </a:cubicBezTo>
                  <a:cubicBezTo>
                    <a:pt x="229863" y="105144"/>
                    <a:pt x="210460" y="98089"/>
                    <a:pt x="235507" y="137600"/>
                  </a:cubicBezTo>
                  <a:cubicBezTo>
                    <a:pt x="260554" y="177111"/>
                    <a:pt x="334638" y="305522"/>
                    <a:pt x="341341" y="321750"/>
                  </a:cubicBezTo>
                  <a:cubicBezTo>
                    <a:pt x="348044" y="337978"/>
                    <a:pt x="289482" y="263542"/>
                    <a:pt x="275724" y="234967"/>
                  </a:cubicBezTo>
                  <a:cubicBezTo>
                    <a:pt x="261966" y="206392"/>
                    <a:pt x="284896" y="179581"/>
                    <a:pt x="258791" y="150300"/>
                  </a:cubicBezTo>
                  <a:cubicBezTo>
                    <a:pt x="232686" y="121019"/>
                    <a:pt x="148724" y="83272"/>
                    <a:pt x="119091" y="59283"/>
                  </a:cubicBezTo>
                  <a:cubicBezTo>
                    <a:pt x="89458" y="35294"/>
                    <a:pt x="96161" y="19067"/>
                    <a:pt x="80991" y="6367"/>
                  </a:cubicBezTo>
                  <a:cubicBezTo>
                    <a:pt x="65822" y="-6333"/>
                    <a:pt x="-15670" y="1780"/>
                    <a:pt x="2674" y="14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44D4AFC5-DF6B-4EAC-AFD8-BB7EB4645778}"/>
                </a:ext>
              </a:extLst>
            </p:cNvPr>
            <p:cNvSpPr/>
            <p:nvPr/>
          </p:nvSpPr>
          <p:spPr>
            <a:xfrm>
              <a:off x="2844118" y="7964818"/>
              <a:ext cx="203961" cy="212289"/>
            </a:xfrm>
            <a:custGeom>
              <a:avLst/>
              <a:gdLst>
                <a:gd name="connsiteX0" fmla="*/ 203882 w 203961"/>
                <a:gd name="connsiteY0" fmla="*/ 199 h 212289"/>
                <a:gd name="connsiteX1" fmla="*/ 117099 w 203961"/>
                <a:gd name="connsiteY1" fmla="*/ 110265 h 212289"/>
                <a:gd name="connsiteX2" fmla="*/ 682 w 203961"/>
                <a:gd name="connsiteY2" fmla="*/ 211865 h 212289"/>
                <a:gd name="connsiteX3" fmla="*/ 70532 w 203961"/>
                <a:gd name="connsiteY3" fmla="*/ 144132 h 212289"/>
                <a:gd name="connsiteX4" fmla="*/ 102282 w 203961"/>
                <a:gd name="connsiteY4" fmla="*/ 84865 h 212289"/>
                <a:gd name="connsiteX5" fmla="*/ 203882 w 203961"/>
                <a:gd name="connsiteY5" fmla="*/ 199 h 21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961" h="212289">
                  <a:moveTo>
                    <a:pt x="203882" y="199"/>
                  </a:moveTo>
                  <a:cubicBezTo>
                    <a:pt x="206351" y="4432"/>
                    <a:pt x="150966" y="74987"/>
                    <a:pt x="117099" y="110265"/>
                  </a:cubicBezTo>
                  <a:cubicBezTo>
                    <a:pt x="83232" y="145543"/>
                    <a:pt x="8443" y="206221"/>
                    <a:pt x="682" y="211865"/>
                  </a:cubicBezTo>
                  <a:cubicBezTo>
                    <a:pt x="-7079" y="217510"/>
                    <a:pt x="53599" y="165299"/>
                    <a:pt x="70532" y="144132"/>
                  </a:cubicBezTo>
                  <a:cubicBezTo>
                    <a:pt x="87465" y="122965"/>
                    <a:pt x="78293" y="109560"/>
                    <a:pt x="102282" y="84865"/>
                  </a:cubicBezTo>
                  <a:cubicBezTo>
                    <a:pt x="126271" y="60171"/>
                    <a:pt x="201413" y="-4034"/>
                    <a:pt x="203882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577FBA8A-ADE3-4CF4-B9AD-677460BC2EC7}"/>
                </a:ext>
              </a:extLst>
            </p:cNvPr>
            <p:cNvSpPr/>
            <p:nvPr/>
          </p:nvSpPr>
          <p:spPr>
            <a:xfrm>
              <a:off x="2276474" y="5342833"/>
              <a:ext cx="101601" cy="166457"/>
            </a:xfrm>
            <a:custGeom>
              <a:avLst/>
              <a:gdLst>
                <a:gd name="connsiteX0" fmla="*/ 1 w 101601"/>
                <a:gd name="connsiteY0" fmla="*/ 165792 h 166457"/>
                <a:gd name="connsiteX1" fmla="*/ 17464 w 101601"/>
                <a:gd name="connsiteY1" fmla="*/ 100705 h 166457"/>
                <a:gd name="connsiteX2" fmla="*/ 101601 w 101601"/>
                <a:gd name="connsiteY2" fmla="*/ 692 h 166457"/>
                <a:gd name="connsiteX3" fmla="*/ 17464 w 101601"/>
                <a:gd name="connsiteY3" fmla="*/ 61017 h 166457"/>
                <a:gd name="connsiteX4" fmla="*/ 1 w 101601"/>
                <a:gd name="connsiteY4" fmla="*/ 165792 h 16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01" h="166457">
                  <a:moveTo>
                    <a:pt x="1" y="165792"/>
                  </a:moveTo>
                  <a:cubicBezTo>
                    <a:pt x="1" y="172407"/>
                    <a:pt x="531" y="128222"/>
                    <a:pt x="17464" y="100705"/>
                  </a:cubicBezTo>
                  <a:cubicBezTo>
                    <a:pt x="34397" y="73188"/>
                    <a:pt x="101601" y="7307"/>
                    <a:pt x="101601" y="692"/>
                  </a:cubicBezTo>
                  <a:cubicBezTo>
                    <a:pt x="101601" y="-5923"/>
                    <a:pt x="35456" y="36411"/>
                    <a:pt x="17464" y="61017"/>
                  </a:cubicBezTo>
                  <a:cubicBezTo>
                    <a:pt x="-528" y="85623"/>
                    <a:pt x="1" y="159177"/>
                    <a:pt x="1" y="1657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DDDC6D57-7765-4A24-9033-A6857E226AE4}"/>
                </a:ext>
              </a:extLst>
            </p:cNvPr>
            <p:cNvSpPr/>
            <p:nvPr/>
          </p:nvSpPr>
          <p:spPr>
            <a:xfrm>
              <a:off x="2336973" y="5375038"/>
              <a:ext cx="127003" cy="130689"/>
            </a:xfrm>
            <a:custGeom>
              <a:avLst/>
              <a:gdLst>
                <a:gd name="connsiteX0" fmla="*/ 1415 w 127003"/>
                <a:gd name="connsiteY0" fmla="*/ 130412 h 130689"/>
                <a:gd name="connsiteX1" fmla="*/ 23640 w 127003"/>
                <a:gd name="connsiteY1" fmla="*/ 58975 h 130689"/>
                <a:gd name="connsiteX2" fmla="*/ 45865 w 127003"/>
                <a:gd name="connsiteY2" fmla="*/ 20875 h 130689"/>
                <a:gd name="connsiteX3" fmla="*/ 82377 w 127003"/>
                <a:gd name="connsiteY3" fmla="*/ 237 h 130689"/>
                <a:gd name="connsiteX4" fmla="*/ 126827 w 127003"/>
                <a:gd name="connsiteY4" fmla="*/ 9762 h 130689"/>
                <a:gd name="connsiteX5" fmla="*/ 64915 w 127003"/>
                <a:gd name="connsiteY5" fmla="*/ 11350 h 130689"/>
                <a:gd name="connsiteX6" fmla="*/ 10940 w 127003"/>
                <a:gd name="connsiteY6" fmla="*/ 30400 h 130689"/>
                <a:gd name="connsiteX7" fmla="*/ 1415 w 127003"/>
                <a:gd name="connsiteY7" fmla="*/ 130412 h 13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003" h="130689">
                  <a:moveTo>
                    <a:pt x="1415" y="130412"/>
                  </a:moveTo>
                  <a:cubicBezTo>
                    <a:pt x="3532" y="135174"/>
                    <a:pt x="16232" y="77231"/>
                    <a:pt x="23640" y="58975"/>
                  </a:cubicBezTo>
                  <a:cubicBezTo>
                    <a:pt x="31048" y="40719"/>
                    <a:pt x="36076" y="30665"/>
                    <a:pt x="45865" y="20875"/>
                  </a:cubicBezTo>
                  <a:cubicBezTo>
                    <a:pt x="55654" y="11085"/>
                    <a:pt x="68883" y="2089"/>
                    <a:pt x="82377" y="237"/>
                  </a:cubicBezTo>
                  <a:cubicBezTo>
                    <a:pt x="95871" y="-1615"/>
                    <a:pt x="129737" y="7910"/>
                    <a:pt x="126827" y="9762"/>
                  </a:cubicBezTo>
                  <a:cubicBezTo>
                    <a:pt x="123917" y="11614"/>
                    <a:pt x="84230" y="7910"/>
                    <a:pt x="64915" y="11350"/>
                  </a:cubicBezTo>
                  <a:cubicBezTo>
                    <a:pt x="45601" y="14790"/>
                    <a:pt x="24169" y="12937"/>
                    <a:pt x="10940" y="30400"/>
                  </a:cubicBezTo>
                  <a:cubicBezTo>
                    <a:pt x="-2289" y="47862"/>
                    <a:pt x="-702" y="125650"/>
                    <a:pt x="1415" y="1304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0EF26AA1-4A9E-4677-B14E-CDC10CD5D8B2}"/>
                </a:ext>
              </a:extLst>
            </p:cNvPr>
            <p:cNvSpPr/>
            <p:nvPr/>
          </p:nvSpPr>
          <p:spPr>
            <a:xfrm>
              <a:off x="2512686" y="5218185"/>
              <a:ext cx="257602" cy="157245"/>
            </a:xfrm>
            <a:custGeom>
              <a:avLst/>
              <a:gdLst>
                <a:gd name="connsiteX0" fmla="*/ 327 w 257602"/>
                <a:gd name="connsiteY0" fmla="*/ 157090 h 157245"/>
                <a:gd name="connsiteX1" fmla="*/ 71764 w 257602"/>
                <a:gd name="connsiteY1" fmla="*/ 88828 h 157245"/>
                <a:gd name="connsiteX2" fmla="*/ 133677 w 257602"/>
                <a:gd name="connsiteY2" fmla="*/ 107878 h 157245"/>
                <a:gd name="connsiteX3" fmla="*/ 170189 w 257602"/>
                <a:gd name="connsiteY3" fmla="*/ 111053 h 157245"/>
                <a:gd name="connsiteX4" fmla="*/ 194002 w 257602"/>
                <a:gd name="connsiteY4" fmla="*/ 60253 h 157245"/>
                <a:gd name="connsiteX5" fmla="*/ 208289 w 257602"/>
                <a:gd name="connsiteY5" fmla="*/ 39615 h 157245"/>
                <a:gd name="connsiteX6" fmla="*/ 257502 w 257602"/>
                <a:gd name="connsiteY6" fmla="*/ 1515 h 157245"/>
                <a:gd name="connsiteX7" fmla="*/ 219402 w 257602"/>
                <a:gd name="connsiteY7" fmla="*/ 14215 h 157245"/>
                <a:gd name="connsiteX8" fmla="*/ 162252 w 257602"/>
                <a:gd name="connsiteY8" fmla="*/ 74540 h 157245"/>
                <a:gd name="connsiteX9" fmla="*/ 124152 w 257602"/>
                <a:gd name="connsiteY9" fmla="*/ 71365 h 157245"/>
                <a:gd name="connsiteX10" fmla="*/ 101927 w 257602"/>
                <a:gd name="connsiteY10" fmla="*/ 66603 h 157245"/>
                <a:gd name="connsiteX11" fmla="*/ 327 w 257602"/>
                <a:gd name="connsiteY11" fmla="*/ 157090 h 1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602" h="157245">
                  <a:moveTo>
                    <a:pt x="327" y="157090"/>
                  </a:moveTo>
                  <a:cubicBezTo>
                    <a:pt x="-4700" y="160794"/>
                    <a:pt x="49539" y="97030"/>
                    <a:pt x="71764" y="88828"/>
                  </a:cubicBezTo>
                  <a:cubicBezTo>
                    <a:pt x="93989" y="80626"/>
                    <a:pt x="117273" y="104174"/>
                    <a:pt x="133677" y="107878"/>
                  </a:cubicBezTo>
                  <a:cubicBezTo>
                    <a:pt x="150081" y="111582"/>
                    <a:pt x="160135" y="118990"/>
                    <a:pt x="170189" y="111053"/>
                  </a:cubicBezTo>
                  <a:cubicBezTo>
                    <a:pt x="180243" y="103116"/>
                    <a:pt x="187652" y="72159"/>
                    <a:pt x="194002" y="60253"/>
                  </a:cubicBezTo>
                  <a:cubicBezTo>
                    <a:pt x="200352" y="48347"/>
                    <a:pt x="197706" y="49405"/>
                    <a:pt x="208289" y="39615"/>
                  </a:cubicBezTo>
                  <a:cubicBezTo>
                    <a:pt x="218872" y="29825"/>
                    <a:pt x="255650" y="5748"/>
                    <a:pt x="257502" y="1515"/>
                  </a:cubicBezTo>
                  <a:cubicBezTo>
                    <a:pt x="259354" y="-2718"/>
                    <a:pt x="235277" y="2044"/>
                    <a:pt x="219402" y="14215"/>
                  </a:cubicBezTo>
                  <a:cubicBezTo>
                    <a:pt x="203527" y="26386"/>
                    <a:pt x="178127" y="65015"/>
                    <a:pt x="162252" y="74540"/>
                  </a:cubicBezTo>
                  <a:cubicBezTo>
                    <a:pt x="146377" y="84065"/>
                    <a:pt x="134206" y="72688"/>
                    <a:pt x="124152" y="71365"/>
                  </a:cubicBezTo>
                  <a:cubicBezTo>
                    <a:pt x="114098" y="70042"/>
                    <a:pt x="122829" y="57078"/>
                    <a:pt x="101927" y="66603"/>
                  </a:cubicBezTo>
                  <a:cubicBezTo>
                    <a:pt x="81025" y="76128"/>
                    <a:pt x="5354" y="153386"/>
                    <a:pt x="327" y="157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3707B2D9-F4FB-43B2-A12E-B18E6D3D7A9F}"/>
                </a:ext>
              </a:extLst>
            </p:cNvPr>
            <p:cNvSpPr/>
            <p:nvPr/>
          </p:nvSpPr>
          <p:spPr>
            <a:xfrm>
              <a:off x="2767010" y="5204579"/>
              <a:ext cx="257856" cy="55026"/>
            </a:xfrm>
            <a:custGeom>
              <a:avLst/>
              <a:gdLst>
                <a:gd name="connsiteX0" fmla="*/ 3 w 257856"/>
                <a:gd name="connsiteY0" fmla="*/ 19884 h 55026"/>
                <a:gd name="connsiteX1" fmla="*/ 96840 w 257856"/>
                <a:gd name="connsiteY1" fmla="*/ 53221 h 55026"/>
                <a:gd name="connsiteX2" fmla="*/ 141290 w 257856"/>
                <a:gd name="connsiteY2" fmla="*/ 45284 h 55026"/>
                <a:gd name="connsiteX3" fmla="*/ 257178 w 257856"/>
                <a:gd name="connsiteY3" fmla="*/ 834 h 55026"/>
                <a:gd name="connsiteX4" fmla="*/ 192090 w 257856"/>
                <a:gd name="connsiteY4" fmla="*/ 15121 h 55026"/>
                <a:gd name="connsiteX5" fmla="*/ 93665 w 257856"/>
                <a:gd name="connsiteY5" fmla="*/ 34171 h 55026"/>
                <a:gd name="connsiteX6" fmla="*/ 3 w 257856"/>
                <a:gd name="connsiteY6" fmla="*/ 19884 h 5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856" h="55026">
                  <a:moveTo>
                    <a:pt x="3" y="19884"/>
                  </a:moveTo>
                  <a:cubicBezTo>
                    <a:pt x="532" y="23059"/>
                    <a:pt x="73292" y="48988"/>
                    <a:pt x="96840" y="53221"/>
                  </a:cubicBezTo>
                  <a:cubicBezTo>
                    <a:pt x="120388" y="57454"/>
                    <a:pt x="114567" y="54015"/>
                    <a:pt x="141290" y="45284"/>
                  </a:cubicBezTo>
                  <a:cubicBezTo>
                    <a:pt x="168013" y="36553"/>
                    <a:pt x="248711" y="5861"/>
                    <a:pt x="257178" y="834"/>
                  </a:cubicBezTo>
                  <a:cubicBezTo>
                    <a:pt x="265645" y="-4193"/>
                    <a:pt x="192090" y="15121"/>
                    <a:pt x="192090" y="15121"/>
                  </a:cubicBezTo>
                  <a:cubicBezTo>
                    <a:pt x="164838" y="20677"/>
                    <a:pt x="124621" y="34965"/>
                    <a:pt x="93665" y="34171"/>
                  </a:cubicBezTo>
                  <a:cubicBezTo>
                    <a:pt x="62709" y="33377"/>
                    <a:pt x="-526" y="16709"/>
                    <a:pt x="3" y="19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09172C62-80BB-41D4-92BE-7AB3C49CFFA7}"/>
                </a:ext>
              </a:extLst>
            </p:cNvPr>
            <p:cNvSpPr/>
            <p:nvPr/>
          </p:nvSpPr>
          <p:spPr>
            <a:xfrm>
              <a:off x="2339620" y="5486275"/>
              <a:ext cx="138477" cy="320958"/>
            </a:xfrm>
            <a:custGeom>
              <a:avLst/>
              <a:gdLst>
                <a:gd name="connsiteX0" fmla="*/ 3530 w 138477"/>
                <a:gd name="connsiteY0" fmla="*/ 125 h 320958"/>
                <a:gd name="connsiteX1" fmla="*/ 11468 w 138477"/>
                <a:gd name="connsiteY1" fmla="*/ 92200 h 320958"/>
                <a:gd name="connsiteX2" fmla="*/ 100368 w 138477"/>
                <a:gd name="connsiteY2" fmla="*/ 225550 h 320958"/>
                <a:gd name="connsiteX3" fmla="*/ 121005 w 138477"/>
                <a:gd name="connsiteY3" fmla="*/ 296988 h 320958"/>
                <a:gd name="connsiteX4" fmla="*/ 103543 w 138477"/>
                <a:gd name="connsiteY4" fmla="*/ 319213 h 320958"/>
                <a:gd name="connsiteX5" fmla="*/ 87668 w 138477"/>
                <a:gd name="connsiteY5" fmla="*/ 257300 h 320958"/>
                <a:gd name="connsiteX6" fmla="*/ 78143 w 138477"/>
                <a:gd name="connsiteY6" fmla="*/ 296988 h 320958"/>
                <a:gd name="connsiteX7" fmla="*/ 128943 w 138477"/>
                <a:gd name="connsiteY7" fmla="*/ 309688 h 320958"/>
                <a:gd name="connsiteX8" fmla="*/ 133705 w 138477"/>
                <a:gd name="connsiteY8" fmla="*/ 250950 h 320958"/>
                <a:gd name="connsiteX9" fmla="*/ 76555 w 138477"/>
                <a:gd name="connsiteY9" fmla="*/ 173163 h 320958"/>
                <a:gd name="connsiteX10" fmla="*/ 33693 w 138477"/>
                <a:gd name="connsiteY10" fmla="*/ 111250 h 320958"/>
                <a:gd name="connsiteX11" fmla="*/ 3530 w 138477"/>
                <a:gd name="connsiteY11" fmla="*/ 125 h 3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77" h="320958">
                  <a:moveTo>
                    <a:pt x="3530" y="125"/>
                  </a:moveTo>
                  <a:cubicBezTo>
                    <a:pt x="-174" y="-3050"/>
                    <a:pt x="-4672" y="54629"/>
                    <a:pt x="11468" y="92200"/>
                  </a:cubicBezTo>
                  <a:cubicBezTo>
                    <a:pt x="27608" y="129771"/>
                    <a:pt x="82112" y="191419"/>
                    <a:pt x="100368" y="225550"/>
                  </a:cubicBezTo>
                  <a:cubicBezTo>
                    <a:pt x="118624" y="259681"/>
                    <a:pt x="120476" y="281378"/>
                    <a:pt x="121005" y="296988"/>
                  </a:cubicBezTo>
                  <a:cubicBezTo>
                    <a:pt x="121534" y="312599"/>
                    <a:pt x="109099" y="325828"/>
                    <a:pt x="103543" y="319213"/>
                  </a:cubicBezTo>
                  <a:cubicBezTo>
                    <a:pt x="97987" y="312598"/>
                    <a:pt x="91901" y="261004"/>
                    <a:pt x="87668" y="257300"/>
                  </a:cubicBezTo>
                  <a:cubicBezTo>
                    <a:pt x="83435" y="253596"/>
                    <a:pt x="71264" y="288257"/>
                    <a:pt x="78143" y="296988"/>
                  </a:cubicBezTo>
                  <a:cubicBezTo>
                    <a:pt x="85022" y="305719"/>
                    <a:pt x="119683" y="317361"/>
                    <a:pt x="128943" y="309688"/>
                  </a:cubicBezTo>
                  <a:cubicBezTo>
                    <a:pt x="138203" y="302015"/>
                    <a:pt x="142436" y="273704"/>
                    <a:pt x="133705" y="250950"/>
                  </a:cubicBezTo>
                  <a:cubicBezTo>
                    <a:pt x="124974" y="228196"/>
                    <a:pt x="93224" y="196446"/>
                    <a:pt x="76555" y="173163"/>
                  </a:cubicBezTo>
                  <a:cubicBezTo>
                    <a:pt x="59886" y="149880"/>
                    <a:pt x="44541" y="138502"/>
                    <a:pt x="33693" y="111250"/>
                  </a:cubicBezTo>
                  <a:cubicBezTo>
                    <a:pt x="22845" y="83998"/>
                    <a:pt x="7234" y="3300"/>
                    <a:pt x="3530" y="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69B5E52-4382-43DC-B3AD-C4B7C74A5D3A}"/>
                </a:ext>
              </a:extLst>
            </p:cNvPr>
            <p:cNvSpPr/>
            <p:nvPr/>
          </p:nvSpPr>
          <p:spPr>
            <a:xfrm>
              <a:off x="2411387" y="5531396"/>
              <a:ext cx="215486" cy="346012"/>
            </a:xfrm>
            <a:custGeom>
              <a:avLst/>
              <a:gdLst>
                <a:gd name="connsiteX0" fmla="*/ 144488 w 215486"/>
                <a:gd name="connsiteY0" fmla="*/ 1042 h 346012"/>
                <a:gd name="connsiteX1" fmla="*/ 212751 w 215486"/>
                <a:gd name="connsiteY1" fmla="*/ 194717 h 346012"/>
                <a:gd name="connsiteX2" fmla="*/ 195288 w 215486"/>
                <a:gd name="connsiteY2" fmla="*/ 242342 h 346012"/>
                <a:gd name="connsiteX3" fmla="*/ 133376 w 215486"/>
                <a:gd name="connsiteY3" fmla="*/ 337592 h 346012"/>
                <a:gd name="connsiteX4" fmla="*/ 90513 w 215486"/>
                <a:gd name="connsiteY4" fmla="*/ 332829 h 346012"/>
                <a:gd name="connsiteX5" fmla="*/ 26 w 215486"/>
                <a:gd name="connsiteY5" fmla="*/ 262979 h 346012"/>
                <a:gd name="connsiteX6" fmla="*/ 100038 w 215486"/>
                <a:gd name="connsiteY6" fmla="*/ 315367 h 346012"/>
                <a:gd name="connsiteX7" fmla="*/ 149251 w 215486"/>
                <a:gd name="connsiteY7" fmla="*/ 280442 h 346012"/>
                <a:gd name="connsiteX8" fmla="*/ 192113 w 215486"/>
                <a:gd name="connsiteY8" fmla="*/ 193129 h 346012"/>
                <a:gd name="connsiteX9" fmla="*/ 177826 w 215486"/>
                <a:gd name="connsiteY9" fmla="*/ 120104 h 346012"/>
                <a:gd name="connsiteX10" fmla="*/ 144488 w 215486"/>
                <a:gd name="connsiteY10" fmla="*/ 1042 h 34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486" h="346012">
                  <a:moveTo>
                    <a:pt x="144488" y="1042"/>
                  </a:moveTo>
                  <a:cubicBezTo>
                    <a:pt x="150309" y="13478"/>
                    <a:pt x="204284" y="154501"/>
                    <a:pt x="212751" y="194717"/>
                  </a:cubicBezTo>
                  <a:cubicBezTo>
                    <a:pt x="221218" y="234933"/>
                    <a:pt x="208517" y="218530"/>
                    <a:pt x="195288" y="242342"/>
                  </a:cubicBezTo>
                  <a:cubicBezTo>
                    <a:pt x="182059" y="266154"/>
                    <a:pt x="150838" y="322511"/>
                    <a:pt x="133376" y="337592"/>
                  </a:cubicBezTo>
                  <a:cubicBezTo>
                    <a:pt x="115914" y="352673"/>
                    <a:pt x="112738" y="345264"/>
                    <a:pt x="90513" y="332829"/>
                  </a:cubicBezTo>
                  <a:cubicBezTo>
                    <a:pt x="68288" y="320394"/>
                    <a:pt x="-1561" y="265889"/>
                    <a:pt x="26" y="262979"/>
                  </a:cubicBezTo>
                  <a:cubicBezTo>
                    <a:pt x="1613" y="260069"/>
                    <a:pt x="75167" y="312456"/>
                    <a:pt x="100038" y="315367"/>
                  </a:cubicBezTo>
                  <a:cubicBezTo>
                    <a:pt x="124909" y="318278"/>
                    <a:pt x="133905" y="300815"/>
                    <a:pt x="149251" y="280442"/>
                  </a:cubicBezTo>
                  <a:cubicBezTo>
                    <a:pt x="164597" y="260069"/>
                    <a:pt x="187351" y="219852"/>
                    <a:pt x="192113" y="193129"/>
                  </a:cubicBezTo>
                  <a:cubicBezTo>
                    <a:pt x="196875" y="166406"/>
                    <a:pt x="188145" y="149208"/>
                    <a:pt x="177826" y="120104"/>
                  </a:cubicBezTo>
                  <a:cubicBezTo>
                    <a:pt x="167507" y="91000"/>
                    <a:pt x="138667" y="-11394"/>
                    <a:pt x="144488" y="10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4D7D32EE-F142-4525-A324-6B2F2AC6CB68}"/>
                </a:ext>
              </a:extLst>
            </p:cNvPr>
            <p:cNvSpPr/>
            <p:nvPr/>
          </p:nvSpPr>
          <p:spPr>
            <a:xfrm>
              <a:off x="2589164" y="5434046"/>
              <a:ext cx="205189" cy="395096"/>
            </a:xfrm>
            <a:custGeom>
              <a:avLst/>
              <a:gdLst>
                <a:gd name="connsiteX0" fmla="*/ 157211 w 205189"/>
                <a:gd name="connsiteY0" fmla="*/ 1554 h 395096"/>
                <a:gd name="connsiteX1" fmla="*/ 177849 w 205189"/>
                <a:gd name="connsiteY1" fmla="*/ 117442 h 395096"/>
                <a:gd name="connsiteX2" fmla="*/ 195311 w 205189"/>
                <a:gd name="connsiteY2" fmla="*/ 226979 h 395096"/>
                <a:gd name="connsiteX3" fmla="*/ 203249 w 205189"/>
                <a:gd name="connsiteY3" fmla="*/ 285717 h 395096"/>
                <a:gd name="connsiteX4" fmla="*/ 158799 w 205189"/>
                <a:gd name="connsiteY4" fmla="*/ 322229 h 395096"/>
                <a:gd name="connsiteX5" fmla="*/ 61961 w 205189"/>
                <a:gd name="connsiteY5" fmla="*/ 393667 h 395096"/>
                <a:gd name="connsiteX6" fmla="*/ 49 w 205189"/>
                <a:gd name="connsiteY6" fmla="*/ 369854 h 395096"/>
                <a:gd name="connsiteX7" fmla="*/ 71486 w 205189"/>
                <a:gd name="connsiteY7" fmla="*/ 368267 h 395096"/>
                <a:gd name="connsiteX8" fmla="*/ 185786 w 205189"/>
                <a:gd name="connsiteY8" fmla="*/ 295242 h 395096"/>
                <a:gd name="connsiteX9" fmla="*/ 195311 w 205189"/>
                <a:gd name="connsiteY9" fmla="*/ 206342 h 395096"/>
                <a:gd name="connsiteX10" fmla="*/ 154036 w 205189"/>
                <a:gd name="connsiteY10" fmla="*/ 114267 h 395096"/>
                <a:gd name="connsiteX11" fmla="*/ 139749 w 205189"/>
                <a:gd name="connsiteY11" fmla="*/ 53942 h 395096"/>
                <a:gd name="connsiteX12" fmla="*/ 157211 w 205189"/>
                <a:gd name="connsiteY12" fmla="*/ 1554 h 39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189" h="395096">
                  <a:moveTo>
                    <a:pt x="157211" y="1554"/>
                  </a:moveTo>
                  <a:cubicBezTo>
                    <a:pt x="163561" y="12137"/>
                    <a:pt x="171499" y="79871"/>
                    <a:pt x="177849" y="117442"/>
                  </a:cubicBezTo>
                  <a:cubicBezTo>
                    <a:pt x="184199" y="155013"/>
                    <a:pt x="191078" y="198933"/>
                    <a:pt x="195311" y="226979"/>
                  </a:cubicBezTo>
                  <a:cubicBezTo>
                    <a:pt x="199544" y="255025"/>
                    <a:pt x="209334" y="269842"/>
                    <a:pt x="203249" y="285717"/>
                  </a:cubicBezTo>
                  <a:cubicBezTo>
                    <a:pt x="197164" y="301592"/>
                    <a:pt x="182347" y="304237"/>
                    <a:pt x="158799" y="322229"/>
                  </a:cubicBezTo>
                  <a:cubicBezTo>
                    <a:pt x="135251" y="340221"/>
                    <a:pt x="88419" y="385729"/>
                    <a:pt x="61961" y="393667"/>
                  </a:cubicBezTo>
                  <a:cubicBezTo>
                    <a:pt x="35503" y="401605"/>
                    <a:pt x="-1538" y="374087"/>
                    <a:pt x="49" y="369854"/>
                  </a:cubicBezTo>
                  <a:cubicBezTo>
                    <a:pt x="1636" y="365621"/>
                    <a:pt x="40530" y="380702"/>
                    <a:pt x="71486" y="368267"/>
                  </a:cubicBezTo>
                  <a:cubicBezTo>
                    <a:pt x="102442" y="355832"/>
                    <a:pt x="165148" y="322230"/>
                    <a:pt x="185786" y="295242"/>
                  </a:cubicBezTo>
                  <a:cubicBezTo>
                    <a:pt x="206424" y="268254"/>
                    <a:pt x="200603" y="236504"/>
                    <a:pt x="195311" y="206342"/>
                  </a:cubicBezTo>
                  <a:cubicBezTo>
                    <a:pt x="190019" y="176180"/>
                    <a:pt x="163296" y="139667"/>
                    <a:pt x="154036" y="114267"/>
                  </a:cubicBezTo>
                  <a:cubicBezTo>
                    <a:pt x="144776" y="88867"/>
                    <a:pt x="141336" y="70611"/>
                    <a:pt x="139749" y="53942"/>
                  </a:cubicBezTo>
                  <a:cubicBezTo>
                    <a:pt x="138162" y="37273"/>
                    <a:pt x="150861" y="-9029"/>
                    <a:pt x="157211" y="1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3F4F3579-70A3-4121-B82B-16D77D41BEE5}"/>
                </a:ext>
              </a:extLst>
            </p:cNvPr>
            <p:cNvSpPr/>
            <p:nvPr/>
          </p:nvSpPr>
          <p:spPr>
            <a:xfrm>
              <a:off x="2802707" y="5359243"/>
              <a:ext cx="146953" cy="376447"/>
            </a:xfrm>
            <a:custGeom>
              <a:avLst/>
              <a:gdLst>
                <a:gd name="connsiteX0" fmla="*/ 111943 w 146953"/>
                <a:gd name="connsiteY0" fmla="*/ 157 h 376447"/>
                <a:gd name="connsiteX1" fmla="*/ 127818 w 146953"/>
                <a:gd name="connsiteY1" fmla="*/ 157320 h 376447"/>
                <a:gd name="connsiteX2" fmla="*/ 143693 w 146953"/>
                <a:gd name="connsiteY2" fmla="*/ 270032 h 376447"/>
                <a:gd name="connsiteX3" fmla="*/ 135756 w 146953"/>
                <a:gd name="connsiteY3" fmla="*/ 325595 h 376447"/>
                <a:gd name="connsiteX4" fmla="*/ 105593 w 146953"/>
                <a:gd name="connsiteY4" fmla="*/ 350995 h 376447"/>
                <a:gd name="connsiteX5" fmla="*/ 818 w 146953"/>
                <a:gd name="connsiteY5" fmla="*/ 349407 h 376447"/>
                <a:gd name="connsiteX6" fmla="*/ 61143 w 146953"/>
                <a:gd name="connsiteY6" fmla="*/ 376395 h 376447"/>
                <a:gd name="connsiteX7" fmla="*/ 138931 w 146953"/>
                <a:gd name="connsiteY7" fmla="*/ 341470 h 376447"/>
                <a:gd name="connsiteX8" fmla="*/ 140518 w 146953"/>
                <a:gd name="connsiteY8" fmla="*/ 263682 h 376447"/>
                <a:gd name="connsiteX9" fmla="*/ 104006 w 146953"/>
                <a:gd name="connsiteY9" fmla="*/ 130332 h 376447"/>
                <a:gd name="connsiteX10" fmla="*/ 111943 w 146953"/>
                <a:gd name="connsiteY10" fmla="*/ 157 h 3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953" h="376447">
                  <a:moveTo>
                    <a:pt x="111943" y="157"/>
                  </a:moveTo>
                  <a:cubicBezTo>
                    <a:pt x="115912" y="4655"/>
                    <a:pt x="122526" y="112341"/>
                    <a:pt x="127818" y="157320"/>
                  </a:cubicBezTo>
                  <a:cubicBezTo>
                    <a:pt x="133110" y="202299"/>
                    <a:pt x="142370" y="241986"/>
                    <a:pt x="143693" y="270032"/>
                  </a:cubicBezTo>
                  <a:cubicBezTo>
                    <a:pt x="145016" y="298078"/>
                    <a:pt x="142106" y="312101"/>
                    <a:pt x="135756" y="325595"/>
                  </a:cubicBezTo>
                  <a:cubicBezTo>
                    <a:pt x="129406" y="339089"/>
                    <a:pt x="128083" y="347026"/>
                    <a:pt x="105593" y="350995"/>
                  </a:cubicBezTo>
                  <a:cubicBezTo>
                    <a:pt x="83103" y="354964"/>
                    <a:pt x="8226" y="345174"/>
                    <a:pt x="818" y="349407"/>
                  </a:cubicBezTo>
                  <a:cubicBezTo>
                    <a:pt x="-6590" y="353640"/>
                    <a:pt x="38124" y="377718"/>
                    <a:pt x="61143" y="376395"/>
                  </a:cubicBezTo>
                  <a:cubicBezTo>
                    <a:pt x="84162" y="375072"/>
                    <a:pt x="125702" y="360255"/>
                    <a:pt x="138931" y="341470"/>
                  </a:cubicBezTo>
                  <a:cubicBezTo>
                    <a:pt x="152160" y="322685"/>
                    <a:pt x="146339" y="298872"/>
                    <a:pt x="140518" y="263682"/>
                  </a:cubicBezTo>
                  <a:cubicBezTo>
                    <a:pt x="134697" y="228492"/>
                    <a:pt x="109562" y="172136"/>
                    <a:pt x="104006" y="130332"/>
                  </a:cubicBezTo>
                  <a:cubicBezTo>
                    <a:pt x="98450" y="88528"/>
                    <a:pt x="107974" y="-4341"/>
                    <a:pt x="111943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FBCE1570-F061-4790-A36A-2A5527882E49}"/>
                </a:ext>
              </a:extLst>
            </p:cNvPr>
            <p:cNvSpPr/>
            <p:nvPr/>
          </p:nvSpPr>
          <p:spPr>
            <a:xfrm>
              <a:off x="2944464" y="5208460"/>
              <a:ext cx="218800" cy="502900"/>
            </a:xfrm>
            <a:custGeom>
              <a:avLst/>
              <a:gdLst>
                <a:gd name="connsiteX0" fmla="*/ 81311 w 218800"/>
                <a:gd name="connsiteY0" fmla="*/ 128 h 502900"/>
                <a:gd name="connsiteX1" fmla="*/ 211486 w 218800"/>
                <a:gd name="connsiteY1" fmla="*/ 212853 h 502900"/>
                <a:gd name="connsiteX2" fmla="*/ 198786 w 218800"/>
                <a:gd name="connsiteY2" fmla="*/ 298578 h 502900"/>
                <a:gd name="connsiteX3" fmla="*/ 168624 w 218800"/>
                <a:gd name="connsiteY3" fmla="*/ 420815 h 502900"/>
                <a:gd name="connsiteX4" fmla="*/ 162274 w 218800"/>
                <a:gd name="connsiteY4" fmla="*/ 462090 h 502900"/>
                <a:gd name="connsiteX5" fmla="*/ 135286 w 218800"/>
                <a:gd name="connsiteY5" fmla="*/ 485903 h 502900"/>
                <a:gd name="connsiteX6" fmla="*/ 87661 w 218800"/>
                <a:gd name="connsiteY6" fmla="*/ 493840 h 502900"/>
                <a:gd name="connsiteX7" fmla="*/ 22574 w 218800"/>
                <a:gd name="connsiteY7" fmla="*/ 473203 h 502900"/>
                <a:gd name="connsiteX8" fmla="*/ 349 w 218800"/>
                <a:gd name="connsiteY8" fmla="*/ 454153 h 502900"/>
                <a:gd name="connsiteX9" fmla="*/ 36861 w 218800"/>
                <a:gd name="connsiteY9" fmla="*/ 500190 h 502900"/>
                <a:gd name="connsiteX10" fmla="*/ 163861 w 218800"/>
                <a:gd name="connsiteY10" fmla="*/ 485903 h 502900"/>
                <a:gd name="connsiteX11" fmla="*/ 201961 w 218800"/>
                <a:gd name="connsiteY11" fmla="*/ 390653 h 502900"/>
                <a:gd name="connsiteX12" fmla="*/ 208311 w 218800"/>
                <a:gd name="connsiteY12" fmla="*/ 276353 h 502900"/>
                <a:gd name="connsiteX13" fmla="*/ 187674 w 218800"/>
                <a:gd name="connsiteY13" fmla="*/ 182690 h 502900"/>
                <a:gd name="connsiteX14" fmla="*/ 81311 w 218800"/>
                <a:gd name="connsiteY14" fmla="*/ 128 h 50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8800" h="502900">
                  <a:moveTo>
                    <a:pt x="81311" y="128"/>
                  </a:moveTo>
                  <a:cubicBezTo>
                    <a:pt x="85280" y="5155"/>
                    <a:pt x="191907" y="163111"/>
                    <a:pt x="211486" y="212853"/>
                  </a:cubicBezTo>
                  <a:cubicBezTo>
                    <a:pt x="231065" y="262595"/>
                    <a:pt x="205930" y="263918"/>
                    <a:pt x="198786" y="298578"/>
                  </a:cubicBezTo>
                  <a:cubicBezTo>
                    <a:pt x="191642" y="333238"/>
                    <a:pt x="174709" y="393563"/>
                    <a:pt x="168624" y="420815"/>
                  </a:cubicBezTo>
                  <a:cubicBezTo>
                    <a:pt x="162539" y="448067"/>
                    <a:pt x="167830" y="451242"/>
                    <a:pt x="162274" y="462090"/>
                  </a:cubicBezTo>
                  <a:cubicBezTo>
                    <a:pt x="156718" y="472938"/>
                    <a:pt x="147721" y="480611"/>
                    <a:pt x="135286" y="485903"/>
                  </a:cubicBezTo>
                  <a:cubicBezTo>
                    <a:pt x="122851" y="491195"/>
                    <a:pt x="106446" y="495957"/>
                    <a:pt x="87661" y="493840"/>
                  </a:cubicBezTo>
                  <a:cubicBezTo>
                    <a:pt x="68876" y="491723"/>
                    <a:pt x="37126" y="479817"/>
                    <a:pt x="22574" y="473203"/>
                  </a:cubicBezTo>
                  <a:cubicBezTo>
                    <a:pt x="8022" y="466589"/>
                    <a:pt x="-2032" y="449655"/>
                    <a:pt x="349" y="454153"/>
                  </a:cubicBezTo>
                  <a:cubicBezTo>
                    <a:pt x="2730" y="458651"/>
                    <a:pt x="9609" y="494898"/>
                    <a:pt x="36861" y="500190"/>
                  </a:cubicBezTo>
                  <a:cubicBezTo>
                    <a:pt x="64113" y="505482"/>
                    <a:pt x="136344" y="504159"/>
                    <a:pt x="163861" y="485903"/>
                  </a:cubicBezTo>
                  <a:cubicBezTo>
                    <a:pt x="191378" y="467647"/>
                    <a:pt x="194553" y="425578"/>
                    <a:pt x="201961" y="390653"/>
                  </a:cubicBezTo>
                  <a:cubicBezTo>
                    <a:pt x="209369" y="355728"/>
                    <a:pt x="210692" y="311013"/>
                    <a:pt x="208311" y="276353"/>
                  </a:cubicBezTo>
                  <a:cubicBezTo>
                    <a:pt x="205930" y="241693"/>
                    <a:pt x="205666" y="226346"/>
                    <a:pt x="187674" y="182690"/>
                  </a:cubicBezTo>
                  <a:cubicBezTo>
                    <a:pt x="169682" y="139034"/>
                    <a:pt x="77342" y="-4899"/>
                    <a:pt x="81311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A7BB9D7B-EC59-46FB-9F96-2FD96F041EF6}"/>
                </a:ext>
              </a:extLst>
            </p:cNvPr>
            <p:cNvSpPr/>
            <p:nvPr/>
          </p:nvSpPr>
          <p:spPr>
            <a:xfrm>
              <a:off x="2976017" y="5394935"/>
              <a:ext cx="155602" cy="107449"/>
            </a:xfrm>
            <a:custGeom>
              <a:avLst/>
              <a:gdLst>
                <a:gd name="connsiteX0" fmla="*/ 546 w 155602"/>
                <a:gd name="connsiteY0" fmla="*/ 107340 h 107449"/>
                <a:gd name="connsiteX1" fmla="*/ 52933 w 155602"/>
                <a:gd name="connsiteY1" fmla="*/ 37490 h 107449"/>
                <a:gd name="connsiteX2" fmla="*/ 105321 w 155602"/>
                <a:gd name="connsiteY2" fmla="*/ 21615 h 107449"/>
                <a:gd name="connsiteX3" fmla="*/ 154533 w 155602"/>
                <a:gd name="connsiteY3" fmla="*/ 31140 h 107449"/>
                <a:gd name="connsiteX4" fmla="*/ 133896 w 155602"/>
                <a:gd name="connsiteY4" fmla="*/ 8915 h 107449"/>
                <a:gd name="connsiteX5" fmla="*/ 73571 w 155602"/>
                <a:gd name="connsiteY5" fmla="*/ 978 h 107449"/>
                <a:gd name="connsiteX6" fmla="*/ 37058 w 155602"/>
                <a:gd name="connsiteY6" fmla="*/ 29553 h 107449"/>
                <a:gd name="connsiteX7" fmla="*/ 25946 w 155602"/>
                <a:gd name="connsiteY7" fmla="*/ 53365 h 107449"/>
                <a:gd name="connsiteX8" fmla="*/ 546 w 155602"/>
                <a:gd name="connsiteY8" fmla="*/ 107340 h 10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02" h="107449">
                  <a:moveTo>
                    <a:pt x="546" y="107340"/>
                  </a:moveTo>
                  <a:cubicBezTo>
                    <a:pt x="5044" y="104694"/>
                    <a:pt x="35471" y="51777"/>
                    <a:pt x="52933" y="37490"/>
                  </a:cubicBezTo>
                  <a:cubicBezTo>
                    <a:pt x="70395" y="23203"/>
                    <a:pt x="88388" y="22673"/>
                    <a:pt x="105321" y="21615"/>
                  </a:cubicBezTo>
                  <a:cubicBezTo>
                    <a:pt x="122254" y="20557"/>
                    <a:pt x="149771" y="33257"/>
                    <a:pt x="154533" y="31140"/>
                  </a:cubicBezTo>
                  <a:cubicBezTo>
                    <a:pt x="159295" y="29023"/>
                    <a:pt x="147390" y="13942"/>
                    <a:pt x="133896" y="8915"/>
                  </a:cubicBezTo>
                  <a:cubicBezTo>
                    <a:pt x="120402" y="3888"/>
                    <a:pt x="89711" y="-2462"/>
                    <a:pt x="73571" y="978"/>
                  </a:cubicBezTo>
                  <a:cubicBezTo>
                    <a:pt x="57431" y="4418"/>
                    <a:pt x="44995" y="20822"/>
                    <a:pt x="37058" y="29553"/>
                  </a:cubicBezTo>
                  <a:cubicBezTo>
                    <a:pt x="29121" y="38284"/>
                    <a:pt x="31238" y="42782"/>
                    <a:pt x="25946" y="53365"/>
                  </a:cubicBezTo>
                  <a:cubicBezTo>
                    <a:pt x="20654" y="63948"/>
                    <a:pt x="-3952" y="109986"/>
                    <a:pt x="546" y="107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E908A3B5-C3DE-43CD-BF47-14910E2590D3}"/>
                </a:ext>
              </a:extLst>
            </p:cNvPr>
            <p:cNvSpPr/>
            <p:nvPr/>
          </p:nvSpPr>
          <p:spPr>
            <a:xfrm>
              <a:off x="2921419" y="5435540"/>
              <a:ext cx="45222" cy="242591"/>
            </a:xfrm>
            <a:custGeom>
              <a:avLst/>
              <a:gdLst>
                <a:gd name="connsiteX0" fmla="*/ 1169 w 45222"/>
                <a:gd name="connsiteY0" fmla="*/ 60 h 242591"/>
                <a:gd name="connsiteX1" fmla="*/ 39269 w 45222"/>
                <a:gd name="connsiteY1" fmla="*/ 93723 h 242591"/>
                <a:gd name="connsiteX2" fmla="*/ 44031 w 45222"/>
                <a:gd name="connsiteY2" fmla="*/ 142935 h 242591"/>
                <a:gd name="connsiteX3" fmla="*/ 28156 w 45222"/>
                <a:gd name="connsiteY3" fmla="*/ 241360 h 242591"/>
                <a:gd name="connsiteX4" fmla="*/ 21806 w 45222"/>
                <a:gd name="connsiteY4" fmla="*/ 190560 h 242591"/>
                <a:gd name="connsiteX5" fmla="*/ 10694 w 45222"/>
                <a:gd name="connsiteY5" fmla="*/ 81023 h 242591"/>
                <a:gd name="connsiteX6" fmla="*/ 1169 w 45222"/>
                <a:gd name="connsiteY6" fmla="*/ 60 h 24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22" h="242591">
                  <a:moveTo>
                    <a:pt x="1169" y="60"/>
                  </a:moveTo>
                  <a:cubicBezTo>
                    <a:pt x="5931" y="2177"/>
                    <a:pt x="32125" y="69911"/>
                    <a:pt x="39269" y="93723"/>
                  </a:cubicBezTo>
                  <a:cubicBezTo>
                    <a:pt x="46413" y="117535"/>
                    <a:pt x="45883" y="118329"/>
                    <a:pt x="44031" y="142935"/>
                  </a:cubicBezTo>
                  <a:cubicBezTo>
                    <a:pt x="42179" y="167541"/>
                    <a:pt x="31860" y="233423"/>
                    <a:pt x="28156" y="241360"/>
                  </a:cubicBezTo>
                  <a:cubicBezTo>
                    <a:pt x="24452" y="249297"/>
                    <a:pt x="24716" y="217283"/>
                    <a:pt x="21806" y="190560"/>
                  </a:cubicBezTo>
                  <a:cubicBezTo>
                    <a:pt x="18896" y="163837"/>
                    <a:pt x="13869" y="110127"/>
                    <a:pt x="10694" y="81023"/>
                  </a:cubicBezTo>
                  <a:cubicBezTo>
                    <a:pt x="7519" y="51919"/>
                    <a:pt x="-3593" y="-2057"/>
                    <a:pt x="1169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2255F11A-3C10-4103-AD94-A52918931330}"/>
                </a:ext>
              </a:extLst>
            </p:cNvPr>
            <p:cNvSpPr/>
            <p:nvPr/>
          </p:nvSpPr>
          <p:spPr>
            <a:xfrm>
              <a:off x="2870200" y="5653046"/>
              <a:ext cx="275467" cy="169904"/>
            </a:xfrm>
            <a:custGeom>
              <a:avLst/>
              <a:gdLst>
                <a:gd name="connsiteX0" fmla="*/ 265113 w 275467"/>
                <a:gd name="connsiteY0" fmla="*/ 42 h 169904"/>
                <a:gd name="connsiteX1" fmla="*/ 273050 w 275467"/>
                <a:gd name="connsiteY1" fmla="*/ 109579 h 169904"/>
                <a:gd name="connsiteX2" fmla="*/ 220663 w 275467"/>
                <a:gd name="connsiteY2" fmla="*/ 136567 h 169904"/>
                <a:gd name="connsiteX3" fmla="*/ 128588 w 275467"/>
                <a:gd name="connsiteY3" fmla="*/ 149267 h 169904"/>
                <a:gd name="connsiteX4" fmla="*/ 0 w 275467"/>
                <a:gd name="connsiteY4" fmla="*/ 169904 h 169904"/>
                <a:gd name="connsiteX5" fmla="*/ 152400 w 275467"/>
                <a:gd name="connsiteY5" fmla="*/ 138154 h 169904"/>
                <a:gd name="connsiteX6" fmla="*/ 250825 w 275467"/>
                <a:gd name="connsiteY6" fmla="*/ 96879 h 169904"/>
                <a:gd name="connsiteX7" fmla="*/ 265113 w 275467"/>
                <a:gd name="connsiteY7" fmla="*/ 42 h 16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467" h="169904">
                  <a:moveTo>
                    <a:pt x="265113" y="42"/>
                  </a:moveTo>
                  <a:cubicBezTo>
                    <a:pt x="268817" y="2159"/>
                    <a:pt x="280458" y="86825"/>
                    <a:pt x="273050" y="109579"/>
                  </a:cubicBezTo>
                  <a:cubicBezTo>
                    <a:pt x="265642" y="132333"/>
                    <a:pt x="244740" y="129952"/>
                    <a:pt x="220663" y="136567"/>
                  </a:cubicBezTo>
                  <a:cubicBezTo>
                    <a:pt x="196586" y="143182"/>
                    <a:pt x="128588" y="149267"/>
                    <a:pt x="128588" y="149267"/>
                  </a:cubicBezTo>
                  <a:lnTo>
                    <a:pt x="0" y="169904"/>
                  </a:lnTo>
                  <a:cubicBezTo>
                    <a:pt x="3969" y="168052"/>
                    <a:pt x="110596" y="150325"/>
                    <a:pt x="152400" y="138154"/>
                  </a:cubicBezTo>
                  <a:cubicBezTo>
                    <a:pt x="194204" y="125983"/>
                    <a:pt x="231775" y="117516"/>
                    <a:pt x="250825" y="96879"/>
                  </a:cubicBezTo>
                  <a:cubicBezTo>
                    <a:pt x="269875" y="76242"/>
                    <a:pt x="261409" y="-2075"/>
                    <a:pt x="265113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58DF5ED2-A3CE-4514-A84E-2CAEAD3FC559}"/>
                </a:ext>
              </a:extLst>
            </p:cNvPr>
            <p:cNvSpPr/>
            <p:nvPr/>
          </p:nvSpPr>
          <p:spPr>
            <a:xfrm>
              <a:off x="2731646" y="5729121"/>
              <a:ext cx="143449" cy="137911"/>
            </a:xfrm>
            <a:custGeom>
              <a:avLst/>
              <a:gdLst>
                <a:gd name="connsiteX0" fmla="*/ 117917 w 143449"/>
                <a:gd name="connsiteY0" fmla="*/ 167 h 137911"/>
                <a:gd name="connsiteX1" fmla="*/ 6792 w 143449"/>
                <a:gd name="connsiteY1" fmla="*/ 54142 h 137911"/>
                <a:gd name="connsiteX2" fmla="*/ 19492 w 143449"/>
                <a:gd name="connsiteY2" fmla="*/ 127167 h 137911"/>
                <a:gd name="connsiteX3" fmla="*/ 79817 w 143449"/>
                <a:gd name="connsiteY3" fmla="*/ 135104 h 137911"/>
                <a:gd name="connsiteX4" fmla="*/ 143317 w 143449"/>
                <a:gd name="connsiteY4" fmla="*/ 103354 h 137911"/>
                <a:gd name="connsiteX5" fmla="*/ 62354 w 143449"/>
                <a:gd name="connsiteY5" fmla="*/ 122404 h 137911"/>
                <a:gd name="connsiteX6" fmla="*/ 19492 w 143449"/>
                <a:gd name="connsiteY6" fmla="*/ 98592 h 137911"/>
                <a:gd name="connsiteX7" fmla="*/ 21079 w 143449"/>
                <a:gd name="connsiteY7" fmla="*/ 71604 h 137911"/>
                <a:gd name="connsiteX8" fmla="*/ 117917 w 143449"/>
                <a:gd name="connsiteY8" fmla="*/ 167 h 13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449" h="137911">
                  <a:moveTo>
                    <a:pt x="117917" y="167"/>
                  </a:moveTo>
                  <a:cubicBezTo>
                    <a:pt x="115536" y="-2743"/>
                    <a:pt x="23196" y="32975"/>
                    <a:pt x="6792" y="54142"/>
                  </a:cubicBezTo>
                  <a:cubicBezTo>
                    <a:pt x="-9612" y="75309"/>
                    <a:pt x="7321" y="113673"/>
                    <a:pt x="19492" y="127167"/>
                  </a:cubicBezTo>
                  <a:cubicBezTo>
                    <a:pt x="31663" y="140661"/>
                    <a:pt x="59179" y="139073"/>
                    <a:pt x="79817" y="135104"/>
                  </a:cubicBezTo>
                  <a:cubicBezTo>
                    <a:pt x="100455" y="131135"/>
                    <a:pt x="146227" y="105471"/>
                    <a:pt x="143317" y="103354"/>
                  </a:cubicBezTo>
                  <a:cubicBezTo>
                    <a:pt x="140407" y="101237"/>
                    <a:pt x="82991" y="123198"/>
                    <a:pt x="62354" y="122404"/>
                  </a:cubicBezTo>
                  <a:cubicBezTo>
                    <a:pt x="41717" y="121610"/>
                    <a:pt x="26371" y="107059"/>
                    <a:pt x="19492" y="98592"/>
                  </a:cubicBezTo>
                  <a:cubicBezTo>
                    <a:pt x="12613" y="90125"/>
                    <a:pt x="8115" y="85362"/>
                    <a:pt x="21079" y="71604"/>
                  </a:cubicBezTo>
                  <a:cubicBezTo>
                    <a:pt x="34043" y="57846"/>
                    <a:pt x="120298" y="3077"/>
                    <a:pt x="117917" y="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3521A091-517D-4224-A946-262EEC91B8C2}"/>
                </a:ext>
              </a:extLst>
            </p:cNvPr>
            <p:cNvSpPr/>
            <p:nvPr/>
          </p:nvSpPr>
          <p:spPr>
            <a:xfrm>
              <a:off x="2809281" y="5778192"/>
              <a:ext cx="88744" cy="78125"/>
            </a:xfrm>
            <a:custGeom>
              <a:avLst/>
              <a:gdLst>
                <a:gd name="connsiteX0" fmla="*/ 594 w 88744"/>
                <a:gd name="connsiteY0" fmla="*/ 78096 h 78125"/>
                <a:gd name="connsiteX1" fmla="*/ 46632 w 88744"/>
                <a:gd name="connsiteY1" fmla="*/ 11421 h 78125"/>
                <a:gd name="connsiteX2" fmla="*/ 87907 w 88744"/>
                <a:gd name="connsiteY2" fmla="*/ 39996 h 78125"/>
                <a:gd name="connsiteX3" fmla="*/ 70444 w 88744"/>
                <a:gd name="connsiteY3" fmla="*/ 13008 h 78125"/>
                <a:gd name="connsiteX4" fmla="*/ 24407 w 88744"/>
                <a:gd name="connsiteY4" fmla="*/ 1896 h 78125"/>
                <a:gd name="connsiteX5" fmla="*/ 594 w 88744"/>
                <a:gd name="connsiteY5" fmla="*/ 78096 h 7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44" h="78125">
                  <a:moveTo>
                    <a:pt x="594" y="78096"/>
                  </a:moveTo>
                  <a:cubicBezTo>
                    <a:pt x="4298" y="79683"/>
                    <a:pt x="32080" y="17771"/>
                    <a:pt x="46632" y="11421"/>
                  </a:cubicBezTo>
                  <a:cubicBezTo>
                    <a:pt x="61184" y="5071"/>
                    <a:pt x="83938" y="39732"/>
                    <a:pt x="87907" y="39996"/>
                  </a:cubicBezTo>
                  <a:cubicBezTo>
                    <a:pt x="91876" y="40260"/>
                    <a:pt x="81027" y="19358"/>
                    <a:pt x="70444" y="13008"/>
                  </a:cubicBezTo>
                  <a:cubicBezTo>
                    <a:pt x="59861" y="6658"/>
                    <a:pt x="37636" y="-4454"/>
                    <a:pt x="24407" y="1896"/>
                  </a:cubicBezTo>
                  <a:cubicBezTo>
                    <a:pt x="11178" y="8246"/>
                    <a:pt x="-3110" y="76509"/>
                    <a:pt x="594" y="780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CFACAD33-5A89-4278-AE2F-53EAFD26293C}"/>
                </a:ext>
              </a:extLst>
            </p:cNvPr>
            <p:cNvSpPr/>
            <p:nvPr/>
          </p:nvSpPr>
          <p:spPr>
            <a:xfrm>
              <a:off x="4406710" y="4867874"/>
              <a:ext cx="184643" cy="117818"/>
            </a:xfrm>
            <a:custGeom>
              <a:avLst/>
              <a:gdLst>
                <a:gd name="connsiteX0" fmla="*/ 190 w 184643"/>
                <a:gd name="connsiteY0" fmla="*/ 459 h 117818"/>
                <a:gd name="connsiteX1" fmla="*/ 44640 w 184643"/>
                <a:gd name="connsiteY1" fmla="*/ 102059 h 117818"/>
                <a:gd name="connsiteX2" fmla="*/ 61573 w 184643"/>
                <a:gd name="connsiteY2" fmla="*/ 116876 h 117818"/>
                <a:gd name="connsiteX3" fmla="*/ 133540 w 184643"/>
                <a:gd name="connsiteY3" fmla="*/ 95709 h 117818"/>
                <a:gd name="connsiteX4" fmla="*/ 184340 w 184643"/>
                <a:gd name="connsiteY4" fmla="*/ 85126 h 117818"/>
                <a:gd name="connsiteX5" fmla="*/ 110257 w 184643"/>
                <a:gd name="connsiteY5" fmla="*/ 108409 h 117818"/>
                <a:gd name="connsiteX6" fmla="*/ 76390 w 184643"/>
                <a:gd name="connsiteY6" fmla="*/ 114759 h 117818"/>
                <a:gd name="connsiteX7" fmla="*/ 63690 w 184643"/>
                <a:gd name="connsiteY7" fmla="*/ 66076 h 117818"/>
                <a:gd name="connsiteX8" fmla="*/ 190 w 184643"/>
                <a:gd name="connsiteY8" fmla="*/ 459 h 11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43" h="117818">
                  <a:moveTo>
                    <a:pt x="190" y="459"/>
                  </a:moveTo>
                  <a:cubicBezTo>
                    <a:pt x="-2985" y="6456"/>
                    <a:pt x="34409" y="82656"/>
                    <a:pt x="44640" y="102059"/>
                  </a:cubicBezTo>
                  <a:cubicBezTo>
                    <a:pt x="54871" y="121462"/>
                    <a:pt x="46756" y="117934"/>
                    <a:pt x="61573" y="116876"/>
                  </a:cubicBezTo>
                  <a:cubicBezTo>
                    <a:pt x="76390" y="115818"/>
                    <a:pt x="113079" y="101001"/>
                    <a:pt x="133540" y="95709"/>
                  </a:cubicBezTo>
                  <a:cubicBezTo>
                    <a:pt x="154001" y="90417"/>
                    <a:pt x="188220" y="83009"/>
                    <a:pt x="184340" y="85126"/>
                  </a:cubicBezTo>
                  <a:cubicBezTo>
                    <a:pt x="180460" y="87243"/>
                    <a:pt x="128249" y="103470"/>
                    <a:pt x="110257" y="108409"/>
                  </a:cubicBezTo>
                  <a:cubicBezTo>
                    <a:pt x="92265" y="113348"/>
                    <a:pt x="84151" y="121815"/>
                    <a:pt x="76390" y="114759"/>
                  </a:cubicBezTo>
                  <a:cubicBezTo>
                    <a:pt x="68629" y="107703"/>
                    <a:pt x="71804" y="83362"/>
                    <a:pt x="63690" y="66076"/>
                  </a:cubicBezTo>
                  <a:cubicBezTo>
                    <a:pt x="55576" y="48790"/>
                    <a:pt x="3365" y="-5538"/>
                    <a:pt x="190" y="4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CAA32038-87BB-4A27-BA5D-A299342DA728}"/>
                </a:ext>
              </a:extLst>
            </p:cNvPr>
            <p:cNvSpPr/>
            <p:nvPr/>
          </p:nvSpPr>
          <p:spPr>
            <a:xfrm>
              <a:off x="1800173" y="3378730"/>
              <a:ext cx="68064" cy="112574"/>
            </a:xfrm>
            <a:custGeom>
              <a:avLst/>
              <a:gdLst>
                <a:gd name="connsiteX0" fmla="*/ 52 w 68064"/>
                <a:gd name="connsiteY0" fmla="*/ 13758 h 112574"/>
                <a:gd name="connsiteX1" fmla="*/ 60377 w 68064"/>
                <a:gd name="connsiteY1" fmla="*/ 7408 h 112574"/>
                <a:gd name="connsiteX2" fmla="*/ 66727 w 68064"/>
                <a:gd name="connsiteY2" fmla="*/ 110595 h 112574"/>
                <a:gd name="connsiteX3" fmla="*/ 55615 w 68064"/>
                <a:gd name="connsiteY3" fmla="*/ 74083 h 112574"/>
                <a:gd name="connsiteX4" fmla="*/ 49265 w 68064"/>
                <a:gd name="connsiteY4" fmla="*/ 58208 h 112574"/>
                <a:gd name="connsiteX5" fmla="*/ 52 w 68064"/>
                <a:gd name="connsiteY5" fmla="*/ 13758 h 1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64" h="112574">
                  <a:moveTo>
                    <a:pt x="52" y="13758"/>
                  </a:moveTo>
                  <a:cubicBezTo>
                    <a:pt x="1904" y="5291"/>
                    <a:pt x="49265" y="-8732"/>
                    <a:pt x="60377" y="7408"/>
                  </a:cubicBezTo>
                  <a:cubicBezTo>
                    <a:pt x="71490" y="23548"/>
                    <a:pt x="67521" y="99483"/>
                    <a:pt x="66727" y="110595"/>
                  </a:cubicBezTo>
                  <a:cubicBezTo>
                    <a:pt x="65933" y="121707"/>
                    <a:pt x="58525" y="82814"/>
                    <a:pt x="55615" y="74083"/>
                  </a:cubicBezTo>
                  <a:cubicBezTo>
                    <a:pt x="52705" y="65352"/>
                    <a:pt x="52705" y="64558"/>
                    <a:pt x="49265" y="58208"/>
                  </a:cubicBezTo>
                  <a:cubicBezTo>
                    <a:pt x="45825" y="51858"/>
                    <a:pt x="-1800" y="22225"/>
                    <a:pt x="52" y="13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テキスト ボックス 309">
              <a:extLst>
                <a:ext uri="{FF2B5EF4-FFF2-40B4-BE49-F238E27FC236}">
                  <a16:creationId xmlns:a16="http://schemas.microsoft.com/office/drawing/2014/main" id="{6304D993-CBF3-4EA8-B7CB-F75DDA624FD8}"/>
                </a:ext>
              </a:extLst>
            </p:cNvPr>
            <p:cNvSpPr txBox="1"/>
            <p:nvPr/>
          </p:nvSpPr>
          <p:spPr>
            <a:xfrm>
              <a:off x="7668736" y="3975100"/>
              <a:ext cx="738664" cy="3323987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kumimoji="1" lang="ja-JP" altLang="en-US" sz="3600" dirty="0">
                  <a:solidFill>
                    <a:srgbClr val="0070C0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好きなひとが、</a:t>
              </a:r>
            </a:p>
          </p:txBody>
        </p:sp>
        <p:sp>
          <p:nvSpPr>
            <p:cNvPr id="311" name="テキスト ボックス 310">
              <a:extLst>
                <a:ext uri="{FF2B5EF4-FFF2-40B4-BE49-F238E27FC236}">
                  <a16:creationId xmlns:a16="http://schemas.microsoft.com/office/drawing/2014/main" id="{CE1B2382-B43B-4E47-9E43-2FC48F361121}"/>
                </a:ext>
              </a:extLst>
            </p:cNvPr>
            <p:cNvSpPr txBox="1"/>
            <p:nvPr/>
          </p:nvSpPr>
          <p:spPr>
            <a:xfrm>
              <a:off x="6989286" y="5435600"/>
              <a:ext cx="738664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kumimoji="1" lang="ja-JP" altLang="en-US" sz="3600" dirty="0">
                  <a:solidFill>
                    <a:srgbClr val="0070C0"/>
                  </a:solidFill>
                  <a:latin typeface="HGS創英角ｺﾞｼｯｸUB" panose="020B0900000000000000" pitchFamily="50" charset="-128"/>
                  <a:ea typeface="HGS創英角ｺﾞｼｯｸUB" panose="020B0900000000000000" pitchFamily="50" charset="-128"/>
                </a:rPr>
                <a:t>できました。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89823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ハーレーダビッドソン契約正規販売店 ハーレーダビッドソンシティ : ハーレーカスタム" hidden="1">
            <a:extLst>
              <a:ext uri="{FF2B5EF4-FFF2-40B4-BE49-F238E27FC236}">
                <a16:creationId xmlns:a16="http://schemas.microsoft.com/office/drawing/2014/main" id="{C703D5B3-D6BD-4D0A-97AF-6A1F691D3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192" y="3035860"/>
            <a:ext cx="7870815" cy="6729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60" name="グループ化 1159">
            <a:extLst>
              <a:ext uri="{FF2B5EF4-FFF2-40B4-BE49-F238E27FC236}">
                <a16:creationId xmlns:a16="http://schemas.microsoft.com/office/drawing/2014/main" id="{501AB93D-8BA8-4E4D-98B6-91135565D5F4}"/>
              </a:ext>
            </a:extLst>
          </p:cNvPr>
          <p:cNvGrpSpPr/>
          <p:nvPr/>
        </p:nvGrpSpPr>
        <p:grpSpPr>
          <a:xfrm>
            <a:off x="1082802" y="3260662"/>
            <a:ext cx="7538698" cy="6353238"/>
            <a:chOff x="1082802" y="3260662"/>
            <a:chExt cx="7538698" cy="6353238"/>
          </a:xfrm>
        </p:grpSpPr>
        <p:grpSp>
          <p:nvGrpSpPr>
            <p:cNvPr id="556" name="グループ化 555">
              <a:extLst>
                <a:ext uri="{FF2B5EF4-FFF2-40B4-BE49-F238E27FC236}">
                  <a16:creationId xmlns:a16="http://schemas.microsoft.com/office/drawing/2014/main" id="{17FA63ED-EAD6-4794-83AC-7A2AC854B007}"/>
                </a:ext>
              </a:extLst>
            </p:cNvPr>
            <p:cNvGrpSpPr/>
            <p:nvPr/>
          </p:nvGrpSpPr>
          <p:grpSpPr>
            <a:xfrm>
              <a:off x="3444857" y="3260662"/>
              <a:ext cx="5176643" cy="6353238"/>
              <a:chOff x="3444857" y="3260662"/>
              <a:chExt cx="5176643" cy="6353238"/>
            </a:xfrm>
          </p:grpSpPr>
          <p:sp>
            <p:nvSpPr>
              <p:cNvPr id="5" name="フリーフォーム: 図形 4">
                <a:extLst>
                  <a:ext uri="{FF2B5EF4-FFF2-40B4-BE49-F238E27FC236}">
                    <a16:creationId xmlns:a16="http://schemas.microsoft.com/office/drawing/2014/main" id="{48A257CA-A113-4E71-9533-13EE73CD521B}"/>
                  </a:ext>
                </a:extLst>
              </p:cNvPr>
              <p:cNvSpPr/>
              <p:nvPr/>
            </p:nvSpPr>
            <p:spPr>
              <a:xfrm>
                <a:off x="4967136" y="3768725"/>
                <a:ext cx="1378379" cy="88960"/>
              </a:xfrm>
              <a:custGeom>
                <a:avLst/>
                <a:gdLst>
                  <a:gd name="connsiteX0" fmla="*/ 152 w 1378379"/>
                  <a:gd name="connsiteY0" fmla="*/ 76200 h 88960"/>
                  <a:gd name="connsiteX1" fmla="*/ 624039 w 1378379"/>
                  <a:gd name="connsiteY1" fmla="*/ 23813 h 88960"/>
                  <a:gd name="connsiteX2" fmla="*/ 1009802 w 1378379"/>
                  <a:gd name="connsiteY2" fmla="*/ 26988 h 88960"/>
                  <a:gd name="connsiteX3" fmla="*/ 1354289 w 1378379"/>
                  <a:gd name="connsiteY3" fmla="*/ 53975 h 88960"/>
                  <a:gd name="connsiteX4" fmla="*/ 1347939 w 1378379"/>
                  <a:gd name="connsiteY4" fmla="*/ 63500 h 88960"/>
                  <a:gd name="connsiteX5" fmla="*/ 1336827 w 1378379"/>
                  <a:gd name="connsiteY5" fmla="*/ 88900 h 88960"/>
                  <a:gd name="connsiteX6" fmla="*/ 1286027 w 1378379"/>
                  <a:gd name="connsiteY6" fmla="*/ 55563 h 88960"/>
                  <a:gd name="connsiteX7" fmla="*/ 571652 w 1378379"/>
                  <a:gd name="connsiteY7" fmla="*/ 0 h 88960"/>
                  <a:gd name="connsiteX8" fmla="*/ 152 w 1378379"/>
                  <a:gd name="connsiteY8" fmla="*/ 76200 h 8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8379" h="88960">
                    <a:moveTo>
                      <a:pt x="152" y="76200"/>
                    </a:moveTo>
                    <a:cubicBezTo>
                      <a:pt x="8883" y="80169"/>
                      <a:pt x="455764" y="32015"/>
                      <a:pt x="624039" y="23813"/>
                    </a:cubicBezTo>
                    <a:cubicBezTo>
                      <a:pt x="792314" y="15611"/>
                      <a:pt x="888094" y="21961"/>
                      <a:pt x="1009802" y="26988"/>
                    </a:cubicBezTo>
                    <a:cubicBezTo>
                      <a:pt x="1131510" y="32015"/>
                      <a:pt x="1297933" y="47890"/>
                      <a:pt x="1354289" y="53975"/>
                    </a:cubicBezTo>
                    <a:cubicBezTo>
                      <a:pt x="1410645" y="60060"/>
                      <a:pt x="1350849" y="57679"/>
                      <a:pt x="1347939" y="63500"/>
                    </a:cubicBezTo>
                    <a:cubicBezTo>
                      <a:pt x="1345029" y="69321"/>
                      <a:pt x="1347146" y="90223"/>
                      <a:pt x="1336827" y="88900"/>
                    </a:cubicBezTo>
                    <a:cubicBezTo>
                      <a:pt x="1326508" y="87577"/>
                      <a:pt x="1413556" y="70380"/>
                      <a:pt x="1286027" y="55563"/>
                    </a:cubicBezTo>
                    <a:cubicBezTo>
                      <a:pt x="1158498" y="40746"/>
                      <a:pt x="783054" y="265"/>
                      <a:pt x="571652" y="0"/>
                    </a:cubicBezTo>
                    <a:cubicBezTo>
                      <a:pt x="360250" y="-265"/>
                      <a:pt x="-8579" y="72231"/>
                      <a:pt x="152" y="76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: 図形 5">
                <a:extLst>
                  <a:ext uri="{FF2B5EF4-FFF2-40B4-BE49-F238E27FC236}">
                    <a16:creationId xmlns:a16="http://schemas.microsoft.com/office/drawing/2014/main" id="{00648D49-B16A-44AD-8D47-2A1BA2BC440D}"/>
                  </a:ext>
                </a:extLst>
              </p:cNvPr>
              <p:cNvSpPr/>
              <p:nvPr/>
            </p:nvSpPr>
            <p:spPr>
              <a:xfrm>
                <a:off x="4904258" y="3733211"/>
                <a:ext cx="1462033" cy="111484"/>
              </a:xfrm>
              <a:custGeom>
                <a:avLst/>
                <a:gdLst>
                  <a:gd name="connsiteX0" fmla="*/ 10642 w 1462033"/>
                  <a:gd name="connsiteY0" fmla="*/ 110127 h 111484"/>
                  <a:gd name="connsiteX1" fmla="*/ 91605 w 1462033"/>
                  <a:gd name="connsiteY1" fmla="*/ 76789 h 111484"/>
                  <a:gd name="connsiteX2" fmla="*/ 655167 w 1462033"/>
                  <a:gd name="connsiteY2" fmla="*/ 24402 h 111484"/>
                  <a:gd name="connsiteX3" fmla="*/ 1144117 w 1462033"/>
                  <a:gd name="connsiteY3" fmla="*/ 10114 h 111484"/>
                  <a:gd name="connsiteX4" fmla="*/ 1309217 w 1462033"/>
                  <a:gd name="connsiteY4" fmla="*/ 27577 h 111484"/>
                  <a:gd name="connsiteX5" fmla="*/ 1452092 w 1462033"/>
                  <a:gd name="connsiteY5" fmla="*/ 41864 h 111484"/>
                  <a:gd name="connsiteX6" fmla="*/ 1020292 w 1462033"/>
                  <a:gd name="connsiteY6" fmla="*/ 16464 h 111484"/>
                  <a:gd name="connsiteX7" fmla="*/ 647230 w 1462033"/>
                  <a:gd name="connsiteY7" fmla="*/ 589 h 111484"/>
                  <a:gd name="connsiteX8" fmla="*/ 337667 w 1462033"/>
                  <a:gd name="connsiteY8" fmla="*/ 37102 h 111484"/>
                  <a:gd name="connsiteX9" fmla="*/ 196380 w 1462033"/>
                  <a:gd name="connsiteY9" fmla="*/ 30752 h 111484"/>
                  <a:gd name="connsiteX10" fmla="*/ 10642 w 1462033"/>
                  <a:gd name="connsiteY10" fmla="*/ 110127 h 11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2033" h="111484">
                    <a:moveTo>
                      <a:pt x="10642" y="110127"/>
                    </a:moveTo>
                    <a:cubicBezTo>
                      <a:pt x="-6821" y="117800"/>
                      <a:pt x="-15816" y="91076"/>
                      <a:pt x="91605" y="76789"/>
                    </a:cubicBezTo>
                    <a:cubicBezTo>
                      <a:pt x="199026" y="62502"/>
                      <a:pt x="479748" y="35514"/>
                      <a:pt x="655167" y="24402"/>
                    </a:cubicBezTo>
                    <a:cubicBezTo>
                      <a:pt x="830586" y="13290"/>
                      <a:pt x="1035109" y="9585"/>
                      <a:pt x="1144117" y="10114"/>
                    </a:cubicBezTo>
                    <a:cubicBezTo>
                      <a:pt x="1253125" y="10643"/>
                      <a:pt x="1309217" y="27577"/>
                      <a:pt x="1309217" y="27577"/>
                    </a:cubicBezTo>
                    <a:cubicBezTo>
                      <a:pt x="1360546" y="32869"/>
                      <a:pt x="1500246" y="43716"/>
                      <a:pt x="1452092" y="41864"/>
                    </a:cubicBezTo>
                    <a:cubicBezTo>
                      <a:pt x="1403938" y="40012"/>
                      <a:pt x="1020292" y="16464"/>
                      <a:pt x="1020292" y="16464"/>
                    </a:cubicBezTo>
                    <a:cubicBezTo>
                      <a:pt x="886148" y="9585"/>
                      <a:pt x="761001" y="-2851"/>
                      <a:pt x="647230" y="589"/>
                    </a:cubicBezTo>
                    <a:cubicBezTo>
                      <a:pt x="533459" y="4029"/>
                      <a:pt x="412808" y="32075"/>
                      <a:pt x="337667" y="37102"/>
                    </a:cubicBezTo>
                    <a:cubicBezTo>
                      <a:pt x="262526" y="42129"/>
                      <a:pt x="247180" y="22550"/>
                      <a:pt x="196380" y="30752"/>
                    </a:cubicBezTo>
                    <a:cubicBezTo>
                      <a:pt x="145580" y="38954"/>
                      <a:pt x="28105" y="102454"/>
                      <a:pt x="10642" y="1101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: 図形 6">
                <a:extLst>
                  <a:ext uri="{FF2B5EF4-FFF2-40B4-BE49-F238E27FC236}">
                    <a16:creationId xmlns:a16="http://schemas.microsoft.com/office/drawing/2014/main" id="{5D43EACC-516A-40A9-AD85-70EC117744A2}"/>
                  </a:ext>
                </a:extLst>
              </p:cNvPr>
              <p:cNvSpPr/>
              <p:nvPr/>
            </p:nvSpPr>
            <p:spPr>
              <a:xfrm>
                <a:off x="4956166" y="3844835"/>
                <a:ext cx="1076725" cy="108045"/>
              </a:xfrm>
              <a:custGeom>
                <a:avLst/>
                <a:gdLst>
                  <a:gd name="connsiteX0" fmla="*/ 9 w 1076725"/>
                  <a:gd name="connsiteY0" fmla="*/ 90 h 108045"/>
                  <a:gd name="connsiteX1" fmla="*/ 211147 w 1076725"/>
                  <a:gd name="connsiteY1" fmla="*/ 85815 h 108045"/>
                  <a:gd name="connsiteX2" fmla="*/ 466734 w 1076725"/>
                  <a:gd name="connsiteY2" fmla="*/ 108040 h 108045"/>
                  <a:gd name="connsiteX3" fmla="*/ 471497 w 1076725"/>
                  <a:gd name="connsiteY3" fmla="*/ 87403 h 108045"/>
                  <a:gd name="connsiteX4" fmla="*/ 484197 w 1076725"/>
                  <a:gd name="connsiteY4" fmla="*/ 38190 h 108045"/>
                  <a:gd name="connsiteX5" fmla="*/ 541347 w 1076725"/>
                  <a:gd name="connsiteY5" fmla="*/ 31840 h 108045"/>
                  <a:gd name="connsiteX6" fmla="*/ 590559 w 1076725"/>
                  <a:gd name="connsiteY6" fmla="*/ 30253 h 108045"/>
                  <a:gd name="connsiteX7" fmla="*/ 715972 w 1076725"/>
                  <a:gd name="connsiteY7" fmla="*/ 50890 h 108045"/>
                  <a:gd name="connsiteX8" fmla="*/ 982672 w 1076725"/>
                  <a:gd name="connsiteY8" fmla="*/ 38190 h 108045"/>
                  <a:gd name="connsiteX9" fmla="*/ 1014422 w 1076725"/>
                  <a:gd name="connsiteY9" fmla="*/ 25490 h 108045"/>
                  <a:gd name="connsiteX10" fmla="*/ 1068397 w 1076725"/>
                  <a:gd name="connsiteY10" fmla="*/ 23903 h 108045"/>
                  <a:gd name="connsiteX11" fmla="*/ 1069984 w 1076725"/>
                  <a:gd name="connsiteY11" fmla="*/ 69940 h 108045"/>
                  <a:gd name="connsiteX12" fmla="*/ 1004897 w 1076725"/>
                  <a:gd name="connsiteY12" fmla="*/ 30253 h 108045"/>
                  <a:gd name="connsiteX13" fmla="*/ 893772 w 1076725"/>
                  <a:gd name="connsiteY13" fmla="*/ 33428 h 108045"/>
                  <a:gd name="connsiteX14" fmla="*/ 531822 w 1076725"/>
                  <a:gd name="connsiteY14" fmla="*/ 25490 h 108045"/>
                  <a:gd name="connsiteX15" fmla="*/ 479434 w 1076725"/>
                  <a:gd name="connsiteY15" fmla="*/ 46128 h 108045"/>
                  <a:gd name="connsiteX16" fmla="*/ 454034 w 1076725"/>
                  <a:gd name="connsiteY16" fmla="*/ 95340 h 108045"/>
                  <a:gd name="connsiteX17" fmla="*/ 219084 w 1076725"/>
                  <a:gd name="connsiteY17" fmla="*/ 69940 h 108045"/>
                  <a:gd name="connsiteX18" fmla="*/ 9 w 1076725"/>
                  <a:gd name="connsiteY18" fmla="*/ 90 h 1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725" h="108045">
                    <a:moveTo>
                      <a:pt x="9" y="90"/>
                    </a:moveTo>
                    <a:cubicBezTo>
                      <a:pt x="-1314" y="2736"/>
                      <a:pt x="133360" y="67823"/>
                      <a:pt x="211147" y="85815"/>
                    </a:cubicBezTo>
                    <a:cubicBezTo>
                      <a:pt x="288935" y="103807"/>
                      <a:pt x="423342" y="107775"/>
                      <a:pt x="466734" y="108040"/>
                    </a:cubicBezTo>
                    <a:cubicBezTo>
                      <a:pt x="510126" y="108305"/>
                      <a:pt x="468587" y="99045"/>
                      <a:pt x="471497" y="87403"/>
                    </a:cubicBezTo>
                    <a:cubicBezTo>
                      <a:pt x="474407" y="75761"/>
                      <a:pt x="472555" y="47451"/>
                      <a:pt x="484197" y="38190"/>
                    </a:cubicBezTo>
                    <a:cubicBezTo>
                      <a:pt x="495839" y="28930"/>
                      <a:pt x="523620" y="33163"/>
                      <a:pt x="541347" y="31840"/>
                    </a:cubicBezTo>
                    <a:cubicBezTo>
                      <a:pt x="559074" y="30517"/>
                      <a:pt x="561455" y="27078"/>
                      <a:pt x="590559" y="30253"/>
                    </a:cubicBezTo>
                    <a:cubicBezTo>
                      <a:pt x="619663" y="33428"/>
                      <a:pt x="650620" y="49567"/>
                      <a:pt x="715972" y="50890"/>
                    </a:cubicBezTo>
                    <a:cubicBezTo>
                      <a:pt x="781324" y="52213"/>
                      <a:pt x="932930" y="42423"/>
                      <a:pt x="982672" y="38190"/>
                    </a:cubicBezTo>
                    <a:cubicBezTo>
                      <a:pt x="1032414" y="33957"/>
                      <a:pt x="1000135" y="27871"/>
                      <a:pt x="1014422" y="25490"/>
                    </a:cubicBezTo>
                    <a:cubicBezTo>
                      <a:pt x="1028710" y="23109"/>
                      <a:pt x="1059137" y="16495"/>
                      <a:pt x="1068397" y="23903"/>
                    </a:cubicBezTo>
                    <a:cubicBezTo>
                      <a:pt x="1077657" y="31311"/>
                      <a:pt x="1080567" y="68882"/>
                      <a:pt x="1069984" y="69940"/>
                    </a:cubicBezTo>
                    <a:cubicBezTo>
                      <a:pt x="1059401" y="70998"/>
                      <a:pt x="1034266" y="36338"/>
                      <a:pt x="1004897" y="30253"/>
                    </a:cubicBezTo>
                    <a:cubicBezTo>
                      <a:pt x="975528" y="24168"/>
                      <a:pt x="972618" y="34222"/>
                      <a:pt x="893772" y="33428"/>
                    </a:cubicBezTo>
                    <a:cubicBezTo>
                      <a:pt x="814926" y="32634"/>
                      <a:pt x="600878" y="23373"/>
                      <a:pt x="531822" y="25490"/>
                    </a:cubicBezTo>
                    <a:cubicBezTo>
                      <a:pt x="462766" y="27607"/>
                      <a:pt x="492399" y="34486"/>
                      <a:pt x="479434" y="46128"/>
                    </a:cubicBezTo>
                    <a:cubicBezTo>
                      <a:pt x="466469" y="57770"/>
                      <a:pt x="497426" y="91371"/>
                      <a:pt x="454034" y="95340"/>
                    </a:cubicBezTo>
                    <a:cubicBezTo>
                      <a:pt x="410642" y="99309"/>
                      <a:pt x="294226" y="86079"/>
                      <a:pt x="219084" y="69940"/>
                    </a:cubicBezTo>
                    <a:cubicBezTo>
                      <a:pt x="143942" y="53801"/>
                      <a:pt x="1332" y="-2556"/>
                      <a:pt x="9" y="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: 図形 7">
                <a:extLst>
                  <a:ext uri="{FF2B5EF4-FFF2-40B4-BE49-F238E27FC236}">
                    <a16:creationId xmlns:a16="http://schemas.microsoft.com/office/drawing/2014/main" id="{3CF286C7-7E2B-4A63-92F9-742E52EC5897}"/>
                  </a:ext>
                </a:extLst>
              </p:cNvPr>
              <p:cNvSpPr/>
              <p:nvPr/>
            </p:nvSpPr>
            <p:spPr>
              <a:xfrm>
                <a:off x="5449267" y="3884582"/>
                <a:ext cx="492364" cy="76248"/>
              </a:xfrm>
              <a:custGeom>
                <a:avLst/>
                <a:gdLst>
                  <a:gd name="connsiteX0" fmla="*/ 65708 w 492364"/>
                  <a:gd name="connsiteY0" fmla="*/ 76231 h 76248"/>
                  <a:gd name="connsiteX1" fmla="*/ 16496 w 492364"/>
                  <a:gd name="connsiteY1" fmla="*/ 19081 h 76248"/>
                  <a:gd name="connsiteX2" fmla="*/ 59358 w 492364"/>
                  <a:gd name="connsiteY2" fmla="*/ 14318 h 76248"/>
                  <a:gd name="connsiteX3" fmla="*/ 170483 w 492364"/>
                  <a:gd name="connsiteY3" fmla="*/ 22256 h 76248"/>
                  <a:gd name="connsiteX4" fmla="*/ 491158 w 492364"/>
                  <a:gd name="connsiteY4" fmla="*/ 9556 h 76248"/>
                  <a:gd name="connsiteX5" fmla="*/ 41896 w 492364"/>
                  <a:gd name="connsiteY5" fmla="*/ 31 h 76248"/>
                  <a:gd name="connsiteX6" fmla="*/ 22846 w 492364"/>
                  <a:gd name="connsiteY6" fmla="*/ 12731 h 76248"/>
                  <a:gd name="connsiteX7" fmla="*/ 65708 w 492364"/>
                  <a:gd name="connsiteY7" fmla="*/ 76231 h 7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364" h="76248">
                    <a:moveTo>
                      <a:pt x="65708" y="76231"/>
                    </a:moveTo>
                    <a:cubicBezTo>
                      <a:pt x="64650" y="77289"/>
                      <a:pt x="17554" y="29400"/>
                      <a:pt x="16496" y="19081"/>
                    </a:cubicBezTo>
                    <a:cubicBezTo>
                      <a:pt x="15438" y="8762"/>
                      <a:pt x="33694" y="13789"/>
                      <a:pt x="59358" y="14318"/>
                    </a:cubicBezTo>
                    <a:cubicBezTo>
                      <a:pt x="85022" y="14847"/>
                      <a:pt x="98516" y="23050"/>
                      <a:pt x="170483" y="22256"/>
                    </a:cubicBezTo>
                    <a:cubicBezTo>
                      <a:pt x="242450" y="21462"/>
                      <a:pt x="512589" y="13260"/>
                      <a:pt x="491158" y="9556"/>
                    </a:cubicBezTo>
                    <a:cubicBezTo>
                      <a:pt x="469727" y="5852"/>
                      <a:pt x="119948" y="-498"/>
                      <a:pt x="41896" y="31"/>
                    </a:cubicBezTo>
                    <a:cubicBezTo>
                      <a:pt x="-36156" y="560"/>
                      <a:pt x="17819" y="-234"/>
                      <a:pt x="22846" y="12731"/>
                    </a:cubicBezTo>
                    <a:cubicBezTo>
                      <a:pt x="27873" y="25696"/>
                      <a:pt x="66766" y="75173"/>
                      <a:pt x="65708" y="762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: 図形 8">
                <a:extLst>
                  <a:ext uri="{FF2B5EF4-FFF2-40B4-BE49-F238E27FC236}">
                    <a16:creationId xmlns:a16="http://schemas.microsoft.com/office/drawing/2014/main" id="{AB97CB39-A420-4CBD-BE5E-D6FF9BC0CBBF}"/>
                  </a:ext>
                </a:extLst>
              </p:cNvPr>
              <p:cNvSpPr/>
              <p:nvPr/>
            </p:nvSpPr>
            <p:spPr>
              <a:xfrm>
                <a:off x="4886350" y="3767075"/>
                <a:ext cx="240123" cy="33052"/>
              </a:xfrm>
              <a:custGeom>
                <a:avLst/>
                <a:gdLst>
                  <a:gd name="connsiteX0" fmla="*/ 3150 w 240123"/>
                  <a:gd name="connsiteY0" fmla="*/ 31813 h 33052"/>
                  <a:gd name="connsiteX1" fmla="*/ 238100 w 240123"/>
                  <a:gd name="connsiteY1" fmla="*/ 63 h 33052"/>
                  <a:gd name="connsiteX2" fmla="*/ 111100 w 240123"/>
                  <a:gd name="connsiteY2" fmla="*/ 23875 h 33052"/>
                  <a:gd name="connsiteX3" fmla="*/ 3150 w 240123"/>
                  <a:gd name="connsiteY3" fmla="*/ 31813 h 3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23" h="33052">
                    <a:moveTo>
                      <a:pt x="3150" y="31813"/>
                    </a:moveTo>
                    <a:cubicBezTo>
                      <a:pt x="24317" y="27844"/>
                      <a:pt x="220108" y="1386"/>
                      <a:pt x="238100" y="63"/>
                    </a:cubicBezTo>
                    <a:cubicBezTo>
                      <a:pt x="256092" y="-1260"/>
                      <a:pt x="149200" y="18319"/>
                      <a:pt x="111100" y="23875"/>
                    </a:cubicBezTo>
                    <a:cubicBezTo>
                      <a:pt x="73000" y="29431"/>
                      <a:pt x="-18017" y="35782"/>
                      <a:pt x="3150" y="318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: 図形 9">
                <a:extLst>
                  <a:ext uri="{FF2B5EF4-FFF2-40B4-BE49-F238E27FC236}">
                    <a16:creationId xmlns:a16="http://schemas.microsoft.com/office/drawing/2014/main" id="{D9D57787-FA7B-4BDF-9D4D-82203E103583}"/>
                  </a:ext>
                </a:extLst>
              </p:cNvPr>
              <p:cNvSpPr/>
              <p:nvPr/>
            </p:nvSpPr>
            <p:spPr>
              <a:xfrm>
                <a:off x="4519601" y="3890590"/>
                <a:ext cx="699080" cy="183418"/>
              </a:xfrm>
              <a:custGeom>
                <a:avLst/>
                <a:gdLst>
                  <a:gd name="connsiteX0" fmla="*/ 12 w 699080"/>
                  <a:gd name="connsiteY0" fmla="*/ 36885 h 183418"/>
                  <a:gd name="connsiteX1" fmla="*/ 211149 w 699080"/>
                  <a:gd name="connsiteY1" fmla="*/ 21010 h 183418"/>
                  <a:gd name="connsiteX2" fmla="*/ 376249 w 699080"/>
                  <a:gd name="connsiteY2" fmla="*/ 68635 h 183418"/>
                  <a:gd name="connsiteX3" fmla="*/ 684224 w 699080"/>
                  <a:gd name="connsiteY3" fmla="*/ 181348 h 183418"/>
                  <a:gd name="connsiteX4" fmla="*/ 617549 w 699080"/>
                  <a:gd name="connsiteY4" fmla="*/ 133723 h 183418"/>
                  <a:gd name="connsiteX5" fmla="*/ 330212 w 699080"/>
                  <a:gd name="connsiteY5" fmla="*/ 35298 h 183418"/>
                  <a:gd name="connsiteX6" fmla="*/ 201624 w 699080"/>
                  <a:gd name="connsiteY6" fmla="*/ 373 h 183418"/>
                  <a:gd name="connsiteX7" fmla="*/ 12 w 699080"/>
                  <a:gd name="connsiteY7" fmla="*/ 36885 h 18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9080" h="183418">
                    <a:moveTo>
                      <a:pt x="12" y="36885"/>
                    </a:moveTo>
                    <a:cubicBezTo>
                      <a:pt x="1599" y="40324"/>
                      <a:pt x="148443" y="15718"/>
                      <a:pt x="211149" y="21010"/>
                    </a:cubicBezTo>
                    <a:cubicBezTo>
                      <a:pt x="273855" y="26302"/>
                      <a:pt x="297403" y="41912"/>
                      <a:pt x="376249" y="68635"/>
                    </a:cubicBezTo>
                    <a:cubicBezTo>
                      <a:pt x="455095" y="95358"/>
                      <a:pt x="644007" y="170500"/>
                      <a:pt x="684224" y="181348"/>
                    </a:cubicBezTo>
                    <a:cubicBezTo>
                      <a:pt x="724441" y="192196"/>
                      <a:pt x="676551" y="158065"/>
                      <a:pt x="617549" y="133723"/>
                    </a:cubicBezTo>
                    <a:cubicBezTo>
                      <a:pt x="558547" y="109381"/>
                      <a:pt x="399533" y="57523"/>
                      <a:pt x="330212" y="35298"/>
                    </a:cubicBezTo>
                    <a:cubicBezTo>
                      <a:pt x="260891" y="13073"/>
                      <a:pt x="255599" y="4871"/>
                      <a:pt x="201624" y="373"/>
                    </a:cubicBezTo>
                    <a:cubicBezTo>
                      <a:pt x="147649" y="-4125"/>
                      <a:pt x="-1575" y="33446"/>
                      <a:pt x="12" y="368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: 図形 10">
                <a:extLst>
                  <a:ext uri="{FF2B5EF4-FFF2-40B4-BE49-F238E27FC236}">
                    <a16:creationId xmlns:a16="http://schemas.microsoft.com/office/drawing/2014/main" id="{DC6BAC5A-B70A-479A-93C1-4D7EF35778AA}"/>
                  </a:ext>
                </a:extLst>
              </p:cNvPr>
              <p:cNvSpPr/>
              <p:nvPr/>
            </p:nvSpPr>
            <p:spPr>
              <a:xfrm>
                <a:off x="4678359" y="3784180"/>
                <a:ext cx="271472" cy="27628"/>
              </a:xfrm>
              <a:custGeom>
                <a:avLst/>
                <a:gdLst>
                  <a:gd name="connsiteX0" fmla="*/ 4 w 271472"/>
                  <a:gd name="connsiteY0" fmla="*/ 420 h 27628"/>
                  <a:gd name="connsiteX1" fmla="*/ 152404 w 271472"/>
                  <a:gd name="connsiteY1" fmla="*/ 27408 h 27628"/>
                  <a:gd name="connsiteX2" fmla="*/ 271466 w 271472"/>
                  <a:gd name="connsiteY2" fmla="*/ 13120 h 27628"/>
                  <a:gd name="connsiteX3" fmla="*/ 157166 w 271472"/>
                  <a:gd name="connsiteY3" fmla="*/ 11533 h 27628"/>
                  <a:gd name="connsiteX4" fmla="*/ 4 w 271472"/>
                  <a:gd name="connsiteY4" fmla="*/ 420 h 2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472" h="27628">
                    <a:moveTo>
                      <a:pt x="4" y="420"/>
                    </a:moveTo>
                    <a:cubicBezTo>
                      <a:pt x="-790" y="3066"/>
                      <a:pt x="107160" y="25291"/>
                      <a:pt x="152404" y="27408"/>
                    </a:cubicBezTo>
                    <a:cubicBezTo>
                      <a:pt x="197648" y="29525"/>
                      <a:pt x="270672" y="15766"/>
                      <a:pt x="271466" y="13120"/>
                    </a:cubicBezTo>
                    <a:cubicBezTo>
                      <a:pt x="272260" y="10474"/>
                      <a:pt x="198970" y="14708"/>
                      <a:pt x="157166" y="11533"/>
                    </a:cubicBezTo>
                    <a:cubicBezTo>
                      <a:pt x="115362" y="8358"/>
                      <a:pt x="798" y="-2226"/>
                      <a:pt x="4" y="4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AB3D4370-CD63-4227-9DF7-E00D02ACF466}"/>
                  </a:ext>
                </a:extLst>
              </p:cNvPr>
              <p:cNvSpPr/>
              <p:nvPr/>
            </p:nvSpPr>
            <p:spPr>
              <a:xfrm>
                <a:off x="4807689" y="3851116"/>
                <a:ext cx="581893" cy="142178"/>
              </a:xfrm>
              <a:custGeom>
                <a:avLst/>
                <a:gdLst>
                  <a:gd name="connsiteX0" fmla="*/ 11961 w 581893"/>
                  <a:gd name="connsiteY0" fmla="*/ 1747 h 142178"/>
                  <a:gd name="connsiteX1" fmla="*/ 346924 w 581893"/>
                  <a:gd name="connsiteY1" fmla="*/ 104934 h 142178"/>
                  <a:gd name="connsiteX2" fmla="*/ 450111 w 581893"/>
                  <a:gd name="connsiteY2" fmla="*/ 122397 h 142178"/>
                  <a:gd name="connsiteX3" fmla="*/ 581874 w 581893"/>
                  <a:gd name="connsiteY3" fmla="*/ 135097 h 142178"/>
                  <a:gd name="connsiteX4" fmla="*/ 440586 w 581893"/>
                  <a:gd name="connsiteY4" fmla="*/ 135097 h 142178"/>
                  <a:gd name="connsiteX5" fmla="*/ 110386 w 581893"/>
                  <a:gd name="connsiteY5" fmla="*/ 46197 h 142178"/>
                  <a:gd name="connsiteX6" fmla="*/ 11961 w 581893"/>
                  <a:gd name="connsiteY6" fmla="*/ 1747 h 14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893" h="142178">
                    <a:moveTo>
                      <a:pt x="11961" y="1747"/>
                    </a:moveTo>
                    <a:cubicBezTo>
                      <a:pt x="51384" y="11536"/>
                      <a:pt x="273899" y="84826"/>
                      <a:pt x="346924" y="104934"/>
                    </a:cubicBezTo>
                    <a:cubicBezTo>
                      <a:pt x="419949" y="125042"/>
                      <a:pt x="410953" y="117370"/>
                      <a:pt x="450111" y="122397"/>
                    </a:cubicBezTo>
                    <a:cubicBezTo>
                      <a:pt x="489269" y="127424"/>
                      <a:pt x="583462" y="132980"/>
                      <a:pt x="581874" y="135097"/>
                    </a:cubicBezTo>
                    <a:cubicBezTo>
                      <a:pt x="580286" y="137214"/>
                      <a:pt x="519167" y="149914"/>
                      <a:pt x="440586" y="135097"/>
                    </a:cubicBezTo>
                    <a:cubicBezTo>
                      <a:pt x="362005" y="120280"/>
                      <a:pt x="183676" y="66835"/>
                      <a:pt x="110386" y="46197"/>
                    </a:cubicBezTo>
                    <a:cubicBezTo>
                      <a:pt x="37097" y="25560"/>
                      <a:pt x="-27462" y="-8042"/>
                      <a:pt x="11961" y="17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EC67B379-7717-4AD5-B2DD-D53AFE8C00B5}"/>
                  </a:ext>
                </a:extLst>
              </p:cNvPr>
              <p:cNvSpPr/>
              <p:nvPr/>
            </p:nvSpPr>
            <p:spPr>
              <a:xfrm>
                <a:off x="4957605" y="3921113"/>
                <a:ext cx="380298" cy="99268"/>
              </a:xfrm>
              <a:custGeom>
                <a:avLst/>
                <a:gdLst>
                  <a:gd name="connsiteX0" fmla="*/ 158 w 380298"/>
                  <a:gd name="connsiteY0" fmla="*/ 12 h 99268"/>
                  <a:gd name="connsiteX1" fmla="*/ 260508 w 380298"/>
                  <a:gd name="connsiteY1" fmla="*/ 84150 h 99268"/>
                  <a:gd name="connsiteX2" fmla="*/ 289083 w 380298"/>
                  <a:gd name="connsiteY2" fmla="*/ 98437 h 99268"/>
                  <a:gd name="connsiteX3" fmla="*/ 354170 w 380298"/>
                  <a:gd name="connsiteY3" fmla="*/ 95262 h 99268"/>
                  <a:gd name="connsiteX4" fmla="*/ 377983 w 380298"/>
                  <a:gd name="connsiteY4" fmla="*/ 76212 h 99268"/>
                  <a:gd name="connsiteX5" fmla="*/ 301783 w 380298"/>
                  <a:gd name="connsiteY5" fmla="*/ 90500 h 99268"/>
                  <a:gd name="connsiteX6" fmla="*/ 158 w 380298"/>
                  <a:gd name="connsiteY6" fmla="*/ 12 h 9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298" h="99268">
                    <a:moveTo>
                      <a:pt x="158" y="12"/>
                    </a:moveTo>
                    <a:cubicBezTo>
                      <a:pt x="-6721" y="-1046"/>
                      <a:pt x="212354" y="67746"/>
                      <a:pt x="260508" y="84150"/>
                    </a:cubicBezTo>
                    <a:cubicBezTo>
                      <a:pt x="308662" y="100554"/>
                      <a:pt x="273473" y="96585"/>
                      <a:pt x="289083" y="98437"/>
                    </a:cubicBezTo>
                    <a:cubicBezTo>
                      <a:pt x="304693" y="100289"/>
                      <a:pt x="339353" y="98966"/>
                      <a:pt x="354170" y="95262"/>
                    </a:cubicBezTo>
                    <a:cubicBezTo>
                      <a:pt x="368987" y="91558"/>
                      <a:pt x="386714" y="77006"/>
                      <a:pt x="377983" y="76212"/>
                    </a:cubicBezTo>
                    <a:cubicBezTo>
                      <a:pt x="369252" y="75418"/>
                      <a:pt x="365018" y="102671"/>
                      <a:pt x="301783" y="90500"/>
                    </a:cubicBezTo>
                    <a:cubicBezTo>
                      <a:pt x="238548" y="78329"/>
                      <a:pt x="7037" y="1070"/>
                      <a:pt x="158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6310514F-63DD-4B2A-B986-CEBA6026D936}"/>
                  </a:ext>
                </a:extLst>
              </p:cNvPr>
              <p:cNvSpPr/>
              <p:nvPr/>
            </p:nvSpPr>
            <p:spPr>
              <a:xfrm>
                <a:off x="5201147" y="3954454"/>
                <a:ext cx="345242" cy="260363"/>
              </a:xfrm>
              <a:custGeom>
                <a:avLst/>
                <a:gdLst>
                  <a:gd name="connsiteX0" fmla="*/ 283666 w 345242"/>
                  <a:gd name="connsiteY0" fmla="*/ 9 h 260363"/>
                  <a:gd name="connsiteX1" fmla="*/ 343991 w 345242"/>
                  <a:gd name="connsiteY1" fmla="*/ 65096 h 260363"/>
                  <a:gd name="connsiteX2" fmla="*/ 312241 w 345242"/>
                  <a:gd name="connsiteY2" fmla="*/ 92084 h 260363"/>
                  <a:gd name="connsiteX3" fmla="*/ 175716 w 345242"/>
                  <a:gd name="connsiteY3" fmla="*/ 130184 h 260363"/>
                  <a:gd name="connsiteX4" fmla="*/ 86816 w 345242"/>
                  <a:gd name="connsiteY4" fmla="*/ 153996 h 260363"/>
                  <a:gd name="connsiteX5" fmla="*/ 9028 w 345242"/>
                  <a:gd name="connsiteY5" fmla="*/ 193684 h 260363"/>
                  <a:gd name="connsiteX6" fmla="*/ 4266 w 345242"/>
                  <a:gd name="connsiteY6" fmla="*/ 260359 h 260363"/>
                  <a:gd name="connsiteX7" fmla="*/ 32841 w 345242"/>
                  <a:gd name="connsiteY7" fmla="*/ 196859 h 260363"/>
                  <a:gd name="connsiteX8" fmla="*/ 182066 w 345242"/>
                  <a:gd name="connsiteY8" fmla="*/ 131771 h 260363"/>
                  <a:gd name="connsiteX9" fmla="*/ 296366 w 345242"/>
                  <a:gd name="connsiteY9" fmla="*/ 95259 h 260363"/>
                  <a:gd name="connsiteX10" fmla="*/ 328116 w 345242"/>
                  <a:gd name="connsiteY10" fmla="*/ 60334 h 260363"/>
                  <a:gd name="connsiteX11" fmla="*/ 283666 w 345242"/>
                  <a:gd name="connsiteY11" fmla="*/ 9 h 26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242" h="260363">
                    <a:moveTo>
                      <a:pt x="283666" y="9"/>
                    </a:moveTo>
                    <a:cubicBezTo>
                      <a:pt x="286312" y="803"/>
                      <a:pt x="339228" y="49750"/>
                      <a:pt x="343991" y="65096"/>
                    </a:cubicBezTo>
                    <a:cubicBezTo>
                      <a:pt x="348754" y="80442"/>
                      <a:pt x="340287" y="81236"/>
                      <a:pt x="312241" y="92084"/>
                    </a:cubicBezTo>
                    <a:cubicBezTo>
                      <a:pt x="284195" y="102932"/>
                      <a:pt x="213287" y="119865"/>
                      <a:pt x="175716" y="130184"/>
                    </a:cubicBezTo>
                    <a:cubicBezTo>
                      <a:pt x="138145" y="140503"/>
                      <a:pt x="114597" y="143413"/>
                      <a:pt x="86816" y="153996"/>
                    </a:cubicBezTo>
                    <a:cubicBezTo>
                      <a:pt x="59035" y="164579"/>
                      <a:pt x="22786" y="175957"/>
                      <a:pt x="9028" y="193684"/>
                    </a:cubicBezTo>
                    <a:cubicBezTo>
                      <a:pt x="-4730" y="211411"/>
                      <a:pt x="297" y="259830"/>
                      <a:pt x="4266" y="260359"/>
                    </a:cubicBezTo>
                    <a:cubicBezTo>
                      <a:pt x="8235" y="260888"/>
                      <a:pt x="3208" y="218290"/>
                      <a:pt x="32841" y="196859"/>
                    </a:cubicBezTo>
                    <a:cubicBezTo>
                      <a:pt x="62474" y="175428"/>
                      <a:pt x="138145" y="148704"/>
                      <a:pt x="182066" y="131771"/>
                    </a:cubicBezTo>
                    <a:cubicBezTo>
                      <a:pt x="225987" y="114838"/>
                      <a:pt x="272024" y="107165"/>
                      <a:pt x="296366" y="95259"/>
                    </a:cubicBezTo>
                    <a:cubicBezTo>
                      <a:pt x="320708" y="83353"/>
                      <a:pt x="325206" y="72505"/>
                      <a:pt x="328116" y="60334"/>
                    </a:cubicBezTo>
                    <a:cubicBezTo>
                      <a:pt x="331026" y="48163"/>
                      <a:pt x="281020" y="-785"/>
                      <a:pt x="283666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095EC147-4ADA-4EDC-AE2F-34C4535C31C4}"/>
                  </a:ext>
                </a:extLst>
              </p:cNvPr>
              <p:cNvSpPr/>
              <p:nvPr/>
            </p:nvSpPr>
            <p:spPr>
              <a:xfrm>
                <a:off x="5213126" y="4108924"/>
                <a:ext cx="205374" cy="102825"/>
              </a:xfrm>
              <a:custGeom>
                <a:avLst/>
                <a:gdLst>
                  <a:gd name="connsiteX0" fmla="*/ 205012 w 205374"/>
                  <a:gd name="connsiteY0" fmla="*/ 4289 h 102825"/>
                  <a:gd name="connsiteX1" fmla="*/ 131987 w 205374"/>
                  <a:gd name="connsiteY1" fmla="*/ 5876 h 102825"/>
                  <a:gd name="connsiteX2" fmla="*/ 27212 w 205374"/>
                  <a:gd name="connsiteY2" fmla="*/ 59851 h 102825"/>
                  <a:gd name="connsiteX3" fmla="*/ 224 w 205374"/>
                  <a:gd name="connsiteY3" fmla="*/ 102714 h 102825"/>
                  <a:gd name="connsiteX4" fmla="*/ 36737 w 205374"/>
                  <a:gd name="connsiteY4" fmla="*/ 70964 h 102825"/>
                  <a:gd name="connsiteX5" fmla="*/ 101824 w 205374"/>
                  <a:gd name="connsiteY5" fmla="*/ 31276 h 102825"/>
                  <a:gd name="connsiteX6" fmla="*/ 205012 w 205374"/>
                  <a:gd name="connsiteY6" fmla="*/ 4289 h 102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374" h="102825">
                    <a:moveTo>
                      <a:pt x="205012" y="4289"/>
                    </a:moveTo>
                    <a:cubicBezTo>
                      <a:pt x="210039" y="56"/>
                      <a:pt x="161620" y="-3384"/>
                      <a:pt x="131987" y="5876"/>
                    </a:cubicBezTo>
                    <a:cubicBezTo>
                      <a:pt x="102354" y="15136"/>
                      <a:pt x="49172" y="43711"/>
                      <a:pt x="27212" y="59851"/>
                    </a:cubicBezTo>
                    <a:cubicBezTo>
                      <a:pt x="5252" y="75991"/>
                      <a:pt x="-1363" y="100862"/>
                      <a:pt x="224" y="102714"/>
                    </a:cubicBezTo>
                    <a:cubicBezTo>
                      <a:pt x="1811" y="104566"/>
                      <a:pt x="19804" y="82870"/>
                      <a:pt x="36737" y="70964"/>
                    </a:cubicBezTo>
                    <a:cubicBezTo>
                      <a:pt x="53670" y="59058"/>
                      <a:pt x="74307" y="44770"/>
                      <a:pt x="101824" y="31276"/>
                    </a:cubicBezTo>
                    <a:cubicBezTo>
                      <a:pt x="129341" y="17782"/>
                      <a:pt x="199985" y="8522"/>
                      <a:pt x="205012" y="42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B55C6792-51C6-4DFA-A8EB-1320BC9BFC4B}"/>
                  </a:ext>
                </a:extLst>
              </p:cNvPr>
              <p:cNvSpPr/>
              <p:nvPr/>
            </p:nvSpPr>
            <p:spPr>
              <a:xfrm>
                <a:off x="5236667" y="4019486"/>
                <a:ext cx="224393" cy="767259"/>
              </a:xfrm>
              <a:custGeom>
                <a:avLst/>
                <a:gdLst>
                  <a:gd name="connsiteX0" fmla="*/ 8433 w 224393"/>
                  <a:gd name="connsiteY0" fmla="*/ 12764 h 767259"/>
                  <a:gd name="connsiteX1" fmla="*/ 19546 w 224393"/>
                  <a:gd name="connsiteY1" fmla="*/ 88964 h 767259"/>
                  <a:gd name="connsiteX2" fmla="*/ 159246 w 224393"/>
                  <a:gd name="connsiteY2" fmla="*/ 569977 h 767259"/>
                  <a:gd name="connsiteX3" fmla="*/ 194171 w 224393"/>
                  <a:gd name="connsiteY3" fmla="*/ 679514 h 767259"/>
                  <a:gd name="connsiteX4" fmla="*/ 224333 w 224393"/>
                  <a:gd name="connsiteY4" fmla="*/ 765239 h 767259"/>
                  <a:gd name="connsiteX5" fmla="*/ 186233 w 224393"/>
                  <a:gd name="connsiteY5" fmla="*/ 592202 h 767259"/>
                  <a:gd name="connsiteX6" fmla="*/ 89396 w 224393"/>
                  <a:gd name="connsiteY6" fmla="*/ 247714 h 767259"/>
                  <a:gd name="connsiteX7" fmla="*/ 8433 w 224393"/>
                  <a:gd name="connsiteY7" fmla="*/ 12764 h 76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393" h="767259">
                    <a:moveTo>
                      <a:pt x="8433" y="12764"/>
                    </a:moveTo>
                    <a:cubicBezTo>
                      <a:pt x="-3209" y="-13694"/>
                      <a:pt x="-5589" y="-3905"/>
                      <a:pt x="19546" y="88964"/>
                    </a:cubicBezTo>
                    <a:cubicBezTo>
                      <a:pt x="44681" y="181833"/>
                      <a:pt x="130142" y="471552"/>
                      <a:pt x="159246" y="569977"/>
                    </a:cubicBezTo>
                    <a:cubicBezTo>
                      <a:pt x="188350" y="668402"/>
                      <a:pt x="183323" y="646970"/>
                      <a:pt x="194171" y="679514"/>
                    </a:cubicBezTo>
                    <a:cubicBezTo>
                      <a:pt x="205019" y="712058"/>
                      <a:pt x="225656" y="779791"/>
                      <a:pt x="224333" y="765239"/>
                    </a:cubicBezTo>
                    <a:cubicBezTo>
                      <a:pt x="223010" y="750687"/>
                      <a:pt x="208722" y="678456"/>
                      <a:pt x="186233" y="592202"/>
                    </a:cubicBezTo>
                    <a:cubicBezTo>
                      <a:pt x="163744" y="505948"/>
                      <a:pt x="117706" y="340583"/>
                      <a:pt x="89396" y="247714"/>
                    </a:cubicBezTo>
                    <a:cubicBezTo>
                      <a:pt x="61086" y="154845"/>
                      <a:pt x="20075" y="39222"/>
                      <a:pt x="8433" y="127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6C36AC43-FBE1-42BF-B4AF-9703CC82BA19}"/>
                  </a:ext>
                </a:extLst>
              </p:cNvPr>
              <p:cNvSpPr/>
              <p:nvPr/>
            </p:nvSpPr>
            <p:spPr>
              <a:xfrm>
                <a:off x="5154290" y="4022322"/>
                <a:ext cx="73124" cy="270494"/>
              </a:xfrm>
              <a:custGeom>
                <a:avLst/>
                <a:gdLst>
                  <a:gd name="connsiteX0" fmla="*/ 71760 w 73124"/>
                  <a:gd name="connsiteY0" fmla="*/ 403 h 270494"/>
                  <a:gd name="connsiteX1" fmla="*/ 44773 w 73124"/>
                  <a:gd name="connsiteY1" fmla="*/ 176616 h 270494"/>
                  <a:gd name="connsiteX2" fmla="*/ 66998 w 73124"/>
                  <a:gd name="connsiteY2" fmla="*/ 255991 h 270494"/>
                  <a:gd name="connsiteX3" fmla="*/ 36835 w 73124"/>
                  <a:gd name="connsiteY3" fmla="*/ 270278 h 270494"/>
                  <a:gd name="connsiteX4" fmla="*/ 323 w 73124"/>
                  <a:gd name="connsiteY4" fmla="*/ 252816 h 270494"/>
                  <a:gd name="connsiteX5" fmla="*/ 59060 w 73124"/>
                  <a:gd name="connsiteY5" fmla="*/ 176616 h 270494"/>
                  <a:gd name="connsiteX6" fmla="*/ 68585 w 73124"/>
                  <a:gd name="connsiteY6" fmla="*/ 128991 h 270494"/>
                  <a:gd name="connsiteX7" fmla="*/ 71760 w 73124"/>
                  <a:gd name="connsiteY7" fmla="*/ 403 h 27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124" h="270494">
                    <a:moveTo>
                      <a:pt x="71760" y="403"/>
                    </a:moveTo>
                    <a:cubicBezTo>
                      <a:pt x="67791" y="8340"/>
                      <a:pt x="45567" y="134018"/>
                      <a:pt x="44773" y="176616"/>
                    </a:cubicBezTo>
                    <a:cubicBezTo>
                      <a:pt x="43979" y="219214"/>
                      <a:pt x="68321" y="240381"/>
                      <a:pt x="66998" y="255991"/>
                    </a:cubicBezTo>
                    <a:cubicBezTo>
                      <a:pt x="65675" y="271601"/>
                      <a:pt x="47947" y="270807"/>
                      <a:pt x="36835" y="270278"/>
                    </a:cubicBezTo>
                    <a:cubicBezTo>
                      <a:pt x="25723" y="269749"/>
                      <a:pt x="-3381" y="268426"/>
                      <a:pt x="323" y="252816"/>
                    </a:cubicBezTo>
                    <a:cubicBezTo>
                      <a:pt x="4027" y="237206"/>
                      <a:pt x="47683" y="197254"/>
                      <a:pt x="59060" y="176616"/>
                    </a:cubicBezTo>
                    <a:cubicBezTo>
                      <a:pt x="70437" y="155979"/>
                      <a:pt x="67262" y="154126"/>
                      <a:pt x="68585" y="128991"/>
                    </a:cubicBezTo>
                    <a:cubicBezTo>
                      <a:pt x="69908" y="103856"/>
                      <a:pt x="75729" y="-7534"/>
                      <a:pt x="71760" y="4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076BB00E-F0E0-4447-A032-3B63D6163A0E}"/>
                  </a:ext>
                </a:extLst>
              </p:cNvPr>
              <p:cNvSpPr/>
              <p:nvPr/>
            </p:nvSpPr>
            <p:spPr>
              <a:xfrm>
                <a:off x="5246610" y="4375813"/>
                <a:ext cx="159952" cy="464134"/>
              </a:xfrm>
              <a:custGeom>
                <a:avLst/>
                <a:gdLst>
                  <a:gd name="connsiteX0" fmla="*/ 78 w 159952"/>
                  <a:gd name="connsiteY0" fmla="*/ 925 h 464134"/>
                  <a:gd name="connsiteX1" fmla="*/ 133428 w 159952"/>
                  <a:gd name="connsiteY1" fmla="*/ 413675 h 464134"/>
                  <a:gd name="connsiteX2" fmla="*/ 158828 w 159952"/>
                  <a:gd name="connsiteY2" fmla="*/ 445425 h 464134"/>
                  <a:gd name="connsiteX3" fmla="*/ 114378 w 159952"/>
                  <a:gd name="connsiteY3" fmla="*/ 305725 h 464134"/>
                  <a:gd name="connsiteX4" fmla="*/ 78 w 159952"/>
                  <a:gd name="connsiteY4" fmla="*/ 925 h 46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52" h="464134">
                    <a:moveTo>
                      <a:pt x="78" y="925"/>
                    </a:moveTo>
                    <a:cubicBezTo>
                      <a:pt x="3253" y="18917"/>
                      <a:pt x="106970" y="339592"/>
                      <a:pt x="133428" y="413675"/>
                    </a:cubicBezTo>
                    <a:cubicBezTo>
                      <a:pt x="159886" y="487758"/>
                      <a:pt x="162003" y="463417"/>
                      <a:pt x="158828" y="445425"/>
                    </a:cubicBezTo>
                    <a:cubicBezTo>
                      <a:pt x="155653" y="427433"/>
                      <a:pt x="137397" y="379015"/>
                      <a:pt x="114378" y="305725"/>
                    </a:cubicBezTo>
                    <a:cubicBezTo>
                      <a:pt x="91359" y="232435"/>
                      <a:pt x="-3097" y="-17067"/>
                      <a:pt x="78" y="9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35611323-2DC3-4E14-AD7B-B35B1122AEE2}"/>
                  </a:ext>
                </a:extLst>
              </p:cNvPr>
              <p:cNvSpPr/>
              <p:nvPr/>
            </p:nvSpPr>
            <p:spPr>
              <a:xfrm>
                <a:off x="5465363" y="4810035"/>
                <a:ext cx="76835" cy="211495"/>
              </a:xfrm>
              <a:custGeom>
                <a:avLst/>
                <a:gdLst>
                  <a:gd name="connsiteX0" fmla="*/ 400 w 76835"/>
                  <a:gd name="connsiteY0" fmla="*/ 90 h 211495"/>
                  <a:gd name="connsiteX1" fmla="*/ 63900 w 76835"/>
                  <a:gd name="connsiteY1" fmla="*/ 149315 h 211495"/>
                  <a:gd name="connsiteX2" fmla="*/ 75012 w 76835"/>
                  <a:gd name="connsiteY2" fmla="*/ 211228 h 211495"/>
                  <a:gd name="connsiteX3" fmla="*/ 38500 w 76835"/>
                  <a:gd name="connsiteY3" fmla="*/ 128678 h 211495"/>
                  <a:gd name="connsiteX4" fmla="*/ 400 w 76835"/>
                  <a:gd name="connsiteY4" fmla="*/ 90 h 21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35" h="211495">
                    <a:moveTo>
                      <a:pt x="400" y="90"/>
                    </a:moveTo>
                    <a:cubicBezTo>
                      <a:pt x="4633" y="3529"/>
                      <a:pt x="51465" y="114125"/>
                      <a:pt x="63900" y="149315"/>
                    </a:cubicBezTo>
                    <a:cubicBezTo>
                      <a:pt x="76335" y="184505"/>
                      <a:pt x="79245" y="214667"/>
                      <a:pt x="75012" y="211228"/>
                    </a:cubicBezTo>
                    <a:cubicBezTo>
                      <a:pt x="70779" y="207789"/>
                      <a:pt x="50406" y="164661"/>
                      <a:pt x="38500" y="128678"/>
                    </a:cubicBezTo>
                    <a:cubicBezTo>
                      <a:pt x="26594" y="92695"/>
                      <a:pt x="-3833" y="-3349"/>
                      <a:pt x="400" y="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A38D4B80-2048-47F5-8069-81CBE2DD192A}"/>
                  </a:ext>
                </a:extLst>
              </p:cNvPr>
              <p:cNvSpPr/>
              <p:nvPr/>
            </p:nvSpPr>
            <p:spPr>
              <a:xfrm>
                <a:off x="5412499" y="4832401"/>
                <a:ext cx="136235" cy="214848"/>
              </a:xfrm>
              <a:custGeom>
                <a:avLst/>
                <a:gdLst>
                  <a:gd name="connsiteX0" fmla="*/ 876 w 136235"/>
                  <a:gd name="connsiteY0" fmla="*/ 1537 h 214848"/>
                  <a:gd name="connsiteX1" fmla="*/ 35801 w 136235"/>
                  <a:gd name="connsiteY1" fmla="*/ 101549 h 214848"/>
                  <a:gd name="connsiteX2" fmla="*/ 112001 w 136235"/>
                  <a:gd name="connsiteY2" fmla="*/ 209499 h 214848"/>
                  <a:gd name="connsiteX3" fmla="*/ 134226 w 136235"/>
                  <a:gd name="connsiteY3" fmla="*/ 196799 h 214848"/>
                  <a:gd name="connsiteX4" fmla="*/ 69139 w 136235"/>
                  <a:gd name="connsiteY4" fmla="*/ 182512 h 214848"/>
                  <a:gd name="connsiteX5" fmla="*/ 876 w 136235"/>
                  <a:gd name="connsiteY5" fmla="*/ 1537 h 21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235" h="214848">
                    <a:moveTo>
                      <a:pt x="876" y="1537"/>
                    </a:moveTo>
                    <a:cubicBezTo>
                      <a:pt x="-4680" y="-11957"/>
                      <a:pt x="17280" y="66889"/>
                      <a:pt x="35801" y="101549"/>
                    </a:cubicBezTo>
                    <a:cubicBezTo>
                      <a:pt x="54322" y="136209"/>
                      <a:pt x="95597" y="193624"/>
                      <a:pt x="112001" y="209499"/>
                    </a:cubicBezTo>
                    <a:cubicBezTo>
                      <a:pt x="128405" y="225374"/>
                      <a:pt x="141370" y="201297"/>
                      <a:pt x="134226" y="196799"/>
                    </a:cubicBezTo>
                    <a:cubicBezTo>
                      <a:pt x="127082" y="192301"/>
                      <a:pt x="87924" y="212410"/>
                      <a:pt x="69139" y="182512"/>
                    </a:cubicBezTo>
                    <a:cubicBezTo>
                      <a:pt x="50354" y="152614"/>
                      <a:pt x="6432" y="15031"/>
                      <a:pt x="876" y="1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E44E8143-17B2-4477-B3C3-3958FFC08724}"/>
                  </a:ext>
                </a:extLst>
              </p:cNvPr>
              <p:cNvSpPr/>
              <p:nvPr/>
            </p:nvSpPr>
            <p:spPr>
              <a:xfrm>
                <a:off x="4306732" y="3555239"/>
                <a:ext cx="329532" cy="64284"/>
              </a:xfrm>
              <a:custGeom>
                <a:avLst/>
                <a:gdLst>
                  <a:gd name="connsiteX0" fmla="*/ 156 w 329532"/>
                  <a:gd name="connsiteY0" fmla="*/ 64261 h 64284"/>
                  <a:gd name="connsiteX1" fmla="*/ 192243 w 329532"/>
                  <a:gd name="connsiteY1" fmla="*/ 8699 h 64284"/>
                  <a:gd name="connsiteX2" fmla="*/ 324006 w 329532"/>
                  <a:gd name="connsiteY2" fmla="*/ 56324 h 64284"/>
                  <a:gd name="connsiteX3" fmla="*/ 297018 w 329532"/>
                  <a:gd name="connsiteY3" fmla="*/ 26161 h 64284"/>
                  <a:gd name="connsiteX4" fmla="*/ 225581 w 329532"/>
                  <a:gd name="connsiteY4" fmla="*/ 761 h 64284"/>
                  <a:gd name="connsiteX5" fmla="*/ 156 w 329532"/>
                  <a:gd name="connsiteY5" fmla="*/ 64261 h 6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9532" h="64284">
                    <a:moveTo>
                      <a:pt x="156" y="64261"/>
                    </a:moveTo>
                    <a:cubicBezTo>
                      <a:pt x="-5400" y="65584"/>
                      <a:pt x="138268" y="10022"/>
                      <a:pt x="192243" y="8699"/>
                    </a:cubicBezTo>
                    <a:cubicBezTo>
                      <a:pt x="246218" y="7376"/>
                      <a:pt x="306544" y="53414"/>
                      <a:pt x="324006" y="56324"/>
                    </a:cubicBezTo>
                    <a:cubicBezTo>
                      <a:pt x="341468" y="59234"/>
                      <a:pt x="313422" y="35421"/>
                      <a:pt x="297018" y="26161"/>
                    </a:cubicBezTo>
                    <a:cubicBezTo>
                      <a:pt x="280614" y="16900"/>
                      <a:pt x="273735" y="-4266"/>
                      <a:pt x="225581" y="761"/>
                    </a:cubicBezTo>
                    <a:cubicBezTo>
                      <a:pt x="177427" y="5788"/>
                      <a:pt x="5712" y="62938"/>
                      <a:pt x="156" y="642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20781A62-5506-439F-A8A3-9B8E87262C10}"/>
                  </a:ext>
                </a:extLst>
              </p:cNvPr>
              <p:cNvSpPr/>
              <p:nvPr/>
            </p:nvSpPr>
            <p:spPr>
              <a:xfrm>
                <a:off x="4295375" y="3517187"/>
                <a:ext cx="333960" cy="104235"/>
              </a:xfrm>
              <a:custGeom>
                <a:avLst/>
                <a:gdLst>
                  <a:gd name="connsiteX0" fmla="*/ 400 w 333960"/>
                  <a:gd name="connsiteY0" fmla="*/ 103901 h 104235"/>
                  <a:gd name="connsiteX1" fmla="*/ 144863 w 333960"/>
                  <a:gd name="connsiteY1" fmla="*/ 35638 h 104235"/>
                  <a:gd name="connsiteX2" fmla="*/ 241700 w 333960"/>
                  <a:gd name="connsiteY2" fmla="*/ 16588 h 104235"/>
                  <a:gd name="connsiteX3" fmla="*/ 292500 w 333960"/>
                  <a:gd name="connsiteY3" fmla="*/ 35638 h 104235"/>
                  <a:gd name="connsiteX4" fmla="*/ 333775 w 333960"/>
                  <a:gd name="connsiteY4" fmla="*/ 89613 h 104235"/>
                  <a:gd name="connsiteX5" fmla="*/ 306788 w 333960"/>
                  <a:gd name="connsiteY5" fmla="*/ 53101 h 104235"/>
                  <a:gd name="connsiteX6" fmla="*/ 284563 w 333960"/>
                  <a:gd name="connsiteY6" fmla="*/ 15001 h 104235"/>
                  <a:gd name="connsiteX7" fmla="*/ 192488 w 333960"/>
                  <a:gd name="connsiteY7" fmla="*/ 3888 h 104235"/>
                  <a:gd name="connsiteX8" fmla="*/ 400 w 333960"/>
                  <a:gd name="connsiteY8" fmla="*/ 103901 h 10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960" h="104235">
                    <a:moveTo>
                      <a:pt x="400" y="103901"/>
                    </a:moveTo>
                    <a:cubicBezTo>
                      <a:pt x="-7537" y="109193"/>
                      <a:pt x="104646" y="50190"/>
                      <a:pt x="144863" y="35638"/>
                    </a:cubicBezTo>
                    <a:cubicBezTo>
                      <a:pt x="185080" y="21086"/>
                      <a:pt x="217094" y="16588"/>
                      <a:pt x="241700" y="16588"/>
                    </a:cubicBezTo>
                    <a:cubicBezTo>
                      <a:pt x="266306" y="16588"/>
                      <a:pt x="277154" y="23467"/>
                      <a:pt x="292500" y="35638"/>
                    </a:cubicBezTo>
                    <a:cubicBezTo>
                      <a:pt x="307846" y="47809"/>
                      <a:pt x="331394" y="86703"/>
                      <a:pt x="333775" y="89613"/>
                    </a:cubicBezTo>
                    <a:cubicBezTo>
                      <a:pt x="336156" y="92523"/>
                      <a:pt x="314990" y="65536"/>
                      <a:pt x="306788" y="53101"/>
                    </a:cubicBezTo>
                    <a:cubicBezTo>
                      <a:pt x="298586" y="40666"/>
                      <a:pt x="303613" y="23203"/>
                      <a:pt x="284563" y="15001"/>
                    </a:cubicBezTo>
                    <a:cubicBezTo>
                      <a:pt x="265513" y="6799"/>
                      <a:pt x="236144" y="-6695"/>
                      <a:pt x="192488" y="3888"/>
                    </a:cubicBezTo>
                    <a:cubicBezTo>
                      <a:pt x="148832" y="14471"/>
                      <a:pt x="8337" y="98609"/>
                      <a:pt x="400" y="1039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CC720C12-A0A8-4E23-BB48-1C9B9FA77B35}"/>
                  </a:ext>
                </a:extLst>
              </p:cNvPr>
              <p:cNvSpPr/>
              <p:nvPr/>
            </p:nvSpPr>
            <p:spPr>
              <a:xfrm>
                <a:off x="4454050" y="3580647"/>
                <a:ext cx="27594" cy="136550"/>
              </a:xfrm>
              <a:custGeom>
                <a:avLst/>
                <a:gdLst>
                  <a:gd name="connsiteX0" fmla="*/ 11588 w 27594"/>
                  <a:gd name="connsiteY0" fmla="*/ 753 h 136550"/>
                  <a:gd name="connsiteX1" fmla="*/ 27463 w 27594"/>
                  <a:gd name="connsiteY1" fmla="*/ 134103 h 136550"/>
                  <a:gd name="connsiteX2" fmla="*/ 2063 w 27594"/>
                  <a:gd name="connsiteY2" fmla="*/ 81716 h 136550"/>
                  <a:gd name="connsiteX3" fmla="*/ 11588 w 27594"/>
                  <a:gd name="connsiteY3" fmla="*/ 753 h 1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94" h="136550">
                    <a:moveTo>
                      <a:pt x="11588" y="753"/>
                    </a:moveTo>
                    <a:cubicBezTo>
                      <a:pt x="15821" y="9484"/>
                      <a:pt x="29050" y="120609"/>
                      <a:pt x="27463" y="134103"/>
                    </a:cubicBezTo>
                    <a:cubicBezTo>
                      <a:pt x="25876" y="147597"/>
                      <a:pt x="8942" y="101824"/>
                      <a:pt x="2063" y="81716"/>
                    </a:cubicBezTo>
                    <a:cubicBezTo>
                      <a:pt x="-4816" y="61608"/>
                      <a:pt x="7355" y="-7978"/>
                      <a:pt x="11588" y="7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94C0C53A-617F-454B-97FC-FCEB4FCA9087}"/>
                  </a:ext>
                </a:extLst>
              </p:cNvPr>
              <p:cNvSpPr/>
              <p:nvPr/>
            </p:nvSpPr>
            <p:spPr>
              <a:xfrm>
                <a:off x="4392591" y="3622230"/>
                <a:ext cx="243506" cy="136986"/>
              </a:xfrm>
              <a:custGeom>
                <a:avLst/>
                <a:gdLst>
                  <a:gd name="connsiteX0" fmla="*/ 22 w 243506"/>
                  <a:gd name="connsiteY0" fmla="*/ 136970 h 136986"/>
                  <a:gd name="connsiteX1" fmla="*/ 109559 w 243506"/>
                  <a:gd name="connsiteY1" fmla="*/ 81408 h 136986"/>
                  <a:gd name="connsiteX2" fmla="*/ 179409 w 243506"/>
                  <a:gd name="connsiteY2" fmla="*/ 92520 h 136986"/>
                  <a:gd name="connsiteX3" fmla="*/ 238147 w 243506"/>
                  <a:gd name="connsiteY3" fmla="*/ 90933 h 136986"/>
                  <a:gd name="connsiteX4" fmla="*/ 239734 w 243506"/>
                  <a:gd name="connsiteY4" fmla="*/ 41720 h 136986"/>
                  <a:gd name="connsiteX5" fmla="*/ 228622 w 243506"/>
                  <a:gd name="connsiteY5" fmla="*/ 445 h 136986"/>
                  <a:gd name="connsiteX6" fmla="*/ 223859 w 243506"/>
                  <a:gd name="connsiteY6" fmla="*/ 68708 h 136986"/>
                  <a:gd name="connsiteX7" fmla="*/ 187347 w 243506"/>
                  <a:gd name="connsiteY7" fmla="*/ 67120 h 136986"/>
                  <a:gd name="connsiteX8" fmla="*/ 119084 w 243506"/>
                  <a:gd name="connsiteY8" fmla="*/ 75058 h 136986"/>
                  <a:gd name="connsiteX9" fmla="*/ 22 w 243506"/>
                  <a:gd name="connsiteY9" fmla="*/ 136970 h 1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3506" h="136986">
                    <a:moveTo>
                      <a:pt x="22" y="136970"/>
                    </a:moveTo>
                    <a:cubicBezTo>
                      <a:pt x="-1566" y="138028"/>
                      <a:pt x="79661" y="88816"/>
                      <a:pt x="109559" y="81408"/>
                    </a:cubicBezTo>
                    <a:cubicBezTo>
                      <a:pt x="139457" y="74000"/>
                      <a:pt x="157978" y="90932"/>
                      <a:pt x="179409" y="92520"/>
                    </a:cubicBezTo>
                    <a:cubicBezTo>
                      <a:pt x="200840" y="94108"/>
                      <a:pt x="228093" y="99400"/>
                      <a:pt x="238147" y="90933"/>
                    </a:cubicBezTo>
                    <a:cubicBezTo>
                      <a:pt x="248201" y="82466"/>
                      <a:pt x="241321" y="56801"/>
                      <a:pt x="239734" y="41720"/>
                    </a:cubicBezTo>
                    <a:cubicBezTo>
                      <a:pt x="238147" y="26639"/>
                      <a:pt x="231268" y="-4053"/>
                      <a:pt x="228622" y="445"/>
                    </a:cubicBezTo>
                    <a:cubicBezTo>
                      <a:pt x="225976" y="4943"/>
                      <a:pt x="230738" y="57596"/>
                      <a:pt x="223859" y="68708"/>
                    </a:cubicBezTo>
                    <a:cubicBezTo>
                      <a:pt x="216980" y="79820"/>
                      <a:pt x="204809" y="66062"/>
                      <a:pt x="187347" y="67120"/>
                    </a:cubicBezTo>
                    <a:cubicBezTo>
                      <a:pt x="169885" y="68178"/>
                      <a:pt x="148188" y="67385"/>
                      <a:pt x="119084" y="75058"/>
                    </a:cubicBezTo>
                    <a:cubicBezTo>
                      <a:pt x="89980" y="82731"/>
                      <a:pt x="1610" y="135912"/>
                      <a:pt x="22" y="136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D61A5C3E-640B-40E8-9EA0-AFD18A4F6AC5}"/>
                  </a:ext>
                </a:extLst>
              </p:cNvPr>
              <p:cNvSpPr/>
              <p:nvPr/>
            </p:nvSpPr>
            <p:spPr>
              <a:xfrm>
                <a:off x="4308473" y="3620810"/>
                <a:ext cx="105171" cy="144979"/>
              </a:xfrm>
              <a:custGeom>
                <a:avLst/>
                <a:gdLst>
                  <a:gd name="connsiteX0" fmla="*/ 2 w 105171"/>
                  <a:gd name="connsiteY0" fmla="*/ 278 h 144979"/>
                  <a:gd name="connsiteX1" fmla="*/ 31752 w 105171"/>
                  <a:gd name="connsiteY1" fmla="*/ 108228 h 144979"/>
                  <a:gd name="connsiteX2" fmla="*/ 73027 w 105171"/>
                  <a:gd name="connsiteY2" fmla="*/ 138390 h 144979"/>
                  <a:gd name="connsiteX3" fmla="*/ 104777 w 105171"/>
                  <a:gd name="connsiteY3" fmla="*/ 143153 h 144979"/>
                  <a:gd name="connsiteX4" fmla="*/ 50802 w 105171"/>
                  <a:gd name="connsiteY4" fmla="*/ 114578 h 144979"/>
                  <a:gd name="connsiteX5" fmla="*/ 33340 w 105171"/>
                  <a:gd name="connsiteY5" fmla="*/ 78065 h 144979"/>
                  <a:gd name="connsiteX6" fmla="*/ 2 w 105171"/>
                  <a:gd name="connsiteY6" fmla="*/ 278 h 144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71" h="144979">
                    <a:moveTo>
                      <a:pt x="2" y="278"/>
                    </a:moveTo>
                    <a:cubicBezTo>
                      <a:pt x="-263" y="5305"/>
                      <a:pt x="19581" y="85209"/>
                      <a:pt x="31752" y="108228"/>
                    </a:cubicBezTo>
                    <a:cubicBezTo>
                      <a:pt x="43923" y="131247"/>
                      <a:pt x="60856" y="132569"/>
                      <a:pt x="73027" y="138390"/>
                    </a:cubicBezTo>
                    <a:cubicBezTo>
                      <a:pt x="85198" y="144211"/>
                      <a:pt x="108481" y="147122"/>
                      <a:pt x="104777" y="143153"/>
                    </a:cubicBezTo>
                    <a:cubicBezTo>
                      <a:pt x="101073" y="139184"/>
                      <a:pt x="62708" y="125426"/>
                      <a:pt x="50802" y="114578"/>
                    </a:cubicBezTo>
                    <a:cubicBezTo>
                      <a:pt x="38896" y="103730"/>
                      <a:pt x="40484" y="96321"/>
                      <a:pt x="33340" y="78065"/>
                    </a:cubicBezTo>
                    <a:cubicBezTo>
                      <a:pt x="26196" y="59809"/>
                      <a:pt x="267" y="-4749"/>
                      <a:pt x="2" y="2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B78B0FC2-2A40-4899-8E96-776B2841AFC6}"/>
                  </a:ext>
                </a:extLst>
              </p:cNvPr>
              <p:cNvSpPr/>
              <p:nvPr/>
            </p:nvSpPr>
            <p:spPr>
              <a:xfrm>
                <a:off x="4549600" y="3674924"/>
                <a:ext cx="69814" cy="94394"/>
              </a:xfrm>
              <a:custGeom>
                <a:avLst/>
                <a:gdLst>
                  <a:gd name="connsiteX0" fmla="*/ 68438 w 69814"/>
                  <a:gd name="connsiteY0" fmla="*/ 139 h 94394"/>
                  <a:gd name="connsiteX1" fmla="*/ 58913 w 69814"/>
                  <a:gd name="connsiteY1" fmla="*/ 73164 h 94394"/>
                  <a:gd name="connsiteX2" fmla="*/ 175 w 69814"/>
                  <a:gd name="connsiteY2" fmla="*/ 93801 h 94394"/>
                  <a:gd name="connsiteX3" fmla="*/ 41450 w 69814"/>
                  <a:gd name="connsiteY3" fmla="*/ 55701 h 94394"/>
                  <a:gd name="connsiteX4" fmla="*/ 68438 w 69814"/>
                  <a:gd name="connsiteY4" fmla="*/ 139 h 9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814" h="94394">
                    <a:moveTo>
                      <a:pt x="68438" y="139"/>
                    </a:moveTo>
                    <a:cubicBezTo>
                      <a:pt x="71348" y="3049"/>
                      <a:pt x="70290" y="57554"/>
                      <a:pt x="58913" y="73164"/>
                    </a:cubicBezTo>
                    <a:cubicBezTo>
                      <a:pt x="47536" y="88774"/>
                      <a:pt x="3085" y="96711"/>
                      <a:pt x="175" y="93801"/>
                    </a:cubicBezTo>
                    <a:cubicBezTo>
                      <a:pt x="-2735" y="90891"/>
                      <a:pt x="31396" y="70782"/>
                      <a:pt x="41450" y="55701"/>
                    </a:cubicBezTo>
                    <a:cubicBezTo>
                      <a:pt x="51504" y="40620"/>
                      <a:pt x="65528" y="-2771"/>
                      <a:pt x="68438" y="1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1A7C1322-C953-4282-885D-8FB83B70F301}"/>
                  </a:ext>
                </a:extLst>
              </p:cNvPr>
              <p:cNvSpPr/>
              <p:nvPr/>
            </p:nvSpPr>
            <p:spPr>
              <a:xfrm>
                <a:off x="4403724" y="3704899"/>
                <a:ext cx="150681" cy="116088"/>
              </a:xfrm>
              <a:custGeom>
                <a:avLst/>
                <a:gdLst>
                  <a:gd name="connsiteX0" fmla="*/ 63501 w 150681"/>
                  <a:gd name="connsiteY0" fmla="*/ 326 h 116088"/>
                  <a:gd name="connsiteX1" fmla="*/ 111126 w 150681"/>
                  <a:gd name="connsiteY1" fmla="*/ 22551 h 116088"/>
                  <a:gd name="connsiteX2" fmla="*/ 147639 w 150681"/>
                  <a:gd name="connsiteY2" fmla="*/ 5089 h 116088"/>
                  <a:gd name="connsiteX3" fmla="*/ 144464 w 150681"/>
                  <a:gd name="connsiteY3" fmla="*/ 60651 h 116088"/>
                  <a:gd name="connsiteX4" fmla="*/ 111126 w 150681"/>
                  <a:gd name="connsiteY4" fmla="*/ 74939 h 116088"/>
                  <a:gd name="connsiteX5" fmla="*/ 66676 w 150681"/>
                  <a:gd name="connsiteY5" fmla="*/ 101926 h 116088"/>
                  <a:gd name="connsiteX6" fmla="*/ 65089 w 150681"/>
                  <a:gd name="connsiteY6" fmla="*/ 113039 h 116088"/>
                  <a:gd name="connsiteX7" fmla="*/ 39689 w 150681"/>
                  <a:gd name="connsiteY7" fmla="*/ 113039 h 116088"/>
                  <a:gd name="connsiteX8" fmla="*/ 33339 w 150681"/>
                  <a:gd name="connsiteY8" fmla="*/ 78114 h 116088"/>
                  <a:gd name="connsiteX9" fmla="*/ 1 w 150681"/>
                  <a:gd name="connsiteY9" fmla="*/ 55889 h 116088"/>
                  <a:gd name="connsiteX10" fmla="*/ 34926 w 150681"/>
                  <a:gd name="connsiteY10" fmla="*/ 68589 h 116088"/>
                  <a:gd name="connsiteX11" fmla="*/ 104776 w 150681"/>
                  <a:gd name="connsiteY11" fmla="*/ 68589 h 116088"/>
                  <a:gd name="connsiteX12" fmla="*/ 142876 w 150681"/>
                  <a:gd name="connsiteY12" fmla="*/ 51126 h 116088"/>
                  <a:gd name="connsiteX13" fmla="*/ 130176 w 150681"/>
                  <a:gd name="connsiteY13" fmla="*/ 43189 h 116088"/>
                  <a:gd name="connsiteX14" fmla="*/ 63501 w 150681"/>
                  <a:gd name="connsiteY14" fmla="*/ 326 h 1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681" h="116088">
                    <a:moveTo>
                      <a:pt x="63501" y="326"/>
                    </a:moveTo>
                    <a:cubicBezTo>
                      <a:pt x="60326" y="-3114"/>
                      <a:pt x="97103" y="21757"/>
                      <a:pt x="111126" y="22551"/>
                    </a:cubicBezTo>
                    <a:cubicBezTo>
                      <a:pt x="125149" y="23345"/>
                      <a:pt x="142083" y="-1261"/>
                      <a:pt x="147639" y="5089"/>
                    </a:cubicBezTo>
                    <a:cubicBezTo>
                      <a:pt x="153195" y="11439"/>
                      <a:pt x="150549" y="49009"/>
                      <a:pt x="144464" y="60651"/>
                    </a:cubicBezTo>
                    <a:cubicBezTo>
                      <a:pt x="138379" y="72293"/>
                      <a:pt x="124091" y="68060"/>
                      <a:pt x="111126" y="74939"/>
                    </a:cubicBezTo>
                    <a:cubicBezTo>
                      <a:pt x="98161" y="81818"/>
                      <a:pt x="74349" y="95576"/>
                      <a:pt x="66676" y="101926"/>
                    </a:cubicBezTo>
                    <a:cubicBezTo>
                      <a:pt x="59003" y="108276"/>
                      <a:pt x="69587" y="111187"/>
                      <a:pt x="65089" y="113039"/>
                    </a:cubicBezTo>
                    <a:cubicBezTo>
                      <a:pt x="60591" y="114891"/>
                      <a:pt x="44981" y="118860"/>
                      <a:pt x="39689" y="113039"/>
                    </a:cubicBezTo>
                    <a:cubicBezTo>
                      <a:pt x="34397" y="107218"/>
                      <a:pt x="39954" y="87639"/>
                      <a:pt x="33339" y="78114"/>
                    </a:cubicBezTo>
                    <a:cubicBezTo>
                      <a:pt x="26724" y="68589"/>
                      <a:pt x="-263" y="57476"/>
                      <a:pt x="1" y="55889"/>
                    </a:cubicBezTo>
                    <a:cubicBezTo>
                      <a:pt x="265" y="54302"/>
                      <a:pt x="17464" y="66472"/>
                      <a:pt x="34926" y="68589"/>
                    </a:cubicBezTo>
                    <a:cubicBezTo>
                      <a:pt x="52388" y="70706"/>
                      <a:pt x="86784" y="71500"/>
                      <a:pt x="104776" y="68589"/>
                    </a:cubicBezTo>
                    <a:cubicBezTo>
                      <a:pt x="122768" y="65678"/>
                      <a:pt x="138643" y="55359"/>
                      <a:pt x="142876" y="51126"/>
                    </a:cubicBezTo>
                    <a:cubicBezTo>
                      <a:pt x="147109" y="46893"/>
                      <a:pt x="142082" y="48481"/>
                      <a:pt x="130176" y="43189"/>
                    </a:cubicBezTo>
                    <a:cubicBezTo>
                      <a:pt x="118270" y="37897"/>
                      <a:pt x="66676" y="3766"/>
                      <a:pt x="63501" y="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79BC9C3D-2D60-4F4F-AF1B-31192759EC18}"/>
                  </a:ext>
                </a:extLst>
              </p:cNvPr>
              <p:cNvSpPr/>
              <p:nvPr/>
            </p:nvSpPr>
            <p:spPr>
              <a:xfrm>
                <a:off x="4257991" y="3922642"/>
                <a:ext cx="264975" cy="221382"/>
              </a:xfrm>
              <a:custGeom>
                <a:avLst/>
                <a:gdLst>
                  <a:gd name="connsiteX0" fmla="*/ 264797 w 264975"/>
                  <a:gd name="connsiteY0" fmla="*/ 71 h 221382"/>
                  <a:gd name="connsiteX1" fmla="*/ 244159 w 264975"/>
                  <a:gd name="connsiteY1" fmla="*/ 103258 h 221382"/>
                  <a:gd name="connsiteX2" fmla="*/ 207647 w 264975"/>
                  <a:gd name="connsiteY2" fmla="*/ 122308 h 221382"/>
                  <a:gd name="connsiteX3" fmla="*/ 201297 w 264975"/>
                  <a:gd name="connsiteY3" fmla="*/ 193746 h 221382"/>
                  <a:gd name="connsiteX4" fmla="*/ 107634 w 264975"/>
                  <a:gd name="connsiteY4" fmla="*/ 204858 h 221382"/>
                  <a:gd name="connsiteX5" fmla="*/ 1272 w 264975"/>
                  <a:gd name="connsiteY5" fmla="*/ 220733 h 221382"/>
                  <a:gd name="connsiteX6" fmla="*/ 183834 w 264975"/>
                  <a:gd name="connsiteY6" fmla="*/ 181046 h 221382"/>
                  <a:gd name="connsiteX7" fmla="*/ 187009 w 264975"/>
                  <a:gd name="connsiteY7" fmla="*/ 130246 h 221382"/>
                  <a:gd name="connsiteX8" fmla="*/ 233047 w 264975"/>
                  <a:gd name="connsiteY8" fmla="*/ 87383 h 221382"/>
                  <a:gd name="connsiteX9" fmla="*/ 264797 w 264975"/>
                  <a:gd name="connsiteY9" fmla="*/ 71 h 221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75" h="221382">
                    <a:moveTo>
                      <a:pt x="264797" y="71"/>
                    </a:moveTo>
                    <a:cubicBezTo>
                      <a:pt x="266649" y="2717"/>
                      <a:pt x="253684" y="82885"/>
                      <a:pt x="244159" y="103258"/>
                    </a:cubicBezTo>
                    <a:cubicBezTo>
                      <a:pt x="234634" y="123631"/>
                      <a:pt x="214791" y="107227"/>
                      <a:pt x="207647" y="122308"/>
                    </a:cubicBezTo>
                    <a:cubicBezTo>
                      <a:pt x="200503" y="137389"/>
                      <a:pt x="217966" y="179988"/>
                      <a:pt x="201297" y="193746"/>
                    </a:cubicBezTo>
                    <a:cubicBezTo>
                      <a:pt x="184628" y="207504"/>
                      <a:pt x="140971" y="200360"/>
                      <a:pt x="107634" y="204858"/>
                    </a:cubicBezTo>
                    <a:cubicBezTo>
                      <a:pt x="74296" y="209356"/>
                      <a:pt x="-11428" y="224702"/>
                      <a:pt x="1272" y="220733"/>
                    </a:cubicBezTo>
                    <a:cubicBezTo>
                      <a:pt x="13972" y="216764"/>
                      <a:pt x="152878" y="196127"/>
                      <a:pt x="183834" y="181046"/>
                    </a:cubicBezTo>
                    <a:cubicBezTo>
                      <a:pt x="214790" y="165965"/>
                      <a:pt x="178807" y="145856"/>
                      <a:pt x="187009" y="130246"/>
                    </a:cubicBezTo>
                    <a:cubicBezTo>
                      <a:pt x="195211" y="114636"/>
                      <a:pt x="221405" y="105904"/>
                      <a:pt x="233047" y="87383"/>
                    </a:cubicBezTo>
                    <a:cubicBezTo>
                      <a:pt x="244689" y="68862"/>
                      <a:pt x="262945" y="-2575"/>
                      <a:pt x="264797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8C43CE0A-8DC3-4E25-A92D-ABEA2A657FCA}"/>
                  </a:ext>
                </a:extLst>
              </p:cNvPr>
              <p:cNvSpPr/>
              <p:nvPr/>
            </p:nvSpPr>
            <p:spPr>
              <a:xfrm>
                <a:off x="3519241" y="3792280"/>
                <a:ext cx="765800" cy="248671"/>
              </a:xfrm>
              <a:custGeom>
                <a:avLst/>
                <a:gdLst>
                  <a:gd name="connsiteX0" fmla="*/ 765422 w 765800"/>
                  <a:gd name="connsiteY0" fmla="*/ 258 h 248671"/>
                  <a:gd name="connsiteX1" fmla="*/ 581272 w 765800"/>
                  <a:gd name="connsiteY1" fmla="*/ 65345 h 248671"/>
                  <a:gd name="connsiteX2" fmla="*/ 476497 w 765800"/>
                  <a:gd name="connsiteY2" fmla="*/ 84395 h 248671"/>
                  <a:gd name="connsiteX3" fmla="*/ 427284 w 765800"/>
                  <a:gd name="connsiteY3" fmla="*/ 139958 h 248671"/>
                  <a:gd name="connsiteX4" fmla="*/ 312984 w 765800"/>
                  <a:gd name="connsiteY4" fmla="*/ 181233 h 248671"/>
                  <a:gd name="connsiteX5" fmla="*/ 33584 w 765800"/>
                  <a:gd name="connsiteY5" fmla="*/ 238383 h 248671"/>
                  <a:gd name="connsiteX6" fmla="*/ 44697 w 765800"/>
                  <a:gd name="connsiteY6" fmla="*/ 243145 h 248671"/>
                  <a:gd name="connsiteX7" fmla="*/ 390772 w 765800"/>
                  <a:gd name="connsiteY7" fmla="*/ 179645 h 248671"/>
                  <a:gd name="connsiteX8" fmla="*/ 457447 w 765800"/>
                  <a:gd name="connsiteY8" fmla="*/ 143133 h 248671"/>
                  <a:gd name="connsiteX9" fmla="*/ 528884 w 765800"/>
                  <a:gd name="connsiteY9" fmla="*/ 92333 h 248671"/>
                  <a:gd name="connsiteX10" fmla="*/ 765422 w 765800"/>
                  <a:gd name="connsiteY10" fmla="*/ 258 h 248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5800" h="248671">
                    <a:moveTo>
                      <a:pt x="765422" y="258"/>
                    </a:moveTo>
                    <a:cubicBezTo>
                      <a:pt x="774153" y="-4240"/>
                      <a:pt x="629426" y="51322"/>
                      <a:pt x="581272" y="65345"/>
                    </a:cubicBezTo>
                    <a:cubicBezTo>
                      <a:pt x="533118" y="79368"/>
                      <a:pt x="502162" y="71960"/>
                      <a:pt x="476497" y="84395"/>
                    </a:cubicBezTo>
                    <a:cubicBezTo>
                      <a:pt x="450832" y="96831"/>
                      <a:pt x="454536" y="123818"/>
                      <a:pt x="427284" y="139958"/>
                    </a:cubicBezTo>
                    <a:cubicBezTo>
                      <a:pt x="400032" y="156098"/>
                      <a:pt x="378601" y="164829"/>
                      <a:pt x="312984" y="181233"/>
                    </a:cubicBezTo>
                    <a:cubicBezTo>
                      <a:pt x="247367" y="197637"/>
                      <a:pt x="78298" y="228064"/>
                      <a:pt x="33584" y="238383"/>
                    </a:cubicBezTo>
                    <a:cubicBezTo>
                      <a:pt x="-11130" y="248702"/>
                      <a:pt x="-14834" y="252935"/>
                      <a:pt x="44697" y="243145"/>
                    </a:cubicBezTo>
                    <a:cubicBezTo>
                      <a:pt x="104228" y="233355"/>
                      <a:pt x="321980" y="196314"/>
                      <a:pt x="390772" y="179645"/>
                    </a:cubicBezTo>
                    <a:cubicBezTo>
                      <a:pt x="459564" y="162976"/>
                      <a:pt x="434428" y="157685"/>
                      <a:pt x="457447" y="143133"/>
                    </a:cubicBezTo>
                    <a:cubicBezTo>
                      <a:pt x="480466" y="128581"/>
                      <a:pt x="474909" y="114823"/>
                      <a:pt x="528884" y="92333"/>
                    </a:cubicBezTo>
                    <a:cubicBezTo>
                      <a:pt x="582859" y="69843"/>
                      <a:pt x="756691" y="4756"/>
                      <a:pt x="765422" y="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AD2761DF-D38E-42F3-BEDB-79218E0D22B1}"/>
                  </a:ext>
                </a:extLst>
              </p:cNvPr>
              <p:cNvSpPr/>
              <p:nvPr/>
            </p:nvSpPr>
            <p:spPr>
              <a:xfrm>
                <a:off x="3520677" y="3976676"/>
                <a:ext cx="583429" cy="114313"/>
              </a:xfrm>
              <a:custGeom>
                <a:avLst/>
                <a:gdLst>
                  <a:gd name="connsiteX0" fmla="*/ 398 w 583429"/>
                  <a:gd name="connsiteY0" fmla="*/ 114312 h 114313"/>
                  <a:gd name="connsiteX1" fmla="*/ 348061 w 583429"/>
                  <a:gd name="connsiteY1" fmla="*/ 68274 h 114313"/>
                  <a:gd name="connsiteX2" fmla="*/ 468711 w 583429"/>
                  <a:gd name="connsiteY2" fmla="*/ 26999 h 114313"/>
                  <a:gd name="connsiteX3" fmla="*/ 562373 w 583429"/>
                  <a:gd name="connsiteY3" fmla="*/ 20649 h 114313"/>
                  <a:gd name="connsiteX4" fmla="*/ 571898 w 583429"/>
                  <a:gd name="connsiteY4" fmla="*/ 12 h 114313"/>
                  <a:gd name="connsiteX5" fmla="*/ 425848 w 583429"/>
                  <a:gd name="connsiteY5" fmla="*/ 23824 h 114313"/>
                  <a:gd name="connsiteX6" fmla="*/ 281386 w 583429"/>
                  <a:gd name="connsiteY6" fmla="*/ 66687 h 114313"/>
                  <a:gd name="connsiteX7" fmla="*/ 398 w 583429"/>
                  <a:gd name="connsiteY7" fmla="*/ 114312 h 1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3429" h="114313">
                    <a:moveTo>
                      <a:pt x="398" y="114312"/>
                    </a:moveTo>
                    <a:cubicBezTo>
                      <a:pt x="11510" y="114576"/>
                      <a:pt x="270009" y="82826"/>
                      <a:pt x="348061" y="68274"/>
                    </a:cubicBezTo>
                    <a:cubicBezTo>
                      <a:pt x="426113" y="53722"/>
                      <a:pt x="432992" y="34936"/>
                      <a:pt x="468711" y="26999"/>
                    </a:cubicBezTo>
                    <a:cubicBezTo>
                      <a:pt x="504430" y="19062"/>
                      <a:pt x="545175" y="25147"/>
                      <a:pt x="562373" y="20649"/>
                    </a:cubicBezTo>
                    <a:cubicBezTo>
                      <a:pt x="579571" y="16151"/>
                      <a:pt x="594652" y="-517"/>
                      <a:pt x="571898" y="12"/>
                    </a:cubicBezTo>
                    <a:cubicBezTo>
                      <a:pt x="549144" y="541"/>
                      <a:pt x="474267" y="12712"/>
                      <a:pt x="425848" y="23824"/>
                    </a:cubicBezTo>
                    <a:cubicBezTo>
                      <a:pt x="377429" y="34936"/>
                      <a:pt x="349119" y="53722"/>
                      <a:pt x="281386" y="66687"/>
                    </a:cubicBezTo>
                    <a:cubicBezTo>
                      <a:pt x="213653" y="79652"/>
                      <a:pt x="-10714" y="114048"/>
                      <a:pt x="398" y="1143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DF8BB768-BD87-4CCC-AE46-6535FDDD6C01}"/>
                  </a:ext>
                </a:extLst>
              </p:cNvPr>
              <p:cNvSpPr/>
              <p:nvPr/>
            </p:nvSpPr>
            <p:spPr>
              <a:xfrm>
                <a:off x="3444857" y="4015927"/>
                <a:ext cx="97485" cy="77277"/>
              </a:xfrm>
              <a:custGeom>
                <a:avLst/>
                <a:gdLst>
                  <a:gd name="connsiteX0" fmla="*/ 18 w 97485"/>
                  <a:gd name="connsiteY0" fmla="*/ 448 h 77277"/>
                  <a:gd name="connsiteX1" fmla="*/ 84156 w 97485"/>
                  <a:gd name="connsiteY1" fmla="*/ 29023 h 77277"/>
                  <a:gd name="connsiteX2" fmla="*/ 88918 w 97485"/>
                  <a:gd name="connsiteY2" fmla="*/ 73473 h 77277"/>
                  <a:gd name="connsiteX3" fmla="*/ 1606 w 97485"/>
                  <a:gd name="connsiteY3" fmla="*/ 75061 h 77277"/>
                  <a:gd name="connsiteX4" fmla="*/ 66693 w 97485"/>
                  <a:gd name="connsiteY4" fmla="*/ 75061 h 77277"/>
                  <a:gd name="connsiteX5" fmla="*/ 76218 w 97485"/>
                  <a:gd name="connsiteY5" fmla="*/ 51248 h 77277"/>
                  <a:gd name="connsiteX6" fmla="*/ 18 w 97485"/>
                  <a:gd name="connsiteY6" fmla="*/ 448 h 7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485" h="77277">
                    <a:moveTo>
                      <a:pt x="18" y="448"/>
                    </a:moveTo>
                    <a:cubicBezTo>
                      <a:pt x="1341" y="-3256"/>
                      <a:pt x="69339" y="16852"/>
                      <a:pt x="84156" y="29023"/>
                    </a:cubicBezTo>
                    <a:cubicBezTo>
                      <a:pt x="98973" y="41194"/>
                      <a:pt x="102676" y="65800"/>
                      <a:pt x="88918" y="73473"/>
                    </a:cubicBezTo>
                    <a:cubicBezTo>
                      <a:pt x="75160" y="81146"/>
                      <a:pt x="5310" y="74796"/>
                      <a:pt x="1606" y="75061"/>
                    </a:cubicBezTo>
                    <a:cubicBezTo>
                      <a:pt x="-2098" y="75326"/>
                      <a:pt x="54258" y="79030"/>
                      <a:pt x="66693" y="75061"/>
                    </a:cubicBezTo>
                    <a:cubicBezTo>
                      <a:pt x="79128" y="71092"/>
                      <a:pt x="82039" y="59450"/>
                      <a:pt x="76218" y="51248"/>
                    </a:cubicBezTo>
                    <a:cubicBezTo>
                      <a:pt x="70397" y="43046"/>
                      <a:pt x="-1305" y="4152"/>
                      <a:pt x="18" y="4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66D7897D-48D4-4700-B1FE-9EFE148A8D4A}"/>
                  </a:ext>
                </a:extLst>
              </p:cNvPr>
              <p:cNvSpPr/>
              <p:nvPr/>
            </p:nvSpPr>
            <p:spPr>
              <a:xfrm>
                <a:off x="4337301" y="3815726"/>
                <a:ext cx="143064" cy="69300"/>
              </a:xfrm>
              <a:custGeom>
                <a:avLst/>
                <a:gdLst>
                  <a:gd name="connsiteX0" fmla="*/ 142624 w 143064"/>
                  <a:gd name="connsiteY0" fmla="*/ 624 h 69300"/>
                  <a:gd name="connsiteX1" fmla="*/ 15624 w 143064"/>
                  <a:gd name="connsiteY1" fmla="*/ 62537 h 69300"/>
                  <a:gd name="connsiteX2" fmla="*/ 2924 w 143064"/>
                  <a:gd name="connsiteY2" fmla="*/ 65712 h 69300"/>
                  <a:gd name="connsiteX3" fmla="*/ 23562 w 143064"/>
                  <a:gd name="connsiteY3" fmla="*/ 45074 h 69300"/>
                  <a:gd name="connsiteX4" fmla="*/ 56899 w 143064"/>
                  <a:gd name="connsiteY4" fmla="*/ 30787 h 69300"/>
                  <a:gd name="connsiteX5" fmla="*/ 142624 w 143064"/>
                  <a:gd name="connsiteY5" fmla="*/ 624 h 6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064" h="69300">
                    <a:moveTo>
                      <a:pt x="142624" y="624"/>
                    </a:moveTo>
                    <a:cubicBezTo>
                      <a:pt x="135745" y="5916"/>
                      <a:pt x="38907" y="51689"/>
                      <a:pt x="15624" y="62537"/>
                    </a:cubicBezTo>
                    <a:cubicBezTo>
                      <a:pt x="-7659" y="73385"/>
                      <a:pt x="1601" y="68622"/>
                      <a:pt x="2924" y="65712"/>
                    </a:cubicBezTo>
                    <a:cubicBezTo>
                      <a:pt x="4247" y="62802"/>
                      <a:pt x="14566" y="50895"/>
                      <a:pt x="23562" y="45074"/>
                    </a:cubicBezTo>
                    <a:cubicBezTo>
                      <a:pt x="32558" y="39253"/>
                      <a:pt x="39966" y="36343"/>
                      <a:pt x="56899" y="30787"/>
                    </a:cubicBezTo>
                    <a:cubicBezTo>
                      <a:pt x="73832" y="25231"/>
                      <a:pt x="149503" y="-4668"/>
                      <a:pt x="142624" y="6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CC330E56-F019-4574-BEE2-9D5C574EF863}"/>
                  </a:ext>
                </a:extLst>
              </p:cNvPr>
              <p:cNvSpPr/>
              <p:nvPr/>
            </p:nvSpPr>
            <p:spPr>
              <a:xfrm>
                <a:off x="4285604" y="3772923"/>
                <a:ext cx="149942" cy="110417"/>
              </a:xfrm>
              <a:custGeom>
                <a:avLst/>
                <a:gdLst>
                  <a:gd name="connsiteX0" fmla="*/ 149871 w 149942"/>
                  <a:gd name="connsiteY0" fmla="*/ 14852 h 110417"/>
                  <a:gd name="connsiteX1" fmla="*/ 10171 w 149942"/>
                  <a:gd name="connsiteY1" fmla="*/ 5327 h 110417"/>
                  <a:gd name="connsiteX2" fmla="*/ 14934 w 149942"/>
                  <a:gd name="connsiteY2" fmla="*/ 103752 h 110417"/>
                  <a:gd name="connsiteX3" fmla="*/ 48271 w 149942"/>
                  <a:gd name="connsiteY3" fmla="*/ 98990 h 110417"/>
                  <a:gd name="connsiteX4" fmla="*/ 62559 w 149942"/>
                  <a:gd name="connsiteY4" fmla="*/ 78352 h 110417"/>
                  <a:gd name="connsiteX5" fmla="*/ 86371 w 149942"/>
                  <a:gd name="connsiteY5" fmla="*/ 59302 h 110417"/>
                  <a:gd name="connsiteX6" fmla="*/ 94309 w 149942"/>
                  <a:gd name="connsiteY6" fmla="*/ 54540 h 110417"/>
                  <a:gd name="connsiteX7" fmla="*/ 48271 w 149942"/>
                  <a:gd name="connsiteY7" fmla="*/ 79940 h 110417"/>
                  <a:gd name="connsiteX8" fmla="*/ 27634 w 149942"/>
                  <a:gd name="connsiteY8" fmla="*/ 73590 h 110417"/>
                  <a:gd name="connsiteX9" fmla="*/ 29221 w 149942"/>
                  <a:gd name="connsiteY9" fmla="*/ 29140 h 110417"/>
                  <a:gd name="connsiteX10" fmla="*/ 149871 w 149942"/>
                  <a:gd name="connsiteY10" fmla="*/ 14852 h 1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942" h="110417">
                    <a:moveTo>
                      <a:pt x="149871" y="14852"/>
                    </a:moveTo>
                    <a:cubicBezTo>
                      <a:pt x="146696" y="10883"/>
                      <a:pt x="32660" y="-9490"/>
                      <a:pt x="10171" y="5327"/>
                    </a:cubicBezTo>
                    <a:cubicBezTo>
                      <a:pt x="-12318" y="20144"/>
                      <a:pt x="8584" y="88142"/>
                      <a:pt x="14934" y="103752"/>
                    </a:cubicBezTo>
                    <a:cubicBezTo>
                      <a:pt x="21284" y="119362"/>
                      <a:pt x="40334" y="103223"/>
                      <a:pt x="48271" y="98990"/>
                    </a:cubicBezTo>
                    <a:cubicBezTo>
                      <a:pt x="56208" y="94757"/>
                      <a:pt x="56209" y="84967"/>
                      <a:pt x="62559" y="78352"/>
                    </a:cubicBezTo>
                    <a:cubicBezTo>
                      <a:pt x="68909" y="71737"/>
                      <a:pt x="81079" y="63271"/>
                      <a:pt x="86371" y="59302"/>
                    </a:cubicBezTo>
                    <a:cubicBezTo>
                      <a:pt x="91663" y="55333"/>
                      <a:pt x="100659" y="51100"/>
                      <a:pt x="94309" y="54540"/>
                    </a:cubicBezTo>
                    <a:cubicBezTo>
                      <a:pt x="87959" y="57980"/>
                      <a:pt x="59384" y="76765"/>
                      <a:pt x="48271" y="79940"/>
                    </a:cubicBezTo>
                    <a:cubicBezTo>
                      <a:pt x="37158" y="83115"/>
                      <a:pt x="30809" y="82057"/>
                      <a:pt x="27634" y="73590"/>
                    </a:cubicBezTo>
                    <a:cubicBezTo>
                      <a:pt x="24459" y="65123"/>
                      <a:pt x="8848" y="37871"/>
                      <a:pt x="29221" y="29140"/>
                    </a:cubicBezTo>
                    <a:cubicBezTo>
                      <a:pt x="49594" y="20409"/>
                      <a:pt x="153046" y="18821"/>
                      <a:pt x="149871" y="148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DE0FC787-FC2F-4E61-9E65-FA12A7CE7854}"/>
                  </a:ext>
                </a:extLst>
              </p:cNvPr>
              <p:cNvSpPr/>
              <p:nvPr/>
            </p:nvSpPr>
            <p:spPr>
              <a:xfrm>
                <a:off x="3845954" y="3401479"/>
                <a:ext cx="415417" cy="319675"/>
              </a:xfrm>
              <a:custGeom>
                <a:avLst/>
                <a:gdLst>
                  <a:gd name="connsiteX0" fmla="*/ 29 w 415417"/>
                  <a:gd name="connsiteY0" fmla="*/ 4 h 319675"/>
                  <a:gd name="connsiteX1" fmla="*/ 321763 w 415417"/>
                  <a:gd name="connsiteY1" fmla="*/ 228604 h 319675"/>
                  <a:gd name="connsiteX2" fmla="*/ 410663 w 415417"/>
                  <a:gd name="connsiteY2" fmla="*/ 264588 h 319675"/>
                  <a:gd name="connsiteX3" fmla="*/ 400079 w 415417"/>
                  <a:gd name="connsiteY3" fmla="*/ 319621 h 319675"/>
                  <a:gd name="connsiteX4" fmla="*/ 372563 w 415417"/>
                  <a:gd name="connsiteY4" fmla="*/ 254004 h 319675"/>
                  <a:gd name="connsiteX5" fmla="*/ 340813 w 415417"/>
                  <a:gd name="connsiteY5" fmla="*/ 222254 h 319675"/>
                  <a:gd name="connsiteX6" fmla="*/ 29 w 415417"/>
                  <a:gd name="connsiteY6" fmla="*/ 4 h 31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417" h="319675">
                    <a:moveTo>
                      <a:pt x="29" y="4"/>
                    </a:moveTo>
                    <a:cubicBezTo>
                      <a:pt x="-3146" y="1062"/>
                      <a:pt x="253324" y="184507"/>
                      <a:pt x="321763" y="228604"/>
                    </a:cubicBezTo>
                    <a:cubicBezTo>
                      <a:pt x="390202" y="272701"/>
                      <a:pt x="397610" y="249419"/>
                      <a:pt x="410663" y="264588"/>
                    </a:cubicBezTo>
                    <a:cubicBezTo>
                      <a:pt x="423716" y="279757"/>
                      <a:pt x="406429" y="321385"/>
                      <a:pt x="400079" y="319621"/>
                    </a:cubicBezTo>
                    <a:cubicBezTo>
                      <a:pt x="393729" y="317857"/>
                      <a:pt x="382441" y="270232"/>
                      <a:pt x="372563" y="254004"/>
                    </a:cubicBezTo>
                    <a:cubicBezTo>
                      <a:pt x="362685" y="237776"/>
                      <a:pt x="399727" y="262471"/>
                      <a:pt x="340813" y="222254"/>
                    </a:cubicBezTo>
                    <a:cubicBezTo>
                      <a:pt x="281899" y="182037"/>
                      <a:pt x="3204" y="-1054"/>
                      <a:pt x="2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3A891B52-F2AE-4132-90F8-1EE6D536ED56}"/>
                  </a:ext>
                </a:extLst>
              </p:cNvPr>
              <p:cNvSpPr/>
              <p:nvPr/>
            </p:nvSpPr>
            <p:spPr>
              <a:xfrm>
                <a:off x="3911600" y="3409950"/>
                <a:ext cx="396013" cy="239184"/>
              </a:xfrm>
              <a:custGeom>
                <a:avLst/>
                <a:gdLst>
                  <a:gd name="connsiteX0" fmla="*/ 0 w 396013"/>
                  <a:gd name="connsiteY0" fmla="*/ 0 h 239184"/>
                  <a:gd name="connsiteX1" fmla="*/ 281517 w 396013"/>
                  <a:gd name="connsiteY1" fmla="*/ 184150 h 239184"/>
                  <a:gd name="connsiteX2" fmla="*/ 395817 w 396013"/>
                  <a:gd name="connsiteY2" fmla="*/ 239183 h 239184"/>
                  <a:gd name="connsiteX3" fmla="*/ 311150 w 396013"/>
                  <a:gd name="connsiteY3" fmla="*/ 186267 h 239184"/>
                  <a:gd name="connsiteX4" fmla="*/ 0 w 396013"/>
                  <a:gd name="connsiteY4" fmla="*/ 0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013" h="239184">
                    <a:moveTo>
                      <a:pt x="0" y="0"/>
                    </a:moveTo>
                    <a:cubicBezTo>
                      <a:pt x="107774" y="72143"/>
                      <a:pt x="215548" y="144286"/>
                      <a:pt x="281517" y="184150"/>
                    </a:cubicBezTo>
                    <a:cubicBezTo>
                      <a:pt x="347486" y="224014"/>
                      <a:pt x="390878" y="238830"/>
                      <a:pt x="395817" y="239183"/>
                    </a:cubicBezTo>
                    <a:cubicBezTo>
                      <a:pt x="400756" y="239536"/>
                      <a:pt x="311150" y="186267"/>
                      <a:pt x="311150" y="186267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B7F2A930-AABA-487F-8A3E-E4DD623C87D0}"/>
                  </a:ext>
                </a:extLst>
              </p:cNvPr>
              <p:cNvSpPr/>
              <p:nvPr/>
            </p:nvSpPr>
            <p:spPr>
              <a:xfrm>
                <a:off x="3763489" y="3368558"/>
                <a:ext cx="117684" cy="71770"/>
              </a:xfrm>
              <a:custGeom>
                <a:avLst/>
                <a:gdLst>
                  <a:gd name="connsiteX0" fmla="*/ 474 w 117684"/>
                  <a:gd name="connsiteY0" fmla="*/ 4880 h 71770"/>
                  <a:gd name="connsiteX1" fmla="*/ 36986 w 117684"/>
                  <a:gd name="connsiteY1" fmla="*/ 71555 h 71770"/>
                  <a:gd name="connsiteX2" fmla="*/ 113186 w 117684"/>
                  <a:gd name="connsiteY2" fmla="*/ 25517 h 71770"/>
                  <a:gd name="connsiteX3" fmla="*/ 103661 w 117684"/>
                  <a:gd name="connsiteY3" fmla="*/ 6467 h 71770"/>
                  <a:gd name="connsiteX4" fmla="*/ 60799 w 117684"/>
                  <a:gd name="connsiteY4" fmla="*/ 4880 h 71770"/>
                  <a:gd name="connsiteX5" fmla="*/ 474 w 117684"/>
                  <a:gd name="connsiteY5" fmla="*/ 4880 h 7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84" h="71770">
                    <a:moveTo>
                      <a:pt x="474" y="4880"/>
                    </a:moveTo>
                    <a:cubicBezTo>
                      <a:pt x="-3495" y="15992"/>
                      <a:pt x="18201" y="68116"/>
                      <a:pt x="36986" y="71555"/>
                    </a:cubicBezTo>
                    <a:cubicBezTo>
                      <a:pt x="55771" y="74994"/>
                      <a:pt x="102074" y="36365"/>
                      <a:pt x="113186" y="25517"/>
                    </a:cubicBezTo>
                    <a:cubicBezTo>
                      <a:pt x="124298" y="14669"/>
                      <a:pt x="112392" y="9907"/>
                      <a:pt x="103661" y="6467"/>
                    </a:cubicBezTo>
                    <a:cubicBezTo>
                      <a:pt x="94930" y="3027"/>
                      <a:pt x="72705" y="4615"/>
                      <a:pt x="60799" y="4880"/>
                    </a:cubicBezTo>
                    <a:cubicBezTo>
                      <a:pt x="48893" y="5145"/>
                      <a:pt x="4443" y="-6232"/>
                      <a:pt x="474" y="48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62B83172-B709-4321-A4E4-1BDA093A99A7}"/>
                  </a:ext>
                </a:extLst>
              </p:cNvPr>
              <p:cNvSpPr/>
              <p:nvPr/>
            </p:nvSpPr>
            <p:spPr>
              <a:xfrm>
                <a:off x="3542136" y="3260662"/>
                <a:ext cx="461825" cy="181301"/>
              </a:xfrm>
              <a:custGeom>
                <a:avLst/>
                <a:gdLst>
                  <a:gd name="connsiteX0" fmla="*/ 1164 w 461825"/>
                  <a:gd name="connsiteY0" fmla="*/ 58801 h 181301"/>
                  <a:gd name="connsiteX1" fmla="*/ 410739 w 461825"/>
                  <a:gd name="connsiteY1" fmla="*/ 20701 h 181301"/>
                  <a:gd name="connsiteX2" fmla="*/ 436139 w 461825"/>
                  <a:gd name="connsiteY2" fmla="*/ 42926 h 181301"/>
                  <a:gd name="connsiteX3" fmla="*/ 442489 w 461825"/>
                  <a:gd name="connsiteY3" fmla="*/ 101663 h 181301"/>
                  <a:gd name="connsiteX4" fmla="*/ 458364 w 461825"/>
                  <a:gd name="connsiteY4" fmla="*/ 181038 h 181301"/>
                  <a:gd name="connsiteX5" fmla="*/ 461539 w 461825"/>
                  <a:gd name="connsiteY5" fmla="*/ 73088 h 181301"/>
                  <a:gd name="connsiteX6" fmla="*/ 453602 w 461825"/>
                  <a:gd name="connsiteY6" fmla="*/ 34988 h 181301"/>
                  <a:gd name="connsiteX7" fmla="*/ 423439 w 461825"/>
                  <a:gd name="connsiteY7" fmla="*/ 27051 h 181301"/>
                  <a:gd name="connsiteX8" fmla="*/ 337714 w 461825"/>
                  <a:gd name="connsiteY8" fmla="*/ 11176 h 181301"/>
                  <a:gd name="connsiteX9" fmla="*/ 288502 w 461825"/>
                  <a:gd name="connsiteY9" fmla="*/ 1651 h 181301"/>
                  <a:gd name="connsiteX10" fmla="*/ 1164 w 461825"/>
                  <a:gd name="connsiteY10" fmla="*/ 58801 h 1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1825" h="181301">
                    <a:moveTo>
                      <a:pt x="1164" y="58801"/>
                    </a:moveTo>
                    <a:cubicBezTo>
                      <a:pt x="21537" y="61976"/>
                      <a:pt x="338243" y="23347"/>
                      <a:pt x="410739" y="20701"/>
                    </a:cubicBezTo>
                    <a:cubicBezTo>
                      <a:pt x="483235" y="18055"/>
                      <a:pt x="430847" y="29432"/>
                      <a:pt x="436139" y="42926"/>
                    </a:cubicBezTo>
                    <a:cubicBezTo>
                      <a:pt x="441431" y="56420"/>
                      <a:pt x="438785" y="78644"/>
                      <a:pt x="442489" y="101663"/>
                    </a:cubicBezTo>
                    <a:cubicBezTo>
                      <a:pt x="446193" y="124682"/>
                      <a:pt x="455189" y="185800"/>
                      <a:pt x="458364" y="181038"/>
                    </a:cubicBezTo>
                    <a:cubicBezTo>
                      <a:pt x="461539" y="176276"/>
                      <a:pt x="462333" y="97430"/>
                      <a:pt x="461539" y="73088"/>
                    </a:cubicBezTo>
                    <a:cubicBezTo>
                      <a:pt x="460745" y="48746"/>
                      <a:pt x="459952" y="42661"/>
                      <a:pt x="453602" y="34988"/>
                    </a:cubicBezTo>
                    <a:cubicBezTo>
                      <a:pt x="447252" y="27315"/>
                      <a:pt x="442754" y="31020"/>
                      <a:pt x="423439" y="27051"/>
                    </a:cubicBezTo>
                    <a:cubicBezTo>
                      <a:pt x="404124" y="23082"/>
                      <a:pt x="337714" y="11176"/>
                      <a:pt x="337714" y="11176"/>
                    </a:cubicBezTo>
                    <a:cubicBezTo>
                      <a:pt x="315224" y="6943"/>
                      <a:pt x="343271" y="-4170"/>
                      <a:pt x="288502" y="1651"/>
                    </a:cubicBezTo>
                    <a:cubicBezTo>
                      <a:pt x="233733" y="7472"/>
                      <a:pt x="-19209" y="55626"/>
                      <a:pt x="1164" y="588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02D93E42-9BF7-4990-B4DF-DD25077E2E9A}"/>
                  </a:ext>
                </a:extLst>
              </p:cNvPr>
              <p:cNvSpPr/>
              <p:nvPr/>
            </p:nvSpPr>
            <p:spPr>
              <a:xfrm>
                <a:off x="3517871" y="3334320"/>
                <a:ext cx="212758" cy="218935"/>
              </a:xfrm>
              <a:custGeom>
                <a:avLst/>
                <a:gdLst>
                  <a:gd name="connsiteX0" fmla="*/ 29 w 212758"/>
                  <a:gd name="connsiteY0" fmla="*/ 1018 h 218935"/>
                  <a:gd name="connsiteX1" fmla="*/ 19079 w 212758"/>
                  <a:gd name="connsiteY1" fmla="*/ 188343 h 218935"/>
                  <a:gd name="connsiteX2" fmla="*/ 77817 w 212758"/>
                  <a:gd name="connsiteY2" fmla="*/ 205805 h 218935"/>
                  <a:gd name="connsiteX3" fmla="*/ 212754 w 212758"/>
                  <a:gd name="connsiteY3" fmla="*/ 204218 h 218935"/>
                  <a:gd name="connsiteX4" fmla="*/ 73054 w 212758"/>
                  <a:gd name="connsiteY4" fmla="*/ 218505 h 218935"/>
                  <a:gd name="connsiteX5" fmla="*/ 33367 w 212758"/>
                  <a:gd name="connsiteY5" fmla="*/ 185168 h 218935"/>
                  <a:gd name="connsiteX6" fmla="*/ 22254 w 212758"/>
                  <a:gd name="connsiteY6" fmla="*/ 116905 h 218935"/>
                  <a:gd name="connsiteX7" fmla="*/ 29 w 212758"/>
                  <a:gd name="connsiteY7" fmla="*/ 1018 h 21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758" h="218935">
                    <a:moveTo>
                      <a:pt x="29" y="1018"/>
                    </a:moveTo>
                    <a:cubicBezTo>
                      <a:pt x="-500" y="12924"/>
                      <a:pt x="6114" y="154212"/>
                      <a:pt x="19079" y="188343"/>
                    </a:cubicBezTo>
                    <a:cubicBezTo>
                      <a:pt x="32044" y="222474"/>
                      <a:pt x="45538" y="203159"/>
                      <a:pt x="77817" y="205805"/>
                    </a:cubicBezTo>
                    <a:cubicBezTo>
                      <a:pt x="110096" y="208451"/>
                      <a:pt x="213548" y="202101"/>
                      <a:pt x="212754" y="204218"/>
                    </a:cubicBezTo>
                    <a:cubicBezTo>
                      <a:pt x="211960" y="206335"/>
                      <a:pt x="102952" y="221680"/>
                      <a:pt x="73054" y="218505"/>
                    </a:cubicBezTo>
                    <a:cubicBezTo>
                      <a:pt x="43156" y="215330"/>
                      <a:pt x="41834" y="202101"/>
                      <a:pt x="33367" y="185168"/>
                    </a:cubicBezTo>
                    <a:cubicBezTo>
                      <a:pt x="24900" y="168235"/>
                      <a:pt x="24106" y="148920"/>
                      <a:pt x="22254" y="116905"/>
                    </a:cubicBezTo>
                    <a:cubicBezTo>
                      <a:pt x="20402" y="84890"/>
                      <a:pt x="558" y="-10888"/>
                      <a:pt x="29" y="10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B58704E0-826D-48B8-9422-C9F4247F46FE}"/>
                  </a:ext>
                </a:extLst>
              </p:cNvPr>
              <p:cNvSpPr/>
              <p:nvPr/>
            </p:nvSpPr>
            <p:spPr>
              <a:xfrm>
                <a:off x="3576583" y="3505197"/>
                <a:ext cx="162523" cy="16647"/>
              </a:xfrm>
              <a:custGeom>
                <a:avLst/>
                <a:gdLst>
                  <a:gd name="connsiteX0" fmla="*/ 55 w 162523"/>
                  <a:gd name="connsiteY0" fmla="*/ 15878 h 16647"/>
                  <a:gd name="connsiteX1" fmla="*/ 134992 w 162523"/>
                  <a:gd name="connsiteY1" fmla="*/ 12703 h 16647"/>
                  <a:gd name="connsiteX2" fmla="*/ 152455 w 162523"/>
                  <a:gd name="connsiteY2" fmla="*/ 3 h 16647"/>
                  <a:gd name="connsiteX3" fmla="*/ 55 w 162523"/>
                  <a:gd name="connsiteY3" fmla="*/ 15878 h 1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523" h="16647">
                    <a:moveTo>
                      <a:pt x="55" y="15878"/>
                    </a:moveTo>
                    <a:cubicBezTo>
                      <a:pt x="-2855" y="17995"/>
                      <a:pt x="109592" y="15349"/>
                      <a:pt x="134992" y="12703"/>
                    </a:cubicBezTo>
                    <a:cubicBezTo>
                      <a:pt x="160392" y="10057"/>
                      <a:pt x="172563" y="267"/>
                      <a:pt x="152455" y="3"/>
                    </a:cubicBezTo>
                    <a:cubicBezTo>
                      <a:pt x="132347" y="-262"/>
                      <a:pt x="2965" y="13761"/>
                      <a:pt x="55" y="158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44DC43ED-DD6E-43D2-A3A1-60D211B9AEDA}"/>
                  </a:ext>
                </a:extLst>
              </p:cNvPr>
              <p:cNvSpPr/>
              <p:nvPr/>
            </p:nvSpPr>
            <p:spPr>
              <a:xfrm>
                <a:off x="3530348" y="3328603"/>
                <a:ext cx="237706" cy="37388"/>
              </a:xfrm>
              <a:custGeom>
                <a:avLst/>
                <a:gdLst>
                  <a:gd name="connsiteX0" fmla="*/ 252 w 237706"/>
                  <a:gd name="connsiteY0" fmla="*/ 385 h 37388"/>
                  <a:gd name="connsiteX1" fmla="*/ 227265 w 237706"/>
                  <a:gd name="connsiteY1" fmla="*/ 36897 h 37388"/>
                  <a:gd name="connsiteX2" fmla="*/ 182815 w 237706"/>
                  <a:gd name="connsiteY2" fmla="*/ 19435 h 37388"/>
                  <a:gd name="connsiteX3" fmla="*/ 252 w 237706"/>
                  <a:gd name="connsiteY3" fmla="*/ 385 h 3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706" h="37388">
                    <a:moveTo>
                      <a:pt x="252" y="385"/>
                    </a:moveTo>
                    <a:cubicBezTo>
                      <a:pt x="7660" y="3295"/>
                      <a:pt x="196838" y="33722"/>
                      <a:pt x="227265" y="36897"/>
                    </a:cubicBezTo>
                    <a:cubicBezTo>
                      <a:pt x="257692" y="40072"/>
                      <a:pt x="215094" y="27108"/>
                      <a:pt x="182815" y="19435"/>
                    </a:cubicBezTo>
                    <a:cubicBezTo>
                      <a:pt x="150536" y="11762"/>
                      <a:pt x="-7156" y="-2525"/>
                      <a:pt x="252" y="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EAA4647B-D327-4F5A-A31C-7442E7D25C79}"/>
                  </a:ext>
                </a:extLst>
              </p:cNvPr>
              <p:cNvSpPr/>
              <p:nvPr/>
            </p:nvSpPr>
            <p:spPr>
              <a:xfrm>
                <a:off x="3530367" y="3360716"/>
                <a:ext cx="246425" cy="73082"/>
              </a:xfrm>
              <a:custGeom>
                <a:avLst/>
                <a:gdLst>
                  <a:gd name="connsiteX0" fmla="*/ 233 w 246425"/>
                  <a:gd name="connsiteY0" fmla="*/ 22 h 73082"/>
                  <a:gd name="connsiteX1" fmla="*/ 182796 w 246425"/>
                  <a:gd name="connsiteY1" fmla="*/ 30184 h 73082"/>
                  <a:gd name="connsiteX2" fmla="*/ 173271 w 246425"/>
                  <a:gd name="connsiteY2" fmla="*/ 65109 h 73082"/>
                  <a:gd name="connsiteX3" fmla="*/ 246296 w 246425"/>
                  <a:gd name="connsiteY3" fmla="*/ 73047 h 73082"/>
                  <a:gd name="connsiteX4" fmla="*/ 152633 w 246425"/>
                  <a:gd name="connsiteY4" fmla="*/ 63522 h 73082"/>
                  <a:gd name="connsiteX5" fmla="*/ 144696 w 246425"/>
                  <a:gd name="connsiteY5" fmla="*/ 34947 h 73082"/>
                  <a:gd name="connsiteX6" fmla="*/ 233 w 246425"/>
                  <a:gd name="connsiteY6" fmla="*/ 22 h 7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6425" h="73082">
                    <a:moveTo>
                      <a:pt x="233" y="22"/>
                    </a:moveTo>
                    <a:cubicBezTo>
                      <a:pt x="6583" y="-772"/>
                      <a:pt x="153956" y="19336"/>
                      <a:pt x="182796" y="30184"/>
                    </a:cubicBezTo>
                    <a:cubicBezTo>
                      <a:pt x="211636" y="41032"/>
                      <a:pt x="162688" y="57965"/>
                      <a:pt x="173271" y="65109"/>
                    </a:cubicBezTo>
                    <a:cubicBezTo>
                      <a:pt x="183854" y="72253"/>
                      <a:pt x="249736" y="73311"/>
                      <a:pt x="246296" y="73047"/>
                    </a:cubicBezTo>
                    <a:cubicBezTo>
                      <a:pt x="242856" y="72783"/>
                      <a:pt x="169566" y="69872"/>
                      <a:pt x="152633" y="63522"/>
                    </a:cubicBezTo>
                    <a:cubicBezTo>
                      <a:pt x="135700" y="57172"/>
                      <a:pt x="170625" y="43414"/>
                      <a:pt x="144696" y="34947"/>
                    </a:cubicBezTo>
                    <a:cubicBezTo>
                      <a:pt x="118767" y="26480"/>
                      <a:pt x="-6117" y="816"/>
                      <a:pt x="233" y="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154F2871-8FCB-4A7C-BFBE-1A6DAA038BE0}"/>
                  </a:ext>
                </a:extLst>
              </p:cNvPr>
              <p:cNvSpPr/>
              <p:nvPr/>
            </p:nvSpPr>
            <p:spPr>
              <a:xfrm>
                <a:off x="3822877" y="3283412"/>
                <a:ext cx="86103" cy="66555"/>
              </a:xfrm>
              <a:custGeom>
                <a:avLst/>
                <a:gdLst>
                  <a:gd name="connsiteX0" fmla="*/ 1411 w 86103"/>
                  <a:gd name="connsiteY0" fmla="*/ 66213 h 66555"/>
                  <a:gd name="connsiteX1" fmla="*/ 85548 w 86103"/>
                  <a:gd name="connsiteY1" fmla="*/ 1126 h 66555"/>
                  <a:gd name="connsiteX2" fmla="*/ 36336 w 86103"/>
                  <a:gd name="connsiteY2" fmla="*/ 26526 h 66555"/>
                  <a:gd name="connsiteX3" fmla="*/ 1411 w 86103"/>
                  <a:gd name="connsiteY3" fmla="*/ 66213 h 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103" h="66555">
                    <a:moveTo>
                      <a:pt x="1411" y="66213"/>
                    </a:moveTo>
                    <a:cubicBezTo>
                      <a:pt x="9613" y="61980"/>
                      <a:pt x="79727" y="7740"/>
                      <a:pt x="85548" y="1126"/>
                    </a:cubicBezTo>
                    <a:cubicBezTo>
                      <a:pt x="91369" y="-5489"/>
                      <a:pt x="49830" y="18853"/>
                      <a:pt x="36336" y="26526"/>
                    </a:cubicBezTo>
                    <a:cubicBezTo>
                      <a:pt x="22842" y="34199"/>
                      <a:pt x="-6791" y="70446"/>
                      <a:pt x="1411" y="66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7E2920A4-0737-425B-9B4F-C1BDB359A7DC}"/>
                  </a:ext>
                </a:extLst>
              </p:cNvPr>
              <p:cNvSpPr/>
              <p:nvPr/>
            </p:nvSpPr>
            <p:spPr>
              <a:xfrm>
                <a:off x="3881412" y="3319218"/>
                <a:ext cx="100844" cy="96441"/>
              </a:xfrm>
              <a:custGeom>
                <a:avLst/>
                <a:gdLst>
                  <a:gd name="connsiteX0" fmla="*/ 26 w 100844"/>
                  <a:gd name="connsiteY0" fmla="*/ 95495 h 96441"/>
                  <a:gd name="connsiteX1" fmla="*/ 84163 w 100844"/>
                  <a:gd name="connsiteY1" fmla="*/ 46282 h 96441"/>
                  <a:gd name="connsiteX2" fmla="*/ 93688 w 100844"/>
                  <a:gd name="connsiteY2" fmla="*/ 245 h 96441"/>
                  <a:gd name="connsiteX3" fmla="*/ 26 w 100844"/>
                  <a:gd name="connsiteY3" fmla="*/ 95495 h 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44" h="96441">
                    <a:moveTo>
                      <a:pt x="26" y="95495"/>
                    </a:moveTo>
                    <a:cubicBezTo>
                      <a:pt x="-1561" y="103168"/>
                      <a:pt x="68553" y="62157"/>
                      <a:pt x="84163" y="46282"/>
                    </a:cubicBezTo>
                    <a:cubicBezTo>
                      <a:pt x="99773" y="30407"/>
                      <a:pt x="107446" y="-3195"/>
                      <a:pt x="93688" y="245"/>
                    </a:cubicBezTo>
                    <a:cubicBezTo>
                      <a:pt x="79930" y="3685"/>
                      <a:pt x="1613" y="87822"/>
                      <a:pt x="26" y="954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0AE8340F-6008-436A-ACA8-C894B20C8C5C}"/>
                  </a:ext>
                </a:extLst>
              </p:cNvPr>
              <p:cNvSpPr/>
              <p:nvPr/>
            </p:nvSpPr>
            <p:spPr>
              <a:xfrm>
                <a:off x="6286437" y="3605253"/>
                <a:ext cx="543539" cy="166406"/>
              </a:xfrm>
              <a:custGeom>
                <a:avLst/>
                <a:gdLst>
                  <a:gd name="connsiteX0" fmla="*/ 63 w 543539"/>
                  <a:gd name="connsiteY0" fmla="*/ 165060 h 166406"/>
                  <a:gd name="connsiteX1" fmla="*/ 169926 w 543539"/>
                  <a:gd name="connsiteY1" fmla="*/ 158710 h 166406"/>
                  <a:gd name="connsiteX2" fmla="*/ 203263 w 543539"/>
                  <a:gd name="connsiteY2" fmla="*/ 104735 h 166406"/>
                  <a:gd name="connsiteX3" fmla="*/ 323913 w 543539"/>
                  <a:gd name="connsiteY3" fmla="*/ 7897 h 166406"/>
                  <a:gd name="connsiteX4" fmla="*/ 400113 w 543539"/>
                  <a:gd name="connsiteY4" fmla="*/ 14247 h 166406"/>
                  <a:gd name="connsiteX5" fmla="*/ 457263 w 543539"/>
                  <a:gd name="connsiteY5" fmla="*/ 82510 h 166406"/>
                  <a:gd name="connsiteX6" fmla="*/ 542988 w 543539"/>
                  <a:gd name="connsiteY6" fmla="*/ 165060 h 166406"/>
                  <a:gd name="connsiteX7" fmla="*/ 412813 w 543539"/>
                  <a:gd name="connsiteY7" fmla="*/ 34885 h 166406"/>
                  <a:gd name="connsiteX8" fmla="*/ 342963 w 543539"/>
                  <a:gd name="connsiteY8" fmla="*/ 23772 h 166406"/>
                  <a:gd name="connsiteX9" fmla="*/ 228663 w 543539"/>
                  <a:gd name="connsiteY9" fmla="*/ 84097 h 166406"/>
                  <a:gd name="connsiteX10" fmla="*/ 150876 w 543539"/>
                  <a:gd name="connsiteY10" fmla="*/ 149185 h 166406"/>
                  <a:gd name="connsiteX11" fmla="*/ 63 w 543539"/>
                  <a:gd name="connsiteY11" fmla="*/ 165060 h 16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3539" h="166406">
                    <a:moveTo>
                      <a:pt x="63" y="165060"/>
                    </a:moveTo>
                    <a:cubicBezTo>
                      <a:pt x="3238" y="166647"/>
                      <a:pt x="136059" y="168764"/>
                      <a:pt x="169926" y="158710"/>
                    </a:cubicBezTo>
                    <a:cubicBezTo>
                      <a:pt x="203793" y="148656"/>
                      <a:pt x="177598" y="129871"/>
                      <a:pt x="203263" y="104735"/>
                    </a:cubicBezTo>
                    <a:cubicBezTo>
                      <a:pt x="228928" y="79599"/>
                      <a:pt x="291105" y="22978"/>
                      <a:pt x="323913" y="7897"/>
                    </a:cubicBezTo>
                    <a:cubicBezTo>
                      <a:pt x="356721" y="-7184"/>
                      <a:pt x="377888" y="1812"/>
                      <a:pt x="400113" y="14247"/>
                    </a:cubicBezTo>
                    <a:cubicBezTo>
                      <a:pt x="422338" y="26682"/>
                      <a:pt x="433451" y="57375"/>
                      <a:pt x="457263" y="82510"/>
                    </a:cubicBezTo>
                    <a:cubicBezTo>
                      <a:pt x="481075" y="107645"/>
                      <a:pt x="550396" y="172998"/>
                      <a:pt x="542988" y="165060"/>
                    </a:cubicBezTo>
                    <a:cubicBezTo>
                      <a:pt x="535580" y="157122"/>
                      <a:pt x="446150" y="58433"/>
                      <a:pt x="412813" y="34885"/>
                    </a:cubicBezTo>
                    <a:cubicBezTo>
                      <a:pt x="379476" y="11337"/>
                      <a:pt x="373655" y="15570"/>
                      <a:pt x="342963" y="23772"/>
                    </a:cubicBezTo>
                    <a:cubicBezTo>
                      <a:pt x="312271" y="31974"/>
                      <a:pt x="260677" y="63195"/>
                      <a:pt x="228663" y="84097"/>
                    </a:cubicBezTo>
                    <a:cubicBezTo>
                      <a:pt x="196649" y="104999"/>
                      <a:pt x="188447" y="136749"/>
                      <a:pt x="150876" y="149185"/>
                    </a:cubicBezTo>
                    <a:cubicBezTo>
                      <a:pt x="113305" y="161620"/>
                      <a:pt x="-3112" y="163473"/>
                      <a:pt x="63" y="165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7394F238-11E1-44CD-B6DD-F433ECE7049C}"/>
                  </a:ext>
                </a:extLst>
              </p:cNvPr>
              <p:cNvSpPr/>
              <p:nvPr/>
            </p:nvSpPr>
            <p:spPr>
              <a:xfrm>
                <a:off x="6421004" y="3657277"/>
                <a:ext cx="359346" cy="278171"/>
              </a:xfrm>
              <a:custGeom>
                <a:avLst/>
                <a:gdLst>
                  <a:gd name="connsiteX0" fmla="*/ 434 w 359346"/>
                  <a:gd name="connsiteY0" fmla="*/ 278136 h 278171"/>
                  <a:gd name="connsiteX1" fmla="*/ 103621 w 359346"/>
                  <a:gd name="connsiteY1" fmla="*/ 109861 h 278171"/>
                  <a:gd name="connsiteX2" fmla="*/ 184584 w 359346"/>
                  <a:gd name="connsiteY2" fmla="*/ 20961 h 278171"/>
                  <a:gd name="connsiteX3" fmla="*/ 236971 w 359346"/>
                  <a:gd name="connsiteY3" fmla="*/ 1911 h 278171"/>
                  <a:gd name="connsiteX4" fmla="*/ 305234 w 359346"/>
                  <a:gd name="connsiteY4" fmla="*/ 54298 h 278171"/>
                  <a:gd name="connsiteX5" fmla="*/ 359209 w 359346"/>
                  <a:gd name="connsiteY5" fmla="*/ 136848 h 278171"/>
                  <a:gd name="connsiteX6" fmla="*/ 289359 w 359346"/>
                  <a:gd name="connsiteY6" fmla="*/ 51123 h 278171"/>
                  <a:gd name="connsiteX7" fmla="*/ 229034 w 359346"/>
                  <a:gd name="connsiteY7" fmla="*/ 19373 h 278171"/>
                  <a:gd name="connsiteX8" fmla="*/ 73459 w 359346"/>
                  <a:gd name="connsiteY8" fmla="*/ 124148 h 278171"/>
                  <a:gd name="connsiteX9" fmla="*/ 434 w 359346"/>
                  <a:gd name="connsiteY9" fmla="*/ 278136 h 27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346" h="278171">
                    <a:moveTo>
                      <a:pt x="434" y="278136"/>
                    </a:moveTo>
                    <a:cubicBezTo>
                      <a:pt x="5461" y="275755"/>
                      <a:pt x="72929" y="152723"/>
                      <a:pt x="103621" y="109861"/>
                    </a:cubicBezTo>
                    <a:cubicBezTo>
                      <a:pt x="134313" y="66999"/>
                      <a:pt x="162359" y="38953"/>
                      <a:pt x="184584" y="20961"/>
                    </a:cubicBezTo>
                    <a:cubicBezTo>
                      <a:pt x="206809" y="2969"/>
                      <a:pt x="216863" y="-3645"/>
                      <a:pt x="236971" y="1911"/>
                    </a:cubicBezTo>
                    <a:cubicBezTo>
                      <a:pt x="257079" y="7467"/>
                      <a:pt x="284861" y="31809"/>
                      <a:pt x="305234" y="54298"/>
                    </a:cubicBezTo>
                    <a:cubicBezTo>
                      <a:pt x="325607" y="76787"/>
                      <a:pt x="361855" y="137377"/>
                      <a:pt x="359209" y="136848"/>
                    </a:cubicBezTo>
                    <a:cubicBezTo>
                      <a:pt x="356563" y="136319"/>
                      <a:pt x="311055" y="70702"/>
                      <a:pt x="289359" y="51123"/>
                    </a:cubicBezTo>
                    <a:cubicBezTo>
                      <a:pt x="267663" y="31544"/>
                      <a:pt x="265017" y="7202"/>
                      <a:pt x="229034" y="19373"/>
                    </a:cubicBezTo>
                    <a:cubicBezTo>
                      <a:pt x="193051" y="31544"/>
                      <a:pt x="112088" y="84196"/>
                      <a:pt x="73459" y="124148"/>
                    </a:cubicBezTo>
                    <a:cubicBezTo>
                      <a:pt x="34830" y="164100"/>
                      <a:pt x="-4593" y="280517"/>
                      <a:pt x="434" y="2781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1AB1395C-FC6E-46EA-A08B-22AEF6AB6D4F}"/>
                  </a:ext>
                </a:extLst>
              </p:cNvPr>
              <p:cNvSpPr/>
              <p:nvPr/>
            </p:nvSpPr>
            <p:spPr>
              <a:xfrm>
                <a:off x="6310834" y="3791511"/>
                <a:ext cx="146836" cy="102917"/>
              </a:xfrm>
              <a:custGeom>
                <a:avLst/>
                <a:gdLst>
                  <a:gd name="connsiteX0" fmla="*/ 145529 w 146836"/>
                  <a:gd name="connsiteY0" fmla="*/ 2614 h 102917"/>
                  <a:gd name="connsiteX1" fmla="*/ 18529 w 146836"/>
                  <a:gd name="connsiteY1" fmla="*/ 85164 h 102917"/>
                  <a:gd name="connsiteX2" fmla="*/ 1066 w 146836"/>
                  <a:gd name="connsiteY2" fmla="*/ 99452 h 102917"/>
                  <a:gd name="connsiteX3" fmla="*/ 21704 w 146836"/>
                  <a:gd name="connsiteY3" fmla="*/ 37539 h 102917"/>
                  <a:gd name="connsiteX4" fmla="*/ 42341 w 146836"/>
                  <a:gd name="connsiteY4" fmla="*/ 58177 h 102917"/>
                  <a:gd name="connsiteX5" fmla="*/ 82029 w 146836"/>
                  <a:gd name="connsiteY5" fmla="*/ 24839 h 102917"/>
                  <a:gd name="connsiteX6" fmla="*/ 145529 w 146836"/>
                  <a:gd name="connsiteY6" fmla="*/ 2614 h 10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836" h="102917">
                    <a:moveTo>
                      <a:pt x="145529" y="2614"/>
                    </a:moveTo>
                    <a:cubicBezTo>
                      <a:pt x="134946" y="12668"/>
                      <a:pt x="42606" y="69024"/>
                      <a:pt x="18529" y="85164"/>
                    </a:cubicBezTo>
                    <a:cubicBezTo>
                      <a:pt x="-5548" y="101304"/>
                      <a:pt x="537" y="107390"/>
                      <a:pt x="1066" y="99452"/>
                    </a:cubicBezTo>
                    <a:cubicBezTo>
                      <a:pt x="1595" y="91515"/>
                      <a:pt x="14825" y="44418"/>
                      <a:pt x="21704" y="37539"/>
                    </a:cubicBezTo>
                    <a:cubicBezTo>
                      <a:pt x="28583" y="30660"/>
                      <a:pt x="32287" y="60294"/>
                      <a:pt x="42341" y="58177"/>
                    </a:cubicBezTo>
                    <a:cubicBezTo>
                      <a:pt x="52395" y="56060"/>
                      <a:pt x="64567" y="35687"/>
                      <a:pt x="82029" y="24839"/>
                    </a:cubicBezTo>
                    <a:cubicBezTo>
                      <a:pt x="99491" y="13991"/>
                      <a:pt x="156112" y="-7440"/>
                      <a:pt x="145529" y="2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767FDCFA-4E97-4CD8-9C67-75B9F7385F64}"/>
                  </a:ext>
                </a:extLst>
              </p:cNvPr>
              <p:cNvSpPr/>
              <p:nvPr/>
            </p:nvSpPr>
            <p:spPr>
              <a:xfrm>
                <a:off x="5887443" y="3978251"/>
                <a:ext cx="593651" cy="537002"/>
              </a:xfrm>
              <a:custGeom>
                <a:avLst/>
                <a:gdLst>
                  <a:gd name="connsiteX0" fmla="*/ 8532 w 593651"/>
                  <a:gd name="connsiteY0" fmla="*/ 395312 h 537002"/>
                  <a:gd name="connsiteX1" fmla="*/ 19645 w 593651"/>
                  <a:gd name="connsiteY1" fmla="*/ 147662 h 537002"/>
                  <a:gd name="connsiteX2" fmla="*/ 187920 w 593651"/>
                  <a:gd name="connsiteY2" fmla="*/ 23837 h 537002"/>
                  <a:gd name="connsiteX3" fmla="*/ 372070 w 593651"/>
                  <a:gd name="connsiteY3" fmla="*/ 19074 h 537002"/>
                  <a:gd name="connsiteX4" fmla="*/ 441920 w 593651"/>
                  <a:gd name="connsiteY4" fmla="*/ 66699 h 537002"/>
                  <a:gd name="connsiteX5" fmla="*/ 581620 w 593651"/>
                  <a:gd name="connsiteY5" fmla="*/ 246087 h 537002"/>
                  <a:gd name="connsiteX6" fmla="*/ 584795 w 593651"/>
                  <a:gd name="connsiteY6" fmla="*/ 430237 h 537002"/>
                  <a:gd name="connsiteX7" fmla="*/ 568920 w 593651"/>
                  <a:gd name="connsiteY7" fmla="*/ 536599 h 537002"/>
                  <a:gd name="connsiteX8" fmla="*/ 591145 w 593651"/>
                  <a:gd name="connsiteY8" fmla="*/ 393724 h 537002"/>
                  <a:gd name="connsiteX9" fmla="*/ 573682 w 593651"/>
                  <a:gd name="connsiteY9" fmla="*/ 204812 h 537002"/>
                  <a:gd name="connsiteX10" fmla="*/ 472082 w 593651"/>
                  <a:gd name="connsiteY10" fmla="*/ 66699 h 537002"/>
                  <a:gd name="connsiteX11" fmla="*/ 276820 w 593651"/>
                  <a:gd name="connsiteY11" fmla="*/ 24 h 537002"/>
                  <a:gd name="connsiteX12" fmla="*/ 65682 w 593651"/>
                  <a:gd name="connsiteY12" fmla="*/ 73049 h 537002"/>
                  <a:gd name="connsiteX13" fmla="*/ 8532 w 593651"/>
                  <a:gd name="connsiteY13" fmla="*/ 395312 h 53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651" h="537002">
                    <a:moveTo>
                      <a:pt x="8532" y="395312"/>
                    </a:moveTo>
                    <a:cubicBezTo>
                      <a:pt x="859" y="407747"/>
                      <a:pt x="-10253" y="209574"/>
                      <a:pt x="19645" y="147662"/>
                    </a:cubicBezTo>
                    <a:cubicBezTo>
                      <a:pt x="49543" y="85749"/>
                      <a:pt x="129182" y="45268"/>
                      <a:pt x="187920" y="23837"/>
                    </a:cubicBezTo>
                    <a:cubicBezTo>
                      <a:pt x="246658" y="2406"/>
                      <a:pt x="329737" y="11930"/>
                      <a:pt x="372070" y="19074"/>
                    </a:cubicBezTo>
                    <a:cubicBezTo>
                      <a:pt x="414403" y="26218"/>
                      <a:pt x="406995" y="28864"/>
                      <a:pt x="441920" y="66699"/>
                    </a:cubicBezTo>
                    <a:cubicBezTo>
                      <a:pt x="476845" y="104534"/>
                      <a:pt x="557808" y="185497"/>
                      <a:pt x="581620" y="246087"/>
                    </a:cubicBezTo>
                    <a:cubicBezTo>
                      <a:pt x="605433" y="306677"/>
                      <a:pt x="586912" y="381818"/>
                      <a:pt x="584795" y="430237"/>
                    </a:cubicBezTo>
                    <a:cubicBezTo>
                      <a:pt x="582678" y="478656"/>
                      <a:pt x="567862" y="542685"/>
                      <a:pt x="568920" y="536599"/>
                    </a:cubicBezTo>
                    <a:cubicBezTo>
                      <a:pt x="569978" y="530514"/>
                      <a:pt x="590351" y="449022"/>
                      <a:pt x="591145" y="393724"/>
                    </a:cubicBezTo>
                    <a:cubicBezTo>
                      <a:pt x="591939" y="338426"/>
                      <a:pt x="593526" y="259316"/>
                      <a:pt x="573682" y="204812"/>
                    </a:cubicBezTo>
                    <a:cubicBezTo>
                      <a:pt x="553838" y="150308"/>
                      <a:pt x="521559" y="100830"/>
                      <a:pt x="472082" y="66699"/>
                    </a:cubicBezTo>
                    <a:cubicBezTo>
                      <a:pt x="422605" y="32568"/>
                      <a:pt x="344553" y="-1034"/>
                      <a:pt x="276820" y="24"/>
                    </a:cubicBezTo>
                    <a:cubicBezTo>
                      <a:pt x="209087" y="1082"/>
                      <a:pt x="115424" y="7697"/>
                      <a:pt x="65682" y="73049"/>
                    </a:cubicBezTo>
                    <a:cubicBezTo>
                      <a:pt x="15940" y="138401"/>
                      <a:pt x="16205" y="382877"/>
                      <a:pt x="8532" y="3953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9AEDE4BA-8C11-4742-833E-6CE0ED6B29BF}"/>
                  </a:ext>
                </a:extLst>
              </p:cNvPr>
              <p:cNvSpPr/>
              <p:nvPr/>
            </p:nvSpPr>
            <p:spPr>
              <a:xfrm>
                <a:off x="5864162" y="3883834"/>
                <a:ext cx="700593" cy="477581"/>
              </a:xfrm>
              <a:custGeom>
                <a:avLst/>
                <a:gdLst>
                  <a:gd name="connsiteX0" fmla="*/ 3238 w 700593"/>
                  <a:gd name="connsiteY0" fmla="*/ 477029 h 477581"/>
                  <a:gd name="connsiteX1" fmla="*/ 22288 w 700593"/>
                  <a:gd name="connsiteY1" fmla="*/ 259541 h 477581"/>
                  <a:gd name="connsiteX2" fmla="*/ 160401 w 700593"/>
                  <a:gd name="connsiteY2" fmla="*/ 108729 h 477581"/>
                  <a:gd name="connsiteX3" fmla="*/ 273113 w 700593"/>
                  <a:gd name="connsiteY3" fmla="*/ 24591 h 477581"/>
                  <a:gd name="connsiteX4" fmla="*/ 363601 w 700593"/>
                  <a:gd name="connsiteY4" fmla="*/ 5541 h 477581"/>
                  <a:gd name="connsiteX5" fmla="*/ 477901 w 700593"/>
                  <a:gd name="connsiteY5" fmla="*/ 38879 h 477581"/>
                  <a:gd name="connsiteX6" fmla="*/ 542988 w 700593"/>
                  <a:gd name="connsiteY6" fmla="*/ 83329 h 477581"/>
                  <a:gd name="connsiteX7" fmla="*/ 620776 w 700593"/>
                  <a:gd name="connsiteY7" fmla="*/ 207154 h 477581"/>
                  <a:gd name="connsiteX8" fmla="*/ 677926 w 700593"/>
                  <a:gd name="connsiteY8" fmla="*/ 342091 h 477581"/>
                  <a:gd name="connsiteX9" fmla="*/ 700151 w 700593"/>
                  <a:gd name="connsiteY9" fmla="*/ 461154 h 477581"/>
                  <a:gd name="connsiteX10" fmla="*/ 660463 w 700593"/>
                  <a:gd name="connsiteY10" fmla="*/ 302404 h 477581"/>
                  <a:gd name="connsiteX11" fmla="*/ 639826 w 700593"/>
                  <a:gd name="connsiteY11" fmla="*/ 172229 h 477581"/>
                  <a:gd name="connsiteX12" fmla="*/ 685863 w 700593"/>
                  <a:gd name="connsiteY12" fmla="*/ 378604 h 477581"/>
                  <a:gd name="connsiteX13" fmla="*/ 585851 w 700593"/>
                  <a:gd name="connsiteY13" fmla="*/ 102379 h 477581"/>
                  <a:gd name="connsiteX14" fmla="*/ 439801 w 700593"/>
                  <a:gd name="connsiteY14" fmla="*/ 779 h 477581"/>
                  <a:gd name="connsiteX15" fmla="*/ 184213 w 700593"/>
                  <a:gd name="connsiteY15" fmla="*/ 62691 h 477581"/>
                  <a:gd name="connsiteX16" fmla="*/ 54038 w 700593"/>
                  <a:gd name="connsiteY16" fmla="*/ 191279 h 477581"/>
                  <a:gd name="connsiteX17" fmla="*/ 3238 w 700593"/>
                  <a:gd name="connsiteY17" fmla="*/ 477029 h 47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0593" h="477581">
                    <a:moveTo>
                      <a:pt x="3238" y="477029"/>
                    </a:moveTo>
                    <a:cubicBezTo>
                      <a:pt x="-2054" y="488406"/>
                      <a:pt x="-3906" y="320924"/>
                      <a:pt x="22288" y="259541"/>
                    </a:cubicBezTo>
                    <a:cubicBezTo>
                      <a:pt x="48482" y="198158"/>
                      <a:pt x="118597" y="147887"/>
                      <a:pt x="160401" y="108729"/>
                    </a:cubicBezTo>
                    <a:cubicBezTo>
                      <a:pt x="202205" y="69571"/>
                      <a:pt x="239246" y="41789"/>
                      <a:pt x="273113" y="24591"/>
                    </a:cubicBezTo>
                    <a:cubicBezTo>
                      <a:pt x="306980" y="7393"/>
                      <a:pt x="329470" y="3160"/>
                      <a:pt x="363601" y="5541"/>
                    </a:cubicBezTo>
                    <a:cubicBezTo>
                      <a:pt x="397732" y="7922"/>
                      <a:pt x="448003" y="25914"/>
                      <a:pt x="477901" y="38879"/>
                    </a:cubicBezTo>
                    <a:cubicBezTo>
                      <a:pt x="507799" y="51844"/>
                      <a:pt x="519176" y="55283"/>
                      <a:pt x="542988" y="83329"/>
                    </a:cubicBezTo>
                    <a:cubicBezTo>
                      <a:pt x="566801" y="111375"/>
                      <a:pt x="598286" y="164027"/>
                      <a:pt x="620776" y="207154"/>
                    </a:cubicBezTo>
                    <a:cubicBezTo>
                      <a:pt x="643266" y="250281"/>
                      <a:pt x="664697" y="299758"/>
                      <a:pt x="677926" y="342091"/>
                    </a:cubicBezTo>
                    <a:cubicBezTo>
                      <a:pt x="691155" y="384424"/>
                      <a:pt x="703061" y="467768"/>
                      <a:pt x="700151" y="461154"/>
                    </a:cubicBezTo>
                    <a:cubicBezTo>
                      <a:pt x="697241" y="454540"/>
                      <a:pt x="670517" y="350558"/>
                      <a:pt x="660463" y="302404"/>
                    </a:cubicBezTo>
                    <a:cubicBezTo>
                      <a:pt x="650409" y="254250"/>
                      <a:pt x="635593" y="159529"/>
                      <a:pt x="639826" y="172229"/>
                    </a:cubicBezTo>
                    <a:cubicBezTo>
                      <a:pt x="644059" y="184929"/>
                      <a:pt x="694859" y="390246"/>
                      <a:pt x="685863" y="378604"/>
                    </a:cubicBezTo>
                    <a:cubicBezTo>
                      <a:pt x="676867" y="366962"/>
                      <a:pt x="626861" y="165350"/>
                      <a:pt x="585851" y="102379"/>
                    </a:cubicBezTo>
                    <a:cubicBezTo>
                      <a:pt x="544841" y="39408"/>
                      <a:pt x="506741" y="7394"/>
                      <a:pt x="439801" y="779"/>
                    </a:cubicBezTo>
                    <a:cubicBezTo>
                      <a:pt x="372861" y="-5836"/>
                      <a:pt x="248507" y="30941"/>
                      <a:pt x="184213" y="62691"/>
                    </a:cubicBezTo>
                    <a:cubicBezTo>
                      <a:pt x="119919" y="94441"/>
                      <a:pt x="84200" y="126985"/>
                      <a:pt x="54038" y="191279"/>
                    </a:cubicBezTo>
                    <a:cubicBezTo>
                      <a:pt x="23876" y="255573"/>
                      <a:pt x="8530" y="465652"/>
                      <a:pt x="3238" y="4770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20F158B9-A5BE-4079-9D00-F09C5AADD789}"/>
                  </a:ext>
                </a:extLst>
              </p:cNvPr>
              <p:cNvSpPr/>
              <p:nvPr/>
            </p:nvSpPr>
            <p:spPr>
              <a:xfrm>
                <a:off x="6257722" y="4249141"/>
                <a:ext cx="302525" cy="428097"/>
              </a:xfrm>
              <a:custGeom>
                <a:avLst/>
                <a:gdLst>
                  <a:gd name="connsiteX0" fmla="*/ 301828 w 302525"/>
                  <a:gd name="connsiteY0" fmla="*/ 597 h 428097"/>
                  <a:gd name="connsiteX1" fmla="*/ 257378 w 302525"/>
                  <a:gd name="connsiteY1" fmla="*/ 227609 h 428097"/>
                  <a:gd name="connsiteX2" fmla="*/ 174828 w 302525"/>
                  <a:gd name="connsiteY2" fmla="*/ 326034 h 428097"/>
                  <a:gd name="connsiteX3" fmla="*/ 203 w 302525"/>
                  <a:gd name="connsiteY3" fmla="*/ 426047 h 428097"/>
                  <a:gd name="connsiteX4" fmla="*/ 141491 w 302525"/>
                  <a:gd name="connsiteY4" fmla="*/ 386359 h 428097"/>
                  <a:gd name="connsiteX5" fmla="*/ 224041 w 302525"/>
                  <a:gd name="connsiteY5" fmla="*/ 302222 h 428097"/>
                  <a:gd name="connsiteX6" fmla="*/ 301828 w 302525"/>
                  <a:gd name="connsiteY6" fmla="*/ 597 h 42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525" h="428097">
                    <a:moveTo>
                      <a:pt x="301828" y="597"/>
                    </a:moveTo>
                    <a:cubicBezTo>
                      <a:pt x="307384" y="-11838"/>
                      <a:pt x="278545" y="173370"/>
                      <a:pt x="257378" y="227609"/>
                    </a:cubicBezTo>
                    <a:cubicBezTo>
                      <a:pt x="236211" y="281848"/>
                      <a:pt x="217691" y="292961"/>
                      <a:pt x="174828" y="326034"/>
                    </a:cubicBezTo>
                    <a:cubicBezTo>
                      <a:pt x="131965" y="359107"/>
                      <a:pt x="5759" y="415993"/>
                      <a:pt x="203" y="426047"/>
                    </a:cubicBezTo>
                    <a:cubicBezTo>
                      <a:pt x="-5353" y="436101"/>
                      <a:pt x="104185" y="406997"/>
                      <a:pt x="141491" y="386359"/>
                    </a:cubicBezTo>
                    <a:cubicBezTo>
                      <a:pt x="178797" y="365722"/>
                      <a:pt x="195202" y="360695"/>
                      <a:pt x="224041" y="302222"/>
                    </a:cubicBezTo>
                    <a:cubicBezTo>
                      <a:pt x="252880" y="243749"/>
                      <a:pt x="296272" y="13032"/>
                      <a:pt x="301828" y="5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3DA3ED83-D6AB-443E-8BFE-58DB02A68DE6}"/>
                  </a:ext>
                </a:extLst>
              </p:cNvPr>
              <p:cNvSpPr/>
              <p:nvPr/>
            </p:nvSpPr>
            <p:spPr>
              <a:xfrm>
                <a:off x="5896869" y="4353250"/>
                <a:ext cx="389942" cy="324275"/>
              </a:xfrm>
              <a:custGeom>
                <a:avLst/>
                <a:gdLst>
                  <a:gd name="connsiteX0" fmla="*/ 3869 w 389942"/>
                  <a:gd name="connsiteY0" fmla="*/ 1263 h 324275"/>
                  <a:gd name="connsiteX1" fmla="*/ 35619 w 389942"/>
                  <a:gd name="connsiteY1" fmla="*/ 126675 h 324275"/>
                  <a:gd name="connsiteX2" fmla="*/ 80069 w 389942"/>
                  <a:gd name="connsiteY2" fmla="*/ 198113 h 324275"/>
                  <a:gd name="connsiteX3" fmla="*/ 184844 w 389942"/>
                  <a:gd name="connsiteY3" fmla="*/ 272725 h 324275"/>
                  <a:gd name="connsiteX4" fmla="*/ 386456 w 389942"/>
                  <a:gd name="connsiteY4" fmla="*/ 323525 h 324275"/>
                  <a:gd name="connsiteX5" fmla="*/ 299144 w 389942"/>
                  <a:gd name="connsiteY5" fmla="*/ 296538 h 324275"/>
                  <a:gd name="connsiteX6" fmla="*/ 127694 w 389942"/>
                  <a:gd name="connsiteY6" fmla="*/ 210813 h 324275"/>
                  <a:gd name="connsiteX7" fmla="*/ 3869 w 389942"/>
                  <a:gd name="connsiteY7" fmla="*/ 1263 h 32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942" h="324275">
                    <a:moveTo>
                      <a:pt x="3869" y="1263"/>
                    </a:moveTo>
                    <a:cubicBezTo>
                      <a:pt x="-11477" y="-12760"/>
                      <a:pt x="22919" y="93867"/>
                      <a:pt x="35619" y="126675"/>
                    </a:cubicBezTo>
                    <a:cubicBezTo>
                      <a:pt x="48319" y="159483"/>
                      <a:pt x="55198" y="173771"/>
                      <a:pt x="80069" y="198113"/>
                    </a:cubicBezTo>
                    <a:cubicBezTo>
                      <a:pt x="104940" y="222455"/>
                      <a:pt x="133780" y="251823"/>
                      <a:pt x="184844" y="272725"/>
                    </a:cubicBezTo>
                    <a:cubicBezTo>
                      <a:pt x="235908" y="293627"/>
                      <a:pt x="367406" y="319556"/>
                      <a:pt x="386456" y="323525"/>
                    </a:cubicBezTo>
                    <a:cubicBezTo>
                      <a:pt x="405506" y="327494"/>
                      <a:pt x="342271" y="315323"/>
                      <a:pt x="299144" y="296538"/>
                    </a:cubicBezTo>
                    <a:cubicBezTo>
                      <a:pt x="256017" y="277753"/>
                      <a:pt x="175054" y="254205"/>
                      <a:pt x="127694" y="210813"/>
                    </a:cubicBezTo>
                    <a:cubicBezTo>
                      <a:pt x="80334" y="167421"/>
                      <a:pt x="19215" y="15286"/>
                      <a:pt x="3869" y="12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B6C14C7B-3A0D-4C7D-B62C-C861D3A0AEB7}"/>
                  </a:ext>
                </a:extLst>
              </p:cNvPr>
              <p:cNvSpPr/>
              <p:nvPr/>
            </p:nvSpPr>
            <p:spPr>
              <a:xfrm>
                <a:off x="5851394" y="3880218"/>
                <a:ext cx="447814" cy="193376"/>
              </a:xfrm>
              <a:custGeom>
                <a:avLst/>
                <a:gdLst>
                  <a:gd name="connsiteX0" fmla="*/ 447806 w 447814"/>
                  <a:gd name="connsiteY0" fmla="*/ 2807 h 193376"/>
                  <a:gd name="connsiteX1" fmla="*/ 223969 w 447814"/>
                  <a:gd name="connsiteY1" fmla="*/ 20270 h 193376"/>
                  <a:gd name="connsiteX2" fmla="*/ 22356 w 447814"/>
                  <a:gd name="connsiteY2" fmla="*/ 167907 h 193376"/>
                  <a:gd name="connsiteX3" fmla="*/ 11244 w 447814"/>
                  <a:gd name="connsiteY3" fmla="*/ 190132 h 193376"/>
                  <a:gd name="connsiteX4" fmla="*/ 77919 w 447814"/>
                  <a:gd name="connsiteY4" fmla="*/ 131395 h 193376"/>
                  <a:gd name="connsiteX5" fmla="*/ 231906 w 447814"/>
                  <a:gd name="connsiteY5" fmla="*/ 34557 h 193376"/>
                  <a:gd name="connsiteX6" fmla="*/ 447806 w 447814"/>
                  <a:gd name="connsiteY6" fmla="*/ 2807 h 19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814" h="193376">
                    <a:moveTo>
                      <a:pt x="447806" y="2807"/>
                    </a:moveTo>
                    <a:cubicBezTo>
                      <a:pt x="446483" y="426"/>
                      <a:pt x="294877" y="-7247"/>
                      <a:pt x="223969" y="20270"/>
                    </a:cubicBezTo>
                    <a:cubicBezTo>
                      <a:pt x="153061" y="47787"/>
                      <a:pt x="57810" y="139597"/>
                      <a:pt x="22356" y="167907"/>
                    </a:cubicBezTo>
                    <a:cubicBezTo>
                      <a:pt x="-13098" y="196217"/>
                      <a:pt x="1983" y="196217"/>
                      <a:pt x="11244" y="190132"/>
                    </a:cubicBezTo>
                    <a:cubicBezTo>
                      <a:pt x="20505" y="184047"/>
                      <a:pt x="41142" y="157324"/>
                      <a:pt x="77919" y="131395"/>
                    </a:cubicBezTo>
                    <a:cubicBezTo>
                      <a:pt x="114696" y="105466"/>
                      <a:pt x="171581" y="57576"/>
                      <a:pt x="231906" y="34557"/>
                    </a:cubicBezTo>
                    <a:cubicBezTo>
                      <a:pt x="292231" y="11538"/>
                      <a:pt x="449129" y="5188"/>
                      <a:pt x="447806" y="28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E9B4D0D6-63B8-445F-B4F5-524DD9CD8BC8}"/>
                  </a:ext>
                </a:extLst>
              </p:cNvPr>
              <p:cNvSpPr/>
              <p:nvPr/>
            </p:nvSpPr>
            <p:spPr>
              <a:xfrm>
                <a:off x="5848146" y="3950905"/>
                <a:ext cx="165570" cy="129268"/>
              </a:xfrm>
              <a:custGeom>
                <a:avLst/>
                <a:gdLst>
                  <a:gd name="connsiteX0" fmla="*/ 165304 w 165570"/>
                  <a:gd name="connsiteY0" fmla="*/ 383 h 129268"/>
                  <a:gd name="connsiteX1" fmla="*/ 51004 w 165570"/>
                  <a:gd name="connsiteY1" fmla="*/ 116270 h 129268"/>
                  <a:gd name="connsiteX2" fmla="*/ 46242 w 165570"/>
                  <a:gd name="connsiteY2" fmla="*/ 127383 h 129268"/>
                  <a:gd name="connsiteX3" fmla="*/ 204 w 165570"/>
                  <a:gd name="connsiteY3" fmla="*/ 124208 h 129268"/>
                  <a:gd name="connsiteX4" fmla="*/ 66879 w 165570"/>
                  <a:gd name="connsiteY4" fmla="*/ 98808 h 129268"/>
                  <a:gd name="connsiteX5" fmla="*/ 81167 w 165570"/>
                  <a:gd name="connsiteY5" fmla="*/ 79758 h 129268"/>
                  <a:gd name="connsiteX6" fmla="*/ 165304 w 165570"/>
                  <a:gd name="connsiteY6" fmla="*/ 383 h 12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70" h="129268">
                    <a:moveTo>
                      <a:pt x="165304" y="383"/>
                    </a:moveTo>
                    <a:cubicBezTo>
                      <a:pt x="160277" y="6468"/>
                      <a:pt x="70848" y="95103"/>
                      <a:pt x="51004" y="116270"/>
                    </a:cubicBezTo>
                    <a:cubicBezTo>
                      <a:pt x="31160" y="137437"/>
                      <a:pt x="54709" y="126060"/>
                      <a:pt x="46242" y="127383"/>
                    </a:cubicBezTo>
                    <a:cubicBezTo>
                      <a:pt x="37775" y="128706"/>
                      <a:pt x="-3236" y="128971"/>
                      <a:pt x="204" y="124208"/>
                    </a:cubicBezTo>
                    <a:cubicBezTo>
                      <a:pt x="3643" y="119446"/>
                      <a:pt x="53385" y="106216"/>
                      <a:pt x="66879" y="98808"/>
                    </a:cubicBezTo>
                    <a:cubicBezTo>
                      <a:pt x="80373" y="91400"/>
                      <a:pt x="59471" y="97220"/>
                      <a:pt x="81167" y="79758"/>
                    </a:cubicBezTo>
                    <a:cubicBezTo>
                      <a:pt x="102863" y="62296"/>
                      <a:pt x="170331" y="-5702"/>
                      <a:pt x="165304" y="3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96632A44-FC3B-446F-882D-0E4EDB321E19}"/>
                  </a:ext>
                </a:extLst>
              </p:cNvPr>
              <p:cNvSpPr/>
              <p:nvPr/>
            </p:nvSpPr>
            <p:spPr>
              <a:xfrm>
                <a:off x="5802181" y="4083050"/>
                <a:ext cx="82682" cy="49229"/>
              </a:xfrm>
              <a:custGeom>
                <a:avLst/>
                <a:gdLst>
                  <a:gd name="connsiteX0" fmla="*/ 82682 w 82682"/>
                  <a:gd name="connsiteY0" fmla="*/ 0 h 49229"/>
                  <a:gd name="connsiteX1" fmla="*/ 132 w 82682"/>
                  <a:gd name="connsiteY1" fmla="*/ 49213 h 49229"/>
                  <a:gd name="connsiteX2" fmla="*/ 82682 w 82682"/>
                  <a:gd name="connsiteY2" fmla="*/ 0 h 4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682" h="49229">
                    <a:moveTo>
                      <a:pt x="82682" y="0"/>
                    </a:moveTo>
                    <a:cubicBezTo>
                      <a:pt x="82682" y="0"/>
                      <a:pt x="4101" y="48155"/>
                      <a:pt x="132" y="49213"/>
                    </a:cubicBezTo>
                    <a:cubicBezTo>
                      <a:pt x="-3837" y="50271"/>
                      <a:pt x="82682" y="0"/>
                      <a:pt x="8268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5F3A0CC8-30BA-45F3-A434-C279017EEB0B}"/>
                  </a:ext>
                </a:extLst>
              </p:cNvPr>
              <p:cNvSpPr/>
              <p:nvPr/>
            </p:nvSpPr>
            <p:spPr>
              <a:xfrm>
                <a:off x="5805250" y="4143374"/>
                <a:ext cx="63771" cy="187357"/>
              </a:xfrm>
              <a:custGeom>
                <a:avLst/>
                <a:gdLst>
                  <a:gd name="connsiteX0" fmla="*/ 238 w 63771"/>
                  <a:gd name="connsiteY0" fmla="*/ 1 h 187357"/>
                  <a:gd name="connsiteX1" fmla="*/ 31988 w 63771"/>
                  <a:gd name="connsiteY1" fmla="*/ 61914 h 187357"/>
                  <a:gd name="connsiteX2" fmla="*/ 35163 w 63771"/>
                  <a:gd name="connsiteY2" fmla="*/ 119064 h 187357"/>
                  <a:gd name="connsiteX3" fmla="*/ 63738 w 63771"/>
                  <a:gd name="connsiteY3" fmla="*/ 187326 h 187357"/>
                  <a:gd name="connsiteX4" fmla="*/ 28813 w 63771"/>
                  <a:gd name="connsiteY4" fmla="*/ 127001 h 187357"/>
                  <a:gd name="connsiteX5" fmla="*/ 17700 w 63771"/>
                  <a:gd name="connsiteY5" fmla="*/ 60326 h 187357"/>
                  <a:gd name="connsiteX6" fmla="*/ 238 w 63771"/>
                  <a:gd name="connsiteY6" fmla="*/ 1 h 18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71" h="187357">
                    <a:moveTo>
                      <a:pt x="238" y="1"/>
                    </a:moveTo>
                    <a:cubicBezTo>
                      <a:pt x="2619" y="266"/>
                      <a:pt x="26167" y="42070"/>
                      <a:pt x="31988" y="61914"/>
                    </a:cubicBezTo>
                    <a:cubicBezTo>
                      <a:pt x="37809" y="81758"/>
                      <a:pt x="29871" y="98162"/>
                      <a:pt x="35163" y="119064"/>
                    </a:cubicBezTo>
                    <a:cubicBezTo>
                      <a:pt x="40455" y="139966"/>
                      <a:pt x="64796" y="186003"/>
                      <a:pt x="63738" y="187326"/>
                    </a:cubicBezTo>
                    <a:cubicBezTo>
                      <a:pt x="62680" y="188649"/>
                      <a:pt x="36486" y="148168"/>
                      <a:pt x="28813" y="127001"/>
                    </a:cubicBezTo>
                    <a:cubicBezTo>
                      <a:pt x="21140" y="105834"/>
                      <a:pt x="21404" y="76201"/>
                      <a:pt x="17700" y="60326"/>
                    </a:cubicBezTo>
                    <a:cubicBezTo>
                      <a:pt x="13996" y="44451"/>
                      <a:pt x="-2143" y="-264"/>
                      <a:pt x="238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BFC13622-BBA8-429E-AC4E-8BD2B1A951BC}"/>
                  </a:ext>
                </a:extLst>
              </p:cNvPr>
              <p:cNvSpPr/>
              <p:nvPr/>
            </p:nvSpPr>
            <p:spPr>
              <a:xfrm>
                <a:off x="5816600" y="4127500"/>
                <a:ext cx="45719" cy="4571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3959F84F-14EC-4C8A-8EBC-025FDA4190F2}"/>
                  </a:ext>
                </a:extLst>
              </p:cNvPr>
              <p:cNvSpPr/>
              <p:nvPr/>
            </p:nvSpPr>
            <p:spPr>
              <a:xfrm>
                <a:off x="5834063" y="4075106"/>
                <a:ext cx="46037" cy="203207"/>
              </a:xfrm>
              <a:custGeom>
                <a:avLst/>
                <a:gdLst>
                  <a:gd name="connsiteX0" fmla="*/ 46037 w 46037"/>
                  <a:gd name="connsiteY0" fmla="*/ 7 h 203207"/>
                  <a:gd name="connsiteX1" fmla="*/ 3175 w 46037"/>
                  <a:gd name="connsiteY1" fmla="*/ 141294 h 203207"/>
                  <a:gd name="connsiteX2" fmla="*/ 3175 w 46037"/>
                  <a:gd name="connsiteY2" fmla="*/ 203207 h 203207"/>
                  <a:gd name="connsiteX3" fmla="*/ 3175 w 46037"/>
                  <a:gd name="connsiteY3" fmla="*/ 134944 h 203207"/>
                  <a:gd name="connsiteX4" fmla="*/ 46037 w 46037"/>
                  <a:gd name="connsiteY4" fmla="*/ 7 h 20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37" h="203207">
                    <a:moveTo>
                      <a:pt x="46037" y="7"/>
                    </a:moveTo>
                    <a:cubicBezTo>
                      <a:pt x="46037" y="1065"/>
                      <a:pt x="10319" y="107427"/>
                      <a:pt x="3175" y="141294"/>
                    </a:cubicBezTo>
                    <a:cubicBezTo>
                      <a:pt x="-3969" y="175161"/>
                      <a:pt x="3175" y="203207"/>
                      <a:pt x="3175" y="203207"/>
                    </a:cubicBezTo>
                    <a:cubicBezTo>
                      <a:pt x="3175" y="202149"/>
                      <a:pt x="-3440" y="166430"/>
                      <a:pt x="3175" y="134944"/>
                    </a:cubicBezTo>
                    <a:cubicBezTo>
                      <a:pt x="9790" y="103458"/>
                      <a:pt x="46037" y="-1051"/>
                      <a:pt x="46037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B49A7F7C-1F92-4668-BAC7-24031267838C}"/>
                  </a:ext>
                </a:extLst>
              </p:cNvPr>
              <p:cNvSpPr/>
              <p:nvPr/>
            </p:nvSpPr>
            <p:spPr>
              <a:xfrm>
                <a:off x="6528819" y="3765550"/>
                <a:ext cx="194895" cy="36513"/>
              </a:xfrm>
              <a:custGeom>
                <a:avLst/>
                <a:gdLst>
                  <a:gd name="connsiteX0" fmla="*/ 569 w 194895"/>
                  <a:gd name="connsiteY0" fmla="*/ 0 h 36513"/>
                  <a:gd name="connsiteX1" fmla="*/ 106931 w 194895"/>
                  <a:gd name="connsiteY1" fmla="*/ 19050 h 36513"/>
                  <a:gd name="connsiteX2" fmla="*/ 192656 w 194895"/>
                  <a:gd name="connsiteY2" fmla="*/ 36513 h 36513"/>
                  <a:gd name="connsiteX3" fmla="*/ 156144 w 194895"/>
                  <a:gd name="connsiteY3" fmla="*/ 19050 h 36513"/>
                  <a:gd name="connsiteX4" fmla="*/ 569 w 194895"/>
                  <a:gd name="connsiteY4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895" h="36513">
                    <a:moveTo>
                      <a:pt x="569" y="0"/>
                    </a:moveTo>
                    <a:cubicBezTo>
                      <a:pt x="-7633" y="0"/>
                      <a:pt x="74917" y="12965"/>
                      <a:pt x="106931" y="19050"/>
                    </a:cubicBezTo>
                    <a:cubicBezTo>
                      <a:pt x="138946" y="25136"/>
                      <a:pt x="184454" y="36513"/>
                      <a:pt x="192656" y="36513"/>
                    </a:cubicBezTo>
                    <a:cubicBezTo>
                      <a:pt x="200858" y="36513"/>
                      <a:pt x="186042" y="26458"/>
                      <a:pt x="156144" y="19050"/>
                    </a:cubicBezTo>
                    <a:cubicBezTo>
                      <a:pt x="126246" y="11642"/>
                      <a:pt x="8771" y="0"/>
                      <a:pt x="56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FD67F32A-32DB-408C-B00C-5BD183112FAD}"/>
                  </a:ext>
                </a:extLst>
              </p:cNvPr>
              <p:cNvSpPr/>
              <p:nvPr/>
            </p:nvSpPr>
            <p:spPr>
              <a:xfrm>
                <a:off x="6518182" y="3769864"/>
                <a:ext cx="108731" cy="105917"/>
              </a:xfrm>
              <a:custGeom>
                <a:avLst/>
                <a:gdLst>
                  <a:gd name="connsiteX0" fmla="*/ 1681 w 108731"/>
                  <a:gd name="connsiteY0" fmla="*/ 449 h 105917"/>
                  <a:gd name="connsiteX1" fmla="*/ 108043 w 108731"/>
                  <a:gd name="connsiteY1" fmla="*/ 103636 h 105917"/>
                  <a:gd name="connsiteX2" fmla="*/ 46131 w 108731"/>
                  <a:gd name="connsiteY2" fmla="*/ 67124 h 105917"/>
                  <a:gd name="connsiteX3" fmla="*/ 1681 w 108731"/>
                  <a:gd name="connsiteY3" fmla="*/ 449 h 10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1" h="105917">
                    <a:moveTo>
                      <a:pt x="1681" y="449"/>
                    </a:moveTo>
                    <a:cubicBezTo>
                      <a:pt x="12000" y="6534"/>
                      <a:pt x="100635" y="92524"/>
                      <a:pt x="108043" y="103636"/>
                    </a:cubicBezTo>
                    <a:cubicBezTo>
                      <a:pt x="115451" y="114749"/>
                      <a:pt x="60948" y="82470"/>
                      <a:pt x="46131" y="67124"/>
                    </a:cubicBezTo>
                    <a:cubicBezTo>
                      <a:pt x="31314" y="51778"/>
                      <a:pt x="-8638" y="-5636"/>
                      <a:pt x="1681" y="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3CDA8F0A-5760-4805-9D2C-0AAE76DDA01C}"/>
                  </a:ext>
                </a:extLst>
              </p:cNvPr>
              <p:cNvSpPr/>
              <p:nvPr/>
            </p:nvSpPr>
            <p:spPr>
              <a:xfrm>
                <a:off x="6481644" y="3839963"/>
                <a:ext cx="63939" cy="56009"/>
              </a:xfrm>
              <a:custGeom>
                <a:avLst/>
                <a:gdLst>
                  <a:gd name="connsiteX0" fmla="*/ 119 w 63939"/>
                  <a:gd name="connsiteY0" fmla="*/ 200 h 56009"/>
                  <a:gd name="connsiteX1" fmla="*/ 35044 w 63939"/>
                  <a:gd name="connsiteY1" fmla="*/ 36712 h 56009"/>
                  <a:gd name="connsiteX2" fmla="*/ 63619 w 63939"/>
                  <a:gd name="connsiteY2" fmla="*/ 55762 h 56009"/>
                  <a:gd name="connsiteX3" fmla="*/ 47744 w 63939"/>
                  <a:gd name="connsiteY3" fmla="*/ 24012 h 56009"/>
                  <a:gd name="connsiteX4" fmla="*/ 119 w 63939"/>
                  <a:gd name="connsiteY4" fmla="*/ 200 h 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9" h="56009">
                    <a:moveTo>
                      <a:pt x="119" y="200"/>
                    </a:moveTo>
                    <a:cubicBezTo>
                      <a:pt x="-1998" y="2317"/>
                      <a:pt x="24461" y="27452"/>
                      <a:pt x="35044" y="36712"/>
                    </a:cubicBezTo>
                    <a:cubicBezTo>
                      <a:pt x="45627" y="45972"/>
                      <a:pt x="61502" y="57879"/>
                      <a:pt x="63619" y="55762"/>
                    </a:cubicBezTo>
                    <a:cubicBezTo>
                      <a:pt x="65736" y="53645"/>
                      <a:pt x="57005" y="34860"/>
                      <a:pt x="47744" y="24012"/>
                    </a:cubicBezTo>
                    <a:cubicBezTo>
                      <a:pt x="38484" y="13164"/>
                      <a:pt x="2236" y="-1917"/>
                      <a:pt x="119" y="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9CE5180E-8525-4BAF-B5E9-795DC8AE866D}"/>
                  </a:ext>
                </a:extLst>
              </p:cNvPr>
              <p:cNvSpPr/>
              <p:nvPr/>
            </p:nvSpPr>
            <p:spPr>
              <a:xfrm>
                <a:off x="6494371" y="3793941"/>
                <a:ext cx="139017" cy="127184"/>
              </a:xfrm>
              <a:custGeom>
                <a:avLst/>
                <a:gdLst>
                  <a:gd name="connsiteX0" fmla="*/ 136617 w 139017"/>
                  <a:gd name="connsiteY0" fmla="*/ 184 h 127184"/>
                  <a:gd name="connsiteX1" fmla="*/ 136617 w 139017"/>
                  <a:gd name="connsiteY1" fmla="*/ 76384 h 127184"/>
                  <a:gd name="connsiteX2" fmla="*/ 109629 w 139017"/>
                  <a:gd name="connsiteY2" fmla="*/ 111309 h 127184"/>
                  <a:gd name="connsiteX3" fmla="*/ 66767 w 139017"/>
                  <a:gd name="connsiteY3" fmla="*/ 127184 h 127184"/>
                  <a:gd name="connsiteX4" fmla="*/ 23904 w 139017"/>
                  <a:gd name="connsiteY4" fmla="*/ 111309 h 127184"/>
                  <a:gd name="connsiteX5" fmla="*/ 6442 w 139017"/>
                  <a:gd name="connsiteY5" fmla="*/ 95434 h 127184"/>
                  <a:gd name="connsiteX6" fmla="*/ 1679 w 139017"/>
                  <a:gd name="connsiteY6" fmla="*/ 73209 h 127184"/>
                  <a:gd name="connsiteX7" fmla="*/ 33429 w 139017"/>
                  <a:gd name="connsiteY7" fmla="*/ 104959 h 127184"/>
                  <a:gd name="connsiteX8" fmla="*/ 77879 w 139017"/>
                  <a:gd name="connsiteY8" fmla="*/ 114484 h 127184"/>
                  <a:gd name="connsiteX9" fmla="*/ 111217 w 139017"/>
                  <a:gd name="connsiteY9" fmla="*/ 90672 h 127184"/>
                  <a:gd name="connsiteX10" fmla="*/ 127092 w 139017"/>
                  <a:gd name="connsiteY10" fmla="*/ 55747 h 127184"/>
                  <a:gd name="connsiteX11" fmla="*/ 136617 w 139017"/>
                  <a:gd name="connsiteY11" fmla="*/ 184 h 12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017" h="127184">
                    <a:moveTo>
                      <a:pt x="136617" y="184"/>
                    </a:moveTo>
                    <a:cubicBezTo>
                      <a:pt x="138204" y="3623"/>
                      <a:pt x="141115" y="57863"/>
                      <a:pt x="136617" y="76384"/>
                    </a:cubicBezTo>
                    <a:cubicBezTo>
                      <a:pt x="132119" y="94905"/>
                      <a:pt x="121271" y="102842"/>
                      <a:pt x="109629" y="111309"/>
                    </a:cubicBezTo>
                    <a:cubicBezTo>
                      <a:pt x="97987" y="119776"/>
                      <a:pt x="81054" y="127184"/>
                      <a:pt x="66767" y="127184"/>
                    </a:cubicBezTo>
                    <a:cubicBezTo>
                      <a:pt x="52480" y="127184"/>
                      <a:pt x="33958" y="116601"/>
                      <a:pt x="23904" y="111309"/>
                    </a:cubicBezTo>
                    <a:cubicBezTo>
                      <a:pt x="13850" y="106017"/>
                      <a:pt x="10146" y="101784"/>
                      <a:pt x="6442" y="95434"/>
                    </a:cubicBezTo>
                    <a:cubicBezTo>
                      <a:pt x="2738" y="89084"/>
                      <a:pt x="-2819" y="71622"/>
                      <a:pt x="1679" y="73209"/>
                    </a:cubicBezTo>
                    <a:cubicBezTo>
                      <a:pt x="6177" y="74796"/>
                      <a:pt x="20729" y="98080"/>
                      <a:pt x="33429" y="104959"/>
                    </a:cubicBezTo>
                    <a:cubicBezTo>
                      <a:pt x="46129" y="111838"/>
                      <a:pt x="64914" y="116865"/>
                      <a:pt x="77879" y="114484"/>
                    </a:cubicBezTo>
                    <a:cubicBezTo>
                      <a:pt x="90844" y="112103"/>
                      <a:pt x="103015" y="100462"/>
                      <a:pt x="111217" y="90672"/>
                    </a:cubicBezTo>
                    <a:cubicBezTo>
                      <a:pt x="119419" y="80883"/>
                      <a:pt x="123917" y="69241"/>
                      <a:pt x="127092" y="55747"/>
                    </a:cubicBezTo>
                    <a:cubicBezTo>
                      <a:pt x="130267" y="42253"/>
                      <a:pt x="135030" y="-3255"/>
                      <a:pt x="136617" y="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04B6C18D-3B9F-4117-A79D-2E31A0FABFD6}"/>
                  </a:ext>
                </a:extLst>
              </p:cNvPr>
              <p:cNvSpPr/>
              <p:nvPr/>
            </p:nvSpPr>
            <p:spPr>
              <a:xfrm>
                <a:off x="6454475" y="3787240"/>
                <a:ext cx="200884" cy="153642"/>
              </a:xfrm>
              <a:custGeom>
                <a:avLst/>
                <a:gdLst>
                  <a:gd name="connsiteX0" fmla="*/ 200325 w 200884"/>
                  <a:gd name="connsiteY0" fmla="*/ 535 h 153642"/>
                  <a:gd name="connsiteX1" fmla="*/ 182863 w 200884"/>
                  <a:gd name="connsiteY1" fmla="*/ 121185 h 153642"/>
                  <a:gd name="connsiteX2" fmla="*/ 163813 w 200884"/>
                  <a:gd name="connsiteY2" fmla="*/ 141823 h 153642"/>
                  <a:gd name="connsiteX3" fmla="*/ 128888 w 200884"/>
                  <a:gd name="connsiteY3" fmla="*/ 152935 h 153642"/>
                  <a:gd name="connsiteX4" fmla="*/ 44750 w 200884"/>
                  <a:gd name="connsiteY4" fmla="*/ 148173 h 153642"/>
                  <a:gd name="connsiteX5" fmla="*/ 9825 w 200884"/>
                  <a:gd name="connsiteY5" fmla="*/ 113248 h 153642"/>
                  <a:gd name="connsiteX6" fmla="*/ 1888 w 200884"/>
                  <a:gd name="connsiteY6" fmla="*/ 84673 h 153642"/>
                  <a:gd name="connsiteX7" fmla="*/ 39988 w 200884"/>
                  <a:gd name="connsiteY7" fmla="*/ 84673 h 153642"/>
                  <a:gd name="connsiteX8" fmla="*/ 20938 w 200884"/>
                  <a:gd name="connsiteY8" fmla="*/ 102135 h 153642"/>
                  <a:gd name="connsiteX9" fmla="*/ 71738 w 200884"/>
                  <a:gd name="connsiteY9" fmla="*/ 127535 h 153642"/>
                  <a:gd name="connsiteX10" fmla="*/ 165400 w 200884"/>
                  <a:gd name="connsiteY10" fmla="*/ 127535 h 153642"/>
                  <a:gd name="connsiteX11" fmla="*/ 193975 w 200884"/>
                  <a:gd name="connsiteY11" fmla="*/ 78323 h 153642"/>
                  <a:gd name="connsiteX12" fmla="*/ 200325 w 200884"/>
                  <a:gd name="connsiteY12" fmla="*/ 535 h 15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884" h="153642">
                    <a:moveTo>
                      <a:pt x="200325" y="535"/>
                    </a:moveTo>
                    <a:cubicBezTo>
                      <a:pt x="198473" y="7679"/>
                      <a:pt x="188948" y="97637"/>
                      <a:pt x="182863" y="121185"/>
                    </a:cubicBezTo>
                    <a:cubicBezTo>
                      <a:pt x="176778" y="144733"/>
                      <a:pt x="172809" y="136531"/>
                      <a:pt x="163813" y="141823"/>
                    </a:cubicBezTo>
                    <a:cubicBezTo>
                      <a:pt x="154817" y="147115"/>
                      <a:pt x="148732" y="151877"/>
                      <a:pt x="128888" y="152935"/>
                    </a:cubicBezTo>
                    <a:cubicBezTo>
                      <a:pt x="109044" y="153993"/>
                      <a:pt x="64594" y="154788"/>
                      <a:pt x="44750" y="148173"/>
                    </a:cubicBezTo>
                    <a:cubicBezTo>
                      <a:pt x="24906" y="141558"/>
                      <a:pt x="16969" y="123831"/>
                      <a:pt x="9825" y="113248"/>
                    </a:cubicBezTo>
                    <a:cubicBezTo>
                      <a:pt x="2681" y="102665"/>
                      <a:pt x="-3139" y="89435"/>
                      <a:pt x="1888" y="84673"/>
                    </a:cubicBezTo>
                    <a:cubicBezTo>
                      <a:pt x="6915" y="79911"/>
                      <a:pt x="36813" y="81763"/>
                      <a:pt x="39988" y="84673"/>
                    </a:cubicBezTo>
                    <a:cubicBezTo>
                      <a:pt x="43163" y="87583"/>
                      <a:pt x="15646" y="94991"/>
                      <a:pt x="20938" y="102135"/>
                    </a:cubicBezTo>
                    <a:cubicBezTo>
                      <a:pt x="26230" y="109279"/>
                      <a:pt x="47661" y="123302"/>
                      <a:pt x="71738" y="127535"/>
                    </a:cubicBezTo>
                    <a:cubicBezTo>
                      <a:pt x="95815" y="131768"/>
                      <a:pt x="145027" y="135737"/>
                      <a:pt x="165400" y="127535"/>
                    </a:cubicBezTo>
                    <a:cubicBezTo>
                      <a:pt x="185773" y="119333"/>
                      <a:pt x="188683" y="96844"/>
                      <a:pt x="193975" y="78323"/>
                    </a:cubicBezTo>
                    <a:cubicBezTo>
                      <a:pt x="199267" y="59802"/>
                      <a:pt x="202177" y="-6609"/>
                      <a:pt x="200325" y="5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18A59F1B-1857-4391-B2E3-0D0BC1B4D08A}"/>
                  </a:ext>
                </a:extLst>
              </p:cNvPr>
              <p:cNvSpPr/>
              <p:nvPr/>
            </p:nvSpPr>
            <p:spPr>
              <a:xfrm>
                <a:off x="6454752" y="3903659"/>
                <a:ext cx="165123" cy="134804"/>
              </a:xfrm>
              <a:custGeom>
                <a:avLst/>
                <a:gdLst>
                  <a:gd name="connsiteX0" fmla="*/ 23 w 165123"/>
                  <a:gd name="connsiteY0" fmla="*/ 4 h 134804"/>
                  <a:gd name="connsiteX1" fmla="*/ 17486 w 165123"/>
                  <a:gd name="connsiteY1" fmla="*/ 68266 h 134804"/>
                  <a:gd name="connsiteX2" fmla="*/ 57173 w 165123"/>
                  <a:gd name="connsiteY2" fmla="*/ 115891 h 134804"/>
                  <a:gd name="connsiteX3" fmla="*/ 120673 w 165123"/>
                  <a:gd name="connsiteY3" fmla="*/ 127004 h 134804"/>
                  <a:gd name="connsiteX4" fmla="*/ 165123 w 165123"/>
                  <a:gd name="connsiteY4" fmla="*/ 123829 h 134804"/>
                  <a:gd name="connsiteX5" fmla="*/ 88923 w 165123"/>
                  <a:gd name="connsiteY5" fmla="*/ 131766 h 134804"/>
                  <a:gd name="connsiteX6" fmla="*/ 20661 w 165123"/>
                  <a:gd name="connsiteY6" fmla="*/ 65091 h 134804"/>
                  <a:gd name="connsiteX7" fmla="*/ 23 w 165123"/>
                  <a:gd name="connsiteY7" fmla="*/ 4 h 13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23" h="134804">
                    <a:moveTo>
                      <a:pt x="23" y="4"/>
                    </a:moveTo>
                    <a:cubicBezTo>
                      <a:pt x="-506" y="533"/>
                      <a:pt x="7961" y="48951"/>
                      <a:pt x="17486" y="68266"/>
                    </a:cubicBezTo>
                    <a:cubicBezTo>
                      <a:pt x="27011" y="87581"/>
                      <a:pt x="39975" y="106101"/>
                      <a:pt x="57173" y="115891"/>
                    </a:cubicBezTo>
                    <a:cubicBezTo>
                      <a:pt x="74371" y="125681"/>
                      <a:pt x="102681" y="125681"/>
                      <a:pt x="120673" y="127004"/>
                    </a:cubicBezTo>
                    <a:lnTo>
                      <a:pt x="165123" y="123829"/>
                    </a:lnTo>
                    <a:cubicBezTo>
                      <a:pt x="159831" y="124623"/>
                      <a:pt x="113000" y="141556"/>
                      <a:pt x="88923" y="131766"/>
                    </a:cubicBezTo>
                    <a:cubicBezTo>
                      <a:pt x="64846" y="121976"/>
                      <a:pt x="35478" y="87845"/>
                      <a:pt x="20661" y="65091"/>
                    </a:cubicBezTo>
                    <a:cubicBezTo>
                      <a:pt x="5844" y="42337"/>
                      <a:pt x="552" y="-525"/>
                      <a:pt x="23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2FA24C99-1B12-48C7-BD3C-F54F958F67DE}"/>
                  </a:ext>
                </a:extLst>
              </p:cNvPr>
              <p:cNvSpPr/>
              <p:nvPr/>
            </p:nvSpPr>
            <p:spPr>
              <a:xfrm>
                <a:off x="6430888" y="3938158"/>
                <a:ext cx="248037" cy="164037"/>
              </a:xfrm>
              <a:custGeom>
                <a:avLst/>
                <a:gdLst>
                  <a:gd name="connsiteX0" fmla="*/ 75 w 248037"/>
                  <a:gd name="connsiteY0" fmla="*/ 430 h 164037"/>
                  <a:gd name="connsiteX1" fmla="*/ 61987 w 248037"/>
                  <a:gd name="connsiteY1" fmla="*/ 127430 h 164037"/>
                  <a:gd name="connsiteX2" fmla="*/ 117550 w 248037"/>
                  <a:gd name="connsiteY2" fmla="*/ 154417 h 164037"/>
                  <a:gd name="connsiteX3" fmla="*/ 157237 w 248037"/>
                  <a:gd name="connsiteY3" fmla="*/ 163942 h 164037"/>
                  <a:gd name="connsiteX4" fmla="*/ 201687 w 248037"/>
                  <a:gd name="connsiteY4" fmla="*/ 149655 h 164037"/>
                  <a:gd name="connsiteX5" fmla="*/ 247725 w 248037"/>
                  <a:gd name="connsiteY5" fmla="*/ 116317 h 164037"/>
                  <a:gd name="connsiteX6" fmla="*/ 177875 w 248037"/>
                  <a:gd name="connsiteY6" fmla="*/ 151242 h 164037"/>
                  <a:gd name="connsiteX7" fmla="*/ 117550 w 248037"/>
                  <a:gd name="connsiteY7" fmla="*/ 146480 h 164037"/>
                  <a:gd name="connsiteX8" fmla="*/ 50875 w 248037"/>
                  <a:gd name="connsiteY8" fmla="*/ 87742 h 164037"/>
                  <a:gd name="connsiteX9" fmla="*/ 75 w 248037"/>
                  <a:gd name="connsiteY9" fmla="*/ 430 h 16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037" h="164037">
                    <a:moveTo>
                      <a:pt x="75" y="430"/>
                    </a:moveTo>
                    <a:cubicBezTo>
                      <a:pt x="1927" y="7045"/>
                      <a:pt x="42408" y="101765"/>
                      <a:pt x="61987" y="127430"/>
                    </a:cubicBezTo>
                    <a:cubicBezTo>
                      <a:pt x="81566" y="153095"/>
                      <a:pt x="101675" y="148332"/>
                      <a:pt x="117550" y="154417"/>
                    </a:cubicBezTo>
                    <a:cubicBezTo>
                      <a:pt x="133425" y="160502"/>
                      <a:pt x="143214" y="164736"/>
                      <a:pt x="157237" y="163942"/>
                    </a:cubicBezTo>
                    <a:cubicBezTo>
                      <a:pt x="171260" y="163148"/>
                      <a:pt x="186606" y="157593"/>
                      <a:pt x="201687" y="149655"/>
                    </a:cubicBezTo>
                    <a:cubicBezTo>
                      <a:pt x="216768" y="141718"/>
                      <a:pt x="251694" y="116053"/>
                      <a:pt x="247725" y="116317"/>
                    </a:cubicBezTo>
                    <a:cubicBezTo>
                      <a:pt x="243756" y="116581"/>
                      <a:pt x="199571" y="146215"/>
                      <a:pt x="177875" y="151242"/>
                    </a:cubicBezTo>
                    <a:cubicBezTo>
                      <a:pt x="156179" y="156269"/>
                      <a:pt x="138717" y="157063"/>
                      <a:pt x="117550" y="146480"/>
                    </a:cubicBezTo>
                    <a:cubicBezTo>
                      <a:pt x="96383" y="135897"/>
                      <a:pt x="70719" y="110232"/>
                      <a:pt x="50875" y="87742"/>
                    </a:cubicBezTo>
                    <a:cubicBezTo>
                      <a:pt x="31031" y="65252"/>
                      <a:pt x="-1777" y="-6185"/>
                      <a:pt x="75" y="4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BC4C82C2-DE77-45FE-AD44-8C72AA7A7B5B}"/>
                  </a:ext>
                </a:extLst>
              </p:cNvPr>
              <p:cNvSpPr/>
              <p:nvPr/>
            </p:nvSpPr>
            <p:spPr>
              <a:xfrm>
                <a:off x="6499191" y="4024274"/>
                <a:ext cx="157288" cy="31997"/>
              </a:xfrm>
              <a:custGeom>
                <a:avLst/>
                <a:gdLst>
                  <a:gd name="connsiteX0" fmla="*/ 34 w 157288"/>
                  <a:gd name="connsiteY0" fmla="*/ 14326 h 31997"/>
                  <a:gd name="connsiteX1" fmla="*/ 96872 w 157288"/>
                  <a:gd name="connsiteY1" fmla="*/ 31789 h 31997"/>
                  <a:gd name="connsiteX2" fmla="*/ 157197 w 157288"/>
                  <a:gd name="connsiteY2" fmla="*/ 39 h 31997"/>
                  <a:gd name="connsiteX3" fmla="*/ 107984 w 157288"/>
                  <a:gd name="connsiteY3" fmla="*/ 25439 h 31997"/>
                  <a:gd name="connsiteX4" fmla="*/ 34 w 157288"/>
                  <a:gd name="connsiteY4" fmla="*/ 14326 h 3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8" h="31997">
                    <a:moveTo>
                      <a:pt x="34" y="14326"/>
                    </a:moveTo>
                    <a:cubicBezTo>
                      <a:pt x="-1818" y="15384"/>
                      <a:pt x="70678" y="34170"/>
                      <a:pt x="96872" y="31789"/>
                    </a:cubicBezTo>
                    <a:cubicBezTo>
                      <a:pt x="123066" y="29408"/>
                      <a:pt x="155345" y="1097"/>
                      <a:pt x="157197" y="39"/>
                    </a:cubicBezTo>
                    <a:cubicBezTo>
                      <a:pt x="159049" y="-1019"/>
                      <a:pt x="132590" y="19618"/>
                      <a:pt x="107984" y="25439"/>
                    </a:cubicBezTo>
                    <a:cubicBezTo>
                      <a:pt x="83378" y="31260"/>
                      <a:pt x="1886" y="13268"/>
                      <a:pt x="34" y="14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4D6B2DE2-6F94-4ED0-8A92-C05F204C519A}"/>
                  </a:ext>
                </a:extLst>
              </p:cNvPr>
              <p:cNvSpPr/>
              <p:nvPr/>
            </p:nvSpPr>
            <p:spPr>
              <a:xfrm>
                <a:off x="6610327" y="3881347"/>
                <a:ext cx="114663" cy="41168"/>
              </a:xfrm>
              <a:custGeom>
                <a:avLst/>
                <a:gdLst>
                  <a:gd name="connsiteX0" fmla="*/ 23 w 114663"/>
                  <a:gd name="connsiteY0" fmla="*/ 28666 h 41168"/>
                  <a:gd name="connsiteX1" fmla="*/ 100036 w 114663"/>
                  <a:gd name="connsiteY1" fmla="*/ 38191 h 41168"/>
                  <a:gd name="connsiteX2" fmla="*/ 107973 w 114663"/>
                  <a:gd name="connsiteY2" fmla="*/ 38191 h 41168"/>
                  <a:gd name="connsiteX3" fmla="*/ 111148 w 114663"/>
                  <a:gd name="connsiteY3" fmla="*/ 3266 h 41168"/>
                  <a:gd name="connsiteX4" fmla="*/ 55586 w 114663"/>
                  <a:gd name="connsiteY4" fmla="*/ 1678 h 41168"/>
                  <a:gd name="connsiteX5" fmla="*/ 90511 w 114663"/>
                  <a:gd name="connsiteY5" fmla="*/ 4853 h 41168"/>
                  <a:gd name="connsiteX6" fmla="*/ 90511 w 114663"/>
                  <a:gd name="connsiteY6" fmla="*/ 23903 h 41168"/>
                  <a:gd name="connsiteX7" fmla="*/ 23 w 114663"/>
                  <a:gd name="connsiteY7" fmla="*/ 28666 h 4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63" h="41168">
                    <a:moveTo>
                      <a:pt x="23" y="28666"/>
                    </a:moveTo>
                    <a:cubicBezTo>
                      <a:pt x="1610" y="31047"/>
                      <a:pt x="82044" y="36604"/>
                      <a:pt x="100036" y="38191"/>
                    </a:cubicBezTo>
                    <a:cubicBezTo>
                      <a:pt x="118028" y="39779"/>
                      <a:pt x="106121" y="44012"/>
                      <a:pt x="107973" y="38191"/>
                    </a:cubicBezTo>
                    <a:cubicBezTo>
                      <a:pt x="109825" y="32370"/>
                      <a:pt x="119879" y="9352"/>
                      <a:pt x="111148" y="3266"/>
                    </a:cubicBezTo>
                    <a:cubicBezTo>
                      <a:pt x="102417" y="-2820"/>
                      <a:pt x="59025" y="1414"/>
                      <a:pt x="55586" y="1678"/>
                    </a:cubicBezTo>
                    <a:cubicBezTo>
                      <a:pt x="52147" y="1942"/>
                      <a:pt x="84690" y="1149"/>
                      <a:pt x="90511" y="4853"/>
                    </a:cubicBezTo>
                    <a:cubicBezTo>
                      <a:pt x="96332" y="8557"/>
                      <a:pt x="102946" y="22051"/>
                      <a:pt x="90511" y="23903"/>
                    </a:cubicBezTo>
                    <a:cubicBezTo>
                      <a:pt x="78076" y="25755"/>
                      <a:pt x="-1564" y="26285"/>
                      <a:pt x="23" y="286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56C25937-1349-400E-8C79-9FDBD89A729F}"/>
                  </a:ext>
                </a:extLst>
              </p:cNvPr>
              <p:cNvSpPr/>
              <p:nvPr/>
            </p:nvSpPr>
            <p:spPr>
              <a:xfrm>
                <a:off x="6656994" y="3792369"/>
                <a:ext cx="109629" cy="124166"/>
              </a:xfrm>
              <a:custGeom>
                <a:avLst/>
                <a:gdLst>
                  <a:gd name="connsiteX0" fmla="*/ 4156 w 109629"/>
                  <a:gd name="connsiteY0" fmla="*/ 169 h 124166"/>
                  <a:gd name="connsiteX1" fmla="*/ 8919 w 109629"/>
                  <a:gd name="connsiteY1" fmla="*/ 58906 h 124166"/>
                  <a:gd name="connsiteX2" fmla="*/ 66069 w 109629"/>
                  <a:gd name="connsiteY2" fmla="*/ 70019 h 124166"/>
                  <a:gd name="connsiteX3" fmla="*/ 86706 w 109629"/>
                  <a:gd name="connsiteY3" fmla="*/ 103356 h 124166"/>
                  <a:gd name="connsiteX4" fmla="*/ 108931 w 109629"/>
                  <a:gd name="connsiteY4" fmla="*/ 123994 h 124166"/>
                  <a:gd name="connsiteX5" fmla="*/ 100994 w 109629"/>
                  <a:gd name="connsiteY5" fmla="*/ 92244 h 124166"/>
                  <a:gd name="connsiteX6" fmla="*/ 70831 w 109629"/>
                  <a:gd name="connsiteY6" fmla="*/ 54144 h 124166"/>
                  <a:gd name="connsiteX7" fmla="*/ 48606 w 109629"/>
                  <a:gd name="connsiteY7" fmla="*/ 41444 h 124166"/>
                  <a:gd name="connsiteX8" fmla="*/ 4156 w 109629"/>
                  <a:gd name="connsiteY8" fmla="*/ 169 h 1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29" h="124166">
                    <a:moveTo>
                      <a:pt x="4156" y="169"/>
                    </a:moveTo>
                    <a:cubicBezTo>
                      <a:pt x="-2458" y="3079"/>
                      <a:pt x="-1400" y="47264"/>
                      <a:pt x="8919" y="58906"/>
                    </a:cubicBezTo>
                    <a:cubicBezTo>
                      <a:pt x="19238" y="70548"/>
                      <a:pt x="53105" y="62611"/>
                      <a:pt x="66069" y="70019"/>
                    </a:cubicBezTo>
                    <a:cubicBezTo>
                      <a:pt x="79033" y="77427"/>
                      <a:pt x="79562" y="94360"/>
                      <a:pt x="86706" y="103356"/>
                    </a:cubicBezTo>
                    <a:cubicBezTo>
                      <a:pt x="93850" y="112352"/>
                      <a:pt x="106550" y="125846"/>
                      <a:pt x="108931" y="123994"/>
                    </a:cubicBezTo>
                    <a:cubicBezTo>
                      <a:pt x="111312" y="122142"/>
                      <a:pt x="107344" y="103886"/>
                      <a:pt x="100994" y="92244"/>
                    </a:cubicBezTo>
                    <a:cubicBezTo>
                      <a:pt x="94644" y="80602"/>
                      <a:pt x="79562" y="62611"/>
                      <a:pt x="70831" y="54144"/>
                    </a:cubicBezTo>
                    <a:cubicBezTo>
                      <a:pt x="62100" y="45677"/>
                      <a:pt x="59454" y="50175"/>
                      <a:pt x="48606" y="41444"/>
                    </a:cubicBezTo>
                    <a:cubicBezTo>
                      <a:pt x="37758" y="32713"/>
                      <a:pt x="10770" y="-2741"/>
                      <a:pt x="4156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EDFC8F6E-872F-436E-A243-3DC08A92BA50}"/>
                  </a:ext>
                </a:extLst>
              </p:cNvPr>
              <p:cNvSpPr/>
              <p:nvPr/>
            </p:nvSpPr>
            <p:spPr>
              <a:xfrm>
                <a:off x="6700803" y="3797145"/>
                <a:ext cx="75298" cy="28606"/>
              </a:xfrm>
              <a:custGeom>
                <a:avLst/>
                <a:gdLst>
                  <a:gd name="connsiteX0" fmla="*/ 35 w 75298"/>
                  <a:gd name="connsiteY0" fmla="*/ 27143 h 28606"/>
                  <a:gd name="connsiteX1" fmla="*/ 61947 w 75298"/>
                  <a:gd name="connsiteY1" fmla="*/ 22380 h 28606"/>
                  <a:gd name="connsiteX2" fmla="*/ 71472 w 75298"/>
                  <a:gd name="connsiteY2" fmla="*/ 155 h 28606"/>
                  <a:gd name="connsiteX3" fmla="*/ 35 w 75298"/>
                  <a:gd name="connsiteY3" fmla="*/ 27143 h 2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298" h="28606">
                    <a:moveTo>
                      <a:pt x="35" y="27143"/>
                    </a:moveTo>
                    <a:cubicBezTo>
                      <a:pt x="-1552" y="30847"/>
                      <a:pt x="50041" y="26878"/>
                      <a:pt x="61947" y="22380"/>
                    </a:cubicBezTo>
                    <a:cubicBezTo>
                      <a:pt x="73853" y="17882"/>
                      <a:pt x="79674" y="2536"/>
                      <a:pt x="71472" y="155"/>
                    </a:cubicBezTo>
                    <a:cubicBezTo>
                      <a:pt x="63270" y="-2226"/>
                      <a:pt x="1622" y="23439"/>
                      <a:pt x="35" y="271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741326BE-719E-4FD2-901D-C6CCDFD9A8E3}"/>
                  </a:ext>
                </a:extLst>
              </p:cNvPr>
              <p:cNvSpPr/>
              <p:nvPr/>
            </p:nvSpPr>
            <p:spPr>
              <a:xfrm>
                <a:off x="6660755" y="3930639"/>
                <a:ext cx="173296" cy="244961"/>
              </a:xfrm>
              <a:custGeom>
                <a:avLst/>
                <a:gdLst>
                  <a:gd name="connsiteX0" fmla="*/ 57545 w 173296"/>
                  <a:gd name="connsiteY0" fmla="*/ 11 h 244961"/>
                  <a:gd name="connsiteX1" fmla="*/ 141683 w 173296"/>
                  <a:gd name="connsiteY1" fmla="*/ 95261 h 244961"/>
                  <a:gd name="connsiteX2" fmla="*/ 171845 w 173296"/>
                  <a:gd name="connsiteY2" fmla="*/ 146061 h 244961"/>
                  <a:gd name="connsiteX3" fmla="*/ 167083 w 173296"/>
                  <a:gd name="connsiteY3" fmla="*/ 184161 h 244961"/>
                  <a:gd name="connsiteX4" fmla="*/ 154383 w 173296"/>
                  <a:gd name="connsiteY4" fmla="*/ 206386 h 244961"/>
                  <a:gd name="connsiteX5" fmla="*/ 135333 w 173296"/>
                  <a:gd name="connsiteY5" fmla="*/ 225436 h 244961"/>
                  <a:gd name="connsiteX6" fmla="*/ 108345 w 173296"/>
                  <a:gd name="connsiteY6" fmla="*/ 244486 h 244961"/>
                  <a:gd name="connsiteX7" fmla="*/ 57545 w 173296"/>
                  <a:gd name="connsiteY7" fmla="*/ 204799 h 244961"/>
                  <a:gd name="connsiteX8" fmla="*/ 395 w 173296"/>
                  <a:gd name="connsiteY8" fmla="*/ 147649 h 244961"/>
                  <a:gd name="connsiteX9" fmla="*/ 87708 w 173296"/>
                  <a:gd name="connsiteY9" fmla="*/ 217499 h 244961"/>
                  <a:gd name="connsiteX10" fmla="*/ 116283 w 173296"/>
                  <a:gd name="connsiteY10" fmla="*/ 220674 h 244961"/>
                  <a:gd name="connsiteX11" fmla="*/ 151208 w 173296"/>
                  <a:gd name="connsiteY11" fmla="*/ 196861 h 244961"/>
                  <a:gd name="connsiteX12" fmla="*/ 163908 w 173296"/>
                  <a:gd name="connsiteY12" fmla="*/ 144474 h 244961"/>
                  <a:gd name="connsiteX13" fmla="*/ 138508 w 173296"/>
                  <a:gd name="connsiteY13" fmla="*/ 101611 h 244961"/>
                  <a:gd name="connsiteX14" fmla="*/ 57545 w 173296"/>
                  <a:gd name="connsiteY14" fmla="*/ 11 h 24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296" h="244961">
                    <a:moveTo>
                      <a:pt x="57545" y="11"/>
                    </a:moveTo>
                    <a:cubicBezTo>
                      <a:pt x="58074" y="-1047"/>
                      <a:pt x="122633" y="70919"/>
                      <a:pt x="141683" y="95261"/>
                    </a:cubicBezTo>
                    <a:cubicBezTo>
                      <a:pt x="160733" y="119603"/>
                      <a:pt x="167612" y="131244"/>
                      <a:pt x="171845" y="146061"/>
                    </a:cubicBezTo>
                    <a:cubicBezTo>
                      <a:pt x="176078" y="160878"/>
                      <a:pt x="169993" y="174107"/>
                      <a:pt x="167083" y="184161"/>
                    </a:cubicBezTo>
                    <a:cubicBezTo>
                      <a:pt x="164173" y="194215"/>
                      <a:pt x="159675" y="199507"/>
                      <a:pt x="154383" y="206386"/>
                    </a:cubicBezTo>
                    <a:cubicBezTo>
                      <a:pt x="149091" y="213265"/>
                      <a:pt x="143006" y="219086"/>
                      <a:pt x="135333" y="225436"/>
                    </a:cubicBezTo>
                    <a:cubicBezTo>
                      <a:pt x="127660" y="231786"/>
                      <a:pt x="121310" y="247925"/>
                      <a:pt x="108345" y="244486"/>
                    </a:cubicBezTo>
                    <a:cubicBezTo>
                      <a:pt x="95380" y="241047"/>
                      <a:pt x="75537" y="220939"/>
                      <a:pt x="57545" y="204799"/>
                    </a:cubicBezTo>
                    <a:cubicBezTo>
                      <a:pt x="39553" y="188660"/>
                      <a:pt x="-4632" y="145532"/>
                      <a:pt x="395" y="147649"/>
                    </a:cubicBezTo>
                    <a:cubicBezTo>
                      <a:pt x="5422" y="149766"/>
                      <a:pt x="68393" y="205328"/>
                      <a:pt x="87708" y="217499"/>
                    </a:cubicBezTo>
                    <a:cubicBezTo>
                      <a:pt x="107023" y="229670"/>
                      <a:pt x="105700" y="224114"/>
                      <a:pt x="116283" y="220674"/>
                    </a:cubicBezTo>
                    <a:cubicBezTo>
                      <a:pt x="126866" y="217234"/>
                      <a:pt x="143271" y="209561"/>
                      <a:pt x="151208" y="196861"/>
                    </a:cubicBezTo>
                    <a:cubicBezTo>
                      <a:pt x="159145" y="184161"/>
                      <a:pt x="166025" y="160349"/>
                      <a:pt x="163908" y="144474"/>
                    </a:cubicBezTo>
                    <a:cubicBezTo>
                      <a:pt x="161791" y="128599"/>
                      <a:pt x="154118" y="122513"/>
                      <a:pt x="138508" y="101611"/>
                    </a:cubicBezTo>
                    <a:cubicBezTo>
                      <a:pt x="122898" y="80709"/>
                      <a:pt x="57016" y="1069"/>
                      <a:pt x="57545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70DAD06E-1847-4764-A9A1-C0D56F3D7B0B}"/>
                  </a:ext>
                </a:extLst>
              </p:cNvPr>
              <p:cNvSpPr/>
              <p:nvPr/>
            </p:nvSpPr>
            <p:spPr>
              <a:xfrm>
                <a:off x="6673850" y="3955673"/>
                <a:ext cx="167711" cy="133860"/>
              </a:xfrm>
              <a:custGeom>
                <a:avLst/>
                <a:gdLst>
                  <a:gd name="connsiteX0" fmla="*/ 166688 w 167711"/>
                  <a:gd name="connsiteY0" fmla="*/ 377 h 133860"/>
                  <a:gd name="connsiteX1" fmla="*/ 157163 w 167711"/>
                  <a:gd name="connsiteY1" fmla="*/ 87690 h 133860"/>
                  <a:gd name="connsiteX2" fmla="*/ 117475 w 167711"/>
                  <a:gd name="connsiteY2" fmla="*/ 114677 h 133860"/>
                  <a:gd name="connsiteX3" fmla="*/ 73025 w 167711"/>
                  <a:gd name="connsiteY3" fmla="*/ 133727 h 133860"/>
                  <a:gd name="connsiteX4" fmla="*/ 0 w 167711"/>
                  <a:gd name="connsiteY4" fmla="*/ 105152 h 133860"/>
                  <a:gd name="connsiteX5" fmla="*/ 73025 w 167711"/>
                  <a:gd name="connsiteY5" fmla="*/ 106740 h 133860"/>
                  <a:gd name="connsiteX6" fmla="*/ 109538 w 167711"/>
                  <a:gd name="connsiteY6" fmla="*/ 108327 h 133860"/>
                  <a:gd name="connsiteX7" fmla="*/ 138113 w 167711"/>
                  <a:gd name="connsiteY7" fmla="*/ 57527 h 133860"/>
                  <a:gd name="connsiteX8" fmla="*/ 166688 w 167711"/>
                  <a:gd name="connsiteY8" fmla="*/ 377 h 1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711" h="133860">
                    <a:moveTo>
                      <a:pt x="166688" y="377"/>
                    </a:moveTo>
                    <a:cubicBezTo>
                      <a:pt x="169863" y="5404"/>
                      <a:pt x="165365" y="68640"/>
                      <a:pt x="157163" y="87690"/>
                    </a:cubicBezTo>
                    <a:cubicBezTo>
                      <a:pt x="148961" y="106740"/>
                      <a:pt x="131498" y="107004"/>
                      <a:pt x="117475" y="114677"/>
                    </a:cubicBezTo>
                    <a:cubicBezTo>
                      <a:pt x="103452" y="122350"/>
                      <a:pt x="92604" y="135314"/>
                      <a:pt x="73025" y="133727"/>
                    </a:cubicBezTo>
                    <a:cubicBezTo>
                      <a:pt x="53446" y="132140"/>
                      <a:pt x="0" y="109650"/>
                      <a:pt x="0" y="105152"/>
                    </a:cubicBezTo>
                    <a:cubicBezTo>
                      <a:pt x="0" y="100654"/>
                      <a:pt x="54769" y="106211"/>
                      <a:pt x="73025" y="106740"/>
                    </a:cubicBezTo>
                    <a:cubicBezTo>
                      <a:pt x="91281" y="107269"/>
                      <a:pt x="98690" y="116529"/>
                      <a:pt x="109538" y="108327"/>
                    </a:cubicBezTo>
                    <a:cubicBezTo>
                      <a:pt x="120386" y="100125"/>
                      <a:pt x="131763" y="73137"/>
                      <a:pt x="138113" y="57527"/>
                    </a:cubicBezTo>
                    <a:cubicBezTo>
                      <a:pt x="144463" y="41917"/>
                      <a:pt x="163513" y="-4650"/>
                      <a:pt x="166688" y="3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848F3BAF-96FE-46EA-9830-34292F31AF10}"/>
                  </a:ext>
                </a:extLst>
              </p:cNvPr>
              <p:cNvSpPr/>
              <p:nvPr/>
            </p:nvSpPr>
            <p:spPr>
              <a:xfrm>
                <a:off x="6691186" y="3948089"/>
                <a:ext cx="86453" cy="99820"/>
              </a:xfrm>
              <a:custGeom>
                <a:avLst/>
                <a:gdLst>
                  <a:gd name="connsiteX0" fmla="*/ 85852 w 86453"/>
                  <a:gd name="connsiteY0" fmla="*/ 24 h 99820"/>
                  <a:gd name="connsiteX1" fmla="*/ 73152 w 86453"/>
                  <a:gd name="connsiteY1" fmla="*/ 66699 h 99820"/>
                  <a:gd name="connsiteX2" fmla="*/ 41402 w 86453"/>
                  <a:gd name="connsiteY2" fmla="*/ 93686 h 99820"/>
                  <a:gd name="connsiteX3" fmla="*/ 127 w 86453"/>
                  <a:gd name="connsiteY3" fmla="*/ 98449 h 99820"/>
                  <a:gd name="connsiteX4" fmla="*/ 55689 w 86453"/>
                  <a:gd name="connsiteY4" fmla="*/ 74636 h 99820"/>
                  <a:gd name="connsiteX5" fmla="*/ 85852 w 86453"/>
                  <a:gd name="connsiteY5" fmla="*/ 24 h 9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453" h="99820">
                    <a:moveTo>
                      <a:pt x="85852" y="24"/>
                    </a:moveTo>
                    <a:cubicBezTo>
                      <a:pt x="88763" y="-1299"/>
                      <a:pt x="80560" y="51089"/>
                      <a:pt x="73152" y="66699"/>
                    </a:cubicBezTo>
                    <a:cubicBezTo>
                      <a:pt x="65744" y="82309"/>
                      <a:pt x="53573" y="88394"/>
                      <a:pt x="41402" y="93686"/>
                    </a:cubicBezTo>
                    <a:cubicBezTo>
                      <a:pt x="29231" y="98978"/>
                      <a:pt x="-2254" y="101624"/>
                      <a:pt x="127" y="98449"/>
                    </a:cubicBezTo>
                    <a:cubicBezTo>
                      <a:pt x="2508" y="95274"/>
                      <a:pt x="41402" y="89188"/>
                      <a:pt x="55689" y="74636"/>
                    </a:cubicBezTo>
                    <a:cubicBezTo>
                      <a:pt x="69976" y="60084"/>
                      <a:pt x="82941" y="1347"/>
                      <a:pt x="85852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38874D37-F70B-4947-BD81-5D3D7FEA540E}"/>
                  </a:ext>
                </a:extLst>
              </p:cNvPr>
              <p:cNvSpPr/>
              <p:nvPr/>
            </p:nvSpPr>
            <p:spPr>
              <a:xfrm>
                <a:off x="6849085" y="3747072"/>
                <a:ext cx="125108" cy="95605"/>
              </a:xfrm>
              <a:custGeom>
                <a:avLst/>
                <a:gdLst>
                  <a:gd name="connsiteX0" fmla="*/ 4153 w 125108"/>
                  <a:gd name="connsiteY0" fmla="*/ 1016 h 95605"/>
                  <a:gd name="connsiteX1" fmla="*/ 124803 w 125108"/>
                  <a:gd name="connsiteY1" fmla="*/ 94678 h 95605"/>
                  <a:gd name="connsiteX2" fmla="*/ 37490 w 125108"/>
                  <a:gd name="connsiteY2" fmla="*/ 47053 h 95605"/>
                  <a:gd name="connsiteX3" fmla="*/ 4153 w 125108"/>
                  <a:gd name="connsiteY3" fmla="*/ 1016 h 9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108" h="95605">
                    <a:moveTo>
                      <a:pt x="4153" y="1016"/>
                    </a:moveTo>
                    <a:cubicBezTo>
                      <a:pt x="18705" y="8954"/>
                      <a:pt x="119247" y="87005"/>
                      <a:pt x="124803" y="94678"/>
                    </a:cubicBezTo>
                    <a:cubicBezTo>
                      <a:pt x="130359" y="102351"/>
                      <a:pt x="58657" y="60282"/>
                      <a:pt x="37490" y="47053"/>
                    </a:cubicBezTo>
                    <a:cubicBezTo>
                      <a:pt x="16323" y="33824"/>
                      <a:pt x="-10399" y="-6922"/>
                      <a:pt x="4153" y="10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B96B2099-4786-41EC-96D7-091036D26450}"/>
                  </a:ext>
                </a:extLst>
              </p:cNvPr>
              <p:cNvSpPr/>
              <p:nvPr/>
            </p:nvSpPr>
            <p:spPr>
              <a:xfrm>
                <a:off x="6815131" y="3790517"/>
                <a:ext cx="162532" cy="106052"/>
              </a:xfrm>
              <a:custGeom>
                <a:avLst/>
                <a:gdLst>
                  <a:gd name="connsiteX0" fmla="*/ 7 w 162532"/>
                  <a:gd name="connsiteY0" fmla="*/ 433 h 106052"/>
                  <a:gd name="connsiteX1" fmla="*/ 88907 w 162532"/>
                  <a:gd name="connsiteY1" fmla="*/ 79808 h 106052"/>
                  <a:gd name="connsiteX2" fmla="*/ 157169 w 162532"/>
                  <a:gd name="connsiteY2" fmla="*/ 105208 h 106052"/>
                  <a:gd name="connsiteX3" fmla="*/ 157169 w 162532"/>
                  <a:gd name="connsiteY3" fmla="*/ 54408 h 106052"/>
                  <a:gd name="connsiteX4" fmla="*/ 149232 w 162532"/>
                  <a:gd name="connsiteY4" fmla="*/ 38533 h 106052"/>
                  <a:gd name="connsiteX5" fmla="*/ 128594 w 162532"/>
                  <a:gd name="connsiteY5" fmla="*/ 68696 h 106052"/>
                  <a:gd name="connsiteX6" fmla="*/ 93669 w 162532"/>
                  <a:gd name="connsiteY6" fmla="*/ 48058 h 106052"/>
                  <a:gd name="connsiteX7" fmla="*/ 7 w 162532"/>
                  <a:gd name="connsiteY7" fmla="*/ 433 h 1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532" h="106052">
                    <a:moveTo>
                      <a:pt x="7" y="433"/>
                    </a:moveTo>
                    <a:cubicBezTo>
                      <a:pt x="-787" y="5725"/>
                      <a:pt x="62713" y="62346"/>
                      <a:pt x="88907" y="79808"/>
                    </a:cubicBezTo>
                    <a:cubicBezTo>
                      <a:pt x="115101" y="97270"/>
                      <a:pt x="145792" y="109441"/>
                      <a:pt x="157169" y="105208"/>
                    </a:cubicBezTo>
                    <a:cubicBezTo>
                      <a:pt x="168546" y="100975"/>
                      <a:pt x="158492" y="65520"/>
                      <a:pt x="157169" y="54408"/>
                    </a:cubicBezTo>
                    <a:cubicBezTo>
                      <a:pt x="155846" y="43296"/>
                      <a:pt x="153994" y="36152"/>
                      <a:pt x="149232" y="38533"/>
                    </a:cubicBezTo>
                    <a:cubicBezTo>
                      <a:pt x="144470" y="40914"/>
                      <a:pt x="137855" y="67109"/>
                      <a:pt x="128594" y="68696"/>
                    </a:cubicBezTo>
                    <a:cubicBezTo>
                      <a:pt x="119334" y="70284"/>
                      <a:pt x="110867" y="56260"/>
                      <a:pt x="93669" y="48058"/>
                    </a:cubicBezTo>
                    <a:cubicBezTo>
                      <a:pt x="76471" y="39856"/>
                      <a:pt x="801" y="-4859"/>
                      <a:pt x="7" y="4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5BA731A9-2358-4EC2-8FBF-CC45F43B5573}"/>
                  </a:ext>
                </a:extLst>
              </p:cNvPr>
              <p:cNvSpPr/>
              <p:nvPr/>
            </p:nvSpPr>
            <p:spPr>
              <a:xfrm>
                <a:off x="6773863" y="3769714"/>
                <a:ext cx="109540" cy="46672"/>
              </a:xfrm>
              <a:custGeom>
                <a:avLst/>
                <a:gdLst>
                  <a:gd name="connsiteX0" fmla="*/ 0 w 109540"/>
                  <a:gd name="connsiteY0" fmla="*/ 19649 h 46672"/>
                  <a:gd name="connsiteX1" fmla="*/ 77787 w 109540"/>
                  <a:gd name="connsiteY1" fmla="*/ 599 h 46672"/>
                  <a:gd name="connsiteX2" fmla="*/ 109537 w 109540"/>
                  <a:gd name="connsiteY2" fmla="*/ 46636 h 46672"/>
                  <a:gd name="connsiteX3" fmla="*/ 76200 w 109540"/>
                  <a:gd name="connsiteY3" fmla="*/ 8536 h 46672"/>
                  <a:gd name="connsiteX4" fmla="*/ 0 w 109540"/>
                  <a:gd name="connsiteY4" fmla="*/ 1964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540" h="46672">
                    <a:moveTo>
                      <a:pt x="0" y="19649"/>
                    </a:moveTo>
                    <a:cubicBezTo>
                      <a:pt x="264" y="18326"/>
                      <a:pt x="59531" y="-3899"/>
                      <a:pt x="77787" y="599"/>
                    </a:cubicBezTo>
                    <a:cubicBezTo>
                      <a:pt x="96043" y="5097"/>
                      <a:pt x="109801" y="45313"/>
                      <a:pt x="109537" y="46636"/>
                    </a:cubicBezTo>
                    <a:cubicBezTo>
                      <a:pt x="109273" y="47959"/>
                      <a:pt x="92075" y="13298"/>
                      <a:pt x="76200" y="8536"/>
                    </a:cubicBezTo>
                    <a:cubicBezTo>
                      <a:pt x="60325" y="3774"/>
                      <a:pt x="-264" y="20972"/>
                      <a:pt x="0" y="19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F23582F2-22F6-45F0-B03C-FB75509C04D3}"/>
                  </a:ext>
                </a:extLst>
              </p:cNvPr>
              <p:cNvSpPr/>
              <p:nvPr/>
            </p:nvSpPr>
            <p:spPr>
              <a:xfrm>
                <a:off x="6742083" y="3903369"/>
                <a:ext cx="169490" cy="36984"/>
              </a:xfrm>
              <a:custGeom>
                <a:avLst/>
                <a:gdLst>
                  <a:gd name="connsiteX0" fmla="*/ 30 w 169490"/>
                  <a:gd name="connsiteY0" fmla="*/ 19344 h 36984"/>
                  <a:gd name="connsiteX1" fmla="*/ 149255 w 169490"/>
                  <a:gd name="connsiteY1" fmla="*/ 294 h 36984"/>
                  <a:gd name="connsiteX2" fmla="*/ 166717 w 169490"/>
                  <a:gd name="connsiteY2" fmla="*/ 36806 h 36984"/>
                  <a:gd name="connsiteX3" fmla="*/ 136555 w 169490"/>
                  <a:gd name="connsiteY3" fmla="*/ 14581 h 36984"/>
                  <a:gd name="connsiteX4" fmla="*/ 30 w 169490"/>
                  <a:gd name="connsiteY4" fmla="*/ 19344 h 36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90" h="36984">
                    <a:moveTo>
                      <a:pt x="30" y="19344"/>
                    </a:moveTo>
                    <a:cubicBezTo>
                      <a:pt x="2147" y="16963"/>
                      <a:pt x="121474" y="-2616"/>
                      <a:pt x="149255" y="294"/>
                    </a:cubicBezTo>
                    <a:cubicBezTo>
                      <a:pt x="177036" y="3204"/>
                      <a:pt x="168834" y="34425"/>
                      <a:pt x="166717" y="36806"/>
                    </a:cubicBezTo>
                    <a:cubicBezTo>
                      <a:pt x="164600" y="39187"/>
                      <a:pt x="165130" y="16962"/>
                      <a:pt x="136555" y="14581"/>
                    </a:cubicBezTo>
                    <a:cubicBezTo>
                      <a:pt x="107980" y="12200"/>
                      <a:pt x="-2087" y="21725"/>
                      <a:pt x="30" y="193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01DD70CE-98E7-49A1-92AC-30F39E5C1078}"/>
                  </a:ext>
                </a:extLst>
              </p:cNvPr>
              <p:cNvSpPr/>
              <p:nvPr/>
            </p:nvSpPr>
            <p:spPr>
              <a:xfrm>
                <a:off x="6748312" y="3925777"/>
                <a:ext cx="143394" cy="37248"/>
              </a:xfrm>
              <a:custGeom>
                <a:avLst/>
                <a:gdLst>
                  <a:gd name="connsiteX0" fmla="*/ 151 w 143394"/>
                  <a:gd name="connsiteY0" fmla="*/ 11223 h 37248"/>
                  <a:gd name="connsiteX1" fmla="*/ 135088 w 143394"/>
                  <a:gd name="connsiteY1" fmla="*/ 9636 h 37248"/>
                  <a:gd name="connsiteX2" fmla="*/ 123976 w 143394"/>
                  <a:gd name="connsiteY2" fmla="*/ 27098 h 37248"/>
                  <a:gd name="connsiteX3" fmla="*/ 84288 w 143394"/>
                  <a:gd name="connsiteY3" fmla="*/ 36623 h 37248"/>
                  <a:gd name="connsiteX4" fmla="*/ 112863 w 143394"/>
                  <a:gd name="connsiteY4" fmla="*/ 9636 h 37248"/>
                  <a:gd name="connsiteX5" fmla="*/ 108101 w 143394"/>
                  <a:gd name="connsiteY5" fmla="*/ 111 h 37248"/>
                  <a:gd name="connsiteX6" fmla="*/ 151 w 143394"/>
                  <a:gd name="connsiteY6" fmla="*/ 11223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394" h="37248">
                    <a:moveTo>
                      <a:pt x="151" y="11223"/>
                    </a:moveTo>
                    <a:cubicBezTo>
                      <a:pt x="4649" y="12810"/>
                      <a:pt x="114451" y="6990"/>
                      <a:pt x="135088" y="9636"/>
                    </a:cubicBezTo>
                    <a:cubicBezTo>
                      <a:pt x="155725" y="12282"/>
                      <a:pt x="132443" y="22600"/>
                      <a:pt x="123976" y="27098"/>
                    </a:cubicBezTo>
                    <a:cubicBezTo>
                      <a:pt x="115509" y="31596"/>
                      <a:pt x="86140" y="39533"/>
                      <a:pt x="84288" y="36623"/>
                    </a:cubicBezTo>
                    <a:cubicBezTo>
                      <a:pt x="82436" y="33713"/>
                      <a:pt x="108894" y="15721"/>
                      <a:pt x="112863" y="9636"/>
                    </a:cubicBezTo>
                    <a:cubicBezTo>
                      <a:pt x="116832" y="3551"/>
                      <a:pt x="123182" y="1434"/>
                      <a:pt x="108101" y="111"/>
                    </a:cubicBezTo>
                    <a:cubicBezTo>
                      <a:pt x="93020" y="-1212"/>
                      <a:pt x="-4347" y="9636"/>
                      <a:pt x="151" y="11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9AC4F596-B2A9-40E6-9F6B-63093F157C5B}"/>
                  </a:ext>
                </a:extLst>
              </p:cNvPr>
              <p:cNvSpPr/>
              <p:nvPr/>
            </p:nvSpPr>
            <p:spPr>
              <a:xfrm>
                <a:off x="6967229" y="3857203"/>
                <a:ext cx="248424" cy="126852"/>
              </a:xfrm>
              <a:custGeom>
                <a:avLst/>
                <a:gdLst>
                  <a:gd name="connsiteX0" fmla="*/ 5071 w 248424"/>
                  <a:gd name="connsiteY0" fmla="*/ 422 h 126852"/>
                  <a:gd name="connsiteX1" fmla="*/ 16184 w 248424"/>
                  <a:gd name="connsiteY1" fmla="*/ 92497 h 126852"/>
                  <a:gd name="connsiteX2" fmla="*/ 162234 w 248424"/>
                  <a:gd name="connsiteY2" fmla="*/ 124247 h 126852"/>
                  <a:gd name="connsiteX3" fmla="*/ 184459 w 248424"/>
                  <a:gd name="connsiteY3" fmla="*/ 124247 h 126852"/>
                  <a:gd name="connsiteX4" fmla="*/ 247959 w 248424"/>
                  <a:gd name="connsiteY4" fmla="*/ 117897 h 126852"/>
                  <a:gd name="connsiteX5" fmla="*/ 147946 w 248424"/>
                  <a:gd name="connsiteY5" fmla="*/ 111547 h 126852"/>
                  <a:gd name="connsiteX6" fmla="*/ 28884 w 248424"/>
                  <a:gd name="connsiteY6" fmla="*/ 59160 h 126852"/>
                  <a:gd name="connsiteX7" fmla="*/ 5071 w 248424"/>
                  <a:gd name="connsiteY7" fmla="*/ 422 h 12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424" h="126852">
                    <a:moveTo>
                      <a:pt x="5071" y="422"/>
                    </a:moveTo>
                    <a:cubicBezTo>
                      <a:pt x="2954" y="5978"/>
                      <a:pt x="-10010" y="71860"/>
                      <a:pt x="16184" y="92497"/>
                    </a:cubicBezTo>
                    <a:cubicBezTo>
                      <a:pt x="42378" y="113135"/>
                      <a:pt x="134188" y="118955"/>
                      <a:pt x="162234" y="124247"/>
                    </a:cubicBezTo>
                    <a:cubicBezTo>
                      <a:pt x="190280" y="129539"/>
                      <a:pt x="170172" y="125305"/>
                      <a:pt x="184459" y="124247"/>
                    </a:cubicBezTo>
                    <a:cubicBezTo>
                      <a:pt x="198746" y="123189"/>
                      <a:pt x="254045" y="120014"/>
                      <a:pt x="247959" y="117897"/>
                    </a:cubicBezTo>
                    <a:cubicBezTo>
                      <a:pt x="241873" y="115780"/>
                      <a:pt x="184458" y="121336"/>
                      <a:pt x="147946" y="111547"/>
                    </a:cubicBezTo>
                    <a:cubicBezTo>
                      <a:pt x="111434" y="101758"/>
                      <a:pt x="51373" y="72654"/>
                      <a:pt x="28884" y="59160"/>
                    </a:cubicBezTo>
                    <a:cubicBezTo>
                      <a:pt x="6395" y="45666"/>
                      <a:pt x="7188" y="-5134"/>
                      <a:pt x="5071" y="4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C5F0EA62-A609-4F3F-91F5-DCB2B619D427}"/>
                  </a:ext>
                </a:extLst>
              </p:cNvPr>
              <p:cNvSpPr/>
              <p:nvPr/>
            </p:nvSpPr>
            <p:spPr>
              <a:xfrm>
                <a:off x="6890668" y="3919360"/>
                <a:ext cx="348601" cy="119244"/>
              </a:xfrm>
              <a:custGeom>
                <a:avLst/>
                <a:gdLst>
                  <a:gd name="connsiteX0" fmla="*/ 7020 w 348601"/>
                  <a:gd name="connsiteY0" fmla="*/ 178 h 119244"/>
                  <a:gd name="connsiteX1" fmla="*/ 13370 w 348601"/>
                  <a:gd name="connsiteY1" fmla="*/ 84315 h 119244"/>
                  <a:gd name="connsiteX2" fmla="*/ 156245 w 348601"/>
                  <a:gd name="connsiteY2" fmla="*/ 97015 h 119244"/>
                  <a:gd name="connsiteX3" fmla="*/ 184820 w 348601"/>
                  <a:gd name="connsiteY3" fmla="*/ 104953 h 119244"/>
                  <a:gd name="connsiteX4" fmla="*/ 232445 w 348601"/>
                  <a:gd name="connsiteY4" fmla="*/ 119240 h 119244"/>
                  <a:gd name="connsiteX5" fmla="*/ 338807 w 348601"/>
                  <a:gd name="connsiteY5" fmla="*/ 103365 h 119244"/>
                  <a:gd name="connsiteX6" fmla="*/ 338807 w 348601"/>
                  <a:gd name="connsiteY6" fmla="*/ 54153 h 119244"/>
                  <a:gd name="connsiteX7" fmla="*/ 294357 w 348601"/>
                  <a:gd name="connsiteY7" fmla="*/ 101778 h 119244"/>
                  <a:gd name="connsiteX8" fmla="*/ 261020 w 348601"/>
                  <a:gd name="connsiteY8" fmla="*/ 101778 h 119244"/>
                  <a:gd name="connsiteX9" fmla="*/ 41945 w 348601"/>
                  <a:gd name="connsiteY9" fmla="*/ 89078 h 119244"/>
                  <a:gd name="connsiteX10" fmla="*/ 132432 w 348601"/>
                  <a:gd name="connsiteY10" fmla="*/ 85903 h 119244"/>
                  <a:gd name="connsiteX11" fmla="*/ 21307 w 348601"/>
                  <a:gd name="connsiteY11" fmla="*/ 62090 h 119244"/>
                  <a:gd name="connsiteX12" fmla="*/ 7020 w 348601"/>
                  <a:gd name="connsiteY12" fmla="*/ 178 h 11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601" h="119244">
                    <a:moveTo>
                      <a:pt x="7020" y="178"/>
                    </a:moveTo>
                    <a:cubicBezTo>
                      <a:pt x="5697" y="3882"/>
                      <a:pt x="-11501" y="68176"/>
                      <a:pt x="13370" y="84315"/>
                    </a:cubicBezTo>
                    <a:cubicBezTo>
                      <a:pt x="38241" y="100454"/>
                      <a:pt x="127670" y="93575"/>
                      <a:pt x="156245" y="97015"/>
                    </a:cubicBezTo>
                    <a:cubicBezTo>
                      <a:pt x="184820" y="100455"/>
                      <a:pt x="172120" y="101249"/>
                      <a:pt x="184820" y="104953"/>
                    </a:cubicBezTo>
                    <a:cubicBezTo>
                      <a:pt x="197520" y="108657"/>
                      <a:pt x="206781" y="119505"/>
                      <a:pt x="232445" y="119240"/>
                    </a:cubicBezTo>
                    <a:cubicBezTo>
                      <a:pt x="258109" y="118975"/>
                      <a:pt x="321080" y="114213"/>
                      <a:pt x="338807" y="103365"/>
                    </a:cubicBezTo>
                    <a:cubicBezTo>
                      <a:pt x="356534" y="92517"/>
                      <a:pt x="346215" y="54418"/>
                      <a:pt x="338807" y="54153"/>
                    </a:cubicBezTo>
                    <a:cubicBezTo>
                      <a:pt x="331399" y="53889"/>
                      <a:pt x="307321" y="93841"/>
                      <a:pt x="294357" y="101778"/>
                    </a:cubicBezTo>
                    <a:cubicBezTo>
                      <a:pt x="281393" y="109715"/>
                      <a:pt x="261020" y="101778"/>
                      <a:pt x="261020" y="101778"/>
                    </a:cubicBezTo>
                    <a:lnTo>
                      <a:pt x="41945" y="89078"/>
                    </a:lnTo>
                    <a:cubicBezTo>
                      <a:pt x="20514" y="86432"/>
                      <a:pt x="135872" y="90401"/>
                      <a:pt x="132432" y="85903"/>
                    </a:cubicBezTo>
                    <a:cubicBezTo>
                      <a:pt x="128992" y="81405"/>
                      <a:pt x="41151" y="72673"/>
                      <a:pt x="21307" y="62090"/>
                    </a:cubicBezTo>
                    <a:cubicBezTo>
                      <a:pt x="1463" y="51507"/>
                      <a:pt x="8343" y="-3526"/>
                      <a:pt x="7020" y="1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60487A67-C282-4DA4-9403-689A13F989D3}"/>
                  </a:ext>
                </a:extLst>
              </p:cNvPr>
              <p:cNvSpPr/>
              <p:nvPr/>
            </p:nvSpPr>
            <p:spPr>
              <a:xfrm>
                <a:off x="4596089" y="3713784"/>
                <a:ext cx="90277" cy="94681"/>
              </a:xfrm>
              <a:custGeom>
                <a:avLst/>
                <a:gdLst>
                  <a:gd name="connsiteX0" fmla="*/ 90211 w 90277"/>
                  <a:gd name="connsiteY0" fmla="*/ 94629 h 94681"/>
                  <a:gd name="connsiteX1" fmla="*/ 9249 w 90277"/>
                  <a:gd name="connsiteY1" fmla="*/ 47004 h 94681"/>
                  <a:gd name="connsiteX2" fmla="*/ 9249 w 90277"/>
                  <a:gd name="connsiteY2" fmla="*/ 10491 h 94681"/>
                  <a:gd name="connsiteX3" fmla="*/ 75924 w 90277"/>
                  <a:gd name="connsiteY3" fmla="*/ 966 h 94681"/>
                  <a:gd name="connsiteX4" fmla="*/ 82274 w 90277"/>
                  <a:gd name="connsiteY4" fmla="*/ 29541 h 94681"/>
                  <a:gd name="connsiteX5" fmla="*/ 47349 w 90277"/>
                  <a:gd name="connsiteY5" fmla="*/ 24779 h 94681"/>
                  <a:gd name="connsiteX6" fmla="*/ 23536 w 90277"/>
                  <a:gd name="connsiteY6" fmla="*/ 37479 h 94681"/>
                  <a:gd name="connsiteX7" fmla="*/ 90211 w 90277"/>
                  <a:gd name="connsiteY7" fmla="*/ 94629 h 9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77" h="94681">
                    <a:moveTo>
                      <a:pt x="90211" y="94629"/>
                    </a:moveTo>
                    <a:cubicBezTo>
                      <a:pt x="87830" y="96217"/>
                      <a:pt x="22743" y="61027"/>
                      <a:pt x="9249" y="47004"/>
                    </a:cubicBezTo>
                    <a:cubicBezTo>
                      <a:pt x="-4245" y="32981"/>
                      <a:pt x="-1864" y="18164"/>
                      <a:pt x="9249" y="10491"/>
                    </a:cubicBezTo>
                    <a:cubicBezTo>
                      <a:pt x="20361" y="2818"/>
                      <a:pt x="63753" y="-2209"/>
                      <a:pt x="75924" y="966"/>
                    </a:cubicBezTo>
                    <a:cubicBezTo>
                      <a:pt x="88095" y="4141"/>
                      <a:pt x="87036" y="25572"/>
                      <a:pt x="82274" y="29541"/>
                    </a:cubicBezTo>
                    <a:cubicBezTo>
                      <a:pt x="77512" y="33510"/>
                      <a:pt x="57139" y="23456"/>
                      <a:pt x="47349" y="24779"/>
                    </a:cubicBezTo>
                    <a:cubicBezTo>
                      <a:pt x="37559" y="26102"/>
                      <a:pt x="16657" y="27425"/>
                      <a:pt x="23536" y="37479"/>
                    </a:cubicBezTo>
                    <a:cubicBezTo>
                      <a:pt x="30415" y="47533"/>
                      <a:pt x="92592" y="93041"/>
                      <a:pt x="90211" y="946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B1F3CC66-204F-4981-A722-18D65048F447}"/>
                  </a:ext>
                </a:extLst>
              </p:cNvPr>
              <p:cNvSpPr/>
              <p:nvPr/>
            </p:nvSpPr>
            <p:spPr>
              <a:xfrm>
                <a:off x="4181465" y="3899544"/>
                <a:ext cx="213872" cy="114435"/>
              </a:xfrm>
              <a:custGeom>
                <a:avLst/>
                <a:gdLst>
                  <a:gd name="connsiteX0" fmla="*/ 10 w 213872"/>
                  <a:gd name="connsiteY0" fmla="*/ 81906 h 114435"/>
                  <a:gd name="connsiteX1" fmla="*/ 98435 w 213872"/>
                  <a:gd name="connsiteY1" fmla="*/ 80319 h 114435"/>
                  <a:gd name="connsiteX2" fmla="*/ 109548 w 213872"/>
                  <a:gd name="connsiteY2" fmla="*/ 58094 h 114435"/>
                  <a:gd name="connsiteX3" fmla="*/ 155585 w 213872"/>
                  <a:gd name="connsiteY3" fmla="*/ 110481 h 114435"/>
                  <a:gd name="connsiteX4" fmla="*/ 184160 w 213872"/>
                  <a:gd name="connsiteY4" fmla="*/ 104131 h 114435"/>
                  <a:gd name="connsiteX5" fmla="*/ 192098 w 213872"/>
                  <a:gd name="connsiteY5" fmla="*/ 51744 h 114435"/>
                  <a:gd name="connsiteX6" fmla="*/ 131773 w 213872"/>
                  <a:gd name="connsiteY6" fmla="*/ 944 h 114435"/>
                  <a:gd name="connsiteX7" fmla="*/ 185748 w 213872"/>
                  <a:gd name="connsiteY7" fmla="*/ 24756 h 114435"/>
                  <a:gd name="connsiteX8" fmla="*/ 211148 w 213872"/>
                  <a:gd name="connsiteY8" fmla="*/ 97781 h 114435"/>
                  <a:gd name="connsiteX9" fmla="*/ 122248 w 213872"/>
                  <a:gd name="connsiteY9" fmla="*/ 112069 h 114435"/>
                  <a:gd name="connsiteX10" fmla="*/ 104785 w 213872"/>
                  <a:gd name="connsiteY10" fmla="*/ 96194 h 114435"/>
                  <a:gd name="connsiteX11" fmla="*/ 10 w 213872"/>
                  <a:gd name="connsiteY11" fmla="*/ 81906 h 11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872" h="114435">
                    <a:moveTo>
                      <a:pt x="10" y="81906"/>
                    </a:moveTo>
                    <a:cubicBezTo>
                      <a:pt x="-1048" y="79260"/>
                      <a:pt x="80179" y="84288"/>
                      <a:pt x="98435" y="80319"/>
                    </a:cubicBezTo>
                    <a:cubicBezTo>
                      <a:pt x="116691" y="76350"/>
                      <a:pt x="100023" y="53067"/>
                      <a:pt x="109548" y="58094"/>
                    </a:cubicBezTo>
                    <a:cubicBezTo>
                      <a:pt x="119073" y="63121"/>
                      <a:pt x="143150" y="102808"/>
                      <a:pt x="155585" y="110481"/>
                    </a:cubicBezTo>
                    <a:cubicBezTo>
                      <a:pt x="168020" y="118154"/>
                      <a:pt x="178075" y="113920"/>
                      <a:pt x="184160" y="104131"/>
                    </a:cubicBezTo>
                    <a:cubicBezTo>
                      <a:pt x="190245" y="94342"/>
                      <a:pt x="200829" y="68942"/>
                      <a:pt x="192098" y="51744"/>
                    </a:cubicBezTo>
                    <a:cubicBezTo>
                      <a:pt x="183367" y="34546"/>
                      <a:pt x="132831" y="5442"/>
                      <a:pt x="131773" y="944"/>
                    </a:cubicBezTo>
                    <a:cubicBezTo>
                      <a:pt x="130715" y="-3554"/>
                      <a:pt x="172519" y="8617"/>
                      <a:pt x="185748" y="24756"/>
                    </a:cubicBezTo>
                    <a:cubicBezTo>
                      <a:pt x="198977" y="40895"/>
                      <a:pt x="221731" y="83229"/>
                      <a:pt x="211148" y="97781"/>
                    </a:cubicBezTo>
                    <a:cubicBezTo>
                      <a:pt x="200565" y="112333"/>
                      <a:pt x="139975" y="112334"/>
                      <a:pt x="122248" y="112069"/>
                    </a:cubicBezTo>
                    <a:cubicBezTo>
                      <a:pt x="104521" y="111805"/>
                      <a:pt x="123835" y="99634"/>
                      <a:pt x="104785" y="96194"/>
                    </a:cubicBezTo>
                    <a:cubicBezTo>
                      <a:pt x="85735" y="92754"/>
                      <a:pt x="1068" y="84552"/>
                      <a:pt x="10" y="81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534B568C-CBCF-4401-B63E-6851606879A3}"/>
                  </a:ext>
                </a:extLst>
              </p:cNvPr>
              <p:cNvSpPr/>
              <p:nvPr/>
            </p:nvSpPr>
            <p:spPr>
              <a:xfrm>
                <a:off x="3897923" y="3865929"/>
                <a:ext cx="396535" cy="122219"/>
              </a:xfrm>
              <a:custGeom>
                <a:avLst/>
                <a:gdLst>
                  <a:gd name="connsiteX0" fmla="*/ 5740 w 396535"/>
                  <a:gd name="connsiteY0" fmla="*/ 121871 h 122219"/>
                  <a:gd name="connsiteX1" fmla="*/ 221640 w 396535"/>
                  <a:gd name="connsiteY1" fmla="*/ 48846 h 122219"/>
                  <a:gd name="connsiteX2" fmla="*/ 332765 w 396535"/>
                  <a:gd name="connsiteY2" fmla="*/ 12334 h 122219"/>
                  <a:gd name="connsiteX3" fmla="*/ 386740 w 396535"/>
                  <a:gd name="connsiteY3" fmla="*/ 28209 h 122219"/>
                  <a:gd name="connsiteX4" fmla="*/ 391502 w 396535"/>
                  <a:gd name="connsiteY4" fmla="*/ 5984 h 122219"/>
                  <a:gd name="connsiteX5" fmla="*/ 332765 w 396535"/>
                  <a:gd name="connsiteY5" fmla="*/ 5984 h 122219"/>
                  <a:gd name="connsiteX6" fmla="*/ 85115 w 396535"/>
                  <a:gd name="connsiteY6" fmla="*/ 74246 h 122219"/>
                  <a:gd name="connsiteX7" fmla="*/ 5740 w 396535"/>
                  <a:gd name="connsiteY7" fmla="*/ 121871 h 12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535" h="122219">
                    <a:moveTo>
                      <a:pt x="5740" y="121871"/>
                    </a:moveTo>
                    <a:cubicBezTo>
                      <a:pt x="28494" y="117638"/>
                      <a:pt x="221640" y="48846"/>
                      <a:pt x="221640" y="48846"/>
                    </a:cubicBezTo>
                    <a:cubicBezTo>
                      <a:pt x="276144" y="30590"/>
                      <a:pt x="305248" y="15774"/>
                      <a:pt x="332765" y="12334"/>
                    </a:cubicBezTo>
                    <a:cubicBezTo>
                      <a:pt x="360282" y="8894"/>
                      <a:pt x="376951" y="29267"/>
                      <a:pt x="386740" y="28209"/>
                    </a:cubicBezTo>
                    <a:cubicBezTo>
                      <a:pt x="396529" y="27151"/>
                      <a:pt x="400498" y="9688"/>
                      <a:pt x="391502" y="5984"/>
                    </a:cubicBezTo>
                    <a:cubicBezTo>
                      <a:pt x="382506" y="2280"/>
                      <a:pt x="383830" y="-5393"/>
                      <a:pt x="332765" y="5984"/>
                    </a:cubicBezTo>
                    <a:cubicBezTo>
                      <a:pt x="281701" y="17361"/>
                      <a:pt x="138561" y="57842"/>
                      <a:pt x="85115" y="74246"/>
                    </a:cubicBezTo>
                    <a:cubicBezTo>
                      <a:pt x="31669" y="90650"/>
                      <a:pt x="-17014" y="126104"/>
                      <a:pt x="5740" y="1218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E390895A-77AF-44FB-A3CD-62FDDC65C58E}"/>
                  </a:ext>
                </a:extLst>
              </p:cNvPr>
              <p:cNvSpPr/>
              <p:nvPr/>
            </p:nvSpPr>
            <p:spPr>
              <a:xfrm>
                <a:off x="4181028" y="3910295"/>
                <a:ext cx="153137" cy="63224"/>
              </a:xfrm>
              <a:custGeom>
                <a:avLst/>
                <a:gdLst>
                  <a:gd name="connsiteX0" fmla="*/ 152847 w 153137"/>
                  <a:gd name="connsiteY0" fmla="*/ 4480 h 63224"/>
                  <a:gd name="connsiteX1" fmla="*/ 84585 w 153137"/>
                  <a:gd name="connsiteY1" fmla="*/ 2893 h 63224"/>
                  <a:gd name="connsiteX2" fmla="*/ 44897 w 153137"/>
                  <a:gd name="connsiteY2" fmla="*/ 45755 h 63224"/>
                  <a:gd name="connsiteX3" fmla="*/ 30610 w 153137"/>
                  <a:gd name="connsiteY3" fmla="*/ 63218 h 63224"/>
                  <a:gd name="connsiteX4" fmla="*/ 447 w 153137"/>
                  <a:gd name="connsiteY4" fmla="*/ 44168 h 63224"/>
                  <a:gd name="connsiteX5" fmla="*/ 56010 w 153137"/>
                  <a:gd name="connsiteY5" fmla="*/ 9243 h 63224"/>
                  <a:gd name="connsiteX6" fmla="*/ 152847 w 153137"/>
                  <a:gd name="connsiteY6" fmla="*/ 4480 h 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137" h="63224">
                    <a:moveTo>
                      <a:pt x="152847" y="4480"/>
                    </a:moveTo>
                    <a:cubicBezTo>
                      <a:pt x="157609" y="3422"/>
                      <a:pt x="102577" y="-3986"/>
                      <a:pt x="84585" y="2893"/>
                    </a:cubicBezTo>
                    <a:cubicBezTo>
                      <a:pt x="66593" y="9772"/>
                      <a:pt x="53893" y="35701"/>
                      <a:pt x="44897" y="45755"/>
                    </a:cubicBezTo>
                    <a:cubicBezTo>
                      <a:pt x="35901" y="55809"/>
                      <a:pt x="38018" y="63483"/>
                      <a:pt x="30610" y="63218"/>
                    </a:cubicBezTo>
                    <a:cubicBezTo>
                      <a:pt x="23202" y="62954"/>
                      <a:pt x="-3786" y="53164"/>
                      <a:pt x="447" y="44168"/>
                    </a:cubicBezTo>
                    <a:cubicBezTo>
                      <a:pt x="4680" y="35172"/>
                      <a:pt x="31933" y="17445"/>
                      <a:pt x="56010" y="9243"/>
                    </a:cubicBezTo>
                    <a:cubicBezTo>
                      <a:pt x="80087" y="1041"/>
                      <a:pt x="148085" y="5538"/>
                      <a:pt x="152847" y="4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1FA406FB-6579-4ECD-8A47-3B621EC0D3D1}"/>
                  </a:ext>
                </a:extLst>
              </p:cNvPr>
              <p:cNvSpPr/>
              <p:nvPr/>
            </p:nvSpPr>
            <p:spPr>
              <a:xfrm>
                <a:off x="3721068" y="4012952"/>
                <a:ext cx="391505" cy="250317"/>
              </a:xfrm>
              <a:custGeom>
                <a:avLst/>
                <a:gdLst>
                  <a:gd name="connsiteX0" fmla="*/ 32 w 391505"/>
                  <a:gd name="connsiteY0" fmla="*/ 249486 h 250317"/>
                  <a:gd name="connsiteX1" fmla="*/ 290545 w 391505"/>
                  <a:gd name="connsiteY1" fmla="*/ 157411 h 250317"/>
                  <a:gd name="connsiteX2" fmla="*/ 388970 w 391505"/>
                  <a:gd name="connsiteY2" fmla="*/ 89148 h 250317"/>
                  <a:gd name="connsiteX3" fmla="*/ 361982 w 391505"/>
                  <a:gd name="connsiteY3" fmla="*/ 39936 h 250317"/>
                  <a:gd name="connsiteX4" fmla="*/ 357220 w 391505"/>
                  <a:gd name="connsiteY4" fmla="*/ 248 h 250317"/>
                  <a:gd name="connsiteX5" fmla="*/ 363570 w 391505"/>
                  <a:gd name="connsiteY5" fmla="*/ 58986 h 250317"/>
                  <a:gd name="connsiteX6" fmla="*/ 309595 w 391505"/>
                  <a:gd name="connsiteY6" fmla="*/ 100261 h 250317"/>
                  <a:gd name="connsiteX7" fmla="*/ 32 w 391505"/>
                  <a:gd name="connsiteY7" fmla="*/ 249486 h 25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505" h="250317">
                    <a:moveTo>
                      <a:pt x="32" y="249486"/>
                    </a:moveTo>
                    <a:cubicBezTo>
                      <a:pt x="-3143" y="259011"/>
                      <a:pt x="225722" y="184134"/>
                      <a:pt x="290545" y="157411"/>
                    </a:cubicBezTo>
                    <a:cubicBezTo>
                      <a:pt x="355368" y="130688"/>
                      <a:pt x="377064" y="108727"/>
                      <a:pt x="388970" y="89148"/>
                    </a:cubicBezTo>
                    <a:cubicBezTo>
                      <a:pt x="400876" y="69569"/>
                      <a:pt x="367274" y="54753"/>
                      <a:pt x="361982" y="39936"/>
                    </a:cubicBezTo>
                    <a:cubicBezTo>
                      <a:pt x="356690" y="25119"/>
                      <a:pt x="356955" y="-2927"/>
                      <a:pt x="357220" y="248"/>
                    </a:cubicBezTo>
                    <a:cubicBezTo>
                      <a:pt x="357485" y="3423"/>
                      <a:pt x="371507" y="42317"/>
                      <a:pt x="363570" y="58986"/>
                    </a:cubicBezTo>
                    <a:cubicBezTo>
                      <a:pt x="355633" y="75655"/>
                      <a:pt x="370449" y="72744"/>
                      <a:pt x="309595" y="100261"/>
                    </a:cubicBezTo>
                    <a:cubicBezTo>
                      <a:pt x="248741" y="127778"/>
                      <a:pt x="3207" y="239961"/>
                      <a:pt x="32" y="2494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FA2EFEDB-BD39-48AF-BAD0-79993459916F}"/>
                  </a:ext>
                </a:extLst>
              </p:cNvPr>
              <p:cNvSpPr/>
              <p:nvPr/>
            </p:nvSpPr>
            <p:spPr>
              <a:xfrm>
                <a:off x="3650401" y="4070339"/>
                <a:ext cx="86684" cy="181681"/>
              </a:xfrm>
              <a:custGeom>
                <a:avLst/>
                <a:gdLst>
                  <a:gd name="connsiteX0" fmla="*/ 23074 w 86684"/>
                  <a:gd name="connsiteY0" fmla="*/ 11 h 181681"/>
                  <a:gd name="connsiteX1" fmla="*/ 849 w 86684"/>
                  <a:gd name="connsiteY1" fmla="*/ 101611 h 181681"/>
                  <a:gd name="connsiteX2" fmla="*/ 57999 w 86684"/>
                  <a:gd name="connsiteY2" fmla="*/ 173049 h 181681"/>
                  <a:gd name="connsiteX3" fmla="*/ 86574 w 86684"/>
                  <a:gd name="connsiteY3" fmla="*/ 176224 h 181681"/>
                  <a:gd name="connsiteX4" fmla="*/ 48474 w 86684"/>
                  <a:gd name="connsiteY4" fmla="*/ 134949 h 181681"/>
                  <a:gd name="connsiteX5" fmla="*/ 13549 w 86684"/>
                  <a:gd name="connsiteY5" fmla="*/ 107961 h 181681"/>
                  <a:gd name="connsiteX6" fmla="*/ 23074 w 86684"/>
                  <a:gd name="connsiteY6" fmla="*/ 11 h 18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84" h="181681">
                    <a:moveTo>
                      <a:pt x="23074" y="11"/>
                    </a:moveTo>
                    <a:cubicBezTo>
                      <a:pt x="20957" y="-1047"/>
                      <a:pt x="-4972" y="72771"/>
                      <a:pt x="849" y="101611"/>
                    </a:cubicBezTo>
                    <a:cubicBezTo>
                      <a:pt x="6670" y="130451"/>
                      <a:pt x="43712" y="160614"/>
                      <a:pt x="57999" y="173049"/>
                    </a:cubicBezTo>
                    <a:cubicBezTo>
                      <a:pt x="72287" y="185485"/>
                      <a:pt x="88162" y="182574"/>
                      <a:pt x="86574" y="176224"/>
                    </a:cubicBezTo>
                    <a:cubicBezTo>
                      <a:pt x="84987" y="169874"/>
                      <a:pt x="60645" y="146326"/>
                      <a:pt x="48474" y="134949"/>
                    </a:cubicBezTo>
                    <a:cubicBezTo>
                      <a:pt x="36303" y="123572"/>
                      <a:pt x="19370" y="127540"/>
                      <a:pt x="13549" y="107961"/>
                    </a:cubicBezTo>
                    <a:cubicBezTo>
                      <a:pt x="7728" y="88382"/>
                      <a:pt x="25191" y="1069"/>
                      <a:pt x="230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2810ECF0-D60C-4AE8-B6C2-DB23C15FF0BC}"/>
                  </a:ext>
                </a:extLst>
              </p:cNvPr>
              <p:cNvSpPr/>
              <p:nvPr/>
            </p:nvSpPr>
            <p:spPr>
              <a:xfrm>
                <a:off x="3666805" y="4003235"/>
                <a:ext cx="405076" cy="95198"/>
              </a:xfrm>
              <a:custGeom>
                <a:avLst/>
                <a:gdLst>
                  <a:gd name="connsiteX0" fmla="*/ 320 w 405076"/>
                  <a:gd name="connsiteY0" fmla="*/ 94103 h 95198"/>
                  <a:gd name="connsiteX1" fmla="*/ 213045 w 405076"/>
                  <a:gd name="connsiteY1" fmla="*/ 71878 h 95198"/>
                  <a:gd name="connsiteX2" fmla="*/ 297183 w 405076"/>
                  <a:gd name="connsiteY2" fmla="*/ 49653 h 95198"/>
                  <a:gd name="connsiteX3" fmla="*/ 336870 w 405076"/>
                  <a:gd name="connsiteY3" fmla="*/ 17903 h 95198"/>
                  <a:gd name="connsiteX4" fmla="*/ 403545 w 405076"/>
                  <a:gd name="connsiteY4" fmla="*/ 440 h 95198"/>
                  <a:gd name="connsiteX5" fmla="*/ 265433 w 405076"/>
                  <a:gd name="connsiteY5" fmla="*/ 35365 h 95198"/>
                  <a:gd name="connsiteX6" fmla="*/ 320 w 405076"/>
                  <a:gd name="connsiteY6" fmla="*/ 94103 h 9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076" h="95198">
                    <a:moveTo>
                      <a:pt x="320" y="94103"/>
                    </a:moveTo>
                    <a:cubicBezTo>
                      <a:pt x="-8411" y="100188"/>
                      <a:pt x="163568" y="79286"/>
                      <a:pt x="213045" y="71878"/>
                    </a:cubicBezTo>
                    <a:cubicBezTo>
                      <a:pt x="262522" y="64470"/>
                      <a:pt x="276546" y="58649"/>
                      <a:pt x="297183" y="49653"/>
                    </a:cubicBezTo>
                    <a:cubicBezTo>
                      <a:pt x="317821" y="40657"/>
                      <a:pt x="319143" y="26105"/>
                      <a:pt x="336870" y="17903"/>
                    </a:cubicBezTo>
                    <a:cubicBezTo>
                      <a:pt x="354597" y="9701"/>
                      <a:pt x="415451" y="-2470"/>
                      <a:pt x="403545" y="440"/>
                    </a:cubicBezTo>
                    <a:cubicBezTo>
                      <a:pt x="391639" y="3350"/>
                      <a:pt x="331843" y="22136"/>
                      <a:pt x="265433" y="35365"/>
                    </a:cubicBezTo>
                    <a:cubicBezTo>
                      <a:pt x="199023" y="48594"/>
                      <a:pt x="9051" y="88018"/>
                      <a:pt x="320" y="94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A14EFA4E-C3E0-43B7-8049-D1AA9AF6EE8A}"/>
                  </a:ext>
                </a:extLst>
              </p:cNvPr>
              <p:cNvSpPr/>
              <p:nvPr/>
            </p:nvSpPr>
            <p:spPr>
              <a:xfrm>
                <a:off x="4037007" y="3977015"/>
                <a:ext cx="114441" cy="50128"/>
              </a:xfrm>
              <a:custGeom>
                <a:avLst/>
                <a:gdLst>
                  <a:gd name="connsiteX0" fmla="*/ 6 w 114441"/>
                  <a:gd name="connsiteY0" fmla="*/ 15548 h 50128"/>
                  <a:gd name="connsiteX1" fmla="*/ 93668 w 114441"/>
                  <a:gd name="connsiteY1" fmla="*/ 1260 h 50128"/>
                  <a:gd name="connsiteX2" fmla="*/ 114306 w 114441"/>
                  <a:gd name="connsiteY2" fmla="*/ 48885 h 50128"/>
                  <a:gd name="connsiteX3" fmla="*/ 98431 w 114441"/>
                  <a:gd name="connsiteY3" fmla="*/ 34598 h 50128"/>
                  <a:gd name="connsiteX4" fmla="*/ 6 w 114441"/>
                  <a:gd name="connsiteY4" fmla="*/ 15548 h 5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41" h="50128">
                    <a:moveTo>
                      <a:pt x="6" y="15548"/>
                    </a:moveTo>
                    <a:cubicBezTo>
                      <a:pt x="-788" y="9992"/>
                      <a:pt x="74618" y="-4296"/>
                      <a:pt x="93668" y="1260"/>
                    </a:cubicBezTo>
                    <a:cubicBezTo>
                      <a:pt x="112718" y="6816"/>
                      <a:pt x="113512" y="43329"/>
                      <a:pt x="114306" y="48885"/>
                    </a:cubicBezTo>
                    <a:cubicBezTo>
                      <a:pt x="115100" y="54441"/>
                      <a:pt x="112718" y="39890"/>
                      <a:pt x="98431" y="34598"/>
                    </a:cubicBezTo>
                    <a:cubicBezTo>
                      <a:pt x="84144" y="29306"/>
                      <a:pt x="800" y="21104"/>
                      <a:pt x="6" y="155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9C7038FC-E890-492F-8C8C-D903A00BCF98}"/>
                  </a:ext>
                </a:extLst>
              </p:cNvPr>
              <p:cNvSpPr/>
              <p:nvPr/>
            </p:nvSpPr>
            <p:spPr>
              <a:xfrm>
                <a:off x="4145943" y="4040172"/>
                <a:ext cx="122862" cy="115511"/>
              </a:xfrm>
              <a:custGeom>
                <a:avLst/>
                <a:gdLst>
                  <a:gd name="connsiteX0" fmla="*/ 2195 w 122862"/>
                  <a:gd name="connsiteY0" fmla="*/ 16 h 115511"/>
                  <a:gd name="connsiteX1" fmla="*/ 13307 w 122862"/>
                  <a:gd name="connsiteY1" fmla="*/ 69866 h 115511"/>
                  <a:gd name="connsiteX2" fmla="*/ 45057 w 122862"/>
                  <a:gd name="connsiteY2" fmla="*/ 107966 h 115511"/>
                  <a:gd name="connsiteX3" fmla="*/ 110145 w 122862"/>
                  <a:gd name="connsiteY3" fmla="*/ 114316 h 115511"/>
                  <a:gd name="connsiteX4" fmla="*/ 118082 w 122862"/>
                  <a:gd name="connsiteY4" fmla="*/ 92091 h 115511"/>
                  <a:gd name="connsiteX5" fmla="*/ 54582 w 122862"/>
                  <a:gd name="connsiteY5" fmla="*/ 63516 h 115511"/>
                  <a:gd name="connsiteX6" fmla="*/ 2195 w 122862"/>
                  <a:gd name="connsiteY6" fmla="*/ 16 h 11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62" h="115511">
                    <a:moveTo>
                      <a:pt x="2195" y="16"/>
                    </a:moveTo>
                    <a:cubicBezTo>
                      <a:pt x="-4684" y="1074"/>
                      <a:pt x="6163" y="51874"/>
                      <a:pt x="13307" y="69866"/>
                    </a:cubicBezTo>
                    <a:cubicBezTo>
                      <a:pt x="20451" y="87858"/>
                      <a:pt x="28917" y="100558"/>
                      <a:pt x="45057" y="107966"/>
                    </a:cubicBezTo>
                    <a:cubicBezTo>
                      <a:pt x="61197" y="115374"/>
                      <a:pt x="97974" y="116962"/>
                      <a:pt x="110145" y="114316"/>
                    </a:cubicBezTo>
                    <a:cubicBezTo>
                      <a:pt x="122316" y="111670"/>
                      <a:pt x="127343" y="100558"/>
                      <a:pt x="118082" y="92091"/>
                    </a:cubicBezTo>
                    <a:cubicBezTo>
                      <a:pt x="108821" y="83624"/>
                      <a:pt x="72838" y="76481"/>
                      <a:pt x="54582" y="63516"/>
                    </a:cubicBezTo>
                    <a:cubicBezTo>
                      <a:pt x="36326" y="50551"/>
                      <a:pt x="9074" y="-1042"/>
                      <a:pt x="2195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7D806CA6-DB1E-4F72-9FEB-2894264E18D3}"/>
                  </a:ext>
                </a:extLst>
              </p:cNvPr>
              <p:cNvSpPr/>
              <p:nvPr/>
            </p:nvSpPr>
            <p:spPr>
              <a:xfrm>
                <a:off x="4109798" y="4007884"/>
                <a:ext cx="270451" cy="267452"/>
              </a:xfrm>
              <a:custGeom>
                <a:avLst/>
                <a:gdLst>
                  <a:gd name="connsiteX0" fmla="*/ 240 w 270451"/>
                  <a:gd name="connsiteY0" fmla="*/ 554 h 267452"/>
                  <a:gd name="connsiteX1" fmla="*/ 22465 w 270451"/>
                  <a:gd name="connsiteY1" fmla="*/ 125966 h 267452"/>
                  <a:gd name="connsiteX2" fmla="*/ 119302 w 270451"/>
                  <a:gd name="connsiteY2" fmla="*/ 191054 h 267452"/>
                  <a:gd name="connsiteX3" fmla="*/ 270115 w 270451"/>
                  <a:gd name="connsiteY3" fmla="*/ 267254 h 267452"/>
                  <a:gd name="connsiteX4" fmla="*/ 74852 w 270451"/>
                  <a:gd name="connsiteY4" fmla="*/ 167241 h 267452"/>
                  <a:gd name="connsiteX5" fmla="*/ 30402 w 270451"/>
                  <a:gd name="connsiteY5" fmla="*/ 83104 h 267452"/>
                  <a:gd name="connsiteX6" fmla="*/ 240 w 270451"/>
                  <a:gd name="connsiteY6" fmla="*/ 554 h 26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51" h="267452">
                    <a:moveTo>
                      <a:pt x="240" y="554"/>
                    </a:moveTo>
                    <a:cubicBezTo>
                      <a:pt x="-1083" y="7697"/>
                      <a:pt x="2621" y="94216"/>
                      <a:pt x="22465" y="125966"/>
                    </a:cubicBezTo>
                    <a:cubicBezTo>
                      <a:pt x="42309" y="157716"/>
                      <a:pt x="78027" y="167506"/>
                      <a:pt x="119302" y="191054"/>
                    </a:cubicBezTo>
                    <a:cubicBezTo>
                      <a:pt x="160577" y="214602"/>
                      <a:pt x="277523" y="271223"/>
                      <a:pt x="270115" y="267254"/>
                    </a:cubicBezTo>
                    <a:cubicBezTo>
                      <a:pt x="262707" y="263285"/>
                      <a:pt x="114804" y="197933"/>
                      <a:pt x="74852" y="167241"/>
                    </a:cubicBezTo>
                    <a:cubicBezTo>
                      <a:pt x="34900" y="136549"/>
                      <a:pt x="42573" y="109033"/>
                      <a:pt x="30402" y="83104"/>
                    </a:cubicBezTo>
                    <a:cubicBezTo>
                      <a:pt x="18231" y="57175"/>
                      <a:pt x="1563" y="-6589"/>
                      <a:pt x="240" y="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D9D283D6-B027-4569-89C2-BAE7DCB05495}"/>
                  </a:ext>
                </a:extLst>
              </p:cNvPr>
              <p:cNvSpPr/>
              <p:nvPr/>
            </p:nvSpPr>
            <p:spPr>
              <a:xfrm>
                <a:off x="4220529" y="4137835"/>
                <a:ext cx="189695" cy="99080"/>
              </a:xfrm>
              <a:custGeom>
                <a:avLst/>
                <a:gdLst>
                  <a:gd name="connsiteX0" fmla="*/ 634 w 189695"/>
                  <a:gd name="connsiteY0" fmla="*/ 778 h 99080"/>
                  <a:gd name="connsiteX1" fmla="*/ 184784 w 189695"/>
                  <a:gd name="connsiteY1" fmla="*/ 97615 h 99080"/>
                  <a:gd name="connsiteX2" fmla="*/ 126046 w 189695"/>
                  <a:gd name="connsiteY2" fmla="*/ 54753 h 99080"/>
                  <a:gd name="connsiteX3" fmla="*/ 634 w 189695"/>
                  <a:gd name="connsiteY3" fmla="*/ 778 h 9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95" h="99080">
                    <a:moveTo>
                      <a:pt x="634" y="778"/>
                    </a:moveTo>
                    <a:cubicBezTo>
                      <a:pt x="10424" y="7922"/>
                      <a:pt x="163882" y="88619"/>
                      <a:pt x="184784" y="97615"/>
                    </a:cubicBezTo>
                    <a:cubicBezTo>
                      <a:pt x="205686" y="106611"/>
                      <a:pt x="154886" y="71951"/>
                      <a:pt x="126046" y="54753"/>
                    </a:cubicBezTo>
                    <a:cubicBezTo>
                      <a:pt x="97206" y="37555"/>
                      <a:pt x="-9156" y="-6366"/>
                      <a:pt x="634" y="7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98D7F1B7-FBB8-4F0D-AE81-51F8C6B00DEA}"/>
                  </a:ext>
                </a:extLst>
              </p:cNvPr>
              <p:cNvSpPr/>
              <p:nvPr/>
            </p:nvSpPr>
            <p:spPr>
              <a:xfrm>
                <a:off x="4153444" y="4146378"/>
                <a:ext cx="224983" cy="146137"/>
              </a:xfrm>
              <a:custGeom>
                <a:avLst/>
                <a:gdLst>
                  <a:gd name="connsiteX0" fmla="*/ 1044 w 224983"/>
                  <a:gd name="connsiteY0" fmla="*/ 172 h 146137"/>
                  <a:gd name="connsiteX1" fmla="*/ 220119 w 224983"/>
                  <a:gd name="connsiteY1" fmla="*/ 139872 h 146137"/>
                  <a:gd name="connsiteX2" fmla="*/ 140744 w 224983"/>
                  <a:gd name="connsiteY2" fmla="*/ 111297 h 146137"/>
                  <a:gd name="connsiteX3" fmla="*/ 1044 w 224983"/>
                  <a:gd name="connsiteY3" fmla="*/ 172 h 14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983" h="146137">
                    <a:moveTo>
                      <a:pt x="1044" y="172"/>
                    </a:moveTo>
                    <a:cubicBezTo>
                      <a:pt x="14273" y="4934"/>
                      <a:pt x="196836" y="121351"/>
                      <a:pt x="220119" y="139872"/>
                    </a:cubicBezTo>
                    <a:cubicBezTo>
                      <a:pt x="243402" y="158393"/>
                      <a:pt x="177521" y="131935"/>
                      <a:pt x="140744" y="111297"/>
                    </a:cubicBezTo>
                    <a:cubicBezTo>
                      <a:pt x="103967" y="90660"/>
                      <a:pt x="-12185" y="-4590"/>
                      <a:pt x="1044" y="1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0DE904BC-C6C9-4163-9506-149168AD655C}"/>
                  </a:ext>
                </a:extLst>
              </p:cNvPr>
              <p:cNvSpPr/>
              <p:nvPr/>
            </p:nvSpPr>
            <p:spPr>
              <a:xfrm>
                <a:off x="4355959" y="4211633"/>
                <a:ext cx="39714" cy="80980"/>
              </a:xfrm>
              <a:custGeom>
                <a:avLst/>
                <a:gdLst>
                  <a:gd name="connsiteX0" fmla="*/ 38241 w 39714"/>
                  <a:gd name="connsiteY0" fmla="*/ 5 h 80980"/>
                  <a:gd name="connsiteX1" fmla="*/ 141 w 39714"/>
                  <a:gd name="connsiteY1" fmla="*/ 50805 h 80980"/>
                  <a:gd name="connsiteX2" fmla="*/ 25541 w 39714"/>
                  <a:gd name="connsiteY2" fmla="*/ 80967 h 80980"/>
                  <a:gd name="connsiteX3" fmla="*/ 31891 w 39714"/>
                  <a:gd name="connsiteY3" fmla="*/ 53980 h 80980"/>
                  <a:gd name="connsiteX4" fmla="*/ 38241 w 39714"/>
                  <a:gd name="connsiteY4" fmla="*/ 5 h 8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14" h="80980">
                    <a:moveTo>
                      <a:pt x="38241" y="5"/>
                    </a:moveTo>
                    <a:cubicBezTo>
                      <a:pt x="32949" y="-524"/>
                      <a:pt x="2258" y="37311"/>
                      <a:pt x="141" y="50805"/>
                    </a:cubicBezTo>
                    <a:cubicBezTo>
                      <a:pt x="-1976" y="64299"/>
                      <a:pt x="20249" y="80438"/>
                      <a:pt x="25541" y="80967"/>
                    </a:cubicBezTo>
                    <a:cubicBezTo>
                      <a:pt x="30833" y="81496"/>
                      <a:pt x="30833" y="66415"/>
                      <a:pt x="31891" y="53980"/>
                    </a:cubicBezTo>
                    <a:cubicBezTo>
                      <a:pt x="32949" y="41545"/>
                      <a:pt x="43533" y="534"/>
                      <a:pt x="38241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85AAF215-3059-4096-89F4-18939F4E5B1C}"/>
                  </a:ext>
                </a:extLst>
              </p:cNvPr>
              <p:cNvSpPr/>
              <p:nvPr/>
            </p:nvSpPr>
            <p:spPr>
              <a:xfrm>
                <a:off x="4391025" y="4222717"/>
                <a:ext cx="824877" cy="84592"/>
              </a:xfrm>
              <a:custGeom>
                <a:avLst/>
                <a:gdLst>
                  <a:gd name="connsiteX0" fmla="*/ 0 w 824877"/>
                  <a:gd name="connsiteY0" fmla="*/ 4796 h 84592"/>
                  <a:gd name="connsiteX1" fmla="*/ 244475 w 824877"/>
                  <a:gd name="connsiteY1" fmla="*/ 77821 h 84592"/>
                  <a:gd name="connsiteX2" fmla="*/ 398463 w 824877"/>
                  <a:gd name="connsiteY2" fmla="*/ 79408 h 84592"/>
                  <a:gd name="connsiteX3" fmla="*/ 660400 w 824877"/>
                  <a:gd name="connsiteY3" fmla="*/ 60358 h 84592"/>
                  <a:gd name="connsiteX4" fmla="*/ 754063 w 824877"/>
                  <a:gd name="connsiteY4" fmla="*/ 52421 h 84592"/>
                  <a:gd name="connsiteX5" fmla="*/ 812800 w 824877"/>
                  <a:gd name="connsiteY5" fmla="*/ 65121 h 84592"/>
                  <a:gd name="connsiteX6" fmla="*/ 823913 w 824877"/>
                  <a:gd name="connsiteY6" fmla="*/ 52421 h 84592"/>
                  <a:gd name="connsiteX7" fmla="*/ 822325 w 824877"/>
                  <a:gd name="connsiteY7" fmla="*/ 33 h 84592"/>
                  <a:gd name="connsiteX8" fmla="*/ 806450 w 824877"/>
                  <a:gd name="connsiteY8" fmla="*/ 44483 h 84592"/>
                  <a:gd name="connsiteX9" fmla="*/ 736600 w 824877"/>
                  <a:gd name="connsiteY9" fmla="*/ 44483 h 84592"/>
                  <a:gd name="connsiteX10" fmla="*/ 293688 w 824877"/>
                  <a:gd name="connsiteY10" fmla="*/ 71471 h 84592"/>
                  <a:gd name="connsiteX11" fmla="*/ 106363 w 824877"/>
                  <a:gd name="connsiteY11" fmla="*/ 20671 h 84592"/>
                  <a:gd name="connsiteX12" fmla="*/ 0 w 824877"/>
                  <a:gd name="connsiteY12" fmla="*/ 4796 h 8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4877" h="84592">
                    <a:moveTo>
                      <a:pt x="0" y="4796"/>
                    </a:moveTo>
                    <a:cubicBezTo>
                      <a:pt x="89032" y="35091"/>
                      <a:pt x="178065" y="65386"/>
                      <a:pt x="244475" y="77821"/>
                    </a:cubicBezTo>
                    <a:cubicBezTo>
                      <a:pt x="310885" y="90256"/>
                      <a:pt x="329142" y="82318"/>
                      <a:pt x="398463" y="79408"/>
                    </a:cubicBezTo>
                    <a:cubicBezTo>
                      <a:pt x="467784" y="76498"/>
                      <a:pt x="660400" y="60358"/>
                      <a:pt x="660400" y="60358"/>
                    </a:cubicBezTo>
                    <a:cubicBezTo>
                      <a:pt x="719667" y="55860"/>
                      <a:pt x="728663" y="51627"/>
                      <a:pt x="754063" y="52421"/>
                    </a:cubicBezTo>
                    <a:cubicBezTo>
                      <a:pt x="779463" y="53215"/>
                      <a:pt x="801158" y="65121"/>
                      <a:pt x="812800" y="65121"/>
                    </a:cubicBezTo>
                    <a:cubicBezTo>
                      <a:pt x="824442" y="65121"/>
                      <a:pt x="822326" y="63269"/>
                      <a:pt x="823913" y="52421"/>
                    </a:cubicBezTo>
                    <a:cubicBezTo>
                      <a:pt x="825500" y="41573"/>
                      <a:pt x="825235" y="1356"/>
                      <a:pt x="822325" y="33"/>
                    </a:cubicBezTo>
                    <a:cubicBezTo>
                      <a:pt x="819415" y="-1290"/>
                      <a:pt x="820737" y="37075"/>
                      <a:pt x="806450" y="44483"/>
                    </a:cubicBezTo>
                    <a:cubicBezTo>
                      <a:pt x="792163" y="51891"/>
                      <a:pt x="736600" y="44483"/>
                      <a:pt x="736600" y="44483"/>
                    </a:cubicBezTo>
                    <a:cubicBezTo>
                      <a:pt x="651140" y="48981"/>
                      <a:pt x="398727" y="75440"/>
                      <a:pt x="293688" y="71471"/>
                    </a:cubicBezTo>
                    <a:cubicBezTo>
                      <a:pt x="188649" y="67502"/>
                      <a:pt x="106363" y="20671"/>
                      <a:pt x="106363" y="20671"/>
                    </a:cubicBezTo>
                    <a:lnTo>
                      <a:pt x="0" y="479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DB191608-FE1E-4BEA-9642-728F962467F3}"/>
                  </a:ext>
                </a:extLst>
              </p:cNvPr>
              <p:cNvSpPr/>
              <p:nvPr/>
            </p:nvSpPr>
            <p:spPr>
              <a:xfrm>
                <a:off x="4359054" y="4281020"/>
                <a:ext cx="342187" cy="68613"/>
              </a:xfrm>
              <a:custGeom>
                <a:avLst/>
                <a:gdLst>
                  <a:gd name="connsiteX0" fmla="*/ 221 w 342187"/>
                  <a:gd name="connsiteY0" fmla="*/ 468 h 68613"/>
                  <a:gd name="connsiteX1" fmla="*/ 243109 w 342187"/>
                  <a:gd name="connsiteY1" fmla="*/ 63968 h 68613"/>
                  <a:gd name="connsiteX2" fmla="*/ 341534 w 342187"/>
                  <a:gd name="connsiteY2" fmla="*/ 60793 h 68613"/>
                  <a:gd name="connsiteX3" fmla="*/ 201834 w 342187"/>
                  <a:gd name="connsiteY3" fmla="*/ 36980 h 68613"/>
                  <a:gd name="connsiteX4" fmla="*/ 221 w 342187"/>
                  <a:gd name="connsiteY4" fmla="*/ 468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187" h="68613">
                    <a:moveTo>
                      <a:pt x="221" y="468"/>
                    </a:moveTo>
                    <a:cubicBezTo>
                      <a:pt x="7100" y="4966"/>
                      <a:pt x="186224" y="53914"/>
                      <a:pt x="243109" y="63968"/>
                    </a:cubicBezTo>
                    <a:cubicBezTo>
                      <a:pt x="299994" y="74022"/>
                      <a:pt x="348413" y="65291"/>
                      <a:pt x="341534" y="60793"/>
                    </a:cubicBezTo>
                    <a:cubicBezTo>
                      <a:pt x="334655" y="56295"/>
                      <a:pt x="255280" y="48886"/>
                      <a:pt x="201834" y="36980"/>
                    </a:cubicBezTo>
                    <a:cubicBezTo>
                      <a:pt x="148388" y="25074"/>
                      <a:pt x="-6658" y="-4030"/>
                      <a:pt x="221" y="4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4B381047-30FB-4C3C-9471-F8575E377803}"/>
                  </a:ext>
                </a:extLst>
              </p:cNvPr>
              <p:cNvSpPr/>
              <p:nvPr/>
            </p:nvSpPr>
            <p:spPr>
              <a:xfrm>
                <a:off x="4707967" y="4340202"/>
                <a:ext cx="538035" cy="39839"/>
              </a:xfrm>
              <a:custGeom>
                <a:avLst/>
                <a:gdLst>
                  <a:gd name="connsiteX0" fmla="*/ 558 w 538035"/>
                  <a:gd name="connsiteY0" fmla="*/ 39711 h 39839"/>
                  <a:gd name="connsiteX1" fmla="*/ 252971 w 538035"/>
                  <a:gd name="connsiteY1" fmla="*/ 12723 h 39839"/>
                  <a:gd name="connsiteX2" fmla="*/ 397433 w 538035"/>
                  <a:gd name="connsiteY2" fmla="*/ 12723 h 39839"/>
                  <a:gd name="connsiteX3" fmla="*/ 537133 w 538035"/>
                  <a:gd name="connsiteY3" fmla="*/ 20661 h 39839"/>
                  <a:gd name="connsiteX4" fmla="*/ 327583 w 538035"/>
                  <a:gd name="connsiteY4" fmla="*/ 23 h 39839"/>
                  <a:gd name="connsiteX5" fmla="*/ 558 w 538035"/>
                  <a:gd name="connsiteY5" fmla="*/ 39711 h 3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8035" h="39839">
                    <a:moveTo>
                      <a:pt x="558" y="39711"/>
                    </a:moveTo>
                    <a:cubicBezTo>
                      <a:pt x="-11877" y="41828"/>
                      <a:pt x="186825" y="17221"/>
                      <a:pt x="252971" y="12723"/>
                    </a:cubicBezTo>
                    <a:cubicBezTo>
                      <a:pt x="319117" y="8225"/>
                      <a:pt x="350073" y="11400"/>
                      <a:pt x="397433" y="12723"/>
                    </a:cubicBezTo>
                    <a:cubicBezTo>
                      <a:pt x="444793" y="14046"/>
                      <a:pt x="548775" y="22778"/>
                      <a:pt x="537133" y="20661"/>
                    </a:cubicBezTo>
                    <a:cubicBezTo>
                      <a:pt x="525491" y="18544"/>
                      <a:pt x="417277" y="-771"/>
                      <a:pt x="327583" y="23"/>
                    </a:cubicBezTo>
                    <a:cubicBezTo>
                      <a:pt x="237889" y="817"/>
                      <a:pt x="12993" y="37594"/>
                      <a:pt x="558" y="397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D28833C2-8E71-416C-959F-845AF606A1A6}"/>
                  </a:ext>
                </a:extLst>
              </p:cNvPr>
              <p:cNvSpPr/>
              <p:nvPr/>
            </p:nvSpPr>
            <p:spPr>
              <a:xfrm>
                <a:off x="4646682" y="4298945"/>
                <a:ext cx="594890" cy="40727"/>
              </a:xfrm>
              <a:custGeom>
                <a:avLst/>
                <a:gdLst>
                  <a:gd name="connsiteX0" fmla="*/ 23743 w 594890"/>
                  <a:gd name="connsiteY0" fmla="*/ 39693 h 40727"/>
                  <a:gd name="connsiteX1" fmla="*/ 79306 w 594890"/>
                  <a:gd name="connsiteY1" fmla="*/ 28580 h 40727"/>
                  <a:gd name="connsiteX2" fmla="*/ 326956 w 594890"/>
                  <a:gd name="connsiteY2" fmla="*/ 14293 h 40727"/>
                  <a:gd name="connsiteX3" fmla="*/ 506343 w 594890"/>
                  <a:gd name="connsiteY3" fmla="*/ 5 h 40727"/>
                  <a:gd name="connsiteX4" fmla="*/ 574606 w 594890"/>
                  <a:gd name="connsiteY4" fmla="*/ 15880 h 40727"/>
                  <a:gd name="connsiteX5" fmla="*/ 584131 w 594890"/>
                  <a:gd name="connsiteY5" fmla="*/ 12705 h 40727"/>
                  <a:gd name="connsiteX6" fmla="*/ 434906 w 594890"/>
                  <a:gd name="connsiteY6" fmla="*/ 1593 h 40727"/>
                  <a:gd name="connsiteX7" fmla="*/ 23743 w 594890"/>
                  <a:gd name="connsiteY7" fmla="*/ 39693 h 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890" h="40727">
                    <a:moveTo>
                      <a:pt x="23743" y="39693"/>
                    </a:moveTo>
                    <a:cubicBezTo>
                      <a:pt x="-35524" y="44191"/>
                      <a:pt x="28770" y="32813"/>
                      <a:pt x="79306" y="28580"/>
                    </a:cubicBezTo>
                    <a:cubicBezTo>
                      <a:pt x="129842" y="24347"/>
                      <a:pt x="255783" y="19055"/>
                      <a:pt x="326956" y="14293"/>
                    </a:cubicBezTo>
                    <a:cubicBezTo>
                      <a:pt x="398129" y="9530"/>
                      <a:pt x="465068" y="-259"/>
                      <a:pt x="506343" y="5"/>
                    </a:cubicBezTo>
                    <a:cubicBezTo>
                      <a:pt x="547618" y="269"/>
                      <a:pt x="561641" y="13763"/>
                      <a:pt x="574606" y="15880"/>
                    </a:cubicBezTo>
                    <a:cubicBezTo>
                      <a:pt x="587571" y="17997"/>
                      <a:pt x="607414" y="15086"/>
                      <a:pt x="584131" y="12705"/>
                    </a:cubicBezTo>
                    <a:cubicBezTo>
                      <a:pt x="560848" y="10324"/>
                      <a:pt x="529362" y="-524"/>
                      <a:pt x="434906" y="1593"/>
                    </a:cubicBezTo>
                    <a:cubicBezTo>
                      <a:pt x="340450" y="3710"/>
                      <a:pt x="83010" y="35195"/>
                      <a:pt x="23743" y="396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72C0BE1A-61BB-4E2B-A85E-4DAA52192B99}"/>
                  </a:ext>
                </a:extLst>
              </p:cNvPr>
              <p:cNvSpPr/>
              <p:nvPr/>
            </p:nvSpPr>
            <p:spPr>
              <a:xfrm>
                <a:off x="5225745" y="4301786"/>
                <a:ext cx="390873" cy="44945"/>
              </a:xfrm>
              <a:custGeom>
                <a:avLst/>
                <a:gdLst>
                  <a:gd name="connsiteX0" fmla="*/ 305 w 390873"/>
                  <a:gd name="connsiteY0" fmla="*/ 19389 h 44945"/>
                  <a:gd name="connsiteX1" fmla="*/ 176518 w 390873"/>
                  <a:gd name="connsiteY1" fmla="*/ 13039 h 44945"/>
                  <a:gd name="connsiteX2" fmla="*/ 381305 w 390873"/>
                  <a:gd name="connsiteY2" fmla="*/ 44789 h 44945"/>
                  <a:gd name="connsiteX3" fmla="*/ 343205 w 390873"/>
                  <a:gd name="connsiteY3" fmla="*/ 24152 h 44945"/>
                  <a:gd name="connsiteX4" fmla="*/ 219380 w 390873"/>
                  <a:gd name="connsiteY4" fmla="*/ 339 h 44945"/>
                  <a:gd name="connsiteX5" fmla="*/ 305 w 390873"/>
                  <a:gd name="connsiteY5" fmla="*/ 19389 h 4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73" h="44945">
                    <a:moveTo>
                      <a:pt x="305" y="19389"/>
                    </a:moveTo>
                    <a:cubicBezTo>
                      <a:pt x="-6839" y="21506"/>
                      <a:pt x="113018" y="8806"/>
                      <a:pt x="176518" y="13039"/>
                    </a:cubicBezTo>
                    <a:cubicBezTo>
                      <a:pt x="240018" y="17272"/>
                      <a:pt x="353524" y="42937"/>
                      <a:pt x="381305" y="44789"/>
                    </a:cubicBezTo>
                    <a:cubicBezTo>
                      <a:pt x="409086" y="46641"/>
                      <a:pt x="370192" y="31560"/>
                      <a:pt x="343205" y="24152"/>
                    </a:cubicBezTo>
                    <a:cubicBezTo>
                      <a:pt x="316218" y="16744"/>
                      <a:pt x="272561" y="3514"/>
                      <a:pt x="219380" y="339"/>
                    </a:cubicBezTo>
                    <a:cubicBezTo>
                      <a:pt x="166199" y="-2836"/>
                      <a:pt x="7449" y="17272"/>
                      <a:pt x="305" y="19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B167554E-7E75-4D2A-8DAF-13D1930330A2}"/>
                  </a:ext>
                </a:extLst>
              </p:cNvPr>
              <p:cNvSpPr/>
              <p:nvPr/>
            </p:nvSpPr>
            <p:spPr>
              <a:xfrm>
                <a:off x="5226043" y="4352447"/>
                <a:ext cx="382610" cy="32511"/>
              </a:xfrm>
              <a:custGeom>
                <a:avLst/>
                <a:gdLst>
                  <a:gd name="connsiteX0" fmla="*/ 7 w 382610"/>
                  <a:gd name="connsiteY0" fmla="*/ 21116 h 32511"/>
                  <a:gd name="connsiteX1" fmla="*/ 238132 w 382610"/>
                  <a:gd name="connsiteY1" fmla="*/ 16353 h 32511"/>
                  <a:gd name="connsiteX2" fmla="*/ 382595 w 382610"/>
                  <a:gd name="connsiteY2" fmla="*/ 32228 h 32511"/>
                  <a:gd name="connsiteX3" fmla="*/ 230195 w 382610"/>
                  <a:gd name="connsiteY3" fmla="*/ 478 h 32511"/>
                  <a:gd name="connsiteX4" fmla="*/ 7 w 382610"/>
                  <a:gd name="connsiteY4" fmla="*/ 21116 h 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610" h="32511">
                    <a:moveTo>
                      <a:pt x="7" y="21116"/>
                    </a:moveTo>
                    <a:cubicBezTo>
                      <a:pt x="1330" y="23762"/>
                      <a:pt x="174367" y="14501"/>
                      <a:pt x="238132" y="16353"/>
                    </a:cubicBezTo>
                    <a:cubicBezTo>
                      <a:pt x="301897" y="18205"/>
                      <a:pt x="383918" y="34874"/>
                      <a:pt x="382595" y="32228"/>
                    </a:cubicBezTo>
                    <a:cubicBezTo>
                      <a:pt x="381272" y="29582"/>
                      <a:pt x="291578" y="4447"/>
                      <a:pt x="230195" y="478"/>
                    </a:cubicBezTo>
                    <a:cubicBezTo>
                      <a:pt x="168812" y="-3491"/>
                      <a:pt x="-1316" y="18470"/>
                      <a:pt x="7" y="211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20125028-4439-460A-9DB6-45C497033986}"/>
                  </a:ext>
                </a:extLst>
              </p:cNvPr>
              <p:cNvSpPr/>
              <p:nvPr/>
            </p:nvSpPr>
            <p:spPr>
              <a:xfrm>
                <a:off x="5655932" y="3947250"/>
                <a:ext cx="287316" cy="21864"/>
              </a:xfrm>
              <a:custGeom>
                <a:avLst/>
                <a:gdLst>
                  <a:gd name="connsiteX0" fmla="*/ 1918 w 287316"/>
                  <a:gd name="connsiteY0" fmla="*/ 5625 h 21864"/>
                  <a:gd name="connsiteX1" fmla="*/ 282906 w 287316"/>
                  <a:gd name="connsiteY1" fmla="*/ 863 h 21864"/>
                  <a:gd name="connsiteX2" fmla="*/ 163843 w 287316"/>
                  <a:gd name="connsiteY2" fmla="*/ 21500 h 21864"/>
                  <a:gd name="connsiteX3" fmla="*/ 1918 w 287316"/>
                  <a:gd name="connsiteY3" fmla="*/ 5625 h 2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316" h="21864">
                    <a:moveTo>
                      <a:pt x="1918" y="5625"/>
                    </a:moveTo>
                    <a:cubicBezTo>
                      <a:pt x="21762" y="2185"/>
                      <a:pt x="255919" y="-1783"/>
                      <a:pt x="282906" y="863"/>
                    </a:cubicBezTo>
                    <a:cubicBezTo>
                      <a:pt x="309894" y="3509"/>
                      <a:pt x="205912" y="18590"/>
                      <a:pt x="163843" y="21500"/>
                    </a:cubicBezTo>
                    <a:cubicBezTo>
                      <a:pt x="121774" y="24410"/>
                      <a:pt x="-17926" y="9065"/>
                      <a:pt x="1918" y="5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B29A202C-7149-437A-8AEF-81969889ED40}"/>
                  </a:ext>
                </a:extLst>
              </p:cNvPr>
              <p:cNvSpPr/>
              <p:nvPr/>
            </p:nvSpPr>
            <p:spPr>
              <a:xfrm>
                <a:off x="5777104" y="3956047"/>
                <a:ext cx="103896" cy="96861"/>
              </a:xfrm>
              <a:custGeom>
                <a:avLst/>
                <a:gdLst>
                  <a:gd name="connsiteX0" fmla="*/ 1396 w 103896"/>
                  <a:gd name="connsiteY0" fmla="*/ 3 h 96861"/>
                  <a:gd name="connsiteX1" fmla="*/ 28384 w 103896"/>
                  <a:gd name="connsiteY1" fmla="*/ 71441 h 96861"/>
                  <a:gd name="connsiteX2" fmla="*/ 102996 w 103896"/>
                  <a:gd name="connsiteY2" fmla="*/ 96841 h 96861"/>
                  <a:gd name="connsiteX3" fmla="*/ 66484 w 103896"/>
                  <a:gd name="connsiteY3" fmla="*/ 68266 h 96861"/>
                  <a:gd name="connsiteX4" fmla="*/ 1396 w 103896"/>
                  <a:gd name="connsiteY4" fmla="*/ 3 h 9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96" h="96861">
                    <a:moveTo>
                      <a:pt x="1396" y="3"/>
                    </a:moveTo>
                    <a:cubicBezTo>
                      <a:pt x="-4954" y="532"/>
                      <a:pt x="11451" y="55301"/>
                      <a:pt x="28384" y="71441"/>
                    </a:cubicBezTo>
                    <a:cubicBezTo>
                      <a:pt x="45317" y="87581"/>
                      <a:pt x="96646" y="97370"/>
                      <a:pt x="102996" y="96841"/>
                    </a:cubicBezTo>
                    <a:cubicBezTo>
                      <a:pt x="109346" y="96312"/>
                      <a:pt x="80507" y="79908"/>
                      <a:pt x="66484" y="68266"/>
                    </a:cubicBezTo>
                    <a:cubicBezTo>
                      <a:pt x="52461" y="56624"/>
                      <a:pt x="7746" y="-526"/>
                      <a:pt x="139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F90E57EF-8C0A-4DEF-B289-F18BD0DCF781}"/>
                  </a:ext>
                </a:extLst>
              </p:cNvPr>
              <p:cNvSpPr/>
              <p:nvPr/>
            </p:nvSpPr>
            <p:spPr>
              <a:xfrm>
                <a:off x="5549110" y="3946256"/>
                <a:ext cx="239045" cy="115937"/>
              </a:xfrm>
              <a:custGeom>
                <a:avLst/>
                <a:gdLst>
                  <a:gd name="connsiteX0" fmla="*/ 790 w 239045"/>
                  <a:gd name="connsiteY0" fmla="*/ 70119 h 115937"/>
                  <a:gd name="connsiteX1" fmla="*/ 40478 w 239045"/>
                  <a:gd name="connsiteY1" fmla="*/ 269 h 115937"/>
                  <a:gd name="connsiteX2" fmla="*/ 75403 w 239045"/>
                  <a:gd name="connsiteY2" fmla="*/ 46307 h 115937"/>
                  <a:gd name="connsiteX3" fmla="*/ 238915 w 239045"/>
                  <a:gd name="connsiteY3" fmla="*/ 54244 h 115937"/>
                  <a:gd name="connsiteX4" fmla="*/ 102390 w 239045"/>
                  <a:gd name="connsiteY4" fmla="*/ 70119 h 115937"/>
                  <a:gd name="connsiteX5" fmla="*/ 69053 w 239045"/>
                  <a:gd name="connsiteY5" fmla="*/ 109807 h 115937"/>
                  <a:gd name="connsiteX6" fmla="*/ 45240 w 239045"/>
                  <a:gd name="connsiteY6" fmla="*/ 111394 h 115937"/>
                  <a:gd name="connsiteX7" fmla="*/ 103978 w 239045"/>
                  <a:gd name="connsiteY7" fmla="*/ 66944 h 115937"/>
                  <a:gd name="connsiteX8" fmla="*/ 78578 w 239045"/>
                  <a:gd name="connsiteY8" fmla="*/ 28844 h 115937"/>
                  <a:gd name="connsiteX9" fmla="*/ 790 w 239045"/>
                  <a:gd name="connsiteY9" fmla="*/ 70119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045" h="115937">
                    <a:moveTo>
                      <a:pt x="790" y="70119"/>
                    </a:moveTo>
                    <a:cubicBezTo>
                      <a:pt x="-5560" y="65357"/>
                      <a:pt x="28043" y="4238"/>
                      <a:pt x="40478" y="269"/>
                    </a:cubicBezTo>
                    <a:cubicBezTo>
                      <a:pt x="52913" y="-3700"/>
                      <a:pt x="42330" y="37311"/>
                      <a:pt x="75403" y="46307"/>
                    </a:cubicBezTo>
                    <a:cubicBezTo>
                      <a:pt x="108476" y="55303"/>
                      <a:pt x="234417" y="50275"/>
                      <a:pt x="238915" y="54244"/>
                    </a:cubicBezTo>
                    <a:cubicBezTo>
                      <a:pt x="243413" y="58213"/>
                      <a:pt x="130700" y="60859"/>
                      <a:pt x="102390" y="70119"/>
                    </a:cubicBezTo>
                    <a:cubicBezTo>
                      <a:pt x="74080" y="79379"/>
                      <a:pt x="78578" y="102928"/>
                      <a:pt x="69053" y="109807"/>
                    </a:cubicBezTo>
                    <a:cubicBezTo>
                      <a:pt x="59528" y="116686"/>
                      <a:pt x="39419" y="118538"/>
                      <a:pt x="45240" y="111394"/>
                    </a:cubicBezTo>
                    <a:cubicBezTo>
                      <a:pt x="51061" y="104250"/>
                      <a:pt x="98422" y="80702"/>
                      <a:pt x="103978" y="66944"/>
                    </a:cubicBezTo>
                    <a:cubicBezTo>
                      <a:pt x="109534" y="53186"/>
                      <a:pt x="93924" y="32548"/>
                      <a:pt x="78578" y="28844"/>
                    </a:cubicBezTo>
                    <a:cubicBezTo>
                      <a:pt x="63232" y="25140"/>
                      <a:pt x="7140" y="74881"/>
                      <a:pt x="790" y="701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B87A0416-FEA5-4902-B416-87E8CFC9F7D2}"/>
                  </a:ext>
                </a:extLst>
              </p:cNvPr>
              <p:cNvSpPr/>
              <p:nvPr/>
            </p:nvSpPr>
            <p:spPr>
              <a:xfrm>
                <a:off x="5460302" y="4099113"/>
                <a:ext cx="342011" cy="34880"/>
              </a:xfrm>
              <a:custGeom>
                <a:avLst/>
                <a:gdLst>
                  <a:gd name="connsiteX0" fmla="*/ 698 w 342011"/>
                  <a:gd name="connsiteY0" fmla="*/ 31562 h 34880"/>
                  <a:gd name="connsiteX1" fmla="*/ 129286 w 342011"/>
                  <a:gd name="connsiteY1" fmla="*/ 4575 h 34880"/>
                  <a:gd name="connsiteX2" fmla="*/ 192786 w 342011"/>
                  <a:gd name="connsiteY2" fmla="*/ 2987 h 34880"/>
                  <a:gd name="connsiteX3" fmla="*/ 342011 w 342011"/>
                  <a:gd name="connsiteY3" fmla="*/ 34737 h 34880"/>
                  <a:gd name="connsiteX4" fmla="*/ 191198 w 342011"/>
                  <a:gd name="connsiteY4" fmla="*/ 15687 h 34880"/>
                  <a:gd name="connsiteX5" fmla="*/ 698 w 342011"/>
                  <a:gd name="connsiteY5" fmla="*/ 31562 h 3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011" h="34880">
                    <a:moveTo>
                      <a:pt x="698" y="31562"/>
                    </a:moveTo>
                    <a:cubicBezTo>
                      <a:pt x="-9620" y="29710"/>
                      <a:pt x="97271" y="9337"/>
                      <a:pt x="129286" y="4575"/>
                    </a:cubicBezTo>
                    <a:cubicBezTo>
                      <a:pt x="161301" y="-187"/>
                      <a:pt x="157332" y="-2040"/>
                      <a:pt x="192786" y="2987"/>
                    </a:cubicBezTo>
                    <a:cubicBezTo>
                      <a:pt x="228240" y="8014"/>
                      <a:pt x="342276" y="32620"/>
                      <a:pt x="342011" y="34737"/>
                    </a:cubicBezTo>
                    <a:cubicBezTo>
                      <a:pt x="341746" y="36854"/>
                      <a:pt x="247819" y="14893"/>
                      <a:pt x="191198" y="15687"/>
                    </a:cubicBezTo>
                    <a:cubicBezTo>
                      <a:pt x="134577" y="16481"/>
                      <a:pt x="11016" y="33414"/>
                      <a:pt x="698" y="31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A29F16DC-D306-4D2B-BE1A-D09F86CB469F}"/>
                  </a:ext>
                </a:extLst>
              </p:cNvPr>
              <p:cNvSpPr/>
              <p:nvPr/>
            </p:nvSpPr>
            <p:spPr>
              <a:xfrm>
                <a:off x="5657365" y="4070296"/>
                <a:ext cx="151952" cy="52451"/>
              </a:xfrm>
              <a:custGeom>
                <a:avLst/>
                <a:gdLst>
                  <a:gd name="connsiteX0" fmla="*/ 485 w 151952"/>
                  <a:gd name="connsiteY0" fmla="*/ 54 h 52451"/>
                  <a:gd name="connsiteX1" fmla="*/ 119548 w 151952"/>
                  <a:gd name="connsiteY1" fmla="*/ 22279 h 52451"/>
                  <a:gd name="connsiteX2" fmla="*/ 151298 w 151952"/>
                  <a:gd name="connsiteY2" fmla="*/ 52442 h 52451"/>
                  <a:gd name="connsiteX3" fmla="*/ 98910 w 151952"/>
                  <a:gd name="connsiteY3" fmla="*/ 19104 h 52451"/>
                  <a:gd name="connsiteX4" fmla="*/ 78273 w 151952"/>
                  <a:gd name="connsiteY4" fmla="*/ 28629 h 52451"/>
                  <a:gd name="connsiteX5" fmla="*/ 485 w 151952"/>
                  <a:gd name="connsiteY5" fmla="*/ 54 h 5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952" h="52451">
                    <a:moveTo>
                      <a:pt x="485" y="54"/>
                    </a:moveTo>
                    <a:cubicBezTo>
                      <a:pt x="7364" y="-1004"/>
                      <a:pt x="94413" y="13548"/>
                      <a:pt x="119548" y="22279"/>
                    </a:cubicBezTo>
                    <a:cubicBezTo>
                      <a:pt x="144683" y="31010"/>
                      <a:pt x="154738" y="52971"/>
                      <a:pt x="151298" y="52442"/>
                    </a:cubicBezTo>
                    <a:cubicBezTo>
                      <a:pt x="147858" y="51913"/>
                      <a:pt x="111081" y="23073"/>
                      <a:pt x="98910" y="19104"/>
                    </a:cubicBezTo>
                    <a:cubicBezTo>
                      <a:pt x="86739" y="15135"/>
                      <a:pt x="94677" y="31275"/>
                      <a:pt x="78273" y="28629"/>
                    </a:cubicBezTo>
                    <a:cubicBezTo>
                      <a:pt x="61869" y="25983"/>
                      <a:pt x="-6394" y="1112"/>
                      <a:pt x="485" y="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8D3D6E95-49FD-42FD-BA6F-2B8C5D38A8F0}"/>
                  </a:ext>
                </a:extLst>
              </p:cNvPr>
              <p:cNvSpPr/>
              <p:nvPr/>
            </p:nvSpPr>
            <p:spPr>
              <a:xfrm>
                <a:off x="5519226" y="3992229"/>
                <a:ext cx="92777" cy="116730"/>
              </a:xfrm>
              <a:custGeom>
                <a:avLst/>
                <a:gdLst>
                  <a:gd name="connsiteX0" fmla="*/ 71949 w 92777"/>
                  <a:gd name="connsiteY0" fmla="*/ 334 h 116730"/>
                  <a:gd name="connsiteX1" fmla="*/ 89412 w 92777"/>
                  <a:gd name="connsiteY1" fmla="*/ 54309 h 116730"/>
                  <a:gd name="connsiteX2" fmla="*/ 512 w 92777"/>
                  <a:gd name="connsiteY2" fmla="*/ 98759 h 116730"/>
                  <a:gd name="connsiteX3" fmla="*/ 52899 w 92777"/>
                  <a:gd name="connsiteY3" fmla="*/ 116221 h 116730"/>
                  <a:gd name="connsiteX4" fmla="*/ 51312 w 92777"/>
                  <a:gd name="connsiteY4" fmla="*/ 81296 h 116730"/>
                  <a:gd name="connsiteX5" fmla="*/ 71949 w 92777"/>
                  <a:gd name="connsiteY5" fmla="*/ 334 h 11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77" h="116730">
                    <a:moveTo>
                      <a:pt x="71949" y="334"/>
                    </a:moveTo>
                    <a:cubicBezTo>
                      <a:pt x="78299" y="-4164"/>
                      <a:pt x="101318" y="37905"/>
                      <a:pt x="89412" y="54309"/>
                    </a:cubicBezTo>
                    <a:cubicBezTo>
                      <a:pt x="77506" y="70713"/>
                      <a:pt x="6597" y="88440"/>
                      <a:pt x="512" y="98759"/>
                    </a:cubicBezTo>
                    <a:cubicBezTo>
                      <a:pt x="-5574" y="109078"/>
                      <a:pt x="44432" y="119131"/>
                      <a:pt x="52899" y="116221"/>
                    </a:cubicBezTo>
                    <a:cubicBezTo>
                      <a:pt x="61366" y="113311"/>
                      <a:pt x="47343" y="94525"/>
                      <a:pt x="51312" y="81296"/>
                    </a:cubicBezTo>
                    <a:cubicBezTo>
                      <a:pt x="55281" y="68067"/>
                      <a:pt x="65599" y="4832"/>
                      <a:pt x="71949" y="3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FA62EAD8-81D6-4EBA-9269-B50F08E6DD7C}"/>
                  </a:ext>
                </a:extLst>
              </p:cNvPr>
              <p:cNvSpPr/>
              <p:nvPr/>
            </p:nvSpPr>
            <p:spPr>
              <a:xfrm>
                <a:off x="5464010" y="4149028"/>
                <a:ext cx="46293" cy="167946"/>
              </a:xfrm>
              <a:custGeom>
                <a:avLst/>
                <a:gdLst>
                  <a:gd name="connsiteX0" fmla="*/ 1753 w 46293"/>
                  <a:gd name="connsiteY0" fmla="*/ 697 h 167946"/>
                  <a:gd name="connsiteX1" fmla="*/ 46203 w 46293"/>
                  <a:gd name="connsiteY1" fmla="*/ 164210 h 167946"/>
                  <a:gd name="connsiteX2" fmla="*/ 12865 w 46293"/>
                  <a:gd name="connsiteY2" fmla="*/ 107060 h 167946"/>
                  <a:gd name="connsiteX3" fmla="*/ 1753 w 46293"/>
                  <a:gd name="connsiteY3" fmla="*/ 697 h 16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93" h="167946">
                    <a:moveTo>
                      <a:pt x="1753" y="697"/>
                    </a:moveTo>
                    <a:cubicBezTo>
                      <a:pt x="7309" y="10222"/>
                      <a:pt x="44351" y="146483"/>
                      <a:pt x="46203" y="164210"/>
                    </a:cubicBezTo>
                    <a:cubicBezTo>
                      <a:pt x="48055" y="181937"/>
                      <a:pt x="20802" y="132195"/>
                      <a:pt x="12865" y="107060"/>
                    </a:cubicBezTo>
                    <a:cubicBezTo>
                      <a:pt x="4928" y="81925"/>
                      <a:pt x="-3803" y="-8828"/>
                      <a:pt x="1753" y="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6671BDE5-EA5D-42AB-B9D9-FB0349D13A39}"/>
                  </a:ext>
                </a:extLst>
              </p:cNvPr>
              <p:cNvSpPr/>
              <p:nvPr/>
            </p:nvSpPr>
            <p:spPr>
              <a:xfrm>
                <a:off x="5345311" y="4124834"/>
                <a:ext cx="68162" cy="167253"/>
              </a:xfrm>
              <a:custGeom>
                <a:avLst/>
                <a:gdLst>
                  <a:gd name="connsiteX0" fmla="*/ 2977 w 68162"/>
                  <a:gd name="connsiteY0" fmla="*/ 1079 h 167253"/>
                  <a:gd name="connsiteX1" fmla="*/ 68064 w 68162"/>
                  <a:gd name="connsiteY1" fmla="*/ 164591 h 167253"/>
                  <a:gd name="connsiteX2" fmla="*/ 17264 w 68162"/>
                  <a:gd name="connsiteY2" fmla="*/ 96329 h 167253"/>
                  <a:gd name="connsiteX3" fmla="*/ 2977 w 68162"/>
                  <a:gd name="connsiteY3" fmla="*/ 1079 h 167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62" h="167253">
                    <a:moveTo>
                      <a:pt x="2977" y="1079"/>
                    </a:moveTo>
                    <a:cubicBezTo>
                      <a:pt x="11444" y="12456"/>
                      <a:pt x="65683" y="148716"/>
                      <a:pt x="68064" y="164591"/>
                    </a:cubicBezTo>
                    <a:cubicBezTo>
                      <a:pt x="70445" y="180466"/>
                      <a:pt x="28906" y="121200"/>
                      <a:pt x="17264" y="96329"/>
                    </a:cubicBezTo>
                    <a:cubicBezTo>
                      <a:pt x="5622" y="71458"/>
                      <a:pt x="-5490" y="-10298"/>
                      <a:pt x="2977" y="10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2BC4D2CC-732A-4740-B84C-7A888DCF76DB}"/>
                  </a:ext>
                </a:extLst>
              </p:cNvPr>
              <p:cNvSpPr/>
              <p:nvPr/>
            </p:nvSpPr>
            <p:spPr>
              <a:xfrm>
                <a:off x="5506974" y="4376723"/>
                <a:ext cx="51804" cy="239782"/>
              </a:xfrm>
              <a:custGeom>
                <a:avLst/>
                <a:gdLst>
                  <a:gd name="connsiteX0" fmla="*/ 64 w 51804"/>
                  <a:gd name="connsiteY0" fmla="*/ 15 h 239782"/>
                  <a:gd name="connsiteX1" fmla="*/ 44514 w 51804"/>
                  <a:gd name="connsiteY1" fmla="*/ 161940 h 239782"/>
                  <a:gd name="connsiteX2" fmla="*/ 50864 w 51804"/>
                  <a:gd name="connsiteY2" fmla="*/ 239727 h 239782"/>
                  <a:gd name="connsiteX3" fmla="*/ 34989 w 51804"/>
                  <a:gd name="connsiteY3" fmla="*/ 171465 h 239782"/>
                  <a:gd name="connsiteX4" fmla="*/ 64 w 51804"/>
                  <a:gd name="connsiteY4" fmla="*/ 15 h 23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04" h="239782">
                    <a:moveTo>
                      <a:pt x="64" y="15"/>
                    </a:moveTo>
                    <a:cubicBezTo>
                      <a:pt x="1651" y="-1572"/>
                      <a:pt x="36047" y="121988"/>
                      <a:pt x="44514" y="161940"/>
                    </a:cubicBezTo>
                    <a:cubicBezTo>
                      <a:pt x="52981" y="201892"/>
                      <a:pt x="52451" y="238140"/>
                      <a:pt x="50864" y="239727"/>
                    </a:cubicBezTo>
                    <a:cubicBezTo>
                      <a:pt x="49277" y="241314"/>
                      <a:pt x="43456" y="208771"/>
                      <a:pt x="34989" y="171465"/>
                    </a:cubicBezTo>
                    <a:cubicBezTo>
                      <a:pt x="26522" y="134159"/>
                      <a:pt x="-1523" y="1602"/>
                      <a:pt x="64" y="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A2E3649A-43A2-4EC9-A9E8-BAFABEAAFD11}"/>
                  </a:ext>
                </a:extLst>
              </p:cNvPr>
              <p:cNvSpPr/>
              <p:nvPr/>
            </p:nvSpPr>
            <p:spPr>
              <a:xfrm>
                <a:off x="5441272" y="4366858"/>
                <a:ext cx="103865" cy="260541"/>
              </a:xfrm>
              <a:custGeom>
                <a:avLst/>
                <a:gdLst>
                  <a:gd name="connsiteX0" fmla="*/ 678 w 103865"/>
                  <a:gd name="connsiteY0" fmla="*/ 355 h 260541"/>
                  <a:gd name="connsiteX1" fmla="*/ 102278 w 103865"/>
                  <a:gd name="connsiteY1" fmla="*/ 249592 h 260541"/>
                  <a:gd name="connsiteX2" fmla="*/ 59416 w 103865"/>
                  <a:gd name="connsiteY2" fmla="*/ 195617 h 260541"/>
                  <a:gd name="connsiteX3" fmla="*/ 678 w 103865"/>
                  <a:gd name="connsiteY3" fmla="*/ 355 h 2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65" h="260541">
                    <a:moveTo>
                      <a:pt x="678" y="355"/>
                    </a:moveTo>
                    <a:cubicBezTo>
                      <a:pt x="7822" y="9351"/>
                      <a:pt x="92488" y="217048"/>
                      <a:pt x="102278" y="249592"/>
                    </a:cubicBezTo>
                    <a:cubicBezTo>
                      <a:pt x="112068" y="282136"/>
                      <a:pt x="73968" y="235569"/>
                      <a:pt x="59416" y="195617"/>
                    </a:cubicBezTo>
                    <a:cubicBezTo>
                      <a:pt x="44864" y="155665"/>
                      <a:pt x="-6466" y="-8641"/>
                      <a:pt x="678" y="3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540E839B-F0BA-4803-A440-6E3747EA97EB}"/>
                  </a:ext>
                </a:extLst>
              </p:cNvPr>
              <p:cNvSpPr/>
              <p:nvPr/>
            </p:nvSpPr>
            <p:spPr>
              <a:xfrm>
                <a:off x="5887674" y="4176452"/>
                <a:ext cx="38971" cy="193720"/>
              </a:xfrm>
              <a:custGeom>
                <a:avLst/>
                <a:gdLst>
                  <a:gd name="connsiteX0" fmla="*/ 19414 w 38971"/>
                  <a:gd name="connsiteY0" fmla="*/ 261 h 193720"/>
                  <a:gd name="connsiteX1" fmla="*/ 364 w 38971"/>
                  <a:gd name="connsiteY1" fmla="*/ 119323 h 193720"/>
                  <a:gd name="connsiteX2" fmla="*/ 38464 w 38971"/>
                  <a:gd name="connsiteY2" fmla="*/ 192348 h 193720"/>
                  <a:gd name="connsiteX3" fmla="*/ 22589 w 38971"/>
                  <a:gd name="connsiteY3" fmla="*/ 154248 h 193720"/>
                  <a:gd name="connsiteX4" fmla="*/ 19414 w 38971"/>
                  <a:gd name="connsiteY4" fmla="*/ 261 h 19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1" h="193720">
                    <a:moveTo>
                      <a:pt x="19414" y="261"/>
                    </a:moveTo>
                    <a:cubicBezTo>
                      <a:pt x="15710" y="-5560"/>
                      <a:pt x="-2811" y="87309"/>
                      <a:pt x="364" y="119323"/>
                    </a:cubicBezTo>
                    <a:cubicBezTo>
                      <a:pt x="3539" y="151338"/>
                      <a:pt x="34760" y="186527"/>
                      <a:pt x="38464" y="192348"/>
                    </a:cubicBezTo>
                    <a:cubicBezTo>
                      <a:pt x="42168" y="198169"/>
                      <a:pt x="24441" y="185469"/>
                      <a:pt x="22589" y="154248"/>
                    </a:cubicBezTo>
                    <a:cubicBezTo>
                      <a:pt x="20737" y="123027"/>
                      <a:pt x="23118" y="6082"/>
                      <a:pt x="19414" y="2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BC75E271-02DB-4037-A5C3-17115E8FB0FC}"/>
                  </a:ext>
                </a:extLst>
              </p:cNvPr>
              <p:cNvSpPr/>
              <p:nvPr/>
            </p:nvSpPr>
            <p:spPr>
              <a:xfrm>
                <a:off x="5865813" y="4156075"/>
                <a:ext cx="19050" cy="93663"/>
              </a:xfrm>
              <a:custGeom>
                <a:avLst/>
                <a:gdLst>
                  <a:gd name="connsiteX0" fmla="*/ 19050 w 19050"/>
                  <a:gd name="connsiteY0" fmla="*/ 0 h 93663"/>
                  <a:gd name="connsiteX1" fmla="*/ 0 w 19050"/>
                  <a:gd name="connsiteY1" fmla="*/ 93663 h 9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50" h="93663">
                    <a:moveTo>
                      <a:pt x="19050" y="0"/>
                    </a:moveTo>
                    <a:lnTo>
                      <a:pt x="0" y="93663"/>
                    </a:ln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01D62BC5-9A1D-4847-9FBE-25D6A5E8A0F2}"/>
                  </a:ext>
                </a:extLst>
              </p:cNvPr>
              <p:cNvSpPr/>
              <p:nvPr/>
            </p:nvSpPr>
            <p:spPr>
              <a:xfrm>
                <a:off x="5773737" y="4210963"/>
                <a:ext cx="112716" cy="240432"/>
              </a:xfrm>
              <a:custGeom>
                <a:avLst/>
                <a:gdLst>
                  <a:gd name="connsiteX0" fmla="*/ 33338 w 112716"/>
                  <a:gd name="connsiteY0" fmla="*/ 675 h 240432"/>
                  <a:gd name="connsiteX1" fmla="*/ 1 w 112716"/>
                  <a:gd name="connsiteY1" fmla="*/ 118150 h 240432"/>
                  <a:gd name="connsiteX2" fmla="*/ 34926 w 112716"/>
                  <a:gd name="connsiteY2" fmla="*/ 181650 h 240432"/>
                  <a:gd name="connsiteX3" fmla="*/ 112713 w 112716"/>
                  <a:gd name="connsiteY3" fmla="*/ 240387 h 240432"/>
                  <a:gd name="connsiteX4" fmla="*/ 38101 w 112716"/>
                  <a:gd name="connsiteY4" fmla="*/ 172125 h 240432"/>
                  <a:gd name="connsiteX5" fmla="*/ 19051 w 112716"/>
                  <a:gd name="connsiteY5" fmla="*/ 143550 h 240432"/>
                  <a:gd name="connsiteX6" fmla="*/ 38101 w 112716"/>
                  <a:gd name="connsiteY6" fmla="*/ 72112 h 240432"/>
                  <a:gd name="connsiteX7" fmla="*/ 33338 w 112716"/>
                  <a:gd name="connsiteY7" fmla="*/ 675 h 24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716" h="240432">
                    <a:moveTo>
                      <a:pt x="33338" y="675"/>
                    </a:moveTo>
                    <a:cubicBezTo>
                      <a:pt x="26988" y="8348"/>
                      <a:pt x="-264" y="87988"/>
                      <a:pt x="1" y="118150"/>
                    </a:cubicBezTo>
                    <a:cubicBezTo>
                      <a:pt x="266" y="148312"/>
                      <a:pt x="16141" y="161277"/>
                      <a:pt x="34926" y="181650"/>
                    </a:cubicBezTo>
                    <a:cubicBezTo>
                      <a:pt x="53711" y="202023"/>
                      <a:pt x="112184" y="241974"/>
                      <a:pt x="112713" y="240387"/>
                    </a:cubicBezTo>
                    <a:cubicBezTo>
                      <a:pt x="113242" y="238800"/>
                      <a:pt x="53711" y="188264"/>
                      <a:pt x="38101" y="172125"/>
                    </a:cubicBezTo>
                    <a:cubicBezTo>
                      <a:pt x="22491" y="155986"/>
                      <a:pt x="19051" y="160219"/>
                      <a:pt x="19051" y="143550"/>
                    </a:cubicBezTo>
                    <a:cubicBezTo>
                      <a:pt x="19051" y="126881"/>
                      <a:pt x="35984" y="91427"/>
                      <a:pt x="38101" y="72112"/>
                    </a:cubicBezTo>
                    <a:cubicBezTo>
                      <a:pt x="40218" y="52797"/>
                      <a:pt x="39688" y="-6998"/>
                      <a:pt x="33338" y="6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37E9C3D7-3817-451D-A02F-B3A4AA6EB693}"/>
                  </a:ext>
                </a:extLst>
              </p:cNvPr>
              <p:cNvSpPr/>
              <p:nvPr/>
            </p:nvSpPr>
            <p:spPr>
              <a:xfrm>
                <a:off x="5526537" y="4341789"/>
                <a:ext cx="201074" cy="118798"/>
              </a:xfrm>
              <a:custGeom>
                <a:avLst/>
                <a:gdLst>
                  <a:gd name="connsiteX0" fmla="*/ 75751 w 201074"/>
                  <a:gd name="connsiteY0" fmla="*/ 24 h 118798"/>
                  <a:gd name="connsiteX1" fmla="*/ 183701 w 201074"/>
                  <a:gd name="connsiteY1" fmla="*/ 49236 h 118798"/>
                  <a:gd name="connsiteX2" fmla="*/ 197988 w 201074"/>
                  <a:gd name="connsiteY2" fmla="*/ 100036 h 118798"/>
                  <a:gd name="connsiteX3" fmla="*/ 182113 w 201074"/>
                  <a:gd name="connsiteY3" fmla="*/ 115911 h 118798"/>
                  <a:gd name="connsiteX4" fmla="*/ 20188 w 201074"/>
                  <a:gd name="connsiteY4" fmla="*/ 117499 h 118798"/>
                  <a:gd name="connsiteX5" fmla="*/ 24951 w 201074"/>
                  <a:gd name="connsiteY5" fmla="*/ 103211 h 118798"/>
                  <a:gd name="connsiteX6" fmla="*/ 61463 w 201074"/>
                  <a:gd name="connsiteY6" fmla="*/ 69874 h 118798"/>
                  <a:gd name="connsiteX7" fmla="*/ 134488 w 201074"/>
                  <a:gd name="connsiteY7" fmla="*/ 65111 h 118798"/>
                  <a:gd name="connsiteX8" fmla="*/ 175763 w 201074"/>
                  <a:gd name="connsiteY8" fmla="*/ 60349 h 118798"/>
                  <a:gd name="connsiteX9" fmla="*/ 113851 w 201074"/>
                  <a:gd name="connsiteY9" fmla="*/ 55586 h 118798"/>
                  <a:gd name="connsiteX10" fmla="*/ 53526 w 201074"/>
                  <a:gd name="connsiteY10" fmla="*/ 55586 h 118798"/>
                  <a:gd name="connsiteX11" fmla="*/ 15426 w 201074"/>
                  <a:gd name="connsiteY11" fmla="*/ 88924 h 118798"/>
                  <a:gd name="connsiteX12" fmla="*/ 12251 w 201074"/>
                  <a:gd name="connsiteY12" fmla="*/ 115911 h 118798"/>
                  <a:gd name="connsiteX13" fmla="*/ 171001 w 201074"/>
                  <a:gd name="connsiteY13" fmla="*/ 117499 h 118798"/>
                  <a:gd name="connsiteX14" fmla="*/ 180526 w 201074"/>
                  <a:gd name="connsiteY14" fmla="*/ 111149 h 118798"/>
                  <a:gd name="connsiteX15" fmla="*/ 190051 w 201074"/>
                  <a:gd name="connsiteY15" fmla="*/ 76224 h 118798"/>
                  <a:gd name="connsiteX16" fmla="*/ 171001 w 201074"/>
                  <a:gd name="connsiteY16" fmla="*/ 55586 h 118798"/>
                  <a:gd name="connsiteX17" fmla="*/ 75751 w 201074"/>
                  <a:gd name="connsiteY17" fmla="*/ 24 h 11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1074" h="118798">
                    <a:moveTo>
                      <a:pt x="75751" y="24"/>
                    </a:moveTo>
                    <a:cubicBezTo>
                      <a:pt x="77868" y="-1034"/>
                      <a:pt x="163328" y="32567"/>
                      <a:pt x="183701" y="49236"/>
                    </a:cubicBezTo>
                    <a:cubicBezTo>
                      <a:pt x="204074" y="65905"/>
                      <a:pt x="198253" y="88924"/>
                      <a:pt x="197988" y="100036"/>
                    </a:cubicBezTo>
                    <a:cubicBezTo>
                      <a:pt x="197723" y="111148"/>
                      <a:pt x="211746" y="113001"/>
                      <a:pt x="182113" y="115911"/>
                    </a:cubicBezTo>
                    <a:cubicBezTo>
                      <a:pt x="152480" y="118821"/>
                      <a:pt x="46382" y="119616"/>
                      <a:pt x="20188" y="117499"/>
                    </a:cubicBezTo>
                    <a:cubicBezTo>
                      <a:pt x="-6006" y="115382"/>
                      <a:pt x="18072" y="111149"/>
                      <a:pt x="24951" y="103211"/>
                    </a:cubicBezTo>
                    <a:cubicBezTo>
                      <a:pt x="31830" y="95273"/>
                      <a:pt x="43207" y="76224"/>
                      <a:pt x="61463" y="69874"/>
                    </a:cubicBezTo>
                    <a:cubicBezTo>
                      <a:pt x="79719" y="63524"/>
                      <a:pt x="115438" y="66698"/>
                      <a:pt x="134488" y="65111"/>
                    </a:cubicBezTo>
                    <a:cubicBezTo>
                      <a:pt x="153538" y="63524"/>
                      <a:pt x="179202" y="61936"/>
                      <a:pt x="175763" y="60349"/>
                    </a:cubicBezTo>
                    <a:cubicBezTo>
                      <a:pt x="172324" y="58762"/>
                      <a:pt x="134224" y="56380"/>
                      <a:pt x="113851" y="55586"/>
                    </a:cubicBezTo>
                    <a:cubicBezTo>
                      <a:pt x="93478" y="54792"/>
                      <a:pt x="69930" y="50030"/>
                      <a:pt x="53526" y="55586"/>
                    </a:cubicBezTo>
                    <a:cubicBezTo>
                      <a:pt x="37122" y="61142"/>
                      <a:pt x="22305" y="78870"/>
                      <a:pt x="15426" y="88924"/>
                    </a:cubicBezTo>
                    <a:cubicBezTo>
                      <a:pt x="8547" y="98978"/>
                      <a:pt x="-13678" y="111149"/>
                      <a:pt x="12251" y="115911"/>
                    </a:cubicBezTo>
                    <a:cubicBezTo>
                      <a:pt x="38180" y="120673"/>
                      <a:pt x="142955" y="118293"/>
                      <a:pt x="171001" y="117499"/>
                    </a:cubicBezTo>
                    <a:cubicBezTo>
                      <a:pt x="199047" y="116705"/>
                      <a:pt x="177351" y="118028"/>
                      <a:pt x="180526" y="111149"/>
                    </a:cubicBezTo>
                    <a:cubicBezTo>
                      <a:pt x="183701" y="104270"/>
                      <a:pt x="191639" y="85485"/>
                      <a:pt x="190051" y="76224"/>
                    </a:cubicBezTo>
                    <a:cubicBezTo>
                      <a:pt x="188464" y="66964"/>
                      <a:pt x="186611" y="66169"/>
                      <a:pt x="171001" y="55586"/>
                    </a:cubicBezTo>
                    <a:cubicBezTo>
                      <a:pt x="155391" y="45003"/>
                      <a:pt x="73634" y="1082"/>
                      <a:pt x="75751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029ABB46-3845-4C62-BDF1-122D684166BF}"/>
                  </a:ext>
                </a:extLst>
              </p:cNvPr>
              <p:cNvSpPr/>
              <p:nvPr/>
            </p:nvSpPr>
            <p:spPr>
              <a:xfrm>
                <a:off x="5481438" y="4567232"/>
                <a:ext cx="173302" cy="233406"/>
              </a:xfrm>
              <a:custGeom>
                <a:avLst/>
                <a:gdLst>
                  <a:gd name="connsiteX0" fmla="*/ 49412 w 173302"/>
                  <a:gd name="connsiteY0" fmla="*/ 6 h 233406"/>
                  <a:gd name="connsiteX1" fmla="*/ 104975 w 173302"/>
                  <a:gd name="connsiteY1" fmla="*/ 161931 h 233406"/>
                  <a:gd name="connsiteX2" fmla="*/ 173237 w 173302"/>
                  <a:gd name="connsiteY2" fmla="*/ 227018 h 233406"/>
                  <a:gd name="connsiteX3" fmla="*/ 92275 w 173302"/>
                  <a:gd name="connsiteY3" fmla="*/ 200031 h 233406"/>
                  <a:gd name="connsiteX4" fmla="*/ 200 w 173302"/>
                  <a:gd name="connsiteY4" fmla="*/ 233368 h 233406"/>
                  <a:gd name="connsiteX5" fmla="*/ 68462 w 173302"/>
                  <a:gd name="connsiteY5" fmla="*/ 192093 h 233406"/>
                  <a:gd name="connsiteX6" fmla="*/ 97037 w 173302"/>
                  <a:gd name="connsiteY6" fmla="*/ 185743 h 233406"/>
                  <a:gd name="connsiteX7" fmla="*/ 82750 w 173302"/>
                  <a:gd name="connsiteY7" fmla="*/ 155581 h 233406"/>
                  <a:gd name="connsiteX8" fmla="*/ 49412 w 173302"/>
                  <a:gd name="connsiteY8" fmla="*/ 6 h 23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302" h="233406">
                    <a:moveTo>
                      <a:pt x="49412" y="6"/>
                    </a:moveTo>
                    <a:cubicBezTo>
                      <a:pt x="53116" y="1064"/>
                      <a:pt x="84338" y="124096"/>
                      <a:pt x="104975" y="161931"/>
                    </a:cubicBezTo>
                    <a:cubicBezTo>
                      <a:pt x="125613" y="199766"/>
                      <a:pt x="175354" y="220668"/>
                      <a:pt x="173237" y="227018"/>
                    </a:cubicBezTo>
                    <a:cubicBezTo>
                      <a:pt x="171120" y="233368"/>
                      <a:pt x="121114" y="198973"/>
                      <a:pt x="92275" y="200031"/>
                    </a:cubicBezTo>
                    <a:cubicBezTo>
                      <a:pt x="63436" y="201089"/>
                      <a:pt x="4169" y="234691"/>
                      <a:pt x="200" y="233368"/>
                    </a:cubicBezTo>
                    <a:cubicBezTo>
                      <a:pt x="-3769" y="232045"/>
                      <a:pt x="52323" y="200030"/>
                      <a:pt x="68462" y="192093"/>
                    </a:cubicBezTo>
                    <a:cubicBezTo>
                      <a:pt x="84601" y="184156"/>
                      <a:pt x="94656" y="191828"/>
                      <a:pt x="97037" y="185743"/>
                    </a:cubicBezTo>
                    <a:cubicBezTo>
                      <a:pt x="99418" y="179658"/>
                      <a:pt x="88042" y="179658"/>
                      <a:pt x="82750" y="155581"/>
                    </a:cubicBezTo>
                    <a:cubicBezTo>
                      <a:pt x="77458" y="131504"/>
                      <a:pt x="45708" y="-1052"/>
                      <a:pt x="49412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6A7E11F7-7102-4B67-9FB6-6C0F18BF1D23}"/>
                  </a:ext>
                </a:extLst>
              </p:cNvPr>
              <p:cNvSpPr/>
              <p:nvPr/>
            </p:nvSpPr>
            <p:spPr>
              <a:xfrm>
                <a:off x="5559332" y="4440046"/>
                <a:ext cx="167131" cy="59345"/>
              </a:xfrm>
              <a:custGeom>
                <a:avLst/>
                <a:gdLst>
                  <a:gd name="connsiteX0" fmla="*/ 93 w 167131"/>
                  <a:gd name="connsiteY0" fmla="*/ 192 h 59345"/>
                  <a:gd name="connsiteX1" fmla="*/ 47718 w 167131"/>
                  <a:gd name="connsiteY1" fmla="*/ 58929 h 59345"/>
                  <a:gd name="connsiteX2" fmla="*/ 166781 w 167131"/>
                  <a:gd name="connsiteY2" fmla="*/ 27179 h 59345"/>
                  <a:gd name="connsiteX3" fmla="*/ 82643 w 167131"/>
                  <a:gd name="connsiteY3" fmla="*/ 41467 h 59345"/>
                  <a:gd name="connsiteX4" fmla="*/ 36606 w 167131"/>
                  <a:gd name="connsiteY4" fmla="*/ 39879 h 59345"/>
                  <a:gd name="connsiteX5" fmla="*/ 93 w 167131"/>
                  <a:gd name="connsiteY5" fmla="*/ 192 h 5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131" h="59345">
                    <a:moveTo>
                      <a:pt x="93" y="192"/>
                    </a:moveTo>
                    <a:cubicBezTo>
                      <a:pt x="1945" y="3367"/>
                      <a:pt x="19937" y="54431"/>
                      <a:pt x="47718" y="58929"/>
                    </a:cubicBezTo>
                    <a:cubicBezTo>
                      <a:pt x="75499" y="63427"/>
                      <a:pt x="160960" y="30089"/>
                      <a:pt x="166781" y="27179"/>
                    </a:cubicBezTo>
                    <a:cubicBezTo>
                      <a:pt x="172602" y="24269"/>
                      <a:pt x="104339" y="39350"/>
                      <a:pt x="82643" y="41467"/>
                    </a:cubicBezTo>
                    <a:cubicBezTo>
                      <a:pt x="60947" y="43584"/>
                      <a:pt x="48777" y="45700"/>
                      <a:pt x="36606" y="39879"/>
                    </a:cubicBezTo>
                    <a:cubicBezTo>
                      <a:pt x="24435" y="34058"/>
                      <a:pt x="-1759" y="-2983"/>
                      <a:pt x="93" y="1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03877469-D7AC-4CE7-A471-CB502F993439}"/>
                  </a:ext>
                </a:extLst>
              </p:cNvPr>
              <p:cNvSpPr/>
              <p:nvPr/>
            </p:nvSpPr>
            <p:spPr>
              <a:xfrm>
                <a:off x="5572427" y="4403724"/>
                <a:ext cx="150862" cy="31002"/>
              </a:xfrm>
              <a:custGeom>
                <a:avLst/>
                <a:gdLst>
                  <a:gd name="connsiteX0" fmla="*/ 1286 w 150862"/>
                  <a:gd name="connsiteY0" fmla="*/ 30164 h 31002"/>
                  <a:gd name="connsiteX1" fmla="*/ 148923 w 150862"/>
                  <a:gd name="connsiteY1" fmla="*/ 20639 h 31002"/>
                  <a:gd name="connsiteX2" fmla="*/ 80661 w 150862"/>
                  <a:gd name="connsiteY2" fmla="*/ 1 h 31002"/>
                  <a:gd name="connsiteX3" fmla="*/ 1286 w 150862"/>
                  <a:gd name="connsiteY3" fmla="*/ 30164 h 3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62" h="31002">
                    <a:moveTo>
                      <a:pt x="1286" y="30164"/>
                    </a:moveTo>
                    <a:cubicBezTo>
                      <a:pt x="12663" y="33604"/>
                      <a:pt x="135694" y="25666"/>
                      <a:pt x="148923" y="20639"/>
                    </a:cubicBezTo>
                    <a:cubicBezTo>
                      <a:pt x="162152" y="15612"/>
                      <a:pt x="104209" y="266"/>
                      <a:pt x="80661" y="1"/>
                    </a:cubicBezTo>
                    <a:cubicBezTo>
                      <a:pt x="57113" y="-264"/>
                      <a:pt x="-10091" y="26724"/>
                      <a:pt x="1286" y="30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D3A42295-7E21-4B1B-B2F5-5EFCD3E5DE74}"/>
                  </a:ext>
                </a:extLst>
              </p:cNvPr>
              <p:cNvSpPr/>
              <p:nvPr/>
            </p:nvSpPr>
            <p:spPr>
              <a:xfrm>
                <a:off x="5583139" y="4443323"/>
                <a:ext cx="128288" cy="22557"/>
              </a:xfrm>
              <a:custGeom>
                <a:avLst/>
                <a:gdLst>
                  <a:gd name="connsiteX0" fmla="*/ 1686 w 128288"/>
                  <a:gd name="connsiteY0" fmla="*/ 22315 h 22557"/>
                  <a:gd name="connsiteX1" fmla="*/ 127099 w 128288"/>
                  <a:gd name="connsiteY1" fmla="*/ 11202 h 22557"/>
                  <a:gd name="connsiteX2" fmla="*/ 60424 w 128288"/>
                  <a:gd name="connsiteY2" fmla="*/ 90 h 22557"/>
                  <a:gd name="connsiteX3" fmla="*/ 1686 w 128288"/>
                  <a:gd name="connsiteY3" fmla="*/ 22315 h 2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288" h="22557">
                    <a:moveTo>
                      <a:pt x="1686" y="22315"/>
                    </a:moveTo>
                    <a:cubicBezTo>
                      <a:pt x="12799" y="24167"/>
                      <a:pt x="117309" y="14906"/>
                      <a:pt x="127099" y="11202"/>
                    </a:cubicBezTo>
                    <a:cubicBezTo>
                      <a:pt x="136889" y="7498"/>
                      <a:pt x="83707" y="-968"/>
                      <a:pt x="60424" y="90"/>
                    </a:cubicBezTo>
                    <a:cubicBezTo>
                      <a:pt x="37141" y="1148"/>
                      <a:pt x="-9427" y="20463"/>
                      <a:pt x="1686" y="223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9A5A1794-9E7B-403D-A81B-8E1D60795DA7}"/>
                  </a:ext>
                </a:extLst>
              </p:cNvPr>
              <p:cNvSpPr/>
              <p:nvPr/>
            </p:nvSpPr>
            <p:spPr>
              <a:xfrm>
                <a:off x="5679973" y="4304805"/>
                <a:ext cx="84745" cy="72908"/>
              </a:xfrm>
              <a:custGeom>
                <a:avLst/>
                <a:gdLst>
                  <a:gd name="connsiteX0" fmla="*/ 102 w 84745"/>
                  <a:gd name="connsiteY0" fmla="*/ 71933 h 72908"/>
                  <a:gd name="connsiteX1" fmla="*/ 76302 w 84745"/>
                  <a:gd name="connsiteY1" fmla="*/ 40183 h 72908"/>
                  <a:gd name="connsiteX2" fmla="*/ 81065 w 84745"/>
                  <a:gd name="connsiteY2" fmla="*/ 14783 h 72908"/>
                  <a:gd name="connsiteX3" fmla="*/ 60427 w 84745"/>
                  <a:gd name="connsiteY3" fmla="*/ 495 h 72908"/>
                  <a:gd name="connsiteX4" fmla="*/ 102 w 84745"/>
                  <a:gd name="connsiteY4" fmla="*/ 71933 h 72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45" h="72908">
                    <a:moveTo>
                      <a:pt x="102" y="71933"/>
                    </a:moveTo>
                    <a:cubicBezTo>
                      <a:pt x="2748" y="78548"/>
                      <a:pt x="62808" y="49708"/>
                      <a:pt x="76302" y="40183"/>
                    </a:cubicBezTo>
                    <a:cubicBezTo>
                      <a:pt x="89796" y="30658"/>
                      <a:pt x="83711" y="21398"/>
                      <a:pt x="81065" y="14783"/>
                    </a:cubicBezTo>
                    <a:cubicBezTo>
                      <a:pt x="78419" y="8168"/>
                      <a:pt x="74185" y="-2415"/>
                      <a:pt x="60427" y="495"/>
                    </a:cubicBezTo>
                    <a:cubicBezTo>
                      <a:pt x="46669" y="3405"/>
                      <a:pt x="-2544" y="65318"/>
                      <a:pt x="102" y="719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FBFFB106-BA58-4129-9D37-FE30CE90E3C3}"/>
                  </a:ext>
                </a:extLst>
              </p:cNvPr>
              <p:cNvSpPr/>
              <p:nvPr/>
            </p:nvSpPr>
            <p:spPr>
              <a:xfrm>
                <a:off x="5741931" y="4352831"/>
                <a:ext cx="232695" cy="419774"/>
              </a:xfrm>
              <a:custGeom>
                <a:avLst/>
                <a:gdLst>
                  <a:gd name="connsiteX0" fmla="*/ 57 w 232695"/>
                  <a:gd name="connsiteY0" fmla="*/ 94 h 419774"/>
                  <a:gd name="connsiteX1" fmla="*/ 44507 w 232695"/>
                  <a:gd name="connsiteY1" fmla="*/ 144557 h 419774"/>
                  <a:gd name="connsiteX2" fmla="*/ 87369 w 232695"/>
                  <a:gd name="connsiteY2" fmla="*/ 228694 h 419774"/>
                  <a:gd name="connsiteX3" fmla="*/ 214369 w 232695"/>
                  <a:gd name="connsiteY3" fmla="*/ 354107 h 419774"/>
                  <a:gd name="connsiteX4" fmla="*/ 228657 w 232695"/>
                  <a:gd name="connsiteY4" fmla="*/ 419194 h 419774"/>
                  <a:gd name="connsiteX5" fmla="*/ 182619 w 232695"/>
                  <a:gd name="connsiteY5" fmla="*/ 319182 h 419774"/>
                  <a:gd name="connsiteX6" fmla="*/ 87369 w 232695"/>
                  <a:gd name="connsiteY6" fmla="*/ 231869 h 419774"/>
                  <a:gd name="connsiteX7" fmla="*/ 54032 w 232695"/>
                  <a:gd name="connsiteY7" fmla="*/ 123919 h 419774"/>
                  <a:gd name="connsiteX8" fmla="*/ 57 w 232695"/>
                  <a:gd name="connsiteY8" fmla="*/ 94 h 41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95" h="419774">
                    <a:moveTo>
                      <a:pt x="57" y="94"/>
                    </a:moveTo>
                    <a:cubicBezTo>
                      <a:pt x="-1531" y="3534"/>
                      <a:pt x="29955" y="106457"/>
                      <a:pt x="44507" y="144557"/>
                    </a:cubicBezTo>
                    <a:cubicBezTo>
                      <a:pt x="59059" y="182657"/>
                      <a:pt x="59059" y="193769"/>
                      <a:pt x="87369" y="228694"/>
                    </a:cubicBezTo>
                    <a:cubicBezTo>
                      <a:pt x="115679" y="263619"/>
                      <a:pt x="190821" y="322357"/>
                      <a:pt x="214369" y="354107"/>
                    </a:cubicBezTo>
                    <a:cubicBezTo>
                      <a:pt x="237917" y="385857"/>
                      <a:pt x="233949" y="425015"/>
                      <a:pt x="228657" y="419194"/>
                    </a:cubicBezTo>
                    <a:cubicBezTo>
                      <a:pt x="223365" y="413373"/>
                      <a:pt x="206167" y="350403"/>
                      <a:pt x="182619" y="319182"/>
                    </a:cubicBezTo>
                    <a:cubicBezTo>
                      <a:pt x="159071" y="287961"/>
                      <a:pt x="108800" y="264413"/>
                      <a:pt x="87369" y="231869"/>
                    </a:cubicBezTo>
                    <a:cubicBezTo>
                      <a:pt x="65938" y="199325"/>
                      <a:pt x="67526" y="159902"/>
                      <a:pt x="54032" y="123919"/>
                    </a:cubicBezTo>
                    <a:cubicBezTo>
                      <a:pt x="40538" y="87936"/>
                      <a:pt x="1645" y="-3346"/>
                      <a:pt x="57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E07373DD-5F71-4D9B-8E36-B07A024014DD}"/>
                  </a:ext>
                </a:extLst>
              </p:cNvPr>
              <p:cNvSpPr/>
              <p:nvPr/>
            </p:nvSpPr>
            <p:spPr>
              <a:xfrm>
                <a:off x="5792534" y="4548825"/>
                <a:ext cx="38542" cy="144866"/>
              </a:xfrm>
              <a:custGeom>
                <a:avLst/>
                <a:gdLst>
                  <a:gd name="connsiteX0" fmla="*/ 254 w 38542"/>
                  <a:gd name="connsiteY0" fmla="*/ 950 h 144866"/>
                  <a:gd name="connsiteX1" fmla="*/ 38354 w 38542"/>
                  <a:gd name="connsiteY1" fmla="*/ 107313 h 144866"/>
                  <a:gd name="connsiteX2" fmla="*/ 14541 w 38542"/>
                  <a:gd name="connsiteY2" fmla="*/ 143825 h 144866"/>
                  <a:gd name="connsiteX3" fmla="*/ 6604 w 38542"/>
                  <a:gd name="connsiteY3" fmla="*/ 127950 h 144866"/>
                  <a:gd name="connsiteX4" fmla="*/ 20891 w 38542"/>
                  <a:gd name="connsiteY4" fmla="*/ 58100 h 144866"/>
                  <a:gd name="connsiteX5" fmla="*/ 254 w 38542"/>
                  <a:gd name="connsiteY5" fmla="*/ 950 h 14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42" h="144866">
                    <a:moveTo>
                      <a:pt x="254" y="950"/>
                    </a:moveTo>
                    <a:cubicBezTo>
                      <a:pt x="3165" y="9152"/>
                      <a:pt x="35973" y="83500"/>
                      <a:pt x="38354" y="107313"/>
                    </a:cubicBezTo>
                    <a:cubicBezTo>
                      <a:pt x="40735" y="131126"/>
                      <a:pt x="19833" y="140386"/>
                      <a:pt x="14541" y="143825"/>
                    </a:cubicBezTo>
                    <a:cubicBezTo>
                      <a:pt x="9249" y="147264"/>
                      <a:pt x="5546" y="142237"/>
                      <a:pt x="6604" y="127950"/>
                    </a:cubicBezTo>
                    <a:cubicBezTo>
                      <a:pt x="7662" y="113663"/>
                      <a:pt x="21420" y="76356"/>
                      <a:pt x="20891" y="58100"/>
                    </a:cubicBezTo>
                    <a:cubicBezTo>
                      <a:pt x="20362" y="39844"/>
                      <a:pt x="-2657" y="-7252"/>
                      <a:pt x="254" y="9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A1CBF7F8-E87A-421B-9A7C-95A8A9A0F345}"/>
                  </a:ext>
                </a:extLst>
              </p:cNvPr>
              <p:cNvSpPr/>
              <p:nvPr/>
            </p:nvSpPr>
            <p:spPr>
              <a:xfrm>
                <a:off x="5713830" y="4595813"/>
                <a:ext cx="72630" cy="122424"/>
              </a:xfrm>
              <a:custGeom>
                <a:avLst/>
                <a:gdLst>
                  <a:gd name="connsiteX0" fmla="*/ 20220 w 72630"/>
                  <a:gd name="connsiteY0" fmla="*/ 0 h 122424"/>
                  <a:gd name="connsiteX1" fmla="*/ 72608 w 72630"/>
                  <a:gd name="connsiteY1" fmla="*/ 103187 h 122424"/>
                  <a:gd name="connsiteX2" fmla="*/ 26570 w 72630"/>
                  <a:gd name="connsiteY2" fmla="*/ 122237 h 122424"/>
                  <a:gd name="connsiteX3" fmla="*/ 7520 w 72630"/>
                  <a:gd name="connsiteY3" fmla="*/ 100012 h 122424"/>
                  <a:gd name="connsiteX4" fmla="*/ 2758 w 72630"/>
                  <a:gd name="connsiteY4" fmla="*/ 65087 h 122424"/>
                  <a:gd name="connsiteX5" fmla="*/ 48795 w 72630"/>
                  <a:gd name="connsiteY5" fmla="*/ 101600 h 122424"/>
                  <a:gd name="connsiteX6" fmla="*/ 58320 w 72630"/>
                  <a:gd name="connsiteY6" fmla="*/ 101600 h 122424"/>
                  <a:gd name="connsiteX7" fmla="*/ 20220 w 72630"/>
                  <a:gd name="connsiteY7" fmla="*/ 0 h 12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30" h="122424">
                    <a:moveTo>
                      <a:pt x="20220" y="0"/>
                    </a:moveTo>
                    <a:cubicBezTo>
                      <a:pt x="22601" y="264"/>
                      <a:pt x="71550" y="82814"/>
                      <a:pt x="72608" y="103187"/>
                    </a:cubicBezTo>
                    <a:cubicBezTo>
                      <a:pt x="73666" y="123560"/>
                      <a:pt x="37418" y="122766"/>
                      <a:pt x="26570" y="122237"/>
                    </a:cubicBezTo>
                    <a:cubicBezTo>
                      <a:pt x="15722" y="121708"/>
                      <a:pt x="11489" y="109537"/>
                      <a:pt x="7520" y="100012"/>
                    </a:cubicBezTo>
                    <a:cubicBezTo>
                      <a:pt x="3551" y="90487"/>
                      <a:pt x="-4121" y="64822"/>
                      <a:pt x="2758" y="65087"/>
                    </a:cubicBezTo>
                    <a:cubicBezTo>
                      <a:pt x="9637" y="65352"/>
                      <a:pt x="39535" y="95515"/>
                      <a:pt x="48795" y="101600"/>
                    </a:cubicBezTo>
                    <a:cubicBezTo>
                      <a:pt x="58055" y="107685"/>
                      <a:pt x="60966" y="114035"/>
                      <a:pt x="58320" y="101600"/>
                    </a:cubicBezTo>
                    <a:cubicBezTo>
                      <a:pt x="55674" y="89165"/>
                      <a:pt x="17839" y="-264"/>
                      <a:pt x="2022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EEB1F9D0-50C6-4CB1-ADC1-2B68528FC370}"/>
                  </a:ext>
                </a:extLst>
              </p:cNvPr>
              <p:cNvSpPr/>
              <p:nvPr/>
            </p:nvSpPr>
            <p:spPr>
              <a:xfrm>
                <a:off x="5659438" y="4576556"/>
                <a:ext cx="36692" cy="112919"/>
              </a:xfrm>
              <a:custGeom>
                <a:avLst/>
                <a:gdLst>
                  <a:gd name="connsiteX0" fmla="*/ 0 w 36692"/>
                  <a:gd name="connsiteY0" fmla="*/ 112919 h 112919"/>
                  <a:gd name="connsiteX1" fmla="*/ 36512 w 36692"/>
                  <a:gd name="connsiteY1" fmla="*/ 207 h 112919"/>
                  <a:gd name="connsiteX2" fmla="*/ 0 w 36692"/>
                  <a:gd name="connsiteY2" fmla="*/ 112919 h 11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92" h="112919">
                    <a:moveTo>
                      <a:pt x="0" y="112919"/>
                    </a:moveTo>
                    <a:cubicBezTo>
                      <a:pt x="0" y="112919"/>
                      <a:pt x="39687" y="6028"/>
                      <a:pt x="36512" y="207"/>
                    </a:cubicBezTo>
                    <a:cubicBezTo>
                      <a:pt x="33337" y="-5614"/>
                      <a:pt x="0" y="112919"/>
                      <a:pt x="0" y="1129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87CFF305-726C-4D6E-97E3-D55C81A113C6}"/>
                  </a:ext>
                </a:extLst>
              </p:cNvPr>
              <p:cNvSpPr/>
              <p:nvPr/>
            </p:nvSpPr>
            <p:spPr>
              <a:xfrm>
                <a:off x="5628481" y="4849660"/>
                <a:ext cx="144643" cy="41086"/>
              </a:xfrm>
              <a:custGeom>
                <a:avLst/>
                <a:gdLst>
                  <a:gd name="connsiteX0" fmla="*/ 794 w 144643"/>
                  <a:gd name="connsiteY0" fmla="*/ 39840 h 41086"/>
                  <a:gd name="connsiteX1" fmla="*/ 142082 w 144643"/>
                  <a:gd name="connsiteY1" fmla="*/ 153 h 41086"/>
                  <a:gd name="connsiteX2" fmla="*/ 86519 w 144643"/>
                  <a:gd name="connsiteY2" fmla="*/ 27140 h 41086"/>
                  <a:gd name="connsiteX3" fmla="*/ 794 w 144643"/>
                  <a:gd name="connsiteY3" fmla="*/ 39840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43" h="41086">
                    <a:moveTo>
                      <a:pt x="794" y="39840"/>
                    </a:moveTo>
                    <a:cubicBezTo>
                      <a:pt x="10054" y="35342"/>
                      <a:pt x="127795" y="2270"/>
                      <a:pt x="142082" y="153"/>
                    </a:cubicBezTo>
                    <a:cubicBezTo>
                      <a:pt x="156370" y="-1964"/>
                      <a:pt x="107156" y="18409"/>
                      <a:pt x="86519" y="27140"/>
                    </a:cubicBezTo>
                    <a:cubicBezTo>
                      <a:pt x="65882" y="35871"/>
                      <a:pt x="-8466" y="44338"/>
                      <a:pt x="794" y="398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6911BC8D-C5E9-4578-A2CC-C0D1C1D447CC}"/>
                  </a:ext>
                </a:extLst>
              </p:cNvPr>
              <p:cNvSpPr/>
              <p:nvPr/>
            </p:nvSpPr>
            <p:spPr>
              <a:xfrm>
                <a:off x="5708543" y="4841838"/>
                <a:ext cx="131958" cy="119102"/>
              </a:xfrm>
              <a:custGeom>
                <a:avLst/>
                <a:gdLst>
                  <a:gd name="connsiteX0" fmla="*/ 76307 w 131958"/>
                  <a:gd name="connsiteY0" fmla="*/ 37 h 119102"/>
                  <a:gd name="connsiteX1" fmla="*/ 130282 w 131958"/>
                  <a:gd name="connsiteY1" fmla="*/ 87350 h 119102"/>
                  <a:gd name="connsiteX2" fmla="*/ 107 w 131958"/>
                  <a:gd name="connsiteY2" fmla="*/ 119100 h 119102"/>
                  <a:gd name="connsiteX3" fmla="*/ 108057 w 131958"/>
                  <a:gd name="connsiteY3" fmla="*/ 88937 h 119102"/>
                  <a:gd name="connsiteX4" fmla="*/ 111232 w 131958"/>
                  <a:gd name="connsiteY4" fmla="*/ 76237 h 119102"/>
                  <a:gd name="connsiteX5" fmla="*/ 76307 w 131958"/>
                  <a:gd name="connsiteY5" fmla="*/ 37 h 119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958" h="119102">
                    <a:moveTo>
                      <a:pt x="76307" y="37"/>
                    </a:moveTo>
                    <a:cubicBezTo>
                      <a:pt x="79482" y="1889"/>
                      <a:pt x="142982" y="67506"/>
                      <a:pt x="130282" y="87350"/>
                    </a:cubicBezTo>
                    <a:cubicBezTo>
                      <a:pt x="117582" y="107194"/>
                      <a:pt x="3811" y="118836"/>
                      <a:pt x="107" y="119100"/>
                    </a:cubicBezTo>
                    <a:cubicBezTo>
                      <a:pt x="-3597" y="119364"/>
                      <a:pt x="89536" y="96081"/>
                      <a:pt x="108057" y="88937"/>
                    </a:cubicBezTo>
                    <a:cubicBezTo>
                      <a:pt x="126578" y="81793"/>
                      <a:pt x="113613" y="86556"/>
                      <a:pt x="111232" y="76237"/>
                    </a:cubicBezTo>
                    <a:cubicBezTo>
                      <a:pt x="108851" y="65918"/>
                      <a:pt x="73132" y="-1815"/>
                      <a:pt x="76307" y="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BC6C5E9E-7AB6-452F-9C91-9EABE440D501}"/>
                  </a:ext>
                </a:extLst>
              </p:cNvPr>
              <p:cNvSpPr/>
              <p:nvPr/>
            </p:nvSpPr>
            <p:spPr>
              <a:xfrm>
                <a:off x="5583005" y="4848154"/>
                <a:ext cx="192854" cy="171521"/>
              </a:xfrm>
              <a:custGeom>
                <a:avLst/>
                <a:gdLst>
                  <a:gd name="connsiteX0" fmla="*/ 182795 w 192854"/>
                  <a:gd name="connsiteY0" fmla="*/ 71 h 171521"/>
                  <a:gd name="connsiteX1" fmla="*/ 192320 w 192854"/>
                  <a:gd name="connsiteY1" fmla="*/ 57221 h 171521"/>
                  <a:gd name="connsiteX2" fmla="*/ 165333 w 192854"/>
                  <a:gd name="connsiteY2" fmla="*/ 81034 h 171521"/>
                  <a:gd name="connsiteX3" fmla="*/ 85958 w 192854"/>
                  <a:gd name="connsiteY3" fmla="*/ 111196 h 171521"/>
                  <a:gd name="connsiteX4" fmla="*/ 117708 w 192854"/>
                  <a:gd name="connsiteY4" fmla="*/ 125484 h 171521"/>
                  <a:gd name="connsiteX5" fmla="*/ 101833 w 192854"/>
                  <a:gd name="connsiteY5" fmla="*/ 141359 h 171521"/>
                  <a:gd name="connsiteX6" fmla="*/ 233 w 192854"/>
                  <a:gd name="connsiteY6" fmla="*/ 171521 h 171521"/>
                  <a:gd name="connsiteX7" fmla="*/ 74845 w 192854"/>
                  <a:gd name="connsiteY7" fmla="*/ 141359 h 171521"/>
                  <a:gd name="connsiteX8" fmla="*/ 103420 w 192854"/>
                  <a:gd name="connsiteY8" fmla="*/ 131834 h 171521"/>
                  <a:gd name="connsiteX9" fmla="*/ 89133 w 192854"/>
                  <a:gd name="connsiteY9" fmla="*/ 111196 h 171521"/>
                  <a:gd name="connsiteX10" fmla="*/ 176445 w 192854"/>
                  <a:gd name="connsiteY10" fmla="*/ 69921 h 171521"/>
                  <a:gd name="connsiteX11" fmla="*/ 182795 w 192854"/>
                  <a:gd name="connsiteY11" fmla="*/ 71 h 17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854" h="171521">
                    <a:moveTo>
                      <a:pt x="182795" y="71"/>
                    </a:moveTo>
                    <a:cubicBezTo>
                      <a:pt x="185441" y="-2046"/>
                      <a:pt x="195230" y="43727"/>
                      <a:pt x="192320" y="57221"/>
                    </a:cubicBezTo>
                    <a:cubicBezTo>
                      <a:pt x="189410" y="70715"/>
                      <a:pt x="183060" y="72038"/>
                      <a:pt x="165333" y="81034"/>
                    </a:cubicBezTo>
                    <a:cubicBezTo>
                      <a:pt x="147606" y="90030"/>
                      <a:pt x="93895" y="103788"/>
                      <a:pt x="85958" y="111196"/>
                    </a:cubicBezTo>
                    <a:cubicBezTo>
                      <a:pt x="78020" y="118604"/>
                      <a:pt x="115062" y="120457"/>
                      <a:pt x="117708" y="125484"/>
                    </a:cubicBezTo>
                    <a:cubicBezTo>
                      <a:pt x="120354" y="130511"/>
                      <a:pt x="121412" y="133686"/>
                      <a:pt x="101833" y="141359"/>
                    </a:cubicBezTo>
                    <a:cubicBezTo>
                      <a:pt x="82254" y="149032"/>
                      <a:pt x="4731" y="171521"/>
                      <a:pt x="233" y="171521"/>
                    </a:cubicBezTo>
                    <a:cubicBezTo>
                      <a:pt x="-4265" y="171521"/>
                      <a:pt x="57647" y="147973"/>
                      <a:pt x="74845" y="141359"/>
                    </a:cubicBezTo>
                    <a:cubicBezTo>
                      <a:pt x="92043" y="134745"/>
                      <a:pt x="101039" y="136861"/>
                      <a:pt x="103420" y="131834"/>
                    </a:cubicBezTo>
                    <a:cubicBezTo>
                      <a:pt x="105801" y="126807"/>
                      <a:pt x="76962" y="121515"/>
                      <a:pt x="89133" y="111196"/>
                    </a:cubicBezTo>
                    <a:cubicBezTo>
                      <a:pt x="101304" y="100877"/>
                      <a:pt x="157131" y="86060"/>
                      <a:pt x="176445" y="69921"/>
                    </a:cubicBezTo>
                    <a:cubicBezTo>
                      <a:pt x="195759" y="53782"/>
                      <a:pt x="180149" y="2188"/>
                      <a:pt x="182795" y="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4E4F9647-E745-4A98-A352-0ECAA5C14673}"/>
                  </a:ext>
                </a:extLst>
              </p:cNvPr>
              <p:cNvSpPr/>
              <p:nvPr/>
            </p:nvSpPr>
            <p:spPr>
              <a:xfrm>
                <a:off x="5689354" y="4872012"/>
                <a:ext cx="90825" cy="73353"/>
              </a:xfrm>
              <a:custGeom>
                <a:avLst/>
                <a:gdLst>
                  <a:gd name="connsiteX0" fmla="*/ 6596 w 90825"/>
                  <a:gd name="connsiteY0" fmla="*/ 26 h 73353"/>
                  <a:gd name="connsiteX1" fmla="*/ 24059 w 90825"/>
                  <a:gd name="connsiteY1" fmla="*/ 58763 h 73353"/>
                  <a:gd name="connsiteX2" fmla="*/ 90734 w 90825"/>
                  <a:gd name="connsiteY2" fmla="*/ 71463 h 73353"/>
                  <a:gd name="connsiteX3" fmla="*/ 8184 w 90825"/>
                  <a:gd name="connsiteY3" fmla="*/ 66701 h 73353"/>
                  <a:gd name="connsiteX4" fmla="*/ 6596 w 90825"/>
                  <a:gd name="connsiteY4" fmla="*/ 26 h 7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25" h="73353">
                    <a:moveTo>
                      <a:pt x="6596" y="26"/>
                    </a:moveTo>
                    <a:cubicBezTo>
                      <a:pt x="9242" y="-1297"/>
                      <a:pt x="10036" y="46857"/>
                      <a:pt x="24059" y="58763"/>
                    </a:cubicBezTo>
                    <a:cubicBezTo>
                      <a:pt x="38082" y="70669"/>
                      <a:pt x="93380" y="70140"/>
                      <a:pt x="90734" y="71463"/>
                    </a:cubicBezTo>
                    <a:cubicBezTo>
                      <a:pt x="88088" y="72786"/>
                      <a:pt x="24059" y="76755"/>
                      <a:pt x="8184" y="66701"/>
                    </a:cubicBezTo>
                    <a:cubicBezTo>
                      <a:pt x="-7691" y="56647"/>
                      <a:pt x="3950" y="1349"/>
                      <a:pt x="6596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B0875607-51EA-459C-BC96-9F691A156972}"/>
                  </a:ext>
                </a:extLst>
              </p:cNvPr>
              <p:cNvSpPr/>
              <p:nvPr/>
            </p:nvSpPr>
            <p:spPr>
              <a:xfrm>
                <a:off x="5576212" y="4895709"/>
                <a:ext cx="94609" cy="116162"/>
              </a:xfrm>
              <a:custGeom>
                <a:avLst/>
                <a:gdLst>
                  <a:gd name="connsiteX0" fmla="*/ 59413 w 94609"/>
                  <a:gd name="connsiteY0" fmla="*/ 141 h 116162"/>
                  <a:gd name="connsiteX1" fmla="*/ 51476 w 94609"/>
                  <a:gd name="connsiteY1" fmla="*/ 54116 h 116162"/>
                  <a:gd name="connsiteX2" fmla="*/ 49888 w 94609"/>
                  <a:gd name="connsiteY2" fmla="*/ 84279 h 116162"/>
                  <a:gd name="connsiteX3" fmla="*/ 676 w 94609"/>
                  <a:gd name="connsiteY3" fmla="*/ 116029 h 116162"/>
                  <a:gd name="connsiteX4" fmla="*/ 91163 w 94609"/>
                  <a:gd name="connsiteY4" fmla="*/ 71579 h 116162"/>
                  <a:gd name="connsiteX5" fmla="*/ 59413 w 94609"/>
                  <a:gd name="connsiteY5" fmla="*/ 141 h 11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609" h="116162">
                    <a:moveTo>
                      <a:pt x="59413" y="141"/>
                    </a:moveTo>
                    <a:cubicBezTo>
                      <a:pt x="52799" y="-2769"/>
                      <a:pt x="53063" y="40093"/>
                      <a:pt x="51476" y="54116"/>
                    </a:cubicBezTo>
                    <a:cubicBezTo>
                      <a:pt x="49889" y="68139"/>
                      <a:pt x="58355" y="73960"/>
                      <a:pt x="49888" y="84279"/>
                    </a:cubicBezTo>
                    <a:cubicBezTo>
                      <a:pt x="41421" y="94598"/>
                      <a:pt x="-6203" y="118146"/>
                      <a:pt x="676" y="116029"/>
                    </a:cubicBezTo>
                    <a:cubicBezTo>
                      <a:pt x="7555" y="113912"/>
                      <a:pt x="75817" y="86131"/>
                      <a:pt x="91163" y="71579"/>
                    </a:cubicBezTo>
                    <a:cubicBezTo>
                      <a:pt x="106509" y="57027"/>
                      <a:pt x="66027" y="3051"/>
                      <a:pt x="59413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191B38F8-599B-4567-B84F-A55A8BF20E97}"/>
                  </a:ext>
                </a:extLst>
              </p:cNvPr>
              <p:cNvSpPr/>
              <p:nvPr/>
            </p:nvSpPr>
            <p:spPr>
              <a:xfrm>
                <a:off x="5785708" y="4460170"/>
                <a:ext cx="152935" cy="15106"/>
              </a:xfrm>
              <a:custGeom>
                <a:avLst/>
                <a:gdLst>
                  <a:gd name="connsiteX0" fmla="*/ 730 w 152935"/>
                  <a:gd name="connsiteY0" fmla="*/ 7055 h 15106"/>
                  <a:gd name="connsiteX1" fmla="*/ 149955 w 152935"/>
                  <a:gd name="connsiteY1" fmla="*/ 14993 h 15106"/>
                  <a:gd name="connsiteX2" fmla="*/ 94392 w 152935"/>
                  <a:gd name="connsiteY2" fmla="*/ 705 h 15106"/>
                  <a:gd name="connsiteX3" fmla="*/ 730 w 152935"/>
                  <a:gd name="connsiteY3" fmla="*/ 7055 h 1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35" h="15106">
                    <a:moveTo>
                      <a:pt x="730" y="7055"/>
                    </a:moveTo>
                    <a:cubicBezTo>
                      <a:pt x="9990" y="9436"/>
                      <a:pt x="134345" y="16051"/>
                      <a:pt x="149955" y="14993"/>
                    </a:cubicBezTo>
                    <a:cubicBezTo>
                      <a:pt x="165565" y="13935"/>
                      <a:pt x="115823" y="3615"/>
                      <a:pt x="94392" y="705"/>
                    </a:cubicBezTo>
                    <a:cubicBezTo>
                      <a:pt x="72961" y="-2206"/>
                      <a:pt x="-8530" y="4674"/>
                      <a:pt x="730" y="70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8FF9DFBE-1BB1-4C1F-829D-BDA5A713C6A1}"/>
                  </a:ext>
                </a:extLst>
              </p:cNvPr>
              <p:cNvSpPr/>
              <p:nvPr/>
            </p:nvSpPr>
            <p:spPr>
              <a:xfrm>
                <a:off x="5816203" y="4486141"/>
                <a:ext cx="148052" cy="200481"/>
              </a:xfrm>
              <a:custGeom>
                <a:avLst/>
                <a:gdLst>
                  <a:gd name="connsiteX0" fmla="*/ 148035 w 148052"/>
                  <a:gd name="connsiteY0" fmla="*/ 49347 h 200481"/>
                  <a:gd name="connsiteX1" fmla="*/ 16272 w 148052"/>
                  <a:gd name="connsiteY1" fmla="*/ 134 h 200481"/>
                  <a:gd name="connsiteX2" fmla="*/ 13097 w 148052"/>
                  <a:gd name="connsiteY2" fmla="*/ 38234 h 200481"/>
                  <a:gd name="connsiteX3" fmla="*/ 116285 w 148052"/>
                  <a:gd name="connsiteY3" fmla="*/ 135072 h 200481"/>
                  <a:gd name="connsiteX4" fmla="*/ 128985 w 148052"/>
                  <a:gd name="connsiteY4" fmla="*/ 200159 h 200481"/>
                  <a:gd name="connsiteX5" fmla="*/ 108347 w 148052"/>
                  <a:gd name="connsiteY5" fmla="*/ 154122 h 200481"/>
                  <a:gd name="connsiteX6" fmla="*/ 27385 w 148052"/>
                  <a:gd name="connsiteY6" fmla="*/ 28709 h 200481"/>
                  <a:gd name="connsiteX7" fmla="*/ 25797 w 148052"/>
                  <a:gd name="connsiteY7" fmla="*/ 11247 h 200481"/>
                  <a:gd name="connsiteX8" fmla="*/ 148035 w 148052"/>
                  <a:gd name="connsiteY8" fmla="*/ 49347 h 20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052" h="200481">
                    <a:moveTo>
                      <a:pt x="148035" y="49347"/>
                    </a:moveTo>
                    <a:cubicBezTo>
                      <a:pt x="146448" y="47495"/>
                      <a:pt x="38762" y="1986"/>
                      <a:pt x="16272" y="134"/>
                    </a:cubicBezTo>
                    <a:cubicBezTo>
                      <a:pt x="-6218" y="-1718"/>
                      <a:pt x="-3572" y="15744"/>
                      <a:pt x="13097" y="38234"/>
                    </a:cubicBezTo>
                    <a:cubicBezTo>
                      <a:pt x="29766" y="60724"/>
                      <a:pt x="96970" y="108085"/>
                      <a:pt x="116285" y="135072"/>
                    </a:cubicBezTo>
                    <a:cubicBezTo>
                      <a:pt x="135600" y="162060"/>
                      <a:pt x="130308" y="196984"/>
                      <a:pt x="128985" y="200159"/>
                    </a:cubicBezTo>
                    <a:cubicBezTo>
                      <a:pt x="127662" y="203334"/>
                      <a:pt x="125280" y="182697"/>
                      <a:pt x="108347" y="154122"/>
                    </a:cubicBezTo>
                    <a:cubicBezTo>
                      <a:pt x="91414" y="125547"/>
                      <a:pt x="41143" y="52521"/>
                      <a:pt x="27385" y="28709"/>
                    </a:cubicBezTo>
                    <a:cubicBezTo>
                      <a:pt x="13627" y="4897"/>
                      <a:pt x="9658" y="8337"/>
                      <a:pt x="25797" y="11247"/>
                    </a:cubicBezTo>
                    <a:cubicBezTo>
                      <a:pt x="41936" y="14157"/>
                      <a:pt x="149622" y="51199"/>
                      <a:pt x="148035" y="493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96F30896-1882-4926-9D1B-F6D28D192F6F}"/>
                  </a:ext>
                </a:extLst>
              </p:cNvPr>
              <p:cNvSpPr/>
              <p:nvPr/>
            </p:nvSpPr>
            <p:spPr>
              <a:xfrm>
                <a:off x="6195431" y="4664059"/>
                <a:ext cx="212250" cy="274744"/>
              </a:xfrm>
              <a:custGeom>
                <a:avLst/>
                <a:gdLst>
                  <a:gd name="connsiteX0" fmla="*/ 154569 w 212250"/>
                  <a:gd name="connsiteY0" fmla="*/ 16 h 274744"/>
                  <a:gd name="connsiteX1" fmla="*/ 208544 w 212250"/>
                  <a:gd name="connsiteY1" fmla="*/ 192104 h 274744"/>
                  <a:gd name="connsiteX2" fmla="*/ 197432 w 212250"/>
                  <a:gd name="connsiteY2" fmla="*/ 233379 h 274744"/>
                  <a:gd name="connsiteX3" fmla="*/ 116469 w 212250"/>
                  <a:gd name="connsiteY3" fmla="*/ 260366 h 274744"/>
                  <a:gd name="connsiteX4" fmla="*/ 582 w 212250"/>
                  <a:gd name="connsiteY4" fmla="*/ 274654 h 274744"/>
                  <a:gd name="connsiteX5" fmla="*/ 168857 w 212250"/>
                  <a:gd name="connsiteY5" fmla="*/ 254016 h 274744"/>
                  <a:gd name="connsiteX6" fmla="*/ 195844 w 212250"/>
                  <a:gd name="connsiteY6" fmla="*/ 203216 h 274744"/>
                  <a:gd name="connsiteX7" fmla="*/ 154569 w 212250"/>
                  <a:gd name="connsiteY7" fmla="*/ 16 h 274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250" h="274744">
                    <a:moveTo>
                      <a:pt x="154569" y="16"/>
                    </a:moveTo>
                    <a:cubicBezTo>
                      <a:pt x="156686" y="-1836"/>
                      <a:pt x="201400" y="153210"/>
                      <a:pt x="208544" y="192104"/>
                    </a:cubicBezTo>
                    <a:cubicBezTo>
                      <a:pt x="215688" y="230998"/>
                      <a:pt x="212778" y="222002"/>
                      <a:pt x="197432" y="233379"/>
                    </a:cubicBezTo>
                    <a:cubicBezTo>
                      <a:pt x="182086" y="244756"/>
                      <a:pt x="149277" y="253487"/>
                      <a:pt x="116469" y="260366"/>
                    </a:cubicBezTo>
                    <a:cubicBezTo>
                      <a:pt x="83661" y="267245"/>
                      <a:pt x="-8149" y="275712"/>
                      <a:pt x="582" y="274654"/>
                    </a:cubicBezTo>
                    <a:cubicBezTo>
                      <a:pt x="9313" y="273596"/>
                      <a:pt x="136313" y="265922"/>
                      <a:pt x="168857" y="254016"/>
                    </a:cubicBezTo>
                    <a:cubicBezTo>
                      <a:pt x="201401" y="242110"/>
                      <a:pt x="197696" y="243697"/>
                      <a:pt x="195844" y="203216"/>
                    </a:cubicBezTo>
                    <a:cubicBezTo>
                      <a:pt x="193992" y="162735"/>
                      <a:pt x="152452" y="1868"/>
                      <a:pt x="154569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159419B5-62A1-4145-8837-B93EA370E5FF}"/>
                  </a:ext>
                </a:extLst>
              </p:cNvPr>
              <p:cNvSpPr/>
              <p:nvPr/>
            </p:nvSpPr>
            <p:spPr>
              <a:xfrm>
                <a:off x="6197858" y="4868863"/>
                <a:ext cx="192027" cy="39826"/>
              </a:xfrm>
              <a:custGeom>
                <a:avLst/>
                <a:gdLst>
                  <a:gd name="connsiteX0" fmla="*/ 191830 w 192027"/>
                  <a:gd name="connsiteY0" fmla="*/ 0 h 39826"/>
                  <a:gd name="connsiteX1" fmla="*/ 42605 w 192027"/>
                  <a:gd name="connsiteY1" fmla="*/ 36512 h 39826"/>
                  <a:gd name="connsiteX2" fmla="*/ 7680 w 192027"/>
                  <a:gd name="connsiteY2" fmla="*/ 36512 h 39826"/>
                  <a:gd name="connsiteX3" fmla="*/ 191830 w 192027"/>
                  <a:gd name="connsiteY3" fmla="*/ 0 h 3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27" h="39826">
                    <a:moveTo>
                      <a:pt x="191830" y="0"/>
                    </a:moveTo>
                    <a:cubicBezTo>
                      <a:pt x="197651" y="0"/>
                      <a:pt x="73297" y="30427"/>
                      <a:pt x="42605" y="36512"/>
                    </a:cubicBezTo>
                    <a:cubicBezTo>
                      <a:pt x="11913" y="42597"/>
                      <a:pt x="-13222" y="38893"/>
                      <a:pt x="7680" y="36512"/>
                    </a:cubicBezTo>
                    <a:cubicBezTo>
                      <a:pt x="28582" y="34131"/>
                      <a:pt x="186009" y="0"/>
                      <a:pt x="19183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3F8CF4F6-6118-4B2D-9F12-AA35825EF766}"/>
                  </a:ext>
                </a:extLst>
              </p:cNvPr>
              <p:cNvSpPr/>
              <p:nvPr/>
            </p:nvSpPr>
            <p:spPr>
              <a:xfrm>
                <a:off x="6140200" y="4801603"/>
                <a:ext cx="77626" cy="127086"/>
              </a:xfrm>
              <a:custGeom>
                <a:avLst/>
                <a:gdLst>
                  <a:gd name="connsiteX0" fmla="*/ 250 w 77626"/>
                  <a:gd name="connsiteY0" fmla="*/ 75197 h 127086"/>
                  <a:gd name="connsiteX1" fmla="*/ 51050 w 77626"/>
                  <a:gd name="connsiteY1" fmla="*/ 585 h 127086"/>
                  <a:gd name="connsiteX2" fmla="*/ 62163 w 77626"/>
                  <a:gd name="connsiteY2" fmla="*/ 124410 h 127086"/>
                  <a:gd name="connsiteX3" fmla="*/ 73275 w 77626"/>
                  <a:gd name="connsiteY3" fmla="*/ 79960 h 127086"/>
                  <a:gd name="connsiteX4" fmla="*/ 74863 w 77626"/>
                  <a:gd name="connsiteY4" fmla="*/ 13285 h 127086"/>
                  <a:gd name="connsiteX5" fmla="*/ 250 w 77626"/>
                  <a:gd name="connsiteY5" fmla="*/ 75197 h 12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26" h="127086">
                    <a:moveTo>
                      <a:pt x="250" y="75197"/>
                    </a:moveTo>
                    <a:cubicBezTo>
                      <a:pt x="-3719" y="73080"/>
                      <a:pt x="40731" y="-7617"/>
                      <a:pt x="51050" y="585"/>
                    </a:cubicBezTo>
                    <a:cubicBezTo>
                      <a:pt x="61369" y="8787"/>
                      <a:pt x="58459" y="111181"/>
                      <a:pt x="62163" y="124410"/>
                    </a:cubicBezTo>
                    <a:cubicBezTo>
                      <a:pt x="65867" y="137639"/>
                      <a:pt x="71158" y="98481"/>
                      <a:pt x="73275" y="79960"/>
                    </a:cubicBezTo>
                    <a:cubicBezTo>
                      <a:pt x="75392" y="61439"/>
                      <a:pt x="80948" y="18047"/>
                      <a:pt x="74863" y="13285"/>
                    </a:cubicBezTo>
                    <a:cubicBezTo>
                      <a:pt x="68778" y="8523"/>
                      <a:pt x="4219" y="77314"/>
                      <a:pt x="250" y="751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D48A9AF9-DE12-4419-BFC7-D46E6A9A81BF}"/>
                  </a:ext>
                </a:extLst>
              </p:cNvPr>
              <p:cNvSpPr/>
              <p:nvPr/>
            </p:nvSpPr>
            <p:spPr>
              <a:xfrm>
                <a:off x="6145172" y="4871916"/>
                <a:ext cx="77828" cy="66797"/>
              </a:xfrm>
              <a:custGeom>
                <a:avLst/>
                <a:gdLst>
                  <a:gd name="connsiteX0" fmla="*/ 77828 w 77828"/>
                  <a:gd name="connsiteY0" fmla="*/ 66797 h 66797"/>
                  <a:gd name="connsiteX1" fmla="*/ 41 w 77828"/>
                  <a:gd name="connsiteY1" fmla="*/ 122 h 66797"/>
                  <a:gd name="connsiteX2" fmla="*/ 77828 w 77828"/>
                  <a:gd name="connsiteY2" fmla="*/ 66797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828" h="66797">
                    <a:moveTo>
                      <a:pt x="77828" y="66797"/>
                    </a:moveTo>
                    <a:cubicBezTo>
                      <a:pt x="77828" y="66797"/>
                      <a:pt x="2158" y="3562"/>
                      <a:pt x="41" y="122"/>
                    </a:cubicBezTo>
                    <a:cubicBezTo>
                      <a:pt x="-2076" y="-3318"/>
                      <a:pt x="77828" y="66797"/>
                      <a:pt x="77828" y="667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E8FBD8C6-76E9-495B-9B27-6A8904EC71DA}"/>
                  </a:ext>
                </a:extLst>
              </p:cNvPr>
              <p:cNvSpPr/>
              <p:nvPr/>
            </p:nvSpPr>
            <p:spPr>
              <a:xfrm>
                <a:off x="6095717" y="4670238"/>
                <a:ext cx="251199" cy="87326"/>
              </a:xfrm>
              <a:custGeom>
                <a:avLst/>
                <a:gdLst>
                  <a:gd name="connsiteX0" fmla="*/ 251108 w 251199"/>
                  <a:gd name="connsiteY0" fmla="*/ 187 h 87326"/>
                  <a:gd name="connsiteX1" fmla="*/ 139983 w 251199"/>
                  <a:gd name="connsiteY1" fmla="*/ 39875 h 87326"/>
                  <a:gd name="connsiteX2" fmla="*/ 133633 w 251199"/>
                  <a:gd name="connsiteY2" fmla="*/ 65275 h 87326"/>
                  <a:gd name="connsiteX3" fmla="*/ 87596 w 251199"/>
                  <a:gd name="connsiteY3" fmla="*/ 81150 h 87326"/>
                  <a:gd name="connsiteX4" fmla="*/ 283 w 251199"/>
                  <a:gd name="connsiteY4" fmla="*/ 85912 h 87326"/>
                  <a:gd name="connsiteX5" fmla="*/ 119346 w 251199"/>
                  <a:gd name="connsiteY5" fmla="*/ 57337 h 87326"/>
                  <a:gd name="connsiteX6" fmla="*/ 251108 w 251199"/>
                  <a:gd name="connsiteY6" fmla="*/ 187 h 8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199" h="87326">
                    <a:moveTo>
                      <a:pt x="251108" y="187"/>
                    </a:moveTo>
                    <a:cubicBezTo>
                      <a:pt x="254547" y="-2723"/>
                      <a:pt x="159562" y="29027"/>
                      <a:pt x="139983" y="39875"/>
                    </a:cubicBezTo>
                    <a:cubicBezTo>
                      <a:pt x="120404" y="50723"/>
                      <a:pt x="142364" y="58396"/>
                      <a:pt x="133633" y="65275"/>
                    </a:cubicBezTo>
                    <a:cubicBezTo>
                      <a:pt x="124902" y="72154"/>
                      <a:pt x="109821" y="77711"/>
                      <a:pt x="87596" y="81150"/>
                    </a:cubicBezTo>
                    <a:cubicBezTo>
                      <a:pt x="65371" y="84590"/>
                      <a:pt x="-5009" y="89881"/>
                      <a:pt x="283" y="85912"/>
                    </a:cubicBezTo>
                    <a:cubicBezTo>
                      <a:pt x="5575" y="81943"/>
                      <a:pt x="79659" y="71095"/>
                      <a:pt x="119346" y="57337"/>
                    </a:cubicBezTo>
                    <a:cubicBezTo>
                      <a:pt x="159033" y="43579"/>
                      <a:pt x="247669" y="3097"/>
                      <a:pt x="251108" y="1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36260105-26CA-4D2E-9833-A1A06B872023}"/>
                  </a:ext>
                </a:extLst>
              </p:cNvPr>
              <p:cNvSpPr/>
              <p:nvPr/>
            </p:nvSpPr>
            <p:spPr>
              <a:xfrm>
                <a:off x="6235593" y="4698918"/>
                <a:ext cx="138771" cy="30453"/>
              </a:xfrm>
              <a:custGeom>
                <a:avLst/>
                <a:gdLst>
                  <a:gd name="connsiteX0" fmla="*/ 3282 w 138771"/>
                  <a:gd name="connsiteY0" fmla="*/ 30245 h 30453"/>
                  <a:gd name="connsiteX1" fmla="*/ 138220 w 138771"/>
                  <a:gd name="connsiteY1" fmla="*/ 12782 h 30453"/>
                  <a:gd name="connsiteX2" fmla="*/ 49320 w 138771"/>
                  <a:gd name="connsiteY2" fmla="*/ 82 h 30453"/>
                  <a:gd name="connsiteX3" fmla="*/ 3282 w 138771"/>
                  <a:gd name="connsiteY3" fmla="*/ 30245 h 3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771" h="30453">
                    <a:moveTo>
                      <a:pt x="3282" y="30245"/>
                    </a:moveTo>
                    <a:cubicBezTo>
                      <a:pt x="18099" y="32362"/>
                      <a:pt x="130547" y="17809"/>
                      <a:pt x="138220" y="12782"/>
                    </a:cubicBezTo>
                    <a:cubicBezTo>
                      <a:pt x="145893" y="7755"/>
                      <a:pt x="71280" y="1934"/>
                      <a:pt x="49320" y="82"/>
                    </a:cubicBezTo>
                    <a:cubicBezTo>
                      <a:pt x="27360" y="-1770"/>
                      <a:pt x="-11535" y="28128"/>
                      <a:pt x="3282" y="302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06A3411D-22B2-49BC-9B53-155A82272AB2}"/>
                  </a:ext>
                </a:extLst>
              </p:cNvPr>
              <p:cNvSpPr/>
              <p:nvPr/>
            </p:nvSpPr>
            <p:spPr>
              <a:xfrm>
                <a:off x="6016152" y="4773257"/>
                <a:ext cx="190997" cy="30649"/>
              </a:xfrm>
              <a:custGeom>
                <a:avLst/>
                <a:gdLst>
                  <a:gd name="connsiteX0" fmla="*/ 190973 w 190997"/>
                  <a:gd name="connsiteY0" fmla="*/ 17818 h 30649"/>
                  <a:gd name="connsiteX1" fmla="*/ 63973 w 190997"/>
                  <a:gd name="connsiteY1" fmla="*/ 9881 h 30649"/>
                  <a:gd name="connsiteX2" fmla="*/ 29048 w 190997"/>
                  <a:gd name="connsiteY2" fmla="*/ 30518 h 30649"/>
                  <a:gd name="connsiteX3" fmla="*/ 473 w 190997"/>
                  <a:gd name="connsiteY3" fmla="*/ 17818 h 30649"/>
                  <a:gd name="connsiteX4" fmla="*/ 52861 w 190997"/>
                  <a:gd name="connsiteY4" fmla="*/ 356 h 30649"/>
                  <a:gd name="connsiteX5" fmla="*/ 190973 w 190997"/>
                  <a:gd name="connsiteY5" fmla="*/ 17818 h 3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997" h="30649">
                    <a:moveTo>
                      <a:pt x="190973" y="17818"/>
                    </a:moveTo>
                    <a:cubicBezTo>
                      <a:pt x="192825" y="19405"/>
                      <a:pt x="90960" y="7764"/>
                      <a:pt x="63973" y="9881"/>
                    </a:cubicBezTo>
                    <a:cubicBezTo>
                      <a:pt x="36985" y="11998"/>
                      <a:pt x="39631" y="29195"/>
                      <a:pt x="29048" y="30518"/>
                    </a:cubicBezTo>
                    <a:cubicBezTo>
                      <a:pt x="18465" y="31841"/>
                      <a:pt x="-3496" y="22845"/>
                      <a:pt x="473" y="17818"/>
                    </a:cubicBezTo>
                    <a:cubicBezTo>
                      <a:pt x="4442" y="12791"/>
                      <a:pt x="24286" y="3531"/>
                      <a:pt x="52861" y="356"/>
                    </a:cubicBezTo>
                    <a:cubicBezTo>
                      <a:pt x="81436" y="-2819"/>
                      <a:pt x="189121" y="16231"/>
                      <a:pt x="190973" y="178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E1F44627-0C36-4BF5-AFED-E15B988617CA}"/>
                  </a:ext>
                </a:extLst>
              </p:cNvPr>
              <p:cNvSpPr/>
              <p:nvPr/>
            </p:nvSpPr>
            <p:spPr>
              <a:xfrm>
                <a:off x="5978466" y="4722800"/>
                <a:ext cx="139763" cy="191836"/>
              </a:xfrm>
              <a:custGeom>
                <a:avLst/>
                <a:gdLst>
                  <a:gd name="connsiteX0" fmla="*/ 139759 w 139763"/>
                  <a:gd name="connsiteY0" fmla="*/ 25413 h 191836"/>
                  <a:gd name="connsiteX1" fmla="*/ 82609 w 139763"/>
                  <a:gd name="connsiteY1" fmla="*/ 14300 h 191836"/>
                  <a:gd name="connsiteX2" fmla="*/ 60384 w 139763"/>
                  <a:gd name="connsiteY2" fmla="*/ 13 h 191836"/>
                  <a:gd name="connsiteX3" fmla="*/ 22284 w 139763"/>
                  <a:gd name="connsiteY3" fmla="*/ 12713 h 191836"/>
                  <a:gd name="connsiteX4" fmla="*/ 59 w 139763"/>
                  <a:gd name="connsiteY4" fmla="*/ 55575 h 191836"/>
                  <a:gd name="connsiteX5" fmla="*/ 28634 w 139763"/>
                  <a:gd name="connsiteY5" fmla="*/ 106375 h 191836"/>
                  <a:gd name="connsiteX6" fmla="*/ 52447 w 139763"/>
                  <a:gd name="connsiteY6" fmla="*/ 174638 h 191836"/>
                  <a:gd name="connsiteX7" fmla="*/ 58797 w 139763"/>
                  <a:gd name="connsiteY7" fmla="*/ 190513 h 191836"/>
                  <a:gd name="connsiteX8" fmla="*/ 52447 w 139763"/>
                  <a:gd name="connsiteY8" fmla="*/ 149238 h 191836"/>
                  <a:gd name="connsiteX9" fmla="*/ 19109 w 139763"/>
                  <a:gd name="connsiteY9" fmla="*/ 50813 h 191836"/>
                  <a:gd name="connsiteX10" fmla="*/ 23872 w 139763"/>
                  <a:gd name="connsiteY10" fmla="*/ 25413 h 191836"/>
                  <a:gd name="connsiteX11" fmla="*/ 79434 w 139763"/>
                  <a:gd name="connsiteY11" fmla="*/ 9538 h 191836"/>
                  <a:gd name="connsiteX12" fmla="*/ 139759 w 139763"/>
                  <a:gd name="connsiteY12" fmla="*/ 25413 h 19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9763" h="191836">
                    <a:moveTo>
                      <a:pt x="139759" y="25413"/>
                    </a:moveTo>
                    <a:cubicBezTo>
                      <a:pt x="140288" y="26207"/>
                      <a:pt x="95838" y="18533"/>
                      <a:pt x="82609" y="14300"/>
                    </a:cubicBezTo>
                    <a:cubicBezTo>
                      <a:pt x="69380" y="10067"/>
                      <a:pt x="70438" y="277"/>
                      <a:pt x="60384" y="13"/>
                    </a:cubicBezTo>
                    <a:cubicBezTo>
                      <a:pt x="50330" y="-251"/>
                      <a:pt x="32338" y="3453"/>
                      <a:pt x="22284" y="12713"/>
                    </a:cubicBezTo>
                    <a:cubicBezTo>
                      <a:pt x="12230" y="21973"/>
                      <a:pt x="-999" y="39965"/>
                      <a:pt x="59" y="55575"/>
                    </a:cubicBezTo>
                    <a:cubicBezTo>
                      <a:pt x="1117" y="71185"/>
                      <a:pt x="19903" y="86531"/>
                      <a:pt x="28634" y="106375"/>
                    </a:cubicBezTo>
                    <a:cubicBezTo>
                      <a:pt x="37365" y="126219"/>
                      <a:pt x="47420" y="160615"/>
                      <a:pt x="52447" y="174638"/>
                    </a:cubicBezTo>
                    <a:cubicBezTo>
                      <a:pt x="57474" y="188661"/>
                      <a:pt x="58797" y="194746"/>
                      <a:pt x="58797" y="190513"/>
                    </a:cubicBezTo>
                    <a:cubicBezTo>
                      <a:pt x="58797" y="186280"/>
                      <a:pt x="59062" y="172521"/>
                      <a:pt x="52447" y="149238"/>
                    </a:cubicBezTo>
                    <a:cubicBezTo>
                      <a:pt x="45832" y="125955"/>
                      <a:pt x="23871" y="71450"/>
                      <a:pt x="19109" y="50813"/>
                    </a:cubicBezTo>
                    <a:cubicBezTo>
                      <a:pt x="14347" y="30176"/>
                      <a:pt x="13818" y="32292"/>
                      <a:pt x="23872" y="25413"/>
                    </a:cubicBezTo>
                    <a:cubicBezTo>
                      <a:pt x="33926" y="18534"/>
                      <a:pt x="57474" y="10067"/>
                      <a:pt x="79434" y="9538"/>
                    </a:cubicBezTo>
                    <a:cubicBezTo>
                      <a:pt x="101394" y="9009"/>
                      <a:pt x="139230" y="24619"/>
                      <a:pt x="139759" y="25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EB9EF6C3-48C7-4995-BB0A-B48476086FAF}"/>
                  </a:ext>
                </a:extLst>
              </p:cNvPr>
              <p:cNvSpPr/>
              <p:nvPr/>
            </p:nvSpPr>
            <p:spPr>
              <a:xfrm>
                <a:off x="6056313" y="4732338"/>
                <a:ext cx="46122" cy="68288"/>
              </a:xfrm>
              <a:custGeom>
                <a:avLst/>
                <a:gdLst>
                  <a:gd name="connsiteX0" fmla="*/ 0 w 46122"/>
                  <a:gd name="connsiteY0" fmla="*/ 0 h 68288"/>
                  <a:gd name="connsiteX1" fmla="*/ 46037 w 46122"/>
                  <a:gd name="connsiteY1" fmla="*/ 68262 h 68288"/>
                  <a:gd name="connsiteX2" fmla="*/ 0 w 46122"/>
                  <a:gd name="connsiteY2" fmla="*/ 0 h 6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122" h="68288">
                    <a:moveTo>
                      <a:pt x="0" y="0"/>
                    </a:moveTo>
                    <a:cubicBezTo>
                      <a:pt x="0" y="0"/>
                      <a:pt x="48418" y="66675"/>
                      <a:pt x="46037" y="68262"/>
                    </a:cubicBezTo>
                    <a:cubicBezTo>
                      <a:pt x="43656" y="6984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CBF57BEC-C71D-4BCB-A2A4-7878E74D3C05}"/>
                  </a:ext>
                </a:extLst>
              </p:cNvPr>
              <p:cNvSpPr/>
              <p:nvPr/>
            </p:nvSpPr>
            <p:spPr>
              <a:xfrm>
                <a:off x="6034696" y="4801924"/>
                <a:ext cx="117628" cy="89209"/>
              </a:xfrm>
              <a:custGeom>
                <a:avLst/>
                <a:gdLst>
                  <a:gd name="connsiteX0" fmla="*/ 979 w 117628"/>
                  <a:gd name="connsiteY0" fmla="*/ 55826 h 89209"/>
                  <a:gd name="connsiteX1" fmla="*/ 43842 w 117628"/>
                  <a:gd name="connsiteY1" fmla="*/ 5026 h 89209"/>
                  <a:gd name="connsiteX2" fmla="*/ 113692 w 117628"/>
                  <a:gd name="connsiteY2" fmla="*/ 11376 h 89209"/>
                  <a:gd name="connsiteX3" fmla="*/ 107342 w 117628"/>
                  <a:gd name="connsiteY3" fmla="*/ 89164 h 89209"/>
                  <a:gd name="connsiteX4" fmla="*/ 94642 w 117628"/>
                  <a:gd name="connsiteY4" fmla="*/ 22489 h 89209"/>
                  <a:gd name="connsiteX5" fmla="*/ 85117 w 117628"/>
                  <a:gd name="connsiteY5" fmla="*/ 8201 h 89209"/>
                  <a:gd name="connsiteX6" fmla="*/ 979 w 117628"/>
                  <a:gd name="connsiteY6" fmla="*/ 55826 h 8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628" h="89209">
                    <a:moveTo>
                      <a:pt x="979" y="55826"/>
                    </a:moveTo>
                    <a:cubicBezTo>
                      <a:pt x="-5900" y="55297"/>
                      <a:pt x="25057" y="12434"/>
                      <a:pt x="43842" y="5026"/>
                    </a:cubicBezTo>
                    <a:cubicBezTo>
                      <a:pt x="62627" y="-2382"/>
                      <a:pt x="103109" y="-2647"/>
                      <a:pt x="113692" y="11376"/>
                    </a:cubicBezTo>
                    <a:cubicBezTo>
                      <a:pt x="124275" y="25399"/>
                      <a:pt x="110517" y="87312"/>
                      <a:pt x="107342" y="89164"/>
                    </a:cubicBezTo>
                    <a:cubicBezTo>
                      <a:pt x="104167" y="91016"/>
                      <a:pt x="98346" y="35983"/>
                      <a:pt x="94642" y="22489"/>
                    </a:cubicBezTo>
                    <a:cubicBezTo>
                      <a:pt x="90938" y="8995"/>
                      <a:pt x="98082" y="7936"/>
                      <a:pt x="85117" y="8201"/>
                    </a:cubicBezTo>
                    <a:cubicBezTo>
                      <a:pt x="72152" y="8465"/>
                      <a:pt x="7858" y="56355"/>
                      <a:pt x="979" y="558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B5FAF29C-0A5B-472D-AF1D-174DAEBA1484}"/>
                  </a:ext>
                </a:extLst>
              </p:cNvPr>
              <p:cNvSpPr/>
              <p:nvPr/>
            </p:nvSpPr>
            <p:spPr>
              <a:xfrm>
                <a:off x="6024563" y="4872034"/>
                <a:ext cx="180975" cy="57678"/>
              </a:xfrm>
              <a:custGeom>
                <a:avLst/>
                <a:gdLst>
                  <a:gd name="connsiteX0" fmla="*/ 0 w 180975"/>
                  <a:gd name="connsiteY0" fmla="*/ 57154 h 57678"/>
                  <a:gd name="connsiteX1" fmla="*/ 139700 w 180975"/>
                  <a:gd name="connsiteY1" fmla="*/ 4 h 57678"/>
                  <a:gd name="connsiteX2" fmla="*/ 180975 w 180975"/>
                  <a:gd name="connsiteY2" fmla="*/ 53979 h 57678"/>
                  <a:gd name="connsiteX3" fmla="*/ 139700 w 180975"/>
                  <a:gd name="connsiteY3" fmla="*/ 30166 h 57678"/>
                  <a:gd name="connsiteX4" fmla="*/ 0 w 180975"/>
                  <a:gd name="connsiteY4" fmla="*/ 57154 h 5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5" h="57678">
                    <a:moveTo>
                      <a:pt x="0" y="57154"/>
                    </a:moveTo>
                    <a:cubicBezTo>
                      <a:pt x="0" y="52127"/>
                      <a:pt x="109538" y="533"/>
                      <a:pt x="139700" y="4"/>
                    </a:cubicBezTo>
                    <a:cubicBezTo>
                      <a:pt x="169863" y="-525"/>
                      <a:pt x="180975" y="48952"/>
                      <a:pt x="180975" y="53979"/>
                    </a:cubicBezTo>
                    <a:cubicBezTo>
                      <a:pt x="180975" y="59006"/>
                      <a:pt x="166423" y="30960"/>
                      <a:pt x="139700" y="30166"/>
                    </a:cubicBezTo>
                    <a:cubicBezTo>
                      <a:pt x="112977" y="29372"/>
                      <a:pt x="0" y="62181"/>
                      <a:pt x="0" y="57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5C3F2DC0-243F-47FA-A605-76D0AED96C09}"/>
                  </a:ext>
                </a:extLst>
              </p:cNvPr>
              <p:cNvSpPr/>
              <p:nvPr/>
            </p:nvSpPr>
            <p:spPr>
              <a:xfrm>
                <a:off x="6054725" y="4838700"/>
                <a:ext cx="39719" cy="62330"/>
              </a:xfrm>
              <a:custGeom>
                <a:avLst/>
                <a:gdLst>
                  <a:gd name="connsiteX0" fmla="*/ 0 w 39719"/>
                  <a:gd name="connsiteY0" fmla="*/ 0 h 62330"/>
                  <a:gd name="connsiteX1" fmla="*/ 39688 w 39719"/>
                  <a:gd name="connsiteY1" fmla="*/ 61913 h 62330"/>
                  <a:gd name="connsiteX2" fmla="*/ 0 w 39719"/>
                  <a:gd name="connsiteY2" fmla="*/ 0 h 6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719" h="62330">
                    <a:moveTo>
                      <a:pt x="0" y="0"/>
                    </a:moveTo>
                    <a:cubicBezTo>
                      <a:pt x="0" y="0"/>
                      <a:pt x="38365" y="55563"/>
                      <a:pt x="39688" y="61913"/>
                    </a:cubicBezTo>
                    <a:cubicBezTo>
                      <a:pt x="41011" y="6826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46C24FE3-94B0-4DF2-AD91-3E4CB68021F3}"/>
                  </a:ext>
                </a:extLst>
              </p:cNvPr>
              <p:cNvSpPr/>
              <p:nvPr/>
            </p:nvSpPr>
            <p:spPr>
              <a:xfrm>
                <a:off x="6536399" y="4365657"/>
                <a:ext cx="236635" cy="615502"/>
              </a:xfrm>
              <a:custGeom>
                <a:avLst/>
                <a:gdLst>
                  <a:gd name="connsiteX0" fmla="*/ 926 w 236635"/>
                  <a:gd name="connsiteY0" fmla="*/ 1556 h 615502"/>
                  <a:gd name="connsiteX1" fmla="*/ 135864 w 236635"/>
                  <a:gd name="connsiteY1" fmla="*/ 349218 h 615502"/>
                  <a:gd name="connsiteX2" fmla="*/ 162851 w 236635"/>
                  <a:gd name="connsiteY2" fmla="*/ 390493 h 615502"/>
                  <a:gd name="connsiteX3" fmla="*/ 213651 w 236635"/>
                  <a:gd name="connsiteY3" fmla="*/ 517493 h 615502"/>
                  <a:gd name="connsiteX4" fmla="*/ 235876 w 236635"/>
                  <a:gd name="connsiteY4" fmla="*/ 614331 h 615502"/>
                  <a:gd name="connsiteX5" fmla="*/ 188251 w 236635"/>
                  <a:gd name="connsiteY5" fmla="*/ 450818 h 615502"/>
                  <a:gd name="connsiteX6" fmla="*/ 81889 w 236635"/>
                  <a:gd name="connsiteY6" fmla="*/ 228568 h 615502"/>
                  <a:gd name="connsiteX7" fmla="*/ 926 w 236635"/>
                  <a:gd name="connsiteY7" fmla="*/ 1556 h 61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35" h="615502">
                    <a:moveTo>
                      <a:pt x="926" y="1556"/>
                    </a:moveTo>
                    <a:cubicBezTo>
                      <a:pt x="9922" y="21664"/>
                      <a:pt x="108877" y="284395"/>
                      <a:pt x="135864" y="349218"/>
                    </a:cubicBezTo>
                    <a:cubicBezTo>
                      <a:pt x="162851" y="414041"/>
                      <a:pt x="149887" y="362447"/>
                      <a:pt x="162851" y="390493"/>
                    </a:cubicBezTo>
                    <a:cubicBezTo>
                      <a:pt x="175815" y="418539"/>
                      <a:pt x="201480" y="480187"/>
                      <a:pt x="213651" y="517493"/>
                    </a:cubicBezTo>
                    <a:cubicBezTo>
                      <a:pt x="225822" y="554799"/>
                      <a:pt x="240109" y="625444"/>
                      <a:pt x="235876" y="614331"/>
                    </a:cubicBezTo>
                    <a:cubicBezTo>
                      <a:pt x="231643" y="603219"/>
                      <a:pt x="213916" y="515112"/>
                      <a:pt x="188251" y="450818"/>
                    </a:cubicBezTo>
                    <a:cubicBezTo>
                      <a:pt x="162587" y="386524"/>
                      <a:pt x="113110" y="295507"/>
                      <a:pt x="81889" y="228568"/>
                    </a:cubicBezTo>
                    <a:cubicBezTo>
                      <a:pt x="50668" y="161629"/>
                      <a:pt x="-8070" y="-18552"/>
                      <a:pt x="926" y="15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BD8DC4D5-6115-4F69-AC1B-31952442C499}"/>
                  </a:ext>
                </a:extLst>
              </p:cNvPr>
              <p:cNvSpPr/>
              <p:nvPr/>
            </p:nvSpPr>
            <p:spPr>
              <a:xfrm>
                <a:off x="6683337" y="4730965"/>
                <a:ext cx="94882" cy="247434"/>
              </a:xfrm>
              <a:custGeom>
                <a:avLst/>
                <a:gdLst>
                  <a:gd name="connsiteX0" fmla="*/ 38 w 94882"/>
                  <a:gd name="connsiteY0" fmla="*/ 1373 h 247434"/>
                  <a:gd name="connsiteX1" fmla="*/ 88938 w 94882"/>
                  <a:gd name="connsiteY1" fmla="*/ 242673 h 247434"/>
                  <a:gd name="connsiteX2" fmla="*/ 77826 w 94882"/>
                  <a:gd name="connsiteY2" fmla="*/ 149010 h 247434"/>
                  <a:gd name="connsiteX3" fmla="*/ 38 w 94882"/>
                  <a:gd name="connsiteY3" fmla="*/ 1373 h 24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882" h="247434">
                    <a:moveTo>
                      <a:pt x="38" y="1373"/>
                    </a:moveTo>
                    <a:cubicBezTo>
                      <a:pt x="1890" y="16983"/>
                      <a:pt x="75973" y="218067"/>
                      <a:pt x="88938" y="242673"/>
                    </a:cubicBezTo>
                    <a:cubicBezTo>
                      <a:pt x="101903" y="267279"/>
                      <a:pt x="91584" y="190550"/>
                      <a:pt x="77826" y="149010"/>
                    </a:cubicBezTo>
                    <a:cubicBezTo>
                      <a:pt x="64068" y="107470"/>
                      <a:pt x="-1814" y="-14237"/>
                      <a:pt x="38" y="13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2CE99347-9A6A-4F3D-BF9F-16CA67DCEFD3}"/>
                  </a:ext>
                </a:extLst>
              </p:cNvPr>
              <p:cNvSpPr/>
              <p:nvPr/>
            </p:nvSpPr>
            <p:spPr>
              <a:xfrm>
                <a:off x="6522360" y="4468598"/>
                <a:ext cx="81384" cy="259291"/>
              </a:xfrm>
              <a:custGeom>
                <a:avLst/>
                <a:gdLst>
                  <a:gd name="connsiteX0" fmla="*/ 678 w 81384"/>
                  <a:gd name="connsiteY0" fmla="*/ 215 h 259291"/>
                  <a:gd name="connsiteX1" fmla="*/ 80053 w 81384"/>
                  <a:gd name="connsiteY1" fmla="*/ 246277 h 259291"/>
                  <a:gd name="connsiteX2" fmla="*/ 45128 w 81384"/>
                  <a:gd name="connsiteY2" fmla="*/ 203415 h 259291"/>
                  <a:gd name="connsiteX3" fmla="*/ 678 w 81384"/>
                  <a:gd name="connsiteY3" fmla="*/ 215 h 25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384" h="259291">
                    <a:moveTo>
                      <a:pt x="678" y="215"/>
                    </a:moveTo>
                    <a:cubicBezTo>
                      <a:pt x="6499" y="7359"/>
                      <a:pt x="72645" y="212410"/>
                      <a:pt x="80053" y="246277"/>
                    </a:cubicBezTo>
                    <a:cubicBezTo>
                      <a:pt x="87461" y="280144"/>
                      <a:pt x="62326" y="241515"/>
                      <a:pt x="45128" y="203415"/>
                    </a:cubicBezTo>
                    <a:cubicBezTo>
                      <a:pt x="27930" y="165315"/>
                      <a:pt x="-5143" y="-6929"/>
                      <a:pt x="678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2E0C2B4E-82A3-4781-BF07-E6E6F71F3812}"/>
                  </a:ext>
                </a:extLst>
              </p:cNvPr>
              <p:cNvSpPr/>
              <p:nvPr/>
            </p:nvSpPr>
            <p:spPr>
              <a:xfrm>
                <a:off x="6540633" y="4718810"/>
                <a:ext cx="92555" cy="62896"/>
              </a:xfrm>
              <a:custGeom>
                <a:avLst/>
                <a:gdLst>
                  <a:gd name="connsiteX0" fmla="*/ 1455 w 92555"/>
                  <a:gd name="connsiteY0" fmla="*/ 828 h 62896"/>
                  <a:gd name="connsiteX1" fmla="*/ 91942 w 92555"/>
                  <a:gd name="connsiteY1" fmla="*/ 29403 h 62896"/>
                  <a:gd name="connsiteX2" fmla="*/ 39555 w 92555"/>
                  <a:gd name="connsiteY2" fmla="*/ 62740 h 62896"/>
                  <a:gd name="connsiteX3" fmla="*/ 1455 w 92555"/>
                  <a:gd name="connsiteY3" fmla="*/ 828 h 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55" h="62896">
                    <a:moveTo>
                      <a:pt x="1455" y="828"/>
                    </a:moveTo>
                    <a:cubicBezTo>
                      <a:pt x="10186" y="-4728"/>
                      <a:pt x="85592" y="19084"/>
                      <a:pt x="91942" y="29403"/>
                    </a:cubicBezTo>
                    <a:cubicBezTo>
                      <a:pt x="98292" y="39722"/>
                      <a:pt x="53578" y="65121"/>
                      <a:pt x="39555" y="62740"/>
                    </a:cubicBezTo>
                    <a:cubicBezTo>
                      <a:pt x="25532" y="60359"/>
                      <a:pt x="-7276" y="6384"/>
                      <a:pt x="1455" y="8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F6464B5A-753B-42EC-9B51-7FB43600DF72}"/>
                  </a:ext>
                </a:extLst>
              </p:cNvPr>
              <p:cNvSpPr/>
              <p:nvPr/>
            </p:nvSpPr>
            <p:spPr>
              <a:xfrm>
                <a:off x="6543091" y="4760763"/>
                <a:ext cx="116960" cy="124249"/>
              </a:xfrm>
              <a:custGeom>
                <a:avLst/>
                <a:gdLst>
                  <a:gd name="connsiteX0" fmla="*/ 584 w 116960"/>
                  <a:gd name="connsiteY0" fmla="*/ 150 h 124249"/>
                  <a:gd name="connsiteX1" fmla="*/ 30747 w 116960"/>
                  <a:gd name="connsiteY1" fmla="*/ 92225 h 124249"/>
                  <a:gd name="connsiteX2" fmla="*/ 56147 w 116960"/>
                  <a:gd name="connsiteY2" fmla="*/ 58887 h 124249"/>
                  <a:gd name="connsiteX3" fmla="*/ 83134 w 116960"/>
                  <a:gd name="connsiteY3" fmla="*/ 50950 h 124249"/>
                  <a:gd name="connsiteX4" fmla="*/ 116472 w 116960"/>
                  <a:gd name="connsiteY4" fmla="*/ 98575 h 124249"/>
                  <a:gd name="connsiteX5" fmla="*/ 56147 w 116960"/>
                  <a:gd name="connsiteY5" fmla="*/ 109687 h 124249"/>
                  <a:gd name="connsiteX6" fmla="*/ 14872 w 116960"/>
                  <a:gd name="connsiteY6" fmla="*/ 117625 h 124249"/>
                  <a:gd name="connsiteX7" fmla="*/ 584 w 116960"/>
                  <a:gd name="connsiteY7" fmla="*/ 150 h 12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960" h="124249">
                    <a:moveTo>
                      <a:pt x="584" y="150"/>
                    </a:moveTo>
                    <a:cubicBezTo>
                      <a:pt x="3230" y="-4083"/>
                      <a:pt x="21487" y="82436"/>
                      <a:pt x="30747" y="92225"/>
                    </a:cubicBezTo>
                    <a:cubicBezTo>
                      <a:pt x="40008" y="102015"/>
                      <a:pt x="47416" y="65766"/>
                      <a:pt x="56147" y="58887"/>
                    </a:cubicBezTo>
                    <a:cubicBezTo>
                      <a:pt x="64878" y="52008"/>
                      <a:pt x="73080" y="44335"/>
                      <a:pt x="83134" y="50950"/>
                    </a:cubicBezTo>
                    <a:cubicBezTo>
                      <a:pt x="93188" y="57565"/>
                      <a:pt x="120970" y="88786"/>
                      <a:pt x="116472" y="98575"/>
                    </a:cubicBezTo>
                    <a:cubicBezTo>
                      <a:pt x="111974" y="108365"/>
                      <a:pt x="73080" y="106512"/>
                      <a:pt x="56147" y="109687"/>
                    </a:cubicBezTo>
                    <a:cubicBezTo>
                      <a:pt x="39214" y="112862"/>
                      <a:pt x="25191" y="135088"/>
                      <a:pt x="14872" y="117625"/>
                    </a:cubicBezTo>
                    <a:cubicBezTo>
                      <a:pt x="4553" y="100162"/>
                      <a:pt x="-2062" y="4383"/>
                      <a:pt x="584" y="1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1F2EAAAD-8AAD-45A5-9278-0A65B572906A}"/>
                  </a:ext>
                </a:extLst>
              </p:cNvPr>
              <p:cNvSpPr/>
              <p:nvPr/>
            </p:nvSpPr>
            <p:spPr>
              <a:xfrm>
                <a:off x="6388914" y="4601641"/>
                <a:ext cx="41541" cy="145443"/>
              </a:xfrm>
              <a:custGeom>
                <a:avLst/>
                <a:gdLst>
                  <a:gd name="connsiteX0" fmla="*/ 27761 w 41541"/>
                  <a:gd name="connsiteY0" fmla="*/ 3697 h 145443"/>
                  <a:gd name="connsiteX1" fmla="*/ 40461 w 41541"/>
                  <a:gd name="connsiteY1" fmla="*/ 144984 h 145443"/>
                  <a:gd name="connsiteX2" fmla="*/ 774 w 41541"/>
                  <a:gd name="connsiteY2" fmla="*/ 48147 h 145443"/>
                  <a:gd name="connsiteX3" fmla="*/ 27761 w 41541"/>
                  <a:gd name="connsiteY3" fmla="*/ 3697 h 14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41" h="145443">
                    <a:moveTo>
                      <a:pt x="27761" y="3697"/>
                    </a:moveTo>
                    <a:cubicBezTo>
                      <a:pt x="34376" y="19837"/>
                      <a:pt x="44959" y="137576"/>
                      <a:pt x="40461" y="144984"/>
                    </a:cubicBezTo>
                    <a:cubicBezTo>
                      <a:pt x="35963" y="152392"/>
                      <a:pt x="6330" y="67991"/>
                      <a:pt x="774" y="48147"/>
                    </a:cubicBezTo>
                    <a:cubicBezTo>
                      <a:pt x="-4782" y="28303"/>
                      <a:pt x="21146" y="-12443"/>
                      <a:pt x="27761" y="3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750D5ED9-5757-47BB-8CB0-D268E6ED432C}"/>
                  </a:ext>
                </a:extLst>
              </p:cNvPr>
              <p:cNvSpPr/>
              <p:nvPr/>
            </p:nvSpPr>
            <p:spPr>
              <a:xfrm>
                <a:off x="6198939" y="4867080"/>
                <a:ext cx="340326" cy="149122"/>
              </a:xfrm>
              <a:custGeom>
                <a:avLst/>
                <a:gdLst>
                  <a:gd name="connsiteX0" fmla="*/ 249 w 340326"/>
                  <a:gd name="connsiteY0" fmla="*/ 85920 h 149122"/>
                  <a:gd name="connsiteX1" fmla="*/ 87561 w 340326"/>
                  <a:gd name="connsiteY1" fmla="*/ 146245 h 149122"/>
                  <a:gd name="connsiteX2" fmla="*/ 206624 w 340326"/>
                  <a:gd name="connsiteY2" fmla="*/ 135133 h 149122"/>
                  <a:gd name="connsiteX3" fmla="*/ 224086 w 340326"/>
                  <a:gd name="connsiteY3" fmla="*/ 97033 h 149122"/>
                  <a:gd name="connsiteX4" fmla="*/ 285999 w 340326"/>
                  <a:gd name="connsiteY4" fmla="*/ 65283 h 149122"/>
                  <a:gd name="connsiteX5" fmla="*/ 336799 w 340326"/>
                  <a:gd name="connsiteY5" fmla="*/ 20833 h 149122"/>
                  <a:gd name="connsiteX6" fmla="*/ 330449 w 340326"/>
                  <a:gd name="connsiteY6" fmla="*/ 195 h 149122"/>
                  <a:gd name="connsiteX7" fmla="*/ 285999 w 340326"/>
                  <a:gd name="connsiteY7" fmla="*/ 31945 h 149122"/>
                  <a:gd name="connsiteX8" fmla="*/ 266949 w 340326"/>
                  <a:gd name="connsiteY8" fmla="*/ 43058 h 149122"/>
                  <a:gd name="connsiteX9" fmla="*/ 239961 w 340326"/>
                  <a:gd name="connsiteY9" fmla="*/ 19245 h 149122"/>
                  <a:gd name="connsiteX10" fmla="*/ 209799 w 340326"/>
                  <a:gd name="connsiteY10" fmla="*/ 62108 h 149122"/>
                  <a:gd name="connsiteX11" fmla="*/ 114549 w 340326"/>
                  <a:gd name="connsiteY11" fmla="*/ 65283 h 149122"/>
                  <a:gd name="connsiteX12" fmla="*/ 249 w 340326"/>
                  <a:gd name="connsiteY12" fmla="*/ 85920 h 1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326" h="149122">
                    <a:moveTo>
                      <a:pt x="249" y="85920"/>
                    </a:moveTo>
                    <a:cubicBezTo>
                      <a:pt x="-4249" y="99414"/>
                      <a:pt x="53165" y="138043"/>
                      <a:pt x="87561" y="146245"/>
                    </a:cubicBezTo>
                    <a:cubicBezTo>
                      <a:pt x="121957" y="154447"/>
                      <a:pt x="183870" y="143335"/>
                      <a:pt x="206624" y="135133"/>
                    </a:cubicBezTo>
                    <a:cubicBezTo>
                      <a:pt x="229378" y="126931"/>
                      <a:pt x="210857" y="108675"/>
                      <a:pt x="224086" y="97033"/>
                    </a:cubicBezTo>
                    <a:cubicBezTo>
                      <a:pt x="237315" y="85391"/>
                      <a:pt x="267214" y="77983"/>
                      <a:pt x="285999" y="65283"/>
                    </a:cubicBezTo>
                    <a:cubicBezTo>
                      <a:pt x="304784" y="52583"/>
                      <a:pt x="336799" y="20833"/>
                      <a:pt x="336799" y="20833"/>
                    </a:cubicBezTo>
                    <a:cubicBezTo>
                      <a:pt x="344207" y="9985"/>
                      <a:pt x="338916" y="-1657"/>
                      <a:pt x="330449" y="195"/>
                    </a:cubicBezTo>
                    <a:cubicBezTo>
                      <a:pt x="321982" y="2047"/>
                      <a:pt x="296582" y="24801"/>
                      <a:pt x="285999" y="31945"/>
                    </a:cubicBezTo>
                    <a:cubicBezTo>
                      <a:pt x="275416" y="39089"/>
                      <a:pt x="274622" y="45175"/>
                      <a:pt x="266949" y="43058"/>
                    </a:cubicBezTo>
                    <a:cubicBezTo>
                      <a:pt x="259276" y="40941"/>
                      <a:pt x="249486" y="16070"/>
                      <a:pt x="239961" y="19245"/>
                    </a:cubicBezTo>
                    <a:cubicBezTo>
                      <a:pt x="230436" y="22420"/>
                      <a:pt x="230701" y="54435"/>
                      <a:pt x="209799" y="62108"/>
                    </a:cubicBezTo>
                    <a:cubicBezTo>
                      <a:pt x="188897" y="69781"/>
                      <a:pt x="145770" y="61050"/>
                      <a:pt x="114549" y="65283"/>
                    </a:cubicBezTo>
                    <a:cubicBezTo>
                      <a:pt x="83328" y="69516"/>
                      <a:pt x="4747" y="72426"/>
                      <a:pt x="249" y="859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78AE2B9C-334B-4BC1-AC70-A4B8BD964E90}"/>
                  </a:ext>
                </a:extLst>
              </p:cNvPr>
              <p:cNvSpPr/>
              <p:nvPr/>
            </p:nvSpPr>
            <p:spPr>
              <a:xfrm>
                <a:off x="6456361" y="4989135"/>
                <a:ext cx="376359" cy="151270"/>
              </a:xfrm>
              <a:custGeom>
                <a:avLst/>
                <a:gdLst>
                  <a:gd name="connsiteX0" fmla="*/ 2 w 376359"/>
                  <a:gd name="connsiteY0" fmla="*/ 151190 h 151270"/>
                  <a:gd name="connsiteX1" fmla="*/ 139702 w 376359"/>
                  <a:gd name="connsiteY1" fmla="*/ 38478 h 151270"/>
                  <a:gd name="connsiteX2" fmla="*/ 260352 w 376359"/>
                  <a:gd name="connsiteY2" fmla="*/ 6728 h 151270"/>
                  <a:gd name="connsiteX3" fmla="*/ 376239 w 376359"/>
                  <a:gd name="connsiteY3" fmla="*/ 6728 h 151270"/>
                  <a:gd name="connsiteX4" fmla="*/ 279402 w 376359"/>
                  <a:gd name="connsiteY4" fmla="*/ 378 h 151270"/>
                  <a:gd name="connsiteX5" fmla="*/ 136527 w 376359"/>
                  <a:gd name="connsiteY5" fmla="*/ 19428 h 151270"/>
                  <a:gd name="connsiteX6" fmla="*/ 2 w 376359"/>
                  <a:gd name="connsiteY6" fmla="*/ 151190 h 15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359" h="151270">
                    <a:moveTo>
                      <a:pt x="2" y="151190"/>
                    </a:moveTo>
                    <a:cubicBezTo>
                      <a:pt x="531" y="154365"/>
                      <a:pt x="96310" y="62555"/>
                      <a:pt x="139702" y="38478"/>
                    </a:cubicBezTo>
                    <a:cubicBezTo>
                      <a:pt x="183094" y="14401"/>
                      <a:pt x="220929" y="12020"/>
                      <a:pt x="260352" y="6728"/>
                    </a:cubicBezTo>
                    <a:cubicBezTo>
                      <a:pt x="299775" y="1436"/>
                      <a:pt x="373064" y="7786"/>
                      <a:pt x="376239" y="6728"/>
                    </a:cubicBezTo>
                    <a:cubicBezTo>
                      <a:pt x="379414" y="5670"/>
                      <a:pt x="319354" y="-1739"/>
                      <a:pt x="279402" y="378"/>
                    </a:cubicBezTo>
                    <a:cubicBezTo>
                      <a:pt x="239450" y="2495"/>
                      <a:pt x="183358" y="-680"/>
                      <a:pt x="136527" y="19428"/>
                    </a:cubicBezTo>
                    <a:cubicBezTo>
                      <a:pt x="89696" y="39536"/>
                      <a:pt x="-527" y="148015"/>
                      <a:pt x="2" y="1511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4B535630-9107-4586-A1CE-85CF5BA1D29C}"/>
                  </a:ext>
                </a:extLst>
              </p:cNvPr>
              <p:cNvSpPr/>
              <p:nvPr/>
            </p:nvSpPr>
            <p:spPr>
              <a:xfrm>
                <a:off x="6526212" y="5061446"/>
                <a:ext cx="317797" cy="55266"/>
              </a:xfrm>
              <a:custGeom>
                <a:avLst/>
                <a:gdLst>
                  <a:gd name="connsiteX0" fmla="*/ 1 w 317797"/>
                  <a:gd name="connsiteY0" fmla="*/ 39192 h 55266"/>
                  <a:gd name="connsiteX1" fmla="*/ 52388 w 317797"/>
                  <a:gd name="connsiteY1" fmla="*/ 55067 h 55266"/>
                  <a:gd name="connsiteX2" fmla="*/ 125413 w 317797"/>
                  <a:gd name="connsiteY2" fmla="*/ 26492 h 55266"/>
                  <a:gd name="connsiteX3" fmla="*/ 223838 w 317797"/>
                  <a:gd name="connsiteY3" fmla="*/ 2679 h 55266"/>
                  <a:gd name="connsiteX4" fmla="*/ 317501 w 317797"/>
                  <a:gd name="connsiteY4" fmla="*/ 1092 h 55266"/>
                  <a:gd name="connsiteX5" fmla="*/ 192088 w 317797"/>
                  <a:gd name="connsiteY5" fmla="*/ 7442 h 55266"/>
                  <a:gd name="connsiteX6" fmla="*/ 53976 w 317797"/>
                  <a:gd name="connsiteY6" fmla="*/ 39192 h 55266"/>
                  <a:gd name="connsiteX7" fmla="*/ 1 w 317797"/>
                  <a:gd name="connsiteY7" fmla="*/ 39192 h 5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97" h="55266">
                    <a:moveTo>
                      <a:pt x="1" y="39192"/>
                    </a:moveTo>
                    <a:cubicBezTo>
                      <a:pt x="-264" y="41838"/>
                      <a:pt x="31486" y="57184"/>
                      <a:pt x="52388" y="55067"/>
                    </a:cubicBezTo>
                    <a:cubicBezTo>
                      <a:pt x="73290" y="52950"/>
                      <a:pt x="96838" y="35223"/>
                      <a:pt x="125413" y="26492"/>
                    </a:cubicBezTo>
                    <a:cubicBezTo>
                      <a:pt x="153988" y="17761"/>
                      <a:pt x="191823" y="6912"/>
                      <a:pt x="223838" y="2679"/>
                    </a:cubicBezTo>
                    <a:cubicBezTo>
                      <a:pt x="255853" y="-1554"/>
                      <a:pt x="322793" y="298"/>
                      <a:pt x="317501" y="1092"/>
                    </a:cubicBezTo>
                    <a:cubicBezTo>
                      <a:pt x="312209" y="1886"/>
                      <a:pt x="236009" y="1092"/>
                      <a:pt x="192088" y="7442"/>
                    </a:cubicBezTo>
                    <a:cubicBezTo>
                      <a:pt x="148167" y="13792"/>
                      <a:pt x="84403" y="33900"/>
                      <a:pt x="53976" y="39192"/>
                    </a:cubicBezTo>
                    <a:cubicBezTo>
                      <a:pt x="23549" y="44484"/>
                      <a:pt x="266" y="36546"/>
                      <a:pt x="1" y="391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674C2B7D-4327-4E06-ABAE-0B1109C09741}"/>
                  </a:ext>
                </a:extLst>
              </p:cNvPr>
              <p:cNvSpPr/>
              <p:nvPr/>
            </p:nvSpPr>
            <p:spPr>
              <a:xfrm>
                <a:off x="6515773" y="5098394"/>
                <a:ext cx="347647" cy="126106"/>
              </a:xfrm>
              <a:custGeom>
                <a:avLst/>
                <a:gdLst>
                  <a:gd name="connsiteX0" fmla="*/ 915 w 347647"/>
                  <a:gd name="connsiteY0" fmla="*/ 126069 h 126106"/>
                  <a:gd name="connsiteX1" fmla="*/ 145377 w 347647"/>
                  <a:gd name="connsiteY1" fmla="*/ 30819 h 126106"/>
                  <a:gd name="connsiteX2" fmla="*/ 239040 w 347647"/>
                  <a:gd name="connsiteY2" fmla="*/ 11769 h 126106"/>
                  <a:gd name="connsiteX3" fmla="*/ 318415 w 347647"/>
                  <a:gd name="connsiteY3" fmla="*/ 8594 h 126106"/>
                  <a:gd name="connsiteX4" fmla="*/ 346990 w 347647"/>
                  <a:gd name="connsiteY4" fmla="*/ 10181 h 126106"/>
                  <a:gd name="connsiteX5" fmla="*/ 294602 w 347647"/>
                  <a:gd name="connsiteY5" fmla="*/ 656 h 126106"/>
                  <a:gd name="connsiteX6" fmla="*/ 197765 w 347647"/>
                  <a:gd name="connsiteY6" fmla="*/ 5419 h 126106"/>
                  <a:gd name="connsiteX7" fmla="*/ 89815 w 347647"/>
                  <a:gd name="connsiteY7" fmla="*/ 41931 h 126106"/>
                  <a:gd name="connsiteX8" fmla="*/ 915 w 347647"/>
                  <a:gd name="connsiteY8" fmla="*/ 126069 h 12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647" h="126106">
                    <a:moveTo>
                      <a:pt x="915" y="126069"/>
                    </a:moveTo>
                    <a:cubicBezTo>
                      <a:pt x="10175" y="124217"/>
                      <a:pt x="105689" y="49869"/>
                      <a:pt x="145377" y="30819"/>
                    </a:cubicBezTo>
                    <a:cubicBezTo>
                      <a:pt x="185065" y="11769"/>
                      <a:pt x="210200" y="15473"/>
                      <a:pt x="239040" y="11769"/>
                    </a:cubicBezTo>
                    <a:cubicBezTo>
                      <a:pt x="267880" y="8065"/>
                      <a:pt x="300423" y="8859"/>
                      <a:pt x="318415" y="8594"/>
                    </a:cubicBezTo>
                    <a:cubicBezTo>
                      <a:pt x="336407" y="8329"/>
                      <a:pt x="350959" y="11504"/>
                      <a:pt x="346990" y="10181"/>
                    </a:cubicBezTo>
                    <a:cubicBezTo>
                      <a:pt x="343021" y="8858"/>
                      <a:pt x="319473" y="1450"/>
                      <a:pt x="294602" y="656"/>
                    </a:cubicBezTo>
                    <a:cubicBezTo>
                      <a:pt x="269731" y="-138"/>
                      <a:pt x="231896" y="-1460"/>
                      <a:pt x="197765" y="5419"/>
                    </a:cubicBezTo>
                    <a:cubicBezTo>
                      <a:pt x="163634" y="12298"/>
                      <a:pt x="124740" y="23410"/>
                      <a:pt x="89815" y="41931"/>
                    </a:cubicBezTo>
                    <a:cubicBezTo>
                      <a:pt x="54890" y="60452"/>
                      <a:pt x="-8345" y="127921"/>
                      <a:pt x="915" y="1260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E2296014-114E-467E-AFD8-BEE6D087E4A1}"/>
                  </a:ext>
                </a:extLst>
              </p:cNvPr>
              <p:cNvSpPr/>
              <p:nvPr/>
            </p:nvSpPr>
            <p:spPr>
              <a:xfrm>
                <a:off x="6515372" y="5132777"/>
                <a:ext cx="384979" cy="105606"/>
              </a:xfrm>
              <a:custGeom>
                <a:avLst/>
                <a:gdLst>
                  <a:gd name="connsiteX0" fmla="*/ 2903 w 384979"/>
                  <a:gd name="connsiteY0" fmla="*/ 104386 h 105606"/>
                  <a:gd name="connsiteX1" fmla="*/ 99741 w 384979"/>
                  <a:gd name="connsiteY1" fmla="*/ 58348 h 105606"/>
                  <a:gd name="connsiteX2" fmla="*/ 179116 w 384979"/>
                  <a:gd name="connsiteY2" fmla="*/ 18661 h 105606"/>
                  <a:gd name="connsiteX3" fmla="*/ 287066 w 384979"/>
                  <a:gd name="connsiteY3" fmla="*/ 13898 h 105606"/>
                  <a:gd name="connsiteX4" fmla="*/ 383903 w 384979"/>
                  <a:gd name="connsiteY4" fmla="*/ 17073 h 105606"/>
                  <a:gd name="connsiteX5" fmla="*/ 331516 w 384979"/>
                  <a:gd name="connsiteY5" fmla="*/ 5961 h 105606"/>
                  <a:gd name="connsiteX6" fmla="*/ 218803 w 384979"/>
                  <a:gd name="connsiteY6" fmla="*/ 5961 h 105606"/>
                  <a:gd name="connsiteX7" fmla="*/ 2903 w 384979"/>
                  <a:gd name="connsiteY7" fmla="*/ 104386 h 10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979" h="105606">
                    <a:moveTo>
                      <a:pt x="2903" y="104386"/>
                    </a:moveTo>
                    <a:cubicBezTo>
                      <a:pt x="-16941" y="113117"/>
                      <a:pt x="70372" y="72635"/>
                      <a:pt x="99741" y="58348"/>
                    </a:cubicBezTo>
                    <a:cubicBezTo>
                      <a:pt x="129110" y="44061"/>
                      <a:pt x="147895" y="26069"/>
                      <a:pt x="179116" y="18661"/>
                    </a:cubicBezTo>
                    <a:cubicBezTo>
                      <a:pt x="210337" y="11253"/>
                      <a:pt x="287066" y="13898"/>
                      <a:pt x="287066" y="13898"/>
                    </a:cubicBezTo>
                    <a:cubicBezTo>
                      <a:pt x="321197" y="13633"/>
                      <a:pt x="376495" y="18396"/>
                      <a:pt x="383903" y="17073"/>
                    </a:cubicBezTo>
                    <a:cubicBezTo>
                      <a:pt x="391311" y="15750"/>
                      <a:pt x="359033" y="7813"/>
                      <a:pt x="331516" y="5961"/>
                    </a:cubicBezTo>
                    <a:cubicBezTo>
                      <a:pt x="303999" y="4109"/>
                      <a:pt x="270132" y="-6474"/>
                      <a:pt x="218803" y="5961"/>
                    </a:cubicBezTo>
                    <a:cubicBezTo>
                      <a:pt x="167474" y="18396"/>
                      <a:pt x="22747" y="95655"/>
                      <a:pt x="2903" y="104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B6CE5A01-2A98-4D6E-955F-5F2C6A931F61}"/>
                  </a:ext>
                </a:extLst>
              </p:cNvPr>
              <p:cNvSpPr/>
              <p:nvPr/>
            </p:nvSpPr>
            <p:spPr>
              <a:xfrm>
                <a:off x="6545122" y="5191505"/>
                <a:ext cx="375054" cy="118949"/>
              </a:xfrm>
              <a:custGeom>
                <a:avLst/>
                <a:gdLst>
                  <a:gd name="connsiteX0" fmla="*/ 3316 w 375054"/>
                  <a:gd name="connsiteY0" fmla="*/ 118683 h 118949"/>
                  <a:gd name="connsiteX1" fmla="*/ 177941 w 375054"/>
                  <a:gd name="connsiteY1" fmla="*/ 25020 h 118949"/>
                  <a:gd name="connsiteX2" fmla="*/ 285891 w 375054"/>
                  <a:gd name="connsiteY2" fmla="*/ 10733 h 118949"/>
                  <a:gd name="connsiteX3" fmla="*/ 374791 w 375054"/>
                  <a:gd name="connsiteY3" fmla="*/ 15495 h 118949"/>
                  <a:gd name="connsiteX4" fmla="*/ 257316 w 375054"/>
                  <a:gd name="connsiteY4" fmla="*/ 1208 h 118949"/>
                  <a:gd name="connsiteX5" fmla="*/ 77928 w 375054"/>
                  <a:gd name="connsiteY5" fmla="*/ 52008 h 118949"/>
                  <a:gd name="connsiteX6" fmla="*/ 3316 w 375054"/>
                  <a:gd name="connsiteY6" fmla="*/ 118683 h 11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054" h="118949">
                    <a:moveTo>
                      <a:pt x="3316" y="118683"/>
                    </a:moveTo>
                    <a:cubicBezTo>
                      <a:pt x="19985" y="114185"/>
                      <a:pt x="130845" y="43012"/>
                      <a:pt x="177941" y="25020"/>
                    </a:cubicBezTo>
                    <a:cubicBezTo>
                      <a:pt x="225037" y="7028"/>
                      <a:pt x="253083" y="12320"/>
                      <a:pt x="285891" y="10733"/>
                    </a:cubicBezTo>
                    <a:cubicBezTo>
                      <a:pt x="318699" y="9145"/>
                      <a:pt x="379553" y="17082"/>
                      <a:pt x="374791" y="15495"/>
                    </a:cubicBezTo>
                    <a:cubicBezTo>
                      <a:pt x="370029" y="13908"/>
                      <a:pt x="306793" y="-4877"/>
                      <a:pt x="257316" y="1208"/>
                    </a:cubicBezTo>
                    <a:cubicBezTo>
                      <a:pt x="207839" y="7293"/>
                      <a:pt x="119732" y="34546"/>
                      <a:pt x="77928" y="52008"/>
                    </a:cubicBezTo>
                    <a:cubicBezTo>
                      <a:pt x="36124" y="69470"/>
                      <a:pt x="-13353" y="123181"/>
                      <a:pt x="3316" y="1186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F850ACBE-13F3-40DC-8F07-755B7213CEA1}"/>
                  </a:ext>
                </a:extLst>
              </p:cNvPr>
              <p:cNvSpPr/>
              <p:nvPr/>
            </p:nvSpPr>
            <p:spPr>
              <a:xfrm>
                <a:off x="6605520" y="5213350"/>
                <a:ext cx="243286" cy="135052"/>
              </a:xfrm>
              <a:custGeom>
                <a:avLst/>
                <a:gdLst>
                  <a:gd name="connsiteX0" fmla="*/ 68 w 243286"/>
                  <a:gd name="connsiteY0" fmla="*/ 134938 h 135052"/>
                  <a:gd name="connsiteX1" fmla="*/ 144530 w 243286"/>
                  <a:gd name="connsiteY1" fmla="*/ 57150 h 135052"/>
                  <a:gd name="connsiteX2" fmla="*/ 235018 w 243286"/>
                  <a:gd name="connsiteY2" fmla="*/ 33338 h 135052"/>
                  <a:gd name="connsiteX3" fmla="*/ 235018 w 243286"/>
                  <a:gd name="connsiteY3" fmla="*/ 0 h 135052"/>
                  <a:gd name="connsiteX4" fmla="*/ 198505 w 243286"/>
                  <a:gd name="connsiteY4" fmla="*/ 33338 h 135052"/>
                  <a:gd name="connsiteX5" fmla="*/ 163580 w 243286"/>
                  <a:gd name="connsiteY5" fmla="*/ 38100 h 135052"/>
                  <a:gd name="connsiteX6" fmla="*/ 68 w 243286"/>
                  <a:gd name="connsiteY6" fmla="*/ 134938 h 13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286" h="135052">
                    <a:moveTo>
                      <a:pt x="68" y="134938"/>
                    </a:moveTo>
                    <a:cubicBezTo>
                      <a:pt x="-3107" y="138113"/>
                      <a:pt x="105372" y="74083"/>
                      <a:pt x="144530" y="57150"/>
                    </a:cubicBezTo>
                    <a:cubicBezTo>
                      <a:pt x="183688" y="40217"/>
                      <a:pt x="219937" y="42863"/>
                      <a:pt x="235018" y="33338"/>
                    </a:cubicBezTo>
                    <a:cubicBezTo>
                      <a:pt x="250099" y="23813"/>
                      <a:pt x="241103" y="0"/>
                      <a:pt x="235018" y="0"/>
                    </a:cubicBezTo>
                    <a:cubicBezTo>
                      <a:pt x="228933" y="0"/>
                      <a:pt x="210411" y="26988"/>
                      <a:pt x="198505" y="33338"/>
                    </a:cubicBezTo>
                    <a:cubicBezTo>
                      <a:pt x="186599" y="39688"/>
                      <a:pt x="194536" y="24342"/>
                      <a:pt x="163580" y="38100"/>
                    </a:cubicBezTo>
                    <a:cubicBezTo>
                      <a:pt x="132624" y="51858"/>
                      <a:pt x="3243" y="131763"/>
                      <a:pt x="68" y="134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483B2F00-7F8A-4EA4-8D74-E9291E15A8A1}"/>
                  </a:ext>
                </a:extLst>
              </p:cNvPr>
              <p:cNvSpPr/>
              <p:nvPr/>
            </p:nvSpPr>
            <p:spPr>
              <a:xfrm>
                <a:off x="6569021" y="5269541"/>
                <a:ext cx="287012" cy="140698"/>
              </a:xfrm>
              <a:custGeom>
                <a:avLst/>
                <a:gdLst>
                  <a:gd name="connsiteX0" fmla="*/ 54 w 287012"/>
                  <a:gd name="connsiteY0" fmla="*/ 140659 h 140698"/>
                  <a:gd name="connsiteX1" fmla="*/ 120704 w 287012"/>
                  <a:gd name="connsiteY1" fmla="*/ 48584 h 140698"/>
                  <a:gd name="connsiteX2" fmla="*/ 284217 w 287012"/>
                  <a:gd name="connsiteY2" fmla="*/ 959 h 140698"/>
                  <a:gd name="connsiteX3" fmla="*/ 217542 w 287012"/>
                  <a:gd name="connsiteY3" fmla="*/ 20009 h 140698"/>
                  <a:gd name="connsiteX4" fmla="*/ 134992 w 287012"/>
                  <a:gd name="connsiteY4" fmla="*/ 59697 h 140698"/>
                  <a:gd name="connsiteX5" fmla="*/ 54 w 287012"/>
                  <a:gd name="connsiteY5" fmla="*/ 140659 h 14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2" h="140698">
                    <a:moveTo>
                      <a:pt x="54" y="140659"/>
                    </a:moveTo>
                    <a:cubicBezTo>
                      <a:pt x="-2327" y="138807"/>
                      <a:pt x="73344" y="71867"/>
                      <a:pt x="120704" y="48584"/>
                    </a:cubicBezTo>
                    <a:cubicBezTo>
                      <a:pt x="168064" y="25301"/>
                      <a:pt x="284217" y="959"/>
                      <a:pt x="284217" y="959"/>
                    </a:cubicBezTo>
                    <a:cubicBezTo>
                      <a:pt x="300357" y="-3804"/>
                      <a:pt x="242413" y="10219"/>
                      <a:pt x="217542" y="20009"/>
                    </a:cubicBezTo>
                    <a:cubicBezTo>
                      <a:pt x="192671" y="29799"/>
                      <a:pt x="169123" y="40911"/>
                      <a:pt x="134992" y="59697"/>
                    </a:cubicBezTo>
                    <a:cubicBezTo>
                      <a:pt x="100861" y="78483"/>
                      <a:pt x="2435" y="142511"/>
                      <a:pt x="54" y="1406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FF19C0A3-3A15-411E-B8E6-806FF1B96854}"/>
                  </a:ext>
                </a:extLst>
              </p:cNvPr>
              <p:cNvSpPr/>
              <p:nvPr/>
            </p:nvSpPr>
            <p:spPr>
              <a:xfrm>
                <a:off x="6656219" y="5286245"/>
                <a:ext cx="185874" cy="117624"/>
              </a:xfrm>
              <a:custGeom>
                <a:avLst/>
                <a:gdLst>
                  <a:gd name="connsiteX0" fmla="*/ 169 w 185874"/>
                  <a:gd name="connsiteY0" fmla="*/ 117605 h 117624"/>
                  <a:gd name="connsiteX1" fmla="*/ 174794 w 185874"/>
                  <a:gd name="connsiteY1" fmla="*/ 27118 h 117624"/>
                  <a:gd name="connsiteX2" fmla="*/ 165269 w 185874"/>
                  <a:gd name="connsiteY2" fmla="*/ 130 h 117624"/>
                  <a:gd name="connsiteX3" fmla="*/ 143044 w 185874"/>
                  <a:gd name="connsiteY3" fmla="*/ 35055 h 117624"/>
                  <a:gd name="connsiteX4" fmla="*/ 169 w 185874"/>
                  <a:gd name="connsiteY4" fmla="*/ 117605 h 11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874" h="117624">
                    <a:moveTo>
                      <a:pt x="169" y="117605"/>
                    </a:moveTo>
                    <a:cubicBezTo>
                      <a:pt x="5461" y="116282"/>
                      <a:pt x="147277" y="46697"/>
                      <a:pt x="174794" y="27118"/>
                    </a:cubicBezTo>
                    <a:cubicBezTo>
                      <a:pt x="202311" y="7539"/>
                      <a:pt x="170561" y="-1193"/>
                      <a:pt x="165269" y="130"/>
                    </a:cubicBezTo>
                    <a:cubicBezTo>
                      <a:pt x="159977" y="1453"/>
                      <a:pt x="170825" y="17857"/>
                      <a:pt x="143044" y="35055"/>
                    </a:cubicBezTo>
                    <a:cubicBezTo>
                      <a:pt x="115263" y="52253"/>
                      <a:pt x="-5123" y="118928"/>
                      <a:pt x="169" y="1176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60C18460-84FC-4DF9-85CB-581CAA75D51A}"/>
                  </a:ext>
                </a:extLst>
              </p:cNvPr>
              <p:cNvSpPr/>
              <p:nvPr/>
            </p:nvSpPr>
            <p:spPr>
              <a:xfrm>
                <a:off x="6552838" y="5006258"/>
                <a:ext cx="275351" cy="75353"/>
              </a:xfrm>
              <a:custGeom>
                <a:avLst/>
                <a:gdLst>
                  <a:gd name="connsiteX0" fmla="*/ 362 w 275351"/>
                  <a:gd name="connsiteY0" fmla="*/ 75330 h 75353"/>
                  <a:gd name="connsiteX1" fmla="*/ 154350 w 275351"/>
                  <a:gd name="connsiteY1" fmla="*/ 5480 h 75353"/>
                  <a:gd name="connsiteX2" fmla="*/ 275000 w 275351"/>
                  <a:gd name="connsiteY2" fmla="*/ 5480 h 75353"/>
                  <a:gd name="connsiteX3" fmla="*/ 116250 w 275351"/>
                  <a:gd name="connsiteY3" fmla="*/ 13417 h 75353"/>
                  <a:gd name="connsiteX4" fmla="*/ 362 w 275351"/>
                  <a:gd name="connsiteY4" fmla="*/ 75330 h 7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351" h="75353">
                    <a:moveTo>
                      <a:pt x="362" y="75330"/>
                    </a:moveTo>
                    <a:cubicBezTo>
                      <a:pt x="6712" y="74007"/>
                      <a:pt x="108577" y="17122"/>
                      <a:pt x="154350" y="5480"/>
                    </a:cubicBezTo>
                    <a:cubicBezTo>
                      <a:pt x="200123" y="-6162"/>
                      <a:pt x="281350" y="4157"/>
                      <a:pt x="275000" y="5480"/>
                    </a:cubicBezTo>
                    <a:cubicBezTo>
                      <a:pt x="268650" y="6803"/>
                      <a:pt x="159906" y="4950"/>
                      <a:pt x="116250" y="13417"/>
                    </a:cubicBezTo>
                    <a:cubicBezTo>
                      <a:pt x="72594" y="21884"/>
                      <a:pt x="-5988" y="76653"/>
                      <a:pt x="362" y="75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1A3925F2-3CB6-452C-99EC-BA233232380E}"/>
                  </a:ext>
                </a:extLst>
              </p:cNvPr>
              <p:cNvSpPr/>
              <p:nvPr/>
            </p:nvSpPr>
            <p:spPr>
              <a:xfrm>
                <a:off x="6559329" y="5031330"/>
                <a:ext cx="267137" cy="67776"/>
              </a:xfrm>
              <a:custGeom>
                <a:avLst/>
                <a:gdLst>
                  <a:gd name="connsiteX0" fmla="*/ 221 w 267137"/>
                  <a:gd name="connsiteY0" fmla="*/ 67720 h 67776"/>
                  <a:gd name="connsiteX1" fmla="*/ 114521 w 267137"/>
                  <a:gd name="connsiteY1" fmla="*/ 5808 h 67776"/>
                  <a:gd name="connsiteX2" fmla="*/ 224059 w 267137"/>
                  <a:gd name="connsiteY2" fmla="*/ 2633 h 67776"/>
                  <a:gd name="connsiteX3" fmla="*/ 263746 w 267137"/>
                  <a:gd name="connsiteY3" fmla="*/ 5808 h 67776"/>
                  <a:gd name="connsiteX4" fmla="*/ 144684 w 267137"/>
                  <a:gd name="connsiteY4" fmla="*/ 16920 h 67776"/>
                  <a:gd name="connsiteX5" fmla="*/ 221 w 267137"/>
                  <a:gd name="connsiteY5" fmla="*/ 67720 h 6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137" h="67776">
                    <a:moveTo>
                      <a:pt x="221" y="67720"/>
                    </a:moveTo>
                    <a:cubicBezTo>
                      <a:pt x="-4806" y="65868"/>
                      <a:pt x="77215" y="16656"/>
                      <a:pt x="114521" y="5808"/>
                    </a:cubicBezTo>
                    <a:cubicBezTo>
                      <a:pt x="151827" y="-5040"/>
                      <a:pt x="199188" y="2633"/>
                      <a:pt x="224059" y="2633"/>
                    </a:cubicBezTo>
                    <a:cubicBezTo>
                      <a:pt x="248930" y="2633"/>
                      <a:pt x="276975" y="3427"/>
                      <a:pt x="263746" y="5808"/>
                    </a:cubicBezTo>
                    <a:cubicBezTo>
                      <a:pt x="250517" y="8189"/>
                      <a:pt x="185430" y="8453"/>
                      <a:pt x="144684" y="16920"/>
                    </a:cubicBezTo>
                    <a:cubicBezTo>
                      <a:pt x="103938" y="25387"/>
                      <a:pt x="5248" y="69572"/>
                      <a:pt x="221" y="677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8F9F6C27-8BB9-4890-9248-99C0384771BD}"/>
                  </a:ext>
                </a:extLst>
              </p:cNvPr>
              <p:cNvSpPr/>
              <p:nvPr/>
            </p:nvSpPr>
            <p:spPr>
              <a:xfrm>
                <a:off x="6502330" y="5073648"/>
                <a:ext cx="292967" cy="104878"/>
              </a:xfrm>
              <a:custGeom>
                <a:avLst/>
                <a:gdLst>
                  <a:gd name="connsiteX0" fmla="*/ 70 w 292967"/>
                  <a:gd name="connsiteY0" fmla="*/ 104777 h 104878"/>
                  <a:gd name="connsiteX1" fmla="*/ 100083 w 292967"/>
                  <a:gd name="connsiteY1" fmla="*/ 44452 h 104878"/>
                  <a:gd name="connsiteX2" fmla="*/ 177870 w 292967"/>
                  <a:gd name="connsiteY2" fmla="*/ 26990 h 104878"/>
                  <a:gd name="connsiteX3" fmla="*/ 292170 w 292967"/>
                  <a:gd name="connsiteY3" fmla="*/ 2 h 104878"/>
                  <a:gd name="connsiteX4" fmla="*/ 115958 w 292967"/>
                  <a:gd name="connsiteY4" fmla="*/ 28577 h 104878"/>
                  <a:gd name="connsiteX5" fmla="*/ 70 w 292967"/>
                  <a:gd name="connsiteY5" fmla="*/ 104777 h 1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67" h="104878">
                    <a:moveTo>
                      <a:pt x="70" y="104777"/>
                    </a:moveTo>
                    <a:cubicBezTo>
                      <a:pt x="-2576" y="107423"/>
                      <a:pt x="70450" y="57416"/>
                      <a:pt x="100083" y="44452"/>
                    </a:cubicBezTo>
                    <a:cubicBezTo>
                      <a:pt x="129716" y="31487"/>
                      <a:pt x="177870" y="26990"/>
                      <a:pt x="177870" y="26990"/>
                    </a:cubicBezTo>
                    <a:cubicBezTo>
                      <a:pt x="209884" y="19582"/>
                      <a:pt x="302489" y="-263"/>
                      <a:pt x="292170" y="2"/>
                    </a:cubicBezTo>
                    <a:cubicBezTo>
                      <a:pt x="281851" y="266"/>
                      <a:pt x="165964" y="14819"/>
                      <a:pt x="115958" y="28577"/>
                    </a:cubicBezTo>
                    <a:cubicBezTo>
                      <a:pt x="65952" y="42335"/>
                      <a:pt x="2716" y="102131"/>
                      <a:pt x="70" y="1047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0242EB7A-7D2B-416B-8D99-354BA59D562A}"/>
                  </a:ext>
                </a:extLst>
              </p:cNvPr>
              <p:cNvSpPr/>
              <p:nvPr/>
            </p:nvSpPr>
            <p:spPr>
              <a:xfrm>
                <a:off x="6536155" y="5152884"/>
                <a:ext cx="205988" cy="139902"/>
              </a:xfrm>
              <a:custGeom>
                <a:avLst/>
                <a:gdLst>
                  <a:gd name="connsiteX0" fmla="*/ 5933 w 205988"/>
                  <a:gd name="connsiteY0" fmla="*/ 138254 h 139902"/>
                  <a:gd name="connsiteX1" fmla="*/ 164683 w 205988"/>
                  <a:gd name="connsiteY1" fmla="*/ 44591 h 139902"/>
                  <a:gd name="connsiteX2" fmla="*/ 204370 w 205988"/>
                  <a:gd name="connsiteY2" fmla="*/ 14429 h 139902"/>
                  <a:gd name="connsiteX3" fmla="*/ 194845 w 205988"/>
                  <a:gd name="connsiteY3" fmla="*/ 141 h 139902"/>
                  <a:gd name="connsiteX4" fmla="*/ 163095 w 205988"/>
                  <a:gd name="connsiteY4" fmla="*/ 22366 h 139902"/>
                  <a:gd name="connsiteX5" fmla="*/ 47208 w 205988"/>
                  <a:gd name="connsiteY5" fmla="*/ 98566 h 139902"/>
                  <a:gd name="connsiteX6" fmla="*/ 5933 w 205988"/>
                  <a:gd name="connsiteY6" fmla="*/ 138254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988" h="139902">
                    <a:moveTo>
                      <a:pt x="5933" y="138254"/>
                    </a:moveTo>
                    <a:cubicBezTo>
                      <a:pt x="25512" y="129258"/>
                      <a:pt x="131610" y="65228"/>
                      <a:pt x="164683" y="44591"/>
                    </a:cubicBezTo>
                    <a:cubicBezTo>
                      <a:pt x="197756" y="23953"/>
                      <a:pt x="199343" y="21837"/>
                      <a:pt x="204370" y="14429"/>
                    </a:cubicBezTo>
                    <a:cubicBezTo>
                      <a:pt x="209397" y="7021"/>
                      <a:pt x="201724" y="-1182"/>
                      <a:pt x="194845" y="141"/>
                    </a:cubicBezTo>
                    <a:cubicBezTo>
                      <a:pt x="187966" y="1464"/>
                      <a:pt x="163095" y="22366"/>
                      <a:pt x="163095" y="22366"/>
                    </a:cubicBezTo>
                    <a:lnTo>
                      <a:pt x="47208" y="98566"/>
                    </a:lnTo>
                    <a:cubicBezTo>
                      <a:pt x="19162" y="117351"/>
                      <a:pt x="-13646" y="147250"/>
                      <a:pt x="5933" y="138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D4DA6C41-E9BB-4594-AA31-98367E85F5EC}"/>
                  </a:ext>
                </a:extLst>
              </p:cNvPr>
              <p:cNvSpPr/>
              <p:nvPr/>
            </p:nvSpPr>
            <p:spPr>
              <a:xfrm>
                <a:off x="6559844" y="5214892"/>
                <a:ext cx="272240" cy="119359"/>
              </a:xfrm>
              <a:custGeom>
                <a:avLst/>
                <a:gdLst>
                  <a:gd name="connsiteX0" fmla="*/ 1294 w 272240"/>
                  <a:gd name="connsiteY0" fmla="*/ 119108 h 119359"/>
                  <a:gd name="connsiteX1" fmla="*/ 131469 w 272240"/>
                  <a:gd name="connsiteY1" fmla="*/ 34971 h 119359"/>
                  <a:gd name="connsiteX2" fmla="*/ 267994 w 272240"/>
                  <a:gd name="connsiteY2" fmla="*/ 14333 h 119359"/>
                  <a:gd name="connsiteX3" fmla="*/ 214019 w 272240"/>
                  <a:gd name="connsiteY3" fmla="*/ 4808 h 119359"/>
                  <a:gd name="connsiteX4" fmla="*/ 1294 w 272240"/>
                  <a:gd name="connsiteY4" fmla="*/ 119108 h 11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40" h="119359">
                    <a:moveTo>
                      <a:pt x="1294" y="119108"/>
                    </a:moveTo>
                    <a:cubicBezTo>
                      <a:pt x="-12464" y="124135"/>
                      <a:pt x="87019" y="52433"/>
                      <a:pt x="131469" y="34971"/>
                    </a:cubicBezTo>
                    <a:cubicBezTo>
                      <a:pt x="175919" y="17509"/>
                      <a:pt x="254236" y="19360"/>
                      <a:pt x="267994" y="14333"/>
                    </a:cubicBezTo>
                    <a:cubicBezTo>
                      <a:pt x="281752" y="9306"/>
                      <a:pt x="261644" y="-8421"/>
                      <a:pt x="214019" y="4808"/>
                    </a:cubicBezTo>
                    <a:cubicBezTo>
                      <a:pt x="166394" y="18037"/>
                      <a:pt x="15052" y="114081"/>
                      <a:pt x="1294" y="119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09885B06-4E12-41D4-AA97-4E4AAD9076FC}"/>
                  </a:ext>
                </a:extLst>
              </p:cNvPr>
              <p:cNvSpPr/>
              <p:nvPr/>
            </p:nvSpPr>
            <p:spPr>
              <a:xfrm>
                <a:off x="6849426" y="5291104"/>
                <a:ext cx="123642" cy="21115"/>
              </a:xfrm>
              <a:custGeom>
                <a:avLst/>
                <a:gdLst>
                  <a:gd name="connsiteX0" fmla="*/ 637 w 123642"/>
                  <a:gd name="connsiteY0" fmla="*/ 34 h 21115"/>
                  <a:gd name="connsiteX1" fmla="*/ 121287 w 123642"/>
                  <a:gd name="connsiteY1" fmla="*/ 15909 h 21115"/>
                  <a:gd name="connsiteX2" fmla="*/ 75249 w 123642"/>
                  <a:gd name="connsiteY2" fmla="*/ 20671 h 21115"/>
                  <a:gd name="connsiteX3" fmla="*/ 637 w 123642"/>
                  <a:gd name="connsiteY3" fmla="*/ 34 h 2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42" h="21115">
                    <a:moveTo>
                      <a:pt x="637" y="34"/>
                    </a:moveTo>
                    <a:cubicBezTo>
                      <a:pt x="8310" y="-760"/>
                      <a:pt x="108852" y="12470"/>
                      <a:pt x="121287" y="15909"/>
                    </a:cubicBezTo>
                    <a:cubicBezTo>
                      <a:pt x="133722" y="19349"/>
                      <a:pt x="93770" y="22258"/>
                      <a:pt x="75249" y="20671"/>
                    </a:cubicBezTo>
                    <a:cubicBezTo>
                      <a:pt x="56728" y="19084"/>
                      <a:pt x="-7036" y="828"/>
                      <a:pt x="63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03DE8AC6-9BE4-4B6F-96B7-4FB7C33568C2}"/>
                  </a:ext>
                </a:extLst>
              </p:cNvPr>
              <p:cNvSpPr/>
              <p:nvPr/>
            </p:nvSpPr>
            <p:spPr>
              <a:xfrm>
                <a:off x="6637291" y="5344281"/>
                <a:ext cx="357257" cy="102467"/>
              </a:xfrm>
              <a:custGeom>
                <a:avLst/>
                <a:gdLst>
                  <a:gd name="connsiteX0" fmla="*/ 47 w 357257"/>
                  <a:gd name="connsiteY0" fmla="*/ 102432 h 102467"/>
                  <a:gd name="connsiteX1" fmla="*/ 174672 w 357257"/>
                  <a:gd name="connsiteY1" fmla="*/ 8769 h 102467"/>
                  <a:gd name="connsiteX2" fmla="*/ 271509 w 357257"/>
                  <a:gd name="connsiteY2" fmla="*/ 4007 h 102467"/>
                  <a:gd name="connsiteX3" fmla="*/ 335009 w 357257"/>
                  <a:gd name="connsiteY3" fmla="*/ 8769 h 102467"/>
                  <a:gd name="connsiteX4" fmla="*/ 357234 w 357257"/>
                  <a:gd name="connsiteY4" fmla="*/ 29407 h 102467"/>
                  <a:gd name="connsiteX5" fmla="*/ 331834 w 357257"/>
                  <a:gd name="connsiteY5" fmla="*/ 75444 h 102467"/>
                  <a:gd name="connsiteX6" fmla="*/ 257222 w 357257"/>
                  <a:gd name="connsiteY6" fmla="*/ 26232 h 102467"/>
                  <a:gd name="connsiteX7" fmla="*/ 315959 w 357257"/>
                  <a:gd name="connsiteY7" fmla="*/ 48457 h 102467"/>
                  <a:gd name="connsiteX8" fmla="*/ 349297 w 357257"/>
                  <a:gd name="connsiteY8" fmla="*/ 37344 h 102467"/>
                  <a:gd name="connsiteX9" fmla="*/ 319134 w 357257"/>
                  <a:gd name="connsiteY9" fmla="*/ 26232 h 102467"/>
                  <a:gd name="connsiteX10" fmla="*/ 192134 w 357257"/>
                  <a:gd name="connsiteY10" fmla="*/ 19882 h 102467"/>
                  <a:gd name="connsiteX11" fmla="*/ 47 w 357257"/>
                  <a:gd name="connsiteY11" fmla="*/ 102432 h 10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7257" h="102467">
                    <a:moveTo>
                      <a:pt x="47" y="102432"/>
                    </a:moveTo>
                    <a:cubicBezTo>
                      <a:pt x="-2863" y="100580"/>
                      <a:pt x="129429" y="25173"/>
                      <a:pt x="174672" y="8769"/>
                    </a:cubicBezTo>
                    <a:cubicBezTo>
                      <a:pt x="219915" y="-7635"/>
                      <a:pt x="244786" y="4007"/>
                      <a:pt x="271509" y="4007"/>
                    </a:cubicBezTo>
                    <a:cubicBezTo>
                      <a:pt x="298232" y="4007"/>
                      <a:pt x="320722" y="4536"/>
                      <a:pt x="335009" y="8769"/>
                    </a:cubicBezTo>
                    <a:cubicBezTo>
                      <a:pt x="349296" y="13002"/>
                      <a:pt x="357763" y="18295"/>
                      <a:pt x="357234" y="29407"/>
                    </a:cubicBezTo>
                    <a:cubicBezTo>
                      <a:pt x="356705" y="40519"/>
                      <a:pt x="348503" y="75973"/>
                      <a:pt x="331834" y="75444"/>
                    </a:cubicBezTo>
                    <a:cubicBezTo>
                      <a:pt x="315165" y="74915"/>
                      <a:pt x="259868" y="30730"/>
                      <a:pt x="257222" y="26232"/>
                    </a:cubicBezTo>
                    <a:cubicBezTo>
                      <a:pt x="254576" y="21734"/>
                      <a:pt x="300613" y="46605"/>
                      <a:pt x="315959" y="48457"/>
                    </a:cubicBezTo>
                    <a:cubicBezTo>
                      <a:pt x="331305" y="50309"/>
                      <a:pt x="348768" y="41048"/>
                      <a:pt x="349297" y="37344"/>
                    </a:cubicBezTo>
                    <a:cubicBezTo>
                      <a:pt x="349826" y="33640"/>
                      <a:pt x="345328" y="29142"/>
                      <a:pt x="319134" y="26232"/>
                    </a:cubicBezTo>
                    <a:cubicBezTo>
                      <a:pt x="292940" y="23322"/>
                      <a:pt x="243728" y="6918"/>
                      <a:pt x="192134" y="19882"/>
                    </a:cubicBezTo>
                    <a:cubicBezTo>
                      <a:pt x="140540" y="32846"/>
                      <a:pt x="2957" y="104284"/>
                      <a:pt x="47" y="1024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AB91892D-10DE-4F35-B752-323E3390F33A}"/>
                  </a:ext>
                </a:extLst>
              </p:cNvPr>
              <p:cNvSpPr/>
              <p:nvPr/>
            </p:nvSpPr>
            <p:spPr>
              <a:xfrm>
                <a:off x="6454770" y="5130443"/>
                <a:ext cx="96537" cy="184671"/>
              </a:xfrm>
              <a:custGeom>
                <a:avLst/>
                <a:gdLst>
                  <a:gd name="connsiteX0" fmla="*/ 5 w 96537"/>
                  <a:gd name="connsiteY0" fmla="*/ 357 h 184671"/>
                  <a:gd name="connsiteX1" fmla="*/ 49218 w 96537"/>
                  <a:gd name="connsiteY1" fmla="*/ 51157 h 184671"/>
                  <a:gd name="connsiteX2" fmla="*/ 38105 w 96537"/>
                  <a:gd name="connsiteY2" fmla="*/ 92432 h 184671"/>
                  <a:gd name="connsiteX3" fmla="*/ 93668 w 96537"/>
                  <a:gd name="connsiteY3" fmla="*/ 119420 h 184671"/>
                  <a:gd name="connsiteX4" fmla="*/ 61918 w 96537"/>
                  <a:gd name="connsiteY4" fmla="*/ 146407 h 184671"/>
                  <a:gd name="connsiteX5" fmla="*/ 92080 w 96537"/>
                  <a:gd name="connsiteY5" fmla="*/ 184507 h 184671"/>
                  <a:gd name="connsiteX6" fmla="*/ 95255 w 96537"/>
                  <a:gd name="connsiteY6" fmla="*/ 130532 h 184671"/>
                  <a:gd name="connsiteX7" fmla="*/ 80968 w 96537"/>
                  <a:gd name="connsiteY7" fmla="*/ 101957 h 184671"/>
                  <a:gd name="connsiteX8" fmla="*/ 57155 w 96537"/>
                  <a:gd name="connsiteY8" fmla="*/ 71795 h 184671"/>
                  <a:gd name="connsiteX9" fmla="*/ 46043 w 96537"/>
                  <a:gd name="connsiteY9" fmla="*/ 30520 h 184671"/>
                  <a:gd name="connsiteX10" fmla="*/ 5 w 96537"/>
                  <a:gd name="connsiteY10" fmla="*/ 357 h 18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537" h="184671">
                    <a:moveTo>
                      <a:pt x="5" y="357"/>
                    </a:moveTo>
                    <a:cubicBezTo>
                      <a:pt x="534" y="3796"/>
                      <a:pt x="42868" y="35811"/>
                      <a:pt x="49218" y="51157"/>
                    </a:cubicBezTo>
                    <a:cubicBezTo>
                      <a:pt x="55568" y="66503"/>
                      <a:pt x="30697" y="81055"/>
                      <a:pt x="38105" y="92432"/>
                    </a:cubicBezTo>
                    <a:cubicBezTo>
                      <a:pt x="45513" y="103809"/>
                      <a:pt x="89699" y="110424"/>
                      <a:pt x="93668" y="119420"/>
                    </a:cubicBezTo>
                    <a:cubicBezTo>
                      <a:pt x="97637" y="128416"/>
                      <a:pt x="62183" y="135559"/>
                      <a:pt x="61918" y="146407"/>
                    </a:cubicBezTo>
                    <a:cubicBezTo>
                      <a:pt x="61653" y="157255"/>
                      <a:pt x="86524" y="187153"/>
                      <a:pt x="92080" y="184507"/>
                    </a:cubicBezTo>
                    <a:cubicBezTo>
                      <a:pt x="97636" y="181861"/>
                      <a:pt x="97107" y="144290"/>
                      <a:pt x="95255" y="130532"/>
                    </a:cubicBezTo>
                    <a:cubicBezTo>
                      <a:pt x="93403" y="116774"/>
                      <a:pt x="87318" y="111746"/>
                      <a:pt x="80968" y="101957"/>
                    </a:cubicBezTo>
                    <a:cubicBezTo>
                      <a:pt x="74618" y="92168"/>
                      <a:pt x="62976" y="83701"/>
                      <a:pt x="57155" y="71795"/>
                    </a:cubicBezTo>
                    <a:cubicBezTo>
                      <a:pt x="51334" y="59889"/>
                      <a:pt x="51864" y="41897"/>
                      <a:pt x="46043" y="30520"/>
                    </a:cubicBezTo>
                    <a:cubicBezTo>
                      <a:pt x="40222" y="19143"/>
                      <a:pt x="-524" y="-3082"/>
                      <a:pt x="5" y="3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F4F9767B-2F97-4973-8D5F-0EAE69564691}"/>
                  </a:ext>
                </a:extLst>
              </p:cNvPr>
              <p:cNvSpPr/>
              <p:nvPr/>
            </p:nvSpPr>
            <p:spPr>
              <a:xfrm>
                <a:off x="6550718" y="5295806"/>
                <a:ext cx="52491" cy="188107"/>
              </a:xfrm>
              <a:custGeom>
                <a:avLst/>
                <a:gdLst>
                  <a:gd name="connsiteX0" fmla="*/ 5657 w 52491"/>
                  <a:gd name="connsiteY0" fmla="*/ 94 h 188107"/>
                  <a:gd name="connsiteX1" fmla="*/ 895 w 52491"/>
                  <a:gd name="connsiteY1" fmla="*/ 66769 h 188107"/>
                  <a:gd name="connsiteX2" fmla="*/ 21532 w 52491"/>
                  <a:gd name="connsiteY2" fmla="*/ 93757 h 188107"/>
                  <a:gd name="connsiteX3" fmla="*/ 15182 w 52491"/>
                  <a:gd name="connsiteY3" fmla="*/ 112807 h 188107"/>
                  <a:gd name="connsiteX4" fmla="*/ 51695 w 52491"/>
                  <a:gd name="connsiteY4" fmla="*/ 187419 h 188107"/>
                  <a:gd name="connsiteX5" fmla="*/ 38995 w 52491"/>
                  <a:gd name="connsiteY5" fmla="*/ 146144 h 188107"/>
                  <a:gd name="connsiteX6" fmla="*/ 23120 w 52491"/>
                  <a:gd name="connsiteY6" fmla="*/ 82644 h 188107"/>
                  <a:gd name="connsiteX7" fmla="*/ 5657 w 52491"/>
                  <a:gd name="connsiteY7" fmla="*/ 94 h 18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491" h="188107">
                    <a:moveTo>
                      <a:pt x="5657" y="94"/>
                    </a:moveTo>
                    <a:cubicBezTo>
                      <a:pt x="1953" y="-2552"/>
                      <a:pt x="-1751" y="51159"/>
                      <a:pt x="895" y="66769"/>
                    </a:cubicBezTo>
                    <a:cubicBezTo>
                      <a:pt x="3541" y="82379"/>
                      <a:pt x="19151" y="86084"/>
                      <a:pt x="21532" y="93757"/>
                    </a:cubicBezTo>
                    <a:cubicBezTo>
                      <a:pt x="23913" y="101430"/>
                      <a:pt x="10155" y="97197"/>
                      <a:pt x="15182" y="112807"/>
                    </a:cubicBezTo>
                    <a:cubicBezTo>
                      <a:pt x="20209" y="128417"/>
                      <a:pt x="47726" y="181863"/>
                      <a:pt x="51695" y="187419"/>
                    </a:cubicBezTo>
                    <a:cubicBezTo>
                      <a:pt x="55664" y="192975"/>
                      <a:pt x="43758" y="163607"/>
                      <a:pt x="38995" y="146144"/>
                    </a:cubicBezTo>
                    <a:cubicBezTo>
                      <a:pt x="34232" y="128681"/>
                      <a:pt x="26295" y="104604"/>
                      <a:pt x="23120" y="82644"/>
                    </a:cubicBezTo>
                    <a:cubicBezTo>
                      <a:pt x="19945" y="60684"/>
                      <a:pt x="9361" y="2740"/>
                      <a:pt x="5657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9F510C8C-B179-453F-B49A-489899B09235}"/>
                  </a:ext>
                </a:extLst>
              </p:cNvPr>
              <p:cNvSpPr/>
              <p:nvPr/>
            </p:nvSpPr>
            <p:spPr>
              <a:xfrm>
                <a:off x="6822161" y="4987925"/>
                <a:ext cx="151370" cy="430968"/>
              </a:xfrm>
              <a:custGeom>
                <a:avLst/>
                <a:gdLst>
                  <a:gd name="connsiteX0" fmla="*/ 13614 w 151370"/>
                  <a:gd name="connsiteY0" fmla="*/ 0 h 430968"/>
                  <a:gd name="connsiteX1" fmla="*/ 21552 w 151370"/>
                  <a:gd name="connsiteY1" fmla="*/ 66675 h 430968"/>
                  <a:gd name="connsiteX2" fmla="*/ 61239 w 151370"/>
                  <a:gd name="connsiteY2" fmla="*/ 85725 h 430968"/>
                  <a:gd name="connsiteX3" fmla="*/ 51714 w 151370"/>
                  <a:gd name="connsiteY3" fmla="*/ 136525 h 430968"/>
                  <a:gd name="connsiteX4" fmla="*/ 86639 w 151370"/>
                  <a:gd name="connsiteY4" fmla="*/ 176213 h 430968"/>
                  <a:gd name="connsiteX5" fmla="*/ 77114 w 151370"/>
                  <a:gd name="connsiteY5" fmla="*/ 212725 h 430968"/>
                  <a:gd name="connsiteX6" fmla="*/ 123152 w 151370"/>
                  <a:gd name="connsiteY6" fmla="*/ 261938 h 430968"/>
                  <a:gd name="connsiteX7" fmla="*/ 112039 w 151370"/>
                  <a:gd name="connsiteY7" fmla="*/ 284163 h 430968"/>
                  <a:gd name="connsiteX8" fmla="*/ 150139 w 151370"/>
                  <a:gd name="connsiteY8" fmla="*/ 298450 h 430968"/>
                  <a:gd name="connsiteX9" fmla="*/ 140614 w 151370"/>
                  <a:gd name="connsiteY9" fmla="*/ 384175 h 430968"/>
                  <a:gd name="connsiteX10" fmla="*/ 126327 w 151370"/>
                  <a:gd name="connsiteY10" fmla="*/ 428625 h 430968"/>
                  <a:gd name="connsiteX11" fmla="*/ 148552 w 151370"/>
                  <a:gd name="connsiteY11" fmla="*/ 314325 h 430968"/>
                  <a:gd name="connsiteX12" fmla="*/ 112039 w 151370"/>
                  <a:gd name="connsiteY12" fmla="*/ 231775 h 430968"/>
                  <a:gd name="connsiteX13" fmla="*/ 45364 w 151370"/>
                  <a:gd name="connsiteY13" fmla="*/ 125413 h 430968"/>
                  <a:gd name="connsiteX14" fmla="*/ 2502 w 151370"/>
                  <a:gd name="connsiteY14" fmla="*/ 66675 h 430968"/>
                  <a:gd name="connsiteX15" fmla="*/ 13614 w 151370"/>
                  <a:gd name="connsiteY15" fmla="*/ 0 h 43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1370" h="430968">
                    <a:moveTo>
                      <a:pt x="13614" y="0"/>
                    </a:moveTo>
                    <a:cubicBezTo>
                      <a:pt x="16789" y="0"/>
                      <a:pt x="13615" y="52388"/>
                      <a:pt x="21552" y="66675"/>
                    </a:cubicBezTo>
                    <a:cubicBezTo>
                      <a:pt x="29489" y="80962"/>
                      <a:pt x="56212" y="74083"/>
                      <a:pt x="61239" y="85725"/>
                    </a:cubicBezTo>
                    <a:cubicBezTo>
                      <a:pt x="66266" y="97367"/>
                      <a:pt x="47481" y="121444"/>
                      <a:pt x="51714" y="136525"/>
                    </a:cubicBezTo>
                    <a:cubicBezTo>
                      <a:pt x="55947" y="151606"/>
                      <a:pt x="82406" y="163513"/>
                      <a:pt x="86639" y="176213"/>
                    </a:cubicBezTo>
                    <a:cubicBezTo>
                      <a:pt x="90872" y="188913"/>
                      <a:pt x="71029" y="198438"/>
                      <a:pt x="77114" y="212725"/>
                    </a:cubicBezTo>
                    <a:cubicBezTo>
                      <a:pt x="83200" y="227013"/>
                      <a:pt x="117331" y="250032"/>
                      <a:pt x="123152" y="261938"/>
                    </a:cubicBezTo>
                    <a:cubicBezTo>
                      <a:pt x="128973" y="273844"/>
                      <a:pt x="107541" y="278078"/>
                      <a:pt x="112039" y="284163"/>
                    </a:cubicBezTo>
                    <a:cubicBezTo>
                      <a:pt x="116537" y="290248"/>
                      <a:pt x="145377" y="281781"/>
                      <a:pt x="150139" y="298450"/>
                    </a:cubicBezTo>
                    <a:cubicBezTo>
                      <a:pt x="154902" y="315119"/>
                      <a:pt x="144583" y="362479"/>
                      <a:pt x="140614" y="384175"/>
                    </a:cubicBezTo>
                    <a:cubicBezTo>
                      <a:pt x="136645" y="405871"/>
                      <a:pt x="125004" y="440267"/>
                      <a:pt x="126327" y="428625"/>
                    </a:cubicBezTo>
                    <a:cubicBezTo>
                      <a:pt x="127650" y="416983"/>
                      <a:pt x="150933" y="347133"/>
                      <a:pt x="148552" y="314325"/>
                    </a:cubicBezTo>
                    <a:cubicBezTo>
                      <a:pt x="146171" y="281517"/>
                      <a:pt x="129237" y="263260"/>
                      <a:pt x="112039" y="231775"/>
                    </a:cubicBezTo>
                    <a:cubicBezTo>
                      <a:pt x="94841" y="200290"/>
                      <a:pt x="63620" y="152930"/>
                      <a:pt x="45364" y="125413"/>
                    </a:cubicBezTo>
                    <a:cubicBezTo>
                      <a:pt x="27108" y="97896"/>
                      <a:pt x="11233" y="87312"/>
                      <a:pt x="2502" y="66675"/>
                    </a:cubicBezTo>
                    <a:cubicBezTo>
                      <a:pt x="-6229" y="46038"/>
                      <a:pt x="10439" y="0"/>
                      <a:pt x="1361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DAF41C01-52CA-4457-A8B1-33E7417B36AD}"/>
                  </a:ext>
                </a:extLst>
              </p:cNvPr>
              <p:cNvSpPr/>
              <p:nvPr/>
            </p:nvSpPr>
            <p:spPr>
              <a:xfrm>
                <a:off x="6619841" y="5382200"/>
                <a:ext cx="320939" cy="97924"/>
              </a:xfrm>
              <a:custGeom>
                <a:avLst/>
                <a:gdLst>
                  <a:gd name="connsiteX0" fmla="*/ 34 w 320939"/>
                  <a:gd name="connsiteY0" fmla="*/ 97850 h 97924"/>
                  <a:gd name="connsiteX1" fmla="*/ 230222 w 320939"/>
                  <a:gd name="connsiteY1" fmla="*/ 18475 h 97924"/>
                  <a:gd name="connsiteX2" fmla="*/ 320709 w 320939"/>
                  <a:gd name="connsiteY2" fmla="*/ 18475 h 97924"/>
                  <a:gd name="connsiteX3" fmla="*/ 247684 w 320939"/>
                  <a:gd name="connsiteY3" fmla="*/ 2600 h 97924"/>
                  <a:gd name="connsiteX4" fmla="*/ 34 w 320939"/>
                  <a:gd name="connsiteY4" fmla="*/ 97850 h 9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939" h="97924">
                    <a:moveTo>
                      <a:pt x="34" y="97850"/>
                    </a:moveTo>
                    <a:cubicBezTo>
                      <a:pt x="-2876" y="100496"/>
                      <a:pt x="176776" y="31704"/>
                      <a:pt x="230222" y="18475"/>
                    </a:cubicBezTo>
                    <a:cubicBezTo>
                      <a:pt x="283668" y="5246"/>
                      <a:pt x="317799" y="21121"/>
                      <a:pt x="320709" y="18475"/>
                    </a:cubicBezTo>
                    <a:cubicBezTo>
                      <a:pt x="323619" y="15829"/>
                      <a:pt x="299013" y="-7719"/>
                      <a:pt x="247684" y="2600"/>
                    </a:cubicBezTo>
                    <a:cubicBezTo>
                      <a:pt x="196355" y="12919"/>
                      <a:pt x="2944" y="95204"/>
                      <a:pt x="34" y="978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D32E79E0-2008-4020-A74D-69A99BCEB5A3}"/>
                  </a:ext>
                </a:extLst>
              </p:cNvPr>
              <p:cNvSpPr/>
              <p:nvPr/>
            </p:nvSpPr>
            <p:spPr>
              <a:xfrm>
                <a:off x="5851030" y="4861552"/>
                <a:ext cx="172356" cy="90380"/>
              </a:xfrm>
              <a:custGeom>
                <a:avLst/>
                <a:gdLst>
                  <a:gd name="connsiteX0" fmla="*/ 171945 w 172356"/>
                  <a:gd name="connsiteY0" fmla="*/ 42236 h 90380"/>
                  <a:gd name="connsiteX1" fmla="*/ 10020 w 172356"/>
                  <a:gd name="connsiteY1" fmla="*/ 961 h 90380"/>
                  <a:gd name="connsiteX2" fmla="*/ 17958 w 172356"/>
                  <a:gd name="connsiteY2" fmla="*/ 89861 h 90380"/>
                  <a:gd name="connsiteX3" fmla="*/ 22720 w 172356"/>
                  <a:gd name="connsiteY3" fmla="*/ 37473 h 90380"/>
                  <a:gd name="connsiteX4" fmla="*/ 54470 w 172356"/>
                  <a:gd name="connsiteY4" fmla="*/ 34298 h 90380"/>
                  <a:gd name="connsiteX5" fmla="*/ 171945 w 172356"/>
                  <a:gd name="connsiteY5" fmla="*/ 42236 h 9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356" h="90380">
                    <a:moveTo>
                      <a:pt x="171945" y="42236"/>
                    </a:moveTo>
                    <a:cubicBezTo>
                      <a:pt x="164537" y="36680"/>
                      <a:pt x="35684" y="-6977"/>
                      <a:pt x="10020" y="961"/>
                    </a:cubicBezTo>
                    <a:cubicBezTo>
                      <a:pt x="-15645" y="8898"/>
                      <a:pt x="15841" y="83776"/>
                      <a:pt x="17958" y="89861"/>
                    </a:cubicBezTo>
                    <a:cubicBezTo>
                      <a:pt x="20075" y="95946"/>
                      <a:pt x="16635" y="46734"/>
                      <a:pt x="22720" y="37473"/>
                    </a:cubicBezTo>
                    <a:cubicBezTo>
                      <a:pt x="28805" y="28212"/>
                      <a:pt x="24308" y="29271"/>
                      <a:pt x="54470" y="34298"/>
                    </a:cubicBezTo>
                    <a:cubicBezTo>
                      <a:pt x="84632" y="39325"/>
                      <a:pt x="179353" y="47792"/>
                      <a:pt x="171945" y="42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BFAE6C24-4C15-4E7A-BE31-A115EEBC6214}"/>
                  </a:ext>
                </a:extLst>
              </p:cNvPr>
              <p:cNvSpPr/>
              <p:nvPr/>
            </p:nvSpPr>
            <p:spPr>
              <a:xfrm>
                <a:off x="5635096" y="4764088"/>
                <a:ext cx="105500" cy="72029"/>
              </a:xfrm>
              <a:custGeom>
                <a:avLst/>
                <a:gdLst>
                  <a:gd name="connsiteX0" fmla="*/ 105304 w 105500"/>
                  <a:gd name="connsiteY0" fmla="*/ 69850 h 72029"/>
                  <a:gd name="connsiteX1" fmla="*/ 6879 w 105500"/>
                  <a:gd name="connsiteY1" fmla="*/ 55562 h 72029"/>
                  <a:gd name="connsiteX2" fmla="*/ 16404 w 105500"/>
                  <a:gd name="connsiteY2" fmla="*/ 12700 h 72029"/>
                  <a:gd name="connsiteX3" fmla="*/ 81492 w 105500"/>
                  <a:gd name="connsiteY3" fmla="*/ 0 h 72029"/>
                  <a:gd name="connsiteX4" fmla="*/ 33867 w 105500"/>
                  <a:gd name="connsiteY4" fmla="*/ 12700 h 72029"/>
                  <a:gd name="connsiteX5" fmla="*/ 105304 w 105500"/>
                  <a:gd name="connsiteY5" fmla="*/ 69850 h 7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500" h="72029">
                    <a:moveTo>
                      <a:pt x="105304" y="69850"/>
                    </a:moveTo>
                    <a:cubicBezTo>
                      <a:pt x="100806" y="76994"/>
                      <a:pt x="21696" y="65087"/>
                      <a:pt x="6879" y="55562"/>
                    </a:cubicBezTo>
                    <a:cubicBezTo>
                      <a:pt x="-7938" y="46037"/>
                      <a:pt x="3969" y="21960"/>
                      <a:pt x="16404" y="12700"/>
                    </a:cubicBezTo>
                    <a:cubicBezTo>
                      <a:pt x="28839" y="3440"/>
                      <a:pt x="78582" y="0"/>
                      <a:pt x="81492" y="0"/>
                    </a:cubicBezTo>
                    <a:cubicBezTo>
                      <a:pt x="84402" y="0"/>
                      <a:pt x="32280" y="529"/>
                      <a:pt x="33867" y="12700"/>
                    </a:cubicBezTo>
                    <a:cubicBezTo>
                      <a:pt x="35454" y="24871"/>
                      <a:pt x="109802" y="62706"/>
                      <a:pt x="105304" y="698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1C2E4118-7F1D-46C1-BF5F-6B98D226ADF7}"/>
                  </a:ext>
                </a:extLst>
              </p:cNvPr>
              <p:cNvSpPr/>
              <p:nvPr/>
            </p:nvSpPr>
            <p:spPr>
              <a:xfrm>
                <a:off x="5665744" y="4769230"/>
                <a:ext cx="76056" cy="64996"/>
              </a:xfrm>
              <a:custGeom>
                <a:avLst/>
                <a:gdLst>
                  <a:gd name="connsiteX0" fmla="*/ 44 w 76056"/>
                  <a:gd name="connsiteY0" fmla="*/ 1208 h 64996"/>
                  <a:gd name="connsiteX1" fmla="*/ 73069 w 76056"/>
                  <a:gd name="connsiteY1" fmla="*/ 12320 h 64996"/>
                  <a:gd name="connsiteX2" fmla="*/ 61956 w 76056"/>
                  <a:gd name="connsiteY2" fmla="*/ 64708 h 64996"/>
                  <a:gd name="connsiteX3" fmla="*/ 61956 w 76056"/>
                  <a:gd name="connsiteY3" fmla="*/ 32958 h 64996"/>
                  <a:gd name="connsiteX4" fmla="*/ 44 w 76056"/>
                  <a:gd name="connsiteY4" fmla="*/ 1208 h 6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56" h="64996">
                    <a:moveTo>
                      <a:pt x="44" y="1208"/>
                    </a:moveTo>
                    <a:cubicBezTo>
                      <a:pt x="1896" y="-2232"/>
                      <a:pt x="62750" y="1737"/>
                      <a:pt x="73069" y="12320"/>
                    </a:cubicBezTo>
                    <a:cubicBezTo>
                      <a:pt x="83388" y="22903"/>
                      <a:pt x="63808" y="61268"/>
                      <a:pt x="61956" y="64708"/>
                    </a:cubicBezTo>
                    <a:cubicBezTo>
                      <a:pt x="60104" y="68148"/>
                      <a:pt x="69629" y="39837"/>
                      <a:pt x="61956" y="32958"/>
                    </a:cubicBezTo>
                    <a:cubicBezTo>
                      <a:pt x="54283" y="26079"/>
                      <a:pt x="-1808" y="4648"/>
                      <a:pt x="44" y="12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245BC725-9E44-4224-AE39-0C73D3817F3B}"/>
                  </a:ext>
                </a:extLst>
              </p:cNvPr>
              <p:cNvSpPr/>
              <p:nvPr/>
            </p:nvSpPr>
            <p:spPr>
              <a:xfrm>
                <a:off x="5768727" y="4713173"/>
                <a:ext cx="40429" cy="116111"/>
              </a:xfrm>
              <a:custGeom>
                <a:avLst/>
                <a:gdLst>
                  <a:gd name="connsiteX0" fmla="*/ 248 w 40429"/>
                  <a:gd name="connsiteY0" fmla="*/ 115 h 116111"/>
                  <a:gd name="connsiteX1" fmla="*/ 39936 w 40429"/>
                  <a:gd name="connsiteY1" fmla="*/ 62027 h 116111"/>
                  <a:gd name="connsiteX2" fmla="*/ 22473 w 40429"/>
                  <a:gd name="connsiteY2" fmla="*/ 116002 h 116111"/>
                  <a:gd name="connsiteX3" fmla="*/ 22473 w 40429"/>
                  <a:gd name="connsiteY3" fmla="*/ 47740 h 116111"/>
                  <a:gd name="connsiteX4" fmla="*/ 248 w 40429"/>
                  <a:gd name="connsiteY4" fmla="*/ 115 h 11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29" h="116111">
                    <a:moveTo>
                      <a:pt x="248" y="115"/>
                    </a:moveTo>
                    <a:cubicBezTo>
                      <a:pt x="3158" y="2496"/>
                      <a:pt x="36232" y="42713"/>
                      <a:pt x="39936" y="62027"/>
                    </a:cubicBezTo>
                    <a:cubicBezTo>
                      <a:pt x="43640" y="81341"/>
                      <a:pt x="25383" y="118383"/>
                      <a:pt x="22473" y="116002"/>
                    </a:cubicBezTo>
                    <a:cubicBezTo>
                      <a:pt x="19563" y="113621"/>
                      <a:pt x="24060" y="62821"/>
                      <a:pt x="22473" y="47740"/>
                    </a:cubicBezTo>
                    <a:cubicBezTo>
                      <a:pt x="20886" y="32659"/>
                      <a:pt x="-2662" y="-2266"/>
                      <a:pt x="248" y="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38DAF0F2-8F3B-4931-9161-3B6DF6657A0A}"/>
                  </a:ext>
                </a:extLst>
              </p:cNvPr>
              <p:cNvSpPr/>
              <p:nvPr/>
            </p:nvSpPr>
            <p:spPr>
              <a:xfrm>
                <a:off x="5616568" y="4737164"/>
                <a:ext cx="155194" cy="65529"/>
              </a:xfrm>
              <a:custGeom>
                <a:avLst/>
                <a:gdLst>
                  <a:gd name="connsiteX0" fmla="*/ 7 w 155194"/>
                  <a:gd name="connsiteY0" fmla="*/ 4699 h 65529"/>
                  <a:gd name="connsiteX1" fmla="*/ 141295 w 155194"/>
                  <a:gd name="connsiteY1" fmla="*/ 6286 h 65529"/>
                  <a:gd name="connsiteX2" fmla="*/ 149232 w 155194"/>
                  <a:gd name="connsiteY2" fmla="*/ 65024 h 65529"/>
                  <a:gd name="connsiteX3" fmla="*/ 134945 w 155194"/>
                  <a:gd name="connsiteY3" fmla="*/ 33274 h 65529"/>
                  <a:gd name="connsiteX4" fmla="*/ 7 w 155194"/>
                  <a:gd name="connsiteY4" fmla="*/ 4699 h 6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194" h="65529">
                    <a:moveTo>
                      <a:pt x="7" y="4699"/>
                    </a:moveTo>
                    <a:cubicBezTo>
                      <a:pt x="1065" y="201"/>
                      <a:pt x="116424" y="-3768"/>
                      <a:pt x="141295" y="6286"/>
                    </a:cubicBezTo>
                    <a:cubicBezTo>
                      <a:pt x="166166" y="16340"/>
                      <a:pt x="150290" y="60526"/>
                      <a:pt x="149232" y="65024"/>
                    </a:cubicBezTo>
                    <a:cubicBezTo>
                      <a:pt x="148174" y="69522"/>
                      <a:pt x="155318" y="42799"/>
                      <a:pt x="134945" y="33274"/>
                    </a:cubicBezTo>
                    <a:cubicBezTo>
                      <a:pt x="114572" y="23749"/>
                      <a:pt x="-1051" y="9197"/>
                      <a:pt x="7" y="46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D89C05B8-4086-4366-AD06-0E645949A766}"/>
                  </a:ext>
                </a:extLst>
              </p:cNvPr>
              <p:cNvSpPr/>
              <p:nvPr/>
            </p:nvSpPr>
            <p:spPr>
              <a:xfrm>
                <a:off x="5092700" y="4529138"/>
                <a:ext cx="302010" cy="149728"/>
              </a:xfrm>
              <a:custGeom>
                <a:avLst/>
                <a:gdLst>
                  <a:gd name="connsiteX0" fmla="*/ 55563 w 302010"/>
                  <a:gd name="connsiteY0" fmla="*/ 60325 h 149728"/>
                  <a:gd name="connsiteX1" fmla="*/ 301625 w 302010"/>
                  <a:gd name="connsiteY1" fmla="*/ 149225 h 149728"/>
                  <a:gd name="connsiteX2" fmla="*/ 109538 w 302010"/>
                  <a:gd name="connsiteY2" fmla="*/ 92075 h 149728"/>
                  <a:gd name="connsiteX3" fmla="*/ 0 w 302010"/>
                  <a:gd name="connsiteY3" fmla="*/ 0 h 149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010" h="149728">
                    <a:moveTo>
                      <a:pt x="55563" y="60325"/>
                    </a:moveTo>
                    <a:lnTo>
                      <a:pt x="301625" y="149225"/>
                    </a:lnTo>
                    <a:cubicBezTo>
                      <a:pt x="310621" y="154517"/>
                      <a:pt x="159809" y="116946"/>
                      <a:pt x="109538" y="92075"/>
                    </a:cubicBezTo>
                    <a:cubicBezTo>
                      <a:pt x="59267" y="67204"/>
                      <a:pt x="29633" y="33602"/>
                      <a:pt x="0" y="0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02F8C5B9-59F2-40E8-A898-8ADFC6997744}"/>
                  </a:ext>
                </a:extLst>
              </p:cNvPr>
              <p:cNvSpPr/>
              <p:nvPr/>
            </p:nvSpPr>
            <p:spPr>
              <a:xfrm>
                <a:off x="5621293" y="4548025"/>
                <a:ext cx="100073" cy="114494"/>
              </a:xfrm>
              <a:custGeom>
                <a:avLst/>
                <a:gdLst>
                  <a:gd name="connsiteX0" fmla="*/ 100057 w 100073"/>
                  <a:gd name="connsiteY0" fmla="*/ 163 h 114494"/>
                  <a:gd name="connsiteX1" fmla="*/ 33382 w 100073"/>
                  <a:gd name="connsiteY1" fmla="*/ 39850 h 114494"/>
                  <a:gd name="connsiteX2" fmla="*/ 45 w 100073"/>
                  <a:gd name="connsiteY2" fmla="*/ 73188 h 114494"/>
                  <a:gd name="connsiteX3" fmla="*/ 39732 w 100073"/>
                  <a:gd name="connsiteY3" fmla="*/ 114463 h 114494"/>
                  <a:gd name="connsiteX4" fmla="*/ 17507 w 100073"/>
                  <a:gd name="connsiteY4" fmla="*/ 79538 h 114494"/>
                  <a:gd name="connsiteX5" fmla="*/ 27032 w 100073"/>
                  <a:gd name="connsiteY5" fmla="*/ 55725 h 114494"/>
                  <a:gd name="connsiteX6" fmla="*/ 100057 w 100073"/>
                  <a:gd name="connsiteY6" fmla="*/ 163 h 11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73" h="114494">
                    <a:moveTo>
                      <a:pt x="100057" y="163"/>
                    </a:moveTo>
                    <a:cubicBezTo>
                      <a:pt x="101115" y="-2483"/>
                      <a:pt x="50051" y="27679"/>
                      <a:pt x="33382" y="39850"/>
                    </a:cubicBezTo>
                    <a:cubicBezTo>
                      <a:pt x="16713" y="52021"/>
                      <a:pt x="-1013" y="60753"/>
                      <a:pt x="45" y="73188"/>
                    </a:cubicBezTo>
                    <a:cubicBezTo>
                      <a:pt x="1103" y="85623"/>
                      <a:pt x="36822" y="113405"/>
                      <a:pt x="39732" y="114463"/>
                    </a:cubicBezTo>
                    <a:cubicBezTo>
                      <a:pt x="42642" y="115521"/>
                      <a:pt x="19624" y="89328"/>
                      <a:pt x="17507" y="79538"/>
                    </a:cubicBezTo>
                    <a:cubicBezTo>
                      <a:pt x="15390" y="69748"/>
                      <a:pt x="12744" y="66838"/>
                      <a:pt x="27032" y="55725"/>
                    </a:cubicBezTo>
                    <a:cubicBezTo>
                      <a:pt x="41319" y="44613"/>
                      <a:pt x="98999" y="2809"/>
                      <a:pt x="100057" y="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0D1C19EB-238E-4A5B-94DB-7DC7A868D0CE}"/>
                  </a:ext>
                </a:extLst>
              </p:cNvPr>
              <p:cNvSpPr/>
              <p:nvPr/>
            </p:nvSpPr>
            <p:spPr>
              <a:xfrm>
                <a:off x="5556170" y="4559199"/>
                <a:ext cx="139780" cy="15976"/>
              </a:xfrm>
              <a:custGeom>
                <a:avLst/>
                <a:gdLst>
                  <a:gd name="connsiteX0" fmla="*/ 139780 w 139780"/>
                  <a:gd name="connsiteY0" fmla="*/ 15976 h 15976"/>
                  <a:gd name="connsiteX1" fmla="*/ 80 w 139780"/>
                  <a:gd name="connsiteY1" fmla="*/ 101 h 15976"/>
                  <a:gd name="connsiteX2" fmla="*/ 139780 w 139780"/>
                  <a:gd name="connsiteY2" fmla="*/ 15976 h 1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80" h="15976">
                    <a:moveTo>
                      <a:pt x="139780" y="15976"/>
                    </a:moveTo>
                    <a:cubicBezTo>
                      <a:pt x="139780" y="15976"/>
                      <a:pt x="4049" y="-1486"/>
                      <a:pt x="80" y="101"/>
                    </a:cubicBezTo>
                    <a:cubicBezTo>
                      <a:pt x="-3889" y="1688"/>
                      <a:pt x="139780" y="15976"/>
                      <a:pt x="139780" y="159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B83FCCF3-60DD-4CBC-8551-B5DE6B5B1D23}"/>
                  </a:ext>
                </a:extLst>
              </p:cNvPr>
              <p:cNvSpPr/>
              <p:nvPr/>
            </p:nvSpPr>
            <p:spPr>
              <a:xfrm>
                <a:off x="5548291" y="4603444"/>
                <a:ext cx="80984" cy="13006"/>
              </a:xfrm>
              <a:custGeom>
                <a:avLst/>
                <a:gdLst>
                  <a:gd name="connsiteX0" fmla="*/ 80984 w 80984"/>
                  <a:gd name="connsiteY0" fmla="*/ 13006 h 13006"/>
                  <a:gd name="connsiteX1" fmla="*/ 22 w 80984"/>
                  <a:gd name="connsiteY1" fmla="*/ 306 h 13006"/>
                  <a:gd name="connsiteX2" fmla="*/ 80984 w 80984"/>
                  <a:gd name="connsiteY2" fmla="*/ 13006 h 1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84" h="13006">
                    <a:moveTo>
                      <a:pt x="80984" y="13006"/>
                    </a:moveTo>
                    <a:cubicBezTo>
                      <a:pt x="80984" y="13006"/>
                      <a:pt x="-1566" y="-2340"/>
                      <a:pt x="22" y="306"/>
                    </a:cubicBezTo>
                    <a:cubicBezTo>
                      <a:pt x="1609" y="2952"/>
                      <a:pt x="80984" y="13006"/>
                      <a:pt x="80984" y="130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431A9D55-D571-4F28-A64F-B931E3970AA6}"/>
                  </a:ext>
                </a:extLst>
              </p:cNvPr>
              <p:cNvSpPr/>
              <p:nvPr/>
            </p:nvSpPr>
            <p:spPr>
              <a:xfrm>
                <a:off x="5549382" y="4649770"/>
                <a:ext cx="118584" cy="27254"/>
              </a:xfrm>
              <a:custGeom>
                <a:avLst/>
                <a:gdLst>
                  <a:gd name="connsiteX0" fmla="*/ 117993 w 118584"/>
                  <a:gd name="connsiteY0" fmla="*/ 27005 h 27254"/>
                  <a:gd name="connsiteX1" fmla="*/ 2106 w 118584"/>
                  <a:gd name="connsiteY1" fmla="*/ 12718 h 27254"/>
                  <a:gd name="connsiteX2" fmla="*/ 46556 w 118584"/>
                  <a:gd name="connsiteY2" fmla="*/ 18 h 27254"/>
                  <a:gd name="connsiteX3" fmla="*/ 117993 w 118584"/>
                  <a:gd name="connsiteY3" fmla="*/ 27005 h 2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84" h="27254">
                    <a:moveTo>
                      <a:pt x="117993" y="27005"/>
                    </a:moveTo>
                    <a:cubicBezTo>
                      <a:pt x="110585" y="29122"/>
                      <a:pt x="14012" y="17216"/>
                      <a:pt x="2106" y="12718"/>
                    </a:cubicBezTo>
                    <a:cubicBezTo>
                      <a:pt x="-9800" y="8220"/>
                      <a:pt x="32004" y="812"/>
                      <a:pt x="46556" y="18"/>
                    </a:cubicBezTo>
                    <a:cubicBezTo>
                      <a:pt x="61108" y="-776"/>
                      <a:pt x="125401" y="24888"/>
                      <a:pt x="117993" y="270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193D1ED2-4D45-478C-ABE9-149304DCD715}"/>
                  </a:ext>
                </a:extLst>
              </p:cNvPr>
              <p:cNvSpPr/>
              <p:nvPr/>
            </p:nvSpPr>
            <p:spPr>
              <a:xfrm>
                <a:off x="6034481" y="4670372"/>
                <a:ext cx="201274" cy="48306"/>
              </a:xfrm>
              <a:custGeom>
                <a:avLst/>
                <a:gdLst>
                  <a:gd name="connsiteX0" fmla="*/ 201219 w 201274"/>
                  <a:gd name="connsiteY0" fmla="*/ 19103 h 48306"/>
                  <a:gd name="connsiteX1" fmla="*/ 78982 w 201274"/>
                  <a:gd name="connsiteY1" fmla="*/ 53 h 48306"/>
                  <a:gd name="connsiteX2" fmla="*/ 25007 w 201274"/>
                  <a:gd name="connsiteY2" fmla="*/ 25453 h 48306"/>
                  <a:gd name="connsiteX3" fmla="*/ 1194 w 201274"/>
                  <a:gd name="connsiteY3" fmla="*/ 47678 h 48306"/>
                  <a:gd name="connsiteX4" fmla="*/ 59932 w 201274"/>
                  <a:gd name="connsiteY4" fmla="*/ 39741 h 48306"/>
                  <a:gd name="connsiteX5" fmla="*/ 61519 w 201274"/>
                  <a:gd name="connsiteY5" fmla="*/ 14341 h 48306"/>
                  <a:gd name="connsiteX6" fmla="*/ 94857 w 201274"/>
                  <a:gd name="connsiteY6" fmla="*/ 31803 h 48306"/>
                  <a:gd name="connsiteX7" fmla="*/ 201219 w 201274"/>
                  <a:gd name="connsiteY7" fmla="*/ 19103 h 4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274" h="48306">
                    <a:moveTo>
                      <a:pt x="201219" y="19103"/>
                    </a:moveTo>
                    <a:cubicBezTo>
                      <a:pt x="198573" y="13811"/>
                      <a:pt x="108351" y="-1005"/>
                      <a:pt x="78982" y="53"/>
                    </a:cubicBezTo>
                    <a:cubicBezTo>
                      <a:pt x="49613" y="1111"/>
                      <a:pt x="37972" y="17515"/>
                      <a:pt x="25007" y="25453"/>
                    </a:cubicBezTo>
                    <a:cubicBezTo>
                      <a:pt x="12042" y="33391"/>
                      <a:pt x="-4627" y="45297"/>
                      <a:pt x="1194" y="47678"/>
                    </a:cubicBezTo>
                    <a:cubicBezTo>
                      <a:pt x="7015" y="50059"/>
                      <a:pt x="49878" y="45297"/>
                      <a:pt x="59932" y="39741"/>
                    </a:cubicBezTo>
                    <a:cubicBezTo>
                      <a:pt x="69986" y="34185"/>
                      <a:pt x="55698" y="15664"/>
                      <a:pt x="61519" y="14341"/>
                    </a:cubicBezTo>
                    <a:cubicBezTo>
                      <a:pt x="67340" y="13018"/>
                      <a:pt x="78717" y="30745"/>
                      <a:pt x="94857" y="31803"/>
                    </a:cubicBezTo>
                    <a:cubicBezTo>
                      <a:pt x="110997" y="32861"/>
                      <a:pt x="203865" y="24395"/>
                      <a:pt x="201219" y="19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F6BF15F0-2702-476F-B0BF-4D138A9662BF}"/>
                  </a:ext>
                </a:extLst>
              </p:cNvPr>
              <p:cNvSpPr/>
              <p:nvPr/>
            </p:nvSpPr>
            <p:spPr>
              <a:xfrm>
                <a:off x="6362176" y="4665511"/>
                <a:ext cx="74613" cy="240448"/>
              </a:xfrm>
              <a:custGeom>
                <a:avLst/>
                <a:gdLst>
                  <a:gd name="connsiteX0" fmla="*/ 524 w 74613"/>
                  <a:gd name="connsiteY0" fmla="*/ 152 h 240448"/>
                  <a:gd name="connsiteX1" fmla="*/ 73549 w 74613"/>
                  <a:gd name="connsiteY1" fmla="*/ 227164 h 240448"/>
                  <a:gd name="connsiteX2" fmla="*/ 41799 w 74613"/>
                  <a:gd name="connsiteY2" fmla="*/ 192239 h 240448"/>
                  <a:gd name="connsiteX3" fmla="*/ 524 w 74613"/>
                  <a:gd name="connsiteY3" fmla="*/ 152 h 24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13" h="240448">
                    <a:moveTo>
                      <a:pt x="524" y="152"/>
                    </a:moveTo>
                    <a:cubicBezTo>
                      <a:pt x="5816" y="5973"/>
                      <a:pt x="66670" y="195150"/>
                      <a:pt x="73549" y="227164"/>
                    </a:cubicBezTo>
                    <a:cubicBezTo>
                      <a:pt x="80428" y="259179"/>
                      <a:pt x="52118" y="227693"/>
                      <a:pt x="41799" y="192239"/>
                    </a:cubicBezTo>
                    <a:cubicBezTo>
                      <a:pt x="31480" y="156785"/>
                      <a:pt x="-4768" y="-5669"/>
                      <a:pt x="524" y="1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2701A878-8134-49F2-A363-8B628D1B56D0}"/>
                  </a:ext>
                </a:extLst>
              </p:cNvPr>
              <p:cNvSpPr/>
              <p:nvPr/>
            </p:nvSpPr>
            <p:spPr>
              <a:xfrm>
                <a:off x="6553464" y="4870251"/>
                <a:ext cx="199357" cy="58516"/>
              </a:xfrm>
              <a:custGeom>
                <a:avLst/>
                <a:gdLst>
                  <a:gd name="connsiteX0" fmla="*/ 2911 w 199357"/>
                  <a:gd name="connsiteY0" fmla="*/ 38299 h 58516"/>
                  <a:gd name="connsiteX1" fmla="*/ 193411 w 199357"/>
                  <a:gd name="connsiteY1" fmla="*/ 57349 h 58516"/>
                  <a:gd name="connsiteX2" fmla="*/ 152136 w 199357"/>
                  <a:gd name="connsiteY2" fmla="*/ 199 h 58516"/>
                  <a:gd name="connsiteX3" fmla="*/ 161661 w 199357"/>
                  <a:gd name="connsiteY3" fmla="*/ 38299 h 58516"/>
                  <a:gd name="connsiteX4" fmla="*/ 83874 w 199357"/>
                  <a:gd name="connsiteY4" fmla="*/ 33537 h 58516"/>
                  <a:gd name="connsiteX5" fmla="*/ 2911 w 199357"/>
                  <a:gd name="connsiteY5" fmla="*/ 38299 h 58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57" h="58516">
                    <a:moveTo>
                      <a:pt x="2911" y="38299"/>
                    </a:moveTo>
                    <a:cubicBezTo>
                      <a:pt x="21167" y="42268"/>
                      <a:pt x="168540" y="63699"/>
                      <a:pt x="193411" y="57349"/>
                    </a:cubicBezTo>
                    <a:cubicBezTo>
                      <a:pt x="218282" y="50999"/>
                      <a:pt x="157428" y="3374"/>
                      <a:pt x="152136" y="199"/>
                    </a:cubicBezTo>
                    <a:cubicBezTo>
                      <a:pt x="146844" y="-2976"/>
                      <a:pt x="173038" y="32743"/>
                      <a:pt x="161661" y="38299"/>
                    </a:cubicBezTo>
                    <a:cubicBezTo>
                      <a:pt x="150284" y="43855"/>
                      <a:pt x="110597" y="34595"/>
                      <a:pt x="83874" y="33537"/>
                    </a:cubicBezTo>
                    <a:cubicBezTo>
                      <a:pt x="57151" y="32479"/>
                      <a:pt x="-15345" y="34330"/>
                      <a:pt x="2911" y="38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92856B6A-3A3C-43BF-A676-7640292998C7}"/>
                  </a:ext>
                </a:extLst>
              </p:cNvPr>
              <p:cNvSpPr/>
              <p:nvPr/>
            </p:nvSpPr>
            <p:spPr>
              <a:xfrm>
                <a:off x="6552416" y="4927008"/>
                <a:ext cx="217754" cy="48755"/>
              </a:xfrm>
              <a:custGeom>
                <a:avLst/>
                <a:gdLst>
                  <a:gd name="connsiteX0" fmla="*/ 784 w 217754"/>
                  <a:gd name="connsiteY0" fmla="*/ 25992 h 48755"/>
                  <a:gd name="connsiteX1" fmla="*/ 205572 w 217754"/>
                  <a:gd name="connsiteY1" fmla="*/ 48217 h 48755"/>
                  <a:gd name="connsiteX2" fmla="*/ 188109 w 217754"/>
                  <a:gd name="connsiteY2" fmla="*/ 592 h 48755"/>
                  <a:gd name="connsiteX3" fmla="*/ 137309 w 217754"/>
                  <a:gd name="connsiteY3" fmla="*/ 21230 h 48755"/>
                  <a:gd name="connsiteX4" fmla="*/ 784 w 217754"/>
                  <a:gd name="connsiteY4" fmla="*/ 25992 h 4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54" h="48755">
                    <a:moveTo>
                      <a:pt x="784" y="25992"/>
                    </a:moveTo>
                    <a:cubicBezTo>
                      <a:pt x="12161" y="30490"/>
                      <a:pt x="174351" y="52450"/>
                      <a:pt x="205572" y="48217"/>
                    </a:cubicBezTo>
                    <a:cubicBezTo>
                      <a:pt x="236793" y="43984"/>
                      <a:pt x="199486" y="5090"/>
                      <a:pt x="188109" y="592"/>
                    </a:cubicBezTo>
                    <a:cubicBezTo>
                      <a:pt x="176732" y="-3906"/>
                      <a:pt x="169588" y="18584"/>
                      <a:pt x="137309" y="21230"/>
                    </a:cubicBezTo>
                    <a:cubicBezTo>
                      <a:pt x="105030" y="23876"/>
                      <a:pt x="-10593" y="21494"/>
                      <a:pt x="784" y="25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331559F5-6524-446F-A36A-1D38DE5C7717}"/>
                  </a:ext>
                </a:extLst>
              </p:cNvPr>
              <p:cNvSpPr/>
              <p:nvPr/>
            </p:nvSpPr>
            <p:spPr>
              <a:xfrm>
                <a:off x="6475761" y="4984407"/>
                <a:ext cx="255459" cy="112085"/>
              </a:xfrm>
              <a:custGeom>
                <a:avLst/>
                <a:gdLst>
                  <a:gd name="connsiteX0" fmla="*/ 255239 w 255459"/>
                  <a:gd name="connsiteY0" fmla="*/ 343 h 112085"/>
                  <a:gd name="connsiteX1" fmla="*/ 77439 w 255459"/>
                  <a:gd name="connsiteY1" fmla="*/ 35268 h 112085"/>
                  <a:gd name="connsiteX2" fmla="*/ 15527 w 255459"/>
                  <a:gd name="connsiteY2" fmla="*/ 111468 h 112085"/>
                  <a:gd name="connsiteX3" fmla="*/ 7589 w 255459"/>
                  <a:gd name="connsiteY3" fmla="*/ 68606 h 112085"/>
                  <a:gd name="connsiteX4" fmla="*/ 110777 w 255459"/>
                  <a:gd name="connsiteY4" fmla="*/ 20981 h 112085"/>
                  <a:gd name="connsiteX5" fmla="*/ 255239 w 255459"/>
                  <a:gd name="connsiteY5" fmla="*/ 343 h 11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459" h="112085">
                    <a:moveTo>
                      <a:pt x="255239" y="343"/>
                    </a:moveTo>
                    <a:cubicBezTo>
                      <a:pt x="249683" y="2724"/>
                      <a:pt x="117391" y="16747"/>
                      <a:pt x="77439" y="35268"/>
                    </a:cubicBezTo>
                    <a:cubicBezTo>
                      <a:pt x="37487" y="53789"/>
                      <a:pt x="27169" y="105912"/>
                      <a:pt x="15527" y="111468"/>
                    </a:cubicBezTo>
                    <a:cubicBezTo>
                      <a:pt x="3885" y="117024"/>
                      <a:pt x="-8286" y="83687"/>
                      <a:pt x="7589" y="68606"/>
                    </a:cubicBezTo>
                    <a:cubicBezTo>
                      <a:pt x="23464" y="53525"/>
                      <a:pt x="61829" y="33681"/>
                      <a:pt x="110777" y="20981"/>
                    </a:cubicBezTo>
                    <a:cubicBezTo>
                      <a:pt x="159725" y="8281"/>
                      <a:pt x="260795" y="-2038"/>
                      <a:pt x="255239" y="3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A6830186-4D9D-49A8-A32F-EDD6DEA90F6D}"/>
                  </a:ext>
                </a:extLst>
              </p:cNvPr>
              <p:cNvSpPr/>
              <p:nvPr/>
            </p:nvSpPr>
            <p:spPr>
              <a:xfrm>
                <a:off x="6466088" y="4966795"/>
                <a:ext cx="109391" cy="87918"/>
              </a:xfrm>
              <a:custGeom>
                <a:avLst/>
                <a:gdLst>
                  <a:gd name="connsiteX0" fmla="*/ 109337 w 109391"/>
                  <a:gd name="connsiteY0" fmla="*/ 493 h 87918"/>
                  <a:gd name="connsiteX1" fmla="*/ 6150 w 109391"/>
                  <a:gd name="connsiteY1" fmla="*/ 86218 h 87918"/>
                  <a:gd name="connsiteX2" fmla="*/ 20437 w 109391"/>
                  <a:gd name="connsiteY2" fmla="*/ 52880 h 87918"/>
                  <a:gd name="connsiteX3" fmla="*/ 109337 w 109391"/>
                  <a:gd name="connsiteY3" fmla="*/ 493 h 8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391" h="87918">
                    <a:moveTo>
                      <a:pt x="109337" y="493"/>
                    </a:moveTo>
                    <a:cubicBezTo>
                      <a:pt x="106956" y="6049"/>
                      <a:pt x="20967" y="77487"/>
                      <a:pt x="6150" y="86218"/>
                    </a:cubicBezTo>
                    <a:cubicBezTo>
                      <a:pt x="-8667" y="94949"/>
                      <a:pt x="6149" y="67961"/>
                      <a:pt x="20437" y="52880"/>
                    </a:cubicBezTo>
                    <a:cubicBezTo>
                      <a:pt x="34724" y="37799"/>
                      <a:pt x="111718" y="-5063"/>
                      <a:pt x="109337" y="4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5C868CBD-5024-4FED-AF6B-C5E94C60D0B9}"/>
                  </a:ext>
                </a:extLst>
              </p:cNvPr>
              <p:cNvSpPr/>
              <p:nvPr/>
            </p:nvSpPr>
            <p:spPr>
              <a:xfrm>
                <a:off x="6569075" y="4968875"/>
                <a:ext cx="169865" cy="7258"/>
              </a:xfrm>
              <a:custGeom>
                <a:avLst/>
                <a:gdLst>
                  <a:gd name="connsiteX0" fmla="*/ 0 w 169865"/>
                  <a:gd name="connsiteY0" fmla="*/ 0 h 7258"/>
                  <a:gd name="connsiteX1" fmla="*/ 169863 w 169865"/>
                  <a:gd name="connsiteY1" fmla="*/ 6350 h 7258"/>
                  <a:gd name="connsiteX2" fmla="*/ 0 w 169865"/>
                  <a:gd name="connsiteY2" fmla="*/ 0 h 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865" h="7258">
                    <a:moveTo>
                      <a:pt x="0" y="0"/>
                    </a:moveTo>
                    <a:cubicBezTo>
                      <a:pt x="0" y="0"/>
                      <a:pt x="169069" y="2381"/>
                      <a:pt x="169863" y="6350"/>
                    </a:cubicBezTo>
                    <a:cubicBezTo>
                      <a:pt x="170657" y="1031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8AEB3B48-533D-451B-A799-D7414C8DF739}"/>
                  </a:ext>
                </a:extLst>
              </p:cNvPr>
              <p:cNvSpPr/>
              <p:nvPr/>
            </p:nvSpPr>
            <p:spPr>
              <a:xfrm>
                <a:off x="6235416" y="5032368"/>
                <a:ext cx="249777" cy="88911"/>
              </a:xfrm>
              <a:custGeom>
                <a:avLst/>
                <a:gdLst>
                  <a:gd name="connsiteX0" fmla="*/ 284 w 249777"/>
                  <a:gd name="connsiteY0" fmla="*/ 88907 h 88911"/>
                  <a:gd name="connsiteX1" fmla="*/ 128872 w 249777"/>
                  <a:gd name="connsiteY1" fmla="*/ 30170 h 88911"/>
                  <a:gd name="connsiteX2" fmla="*/ 181259 w 249777"/>
                  <a:gd name="connsiteY2" fmla="*/ 17470 h 88911"/>
                  <a:gd name="connsiteX3" fmla="*/ 249522 w 249777"/>
                  <a:gd name="connsiteY3" fmla="*/ 30170 h 88911"/>
                  <a:gd name="connsiteX4" fmla="*/ 200309 w 249777"/>
                  <a:gd name="connsiteY4" fmla="*/ 7 h 88911"/>
                  <a:gd name="connsiteX5" fmla="*/ 97122 w 249777"/>
                  <a:gd name="connsiteY5" fmla="*/ 33345 h 88911"/>
                  <a:gd name="connsiteX6" fmla="*/ 284 w 249777"/>
                  <a:gd name="connsiteY6" fmla="*/ 88907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77" h="88911">
                    <a:moveTo>
                      <a:pt x="284" y="88907"/>
                    </a:moveTo>
                    <a:cubicBezTo>
                      <a:pt x="5576" y="88378"/>
                      <a:pt x="98710" y="42076"/>
                      <a:pt x="128872" y="30170"/>
                    </a:cubicBezTo>
                    <a:cubicBezTo>
                      <a:pt x="159034" y="18264"/>
                      <a:pt x="161151" y="17470"/>
                      <a:pt x="181259" y="17470"/>
                    </a:cubicBezTo>
                    <a:cubicBezTo>
                      <a:pt x="201367" y="17470"/>
                      <a:pt x="246347" y="33080"/>
                      <a:pt x="249522" y="30170"/>
                    </a:cubicBezTo>
                    <a:cubicBezTo>
                      <a:pt x="252697" y="27259"/>
                      <a:pt x="225709" y="-522"/>
                      <a:pt x="200309" y="7"/>
                    </a:cubicBezTo>
                    <a:cubicBezTo>
                      <a:pt x="174909" y="536"/>
                      <a:pt x="129401" y="21439"/>
                      <a:pt x="97122" y="33345"/>
                    </a:cubicBezTo>
                    <a:cubicBezTo>
                      <a:pt x="64843" y="45251"/>
                      <a:pt x="-5008" y="89436"/>
                      <a:pt x="284" y="889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D01E045F-B1BD-4BD2-AAB7-2C0F5F171F28}"/>
                  </a:ext>
                </a:extLst>
              </p:cNvPr>
              <p:cNvSpPr/>
              <p:nvPr/>
            </p:nvSpPr>
            <p:spPr>
              <a:xfrm>
                <a:off x="6446075" y="4916482"/>
                <a:ext cx="83368" cy="128596"/>
              </a:xfrm>
              <a:custGeom>
                <a:avLst/>
                <a:gdLst>
                  <a:gd name="connsiteX0" fmla="*/ 83313 w 83368"/>
                  <a:gd name="connsiteY0" fmla="*/ 6 h 128596"/>
                  <a:gd name="connsiteX1" fmla="*/ 15050 w 83368"/>
                  <a:gd name="connsiteY1" fmla="*/ 55568 h 128596"/>
                  <a:gd name="connsiteX2" fmla="*/ 15050 w 83368"/>
                  <a:gd name="connsiteY2" fmla="*/ 128593 h 128596"/>
                  <a:gd name="connsiteX3" fmla="*/ 2350 w 83368"/>
                  <a:gd name="connsiteY3" fmla="*/ 52393 h 128596"/>
                  <a:gd name="connsiteX4" fmla="*/ 83313 w 83368"/>
                  <a:gd name="connsiteY4" fmla="*/ 6 h 1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68" h="128596">
                    <a:moveTo>
                      <a:pt x="83313" y="6"/>
                    </a:moveTo>
                    <a:cubicBezTo>
                      <a:pt x="85430" y="535"/>
                      <a:pt x="26427" y="34137"/>
                      <a:pt x="15050" y="55568"/>
                    </a:cubicBezTo>
                    <a:cubicBezTo>
                      <a:pt x="3673" y="76999"/>
                      <a:pt x="17167" y="129122"/>
                      <a:pt x="15050" y="128593"/>
                    </a:cubicBezTo>
                    <a:cubicBezTo>
                      <a:pt x="12933" y="128064"/>
                      <a:pt x="-6646" y="73824"/>
                      <a:pt x="2350" y="52393"/>
                    </a:cubicBezTo>
                    <a:cubicBezTo>
                      <a:pt x="11346" y="30962"/>
                      <a:pt x="81196" y="-523"/>
                      <a:pt x="83313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81C5D599-BF97-475F-8C60-EB239A8B2E6D}"/>
                  </a:ext>
                </a:extLst>
              </p:cNvPr>
              <p:cNvSpPr/>
              <p:nvPr/>
            </p:nvSpPr>
            <p:spPr>
              <a:xfrm>
                <a:off x="5867372" y="4925987"/>
                <a:ext cx="287532" cy="74900"/>
              </a:xfrm>
              <a:custGeom>
                <a:avLst/>
                <a:gdLst>
                  <a:gd name="connsiteX0" fmla="*/ 28 w 287532"/>
                  <a:gd name="connsiteY0" fmla="*/ 65113 h 74900"/>
                  <a:gd name="connsiteX1" fmla="*/ 139728 w 287532"/>
                  <a:gd name="connsiteY1" fmla="*/ 74638 h 74900"/>
                  <a:gd name="connsiteX2" fmla="*/ 204816 w 287532"/>
                  <a:gd name="connsiteY2" fmla="*/ 54001 h 74900"/>
                  <a:gd name="connsiteX3" fmla="*/ 282603 w 287532"/>
                  <a:gd name="connsiteY3" fmla="*/ 25426 h 74900"/>
                  <a:gd name="connsiteX4" fmla="*/ 276253 w 287532"/>
                  <a:gd name="connsiteY4" fmla="*/ 26 h 74900"/>
                  <a:gd name="connsiteX5" fmla="*/ 249266 w 287532"/>
                  <a:gd name="connsiteY5" fmla="*/ 30188 h 74900"/>
                  <a:gd name="connsiteX6" fmla="*/ 128616 w 287532"/>
                  <a:gd name="connsiteY6" fmla="*/ 57176 h 74900"/>
                  <a:gd name="connsiteX7" fmla="*/ 28 w 287532"/>
                  <a:gd name="connsiteY7" fmla="*/ 65113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532" h="74900">
                    <a:moveTo>
                      <a:pt x="28" y="65113"/>
                    </a:moveTo>
                    <a:cubicBezTo>
                      <a:pt x="1880" y="68023"/>
                      <a:pt x="105597" y="76490"/>
                      <a:pt x="139728" y="74638"/>
                    </a:cubicBezTo>
                    <a:cubicBezTo>
                      <a:pt x="173859" y="72786"/>
                      <a:pt x="204816" y="54001"/>
                      <a:pt x="204816" y="54001"/>
                    </a:cubicBezTo>
                    <a:cubicBezTo>
                      <a:pt x="228628" y="45799"/>
                      <a:pt x="270697" y="34422"/>
                      <a:pt x="282603" y="25426"/>
                    </a:cubicBezTo>
                    <a:cubicBezTo>
                      <a:pt x="294509" y="16430"/>
                      <a:pt x="281809" y="-768"/>
                      <a:pt x="276253" y="26"/>
                    </a:cubicBezTo>
                    <a:cubicBezTo>
                      <a:pt x="270697" y="820"/>
                      <a:pt x="273872" y="20663"/>
                      <a:pt x="249266" y="30188"/>
                    </a:cubicBezTo>
                    <a:cubicBezTo>
                      <a:pt x="224660" y="39713"/>
                      <a:pt x="170420" y="51090"/>
                      <a:pt x="128616" y="57176"/>
                    </a:cubicBezTo>
                    <a:cubicBezTo>
                      <a:pt x="86812" y="63261"/>
                      <a:pt x="-1824" y="62203"/>
                      <a:pt x="28" y="65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54DA3536-DF3D-4F3D-98D3-A94DAB74C759}"/>
                  </a:ext>
                </a:extLst>
              </p:cNvPr>
              <p:cNvSpPr/>
              <p:nvPr/>
            </p:nvSpPr>
            <p:spPr>
              <a:xfrm>
                <a:off x="5799079" y="4962436"/>
                <a:ext cx="414047" cy="85987"/>
              </a:xfrm>
              <a:custGeom>
                <a:avLst/>
                <a:gdLst>
                  <a:gd name="connsiteX0" fmla="*/ 59 w 414047"/>
                  <a:gd name="connsiteY0" fmla="*/ 85814 h 85987"/>
                  <a:gd name="connsiteX1" fmla="*/ 236596 w 414047"/>
                  <a:gd name="connsiteY1" fmla="*/ 58827 h 85987"/>
                  <a:gd name="connsiteX2" fmla="*/ 273109 w 414047"/>
                  <a:gd name="connsiteY2" fmla="*/ 46127 h 85987"/>
                  <a:gd name="connsiteX3" fmla="*/ 352484 w 414047"/>
                  <a:gd name="connsiteY3" fmla="*/ 33427 h 85987"/>
                  <a:gd name="connsiteX4" fmla="*/ 411221 w 414047"/>
                  <a:gd name="connsiteY4" fmla="*/ 89 h 85987"/>
                  <a:gd name="connsiteX5" fmla="*/ 260409 w 414047"/>
                  <a:gd name="connsiteY5" fmla="*/ 44539 h 85987"/>
                  <a:gd name="connsiteX6" fmla="*/ 59 w 414047"/>
                  <a:gd name="connsiteY6" fmla="*/ 85814 h 8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047" h="85987">
                    <a:moveTo>
                      <a:pt x="59" y="85814"/>
                    </a:moveTo>
                    <a:cubicBezTo>
                      <a:pt x="-3910" y="88195"/>
                      <a:pt x="191088" y="65441"/>
                      <a:pt x="236596" y="58827"/>
                    </a:cubicBezTo>
                    <a:cubicBezTo>
                      <a:pt x="282104" y="52212"/>
                      <a:pt x="253794" y="50360"/>
                      <a:pt x="273109" y="46127"/>
                    </a:cubicBezTo>
                    <a:cubicBezTo>
                      <a:pt x="292424" y="41894"/>
                      <a:pt x="329465" y="41100"/>
                      <a:pt x="352484" y="33427"/>
                    </a:cubicBezTo>
                    <a:cubicBezTo>
                      <a:pt x="375503" y="25754"/>
                      <a:pt x="426567" y="-1763"/>
                      <a:pt x="411221" y="89"/>
                    </a:cubicBezTo>
                    <a:cubicBezTo>
                      <a:pt x="395875" y="1941"/>
                      <a:pt x="329730" y="30516"/>
                      <a:pt x="260409" y="44539"/>
                    </a:cubicBezTo>
                    <a:cubicBezTo>
                      <a:pt x="191088" y="58562"/>
                      <a:pt x="4028" y="83433"/>
                      <a:pt x="59" y="858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465A83F3-1FE6-49F1-A56D-B686DF663D3E}"/>
                  </a:ext>
                </a:extLst>
              </p:cNvPr>
              <p:cNvSpPr/>
              <p:nvPr/>
            </p:nvSpPr>
            <p:spPr>
              <a:xfrm>
                <a:off x="6122845" y="5064416"/>
                <a:ext cx="160803" cy="142490"/>
              </a:xfrm>
              <a:custGeom>
                <a:avLst/>
                <a:gdLst>
                  <a:gd name="connsiteX0" fmla="*/ 143 w 160803"/>
                  <a:gd name="connsiteY0" fmla="*/ 2884 h 142490"/>
                  <a:gd name="connsiteX1" fmla="*/ 92218 w 160803"/>
                  <a:gd name="connsiteY1" fmla="*/ 13997 h 142490"/>
                  <a:gd name="connsiteX2" fmla="*/ 160480 w 160803"/>
                  <a:gd name="connsiteY2" fmla="*/ 140997 h 142490"/>
                  <a:gd name="connsiteX3" fmla="*/ 116030 w 160803"/>
                  <a:gd name="connsiteY3" fmla="*/ 79084 h 142490"/>
                  <a:gd name="connsiteX4" fmla="*/ 71580 w 160803"/>
                  <a:gd name="connsiteY4" fmla="*/ 10822 h 142490"/>
                  <a:gd name="connsiteX5" fmla="*/ 143 w 160803"/>
                  <a:gd name="connsiteY5" fmla="*/ 2884 h 14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803" h="142490">
                    <a:moveTo>
                      <a:pt x="143" y="2884"/>
                    </a:moveTo>
                    <a:cubicBezTo>
                      <a:pt x="3583" y="3413"/>
                      <a:pt x="65495" y="-9022"/>
                      <a:pt x="92218" y="13997"/>
                    </a:cubicBezTo>
                    <a:cubicBezTo>
                      <a:pt x="118941" y="37016"/>
                      <a:pt x="156511" y="130149"/>
                      <a:pt x="160480" y="140997"/>
                    </a:cubicBezTo>
                    <a:cubicBezTo>
                      <a:pt x="164449" y="151845"/>
                      <a:pt x="130847" y="100780"/>
                      <a:pt x="116030" y="79084"/>
                    </a:cubicBezTo>
                    <a:cubicBezTo>
                      <a:pt x="101213" y="57388"/>
                      <a:pt x="87190" y="23786"/>
                      <a:pt x="71580" y="10822"/>
                    </a:cubicBezTo>
                    <a:cubicBezTo>
                      <a:pt x="55970" y="-2142"/>
                      <a:pt x="-3297" y="2355"/>
                      <a:pt x="143" y="2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33575EBF-A97D-451D-A006-DEFB89EFCD0F}"/>
                  </a:ext>
                </a:extLst>
              </p:cNvPr>
              <p:cNvSpPr/>
              <p:nvPr/>
            </p:nvSpPr>
            <p:spPr>
              <a:xfrm>
                <a:off x="6149975" y="5072063"/>
                <a:ext cx="63877" cy="100186"/>
              </a:xfrm>
              <a:custGeom>
                <a:avLst/>
                <a:gdLst>
                  <a:gd name="connsiteX0" fmla="*/ 0 w 63877"/>
                  <a:gd name="connsiteY0" fmla="*/ 0 h 100186"/>
                  <a:gd name="connsiteX1" fmla="*/ 63500 w 63877"/>
                  <a:gd name="connsiteY1" fmla="*/ 100012 h 100186"/>
                  <a:gd name="connsiteX2" fmla="*/ 0 w 63877"/>
                  <a:gd name="connsiteY2" fmla="*/ 0 h 10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77" h="100186">
                    <a:moveTo>
                      <a:pt x="0" y="0"/>
                    </a:moveTo>
                    <a:cubicBezTo>
                      <a:pt x="0" y="0"/>
                      <a:pt x="57414" y="94985"/>
                      <a:pt x="63500" y="100012"/>
                    </a:cubicBezTo>
                    <a:cubicBezTo>
                      <a:pt x="69586" y="105039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22E3800D-FB21-4866-BD78-09A4CFC52C76}"/>
                  </a:ext>
                </a:extLst>
              </p:cNvPr>
              <p:cNvSpPr/>
              <p:nvPr/>
            </p:nvSpPr>
            <p:spPr>
              <a:xfrm>
                <a:off x="6127050" y="5180013"/>
                <a:ext cx="156275" cy="73052"/>
              </a:xfrm>
              <a:custGeom>
                <a:avLst/>
                <a:gdLst>
                  <a:gd name="connsiteX0" fmla="*/ 700 w 156275"/>
                  <a:gd name="connsiteY0" fmla="*/ 73025 h 73052"/>
                  <a:gd name="connsiteX1" fmla="*/ 124525 w 156275"/>
                  <a:gd name="connsiteY1" fmla="*/ 15875 h 73052"/>
                  <a:gd name="connsiteX2" fmla="*/ 78488 w 156275"/>
                  <a:gd name="connsiteY2" fmla="*/ 0 h 73052"/>
                  <a:gd name="connsiteX3" fmla="*/ 156275 w 156275"/>
                  <a:gd name="connsiteY3" fmla="*/ 26987 h 73052"/>
                  <a:gd name="connsiteX4" fmla="*/ 76900 w 156275"/>
                  <a:gd name="connsiteY4" fmla="*/ 7937 h 73052"/>
                  <a:gd name="connsiteX5" fmla="*/ 700 w 156275"/>
                  <a:gd name="connsiteY5" fmla="*/ 73025 h 7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75" h="73052">
                    <a:moveTo>
                      <a:pt x="700" y="73025"/>
                    </a:moveTo>
                    <a:cubicBezTo>
                      <a:pt x="8637" y="74348"/>
                      <a:pt x="111560" y="28046"/>
                      <a:pt x="124525" y="15875"/>
                    </a:cubicBezTo>
                    <a:cubicBezTo>
                      <a:pt x="137490" y="3704"/>
                      <a:pt x="78488" y="0"/>
                      <a:pt x="78488" y="0"/>
                    </a:cubicBezTo>
                    <a:cubicBezTo>
                      <a:pt x="83780" y="1852"/>
                      <a:pt x="156540" y="25664"/>
                      <a:pt x="156275" y="26987"/>
                    </a:cubicBezTo>
                    <a:cubicBezTo>
                      <a:pt x="156010" y="28310"/>
                      <a:pt x="99389" y="3175"/>
                      <a:pt x="76900" y="7937"/>
                    </a:cubicBezTo>
                    <a:cubicBezTo>
                      <a:pt x="54411" y="12699"/>
                      <a:pt x="-7237" y="71702"/>
                      <a:pt x="700" y="730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AFA7D4A9-4893-4CC3-85F0-0DAC10A19BA4}"/>
                  </a:ext>
                </a:extLst>
              </p:cNvPr>
              <p:cNvSpPr/>
              <p:nvPr/>
            </p:nvSpPr>
            <p:spPr>
              <a:xfrm>
                <a:off x="6157905" y="5202135"/>
                <a:ext cx="130584" cy="67049"/>
              </a:xfrm>
              <a:custGeom>
                <a:avLst/>
                <a:gdLst>
                  <a:gd name="connsiteX0" fmla="*/ 127008 w 130584"/>
                  <a:gd name="connsiteY0" fmla="*/ 103 h 67049"/>
                  <a:gd name="connsiteX1" fmla="*/ 117483 w 130584"/>
                  <a:gd name="connsiteY1" fmla="*/ 65190 h 67049"/>
                  <a:gd name="connsiteX2" fmla="*/ 8 w 130584"/>
                  <a:gd name="connsiteY2" fmla="*/ 49315 h 67049"/>
                  <a:gd name="connsiteX3" fmla="*/ 111133 w 130584"/>
                  <a:gd name="connsiteY3" fmla="*/ 49315 h 67049"/>
                  <a:gd name="connsiteX4" fmla="*/ 127008 w 130584"/>
                  <a:gd name="connsiteY4" fmla="*/ 103 h 6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84" h="67049">
                    <a:moveTo>
                      <a:pt x="127008" y="103"/>
                    </a:moveTo>
                    <a:cubicBezTo>
                      <a:pt x="128066" y="2749"/>
                      <a:pt x="138650" y="56988"/>
                      <a:pt x="117483" y="65190"/>
                    </a:cubicBezTo>
                    <a:cubicBezTo>
                      <a:pt x="96316" y="73392"/>
                      <a:pt x="1066" y="51961"/>
                      <a:pt x="8" y="49315"/>
                    </a:cubicBezTo>
                    <a:cubicBezTo>
                      <a:pt x="-1050" y="46669"/>
                      <a:pt x="92348" y="52225"/>
                      <a:pt x="111133" y="49315"/>
                    </a:cubicBezTo>
                    <a:cubicBezTo>
                      <a:pt x="129918" y="46405"/>
                      <a:pt x="125950" y="-2543"/>
                      <a:pt x="127008" y="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6A1D9DBA-0CA1-46C7-B215-F4D664D70938}"/>
                  </a:ext>
                </a:extLst>
              </p:cNvPr>
              <p:cNvSpPr/>
              <p:nvPr/>
            </p:nvSpPr>
            <p:spPr>
              <a:xfrm>
                <a:off x="6130211" y="5068709"/>
                <a:ext cx="51877" cy="140953"/>
              </a:xfrm>
              <a:custGeom>
                <a:avLst/>
                <a:gdLst>
                  <a:gd name="connsiteX0" fmla="*/ 714 w 51877"/>
                  <a:gd name="connsiteY0" fmla="*/ 179 h 140953"/>
                  <a:gd name="connsiteX1" fmla="*/ 51514 w 51877"/>
                  <a:gd name="connsiteY1" fmla="*/ 135116 h 140953"/>
                  <a:gd name="connsiteX2" fmla="*/ 22939 w 51877"/>
                  <a:gd name="connsiteY2" fmla="*/ 106541 h 140953"/>
                  <a:gd name="connsiteX3" fmla="*/ 714 w 51877"/>
                  <a:gd name="connsiteY3" fmla="*/ 179 h 14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877" h="140953">
                    <a:moveTo>
                      <a:pt x="714" y="179"/>
                    </a:moveTo>
                    <a:cubicBezTo>
                      <a:pt x="5476" y="4941"/>
                      <a:pt x="47810" y="117389"/>
                      <a:pt x="51514" y="135116"/>
                    </a:cubicBezTo>
                    <a:cubicBezTo>
                      <a:pt x="55218" y="152843"/>
                      <a:pt x="29554" y="126385"/>
                      <a:pt x="22939" y="106541"/>
                    </a:cubicBezTo>
                    <a:cubicBezTo>
                      <a:pt x="16324" y="86697"/>
                      <a:pt x="-4048" y="-4583"/>
                      <a:pt x="714" y="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951973B0-CAA0-4603-A5C4-F9B2DF8BEFD3}"/>
                  </a:ext>
                </a:extLst>
              </p:cNvPr>
              <p:cNvSpPr/>
              <p:nvPr/>
            </p:nvSpPr>
            <p:spPr>
              <a:xfrm>
                <a:off x="5829281" y="5132269"/>
                <a:ext cx="277846" cy="43176"/>
              </a:xfrm>
              <a:custGeom>
                <a:avLst/>
                <a:gdLst>
                  <a:gd name="connsiteX0" fmla="*/ 19 w 277846"/>
                  <a:gd name="connsiteY0" fmla="*/ 23931 h 43176"/>
                  <a:gd name="connsiteX1" fmla="*/ 65107 w 277846"/>
                  <a:gd name="connsiteY1" fmla="*/ 42981 h 43176"/>
                  <a:gd name="connsiteX2" fmla="*/ 138132 w 277846"/>
                  <a:gd name="connsiteY2" fmla="*/ 9644 h 43176"/>
                  <a:gd name="connsiteX3" fmla="*/ 200044 w 277846"/>
                  <a:gd name="connsiteY3" fmla="*/ 119 h 43176"/>
                  <a:gd name="connsiteX4" fmla="*/ 277832 w 277846"/>
                  <a:gd name="connsiteY4" fmla="*/ 14406 h 43176"/>
                  <a:gd name="connsiteX5" fmla="*/ 193694 w 277846"/>
                  <a:gd name="connsiteY5" fmla="*/ 4881 h 43176"/>
                  <a:gd name="connsiteX6" fmla="*/ 106382 w 277846"/>
                  <a:gd name="connsiteY6" fmla="*/ 6469 h 43176"/>
                  <a:gd name="connsiteX7" fmla="*/ 58757 w 277846"/>
                  <a:gd name="connsiteY7" fmla="*/ 35044 h 43176"/>
                  <a:gd name="connsiteX8" fmla="*/ 19 w 277846"/>
                  <a:gd name="connsiteY8" fmla="*/ 23931 h 4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846" h="43176">
                    <a:moveTo>
                      <a:pt x="19" y="23931"/>
                    </a:moveTo>
                    <a:cubicBezTo>
                      <a:pt x="1077" y="25254"/>
                      <a:pt x="42088" y="45362"/>
                      <a:pt x="65107" y="42981"/>
                    </a:cubicBezTo>
                    <a:cubicBezTo>
                      <a:pt x="88126" y="40600"/>
                      <a:pt x="115643" y="16788"/>
                      <a:pt x="138132" y="9644"/>
                    </a:cubicBezTo>
                    <a:cubicBezTo>
                      <a:pt x="160621" y="2500"/>
                      <a:pt x="176761" y="-675"/>
                      <a:pt x="200044" y="119"/>
                    </a:cubicBezTo>
                    <a:cubicBezTo>
                      <a:pt x="223327" y="913"/>
                      <a:pt x="278890" y="13612"/>
                      <a:pt x="277832" y="14406"/>
                    </a:cubicBezTo>
                    <a:cubicBezTo>
                      <a:pt x="276774" y="15200"/>
                      <a:pt x="222269" y="6204"/>
                      <a:pt x="193694" y="4881"/>
                    </a:cubicBezTo>
                    <a:cubicBezTo>
                      <a:pt x="165119" y="3558"/>
                      <a:pt x="128871" y="1442"/>
                      <a:pt x="106382" y="6469"/>
                    </a:cubicBezTo>
                    <a:cubicBezTo>
                      <a:pt x="83893" y="11496"/>
                      <a:pt x="76749" y="30282"/>
                      <a:pt x="58757" y="35044"/>
                    </a:cubicBezTo>
                    <a:cubicBezTo>
                      <a:pt x="40765" y="39807"/>
                      <a:pt x="-1039" y="22608"/>
                      <a:pt x="19" y="239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4CFF6EA6-FB7F-4F77-B1E3-37A338D37347}"/>
                  </a:ext>
                </a:extLst>
              </p:cNvPr>
              <p:cNvSpPr/>
              <p:nvPr/>
            </p:nvSpPr>
            <p:spPr>
              <a:xfrm>
                <a:off x="5842857" y="5110886"/>
                <a:ext cx="123527" cy="26364"/>
              </a:xfrm>
              <a:custGeom>
                <a:avLst/>
                <a:gdLst>
                  <a:gd name="connsiteX0" fmla="*/ 731 w 123527"/>
                  <a:gd name="connsiteY0" fmla="*/ 26264 h 26364"/>
                  <a:gd name="connsiteX1" fmla="*/ 56293 w 123527"/>
                  <a:gd name="connsiteY1" fmla="*/ 7214 h 26364"/>
                  <a:gd name="connsiteX2" fmla="*/ 115031 w 123527"/>
                  <a:gd name="connsiteY2" fmla="*/ 864 h 26364"/>
                  <a:gd name="connsiteX3" fmla="*/ 121381 w 123527"/>
                  <a:gd name="connsiteY3" fmla="*/ 24677 h 26364"/>
                  <a:gd name="connsiteX4" fmla="*/ 97568 w 123527"/>
                  <a:gd name="connsiteY4" fmla="*/ 15152 h 26364"/>
                  <a:gd name="connsiteX5" fmla="*/ 731 w 123527"/>
                  <a:gd name="connsiteY5" fmla="*/ 26264 h 2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527" h="26364">
                    <a:moveTo>
                      <a:pt x="731" y="26264"/>
                    </a:moveTo>
                    <a:cubicBezTo>
                      <a:pt x="-6148" y="24941"/>
                      <a:pt x="37243" y="11447"/>
                      <a:pt x="56293" y="7214"/>
                    </a:cubicBezTo>
                    <a:cubicBezTo>
                      <a:pt x="75343" y="2981"/>
                      <a:pt x="104183" y="-2046"/>
                      <a:pt x="115031" y="864"/>
                    </a:cubicBezTo>
                    <a:cubicBezTo>
                      <a:pt x="125879" y="3774"/>
                      <a:pt x="124291" y="22296"/>
                      <a:pt x="121381" y="24677"/>
                    </a:cubicBezTo>
                    <a:cubicBezTo>
                      <a:pt x="118471" y="27058"/>
                      <a:pt x="115560" y="14888"/>
                      <a:pt x="97568" y="15152"/>
                    </a:cubicBezTo>
                    <a:cubicBezTo>
                      <a:pt x="79576" y="15416"/>
                      <a:pt x="7610" y="27587"/>
                      <a:pt x="731" y="262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99D9CCC0-ADBF-4C41-95C8-F57CDBFF8A01}"/>
                  </a:ext>
                </a:extLst>
              </p:cNvPr>
              <p:cNvSpPr/>
              <p:nvPr/>
            </p:nvSpPr>
            <p:spPr>
              <a:xfrm>
                <a:off x="5942641" y="5068812"/>
                <a:ext cx="171057" cy="43715"/>
              </a:xfrm>
              <a:custGeom>
                <a:avLst/>
                <a:gdLst>
                  <a:gd name="connsiteX0" fmla="*/ 959 w 171057"/>
                  <a:gd name="connsiteY0" fmla="*/ 33413 h 43715"/>
                  <a:gd name="connsiteX1" fmla="*/ 147009 w 171057"/>
                  <a:gd name="connsiteY1" fmla="*/ 42938 h 43715"/>
                  <a:gd name="connsiteX2" fmla="*/ 167647 w 171057"/>
                  <a:gd name="connsiteY2" fmla="*/ 41351 h 43715"/>
                  <a:gd name="connsiteX3" fmla="*/ 112084 w 171057"/>
                  <a:gd name="connsiteY3" fmla="*/ 27063 h 43715"/>
                  <a:gd name="connsiteX4" fmla="*/ 88272 w 171057"/>
                  <a:gd name="connsiteY4" fmla="*/ 76 h 43715"/>
                  <a:gd name="connsiteX5" fmla="*/ 83509 w 171057"/>
                  <a:gd name="connsiteY5" fmla="*/ 19126 h 43715"/>
                  <a:gd name="connsiteX6" fmla="*/ 959 w 171057"/>
                  <a:gd name="connsiteY6" fmla="*/ 33413 h 4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057" h="43715">
                    <a:moveTo>
                      <a:pt x="959" y="33413"/>
                    </a:moveTo>
                    <a:cubicBezTo>
                      <a:pt x="11542" y="37382"/>
                      <a:pt x="119228" y="41615"/>
                      <a:pt x="147009" y="42938"/>
                    </a:cubicBezTo>
                    <a:cubicBezTo>
                      <a:pt x="174790" y="44261"/>
                      <a:pt x="173468" y="43997"/>
                      <a:pt x="167647" y="41351"/>
                    </a:cubicBezTo>
                    <a:cubicBezTo>
                      <a:pt x="161826" y="38705"/>
                      <a:pt x="125313" y="33942"/>
                      <a:pt x="112084" y="27063"/>
                    </a:cubicBezTo>
                    <a:cubicBezTo>
                      <a:pt x="98855" y="20184"/>
                      <a:pt x="93034" y="1399"/>
                      <a:pt x="88272" y="76"/>
                    </a:cubicBezTo>
                    <a:cubicBezTo>
                      <a:pt x="83510" y="-1247"/>
                      <a:pt x="96474" y="14893"/>
                      <a:pt x="83509" y="19126"/>
                    </a:cubicBezTo>
                    <a:cubicBezTo>
                      <a:pt x="70544" y="23359"/>
                      <a:pt x="-9624" y="29444"/>
                      <a:pt x="959" y="33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9FE1378E-9CFD-4E6E-B340-11D42667B651}"/>
                  </a:ext>
                </a:extLst>
              </p:cNvPr>
              <p:cNvSpPr/>
              <p:nvPr/>
            </p:nvSpPr>
            <p:spPr>
              <a:xfrm>
                <a:off x="6049809" y="5206518"/>
                <a:ext cx="104087" cy="80107"/>
              </a:xfrm>
              <a:custGeom>
                <a:avLst/>
                <a:gdLst>
                  <a:gd name="connsiteX0" fmla="*/ 6504 w 104087"/>
                  <a:gd name="connsiteY0" fmla="*/ 482 h 80107"/>
                  <a:gd name="connsiteX1" fmla="*/ 100166 w 104087"/>
                  <a:gd name="connsiteY1" fmla="*/ 25882 h 80107"/>
                  <a:gd name="connsiteX2" fmla="*/ 77941 w 104087"/>
                  <a:gd name="connsiteY2" fmla="*/ 63982 h 80107"/>
                  <a:gd name="connsiteX3" fmla="*/ 154 w 104087"/>
                  <a:gd name="connsiteY3" fmla="*/ 79857 h 80107"/>
                  <a:gd name="connsiteX4" fmla="*/ 57304 w 104087"/>
                  <a:gd name="connsiteY4" fmla="*/ 52870 h 80107"/>
                  <a:gd name="connsiteX5" fmla="*/ 33491 w 104087"/>
                  <a:gd name="connsiteY5" fmla="*/ 48107 h 80107"/>
                  <a:gd name="connsiteX6" fmla="*/ 6504 w 104087"/>
                  <a:gd name="connsiteY6" fmla="*/ 482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87" h="80107">
                    <a:moveTo>
                      <a:pt x="6504" y="482"/>
                    </a:moveTo>
                    <a:cubicBezTo>
                      <a:pt x="17616" y="-3222"/>
                      <a:pt x="88260" y="15299"/>
                      <a:pt x="100166" y="25882"/>
                    </a:cubicBezTo>
                    <a:cubicBezTo>
                      <a:pt x="112072" y="36465"/>
                      <a:pt x="94610" y="54986"/>
                      <a:pt x="77941" y="63982"/>
                    </a:cubicBezTo>
                    <a:cubicBezTo>
                      <a:pt x="61272" y="72978"/>
                      <a:pt x="3593" y="81709"/>
                      <a:pt x="154" y="79857"/>
                    </a:cubicBezTo>
                    <a:cubicBezTo>
                      <a:pt x="-3285" y="78005"/>
                      <a:pt x="51748" y="58162"/>
                      <a:pt x="57304" y="52870"/>
                    </a:cubicBezTo>
                    <a:cubicBezTo>
                      <a:pt x="62860" y="47578"/>
                      <a:pt x="35872" y="53928"/>
                      <a:pt x="33491" y="48107"/>
                    </a:cubicBezTo>
                    <a:cubicBezTo>
                      <a:pt x="31110" y="42286"/>
                      <a:pt x="-4608" y="4186"/>
                      <a:pt x="6504" y="4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4ED71014-4C49-4F9B-A115-00276846BE35}"/>
                  </a:ext>
                </a:extLst>
              </p:cNvPr>
              <p:cNvSpPr/>
              <p:nvPr/>
            </p:nvSpPr>
            <p:spPr>
              <a:xfrm>
                <a:off x="6005382" y="5202238"/>
                <a:ext cx="52518" cy="66797"/>
              </a:xfrm>
              <a:custGeom>
                <a:avLst/>
                <a:gdLst>
                  <a:gd name="connsiteX0" fmla="*/ 52518 w 52518"/>
                  <a:gd name="connsiteY0" fmla="*/ 0 h 66797"/>
                  <a:gd name="connsiteX1" fmla="*/ 131 w 52518"/>
                  <a:gd name="connsiteY1" fmla="*/ 66675 h 66797"/>
                  <a:gd name="connsiteX2" fmla="*/ 52518 w 52518"/>
                  <a:gd name="connsiteY2" fmla="*/ 0 h 6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18" h="66797">
                    <a:moveTo>
                      <a:pt x="52518" y="0"/>
                    </a:moveTo>
                    <a:cubicBezTo>
                      <a:pt x="52518" y="0"/>
                      <a:pt x="-3044" y="63235"/>
                      <a:pt x="131" y="66675"/>
                    </a:cubicBezTo>
                    <a:cubicBezTo>
                      <a:pt x="3306" y="70115"/>
                      <a:pt x="52518" y="0"/>
                      <a:pt x="525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1E5B1FEC-52D7-4F59-B34E-D380B0B5E71A}"/>
                  </a:ext>
                </a:extLst>
              </p:cNvPr>
              <p:cNvSpPr/>
              <p:nvPr/>
            </p:nvSpPr>
            <p:spPr>
              <a:xfrm>
                <a:off x="5859768" y="5155547"/>
                <a:ext cx="209619" cy="91654"/>
              </a:xfrm>
              <a:custGeom>
                <a:avLst/>
                <a:gdLst>
                  <a:gd name="connsiteX0" fmla="*/ 209245 w 209619"/>
                  <a:gd name="connsiteY0" fmla="*/ 653 h 91654"/>
                  <a:gd name="connsiteX1" fmla="*/ 50495 w 209619"/>
                  <a:gd name="connsiteY1" fmla="*/ 89553 h 91654"/>
                  <a:gd name="connsiteX2" fmla="*/ 1282 w 209619"/>
                  <a:gd name="connsiteY2" fmla="*/ 62566 h 91654"/>
                  <a:gd name="connsiteX3" fmla="*/ 91770 w 209619"/>
                  <a:gd name="connsiteY3" fmla="*/ 49866 h 91654"/>
                  <a:gd name="connsiteX4" fmla="*/ 209245 w 209619"/>
                  <a:gd name="connsiteY4" fmla="*/ 653 h 91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619" h="91654">
                    <a:moveTo>
                      <a:pt x="209245" y="653"/>
                    </a:moveTo>
                    <a:cubicBezTo>
                      <a:pt x="202366" y="7267"/>
                      <a:pt x="85155" y="79234"/>
                      <a:pt x="50495" y="89553"/>
                    </a:cubicBezTo>
                    <a:cubicBezTo>
                      <a:pt x="15835" y="99872"/>
                      <a:pt x="-5597" y="69180"/>
                      <a:pt x="1282" y="62566"/>
                    </a:cubicBezTo>
                    <a:cubicBezTo>
                      <a:pt x="8161" y="55952"/>
                      <a:pt x="57110" y="60185"/>
                      <a:pt x="91770" y="49866"/>
                    </a:cubicBezTo>
                    <a:cubicBezTo>
                      <a:pt x="126430" y="39547"/>
                      <a:pt x="216124" y="-5961"/>
                      <a:pt x="209245" y="6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427F3C25-52C0-408F-BE55-3C53466BC604}"/>
                  </a:ext>
                </a:extLst>
              </p:cNvPr>
              <p:cNvSpPr/>
              <p:nvPr/>
            </p:nvSpPr>
            <p:spPr>
              <a:xfrm>
                <a:off x="5884794" y="5226050"/>
                <a:ext cx="57219" cy="51089"/>
              </a:xfrm>
              <a:custGeom>
                <a:avLst/>
                <a:gdLst>
                  <a:gd name="connsiteX0" fmla="*/ 57219 w 57219"/>
                  <a:gd name="connsiteY0" fmla="*/ 0 h 51089"/>
                  <a:gd name="connsiteX1" fmla="*/ 69 w 57219"/>
                  <a:gd name="connsiteY1" fmla="*/ 50800 h 51089"/>
                  <a:gd name="connsiteX2" fmla="*/ 57219 w 57219"/>
                  <a:gd name="connsiteY2" fmla="*/ 0 h 5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219" h="51089">
                    <a:moveTo>
                      <a:pt x="57219" y="0"/>
                    </a:moveTo>
                    <a:cubicBezTo>
                      <a:pt x="57219" y="0"/>
                      <a:pt x="-2312" y="46038"/>
                      <a:pt x="69" y="50800"/>
                    </a:cubicBezTo>
                    <a:cubicBezTo>
                      <a:pt x="2450" y="55562"/>
                      <a:pt x="57219" y="0"/>
                      <a:pt x="5721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44005A14-0C40-409C-B328-323D05428AA9}"/>
                  </a:ext>
                </a:extLst>
              </p:cNvPr>
              <p:cNvSpPr/>
              <p:nvPr/>
            </p:nvSpPr>
            <p:spPr>
              <a:xfrm>
                <a:off x="6014918" y="5253972"/>
                <a:ext cx="104895" cy="2241"/>
              </a:xfrm>
              <a:custGeom>
                <a:avLst/>
                <a:gdLst>
                  <a:gd name="connsiteX0" fmla="*/ 104895 w 104895"/>
                  <a:gd name="connsiteY0" fmla="*/ 2241 h 2241"/>
                  <a:gd name="connsiteX1" fmla="*/ 120 w 104895"/>
                  <a:gd name="connsiteY1" fmla="*/ 653 h 2241"/>
                  <a:gd name="connsiteX2" fmla="*/ 104895 w 104895"/>
                  <a:gd name="connsiteY2" fmla="*/ 2241 h 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95" h="2241">
                    <a:moveTo>
                      <a:pt x="104895" y="2241"/>
                    </a:moveTo>
                    <a:lnTo>
                      <a:pt x="120" y="653"/>
                    </a:lnTo>
                    <a:cubicBezTo>
                      <a:pt x="-4113" y="-1464"/>
                      <a:pt x="104895" y="2241"/>
                      <a:pt x="104895" y="22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6AA59A76-26C8-4BFD-BA51-557B775C8923}"/>
                  </a:ext>
                </a:extLst>
              </p:cNvPr>
              <p:cNvSpPr/>
              <p:nvPr/>
            </p:nvSpPr>
            <p:spPr>
              <a:xfrm>
                <a:off x="5952700" y="5189340"/>
                <a:ext cx="108471" cy="115437"/>
              </a:xfrm>
              <a:custGeom>
                <a:avLst/>
                <a:gdLst>
                  <a:gd name="connsiteX0" fmla="*/ 75038 w 108471"/>
                  <a:gd name="connsiteY0" fmla="*/ 4960 h 115437"/>
                  <a:gd name="connsiteX1" fmla="*/ 17888 w 108471"/>
                  <a:gd name="connsiteY1" fmla="*/ 9723 h 115437"/>
                  <a:gd name="connsiteX2" fmla="*/ 5188 w 108471"/>
                  <a:gd name="connsiteY2" fmla="*/ 71635 h 115437"/>
                  <a:gd name="connsiteX3" fmla="*/ 95675 w 108471"/>
                  <a:gd name="connsiteY3" fmla="*/ 114498 h 115437"/>
                  <a:gd name="connsiteX4" fmla="*/ 100438 w 108471"/>
                  <a:gd name="connsiteY4" fmla="*/ 98623 h 115437"/>
                  <a:gd name="connsiteX5" fmla="*/ 25825 w 108471"/>
                  <a:gd name="connsiteY5" fmla="*/ 68460 h 115437"/>
                  <a:gd name="connsiteX6" fmla="*/ 9950 w 108471"/>
                  <a:gd name="connsiteY6" fmla="*/ 57348 h 115437"/>
                  <a:gd name="connsiteX7" fmla="*/ 75038 w 108471"/>
                  <a:gd name="connsiteY7" fmla="*/ 4960 h 11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471" h="115437">
                    <a:moveTo>
                      <a:pt x="75038" y="4960"/>
                    </a:moveTo>
                    <a:cubicBezTo>
                      <a:pt x="76361" y="-2977"/>
                      <a:pt x="29530" y="-1390"/>
                      <a:pt x="17888" y="9723"/>
                    </a:cubicBezTo>
                    <a:cubicBezTo>
                      <a:pt x="6246" y="20836"/>
                      <a:pt x="-7776" y="54173"/>
                      <a:pt x="5188" y="71635"/>
                    </a:cubicBezTo>
                    <a:cubicBezTo>
                      <a:pt x="18152" y="89097"/>
                      <a:pt x="79800" y="110000"/>
                      <a:pt x="95675" y="114498"/>
                    </a:cubicBezTo>
                    <a:cubicBezTo>
                      <a:pt x="111550" y="118996"/>
                      <a:pt x="112080" y="106296"/>
                      <a:pt x="100438" y="98623"/>
                    </a:cubicBezTo>
                    <a:cubicBezTo>
                      <a:pt x="88796" y="90950"/>
                      <a:pt x="40906" y="75339"/>
                      <a:pt x="25825" y="68460"/>
                    </a:cubicBezTo>
                    <a:cubicBezTo>
                      <a:pt x="10744" y="61581"/>
                      <a:pt x="-104" y="69519"/>
                      <a:pt x="9950" y="57348"/>
                    </a:cubicBezTo>
                    <a:cubicBezTo>
                      <a:pt x="20004" y="45177"/>
                      <a:pt x="73715" y="12897"/>
                      <a:pt x="75038" y="49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A21C4311-DA57-4682-ACA9-3FA6D8E15C46}"/>
                  </a:ext>
                </a:extLst>
              </p:cNvPr>
              <p:cNvSpPr/>
              <p:nvPr/>
            </p:nvSpPr>
            <p:spPr>
              <a:xfrm>
                <a:off x="5455681" y="5084354"/>
                <a:ext cx="141545" cy="108430"/>
              </a:xfrm>
              <a:custGeom>
                <a:avLst/>
                <a:gdLst>
                  <a:gd name="connsiteX0" fmla="*/ 557 w 141545"/>
                  <a:gd name="connsiteY0" fmla="*/ 108359 h 108430"/>
                  <a:gd name="connsiteX1" fmla="*/ 105332 w 141545"/>
                  <a:gd name="connsiteY1" fmla="*/ 9934 h 108430"/>
                  <a:gd name="connsiteX2" fmla="*/ 140257 w 141545"/>
                  <a:gd name="connsiteY2" fmla="*/ 5171 h 108430"/>
                  <a:gd name="connsiteX3" fmla="*/ 67232 w 141545"/>
                  <a:gd name="connsiteY3" fmla="*/ 25809 h 108430"/>
                  <a:gd name="connsiteX4" fmla="*/ 557 w 141545"/>
                  <a:gd name="connsiteY4" fmla="*/ 108359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545" h="108430">
                    <a:moveTo>
                      <a:pt x="557" y="108359"/>
                    </a:moveTo>
                    <a:cubicBezTo>
                      <a:pt x="6907" y="105713"/>
                      <a:pt x="82049" y="27132"/>
                      <a:pt x="105332" y="9934"/>
                    </a:cubicBezTo>
                    <a:cubicBezTo>
                      <a:pt x="128615" y="-7264"/>
                      <a:pt x="146607" y="2525"/>
                      <a:pt x="140257" y="5171"/>
                    </a:cubicBezTo>
                    <a:cubicBezTo>
                      <a:pt x="133907" y="7817"/>
                      <a:pt x="90780" y="12580"/>
                      <a:pt x="67232" y="25809"/>
                    </a:cubicBezTo>
                    <a:cubicBezTo>
                      <a:pt x="43684" y="39038"/>
                      <a:pt x="-5793" y="111005"/>
                      <a:pt x="557" y="1083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F17CAF46-A403-41F7-9BCF-EA234E6B36A4}"/>
                  </a:ext>
                </a:extLst>
              </p:cNvPr>
              <p:cNvSpPr/>
              <p:nvPr/>
            </p:nvSpPr>
            <p:spPr>
              <a:xfrm>
                <a:off x="5511794" y="5100481"/>
                <a:ext cx="239742" cy="103431"/>
              </a:xfrm>
              <a:custGeom>
                <a:avLst/>
                <a:gdLst>
                  <a:gd name="connsiteX0" fmla="*/ 6 w 239742"/>
                  <a:gd name="connsiteY0" fmla="*/ 103344 h 103431"/>
                  <a:gd name="connsiteX1" fmla="*/ 158756 w 239742"/>
                  <a:gd name="connsiteY1" fmla="*/ 20794 h 103431"/>
                  <a:gd name="connsiteX2" fmla="*/ 239719 w 239742"/>
                  <a:gd name="connsiteY2" fmla="*/ 16032 h 103431"/>
                  <a:gd name="connsiteX3" fmla="*/ 165106 w 239742"/>
                  <a:gd name="connsiteY3" fmla="*/ 3332 h 103431"/>
                  <a:gd name="connsiteX4" fmla="*/ 6 w 239742"/>
                  <a:gd name="connsiteY4" fmla="*/ 103344 h 1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42" h="103431">
                    <a:moveTo>
                      <a:pt x="6" y="103344"/>
                    </a:moveTo>
                    <a:cubicBezTo>
                      <a:pt x="-1052" y="106254"/>
                      <a:pt x="118804" y="35346"/>
                      <a:pt x="158756" y="20794"/>
                    </a:cubicBezTo>
                    <a:cubicBezTo>
                      <a:pt x="198708" y="6242"/>
                      <a:pt x="238661" y="18942"/>
                      <a:pt x="239719" y="16032"/>
                    </a:cubicBezTo>
                    <a:cubicBezTo>
                      <a:pt x="240777" y="13122"/>
                      <a:pt x="205323" y="-8045"/>
                      <a:pt x="165106" y="3332"/>
                    </a:cubicBezTo>
                    <a:cubicBezTo>
                      <a:pt x="124889" y="14709"/>
                      <a:pt x="1064" y="100434"/>
                      <a:pt x="6" y="1033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001F0C76-72F3-4A13-B49A-181D03BA83AD}"/>
                  </a:ext>
                </a:extLst>
              </p:cNvPr>
              <p:cNvSpPr/>
              <p:nvPr/>
            </p:nvSpPr>
            <p:spPr>
              <a:xfrm>
                <a:off x="5583088" y="5062096"/>
                <a:ext cx="173949" cy="40215"/>
              </a:xfrm>
              <a:custGeom>
                <a:avLst/>
                <a:gdLst>
                  <a:gd name="connsiteX0" fmla="*/ 150 w 173949"/>
                  <a:gd name="connsiteY0" fmla="*/ 29017 h 40215"/>
                  <a:gd name="connsiteX1" fmla="*/ 135087 w 173949"/>
                  <a:gd name="connsiteY1" fmla="*/ 11554 h 40215"/>
                  <a:gd name="connsiteX2" fmla="*/ 173187 w 173949"/>
                  <a:gd name="connsiteY2" fmla="*/ 40129 h 40215"/>
                  <a:gd name="connsiteX3" fmla="*/ 109687 w 173949"/>
                  <a:gd name="connsiteY3" fmla="*/ 442 h 40215"/>
                  <a:gd name="connsiteX4" fmla="*/ 150 w 173949"/>
                  <a:gd name="connsiteY4" fmla="*/ 29017 h 40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49" h="40215">
                    <a:moveTo>
                      <a:pt x="150" y="29017"/>
                    </a:moveTo>
                    <a:cubicBezTo>
                      <a:pt x="4383" y="30869"/>
                      <a:pt x="106248" y="9702"/>
                      <a:pt x="135087" y="11554"/>
                    </a:cubicBezTo>
                    <a:cubicBezTo>
                      <a:pt x="163927" y="13406"/>
                      <a:pt x="177420" y="41981"/>
                      <a:pt x="173187" y="40129"/>
                    </a:cubicBezTo>
                    <a:cubicBezTo>
                      <a:pt x="168954" y="38277"/>
                      <a:pt x="136939" y="4940"/>
                      <a:pt x="109687" y="442"/>
                    </a:cubicBezTo>
                    <a:cubicBezTo>
                      <a:pt x="82435" y="-4056"/>
                      <a:pt x="-4083" y="27165"/>
                      <a:pt x="150" y="290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AF93BE09-4DA0-4261-AA01-C0339D44B94D}"/>
                  </a:ext>
                </a:extLst>
              </p:cNvPr>
              <p:cNvSpPr/>
              <p:nvPr/>
            </p:nvSpPr>
            <p:spPr>
              <a:xfrm>
                <a:off x="5479974" y="5157744"/>
                <a:ext cx="231856" cy="73785"/>
              </a:xfrm>
              <a:custGeom>
                <a:avLst/>
                <a:gdLst>
                  <a:gd name="connsiteX0" fmla="*/ 6426 w 231856"/>
                  <a:gd name="connsiteY0" fmla="*/ 7981 h 73785"/>
                  <a:gd name="connsiteX1" fmla="*/ 20714 w 231856"/>
                  <a:gd name="connsiteY1" fmla="*/ 73069 h 73785"/>
                  <a:gd name="connsiteX2" fmla="*/ 77864 w 231856"/>
                  <a:gd name="connsiteY2" fmla="*/ 44494 h 73785"/>
                  <a:gd name="connsiteX3" fmla="*/ 123901 w 231856"/>
                  <a:gd name="connsiteY3" fmla="*/ 22269 h 73785"/>
                  <a:gd name="connsiteX4" fmla="*/ 231851 w 231856"/>
                  <a:gd name="connsiteY4" fmla="*/ 44 h 73785"/>
                  <a:gd name="connsiteX5" fmla="*/ 119139 w 231856"/>
                  <a:gd name="connsiteY5" fmla="*/ 17506 h 73785"/>
                  <a:gd name="connsiteX6" fmla="*/ 6426 w 231856"/>
                  <a:gd name="connsiteY6" fmla="*/ 7981 h 73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856" h="73785">
                    <a:moveTo>
                      <a:pt x="6426" y="7981"/>
                    </a:moveTo>
                    <a:cubicBezTo>
                      <a:pt x="-9978" y="17242"/>
                      <a:pt x="8808" y="66984"/>
                      <a:pt x="20714" y="73069"/>
                    </a:cubicBezTo>
                    <a:cubicBezTo>
                      <a:pt x="32620" y="79154"/>
                      <a:pt x="77864" y="44494"/>
                      <a:pt x="77864" y="44494"/>
                    </a:cubicBezTo>
                    <a:cubicBezTo>
                      <a:pt x="95062" y="36027"/>
                      <a:pt x="98237" y="29677"/>
                      <a:pt x="123901" y="22269"/>
                    </a:cubicBezTo>
                    <a:cubicBezTo>
                      <a:pt x="149565" y="14861"/>
                      <a:pt x="232645" y="838"/>
                      <a:pt x="231851" y="44"/>
                    </a:cubicBezTo>
                    <a:cubicBezTo>
                      <a:pt x="231057" y="-750"/>
                      <a:pt x="155916" y="9304"/>
                      <a:pt x="119139" y="17506"/>
                    </a:cubicBezTo>
                    <a:cubicBezTo>
                      <a:pt x="82362" y="25708"/>
                      <a:pt x="22830" y="-1280"/>
                      <a:pt x="6426" y="7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B4CDBE00-17D1-43C0-84F6-E25EA37A9539}"/>
                  </a:ext>
                </a:extLst>
              </p:cNvPr>
              <p:cNvSpPr/>
              <p:nvPr/>
            </p:nvSpPr>
            <p:spPr>
              <a:xfrm>
                <a:off x="5491240" y="5232337"/>
                <a:ext cx="133070" cy="97217"/>
              </a:xfrm>
              <a:custGeom>
                <a:avLst/>
                <a:gdLst>
                  <a:gd name="connsiteX0" fmla="*/ 1510 w 133070"/>
                  <a:gd name="connsiteY0" fmla="*/ 96901 h 97217"/>
                  <a:gd name="connsiteX1" fmla="*/ 117398 w 133070"/>
                  <a:gd name="connsiteY1" fmla="*/ 17526 h 97217"/>
                  <a:gd name="connsiteX2" fmla="*/ 125335 w 133070"/>
                  <a:gd name="connsiteY2" fmla="*/ 1651 h 97217"/>
                  <a:gd name="connsiteX3" fmla="*/ 55485 w 133070"/>
                  <a:gd name="connsiteY3" fmla="*/ 44513 h 97217"/>
                  <a:gd name="connsiteX4" fmla="*/ 1510 w 133070"/>
                  <a:gd name="connsiteY4" fmla="*/ 96901 h 97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070" h="97217">
                    <a:moveTo>
                      <a:pt x="1510" y="96901"/>
                    </a:moveTo>
                    <a:cubicBezTo>
                      <a:pt x="11829" y="92403"/>
                      <a:pt x="96761" y="33401"/>
                      <a:pt x="117398" y="17526"/>
                    </a:cubicBezTo>
                    <a:cubicBezTo>
                      <a:pt x="138036" y="1651"/>
                      <a:pt x="135654" y="-2847"/>
                      <a:pt x="125335" y="1651"/>
                    </a:cubicBezTo>
                    <a:cubicBezTo>
                      <a:pt x="115016" y="6149"/>
                      <a:pt x="74535" y="32342"/>
                      <a:pt x="55485" y="44513"/>
                    </a:cubicBezTo>
                    <a:cubicBezTo>
                      <a:pt x="36435" y="56684"/>
                      <a:pt x="-8809" y="101399"/>
                      <a:pt x="1510" y="969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B33B5A8E-38D1-4BCE-9CE6-D6E71C5171AF}"/>
                  </a:ext>
                </a:extLst>
              </p:cNvPr>
              <p:cNvSpPr/>
              <p:nvPr/>
            </p:nvSpPr>
            <p:spPr>
              <a:xfrm>
                <a:off x="5629827" y="5152790"/>
                <a:ext cx="198184" cy="53388"/>
              </a:xfrm>
              <a:custGeom>
                <a:avLst/>
                <a:gdLst>
                  <a:gd name="connsiteX0" fmla="*/ 2623 w 198184"/>
                  <a:gd name="connsiteY0" fmla="*/ 52623 h 53388"/>
                  <a:gd name="connsiteX1" fmla="*/ 193123 w 198184"/>
                  <a:gd name="connsiteY1" fmla="*/ 46273 h 53388"/>
                  <a:gd name="connsiteX2" fmla="*/ 145498 w 198184"/>
                  <a:gd name="connsiteY2" fmla="*/ 235 h 53388"/>
                  <a:gd name="connsiteX3" fmla="*/ 170898 w 198184"/>
                  <a:gd name="connsiteY3" fmla="*/ 28810 h 53388"/>
                  <a:gd name="connsiteX4" fmla="*/ 86761 w 198184"/>
                  <a:gd name="connsiteY4" fmla="*/ 39923 h 53388"/>
                  <a:gd name="connsiteX5" fmla="*/ 2623 w 198184"/>
                  <a:gd name="connsiteY5" fmla="*/ 52623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184" h="53388">
                    <a:moveTo>
                      <a:pt x="2623" y="52623"/>
                    </a:moveTo>
                    <a:cubicBezTo>
                      <a:pt x="20350" y="53681"/>
                      <a:pt x="169311" y="55004"/>
                      <a:pt x="193123" y="46273"/>
                    </a:cubicBezTo>
                    <a:cubicBezTo>
                      <a:pt x="216935" y="37542"/>
                      <a:pt x="149202" y="3145"/>
                      <a:pt x="145498" y="235"/>
                    </a:cubicBezTo>
                    <a:cubicBezTo>
                      <a:pt x="141794" y="-2676"/>
                      <a:pt x="180688" y="22195"/>
                      <a:pt x="170898" y="28810"/>
                    </a:cubicBezTo>
                    <a:cubicBezTo>
                      <a:pt x="161109" y="35425"/>
                      <a:pt x="111632" y="37542"/>
                      <a:pt x="86761" y="39923"/>
                    </a:cubicBezTo>
                    <a:cubicBezTo>
                      <a:pt x="61890" y="42304"/>
                      <a:pt x="-15104" y="51565"/>
                      <a:pt x="2623" y="526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83375B20-C4E1-4DE2-94CC-65D1E7D3A948}"/>
                  </a:ext>
                </a:extLst>
              </p:cNvPr>
              <p:cNvSpPr/>
              <p:nvPr/>
            </p:nvSpPr>
            <p:spPr>
              <a:xfrm>
                <a:off x="5499598" y="5215724"/>
                <a:ext cx="342631" cy="169296"/>
              </a:xfrm>
              <a:custGeom>
                <a:avLst/>
                <a:gdLst>
                  <a:gd name="connsiteX0" fmla="*/ 1090 w 342631"/>
                  <a:gd name="connsiteY0" fmla="*/ 169076 h 169296"/>
                  <a:gd name="connsiteX1" fmla="*/ 131265 w 342631"/>
                  <a:gd name="connsiteY1" fmla="*/ 56364 h 169296"/>
                  <a:gd name="connsiteX2" fmla="*/ 221752 w 342631"/>
                  <a:gd name="connsiteY2" fmla="*/ 38901 h 169296"/>
                  <a:gd name="connsiteX3" fmla="*/ 332877 w 342631"/>
                  <a:gd name="connsiteY3" fmla="*/ 8739 h 169296"/>
                  <a:gd name="connsiteX4" fmla="*/ 323352 w 342631"/>
                  <a:gd name="connsiteY4" fmla="*/ 801 h 169296"/>
                  <a:gd name="connsiteX5" fmla="*/ 212227 w 342631"/>
                  <a:gd name="connsiteY5" fmla="*/ 24614 h 169296"/>
                  <a:gd name="connsiteX6" fmla="*/ 142377 w 342631"/>
                  <a:gd name="connsiteY6" fmla="*/ 48426 h 169296"/>
                  <a:gd name="connsiteX7" fmla="*/ 72527 w 342631"/>
                  <a:gd name="connsiteY7" fmla="*/ 84939 h 169296"/>
                  <a:gd name="connsiteX8" fmla="*/ 1090 w 342631"/>
                  <a:gd name="connsiteY8" fmla="*/ 169076 h 16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631" h="169296">
                    <a:moveTo>
                      <a:pt x="1090" y="169076"/>
                    </a:moveTo>
                    <a:cubicBezTo>
                      <a:pt x="10880" y="164314"/>
                      <a:pt x="94488" y="78060"/>
                      <a:pt x="131265" y="56364"/>
                    </a:cubicBezTo>
                    <a:cubicBezTo>
                      <a:pt x="168042" y="34668"/>
                      <a:pt x="221752" y="38901"/>
                      <a:pt x="221752" y="38901"/>
                    </a:cubicBezTo>
                    <a:cubicBezTo>
                      <a:pt x="255354" y="30963"/>
                      <a:pt x="315944" y="15089"/>
                      <a:pt x="332877" y="8739"/>
                    </a:cubicBezTo>
                    <a:cubicBezTo>
                      <a:pt x="349810" y="2389"/>
                      <a:pt x="343460" y="-1845"/>
                      <a:pt x="323352" y="801"/>
                    </a:cubicBezTo>
                    <a:cubicBezTo>
                      <a:pt x="303244" y="3447"/>
                      <a:pt x="242390" y="16676"/>
                      <a:pt x="212227" y="24614"/>
                    </a:cubicBezTo>
                    <a:cubicBezTo>
                      <a:pt x="182064" y="32552"/>
                      <a:pt x="165660" y="38372"/>
                      <a:pt x="142377" y="48426"/>
                    </a:cubicBezTo>
                    <a:cubicBezTo>
                      <a:pt x="119094" y="58480"/>
                      <a:pt x="95017" y="69858"/>
                      <a:pt x="72527" y="84939"/>
                    </a:cubicBezTo>
                    <a:cubicBezTo>
                      <a:pt x="50038" y="100020"/>
                      <a:pt x="-8700" y="173838"/>
                      <a:pt x="1090" y="1690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6C2844EA-EF16-4247-9C09-03DEDCD2D822}"/>
                  </a:ext>
                </a:extLst>
              </p:cNvPr>
              <p:cNvSpPr/>
              <p:nvPr/>
            </p:nvSpPr>
            <p:spPr>
              <a:xfrm>
                <a:off x="5562036" y="5305840"/>
                <a:ext cx="372084" cy="152583"/>
              </a:xfrm>
              <a:custGeom>
                <a:avLst/>
                <a:gdLst>
                  <a:gd name="connsiteX0" fmla="*/ 6914 w 372084"/>
                  <a:gd name="connsiteY0" fmla="*/ 151985 h 152583"/>
                  <a:gd name="connsiteX1" fmla="*/ 10089 w 372084"/>
                  <a:gd name="connsiteY1" fmla="*/ 90073 h 152583"/>
                  <a:gd name="connsiteX2" fmla="*/ 73589 w 372084"/>
                  <a:gd name="connsiteY2" fmla="*/ 40860 h 152583"/>
                  <a:gd name="connsiteX3" fmla="*/ 214877 w 372084"/>
                  <a:gd name="connsiteY3" fmla="*/ 7523 h 152583"/>
                  <a:gd name="connsiteX4" fmla="*/ 297427 w 372084"/>
                  <a:gd name="connsiteY4" fmla="*/ 1173 h 152583"/>
                  <a:gd name="connsiteX5" fmla="*/ 356164 w 372084"/>
                  <a:gd name="connsiteY5" fmla="*/ 24985 h 152583"/>
                  <a:gd name="connsiteX6" fmla="*/ 372039 w 372084"/>
                  <a:gd name="connsiteY6" fmla="*/ 69435 h 152583"/>
                  <a:gd name="connsiteX7" fmla="*/ 352989 w 372084"/>
                  <a:gd name="connsiteY7" fmla="*/ 37685 h 152583"/>
                  <a:gd name="connsiteX8" fmla="*/ 316477 w 372084"/>
                  <a:gd name="connsiteY8" fmla="*/ 24985 h 152583"/>
                  <a:gd name="connsiteX9" fmla="*/ 224402 w 372084"/>
                  <a:gd name="connsiteY9" fmla="*/ 26573 h 152583"/>
                  <a:gd name="connsiteX10" fmla="*/ 76764 w 372084"/>
                  <a:gd name="connsiteY10" fmla="*/ 50385 h 152583"/>
                  <a:gd name="connsiteX11" fmla="*/ 6914 w 372084"/>
                  <a:gd name="connsiteY11" fmla="*/ 151985 h 15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2084" h="152583">
                    <a:moveTo>
                      <a:pt x="6914" y="151985"/>
                    </a:moveTo>
                    <a:cubicBezTo>
                      <a:pt x="-4198" y="158600"/>
                      <a:pt x="-1024" y="108594"/>
                      <a:pt x="10089" y="90073"/>
                    </a:cubicBezTo>
                    <a:cubicBezTo>
                      <a:pt x="21202" y="71552"/>
                      <a:pt x="39458" y="54618"/>
                      <a:pt x="73589" y="40860"/>
                    </a:cubicBezTo>
                    <a:cubicBezTo>
                      <a:pt x="107720" y="27102"/>
                      <a:pt x="177571" y="14138"/>
                      <a:pt x="214877" y="7523"/>
                    </a:cubicBezTo>
                    <a:cubicBezTo>
                      <a:pt x="252183" y="908"/>
                      <a:pt x="273879" y="-1737"/>
                      <a:pt x="297427" y="1173"/>
                    </a:cubicBezTo>
                    <a:cubicBezTo>
                      <a:pt x="320975" y="4083"/>
                      <a:pt x="343729" y="13608"/>
                      <a:pt x="356164" y="24985"/>
                    </a:cubicBezTo>
                    <a:cubicBezTo>
                      <a:pt x="368599" y="36362"/>
                      <a:pt x="372568" y="67318"/>
                      <a:pt x="372039" y="69435"/>
                    </a:cubicBezTo>
                    <a:cubicBezTo>
                      <a:pt x="371510" y="71552"/>
                      <a:pt x="362249" y="45093"/>
                      <a:pt x="352989" y="37685"/>
                    </a:cubicBezTo>
                    <a:cubicBezTo>
                      <a:pt x="343729" y="30277"/>
                      <a:pt x="337908" y="26837"/>
                      <a:pt x="316477" y="24985"/>
                    </a:cubicBezTo>
                    <a:cubicBezTo>
                      <a:pt x="295046" y="23133"/>
                      <a:pt x="264354" y="22340"/>
                      <a:pt x="224402" y="26573"/>
                    </a:cubicBezTo>
                    <a:cubicBezTo>
                      <a:pt x="184450" y="30806"/>
                      <a:pt x="113806" y="35039"/>
                      <a:pt x="76764" y="50385"/>
                    </a:cubicBezTo>
                    <a:cubicBezTo>
                      <a:pt x="39722" y="65731"/>
                      <a:pt x="18026" y="145370"/>
                      <a:pt x="6914" y="151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E238BC07-0213-43DD-A7B5-D696DBDB456C}"/>
                  </a:ext>
                </a:extLst>
              </p:cNvPr>
              <p:cNvSpPr/>
              <p:nvPr/>
            </p:nvSpPr>
            <p:spPr>
              <a:xfrm>
                <a:off x="5531331" y="5274717"/>
                <a:ext cx="309776" cy="137126"/>
              </a:xfrm>
              <a:custGeom>
                <a:avLst/>
                <a:gdLst>
                  <a:gd name="connsiteX0" fmla="*/ 1107 w 309776"/>
                  <a:gd name="connsiteY0" fmla="*/ 137071 h 137126"/>
                  <a:gd name="connsiteX1" fmla="*/ 142394 w 309776"/>
                  <a:gd name="connsiteY1" fmla="*/ 30708 h 137126"/>
                  <a:gd name="connsiteX2" fmla="*/ 291619 w 309776"/>
                  <a:gd name="connsiteY2" fmla="*/ 5308 h 137126"/>
                  <a:gd name="connsiteX3" fmla="*/ 296382 w 309776"/>
                  <a:gd name="connsiteY3" fmla="*/ 2133 h 137126"/>
                  <a:gd name="connsiteX4" fmla="*/ 193194 w 309776"/>
                  <a:gd name="connsiteY4" fmla="*/ 3721 h 137126"/>
                  <a:gd name="connsiteX5" fmla="*/ 83657 w 309776"/>
                  <a:gd name="connsiteY5" fmla="*/ 44996 h 137126"/>
                  <a:gd name="connsiteX6" fmla="*/ 1107 w 309776"/>
                  <a:gd name="connsiteY6" fmla="*/ 137071 h 1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9776" h="137126">
                    <a:moveTo>
                      <a:pt x="1107" y="137071"/>
                    </a:moveTo>
                    <a:cubicBezTo>
                      <a:pt x="10897" y="134690"/>
                      <a:pt x="93975" y="52668"/>
                      <a:pt x="142394" y="30708"/>
                    </a:cubicBezTo>
                    <a:cubicBezTo>
                      <a:pt x="190813" y="8747"/>
                      <a:pt x="265954" y="10070"/>
                      <a:pt x="291619" y="5308"/>
                    </a:cubicBezTo>
                    <a:cubicBezTo>
                      <a:pt x="317284" y="546"/>
                      <a:pt x="312786" y="2397"/>
                      <a:pt x="296382" y="2133"/>
                    </a:cubicBezTo>
                    <a:cubicBezTo>
                      <a:pt x="279978" y="1868"/>
                      <a:pt x="228648" y="-3423"/>
                      <a:pt x="193194" y="3721"/>
                    </a:cubicBezTo>
                    <a:cubicBezTo>
                      <a:pt x="157740" y="10865"/>
                      <a:pt x="118582" y="25946"/>
                      <a:pt x="83657" y="44996"/>
                    </a:cubicBezTo>
                    <a:cubicBezTo>
                      <a:pt x="48732" y="64046"/>
                      <a:pt x="-8683" y="139452"/>
                      <a:pt x="1107" y="1370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69CD697F-352B-45B0-8DC2-9E6128FCEBDB}"/>
                  </a:ext>
                </a:extLst>
              </p:cNvPr>
              <p:cNvSpPr/>
              <p:nvPr/>
            </p:nvSpPr>
            <p:spPr>
              <a:xfrm>
                <a:off x="5562544" y="5353046"/>
                <a:ext cx="359185" cy="114304"/>
              </a:xfrm>
              <a:custGeom>
                <a:avLst/>
                <a:gdLst>
                  <a:gd name="connsiteX0" fmla="*/ 56 w 359185"/>
                  <a:gd name="connsiteY0" fmla="*/ 114304 h 114304"/>
                  <a:gd name="connsiteX1" fmla="*/ 128644 w 359185"/>
                  <a:gd name="connsiteY1" fmla="*/ 12704 h 114304"/>
                  <a:gd name="connsiteX2" fmla="*/ 298506 w 359185"/>
                  <a:gd name="connsiteY2" fmla="*/ 4767 h 114304"/>
                  <a:gd name="connsiteX3" fmla="*/ 358831 w 359185"/>
                  <a:gd name="connsiteY3" fmla="*/ 12704 h 114304"/>
                  <a:gd name="connsiteX4" fmla="*/ 276281 w 359185"/>
                  <a:gd name="connsiteY4" fmla="*/ 4 h 114304"/>
                  <a:gd name="connsiteX5" fmla="*/ 114356 w 359185"/>
                  <a:gd name="connsiteY5" fmla="*/ 14292 h 114304"/>
                  <a:gd name="connsiteX6" fmla="*/ 56 w 359185"/>
                  <a:gd name="connsiteY6" fmla="*/ 114304 h 11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85" h="114304">
                    <a:moveTo>
                      <a:pt x="56" y="114304"/>
                    </a:moveTo>
                    <a:cubicBezTo>
                      <a:pt x="2437" y="114039"/>
                      <a:pt x="78903" y="30960"/>
                      <a:pt x="128644" y="12704"/>
                    </a:cubicBezTo>
                    <a:cubicBezTo>
                      <a:pt x="178385" y="-5552"/>
                      <a:pt x="260142" y="4767"/>
                      <a:pt x="298506" y="4767"/>
                    </a:cubicBezTo>
                    <a:cubicBezTo>
                      <a:pt x="336870" y="4767"/>
                      <a:pt x="362535" y="13498"/>
                      <a:pt x="358831" y="12704"/>
                    </a:cubicBezTo>
                    <a:cubicBezTo>
                      <a:pt x="355127" y="11910"/>
                      <a:pt x="317027" y="-261"/>
                      <a:pt x="276281" y="4"/>
                    </a:cubicBezTo>
                    <a:cubicBezTo>
                      <a:pt x="235535" y="269"/>
                      <a:pt x="157748" y="-1583"/>
                      <a:pt x="114356" y="14292"/>
                    </a:cubicBezTo>
                    <a:cubicBezTo>
                      <a:pt x="70964" y="30167"/>
                      <a:pt x="-2325" y="114569"/>
                      <a:pt x="56" y="1143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E2BF516B-5337-4A38-B10F-F97DAAAF51FA}"/>
                  </a:ext>
                </a:extLst>
              </p:cNvPr>
              <p:cNvSpPr/>
              <p:nvPr/>
            </p:nvSpPr>
            <p:spPr>
              <a:xfrm>
                <a:off x="5571794" y="5369867"/>
                <a:ext cx="336001" cy="177300"/>
              </a:xfrm>
              <a:custGeom>
                <a:avLst/>
                <a:gdLst>
                  <a:gd name="connsiteX0" fmla="*/ 331 w 336001"/>
                  <a:gd name="connsiteY0" fmla="*/ 176858 h 177300"/>
                  <a:gd name="connsiteX1" fmla="*/ 49544 w 336001"/>
                  <a:gd name="connsiteY1" fmla="*/ 89546 h 177300"/>
                  <a:gd name="connsiteX2" fmla="*/ 173369 w 336001"/>
                  <a:gd name="connsiteY2" fmla="*/ 29221 h 177300"/>
                  <a:gd name="connsiteX3" fmla="*/ 290844 w 336001"/>
                  <a:gd name="connsiteY3" fmla="*/ 14933 h 177300"/>
                  <a:gd name="connsiteX4" fmla="*/ 335294 w 336001"/>
                  <a:gd name="connsiteY4" fmla="*/ 21283 h 177300"/>
                  <a:gd name="connsiteX5" fmla="*/ 260681 w 336001"/>
                  <a:gd name="connsiteY5" fmla="*/ 646 h 177300"/>
                  <a:gd name="connsiteX6" fmla="*/ 70181 w 336001"/>
                  <a:gd name="connsiteY6" fmla="*/ 49858 h 177300"/>
                  <a:gd name="connsiteX7" fmla="*/ 331 w 336001"/>
                  <a:gd name="connsiteY7" fmla="*/ 176858 h 1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001" h="177300">
                    <a:moveTo>
                      <a:pt x="331" y="176858"/>
                    </a:moveTo>
                    <a:cubicBezTo>
                      <a:pt x="-3108" y="183473"/>
                      <a:pt x="20704" y="114152"/>
                      <a:pt x="49544" y="89546"/>
                    </a:cubicBezTo>
                    <a:cubicBezTo>
                      <a:pt x="78384" y="64940"/>
                      <a:pt x="133152" y="41656"/>
                      <a:pt x="173369" y="29221"/>
                    </a:cubicBezTo>
                    <a:cubicBezTo>
                      <a:pt x="213586" y="16786"/>
                      <a:pt x="263857" y="16256"/>
                      <a:pt x="290844" y="14933"/>
                    </a:cubicBezTo>
                    <a:cubicBezTo>
                      <a:pt x="317831" y="13610"/>
                      <a:pt x="340321" y="23664"/>
                      <a:pt x="335294" y="21283"/>
                    </a:cubicBezTo>
                    <a:cubicBezTo>
                      <a:pt x="330267" y="18902"/>
                      <a:pt x="304866" y="-4116"/>
                      <a:pt x="260681" y="646"/>
                    </a:cubicBezTo>
                    <a:cubicBezTo>
                      <a:pt x="216496" y="5408"/>
                      <a:pt x="117806" y="24193"/>
                      <a:pt x="70181" y="49858"/>
                    </a:cubicBezTo>
                    <a:cubicBezTo>
                      <a:pt x="22556" y="75522"/>
                      <a:pt x="3770" y="170243"/>
                      <a:pt x="331" y="1768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266DF2B0-DB46-4C9B-ADD8-D329008E6116}"/>
                  </a:ext>
                </a:extLst>
              </p:cNvPr>
              <p:cNvSpPr/>
              <p:nvPr/>
            </p:nvSpPr>
            <p:spPr>
              <a:xfrm>
                <a:off x="5570696" y="5392898"/>
                <a:ext cx="217227" cy="156375"/>
              </a:xfrm>
              <a:custGeom>
                <a:avLst/>
                <a:gdLst>
                  <a:gd name="connsiteX0" fmla="*/ 3017 w 217227"/>
                  <a:gd name="connsiteY0" fmla="*/ 155415 h 156375"/>
                  <a:gd name="connsiteX1" fmla="*/ 136367 w 217227"/>
                  <a:gd name="connsiteY1" fmla="*/ 64927 h 156375"/>
                  <a:gd name="connsiteX2" fmla="*/ 214154 w 217227"/>
                  <a:gd name="connsiteY2" fmla="*/ 12540 h 156375"/>
                  <a:gd name="connsiteX3" fmla="*/ 201454 w 217227"/>
                  <a:gd name="connsiteY3" fmla="*/ 1427 h 156375"/>
                  <a:gd name="connsiteX4" fmla="*/ 199867 w 217227"/>
                  <a:gd name="connsiteY4" fmla="*/ 36352 h 156375"/>
                  <a:gd name="connsiteX5" fmla="*/ 130017 w 217227"/>
                  <a:gd name="connsiteY5" fmla="*/ 64927 h 156375"/>
                  <a:gd name="connsiteX6" fmla="*/ 49054 w 217227"/>
                  <a:gd name="connsiteY6" fmla="*/ 110965 h 156375"/>
                  <a:gd name="connsiteX7" fmla="*/ 3017 w 217227"/>
                  <a:gd name="connsiteY7" fmla="*/ 155415 h 15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227" h="156375">
                    <a:moveTo>
                      <a:pt x="3017" y="155415"/>
                    </a:moveTo>
                    <a:cubicBezTo>
                      <a:pt x="17569" y="147742"/>
                      <a:pt x="101178" y="88739"/>
                      <a:pt x="136367" y="64927"/>
                    </a:cubicBezTo>
                    <a:cubicBezTo>
                      <a:pt x="171556" y="41115"/>
                      <a:pt x="203306" y="23123"/>
                      <a:pt x="214154" y="12540"/>
                    </a:cubicBezTo>
                    <a:cubicBezTo>
                      <a:pt x="225002" y="1957"/>
                      <a:pt x="203835" y="-2542"/>
                      <a:pt x="201454" y="1427"/>
                    </a:cubicBezTo>
                    <a:cubicBezTo>
                      <a:pt x="199073" y="5396"/>
                      <a:pt x="211773" y="25769"/>
                      <a:pt x="199867" y="36352"/>
                    </a:cubicBezTo>
                    <a:cubicBezTo>
                      <a:pt x="187961" y="46935"/>
                      <a:pt x="155152" y="52492"/>
                      <a:pt x="130017" y="64927"/>
                    </a:cubicBezTo>
                    <a:cubicBezTo>
                      <a:pt x="104882" y="77362"/>
                      <a:pt x="67839" y="99323"/>
                      <a:pt x="49054" y="110965"/>
                    </a:cubicBezTo>
                    <a:cubicBezTo>
                      <a:pt x="30269" y="122607"/>
                      <a:pt x="-11535" y="163088"/>
                      <a:pt x="3017" y="15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CE20C1F8-5189-4653-8E14-BFFF5BF2BCBC}"/>
                  </a:ext>
                </a:extLst>
              </p:cNvPr>
              <p:cNvSpPr/>
              <p:nvPr/>
            </p:nvSpPr>
            <p:spPr>
              <a:xfrm>
                <a:off x="5786244" y="5405932"/>
                <a:ext cx="174077" cy="50524"/>
              </a:xfrm>
              <a:custGeom>
                <a:avLst/>
                <a:gdLst>
                  <a:gd name="connsiteX0" fmla="*/ 194 w 174077"/>
                  <a:gd name="connsiteY0" fmla="*/ 13793 h 50524"/>
                  <a:gd name="connsiteX1" fmla="*/ 133544 w 174077"/>
                  <a:gd name="connsiteY1" fmla="*/ 20143 h 50524"/>
                  <a:gd name="connsiteX2" fmla="*/ 173231 w 174077"/>
                  <a:gd name="connsiteY2" fmla="*/ 50306 h 50524"/>
                  <a:gd name="connsiteX3" fmla="*/ 104969 w 174077"/>
                  <a:gd name="connsiteY3" fmla="*/ 2681 h 50524"/>
                  <a:gd name="connsiteX4" fmla="*/ 194 w 174077"/>
                  <a:gd name="connsiteY4" fmla="*/ 13793 h 5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077" h="50524">
                    <a:moveTo>
                      <a:pt x="194" y="13793"/>
                    </a:moveTo>
                    <a:cubicBezTo>
                      <a:pt x="4956" y="16703"/>
                      <a:pt x="104705" y="14058"/>
                      <a:pt x="133544" y="20143"/>
                    </a:cubicBezTo>
                    <a:cubicBezTo>
                      <a:pt x="162383" y="26228"/>
                      <a:pt x="177993" y="53216"/>
                      <a:pt x="173231" y="50306"/>
                    </a:cubicBezTo>
                    <a:cubicBezTo>
                      <a:pt x="168469" y="47396"/>
                      <a:pt x="130369" y="11941"/>
                      <a:pt x="104969" y="2681"/>
                    </a:cubicBezTo>
                    <a:cubicBezTo>
                      <a:pt x="79569" y="-6579"/>
                      <a:pt x="-4568" y="10883"/>
                      <a:pt x="194" y="137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2FE07843-90F6-488C-89A9-86FE446C9CCA}"/>
                  </a:ext>
                </a:extLst>
              </p:cNvPr>
              <p:cNvSpPr/>
              <p:nvPr/>
            </p:nvSpPr>
            <p:spPr>
              <a:xfrm>
                <a:off x="5566607" y="5452157"/>
                <a:ext cx="395058" cy="189937"/>
              </a:xfrm>
              <a:custGeom>
                <a:avLst/>
                <a:gdLst>
                  <a:gd name="connsiteX0" fmla="*/ 32506 w 395058"/>
                  <a:gd name="connsiteY0" fmla="*/ 188231 h 189937"/>
                  <a:gd name="connsiteX1" fmla="*/ 2343 w 395058"/>
                  <a:gd name="connsiteY1" fmla="*/ 135843 h 189937"/>
                  <a:gd name="connsiteX2" fmla="*/ 92831 w 395058"/>
                  <a:gd name="connsiteY2" fmla="*/ 70756 h 189937"/>
                  <a:gd name="connsiteX3" fmla="*/ 230943 w 395058"/>
                  <a:gd name="connsiteY3" fmla="*/ 5668 h 189937"/>
                  <a:gd name="connsiteX4" fmla="*/ 332543 w 395058"/>
                  <a:gd name="connsiteY4" fmla="*/ 4081 h 189937"/>
                  <a:gd name="connsiteX5" fmla="*/ 381756 w 395058"/>
                  <a:gd name="connsiteY5" fmla="*/ 12018 h 189937"/>
                  <a:gd name="connsiteX6" fmla="*/ 394456 w 395058"/>
                  <a:gd name="connsiteY6" fmla="*/ 51706 h 189937"/>
                  <a:gd name="connsiteX7" fmla="*/ 367468 w 395058"/>
                  <a:gd name="connsiteY7" fmla="*/ 24718 h 189937"/>
                  <a:gd name="connsiteX8" fmla="*/ 296031 w 395058"/>
                  <a:gd name="connsiteY8" fmla="*/ 13606 h 189937"/>
                  <a:gd name="connsiteX9" fmla="*/ 191256 w 395058"/>
                  <a:gd name="connsiteY9" fmla="*/ 19956 h 189937"/>
                  <a:gd name="connsiteX10" fmla="*/ 96006 w 395058"/>
                  <a:gd name="connsiteY10" fmla="*/ 70756 h 189937"/>
                  <a:gd name="connsiteX11" fmla="*/ 32506 w 395058"/>
                  <a:gd name="connsiteY11" fmla="*/ 188231 h 18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058" h="189937">
                    <a:moveTo>
                      <a:pt x="32506" y="188231"/>
                    </a:moveTo>
                    <a:cubicBezTo>
                      <a:pt x="16895" y="199079"/>
                      <a:pt x="-7711" y="155422"/>
                      <a:pt x="2343" y="135843"/>
                    </a:cubicBezTo>
                    <a:cubicBezTo>
                      <a:pt x="12397" y="116264"/>
                      <a:pt x="54731" y="92452"/>
                      <a:pt x="92831" y="70756"/>
                    </a:cubicBezTo>
                    <a:cubicBezTo>
                      <a:pt x="130931" y="49060"/>
                      <a:pt x="190991" y="16780"/>
                      <a:pt x="230943" y="5668"/>
                    </a:cubicBezTo>
                    <a:cubicBezTo>
                      <a:pt x="270895" y="-5444"/>
                      <a:pt x="307408" y="3023"/>
                      <a:pt x="332543" y="4081"/>
                    </a:cubicBezTo>
                    <a:cubicBezTo>
                      <a:pt x="357678" y="5139"/>
                      <a:pt x="371437" y="4081"/>
                      <a:pt x="381756" y="12018"/>
                    </a:cubicBezTo>
                    <a:cubicBezTo>
                      <a:pt x="392075" y="19955"/>
                      <a:pt x="396837" y="49589"/>
                      <a:pt x="394456" y="51706"/>
                    </a:cubicBezTo>
                    <a:cubicBezTo>
                      <a:pt x="392075" y="53823"/>
                      <a:pt x="383872" y="31068"/>
                      <a:pt x="367468" y="24718"/>
                    </a:cubicBezTo>
                    <a:cubicBezTo>
                      <a:pt x="351064" y="18368"/>
                      <a:pt x="325400" y="14400"/>
                      <a:pt x="296031" y="13606"/>
                    </a:cubicBezTo>
                    <a:cubicBezTo>
                      <a:pt x="266662" y="12812"/>
                      <a:pt x="224594" y="10431"/>
                      <a:pt x="191256" y="19956"/>
                    </a:cubicBezTo>
                    <a:cubicBezTo>
                      <a:pt x="157919" y="29481"/>
                      <a:pt x="125639" y="47473"/>
                      <a:pt x="96006" y="70756"/>
                    </a:cubicBezTo>
                    <a:cubicBezTo>
                      <a:pt x="66373" y="94039"/>
                      <a:pt x="48117" y="177383"/>
                      <a:pt x="32506" y="1882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C6E8BA3-260B-4BB3-8927-D81AD7842031}"/>
                  </a:ext>
                </a:extLst>
              </p:cNvPr>
              <p:cNvSpPr/>
              <p:nvPr/>
            </p:nvSpPr>
            <p:spPr>
              <a:xfrm>
                <a:off x="5652968" y="5482667"/>
                <a:ext cx="221086" cy="83108"/>
              </a:xfrm>
              <a:custGeom>
                <a:avLst/>
                <a:gdLst>
                  <a:gd name="connsiteX0" fmla="*/ 120 w 221086"/>
                  <a:gd name="connsiteY0" fmla="*/ 83108 h 83108"/>
                  <a:gd name="connsiteX1" fmla="*/ 152520 w 221086"/>
                  <a:gd name="connsiteY1" fmla="*/ 6908 h 83108"/>
                  <a:gd name="connsiteX2" fmla="*/ 220782 w 221086"/>
                  <a:gd name="connsiteY2" fmla="*/ 3733 h 83108"/>
                  <a:gd name="connsiteX3" fmla="*/ 128707 w 221086"/>
                  <a:gd name="connsiteY3" fmla="*/ 8496 h 83108"/>
                  <a:gd name="connsiteX4" fmla="*/ 120 w 221086"/>
                  <a:gd name="connsiteY4" fmla="*/ 83108 h 8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086" h="83108">
                    <a:moveTo>
                      <a:pt x="120" y="83108"/>
                    </a:moveTo>
                    <a:cubicBezTo>
                      <a:pt x="4089" y="82843"/>
                      <a:pt x="115743" y="20137"/>
                      <a:pt x="152520" y="6908"/>
                    </a:cubicBezTo>
                    <a:cubicBezTo>
                      <a:pt x="189297" y="-6321"/>
                      <a:pt x="224751" y="3468"/>
                      <a:pt x="220782" y="3733"/>
                    </a:cubicBezTo>
                    <a:cubicBezTo>
                      <a:pt x="216813" y="3998"/>
                      <a:pt x="166278" y="-1558"/>
                      <a:pt x="128707" y="8496"/>
                    </a:cubicBezTo>
                    <a:cubicBezTo>
                      <a:pt x="91136" y="18550"/>
                      <a:pt x="-3849" y="83373"/>
                      <a:pt x="120" y="83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777CB34F-768C-4342-B40D-AAB7F4792F7E}"/>
                  </a:ext>
                </a:extLst>
              </p:cNvPr>
              <p:cNvSpPr/>
              <p:nvPr/>
            </p:nvSpPr>
            <p:spPr>
              <a:xfrm>
                <a:off x="5603091" y="5520027"/>
                <a:ext cx="282480" cy="133559"/>
              </a:xfrm>
              <a:custGeom>
                <a:avLst/>
                <a:gdLst>
                  <a:gd name="connsiteX0" fmla="*/ 784 w 282480"/>
                  <a:gd name="connsiteY0" fmla="*/ 131473 h 133559"/>
                  <a:gd name="connsiteX1" fmla="*/ 138897 w 282480"/>
                  <a:gd name="connsiteY1" fmla="*/ 28286 h 133559"/>
                  <a:gd name="connsiteX2" fmla="*/ 267484 w 282480"/>
                  <a:gd name="connsiteY2" fmla="*/ 1298 h 133559"/>
                  <a:gd name="connsiteX3" fmla="*/ 269072 w 282480"/>
                  <a:gd name="connsiteY3" fmla="*/ 9236 h 133559"/>
                  <a:gd name="connsiteX4" fmla="*/ 170647 w 282480"/>
                  <a:gd name="connsiteY4" fmla="*/ 52098 h 133559"/>
                  <a:gd name="connsiteX5" fmla="*/ 100797 w 282480"/>
                  <a:gd name="connsiteY5" fmla="*/ 102898 h 133559"/>
                  <a:gd name="connsiteX6" fmla="*/ 83334 w 282480"/>
                  <a:gd name="connsiteY6" fmla="*/ 133061 h 133559"/>
                  <a:gd name="connsiteX7" fmla="*/ 146834 w 282480"/>
                  <a:gd name="connsiteY7" fmla="*/ 79086 h 133559"/>
                  <a:gd name="connsiteX8" fmla="*/ 238909 w 282480"/>
                  <a:gd name="connsiteY8" fmla="*/ 33048 h 133559"/>
                  <a:gd name="connsiteX9" fmla="*/ 238909 w 282480"/>
                  <a:gd name="connsiteY9" fmla="*/ 21936 h 133559"/>
                  <a:gd name="connsiteX10" fmla="*/ 203984 w 282480"/>
                  <a:gd name="connsiteY10" fmla="*/ 21936 h 133559"/>
                  <a:gd name="connsiteX11" fmla="*/ 784 w 282480"/>
                  <a:gd name="connsiteY11" fmla="*/ 131473 h 13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480" h="133559">
                    <a:moveTo>
                      <a:pt x="784" y="131473"/>
                    </a:moveTo>
                    <a:cubicBezTo>
                      <a:pt x="-10064" y="132531"/>
                      <a:pt x="94447" y="49982"/>
                      <a:pt x="138897" y="28286"/>
                    </a:cubicBezTo>
                    <a:cubicBezTo>
                      <a:pt x="183347" y="6590"/>
                      <a:pt x="245788" y="4473"/>
                      <a:pt x="267484" y="1298"/>
                    </a:cubicBezTo>
                    <a:cubicBezTo>
                      <a:pt x="289180" y="-1877"/>
                      <a:pt x="285211" y="769"/>
                      <a:pt x="269072" y="9236"/>
                    </a:cubicBezTo>
                    <a:cubicBezTo>
                      <a:pt x="252933" y="17703"/>
                      <a:pt x="198693" y="36488"/>
                      <a:pt x="170647" y="52098"/>
                    </a:cubicBezTo>
                    <a:cubicBezTo>
                      <a:pt x="142601" y="67708"/>
                      <a:pt x="115349" y="89404"/>
                      <a:pt x="100797" y="102898"/>
                    </a:cubicBezTo>
                    <a:cubicBezTo>
                      <a:pt x="86245" y="116392"/>
                      <a:pt x="75661" y="137030"/>
                      <a:pt x="83334" y="133061"/>
                    </a:cubicBezTo>
                    <a:cubicBezTo>
                      <a:pt x="91007" y="129092"/>
                      <a:pt x="120905" y="95755"/>
                      <a:pt x="146834" y="79086"/>
                    </a:cubicBezTo>
                    <a:cubicBezTo>
                      <a:pt x="172763" y="62417"/>
                      <a:pt x="223563" y="42573"/>
                      <a:pt x="238909" y="33048"/>
                    </a:cubicBezTo>
                    <a:cubicBezTo>
                      <a:pt x="254255" y="23523"/>
                      <a:pt x="244730" y="23788"/>
                      <a:pt x="238909" y="21936"/>
                    </a:cubicBezTo>
                    <a:cubicBezTo>
                      <a:pt x="233088" y="20084"/>
                      <a:pt x="240761" y="3944"/>
                      <a:pt x="203984" y="21936"/>
                    </a:cubicBezTo>
                    <a:cubicBezTo>
                      <a:pt x="167207" y="39928"/>
                      <a:pt x="11632" y="130415"/>
                      <a:pt x="784" y="1314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5FF854E8-E422-415F-B5C5-5226B10CBCCE}"/>
                  </a:ext>
                </a:extLst>
              </p:cNvPr>
              <p:cNvSpPr/>
              <p:nvPr/>
            </p:nvSpPr>
            <p:spPr>
              <a:xfrm>
                <a:off x="5473694" y="5181084"/>
                <a:ext cx="160361" cy="514866"/>
              </a:xfrm>
              <a:custGeom>
                <a:avLst/>
                <a:gdLst>
                  <a:gd name="connsiteX0" fmla="*/ 6 w 160361"/>
                  <a:gd name="connsiteY0" fmla="*/ 516 h 514866"/>
                  <a:gd name="connsiteX1" fmla="*/ 41281 w 160361"/>
                  <a:gd name="connsiteY1" fmla="*/ 78304 h 514866"/>
                  <a:gd name="connsiteX2" fmla="*/ 50806 w 160361"/>
                  <a:gd name="connsiteY2" fmla="*/ 257691 h 514866"/>
                  <a:gd name="connsiteX3" fmla="*/ 66681 w 160361"/>
                  <a:gd name="connsiteY3" fmla="*/ 379929 h 514866"/>
                  <a:gd name="connsiteX4" fmla="*/ 68269 w 160361"/>
                  <a:gd name="connsiteY4" fmla="*/ 441841 h 514866"/>
                  <a:gd name="connsiteX5" fmla="*/ 160344 w 160361"/>
                  <a:gd name="connsiteY5" fmla="*/ 514866 h 514866"/>
                  <a:gd name="connsiteX6" fmla="*/ 76206 w 160361"/>
                  <a:gd name="connsiteY6" fmla="*/ 443429 h 514866"/>
                  <a:gd name="connsiteX7" fmla="*/ 88906 w 160361"/>
                  <a:gd name="connsiteY7" fmla="*/ 410091 h 514866"/>
                  <a:gd name="connsiteX8" fmla="*/ 88906 w 160361"/>
                  <a:gd name="connsiteY8" fmla="*/ 362466 h 514866"/>
                  <a:gd name="connsiteX9" fmla="*/ 65094 w 160361"/>
                  <a:gd name="connsiteY9" fmla="*/ 146566 h 514866"/>
                  <a:gd name="connsiteX10" fmla="*/ 44456 w 160361"/>
                  <a:gd name="connsiteY10" fmla="*/ 49729 h 514866"/>
                  <a:gd name="connsiteX11" fmla="*/ 6 w 160361"/>
                  <a:gd name="connsiteY11" fmla="*/ 516 h 51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361" h="514866">
                    <a:moveTo>
                      <a:pt x="6" y="516"/>
                    </a:moveTo>
                    <a:cubicBezTo>
                      <a:pt x="-523" y="5279"/>
                      <a:pt x="32814" y="35442"/>
                      <a:pt x="41281" y="78304"/>
                    </a:cubicBezTo>
                    <a:cubicBezTo>
                      <a:pt x="49748" y="121166"/>
                      <a:pt x="46573" y="207420"/>
                      <a:pt x="50806" y="257691"/>
                    </a:cubicBezTo>
                    <a:cubicBezTo>
                      <a:pt x="55039" y="307962"/>
                      <a:pt x="63770" y="349237"/>
                      <a:pt x="66681" y="379929"/>
                    </a:cubicBezTo>
                    <a:cubicBezTo>
                      <a:pt x="69592" y="410621"/>
                      <a:pt x="52659" y="419352"/>
                      <a:pt x="68269" y="441841"/>
                    </a:cubicBezTo>
                    <a:cubicBezTo>
                      <a:pt x="83879" y="464330"/>
                      <a:pt x="159021" y="514601"/>
                      <a:pt x="160344" y="514866"/>
                    </a:cubicBezTo>
                    <a:cubicBezTo>
                      <a:pt x="161667" y="515131"/>
                      <a:pt x="88112" y="460892"/>
                      <a:pt x="76206" y="443429"/>
                    </a:cubicBezTo>
                    <a:cubicBezTo>
                      <a:pt x="64300" y="425967"/>
                      <a:pt x="86789" y="423585"/>
                      <a:pt x="88906" y="410091"/>
                    </a:cubicBezTo>
                    <a:cubicBezTo>
                      <a:pt x="91023" y="396597"/>
                      <a:pt x="92875" y="406387"/>
                      <a:pt x="88906" y="362466"/>
                    </a:cubicBezTo>
                    <a:cubicBezTo>
                      <a:pt x="84937" y="318545"/>
                      <a:pt x="72502" y="198689"/>
                      <a:pt x="65094" y="146566"/>
                    </a:cubicBezTo>
                    <a:cubicBezTo>
                      <a:pt x="57686" y="94443"/>
                      <a:pt x="53187" y="74600"/>
                      <a:pt x="44456" y="49729"/>
                    </a:cubicBezTo>
                    <a:cubicBezTo>
                      <a:pt x="35725" y="24858"/>
                      <a:pt x="535" y="-4247"/>
                      <a:pt x="6" y="5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7DA2F6DC-BA62-4F30-A3E6-CD1501E2C509}"/>
                  </a:ext>
                </a:extLst>
              </p:cNvPr>
              <p:cNvSpPr/>
              <p:nvPr/>
            </p:nvSpPr>
            <p:spPr>
              <a:xfrm>
                <a:off x="5564901" y="5006975"/>
                <a:ext cx="48499" cy="87402"/>
              </a:xfrm>
              <a:custGeom>
                <a:avLst/>
                <a:gdLst>
                  <a:gd name="connsiteX0" fmla="*/ 874 w 48499"/>
                  <a:gd name="connsiteY0" fmla="*/ 87313 h 87402"/>
                  <a:gd name="connsiteX1" fmla="*/ 19924 w 48499"/>
                  <a:gd name="connsiteY1" fmla="*/ 19050 h 87402"/>
                  <a:gd name="connsiteX2" fmla="*/ 48499 w 48499"/>
                  <a:gd name="connsiteY2" fmla="*/ 3175 h 87402"/>
                  <a:gd name="connsiteX3" fmla="*/ 874 w 48499"/>
                  <a:gd name="connsiteY3" fmla="*/ 87313 h 8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99" h="87402">
                    <a:moveTo>
                      <a:pt x="874" y="87313"/>
                    </a:moveTo>
                    <a:cubicBezTo>
                      <a:pt x="-3888" y="89959"/>
                      <a:pt x="11987" y="33073"/>
                      <a:pt x="19924" y="19050"/>
                    </a:cubicBezTo>
                    <a:cubicBezTo>
                      <a:pt x="27861" y="5027"/>
                      <a:pt x="48499" y="-5556"/>
                      <a:pt x="48499" y="3175"/>
                    </a:cubicBezTo>
                    <a:cubicBezTo>
                      <a:pt x="48499" y="11906"/>
                      <a:pt x="5636" y="84667"/>
                      <a:pt x="874" y="873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1A06386D-0A99-4175-A04B-CED163D08A07}"/>
                  </a:ext>
                </a:extLst>
              </p:cNvPr>
              <p:cNvSpPr/>
              <p:nvPr/>
            </p:nvSpPr>
            <p:spPr>
              <a:xfrm>
                <a:off x="5695478" y="4996965"/>
                <a:ext cx="143847" cy="94409"/>
              </a:xfrm>
              <a:custGeom>
                <a:avLst/>
                <a:gdLst>
                  <a:gd name="connsiteX0" fmla="*/ 472 w 143847"/>
                  <a:gd name="connsiteY0" fmla="*/ 485 h 94409"/>
                  <a:gd name="connsiteX1" fmla="*/ 140172 w 143847"/>
                  <a:gd name="connsiteY1" fmla="*/ 92560 h 94409"/>
                  <a:gd name="connsiteX2" fmla="*/ 95722 w 143847"/>
                  <a:gd name="connsiteY2" fmla="*/ 57635 h 94409"/>
                  <a:gd name="connsiteX3" fmla="*/ 472 w 143847"/>
                  <a:gd name="connsiteY3" fmla="*/ 485 h 94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847" h="94409">
                    <a:moveTo>
                      <a:pt x="472" y="485"/>
                    </a:moveTo>
                    <a:cubicBezTo>
                      <a:pt x="7880" y="6306"/>
                      <a:pt x="124297" y="83035"/>
                      <a:pt x="140172" y="92560"/>
                    </a:cubicBezTo>
                    <a:cubicBezTo>
                      <a:pt x="156047" y="102085"/>
                      <a:pt x="116624" y="72452"/>
                      <a:pt x="95722" y="57635"/>
                    </a:cubicBezTo>
                    <a:cubicBezTo>
                      <a:pt x="74820" y="42818"/>
                      <a:pt x="-6936" y="-5336"/>
                      <a:pt x="472" y="4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0E6EE4B3-8D8E-47A4-8CEA-ADCDA8EEDA78}"/>
                  </a:ext>
                </a:extLst>
              </p:cNvPr>
              <p:cNvSpPr/>
              <p:nvPr/>
            </p:nvSpPr>
            <p:spPr>
              <a:xfrm>
                <a:off x="5831526" y="5087562"/>
                <a:ext cx="159699" cy="522159"/>
              </a:xfrm>
              <a:custGeom>
                <a:avLst/>
                <a:gdLst>
                  <a:gd name="connsiteX0" fmla="*/ 949 w 159699"/>
                  <a:gd name="connsiteY0" fmla="*/ 376 h 522159"/>
                  <a:gd name="connsiteX1" fmla="*/ 4124 w 159699"/>
                  <a:gd name="connsiteY1" fmla="*/ 121026 h 522159"/>
                  <a:gd name="connsiteX2" fmla="*/ 29524 w 159699"/>
                  <a:gd name="connsiteY2" fmla="*/ 184526 h 522159"/>
                  <a:gd name="connsiteX3" fmla="*/ 118424 w 159699"/>
                  <a:gd name="connsiteY3" fmla="*/ 360738 h 522159"/>
                  <a:gd name="connsiteX4" fmla="*/ 131124 w 159699"/>
                  <a:gd name="connsiteY4" fmla="*/ 494088 h 522159"/>
                  <a:gd name="connsiteX5" fmla="*/ 159699 w 159699"/>
                  <a:gd name="connsiteY5" fmla="*/ 517901 h 522159"/>
                  <a:gd name="connsiteX6" fmla="*/ 131124 w 159699"/>
                  <a:gd name="connsiteY6" fmla="*/ 433763 h 522159"/>
                  <a:gd name="connsiteX7" fmla="*/ 97787 w 159699"/>
                  <a:gd name="connsiteY7" fmla="*/ 330576 h 522159"/>
                  <a:gd name="connsiteX8" fmla="*/ 13649 w 159699"/>
                  <a:gd name="connsiteY8" fmla="*/ 92451 h 522159"/>
                  <a:gd name="connsiteX9" fmla="*/ 949 w 159699"/>
                  <a:gd name="connsiteY9" fmla="*/ 376 h 52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99" h="522159">
                    <a:moveTo>
                      <a:pt x="949" y="376"/>
                    </a:moveTo>
                    <a:cubicBezTo>
                      <a:pt x="-638" y="5138"/>
                      <a:pt x="-638" y="90335"/>
                      <a:pt x="4124" y="121026"/>
                    </a:cubicBezTo>
                    <a:cubicBezTo>
                      <a:pt x="8886" y="151717"/>
                      <a:pt x="10474" y="144574"/>
                      <a:pt x="29524" y="184526"/>
                    </a:cubicBezTo>
                    <a:cubicBezTo>
                      <a:pt x="48574" y="224478"/>
                      <a:pt x="101491" y="309144"/>
                      <a:pt x="118424" y="360738"/>
                    </a:cubicBezTo>
                    <a:cubicBezTo>
                      <a:pt x="135357" y="412332"/>
                      <a:pt x="124245" y="467894"/>
                      <a:pt x="131124" y="494088"/>
                    </a:cubicBezTo>
                    <a:cubicBezTo>
                      <a:pt x="138003" y="520282"/>
                      <a:pt x="159699" y="527955"/>
                      <a:pt x="159699" y="517901"/>
                    </a:cubicBezTo>
                    <a:cubicBezTo>
                      <a:pt x="159699" y="507847"/>
                      <a:pt x="141443" y="464984"/>
                      <a:pt x="131124" y="433763"/>
                    </a:cubicBezTo>
                    <a:cubicBezTo>
                      <a:pt x="120805" y="402542"/>
                      <a:pt x="117366" y="387461"/>
                      <a:pt x="97787" y="330576"/>
                    </a:cubicBezTo>
                    <a:cubicBezTo>
                      <a:pt x="78208" y="273691"/>
                      <a:pt x="29259" y="148278"/>
                      <a:pt x="13649" y="92451"/>
                    </a:cubicBezTo>
                    <a:cubicBezTo>
                      <a:pt x="-1961" y="36624"/>
                      <a:pt x="2536" y="-4386"/>
                      <a:pt x="949" y="3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513BBAA6-F934-4B6B-A53F-ACCC6B0953F2}"/>
                  </a:ext>
                </a:extLst>
              </p:cNvPr>
              <p:cNvSpPr/>
              <p:nvPr/>
            </p:nvSpPr>
            <p:spPr>
              <a:xfrm>
                <a:off x="5610070" y="5014908"/>
                <a:ext cx="178003" cy="71467"/>
              </a:xfrm>
              <a:custGeom>
                <a:avLst/>
                <a:gdLst>
                  <a:gd name="connsiteX0" fmla="*/ 155 w 178003"/>
                  <a:gd name="connsiteY0" fmla="*/ 5 h 71467"/>
                  <a:gd name="connsiteX1" fmla="*/ 119218 w 178003"/>
                  <a:gd name="connsiteY1" fmla="*/ 47630 h 71467"/>
                  <a:gd name="connsiteX2" fmla="*/ 176368 w 178003"/>
                  <a:gd name="connsiteY2" fmla="*/ 71442 h 71467"/>
                  <a:gd name="connsiteX3" fmla="*/ 146205 w 178003"/>
                  <a:gd name="connsiteY3" fmla="*/ 50805 h 71467"/>
                  <a:gd name="connsiteX4" fmla="*/ 155 w 178003"/>
                  <a:gd name="connsiteY4" fmla="*/ 5 h 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003" h="71467">
                    <a:moveTo>
                      <a:pt x="155" y="5"/>
                    </a:moveTo>
                    <a:cubicBezTo>
                      <a:pt x="-4343" y="-524"/>
                      <a:pt x="89849" y="35724"/>
                      <a:pt x="119218" y="47630"/>
                    </a:cubicBezTo>
                    <a:cubicBezTo>
                      <a:pt x="148587" y="59536"/>
                      <a:pt x="171870" y="70913"/>
                      <a:pt x="176368" y="71442"/>
                    </a:cubicBezTo>
                    <a:cubicBezTo>
                      <a:pt x="180866" y="71971"/>
                      <a:pt x="177690" y="64299"/>
                      <a:pt x="146205" y="50805"/>
                    </a:cubicBezTo>
                    <a:cubicBezTo>
                      <a:pt x="114720" y="37311"/>
                      <a:pt x="4653" y="534"/>
                      <a:pt x="15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64021FE5-096B-4FE3-AF60-A95298925EBC}"/>
                  </a:ext>
                </a:extLst>
              </p:cNvPr>
              <p:cNvSpPr/>
              <p:nvPr/>
            </p:nvSpPr>
            <p:spPr>
              <a:xfrm>
                <a:off x="5684475" y="4979981"/>
                <a:ext cx="45346" cy="80181"/>
              </a:xfrm>
              <a:custGeom>
                <a:avLst/>
                <a:gdLst>
                  <a:gd name="connsiteX0" fmla="*/ 363 w 45346"/>
                  <a:gd name="connsiteY0" fmla="*/ 7 h 80181"/>
                  <a:gd name="connsiteX1" fmla="*/ 44813 w 45346"/>
                  <a:gd name="connsiteY1" fmla="*/ 71444 h 80181"/>
                  <a:gd name="connsiteX2" fmla="*/ 24175 w 45346"/>
                  <a:gd name="connsiteY2" fmla="*/ 76207 h 80181"/>
                  <a:gd name="connsiteX3" fmla="*/ 363 w 45346"/>
                  <a:gd name="connsiteY3" fmla="*/ 7 h 8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346" h="80181">
                    <a:moveTo>
                      <a:pt x="363" y="7"/>
                    </a:moveTo>
                    <a:cubicBezTo>
                      <a:pt x="3803" y="-787"/>
                      <a:pt x="40844" y="58744"/>
                      <a:pt x="44813" y="71444"/>
                    </a:cubicBezTo>
                    <a:cubicBezTo>
                      <a:pt x="48782" y="84144"/>
                      <a:pt x="29467" y="80440"/>
                      <a:pt x="24175" y="76207"/>
                    </a:cubicBezTo>
                    <a:cubicBezTo>
                      <a:pt x="18883" y="71974"/>
                      <a:pt x="-3077" y="801"/>
                      <a:pt x="363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024454BA-C51D-43AC-9AE3-D2FAF4C25C42}"/>
                  </a:ext>
                </a:extLst>
              </p:cNvPr>
              <p:cNvSpPr/>
              <p:nvPr/>
            </p:nvSpPr>
            <p:spPr>
              <a:xfrm>
                <a:off x="5735638" y="5065713"/>
                <a:ext cx="94132" cy="46054"/>
              </a:xfrm>
              <a:custGeom>
                <a:avLst/>
                <a:gdLst>
                  <a:gd name="connsiteX0" fmla="*/ 0 w 94132"/>
                  <a:gd name="connsiteY0" fmla="*/ 0 h 46054"/>
                  <a:gd name="connsiteX1" fmla="*/ 93662 w 94132"/>
                  <a:gd name="connsiteY1" fmla="*/ 46037 h 46054"/>
                  <a:gd name="connsiteX2" fmla="*/ 0 w 94132"/>
                  <a:gd name="connsiteY2" fmla="*/ 0 h 4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132" h="46054">
                    <a:moveTo>
                      <a:pt x="0" y="0"/>
                    </a:moveTo>
                    <a:cubicBezTo>
                      <a:pt x="0" y="0"/>
                      <a:pt x="85460" y="44979"/>
                      <a:pt x="93662" y="46037"/>
                    </a:cubicBezTo>
                    <a:cubicBezTo>
                      <a:pt x="101864" y="4709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2A8131CE-7662-4011-AA64-47C97D43DE06}"/>
                  </a:ext>
                </a:extLst>
              </p:cNvPr>
              <p:cNvSpPr/>
              <p:nvPr/>
            </p:nvSpPr>
            <p:spPr>
              <a:xfrm>
                <a:off x="5786228" y="5079085"/>
                <a:ext cx="22788" cy="105499"/>
              </a:xfrm>
              <a:custGeom>
                <a:avLst/>
                <a:gdLst>
                  <a:gd name="connsiteX0" fmla="*/ 12910 w 22788"/>
                  <a:gd name="connsiteY0" fmla="*/ 915 h 105499"/>
                  <a:gd name="connsiteX1" fmla="*/ 22435 w 22788"/>
                  <a:gd name="connsiteY1" fmla="*/ 104103 h 105499"/>
                  <a:gd name="connsiteX2" fmla="*/ 210 w 22788"/>
                  <a:gd name="connsiteY2" fmla="*/ 56478 h 105499"/>
                  <a:gd name="connsiteX3" fmla="*/ 12910 w 22788"/>
                  <a:gd name="connsiteY3" fmla="*/ 915 h 105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88" h="105499">
                    <a:moveTo>
                      <a:pt x="12910" y="915"/>
                    </a:moveTo>
                    <a:cubicBezTo>
                      <a:pt x="16614" y="8852"/>
                      <a:pt x="24552" y="94843"/>
                      <a:pt x="22435" y="104103"/>
                    </a:cubicBezTo>
                    <a:cubicBezTo>
                      <a:pt x="20318" y="113363"/>
                      <a:pt x="2062" y="74205"/>
                      <a:pt x="210" y="56478"/>
                    </a:cubicBezTo>
                    <a:cubicBezTo>
                      <a:pt x="-1642" y="38751"/>
                      <a:pt x="9206" y="-7022"/>
                      <a:pt x="12910" y="9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DAB7CF93-D1B8-4E3B-A587-EE52EF15445C}"/>
                  </a:ext>
                </a:extLst>
              </p:cNvPr>
              <p:cNvSpPr/>
              <p:nvPr/>
            </p:nvSpPr>
            <p:spPr>
              <a:xfrm>
                <a:off x="5614598" y="5124449"/>
                <a:ext cx="156237" cy="37390"/>
              </a:xfrm>
              <a:custGeom>
                <a:avLst/>
                <a:gdLst>
                  <a:gd name="connsiteX0" fmla="*/ 390 w 156237"/>
                  <a:gd name="connsiteY0" fmla="*/ 36514 h 37390"/>
                  <a:gd name="connsiteX1" fmla="*/ 146440 w 156237"/>
                  <a:gd name="connsiteY1" fmla="*/ 1 h 37390"/>
                  <a:gd name="connsiteX2" fmla="*/ 138502 w 156237"/>
                  <a:gd name="connsiteY2" fmla="*/ 34926 h 37390"/>
                  <a:gd name="connsiteX3" fmla="*/ 103577 w 156237"/>
                  <a:gd name="connsiteY3" fmla="*/ 26989 h 37390"/>
                  <a:gd name="connsiteX4" fmla="*/ 390 w 156237"/>
                  <a:gd name="connsiteY4" fmla="*/ 36514 h 3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37" h="37390">
                    <a:moveTo>
                      <a:pt x="390" y="36514"/>
                    </a:moveTo>
                    <a:cubicBezTo>
                      <a:pt x="7534" y="32016"/>
                      <a:pt x="123421" y="266"/>
                      <a:pt x="146440" y="1"/>
                    </a:cubicBezTo>
                    <a:cubicBezTo>
                      <a:pt x="169459" y="-264"/>
                      <a:pt x="145646" y="30428"/>
                      <a:pt x="138502" y="34926"/>
                    </a:cubicBezTo>
                    <a:cubicBezTo>
                      <a:pt x="131358" y="39424"/>
                      <a:pt x="120775" y="27253"/>
                      <a:pt x="103577" y="26989"/>
                    </a:cubicBezTo>
                    <a:cubicBezTo>
                      <a:pt x="86379" y="26725"/>
                      <a:pt x="-6754" y="41012"/>
                      <a:pt x="390" y="365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DC7638C9-5D5D-4011-A8FF-1F4E270BE3BE}"/>
                  </a:ext>
                </a:extLst>
              </p:cNvPr>
              <p:cNvSpPr/>
              <p:nvPr/>
            </p:nvSpPr>
            <p:spPr>
              <a:xfrm>
                <a:off x="6061012" y="5280986"/>
                <a:ext cx="141588" cy="127068"/>
              </a:xfrm>
              <a:custGeom>
                <a:avLst/>
                <a:gdLst>
                  <a:gd name="connsiteX0" fmla="*/ 63 w 141588"/>
                  <a:gd name="connsiteY0" fmla="*/ 627 h 127068"/>
                  <a:gd name="connsiteX1" fmla="*/ 117538 w 141588"/>
                  <a:gd name="connsiteY1" fmla="*/ 78414 h 127068"/>
                  <a:gd name="connsiteX2" fmla="*/ 135001 w 141588"/>
                  <a:gd name="connsiteY2" fmla="*/ 124452 h 127068"/>
                  <a:gd name="connsiteX3" fmla="*/ 63 w 141588"/>
                  <a:gd name="connsiteY3" fmla="*/ 627 h 12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88" h="127068">
                    <a:moveTo>
                      <a:pt x="63" y="627"/>
                    </a:moveTo>
                    <a:cubicBezTo>
                      <a:pt x="-2847" y="-7046"/>
                      <a:pt x="95048" y="57777"/>
                      <a:pt x="117538" y="78414"/>
                    </a:cubicBezTo>
                    <a:cubicBezTo>
                      <a:pt x="140028" y="99051"/>
                      <a:pt x="148759" y="137416"/>
                      <a:pt x="135001" y="124452"/>
                    </a:cubicBezTo>
                    <a:cubicBezTo>
                      <a:pt x="121243" y="111488"/>
                      <a:pt x="2973" y="8300"/>
                      <a:pt x="63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798535D5-929D-4069-9A24-F6127E8417C9}"/>
                  </a:ext>
                </a:extLst>
              </p:cNvPr>
              <p:cNvSpPr/>
              <p:nvPr/>
            </p:nvSpPr>
            <p:spPr>
              <a:xfrm>
                <a:off x="6117299" y="5260728"/>
                <a:ext cx="74115" cy="129765"/>
              </a:xfrm>
              <a:custGeom>
                <a:avLst/>
                <a:gdLst>
                  <a:gd name="connsiteX0" fmla="*/ 2514 w 74115"/>
                  <a:gd name="connsiteY0" fmla="*/ 1835 h 129765"/>
                  <a:gd name="connsiteX1" fmla="*/ 73951 w 74115"/>
                  <a:gd name="connsiteY1" fmla="*/ 128835 h 129765"/>
                  <a:gd name="connsiteX2" fmla="*/ 21564 w 74115"/>
                  <a:gd name="connsiteY2" fmla="*/ 57397 h 129765"/>
                  <a:gd name="connsiteX3" fmla="*/ 2514 w 74115"/>
                  <a:gd name="connsiteY3" fmla="*/ 1835 h 12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15" h="129765">
                    <a:moveTo>
                      <a:pt x="2514" y="1835"/>
                    </a:moveTo>
                    <a:cubicBezTo>
                      <a:pt x="11245" y="13741"/>
                      <a:pt x="70776" y="119575"/>
                      <a:pt x="73951" y="128835"/>
                    </a:cubicBezTo>
                    <a:cubicBezTo>
                      <a:pt x="77126" y="138095"/>
                      <a:pt x="33470" y="75653"/>
                      <a:pt x="21564" y="57397"/>
                    </a:cubicBezTo>
                    <a:cubicBezTo>
                      <a:pt x="9658" y="39141"/>
                      <a:pt x="-6217" y="-10071"/>
                      <a:pt x="2514" y="18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619345B0-B234-47D8-B427-2710818E09E6}"/>
                  </a:ext>
                </a:extLst>
              </p:cNvPr>
              <p:cNvSpPr/>
              <p:nvPr/>
            </p:nvSpPr>
            <p:spPr>
              <a:xfrm>
                <a:off x="6254744" y="5238968"/>
                <a:ext cx="9895" cy="153787"/>
              </a:xfrm>
              <a:custGeom>
                <a:avLst/>
                <a:gdLst>
                  <a:gd name="connsiteX0" fmla="*/ 1594 w 9895"/>
                  <a:gd name="connsiteY0" fmla="*/ 2957 h 153787"/>
                  <a:gd name="connsiteX1" fmla="*/ 7944 w 9895"/>
                  <a:gd name="connsiteY1" fmla="*/ 141070 h 153787"/>
                  <a:gd name="connsiteX2" fmla="*/ 6 w 9895"/>
                  <a:gd name="connsiteY2" fmla="*/ 137895 h 153787"/>
                  <a:gd name="connsiteX3" fmla="*/ 9531 w 9895"/>
                  <a:gd name="connsiteY3" fmla="*/ 55345 h 153787"/>
                  <a:gd name="connsiteX4" fmla="*/ 1594 w 9895"/>
                  <a:gd name="connsiteY4" fmla="*/ 2957 h 15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5" h="153787">
                    <a:moveTo>
                      <a:pt x="1594" y="2957"/>
                    </a:moveTo>
                    <a:cubicBezTo>
                      <a:pt x="1330" y="17244"/>
                      <a:pt x="8209" y="118580"/>
                      <a:pt x="7944" y="141070"/>
                    </a:cubicBezTo>
                    <a:cubicBezTo>
                      <a:pt x="7679" y="163560"/>
                      <a:pt x="-258" y="152182"/>
                      <a:pt x="6" y="137895"/>
                    </a:cubicBezTo>
                    <a:cubicBezTo>
                      <a:pt x="270" y="123608"/>
                      <a:pt x="7150" y="81274"/>
                      <a:pt x="9531" y="55345"/>
                    </a:cubicBezTo>
                    <a:cubicBezTo>
                      <a:pt x="11912" y="29416"/>
                      <a:pt x="1858" y="-11330"/>
                      <a:pt x="1594" y="29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3D49309E-C1C9-48F1-A856-9335D03CAD55}"/>
                  </a:ext>
                </a:extLst>
              </p:cNvPr>
              <p:cNvSpPr/>
              <p:nvPr/>
            </p:nvSpPr>
            <p:spPr>
              <a:xfrm>
                <a:off x="6207184" y="5216231"/>
                <a:ext cx="50839" cy="160687"/>
              </a:xfrm>
              <a:custGeom>
                <a:avLst/>
                <a:gdLst>
                  <a:gd name="connsiteX0" fmla="*/ 12641 w 50839"/>
                  <a:gd name="connsiteY0" fmla="*/ 294 h 160687"/>
                  <a:gd name="connsiteX1" fmla="*/ 1529 w 50839"/>
                  <a:gd name="connsiteY1" fmla="*/ 146344 h 160687"/>
                  <a:gd name="connsiteX2" fmla="*/ 50741 w 50839"/>
                  <a:gd name="connsiteY2" fmla="*/ 151107 h 160687"/>
                  <a:gd name="connsiteX3" fmla="*/ 14229 w 50839"/>
                  <a:gd name="connsiteY3" fmla="*/ 109832 h 160687"/>
                  <a:gd name="connsiteX4" fmla="*/ 12641 w 50839"/>
                  <a:gd name="connsiteY4" fmla="*/ 294 h 1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39" h="160687">
                    <a:moveTo>
                      <a:pt x="12641" y="294"/>
                    </a:moveTo>
                    <a:cubicBezTo>
                      <a:pt x="10524" y="6379"/>
                      <a:pt x="-4821" y="121208"/>
                      <a:pt x="1529" y="146344"/>
                    </a:cubicBezTo>
                    <a:cubicBezTo>
                      <a:pt x="7879" y="171480"/>
                      <a:pt x="48624" y="157192"/>
                      <a:pt x="50741" y="151107"/>
                    </a:cubicBezTo>
                    <a:cubicBezTo>
                      <a:pt x="52858" y="145022"/>
                      <a:pt x="20050" y="135497"/>
                      <a:pt x="14229" y="109832"/>
                    </a:cubicBezTo>
                    <a:cubicBezTo>
                      <a:pt x="8408" y="84167"/>
                      <a:pt x="14758" y="-5791"/>
                      <a:pt x="12641" y="2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3D1C57F1-D10E-4165-82A3-AACE5BA01A99}"/>
                  </a:ext>
                </a:extLst>
              </p:cNvPr>
              <p:cNvSpPr/>
              <p:nvPr/>
            </p:nvSpPr>
            <p:spPr>
              <a:xfrm>
                <a:off x="6192838" y="5229635"/>
                <a:ext cx="57552" cy="207196"/>
              </a:xfrm>
              <a:custGeom>
                <a:avLst/>
                <a:gdLst>
                  <a:gd name="connsiteX0" fmla="*/ 7937 w 57552"/>
                  <a:gd name="connsiteY0" fmla="*/ 4353 h 207196"/>
                  <a:gd name="connsiteX1" fmla="*/ 1587 w 57552"/>
                  <a:gd name="connsiteY1" fmla="*/ 183740 h 207196"/>
                  <a:gd name="connsiteX2" fmla="*/ 12700 w 57552"/>
                  <a:gd name="connsiteY2" fmla="*/ 204378 h 207196"/>
                  <a:gd name="connsiteX3" fmla="*/ 36512 w 57552"/>
                  <a:gd name="connsiteY3" fmla="*/ 177390 h 207196"/>
                  <a:gd name="connsiteX4" fmla="*/ 57150 w 57552"/>
                  <a:gd name="connsiteY4" fmla="*/ 164690 h 207196"/>
                  <a:gd name="connsiteX5" fmla="*/ 17462 w 57552"/>
                  <a:gd name="connsiteY5" fmla="*/ 161515 h 207196"/>
                  <a:gd name="connsiteX6" fmla="*/ 0 w 57552"/>
                  <a:gd name="connsiteY6" fmla="*/ 110715 h 207196"/>
                  <a:gd name="connsiteX7" fmla="*/ 17462 w 57552"/>
                  <a:gd name="connsiteY7" fmla="*/ 59915 h 207196"/>
                  <a:gd name="connsiteX8" fmla="*/ 7937 w 57552"/>
                  <a:gd name="connsiteY8" fmla="*/ 4353 h 20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552" h="207196">
                    <a:moveTo>
                      <a:pt x="7937" y="4353"/>
                    </a:moveTo>
                    <a:cubicBezTo>
                      <a:pt x="5291" y="24990"/>
                      <a:pt x="793" y="150403"/>
                      <a:pt x="1587" y="183740"/>
                    </a:cubicBezTo>
                    <a:cubicBezTo>
                      <a:pt x="2381" y="217077"/>
                      <a:pt x="6879" y="205436"/>
                      <a:pt x="12700" y="204378"/>
                    </a:cubicBezTo>
                    <a:cubicBezTo>
                      <a:pt x="18521" y="203320"/>
                      <a:pt x="29104" y="184005"/>
                      <a:pt x="36512" y="177390"/>
                    </a:cubicBezTo>
                    <a:cubicBezTo>
                      <a:pt x="43920" y="170775"/>
                      <a:pt x="60325" y="167336"/>
                      <a:pt x="57150" y="164690"/>
                    </a:cubicBezTo>
                    <a:cubicBezTo>
                      <a:pt x="53975" y="162044"/>
                      <a:pt x="26987" y="170511"/>
                      <a:pt x="17462" y="161515"/>
                    </a:cubicBezTo>
                    <a:cubicBezTo>
                      <a:pt x="7937" y="152519"/>
                      <a:pt x="0" y="127648"/>
                      <a:pt x="0" y="110715"/>
                    </a:cubicBezTo>
                    <a:cubicBezTo>
                      <a:pt x="0" y="93782"/>
                      <a:pt x="16139" y="77642"/>
                      <a:pt x="17462" y="59915"/>
                    </a:cubicBezTo>
                    <a:cubicBezTo>
                      <a:pt x="18785" y="42188"/>
                      <a:pt x="10583" y="-16284"/>
                      <a:pt x="7937" y="43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EA427463-11F0-4987-81C1-083B7EFBAFFA}"/>
                  </a:ext>
                </a:extLst>
              </p:cNvPr>
              <p:cNvSpPr/>
              <p:nvPr/>
            </p:nvSpPr>
            <p:spPr>
              <a:xfrm>
                <a:off x="6203755" y="5386383"/>
                <a:ext cx="90241" cy="160801"/>
              </a:xfrm>
              <a:custGeom>
                <a:avLst/>
                <a:gdLst>
                  <a:gd name="connsiteX0" fmla="*/ 54170 w 90241"/>
                  <a:gd name="connsiteY0" fmla="*/ 5 h 160801"/>
                  <a:gd name="connsiteX1" fmla="*/ 77983 w 90241"/>
                  <a:gd name="connsiteY1" fmla="*/ 101605 h 160801"/>
                  <a:gd name="connsiteX2" fmla="*/ 89095 w 90241"/>
                  <a:gd name="connsiteY2" fmla="*/ 133355 h 160801"/>
                  <a:gd name="connsiteX3" fmla="*/ 50995 w 90241"/>
                  <a:gd name="connsiteY3" fmla="*/ 158755 h 160801"/>
                  <a:gd name="connsiteX4" fmla="*/ 12895 w 90241"/>
                  <a:gd name="connsiteY4" fmla="*/ 120655 h 160801"/>
                  <a:gd name="connsiteX5" fmla="*/ 1783 w 90241"/>
                  <a:gd name="connsiteY5" fmla="*/ 57155 h 160801"/>
                  <a:gd name="connsiteX6" fmla="*/ 46233 w 90241"/>
                  <a:gd name="connsiteY6" fmla="*/ 152405 h 160801"/>
                  <a:gd name="connsiteX7" fmla="*/ 76395 w 90241"/>
                  <a:gd name="connsiteY7" fmla="*/ 150817 h 160801"/>
                  <a:gd name="connsiteX8" fmla="*/ 70045 w 90241"/>
                  <a:gd name="connsiteY8" fmla="*/ 106367 h 160801"/>
                  <a:gd name="connsiteX9" fmla="*/ 54170 w 90241"/>
                  <a:gd name="connsiteY9" fmla="*/ 5 h 160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241" h="160801">
                    <a:moveTo>
                      <a:pt x="54170" y="5"/>
                    </a:moveTo>
                    <a:cubicBezTo>
                      <a:pt x="55493" y="-789"/>
                      <a:pt x="72162" y="79380"/>
                      <a:pt x="77983" y="101605"/>
                    </a:cubicBezTo>
                    <a:cubicBezTo>
                      <a:pt x="83804" y="123830"/>
                      <a:pt x="93593" y="123830"/>
                      <a:pt x="89095" y="133355"/>
                    </a:cubicBezTo>
                    <a:cubicBezTo>
                      <a:pt x="84597" y="142880"/>
                      <a:pt x="63695" y="160872"/>
                      <a:pt x="50995" y="158755"/>
                    </a:cubicBezTo>
                    <a:cubicBezTo>
                      <a:pt x="38295" y="156638"/>
                      <a:pt x="21097" y="137588"/>
                      <a:pt x="12895" y="120655"/>
                    </a:cubicBezTo>
                    <a:cubicBezTo>
                      <a:pt x="4693" y="103722"/>
                      <a:pt x="-3773" y="51863"/>
                      <a:pt x="1783" y="57155"/>
                    </a:cubicBezTo>
                    <a:cubicBezTo>
                      <a:pt x="7339" y="62447"/>
                      <a:pt x="33798" y="136795"/>
                      <a:pt x="46233" y="152405"/>
                    </a:cubicBezTo>
                    <a:cubicBezTo>
                      <a:pt x="58668" y="168015"/>
                      <a:pt x="72426" y="158490"/>
                      <a:pt x="76395" y="150817"/>
                    </a:cubicBezTo>
                    <a:cubicBezTo>
                      <a:pt x="80364" y="143144"/>
                      <a:pt x="73749" y="128327"/>
                      <a:pt x="70045" y="106367"/>
                    </a:cubicBezTo>
                    <a:cubicBezTo>
                      <a:pt x="66341" y="84407"/>
                      <a:pt x="52847" y="799"/>
                      <a:pt x="54170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EA443463-5BB6-4DC1-BC43-64F88D555248}"/>
                  </a:ext>
                </a:extLst>
              </p:cNvPr>
              <p:cNvSpPr/>
              <p:nvPr/>
            </p:nvSpPr>
            <p:spPr>
              <a:xfrm>
                <a:off x="6245015" y="5529176"/>
                <a:ext cx="164437" cy="87323"/>
              </a:xfrm>
              <a:custGeom>
                <a:avLst/>
                <a:gdLst>
                  <a:gd name="connsiteX0" fmla="*/ 210 w 164437"/>
                  <a:gd name="connsiteY0" fmla="*/ 87 h 87323"/>
                  <a:gd name="connsiteX1" fmla="*/ 14498 w 164437"/>
                  <a:gd name="connsiteY1" fmla="*/ 85812 h 87323"/>
                  <a:gd name="connsiteX2" fmla="*/ 85935 w 164437"/>
                  <a:gd name="connsiteY2" fmla="*/ 52474 h 87323"/>
                  <a:gd name="connsiteX3" fmla="*/ 160548 w 164437"/>
                  <a:gd name="connsiteY3" fmla="*/ 22312 h 87323"/>
                  <a:gd name="connsiteX4" fmla="*/ 146260 w 164437"/>
                  <a:gd name="connsiteY4" fmla="*/ 9612 h 87323"/>
                  <a:gd name="connsiteX5" fmla="*/ 81173 w 164437"/>
                  <a:gd name="connsiteY5" fmla="*/ 39774 h 87323"/>
                  <a:gd name="connsiteX6" fmla="*/ 19260 w 164437"/>
                  <a:gd name="connsiteY6" fmla="*/ 68349 h 87323"/>
                  <a:gd name="connsiteX7" fmla="*/ 210 w 164437"/>
                  <a:gd name="connsiteY7" fmla="*/ 87 h 87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37" h="87323">
                    <a:moveTo>
                      <a:pt x="210" y="87"/>
                    </a:moveTo>
                    <a:cubicBezTo>
                      <a:pt x="-584" y="2997"/>
                      <a:pt x="211" y="77081"/>
                      <a:pt x="14498" y="85812"/>
                    </a:cubicBezTo>
                    <a:cubicBezTo>
                      <a:pt x="28785" y="94543"/>
                      <a:pt x="61593" y="63057"/>
                      <a:pt x="85935" y="52474"/>
                    </a:cubicBezTo>
                    <a:cubicBezTo>
                      <a:pt x="110277" y="41891"/>
                      <a:pt x="150494" y="29456"/>
                      <a:pt x="160548" y="22312"/>
                    </a:cubicBezTo>
                    <a:cubicBezTo>
                      <a:pt x="170602" y="15168"/>
                      <a:pt x="159489" y="6702"/>
                      <a:pt x="146260" y="9612"/>
                    </a:cubicBezTo>
                    <a:cubicBezTo>
                      <a:pt x="133031" y="12522"/>
                      <a:pt x="81173" y="39774"/>
                      <a:pt x="81173" y="39774"/>
                    </a:cubicBezTo>
                    <a:cubicBezTo>
                      <a:pt x="60007" y="49563"/>
                      <a:pt x="31695" y="69143"/>
                      <a:pt x="19260" y="68349"/>
                    </a:cubicBezTo>
                    <a:cubicBezTo>
                      <a:pt x="6825" y="67555"/>
                      <a:pt x="1004" y="-2823"/>
                      <a:pt x="210" y="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FBF7F6F8-4395-4349-B780-C2EF5C9A82B0}"/>
                  </a:ext>
                </a:extLst>
              </p:cNvPr>
              <p:cNvSpPr/>
              <p:nvPr/>
            </p:nvSpPr>
            <p:spPr>
              <a:xfrm>
                <a:off x="5973745" y="5565704"/>
                <a:ext cx="296880" cy="101297"/>
              </a:xfrm>
              <a:custGeom>
                <a:avLst/>
                <a:gdLst>
                  <a:gd name="connsiteX0" fmla="*/ 18 w 296880"/>
                  <a:gd name="connsiteY0" fmla="*/ 31821 h 101297"/>
                  <a:gd name="connsiteX1" fmla="*/ 76218 w 296880"/>
                  <a:gd name="connsiteY1" fmla="*/ 100084 h 101297"/>
                  <a:gd name="connsiteX2" fmla="*/ 173055 w 296880"/>
                  <a:gd name="connsiteY2" fmla="*/ 69921 h 101297"/>
                  <a:gd name="connsiteX3" fmla="*/ 296880 w 296880"/>
                  <a:gd name="connsiteY3" fmla="*/ 71 h 101297"/>
                  <a:gd name="connsiteX4" fmla="*/ 173055 w 296880"/>
                  <a:gd name="connsiteY4" fmla="*/ 57221 h 101297"/>
                  <a:gd name="connsiteX5" fmla="*/ 69868 w 296880"/>
                  <a:gd name="connsiteY5" fmla="*/ 82621 h 101297"/>
                  <a:gd name="connsiteX6" fmla="*/ 18 w 296880"/>
                  <a:gd name="connsiteY6" fmla="*/ 31821 h 10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101297">
                    <a:moveTo>
                      <a:pt x="18" y="31821"/>
                    </a:moveTo>
                    <a:cubicBezTo>
                      <a:pt x="1076" y="34731"/>
                      <a:pt x="47379" y="93734"/>
                      <a:pt x="76218" y="100084"/>
                    </a:cubicBezTo>
                    <a:cubicBezTo>
                      <a:pt x="105057" y="106434"/>
                      <a:pt x="136278" y="86590"/>
                      <a:pt x="173055" y="69921"/>
                    </a:cubicBezTo>
                    <a:cubicBezTo>
                      <a:pt x="209832" y="53252"/>
                      <a:pt x="296880" y="2188"/>
                      <a:pt x="296880" y="71"/>
                    </a:cubicBezTo>
                    <a:cubicBezTo>
                      <a:pt x="296880" y="-2046"/>
                      <a:pt x="210890" y="43463"/>
                      <a:pt x="173055" y="57221"/>
                    </a:cubicBezTo>
                    <a:cubicBezTo>
                      <a:pt x="135220" y="70979"/>
                      <a:pt x="96062" y="84738"/>
                      <a:pt x="69868" y="82621"/>
                    </a:cubicBezTo>
                    <a:cubicBezTo>
                      <a:pt x="43674" y="80504"/>
                      <a:pt x="-1040" y="28911"/>
                      <a:pt x="18" y="318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12FCA828-F0DF-4B53-A7CC-C8443F923DF3}"/>
                  </a:ext>
                </a:extLst>
              </p:cNvPr>
              <p:cNvSpPr/>
              <p:nvPr/>
            </p:nvSpPr>
            <p:spPr>
              <a:xfrm>
                <a:off x="6287937" y="5471397"/>
                <a:ext cx="339186" cy="132692"/>
              </a:xfrm>
              <a:custGeom>
                <a:avLst/>
                <a:gdLst>
                  <a:gd name="connsiteX0" fmla="*/ 151 w 339186"/>
                  <a:gd name="connsiteY0" fmla="*/ 132478 h 132692"/>
                  <a:gd name="connsiteX1" fmla="*/ 228751 w 339186"/>
                  <a:gd name="connsiteY1" fmla="*/ 40403 h 132692"/>
                  <a:gd name="connsiteX2" fmla="*/ 338288 w 339186"/>
                  <a:gd name="connsiteY2" fmla="*/ 7066 h 132692"/>
                  <a:gd name="connsiteX3" fmla="*/ 265263 w 339186"/>
                  <a:gd name="connsiteY3" fmla="*/ 11828 h 132692"/>
                  <a:gd name="connsiteX4" fmla="*/ 151 w 339186"/>
                  <a:gd name="connsiteY4" fmla="*/ 132478 h 132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186" h="132692">
                    <a:moveTo>
                      <a:pt x="151" y="132478"/>
                    </a:moveTo>
                    <a:cubicBezTo>
                      <a:pt x="-5934" y="137240"/>
                      <a:pt x="172395" y="61305"/>
                      <a:pt x="228751" y="40403"/>
                    </a:cubicBezTo>
                    <a:cubicBezTo>
                      <a:pt x="285107" y="19501"/>
                      <a:pt x="332203" y="11828"/>
                      <a:pt x="338288" y="7066"/>
                    </a:cubicBezTo>
                    <a:cubicBezTo>
                      <a:pt x="344373" y="2304"/>
                      <a:pt x="319503" y="-8280"/>
                      <a:pt x="265263" y="11828"/>
                    </a:cubicBezTo>
                    <a:cubicBezTo>
                      <a:pt x="211023" y="31936"/>
                      <a:pt x="6236" y="127716"/>
                      <a:pt x="151" y="1324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2C741F9E-31EE-4CDB-8A60-CCCAA6C2322C}"/>
                  </a:ext>
                </a:extLst>
              </p:cNvPr>
              <p:cNvSpPr/>
              <p:nvPr/>
            </p:nvSpPr>
            <p:spPr>
              <a:xfrm>
                <a:off x="6744284" y="5411567"/>
                <a:ext cx="298208" cy="49470"/>
              </a:xfrm>
              <a:custGeom>
                <a:avLst/>
                <a:gdLst>
                  <a:gd name="connsiteX0" fmla="*/ 5766 w 298208"/>
                  <a:gd name="connsiteY0" fmla="*/ 49433 h 49470"/>
                  <a:gd name="connsiteX1" fmla="*/ 270879 w 298208"/>
                  <a:gd name="connsiteY1" fmla="*/ 9746 h 49470"/>
                  <a:gd name="connsiteX2" fmla="*/ 270879 w 298208"/>
                  <a:gd name="connsiteY2" fmla="*/ 8158 h 49470"/>
                  <a:gd name="connsiteX3" fmla="*/ 104191 w 298208"/>
                  <a:gd name="connsiteY3" fmla="*/ 1808 h 49470"/>
                  <a:gd name="connsiteX4" fmla="*/ 5766 w 298208"/>
                  <a:gd name="connsiteY4" fmla="*/ 49433 h 4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208" h="49470">
                    <a:moveTo>
                      <a:pt x="5766" y="49433"/>
                    </a:moveTo>
                    <a:cubicBezTo>
                      <a:pt x="33547" y="50756"/>
                      <a:pt x="226694" y="16625"/>
                      <a:pt x="270879" y="9746"/>
                    </a:cubicBezTo>
                    <a:cubicBezTo>
                      <a:pt x="315064" y="2867"/>
                      <a:pt x="298660" y="9481"/>
                      <a:pt x="270879" y="8158"/>
                    </a:cubicBezTo>
                    <a:cubicBezTo>
                      <a:pt x="243098" y="6835"/>
                      <a:pt x="151287" y="-4277"/>
                      <a:pt x="104191" y="1808"/>
                    </a:cubicBezTo>
                    <a:cubicBezTo>
                      <a:pt x="57095" y="7893"/>
                      <a:pt x="-22015" y="48110"/>
                      <a:pt x="5766" y="494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3D34E9E3-DC54-4063-B057-4A54D39D227F}"/>
                  </a:ext>
                </a:extLst>
              </p:cNvPr>
              <p:cNvSpPr/>
              <p:nvPr/>
            </p:nvSpPr>
            <p:spPr>
              <a:xfrm>
                <a:off x="6759553" y="5461607"/>
                <a:ext cx="622325" cy="76653"/>
              </a:xfrm>
              <a:custGeom>
                <a:avLst/>
                <a:gdLst>
                  <a:gd name="connsiteX0" fmla="*/ 22 w 622325"/>
                  <a:gd name="connsiteY0" fmla="*/ 981 h 76653"/>
                  <a:gd name="connsiteX1" fmla="*/ 363560 w 622325"/>
                  <a:gd name="connsiteY1" fmla="*/ 15268 h 76653"/>
                  <a:gd name="connsiteX2" fmla="*/ 519135 w 622325"/>
                  <a:gd name="connsiteY2" fmla="*/ 58131 h 76653"/>
                  <a:gd name="connsiteX3" fmla="*/ 622322 w 622325"/>
                  <a:gd name="connsiteY3" fmla="*/ 75593 h 76653"/>
                  <a:gd name="connsiteX4" fmla="*/ 515960 w 622325"/>
                  <a:gd name="connsiteY4" fmla="*/ 70831 h 76653"/>
                  <a:gd name="connsiteX5" fmla="*/ 381022 w 622325"/>
                  <a:gd name="connsiteY5" fmla="*/ 39081 h 76653"/>
                  <a:gd name="connsiteX6" fmla="*/ 22 w 622325"/>
                  <a:gd name="connsiteY6" fmla="*/ 981 h 7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325" h="76653">
                    <a:moveTo>
                      <a:pt x="22" y="981"/>
                    </a:moveTo>
                    <a:cubicBezTo>
                      <a:pt x="-2888" y="-2988"/>
                      <a:pt x="277041" y="5743"/>
                      <a:pt x="363560" y="15268"/>
                    </a:cubicBezTo>
                    <a:cubicBezTo>
                      <a:pt x="450079" y="24793"/>
                      <a:pt x="476008" y="48077"/>
                      <a:pt x="519135" y="58131"/>
                    </a:cubicBezTo>
                    <a:cubicBezTo>
                      <a:pt x="562262" y="68185"/>
                      <a:pt x="622851" y="73476"/>
                      <a:pt x="622322" y="75593"/>
                    </a:cubicBezTo>
                    <a:cubicBezTo>
                      <a:pt x="621793" y="77710"/>
                      <a:pt x="556177" y="76916"/>
                      <a:pt x="515960" y="70831"/>
                    </a:cubicBezTo>
                    <a:cubicBezTo>
                      <a:pt x="475743" y="64746"/>
                      <a:pt x="470716" y="50987"/>
                      <a:pt x="381022" y="39081"/>
                    </a:cubicBezTo>
                    <a:cubicBezTo>
                      <a:pt x="291328" y="27175"/>
                      <a:pt x="2932" y="4950"/>
                      <a:pt x="22" y="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37CC8641-D9F1-4DDB-AA6E-94A9083110FF}"/>
                  </a:ext>
                </a:extLst>
              </p:cNvPr>
              <p:cNvSpPr/>
              <p:nvPr/>
            </p:nvSpPr>
            <p:spPr>
              <a:xfrm>
                <a:off x="6762594" y="5426899"/>
                <a:ext cx="594081" cy="115304"/>
              </a:xfrm>
              <a:custGeom>
                <a:avLst/>
                <a:gdLst>
                  <a:gd name="connsiteX0" fmla="*/ 156 w 594081"/>
                  <a:gd name="connsiteY0" fmla="*/ 29339 h 115304"/>
                  <a:gd name="connsiteX1" fmla="*/ 324006 w 594081"/>
                  <a:gd name="connsiteY1" fmla="*/ 2351 h 115304"/>
                  <a:gd name="connsiteX2" fmla="*/ 549431 w 594081"/>
                  <a:gd name="connsiteY2" fmla="*/ 97601 h 115304"/>
                  <a:gd name="connsiteX3" fmla="*/ 589119 w 594081"/>
                  <a:gd name="connsiteY3" fmla="*/ 113476 h 115304"/>
                  <a:gd name="connsiteX4" fmla="*/ 479581 w 594081"/>
                  <a:gd name="connsiteY4" fmla="*/ 73789 h 115304"/>
                  <a:gd name="connsiteX5" fmla="*/ 366869 w 594081"/>
                  <a:gd name="connsiteY5" fmla="*/ 32514 h 115304"/>
                  <a:gd name="connsiteX6" fmla="*/ 156 w 594081"/>
                  <a:gd name="connsiteY6" fmla="*/ 29339 h 11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081" h="115304">
                    <a:moveTo>
                      <a:pt x="156" y="29339"/>
                    </a:moveTo>
                    <a:cubicBezTo>
                      <a:pt x="-6988" y="24312"/>
                      <a:pt x="232460" y="-9026"/>
                      <a:pt x="324006" y="2351"/>
                    </a:cubicBezTo>
                    <a:cubicBezTo>
                      <a:pt x="415552" y="13728"/>
                      <a:pt x="505246" y="79080"/>
                      <a:pt x="549431" y="97601"/>
                    </a:cubicBezTo>
                    <a:cubicBezTo>
                      <a:pt x="593616" y="116122"/>
                      <a:pt x="600761" y="117445"/>
                      <a:pt x="589119" y="113476"/>
                    </a:cubicBezTo>
                    <a:cubicBezTo>
                      <a:pt x="577477" y="109507"/>
                      <a:pt x="516623" y="87283"/>
                      <a:pt x="479581" y="73789"/>
                    </a:cubicBezTo>
                    <a:cubicBezTo>
                      <a:pt x="442539" y="60295"/>
                      <a:pt x="447302" y="40187"/>
                      <a:pt x="366869" y="32514"/>
                    </a:cubicBezTo>
                    <a:cubicBezTo>
                      <a:pt x="286436" y="24841"/>
                      <a:pt x="7300" y="34366"/>
                      <a:pt x="156" y="29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EF152AE5-54A9-4323-AB47-ECA408076C00}"/>
                  </a:ext>
                </a:extLst>
              </p:cNvPr>
              <p:cNvSpPr/>
              <p:nvPr/>
            </p:nvSpPr>
            <p:spPr>
              <a:xfrm>
                <a:off x="6573000" y="5525554"/>
                <a:ext cx="700521" cy="151636"/>
              </a:xfrm>
              <a:custGeom>
                <a:avLst/>
                <a:gdLst>
                  <a:gd name="connsiteX0" fmla="*/ 838 w 700521"/>
                  <a:gd name="connsiteY0" fmla="*/ 151346 h 151636"/>
                  <a:gd name="connsiteX1" fmla="*/ 643775 w 700521"/>
                  <a:gd name="connsiteY1" fmla="*/ 25934 h 151636"/>
                  <a:gd name="connsiteX2" fmla="*/ 653300 w 700521"/>
                  <a:gd name="connsiteY2" fmla="*/ 2121 h 151636"/>
                  <a:gd name="connsiteX3" fmla="*/ 510425 w 700521"/>
                  <a:gd name="connsiteY3" fmla="*/ 59271 h 151636"/>
                  <a:gd name="connsiteX4" fmla="*/ 838 w 700521"/>
                  <a:gd name="connsiteY4" fmla="*/ 151346 h 15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521" h="151636">
                    <a:moveTo>
                      <a:pt x="838" y="151346"/>
                    </a:moveTo>
                    <a:cubicBezTo>
                      <a:pt x="23063" y="145790"/>
                      <a:pt x="535031" y="50805"/>
                      <a:pt x="643775" y="25934"/>
                    </a:cubicBezTo>
                    <a:cubicBezTo>
                      <a:pt x="752519" y="1063"/>
                      <a:pt x="675525" y="-3435"/>
                      <a:pt x="653300" y="2121"/>
                    </a:cubicBezTo>
                    <a:cubicBezTo>
                      <a:pt x="631075" y="7677"/>
                      <a:pt x="616258" y="37310"/>
                      <a:pt x="510425" y="59271"/>
                    </a:cubicBezTo>
                    <a:cubicBezTo>
                      <a:pt x="404592" y="81232"/>
                      <a:pt x="-21387" y="156902"/>
                      <a:pt x="838" y="1513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0159F753-C368-4EB3-A497-B6DCF1724042}"/>
                  </a:ext>
                </a:extLst>
              </p:cNvPr>
              <p:cNvSpPr/>
              <p:nvPr/>
            </p:nvSpPr>
            <p:spPr>
              <a:xfrm>
                <a:off x="6962775" y="5546638"/>
                <a:ext cx="423228" cy="54161"/>
              </a:xfrm>
              <a:custGeom>
                <a:avLst/>
                <a:gdLst>
                  <a:gd name="connsiteX0" fmla="*/ 422275 w 423228"/>
                  <a:gd name="connsiteY0" fmla="*/ 87 h 54161"/>
                  <a:gd name="connsiteX1" fmla="*/ 379413 w 423228"/>
                  <a:gd name="connsiteY1" fmla="*/ 50887 h 54161"/>
                  <a:gd name="connsiteX2" fmla="*/ 315913 w 423228"/>
                  <a:gd name="connsiteY2" fmla="*/ 49300 h 54161"/>
                  <a:gd name="connsiteX3" fmla="*/ 0 w 423228"/>
                  <a:gd name="connsiteY3" fmla="*/ 49300 h 54161"/>
                  <a:gd name="connsiteX4" fmla="*/ 338138 w 423228"/>
                  <a:gd name="connsiteY4" fmla="*/ 38187 h 54161"/>
                  <a:gd name="connsiteX5" fmla="*/ 422275 w 423228"/>
                  <a:gd name="connsiteY5" fmla="*/ 87 h 5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228" h="54161">
                    <a:moveTo>
                      <a:pt x="422275" y="87"/>
                    </a:moveTo>
                    <a:cubicBezTo>
                      <a:pt x="429154" y="2204"/>
                      <a:pt x="397140" y="42685"/>
                      <a:pt x="379413" y="50887"/>
                    </a:cubicBezTo>
                    <a:cubicBezTo>
                      <a:pt x="361686" y="59089"/>
                      <a:pt x="315913" y="49300"/>
                      <a:pt x="315913" y="49300"/>
                    </a:cubicBezTo>
                    <a:lnTo>
                      <a:pt x="0" y="49300"/>
                    </a:lnTo>
                    <a:cubicBezTo>
                      <a:pt x="3704" y="47448"/>
                      <a:pt x="273050" y="41362"/>
                      <a:pt x="338138" y="38187"/>
                    </a:cubicBezTo>
                    <a:cubicBezTo>
                      <a:pt x="403225" y="35012"/>
                      <a:pt x="415396" y="-2030"/>
                      <a:pt x="422275" y="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8714F1D1-A43C-420A-B84E-A4BEABC01CF4}"/>
                  </a:ext>
                </a:extLst>
              </p:cNvPr>
              <p:cNvSpPr/>
              <p:nvPr/>
            </p:nvSpPr>
            <p:spPr>
              <a:xfrm>
                <a:off x="6543314" y="5467244"/>
                <a:ext cx="236910" cy="127662"/>
              </a:xfrm>
              <a:custGeom>
                <a:avLst/>
                <a:gdLst>
                  <a:gd name="connsiteX0" fmla="*/ 236899 w 236910"/>
                  <a:gd name="connsiteY0" fmla="*/ 106 h 127662"/>
                  <a:gd name="connsiteX1" fmla="*/ 152761 w 236910"/>
                  <a:gd name="connsiteY1" fmla="*/ 35031 h 127662"/>
                  <a:gd name="connsiteX2" fmla="*/ 171811 w 236910"/>
                  <a:gd name="connsiteY2" fmla="*/ 120756 h 127662"/>
                  <a:gd name="connsiteX3" fmla="*/ 179749 w 236910"/>
                  <a:gd name="connsiteY3" fmla="*/ 122344 h 127662"/>
                  <a:gd name="connsiteX4" fmla="*/ 361 w 236910"/>
                  <a:gd name="connsiteY4" fmla="*/ 111231 h 127662"/>
                  <a:gd name="connsiteX5" fmla="*/ 133711 w 236910"/>
                  <a:gd name="connsiteY5" fmla="*/ 115994 h 127662"/>
                  <a:gd name="connsiteX6" fmla="*/ 146411 w 236910"/>
                  <a:gd name="connsiteY6" fmla="*/ 84244 h 127662"/>
                  <a:gd name="connsiteX7" fmla="*/ 146411 w 236910"/>
                  <a:gd name="connsiteY7" fmla="*/ 44556 h 127662"/>
                  <a:gd name="connsiteX8" fmla="*/ 236899 w 236910"/>
                  <a:gd name="connsiteY8" fmla="*/ 106 h 12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910" h="127662">
                    <a:moveTo>
                      <a:pt x="236899" y="106"/>
                    </a:moveTo>
                    <a:cubicBezTo>
                      <a:pt x="237957" y="-1482"/>
                      <a:pt x="163609" y="14923"/>
                      <a:pt x="152761" y="35031"/>
                    </a:cubicBezTo>
                    <a:cubicBezTo>
                      <a:pt x="141913" y="55139"/>
                      <a:pt x="167313" y="106204"/>
                      <a:pt x="171811" y="120756"/>
                    </a:cubicBezTo>
                    <a:cubicBezTo>
                      <a:pt x="176309" y="135308"/>
                      <a:pt x="179749" y="122344"/>
                      <a:pt x="179749" y="122344"/>
                    </a:cubicBezTo>
                    <a:lnTo>
                      <a:pt x="361" y="111231"/>
                    </a:lnTo>
                    <a:cubicBezTo>
                      <a:pt x="-7312" y="110173"/>
                      <a:pt x="109370" y="120492"/>
                      <a:pt x="133711" y="115994"/>
                    </a:cubicBezTo>
                    <a:cubicBezTo>
                      <a:pt x="158052" y="111496"/>
                      <a:pt x="144294" y="96150"/>
                      <a:pt x="146411" y="84244"/>
                    </a:cubicBezTo>
                    <a:cubicBezTo>
                      <a:pt x="148528" y="72338"/>
                      <a:pt x="130801" y="58579"/>
                      <a:pt x="146411" y="44556"/>
                    </a:cubicBezTo>
                    <a:cubicBezTo>
                      <a:pt x="162021" y="30533"/>
                      <a:pt x="235841" y="1694"/>
                      <a:pt x="236899" y="1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2C4660B7-46B8-40A5-AA60-1034CD44CB0C}"/>
                  </a:ext>
                </a:extLst>
              </p:cNvPr>
              <p:cNvSpPr/>
              <p:nvPr/>
            </p:nvSpPr>
            <p:spPr>
              <a:xfrm>
                <a:off x="6530965" y="5494000"/>
                <a:ext cx="184160" cy="11450"/>
              </a:xfrm>
              <a:custGeom>
                <a:avLst/>
                <a:gdLst>
                  <a:gd name="connsiteX0" fmla="*/ 184160 w 184160"/>
                  <a:gd name="connsiteY0" fmla="*/ 11450 h 11450"/>
                  <a:gd name="connsiteX1" fmla="*/ 10 w 184160"/>
                  <a:gd name="connsiteY1" fmla="*/ 338 h 11450"/>
                  <a:gd name="connsiteX2" fmla="*/ 184160 w 184160"/>
                  <a:gd name="connsiteY2" fmla="*/ 11450 h 1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160" h="11450">
                    <a:moveTo>
                      <a:pt x="184160" y="11450"/>
                    </a:moveTo>
                    <a:cubicBezTo>
                      <a:pt x="184160" y="11450"/>
                      <a:pt x="1597" y="2984"/>
                      <a:pt x="10" y="338"/>
                    </a:cubicBezTo>
                    <a:cubicBezTo>
                      <a:pt x="-1578" y="-2308"/>
                      <a:pt x="184160" y="11450"/>
                      <a:pt x="184160" y="114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066B3BB6-DD18-4751-A304-451C3C083B29}"/>
                  </a:ext>
                </a:extLst>
              </p:cNvPr>
              <p:cNvSpPr/>
              <p:nvPr/>
            </p:nvSpPr>
            <p:spPr>
              <a:xfrm>
                <a:off x="6532757" y="5472108"/>
                <a:ext cx="125218" cy="98439"/>
              </a:xfrm>
              <a:custGeom>
                <a:avLst/>
                <a:gdLst>
                  <a:gd name="connsiteX0" fmla="*/ 125218 w 125218"/>
                  <a:gd name="connsiteY0" fmla="*/ 5 h 98439"/>
                  <a:gd name="connsiteX1" fmla="*/ 12506 w 125218"/>
                  <a:gd name="connsiteY1" fmla="*/ 57155 h 98439"/>
                  <a:gd name="connsiteX2" fmla="*/ 2981 w 125218"/>
                  <a:gd name="connsiteY2" fmla="*/ 98430 h 98439"/>
                  <a:gd name="connsiteX3" fmla="*/ 14093 w 125218"/>
                  <a:gd name="connsiteY3" fmla="*/ 60330 h 98439"/>
                  <a:gd name="connsiteX4" fmla="*/ 125218 w 125218"/>
                  <a:gd name="connsiteY4" fmla="*/ 5 h 9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18" h="98439">
                    <a:moveTo>
                      <a:pt x="125218" y="5"/>
                    </a:moveTo>
                    <a:cubicBezTo>
                      <a:pt x="124953" y="-524"/>
                      <a:pt x="32879" y="40751"/>
                      <a:pt x="12506" y="57155"/>
                    </a:cubicBezTo>
                    <a:cubicBezTo>
                      <a:pt x="-7867" y="73559"/>
                      <a:pt x="2716" y="97901"/>
                      <a:pt x="2981" y="98430"/>
                    </a:cubicBezTo>
                    <a:cubicBezTo>
                      <a:pt x="3245" y="98959"/>
                      <a:pt x="-2046" y="77528"/>
                      <a:pt x="14093" y="60330"/>
                    </a:cubicBezTo>
                    <a:cubicBezTo>
                      <a:pt x="30232" y="43132"/>
                      <a:pt x="125483" y="534"/>
                      <a:pt x="125218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F787E789-F14C-41FA-BD2E-29744997CA25}"/>
                  </a:ext>
                </a:extLst>
              </p:cNvPr>
              <p:cNvSpPr/>
              <p:nvPr/>
            </p:nvSpPr>
            <p:spPr>
              <a:xfrm>
                <a:off x="6585972" y="5481593"/>
                <a:ext cx="335818" cy="175742"/>
              </a:xfrm>
              <a:custGeom>
                <a:avLst/>
                <a:gdLst>
                  <a:gd name="connsiteX0" fmla="*/ 332353 w 335818"/>
                  <a:gd name="connsiteY0" fmla="*/ 45 h 175742"/>
                  <a:gd name="connsiteX1" fmla="*/ 324416 w 335818"/>
                  <a:gd name="connsiteY1" fmla="*/ 88945 h 175742"/>
                  <a:gd name="connsiteX2" fmla="*/ 254566 w 335818"/>
                  <a:gd name="connsiteY2" fmla="*/ 111170 h 175742"/>
                  <a:gd name="connsiteX3" fmla="*/ 100578 w 335818"/>
                  <a:gd name="connsiteY3" fmla="*/ 142920 h 175742"/>
                  <a:gd name="connsiteX4" fmla="*/ 6916 w 335818"/>
                  <a:gd name="connsiteY4" fmla="*/ 174670 h 175742"/>
                  <a:gd name="connsiteX5" fmla="*/ 289491 w 335818"/>
                  <a:gd name="connsiteY5" fmla="*/ 101645 h 175742"/>
                  <a:gd name="connsiteX6" fmla="*/ 332353 w 335818"/>
                  <a:gd name="connsiteY6" fmla="*/ 45 h 17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818" h="175742">
                    <a:moveTo>
                      <a:pt x="332353" y="45"/>
                    </a:moveTo>
                    <a:cubicBezTo>
                      <a:pt x="338174" y="-2072"/>
                      <a:pt x="337381" y="70424"/>
                      <a:pt x="324416" y="88945"/>
                    </a:cubicBezTo>
                    <a:cubicBezTo>
                      <a:pt x="311451" y="107466"/>
                      <a:pt x="291872" y="102174"/>
                      <a:pt x="254566" y="111170"/>
                    </a:cubicBezTo>
                    <a:cubicBezTo>
                      <a:pt x="217260" y="120166"/>
                      <a:pt x="141853" y="132337"/>
                      <a:pt x="100578" y="142920"/>
                    </a:cubicBezTo>
                    <a:cubicBezTo>
                      <a:pt x="59303" y="153503"/>
                      <a:pt x="-24569" y="181549"/>
                      <a:pt x="6916" y="174670"/>
                    </a:cubicBezTo>
                    <a:cubicBezTo>
                      <a:pt x="38401" y="167791"/>
                      <a:pt x="237368" y="125193"/>
                      <a:pt x="289491" y="101645"/>
                    </a:cubicBezTo>
                    <a:cubicBezTo>
                      <a:pt x="341614" y="78097"/>
                      <a:pt x="326532" y="2162"/>
                      <a:pt x="332353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AB294E75-0385-4084-A570-503F242F21CA}"/>
                  </a:ext>
                </a:extLst>
              </p:cNvPr>
              <p:cNvSpPr/>
              <p:nvPr/>
            </p:nvSpPr>
            <p:spPr>
              <a:xfrm>
                <a:off x="6689676" y="5494042"/>
                <a:ext cx="166711" cy="70643"/>
              </a:xfrm>
              <a:custGeom>
                <a:avLst/>
                <a:gdLst>
                  <a:gd name="connsiteX0" fmla="*/ 49 w 166711"/>
                  <a:gd name="connsiteY0" fmla="*/ 5058 h 70643"/>
                  <a:gd name="connsiteX1" fmla="*/ 161974 w 166711"/>
                  <a:gd name="connsiteY1" fmla="*/ 3471 h 70643"/>
                  <a:gd name="connsiteX2" fmla="*/ 117524 w 166711"/>
                  <a:gd name="connsiteY2" fmla="*/ 49508 h 70643"/>
                  <a:gd name="connsiteX3" fmla="*/ 55612 w 166711"/>
                  <a:gd name="connsiteY3" fmla="*/ 68558 h 70643"/>
                  <a:gd name="connsiteX4" fmla="*/ 15924 w 166711"/>
                  <a:gd name="connsiteY4" fmla="*/ 70146 h 70643"/>
                  <a:gd name="connsiteX5" fmla="*/ 130224 w 166711"/>
                  <a:gd name="connsiteY5" fmla="*/ 63796 h 70643"/>
                  <a:gd name="connsiteX6" fmla="*/ 146099 w 166711"/>
                  <a:gd name="connsiteY6" fmla="*/ 28871 h 70643"/>
                  <a:gd name="connsiteX7" fmla="*/ 144512 w 166711"/>
                  <a:gd name="connsiteY7" fmla="*/ 19346 h 70643"/>
                  <a:gd name="connsiteX8" fmla="*/ 49 w 166711"/>
                  <a:gd name="connsiteY8" fmla="*/ 5058 h 7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711" h="70643">
                    <a:moveTo>
                      <a:pt x="49" y="5058"/>
                    </a:moveTo>
                    <a:cubicBezTo>
                      <a:pt x="2959" y="2412"/>
                      <a:pt x="142395" y="-3937"/>
                      <a:pt x="161974" y="3471"/>
                    </a:cubicBezTo>
                    <a:cubicBezTo>
                      <a:pt x="181553" y="10879"/>
                      <a:pt x="135251" y="38660"/>
                      <a:pt x="117524" y="49508"/>
                    </a:cubicBezTo>
                    <a:cubicBezTo>
                      <a:pt x="99797" y="60356"/>
                      <a:pt x="72545" y="65118"/>
                      <a:pt x="55612" y="68558"/>
                    </a:cubicBezTo>
                    <a:cubicBezTo>
                      <a:pt x="38679" y="71998"/>
                      <a:pt x="15924" y="70146"/>
                      <a:pt x="15924" y="70146"/>
                    </a:cubicBezTo>
                    <a:cubicBezTo>
                      <a:pt x="28359" y="69352"/>
                      <a:pt x="108528" y="70675"/>
                      <a:pt x="130224" y="63796"/>
                    </a:cubicBezTo>
                    <a:cubicBezTo>
                      <a:pt x="151920" y="56917"/>
                      <a:pt x="143718" y="36279"/>
                      <a:pt x="146099" y="28871"/>
                    </a:cubicBezTo>
                    <a:cubicBezTo>
                      <a:pt x="148480" y="21463"/>
                      <a:pt x="164356" y="20669"/>
                      <a:pt x="144512" y="19346"/>
                    </a:cubicBezTo>
                    <a:cubicBezTo>
                      <a:pt x="124668" y="18023"/>
                      <a:pt x="-2861" y="7704"/>
                      <a:pt x="49" y="50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D4183CC1-B413-4A18-9A77-96AE61526BCE}"/>
                  </a:ext>
                </a:extLst>
              </p:cNvPr>
              <p:cNvSpPr/>
              <p:nvPr/>
            </p:nvSpPr>
            <p:spPr>
              <a:xfrm>
                <a:off x="6931104" y="5494215"/>
                <a:ext cx="275056" cy="34592"/>
              </a:xfrm>
              <a:custGeom>
                <a:avLst/>
                <a:gdLst>
                  <a:gd name="connsiteX0" fmla="*/ 6271 w 275056"/>
                  <a:gd name="connsiteY0" fmla="*/ 33460 h 34592"/>
                  <a:gd name="connsiteX1" fmla="*/ 88821 w 275056"/>
                  <a:gd name="connsiteY1" fmla="*/ 123 h 34592"/>
                  <a:gd name="connsiteX2" fmla="*/ 141209 w 275056"/>
                  <a:gd name="connsiteY2" fmla="*/ 22348 h 34592"/>
                  <a:gd name="connsiteX3" fmla="*/ 272971 w 275056"/>
                  <a:gd name="connsiteY3" fmla="*/ 27110 h 34592"/>
                  <a:gd name="connsiteX4" fmla="*/ 6271 w 275056"/>
                  <a:gd name="connsiteY4" fmla="*/ 33460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056" h="34592">
                    <a:moveTo>
                      <a:pt x="6271" y="33460"/>
                    </a:moveTo>
                    <a:cubicBezTo>
                      <a:pt x="-24421" y="28962"/>
                      <a:pt x="66331" y="1975"/>
                      <a:pt x="88821" y="123"/>
                    </a:cubicBezTo>
                    <a:cubicBezTo>
                      <a:pt x="111311" y="-1729"/>
                      <a:pt x="110517" y="17850"/>
                      <a:pt x="141209" y="22348"/>
                    </a:cubicBezTo>
                    <a:cubicBezTo>
                      <a:pt x="171901" y="26846"/>
                      <a:pt x="292286" y="26581"/>
                      <a:pt x="272971" y="27110"/>
                    </a:cubicBezTo>
                    <a:cubicBezTo>
                      <a:pt x="253656" y="27639"/>
                      <a:pt x="36963" y="37958"/>
                      <a:pt x="6271" y="334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C27956DF-6760-4CD0-AC03-51C384F3C614}"/>
                  </a:ext>
                </a:extLst>
              </p:cNvPr>
              <p:cNvSpPr/>
              <p:nvPr/>
            </p:nvSpPr>
            <p:spPr>
              <a:xfrm>
                <a:off x="6903496" y="5529477"/>
                <a:ext cx="328774" cy="43827"/>
              </a:xfrm>
              <a:custGeom>
                <a:avLst/>
                <a:gdLst>
                  <a:gd name="connsiteX0" fmla="*/ 542 w 328774"/>
                  <a:gd name="connsiteY0" fmla="*/ 31536 h 43827"/>
                  <a:gd name="connsiteX1" fmla="*/ 110079 w 328774"/>
                  <a:gd name="connsiteY1" fmla="*/ 39473 h 43827"/>
                  <a:gd name="connsiteX2" fmla="*/ 181517 w 328774"/>
                  <a:gd name="connsiteY2" fmla="*/ 41061 h 43827"/>
                  <a:gd name="connsiteX3" fmla="*/ 327567 w 328774"/>
                  <a:gd name="connsiteY3" fmla="*/ 1373 h 43827"/>
                  <a:gd name="connsiteX4" fmla="*/ 246604 w 328774"/>
                  <a:gd name="connsiteY4" fmla="*/ 10898 h 43827"/>
                  <a:gd name="connsiteX5" fmla="*/ 167229 w 328774"/>
                  <a:gd name="connsiteY5" fmla="*/ 28361 h 43827"/>
                  <a:gd name="connsiteX6" fmla="*/ 542 w 328774"/>
                  <a:gd name="connsiteY6" fmla="*/ 31536 h 43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774" h="43827">
                    <a:moveTo>
                      <a:pt x="542" y="31536"/>
                    </a:moveTo>
                    <a:cubicBezTo>
                      <a:pt x="-8983" y="33388"/>
                      <a:pt x="110079" y="39473"/>
                      <a:pt x="110079" y="39473"/>
                    </a:cubicBezTo>
                    <a:cubicBezTo>
                      <a:pt x="140241" y="41060"/>
                      <a:pt x="145269" y="47411"/>
                      <a:pt x="181517" y="41061"/>
                    </a:cubicBezTo>
                    <a:cubicBezTo>
                      <a:pt x="217765" y="34711"/>
                      <a:pt x="316719" y="6400"/>
                      <a:pt x="327567" y="1373"/>
                    </a:cubicBezTo>
                    <a:cubicBezTo>
                      <a:pt x="338415" y="-3654"/>
                      <a:pt x="273327" y="6400"/>
                      <a:pt x="246604" y="10898"/>
                    </a:cubicBezTo>
                    <a:cubicBezTo>
                      <a:pt x="219881" y="15396"/>
                      <a:pt x="208504" y="25980"/>
                      <a:pt x="167229" y="28361"/>
                    </a:cubicBezTo>
                    <a:cubicBezTo>
                      <a:pt x="125954" y="30742"/>
                      <a:pt x="10067" y="29684"/>
                      <a:pt x="542" y="315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66CCE263-425A-4780-AD63-717E1F4F026F}"/>
                  </a:ext>
                </a:extLst>
              </p:cNvPr>
              <p:cNvSpPr/>
              <p:nvPr/>
            </p:nvSpPr>
            <p:spPr>
              <a:xfrm>
                <a:off x="6423978" y="5578054"/>
                <a:ext cx="239789" cy="100618"/>
              </a:xfrm>
              <a:custGeom>
                <a:avLst/>
                <a:gdLst>
                  <a:gd name="connsiteX0" fmla="*/ 635 w 239789"/>
                  <a:gd name="connsiteY0" fmla="*/ 421 h 100618"/>
                  <a:gd name="connsiteX1" fmla="*/ 210185 w 239789"/>
                  <a:gd name="connsiteY1" fmla="*/ 8359 h 100618"/>
                  <a:gd name="connsiteX2" fmla="*/ 233997 w 239789"/>
                  <a:gd name="connsiteY2" fmla="*/ 22646 h 100618"/>
                  <a:gd name="connsiteX3" fmla="*/ 168910 w 239789"/>
                  <a:gd name="connsiteY3" fmla="*/ 14709 h 100618"/>
                  <a:gd name="connsiteX4" fmla="*/ 141922 w 239789"/>
                  <a:gd name="connsiteY4" fmla="*/ 30584 h 100618"/>
                  <a:gd name="connsiteX5" fmla="*/ 103822 w 239789"/>
                  <a:gd name="connsiteY5" fmla="*/ 46459 h 100618"/>
                  <a:gd name="connsiteX6" fmla="*/ 106997 w 239789"/>
                  <a:gd name="connsiteY6" fmla="*/ 67096 h 100618"/>
                  <a:gd name="connsiteX7" fmla="*/ 22860 w 239789"/>
                  <a:gd name="connsiteY7" fmla="*/ 100434 h 100618"/>
                  <a:gd name="connsiteX8" fmla="*/ 72072 w 239789"/>
                  <a:gd name="connsiteY8" fmla="*/ 78209 h 100618"/>
                  <a:gd name="connsiteX9" fmla="*/ 135572 w 239789"/>
                  <a:gd name="connsiteY9" fmla="*/ 30584 h 100618"/>
                  <a:gd name="connsiteX10" fmla="*/ 145097 w 239789"/>
                  <a:gd name="connsiteY10" fmla="*/ 21059 h 100618"/>
                  <a:gd name="connsiteX11" fmla="*/ 635 w 239789"/>
                  <a:gd name="connsiteY11" fmla="*/ 421 h 10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789" h="100618">
                    <a:moveTo>
                      <a:pt x="635" y="421"/>
                    </a:moveTo>
                    <a:cubicBezTo>
                      <a:pt x="11483" y="-1696"/>
                      <a:pt x="171291" y="4655"/>
                      <a:pt x="210185" y="8359"/>
                    </a:cubicBezTo>
                    <a:cubicBezTo>
                      <a:pt x="249079" y="12063"/>
                      <a:pt x="240876" y="21588"/>
                      <a:pt x="233997" y="22646"/>
                    </a:cubicBezTo>
                    <a:cubicBezTo>
                      <a:pt x="227118" y="23704"/>
                      <a:pt x="184256" y="13386"/>
                      <a:pt x="168910" y="14709"/>
                    </a:cubicBezTo>
                    <a:cubicBezTo>
                      <a:pt x="153564" y="16032"/>
                      <a:pt x="152770" y="25292"/>
                      <a:pt x="141922" y="30584"/>
                    </a:cubicBezTo>
                    <a:cubicBezTo>
                      <a:pt x="131074" y="35876"/>
                      <a:pt x="109643" y="40374"/>
                      <a:pt x="103822" y="46459"/>
                    </a:cubicBezTo>
                    <a:cubicBezTo>
                      <a:pt x="98001" y="52544"/>
                      <a:pt x="120491" y="58100"/>
                      <a:pt x="106997" y="67096"/>
                    </a:cubicBezTo>
                    <a:cubicBezTo>
                      <a:pt x="93503" y="76092"/>
                      <a:pt x="28681" y="98582"/>
                      <a:pt x="22860" y="100434"/>
                    </a:cubicBezTo>
                    <a:cubicBezTo>
                      <a:pt x="17039" y="102286"/>
                      <a:pt x="53287" y="89851"/>
                      <a:pt x="72072" y="78209"/>
                    </a:cubicBezTo>
                    <a:cubicBezTo>
                      <a:pt x="90857" y="66567"/>
                      <a:pt x="123401" y="40109"/>
                      <a:pt x="135572" y="30584"/>
                    </a:cubicBezTo>
                    <a:cubicBezTo>
                      <a:pt x="147743" y="21059"/>
                      <a:pt x="169174" y="24499"/>
                      <a:pt x="145097" y="21059"/>
                    </a:cubicBezTo>
                    <a:cubicBezTo>
                      <a:pt x="121020" y="17619"/>
                      <a:pt x="-10213" y="2538"/>
                      <a:pt x="635" y="4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5F518967-9976-4042-8957-71CC8ED1EDCA}"/>
                  </a:ext>
                </a:extLst>
              </p:cNvPr>
              <p:cNvSpPr/>
              <p:nvPr/>
            </p:nvSpPr>
            <p:spPr>
              <a:xfrm>
                <a:off x="6574036" y="5598692"/>
                <a:ext cx="116234" cy="54472"/>
              </a:xfrm>
              <a:custGeom>
                <a:avLst/>
                <a:gdLst>
                  <a:gd name="connsiteX0" fmla="*/ 115689 w 116234"/>
                  <a:gd name="connsiteY0" fmla="*/ 421 h 54472"/>
                  <a:gd name="connsiteX1" fmla="*/ 2977 w 116234"/>
                  <a:gd name="connsiteY1" fmla="*/ 30583 h 54472"/>
                  <a:gd name="connsiteX2" fmla="*/ 42664 w 116234"/>
                  <a:gd name="connsiteY2" fmla="*/ 54396 h 54472"/>
                  <a:gd name="connsiteX3" fmla="*/ 115689 w 116234"/>
                  <a:gd name="connsiteY3" fmla="*/ 421 h 5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34" h="54472">
                    <a:moveTo>
                      <a:pt x="115689" y="421"/>
                    </a:moveTo>
                    <a:cubicBezTo>
                      <a:pt x="109074" y="-3548"/>
                      <a:pt x="15148" y="21587"/>
                      <a:pt x="2977" y="30583"/>
                    </a:cubicBezTo>
                    <a:cubicBezTo>
                      <a:pt x="-9194" y="39579"/>
                      <a:pt x="18322" y="55719"/>
                      <a:pt x="42664" y="54396"/>
                    </a:cubicBezTo>
                    <a:cubicBezTo>
                      <a:pt x="67006" y="53073"/>
                      <a:pt x="122304" y="4390"/>
                      <a:pt x="115689" y="4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38402825-1976-4527-B8A1-0DC854C1CE9E}"/>
                  </a:ext>
                </a:extLst>
              </p:cNvPr>
              <p:cNvSpPr/>
              <p:nvPr/>
            </p:nvSpPr>
            <p:spPr>
              <a:xfrm>
                <a:off x="7005931" y="5606976"/>
                <a:ext cx="142963" cy="66101"/>
              </a:xfrm>
              <a:custGeom>
                <a:avLst/>
                <a:gdLst>
                  <a:gd name="connsiteX0" fmla="*/ 4469 w 142963"/>
                  <a:gd name="connsiteY0" fmla="*/ 74 h 66101"/>
                  <a:gd name="connsiteX1" fmla="*/ 142582 w 142963"/>
                  <a:gd name="connsiteY1" fmla="*/ 52462 h 66101"/>
                  <a:gd name="connsiteX2" fmla="*/ 44157 w 142963"/>
                  <a:gd name="connsiteY2" fmla="*/ 65162 h 66101"/>
                  <a:gd name="connsiteX3" fmla="*/ 4469 w 142963"/>
                  <a:gd name="connsiteY3" fmla="*/ 74 h 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963" h="66101">
                    <a:moveTo>
                      <a:pt x="4469" y="74"/>
                    </a:moveTo>
                    <a:cubicBezTo>
                      <a:pt x="20873" y="-2043"/>
                      <a:pt x="135967" y="41614"/>
                      <a:pt x="142582" y="52462"/>
                    </a:cubicBezTo>
                    <a:cubicBezTo>
                      <a:pt x="149197" y="63310"/>
                      <a:pt x="67970" y="68337"/>
                      <a:pt x="44157" y="65162"/>
                    </a:cubicBezTo>
                    <a:cubicBezTo>
                      <a:pt x="20345" y="61987"/>
                      <a:pt x="-11935" y="2191"/>
                      <a:pt x="4469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0C08E176-28F9-4231-9910-C251AA0F7E63}"/>
                  </a:ext>
                </a:extLst>
              </p:cNvPr>
              <p:cNvSpPr/>
              <p:nvPr/>
            </p:nvSpPr>
            <p:spPr>
              <a:xfrm>
                <a:off x="6241913" y="5696540"/>
                <a:ext cx="1008870" cy="435877"/>
              </a:xfrm>
              <a:custGeom>
                <a:avLst/>
                <a:gdLst>
                  <a:gd name="connsiteX0" fmla="*/ 1005025 w 1008870"/>
                  <a:gd name="connsiteY0" fmla="*/ 2585 h 435877"/>
                  <a:gd name="connsiteX1" fmla="*/ 614500 w 1008870"/>
                  <a:gd name="connsiteY1" fmla="*/ 18460 h 435877"/>
                  <a:gd name="connsiteX2" fmla="*/ 238262 w 1008870"/>
                  <a:gd name="connsiteY2" fmla="*/ 77198 h 435877"/>
                  <a:gd name="connsiteX3" fmla="*/ 77925 w 1008870"/>
                  <a:gd name="connsiteY3" fmla="*/ 178798 h 435877"/>
                  <a:gd name="connsiteX4" fmla="*/ 1725 w 1008870"/>
                  <a:gd name="connsiteY4" fmla="*/ 431210 h 435877"/>
                  <a:gd name="connsiteX5" fmla="*/ 30300 w 1008870"/>
                  <a:gd name="connsiteY5" fmla="*/ 331198 h 435877"/>
                  <a:gd name="connsiteX6" fmla="*/ 93800 w 1008870"/>
                  <a:gd name="connsiteY6" fmla="*/ 186735 h 435877"/>
                  <a:gd name="connsiteX7" fmla="*/ 136662 w 1008870"/>
                  <a:gd name="connsiteY7" fmla="*/ 126410 h 435877"/>
                  <a:gd name="connsiteX8" fmla="*/ 238262 w 1008870"/>
                  <a:gd name="connsiteY8" fmla="*/ 105773 h 435877"/>
                  <a:gd name="connsiteX9" fmla="*/ 778012 w 1008870"/>
                  <a:gd name="connsiteY9" fmla="*/ 10523 h 435877"/>
                  <a:gd name="connsiteX10" fmla="*/ 1005025 w 1008870"/>
                  <a:gd name="connsiteY10" fmla="*/ 2585 h 43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8870" h="435877">
                    <a:moveTo>
                      <a:pt x="1005025" y="2585"/>
                    </a:moveTo>
                    <a:cubicBezTo>
                      <a:pt x="977773" y="3908"/>
                      <a:pt x="742294" y="6025"/>
                      <a:pt x="614500" y="18460"/>
                    </a:cubicBezTo>
                    <a:cubicBezTo>
                      <a:pt x="486706" y="30895"/>
                      <a:pt x="327691" y="50475"/>
                      <a:pt x="238262" y="77198"/>
                    </a:cubicBezTo>
                    <a:cubicBezTo>
                      <a:pt x="148833" y="103921"/>
                      <a:pt x="117348" y="119796"/>
                      <a:pt x="77925" y="178798"/>
                    </a:cubicBezTo>
                    <a:cubicBezTo>
                      <a:pt x="38502" y="237800"/>
                      <a:pt x="9662" y="405810"/>
                      <a:pt x="1725" y="431210"/>
                    </a:cubicBezTo>
                    <a:cubicBezTo>
                      <a:pt x="-6212" y="456610"/>
                      <a:pt x="14954" y="371944"/>
                      <a:pt x="30300" y="331198"/>
                    </a:cubicBezTo>
                    <a:cubicBezTo>
                      <a:pt x="45646" y="290452"/>
                      <a:pt x="76073" y="220866"/>
                      <a:pt x="93800" y="186735"/>
                    </a:cubicBezTo>
                    <a:cubicBezTo>
                      <a:pt x="111527" y="152604"/>
                      <a:pt x="112585" y="139904"/>
                      <a:pt x="136662" y="126410"/>
                    </a:cubicBezTo>
                    <a:cubicBezTo>
                      <a:pt x="160739" y="112916"/>
                      <a:pt x="238262" y="105773"/>
                      <a:pt x="238262" y="105773"/>
                    </a:cubicBezTo>
                    <a:cubicBezTo>
                      <a:pt x="345154" y="86458"/>
                      <a:pt x="645720" y="26663"/>
                      <a:pt x="778012" y="10523"/>
                    </a:cubicBezTo>
                    <a:cubicBezTo>
                      <a:pt x="910304" y="-5617"/>
                      <a:pt x="1032277" y="1262"/>
                      <a:pt x="1005025" y="25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ED9B4B55-3BB2-46DC-9EAB-B1527D32006C}"/>
                  </a:ext>
                </a:extLst>
              </p:cNvPr>
              <p:cNvSpPr/>
              <p:nvPr/>
            </p:nvSpPr>
            <p:spPr>
              <a:xfrm>
                <a:off x="6056313" y="5609922"/>
                <a:ext cx="389372" cy="203730"/>
              </a:xfrm>
              <a:custGeom>
                <a:avLst/>
                <a:gdLst>
                  <a:gd name="connsiteX0" fmla="*/ 388937 w 389372"/>
                  <a:gd name="connsiteY0" fmla="*/ 303 h 203730"/>
                  <a:gd name="connsiteX1" fmla="*/ 119062 w 389372"/>
                  <a:gd name="connsiteY1" fmla="*/ 84441 h 203730"/>
                  <a:gd name="connsiteX2" fmla="*/ 0 w 389372"/>
                  <a:gd name="connsiteY2" fmla="*/ 203503 h 203730"/>
                  <a:gd name="connsiteX3" fmla="*/ 119062 w 389372"/>
                  <a:gd name="connsiteY3" fmla="*/ 113016 h 203730"/>
                  <a:gd name="connsiteX4" fmla="*/ 180975 w 389372"/>
                  <a:gd name="connsiteY4" fmla="*/ 59041 h 203730"/>
                  <a:gd name="connsiteX5" fmla="*/ 388937 w 389372"/>
                  <a:gd name="connsiteY5" fmla="*/ 303 h 20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372" h="203730">
                    <a:moveTo>
                      <a:pt x="388937" y="303"/>
                    </a:moveTo>
                    <a:cubicBezTo>
                      <a:pt x="378618" y="4536"/>
                      <a:pt x="183885" y="50574"/>
                      <a:pt x="119062" y="84441"/>
                    </a:cubicBezTo>
                    <a:cubicBezTo>
                      <a:pt x="54239" y="118308"/>
                      <a:pt x="0" y="198741"/>
                      <a:pt x="0" y="203503"/>
                    </a:cubicBezTo>
                    <a:cubicBezTo>
                      <a:pt x="0" y="208265"/>
                      <a:pt x="88899" y="137093"/>
                      <a:pt x="119062" y="113016"/>
                    </a:cubicBezTo>
                    <a:cubicBezTo>
                      <a:pt x="149224" y="88939"/>
                      <a:pt x="138642" y="81001"/>
                      <a:pt x="180975" y="59041"/>
                    </a:cubicBezTo>
                    <a:cubicBezTo>
                      <a:pt x="223308" y="37081"/>
                      <a:pt x="399256" y="-3930"/>
                      <a:pt x="388937" y="3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F1106632-F716-4000-AED7-9474DFC8292C}"/>
                  </a:ext>
                </a:extLst>
              </p:cNvPr>
              <p:cNvSpPr/>
              <p:nvPr/>
            </p:nvSpPr>
            <p:spPr>
              <a:xfrm>
                <a:off x="5972172" y="5305414"/>
                <a:ext cx="90494" cy="215196"/>
              </a:xfrm>
              <a:custGeom>
                <a:avLst/>
                <a:gdLst>
                  <a:gd name="connsiteX0" fmla="*/ 90491 w 90494"/>
                  <a:gd name="connsiteY0" fmla="*/ 3186 h 215196"/>
                  <a:gd name="connsiteX1" fmla="*/ 31753 w 90494"/>
                  <a:gd name="connsiteY1" fmla="*/ 49224 h 215196"/>
                  <a:gd name="connsiteX2" fmla="*/ 71441 w 90494"/>
                  <a:gd name="connsiteY2" fmla="*/ 57161 h 215196"/>
                  <a:gd name="connsiteX3" fmla="*/ 26991 w 90494"/>
                  <a:gd name="connsiteY3" fmla="*/ 177811 h 215196"/>
                  <a:gd name="connsiteX4" fmla="*/ 3 w 90494"/>
                  <a:gd name="connsiteY4" fmla="*/ 214324 h 215196"/>
                  <a:gd name="connsiteX5" fmla="*/ 28578 w 90494"/>
                  <a:gd name="connsiteY5" fmla="*/ 149236 h 215196"/>
                  <a:gd name="connsiteX6" fmla="*/ 90491 w 90494"/>
                  <a:gd name="connsiteY6" fmla="*/ 3186 h 21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94" h="215196">
                    <a:moveTo>
                      <a:pt x="90491" y="3186"/>
                    </a:moveTo>
                    <a:cubicBezTo>
                      <a:pt x="91020" y="-13483"/>
                      <a:pt x="34928" y="40228"/>
                      <a:pt x="31753" y="49224"/>
                    </a:cubicBezTo>
                    <a:cubicBezTo>
                      <a:pt x="28578" y="58220"/>
                      <a:pt x="72235" y="35730"/>
                      <a:pt x="71441" y="57161"/>
                    </a:cubicBezTo>
                    <a:cubicBezTo>
                      <a:pt x="70647" y="78592"/>
                      <a:pt x="38897" y="151617"/>
                      <a:pt x="26991" y="177811"/>
                    </a:cubicBezTo>
                    <a:cubicBezTo>
                      <a:pt x="15085" y="204005"/>
                      <a:pt x="-261" y="219086"/>
                      <a:pt x="3" y="214324"/>
                    </a:cubicBezTo>
                    <a:cubicBezTo>
                      <a:pt x="267" y="209562"/>
                      <a:pt x="16936" y="183367"/>
                      <a:pt x="28578" y="149236"/>
                    </a:cubicBezTo>
                    <a:cubicBezTo>
                      <a:pt x="40220" y="115105"/>
                      <a:pt x="89962" y="19855"/>
                      <a:pt x="90491" y="31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5A40E4EE-BCCC-4720-A803-A901A943DA14}"/>
                  </a:ext>
                </a:extLst>
              </p:cNvPr>
              <p:cNvSpPr/>
              <p:nvPr/>
            </p:nvSpPr>
            <p:spPr>
              <a:xfrm>
                <a:off x="5929293" y="5300638"/>
                <a:ext cx="60647" cy="192720"/>
              </a:xfrm>
              <a:custGeom>
                <a:avLst/>
                <a:gdLst>
                  <a:gd name="connsiteX0" fmla="*/ 20 w 60647"/>
                  <a:gd name="connsiteY0" fmla="*/ 25 h 192720"/>
                  <a:gd name="connsiteX1" fmla="*/ 53995 w 60647"/>
                  <a:gd name="connsiteY1" fmla="*/ 88925 h 192720"/>
                  <a:gd name="connsiteX2" fmla="*/ 57170 w 60647"/>
                  <a:gd name="connsiteY2" fmla="*/ 149250 h 192720"/>
                  <a:gd name="connsiteX3" fmla="*/ 30182 w 60647"/>
                  <a:gd name="connsiteY3" fmla="*/ 190525 h 192720"/>
                  <a:gd name="connsiteX4" fmla="*/ 47645 w 60647"/>
                  <a:gd name="connsiteY4" fmla="*/ 80987 h 192720"/>
                  <a:gd name="connsiteX5" fmla="*/ 20 w 60647"/>
                  <a:gd name="connsiteY5" fmla="*/ 25 h 192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47" h="192720">
                    <a:moveTo>
                      <a:pt x="20" y="25"/>
                    </a:moveTo>
                    <a:cubicBezTo>
                      <a:pt x="1078" y="1348"/>
                      <a:pt x="44470" y="64054"/>
                      <a:pt x="53995" y="88925"/>
                    </a:cubicBezTo>
                    <a:cubicBezTo>
                      <a:pt x="63520" y="113796"/>
                      <a:pt x="61139" y="132317"/>
                      <a:pt x="57170" y="149250"/>
                    </a:cubicBezTo>
                    <a:cubicBezTo>
                      <a:pt x="53201" y="166183"/>
                      <a:pt x="31770" y="201902"/>
                      <a:pt x="30182" y="190525"/>
                    </a:cubicBezTo>
                    <a:cubicBezTo>
                      <a:pt x="28595" y="179148"/>
                      <a:pt x="56112" y="113531"/>
                      <a:pt x="47645" y="80987"/>
                    </a:cubicBezTo>
                    <a:cubicBezTo>
                      <a:pt x="39178" y="48443"/>
                      <a:pt x="-1038" y="-1298"/>
                      <a:pt x="20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8D4D489B-738A-4ABB-8AF6-FAF9E2B2C1E8}"/>
                  </a:ext>
                </a:extLst>
              </p:cNvPr>
              <p:cNvSpPr/>
              <p:nvPr/>
            </p:nvSpPr>
            <p:spPr>
              <a:xfrm>
                <a:off x="5951276" y="5280007"/>
                <a:ext cx="65617" cy="219110"/>
              </a:xfrm>
              <a:custGeom>
                <a:avLst/>
                <a:gdLst>
                  <a:gd name="connsiteX0" fmla="*/ 262 w 65617"/>
                  <a:gd name="connsiteY0" fmla="*/ 18 h 219110"/>
                  <a:gd name="connsiteX1" fmla="*/ 65349 w 65617"/>
                  <a:gd name="connsiteY1" fmla="*/ 104793 h 219110"/>
                  <a:gd name="connsiteX2" fmla="*/ 24074 w 65617"/>
                  <a:gd name="connsiteY2" fmla="*/ 219093 h 219110"/>
                  <a:gd name="connsiteX3" fmla="*/ 41537 w 65617"/>
                  <a:gd name="connsiteY3" fmla="*/ 112731 h 219110"/>
                  <a:gd name="connsiteX4" fmla="*/ 262 w 65617"/>
                  <a:gd name="connsiteY4" fmla="*/ 18 h 21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17" h="219110">
                    <a:moveTo>
                      <a:pt x="262" y="18"/>
                    </a:moveTo>
                    <a:cubicBezTo>
                      <a:pt x="4231" y="-1305"/>
                      <a:pt x="61380" y="68281"/>
                      <a:pt x="65349" y="104793"/>
                    </a:cubicBezTo>
                    <a:cubicBezTo>
                      <a:pt x="69318" y="141306"/>
                      <a:pt x="28043" y="217770"/>
                      <a:pt x="24074" y="219093"/>
                    </a:cubicBezTo>
                    <a:cubicBezTo>
                      <a:pt x="20105" y="220416"/>
                      <a:pt x="44447" y="148450"/>
                      <a:pt x="41537" y="112731"/>
                    </a:cubicBezTo>
                    <a:cubicBezTo>
                      <a:pt x="38627" y="77012"/>
                      <a:pt x="-3707" y="1341"/>
                      <a:pt x="262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F767A15A-20BD-4C4A-A48F-C9D62942FE0C}"/>
                  </a:ext>
                </a:extLst>
              </p:cNvPr>
              <p:cNvSpPr/>
              <p:nvPr/>
            </p:nvSpPr>
            <p:spPr>
              <a:xfrm>
                <a:off x="7189430" y="5665398"/>
                <a:ext cx="1225246" cy="1430067"/>
              </a:xfrm>
              <a:custGeom>
                <a:avLst/>
                <a:gdLst>
                  <a:gd name="connsiteX0" fmla="*/ 8295 w 1225246"/>
                  <a:gd name="connsiteY0" fmla="*/ 11502 h 1430067"/>
                  <a:gd name="connsiteX1" fmla="*/ 509945 w 1225246"/>
                  <a:gd name="connsiteY1" fmla="*/ 290902 h 1430067"/>
                  <a:gd name="connsiteX2" fmla="*/ 1071920 w 1225246"/>
                  <a:gd name="connsiteY2" fmla="*/ 1046552 h 1430067"/>
                  <a:gd name="connsiteX3" fmla="*/ 1224320 w 1225246"/>
                  <a:gd name="connsiteY3" fmla="*/ 1427552 h 1430067"/>
                  <a:gd name="connsiteX4" fmla="*/ 1122720 w 1225246"/>
                  <a:gd name="connsiteY4" fmla="*/ 1189427 h 1430067"/>
                  <a:gd name="connsiteX5" fmla="*/ 868720 w 1225246"/>
                  <a:gd name="connsiteY5" fmla="*/ 757627 h 1430067"/>
                  <a:gd name="connsiteX6" fmla="*/ 630595 w 1225246"/>
                  <a:gd name="connsiteY6" fmla="*/ 348052 h 1430067"/>
                  <a:gd name="connsiteX7" fmla="*/ 230545 w 1225246"/>
                  <a:gd name="connsiteY7" fmla="*/ 84527 h 1430067"/>
                  <a:gd name="connsiteX8" fmla="*/ 8295 w 1225246"/>
                  <a:gd name="connsiteY8" fmla="*/ 11502 h 1430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5246" h="1430067">
                    <a:moveTo>
                      <a:pt x="8295" y="11502"/>
                    </a:moveTo>
                    <a:cubicBezTo>
                      <a:pt x="54862" y="45898"/>
                      <a:pt x="332674" y="118394"/>
                      <a:pt x="509945" y="290902"/>
                    </a:cubicBezTo>
                    <a:cubicBezTo>
                      <a:pt x="687216" y="463410"/>
                      <a:pt x="952858" y="857110"/>
                      <a:pt x="1071920" y="1046552"/>
                    </a:cubicBezTo>
                    <a:cubicBezTo>
                      <a:pt x="1190982" y="1235994"/>
                      <a:pt x="1215853" y="1403740"/>
                      <a:pt x="1224320" y="1427552"/>
                    </a:cubicBezTo>
                    <a:cubicBezTo>
                      <a:pt x="1232787" y="1451364"/>
                      <a:pt x="1181987" y="1301081"/>
                      <a:pt x="1122720" y="1189427"/>
                    </a:cubicBezTo>
                    <a:cubicBezTo>
                      <a:pt x="1063453" y="1077773"/>
                      <a:pt x="868720" y="757627"/>
                      <a:pt x="868720" y="757627"/>
                    </a:cubicBezTo>
                    <a:cubicBezTo>
                      <a:pt x="786699" y="617398"/>
                      <a:pt x="736957" y="460235"/>
                      <a:pt x="630595" y="348052"/>
                    </a:cubicBezTo>
                    <a:cubicBezTo>
                      <a:pt x="524233" y="235869"/>
                      <a:pt x="339553" y="143794"/>
                      <a:pt x="230545" y="84527"/>
                    </a:cubicBezTo>
                    <a:cubicBezTo>
                      <a:pt x="121537" y="25260"/>
                      <a:pt x="-38272" y="-22894"/>
                      <a:pt x="8295" y="115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9686C94C-3A4A-48FC-BDD6-7CF585CEE80E}"/>
                  </a:ext>
                </a:extLst>
              </p:cNvPr>
              <p:cNvSpPr/>
              <p:nvPr/>
            </p:nvSpPr>
            <p:spPr>
              <a:xfrm>
                <a:off x="8395773" y="7054184"/>
                <a:ext cx="225727" cy="1655173"/>
              </a:xfrm>
              <a:custGeom>
                <a:avLst/>
                <a:gdLst>
                  <a:gd name="connsiteX0" fmla="*/ 5277 w 225727"/>
                  <a:gd name="connsiteY0" fmla="*/ 16541 h 1655173"/>
                  <a:gd name="connsiteX1" fmla="*/ 154502 w 225727"/>
                  <a:gd name="connsiteY1" fmla="*/ 565816 h 1655173"/>
                  <a:gd name="connsiteX2" fmla="*/ 214827 w 225727"/>
                  <a:gd name="connsiteY2" fmla="*/ 1213516 h 1655173"/>
                  <a:gd name="connsiteX3" fmla="*/ 151327 w 225727"/>
                  <a:gd name="connsiteY3" fmla="*/ 1645316 h 1655173"/>
                  <a:gd name="connsiteX4" fmla="*/ 170377 w 225727"/>
                  <a:gd name="connsiteY4" fmla="*/ 1486566 h 1655173"/>
                  <a:gd name="connsiteX5" fmla="*/ 195777 w 225727"/>
                  <a:gd name="connsiteY5" fmla="*/ 1153191 h 1655173"/>
                  <a:gd name="connsiteX6" fmla="*/ 218002 w 225727"/>
                  <a:gd name="connsiteY6" fmla="*/ 772191 h 1655173"/>
                  <a:gd name="connsiteX7" fmla="*/ 52902 w 225727"/>
                  <a:gd name="connsiteY7" fmla="*/ 203866 h 1655173"/>
                  <a:gd name="connsiteX8" fmla="*/ 5277 w 225727"/>
                  <a:gd name="connsiteY8" fmla="*/ 16541 h 1655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27" h="1655173">
                    <a:moveTo>
                      <a:pt x="5277" y="16541"/>
                    </a:moveTo>
                    <a:cubicBezTo>
                      <a:pt x="22210" y="76866"/>
                      <a:pt x="119577" y="366320"/>
                      <a:pt x="154502" y="565816"/>
                    </a:cubicBezTo>
                    <a:cubicBezTo>
                      <a:pt x="189427" y="765312"/>
                      <a:pt x="215356" y="1033599"/>
                      <a:pt x="214827" y="1213516"/>
                    </a:cubicBezTo>
                    <a:cubicBezTo>
                      <a:pt x="214298" y="1393433"/>
                      <a:pt x="158735" y="1599808"/>
                      <a:pt x="151327" y="1645316"/>
                    </a:cubicBezTo>
                    <a:cubicBezTo>
                      <a:pt x="143919" y="1690824"/>
                      <a:pt x="162969" y="1568587"/>
                      <a:pt x="170377" y="1486566"/>
                    </a:cubicBezTo>
                    <a:cubicBezTo>
                      <a:pt x="177785" y="1404545"/>
                      <a:pt x="187840" y="1272253"/>
                      <a:pt x="195777" y="1153191"/>
                    </a:cubicBezTo>
                    <a:cubicBezTo>
                      <a:pt x="203714" y="1034129"/>
                      <a:pt x="241814" y="930412"/>
                      <a:pt x="218002" y="772191"/>
                    </a:cubicBezTo>
                    <a:cubicBezTo>
                      <a:pt x="194190" y="613970"/>
                      <a:pt x="91531" y="337216"/>
                      <a:pt x="52902" y="203866"/>
                    </a:cubicBezTo>
                    <a:cubicBezTo>
                      <a:pt x="14273" y="70516"/>
                      <a:pt x="-11656" y="-43784"/>
                      <a:pt x="5277" y="16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E7D5FA95-D231-4C2F-8745-6BFAEEEEAEBF}"/>
                  </a:ext>
                </a:extLst>
              </p:cNvPr>
              <p:cNvSpPr/>
              <p:nvPr/>
            </p:nvSpPr>
            <p:spPr>
              <a:xfrm>
                <a:off x="7448648" y="8598663"/>
                <a:ext cx="1130837" cy="1015237"/>
              </a:xfrm>
              <a:custGeom>
                <a:avLst/>
                <a:gdLst>
                  <a:gd name="connsiteX0" fmla="*/ 1117502 w 1130837"/>
                  <a:gd name="connsiteY0" fmla="*/ 5587 h 1015237"/>
                  <a:gd name="connsiteX1" fmla="*/ 965102 w 1130837"/>
                  <a:gd name="connsiteY1" fmla="*/ 459612 h 1015237"/>
                  <a:gd name="connsiteX2" fmla="*/ 647602 w 1130837"/>
                  <a:gd name="connsiteY2" fmla="*/ 834262 h 1015237"/>
                  <a:gd name="connsiteX3" fmla="*/ 396777 w 1130837"/>
                  <a:gd name="connsiteY3" fmla="*/ 945387 h 1015237"/>
                  <a:gd name="connsiteX4" fmla="*/ 3077 w 1130837"/>
                  <a:gd name="connsiteY4" fmla="*/ 1015237 h 1015237"/>
                  <a:gd name="connsiteX5" fmla="*/ 203102 w 1130837"/>
                  <a:gd name="connsiteY5" fmla="*/ 945387 h 1015237"/>
                  <a:gd name="connsiteX6" fmla="*/ 850802 w 1130837"/>
                  <a:gd name="connsiteY6" fmla="*/ 700912 h 1015237"/>
                  <a:gd name="connsiteX7" fmla="*/ 1088927 w 1130837"/>
                  <a:gd name="connsiteY7" fmla="*/ 237362 h 1015237"/>
                  <a:gd name="connsiteX8" fmla="*/ 1117502 w 1130837"/>
                  <a:gd name="connsiteY8" fmla="*/ 5587 h 10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0837" h="1015237">
                    <a:moveTo>
                      <a:pt x="1117502" y="5587"/>
                    </a:moveTo>
                    <a:cubicBezTo>
                      <a:pt x="1096864" y="42629"/>
                      <a:pt x="1043419" y="321500"/>
                      <a:pt x="965102" y="459612"/>
                    </a:cubicBezTo>
                    <a:cubicBezTo>
                      <a:pt x="886785" y="597724"/>
                      <a:pt x="742323" y="753300"/>
                      <a:pt x="647602" y="834262"/>
                    </a:cubicBezTo>
                    <a:cubicBezTo>
                      <a:pt x="552881" y="915224"/>
                      <a:pt x="504198" y="915224"/>
                      <a:pt x="396777" y="945387"/>
                    </a:cubicBezTo>
                    <a:cubicBezTo>
                      <a:pt x="289356" y="975550"/>
                      <a:pt x="35356" y="1015237"/>
                      <a:pt x="3077" y="1015237"/>
                    </a:cubicBezTo>
                    <a:cubicBezTo>
                      <a:pt x="-29202" y="1015237"/>
                      <a:pt x="203102" y="945387"/>
                      <a:pt x="203102" y="945387"/>
                    </a:cubicBezTo>
                    <a:cubicBezTo>
                      <a:pt x="344389" y="893000"/>
                      <a:pt x="703164" y="818916"/>
                      <a:pt x="850802" y="700912"/>
                    </a:cubicBezTo>
                    <a:cubicBezTo>
                      <a:pt x="998439" y="582908"/>
                      <a:pt x="1038656" y="351133"/>
                      <a:pt x="1088927" y="237362"/>
                    </a:cubicBezTo>
                    <a:cubicBezTo>
                      <a:pt x="1139198" y="123591"/>
                      <a:pt x="1138140" y="-31455"/>
                      <a:pt x="1117502" y="5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A3BF2071-6ECB-47E5-B9C9-24EAFAED3394}"/>
                  </a:ext>
                </a:extLst>
              </p:cNvPr>
              <p:cNvSpPr/>
              <p:nvPr/>
            </p:nvSpPr>
            <p:spPr>
              <a:xfrm>
                <a:off x="6752416" y="9188923"/>
                <a:ext cx="800265" cy="410307"/>
              </a:xfrm>
              <a:custGeom>
                <a:avLst/>
                <a:gdLst>
                  <a:gd name="connsiteX0" fmla="*/ 3984 w 800265"/>
                  <a:gd name="connsiteY0" fmla="*/ 2702 h 410307"/>
                  <a:gd name="connsiteX1" fmla="*/ 508809 w 800265"/>
                  <a:gd name="connsiteY1" fmla="*/ 367827 h 410307"/>
                  <a:gd name="connsiteX2" fmla="*/ 797734 w 800265"/>
                  <a:gd name="connsiteY2" fmla="*/ 402752 h 410307"/>
                  <a:gd name="connsiteX3" fmla="*/ 629459 w 800265"/>
                  <a:gd name="connsiteY3" fmla="*/ 367827 h 410307"/>
                  <a:gd name="connsiteX4" fmla="*/ 289734 w 800265"/>
                  <a:gd name="connsiteY4" fmla="*/ 209077 h 410307"/>
                  <a:gd name="connsiteX5" fmla="*/ 3984 w 800265"/>
                  <a:gd name="connsiteY5" fmla="*/ 2702 h 41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0265" h="410307">
                    <a:moveTo>
                      <a:pt x="3984" y="2702"/>
                    </a:moveTo>
                    <a:cubicBezTo>
                      <a:pt x="40496" y="29160"/>
                      <a:pt x="376517" y="301152"/>
                      <a:pt x="508809" y="367827"/>
                    </a:cubicBezTo>
                    <a:cubicBezTo>
                      <a:pt x="641101" y="434502"/>
                      <a:pt x="777626" y="402752"/>
                      <a:pt x="797734" y="402752"/>
                    </a:cubicBezTo>
                    <a:cubicBezTo>
                      <a:pt x="817842" y="402752"/>
                      <a:pt x="714126" y="400106"/>
                      <a:pt x="629459" y="367827"/>
                    </a:cubicBezTo>
                    <a:cubicBezTo>
                      <a:pt x="544792" y="335548"/>
                      <a:pt x="388159" y="266756"/>
                      <a:pt x="289734" y="209077"/>
                    </a:cubicBezTo>
                    <a:cubicBezTo>
                      <a:pt x="191309" y="151398"/>
                      <a:pt x="-32528" y="-23756"/>
                      <a:pt x="3984" y="27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71D27688-3F64-429A-AA40-9E10EB542CCD}"/>
                  </a:ext>
                </a:extLst>
              </p:cNvPr>
              <p:cNvSpPr/>
              <p:nvPr/>
            </p:nvSpPr>
            <p:spPr>
              <a:xfrm>
                <a:off x="6265022" y="5939669"/>
                <a:ext cx="1350637" cy="1412290"/>
              </a:xfrm>
              <a:custGeom>
                <a:avLst/>
                <a:gdLst>
                  <a:gd name="connsiteX0" fmla="*/ 24653 w 1350637"/>
                  <a:gd name="connsiteY0" fmla="*/ 16631 h 1412290"/>
                  <a:gd name="connsiteX1" fmla="*/ 100853 w 1350637"/>
                  <a:gd name="connsiteY1" fmla="*/ 7106 h 1412290"/>
                  <a:gd name="connsiteX2" fmla="*/ 408828 w 1350637"/>
                  <a:gd name="connsiteY2" fmla="*/ 26156 h 1412290"/>
                  <a:gd name="connsiteX3" fmla="*/ 783478 w 1350637"/>
                  <a:gd name="connsiteY3" fmla="*/ 280156 h 1412290"/>
                  <a:gd name="connsiteX4" fmla="*/ 1129553 w 1350637"/>
                  <a:gd name="connsiteY4" fmla="*/ 854831 h 1412290"/>
                  <a:gd name="connsiteX5" fmla="*/ 1332753 w 1350637"/>
                  <a:gd name="connsiteY5" fmla="*/ 1385056 h 1412290"/>
                  <a:gd name="connsiteX6" fmla="*/ 1326403 w 1350637"/>
                  <a:gd name="connsiteY6" fmla="*/ 1296156 h 1412290"/>
                  <a:gd name="connsiteX7" fmla="*/ 1208928 w 1350637"/>
                  <a:gd name="connsiteY7" fmla="*/ 956431 h 1412290"/>
                  <a:gd name="connsiteX8" fmla="*/ 967628 w 1350637"/>
                  <a:gd name="connsiteY8" fmla="*/ 496056 h 1412290"/>
                  <a:gd name="connsiteX9" fmla="*/ 691403 w 1350637"/>
                  <a:gd name="connsiteY9" fmla="*/ 153156 h 1412290"/>
                  <a:gd name="connsiteX10" fmla="*/ 491378 w 1350637"/>
                  <a:gd name="connsiteY10" fmla="*/ 16631 h 1412290"/>
                  <a:gd name="connsiteX11" fmla="*/ 24653 w 1350637"/>
                  <a:gd name="connsiteY11" fmla="*/ 16631 h 1412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0637" h="1412290">
                    <a:moveTo>
                      <a:pt x="24653" y="16631"/>
                    </a:moveTo>
                    <a:cubicBezTo>
                      <a:pt x="-40434" y="15044"/>
                      <a:pt x="36824" y="5519"/>
                      <a:pt x="100853" y="7106"/>
                    </a:cubicBezTo>
                    <a:cubicBezTo>
                      <a:pt x="164882" y="8693"/>
                      <a:pt x="295057" y="-19352"/>
                      <a:pt x="408828" y="26156"/>
                    </a:cubicBezTo>
                    <a:cubicBezTo>
                      <a:pt x="522599" y="71664"/>
                      <a:pt x="663357" y="142044"/>
                      <a:pt x="783478" y="280156"/>
                    </a:cubicBezTo>
                    <a:cubicBezTo>
                      <a:pt x="903599" y="418268"/>
                      <a:pt x="1038007" y="670681"/>
                      <a:pt x="1129553" y="854831"/>
                    </a:cubicBezTo>
                    <a:cubicBezTo>
                      <a:pt x="1221099" y="1038981"/>
                      <a:pt x="1299945" y="1311502"/>
                      <a:pt x="1332753" y="1385056"/>
                    </a:cubicBezTo>
                    <a:cubicBezTo>
                      <a:pt x="1365561" y="1458610"/>
                      <a:pt x="1347040" y="1367593"/>
                      <a:pt x="1326403" y="1296156"/>
                    </a:cubicBezTo>
                    <a:cubicBezTo>
                      <a:pt x="1305766" y="1224719"/>
                      <a:pt x="1268724" y="1089781"/>
                      <a:pt x="1208928" y="956431"/>
                    </a:cubicBezTo>
                    <a:cubicBezTo>
                      <a:pt x="1149132" y="823081"/>
                      <a:pt x="1053882" y="629935"/>
                      <a:pt x="967628" y="496056"/>
                    </a:cubicBezTo>
                    <a:cubicBezTo>
                      <a:pt x="881374" y="362177"/>
                      <a:pt x="770778" y="233060"/>
                      <a:pt x="691403" y="153156"/>
                    </a:cubicBezTo>
                    <a:cubicBezTo>
                      <a:pt x="612028" y="73252"/>
                      <a:pt x="600915" y="46793"/>
                      <a:pt x="491378" y="16631"/>
                    </a:cubicBezTo>
                    <a:cubicBezTo>
                      <a:pt x="381841" y="-13531"/>
                      <a:pt x="89740" y="18218"/>
                      <a:pt x="24653" y="166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A41F7969-9400-4B20-B641-A3D35D0C4FB6}"/>
                  </a:ext>
                </a:extLst>
              </p:cNvPr>
              <p:cNvSpPr/>
              <p:nvPr/>
            </p:nvSpPr>
            <p:spPr>
              <a:xfrm>
                <a:off x="7604026" y="7334187"/>
                <a:ext cx="181954" cy="1620507"/>
              </a:xfrm>
              <a:custGeom>
                <a:avLst/>
                <a:gdLst>
                  <a:gd name="connsiteX0" fmla="*/ 99 w 181954"/>
                  <a:gd name="connsiteY0" fmla="*/ 63 h 1620507"/>
                  <a:gd name="connsiteX1" fmla="*/ 98524 w 181954"/>
                  <a:gd name="connsiteY1" fmla="*/ 409638 h 1620507"/>
                  <a:gd name="connsiteX2" fmla="*/ 168374 w 181954"/>
                  <a:gd name="connsiteY2" fmla="*/ 1035113 h 1620507"/>
                  <a:gd name="connsiteX3" fmla="*/ 60424 w 181954"/>
                  <a:gd name="connsiteY3" fmla="*/ 1587563 h 1620507"/>
                  <a:gd name="connsiteX4" fmla="*/ 76299 w 181954"/>
                  <a:gd name="connsiteY4" fmla="*/ 1533588 h 1620507"/>
                  <a:gd name="connsiteX5" fmla="*/ 149324 w 181954"/>
                  <a:gd name="connsiteY5" fmla="*/ 1336738 h 1620507"/>
                  <a:gd name="connsiteX6" fmla="*/ 181074 w 181954"/>
                  <a:gd name="connsiteY6" fmla="*/ 755713 h 1620507"/>
                  <a:gd name="connsiteX7" fmla="*/ 117574 w 181954"/>
                  <a:gd name="connsiteY7" fmla="*/ 381063 h 1620507"/>
                  <a:gd name="connsiteX8" fmla="*/ 99 w 181954"/>
                  <a:gd name="connsiteY8" fmla="*/ 63 h 162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54" h="1620507">
                    <a:moveTo>
                      <a:pt x="99" y="63"/>
                    </a:moveTo>
                    <a:cubicBezTo>
                      <a:pt x="-3076" y="4825"/>
                      <a:pt x="70478" y="237130"/>
                      <a:pt x="98524" y="409638"/>
                    </a:cubicBezTo>
                    <a:cubicBezTo>
                      <a:pt x="126570" y="582146"/>
                      <a:pt x="174724" y="838792"/>
                      <a:pt x="168374" y="1035113"/>
                    </a:cubicBezTo>
                    <a:cubicBezTo>
                      <a:pt x="162024" y="1231434"/>
                      <a:pt x="75770" y="1504484"/>
                      <a:pt x="60424" y="1587563"/>
                    </a:cubicBezTo>
                    <a:cubicBezTo>
                      <a:pt x="45078" y="1670642"/>
                      <a:pt x="61482" y="1575392"/>
                      <a:pt x="76299" y="1533588"/>
                    </a:cubicBezTo>
                    <a:cubicBezTo>
                      <a:pt x="91116" y="1491784"/>
                      <a:pt x="131862" y="1466384"/>
                      <a:pt x="149324" y="1336738"/>
                    </a:cubicBezTo>
                    <a:cubicBezTo>
                      <a:pt x="166787" y="1207092"/>
                      <a:pt x="186366" y="914992"/>
                      <a:pt x="181074" y="755713"/>
                    </a:cubicBezTo>
                    <a:cubicBezTo>
                      <a:pt x="175782" y="596434"/>
                      <a:pt x="146678" y="504359"/>
                      <a:pt x="117574" y="381063"/>
                    </a:cubicBezTo>
                    <a:cubicBezTo>
                      <a:pt x="88470" y="257767"/>
                      <a:pt x="3274" y="-4699"/>
                      <a:pt x="99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8285EC24-DEB1-4232-9E86-5E57D6B43143}"/>
                  </a:ext>
                </a:extLst>
              </p:cNvPr>
              <p:cNvSpPr/>
              <p:nvPr/>
            </p:nvSpPr>
            <p:spPr>
              <a:xfrm>
                <a:off x="6807139" y="8836283"/>
                <a:ext cx="899320" cy="512411"/>
              </a:xfrm>
              <a:custGeom>
                <a:avLst/>
                <a:gdLst>
                  <a:gd name="connsiteX0" fmla="*/ 61 w 899320"/>
                  <a:gd name="connsiteY0" fmla="*/ 396617 h 512411"/>
                  <a:gd name="connsiteX1" fmla="*/ 450911 w 899320"/>
                  <a:gd name="connsiteY1" fmla="*/ 498217 h 512411"/>
                  <a:gd name="connsiteX2" fmla="*/ 593786 w 899320"/>
                  <a:gd name="connsiteY2" fmla="*/ 456942 h 512411"/>
                  <a:gd name="connsiteX3" fmla="*/ 895411 w 899320"/>
                  <a:gd name="connsiteY3" fmla="*/ 2917 h 512411"/>
                  <a:gd name="connsiteX4" fmla="*/ 758886 w 899320"/>
                  <a:gd name="connsiteY4" fmla="*/ 269617 h 512411"/>
                  <a:gd name="connsiteX5" fmla="*/ 663636 w 899320"/>
                  <a:gd name="connsiteY5" fmla="*/ 422017 h 512411"/>
                  <a:gd name="connsiteX6" fmla="*/ 520761 w 899320"/>
                  <a:gd name="connsiteY6" fmla="*/ 485517 h 512411"/>
                  <a:gd name="connsiteX7" fmla="*/ 419161 w 899320"/>
                  <a:gd name="connsiteY7" fmla="*/ 488692 h 512411"/>
                  <a:gd name="connsiteX8" fmla="*/ 61 w 899320"/>
                  <a:gd name="connsiteY8" fmla="*/ 396617 h 51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9320" h="512411">
                    <a:moveTo>
                      <a:pt x="61" y="396617"/>
                    </a:moveTo>
                    <a:cubicBezTo>
                      <a:pt x="5353" y="398204"/>
                      <a:pt x="351957" y="488163"/>
                      <a:pt x="450911" y="498217"/>
                    </a:cubicBezTo>
                    <a:cubicBezTo>
                      <a:pt x="549865" y="508271"/>
                      <a:pt x="519703" y="539492"/>
                      <a:pt x="593786" y="456942"/>
                    </a:cubicBezTo>
                    <a:cubicBezTo>
                      <a:pt x="667869" y="374392"/>
                      <a:pt x="867894" y="34138"/>
                      <a:pt x="895411" y="2917"/>
                    </a:cubicBezTo>
                    <a:cubicBezTo>
                      <a:pt x="922928" y="-28304"/>
                      <a:pt x="797515" y="199767"/>
                      <a:pt x="758886" y="269617"/>
                    </a:cubicBezTo>
                    <a:cubicBezTo>
                      <a:pt x="720257" y="339467"/>
                      <a:pt x="703323" y="386034"/>
                      <a:pt x="663636" y="422017"/>
                    </a:cubicBezTo>
                    <a:cubicBezTo>
                      <a:pt x="623949" y="458000"/>
                      <a:pt x="561507" y="474405"/>
                      <a:pt x="520761" y="485517"/>
                    </a:cubicBezTo>
                    <a:cubicBezTo>
                      <a:pt x="480015" y="496630"/>
                      <a:pt x="503298" y="497159"/>
                      <a:pt x="419161" y="488692"/>
                    </a:cubicBezTo>
                    <a:cubicBezTo>
                      <a:pt x="335024" y="480225"/>
                      <a:pt x="-5231" y="395030"/>
                      <a:pt x="61" y="396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94C00936-CD9C-4059-84E9-920087D895CF}"/>
                  </a:ext>
                </a:extLst>
              </p:cNvPr>
              <p:cNvSpPr/>
              <p:nvPr/>
            </p:nvSpPr>
            <p:spPr>
              <a:xfrm>
                <a:off x="6118225" y="6020914"/>
                <a:ext cx="1377830" cy="1224793"/>
              </a:xfrm>
              <a:custGeom>
                <a:avLst/>
                <a:gdLst>
                  <a:gd name="connsiteX0" fmla="*/ 12700 w 1377830"/>
                  <a:gd name="connsiteY0" fmla="*/ 224311 h 1224793"/>
                  <a:gd name="connsiteX1" fmla="*/ 282575 w 1377830"/>
                  <a:gd name="connsiteY1" fmla="*/ 36986 h 1224793"/>
                  <a:gd name="connsiteX2" fmla="*/ 488950 w 1377830"/>
                  <a:gd name="connsiteY2" fmla="*/ 59211 h 1224793"/>
                  <a:gd name="connsiteX3" fmla="*/ 809625 w 1377830"/>
                  <a:gd name="connsiteY3" fmla="*/ 246536 h 1224793"/>
                  <a:gd name="connsiteX4" fmla="*/ 1130300 w 1377830"/>
                  <a:gd name="connsiteY4" fmla="*/ 640236 h 1224793"/>
                  <a:gd name="connsiteX5" fmla="*/ 1368425 w 1377830"/>
                  <a:gd name="connsiteY5" fmla="*/ 1211736 h 1224793"/>
                  <a:gd name="connsiteX6" fmla="*/ 1311275 w 1377830"/>
                  <a:gd name="connsiteY6" fmla="*/ 1011711 h 1224793"/>
                  <a:gd name="connsiteX7" fmla="*/ 1136650 w 1377830"/>
                  <a:gd name="connsiteY7" fmla="*/ 681511 h 1224793"/>
                  <a:gd name="connsiteX8" fmla="*/ 911225 w 1377830"/>
                  <a:gd name="connsiteY8" fmla="*/ 379886 h 1224793"/>
                  <a:gd name="connsiteX9" fmla="*/ 590550 w 1377830"/>
                  <a:gd name="connsiteY9" fmla="*/ 103661 h 1224793"/>
                  <a:gd name="connsiteX10" fmla="*/ 546100 w 1377830"/>
                  <a:gd name="connsiteY10" fmla="*/ 49686 h 1224793"/>
                  <a:gd name="connsiteX11" fmla="*/ 276225 w 1377830"/>
                  <a:gd name="connsiteY11" fmla="*/ 8411 h 1224793"/>
                  <a:gd name="connsiteX12" fmla="*/ 66675 w 1377830"/>
                  <a:gd name="connsiteY12" fmla="*/ 224311 h 1224793"/>
                  <a:gd name="connsiteX13" fmla="*/ 12700 w 1377830"/>
                  <a:gd name="connsiteY13" fmla="*/ 224311 h 122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77830" h="1224793">
                    <a:moveTo>
                      <a:pt x="12700" y="224311"/>
                    </a:moveTo>
                    <a:cubicBezTo>
                      <a:pt x="48683" y="193090"/>
                      <a:pt x="203200" y="64503"/>
                      <a:pt x="282575" y="36986"/>
                    </a:cubicBezTo>
                    <a:cubicBezTo>
                      <a:pt x="361950" y="9469"/>
                      <a:pt x="401108" y="24286"/>
                      <a:pt x="488950" y="59211"/>
                    </a:cubicBezTo>
                    <a:cubicBezTo>
                      <a:pt x="576792" y="94136"/>
                      <a:pt x="702733" y="149699"/>
                      <a:pt x="809625" y="246536"/>
                    </a:cubicBezTo>
                    <a:cubicBezTo>
                      <a:pt x="916517" y="343373"/>
                      <a:pt x="1037167" y="479369"/>
                      <a:pt x="1130300" y="640236"/>
                    </a:cubicBezTo>
                    <a:cubicBezTo>
                      <a:pt x="1223433" y="801103"/>
                      <a:pt x="1338263" y="1149824"/>
                      <a:pt x="1368425" y="1211736"/>
                    </a:cubicBezTo>
                    <a:cubicBezTo>
                      <a:pt x="1398587" y="1273648"/>
                      <a:pt x="1349904" y="1100082"/>
                      <a:pt x="1311275" y="1011711"/>
                    </a:cubicBezTo>
                    <a:cubicBezTo>
                      <a:pt x="1272646" y="923340"/>
                      <a:pt x="1203325" y="786815"/>
                      <a:pt x="1136650" y="681511"/>
                    </a:cubicBezTo>
                    <a:cubicBezTo>
                      <a:pt x="1069975" y="576207"/>
                      <a:pt x="1002242" y="476194"/>
                      <a:pt x="911225" y="379886"/>
                    </a:cubicBezTo>
                    <a:cubicBezTo>
                      <a:pt x="820208" y="283578"/>
                      <a:pt x="651404" y="158694"/>
                      <a:pt x="590550" y="103661"/>
                    </a:cubicBezTo>
                    <a:cubicBezTo>
                      <a:pt x="529696" y="48628"/>
                      <a:pt x="598487" y="65561"/>
                      <a:pt x="546100" y="49686"/>
                    </a:cubicBezTo>
                    <a:cubicBezTo>
                      <a:pt x="493713" y="33811"/>
                      <a:pt x="356129" y="-20693"/>
                      <a:pt x="276225" y="8411"/>
                    </a:cubicBezTo>
                    <a:cubicBezTo>
                      <a:pt x="196321" y="37515"/>
                      <a:pt x="109008" y="189915"/>
                      <a:pt x="66675" y="224311"/>
                    </a:cubicBezTo>
                    <a:cubicBezTo>
                      <a:pt x="24342" y="258707"/>
                      <a:pt x="-23283" y="255532"/>
                      <a:pt x="12700" y="2243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52566AE9-5F84-4EA0-9D42-E763EC9B87C6}"/>
                  </a:ext>
                </a:extLst>
              </p:cNvPr>
              <p:cNvSpPr/>
              <p:nvPr/>
            </p:nvSpPr>
            <p:spPr>
              <a:xfrm>
                <a:off x="7501301" y="7237970"/>
                <a:ext cx="170675" cy="1499291"/>
              </a:xfrm>
              <a:custGeom>
                <a:avLst/>
                <a:gdLst>
                  <a:gd name="connsiteX0" fmla="*/ 1224 w 170675"/>
                  <a:gd name="connsiteY0" fmla="*/ 13730 h 1499291"/>
                  <a:gd name="connsiteX1" fmla="*/ 109174 w 170675"/>
                  <a:gd name="connsiteY1" fmla="*/ 572530 h 1499291"/>
                  <a:gd name="connsiteX2" fmla="*/ 147274 w 170675"/>
                  <a:gd name="connsiteY2" fmla="*/ 1140855 h 1499291"/>
                  <a:gd name="connsiteX3" fmla="*/ 83774 w 170675"/>
                  <a:gd name="connsiteY3" fmla="*/ 1496455 h 1499291"/>
                  <a:gd name="connsiteX4" fmla="*/ 144099 w 170675"/>
                  <a:gd name="connsiteY4" fmla="*/ 1290080 h 1499291"/>
                  <a:gd name="connsiteX5" fmla="*/ 169499 w 170675"/>
                  <a:gd name="connsiteY5" fmla="*/ 975755 h 1499291"/>
                  <a:gd name="connsiteX6" fmla="*/ 109174 w 170675"/>
                  <a:gd name="connsiteY6" fmla="*/ 467755 h 1499291"/>
                  <a:gd name="connsiteX7" fmla="*/ 55199 w 170675"/>
                  <a:gd name="connsiteY7" fmla="*/ 194705 h 1499291"/>
                  <a:gd name="connsiteX8" fmla="*/ 1224 w 170675"/>
                  <a:gd name="connsiteY8" fmla="*/ 13730 h 149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675" h="1499291">
                    <a:moveTo>
                      <a:pt x="1224" y="13730"/>
                    </a:moveTo>
                    <a:cubicBezTo>
                      <a:pt x="10220" y="76701"/>
                      <a:pt x="84832" y="384676"/>
                      <a:pt x="109174" y="572530"/>
                    </a:cubicBezTo>
                    <a:cubicBezTo>
                      <a:pt x="133516" y="760384"/>
                      <a:pt x="151507" y="986868"/>
                      <a:pt x="147274" y="1140855"/>
                    </a:cubicBezTo>
                    <a:cubicBezTo>
                      <a:pt x="143041" y="1294842"/>
                      <a:pt x="84303" y="1471584"/>
                      <a:pt x="83774" y="1496455"/>
                    </a:cubicBezTo>
                    <a:cubicBezTo>
                      <a:pt x="83245" y="1521326"/>
                      <a:pt x="129812" y="1376863"/>
                      <a:pt x="144099" y="1290080"/>
                    </a:cubicBezTo>
                    <a:cubicBezTo>
                      <a:pt x="158387" y="1203297"/>
                      <a:pt x="175320" y="1112809"/>
                      <a:pt x="169499" y="975755"/>
                    </a:cubicBezTo>
                    <a:cubicBezTo>
                      <a:pt x="163678" y="838701"/>
                      <a:pt x="128224" y="597930"/>
                      <a:pt x="109174" y="467755"/>
                    </a:cubicBezTo>
                    <a:cubicBezTo>
                      <a:pt x="90124" y="337580"/>
                      <a:pt x="75307" y="268788"/>
                      <a:pt x="55199" y="194705"/>
                    </a:cubicBezTo>
                    <a:cubicBezTo>
                      <a:pt x="35091" y="120622"/>
                      <a:pt x="-7772" y="-49241"/>
                      <a:pt x="1224" y="137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1A44021E-4735-4B0F-A95E-ACB0F0AB8311}"/>
                  </a:ext>
                </a:extLst>
              </p:cNvPr>
              <p:cNvSpPr/>
              <p:nvPr/>
            </p:nvSpPr>
            <p:spPr>
              <a:xfrm>
                <a:off x="6580861" y="8705313"/>
                <a:ext cx="1048670" cy="499395"/>
              </a:xfrm>
              <a:custGeom>
                <a:avLst/>
                <a:gdLst>
                  <a:gd name="connsiteX0" fmla="*/ 914 w 1048670"/>
                  <a:gd name="connsiteY0" fmla="*/ 181512 h 499395"/>
                  <a:gd name="connsiteX1" fmla="*/ 340639 w 1048670"/>
                  <a:gd name="connsiteY1" fmla="*/ 454562 h 499395"/>
                  <a:gd name="connsiteX2" fmla="*/ 664489 w 1048670"/>
                  <a:gd name="connsiteY2" fmla="*/ 495837 h 499395"/>
                  <a:gd name="connsiteX3" fmla="*/ 845464 w 1048670"/>
                  <a:gd name="connsiteY3" fmla="*/ 419637 h 499395"/>
                  <a:gd name="connsiteX4" fmla="*/ 1048664 w 1048670"/>
                  <a:gd name="connsiteY4" fmla="*/ 537 h 499395"/>
                  <a:gd name="connsiteX5" fmla="*/ 851814 w 1048670"/>
                  <a:gd name="connsiteY5" fmla="*/ 333912 h 499395"/>
                  <a:gd name="connsiteX6" fmla="*/ 620039 w 1048670"/>
                  <a:gd name="connsiteY6" fmla="*/ 438687 h 499395"/>
                  <a:gd name="connsiteX7" fmla="*/ 391439 w 1048670"/>
                  <a:gd name="connsiteY7" fmla="*/ 422812 h 499395"/>
                  <a:gd name="connsiteX8" fmla="*/ 245389 w 1048670"/>
                  <a:gd name="connsiteY8" fmla="*/ 343437 h 499395"/>
                  <a:gd name="connsiteX9" fmla="*/ 914 w 1048670"/>
                  <a:gd name="connsiteY9" fmla="*/ 181512 h 49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8670" h="499395">
                    <a:moveTo>
                      <a:pt x="914" y="181512"/>
                    </a:moveTo>
                    <a:cubicBezTo>
                      <a:pt x="16789" y="200033"/>
                      <a:pt x="230043" y="402175"/>
                      <a:pt x="340639" y="454562"/>
                    </a:cubicBezTo>
                    <a:cubicBezTo>
                      <a:pt x="451235" y="506949"/>
                      <a:pt x="580352" y="501658"/>
                      <a:pt x="664489" y="495837"/>
                    </a:cubicBezTo>
                    <a:cubicBezTo>
                      <a:pt x="748626" y="490016"/>
                      <a:pt x="781435" y="502187"/>
                      <a:pt x="845464" y="419637"/>
                    </a:cubicBezTo>
                    <a:cubicBezTo>
                      <a:pt x="909493" y="337087"/>
                      <a:pt x="1047606" y="14824"/>
                      <a:pt x="1048664" y="537"/>
                    </a:cubicBezTo>
                    <a:cubicBezTo>
                      <a:pt x="1049722" y="-13750"/>
                      <a:pt x="923252" y="260887"/>
                      <a:pt x="851814" y="333912"/>
                    </a:cubicBezTo>
                    <a:cubicBezTo>
                      <a:pt x="780377" y="406937"/>
                      <a:pt x="696768" y="423870"/>
                      <a:pt x="620039" y="438687"/>
                    </a:cubicBezTo>
                    <a:cubicBezTo>
                      <a:pt x="543310" y="453504"/>
                      <a:pt x="453881" y="438687"/>
                      <a:pt x="391439" y="422812"/>
                    </a:cubicBezTo>
                    <a:cubicBezTo>
                      <a:pt x="328997" y="406937"/>
                      <a:pt x="310476" y="386299"/>
                      <a:pt x="245389" y="343437"/>
                    </a:cubicBezTo>
                    <a:cubicBezTo>
                      <a:pt x="180302" y="300575"/>
                      <a:pt x="-14961" y="162991"/>
                      <a:pt x="914" y="1815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35FED871-0D3F-400E-BB09-B7B2DC7A5955}"/>
                  </a:ext>
                </a:extLst>
              </p:cNvPr>
              <p:cNvSpPr/>
              <p:nvPr/>
            </p:nvSpPr>
            <p:spPr>
              <a:xfrm>
                <a:off x="6140399" y="8059415"/>
                <a:ext cx="490319" cy="856290"/>
              </a:xfrm>
              <a:custGeom>
                <a:avLst/>
                <a:gdLst>
                  <a:gd name="connsiteX0" fmla="*/ 489001 w 490319"/>
                  <a:gd name="connsiteY0" fmla="*/ 852810 h 856290"/>
                  <a:gd name="connsiteX1" fmla="*/ 311201 w 490319"/>
                  <a:gd name="connsiteY1" fmla="*/ 611510 h 856290"/>
                  <a:gd name="connsiteX2" fmla="*/ 63551 w 490319"/>
                  <a:gd name="connsiteY2" fmla="*/ 189235 h 856290"/>
                  <a:gd name="connsiteX3" fmla="*/ 9576 w 490319"/>
                  <a:gd name="connsiteY3" fmla="*/ 8260 h 856290"/>
                  <a:gd name="connsiteX4" fmla="*/ 219126 w 490319"/>
                  <a:gd name="connsiteY4" fmla="*/ 436885 h 856290"/>
                  <a:gd name="connsiteX5" fmla="*/ 489001 w 490319"/>
                  <a:gd name="connsiteY5" fmla="*/ 852810 h 856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0319" h="856290">
                    <a:moveTo>
                      <a:pt x="489001" y="852810"/>
                    </a:moveTo>
                    <a:cubicBezTo>
                      <a:pt x="504347" y="881914"/>
                      <a:pt x="382109" y="722106"/>
                      <a:pt x="311201" y="611510"/>
                    </a:cubicBezTo>
                    <a:cubicBezTo>
                      <a:pt x="240293" y="500914"/>
                      <a:pt x="113822" y="289777"/>
                      <a:pt x="63551" y="189235"/>
                    </a:cubicBezTo>
                    <a:cubicBezTo>
                      <a:pt x="13280" y="88693"/>
                      <a:pt x="-16353" y="-33015"/>
                      <a:pt x="9576" y="8260"/>
                    </a:cubicBezTo>
                    <a:cubicBezTo>
                      <a:pt x="35505" y="49535"/>
                      <a:pt x="141339" y="292952"/>
                      <a:pt x="219126" y="436885"/>
                    </a:cubicBezTo>
                    <a:cubicBezTo>
                      <a:pt x="296913" y="580818"/>
                      <a:pt x="473655" y="823706"/>
                      <a:pt x="489001" y="852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5F36C129-31CE-46D0-85D2-1A8C7E7BA2AA}"/>
                  </a:ext>
                </a:extLst>
              </p:cNvPr>
              <p:cNvSpPr/>
              <p:nvPr/>
            </p:nvSpPr>
            <p:spPr>
              <a:xfrm>
                <a:off x="5989284" y="7382860"/>
                <a:ext cx="162719" cy="706608"/>
              </a:xfrm>
              <a:custGeom>
                <a:avLst/>
                <a:gdLst>
                  <a:gd name="connsiteX0" fmla="*/ 154341 w 162719"/>
                  <a:gd name="connsiteY0" fmla="*/ 680053 h 706608"/>
                  <a:gd name="connsiteX1" fmla="*/ 140054 w 162719"/>
                  <a:gd name="connsiteY1" fmla="*/ 610203 h 706608"/>
                  <a:gd name="connsiteX2" fmla="*/ 57504 w 162719"/>
                  <a:gd name="connsiteY2" fmla="*/ 314928 h 706608"/>
                  <a:gd name="connsiteX3" fmla="*/ 1941 w 162719"/>
                  <a:gd name="connsiteY3" fmla="*/ 2190 h 706608"/>
                  <a:gd name="connsiteX4" fmla="*/ 25754 w 162719"/>
                  <a:gd name="connsiteY4" fmla="*/ 202215 h 706608"/>
                  <a:gd name="connsiteX5" fmla="*/ 154341 w 162719"/>
                  <a:gd name="connsiteY5" fmla="*/ 680053 h 70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719" h="706608">
                    <a:moveTo>
                      <a:pt x="154341" y="680053"/>
                    </a:moveTo>
                    <a:cubicBezTo>
                      <a:pt x="173391" y="748051"/>
                      <a:pt x="156193" y="671057"/>
                      <a:pt x="140054" y="610203"/>
                    </a:cubicBezTo>
                    <a:cubicBezTo>
                      <a:pt x="123915" y="549349"/>
                      <a:pt x="80523" y="416263"/>
                      <a:pt x="57504" y="314928"/>
                    </a:cubicBezTo>
                    <a:cubicBezTo>
                      <a:pt x="34485" y="213592"/>
                      <a:pt x="7233" y="20975"/>
                      <a:pt x="1941" y="2190"/>
                    </a:cubicBezTo>
                    <a:cubicBezTo>
                      <a:pt x="-3351" y="-16596"/>
                      <a:pt x="1412" y="88444"/>
                      <a:pt x="25754" y="202215"/>
                    </a:cubicBezTo>
                    <a:cubicBezTo>
                      <a:pt x="50096" y="315986"/>
                      <a:pt x="135291" y="612055"/>
                      <a:pt x="154341" y="6800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7D606C1-BA3C-47DF-981A-068059F5981C}"/>
                  </a:ext>
                </a:extLst>
              </p:cNvPr>
              <p:cNvSpPr/>
              <p:nvPr/>
            </p:nvSpPr>
            <p:spPr>
              <a:xfrm>
                <a:off x="5969175" y="6838450"/>
                <a:ext cx="20466" cy="610593"/>
              </a:xfrm>
              <a:custGeom>
                <a:avLst/>
                <a:gdLst>
                  <a:gd name="connsiteX0" fmla="*/ 1413 w 20466"/>
                  <a:gd name="connsiteY0" fmla="*/ 8438 h 610593"/>
                  <a:gd name="connsiteX1" fmla="*/ 20463 w 20466"/>
                  <a:gd name="connsiteY1" fmla="*/ 586288 h 610593"/>
                  <a:gd name="connsiteX2" fmla="*/ 3000 w 20466"/>
                  <a:gd name="connsiteY2" fmla="*/ 478338 h 610593"/>
                  <a:gd name="connsiteX3" fmla="*/ 3000 w 20466"/>
                  <a:gd name="connsiteY3" fmla="*/ 256088 h 610593"/>
                  <a:gd name="connsiteX4" fmla="*/ 1413 w 20466"/>
                  <a:gd name="connsiteY4" fmla="*/ 8438 h 61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66" h="610593">
                    <a:moveTo>
                      <a:pt x="1413" y="8438"/>
                    </a:moveTo>
                    <a:cubicBezTo>
                      <a:pt x="4324" y="63471"/>
                      <a:pt x="20199" y="507971"/>
                      <a:pt x="20463" y="586288"/>
                    </a:cubicBezTo>
                    <a:cubicBezTo>
                      <a:pt x="20728" y="664605"/>
                      <a:pt x="5911" y="533371"/>
                      <a:pt x="3000" y="478338"/>
                    </a:cubicBezTo>
                    <a:cubicBezTo>
                      <a:pt x="89" y="423305"/>
                      <a:pt x="5381" y="329378"/>
                      <a:pt x="3000" y="256088"/>
                    </a:cubicBezTo>
                    <a:cubicBezTo>
                      <a:pt x="619" y="182798"/>
                      <a:pt x="-1498" y="-46595"/>
                      <a:pt x="1413" y="84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BA17EBF8-3E41-4E68-81AF-865888939F7F}"/>
                  </a:ext>
                </a:extLst>
              </p:cNvPr>
              <p:cNvSpPr/>
              <p:nvPr/>
            </p:nvSpPr>
            <p:spPr>
              <a:xfrm>
                <a:off x="5914228" y="6743448"/>
                <a:ext cx="86358" cy="926457"/>
              </a:xfrm>
              <a:custGeom>
                <a:avLst/>
                <a:gdLst>
                  <a:gd name="connsiteX0" fmla="*/ 11910 w 86358"/>
                  <a:gd name="connsiteY0" fmla="*/ 252 h 926457"/>
                  <a:gd name="connsiteX1" fmla="*/ 3972 w 86358"/>
                  <a:gd name="connsiteY1" fmla="*/ 322515 h 926457"/>
                  <a:gd name="connsiteX2" fmla="*/ 83347 w 86358"/>
                  <a:gd name="connsiteY2" fmla="*/ 900365 h 926457"/>
                  <a:gd name="connsiteX3" fmla="*/ 65885 w 86358"/>
                  <a:gd name="connsiteY3" fmla="*/ 789240 h 926457"/>
                  <a:gd name="connsiteX4" fmla="*/ 29372 w 86358"/>
                  <a:gd name="connsiteY4" fmla="*/ 449515 h 926457"/>
                  <a:gd name="connsiteX5" fmla="*/ 11910 w 86358"/>
                  <a:gd name="connsiteY5" fmla="*/ 271715 h 926457"/>
                  <a:gd name="connsiteX6" fmla="*/ 11910 w 86358"/>
                  <a:gd name="connsiteY6" fmla="*/ 252 h 92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8" h="926457">
                    <a:moveTo>
                      <a:pt x="11910" y="252"/>
                    </a:moveTo>
                    <a:cubicBezTo>
                      <a:pt x="10587" y="8719"/>
                      <a:pt x="-7934" y="172496"/>
                      <a:pt x="3972" y="322515"/>
                    </a:cubicBezTo>
                    <a:cubicBezTo>
                      <a:pt x="15878" y="472534"/>
                      <a:pt x="73028" y="822578"/>
                      <a:pt x="83347" y="900365"/>
                    </a:cubicBezTo>
                    <a:cubicBezTo>
                      <a:pt x="93666" y="978153"/>
                      <a:pt x="74881" y="864382"/>
                      <a:pt x="65885" y="789240"/>
                    </a:cubicBezTo>
                    <a:cubicBezTo>
                      <a:pt x="56889" y="714098"/>
                      <a:pt x="38368" y="535769"/>
                      <a:pt x="29372" y="449515"/>
                    </a:cubicBezTo>
                    <a:cubicBezTo>
                      <a:pt x="20376" y="363261"/>
                      <a:pt x="12174" y="344475"/>
                      <a:pt x="11910" y="271715"/>
                    </a:cubicBezTo>
                    <a:cubicBezTo>
                      <a:pt x="11646" y="198955"/>
                      <a:pt x="13233" y="-8215"/>
                      <a:pt x="11910" y="2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BF9ADE3D-8D15-4176-A31D-2CD463F43469}"/>
                  </a:ext>
                </a:extLst>
              </p:cNvPr>
              <p:cNvSpPr/>
              <p:nvPr/>
            </p:nvSpPr>
            <p:spPr>
              <a:xfrm>
                <a:off x="5988798" y="7628718"/>
                <a:ext cx="304325" cy="894823"/>
              </a:xfrm>
              <a:custGeom>
                <a:avLst/>
                <a:gdLst>
                  <a:gd name="connsiteX0" fmla="*/ 840 w 304325"/>
                  <a:gd name="connsiteY0" fmla="*/ 3982 h 894823"/>
                  <a:gd name="connsiteX1" fmla="*/ 104027 w 304325"/>
                  <a:gd name="connsiteY1" fmla="*/ 432607 h 894823"/>
                  <a:gd name="connsiteX2" fmla="*/ 243727 w 304325"/>
                  <a:gd name="connsiteY2" fmla="*/ 769157 h 894823"/>
                  <a:gd name="connsiteX3" fmla="*/ 304052 w 304325"/>
                  <a:gd name="connsiteY3" fmla="*/ 894570 h 894823"/>
                  <a:gd name="connsiteX4" fmla="*/ 267540 w 304325"/>
                  <a:gd name="connsiteY4" fmla="*/ 804082 h 894823"/>
                  <a:gd name="connsiteX5" fmla="*/ 142127 w 304325"/>
                  <a:gd name="connsiteY5" fmla="*/ 478645 h 894823"/>
                  <a:gd name="connsiteX6" fmla="*/ 59577 w 304325"/>
                  <a:gd name="connsiteY6" fmla="*/ 232582 h 894823"/>
                  <a:gd name="connsiteX7" fmla="*/ 840 w 304325"/>
                  <a:gd name="connsiteY7" fmla="*/ 3982 h 894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325" h="894823">
                    <a:moveTo>
                      <a:pt x="840" y="3982"/>
                    </a:moveTo>
                    <a:cubicBezTo>
                      <a:pt x="8248" y="37319"/>
                      <a:pt x="63546" y="305078"/>
                      <a:pt x="104027" y="432607"/>
                    </a:cubicBezTo>
                    <a:cubicBezTo>
                      <a:pt x="144508" y="560136"/>
                      <a:pt x="210390" y="692163"/>
                      <a:pt x="243727" y="769157"/>
                    </a:cubicBezTo>
                    <a:cubicBezTo>
                      <a:pt x="277064" y="846151"/>
                      <a:pt x="300083" y="888749"/>
                      <a:pt x="304052" y="894570"/>
                    </a:cubicBezTo>
                    <a:cubicBezTo>
                      <a:pt x="308021" y="900391"/>
                      <a:pt x="267540" y="804082"/>
                      <a:pt x="267540" y="804082"/>
                    </a:cubicBezTo>
                    <a:cubicBezTo>
                      <a:pt x="240553" y="734761"/>
                      <a:pt x="176788" y="573895"/>
                      <a:pt x="142127" y="478645"/>
                    </a:cubicBezTo>
                    <a:cubicBezTo>
                      <a:pt x="107466" y="383395"/>
                      <a:pt x="82331" y="309840"/>
                      <a:pt x="59577" y="232582"/>
                    </a:cubicBezTo>
                    <a:cubicBezTo>
                      <a:pt x="36823" y="155324"/>
                      <a:pt x="-6568" y="-29355"/>
                      <a:pt x="840" y="39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57DDA6A9-DAF3-45A5-8268-76D9C15BFA48}"/>
                  </a:ext>
                </a:extLst>
              </p:cNvPr>
              <p:cNvSpPr/>
              <p:nvPr/>
            </p:nvSpPr>
            <p:spPr>
              <a:xfrm>
                <a:off x="6278489" y="8496077"/>
                <a:ext cx="620038" cy="805318"/>
              </a:xfrm>
              <a:custGeom>
                <a:avLst/>
                <a:gdLst>
                  <a:gd name="connsiteX0" fmla="*/ 74 w 620038"/>
                  <a:gd name="connsiteY0" fmla="*/ 223 h 805318"/>
                  <a:gd name="connsiteX1" fmla="*/ 181049 w 620038"/>
                  <a:gd name="connsiteY1" fmla="*/ 309786 h 805318"/>
                  <a:gd name="connsiteX2" fmla="*/ 415999 w 620038"/>
                  <a:gd name="connsiteY2" fmla="*/ 636811 h 805318"/>
                  <a:gd name="connsiteX3" fmla="*/ 608086 w 620038"/>
                  <a:gd name="connsiteY3" fmla="*/ 800323 h 805318"/>
                  <a:gd name="connsiteX4" fmla="*/ 579511 w 620038"/>
                  <a:gd name="connsiteY4" fmla="*/ 746348 h 805318"/>
                  <a:gd name="connsiteX5" fmla="*/ 414411 w 620038"/>
                  <a:gd name="connsiteY5" fmla="*/ 576486 h 805318"/>
                  <a:gd name="connsiteX6" fmla="*/ 161999 w 620038"/>
                  <a:gd name="connsiteY6" fmla="*/ 265336 h 805318"/>
                  <a:gd name="connsiteX7" fmla="*/ 74 w 620038"/>
                  <a:gd name="connsiteY7" fmla="*/ 223 h 80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038" h="805318">
                    <a:moveTo>
                      <a:pt x="74" y="223"/>
                    </a:moveTo>
                    <a:cubicBezTo>
                      <a:pt x="3249" y="7631"/>
                      <a:pt x="111728" y="203688"/>
                      <a:pt x="181049" y="309786"/>
                    </a:cubicBezTo>
                    <a:cubicBezTo>
                      <a:pt x="250370" y="415884"/>
                      <a:pt x="344826" y="555055"/>
                      <a:pt x="415999" y="636811"/>
                    </a:cubicBezTo>
                    <a:cubicBezTo>
                      <a:pt x="487172" y="718567"/>
                      <a:pt x="580834" y="782067"/>
                      <a:pt x="608086" y="800323"/>
                    </a:cubicBezTo>
                    <a:cubicBezTo>
                      <a:pt x="635338" y="818579"/>
                      <a:pt x="611790" y="783654"/>
                      <a:pt x="579511" y="746348"/>
                    </a:cubicBezTo>
                    <a:cubicBezTo>
                      <a:pt x="547232" y="709042"/>
                      <a:pt x="483996" y="656655"/>
                      <a:pt x="414411" y="576486"/>
                    </a:cubicBezTo>
                    <a:cubicBezTo>
                      <a:pt x="344826" y="496317"/>
                      <a:pt x="228145" y="359528"/>
                      <a:pt x="161999" y="265336"/>
                    </a:cubicBezTo>
                    <a:cubicBezTo>
                      <a:pt x="95853" y="171144"/>
                      <a:pt x="-3101" y="-7185"/>
                      <a:pt x="74" y="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7DFF7C90-7C00-4852-8F43-42EBCB35FAEE}"/>
                  </a:ext>
                </a:extLst>
              </p:cNvPr>
              <p:cNvSpPr/>
              <p:nvPr/>
            </p:nvSpPr>
            <p:spPr>
              <a:xfrm>
                <a:off x="6835775" y="9244013"/>
                <a:ext cx="544661" cy="106848"/>
              </a:xfrm>
              <a:custGeom>
                <a:avLst/>
                <a:gdLst>
                  <a:gd name="connsiteX0" fmla="*/ 0 w 544661"/>
                  <a:gd name="connsiteY0" fmla="*/ 0 h 106848"/>
                  <a:gd name="connsiteX1" fmla="*/ 323850 w 544661"/>
                  <a:gd name="connsiteY1" fmla="*/ 100012 h 106848"/>
                  <a:gd name="connsiteX2" fmla="*/ 544513 w 544661"/>
                  <a:gd name="connsiteY2" fmla="*/ 95250 h 106848"/>
                  <a:gd name="connsiteX3" fmla="*/ 352425 w 544661"/>
                  <a:gd name="connsiteY3" fmla="*/ 73025 h 106848"/>
                  <a:gd name="connsiteX4" fmla="*/ 0 w 544661"/>
                  <a:gd name="connsiteY4" fmla="*/ 0 h 10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661" h="106848">
                    <a:moveTo>
                      <a:pt x="0" y="0"/>
                    </a:moveTo>
                    <a:cubicBezTo>
                      <a:pt x="116549" y="42068"/>
                      <a:pt x="233098" y="84137"/>
                      <a:pt x="323850" y="100012"/>
                    </a:cubicBezTo>
                    <a:cubicBezTo>
                      <a:pt x="414602" y="115887"/>
                      <a:pt x="539751" y="99748"/>
                      <a:pt x="544513" y="95250"/>
                    </a:cubicBezTo>
                    <a:cubicBezTo>
                      <a:pt x="549275" y="90752"/>
                      <a:pt x="438679" y="84402"/>
                      <a:pt x="352425" y="730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0AA4F61C-2954-40BF-BE48-AB7EBAF30EAB}"/>
                  </a:ext>
                </a:extLst>
              </p:cNvPr>
              <p:cNvSpPr/>
              <p:nvPr/>
            </p:nvSpPr>
            <p:spPr>
              <a:xfrm>
                <a:off x="6375024" y="5816600"/>
                <a:ext cx="32708" cy="93974"/>
              </a:xfrm>
              <a:custGeom>
                <a:avLst/>
                <a:gdLst>
                  <a:gd name="connsiteX0" fmla="*/ 32126 w 32708"/>
                  <a:gd name="connsiteY0" fmla="*/ 0 h 93974"/>
                  <a:gd name="connsiteX1" fmla="*/ 19426 w 32708"/>
                  <a:gd name="connsiteY1" fmla="*/ 84667 h 93974"/>
                  <a:gd name="connsiteX2" fmla="*/ 376 w 32708"/>
                  <a:gd name="connsiteY2" fmla="*/ 84667 h 93974"/>
                  <a:gd name="connsiteX3" fmla="*/ 32126 w 32708"/>
                  <a:gd name="connsiteY3" fmla="*/ 0 h 93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08" h="93974">
                    <a:moveTo>
                      <a:pt x="32126" y="0"/>
                    </a:moveTo>
                    <a:cubicBezTo>
                      <a:pt x="35301" y="0"/>
                      <a:pt x="24718" y="70556"/>
                      <a:pt x="19426" y="84667"/>
                    </a:cubicBezTo>
                    <a:cubicBezTo>
                      <a:pt x="14134" y="98778"/>
                      <a:pt x="4609" y="95250"/>
                      <a:pt x="376" y="84667"/>
                    </a:cubicBezTo>
                    <a:cubicBezTo>
                      <a:pt x="-3857" y="74084"/>
                      <a:pt x="28951" y="0"/>
                      <a:pt x="3212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7147381F-DEBC-44DB-8BB3-BB9C4AC03EB2}"/>
                  </a:ext>
                </a:extLst>
              </p:cNvPr>
              <p:cNvSpPr/>
              <p:nvPr/>
            </p:nvSpPr>
            <p:spPr>
              <a:xfrm>
                <a:off x="6476728" y="5780617"/>
                <a:ext cx="38787" cy="141219"/>
              </a:xfrm>
              <a:custGeom>
                <a:avLst/>
                <a:gdLst>
                  <a:gd name="connsiteX0" fmla="*/ 38372 w 38787"/>
                  <a:gd name="connsiteY0" fmla="*/ 0 h 141219"/>
                  <a:gd name="connsiteX1" fmla="*/ 19322 w 38787"/>
                  <a:gd name="connsiteY1" fmla="*/ 127000 h 141219"/>
                  <a:gd name="connsiteX2" fmla="*/ 272 w 38787"/>
                  <a:gd name="connsiteY2" fmla="*/ 124883 h 141219"/>
                  <a:gd name="connsiteX3" fmla="*/ 38372 w 38787"/>
                  <a:gd name="connsiteY3" fmla="*/ 0 h 14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87" h="141219">
                    <a:moveTo>
                      <a:pt x="38372" y="0"/>
                    </a:moveTo>
                    <a:cubicBezTo>
                      <a:pt x="41547" y="353"/>
                      <a:pt x="25672" y="106186"/>
                      <a:pt x="19322" y="127000"/>
                    </a:cubicBezTo>
                    <a:cubicBezTo>
                      <a:pt x="12972" y="147814"/>
                      <a:pt x="4152" y="144639"/>
                      <a:pt x="272" y="124883"/>
                    </a:cubicBezTo>
                    <a:cubicBezTo>
                      <a:pt x="-3608" y="105127"/>
                      <a:pt x="35197" y="-353"/>
                      <a:pt x="3837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71E0B496-E040-4CEA-A47C-5D05D4B1B270}"/>
                  </a:ext>
                </a:extLst>
              </p:cNvPr>
              <p:cNvSpPr/>
              <p:nvPr/>
            </p:nvSpPr>
            <p:spPr>
              <a:xfrm>
                <a:off x="6585646" y="5757309"/>
                <a:ext cx="48566" cy="190328"/>
              </a:xfrm>
              <a:custGeom>
                <a:avLst/>
                <a:gdLst>
                  <a:gd name="connsiteX0" fmla="*/ 45871 w 48566"/>
                  <a:gd name="connsiteY0" fmla="*/ 24 h 190328"/>
                  <a:gd name="connsiteX1" fmla="*/ 39521 w 48566"/>
                  <a:gd name="connsiteY1" fmla="*/ 173591 h 190328"/>
                  <a:gd name="connsiteX2" fmla="*/ 5654 w 48566"/>
                  <a:gd name="connsiteY2" fmla="*/ 182058 h 190328"/>
                  <a:gd name="connsiteX3" fmla="*/ 1421 w 48566"/>
                  <a:gd name="connsiteY3" fmla="*/ 160891 h 190328"/>
                  <a:gd name="connsiteX4" fmla="*/ 45871 w 48566"/>
                  <a:gd name="connsiteY4" fmla="*/ 24 h 190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66" h="190328">
                    <a:moveTo>
                      <a:pt x="45871" y="24"/>
                    </a:moveTo>
                    <a:cubicBezTo>
                      <a:pt x="52221" y="2141"/>
                      <a:pt x="46224" y="143252"/>
                      <a:pt x="39521" y="173591"/>
                    </a:cubicBezTo>
                    <a:cubicBezTo>
                      <a:pt x="32818" y="203930"/>
                      <a:pt x="12004" y="184175"/>
                      <a:pt x="5654" y="182058"/>
                    </a:cubicBezTo>
                    <a:cubicBezTo>
                      <a:pt x="-696" y="179941"/>
                      <a:pt x="-1048" y="187349"/>
                      <a:pt x="1421" y="160891"/>
                    </a:cubicBezTo>
                    <a:cubicBezTo>
                      <a:pt x="3890" y="134433"/>
                      <a:pt x="39521" y="-2093"/>
                      <a:pt x="45871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AFC4745B-9072-4275-A14F-ECF0B1747D40}"/>
                  </a:ext>
                </a:extLst>
              </p:cNvPr>
              <p:cNvSpPr/>
              <p:nvPr/>
            </p:nvSpPr>
            <p:spPr>
              <a:xfrm>
                <a:off x="6712017" y="5733783"/>
                <a:ext cx="102063" cy="222633"/>
              </a:xfrm>
              <a:custGeom>
                <a:avLst/>
                <a:gdLst>
                  <a:gd name="connsiteX0" fmla="*/ 101533 w 102063"/>
                  <a:gd name="connsiteY0" fmla="*/ 267 h 222633"/>
                  <a:gd name="connsiteX1" fmla="*/ 44383 w 102063"/>
                  <a:gd name="connsiteY1" fmla="*/ 68000 h 222633"/>
                  <a:gd name="connsiteX2" fmla="*/ 35916 w 102063"/>
                  <a:gd name="connsiteY2" fmla="*/ 218284 h 222633"/>
                  <a:gd name="connsiteX3" fmla="*/ 14750 w 102063"/>
                  <a:gd name="connsiteY3" fmla="*/ 171717 h 222633"/>
                  <a:gd name="connsiteX4" fmla="*/ 6283 w 102063"/>
                  <a:gd name="connsiteY4" fmla="*/ 63767 h 222633"/>
                  <a:gd name="connsiteX5" fmla="*/ 6283 w 102063"/>
                  <a:gd name="connsiteY5" fmla="*/ 44717 h 222633"/>
                  <a:gd name="connsiteX6" fmla="*/ 101533 w 102063"/>
                  <a:gd name="connsiteY6" fmla="*/ 267 h 22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063" h="222633">
                    <a:moveTo>
                      <a:pt x="101533" y="267"/>
                    </a:moveTo>
                    <a:cubicBezTo>
                      <a:pt x="107883" y="4148"/>
                      <a:pt x="55319" y="31664"/>
                      <a:pt x="44383" y="68000"/>
                    </a:cubicBezTo>
                    <a:cubicBezTo>
                      <a:pt x="33447" y="104336"/>
                      <a:pt x="40855" y="200998"/>
                      <a:pt x="35916" y="218284"/>
                    </a:cubicBezTo>
                    <a:cubicBezTo>
                      <a:pt x="30977" y="235570"/>
                      <a:pt x="19689" y="197470"/>
                      <a:pt x="14750" y="171717"/>
                    </a:cubicBezTo>
                    <a:cubicBezTo>
                      <a:pt x="9811" y="145964"/>
                      <a:pt x="7694" y="84934"/>
                      <a:pt x="6283" y="63767"/>
                    </a:cubicBezTo>
                    <a:cubicBezTo>
                      <a:pt x="4872" y="42600"/>
                      <a:pt x="-7122" y="53536"/>
                      <a:pt x="6283" y="44717"/>
                    </a:cubicBezTo>
                    <a:cubicBezTo>
                      <a:pt x="19688" y="35898"/>
                      <a:pt x="95183" y="-3614"/>
                      <a:pt x="101533" y="2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AA4E412F-5BDF-4C60-AADA-A1C94E9A5348}"/>
                  </a:ext>
                </a:extLst>
              </p:cNvPr>
              <p:cNvSpPr/>
              <p:nvPr/>
            </p:nvSpPr>
            <p:spPr>
              <a:xfrm>
                <a:off x="6843310" y="5797995"/>
                <a:ext cx="97400" cy="233009"/>
              </a:xfrm>
              <a:custGeom>
                <a:avLst/>
                <a:gdLst>
                  <a:gd name="connsiteX0" fmla="*/ 97240 w 97400"/>
                  <a:gd name="connsiteY0" fmla="*/ 1672 h 233009"/>
                  <a:gd name="connsiteX1" fmla="*/ 29507 w 97400"/>
                  <a:gd name="connsiteY1" fmla="*/ 223922 h 233009"/>
                  <a:gd name="connsiteX2" fmla="*/ 4107 w 97400"/>
                  <a:gd name="connsiteY2" fmla="*/ 183705 h 233009"/>
                  <a:gd name="connsiteX3" fmla="*/ 8340 w 97400"/>
                  <a:gd name="connsiteY3" fmla="*/ 124438 h 233009"/>
                  <a:gd name="connsiteX4" fmla="*/ 97240 w 97400"/>
                  <a:gd name="connsiteY4" fmla="*/ 1672 h 23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00" h="233009">
                    <a:moveTo>
                      <a:pt x="97240" y="1672"/>
                    </a:moveTo>
                    <a:cubicBezTo>
                      <a:pt x="100768" y="18253"/>
                      <a:pt x="45029" y="193583"/>
                      <a:pt x="29507" y="223922"/>
                    </a:cubicBezTo>
                    <a:cubicBezTo>
                      <a:pt x="13985" y="254261"/>
                      <a:pt x="7635" y="200286"/>
                      <a:pt x="4107" y="183705"/>
                    </a:cubicBezTo>
                    <a:cubicBezTo>
                      <a:pt x="579" y="167124"/>
                      <a:pt x="-4713" y="152307"/>
                      <a:pt x="8340" y="124438"/>
                    </a:cubicBezTo>
                    <a:cubicBezTo>
                      <a:pt x="21393" y="96569"/>
                      <a:pt x="93712" y="-14909"/>
                      <a:pt x="97240" y="16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0E3A04A5-3728-4AED-932D-304F9C20CD75}"/>
                  </a:ext>
                </a:extLst>
              </p:cNvPr>
              <p:cNvSpPr/>
              <p:nvPr/>
            </p:nvSpPr>
            <p:spPr>
              <a:xfrm>
                <a:off x="6965237" y="5700131"/>
                <a:ext cx="126082" cy="454343"/>
              </a:xfrm>
              <a:custGeom>
                <a:avLst/>
                <a:gdLst>
                  <a:gd name="connsiteX0" fmla="*/ 102313 w 126082"/>
                  <a:gd name="connsiteY0" fmla="*/ 52 h 454343"/>
                  <a:gd name="connsiteX1" fmla="*/ 125596 w 126082"/>
                  <a:gd name="connsiteY1" fmla="*/ 110119 h 454343"/>
                  <a:gd name="connsiteX2" fmla="*/ 76913 w 126082"/>
                  <a:gd name="connsiteY2" fmla="*/ 302736 h 454343"/>
                  <a:gd name="connsiteX3" fmla="*/ 40930 w 126082"/>
                  <a:gd name="connsiteY3" fmla="*/ 438202 h 454343"/>
                  <a:gd name="connsiteX4" fmla="*/ 32463 w 126082"/>
                  <a:gd name="connsiteY4" fmla="*/ 446669 h 454343"/>
                  <a:gd name="connsiteX5" fmla="*/ 7063 w 126082"/>
                  <a:gd name="connsiteY5" fmla="*/ 391636 h 454343"/>
                  <a:gd name="connsiteX6" fmla="*/ 9180 w 126082"/>
                  <a:gd name="connsiteY6" fmla="*/ 345069 h 454343"/>
                  <a:gd name="connsiteX7" fmla="*/ 108663 w 126082"/>
                  <a:gd name="connsiteY7" fmla="*/ 122819 h 454343"/>
                  <a:gd name="connsiteX8" fmla="*/ 102313 w 126082"/>
                  <a:gd name="connsiteY8" fmla="*/ 52 h 45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6082" h="454343">
                    <a:moveTo>
                      <a:pt x="102313" y="52"/>
                    </a:moveTo>
                    <a:cubicBezTo>
                      <a:pt x="105135" y="-2065"/>
                      <a:pt x="129829" y="59672"/>
                      <a:pt x="125596" y="110119"/>
                    </a:cubicBezTo>
                    <a:cubicBezTo>
                      <a:pt x="121363" y="160566"/>
                      <a:pt x="91024" y="248056"/>
                      <a:pt x="76913" y="302736"/>
                    </a:cubicBezTo>
                    <a:cubicBezTo>
                      <a:pt x="62802" y="357417"/>
                      <a:pt x="48338" y="414213"/>
                      <a:pt x="40930" y="438202"/>
                    </a:cubicBezTo>
                    <a:cubicBezTo>
                      <a:pt x="33522" y="462191"/>
                      <a:pt x="38107" y="454430"/>
                      <a:pt x="32463" y="446669"/>
                    </a:cubicBezTo>
                    <a:cubicBezTo>
                      <a:pt x="26818" y="438908"/>
                      <a:pt x="10943" y="408569"/>
                      <a:pt x="7063" y="391636"/>
                    </a:cubicBezTo>
                    <a:cubicBezTo>
                      <a:pt x="3182" y="374703"/>
                      <a:pt x="-7753" y="389872"/>
                      <a:pt x="9180" y="345069"/>
                    </a:cubicBezTo>
                    <a:cubicBezTo>
                      <a:pt x="26113" y="300266"/>
                      <a:pt x="95610" y="177147"/>
                      <a:pt x="108663" y="122819"/>
                    </a:cubicBezTo>
                    <a:cubicBezTo>
                      <a:pt x="121716" y="68491"/>
                      <a:pt x="99491" y="2169"/>
                      <a:pt x="102313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4CEDF9D8-EF33-4750-AB76-5C625FEEA832}"/>
                  </a:ext>
                </a:extLst>
              </p:cNvPr>
              <p:cNvSpPr/>
              <p:nvPr/>
            </p:nvSpPr>
            <p:spPr>
              <a:xfrm>
                <a:off x="7115797" y="6019155"/>
                <a:ext cx="115650" cy="275973"/>
              </a:xfrm>
              <a:custGeom>
                <a:avLst/>
                <a:gdLst>
                  <a:gd name="connsiteX0" fmla="*/ 114736 w 115650"/>
                  <a:gd name="connsiteY0" fmla="*/ 645 h 275973"/>
                  <a:gd name="connsiteX1" fmla="*/ 63936 w 115650"/>
                  <a:gd name="connsiteY1" fmla="*/ 153045 h 275973"/>
                  <a:gd name="connsiteX2" fmla="*/ 25836 w 115650"/>
                  <a:gd name="connsiteY2" fmla="*/ 244062 h 275973"/>
                  <a:gd name="connsiteX3" fmla="*/ 6786 w 115650"/>
                  <a:gd name="connsiteY3" fmla="*/ 275812 h 275973"/>
                  <a:gd name="connsiteX4" fmla="*/ 436 w 115650"/>
                  <a:gd name="connsiteY4" fmla="*/ 254645 h 275973"/>
                  <a:gd name="connsiteX5" fmla="*/ 17370 w 115650"/>
                  <a:gd name="connsiteY5" fmla="*/ 216545 h 275973"/>
                  <a:gd name="connsiteX6" fmla="*/ 114736 w 115650"/>
                  <a:gd name="connsiteY6" fmla="*/ 645 h 27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650" h="275973">
                    <a:moveTo>
                      <a:pt x="114736" y="645"/>
                    </a:moveTo>
                    <a:cubicBezTo>
                      <a:pt x="122497" y="-9938"/>
                      <a:pt x="78753" y="112476"/>
                      <a:pt x="63936" y="153045"/>
                    </a:cubicBezTo>
                    <a:cubicBezTo>
                      <a:pt x="49119" y="193614"/>
                      <a:pt x="35361" y="223601"/>
                      <a:pt x="25836" y="244062"/>
                    </a:cubicBezTo>
                    <a:cubicBezTo>
                      <a:pt x="16311" y="264523"/>
                      <a:pt x="11019" y="274048"/>
                      <a:pt x="6786" y="275812"/>
                    </a:cubicBezTo>
                    <a:cubicBezTo>
                      <a:pt x="2553" y="277576"/>
                      <a:pt x="-1328" y="264523"/>
                      <a:pt x="436" y="254645"/>
                    </a:cubicBezTo>
                    <a:cubicBezTo>
                      <a:pt x="2200" y="244767"/>
                      <a:pt x="1848" y="257467"/>
                      <a:pt x="17370" y="216545"/>
                    </a:cubicBezTo>
                    <a:cubicBezTo>
                      <a:pt x="32892" y="175623"/>
                      <a:pt x="106975" y="11228"/>
                      <a:pt x="114736" y="6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0DE9D4F3-4ADE-47F5-B9EE-8A5F9661792A}"/>
                  </a:ext>
                </a:extLst>
              </p:cNvPr>
              <p:cNvSpPr/>
              <p:nvPr/>
            </p:nvSpPr>
            <p:spPr>
              <a:xfrm>
                <a:off x="7255555" y="5822808"/>
                <a:ext cx="171894" cy="660619"/>
              </a:xfrm>
              <a:custGeom>
                <a:avLst/>
                <a:gdLst>
                  <a:gd name="connsiteX0" fmla="*/ 106212 w 171894"/>
                  <a:gd name="connsiteY0" fmla="*/ 14959 h 660619"/>
                  <a:gd name="connsiteX1" fmla="*/ 159128 w 171894"/>
                  <a:gd name="connsiteY1" fmla="*/ 156775 h 660619"/>
                  <a:gd name="connsiteX2" fmla="*/ 144312 w 171894"/>
                  <a:gd name="connsiteY2" fmla="*/ 336692 h 660619"/>
                  <a:gd name="connsiteX3" fmla="*/ 78695 w 171894"/>
                  <a:gd name="connsiteY3" fmla="*/ 508142 h 660619"/>
                  <a:gd name="connsiteX4" fmla="*/ 6728 w 171894"/>
                  <a:gd name="connsiteY4" fmla="*/ 654192 h 660619"/>
                  <a:gd name="connsiteX5" fmla="*/ 8845 w 171894"/>
                  <a:gd name="connsiteY5" fmla="*/ 620325 h 660619"/>
                  <a:gd name="connsiteX6" fmla="*/ 57528 w 171894"/>
                  <a:gd name="connsiteY6" fmla="*/ 491209 h 660619"/>
                  <a:gd name="connsiteX7" fmla="*/ 121028 w 171894"/>
                  <a:gd name="connsiteY7" fmla="*/ 260492 h 660619"/>
                  <a:gd name="connsiteX8" fmla="*/ 171828 w 171894"/>
                  <a:gd name="connsiteY8" fmla="*/ 29775 h 660619"/>
                  <a:gd name="connsiteX9" fmla="*/ 106212 w 171894"/>
                  <a:gd name="connsiteY9" fmla="*/ 14959 h 66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94" h="660619">
                    <a:moveTo>
                      <a:pt x="106212" y="14959"/>
                    </a:moveTo>
                    <a:cubicBezTo>
                      <a:pt x="104095" y="36126"/>
                      <a:pt x="152778" y="103153"/>
                      <a:pt x="159128" y="156775"/>
                    </a:cubicBezTo>
                    <a:cubicBezTo>
                      <a:pt x="165478" y="210397"/>
                      <a:pt x="157717" y="278131"/>
                      <a:pt x="144312" y="336692"/>
                    </a:cubicBezTo>
                    <a:cubicBezTo>
                      <a:pt x="130907" y="395253"/>
                      <a:pt x="101626" y="455225"/>
                      <a:pt x="78695" y="508142"/>
                    </a:cubicBezTo>
                    <a:cubicBezTo>
                      <a:pt x="55764" y="561059"/>
                      <a:pt x="18370" y="635495"/>
                      <a:pt x="6728" y="654192"/>
                    </a:cubicBezTo>
                    <a:cubicBezTo>
                      <a:pt x="-4914" y="672889"/>
                      <a:pt x="378" y="647489"/>
                      <a:pt x="8845" y="620325"/>
                    </a:cubicBezTo>
                    <a:cubicBezTo>
                      <a:pt x="17312" y="593161"/>
                      <a:pt x="38831" y="551181"/>
                      <a:pt x="57528" y="491209"/>
                    </a:cubicBezTo>
                    <a:cubicBezTo>
                      <a:pt x="76225" y="431237"/>
                      <a:pt x="101978" y="337398"/>
                      <a:pt x="121028" y="260492"/>
                    </a:cubicBezTo>
                    <a:cubicBezTo>
                      <a:pt x="140078" y="183586"/>
                      <a:pt x="173592" y="67522"/>
                      <a:pt x="171828" y="29775"/>
                    </a:cubicBezTo>
                    <a:cubicBezTo>
                      <a:pt x="170064" y="-7972"/>
                      <a:pt x="108329" y="-6208"/>
                      <a:pt x="106212" y="149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8A0461F7-E434-4537-ACFA-E60A22DF31E7}"/>
                  </a:ext>
                </a:extLst>
              </p:cNvPr>
              <p:cNvSpPr/>
              <p:nvPr/>
            </p:nvSpPr>
            <p:spPr>
              <a:xfrm>
                <a:off x="7138041" y="5908200"/>
                <a:ext cx="450085" cy="153902"/>
              </a:xfrm>
              <a:custGeom>
                <a:avLst/>
                <a:gdLst>
                  <a:gd name="connsiteX0" fmla="*/ 1476 w 450085"/>
                  <a:gd name="connsiteY0" fmla="*/ 31167 h 153902"/>
                  <a:gd name="connsiteX1" fmla="*/ 221609 w 450085"/>
                  <a:gd name="connsiteY1" fmla="*/ 56567 h 153902"/>
                  <a:gd name="connsiteX2" fmla="*/ 437509 w 450085"/>
                  <a:gd name="connsiteY2" fmla="*/ 151817 h 153902"/>
                  <a:gd name="connsiteX3" fmla="*/ 407876 w 450085"/>
                  <a:gd name="connsiteY3" fmla="*/ 117950 h 153902"/>
                  <a:gd name="connsiteX4" fmla="*/ 270292 w 450085"/>
                  <a:gd name="connsiteY4" fmla="*/ 67150 h 153902"/>
                  <a:gd name="connsiteX5" fmla="*/ 130592 w 450085"/>
                  <a:gd name="connsiteY5" fmla="*/ 1533 h 153902"/>
                  <a:gd name="connsiteX6" fmla="*/ 1476 w 450085"/>
                  <a:gd name="connsiteY6" fmla="*/ 31167 h 15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085" h="153902">
                    <a:moveTo>
                      <a:pt x="1476" y="31167"/>
                    </a:moveTo>
                    <a:cubicBezTo>
                      <a:pt x="16645" y="40339"/>
                      <a:pt x="148937" y="36459"/>
                      <a:pt x="221609" y="56567"/>
                    </a:cubicBezTo>
                    <a:cubicBezTo>
                      <a:pt x="294281" y="76675"/>
                      <a:pt x="406465" y="141587"/>
                      <a:pt x="437509" y="151817"/>
                    </a:cubicBezTo>
                    <a:cubicBezTo>
                      <a:pt x="468553" y="162047"/>
                      <a:pt x="435745" y="132061"/>
                      <a:pt x="407876" y="117950"/>
                    </a:cubicBezTo>
                    <a:cubicBezTo>
                      <a:pt x="380007" y="103839"/>
                      <a:pt x="316506" y="86553"/>
                      <a:pt x="270292" y="67150"/>
                    </a:cubicBezTo>
                    <a:cubicBezTo>
                      <a:pt x="224078" y="47747"/>
                      <a:pt x="169045" y="10000"/>
                      <a:pt x="130592" y="1533"/>
                    </a:cubicBezTo>
                    <a:cubicBezTo>
                      <a:pt x="92139" y="-6934"/>
                      <a:pt x="-13693" y="21995"/>
                      <a:pt x="1476" y="311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E81688B0-C6D9-403F-8788-0C15ED5BEFFC}"/>
                  </a:ext>
                </a:extLst>
              </p:cNvPr>
              <p:cNvSpPr/>
              <p:nvPr/>
            </p:nvSpPr>
            <p:spPr>
              <a:xfrm>
                <a:off x="7447340" y="5781170"/>
                <a:ext cx="58397" cy="149059"/>
              </a:xfrm>
              <a:custGeom>
                <a:avLst/>
                <a:gdLst>
                  <a:gd name="connsiteX0" fmla="*/ 3327 w 58397"/>
                  <a:gd name="connsiteY0" fmla="*/ 1563 h 149059"/>
                  <a:gd name="connsiteX1" fmla="*/ 58360 w 58397"/>
                  <a:gd name="connsiteY1" fmla="*/ 147613 h 149059"/>
                  <a:gd name="connsiteX2" fmla="*/ 11793 w 58397"/>
                  <a:gd name="connsiteY2" fmla="*/ 73530 h 149059"/>
                  <a:gd name="connsiteX3" fmla="*/ 3327 w 58397"/>
                  <a:gd name="connsiteY3" fmla="*/ 1563 h 14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397" h="149059">
                    <a:moveTo>
                      <a:pt x="3327" y="1563"/>
                    </a:moveTo>
                    <a:cubicBezTo>
                      <a:pt x="11088" y="13910"/>
                      <a:pt x="56949" y="135619"/>
                      <a:pt x="58360" y="147613"/>
                    </a:cubicBezTo>
                    <a:cubicBezTo>
                      <a:pt x="59771" y="159607"/>
                      <a:pt x="20965" y="93638"/>
                      <a:pt x="11793" y="73530"/>
                    </a:cubicBezTo>
                    <a:cubicBezTo>
                      <a:pt x="2621" y="53422"/>
                      <a:pt x="-4434" y="-10784"/>
                      <a:pt x="3327" y="15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1256DCFC-2B79-44A3-B3AC-BFF22E062745}"/>
                  </a:ext>
                </a:extLst>
              </p:cNvPr>
              <p:cNvSpPr/>
              <p:nvPr/>
            </p:nvSpPr>
            <p:spPr>
              <a:xfrm>
                <a:off x="7605960" y="6015189"/>
                <a:ext cx="410078" cy="316168"/>
              </a:xfrm>
              <a:custGeom>
                <a:avLst/>
                <a:gdLst>
                  <a:gd name="connsiteX0" fmla="*/ 3457 w 410078"/>
                  <a:gd name="connsiteY0" fmla="*/ 4611 h 316168"/>
                  <a:gd name="connsiteX1" fmla="*/ 388690 w 410078"/>
                  <a:gd name="connsiteY1" fmla="*/ 305178 h 316168"/>
                  <a:gd name="connsiteX2" fmla="*/ 344240 w 410078"/>
                  <a:gd name="connsiteY2" fmla="*/ 239561 h 316168"/>
                  <a:gd name="connsiteX3" fmla="*/ 206657 w 410078"/>
                  <a:gd name="connsiteY3" fmla="*/ 131611 h 316168"/>
                  <a:gd name="connsiteX4" fmla="*/ 3457 w 410078"/>
                  <a:gd name="connsiteY4" fmla="*/ 4611 h 316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0078" h="316168">
                    <a:moveTo>
                      <a:pt x="3457" y="4611"/>
                    </a:moveTo>
                    <a:cubicBezTo>
                      <a:pt x="33796" y="33539"/>
                      <a:pt x="331893" y="266020"/>
                      <a:pt x="388690" y="305178"/>
                    </a:cubicBezTo>
                    <a:cubicBezTo>
                      <a:pt x="445487" y="344336"/>
                      <a:pt x="374579" y="268489"/>
                      <a:pt x="344240" y="239561"/>
                    </a:cubicBezTo>
                    <a:cubicBezTo>
                      <a:pt x="313901" y="210633"/>
                      <a:pt x="262396" y="172533"/>
                      <a:pt x="206657" y="131611"/>
                    </a:cubicBezTo>
                    <a:cubicBezTo>
                      <a:pt x="150918" y="90689"/>
                      <a:pt x="-26882" y="-24317"/>
                      <a:pt x="3457" y="46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F71C63E9-1B7A-4CB2-B1E0-7C79E8DBA3E5}"/>
                  </a:ext>
                </a:extLst>
              </p:cNvPr>
              <p:cNvSpPr/>
              <p:nvPr/>
            </p:nvSpPr>
            <p:spPr>
              <a:xfrm>
                <a:off x="7759528" y="6004419"/>
                <a:ext cx="82117" cy="291878"/>
              </a:xfrm>
              <a:custGeom>
                <a:avLst/>
                <a:gdLst>
                  <a:gd name="connsiteX0" fmla="*/ 34039 w 82117"/>
                  <a:gd name="connsiteY0" fmla="*/ 11148 h 291878"/>
                  <a:gd name="connsiteX1" fmla="*/ 70022 w 82117"/>
                  <a:gd name="connsiteY1" fmla="*/ 263031 h 291878"/>
                  <a:gd name="connsiteX2" fmla="*/ 78489 w 82117"/>
                  <a:gd name="connsiteY2" fmla="*/ 277848 h 291878"/>
                  <a:gd name="connsiteX3" fmla="*/ 14989 w 82117"/>
                  <a:gd name="connsiteY3" fmla="*/ 186831 h 291878"/>
                  <a:gd name="connsiteX4" fmla="*/ 172 w 82117"/>
                  <a:gd name="connsiteY4" fmla="*/ 57714 h 291878"/>
                  <a:gd name="connsiteX5" fmla="*/ 34039 w 82117"/>
                  <a:gd name="connsiteY5" fmla="*/ 11148 h 29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17" h="291878">
                    <a:moveTo>
                      <a:pt x="34039" y="11148"/>
                    </a:moveTo>
                    <a:cubicBezTo>
                      <a:pt x="45681" y="45368"/>
                      <a:pt x="62614" y="218581"/>
                      <a:pt x="70022" y="263031"/>
                    </a:cubicBezTo>
                    <a:cubicBezTo>
                      <a:pt x="77430" y="307481"/>
                      <a:pt x="87661" y="290548"/>
                      <a:pt x="78489" y="277848"/>
                    </a:cubicBezTo>
                    <a:cubicBezTo>
                      <a:pt x="69317" y="265148"/>
                      <a:pt x="28042" y="223520"/>
                      <a:pt x="14989" y="186831"/>
                    </a:cubicBezTo>
                    <a:cubicBezTo>
                      <a:pt x="1936" y="150142"/>
                      <a:pt x="2641" y="85584"/>
                      <a:pt x="172" y="57714"/>
                    </a:cubicBezTo>
                    <a:cubicBezTo>
                      <a:pt x="-2298" y="29845"/>
                      <a:pt x="22397" y="-23072"/>
                      <a:pt x="34039" y="11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794DB189-B44A-4B33-9F5C-7ED995A841B6}"/>
                  </a:ext>
                </a:extLst>
              </p:cNvPr>
              <p:cNvSpPr/>
              <p:nvPr/>
            </p:nvSpPr>
            <p:spPr>
              <a:xfrm>
                <a:off x="7340597" y="6425864"/>
                <a:ext cx="184167" cy="288216"/>
              </a:xfrm>
              <a:custGeom>
                <a:avLst/>
                <a:gdLst>
                  <a:gd name="connsiteX0" fmla="*/ 184153 w 184167"/>
                  <a:gd name="connsiteY0" fmla="*/ 336 h 288216"/>
                  <a:gd name="connsiteX1" fmla="*/ 61386 w 184167"/>
                  <a:gd name="connsiteY1" fmla="*/ 260686 h 288216"/>
                  <a:gd name="connsiteX2" fmla="*/ 55036 w 184167"/>
                  <a:gd name="connsiteY2" fmla="*/ 273386 h 288216"/>
                  <a:gd name="connsiteX3" fmla="*/ 3 w 184167"/>
                  <a:gd name="connsiteY3" fmla="*/ 197186 h 288216"/>
                  <a:gd name="connsiteX4" fmla="*/ 52920 w 184167"/>
                  <a:gd name="connsiteY4" fmla="*/ 205653 h 288216"/>
                  <a:gd name="connsiteX5" fmla="*/ 184153 w 184167"/>
                  <a:gd name="connsiteY5" fmla="*/ 336 h 288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67" h="288216">
                    <a:moveTo>
                      <a:pt x="184153" y="336"/>
                    </a:moveTo>
                    <a:cubicBezTo>
                      <a:pt x="185564" y="9508"/>
                      <a:pt x="82905" y="215178"/>
                      <a:pt x="61386" y="260686"/>
                    </a:cubicBezTo>
                    <a:cubicBezTo>
                      <a:pt x="39867" y="306194"/>
                      <a:pt x="65266" y="283969"/>
                      <a:pt x="55036" y="273386"/>
                    </a:cubicBezTo>
                    <a:cubicBezTo>
                      <a:pt x="44805" y="262803"/>
                      <a:pt x="356" y="208475"/>
                      <a:pt x="3" y="197186"/>
                    </a:cubicBezTo>
                    <a:cubicBezTo>
                      <a:pt x="-350" y="185897"/>
                      <a:pt x="24345" y="238814"/>
                      <a:pt x="52920" y="205653"/>
                    </a:cubicBezTo>
                    <a:cubicBezTo>
                      <a:pt x="81495" y="172492"/>
                      <a:pt x="182742" y="-8836"/>
                      <a:pt x="184153" y="3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9B6E61DC-9809-426E-9F8F-F7B59D902BD4}"/>
                  </a:ext>
                </a:extLst>
              </p:cNvPr>
              <p:cNvSpPr/>
              <p:nvPr/>
            </p:nvSpPr>
            <p:spPr>
              <a:xfrm>
                <a:off x="7427383" y="6277641"/>
                <a:ext cx="482823" cy="263038"/>
              </a:xfrm>
              <a:custGeom>
                <a:avLst/>
                <a:gdLst>
                  <a:gd name="connsiteX0" fmla="*/ 0 w 482823"/>
                  <a:gd name="connsiteY0" fmla="*/ 392 h 263038"/>
                  <a:gd name="connsiteX1" fmla="*/ 256117 w 482823"/>
                  <a:gd name="connsiteY1" fmla="*/ 82942 h 263038"/>
                  <a:gd name="connsiteX2" fmla="*/ 311150 w 482823"/>
                  <a:gd name="connsiteY2" fmla="*/ 135859 h 263038"/>
                  <a:gd name="connsiteX3" fmla="*/ 478367 w 482823"/>
                  <a:gd name="connsiteY3" fmla="*/ 262859 h 263038"/>
                  <a:gd name="connsiteX4" fmla="*/ 419100 w 482823"/>
                  <a:gd name="connsiteY4" fmla="*/ 161259 h 263038"/>
                  <a:gd name="connsiteX5" fmla="*/ 254000 w 482823"/>
                  <a:gd name="connsiteY5" fmla="*/ 57542 h 263038"/>
                  <a:gd name="connsiteX6" fmla="*/ 0 w 482823"/>
                  <a:gd name="connsiteY6" fmla="*/ 392 h 26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2823" h="263038">
                    <a:moveTo>
                      <a:pt x="0" y="392"/>
                    </a:moveTo>
                    <a:cubicBezTo>
                      <a:pt x="353" y="4625"/>
                      <a:pt x="204259" y="60364"/>
                      <a:pt x="256117" y="82942"/>
                    </a:cubicBezTo>
                    <a:cubicBezTo>
                      <a:pt x="307975" y="105520"/>
                      <a:pt x="274108" y="105873"/>
                      <a:pt x="311150" y="135859"/>
                    </a:cubicBezTo>
                    <a:cubicBezTo>
                      <a:pt x="348192" y="165845"/>
                      <a:pt x="460375" y="258626"/>
                      <a:pt x="478367" y="262859"/>
                    </a:cubicBezTo>
                    <a:cubicBezTo>
                      <a:pt x="496359" y="267092"/>
                      <a:pt x="456494" y="195478"/>
                      <a:pt x="419100" y="161259"/>
                    </a:cubicBezTo>
                    <a:cubicBezTo>
                      <a:pt x="381706" y="127040"/>
                      <a:pt x="319617" y="88234"/>
                      <a:pt x="254000" y="57542"/>
                    </a:cubicBezTo>
                    <a:cubicBezTo>
                      <a:pt x="188383" y="26850"/>
                      <a:pt x="-353" y="-3841"/>
                      <a:pt x="0" y="3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3FDDAC02-D78F-43CD-A448-01445A923D08}"/>
                  </a:ext>
                </a:extLst>
              </p:cNvPr>
              <p:cNvSpPr/>
              <p:nvPr/>
            </p:nvSpPr>
            <p:spPr>
              <a:xfrm>
                <a:off x="7691020" y="6178248"/>
                <a:ext cx="80234" cy="517201"/>
              </a:xfrm>
              <a:custGeom>
                <a:avLst/>
                <a:gdLst>
                  <a:gd name="connsiteX0" fmla="*/ 947 w 80234"/>
                  <a:gd name="connsiteY0" fmla="*/ 10885 h 517201"/>
                  <a:gd name="connsiteX1" fmla="*/ 45397 w 80234"/>
                  <a:gd name="connsiteY1" fmla="*/ 341085 h 517201"/>
                  <a:gd name="connsiteX2" fmla="*/ 947 w 80234"/>
                  <a:gd name="connsiteY2" fmla="*/ 516769 h 517201"/>
                  <a:gd name="connsiteX3" fmla="*/ 19997 w 80234"/>
                  <a:gd name="connsiteY3" fmla="*/ 385535 h 517201"/>
                  <a:gd name="connsiteX4" fmla="*/ 77147 w 80234"/>
                  <a:gd name="connsiteY4" fmla="*/ 222552 h 517201"/>
                  <a:gd name="connsiteX5" fmla="*/ 66563 w 80234"/>
                  <a:gd name="connsiteY5" fmla="*/ 93435 h 517201"/>
                  <a:gd name="connsiteX6" fmla="*/ 947 w 80234"/>
                  <a:gd name="connsiteY6" fmla="*/ 10885 h 517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234" h="517201">
                    <a:moveTo>
                      <a:pt x="947" y="10885"/>
                    </a:moveTo>
                    <a:cubicBezTo>
                      <a:pt x="-2581" y="52160"/>
                      <a:pt x="45397" y="256771"/>
                      <a:pt x="45397" y="341085"/>
                    </a:cubicBezTo>
                    <a:cubicBezTo>
                      <a:pt x="45397" y="425399"/>
                      <a:pt x="5180" y="509361"/>
                      <a:pt x="947" y="516769"/>
                    </a:cubicBezTo>
                    <a:cubicBezTo>
                      <a:pt x="-3286" y="524177"/>
                      <a:pt x="7297" y="434571"/>
                      <a:pt x="19997" y="385535"/>
                    </a:cubicBezTo>
                    <a:cubicBezTo>
                      <a:pt x="32697" y="336499"/>
                      <a:pt x="69386" y="271235"/>
                      <a:pt x="77147" y="222552"/>
                    </a:cubicBezTo>
                    <a:cubicBezTo>
                      <a:pt x="84908" y="173869"/>
                      <a:pt x="76794" y="130477"/>
                      <a:pt x="66563" y="93435"/>
                    </a:cubicBezTo>
                    <a:cubicBezTo>
                      <a:pt x="56332" y="56393"/>
                      <a:pt x="4475" y="-30390"/>
                      <a:pt x="947" y="108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2A4CD276-05F9-4BA9-9DA1-B2C49680B3E3}"/>
                  </a:ext>
                </a:extLst>
              </p:cNvPr>
              <p:cNvSpPr/>
              <p:nvPr/>
            </p:nvSpPr>
            <p:spPr>
              <a:xfrm>
                <a:off x="7466882" y="6413105"/>
                <a:ext cx="239650" cy="470388"/>
              </a:xfrm>
              <a:custGeom>
                <a:avLst/>
                <a:gdLst>
                  <a:gd name="connsiteX0" fmla="*/ 235668 w 239650"/>
                  <a:gd name="connsiteY0" fmla="*/ 17328 h 470388"/>
                  <a:gd name="connsiteX1" fmla="*/ 203918 w 239650"/>
                  <a:gd name="connsiteY1" fmla="*/ 72362 h 470388"/>
                  <a:gd name="connsiteX2" fmla="*/ 102318 w 239650"/>
                  <a:gd name="connsiteY2" fmla="*/ 366578 h 470388"/>
                  <a:gd name="connsiteX3" fmla="*/ 40935 w 239650"/>
                  <a:gd name="connsiteY3" fmla="*/ 432195 h 470388"/>
                  <a:gd name="connsiteX4" fmla="*/ 718 w 239650"/>
                  <a:gd name="connsiteY4" fmla="*/ 470295 h 470388"/>
                  <a:gd name="connsiteX5" fmla="*/ 74801 w 239650"/>
                  <a:gd name="connsiteY5" fmla="*/ 438545 h 470388"/>
                  <a:gd name="connsiteX6" fmla="*/ 123485 w 239650"/>
                  <a:gd name="connsiteY6" fmla="*/ 320012 h 470388"/>
                  <a:gd name="connsiteX7" fmla="*/ 235668 w 239650"/>
                  <a:gd name="connsiteY7" fmla="*/ 17328 h 470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650" h="470388">
                    <a:moveTo>
                      <a:pt x="235668" y="17328"/>
                    </a:moveTo>
                    <a:cubicBezTo>
                      <a:pt x="249073" y="-23947"/>
                      <a:pt x="226143" y="14154"/>
                      <a:pt x="203918" y="72362"/>
                    </a:cubicBezTo>
                    <a:cubicBezTo>
                      <a:pt x="181693" y="130570"/>
                      <a:pt x="129482" y="306606"/>
                      <a:pt x="102318" y="366578"/>
                    </a:cubicBezTo>
                    <a:cubicBezTo>
                      <a:pt x="75154" y="426550"/>
                      <a:pt x="57868" y="414909"/>
                      <a:pt x="40935" y="432195"/>
                    </a:cubicBezTo>
                    <a:cubicBezTo>
                      <a:pt x="24002" y="449481"/>
                      <a:pt x="-4926" y="469237"/>
                      <a:pt x="718" y="470295"/>
                    </a:cubicBezTo>
                    <a:cubicBezTo>
                      <a:pt x="6362" y="471353"/>
                      <a:pt x="54340" y="463592"/>
                      <a:pt x="74801" y="438545"/>
                    </a:cubicBezTo>
                    <a:cubicBezTo>
                      <a:pt x="95262" y="413498"/>
                      <a:pt x="94910" y="395859"/>
                      <a:pt x="123485" y="320012"/>
                    </a:cubicBezTo>
                    <a:cubicBezTo>
                      <a:pt x="152060" y="244165"/>
                      <a:pt x="222263" y="58603"/>
                      <a:pt x="235668" y="173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71056A49-B1AD-46A2-B025-676BABCDCB1B}"/>
                  </a:ext>
                </a:extLst>
              </p:cNvPr>
              <p:cNvSpPr/>
              <p:nvPr/>
            </p:nvSpPr>
            <p:spPr>
              <a:xfrm>
                <a:off x="7495116" y="6601879"/>
                <a:ext cx="192618" cy="319647"/>
              </a:xfrm>
              <a:custGeom>
                <a:avLst/>
                <a:gdLst>
                  <a:gd name="connsiteX0" fmla="*/ 192617 w 192618"/>
                  <a:gd name="connsiteY0" fmla="*/ 4 h 319647"/>
                  <a:gd name="connsiteX1" fmla="*/ 93134 w 192618"/>
                  <a:gd name="connsiteY1" fmla="*/ 237071 h 319647"/>
                  <a:gd name="connsiteX2" fmla="*/ 1 w 192618"/>
                  <a:gd name="connsiteY2" fmla="*/ 319621 h 319647"/>
                  <a:gd name="connsiteX3" fmla="*/ 91017 w 192618"/>
                  <a:gd name="connsiteY3" fmla="*/ 230721 h 319647"/>
                  <a:gd name="connsiteX4" fmla="*/ 192617 w 192618"/>
                  <a:gd name="connsiteY4" fmla="*/ 4 h 31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618" h="319647">
                    <a:moveTo>
                      <a:pt x="192617" y="4"/>
                    </a:moveTo>
                    <a:cubicBezTo>
                      <a:pt x="192970" y="1062"/>
                      <a:pt x="125237" y="183802"/>
                      <a:pt x="93134" y="237071"/>
                    </a:cubicBezTo>
                    <a:cubicBezTo>
                      <a:pt x="61031" y="290340"/>
                      <a:pt x="354" y="320679"/>
                      <a:pt x="1" y="319621"/>
                    </a:cubicBezTo>
                    <a:cubicBezTo>
                      <a:pt x="-352" y="318563"/>
                      <a:pt x="58914" y="281874"/>
                      <a:pt x="91017" y="230721"/>
                    </a:cubicBezTo>
                    <a:cubicBezTo>
                      <a:pt x="123120" y="179568"/>
                      <a:pt x="192264" y="-1054"/>
                      <a:pt x="192617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24B7B6CE-C98D-4737-97C0-1040DFB3454E}"/>
                  </a:ext>
                </a:extLst>
              </p:cNvPr>
              <p:cNvSpPr/>
              <p:nvPr/>
            </p:nvSpPr>
            <p:spPr>
              <a:xfrm>
                <a:off x="8086553" y="6446568"/>
                <a:ext cx="24536" cy="191187"/>
              </a:xfrm>
              <a:custGeom>
                <a:avLst/>
                <a:gdLst>
                  <a:gd name="connsiteX0" fmla="*/ 5464 w 24536"/>
                  <a:gd name="connsiteY0" fmla="*/ 799 h 191187"/>
                  <a:gd name="connsiteX1" fmla="*/ 1230 w 24536"/>
                  <a:gd name="connsiteY1" fmla="*/ 187065 h 191187"/>
                  <a:gd name="connsiteX2" fmla="*/ 24514 w 24536"/>
                  <a:gd name="connsiteY2" fmla="*/ 121449 h 191187"/>
                  <a:gd name="connsiteX3" fmla="*/ 5464 w 24536"/>
                  <a:gd name="connsiteY3" fmla="*/ 799 h 19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6" h="191187">
                    <a:moveTo>
                      <a:pt x="5464" y="799"/>
                    </a:moveTo>
                    <a:cubicBezTo>
                      <a:pt x="1583" y="11735"/>
                      <a:pt x="-1945" y="166957"/>
                      <a:pt x="1230" y="187065"/>
                    </a:cubicBezTo>
                    <a:cubicBezTo>
                      <a:pt x="4405" y="207173"/>
                      <a:pt x="23808" y="148613"/>
                      <a:pt x="24514" y="121449"/>
                    </a:cubicBezTo>
                    <a:cubicBezTo>
                      <a:pt x="25220" y="94285"/>
                      <a:pt x="9345" y="-10137"/>
                      <a:pt x="5464" y="7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57B56B70-0BB6-47C2-BDC0-C120C02972D8}"/>
                  </a:ext>
                </a:extLst>
              </p:cNvPr>
              <p:cNvSpPr/>
              <p:nvPr/>
            </p:nvSpPr>
            <p:spPr>
              <a:xfrm>
                <a:off x="7907828" y="6419677"/>
                <a:ext cx="443551" cy="521264"/>
              </a:xfrm>
              <a:custGeom>
                <a:avLst/>
                <a:gdLst>
                  <a:gd name="connsiteX0" fmla="*/ 39 w 443551"/>
                  <a:gd name="connsiteY0" fmla="*/ 173 h 521264"/>
                  <a:gd name="connsiteX1" fmla="*/ 213822 w 443551"/>
                  <a:gd name="connsiteY1" fmla="*/ 252056 h 521264"/>
                  <a:gd name="connsiteX2" fmla="*/ 338705 w 443551"/>
                  <a:gd name="connsiteY2" fmla="*/ 360006 h 521264"/>
                  <a:gd name="connsiteX3" fmla="*/ 442422 w 443551"/>
                  <a:gd name="connsiteY3" fmla="*/ 520873 h 521264"/>
                  <a:gd name="connsiteX4" fmla="*/ 389505 w 443551"/>
                  <a:gd name="connsiteY4" fmla="*/ 402340 h 521264"/>
                  <a:gd name="connsiteX5" fmla="*/ 321772 w 443551"/>
                  <a:gd name="connsiteY5" fmla="*/ 309206 h 521264"/>
                  <a:gd name="connsiteX6" fmla="*/ 196889 w 443551"/>
                  <a:gd name="connsiteY6" fmla="*/ 213956 h 521264"/>
                  <a:gd name="connsiteX7" fmla="*/ 39 w 443551"/>
                  <a:gd name="connsiteY7" fmla="*/ 173 h 521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551" h="521264">
                    <a:moveTo>
                      <a:pt x="39" y="173"/>
                    </a:moveTo>
                    <a:cubicBezTo>
                      <a:pt x="2861" y="6523"/>
                      <a:pt x="157378" y="192084"/>
                      <a:pt x="213822" y="252056"/>
                    </a:cubicBezTo>
                    <a:cubicBezTo>
                      <a:pt x="270266" y="312028"/>
                      <a:pt x="300605" y="315203"/>
                      <a:pt x="338705" y="360006"/>
                    </a:cubicBezTo>
                    <a:cubicBezTo>
                      <a:pt x="376805" y="404809"/>
                      <a:pt x="433955" y="513817"/>
                      <a:pt x="442422" y="520873"/>
                    </a:cubicBezTo>
                    <a:cubicBezTo>
                      <a:pt x="450889" y="527929"/>
                      <a:pt x="409613" y="437618"/>
                      <a:pt x="389505" y="402340"/>
                    </a:cubicBezTo>
                    <a:cubicBezTo>
                      <a:pt x="369397" y="367062"/>
                      <a:pt x="353875" y="340603"/>
                      <a:pt x="321772" y="309206"/>
                    </a:cubicBezTo>
                    <a:cubicBezTo>
                      <a:pt x="289669" y="277809"/>
                      <a:pt x="247689" y="264756"/>
                      <a:pt x="196889" y="213956"/>
                    </a:cubicBezTo>
                    <a:cubicBezTo>
                      <a:pt x="146089" y="163156"/>
                      <a:pt x="-2783" y="-6177"/>
                      <a:pt x="39" y="1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DE199C24-403C-492D-85EE-FEFAB8F1F9C8}"/>
                  </a:ext>
                </a:extLst>
              </p:cNvPr>
              <p:cNvSpPr/>
              <p:nvPr/>
            </p:nvSpPr>
            <p:spPr>
              <a:xfrm>
                <a:off x="7571074" y="6984921"/>
                <a:ext cx="224646" cy="201589"/>
              </a:xfrm>
              <a:custGeom>
                <a:avLst/>
                <a:gdLst>
                  <a:gd name="connsiteX0" fmla="*/ 224609 w 224646"/>
                  <a:gd name="connsiteY0" fmla="*/ 79 h 201589"/>
                  <a:gd name="connsiteX1" fmla="*/ 67976 w 224646"/>
                  <a:gd name="connsiteY1" fmla="*/ 192696 h 201589"/>
                  <a:gd name="connsiteX2" fmla="*/ 243 w 224646"/>
                  <a:gd name="connsiteY2" fmla="*/ 169412 h 201589"/>
                  <a:gd name="connsiteX3" fmla="*/ 53159 w 224646"/>
                  <a:gd name="connsiteY3" fmla="*/ 169412 h 201589"/>
                  <a:gd name="connsiteX4" fmla="*/ 224609 w 224646"/>
                  <a:gd name="connsiteY4" fmla="*/ 79 h 20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646" h="201589">
                    <a:moveTo>
                      <a:pt x="224609" y="79"/>
                    </a:moveTo>
                    <a:cubicBezTo>
                      <a:pt x="227079" y="3960"/>
                      <a:pt x="105370" y="164474"/>
                      <a:pt x="67976" y="192696"/>
                    </a:cubicBezTo>
                    <a:cubicBezTo>
                      <a:pt x="30582" y="220918"/>
                      <a:pt x="2712" y="173293"/>
                      <a:pt x="243" y="169412"/>
                    </a:cubicBezTo>
                    <a:cubicBezTo>
                      <a:pt x="-2227" y="165531"/>
                      <a:pt x="14001" y="202573"/>
                      <a:pt x="53159" y="169412"/>
                    </a:cubicBezTo>
                    <a:cubicBezTo>
                      <a:pt x="92317" y="136251"/>
                      <a:pt x="222139" y="-3802"/>
                      <a:pt x="224609" y="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393A99BC-73C3-4A06-BFA2-B9D0A42295B9}"/>
                  </a:ext>
                </a:extLst>
              </p:cNvPr>
              <p:cNvSpPr/>
              <p:nvPr/>
            </p:nvSpPr>
            <p:spPr>
              <a:xfrm>
                <a:off x="7564964" y="6946844"/>
                <a:ext cx="205319" cy="195104"/>
              </a:xfrm>
              <a:custGeom>
                <a:avLst/>
                <a:gdLst>
                  <a:gd name="connsiteX0" fmla="*/ 205319 w 205319"/>
                  <a:gd name="connsiteY0" fmla="*/ 56 h 195104"/>
                  <a:gd name="connsiteX1" fmla="*/ 59269 w 205319"/>
                  <a:gd name="connsiteY1" fmla="*/ 158806 h 195104"/>
                  <a:gd name="connsiteX2" fmla="*/ 3 w 205319"/>
                  <a:gd name="connsiteY2" fmla="*/ 188439 h 195104"/>
                  <a:gd name="connsiteX3" fmla="*/ 61386 w 205319"/>
                  <a:gd name="connsiteY3" fmla="*/ 177856 h 195104"/>
                  <a:gd name="connsiteX4" fmla="*/ 205319 w 205319"/>
                  <a:gd name="connsiteY4" fmla="*/ 56 h 19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319" h="195104">
                    <a:moveTo>
                      <a:pt x="205319" y="56"/>
                    </a:moveTo>
                    <a:cubicBezTo>
                      <a:pt x="204966" y="-3119"/>
                      <a:pt x="93488" y="127409"/>
                      <a:pt x="59269" y="158806"/>
                    </a:cubicBezTo>
                    <a:cubicBezTo>
                      <a:pt x="25050" y="190203"/>
                      <a:pt x="-350" y="185264"/>
                      <a:pt x="3" y="188439"/>
                    </a:cubicBezTo>
                    <a:cubicBezTo>
                      <a:pt x="356" y="191614"/>
                      <a:pt x="27519" y="206431"/>
                      <a:pt x="61386" y="177856"/>
                    </a:cubicBezTo>
                    <a:cubicBezTo>
                      <a:pt x="95253" y="149281"/>
                      <a:pt x="205672" y="3231"/>
                      <a:pt x="205319" y="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BFBEBE32-8D49-4979-9717-AF5189A6A84F}"/>
                  </a:ext>
                </a:extLst>
              </p:cNvPr>
              <p:cNvSpPr/>
              <p:nvPr/>
            </p:nvSpPr>
            <p:spPr>
              <a:xfrm>
                <a:off x="7892288" y="6693430"/>
                <a:ext cx="121697" cy="613910"/>
              </a:xfrm>
              <a:custGeom>
                <a:avLst/>
                <a:gdLst>
                  <a:gd name="connsiteX0" fmla="*/ 117179 w 121697"/>
                  <a:gd name="connsiteY0" fmla="*/ 3703 h 613910"/>
                  <a:gd name="connsiteX1" fmla="*/ 110829 w 121697"/>
                  <a:gd name="connsiteY1" fmla="*/ 367770 h 613910"/>
                  <a:gd name="connsiteX2" fmla="*/ 762 w 121697"/>
                  <a:gd name="connsiteY2" fmla="*/ 609070 h 613910"/>
                  <a:gd name="connsiteX3" fmla="*/ 64262 w 121697"/>
                  <a:gd name="connsiteY3" fmla="*/ 503237 h 613910"/>
                  <a:gd name="connsiteX4" fmla="*/ 106595 w 121697"/>
                  <a:gd name="connsiteY4" fmla="*/ 198437 h 613910"/>
                  <a:gd name="connsiteX5" fmla="*/ 117179 w 121697"/>
                  <a:gd name="connsiteY5" fmla="*/ 3703 h 61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697" h="613910">
                    <a:moveTo>
                      <a:pt x="117179" y="3703"/>
                    </a:moveTo>
                    <a:cubicBezTo>
                      <a:pt x="117885" y="31925"/>
                      <a:pt x="130232" y="266876"/>
                      <a:pt x="110829" y="367770"/>
                    </a:cubicBezTo>
                    <a:cubicBezTo>
                      <a:pt x="91426" y="468665"/>
                      <a:pt x="8523" y="586492"/>
                      <a:pt x="762" y="609070"/>
                    </a:cubicBezTo>
                    <a:cubicBezTo>
                      <a:pt x="-6999" y="631648"/>
                      <a:pt x="46623" y="571676"/>
                      <a:pt x="64262" y="503237"/>
                    </a:cubicBezTo>
                    <a:cubicBezTo>
                      <a:pt x="81901" y="434798"/>
                      <a:pt x="102009" y="281693"/>
                      <a:pt x="106595" y="198437"/>
                    </a:cubicBezTo>
                    <a:cubicBezTo>
                      <a:pt x="111181" y="115181"/>
                      <a:pt x="116473" y="-24519"/>
                      <a:pt x="117179" y="37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E02DA360-DC68-47A9-B9AE-52D7E2C84DA9}"/>
                  </a:ext>
                </a:extLst>
              </p:cNvPr>
              <p:cNvSpPr/>
              <p:nvPr/>
            </p:nvSpPr>
            <p:spPr>
              <a:xfrm>
                <a:off x="7729845" y="6761798"/>
                <a:ext cx="294842" cy="186990"/>
              </a:xfrm>
              <a:custGeom>
                <a:avLst/>
                <a:gdLst>
                  <a:gd name="connsiteX0" fmla="*/ 222 w 294842"/>
                  <a:gd name="connsiteY0" fmla="*/ 952 h 186990"/>
                  <a:gd name="connsiteX1" fmla="*/ 279622 w 294842"/>
                  <a:gd name="connsiteY1" fmla="*/ 182985 h 186990"/>
                  <a:gd name="connsiteX2" fmla="*/ 233055 w 294842"/>
                  <a:gd name="connsiteY2" fmla="*/ 115252 h 186990"/>
                  <a:gd name="connsiteX3" fmla="*/ 222 w 294842"/>
                  <a:gd name="connsiteY3" fmla="*/ 952 h 18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842" h="186990">
                    <a:moveTo>
                      <a:pt x="222" y="952"/>
                    </a:moveTo>
                    <a:cubicBezTo>
                      <a:pt x="7983" y="12241"/>
                      <a:pt x="240817" y="163935"/>
                      <a:pt x="279622" y="182985"/>
                    </a:cubicBezTo>
                    <a:cubicBezTo>
                      <a:pt x="318427" y="202035"/>
                      <a:pt x="275741" y="148766"/>
                      <a:pt x="233055" y="115252"/>
                    </a:cubicBezTo>
                    <a:cubicBezTo>
                      <a:pt x="190369" y="81738"/>
                      <a:pt x="-7539" y="-10337"/>
                      <a:pt x="222" y="9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6037E1EF-0FC0-4067-B88D-C4D78EA24609}"/>
                  </a:ext>
                </a:extLst>
              </p:cNvPr>
              <p:cNvSpPr/>
              <p:nvPr/>
            </p:nvSpPr>
            <p:spPr>
              <a:xfrm>
                <a:off x="8067804" y="6980633"/>
                <a:ext cx="107094" cy="168640"/>
              </a:xfrm>
              <a:custGeom>
                <a:avLst/>
                <a:gdLst>
                  <a:gd name="connsiteX0" fmla="*/ 3046 w 107094"/>
                  <a:gd name="connsiteY0" fmla="*/ 2250 h 168640"/>
                  <a:gd name="connsiteX1" fmla="*/ 106763 w 107094"/>
                  <a:gd name="connsiteY1" fmla="*/ 167350 h 168640"/>
                  <a:gd name="connsiteX2" fmla="*/ 34796 w 107094"/>
                  <a:gd name="connsiteY2" fmla="*/ 76334 h 168640"/>
                  <a:gd name="connsiteX3" fmla="*/ 3046 w 107094"/>
                  <a:gd name="connsiteY3" fmla="*/ 2250 h 1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4" h="168640">
                    <a:moveTo>
                      <a:pt x="3046" y="2250"/>
                    </a:moveTo>
                    <a:cubicBezTo>
                      <a:pt x="15041" y="17419"/>
                      <a:pt x="101471" y="155003"/>
                      <a:pt x="106763" y="167350"/>
                    </a:cubicBezTo>
                    <a:cubicBezTo>
                      <a:pt x="112055" y="179697"/>
                      <a:pt x="52435" y="99970"/>
                      <a:pt x="34796" y="76334"/>
                    </a:cubicBezTo>
                    <a:cubicBezTo>
                      <a:pt x="17157" y="52698"/>
                      <a:pt x="-8949" y="-12919"/>
                      <a:pt x="3046" y="22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0BB78ACD-1DF6-40E7-89F3-906F032E8762}"/>
                  </a:ext>
                </a:extLst>
              </p:cNvPr>
              <p:cNvSpPr/>
              <p:nvPr/>
            </p:nvSpPr>
            <p:spPr>
              <a:xfrm>
                <a:off x="8079308" y="6649213"/>
                <a:ext cx="54195" cy="164299"/>
              </a:xfrm>
              <a:custGeom>
                <a:avLst/>
                <a:gdLst>
                  <a:gd name="connsiteX0" fmla="*/ 9 w 54195"/>
                  <a:gd name="connsiteY0" fmla="*/ 1354 h 164299"/>
                  <a:gd name="connsiteX1" fmla="*/ 46575 w 54195"/>
                  <a:gd name="connsiteY1" fmla="*/ 162220 h 164299"/>
                  <a:gd name="connsiteX2" fmla="*/ 50809 w 54195"/>
                  <a:gd name="connsiteY2" fmla="*/ 88137 h 164299"/>
                  <a:gd name="connsiteX3" fmla="*/ 9 w 54195"/>
                  <a:gd name="connsiteY3" fmla="*/ 1354 h 16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5" h="164299">
                    <a:moveTo>
                      <a:pt x="9" y="1354"/>
                    </a:moveTo>
                    <a:cubicBezTo>
                      <a:pt x="-697" y="13701"/>
                      <a:pt x="38108" y="147756"/>
                      <a:pt x="46575" y="162220"/>
                    </a:cubicBezTo>
                    <a:cubicBezTo>
                      <a:pt x="55042" y="176684"/>
                      <a:pt x="56453" y="111773"/>
                      <a:pt x="50809" y="88137"/>
                    </a:cubicBezTo>
                    <a:cubicBezTo>
                      <a:pt x="45165" y="64501"/>
                      <a:pt x="715" y="-10993"/>
                      <a:pt x="9" y="1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CC6788AB-7C52-45C0-A1E0-FB6C8BDDC06D}"/>
                  </a:ext>
                </a:extLst>
              </p:cNvPr>
              <p:cNvSpPr/>
              <p:nvPr/>
            </p:nvSpPr>
            <p:spPr>
              <a:xfrm>
                <a:off x="8148325" y="6950847"/>
                <a:ext cx="389485" cy="589268"/>
              </a:xfrm>
              <a:custGeom>
                <a:avLst/>
                <a:gdLst>
                  <a:gd name="connsiteX0" fmla="*/ 842 w 389485"/>
                  <a:gd name="connsiteY0" fmla="*/ 286 h 589268"/>
                  <a:gd name="connsiteX1" fmla="*/ 163825 w 389485"/>
                  <a:gd name="connsiteY1" fmla="*/ 252170 h 589268"/>
                  <a:gd name="connsiteX2" fmla="*/ 248492 w 389485"/>
                  <a:gd name="connsiteY2" fmla="*/ 381286 h 589268"/>
                  <a:gd name="connsiteX3" fmla="*/ 381842 w 389485"/>
                  <a:gd name="connsiteY3" fmla="*/ 582370 h 589268"/>
                  <a:gd name="connsiteX4" fmla="*/ 369142 w 389485"/>
                  <a:gd name="connsiteY4" fmla="*/ 535803 h 589268"/>
                  <a:gd name="connsiteX5" fmla="*/ 335275 w 389485"/>
                  <a:gd name="connsiteY5" fmla="*/ 468070 h 589268"/>
                  <a:gd name="connsiteX6" fmla="*/ 240025 w 389485"/>
                  <a:gd name="connsiteY6" fmla="*/ 305086 h 589268"/>
                  <a:gd name="connsiteX7" fmla="*/ 842 w 389485"/>
                  <a:gd name="connsiteY7" fmla="*/ 286 h 58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9485" h="589268">
                    <a:moveTo>
                      <a:pt x="842" y="286"/>
                    </a:moveTo>
                    <a:cubicBezTo>
                      <a:pt x="-11858" y="-8533"/>
                      <a:pt x="122550" y="188670"/>
                      <a:pt x="163825" y="252170"/>
                    </a:cubicBezTo>
                    <a:cubicBezTo>
                      <a:pt x="205100" y="315670"/>
                      <a:pt x="248492" y="381286"/>
                      <a:pt x="248492" y="381286"/>
                    </a:cubicBezTo>
                    <a:cubicBezTo>
                      <a:pt x="284828" y="436319"/>
                      <a:pt x="361734" y="556617"/>
                      <a:pt x="381842" y="582370"/>
                    </a:cubicBezTo>
                    <a:cubicBezTo>
                      <a:pt x="401950" y="608123"/>
                      <a:pt x="376903" y="554853"/>
                      <a:pt x="369142" y="535803"/>
                    </a:cubicBezTo>
                    <a:cubicBezTo>
                      <a:pt x="361381" y="516753"/>
                      <a:pt x="356794" y="506523"/>
                      <a:pt x="335275" y="468070"/>
                    </a:cubicBezTo>
                    <a:cubicBezTo>
                      <a:pt x="313756" y="429617"/>
                      <a:pt x="289061" y="382697"/>
                      <a:pt x="240025" y="305086"/>
                    </a:cubicBezTo>
                    <a:cubicBezTo>
                      <a:pt x="190989" y="227475"/>
                      <a:pt x="13542" y="9105"/>
                      <a:pt x="842" y="2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CBC1EC3B-CEAF-484C-8EF9-B2040228B5B3}"/>
                  </a:ext>
                </a:extLst>
              </p:cNvPr>
              <p:cNvSpPr/>
              <p:nvPr/>
            </p:nvSpPr>
            <p:spPr>
              <a:xfrm>
                <a:off x="8320577" y="6891398"/>
                <a:ext cx="15331" cy="614578"/>
              </a:xfrm>
              <a:custGeom>
                <a:avLst/>
                <a:gdLst>
                  <a:gd name="connsiteX0" fmla="*/ 10623 w 15331"/>
                  <a:gd name="connsiteY0" fmla="*/ 469 h 614578"/>
                  <a:gd name="connsiteX1" fmla="*/ 40 w 15331"/>
                  <a:gd name="connsiteY1" fmla="*/ 582552 h 614578"/>
                  <a:gd name="connsiteX2" fmla="*/ 14856 w 15331"/>
                  <a:gd name="connsiteY2" fmla="*/ 485185 h 614578"/>
                  <a:gd name="connsiteX3" fmla="*/ 10623 w 15331"/>
                  <a:gd name="connsiteY3" fmla="*/ 469 h 61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31" h="614578">
                    <a:moveTo>
                      <a:pt x="10623" y="469"/>
                    </a:moveTo>
                    <a:cubicBezTo>
                      <a:pt x="8154" y="16697"/>
                      <a:pt x="-666" y="501766"/>
                      <a:pt x="40" y="582552"/>
                    </a:cubicBezTo>
                    <a:cubicBezTo>
                      <a:pt x="745" y="663338"/>
                      <a:pt x="13092" y="576554"/>
                      <a:pt x="14856" y="485185"/>
                    </a:cubicBezTo>
                    <a:cubicBezTo>
                      <a:pt x="16620" y="393816"/>
                      <a:pt x="13092" y="-15759"/>
                      <a:pt x="10623" y="4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D62F8486-1B59-412F-8438-721DBFB269C3}"/>
                  </a:ext>
                </a:extLst>
              </p:cNvPr>
              <p:cNvSpPr/>
              <p:nvPr/>
            </p:nvSpPr>
            <p:spPr>
              <a:xfrm>
                <a:off x="8349775" y="6947983"/>
                <a:ext cx="15292" cy="527551"/>
              </a:xfrm>
              <a:custGeom>
                <a:avLst/>
                <a:gdLst>
                  <a:gd name="connsiteX0" fmla="*/ 475 w 15292"/>
                  <a:gd name="connsiteY0" fmla="*/ 1034 h 527551"/>
                  <a:gd name="connsiteX1" fmla="*/ 4708 w 15292"/>
                  <a:gd name="connsiteY1" fmla="*/ 509034 h 527551"/>
                  <a:gd name="connsiteX2" fmla="*/ 15292 w 15292"/>
                  <a:gd name="connsiteY2" fmla="*/ 379917 h 527551"/>
                  <a:gd name="connsiteX3" fmla="*/ 475 w 15292"/>
                  <a:gd name="connsiteY3" fmla="*/ 1034 h 5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92" h="527551">
                    <a:moveTo>
                      <a:pt x="475" y="1034"/>
                    </a:moveTo>
                    <a:cubicBezTo>
                      <a:pt x="-1289" y="22553"/>
                      <a:pt x="2239" y="445887"/>
                      <a:pt x="4708" y="509034"/>
                    </a:cubicBezTo>
                    <a:cubicBezTo>
                      <a:pt x="7177" y="572181"/>
                      <a:pt x="15292" y="459998"/>
                      <a:pt x="15292" y="379917"/>
                    </a:cubicBezTo>
                    <a:cubicBezTo>
                      <a:pt x="15292" y="299836"/>
                      <a:pt x="2239" y="-20485"/>
                      <a:pt x="475" y="10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3684CD8F-AE27-4CFC-9D0E-4B84AC7FC72D}"/>
                  </a:ext>
                </a:extLst>
              </p:cNvPr>
              <p:cNvSpPr/>
              <p:nvPr/>
            </p:nvSpPr>
            <p:spPr>
              <a:xfrm>
                <a:off x="7626174" y="7020971"/>
                <a:ext cx="353761" cy="387590"/>
              </a:xfrm>
              <a:custGeom>
                <a:avLst/>
                <a:gdLst>
                  <a:gd name="connsiteX0" fmla="*/ 353659 w 353761"/>
                  <a:gd name="connsiteY0" fmla="*/ 12 h 387590"/>
                  <a:gd name="connsiteX1" fmla="*/ 135643 w 353761"/>
                  <a:gd name="connsiteY1" fmla="*/ 342912 h 387590"/>
                  <a:gd name="connsiteX2" fmla="*/ 63676 w 353761"/>
                  <a:gd name="connsiteY2" fmla="*/ 381012 h 387590"/>
                  <a:gd name="connsiteX3" fmla="*/ 176 w 353761"/>
                  <a:gd name="connsiteY3" fmla="*/ 351379 h 387590"/>
                  <a:gd name="connsiteX4" fmla="*/ 46743 w 353761"/>
                  <a:gd name="connsiteY4" fmla="*/ 387362 h 387590"/>
                  <a:gd name="connsiteX5" fmla="*/ 106009 w 353761"/>
                  <a:gd name="connsiteY5" fmla="*/ 330212 h 387590"/>
                  <a:gd name="connsiteX6" fmla="*/ 353659 w 353761"/>
                  <a:gd name="connsiteY6" fmla="*/ 12 h 387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761" h="387590">
                    <a:moveTo>
                      <a:pt x="353659" y="12"/>
                    </a:moveTo>
                    <a:cubicBezTo>
                      <a:pt x="358598" y="2129"/>
                      <a:pt x="183974" y="279412"/>
                      <a:pt x="135643" y="342912"/>
                    </a:cubicBezTo>
                    <a:cubicBezTo>
                      <a:pt x="87312" y="406412"/>
                      <a:pt x="86254" y="379601"/>
                      <a:pt x="63676" y="381012"/>
                    </a:cubicBezTo>
                    <a:cubicBezTo>
                      <a:pt x="41098" y="382423"/>
                      <a:pt x="2998" y="350321"/>
                      <a:pt x="176" y="351379"/>
                    </a:cubicBezTo>
                    <a:cubicBezTo>
                      <a:pt x="-2646" y="352437"/>
                      <a:pt x="29104" y="390890"/>
                      <a:pt x="46743" y="387362"/>
                    </a:cubicBezTo>
                    <a:cubicBezTo>
                      <a:pt x="64382" y="383834"/>
                      <a:pt x="54151" y="397945"/>
                      <a:pt x="106009" y="330212"/>
                    </a:cubicBezTo>
                    <a:cubicBezTo>
                      <a:pt x="157867" y="262479"/>
                      <a:pt x="348720" y="-2105"/>
                      <a:pt x="353659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94997B5A-A6F8-404B-A080-459D0F004B01}"/>
                  </a:ext>
                </a:extLst>
              </p:cNvPr>
              <p:cNvSpPr/>
              <p:nvPr/>
            </p:nvSpPr>
            <p:spPr>
              <a:xfrm>
                <a:off x="7668692" y="7132467"/>
                <a:ext cx="285890" cy="361145"/>
              </a:xfrm>
              <a:custGeom>
                <a:avLst/>
                <a:gdLst>
                  <a:gd name="connsiteX0" fmla="*/ 281508 w 285890"/>
                  <a:gd name="connsiteY0" fmla="*/ 2816 h 361145"/>
                  <a:gd name="connsiteX1" fmla="*/ 42325 w 285890"/>
                  <a:gd name="connsiteY1" fmla="*/ 326666 h 361145"/>
                  <a:gd name="connsiteX2" fmla="*/ 12691 w 285890"/>
                  <a:gd name="connsiteY2" fmla="*/ 335133 h 361145"/>
                  <a:gd name="connsiteX3" fmla="*/ 182025 w 285890"/>
                  <a:gd name="connsiteY3" fmla="*/ 178500 h 361145"/>
                  <a:gd name="connsiteX4" fmla="*/ 281508 w 285890"/>
                  <a:gd name="connsiteY4" fmla="*/ 2816 h 36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890" h="361145">
                    <a:moveTo>
                      <a:pt x="281508" y="2816"/>
                    </a:moveTo>
                    <a:cubicBezTo>
                      <a:pt x="258225" y="27510"/>
                      <a:pt x="87128" y="271280"/>
                      <a:pt x="42325" y="326666"/>
                    </a:cubicBezTo>
                    <a:cubicBezTo>
                      <a:pt x="-2478" y="382052"/>
                      <a:pt x="-10592" y="359827"/>
                      <a:pt x="12691" y="335133"/>
                    </a:cubicBezTo>
                    <a:cubicBezTo>
                      <a:pt x="35974" y="310439"/>
                      <a:pt x="134047" y="234592"/>
                      <a:pt x="182025" y="178500"/>
                    </a:cubicBezTo>
                    <a:cubicBezTo>
                      <a:pt x="230003" y="122408"/>
                      <a:pt x="304791" y="-21878"/>
                      <a:pt x="281508" y="2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6CE3CE8F-B1E4-4D90-8EB3-C3CC6DF79C57}"/>
                  </a:ext>
                </a:extLst>
              </p:cNvPr>
              <p:cNvSpPr/>
              <p:nvPr/>
            </p:nvSpPr>
            <p:spPr>
              <a:xfrm>
                <a:off x="8087235" y="7306697"/>
                <a:ext cx="152767" cy="558738"/>
              </a:xfrm>
              <a:custGeom>
                <a:avLst/>
                <a:gdLst>
                  <a:gd name="connsiteX0" fmla="*/ 144482 w 152767"/>
                  <a:gd name="connsiteY0" fmla="*/ 36 h 558738"/>
                  <a:gd name="connsiteX1" fmla="*/ 150832 w 152767"/>
                  <a:gd name="connsiteY1" fmla="*/ 179953 h 558738"/>
                  <a:gd name="connsiteX2" fmla="*/ 110615 w 152767"/>
                  <a:gd name="connsiteY2" fmla="*/ 357753 h 558738"/>
                  <a:gd name="connsiteX3" fmla="*/ 2665 w 152767"/>
                  <a:gd name="connsiteY3" fmla="*/ 552486 h 558738"/>
                  <a:gd name="connsiteX4" fmla="*/ 36532 w 152767"/>
                  <a:gd name="connsiteY4" fmla="*/ 499570 h 558738"/>
                  <a:gd name="connsiteX5" fmla="*/ 76748 w 152767"/>
                  <a:gd name="connsiteY5" fmla="*/ 387386 h 558738"/>
                  <a:gd name="connsiteX6" fmla="*/ 127548 w 152767"/>
                  <a:gd name="connsiteY6" fmla="*/ 194770 h 558738"/>
                  <a:gd name="connsiteX7" fmla="*/ 144482 w 152767"/>
                  <a:gd name="connsiteY7" fmla="*/ 36 h 55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767" h="558738">
                    <a:moveTo>
                      <a:pt x="144482" y="36"/>
                    </a:moveTo>
                    <a:cubicBezTo>
                      <a:pt x="148363" y="-2434"/>
                      <a:pt x="156476" y="120334"/>
                      <a:pt x="150832" y="179953"/>
                    </a:cubicBezTo>
                    <a:cubicBezTo>
                      <a:pt x="145188" y="239572"/>
                      <a:pt x="135309" y="295664"/>
                      <a:pt x="110615" y="357753"/>
                    </a:cubicBezTo>
                    <a:cubicBezTo>
                      <a:pt x="85921" y="419842"/>
                      <a:pt x="15012" y="528850"/>
                      <a:pt x="2665" y="552486"/>
                    </a:cubicBezTo>
                    <a:cubicBezTo>
                      <a:pt x="-9682" y="576122"/>
                      <a:pt x="24185" y="527087"/>
                      <a:pt x="36532" y="499570"/>
                    </a:cubicBezTo>
                    <a:cubicBezTo>
                      <a:pt x="48879" y="472053"/>
                      <a:pt x="61579" y="438186"/>
                      <a:pt x="76748" y="387386"/>
                    </a:cubicBezTo>
                    <a:cubicBezTo>
                      <a:pt x="91917" y="336586"/>
                      <a:pt x="117317" y="255448"/>
                      <a:pt x="127548" y="194770"/>
                    </a:cubicBezTo>
                    <a:cubicBezTo>
                      <a:pt x="137779" y="134092"/>
                      <a:pt x="140601" y="2506"/>
                      <a:pt x="144482" y="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AF9D1194-622F-4C83-B640-C45578D2B8E3}"/>
                  </a:ext>
                </a:extLst>
              </p:cNvPr>
              <p:cNvSpPr/>
              <p:nvPr/>
            </p:nvSpPr>
            <p:spPr>
              <a:xfrm>
                <a:off x="7945811" y="7377045"/>
                <a:ext cx="273423" cy="221100"/>
              </a:xfrm>
              <a:custGeom>
                <a:avLst/>
                <a:gdLst>
                  <a:gd name="connsiteX0" fmla="*/ 156 w 273423"/>
                  <a:gd name="connsiteY0" fmla="*/ 1655 h 221100"/>
                  <a:gd name="connsiteX1" fmla="*/ 258389 w 273423"/>
                  <a:gd name="connsiteY1" fmla="*/ 217555 h 221100"/>
                  <a:gd name="connsiteX2" fmla="*/ 220289 w 273423"/>
                  <a:gd name="connsiteY2" fmla="*/ 124422 h 221100"/>
                  <a:gd name="connsiteX3" fmla="*/ 156 w 273423"/>
                  <a:gd name="connsiteY3" fmla="*/ 1655 h 22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423" h="221100">
                    <a:moveTo>
                      <a:pt x="156" y="1655"/>
                    </a:moveTo>
                    <a:cubicBezTo>
                      <a:pt x="6506" y="17177"/>
                      <a:pt x="221700" y="197094"/>
                      <a:pt x="258389" y="217555"/>
                    </a:cubicBezTo>
                    <a:cubicBezTo>
                      <a:pt x="295078" y="238016"/>
                      <a:pt x="257683" y="164991"/>
                      <a:pt x="220289" y="124422"/>
                    </a:cubicBezTo>
                    <a:cubicBezTo>
                      <a:pt x="182895" y="83853"/>
                      <a:pt x="-6194" y="-13867"/>
                      <a:pt x="156" y="16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D3147C6E-6CF7-4F49-B475-A0BC97E0B3FF}"/>
                  </a:ext>
                </a:extLst>
              </p:cNvPr>
              <p:cNvSpPr/>
              <p:nvPr/>
            </p:nvSpPr>
            <p:spPr>
              <a:xfrm>
                <a:off x="8253305" y="7630666"/>
                <a:ext cx="93245" cy="183632"/>
              </a:xfrm>
              <a:custGeom>
                <a:avLst/>
                <a:gdLst>
                  <a:gd name="connsiteX0" fmla="*/ 1695 w 93245"/>
                  <a:gd name="connsiteY0" fmla="*/ 2034 h 183632"/>
                  <a:gd name="connsiteX1" fmla="*/ 92712 w 93245"/>
                  <a:gd name="connsiteY1" fmla="*/ 181951 h 183632"/>
                  <a:gd name="connsiteX2" fmla="*/ 37678 w 93245"/>
                  <a:gd name="connsiteY2" fmla="*/ 88817 h 183632"/>
                  <a:gd name="connsiteX3" fmla="*/ 1695 w 93245"/>
                  <a:gd name="connsiteY3" fmla="*/ 2034 h 18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5" h="183632">
                    <a:moveTo>
                      <a:pt x="1695" y="2034"/>
                    </a:moveTo>
                    <a:cubicBezTo>
                      <a:pt x="10867" y="17556"/>
                      <a:pt x="86715" y="167487"/>
                      <a:pt x="92712" y="181951"/>
                    </a:cubicBezTo>
                    <a:cubicBezTo>
                      <a:pt x="98709" y="196415"/>
                      <a:pt x="52495" y="113512"/>
                      <a:pt x="37678" y="88817"/>
                    </a:cubicBezTo>
                    <a:cubicBezTo>
                      <a:pt x="22861" y="64122"/>
                      <a:pt x="-7477" y="-13488"/>
                      <a:pt x="1695" y="20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A9B3AF44-D36C-4399-BD13-6BDC60382F39}"/>
                  </a:ext>
                </a:extLst>
              </p:cNvPr>
              <p:cNvSpPr/>
              <p:nvPr/>
            </p:nvSpPr>
            <p:spPr>
              <a:xfrm>
                <a:off x="7732458" y="7538524"/>
                <a:ext cx="266366" cy="184980"/>
              </a:xfrm>
              <a:custGeom>
                <a:avLst/>
                <a:gdLst>
                  <a:gd name="connsiteX0" fmla="*/ 6075 w 266366"/>
                  <a:gd name="connsiteY0" fmla="*/ 172493 h 184980"/>
                  <a:gd name="connsiteX1" fmla="*/ 80159 w 266366"/>
                  <a:gd name="connsiteY1" fmla="*/ 164026 h 184980"/>
                  <a:gd name="connsiteX2" fmla="*/ 253725 w 266366"/>
                  <a:gd name="connsiteY2" fmla="*/ 3159 h 184980"/>
                  <a:gd name="connsiteX3" fmla="*/ 230442 w 266366"/>
                  <a:gd name="connsiteY3" fmla="*/ 66659 h 184980"/>
                  <a:gd name="connsiteX4" fmla="*/ 6075 w 266366"/>
                  <a:gd name="connsiteY4" fmla="*/ 172493 h 18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366" h="184980">
                    <a:moveTo>
                      <a:pt x="6075" y="172493"/>
                    </a:moveTo>
                    <a:cubicBezTo>
                      <a:pt x="-18972" y="188721"/>
                      <a:pt x="38884" y="192248"/>
                      <a:pt x="80159" y="164026"/>
                    </a:cubicBezTo>
                    <a:cubicBezTo>
                      <a:pt x="121434" y="135804"/>
                      <a:pt x="228678" y="19387"/>
                      <a:pt x="253725" y="3159"/>
                    </a:cubicBezTo>
                    <a:cubicBezTo>
                      <a:pt x="278772" y="-13069"/>
                      <a:pt x="264309" y="37026"/>
                      <a:pt x="230442" y="66659"/>
                    </a:cubicBezTo>
                    <a:cubicBezTo>
                      <a:pt x="196575" y="96292"/>
                      <a:pt x="31122" y="156265"/>
                      <a:pt x="6075" y="1724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33127671-8219-4995-86A0-C944B865694A}"/>
                  </a:ext>
                </a:extLst>
              </p:cNvPr>
              <p:cNvSpPr/>
              <p:nvPr/>
            </p:nvSpPr>
            <p:spPr>
              <a:xfrm>
                <a:off x="8387937" y="7655871"/>
                <a:ext cx="210889" cy="465548"/>
              </a:xfrm>
              <a:custGeom>
                <a:avLst/>
                <a:gdLst>
                  <a:gd name="connsiteX0" fmla="*/ 413 w 210889"/>
                  <a:gd name="connsiteY0" fmla="*/ 112 h 465548"/>
                  <a:gd name="connsiteX1" fmla="*/ 167630 w 210889"/>
                  <a:gd name="connsiteY1" fmla="*/ 340896 h 465548"/>
                  <a:gd name="connsiteX2" fmla="*/ 205730 w 210889"/>
                  <a:gd name="connsiteY2" fmla="*/ 425562 h 465548"/>
                  <a:gd name="connsiteX3" fmla="*/ 201496 w 210889"/>
                  <a:gd name="connsiteY3" fmla="*/ 459429 h 465548"/>
                  <a:gd name="connsiteX4" fmla="*/ 123180 w 210889"/>
                  <a:gd name="connsiteY4" fmla="*/ 304912 h 465548"/>
                  <a:gd name="connsiteX5" fmla="*/ 413 w 210889"/>
                  <a:gd name="connsiteY5" fmla="*/ 112 h 46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889" h="465548">
                    <a:moveTo>
                      <a:pt x="413" y="112"/>
                    </a:moveTo>
                    <a:cubicBezTo>
                      <a:pt x="7821" y="6109"/>
                      <a:pt x="133411" y="269988"/>
                      <a:pt x="167630" y="340896"/>
                    </a:cubicBezTo>
                    <a:cubicBezTo>
                      <a:pt x="201849" y="411804"/>
                      <a:pt x="200086" y="405806"/>
                      <a:pt x="205730" y="425562"/>
                    </a:cubicBezTo>
                    <a:cubicBezTo>
                      <a:pt x="211374" y="445318"/>
                      <a:pt x="215254" y="479537"/>
                      <a:pt x="201496" y="459429"/>
                    </a:cubicBezTo>
                    <a:cubicBezTo>
                      <a:pt x="187738" y="439321"/>
                      <a:pt x="159163" y="379348"/>
                      <a:pt x="123180" y="304912"/>
                    </a:cubicBezTo>
                    <a:cubicBezTo>
                      <a:pt x="87197" y="230476"/>
                      <a:pt x="-6995" y="-5885"/>
                      <a:pt x="413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D8598861-73CE-46C6-B671-05E0C93CC70A}"/>
                  </a:ext>
                </a:extLst>
              </p:cNvPr>
              <p:cNvSpPr/>
              <p:nvPr/>
            </p:nvSpPr>
            <p:spPr>
              <a:xfrm>
                <a:off x="8436990" y="7585545"/>
                <a:ext cx="90860" cy="541991"/>
              </a:xfrm>
              <a:custGeom>
                <a:avLst/>
                <a:gdLst>
                  <a:gd name="connsiteX0" fmla="*/ 88943 w 90860"/>
                  <a:gd name="connsiteY0" fmla="*/ 9055 h 541991"/>
                  <a:gd name="connsiteX1" fmla="*/ 36027 w 90860"/>
                  <a:gd name="connsiteY1" fmla="*/ 476838 h 541991"/>
                  <a:gd name="connsiteX2" fmla="*/ 43 w 90860"/>
                  <a:gd name="connsiteY2" fmla="*/ 527638 h 541991"/>
                  <a:gd name="connsiteX3" fmla="*/ 29677 w 90860"/>
                  <a:gd name="connsiteY3" fmla="*/ 375238 h 541991"/>
                  <a:gd name="connsiteX4" fmla="*/ 74127 w 90860"/>
                  <a:gd name="connsiteY4" fmla="*/ 182622 h 541991"/>
                  <a:gd name="connsiteX5" fmla="*/ 88943 w 90860"/>
                  <a:gd name="connsiteY5" fmla="*/ 9055 h 54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860" h="541991">
                    <a:moveTo>
                      <a:pt x="88943" y="9055"/>
                    </a:moveTo>
                    <a:cubicBezTo>
                      <a:pt x="82593" y="58091"/>
                      <a:pt x="50844" y="390408"/>
                      <a:pt x="36027" y="476838"/>
                    </a:cubicBezTo>
                    <a:cubicBezTo>
                      <a:pt x="21210" y="563268"/>
                      <a:pt x="1101" y="544571"/>
                      <a:pt x="43" y="527638"/>
                    </a:cubicBezTo>
                    <a:cubicBezTo>
                      <a:pt x="-1015" y="510705"/>
                      <a:pt x="17330" y="432741"/>
                      <a:pt x="29677" y="375238"/>
                    </a:cubicBezTo>
                    <a:cubicBezTo>
                      <a:pt x="42024" y="317735"/>
                      <a:pt x="63544" y="241889"/>
                      <a:pt x="74127" y="182622"/>
                    </a:cubicBezTo>
                    <a:cubicBezTo>
                      <a:pt x="84710" y="123355"/>
                      <a:pt x="95293" y="-39981"/>
                      <a:pt x="88943" y="90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4EA91AFE-9B92-4375-B252-5FC385BF2621}"/>
                  </a:ext>
                </a:extLst>
              </p:cNvPr>
              <p:cNvSpPr/>
              <p:nvPr/>
            </p:nvSpPr>
            <p:spPr>
              <a:xfrm>
                <a:off x="7771017" y="7839376"/>
                <a:ext cx="281238" cy="173197"/>
              </a:xfrm>
              <a:custGeom>
                <a:avLst/>
                <a:gdLst>
                  <a:gd name="connsiteX0" fmla="*/ 1383 w 281238"/>
                  <a:gd name="connsiteY0" fmla="*/ 172207 h 173197"/>
                  <a:gd name="connsiteX1" fmla="*/ 202466 w 281238"/>
                  <a:gd name="connsiteY1" fmla="*/ 70607 h 173197"/>
                  <a:gd name="connsiteX2" fmla="*/ 278666 w 281238"/>
                  <a:gd name="connsiteY2" fmla="*/ 757 h 173197"/>
                  <a:gd name="connsiteX3" fmla="*/ 119916 w 281238"/>
                  <a:gd name="connsiteY3" fmla="*/ 115057 h 173197"/>
                  <a:gd name="connsiteX4" fmla="*/ 1383 w 281238"/>
                  <a:gd name="connsiteY4" fmla="*/ 172207 h 17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238" h="173197">
                    <a:moveTo>
                      <a:pt x="1383" y="172207"/>
                    </a:moveTo>
                    <a:cubicBezTo>
                      <a:pt x="15141" y="164799"/>
                      <a:pt x="156252" y="99182"/>
                      <a:pt x="202466" y="70607"/>
                    </a:cubicBezTo>
                    <a:cubicBezTo>
                      <a:pt x="248680" y="42032"/>
                      <a:pt x="292424" y="-6651"/>
                      <a:pt x="278666" y="757"/>
                    </a:cubicBezTo>
                    <a:cubicBezTo>
                      <a:pt x="264908" y="8165"/>
                      <a:pt x="159780" y="86129"/>
                      <a:pt x="119916" y="115057"/>
                    </a:cubicBezTo>
                    <a:cubicBezTo>
                      <a:pt x="80052" y="143985"/>
                      <a:pt x="-12375" y="179615"/>
                      <a:pt x="1383" y="172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859D0489-90FE-49D3-AA2E-B14847B21E4E}"/>
                  </a:ext>
                </a:extLst>
              </p:cNvPr>
              <p:cNvSpPr/>
              <p:nvPr/>
            </p:nvSpPr>
            <p:spPr>
              <a:xfrm>
                <a:off x="7812421" y="7814687"/>
                <a:ext cx="278436" cy="258722"/>
              </a:xfrm>
              <a:custGeom>
                <a:avLst/>
                <a:gdLst>
                  <a:gd name="connsiteX0" fmla="*/ 235146 w 278436"/>
                  <a:gd name="connsiteY0" fmla="*/ 46 h 258722"/>
                  <a:gd name="connsiteX1" fmla="*/ 277479 w 278436"/>
                  <a:gd name="connsiteY1" fmla="*/ 72013 h 258722"/>
                  <a:gd name="connsiteX2" fmla="*/ 184346 w 278436"/>
                  <a:gd name="connsiteY2" fmla="*/ 154563 h 258722"/>
                  <a:gd name="connsiteX3" fmla="*/ 2312 w 278436"/>
                  <a:gd name="connsiteY3" fmla="*/ 258280 h 258722"/>
                  <a:gd name="connsiteX4" fmla="*/ 91212 w 278436"/>
                  <a:gd name="connsiteY4" fmla="*/ 188430 h 258722"/>
                  <a:gd name="connsiteX5" fmla="*/ 230912 w 278436"/>
                  <a:gd name="connsiteY5" fmla="*/ 103763 h 258722"/>
                  <a:gd name="connsiteX6" fmla="*/ 275362 w 278436"/>
                  <a:gd name="connsiteY6" fmla="*/ 61430 h 258722"/>
                  <a:gd name="connsiteX7" fmla="*/ 235146 w 278436"/>
                  <a:gd name="connsiteY7" fmla="*/ 46 h 2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436" h="258722">
                    <a:moveTo>
                      <a:pt x="235146" y="46"/>
                    </a:moveTo>
                    <a:cubicBezTo>
                      <a:pt x="235499" y="1810"/>
                      <a:pt x="285946" y="46260"/>
                      <a:pt x="277479" y="72013"/>
                    </a:cubicBezTo>
                    <a:cubicBezTo>
                      <a:pt x="269012" y="97766"/>
                      <a:pt x="230207" y="123519"/>
                      <a:pt x="184346" y="154563"/>
                    </a:cubicBezTo>
                    <a:cubicBezTo>
                      <a:pt x="138485" y="185607"/>
                      <a:pt x="17834" y="252636"/>
                      <a:pt x="2312" y="258280"/>
                    </a:cubicBezTo>
                    <a:cubicBezTo>
                      <a:pt x="-13210" y="263925"/>
                      <a:pt x="53112" y="214183"/>
                      <a:pt x="91212" y="188430"/>
                    </a:cubicBezTo>
                    <a:cubicBezTo>
                      <a:pt x="129312" y="162677"/>
                      <a:pt x="200220" y="124930"/>
                      <a:pt x="230912" y="103763"/>
                    </a:cubicBezTo>
                    <a:cubicBezTo>
                      <a:pt x="261604" y="82596"/>
                      <a:pt x="273245" y="75188"/>
                      <a:pt x="275362" y="61430"/>
                    </a:cubicBezTo>
                    <a:cubicBezTo>
                      <a:pt x="277479" y="47672"/>
                      <a:pt x="234793" y="-1718"/>
                      <a:pt x="235146" y="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E8918688-CE77-44A0-9902-C490ABACCE3A}"/>
                  </a:ext>
                </a:extLst>
              </p:cNvPr>
              <p:cNvSpPr/>
              <p:nvPr/>
            </p:nvSpPr>
            <p:spPr>
              <a:xfrm>
                <a:off x="7767110" y="8193615"/>
                <a:ext cx="312615" cy="146795"/>
              </a:xfrm>
              <a:custGeom>
                <a:avLst/>
                <a:gdLst>
                  <a:gd name="connsiteX0" fmla="*/ 1057 w 312615"/>
                  <a:gd name="connsiteY0" fmla="*/ 91018 h 146795"/>
                  <a:gd name="connsiteX1" fmla="*/ 144990 w 312615"/>
                  <a:gd name="connsiteY1" fmla="*/ 71968 h 146795"/>
                  <a:gd name="connsiteX2" fmla="*/ 310090 w 312615"/>
                  <a:gd name="connsiteY2" fmla="*/ 2 h 146795"/>
                  <a:gd name="connsiteX3" fmla="*/ 233890 w 312615"/>
                  <a:gd name="connsiteY3" fmla="*/ 69852 h 146795"/>
                  <a:gd name="connsiteX4" fmla="*/ 85723 w 312615"/>
                  <a:gd name="connsiteY4" fmla="*/ 146052 h 146795"/>
                  <a:gd name="connsiteX5" fmla="*/ 1057 w 312615"/>
                  <a:gd name="connsiteY5" fmla="*/ 91018 h 146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615" h="146795">
                    <a:moveTo>
                      <a:pt x="1057" y="91018"/>
                    </a:moveTo>
                    <a:cubicBezTo>
                      <a:pt x="10935" y="78671"/>
                      <a:pt x="93485" y="87137"/>
                      <a:pt x="144990" y="71968"/>
                    </a:cubicBezTo>
                    <a:cubicBezTo>
                      <a:pt x="196496" y="56799"/>
                      <a:pt x="295273" y="355"/>
                      <a:pt x="310090" y="2"/>
                    </a:cubicBezTo>
                    <a:cubicBezTo>
                      <a:pt x="324907" y="-351"/>
                      <a:pt x="271284" y="45510"/>
                      <a:pt x="233890" y="69852"/>
                    </a:cubicBezTo>
                    <a:cubicBezTo>
                      <a:pt x="196496" y="94194"/>
                      <a:pt x="118531" y="138644"/>
                      <a:pt x="85723" y="146052"/>
                    </a:cubicBezTo>
                    <a:cubicBezTo>
                      <a:pt x="52915" y="153460"/>
                      <a:pt x="-8821" y="103365"/>
                      <a:pt x="1057" y="910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: 図形 1">
                <a:extLst>
                  <a:ext uri="{FF2B5EF4-FFF2-40B4-BE49-F238E27FC236}">
                    <a16:creationId xmlns:a16="http://schemas.microsoft.com/office/drawing/2014/main" id="{96533857-40BB-4C76-A46F-DE5F852A5841}"/>
                  </a:ext>
                </a:extLst>
              </p:cNvPr>
              <p:cNvSpPr/>
              <p:nvPr/>
            </p:nvSpPr>
            <p:spPr>
              <a:xfrm>
                <a:off x="8175614" y="7983087"/>
                <a:ext cx="199277" cy="437025"/>
              </a:xfrm>
              <a:custGeom>
                <a:avLst/>
                <a:gdLst>
                  <a:gd name="connsiteX0" fmla="*/ 180986 w 199277"/>
                  <a:gd name="connsiteY0" fmla="*/ 2038 h 437025"/>
                  <a:gd name="connsiteX1" fmla="*/ 117486 w 199277"/>
                  <a:gd name="connsiteY1" fmla="*/ 222701 h 437025"/>
                  <a:gd name="connsiteX2" fmla="*/ 60336 w 199277"/>
                  <a:gd name="connsiteY2" fmla="*/ 314776 h 437025"/>
                  <a:gd name="connsiteX3" fmla="*/ 11 w 199277"/>
                  <a:gd name="connsiteY3" fmla="*/ 433838 h 437025"/>
                  <a:gd name="connsiteX4" fmla="*/ 65099 w 199277"/>
                  <a:gd name="connsiteY4" fmla="*/ 378276 h 437025"/>
                  <a:gd name="connsiteX5" fmla="*/ 188924 w 199277"/>
                  <a:gd name="connsiteY5" fmla="*/ 127451 h 437025"/>
                  <a:gd name="connsiteX6" fmla="*/ 180986 w 199277"/>
                  <a:gd name="connsiteY6" fmla="*/ 2038 h 43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277" h="437025">
                    <a:moveTo>
                      <a:pt x="180986" y="2038"/>
                    </a:moveTo>
                    <a:cubicBezTo>
                      <a:pt x="169080" y="17913"/>
                      <a:pt x="137594" y="170578"/>
                      <a:pt x="117486" y="222701"/>
                    </a:cubicBezTo>
                    <a:cubicBezTo>
                      <a:pt x="97378" y="274824"/>
                      <a:pt x="79915" y="279587"/>
                      <a:pt x="60336" y="314776"/>
                    </a:cubicBezTo>
                    <a:cubicBezTo>
                      <a:pt x="40757" y="349965"/>
                      <a:pt x="-783" y="423255"/>
                      <a:pt x="11" y="433838"/>
                    </a:cubicBezTo>
                    <a:cubicBezTo>
                      <a:pt x="805" y="444421"/>
                      <a:pt x="33613" y="429341"/>
                      <a:pt x="65099" y="378276"/>
                    </a:cubicBezTo>
                    <a:cubicBezTo>
                      <a:pt x="96585" y="327211"/>
                      <a:pt x="166964" y="188570"/>
                      <a:pt x="188924" y="127451"/>
                    </a:cubicBezTo>
                    <a:cubicBezTo>
                      <a:pt x="210884" y="66332"/>
                      <a:pt x="192892" y="-13837"/>
                      <a:pt x="180986" y="20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: 図形 2">
                <a:extLst>
                  <a:ext uri="{FF2B5EF4-FFF2-40B4-BE49-F238E27FC236}">
                    <a16:creationId xmlns:a16="http://schemas.microsoft.com/office/drawing/2014/main" id="{DAD02E87-AEBA-4327-9263-ED99C25FF556}"/>
                  </a:ext>
                </a:extLst>
              </p:cNvPr>
              <p:cNvSpPr/>
              <p:nvPr/>
            </p:nvSpPr>
            <p:spPr>
              <a:xfrm>
                <a:off x="8038112" y="7984995"/>
                <a:ext cx="332342" cy="451153"/>
              </a:xfrm>
              <a:custGeom>
                <a:avLst/>
                <a:gdLst>
                  <a:gd name="connsiteX0" fmla="*/ 988 w 332342"/>
                  <a:gd name="connsiteY0" fmla="*/ 14418 h 451153"/>
                  <a:gd name="connsiteX1" fmla="*/ 129576 w 332342"/>
                  <a:gd name="connsiteY1" fmla="*/ 135068 h 451153"/>
                  <a:gd name="connsiteX2" fmla="*/ 247051 w 332342"/>
                  <a:gd name="connsiteY2" fmla="*/ 308105 h 451153"/>
                  <a:gd name="connsiteX3" fmla="*/ 302613 w 332342"/>
                  <a:gd name="connsiteY3" fmla="*/ 423993 h 451153"/>
                  <a:gd name="connsiteX4" fmla="*/ 331188 w 332342"/>
                  <a:gd name="connsiteY4" fmla="*/ 447805 h 451153"/>
                  <a:gd name="connsiteX5" fmla="*/ 321663 w 332342"/>
                  <a:gd name="connsiteY5" fmla="*/ 370018 h 451153"/>
                  <a:gd name="connsiteX6" fmla="*/ 275626 w 332342"/>
                  <a:gd name="connsiteY6" fmla="*/ 266830 h 451153"/>
                  <a:gd name="connsiteX7" fmla="*/ 229588 w 332342"/>
                  <a:gd name="connsiteY7" fmla="*/ 173168 h 451153"/>
                  <a:gd name="connsiteX8" fmla="*/ 77188 w 332342"/>
                  <a:gd name="connsiteY8" fmla="*/ 20768 h 451153"/>
                  <a:gd name="connsiteX9" fmla="*/ 988 w 332342"/>
                  <a:gd name="connsiteY9" fmla="*/ 14418 h 45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342" h="451153">
                    <a:moveTo>
                      <a:pt x="988" y="14418"/>
                    </a:moveTo>
                    <a:cubicBezTo>
                      <a:pt x="9719" y="33468"/>
                      <a:pt x="88566" y="86120"/>
                      <a:pt x="129576" y="135068"/>
                    </a:cubicBezTo>
                    <a:cubicBezTo>
                      <a:pt x="170586" y="184016"/>
                      <a:pt x="218212" y="259951"/>
                      <a:pt x="247051" y="308105"/>
                    </a:cubicBezTo>
                    <a:cubicBezTo>
                      <a:pt x="275890" y="356259"/>
                      <a:pt x="288590" y="400710"/>
                      <a:pt x="302613" y="423993"/>
                    </a:cubicBezTo>
                    <a:cubicBezTo>
                      <a:pt x="316636" y="447276"/>
                      <a:pt x="328013" y="456801"/>
                      <a:pt x="331188" y="447805"/>
                    </a:cubicBezTo>
                    <a:cubicBezTo>
                      <a:pt x="334363" y="438809"/>
                      <a:pt x="330923" y="400180"/>
                      <a:pt x="321663" y="370018"/>
                    </a:cubicBezTo>
                    <a:cubicBezTo>
                      <a:pt x="312403" y="339856"/>
                      <a:pt x="290972" y="299638"/>
                      <a:pt x="275626" y="266830"/>
                    </a:cubicBezTo>
                    <a:cubicBezTo>
                      <a:pt x="260280" y="234022"/>
                      <a:pt x="262661" y="214178"/>
                      <a:pt x="229588" y="173168"/>
                    </a:cubicBezTo>
                    <a:cubicBezTo>
                      <a:pt x="196515" y="132158"/>
                      <a:pt x="111055" y="48549"/>
                      <a:pt x="77188" y="20768"/>
                    </a:cubicBezTo>
                    <a:cubicBezTo>
                      <a:pt x="43321" y="-7013"/>
                      <a:pt x="-7743" y="-4632"/>
                      <a:pt x="988" y="144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00970A29-CB5D-4B00-8C33-94462A1F1B06}"/>
                  </a:ext>
                </a:extLst>
              </p:cNvPr>
              <p:cNvSpPr/>
              <p:nvPr/>
            </p:nvSpPr>
            <p:spPr>
              <a:xfrm>
                <a:off x="7762065" y="8397679"/>
                <a:ext cx="449946" cy="215725"/>
              </a:xfrm>
              <a:custGeom>
                <a:avLst/>
                <a:gdLst>
                  <a:gd name="connsiteX0" fmla="*/ 448485 w 449946"/>
                  <a:gd name="connsiteY0" fmla="*/ 196 h 215725"/>
                  <a:gd name="connsiteX1" fmla="*/ 302435 w 449946"/>
                  <a:gd name="connsiteY1" fmla="*/ 139896 h 215725"/>
                  <a:gd name="connsiteX2" fmla="*/ 207185 w 449946"/>
                  <a:gd name="connsiteY2" fmla="*/ 189109 h 215725"/>
                  <a:gd name="connsiteX3" fmla="*/ 81773 w 449946"/>
                  <a:gd name="connsiteY3" fmla="*/ 203396 h 215725"/>
                  <a:gd name="connsiteX4" fmla="*/ 3985 w 449946"/>
                  <a:gd name="connsiteY4" fmla="*/ 214509 h 215725"/>
                  <a:gd name="connsiteX5" fmla="*/ 205598 w 449946"/>
                  <a:gd name="connsiteY5" fmla="*/ 173234 h 215725"/>
                  <a:gd name="connsiteX6" fmla="*/ 448485 w 449946"/>
                  <a:gd name="connsiteY6" fmla="*/ 196 h 21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946" h="215725">
                    <a:moveTo>
                      <a:pt x="448485" y="196"/>
                    </a:moveTo>
                    <a:cubicBezTo>
                      <a:pt x="464624" y="-5360"/>
                      <a:pt x="342652" y="108411"/>
                      <a:pt x="302435" y="139896"/>
                    </a:cubicBezTo>
                    <a:cubicBezTo>
                      <a:pt x="262218" y="171381"/>
                      <a:pt x="243962" y="178526"/>
                      <a:pt x="207185" y="189109"/>
                    </a:cubicBezTo>
                    <a:cubicBezTo>
                      <a:pt x="170408" y="199692"/>
                      <a:pt x="115640" y="199163"/>
                      <a:pt x="81773" y="203396"/>
                    </a:cubicBezTo>
                    <a:cubicBezTo>
                      <a:pt x="47906" y="207629"/>
                      <a:pt x="-16652" y="219536"/>
                      <a:pt x="3985" y="214509"/>
                    </a:cubicBezTo>
                    <a:cubicBezTo>
                      <a:pt x="24622" y="209482"/>
                      <a:pt x="134954" y="206307"/>
                      <a:pt x="205598" y="173234"/>
                    </a:cubicBezTo>
                    <a:cubicBezTo>
                      <a:pt x="276242" y="140161"/>
                      <a:pt x="432346" y="5752"/>
                      <a:pt x="448485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DC247022-50D4-4095-9E65-0ACE2820CA6A}"/>
                  </a:ext>
                </a:extLst>
              </p:cNvPr>
              <p:cNvSpPr/>
              <p:nvPr/>
            </p:nvSpPr>
            <p:spPr>
              <a:xfrm>
                <a:off x="7769084" y="8395783"/>
                <a:ext cx="405280" cy="182499"/>
              </a:xfrm>
              <a:custGeom>
                <a:avLst/>
                <a:gdLst>
                  <a:gd name="connsiteX0" fmla="*/ 141 w 405280"/>
                  <a:gd name="connsiteY0" fmla="*/ 181480 h 182499"/>
                  <a:gd name="connsiteX1" fmla="*/ 236679 w 405280"/>
                  <a:gd name="connsiteY1" fmla="*/ 129092 h 182499"/>
                  <a:gd name="connsiteX2" fmla="*/ 404954 w 405280"/>
                  <a:gd name="connsiteY2" fmla="*/ 505 h 182499"/>
                  <a:gd name="connsiteX3" fmla="*/ 271604 w 405280"/>
                  <a:gd name="connsiteY3" fmla="*/ 87817 h 182499"/>
                  <a:gd name="connsiteX4" fmla="*/ 141 w 405280"/>
                  <a:gd name="connsiteY4" fmla="*/ 181480 h 18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280" h="182499">
                    <a:moveTo>
                      <a:pt x="141" y="181480"/>
                    </a:moveTo>
                    <a:cubicBezTo>
                      <a:pt x="-5680" y="188359"/>
                      <a:pt x="169210" y="159254"/>
                      <a:pt x="236679" y="129092"/>
                    </a:cubicBezTo>
                    <a:cubicBezTo>
                      <a:pt x="304148" y="98930"/>
                      <a:pt x="399133" y="7384"/>
                      <a:pt x="404954" y="505"/>
                    </a:cubicBezTo>
                    <a:cubicBezTo>
                      <a:pt x="410775" y="-6374"/>
                      <a:pt x="337750" y="58713"/>
                      <a:pt x="271604" y="87817"/>
                    </a:cubicBezTo>
                    <a:cubicBezTo>
                      <a:pt x="205458" y="116921"/>
                      <a:pt x="5962" y="174601"/>
                      <a:pt x="141" y="181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5AE1902C-E9EB-467F-B5DE-6CD6CC59DFDD}"/>
                  </a:ext>
                </a:extLst>
              </p:cNvPr>
              <p:cNvSpPr/>
              <p:nvPr/>
            </p:nvSpPr>
            <p:spPr>
              <a:xfrm>
                <a:off x="8442788" y="8286218"/>
                <a:ext cx="122667" cy="350687"/>
              </a:xfrm>
              <a:custGeom>
                <a:avLst/>
                <a:gdLst>
                  <a:gd name="connsiteX0" fmla="*/ 12237 w 122667"/>
                  <a:gd name="connsiteY0" fmla="*/ 5295 h 350687"/>
                  <a:gd name="connsiteX1" fmla="*/ 107487 w 122667"/>
                  <a:gd name="connsiteY1" fmla="*/ 292632 h 350687"/>
                  <a:gd name="connsiteX2" fmla="*/ 120187 w 122667"/>
                  <a:gd name="connsiteY2" fmla="*/ 338670 h 350687"/>
                  <a:gd name="connsiteX3" fmla="*/ 83675 w 122667"/>
                  <a:gd name="connsiteY3" fmla="*/ 343432 h 350687"/>
                  <a:gd name="connsiteX4" fmla="*/ 47162 w 122667"/>
                  <a:gd name="connsiteY4" fmla="*/ 249770 h 350687"/>
                  <a:gd name="connsiteX5" fmla="*/ 5887 w 122667"/>
                  <a:gd name="connsiteY5" fmla="*/ 116420 h 350687"/>
                  <a:gd name="connsiteX6" fmla="*/ 12237 w 122667"/>
                  <a:gd name="connsiteY6" fmla="*/ 5295 h 35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667" h="350687">
                    <a:moveTo>
                      <a:pt x="12237" y="5295"/>
                    </a:moveTo>
                    <a:cubicBezTo>
                      <a:pt x="29170" y="34664"/>
                      <a:pt x="89495" y="237070"/>
                      <a:pt x="107487" y="292632"/>
                    </a:cubicBezTo>
                    <a:cubicBezTo>
                      <a:pt x="125479" y="348194"/>
                      <a:pt x="124156" y="330204"/>
                      <a:pt x="120187" y="338670"/>
                    </a:cubicBezTo>
                    <a:cubicBezTo>
                      <a:pt x="116218" y="347136"/>
                      <a:pt x="95846" y="358249"/>
                      <a:pt x="83675" y="343432"/>
                    </a:cubicBezTo>
                    <a:cubicBezTo>
                      <a:pt x="71504" y="328615"/>
                      <a:pt x="60127" y="287605"/>
                      <a:pt x="47162" y="249770"/>
                    </a:cubicBezTo>
                    <a:cubicBezTo>
                      <a:pt x="34197" y="211935"/>
                      <a:pt x="13031" y="156372"/>
                      <a:pt x="5887" y="116420"/>
                    </a:cubicBezTo>
                    <a:cubicBezTo>
                      <a:pt x="-1257" y="76468"/>
                      <a:pt x="-4696" y="-24074"/>
                      <a:pt x="12237" y="5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593D4153-FFBA-4613-8713-E1ED47B11179}"/>
                  </a:ext>
                </a:extLst>
              </p:cNvPr>
              <p:cNvSpPr/>
              <p:nvPr/>
            </p:nvSpPr>
            <p:spPr>
              <a:xfrm>
                <a:off x="7975816" y="8580934"/>
                <a:ext cx="397542" cy="423166"/>
              </a:xfrm>
              <a:custGeom>
                <a:avLst/>
                <a:gdLst>
                  <a:gd name="connsiteX0" fmla="*/ 390309 w 397542"/>
                  <a:gd name="connsiteY0" fmla="*/ 7441 h 423166"/>
                  <a:gd name="connsiteX1" fmla="*/ 382372 w 397542"/>
                  <a:gd name="connsiteY1" fmla="*/ 67766 h 423166"/>
                  <a:gd name="connsiteX2" fmla="*/ 329984 w 397542"/>
                  <a:gd name="connsiteY2" fmla="*/ 167779 h 423166"/>
                  <a:gd name="connsiteX3" fmla="*/ 209334 w 397542"/>
                  <a:gd name="connsiteY3" fmla="*/ 332879 h 423166"/>
                  <a:gd name="connsiteX4" fmla="*/ 48997 w 397542"/>
                  <a:gd name="connsiteY4" fmla="*/ 410666 h 423166"/>
                  <a:gd name="connsiteX5" fmla="*/ 4547 w 397542"/>
                  <a:gd name="connsiteY5" fmla="*/ 417016 h 423166"/>
                  <a:gd name="connsiteX6" fmla="*/ 141072 w 397542"/>
                  <a:gd name="connsiteY6" fmla="*/ 350341 h 423166"/>
                  <a:gd name="connsiteX7" fmla="*/ 287122 w 397542"/>
                  <a:gd name="connsiteY7" fmla="*/ 240804 h 423166"/>
                  <a:gd name="connsiteX8" fmla="*/ 390309 w 397542"/>
                  <a:gd name="connsiteY8" fmla="*/ 7441 h 42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542" h="423166">
                    <a:moveTo>
                      <a:pt x="390309" y="7441"/>
                    </a:moveTo>
                    <a:cubicBezTo>
                      <a:pt x="406184" y="-21399"/>
                      <a:pt x="392426" y="41043"/>
                      <a:pt x="382372" y="67766"/>
                    </a:cubicBezTo>
                    <a:cubicBezTo>
                      <a:pt x="372318" y="94489"/>
                      <a:pt x="358824" y="123594"/>
                      <a:pt x="329984" y="167779"/>
                    </a:cubicBezTo>
                    <a:cubicBezTo>
                      <a:pt x="301144" y="211965"/>
                      <a:pt x="256165" y="292398"/>
                      <a:pt x="209334" y="332879"/>
                    </a:cubicBezTo>
                    <a:cubicBezTo>
                      <a:pt x="162503" y="373360"/>
                      <a:pt x="83128" y="396643"/>
                      <a:pt x="48997" y="410666"/>
                    </a:cubicBezTo>
                    <a:cubicBezTo>
                      <a:pt x="14866" y="424689"/>
                      <a:pt x="-10799" y="427070"/>
                      <a:pt x="4547" y="417016"/>
                    </a:cubicBezTo>
                    <a:cubicBezTo>
                      <a:pt x="19893" y="406962"/>
                      <a:pt x="93976" y="379710"/>
                      <a:pt x="141072" y="350341"/>
                    </a:cubicBezTo>
                    <a:cubicBezTo>
                      <a:pt x="188168" y="320972"/>
                      <a:pt x="248758" y="291604"/>
                      <a:pt x="287122" y="240804"/>
                    </a:cubicBezTo>
                    <a:cubicBezTo>
                      <a:pt x="325486" y="190004"/>
                      <a:pt x="374434" y="36281"/>
                      <a:pt x="390309" y="7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2FC41148-0EC1-434F-BA4F-E0B75AB3AF3C}"/>
                  </a:ext>
                </a:extLst>
              </p:cNvPr>
              <p:cNvSpPr/>
              <p:nvPr/>
            </p:nvSpPr>
            <p:spPr>
              <a:xfrm>
                <a:off x="8046986" y="8610030"/>
                <a:ext cx="240537" cy="368219"/>
              </a:xfrm>
              <a:custGeom>
                <a:avLst/>
                <a:gdLst>
                  <a:gd name="connsiteX0" fmla="*/ 52 w 240537"/>
                  <a:gd name="connsiteY0" fmla="*/ 570 h 368219"/>
                  <a:gd name="connsiteX1" fmla="*/ 152452 w 240537"/>
                  <a:gd name="connsiteY1" fmla="*/ 184720 h 368219"/>
                  <a:gd name="connsiteX2" fmla="*/ 217539 w 240537"/>
                  <a:gd name="connsiteY2" fmla="*/ 349820 h 368219"/>
                  <a:gd name="connsiteX3" fmla="*/ 235002 w 240537"/>
                  <a:gd name="connsiteY3" fmla="*/ 354583 h 368219"/>
                  <a:gd name="connsiteX4" fmla="*/ 235002 w 240537"/>
                  <a:gd name="connsiteY4" fmla="*/ 264095 h 368219"/>
                  <a:gd name="connsiteX5" fmla="*/ 169914 w 240537"/>
                  <a:gd name="connsiteY5" fmla="*/ 132333 h 368219"/>
                  <a:gd name="connsiteX6" fmla="*/ 52 w 240537"/>
                  <a:gd name="connsiteY6" fmla="*/ 570 h 36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537" h="368219">
                    <a:moveTo>
                      <a:pt x="52" y="570"/>
                    </a:moveTo>
                    <a:cubicBezTo>
                      <a:pt x="-2858" y="9301"/>
                      <a:pt x="116204" y="126512"/>
                      <a:pt x="152452" y="184720"/>
                    </a:cubicBezTo>
                    <a:cubicBezTo>
                      <a:pt x="188700" y="242928"/>
                      <a:pt x="203781" y="321510"/>
                      <a:pt x="217539" y="349820"/>
                    </a:cubicBezTo>
                    <a:cubicBezTo>
                      <a:pt x="231297" y="378130"/>
                      <a:pt x="232092" y="368871"/>
                      <a:pt x="235002" y="354583"/>
                    </a:cubicBezTo>
                    <a:cubicBezTo>
                      <a:pt x="237913" y="340296"/>
                      <a:pt x="245850" y="301137"/>
                      <a:pt x="235002" y="264095"/>
                    </a:cubicBezTo>
                    <a:cubicBezTo>
                      <a:pt x="224154" y="227053"/>
                      <a:pt x="204045" y="179164"/>
                      <a:pt x="169914" y="132333"/>
                    </a:cubicBezTo>
                    <a:cubicBezTo>
                      <a:pt x="135783" y="85502"/>
                      <a:pt x="2962" y="-8161"/>
                      <a:pt x="52" y="5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D6954300-D50B-4FEA-BF2A-E6FDD6CA5A9A}"/>
                  </a:ext>
                </a:extLst>
              </p:cNvPr>
              <p:cNvSpPr/>
              <p:nvPr/>
            </p:nvSpPr>
            <p:spPr>
              <a:xfrm>
                <a:off x="7663012" y="8996833"/>
                <a:ext cx="324223" cy="31282"/>
              </a:xfrm>
              <a:custGeom>
                <a:avLst/>
                <a:gdLst>
                  <a:gd name="connsiteX0" fmla="*/ 3026 w 324223"/>
                  <a:gd name="connsiteY0" fmla="*/ 1117 h 31282"/>
                  <a:gd name="connsiteX1" fmla="*/ 284013 w 324223"/>
                  <a:gd name="connsiteY1" fmla="*/ 31280 h 31282"/>
                  <a:gd name="connsiteX2" fmla="*/ 307826 w 324223"/>
                  <a:gd name="connsiteY2" fmla="*/ 2705 h 31282"/>
                  <a:gd name="connsiteX3" fmla="*/ 144313 w 324223"/>
                  <a:gd name="connsiteY3" fmla="*/ 7467 h 31282"/>
                  <a:gd name="connsiteX4" fmla="*/ 3026 w 324223"/>
                  <a:gd name="connsiteY4" fmla="*/ 1117 h 3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23" h="31282">
                    <a:moveTo>
                      <a:pt x="3026" y="1117"/>
                    </a:moveTo>
                    <a:cubicBezTo>
                      <a:pt x="26309" y="5086"/>
                      <a:pt x="233213" y="31015"/>
                      <a:pt x="284013" y="31280"/>
                    </a:cubicBezTo>
                    <a:cubicBezTo>
                      <a:pt x="334813" y="31545"/>
                      <a:pt x="331109" y="6674"/>
                      <a:pt x="307826" y="2705"/>
                    </a:cubicBezTo>
                    <a:cubicBezTo>
                      <a:pt x="284543" y="-1264"/>
                      <a:pt x="191673" y="10113"/>
                      <a:pt x="144313" y="7467"/>
                    </a:cubicBezTo>
                    <a:cubicBezTo>
                      <a:pt x="96953" y="4821"/>
                      <a:pt x="-20257" y="-2852"/>
                      <a:pt x="3026" y="1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FE6A38AF-45BC-4751-8134-BF45CA40E7A4}"/>
                  </a:ext>
                </a:extLst>
              </p:cNvPr>
              <p:cNvSpPr/>
              <p:nvPr/>
            </p:nvSpPr>
            <p:spPr>
              <a:xfrm>
                <a:off x="7650153" y="8964603"/>
                <a:ext cx="484290" cy="109004"/>
              </a:xfrm>
              <a:custGeom>
                <a:avLst/>
                <a:gdLst>
                  <a:gd name="connsiteX0" fmla="*/ 484197 w 484290"/>
                  <a:gd name="connsiteY0" fmla="*/ 10 h 109004"/>
                  <a:gd name="connsiteX1" fmla="*/ 279410 w 484290"/>
                  <a:gd name="connsiteY1" fmla="*/ 98435 h 109004"/>
                  <a:gd name="connsiteX2" fmla="*/ 177810 w 484290"/>
                  <a:gd name="connsiteY2" fmla="*/ 101610 h 109004"/>
                  <a:gd name="connsiteX3" fmla="*/ 10 w 484290"/>
                  <a:gd name="connsiteY3" fmla="*/ 57160 h 109004"/>
                  <a:gd name="connsiteX4" fmla="*/ 169872 w 484290"/>
                  <a:gd name="connsiteY4" fmla="*/ 93672 h 109004"/>
                  <a:gd name="connsiteX5" fmla="*/ 252422 w 484290"/>
                  <a:gd name="connsiteY5" fmla="*/ 92085 h 109004"/>
                  <a:gd name="connsiteX6" fmla="*/ 484197 w 484290"/>
                  <a:gd name="connsiteY6" fmla="*/ 10 h 10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4290" h="109004">
                    <a:moveTo>
                      <a:pt x="484197" y="10"/>
                    </a:moveTo>
                    <a:cubicBezTo>
                      <a:pt x="488695" y="1068"/>
                      <a:pt x="330474" y="81502"/>
                      <a:pt x="279410" y="98435"/>
                    </a:cubicBezTo>
                    <a:cubicBezTo>
                      <a:pt x="228345" y="115368"/>
                      <a:pt x="224377" y="108489"/>
                      <a:pt x="177810" y="101610"/>
                    </a:cubicBezTo>
                    <a:cubicBezTo>
                      <a:pt x="131243" y="94731"/>
                      <a:pt x="1333" y="58483"/>
                      <a:pt x="10" y="57160"/>
                    </a:cubicBezTo>
                    <a:cubicBezTo>
                      <a:pt x="-1313" y="55837"/>
                      <a:pt x="127803" y="87851"/>
                      <a:pt x="169872" y="93672"/>
                    </a:cubicBezTo>
                    <a:cubicBezTo>
                      <a:pt x="211941" y="99493"/>
                      <a:pt x="200299" y="108225"/>
                      <a:pt x="252422" y="92085"/>
                    </a:cubicBezTo>
                    <a:cubicBezTo>
                      <a:pt x="304545" y="75946"/>
                      <a:pt x="479699" y="-1048"/>
                      <a:pt x="48419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67823C01-280A-4BA4-87E0-ED91DDD492B2}"/>
                  </a:ext>
                </a:extLst>
              </p:cNvPr>
              <p:cNvSpPr/>
              <p:nvPr/>
            </p:nvSpPr>
            <p:spPr>
              <a:xfrm>
                <a:off x="7734300" y="8766131"/>
                <a:ext cx="287338" cy="35205"/>
              </a:xfrm>
              <a:custGeom>
                <a:avLst/>
                <a:gdLst>
                  <a:gd name="connsiteX0" fmla="*/ 0 w 287338"/>
                  <a:gd name="connsiteY0" fmla="*/ 44 h 35205"/>
                  <a:gd name="connsiteX1" fmla="*/ 163513 w 287338"/>
                  <a:gd name="connsiteY1" fmla="*/ 34969 h 35205"/>
                  <a:gd name="connsiteX2" fmla="*/ 287338 w 287338"/>
                  <a:gd name="connsiteY2" fmla="*/ 15919 h 35205"/>
                  <a:gd name="connsiteX3" fmla="*/ 163513 w 287338"/>
                  <a:gd name="connsiteY3" fmla="*/ 27032 h 35205"/>
                  <a:gd name="connsiteX4" fmla="*/ 0 w 287338"/>
                  <a:gd name="connsiteY4" fmla="*/ 44 h 35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38" h="35205">
                    <a:moveTo>
                      <a:pt x="0" y="44"/>
                    </a:moveTo>
                    <a:cubicBezTo>
                      <a:pt x="0" y="1367"/>
                      <a:pt x="115623" y="32323"/>
                      <a:pt x="163513" y="34969"/>
                    </a:cubicBezTo>
                    <a:cubicBezTo>
                      <a:pt x="211403" y="37615"/>
                      <a:pt x="287338" y="17242"/>
                      <a:pt x="287338" y="15919"/>
                    </a:cubicBezTo>
                    <a:cubicBezTo>
                      <a:pt x="287338" y="14596"/>
                      <a:pt x="211932" y="26767"/>
                      <a:pt x="163513" y="27032"/>
                    </a:cubicBezTo>
                    <a:cubicBezTo>
                      <a:pt x="115094" y="27297"/>
                      <a:pt x="0" y="-1279"/>
                      <a:pt x="0" y="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FAA2F093-DEEF-4557-A6EA-622CFF3C55B0}"/>
                  </a:ext>
                </a:extLst>
              </p:cNvPr>
              <p:cNvSpPr/>
              <p:nvPr/>
            </p:nvSpPr>
            <p:spPr>
              <a:xfrm>
                <a:off x="7710032" y="8794722"/>
                <a:ext cx="321207" cy="25334"/>
              </a:xfrm>
              <a:custGeom>
                <a:avLst/>
                <a:gdLst>
                  <a:gd name="connsiteX0" fmla="*/ 3631 w 321207"/>
                  <a:gd name="connsiteY0" fmla="*/ 19078 h 25334"/>
                  <a:gd name="connsiteX1" fmla="*/ 317956 w 321207"/>
                  <a:gd name="connsiteY1" fmla="*/ 28 h 25334"/>
                  <a:gd name="connsiteX2" fmla="*/ 157618 w 321207"/>
                  <a:gd name="connsiteY2" fmla="*/ 23841 h 25334"/>
                  <a:gd name="connsiteX3" fmla="*/ 3631 w 321207"/>
                  <a:gd name="connsiteY3" fmla="*/ 19078 h 2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207" h="25334">
                    <a:moveTo>
                      <a:pt x="3631" y="19078"/>
                    </a:moveTo>
                    <a:cubicBezTo>
                      <a:pt x="30354" y="15109"/>
                      <a:pt x="292292" y="-766"/>
                      <a:pt x="317956" y="28"/>
                    </a:cubicBezTo>
                    <a:cubicBezTo>
                      <a:pt x="343620" y="822"/>
                      <a:pt x="210535" y="19872"/>
                      <a:pt x="157618" y="23841"/>
                    </a:cubicBezTo>
                    <a:cubicBezTo>
                      <a:pt x="104701" y="27810"/>
                      <a:pt x="-23092" y="23047"/>
                      <a:pt x="3631" y="190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8FAB4C18-8BA4-4113-B4F5-D7F8AD55E55F}"/>
                  </a:ext>
                </a:extLst>
              </p:cNvPr>
              <p:cNvSpPr/>
              <p:nvPr/>
            </p:nvSpPr>
            <p:spPr>
              <a:xfrm>
                <a:off x="7712072" y="8767692"/>
                <a:ext cx="324958" cy="96609"/>
              </a:xfrm>
              <a:custGeom>
                <a:avLst/>
                <a:gdLst>
                  <a:gd name="connsiteX0" fmla="*/ 3 w 324958"/>
                  <a:gd name="connsiteY0" fmla="*/ 95321 h 96609"/>
                  <a:gd name="connsiteX1" fmla="*/ 265116 w 324958"/>
                  <a:gd name="connsiteY1" fmla="*/ 88971 h 96609"/>
                  <a:gd name="connsiteX2" fmla="*/ 319091 w 324958"/>
                  <a:gd name="connsiteY2" fmla="*/ 55633 h 96609"/>
                  <a:gd name="connsiteX3" fmla="*/ 322266 w 324958"/>
                  <a:gd name="connsiteY3" fmla="*/ 71 h 96609"/>
                  <a:gd name="connsiteX4" fmla="*/ 307978 w 324958"/>
                  <a:gd name="connsiteY4" fmla="*/ 44521 h 96609"/>
                  <a:gd name="connsiteX5" fmla="*/ 271466 w 324958"/>
                  <a:gd name="connsiteY5" fmla="*/ 69921 h 96609"/>
                  <a:gd name="connsiteX6" fmla="*/ 3 w 324958"/>
                  <a:gd name="connsiteY6" fmla="*/ 95321 h 9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958" h="96609">
                    <a:moveTo>
                      <a:pt x="3" y="95321"/>
                    </a:moveTo>
                    <a:cubicBezTo>
                      <a:pt x="-1055" y="98496"/>
                      <a:pt x="211935" y="95586"/>
                      <a:pt x="265116" y="88971"/>
                    </a:cubicBezTo>
                    <a:cubicBezTo>
                      <a:pt x="318297" y="82356"/>
                      <a:pt x="309566" y="70450"/>
                      <a:pt x="319091" y="55633"/>
                    </a:cubicBezTo>
                    <a:cubicBezTo>
                      <a:pt x="328616" y="40816"/>
                      <a:pt x="324118" y="1923"/>
                      <a:pt x="322266" y="71"/>
                    </a:cubicBezTo>
                    <a:cubicBezTo>
                      <a:pt x="320414" y="-1781"/>
                      <a:pt x="316445" y="32879"/>
                      <a:pt x="307978" y="44521"/>
                    </a:cubicBezTo>
                    <a:cubicBezTo>
                      <a:pt x="299511" y="56163"/>
                      <a:pt x="323060" y="62513"/>
                      <a:pt x="271466" y="69921"/>
                    </a:cubicBezTo>
                    <a:cubicBezTo>
                      <a:pt x="219872" y="77329"/>
                      <a:pt x="1061" y="92146"/>
                      <a:pt x="3" y="953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1D73C307-0418-4361-8BD9-22536ACFDB96}"/>
                  </a:ext>
                </a:extLst>
              </p:cNvPr>
              <p:cNvSpPr/>
              <p:nvPr/>
            </p:nvSpPr>
            <p:spPr>
              <a:xfrm>
                <a:off x="8369185" y="8864592"/>
                <a:ext cx="44637" cy="185471"/>
              </a:xfrm>
              <a:custGeom>
                <a:avLst/>
                <a:gdLst>
                  <a:gd name="connsiteX0" fmla="*/ 23928 w 44637"/>
                  <a:gd name="connsiteY0" fmla="*/ 8 h 185471"/>
                  <a:gd name="connsiteX1" fmla="*/ 17578 w 44637"/>
                  <a:gd name="connsiteY1" fmla="*/ 130183 h 185471"/>
                  <a:gd name="connsiteX2" fmla="*/ 44565 w 44637"/>
                  <a:gd name="connsiteY2" fmla="*/ 184158 h 185471"/>
                  <a:gd name="connsiteX3" fmla="*/ 8053 w 44637"/>
                  <a:gd name="connsiteY3" fmla="*/ 165108 h 185471"/>
                  <a:gd name="connsiteX4" fmla="*/ 115 w 44637"/>
                  <a:gd name="connsiteY4" fmla="*/ 123833 h 185471"/>
                  <a:gd name="connsiteX5" fmla="*/ 23928 w 44637"/>
                  <a:gd name="connsiteY5" fmla="*/ 8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37" h="185471">
                    <a:moveTo>
                      <a:pt x="23928" y="8"/>
                    </a:moveTo>
                    <a:cubicBezTo>
                      <a:pt x="26838" y="1066"/>
                      <a:pt x="14139" y="99491"/>
                      <a:pt x="17578" y="130183"/>
                    </a:cubicBezTo>
                    <a:cubicBezTo>
                      <a:pt x="21017" y="160875"/>
                      <a:pt x="46153" y="178337"/>
                      <a:pt x="44565" y="184158"/>
                    </a:cubicBezTo>
                    <a:cubicBezTo>
                      <a:pt x="42978" y="189979"/>
                      <a:pt x="15461" y="175162"/>
                      <a:pt x="8053" y="165108"/>
                    </a:cubicBezTo>
                    <a:cubicBezTo>
                      <a:pt x="645" y="155054"/>
                      <a:pt x="-414" y="150556"/>
                      <a:pt x="115" y="123833"/>
                    </a:cubicBezTo>
                    <a:cubicBezTo>
                      <a:pt x="644" y="97110"/>
                      <a:pt x="21018" y="-1050"/>
                      <a:pt x="23928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0D83393F-2119-41D9-B28C-ACFCD05F60E6}"/>
                  </a:ext>
                </a:extLst>
              </p:cNvPr>
              <p:cNvSpPr/>
              <p:nvPr/>
            </p:nvSpPr>
            <p:spPr>
              <a:xfrm>
                <a:off x="7974898" y="9067834"/>
                <a:ext cx="103417" cy="197790"/>
              </a:xfrm>
              <a:custGeom>
                <a:avLst/>
                <a:gdLst>
                  <a:gd name="connsiteX0" fmla="*/ 5465 w 103417"/>
                  <a:gd name="connsiteY0" fmla="*/ 1554 h 197790"/>
                  <a:gd name="connsiteX1" fmla="*/ 95952 w 103417"/>
                  <a:gd name="connsiteY1" fmla="*/ 173004 h 197790"/>
                  <a:gd name="connsiteX2" fmla="*/ 95952 w 103417"/>
                  <a:gd name="connsiteY2" fmla="*/ 195229 h 197790"/>
                  <a:gd name="connsiteX3" fmla="*/ 76902 w 103417"/>
                  <a:gd name="connsiteY3" fmla="*/ 185704 h 197790"/>
                  <a:gd name="connsiteX4" fmla="*/ 19752 w 103417"/>
                  <a:gd name="connsiteY4" fmla="*/ 92041 h 197790"/>
                  <a:gd name="connsiteX5" fmla="*/ 5465 w 103417"/>
                  <a:gd name="connsiteY5" fmla="*/ 1554 h 1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417" h="197790">
                    <a:moveTo>
                      <a:pt x="5465" y="1554"/>
                    </a:moveTo>
                    <a:cubicBezTo>
                      <a:pt x="18165" y="15048"/>
                      <a:pt x="80871" y="140725"/>
                      <a:pt x="95952" y="173004"/>
                    </a:cubicBezTo>
                    <a:cubicBezTo>
                      <a:pt x="111033" y="205283"/>
                      <a:pt x="99127" y="193112"/>
                      <a:pt x="95952" y="195229"/>
                    </a:cubicBezTo>
                    <a:cubicBezTo>
                      <a:pt x="92777" y="197346"/>
                      <a:pt x="89602" y="202902"/>
                      <a:pt x="76902" y="185704"/>
                    </a:cubicBezTo>
                    <a:cubicBezTo>
                      <a:pt x="64202" y="168506"/>
                      <a:pt x="19752" y="92041"/>
                      <a:pt x="19752" y="92041"/>
                    </a:cubicBezTo>
                    <a:cubicBezTo>
                      <a:pt x="4142" y="66112"/>
                      <a:pt x="-7235" y="-11940"/>
                      <a:pt x="5465" y="1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4DB81007-AF2D-4AFD-A526-4B52D8EB86C0}"/>
                  </a:ext>
                </a:extLst>
              </p:cNvPr>
              <p:cNvSpPr/>
              <p:nvPr/>
            </p:nvSpPr>
            <p:spPr>
              <a:xfrm>
                <a:off x="8063666" y="9277329"/>
                <a:ext cx="28926" cy="82702"/>
              </a:xfrm>
              <a:custGeom>
                <a:avLst/>
                <a:gdLst>
                  <a:gd name="connsiteX0" fmla="*/ 21472 w 28926"/>
                  <a:gd name="connsiteY0" fmla="*/ 21 h 82702"/>
                  <a:gd name="connsiteX1" fmla="*/ 27822 w 28926"/>
                  <a:gd name="connsiteY1" fmla="*/ 71459 h 82702"/>
                  <a:gd name="connsiteX2" fmla="*/ 834 w 28926"/>
                  <a:gd name="connsiteY2" fmla="*/ 79396 h 82702"/>
                  <a:gd name="connsiteX3" fmla="*/ 21472 w 28926"/>
                  <a:gd name="connsiteY3" fmla="*/ 21 h 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26" h="82702">
                    <a:moveTo>
                      <a:pt x="21472" y="21"/>
                    </a:moveTo>
                    <a:cubicBezTo>
                      <a:pt x="25970" y="-1302"/>
                      <a:pt x="31262" y="58230"/>
                      <a:pt x="27822" y="71459"/>
                    </a:cubicBezTo>
                    <a:cubicBezTo>
                      <a:pt x="24382" y="84688"/>
                      <a:pt x="6126" y="84688"/>
                      <a:pt x="834" y="79396"/>
                    </a:cubicBezTo>
                    <a:cubicBezTo>
                      <a:pt x="-4458" y="74104"/>
                      <a:pt x="16974" y="1344"/>
                      <a:pt x="2147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DFFD6FFA-E38A-4297-A2FB-79C82DA40C0B}"/>
                  </a:ext>
                </a:extLst>
              </p:cNvPr>
              <p:cNvSpPr/>
              <p:nvPr/>
            </p:nvSpPr>
            <p:spPr>
              <a:xfrm>
                <a:off x="8147577" y="9264345"/>
                <a:ext cx="63002" cy="111459"/>
              </a:xfrm>
              <a:custGeom>
                <a:avLst/>
                <a:gdLst>
                  <a:gd name="connsiteX0" fmla="*/ 62973 w 63002"/>
                  <a:gd name="connsiteY0" fmla="*/ 305 h 111459"/>
                  <a:gd name="connsiteX1" fmla="*/ 10586 w 63002"/>
                  <a:gd name="connsiteY1" fmla="*/ 108255 h 111459"/>
                  <a:gd name="connsiteX2" fmla="*/ 2648 w 63002"/>
                  <a:gd name="connsiteY2" fmla="*/ 76505 h 111459"/>
                  <a:gd name="connsiteX3" fmla="*/ 62973 w 63002"/>
                  <a:gd name="connsiteY3" fmla="*/ 305 h 11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02" h="111459">
                    <a:moveTo>
                      <a:pt x="62973" y="305"/>
                    </a:moveTo>
                    <a:cubicBezTo>
                      <a:pt x="64296" y="5597"/>
                      <a:pt x="20640" y="95555"/>
                      <a:pt x="10586" y="108255"/>
                    </a:cubicBezTo>
                    <a:cubicBezTo>
                      <a:pt x="532" y="120955"/>
                      <a:pt x="-2908" y="92909"/>
                      <a:pt x="2648" y="76505"/>
                    </a:cubicBezTo>
                    <a:cubicBezTo>
                      <a:pt x="8204" y="60101"/>
                      <a:pt x="61650" y="-4987"/>
                      <a:pt x="62973" y="3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7B1A0290-0BCF-4903-A9FB-49C726BBF62B}"/>
                  </a:ext>
                </a:extLst>
              </p:cNvPr>
              <p:cNvSpPr/>
              <p:nvPr/>
            </p:nvSpPr>
            <p:spPr>
              <a:xfrm>
                <a:off x="7754348" y="9395449"/>
                <a:ext cx="65791" cy="109360"/>
              </a:xfrm>
              <a:custGeom>
                <a:avLst/>
                <a:gdLst>
                  <a:gd name="connsiteX0" fmla="*/ 24402 w 65791"/>
                  <a:gd name="connsiteY0" fmla="*/ 964 h 109360"/>
                  <a:gd name="connsiteX1" fmla="*/ 65677 w 65791"/>
                  <a:gd name="connsiteY1" fmla="*/ 104151 h 109360"/>
                  <a:gd name="connsiteX2" fmla="*/ 35515 w 65791"/>
                  <a:gd name="connsiteY2" fmla="*/ 89864 h 109360"/>
                  <a:gd name="connsiteX3" fmla="*/ 590 w 65791"/>
                  <a:gd name="connsiteY3" fmla="*/ 53351 h 109360"/>
                  <a:gd name="connsiteX4" fmla="*/ 24402 w 65791"/>
                  <a:gd name="connsiteY4" fmla="*/ 964 h 10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91" h="109360">
                    <a:moveTo>
                      <a:pt x="24402" y="964"/>
                    </a:moveTo>
                    <a:cubicBezTo>
                      <a:pt x="35250" y="9431"/>
                      <a:pt x="63825" y="89334"/>
                      <a:pt x="65677" y="104151"/>
                    </a:cubicBezTo>
                    <a:cubicBezTo>
                      <a:pt x="67529" y="118968"/>
                      <a:pt x="46363" y="98331"/>
                      <a:pt x="35515" y="89864"/>
                    </a:cubicBezTo>
                    <a:cubicBezTo>
                      <a:pt x="24667" y="81397"/>
                      <a:pt x="4559" y="64463"/>
                      <a:pt x="590" y="53351"/>
                    </a:cubicBezTo>
                    <a:cubicBezTo>
                      <a:pt x="-3379" y="42239"/>
                      <a:pt x="13554" y="-7503"/>
                      <a:pt x="24402" y="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B7C10D69-993D-4403-9ABB-D1AB3ADFFF2B}"/>
                  </a:ext>
                </a:extLst>
              </p:cNvPr>
              <p:cNvSpPr/>
              <p:nvPr/>
            </p:nvSpPr>
            <p:spPr>
              <a:xfrm>
                <a:off x="7589838" y="9139238"/>
                <a:ext cx="282662" cy="73233"/>
              </a:xfrm>
              <a:custGeom>
                <a:avLst/>
                <a:gdLst>
                  <a:gd name="connsiteX0" fmla="*/ 0 w 282662"/>
                  <a:gd name="connsiteY0" fmla="*/ 0 h 73233"/>
                  <a:gd name="connsiteX1" fmla="*/ 195262 w 282662"/>
                  <a:gd name="connsiteY1" fmla="*/ 69850 h 73233"/>
                  <a:gd name="connsiteX2" fmla="*/ 282575 w 282662"/>
                  <a:gd name="connsiteY2" fmla="*/ 61912 h 73233"/>
                  <a:gd name="connsiteX3" fmla="*/ 209550 w 282662"/>
                  <a:gd name="connsiteY3" fmla="*/ 58737 h 73233"/>
                  <a:gd name="connsiteX4" fmla="*/ 109537 w 282662"/>
                  <a:gd name="connsiteY4" fmla="*/ 36512 h 73233"/>
                  <a:gd name="connsiteX5" fmla="*/ 0 w 282662"/>
                  <a:gd name="connsiteY5" fmla="*/ 0 h 7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62" h="73233">
                    <a:moveTo>
                      <a:pt x="0" y="0"/>
                    </a:moveTo>
                    <a:cubicBezTo>
                      <a:pt x="14288" y="5556"/>
                      <a:pt x="148166" y="59531"/>
                      <a:pt x="195262" y="69850"/>
                    </a:cubicBezTo>
                    <a:cubicBezTo>
                      <a:pt x="242358" y="80169"/>
                      <a:pt x="280194" y="63764"/>
                      <a:pt x="282575" y="61912"/>
                    </a:cubicBezTo>
                    <a:cubicBezTo>
                      <a:pt x="284956" y="60060"/>
                      <a:pt x="238390" y="62970"/>
                      <a:pt x="209550" y="58737"/>
                    </a:cubicBezTo>
                    <a:cubicBezTo>
                      <a:pt x="180710" y="54504"/>
                      <a:pt x="142874" y="47360"/>
                      <a:pt x="109537" y="36512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DF4495B2-A222-4608-8224-CF53D4DF2FE2}"/>
                  </a:ext>
                </a:extLst>
              </p:cNvPr>
              <p:cNvSpPr/>
              <p:nvPr/>
            </p:nvSpPr>
            <p:spPr>
              <a:xfrm>
                <a:off x="7580313" y="9191463"/>
                <a:ext cx="320590" cy="63663"/>
              </a:xfrm>
              <a:custGeom>
                <a:avLst/>
                <a:gdLst>
                  <a:gd name="connsiteX0" fmla="*/ 0 w 320590"/>
                  <a:gd name="connsiteY0" fmla="*/ 162 h 63663"/>
                  <a:gd name="connsiteX1" fmla="*/ 190500 w 320590"/>
                  <a:gd name="connsiteY1" fmla="*/ 60487 h 63663"/>
                  <a:gd name="connsiteX2" fmla="*/ 314325 w 320590"/>
                  <a:gd name="connsiteY2" fmla="*/ 54137 h 63663"/>
                  <a:gd name="connsiteX3" fmla="*/ 290512 w 320590"/>
                  <a:gd name="connsiteY3" fmla="*/ 44612 h 63663"/>
                  <a:gd name="connsiteX4" fmla="*/ 188912 w 320590"/>
                  <a:gd name="connsiteY4" fmla="*/ 43025 h 63663"/>
                  <a:gd name="connsiteX5" fmla="*/ 0 w 320590"/>
                  <a:gd name="connsiteY5" fmla="*/ 162 h 6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590" h="63663">
                    <a:moveTo>
                      <a:pt x="0" y="162"/>
                    </a:moveTo>
                    <a:cubicBezTo>
                      <a:pt x="265" y="3072"/>
                      <a:pt x="138113" y="51491"/>
                      <a:pt x="190500" y="60487"/>
                    </a:cubicBezTo>
                    <a:cubicBezTo>
                      <a:pt x="242887" y="69483"/>
                      <a:pt x="297656" y="56783"/>
                      <a:pt x="314325" y="54137"/>
                    </a:cubicBezTo>
                    <a:cubicBezTo>
                      <a:pt x="330994" y="51491"/>
                      <a:pt x="311414" y="46464"/>
                      <a:pt x="290512" y="44612"/>
                    </a:cubicBezTo>
                    <a:cubicBezTo>
                      <a:pt x="269610" y="42760"/>
                      <a:pt x="234949" y="51756"/>
                      <a:pt x="188912" y="43025"/>
                    </a:cubicBezTo>
                    <a:cubicBezTo>
                      <a:pt x="142875" y="34294"/>
                      <a:pt x="-265" y="-2748"/>
                      <a:pt x="0" y="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5EB29CAA-8459-49CA-92D2-13F16BCC8670}"/>
                  </a:ext>
                </a:extLst>
              </p:cNvPr>
              <p:cNvSpPr/>
              <p:nvPr/>
            </p:nvSpPr>
            <p:spPr>
              <a:xfrm>
                <a:off x="7501538" y="9262249"/>
                <a:ext cx="440736" cy="86645"/>
              </a:xfrm>
              <a:custGeom>
                <a:avLst/>
                <a:gdLst>
                  <a:gd name="connsiteX0" fmla="*/ 4162 w 440736"/>
                  <a:gd name="connsiteY0" fmla="*/ 814 h 86645"/>
                  <a:gd name="connsiteX1" fmla="*/ 299437 w 440736"/>
                  <a:gd name="connsiteY1" fmla="*/ 84951 h 86645"/>
                  <a:gd name="connsiteX2" fmla="*/ 440725 w 440736"/>
                  <a:gd name="connsiteY2" fmla="*/ 57964 h 86645"/>
                  <a:gd name="connsiteX3" fmla="*/ 293087 w 440736"/>
                  <a:gd name="connsiteY3" fmla="*/ 67489 h 86645"/>
                  <a:gd name="connsiteX4" fmla="*/ 135925 w 440736"/>
                  <a:gd name="connsiteY4" fmla="*/ 43676 h 86645"/>
                  <a:gd name="connsiteX5" fmla="*/ 4162 w 440736"/>
                  <a:gd name="connsiteY5" fmla="*/ 814 h 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736" h="86645">
                    <a:moveTo>
                      <a:pt x="4162" y="814"/>
                    </a:moveTo>
                    <a:cubicBezTo>
                      <a:pt x="31414" y="7693"/>
                      <a:pt x="226676" y="75426"/>
                      <a:pt x="299437" y="84951"/>
                    </a:cubicBezTo>
                    <a:cubicBezTo>
                      <a:pt x="372198" y="94476"/>
                      <a:pt x="441783" y="60874"/>
                      <a:pt x="440725" y="57964"/>
                    </a:cubicBezTo>
                    <a:cubicBezTo>
                      <a:pt x="439667" y="55054"/>
                      <a:pt x="343887" y="69870"/>
                      <a:pt x="293087" y="67489"/>
                    </a:cubicBezTo>
                    <a:cubicBezTo>
                      <a:pt x="242287" y="65108"/>
                      <a:pt x="181169" y="54789"/>
                      <a:pt x="135925" y="43676"/>
                    </a:cubicBezTo>
                    <a:cubicBezTo>
                      <a:pt x="90681" y="32564"/>
                      <a:pt x="-23090" y="-6065"/>
                      <a:pt x="4162" y="8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2F488C8E-9D12-4C47-8F51-920731427B22}"/>
                  </a:ext>
                </a:extLst>
              </p:cNvPr>
              <p:cNvSpPr/>
              <p:nvPr/>
            </p:nvSpPr>
            <p:spPr>
              <a:xfrm>
                <a:off x="7903741" y="9107941"/>
                <a:ext cx="339402" cy="231027"/>
              </a:xfrm>
              <a:custGeom>
                <a:avLst/>
                <a:gdLst>
                  <a:gd name="connsiteX0" fmla="*/ 336972 w 339402"/>
                  <a:gd name="connsiteY0" fmla="*/ 1134 h 231027"/>
                  <a:gd name="connsiteX1" fmla="*/ 103609 w 339402"/>
                  <a:gd name="connsiteY1" fmla="*/ 201159 h 231027"/>
                  <a:gd name="connsiteX2" fmla="*/ 6772 w 339402"/>
                  <a:gd name="connsiteY2" fmla="*/ 229734 h 231027"/>
                  <a:gd name="connsiteX3" fmla="*/ 27409 w 339402"/>
                  <a:gd name="connsiteY3" fmla="*/ 197984 h 231027"/>
                  <a:gd name="connsiteX4" fmla="*/ 181397 w 339402"/>
                  <a:gd name="connsiteY4" fmla="*/ 140834 h 231027"/>
                  <a:gd name="connsiteX5" fmla="*/ 222672 w 339402"/>
                  <a:gd name="connsiteY5" fmla="*/ 120197 h 231027"/>
                  <a:gd name="connsiteX6" fmla="*/ 336972 w 339402"/>
                  <a:gd name="connsiteY6" fmla="*/ 1134 h 231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402" h="231027">
                    <a:moveTo>
                      <a:pt x="336972" y="1134"/>
                    </a:moveTo>
                    <a:cubicBezTo>
                      <a:pt x="317128" y="14628"/>
                      <a:pt x="158642" y="163059"/>
                      <a:pt x="103609" y="201159"/>
                    </a:cubicBezTo>
                    <a:cubicBezTo>
                      <a:pt x="48576" y="239259"/>
                      <a:pt x="19472" y="230263"/>
                      <a:pt x="6772" y="229734"/>
                    </a:cubicBezTo>
                    <a:cubicBezTo>
                      <a:pt x="-5928" y="229205"/>
                      <a:pt x="-1695" y="212801"/>
                      <a:pt x="27409" y="197984"/>
                    </a:cubicBezTo>
                    <a:cubicBezTo>
                      <a:pt x="56513" y="183167"/>
                      <a:pt x="148853" y="153798"/>
                      <a:pt x="181397" y="140834"/>
                    </a:cubicBezTo>
                    <a:cubicBezTo>
                      <a:pt x="213941" y="127870"/>
                      <a:pt x="195949" y="141893"/>
                      <a:pt x="222672" y="120197"/>
                    </a:cubicBezTo>
                    <a:cubicBezTo>
                      <a:pt x="249395" y="98501"/>
                      <a:pt x="356816" y="-12360"/>
                      <a:pt x="336972" y="1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9702B742-ED4D-4842-92E3-05B89B1ECDC7}"/>
                  </a:ext>
                </a:extLst>
              </p:cNvPr>
              <p:cNvSpPr/>
              <p:nvPr/>
            </p:nvSpPr>
            <p:spPr>
              <a:xfrm>
                <a:off x="7488261" y="9280518"/>
                <a:ext cx="363709" cy="77215"/>
              </a:xfrm>
              <a:custGeom>
                <a:avLst/>
                <a:gdLst>
                  <a:gd name="connsiteX0" fmla="*/ 1564 w 363709"/>
                  <a:gd name="connsiteY0" fmla="*/ 7 h 77215"/>
                  <a:gd name="connsiteX1" fmla="*/ 319064 w 363709"/>
                  <a:gd name="connsiteY1" fmla="*/ 73032 h 77215"/>
                  <a:gd name="connsiteX2" fmla="*/ 349227 w 363709"/>
                  <a:gd name="connsiteY2" fmla="*/ 68270 h 77215"/>
                  <a:gd name="connsiteX3" fmla="*/ 203177 w 363709"/>
                  <a:gd name="connsiteY3" fmla="*/ 68270 h 77215"/>
                  <a:gd name="connsiteX4" fmla="*/ 1564 w 363709"/>
                  <a:gd name="connsiteY4" fmla="*/ 7 h 7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709" h="77215">
                    <a:moveTo>
                      <a:pt x="1564" y="7"/>
                    </a:moveTo>
                    <a:cubicBezTo>
                      <a:pt x="20879" y="801"/>
                      <a:pt x="261120" y="61655"/>
                      <a:pt x="319064" y="73032"/>
                    </a:cubicBezTo>
                    <a:cubicBezTo>
                      <a:pt x="377008" y="84409"/>
                      <a:pt x="368542" y="69064"/>
                      <a:pt x="349227" y="68270"/>
                    </a:cubicBezTo>
                    <a:cubicBezTo>
                      <a:pt x="329913" y="67476"/>
                      <a:pt x="259269" y="78060"/>
                      <a:pt x="203177" y="68270"/>
                    </a:cubicBezTo>
                    <a:cubicBezTo>
                      <a:pt x="147085" y="58480"/>
                      <a:pt x="-17751" y="-787"/>
                      <a:pt x="1564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074D77DE-B3CB-4F84-A4F2-30158C34AC58}"/>
                  </a:ext>
                </a:extLst>
              </p:cNvPr>
              <p:cNvSpPr/>
              <p:nvPr/>
            </p:nvSpPr>
            <p:spPr>
              <a:xfrm>
                <a:off x="7473520" y="9303924"/>
                <a:ext cx="520697" cy="81328"/>
              </a:xfrm>
              <a:custGeom>
                <a:avLst/>
                <a:gdLst>
                  <a:gd name="connsiteX0" fmla="*/ 430 w 520697"/>
                  <a:gd name="connsiteY0" fmla="*/ 414 h 81328"/>
                  <a:gd name="connsiteX1" fmla="*/ 198868 w 520697"/>
                  <a:gd name="connsiteY1" fmla="*/ 75026 h 81328"/>
                  <a:gd name="connsiteX2" fmla="*/ 321105 w 520697"/>
                  <a:gd name="connsiteY2" fmla="*/ 75026 h 81328"/>
                  <a:gd name="connsiteX3" fmla="*/ 435405 w 520697"/>
                  <a:gd name="connsiteY3" fmla="*/ 55976 h 81328"/>
                  <a:gd name="connsiteX4" fmla="*/ 519543 w 520697"/>
                  <a:gd name="connsiteY4" fmla="*/ 25814 h 81328"/>
                  <a:gd name="connsiteX5" fmla="*/ 373493 w 520697"/>
                  <a:gd name="connsiteY5" fmla="*/ 55976 h 81328"/>
                  <a:gd name="connsiteX6" fmla="*/ 243318 w 520697"/>
                  <a:gd name="connsiteY6" fmla="*/ 75026 h 81328"/>
                  <a:gd name="connsiteX7" fmla="*/ 148068 w 520697"/>
                  <a:gd name="connsiteY7" fmla="*/ 46451 h 81328"/>
                  <a:gd name="connsiteX8" fmla="*/ 430 w 520697"/>
                  <a:gd name="connsiteY8" fmla="*/ 414 h 8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0697" h="81328">
                    <a:moveTo>
                      <a:pt x="430" y="414"/>
                    </a:moveTo>
                    <a:cubicBezTo>
                      <a:pt x="8897" y="5177"/>
                      <a:pt x="145422" y="62591"/>
                      <a:pt x="198868" y="75026"/>
                    </a:cubicBezTo>
                    <a:cubicBezTo>
                      <a:pt x="252314" y="87461"/>
                      <a:pt x="281682" y="78201"/>
                      <a:pt x="321105" y="75026"/>
                    </a:cubicBezTo>
                    <a:cubicBezTo>
                      <a:pt x="360528" y="71851"/>
                      <a:pt x="402332" y="64178"/>
                      <a:pt x="435405" y="55976"/>
                    </a:cubicBezTo>
                    <a:cubicBezTo>
                      <a:pt x="468478" y="47774"/>
                      <a:pt x="529862" y="25814"/>
                      <a:pt x="519543" y="25814"/>
                    </a:cubicBezTo>
                    <a:cubicBezTo>
                      <a:pt x="509224" y="25814"/>
                      <a:pt x="419531" y="47774"/>
                      <a:pt x="373493" y="55976"/>
                    </a:cubicBezTo>
                    <a:cubicBezTo>
                      <a:pt x="327456" y="64178"/>
                      <a:pt x="280889" y="76613"/>
                      <a:pt x="243318" y="75026"/>
                    </a:cubicBezTo>
                    <a:cubicBezTo>
                      <a:pt x="205747" y="73439"/>
                      <a:pt x="185374" y="59680"/>
                      <a:pt x="148068" y="46451"/>
                    </a:cubicBezTo>
                    <a:cubicBezTo>
                      <a:pt x="110762" y="33222"/>
                      <a:pt x="-8037" y="-4349"/>
                      <a:pt x="430" y="4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DD1C6FA1-2109-46CB-A775-E7B2918414B7}"/>
                  </a:ext>
                </a:extLst>
              </p:cNvPr>
              <p:cNvSpPr/>
              <p:nvPr/>
            </p:nvSpPr>
            <p:spPr>
              <a:xfrm>
                <a:off x="7373480" y="9330643"/>
                <a:ext cx="314958" cy="127674"/>
              </a:xfrm>
              <a:custGeom>
                <a:avLst/>
                <a:gdLst>
                  <a:gd name="connsiteX0" fmla="*/ 6808 w 314958"/>
                  <a:gd name="connsiteY0" fmla="*/ 10207 h 127674"/>
                  <a:gd name="connsiteX1" fmla="*/ 211595 w 314958"/>
                  <a:gd name="connsiteY1" fmla="*/ 116570 h 127674"/>
                  <a:gd name="connsiteX2" fmla="*/ 314783 w 314958"/>
                  <a:gd name="connsiteY2" fmla="*/ 119745 h 127674"/>
                  <a:gd name="connsiteX3" fmla="*/ 189370 w 314958"/>
                  <a:gd name="connsiteY3" fmla="*/ 75295 h 127674"/>
                  <a:gd name="connsiteX4" fmla="*/ 62370 w 314958"/>
                  <a:gd name="connsiteY4" fmla="*/ 11795 h 127674"/>
                  <a:gd name="connsiteX5" fmla="*/ 6808 w 314958"/>
                  <a:gd name="connsiteY5" fmla="*/ 10207 h 12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958" h="127674">
                    <a:moveTo>
                      <a:pt x="6808" y="10207"/>
                    </a:moveTo>
                    <a:cubicBezTo>
                      <a:pt x="31679" y="27669"/>
                      <a:pt x="160266" y="98314"/>
                      <a:pt x="211595" y="116570"/>
                    </a:cubicBezTo>
                    <a:cubicBezTo>
                      <a:pt x="262924" y="134826"/>
                      <a:pt x="318487" y="126624"/>
                      <a:pt x="314783" y="119745"/>
                    </a:cubicBezTo>
                    <a:cubicBezTo>
                      <a:pt x="311079" y="112866"/>
                      <a:pt x="231439" y="93287"/>
                      <a:pt x="189370" y="75295"/>
                    </a:cubicBezTo>
                    <a:cubicBezTo>
                      <a:pt x="147301" y="57303"/>
                      <a:pt x="93855" y="22908"/>
                      <a:pt x="62370" y="11795"/>
                    </a:cubicBezTo>
                    <a:cubicBezTo>
                      <a:pt x="30885" y="682"/>
                      <a:pt x="-18063" y="-7255"/>
                      <a:pt x="6808" y="10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1B853E9A-8523-4E19-9CCF-B6922B5001D0}"/>
                  </a:ext>
                </a:extLst>
              </p:cNvPr>
              <p:cNvSpPr/>
              <p:nvPr/>
            </p:nvSpPr>
            <p:spPr>
              <a:xfrm>
                <a:off x="7339775" y="9356467"/>
                <a:ext cx="381953" cy="131869"/>
              </a:xfrm>
              <a:custGeom>
                <a:avLst/>
                <a:gdLst>
                  <a:gd name="connsiteX0" fmla="*/ 2413 w 381953"/>
                  <a:gd name="connsiteY0" fmla="*/ 258 h 131869"/>
                  <a:gd name="connsiteX1" fmla="*/ 172275 w 381953"/>
                  <a:gd name="connsiteY1" fmla="*/ 103446 h 131869"/>
                  <a:gd name="connsiteX2" fmla="*/ 380238 w 381953"/>
                  <a:gd name="connsiteY2" fmla="*/ 130433 h 131869"/>
                  <a:gd name="connsiteX3" fmla="*/ 261175 w 381953"/>
                  <a:gd name="connsiteY3" fmla="*/ 122496 h 131869"/>
                  <a:gd name="connsiteX4" fmla="*/ 84963 w 381953"/>
                  <a:gd name="connsiteY4" fmla="*/ 74871 h 131869"/>
                  <a:gd name="connsiteX5" fmla="*/ 2413 w 381953"/>
                  <a:gd name="connsiteY5" fmla="*/ 258 h 131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953" h="131869">
                    <a:moveTo>
                      <a:pt x="2413" y="258"/>
                    </a:moveTo>
                    <a:cubicBezTo>
                      <a:pt x="16965" y="5021"/>
                      <a:pt x="109304" y="81750"/>
                      <a:pt x="172275" y="103446"/>
                    </a:cubicBezTo>
                    <a:cubicBezTo>
                      <a:pt x="235246" y="125142"/>
                      <a:pt x="365421" y="127258"/>
                      <a:pt x="380238" y="130433"/>
                    </a:cubicBezTo>
                    <a:cubicBezTo>
                      <a:pt x="395055" y="133608"/>
                      <a:pt x="310387" y="131756"/>
                      <a:pt x="261175" y="122496"/>
                    </a:cubicBezTo>
                    <a:cubicBezTo>
                      <a:pt x="211963" y="113236"/>
                      <a:pt x="127825" y="91804"/>
                      <a:pt x="84963" y="74871"/>
                    </a:cubicBezTo>
                    <a:cubicBezTo>
                      <a:pt x="42101" y="57938"/>
                      <a:pt x="-12139" y="-4505"/>
                      <a:pt x="2413" y="2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5E036288-F510-486B-A45A-06B11472237A}"/>
                  </a:ext>
                </a:extLst>
              </p:cNvPr>
              <p:cNvSpPr/>
              <p:nvPr/>
            </p:nvSpPr>
            <p:spPr>
              <a:xfrm>
                <a:off x="7308676" y="9374183"/>
                <a:ext cx="340657" cy="167426"/>
              </a:xfrm>
              <a:custGeom>
                <a:avLst/>
                <a:gdLst>
                  <a:gd name="connsiteX0" fmla="*/ 174 w 340657"/>
                  <a:gd name="connsiteY0" fmla="*/ 5 h 167426"/>
                  <a:gd name="connsiteX1" fmla="*/ 125587 w 340657"/>
                  <a:gd name="connsiteY1" fmla="*/ 111130 h 167426"/>
                  <a:gd name="connsiteX2" fmla="*/ 336724 w 340657"/>
                  <a:gd name="connsiteY2" fmla="*/ 166692 h 167426"/>
                  <a:gd name="connsiteX3" fmla="*/ 268462 w 340657"/>
                  <a:gd name="connsiteY3" fmla="*/ 144467 h 167426"/>
                  <a:gd name="connsiteX4" fmla="*/ 150987 w 340657"/>
                  <a:gd name="connsiteY4" fmla="*/ 106367 h 167426"/>
                  <a:gd name="connsiteX5" fmla="*/ 174 w 340657"/>
                  <a:gd name="connsiteY5" fmla="*/ 5 h 16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657" h="167426">
                    <a:moveTo>
                      <a:pt x="174" y="5"/>
                    </a:moveTo>
                    <a:cubicBezTo>
                      <a:pt x="-4059" y="799"/>
                      <a:pt x="69495" y="83349"/>
                      <a:pt x="125587" y="111130"/>
                    </a:cubicBezTo>
                    <a:cubicBezTo>
                      <a:pt x="181679" y="138911"/>
                      <a:pt x="312912" y="161136"/>
                      <a:pt x="336724" y="166692"/>
                    </a:cubicBezTo>
                    <a:cubicBezTo>
                      <a:pt x="360536" y="172248"/>
                      <a:pt x="268462" y="144467"/>
                      <a:pt x="268462" y="144467"/>
                    </a:cubicBezTo>
                    <a:cubicBezTo>
                      <a:pt x="237506" y="134413"/>
                      <a:pt x="195437" y="130179"/>
                      <a:pt x="150987" y="106367"/>
                    </a:cubicBezTo>
                    <a:cubicBezTo>
                      <a:pt x="106537" y="82555"/>
                      <a:pt x="4407" y="-789"/>
                      <a:pt x="174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EFAFF6B6-355F-467D-BA7E-4FA54F98B068}"/>
                  </a:ext>
                </a:extLst>
              </p:cNvPr>
              <p:cNvSpPr/>
              <p:nvPr/>
            </p:nvSpPr>
            <p:spPr>
              <a:xfrm>
                <a:off x="7218065" y="9365787"/>
                <a:ext cx="390838" cy="187327"/>
              </a:xfrm>
              <a:custGeom>
                <a:avLst/>
                <a:gdLst>
                  <a:gd name="connsiteX0" fmla="*/ 1885 w 390838"/>
                  <a:gd name="connsiteY0" fmla="*/ 463 h 187327"/>
                  <a:gd name="connsiteX1" fmla="*/ 208260 w 390838"/>
                  <a:gd name="connsiteY1" fmla="*/ 167151 h 187327"/>
                  <a:gd name="connsiteX2" fmla="*/ 390823 w 390838"/>
                  <a:gd name="connsiteY2" fmla="*/ 183026 h 187327"/>
                  <a:gd name="connsiteX3" fmla="*/ 198735 w 390838"/>
                  <a:gd name="connsiteY3" fmla="*/ 154451 h 187327"/>
                  <a:gd name="connsiteX4" fmla="*/ 109835 w 390838"/>
                  <a:gd name="connsiteY4" fmla="*/ 117938 h 187327"/>
                  <a:gd name="connsiteX5" fmla="*/ 1885 w 390838"/>
                  <a:gd name="connsiteY5" fmla="*/ 463 h 18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838" h="187327">
                    <a:moveTo>
                      <a:pt x="1885" y="463"/>
                    </a:moveTo>
                    <a:cubicBezTo>
                      <a:pt x="18289" y="8665"/>
                      <a:pt x="143437" y="136724"/>
                      <a:pt x="208260" y="167151"/>
                    </a:cubicBezTo>
                    <a:cubicBezTo>
                      <a:pt x="273083" y="197578"/>
                      <a:pt x="392411" y="185143"/>
                      <a:pt x="390823" y="183026"/>
                    </a:cubicBezTo>
                    <a:cubicBezTo>
                      <a:pt x="389235" y="180909"/>
                      <a:pt x="245566" y="165299"/>
                      <a:pt x="198735" y="154451"/>
                    </a:cubicBezTo>
                    <a:cubicBezTo>
                      <a:pt x="151904" y="143603"/>
                      <a:pt x="138939" y="140428"/>
                      <a:pt x="109835" y="117938"/>
                    </a:cubicBezTo>
                    <a:cubicBezTo>
                      <a:pt x="80731" y="95448"/>
                      <a:pt x="-14519" y="-7739"/>
                      <a:pt x="1885" y="4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EFE409C5-8D31-4141-BD32-66B0958B2ED7}"/>
                  </a:ext>
                </a:extLst>
              </p:cNvPr>
              <p:cNvSpPr/>
              <p:nvPr/>
            </p:nvSpPr>
            <p:spPr>
              <a:xfrm>
                <a:off x="7127753" y="9342159"/>
                <a:ext cx="198425" cy="187177"/>
              </a:xfrm>
              <a:custGeom>
                <a:avLst/>
                <a:gdLst>
                  <a:gd name="connsiteX0" fmla="*/ 1710 w 198425"/>
                  <a:gd name="connsiteY0" fmla="*/ 279 h 187177"/>
                  <a:gd name="connsiteX1" fmla="*/ 184272 w 198425"/>
                  <a:gd name="connsiteY1" fmla="*/ 165379 h 187177"/>
                  <a:gd name="connsiteX2" fmla="*/ 176335 w 198425"/>
                  <a:gd name="connsiteY2" fmla="*/ 181254 h 187177"/>
                  <a:gd name="connsiteX3" fmla="*/ 96960 w 198425"/>
                  <a:gd name="connsiteY3" fmla="*/ 127279 h 187177"/>
                  <a:gd name="connsiteX4" fmla="*/ 1710 w 198425"/>
                  <a:gd name="connsiteY4" fmla="*/ 279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25" h="187177">
                    <a:moveTo>
                      <a:pt x="1710" y="279"/>
                    </a:moveTo>
                    <a:cubicBezTo>
                      <a:pt x="16262" y="6629"/>
                      <a:pt x="155168" y="135217"/>
                      <a:pt x="184272" y="165379"/>
                    </a:cubicBezTo>
                    <a:cubicBezTo>
                      <a:pt x="213376" y="195541"/>
                      <a:pt x="190887" y="187604"/>
                      <a:pt x="176335" y="181254"/>
                    </a:cubicBezTo>
                    <a:cubicBezTo>
                      <a:pt x="161783" y="174904"/>
                      <a:pt x="124477" y="156912"/>
                      <a:pt x="96960" y="127279"/>
                    </a:cubicBezTo>
                    <a:cubicBezTo>
                      <a:pt x="69443" y="97646"/>
                      <a:pt x="-12842" y="-6071"/>
                      <a:pt x="1710" y="2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4359745A-21E0-4C49-8D33-F82F43656DFD}"/>
                  </a:ext>
                </a:extLst>
              </p:cNvPr>
              <p:cNvSpPr/>
              <p:nvPr/>
            </p:nvSpPr>
            <p:spPr>
              <a:xfrm>
                <a:off x="7011674" y="9306577"/>
                <a:ext cx="197935" cy="160681"/>
              </a:xfrm>
              <a:custGeom>
                <a:avLst/>
                <a:gdLst>
                  <a:gd name="connsiteX0" fmla="*/ 5076 w 197935"/>
                  <a:gd name="connsiteY0" fmla="*/ 936 h 160681"/>
                  <a:gd name="connsiteX1" fmla="*/ 168589 w 197935"/>
                  <a:gd name="connsiteY1" fmla="*/ 143811 h 160681"/>
                  <a:gd name="connsiteX2" fmla="*/ 190814 w 197935"/>
                  <a:gd name="connsiteY2" fmla="*/ 154923 h 160681"/>
                  <a:gd name="connsiteX3" fmla="*/ 87626 w 197935"/>
                  <a:gd name="connsiteY3" fmla="*/ 116823 h 160681"/>
                  <a:gd name="connsiteX4" fmla="*/ 44764 w 197935"/>
                  <a:gd name="connsiteY4" fmla="*/ 83486 h 160681"/>
                  <a:gd name="connsiteX5" fmla="*/ 5076 w 197935"/>
                  <a:gd name="connsiteY5" fmla="*/ 936 h 16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35" h="160681">
                    <a:moveTo>
                      <a:pt x="5076" y="936"/>
                    </a:moveTo>
                    <a:cubicBezTo>
                      <a:pt x="25714" y="10990"/>
                      <a:pt x="137633" y="118147"/>
                      <a:pt x="168589" y="143811"/>
                    </a:cubicBezTo>
                    <a:cubicBezTo>
                      <a:pt x="199545" y="169476"/>
                      <a:pt x="204308" y="159421"/>
                      <a:pt x="190814" y="154923"/>
                    </a:cubicBezTo>
                    <a:cubicBezTo>
                      <a:pt x="177320" y="150425"/>
                      <a:pt x="111968" y="128729"/>
                      <a:pt x="87626" y="116823"/>
                    </a:cubicBezTo>
                    <a:cubicBezTo>
                      <a:pt x="63284" y="104917"/>
                      <a:pt x="56935" y="102271"/>
                      <a:pt x="44764" y="83486"/>
                    </a:cubicBezTo>
                    <a:cubicBezTo>
                      <a:pt x="32593" y="64701"/>
                      <a:pt x="-15562" y="-9118"/>
                      <a:pt x="5076" y="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2F7BB29C-AB88-464C-BC72-865C4960CF46}"/>
                  </a:ext>
                </a:extLst>
              </p:cNvPr>
              <p:cNvSpPr/>
              <p:nvPr/>
            </p:nvSpPr>
            <p:spPr>
              <a:xfrm>
                <a:off x="8280823" y="9043593"/>
                <a:ext cx="78125" cy="159318"/>
              </a:xfrm>
              <a:custGeom>
                <a:avLst/>
                <a:gdLst>
                  <a:gd name="connsiteX0" fmla="*/ 77365 w 78125"/>
                  <a:gd name="connsiteY0" fmla="*/ 395 h 159318"/>
                  <a:gd name="connsiteX1" fmla="*/ 9102 w 78125"/>
                  <a:gd name="connsiteY1" fmla="*/ 94057 h 159318"/>
                  <a:gd name="connsiteX2" fmla="*/ 2752 w 78125"/>
                  <a:gd name="connsiteY2" fmla="*/ 159145 h 159318"/>
                  <a:gd name="connsiteX3" fmla="*/ 28152 w 78125"/>
                  <a:gd name="connsiteY3" fmla="*/ 111520 h 159318"/>
                  <a:gd name="connsiteX4" fmla="*/ 45615 w 78125"/>
                  <a:gd name="connsiteY4" fmla="*/ 62307 h 159318"/>
                  <a:gd name="connsiteX5" fmla="*/ 77365 w 78125"/>
                  <a:gd name="connsiteY5" fmla="*/ 395 h 15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25" h="159318">
                    <a:moveTo>
                      <a:pt x="77365" y="395"/>
                    </a:moveTo>
                    <a:cubicBezTo>
                      <a:pt x="71280" y="5687"/>
                      <a:pt x="21537" y="67599"/>
                      <a:pt x="9102" y="94057"/>
                    </a:cubicBezTo>
                    <a:cubicBezTo>
                      <a:pt x="-3334" y="120515"/>
                      <a:pt x="-423" y="156235"/>
                      <a:pt x="2752" y="159145"/>
                    </a:cubicBezTo>
                    <a:cubicBezTo>
                      <a:pt x="5927" y="162056"/>
                      <a:pt x="21008" y="127660"/>
                      <a:pt x="28152" y="111520"/>
                    </a:cubicBezTo>
                    <a:cubicBezTo>
                      <a:pt x="35296" y="95380"/>
                      <a:pt x="40059" y="80299"/>
                      <a:pt x="45615" y="62307"/>
                    </a:cubicBezTo>
                    <a:cubicBezTo>
                      <a:pt x="51171" y="44315"/>
                      <a:pt x="83450" y="-4897"/>
                      <a:pt x="77365" y="3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9809782B-B879-4D36-A7E3-F6B0C14F9AD1}"/>
                  </a:ext>
                </a:extLst>
              </p:cNvPr>
              <p:cNvSpPr/>
              <p:nvPr/>
            </p:nvSpPr>
            <p:spPr>
              <a:xfrm>
                <a:off x="6134041" y="6254236"/>
                <a:ext cx="116153" cy="203714"/>
              </a:xfrm>
              <a:custGeom>
                <a:avLst/>
                <a:gdLst>
                  <a:gd name="connsiteX0" fmla="*/ 59 w 116153"/>
                  <a:gd name="connsiteY0" fmla="*/ 514 h 203714"/>
                  <a:gd name="connsiteX1" fmla="*/ 61972 w 116153"/>
                  <a:gd name="connsiteY1" fmla="*/ 116402 h 203714"/>
                  <a:gd name="connsiteX2" fmla="*/ 115947 w 116153"/>
                  <a:gd name="connsiteY2" fmla="*/ 203714 h 203714"/>
                  <a:gd name="connsiteX3" fmla="*/ 79434 w 116153"/>
                  <a:gd name="connsiteY3" fmla="*/ 116402 h 203714"/>
                  <a:gd name="connsiteX4" fmla="*/ 50859 w 116153"/>
                  <a:gd name="connsiteY4" fmla="*/ 75127 h 203714"/>
                  <a:gd name="connsiteX5" fmla="*/ 59 w 116153"/>
                  <a:gd name="connsiteY5" fmla="*/ 514 h 20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153" h="203714">
                    <a:moveTo>
                      <a:pt x="59" y="514"/>
                    </a:moveTo>
                    <a:cubicBezTo>
                      <a:pt x="1911" y="7393"/>
                      <a:pt x="42657" y="82535"/>
                      <a:pt x="61972" y="116402"/>
                    </a:cubicBezTo>
                    <a:cubicBezTo>
                      <a:pt x="81287" y="150269"/>
                      <a:pt x="113037" y="203714"/>
                      <a:pt x="115947" y="203714"/>
                    </a:cubicBezTo>
                    <a:cubicBezTo>
                      <a:pt x="118857" y="203714"/>
                      <a:pt x="90282" y="137833"/>
                      <a:pt x="79434" y="116402"/>
                    </a:cubicBezTo>
                    <a:cubicBezTo>
                      <a:pt x="68586" y="94971"/>
                      <a:pt x="61707" y="92589"/>
                      <a:pt x="50859" y="75127"/>
                    </a:cubicBezTo>
                    <a:cubicBezTo>
                      <a:pt x="40011" y="57665"/>
                      <a:pt x="-1793" y="-6365"/>
                      <a:pt x="59" y="5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5FB314C8-106B-44F0-AB79-049452F47B50}"/>
                  </a:ext>
                </a:extLst>
              </p:cNvPr>
              <p:cNvSpPr/>
              <p:nvPr/>
            </p:nvSpPr>
            <p:spPr>
              <a:xfrm>
                <a:off x="6263536" y="6245127"/>
                <a:ext cx="252515" cy="241353"/>
              </a:xfrm>
              <a:custGeom>
                <a:avLst/>
                <a:gdLst>
                  <a:gd name="connsiteX0" fmla="*/ 3914 w 252515"/>
                  <a:gd name="connsiteY0" fmla="*/ 238223 h 241353"/>
                  <a:gd name="connsiteX1" fmla="*/ 69002 w 252515"/>
                  <a:gd name="connsiteY1" fmla="*/ 146148 h 241353"/>
                  <a:gd name="connsiteX2" fmla="*/ 148377 w 252515"/>
                  <a:gd name="connsiteY2" fmla="*/ 71536 h 241353"/>
                  <a:gd name="connsiteX3" fmla="*/ 251564 w 252515"/>
                  <a:gd name="connsiteY3" fmla="*/ 9623 h 241353"/>
                  <a:gd name="connsiteX4" fmla="*/ 188064 w 252515"/>
                  <a:gd name="connsiteY4" fmla="*/ 23911 h 241353"/>
                  <a:gd name="connsiteX5" fmla="*/ 3914 w 252515"/>
                  <a:gd name="connsiteY5" fmla="*/ 238223 h 24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515" h="241353">
                    <a:moveTo>
                      <a:pt x="3914" y="238223"/>
                    </a:moveTo>
                    <a:cubicBezTo>
                      <a:pt x="-15930" y="258596"/>
                      <a:pt x="44925" y="173929"/>
                      <a:pt x="69002" y="146148"/>
                    </a:cubicBezTo>
                    <a:cubicBezTo>
                      <a:pt x="93079" y="118367"/>
                      <a:pt x="117950" y="94290"/>
                      <a:pt x="148377" y="71536"/>
                    </a:cubicBezTo>
                    <a:cubicBezTo>
                      <a:pt x="178804" y="48782"/>
                      <a:pt x="244950" y="17560"/>
                      <a:pt x="251564" y="9623"/>
                    </a:cubicBezTo>
                    <a:cubicBezTo>
                      <a:pt x="258178" y="1686"/>
                      <a:pt x="229604" y="-12866"/>
                      <a:pt x="188064" y="23911"/>
                    </a:cubicBezTo>
                    <a:cubicBezTo>
                      <a:pt x="146525" y="60688"/>
                      <a:pt x="23758" y="217850"/>
                      <a:pt x="3914" y="238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A50C7C12-C2C6-4028-8DB8-930B094B0ADC}"/>
                  </a:ext>
                </a:extLst>
              </p:cNvPr>
              <p:cNvSpPr/>
              <p:nvPr/>
            </p:nvSpPr>
            <p:spPr>
              <a:xfrm>
                <a:off x="6225258" y="6223839"/>
                <a:ext cx="942632" cy="444635"/>
              </a:xfrm>
              <a:custGeom>
                <a:avLst/>
                <a:gdLst>
                  <a:gd name="connsiteX0" fmla="*/ 7267 w 942632"/>
                  <a:gd name="connsiteY0" fmla="*/ 246811 h 444635"/>
                  <a:gd name="connsiteX1" fmla="*/ 61242 w 942632"/>
                  <a:gd name="connsiteY1" fmla="*/ 170611 h 444635"/>
                  <a:gd name="connsiteX2" fmla="*/ 189830 w 942632"/>
                  <a:gd name="connsiteY2" fmla="*/ 59486 h 444635"/>
                  <a:gd name="connsiteX3" fmla="*/ 324767 w 942632"/>
                  <a:gd name="connsiteY3" fmla="*/ 22974 h 444635"/>
                  <a:gd name="connsiteX4" fmla="*/ 477167 w 942632"/>
                  <a:gd name="connsiteY4" fmla="*/ 32499 h 444635"/>
                  <a:gd name="connsiteX5" fmla="*/ 734342 w 942632"/>
                  <a:gd name="connsiteY5" fmla="*/ 192836 h 444635"/>
                  <a:gd name="connsiteX6" fmla="*/ 937542 w 942632"/>
                  <a:gd name="connsiteY6" fmla="*/ 440486 h 444635"/>
                  <a:gd name="connsiteX7" fmla="*/ 858167 w 942632"/>
                  <a:gd name="connsiteY7" fmla="*/ 330949 h 444635"/>
                  <a:gd name="connsiteX8" fmla="*/ 608930 w 942632"/>
                  <a:gd name="connsiteY8" fmla="*/ 111874 h 444635"/>
                  <a:gd name="connsiteX9" fmla="*/ 412080 w 942632"/>
                  <a:gd name="connsiteY9" fmla="*/ 30911 h 444635"/>
                  <a:gd name="connsiteX10" fmla="*/ 216817 w 942632"/>
                  <a:gd name="connsiteY10" fmla="*/ 13449 h 444635"/>
                  <a:gd name="connsiteX11" fmla="*/ 7267 w 942632"/>
                  <a:gd name="connsiteY11" fmla="*/ 246811 h 44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2632" h="444635">
                    <a:moveTo>
                      <a:pt x="7267" y="246811"/>
                    </a:moveTo>
                    <a:cubicBezTo>
                      <a:pt x="-18662" y="273005"/>
                      <a:pt x="30815" y="201832"/>
                      <a:pt x="61242" y="170611"/>
                    </a:cubicBezTo>
                    <a:cubicBezTo>
                      <a:pt x="91669" y="139390"/>
                      <a:pt x="145909" y="84092"/>
                      <a:pt x="189830" y="59486"/>
                    </a:cubicBezTo>
                    <a:cubicBezTo>
                      <a:pt x="233751" y="34880"/>
                      <a:pt x="276878" y="27472"/>
                      <a:pt x="324767" y="22974"/>
                    </a:cubicBezTo>
                    <a:cubicBezTo>
                      <a:pt x="372657" y="18476"/>
                      <a:pt x="408905" y="4189"/>
                      <a:pt x="477167" y="32499"/>
                    </a:cubicBezTo>
                    <a:cubicBezTo>
                      <a:pt x="545429" y="60809"/>
                      <a:pt x="657613" y="124838"/>
                      <a:pt x="734342" y="192836"/>
                    </a:cubicBezTo>
                    <a:cubicBezTo>
                      <a:pt x="811071" y="260834"/>
                      <a:pt x="916905" y="417467"/>
                      <a:pt x="937542" y="440486"/>
                    </a:cubicBezTo>
                    <a:cubicBezTo>
                      <a:pt x="958179" y="463505"/>
                      <a:pt x="912936" y="385718"/>
                      <a:pt x="858167" y="330949"/>
                    </a:cubicBezTo>
                    <a:cubicBezTo>
                      <a:pt x="803398" y="276180"/>
                      <a:pt x="683278" y="161880"/>
                      <a:pt x="608930" y="111874"/>
                    </a:cubicBezTo>
                    <a:cubicBezTo>
                      <a:pt x="534582" y="61868"/>
                      <a:pt x="477432" y="47315"/>
                      <a:pt x="412080" y="30911"/>
                    </a:cubicBezTo>
                    <a:cubicBezTo>
                      <a:pt x="346728" y="14507"/>
                      <a:pt x="282169" y="-18566"/>
                      <a:pt x="216817" y="13449"/>
                    </a:cubicBezTo>
                    <a:cubicBezTo>
                      <a:pt x="151465" y="45464"/>
                      <a:pt x="33196" y="220617"/>
                      <a:pt x="7267" y="2468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054AE689-2CDD-4929-A4FE-BD643CBE8BE7}"/>
                  </a:ext>
                </a:extLst>
              </p:cNvPr>
              <p:cNvSpPr/>
              <p:nvPr/>
            </p:nvSpPr>
            <p:spPr>
              <a:xfrm>
                <a:off x="7144169" y="6638760"/>
                <a:ext cx="375453" cy="902814"/>
              </a:xfrm>
              <a:custGeom>
                <a:avLst/>
                <a:gdLst>
                  <a:gd name="connsiteX0" fmla="*/ 4344 w 375453"/>
                  <a:gd name="connsiteY0" fmla="*/ 6515 h 902814"/>
                  <a:gd name="connsiteX1" fmla="*/ 77369 w 375453"/>
                  <a:gd name="connsiteY1" fmla="*/ 139865 h 902814"/>
                  <a:gd name="connsiteX2" fmla="*/ 256756 w 375453"/>
                  <a:gd name="connsiteY2" fmla="*/ 500228 h 902814"/>
                  <a:gd name="connsiteX3" fmla="*/ 356769 w 375453"/>
                  <a:gd name="connsiteY3" fmla="*/ 878053 h 902814"/>
                  <a:gd name="connsiteX4" fmla="*/ 359944 w 375453"/>
                  <a:gd name="connsiteY4" fmla="*/ 806615 h 902814"/>
                  <a:gd name="connsiteX5" fmla="*/ 194844 w 375453"/>
                  <a:gd name="connsiteY5" fmla="*/ 322428 h 902814"/>
                  <a:gd name="connsiteX6" fmla="*/ 4344 w 375453"/>
                  <a:gd name="connsiteY6" fmla="*/ 6515 h 902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53" h="902814">
                    <a:moveTo>
                      <a:pt x="4344" y="6515"/>
                    </a:moveTo>
                    <a:cubicBezTo>
                      <a:pt x="-15235" y="-23912"/>
                      <a:pt x="35300" y="57580"/>
                      <a:pt x="77369" y="139865"/>
                    </a:cubicBezTo>
                    <a:cubicBezTo>
                      <a:pt x="119438" y="222150"/>
                      <a:pt x="210189" y="377197"/>
                      <a:pt x="256756" y="500228"/>
                    </a:cubicBezTo>
                    <a:cubicBezTo>
                      <a:pt x="303323" y="623259"/>
                      <a:pt x="339571" y="826988"/>
                      <a:pt x="356769" y="878053"/>
                    </a:cubicBezTo>
                    <a:cubicBezTo>
                      <a:pt x="373967" y="929118"/>
                      <a:pt x="386931" y="899219"/>
                      <a:pt x="359944" y="806615"/>
                    </a:cubicBezTo>
                    <a:cubicBezTo>
                      <a:pt x="332957" y="714011"/>
                      <a:pt x="251994" y="452867"/>
                      <a:pt x="194844" y="322428"/>
                    </a:cubicBezTo>
                    <a:cubicBezTo>
                      <a:pt x="137694" y="191989"/>
                      <a:pt x="23923" y="36942"/>
                      <a:pt x="4344" y="65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5E8FADDC-16CD-4FB4-8DEC-061A9271D5D6}"/>
                  </a:ext>
                </a:extLst>
              </p:cNvPr>
              <p:cNvSpPr/>
              <p:nvPr/>
            </p:nvSpPr>
            <p:spPr>
              <a:xfrm>
                <a:off x="7513467" y="7519110"/>
                <a:ext cx="83524" cy="974023"/>
              </a:xfrm>
              <a:custGeom>
                <a:avLst/>
                <a:gdLst>
                  <a:gd name="connsiteX0" fmla="*/ 171 w 83524"/>
                  <a:gd name="connsiteY0" fmla="*/ 10403 h 974023"/>
                  <a:gd name="connsiteX1" fmla="*/ 74783 w 83524"/>
                  <a:gd name="connsiteY1" fmla="*/ 407278 h 974023"/>
                  <a:gd name="connsiteX2" fmla="*/ 60496 w 83524"/>
                  <a:gd name="connsiteY2" fmla="*/ 824790 h 974023"/>
                  <a:gd name="connsiteX3" fmla="*/ 30333 w 83524"/>
                  <a:gd name="connsiteY3" fmla="*/ 974015 h 974023"/>
                  <a:gd name="connsiteX4" fmla="*/ 71608 w 83524"/>
                  <a:gd name="connsiteY4" fmla="*/ 820028 h 974023"/>
                  <a:gd name="connsiteX5" fmla="*/ 82721 w 83524"/>
                  <a:gd name="connsiteY5" fmla="*/ 532690 h 974023"/>
                  <a:gd name="connsiteX6" fmla="*/ 54146 w 83524"/>
                  <a:gd name="connsiteY6" fmla="*/ 148515 h 974023"/>
                  <a:gd name="connsiteX7" fmla="*/ 171 w 83524"/>
                  <a:gd name="connsiteY7" fmla="*/ 10403 h 97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524" h="974023">
                    <a:moveTo>
                      <a:pt x="171" y="10403"/>
                    </a:moveTo>
                    <a:cubicBezTo>
                      <a:pt x="3611" y="53530"/>
                      <a:pt x="64729" y="271547"/>
                      <a:pt x="74783" y="407278"/>
                    </a:cubicBezTo>
                    <a:cubicBezTo>
                      <a:pt x="84837" y="543009"/>
                      <a:pt x="67904" y="730334"/>
                      <a:pt x="60496" y="824790"/>
                    </a:cubicBezTo>
                    <a:cubicBezTo>
                      <a:pt x="53088" y="919246"/>
                      <a:pt x="28481" y="974809"/>
                      <a:pt x="30333" y="974015"/>
                    </a:cubicBezTo>
                    <a:cubicBezTo>
                      <a:pt x="32185" y="973221"/>
                      <a:pt x="62877" y="893582"/>
                      <a:pt x="71608" y="820028"/>
                    </a:cubicBezTo>
                    <a:cubicBezTo>
                      <a:pt x="80339" y="746474"/>
                      <a:pt x="85631" y="644609"/>
                      <a:pt x="82721" y="532690"/>
                    </a:cubicBezTo>
                    <a:cubicBezTo>
                      <a:pt x="79811" y="420771"/>
                      <a:pt x="62083" y="230007"/>
                      <a:pt x="54146" y="148515"/>
                    </a:cubicBezTo>
                    <a:cubicBezTo>
                      <a:pt x="46209" y="67023"/>
                      <a:pt x="-3269" y="-32724"/>
                      <a:pt x="171" y="104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F164DF05-0453-494B-AF88-F5A9302AFF36}"/>
                  </a:ext>
                </a:extLst>
              </p:cNvPr>
              <p:cNvSpPr/>
              <p:nvPr/>
            </p:nvSpPr>
            <p:spPr>
              <a:xfrm>
                <a:off x="7009302" y="8509279"/>
                <a:ext cx="539675" cy="421111"/>
              </a:xfrm>
              <a:custGeom>
                <a:avLst/>
                <a:gdLst>
                  <a:gd name="connsiteX0" fmla="*/ 1098 w 539675"/>
                  <a:gd name="connsiteY0" fmla="*/ 399771 h 421111"/>
                  <a:gd name="connsiteX1" fmla="*/ 253511 w 539675"/>
                  <a:gd name="connsiteY1" fmla="*/ 414059 h 421111"/>
                  <a:gd name="connsiteX2" fmla="*/ 299548 w 539675"/>
                  <a:gd name="connsiteY2" fmla="*/ 379134 h 421111"/>
                  <a:gd name="connsiteX3" fmla="*/ 537673 w 539675"/>
                  <a:gd name="connsiteY3" fmla="*/ 1309 h 421111"/>
                  <a:gd name="connsiteX4" fmla="*/ 409086 w 539675"/>
                  <a:gd name="connsiteY4" fmla="*/ 258484 h 421111"/>
                  <a:gd name="connsiteX5" fmla="*/ 326536 w 539675"/>
                  <a:gd name="connsiteY5" fmla="*/ 361671 h 421111"/>
                  <a:gd name="connsiteX6" fmla="*/ 167786 w 539675"/>
                  <a:gd name="connsiteY6" fmla="*/ 404534 h 421111"/>
                  <a:gd name="connsiteX7" fmla="*/ 1098 w 539675"/>
                  <a:gd name="connsiteY7" fmla="*/ 399771 h 421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9675" h="421111">
                    <a:moveTo>
                      <a:pt x="1098" y="399771"/>
                    </a:moveTo>
                    <a:cubicBezTo>
                      <a:pt x="15385" y="401358"/>
                      <a:pt x="203769" y="417499"/>
                      <a:pt x="253511" y="414059"/>
                    </a:cubicBezTo>
                    <a:cubicBezTo>
                      <a:pt x="303253" y="410620"/>
                      <a:pt x="252188" y="447926"/>
                      <a:pt x="299548" y="379134"/>
                    </a:cubicBezTo>
                    <a:cubicBezTo>
                      <a:pt x="346908" y="310342"/>
                      <a:pt x="519417" y="21417"/>
                      <a:pt x="537673" y="1309"/>
                    </a:cubicBezTo>
                    <a:cubicBezTo>
                      <a:pt x="555929" y="-18799"/>
                      <a:pt x="444275" y="198424"/>
                      <a:pt x="409086" y="258484"/>
                    </a:cubicBezTo>
                    <a:cubicBezTo>
                      <a:pt x="373897" y="318544"/>
                      <a:pt x="366753" y="337329"/>
                      <a:pt x="326536" y="361671"/>
                    </a:cubicBezTo>
                    <a:cubicBezTo>
                      <a:pt x="286319" y="386013"/>
                      <a:pt x="219909" y="397919"/>
                      <a:pt x="167786" y="404534"/>
                    </a:cubicBezTo>
                    <a:cubicBezTo>
                      <a:pt x="115663" y="411149"/>
                      <a:pt x="-13189" y="398184"/>
                      <a:pt x="1098" y="399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4FE1CB62-09D6-41FE-8CFD-0FDCDE6B2B88}"/>
                  </a:ext>
                </a:extLst>
              </p:cNvPr>
              <p:cNvSpPr/>
              <p:nvPr/>
            </p:nvSpPr>
            <p:spPr>
              <a:xfrm>
                <a:off x="6629320" y="8613775"/>
                <a:ext cx="565465" cy="329901"/>
              </a:xfrm>
              <a:custGeom>
                <a:avLst/>
                <a:gdLst>
                  <a:gd name="connsiteX0" fmla="*/ 80 w 565465"/>
                  <a:gd name="connsiteY0" fmla="*/ 0 h 329901"/>
                  <a:gd name="connsiteX1" fmla="*/ 227093 w 565465"/>
                  <a:gd name="connsiteY1" fmla="*/ 231775 h 329901"/>
                  <a:gd name="connsiteX2" fmla="*/ 562055 w 565465"/>
                  <a:gd name="connsiteY2" fmla="*/ 327025 h 329901"/>
                  <a:gd name="connsiteX3" fmla="*/ 389018 w 565465"/>
                  <a:gd name="connsiteY3" fmla="*/ 298450 h 329901"/>
                  <a:gd name="connsiteX4" fmla="*/ 203280 w 565465"/>
                  <a:gd name="connsiteY4" fmla="*/ 230188 h 329901"/>
                  <a:gd name="connsiteX5" fmla="*/ 80 w 565465"/>
                  <a:gd name="connsiteY5" fmla="*/ 0 h 32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465" h="329901">
                    <a:moveTo>
                      <a:pt x="80" y="0"/>
                    </a:moveTo>
                    <a:cubicBezTo>
                      <a:pt x="4049" y="264"/>
                      <a:pt x="133431" y="177271"/>
                      <a:pt x="227093" y="231775"/>
                    </a:cubicBezTo>
                    <a:cubicBezTo>
                      <a:pt x="320755" y="286279"/>
                      <a:pt x="535068" y="315913"/>
                      <a:pt x="562055" y="327025"/>
                    </a:cubicBezTo>
                    <a:cubicBezTo>
                      <a:pt x="589042" y="338137"/>
                      <a:pt x="448814" y="314589"/>
                      <a:pt x="389018" y="298450"/>
                    </a:cubicBezTo>
                    <a:cubicBezTo>
                      <a:pt x="329222" y="282311"/>
                      <a:pt x="267309" y="278871"/>
                      <a:pt x="203280" y="230188"/>
                    </a:cubicBezTo>
                    <a:cubicBezTo>
                      <a:pt x="139251" y="181505"/>
                      <a:pt x="-3889" y="-264"/>
                      <a:pt x="8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A493741D-ACB9-4BB9-8890-D450583A430F}"/>
                  </a:ext>
                </a:extLst>
              </p:cNvPr>
              <p:cNvSpPr/>
              <p:nvPr/>
            </p:nvSpPr>
            <p:spPr>
              <a:xfrm>
                <a:off x="6224797" y="7766671"/>
                <a:ext cx="431795" cy="903431"/>
              </a:xfrm>
              <a:custGeom>
                <a:avLst/>
                <a:gdLst>
                  <a:gd name="connsiteX0" fmla="*/ 1378 w 431795"/>
                  <a:gd name="connsiteY0" fmla="*/ 2554 h 903431"/>
                  <a:gd name="connsiteX1" fmla="*/ 53766 w 431795"/>
                  <a:gd name="connsiteY1" fmla="*/ 205754 h 903431"/>
                  <a:gd name="connsiteX2" fmla="*/ 198228 w 431795"/>
                  <a:gd name="connsiteY2" fmla="*/ 513729 h 903431"/>
                  <a:gd name="connsiteX3" fmla="*/ 420478 w 431795"/>
                  <a:gd name="connsiteY3" fmla="*/ 878854 h 903431"/>
                  <a:gd name="connsiteX4" fmla="*/ 368091 w 431795"/>
                  <a:gd name="connsiteY4" fmla="*/ 812179 h 903431"/>
                  <a:gd name="connsiteX5" fmla="*/ 101391 w 431795"/>
                  <a:gd name="connsiteY5" fmla="*/ 345454 h 903431"/>
                  <a:gd name="connsiteX6" fmla="*/ 1378 w 431795"/>
                  <a:gd name="connsiteY6" fmla="*/ 2554 h 90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795" h="903431">
                    <a:moveTo>
                      <a:pt x="1378" y="2554"/>
                    </a:moveTo>
                    <a:cubicBezTo>
                      <a:pt x="-6560" y="-20729"/>
                      <a:pt x="20958" y="120558"/>
                      <a:pt x="53766" y="205754"/>
                    </a:cubicBezTo>
                    <a:cubicBezTo>
                      <a:pt x="86574" y="290950"/>
                      <a:pt x="137109" y="401546"/>
                      <a:pt x="198228" y="513729"/>
                    </a:cubicBezTo>
                    <a:cubicBezTo>
                      <a:pt x="259347" y="625912"/>
                      <a:pt x="392168" y="829112"/>
                      <a:pt x="420478" y="878854"/>
                    </a:cubicBezTo>
                    <a:cubicBezTo>
                      <a:pt x="448788" y="928596"/>
                      <a:pt x="421272" y="901079"/>
                      <a:pt x="368091" y="812179"/>
                    </a:cubicBezTo>
                    <a:cubicBezTo>
                      <a:pt x="314910" y="723279"/>
                      <a:pt x="160658" y="480392"/>
                      <a:pt x="101391" y="345454"/>
                    </a:cubicBezTo>
                    <a:cubicBezTo>
                      <a:pt x="42124" y="210516"/>
                      <a:pt x="9316" y="25837"/>
                      <a:pt x="1378" y="2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9B62336C-A76E-463A-8B93-9CFA6274AFF4}"/>
                  </a:ext>
                </a:extLst>
              </p:cNvPr>
              <p:cNvSpPr/>
              <p:nvPr/>
            </p:nvSpPr>
            <p:spPr>
              <a:xfrm>
                <a:off x="6253703" y="7755884"/>
                <a:ext cx="533592" cy="989697"/>
              </a:xfrm>
              <a:custGeom>
                <a:avLst/>
                <a:gdLst>
                  <a:gd name="connsiteX0" fmla="*/ 1047 w 533592"/>
                  <a:gd name="connsiteY0" fmla="*/ 3816 h 989697"/>
                  <a:gd name="connsiteX1" fmla="*/ 107410 w 533592"/>
                  <a:gd name="connsiteY1" fmla="*/ 321316 h 989697"/>
                  <a:gd name="connsiteX2" fmla="*/ 250285 w 533592"/>
                  <a:gd name="connsiteY2" fmla="*/ 615004 h 989697"/>
                  <a:gd name="connsiteX3" fmla="*/ 397922 w 533592"/>
                  <a:gd name="connsiteY3" fmla="*/ 857891 h 989697"/>
                  <a:gd name="connsiteX4" fmla="*/ 532860 w 533592"/>
                  <a:gd name="connsiteY4" fmla="*/ 989654 h 989697"/>
                  <a:gd name="connsiteX5" fmla="*/ 439197 w 533592"/>
                  <a:gd name="connsiteY5" fmla="*/ 867416 h 989697"/>
                  <a:gd name="connsiteX6" fmla="*/ 183610 w 533592"/>
                  <a:gd name="connsiteY6" fmla="*/ 495941 h 989697"/>
                  <a:gd name="connsiteX7" fmla="*/ 59785 w 533592"/>
                  <a:gd name="connsiteY7" fmla="*/ 167329 h 989697"/>
                  <a:gd name="connsiteX8" fmla="*/ 1047 w 533592"/>
                  <a:gd name="connsiteY8" fmla="*/ 3816 h 98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3592" h="989697">
                    <a:moveTo>
                      <a:pt x="1047" y="3816"/>
                    </a:moveTo>
                    <a:cubicBezTo>
                      <a:pt x="8985" y="29481"/>
                      <a:pt x="65870" y="219451"/>
                      <a:pt x="107410" y="321316"/>
                    </a:cubicBezTo>
                    <a:cubicBezTo>
                      <a:pt x="148950" y="423181"/>
                      <a:pt x="201866" y="525575"/>
                      <a:pt x="250285" y="615004"/>
                    </a:cubicBezTo>
                    <a:cubicBezTo>
                      <a:pt x="298704" y="704433"/>
                      <a:pt x="350826" y="795449"/>
                      <a:pt x="397922" y="857891"/>
                    </a:cubicBezTo>
                    <a:cubicBezTo>
                      <a:pt x="445018" y="920333"/>
                      <a:pt x="525981" y="988067"/>
                      <a:pt x="532860" y="989654"/>
                    </a:cubicBezTo>
                    <a:cubicBezTo>
                      <a:pt x="539739" y="991241"/>
                      <a:pt x="497405" y="949701"/>
                      <a:pt x="439197" y="867416"/>
                    </a:cubicBezTo>
                    <a:cubicBezTo>
                      <a:pt x="380989" y="785131"/>
                      <a:pt x="246845" y="612622"/>
                      <a:pt x="183610" y="495941"/>
                    </a:cubicBezTo>
                    <a:cubicBezTo>
                      <a:pt x="120375" y="379260"/>
                      <a:pt x="87566" y="247233"/>
                      <a:pt x="59785" y="167329"/>
                    </a:cubicBezTo>
                    <a:cubicBezTo>
                      <a:pt x="32004" y="87425"/>
                      <a:pt x="-6891" y="-21849"/>
                      <a:pt x="1047" y="3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79B2510B-E166-4A1B-8663-35FFF736C712}"/>
                  </a:ext>
                </a:extLst>
              </p:cNvPr>
              <p:cNvSpPr/>
              <p:nvPr/>
            </p:nvSpPr>
            <p:spPr>
              <a:xfrm>
                <a:off x="6771305" y="8739838"/>
                <a:ext cx="395938" cy="197910"/>
              </a:xfrm>
              <a:custGeom>
                <a:avLst/>
                <a:gdLst>
                  <a:gd name="connsiteX0" fmla="*/ 4145 w 395938"/>
                  <a:gd name="connsiteY0" fmla="*/ 2525 h 197910"/>
                  <a:gd name="connsiteX1" fmla="*/ 223220 w 395938"/>
                  <a:gd name="connsiteY1" fmla="*/ 143812 h 197910"/>
                  <a:gd name="connsiteX2" fmla="*/ 394670 w 395938"/>
                  <a:gd name="connsiteY2" fmla="*/ 197787 h 197910"/>
                  <a:gd name="connsiteX3" fmla="*/ 305770 w 395938"/>
                  <a:gd name="connsiteY3" fmla="*/ 159687 h 197910"/>
                  <a:gd name="connsiteX4" fmla="*/ 94633 w 395938"/>
                  <a:gd name="connsiteY4" fmla="*/ 59675 h 197910"/>
                  <a:gd name="connsiteX5" fmla="*/ 4145 w 395938"/>
                  <a:gd name="connsiteY5" fmla="*/ 2525 h 197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5938" h="197910">
                    <a:moveTo>
                      <a:pt x="4145" y="2525"/>
                    </a:moveTo>
                    <a:cubicBezTo>
                      <a:pt x="25576" y="16548"/>
                      <a:pt x="158133" y="111268"/>
                      <a:pt x="223220" y="143812"/>
                    </a:cubicBezTo>
                    <a:cubicBezTo>
                      <a:pt x="288307" y="176356"/>
                      <a:pt x="380912" y="195141"/>
                      <a:pt x="394670" y="197787"/>
                    </a:cubicBezTo>
                    <a:cubicBezTo>
                      <a:pt x="408428" y="200433"/>
                      <a:pt x="305770" y="159687"/>
                      <a:pt x="305770" y="159687"/>
                    </a:cubicBezTo>
                    <a:cubicBezTo>
                      <a:pt x="255764" y="136668"/>
                      <a:pt x="140141" y="82958"/>
                      <a:pt x="94633" y="59675"/>
                    </a:cubicBezTo>
                    <a:cubicBezTo>
                      <a:pt x="49125" y="36392"/>
                      <a:pt x="-17286" y="-11498"/>
                      <a:pt x="4145" y="25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DB0E6ADC-EB75-4262-B716-F0BA4D6965EE}"/>
                  </a:ext>
                </a:extLst>
              </p:cNvPr>
              <p:cNvSpPr/>
              <p:nvPr/>
            </p:nvSpPr>
            <p:spPr>
              <a:xfrm>
                <a:off x="6430675" y="6310199"/>
                <a:ext cx="107339" cy="166963"/>
              </a:xfrm>
              <a:custGeom>
                <a:avLst/>
                <a:gdLst>
                  <a:gd name="connsiteX0" fmla="*/ 288 w 107339"/>
                  <a:gd name="connsiteY0" fmla="*/ 114 h 166963"/>
                  <a:gd name="connsiteX1" fmla="*/ 101888 w 107339"/>
                  <a:gd name="connsiteY1" fmla="*/ 127114 h 166963"/>
                  <a:gd name="connsiteX2" fmla="*/ 87600 w 107339"/>
                  <a:gd name="connsiteY2" fmla="*/ 162039 h 166963"/>
                  <a:gd name="connsiteX3" fmla="*/ 36800 w 107339"/>
                  <a:gd name="connsiteY3" fmla="*/ 165214 h 166963"/>
                  <a:gd name="connsiteX4" fmla="*/ 6638 w 107339"/>
                  <a:gd name="connsiteY4" fmla="*/ 147751 h 166963"/>
                  <a:gd name="connsiteX5" fmla="*/ 82838 w 107339"/>
                  <a:gd name="connsiteY5" fmla="*/ 149339 h 166963"/>
                  <a:gd name="connsiteX6" fmla="*/ 89188 w 107339"/>
                  <a:gd name="connsiteY6" fmla="*/ 141401 h 166963"/>
                  <a:gd name="connsiteX7" fmla="*/ 71725 w 107339"/>
                  <a:gd name="connsiteY7" fmla="*/ 104889 h 166963"/>
                  <a:gd name="connsiteX8" fmla="*/ 288 w 107339"/>
                  <a:gd name="connsiteY8" fmla="*/ 114 h 166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339" h="166963">
                    <a:moveTo>
                      <a:pt x="288" y="114"/>
                    </a:moveTo>
                    <a:cubicBezTo>
                      <a:pt x="5315" y="3818"/>
                      <a:pt x="87336" y="100126"/>
                      <a:pt x="101888" y="127114"/>
                    </a:cubicBezTo>
                    <a:cubicBezTo>
                      <a:pt x="116440" y="154102"/>
                      <a:pt x="98448" y="155689"/>
                      <a:pt x="87600" y="162039"/>
                    </a:cubicBezTo>
                    <a:cubicBezTo>
                      <a:pt x="76752" y="168389"/>
                      <a:pt x="50294" y="167595"/>
                      <a:pt x="36800" y="165214"/>
                    </a:cubicBezTo>
                    <a:cubicBezTo>
                      <a:pt x="23306" y="162833"/>
                      <a:pt x="-1035" y="150397"/>
                      <a:pt x="6638" y="147751"/>
                    </a:cubicBezTo>
                    <a:cubicBezTo>
                      <a:pt x="14311" y="145105"/>
                      <a:pt x="69080" y="150397"/>
                      <a:pt x="82838" y="149339"/>
                    </a:cubicBezTo>
                    <a:cubicBezTo>
                      <a:pt x="96596" y="148281"/>
                      <a:pt x="91040" y="148809"/>
                      <a:pt x="89188" y="141401"/>
                    </a:cubicBezTo>
                    <a:cubicBezTo>
                      <a:pt x="87336" y="133993"/>
                      <a:pt x="86013" y="126056"/>
                      <a:pt x="71725" y="104889"/>
                    </a:cubicBezTo>
                    <a:cubicBezTo>
                      <a:pt x="57438" y="83722"/>
                      <a:pt x="-4739" y="-3590"/>
                      <a:pt x="288" y="1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C1315E4F-7EED-4F82-BD92-D41BFC8A987A}"/>
                  </a:ext>
                </a:extLst>
              </p:cNvPr>
              <p:cNvSpPr/>
              <p:nvPr/>
            </p:nvSpPr>
            <p:spPr>
              <a:xfrm>
                <a:off x="6376855" y="6373768"/>
                <a:ext cx="114685" cy="19821"/>
              </a:xfrm>
              <a:custGeom>
                <a:avLst/>
                <a:gdLst>
                  <a:gd name="connsiteX0" fmla="*/ 133 w 114685"/>
                  <a:gd name="connsiteY0" fmla="*/ 19095 h 19821"/>
                  <a:gd name="connsiteX1" fmla="*/ 109670 w 114685"/>
                  <a:gd name="connsiteY1" fmla="*/ 14332 h 19821"/>
                  <a:gd name="connsiteX2" fmla="*/ 87445 w 114685"/>
                  <a:gd name="connsiteY2" fmla="*/ 45 h 19821"/>
                  <a:gd name="connsiteX3" fmla="*/ 133 w 114685"/>
                  <a:gd name="connsiteY3" fmla="*/ 19095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685" h="19821">
                    <a:moveTo>
                      <a:pt x="133" y="19095"/>
                    </a:moveTo>
                    <a:cubicBezTo>
                      <a:pt x="3837" y="21476"/>
                      <a:pt x="95118" y="17507"/>
                      <a:pt x="109670" y="14332"/>
                    </a:cubicBezTo>
                    <a:cubicBezTo>
                      <a:pt x="124222" y="11157"/>
                      <a:pt x="104114" y="1103"/>
                      <a:pt x="87445" y="45"/>
                    </a:cubicBezTo>
                    <a:cubicBezTo>
                      <a:pt x="70776" y="-1013"/>
                      <a:pt x="-3571" y="16714"/>
                      <a:pt x="133" y="190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D6C21038-8DCA-41C8-B68A-8F2BB441CFE8}"/>
                  </a:ext>
                </a:extLst>
              </p:cNvPr>
              <p:cNvSpPr/>
              <p:nvPr/>
            </p:nvSpPr>
            <p:spPr>
              <a:xfrm>
                <a:off x="6384925" y="6403975"/>
                <a:ext cx="76232" cy="86144"/>
              </a:xfrm>
              <a:custGeom>
                <a:avLst/>
                <a:gdLst>
                  <a:gd name="connsiteX0" fmla="*/ 0 w 76232"/>
                  <a:gd name="connsiteY0" fmla="*/ 0 h 86144"/>
                  <a:gd name="connsiteX1" fmla="*/ 76200 w 76232"/>
                  <a:gd name="connsiteY1" fmla="*/ 85725 h 86144"/>
                  <a:gd name="connsiteX2" fmla="*/ 0 w 76232"/>
                  <a:gd name="connsiteY2" fmla="*/ 0 h 8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232" h="86144">
                    <a:moveTo>
                      <a:pt x="0" y="0"/>
                    </a:moveTo>
                    <a:cubicBezTo>
                      <a:pt x="0" y="0"/>
                      <a:pt x="78052" y="78317"/>
                      <a:pt x="76200" y="85725"/>
                    </a:cubicBezTo>
                    <a:cubicBezTo>
                      <a:pt x="74348" y="931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08592EDC-6652-446D-B9FE-19D5F41FC453}"/>
                  </a:ext>
                </a:extLst>
              </p:cNvPr>
              <p:cNvSpPr/>
              <p:nvPr/>
            </p:nvSpPr>
            <p:spPr>
              <a:xfrm>
                <a:off x="6310148" y="6422891"/>
                <a:ext cx="141457" cy="110614"/>
              </a:xfrm>
              <a:custGeom>
                <a:avLst/>
                <a:gdLst>
                  <a:gd name="connsiteX0" fmla="*/ 27152 w 141457"/>
                  <a:gd name="connsiteY0" fmla="*/ 134 h 110614"/>
                  <a:gd name="connsiteX1" fmla="*/ 141452 w 141457"/>
                  <a:gd name="connsiteY1" fmla="*/ 103322 h 110614"/>
                  <a:gd name="connsiteX2" fmla="*/ 31915 w 141457"/>
                  <a:gd name="connsiteY2" fmla="*/ 96972 h 110614"/>
                  <a:gd name="connsiteX3" fmla="*/ 165 w 141457"/>
                  <a:gd name="connsiteY3" fmla="*/ 55697 h 110614"/>
                  <a:gd name="connsiteX4" fmla="*/ 41440 w 141457"/>
                  <a:gd name="connsiteY4" fmla="*/ 89034 h 110614"/>
                  <a:gd name="connsiteX5" fmla="*/ 108115 w 141457"/>
                  <a:gd name="connsiteY5" fmla="*/ 89034 h 110614"/>
                  <a:gd name="connsiteX6" fmla="*/ 101765 w 141457"/>
                  <a:gd name="connsiteY6" fmla="*/ 81097 h 110614"/>
                  <a:gd name="connsiteX7" fmla="*/ 27152 w 141457"/>
                  <a:gd name="connsiteY7" fmla="*/ 134 h 1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57" h="110614">
                    <a:moveTo>
                      <a:pt x="27152" y="134"/>
                    </a:moveTo>
                    <a:cubicBezTo>
                      <a:pt x="33766" y="3838"/>
                      <a:pt x="140658" y="87182"/>
                      <a:pt x="141452" y="103322"/>
                    </a:cubicBezTo>
                    <a:cubicBezTo>
                      <a:pt x="142246" y="119462"/>
                      <a:pt x="55463" y="104909"/>
                      <a:pt x="31915" y="96972"/>
                    </a:cubicBezTo>
                    <a:cubicBezTo>
                      <a:pt x="8367" y="89035"/>
                      <a:pt x="-1422" y="57020"/>
                      <a:pt x="165" y="55697"/>
                    </a:cubicBezTo>
                    <a:cubicBezTo>
                      <a:pt x="1752" y="54374"/>
                      <a:pt x="23448" y="83478"/>
                      <a:pt x="41440" y="89034"/>
                    </a:cubicBezTo>
                    <a:cubicBezTo>
                      <a:pt x="59432" y="94590"/>
                      <a:pt x="108115" y="89034"/>
                      <a:pt x="108115" y="89034"/>
                    </a:cubicBezTo>
                    <a:cubicBezTo>
                      <a:pt x="118169" y="87711"/>
                      <a:pt x="114465" y="91945"/>
                      <a:pt x="101765" y="81097"/>
                    </a:cubicBezTo>
                    <a:cubicBezTo>
                      <a:pt x="89065" y="70249"/>
                      <a:pt x="20538" y="-3570"/>
                      <a:pt x="27152" y="1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CAA4FAF3-15EA-4ECC-B2A4-0F3041CF31AB}"/>
                  </a:ext>
                </a:extLst>
              </p:cNvPr>
              <p:cNvSpPr/>
              <p:nvPr/>
            </p:nvSpPr>
            <p:spPr>
              <a:xfrm>
                <a:off x="6271993" y="6471679"/>
                <a:ext cx="176284" cy="91262"/>
              </a:xfrm>
              <a:custGeom>
                <a:avLst/>
                <a:gdLst>
                  <a:gd name="connsiteX0" fmla="*/ 220 w 176284"/>
                  <a:gd name="connsiteY0" fmla="*/ 559 h 91262"/>
                  <a:gd name="connsiteX1" fmla="*/ 79595 w 176284"/>
                  <a:gd name="connsiteY1" fmla="*/ 86284 h 91262"/>
                  <a:gd name="connsiteX2" fmla="*/ 130395 w 176284"/>
                  <a:gd name="connsiteY2" fmla="*/ 78346 h 91262"/>
                  <a:gd name="connsiteX3" fmla="*/ 174845 w 176284"/>
                  <a:gd name="connsiteY3" fmla="*/ 56121 h 91262"/>
                  <a:gd name="connsiteX4" fmla="*/ 74832 w 176284"/>
                  <a:gd name="connsiteY4" fmla="*/ 51359 h 91262"/>
                  <a:gd name="connsiteX5" fmla="*/ 55782 w 176284"/>
                  <a:gd name="connsiteY5" fmla="*/ 48184 h 91262"/>
                  <a:gd name="connsiteX6" fmla="*/ 220 w 176284"/>
                  <a:gd name="connsiteY6" fmla="*/ 559 h 9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284" h="91262">
                    <a:moveTo>
                      <a:pt x="220" y="559"/>
                    </a:moveTo>
                    <a:cubicBezTo>
                      <a:pt x="4189" y="6909"/>
                      <a:pt x="57899" y="73320"/>
                      <a:pt x="79595" y="86284"/>
                    </a:cubicBezTo>
                    <a:cubicBezTo>
                      <a:pt x="101291" y="99248"/>
                      <a:pt x="114520" y="83373"/>
                      <a:pt x="130395" y="78346"/>
                    </a:cubicBezTo>
                    <a:cubicBezTo>
                      <a:pt x="146270" y="73319"/>
                      <a:pt x="184105" y="60619"/>
                      <a:pt x="174845" y="56121"/>
                    </a:cubicBezTo>
                    <a:cubicBezTo>
                      <a:pt x="165585" y="51623"/>
                      <a:pt x="94676" y="52682"/>
                      <a:pt x="74832" y="51359"/>
                    </a:cubicBezTo>
                    <a:cubicBezTo>
                      <a:pt x="54988" y="50036"/>
                      <a:pt x="64513" y="52417"/>
                      <a:pt x="55782" y="48184"/>
                    </a:cubicBezTo>
                    <a:cubicBezTo>
                      <a:pt x="47051" y="43951"/>
                      <a:pt x="-3749" y="-5791"/>
                      <a:pt x="220" y="5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198A5B09-E337-40E5-BC15-84A1359B1691}"/>
                  </a:ext>
                </a:extLst>
              </p:cNvPr>
              <p:cNvSpPr/>
              <p:nvPr/>
            </p:nvSpPr>
            <p:spPr>
              <a:xfrm>
                <a:off x="6738409" y="6475413"/>
                <a:ext cx="138901" cy="261135"/>
              </a:xfrm>
              <a:custGeom>
                <a:avLst/>
                <a:gdLst>
                  <a:gd name="connsiteX0" fmla="*/ 2116 w 138901"/>
                  <a:gd name="connsiteY0" fmla="*/ 0 h 261135"/>
                  <a:gd name="connsiteX1" fmla="*/ 8466 w 138901"/>
                  <a:gd name="connsiteY1" fmla="*/ 125412 h 261135"/>
                  <a:gd name="connsiteX2" fmla="*/ 52916 w 138901"/>
                  <a:gd name="connsiteY2" fmla="*/ 252412 h 261135"/>
                  <a:gd name="connsiteX3" fmla="*/ 62441 w 138901"/>
                  <a:gd name="connsiteY3" fmla="*/ 247650 h 261135"/>
                  <a:gd name="connsiteX4" fmla="*/ 119591 w 138901"/>
                  <a:gd name="connsiteY4" fmla="*/ 228600 h 261135"/>
                  <a:gd name="connsiteX5" fmla="*/ 138641 w 138901"/>
                  <a:gd name="connsiteY5" fmla="*/ 165100 h 261135"/>
                  <a:gd name="connsiteX6" fmla="*/ 108479 w 138901"/>
                  <a:gd name="connsiteY6" fmla="*/ 92075 h 261135"/>
                  <a:gd name="connsiteX7" fmla="*/ 73554 w 138901"/>
                  <a:gd name="connsiteY7" fmla="*/ 14287 h 261135"/>
                  <a:gd name="connsiteX8" fmla="*/ 116416 w 138901"/>
                  <a:gd name="connsiteY8" fmla="*/ 130175 h 261135"/>
                  <a:gd name="connsiteX9" fmla="*/ 108479 w 138901"/>
                  <a:gd name="connsiteY9" fmla="*/ 179387 h 261135"/>
                  <a:gd name="connsiteX10" fmla="*/ 48154 w 138901"/>
                  <a:gd name="connsiteY10" fmla="*/ 182562 h 261135"/>
                  <a:gd name="connsiteX11" fmla="*/ 33866 w 138901"/>
                  <a:gd name="connsiteY11" fmla="*/ 127000 h 261135"/>
                  <a:gd name="connsiteX12" fmla="*/ 2116 w 138901"/>
                  <a:gd name="connsiteY12" fmla="*/ 0 h 26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901" h="261135">
                    <a:moveTo>
                      <a:pt x="2116" y="0"/>
                    </a:moveTo>
                    <a:cubicBezTo>
                      <a:pt x="-2117" y="-265"/>
                      <a:pt x="-1" y="83343"/>
                      <a:pt x="8466" y="125412"/>
                    </a:cubicBezTo>
                    <a:cubicBezTo>
                      <a:pt x="16933" y="167481"/>
                      <a:pt x="43920" y="232039"/>
                      <a:pt x="52916" y="252412"/>
                    </a:cubicBezTo>
                    <a:cubicBezTo>
                      <a:pt x="61912" y="272785"/>
                      <a:pt x="51329" y="251619"/>
                      <a:pt x="62441" y="247650"/>
                    </a:cubicBezTo>
                    <a:cubicBezTo>
                      <a:pt x="73553" y="243681"/>
                      <a:pt x="106891" y="242358"/>
                      <a:pt x="119591" y="228600"/>
                    </a:cubicBezTo>
                    <a:cubicBezTo>
                      <a:pt x="132291" y="214842"/>
                      <a:pt x="140493" y="187854"/>
                      <a:pt x="138641" y="165100"/>
                    </a:cubicBezTo>
                    <a:cubicBezTo>
                      <a:pt x="136789" y="142346"/>
                      <a:pt x="119327" y="117210"/>
                      <a:pt x="108479" y="92075"/>
                    </a:cubicBezTo>
                    <a:cubicBezTo>
                      <a:pt x="97631" y="66940"/>
                      <a:pt x="72231" y="7937"/>
                      <a:pt x="73554" y="14287"/>
                    </a:cubicBezTo>
                    <a:cubicBezTo>
                      <a:pt x="74877" y="20637"/>
                      <a:pt x="110595" y="102658"/>
                      <a:pt x="116416" y="130175"/>
                    </a:cubicBezTo>
                    <a:cubicBezTo>
                      <a:pt x="122237" y="157692"/>
                      <a:pt x="119856" y="170656"/>
                      <a:pt x="108479" y="179387"/>
                    </a:cubicBezTo>
                    <a:cubicBezTo>
                      <a:pt x="97102" y="188118"/>
                      <a:pt x="60589" y="191293"/>
                      <a:pt x="48154" y="182562"/>
                    </a:cubicBezTo>
                    <a:cubicBezTo>
                      <a:pt x="35719" y="173831"/>
                      <a:pt x="38893" y="156633"/>
                      <a:pt x="33866" y="127000"/>
                    </a:cubicBezTo>
                    <a:cubicBezTo>
                      <a:pt x="28839" y="97367"/>
                      <a:pt x="6349" y="265"/>
                      <a:pt x="2116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A3C67585-4AB5-418B-BADD-FEE489AC297E}"/>
                  </a:ext>
                </a:extLst>
              </p:cNvPr>
              <p:cNvSpPr/>
              <p:nvPr/>
            </p:nvSpPr>
            <p:spPr>
              <a:xfrm>
                <a:off x="6522107" y="6419802"/>
                <a:ext cx="248743" cy="127713"/>
              </a:xfrm>
              <a:custGeom>
                <a:avLst/>
                <a:gdLst>
                  <a:gd name="connsiteX0" fmla="*/ 931 w 248743"/>
                  <a:gd name="connsiteY0" fmla="*/ 22273 h 127713"/>
                  <a:gd name="connsiteX1" fmla="*/ 119993 w 248743"/>
                  <a:gd name="connsiteY1" fmla="*/ 127048 h 127713"/>
                  <a:gd name="connsiteX2" fmla="*/ 113643 w 248743"/>
                  <a:gd name="connsiteY2" fmla="*/ 65136 h 127713"/>
                  <a:gd name="connsiteX3" fmla="*/ 169206 w 248743"/>
                  <a:gd name="connsiteY3" fmla="*/ 27036 h 127713"/>
                  <a:gd name="connsiteX4" fmla="*/ 248581 w 248743"/>
                  <a:gd name="connsiteY4" fmla="*/ 48 h 127713"/>
                  <a:gd name="connsiteX5" fmla="*/ 146981 w 248743"/>
                  <a:gd name="connsiteY5" fmla="*/ 22273 h 127713"/>
                  <a:gd name="connsiteX6" fmla="*/ 123168 w 248743"/>
                  <a:gd name="connsiteY6" fmla="*/ 84186 h 127713"/>
                  <a:gd name="connsiteX7" fmla="*/ 66018 w 248743"/>
                  <a:gd name="connsiteY7" fmla="*/ 68311 h 127713"/>
                  <a:gd name="connsiteX8" fmla="*/ 931 w 248743"/>
                  <a:gd name="connsiteY8" fmla="*/ 22273 h 127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743" h="127713">
                    <a:moveTo>
                      <a:pt x="931" y="22273"/>
                    </a:moveTo>
                    <a:cubicBezTo>
                      <a:pt x="9927" y="32062"/>
                      <a:pt x="101208" y="119904"/>
                      <a:pt x="119993" y="127048"/>
                    </a:cubicBezTo>
                    <a:cubicBezTo>
                      <a:pt x="138778" y="134192"/>
                      <a:pt x="105441" y="81805"/>
                      <a:pt x="113643" y="65136"/>
                    </a:cubicBezTo>
                    <a:cubicBezTo>
                      <a:pt x="121845" y="48467"/>
                      <a:pt x="146716" y="37884"/>
                      <a:pt x="169206" y="27036"/>
                    </a:cubicBezTo>
                    <a:cubicBezTo>
                      <a:pt x="191696" y="16188"/>
                      <a:pt x="252285" y="842"/>
                      <a:pt x="248581" y="48"/>
                    </a:cubicBezTo>
                    <a:cubicBezTo>
                      <a:pt x="244877" y="-746"/>
                      <a:pt x="167883" y="8250"/>
                      <a:pt x="146981" y="22273"/>
                    </a:cubicBezTo>
                    <a:cubicBezTo>
                      <a:pt x="126079" y="36296"/>
                      <a:pt x="136662" y="76513"/>
                      <a:pt x="123168" y="84186"/>
                    </a:cubicBezTo>
                    <a:cubicBezTo>
                      <a:pt x="109674" y="91859"/>
                      <a:pt x="81364" y="76248"/>
                      <a:pt x="66018" y="68311"/>
                    </a:cubicBezTo>
                    <a:cubicBezTo>
                      <a:pt x="50672" y="60374"/>
                      <a:pt x="-8065" y="12484"/>
                      <a:pt x="931" y="222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DD09D822-53BB-43E0-8209-E0FBF0E89516}"/>
                  </a:ext>
                </a:extLst>
              </p:cNvPr>
              <p:cNvSpPr/>
              <p:nvPr/>
            </p:nvSpPr>
            <p:spPr>
              <a:xfrm>
                <a:off x="6702195" y="6558014"/>
                <a:ext cx="156948" cy="429177"/>
              </a:xfrm>
              <a:custGeom>
                <a:avLst/>
                <a:gdLst>
                  <a:gd name="connsiteX0" fmla="*/ 230 w 156948"/>
                  <a:gd name="connsiteY0" fmla="*/ 1536 h 429177"/>
                  <a:gd name="connsiteX1" fmla="*/ 131993 w 156948"/>
                  <a:gd name="connsiteY1" fmla="*/ 326974 h 429177"/>
                  <a:gd name="connsiteX2" fmla="*/ 155805 w 156948"/>
                  <a:gd name="connsiteY2" fmla="*/ 376186 h 429177"/>
                  <a:gd name="connsiteX3" fmla="*/ 152630 w 156948"/>
                  <a:gd name="connsiteY3" fmla="*/ 428574 h 429177"/>
                  <a:gd name="connsiteX4" fmla="*/ 147868 w 156948"/>
                  <a:gd name="connsiteY4" fmla="*/ 339674 h 429177"/>
                  <a:gd name="connsiteX5" fmla="*/ 101830 w 156948"/>
                  <a:gd name="connsiteY5" fmla="*/ 211086 h 429177"/>
                  <a:gd name="connsiteX6" fmla="*/ 230 w 156948"/>
                  <a:gd name="connsiteY6" fmla="*/ 1536 h 42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948" h="429177">
                    <a:moveTo>
                      <a:pt x="230" y="1536"/>
                    </a:moveTo>
                    <a:cubicBezTo>
                      <a:pt x="5257" y="20851"/>
                      <a:pt x="106064" y="264532"/>
                      <a:pt x="131993" y="326974"/>
                    </a:cubicBezTo>
                    <a:cubicBezTo>
                      <a:pt x="157922" y="389416"/>
                      <a:pt x="152366" y="359253"/>
                      <a:pt x="155805" y="376186"/>
                    </a:cubicBezTo>
                    <a:cubicBezTo>
                      <a:pt x="159244" y="393119"/>
                      <a:pt x="153953" y="434659"/>
                      <a:pt x="152630" y="428574"/>
                    </a:cubicBezTo>
                    <a:cubicBezTo>
                      <a:pt x="151307" y="422489"/>
                      <a:pt x="156335" y="375922"/>
                      <a:pt x="147868" y="339674"/>
                    </a:cubicBezTo>
                    <a:cubicBezTo>
                      <a:pt x="139401" y="303426"/>
                      <a:pt x="129876" y="271940"/>
                      <a:pt x="101830" y="211086"/>
                    </a:cubicBezTo>
                    <a:cubicBezTo>
                      <a:pt x="73784" y="150232"/>
                      <a:pt x="-4797" y="-17779"/>
                      <a:pt x="230" y="15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6E148881-EDC5-443B-8811-24D60D030126}"/>
                  </a:ext>
                </a:extLst>
              </p:cNvPr>
              <p:cNvSpPr/>
              <p:nvPr/>
            </p:nvSpPr>
            <p:spPr>
              <a:xfrm>
                <a:off x="6490044" y="6459656"/>
                <a:ext cx="277914" cy="527183"/>
              </a:xfrm>
              <a:custGeom>
                <a:avLst/>
                <a:gdLst>
                  <a:gd name="connsiteX0" fmla="*/ 1244 w 277914"/>
                  <a:gd name="connsiteY0" fmla="*/ 4644 h 527183"/>
                  <a:gd name="connsiteX1" fmla="*/ 166344 w 277914"/>
                  <a:gd name="connsiteY1" fmla="*/ 172919 h 527183"/>
                  <a:gd name="connsiteX2" fmla="*/ 217144 w 277914"/>
                  <a:gd name="connsiteY2" fmla="*/ 277694 h 527183"/>
                  <a:gd name="connsiteX3" fmla="*/ 277469 w 277914"/>
                  <a:gd name="connsiteY3" fmla="*/ 525344 h 527183"/>
                  <a:gd name="connsiteX4" fmla="*/ 242544 w 277914"/>
                  <a:gd name="connsiteY4" fmla="*/ 382469 h 527183"/>
                  <a:gd name="connsiteX5" fmla="*/ 204444 w 277914"/>
                  <a:gd name="connsiteY5" fmla="*/ 231657 h 527183"/>
                  <a:gd name="connsiteX6" fmla="*/ 186981 w 277914"/>
                  <a:gd name="connsiteY6" fmla="*/ 161807 h 527183"/>
                  <a:gd name="connsiteX7" fmla="*/ 94906 w 277914"/>
                  <a:gd name="connsiteY7" fmla="*/ 57032 h 527183"/>
                  <a:gd name="connsiteX8" fmla="*/ 1244 w 277914"/>
                  <a:gd name="connsiteY8" fmla="*/ 4644 h 52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914" h="527183">
                    <a:moveTo>
                      <a:pt x="1244" y="4644"/>
                    </a:moveTo>
                    <a:cubicBezTo>
                      <a:pt x="13150" y="23958"/>
                      <a:pt x="130361" y="127411"/>
                      <a:pt x="166344" y="172919"/>
                    </a:cubicBezTo>
                    <a:cubicBezTo>
                      <a:pt x="202327" y="218427"/>
                      <a:pt x="198623" y="218957"/>
                      <a:pt x="217144" y="277694"/>
                    </a:cubicBezTo>
                    <a:cubicBezTo>
                      <a:pt x="235665" y="336431"/>
                      <a:pt x="273236" y="507882"/>
                      <a:pt x="277469" y="525344"/>
                    </a:cubicBezTo>
                    <a:cubicBezTo>
                      <a:pt x="281702" y="542806"/>
                      <a:pt x="254715" y="431417"/>
                      <a:pt x="242544" y="382469"/>
                    </a:cubicBezTo>
                    <a:cubicBezTo>
                      <a:pt x="230373" y="333521"/>
                      <a:pt x="213704" y="268434"/>
                      <a:pt x="204444" y="231657"/>
                    </a:cubicBezTo>
                    <a:cubicBezTo>
                      <a:pt x="195184" y="194880"/>
                      <a:pt x="205237" y="190911"/>
                      <a:pt x="186981" y="161807"/>
                    </a:cubicBezTo>
                    <a:cubicBezTo>
                      <a:pt x="168725" y="132703"/>
                      <a:pt x="123745" y="83226"/>
                      <a:pt x="94906" y="57032"/>
                    </a:cubicBezTo>
                    <a:cubicBezTo>
                      <a:pt x="66067" y="30838"/>
                      <a:pt x="-10662" y="-14670"/>
                      <a:pt x="1244" y="46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CCFF7A9B-E9EE-4B25-B90C-BAC778A63A38}"/>
                  </a:ext>
                </a:extLst>
              </p:cNvPr>
              <p:cNvSpPr/>
              <p:nvPr/>
            </p:nvSpPr>
            <p:spPr>
              <a:xfrm>
                <a:off x="6436293" y="6535597"/>
                <a:ext cx="325868" cy="453615"/>
              </a:xfrm>
              <a:custGeom>
                <a:avLst/>
                <a:gdLst>
                  <a:gd name="connsiteX0" fmla="*/ 5782 w 325868"/>
                  <a:gd name="connsiteY0" fmla="*/ 141 h 453615"/>
                  <a:gd name="connsiteX1" fmla="*/ 118495 w 325868"/>
                  <a:gd name="connsiteY1" fmla="*/ 87453 h 453615"/>
                  <a:gd name="connsiteX2" fmla="*/ 196282 w 325868"/>
                  <a:gd name="connsiteY2" fmla="*/ 112853 h 453615"/>
                  <a:gd name="connsiteX3" fmla="*/ 261370 w 325868"/>
                  <a:gd name="connsiteY3" fmla="*/ 273191 h 453615"/>
                  <a:gd name="connsiteX4" fmla="*/ 324870 w 325868"/>
                  <a:gd name="connsiteY4" fmla="*/ 452578 h 453615"/>
                  <a:gd name="connsiteX5" fmla="*/ 208982 w 325868"/>
                  <a:gd name="connsiteY5" fmla="*/ 187466 h 453615"/>
                  <a:gd name="connsiteX6" fmla="*/ 145482 w 325868"/>
                  <a:gd name="connsiteY6" fmla="*/ 106503 h 453615"/>
                  <a:gd name="connsiteX7" fmla="*/ 105795 w 325868"/>
                  <a:gd name="connsiteY7" fmla="*/ 111266 h 453615"/>
                  <a:gd name="connsiteX8" fmla="*/ 113732 w 325868"/>
                  <a:gd name="connsiteY8" fmla="*/ 127141 h 453615"/>
                  <a:gd name="connsiteX9" fmla="*/ 32770 w 325868"/>
                  <a:gd name="connsiteY9" fmla="*/ 76341 h 453615"/>
                  <a:gd name="connsiteX10" fmla="*/ 21657 w 325868"/>
                  <a:gd name="connsiteY10" fmla="*/ 66816 h 453615"/>
                  <a:gd name="connsiteX11" fmla="*/ 5782 w 325868"/>
                  <a:gd name="connsiteY11" fmla="*/ 141 h 453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868" h="453615">
                    <a:moveTo>
                      <a:pt x="5782" y="141"/>
                    </a:moveTo>
                    <a:cubicBezTo>
                      <a:pt x="21922" y="3580"/>
                      <a:pt x="86745" y="68668"/>
                      <a:pt x="118495" y="87453"/>
                    </a:cubicBezTo>
                    <a:cubicBezTo>
                      <a:pt x="150245" y="106238"/>
                      <a:pt x="172470" y="81897"/>
                      <a:pt x="196282" y="112853"/>
                    </a:cubicBezTo>
                    <a:cubicBezTo>
                      <a:pt x="220095" y="143809"/>
                      <a:pt x="239939" y="216570"/>
                      <a:pt x="261370" y="273191"/>
                    </a:cubicBezTo>
                    <a:cubicBezTo>
                      <a:pt x="282801" y="329812"/>
                      <a:pt x="333601" y="466865"/>
                      <a:pt x="324870" y="452578"/>
                    </a:cubicBezTo>
                    <a:cubicBezTo>
                      <a:pt x="316139" y="438291"/>
                      <a:pt x="238880" y="245145"/>
                      <a:pt x="208982" y="187466"/>
                    </a:cubicBezTo>
                    <a:cubicBezTo>
                      <a:pt x="179084" y="129787"/>
                      <a:pt x="162680" y="119203"/>
                      <a:pt x="145482" y="106503"/>
                    </a:cubicBezTo>
                    <a:cubicBezTo>
                      <a:pt x="128284" y="93803"/>
                      <a:pt x="111087" y="107826"/>
                      <a:pt x="105795" y="111266"/>
                    </a:cubicBezTo>
                    <a:cubicBezTo>
                      <a:pt x="100503" y="114706"/>
                      <a:pt x="125903" y="132962"/>
                      <a:pt x="113732" y="127141"/>
                    </a:cubicBezTo>
                    <a:cubicBezTo>
                      <a:pt x="101561" y="121320"/>
                      <a:pt x="48116" y="86395"/>
                      <a:pt x="32770" y="76341"/>
                    </a:cubicBezTo>
                    <a:cubicBezTo>
                      <a:pt x="17424" y="66287"/>
                      <a:pt x="31976" y="76606"/>
                      <a:pt x="21657" y="66816"/>
                    </a:cubicBezTo>
                    <a:cubicBezTo>
                      <a:pt x="11338" y="57026"/>
                      <a:pt x="-10358" y="-3298"/>
                      <a:pt x="5782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283540A5-8DCA-46DA-A556-BEE22B5E669F}"/>
                  </a:ext>
                </a:extLst>
              </p:cNvPr>
              <p:cNvSpPr/>
              <p:nvPr/>
            </p:nvSpPr>
            <p:spPr>
              <a:xfrm>
                <a:off x="6302260" y="6630970"/>
                <a:ext cx="263067" cy="366755"/>
              </a:xfrm>
              <a:custGeom>
                <a:avLst/>
                <a:gdLst>
                  <a:gd name="connsiteX0" fmla="*/ 115 w 263067"/>
                  <a:gd name="connsiteY0" fmla="*/ 18 h 366755"/>
                  <a:gd name="connsiteX1" fmla="*/ 100128 w 263067"/>
                  <a:gd name="connsiteY1" fmla="*/ 295293 h 366755"/>
                  <a:gd name="connsiteX2" fmla="*/ 190615 w 263067"/>
                  <a:gd name="connsiteY2" fmla="*/ 319105 h 366755"/>
                  <a:gd name="connsiteX3" fmla="*/ 243003 w 263067"/>
                  <a:gd name="connsiteY3" fmla="*/ 327043 h 366755"/>
                  <a:gd name="connsiteX4" fmla="*/ 255703 w 263067"/>
                  <a:gd name="connsiteY4" fmla="*/ 366730 h 366755"/>
                  <a:gd name="connsiteX5" fmla="*/ 133465 w 263067"/>
                  <a:gd name="connsiteY5" fmla="*/ 320693 h 366755"/>
                  <a:gd name="connsiteX6" fmla="*/ 81078 w 263067"/>
                  <a:gd name="connsiteY6" fmla="*/ 281005 h 366755"/>
                  <a:gd name="connsiteX7" fmla="*/ 115 w 263067"/>
                  <a:gd name="connsiteY7" fmla="*/ 18 h 36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067" h="366755">
                    <a:moveTo>
                      <a:pt x="115" y="18"/>
                    </a:moveTo>
                    <a:cubicBezTo>
                      <a:pt x="3290" y="2399"/>
                      <a:pt x="68378" y="242112"/>
                      <a:pt x="100128" y="295293"/>
                    </a:cubicBezTo>
                    <a:cubicBezTo>
                      <a:pt x="131878" y="348474"/>
                      <a:pt x="166802" y="313813"/>
                      <a:pt x="190615" y="319105"/>
                    </a:cubicBezTo>
                    <a:cubicBezTo>
                      <a:pt x="214428" y="324397"/>
                      <a:pt x="232155" y="319106"/>
                      <a:pt x="243003" y="327043"/>
                    </a:cubicBezTo>
                    <a:cubicBezTo>
                      <a:pt x="253851" y="334980"/>
                      <a:pt x="273959" y="367788"/>
                      <a:pt x="255703" y="366730"/>
                    </a:cubicBezTo>
                    <a:cubicBezTo>
                      <a:pt x="237447" y="365672"/>
                      <a:pt x="162569" y="334980"/>
                      <a:pt x="133465" y="320693"/>
                    </a:cubicBezTo>
                    <a:cubicBezTo>
                      <a:pt x="104361" y="306406"/>
                      <a:pt x="102245" y="331541"/>
                      <a:pt x="81078" y="281005"/>
                    </a:cubicBezTo>
                    <a:cubicBezTo>
                      <a:pt x="59911" y="230470"/>
                      <a:pt x="-3060" y="-2363"/>
                      <a:pt x="115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8701C931-F43C-4FA3-B117-89EB3E9609C4}"/>
                  </a:ext>
                </a:extLst>
              </p:cNvPr>
              <p:cNvSpPr/>
              <p:nvPr/>
            </p:nvSpPr>
            <p:spPr>
              <a:xfrm>
                <a:off x="6576293" y="6795717"/>
                <a:ext cx="45566" cy="255809"/>
              </a:xfrm>
              <a:custGeom>
                <a:avLst/>
                <a:gdLst>
                  <a:gd name="connsiteX0" fmla="*/ 45170 w 45566"/>
                  <a:gd name="connsiteY0" fmla="*/ 371 h 255809"/>
                  <a:gd name="connsiteX1" fmla="*/ 21357 w 45566"/>
                  <a:gd name="connsiteY1" fmla="*/ 244846 h 255809"/>
                  <a:gd name="connsiteX2" fmla="*/ 720 w 45566"/>
                  <a:gd name="connsiteY2" fmla="*/ 190871 h 255809"/>
                  <a:gd name="connsiteX3" fmla="*/ 45170 w 45566"/>
                  <a:gd name="connsiteY3" fmla="*/ 371 h 25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66" h="255809">
                    <a:moveTo>
                      <a:pt x="45170" y="371"/>
                    </a:moveTo>
                    <a:cubicBezTo>
                      <a:pt x="48609" y="9367"/>
                      <a:pt x="28765" y="213096"/>
                      <a:pt x="21357" y="244846"/>
                    </a:cubicBezTo>
                    <a:cubicBezTo>
                      <a:pt x="13949" y="276596"/>
                      <a:pt x="-3778" y="233469"/>
                      <a:pt x="720" y="190871"/>
                    </a:cubicBezTo>
                    <a:cubicBezTo>
                      <a:pt x="5218" y="148273"/>
                      <a:pt x="41731" y="-8625"/>
                      <a:pt x="45170" y="3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EDE7E4D4-EF2C-41A0-A055-D10456FC9F80}"/>
                  </a:ext>
                </a:extLst>
              </p:cNvPr>
              <p:cNvSpPr/>
              <p:nvPr/>
            </p:nvSpPr>
            <p:spPr>
              <a:xfrm>
                <a:off x="6413296" y="6894117"/>
                <a:ext cx="198865" cy="50836"/>
              </a:xfrm>
              <a:custGeom>
                <a:avLst/>
                <a:gdLst>
                  <a:gd name="connsiteX0" fmla="*/ 198642 w 198865"/>
                  <a:gd name="connsiteY0" fmla="*/ 396 h 50836"/>
                  <a:gd name="connsiteX1" fmla="*/ 112917 w 198865"/>
                  <a:gd name="connsiteY1" fmla="*/ 27383 h 50836"/>
                  <a:gd name="connsiteX2" fmla="*/ 204 w 198865"/>
                  <a:gd name="connsiteY2" fmla="*/ 44846 h 50836"/>
                  <a:gd name="connsiteX3" fmla="*/ 87517 w 198865"/>
                  <a:gd name="connsiteY3" fmla="*/ 49608 h 50836"/>
                  <a:gd name="connsiteX4" fmla="*/ 198642 w 198865"/>
                  <a:gd name="connsiteY4" fmla="*/ 396 h 5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865" h="50836">
                    <a:moveTo>
                      <a:pt x="198642" y="396"/>
                    </a:moveTo>
                    <a:cubicBezTo>
                      <a:pt x="202875" y="-3308"/>
                      <a:pt x="145990" y="19975"/>
                      <a:pt x="112917" y="27383"/>
                    </a:cubicBezTo>
                    <a:cubicBezTo>
                      <a:pt x="79844" y="34791"/>
                      <a:pt x="4437" y="41142"/>
                      <a:pt x="204" y="44846"/>
                    </a:cubicBezTo>
                    <a:cubicBezTo>
                      <a:pt x="-4029" y="48550"/>
                      <a:pt x="58413" y="53048"/>
                      <a:pt x="87517" y="49608"/>
                    </a:cubicBezTo>
                    <a:cubicBezTo>
                      <a:pt x="116621" y="46168"/>
                      <a:pt x="194409" y="4100"/>
                      <a:pt x="198642" y="3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209424FC-2D17-4848-B3FB-5C7685539EC2}"/>
                  </a:ext>
                </a:extLst>
              </p:cNvPr>
              <p:cNvSpPr/>
              <p:nvPr/>
            </p:nvSpPr>
            <p:spPr>
              <a:xfrm>
                <a:off x="6623318" y="6786778"/>
                <a:ext cx="117360" cy="296324"/>
              </a:xfrm>
              <a:custGeom>
                <a:avLst/>
                <a:gdLst>
                  <a:gd name="connsiteX0" fmla="*/ 1320 w 117360"/>
                  <a:gd name="connsiteY0" fmla="*/ 4547 h 296324"/>
                  <a:gd name="connsiteX1" fmla="*/ 112445 w 117360"/>
                  <a:gd name="connsiteY1" fmla="*/ 285535 h 296324"/>
                  <a:gd name="connsiteX2" fmla="*/ 93395 w 117360"/>
                  <a:gd name="connsiteY2" fmla="*/ 226797 h 296324"/>
                  <a:gd name="connsiteX3" fmla="*/ 53707 w 117360"/>
                  <a:gd name="connsiteY3" fmla="*/ 118847 h 296324"/>
                  <a:gd name="connsiteX4" fmla="*/ 1320 w 117360"/>
                  <a:gd name="connsiteY4" fmla="*/ 4547 h 29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60" h="296324">
                    <a:moveTo>
                      <a:pt x="1320" y="4547"/>
                    </a:moveTo>
                    <a:cubicBezTo>
                      <a:pt x="11110" y="32328"/>
                      <a:pt x="97099" y="248493"/>
                      <a:pt x="112445" y="285535"/>
                    </a:cubicBezTo>
                    <a:cubicBezTo>
                      <a:pt x="127791" y="322577"/>
                      <a:pt x="103185" y="254578"/>
                      <a:pt x="93395" y="226797"/>
                    </a:cubicBezTo>
                    <a:cubicBezTo>
                      <a:pt x="83605" y="199016"/>
                      <a:pt x="68524" y="153772"/>
                      <a:pt x="53707" y="118847"/>
                    </a:cubicBezTo>
                    <a:cubicBezTo>
                      <a:pt x="38890" y="83922"/>
                      <a:pt x="-8470" y="-23234"/>
                      <a:pt x="1320" y="45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E51B5999-9106-4A06-B5AC-BD6838075487}"/>
                  </a:ext>
                </a:extLst>
              </p:cNvPr>
              <p:cNvSpPr/>
              <p:nvPr/>
            </p:nvSpPr>
            <p:spPr>
              <a:xfrm>
                <a:off x="6424675" y="6569554"/>
                <a:ext cx="157318" cy="159110"/>
              </a:xfrm>
              <a:custGeom>
                <a:avLst/>
                <a:gdLst>
                  <a:gd name="connsiteX0" fmla="*/ 1525 w 157318"/>
                  <a:gd name="connsiteY0" fmla="*/ 1109 h 159110"/>
                  <a:gd name="connsiteX1" fmla="*/ 155513 w 157318"/>
                  <a:gd name="connsiteY1" fmla="*/ 156684 h 159110"/>
                  <a:gd name="connsiteX2" fmla="*/ 80900 w 157318"/>
                  <a:gd name="connsiteY2" fmla="*/ 90009 h 159110"/>
                  <a:gd name="connsiteX3" fmla="*/ 1525 w 157318"/>
                  <a:gd name="connsiteY3" fmla="*/ 1109 h 1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318" h="159110">
                    <a:moveTo>
                      <a:pt x="1525" y="1109"/>
                    </a:moveTo>
                    <a:cubicBezTo>
                      <a:pt x="13960" y="12221"/>
                      <a:pt x="142284" y="141867"/>
                      <a:pt x="155513" y="156684"/>
                    </a:cubicBezTo>
                    <a:cubicBezTo>
                      <a:pt x="168742" y="171501"/>
                      <a:pt x="105771" y="114615"/>
                      <a:pt x="80900" y="90009"/>
                    </a:cubicBezTo>
                    <a:cubicBezTo>
                      <a:pt x="56029" y="65403"/>
                      <a:pt x="-10910" y="-10003"/>
                      <a:pt x="1525" y="1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041FF4C2-ECA3-4F4F-99AE-571EA9BF4861}"/>
                  </a:ext>
                </a:extLst>
              </p:cNvPr>
              <p:cNvSpPr/>
              <p:nvPr/>
            </p:nvSpPr>
            <p:spPr>
              <a:xfrm>
                <a:off x="6626130" y="6673730"/>
                <a:ext cx="135876" cy="320513"/>
              </a:xfrm>
              <a:custGeom>
                <a:avLst/>
                <a:gdLst>
                  <a:gd name="connsiteX0" fmla="*/ 95 w 135876"/>
                  <a:gd name="connsiteY0" fmla="*/ 120 h 320513"/>
                  <a:gd name="connsiteX1" fmla="*/ 46133 w 135876"/>
                  <a:gd name="connsiteY1" fmla="*/ 166808 h 320513"/>
                  <a:gd name="connsiteX2" fmla="*/ 135033 w 135876"/>
                  <a:gd name="connsiteY2" fmla="*/ 319208 h 320513"/>
                  <a:gd name="connsiteX3" fmla="*/ 88995 w 135876"/>
                  <a:gd name="connsiteY3" fmla="*/ 235070 h 320513"/>
                  <a:gd name="connsiteX4" fmla="*/ 57245 w 135876"/>
                  <a:gd name="connsiteY4" fmla="*/ 141408 h 320513"/>
                  <a:gd name="connsiteX5" fmla="*/ 95 w 135876"/>
                  <a:gd name="connsiteY5" fmla="*/ 120 h 32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876" h="320513">
                    <a:moveTo>
                      <a:pt x="95" y="120"/>
                    </a:moveTo>
                    <a:cubicBezTo>
                      <a:pt x="-1757" y="4353"/>
                      <a:pt x="23643" y="113627"/>
                      <a:pt x="46133" y="166808"/>
                    </a:cubicBezTo>
                    <a:cubicBezTo>
                      <a:pt x="68623" y="219989"/>
                      <a:pt x="135033" y="319208"/>
                      <a:pt x="135033" y="319208"/>
                    </a:cubicBezTo>
                    <a:cubicBezTo>
                      <a:pt x="142177" y="330585"/>
                      <a:pt x="101960" y="264703"/>
                      <a:pt x="88995" y="235070"/>
                    </a:cubicBezTo>
                    <a:cubicBezTo>
                      <a:pt x="76030" y="205437"/>
                      <a:pt x="69416" y="178449"/>
                      <a:pt x="57245" y="141408"/>
                    </a:cubicBezTo>
                    <a:cubicBezTo>
                      <a:pt x="45074" y="104367"/>
                      <a:pt x="1947" y="-4113"/>
                      <a:pt x="95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17B3010B-20C1-4341-9CEE-096CA8ECF9AE}"/>
                  </a:ext>
                </a:extLst>
              </p:cNvPr>
              <p:cNvSpPr/>
              <p:nvPr/>
            </p:nvSpPr>
            <p:spPr>
              <a:xfrm>
                <a:off x="6302375" y="6659563"/>
                <a:ext cx="71444" cy="274690"/>
              </a:xfrm>
              <a:custGeom>
                <a:avLst/>
                <a:gdLst>
                  <a:gd name="connsiteX0" fmla="*/ 0 w 71444"/>
                  <a:gd name="connsiteY0" fmla="*/ 0 h 274690"/>
                  <a:gd name="connsiteX1" fmla="*/ 71438 w 71444"/>
                  <a:gd name="connsiteY1" fmla="*/ 274637 h 274690"/>
                  <a:gd name="connsiteX2" fmla="*/ 0 w 71444"/>
                  <a:gd name="connsiteY2" fmla="*/ 0 h 27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44" h="274690">
                    <a:moveTo>
                      <a:pt x="0" y="0"/>
                    </a:moveTo>
                    <a:cubicBezTo>
                      <a:pt x="0" y="0"/>
                      <a:pt x="70644" y="270139"/>
                      <a:pt x="71438" y="274637"/>
                    </a:cubicBezTo>
                    <a:cubicBezTo>
                      <a:pt x="72232" y="27913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765A0047-E1D9-4378-A2CD-25983E03AD9B}"/>
                  </a:ext>
                </a:extLst>
              </p:cNvPr>
              <p:cNvSpPr/>
              <p:nvPr/>
            </p:nvSpPr>
            <p:spPr>
              <a:xfrm>
                <a:off x="6334007" y="6889739"/>
                <a:ext cx="243024" cy="128651"/>
              </a:xfrm>
              <a:custGeom>
                <a:avLst/>
                <a:gdLst>
                  <a:gd name="connsiteX0" fmla="*/ 118 w 243024"/>
                  <a:gd name="connsiteY0" fmla="*/ 11 h 128651"/>
                  <a:gd name="connsiteX1" fmla="*/ 69968 w 243024"/>
                  <a:gd name="connsiteY1" fmla="*/ 93674 h 128651"/>
                  <a:gd name="connsiteX2" fmla="*/ 243006 w 243024"/>
                  <a:gd name="connsiteY2" fmla="*/ 128599 h 128651"/>
                  <a:gd name="connsiteX3" fmla="*/ 58856 w 243024"/>
                  <a:gd name="connsiteY3" fmla="*/ 100024 h 128651"/>
                  <a:gd name="connsiteX4" fmla="*/ 118 w 243024"/>
                  <a:gd name="connsiteY4" fmla="*/ 11 h 128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024" h="128651">
                    <a:moveTo>
                      <a:pt x="118" y="11"/>
                    </a:moveTo>
                    <a:cubicBezTo>
                      <a:pt x="1970" y="-1047"/>
                      <a:pt x="29487" y="72243"/>
                      <a:pt x="69968" y="93674"/>
                    </a:cubicBezTo>
                    <a:cubicBezTo>
                      <a:pt x="110449" y="115105"/>
                      <a:pt x="244858" y="127541"/>
                      <a:pt x="243006" y="128599"/>
                    </a:cubicBezTo>
                    <a:cubicBezTo>
                      <a:pt x="241154" y="129657"/>
                      <a:pt x="99602" y="114576"/>
                      <a:pt x="58856" y="100024"/>
                    </a:cubicBezTo>
                    <a:cubicBezTo>
                      <a:pt x="18110" y="85472"/>
                      <a:pt x="-1734" y="1069"/>
                      <a:pt x="118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50A8C256-3DAB-4BAB-8387-4B7AFB70383B}"/>
                  </a:ext>
                </a:extLst>
              </p:cNvPr>
              <p:cNvSpPr/>
              <p:nvPr/>
            </p:nvSpPr>
            <p:spPr>
              <a:xfrm>
                <a:off x="6349578" y="7028884"/>
                <a:ext cx="94443" cy="266308"/>
              </a:xfrm>
              <a:custGeom>
                <a:avLst/>
                <a:gdLst>
                  <a:gd name="connsiteX0" fmla="*/ 422 w 94443"/>
                  <a:gd name="connsiteY0" fmla="*/ 566 h 266308"/>
                  <a:gd name="connsiteX1" fmla="*/ 92497 w 94443"/>
                  <a:gd name="connsiteY1" fmla="*/ 257741 h 266308"/>
                  <a:gd name="connsiteX2" fmla="*/ 59160 w 94443"/>
                  <a:gd name="connsiteY2" fmla="*/ 189479 h 266308"/>
                  <a:gd name="connsiteX3" fmla="*/ 422 w 94443"/>
                  <a:gd name="connsiteY3" fmla="*/ 566 h 26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43" h="266308">
                    <a:moveTo>
                      <a:pt x="422" y="566"/>
                    </a:moveTo>
                    <a:cubicBezTo>
                      <a:pt x="5978" y="11943"/>
                      <a:pt x="82707" y="226256"/>
                      <a:pt x="92497" y="257741"/>
                    </a:cubicBezTo>
                    <a:cubicBezTo>
                      <a:pt x="102287" y="289226"/>
                      <a:pt x="72654" y="226521"/>
                      <a:pt x="59160" y="189479"/>
                    </a:cubicBezTo>
                    <a:cubicBezTo>
                      <a:pt x="45666" y="152437"/>
                      <a:pt x="-5134" y="-10811"/>
                      <a:pt x="422" y="5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: 図形 368">
                <a:extLst>
                  <a:ext uri="{FF2B5EF4-FFF2-40B4-BE49-F238E27FC236}">
                    <a16:creationId xmlns:a16="http://schemas.microsoft.com/office/drawing/2014/main" id="{BC3D64BF-0743-4F82-976A-E1841E8D1EE8}"/>
                  </a:ext>
                </a:extLst>
              </p:cNvPr>
              <p:cNvSpPr/>
              <p:nvPr/>
            </p:nvSpPr>
            <p:spPr>
              <a:xfrm>
                <a:off x="6561138" y="7027863"/>
                <a:ext cx="127237" cy="123927"/>
              </a:xfrm>
              <a:custGeom>
                <a:avLst/>
                <a:gdLst>
                  <a:gd name="connsiteX0" fmla="*/ 0 w 127237"/>
                  <a:gd name="connsiteY0" fmla="*/ 0 h 123927"/>
                  <a:gd name="connsiteX1" fmla="*/ 127000 w 127237"/>
                  <a:gd name="connsiteY1" fmla="*/ 123825 h 123927"/>
                  <a:gd name="connsiteX2" fmla="*/ 0 w 127237"/>
                  <a:gd name="connsiteY2" fmla="*/ 0 h 123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237" h="123927">
                    <a:moveTo>
                      <a:pt x="0" y="0"/>
                    </a:moveTo>
                    <a:cubicBezTo>
                      <a:pt x="0" y="0"/>
                      <a:pt x="120386" y="119592"/>
                      <a:pt x="127000" y="123825"/>
                    </a:cubicBezTo>
                    <a:cubicBezTo>
                      <a:pt x="133614" y="128058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2777BA4B-1C76-435C-AD1E-43F95D7CAAC7}"/>
                  </a:ext>
                </a:extLst>
              </p:cNvPr>
              <p:cNvSpPr/>
              <p:nvPr/>
            </p:nvSpPr>
            <p:spPr>
              <a:xfrm>
                <a:off x="6360600" y="6889327"/>
                <a:ext cx="319514" cy="295154"/>
              </a:xfrm>
              <a:custGeom>
                <a:avLst/>
                <a:gdLst>
                  <a:gd name="connsiteX0" fmla="*/ 2100 w 319514"/>
                  <a:gd name="connsiteY0" fmla="*/ 423 h 295154"/>
                  <a:gd name="connsiteX1" fmla="*/ 144975 w 319514"/>
                  <a:gd name="connsiteY1" fmla="*/ 148061 h 295154"/>
                  <a:gd name="connsiteX2" fmla="*/ 311663 w 319514"/>
                  <a:gd name="connsiteY2" fmla="*/ 292523 h 295154"/>
                  <a:gd name="connsiteX3" fmla="*/ 278325 w 319514"/>
                  <a:gd name="connsiteY3" fmla="*/ 233786 h 295154"/>
                  <a:gd name="connsiteX4" fmla="*/ 154500 w 319514"/>
                  <a:gd name="connsiteY4" fmla="*/ 138536 h 295154"/>
                  <a:gd name="connsiteX5" fmla="*/ 65600 w 319514"/>
                  <a:gd name="connsiteY5" fmla="*/ 103611 h 295154"/>
                  <a:gd name="connsiteX6" fmla="*/ 2100 w 319514"/>
                  <a:gd name="connsiteY6" fmla="*/ 423 h 29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14" h="295154">
                    <a:moveTo>
                      <a:pt x="2100" y="423"/>
                    </a:moveTo>
                    <a:cubicBezTo>
                      <a:pt x="15329" y="7831"/>
                      <a:pt x="93381" y="99378"/>
                      <a:pt x="144975" y="148061"/>
                    </a:cubicBezTo>
                    <a:cubicBezTo>
                      <a:pt x="196569" y="196744"/>
                      <a:pt x="289438" y="278235"/>
                      <a:pt x="311663" y="292523"/>
                    </a:cubicBezTo>
                    <a:cubicBezTo>
                      <a:pt x="333888" y="306811"/>
                      <a:pt x="304519" y="259451"/>
                      <a:pt x="278325" y="233786"/>
                    </a:cubicBezTo>
                    <a:cubicBezTo>
                      <a:pt x="252131" y="208122"/>
                      <a:pt x="189954" y="160232"/>
                      <a:pt x="154500" y="138536"/>
                    </a:cubicBezTo>
                    <a:cubicBezTo>
                      <a:pt x="119046" y="116840"/>
                      <a:pt x="89677" y="122132"/>
                      <a:pt x="65600" y="103611"/>
                    </a:cubicBezTo>
                    <a:cubicBezTo>
                      <a:pt x="41523" y="85090"/>
                      <a:pt x="-11129" y="-6985"/>
                      <a:pt x="2100" y="4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F28FF228-A9D9-4341-B976-503602563FE2}"/>
                  </a:ext>
                </a:extLst>
              </p:cNvPr>
              <p:cNvSpPr/>
              <p:nvPr/>
            </p:nvSpPr>
            <p:spPr>
              <a:xfrm>
                <a:off x="6682215" y="6555138"/>
                <a:ext cx="165358" cy="448734"/>
              </a:xfrm>
              <a:custGeom>
                <a:avLst/>
                <a:gdLst>
                  <a:gd name="connsiteX0" fmla="*/ 1160 w 165358"/>
                  <a:gd name="connsiteY0" fmla="*/ 2825 h 448734"/>
                  <a:gd name="connsiteX1" fmla="*/ 56723 w 165358"/>
                  <a:gd name="connsiteY1" fmla="*/ 175862 h 448734"/>
                  <a:gd name="connsiteX2" fmla="*/ 161498 w 165358"/>
                  <a:gd name="connsiteY2" fmla="*/ 423512 h 448734"/>
                  <a:gd name="connsiteX3" fmla="*/ 139273 w 165358"/>
                  <a:gd name="connsiteY3" fmla="*/ 428275 h 448734"/>
                  <a:gd name="connsiteX4" fmla="*/ 105935 w 165358"/>
                  <a:gd name="connsiteY4" fmla="*/ 315562 h 448734"/>
                  <a:gd name="connsiteX5" fmla="*/ 1160 w 165358"/>
                  <a:gd name="connsiteY5" fmla="*/ 2825 h 44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58" h="448734">
                    <a:moveTo>
                      <a:pt x="1160" y="2825"/>
                    </a:moveTo>
                    <a:cubicBezTo>
                      <a:pt x="-7042" y="-20458"/>
                      <a:pt x="30000" y="105748"/>
                      <a:pt x="56723" y="175862"/>
                    </a:cubicBezTo>
                    <a:cubicBezTo>
                      <a:pt x="83446" y="245976"/>
                      <a:pt x="147740" y="381443"/>
                      <a:pt x="161498" y="423512"/>
                    </a:cubicBezTo>
                    <a:cubicBezTo>
                      <a:pt x="175256" y="465581"/>
                      <a:pt x="148533" y="446267"/>
                      <a:pt x="139273" y="428275"/>
                    </a:cubicBezTo>
                    <a:cubicBezTo>
                      <a:pt x="130013" y="410283"/>
                      <a:pt x="129483" y="382502"/>
                      <a:pt x="105935" y="315562"/>
                    </a:cubicBezTo>
                    <a:cubicBezTo>
                      <a:pt x="82387" y="248622"/>
                      <a:pt x="9362" y="26108"/>
                      <a:pt x="1160" y="2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5F365639-D0A2-4180-AB5B-2362E3D09E3E}"/>
                  </a:ext>
                </a:extLst>
              </p:cNvPr>
              <p:cNvSpPr/>
              <p:nvPr/>
            </p:nvSpPr>
            <p:spPr>
              <a:xfrm>
                <a:off x="7099167" y="6753160"/>
                <a:ext cx="124189" cy="157308"/>
              </a:xfrm>
              <a:custGeom>
                <a:avLst/>
                <a:gdLst>
                  <a:gd name="connsiteX0" fmla="*/ 101733 w 124189"/>
                  <a:gd name="connsiteY0" fmla="*/ 65 h 157308"/>
                  <a:gd name="connsiteX1" fmla="*/ 133 w 124189"/>
                  <a:gd name="connsiteY1" fmla="*/ 60390 h 157308"/>
                  <a:gd name="connsiteX2" fmla="*/ 81096 w 124189"/>
                  <a:gd name="connsiteY2" fmla="*/ 157228 h 157308"/>
                  <a:gd name="connsiteX3" fmla="*/ 123958 w 124189"/>
                  <a:gd name="connsiteY3" fmla="*/ 77853 h 157308"/>
                  <a:gd name="connsiteX4" fmla="*/ 63633 w 124189"/>
                  <a:gd name="connsiteY4" fmla="*/ 123890 h 157308"/>
                  <a:gd name="connsiteX5" fmla="*/ 38233 w 124189"/>
                  <a:gd name="connsiteY5" fmla="*/ 93728 h 157308"/>
                  <a:gd name="connsiteX6" fmla="*/ 46171 w 124189"/>
                  <a:gd name="connsiteY6" fmla="*/ 49278 h 157308"/>
                  <a:gd name="connsiteX7" fmla="*/ 101733 w 124189"/>
                  <a:gd name="connsiteY7" fmla="*/ 65 h 15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189" h="157308">
                    <a:moveTo>
                      <a:pt x="101733" y="65"/>
                    </a:moveTo>
                    <a:cubicBezTo>
                      <a:pt x="94060" y="1917"/>
                      <a:pt x="3572" y="34196"/>
                      <a:pt x="133" y="60390"/>
                    </a:cubicBezTo>
                    <a:cubicBezTo>
                      <a:pt x="-3306" y="86584"/>
                      <a:pt x="60459" y="154318"/>
                      <a:pt x="81096" y="157228"/>
                    </a:cubicBezTo>
                    <a:cubicBezTo>
                      <a:pt x="101733" y="160138"/>
                      <a:pt x="126868" y="83409"/>
                      <a:pt x="123958" y="77853"/>
                    </a:cubicBezTo>
                    <a:cubicBezTo>
                      <a:pt x="121048" y="72297"/>
                      <a:pt x="77920" y="121244"/>
                      <a:pt x="63633" y="123890"/>
                    </a:cubicBezTo>
                    <a:cubicBezTo>
                      <a:pt x="49346" y="126536"/>
                      <a:pt x="41143" y="106163"/>
                      <a:pt x="38233" y="93728"/>
                    </a:cubicBezTo>
                    <a:cubicBezTo>
                      <a:pt x="35323" y="81293"/>
                      <a:pt x="37175" y="62507"/>
                      <a:pt x="46171" y="49278"/>
                    </a:cubicBezTo>
                    <a:cubicBezTo>
                      <a:pt x="55167" y="36049"/>
                      <a:pt x="109406" y="-1787"/>
                      <a:pt x="101733" y="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9696C012-AE5F-4B8F-83AF-91343C2A7A37}"/>
                  </a:ext>
                </a:extLst>
              </p:cNvPr>
              <p:cNvSpPr/>
              <p:nvPr/>
            </p:nvSpPr>
            <p:spPr>
              <a:xfrm>
                <a:off x="7086130" y="6633939"/>
                <a:ext cx="30913" cy="378283"/>
              </a:xfrm>
              <a:custGeom>
                <a:avLst/>
                <a:gdLst>
                  <a:gd name="connsiteX0" fmla="*/ 30633 w 30913"/>
                  <a:gd name="connsiteY0" fmla="*/ 224 h 378283"/>
                  <a:gd name="connsiteX1" fmla="*/ 2058 w 30913"/>
                  <a:gd name="connsiteY1" fmla="*/ 127224 h 378283"/>
                  <a:gd name="connsiteX2" fmla="*/ 3645 w 30913"/>
                  <a:gd name="connsiteY2" fmla="*/ 255811 h 378283"/>
                  <a:gd name="connsiteX3" fmla="*/ 14758 w 30913"/>
                  <a:gd name="connsiteY3" fmla="*/ 376461 h 378283"/>
                  <a:gd name="connsiteX4" fmla="*/ 16345 w 30913"/>
                  <a:gd name="connsiteY4" fmla="*/ 158974 h 378283"/>
                  <a:gd name="connsiteX5" fmla="*/ 30633 w 30913"/>
                  <a:gd name="connsiteY5" fmla="*/ 224 h 37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13" h="378283">
                    <a:moveTo>
                      <a:pt x="30633" y="224"/>
                    </a:moveTo>
                    <a:cubicBezTo>
                      <a:pt x="28252" y="-5068"/>
                      <a:pt x="6556" y="84626"/>
                      <a:pt x="2058" y="127224"/>
                    </a:cubicBezTo>
                    <a:cubicBezTo>
                      <a:pt x="-2440" y="169822"/>
                      <a:pt x="1528" y="214272"/>
                      <a:pt x="3645" y="255811"/>
                    </a:cubicBezTo>
                    <a:cubicBezTo>
                      <a:pt x="5762" y="297350"/>
                      <a:pt x="12641" y="392600"/>
                      <a:pt x="14758" y="376461"/>
                    </a:cubicBezTo>
                    <a:cubicBezTo>
                      <a:pt x="16875" y="360322"/>
                      <a:pt x="13170" y="219563"/>
                      <a:pt x="16345" y="158974"/>
                    </a:cubicBezTo>
                    <a:cubicBezTo>
                      <a:pt x="19520" y="98385"/>
                      <a:pt x="33014" y="5516"/>
                      <a:pt x="30633" y="2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AACE8056-308C-4B95-BE5C-A35692310360}"/>
                  </a:ext>
                </a:extLst>
              </p:cNvPr>
              <p:cNvSpPr/>
              <p:nvPr/>
            </p:nvSpPr>
            <p:spPr>
              <a:xfrm>
                <a:off x="7117641" y="6899132"/>
                <a:ext cx="86559" cy="124287"/>
              </a:xfrm>
              <a:custGeom>
                <a:avLst/>
                <a:gdLst>
                  <a:gd name="connsiteX0" fmla="*/ 86434 w 86559"/>
                  <a:gd name="connsiteY0" fmla="*/ 143 h 124287"/>
                  <a:gd name="connsiteX1" fmla="*/ 54684 w 86559"/>
                  <a:gd name="connsiteY1" fmla="*/ 76343 h 124287"/>
                  <a:gd name="connsiteX2" fmla="*/ 75322 w 86559"/>
                  <a:gd name="connsiteY2" fmla="*/ 104918 h 124287"/>
                  <a:gd name="connsiteX3" fmla="*/ 709 w 86559"/>
                  <a:gd name="connsiteY3" fmla="*/ 122381 h 124287"/>
                  <a:gd name="connsiteX4" fmla="*/ 40397 w 86559"/>
                  <a:gd name="connsiteY4" fmla="*/ 58881 h 124287"/>
                  <a:gd name="connsiteX5" fmla="*/ 86434 w 86559"/>
                  <a:gd name="connsiteY5" fmla="*/ 143 h 12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59" h="124287">
                    <a:moveTo>
                      <a:pt x="86434" y="143"/>
                    </a:moveTo>
                    <a:cubicBezTo>
                      <a:pt x="88815" y="3053"/>
                      <a:pt x="56536" y="58881"/>
                      <a:pt x="54684" y="76343"/>
                    </a:cubicBezTo>
                    <a:cubicBezTo>
                      <a:pt x="52832" y="93805"/>
                      <a:pt x="84318" y="97245"/>
                      <a:pt x="75322" y="104918"/>
                    </a:cubicBezTo>
                    <a:cubicBezTo>
                      <a:pt x="66326" y="112591"/>
                      <a:pt x="6530" y="130054"/>
                      <a:pt x="709" y="122381"/>
                    </a:cubicBezTo>
                    <a:cubicBezTo>
                      <a:pt x="-5112" y="114708"/>
                      <a:pt x="26374" y="78460"/>
                      <a:pt x="40397" y="58881"/>
                    </a:cubicBezTo>
                    <a:cubicBezTo>
                      <a:pt x="54420" y="39302"/>
                      <a:pt x="84053" y="-2767"/>
                      <a:pt x="86434" y="1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66657AA3-19C4-41FD-9E1A-ED26EA6C46DF}"/>
                  </a:ext>
                </a:extLst>
              </p:cNvPr>
              <p:cNvSpPr/>
              <p:nvPr/>
            </p:nvSpPr>
            <p:spPr>
              <a:xfrm>
                <a:off x="6852728" y="6951466"/>
                <a:ext cx="349017" cy="420133"/>
              </a:xfrm>
              <a:custGeom>
                <a:avLst/>
                <a:gdLst>
                  <a:gd name="connsiteX0" fmla="*/ 510 w 349017"/>
                  <a:gd name="connsiteY0" fmla="*/ 197 h 420133"/>
                  <a:gd name="connsiteX1" fmla="*/ 106872 w 349017"/>
                  <a:gd name="connsiteY1" fmla="*/ 49409 h 420133"/>
                  <a:gd name="connsiteX2" fmla="*/ 165610 w 349017"/>
                  <a:gd name="connsiteY2" fmla="*/ 98622 h 420133"/>
                  <a:gd name="connsiteX3" fmla="*/ 221172 w 349017"/>
                  <a:gd name="connsiteY3" fmla="*/ 139897 h 420133"/>
                  <a:gd name="connsiteX4" fmla="*/ 256097 w 349017"/>
                  <a:gd name="connsiteY4" fmla="*/ 177997 h 420133"/>
                  <a:gd name="connsiteX5" fmla="*/ 264035 w 349017"/>
                  <a:gd name="connsiteY5" fmla="*/ 225622 h 420133"/>
                  <a:gd name="connsiteX6" fmla="*/ 318010 w 349017"/>
                  <a:gd name="connsiteY6" fmla="*/ 249434 h 420133"/>
                  <a:gd name="connsiteX7" fmla="*/ 341822 w 349017"/>
                  <a:gd name="connsiteY7" fmla="*/ 358972 h 420133"/>
                  <a:gd name="connsiteX8" fmla="*/ 348172 w 349017"/>
                  <a:gd name="connsiteY8" fmla="*/ 417709 h 420133"/>
                  <a:gd name="connsiteX9" fmla="*/ 325947 w 349017"/>
                  <a:gd name="connsiteY9" fmla="*/ 279597 h 420133"/>
                  <a:gd name="connsiteX10" fmla="*/ 294197 w 349017"/>
                  <a:gd name="connsiteY10" fmla="*/ 211334 h 420133"/>
                  <a:gd name="connsiteX11" fmla="*/ 240222 w 349017"/>
                  <a:gd name="connsiteY11" fmla="*/ 151009 h 420133"/>
                  <a:gd name="connsiteX12" fmla="*/ 154497 w 349017"/>
                  <a:gd name="connsiteY12" fmla="*/ 68459 h 420133"/>
                  <a:gd name="connsiteX13" fmla="*/ 510 w 349017"/>
                  <a:gd name="connsiteY13" fmla="*/ 197 h 42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9017" h="420133">
                    <a:moveTo>
                      <a:pt x="510" y="197"/>
                    </a:moveTo>
                    <a:cubicBezTo>
                      <a:pt x="-7428" y="-2978"/>
                      <a:pt x="79355" y="33005"/>
                      <a:pt x="106872" y="49409"/>
                    </a:cubicBezTo>
                    <a:cubicBezTo>
                      <a:pt x="134389" y="65813"/>
                      <a:pt x="146560" y="83541"/>
                      <a:pt x="165610" y="98622"/>
                    </a:cubicBezTo>
                    <a:cubicBezTo>
                      <a:pt x="184660" y="113703"/>
                      <a:pt x="206091" y="126668"/>
                      <a:pt x="221172" y="139897"/>
                    </a:cubicBezTo>
                    <a:cubicBezTo>
                      <a:pt x="236253" y="153126"/>
                      <a:pt x="248953" y="163710"/>
                      <a:pt x="256097" y="177997"/>
                    </a:cubicBezTo>
                    <a:cubicBezTo>
                      <a:pt x="263241" y="192285"/>
                      <a:pt x="253716" y="213716"/>
                      <a:pt x="264035" y="225622"/>
                    </a:cubicBezTo>
                    <a:cubicBezTo>
                      <a:pt x="274354" y="237528"/>
                      <a:pt x="305046" y="227209"/>
                      <a:pt x="318010" y="249434"/>
                    </a:cubicBezTo>
                    <a:cubicBezTo>
                      <a:pt x="330975" y="271659"/>
                      <a:pt x="336795" y="330926"/>
                      <a:pt x="341822" y="358972"/>
                    </a:cubicBezTo>
                    <a:cubicBezTo>
                      <a:pt x="346849" y="387018"/>
                      <a:pt x="350818" y="430938"/>
                      <a:pt x="348172" y="417709"/>
                    </a:cubicBezTo>
                    <a:cubicBezTo>
                      <a:pt x="345526" y="404480"/>
                      <a:pt x="334943" y="313993"/>
                      <a:pt x="325947" y="279597"/>
                    </a:cubicBezTo>
                    <a:cubicBezTo>
                      <a:pt x="316951" y="245201"/>
                      <a:pt x="308484" y="232765"/>
                      <a:pt x="294197" y="211334"/>
                    </a:cubicBezTo>
                    <a:cubicBezTo>
                      <a:pt x="279910" y="189903"/>
                      <a:pt x="263505" y="174822"/>
                      <a:pt x="240222" y="151009"/>
                    </a:cubicBezTo>
                    <a:cubicBezTo>
                      <a:pt x="216939" y="127197"/>
                      <a:pt x="191274" y="95976"/>
                      <a:pt x="154497" y="68459"/>
                    </a:cubicBezTo>
                    <a:cubicBezTo>
                      <a:pt x="117720" y="40942"/>
                      <a:pt x="8448" y="3372"/>
                      <a:pt x="510" y="1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5FFF67FC-D5E8-47CC-AD6D-CF86A992CEA9}"/>
                  </a:ext>
                </a:extLst>
              </p:cNvPr>
              <p:cNvSpPr/>
              <p:nvPr/>
            </p:nvSpPr>
            <p:spPr>
              <a:xfrm>
                <a:off x="7194366" y="6945307"/>
                <a:ext cx="155830" cy="256671"/>
              </a:xfrm>
              <a:custGeom>
                <a:avLst/>
                <a:gdLst>
                  <a:gd name="connsiteX0" fmla="*/ 155759 w 155830"/>
                  <a:gd name="connsiteY0" fmla="*/ 93668 h 256671"/>
                  <a:gd name="connsiteX1" fmla="*/ 90672 w 155830"/>
                  <a:gd name="connsiteY1" fmla="*/ 6 h 256671"/>
                  <a:gd name="connsiteX2" fmla="*/ 98609 w 155830"/>
                  <a:gd name="connsiteY2" fmla="*/ 88906 h 256671"/>
                  <a:gd name="connsiteX3" fmla="*/ 103372 w 155830"/>
                  <a:gd name="connsiteY3" fmla="*/ 95256 h 256671"/>
                  <a:gd name="connsiteX4" fmla="*/ 1772 w 155830"/>
                  <a:gd name="connsiteY4" fmla="*/ 255593 h 256671"/>
                  <a:gd name="connsiteX5" fmla="*/ 41459 w 155830"/>
                  <a:gd name="connsiteY5" fmla="*/ 161931 h 256671"/>
                  <a:gd name="connsiteX6" fmla="*/ 76384 w 155830"/>
                  <a:gd name="connsiteY6" fmla="*/ 93668 h 256671"/>
                  <a:gd name="connsiteX7" fmla="*/ 155759 w 155830"/>
                  <a:gd name="connsiteY7" fmla="*/ 93668 h 25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30" h="256671">
                    <a:moveTo>
                      <a:pt x="155759" y="93668"/>
                    </a:moveTo>
                    <a:cubicBezTo>
                      <a:pt x="158140" y="78058"/>
                      <a:pt x="100197" y="800"/>
                      <a:pt x="90672" y="6"/>
                    </a:cubicBezTo>
                    <a:cubicBezTo>
                      <a:pt x="81147" y="-788"/>
                      <a:pt x="96492" y="73031"/>
                      <a:pt x="98609" y="88906"/>
                    </a:cubicBezTo>
                    <a:cubicBezTo>
                      <a:pt x="100726" y="104781"/>
                      <a:pt x="119511" y="67475"/>
                      <a:pt x="103372" y="95256"/>
                    </a:cubicBezTo>
                    <a:cubicBezTo>
                      <a:pt x="87233" y="123037"/>
                      <a:pt x="12091" y="244481"/>
                      <a:pt x="1772" y="255593"/>
                    </a:cubicBezTo>
                    <a:cubicBezTo>
                      <a:pt x="-8547" y="266705"/>
                      <a:pt x="29024" y="188919"/>
                      <a:pt x="41459" y="161931"/>
                    </a:cubicBezTo>
                    <a:cubicBezTo>
                      <a:pt x="53894" y="134944"/>
                      <a:pt x="58922" y="112718"/>
                      <a:pt x="76384" y="93668"/>
                    </a:cubicBezTo>
                    <a:cubicBezTo>
                      <a:pt x="93846" y="74618"/>
                      <a:pt x="153378" y="109278"/>
                      <a:pt x="155759" y="936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23FBE663-3426-48AC-A988-40D263B5FA9E}"/>
                  </a:ext>
                </a:extLst>
              </p:cNvPr>
              <p:cNvSpPr/>
              <p:nvPr/>
            </p:nvSpPr>
            <p:spPr>
              <a:xfrm>
                <a:off x="6848298" y="6965893"/>
                <a:ext cx="309029" cy="382256"/>
              </a:xfrm>
              <a:custGeom>
                <a:avLst/>
                <a:gdLst>
                  <a:gd name="connsiteX0" fmla="*/ 1765 w 309029"/>
                  <a:gd name="connsiteY0" fmla="*/ 57 h 382256"/>
                  <a:gd name="connsiteX1" fmla="*/ 66852 w 309029"/>
                  <a:gd name="connsiteY1" fmla="*/ 90545 h 382256"/>
                  <a:gd name="connsiteX2" fmla="*/ 127177 w 309029"/>
                  <a:gd name="connsiteY2" fmla="*/ 77845 h 382256"/>
                  <a:gd name="connsiteX3" fmla="*/ 163690 w 309029"/>
                  <a:gd name="connsiteY3" fmla="*/ 117532 h 382256"/>
                  <a:gd name="connsiteX4" fmla="*/ 158927 w 309029"/>
                  <a:gd name="connsiteY4" fmla="*/ 147695 h 382256"/>
                  <a:gd name="connsiteX5" fmla="*/ 206552 w 309029"/>
                  <a:gd name="connsiteY5" fmla="*/ 158807 h 382256"/>
                  <a:gd name="connsiteX6" fmla="*/ 225602 w 309029"/>
                  <a:gd name="connsiteY6" fmla="*/ 196907 h 382256"/>
                  <a:gd name="connsiteX7" fmla="*/ 231952 w 309029"/>
                  <a:gd name="connsiteY7" fmla="*/ 223895 h 382256"/>
                  <a:gd name="connsiteX8" fmla="*/ 235127 w 309029"/>
                  <a:gd name="connsiteY8" fmla="*/ 250882 h 382256"/>
                  <a:gd name="connsiteX9" fmla="*/ 277990 w 309029"/>
                  <a:gd name="connsiteY9" fmla="*/ 274695 h 382256"/>
                  <a:gd name="connsiteX10" fmla="*/ 308152 w 309029"/>
                  <a:gd name="connsiteY10" fmla="*/ 331845 h 382256"/>
                  <a:gd name="connsiteX11" fmla="*/ 298627 w 309029"/>
                  <a:gd name="connsiteY11" fmla="*/ 379470 h 382256"/>
                  <a:gd name="connsiteX12" fmla="*/ 274815 w 309029"/>
                  <a:gd name="connsiteY12" fmla="*/ 246120 h 382256"/>
                  <a:gd name="connsiteX13" fmla="*/ 141465 w 309029"/>
                  <a:gd name="connsiteY13" fmla="*/ 79432 h 382256"/>
                  <a:gd name="connsiteX14" fmla="*/ 1765 w 309029"/>
                  <a:gd name="connsiteY14" fmla="*/ 57 h 38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9029" h="382256">
                    <a:moveTo>
                      <a:pt x="1765" y="57"/>
                    </a:moveTo>
                    <a:cubicBezTo>
                      <a:pt x="-10670" y="1909"/>
                      <a:pt x="45950" y="77580"/>
                      <a:pt x="66852" y="90545"/>
                    </a:cubicBezTo>
                    <a:cubicBezTo>
                      <a:pt x="87754" y="103510"/>
                      <a:pt x="111037" y="73347"/>
                      <a:pt x="127177" y="77845"/>
                    </a:cubicBezTo>
                    <a:cubicBezTo>
                      <a:pt x="143317" y="82343"/>
                      <a:pt x="158398" y="105890"/>
                      <a:pt x="163690" y="117532"/>
                    </a:cubicBezTo>
                    <a:cubicBezTo>
                      <a:pt x="168982" y="129174"/>
                      <a:pt x="151783" y="140816"/>
                      <a:pt x="158927" y="147695"/>
                    </a:cubicBezTo>
                    <a:cubicBezTo>
                      <a:pt x="166071" y="154574"/>
                      <a:pt x="195440" y="150605"/>
                      <a:pt x="206552" y="158807"/>
                    </a:cubicBezTo>
                    <a:cubicBezTo>
                      <a:pt x="217664" y="167009"/>
                      <a:pt x="221369" y="186059"/>
                      <a:pt x="225602" y="196907"/>
                    </a:cubicBezTo>
                    <a:cubicBezTo>
                      <a:pt x="229835" y="207755"/>
                      <a:pt x="230365" y="214899"/>
                      <a:pt x="231952" y="223895"/>
                    </a:cubicBezTo>
                    <a:cubicBezTo>
                      <a:pt x="233539" y="232891"/>
                      <a:pt x="227454" y="242415"/>
                      <a:pt x="235127" y="250882"/>
                    </a:cubicBezTo>
                    <a:cubicBezTo>
                      <a:pt x="242800" y="259349"/>
                      <a:pt x="265819" y="261201"/>
                      <a:pt x="277990" y="274695"/>
                    </a:cubicBezTo>
                    <a:cubicBezTo>
                      <a:pt x="290161" y="288189"/>
                      <a:pt x="304713" y="314383"/>
                      <a:pt x="308152" y="331845"/>
                    </a:cubicBezTo>
                    <a:cubicBezTo>
                      <a:pt x="311591" y="349307"/>
                      <a:pt x="304183" y="393758"/>
                      <a:pt x="298627" y="379470"/>
                    </a:cubicBezTo>
                    <a:cubicBezTo>
                      <a:pt x="293071" y="365183"/>
                      <a:pt x="301009" y="296126"/>
                      <a:pt x="274815" y="246120"/>
                    </a:cubicBezTo>
                    <a:cubicBezTo>
                      <a:pt x="248621" y="196114"/>
                      <a:pt x="183798" y="117797"/>
                      <a:pt x="141465" y="79432"/>
                    </a:cubicBezTo>
                    <a:cubicBezTo>
                      <a:pt x="99132" y="41067"/>
                      <a:pt x="14200" y="-1795"/>
                      <a:pt x="1765" y="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9C8AFE69-8160-4FEF-BC15-5FFBC5D5CC81}"/>
                  </a:ext>
                </a:extLst>
              </p:cNvPr>
              <p:cNvSpPr/>
              <p:nvPr/>
            </p:nvSpPr>
            <p:spPr>
              <a:xfrm>
                <a:off x="6891327" y="7062500"/>
                <a:ext cx="420207" cy="439621"/>
              </a:xfrm>
              <a:custGeom>
                <a:avLst/>
                <a:gdLst>
                  <a:gd name="connsiteX0" fmla="*/ 85736 w 420207"/>
                  <a:gd name="connsiteY0" fmla="*/ 288 h 439621"/>
                  <a:gd name="connsiteX1" fmla="*/ 53986 w 420207"/>
                  <a:gd name="connsiteY1" fmla="*/ 63788 h 439621"/>
                  <a:gd name="connsiteX2" fmla="*/ 11 w 420207"/>
                  <a:gd name="connsiteY2" fmla="*/ 76488 h 439621"/>
                  <a:gd name="connsiteX3" fmla="*/ 58748 w 420207"/>
                  <a:gd name="connsiteY3" fmla="*/ 182850 h 439621"/>
                  <a:gd name="connsiteX4" fmla="*/ 144473 w 420207"/>
                  <a:gd name="connsiteY4" fmla="*/ 335250 h 439621"/>
                  <a:gd name="connsiteX5" fmla="*/ 193686 w 420207"/>
                  <a:gd name="connsiteY5" fmla="*/ 436850 h 439621"/>
                  <a:gd name="connsiteX6" fmla="*/ 273061 w 420207"/>
                  <a:gd name="connsiteY6" fmla="*/ 409863 h 439621"/>
                  <a:gd name="connsiteX7" fmla="*/ 200036 w 420207"/>
                  <a:gd name="connsiteY7" fmla="*/ 398750 h 439621"/>
                  <a:gd name="connsiteX8" fmla="*/ 250836 w 420207"/>
                  <a:gd name="connsiteY8" fmla="*/ 363825 h 439621"/>
                  <a:gd name="connsiteX9" fmla="*/ 404823 w 420207"/>
                  <a:gd name="connsiteY9" fmla="*/ 327313 h 439621"/>
                  <a:gd name="connsiteX10" fmla="*/ 392123 w 420207"/>
                  <a:gd name="connsiteY10" fmla="*/ 287625 h 439621"/>
                  <a:gd name="connsiteX11" fmla="*/ 204798 w 420207"/>
                  <a:gd name="connsiteY11" fmla="*/ 308263 h 439621"/>
                  <a:gd name="connsiteX12" fmla="*/ 388948 w 420207"/>
                  <a:gd name="connsiteY12" fmla="*/ 301913 h 439621"/>
                  <a:gd name="connsiteX13" fmla="*/ 227023 w 420207"/>
                  <a:gd name="connsiteY13" fmla="*/ 349538 h 439621"/>
                  <a:gd name="connsiteX14" fmla="*/ 182573 w 420207"/>
                  <a:gd name="connsiteY14" fmla="*/ 335250 h 439621"/>
                  <a:gd name="connsiteX15" fmla="*/ 22236 w 420207"/>
                  <a:gd name="connsiteY15" fmla="*/ 92363 h 439621"/>
                  <a:gd name="connsiteX16" fmla="*/ 85736 w 420207"/>
                  <a:gd name="connsiteY16" fmla="*/ 288 h 43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20207" h="439621">
                    <a:moveTo>
                      <a:pt x="85736" y="288"/>
                    </a:moveTo>
                    <a:cubicBezTo>
                      <a:pt x="91028" y="-4475"/>
                      <a:pt x="68273" y="51088"/>
                      <a:pt x="53986" y="63788"/>
                    </a:cubicBezTo>
                    <a:cubicBezTo>
                      <a:pt x="39698" y="76488"/>
                      <a:pt x="-783" y="56644"/>
                      <a:pt x="11" y="76488"/>
                    </a:cubicBezTo>
                    <a:cubicBezTo>
                      <a:pt x="805" y="96332"/>
                      <a:pt x="34671" y="139723"/>
                      <a:pt x="58748" y="182850"/>
                    </a:cubicBezTo>
                    <a:cubicBezTo>
                      <a:pt x="82825" y="225977"/>
                      <a:pt x="121983" y="292917"/>
                      <a:pt x="144473" y="335250"/>
                    </a:cubicBezTo>
                    <a:cubicBezTo>
                      <a:pt x="166963" y="377583"/>
                      <a:pt x="172255" y="424415"/>
                      <a:pt x="193686" y="436850"/>
                    </a:cubicBezTo>
                    <a:cubicBezTo>
                      <a:pt x="215117" y="449285"/>
                      <a:pt x="272003" y="416213"/>
                      <a:pt x="273061" y="409863"/>
                    </a:cubicBezTo>
                    <a:cubicBezTo>
                      <a:pt x="274119" y="403513"/>
                      <a:pt x="203740" y="406423"/>
                      <a:pt x="200036" y="398750"/>
                    </a:cubicBezTo>
                    <a:cubicBezTo>
                      <a:pt x="196332" y="391077"/>
                      <a:pt x="216705" y="375731"/>
                      <a:pt x="250836" y="363825"/>
                    </a:cubicBezTo>
                    <a:cubicBezTo>
                      <a:pt x="284967" y="351919"/>
                      <a:pt x="381275" y="340013"/>
                      <a:pt x="404823" y="327313"/>
                    </a:cubicBezTo>
                    <a:cubicBezTo>
                      <a:pt x="428371" y="314613"/>
                      <a:pt x="425460" y="290800"/>
                      <a:pt x="392123" y="287625"/>
                    </a:cubicBezTo>
                    <a:cubicBezTo>
                      <a:pt x="358786" y="284450"/>
                      <a:pt x="205327" y="305882"/>
                      <a:pt x="204798" y="308263"/>
                    </a:cubicBezTo>
                    <a:cubicBezTo>
                      <a:pt x="204269" y="310644"/>
                      <a:pt x="385244" y="295034"/>
                      <a:pt x="388948" y="301913"/>
                    </a:cubicBezTo>
                    <a:cubicBezTo>
                      <a:pt x="392652" y="308792"/>
                      <a:pt x="261419" y="343982"/>
                      <a:pt x="227023" y="349538"/>
                    </a:cubicBezTo>
                    <a:cubicBezTo>
                      <a:pt x="192627" y="355094"/>
                      <a:pt x="216704" y="378112"/>
                      <a:pt x="182573" y="335250"/>
                    </a:cubicBezTo>
                    <a:cubicBezTo>
                      <a:pt x="148442" y="292388"/>
                      <a:pt x="35994" y="143957"/>
                      <a:pt x="22236" y="92363"/>
                    </a:cubicBezTo>
                    <a:cubicBezTo>
                      <a:pt x="8478" y="40769"/>
                      <a:pt x="80444" y="5051"/>
                      <a:pt x="85736" y="2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3BF7344A-395D-4526-AD37-6AE2B4029222}"/>
                  </a:ext>
                </a:extLst>
              </p:cNvPr>
              <p:cNvSpPr/>
              <p:nvPr/>
            </p:nvSpPr>
            <p:spPr>
              <a:xfrm>
                <a:off x="6922648" y="7138987"/>
                <a:ext cx="221386" cy="265761"/>
              </a:xfrm>
              <a:custGeom>
                <a:avLst/>
                <a:gdLst>
                  <a:gd name="connsiteX0" fmla="*/ 440 w 221386"/>
                  <a:gd name="connsiteY0" fmla="*/ 1 h 265761"/>
                  <a:gd name="connsiteX1" fmla="*/ 117915 w 221386"/>
                  <a:gd name="connsiteY1" fmla="*/ 204788 h 265761"/>
                  <a:gd name="connsiteX2" fmla="*/ 183002 w 221386"/>
                  <a:gd name="connsiteY2" fmla="*/ 261938 h 265761"/>
                  <a:gd name="connsiteX3" fmla="*/ 221102 w 221386"/>
                  <a:gd name="connsiteY3" fmla="*/ 254001 h 265761"/>
                  <a:gd name="connsiteX4" fmla="*/ 163952 w 221386"/>
                  <a:gd name="connsiteY4" fmla="*/ 201613 h 265761"/>
                  <a:gd name="connsiteX5" fmla="*/ 440 w 221386"/>
                  <a:gd name="connsiteY5" fmla="*/ 1 h 26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386" h="265761">
                    <a:moveTo>
                      <a:pt x="440" y="1"/>
                    </a:moveTo>
                    <a:cubicBezTo>
                      <a:pt x="-7233" y="530"/>
                      <a:pt x="87488" y="161132"/>
                      <a:pt x="117915" y="204788"/>
                    </a:cubicBezTo>
                    <a:cubicBezTo>
                      <a:pt x="148342" y="248444"/>
                      <a:pt x="165804" y="253736"/>
                      <a:pt x="183002" y="261938"/>
                    </a:cubicBezTo>
                    <a:cubicBezTo>
                      <a:pt x="200200" y="270140"/>
                      <a:pt x="224277" y="264055"/>
                      <a:pt x="221102" y="254001"/>
                    </a:cubicBezTo>
                    <a:cubicBezTo>
                      <a:pt x="217927" y="243947"/>
                      <a:pt x="198877" y="242094"/>
                      <a:pt x="163952" y="201613"/>
                    </a:cubicBezTo>
                    <a:cubicBezTo>
                      <a:pt x="129027" y="161132"/>
                      <a:pt x="8113" y="-528"/>
                      <a:pt x="440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DC54A155-5276-4602-8208-D0ADBF9B7710}"/>
                  </a:ext>
                </a:extLst>
              </p:cNvPr>
              <p:cNvSpPr/>
              <p:nvPr/>
            </p:nvSpPr>
            <p:spPr>
              <a:xfrm>
                <a:off x="7019804" y="7094491"/>
                <a:ext cx="97249" cy="268668"/>
              </a:xfrm>
              <a:custGeom>
                <a:avLst/>
                <a:gdLst>
                  <a:gd name="connsiteX0" fmla="*/ 121 w 97249"/>
                  <a:gd name="connsiteY0" fmla="*/ 47 h 268668"/>
                  <a:gd name="connsiteX1" fmla="*/ 33459 w 97249"/>
                  <a:gd name="connsiteY1" fmla="*/ 106409 h 268668"/>
                  <a:gd name="connsiteX2" fmla="*/ 69971 w 97249"/>
                  <a:gd name="connsiteY2" fmla="*/ 119109 h 268668"/>
                  <a:gd name="connsiteX3" fmla="*/ 96959 w 97249"/>
                  <a:gd name="connsiteY3" fmla="*/ 182609 h 268668"/>
                  <a:gd name="connsiteX4" fmla="*/ 84259 w 97249"/>
                  <a:gd name="connsiteY4" fmla="*/ 239759 h 268668"/>
                  <a:gd name="connsiteX5" fmla="*/ 84259 w 97249"/>
                  <a:gd name="connsiteY5" fmla="*/ 266747 h 268668"/>
                  <a:gd name="connsiteX6" fmla="*/ 76321 w 97249"/>
                  <a:gd name="connsiteY6" fmla="*/ 188959 h 268668"/>
                  <a:gd name="connsiteX7" fmla="*/ 23934 w 97249"/>
                  <a:gd name="connsiteY7" fmla="*/ 93709 h 268668"/>
                  <a:gd name="connsiteX8" fmla="*/ 121 w 97249"/>
                  <a:gd name="connsiteY8" fmla="*/ 47 h 26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49" h="268668">
                    <a:moveTo>
                      <a:pt x="121" y="47"/>
                    </a:moveTo>
                    <a:cubicBezTo>
                      <a:pt x="1709" y="2164"/>
                      <a:pt x="21817" y="86565"/>
                      <a:pt x="33459" y="106409"/>
                    </a:cubicBezTo>
                    <a:cubicBezTo>
                      <a:pt x="45101" y="126253"/>
                      <a:pt x="59388" y="106409"/>
                      <a:pt x="69971" y="119109"/>
                    </a:cubicBezTo>
                    <a:cubicBezTo>
                      <a:pt x="80554" y="131809"/>
                      <a:pt x="94578" y="162501"/>
                      <a:pt x="96959" y="182609"/>
                    </a:cubicBezTo>
                    <a:cubicBezTo>
                      <a:pt x="99340" y="202717"/>
                      <a:pt x="86376" y="225736"/>
                      <a:pt x="84259" y="239759"/>
                    </a:cubicBezTo>
                    <a:cubicBezTo>
                      <a:pt x="82142" y="253782"/>
                      <a:pt x="85582" y="275214"/>
                      <a:pt x="84259" y="266747"/>
                    </a:cubicBezTo>
                    <a:cubicBezTo>
                      <a:pt x="82936" y="258280"/>
                      <a:pt x="86375" y="217799"/>
                      <a:pt x="76321" y="188959"/>
                    </a:cubicBezTo>
                    <a:cubicBezTo>
                      <a:pt x="66267" y="160119"/>
                      <a:pt x="35046" y="119903"/>
                      <a:pt x="23934" y="93709"/>
                    </a:cubicBezTo>
                    <a:cubicBezTo>
                      <a:pt x="12822" y="67515"/>
                      <a:pt x="-1467" y="-2070"/>
                      <a:pt x="121" y="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11015C46-BB1E-4B43-94AA-AEDAA6DB3560}"/>
                  </a:ext>
                </a:extLst>
              </p:cNvPr>
              <p:cNvSpPr/>
              <p:nvPr/>
            </p:nvSpPr>
            <p:spPr>
              <a:xfrm>
                <a:off x="7315330" y="7049239"/>
                <a:ext cx="87187" cy="211195"/>
              </a:xfrm>
              <a:custGeom>
                <a:avLst/>
                <a:gdLst>
                  <a:gd name="connsiteX0" fmla="*/ 20508 w 87187"/>
                  <a:gd name="connsiteY0" fmla="*/ 2436 h 211195"/>
                  <a:gd name="connsiteX1" fmla="*/ 87183 w 87187"/>
                  <a:gd name="connsiteY1" fmla="*/ 189761 h 211195"/>
                  <a:gd name="connsiteX2" fmla="*/ 23683 w 87187"/>
                  <a:gd name="connsiteY2" fmla="*/ 208811 h 211195"/>
                  <a:gd name="connsiteX3" fmla="*/ 1458 w 87187"/>
                  <a:gd name="connsiteY3" fmla="*/ 205636 h 211195"/>
                  <a:gd name="connsiteX4" fmla="*/ 60195 w 87187"/>
                  <a:gd name="connsiteY4" fmla="*/ 165949 h 211195"/>
                  <a:gd name="connsiteX5" fmla="*/ 44320 w 87187"/>
                  <a:gd name="connsiteY5" fmla="*/ 88161 h 211195"/>
                  <a:gd name="connsiteX6" fmla="*/ 20508 w 87187"/>
                  <a:gd name="connsiteY6" fmla="*/ 2436 h 21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87" h="211195">
                    <a:moveTo>
                      <a:pt x="20508" y="2436"/>
                    </a:moveTo>
                    <a:cubicBezTo>
                      <a:pt x="27652" y="19369"/>
                      <a:pt x="86654" y="155365"/>
                      <a:pt x="87183" y="189761"/>
                    </a:cubicBezTo>
                    <a:cubicBezTo>
                      <a:pt x="87712" y="224157"/>
                      <a:pt x="37970" y="206165"/>
                      <a:pt x="23683" y="208811"/>
                    </a:cubicBezTo>
                    <a:cubicBezTo>
                      <a:pt x="9396" y="211457"/>
                      <a:pt x="-4627" y="212780"/>
                      <a:pt x="1458" y="205636"/>
                    </a:cubicBezTo>
                    <a:cubicBezTo>
                      <a:pt x="7543" y="198492"/>
                      <a:pt x="53051" y="185528"/>
                      <a:pt x="60195" y="165949"/>
                    </a:cubicBezTo>
                    <a:cubicBezTo>
                      <a:pt x="67339" y="146370"/>
                      <a:pt x="51464" y="114884"/>
                      <a:pt x="44320" y="88161"/>
                    </a:cubicBezTo>
                    <a:cubicBezTo>
                      <a:pt x="37176" y="61438"/>
                      <a:pt x="13364" y="-14497"/>
                      <a:pt x="20508" y="2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0F9D85B5-66A3-4C8C-8BE4-D109F70050CD}"/>
                  </a:ext>
                </a:extLst>
              </p:cNvPr>
              <p:cNvSpPr/>
              <p:nvPr/>
            </p:nvSpPr>
            <p:spPr>
              <a:xfrm>
                <a:off x="7316769" y="7336444"/>
                <a:ext cx="179684" cy="212248"/>
              </a:xfrm>
              <a:custGeom>
                <a:avLst/>
                <a:gdLst>
                  <a:gd name="connsiteX0" fmla="*/ 19 w 179684"/>
                  <a:gd name="connsiteY0" fmla="*/ 26381 h 212248"/>
                  <a:gd name="connsiteX1" fmla="*/ 125431 w 179684"/>
                  <a:gd name="connsiteY1" fmla="*/ 10506 h 212248"/>
                  <a:gd name="connsiteX2" fmla="*/ 179406 w 179684"/>
                  <a:gd name="connsiteY2" fmla="*/ 212119 h 212248"/>
                  <a:gd name="connsiteX3" fmla="*/ 146069 w 179684"/>
                  <a:gd name="connsiteY3" fmla="*/ 40669 h 212248"/>
                  <a:gd name="connsiteX4" fmla="*/ 134956 w 179684"/>
                  <a:gd name="connsiteY4" fmla="*/ 7331 h 212248"/>
                  <a:gd name="connsiteX5" fmla="*/ 19 w 179684"/>
                  <a:gd name="connsiteY5" fmla="*/ 26381 h 212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684" h="212248">
                    <a:moveTo>
                      <a:pt x="19" y="26381"/>
                    </a:moveTo>
                    <a:cubicBezTo>
                      <a:pt x="-1568" y="26910"/>
                      <a:pt x="95533" y="-20450"/>
                      <a:pt x="125431" y="10506"/>
                    </a:cubicBezTo>
                    <a:cubicBezTo>
                      <a:pt x="155329" y="41462"/>
                      <a:pt x="175966" y="207092"/>
                      <a:pt x="179406" y="212119"/>
                    </a:cubicBezTo>
                    <a:cubicBezTo>
                      <a:pt x="182846" y="217146"/>
                      <a:pt x="153477" y="74800"/>
                      <a:pt x="146069" y="40669"/>
                    </a:cubicBezTo>
                    <a:cubicBezTo>
                      <a:pt x="138661" y="6538"/>
                      <a:pt x="157975" y="12623"/>
                      <a:pt x="134956" y="7331"/>
                    </a:cubicBezTo>
                    <a:cubicBezTo>
                      <a:pt x="111937" y="2039"/>
                      <a:pt x="1606" y="25852"/>
                      <a:pt x="19" y="26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17A44E6F-1AED-40C3-A3DC-B0A8217A9B56}"/>
                  </a:ext>
                </a:extLst>
              </p:cNvPr>
              <p:cNvSpPr/>
              <p:nvPr/>
            </p:nvSpPr>
            <p:spPr>
              <a:xfrm>
                <a:off x="7288102" y="7486254"/>
                <a:ext cx="180337" cy="44937"/>
              </a:xfrm>
              <a:custGeom>
                <a:avLst/>
                <a:gdLst>
                  <a:gd name="connsiteX0" fmla="*/ 111 w 180337"/>
                  <a:gd name="connsiteY0" fmla="*/ 396 h 44937"/>
                  <a:gd name="connsiteX1" fmla="*/ 141398 w 180337"/>
                  <a:gd name="connsiteY1" fmla="*/ 19446 h 44937"/>
                  <a:gd name="connsiteX2" fmla="*/ 169973 w 180337"/>
                  <a:gd name="connsiteY2" fmla="*/ 44846 h 44937"/>
                  <a:gd name="connsiteX3" fmla="*/ 166798 w 180337"/>
                  <a:gd name="connsiteY3" fmla="*/ 9921 h 44937"/>
                  <a:gd name="connsiteX4" fmla="*/ 111 w 180337"/>
                  <a:gd name="connsiteY4" fmla="*/ 396 h 4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337" h="44937">
                    <a:moveTo>
                      <a:pt x="111" y="396"/>
                    </a:moveTo>
                    <a:cubicBezTo>
                      <a:pt x="-4122" y="1983"/>
                      <a:pt x="113088" y="12038"/>
                      <a:pt x="141398" y="19446"/>
                    </a:cubicBezTo>
                    <a:cubicBezTo>
                      <a:pt x="169708" y="26854"/>
                      <a:pt x="165740" y="46433"/>
                      <a:pt x="169973" y="44846"/>
                    </a:cubicBezTo>
                    <a:cubicBezTo>
                      <a:pt x="174206" y="43259"/>
                      <a:pt x="192727" y="17858"/>
                      <a:pt x="166798" y="9921"/>
                    </a:cubicBezTo>
                    <a:cubicBezTo>
                      <a:pt x="140869" y="1984"/>
                      <a:pt x="4344" y="-1191"/>
                      <a:pt x="111" y="3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C496B01C-4EB9-45C4-85CF-93703338A22A}"/>
                  </a:ext>
                </a:extLst>
              </p:cNvPr>
              <p:cNvSpPr/>
              <p:nvPr/>
            </p:nvSpPr>
            <p:spPr>
              <a:xfrm>
                <a:off x="7194492" y="7372163"/>
                <a:ext cx="248494" cy="76716"/>
              </a:xfrm>
              <a:custGeom>
                <a:avLst/>
                <a:gdLst>
                  <a:gd name="connsiteX0" fmla="*/ 58 w 248494"/>
                  <a:gd name="connsiteY0" fmla="*/ 71625 h 76716"/>
                  <a:gd name="connsiteX1" fmla="*/ 187383 w 248494"/>
                  <a:gd name="connsiteY1" fmla="*/ 58925 h 76716"/>
                  <a:gd name="connsiteX2" fmla="*/ 246121 w 248494"/>
                  <a:gd name="connsiteY2" fmla="*/ 187 h 76716"/>
                  <a:gd name="connsiteX3" fmla="*/ 230246 w 248494"/>
                  <a:gd name="connsiteY3" fmla="*/ 41462 h 76716"/>
                  <a:gd name="connsiteX4" fmla="*/ 168333 w 248494"/>
                  <a:gd name="connsiteY4" fmla="*/ 74800 h 76716"/>
                  <a:gd name="connsiteX5" fmla="*/ 58 w 248494"/>
                  <a:gd name="connsiteY5" fmla="*/ 71625 h 7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494" h="76716">
                    <a:moveTo>
                      <a:pt x="58" y="71625"/>
                    </a:moveTo>
                    <a:cubicBezTo>
                      <a:pt x="3233" y="68979"/>
                      <a:pt x="146373" y="70831"/>
                      <a:pt x="187383" y="58925"/>
                    </a:cubicBezTo>
                    <a:cubicBezTo>
                      <a:pt x="228394" y="47019"/>
                      <a:pt x="238977" y="3097"/>
                      <a:pt x="246121" y="187"/>
                    </a:cubicBezTo>
                    <a:cubicBezTo>
                      <a:pt x="253265" y="-2723"/>
                      <a:pt x="243211" y="29026"/>
                      <a:pt x="230246" y="41462"/>
                    </a:cubicBezTo>
                    <a:cubicBezTo>
                      <a:pt x="217281" y="53897"/>
                      <a:pt x="213048" y="70037"/>
                      <a:pt x="168333" y="74800"/>
                    </a:cubicBezTo>
                    <a:cubicBezTo>
                      <a:pt x="123618" y="79563"/>
                      <a:pt x="-3117" y="74271"/>
                      <a:pt x="58" y="71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EF6ACEA5-DA03-49EF-AA35-A9B0D2671249}"/>
                  </a:ext>
                </a:extLst>
              </p:cNvPr>
              <p:cNvSpPr/>
              <p:nvPr/>
            </p:nvSpPr>
            <p:spPr>
              <a:xfrm>
                <a:off x="7202454" y="7554451"/>
                <a:ext cx="346127" cy="94202"/>
              </a:xfrm>
              <a:custGeom>
                <a:avLst/>
                <a:gdLst>
                  <a:gd name="connsiteX0" fmla="*/ 346109 w 346127"/>
                  <a:gd name="connsiteY0" fmla="*/ 94124 h 94202"/>
                  <a:gd name="connsiteX1" fmla="*/ 152434 w 346127"/>
                  <a:gd name="connsiteY1" fmla="*/ 16337 h 94202"/>
                  <a:gd name="connsiteX2" fmla="*/ 88934 w 346127"/>
                  <a:gd name="connsiteY2" fmla="*/ 462 h 94202"/>
                  <a:gd name="connsiteX3" fmla="*/ 34 w 346127"/>
                  <a:gd name="connsiteY3" fmla="*/ 25862 h 94202"/>
                  <a:gd name="connsiteX4" fmla="*/ 79409 w 346127"/>
                  <a:gd name="connsiteY4" fmla="*/ 21099 h 94202"/>
                  <a:gd name="connsiteX5" fmla="*/ 163546 w 346127"/>
                  <a:gd name="connsiteY5" fmla="*/ 30624 h 94202"/>
                  <a:gd name="connsiteX6" fmla="*/ 346109 w 346127"/>
                  <a:gd name="connsiteY6" fmla="*/ 94124 h 9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127" h="94202">
                    <a:moveTo>
                      <a:pt x="346109" y="94124"/>
                    </a:moveTo>
                    <a:cubicBezTo>
                      <a:pt x="344257" y="91743"/>
                      <a:pt x="195296" y="31947"/>
                      <a:pt x="152434" y="16337"/>
                    </a:cubicBezTo>
                    <a:cubicBezTo>
                      <a:pt x="109571" y="727"/>
                      <a:pt x="114334" y="-1126"/>
                      <a:pt x="88934" y="462"/>
                    </a:cubicBezTo>
                    <a:cubicBezTo>
                      <a:pt x="63534" y="2049"/>
                      <a:pt x="1621" y="22423"/>
                      <a:pt x="34" y="25862"/>
                    </a:cubicBezTo>
                    <a:cubicBezTo>
                      <a:pt x="-1553" y="29301"/>
                      <a:pt x="52157" y="20305"/>
                      <a:pt x="79409" y="21099"/>
                    </a:cubicBezTo>
                    <a:cubicBezTo>
                      <a:pt x="106661" y="21893"/>
                      <a:pt x="116979" y="17130"/>
                      <a:pt x="163546" y="30624"/>
                    </a:cubicBezTo>
                    <a:cubicBezTo>
                      <a:pt x="210113" y="44118"/>
                      <a:pt x="347961" y="96505"/>
                      <a:pt x="346109" y="94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7A476FED-11FD-4D70-8FF4-571062450F47}"/>
                  </a:ext>
                </a:extLst>
              </p:cNvPr>
              <p:cNvSpPr/>
              <p:nvPr/>
            </p:nvSpPr>
            <p:spPr>
              <a:xfrm>
                <a:off x="7180167" y="7612648"/>
                <a:ext cx="341454" cy="70956"/>
              </a:xfrm>
              <a:custGeom>
                <a:avLst/>
                <a:gdLst>
                  <a:gd name="connsiteX0" fmla="*/ 96 w 341454"/>
                  <a:gd name="connsiteY0" fmla="*/ 2590 h 70956"/>
                  <a:gd name="connsiteX1" fmla="*/ 125508 w 341454"/>
                  <a:gd name="connsiteY1" fmla="*/ 2590 h 70956"/>
                  <a:gd name="connsiteX2" fmla="*/ 236633 w 341454"/>
                  <a:gd name="connsiteY2" fmla="*/ 31165 h 70956"/>
                  <a:gd name="connsiteX3" fmla="*/ 341408 w 341454"/>
                  <a:gd name="connsiteY3" fmla="*/ 70852 h 70956"/>
                  <a:gd name="connsiteX4" fmla="*/ 223933 w 341454"/>
                  <a:gd name="connsiteY4" fmla="*/ 42277 h 70956"/>
                  <a:gd name="connsiteX5" fmla="*/ 162021 w 341454"/>
                  <a:gd name="connsiteY5" fmla="*/ 27990 h 70956"/>
                  <a:gd name="connsiteX6" fmla="*/ 146146 w 341454"/>
                  <a:gd name="connsiteY6" fmla="*/ 13702 h 70956"/>
                  <a:gd name="connsiteX7" fmla="*/ 96 w 341454"/>
                  <a:gd name="connsiteY7" fmla="*/ 2590 h 7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1454" h="70956">
                    <a:moveTo>
                      <a:pt x="96" y="2590"/>
                    </a:moveTo>
                    <a:cubicBezTo>
                      <a:pt x="-3344" y="738"/>
                      <a:pt x="86085" y="-2172"/>
                      <a:pt x="125508" y="2590"/>
                    </a:cubicBezTo>
                    <a:cubicBezTo>
                      <a:pt x="164931" y="7352"/>
                      <a:pt x="200650" y="19788"/>
                      <a:pt x="236633" y="31165"/>
                    </a:cubicBezTo>
                    <a:cubicBezTo>
                      <a:pt x="272616" y="42542"/>
                      <a:pt x="343525" y="69000"/>
                      <a:pt x="341408" y="70852"/>
                    </a:cubicBezTo>
                    <a:cubicBezTo>
                      <a:pt x="339291" y="72704"/>
                      <a:pt x="253831" y="49421"/>
                      <a:pt x="223933" y="42277"/>
                    </a:cubicBezTo>
                    <a:cubicBezTo>
                      <a:pt x="194035" y="35133"/>
                      <a:pt x="174986" y="32753"/>
                      <a:pt x="162021" y="27990"/>
                    </a:cubicBezTo>
                    <a:cubicBezTo>
                      <a:pt x="149056" y="23227"/>
                      <a:pt x="169958" y="17935"/>
                      <a:pt x="146146" y="13702"/>
                    </a:cubicBezTo>
                    <a:cubicBezTo>
                      <a:pt x="122334" y="9469"/>
                      <a:pt x="3536" y="4442"/>
                      <a:pt x="96" y="25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AEF7959A-283A-48D5-B241-E962E583717B}"/>
                  </a:ext>
                </a:extLst>
              </p:cNvPr>
              <p:cNvSpPr/>
              <p:nvPr/>
            </p:nvSpPr>
            <p:spPr>
              <a:xfrm>
                <a:off x="7140593" y="7624699"/>
                <a:ext cx="219527" cy="40556"/>
              </a:xfrm>
              <a:custGeom>
                <a:avLst/>
                <a:gdLst>
                  <a:gd name="connsiteX0" fmla="*/ 1570 w 219527"/>
                  <a:gd name="connsiteY0" fmla="*/ 64 h 40556"/>
                  <a:gd name="connsiteX1" fmla="*/ 133332 w 219527"/>
                  <a:gd name="connsiteY1" fmla="*/ 38164 h 40556"/>
                  <a:gd name="connsiteX2" fmla="*/ 206357 w 219527"/>
                  <a:gd name="connsiteY2" fmla="*/ 36576 h 40556"/>
                  <a:gd name="connsiteX3" fmla="*/ 214295 w 219527"/>
                  <a:gd name="connsiteY3" fmla="*/ 36576 h 40556"/>
                  <a:gd name="connsiteX4" fmla="*/ 149207 w 219527"/>
                  <a:gd name="connsiteY4" fmla="*/ 19114 h 40556"/>
                  <a:gd name="connsiteX5" fmla="*/ 65070 w 219527"/>
                  <a:gd name="connsiteY5" fmla="*/ 28639 h 40556"/>
                  <a:gd name="connsiteX6" fmla="*/ 1570 w 219527"/>
                  <a:gd name="connsiteY6" fmla="*/ 64 h 4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527" h="40556">
                    <a:moveTo>
                      <a:pt x="1570" y="64"/>
                    </a:moveTo>
                    <a:cubicBezTo>
                      <a:pt x="12947" y="1652"/>
                      <a:pt x="99201" y="32079"/>
                      <a:pt x="133332" y="38164"/>
                    </a:cubicBezTo>
                    <a:cubicBezTo>
                      <a:pt x="167463" y="44249"/>
                      <a:pt x="192863" y="36841"/>
                      <a:pt x="206357" y="36576"/>
                    </a:cubicBezTo>
                    <a:cubicBezTo>
                      <a:pt x="219851" y="36311"/>
                      <a:pt x="223820" y="39486"/>
                      <a:pt x="214295" y="36576"/>
                    </a:cubicBezTo>
                    <a:cubicBezTo>
                      <a:pt x="204770" y="33666"/>
                      <a:pt x="174078" y="20437"/>
                      <a:pt x="149207" y="19114"/>
                    </a:cubicBezTo>
                    <a:cubicBezTo>
                      <a:pt x="124336" y="17791"/>
                      <a:pt x="86501" y="30756"/>
                      <a:pt x="65070" y="28639"/>
                    </a:cubicBezTo>
                    <a:cubicBezTo>
                      <a:pt x="43639" y="26522"/>
                      <a:pt x="-9807" y="-1524"/>
                      <a:pt x="1570" y="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64D9D8C9-B623-491A-849C-4504E4EE4EDC}"/>
                  </a:ext>
                </a:extLst>
              </p:cNvPr>
              <p:cNvSpPr/>
              <p:nvPr/>
            </p:nvSpPr>
            <p:spPr>
              <a:xfrm>
                <a:off x="7245024" y="7696720"/>
                <a:ext cx="239051" cy="31232"/>
              </a:xfrm>
              <a:custGeom>
                <a:avLst/>
                <a:gdLst>
                  <a:gd name="connsiteX0" fmla="*/ 326 w 239051"/>
                  <a:gd name="connsiteY0" fmla="*/ 1068 h 31232"/>
                  <a:gd name="connsiteX1" fmla="*/ 214639 w 239051"/>
                  <a:gd name="connsiteY1" fmla="*/ 2655 h 31232"/>
                  <a:gd name="connsiteX2" fmla="*/ 228926 w 239051"/>
                  <a:gd name="connsiteY2" fmla="*/ 31230 h 31232"/>
                  <a:gd name="connsiteX3" fmla="*/ 167014 w 239051"/>
                  <a:gd name="connsiteY3" fmla="*/ 1068 h 31232"/>
                  <a:gd name="connsiteX4" fmla="*/ 326 w 239051"/>
                  <a:gd name="connsiteY4" fmla="*/ 1068 h 3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051" h="31232">
                    <a:moveTo>
                      <a:pt x="326" y="1068"/>
                    </a:moveTo>
                    <a:cubicBezTo>
                      <a:pt x="8263" y="1332"/>
                      <a:pt x="176539" y="-2372"/>
                      <a:pt x="214639" y="2655"/>
                    </a:cubicBezTo>
                    <a:cubicBezTo>
                      <a:pt x="252739" y="7682"/>
                      <a:pt x="236863" y="31494"/>
                      <a:pt x="228926" y="31230"/>
                    </a:cubicBezTo>
                    <a:cubicBezTo>
                      <a:pt x="220989" y="30966"/>
                      <a:pt x="202468" y="2920"/>
                      <a:pt x="167014" y="1068"/>
                    </a:cubicBezTo>
                    <a:cubicBezTo>
                      <a:pt x="131560" y="-784"/>
                      <a:pt x="-7611" y="804"/>
                      <a:pt x="326" y="10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B8326805-02A1-417B-80D8-E2B263C4A1CD}"/>
                  </a:ext>
                </a:extLst>
              </p:cNvPr>
              <p:cNvSpPr/>
              <p:nvPr/>
            </p:nvSpPr>
            <p:spPr>
              <a:xfrm>
                <a:off x="7430941" y="7751390"/>
                <a:ext cx="143525" cy="159807"/>
              </a:xfrm>
              <a:custGeom>
                <a:avLst/>
                <a:gdLst>
                  <a:gd name="connsiteX0" fmla="*/ 147 w 143525"/>
                  <a:gd name="connsiteY0" fmla="*/ 3548 h 159807"/>
                  <a:gd name="connsiteX1" fmla="*/ 39834 w 143525"/>
                  <a:gd name="connsiteY1" fmla="*/ 76573 h 159807"/>
                  <a:gd name="connsiteX2" fmla="*/ 9672 w 143525"/>
                  <a:gd name="connsiteY2" fmla="*/ 128960 h 159807"/>
                  <a:gd name="connsiteX3" fmla="*/ 55709 w 143525"/>
                  <a:gd name="connsiteY3" fmla="*/ 159123 h 159807"/>
                  <a:gd name="connsiteX4" fmla="*/ 79522 w 143525"/>
                  <a:gd name="connsiteY4" fmla="*/ 100385 h 159807"/>
                  <a:gd name="connsiteX5" fmla="*/ 143022 w 143525"/>
                  <a:gd name="connsiteY5" fmla="*/ 90860 h 159807"/>
                  <a:gd name="connsiteX6" fmla="*/ 106509 w 143525"/>
                  <a:gd name="connsiteY6" fmla="*/ 52760 h 159807"/>
                  <a:gd name="connsiteX7" fmla="*/ 57297 w 143525"/>
                  <a:gd name="connsiteY7" fmla="*/ 14660 h 159807"/>
                  <a:gd name="connsiteX8" fmla="*/ 147 w 143525"/>
                  <a:gd name="connsiteY8" fmla="*/ 3548 h 15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525" h="159807">
                    <a:moveTo>
                      <a:pt x="147" y="3548"/>
                    </a:moveTo>
                    <a:cubicBezTo>
                      <a:pt x="-2763" y="13867"/>
                      <a:pt x="38247" y="55671"/>
                      <a:pt x="39834" y="76573"/>
                    </a:cubicBezTo>
                    <a:cubicBezTo>
                      <a:pt x="41421" y="97475"/>
                      <a:pt x="7026" y="115202"/>
                      <a:pt x="9672" y="128960"/>
                    </a:cubicBezTo>
                    <a:cubicBezTo>
                      <a:pt x="12318" y="142718"/>
                      <a:pt x="44067" y="163885"/>
                      <a:pt x="55709" y="159123"/>
                    </a:cubicBezTo>
                    <a:cubicBezTo>
                      <a:pt x="67351" y="154361"/>
                      <a:pt x="64970" y="111762"/>
                      <a:pt x="79522" y="100385"/>
                    </a:cubicBezTo>
                    <a:cubicBezTo>
                      <a:pt x="94074" y="89008"/>
                      <a:pt x="138524" y="98797"/>
                      <a:pt x="143022" y="90860"/>
                    </a:cubicBezTo>
                    <a:cubicBezTo>
                      <a:pt x="147520" y="82923"/>
                      <a:pt x="120797" y="65460"/>
                      <a:pt x="106509" y="52760"/>
                    </a:cubicBezTo>
                    <a:cubicBezTo>
                      <a:pt x="92222" y="40060"/>
                      <a:pt x="73437" y="21275"/>
                      <a:pt x="57297" y="14660"/>
                    </a:cubicBezTo>
                    <a:cubicBezTo>
                      <a:pt x="41158" y="8046"/>
                      <a:pt x="3057" y="-6771"/>
                      <a:pt x="147" y="35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8DE09D60-C7FF-4B86-9E85-1C290B7DDC20}"/>
                  </a:ext>
                </a:extLst>
              </p:cNvPr>
              <p:cNvSpPr/>
              <p:nvPr/>
            </p:nvSpPr>
            <p:spPr>
              <a:xfrm>
                <a:off x="7199256" y="7759142"/>
                <a:ext cx="356332" cy="285462"/>
              </a:xfrm>
              <a:custGeom>
                <a:avLst/>
                <a:gdLst>
                  <a:gd name="connsiteX0" fmla="*/ 57 w 356332"/>
                  <a:gd name="connsiteY0" fmla="*/ 558 h 285462"/>
                  <a:gd name="connsiteX1" fmla="*/ 174682 w 356332"/>
                  <a:gd name="connsiteY1" fmla="*/ 19608 h 285462"/>
                  <a:gd name="connsiteX2" fmla="*/ 222307 w 356332"/>
                  <a:gd name="connsiteY2" fmla="*/ 98983 h 285462"/>
                  <a:gd name="connsiteX3" fmla="*/ 346132 w 356332"/>
                  <a:gd name="connsiteY3" fmla="*/ 260908 h 285462"/>
                  <a:gd name="connsiteX4" fmla="*/ 331844 w 356332"/>
                  <a:gd name="connsiteY4" fmla="*/ 265671 h 285462"/>
                  <a:gd name="connsiteX5" fmla="*/ 193732 w 356332"/>
                  <a:gd name="connsiteY5" fmla="*/ 76758 h 285462"/>
                  <a:gd name="connsiteX6" fmla="*/ 155632 w 356332"/>
                  <a:gd name="connsiteY6" fmla="*/ 33896 h 285462"/>
                  <a:gd name="connsiteX7" fmla="*/ 57 w 356332"/>
                  <a:gd name="connsiteY7" fmla="*/ 558 h 28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332" h="285462">
                    <a:moveTo>
                      <a:pt x="57" y="558"/>
                    </a:moveTo>
                    <a:cubicBezTo>
                      <a:pt x="3232" y="-1823"/>
                      <a:pt x="137640" y="3204"/>
                      <a:pt x="174682" y="19608"/>
                    </a:cubicBezTo>
                    <a:cubicBezTo>
                      <a:pt x="211724" y="36012"/>
                      <a:pt x="193732" y="58766"/>
                      <a:pt x="222307" y="98983"/>
                    </a:cubicBezTo>
                    <a:cubicBezTo>
                      <a:pt x="250882" y="139200"/>
                      <a:pt x="327876" y="233127"/>
                      <a:pt x="346132" y="260908"/>
                    </a:cubicBezTo>
                    <a:cubicBezTo>
                      <a:pt x="364388" y="288689"/>
                      <a:pt x="357244" y="296363"/>
                      <a:pt x="331844" y="265671"/>
                    </a:cubicBezTo>
                    <a:cubicBezTo>
                      <a:pt x="306444" y="234979"/>
                      <a:pt x="223101" y="115387"/>
                      <a:pt x="193732" y="76758"/>
                    </a:cubicBezTo>
                    <a:cubicBezTo>
                      <a:pt x="164363" y="38129"/>
                      <a:pt x="184207" y="44744"/>
                      <a:pt x="155632" y="33896"/>
                    </a:cubicBezTo>
                    <a:cubicBezTo>
                      <a:pt x="127057" y="23048"/>
                      <a:pt x="-3118" y="2939"/>
                      <a:pt x="57" y="5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31BA828E-276A-4A93-B941-4351A3D5E81B}"/>
                  </a:ext>
                </a:extLst>
              </p:cNvPr>
              <p:cNvSpPr/>
              <p:nvPr/>
            </p:nvSpPr>
            <p:spPr>
              <a:xfrm>
                <a:off x="7155763" y="7745258"/>
                <a:ext cx="420980" cy="500218"/>
              </a:xfrm>
              <a:custGeom>
                <a:avLst/>
                <a:gdLst>
                  <a:gd name="connsiteX0" fmla="*/ 5450 w 420980"/>
                  <a:gd name="connsiteY0" fmla="*/ 9680 h 500218"/>
                  <a:gd name="connsiteX1" fmla="*/ 122925 w 420980"/>
                  <a:gd name="connsiteY1" fmla="*/ 79530 h 500218"/>
                  <a:gd name="connsiteX2" fmla="*/ 318187 w 420980"/>
                  <a:gd name="connsiteY2" fmla="*/ 322417 h 500218"/>
                  <a:gd name="connsiteX3" fmla="*/ 408675 w 420980"/>
                  <a:gd name="connsiteY3" fmla="*/ 500217 h 500218"/>
                  <a:gd name="connsiteX4" fmla="*/ 419787 w 420980"/>
                  <a:gd name="connsiteY4" fmla="*/ 319242 h 500218"/>
                  <a:gd name="connsiteX5" fmla="*/ 405500 w 420980"/>
                  <a:gd name="connsiteY5" fmla="*/ 400205 h 500218"/>
                  <a:gd name="connsiteX6" fmla="*/ 297550 w 420980"/>
                  <a:gd name="connsiteY6" fmla="*/ 265267 h 500218"/>
                  <a:gd name="connsiteX7" fmla="*/ 5450 w 420980"/>
                  <a:gd name="connsiteY7" fmla="*/ 9680 h 50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0980" h="500218">
                    <a:moveTo>
                      <a:pt x="5450" y="9680"/>
                    </a:moveTo>
                    <a:cubicBezTo>
                      <a:pt x="-23654" y="-21276"/>
                      <a:pt x="70802" y="27407"/>
                      <a:pt x="122925" y="79530"/>
                    </a:cubicBezTo>
                    <a:cubicBezTo>
                      <a:pt x="175048" y="131653"/>
                      <a:pt x="270562" y="252303"/>
                      <a:pt x="318187" y="322417"/>
                    </a:cubicBezTo>
                    <a:cubicBezTo>
                      <a:pt x="365812" y="392531"/>
                      <a:pt x="391742" y="500746"/>
                      <a:pt x="408675" y="500217"/>
                    </a:cubicBezTo>
                    <a:cubicBezTo>
                      <a:pt x="425608" y="499688"/>
                      <a:pt x="420316" y="335911"/>
                      <a:pt x="419787" y="319242"/>
                    </a:cubicBezTo>
                    <a:cubicBezTo>
                      <a:pt x="419258" y="302573"/>
                      <a:pt x="425873" y="409201"/>
                      <a:pt x="405500" y="400205"/>
                    </a:cubicBezTo>
                    <a:cubicBezTo>
                      <a:pt x="385127" y="391209"/>
                      <a:pt x="357346" y="329032"/>
                      <a:pt x="297550" y="265267"/>
                    </a:cubicBezTo>
                    <a:cubicBezTo>
                      <a:pt x="237754" y="201502"/>
                      <a:pt x="34554" y="40636"/>
                      <a:pt x="5450" y="96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92D2700C-F221-4681-B7A2-B0E51BDAE8E2}"/>
                  </a:ext>
                </a:extLst>
              </p:cNvPr>
              <p:cNvSpPr/>
              <p:nvPr/>
            </p:nvSpPr>
            <p:spPr>
              <a:xfrm>
                <a:off x="7077047" y="7741830"/>
                <a:ext cx="476617" cy="484853"/>
              </a:xfrm>
              <a:custGeom>
                <a:avLst/>
                <a:gdLst>
                  <a:gd name="connsiteX0" fmla="*/ 28 w 476617"/>
                  <a:gd name="connsiteY0" fmla="*/ 17870 h 484853"/>
                  <a:gd name="connsiteX1" fmla="*/ 114328 w 476617"/>
                  <a:gd name="connsiteY1" fmla="*/ 43270 h 484853"/>
                  <a:gd name="connsiteX2" fmla="*/ 227041 w 476617"/>
                  <a:gd name="connsiteY2" fmla="*/ 152808 h 484853"/>
                  <a:gd name="connsiteX3" fmla="*/ 466753 w 476617"/>
                  <a:gd name="connsiteY3" fmla="*/ 476658 h 484853"/>
                  <a:gd name="connsiteX4" fmla="*/ 398491 w 476617"/>
                  <a:gd name="connsiteY4" fmla="*/ 357595 h 484853"/>
                  <a:gd name="connsiteX5" fmla="*/ 106391 w 476617"/>
                  <a:gd name="connsiteY5" fmla="*/ 30570 h 484853"/>
                  <a:gd name="connsiteX6" fmla="*/ 28 w 476617"/>
                  <a:gd name="connsiteY6" fmla="*/ 17870 h 48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617" h="484853">
                    <a:moveTo>
                      <a:pt x="28" y="17870"/>
                    </a:moveTo>
                    <a:cubicBezTo>
                      <a:pt x="1351" y="19987"/>
                      <a:pt x="76493" y="20780"/>
                      <a:pt x="114328" y="43270"/>
                    </a:cubicBezTo>
                    <a:cubicBezTo>
                      <a:pt x="152163" y="65760"/>
                      <a:pt x="168304" y="80577"/>
                      <a:pt x="227041" y="152808"/>
                    </a:cubicBezTo>
                    <a:cubicBezTo>
                      <a:pt x="285778" y="225039"/>
                      <a:pt x="438178" y="442527"/>
                      <a:pt x="466753" y="476658"/>
                    </a:cubicBezTo>
                    <a:cubicBezTo>
                      <a:pt x="495328" y="510789"/>
                      <a:pt x="458551" y="431943"/>
                      <a:pt x="398491" y="357595"/>
                    </a:cubicBezTo>
                    <a:cubicBezTo>
                      <a:pt x="338431" y="283247"/>
                      <a:pt x="169362" y="89572"/>
                      <a:pt x="106391" y="30570"/>
                    </a:cubicBezTo>
                    <a:cubicBezTo>
                      <a:pt x="43420" y="-28432"/>
                      <a:pt x="-1295" y="15753"/>
                      <a:pt x="28" y="178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F0BAA672-F0C1-4BA7-A0B5-0ABD1FC18D96}"/>
                  </a:ext>
                </a:extLst>
              </p:cNvPr>
              <p:cNvSpPr/>
              <p:nvPr/>
            </p:nvSpPr>
            <p:spPr>
              <a:xfrm>
                <a:off x="7505053" y="7851473"/>
                <a:ext cx="67891" cy="126058"/>
              </a:xfrm>
              <a:custGeom>
                <a:avLst/>
                <a:gdLst>
                  <a:gd name="connsiteX0" fmla="*/ 60972 w 67891"/>
                  <a:gd name="connsiteY0" fmla="*/ 302 h 126058"/>
                  <a:gd name="connsiteX1" fmla="*/ 64147 w 67891"/>
                  <a:gd name="connsiteY1" fmla="*/ 78090 h 126058"/>
                  <a:gd name="connsiteX2" fmla="*/ 2235 w 67891"/>
                  <a:gd name="connsiteY2" fmla="*/ 125715 h 126058"/>
                  <a:gd name="connsiteX3" fmla="*/ 18110 w 67891"/>
                  <a:gd name="connsiteY3" fmla="*/ 97140 h 126058"/>
                  <a:gd name="connsiteX4" fmla="*/ 60972 w 67891"/>
                  <a:gd name="connsiteY4" fmla="*/ 52690 h 126058"/>
                  <a:gd name="connsiteX5" fmla="*/ 60972 w 67891"/>
                  <a:gd name="connsiteY5" fmla="*/ 302 h 12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91" h="126058">
                    <a:moveTo>
                      <a:pt x="60972" y="302"/>
                    </a:moveTo>
                    <a:cubicBezTo>
                      <a:pt x="61501" y="4535"/>
                      <a:pt x="73936" y="57188"/>
                      <a:pt x="64147" y="78090"/>
                    </a:cubicBezTo>
                    <a:cubicBezTo>
                      <a:pt x="54358" y="98992"/>
                      <a:pt x="9908" y="122540"/>
                      <a:pt x="2235" y="125715"/>
                    </a:cubicBezTo>
                    <a:cubicBezTo>
                      <a:pt x="-5438" y="128890"/>
                      <a:pt x="8320" y="109311"/>
                      <a:pt x="18110" y="97140"/>
                    </a:cubicBezTo>
                    <a:cubicBezTo>
                      <a:pt x="27899" y="84969"/>
                      <a:pt x="53564" y="68036"/>
                      <a:pt x="60972" y="52690"/>
                    </a:cubicBezTo>
                    <a:cubicBezTo>
                      <a:pt x="68380" y="37344"/>
                      <a:pt x="60443" y="-3931"/>
                      <a:pt x="60972" y="3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383A10AD-94F0-4BDD-B3DD-A2184F595BA6}"/>
                  </a:ext>
                </a:extLst>
              </p:cNvPr>
              <p:cNvSpPr/>
              <p:nvPr/>
            </p:nvSpPr>
            <p:spPr>
              <a:xfrm>
                <a:off x="7092115" y="7715054"/>
                <a:ext cx="271873" cy="17313"/>
              </a:xfrm>
              <a:custGeom>
                <a:avLst/>
                <a:gdLst>
                  <a:gd name="connsiteX0" fmla="*/ 835 w 271873"/>
                  <a:gd name="connsiteY0" fmla="*/ 16071 h 17313"/>
                  <a:gd name="connsiteX1" fmla="*/ 264360 w 271873"/>
                  <a:gd name="connsiteY1" fmla="*/ 14484 h 17313"/>
                  <a:gd name="connsiteX2" fmla="*/ 183398 w 271873"/>
                  <a:gd name="connsiteY2" fmla="*/ 196 h 17313"/>
                  <a:gd name="connsiteX3" fmla="*/ 835 w 271873"/>
                  <a:gd name="connsiteY3" fmla="*/ 16071 h 1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873" h="17313">
                    <a:moveTo>
                      <a:pt x="835" y="16071"/>
                    </a:moveTo>
                    <a:cubicBezTo>
                      <a:pt x="14329" y="18452"/>
                      <a:pt x="233933" y="17130"/>
                      <a:pt x="264360" y="14484"/>
                    </a:cubicBezTo>
                    <a:cubicBezTo>
                      <a:pt x="294787" y="11838"/>
                      <a:pt x="225731" y="2313"/>
                      <a:pt x="183398" y="196"/>
                    </a:cubicBezTo>
                    <a:cubicBezTo>
                      <a:pt x="141065" y="-1921"/>
                      <a:pt x="-12659" y="13690"/>
                      <a:pt x="835" y="160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2C52538C-8EA3-4FC8-9D0B-267AF3589DB3}"/>
                  </a:ext>
                </a:extLst>
              </p:cNvPr>
              <p:cNvSpPr/>
              <p:nvPr/>
            </p:nvSpPr>
            <p:spPr>
              <a:xfrm>
                <a:off x="6852775" y="7667121"/>
                <a:ext cx="200881" cy="22831"/>
              </a:xfrm>
              <a:custGeom>
                <a:avLst/>
                <a:gdLst>
                  <a:gd name="connsiteX0" fmla="*/ 463 w 200881"/>
                  <a:gd name="connsiteY0" fmla="*/ 504 h 22831"/>
                  <a:gd name="connsiteX1" fmla="*/ 194138 w 200881"/>
                  <a:gd name="connsiteY1" fmla="*/ 22729 h 22831"/>
                  <a:gd name="connsiteX2" fmla="*/ 141750 w 200881"/>
                  <a:gd name="connsiteY2" fmla="*/ 8442 h 22831"/>
                  <a:gd name="connsiteX3" fmla="*/ 463 w 200881"/>
                  <a:gd name="connsiteY3" fmla="*/ 504 h 22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881" h="22831">
                    <a:moveTo>
                      <a:pt x="463" y="504"/>
                    </a:moveTo>
                    <a:cubicBezTo>
                      <a:pt x="9194" y="2885"/>
                      <a:pt x="170590" y="21406"/>
                      <a:pt x="194138" y="22729"/>
                    </a:cubicBezTo>
                    <a:cubicBezTo>
                      <a:pt x="217686" y="24052"/>
                      <a:pt x="174558" y="12146"/>
                      <a:pt x="141750" y="8442"/>
                    </a:cubicBezTo>
                    <a:cubicBezTo>
                      <a:pt x="108942" y="4738"/>
                      <a:pt x="-8268" y="-1877"/>
                      <a:pt x="463" y="5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F415CF04-FBF3-418E-A708-5E8F115B678A}"/>
                  </a:ext>
                </a:extLst>
              </p:cNvPr>
              <p:cNvSpPr/>
              <p:nvPr/>
            </p:nvSpPr>
            <p:spPr>
              <a:xfrm>
                <a:off x="6822698" y="7688431"/>
                <a:ext cx="230272" cy="20790"/>
              </a:xfrm>
              <a:custGeom>
                <a:avLst/>
                <a:gdLst>
                  <a:gd name="connsiteX0" fmla="*/ 1965 w 230272"/>
                  <a:gd name="connsiteY0" fmla="*/ 12532 h 20790"/>
                  <a:gd name="connsiteX1" fmla="*/ 227390 w 230272"/>
                  <a:gd name="connsiteY1" fmla="*/ 20469 h 20790"/>
                  <a:gd name="connsiteX2" fmla="*/ 122615 w 230272"/>
                  <a:gd name="connsiteY2" fmla="*/ 1419 h 20790"/>
                  <a:gd name="connsiteX3" fmla="*/ 1965 w 230272"/>
                  <a:gd name="connsiteY3" fmla="*/ 12532 h 2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272" h="20790">
                    <a:moveTo>
                      <a:pt x="1965" y="12532"/>
                    </a:moveTo>
                    <a:cubicBezTo>
                      <a:pt x="19428" y="15707"/>
                      <a:pt x="207282" y="22321"/>
                      <a:pt x="227390" y="20469"/>
                    </a:cubicBezTo>
                    <a:cubicBezTo>
                      <a:pt x="247498" y="18617"/>
                      <a:pt x="157011" y="7240"/>
                      <a:pt x="122615" y="1419"/>
                    </a:cubicBezTo>
                    <a:cubicBezTo>
                      <a:pt x="88219" y="-4402"/>
                      <a:pt x="-15498" y="9357"/>
                      <a:pt x="1965" y="125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94ED001D-6DE2-4EAF-8B9F-03CDFB3CC0C0}"/>
                  </a:ext>
                </a:extLst>
              </p:cNvPr>
              <p:cNvSpPr/>
              <p:nvPr/>
            </p:nvSpPr>
            <p:spPr>
              <a:xfrm>
                <a:off x="6724401" y="7215883"/>
                <a:ext cx="153456" cy="110430"/>
              </a:xfrm>
              <a:custGeom>
                <a:avLst/>
                <a:gdLst>
                  <a:gd name="connsiteX0" fmla="*/ 249 w 153456"/>
                  <a:gd name="connsiteY0" fmla="*/ 110430 h 110430"/>
                  <a:gd name="connsiteX1" fmla="*/ 147887 w 153456"/>
                  <a:gd name="connsiteY1" fmla="*/ 12005 h 110430"/>
                  <a:gd name="connsiteX2" fmla="*/ 112962 w 153456"/>
                  <a:gd name="connsiteY2" fmla="*/ 10417 h 110430"/>
                  <a:gd name="connsiteX3" fmla="*/ 249 w 153456"/>
                  <a:gd name="connsiteY3" fmla="*/ 110430 h 11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56" h="110430">
                    <a:moveTo>
                      <a:pt x="249" y="110430"/>
                    </a:moveTo>
                    <a:cubicBezTo>
                      <a:pt x="6070" y="110695"/>
                      <a:pt x="129102" y="28674"/>
                      <a:pt x="147887" y="12005"/>
                    </a:cubicBezTo>
                    <a:cubicBezTo>
                      <a:pt x="166672" y="-4664"/>
                      <a:pt x="133600" y="-2812"/>
                      <a:pt x="112962" y="10417"/>
                    </a:cubicBezTo>
                    <a:cubicBezTo>
                      <a:pt x="92324" y="23646"/>
                      <a:pt x="-5572" y="110165"/>
                      <a:pt x="249" y="1104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950F9713-A123-4794-94E4-93C207D0BE93}"/>
                  </a:ext>
                </a:extLst>
              </p:cNvPr>
              <p:cNvSpPr/>
              <p:nvPr/>
            </p:nvSpPr>
            <p:spPr>
              <a:xfrm>
                <a:off x="6728429" y="7082728"/>
                <a:ext cx="165194" cy="51782"/>
              </a:xfrm>
              <a:custGeom>
                <a:avLst/>
                <a:gdLst>
                  <a:gd name="connsiteX0" fmla="*/ 164496 w 165194"/>
                  <a:gd name="connsiteY0" fmla="*/ 697 h 51782"/>
                  <a:gd name="connsiteX1" fmla="*/ 67659 w 165194"/>
                  <a:gd name="connsiteY1" fmla="*/ 29272 h 51782"/>
                  <a:gd name="connsiteX2" fmla="*/ 12096 w 165194"/>
                  <a:gd name="connsiteY2" fmla="*/ 51497 h 51782"/>
                  <a:gd name="connsiteX3" fmla="*/ 13684 w 165194"/>
                  <a:gd name="connsiteY3" fmla="*/ 13397 h 51782"/>
                  <a:gd name="connsiteX4" fmla="*/ 164496 w 165194"/>
                  <a:gd name="connsiteY4" fmla="*/ 697 h 5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94" h="51782">
                    <a:moveTo>
                      <a:pt x="164496" y="697"/>
                    </a:moveTo>
                    <a:cubicBezTo>
                      <a:pt x="173492" y="3343"/>
                      <a:pt x="93059" y="20805"/>
                      <a:pt x="67659" y="29272"/>
                    </a:cubicBezTo>
                    <a:cubicBezTo>
                      <a:pt x="42259" y="37739"/>
                      <a:pt x="21092" y="54143"/>
                      <a:pt x="12096" y="51497"/>
                    </a:cubicBezTo>
                    <a:cubicBezTo>
                      <a:pt x="3100" y="48851"/>
                      <a:pt x="-10658" y="23716"/>
                      <a:pt x="13684" y="13397"/>
                    </a:cubicBezTo>
                    <a:cubicBezTo>
                      <a:pt x="38026" y="3078"/>
                      <a:pt x="155500" y="-1949"/>
                      <a:pt x="164496" y="6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F586858D-6517-4C5F-889E-0CA6642D548B}"/>
                  </a:ext>
                </a:extLst>
              </p:cNvPr>
              <p:cNvSpPr/>
              <p:nvPr/>
            </p:nvSpPr>
            <p:spPr>
              <a:xfrm>
                <a:off x="6484211" y="7125167"/>
                <a:ext cx="197313" cy="133312"/>
              </a:xfrm>
              <a:custGeom>
                <a:avLst/>
                <a:gdLst>
                  <a:gd name="connsiteX0" fmla="*/ 2314 w 197313"/>
                  <a:gd name="connsiteY0" fmla="*/ 2708 h 133312"/>
                  <a:gd name="connsiteX1" fmla="*/ 184877 w 197313"/>
                  <a:gd name="connsiteY1" fmla="*/ 128121 h 133312"/>
                  <a:gd name="connsiteX2" fmla="*/ 175352 w 197313"/>
                  <a:gd name="connsiteY2" fmla="*/ 101133 h 133312"/>
                  <a:gd name="connsiteX3" fmla="*/ 129314 w 197313"/>
                  <a:gd name="connsiteY3" fmla="*/ 24933 h 133312"/>
                  <a:gd name="connsiteX4" fmla="*/ 124552 w 197313"/>
                  <a:gd name="connsiteY4" fmla="*/ 69383 h 133312"/>
                  <a:gd name="connsiteX5" fmla="*/ 83277 w 197313"/>
                  <a:gd name="connsiteY5" fmla="*/ 43983 h 133312"/>
                  <a:gd name="connsiteX6" fmla="*/ 2314 w 197313"/>
                  <a:gd name="connsiteY6" fmla="*/ 2708 h 133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313" h="133312">
                    <a:moveTo>
                      <a:pt x="2314" y="2708"/>
                    </a:moveTo>
                    <a:cubicBezTo>
                      <a:pt x="19247" y="16731"/>
                      <a:pt x="156037" y="111717"/>
                      <a:pt x="184877" y="128121"/>
                    </a:cubicBezTo>
                    <a:cubicBezTo>
                      <a:pt x="213717" y="144525"/>
                      <a:pt x="184612" y="118331"/>
                      <a:pt x="175352" y="101133"/>
                    </a:cubicBezTo>
                    <a:cubicBezTo>
                      <a:pt x="166092" y="83935"/>
                      <a:pt x="137781" y="30225"/>
                      <a:pt x="129314" y="24933"/>
                    </a:cubicBezTo>
                    <a:cubicBezTo>
                      <a:pt x="120847" y="19641"/>
                      <a:pt x="132225" y="66208"/>
                      <a:pt x="124552" y="69383"/>
                    </a:cubicBezTo>
                    <a:cubicBezTo>
                      <a:pt x="116879" y="72558"/>
                      <a:pt x="100210" y="54831"/>
                      <a:pt x="83277" y="43983"/>
                    </a:cubicBezTo>
                    <a:cubicBezTo>
                      <a:pt x="66344" y="33135"/>
                      <a:pt x="-14619" y="-11315"/>
                      <a:pt x="2314" y="27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6E7409CC-CE80-4F54-A2EE-5250A6D0FA78}"/>
                  </a:ext>
                </a:extLst>
              </p:cNvPr>
              <p:cNvSpPr/>
              <p:nvPr/>
            </p:nvSpPr>
            <p:spPr>
              <a:xfrm>
                <a:off x="6326106" y="6913507"/>
                <a:ext cx="120827" cy="364178"/>
              </a:xfrm>
              <a:custGeom>
                <a:avLst/>
                <a:gdLst>
                  <a:gd name="connsiteX0" fmla="*/ 82 w 120827"/>
                  <a:gd name="connsiteY0" fmla="*/ 56 h 364178"/>
                  <a:gd name="connsiteX1" fmla="*/ 87394 w 120827"/>
                  <a:gd name="connsiteY1" fmla="*/ 122293 h 364178"/>
                  <a:gd name="connsiteX2" fmla="*/ 100094 w 120827"/>
                  <a:gd name="connsiteY2" fmla="*/ 203256 h 364178"/>
                  <a:gd name="connsiteX3" fmla="*/ 100094 w 120827"/>
                  <a:gd name="connsiteY3" fmla="*/ 269931 h 364178"/>
                  <a:gd name="connsiteX4" fmla="*/ 120732 w 120827"/>
                  <a:gd name="connsiteY4" fmla="*/ 363593 h 364178"/>
                  <a:gd name="connsiteX5" fmla="*/ 90569 w 120827"/>
                  <a:gd name="connsiteY5" fmla="*/ 222306 h 364178"/>
                  <a:gd name="connsiteX6" fmla="*/ 71519 w 120827"/>
                  <a:gd name="connsiteY6" fmla="*/ 138168 h 364178"/>
                  <a:gd name="connsiteX7" fmla="*/ 82 w 120827"/>
                  <a:gd name="connsiteY7" fmla="*/ 56 h 364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827" h="364178">
                    <a:moveTo>
                      <a:pt x="82" y="56"/>
                    </a:moveTo>
                    <a:cubicBezTo>
                      <a:pt x="2728" y="-2590"/>
                      <a:pt x="70725" y="88426"/>
                      <a:pt x="87394" y="122293"/>
                    </a:cubicBezTo>
                    <a:cubicBezTo>
                      <a:pt x="104063" y="156160"/>
                      <a:pt x="97977" y="178650"/>
                      <a:pt x="100094" y="203256"/>
                    </a:cubicBezTo>
                    <a:cubicBezTo>
                      <a:pt x="102211" y="227862"/>
                      <a:pt x="96654" y="243208"/>
                      <a:pt x="100094" y="269931"/>
                    </a:cubicBezTo>
                    <a:cubicBezTo>
                      <a:pt x="103534" y="296654"/>
                      <a:pt x="122320" y="371531"/>
                      <a:pt x="120732" y="363593"/>
                    </a:cubicBezTo>
                    <a:cubicBezTo>
                      <a:pt x="119144" y="355655"/>
                      <a:pt x="98771" y="259877"/>
                      <a:pt x="90569" y="222306"/>
                    </a:cubicBezTo>
                    <a:cubicBezTo>
                      <a:pt x="82367" y="184735"/>
                      <a:pt x="83690" y="173622"/>
                      <a:pt x="71519" y="138168"/>
                    </a:cubicBezTo>
                    <a:cubicBezTo>
                      <a:pt x="59348" y="102714"/>
                      <a:pt x="-2564" y="2702"/>
                      <a:pt x="82" y="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2666B4FE-9EED-436B-90EF-85F27166412F}"/>
                  </a:ext>
                </a:extLst>
              </p:cNvPr>
              <p:cNvSpPr/>
              <p:nvPr/>
            </p:nvSpPr>
            <p:spPr>
              <a:xfrm>
                <a:off x="6610716" y="6858005"/>
                <a:ext cx="83760" cy="188640"/>
              </a:xfrm>
              <a:custGeom>
                <a:avLst/>
                <a:gdLst>
                  <a:gd name="connsiteX0" fmla="*/ 2809 w 83760"/>
                  <a:gd name="connsiteY0" fmla="*/ 1583 h 188640"/>
                  <a:gd name="connsiteX1" fmla="*/ 18684 w 83760"/>
                  <a:gd name="connsiteY1" fmla="*/ 60320 h 188640"/>
                  <a:gd name="connsiteX2" fmla="*/ 80597 w 83760"/>
                  <a:gd name="connsiteY2" fmla="*/ 187320 h 188640"/>
                  <a:gd name="connsiteX3" fmla="*/ 67897 w 83760"/>
                  <a:gd name="connsiteY3" fmla="*/ 119058 h 188640"/>
                  <a:gd name="connsiteX4" fmla="*/ 2809 w 83760"/>
                  <a:gd name="connsiteY4" fmla="*/ 1583 h 18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0" h="188640">
                    <a:moveTo>
                      <a:pt x="2809" y="1583"/>
                    </a:moveTo>
                    <a:cubicBezTo>
                      <a:pt x="-5393" y="-8207"/>
                      <a:pt x="5719" y="29364"/>
                      <a:pt x="18684" y="60320"/>
                    </a:cubicBezTo>
                    <a:cubicBezTo>
                      <a:pt x="31649" y="91276"/>
                      <a:pt x="72395" y="177530"/>
                      <a:pt x="80597" y="187320"/>
                    </a:cubicBezTo>
                    <a:cubicBezTo>
                      <a:pt x="88799" y="197110"/>
                      <a:pt x="79803" y="150279"/>
                      <a:pt x="67897" y="119058"/>
                    </a:cubicBezTo>
                    <a:cubicBezTo>
                      <a:pt x="55991" y="87837"/>
                      <a:pt x="11011" y="11373"/>
                      <a:pt x="2809" y="15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70DB9F6C-A621-422E-B4DD-7671177A43BB}"/>
                  </a:ext>
                </a:extLst>
              </p:cNvPr>
              <p:cNvSpPr/>
              <p:nvPr/>
            </p:nvSpPr>
            <p:spPr>
              <a:xfrm>
                <a:off x="6602413" y="7024688"/>
                <a:ext cx="88900" cy="103189"/>
              </a:xfrm>
              <a:custGeom>
                <a:avLst/>
                <a:gdLst>
                  <a:gd name="connsiteX0" fmla="*/ 0 w 88900"/>
                  <a:gd name="connsiteY0" fmla="*/ 0 h 103189"/>
                  <a:gd name="connsiteX1" fmla="*/ 88900 w 88900"/>
                  <a:gd name="connsiteY1" fmla="*/ 103187 h 103189"/>
                  <a:gd name="connsiteX2" fmla="*/ 0 w 88900"/>
                  <a:gd name="connsiteY2" fmla="*/ 0 h 10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00" h="103189">
                    <a:moveTo>
                      <a:pt x="0" y="0"/>
                    </a:moveTo>
                    <a:lnTo>
                      <a:pt x="88900" y="103187"/>
                    </a:lnTo>
                    <a:cubicBezTo>
                      <a:pt x="88900" y="103716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3B19333E-8D76-4AD3-8C3F-30A45885ED23}"/>
                  </a:ext>
                </a:extLst>
              </p:cNvPr>
              <p:cNvSpPr/>
              <p:nvPr/>
            </p:nvSpPr>
            <p:spPr>
              <a:xfrm>
                <a:off x="6443947" y="7019209"/>
                <a:ext cx="61697" cy="259496"/>
              </a:xfrm>
              <a:custGeom>
                <a:avLst/>
                <a:gdLst>
                  <a:gd name="connsiteX0" fmla="*/ 61628 w 61697"/>
                  <a:gd name="connsiteY0" fmla="*/ 46754 h 259496"/>
                  <a:gd name="connsiteX1" fmla="*/ 1303 w 61697"/>
                  <a:gd name="connsiteY1" fmla="*/ 2304 h 259496"/>
                  <a:gd name="connsiteX2" fmla="*/ 21941 w 61697"/>
                  <a:gd name="connsiteY2" fmla="*/ 119779 h 259496"/>
                  <a:gd name="connsiteX3" fmla="*/ 42578 w 61697"/>
                  <a:gd name="connsiteY3" fmla="*/ 154704 h 259496"/>
                  <a:gd name="connsiteX4" fmla="*/ 1303 w 61697"/>
                  <a:gd name="connsiteY4" fmla="*/ 259479 h 259496"/>
                  <a:gd name="connsiteX5" fmla="*/ 23528 w 61697"/>
                  <a:gd name="connsiteY5" fmla="*/ 162641 h 259496"/>
                  <a:gd name="connsiteX6" fmla="*/ 14003 w 61697"/>
                  <a:gd name="connsiteY6" fmla="*/ 107079 h 259496"/>
                  <a:gd name="connsiteX7" fmla="*/ 61628 w 61697"/>
                  <a:gd name="connsiteY7" fmla="*/ 46754 h 259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697" h="259496">
                    <a:moveTo>
                      <a:pt x="61628" y="46754"/>
                    </a:moveTo>
                    <a:cubicBezTo>
                      <a:pt x="59511" y="29292"/>
                      <a:pt x="7917" y="-9867"/>
                      <a:pt x="1303" y="2304"/>
                    </a:cubicBezTo>
                    <a:cubicBezTo>
                      <a:pt x="-5312" y="14475"/>
                      <a:pt x="15062" y="94379"/>
                      <a:pt x="21941" y="119779"/>
                    </a:cubicBezTo>
                    <a:cubicBezTo>
                      <a:pt x="28820" y="145179"/>
                      <a:pt x="46018" y="131421"/>
                      <a:pt x="42578" y="154704"/>
                    </a:cubicBezTo>
                    <a:cubicBezTo>
                      <a:pt x="39138" y="177987"/>
                      <a:pt x="4478" y="258156"/>
                      <a:pt x="1303" y="259479"/>
                    </a:cubicBezTo>
                    <a:cubicBezTo>
                      <a:pt x="-1872" y="260802"/>
                      <a:pt x="21411" y="188041"/>
                      <a:pt x="23528" y="162641"/>
                    </a:cubicBezTo>
                    <a:cubicBezTo>
                      <a:pt x="25645" y="137241"/>
                      <a:pt x="11357" y="128510"/>
                      <a:pt x="14003" y="107079"/>
                    </a:cubicBezTo>
                    <a:cubicBezTo>
                      <a:pt x="16649" y="85648"/>
                      <a:pt x="63745" y="64216"/>
                      <a:pt x="61628" y="467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E16378E5-8731-4920-B9F0-5D34423FDD7D}"/>
                  </a:ext>
                </a:extLst>
              </p:cNvPr>
              <p:cNvSpPr/>
              <p:nvPr/>
            </p:nvSpPr>
            <p:spPr>
              <a:xfrm>
                <a:off x="6746862" y="7307653"/>
                <a:ext cx="240326" cy="123504"/>
              </a:xfrm>
              <a:custGeom>
                <a:avLst/>
                <a:gdLst>
                  <a:gd name="connsiteX0" fmla="*/ 13 w 240326"/>
                  <a:gd name="connsiteY0" fmla="*/ 9135 h 123504"/>
                  <a:gd name="connsiteX1" fmla="*/ 82563 w 240326"/>
                  <a:gd name="connsiteY1" fmla="*/ 12310 h 123504"/>
                  <a:gd name="connsiteX2" fmla="*/ 65101 w 240326"/>
                  <a:gd name="connsiteY2" fmla="*/ 47235 h 123504"/>
                  <a:gd name="connsiteX3" fmla="*/ 198451 w 240326"/>
                  <a:gd name="connsiteY3" fmla="*/ 4372 h 123504"/>
                  <a:gd name="connsiteX4" fmla="*/ 212738 w 240326"/>
                  <a:gd name="connsiteY4" fmla="*/ 34535 h 123504"/>
                  <a:gd name="connsiteX5" fmla="*/ 31763 w 240326"/>
                  <a:gd name="connsiteY5" fmla="*/ 123435 h 123504"/>
                  <a:gd name="connsiteX6" fmla="*/ 233376 w 240326"/>
                  <a:gd name="connsiteY6" fmla="*/ 48822 h 123504"/>
                  <a:gd name="connsiteX7" fmla="*/ 185751 w 240326"/>
                  <a:gd name="connsiteY7" fmla="*/ 20247 h 123504"/>
                  <a:gd name="connsiteX8" fmla="*/ 106376 w 240326"/>
                  <a:gd name="connsiteY8" fmla="*/ 21835 h 123504"/>
                  <a:gd name="connsiteX9" fmla="*/ 76213 w 240326"/>
                  <a:gd name="connsiteY9" fmla="*/ 1197 h 123504"/>
                  <a:gd name="connsiteX10" fmla="*/ 13 w 240326"/>
                  <a:gd name="connsiteY10" fmla="*/ 9135 h 12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326" h="123504">
                    <a:moveTo>
                      <a:pt x="13" y="9135"/>
                    </a:moveTo>
                    <a:cubicBezTo>
                      <a:pt x="1071" y="10987"/>
                      <a:pt x="71715" y="5960"/>
                      <a:pt x="82563" y="12310"/>
                    </a:cubicBezTo>
                    <a:cubicBezTo>
                      <a:pt x="93411" y="18660"/>
                      <a:pt x="45786" y="48558"/>
                      <a:pt x="65101" y="47235"/>
                    </a:cubicBezTo>
                    <a:cubicBezTo>
                      <a:pt x="84416" y="45912"/>
                      <a:pt x="173845" y="6489"/>
                      <a:pt x="198451" y="4372"/>
                    </a:cubicBezTo>
                    <a:cubicBezTo>
                      <a:pt x="223057" y="2255"/>
                      <a:pt x="240519" y="14691"/>
                      <a:pt x="212738" y="34535"/>
                    </a:cubicBezTo>
                    <a:cubicBezTo>
                      <a:pt x="184957" y="54379"/>
                      <a:pt x="28323" y="121054"/>
                      <a:pt x="31763" y="123435"/>
                    </a:cubicBezTo>
                    <a:cubicBezTo>
                      <a:pt x="35203" y="125816"/>
                      <a:pt x="207711" y="66020"/>
                      <a:pt x="233376" y="48822"/>
                    </a:cubicBezTo>
                    <a:cubicBezTo>
                      <a:pt x="259041" y="31624"/>
                      <a:pt x="206918" y="24745"/>
                      <a:pt x="185751" y="20247"/>
                    </a:cubicBezTo>
                    <a:cubicBezTo>
                      <a:pt x="164584" y="15749"/>
                      <a:pt x="124632" y="25010"/>
                      <a:pt x="106376" y="21835"/>
                    </a:cubicBezTo>
                    <a:cubicBezTo>
                      <a:pt x="88120" y="18660"/>
                      <a:pt x="91823" y="5959"/>
                      <a:pt x="76213" y="1197"/>
                    </a:cubicBezTo>
                    <a:cubicBezTo>
                      <a:pt x="60603" y="-3565"/>
                      <a:pt x="-1045" y="7283"/>
                      <a:pt x="13" y="91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B9695D09-64A2-47BA-8BD6-4EA4FFE4B0A6}"/>
                  </a:ext>
                </a:extLst>
              </p:cNvPr>
              <p:cNvSpPr/>
              <p:nvPr/>
            </p:nvSpPr>
            <p:spPr>
              <a:xfrm>
                <a:off x="6773852" y="7392265"/>
                <a:ext cx="246646" cy="64776"/>
              </a:xfrm>
              <a:custGeom>
                <a:avLst/>
                <a:gdLst>
                  <a:gd name="connsiteX0" fmla="*/ 7948 w 246646"/>
                  <a:gd name="connsiteY0" fmla="*/ 64223 h 64776"/>
                  <a:gd name="connsiteX1" fmla="*/ 246073 w 246646"/>
                  <a:gd name="connsiteY1" fmla="*/ 723 h 64776"/>
                  <a:gd name="connsiteX2" fmla="*/ 73036 w 246646"/>
                  <a:gd name="connsiteY2" fmla="*/ 30885 h 64776"/>
                  <a:gd name="connsiteX3" fmla="*/ 7948 w 246646"/>
                  <a:gd name="connsiteY3" fmla="*/ 64223 h 6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646" h="64776">
                    <a:moveTo>
                      <a:pt x="7948" y="64223"/>
                    </a:moveTo>
                    <a:cubicBezTo>
                      <a:pt x="36787" y="59196"/>
                      <a:pt x="235225" y="6279"/>
                      <a:pt x="246073" y="723"/>
                    </a:cubicBezTo>
                    <a:cubicBezTo>
                      <a:pt x="256921" y="-4833"/>
                      <a:pt x="110871" y="23212"/>
                      <a:pt x="73036" y="30885"/>
                    </a:cubicBezTo>
                    <a:cubicBezTo>
                      <a:pt x="35201" y="38558"/>
                      <a:pt x="-20891" y="69250"/>
                      <a:pt x="7948" y="64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88CD1C2B-01B9-4FD2-B430-1ED858A78046}"/>
                  </a:ext>
                </a:extLst>
              </p:cNvPr>
              <p:cNvSpPr/>
              <p:nvPr/>
            </p:nvSpPr>
            <p:spPr>
              <a:xfrm>
                <a:off x="6860746" y="7382368"/>
                <a:ext cx="159476" cy="153889"/>
              </a:xfrm>
              <a:custGeom>
                <a:avLst/>
                <a:gdLst>
                  <a:gd name="connsiteX0" fmla="*/ 149654 w 159476"/>
                  <a:gd name="connsiteY0" fmla="*/ 1095 h 153889"/>
                  <a:gd name="connsiteX1" fmla="*/ 151242 w 159476"/>
                  <a:gd name="connsiteY1" fmla="*/ 109045 h 153889"/>
                  <a:gd name="connsiteX2" fmla="*/ 41704 w 159476"/>
                  <a:gd name="connsiteY2" fmla="*/ 140795 h 153889"/>
                  <a:gd name="connsiteX3" fmla="*/ 3604 w 159476"/>
                  <a:gd name="connsiteY3" fmla="*/ 151907 h 153889"/>
                  <a:gd name="connsiteX4" fmla="*/ 122667 w 159476"/>
                  <a:gd name="connsiteY4" fmla="*/ 102695 h 153889"/>
                  <a:gd name="connsiteX5" fmla="*/ 133779 w 159476"/>
                  <a:gd name="connsiteY5" fmla="*/ 55070 h 153889"/>
                  <a:gd name="connsiteX6" fmla="*/ 149654 w 159476"/>
                  <a:gd name="connsiteY6" fmla="*/ 1095 h 153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476" h="153889">
                    <a:moveTo>
                      <a:pt x="149654" y="1095"/>
                    </a:moveTo>
                    <a:cubicBezTo>
                      <a:pt x="152564" y="10091"/>
                      <a:pt x="169234" y="85762"/>
                      <a:pt x="151242" y="109045"/>
                    </a:cubicBezTo>
                    <a:cubicBezTo>
                      <a:pt x="133250" y="132328"/>
                      <a:pt x="41704" y="140795"/>
                      <a:pt x="41704" y="140795"/>
                    </a:cubicBezTo>
                    <a:cubicBezTo>
                      <a:pt x="17098" y="147939"/>
                      <a:pt x="-9890" y="158257"/>
                      <a:pt x="3604" y="151907"/>
                    </a:cubicBezTo>
                    <a:cubicBezTo>
                      <a:pt x="17098" y="145557"/>
                      <a:pt x="100971" y="118835"/>
                      <a:pt x="122667" y="102695"/>
                    </a:cubicBezTo>
                    <a:cubicBezTo>
                      <a:pt x="144363" y="86555"/>
                      <a:pt x="130075" y="69093"/>
                      <a:pt x="133779" y="55070"/>
                    </a:cubicBezTo>
                    <a:cubicBezTo>
                      <a:pt x="137483" y="41047"/>
                      <a:pt x="146744" y="-7901"/>
                      <a:pt x="149654" y="10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459BCEF4-2697-410A-8787-78A989C3F8D0}"/>
                  </a:ext>
                </a:extLst>
              </p:cNvPr>
              <p:cNvSpPr/>
              <p:nvPr/>
            </p:nvSpPr>
            <p:spPr>
              <a:xfrm>
                <a:off x="6780658" y="7438633"/>
                <a:ext cx="256733" cy="125136"/>
              </a:xfrm>
              <a:custGeom>
                <a:avLst/>
                <a:gdLst>
                  <a:gd name="connsiteX0" fmla="*/ 256730 w 256733"/>
                  <a:gd name="connsiteY0" fmla="*/ 392 h 125136"/>
                  <a:gd name="connsiteX1" fmla="*/ 232917 w 256733"/>
                  <a:gd name="connsiteY1" fmla="*/ 113105 h 125136"/>
                  <a:gd name="connsiteX2" fmla="*/ 126555 w 256733"/>
                  <a:gd name="connsiteY2" fmla="*/ 122630 h 125136"/>
                  <a:gd name="connsiteX3" fmla="*/ 4317 w 256733"/>
                  <a:gd name="connsiteY3" fmla="*/ 119455 h 125136"/>
                  <a:gd name="connsiteX4" fmla="*/ 36067 w 256733"/>
                  <a:gd name="connsiteY4" fmla="*/ 98817 h 125136"/>
                  <a:gd name="connsiteX5" fmla="*/ 118617 w 256733"/>
                  <a:gd name="connsiteY5" fmla="*/ 70242 h 125136"/>
                  <a:gd name="connsiteX6" fmla="*/ 13842 w 256733"/>
                  <a:gd name="connsiteY6" fmla="*/ 90880 h 125136"/>
                  <a:gd name="connsiteX7" fmla="*/ 51942 w 256733"/>
                  <a:gd name="connsiteY7" fmla="*/ 119455 h 125136"/>
                  <a:gd name="connsiteX8" fmla="*/ 190055 w 256733"/>
                  <a:gd name="connsiteY8" fmla="*/ 119455 h 125136"/>
                  <a:gd name="connsiteX9" fmla="*/ 234505 w 256733"/>
                  <a:gd name="connsiteY9" fmla="*/ 76592 h 125136"/>
                  <a:gd name="connsiteX10" fmla="*/ 256730 w 256733"/>
                  <a:gd name="connsiteY10" fmla="*/ 392 h 12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733" h="125136">
                    <a:moveTo>
                      <a:pt x="256730" y="392"/>
                    </a:moveTo>
                    <a:cubicBezTo>
                      <a:pt x="256465" y="6477"/>
                      <a:pt x="254613" y="92732"/>
                      <a:pt x="232917" y="113105"/>
                    </a:cubicBezTo>
                    <a:cubicBezTo>
                      <a:pt x="211221" y="133478"/>
                      <a:pt x="164655" y="121572"/>
                      <a:pt x="126555" y="122630"/>
                    </a:cubicBezTo>
                    <a:cubicBezTo>
                      <a:pt x="88455" y="123688"/>
                      <a:pt x="19398" y="123424"/>
                      <a:pt x="4317" y="119455"/>
                    </a:cubicBezTo>
                    <a:cubicBezTo>
                      <a:pt x="-10764" y="115486"/>
                      <a:pt x="17017" y="107019"/>
                      <a:pt x="36067" y="98817"/>
                    </a:cubicBezTo>
                    <a:cubicBezTo>
                      <a:pt x="55117" y="90615"/>
                      <a:pt x="122321" y="71565"/>
                      <a:pt x="118617" y="70242"/>
                    </a:cubicBezTo>
                    <a:cubicBezTo>
                      <a:pt x="114913" y="68919"/>
                      <a:pt x="24954" y="82678"/>
                      <a:pt x="13842" y="90880"/>
                    </a:cubicBezTo>
                    <a:cubicBezTo>
                      <a:pt x="2729" y="99082"/>
                      <a:pt x="22573" y="114693"/>
                      <a:pt x="51942" y="119455"/>
                    </a:cubicBezTo>
                    <a:cubicBezTo>
                      <a:pt x="81311" y="124217"/>
                      <a:pt x="159628" y="126599"/>
                      <a:pt x="190055" y="119455"/>
                    </a:cubicBezTo>
                    <a:cubicBezTo>
                      <a:pt x="220482" y="112311"/>
                      <a:pt x="225245" y="92467"/>
                      <a:pt x="234505" y="76592"/>
                    </a:cubicBezTo>
                    <a:cubicBezTo>
                      <a:pt x="243765" y="60717"/>
                      <a:pt x="256995" y="-5693"/>
                      <a:pt x="256730" y="3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4A47762B-9DB6-47E2-A152-757708846559}"/>
                  </a:ext>
                </a:extLst>
              </p:cNvPr>
              <p:cNvSpPr/>
              <p:nvPr/>
            </p:nvSpPr>
            <p:spPr>
              <a:xfrm>
                <a:off x="6584494" y="7392530"/>
                <a:ext cx="167926" cy="307048"/>
              </a:xfrm>
              <a:custGeom>
                <a:avLst/>
                <a:gdLst>
                  <a:gd name="connsiteX0" fmla="*/ 456 w 167926"/>
                  <a:gd name="connsiteY0" fmla="*/ 75070 h 307048"/>
                  <a:gd name="connsiteX1" fmla="*/ 62369 w 167926"/>
                  <a:gd name="connsiteY1" fmla="*/ 458 h 307048"/>
                  <a:gd name="connsiteX2" fmla="*/ 125869 w 167926"/>
                  <a:gd name="connsiteY2" fmla="*/ 51258 h 307048"/>
                  <a:gd name="connsiteX3" fmla="*/ 165556 w 167926"/>
                  <a:gd name="connsiteY3" fmla="*/ 195720 h 307048"/>
                  <a:gd name="connsiteX4" fmla="*/ 157619 w 167926"/>
                  <a:gd name="connsiteY4" fmla="*/ 295733 h 307048"/>
                  <a:gd name="connsiteX5" fmla="*/ 109994 w 167926"/>
                  <a:gd name="connsiteY5" fmla="*/ 302083 h 307048"/>
                  <a:gd name="connsiteX6" fmla="*/ 60781 w 167926"/>
                  <a:gd name="connsiteY6" fmla="*/ 271920 h 307048"/>
                  <a:gd name="connsiteX7" fmla="*/ 149681 w 167926"/>
                  <a:gd name="connsiteY7" fmla="*/ 284620 h 307048"/>
                  <a:gd name="connsiteX8" fmla="*/ 152856 w 167926"/>
                  <a:gd name="connsiteY8" fmla="*/ 230645 h 307048"/>
                  <a:gd name="connsiteX9" fmla="*/ 133806 w 167926"/>
                  <a:gd name="connsiteY9" fmla="*/ 119520 h 307048"/>
                  <a:gd name="connsiteX10" fmla="*/ 95706 w 167926"/>
                  <a:gd name="connsiteY10" fmla="*/ 29033 h 307048"/>
                  <a:gd name="connsiteX11" fmla="*/ 456 w 167926"/>
                  <a:gd name="connsiteY11" fmla="*/ 75070 h 30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926" h="307048">
                    <a:moveTo>
                      <a:pt x="456" y="75070"/>
                    </a:moveTo>
                    <a:cubicBezTo>
                      <a:pt x="-5100" y="70308"/>
                      <a:pt x="41467" y="4427"/>
                      <a:pt x="62369" y="458"/>
                    </a:cubicBezTo>
                    <a:cubicBezTo>
                      <a:pt x="83271" y="-3511"/>
                      <a:pt x="108671" y="18714"/>
                      <a:pt x="125869" y="51258"/>
                    </a:cubicBezTo>
                    <a:cubicBezTo>
                      <a:pt x="143067" y="83802"/>
                      <a:pt x="160264" y="154974"/>
                      <a:pt x="165556" y="195720"/>
                    </a:cubicBezTo>
                    <a:cubicBezTo>
                      <a:pt x="170848" y="236466"/>
                      <a:pt x="166879" y="278006"/>
                      <a:pt x="157619" y="295733"/>
                    </a:cubicBezTo>
                    <a:cubicBezTo>
                      <a:pt x="148359" y="313460"/>
                      <a:pt x="126134" y="306052"/>
                      <a:pt x="109994" y="302083"/>
                    </a:cubicBezTo>
                    <a:cubicBezTo>
                      <a:pt x="93854" y="298114"/>
                      <a:pt x="54167" y="274830"/>
                      <a:pt x="60781" y="271920"/>
                    </a:cubicBezTo>
                    <a:cubicBezTo>
                      <a:pt x="67395" y="269010"/>
                      <a:pt x="134335" y="291499"/>
                      <a:pt x="149681" y="284620"/>
                    </a:cubicBezTo>
                    <a:cubicBezTo>
                      <a:pt x="165027" y="277741"/>
                      <a:pt x="155502" y="258162"/>
                      <a:pt x="152856" y="230645"/>
                    </a:cubicBezTo>
                    <a:cubicBezTo>
                      <a:pt x="150210" y="203128"/>
                      <a:pt x="143331" y="153122"/>
                      <a:pt x="133806" y="119520"/>
                    </a:cubicBezTo>
                    <a:cubicBezTo>
                      <a:pt x="124281" y="85918"/>
                      <a:pt x="115020" y="41468"/>
                      <a:pt x="95706" y="29033"/>
                    </a:cubicBezTo>
                    <a:cubicBezTo>
                      <a:pt x="76392" y="16598"/>
                      <a:pt x="6012" y="79832"/>
                      <a:pt x="456" y="750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F6FEB427-BF82-4A8C-BFC0-E56A478AEDB1}"/>
                  </a:ext>
                </a:extLst>
              </p:cNvPr>
              <p:cNvSpPr/>
              <p:nvPr/>
            </p:nvSpPr>
            <p:spPr>
              <a:xfrm>
                <a:off x="6575730" y="7357309"/>
                <a:ext cx="212623" cy="111919"/>
              </a:xfrm>
              <a:custGeom>
                <a:avLst/>
                <a:gdLst>
                  <a:gd name="connsiteX0" fmla="*/ 1283 w 212623"/>
                  <a:gd name="connsiteY0" fmla="*/ 111879 h 111919"/>
                  <a:gd name="connsiteX1" fmla="*/ 37795 w 212623"/>
                  <a:gd name="connsiteY1" fmla="*/ 10279 h 111919"/>
                  <a:gd name="connsiteX2" fmla="*/ 94945 w 212623"/>
                  <a:gd name="connsiteY2" fmla="*/ 10279 h 111919"/>
                  <a:gd name="connsiteX3" fmla="*/ 152095 w 212623"/>
                  <a:gd name="connsiteY3" fmla="*/ 70604 h 111919"/>
                  <a:gd name="connsiteX4" fmla="*/ 158445 w 212623"/>
                  <a:gd name="connsiteY4" fmla="*/ 53141 h 111919"/>
                  <a:gd name="connsiteX5" fmla="*/ 182258 w 212623"/>
                  <a:gd name="connsiteY5" fmla="*/ 54729 h 111919"/>
                  <a:gd name="connsiteX6" fmla="*/ 212420 w 212623"/>
                  <a:gd name="connsiteY6" fmla="*/ 61079 h 111919"/>
                  <a:gd name="connsiteX7" fmla="*/ 166383 w 212623"/>
                  <a:gd name="connsiteY7" fmla="*/ 22979 h 111919"/>
                  <a:gd name="connsiteX8" fmla="*/ 142570 w 212623"/>
                  <a:gd name="connsiteY8" fmla="*/ 35679 h 111919"/>
                  <a:gd name="connsiteX9" fmla="*/ 83833 w 212623"/>
                  <a:gd name="connsiteY9" fmla="*/ 22979 h 111919"/>
                  <a:gd name="connsiteX10" fmla="*/ 1283 w 212623"/>
                  <a:gd name="connsiteY10" fmla="*/ 111879 h 11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623" h="111919">
                    <a:moveTo>
                      <a:pt x="1283" y="111879"/>
                    </a:moveTo>
                    <a:cubicBezTo>
                      <a:pt x="-6390" y="109762"/>
                      <a:pt x="22185" y="27212"/>
                      <a:pt x="37795" y="10279"/>
                    </a:cubicBezTo>
                    <a:cubicBezTo>
                      <a:pt x="53405" y="-6654"/>
                      <a:pt x="75895" y="225"/>
                      <a:pt x="94945" y="10279"/>
                    </a:cubicBezTo>
                    <a:cubicBezTo>
                      <a:pt x="113995" y="20333"/>
                      <a:pt x="141512" y="63460"/>
                      <a:pt x="152095" y="70604"/>
                    </a:cubicBezTo>
                    <a:cubicBezTo>
                      <a:pt x="162678" y="77748"/>
                      <a:pt x="153418" y="55787"/>
                      <a:pt x="158445" y="53141"/>
                    </a:cubicBezTo>
                    <a:cubicBezTo>
                      <a:pt x="163472" y="50495"/>
                      <a:pt x="173262" y="53406"/>
                      <a:pt x="182258" y="54729"/>
                    </a:cubicBezTo>
                    <a:cubicBezTo>
                      <a:pt x="191254" y="56052"/>
                      <a:pt x="215066" y="66371"/>
                      <a:pt x="212420" y="61079"/>
                    </a:cubicBezTo>
                    <a:cubicBezTo>
                      <a:pt x="209774" y="55787"/>
                      <a:pt x="178025" y="27212"/>
                      <a:pt x="166383" y="22979"/>
                    </a:cubicBezTo>
                    <a:cubicBezTo>
                      <a:pt x="154741" y="18746"/>
                      <a:pt x="156328" y="35679"/>
                      <a:pt x="142570" y="35679"/>
                    </a:cubicBezTo>
                    <a:cubicBezTo>
                      <a:pt x="128812" y="35679"/>
                      <a:pt x="106322" y="13983"/>
                      <a:pt x="83833" y="22979"/>
                    </a:cubicBezTo>
                    <a:cubicBezTo>
                      <a:pt x="61344" y="31975"/>
                      <a:pt x="8956" y="113996"/>
                      <a:pt x="1283" y="1118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DD871F69-B1DE-40C2-BE81-4C5EFD668E3C}"/>
                  </a:ext>
                </a:extLst>
              </p:cNvPr>
              <p:cNvSpPr/>
              <p:nvPr/>
            </p:nvSpPr>
            <p:spPr>
              <a:xfrm>
                <a:off x="6657496" y="7513291"/>
                <a:ext cx="130690" cy="230559"/>
              </a:xfrm>
              <a:custGeom>
                <a:avLst/>
                <a:gdLst>
                  <a:gd name="connsiteX0" fmla="*/ 106842 w 130690"/>
                  <a:gd name="connsiteY0" fmla="*/ 347 h 230559"/>
                  <a:gd name="connsiteX1" fmla="*/ 119542 w 130690"/>
                  <a:gd name="connsiteY1" fmla="*/ 140047 h 230559"/>
                  <a:gd name="connsiteX2" fmla="*/ 76679 w 130690"/>
                  <a:gd name="connsiteY2" fmla="*/ 200372 h 230559"/>
                  <a:gd name="connsiteX3" fmla="*/ 36992 w 130690"/>
                  <a:gd name="connsiteY3" fmla="*/ 206722 h 230559"/>
                  <a:gd name="connsiteX4" fmla="*/ 479 w 130690"/>
                  <a:gd name="connsiteY4" fmla="*/ 178147 h 230559"/>
                  <a:gd name="connsiteX5" fmla="*/ 63979 w 130690"/>
                  <a:gd name="connsiteY5" fmla="*/ 230534 h 230559"/>
                  <a:gd name="connsiteX6" fmla="*/ 114779 w 130690"/>
                  <a:gd name="connsiteY6" fmla="*/ 170209 h 230559"/>
                  <a:gd name="connsiteX7" fmla="*/ 130654 w 130690"/>
                  <a:gd name="connsiteY7" fmla="*/ 101947 h 230559"/>
                  <a:gd name="connsiteX8" fmla="*/ 106842 w 130690"/>
                  <a:gd name="connsiteY8" fmla="*/ 347 h 23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690" h="230559">
                    <a:moveTo>
                      <a:pt x="106842" y="347"/>
                    </a:moveTo>
                    <a:cubicBezTo>
                      <a:pt x="104990" y="6697"/>
                      <a:pt x="124569" y="106710"/>
                      <a:pt x="119542" y="140047"/>
                    </a:cubicBezTo>
                    <a:cubicBezTo>
                      <a:pt x="114515" y="173385"/>
                      <a:pt x="90437" y="189259"/>
                      <a:pt x="76679" y="200372"/>
                    </a:cubicBezTo>
                    <a:cubicBezTo>
                      <a:pt x="62921" y="211485"/>
                      <a:pt x="49692" y="210426"/>
                      <a:pt x="36992" y="206722"/>
                    </a:cubicBezTo>
                    <a:cubicBezTo>
                      <a:pt x="24292" y="203018"/>
                      <a:pt x="-4019" y="174178"/>
                      <a:pt x="479" y="178147"/>
                    </a:cubicBezTo>
                    <a:cubicBezTo>
                      <a:pt x="4977" y="182116"/>
                      <a:pt x="44929" y="231857"/>
                      <a:pt x="63979" y="230534"/>
                    </a:cubicBezTo>
                    <a:cubicBezTo>
                      <a:pt x="83029" y="229211"/>
                      <a:pt x="103666" y="191640"/>
                      <a:pt x="114779" y="170209"/>
                    </a:cubicBezTo>
                    <a:cubicBezTo>
                      <a:pt x="125892" y="148778"/>
                      <a:pt x="131183" y="127347"/>
                      <a:pt x="130654" y="101947"/>
                    </a:cubicBezTo>
                    <a:cubicBezTo>
                      <a:pt x="130125" y="76547"/>
                      <a:pt x="108694" y="-6003"/>
                      <a:pt x="106842" y="3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A8C3BB22-AB6E-44E5-924C-1858C5D37599}"/>
                  </a:ext>
                </a:extLst>
              </p:cNvPr>
              <p:cNvSpPr/>
              <p:nvPr/>
            </p:nvSpPr>
            <p:spPr>
              <a:xfrm>
                <a:off x="6613517" y="7444158"/>
                <a:ext cx="114534" cy="216708"/>
              </a:xfrm>
              <a:custGeom>
                <a:avLst/>
                <a:gdLst>
                  <a:gd name="connsiteX0" fmla="*/ 8 w 114534"/>
                  <a:gd name="connsiteY0" fmla="*/ 12330 h 216708"/>
                  <a:gd name="connsiteX1" fmla="*/ 73033 w 114534"/>
                  <a:gd name="connsiteY1" fmla="*/ 17092 h 216708"/>
                  <a:gd name="connsiteX2" fmla="*/ 112721 w 114534"/>
                  <a:gd name="connsiteY2" fmla="*/ 215530 h 216708"/>
                  <a:gd name="connsiteX3" fmla="*/ 104783 w 114534"/>
                  <a:gd name="connsiteY3" fmla="*/ 96467 h 216708"/>
                  <a:gd name="connsiteX4" fmla="*/ 77796 w 114534"/>
                  <a:gd name="connsiteY4" fmla="*/ 32967 h 216708"/>
                  <a:gd name="connsiteX5" fmla="*/ 8 w 114534"/>
                  <a:gd name="connsiteY5" fmla="*/ 12330 h 216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534" h="216708">
                    <a:moveTo>
                      <a:pt x="8" y="12330"/>
                    </a:moveTo>
                    <a:cubicBezTo>
                      <a:pt x="-786" y="9684"/>
                      <a:pt x="54248" y="-16775"/>
                      <a:pt x="73033" y="17092"/>
                    </a:cubicBezTo>
                    <a:cubicBezTo>
                      <a:pt x="91819" y="50959"/>
                      <a:pt x="107429" y="202301"/>
                      <a:pt x="112721" y="215530"/>
                    </a:cubicBezTo>
                    <a:cubicBezTo>
                      <a:pt x="118013" y="228759"/>
                      <a:pt x="110604" y="126894"/>
                      <a:pt x="104783" y="96467"/>
                    </a:cubicBezTo>
                    <a:cubicBezTo>
                      <a:pt x="98962" y="66040"/>
                      <a:pt x="93935" y="48577"/>
                      <a:pt x="77796" y="32967"/>
                    </a:cubicBezTo>
                    <a:cubicBezTo>
                      <a:pt x="61657" y="17357"/>
                      <a:pt x="802" y="14976"/>
                      <a:pt x="8" y="123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DDD97548-2426-4B5D-A0DA-D660AD0C03E3}"/>
                  </a:ext>
                </a:extLst>
              </p:cNvPr>
              <p:cNvSpPr/>
              <p:nvPr/>
            </p:nvSpPr>
            <p:spPr>
              <a:xfrm>
                <a:off x="6538241" y="7453296"/>
                <a:ext cx="50185" cy="165152"/>
              </a:xfrm>
              <a:custGeom>
                <a:avLst/>
                <a:gdLst>
                  <a:gd name="connsiteX0" fmla="*/ 49884 w 50185"/>
                  <a:gd name="connsiteY0" fmla="*/ 17 h 165152"/>
                  <a:gd name="connsiteX1" fmla="*/ 672 w 50185"/>
                  <a:gd name="connsiteY1" fmla="*/ 100029 h 165152"/>
                  <a:gd name="connsiteX2" fmla="*/ 21309 w 50185"/>
                  <a:gd name="connsiteY2" fmla="*/ 165117 h 165152"/>
                  <a:gd name="connsiteX3" fmla="*/ 21309 w 50185"/>
                  <a:gd name="connsiteY3" fmla="*/ 107967 h 165152"/>
                  <a:gd name="connsiteX4" fmla="*/ 49884 w 50185"/>
                  <a:gd name="connsiteY4" fmla="*/ 17 h 16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5" h="165152">
                    <a:moveTo>
                      <a:pt x="49884" y="17"/>
                    </a:moveTo>
                    <a:cubicBezTo>
                      <a:pt x="46445" y="-1306"/>
                      <a:pt x="5434" y="72512"/>
                      <a:pt x="672" y="100029"/>
                    </a:cubicBezTo>
                    <a:cubicBezTo>
                      <a:pt x="-4090" y="127546"/>
                      <a:pt x="17870" y="163794"/>
                      <a:pt x="21309" y="165117"/>
                    </a:cubicBezTo>
                    <a:cubicBezTo>
                      <a:pt x="24748" y="166440"/>
                      <a:pt x="16282" y="130721"/>
                      <a:pt x="21309" y="107967"/>
                    </a:cubicBezTo>
                    <a:cubicBezTo>
                      <a:pt x="26336" y="85213"/>
                      <a:pt x="53323" y="1340"/>
                      <a:pt x="49884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9455BCB8-D53A-467F-BE0A-C75B1951067C}"/>
                  </a:ext>
                </a:extLst>
              </p:cNvPr>
              <p:cNvSpPr/>
              <p:nvPr/>
            </p:nvSpPr>
            <p:spPr>
              <a:xfrm>
                <a:off x="6548418" y="7497856"/>
                <a:ext cx="98457" cy="180918"/>
              </a:xfrm>
              <a:custGeom>
                <a:avLst/>
                <a:gdLst>
                  <a:gd name="connsiteX0" fmla="*/ 66695 w 98457"/>
                  <a:gd name="connsiteY0" fmla="*/ 180882 h 180918"/>
                  <a:gd name="connsiteX1" fmla="*/ 77807 w 98457"/>
                  <a:gd name="connsiteY1" fmla="*/ 96744 h 180918"/>
                  <a:gd name="connsiteX2" fmla="*/ 73045 w 98457"/>
                  <a:gd name="connsiteY2" fmla="*/ 39594 h 180918"/>
                  <a:gd name="connsiteX3" fmla="*/ 50820 w 98457"/>
                  <a:gd name="connsiteY3" fmla="*/ 20544 h 180918"/>
                  <a:gd name="connsiteX4" fmla="*/ 20 w 98457"/>
                  <a:gd name="connsiteY4" fmla="*/ 63407 h 180918"/>
                  <a:gd name="connsiteX5" fmla="*/ 57170 w 98457"/>
                  <a:gd name="connsiteY5" fmla="*/ 7844 h 180918"/>
                  <a:gd name="connsiteX6" fmla="*/ 98445 w 98457"/>
                  <a:gd name="connsiteY6" fmla="*/ 11019 h 180918"/>
                  <a:gd name="connsiteX7" fmla="*/ 61932 w 98457"/>
                  <a:gd name="connsiteY7" fmla="*/ 106269 h 180918"/>
                  <a:gd name="connsiteX8" fmla="*/ 66695 w 98457"/>
                  <a:gd name="connsiteY8" fmla="*/ 180882 h 18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57" h="180918">
                    <a:moveTo>
                      <a:pt x="66695" y="180882"/>
                    </a:moveTo>
                    <a:cubicBezTo>
                      <a:pt x="69341" y="179294"/>
                      <a:pt x="76749" y="120292"/>
                      <a:pt x="77807" y="96744"/>
                    </a:cubicBezTo>
                    <a:cubicBezTo>
                      <a:pt x="78865" y="73196"/>
                      <a:pt x="77543" y="52294"/>
                      <a:pt x="73045" y="39594"/>
                    </a:cubicBezTo>
                    <a:cubicBezTo>
                      <a:pt x="68547" y="26894"/>
                      <a:pt x="62991" y="16575"/>
                      <a:pt x="50820" y="20544"/>
                    </a:cubicBezTo>
                    <a:cubicBezTo>
                      <a:pt x="38649" y="24513"/>
                      <a:pt x="-1038" y="65524"/>
                      <a:pt x="20" y="63407"/>
                    </a:cubicBezTo>
                    <a:cubicBezTo>
                      <a:pt x="1078" y="61290"/>
                      <a:pt x="40766" y="16575"/>
                      <a:pt x="57170" y="7844"/>
                    </a:cubicBezTo>
                    <a:cubicBezTo>
                      <a:pt x="73574" y="-887"/>
                      <a:pt x="97651" y="-5385"/>
                      <a:pt x="98445" y="11019"/>
                    </a:cubicBezTo>
                    <a:cubicBezTo>
                      <a:pt x="99239" y="27423"/>
                      <a:pt x="62726" y="80340"/>
                      <a:pt x="61932" y="106269"/>
                    </a:cubicBezTo>
                    <a:cubicBezTo>
                      <a:pt x="61138" y="132198"/>
                      <a:pt x="64049" y="182470"/>
                      <a:pt x="66695" y="1808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0ED562E4-580A-4D60-B98B-5C5EAF2E7705}"/>
                  </a:ext>
                </a:extLst>
              </p:cNvPr>
              <p:cNvSpPr/>
              <p:nvPr/>
            </p:nvSpPr>
            <p:spPr>
              <a:xfrm>
                <a:off x="6582916" y="7020985"/>
                <a:ext cx="95907" cy="89799"/>
              </a:xfrm>
              <a:custGeom>
                <a:avLst/>
                <a:gdLst>
                  <a:gd name="connsiteX0" fmla="*/ 447 w 95907"/>
                  <a:gd name="connsiteY0" fmla="*/ 2115 h 89799"/>
                  <a:gd name="connsiteX1" fmla="*/ 94109 w 95907"/>
                  <a:gd name="connsiteY1" fmla="*/ 89428 h 89799"/>
                  <a:gd name="connsiteX2" fmla="*/ 59184 w 95907"/>
                  <a:gd name="connsiteY2" fmla="*/ 32278 h 89799"/>
                  <a:gd name="connsiteX3" fmla="*/ 447 w 95907"/>
                  <a:gd name="connsiteY3" fmla="*/ 2115 h 8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907" h="89799">
                    <a:moveTo>
                      <a:pt x="447" y="2115"/>
                    </a:moveTo>
                    <a:cubicBezTo>
                      <a:pt x="6268" y="11640"/>
                      <a:pt x="84320" y="84401"/>
                      <a:pt x="94109" y="89428"/>
                    </a:cubicBezTo>
                    <a:cubicBezTo>
                      <a:pt x="103899" y="94455"/>
                      <a:pt x="71090" y="47095"/>
                      <a:pt x="59184" y="32278"/>
                    </a:cubicBezTo>
                    <a:cubicBezTo>
                      <a:pt x="47278" y="17461"/>
                      <a:pt x="-5374" y="-7410"/>
                      <a:pt x="447" y="2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A56C06A3-19E2-486A-91BA-C8BF18668BC0}"/>
                  </a:ext>
                </a:extLst>
              </p:cNvPr>
              <p:cNvSpPr/>
              <p:nvPr/>
            </p:nvSpPr>
            <p:spPr>
              <a:xfrm>
                <a:off x="7110519" y="7903956"/>
                <a:ext cx="191381" cy="12708"/>
              </a:xfrm>
              <a:custGeom>
                <a:avLst/>
                <a:gdLst>
                  <a:gd name="connsiteX0" fmla="*/ 1481 w 191381"/>
                  <a:gd name="connsiteY0" fmla="*/ 11319 h 12708"/>
                  <a:gd name="connsiteX1" fmla="*/ 188806 w 191381"/>
                  <a:gd name="connsiteY1" fmla="*/ 11319 h 12708"/>
                  <a:gd name="connsiteX2" fmla="*/ 104669 w 191381"/>
                  <a:gd name="connsiteY2" fmla="*/ 207 h 12708"/>
                  <a:gd name="connsiteX3" fmla="*/ 1481 w 191381"/>
                  <a:gd name="connsiteY3" fmla="*/ 11319 h 1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381" h="12708">
                    <a:moveTo>
                      <a:pt x="1481" y="11319"/>
                    </a:moveTo>
                    <a:cubicBezTo>
                      <a:pt x="15504" y="13171"/>
                      <a:pt x="171608" y="13171"/>
                      <a:pt x="188806" y="11319"/>
                    </a:cubicBezTo>
                    <a:cubicBezTo>
                      <a:pt x="206004" y="9467"/>
                      <a:pt x="132450" y="2059"/>
                      <a:pt x="104669" y="207"/>
                    </a:cubicBezTo>
                    <a:cubicBezTo>
                      <a:pt x="76888" y="-1645"/>
                      <a:pt x="-12542" y="9467"/>
                      <a:pt x="1481" y="113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238D9689-5D06-4A8C-A4DD-189690ECE8CC}"/>
                  </a:ext>
                </a:extLst>
              </p:cNvPr>
              <p:cNvSpPr/>
              <p:nvPr/>
            </p:nvSpPr>
            <p:spPr>
              <a:xfrm>
                <a:off x="7115033" y="7921132"/>
                <a:ext cx="376112" cy="434987"/>
              </a:xfrm>
              <a:custGeom>
                <a:avLst/>
                <a:gdLst>
                  <a:gd name="connsiteX0" fmla="*/ 142 w 376112"/>
                  <a:gd name="connsiteY0" fmla="*/ 8431 h 434987"/>
                  <a:gd name="connsiteX1" fmla="*/ 103330 w 376112"/>
                  <a:gd name="connsiteY1" fmla="*/ 17956 h 434987"/>
                  <a:gd name="connsiteX2" fmla="*/ 268430 w 376112"/>
                  <a:gd name="connsiteY2" fmla="*/ 210043 h 434987"/>
                  <a:gd name="connsiteX3" fmla="*/ 368442 w 376112"/>
                  <a:gd name="connsiteY3" fmla="*/ 418006 h 434987"/>
                  <a:gd name="connsiteX4" fmla="*/ 360505 w 376112"/>
                  <a:gd name="connsiteY4" fmla="*/ 405306 h 434987"/>
                  <a:gd name="connsiteX5" fmla="*/ 290655 w 376112"/>
                  <a:gd name="connsiteY5" fmla="*/ 265606 h 434987"/>
                  <a:gd name="connsiteX6" fmla="*/ 174767 w 376112"/>
                  <a:gd name="connsiteY6" fmla="*/ 102093 h 434987"/>
                  <a:gd name="connsiteX7" fmla="*/ 82692 w 376112"/>
                  <a:gd name="connsiteY7" fmla="*/ 19543 h 434987"/>
                  <a:gd name="connsiteX8" fmla="*/ 142 w 376112"/>
                  <a:gd name="connsiteY8" fmla="*/ 8431 h 43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112" h="434987">
                    <a:moveTo>
                      <a:pt x="142" y="8431"/>
                    </a:moveTo>
                    <a:cubicBezTo>
                      <a:pt x="3582" y="8167"/>
                      <a:pt x="58615" y="-15646"/>
                      <a:pt x="103330" y="17956"/>
                    </a:cubicBezTo>
                    <a:cubicBezTo>
                      <a:pt x="148045" y="51558"/>
                      <a:pt x="224245" y="143368"/>
                      <a:pt x="268430" y="210043"/>
                    </a:cubicBezTo>
                    <a:cubicBezTo>
                      <a:pt x="312615" y="276718"/>
                      <a:pt x="353096" y="385462"/>
                      <a:pt x="368442" y="418006"/>
                    </a:cubicBezTo>
                    <a:cubicBezTo>
                      <a:pt x="383788" y="450550"/>
                      <a:pt x="373470" y="430706"/>
                      <a:pt x="360505" y="405306"/>
                    </a:cubicBezTo>
                    <a:cubicBezTo>
                      <a:pt x="347540" y="379906"/>
                      <a:pt x="321611" y="316142"/>
                      <a:pt x="290655" y="265606"/>
                    </a:cubicBezTo>
                    <a:cubicBezTo>
                      <a:pt x="259699" y="215071"/>
                      <a:pt x="209427" y="143103"/>
                      <a:pt x="174767" y="102093"/>
                    </a:cubicBezTo>
                    <a:cubicBezTo>
                      <a:pt x="140107" y="61083"/>
                      <a:pt x="109150" y="34624"/>
                      <a:pt x="82692" y="19543"/>
                    </a:cubicBezTo>
                    <a:cubicBezTo>
                      <a:pt x="56234" y="4462"/>
                      <a:pt x="-3298" y="8695"/>
                      <a:pt x="142" y="84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91A96DB9-E91D-4099-9159-3508F71E1FAA}"/>
                  </a:ext>
                </a:extLst>
              </p:cNvPr>
              <p:cNvSpPr/>
              <p:nvPr/>
            </p:nvSpPr>
            <p:spPr>
              <a:xfrm>
                <a:off x="7185023" y="7934230"/>
                <a:ext cx="243885" cy="391306"/>
              </a:xfrm>
              <a:custGeom>
                <a:avLst/>
                <a:gdLst>
                  <a:gd name="connsiteX0" fmla="*/ 2 w 243885"/>
                  <a:gd name="connsiteY0" fmla="*/ 95 h 391306"/>
                  <a:gd name="connsiteX1" fmla="*/ 180977 w 243885"/>
                  <a:gd name="connsiteY1" fmla="*/ 227108 h 391306"/>
                  <a:gd name="connsiteX2" fmla="*/ 242890 w 243885"/>
                  <a:gd name="connsiteY2" fmla="*/ 390620 h 391306"/>
                  <a:gd name="connsiteX3" fmla="*/ 206377 w 243885"/>
                  <a:gd name="connsiteY3" fmla="*/ 276320 h 391306"/>
                  <a:gd name="connsiteX4" fmla="*/ 50802 w 243885"/>
                  <a:gd name="connsiteY4" fmla="*/ 57245 h 391306"/>
                  <a:gd name="connsiteX5" fmla="*/ 176215 w 243885"/>
                  <a:gd name="connsiteY5" fmla="*/ 196945 h 391306"/>
                  <a:gd name="connsiteX6" fmla="*/ 2 w 243885"/>
                  <a:gd name="connsiteY6" fmla="*/ 95 h 39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85" h="391306">
                    <a:moveTo>
                      <a:pt x="2" y="95"/>
                    </a:moveTo>
                    <a:cubicBezTo>
                      <a:pt x="796" y="5122"/>
                      <a:pt x="140496" y="162021"/>
                      <a:pt x="180977" y="227108"/>
                    </a:cubicBezTo>
                    <a:cubicBezTo>
                      <a:pt x="221458" y="292195"/>
                      <a:pt x="238657" y="382418"/>
                      <a:pt x="242890" y="390620"/>
                    </a:cubicBezTo>
                    <a:cubicBezTo>
                      <a:pt x="247123" y="398822"/>
                      <a:pt x="238392" y="331883"/>
                      <a:pt x="206377" y="276320"/>
                    </a:cubicBezTo>
                    <a:cubicBezTo>
                      <a:pt x="174362" y="220758"/>
                      <a:pt x="55829" y="70474"/>
                      <a:pt x="50802" y="57245"/>
                    </a:cubicBezTo>
                    <a:cubicBezTo>
                      <a:pt x="45775" y="44016"/>
                      <a:pt x="183094" y="203030"/>
                      <a:pt x="176215" y="196945"/>
                    </a:cubicBezTo>
                    <a:cubicBezTo>
                      <a:pt x="169336" y="190860"/>
                      <a:pt x="-792" y="-4932"/>
                      <a:pt x="2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636EAFE2-6C6A-4E65-96EC-200DD0455810}"/>
                  </a:ext>
                </a:extLst>
              </p:cNvPr>
              <p:cNvSpPr/>
              <p:nvPr/>
            </p:nvSpPr>
            <p:spPr>
              <a:xfrm>
                <a:off x="7186887" y="7960590"/>
                <a:ext cx="240737" cy="324077"/>
              </a:xfrm>
              <a:custGeom>
                <a:avLst/>
                <a:gdLst>
                  <a:gd name="connsiteX0" fmla="*/ 7663 w 240737"/>
                  <a:gd name="connsiteY0" fmla="*/ 723 h 324077"/>
                  <a:gd name="connsiteX1" fmla="*/ 60051 w 240737"/>
                  <a:gd name="connsiteY1" fmla="*/ 132485 h 324077"/>
                  <a:gd name="connsiteX2" fmla="*/ 217213 w 240737"/>
                  <a:gd name="connsiteY2" fmla="*/ 292823 h 324077"/>
                  <a:gd name="connsiteX3" fmla="*/ 226738 w 240737"/>
                  <a:gd name="connsiteY3" fmla="*/ 318223 h 324077"/>
                  <a:gd name="connsiteX4" fmla="*/ 88626 w 240737"/>
                  <a:gd name="connsiteY4" fmla="*/ 218210 h 324077"/>
                  <a:gd name="connsiteX5" fmla="*/ 9251 w 240737"/>
                  <a:gd name="connsiteY5" fmla="*/ 84860 h 324077"/>
                  <a:gd name="connsiteX6" fmla="*/ 7663 w 240737"/>
                  <a:gd name="connsiteY6" fmla="*/ 723 h 32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37" h="324077">
                    <a:moveTo>
                      <a:pt x="7663" y="723"/>
                    </a:moveTo>
                    <a:cubicBezTo>
                      <a:pt x="16130" y="8661"/>
                      <a:pt x="25126" y="83802"/>
                      <a:pt x="60051" y="132485"/>
                    </a:cubicBezTo>
                    <a:cubicBezTo>
                      <a:pt x="94976" y="181168"/>
                      <a:pt x="189432" y="261867"/>
                      <a:pt x="217213" y="292823"/>
                    </a:cubicBezTo>
                    <a:cubicBezTo>
                      <a:pt x="244994" y="323779"/>
                      <a:pt x="248169" y="330658"/>
                      <a:pt x="226738" y="318223"/>
                    </a:cubicBezTo>
                    <a:cubicBezTo>
                      <a:pt x="205307" y="305788"/>
                      <a:pt x="124874" y="257104"/>
                      <a:pt x="88626" y="218210"/>
                    </a:cubicBezTo>
                    <a:cubicBezTo>
                      <a:pt x="52378" y="179316"/>
                      <a:pt x="23274" y="117668"/>
                      <a:pt x="9251" y="84860"/>
                    </a:cubicBezTo>
                    <a:cubicBezTo>
                      <a:pt x="-4772" y="52052"/>
                      <a:pt x="-804" y="-7215"/>
                      <a:pt x="7663" y="7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D809833C-2326-479F-BAA6-BCC9FC45E841}"/>
                  </a:ext>
                </a:extLst>
              </p:cNvPr>
              <p:cNvSpPr/>
              <p:nvPr/>
            </p:nvSpPr>
            <p:spPr>
              <a:xfrm>
                <a:off x="7307251" y="8210439"/>
                <a:ext cx="175575" cy="320770"/>
              </a:xfrm>
              <a:custGeom>
                <a:avLst/>
                <a:gdLst>
                  <a:gd name="connsiteX0" fmla="*/ 12 w 175575"/>
                  <a:gd name="connsiteY0" fmla="*/ 111 h 320770"/>
                  <a:gd name="connsiteX1" fmla="*/ 136537 w 175575"/>
                  <a:gd name="connsiteY1" fmla="*/ 106474 h 320770"/>
                  <a:gd name="connsiteX2" fmla="*/ 168287 w 175575"/>
                  <a:gd name="connsiteY2" fmla="*/ 265224 h 320770"/>
                  <a:gd name="connsiteX3" fmla="*/ 157174 w 175575"/>
                  <a:gd name="connsiteY3" fmla="*/ 311261 h 320770"/>
                  <a:gd name="connsiteX4" fmla="*/ 103199 w 175575"/>
                  <a:gd name="connsiteY4" fmla="*/ 300149 h 320770"/>
                  <a:gd name="connsiteX5" fmla="*/ 25412 w 175575"/>
                  <a:gd name="connsiteY5" fmla="*/ 106474 h 320770"/>
                  <a:gd name="connsiteX6" fmla="*/ 55574 w 175575"/>
                  <a:gd name="connsiteY6" fmla="*/ 231886 h 320770"/>
                  <a:gd name="connsiteX7" fmla="*/ 171462 w 175575"/>
                  <a:gd name="connsiteY7" fmla="*/ 317611 h 320770"/>
                  <a:gd name="connsiteX8" fmla="*/ 147649 w 175575"/>
                  <a:gd name="connsiteY8" fmla="*/ 203311 h 320770"/>
                  <a:gd name="connsiteX9" fmla="*/ 128599 w 175575"/>
                  <a:gd name="connsiteY9" fmla="*/ 125524 h 320770"/>
                  <a:gd name="connsiteX10" fmla="*/ 12 w 175575"/>
                  <a:gd name="connsiteY10" fmla="*/ 111 h 32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575" h="320770">
                    <a:moveTo>
                      <a:pt x="12" y="111"/>
                    </a:moveTo>
                    <a:cubicBezTo>
                      <a:pt x="1335" y="-3064"/>
                      <a:pt x="108491" y="62289"/>
                      <a:pt x="136537" y="106474"/>
                    </a:cubicBezTo>
                    <a:cubicBezTo>
                      <a:pt x="164583" y="150660"/>
                      <a:pt x="164848" y="231093"/>
                      <a:pt x="168287" y="265224"/>
                    </a:cubicBezTo>
                    <a:cubicBezTo>
                      <a:pt x="171726" y="299355"/>
                      <a:pt x="168022" y="305440"/>
                      <a:pt x="157174" y="311261"/>
                    </a:cubicBezTo>
                    <a:cubicBezTo>
                      <a:pt x="146326" y="317082"/>
                      <a:pt x="125159" y="334280"/>
                      <a:pt x="103199" y="300149"/>
                    </a:cubicBezTo>
                    <a:cubicBezTo>
                      <a:pt x="81239" y="266018"/>
                      <a:pt x="33349" y="117851"/>
                      <a:pt x="25412" y="106474"/>
                    </a:cubicBezTo>
                    <a:cubicBezTo>
                      <a:pt x="17475" y="95097"/>
                      <a:pt x="31232" y="196697"/>
                      <a:pt x="55574" y="231886"/>
                    </a:cubicBezTo>
                    <a:cubicBezTo>
                      <a:pt x="79916" y="267076"/>
                      <a:pt x="156116" y="322374"/>
                      <a:pt x="171462" y="317611"/>
                    </a:cubicBezTo>
                    <a:cubicBezTo>
                      <a:pt x="186808" y="312848"/>
                      <a:pt x="154793" y="235326"/>
                      <a:pt x="147649" y="203311"/>
                    </a:cubicBezTo>
                    <a:cubicBezTo>
                      <a:pt x="140505" y="171297"/>
                      <a:pt x="153470" y="159126"/>
                      <a:pt x="128599" y="125524"/>
                    </a:cubicBezTo>
                    <a:cubicBezTo>
                      <a:pt x="103728" y="91922"/>
                      <a:pt x="-1311" y="3286"/>
                      <a:pt x="12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3E407BEA-C1D7-4833-A1B9-54949EB659CD}"/>
                  </a:ext>
                </a:extLst>
              </p:cNvPr>
              <p:cNvSpPr/>
              <p:nvPr/>
            </p:nvSpPr>
            <p:spPr>
              <a:xfrm>
                <a:off x="7295641" y="8182479"/>
                <a:ext cx="38642" cy="193057"/>
              </a:xfrm>
              <a:custGeom>
                <a:avLst/>
                <a:gdLst>
                  <a:gd name="connsiteX0" fmla="*/ 2097 w 38642"/>
                  <a:gd name="connsiteY0" fmla="*/ 2671 h 193057"/>
                  <a:gd name="connsiteX1" fmla="*/ 38609 w 38642"/>
                  <a:gd name="connsiteY1" fmla="*/ 191584 h 193057"/>
                  <a:gd name="connsiteX2" fmla="*/ 8447 w 38642"/>
                  <a:gd name="connsiteY2" fmla="*/ 86809 h 193057"/>
                  <a:gd name="connsiteX3" fmla="*/ 2097 w 38642"/>
                  <a:gd name="connsiteY3" fmla="*/ 2671 h 1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42" h="193057">
                    <a:moveTo>
                      <a:pt x="2097" y="2671"/>
                    </a:moveTo>
                    <a:cubicBezTo>
                      <a:pt x="7124" y="20133"/>
                      <a:pt x="37551" y="177561"/>
                      <a:pt x="38609" y="191584"/>
                    </a:cubicBezTo>
                    <a:cubicBezTo>
                      <a:pt x="39667" y="205607"/>
                      <a:pt x="15061" y="115649"/>
                      <a:pt x="8447" y="86809"/>
                    </a:cubicBezTo>
                    <a:cubicBezTo>
                      <a:pt x="1833" y="57969"/>
                      <a:pt x="-2930" y="-14791"/>
                      <a:pt x="2097" y="26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CC5CD5D7-50B3-440B-8F57-305C4482A220}"/>
                  </a:ext>
                </a:extLst>
              </p:cNvPr>
              <p:cNvSpPr/>
              <p:nvPr/>
            </p:nvSpPr>
            <p:spPr>
              <a:xfrm>
                <a:off x="6988884" y="8009599"/>
                <a:ext cx="132665" cy="434574"/>
              </a:xfrm>
              <a:custGeom>
                <a:avLst/>
                <a:gdLst>
                  <a:gd name="connsiteX0" fmla="*/ 51679 w 132665"/>
                  <a:gd name="connsiteY0" fmla="*/ 5689 h 434574"/>
                  <a:gd name="connsiteX1" fmla="*/ 132641 w 132665"/>
                  <a:gd name="connsiteY1" fmla="*/ 415264 h 434574"/>
                  <a:gd name="connsiteX2" fmla="*/ 59616 w 132665"/>
                  <a:gd name="connsiteY2" fmla="*/ 354939 h 434574"/>
                  <a:gd name="connsiteX3" fmla="*/ 879 w 132665"/>
                  <a:gd name="connsiteY3" fmla="*/ 239051 h 434574"/>
                  <a:gd name="connsiteX4" fmla="*/ 105654 w 132665"/>
                  <a:gd name="connsiteY4" fmla="*/ 397801 h 434574"/>
                  <a:gd name="connsiteX5" fmla="*/ 123116 w 132665"/>
                  <a:gd name="connsiteY5" fmla="*/ 358114 h 434574"/>
                  <a:gd name="connsiteX6" fmla="*/ 123116 w 132665"/>
                  <a:gd name="connsiteY6" fmla="*/ 342239 h 434574"/>
                  <a:gd name="connsiteX7" fmla="*/ 94541 w 132665"/>
                  <a:gd name="connsiteY7" fmla="*/ 277151 h 434574"/>
                  <a:gd name="connsiteX8" fmla="*/ 77079 w 132665"/>
                  <a:gd name="connsiteY8" fmla="*/ 181901 h 434574"/>
                  <a:gd name="connsiteX9" fmla="*/ 51679 w 132665"/>
                  <a:gd name="connsiteY9" fmla="*/ 5689 h 43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665" h="434574">
                    <a:moveTo>
                      <a:pt x="51679" y="5689"/>
                    </a:moveTo>
                    <a:cubicBezTo>
                      <a:pt x="60939" y="44583"/>
                      <a:pt x="131318" y="357056"/>
                      <a:pt x="132641" y="415264"/>
                    </a:cubicBezTo>
                    <a:cubicBezTo>
                      <a:pt x="133964" y="473472"/>
                      <a:pt x="81576" y="384308"/>
                      <a:pt x="59616" y="354939"/>
                    </a:cubicBezTo>
                    <a:cubicBezTo>
                      <a:pt x="37656" y="325570"/>
                      <a:pt x="-6794" y="231907"/>
                      <a:pt x="879" y="239051"/>
                    </a:cubicBezTo>
                    <a:cubicBezTo>
                      <a:pt x="8552" y="246195"/>
                      <a:pt x="85281" y="377957"/>
                      <a:pt x="105654" y="397801"/>
                    </a:cubicBezTo>
                    <a:cubicBezTo>
                      <a:pt x="126027" y="417645"/>
                      <a:pt x="120206" y="367374"/>
                      <a:pt x="123116" y="358114"/>
                    </a:cubicBezTo>
                    <a:cubicBezTo>
                      <a:pt x="126026" y="348854"/>
                      <a:pt x="127878" y="355733"/>
                      <a:pt x="123116" y="342239"/>
                    </a:cubicBezTo>
                    <a:cubicBezTo>
                      <a:pt x="118354" y="328745"/>
                      <a:pt x="102214" y="303874"/>
                      <a:pt x="94541" y="277151"/>
                    </a:cubicBezTo>
                    <a:cubicBezTo>
                      <a:pt x="86868" y="250428"/>
                      <a:pt x="84487" y="225293"/>
                      <a:pt x="77079" y="181901"/>
                    </a:cubicBezTo>
                    <a:cubicBezTo>
                      <a:pt x="69671" y="138509"/>
                      <a:pt x="42419" y="-33205"/>
                      <a:pt x="51679" y="56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CC8F5D9B-12A5-4029-B063-CD8D8E88BC6A}"/>
                  </a:ext>
                </a:extLst>
              </p:cNvPr>
              <p:cNvSpPr/>
              <p:nvPr/>
            </p:nvSpPr>
            <p:spPr>
              <a:xfrm>
                <a:off x="6977489" y="8005374"/>
                <a:ext cx="53554" cy="268600"/>
              </a:xfrm>
              <a:custGeom>
                <a:avLst/>
                <a:gdLst>
                  <a:gd name="connsiteX0" fmla="*/ 53549 w 53554"/>
                  <a:gd name="connsiteY0" fmla="*/ 389 h 268600"/>
                  <a:gd name="connsiteX1" fmla="*/ 7511 w 53554"/>
                  <a:gd name="connsiteY1" fmla="*/ 257564 h 268600"/>
                  <a:gd name="connsiteX2" fmla="*/ 4336 w 53554"/>
                  <a:gd name="connsiteY2" fmla="*/ 200414 h 268600"/>
                  <a:gd name="connsiteX3" fmla="*/ 53549 w 53554"/>
                  <a:gd name="connsiteY3" fmla="*/ 389 h 26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554" h="268600">
                    <a:moveTo>
                      <a:pt x="53549" y="389"/>
                    </a:moveTo>
                    <a:cubicBezTo>
                      <a:pt x="54078" y="9914"/>
                      <a:pt x="15713" y="224227"/>
                      <a:pt x="7511" y="257564"/>
                    </a:cubicBezTo>
                    <a:cubicBezTo>
                      <a:pt x="-691" y="290902"/>
                      <a:pt x="-2808" y="241954"/>
                      <a:pt x="4336" y="200414"/>
                    </a:cubicBezTo>
                    <a:cubicBezTo>
                      <a:pt x="11480" y="158874"/>
                      <a:pt x="53020" y="-9136"/>
                      <a:pt x="53549" y="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64915F4E-6E89-4E83-825A-23F860348E55}"/>
                  </a:ext>
                </a:extLst>
              </p:cNvPr>
              <p:cNvSpPr/>
              <p:nvPr/>
            </p:nvSpPr>
            <p:spPr>
              <a:xfrm>
                <a:off x="7036656" y="7966075"/>
                <a:ext cx="138343" cy="220806"/>
              </a:xfrm>
              <a:custGeom>
                <a:avLst/>
                <a:gdLst>
                  <a:gd name="connsiteX0" fmla="*/ 732 w 138343"/>
                  <a:gd name="connsiteY0" fmla="*/ 0 h 220806"/>
                  <a:gd name="connsiteX1" fmla="*/ 45182 w 138343"/>
                  <a:gd name="connsiteY1" fmla="*/ 30163 h 220806"/>
                  <a:gd name="connsiteX2" fmla="*/ 103919 w 138343"/>
                  <a:gd name="connsiteY2" fmla="*/ 98425 h 220806"/>
                  <a:gd name="connsiteX3" fmla="*/ 135669 w 138343"/>
                  <a:gd name="connsiteY3" fmla="*/ 219075 h 220806"/>
                  <a:gd name="connsiteX4" fmla="*/ 135669 w 138343"/>
                  <a:gd name="connsiteY4" fmla="*/ 165100 h 220806"/>
                  <a:gd name="connsiteX5" fmla="*/ 127732 w 138343"/>
                  <a:gd name="connsiteY5" fmla="*/ 100013 h 220806"/>
                  <a:gd name="connsiteX6" fmla="*/ 81694 w 138343"/>
                  <a:gd name="connsiteY6" fmla="*/ 30163 h 220806"/>
                  <a:gd name="connsiteX7" fmla="*/ 732 w 138343"/>
                  <a:gd name="connsiteY7" fmla="*/ 0 h 22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343" h="220806">
                    <a:moveTo>
                      <a:pt x="732" y="0"/>
                    </a:moveTo>
                    <a:cubicBezTo>
                      <a:pt x="-5353" y="0"/>
                      <a:pt x="27984" y="13759"/>
                      <a:pt x="45182" y="30163"/>
                    </a:cubicBezTo>
                    <a:cubicBezTo>
                      <a:pt x="62380" y="46567"/>
                      <a:pt x="88838" y="66940"/>
                      <a:pt x="103919" y="98425"/>
                    </a:cubicBezTo>
                    <a:cubicBezTo>
                      <a:pt x="119000" y="129910"/>
                      <a:pt x="130377" y="207963"/>
                      <a:pt x="135669" y="219075"/>
                    </a:cubicBezTo>
                    <a:cubicBezTo>
                      <a:pt x="140961" y="230188"/>
                      <a:pt x="136992" y="184944"/>
                      <a:pt x="135669" y="165100"/>
                    </a:cubicBezTo>
                    <a:cubicBezTo>
                      <a:pt x="134346" y="145256"/>
                      <a:pt x="136728" y="122502"/>
                      <a:pt x="127732" y="100013"/>
                    </a:cubicBezTo>
                    <a:cubicBezTo>
                      <a:pt x="118736" y="77524"/>
                      <a:pt x="102861" y="46832"/>
                      <a:pt x="81694" y="30163"/>
                    </a:cubicBezTo>
                    <a:cubicBezTo>
                      <a:pt x="60527" y="13494"/>
                      <a:pt x="6817" y="0"/>
                      <a:pt x="73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753B08B1-FB60-4DDE-A3FA-8ADADE39E255}"/>
                  </a:ext>
                </a:extLst>
              </p:cNvPr>
              <p:cNvSpPr/>
              <p:nvPr/>
            </p:nvSpPr>
            <p:spPr>
              <a:xfrm>
                <a:off x="7043482" y="7983475"/>
                <a:ext cx="81988" cy="192445"/>
              </a:xfrm>
              <a:custGeom>
                <a:avLst/>
                <a:gdLst>
                  <a:gd name="connsiteX0" fmla="*/ 256 w 81988"/>
                  <a:gd name="connsiteY0" fmla="*/ 63 h 192445"/>
                  <a:gd name="connsiteX1" fmla="*/ 81218 w 81988"/>
                  <a:gd name="connsiteY1" fmla="*/ 71500 h 192445"/>
                  <a:gd name="connsiteX2" fmla="*/ 41531 w 81988"/>
                  <a:gd name="connsiteY2" fmla="*/ 190563 h 192445"/>
                  <a:gd name="connsiteX3" fmla="*/ 49468 w 81988"/>
                  <a:gd name="connsiteY3" fmla="*/ 139763 h 192445"/>
                  <a:gd name="connsiteX4" fmla="*/ 60581 w 81988"/>
                  <a:gd name="connsiteY4" fmla="*/ 76263 h 192445"/>
                  <a:gd name="connsiteX5" fmla="*/ 55818 w 81988"/>
                  <a:gd name="connsiteY5" fmla="*/ 58800 h 192445"/>
                  <a:gd name="connsiteX6" fmla="*/ 256 w 81988"/>
                  <a:gd name="connsiteY6" fmla="*/ 63 h 1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88" h="192445">
                    <a:moveTo>
                      <a:pt x="256" y="63"/>
                    </a:moveTo>
                    <a:cubicBezTo>
                      <a:pt x="4489" y="2180"/>
                      <a:pt x="74339" y="39750"/>
                      <a:pt x="81218" y="71500"/>
                    </a:cubicBezTo>
                    <a:cubicBezTo>
                      <a:pt x="88097" y="103250"/>
                      <a:pt x="46823" y="179186"/>
                      <a:pt x="41531" y="190563"/>
                    </a:cubicBezTo>
                    <a:cubicBezTo>
                      <a:pt x="36239" y="201940"/>
                      <a:pt x="46293" y="158813"/>
                      <a:pt x="49468" y="139763"/>
                    </a:cubicBezTo>
                    <a:cubicBezTo>
                      <a:pt x="52643" y="120713"/>
                      <a:pt x="59523" y="89757"/>
                      <a:pt x="60581" y="76263"/>
                    </a:cubicBezTo>
                    <a:cubicBezTo>
                      <a:pt x="61639" y="62769"/>
                      <a:pt x="66137" y="68060"/>
                      <a:pt x="55818" y="58800"/>
                    </a:cubicBezTo>
                    <a:cubicBezTo>
                      <a:pt x="45499" y="49540"/>
                      <a:pt x="-3977" y="-2054"/>
                      <a:pt x="256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0A327D79-A594-4BCF-B302-20EFE1380272}"/>
                  </a:ext>
                </a:extLst>
              </p:cNvPr>
              <p:cNvSpPr/>
              <p:nvPr/>
            </p:nvSpPr>
            <p:spPr>
              <a:xfrm>
                <a:off x="7182946" y="8053355"/>
                <a:ext cx="243986" cy="528292"/>
              </a:xfrm>
              <a:custGeom>
                <a:avLst/>
                <a:gdLst>
                  <a:gd name="connsiteX0" fmla="*/ 492 w 243986"/>
                  <a:gd name="connsiteY0" fmla="*/ 33 h 528292"/>
                  <a:gd name="connsiteX1" fmla="*/ 59229 w 243986"/>
                  <a:gd name="connsiteY1" fmla="*/ 149258 h 528292"/>
                  <a:gd name="connsiteX2" fmla="*/ 124317 w 243986"/>
                  <a:gd name="connsiteY2" fmla="*/ 352458 h 528292"/>
                  <a:gd name="connsiteX3" fmla="*/ 243379 w 243986"/>
                  <a:gd name="connsiteY3" fmla="*/ 525495 h 528292"/>
                  <a:gd name="connsiteX4" fmla="*/ 167179 w 243986"/>
                  <a:gd name="connsiteY4" fmla="*/ 446120 h 528292"/>
                  <a:gd name="connsiteX5" fmla="*/ 89392 w 243986"/>
                  <a:gd name="connsiteY5" fmla="*/ 273083 h 528292"/>
                  <a:gd name="connsiteX6" fmla="*/ 33829 w 243986"/>
                  <a:gd name="connsiteY6" fmla="*/ 136558 h 528292"/>
                  <a:gd name="connsiteX7" fmla="*/ 492 w 243986"/>
                  <a:gd name="connsiteY7" fmla="*/ 33 h 52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3986" h="528292">
                    <a:moveTo>
                      <a:pt x="492" y="33"/>
                    </a:moveTo>
                    <a:cubicBezTo>
                      <a:pt x="4725" y="2150"/>
                      <a:pt x="38592" y="90521"/>
                      <a:pt x="59229" y="149258"/>
                    </a:cubicBezTo>
                    <a:cubicBezTo>
                      <a:pt x="79866" y="207995"/>
                      <a:pt x="93625" y="289752"/>
                      <a:pt x="124317" y="352458"/>
                    </a:cubicBezTo>
                    <a:cubicBezTo>
                      <a:pt x="155009" y="415164"/>
                      <a:pt x="236235" y="509885"/>
                      <a:pt x="243379" y="525495"/>
                    </a:cubicBezTo>
                    <a:cubicBezTo>
                      <a:pt x="250523" y="541105"/>
                      <a:pt x="192843" y="488189"/>
                      <a:pt x="167179" y="446120"/>
                    </a:cubicBezTo>
                    <a:cubicBezTo>
                      <a:pt x="141515" y="404051"/>
                      <a:pt x="111617" y="324677"/>
                      <a:pt x="89392" y="273083"/>
                    </a:cubicBezTo>
                    <a:cubicBezTo>
                      <a:pt x="67167" y="221489"/>
                      <a:pt x="47323" y="177304"/>
                      <a:pt x="33829" y="136558"/>
                    </a:cubicBezTo>
                    <a:cubicBezTo>
                      <a:pt x="20335" y="95812"/>
                      <a:pt x="-3741" y="-2084"/>
                      <a:pt x="492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249D1B03-04BB-499A-AB61-F833F3930A73}"/>
                  </a:ext>
                </a:extLst>
              </p:cNvPr>
              <p:cNvSpPr/>
              <p:nvPr/>
            </p:nvSpPr>
            <p:spPr>
              <a:xfrm>
                <a:off x="7121032" y="8082593"/>
                <a:ext cx="91625" cy="402556"/>
              </a:xfrm>
              <a:custGeom>
                <a:avLst/>
                <a:gdLst>
                  <a:gd name="connsiteX0" fmla="*/ 493 w 91625"/>
                  <a:gd name="connsiteY0" fmla="*/ 957 h 402556"/>
                  <a:gd name="connsiteX1" fmla="*/ 89393 w 91625"/>
                  <a:gd name="connsiteY1" fmla="*/ 383545 h 402556"/>
                  <a:gd name="connsiteX2" fmla="*/ 63993 w 91625"/>
                  <a:gd name="connsiteY2" fmla="*/ 337507 h 402556"/>
                  <a:gd name="connsiteX3" fmla="*/ 54468 w 91625"/>
                  <a:gd name="connsiteY3" fmla="*/ 275595 h 402556"/>
                  <a:gd name="connsiteX4" fmla="*/ 493 w 91625"/>
                  <a:gd name="connsiteY4" fmla="*/ 957 h 40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625" h="402556">
                    <a:moveTo>
                      <a:pt x="493" y="957"/>
                    </a:moveTo>
                    <a:cubicBezTo>
                      <a:pt x="6314" y="18949"/>
                      <a:pt x="78810" y="327453"/>
                      <a:pt x="89393" y="383545"/>
                    </a:cubicBezTo>
                    <a:cubicBezTo>
                      <a:pt x="99976" y="439637"/>
                      <a:pt x="69814" y="355499"/>
                      <a:pt x="63993" y="337507"/>
                    </a:cubicBezTo>
                    <a:cubicBezTo>
                      <a:pt x="58172" y="319515"/>
                      <a:pt x="66903" y="327453"/>
                      <a:pt x="54468" y="275595"/>
                    </a:cubicBezTo>
                    <a:cubicBezTo>
                      <a:pt x="42033" y="223737"/>
                      <a:pt x="-5328" y="-17035"/>
                      <a:pt x="493" y="9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AA655A24-C38B-4152-A471-B5932AECDB54}"/>
                  </a:ext>
                </a:extLst>
              </p:cNvPr>
              <p:cNvSpPr/>
              <p:nvPr/>
            </p:nvSpPr>
            <p:spPr>
              <a:xfrm>
                <a:off x="7181505" y="8075540"/>
                <a:ext cx="72009" cy="384298"/>
              </a:xfrm>
              <a:custGeom>
                <a:avLst/>
                <a:gdLst>
                  <a:gd name="connsiteX0" fmla="*/ 1933 w 72009"/>
                  <a:gd name="connsiteY0" fmla="*/ 3248 h 384298"/>
                  <a:gd name="connsiteX1" fmla="*/ 70195 w 72009"/>
                  <a:gd name="connsiteY1" fmla="*/ 363610 h 384298"/>
                  <a:gd name="connsiteX2" fmla="*/ 51145 w 72009"/>
                  <a:gd name="connsiteY2" fmla="*/ 335035 h 384298"/>
                  <a:gd name="connsiteX3" fmla="*/ 38445 w 72009"/>
                  <a:gd name="connsiteY3" fmla="*/ 290585 h 384298"/>
                  <a:gd name="connsiteX4" fmla="*/ 20983 w 72009"/>
                  <a:gd name="connsiteY4" fmla="*/ 190573 h 384298"/>
                  <a:gd name="connsiteX5" fmla="*/ 1933 w 72009"/>
                  <a:gd name="connsiteY5" fmla="*/ 3248 h 38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09" h="384298">
                    <a:moveTo>
                      <a:pt x="1933" y="3248"/>
                    </a:moveTo>
                    <a:cubicBezTo>
                      <a:pt x="10135" y="32088"/>
                      <a:pt x="61993" y="308312"/>
                      <a:pt x="70195" y="363610"/>
                    </a:cubicBezTo>
                    <a:cubicBezTo>
                      <a:pt x="78397" y="418908"/>
                      <a:pt x="56437" y="347206"/>
                      <a:pt x="51145" y="335035"/>
                    </a:cubicBezTo>
                    <a:cubicBezTo>
                      <a:pt x="45853" y="322864"/>
                      <a:pt x="43472" y="314662"/>
                      <a:pt x="38445" y="290585"/>
                    </a:cubicBezTo>
                    <a:cubicBezTo>
                      <a:pt x="33418" y="266508"/>
                      <a:pt x="28127" y="235287"/>
                      <a:pt x="20983" y="190573"/>
                    </a:cubicBezTo>
                    <a:cubicBezTo>
                      <a:pt x="13839" y="145859"/>
                      <a:pt x="-6269" y="-25592"/>
                      <a:pt x="1933" y="3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DD79A8DC-7BA6-4171-9D17-D27F7A2282FA}"/>
                  </a:ext>
                </a:extLst>
              </p:cNvPr>
              <p:cNvSpPr/>
              <p:nvPr/>
            </p:nvSpPr>
            <p:spPr>
              <a:xfrm>
                <a:off x="7430916" y="8281926"/>
                <a:ext cx="120025" cy="176300"/>
              </a:xfrm>
              <a:custGeom>
                <a:avLst/>
                <a:gdLst>
                  <a:gd name="connsiteX0" fmla="*/ 172 w 120025"/>
                  <a:gd name="connsiteY0" fmla="*/ 62 h 176300"/>
                  <a:gd name="connsiteX1" fmla="*/ 73197 w 120025"/>
                  <a:gd name="connsiteY1" fmla="*/ 160399 h 176300"/>
                  <a:gd name="connsiteX2" fmla="*/ 119234 w 120025"/>
                  <a:gd name="connsiteY2" fmla="*/ 168337 h 176300"/>
                  <a:gd name="connsiteX3" fmla="*/ 95422 w 120025"/>
                  <a:gd name="connsiteY3" fmla="*/ 141349 h 176300"/>
                  <a:gd name="connsiteX4" fmla="*/ 172 w 120025"/>
                  <a:gd name="connsiteY4" fmla="*/ 62 h 1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25" h="176300">
                    <a:moveTo>
                      <a:pt x="172" y="62"/>
                    </a:moveTo>
                    <a:cubicBezTo>
                      <a:pt x="-3532" y="3237"/>
                      <a:pt x="53353" y="132353"/>
                      <a:pt x="73197" y="160399"/>
                    </a:cubicBezTo>
                    <a:cubicBezTo>
                      <a:pt x="93041" y="188445"/>
                      <a:pt x="115530" y="171512"/>
                      <a:pt x="119234" y="168337"/>
                    </a:cubicBezTo>
                    <a:cubicBezTo>
                      <a:pt x="122938" y="165162"/>
                      <a:pt x="113414" y="166749"/>
                      <a:pt x="95422" y="141349"/>
                    </a:cubicBezTo>
                    <a:cubicBezTo>
                      <a:pt x="77430" y="115949"/>
                      <a:pt x="3876" y="-3113"/>
                      <a:pt x="17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5454E434-A891-4D78-A456-0856FBBA7B9F}"/>
                  </a:ext>
                </a:extLst>
              </p:cNvPr>
              <p:cNvSpPr/>
              <p:nvPr/>
            </p:nvSpPr>
            <p:spPr>
              <a:xfrm>
                <a:off x="7237108" y="8470656"/>
                <a:ext cx="47944" cy="271286"/>
              </a:xfrm>
              <a:custGeom>
                <a:avLst/>
                <a:gdLst>
                  <a:gd name="connsiteX0" fmla="*/ 47930 w 47944"/>
                  <a:gd name="connsiteY0" fmla="*/ 244 h 271286"/>
                  <a:gd name="connsiteX1" fmla="*/ 8242 w 47944"/>
                  <a:gd name="connsiteY1" fmla="*/ 257419 h 271286"/>
                  <a:gd name="connsiteX2" fmla="*/ 3480 w 47944"/>
                  <a:gd name="connsiteY2" fmla="*/ 211382 h 271286"/>
                  <a:gd name="connsiteX3" fmla="*/ 47930 w 47944"/>
                  <a:gd name="connsiteY3" fmla="*/ 244 h 271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44" h="271286">
                    <a:moveTo>
                      <a:pt x="47930" y="244"/>
                    </a:moveTo>
                    <a:cubicBezTo>
                      <a:pt x="48724" y="7917"/>
                      <a:pt x="15650" y="222229"/>
                      <a:pt x="8242" y="257419"/>
                    </a:cubicBezTo>
                    <a:cubicBezTo>
                      <a:pt x="834" y="292609"/>
                      <a:pt x="-3399" y="254774"/>
                      <a:pt x="3480" y="211382"/>
                    </a:cubicBezTo>
                    <a:cubicBezTo>
                      <a:pt x="10359" y="167990"/>
                      <a:pt x="47136" y="-7429"/>
                      <a:pt x="47930" y="2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50F8EC54-0CD9-410A-BE3A-6E7FF17C7831}"/>
                  </a:ext>
                </a:extLst>
              </p:cNvPr>
              <p:cNvSpPr/>
              <p:nvPr/>
            </p:nvSpPr>
            <p:spPr>
              <a:xfrm>
                <a:off x="7217713" y="8451470"/>
                <a:ext cx="45101" cy="271852"/>
              </a:xfrm>
              <a:custGeom>
                <a:avLst/>
                <a:gdLst>
                  <a:gd name="connsiteX0" fmla="*/ 45100 w 45101"/>
                  <a:gd name="connsiteY0" fmla="*/ 380 h 271852"/>
                  <a:gd name="connsiteX1" fmla="*/ 3825 w 45101"/>
                  <a:gd name="connsiteY1" fmla="*/ 260730 h 271852"/>
                  <a:gd name="connsiteX2" fmla="*/ 5412 w 45101"/>
                  <a:gd name="connsiteY2" fmla="*/ 203580 h 271852"/>
                  <a:gd name="connsiteX3" fmla="*/ 45100 w 45101"/>
                  <a:gd name="connsiteY3" fmla="*/ 380 h 27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101" h="271852">
                    <a:moveTo>
                      <a:pt x="45100" y="380"/>
                    </a:moveTo>
                    <a:cubicBezTo>
                      <a:pt x="44835" y="9905"/>
                      <a:pt x="10440" y="226863"/>
                      <a:pt x="3825" y="260730"/>
                    </a:cubicBezTo>
                    <a:cubicBezTo>
                      <a:pt x="-2790" y="294597"/>
                      <a:pt x="120" y="244061"/>
                      <a:pt x="5412" y="203580"/>
                    </a:cubicBezTo>
                    <a:cubicBezTo>
                      <a:pt x="10704" y="163099"/>
                      <a:pt x="45365" y="-9145"/>
                      <a:pt x="45100" y="3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2B75666B-24D8-4EFD-87F8-F066D828CDC4}"/>
                  </a:ext>
                </a:extLst>
              </p:cNvPr>
              <p:cNvSpPr/>
              <p:nvPr/>
            </p:nvSpPr>
            <p:spPr>
              <a:xfrm>
                <a:off x="7124685" y="8455789"/>
                <a:ext cx="104793" cy="199778"/>
              </a:xfrm>
              <a:custGeom>
                <a:avLst/>
                <a:gdLst>
                  <a:gd name="connsiteX0" fmla="*/ 104790 w 104793"/>
                  <a:gd name="connsiteY0" fmla="*/ 10349 h 199778"/>
                  <a:gd name="connsiteX1" fmla="*/ 30178 w 104793"/>
                  <a:gd name="connsiteY1" fmla="*/ 19874 h 199778"/>
                  <a:gd name="connsiteX2" fmla="*/ 15 w 104793"/>
                  <a:gd name="connsiteY2" fmla="*/ 199261 h 199778"/>
                  <a:gd name="connsiteX3" fmla="*/ 27003 w 104793"/>
                  <a:gd name="connsiteY3" fmla="*/ 72261 h 199778"/>
                  <a:gd name="connsiteX4" fmla="*/ 104790 w 104793"/>
                  <a:gd name="connsiteY4" fmla="*/ 10349 h 19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93" h="199778">
                    <a:moveTo>
                      <a:pt x="104790" y="10349"/>
                    </a:moveTo>
                    <a:cubicBezTo>
                      <a:pt x="105319" y="1618"/>
                      <a:pt x="47640" y="-11611"/>
                      <a:pt x="30178" y="19874"/>
                    </a:cubicBezTo>
                    <a:cubicBezTo>
                      <a:pt x="12716" y="51359"/>
                      <a:pt x="544" y="190530"/>
                      <a:pt x="15" y="199261"/>
                    </a:cubicBezTo>
                    <a:cubicBezTo>
                      <a:pt x="-514" y="207992"/>
                      <a:pt x="12186" y="103746"/>
                      <a:pt x="27003" y="72261"/>
                    </a:cubicBezTo>
                    <a:cubicBezTo>
                      <a:pt x="41820" y="40776"/>
                      <a:pt x="104261" y="19080"/>
                      <a:pt x="104790" y="103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928FD238-7545-4BF9-A7D3-21AD7FCD17C0}"/>
                  </a:ext>
                </a:extLst>
              </p:cNvPr>
              <p:cNvSpPr/>
              <p:nvPr/>
            </p:nvSpPr>
            <p:spPr>
              <a:xfrm>
                <a:off x="7091182" y="8442106"/>
                <a:ext cx="90673" cy="258997"/>
              </a:xfrm>
              <a:custGeom>
                <a:avLst/>
                <a:gdLst>
                  <a:gd name="connsiteX0" fmla="*/ 181 w 90673"/>
                  <a:gd name="connsiteY0" fmla="*/ 258982 h 258997"/>
                  <a:gd name="connsiteX1" fmla="*/ 25581 w 90673"/>
                  <a:gd name="connsiteY1" fmla="*/ 55782 h 258997"/>
                  <a:gd name="connsiteX2" fmla="*/ 36693 w 90673"/>
                  <a:gd name="connsiteY2" fmla="*/ 28794 h 258997"/>
                  <a:gd name="connsiteX3" fmla="*/ 90668 w 90673"/>
                  <a:gd name="connsiteY3" fmla="*/ 219 h 258997"/>
                  <a:gd name="connsiteX4" fmla="*/ 39868 w 90673"/>
                  <a:gd name="connsiteY4" fmla="*/ 44669 h 258997"/>
                  <a:gd name="connsiteX5" fmla="*/ 181 w 90673"/>
                  <a:gd name="connsiteY5" fmla="*/ 258982 h 25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673" h="258997">
                    <a:moveTo>
                      <a:pt x="181" y="258982"/>
                    </a:moveTo>
                    <a:cubicBezTo>
                      <a:pt x="-2200" y="260834"/>
                      <a:pt x="19496" y="94147"/>
                      <a:pt x="25581" y="55782"/>
                    </a:cubicBezTo>
                    <a:cubicBezTo>
                      <a:pt x="31666" y="17417"/>
                      <a:pt x="25845" y="38054"/>
                      <a:pt x="36693" y="28794"/>
                    </a:cubicBezTo>
                    <a:cubicBezTo>
                      <a:pt x="47541" y="19533"/>
                      <a:pt x="90139" y="-2427"/>
                      <a:pt x="90668" y="219"/>
                    </a:cubicBezTo>
                    <a:cubicBezTo>
                      <a:pt x="91197" y="2865"/>
                      <a:pt x="53097" y="4452"/>
                      <a:pt x="39868" y="44669"/>
                    </a:cubicBezTo>
                    <a:cubicBezTo>
                      <a:pt x="26639" y="84886"/>
                      <a:pt x="2562" y="257130"/>
                      <a:pt x="181" y="2589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8D3BC00C-6F0B-4AC5-B4C3-3E3A16C0FEA3}"/>
                  </a:ext>
                </a:extLst>
              </p:cNvPr>
              <p:cNvSpPr/>
              <p:nvPr/>
            </p:nvSpPr>
            <p:spPr>
              <a:xfrm>
                <a:off x="7119635" y="8565568"/>
                <a:ext cx="122571" cy="175981"/>
              </a:xfrm>
              <a:custGeom>
                <a:avLst/>
                <a:gdLst>
                  <a:gd name="connsiteX0" fmla="*/ 122540 w 122571"/>
                  <a:gd name="connsiteY0" fmla="*/ 2170 h 175981"/>
                  <a:gd name="connsiteX1" fmla="*/ 66978 w 122571"/>
                  <a:gd name="connsiteY1" fmla="*/ 43445 h 175981"/>
                  <a:gd name="connsiteX2" fmla="*/ 89203 w 122571"/>
                  <a:gd name="connsiteY2" fmla="*/ 167270 h 175981"/>
                  <a:gd name="connsiteX3" fmla="*/ 303 w 122571"/>
                  <a:gd name="connsiteY3" fmla="*/ 164095 h 175981"/>
                  <a:gd name="connsiteX4" fmla="*/ 60628 w 122571"/>
                  <a:gd name="connsiteY4" fmla="*/ 151395 h 175981"/>
                  <a:gd name="connsiteX5" fmla="*/ 74915 w 122571"/>
                  <a:gd name="connsiteY5" fmla="*/ 100595 h 175981"/>
                  <a:gd name="connsiteX6" fmla="*/ 122540 w 122571"/>
                  <a:gd name="connsiteY6" fmla="*/ 2170 h 17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571" h="175981">
                    <a:moveTo>
                      <a:pt x="122540" y="2170"/>
                    </a:moveTo>
                    <a:cubicBezTo>
                      <a:pt x="121217" y="-7355"/>
                      <a:pt x="72534" y="15928"/>
                      <a:pt x="66978" y="43445"/>
                    </a:cubicBezTo>
                    <a:cubicBezTo>
                      <a:pt x="61422" y="70962"/>
                      <a:pt x="100315" y="147162"/>
                      <a:pt x="89203" y="167270"/>
                    </a:cubicBezTo>
                    <a:cubicBezTo>
                      <a:pt x="78091" y="187378"/>
                      <a:pt x="5065" y="166741"/>
                      <a:pt x="303" y="164095"/>
                    </a:cubicBezTo>
                    <a:cubicBezTo>
                      <a:pt x="-4459" y="161449"/>
                      <a:pt x="48193" y="161978"/>
                      <a:pt x="60628" y="151395"/>
                    </a:cubicBezTo>
                    <a:cubicBezTo>
                      <a:pt x="73063" y="140812"/>
                      <a:pt x="66977" y="123349"/>
                      <a:pt x="74915" y="100595"/>
                    </a:cubicBezTo>
                    <a:cubicBezTo>
                      <a:pt x="82852" y="77841"/>
                      <a:pt x="123863" y="11695"/>
                      <a:pt x="122540" y="21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F255C8A2-CAF2-40A1-8067-ED651B86D7C8}"/>
                  </a:ext>
                </a:extLst>
              </p:cNvPr>
              <p:cNvSpPr/>
              <p:nvPr/>
            </p:nvSpPr>
            <p:spPr>
              <a:xfrm>
                <a:off x="7144563" y="8488022"/>
                <a:ext cx="88107" cy="205285"/>
              </a:xfrm>
              <a:custGeom>
                <a:avLst/>
                <a:gdLst>
                  <a:gd name="connsiteX0" fmla="*/ 84912 w 88107"/>
                  <a:gd name="connsiteY0" fmla="*/ 1928 h 205285"/>
                  <a:gd name="connsiteX1" fmla="*/ 7125 w 88107"/>
                  <a:gd name="connsiteY1" fmla="*/ 120991 h 205285"/>
                  <a:gd name="connsiteX2" fmla="*/ 7125 w 88107"/>
                  <a:gd name="connsiteY2" fmla="*/ 205128 h 205285"/>
                  <a:gd name="connsiteX3" fmla="*/ 38875 w 88107"/>
                  <a:gd name="connsiteY3" fmla="*/ 100353 h 205285"/>
                  <a:gd name="connsiteX4" fmla="*/ 69037 w 88107"/>
                  <a:gd name="connsiteY4" fmla="*/ 51141 h 205285"/>
                  <a:gd name="connsiteX5" fmla="*/ 84912 w 88107"/>
                  <a:gd name="connsiteY5" fmla="*/ 1928 h 20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107" h="205285">
                    <a:moveTo>
                      <a:pt x="84912" y="1928"/>
                    </a:moveTo>
                    <a:cubicBezTo>
                      <a:pt x="74593" y="13570"/>
                      <a:pt x="20089" y="87125"/>
                      <a:pt x="7125" y="120991"/>
                    </a:cubicBezTo>
                    <a:cubicBezTo>
                      <a:pt x="-5839" y="154857"/>
                      <a:pt x="1833" y="208568"/>
                      <a:pt x="7125" y="205128"/>
                    </a:cubicBezTo>
                    <a:cubicBezTo>
                      <a:pt x="12417" y="201688"/>
                      <a:pt x="28556" y="126017"/>
                      <a:pt x="38875" y="100353"/>
                    </a:cubicBezTo>
                    <a:cubicBezTo>
                      <a:pt x="49194" y="74689"/>
                      <a:pt x="60041" y="67810"/>
                      <a:pt x="69037" y="51141"/>
                    </a:cubicBezTo>
                    <a:cubicBezTo>
                      <a:pt x="78033" y="34472"/>
                      <a:pt x="95231" y="-9714"/>
                      <a:pt x="84912" y="19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7F5CDB11-5F44-4D19-9EED-1A60EADAA704}"/>
                  </a:ext>
                </a:extLst>
              </p:cNvPr>
              <p:cNvSpPr/>
              <p:nvPr/>
            </p:nvSpPr>
            <p:spPr>
              <a:xfrm>
                <a:off x="7262785" y="8535981"/>
                <a:ext cx="94075" cy="179429"/>
              </a:xfrm>
              <a:custGeom>
                <a:avLst/>
                <a:gdLst>
                  <a:gd name="connsiteX0" fmla="*/ 93690 w 94075"/>
                  <a:gd name="connsiteY0" fmla="*/ 7 h 179429"/>
                  <a:gd name="connsiteX1" fmla="*/ 4790 w 94075"/>
                  <a:gd name="connsiteY1" fmla="*/ 80969 h 179429"/>
                  <a:gd name="connsiteX2" fmla="*/ 12728 w 94075"/>
                  <a:gd name="connsiteY2" fmla="*/ 179394 h 179429"/>
                  <a:gd name="connsiteX3" fmla="*/ 19078 w 94075"/>
                  <a:gd name="connsiteY3" fmla="*/ 92082 h 179429"/>
                  <a:gd name="connsiteX4" fmla="*/ 36540 w 94075"/>
                  <a:gd name="connsiteY4" fmla="*/ 76207 h 179429"/>
                  <a:gd name="connsiteX5" fmla="*/ 93690 w 94075"/>
                  <a:gd name="connsiteY5" fmla="*/ 7 h 17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75" h="179429">
                    <a:moveTo>
                      <a:pt x="93690" y="7"/>
                    </a:moveTo>
                    <a:cubicBezTo>
                      <a:pt x="88398" y="801"/>
                      <a:pt x="18284" y="51071"/>
                      <a:pt x="4790" y="80969"/>
                    </a:cubicBezTo>
                    <a:cubicBezTo>
                      <a:pt x="-8704" y="110867"/>
                      <a:pt x="10347" y="177542"/>
                      <a:pt x="12728" y="179394"/>
                    </a:cubicBezTo>
                    <a:cubicBezTo>
                      <a:pt x="15109" y="181246"/>
                      <a:pt x="15109" y="109280"/>
                      <a:pt x="19078" y="92082"/>
                    </a:cubicBezTo>
                    <a:cubicBezTo>
                      <a:pt x="23047" y="74884"/>
                      <a:pt x="24898" y="88907"/>
                      <a:pt x="36540" y="76207"/>
                    </a:cubicBezTo>
                    <a:cubicBezTo>
                      <a:pt x="48182" y="63507"/>
                      <a:pt x="98982" y="-787"/>
                      <a:pt x="93690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573891D2-C424-43C1-9E4B-9540B59BF22C}"/>
                  </a:ext>
                </a:extLst>
              </p:cNvPr>
              <p:cNvSpPr/>
              <p:nvPr/>
            </p:nvSpPr>
            <p:spPr>
              <a:xfrm>
                <a:off x="7289228" y="8580666"/>
                <a:ext cx="196368" cy="109412"/>
              </a:xfrm>
              <a:custGeom>
                <a:avLst/>
                <a:gdLst>
                  <a:gd name="connsiteX0" fmla="*/ 195835 w 196368"/>
                  <a:gd name="connsiteY0" fmla="*/ 58509 h 109412"/>
                  <a:gd name="connsiteX1" fmla="*/ 151385 w 196368"/>
                  <a:gd name="connsiteY1" fmla="*/ 7709 h 109412"/>
                  <a:gd name="connsiteX2" fmla="*/ 41847 w 196368"/>
                  <a:gd name="connsiteY2" fmla="*/ 52159 h 109412"/>
                  <a:gd name="connsiteX3" fmla="*/ 14860 w 196368"/>
                  <a:gd name="connsiteY3" fmla="*/ 109309 h 109412"/>
                  <a:gd name="connsiteX4" fmla="*/ 2160 w 196368"/>
                  <a:gd name="connsiteY4" fmla="*/ 64859 h 109412"/>
                  <a:gd name="connsiteX5" fmla="*/ 59310 w 196368"/>
                  <a:gd name="connsiteY5" fmla="*/ 15647 h 109412"/>
                  <a:gd name="connsiteX6" fmla="*/ 168847 w 196368"/>
                  <a:gd name="connsiteY6" fmla="*/ 1359 h 109412"/>
                  <a:gd name="connsiteX7" fmla="*/ 195835 w 196368"/>
                  <a:gd name="connsiteY7" fmla="*/ 58509 h 109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68" h="109412">
                    <a:moveTo>
                      <a:pt x="195835" y="58509"/>
                    </a:moveTo>
                    <a:cubicBezTo>
                      <a:pt x="192925" y="59567"/>
                      <a:pt x="177050" y="8767"/>
                      <a:pt x="151385" y="7709"/>
                    </a:cubicBezTo>
                    <a:cubicBezTo>
                      <a:pt x="125720" y="6651"/>
                      <a:pt x="64601" y="35226"/>
                      <a:pt x="41847" y="52159"/>
                    </a:cubicBezTo>
                    <a:cubicBezTo>
                      <a:pt x="19093" y="69092"/>
                      <a:pt x="21474" y="107192"/>
                      <a:pt x="14860" y="109309"/>
                    </a:cubicBezTo>
                    <a:cubicBezTo>
                      <a:pt x="8246" y="111426"/>
                      <a:pt x="-5248" y="80469"/>
                      <a:pt x="2160" y="64859"/>
                    </a:cubicBezTo>
                    <a:cubicBezTo>
                      <a:pt x="9568" y="49249"/>
                      <a:pt x="31529" y="26230"/>
                      <a:pt x="59310" y="15647"/>
                    </a:cubicBezTo>
                    <a:cubicBezTo>
                      <a:pt x="87091" y="5064"/>
                      <a:pt x="147945" y="-3403"/>
                      <a:pt x="168847" y="1359"/>
                    </a:cubicBezTo>
                    <a:cubicBezTo>
                      <a:pt x="189749" y="6121"/>
                      <a:pt x="198745" y="57451"/>
                      <a:pt x="195835" y="585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B6207E0D-E82D-4D6C-9ECC-F0032578CE8F}"/>
                  </a:ext>
                </a:extLst>
              </p:cNvPr>
              <p:cNvSpPr/>
              <p:nvPr/>
            </p:nvSpPr>
            <p:spPr>
              <a:xfrm>
                <a:off x="7200485" y="8632717"/>
                <a:ext cx="243388" cy="168738"/>
              </a:xfrm>
              <a:custGeom>
                <a:avLst/>
                <a:gdLst>
                  <a:gd name="connsiteX0" fmla="*/ 243303 w 243388"/>
                  <a:gd name="connsiteY0" fmla="*/ 108 h 168738"/>
                  <a:gd name="connsiteX1" fmla="*/ 151228 w 243388"/>
                  <a:gd name="connsiteY1" fmla="*/ 84246 h 168738"/>
                  <a:gd name="connsiteX2" fmla="*/ 62328 w 243388"/>
                  <a:gd name="connsiteY2" fmla="*/ 123933 h 168738"/>
                  <a:gd name="connsiteX3" fmla="*/ 415 w 243388"/>
                  <a:gd name="connsiteY3" fmla="*/ 168383 h 168738"/>
                  <a:gd name="connsiteX4" fmla="*/ 92490 w 243388"/>
                  <a:gd name="connsiteY4" fmla="*/ 98533 h 168738"/>
                  <a:gd name="connsiteX5" fmla="*/ 167103 w 243388"/>
                  <a:gd name="connsiteY5" fmla="*/ 66783 h 168738"/>
                  <a:gd name="connsiteX6" fmla="*/ 243303 w 243388"/>
                  <a:gd name="connsiteY6" fmla="*/ 108 h 16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388" h="168738">
                    <a:moveTo>
                      <a:pt x="243303" y="108"/>
                    </a:moveTo>
                    <a:cubicBezTo>
                      <a:pt x="240657" y="3018"/>
                      <a:pt x="181390" y="63609"/>
                      <a:pt x="151228" y="84246"/>
                    </a:cubicBezTo>
                    <a:cubicBezTo>
                      <a:pt x="121066" y="104883"/>
                      <a:pt x="87463" y="109910"/>
                      <a:pt x="62328" y="123933"/>
                    </a:cubicBezTo>
                    <a:cubicBezTo>
                      <a:pt x="37193" y="137956"/>
                      <a:pt x="-4612" y="172616"/>
                      <a:pt x="415" y="168383"/>
                    </a:cubicBezTo>
                    <a:cubicBezTo>
                      <a:pt x="5442" y="164150"/>
                      <a:pt x="64709" y="115466"/>
                      <a:pt x="92490" y="98533"/>
                    </a:cubicBezTo>
                    <a:cubicBezTo>
                      <a:pt x="120271" y="81600"/>
                      <a:pt x="147524" y="80012"/>
                      <a:pt x="167103" y="66783"/>
                    </a:cubicBezTo>
                    <a:cubicBezTo>
                      <a:pt x="186682" y="53554"/>
                      <a:pt x="245949" y="-2802"/>
                      <a:pt x="243303" y="1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3CF9BE76-AE26-4654-AFAD-297F27F9F64E}"/>
                  </a:ext>
                </a:extLst>
              </p:cNvPr>
              <p:cNvSpPr/>
              <p:nvPr/>
            </p:nvSpPr>
            <p:spPr>
              <a:xfrm>
                <a:off x="7308497" y="8622958"/>
                <a:ext cx="124205" cy="84795"/>
              </a:xfrm>
              <a:custGeom>
                <a:avLst/>
                <a:gdLst>
                  <a:gd name="connsiteX0" fmla="*/ 124178 w 124205"/>
                  <a:gd name="connsiteY0" fmla="*/ 342 h 84795"/>
                  <a:gd name="connsiteX1" fmla="*/ 8291 w 124205"/>
                  <a:gd name="connsiteY1" fmla="*/ 82892 h 84795"/>
                  <a:gd name="connsiteX2" fmla="*/ 19403 w 124205"/>
                  <a:gd name="connsiteY2" fmla="*/ 54317 h 84795"/>
                  <a:gd name="connsiteX3" fmla="*/ 124178 w 124205"/>
                  <a:gd name="connsiteY3" fmla="*/ 342 h 8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05" h="84795">
                    <a:moveTo>
                      <a:pt x="124178" y="342"/>
                    </a:moveTo>
                    <a:cubicBezTo>
                      <a:pt x="122326" y="5105"/>
                      <a:pt x="25753" y="73896"/>
                      <a:pt x="8291" y="82892"/>
                    </a:cubicBezTo>
                    <a:cubicBezTo>
                      <a:pt x="-9172" y="91888"/>
                      <a:pt x="4057" y="66752"/>
                      <a:pt x="19403" y="54317"/>
                    </a:cubicBezTo>
                    <a:cubicBezTo>
                      <a:pt x="34749" y="41882"/>
                      <a:pt x="126030" y="-4421"/>
                      <a:pt x="124178" y="3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14C4FAA1-8835-4D82-9CDB-AB9815D7951D}"/>
                  </a:ext>
                </a:extLst>
              </p:cNvPr>
              <p:cNvSpPr/>
              <p:nvPr/>
            </p:nvSpPr>
            <p:spPr>
              <a:xfrm>
                <a:off x="7186958" y="8669876"/>
                <a:ext cx="262578" cy="153476"/>
              </a:xfrm>
              <a:custGeom>
                <a:avLst/>
                <a:gdLst>
                  <a:gd name="connsiteX0" fmla="*/ 261592 w 262578"/>
                  <a:gd name="connsiteY0" fmla="*/ 1049 h 153476"/>
                  <a:gd name="connsiteX1" fmla="*/ 93317 w 262578"/>
                  <a:gd name="connsiteY1" fmla="*/ 123287 h 153476"/>
                  <a:gd name="connsiteX2" fmla="*/ 1242 w 262578"/>
                  <a:gd name="connsiteY2" fmla="*/ 150274 h 153476"/>
                  <a:gd name="connsiteX3" fmla="*/ 156817 w 262578"/>
                  <a:gd name="connsiteY3" fmla="*/ 67724 h 153476"/>
                  <a:gd name="connsiteX4" fmla="*/ 261592 w 262578"/>
                  <a:gd name="connsiteY4" fmla="*/ 1049 h 15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578" h="153476">
                    <a:moveTo>
                      <a:pt x="261592" y="1049"/>
                    </a:moveTo>
                    <a:cubicBezTo>
                      <a:pt x="251009" y="10309"/>
                      <a:pt x="136709" y="98416"/>
                      <a:pt x="93317" y="123287"/>
                    </a:cubicBezTo>
                    <a:cubicBezTo>
                      <a:pt x="49925" y="148158"/>
                      <a:pt x="-9341" y="159534"/>
                      <a:pt x="1242" y="150274"/>
                    </a:cubicBezTo>
                    <a:cubicBezTo>
                      <a:pt x="11825" y="141014"/>
                      <a:pt x="118717" y="89155"/>
                      <a:pt x="156817" y="67724"/>
                    </a:cubicBezTo>
                    <a:cubicBezTo>
                      <a:pt x="194917" y="46293"/>
                      <a:pt x="272175" y="-8211"/>
                      <a:pt x="261592" y="10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B4D96E44-BECF-40AC-8DDA-5D0C54670C22}"/>
                  </a:ext>
                </a:extLst>
              </p:cNvPr>
              <p:cNvSpPr/>
              <p:nvPr/>
            </p:nvSpPr>
            <p:spPr>
              <a:xfrm>
                <a:off x="7149398" y="8742151"/>
                <a:ext cx="275152" cy="120893"/>
              </a:xfrm>
              <a:custGeom>
                <a:avLst/>
                <a:gdLst>
                  <a:gd name="connsiteX0" fmla="*/ 273752 w 275152"/>
                  <a:gd name="connsiteY0" fmla="*/ 212 h 120893"/>
                  <a:gd name="connsiteX1" fmla="*/ 164215 w 275152"/>
                  <a:gd name="connsiteY1" fmla="*/ 76412 h 120893"/>
                  <a:gd name="connsiteX2" fmla="*/ 40390 w 275152"/>
                  <a:gd name="connsiteY2" fmla="*/ 120862 h 120893"/>
                  <a:gd name="connsiteX3" fmla="*/ 24515 w 275152"/>
                  <a:gd name="connsiteY3" fmla="*/ 70062 h 120893"/>
                  <a:gd name="connsiteX4" fmla="*/ 2290 w 275152"/>
                  <a:gd name="connsiteY4" fmla="*/ 47837 h 120893"/>
                  <a:gd name="connsiteX5" fmla="*/ 84840 w 275152"/>
                  <a:gd name="connsiteY5" fmla="*/ 101812 h 120893"/>
                  <a:gd name="connsiteX6" fmla="*/ 273752 w 275152"/>
                  <a:gd name="connsiteY6" fmla="*/ 212 h 12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152" h="120893">
                    <a:moveTo>
                      <a:pt x="273752" y="212"/>
                    </a:moveTo>
                    <a:cubicBezTo>
                      <a:pt x="286981" y="-4021"/>
                      <a:pt x="203109" y="56304"/>
                      <a:pt x="164215" y="76412"/>
                    </a:cubicBezTo>
                    <a:cubicBezTo>
                      <a:pt x="125321" y="96520"/>
                      <a:pt x="63673" y="121920"/>
                      <a:pt x="40390" y="120862"/>
                    </a:cubicBezTo>
                    <a:cubicBezTo>
                      <a:pt x="17107" y="119804"/>
                      <a:pt x="30865" y="82233"/>
                      <a:pt x="24515" y="70062"/>
                    </a:cubicBezTo>
                    <a:cubicBezTo>
                      <a:pt x="18165" y="57891"/>
                      <a:pt x="-7764" y="42545"/>
                      <a:pt x="2290" y="47837"/>
                    </a:cubicBezTo>
                    <a:cubicBezTo>
                      <a:pt x="12344" y="53129"/>
                      <a:pt x="42771" y="105252"/>
                      <a:pt x="84840" y="101812"/>
                    </a:cubicBezTo>
                    <a:cubicBezTo>
                      <a:pt x="126909" y="98372"/>
                      <a:pt x="260523" y="4445"/>
                      <a:pt x="273752" y="2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158187C4-2D21-405F-A471-751AE0E38FF1}"/>
                  </a:ext>
                </a:extLst>
              </p:cNvPr>
              <p:cNvSpPr/>
              <p:nvPr/>
            </p:nvSpPr>
            <p:spPr>
              <a:xfrm>
                <a:off x="7126399" y="8768482"/>
                <a:ext cx="236447" cy="121101"/>
              </a:xfrm>
              <a:custGeom>
                <a:avLst/>
                <a:gdLst>
                  <a:gd name="connsiteX0" fmla="*/ 236426 w 236447"/>
                  <a:gd name="connsiteY0" fmla="*/ 70718 h 121101"/>
                  <a:gd name="connsiteX1" fmla="*/ 101489 w 236447"/>
                  <a:gd name="connsiteY1" fmla="*/ 108818 h 121101"/>
                  <a:gd name="connsiteX2" fmla="*/ 26876 w 236447"/>
                  <a:gd name="connsiteY2" fmla="*/ 118343 h 121101"/>
                  <a:gd name="connsiteX3" fmla="*/ 22114 w 236447"/>
                  <a:gd name="connsiteY3" fmla="*/ 64368 h 121101"/>
                  <a:gd name="connsiteX4" fmla="*/ 11001 w 236447"/>
                  <a:gd name="connsiteY4" fmla="*/ 13568 h 121101"/>
                  <a:gd name="connsiteX5" fmla="*/ 4651 w 236447"/>
                  <a:gd name="connsiteY5" fmla="*/ 4043 h 121101"/>
                  <a:gd name="connsiteX6" fmla="*/ 9414 w 236447"/>
                  <a:gd name="connsiteY6" fmla="*/ 70718 h 121101"/>
                  <a:gd name="connsiteX7" fmla="*/ 111014 w 236447"/>
                  <a:gd name="connsiteY7" fmla="*/ 97706 h 121101"/>
                  <a:gd name="connsiteX8" fmla="*/ 236426 w 236447"/>
                  <a:gd name="connsiteY8" fmla="*/ 70718 h 12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447" h="121101">
                    <a:moveTo>
                      <a:pt x="236426" y="70718"/>
                    </a:moveTo>
                    <a:cubicBezTo>
                      <a:pt x="234839" y="72570"/>
                      <a:pt x="136414" y="100881"/>
                      <a:pt x="101489" y="108818"/>
                    </a:cubicBezTo>
                    <a:cubicBezTo>
                      <a:pt x="66564" y="116755"/>
                      <a:pt x="40105" y="125751"/>
                      <a:pt x="26876" y="118343"/>
                    </a:cubicBezTo>
                    <a:cubicBezTo>
                      <a:pt x="13647" y="110935"/>
                      <a:pt x="24760" y="81831"/>
                      <a:pt x="22114" y="64368"/>
                    </a:cubicBezTo>
                    <a:cubicBezTo>
                      <a:pt x="19468" y="46905"/>
                      <a:pt x="11001" y="13568"/>
                      <a:pt x="11001" y="13568"/>
                    </a:cubicBezTo>
                    <a:cubicBezTo>
                      <a:pt x="8091" y="3514"/>
                      <a:pt x="4915" y="-5482"/>
                      <a:pt x="4651" y="4043"/>
                    </a:cubicBezTo>
                    <a:cubicBezTo>
                      <a:pt x="4386" y="13568"/>
                      <a:pt x="-8313" y="55107"/>
                      <a:pt x="9414" y="70718"/>
                    </a:cubicBezTo>
                    <a:cubicBezTo>
                      <a:pt x="27141" y="86329"/>
                      <a:pt x="71327" y="97970"/>
                      <a:pt x="111014" y="97706"/>
                    </a:cubicBezTo>
                    <a:cubicBezTo>
                      <a:pt x="150701" y="97442"/>
                      <a:pt x="238013" y="68866"/>
                      <a:pt x="236426" y="707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0D3F2C82-936D-426A-852C-7AFC05192C4D}"/>
                  </a:ext>
                </a:extLst>
              </p:cNvPr>
              <p:cNvSpPr/>
              <p:nvPr/>
            </p:nvSpPr>
            <p:spPr>
              <a:xfrm>
                <a:off x="6984547" y="8723306"/>
                <a:ext cx="141975" cy="147355"/>
              </a:xfrm>
              <a:custGeom>
                <a:avLst/>
                <a:gdLst>
                  <a:gd name="connsiteX0" fmla="*/ 453 w 141975"/>
                  <a:gd name="connsiteY0" fmla="*/ 7 h 147355"/>
                  <a:gd name="connsiteX1" fmla="*/ 32203 w 141975"/>
                  <a:gd name="connsiteY1" fmla="*/ 41282 h 147355"/>
                  <a:gd name="connsiteX2" fmla="*/ 76653 w 141975"/>
                  <a:gd name="connsiteY2" fmla="*/ 95257 h 147355"/>
                  <a:gd name="connsiteX3" fmla="*/ 113166 w 141975"/>
                  <a:gd name="connsiteY3" fmla="*/ 138119 h 147355"/>
                  <a:gd name="connsiteX4" fmla="*/ 141741 w 141975"/>
                  <a:gd name="connsiteY4" fmla="*/ 146057 h 147355"/>
                  <a:gd name="connsiteX5" fmla="*/ 97291 w 141975"/>
                  <a:gd name="connsiteY5" fmla="*/ 119069 h 147355"/>
                  <a:gd name="connsiteX6" fmla="*/ 94116 w 141975"/>
                  <a:gd name="connsiteY6" fmla="*/ 73032 h 147355"/>
                  <a:gd name="connsiteX7" fmla="*/ 56016 w 141975"/>
                  <a:gd name="connsiteY7" fmla="*/ 38107 h 147355"/>
                  <a:gd name="connsiteX8" fmla="*/ 453 w 141975"/>
                  <a:gd name="connsiteY8" fmla="*/ 7 h 14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975" h="147355">
                    <a:moveTo>
                      <a:pt x="453" y="7"/>
                    </a:moveTo>
                    <a:cubicBezTo>
                      <a:pt x="-3516" y="536"/>
                      <a:pt x="19503" y="25407"/>
                      <a:pt x="32203" y="41282"/>
                    </a:cubicBezTo>
                    <a:cubicBezTo>
                      <a:pt x="44903" y="57157"/>
                      <a:pt x="63159" y="79118"/>
                      <a:pt x="76653" y="95257"/>
                    </a:cubicBezTo>
                    <a:cubicBezTo>
                      <a:pt x="90147" y="111396"/>
                      <a:pt x="102318" y="129652"/>
                      <a:pt x="113166" y="138119"/>
                    </a:cubicBezTo>
                    <a:cubicBezTo>
                      <a:pt x="124014" y="146586"/>
                      <a:pt x="144387" y="149232"/>
                      <a:pt x="141741" y="146057"/>
                    </a:cubicBezTo>
                    <a:cubicBezTo>
                      <a:pt x="139095" y="142882"/>
                      <a:pt x="105228" y="131240"/>
                      <a:pt x="97291" y="119069"/>
                    </a:cubicBezTo>
                    <a:cubicBezTo>
                      <a:pt x="89354" y="106898"/>
                      <a:pt x="100995" y="86526"/>
                      <a:pt x="94116" y="73032"/>
                    </a:cubicBezTo>
                    <a:cubicBezTo>
                      <a:pt x="87237" y="59538"/>
                      <a:pt x="69774" y="47632"/>
                      <a:pt x="56016" y="38107"/>
                    </a:cubicBezTo>
                    <a:cubicBezTo>
                      <a:pt x="42258" y="28582"/>
                      <a:pt x="4422" y="-522"/>
                      <a:pt x="453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A009B1F8-0F0F-4DD2-AE1C-CA788ED01199}"/>
                  </a:ext>
                </a:extLst>
              </p:cNvPr>
              <p:cNvSpPr/>
              <p:nvPr/>
            </p:nvSpPr>
            <p:spPr>
              <a:xfrm>
                <a:off x="6988057" y="8756223"/>
                <a:ext cx="75062" cy="115666"/>
              </a:xfrm>
              <a:custGeom>
                <a:avLst/>
                <a:gdLst>
                  <a:gd name="connsiteX0" fmla="*/ 38218 w 75062"/>
                  <a:gd name="connsiteY0" fmla="*/ 427 h 115666"/>
                  <a:gd name="connsiteX1" fmla="*/ 38218 w 75062"/>
                  <a:gd name="connsiteY1" fmla="*/ 59165 h 115666"/>
                  <a:gd name="connsiteX2" fmla="*/ 52506 w 75062"/>
                  <a:gd name="connsiteY2" fmla="*/ 113140 h 115666"/>
                  <a:gd name="connsiteX3" fmla="*/ 73143 w 75062"/>
                  <a:gd name="connsiteY3" fmla="*/ 105202 h 115666"/>
                  <a:gd name="connsiteX4" fmla="*/ 118 w 75062"/>
                  <a:gd name="connsiteY4" fmla="*/ 90915 h 115666"/>
                  <a:gd name="connsiteX5" fmla="*/ 38218 w 75062"/>
                  <a:gd name="connsiteY5" fmla="*/ 427 h 11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062" h="115666">
                    <a:moveTo>
                      <a:pt x="38218" y="427"/>
                    </a:moveTo>
                    <a:cubicBezTo>
                      <a:pt x="44568" y="-4865"/>
                      <a:pt x="35837" y="40380"/>
                      <a:pt x="38218" y="59165"/>
                    </a:cubicBezTo>
                    <a:cubicBezTo>
                      <a:pt x="40599" y="77950"/>
                      <a:pt x="46685" y="105467"/>
                      <a:pt x="52506" y="113140"/>
                    </a:cubicBezTo>
                    <a:cubicBezTo>
                      <a:pt x="58327" y="120813"/>
                      <a:pt x="81874" y="108906"/>
                      <a:pt x="73143" y="105202"/>
                    </a:cubicBezTo>
                    <a:cubicBezTo>
                      <a:pt x="64412" y="101498"/>
                      <a:pt x="2499" y="104144"/>
                      <a:pt x="118" y="90915"/>
                    </a:cubicBezTo>
                    <a:cubicBezTo>
                      <a:pt x="-2263" y="77686"/>
                      <a:pt x="31868" y="5719"/>
                      <a:pt x="38218" y="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8CC9F3C2-C21D-4F68-8F34-90814479277B}"/>
                  </a:ext>
                </a:extLst>
              </p:cNvPr>
              <p:cNvSpPr/>
              <p:nvPr/>
            </p:nvSpPr>
            <p:spPr>
              <a:xfrm>
                <a:off x="6982032" y="8369760"/>
                <a:ext cx="146018" cy="149215"/>
              </a:xfrm>
              <a:custGeom>
                <a:avLst/>
                <a:gdLst>
                  <a:gd name="connsiteX0" fmla="*/ 1381 w 146018"/>
                  <a:gd name="connsiteY0" fmla="*/ 1128 h 149215"/>
                  <a:gd name="connsiteX1" fmla="*/ 144256 w 146018"/>
                  <a:gd name="connsiteY1" fmla="*/ 147178 h 149215"/>
                  <a:gd name="connsiteX2" fmla="*/ 75993 w 146018"/>
                  <a:gd name="connsiteY2" fmla="*/ 82090 h 149215"/>
                  <a:gd name="connsiteX3" fmla="*/ 1381 w 146018"/>
                  <a:gd name="connsiteY3" fmla="*/ 1128 h 14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018" h="149215">
                    <a:moveTo>
                      <a:pt x="1381" y="1128"/>
                    </a:moveTo>
                    <a:cubicBezTo>
                      <a:pt x="12758" y="11976"/>
                      <a:pt x="131821" y="133684"/>
                      <a:pt x="144256" y="147178"/>
                    </a:cubicBezTo>
                    <a:cubicBezTo>
                      <a:pt x="156691" y="160672"/>
                      <a:pt x="100070" y="103521"/>
                      <a:pt x="75993" y="82090"/>
                    </a:cubicBezTo>
                    <a:cubicBezTo>
                      <a:pt x="51916" y="60659"/>
                      <a:pt x="-9996" y="-9720"/>
                      <a:pt x="1381" y="11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B8441D7E-A175-4C6F-9284-D6E6D2057550}"/>
                  </a:ext>
                </a:extLst>
              </p:cNvPr>
              <p:cNvSpPr/>
              <p:nvPr/>
            </p:nvSpPr>
            <p:spPr>
              <a:xfrm>
                <a:off x="6984478" y="8399786"/>
                <a:ext cx="121876" cy="150805"/>
              </a:xfrm>
              <a:custGeom>
                <a:avLst/>
                <a:gdLst>
                  <a:gd name="connsiteX0" fmla="*/ 2110 w 121876"/>
                  <a:gd name="connsiteY0" fmla="*/ 1264 h 150805"/>
                  <a:gd name="connsiteX1" fmla="*/ 121172 w 121876"/>
                  <a:gd name="connsiteY1" fmla="*/ 148902 h 150805"/>
                  <a:gd name="connsiteX2" fmla="*/ 49735 w 121876"/>
                  <a:gd name="connsiteY2" fmla="*/ 80639 h 150805"/>
                  <a:gd name="connsiteX3" fmla="*/ 2110 w 121876"/>
                  <a:gd name="connsiteY3" fmla="*/ 1264 h 1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76" h="150805">
                    <a:moveTo>
                      <a:pt x="2110" y="1264"/>
                    </a:moveTo>
                    <a:cubicBezTo>
                      <a:pt x="14016" y="12641"/>
                      <a:pt x="113235" y="135673"/>
                      <a:pt x="121172" y="148902"/>
                    </a:cubicBezTo>
                    <a:cubicBezTo>
                      <a:pt x="129109" y="162131"/>
                      <a:pt x="67727" y="102864"/>
                      <a:pt x="49735" y="80639"/>
                    </a:cubicBezTo>
                    <a:cubicBezTo>
                      <a:pt x="31743" y="58414"/>
                      <a:pt x="-9796" y="-10113"/>
                      <a:pt x="2110" y="12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AF0AF80B-9307-4C28-AEFF-6419A6F464C9}"/>
                  </a:ext>
                </a:extLst>
              </p:cNvPr>
              <p:cNvSpPr/>
              <p:nvPr/>
            </p:nvSpPr>
            <p:spPr>
              <a:xfrm>
                <a:off x="6903530" y="7943742"/>
                <a:ext cx="22591" cy="381646"/>
              </a:xfrm>
              <a:custGeom>
                <a:avLst/>
                <a:gdLst>
                  <a:gd name="connsiteX0" fmla="*/ 13737 w 22591"/>
                  <a:gd name="connsiteY0" fmla="*/ 2225 h 381646"/>
                  <a:gd name="connsiteX1" fmla="*/ 22203 w 22591"/>
                  <a:gd name="connsiteY1" fmla="*/ 374758 h 381646"/>
                  <a:gd name="connsiteX2" fmla="*/ 1037 w 22591"/>
                  <a:gd name="connsiteY2" fmla="*/ 226591 h 381646"/>
                  <a:gd name="connsiteX3" fmla="*/ 13737 w 22591"/>
                  <a:gd name="connsiteY3" fmla="*/ 2225 h 38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1" h="381646">
                    <a:moveTo>
                      <a:pt x="13737" y="2225"/>
                    </a:moveTo>
                    <a:cubicBezTo>
                      <a:pt x="17265" y="26919"/>
                      <a:pt x="24320" y="337364"/>
                      <a:pt x="22203" y="374758"/>
                    </a:cubicBezTo>
                    <a:cubicBezTo>
                      <a:pt x="20086" y="412152"/>
                      <a:pt x="5976" y="287974"/>
                      <a:pt x="1037" y="226591"/>
                    </a:cubicBezTo>
                    <a:cubicBezTo>
                      <a:pt x="-3902" y="165208"/>
                      <a:pt x="10209" y="-22469"/>
                      <a:pt x="13737" y="22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F6DEC3B8-E521-4312-B404-C76D955D3524}"/>
                  </a:ext>
                </a:extLst>
              </p:cNvPr>
              <p:cNvSpPr/>
              <p:nvPr/>
            </p:nvSpPr>
            <p:spPr>
              <a:xfrm>
                <a:off x="6369882" y="7894177"/>
                <a:ext cx="221468" cy="470009"/>
              </a:xfrm>
              <a:custGeom>
                <a:avLst/>
                <a:gdLst>
                  <a:gd name="connsiteX0" fmla="*/ 1285 w 221468"/>
                  <a:gd name="connsiteY0" fmla="*/ 990 h 470009"/>
                  <a:gd name="connsiteX1" fmla="*/ 217185 w 221468"/>
                  <a:gd name="connsiteY1" fmla="*/ 453956 h 470009"/>
                  <a:gd name="connsiteX2" fmla="*/ 132518 w 221468"/>
                  <a:gd name="connsiteY2" fmla="*/ 335423 h 470009"/>
                  <a:gd name="connsiteX3" fmla="*/ 1285 w 221468"/>
                  <a:gd name="connsiteY3" fmla="*/ 990 h 47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468" h="470009">
                    <a:moveTo>
                      <a:pt x="1285" y="990"/>
                    </a:moveTo>
                    <a:cubicBezTo>
                      <a:pt x="15396" y="20746"/>
                      <a:pt x="195313" y="398217"/>
                      <a:pt x="217185" y="453956"/>
                    </a:cubicBezTo>
                    <a:cubicBezTo>
                      <a:pt x="239057" y="509695"/>
                      <a:pt x="172029" y="408095"/>
                      <a:pt x="132518" y="335423"/>
                    </a:cubicBezTo>
                    <a:cubicBezTo>
                      <a:pt x="93007" y="262751"/>
                      <a:pt x="-12826" y="-18766"/>
                      <a:pt x="1285" y="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434C43D7-14FA-43AC-9A77-A642E21AA9E5}"/>
                  </a:ext>
                </a:extLst>
              </p:cNvPr>
              <p:cNvSpPr/>
              <p:nvPr/>
            </p:nvSpPr>
            <p:spPr>
              <a:xfrm>
                <a:off x="6330997" y="7924677"/>
                <a:ext cx="188164" cy="467148"/>
              </a:xfrm>
              <a:custGeom>
                <a:avLst/>
                <a:gdLst>
                  <a:gd name="connsiteX0" fmla="*/ 2070 w 188164"/>
                  <a:gd name="connsiteY0" fmla="*/ 2240 h 467148"/>
                  <a:gd name="connsiteX1" fmla="*/ 186220 w 188164"/>
                  <a:gd name="connsiteY1" fmla="*/ 457323 h 467148"/>
                  <a:gd name="connsiteX2" fmla="*/ 93086 w 188164"/>
                  <a:gd name="connsiteY2" fmla="*/ 290106 h 467148"/>
                  <a:gd name="connsiteX3" fmla="*/ 2070 w 188164"/>
                  <a:gd name="connsiteY3" fmla="*/ 2240 h 46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64" h="467148">
                    <a:moveTo>
                      <a:pt x="2070" y="2240"/>
                    </a:moveTo>
                    <a:cubicBezTo>
                      <a:pt x="17592" y="30109"/>
                      <a:pt x="171051" y="409345"/>
                      <a:pt x="186220" y="457323"/>
                    </a:cubicBezTo>
                    <a:cubicBezTo>
                      <a:pt x="201389" y="505301"/>
                      <a:pt x="123778" y="365953"/>
                      <a:pt x="93086" y="290106"/>
                    </a:cubicBezTo>
                    <a:cubicBezTo>
                      <a:pt x="62394" y="214259"/>
                      <a:pt x="-13452" y="-25629"/>
                      <a:pt x="2070" y="22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F0B8D98E-554F-461A-8B98-16BDBB62E5ED}"/>
                  </a:ext>
                </a:extLst>
              </p:cNvPr>
              <p:cNvSpPr/>
              <p:nvPr/>
            </p:nvSpPr>
            <p:spPr>
              <a:xfrm>
                <a:off x="6689794" y="8577627"/>
                <a:ext cx="149831" cy="155538"/>
              </a:xfrm>
              <a:custGeom>
                <a:avLst/>
                <a:gdLst>
                  <a:gd name="connsiteX0" fmla="*/ 3106 w 149831"/>
                  <a:gd name="connsiteY0" fmla="*/ 1223 h 155538"/>
                  <a:gd name="connsiteX1" fmla="*/ 149156 w 149831"/>
                  <a:gd name="connsiteY1" fmla="*/ 153623 h 155538"/>
                  <a:gd name="connsiteX2" fmla="*/ 56023 w 149831"/>
                  <a:gd name="connsiteY2" fmla="*/ 83773 h 155538"/>
                  <a:gd name="connsiteX3" fmla="*/ 3106 w 149831"/>
                  <a:gd name="connsiteY3" fmla="*/ 1223 h 155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831" h="155538">
                    <a:moveTo>
                      <a:pt x="3106" y="1223"/>
                    </a:moveTo>
                    <a:cubicBezTo>
                      <a:pt x="18628" y="12865"/>
                      <a:pt x="140337" y="139865"/>
                      <a:pt x="149156" y="153623"/>
                    </a:cubicBezTo>
                    <a:cubicBezTo>
                      <a:pt x="157976" y="167381"/>
                      <a:pt x="77895" y="103176"/>
                      <a:pt x="56023" y="83773"/>
                    </a:cubicBezTo>
                    <a:cubicBezTo>
                      <a:pt x="34151" y="64370"/>
                      <a:pt x="-12416" y="-10419"/>
                      <a:pt x="3106" y="1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72647957-60B1-4033-A68D-035FD4850D49}"/>
                  </a:ext>
                </a:extLst>
              </p:cNvPr>
              <p:cNvSpPr/>
              <p:nvPr/>
            </p:nvSpPr>
            <p:spPr>
              <a:xfrm>
                <a:off x="6580534" y="8389092"/>
                <a:ext cx="89374" cy="153385"/>
              </a:xfrm>
              <a:custGeom>
                <a:avLst/>
                <a:gdLst>
                  <a:gd name="connsiteX0" fmla="*/ 2299 w 89374"/>
                  <a:gd name="connsiteY0" fmla="*/ 1375 h 153385"/>
                  <a:gd name="connsiteX1" fmla="*/ 89083 w 89374"/>
                  <a:gd name="connsiteY1" fmla="*/ 151658 h 153385"/>
                  <a:gd name="connsiteX2" fmla="*/ 29816 w 89374"/>
                  <a:gd name="connsiteY2" fmla="*/ 79691 h 153385"/>
                  <a:gd name="connsiteX3" fmla="*/ 2299 w 89374"/>
                  <a:gd name="connsiteY3" fmla="*/ 1375 h 15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74" h="153385">
                    <a:moveTo>
                      <a:pt x="2299" y="1375"/>
                    </a:moveTo>
                    <a:cubicBezTo>
                      <a:pt x="12177" y="13369"/>
                      <a:pt x="84497" y="138605"/>
                      <a:pt x="89083" y="151658"/>
                    </a:cubicBezTo>
                    <a:cubicBezTo>
                      <a:pt x="93669" y="164711"/>
                      <a:pt x="42869" y="100152"/>
                      <a:pt x="29816" y="79691"/>
                    </a:cubicBezTo>
                    <a:cubicBezTo>
                      <a:pt x="16763" y="59230"/>
                      <a:pt x="-7579" y="-10619"/>
                      <a:pt x="2299" y="13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54CD2DA3-1691-489D-B956-74147C018090}"/>
                  </a:ext>
                </a:extLst>
              </p:cNvPr>
              <p:cNvSpPr/>
              <p:nvPr/>
            </p:nvSpPr>
            <p:spPr>
              <a:xfrm>
                <a:off x="6451494" y="7880320"/>
                <a:ext cx="220825" cy="459463"/>
              </a:xfrm>
              <a:custGeom>
                <a:avLst/>
                <a:gdLst>
                  <a:gd name="connsiteX0" fmla="*/ 106 w 220825"/>
                  <a:gd name="connsiteY0" fmla="*/ 30 h 459463"/>
                  <a:gd name="connsiteX1" fmla="*/ 152506 w 220825"/>
                  <a:gd name="connsiteY1" fmla="*/ 315413 h 459463"/>
                  <a:gd name="connsiteX2" fmla="*/ 203306 w 220825"/>
                  <a:gd name="connsiteY2" fmla="*/ 425480 h 459463"/>
                  <a:gd name="connsiteX3" fmla="*/ 158856 w 220825"/>
                  <a:gd name="connsiteY3" fmla="*/ 414897 h 459463"/>
                  <a:gd name="connsiteX4" fmla="*/ 150389 w 220825"/>
                  <a:gd name="connsiteY4" fmla="*/ 417013 h 459463"/>
                  <a:gd name="connsiteX5" fmla="*/ 199073 w 220825"/>
                  <a:gd name="connsiteY5" fmla="*/ 459347 h 459463"/>
                  <a:gd name="connsiteX6" fmla="*/ 220239 w 220825"/>
                  <a:gd name="connsiteY6" fmla="*/ 402197 h 459463"/>
                  <a:gd name="connsiteX7" fmla="*/ 177906 w 220825"/>
                  <a:gd name="connsiteY7" fmla="*/ 334463 h 459463"/>
                  <a:gd name="connsiteX8" fmla="*/ 106 w 220825"/>
                  <a:gd name="connsiteY8" fmla="*/ 30 h 4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825" h="459463">
                    <a:moveTo>
                      <a:pt x="106" y="30"/>
                    </a:moveTo>
                    <a:cubicBezTo>
                      <a:pt x="-4127" y="-3145"/>
                      <a:pt x="118639" y="244505"/>
                      <a:pt x="152506" y="315413"/>
                    </a:cubicBezTo>
                    <a:cubicBezTo>
                      <a:pt x="186373" y="386321"/>
                      <a:pt x="202248" y="408899"/>
                      <a:pt x="203306" y="425480"/>
                    </a:cubicBezTo>
                    <a:cubicBezTo>
                      <a:pt x="204364" y="442061"/>
                      <a:pt x="167676" y="416308"/>
                      <a:pt x="158856" y="414897"/>
                    </a:cubicBezTo>
                    <a:cubicBezTo>
                      <a:pt x="150036" y="413486"/>
                      <a:pt x="143686" y="409605"/>
                      <a:pt x="150389" y="417013"/>
                    </a:cubicBezTo>
                    <a:cubicBezTo>
                      <a:pt x="157092" y="424421"/>
                      <a:pt x="187431" y="461816"/>
                      <a:pt x="199073" y="459347"/>
                    </a:cubicBezTo>
                    <a:cubicBezTo>
                      <a:pt x="210715" y="456878"/>
                      <a:pt x="223767" y="423011"/>
                      <a:pt x="220239" y="402197"/>
                    </a:cubicBezTo>
                    <a:cubicBezTo>
                      <a:pt x="216711" y="381383"/>
                      <a:pt x="210714" y="398316"/>
                      <a:pt x="177906" y="334463"/>
                    </a:cubicBezTo>
                    <a:cubicBezTo>
                      <a:pt x="145098" y="270610"/>
                      <a:pt x="4339" y="3205"/>
                      <a:pt x="106" y="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5F43AB85-56D2-4D9A-98CC-1CBE6D088D86}"/>
                  </a:ext>
                </a:extLst>
              </p:cNvPr>
              <p:cNvSpPr/>
              <p:nvPr/>
            </p:nvSpPr>
            <p:spPr>
              <a:xfrm>
                <a:off x="6487019" y="7880892"/>
                <a:ext cx="196708" cy="368198"/>
              </a:xfrm>
              <a:custGeom>
                <a:avLst/>
                <a:gdLst>
                  <a:gd name="connsiteX0" fmla="*/ 2681 w 196708"/>
                  <a:gd name="connsiteY0" fmla="*/ 10041 h 368198"/>
                  <a:gd name="connsiteX1" fmla="*/ 193181 w 196708"/>
                  <a:gd name="connsiteY1" fmla="*/ 365641 h 368198"/>
                  <a:gd name="connsiteX2" fmla="*/ 123331 w 196708"/>
                  <a:gd name="connsiteY2" fmla="*/ 166675 h 368198"/>
                  <a:gd name="connsiteX3" fmla="*/ 83114 w 196708"/>
                  <a:gd name="connsiteY3" fmla="*/ 103175 h 368198"/>
                  <a:gd name="connsiteX4" fmla="*/ 2681 w 196708"/>
                  <a:gd name="connsiteY4" fmla="*/ 10041 h 3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708" h="368198">
                    <a:moveTo>
                      <a:pt x="2681" y="10041"/>
                    </a:moveTo>
                    <a:cubicBezTo>
                      <a:pt x="21025" y="53785"/>
                      <a:pt x="173073" y="339535"/>
                      <a:pt x="193181" y="365641"/>
                    </a:cubicBezTo>
                    <a:cubicBezTo>
                      <a:pt x="213289" y="391747"/>
                      <a:pt x="141675" y="210419"/>
                      <a:pt x="123331" y="166675"/>
                    </a:cubicBezTo>
                    <a:cubicBezTo>
                      <a:pt x="104987" y="122931"/>
                      <a:pt x="100753" y="128222"/>
                      <a:pt x="83114" y="103175"/>
                    </a:cubicBezTo>
                    <a:cubicBezTo>
                      <a:pt x="65475" y="78128"/>
                      <a:pt x="-15663" y="-33703"/>
                      <a:pt x="2681" y="100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2600CD2A-F7ED-4CB4-A426-3F0934703AD8}"/>
                  </a:ext>
                </a:extLst>
              </p:cNvPr>
              <p:cNvSpPr/>
              <p:nvPr/>
            </p:nvSpPr>
            <p:spPr>
              <a:xfrm>
                <a:off x="6559481" y="7865533"/>
                <a:ext cx="167620" cy="349254"/>
              </a:xfrm>
              <a:custGeom>
                <a:avLst/>
                <a:gdLst>
                  <a:gd name="connsiteX0" fmla="*/ 69 w 167620"/>
                  <a:gd name="connsiteY0" fmla="*/ 0 h 349254"/>
                  <a:gd name="connsiteX1" fmla="*/ 127069 w 167620"/>
                  <a:gd name="connsiteY1" fmla="*/ 270934 h 349254"/>
                  <a:gd name="connsiteX2" fmla="*/ 167286 w 167620"/>
                  <a:gd name="connsiteY2" fmla="*/ 349250 h 349254"/>
                  <a:gd name="connsiteX3" fmla="*/ 110136 w 167620"/>
                  <a:gd name="connsiteY3" fmla="*/ 273050 h 349254"/>
                  <a:gd name="connsiteX4" fmla="*/ 69 w 167620"/>
                  <a:gd name="connsiteY4" fmla="*/ 0 h 34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20" h="349254">
                    <a:moveTo>
                      <a:pt x="69" y="0"/>
                    </a:moveTo>
                    <a:cubicBezTo>
                      <a:pt x="2891" y="-353"/>
                      <a:pt x="99200" y="212726"/>
                      <a:pt x="127069" y="270934"/>
                    </a:cubicBezTo>
                    <a:cubicBezTo>
                      <a:pt x="154939" y="329142"/>
                      <a:pt x="170108" y="348897"/>
                      <a:pt x="167286" y="349250"/>
                    </a:cubicBezTo>
                    <a:cubicBezTo>
                      <a:pt x="164464" y="349603"/>
                      <a:pt x="139064" y="331258"/>
                      <a:pt x="110136" y="273050"/>
                    </a:cubicBezTo>
                    <a:cubicBezTo>
                      <a:pt x="81208" y="214842"/>
                      <a:pt x="-2753" y="353"/>
                      <a:pt x="6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6A2AE380-B826-4328-9B75-2C7862AC19C1}"/>
                  </a:ext>
                </a:extLst>
              </p:cNvPr>
              <p:cNvSpPr/>
              <p:nvPr/>
            </p:nvSpPr>
            <p:spPr>
              <a:xfrm>
                <a:off x="6604000" y="8388350"/>
                <a:ext cx="104867" cy="128726"/>
              </a:xfrm>
              <a:custGeom>
                <a:avLst/>
                <a:gdLst>
                  <a:gd name="connsiteX0" fmla="*/ 0 w 104867"/>
                  <a:gd name="connsiteY0" fmla="*/ 0 h 128726"/>
                  <a:gd name="connsiteX1" fmla="*/ 104775 w 104867"/>
                  <a:gd name="connsiteY1" fmla="*/ 128588 h 128726"/>
                  <a:gd name="connsiteX2" fmla="*/ 0 w 104867"/>
                  <a:gd name="connsiteY2" fmla="*/ 0 h 12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867" h="128726">
                    <a:moveTo>
                      <a:pt x="0" y="0"/>
                    </a:moveTo>
                    <a:lnTo>
                      <a:pt x="104775" y="128588"/>
                    </a:lnTo>
                    <a:cubicBezTo>
                      <a:pt x="108479" y="133615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D83CDB08-2328-425E-878A-032865F066F5}"/>
                  </a:ext>
                </a:extLst>
              </p:cNvPr>
              <p:cNvSpPr/>
              <p:nvPr/>
            </p:nvSpPr>
            <p:spPr>
              <a:xfrm>
                <a:off x="6612725" y="8384187"/>
                <a:ext cx="103299" cy="146231"/>
              </a:xfrm>
              <a:custGeom>
                <a:avLst/>
                <a:gdLst>
                  <a:gd name="connsiteX0" fmla="*/ 2388 w 103299"/>
                  <a:gd name="connsiteY0" fmla="*/ 988 h 146231"/>
                  <a:gd name="connsiteX1" fmla="*/ 99225 w 103299"/>
                  <a:gd name="connsiteY1" fmla="*/ 137513 h 146231"/>
                  <a:gd name="connsiteX2" fmla="*/ 80175 w 103299"/>
                  <a:gd name="connsiteY2" fmla="*/ 126401 h 146231"/>
                  <a:gd name="connsiteX3" fmla="*/ 34138 w 103299"/>
                  <a:gd name="connsiteY3" fmla="*/ 77188 h 146231"/>
                  <a:gd name="connsiteX4" fmla="*/ 2388 w 103299"/>
                  <a:gd name="connsiteY4" fmla="*/ 988 h 146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99" h="146231">
                    <a:moveTo>
                      <a:pt x="2388" y="988"/>
                    </a:moveTo>
                    <a:cubicBezTo>
                      <a:pt x="13236" y="11042"/>
                      <a:pt x="86261" y="116611"/>
                      <a:pt x="99225" y="137513"/>
                    </a:cubicBezTo>
                    <a:cubicBezTo>
                      <a:pt x="112189" y="158415"/>
                      <a:pt x="91023" y="136455"/>
                      <a:pt x="80175" y="126401"/>
                    </a:cubicBezTo>
                    <a:cubicBezTo>
                      <a:pt x="69327" y="116347"/>
                      <a:pt x="47896" y="93857"/>
                      <a:pt x="34138" y="77188"/>
                    </a:cubicBezTo>
                    <a:cubicBezTo>
                      <a:pt x="20380" y="60519"/>
                      <a:pt x="-8460" y="-9066"/>
                      <a:pt x="2388" y="9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4869565B-7C6C-4091-8D46-015F0A8D0E7F}"/>
                  </a:ext>
                </a:extLst>
              </p:cNvPr>
              <p:cNvSpPr/>
              <p:nvPr/>
            </p:nvSpPr>
            <p:spPr>
              <a:xfrm>
                <a:off x="6725238" y="8581402"/>
                <a:ext cx="106953" cy="115188"/>
              </a:xfrm>
              <a:custGeom>
                <a:avLst/>
                <a:gdLst>
                  <a:gd name="connsiteX0" fmla="*/ 1000 w 106953"/>
                  <a:gd name="connsiteY0" fmla="*/ 3798 h 115188"/>
                  <a:gd name="connsiteX1" fmla="*/ 105775 w 106953"/>
                  <a:gd name="connsiteY1" fmla="*/ 114923 h 115188"/>
                  <a:gd name="connsiteX2" fmla="*/ 54975 w 106953"/>
                  <a:gd name="connsiteY2" fmla="*/ 33961 h 115188"/>
                  <a:gd name="connsiteX3" fmla="*/ 1000 w 106953"/>
                  <a:gd name="connsiteY3" fmla="*/ 3798 h 11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953" h="115188">
                    <a:moveTo>
                      <a:pt x="1000" y="3798"/>
                    </a:moveTo>
                    <a:cubicBezTo>
                      <a:pt x="9467" y="17292"/>
                      <a:pt x="96779" y="109896"/>
                      <a:pt x="105775" y="114923"/>
                    </a:cubicBezTo>
                    <a:cubicBezTo>
                      <a:pt x="114771" y="119950"/>
                      <a:pt x="69792" y="52217"/>
                      <a:pt x="54975" y="33961"/>
                    </a:cubicBezTo>
                    <a:cubicBezTo>
                      <a:pt x="40158" y="15705"/>
                      <a:pt x="-7467" y="-9696"/>
                      <a:pt x="1000" y="37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7558E57E-3DAF-4E37-8E34-F726C064AD58}"/>
                  </a:ext>
                </a:extLst>
              </p:cNvPr>
              <p:cNvSpPr/>
              <p:nvPr/>
            </p:nvSpPr>
            <p:spPr>
              <a:xfrm>
                <a:off x="6683223" y="8353207"/>
                <a:ext cx="110823" cy="122728"/>
              </a:xfrm>
              <a:custGeom>
                <a:avLst/>
                <a:gdLst>
                  <a:gd name="connsiteX0" fmla="*/ 152 w 110823"/>
                  <a:gd name="connsiteY0" fmla="*/ 218 h 122728"/>
                  <a:gd name="connsiteX1" fmla="*/ 79527 w 110823"/>
                  <a:gd name="connsiteY1" fmla="*/ 101818 h 122728"/>
                  <a:gd name="connsiteX2" fmla="*/ 93815 w 110823"/>
                  <a:gd name="connsiteY2" fmla="*/ 120868 h 122728"/>
                  <a:gd name="connsiteX3" fmla="*/ 109690 w 110823"/>
                  <a:gd name="connsiteY3" fmla="*/ 73243 h 122728"/>
                  <a:gd name="connsiteX4" fmla="*/ 60477 w 110823"/>
                  <a:gd name="connsiteY4" fmla="*/ 74831 h 122728"/>
                  <a:gd name="connsiteX5" fmla="*/ 152 w 110823"/>
                  <a:gd name="connsiteY5" fmla="*/ 218 h 12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823" h="122728">
                    <a:moveTo>
                      <a:pt x="152" y="218"/>
                    </a:moveTo>
                    <a:cubicBezTo>
                      <a:pt x="3327" y="4716"/>
                      <a:pt x="63917" y="81710"/>
                      <a:pt x="79527" y="101818"/>
                    </a:cubicBezTo>
                    <a:cubicBezTo>
                      <a:pt x="95137" y="121926"/>
                      <a:pt x="88788" y="125630"/>
                      <a:pt x="93815" y="120868"/>
                    </a:cubicBezTo>
                    <a:cubicBezTo>
                      <a:pt x="98842" y="116106"/>
                      <a:pt x="115246" y="80916"/>
                      <a:pt x="109690" y="73243"/>
                    </a:cubicBezTo>
                    <a:cubicBezTo>
                      <a:pt x="104134" y="65570"/>
                      <a:pt x="76617" y="87531"/>
                      <a:pt x="60477" y="74831"/>
                    </a:cubicBezTo>
                    <a:cubicBezTo>
                      <a:pt x="44337" y="62131"/>
                      <a:pt x="-3023" y="-4280"/>
                      <a:pt x="152" y="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544E8CFD-38A9-4621-902F-8C4EF0C562D9}"/>
                  </a:ext>
                </a:extLst>
              </p:cNvPr>
              <p:cNvSpPr/>
              <p:nvPr/>
            </p:nvSpPr>
            <p:spPr>
              <a:xfrm>
                <a:off x="6792613" y="8500524"/>
                <a:ext cx="103705" cy="86264"/>
              </a:xfrm>
              <a:custGeom>
                <a:avLst/>
                <a:gdLst>
                  <a:gd name="connsiteX0" fmla="*/ 300 w 103705"/>
                  <a:gd name="connsiteY0" fmla="*/ 5301 h 86264"/>
                  <a:gd name="connsiteX1" fmla="*/ 71737 w 103705"/>
                  <a:gd name="connsiteY1" fmla="*/ 16414 h 86264"/>
                  <a:gd name="connsiteX2" fmla="*/ 101900 w 103705"/>
                  <a:gd name="connsiteY2" fmla="*/ 86264 h 86264"/>
                  <a:gd name="connsiteX3" fmla="*/ 300 w 103705"/>
                  <a:gd name="connsiteY3" fmla="*/ 5301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05" h="86264">
                    <a:moveTo>
                      <a:pt x="300" y="5301"/>
                    </a:moveTo>
                    <a:cubicBezTo>
                      <a:pt x="-4727" y="-6341"/>
                      <a:pt x="54804" y="2920"/>
                      <a:pt x="71737" y="16414"/>
                    </a:cubicBezTo>
                    <a:cubicBezTo>
                      <a:pt x="88670" y="29908"/>
                      <a:pt x="110102" y="86529"/>
                      <a:pt x="101900" y="86264"/>
                    </a:cubicBezTo>
                    <a:cubicBezTo>
                      <a:pt x="93698" y="85999"/>
                      <a:pt x="5327" y="16943"/>
                      <a:pt x="300" y="5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BF875F32-8BF3-4017-9C55-80E1ED317125}"/>
                  </a:ext>
                </a:extLst>
              </p:cNvPr>
              <p:cNvSpPr/>
              <p:nvPr/>
            </p:nvSpPr>
            <p:spPr>
              <a:xfrm>
                <a:off x="6728543" y="8229499"/>
                <a:ext cx="120090" cy="190273"/>
              </a:xfrm>
              <a:custGeom>
                <a:avLst/>
                <a:gdLst>
                  <a:gd name="connsiteX0" fmla="*/ 119932 w 120090"/>
                  <a:gd name="connsiteY0" fmla="*/ 101 h 190273"/>
                  <a:gd name="connsiteX1" fmla="*/ 21507 w 120090"/>
                  <a:gd name="connsiteY1" fmla="*/ 52489 h 190273"/>
                  <a:gd name="connsiteX2" fmla="*/ 2457 w 120090"/>
                  <a:gd name="connsiteY2" fmla="*/ 89001 h 190273"/>
                  <a:gd name="connsiteX3" fmla="*/ 59607 w 120090"/>
                  <a:gd name="connsiteY3" fmla="*/ 189014 h 190273"/>
                  <a:gd name="connsiteX4" fmla="*/ 110407 w 120090"/>
                  <a:gd name="connsiteY4" fmla="*/ 141389 h 190273"/>
                  <a:gd name="connsiteX5" fmla="*/ 69132 w 120090"/>
                  <a:gd name="connsiteY5" fmla="*/ 84239 h 190273"/>
                  <a:gd name="connsiteX6" fmla="*/ 45320 w 120090"/>
                  <a:gd name="connsiteY6" fmla="*/ 66776 h 190273"/>
                  <a:gd name="connsiteX7" fmla="*/ 119932 w 120090"/>
                  <a:gd name="connsiteY7" fmla="*/ 101 h 19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090" h="190273">
                    <a:moveTo>
                      <a:pt x="119932" y="101"/>
                    </a:moveTo>
                    <a:cubicBezTo>
                      <a:pt x="115963" y="-2280"/>
                      <a:pt x="41086" y="37672"/>
                      <a:pt x="21507" y="52489"/>
                    </a:cubicBezTo>
                    <a:cubicBezTo>
                      <a:pt x="1928" y="67306"/>
                      <a:pt x="-3893" y="66247"/>
                      <a:pt x="2457" y="89001"/>
                    </a:cubicBezTo>
                    <a:cubicBezTo>
                      <a:pt x="8807" y="111755"/>
                      <a:pt x="41615" y="180283"/>
                      <a:pt x="59607" y="189014"/>
                    </a:cubicBezTo>
                    <a:cubicBezTo>
                      <a:pt x="77599" y="197745"/>
                      <a:pt x="108820" y="158851"/>
                      <a:pt x="110407" y="141389"/>
                    </a:cubicBezTo>
                    <a:cubicBezTo>
                      <a:pt x="111994" y="123927"/>
                      <a:pt x="79980" y="96675"/>
                      <a:pt x="69132" y="84239"/>
                    </a:cubicBezTo>
                    <a:cubicBezTo>
                      <a:pt x="58284" y="71803"/>
                      <a:pt x="38705" y="79211"/>
                      <a:pt x="45320" y="66776"/>
                    </a:cubicBezTo>
                    <a:cubicBezTo>
                      <a:pt x="51935" y="54341"/>
                      <a:pt x="123901" y="2482"/>
                      <a:pt x="119932" y="1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36F70559-B3A1-4665-8FC5-35C1684CB00A}"/>
                  </a:ext>
                </a:extLst>
              </p:cNvPr>
              <p:cNvSpPr/>
              <p:nvPr/>
            </p:nvSpPr>
            <p:spPr>
              <a:xfrm>
                <a:off x="6790816" y="8315149"/>
                <a:ext cx="142019" cy="87996"/>
              </a:xfrm>
              <a:custGeom>
                <a:avLst/>
                <a:gdLst>
                  <a:gd name="connsiteX0" fmla="*/ 141797 w 142019"/>
                  <a:gd name="connsiteY0" fmla="*/ 1764 h 87996"/>
                  <a:gd name="connsiteX1" fmla="*/ 5272 w 142019"/>
                  <a:gd name="connsiteY1" fmla="*/ 87489 h 87996"/>
                  <a:gd name="connsiteX2" fmla="*/ 37022 w 142019"/>
                  <a:gd name="connsiteY2" fmla="*/ 35101 h 87996"/>
                  <a:gd name="connsiteX3" fmla="*/ 141797 w 142019"/>
                  <a:gd name="connsiteY3" fmla="*/ 1764 h 8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019" h="87996">
                    <a:moveTo>
                      <a:pt x="141797" y="1764"/>
                    </a:moveTo>
                    <a:cubicBezTo>
                      <a:pt x="136505" y="10495"/>
                      <a:pt x="22734" y="81933"/>
                      <a:pt x="5272" y="87489"/>
                    </a:cubicBezTo>
                    <a:cubicBezTo>
                      <a:pt x="-12190" y="93045"/>
                      <a:pt x="17708" y="51505"/>
                      <a:pt x="37022" y="35101"/>
                    </a:cubicBezTo>
                    <a:cubicBezTo>
                      <a:pt x="56336" y="18697"/>
                      <a:pt x="147089" y="-6967"/>
                      <a:pt x="141797" y="17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9FBBD8C0-3E83-40AD-8A78-2C89F3EBCE8E}"/>
                  </a:ext>
                </a:extLst>
              </p:cNvPr>
              <p:cNvSpPr/>
              <p:nvPr/>
            </p:nvSpPr>
            <p:spPr>
              <a:xfrm>
                <a:off x="6883233" y="8399304"/>
                <a:ext cx="161087" cy="90698"/>
              </a:xfrm>
              <a:custGeom>
                <a:avLst/>
                <a:gdLst>
                  <a:gd name="connsiteX0" fmla="*/ 160505 w 161087"/>
                  <a:gd name="connsiteY0" fmla="*/ 85884 h 90698"/>
                  <a:gd name="connsiteX1" fmla="*/ 125580 w 161087"/>
                  <a:gd name="connsiteY1" fmla="*/ 27146 h 90698"/>
                  <a:gd name="connsiteX2" fmla="*/ 43030 w 161087"/>
                  <a:gd name="connsiteY2" fmla="*/ 159 h 90698"/>
                  <a:gd name="connsiteX3" fmla="*/ 28742 w 161087"/>
                  <a:gd name="connsiteY3" fmla="*/ 38259 h 90698"/>
                  <a:gd name="connsiteX4" fmla="*/ 77955 w 161087"/>
                  <a:gd name="connsiteY4" fmla="*/ 90646 h 90698"/>
                  <a:gd name="connsiteX5" fmla="*/ 167 w 161087"/>
                  <a:gd name="connsiteY5" fmla="*/ 47784 h 90698"/>
                  <a:gd name="connsiteX6" fmla="*/ 103355 w 161087"/>
                  <a:gd name="connsiteY6" fmla="*/ 31909 h 90698"/>
                  <a:gd name="connsiteX7" fmla="*/ 100180 w 161087"/>
                  <a:gd name="connsiteY7" fmla="*/ 20796 h 90698"/>
                  <a:gd name="connsiteX8" fmla="*/ 160505 w 161087"/>
                  <a:gd name="connsiteY8" fmla="*/ 85884 h 9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087" h="90698">
                    <a:moveTo>
                      <a:pt x="160505" y="85884"/>
                    </a:moveTo>
                    <a:cubicBezTo>
                      <a:pt x="164738" y="86942"/>
                      <a:pt x="145159" y="41433"/>
                      <a:pt x="125580" y="27146"/>
                    </a:cubicBezTo>
                    <a:cubicBezTo>
                      <a:pt x="106001" y="12859"/>
                      <a:pt x="59170" y="-1693"/>
                      <a:pt x="43030" y="159"/>
                    </a:cubicBezTo>
                    <a:cubicBezTo>
                      <a:pt x="26890" y="2011"/>
                      <a:pt x="22921" y="23178"/>
                      <a:pt x="28742" y="38259"/>
                    </a:cubicBezTo>
                    <a:cubicBezTo>
                      <a:pt x="34563" y="53340"/>
                      <a:pt x="82717" y="89059"/>
                      <a:pt x="77955" y="90646"/>
                    </a:cubicBezTo>
                    <a:cubicBezTo>
                      <a:pt x="73193" y="92233"/>
                      <a:pt x="-4066" y="57573"/>
                      <a:pt x="167" y="47784"/>
                    </a:cubicBezTo>
                    <a:cubicBezTo>
                      <a:pt x="4400" y="37995"/>
                      <a:pt x="86686" y="36407"/>
                      <a:pt x="103355" y="31909"/>
                    </a:cubicBezTo>
                    <a:cubicBezTo>
                      <a:pt x="120024" y="27411"/>
                      <a:pt x="91978" y="13917"/>
                      <a:pt x="100180" y="20796"/>
                    </a:cubicBezTo>
                    <a:cubicBezTo>
                      <a:pt x="108382" y="27675"/>
                      <a:pt x="156272" y="84826"/>
                      <a:pt x="160505" y="858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5D62F7A8-2FC7-4CE5-A91E-4B5ABDD162DF}"/>
                  </a:ext>
                </a:extLst>
              </p:cNvPr>
              <p:cNvSpPr/>
              <p:nvPr/>
            </p:nvSpPr>
            <p:spPr>
              <a:xfrm>
                <a:off x="6818308" y="8374238"/>
                <a:ext cx="176565" cy="177684"/>
              </a:xfrm>
              <a:custGeom>
                <a:avLst/>
                <a:gdLst>
                  <a:gd name="connsiteX0" fmla="*/ 176217 w 176565"/>
                  <a:gd name="connsiteY0" fmla="*/ 7762 h 177684"/>
                  <a:gd name="connsiteX1" fmla="*/ 66680 w 176565"/>
                  <a:gd name="connsiteY1" fmla="*/ 6175 h 177684"/>
                  <a:gd name="connsiteX2" fmla="*/ 5 w 176565"/>
                  <a:gd name="connsiteY2" fmla="*/ 91900 h 177684"/>
                  <a:gd name="connsiteX3" fmla="*/ 69855 w 176565"/>
                  <a:gd name="connsiteY3" fmla="*/ 109362 h 177684"/>
                  <a:gd name="connsiteX4" fmla="*/ 161930 w 176565"/>
                  <a:gd name="connsiteY4" fmla="*/ 177625 h 177684"/>
                  <a:gd name="connsiteX5" fmla="*/ 52392 w 176565"/>
                  <a:gd name="connsiteY5" fmla="*/ 120475 h 177684"/>
                  <a:gd name="connsiteX6" fmla="*/ 33342 w 176565"/>
                  <a:gd name="connsiteY6" fmla="*/ 74437 h 177684"/>
                  <a:gd name="connsiteX7" fmla="*/ 42867 w 176565"/>
                  <a:gd name="connsiteY7" fmla="*/ 44275 h 177684"/>
                  <a:gd name="connsiteX8" fmla="*/ 100017 w 176565"/>
                  <a:gd name="connsiteY8" fmla="*/ 15700 h 177684"/>
                  <a:gd name="connsiteX9" fmla="*/ 176217 w 176565"/>
                  <a:gd name="connsiteY9" fmla="*/ 7762 h 177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565" h="177684">
                    <a:moveTo>
                      <a:pt x="176217" y="7762"/>
                    </a:moveTo>
                    <a:cubicBezTo>
                      <a:pt x="170661" y="6175"/>
                      <a:pt x="96049" y="-7848"/>
                      <a:pt x="66680" y="6175"/>
                    </a:cubicBezTo>
                    <a:cubicBezTo>
                      <a:pt x="37311" y="20198"/>
                      <a:pt x="-524" y="74702"/>
                      <a:pt x="5" y="91900"/>
                    </a:cubicBezTo>
                    <a:cubicBezTo>
                      <a:pt x="534" y="109098"/>
                      <a:pt x="42867" y="95075"/>
                      <a:pt x="69855" y="109362"/>
                    </a:cubicBezTo>
                    <a:cubicBezTo>
                      <a:pt x="96842" y="123650"/>
                      <a:pt x="164840" y="175773"/>
                      <a:pt x="161930" y="177625"/>
                    </a:cubicBezTo>
                    <a:cubicBezTo>
                      <a:pt x="159020" y="179477"/>
                      <a:pt x="73823" y="137673"/>
                      <a:pt x="52392" y="120475"/>
                    </a:cubicBezTo>
                    <a:cubicBezTo>
                      <a:pt x="30961" y="103277"/>
                      <a:pt x="34929" y="87137"/>
                      <a:pt x="33342" y="74437"/>
                    </a:cubicBezTo>
                    <a:cubicBezTo>
                      <a:pt x="31755" y="61737"/>
                      <a:pt x="31754" y="54065"/>
                      <a:pt x="42867" y="44275"/>
                    </a:cubicBezTo>
                    <a:cubicBezTo>
                      <a:pt x="53979" y="34486"/>
                      <a:pt x="80702" y="22050"/>
                      <a:pt x="100017" y="15700"/>
                    </a:cubicBezTo>
                    <a:cubicBezTo>
                      <a:pt x="119332" y="9350"/>
                      <a:pt x="181773" y="9349"/>
                      <a:pt x="176217" y="77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B8A806B7-FF99-4A04-82F3-703FA7847159}"/>
                  </a:ext>
                </a:extLst>
              </p:cNvPr>
              <p:cNvSpPr/>
              <p:nvPr/>
            </p:nvSpPr>
            <p:spPr>
              <a:xfrm>
                <a:off x="6947402" y="8547446"/>
                <a:ext cx="144693" cy="103728"/>
              </a:xfrm>
              <a:custGeom>
                <a:avLst/>
                <a:gdLst>
                  <a:gd name="connsiteX0" fmla="*/ 2673 w 144693"/>
                  <a:gd name="connsiteY0" fmla="*/ 1242 h 103728"/>
                  <a:gd name="connsiteX1" fmla="*/ 143961 w 144693"/>
                  <a:gd name="connsiteY1" fmla="*/ 102842 h 103728"/>
                  <a:gd name="connsiteX2" fmla="*/ 56648 w 144693"/>
                  <a:gd name="connsiteY2" fmla="*/ 48867 h 103728"/>
                  <a:gd name="connsiteX3" fmla="*/ 2673 w 144693"/>
                  <a:gd name="connsiteY3" fmla="*/ 1242 h 10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93" h="103728">
                    <a:moveTo>
                      <a:pt x="2673" y="1242"/>
                    </a:moveTo>
                    <a:cubicBezTo>
                      <a:pt x="17225" y="10238"/>
                      <a:pt x="134965" y="94905"/>
                      <a:pt x="143961" y="102842"/>
                    </a:cubicBezTo>
                    <a:cubicBezTo>
                      <a:pt x="152957" y="110780"/>
                      <a:pt x="76492" y="63154"/>
                      <a:pt x="56648" y="48867"/>
                    </a:cubicBezTo>
                    <a:cubicBezTo>
                      <a:pt x="36804" y="34580"/>
                      <a:pt x="-11879" y="-7754"/>
                      <a:pt x="2673" y="12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277C2E46-D6F0-41E3-974B-8578240E111C}"/>
                  </a:ext>
                </a:extLst>
              </p:cNvPr>
              <p:cNvSpPr/>
              <p:nvPr/>
            </p:nvSpPr>
            <p:spPr>
              <a:xfrm>
                <a:off x="6908573" y="8559794"/>
                <a:ext cx="219986" cy="215947"/>
              </a:xfrm>
              <a:custGeom>
                <a:avLst/>
                <a:gdLst>
                  <a:gd name="connsiteX0" fmla="*/ 227 w 219986"/>
                  <a:gd name="connsiteY0" fmla="*/ 6 h 215947"/>
                  <a:gd name="connsiteX1" fmla="*/ 128815 w 219986"/>
                  <a:gd name="connsiteY1" fmla="*/ 161931 h 215947"/>
                  <a:gd name="connsiteX2" fmla="*/ 219302 w 219986"/>
                  <a:gd name="connsiteY2" fmla="*/ 215906 h 215947"/>
                  <a:gd name="connsiteX3" fmla="*/ 162152 w 219986"/>
                  <a:gd name="connsiteY3" fmla="*/ 155581 h 215947"/>
                  <a:gd name="connsiteX4" fmla="*/ 227 w 219986"/>
                  <a:gd name="connsiteY4" fmla="*/ 6 h 21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986" h="215947">
                    <a:moveTo>
                      <a:pt x="227" y="6"/>
                    </a:moveTo>
                    <a:cubicBezTo>
                      <a:pt x="-5329" y="1064"/>
                      <a:pt x="92303" y="125948"/>
                      <a:pt x="128815" y="161931"/>
                    </a:cubicBezTo>
                    <a:cubicBezTo>
                      <a:pt x="165327" y="197914"/>
                      <a:pt x="213746" y="216964"/>
                      <a:pt x="219302" y="215906"/>
                    </a:cubicBezTo>
                    <a:cubicBezTo>
                      <a:pt x="224858" y="214848"/>
                      <a:pt x="195754" y="188389"/>
                      <a:pt x="162152" y="155581"/>
                    </a:cubicBezTo>
                    <a:cubicBezTo>
                      <a:pt x="128550" y="122773"/>
                      <a:pt x="5783" y="-1052"/>
                      <a:pt x="227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C73B1B0B-86D0-42C4-B66A-D7BE5DB28958}"/>
                  </a:ext>
                </a:extLst>
              </p:cNvPr>
              <p:cNvSpPr/>
              <p:nvPr/>
            </p:nvSpPr>
            <p:spPr>
              <a:xfrm>
                <a:off x="6837329" y="8571740"/>
                <a:ext cx="111371" cy="107041"/>
              </a:xfrm>
              <a:custGeom>
                <a:avLst/>
                <a:gdLst>
                  <a:gd name="connsiteX0" fmla="*/ 34 w 111371"/>
                  <a:gd name="connsiteY0" fmla="*/ 760 h 107041"/>
                  <a:gd name="connsiteX1" fmla="*/ 50834 w 111371"/>
                  <a:gd name="connsiteY1" fmla="*/ 105535 h 107041"/>
                  <a:gd name="connsiteX2" fmla="*/ 76234 w 111371"/>
                  <a:gd name="connsiteY2" fmla="*/ 61085 h 107041"/>
                  <a:gd name="connsiteX3" fmla="*/ 111159 w 111371"/>
                  <a:gd name="connsiteY3" fmla="*/ 37273 h 107041"/>
                  <a:gd name="connsiteX4" fmla="*/ 58771 w 111371"/>
                  <a:gd name="connsiteY4" fmla="*/ 64260 h 107041"/>
                  <a:gd name="connsiteX5" fmla="*/ 42896 w 111371"/>
                  <a:gd name="connsiteY5" fmla="*/ 57910 h 107041"/>
                  <a:gd name="connsiteX6" fmla="*/ 34 w 111371"/>
                  <a:gd name="connsiteY6" fmla="*/ 760 h 10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71" h="107041">
                    <a:moveTo>
                      <a:pt x="34" y="760"/>
                    </a:moveTo>
                    <a:cubicBezTo>
                      <a:pt x="1357" y="8697"/>
                      <a:pt x="38134" y="95481"/>
                      <a:pt x="50834" y="105535"/>
                    </a:cubicBezTo>
                    <a:cubicBezTo>
                      <a:pt x="63534" y="115589"/>
                      <a:pt x="66180" y="72462"/>
                      <a:pt x="76234" y="61085"/>
                    </a:cubicBezTo>
                    <a:cubicBezTo>
                      <a:pt x="86288" y="49708"/>
                      <a:pt x="114070" y="36744"/>
                      <a:pt x="111159" y="37273"/>
                    </a:cubicBezTo>
                    <a:cubicBezTo>
                      <a:pt x="108249" y="37802"/>
                      <a:pt x="70148" y="60821"/>
                      <a:pt x="58771" y="64260"/>
                    </a:cubicBezTo>
                    <a:cubicBezTo>
                      <a:pt x="47394" y="67699"/>
                      <a:pt x="50304" y="66377"/>
                      <a:pt x="42896" y="57910"/>
                    </a:cubicBezTo>
                    <a:cubicBezTo>
                      <a:pt x="35488" y="49443"/>
                      <a:pt x="-1289" y="-7177"/>
                      <a:pt x="34" y="7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81FDA072-836D-4425-A69D-CA4F9D55E5BF}"/>
                  </a:ext>
                </a:extLst>
              </p:cNvPr>
              <p:cNvSpPr/>
              <p:nvPr/>
            </p:nvSpPr>
            <p:spPr>
              <a:xfrm>
                <a:off x="6430942" y="7577040"/>
                <a:ext cx="144486" cy="246938"/>
              </a:xfrm>
              <a:custGeom>
                <a:avLst/>
                <a:gdLst>
                  <a:gd name="connsiteX0" fmla="*/ 142896 w 144486"/>
                  <a:gd name="connsiteY0" fmla="*/ 69948 h 246938"/>
                  <a:gd name="connsiteX1" fmla="*/ 68283 w 144486"/>
                  <a:gd name="connsiteY1" fmla="*/ 98 h 246938"/>
                  <a:gd name="connsiteX2" fmla="*/ 21 w 144486"/>
                  <a:gd name="connsiteY2" fmla="*/ 87410 h 246938"/>
                  <a:gd name="connsiteX3" fmla="*/ 61933 w 144486"/>
                  <a:gd name="connsiteY3" fmla="*/ 236635 h 246938"/>
                  <a:gd name="connsiteX4" fmla="*/ 144483 w 144486"/>
                  <a:gd name="connsiteY4" fmla="*/ 228698 h 246938"/>
                  <a:gd name="connsiteX5" fmla="*/ 65108 w 144486"/>
                  <a:gd name="connsiteY5" fmla="*/ 185835 h 246938"/>
                  <a:gd name="connsiteX6" fmla="*/ 39708 w 144486"/>
                  <a:gd name="connsiteY6" fmla="*/ 90585 h 246938"/>
                  <a:gd name="connsiteX7" fmla="*/ 41296 w 144486"/>
                  <a:gd name="connsiteY7" fmla="*/ 63598 h 246938"/>
                  <a:gd name="connsiteX8" fmla="*/ 142896 w 144486"/>
                  <a:gd name="connsiteY8" fmla="*/ 69948 h 24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486" h="246938">
                    <a:moveTo>
                      <a:pt x="142896" y="69948"/>
                    </a:moveTo>
                    <a:cubicBezTo>
                      <a:pt x="147394" y="59365"/>
                      <a:pt x="92095" y="-2812"/>
                      <a:pt x="68283" y="98"/>
                    </a:cubicBezTo>
                    <a:cubicBezTo>
                      <a:pt x="44471" y="3008"/>
                      <a:pt x="1079" y="47987"/>
                      <a:pt x="21" y="87410"/>
                    </a:cubicBezTo>
                    <a:cubicBezTo>
                      <a:pt x="-1037" y="126833"/>
                      <a:pt x="37856" y="213087"/>
                      <a:pt x="61933" y="236635"/>
                    </a:cubicBezTo>
                    <a:cubicBezTo>
                      <a:pt x="86010" y="260183"/>
                      <a:pt x="143954" y="237165"/>
                      <a:pt x="144483" y="228698"/>
                    </a:cubicBezTo>
                    <a:cubicBezTo>
                      <a:pt x="145012" y="220231"/>
                      <a:pt x="82571" y="208854"/>
                      <a:pt x="65108" y="185835"/>
                    </a:cubicBezTo>
                    <a:cubicBezTo>
                      <a:pt x="47645" y="162816"/>
                      <a:pt x="43677" y="110958"/>
                      <a:pt x="39708" y="90585"/>
                    </a:cubicBezTo>
                    <a:cubicBezTo>
                      <a:pt x="35739" y="70212"/>
                      <a:pt x="25156" y="67302"/>
                      <a:pt x="41296" y="63598"/>
                    </a:cubicBezTo>
                    <a:cubicBezTo>
                      <a:pt x="57436" y="59894"/>
                      <a:pt x="138398" y="80531"/>
                      <a:pt x="142896" y="699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618CDD2E-27FC-4A9E-8A5A-0D60543F66A5}"/>
                  </a:ext>
                </a:extLst>
              </p:cNvPr>
              <p:cNvSpPr/>
              <p:nvPr/>
            </p:nvSpPr>
            <p:spPr>
              <a:xfrm>
                <a:off x="6398327" y="7669980"/>
                <a:ext cx="59643" cy="152659"/>
              </a:xfrm>
              <a:custGeom>
                <a:avLst/>
                <a:gdLst>
                  <a:gd name="connsiteX0" fmla="*/ 4061 w 59643"/>
                  <a:gd name="connsiteY0" fmla="*/ 820 h 152659"/>
                  <a:gd name="connsiteX1" fmla="*/ 59623 w 59643"/>
                  <a:gd name="connsiteY1" fmla="*/ 150045 h 152659"/>
                  <a:gd name="connsiteX2" fmla="*/ 10411 w 59643"/>
                  <a:gd name="connsiteY2" fmla="*/ 91308 h 152659"/>
                  <a:gd name="connsiteX3" fmla="*/ 4061 w 59643"/>
                  <a:gd name="connsiteY3" fmla="*/ 820 h 15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643" h="152659">
                    <a:moveTo>
                      <a:pt x="4061" y="820"/>
                    </a:moveTo>
                    <a:cubicBezTo>
                      <a:pt x="12263" y="10610"/>
                      <a:pt x="58565" y="134964"/>
                      <a:pt x="59623" y="150045"/>
                    </a:cubicBezTo>
                    <a:cubicBezTo>
                      <a:pt x="60681" y="165126"/>
                      <a:pt x="19671" y="110887"/>
                      <a:pt x="10411" y="91308"/>
                    </a:cubicBezTo>
                    <a:cubicBezTo>
                      <a:pt x="1151" y="71729"/>
                      <a:pt x="-4141" y="-8970"/>
                      <a:pt x="4061" y="8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0E1D6BC8-882E-4B32-B743-5D5D6CA114F9}"/>
                  </a:ext>
                </a:extLst>
              </p:cNvPr>
              <p:cNvSpPr/>
              <p:nvPr/>
            </p:nvSpPr>
            <p:spPr>
              <a:xfrm>
                <a:off x="6229350" y="7738060"/>
                <a:ext cx="187334" cy="129664"/>
              </a:xfrm>
              <a:custGeom>
                <a:avLst/>
                <a:gdLst>
                  <a:gd name="connsiteX0" fmla="*/ 0 w 187334"/>
                  <a:gd name="connsiteY0" fmla="*/ 4178 h 129664"/>
                  <a:gd name="connsiteX1" fmla="*/ 130175 w 187334"/>
                  <a:gd name="connsiteY1" fmla="*/ 16878 h 129664"/>
                  <a:gd name="connsiteX2" fmla="*/ 187325 w 187334"/>
                  <a:gd name="connsiteY2" fmla="*/ 110540 h 129664"/>
                  <a:gd name="connsiteX3" fmla="*/ 134938 w 187334"/>
                  <a:gd name="connsiteY3" fmla="*/ 128003 h 129664"/>
                  <a:gd name="connsiteX4" fmla="*/ 150813 w 187334"/>
                  <a:gd name="connsiteY4" fmla="*/ 85140 h 129664"/>
                  <a:gd name="connsiteX5" fmla="*/ 130175 w 187334"/>
                  <a:gd name="connsiteY5" fmla="*/ 64503 h 129664"/>
                  <a:gd name="connsiteX6" fmla="*/ 0 w 187334"/>
                  <a:gd name="connsiteY6" fmla="*/ 4178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34" h="129664">
                    <a:moveTo>
                      <a:pt x="0" y="4178"/>
                    </a:moveTo>
                    <a:cubicBezTo>
                      <a:pt x="0" y="-3759"/>
                      <a:pt x="98954" y="-849"/>
                      <a:pt x="130175" y="16878"/>
                    </a:cubicBezTo>
                    <a:cubicBezTo>
                      <a:pt x="161396" y="34605"/>
                      <a:pt x="186531" y="92019"/>
                      <a:pt x="187325" y="110540"/>
                    </a:cubicBezTo>
                    <a:cubicBezTo>
                      <a:pt x="188119" y="129061"/>
                      <a:pt x="141023" y="132236"/>
                      <a:pt x="134938" y="128003"/>
                    </a:cubicBezTo>
                    <a:cubicBezTo>
                      <a:pt x="128853" y="123770"/>
                      <a:pt x="151607" y="95723"/>
                      <a:pt x="150813" y="85140"/>
                    </a:cubicBezTo>
                    <a:cubicBezTo>
                      <a:pt x="150019" y="74557"/>
                      <a:pt x="156369" y="76145"/>
                      <a:pt x="130175" y="64503"/>
                    </a:cubicBezTo>
                    <a:cubicBezTo>
                      <a:pt x="103981" y="52861"/>
                      <a:pt x="0" y="12115"/>
                      <a:pt x="0" y="41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1885255E-4731-4BD1-B9F4-C8A948B96072}"/>
                  </a:ext>
                </a:extLst>
              </p:cNvPr>
              <p:cNvSpPr/>
              <p:nvPr/>
            </p:nvSpPr>
            <p:spPr>
              <a:xfrm>
                <a:off x="6108689" y="7504950"/>
                <a:ext cx="201631" cy="215934"/>
              </a:xfrm>
              <a:custGeom>
                <a:avLst/>
                <a:gdLst>
                  <a:gd name="connsiteX0" fmla="*/ 11 w 201631"/>
                  <a:gd name="connsiteY0" fmla="*/ 45200 h 215934"/>
                  <a:gd name="connsiteX1" fmla="*/ 96849 w 201631"/>
                  <a:gd name="connsiteY1" fmla="*/ 750 h 215934"/>
                  <a:gd name="connsiteX2" fmla="*/ 182574 w 201631"/>
                  <a:gd name="connsiteY2" fmla="*/ 88063 h 215934"/>
                  <a:gd name="connsiteX3" fmla="*/ 200036 w 201631"/>
                  <a:gd name="connsiteY3" fmla="*/ 183313 h 215934"/>
                  <a:gd name="connsiteX4" fmla="*/ 155586 w 201631"/>
                  <a:gd name="connsiteY4" fmla="*/ 215063 h 215934"/>
                  <a:gd name="connsiteX5" fmla="*/ 163524 w 201631"/>
                  <a:gd name="connsiteY5" fmla="*/ 154738 h 215934"/>
                  <a:gd name="connsiteX6" fmla="*/ 136536 w 201631"/>
                  <a:gd name="connsiteY6" fmla="*/ 88063 h 215934"/>
                  <a:gd name="connsiteX7" fmla="*/ 90499 w 201631"/>
                  <a:gd name="connsiteY7" fmla="*/ 34088 h 215934"/>
                  <a:gd name="connsiteX8" fmla="*/ 11 w 201631"/>
                  <a:gd name="connsiteY8" fmla="*/ 45200 h 215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631" h="215934">
                    <a:moveTo>
                      <a:pt x="11" y="45200"/>
                    </a:moveTo>
                    <a:cubicBezTo>
                      <a:pt x="1069" y="39644"/>
                      <a:pt x="66422" y="-6394"/>
                      <a:pt x="96849" y="750"/>
                    </a:cubicBezTo>
                    <a:cubicBezTo>
                      <a:pt x="127276" y="7894"/>
                      <a:pt x="165376" y="57636"/>
                      <a:pt x="182574" y="88063"/>
                    </a:cubicBezTo>
                    <a:cubicBezTo>
                      <a:pt x="199772" y="118490"/>
                      <a:pt x="204534" y="162146"/>
                      <a:pt x="200036" y="183313"/>
                    </a:cubicBezTo>
                    <a:cubicBezTo>
                      <a:pt x="195538" y="204480"/>
                      <a:pt x="161671" y="219825"/>
                      <a:pt x="155586" y="215063"/>
                    </a:cubicBezTo>
                    <a:cubicBezTo>
                      <a:pt x="149501" y="210301"/>
                      <a:pt x="166699" y="175905"/>
                      <a:pt x="163524" y="154738"/>
                    </a:cubicBezTo>
                    <a:cubicBezTo>
                      <a:pt x="160349" y="133571"/>
                      <a:pt x="148707" y="108171"/>
                      <a:pt x="136536" y="88063"/>
                    </a:cubicBezTo>
                    <a:cubicBezTo>
                      <a:pt x="124365" y="67955"/>
                      <a:pt x="107432" y="43878"/>
                      <a:pt x="90499" y="34088"/>
                    </a:cubicBezTo>
                    <a:cubicBezTo>
                      <a:pt x="73566" y="24298"/>
                      <a:pt x="-1047" y="50756"/>
                      <a:pt x="11" y="452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D3EBB2EF-079C-4769-9F25-242A06A3F307}"/>
                  </a:ext>
                </a:extLst>
              </p:cNvPr>
              <p:cNvSpPr/>
              <p:nvPr/>
            </p:nvSpPr>
            <p:spPr>
              <a:xfrm>
                <a:off x="6105439" y="7538680"/>
                <a:ext cx="155673" cy="214493"/>
              </a:xfrm>
              <a:custGeom>
                <a:avLst/>
                <a:gdLst>
                  <a:gd name="connsiteX0" fmla="*/ 47711 w 155673"/>
                  <a:gd name="connsiteY0" fmla="*/ 358 h 214493"/>
                  <a:gd name="connsiteX1" fmla="*/ 86 w 155673"/>
                  <a:gd name="connsiteY1" fmla="*/ 82908 h 214493"/>
                  <a:gd name="connsiteX2" fmla="*/ 61999 w 155673"/>
                  <a:gd name="connsiteY2" fmla="*/ 195620 h 214493"/>
                  <a:gd name="connsiteX3" fmla="*/ 155661 w 155673"/>
                  <a:gd name="connsiteY3" fmla="*/ 211495 h 214493"/>
                  <a:gd name="connsiteX4" fmla="*/ 55649 w 155673"/>
                  <a:gd name="connsiteY4" fmla="*/ 163870 h 214493"/>
                  <a:gd name="connsiteX5" fmla="*/ 23899 w 155673"/>
                  <a:gd name="connsiteY5" fmla="*/ 133708 h 214493"/>
                  <a:gd name="connsiteX6" fmla="*/ 15961 w 155673"/>
                  <a:gd name="connsiteY6" fmla="*/ 55920 h 214493"/>
                  <a:gd name="connsiteX7" fmla="*/ 47711 w 155673"/>
                  <a:gd name="connsiteY7" fmla="*/ 358 h 21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73" h="214493">
                    <a:moveTo>
                      <a:pt x="47711" y="358"/>
                    </a:moveTo>
                    <a:cubicBezTo>
                      <a:pt x="45065" y="4856"/>
                      <a:pt x="-2295" y="50364"/>
                      <a:pt x="86" y="82908"/>
                    </a:cubicBezTo>
                    <a:cubicBezTo>
                      <a:pt x="2467" y="115452"/>
                      <a:pt x="36070" y="174189"/>
                      <a:pt x="61999" y="195620"/>
                    </a:cubicBezTo>
                    <a:cubicBezTo>
                      <a:pt x="87928" y="217051"/>
                      <a:pt x="156719" y="216786"/>
                      <a:pt x="155661" y="211495"/>
                    </a:cubicBezTo>
                    <a:cubicBezTo>
                      <a:pt x="154603" y="206204"/>
                      <a:pt x="77609" y="176834"/>
                      <a:pt x="55649" y="163870"/>
                    </a:cubicBezTo>
                    <a:cubicBezTo>
                      <a:pt x="33689" y="150906"/>
                      <a:pt x="30514" y="151700"/>
                      <a:pt x="23899" y="133708"/>
                    </a:cubicBezTo>
                    <a:cubicBezTo>
                      <a:pt x="17284" y="115716"/>
                      <a:pt x="12521" y="77087"/>
                      <a:pt x="15961" y="55920"/>
                    </a:cubicBezTo>
                    <a:cubicBezTo>
                      <a:pt x="19401" y="34753"/>
                      <a:pt x="50357" y="-4140"/>
                      <a:pt x="47711" y="3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AA188555-A9F8-4120-AF11-CBE69E03DC2D}"/>
                  </a:ext>
                </a:extLst>
              </p:cNvPr>
              <p:cNvSpPr/>
              <p:nvPr/>
            </p:nvSpPr>
            <p:spPr>
              <a:xfrm>
                <a:off x="6115037" y="7582782"/>
                <a:ext cx="112726" cy="143347"/>
              </a:xfrm>
              <a:custGeom>
                <a:avLst/>
                <a:gdLst>
                  <a:gd name="connsiteX0" fmla="*/ 13 w 112726"/>
                  <a:gd name="connsiteY0" fmla="*/ 8643 h 143347"/>
                  <a:gd name="connsiteX1" fmla="*/ 82563 w 112726"/>
                  <a:gd name="connsiteY1" fmla="*/ 32456 h 143347"/>
                  <a:gd name="connsiteX2" fmla="*/ 104788 w 112726"/>
                  <a:gd name="connsiteY2" fmla="*/ 132468 h 143347"/>
                  <a:gd name="connsiteX3" fmla="*/ 112726 w 112726"/>
                  <a:gd name="connsiteY3" fmla="*/ 132468 h 143347"/>
                  <a:gd name="connsiteX4" fmla="*/ 104788 w 112726"/>
                  <a:gd name="connsiteY4" fmla="*/ 59443 h 143347"/>
                  <a:gd name="connsiteX5" fmla="*/ 76213 w 112726"/>
                  <a:gd name="connsiteY5" fmla="*/ 5468 h 143347"/>
                  <a:gd name="connsiteX6" fmla="*/ 13 w 112726"/>
                  <a:gd name="connsiteY6" fmla="*/ 8643 h 14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26" h="143347">
                    <a:moveTo>
                      <a:pt x="13" y="8643"/>
                    </a:moveTo>
                    <a:cubicBezTo>
                      <a:pt x="1071" y="13141"/>
                      <a:pt x="65101" y="11819"/>
                      <a:pt x="82563" y="32456"/>
                    </a:cubicBezTo>
                    <a:cubicBezTo>
                      <a:pt x="100025" y="53093"/>
                      <a:pt x="99761" y="115799"/>
                      <a:pt x="104788" y="132468"/>
                    </a:cubicBezTo>
                    <a:cubicBezTo>
                      <a:pt x="109815" y="149137"/>
                      <a:pt x="112726" y="144639"/>
                      <a:pt x="112726" y="132468"/>
                    </a:cubicBezTo>
                    <a:cubicBezTo>
                      <a:pt x="112726" y="120297"/>
                      <a:pt x="110873" y="80609"/>
                      <a:pt x="104788" y="59443"/>
                    </a:cubicBezTo>
                    <a:cubicBezTo>
                      <a:pt x="98703" y="38277"/>
                      <a:pt x="91030" y="17374"/>
                      <a:pt x="76213" y="5468"/>
                    </a:cubicBezTo>
                    <a:cubicBezTo>
                      <a:pt x="61396" y="-6438"/>
                      <a:pt x="-1045" y="4145"/>
                      <a:pt x="13" y="86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50966C55-8EB4-4793-A4A3-9B2B5F881CCC}"/>
                  </a:ext>
                </a:extLst>
              </p:cNvPr>
              <p:cNvSpPr/>
              <p:nvPr/>
            </p:nvSpPr>
            <p:spPr>
              <a:xfrm>
                <a:off x="6184722" y="7467588"/>
                <a:ext cx="138704" cy="175592"/>
              </a:xfrm>
              <a:custGeom>
                <a:avLst/>
                <a:gdLst>
                  <a:gd name="connsiteX0" fmla="*/ 178 w 138704"/>
                  <a:gd name="connsiteY0" fmla="*/ 12 h 175592"/>
                  <a:gd name="connsiteX1" fmla="*/ 98603 w 138704"/>
                  <a:gd name="connsiteY1" fmla="*/ 57162 h 175592"/>
                  <a:gd name="connsiteX2" fmla="*/ 127178 w 138704"/>
                  <a:gd name="connsiteY2" fmla="*/ 174637 h 175592"/>
                  <a:gd name="connsiteX3" fmla="*/ 138291 w 138704"/>
                  <a:gd name="connsiteY3" fmla="*/ 109550 h 175592"/>
                  <a:gd name="connsiteX4" fmla="*/ 125591 w 138704"/>
                  <a:gd name="connsiteY4" fmla="*/ 52400 h 175592"/>
                  <a:gd name="connsiteX5" fmla="*/ 178 w 138704"/>
                  <a:gd name="connsiteY5" fmla="*/ 12 h 17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704" h="175592">
                    <a:moveTo>
                      <a:pt x="178" y="12"/>
                    </a:moveTo>
                    <a:cubicBezTo>
                      <a:pt x="-4320" y="806"/>
                      <a:pt x="77436" y="28058"/>
                      <a:pt x="98603" y="57162"/>
                    </a:cubicBezTo>
                    <a:cubicBezTo>
                      <a:pt x="119770" y="86266"/>
                      <a:pt x="120563" y="165906"/>
                      <a:pt x="127178" y="174637"/>
                    </a:cubicBezTo>
                    <a:cubicBezTo>
                      <a:pt x="133793" y="183368"/>
                      <a:pt x="138555" y="129923"/>
                      <a:pt x="138291" y="109550"/>
                    </a:cubicBezTo>
                    <a:cubicBezTo>
                      <a:pt x="138027" y="89177"/>
                      <a:pt x="142789" y="69598"/>
                      <a:pt x="125591" y="52400"/>
                    </a:cubicBezTo>
                    <a:cubicBezTo>
                      <a:pt x="108393" y="35202"/>
                      <a:pt x="4676" y="-782"/>
                      <a:pt x="178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4241149C-F274-41A5-98E0-9D2AD534B9CA}"/>
                  </a:ext>
                </a:extLst>
              </p:cNvPr>
              <p:cNvSpPr/>
              <p:nvPr/>
            </p:nvSpPr>
            <p:spPr>
              <a:xfrm>
                <a:off x="6116572" y="7230501"/>
                <a:ext cx="93932" cy="267181"/>
              </a:xfrm>
              <a:custGeom>
                <a:avLst/>
                <a:gdLst>
                  <a:gd name="connsiteX0" fmla="*/ 66 w 93932"/>
                  <a:gd name="connsiteY0" fmla="*/ 562 h 267181"/>
                  <a:gd name="connsiteX1" fmla="*/ 57216 w 93932"/>
                  <a:gd name="connsiteY1" fmla="*/ 133912 h 267181"/>
                  <a:gd name="connsiteX2" fmla="*/ 60391 w 93932"/>
                  <a:gd name="connsiteY2" fmla="*/ 225987 h 267181"/>
                  <a:gd name="connsiteX3" fmla="*/ 93728 w 93932"/>
                  <a:gd name="connsiteY3" fmla="*/ 264087 h 267181"/>
                  <a:gd name="connsiteX4" fmla="*/ 73091 w 93932"/>
                  <a:gd name="connsiteY4" fmla="*/ 149787 h 267181"/>
                  <a:gd name="connsiteX5" fmla="*/ 46103 w 93932"/>
                  <a:gd name="connsiteY5" fmla="*/ 87874 h 267181"/>
                  <a:gd name="connsiteX6" fmla="*/ 66 w 93932"/>
                  <a:gd name="connsiteY6" fmla="*/ 562 h 26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32" h="267181">
                    <a:moveTo>
                      <a:pt x="66" y="562"/>
                    </a:moveTo>
                    <a:cubicBezTo>
                      <a:pt x="1918" y="8235"/>
                      <a:pt x="47162" y="96341"/>
                      <a:pt x="57216" y="133912"/>
                    </a:cubicBezTo>
                    <a:cubicBezTo>
                      <a:pt x="67270" y="171483"/>
                      <a:pt x="54306" y="204291"/>
                      <a:pt x="60391" y="225987"/>
                    </a:cubicBezTo>
                    <a:cubicBezTo>
                      <a:pt x="66476" y="247683"/>
                      <a:pt x="91611" y="276787"/>
                      <a:pt x="93728" y="264087"/>
                    </a:cubicBezTo>
                    <a:cubicBezTo>
                      <a:pt x="95845" y="251387"/>
                      <a:pt x="81029" y="179156"/>
                      <a:pt x="73091" y="149787"/>
                    </a:cubicBezTo>
                    <a:cubicBezTo>
                      <a:pt x="65154" y="120418"/>
                      <a:pt x="56422" y="109835"/>
                      <a:pt x="46103" y="87874"/>
                    </a:cubicBezTo>
                    <a:cubicBezTo>
                      <a:pt x="35784" y="65913"/>
                      <a:pt x="-1786" y="-7111"/>
                      <a:pt x="66" y="5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8A73803F-B1DC-4B5F-ADBC-69CB8F887741}"/>
                  </a:ext>
                </a:extLst>
              </p:cNvPr>
              <p:cNvSpPr/>
              <p:nvPr/>
            </p:nvSpPr>
            <p:spPr>
              <a:xfrm>
                <a:off x="6509161" y="7186166"/>
                <a:ext cx="176078" cy="179866"/>
              </a:xfrm>
              <a:custGeom>
                <a:avLst/>
                <a:gdLst>
                  <a:gd name="connsiteX0" fmla="*/ 1177 w 176078"/>
                  <a:gd name="connsiteY0" fmla="*/ 447 h 179866"/>
                  <a:gd name="connsiteX1" fmla="*/ 169452 w 176078"/>
                  <a:gd name="connsiteY1" fmla="*/ 130622 h 179866"/>
                  <a:gd name="connsiteX2" fmla="*/ 136114 w 176078"/>
                  <a:gd name="connsiteY2" fmla="*/ 178247 h 179866"/>
                  <a:gd name="connsiteX3" fmla="*/ 78964 w 176078"/>
                  <a:gd name="connsiteY3" fmla="*/ 167134 h 179866"/>
                  <a:gd name="connsiteX4" fmla="*/ 139289 w 176078"/>
                  <a:gd name="connsiteY4" fmla="*/ 151259 h 179866"/>
                  <a:gd name="connsiteX5" fmla="*/ 134527 w 176078"/>
                  <a:gd name="connsiteY5" fmla="*/ 124272 h 179866"/>
                  <a:gd name="connsiteX6" fmla="*/ 96427 w 176078"/>
                  <a:gd name="connsiteY6" fmla="*/ 89347 h 179866"/>
                  <a:gd name="connsiteX7" fmla="*/ 1177 w 176078"/>
                  <a:gd name="connsiteY7" fmla="*/ 447 h 17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078" h="179866">
                    <a:moveTo>
                      <a:pt x="1177" y="447"/>
                    </a:moveTo>
                    <a:cubicBezTo>
                      <a:pt x="13348" y="7326"/>
                      <a:pt x="146962" y="100989"/>
                      <a:pt x="169452" y="130622"/>
                    </a:cubicBezTo>
                    <a:cubicBezTo>
                      <a:pt x="191942" y="160255"/>
                      <a:pt x="151195" y="172162"/>
                      <a:pt x="136114" y="178247"/>
                    </a:cubicBezTo>
                    <a:cubicBezTo>
                      <a:pt x="121033" y="184332"/>
                      <a:pt x="78435" y="171632"/>
                      <a:pt x="78964" y="167134"/>
                    </a:cubicBezTo>
                    <a:cubicBezTo>
                      <a:pt x="79493" y="162636"/>
                      <a:pt x="130029" y="158403"/>
                      <a:pt x="139289" y="151259"/>
                    </a:cubicBezTo>
                    <a:cubicBezTo>
                      <a:pt x="148549" y="144115"/>
                      <a:pt x="141671" y="134591"/>
                      <a:pt x="134527" y="124272"/>
                    </a:cubicBezTo>
                    <a:cubicBezTo>
                      <a:pt x="127383" y="113953"/>
                      <a:pt x="118123" y="110778"/>
                      <a:pt x="96427" y="89347"/>
                    </a:cubicBezTo>
                    <a:cubicBezTo>
                      <a:pt x="74731" y="67916"/>
                      <a:pt x="-10994" y="-6432"/>
                      <a:pt x="1177" y="4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969C5D85-1AEE-4C9E-8FD7-15A856036DD6}"/>
                  </a:ext>
                </a:extLst>
              </p:cNvPr>
              <p:cNvSpPr/>
              <p:nvPr/>
            </p:nvSpPr>
            <p:spPr>
              <a:xfrm>
                <a:off x="6194291" y="7185198"/>
                <a:ext cx="180586" cy="365114"/>
              </a:xfrm>
              <a:custGeom>
                <a:avLst/>
                <a:gdLst>
                  <a:gd name="connsiteX0" fmla="*/ 134 w 180586"/>
                  <a:gd name="connsiteY0" fmla="*/ 1415 h 365114"/>
                  <a:gd name="connsiteX1" fmla="*/ 74747 w 180586"/>
                  <a:gd name="connsiteY1" fmla="*/ 177627 h 365114"/>
                  <a:gd name="connsiteX2" fmla="*/ 143009 w 180586"/>
                  <a:gd name="connsiteY2" fmla="*/ 258590 h 365114"/>
                  <a:gd name="connsiteX3" fmla="*/ 179522 w 180586"/>
                  <a:gd name="connsiteY3" fmla="*/ 364952 h 365114"/>
                  <a:gd name="connsiteX4" fmla="*/ 103322 w 180586"/>
                  <a:gd name="connsiteY4" fmla="*/ 233190 h 365114"/>
                  <a:gd name="connsiteX5" fmla="*/ 57284 w 180586"/>
                  <a:gd name="connsiteY5" fmla="*/ 101427 h 365114"/>
                  <a:gd name="connsiteX6" fmla="*/ 134 w 180586"/>
                  <a:gd name="connsiteY6" fmla="*/ 1415 h 3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586" h="365114">
                    <a:moveTo>
                      <a:pt x="134" y="1415"/>
                    </a:moveTo>
                    <a:cubicBezTo>
                      <a:pt x="3045" y="14115"/>
                      <a:pt x="50935" y="134765"/>
                      <a:pt x="74747" y="177627"/>
                    </a:cubicBezTo>
                    <a:cubicBezTo>
                      <a:pt x="98560" y="220490"/>
                      <a:pt x="125547" y="227369"/>
                      <a:pt x="143009" y="258590"/>
                    </a:cubicBezTo>
                    <a:cubicBezTo>
                      <a:pt x="160471" y="289811"/>
                      <a:pt x="186136" y="369185"/>
                      <a:pt x="179522" y="364952"/>
                    </a:cubicBezTo>
                    <a:cubicBezTo>
                      <a:pt x="172908" y="360719"/>
                      <a:pt x="123695" y="277111"/>
                      <a:pt x="103322" y="233190"/>
                    </a:cubicBezTo>
                    <a:cubicBezTo>
                      <a:pt x="82949" y="189269"/>
                      <a:pt x="72101" y="138204"/>
                      <a:pt x="57284" y="101427"/>
                    </a:cubicBezTo>
                    <a:cubicBezTo>
                      <a:pt x="42467" y="64650"/>
                      <a:pt x="-2777" y="-11285"/>
                      <a:pt x="134" y="1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4B7ED6A4-3C32-4BDB-AB36-A4C7C59D9B3F}"/>
                  </a:ext>
                </a:extLst>
              </p:cNvPr>
              <p:cNvSpPr/>
              <p:nvPr/>
            </p:nvSpPr>
            <p:spPr>
              <a:xfrm>
                <a:off x="6202310" y="7163644"/>
                <a:ext cx="219326" cy="442273"/>
              </a:xfrm>
              <a:custGeom>
                <a:avLst/>
                <a:gdLst>
                  <a:gd name="connsiteX0" fmla="*/ 53 w 219326"/>
                  <a:gd name="connsiteY0" fmla="*/ 744 h 442273"/>
                  <a:gd name="connsiteX1" fmla="*/ 71490 w 219326"/>
                  <a:gd name="connsiteY1" fmla="*/ 51544 h 442273"/>
                  <a:gd name="connsiteX2" fmla="*/ 158803 w 219326"/>
                  <a:gd name="connsiteY2" fmla="*/ 302369 h 442273"/>
                  <a:gd name="connsiteX3" fmla="*/ 219128 w 219326"/>
                  <a:gd name="connsiteY3" fmla="*/ 442069 h 442273"/>
                  <a:gd name="connsiteX4" fmla="*/ 174678 w 219326"/>
                  <a:gd name="connsiteY4" fmla="*/ 273794 h 442273"/>
                  <a:gd name="connsiteX5" fmla="*/ 82603 w 219326"/>
                  <a:gd name="connsiteY5" fmla="*/ 69006 h 442273"/>
                  <a:gd name="connsiteX6" fmla="*/ 53 w 219326"/>
                  <a:gd name="connsiteY6" fmla="*/ 744 h 442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326" h="442273">
                    <a:moveTo>
                      <a:pt x="53" y="744"/>
                    </a:moveTo>
                    <a:cubicBezTo>
                      <a:pt x="-1799" y="-2166"/>
                      <a:pt x="45032" y="1273"/>
                      <a:pt x="71490" y="51544"/>
                    </a:cubicBezTo>
                    <a:cubicBezTo>
                      <a:pt x="97948" y="101815"/>
                      <a:pt x="134197" y="237282"/>
                      <a:pt x="158803" y="302369"/>
                    </a:cubicBezTo>
                    <a:cubicBezTo>
                      <a:pt x="183409" y="367456"/>
                      <a:pt x="216482" y="446831"/>
                      <a:pt x="219128" y="442069"/>
                    </a:cubicBezTo>
                    <a:cubicBezTo>
                      <a:pt x="221774" y="437307"/>
                      <a:pt x="197432" y="335971"/>
                      <a:pt x="174678" y="273794"/>
                    </a:cubicBezTo>
                    <a:cubicBezTo>
                      <a:pt x="151924" y="211617"/>
                      <a:pt x="108532" y="113985"/>
                      <a:pt x="82603" y="69006"/>
                    </a:cubicBezTo>
                    <a:cubicBezTo>
                      <a:pt x="56674" y="24027"/>
                      <a:pt x="1905" y="3654"/>
                      <a:pt x="53" y="7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B619B58E-3835-4106-BC96-25C4B58CF161}"/>
                  </a:ext>
                </a:extLst>
              </p:cNvPr>
              <p:cNvSpPr/>
              <p:nvPr/>
            </p:nvSpPr>
            <p:spPr>
              <a:xfrm>
                <a:off x="6311437" y="7122930"/>
                <a:ext cx="163773" cy="458026"/>
              </a:xfrm>
              <a:custGeom>
                <a:avLst/>
                <a:gdLst>
                  <a:gd name="connsiteX0" fmla="*/ 25863 w 163773"/>
                  <a:gd name="connsiteY0" fmla="*/ 239895 h 458026"/>
                  <a:gd name="connsiteX1" fmla="*/ 17926 w 163773"/>
                  <a:gd name="connsiteY1" fmla="*/ 141470 h 458026"/>
                  <a:gd name="connsiteX2" fmla="*/ 463 w 163773"/>
                  <a:gd name="connsiteY2" fmla="*/ 22408 h 458026"/>
                  <a:gd name="connsiteX3" fmla="*/ 38563 w 163773"/>
                  <a:gd name="connsiteY3" fmla="*/ 28758 h 458026"/>
                  <a:gd name="connsiteX4" fmla="*/ 148101 w 163773"/>
                  <a:gd name="connsiteY4" fmla="*/ 312920 h 458026"/>
                  <a:gd name="connsiteX5" fmla="*/ 162388 w 163773"/>
                  <a:gd name="connsiteY5" fmla="*/ 417695 h 458026"/>
                  <a:gd name="connsiteX6" fmla="*/ 141751 w 163773"/>
                  <a:gd name="connsiteY6" fmla="*/ 451033 h 458026"/>
                  <a:gd name="connsiteX7" fmla="*/ 117938 w 163773"/>
                  <a:gd name="connsiteY7" fmla="*/ 290695 h 458026"/>
                  <a:gd name="connsiteX8" fmla="*/ 54438 w 163773"/>
                  <a:gd name="connsiteY8" fmla="*/ 128770 h 458026"/>
                  <a:gd name="connsiteX9" fmla="*/ 32213 w 163773"/>
                  <a:gd name="connsiteY9" fmla="*/ 36695 h 458026"/>
                  <a:gd name="connsiteX10" fmla="*/ 25863 w 163773"/>
                  <a:gd name="connsiteY10" fmla="*/ 239895 h 45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773" h="458026">
                    <a:moveTo>
                      <a:pt x="25863" y="239895"/>
                    </a:moveTo>
                    <a:cubicBezTo>
                      <a:pt x="23482" y="257357"/>
                      <a:pt x="22159" y="177718"/>
                      <a:pt x="17926" y="141470"/>
                    </a:cubicBezTo>
                    <a:cubicBezTo>
                      <a:pt x="13693" y="105222"/>
                      <a:pt x="-2976" y="41193"/>
                      <a:pt x="463" y="22408"/>
                    </a:cubicBezTo>
                    <a:cubicBezTo>
                      <a:pt x="3902" y="3623"/>
                      <a:pt x="13957" y="-19660"/>
                      <a:pt x="38563" y="28758"/>
                    </a:cubicBezTo>
                    <a:cubicBezTo>
                      <a:pt x="63169" y="77176"/>
                      <a:pt x="127464" y="248097"/>
                      <a:pt x="148101" y="312920"/>
                    </a:cubicBezTo>
                    <a:cubicBezTo>
                      <a:pt x="168738" y="377743"/>
                      <a:pt x="163446" y="394676"/>
                      <a:pt x="162388" y="417695"/>
                    </a:cubicBezTo>
                    <a:cubicBezTo>
                      <a:pt x="161330" y="440714"/>
                      <a:pt x="149159" y="472200"/>
                      <a:pt x="141751" y="451033"/>
                    </a:cubicBezTo>
                    <a:cubicBezTo>
                      <a:pt x="134343" y="429866"/>
                      <a:pt x="132490" y="344405"/>
                      <a:pt x="117938" y="290695"/>
                    </a:cubicBezTo>
                    <a:cubicBezTo>
                      <a:pt x="103386" y="236985"/>
                      <a:pt x="68725" y="171103"/>
                      <a:pt x="54438" y="128770"/>
                    </a:cubicBezTo>
                    <a:cubicBezTo>
                      <a:pt x="40151" y="86437"/>
                      <a:pt x="37505" y="22672"/>
                      <a:pt x="32213" y="36695"/>
                    </a:cubicBezTo>
                    <a:cubicBezTo>
                      <a:pt x="26921" y="50718"/>
                      <a:pt x="28244" y="222433"/>
                      <a:pt x="25863" y="2398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7FCE67D6-6FC3-4B07-AD2B-3F2441D8FC1D}"/>
                  </a:ext>
                </a:extLst>
              </p:cNvPr>
              <p:cNvSpPr/>
              <p:nvPr/>
            </p:nvSpPr>
            <p:spPr>
              <a:xfrm>
                <a:off x="5939280" y="6759505"/>
                <a:ext cx="156121" cy="490619"/>
              </a:xfrm>
              <a:custGeom>
                <a:avLst/>
                <a:gdLst>
                  <a:gd name="connsiteX0" fmla="*/ 1145 w 156121"/>
                  <a:gd name="connsiteY0" fmla="*/ 1658 h 490619"/>
                  <a:gd name="connsiteX1" fmla="*/ 153545 w 156121"/>
                  <a:gd name="connsiteY1" fmla="*/ 477908 h 490619"/>
                  <a:gd name="connsiteX2" fmla="*/ 88458 w 156121"/>
                  <a:gd name="connsiteY2" fmla="*/ 325508 h 490619"/>
                  <a:gd name="connsiteX3" fmla="*/ 1145 w 156121"/>
                  <a:gd name="connsiteY3" fmla="*/ 1658 h 49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21" h="490619">
                    <a:moveTo>
                      <a:pt x="1145" y="1658"/>
                    </a:moveTo>
                    <a:cubicBezTo>
                      <a:pt x="11993" y="27058"/>
                      <a:pt x="138993" y="423933"/>
                      <a:pt x="153545" y="477908"/>
                    </a:cubicBezTo>
                    <a:cubicBezTo>
                      <a:pt x="168097" y="531883"/>
                      <a:pt x="117562" y="401179"/>
                      <a:pt x="88458" y="325508"/>
                    </a:cubicBezTo>
                    <a:cubicBezTo>
                      <a:pt x="59354" y="249837"/>
                      <a:pt x="-9703" y="-23742"/>
                      <a:pt x="1145" y="16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783120B5-F7D5-4760-9693-08AA32139556}"/>
                  </a:ext>
                </a:extLst>
              </p:cNvPr>
              <p:cNvSpPr/>
              <p:nvPr/>
            </p:nvSpPr>
            <p:spPr>
              <a:xfrm>
                <a:off x="5954460" y="6481372"/>
                <a:ext cx="229856" cy="748320"/>
              </a:xfrm>
              <a:custGeom>
                <a:avLst/>
                <a:gdLst>
                  <a:gd name="connsiteX0" fmla="*/ 253 w 229856"/>
                  <a:gd name="connsiteY0" fmla="*/ 391 h 748320"/>
                  <a:gd name="connsiteX1" fmla="*/ 214565 w 229856"/>
                  <a:gd name="connsiteY1" fmla="*/ 660791 h 748320"/>
                  <a:gd name="connsiteX2" fmla="*/ 206628 w 229856"/>
                  <a:gd name="connsiteY2" fmla="*/ 692541 h 748320"/>
                  <a:gd name="connsiteX3" fmla="*/ 159003 w 229856"/>
                  <a:gd name="connsiteY3" fmla="*/ 748103 h 748320"/>
                  <a:gd name="connsiteX4" fmla="*/ 198690 w 229856"/>
                  <a:gd name="connsiteY4" fmla="*/ 670316 h 748320"/>
                  <a:gd name="connsiteX5" fmla="*/ 171703 w 229856"/>
                  <a:gd name="connsiteY5" fmla="*/ 565541 h 748320"/>
                  <a:gd name="connsiteX6" fmla="*/ 253 w 229856"/>
                  <a:gd name="connsiteY6" fmla="*/ 391 h 74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856" h="748320">
                    <a:moveTo>
                      <a:pt x="253" y="391"/>
                    </a:moveTo>
                    <a:cubicBezTo>
                      <a:pt x="7397" y="16266"/>
                      <a:pt x="180169" y="545433"/>
                      <a:pt x="214565" y="660791"/>
                    </a:cubicBezTo>
                    <a:cubicBezTo>
                      <a:pt x="248961" y="776149"/>
                      <a:pt x="215888" y="677989"/>
                      <a:pt x="206628" y="692541"/>
                    </a:cubicBezTo>
                    <a:cubicBezTo>
                      <a:pt x="197368" y="707093"/>
                      <a:pt x="160326" y="751807"/>
                      <a:pt x="159003" y="748103"/>
                    </a:cubicBezTo>
                    <a:cubicBezTo>
                      <a:pt x="157680" y="744399"/>
                      <a:pt x="196573" y="700743"/>
                      <a:pt x="198690" y="670316"/>
                    </a:cubicBezTo>
                    <a:cubicBezTo>
                      <a:pt x="200807" y="639889"/>
                      <a:pt x="204247" y="674549"/>
                      <a:pt x="171703" y="565541"/>
                    </a:cubicBezTo>
                    <a:cubicBezTo>
                      <a:pt x="139159" y="456533"/>
                      <a:pt x="-6891" y="-15484"/>
                      <a:pt x="253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3DF5AB0A-16B0-47E9-97CE-57570A062667}"/>
                  </a:ext>
                </a:extLst>
              </p:cNvPr>
              <p:cNvSpPr/>
              <p:nvPr/>
            </p:nvSpPr>
            <p:spPr>
              <a:xfrm>
                <a:off x="6049784" y="6967051"/>
                <a:ext cx="108352" cy="215191"/>
              </a:xfrm>
              <a:custGeom>
                <a:avLst/>
                <a:gdLst>
                  <a:gd name="connsiteX0" fmla="*/ 179 w 108352"/>
                  <a:gd name="connsiteY0" fmla="*/ 487 h 215191"/>
                  <a:gd name="connsiteX1" fmla="*/ 66854 w 108352"/>
                  <a:gd name="connsiteY1" fmla="*/ 195749 h 215191"/>
                  <a:gd name="connsiteX2" fmla="*/ 108129 w 108352"/>
                  <a:gd name="connsiteY2" fmla="*/ 202099 h 215191"/>
                  <a:gd name="connsiteX3" fmla="*/ 49391 w 108352"/>
                  <a:gd name="connsiteY3" fmla="*/ 141774 h 215191"/>
                  <a:gd name="connsiteX4" fmla="*/ 179 w 108352"/>
                  <a:gd name="connsiteY4" fmla="*/ 487 h 21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352" h="215191">
                    <a:moveTo>
                      <a:pt x="179" y="487"/>
                    </a:moveTo>
                    <a:cubicBezTo>
                      <a:pt x="3089" y="9483"/>
                      <a:pt x="48862" y="162147"/>
                      <a:pt x="66854" y="195749"/>
                    </a:cubicBezTo>
                    <a:cubicBezTo>
                      <a:pt x="84846" y="229351"/>
                      <a:pt x="111039" y="211095"/>
                      <a:pt x="108129" y="202099"/>
                    </a:cubicBezTo>
                    <a:cubicBezTo>
                      <a:pt x="105219" y="193103"/>
                      <a:pt x="68441" y="174053"/>
                      <a:pt x="49391" y="141774"/>
                    </a:cubicBezTo>
                    <a:cubicBezTo>
                      <a:pt x="30341" y="109495"/>
                      <a:pt x="-2731" y="-8509"/>
                      <a:pt x="179" y="4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: 図形 482">
                <a:extLst>
                  <a:ext uri="{FF2B5EF4-FFF2-40B4-BE49-F238E27FC236}">
                    <a16:creationId xmlns:a16="http://schemas.microsoft.com/office/drawing/2014/main" id="{03FD0E5B-FE19-4982-B8E1-F66AEF3300F0}"/>
                  </a:ext>
                </a:extLst>
              </p:cNvPr>
              <p:cNvSpPr/>
              <p:nvPr/>
            </p:nvSpPr>
            <p:spPr>
              <a:xfrm>
                <a:off x="6087576" y="7130110"/>
                <a:ext cx="27520" cy="111871"/>
              </a:xfrm>
              <a:custGeom>
                <a:avLst/>
                <a:gdLst>
                  <a:gd name="connsiteX0" fmla="*/ 27474 w 27520"/>
                  <a:gd name="connsiteY0" fmla="*/ 940 h 111871"/>
                  <a:gd name="connsiteX1" fmla="*/ 6837 w 27520"/>
                  <a:gd name="connsiteY1" fmla="*/ 110478 h 111871"/>
                  <a:gd name="connsiteX2" fmla="*/ 487 w 27520"/>
                  <a:gd name="connsiteY2" fmla="*/ 59678 h 111871"/>
                  <a:gd name="connsiteX3" fmla="*/ 27474 w 27520"/>
                  <a:gd name="connsiteY3" fmla="*/ 940 h 11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20" h="111871">
                    <a:moveTo>
                      <a:pt x="27474" y="940"/>
                    </a:moveTo>
                    <a:cubicBezTo>
                      <a:pt x="28532" y="9407"/>
                      <a:pt x="11335" y="100688"/>
                      <a:pt x="6837" y="110478"/>
                    </a:cubicBezTo>
                    <a:cubicBezTo>
                      <a:pt x="2339" y="120268"/>
                      <a:pt x="-1365" y="75818"/>
                      <a:pt x="487" y="59678"/>
                    </a:cubicBezTo>
                    <a:cubicBezTo>
                      <a:pt x="2339" y="43538"/>
                      <a:pt x="26416" y="-7527"/>
                      <a:pt x="27474" y="9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05B22B1C-A8BF-4FB7-A6C4-0833D9BA4A7F}"/>
                  </a:ext>
                </a:extLst>
              </p:cNvPr>
              <p:cNvSpPr/>
              <p:nvPr/>
            </p:nvSpPr>
            <p:spPr>
              <a:xfrm>
                <a:off x="5923438" y="6527596"/>
                <a:ext cx="199377" cy="646325"/>
              </a:xfrm>
              <a:custGeom>
                <a:avLst/>
                <a:gdLst>
                  <a:gd name="connsiteX0" fmla="*/ 2700 w 199377"/>
                  <a:gd name="connsiteY0" fmla="*/ 6554 h 646325"/>
                  <a:gd name="connsiteX1" fmla="*/ 191612 w 199377"/>
                  <a:gd name="connsiteY1" fmla="*/ 608217 h 646325"/>
                  <a:gd name="connsiteX2" fmla="*/ 159862 w 199377"/>
                  <a:gd name="connsiteY2" fmla="*/ 571704 h 646325"/>
                  <a:gd name="connsiteX3" fmla="*/ 129700 w 199377"/>
                  <a:gd name="connsiteY3" fmla="*/ 466929 h 646325"/>
                  <a:gd name="connsiteX4" fmla="*/ 83662 w 199377"/>
                  <a:gd name="connsiteY4" fmla="*/ 297067 h 646325"/>
                  <a:gd name="connsiteX5" fmla="*/ 2700 w 199377"/>
                  <a:gd name="connsiteY5" fmla="*/ 6554 h 64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377" h="646325">
                    <a:moveTo>
                      <a:pt x="2700" y="6554"/>
                    </a:moveTo>
                    <a:cubicBezTo>
                      <a:pt x="20692" y="58412"/>
                      <a:pt x="165418" y="514025"/>
                      <a:pt x="191612" y="608217"/>
                    </a:cubicBezTo>
                    <a:cubicBezTo>
                      <a:pt x="217806" y="702409"/>
                      <a:pt x="170181" y="595252"/>
                      <a:pt x="159862" y="571704"/>
                    </a:cubicBezTo>
                    <a:cubicBezTo>
                      <a:pt x="149543" y="548156"/>
                      <a:pt x="142400" y="512702"/>
                      <a:pt x="129700" y="466929"/>
                    </a:cubicBezTo>
                    <a:cubicBezTo>
                      <a:pt x="117000" y="421156"/>
                      <a:pt x="105623" y="368769"/>
                      <a:pt x="83662" y="297067"/>
                    </a:cubicBezTo>
                    <a:cubicBezTo>
                      <a:pt x="61701" y="225365"/>
                      <a:pt x="-15292" y="-45304"/>
                      <a:pt x="2700" y="65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2A5868B0-2CF3-4D13-AA8D-81772611C13E}"/>
                  </a:ext>
                </a:extLst>
              </p:cNvPr>
              <p:cNvSpPr/>
              <p:nvPr/>
            </p:nvSpPr>
            <p:spPr>
              <a:xfrm>
                <a:off x="5848300" y="6435679"/>
                <a:ext cx="96223" cy="357068"/>
              </a:xfrm>
              <a:custGeom>
                <a:avLst/>
                <a:gdLst>
                  <a:gd name="connsiteX0" fmla="*/ 93713 w 96223"/>
                  <a:gd name="connsiteY0" fmla="*/ 344534 h 357068"/>
                  <a:gd name="connsiteX1" fmla="*/ 76250 w 96223"/>
                  <a:gd name="connsiteY1" fmla="*/ 287384 h 357068"/>
                  <a:gd name="connsiteX2" fmla="*/ 20688 w 96223"/>
                  <a:gd name="connsiteY2" fmla="*/ 133396 h 357068"/>
                  <a:gd name="connsiteX3" fmla="*/ 50 w 96223"/>
                  <a:gd name="connsiteY3" fmla="*/ 52434 h 357068"/>
                  <a:gd name="connsiteX4" fmla="*/ 25450 w 96223"/>
                  <a:gd name="connsiteY4" fmla="*/ 17509 h 357068"/>
                  <a:gd name="connsiteX5" fmla="*/ 71488 w 96223"/>
                  <a:gd name="connsiteY5" fmla="*/ 46 h 357068"/>
                  <a:gd name="connsiteX6" fmla="*/ 30213 w 96223"/>
                  <a:gd name="connsiteY6" fmla="*/ 22271 h 357068"/>
                  <a:gd name="connsiteX7" fmla="*/ 27038 w 96223"/>
                  <a:gd name="connsiteY7" fmla="*/ 54021 h 357068"/>
                  <a:gd name="connsiteX8" fmla="*/ 93713 w 96223"/>
                  <a:gd name="connsiteY8" fmla="*/ 344534 h 35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23" h="357068">
                    <a:moveTo>
                      <a:pt x="93713" y="344534"/>
                    </a:moveTo>
                    <a:cubicBezTo>
                      <a:pt x="101915" y="383428"/>
                      <a:pt x="88421" y="322574"/>
                      <a:pt x="76250" y="287384"/>
                    </a:cubicBezTo>
                    <a:cubicBezTo>
                      <a:pt x="64079" y="252194"/>
                      <a:pt x="33388" y="172554"/>
                      <a:pt x="20688" y="133396"/>
                    </a:cubicBezTo>
                    <a:cubicBezTo>
                      <a:pt x="7988" y="94238"/>
                      <a:pt x="-744" y="71748"/>
                      <a:pt x="50" y="52434"/>
                    </a:cubicBezTo>
                    <a:cubicBezTo>
                      <a:pt x="844" y="33119"/>
                      <a:pt x="13544" y="26240"/>
                      <a:pt x="25450" y="17509"/>
                    </a:cubicBezTo>
                    <a:cubicBezTo>
                      <a:pt x="37356" y="8778"/>
                      <a:pt x="70694" y="-748"/>
                      <a:pt x="71488" y="46"/>
                    </a:cubicBezTo>
                    <a:cubicBezTo>
                      <a:pt x="72282" y="840"/>
                      <a:pt x="37621" y="13275"/>
                      <a:pt x="30213" y="22271"/>
                    </a:cubicBezTo>
                    <a:cubicBezTo>
                      <a:pt x="22805" y="31267"/>
                      <a:pt x="14603" y="310"/>
                      <a:pt x="27038" y="54021"/>
                    </a:cubicBezTo>
                    <a:cubicBezTo>
                      <a:pt x="39473" y="107731"/>
                      <a:pt x="85511" y="305640"/>
                      <a:pt x="93713" y="3445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0FBCED43-BC97-4D70-8440-738548EB6F48}"/>
                  </a:ext>
                </a:extLst>
              </p:cNvPr>
              <p:cNvSpPr/>
              <p:nvPr/>
            </p:nvSpPr>
            <p:spPr>
              <a:xfrm>
                <a:off x="5900026" y="6442172"/>
                <a:ext cx="74727" cy="235423"/>
              </a:xfrm>
              <a:custGeom>
                <a:avLst/>
                <a:gdLst>
                  <a:gd name="connsiteX0" fmla="*/ 19762 w 74727"/>
                  <a:gd name="connsiteY0" fmla="*/ 3078 h 235423"/>
                  <a:gd name="connsiteX1" fmla="*/ 2299 w 74727"/>
                  <a:gd name="connsiteY1" fmla="*/ 66578 h 235423"/>
                  <a:gd name="connsiteX2" fmla="*/ 73737 w 74727"/>
                  <a:gd name="connsiteY2" fmla="*/ 233266 h 235423"/>
                  <a:gd name="connsiteX3" fmla="*/ 41987 w 74727"/>
                  <a:gd name="connsiteY3" fmla="*/ 153891 h 235423"/>
                  <a:gd name="connsiteX4" fmla="*/ 19762 w 74727"/>
                  <a:gd name="connsiteY4" fmla="*/ 3078 h 2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27" h="235423">
                    <a:moveTo>
                      <a:pt x="19762" y="3078"/>
                    </a:moveTo>
                    <a:cubicBezTo>
                      <a:pt x="13147" y="-11474"/>
                      <a:pt x="-6697" y="28213"/>
                      <a:pt x="2299" y="66578"/>
                    </a:cubicBezTo>
                    <a:cubicBezTo>
                      <a:pt x="11295" y="104943"/>
                      <a:pt x="67122" y="218714"/>
                      <a:pt x="73737" y="233266"/>
                    </a:cubicBezTo>
                    <a:cubicBezTo>
                      <a:pt x="80352" y="247818"/>
                      <a:pt x="52041" y="185112"/>
                      <a:pt x="41987" y="153891"/>
                    </a:cubicBezTo>
                    <a:cubicBezTo>
                      <a:pt x="31933" y="122670"/>
                      <a:pt x="26377" y="17630"/>
                      <a:pt x="19762" y="30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EA0F2C02-11B9-4518-AAC9-CEDE973BB311}"/>
                  </a:ext>
                </a:extLst>
              </p:cNvPr>
              <p:cNvSpPr/>
              <p:nvPr/>
            </p:nvSpPr>
            <p:spPr>
              <a:xfrm>
                <a:off x="5927253" y="6444183"/>
                <a:ext cx="45310" cy="104382"/>
              </a:xfrm>
              <a:custGeom>
                <a:avLst/>
                <a:gdLst>
                  <a:gd name="connsiteX0" fmla="*/ 44922 w 45310"/>
                  <a:gd name="connsiteY0" fmla="*/ 104255 h 104382"/>
                  <a:gd name="connsiteX1" fmla="*/ 2060 w 45310"/>
                  <a:gd name="connsiteY1" fmla="*/ 7417 h 104382"/>
                  <a:gd name="connsiteX2" fmla="*/ 8410 w 45310"/>
                  <a:gd name="connsiteY2" fmla="*/ 9005 h 104382"/>
                  <a:gd name="connsiteX3" fmla="*/ 22697 w 45310"/>
                  <a:gd name="connsiteY3" fmla="*/ 28055 h 104382"/>
                  <a:gd name="connsiteX4" fmla="*/ 44922 w 45310"/>
                  <a:gd name="connsiteY4" fmla="*/ 104255 h 104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10" h="104382">
                    <a:moveTo>
                      <a:pt x="44922" y="104255"/>
                    </a:moveTo>
                    <a:cubicBezTo>
                      <a:pt x="41483" y="100815"/>
                      <a:pt x="8145" y="23292"/>
                      <a:pt x="2060" y="7417"/>
                    </a:cubicBezTo>
                    <a:cubicBezTo>
                      <a:pt x="-4025" y="-8458"/>
                      <a:pt x="4971" y="5565"/>
                      <a:pt x="8410" y="9005"/>
                    </a:cubicBezTo>
                    <a:cubicBezTo>
                      <a:pt x="11849" y="12445"/>
                      <a:pt x="17405" y="15355"/>
                      <a:pt x="22697" y="28055"/>
                    </a:cubicBezTo>
                    <a:cubicBezTo>
                      <a:pt x="27989" y="40755"/>
                      <a:pt x="48361" y="107695"/>
                      <a:pt x="44922" y="1042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: 図形 489">
                <a:extLst>
                  <a:ext uri="{FF2B5EF4-FFF2-40B4-BE49-F238E27FC236}">
                    <a16:creationId xmlns:a16="http://schemas.microsoft.com/office/drawing/2014/main" id="{64F2A55D-4EC2-4B1C-8F22-A652FC989978}"/>
                  </a:ext>
                </a:extLst>
              </p:cNvPr>
              <p:cNvSpPr/>
              <p:nvPr/>
            </p:nvSpPr>
            <p:spPr>
              <a:xfrm>
                <a:off x="5818700" y="5979556"/>
                <a:ext cx="378558" cy="1209392"/>
              </a:xfrm>
              <a:custGeom>
                <a:avLst/>
                <a:gdLst>
                  <a:gd name="connsiteX0" fmla="*/ 46583 w 378558"/>
                  <a:gd name="connsiteY0" fmla="*/ 88927 h 1209392"/>
                  <a:gd name="connsiteX1" fmla="*/ 29650 w 378558"/>
                  <a:gd name="connsiteY1" fmla="*/ 139727 h 1209392"/>
                  <a:gd name="connsiteX2" fmla="*/ 361967 w 378558"/>
                  <a:gd name="connsiteY2" fmla="*/ 1176894 h 1209392"/>
                  <a:gd name="connsiteX3" fmla="*/ 298467 w 378558"/>
                  <a:gd name="connsiteY3" fmla="*/ 872094 h 1209392"/>
                  <a:gd name="connsiteX4" fmla="*/ 46583 w 378558"/>
                  <a:gd name="connsiteY4" fmla="*/ 88927 h 1209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558" h="1209392">
                    <a:moveTo>
                      <a:pt x="46583" y="88927"/>
                    </a:moveTo>
                    <a:cubicBezTo>
                      <a:pt x="1780" y="-33134"/>
                      <a:pt x="-22914" y="-41601"/>
                      <a:pt x="29650" y="139727"/>
                    </a:cubicBezTo>
                    <a:cubicBezTo>
                      <a:pt x="82214" y="321055"/>
                      <a:pt x="317164" y="1054833"/>
                      <a:pt x="361967" y="1176894"/>
                    </a:cubicBezTo>
                    <a:cubicBezTo>
                      <a:pt x="406770" y="1298955"/>
                      <a:pt x="352442" y="1050599"/>
                      <a:pt x="298467" y="872094"/>
                    </a:cubicBezTo>
                    <a:cubicBezTo>
                      <a:pt x="244492" y="693589"/>
                      <a:pt x="91386" y="210988"/>
                      <a:pt x="46583" y="889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DA8702A7-79EF-4CF8-BC53-9D77937EE782}"/>
                  </a:ext>
                </a:extLst>
              </p:cNvPr>
              <p:cNvSpPr/>
              <p:nvPr/>
            </p:nvSpPr>
            <p:spPr>
              <a:xfrm>
                <a:off x="5877933" y="5985688"/>
                <a:ext cx="393745" cy="1240318"/>
              </a:xfrm>
              <a:custGeom>
                <a:avLst/>
                <a:gdLst>
                  <a:gd name="connsiteX0" fmla="*/ 29684 w 393745"/>
                  <a:gd name="connsiteY0" fmla="*/ 74329 h 1240318"/>
                  <a:gd name="connsiteX1" fmla="*/ 362000 w 393745"/>
                  <a:gd name="connsiteY1" fmla="*/ 1153829 h 1240318"/>
                  <a:gd name="connsiteX2" fmla="*/ 345067 w 393745"/>
                  <a:gd name="connsiteY2" fmla="*/ 1064929 h 1240318"/>
                  <a:gd name="connsiteX3" fmla="*/ 50850 w 393745"/>
                  <a:gd name="connsiteY3" fmla="*/ 197095 h 1240318"/>
                  <a:gd name="connsiteX4" fmla="*/ 29684 w 393745"/>
                  <a:gd name="connsiteY4" fmla="*/ 74329 h 124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745" h="1240318">
                    <a:moveTo>
                      <a:pt x="29684" y="74329"/>
                    </a:moveTo>
                    <a:cubicBezTo>
                      <a:pt x="81542" y="233785"/>
                      <a:pt x="309436" y="988729"/>
                      <a:pt x="362000" y="1153829"/>
                    </a:cubicBezTo>
                    <a:cubicBezTo>
                      <a:pt x="414564" y="1318929"/>
                      <a:pt x="396925" y="1224385"/>
                      <a:pt x="345067" y="1064929"/>
                    </a:cubicBezTo>
                    <a:cubicBezTo>
                      <a:pt x="293209" y="905473"/>
                      <a:pt x="102003" y="355845"/>
                      <a:pt x="50850" y="197095"/>
                    </a:cubicBezTo>
                    <a:cubicBezTo>
                      <a:pt x="-303" y="38345"/>
                      <a:pt x="-22174" y="-85127"/>
                      <a:pt x="29684" y="743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D61AFB4F-2B8D-4A23-AE12-C0541CA668D2}"/>
                  </a:ext>
                </a:extLst>
              </p:cNvPr>
              <p:cNvSpPr/>
              <p:nvPr/>
            </p:nvSpPr>
            <p:spPr>
              <a:xfrm>
                <a:off x="5895935" y="6012498"/>
                <a:ext cx="349319" cy="971779"/>
              </a:xfrm>
              <a:custGeom>
                <a:avLst/>
                <a:gdLst>
                  <a:gd name="connsiteX0" fmla="*/ 40 w 349319"/>
                  <a:gd name="connsiteY0" fmla="*/ 29527 h 971779"/>
                  <a:gd name="connsiteX1" fmla="*/ 61953 w 349319"/>
                  <a:gd name="connsiteY1" fmla="*/ 48577 h 971779"/>
                  <a:gd name="connsiteX2" fmla="*/ 193715 w 349319"/>
                  <a:gd name="connsiteY2" fmla="*/ 485140 h 971779"/>
                  <a:gd name="connsiteX3" fmla="*/ 347703 w 349319"/>
                  <a:gd name="connsiteY3" fmla="*/ 966152 h 971779"/>
                  <a:gd name="connsiteX4" fmla="*/ 261978 w 349319"/>
                  <a:gd name="connsiteY4" fmla="*/ 704215 h 971779"/>
                  <a:gd name="connsiteX5" fmla="*/ 69890 w 349319"/>
                  <a:gd name="connsiteY5" fmla="*/ 59690 h 971779"/>
                  <a:gd name="connsiteX6" fmla="*/ 40 w 349319"/>
                  <a:gd name="connsiteY6" fmla="*/ 29527 h 971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319" h="971779">
                    <a:moveTo>
                      <a:pt x="40" y="29527"/>
                    </a:moveTo>
                    <a:cubicBezTo>
                      <a:pt x="-1283" y="27675"/>
                      <a:pt x="29674" y="-27358"/>
                      <a:pt x="61953" y="48577"/>
                    </a:cubicBezTo>
                    <a:cubicBezTo>
                      <a:pt x="94232" y="124512"/>
                      <a:pt x="146090" y="332211"/>
                      <a:pt x="193715" y="485140"/>
                    </a:cubicBezTo>
                    <a:cubicBezTo>
                      <a:pt x="241340" y="638069"/>
                      <a:pt x="336326" y="929640"/>
                      <a:pt x="347703" y="966152"/>
                    </a:cubicBezTo>
                    <a:cubicBezTo>
                      <a:pt x="359080" y="1002664"/>
                      <a:pt x="308280" y="855292"/>
                      <a:pt x="261978" y="704215"/>
                    </a:cubicBezTo>
                    <a:cubicBezTo>
                      <a:pt x="215676" y="553138"/>
                      <a:pt x="108519" y="174519"/>
                      <a:pt x="69890" y="59690"/>
                    </a:cubicBezTo>
                    <a:cubicBezTo>
                      <a:pt x="31261" y="-55139"/>
                      <a:pt x="1363" y="31379"/>
                      <a:pt x="40" y="29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A261463D-52A4-4796-8687-4E21A98A253E}"/>
                  </a:ext>
                </a:extLst>
              </p:cNvPr>
              <p:cNvSpPr/>
              <p:nvPr/>
            </p:nvSpPr>
            <p:spPr>
              <a:xfrm>
                <a:off x="6120250" y="6599857"/>
                <a:ext cx="172044" cy="506465"/>
              </a:xfrm>
              <a:custGeom>
                <a:avLst/>
                <a:gdLst>
                  <a:gd name="connsiteX0" fmla="*/ 1150 w 172044"/>
                  <a:gd name="connsiteY0" fmla="*/ 4143 h 506465"/>
                  <a:gd name="connsiteX1" fmla="*/ 169425 w 172044"/>
                  <a:gd name="connsiteY1" fmla="*/ 499443 h 506465"/>
                  <a:gd name="connsiteX2" fmla="*/ 97988 w 172044"/>
                  <a:gd name="connsiteY2" fmla="*/ 275606 h 506465"/>
                  <a:gd name="connsiteX3" fmla="*/ 1150 w 172044"/>
                  <a:gd name="connsiteY3" fmla="*/ 4143 h 506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44" h="506465">
                    <a:moveTo>
                      <a:pt x="1150" y="4143"/>
                    </a:moveTo>
                    <a:cubicBezTo>
                      <a:pt x="13056" y="41449"/>
                      <a:pt x="153285" y="454199"/>
                      <a:pt x="169425" y="499443"/>
                    </a:cubicBezTo>
                    <a:cubicBezTo>
                      <a:pt x="185565" y="544687"/>
                      <a:pt x="122859" y="359743"/>
                      <a:pt x="97988" y="275606"/>
                    </a:cubicBezTo>
                    <a:cubicBezTo>
                      <a:pt x="73117" y="191469"/>
                      <a:pt x="-10756" y="-33163"/>
                      <a:pt x="1150" y="41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F36E025B-D5A1-4793-9339-64C4D52DB15A}"/>
                  </a:ext>
                </a:extLst>
              </p:cNvPr>
              <p:cNvSpPr/>
              <p:nvPr/>
            </p:nvSpPr>
            <p:spPr>
              <a:xfrm>
                <a:off x="5868923" y="5973406"/>
                <a:ext cx="389220" cy="860199"/>
              </a:xfrm>
              <a:custGeom>
                <a:avLst/>
                <a:gdLst>
                  <a:gd name="connsiteX0" fmla="*/ 65 w 389220"/>
                  <a:gd name="connsiteY0" fmla="*/ 1944 h 860199"/>
                  <a:gd name="connsiteX1" fmla="*/ 52452 w 389220"/>
                  <a:gd name="connsiteY1" fmla="*/ 6707 h 860199"/>
                  <a:gd name="connsiteX2" fmla="*/ 147702 w 389220"/>
                  <a:gd name="connsiteY2" fmla="*/ 43219 h 860199"/>
                  <a:gd name="connsiteX3" fmla="*/ 195327 w 389220"/>
                  <a:gd name="connsiteY3" fmla="*/ 233719 h 860199"/>
                  <a:gd name="connsiteX4" fmla="*/ 384240 w 389220"/>
                  <a:gd name="connsiteY4" fmla="*/ 838557 h 860199"/>
                  <a:gd name="connsiteX5" fmla="*/ 323915 w 389220"/>
                  <a:gd name="connsiteY5" fmla="*/ 692507 h 860199"/>
                  <a:gd name="connsiteX6" fmla="*/ 211202 w 389220"/>
                  <a:gd name="connsiteY6" fmla="*/ 371832 h 860199"/>
                  <a:gd name="connsiteX7" fmla="*/ 127065 w 389220"/>
                  <a:gd name="connsiteY7" fmla="*/ 51157 h 860199"/>
                  <a:gd name="connsiteX8" fmla="*/ 42927 w 389220"/>
                  <a:gd name="connsiteY8" fmla="*/ 28932 h 860199"/>
                  <a:gd name="connsiteX9" fmla="*/ 65 w 389220"/>
                  <a:gd name="connsiteY9" fmla="*/ 1944 h 86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9220" h="860199">
                    <a:moveTo>
                      <a:pt x="65" y="1944"/>
                    </a:moveTo>
                    <a:cubicBezTo>
                      <a:pt x="1652" y="-1760"/>
                      <a:pt x="27846" y="-172"/>
                      <a:pt x="52452" y="6707"/>
                    </a:cubicBezTo>
                    <a:cubicBezTo>
                      <a:pt x="77058" y="13586"/>
                      <a:pt x="123890" y="5384"/>
                      <a:pt x="147702" y="43219"/>
                    </a:cubicBezTo>
                    <a:cubicBezTo>
                      <a:pt x="171515" y="81054"/>
                      <a:pt x="155904" y="101163"/>
                      <a:pt x="195327" y="233719"/>
                    </a:cubicBezTo>
                    <a:cubicBezTo>
                      <a:pt x="234750" y="366275"/>
                      <a:pt x="362809" y="762092"/>
                      <a:pt x="384240" y="838557"/>
                    </a:cubicBezTo>
                    <a:cubicBezTo>
                      <a:pt x="405671" y="915022"/>
                      <a:pt x="352755" y="770295"/>
                      <a:pt x="323915" y="692507"/>
                    </a:cubicBezTo>
                    <a:cubicBezTo>
                      <a:pt x="295075" y="614720"/>
                      <a:pt x="244010" y="478724"/>
                      <a:pt x="211202" y="371832"/>
                    </a:cubicBezTo>
                    <a:cubicBezTo>
                      <a:pt x="178394" y="264940"/>
                      <a:pt x="155111" y="108307"/>
                      <a:pt x="127065" y="51157"/>
                    </a:cubicBezTo>
                    <a:cubicBezTo>
                      <a:pt x="99019" y="-5993"/>
                      <a:pt x="59860" y="34224"/>
                      <a:pt x="42927" y="28932"/>
                    </a:cubicBezTo>
                    <a:cubicBezTo>
                      <a:pt x="25994" y="23640"/>
                      <a:pt x="-1522" y="5648"/>
                      <a:pt x="65" y="1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1D0BCD3C-376C-482F-A30E-D5CB6E62643D}"/>
                  </a:ext>
                </a:extLst>
              </p:cNvPr>
              <p:cNvSpPr/>
              <p:nvPr/>
            </p:nvSpPr>
            <p:spPr>
              <a:xfrm>
                <a:off x="6230276" y="6773812"/>
                <a:ext cx="108975" cy="365099"/>
              </a:xfrm>
              <a:custGeom>
                <a:avLst/>
                <a:gdLst>
                  <a:gd name="connsiteX0" fmla="*/ 662 w 108975"/>
                  <a:gd name="connsiteY0" fmla="*/ 1638 h 365099"/>
                  <a:gd name="connsiteX1" fmla="*/ 108612 w 108975"/>
                  <a:gd name="connsiteY1" fmla="*/ 344538 h 365099"/>
                  <a:gd name="connsiteX2" fmla="*/ 37174 w 108975"/>
                  <a:gd name="connsiteY2" fmla="*/ 323901 h 365099"/>
                  <a:gd name="connsiteX3" fmla="*/ 76862 w 108975"/>
                  <a:gd name="connsiteY3" fmla="*/ 304851 h 365099"/>
                  <a:gd name="connsiteX4" fmla="*/ 64162 w 108975"/>
                  <a:gd name="connsiteY4" fmla="*/ 219126 h 365099"/>
                  <a:gd name="connsiteX5" fmla="*/ 662 w 108975"/>
                  <a:gd name="connsiteY5" fmla="*/ 1638 h 36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75" h="365099">
                    <a:moveTo>
                      <a:pt x="662" y="1638"/>
                    </a:moveTo>
                    <a:cubicBezTo>
                      <a:pt x="8070" y="22540"/>
                      <a:pt x="102527" y="290828"/>
                      <a:pt x="108612" y="344538"/>
                    </a:cubicBezTo>
                    <a:cubicBezTo>
                      <a:pt x="114697" y="398249"/>
                      <a:pt x="42466" y="330515"/>
                      <a:pt x="37174" y="323901"/>
                    </a:cubicBezTo>
                    <a:cubicBezTo>
                      <a:pt x="31882" y="317287"/>
                      <a:pt x="72364" y="322314"/>
                      <a:pt x="76862" y="304851"/>
                    </a:cubicBezTo>
                    <a:cubicBezTo>
                      <a:pt x="81360" y="287388"/>
                      <a:pt x="78185" y="272572"/>
                      <a:pt x="64162" y="219126"/>
                    </a:cubicBezTo>
                    <a:cubicBezTo>
                      <a:pt x="50139" y="165680"/>
                      <a:pt x="-6746" y="-19264"/>
                      <a:pt x="662" y="16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A880BFFA-1A97-4A85-BA38-0BF2D57794BC}"/>
                  </a:ext>
                </a:extLst>
              </p:cNvPr>
              <p:cNvSpPr/>
              <p:nvPr/>
            </p:nvSpPr>
            <p:spPr>
              <a:xfrm>
                <a:off x="6657662" y="7690475"/>
                <a:ext cx="262369" cy="421218"/>
              </a:xfrm>
              <a:custGeom>
                <a:avLst/>
                <a:gdLst>
                  <a:gd name="connsiteX0" fmla="*/ 114613 w 262369"/>
                  <a:gd name="connsiteY0" fmla="*/ 963 h 421218"/>
                  <a:gd name="connsiteX1" fmla="*/ 260663 w 262369"/>
                  <a:gd name="connsiteY1" fmla="*/ 178763 h 421218"/>
                  <a:gd name="connsiteX2" fmla="*/ 190813 w 262369"/>
                  <a:gd name="connsiteY2" fmla="*/ 185113 h 421218"/>
                  <a:gd name="connsiteX3" fmla="*/ 135251 w 262369"/>
                  <a:gd name="connsiteY3" fmla="*/ 123200 h 421218"/>
                  <a:gd name="connsiteX4" fmla="*/ 170176 w 262369"/>
                  <a:gd name="connsiteY4" fmla="*/ 226388 h 421218"/>
                  <a:gd name="connsiteX5" fmla="*/ 138426 w 262369"/>
                  <a:gd name="connsiteY5" fmla="*/ 420063 h 421218"/>
                  <a:gd name="connsiteX6" fmla="*/ 51113 w 262369"/>
                  <a:gd name="connsiteY6" fmla="*/ 305763 h 421218"/>
                  <a:gd name="connsiteX7" fmla="*/ 49526 w 262369"/>
                  <a:gd name="connsiteY7" fmla="*/ 280363 h 421218"/>
                  <a:gd name="connsiteX8" fmla="*/ 313 w 262369"/>
                  <a:gd name="connsiteY8" fmla="*/ 293063 h 421218"/>
                  <a:gd name="connsiteX9" fmla="*/ 76513 w 262369"/>
                  <a:gd name="connsiteY9" fmla="*/ 332750 h 421218"/>
                  <a:gd name="connsiteX10" fmla="*/ 167001 w 262369"/>
                  <a:gd name="connsiteY10" fmla="*/ 334338 h 421218"/>
                  <a:gd name="connsiteX11" fmla="*/ 189226 w 262369"/>
                  <a:gd name="connsiteY11" fmla="*/ 210513 h 421218"/>
                  <a:gd name="connsiteX12" fmla="*/ 243201 w 262369"/>
                  <a:gd name="connsiteY12" fmla="*/ 172413 h 421218"/>
                  <a:gd name="connsiteX13" fmla="*/ 206688 w 262369"/>
                  <a:gd name="connsiteY13" fmla="*/ 110500 h 421218"/>
                  <a:gd name="connsiteX14" fmla="*/ 114613 w 262369"/>
                  <a:gd name="connsiteY14" fmla="*/ 963 h 42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369" h="421218">
                    <a:moveTo>
                      <a:pt x="114613" y="963"/>
                    </a:moveTo>
                    <a:cubicBezTo>
                      <a:pt x="123609" y="12340"/>
                      <a:pt x="247963" y="148071"/>
                      <a:pt x="260663" y="178763"/>
                    </a:cubicBezTo>
                    <a:cubicBezTo>
                      <a:pt x="273363" y="209455"/>
                      <a:pt x="211715" y="194374"/>
                      <a:pt x="190813" y="185113"/>
                    </a:cubicBezTo>
                    <a:cubicBezTo>
                      <a:pt x="169911" y="175853"/>
                      <a:pt x="138690" y="116321"/>
                      <a:pt x="135251" y="123200"/>
                    </a:cubicBezTo>
                    <a:cubicBezTo>
                      <a:pt x="131812" y="130079"/>
                      <a:pt x="169647" y="176911"/>
                      <a:pt x="170176" y="226388"/>
                    </a:cubicBezTo>
                    <a:cubicBezTo>
                      <a:pt x="170705" y="275865"/>
                      <a:pt x="158270" y="406834"/>
                      <a:pt x="138426" y="420063"/>
                    </a:cubicBezTo>
                    <a:cubicBezTo>
                      <a:pt x="118582" y="433292"/>
                      <a:pt x="65930" y="329046"/>
                      <a:pt x="51113" y="305763"/>
                    </a:cubicBezTo>
                    <a:cubicBezTo>
                      <a:pt x="36296" y="282480"/>
                      <a:pt x="57993" y="282480"/>
                      <a:pt x="49526" y="280363"/>
                    </a:cubicBezTo>
                    <a:cubicBezTo>
                      <a:pt x="41059" y="278246"/>
                      <a:pt x="-4185" y="284332"/>
                      <a:pt x="313" y="293063"/>
                    </a:cubicBezTo>
                    <a:cubicBezTo>
                      <a:pt x="4811" y="301794"/>
                      <a:pt x="48732" y="325871"/>
                      <a:pt x="76513" y="332750"/>
                    </a:cubicBezTo>
                    <a:cubicBezTo>
                      <a:pt x="104294" y="339629"/>
                      <a:pt x="148216" y="354711"/>
                      <a:pt x="167001" y="334338"/>
                    </a:cubicBezTo>
                    <a:cubicBezTo>
                      <a:pt x="185786" y="313965"/>
                      <a:pt x="176526" y="237500"/>
                      <a:pt x="189226" y="210513"/>
                    </a:cubicBezTo>
                    <a:cubicBezTo>
                      <a:pt x="201926" y="183526"/>
                      <a:pt x="240291" y="189082"/>
                      <a:pt x="243201" y="172413"/>
                    </a:cubicBezTo>
                    <a:cubicBezTo>
                      <a:pt x="246111" y="155744"/>
                      <a:pt x="230765" y="138810"/>
                      <a:pt x="206688" y="110500"/>
                    </a:cubicBezTo>
                    <a:cubicBezTo>
                      <a:pt x="182611" y="82190"/>
                      <a:pt x="105617" y="-10414"/>
                      <a:pt x="114613" y="9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7BEF0568-9E84-4035-A30B-3AE64E44FBFD}"/>
                  </a:ext>
                </a:extLst>
              </p:cNvPr>
              <p:cNvSpPr/>
              <p:nvPr/>
            </p:nvSpPr>
            <p:spPr>
              <a:xfrm>
                <a:off x="6635332" y="7772281"/>
                <a:ext cx="139153" cy="274089"/>
              </a:xfrm>
              <a:custGeom>
                <a:avLst/>
                <a:gdLst>
                  <a:gd name="connsiteX0" fmla="*/ 418 w 139153"/>
                  <a:gd name="connsiteY0" fmla="*/ 119 h 274089"/>
                  <a:gd name="connsiteX1" fmla="*/ 135356 w 139153"/>
                  <a:gd name="connsiteY1" fmla="*/ 257294 h 274089"/>
                  <a:gd name="connsiteX2" fmla="*/ 94081 w 139153"/>
                  <a:gd name="connsiteY2" fmla="*/ 223957 h 274089"/>
                  <a:gd name="connsiteX3" fmla="*/ 418 w 139153"/>
                  <a:gd name="connsiteY3" fmla="*/ 119 h 27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153" h="274089">
                    <a:moveTo>
                      <a:pt x="418" y="119"/>
                    </a:moveTo>
                    <a:cubicBezTo>
                      <a:pt x="7297" y="5675"/>
                      <a:pt x="119746" y="219988"/>
                      <a:pt x="135356" y="257294"/>
                    </a:cubicBezTo>
                    <a:cubicBezTo>
                      <a:pt x="150967" y="294600"/>
                      <a:pt x="114719" y="263645"/>
                      <a:pt x="94081" y="223957"/>
                    </a:cubicBezTo>
                    <a:cubicBezTo>
                      <a:pt x="73444" y="184270"/>
                      <a:pt x="-6461" y="-5437"/>
                      <a:pt x="418" y="1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F251987E-4C3A-4678-A77F-6816C03AA1DA}"/>
                  </a:ext>
                </a:extLst>
              </p:cNvPr>
              <p:cNvSpPr/>
              <p:nvPr/>
            </p:nvSpPr>
            <p:spPr>
              <a:xfrm>
                <a:off x="6725868" y="7748565"/>
                <a:ext cx="171151" cy="107975"/>
              </a:xfrm>
              <a:custGeom>
                <a:avLst/>
                <a:gdLst>
                  <a:gd name="connsiteX0" fmla="*/ 170232 w 171151"/>
                  <a:gd name="connsiteY0" fmla="*/ 107973 h 107975"/>
                  <a:gd name="connsiteX1" fmla="*/ 19420 w 171151"/>
                  <a:gd name="connsiteY1" fmla="*/ 7960 h 107975"/>
                  <a:gd name="connsiteX2" fmla="*/ 1957 w 171151"/>
                  <a:gd name="connsiteY2" fmla="*/ 6373 h 107975"/>
                  <a:gd name="connsiteX3" fmla="*/ 79745 w 171151"/>
                  <a:gd name="connsiteY3" fmla="*/ 11135 h 107975"/>
                  <a:gd name="connsiteX4" fmla="*/ 170232 w 171151"/>
                  <a:gd name="connsiteY4" fmla="*/ 107973 h 10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151" h="107975">
                    <a:moveTo>
                      <a:pt x="170232" y="107973"/>
                    </a:moveTo>
                    <a:cubicBezTo>
                      <a:pt x="160178" y="107444"/>
                      <a:pt x="47466" y="24893"/>
                      <a:pt x="19420" y="7960"/>
                    </a:cubicBezTo>
                    <a:cubicBezTo>
                      <a:pt x="-8626" y="-8973"/>
                      <a:pt x="1957" y="6373"/>
                      <a:pt x="1957" y="6373"/>
                    </a:cubicBezTo>
                    <a:cubicBezTo>
                      <a:pt x="12011" y="6902"/>
                      <a:pt x="54345" y="-4475"/>
                      <a:pt x="79745" y="11135"/>
                    </a:cubicBezTo>
                    <a:cubicBezTo>
                      <a:pt x="105145" y="26745"/>
                      <a:pt x="180286" y="108502"/>
                      <a:pt x="170232" y="1079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A1D4C9BD-C1EB-47C3-8C70-458921F7E364}"/>
                  </a:ext>
                </a:extLst>
              </p:cNvPr>
              <p:cNvSpPr/>
              <p:nvPr/>
            </p:nvSpPr>
            <p:spPr>
              <a:xfrm>
                <a:off x="6700056" y="7759519"/>
                <a:ext cx="91588" cy="262211"/>
              </a:xfrm>
              <a:custGeom>
                <a:avLst/>
                <a:gdLst>
                  <a:gd name="connsiteX0" fmla="*/ 26182 w 91588"/>
                  <a:gd name="connsiteY0" fmla="*/ 181 h 262211"/>
                  <a:gd name="connsiteX1" fmla="*/ 2369 w 91588"/>
                  <a:gd name="connsiteY1" fmla="*/ 93844 h 262211"/>
                  <a:gd name="connsiteX2" fmla="*/ 91269 w 91588"/>
                  <a:gd name="connsiteY2" fmla="*/ 262119 h 262211"/>
                  <a:gd name="connsiteX3" fmla="*/ 32532 w 91588"/>
                  <a:gd name="connsiteY3" fmla="*/ 116069 h 262211"/>
                  <a:gd name="connsiteX4" fmla="*/ 26182 w 91588"/>
                  <a:gd name="connsiteY4" fmla="*/ 181 h 2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88" h="262211">
                    <a:moveTo>
                      <a:pt x="26182" y="181"/>
                    </a:moveTo>
                    <a:cubicBezTo>
                      <a:pt x="21155" y="-3523"/>
                      <a:pt x="-8479" y="50188"/>
                      <a:pt x="2369" y="93844"/>
                    </a:cubicBezTo>
                    <a:cubicBezTo>
                      <a:pt x="13217" y="137500"/>
                      <a:pt x="86242" y="258415"/>
                      <a:pt x="91269" y="262119"/>
                    </a:cubicBezTo>
                    <a:cubicBezTo>
                      <a:pt x="96296" y="265823"/>
                      <a:pt x="40469" y="157344"/>
                      <a:pt x="32532" y="116069"/>
                    </a:cubicBezTo>
                    <a:cubicBezTo>
                      <a:pt x="24595" y="74794"/>
                      <a:pt x="31209" y="3885"/>
                      <a:pt x="26182" y="1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: 図形 501">
                <a:extLst>
                  <a:ext uri="{FF2B5EF4-FFF2-40B4-BE49-F238E27FC236}">
                    <a16:creationId xmlns:a16="http://schemas.microsoft.com/office/drawing/2014/main" id="{AC245EC8-1232-426C-A8AD-3C42F924E9DC}"/>
                  </a:ext>
                </a:extLst>
              </p:cNvPr>
              <p:cNvSpPr/>
              <p:nvPr/>
            </p:nvSpPr>
            <p:spPr>
              <a:xfrm>
                <a:off x="6751402" y="7780931"/>
                <a:ext cx="68941" cy="178738"/>
              </a:xfrm>
              <a:custGeom>
                <a:avLst/>
                <a:gdLst>
                  <a:gd name="connsiteX0" fmla="*/ 8173 w 68941"/>
                  <a:gd name="connsiteY0" fmla="*/ 994 h 178738"/>
                  <a:gd name="connsiteX1" fmla="*/ 31986 w 68941"/>
                  <a:gd name="connsiteY1" fmla="*/ 126407 h 178738"/>
                  <a:gd name="connsiteX2" fmla="*/ 68498 w 68941"/>
                  <a:gd name="connsiteY2" fmla="*/ 177207 h 178738"/>
                  <a:gd name="connsiteX3" fmla="*/ 4998 w 68941"/>
                  <a:gd name="connsiteY3" fmla="*/ 74019 h 178738"/>
                  <a:gd name="connsiteX4" fmla="*/ 8173 w 68941"/>
                  <a:gd name="connsiteY4" fmla="*/ 994 h 17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41" h="178738">
                    <a:moveTo>
                      <a:pt x="8173" y="994"/>
                    </a:moveTo>
                    <a:cubicBezTo>
                      <a:pt x="12671" y="9725"/>
                      <a:pt x="21932" y="97038"/>
                      <a:pt x="31986" y="126407"/>
                    </a:cubicBezTo>
                    <a:cubicBezTo>
                      <a:pt x="42040" y="155776"/>
                      <a:pt x="72996" y="185938"/>
                      <a:pt x="68498" y="177207"/>
                    </a:cubicBezTo>
                    <a:cubicBezTo>
                      <a:pt x="64000" y="168476"/>
                      <a:pt x="15846" y="104975"/>
                      <a:pt x="4998" y="74019"/>
                    </a:cubicBezTo>
                    <a:cubicBezTo>
                      <a:pt x="-5850" y="43063"/>
                      <a:pt x="3675" y="-7737"/>
                      <a:pt x="8173" y="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57A0862A-DA24-4800-8FC0-B77853925E25}"/>
                  </a:ext>
                </a:extLst>
              </p:cNvPr>
              <p:cNvSpPr/>
              <p:nvPr/>
            </p:nvSpPr>
            <p:spPr>
              <a:xfrm>
                <a:off x="6616183" y="7831028"/>
                <a:ext cx="84884" cy="143159"/>
              </a:xfrm>
              <a:custGeom>
                <a:avLst/>
                <a:gdLst>
                  <a:gd name="connsiteX0" fmla="*/ 48142 w 84884"/>
                  <a:gd name="connsiteY0" fmla="*/ 110 h 143159"/>
                  <a:gd name="connsiteX1" fmla="*/ 517 w 84884"/>
                  <a:gd name="connsiteY1" fmla="*/ 76310 h 143159"/>
                  <a:gd name="connsiteX2" fmla="*/ 84655 w 84884"/>
                  <a:gd name="connsiteY2" fmla="*/ 142985 h 143159"/>
                  <a:gd name="connsiteX3" fmla="*/ 25917 w 84884"/>
                  <a:gd name="connsiteY3" fmla="*/ 93772 h 143159"/>
                  <a:gd name="connsiteX4" fmla="*/ 48142 w 84884"/>
                  <a:gd name="connsiteY4" fmla="*/ 110 h 14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884" h="143159">
                    <a:moveTo>
                      <a:pt x="48142" y="110"/>
                    </a:moveTo>
                    <a:cubicBezTo>
                      <a:pt x="43909" y="-2800"/>
                      <a:pt x="-5568" y="52498"/>
                      <a:pt x="517" y="76310"/>
                    </a:cubicBezTo>
                    <a:cubicBezTo>
                      <a:pt x="6602" y="100122"/>
                      <a:pt x="80422" y="140075"/>
                      <a:pt x="84655" y="142985"/>
                    </a:cubicBezTo>
                    <a:cubicBezTo>
                      <a:pt x="88888" y="145895"/>
                      <a:pt x="33325" y="111764"/>
                      <a:pt x="25917" y="93772"/>
                    </a:cubicBezTo>
                    <a:cubicBezTo>
                      <a:pt x="18509" y="75780"/>
                      <a:pt x="52375" y="3020"/>
                      <a:pt x="48142" y="1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15E9FB10-115E-4D26-8452-F91E09D2FFAF}"/>
                  </a:ext>
                </a:extLst>
              </p:cNvPr>
              <p:cNvSpPr/>
              <p:nvPr/>
            </p:nvSpPr>
            <p:spPr>
              <a:xfrm>
                <a:off x="6507151" y="7635440"/>
                <a:ext cx="86104" cy="129104"/>
              </a:xfrm>
              <a:custGeom>
                <a:avLst/>
                <a:gdLst>
                  <a:gd name="connsiteX0" fmla="*/ 12 w 86104"/>
                  <a:gd name="connsiteY0" fmla="*/ 435 h 129104"/>
                  <a:gd name="connsiteX1" fmla="*/ 79387 w 86104"/>
                  <a:gd name="connsiteY1" fmla="*/ 49648 h 129104"/>
                  <a:gd name="connsiteX2" fmla="*/ 42874 w 86104"/>
                  <a:gd name="connsiteY2" fmla="*/ 111560 h 129104"/>
                  <a:gd name="connsiteX3" fmla="*/ 3187 w 86104"/>
                  <a:gd name="connsiteY3" fmla="*/ 129023 h 129104"/>
                  <a:gd name="connsiteX4" fmla="*/ 80974 w 86104"/>
                  <a:gd name="connsiteY4" fmla="*/ 116323 h 129104"/>
                  <a:gd name="connsiteX5" fmla="*/ 73037 w 86104"/>
                  <a:gd name="connsiteY5" fmla="*/ 78223 h 129104"/>
                  <a:gd name="connsiteX6" fmla="*/ 12 w 86104"/>
                  <a:gd name="connsiteY6" fmla="*/ 435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04" h="129104">
                    <a:moveTo>
                      <a:pt x="12" y="435"/>
                    </a:moveTo>
                    <a:cubicBezTo>
                      <a:pt x="1070" y="-4327"/>
                      <a:pt x="72243" y="31127"/>
                      <a:pt x="79387" y="49648"/>
                    </a:cubicBezTo>
                    <a:cubicBezTo>
                      <a:pt x="86531" y="68169"/>
                      <a:pt x="55574" y="98331"/>
                      <a:pt x="42874" y="111560"/>
                    </a:cubicBezTo>
                    <a:cubicBezTo>
                      <a:pt x="30174" y="124789"/>
                      <a:pt x="-3163" y="128229"/>
                      <a:pt x="3187" y="129023"/>
                    </a:cubicBezTo>
                    <a:cubicBezTo>
                      <a:pt x="9537" y="129817"/>
                      <a:pt x="69332" y="124790"/>
                      <a:pt x="80974" y="116323"/>
                    </a:cubicBezTo>
                    <a:cubicBezTo>
                      <a:pt x="92616" y="107856"/>
                      <a:pt x="82033" y="94892"/>
                      <a:pt x="73037" y="78223"/>
                    </a:cubicBezTo>
                    <a:cubicBezTo>
                      <a:pt x="64041" y="61554"/>
                      <a:pt x="-1046" y="5197"/>
                      <a:pt x="12" y="4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BF2E421C-A5BC-4A28-9487-F8FCA199745B}"/>
                  </a:ext>
                </a:extLst>
              </p:cNvPr>
              <p:cNvSpPr/>
              <p:nvPr/>
            </p:nvSpPr>
            <p:spPr>
              <a:xfrm>
                <a:off x="5679427" y="5834754"/>
                <a:ext cx="219150" cy="591604"/>
              </a:xfrm>
              <a:custGeom>
                <a:avLst/>
                <a:gdLst>
                  <a:gd name="connsiteX0" fmla="*/ 648 w 219150"/>
                  <a:gd name="connsiteY0" fmla="*/ 896 h 591604"/>
                  <a:gd name="connsiteX1" fmla="*/ 130823 w 219150"/>
                  <a:gd name="connsiteY1" fmla="*/ 353321 h 591604"/>
                  <a:gd name="connsiteX2" fmla="*/ 183211 w 219150"/>
                  <a:gd name="connsiteY2" fmla="*/ 539059 h 591604"/>
                  <a:gd name="connsiteX3" fmla="*/ 218136 w 219150"/>
                  <a:gd name="connsiteY3" fmla="*/ 588271 h 591604"/>
                  <a:gd name="connsiteX4" fmla="*/ 191148 w 219150"/>
                  <a:gd name="connsiteY4" fmla="*/ 466034 h 591604"/>
                  <a:gd name="connsiteX5" fmla="*/ 648 w 219150"/>
                  <a:gd name="connsiteY5" fmla="*/ 896 h 59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150" h="591604">
                    <a:moveTo>
                      <a:pt x="648" y="896"/>
                    </a:moveTo>
                    <a:cubicBezTo>
                      <a:pt x="-9406" y="-17889"/>
                      <a:pt x="100396" y="263627"/>
                      <a:pt x="130823" y="353321"/>
                    </a:cubicBezTo>
                    <a:cubicBezTo>
                      <a:pt x="161250" y="443015"/>
                      <a:pt x="168659" y="499901"/>
                      <a:pt x="183211" y="539059"/>
                    </a:cubicBezTo>
                    <a:cubicBezTo>
                      <a:pt x="197763" y="578217"/>
                      <a:pt x="216813" y="600442"/>
                      <a:pt x="218136" y="588271"/>
                    </a:cubicBezTo>
                    <a:cubicBezTo>
                      <a:pt x="219459" y="576100"/>
                      <a:pt x="224221" y="562607"/>
                      <a:pt x="191148" y="466034"/>
                    </a:cubicBezTo>
                    <a:cubicBezTo>
                      <a:pt x="158075" y="369461"/>
                      <a:pt x="10702" y="19681"/>
                      <a:pt x="648" y="8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86950AA0-6992-4217-B781-E19DA94957CF}"/>
                  </a:ext>
                </a:extLst>
              </p:cNvPr>
              <p:cNvSpPr/>
              <p:nvPr/>
            </p:nvSpPr>
            <p:spPr>
              <a:xfrm>
                <a:off x="5808315" y="6361018"/>
                <a:ext cx="89885" cy="281889"/>
              </a:xfrm>
              <a:custGeom>
                <a:avLst/>
                <a:gdLst>
                  <a:gd name="connsiteX0" fmla="*/ 57498 w 89885"/>
                  <a:gd name="connsiteY0" fmla="*/ 95 h 281889"/>
                  <a:gd name="connsiteX1" fmla="*/ 348 w 89885"/>
                  <a:gd name="connsiteY1" fmla="*/ 171545 h 281889"/>
                  <a:gd name="connsiteX2" fmla="*/ 89248 w 89885"/>
                  <a:gd name="connsiteY2" fmla="*/ 281082 h 281889"/>
                  <a:gd name="connsiteX3" fmla="*/ 40035 w 89885"/>
                  <a:gd name="connsiteY3" fmla="*/ 217582 h 281889"/>
                  <a:gd name="connsiteX4" fmla="*/ 35273 w 89885"/>
                  <a:gd name="connsiteY4" fmla="*/ 147732 h 281889"/>
                  <a:gd name="connsiteX5" fmla="*/ 57498 w 89885"/>
                  <a:gd name="connsiteY5" fmla="*/ 95 h 28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885" h="281889">
                    <a:moveTo>
                      <a:pt x="57498" y="95"/>
                    </a:moveTo>
                    <a:cubicBezTo>
                      <a:pt x="51677" y="4064"/>
                      <a:pt x="-4944" y="124714"/>
                      <a:pt x="348" y="171545"/>
                    </a:cubicBezTo>
                    <a:cubicBezTo>
                      <a:pt x="5640" y="218376"/>
                      <a:pt x="82634" y="273409"/>
                      <a:pt x="89248" y="281082"/>
                    </a:cubicBezTo>
                    <a:cubicBezTo>
                      <a:pt x="95863" y="288755"/>
                      <a:pt x="49031" y="239807"/>
                      <a:pt x="40035" y="217582"/>
                    </a:cubicBezTo>
                    <a:cubicBezTo>
                      <a:pt x="31039" y="195357"/>
                      <a:pt x="33950" y="178159"/>
                      <a:pt x="35273" y="147732"/>
                    </a:cubicBezTo>
                    <a:cubicBezTo>
                      <a:pt x="36596" y="117305"/>
                      <a:pt x="63319" y="-3874"/>
                      <a:pt x="57498" y="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8D984A31-24FE-41B2-BF85-911FC07081EE}"/>
                  </a:ext>
                </a:extLst>
              </p:cNvPr>
              <p:cNvSpPr/>
              <p:nvPr/>
            </p:nvSpPr>
            <p:spPr>
              <a:xfrm>
                <a:off x="5992735" y="5606026"/>
                <a:ext cx="80038" cy="279104"/>
              </a:xfrm>
              <a:custGeom>
                <a:avLst/>
                <a:gdLst>
                  <a:gd name="connsiteX0" fmla="*/ 78 w 80038"/>
                  <a:gd name="connsiteY0" fmla="*/ 1024 h 279104"/>
                  <a:gd name="connsiteX1" fmla="*/ 76278 w 80038"/>
                  <a:gd name="connsiteY1" fmla="*/ 272487 h 279104"/>
                  <a:gd name="connsiteX2" fmla="*/ 61990 w 80038"/>
                  <a:gd name="connsiteY2" fmla="*/ 181999 h 279104"/>
                  <a:gd name="connsiteX3" fmla="*/ 78 w 80038"/>
                  <a:gd name="connsiteY3" fmla="*/ 1024 h 27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038" h="279104">
                    <a:moveTo>
                      <a:pt x="78" y="1024"/>
                    </a:moveTo>
                    <a:cubicBezTo>
                      <a:pt x="2459" y="16105"/>
                      <a:pt x="65959" y="242325"/>
                      <a:pt x="76278" y="272487"/>
                    </a:cubicBezTo>
                    <a:cubicBezTo>
                      <a:pt x="86597" y="302649"/>
                      <a:pt x="73632" y="222216"/>
                      <a:pt x="61990" y="181999"/>
                    </a:cubicBezTo>
                    <a:cubicBezTo>
                      <a:pt x="50348" y="141782"/>
                      <a:pt x="-2303" y="-14057"/>
                      <a:pt x="78" y="10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BE61823D-F09C-4B1F-BDE0-FF749B9EE805}"/>
                  </a:ext>
                </a:extLst>
              </p:cNvPr>
              <p:cNvSpPr/>
              <p:nvPr/>
            </p:nvSpPr>
            <p:spPr>
              <a:xfrm>
                <a:off x="5968480" y="5615980"/>
                <a:ext cx="105854" cy="292327"/>
              </a:xfrm>
              <a:custGeom>
                <a:avLst/>
                <a:gdLst>
                  <a:gd name="connsiteX0" fmla="*/ 520 w 105854"/>
                  <a:gd name="connsiteY0" fmla="*/ 595 h 292327"/>
                  <a:gd name="connsiteX1" fmla="*/ 95770 w 105854"/>
                  <a:gd name="connsiteY1" fmla="*/ 273645 h 292327"/>
                  <a:gd name="connsiteX2" fmla="*/ 98945 w 105854"/>
                  <a:gd name="connsiteY2" fmla="*/ 260945 h 292327"/>
                  <a:gd name="connsiteX3" fmla="*/ 59258 w 105854"/>
                  <a:gd name="connsiteY3" fmla="*/ 202208 h 292327"/>
                  <a:gd name="connsiteX4" fmla="*/ 520 w 105854"/>
                  <a:gd name="connsiteY4" fmla="*/ 595 h 29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54" h="292327">
                    <a:moveTo>
                      <a:pt x="520" y="595"/>
                    </a:moveTo>
                    <a:cubicBezTo>
                      <a:pt x="6605" y="12501"/>
                      <a:pt x="79366" y="230253"/>
                      <a:pt x="95770" y="273645"/>
                    </a:cubicBezTo>
                    <a:cubicBezTo>
                      <a:pt x="112174" y="317037"/>
                      <a:pt x="105030" y="272851"/>
                      <a:pt x="98945" y="260945"/>
                    </a:cubicBezTo>
                    <a:cubicBezTo>
                      <a:pt x="92860" y="249039"/>
                      <a:pt x="75133" y="245600"/>
                      <a:pt x="59258" y="202208"/>
                    </a:cubicBezTo>
                    <a:cubicBezTo>
                      <a:pt x="43383" y="158816"/>
                      <a:pt x="-5565" y="-11311"/>
                      <a:pt x="520" y="5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: 図形 508">
                <a:extLst>
                  <a:ext uri="{FF2B5EF4-FFF2-40B4-BE49-F238E27FC236}">
                    <a16:creationId xmlns:a16="http://schemas.microsoft.com/office/drawing/2014/main" id="{9FC5C236-C236-4CA8-8506-5AA7426A34AD}"/>
                  </a:ext>
                </a:extLst>
              </p:cNvPr>
              <p:cNvSpPr/>
              <p:nvPr/>
            </p:nvSpPr>
            <p:spPr>
              <a:xfrm>
                <a:off x="5942912" y="5625851"/>
                <a:ext cx="97457" cy="255956"/>
              </a:xfrm>
              <a:custGeom>
                <a:avLst/>
                <a:gdLst>
                  <a:gd name="connsiteX0" fmla="*/ 688 w 97457"/>
                  <a:gd name="connsiteY0" fmla="*/ 249 h 255956"/>
                  <a:gd name="connsiteX1" fmla="*/ 75301 w 97457"/>
                  <a:gd name="connsiteY1" fmla="*/ 233612 h 255956"/>
                  <a:gd name="connsiteX2" fmla="*/ 95938 w 97457"/>
                  <a:gd name="connsiteY2" fmla="*/ 241549 h 255956"/>
                  <a:gd name="connsiteX3" fmla="*/ 41963 w 97457"/>
                  <a:gd name="connsiteY3" fmla="*/ 189162 h 255956"/>
                  <a:gd name="connsiteX4" fmla="*/ 688 w 97457"/>
                  <a:gd name="connsiteY4" fmla="*/ 249 h 25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57" h="255956">
                    <a:moveTo>
                      <a:pt x="688" y="249"/>
                    </a:moveTo>
                    <a:cubicBezTo>
                      <a:pt x="6244" y="7657"/>
                      <a:pt x="59426" y="193395"/>
                      <a:pt x="75301" y="233612"/>
                    </a:cubicBezTo>
                    <a:cubicBezTo>
                      <a:pt x="91176" y="273829"/>
                      <a:pt x="101494" y="248957"/>
                      <a:pt x="95938" y="241549"/>
                    </a:cubicBezTo>
                    <a:cubicBezTo>
                      <a:pt x="90382" y="234141"/>
                      <a:pt x="59425" y="225674"/>
                      <a:pt x="41963" y="189162"/>
                    </a:cubicBezTo>
                    <a:cubicBezTo>
                      <a:pt x="24501" y="152650"/>
                      <a:pt x="-4868" y="-7159"/>
                      <a:pt x="688" y="2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ECC75113-1A7D-4C5F-A081-D362A6C8E717}"/>
                  </a:ext>
                </a:extLst>
              </p:cNvPr>
              <p:cNvSpPr/>
              <p:nvPr/>
            </p:nvSpPr>
            <p:spPr>
              <a:xfrm>
                <a:off x="5863449" y="5877972"/>
                <a:ext cx="192980" cy="173600"/>
              </a:xfrm>
              <a:custGeom>
                <a:avLst/>
                <a:gdLst>
                  <a:gd name="connsiteX0" fmla="*/ 776 w 192980"/>
                  <a:gd name="connsiteY0" fmla="*/ 173578 h 173600"/>
                  <a:gd name="connsiteX1" fmla="*/ 34114 w 192980"/>
                  <a:gd name="connsiteY1" fmla="*/ 67216 h 173600"/>
                  <a:gd name="connsiteX2" fmla="*/ 107139 w 192980"/>
                  <a:gd name="connsiteY2" fmla="*/ 30703 h 173600"/>
                  <a:gd name="connsiteX3" fmla="*/ 192864 w 192980"/>
                  <a:gd name="connsiteY3" fmla="*/ 541 h 173600"/>
                  <a:gd name="connsiteX4" fmla="*/ 88089 w 192980"/>
                  <a:gd name="connsiteY4" fmla="*/ 14828 h 173600"/>
                  <a:gd name="connsiteX5" fmla="*/ 18239 w 192980"/>
                  <a:gd name="connsiteY5" fmla="*/ 57691 h 173600"/>
                  <a:gd name="connsiteX6" fmla="*/ 776 w 192980"/>
                  <a:gd name="connsiteY6" fmla="*/ 173578 h 17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980" h="173600">
                    <a:moveTo>
                      <a:pt x="776" y="173578"/>
                    </a:moveTo>
                    <a:cubicBezTo>
                      <a:pt x="3422" y="175166"/>
                      <a:pt x="16387" y="91028"/>
                      <a:pt x="34114" y="67216"/>
                    </a:cubicBezTo>
                    <a:cubicBezTo>
                      <a:pt x="51841" y="43404"/>
                      <a:pt x="80681" y="41815"/>
                      <a:pt x="107139" y="30703"/>
                    </a:cubicBezTo>
                    <a:cubicBezTo>
                      <a:pt x="133597" y="19590"/>
                      <a:pt x="196039" y="3187"/>
                      <a:pt x="192864" y="541"/>
                    </a:cubicBezTo>
                    <a:cubicBezTo>
                      <a:pt x="189689" y="-2105"/>
                      <a:pt x="117193" y="5303"/>
                      <a:pt x="88089" y="14828"/>
                    </a:cubicBezTo>
                    <a:cubicBezTo>
                      <a:pt x="58985" y="24353"/>
                      <a:pt x="34643" y="30968"/>
                      <a:pt x="18239" y="57691"/>
                    </a:cubicBezTo>
                    <a:cubicBezTo>
                      <a:pt x="1835" y="84414"/>
                      <a:pt x="-1870" y="171990"/>
                      <a:pt x="776" y="1735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A7F0605D-8096-436C-8E3F-A533BE94DAE7}"/>
                  </a:ext>
                </a:extLst>
              </p:cNvPr>
              <p:cNvSpPr/>
              <p:nvPr/>
            </p:nvSpPr>
            <p:spPr>
              <a:xfrm>
                <a:off x="5906950" y="5631781"/>
                <a:ext cx="79719" cy="247730"/>
              </a:xfrm>
              <a:custGeom>
                <a:avLst/>
                <a:gdLst>
                  <a:gd name="connsiteX0" fmla="*/ 138 w 79719"/>
                  <a:gd name="connsiteY0" fmla="*/ 669 h 247730"/>
                  <a:gd name="connsiteX1" fmla="*/ 39825 w 79719"/>
                  <a:gd name="connsiteY1" fmla="*/ 164182 h 247730"/>
                  <a:gd name="connsiteX2" fmla="*/ 79513 w 79719"/>
                  <a:gd name="connsiteY2" fmla="*/ 246732 h 247730"/>
                  <a:gd name="connsiteX3" fmla="*/ 54113 w 79719"/>
                  <a:gd name="connsiteY3" fmla="*/ 111794 h 247730"/>
                  <a:gd name="connsiteX4" fmla="*/ 138 w 79719"/>
                  <a:gd name="connsiteY4" fmla="*/ 669 h 24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719" h="247730">
                    <a:moveTo>
                      <a:pt x="138" y="669"/>
                    </a:moveTo>
                    <a:cubicBezTo>
                      <a:pt x="-2243" y="9400"/>
                      <a:pt x="26596" y="123172"/>
                      <a:pt x="39825" y="164182"/>
                    </a:cubicBezTo>
                    <a:cubicBezTo>
                      <a:pt x="53054" y="205193"/>
                      <a:pt x="77132" y="255463"/>
                      <a:pt x="79513" y="246732"/>
                    </a:cubicBezTo>
                    <a:cubicBezTo>
                      <a:pt x="81894" y="238001"/>
                      <a:pt x="63109" y="152805"/>
                      <a:pt x="54113" y="111794"/>
                    </a:cubicBezTo>
                    <a:cubicBezTo>
                      <a:pt x="45117" y="70783"/>
                      <a:pt x="2519" y="-8062"/>
                      <a:pt x="138" y="6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AA4B1A5C-5F41-4CB9-A421-AA8D1300435A}"/>
                  </a:ext>
                </a:extLst>
              </p:cNvPr>
              <p:cNvSpPr/>
              <p:nvPr/>
            </p:nvSpPr>
            <p:spPr>
              <a:xfrm>
                <a:off x="5793943" y="5752687"/>
                <a:ext cx="150850" cy="96070"/>
              </a:xfrm>
              <a:custGeom>
                <a:avLst/>
                <a:gdLst>
                  <a:gd name="connsiteX0" fmla="*/ 2020 w 150850"/>
                  <a:gd name="connsiteY0" fmla="*/ 95663 h 96070"/>
                  <a:gd name="connsiteX1" fmla="*/ 149657 w 150850"/>
                  <a:gd name="connsiteY1" fmla="*/ 2001 h 96070"/>
                  <a:gd name="connsiteX2" fmla="*/ 68695 w 150850"/>
                  <a:gd name="connsiteY2" fmla="*/ 35338 h 96070"/>
                  <a:gd name="connsiteX3" fmla="*/ 2020 w 150850"/>
                  <a:gd name="connsiteY3" fmla="*/ 95663 h 9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850" h="96070">
                    <a:moveTo>
                      <a:pt x="2020" y="95663"/>
                    </a:moveTo>
                    <a:cubicBezTo>
                      <a:pt x="15514" y="90107"/>
                      <a:pt x="138545" y="12055"/>
                      <a:pt x="149657" y="2001"/>
                    </a:cubicBezTo>
                    <a:cubicBezTo>
                      <a:pt x="160769" y="-8053"/>
                      <a:pt x="91184" y="22374"/>
                      <a:pt x="68695" y="35338"/>
                    </a:cubicBezTo>
                    <a:cubicBezTo>
                      <a:pt x="46206" y="48302"/>
                      <a:pt x="-11474" y="101219"/>
                      <a:pt x="2020" y="956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1EE37E14-8458-4274-A0B1-C3310D94B4AD}"/>
                  </a:ext>
                </a:extLst>
              </p:cNvPr>
              <p:cNvSpPr/>
              <p:nvPr/>
            </p:nvSpPr>
            <p:spPr>
              <a:xfrm>
                <a:off x="5821846" y="5784817"/>
                <a:ext cx="158983" cy="160421"/>
              </a:xfrm>
              <a:custGeom>
                <a:avLst/>
                <a:gdLst>
                  <a:gd name="connsiteX0" fmla="*/ 140804 w 158983"/>
                  <a:gd name="connsiteY0" fmla="*/ 33 h 160421"/>
                  <a:gd name="connsiteX1" fmla="*/ 4279 w 158983"/>
                  <a:gd name="connsiteY1" fmla="*/ 79408 h 160421"/>
                  <a:gd name="connsiteX2" fmla="*/ 39204 w 158983"/>
                  <a:gd name="connsiteY2" fmla="*/ 150846 h 160421"/>
                  <a:gd name="connsiteX3" fmla="*/ 88417 w 158983"/>
                  <a:gd name="connsiteY3" fmla="*/ 100046 h 160421"/>
                  <a:gd name="connsiteX4" fmla="*/ 55079 w 158983"/>
                  <a:gd name="connsiteY4" fmla="*/ 73058 h 160421"/>
                  <a:gd name="connsiteX5" fmla="*/ 118579 w 158983"/>
                  <a:gd name="connsiteY5" fmla="*/ 63533 h 160421"/>
                  <a:gd name="connsiteX6" fmla="*/ 158267 w 158983"/>
                  <a:gd name="connsiteY6" fmla="*/ 84171 h 160421"/>
                  <a:gd name="connsiteX7" fmla="*/ 85242 w 158983"/>
                  <a:gd name="connsiteY7" fmla="*/ 100046 h 160421"/>
                  <a:gd name="connsiteX8" fmla="*/ 32854 w 158983"/>
                  <a:gd name="connsiteY8" fmla="*/ 160371 h 160421"/>
                  <a:gd name="connsiteX9" fmla="*/ 21742 w 158983"/>
                  <a:gd name="connsiteY9" fmla="*/ 88933 h 160421"/>
                  <a:gd name="connsiteX10" fmla="*/ 140804 w 158983"/>
                  <a:gd name="connsiteY10" fmla="*/ 33 h 16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983" h="160421">
                    <a:moveTo>
                      <a:pt x="140804" y="33"/>
                    </a:moveTo>
                    <a:cubicBezTo>
                      <a:pt x="137894" y="-1554"/>
                      <a:pt x="21212" y="54273"/>
                      <a:pt x="4279" y="79408"/>
                    </a:cubicBezTo>
                    <a:cubicBezTo>
                      <a:pt x="-12654" y="104543"/>
                      <a:pt x="25181" y="147406"/>
                      <a:pt x="39204" y="150846"/>
                    </a:cubicBezTo>
                    <a:cubicBezTo>
                      <a:pt x="53227" y="154286"/>
                      <a:pt x="85771" y="113011"/>
                      <a:pt x="88417" y="100046"/>
                    </a:cubicBezTo>
                    <a:cubicBezTo>
                      <a:pt x="91063" y="87081"/>
                      <a:pt x="50052" y="79144"/>
                      <a:pt x="55079" y="73058"/>
                    </a:cubicBezTo>
                    <a:cubicBezTo>
                      <a:pt x="60106" y="66972"/>
                      <a:pt x="101381" y="61681"/>
                      <a:pt x="118579" y="63533"/>
                    </a:cubicBezTo>
                    <a:cubicBezTo>
                      <a:pt x="135777" y="65385"/>
                      <a:pt x="163823" y="78085"/>
                      <a:pt x="158267" y="84171"/>
                    </a:cubicBezTo>
                    <a:cubicBezTo>
                      <a:pt x="152711" y="90257"/>
                      <a:pt x="106144" y="87346"/>
                      <a:pt x="85242" y="100046"/>
                    </a:cubicBezTo>
                    <a:cubicBezTo>
                      <a:pt x="64340" y="112746"/>
                      <a:pt x="43437" y="162223"/>
                      <a:pt x="32854" y="160371"/>
                    </a:cubicBezTo>
                    <a:cubicBezTo>
                      <a:pt x="22271" y="158519"/>
                      <a:pt x="7190" y="113539"/>
                      <a:pt x="21742" y="88933"/>
                    </a:cubicBezTo>
                    <a:cubicBezTo>
                      <a:pt x="36294" y="64327"/>
                      <a:pt x="143714" y="1620"/>
                      <a:pt x="140804" y="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582019A1-3004-4661-BDD9-C3194CACE9EF}"/>
                  </a:ext>
                </a:extLst>
              </p:cNvPr>
              <p:cNvSpPr/>
              <p:nvPr/>
            </p:nvSpPr>
            <p:spPr>
              <a:xfrm>
                <a:off x="5719547" y="5806530"/>
                <a:ext cx="99541" cy="46822"/>
              </a:xfrm>
              <a:custGeom>
                <a:avLst/>
                <a:gdLst>
                  <a:gd name="connsiteX0" fmla="*/ 216 w 99541"/>
                  <a:gd name="connsiteY0" fmla="*/ 46583 h 46822"/>
                  <a:gd name="connsiteX1" fmla="*/ 85941 w 99541"/>
                  <a:gd name="connsiteY1" fmla="*/ 545 h 46822"/>
                  <a:gd name="connsiteX2" fmla="*/ 97053 w 99541"/>
                  <a:gd name="connsiteY2" fmla="*/ 21183 h 46822"/>
                  <a:gd name="connsiteX3" fmla="*/ 62128 w 99541"/>
                  <a:gd name="connsiteY3" fmla="*/ 19595 h 46822"/>
                  <a:gd name="connsiteX4" fmla="*/ 216 w 99541"/>
                  <a:gd name="connsiteY4" fmla="*/ 46583 h 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541" h="46822">
                    <a:moveTo>
                      <a:pt x="216" y="46583"/>
                    </a:moveTo>
                    <a:cubicBezTo>
                      <a:pt x="4185" y="43408"/>
                      <a:pt x="69802" y="4778"/>
                      <a:pt x="85941" y="545"/>
                    </a:cubicBezTo>
                    <a:cubicBezTo>
                      <a:pt x="102080" y="-3688"/>
                      <a:pt x="101022" y="18008"/>
                      <a:pt x="97053" y="21183"/>
                    </a:cubicBezTo>
                    <a:cubicBezTo>
                      <a:pt x="93084" y="24358"/>
                      <a:pt x="76151" y="18801"/>
                      <a:pt x="62128" y="19595"/>
                    </a:cubicBezTo>
                    <a:cubicBezTo>
                      <a:pt x="48105" y="20389"/>
                      <a:pt x="-3753" y="49758"/>
                      <a:pt x="216" y="465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1AE21A09-2BFF-44B9-8EDC-CACBF67E845F}"/>
                  </a:ext>
                </a:extLst>
              </p:cNvPr>
              <p:cNvSpPr/>
              <p:nvPr/>
            </p:nvSpPr>
            <p:spPr>
              <a:xfrm>
                <a:off x="5746600" y="5851919"/>
                <a:ext cx="100676" cy="228739"/>
              </a:xfrm>
              <a:custGeom>
                <a:avLst/>
                <a:gdLst>
                  <a:gd name="connsiteX0" fmla="*/ 150 w 100676"/>
                  <a:gd name="connsiteY0" fmla="*/ 2781 h 228739"/>
                  <a:gd name="connsiteX1" fmla="*/ 96988 w 100676"/>
                  <a:gd name="connsiteY1" fmla="*/ 226619 h 228739"/>
                  <a:gd name="connsiteX2" fmla="*/ 74763 w 100676"/>
                  <a:gd name="connsiteY2" fmla="*/ 109144 h 228739"/>
                  <a:gd name="connsiteX3" fmla="*/ 150 w 100676"/>
                  <a:gd name="connsiteY3" fmla="*/ 2781 h 22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76" h="228739">
                    <a:moveTo>
                      <a:pt x="150" y="2781"/>
                    </a:moveTo>
                    <a:cubicBezTo>
                      <a:pt x="3854" y="22360"/>
                      <a:pt x="84553" y="208892"/>
                      <a:pt x="96988" y="226619"/>
                    </a:cubicBezTo>
                    <a:cubicBezTo>
                      <a:pt x="109424" y="244346"/>
                      <a:pt x="87463" y="146186"/>
                      <a:pt x="74763" y="109144"/>
                    </a:cubicBezTo>
                    <a:cubicBezTo>
                      <a:pt x="62063" y="72102"/>
                      <a:pt x="-3554" y="-16798"/>
                      <a:pt x="150" y="27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0C3BA406-7124-424A-9AB5-6F4993178B39}"/>
                  </a:ext>
                </a:extLst>
              </p:cNvPr>
              <p:cNvSpPr/>
              <p:nvPr/>
            </p:nvSpPr>
            <p:spPr>
              <a:xfrm>
                <a:off x="5649419" y="5651285"/>
                <a:ext cx="270446" cy="205096"/>
              </a:xfrm>
              <a:custGeom>
                <a:avLst/>
                <a:gdLst>
                  <a:gd name="connsiteX0" fmla="*/ 494 w 270446"/>
                  <a:gd name="connsiteY0" fmla="*/ 205003 h 205096"/>
                  <a:gd name="connsiteX1" fmla="*/ 117969 w 270446"/>
                  <a:gd name="connsiteY1" fmla="*/ 104990 h 205096"/>
                  <a:gd name="connsiteX2" fmla="*/ 249731 w 270446"/>
                  <a:gd name="connsiteY2" fmla="*/ 58953 h 205096"/>
                  <a:gd name="connsiteX3" fmla="*/ 267194 w 270446"/>
                  <a:gd name="connsiteY3" fmla="*/ 215 h 205096"/>
                  <a:gd name="connsiteX4" fmla="*/ 219569 w 270446"/>
                  <a:gd name="connsiteY4" fmla="*/ 81178 h 205096"/>
                  <a:gd name="connsiteX5" fmla="*/ 164006 w 270446"/>
                  <a:gd name="connsiteY5" fmla="*/ 85940 h 205096"/>
                  <a:gd name="connsiteX6" fmla="*/ 494 w 270446"/>
                  <a:gd name="connsiteY6" fmla="*/ 205003 h 2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446" h="205096">
                    <a:moveTo>
                      <a:pt x="494" y="205003"/>
                    </a:moveTo>
                    <a:cubicBezTo>
                      <a:pt x="-7179" y="208178"/>
                      <a:pt x="76430" y="129332"/>
                      <a:pt x="117969" y="104990"/>
                    </a:cubicBezTo>
                    <a:cubicBezTo>
                      <a:pt x="159508" y="80648"/>
                      <a:pt x="224860" y="76415"/>
                      <a:pt x="249731" y="58953"/>
                    </a:cubicBezTo>
                    <a:cubicBezTo>
                      <a:pt x="274602" y="41491"/>
                      <a:pt x="272221" y="-3489"/>
                      <a:pt x="267194" y="215"/>
                    </a:cubicBezTo>
                    <a:cubicBezTo>
                      <a:pt x="262167" y="3919"/>
                      <a:pt x="236767" y="66891"/>
                      <a:pt x="219569" y="81178"/>
                    </a:cubicBezTo>
                    <a:cubicBezTo>
                      <a:pt x="202371" y="95465"/>
                      <a:pt x="198931" y="66096"/>
                      <a:pt x="164006" y="85940"/>
                    </a:cubicBezTo>
                    <a:cubicBezTo>
                      <a:pt x="129081" y="105784"/>
                      <a:pt x="8167" y="201828"/>
                      <a:pt x="494" y="2050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EC6A12C6-2DCD-4143-A141-6B5F9D4800EF}"/>
                  </a:ext>
                </a:extLst>
              </p:cNvPr>
              <p:cNvSpPr/>
              <p:nvPr/>
            </p:nvSpPr>
            <p:spPr>
              <a:xfrm>
                <a:off x="5630789" y="5562202"/>
                <a:ext cx="322859" cy="317898"/>
              </a:xfrm>
              <a:custGeom>
                <a:avLst/>
                <a:gdLst>
                  <a:gd name="connsiteX0" fmla="*/ 315986 w 322859"/>
                  <a:gd name="connsiteY0" fmla="*/ 1986 h 317898"/>
                  <a:gd name="connsiteX1" fmla="*/ 71511 w 322859"/>
                  <a:gd name="connsiteY1" fmla="*/ 62311 h 317898"/>
                  <a:gd name="connsiteX2" fmla="*/ 1661 w 322859"/>
                  <a:gd name="connsiteY2" fmla="*/ 127398 h 317898"/>
                  <a:gd name="connsiteX3" fmla="*/ 31824 w 322859"/>
                  <a:gd name="connsiteY3" fmla="*/ 246461 h 317898"/>
                  <a:gd name="connsiteX4" fmla="*/ 74 w 322859"/>
                  <a:gd name="connsiteY4" fmla="*/ 317898 h 317898"/>
                  <a:gd name="connsiteX5" fmla="*/ 42936 w 322859"/>
                  <a:gd name="connsiteY5" fmla="*/ 246461 h 317898"/>
                  <a:gd name="connsiteX6" fmla="*/ 42936 w 322859"/>
                  <a:gd name="connsiteY6" fmla="*/ 195661 h 317898"/>
                  <a:gd name="connsiteX7" fmla="*/ 20711 w 322859"/>
                  <a:gd name="connsiteY7" fmla="*/ 113111 h 317898"/>
                  <a:gd name="connsiteX8" fmla="*/ 231849 w 322859"/>
                  <a:gd name="connsiteY8" fmla="*/ 24211 h 317898"/>
                  <a:gd name="connsiteX9" fmla="*/ 315986 w 322859"/>
                  <a:gd name="connsiteY9" fmla="*/ 1986 h 31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859" h="317898">
                    <a:moveTo>
                      <a:pt x="315986" y="1986"/>
                    </a:moveTo>
                    <a:cubicBezTo>
                      <a:pt x="289263" y="8336"/>
                      <a:pt x="123898" y="41409"/>
                      <a:pt x="71511" y="62311"/>
                    </a:cubicBezTo>
                    <a:cubicBezTo>
                      <a:pt x="19124" y="83213"/>
                      <a:pt x="8275" y="96706"/>
                      <a:pt x="1661" y="127398"/>
                    </a:cubicBezTo>
                    <a:cubicBezTo>
                      <a:pt x="-4953" y="158090"/>
                      <a:pt x="32088" y="214711"/>
                      <a:pt x="31824" y="246461"/>
                    </a:cubicBezTo>
                    <a:cubicBezTo>
                      <a:pt x="31559" y="278211"/>
                      <a:pt x="-1778" y="317898"/>
                      <a:pt x="74" y="317898"/>
                    </a:cubicBezTo>
                    <a:cubicBezTo>
                      <a:pt x="1926" y="317898"/>
                      <a:pt x="35792" y="266834"/>
                      <a:pt x="42936" y="246461"/>
                    </a:cubicBezTo>
                    <a:cubicBezTo>
                      <a:pt x="50080" y="226088"/>
                      <a:pt x="46640" y="217886"/>
                      <a:pt x="42936" y="195661"/>
                    </a:cubicBezTo>
                    <a:cubicBezTo>
                      <a:pt x="39232" y="173436"/>
                      <a:pt x="-10775" y="141686"/>
                      <a:pt x="20711" y="113111"/>
                    </a:cubicBezTo>
                    <a:cubicBezTo>
                      <a:pt x="52196" y="84536"/>
                      <a:pt x="177080" y="43526"/>
                      <a:pt x="231849" y="24211"/>
                    </a:cubicBezTo>
                    <a:cubicBezTo>
                      <a:pt x="286618" y="4896"/>
                      <a:pt x="342709" y="-4364"/>
                      <a:pt x="315986" y="19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3837259E-4C75-4A0C-8EF7-F528CE9741A3}"/>
                  </a:ext>
                </a:extLst>
              </p:cNvPr>
              <p:cNvSpPr/>
              <p:nvPr/>
            </p:nvSpPr>
            <p:spPr>
              <a:xfrm>
                <a:off x="5710232" y="5741704"/>
                <a:ext cx="216190" cy="427502"/>
              </a:xfrm>
              <a:custGeom>
                <a:avLst/>
                <a:gdLst>
                  <a:gd name="connsiteX0" fmla="*/ 215906 w 216190"/>
                  <a:gd name="connsiteY0" fmla="*/ 284 h 427502"/>
                  <a:gd name="connsiteX1" fmla="*/ 63506 w 216190"/>
                  <a:gd name="connsiteY1" fmla="*/ 36796 h 427502"/>
                  <a:gd name="connsiteX2" fmla="*/ 20643 w 216190"/>
                  <a:gd name="connsiteY2" fmla="*/ 93946 h 427502"/>
                  <a:gd name="connsiteX3" fmla="*/ 93668 w 216190"/>
                  <a:gd name="connsiteY3" fmla="*/ 281271 h 427502"/>
                  <a:gd name="connsiteX4" fmla="*/ 146056 w 216190"/>
                  <a:gd name="connsiteY4" fmla="*/ 427321 h 427502"/>
                  <a:gd name="connsiteX5" fmla="*/ 93668 w 216190"/>
                  <a:gd name="connsiteY5" fmla="*/ 306671 h 427502"/>
                  <a:gd name="connsiteX6" fmla="*/ 6 w 216190"/>
                  <a:gd name="connsiteY6" fmla="*/ 101884 h 427502"/>
                  <a:gd name="connsiteX7" fmla="*/ 98431 w 216190"/>
                  <a:gd name="connsiteY7" fmla="*/ 55846 h 427502"/>
                  <a:gd name="connsiteX8" fmla="*/ 215906 w 216190"/>
                  <a:gd name="connsiteY8" fmla="*/ 284 h 42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6190" h="427502">
                    <a:moveTo>
                      <a:pt x="215906" y="284"/>
                    </a:moveTo>
                    <a:cubicBezTo>
                      <a:pt x="210085" y="-2891"/>
                      <a:pt x="96050" y="21186"/>
                      <a:pt x="63506" y="36796"/>
                    </a:cubicBezTo>
                    <a:cubicBezTo>
                      <a:pt x="30962" y="52406"/>
                      <a:pt x="15616" y="53200"/>
                      <a:pt x="20643" y="93946"/>
                    </a:cubicBezTo>
                    <a:cubicBezTo>
                      <a:pt x="25670" y="134692"/>
                      <a:pt x="72766" y="225708"/>
                      <a:pt x="93668" y="281271"/>
                    </a:cubicBezTo>
                    <a:cubicBezTo>
                      <a:pt x="114570" y="336834"/>
                      <a:pt x="146056" y="423088"/>
                      <a:pt x="146056" y="427321"/>
                    </a:cubicBezTo>
                    <a:cubicBezTo>
                      <a:pt x="146056" y="431554"/>
                      <a:pt x="118010" y="360911"/>
                      <a:pt x="93668" y="306671"/>
                    </a:cubicBezTo>
                    <a:cubicBezTo>
                      <a:pt x="69326" y="252432"/>
                      <a:pt x="-788" y="143688"/>
                      <a:pt x="6" y="101884"/>
                    </a:cubicBezTo>
                    <a:cubicBezTo>
                      <a:pt x="800" y="60080"/>
                      <a:pt x="60067" y="70663"/>
                      <a:pt x="98431" y="55846"/>
                    </a:cubicBezTo>
                    <a:cubicBezTo>
                      <a:pt x="136795" y="41029"/>
                      <a:pt x="221727" y="3459"/>
                      <a:pt x="215906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047254AD-FE7C-4462-B91C-F21E0D3676C9}"/>
                  </a:ext>
                </a:extLst>
              </p:cNvPr>
              <p:cNvSpPr/>
              <p:nvPr/>
            </p:nvSpPr>
            <p:spPr>
              <a:xfrm>
                <a:off x="5313949" y="5393960"/>
                <a:ext cx="199442" cy="540777"/>
              </a:xfrm>
              <a:custGeom>
                <a:avLst/>
                <a:gdLst>
                  <a:gd name="connsiteX0" fmla="*/ 199439 w 199442"/>
                  <a:gd name="connsiteY0" fmla="*/ 365 h 540777"/>
                  <a:gd name="connsiteX1" fmla="*/ 18464 w 199442"/>
                  <a:gd name="connsiteY1" fmla="*/ 511540 h 540777"/>
                  <a:gd name="connsiteX2" fmla="*/ 23226 w 199442"/>
                  <a:gd name="connsiteY2" fmla="*/ 430578 h 540777"/>
                  <a:gd name="connsiteX3" fmla="*/ 199439 w 199442"/>
                  <a:gd name="connsiteY3" fmla="*/ 365 h 54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42" h="540777">
                    <a:moveTo>
                      <a:pt x="199439" y="365"/>
                    </a:moveTo>
                    <a:cubicBezTo>
                      <a:pt x="198645" y="13859"/>
                      <a:pt x="47833" y="439838"/>
                      <a:pt x="18464" y="511540"/>
                    </a:cubicBezTo>
                    <a:cubicBezTo>
                      <a:pt x="-10905" y="583242"/>
                      <a:pt x="-2174" y="510217"/>
                      <a:pt x="23226" y="430578"/>
                    </a:cubicBezTo>
                    <a:cubicBezTo>
                      <a:pt x="48626" y="350939"/>
                      <a:pt x="200233" y="-13129"/>
                      <a:pt x="199439" y="3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3AE07E33-269D-41EF-B4EF-181CC693105F}"/>
                  </a:ext>
                </a:extLst>
              </p:cNvPr>
              <p:cNvSpPr/>
              <p:nvPr/>
            </p:nvSpPr>
            <p:spPr>
              <a:xfrm>
                <a:off x="5411721" y="5491438"/>
                <a:ext cx="124247" cy="215664"/>
              </a:xfrm>
              <a:custGeom>
                <a:avLst/>
                <a:gdLst>
                  <a:gd name="connsiteX0" fmla="*/ 123892 w 124247"/>
                  <a:gd name="connsiteY0" fmla="*/ 2900 h 215664"/>
                  <a:gd name="connsiteX1" fmla="*/ 17529 w 124247"/>
                  <a:gd name="connsiteY1" fmla="*/ 202925 h 215664"/>
                  <a:gd name="connsiteX2" fmla="*/ 3242 w 124247"/>
                  <a:gd name="connsiteY2" fmla="*/ 183875 h 215664"/>
                  <a:gd name="connsiteX3" fmla="*/ 50867 w 124247"/>
                  <a:gd name="connsiteY3" fmla="*/ 90212 h 215664"/>
                  <a:gd name="connsiteX4" fmla="*/ 123892 w 124247"/>
                  <a:gd name="connsiteY4" fmla="*/ 2900 h 2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247" h="215664">
                    <a:moveTo>
                      <a:pt x="123892" y="2900"/>
                    </a:moveTo>
                    <a:cubicBezTo>
                      <a:pt x="118336" y="21685"/>
                      <a:pt x="37637" y="172762"/>
                      <a:pt x="17529" y="202925"/>
                    </a:cubicBezTo>
                    <a:cubicBezTo>
                      <a:pt x="-2579" y="233088"/>
                      <a:pt x="-2314" y="202660"/>
                      <a:pt x="3242" y="183875"/>
                    </a:cubicBezTo>
                    <a:cubicBezTo>
                      <a:pt x="8798" y="165090"/>
                      <a:pt x="33405" y="118787"/>
                      <a:pt x="50867" y="90212"/>
                    </a:cubicBezTo>
                    <a:cubicBezTo>
                      <a:pt x="68329" y="61637"/>
                      <a:pt x="129448" y="-15885"/>
                      <a:pt x="123892" y="29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: 図形 520">
                <a:extLst>
                  <a:ext uri="{FF2B5EF4-FFF2-40B4-BE49-F238E27FC236}">
                    <a16:creationId xmlns:a16="http://schemas.microsoft.com/office/drawing/2014/main" id="{0C9C14A5-4614-4F5A-BD9D-CD1342C95FE7}"/>
                  </a:ext>
                </a:extLst>
              </p:cNvPr>
              <p:cNvSpPr/>
              <p:nvPr/>
            </p:nvSpPr>
            <p:spPr>
              <a:xfrm>
                <a:off x="5538280" y="5619060"/>
                <a:ext cx="119736" cy="190051"/>
              </a:xfrm>
              <a:custGeom>
                <a:avLst/>
                <a:gdLst>
                  <a:gd name="connsiteX0" fmla="*/ 508 w 119736"/>
                  <a:gd name="connsiteY0" fmla="*/ 690 h 190051"/>
                  <a:gd name="connsiteX1" fmla="*/ 52895 w 119736"/>
                  <a:gd name="connsiteY1" fmla="*/ 92765 h 190051"/>
                  <a:gd name="connsiteX2" fmla="*/ 75120 w 119736"/>
                  <a:gd name="connsiteY2" fmla="*/ 118165 h 190051"/>
                  <a:gd name="connsiteX3" fmla="*/ 75120 w 119736"/>
                  <a:gd name="connsiteY3" fmla="*/ 176903 h 190051"/>
                  <a:gd name="connsiteX4" fmla="*/ 119570 w 119736"/>
                  <a:gd name="connsiteY4" fmla="*/ 188015 h 190051"/>
                  <a:gd name="connsiteX5" fmla="*/ 87820 w 119736"/>
                  <a:gd name="connsiteY5" fmla="*/ 146740 h 190051"/>
                  <a:gd name="connsiteX6" fmla="*/ 508 w 119736"/>
                  <a:gd name="connsiteY6" fmla="*/ 690 h 19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190051">
                    <a:moveTo>
                      <a:pt x="508" y="690"/>
                    </a:moveTo>
                    <a:cubicBezTo>
                      <a:pt x="-5313" y="-8306"/>
                      <a:pt x="40460" y="73186"/>
                      <a:pt x="52895" y="92765"/>
                    </a:cubicBezTo>
                    <a:cubicBezTo>
                      <a:pt x="65330" y="112344"/>
                      <a:pt x="71416" y="104142"/>
                      <a:pt x="75120" y="118165"/>
                    </a:cubicBezTo>
                    <a:cubicBezTo>
                      <a:pt x="78824" y="132188"/>
                      <a:pt x="67712" y="165261"/>
                      <a:pt x="75120" y="176903"/>
                    </a:cubicBezTo>
                    <a:cubicBezTo>
                      <a:pt x="82528" y="188545"/>
                      <a:pt x="117453" y="193042"/>
                      <a:pt x="119570" y="188015"/>
                    </a:cubicBezTo>
                    <a:cubicBezTo>
                      <a:pt x="121687" y="182988"/>
                      <a:pt x="103166" y="172669"/>
                      <a:pt x="87820" y="146740"/>
                    </a:cubicBezTo>
                    <a:cubicBezTo>
                      <a:pt x="72474" y="120811"/>
                      <a:pt x="6329" y="9686"/>
                      <a:pt x="508" y="6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21900363-6413-45AD-BCBB-4FD7A93DDD56}"/>
                  </a:ext>
                </a:extLst>
              </p:cNvPr>
              <p:cNvSpPr/>
              <p:nvPr/>
            </p:nvSpPr>
            <p:spPr>
              <a:xfrm>
                <a:off x="5476212" y="5829642"/>
                <a:ext cx="137724" cy="141271"/>
              </a:xfrm>
              <a:custGeom>
                <a:avLst/>
                <a:gdLst>
                  <a:gd name="connsiteX0" fmla="*/ 663 w 137724"/>
                  <a:gd name="connsiteY0" fmla="*/ 140946 h 141271"/>
                  <a:gd name="connsiteX1" fmla="*/ 72101 w 137724"/>
                  <a:gd name="connsiteY1" fmla="*/ 40933 h 141271"/>
                  <a:gd name="connsiteX2" fmla="*/ 134013 w 137724"/>
                  <a:gd name="connsiteY2" fmla="*/ 32996 h 141271"/>
                  <a:gd name="connsiteX3" fmla="*/ 116551 w 137724"/>
                  <a:gd name="connsiteY3" fmla="*/ 2833 h 141271"/>
                  <a:gd name="connsiteX4" fmla="*/ 663 w 137724"/>
                  <a:gd name="connsiteY4" fmla="*/ 140946 h 1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24" h="141271">
                    <a:moveTo>
                      <a:pt x="663" y="140946"/>
                    </a:moveTo>
                    <a:cubicBezTo>
                      <a:pt x="-6745" y="147296"/>
                      <a:pt x="49876" y="58925"/>
                      <a:pt x="72101" y="40933"/>
                    </a:cubicBezTo>
                    <a:cubicBezTo>
                      <a:pt x="94326" y="22941"/>
                      <a:pt x="126605" y="39346"/>
                      <a:pt x="134013" y="32996"/>
                    </a:cubicBezTo>
                    <a:cubicBezTo>
                      <a:pt x="141421" y="26646"/>
                      <a:pt x="138776" y="-10396"/>
                      <a:pt x="116551" y="2833"/>
                    </a:cubicBezTo>
                    <a:cubicBezTo>
                      <a:pt x="94326" y="16062"/>
                      <a:pt x="8071" y="134596"/>
                      <a:pt x="663" y="1409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1C3D3DB1-8113-48C8-8A12-F3AEC99C68DE}"/>
                  </a:ext>
                </a:extLst>
              </p:cNvPr>
              <p:cNvSpPr/>
              <p:nvPr/>
            </p:nvSpPr>
            <p:spPr>
              <a:xfrm>
                <a:off x="5446578" y="5730239"/>
                <a:ext cx="139851" cy="192727"/>
              </a:xfrm>
              <a:custGeom>
                <a:avLst/>
                <a:gdLst>
                  <a:gd name="connsiteX0" fmla="*/ 139835 w 139851"/>
                  <a:gd name="connsiteY0" fmla="*/ 636 h 192727"/>
                  <a:gd name="connsiteX1" fmla="*/ 112847 w 139851"/>
                  <a:gd name="connsiteY1" fmla="*/ 92711 h 192727"/>
                  <a:gd name="connsiteX2" fmla="*/ 46172 w 139851"/>
                  <a:gd name="connsiteY2" fmla="*/ 121286 h 192727"/>
                  <a:gd name="connsiteX3" fmla="*/ 135 w 139851"/>
                  <a:gd name="connsiteY3" fmla="*/ 192724 h 192727"/>
                  <a:gd name="connsiteX4" fmla="*/ 60460 w 139851"/>
                  <a:gd name="connsiteY4" fmla="*/ 118111 h 192727"/>
                  <a:gd name="connsiteX5" fmla="*/ 109672 w 139851"/>
                  <a:gd name="connsiteY5" fmla="*/ 54611 h 192727"/>
                  <a:gd name="connsiteX6" fmla="*/ 139835 w 139851"/>
                  <a:gd name="connsiteY6" fmla="*/ 636 h 19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851" h="192727">
                    <a:moveTo>
                      <a:pt x="139835" y="636"/>
                    </a:moveTo>
                    <a:cubicBezTo>
                      <a:pt x="140364" y="6986"/>
                      <a:pt x="128457" y="72603"/>
                      <a:pt x="112847" y="92711"/>
                    </a:cubicBezTo>
                    <a:cubicBezTo>
                      <a:pt x="97237" y="112819"/>
                      <a:pt x="64957" y="104617"/>
                      <a:pt x="46172" y="121286"/>
                    </a:cubicBezTo>
                    <a:cubicBezTo>
                      <a:pt x="27387" y="137955"/>
                      <a:pt x="-2246" y="193253"/>
                      <a:pt x="135" y="192724"/>
                    </a:cubicBezTo>
                    <a:cubicBezTo>
                      <a:pt x="2516" y="192195"/>
                      <a:pt x="42204" y="141130"/>
                      <a:pt x="60460" y="118111"/>
                    </a:cubicBezTo>
                    <a:cubicBezTo>
                      <a:pt x="78716" y="95092"/>
                      <a:pt x="97237" y="72074"/>
                      <a:pt x="109672" y="54611"/>
                    </a:cubicBezTo>
                    <a:cubicBezTo>
                      <a:pt x="122107" y="37149"/>
                      <a:pt x="139306" y="-5714"/>
                      <a:pt x="139835" y="6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49AEEE4C-0594-4636-944D-043CD7ABDCFD}"/>
                  </a:ext>
                </a:extLst>
              </p:cNvPr>
              <p:cNvSpPr/>
              <p:nvPr/>
            </p:nvSpPr>
            <p:spPr>
              <a:xfrm>
                <a:off x="5484285" y="5568949"/>
                <a:ext cx="52915" cy="238324"/>
              </a:xfrm>
              <a:custGeom>
                <a:avLst/>
                <a:gdLst>
                  <a:gd name="connsiteX0" fmla="*/ 14815 w 52915"/>
                  <a:gd name="connsiteY0" fmla="*/ 1 h 238324"/>
                  <a:gd name="connsiteX1" fmla="*/ 44978 w 52915"/>
                  <a:gd name="connsiteY1" fmla="*/ 160339 h 238324"/>
                  <a:gd name="connsiteX2" fmla="*/ 10053 w 52915"/>
                  <a:gd name="connsiteY2" fmla="*/ 207964 h 238324"/>
                  <a:gd name="connsiteX3" fmla="*/ 2115 w 52915"/>
                  <a:gd name="connsiteY3" fmla="*/ 238126 h 238324"/>
                  <a:gd name="connsiteX4" fmla="*/ 43390 w 52915"/>
                  <a:gd name="connsiteY4" fmla="*/ 193676 h 238324"/>
                  <a:gd name="connsiteX5" fmla="*/ 52915 w 52915"/>
                  <a:gd name="connsiteY5" fmla="*/ 157164 h 238324"/>
                  <a:gd name="connsiteX6" fmla="*/ 14815 w 52915"/>
                  <a:gd name="connsiteY6" fmla="*/ 1 h 23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15" h="238324">
                    <a:moveTo>
                      <a:pt x="14815" y="1"/>
                    </a:moveTo>
                    <a:cubicBezTo>
                      <a:pt x="13492" y="530"/>
                      <a:pt x="45772" y="125679"/>
                      <a:pt x="44978" y="160339"/>
                    </a:cubicBezTo>
                    <a:cubicBezTo>
                      <a:pt x="44184" y="194999"/>
                      <a:pt x="17197" y="195000"/>
                      <a:pt x="10053" y="207964"/>
                    </a:cubicBezTo>
                    <a:cubicBezTo>
                      <a:pt x="2909" y="220928"/>
                      <a:pt x="-3441" y="240507"/>
                      <a:pt x="2115" y="238126"/>
                    </a:cubicBezTo>
                    <a:cubicBezTo>
                      <a:pt x="7671" y="235745"/>
                      <a:pt x="34923" y="207170"/>
                      <a:pt x="43390" y="193676"/>
                    </a:cubicBezTo>
                    <a:cubicBezTo>
                      <a:pt x="51857" y="180182"/>
                      <a:pt x="52915" y="185210"/>
                      <a:pt x="52915" y="157164"/>
                    </a:cubicBezTo>
                    <a:cubicBezTo>
                      <a:pt x="52915" y="129118"/>
                      <a:pt x="16138" y="-528"/>
                      <a:pt x="14815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8551A902-DDAC-4900-9E4E-9AD2D5932D81}"/>
                  </a:ext>
                </a:extLst>
              </p:cNvPr>
              <p:cNvSpPr/>
              <p:nvPr/>
            </p:nvSpPr>
            <p:spPr>
              <a:xfrm>
                <a:off x="5435515" y="5632384"/>
                <a:ext cx="55503" cy="172338"/>
              </a:xfrm>
              <a:custGeom>
                <a:avLst/>
                <a:gdLst>
                  <a:gd name="connsiteX0" fmla="*/ 39773 w 55503"/>
                  <a:gd name="connsiteY0" fmla="*/ 66 h 172338"/>
                  <a:gd name="connsiteX1" fmla="*/ 54060 w 55503"/>
                  <a:gd name="connsiteY1" fmla="*/ 92141 h 172338"/>
                  <a:gd name="connsiteX2" fmla="*/ 1673 w 55503"/>
                  <a:gd name="connsiteY2" fmla="*/ 171516 h 172338"/>
                  <a:gd name="connsiteX3" fmla="*/ 14373 w 55503"/>
                  <a:gd name="connsiteY3" fmla="*/ 130241 h 172338"/>
                  <a:gd name="connsiteX4" fmla="*/ 28660 w 55503"/>
                  <a:gd name="connsiteY4" fmla="*/ 77854 h 172338"/>
                  <a:gd name="connsiteX5" fmla="*/ 39773 w 55503"/>
                  <a:gd name="connsiteY5" fmla="*/ 66 h 17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03" h="172338">
                    <a:moveTo>
                      <a:pt x="39773" y="66"/>
                    </a:moveTo>
                    <a:cubicBezTo>
                      <a:pt x="44006" y="2447"/>
                      <a:pt x="60410" y="63566"/>
                      <a:pt x="54060" y="92141"/>
                    </a:cubicBezTo>
                    <a:cubicBezTo>
                      <a:pt x="47710" y="120716"/>
                      <a:pt x="8287" y="165166"/>
                      <a:pt x="1673" y="171516"/>
                    </a:cubicBezTo>
                    <a:cubicBezTo>
                      <a:pt x="-4941" y="177866"/>
                      <a:pt x="9875" y="145851"/>
                      <a:pt x="14373" y="130241"/>
                    </a:cubicBezTo>
                    <a:cubicBezTo>
                      <a:pt x="18871" y="114631"/>
                      <a:pt x="26014" y="95581"/>
                      <a:pt x="28660" y="77854"/>
                    </a:cubicBezTo>
                    <a:cubicBezTo>
                      <a:pt x="31306" y="60127"/>
                      <a:pt x="35540" y="-2315"/>
                      <a:pt x="39773" y="6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: 図形 525">
                <a:extLst>
                  <a:ext uri="{FF2B5EF4-FFF2-40B4-BE49-F238E27FC236}">
                    <a16:creationId xmlns:a16="http://schemas.microsoft.com/office/drawing/2014/main" id="{920D23D1-00EA-4268-8130-46AC480829A1}"/>
                  </a:ext>
                </a:extLst>
              </p:cNvPr>
              <p:cNvSpPr/>
              <p:nvPr/>
            </p:nvSpPr>
            <p:spPr>
              <a:xfrm>
                <a:off x="5384772" y="5646734"/>
                <a:ext cx="66461" cy="147918"/>
              </a:xfrm>
              <a:custGeom>
                <a:avLst/>
                <a:gdLst>
                  <a:gd name="connsiteX0" fmla="*/ 54003 w 66461"/>
                  <a:gd name="connsiteY0" fmla="*/ 4 h 147918"/>
                  <a:gd name="connsiteX1" fmla="*/ 44478 w 66461"/>
                  <a:gd name="connsiteY1" fmla="*/ 131766 h 147918"/>
                  <a:gd name="connsiteX2" fmla="*/ 28 w 66461"/>
                  <a:gd name="connsiteY2" fmla="*/ 100016 h 147918"/>
                  <a:gd name="connsiteX3" fmla="*/ 38128 w 66461"/>
                  <a:gd name="connsiteY3" fmla="*/ 146054 h 147918"/>
                  <a:gd name="connsiteX4" fmla="*/ 65116 w 66461"/>
                  <a:gd name="connsiteY4" fmla="*/ 127004 h 147918"/>
                  <a:gd name="connsiteX5" fmla="*/ 54003 w 66461"/>
                  <a:gd name="connsiteY5" fmla="*/ 4 h 14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61" h="147918">
                    <a:moveTo>
                      <a:pt x="54003" y="4"/>
                    </a:moveTo>
                    <a:cubicBezTo>
                      <a:pt x="50563" y="798"/>
                      <a:pt x="53474" y="115097"/>
                      <a:pt x="44478" y="131766"/>
                    </a:cubicBezTo>
                    <a:cubicBezTo>
                      <a:pt x="35482" y="148435"/>
                      <a:pt x="1086" y="97635"/>
                      <a:pt x="28" y="100016"/>
                    </a:cubicBezTo>
                    <a:cubicBezTo>
                      <a:pt x="-1030" y="102397"/>
                      <a:pt x="27280" y="141556"/>
                      <a:pt x="38128" y="146054"/>
                    </a:cubicBezTo>
                    <a:cubicBezTo>
                      <a:pt x="48976" y="150552"/>
                      <a:pt x="59560" y="147906"/>
                      <a:pt x="65116" y="127004"/>
                    </a:cubicBezTo>
                    <a:cubicBezTo>
                      <a:pt x="70672" y="106102"/>
                      <a:pt x="57443" y="-790"/>
                      <a:pt x="54003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92C5D243-8598-4710-9D12-051BEBDAB6B4}"/>
                  </a:ext>
                </a:extLst>
              </p:cNvPr>
              <p:cNvSpPr/>
              <p:nvPr/>
            </p:nvSpPr>
            <p:spPr>
              <a:xfrm>
                <a:off x="5424535" y="5754470"/>
                <a:ext cx="122262" cy="130751"/>
              </a:xfrm>
              <a:custGeom>
                <a:avLst/>
                <a:gdLst>
                  <a:gd name="connsiteX0" fmla="*/ 122190 w 122262"/>
                  <a:gd name="connsiteY0" fmla="*/ 218 h 130751"/>
                  <a:gd name="connsiteX1" fmla="*/ 17415 w 122262"/>
                  <a:gd name="connsiteY1" fmla="*/ 109755 h 130751"/>
                  <a:gd name="connsiteX2" fmla="*/ 1540 w 122262"/>
                  <a:gd name="connsiteY2" fmla="*/ 128805 h 130751"/>
                  <a:gd name="connsiteX3" fmla="*/ 33290 w 122262"/>
                  <a:gd name="connsiteY3" fmla="*/ 82768 h 130751"/>
                  <a:gd name="connsiteX4" fmla="*/ 122190 w 122262"/>
                  <a:gd name="connsiteY4" fmla="*/ 218 h 13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262" h="130751">
                    <a:moveTo>
                      <a:pt x="122190" y="218"/>
                    </a:moveTo>
                    <a:cubicBezTo>
                      <a:pt x="119544" y="4716"/>
                      <a:pt x="37523" y="88324"/>
                      <a:pt x="17415" y="109755"/>
                    </a:cubicBezTo>
                    <a:cubicBezTo>
                      <a:pt x="-2693" y="131186"/>
                      <a:pt x="-1106" y="133303"/>
                      <a:pt x="1540" y="128805"/>
                    </a:cubicBezTo>
                    <a:cubicBezTo>
                      <a:pt x="4186" y="124307"/>
                      <a:pt x="12653" y="103670"/>
                      <a:pt x="33290" y="82768"/>
                    </a:cubicBezTo>
                    <a:cubicBezTo>
                      <a:pt x="53927" y="61866"/>
                      <a:pt x="124836" y="-4280"/>
                      <a:pt x="122190" y="2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A9AE5813-543B-4EFE-8EAD-D4DB2446E996}"/>
                  </a:ext>
                </a:extLst>
              </p:cNvPr>
              <p:cNvSpPr/>
              <p:nvPr/>
            </p:nvSpPr>
            <p:spPr>
              <a:xfrm>
                <a:off x="5471074" y="6039711"/>
                <a:ext cx="285824" cy="824768"/>
              </a:xfrm>
              <a:custGeom>
                <a:avLst/>
                <a:gdLst>
                  <a:gd name="connsiteX0" fmla="*/ 285201 w 285824"/>
                  <a:gd name="connsiteY0" fmla="*/ 3902 h 824768"/>
                  <a:gd name="connsiteX1" fmla="*/ 251864 w 285824"/>
                  <a:gd name="connsiteY1" fmla="*/ 89627 h 824768"/>
                  <a:gd name="connsiteX2" fmla="*/ 232814 w 285824"/>
                  <a:gd name="connsiteY2" fmla="*/ 156302 h 824768"/>
                  <a:gd name="connsiteX3" fmla="*/ 113751 w 285824"/>
                  <a:gd name="connsiteY3" fmla="*/ 449989 h 824768"/>
                  <a:gd name="connsiteX4" fmla="*/ 32789 w 285824"/>
                  <a:gd name="connsiteY4" fmla="*/ 692877 h 824768"/>
                  <a:gd name="connsiteX5" fmla="*/ 7389 w 285824"/>
                  <a:gd name="connsiteY5" fmla="*/ 794477 h 824768"/>
                  <a:gd name="connsiteX6" fmla="*/ 5801 w 285824"/>
                  <a:gd name="connsiteY6" fmla="*/ 813527 h 824768"/>
                  <a:gd name="connsiteX7" fmla="*/ 77239 w 285824"/>
                  <a:gd name="connsiteY7" fmla="*/ 637314 h 824768"/>
                  <a:gd name="connsiteX8" fmla="*/ 128039 w 285824"/>
                  <a:gd name="connsiteY8" fmla="*/ 449989 h 824768"/>
                  <a:gd name="connsiteX9" fmla="*/ 220114 w 285824"/>
                  <a:gd name="connsiteY9" fmla="*/ 226152 h 824768"/>
                  <a:gd name="connsiteX10" fmla="*/ 285201 w 285824"/>
                  <a:gd name="connsiteY10" fmla="*/ 3902 h 82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5824" h="824768">
                    <a:moveTo>
                      <a:pt x="285201" y="3902"/>
                    </a:moveTo>
                    <a:cubicBezTo>
                      <a:pt x="290493" y="-18852"/>
                      <a:pt x="260595" y="64227"/>
                      <a:pt x="251864" y="89627"/>
                    </a:cubicBezTo>
                    <a:cubicBezTo>
                      <a:pt x="243133" y="115027"/>
                      <a:pt x="255833" y="96242"/>
                      <a:pt x="232814" y="156302"/>
                    </a:cubicBezTo>
                    <a:cubicBezTo>
                      <a:pt x="209795" y="216362"/>
                      <a:pt x="147088" y="360560"/>
                      <a:pt x="113751" y="449989"/>
                    </a:cubicBezTo>
                    <a:cubicBezTo>
                      <a:pt x="80414" y="539418"/>
                      <a:pt x="50516" y="635462"/>
                      <a:pt x="32789" y="692877"/>
                    </a:cubicBezTo>
                    <a:cubicBezTo>
                      <a:pt x="15062" y="750292"/>
                      <a:pt x="11887" y="774369"/>
                      <a:pt x="7389" y="794477"/>
                    </a:cubicBezTo>
                    <a:cubicBezTo>
                      <a:pt x="2891" y="814585"/>
                      <a:pt x="-5841" y="839721"/>
                      <a:pt x="5801" y="813527"/>
                    </a:cubicBezTo>
                    <a:cubicBezTo>
                      <a:pt x="17443" y="787333"/>
                      <a:pt x="56866" y="697904"/>
                      <a:pt x="77239" y="637314"/>
                    </a:cubicBezTo>
                    <a:cubicBezTo>
                      <a:pt x="97612" y="576724"/>
                      <a:pt x="104227" y="518516"/>
                      <a:pt x="128039" y="449989"/>
                    </a:cubicBezTo>
                    <a:cubicBezTo>
                      <a:pt x="151851" y="381462"/>
                      <a:pt x="193656" y="298648"/>
                      <a:pt x="220114" y="226152"/>
                    </a:cubicBezTo>
                    <a:cubicBezTo>
                      <a:pt x="246572" y="153656"/>
                      <a:pt x="279909" y="26656"/>
                      <a:pt x="285201" y="39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0027E5F0-DFB7-4D51-98EF-1D6916059940}"/>
                  </a:ext>
                </a:extLst>
              </p:cNvPr>
              <p:cNvSpPr/>
              <p:nvPr/>
            </p:nvSpPr>
            <p:spPr>
              <a:xfrm>
                <a:off x="5452667" y="6084350"/>
                <a:ext cx="260078" cy="346817"/>
              </a:xfrm>
              <a:custGeom>
                <a:avLst/>
                <a:gdLst>
                  <a:gd name="connsiteX0" fmla="*/ 259158 w 260078"/>
                  <a:gd name="connsiteY0" fmla="*/ 2125 h 346817"/>
                  <a:gd name="connsiteX1" fmla="*/ 121046 w 260078"/>
                  <a:gd name="connsiteY1" fmla="*/ 22763 h 346817"/>
                  <a:gd name="connsiteX2" fmla="*/ 79771 w 260078"/>
                  <a:gd name="connsiteY2" fmla="*/ 197388 h 346817"/>
                  <a:gd name="connsiteX3" fmla="*/ 396 w 260078"/>
                  <a:gd name="connsiteY3" fmla="*/ 346613 h 346817"/>
                  <a:gd name="connsiteX4" fmla="*/ 51196 w 260078"/>
                  <a:gd name="connsiteY4" fmla="*/ 225963 h 346817"/>
                  <a:gd name="connsiteX5" fmla="*/ 97233 w 260078"/>
                  <a:gd name="connsiteY5" fmla="*/ 70388 h 346817"/>
                  <a:gd name="connsiteX6" fmla="*/ 176608 w 260078"/>
                  <a:gd name="connsiteY6" fmla="*/ 22763 h 346817"/>
                  <a:gd name="connsiteX7" fmla="*/ 259158 w 260078"/>
                  <a:gd name="connsiteY7" fmla="*/ 2125 h 34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078" h="346817">
                    <a:moveTo>
                      <a:pt x="259158" y="2125"/>
                    </a:moveTo>
                    <a:cubicBezTo>
                      <a:pt x="249898" y="2125"/>
                      <a:pt x="150944" y="-9781"/>
                      <a:pt x="121046" y="22763"/>
                    </a:cubicBezTo>
                    <a:cubicBezTo>
                      <a:pt x="91148" y="55307"/>
                      <a:pt x="99879" y="143413"/>
                      <a:pt x="79771" y="197388"/>
                    </a:cubicBezTo>
                    <a:cubicBezTo>
                      <a:pt x="59663" y="251363"/>
                      <a:pt x="5158" y="341851"/>
                      <a:pt x="396" y="346613"/>
                    </a:cubicBezTo>
                    <a:cubicBezTo>
                      <a:pt x="-4366" y="351375"/>
                      <a:pt x="35057" y="272000"/>
                      <a:pt x="51196" y="225963"/>
                    </a:cubicBezTo>
                    <a:cubicBezTo>
                      <a:pt x="67335" y="179926"/>
                      <a:pt x="76331" y="104255"/>
                      <a:pt x="97233" y="70388"/>
                    </a:cubicBezTo>
                    <a:cubicBezTo>
                      <a:pt x="118135" y="36521"/>
                      <a:pt x="147768" y="34934"/>
                      <a:pt x="176608" y="22763"/>
                    </a:cubicBezTo>
                    <a:cubicBezTo>
                      <a:pt x="205448" y="10592"/>
                      <a:pt x="268418" y="2125"/>
                      <a:pt x="259158" y="21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645BE5DA-24B7-4FED-A3B2-F8E8FAF901B5}"/>
                  </a:ext>
                </a:extLst>
              </p:cNvPr>
              <p:cNvSpPr/>
              <p:nvPr/>
            </p:nvSpPr>
            <p:spPr>
              <a:xfrm>
                <a:off x="5483215" y="5969369"/>
                <a:ext cx="243139" cy="129948"/>
              </a:xfrm>
              <a:custGeom>
                <a:avLst/>
                <a:gdLst>
                  <a:gd name="connsiteX0" fmla="*/ 242898 w 243139"/>
                  <a:gd name="connsiteY0" fmla="*/ 5981 h 129948"/>
                  <a:gd name="connsiteX1" fmla="*/ 60335 w 243139"/>
                  <a:gd name="connsiteY1" fmla="*/ 10744 h 129948"/>
                  <a:gd name="connsiteX2" fmla="*/ 10 w 243139"/>
                  <a:gd name="connsiteY2" fmla="*/ 129806 h 129948"/>
                  <a:gd name="connsiteX3" fmla="*/ 63510 w 243139"/>
                  <a:gd name="connsiteY3" fmla="*/ 34556 h 129948"/>
                  <a:gd name="connsiteX4" fmla="*/ 98435 w 243139"/>
                  <a:gd name="connsiteY4" fmla="*/ 13919 h 129948"/>
                  <a:gd name="connsiteX5" fmla="*/ 242898 w 243139"/>
                  <a:gd name="connsiteY5" fmla="*/ 5981 h 1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139" h="129948">
                    <a:moveTo>
                      <a:pt x="242898" y="5981"/>
                    </a:moveTo>
                    <a:cubicBezTo>
                      <a:pt x="236548" y="5452"/>
                      <a:pt x="100816" y="-9893"/>
                      <a:pt x="60335" y="10744"/>
                    </a:cubicBezTo>
                    <a:cubicBezTo>
                      <a:pt x="19854" y="31381"/>
                      <a:pt x="-519" y="125837"/>
                      <a:pt x="10" y="129806"/>
                    </a:cubicBezTo>
                    <a:cubicBezTo>
                      <a:pt x="539" y="133775"/>
                      <a:pt x="47106" y="53870"/>
                      <a:pt x="63510" y="34556"/>
                    </a:cubicBezTo>
                    <a:cubicBezTo>
                      <a:pt x="79914" y="15242"/>
                      <a:pt x="68537" y="17623"/>
                      <a:pt x="98435" y="13919"/>
                    </a:cubicBezTo>
                    <a:cubicBezTo>
                      <a:pt x="128333" y="10215"/>
                      <a:pt x="249248" y="6510"/>
                      <a:pt x="242898" y="59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: 図形 530">
                <a:extLst>
                  <a:ext uri="{FF2B5EF4-FFF2-40B4-BE49-F238E27FC236}">
                    <a16:creationId xmlns:a16="http://schemas.microsoft.com/office/drawing/2014/main" id="{AF1ED57A-5085-47D7-B28C-247853973EA3}"/>
                  </a:ext>
                </a:extLst>
              </p:cNvPr>
              <p:cNvSpPr/>
              <p:nvPr/>
            </p:nvSpPr>
            <p:spPr>
              <a:xfrm>
                <a:off x="5518112" y="6031324"/>
                <a:ext cx="225463" cy="2352"/>
              </a:xfrm>
              <a:custGeom>
                <a:avLst/>
                <a:gdLst>
                  <a:gd name="connsiteX0" fmla="*/ 225463 w 225463"/>
                  <a:gd name="connsiteY0" fmla="*/ 1176 h 2352"/>
                  <a:gd name="connsiteX1" fmla="*/ 38 w 225463"/>
                  <a:gd name="connsiteY1" fmla="*/ 1176 h 2352"/>
                  <a:gd name="connsiteX2" fmla="*/ 225463 w 225463"/>
                  <a:gd name="connsiteY2" fmla="*/ 1176 h 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5463" h="2352">
                    <a:moveTo>
                      <a:pt x="225463" y="1176"/>
                    </a:moveTo>
                    <a:cubicBezTo>
                      <a:pt x="225463" y="1176"/>
                      <a:pt x="3478" y="3822"/>
                      <a:pt x="38" y="1176"/>
                    </a:cubicBezTo>
                    <a:cubicBezTo>
                      <a:pt x="-3402" y="-1470"/>
                      <a:pt x="225463" y="1176"/>
                      <a:pt x="225463" y="11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: 図形 531">
                <a:extLst>
                  <a:ext uri="{FF2B5EF4-FFF2-40B4-BE49-F238E27FC236}">
                    <a16:creationId xmlns:a16="http://schemas.microsoft.com/office/drawing/2014/main" id="{CE6F665B-A880-4DEF-96E6-1420764D3310}"/>
                  </a:ext>
                </a:extLst>
              </p:cNvPr>
              <p:cNvSpPr/>
              <p:nvPr/>
            </p:nvSpPr>
            <p:spPr>
              <a:xfrm>
                <a:off x="5544366" y="6125350"/>
                <a:ext cx="194260" cy="64476"/>
              </a:xfrm>
              <a:custGeom>
                <a:avLst/>
                <a:gdLst>
                  <a:gd name="connsiteX0" fmla="*/ 772 w 194260"/>
                  <a:gd name="connsiteY0" fmla="*/ 64313 h 64476"/>
                  <a:gd name="connsiteX1" fmla="*/ 156347 w 194260"/>
                  <a:gd name="connsiteY1" fmla="*/ 26213 h 64476"/>
                  <a:gd name="connsiteX2" fmla="*/ 191272 w 194260"/>
                  <a:gd name="connsiteY2" fmla="*/ 813 h 64476"/>
                  <a:gd name="connsiteX3" fmla="*/ 100784 w 194260"/>
                  <a:gd name="connsiteY3" fmla="*/ 10338 h 64476"/>
                  <a:gd name="connsiteX4" fmla="*/ 772 w 194260"/>
                  <a:gd name="connsiteY4" fmla="*/ 64313 h 6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60" h="64476">
                    <a:moveTo>
                      <a:pt x="772" y="64313"/>
                    </a:moveTo>
                    <a:cubicBezTo>
                      <a:pt x="10033" y="66959"/>
                      <a:pt x="124597" y="36796"/>
                      <a:pt x="156347" y="26213"/>
                    </a:cubicBezTo>
                    <a:cubicBezTo>
                      <a:pt x="188097" y="15630"/>
                      <a:pt x="200533" y="3459"/>
                      <a:pt x="191272" y="813"/>
                    </a:cubicBezTo>
                    <a:cubicBezTo>
                      <a:pt x="182012" y="-1833"/>
                      <a:pt x="133592" y="2136"/>
                      <a:pt x="100784" y="10338"/>
                    </a:cubicBezTo>
                    <a:cubicBezTo>
                      <a:pt x="67976" y="18540"/>
                      <a:pt x="-8489" y="61667"/>
                      <a:pt x="772" y="643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: 図形 532">
                <a:extLst>
                  <a:ext uri="{FF2B5EF4-FFF2-40B4-BE49-F238E27FC236}">
                    <a16:creationId xmlns:a16="http://schemas.microsoft.com/office/drawing/2014/main" id="{35042468-D188-48FF-B74A-3A54897F4DED}"/>
                  </a:ext>
                </a:extLst>
              </p:cNvPr>
              <p:cNvSpPr/>
              <p:nvPr/>
            </p:nvSpPr>
            <p:spPr>
              <a:xfrm>
                <a:off x="5332265" y="5839834"/>
                <a:ext cx="71855" cy="85113"/>
              </a:xfrm>
              <a:custGeom>
                <a:avLst/>
                <a:gdLst>
                  <a:gd name="connsiteX0" fmla="*/ 148 w 71855"/>
                  <a:gd name="connsiteY0" fmla="*/ 3754 h 85113"/>
                  <a:gd name="connsiteX1" fmla="*/ 71585 w 71855"/>
                  <a:gd name="connsiteY1" fmla="*/ 10104 h 85113"/>
                  <a:gd name="connsiteX2" fmla="*/ 25548 w 71855"/>
                  <a:gd name="connsiteY2" fmla="*/ 84716 h 85113"/>
                  <a:gd name="connsiteX3" fmla="*/ 50948 w 71855"/>
                  <a:gd name="connsiteY3" fmla="*/ 38679 h 85113"/>
                  <a:gd name="connsiteX4" fmla="*/ 148 w 71855"/>
                  <a:gd name="connsiteY4" fmla="*/ 3754 h 8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55" h="85113">
                    <a:moveTo>
                      <a:pt x="148" y="3754"/>
                    </a:moveTo>
                    <a:cubicBezTo>
                      <a:pt x="3588" y="-1009"/>
                      <a:pt x="67352" y="-3390"/>
                      <a:pt x="71585" y="10104"/>
                    </a:cubicBezTo>
                    <a:cubicBezTo>
                      <a:pt x="75818" y="23598"/>
                      <a:pt x="28988" y="79954"/>
                      <a:pt x="25548" y="84716"/>
                    </a:cubicBezTo>
                    <a:cubicBezTo>
                      <a:pt x="22109" y="89479"/>
                      <a:pt x="47509" y="50056"/>
                      <a:pt x="50948" y="38679"/>
                    </a:cubicBezTo>
                    <a:cubicBezTo>
                      <a:pt x="54387" y="27302"/>
                      <a:pt x="-3292" y="8517"/>
                      <a:pt x="148" y="37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DB738017-342F-4AFB-93B5-B1E679F61687}"/>
                  </a:ext>
                </a:extLst>
              </p:cNvPr>
              <p:cNvSpPr/>
              <p:nvPr/>
            </p:nvSpPr>
            <p:spPr>
              <a:xfrm>
                <a:off x="5244977" y="5925378"/>
                <a:ext cx="154364" cy="181683"/>
              </a:xfrm>
              <a:custGeom>
                <a:avLst/>
                <a:gdLst>
                  <a:gd name="connsiteX0" fmla="*/ 154111 w 154364"/>
                  <a:gd name="connsiteY0" fmla="*/ 760 h 181683"/>
                  <a:gd name="connsiteX1" fmla="*/ 58861 w 154364"/>
                  <a:gd name="connsiteY1" fmla="*/ 180147 h 181683"/>
                  <a:gd name="connsiteX2" fmla="*/ 123 w 154364"/>
                  <a:gd name="connsiteY2" fmla="*/ 91247 h 181683"/>
                  <a:gd name="connsiteX3" fmla="*/ 44573 w 154364"/>
                  <a:gd name="connsiteY3" fmla="*/ 161097 h 181683"/>
                  <a:gd name="connsiteX4" fmla="*/ 85848 w 154364"/>
                  <a:gd name="connsiteY4" fmla="*/ 118235 h 181683"/>
                  <a:gd name="connsiteX5" fmla="*/ 154111 w 154364"/>
                  <a:gd name="connsiteY5" fmla="*/ 760 h 1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364" h="181683">
                    <a:moveTo>
                      <a:pt x="154111" y="760"/>
                    </a:moveTo>
                    <a:cubicBezTo>
                      <a:pt x="149613" y="11078"/>
                      <a:pt x="84526" y="165066"/>
                      <a:pt x="58861" y="180147"/>
                    </a:cubicBezTo>
                    <a:cubicBezTo>
                      <a:pt x="33196" y="195228"/>
                      <a:pt x="2504" y="94422"/>
                      <a:pt x="123" y="91247"/>
                    </a:cubicBezTo>
                    <a:cubicBezTo>
                      <a:pt x="-2258" y="88072"/>
                      <a:pt x="30286" y="156599"/>
                      <a:pt x="44573" y="161097"/>
                    </a:cubicBezTo>
                    <a:cubicBezTo>
                      <a:pt x="58860" y="165595"/>
                      <a:pt x="69708" y="148398"/>
                      <a:pt x="85848" y="118235"/>
                    </a:cubicBezTo>
                    <a:cubicBezTo>
                      <a:pt x="101988" y="88073"/>
                      <a:pt x="158609" y="-9558"/>
                      <a:pt x="154111" y="7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10C60B19-7437-4750-A3EE-D19579E29044}"/>
                  </a:ext>
                </a:extLst>
              </p:cNvPr>
              <p:cNvSpPr/>
              <p:nvPr/>
            </p:nvSpPr>
            <p:spPr>
              <a:xfrm>
                <a:off x="5286250" y="5926128"/>
                <a:ext cx="92826" cy="37594"/>
              </a:xfrm>
              <a:custGeom>
                <a:avLst/>
                <a:gdLst>
                  <a:gd name="connsiteX0" fmla="*/ 125 w 92826"/>
                  <a:gd name="connsiteY0" fmla="*/ 36522 h 37594"/>
                  <a:gd name="connsiteX1" fmla="*/ 69975 w 92826"/>
                  <a:gd name="connsiteY1" fmla="*/ 25410 h 37594"/>
                  <a:gd name="connsiteX2" fmla="*/ 89025 w 92826"/>
                  <a:gd name="connsiteY2" fmla="*/ 10 h 37594"/>
                  <a:gd name="connsiteX3" fmla="*/ 125 w 92826"/>
                  <a:gd name="connsiteY3" fmla="*/ 36522 h 3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826" h="37594">
                    <a:moveTo>
                      <a:pt x="125" y="36522"/>
                    </a:moveTo>
                    <a:cubicBezTo>
                      <a:pt x="-3050" y="40755"/>
                      <a:pt x="55158" y="31495"/>
                      <a:pt x="69975" y="25410"/>
                    </a:cubicBezTo>
                    <a:cubicBezTo>
                      <a:pt x="84792" y="19325"/>
                      <a:pt x="100137" y="-519"/>
                      <a:pt x="89025" y="10"/>
                    </a:cubicBezTo>
                    <a:cubicBezTo>
                      <a:pt x="77913" y="539"/>
                      <a:pt x="3300" y="32289"/>
                      <a:pt x="125" y="365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1CA61DAC-1DDE-4460-9D88-9E8E7435723C}"/>
                  </a:ext>
                </a:extLst>
              </p:cNvPr>
              <p:cNvSpPr/>
              <p:nvPr/>
            </p:nvSpPr>
            <p:spPr>
              <a:xfrm>
                <a:off x="5272027" y="5946294"/>
                <a:ext cx="71513" cy="133942"/>
              </a:xfrm>
              <a:custGeom>
                <a:avLst/>
                <a:gdLst>
                  <a:gd name="connsiteX0" fmla="*/ 71498 w 71513"/>
                  <a:gd name="connsiteY0" fmla="*/ 481 h 133942"/>
                  <a:gd name="connsiteX1" fmla="*/ 4823 w 71513"/>
                  <a:gd name="connsiteY1" fmla="*/ 130656 h 133942"/>
                  <a:gd name="connsiteX2" fmla="*/ 11173 w 71513"/>
                  <a:gd name="connsiteY2" fmla="*/ 87794 h 133942"/>
                  <a:gd name="connsiteX3" fmla="*/ 71498 w 71513"/>
                  <a:gd name="connsiteY3" fmla="*/ 481 h 133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13" h="133942">
                    <a:moveTo>
                      <a:pt x="71498" y="481"/>
                    </a:moveTo>
                    <a:cubicBezTo>
                      <a:pt x="70440" y="7625"/>
                      <a:pt x="14877" y="116104"/>
                      <a:pt x="4823" y="130656"/>
                    </a:cubicBezTo>
                    <a:cubicBezTo>
                      <a:pt x="-5231" y="145208"/>
                      <a:pt x="2177" y="107902"/>
                      <a:pt x="11173" y="87794"/>
                    </a:cubicBezTo>
                    <a:cubicBezTo>
                      <a:pt x="20169" y="67686"/>
                      <a:pt x="72556" y="-6663"/>
                      <a:pt x="71498" y="4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098CA56B-159C-4B9A-AAA9-4D8C50987720}"/>
                  </a:ext>
                </a:extLst>
              </p:cNvPr>
              <p:cNvSpPr/>
              <p:nvPr/>
            </p:nvSpPr>
            <p:spPr>
              <a:xfrm>
                <a:off x="5432224" y="6199738"/>
                <a:ext cx="106430" cy="236935"/>
              </a:xfrm>
              <a:custGeom>
                <a:avLst/>
                <a:gdLst>
                  <a:gd name="connsiteX0" fmla="*/ 101801 w 106430"/>
                  <a:gd name="connsiteY0" fmla="*/ 2625 h 236935"/>
                  <a:gd name="connsiteX1" fmla="*/ 9726 w 106430"/>
                  <a:gd name="connsiteY1" fmla="*/ 221700 h 236935"/>
                  <a:gd name="connsiteX2" fmla="*/ 11314 w 106430"/>
                  <a:gd name="connsiteY2" fmla="*/ 205825 h 236935"/>
                  <a:gd name="connsiteX3" fmla="*/ 85926 w 106430"/>
                  <a:gd name="connsiteY3" fmla="*/ 105812 h 236935"/>
                  <a:gd name="connsiteX4" fmla="*/ 101801 w 106430"/>
                  <a:gd name="connsiteY4" fmla="*/ 2625 h 23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430" h="236935">
                    <a:moveTo>
                      <a:pt x="101801" y="2625"/>
                    </a:moveTo>
                    <a:cubicBezTo>
                      <a:pt x="89101" y="21940"/>
                      <a:pt x="24807" y="187833"/>
                      <a:pt x="9726" y="221700"/>
                    </a:cubicBezTo>
                    <a:cubicBezTo>
                      <a:pt x="-5355" y="255567"/>
                      <a:pt x="-1386" y="225140"/>
                      <a:pt x="11314" y="205825"/>
                    </a:cubicBezTo>
                    <a:cubicBezTo>
                      <a:pt x="24014" y="186510"/>
                      <a:pt x="73491" y="135710"/>
                      <a:pt x="85926" y="105812"/>
                    </a:cubicBezTo>
                    <a:cubicBezTo>
                      <a:pt x="98361" y="75914"/>
                      <a:pt x="114501" y="-16690"/>
                      <a:pt x="101801" y="2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28F983E2-7F14-43AF-83C4-44B38B78BE75}"/>
                  </a:ext>
                </a:extLst>
              </p:cNvPr>
              <p:cNvSpPr/>
              <p:nvPr/>
            </p:nvSpPr>
            <p:spPr>
              <a:xfrm>
                <a:off x="5416237" y="6184223"/>
                <a:ext cx="90853" cy="221447"/>
              </a:xfrm>
              <a:custGeom>
                <a:avLst/>
                <a:gdLst>
                  <a:gd name="connsiteX0" fmla="*/ 90801 w 90853"/>
                  <a:gd name="connsiteY0" fmla="*/ 677 h 221447"/>
                  <a:gd name="connsiteX1" fmla="*/ 5076 w 90853"/>
                  <a:gd name="connsiteY1" fmla="*/ 214990 h 221447"/>
                  <a:gd name="connsiteX2" fmla="*/ 17776 w 90853"/>
                  <a:gd name="connsiteY2" fmla="*/ 149902 h 221447"/>
                  <a:gd name="connsiteX3" fmla="*/ 90801 w 90853"/>
                  <a:gd name="connsiteY3" fmla="*/ 677 h 2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853" h="221447">
                    <a:moveTo>
                      <a:pt x="90801" y="677"/>
                    </a:moveTo>
                    <a:cubicBezTo>
                      <a:pt x="88684" y="11525"/>
                      <a:pt x="17247" y="190119"/>
                      <a:pt x="5076" y="214990"/>
                    </a:cubicBezTo>
                    <a:cubicBezTo>
                      <a:pt x="-7095" y="239861"/>
                      <a:pt x="4812" y="187473"/>
                      <a:pt x="17776" y="149902"/>
                    </a:cubicBezTo>
                    <a:cubicBezTo>
                      <a:pt x="30740" y="112331"/>
                      <a:pt x="92918" y="-10171"/>
                      <a:pt x="90801" y="6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7382D94F-5415-4CBA-8EA0-7BE570275BCA}"/>
                  </a:ext>
                </a:extLst>
              </p:cNvPr>
              <p:cNvSpPr/>
              <p:nvPr/>
            </p:nvSpPr>
            <p:spPr>
              <a:xfrm>
                <a:off x="5373586" y="6054718"/>
                <a:ext cx="144256" cy="258260"/>
              </a:xfrm>
              <a:custGeom>
                <a:avLst/>
                <a:gdLst>
                  <a:gd name="connsiteX0" fmla="*/ 102 w 144256"/>
                  <a:gd name="connsiteY0" fmla="*/ 7 h 258260"/>
                  <a:gd name="connsiteX1" fmla="*/ 130277 w 144256"/>
                  <a:gd name="connsiteY1" fmla="*/ 85732 h 258260"/>
                  <a:gd name="connsiteX2" fmla="*/ 131864 w 144256"/>
                  <a:gd name="connsiteY2" fmla="*/ 87320 h 258260"/>
                  <a:gd name="connsiteX3" fmla="*/ 52489 w 144256"/>
                  <a:gd name="connsiteY3" fmla="*/ 255595 h 258260"/>
                  <a:gd name="connsiteX4" fmla="*/ 79477 w 144256"/>
                  <a:gd name="connsiteY4" fmla="*/ 185745 h 258260"/>
                  <a:gd name="connsiteX5" fmla="*/ 101702 w 144256"/>
                  <a:gd name="connsiteY5" fmla="*/ 120657 h 258260"/>
                  <a:gd name="connsiteX6" fmla="*/ 108052 w 144256"/>
                  <a:gd name="connsiteY6" fmla="*/ 80970 h 258260"/>
                  <a:gd name="connsiteX7" fmla="*/ 102 w 144256"/>
                  <a:gd name="connsiteY7" fmla="*/ 7 h 25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56" h="258260">
                    <a:moveTo>
                      <a:pt x="102" y="7"/>
                    </a:moveTo>
                    <a:cubicBezTo>
                      <a:pt x="3806" y="801"/>
                      <a:pt x="108317" y="71180"/>
                      <a:pt x="130277" y="85732"/>
                    </a:cubicBezTo>
                    <a:cubicBezTo>
                      <a:pt x="152237" y="100284"/>
                      <a:pt x="144829" y="59010"/>
                      <a:pt x="131864" y="87320"/>
                    </a:cubicBezTo>
                    <a:cubicBezTo>
                      <a:pt x="118899" y="115630"/>
                      <a:pt x="61220" y="239191"/>
                      <a:pt x="52489" y="255595"/>
                    </a:cubicBezTo>
                    <a:cubicBezTo>
                      <a:pt x="43758" y="271999"/>
                      <a:pt x="71275" y="208235"/>
                      <a:pt x="79477" y="185745"/>
                    </a:cubicBezTo>
                    <a:cubicBezTo>
                      <a:pt x="87679" y="163255"/>
                      <a:pt x="96939" y="138120"/>
                      <a:pt x="101702" y="120657"/>
                    </a:cubicBezTo>
                    <a:cubicBezTo>
                      <a:pt x="106465" y="103194"/>
                      <a:pt x="122339" y="96580"/>
                      <a:pt x="108052" y="80970"/>
                    </a:cubicBezTo>
                    <a:cubicBezTo>
                      <a:pt x="93765" y="65360"/>
                      <a:pt x="-3602" y="-787"/>
                      <a:pt x="102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FD4C381A-9A10-4291-AD00-24BFEF072B8B}"/>
                  </a:ext>
                </a:extLst>
              </p:cNvPr>
              <p:cNvSpPr/>
              <p:nvPr/>
            </p:nvSpPr>
            <p:spPr>
              <a:xfrm>
                <a:off x="5296395" y="6068721"/>
                <a:ext cx="136406" cy="254336"/>
              </a:xfrm>
              <a:custGeom>
                <a:avLst/>
                <a:gdLst>
                  <a:gd name="connsiteX0" fmla="*/ 136030 w 136406"/>
                  <a:gd name="connsiteY0" fmla="*/ 254292 h 254336"/>
                  <a:gd name="connsiteX1" fmla="*/ 13793 w 136406"/>
                  <a:gd name="connsiteY1" fmla="*/ 152692 h 254336"/>
                  <a:gd name="connsiteX2" fmla="*/ 4268 w 136406"/>
                  <a:gd name="connsiteY2" fmla="*/ 117767 h 254336"/>
                  <a:gd name="connsiteX3" fmla="*/ 26493 w 136406"/>
                  <a:gd name="connsiteY3" fmla="*/ 81254 h 254336"/>
                  <a:gd name="connsiteX4" fmla="*/ 77293 w 136406"/>
                  <a:gd name="connsiteY4" fmla="*/ 70142 h 254336"/>
                  <a:gd name="connsiteX5" fmla="*/ 61418 w 136406"/>
                  <a:gd name="connsiteY5" fmla="*/ 39979 h 254336"/>
                  <a:gd name="connsiteX6" fmla="*/ 72530 w 136406"/>
                  <a:gd name="connsiteY6" fmla="*/ 39979 h 254336"/>
                  <a:gd name="connsiteX7" fmla="*/ 110630 w 136406"/>
                  <a:gd name="connsiteY7" fmla="*/ 27279 h 254336"/>
                  <a:gd name="connsiteX8" fmla="*/ 88405 w 136406"/>
                  <a:gd name="connsiteY8" fmla="*/ 292 h 254336"/>
                  <a:gd name="connsiteX9" fmla="*/ 99518 w 136406"/>
                  <a:gd name="connsiteY9" fmla="*/ 46329 h 254336"/>
                  <a:gd name="connsiteX10" fmla="*/ 53480 w 136406"/>
                  <a:gd name="connsiteY10" fmla="*/ 163804 h 254336"/>
                  <a:gd name="connsiteX11" fmla="*/ 136030 w 136406"/>
                  <a:gd name="connsiteY11" fmla="*/ 254292 h 254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406" h="254336">
                    <a:moveTo>
                      <a:pt x="136030" y="254292"/>
                    </a:moveTo>
                    <a:cubicBezTo>
                      <a:pt x="129415" y="252440"/>
                      <a:pt x="35753" y="175446"/>
                      <a:pt x="13793" y="152692"/>
                    </a:cubicBezTo>
                    <a:cubicBezTo>
                      <a:pt x="-8167" y="129938"/>
                      <a:pt x="2151" y="129673"/>
                      <a:pt x="4268" y="117767"/>
                    </a:cubicBezTo>
                    <a:cubicBezTo>
                      <a:pt x="6385" y="105861"/>
                      <a:pt x="14322" y="89191"/>
                      <a:pt x="26493" y="81254"/>
                    </a:cubicBezTo>
                    <a:cubicBezTo>
                      <a:pt x="38664" y="73317"/>
                      <a:pt x="71472" y="77021"/>
                      <a:pt x="77293" y="70142"/>
                    </a:cubicBezTo>
                    <a:cubicBezTo>
                      <a:pt x="83114" y="63263"/>
                      <a:pt x="62212" y="45006"/>
                      <a:pt x="61418" y="39979"/>
                    </a:cubicBezTo>
                    <a:cubicBezTo>
                      <a:pt x="60624" y="34952"/>
                      <a:pt x="64328" y="42096"/>
                      <a:pt x="72530" y="39979"/>
                    </a:cubicBezTo>
                    <a:cubicBezTo>
                      <a:pt x="80732" y="37862"/>
                      <a:pt x="107984" y="33893"/>
                      <a:pt x="110630" y="27279"/>
                    </a:cubicBezTo>
                    <a:cubicBezTo>
                      <a:pt x="113276" y="20664"/>
                      <a:pt x="90257" y="-2883"/>
                      <a:pt x="88405" y="292"/>
                    </a:cubicBezTo>
                    <a:cubicBezTo>
                      <a:pt x="86553" y="3467"/>
                      <a:pt x="105339" y="19077"/>
                      <a:pt x="99518" y="46329"/>
                    </a:cubicBezTo>
                    <a:cubicBezTo>
                      <a:pt x="93697" y="73581"/>
                      <a:pt x="46866" y="127556"/>
                      <a:pt x="53480" y="163804"/>
                    </a:cubicBezTo>
                    <a:cubicBezTo>
                      <a:pt x="60094" y="200052"/>
                      <a:pt x="142645" y="256144"/>
                      <a:pt x="136030" y="2542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F8B2304D-EF6F-4AF5-9141-146C0AFD724B}"/>
                  </a:ext>
                </a:extLst>
              </p:cNvPr>
              <p:cNvSpPr/>
              <p:nvPr/>
            </p:nvSpPr>
            <p:spPr>
              <a:xfrm>
                <a:off x="5295771" y="6238875"/>
                <a:ext cx="124457" cy="187830"/>
              </a:xfrm>
              <a:custGeom>
                <a:avLst/>
                <a:gdLst>
                  <a:gd name="connsiteX0" fmla="*/ 129 w 124457"/>
                  <a:gd name="connsiteY0" fmla="*/ 0 h 187830"/>
                  <a:gd name="connsiteX1" fmla="*/ 120779 w 124457"/>
                  <a:gd name="connsiteY1" fmla="*/ 82550 h 187830"/>
                  <a:gd name="connsiteX2" fmla="*/ 93792 w 124457"/>
                  <a:gd name="connsiteY2" fmla="*/ 187325 h 187830"/>
                  <a:gd name="connsiteX3" fmla="*/ 98554 w 124457"/>
                  <a:gd name="connsiteY3" fmla="*/ 120650 h 187830"/>
                  <a:gd name="connsiteX4" fmla="*/ 96967 w 124457"/>
                  <a:gd name="connsiteY4" fmla="*/ 80963 h 187830"/>
                  <a:gd name="connsiteX5" fmla="*/ 129 w 124457"/>
                  <a:gd name="connsiteY5" fmla="*/ 0 h 18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457" h="187830">
                    <a:moveTo>
                      <a:pt x="129" y="0"/>
                    </a:moveTo>
                    <a:cubicBezTo>
                      <a:pt x="4098" y="264"/>
                      <a:pt x="105169" y="51329"/>
                      <a:pt x="120779" y="82550"/>
                    </a:cubicBezTo>
                    <a:cubicBezTo>
                      <a:pt x="136390" y="113771"/>
                      <a:pt x="97496" y="180975"/>
                      <a:pt x="93792" y="187325"/>
                    </a:cubicBezTo>
                    <a:cubicBezTo>
                      <a:pt x="90088" y="193675"/>
                      <a:pt x="98025" y="138377"/>
                      <a:pt x="98554" y="120650"/>
                    </a:cubicBezTo>
                    <a:cubicBezTo>
                      <a:pt x="99083" y="102923"/>
                      <a:pt x="109402" y="98426"/>
                      <a:pt x="96967" y="80963"/>
                    </a:cubicBezTo>
                    <a:cubicBezTo>
                      <a:pt x="84532" y="63501"/>
                      <a:pt x="-3840" y="-264"/>
                      <a:pt x="129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D32DD3A2-B2D9-4A13-AEEC-850D9D460C17}"/>
                  </a:ext>
                </a:extLst>
              </p:cNvPr>
              <p:cNvSpPr/>
              <p:nvPr/>
            </p:nvSpPr>
            <p:spPr>
              <a:xfrm>
                <a:off x="5236072" y="6246686"/>
                <a:ext cx="152543" cy="183599"/>
              </a:xfrm>
              <a:custGeom>
                <a:avLst/>
                <a:gdLst>
                  <a:gd name="connsiteX0" fmla="*/ 63003 w 152543"/>
                  <a:gd name="connsiteY0" fmla="*/ 127 h 183599"/>
                  <a:gd name="connsiteX1" fmla="*/ 58241 w 152543"/>
                  <a:gd name="connsiteY1" fmla="*/ 87439 h 183599"/>
                  <a:gd name="connsiteX2" fmla="*/ 37603 w 152543"/>
                  <a:gd name="connsiteY2" fmla="*/ 150939 h 183599"/>
                  <a:gd name="connsiteX3" fmla="*/ 99516 w 152543"/>
                  <a:gd name="connsiteY3" fmla="*/ 150939 h 183599"/>
                  <a:gd name="connsiteX4" fmla="*/ 126503 w 152543"/>
                  <a:gd name="connsiteY4" fmla="*/ 182689 h 183599"/>
                  <a:gd name="connsiteX5" fmla="*/ 150316 w 152543"/>
                  <a:gd name="connsiteY5" fmla="*/ 171577 h 183599"/>
                  <a:gd name="connsiteX6" fmla="*/ 67766 w 152543"/>
                  <a:gd name="connsiteY6" fmla="*/ 136652 h 183599"/>
                  <a:gd name="connsiteX7" fmla="*/ 7441 w 152543"/>
                  <a:gd name="connsiteY7" fmla="*/ 92202 h 183599"/>
                  <a:gd name="connsiteX8" fmla="*/ 7441 w 152543"/>
                  <a:gd name="connsiteY8" fmla="*/ 68389 h 183599"/>
                  <a:gd name="connsiteX9" fmla="*/ 63003 w 152543"/>
                  <a:gd name="connsiteY9" fmla="*/ 127 h 18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43" h="183599">
                    <a:moveTo>
                      <a:pt x="63003" y="127"/>
                    </a:moveTo>
                    <a:cubicBezTo>
                      <a:pt x="71470" y="3302"/>
                      <a:pt x="62474" y="62304"/>
                      <a:pt x="58241" y="87439"/>
                    </a:cubicBezTo>
                    <a:cubicBezTo>
                      <a:pt x="54008" y="112574"/>
                      <a:pt x="30724" y="140356"/>
                      <a:pt x="37603" y="150939"/>
                    </a:cubicBezTo>
                    <a:cubicBezTo>
                      <a:pt x="44482" y="161522"/>
                      <a:pt x="84699" y="145647"/>
                      <a:pt x="99516" y="150939"/>
                    </a:cubicBezTo>
                    <a:cubicBezTo>
                      <a:pt x="114333" y="156231"/>
                      <a:pt x="118036" y="179249"/>
                      <a:pt x="126503" y="182689"/>
                    </a:cubicBezTo>
                    <a:cubicBezTo>
                      <a:pt x="134970" y="186129"/>
                      <a:pt x="160105" y="179250"/>
                      <a:pt x="150316" y="171577"/>
                    </a:cubicBezTo>
                    <a:cubicBezTo>
                      <a:pt x="140527" y="163904"/>
                      <a:pt x="91578" y="149881"/>
                      <a:pt x="67766" y="136652"/>
                    </a:cubicBezTo>
                    <a:cubicBezTo>
                      <a:pt x="43954" y="123423"/>
                      <a:pt x="17495" y="103579"/>
                      <a:pt x="7441" y="92202"/>
                    </a:cubicBezTo>
                    <a:cubicBezTo>
                      <a:pt x="-2613" y="80825"/>
                      <a:pt x="-2348" y="82676"/>
                      <a:pt x="7441" y="68389"/>
                    </a:cubicBezTo>
                    <a:cubicBezTo>
                      <a:pt x="17230" y="54102"/>
                      <a:pt x="54536" y="-3048"/>
                      <a:pt x="63003" y="1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4FDEB474-A6BD-4956-8B8F-765075555A1A}"/>
                  </a:ext>
                </a:extLst>
              </p:cNvPr>
              <p:cNvSpPr/>
              <p:nvPr/>
            </p:nvSpPr>
            <p:spPr>
              <a:xfrm>
                <a:off x="4840151" y="6815861"/>
                <a:ext cx="644282" cy="278729"/>
              </a:xfrm>
              <a:custGeom>
                <a:avLst/>
                <a:gdLst>
                  <a:gd name="connsiteX0" fmla="*/ 641487 w 644282"/>
                  <a:gd name="connsiteY0" fmla="*/ 864 h 278729"/>
                  <a:gd name="connsiteX1" fmla="*/ 638312 w 644282"/>
                  <a:gd name="connsiteY1" fmla="*/ 99289 h 278729"/>
                  <a:gd name="connsiteX2" fmla="*/ 576399 w 644282"/>
                  <a:gd name="connsiteY2" fmla="*/ 181839 h 278729"/>
                  <a:gd name="connsiteX3" fmla="*/ 579574 w 644282"/>
                  <a:gd name="connsiteY3" fmla="*/ 248514 h 278729"/>
                  <a:gd name="connsiteX4" fmla="*/ 562112 w 644282"/>
                  <a:gd name="connsiteY4" fmla="*/ 278677 h 278729"/>
                  <a:gd name="connsiteX5" fmla="*/ 179524 w 644282"/>
                  <a:gd name="connsiteY5" fmla="*/ 242164 h 278729"/>
                  <a:gd name="connsiteX6" fmla="*/ 17599 w 644282"/>
                  <a:gd name="connsiteY6" fmla="*/ 165964 h 278729"/>
                  <a:gd name="connsiteX7" fmla="*/ 579574 w 644282"/>
                  <a:gd name="connsiteY7" fmla="*/ 272327 h 278729"/>
                  <a:gd name="connsiteX8" fmla="*/ 563699 w 644282"/>
                  <a:gd name="connsiteY8" fmla="*/ 216764 h 278729"/>
                  <a:gd name="connsiteX9" fmla="*/ 597037 w 644282"/>
                  <a:gd name="connsiteY9" fmla="*/ 137389 h 278729"/>
                  <a:gd name="connsiteX10" fmla="*/ 635137 w 644282"/>
                  <a:gd name="connsiteY10" fmla="*/ 54839 h 278729"/>
                  <a:gd name="connsiteX11" fmla="*/ 641487 w 644282"/>
                  <a:gd name="connsiteY11" fmla="*/ 864 h 278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4282" h="278729">
                    <a:moveTo>
                      <a:pt x="641487" y="864"/>
                    </a:moveTo>
                    <a:cubicBezTo>
                      <a:pt x="642016" y="8272"/>
                      <a:pt x="649160" y="69127"/>
                      <a:pt x="638312" y="99289"/>
                    </a:cubicBezTo>
                    <a:cubicBezTo>
                      <a:pt x="627464" y="129451"/>
                      <a:pt x="586189" y="156968"/>
                      <a:pt x="576399" y="181839"/>
                    </a:cubicBezTo>
                    <a:cubicBezTo>
                      <a:pt x="566609" y="206710"/>
                      <a:pt x="581955" y="232374"/>
                      <a:pt x="579574" y="248514"/>
                    </a:cubicBezTo>
                    <a:cubicBezTo>
                      <a:pt x="577193" y="264654"/>
                      <a:pt x="628787" y="279735"/>
                      <a:pt x="562112" y="278677"/>
                    </a:cubicBezTo>
                    <a:cubicBezTo>
                      <a:pt x="495437" y="277619"/>
                      <a:pt x="270276" y="260950"/>
                      <a:pt x="179524" y="242164"/>
                    </a:cubicBezTo>
                    <a:cubicBezTo>
                      <a:pt x="88772" y="223379"/>
                      <a:pt x="-49076" y="160937"/>
                      <a:pt x="17599" y="165964"/>
                    </a:cubicBezTo>
                    <a:cubicBezTo>
                      <a:pt x="84274" y="170991"/>
                      <a:pt x="488557" y="263860"/>
                      <a:pt x="579574" y="272327"/>
                    </a:cubicBezTo>
                    <a:cubicBezTo>
                      <a:pt x="670591" y="280794"/>
                      <a:pt x="560789" y="239254"/>
                      <a:pt x="563699" y="216764"/>
                    </a:cubicBezTo>
                    <a:cubicBezTo>
                      <a:pt x="566609" y="194274"/>
                      <a:pt x="585131" y="164376"/>
                      <a:pt x="597037" y="137389"/>
                    </a:cubicBezTo>
                    <a:cubicBezTo>
                      <a:pt x="608943" y="110402"/>
                      <a:pt x="626670" y="74154"/>
                      <a:pt x="635137" y="54839"/>
                    </a:cubicBezTo>
                    <a:cubicBezTo>
                      <a:pt x="643604" y="35525"/>
                      <a:pt x="640958" y="-6544"/>
                      <a:pt x="641487" y="8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: 図形 543">
                <a:extLst>
                  <a:ext uri="{FF2B5EF4-FFF2-40B4-BE49-F238E27FC236}">
                    <a16:creationId xmlns:a16="http://schemas.microsoft.com/office/drawing/2014/main" id="{E18DBF03-39DF-45B1-B500-8F839B314D0D}"/>
                  </a:ext>
                </a:extLst>
              </p:cNvPr>
              <p:cNvSpPr/>
              <p:nvPr/>
            </p:nvSpPr>
            <p:spPr>
              <a:xfrm>
                <a:off x="5408847" y="6963875"/>
                <a:ext cx="296868" cy="81342"/>
              </a:xfrm>
              <a:custGeom>
                <a:avLst/>
                <a:gdLst>
                  <a:gd name="connsiteX0" fmla="*/ 2941 w 296868"/>
                  <a:gd name="connsiteY0" fmla="*/ 79863 h 81342"/>
                  <a:gd name="connsiteX1" fmla="*/ 293453 w 296868"/>
                  <a:gd name="connsiteY1" fmla="*/ 488 h 81342"/>
                  <a:gd name="connsiteX2" fmla="*/ 152166 w 296868"/>
                  <a:gd name="connsiteY2" fmla="*/ 48113 h 81342"/>
                  <a:gd name="connsiteX3" fmla="*/ 2941 w 296868"/>
                  <a:gd name="connsiteY3" fmla="*/ 79863 h 8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868" h="81342">
                    <a:moveTo>
                      <a:pt x="2941" y="79863"/>
                    </a:moveTo>
                    <a:cubicBezTo>
                      <a:pt x="26489" y="71926"/>
                      <a:pt x="268582" y="5780"/>
                      <a:pt x="293453" y="488"/>
                    </a:cubicBezTo>
                    <a:cubicBezTo>
                      <a:pt x="318324" y="-4804"/>
                      <a:pt x="200849" y="34355"/>
                      <a:pt x="152166" y="48113"/>
                    </a:cubicBezTo>
                    <a:cubicBezTo>
                      <a:pt x="103483" y="61871"/>
                      <a:pt x="-20607" y="87800"/>
                      <a:pt x="2941" y="798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: 図形 544">
                <a:extLst>
                  <a:ext uri="{FF2B5EF4-FFF2-40B4-BE49-F238E27FC236}">
                    <a16:creationId xmlns:a16="http://schemas.microsoft.com/office/drawing/2014/main" id="{C97DCCA6-CDAF-4764-8B44-A160C65FEF31}"/>
                  </a:ext>
                </a:extLst>
              </p:cNvPr>
              <p:cNvSpPr/>
              <p:nvPr/>
            </p:nvSpPr>
            <p:spPr>
              <a:xfrm>
                <a:off x="5388886" y="7070523"/>
                <a:ext cx="291991" cy="129266"/>
              </a:xfrm>
              <a:custGeom>
                <a:avLst/>
                <a:gdLst>
                  <a:gd name="connsiteX0" fmla="*/ 677 w 291991"/>
                  <a:gd name="connsiteY0" fmla="*/ 128790 h 129266"/>
                  <a:gd name="connsiteX1" fmla="*/ 172127 w 291991"/>
                  <a:gd name="connsiteY1" fmla="*/ 51002 h 129266"/>
                  <a:gd name="connsiteX2" fmla="*/ 288014 w 291991"/>
                  <a:gd name="connsiteY2" fmla="*/ 6552 h 129266"/>
                  <a:gd name="connsiteX3" fmla="*/ 240389 w 291991"/>
                  <a:gd name="connsiteY3" fmla="*/ 11315 h 129266"/>
                  <a:gd name="connsiteX4" fmla="*/ 677 w 291991"/>
                  <a:gd name="connsiteY4" fmla="*/ 128790 h 12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991" h="129266">
                    <a:moveTo>
                      <a:pt x="677" y="128790"/>
                    </a:moveTo>
                    <a:cubicBezTo>
                      <a:pt x="-10700" y="135404"/>
                      <a:pt x="124238" y="71375"/>
                      <a:pt x="172127" y="51002"/>
                    </a:cubicBezTo>
                    <a:cubicBezTo>
                      <a:pt x="220016" y="30629"/>
                      <a:pt x="276637" y="13166"/>
                      <a:pt x="288014" y="6552"/>
                    </a:cubicBezTo>
                    <a:cubicBezTo>
                      <a:pt x="299391" y="-62"/>
                      <a:pt x="287220" y="-5883"/>
                      <a:pt x="240389" y="11315"/>
                    </a:cubicBezTo>
                    <a:cubicBezTo>
                      <a:pt x="193558" y="28513"/>
                      <a:pt x="12054" y="122176"/>
                      <a:pt x="677" y="128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: 図形 545">
                <a:extLst>
                  <a:ext uri="{FF2B5EF4-FFF2-40B4-BE49-F238E27FC236}">
                    <a16:creationId xmlns:a16="http://schemas.microsoft.com/office/drawing/2014/main" id="{0AB3682E-88B2-41F5-ADFC-55CCAA7FD99A}"/>
                  </a:ext>
                </a:extLst>
              </p:cNvPr>
              <p:cNvSpPr/>
              <p:nvPr/>
            </p:nvSpPr>
            <p:spPr>
              <a:xfrm>
                <a:off x="5632388" y="6987457"/>
                <a:ext cx="111620" cy="108849"/>
              </a:xfrm>
              <a:custGeom>
                <a:avLst/>
                <a:gdLst>
                  <a:gd name="connsiteX0" fmla="*/ 62 w 111620"/>
                  <a:gd name="connsiteY0" fmla="*/ 718 h 108849"/>
                  <a:gd name="connsiteX1" fmla="*/ 88962 w 111620"/>
                  <a:gd name="connsiteY1" fmla="*/ 29293 h 108849"/>
                  <a:gd name="connsiteX2" fmla="*/ 58800 w 111620"/>
                  <a:gd name="connsiteY2" fmla="*/ 108668 h 108849"/>
                  <a:gd name="connsiteX3" fmla="*/ 104837 w 111620"/>
                  <a:gd name="connsiteY3" fmla="*/ 49931 h 108849"/>
                  <a:gd name="connsiteX4" fmla="*/ 104837 w 111620"/>
                  <a:gd name="connsiteY4" fmla="*/ 13418 h 108849"/>
                  <a:gd name="connsiteX5" fmla="*/ 62 w 111620"/>
                  <a:gd name="connsiteY5" fmla="*/ 718 h 10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0" h="108849">
                    <a:moveTo>
                      <a:pt x="62" y="718"/>
                    </a:moveTo>
                    <a:cubicBezTo>
                      <a:pt x="-2584" y="3364"/>
                      <a:pt x="79172" y="11301"/>
                      <a:pt x="88962" y="29293"/>
                    </a:cubicBezTo>
                    <a:cubicBezTo>
                      <a:pt x="98752" y="47285"/>
                      <a:pt x="56154" y="105228"/>
                      <a:pt x="58800" y="108668"/>
                    </a:cubicBezTo>
                    <a:cubicBezTo>
                      <a:pt x="61446" y="112108"/>
                      <a:pt x="97164" y="65806"/>
                      <a:pt x="104837" y="49931"/>
                    </a:cubicBezTo>
                    <a:cubicBezTo>
                      <a:pt x="112510" y="34056"/>
                      <a:pt x="115156" y="24001"/>
                      <a:pt x="104837" y="13418"/>
                    </a:cubicBezTo>
                    <a:cubicBezTo>
                      <a:pt x="94518" y="2835"/>
                      <a:pt x="2708" y="-1928"/>
                      <a:pt x="62" y="7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32BDC289-3ADE-4C15-9845-B879036B2F57}"/>
                  </a:ext>
                </a:extLst>
              </p:cNvPr>
              <p:cNvSpPr/>
              <p:nvPr/>
            </p:nvSpPr>
            <p:spPr>
              <a:xfrm>
                <a:off x="5678476" y="6960459"/>
                <a:ext cx="206273" cy="144132"/>
              </a:xfrm>
              <a:custGeom>
                <a:avLst/>
                <a:gdLst>
                  <a:gd name="connsiteX0" fmla="*/ 4774 w 206273"/>
                  <a:gd name="connsiteY0" fmla="*/ 2316 h 144132"/>
                  <a:gd name="connsiteX1" fmla="*/ 69862 w 206273"/>
                  <a:gd name="connsiteY1" fmla="*/ 18191 h 144132"/>
                  <a:gd name="connsiteX2" fmla="*/ 195274 w 206273"/>
                  <a:gd name="connsiteY2" fmla="*/ 59466 h 144132"/>
                  <a:gd name="connsiteX3" fmla="*/ 177812 w 206273"/>
                  <a:gd name="connsiteY3" fmla="*/ 119791 h 144132"/>
                  <a:gd name="connsiteX4" fmla="*/ 12 w 206273"/>
                  <a:gd name="connsiteY4" fmla="*/ 121379 h 144132"/>
                  <a:gd name="connsiteX5" fmla="*/ 187337 w 206273"/>
                  <a:gd name="connsiteY5" fmla="*/ 143604 h 144132"/>
                  <a:gd name="connsiteX6" fmla="*/ 198449 w 206273"/>
                  <a:gd name="connsiteY6" fmla="*/ 95979 h 144132"/>
                  <a:gd name="connsiteX7" fmla="*/ 187337 w 206273"/>
                  <a:gd name="connsiteY7" fmla="*/ 78516 h 144132"/>
                  <a:gd name="connsiteX8" fmla="*/ 4774 w 206273"/>
                  <a:gd name="connsiteY8" fmla="*/ 2316 h 1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273" h="144132">
                    <a:moveTo>
                      <a:pt x="4774" y="2316"/>
                    </a:moveTo>
                    <a:cubicBezTo>
                      <a:pt x="-14805" y="-7738"/>
                      <a:pt x="69862" y="18191"/>
                      <a:pt x="69862" y="18191"/>
                    </a:cubicBezTo>
                    <a:cubicBezTo>
                      <a:pt x="101612" y="27716"/>
                      <a:pt x="177282" y="42533"/>
                      <a:pt x="195274" y="59466"/>
                    </a:cubicBezTo>
                    <a:cubicBezTo>
                      <a:pt x="213266" y="76399"/>
                      <a:pt x="210356" y="109472"/>
                      <a:pt x="177812" y="119791"/>
                    </a:cubicBezTo>
                    <a:cubicBezTo>
                      <a:pt x="145268" y="130110"/>
                      <a:pt x="-1576" y="117410"/>
                      <a:pt x="12" y="121379"/>
                    </a:cubicBezTo>
                    <a:cubicBezTo>
                      <a:pt x="1599" y="125348"/>
                      <a:pt x="154264" y="147837"/>
                      <a:pt x="187337" y="143604"/>
                    </a:cubicBezTo>
                    <a:cubicBezTo>
                      <a:pt x="220410" y="139371"/>
                      <a:pt x="198449" y="106827"/>
                      <a:pt x="198449" y="95979"/>
                    </a:cubicBezTo>
                    <a:cubicBezTo>
                      <a:pt x="198449" y="85131"/>
                      <a:pt x="217499" y="92274"/>
                      <a:pt x="187337" y="78516"/>
                    </a:cubicBezTo>
                    <a:cubicBezTo>
                      <a:pt x="157175" y="64758"/>
                      <a:pt x="24353" y="12370"/>
                      <a:pt x="4774" y="23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440FBD1B-CFD3-4A9C-9002-997F6C5DCBD0}"/>
                  </a:ext>
                </a:extLst>
              </p:cNvPr>
              <p:cNvSpPr/>
              <p:nvPr/>
            </p:nvSpPr>
            <p:spPr>
              <a:xfrm>
                <a:off x="5369680" y="7094453"/>
                <a:ext cx="406039" cy="163611"/>
              </a:xfrm>
              <a:custGeom>
                <a:avLst/>
                <a:gdLst>
                  <a:gd name="connsiteX0" fmla="*/ 57983 w 406039"/>
                  <a:gd name="connsiteY0" fmla="*/ 85 h 163611"/>
                  <a:gd name="connsiteX1" fmla="*/ 378658 w 406039"/>
                  <a:gd name="connsiteY1" fmla="*/ 85810 h 163611"/>
                  <a:gd name="connsiteX2" fmla="*/ 370720 w 406039"/>
                  <a:gd name="connsiteY2" fmla="*/ 135022 h 163611"/>
                  <a:gd name="connsiteX3" fmla="*/ 219908 w 406039"/>
                  <a:gd name="connsiteY3" fmla="*/ 147722 h 163611"/>
                  <a:gd name="connsiteX4" fmla="*/ 2420 w 406039"/>
                  <a:gd name="connsiteY4" fmla="*/ 106447 h 163611"/>
                  <a:gd name="connsiteX5" fmla="*/ 372308 w 406039"/>
                  <a:gd name="connsiteY5" fmla="*/ 163597 h 163611"/>
                  <a:gd name="connsiteX6" fmla="*/ 377070 w 406039"/>
                  <a:gd name="connsiteY6" fmla="*/ 100097 h 163611"/>
                  <a:gd name="connsiteX7" fmla="*/ 305633 w 406039"/>
                  <a:gd name="connsiteY7" fmla="*/ 69935 h 163611"/>
                  <a:gd name="connsiteX8" fmla="*/ 57983 w 406039"/>
                  <a:gd name="connsiteY8" fmla="*/ 85 h 16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6039" h="163611">
                    <a:moveTo>
                      <a:pt x="57983" y="85"/>
                    </a:moveTo>
                    <a:cubicBezTo>
                      <a:pt x="70154" y="2731"/>
                      <a:pt x="326535" y="63320"/>
                      <a:pt x="378658" y="85810"/>
                    </a:cubicBezTo>
                    <a:cubicBezTo>
                      <a:pt x="430781" y="108300"/>
                      <a:pt x="397178" y="124703"/>
                      <a:pt x="370720" y="135022"/>
                    </a:cubicBezTo>
                    <a:cubicBezTo>
                      <a:pt x="344262" y="145341"/>
                      <a:pt x="281291" y="152484"/>
                      <a:pt x="219908" y="147722"/>
                    </a:cubicBezTo>
                    <a:cubicBezTo>
                      <a:pt x="158525" y="142960"/>
                      <a:pt x="-22980" y="103801"/>
                      <a:pt x="2420" y="106447"/>
                    </a:cubicBezTo>
                    <a:cubicBezTo>
                      <a:pt x="27820" y="109093"/>
                      <a:pt x="309866" y="164655"/>
                      <a:pt x="372308" y="163597"/>
                    </a:cubicBezTo>
                    <a:cubicBezTo>
                      <a:pt x="434750" y="162539"/>
                      <a:pt x="388183" y="115707"/>
                      <a:pt x="377070" y="100097"/>
                    </a:cubicBezTo>
                    <a:cubicBezTo>
                      <a:pt x="365957" y="84487"/>
                      <a:pt x="358550" y="83164"/>
                      <a:pt x="305633" y="69935"/>
                    </a:cubicBezTo>
                    <a:cubicBezTo>
                      <a:pt x="252716" y="56706"/>
                      <a:pt x="45812" y="-2561"/>
                      <a:pt x="57983" y="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748B0B15-FE5B-4826-BF7C-EFB75940ADE2}"/>
                  </a:ext>
                </a:extLst>
              </p:cNvPr>
              <p:cNvSpPr/>
              <p:nvPr/>
            </p:nvSpPr>
            <p:spPr>
              <a:xfrm>
                <a:off x="4662220" y="7051392"/>
                <a:ext cx="758989" cy="98818"/>
              </a:xfrm>
              <a:custGeom>
                <a:avLst/>
                <a:gdLst>
                  <a:gd name="connsiteX0" fmla="*/ 17730 w 758989"/>
                  <a:gd name="connsiteY0" fmla="*/ 98708 h 98818"/>
                  <a:gd name="connsiteX1" fmla="*/ 62180 w 758989"/>
                  <a:gd name="connsiteY1" fmla="*/ 55846 h 98818"/>
                  <a:gd name="connsiteX2" fmla="*/ 174893 w 758989"/>
                  <a:gd name="connsiteY2" fmla="*/ 1871 h 98818"/>
                  <a:gd name="connsiteX3" fmla="*/ 300305 w 758989"/>
                  <a:gd name="connsiteY3" fmla="*/ 19333 h 98818"/>
                  <a:gd name="connsiteX4" fmla="*/ 716230 w 758989"/>
                  <a:gd name="connsiteY4" fmla="*/ 86008 h 98818"/>
                  <a:gd name="connsiteX5" fmla="*/ 744805 w 758989"/>
                  <a:gd name="connsiteY5" fmla="*/ 57433 h 98818"/>
                  <a:gd name="connsiteX6" fmla="*/ 709880 w 758989"/>
                  <a:gd name="connsiteY6" fmla="*/ 73308 h 98818"/>
                  <a:gd name="connsiteX7" fmla="*/ 651143 w 758989"/>
                  <a:gd name="connsiteY7" fmla="*/ 87596 h 98818"/>
                  <a:gd name="connsiteX8" fmla="*/ 360630 w 758989"/>
                  <a:gd name="connsiteY8" fmla="*/ 43146 h 98818"/>
                  <a:gd name="connsiteX9" fmla="*/ 17730 w 758989"/>
                  <a:gd name="connsiteY9" fmla="*/ 98708 h 9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8989" h="98818">
                    <a:moveTo>
                      <a:pt x="17730" y="98708"/>
                    </a:moveTo>
                    <a:cubicBezTo>
                      <a:pt x="-32012" y="100825"/>
                      <a:pt x="35986" y="71985"/>
                      <a:pt x="62180" y="55846"/>
                    </a:cubicBezTo>
                    <a:cubicBezTo>
                      <a:pt x="88374" y="39706"/>
                      <a:pt x="135206" y="7956"/>
                      <a:pt x="174893" y="1871"/>
                    </a:cubicBezTo>
                    <a:cubicBezTo>
                      <a:pt x="214580" y="-4214"/>
                      <a:pt x="210082" y="5310"/>
                      <a:pt x="300305" y="19333"/>
                    </a:cubicBezTo>
                    <a:cubicBezTo>
                      <a:pt x="390528" y="33356"/>
                      <a:pt x="642147" y="79658"/>
                      <a:pt x="716230" y="86008"/>
                    </a:cubicBezTo>
                    <a:cubicBezTo>
                      <a:pt x="790313" y="92358"/>
                      <a:pt x="745863" y="59550"/>
                      <a:pt x="744805" y="57433"/>
                    </a:cubicBezTo>
                    <a:cubicBezTo>
                      <a:pt x="743747" y="55316"/>
                      <a:pt x="725490" y="68281"/>
                      <a:pt x="709880" y="73308"/>
                    </a:cubicBezTo>
                    <a:cubicBezTo>
                      <a:pt x="694270" y="78335"/>
                      <a:pt x="709351" y="92623"/>
                      <a:pt x="651143" y="87596"/>
                    </a:cubicBezTo>
                    <a:cubicBezTo>
                      <a:pt x="592935" y="82569"/>
                      <a:pt x="463817" y="46321"/>
                      <a:pt x="360630" y="43146"/>
                    </a:cubicBezTo>
                    <a:cubicBezTo>
                      <a:pt x="257443" y="39971"/>
                      <a:pt x="67472" y="96591"/>
                      <a:pt x="17730" y="987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C6794214-348B-4024-9BB0-A244D85905B7}"/>
                  </a:ext>
                </a:extLst>
              </p:cNvPr>
              <p:cNvSpPr/>
              <p:nvPr/>
            </p:nvSpPr>
            <p:spPr>
              <a:xfrm>
                <a:off x="4679568" y="7116745"/>
                <a:ext cx="782861" cy="53997"/>
              </a:xfrm>
              <a:custGeom>
                <a:avLst/>
                <a:gdLst>
                  <a:gd name="connsiteX0" fmla="*/ 382 w 782861"/>
                  <a:gd name="connsiteY0" fmla="*/ 53993 h 53997"/>
                  <a:gd name="connsiteX1" fmla="*/ 279782 w 782861"/>
                  <a:gd name="connsiteY1" fmla="*/ 3193 h 53997"/>
                  <a:gd name="connsiteX2" fmla="*/ 602045 w 782861"/>
                  <a:gd name="connsiteY2" fmla="*/ 50818 h 53997"/>
                  <a:gd name="connsiteX3" fmla="*/ 716345 w 782861"/>
                  <a:gd name="connsiteY3" fmla="*/ 36530 h 53997"/>
                  <a:gd name="connsiteX4" fmla="*/ 781432 w 782861"/>
                  <a:gd name="connsiteY4" fmla="*/ 12718 h 53997"/>
                  <a:gd name="connsiteX5" fmla="*/ 656020 w 782861"/>
                  <a:gd name="connsiteY5" fmla="*/ 38118 h 53997"/>
                  <a:gd name="connsiteX6" fmla="*/ 514732 w 782861"/>
                  <a:gd name="connsiteY6" fmla="*/ 30180 h 53997"/>
                  <a:gd name="connsiteX7" fmla="*/ 225807 w 782861"/>
                  <a:gd name="connsiteY7" fmla="*/ 18 h 53997"/>
                  <a:gd name="connsiteX8" fmla="*/ 382 w 782861"/>
                  <a:gd name="connsiteY8" fmla="*/ 53993 h 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2861" h="53997">
                    <a:moveTo>
                      <a:pt x="382" y="53993"/>
                    </a:moveTo>
                    <a:cubicBezTo>
                      <a:pt x="9378" y="54522"/>
                      <a:pt x="179505" y="3722"/>
                      <a:pt x="279782" y="3193"/>
                    </a:cubicBezTo>
                    <a:cubicBezTo>
                      <a:pt x="380059" y="2664"/>
                      <a:pt x="529285" y="45262"/>
                      <a:pt x="602045" y="50818"/>
                    </a:cubicBezTo>
                    <a:cubicBezTo>
                      <a:pt x="674805" y="56374"/>
                      <a:pt x="686447" y="42880"/>
                      <a:pt x="716345" y="36530"/>
                    </a:cubicBezTo>
                    <a:cubicBezTo>
                      <a:pt x="746243" y="30180"/>
                      <a:pt x="791486" y="12453"/>
                      <a:pt x="781432" y="12718"/>
                    </a:cubicBezTo>
                    <a:cubicBezTo>
                      <a:pt x="771378" y="12983"/>
                      <a:pt x="700470" y="35208"/>
                      <a:pt x="656020" y="38118"/>
                    </a:cubicBezTo>
                    <a:cubicBezTo>
                      <a:pt x="611570" y="41028"/>
                      <a:pt x="586434" y="36530"/>
                      <a:pt x="514732" y="30180"/>
                    </a:cubicBezTo>
                    <a:cubicBezTo>
                      <a:pt x="443030" y="23830"/>
                      <a:pt x="308357" y="-776"/>
                      <a:pt x="225807" y="18"/>
                    </a:cubicBezTo>
                    <a:cubicBezTo>
                      <a:pt x="143257" y="812"/>
                      <a:pt x="-8614" y="53464"/>
                      <a:pt x="382" y="539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73D0B1D4-71B6-40B4-854E-E2CAE2ED9790}"/>
                  </a:ext>
                </a:extLst>
              </p:cNvPr>
              <p:cNvSpPr/>
              <p:nvPr/>
            </p:nvSpPr>
            <p:spPr>
              <a:xfrm>
                <a:off x="5038723" y="6553585"/>
                <a:ext cx="349622" cy="519870"/>
              </a:xfrm>
              <a:custGeom>
                <a:avLst/>
                <a:gdLst>
                  <a:gd name="connsiteX0" fmla="*/ 158752 w 349622"/>
                  <a:gd name="connsiteY0" fmla="*/ 2790 h 519870"/>
                  <a:gd name="connsiteX1" fmla="*/ 207965 w 349622"/>
                  <a:gd name="connsiteY1" fmla="*/ 12315 h 519870"/>
                  <a:gd name="connsiteX2" fmla="*/ 319090 w 349622"/>
                  <a:gd name="connsiteY2" fmla="*/ 42478 h 519870"/>
                  <a:gd name="connsiteX3" fmla="*/ 349252 w 349622"/>
                  <a:gd name="connsiteY3" fmla="*/ 179003 h 519870"/>
                  <a:gd name="connsiteX4" fmla="*/ 304802 w 349622"/>
                  <a:gd name="connsiteY4" fmla="*/ 361565 h 519870"/>
                  <a:gd name="connsiteX5" fmla="*/ 239715 w 349622"/>
                  <a:gd name="connsiteY5" fmla="*/ 517140 h 519870"/>
                  <a:gd name="connsiteX6" fmla="*/ 2 w 349622"/>
                  <a:gd name="connsiteY6" fmla="*/ 463165 h 519870"/>
                  <a:gd name="connsiteX7" fmla="*/ 234952 w 349622"/>
                  <a:gd name="connsiteY7" fmla="*/ 494915 h 519870"/>
                  <a:gd name="connsiteX8" fmla="*/ 257177 w 349622"/>
                  <a:gd name="connsiteY8" fmla="*/ 469515 h 519870"/>
                  <a:gd name="connsiteX9" fmla="*/ 315915 w 349622"/>
                  <a:gd name="connsiteY9" fmla="*/ 252028 h 519870"/>
                  <a:gd name="connsiteX10" fmla="*/ 328615 w 349622"/>
                  <a:gd name="connsiteY10" fmla="*/ 126615 h 519870"/>
                  <a:gd name="connsiteX11" fmla="*/ 309565 w 349622"/>
                  <a:gd name="connsiteY11" fmla="*/ 59940 h 519870"/>
                  <a:gd name="connsiteX12" fmla="*/ 158752 w 349622"/>
                  <a:gd name="connsiteY12" fmla="*/ 2790 h 51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9622" h="519870">
                    <a:moveTo>
                      <a:pt x="158752" y="2790"/>
                    </a:moveTo>
                    <a:cubicBezTo>
                      <a:pt x="141819" y="-5147"/>
                      <a:pt x="181242" y="5700"/>
                      <a:pt x="207965" y="12315"/>
                    </a:cubicBezTo>
                    <a:cubicBezTo>
                      <a:pt x="234688" y="18930"/>
                      <a:pt x="295542" y="14697"/>
                      <a:pt x="319090" y="42478"/>
                    </a:cubicBezTo>
                    <a:cubicBezTo>
                      <a:pt x="342638" y="70259"/>
                      <a:pt x="351633" y="125822"/>
                      <a:pt x="349252" y="179003"/>
                    </a:cubicBezTo>
                    <a:cubicBezTo>
                      <a:pt x="346871" y="232184"/>
                      <a:pt x="323058" y="305209"/>
                      <a:pt x="304802" y="361565"/>
                    </a:cubicBezTo>
                    <a:cubicBezTo>
                      <a:pt x="286546" y="417921"/>
                      <a:pt x="290515" y="500207"/>
                      <a:pt x="239715" y="517140"/>
                    </a:cubicBezTo>
                    <a:cubicBezTo>
                      <a:pt x="188915" y="534073"/>
                      <a:pt x="796" y="466869"/>
                      <a:pt x="2" y="463165"/>
                    </a:cubicBezTo>
                    <a:cubicBezTo>
                      <a:pt x="-792" y="459461"/>
                      <a:pt x="192090" y="493857"/>
                      <a:pt x="234952" y="494915"/>
                    </a:cubicBezTo>
                    <a:cubicBezTo>
                      <a:pt x="277814" y="495973"/>
                      <a:pt x="243683" y="509996"/>
                      <a:pt x="257177" y="469515"/>
                    </a:cubicBezTo>
                    <a:cubicBezTo>
                      <a:pt x="270671" y="429034"/>
                      <a:pt x="304009" y="309178"/>
                      <a:pt x="315915" y="252028"/>
                    </a:cubicBezTo>
                    <a:cubicBezTo>
                      <a:pt x="327821" y="194878"/>
                      <a:pt x="329673" y="158630"/>
                      <a:pt x="328615" y="126615"/>
                    </a:cubicBezTo>
                    <a:cubicBezTo>
                      <a:pt x="327557" y="94600"/>
                      <a:pt x="336288" y="78196"/>
                      <a:pt x="309565" y="59940"/>
                    </a:cubicBezTo>
                    <a:cubicBezTo>
                      <a:pt x="282842" y="41684"/>
                      <a:pt x="175685" y="10727"/>
                      <a:pt x="158752" y="27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63C3B0B4-5389-4D19-8F96-6300821C9225}"/>
                  </a:ext>
                </a:extLst>
              </p:cNvPr>
              <p:cNvSpPr/>
              <p:nvPr/>
            </p:nvSpPr>
            <p:spPr>
              <a:xfrm>
                <a:off x="5076271" y="6554170"/>
                <a:ext cx="144894" cy="443257"/>
              </a:xfrm>
              <a:custGeom>
                <a:avLst/>
                <a:gdLst>
                  <a:gd name="connsiteX0" fmla="*/ 122792 w 144894"/>
                  <a:gd name="connsiteY0" fmla="*/ 2205 h 443257"/>
                  <a:gd name="connsiteX1" fmla="*/ 138667 w 144894"/>
                  <a:gd name="connsiteY1" fmla="*/ 156193 h 443257"/>
                  <a:gd name="connsiteX2" fmla="*/ 2142 w 144894"/>
                  <a:gd name="connsiteY2" fmla="*/ 438768 h 443257"/>
                  <a:gd name="connsiteX3" fmla="*/ 59292 w 144894"/>
                  <a:gd name="connsiteY3" fmla="*/ 318118 h 443257"/>
                  <a:gd name="connsiteX4" fmla="*/ 114854 w 144894"/>
                  <a:gd name="connsiteY4" fmla="*/ 162543 h 443257"/>
                  <a:gd name="connsiteX5" fmla="*/ 132317 w 144894"/>
                  <a:gd name="connsiteY5" fmla="*/ 72055 h 443257"/>
                  <a:gd name="connsiteX6" fmla="*/ 122792 w 144894"/>
                  <a:gd name="connsiteY6" fmla="*/ 2205 h 4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4" h="443257">
                    <a:moveTo>
                      <a:pt x="122792" y="2205"/>
                    </a:moveTo>
                    <a:cubicBezTo>
                      <a:pt x="123850" y="16228"/>
                      <a:pt x="158775" y="83433"/>
                      <a:pt x="138667" y="156193"/>
                    </a:cubicBezTo>
                    <a:cubicBezTo>
                      <a:pt x="118559" y="228953"/>
                      <a:pt x="15371" y="411781"/>
                      <a:pt x="2142" y="438768"/>
                    </a:cubicBezTo>
                    <a:cubicBezTo>
                      <a:pt x="-11087" y="465756"/>
                      <a:pt x="40507" y="364155"/>
                      <a:pt x="59292" y="318118"/>
                    </a:cubicBezTo>
                    <a:cubicBezTo>
                      <a:pt x="78077" y="272081"/>
                      <a:pt x="102683" y="203553"/>
                      <a:pt x="114854" y="162543"/>
                    </a:cubicBezTo>
                    <a:cubicBezTo>
                      <a:pt x="127025" y="121533"/>
                      <a:pt x="128877" y="99572"/>
                      <a:pt x="132317" y="72055"/>
                    </a:cubicBezTo>
                    <a:cubicBezTo>
                      <a:pt x="135757" y="44538"/>
                      <a:pt x="121734" y="-11818"/>
                      <a:pt x="122792" y="22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0CE5E78E-A184-4A1E-B37A-B4637662DA5A}"/>
                  </a:ext>
                </a:extLst>
              </p:cNvPr>
              <p:cNvSpPr/>
              <p:nvPr/>
            </p:nvSpPr>
            <p:spPr>
              <a:xfrm>
                <a:off x="5043284" y="6564227"/>
                <a:ext cx="152818" cy="447874"/>
              </a:xfrm>
              <a:custGeom>
                <a:avLst/>
                <a:gdLst>
                  <a:gd name="connsiteX0" fmla="*/ 152604 w 152818"/>
                  <a:gd name="connsiteY0" fmla="*/ 86 h 447874"/>
                  <a:gd name="connsiteX1" fmla="*/ 9729 w 152818"/>
                  <a:gd name="connsiteY1" fmla="*/ 379498 h 447874"/>
                  <a:gd name="connsiteX2" fmla="*/ 16079 w 152818"/>
                  <a:gd name="connsiteY2" fmla="*/ 373148 h 447874"/>
                  <a:gd name="connsiteX3" fmla="*/ 43066 w 152818"/>
                  <a:gd name="connsiteY3" fmla="*/ 447761 h 447874"/>
                  <a:gd name="connsiteX4" fmla="*/ 17666 w 152818"/>
                  <a:gd name="connsiteY4" fmla="*/ 389023 h 447874"/>
                  <a:gd name="connsiteX5" fmla="*/ 41479 w 152818"/>
                  <a:gd name="connsiteY5" fmla="*/ 344573 h 447874"/>
                  <a:gd name="connsiteX6" fmla="*/ 152604 w 152818"/>
                  <a:gd name="connsiteY6" fmla="*/ 86 h 44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818" h="447874">
                    <a:moveTo>
                      <a:pt x="152604" y="86"/>
                    </a:moveTo>
                    <a:cubicBezTo>
                      <a:pt x="147312" y="5907"/>
                      <a:pt x="32483" y="317321"/>
                      <a:pt x="9729" y="379498"/>
                    </a:cubicBezTo>
                    <a:cubicBezTo>
                      <a:pt x="-13025" y="441675"/>
                      <a:pt x="10523" y="361771"/>
                      <a:pt x="16079" y="373148"/>
                    </a:cubicBezTo>
                    <a:cubicBezTo>
                      <a:pt x="21635" y="384525"/>
                      <a:pt x="42802" y="445115"/>
                      <a:pt x="43066" y="447761"/>
                    </a:cubicBezTo>
                    <a:cubicBezTo>
                      <a:pt x="43330" y="450407"/>
                      <a:pt x="17930" y="406221"/>
                      <a:pt x="17666" y="389023"/>
                    </a:cubicBezTo>
                    <a:cubicBezTo>
                      <a:pt x="17401" y="371825"/>
                      <a:pt x="19254" y="404369"/>
                      <a:pt x="41479" y="344573"/>
                    </a:cubicBezTo>
                    <a:cubicBezTo>
                      <a:pt x="63704" y="284777"/>
                      <a:pt x="157896" y="-5735"/>
                      <a:pt x="152604" y="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99168795-7A3D-40DF-A4C0-E5FC9CBABA55}"/>
                  </a:ext>
                </a:extLst>
              </p:cNvPr>
              <p:cNvSpPr/>
              <p:nvPr/>
            </p:nvSpPr>
            <p:spPr>
              <a:xfrm>
                <a:off x="5208469" y="6596035"/>
                <a:ext cx="157633" cy="102166"/>
              </a:xfrm>
              <a:custGeom>
                <a:avLst/>
                <a:gdLst>
                  <a:gd name="connsiteX0" fmla="*/ 119 w 157633"/>
                  <a:gd name="connsiteY0" fmla="*/ 28 h 102166"/>
                  <a:gd name="connsiteX1" fmla="*/ 65206 w 157633"/>
                  <a:gd name="connsiteY1" fmla="*/ 60353 h 102166"/>
                  <a:gd name="connsiteX2" fmla="*/ 69969 w 157633"/>
                  <a:gd name="connsiteY2" fmla="*/ 101628 h 102166"/>
                  <a:gd name="connsiteX3" fmla="*/ 81081 w 157633"/>
                  <a:gd name="connsiteY3" fmla="*/ 80990 h 102166"/>
                  <a:gd name="connsiteX4" fmla="*/ 147756 w 157633"/>
                  <a:gd name="connsiteY4" fmla="*/ 39715 h 102166"/>
                  <a:gd name="connsiteX5" fmla="*/ 157281 w 157633"/>
                  <a:gd name="connsiteY5" fmla="*/ 39715 h 102166"/>
                  <a:gd name="connsiteX6" fmla="*/ 111244 w 157633"/>
                  <a:gd name="connsiteY6" fmla="*/ 41303 h 102166"/>
                  <a:gd name="connsiteX7" fmla="*/ 71556 w 157633"/>
                  <a:gd name="connsiteY7" fmla="*/ 66703 h 102166"/>
                  <a:gd name="connsiteX8" fmla="*/ 49331 w 157633"/>
                  <a:gd name="connsiteY8" fmla="*/ 52415 h 102166"/>
                  <a:gd name="connsiteX9" fmla="*/ 119 w 157633"/>
                  <a:gd name="connsiteY9" fmla="*/ 28 h 10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33" h="102166">
                    <a:moveTo>
                      <a:pt x="119" y="28"/>
                    </a:moveTo>
                    <a:cubicBezTo>
                      <a:pt x="2765" y="1351"/>
                      <a:pt x="53564" y="43420"/>
                      <a:pt x="65206" y="60353"/>
                    </a:cubicBezTo>
                    <a:cubicBezTo>
                      <a:pt x="76848" y="77286"/>
                      <a:pt x="67323" y="98188"/>
                      <a:pt x="69969" y="101628"/>
                    </a:cubicBezTo>
                    <a:cubicBezTo>
                      <a:pt x="72615" y="105068"/>
                      <a:pt x="68117" y="91309"/>
                      <a:pt x="81081" y="80990"/>
                    </a:cubicBezTo>
                    <a:cubicBezTo>
                      <a:pt x="94045" y="70671"/>
                      <a:pt x="135056" y="46594"/>
                      <a:pt x="147756" y="39715"/>
                    </a:cubicBezTo>
                    <a:cubicBezTo>
                      <a:pt x="160456" y="32836"/>
                      <a:pt x="157281" y="39715"/>
                      <a:pt x="157281" y="39715"/>
                    </a:cubicBezTo>
                    <a:cubicBezTo>
                      <a:pt x="151196" y="39980"/>
                      <a:pt x="125531" y="36805"/>
                      <a:pt x="111244" y="41303"/>
                    </a:cubicBezTo>
                    <a:cubicBezTo>
                      <a:pt x="96957" y="45801"/>
                      <a:pt x="81875" y="64851"/>
                      <a:pt x="71556" y="66703"/>
                    </a:cubicBezTo>
                    <a:cubicBezTo>
                      <a:pt x="61237" y="68555"/>
                      <a:pt x="59120" y="61411"/>
                      <a:pt x="49331" y="52415"/>
                    </a:cubicBezTo>
                    <a:cubicBezTo>
                      <a:pt x="39542" y="43419"/>
                      <a:pt x="-2527" y="-1295"/>
                      <a:pt x="119" y="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67CA7EFA-CD14-4EA5-94C8-6E2078F1EBAC}"/>
                  </a:ext>
                </a:extLst>
              </p:cNvPr>
              <p:cNvSpPr/>
              <p:nvPr/>
            </p:nvSpPr>
            <p:spPr>
              <a:xfrm>
                <a:off x="5092311" y="6960752"/>
                <a:ext cx="194227" cy="72545"/>
              </a:xfrm>
              <a:custGeom>
                <a:avLst/>
                <a:gdLst>
                  <a:gd name="connsiteX0" fmla="*/ 389 w 194227"/>
                  <a:gd name="connsiteY0" fmla="*/ 54411 h 72545"/>
                  <a:gd name="connsiteX1" fmla="*/ 94052 w 194227"/>
                  <a:gd name="connsiteY1" fmla="*/ 9961 h 72545"/>
                  <a:gd name="connsiteX2" fmla="*/ 124214 w 194227"/>
                  <a:gd name="connsiteY2" fmla="*/ 5198 h 72545"/>
                  <a:gd name="connsiteX3" fmla="*/ 194064 w 194227"/>
                  <a:gd name="connsiteY3" fmla="*/ 71873 h 72545"/>
                  <a:gd name="connsiteX4" fmla="*/ 143264 w 194227"/>
                  <a:gd name="connsiteY4" fmla="*/ 38536 h 72545"/>
                  <a:gd name="connsiteX5" fmla="*/ 133739 w 194227"/>
                  <a:gd name="connsiteY5" fmla="*/ 21073 h 72545"/>
                  <a:gd name="connsiteX6" fmla="*/ 389 w 194227"/>
                  <a:gd name="connsiteY6" fmla="*/ 54411 h 7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27" h="72545">
                    <a:moveTo>
                      <a:pt x="389" y="54411"/>
                    </a:moveTo>
                    <a:cubicBezTo>
                      <a:pt x="-6226" y="52559"/>
                      <a:pt x="73415" y="18163"/>
                      <a:pt x="94052" y="9961"/>
                    </a:cubicBezTo>
                    <a:cubicBezTo>
                      <a:pt x="114690" y="1759"/>
                      <a:pt x="107545" y="-5121"/>
                      <a:pt x="124214" y="5198"/>
                    </a:cubicBezTo>
                    <a:cubicBezTo>
                      <a:pt x="140883" y="15517"/>
                      <a:pt x="190889" y="66317"/>
                      <a:pt x="194064" y="71873"/>
                    </a:cubicBezTo>
                    <a:cubicBezTo>
                      <a:pt x="197239" y="77429"/>
                      <a:pt x="153318" y="47003"/>
                      <a:pt x="143264" y="38536"/>
                    </a:cubicBezTo>
                    <a:cubicBezTo>
                      <a:pt x="133210" y="30069"/>
                      <a:pt x="155699" y="18692"/>
                      <a:pt x="133739" y="21073"/>
                    </a:cubicBezTo>
                    <a:cubicBezTo>
                      <a:pt x="111779" y="23454"/>
                      <a:pt x="7004" y="56263"/>
                      <a:pt x="389" y="544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84" name="フリーフォーム: 図形 483">
              <a:extLst>
                <a:ext uri="{FF2B5EF4-FFF2-40B4-BE49-F238E27FC236}">
                  <a16:creationId xmlns:a16="http://schemas.microsoft.com/office/drawing/2014/main" id="{7680B928-1691-4EFA-9FB3-B05AFB12CDA6}"/>
                </a:ext>
              </a:extLst>
            </p:cNvPr>
            <p:cNvSpPr/>
            <p:nvPr/>
          </p:nvSpPr>
          <p:spPr>
            <a:xfrm>
              <a:off x="4922120" y="6384189"/>
              <a:ext cx="158000" cy="556367"/>
            </a:xfrm>
            <a:custGeom>
              <a:avLst/>
              <a:gdLst>
                <a:gd name="connsiteX0" fmla="*/ 156293 w 158000"/>
                <a:gd name="connsiteY0" fmla="*/ 2324 h 556367"/>
                <a:gd name="connsiteX1" fmla="*/ 122955 w 158000"/>
                <a:gd name="connsiteY1" fmla="*/ 202349 h 556367"/>
                <a:gd name="connsiteX2" fmla="*/ 45168 w 158000"/>
                <a:gd name="connsiteY2" fmla="*/ 438886 h 556367"/>
                <a:gd name="connsiteX3" fmla="*/ 3893 w 158000"/>
                <a:gd name="connsiteY3" fmla="*/ 496036 h 556367"/>
                <a:gd name="connsiteX4" fmla="*/ 13418 w 158000"/>
                <a:gd name="connsiteY4" fmla="*/ 513499 h 556367"/>
                <a:gd name="connsiteX5" fmla="*/ 107080 w 158000"/>
                <a:gd name="connsiteY5" fmla="*/ 556361 h 556367"/>
                <a:gd name="connsiteX6" fmla="*/ 5480 w 158000"/>
                <a:gd name="connsiteY6" fmla="*/ 510324 h 556367"/>
                <a:gd name="connsiteX7" fmla="*/ 21355 w 158000"/>
                <a:gd name="connsiteY7" fmla="*/ 475399 h 556367"/>
                <a:gd name="connsiteX8" fmla="*/ 73743 w 158000"/>
                <a:gd name="connsiteY8" fmla="*/ 338874 h 556367"/>
                <a:gd name="connsiteX9" fmla="*/ 156293 w 158000"/>
                <a:gd name="connsiteY9" fmla="*/ 2324 h 5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000" h="556367">
                  <a:moveTo>
                    <a:pt x="156293" y="2324"/>
                  </a:moveTo>
                  <a:cubicBezTo>
                    <a:pt x="164495" y="-20430"/>
                    <a:pt x="141476" y="129589"/>
                    <a:pt x="122955" y="202349"/>
                  </a:cubicBezTo>
                  <a:cubicBezTo>
                    <a:pt x="104434" y="275109"/>
                    <a:pt x="65012" y="389938"/>
                    <a:pt x="45168" y="438886"/>
                  </a:cubicBezTo>
                  <a:cubicBezTo>
                    <a:pt x="25324" y="487834"/>
                    <a:pt x="9185" y="483601"/>
                    <a:pt x="3893" y="496036"/>
                  </a:cubicBezTo>
                  <a:cubicBezTo>
                    <a:pt x="-1399" y="508471"/>
                    <a:pt x="-3780" y="503445"/>
                    <a:pt x="13418" y="513499"/>
                  </a:cubicBezTo>
                  <a:cubicBezTo>
                    <a:pt x="30616" y="523553"/>
                    <a:pt x="108403" y="556890"/>
                    <a:pt x="107080" y="556361"/>
                  </a:cubicBezTo>
                  <a:cubicBezTo>
                    <a:pt x="105757" y="555832"/>
                    <a:pt x="19767" y="523818"/>
                    <a:pt x="5480" y="510324"/>
                  </a:cubicBezTo>
                  <a:cubicBezTo>
                    <a:pt x="-8807" y="496830"/>
                    <a:pt x="9978" y="503974"/>
                    <a:pt x="21355" y="475399"/>
                  </a:cubicBezTo>
                  <a:cubicBezTo>
                    <a:pt x="32732" y="446824"/>
                    <a:pt x="51253" y="416662"/>
                    <a:pt x="73743" y="338874"/>
                  </a:cubicBezTo>
                  <a:cubicBezTo>
                    <a:pt x="96233" y="261086"/>
                    <a:pt x="148091" y="25078"/>
                    <a:pt x="156293" y="2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: 図形 486">
              <a:extLst>
                <a:ext uri="{FF2B5EF4-FFF2-40B4-BE49-F238E27FC236}">
                  <a16:creationId xmlns:a16="http://schemas.microsoft.com/office/drawing/2014/main" id="{F7A0471E-18CB-4A29-8E81-AD3940D8D124}"/>
                </a:ext>
              </a:extLst>
            </p:cNvPr>
            <p:cNvSpPr/>
            <p:nvPr/>
          </p:nvSpPr>
          <p:spPr>
            <a:xfrm>
              <a:off x="4898044" y="6373429"/>
              <a:ext cx="180904" cy="578947"/>
            </a:xfrm>
            <a:custGeom>
              <a:avLst/>
              <a:gdLst>
                <a:gd name="connsiteX0" fmla="*/ 180369 w 180904"/>
                <a:gd name="connsiteY0" fmla="*/ 384 h 578947"/>
                <a:gd name="connsiteX1" fmla="*/ 110519 w 180904"/>
                <a:gd name="connsiteY1" fmla="*/ 52771 h 578947"/>
                <a:gd name="connsiteX2" fmla="*/ 148619 w 180904"/>
                <a:gd name="connsiteY2" fmla="*/ 70234 h 578947"/>
                <a:gd name="connsiteX3" fmla="*/ 121631 w 180904"/>
                <a:gd name="connsiteY3" fmla="*/ 79759 h 578947"/>
                <a:gd name="connsiteX4" fmla="*/ 121631 w 180904"/>
                <a:gd name="connsiteY4" fmla="*/ 121034 h 578947"/>
                <a:gd name="connsiteX5" fmla="*/ 102581 w 180904"/>
                <a:gd name="connsiteY5" fmla="*/ 282959 h 578947"/>
                <a:gd name="connsiteX6" fmla="*/ 31144 w 180904"/>
                <a:gd name="connsiteY6" fmla="*/ 489334 h 578947"/>
                <a:gd name="connsiteX7" fmla="*/ 4156 w 180904"/>
                <a:gd name="connsiteY7" fmla="*/ 525846 h 578947"/>
                <a:gd name="connsiteX8" fmla="*/ 21619 w 180904"/>
                <a:gd name="connsiteY8" fmla="*/ 535371 h 578947"/>
                <a:gd name="connsiteX9" fmla="*/ 78769 w 180904"/>
                <a:gd name="connsiteY9" fmla="*/ 567121 h 578947"/>
                <a:gd name="connsiteX10" fmla="*/ 134331 w 180904"/>
                <a:gd name="connsiteY10" fmla="*/ 578234 h 578947"/>
                <a:gd name="connsiteX11" fmla="*/ 104169 w 180904"/>
                <a:gd name="connsiteY11" fmla="*/ 571884 h 578947"/>
                <a:gd name="connsiteX12" fmla="*/ 2569 w 180904"/>
                <a:gd name="connsiteY12" fmla="*/ 524259 h 578947"/>
                <a:gd name="connsiteX13" fmla="*/ 39081 w 180904"/>
                <a:gd name="connsiteY13" fmla="*/ 457584 h 578947"/>
                <a:gd name="connsiteX14" fmla="*/ 132744 w 180904"/>
                <a:gd name="connsiteY14" fmla="*/ 160721 h 578947"/>
                <a:gd name="connsiteX15" fmla="*/ 143856 w 180904"/>
                <a:gd name="connsiteY15" fmla="*/ 82934 h 578947"/>
                <a:gd name="connsiteX16" fmla="*/ 180369 w 180904"/>
                <a:gd name="connsiteY16" fmla="*/ 384 h 57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904" h="578947">
                  <a:moveTo>
                    <a:pt x="180369" y="384"/>
                  </a:moveTo>
                  <a:cubicBezTo>
                    <a:pt x="174813" y="-4643"/>
                    <a:pt x="115811" y="41129"/>
                    <a:pt x="110519" y="52771"/>
                  </a:cubicBezTo>
                  <a:cubicBezTo>
                    <a:pt x="105227" y="64413"/>
                    <a:pt x="146767" y="65736"/>
                    <a:pt x="148619" y="70234"/>
                  </a:cubicBezTo>
                  <a:cubicBezTo>
                    <a:pt x="150471" y="74732"/>
                    <a:pt x="126129" y="71292"/>
                    <a:pt x="121631" y="79759"/>
                  </a:cubicBezTo>
                  <a:cubicBezTo>
                    <a:pt x="117133" y="88226"/>
                    <a:pt x="124806" y="87167"/>
                    <a:pt x="121631" y="121034"/>
                  </a:cubicBezTo>
                  <a:cubicBezTo>
                    <a:pt x="118456" y="154901"/>
                    <a:pt x="117662" y="221576"/>
                    <a:pt x="102581" y="282959"/>
                  </a:cubicBezTo>
                  <a:cubicBezTo>
                    <a:pt x="87500" y="344342"/>
                    <a:pt x="47548" y="448853"/>
                    <a:pt x="31144" y="489334"/>
                  </a:cubicBezTo>
                  <a:cubicBezTo>
                    <a:pt x="14740" y="529815"/>
                    <a:pt x="5743" y="518173"/>
                    <a:pt x="4156" y="525846"/>
                  </a:cubicBezTo>
                  <a:cubicBezTo>
                    <a:pt x="2569" y="533519"/>
                    <a:pt x="21619" y="535371"/>
                    <a:pt x="21619" y="535371"/>
                  </a:cubicBezTo>
                  <a:cubicBezTo>
                    <a:pt x="34054" y="542250"/>
                    <a:pt x="59984" y="559977"/>
                    <a:pt x="78769" y="567121"/>
                  </a:cubicBezTo>
                  <a:cubicBezTo>
                    <a:pt x="97554" y="574265"/>
                    <a:pt x="130098" y="577440"/>
                    <a:pt x="134331" y="578234"/>
                  </a:cubicBezTo>
                  <a:cubicBezTo>
                    <a:pt x="138564" y="579028"/>
                    <a:pt x="126129" y="580880"/>
                    <a:pt x="104169" y="571884"/>
                  </a:cubicBezTo>
                  <a:cubicBezTo>
                    <a:pt x="82209" y="562888"/>
                    <a:pt x="13417" y="543309"/>
                    <a:pt x="2569" y="524259"/>
                  </a:cubicBezTo>
                  <a:cubicBezTo>
                    <a:pt x="-8279" y="505209"/>
                    <a:pt x="17385" y="518174"/>
                    <a:pt x="39081" y="457584"/>
                  </a:cubicBezTo>
                  <a:cubicBezTo>
                    <a:pt x="60777" y="396994"/>
                    <a:pt x="115282" y="223163"/>
                    <a:pt x="132744" y="160721"/>
                  </a:cubicBezTo>
                  <a:cubicBezTo>
                    <a:pt x="150206" y="98279"/>
                    <a:pt x="141210" y="106482"/>
                    <a:pt x="143856" y="82934"/>
                  </a:cubicBezTo>
                  <a:cubicBezTo>
                    <a:pt x="146502" y="59386"/>
                    <a:pt x="185925" y="5411"/>
                    <a:pt x="180369" y="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: 図形 496">
              <a:extLst>
                <a:ext uri="{FF2B5EF4-FFF2-40B4-BE49-F238E27FC236}">
                  <a16:creationId xmlns:a16="http://schemas.microsoft.com/office/drawing/2014/main" id="{6F38901F-0BFB-4F39-BC7E-63AE121B2AE2}"/>
                </a:ext>
              </a:extLst>
            </p:cNvPr>
            <p:cNvSpPr/>
            <p:nvPr/>
          </p:nvSpPr>
          <p:spPr>
            <a:xfrm>
              <a:off x="5156044" y="5413328"/>
              <a:ext cx="289180" cy="866786"/>
            </a:xfrm>
            <a:custGeom>
              <a:avLst/>
              <a:gdLst>
                <a:gd name="connsiteX0" fmla="*/ 156 w 289180"/>
                <a:gd name="connsiteY0" fmla="*/ 865235 h 866786"/>
                <a:gd name="connsiteX1" fmla="*/ 92231 w 289180"/>
                <a:gd name="connsiteY1" fmla="*/ 490585 h 866786"/>
                <a:gd name="connsiteX2" fmla="*/ 249394 w 289180"/>
                <a:gd name="connsiteY2" fmla="*/ 57197 h 866786"/>
                <a:gd name="connsiteX3" fmla="*/ 262094 w 289180"/>
                <a:gd name="connsiteY3" fmla="*/ 25447 h 866786"/>
                <a:gd name="connsiteX4" fmla="*/ 289081 w 289180"/>
                <a:gd name="connsiteY4" fmla="*/ 47 h 866786"/>
                <a:gd name="connsiteX5" fmla="*/ 270031 w 289180"/>
                <a:gd name="connsiteY5" fmla="*/ 31797 h 866786"/>
                <a:gd name="connsiteX6" fmla="*/ 239869 w 289180"/>
                <a:gd name="connsiteY6" fmla="*/ 98472 h 866786"/>
                <a:gd name="connsiteX7" fmla="*/ 74769 w 289180"/>
                <a:gd name="connsiteY7" fmla="*/ 603297 h 866786"/>
                <a:gd name="connsiteX8" fmla="*/ 156 w 289180"/>
                <a:gd name="connsiteY8" fmla="*/ 865235 h 86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180" h="866786">
                  <a:moveTo>
                    <a:pt x="156" y="865235"/>
                  </a:moveTo>
                  <a:cubicBezTo>
                    <a:pt x="3066" y="846450"/>
                    <a:pt x="50691" y="625258"/>
                    <a:pt x="92231" y="490585"/>
                  </a:cubicBezTo>
                  <a:cubicBezTo>
                    <a:pt x="133771" y="355912"/>
                    <a:pt x="221084" y="134720"/>
                    <a:pt x="249394" y="57197"/>
                  </a:cubicBezTo>
                  <a:cubicBezTo>
                    <a:pt x="277704" y="-20326"/>
                    <a:pt x="255480" y="34972"/>
                    <a:pt x="262094" y="25447"/>
                  </a:cubicBezTo>
                  <a:cubicBezTo>
                    <a:pt x="268708" y="15922"/>
                    <a:pt x="287758" y="-1011"/>
                    <a:pt x="289081" y="47"/>
                  </a:cubicBezTo>
                  <a:cubicBezTo>
                    <a:pt x="290404" y="1105"/>
                    <a:pt x="278233" y="15393"/>
                    <a:pt x="270031" y="31797"/>
                  </a:cubicBezTo>
                  <a:cubicBezTo>
                    <a:pt x="261829" y="48201"/>
                    <a:pt x="272413" y="3222"/>
                    <a:pt x="239869" y="98472"/>
                  </a:cubicBezTo>
                  <a:cubicBezTo>
                    <a:pt x="207325" y="193722"/>
                    <a:pt x="114192" y="478149"/>
                    <a:pt x="74769" y="603297"/>
                  </a:cubicBezTo>
                  <a:cubicBezTo>
                    <a:pt x="35346" y="728445"/>
                    <a:pt x="-2754" y="884020"/>
                    <a:pt x="156" y="865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: 図形 556">
              <a:extLst>
                <a:ext uri="{FF2B5EF4-FFF2-40B4-BE49-F238E27FC236}">
                  <a16:creationId xmlns:a16="http://schemas.microsoft.com/office/drawing/2014/main" id="{26CA693D-B075-4468-AD4E-23D7A6D4AF6A}"/>
                </a:ext>
              </a:extLst>
            </p:cNvPr>
            <p:cNvSpPr/>
            <p:nvPr/>
          </p:nvSpPr>
          <p:spPr>
            <a:xfrm>
              <a:off x="5168649" y="5400186"/>
              <a:ext cx="319504" cy="866830"/>
            </a:xfrm>
            <a:custGeom>
              <a:avLst/>
              <a:gdLst>
                <a:gd name="connsiteX0" fmla="*/ 251 w 319504"/>
                <a:gd name="connsiteY0" fmla="*/ 865677 h 866830"/>
                <a:gd name="connsiteX1" fmla="*/ 87564 w 319504"/>
                <a:gd name="connsiteY1" fmla="*/ 618027 h 866830"/>
                <a:gd name="connsiteX2" fmla="*/ 286001 w 319504"/>
                <a:gd name="connsiteY2" fmla="*/ 44939 h 866830"/>
                <a:gd name="connsiteX3" fmla="*/ 297114 w 319504"/>
                <a:gd name="connsiteY3" fmla="*/ 35414 h 866830"/>
                <a:gd name="connsiteX4" fmla="*/ 319339 w 319504"/>
                <a:gd name="connsiteY4" fmla="*/ 24302 h 866830"/>
                <a:gd name="connsiteX5" fmla="*/ 284414 w 319504"/>
                <a:gd name="connsiteY5" fmla="*/ 62402 h 866830"/>
                <a:gd name="connsiteX6" fmla="*/ 111376 w 319504"/>
                <a:gd name="connsiteY6" fmla="*/ 530714 h 866830"/>
                <a:gd name="connsiteX7" fmla="*/ 251 w 319504"/>
                <a:gd name="connsiteY7" fmla="*/ 865677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04" h="866830">
                  <a:moveTo>
                    <a:pt x="251" y="865677"/>
                  </a:moveTo>
                  <a:cubicBezTo>
                    <a:pt x="-3718" y="880229"/>
                    <a:pt x="39939" y="754817"/>
                    <a:pt x="87564" y="618027"/>
                  </a:cubicBezTo>
                  <a:cubicBezTo>
                    <a:pt x="135189" y="481237"/>
                    <a:pt x="251076" y="142041"/>
                    <a:pt x="286001" y="44939"/>
                  </a:cubicBezTo>
                  <a:cubicBezTo>
                    <a:pt x="320926" y="-52163"/>
                    <a:pt x="291558" y="38853"/>
                    <a:pt x="297114" y="35414"/>
                  </a:cubicBezTo>
                  <a:cubicBezTo>
                    <a:pt x="302670" y="31974"/>
                    <a:pt x="321456" y="19804"/>
                    <a:pt x="319339" y="24302"/>
                  </a:cubicBezTo>
                  <a:cubicBezTo>
                    <a:pt x="317222" y="28800"/>
                    <a:pt x="319074" y="-22000"/>
                    <a:pt x="284414" y="62402"/>
                  </a:cubicBezTo>
                  <a:cubicBezTo>
                    <a:pt x="249754" y="146804"/>
                    <a:pt x="159795" y="398952"/>
                    <a:pt x="111376" y="530714"/>
                  </a:cubicBezTo>
                  <a:cubicBezTo>
                    <a:pt x="62957" y="662476"/>
                    <a:pt x="4220" y="851125"/>
                    <a:pt x="251" y="8656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8" name="フリーフォーム: 図形 557">
              <a:extLst>
                <a:ext uri="{FF2B5EF4-FFF2-40B4-BE49-F238E27FC236}">
                  <a16:creationId xmlns:a16="http://schemas.microsoft.com/office/drawing/2014/main" id="{314ED7E9-4A2E-411C-9784-5C0720E9C929}"/>
                </a:ext>
              </a:extLst>
            </p:cNvPr>
            <p:cNvSpPr/>
            <p:nvPr/>
          </p:nvSpPr>
          <p:spPr>
            <a:xfrm>
              <a:off x="5099418" y="6403936"/>
              <a:ext cx="105462" cy="66911"/>
            </a:xfrm>
            <a:custGeom>
              <a:avLst/>
              <a:gdLst>
                <a:gd name="connsiteX0" fmla="*/ 2807 w 105462"/>
                <a:gd name="connsiteY0" fmla="*/ 39 h 66911"/>
                <a:gd name="connsiteX1" fmla="*/ 102820 w 105462"/>
                <a:gd name="connsiteY1" fmla="*/ 61952 h 66911"/>
                <a:gd name="connsiteX2" fmla="*/ 72657 w 105462"/>
                <a:gd name="connsiteY2" fmla="*/ 61952 h 66911"/>
                <a:gd name="connsiteX3" fmla="*/ 31382 w 105462"/>
                <a:gd name="connsiteY3" fmla="*/ 52427 h 66911"/>
                <a:gd name="connsiteX4" fmla="*/ 2807 w 105462"/>
                <a:gd name="connsiteY4" fmla="*/ 39 h 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62" h="66911">
                  <a:moveTo>
                    <a:pt x="2807" y="39"/>
                  </a:moveTo>
                  <a:cubicBezTo>
                    <a:pt x="14713" y="1626"/>
                    <a:pt x="91178" y="51633"/>
                    <a:pt x="102820" y="61952"/>
                  </a:cubicBezTo>
                  <a:cubicBezTo>
                    <a:pt x="114462" y="72271"/>
                    <a:pt x="84563" y="63539"/>
                    <a:pt x="72657" y="61952"/>
                  </a:cubicBezTo>
                  <a:cubicBezTo>
                    <a:pt x="60751" y="60365"/>
                    <a:pt x="42759" y="60100"/>
                    <a:pt x="31382" y="52427"/>
                  </a:cubicBezTo>
                  <a:cubicBezTo>
                    <a:pt x="20005" y="44754"/>
                    <a:pt x="-9099" y="-1548"/>
                    <a:pt x="2807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9" name="フリーフォーム: 図形 558">
              <a:extLst>
                <a:ext uri="{FF2B5EF4-FFF2-40B4-BE49-F238E27FC236}">
                  <a16:creationId xmlns:a16="http://schemas.microsoft.com/office/drawing/2014/main" id="{761569D4-F24A-43D9-B383-F7FBF41FE494}"/>
                </a:ext>
              </a:extLst>
            </p:cNvPr>
            <p:cNvSpPr/>
            <p:nvPr/>
          </p:nvSpPr>
          <p:spPr>
            <a:xfrm>
              <a:off x="4984724" y="6452918"/>
              <a:ext cx="162411" cy="379627"/>
            </a:xfrm>
            <a:custGeom>
              <a:avLst/>
              <a:gdLst>
                <a:gd name="connsiteX0" fmla="*/ 161951 w 162411"/>
                <a:gd name="connsiteY0" fmla="*/ 1857 h 379627"/>
                <a:gd name="connsiteX1" fmla="*/ 12726 w 162411"/>
                <a:gd name="connsiteY1" fmla="*/ 354282 h 379627"/>
                <a:gd name="connsiteX2" fmla="*/ 9551 w 162411"/>
                <a:gd name="connsiteY2" fmla="*/ 344757 h 379627"/>
                <a:gd name="connsiteX3" fmla="*/ 25426 w 162411"/>
                <a:gd name="connsiteY3" fmla="*/ 289195 h 379627"/>
                <a:gd name="connsiteX4" fmla="*/ 58764 w 162411"/>
                <a:gd name="connsiteY4" fmla="*/ 217757 h 379627"/>
                <a:gd name="connsiteX5" fmla="*/ 161951 w 162411"/>
                <a:gd name="connsiteY5" fmla="*/ 1857 h 37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411" h="379627">
                  <a:moveTo>
                    <a:pt x="161951" y="1857"/>
                  </a:moveTo>
                  <a:cubicBezTo>
                    <a:pt x="154278" y="24611"/>
                    <a:pt x="38126" y="297132"/>
                    <a:pt x="12726" y="354282"/>
                  </a:cubicBezTo>
                  <a:cubicBezTo>
                    <a:pt x="-12674" y="411432"/>
                    <a:pt x="7434" y="355605"/>
                    <a:pt x="9551" y="344757"/>
                  </a:cubicBezTo>
                  <a:cubicBezTo>
                    <a:pt x="11668" y="333909"/>
                    <a:pt x="17224" y="310362"/>
                    <a:pt x="25426" y="289195"/>
                  </a:cubicBezTo>
                  <a:cubicBezTo>
                    <a:pt x="33628" y="268028"/>
                    <a:pt x="38391" y="263530"/>
                    <a:pt x="58764" y="217757"/>
                  </a:cubicBezTo>
                  <a:cubicBezTo>
                    <a:pt x="79137" y="171984"/>
                    <a:pt x="169624" y="-20897"/>
                    <a:pt x="161951" y="18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: 図形 559">
              <a:extLst>
                <a:ext uri="{FF2B5EF4-FFF2-40B4-BE49-F238E27FC236}">
                  <a16:creationId xmlns:a16="http://schemas.microsoft.com/office/drawing/2014/main" id="{9D3D6583-583F-4E33-BD1F-F0A5BD74BD94}"/>
                </a:ext>
              </a:extLst>
            </p:cNvPr>
            <p:cNvSpPr/>
            <p:nvPr/>
          </p:nvSpPr>
          <p:spPr>
            <a:xfrm>
              <a:off x="5070475" y="6461125"/>
              <a:ext cx="88945" cy="41368"/>
            </a:xfrm>
            <a:custGeom>
              <a:avLst/>
              <a:gdLst>
                <a:gd name="connsiteX0" fmla="*/ 0 w 88945"/>
                <a:gd name="connsiteY0" fmla="*/ 0 h 41368"/>
                <a:gd name="connsiteX1" fmla="*/ 88900 w 88945"/>
                <a:gd name="connsiteY1" fmla="*/ 41275 h 41368"/>
                <a:gd name="connsiteX2" fmla="*/ 0 w 88945"/>
                <a:gd name="connsiteY2" fmla="*/ 0 h 4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45" h="41368">
                  <a:moveTo>
                    <a:pt x="0" y="0"/>
                  </a:moveTo>
                  <a:cubicBezTo>
                    <a:pt x="0" y="0"/>
                    <a:pt x="86519" y="38894"/>
                    <a:pt x="88900" y="41275"/>
                  </a:cubicBezTo>
                  <a:cubicBezTo>
                    <a:pt x="91281" y="43656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: 図形 560">
              <a:extLst>
                <a:ext uri="{FF2B5EF4-FFF2-40B4-BE49-F238E27FC236}">
                  <a16:creationId xmlns:a16="http://schemas.microsoft.com/office/drawing/2014/main" id="{7CF745D7-3604-44A8-8097-9547FB9A0B1C}"/>
                </a:ext>
              </a:extLst>
            </p:cNvPr>
            <p:cNvSpPr/>
            <p:nvPr/>
          </p:nvSpPr>
          <p:spPr>
            <a:xfrm>
              <a:off x="5076255" y="6464296"/>
              <a:ext cx="99269" cy="59809"/>
            </a:xfrm>
            <a:custGeom>
              <a:avLst/>
              <a:gdLst>
                <a:gd name="connsiteX0" fmla="*/ 570 w 99269"/>
                <a:gd name="connsiteY0" fmla="*/ 4 h 59809"/>
                <a:gd name="connsiteX1" fmla="*/ 97408 w 99269"/>
                <a:gd name="connsiteY1" fmla="*/ 55567 h 59809"/>
                <a:gd name="connsiteX2" fmla="*/ 59308 w 99269"/>
                <a:gd name="connsiteY2" fmla="*/ 52392 h 59809"/>
                <a:gd name="connsiteX3" fmla="*/ 570 w 99269"/>
                <a:gd name="connsiteY3" fmla="*/ 4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269" h="59809">
                  <a:moveTo>
                    <a:pt x="570" y="4"/>
                  </a:moveTo>
                  <a:cubicBezTo>
                    <a:pt x="6920" y="533"/>
                    <a:pt x="87618" y="46836"/>
                    <a:pt x="97408" y="55567"/>
                  </a:cubicBezTo>
                  <a:cubicBezTo>
                    <a:pt x="107198" y="64298"/>
                    <a:pt x="75977" y="57684"/>
                    <a:pt x="59308" y="52392"/>
                  </a:cubicBezTo>
                  <a:cubicBezTo>
                    <a:pt x="42639" y="47100"/>
                    <a:pt x="-5780" y="-525"/>
                    <a:pt x="570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: 図形 561">
              <a:extLst>
                <a:ext uri="{FF2B5EF4-FFF2-40B4-BE49-F238E27FC236}">
                  <a16:creationId xmlns:a16="http://schemas.microsoft.com/office/drawing/2014/main" id="{C07AC5C3-B86B-4D91-A946-9F1C15C4B07F}"/>
                </a:ext>
              </a:extLst>
            </p:cNvPr>
            <p:cNvSpPr/>
            <p:nvPr/>
          </p:nvSpPr>
          <p:spPr>
            <a:xfrm>
              <a:off x="5068863" y="6507101"/>
              <a:ext cx="85970" cy="55624"/>
            </a:xfrm>
            <a:custGeom>
              <a:avLst/>
              <a:gdLst>
                <a:gd name="connsiteX0" fmla="*/ 25 w 85970"/>
                <a:gd name="connsiteY0" fmla="*/ 62 h 55624"/>
                <a:gd name="connsiteX1" fmla="*/ 68287 w 85970"/>
                <a:gd name="connsiteY1" fmla="*/ 44512 h 55624"/>
                <a:gd name="connsiteX2" fmla="*/ 85750 w 85970"/>
                <a:gd name="connsiteY2" fmla="*/ 38162 h 55624"/>
                <a:gd name="connsiteX3" fmla="*/ 60350 w 85970"/>
                <a:gd name="connsiteY3" fmla="*/ 55624 h 55624"/>
                <a:gd name="connsiteX4" fmla="*/ 25 w 85970"/>
                <a:gd name="connsiteY4" fmla="*/ 62 h 5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70" h="55624">
                  <a:moveTo>
                    <a:pt x="25" y="62"/>
                  </a:moveTo>
                  <a:cubicBezTo>
                    <a:pt x="1348" y="-1790"/>
                    <a:pt x="53999" y="38162"/>
                    <a:pt x="68287" y="44512"/>
                  </a:cubicBezTo>
                  <a:cubicBezTo>
                    <a:pt x="82575" y="50862"/>
                    <a:pt x="87073" y="36310"/>
                    <a:pt x="85750" y="38162"/>
                  </a:cubicBezTo>
                  <a:cubicBezTo>
                    <a:pt x="84427" y="40014"/>
                    <a:pt x="71727" y="55360"/>
                    <a:pt x="60350" y="55624"/>
                  </a:cubicBezTo>
                  <a:cubicBezTo>
                    <a:pt x="48973" y="55888"/>
                    <a:pt x="-1298" y="1914"/>
                    <a:pt x="25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: 図形 562">
              <a:extLst>
                <a:ext uri="{FF2B5EF4-FFF2-40B4-BE49-F238E27FC236}">
                  <a16:creationId xmlns:a16="http://schemas.microsoft.com/office/drawing/2014/main" id="{A11FBD57-8013-49C3-B3B8-3E01016A872C}"/>
                </a:ext>
              </a:extLst>
            </p:cNvPr>
            <p:cNvSpPr/>
            <p:nvPr/>
          </p:nvSpPr>
          <p:spPr>
            <a:xfrm>
              <a:off x="5057036" y="6549960"/>
              <a:ext cx="76989" cy="42939"/>
            </a:xfrm>
            <a:custGeom>
              <a:avLst/>
              <a:gdLst>
                <a:gd name="connsiteX0" fmla="*/ 739 w 76989"/>
                <a:gd name="connsiteY0" fmla="*/ 65 h 42939"/>
                <a:gd name="connsiteX1" fmla="*/ 40427 w 76989"/>
                <a:gd name="connsiteY1" fmla="*/ 33403 h 42939"/>
                <a:gd name="connsiteX2" fmla="*/ 76939 w 76989"/>
                <a:gd name="connsiteY2" fmla="*/ 42928 h 42939"/>
                <a:gd name="connsiteX3" fmla="*/ 739 w 76989"/>
                <a:gd name="connsiteY3" fmla="*/ 65 h 4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9" h="42939">
                  <a:moveTo>
                    <a:pt x="739" y="65"/>
                  </a:moveTo>
                  <a:cubicBezTo>
                    <a:pt x="-5346" y="-1522"/>
                    <a:pt x="27727" y="26259"/>
                    <a:pt x="40427" y="33403"/>
                  </a:cubicBezTo>
                  <a:cubicBezTo>
                    <a:pt x="53127" y="40547"/>
                    <a:pt x="78262" y="42134"/>
                    <a:pt x="76939" y="42928"/>
                  </a:cubicBezTo>
                  <a:cubicBezTo>
                    <a:pt x="75616" y="43722"/>
                    <a:pt x="6824" y="1652"/>
                    <a:pt x="739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: 図形 563">
              <a:extLst>
                <a:ext uri="{FF2B5EF4-FFF2-40B4-BE49-F238E27FC236}">
                  <a16:creationId xmlns:a16="http://schemas.microsoft.com/office/drawing/2014/main" id="{AAFBAB89-2609-4F48-8EDD-39A75FDEF5D6}"/>
                </a:ext>
              </a:extLst>
            </p:cNvPr>
            <p:cNvSpPr/>
            <p:nvPr/>
          </p:nvSpPr>
          <p:spPr>
            <a:xfrm>
              <a:off x="5048202" y="6594391"/>
              <a:ext cx="71598" cy="46123"/>
            </a:xfrm>
            <a:custGeom>
              <a:avLst/>
              <a:gdLst>
                <a:gd name="connsiteX0" fmla="*/ 48 w 71598"/>
                <a:gd name="connsiteY0" fmla="*/ 84 h 46123"/>
                <a:gd name="connsiteX1" fmla="*/ 68311 w 71598"/>
                <a:gd name="connsiteY1" fmla="*/ 35009 h 46123"/>
                <a:gd name="connsiteX2" fmla="*/ 57198 w 71598"/>
                <a:gd name="connsiteY2" fmla="*/ 46122 h 46123"/>
                <a:gd name="connsiteX3" fmla="*/ 48 w 71598"/>
                <a:gd name="connsiteY3" fmla="*/ 84 h 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98" h="46123">
                  <a:moveTo>
                    <a:pt x="48" y="84"/>
                  </a:moveTo>
                  <a:cubicBezTo>
                    <a:pt x="1900" y="-1768"/>
                    <a:pt x="58786" y="27336"/>
                    <a:pt x="68311" y="35009"/>
                  </a:cubicBezTo>
                  <a:cubicBezTo>
                    <a:pt x="77836" y="42682"/>
                    <a:pt x="64342" y="45857"/>
                    <a:pt x="57198" y="46122"/>
                  </a:cubicBezTo>
                  <a:cubicBezTo>
                    <a:pt x="50054" y="46387"/>
                    <a:pt x="-1804" y="1936"/>
                    <a:pt x="48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: 図形 564">
              <a:extLst>
                <a:ext uri="{FF2B5EF4-FFF2-40B4-BE49-F238E27FC236}">
                  <a16:creationId xmlns:a16="http://schemas.microsoft.com/office/drawing/2014/main" id="{55F07D67-C584-431A-B74C-B3A2E57F7F25}"/>
                </a:ext>
              </a:extLst>
            </p:cNvPr>
            <p:cNvSpPr/>
            <p:nvPr/>
          </p:nvSpPr>
          <p:spPr>
            <a:xfrm>
              <a:off x="5025931" y="6635670"/>
              <a:ext cx="74707" cy="38180"/>
            </a:xfrm>
            <a:custGeom>
              <a:avLst/>
              <a:gdLst>
                <a:gd name="connsiteX0" fmla="*/ 74707 w 74707"/>
                <a:gd name="connsiteY0" fmla="*/ 38180 h 38180"/>
                <a:gd name="connsiteX1" fmla="*/ 94 w 74707"/>
                <a:gd name="connsiteY1" fmla="*/ 80 h 38180"/>
                <a:gd name="connsiteX2" fmla="*/ 74707 w 74707"/>
                <a:gd name="connsiteY2" fmla="*/ 38180 h 3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707" h="38180">
                  <a:moveTo>
                    <a:pt x="74707" y="38180"/>
                  </a:moveTo>
                  <a:cubicBezTo>
                    <a:pt x="74707" y="38180"/>
                    <a:pt x="3269" y="-2037"/>
                    <a:pt x="94" y="80"/>
                  </a:cubicBezTo>
                  <a:cubicBezTo>
                    <a:pt x="-3081" y="2197"/>
                    <a:pt x="74707" y="38180"/>
                    <a:pt x="74707" y="38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: 図形 565">
              <a:extLst>
                <a:ext uri="{FF2B5EF4-FFF2-40B4-BE49-F238E27FC236}">
                  <a16:creationId xmlns:a16="http://schemas.microsoft.com/office/drawing/2014/main" id="{42B39C34-5CA4-413D-AD2F-F36C1C4493A0}"/>
                </a:ext>
              </a:extLst>
            </p:cNvPr>
            <p:cNvSpPr/>
            <p:nvPr/>
          </p:nvSpPr>
          <p:spPr>
            <a:xfrm>
              <a:off x="5001152" y="6675422"/>
              <a:ext cx="88910" cy="45959"/>
            </a:xfrm>
            <a:custGeom>
              <a:avLst/>
              <a:gdLst>
                <a:gd name="connsiteX0" fmla="*/ 88373 w 88910"/>
                <a:gd name="connsiteY0" fmla="*/ 44466 h 45959"/>
                <a:gd name="connsiteX1" fmla="*/ 37573 w 88910"/>
                <a:gd name="connsiteY1" fmla="*/ 34941 h 45959"/>
                <a:gd name="connsiteX2" fmla="*/ 7411 w 88910"/>
                <a:gd name="connsiteY2" fmla="*/ 16 h 45959"/>
                <a:gd name="connsiteX3" fmla="*/ 2648 w 88910"/>
                <a:gd name="connsiteY3" fmla="*/ 39703 h 45959"/>
                <a:gd name="connsiteX4" fmla="*/ 88373 w 88910"/>
                <a:gd name="connsiteY4" fmla="*/ 44466 h 4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910" h="45959">
                  <a:moveTo>
                    <a:pt x="88373" y="44466"/>
                  </a:moveTo>
                  <a:cubicBezTo>
                    <a:pt x="94194" y="43672"/>
                    <a:pt x="51067" y="42349"/>
                    <a:pt x="37573" y="34941"/>
                  </a:cubicBezTo>
                  <a:cubicBezTo>
                    <a:pt x="24079" y="27533"/>
                    <a:pt x="13232" y="-778"/>
                    <a:pt x="7411" y="16"/>
                  </a:cubicBezTo>
                  <a:cubicBezTo>
                    <a:pt x="1590" y="810"/>
                    <a:pt x="-3173" y="30178"/>
                    <a:pt x="2648" y="39703"/>
                  </a:cubicBezTo>
                  <a:cubicBezTo>
                    <a:pt x="8469" y="49228"/>
                    <a:pt x="82552" y="45260"/>
                    <a:pt x="88373" y="44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: 図形 566">
              <a:extLst>
                <a:ext uri="{FF2B5EF4-FFF2-40B4-BE49-F238E27FC236}">
                  <a16:creationId xmlns:a16="http://schemas.microsoft.com/office/drawing/2014/main" id="{ADBFCC47-0890-4E1D-827B-58190977EDDB}"/>
                </a:ext>
              </a:extLst>
            </p:cNvPr>
            <p:cNvSpPr/>
            <p:nvPr/>
          </p:nvSpPr>
          <p:spPr>
            <a:xfrm>
              <a:off x="4984709" y="6743424"/>
              <a:ext cx="100065" cy="26959"/>
            </a:xfrm>
            <a:custGeom>
              <a:avLst/>
              <a:gdLst>
                <a:gd name="connsiteX0" fmla="*/ 100054 w 100065"/>
                <a:gd name="connsiteY0" fmla="*/ 12976 h 26959"/>
                <a:gd name="connsiteX1" fmla="*/ 7979 w 100065"/>
                <a:gd name="connsiteY1" fmla="*/ 276 h 26959"/>
                <a:gd name="connsiteX2" fmla="*/ 14329 w 100065"/>
                <a:gd name="connsiteY2" fmla="*/ 25676 h 26959"/>
                <a:gd name="connsiteX3" fmla="*/ 100054 w 100065"/>
                <a:gd name="connsiteY3" fmla="*/ 12976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65" h="26959">
                  <a:moveTo>
                    <a:pt x="100054" y="12976"/>
                  </a:moveTo>
                  <a:cubicBezTo>
                    <a:pt x="98996" y="8743"/>
                    <a:pt x="22266" y="-1841"/>
                    <a:pt x="7979" y="276"/>
                  </a:cubicBezTo>
                  <a:cubicBezTo>
                    <a:pt x="-6309" y="2393"/>
                    <a:pt x="306" y="20120"/>
                    <a:pt x="14329" y="25676"/>
                  </a:cubicBezTo>
                  <a:cubicBezTo>
                    <a:pt x="28352" y="31232"/>
                    <a:pt x="101112" y="17209"/>
                    <a:pt x="100054" y="129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: 図形 567">
              <a:extLst>
                <a:ext uri="{FF2B5EF4-FFF2-40B4-BE49-F238E27FC236}">
                  <a16:creationId xmlns:a16="http://schemas.microsoft.com/office/drawing/2014/main" id="{3F04D012-E950-4270-919B-18F914877C38}"/>
                </a:ext>
              </a:extLst>
            </p:cNvPr>
            <p:cNvSpPr/>
            <p:nvPr/>
          </p:nvSpPr>
          <p:spPr>
            <a:xfrm>
              <a:off x="4973606" y="6788054"/>
              <a:ext cx="84254" cy="27111"/>
            </a:xfrm>
            <a:custGeom>
              <a:avLst/>
              <a:gdLst>
                <a:gd name="connsiteX0" fmla="*/ 32 w 84254"/>
                <a:gd name="connsiteY0" fmla="*/ 15971 h 27111"/>
                <a:gd name="connsiteX1" fmla="*/ 57182 w 84254"/>
                <a:gd name="connsiteY1" fmla="*/ 27084 h 27111"/>
                <a:gd name="connsiteX2" fmla="*/ 84169 w 84254"/>
                <a:gd name="connsiteY2" fmla="*/ 12796 h 27111"/>
                <a:gd name="connsiteX3" fmla="*/ 49244 w 84254"/>
                <a:gd name="connsiteY3" fmla="*/ 96 h 27111"/>
                <a:gd name="connsiteX4" fmla="*/ 32 w 84254"/>
                <a:gd name="connsiteY4" fmla="*/ 15971 h 2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54" h="27111">
                  <a:moveTo>
                    <a:pt x="32" y="15971"/>
                  </a:moveTo>
                  <a:cubicBezTo>
                    <a:pt x="1355" y="20469"/>
                    <a:pt x="43159" y="27613"/>
                    <a:pt x="57182" y="27084"/>
                  </a:cubicBezTo>
                  <a:cubicBezTo>
                    <a:pt x="71205" y="26555"/>
                    <a:pt x="85492" y="17294"/>
                    <a:pt x="84169" y="12796"/>
                  </a:cubicBezTo>
                  <a:cubicBezTo>
                    <a:pt x="82846" y="8298"/>
                    <a:pt x="60886" y="1419"/>
                    <a:pt x="49244" y="96"/>
                  </a:cubicBezTo>
                  <a:cubicBezTo>
                    <a:pt x="37602" y="-1227"/>
                    <a:pt x="-1291" y="11473"/>
                    <a:pt x="32" y="159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: 図形 471">
              <a:extLst>
                <a:ext uri="{FF2B5EF4-FFF2-40B4-BE49-F238E27FC236}">
                  <a16:creationId xmlns:a16="http://schemas.microsoft.com/office/drawing/2014/main" id="{91AF247F-5F2A-4AC0-A0DC-C0ABC27BAFCC}"/>
                </a:ext>
              </a:extLst>
            </p:cNvPr>
            <p:cNvSpPr/>
            <p:nvPr/>
          </p:nvSpPr>
          <p:spPr>
            <a:xfrm>
              <a:off x="4627377" y="3716270"/>
              <a:ext cx="97114" cy="55162"/>
            </a:xfrm>
            <a:custGeom>
              <a:avLst/>
              <a:gdLst>
                <a:gd name="connsiteX0" fmla="*/ 186 w 97114"/>
                <a:gd name="connsiteY0" fmla="*/ 6418 h 55162"/>
                <a:gd name="connsiteX1" fmla="*/ 52573 w 97114"/>
                <a:gd name="connsiteY1" fmla="*/ 1655 h 55162"/>
                <a:gd name="connsiteX2" fmla="*/ 63686 w 97114"/>
                <a:gd name="connsiteY2" fmla="*/ 38168 h 55162"/>
                <a:gd name="connsiteX3" fmla="*/ 52573 w 97114"/>
                <a:gd name="connsiteY3" fmla="*/ 52455 h 55162"/>
                <a:gd name="connsiteX4" fmla="*/ 27173 w 97114"/>
                <a:gd name="connsiteY4" fmla="*/ 54043 h 55162"/>
                <a:gd name="connsiteX5" fmla="*/ 65273 w 97114"/>
                <a:gd name="connsiteY5" fmla="*/ 54043 h 55162"/>
                <a:gd name="connsiteX6" fmla="*/ 97023 w 97114"/>
                <a:gd name="connsiteY6" fmla="*/ 39755 h 55162"/>
                <a:gd name="connsiteX7" fmla="*/ 73211 w 97114"/>
                <a:gd name="connsiteY7" fmla="*/ 8005 h 55162"/>
                <a:gd name="connsiteX8" fmla="*/ 186 w 97114"/>
                <a:gd name="connsiteY8" fmla="*/ 6418 h 5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14" h="55162">
                  <a:moveTo>
                    <a:pt x="186" y="6418"/>
                  </a:moveTo>
                  <a:cubicBezTo>
                    <a:pt x="-3253" y="5360"/>
                    <a:pt x="41990" y="-3637"/>
                    <a:pt x="52573" y="1655"/>
                  </a:cubicBezTo>
                  <a:cubicBezTo>
                    <a:pt x="63156" y="6947"/>
                    <a:pt x="63686" y="29701"/>
                    <a:pt x="63686" y="38168"/>
                  </a:cubicBezTo>
                  <a:cubicBezTo>
                    <a:pt x="63686" y="46635"/>
                    <a:pt x="58658" y="49809"/>
                    <a:pt x="52573" y="52455"/>
                  </a:cubicBezTo>
                  <a:cubicBezTo>
                    <a:pt x="46488" y="55101"/>
                    <a:pt x="25056" y="53778"/>
                    <a:pt x="27173" y="54043"/>
                  </a:cubicBezTo>
                  <a:cubicBezTo>
                    <a:pt x="29290" y="54308"/>
                    <a:pt x="53632" y="56424"/>
                    <a:pt x="65273" y="54043"/>
                  </a:cubicBezTo>
                  <a:cubicBezTo>
                    <a:pt x="76914" y="51662"/>
                    <a:pt x="95700" y="47428"/>
                    <a:pt x="97023" y="39755"/>
                  </a:cubicBezTo>
                  <a:cubicBezTo>
                    <a:pt x="98346" y="32082"/>
                    <a:pt x="85117" y="16736"/>
                    <a:pt x="73211" y="8005"/>
                  </a:cubicBezTo>
                  <a:cubicBezTo>
                    <a:pt x="61305" y="-726"/>
                    <a:pt x="3625" y="7476"/>
                    <a:pt x="186" y="64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: 図形 495">
              <a:extLst>
                <a:ext uri="{FF2B5EF4-FFF2-40B4-BE49-F238E27FC236}">
                  <a16:creationId xmlns:a16="http://schemas.microsoft.com/office/drawing/2014/main" id="{41DF36AD-1219-40DE-8608-811F43F8F461}"/>
                </a:ext>
              </a:extLst>
            </p:cNvPr>
            <p:cNvSpPr/>
            <p:nvPr/>
          </p:nvSpPr>
          <p:spPr>
            <a:xfrm>
              <a:off x="4636252" y="3786009"/>
              <a:ext cx="77264" cy="247880"/>
            </a:xfrm>
            <a:custGeom>
              <a:avLst/>
              <a:gdLst>
                <a:gd name="connsiteX0" fmla="*/ 5598 w 77264"/>
                <a:gd name="connsiteY0" fmla="*/ 179 h 247880"/>
                <a:gd name="connsiteX1" fmla="*/ 5598 w 77264"/>
                <a:gd name="connsiteY1" fmla="*/ 227191 h 247880"/>
                <a:gd name="connsiteX2" fmla="*/ 77036 w 77264"/>
                <a:gd name="connsiteY2" fmla="*/ 236716 h 247880"/>
                <a:gd name="connsiteX3" fmla="*/ 27823 w 77264"/>
                <a:gd name="connsiteY3" fmla="*/ 220841 h 247880"/>
                <a:gd name="connsiteX4" fmla="*/ 13536 w 77264"/>
                <a:gd name="connsiteY4" fmla="*/ 189091 h 247880"/>
                <a:gd name="connsiteX5" fmla="*/ 5598 w 77264"/>
                <a:gd name="connsiteY5" fmla="*/ 179 h 2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4" h="247880">
                  <a:moveTo>
                    <a:pt x="5598" y="179"/>
                  </a:moveTo>
                  <a:cubicBezTo>
                    <a:pt x="4275" y="6529"/>
                    <a:pt x="-6308" y="187768"/>
                    <a:pt x="5598" y="227191"/>
                  </a:cubicBezTo>
                  <a:cubicBezTo>
                    <a:pt x="17504" y="266614"/>
                    <a:pt x="73332" y="237774"/>
                    <a:pt x="77036" y="236716"/>
                  </a:cubicBezTo>
                  <a:cubicBezTo>
                    <a:pt x="80740" y="235658"/>
                    <a:pt x="38406" y="228778"/>
                    <a:pt x="27823" y="220841"/>
                  </a:cubicBezTo>
                  <a:cubicBezTo>
                    <a:pt x="17240" y="212904"/>
                    <a:pt x="18034" y="220312"/>
                    <a:pt x="13536" y="189091"/>
                  </a:cubicBezTo>
                  <a:cubicBezTo>
                    <a:pt x="9038" y="157870"/>
                    <a:pt x="6921" y="-6171"/>
                    <a:pt x="5598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: 図形 568">
              <a:extLst>
                <a:ext uri="{FF2B5EF4-FFF2-40B4-BE49-F238E27FC236}">
                  <a16:creationId xmlns:a16="http://schemas.microsoft.com/office/drawing/2014/main" id="{08924656-8148-4C95-ADAA-CBB894FBDCCA}"/>
                </a:ext>
              </a:extLst>
            </p:cNvPr>
            <p:cNvSpPr/>
            <p:nvPr/>
          </p:nvSpPr>
          <p:spPr>
            <a:xfrm>
              <a:off x="4648482" y="3798347"/>
              <a:ext cx="512603" cy="357938"/>
            </a:xfrm>
            <a:custGeom>
              <a:avLst/>
              <a:gdLst>
                <a:gd name="connsiteX0" fmla="*/ 1306 w 512603"/>
                <a:gd name="connsiteY0" fmla="*/ 541 h 357938"/>
                <a:gd name="connsiteX1" fmla="*/ 56868 w 512603"/>
                <a:gd name="connsiteY1" fmla="*/ 221203 h 357938"/>
                <a:gd name="connsiteX2" fmla="*/ 125131 w 512603"/>
                <a:gd name="connsiteY2" fmla="*/ 297403 h 357938"/>
                <a:gd name="connsiteX3" fmla="*/ 231493 w 512603"/>
                <a:gd name="connsiteY3" fmla="*/ 325978 h 357938"/>
                <a:gd name="connsiteX4" fmla="*/ 423581 w 512603"/>
                <a:gd name="connsiteY4" fmla="*/ 343441 h 357938"/>
                <a:gd name="connsiteX5" fmla="*/ 512481 w 512603"/>
                <a:gd name="connsiteY5" fmla="*/ 357728 h 357938"/>
                <a:gd name="connsiteX6" fmla="*/ 441043 w 512603"/>
                <a:gd name="connsiteY6" fmla="*/ 332328 h 357938"/>
                <a:gd name="connsiteX7" fmla="*/ 363256 w 512603"/>
                <a:gd name="connsiteY7" fmla="*/ 348203 h 357938"/>
                <a:gd name="connsiteX8" fmla="*/ 110843 w 512603"/>
                <a:gd name="connsiteY8" fmla="*/ 302166 h 357938"/>
                <a:gd name="connsiteX9" fmla="*/ 48931 w 512603"/>
                <a:gd name="connsiteY9" fmla="*/ 245016 h 357938"/>
                <a:gd name="connsiteX10" fmla="*/ 20356 w 512603"/>
                <a:gd name="connsiteY10" fmla="*/ 160878 h 357938"/>
                <a:gd name="connsiteX11" fmla="*/ 1306 w 512603"/>
                <a:gd name="connsiteY11" fmla="*/ 541 h 3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603" h="357938">
                  <a:moveTo>
                    <a:pt x="1306" y="541"/>
                  </a:moveTo>
                  <a:cubicBezTo>
                    <a:pt x="7391" y="10595"/>
                    <a:pt x="36230" y="171726"/>
                    <a:pt x="56868" y="221203"/>
                  </a:cubicBezTo>
                  <a:cubicBezTo>
                    <a:pt x="77506" y="270680"/>
                    <a:pt x="96027" y="279940"/>
                    <a:pt x="125131" y="297403"/>
                  </a:cubicBezTo>
                  <a:cubicBezTo>
                    <a:pt x="154235" y="314866"/>
                    <a:pt x="181751" y="318305"/>
                    <a:pt x="231493" y="325978"/>
                  </a:cubicBezTo>
                  <a:cubicBezTo>
                    <a:pt x="281235" y="333651"/>
                    <a:pt x="376750" y="338149"/>
                    <a:pt x="423581" y="343441"/>
                  </a:cubicBezTo>
                  <a:cubicBezTo>
                    <a:pt x="470412" y="348733"/>
                    <a:pt x="509571" y="359580"/>
                    <a:pt x="512481" y="357728"/>
                  </a:cubicBezTo>
                  <a:cubicBezTo>
                    <a:pt x="515391" y="355876"/>
                    <a:pt x="465914" y="333916"/>
                    <a:pt x="441043" y="332328"/>
                  </a:cubicBezTo>
                  <a:cubicBezTo>
                    <a:pt x="416172" y="330741"/>
                    <a:pt x="418289" y="353230"/>
                    <a:pt x="363256" y="348203"/>
                  </a:cubicBezTo>
                  <a:cubicBezTo>
                    <a:pt x="308223" y="343176"/>
                    <a:pt x="163230" y="319364"/>
                    <a:pt x="110843" y="302166"/>
                  </a:cubicBezTo>
                  <a:cubicBezTo>
                    <a:pt x="58456" y="284968"/>
                    <a:pt x="64012" y="268564"/>
                    <a:pt x="48931" y="245016"/>
                  </a:cubicBezTo>
                  <a:cubicBezTo>
                    <a:pt x="33850" y="221468"/>
                    <a:pt x="28823" y="198449"/>
                    <a:pt x="20356" y="160878"/>
                  </a:cubicBezTo>
                  <a:cubicBezTo>
                    <a:pt x="11889" y="123307"/>
                    <a:pt x="-4779" y="-9513"/>
                    <a:pt x="1306" y="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: 図形 569">
              <a:extLst>
                <a:ext uri="{FF2B5EF4-FFF2-40B4-BE49-F238E27FC236}">
                  <a16:creationId xmlns:a16="http://schemas.microsoft.com/office/drawing/2014/main" id="{45B130E7-A386-45DD-B0CD-09B6AA8BA974}"/>
                </a:ext>
              </a:extLst>
            </p:cNvPr>
            <p:cNvSpPr/>
            <p:nvPr/>
          </p:nvSpPr>
          <p:spPr>
            <a:xfrm>
              <a:off x="4647351" y="4021136"/>
              <a:ext cx="546967" cy="208011"/>
            </a:xfrm>
            <a:custGeom>
              <a:avLst/>
              <a:gdLst>
                <a:gd name="connsiteX0" fmla="*/ 849 w 546967"/>
                <a:gd name="connsiteY0" fmla="*/ 2 h 208011"/>
                <a:gd name="connsiteX1" fmla="*/ 102449 w 546967"/>
                <a:gd name="connsiteY1" fmla="*/ 107952 h 208011"/>
                <a:gd name="connsiteX2" fmla="*/ 300887 w 546967"/>
                <a:gd name="connsiteY2" fmla="*/ 161927 h 208011"/>
                <a:gd name="connsiteX3" fmla="*/ 445349 w 546967"/>
                <a:gd name="connsiteY3" fmla="*/ 169864 h 208011"/>
                <a:gd name="connsiteX4" fmla="*/ 529487 w 546967"/>
                <a:gd name="connsiteY4" fmla="*/ 185739 h 208011"/>
                <a:gd name="connsiteX5" fmla="*/ 537424 w 546967"/>
                <a:gd name="connsiteY5" fmla="*/ 207964 h 208011"/>
                <a:gd name="connsiteX6" fmla="*/ 546949 w 546967"/>
                <a:gd name="connsiteY6" fmla="*/ 179389 h 208011"/>
                <a:gd name="connsiteX7" fmla="*/ 539012 w 546967"/>
                <a:gd name="connsiteY7" fmla="*/ 150814 h 208011"/>
                <a:gd name="connsiteX8" fmla="*/ 513612 w 546967"/>
                <a:gd name="connsiteY8" fmla="*/ 165102 h 208011"/>
                <a:gd name="connsiteX9" fmla="*/ 338987 w 546967"/>
                <a:gd name="connsiteY9" fmla="*/ 141289 h 208011"/>
                <a:gd name="connsiteX10" fmla="*/ 154837 w 546967"/>
                <a:gd name="connsiteY10" fmla="*/ 104777 h 208011"/>
                <a:gd name="connsiteX11" fmla="*/ 849 w 546967"/>
                <a:gd name="connsiteY11" fmla="*/ 2 h 20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67" h="208011">
                  <a:moveTo>
                    <a:pt x="849" y="2"/>
                  </a:moveTo>
                  <a:cubicBezTo>
                    <a:pt x="-7882" y="531"/>
                    <a:pt x="52443" y="80964"/>
                    <a:pt x="102449" y="107952"/>
                  </a:cubicBezTo>
                  <a:cubicBezTo>
                    <a:pt x="152455" y="134940"/>
                    <a:pt x="243737" y="151608"/>
                    <a:pt x="300887" y="161927"/>
                  </a:cubicBezTo>
                  <a:cubicBezTo>
                    <a:pt x="358037" y="172246"/>
                    <a:pt x="407249" y="165895"/>
                    <a:pt x="445349" y="169864"/>
                  </a:cubicBezTo>
                  <a:cubicBezTo>
                    <a:pt x="483449" y="173833"/>
                    <a:pt x="514141" y="179389"/>
                    <a:pt x="529487" y="185739"/>
                  </a:cubicBezTo>
                  <a:cubicBezTo>
                    <a:pt x="544833" y="192089"/>
                    <a:pt x="534514" y="209022"/>
                    <a:pt x="537424" y="207964"/>
                  </a:cubicBezTo>
                  <a:cubicBezTo>
                    <a:pt x="540334" y="206906"/>
                    <a:pt x="546684" y="188914"/>
                    <a:pt x="546949" y="179389"/>
                  </a:cubicBezTo>
                  <a:cubicBezTo>
                    <a:pt x="547214" y="169864"/>
                    <a:pt x="544568" y="153195"/>
                    <a:pt x="539012" y="150814"/>
                  </a:cubicBezTo>
                  <a:cubicBezTo>
                    <a:pt x="533456" y="148433"/>
                    <a:pt x="546949" y="166689"/>
                    <a:pt x="513612" y="165102"/>
                  </a:cubicBezTo>
                  <a:cubicBezTo>
                    <a:pt x="480275" y="163515"/>
                    <a:pt x="398783" y="151343"/>
                    <a:pt x="338987" y="141289"/>
                  </a:cubicBezTo>
                  <a:cubicBezTo>
                    <a:pt x="279191" y="131235"/>
                    <a:pt x="210664" y="125414"/>
                    <a:pt x="154837" y="104777"/>
                  </a:cubicBezTo>
                  <a:cubicBezTo>
                    <a:pt x="99010" y="84140"/>
                    <a:pt x="9580" y="-527"/>
                    <a:pt x="849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: 図形 570">
              <a:extLst>
                <a:ext uri="{FF2B5EF4-FFF2-40B4-BE49-F238E27FC236}">
                  <a16:creationId xmlns:a16="http://schemas.microsoft.com/office/drawing/2014/main" id="{23530C23-9F6B-4794-9066-CDF4D5A54533}"/>
                </a:ext>
              </a:extLst>
            </p:cNvPr>
            <p:cNvSpPr/>
            <p:nvPr/>
          </p:nvSpPr>
          <p:spPr>
            <a:xfrm>
              <a:off x="4814808" y="4057617"/>
              <a:ext cx="403747" cy="58889"/>
            </a:xfrm>
            <a:custGeom>
              <a:avLst/>
              <a:gdLst>
                <a:gd name="connsiteX0" fmla="*/ 80 w 403747"/>
                <a:gd name="connsiteY0" fmla="*/ 58771 h 58889"/>
                <a:gd name="connsiteX1" fmla="*/ 190580 w 403747"/>
                <a:gd name="connsiteY1" fmla="*/ 20671 h 58889"/>
                <a:gd name="connsiteX2" fmla="*/ 325517 w 403747"/>
                <a:gd name="connsiteY2" fmla="*/ 20671 h 58889"/>
                <a:gd name="connsiteX3" fmla="*/ 403305 w 403747"/>
                <a:gd name="connsiteY3" fmla="*/ 31783 h 58889"/>
                <a:gd name="connsiteX4" fmla="*/ 292180 w 403747"/>
                <a:gd name="connsiteY4" fmla="*/ 3208 h 58889"/>
                <a:gd name="connsiteX5" fmla="*/ 168355 w 403747"/>
                <a:gd name="connsiteY5" fmla="*/ 6383 h 58889"/>
                <a:gd name="connsiteX6" fmla="*/ 80 w 403747"/>
                <a:gd name="connsiteY6" fmla="*/ 58771 h 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747" h="58889">
                  <a:moveTo>
                    <a:pt x="80" y="58771"/>
                  </a:moveTo>
                  <a:cubicBezTo>
                    <a:pt x="3784" y="61152"/>
                    <a:pt x="136341" y="27021"/>
                    <a:pt x="190580" y="20671"/>
                  </a:cubicBezTo>
                  <a:cubicBezTo>
                    <a:pt x="244819" y="14321"/>
                    <a:pt x="290063" y="18819"/>
                    <a:pt x="325517" y="20671"/>
                  </a:cubicBezTo>
                  <a:cubicBezTo>
                    <a:pt x="360971" y="22523"/>
                    <a:pt x="408861" y="34694"/>
                    <a:pt x="403305" y="31783"/>
                  </a:cubicBezTo>
                  <a:cubicBezTo>
                    <a:pt x="397749" y="28872"/>
                    <a:pt x="331338" y="7441"/>
                    <a:pt x="292180" y="3208"/>
                  </a:cubicBezTo>
                  <a:cubicBezTo>
                    <a:pt x="253022" y="-1025"/>
                    <a:pt x="215715" y="-2084"/>
                    <a:pt x="168355" y="6383"/>
                  </a:cubicBezTo>
                  <a:cubicBezTo>
                    <a:pt x="120995" y="14850"/>
                    <a:pt x="-3624" y="56390"/>
                    <a:pt x="80" y="58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: 図形 571">
              <a:extLst>
                <a:ext uri="{FF2B5EF4-FFF2-40B4-BE49-F238E27FC236}">
                  <a16:creationId xmlns:a16="http://schemas.microsoft.com/office/drawing/2014/main" id="{168208BA-2625-40DE-98F4-8909228CA155}"/>
                </a:ext>
              </a:extLst>
            </p:cNvPr>
            <p:cNvSpPr/>
            <p:nvPr/>
          </p:nvSpPr>
          <p:spPr>
            <a:xfrm>
              <a:off x="4590346" y="4144864"/>
              <a:ext cx="192493" cy="142460"/>
            </a:xfrm>
            <a:custGeom>
              <a:avLst/>
              <a:gdLst>
                <a:gd name="connsiteX0" fmla="*/ 189617 w 192493"/>
                <a:gd name="connsiteY0" fmla="*/ 4861 h 142460"/>
                <a:gd name="connsiteX1" fmla="*/ 3879 w 192493"/>
                <a:gd name="connsiteY1" fmla="*/ 141386 h 142460"/>
                <a:gd name="connsiteX2" fmla="*/ 67379 w 192493"/>
                <a:gd name="connsiteY2" fmla="*/ 66774 h 142460"/>
                <a:gd name="connsiteX3" fmla="*/ 113417 w 192493"/>
                <a:gd name="connsiteY3" fmla="*/ 33436 h 142460"/>
                <a:gd name="connsiteX4" fmla="*/ 189617 w 192493"/>
                <a:gd name="connsiteY4" fmla="*/ 4861 h 14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93" h="142460">
                  <a:moveTo>
                    <a:pt x="189617" y="4861"/>
                  </a:moveTo>
                  <a:cubicBezTo>
                    <a:pt x="171361" y="22853"/>
                    <a:pt x="24252" y="131067"/>
                    <a:pt x="3879" y="141386"/>
                  </a:cubicBezTo>
                  <a:cubicBezTo>
                    <a:pt x="-16494" y="151705"/>
                    <a:pt x="49123" y="84766"/>
                    <a:pt x="67379" y="66774"/>
                  </a:cubicBezTo>
                  <a:cubicBezTo>
                    <a:pt x="85635" y="48782"/>
                    <a:pt x="92780" y="42961"/>
                    <a:pt x="113417" y="33436"/>
                  </a:cubicBezTo>
                  <a:cubicBezTo>
                    <a:pt x="134054" y="23911"/>
                    <a:pt x="207873" y="-13131"/>
                    <a:pt x="189617" y="4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: 図形 572">
              <a:extLst>
                <a:ext uri="{FF2B5EF4-FFF2-40B4-BE49-F238E27FC236}">
                  <a16:creationId xmlns:a16="http://schemas.microsoft.com/office/drawing/2014/main" id="{218979C2-C686-4B40-92AA-87D9625D34AB}"/>
                </a:ext>
              </a:extLst>
            </p:cNvPr>
            <p:cNvSpPr/>
            <p:nvPr/>
          </p:nvSpPr>
          <p:spPr>
            <a:xfrm>
              <a:off x="3933780" y="4329413"/>
              <a:ext cx="591938" cy="708790"/>
            </a:xfrm>
            <a:custGeom>
              <a:avLst/>
              <a:gdLst>
                <a:gd name="connsiteX0" fmla="*/ 585833 w 591938"/>
                <a:gd name="connsiteY0" fmla="*/ 2875 h 708790"/>
                <a:gd name="connsiteX1" fmla="*/ 304845 w 591938"/>
                <a:gd name="connsiteY1" fmla="*/ 231475 h 708790"/>
                <a:gd name="connsiteX2" fmla="*/ 130220 w 591938"/>
                <a:gd name="connsiteY2" fmla="*/ 456900 h 708790"/>
                <a:gd name="connsiteX3" fmla="*/ 23858 w 591938"/>
                <a:gd name="connsiteY3" fmla="*/ 677562 h 708790"/>
                <a:gd name="connsiteX4" fmla="*/ 3220 w 591938"/>
                <a:gd name="connsiteY4" fmla="*/ 699787 h 708790"/>
                <a:gd name="connsiteX5" fmla="*/ 73070 w 591938"/>
                <a:gd name="connsiteY5" fmla="*/ 606125 h 708790"/>
                <a:gd name="connsiteX6" fmla="*/ 160383 w 591938"/>
                <a:gd name="connsiteY6" fmla="*/ 441025 h 708790"/>
                <a:gd name="connsiteX7" fmla="*/ 331833 w 591938"/>
                <a:gd name="connsiteY7" fmla="*/ 221950 h 708790"/>
                <a:gd name="connsiteX8" fmla="*/ 484233 w 591938"/>
                <a:gd name="connsiteY8" fmla="*/ 109237 h 708790"/>
                <a:gd name="connsiteX9" fmla="*/ 585833 w 591938"/>
                <a:gd name="connsiteY9" fmla="*/ 2875 h 70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938" h="708790">
                  <a:moveTo>
                    <a:pt x="585833" y="2875"/>
                  </a:moveTo>
                  <a:cubicBezTo>
                    <a:pt x="555935" y="23248"/>
                    <a:pt x="380780" y="155804"/>
                    <a:pt x="304845" y="231475"/>
                  </a:cubicBezTo>
                  <a:cubicBezTo>
                    <a:pt x="228910" y="307146"/>
                    <a:pt x="177051" y="382552"/>
                    <a:pt x="130220" y="456900"/>
                  </a:cubicBezTo>
                  <a:cubicBezTo>
                    <a:pt x="83389" y="531248"/>
                    <a:pt x="45025" y="637081"/>
                    <a:pt x="23858" y="677562"/>
                  </a:cubicBezTo>
                  <a:cubicBezTo>
                    <a:pt x="2691" y="718043"/>
                    <a:pt x="-4982" y="711693"/>
                    <a:pt x="3220" y="699787"/>
                  </a:cubicBezTo>
                  <a:cubicBezTo>
                    <a:pt x="11422" y="687881"/>
                    <a:pt x="46876" y="649252"/>
                    <a:pt x="73070" y="606125"/>
                  </a:cubicBezTo>
                  <a:cubicBezTo>
                    <a:pt x="99264" y="562998"/>
                    <a:pt x="117256" y="505054"/>
                    <a:pt x="160383" y="441025"/>
                  </a:cubicBezTo>
                  <a:cubicBezTo>
                    <a:pt x="203510" y="376996"/>
                    <a:pt x="277858" y="277248"/>
                    <a:pt x="331833" y="221950"/>
                  </a:cubicBezTo>
                  <a:cubicBezTo>
                    <a:pt x="385808" y="166652"/>
                    <a:pt x="440048" y="142575"/>
                    <a:pt x="484233" y="109237"/>
                  </a:cubicBezTo>
                  <a:cubicBezTo>
                    <a:pt x="528418" y="75899"/>
                    <a:pt x="615731" y="-17498"/>
                    <a:pt x="585833" y="2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: 図形 573">
              <a:extLst>
                <a:ext uri="{FF2B5EF4-FFF2-40B4-BE49-F238E27FC236}">
                  <a16:creationId xmlns:a16="http://schemas.microsoft.com/office/drawing/2014/main" id="{F5F4779E-867F-4B3C-B8C2-5BEAF11A01B4}"/>
                </a:ext>
              </a:extLst>
            </p:cNvPr>
            <p:cNvSpPr/>
            <p:nvPr/>
          </p:nvSpPr>
          <p:spPr>
            <a:xfrm>
              <a:off x="3939896" y="4811215"/>
              <a:ext cx="974546" cy="225936"/>
            </a:xfrm>
            <a:custGeom>
              <a:avLst/>
              <a:gdLst>
                <a:gd name="connsiteX0" fmla="*/ 279 w 974546"/>
                <a:gd name="connsiteY0" fmla="*/ 225923 h 225936"/>
                <a:gd name="connsiteX1" fmla="*/ 324129 w 974546"/>
                <a:gd name="connsiteY1" fmla="*/ 94160 h 225936"/>
                <a:gd name="connsiteX2" fmla="*/ 711479 w 974546"/>
                <a:gd name="connsiteY2" fmla="*/ 19548 h 225936"/>
                <a:gd name="connsiteX3" fmla="*/ 943254 w 974546"/>
                <a:gd name="connsiteY3" fmla="*/ 17960 h 225936"/>
                <a:gd name="connsiteX4" fmla="*/ 962304 w 974546"/>
                <a:gd name="connsiteY4" fmla="*/ 14785 h 225936"/>
                <a:gd name="connsiteX5" fmla="*/ 849592 w 974546"/>
                <a:gd name="connsiteY5" fmla="*/ 3673 h 225936"/>
                <a:gd name="connsiteX6" fmla="*/ 279679 w 974546"/>
                <a:gd name="connsiteY6" fmla="*/ 86223 h 225936"/>
                <a:gd name="connsiteX7" fmla="*/ 279 w 974546"/>
                <a:gd name="connsiteY7" fmla="*/ 225923 h 2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4546" h="225936">
                  <a:moveTo>
                    <a:pt x="279" y="225923"/>
                  </a:moveTo>
                  <a:cubicBezTo>
                    <a:pt x="7687" y="227246"/>
                    <a:pt x="205596" y="128556"/>
                    <a:pt x="324129" y="94160"/>
                  </a:cubicBezTo>
                  <a:cubicBezTo>
                    <a:pt x="442662" y="59764"/>
                    <a:pt x="608292" y="32248"/>
                    <a:pt x="711479" y="19548"/>
                  </a:cubicBezTo>
                  <a:cubicBezTo>
                    <a:pt x="814666" y="6848"/>
                    <a:pt x="901450" y="18754"/>
                    <a:pt x="943254" y="17960"/>
                  </a:cubicBezTo>
                  <a:cubicBezTo>
                    <a:pt x="985058" y="17166"/>
                    <a:pt x="977914" y="17166"/>
                    <a:pt x="962304" y="14785"/>
                  </a:cubicBezTo>
                  <a:cubicBezTo>
                    <a:pt x="946694" y="12404"/>
                    <a:pt x="963363" y="-8233"/>
                    <a:pt x="849592" y="3673"/>
                  </a:cubicBezTo>
                  <a:cubicBezTo>
                    <a:pt x="735821" y="15579"/>
                    <a:pt x="425465" y="51298"/>
                    <a:pt x="279679" y="86223"/>
                  </a:cubicBezTo>
                  <a:cubicBezTo>
                    <a:pt x="133894" y="121148"/>
                    <a:pt x="-7129" y="224600"/>
                    <a:pt x="279" y="225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: 図形 574">
              <a:extLst>
                <a:ext uri="{FF2B5EF4-FFF2-40B4-BE49-F238E27FC236}">
                  <a16:creationId xmlns:a16="http://schemas.microsoft.com/office/drawing/2014/main" id="{4CCDFD3C-19B8-4F80-9C17-B636DDEE4BBA}"/>
                </a:ext>
              </a:extLst>
            </p:cNvPr>
            <p:cNvSpPr/>
            <p:nvPr/>
          </p:nvSpPr>
          <p:spPr>
            <a:xfrm>
              <a:off x="5035113" y="4241397"/>
              <a:ext cx="126056" cy="325846"/>
            </a:xfrm>
            <a:custGeom>
              <a:avLst/>
              <a:gdLst>
                <a:gd name="connsiteX0" fmla="*/ 125850 w 126056"/>
                <a:gd name="connsiteY0" fmla="*/ 403 h 325846"/>
                <a:gd name="connsiteX1" fmla="*/ 111562 w 126056"/>
                <a:gd name="connsiteY1" fmla="*/ 119466 h 325846"/>
                <a:gd name="connsiteX2" fmla="*/ 116325 w 126056"/>
                <a:gd name="connsiteY2" fmla="*/ 179791 h 325846"/>
                <a:gd name="connsiteX3" fmla="*/ 46475 w 126056"/>
                <a:gd name="connsiteY3" fmla="*/ 260753 h 325846"/>
                <a:gd name="connsiteX4" fmla="*/ 437 w 126056"/>
                <a:gd name="connsiteY4" fmla="*/ 325841 h 325846"/>
                <a:gd name="connsiteX5" fmla="*/ 73462 w 126056"/>
                <a:gd name="connsiteY5" fmla="*/ 263928 h 325846"/>
                <a:gd name="connsiteX6" fmla="*/ 98862 w 126056"/>
                <a:gd name="connsiteY6" fmla="*/ 197253 h 325846"/>
                <a:gd name="connsiteX7" fmla="*/ 98862 w 126056"/>
                <a:gd name="connsiteY7" fmla="*/ 163916 h 325846"/>
                <a:gd name="connsiteX8" fmla="*/ 125850 w 126056"/>
                <a:gd name="connsiteY8" fmla="*/ 403 h 3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056" h="325846">
                  <a:moveTo>
                    <a:pt x="125850" y="403"/>
                  </a:moveTo>
                  <a:cubicBezTo>
                    <a:pt x="127967" y="-7005"/>
                    <a:pt x="113149" y="89568"/>
                    <a:pt x="111562" y="119466"/>
                  </a:cubicBezTo>
                  <a:cubicBezTo>
                    <a:pt x="109975" y="149364"/>
                    <a:pt x="127173" y="156243"/>
                    <a:pt x="116325" y="179791"/>
                  </a:cubicBezTo>
                  <a:cubicBezTo>
                    <a:pt x="105477" y="203339"/>
                    <a:pt x="65790" y="236411"/>
                    <a:pt x="46475" y="260753"/>
                  </a:cubicBezTo>
                  <a:cubicBezTo>
                    <a:pt x="27160" y="285095"/>
                    <a:pt x="-4061" y="325312"/>
                    <a:pt x="437" y="325841"/>
                  </a:cubicBezTo>
                  <a:cubicBezTo>
                    <a:pt x="4935" y="326370"/>
                    <a:pt x="57058" y="285359"/>
                    <a:pt x="73462" y="263928"/>
                  </a:cubicBezTo>
                  <a:cubicBezTo>
                    <a:pt x="89866" y="242497"/>
                    <a:pt x="94629" y="213922"/>
                    <a:pt x="98862" y="197253"/>
                  </a:cubicBezTo>
                  <a:cubicBezTo>
                    <a:pt x="103095" y="180584"/>
                    <a:pt x="93306" y="196724"/>
                    <a:pt x="98862" y="163916"/>
                  </a:cubicBezTo>
                  <a:cubicBezTo>
                    <a:pt x="104418" y="131108"/>
                    <a:pt x="123733" y="7811"/>
                    <a:pt x="125850" y="4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: 図形 347">
              <a:extLst>
                <a:ext uri="{FF2B5EF4-FFF2-40B4-BE49-F238E27FC236}">
                  <a16:creationId xmlns:a16="http://schemas.microsoft.com/office/drawing/2014/main" id="{11268633-0C76-43D2-BF67-CC0B3BAAE5BE}"/>
                </a:ext>
              </a:extLst>
            </p:cNvPr>
            <p:cNvSpPr/>
            <p:nvPr/>
          </p:nvSpPr>
          <p:spPr>
            <a:xfrm>
              <a:off x="4914856" y="4559013"/>
              <a:ext cx="161739" cy="16931"/>
            </a:xfrm>
            <a:custGeom>
              <a:avLst/>
              <a:gdLst>
                <a:gd name="connsiteX0" fmla="*/ 44 w 161739"/>
                <a:gd name="connsiteY0" fmla="*/ 16162 h 16931"/>
                <a:gd name="connsiteX1" fmla="*/ 150857 w 161739"/>
                <a:gd name="connsiteY1" fmla="*/ 12987 h 16931"/>
                <a:gd name="connsiteX2" fmla="*/ 134982 w 161739"/>
                <a:gd name="connsiteY2" fmla="*/ 287 h 16931"/>
                <a:gd name="connsiteX3" fmla="*/ 44 w 161739"/>
                <a:gd name="connsiteY3" fmla="*/ 16162 h 1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39" h="16931">
                  <a:moveTo>
                    <a:pt x="44" y="16162"/>
                  </a:moveTo>
                  <a:cubicBezTo>
                    <a:pt x="2690" y="18279"/>
                    <a:pt x="128367" y="15633"/>
                    <a:pt x="150857" y="12987"/>
                  </a:cubicBezTo>
                  <a:cubicBezTo>
                    <a:pt x="173347" y="10341"/>
                    <a:pt x="157472" y="2933"/>
                    <a:pt x="134982" y="287"/>
                  </a:cubicBezTo>
                  <a:cubicBezTo>
                    <a:pt x="112492" y="-2359"/>
                    <a:pt x="-2602" y="14045"/>
                    <a:pt x="44" y="16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: 図形 363">
              <a:extLst>
                <a:ext uri="{FF2B5EF4-FFF2-40B4-BE49-F238E27FC236}">
                  <a16:creationId xmlns:a16="http://schemas.microsoft.com/office/drawing/2014/main" id="{B168B7FC-5624-4FF5-AB46-F19A17701440}"/>
                </a:ext>
              </a:extLst>
            </p:cNvPr>
            <p:cNvSpPr/>
            <p:nvPr/>
          </p:nvSpPr>
          <p:spPr>
            <a:xfrm>
              <a:off x="5023607" y="4403244"/>
              <a:ext cx="108940" cy="158605"/>
            </a:xfrm>
            <a:custGeom>
              <a:avLst/>
              <a:gdLst>
                <a:gd name="connsiteX0" fmla="*/ 108781 w 108940"/>
                <a:gd name="connsiteY0" fmla="*/ 481 h 158605"/>
                <a:gd name="connsiteX1" fmla="*/ 4006 w 108940"/>
                <a:gd name="connsiteY1" fmla="*/ 154469 h 158605"/>
                <a:gd name="connsiteX2" fmla="*/ 27818 w 108940"/>
                <a:gd name="connsiteY2" fmla="*/ 106844 h 158605"/>
                <a:gd name="connsiteX3" fmla="*/ 108781 w 108940"/>
                <a:gd name="connsiteY3" fmla="*/ 481 h 1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940" h="158605">
                  <a:moveTo>
                    <a:pt x="108781" y="481"/>
                  </a:moveTo>
                  <a:cubicBezTo>
                    <a:pt x="104812" y="8418"/>
                    <a:pt x="17500" y="136742"/>
                    <a:pt x="4006" y="154469"/>
                  </a:cubicBezTo>
                  <a:cubicBezTo>
                    <a:pt x="-9488" y="172196"/>
                    <a:pt x="14324" y="128540"/>
                    <a:pt x="27818" y="106844"/>
                  </a:cubicBezTo>
                  <a:cubicBezTo>
                    <a:pt x="41312" y="85148"/>
                    <a:pt x="112750" y="-7456"/>
                    <a:pt x="108781" y="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: 図形 410">
              <a:extLst>
                <a:ext uri="{FF2B5EF4-FFF2-40B4-BE49-F238E27FC236}">
                  <a16:creationId xmlns:a16="http://schemas.microsoft.com/office/drawing/2014/main" id="{DF47F477-47BC-4415-9289-9BE229FC7193}"/>
                </a:ext>
              </a:extLst>
            </p:cNvPr>
            <p:cNvSpPr/>
            <p:nvPr/>
          </p:nvSpPr>
          <p:spPr>
            <a:xfrm>
              <a:off x="5014001" y="4357138"/>
              <a:ext cx="61746" cy="191736"/>
            </a:xfrm>
            <a:custGeom>
              <a:avLst/>
              <a:gdLst>
                <a:gd name="connsiteX0" fmla="*/ 61237 w 61746"/>
                <a:gd name="connsiteY0" fmla="*/ 550 h 191736"/>
                <a:gd name="connsiteX1" fmla="*/ 912 w 61746"/>
                <a:gd name="connsiteY1" fmla="*/ 186287 h 191736"/>
                <a:gd name="connsiteX2" fmla="*/ 27899 w 61746"/>
                <a:gd name="connsiteY2" fmla="*/ 130725 h 191736"/>
                <a:gd name="connsiteX3" fmla="*/ 61237 w 61746"/>
                <a:gd name="connsiteY3" fmla="*/ 550 h 1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46" h="191736">
                  <a:moveTo>
                    <a:pt x="61237" y="550"/>
                  </a:moveTo>
                  <a:cubicBezTo>
                    <a:pt x="56739" y="9810"/>
                    <a:pt x="6468" y="164591"/>
                    <a:pt x="912" y="186287"/>
                  </a:cubicBezTo>
                  <a:cubicBezTo>
                    <a:pt x="-4644" y="207983"/>
                    <a:pt x="16522" y="159829"/>
                    <a:pt x="27899" y="130725"/>
                  </a:cubicBezTo>
                  <a:cubicBezTo>
                    <a:pt x="39276" y="101621"/>
                    <a:pt x="65735" y="-8710"/>
                    <a:pt x="61237" y="5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: 図形 575">
              <a:extLst>
                <a:ext uri="{FF2B5EF4-FFF2-40B4-BE49-F238E27FC236}">
                  <a16:creationId xmlns:a16="http://schemas.microsoft.com/office/drawing/2014/main" id="{AD19F498-6849-4038-86AC-BA5ACCEE139F}"/>
                </a:ext>
              </a:extLst>
            </p:cNvPr>
            <p:cNvSpPr/>
            <p:nvPr/>
          </p:nvSpPr>
          <p:spPr>
            <a:xfrm>
              <a:off x="5032324" y="4397375"/>
              <a:ext cx="95836" cy="47625"/>
            </a:xfrm>
            <a:custGeom>
              <a:avLst/>
              <a:gdLst>
                <a:gd name="connsiteX0" fmla="*/ 51 w 95836"/>
                <a:gd name="connsiteY0" fmla="*/ 0 h 47625"/>
                <a:gd name="connsiteX1" fmla="*/ 76251 w 95836"/>
                <a:gd name="connsiteY1" fmla="*/ 14288 h 47625"/>
                <a:gd name="connsiteX2" fmla="*/ 90539 w 95836"/>
                <a:gd name="connsiteY2" fmla="*/ 47625 h 47625"/>
                <a:gd name="connsiteX3" fmla="*/ 88951 w 95836"/>
                <a:gd name="connsiteY3" fmla="*/ 14288 h 47625"/>
                <a:gd name="connsiteX4" fmla="*/ 51 w 95836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36" h="47625">
                  <a:moveTo>
                    <a:pt x="51" y="0"/>
                  </a:moveTo>
                  <a:cubicBezTo>
                    <a:pt x="-2066" y="0"/>
                    <a:pt x="61170" y="6351"/>
                    <a:pt x="76251" y="14288"/>
                  </a:cubicBezTo>
                  <a:cubicBezTo>
                    <a:pt x="91332" y="22226"/>
                    <a:pt x="88422" y="47625"/>
                    <a:pt x="90539" y="47625"/>
                  </a:cubicBezTo>
                  <a:cubicBezTo>
                    <a:pt x="92656" y="47625"/>
                    <a:pt x="102180" y="25136"/>
                    <a:pt x="88951" y="14288"/>
                  </a:cubicBezTo>
                  <a:cubicBezTo>
                    <a:pt x="75722" y="3440"/>
                    <a:pt x="2168" y="0"/>
                    <a:pt x="5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: 図形 576">
              <a:extLst>
                <a:ext uri="{FF2B5EF4-FFF2-40B4-BE49-F238E27FC236}">
                  <a16:creationId xmlns:a16="http://schemas.microsoft.com/office/drawing/2014/main" id="{1A4B6E19-DB46-4FBF-A58E-B49BEEE8241C}"/>
                </a:ext>
              </a:extLst>
            </p:cNvPr>
            <p:cNvSpPr/>
            <p:nvPr/>
          </p:nvSpPr>
          <p:spPr>
            <a:xfrm>
              <a:off x="4996742" y="4238426"/>
              <a:ext cx="148502" cy="280863"/>
            </a:xfrm>
            <a:custGeom>
              <a:avLst/>
              <a:gdLst>
                <a:gd name="connsiteX0" fmla="*/ 148346 w 148502"/>
                <a:gd name="connsiteY0" fmla="*/ 199 h 280863"/>
                <a:gd name="connsiteX1" fmla="*/ 45158 w 148502"/>
                <a:gd name="connsiteY1" fmla="*/ 114499 h 280863"/>
                <a:gd name="connsiteX2" fmla="*/ 708 w 148502"/>
                <a:gd name="connsiteY2" fmla="*/ 276424 h 280863"/>
                <a:gd name="connsiteX3" fmla="*/ 21346 w 148502"/>
                <a:gd name="connsiteY3" fmla="*/ 227212 h 280863"/>
                <a:gd name="connsiteX4" fmla="*/ 67383 w 148502"/>
                <a:gd name="connsiteY4" fmla="*/ 141487 h 280863"/>
                <a:gd name="connsiteX5" fmla="*/ 148346 w 148502"/>
                <a:gd name="connsiteY5" fmla="*/ 199 h 28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502" h="280863">
                  <a:moveTo>
                    <a:pt x="148346" y="199"/>
                  </a:moveTo>
                  <a:cubicBezTo>
                    <a:pt x="144642" y="-4299"/>
                    <a:pt x="69764" y="68462"/>
                    <a:pt x="45158" y="114499"/>
                  </a:cubicBezTo>
                  <a:cubicBezTo>
                    <a:pt x="20552" y="160537"/>
                    <a:pt x="4677" y="257639"/>
                    <a:pt x="708" y="276424"/>
                  </a:cubicBezTo>
                  <a:cubicBezTo>
                    <a:pt x="-3261" y="295209"/>
                    <a:pt x="10233" y="249702"/>
                    <a:pt x="21346" y="227212"/>
                  </a:cubicBezTo>
                  <a:cubicBezTo>
                    <a:pt x="32458" y="204723"/>
                    <a:pt x="45687" y="179322"/>
                    <a:pt x="67383" y="141487"/>
                  </a:cubicBezTo>
                  <a:cubicBezTo>
                    <a:pt x="89079" y="103652"/>
                    <a:pt x="152050" y="4697"/>
                    <a:pt x="148346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: 図形 577">
              <a:extLst>
                <a:ext uri="{FF2B5EF4-FFF2-40B4-BE49-F238E27FC236}">
                  <a16:creationId xmlns:a16="http://schemas.microsoft.com/office/drawing/2014/main" id="{BF0B6D52-B190-415A-A868-24547EF26656}"/>
                </a:ext>
              </a:extLst>
            </p:cNvPr>
            <p:cNvSpPr/>
            <p:nvPr/>
          </p:nvSpPr>
          <p:spPr>
            <a:xfrm>
              <a:off x="4962371" y="4536513"/>
              <a:ext cx="111562" cy="309625"/>
            </a:xfrm>
            <a:custGeom>
              <a:avLst/>
              <a:gdLst>
                <a:gd name="connsiteX0" fmla="*/ 111279 w 111562"/>
                <a:gd name="connsiteY0" fmla="*/ 562 h 309625"/>
                <a:gd name="connsiteX1" fmla="*/ 14442 w 111562"/>
                <a:gd name="connsiteY1" fmla="*/ 283137 h 309625"/>
                <a:gd name="connsiteX2" fmla="*/ 3329 w 111562"/>
                <a:gd name="connsiteY2" fmla="*/ 289487 h 309625"/>
                <a:gd name="connsiteX3" fmla="*/ 43017 w 111562"/>
                <a:gd name="connsiteY3" fmla="*/ 211700 h 309625"/>
                <a:gd name="connsiteX4" fmla="*/ 111279 w 111562"/>
                <a:gd name="connsiteY4" fmla="*/ 562 h 3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62" h="309625">
                  <a:moveTo>
                    <a:pt x="111279" y="562"/>
                  </a:moveTo>
                  <a:cubicBezTo>
                    <a:pt x="106516" y="12468"/>
                    <a:pt x="32434" y="234983"/>
                    <a:pt x="14442" y="283137"/>
                  </a:cubicBezTo>
                  <a:cubicBezTo>
                    <a:pt x="-3550" y="331291"/>
                    <a:pt x="-1434" y="301393"/>
                    <a:pt x="3329" y="289487"/>
                  </a:cubicBezTo>
                  <a:cubicBezTo>
                    <a:pt x="8091" y="277581"/>
                    <a:pt x="26613" y="254298"/>
                    <a:pt x="43017" y="211700"/>
                  </a:cubicBezTo>
                  <a:cubicBezTo>
                    <a:pt x="59421" y="169102"/>
                    <a:pt x="116042" y="-11344"/>
                    <a:pt x="111279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: 図形 578">
              <a:extLst>
                <a:ext uri="{FF2B5EF4-FFF2-40B4-BE49-F238E27FC236}">
                  <a16:creationId xmlns:a16="http://schemas.microsoft.com/office/drawing/2014/main" id="{1D265A83-16A6-4B2E-B248-7E737B0C8223}"/>
                </a:ext>
              </a:extLst>
            </p:cNvPr>
            <p:cNvSpPr/>
            <p:nvPr/>
          </p:nvSpPr>
          <p:spPr>
            <a:xfrm>
              <a:off x="4955862" y="4585424"/>
              <a:ext cx="71442" cy="244108"/>
            </a:xfrm>
            <a:custGeom>
              <a:avLst/>
              <a:gdLst>
                <a:gd name="connsiteX0" fmla="*/ 68576 w 71442"/>
                <a:gd name="connsiteY0" fmla="*/ 864 h 244108"/>
                <a:gd name="connsiteX1" fmla="*/ 5076 w 71442"/>
                <a:gd name="connsiteY1" fmla="*/ 154851 h 244108"/>
                <a:gd name="connsiteX2" fmla="*/ 5076 w 71442"/>
                <a:gd name="connsiteY2" fmla="*/ 243751 h 244108"/>
                <a:gd name="connsiteX3" fmla="*/ 14601 w 71442"/>
                <a:gd name="connsiteY3" fmla="*/ 188189 h 244108"/>
                <a:gd name="connsiteX4" fmla="*/ 14601 w 71442"/>
                <a:gd name="connsiteY4" fmla="*/ 175489 h 244108"/>
                <a:gd name="connsiteX5" fmla="*/ 54288 w 71442"/>
                <a:gd name="connsiteY5" fmla="*/ 96114 h 244108"/>
                <a:gd name="connsiteX6" fmla="*/ 68576 w 71442"/>
                <a:gd name="connsiteY6" fmla="*/ 864 h 2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42" h="244108">
                  <a:moveTo>
                    <a:pt x="68576" y="864"/>
                  </a:moveTo>
                  <a:cubicBezTo>
                    <a:pt x="60374" y="10654"/>
                    <a:pt x="15659" y="114370"/>
                    <a:pt x="5076" y="154851"/>
                  </a:cubicBezTo>
                  <a:cubicBezTo>
                    <a:pt x="-5507" y="195332"/>
                    <a:pt x="3489" y="238195"/>
                    <a:pt x="5076" y="243751"/>
                  </a:cubicBezTo>
                  <a:cubicBezTo>
                    <a:pt x="6663" y="249307"/>
                    <a:pt x="14601" y="188189"/>
                    <a:pt x="14601" y="188189"/>
                  </a:cubicBezTo>
                  <a:cubicBezTo>
                    <a:pt x="16188" y="176812"/>
                    <a:pt x="7987" y="190835"/>
                    <a:pt x="14601" y="175489"/>
                  </a:cubicBezTo>
                  <a:cubicBezTo>
                    <a:pt x="21215" y="160143"/>
                    <a:pt x="42646" y="125218"/>
                    <a:pt x="54288" y="96114"/>
                  </a:cubicBezTo>
                  <a:cubicBezTo>
                    <a:pt x="65930" y="67010"/>
                    <a:pt x="76778" y="-8926"/>
                    <a:pt x="68576" y="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: 図形 579">
              <a:extLst>
                <a:ext uri="{FF2B5EF4-FFF2-40B4-BE49-F238E27FC236}">
                  <a16:creationId xmlns:a16="http://schemas.microsoft.com/office/drawing/2014/main" id="{9D8F75DA-7F96-4CC1-A99A-BA00531D6AF8}"/>
                </a:ext>
              </a:extLst>
            </p:cNvPr>
            <p:cNvSpPr/>
            <p:nvPr/>
          </p:nvSpPr>
          <p:spPr>
            <a:xfrm>
              <a:off x="4899508" y="4606871"/>
              <a:ext cx="94770" cy="227699"/>
            </a:xfrm>
            <a:custGeom>
              <a:avLst/>
              <a:gdLst>
                <a:gd name="connsiteX0" fmla="*/ 94767 w 94770"/>
                <a:gd name="connsiteY0" fmla="*/ 54 h 227699"/>
                <a:gd name="connsiteX1" fmla="*/ 12217 w 94770"/>
                <a:gd name="connsiteY1" fmla="*/ 211192 h 227699"/>
                <a:gd name="connsiteX2" fmla="*/ 9042 w 94770"/>
                <a:gd name="connsiteY2" fmla="*/ 190554 h 227699"/>
                <a:gd name="connsiteX3" fmla="*/ 94767 w 94770"/>
                <a:gd name="connsiteY3" fmla="*/ 54 h 2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770" h="227699">
                  <a:moveTo>
                    <a:pt x="94767" y="54"/>
                  </a:moveTo>
                  <a:cubicBezTo>
                    <a:pt x="95296" y="3494"/>
                    <a:pt x="26504" y="179442"/>
                    <a:pt x="12217" y="211192"/>
                  </a:cubicBezTo>
                  <a:cubicBezTo>
                    <a:pt x="-2071" y="242942"/>
                    <a:pt x="-4716" y="224950"/>
                    <a:pt x="9042" y="190554"/>
                  </a:cubicBezTo>
                  <a:cubicBezTo>
                    <a:pt x="22800" y="156158"/>
                    <a:pt x="94238" y="-3386"/>
                    <a:pt x="94767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: 図形 580">
              <a:extLst>
                <a:ext uri="{FF2B5EF4-FFF2-40B4-BE49-F238E27FC236}">
                  <a16:creationId xmlns:a16="http://schemas.microsoft.com/office/drawing/2014/main" id="{2CE4161F-AD8C-4D64-BFFA-379BFC14AF20}"/>
                </a:ext>
              </a:extLst>
            </p:cNvPr>
            <p:cNvSpPr/>
            <p:nvPr/>
          </p:nvSpPr>
          <p:spPr>
            <a:xfrm>
              <a:off x="4097336" y="4587629"/>
              <a:ext cx="868364" cy="163945"/>
            </a:xfrm>
            <a:custGeom>
              <a:avLst/>
              <a:gdLst>
                <a:gd name="connsiteX0" fmla="*/ 2 w 868364"/>
                <a:gd name="connsiteY0" fmla="*/ 163759 h 163945"/>
                <a:gd name="connsiteX1" fmla="*/ 204789 w 868364"/>
                <a:gd name="connsiteY1" fmla="*/ 98671 h 163945"/>
                <a:gd name="connsiteX2" fmla="*/ 417514 w 868364"/>
                <a:gd name="connsiteY2" fmla="*/ 36759 h 163945"/>
                <a:gd name="connsiteX3" fmla="*/ 754064 w 868364"/>
                <a:gd name="connsiteY3" fmla="*/ 6596 h 163945"/>
                <a:gd name="connsiteX4" fmla="*/ 868364 w 868364"/>
                <a:gd name="connsiteY4" fmla="*/ 11359 h 163945"/>
                <a:gd name="connsiteX5" fmla="*/ 603252 w 868364"/>
                <a:gd name="connsiteY5" fmla="*/ 246 h 163945"/>
                <a:gd name="connsiteX6" fmla="*/ 354014 w 868364"/>
                <a:gd name="connsiteY6" fmla="*/ 24059 h 163945"/>
                <a:gd name="connsiteX7" fmla="*/ 209552 w 868364"/>
                <a:gd name="connsiteY7" fmla="*/ 73271 h 163945"/>
                <a:gd name="connsiteX8" fmla="*/ 2 w 868364"/>
                <a:gd name="connsiteY8" fmla="*/ 163759 h 16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8364" h="163945">
                  <a:moveTo>
                    <a:pt x="2" y="163759"/>
                  </a:moveTo>
                  <a:cubicBezTo>
                    <a:pt x="-792" y="167992"/>
                    <a:pt x="204789" y="98671"/>
                    <a:pt x="204789" y="98671"/>
                  </a:cubicBezTo>
                  <a:cubicBezTo>
                    <a:pt x="274374" y="77504"/>
                    <a:pt x="325968" y="52105"/>
                    <a:pt x="417514" y="36759"/>
                  </a:cubicBezTo>
                  <a:cubicBezTo>
                    <a:pt x="509060" y="21413"/>
                    <a:pt x="678922" y="10829"/>
                    <a:pt x="754064" y="6596"/>
                  </a:cubicBezTo>
                  <a:cubicBezTo>
                    <a:pt x="829206" y="2363"/>
                    <a:pt x="868364" y="11359"/>
                    <a:pt x="868364" y="11359"/>
                  </a:cubicBezTo>
                  <a:cubicBezTo>
                    <a:pt x="843229" y="10301"/>
                    <a:pt x="688977" y="-1871"/>
                    <a:pt x="603252" y="246"/>
                  </a:cubicBezTo>
                  <a:cubicBezTo>
                    <a:pt x="517527" y="2363"/>
                    <a:pt x="419631" y="11888"/>
                    <a:pt x="354014" y="24059"/>
                  </a:cubicBezTo>
                  <a:cubicBezTo>
                    <a:pt x="288397" y="36230"/>
                    <a:pt x="266966" y="52898"/>
                    <a:pt x="209552" y="73271"/>
                  </a:cubicBezTo>
                  <a:cubicBezTo>
                    <a:pt x="152138" y="93644"/>
                    <a:pt x="796" y="159526"/>
                    <a:pt x="2" y="163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: 図形 581">
              <a:extLst>
                <a:ext uri="{FF2B5EF4-FFF2-40B4-BE49-F238E27FC236}">
                  <a16:creationId xmlns:a16="http://schemas.microsoft.com/office/drawing/2014/main" id="{7C41FD76-E299-4BD6-8C1A-F87235B0DA29}"/>
                </a:ext>
              </a:extLst>
            </p:cNvPr>
            <p:cNvSpPr/>
            <p:nvPr/>
          </p:nvSpPr>
          <p:spPr>
            <a:xfrm>
              <a:off x="4063840" y="4629737"/>
              <a:ext cx="899594" cy="224840"/>
            </a:xfrm>
            <a:custGeom>
              <a:avLst/>
              <a:gdLst>
                <a:gd name="connsiteX0" fmla="*/ 160 w 899594"/>
                <a:gd name="connsiteY0" fmla="*/ 224838 h 224840"/>
                <a:gd name="connsiteX1" fmla="*/ 206535 w 899594"/>
                <a:gd name="connsiteY1" fmla="*/ 108951 h 224840"/>
                <a:gd name="connsiteX2" fmla="*/ 668498 w 899594"/>
                <a:gd name="connsiteY2" fmla="*/ 7351 h 224840"/>
                <a:gd name="connsiteX3" fmla="*/ 841535 w 899594"/>
                <a:gd name="connsiteY3" fmla="*/ 8938 h 224840"/>
                <a:gd name="connsiteX4" fmla="*/ 890748 w 899594"/>
                <a:gd name="connsiteY4" fmla="*/ 16876 h 224840"/>
                <a:gd name="connsiteX5" fmla="*/ 681198 w 899594"/>
                <a:gd name="connsiteY5" fmla="*/ 2588 h 224840"/>
                <a:gd name="connsiteX6" fmla="*/ 568485 w 899594"/>
                <a:gd name="connsiteY6" fmla="*/ 15288 h 224840"/>
                <a:gd name="connsiteX7" fmla="*/ 293848 w 899594"/>
                <a:gd name="connsiteY7" fmla="*/ 56563 h 224840"/>
                <a:gd name="connsiteX8" fmla="*/ 174785 w 899594"/>
                <a:gd name="connsiteY8" fmla="*/ 105776 h 224840"/>
                <a:gd name="connsiteX9" fmla="*/ 160 w 899594"/>
                <a:gd name="connsiteY9" fmla="*/ 224838 h 22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9594" h="224840">
                  <a:moveTo>
                    <a:pt x="160" y="224838"/>
                  </a:moveTo>
                  <a:cubicBezTo>
                    <a:pt x="5452" y="225367"/>
                    <a:pt x="95145" y="145199"/>
                    <a:pt x="206535" y="108951"/>
                  </a:cubicBezTo>
                  <a:cubicBezTo>
                    <a:pt x="317925" y="72703"/>
                    <a:pt x="562665" y="24020"/>
                    <a:pt x="668498" y="7351"/>
                  </a:cubicBezTo>
                  <a:cubicBezTo>
                    <a:pt x="774331" y="-9318"/>
                    <a:pt x="804493" y="7350"/>
                    <a:pt x="841535" y="8938"/>
                  </a:cubicBezTo>
                  <a:cubicBezTo>
                    <a:pt x="878577" y="10525"/>
                    <a:pt x="917471" y="17934"/>
                    <a:pt x="890748" y="16876"/>
                  </a:cubicBezTo>
                  <a:cubicBezTo>
                    <a:pt x="864025" y="15818"/>
                    <a:pt x="734908" y="2853"/>
                    <a:pt x="681198" y="2588"/>
                  </a:cubicBezTo>
                  <a:cubicBezTo>
                    <a:pt x="627488" y="2323"/>
                    <a:pt x="568485" y="15288"/>
                    <a:pt x="568485" y="15288"/>
                  </a:cubicBezTo>
                  <a:cubicBezTo>
                    <a:pt x="503927" y="24284"/>
                    <a:pt x="359465" y="41482"/>
                    <a:pt x="293848" y="56563"/>
                  </a:cubicBezTo>
                  <a:cubicBezTo>
                    <a:pt x="228231" y="71644"/>
                    <a:pt x="227966" y="78259"/>
                    <a:pt x="174785" y="105776"/>
                  </a:cubicBezTo>
                  <a:cubicBezTo>
                    <a:pt x="121604" y="133293"/>
                    <a:pt x="-5132" y="224309"/>
                    <a:pt x="160" y="2248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: 図形 582">
              <a:extLst>
                <a:ext uri="{FF2B5EF4-FFF2-40B4-BE49-F238E27FC236}">
                  <a16:creationId xmlns:a16="http://schemas.microsoft.com/office/drawing/2014/main" id="{B67D799D-59B0-48DF-A9C3-319F323845F7}"/>
                </a:ext>
              </a:extLst>
            </p:cNvPr>
            <p:cNvSpPr/>
            <p:nvPr/>
          </p:nvSpPr>
          <p:spPr>
            <a:xfrm>
              <a:off x="4841688" y="4598969"/>
              <a:ext cx="130386" cy="204793"/>
            </a:xfrm>
            <a:custGeom>
              <a:avLst/>
              <a:gdLst>
                <a:gd name="connsiteX0" fmla="*/ 130362 w 130386"/>
                <a:gd name="connsiteY0" fmla="*/ 19 h 204793"/>
                <a:gd name="connsiteX1" fmla="*/ 57337 w 130386"/>
                <a:gd name="connsiteY1" fmla="*/ 57169 h 204793"/>
                <a:gd name="connsiteX2" fmla="*/ 187 w 130386"/>
                <a:gd name="connsiteY2" fmla="*/ 203219 h 204793"/>
                <a:gd name="connsiteX3" fmla="*/ 39875 w 130386"/>
                <a:gd name="connsiteY3" fmla="*/ 130194 h 204793"/>
                <a:gd name="connsiteX4" fmla="*/ 65275 w 130386"/>
                <a:gd name="connsiteY4" fmla="*/ 61931 h 204793"/>
                <a:gd name="connsiteX5" fmla="*/ 130362 w 130386"/>
                <a:gd name="connsiteY5" fmla="*/ 19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386" h="204793">
                  <a:moveTo>
                    <a:pt x="130362" y="19"/>
                  </a:moveTo>
                  <a:cubicBezTo>
                    <a:pt x="129039" y="-775"/>
                    <a:pt x="79033" y="23302"/>
                    <a:pt x="57337" y="57169"/>
                  </a:cubicBezTo>
                  <a:cubicBezTo>
                    <a:pt x="35641" y="91036"/>
                    <a:pt x="3097" y="191048"/>
                    <a:pt x="187" y="203219"/>
                  </a:cubicBezTo>
                  <a:cubicBezTo>
                    <a:pt x="-2723" y="215390"/>
                    <a:pt x="29027" y="153742"/>
                    <a:pt x="39875" y="130194"/>
                  </a:cubicBezTo>
                  <a:cubicBezTo>
                    <a:pt x="50723" y="106646"/>
                    <a:pt x="50988" y="82568"/>
                    <a:pt x="65275" y="61931"/>
                  </a:cubicBezTo>
                  <a:cubicBezTo>
                    <a:pt x="79562" y="41294"/>
                    <a:pt x="131685" y="813"/>
                    <a:pt x="130362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: 図形 583">
              <a:extLst>
                <a:ext uri="{FF2B5EF4-FFF2-40B4-BE49-F238E27FC236}">
                  <a16:creationId xmlns:a16="http://schemas.microsoft.com/office/drawing/2014/main" id="{4E26E13F-3A04-497E-B03A-035BE5776E77}"/>
                </a:ext>
              </a:extLst>
            </p:cNvPr>
            <p:cNvSpPr/>
            <p:nvPr/>
          </p:nvSpPr>
          <p:spPr>
            <a:xfrm>
              <a:off x="4859346" y="4644117"/>
              <a:ext cx="87461" cy="165801"/>
            </a:xfrm>
            <a:custGeom>
              <a:avLst/>
              <a:gdLst>
                <a:gd name="connsiteX0" fmla="*/ 87304 w 87461"/>
                <a:gd name="connsiteY0" fmla="*/ 908 h 165801"/>
                <a:gd name="connsiteX1" fmla="*/ 3167 w 87461"/>
                <a:gd name="connsiteY1" fmla="*/ 162833 h 165801"/>
                <a:gd name="connsiteX2" fmla="*/ 23804 w 87461"/>
                <a:gd name="connsiteY2" fmla="*/ 99333 h 165801"/>
                <a:gd name="connsiteX3" fmla="*/ 87304 w 87461"/>
                <a:gd name="connsiteY3" fmla="*/ 908 h 16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61" h="165801">
                  <a:moveTo>
                    <a:pt x="87304" y="908"/>
                  </a:moveTo>
                  <a:cubicBezTo>
                    <a:pt x="83865" y="11491"/>
                    <a:pt x="13750" y="146429"/>
                    <a:pt x="3167" y="162833"/>
                  </a:cubicBezTo>
                  <a:cubicBezTo>
                    <a:pt x="-7416" y="179237"/>
                    <a:pt x="10840" y="123410"/>
                    <a:pt x="23804" y="99333"/>
                  </a:cubicBezTo>
                  <a:cubicBezTo>
                    <a:pt x="36768" y="75256"/>
                    <a:pt x="90743" y="-9675"/>
                    <a:pt x="87304" y="9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: 図形 584">
              <a:extLst>
                <a:ext uri="{FF2B5EF4-FFF2-40B4-BE49-F238E27FC236}">
                  <a16:creationId xmlns:a16="http://schemas.microsoft.com/office/drawing/2014/main" id="{D360769F-A7B5-42D5-9B15-408CDF1D1237}"/>
                </a:ext>
              </a:extLst>
            </p:cNvPr>
            <p:cNvSpPr/>
            <p:nvPr/>
          </p:nvSpPr>
          <p:spPr>
            <a:xfrm>
              <a:off x="4710108" y="4600303"/>
              <a:ext cx="88913" cy="161304"/>
            </a:xfrm>
            <a:custGeom>
              <a:avLst/>
              <a:gdLst>
                <a:gd name="connsiteX0" fmla="*/ 55567 w 88913"/>
                <a:gd name="connsiteY0" fmla="*/ 272 h 161304"/>
                <a:gd name="connsiteX1" fmla="*/ 5 w 88913"/>
                <a:gd name="connsiteY1" fmla="*/ 116160 h 161304"/>
                <a:gd name="connsiteX2" fmla="*/ 52392 w 88913"/>
                <a:gd name="connsiteY2" fmla="*/ 143147 h 161304"/>
                <a:gd name="connsiteX3" fmla="*/ 88905 w 88913"/>
                <a:gd name="connsiteY3" fmla="*/ 160610 h 161304"/>
                <a:gd name="connsiteX4" fmla="*/ 55567 w 88913"/>
                <a:gd name="connsiteY4" fmla="*/ 119335 h 161304"/>
                <a:gd name="connsiteX5" fmla="*/ 23817 w 88913"/>
                <a:gd name="connsiteY5" fmla="*/ 109810 h 161304"/>
                <a:gd name="connsiteX6" fmla="*/ 28580 w 88913"/>
                <a:gd name="connsiteY6" fmla="*/ 84410 h 161304"/>
                <a:gd name="connsiteX7" fmla="*/ 55567 w 88913"/>
                <a:gd name="connsiteY7" fmla="*/ 272 h 16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13" h="161304">
                  <a:moveTo>
                    <a:pt x="55567" y="272"/>
                  </a:moveTo>
                  <a:cubicBezTo>
                    <a:pt x="50804" y="5564"/>
                    <a:pt x="534" y="92348"/>
                    <a:pt x="5" y="116160"/>
                  </a:cubicBezTo>
                  <a:cubicBezTo>
                    <a:pt x="-524" y="139972"/>
                    <a:pt x="37575" y="135739"/>
                    <a:pt x="52392" y="143147"/>
                  </a:cubicBezTo>
                  <a:cubicBezTo>
                    <a:pt x="67209" y="150555"/>
                    <a:pt x="88376" y="164579"/>
                    <a:pt x="88905" y="160610"/>
                  </a:cubicBezTo>
                  <a:cubicBezTo>
                    <a:pt x="89434" y="156641"/>
                    <a:pt x="66415" y="127802"/>
                    <a:pt x="55567" y="119335"/>
                  </a:cubicBezTo>
                  <a:cubicBezTo>
                    <a:pt x="44719" y="110868"/>
                    <a:pt x="28315" y="115631"/>
                    <a:pt x="23817" y="109810"/>
                  </a:cubicBezTo>
                  <a:cubicBezTo>
                    <a:pt x="19319" y="103989"/>
                    <a:pt x="21965" y="100550"/>
                    <a:pt x="28580" y="84410"/>
                  </a:cubicBezTo>
                  <a:cubicBezTo>
                    <a:pt x="35195" y="68270"/>
                    <a:pt x="60330" y="-5020"/>
                    <a:pt x="55567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: 図形 585">
              <a:extLst>
                <a:ext uri="{FF2B5EF4-FFF2-40B4-BE49-F238E27FC236}">
                  <a16:creationId xmlns:a16="http://schemas.microsoft.com/office/drawing/2014/main" id="{ACF9DF1F-B5AB-4E3F-A07D-9F31BD3A2B7B}"/>
                </a:ext>
              </a:extLst>
            </p:cNvPr>
            <p:cNvSpPr/>
            <p:nvPr/>
          </p:nvSpPr>
          <p:spPr>
            <a:xfrm>
              <a:off x="4717922" y="4724104"/>
              <a:ext cx="41410" cy="91366"/>
            </a:xfrm>
            <a:custGeom>
              <a:avLst/>
              <a:gdLst>
                <a:gd name="connsiteX0" fmla="*/ 3303 w 41410"/>
                <a:gd name="connsiteY0" fmla="*/ 296 h 91366"/>
                <a:gd name="connsiteX1" fmla="*/ 41403 w 41410"/>
                <a:gd name="connsiteY1" fmla="*/ 89196 h 91366"/>
                <a:gd name="connsiteX2" fmla="*/ 6478 w 41410"/>
                <a:gd name="connsiteY2" fmla="*/ 60621 h 91366"/>
                <a:gd name="connsiteX3" fmla="*/ 3303 w 41410"/>
                <a:gd name="connsiteY3" fmla="*/ 296 h 9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0" h="91366">
                  <a:moveTo>
                    <a:pt x="3303" y="296"/>
                  </a:moveTo>
                  <a:cubicBezTo>
                    <a:pt x="9124" y="5058"/>
                    <a:pt x="40874" y="79142"/>
                    <a:pt x="41403" y="89196"/>
                  </a:cubicBezTo>
                  <a:cubicBezTo>
                    <a:pt x="41932" y="99250"/>
                    <a:pt x="13092" y="71733"/>
                    <a:pt x="6478" y="60621"/>
                  </a:cubicBezTo>
                  <a:cubicBezTo>
                    <a:pt x="-136" y="49509"/>
                    <a:pt x="-2518" y="-4466"/>
                    <a:pt x="3303" y="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: 図形 586">
              <a:extLst>
                <a:ext uri="{FF2B5EF4-FFF2-40B4-BE49-F238E27FC236}">
                  <a16:creationId xmlns:a16="http://schemas.microsoft.com/office/drawing/2014/main" id="{1B2C018A-C6F1-4CC1-8829-C2CD6D9668D0}"/>
                </a:ext>
              </a:extLst>
            </p:cNvPr>
            <p:cNvSpPr/>
            <p:nvPr/>
          </p:nvSpPr>
          <p:spPr>
            <a:xfrm>
              <a:off x="4779051" y="4513263"/>
              <a:ext cx="153312" cy="293012"/>
            </a:xfrm>
            <a:custGeom>
              <a:avLst/>
              <a:gdLst>
                <a:gd name="connsiteX0" fmla="*/ 153312 w 153312"/>
                <a:gd name="connsiteY0" fmla="*/ 0 h 293012"/>
                <a:gd name="connsiteX1" fmla="*/ 19962 w 153312"/>
                <a:gd name="connsiteY1" fmla="*/ 263525 h 293012"/>
                <a:gd name="connsiteX2" fmla="*/ 2499 w 153312"/>
                <a:gd name="connsiteY2" fmla="*/ 280987 h 293012"/>
                <a:gd name="connsiteX3" fmla="*/ 39012 w 153312"/>
                <a:gd name="connsiteY3" fmla="*/ 212725 h 293012"/>
                <a:gd name="connsiteX4" fmla="*/ 153312 w 153312"/>
                <a:gd name="connsiteY4" fmla="*/ 0 h 29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12" h="293012">
                  <a:moveTo>
                    <a:pt x="153312" y="0"/>
                  </a:moveTo>
                  <a:cubicBezTo>
                    <a:pt x="99204" y="108347"/>
                    <a:pt x="45097" y="216694"/>
                    <a:pt x="19962" y="263525"/>
                  </a:cubicBezTo>
                  <a:cubicBezTo>
                    <a:pt x="-5173" y="310356"/>
                    <a:pt x="-676" y="289454"/>
                    <a:pt x="2499" y="280987"/>
                  </a:cubicBezTo>
                  <a:cubicBezTo>
                    <a:pt x="5674" y="272520"/>
                    <a:pt x="39012" y="212725"/>
                    <a:pt x="39012" y="212725"/>
                  </a:cubicBezTo>
                  <a:lnTo>
                    <a:pt x="15331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: 図形 587">
              <a:extLst>
                <a:ext uri="{FF2B5EF4-FFF2-40B4-BE49-F238E27FC236}">
                  <a16:creationId xmlns:a16="http://schemas.microsoft.com/office/drawing/2014/main" id="{D83F58A3-119E-4645-A004-1D90C956DF3A}"/>
                </a:ext>
              </a:extLst>
            </p:cNvPr>
            <p:cNvSpPr/>
            <p:nvPr/>
          </p:nvSpPr>
          <p:spPr>
            <a:xfrm>
              <a:off x="4758937" y="4525239"/>
              <a:ext cx="143856" cy="289009"/>
            </a:xfrm>
            <a:custGeom>
              <a:avLst/>
              <a:gdLst>
                <a:gd name="connsiteX0" fmla="*/ 14676 w 143856"/>
                <a:gd name="connsiteY0" fmla="*/ 284886 h 289009"/>
                <a:gd name="connsiteX1" fmla="*/ 388 w 143856"/>
                <a:gd name="connsiteY1" fmla="*/ 221386 h 289009"/>
                <a:gd name="connsiteX2" fmla="*/ 25788 w 143856"/>
                <a:gd name="connsiteY2" fmla="*/ 184874 h 289009"/>
                <a:gd name="connsiteX3" fmla="*/ 143263 w 143856"/>
                <a:gd name="connsiteY3" fmla="*/ 2311 h 289009"/>
                <a:gd name="connsiteX4" fmla="*/ 68651 w 143856"/>
                <a:gd name="connsiteY4" fmla="*/ 92799 h 289009"/>
                <a:gd name="connsiteX5" fmla="*/ 14676 w 143856"/>
                <a:gd name="connsiteY5" fmla="*/ 284886 h 28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856" h="289009">
                  <a:moveTo>
                    <a:pt x="14676" y="284886"/>
                  </a:moveTo>
                  <a:cubicBezTo>
                    <a:pt x="3299" y="306317"/>
                    <a:pt x="-1464" y="238054"/>
                    <a:pt x="388" y="221386"/>
                  </a:cubicBezTo>
                  <a:cubicBezTo>
                    <a:pt x="2240" y="204718"/>
                    <a:pt x="1976" y="221386"/>
                    <a:pt x="25788" y="184874"/>
                  </a:cubicBezTo>
                  <a:cubicBezTo>
                    <a:pt x="49600" y="148362"/>
                    <a:pt x="136119" y="17657"/>
                    <a:pt x="143263" y="2311"/>
                  </a:cubicBezTo>
                  <a:cubicBezTo>
                    <a:pt x="150407" y="-13035"/>
                    <a:pt x="91140" y="51524"/>
                    <a:pt x="68651" y="92799"/>
                  </a:cubicBezTo>
                  <a:cubicBezTo>
                    <a:pt x="46162" y="134074"/>
                    <a:pt x="26053" y="263455"/>
                    <a:pt x="14676" y="284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: 図形 588">
              <a:extLst>
                <a:ext uri="{FF2B5EF4-FFF2-40B4-BE49-F238E27FC236}">
                  <a16:creationId xmlns:a16="http://schemas.microsoft.com/office/drawing/2014/main" id="{167B88BC-23B6-4251-9BD1-334145E65E52}"/>
                </a:ext>
              </a:extLst>
            </p:cNvPr>
            <p:cNvSpPr/>
            <p:nvPr/>
          </p:nvSpPr>
          <p:spPr>
            <a:xfrm>
              <a:off x="4576431" y="4510356"/>
              <a:ext cx="412047" cy="31664"/>
            </a:xfrm>
            <a:custGeom>
              <a:avLst/>
              <a:gdLst>
                <a:gd name="connsiteX0" fmla="*/ 332 w 412047"/>
                <a:gd name="connsiteY0" fmla="*/ 31482 h 31664"/>
                <a:gd name="connsiteX1" fmla="*/ 219407 w 412047"/>
                <a:gd name="connsiteY1" fmla="*/ 1319 h 31664"/>
                <a:gd name="connsiteX2" fmla="*/ 351169 w 412047"/>
                <a:gd name="connsiteY2" fmla="*/ 6082 h 31664"/>
                <a:gd name="connsiteX3" fmla="*/ 411494 w 412047"/>
                <a:gd name="connsiteY3" fmla="*/ 12432 h 31664"/>
                <a:gd name="connsiteX4" fmla="*/ 319419 w 412047"/>
                <a:gd name="connsiteY4" fmla="*/ 15607 h 31664"/>
                <a:gd name="connsiteX5" fmla="*/ 173369 w 412047"/>
                <a:gd name="connsiteY5" fmla="*/ 14019 h 31664"/>
                <a:gd name="connsiteX6" fmla="*/ 332 w 412047"/>
                <a:gd name="connsiteY6" fmla="*/ 31482 h 3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047" h="31664">
                  <a:moveTo>
                    <a:pt x="332" y="31482"/>
                  </a:moveTo>
                  <a:cubicBezTo>
                    <a:pt x="8005" y="29365"/>
                    <a:pt x="160934" y="5552"/>
                    <a:pt x="219407" y="1319"/>
                  </a:cubicBezTo>
                  <a:cubicBezTo>
                    <a:pt x="277880" y="-2914"/>
                    <a:pt x="319155" y="4230"/>
                    <a:pt x="351169" y="6082"/>
                  </a:cubicBezTo>
                  <a:cubicBezTo>
                    <a:pt x="383184" y="7934"/>
                    <a:pt x="416786" y="10845"/>
                    <a:pt x="411494" y="12432"/>
                  </a:cubicBezTo>
                  <a:cubicBezTo>
                    <a:pt x="406202" y="14019"/>
                    <a:pt x="359106" y="15343"/>
                    <a:pt x="319419" y="15607"/>
                  </a:cubicBezTo>
                  <a:cubicBezTo>
                    <a:pt x="279732" y="15871"/>
                    <a:pt x="227079" y="11373"/>
                    <a:pt x="173369" y="14019"/>
                  </a:cubicBezTo>
                  <a:cubicBezTo>
                    <a:pt x="119659" y="16665"/>
                    <a:pt x="-7341" y="33599"/>
                    <a:pt x="332" y="314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: 図形 589">
              <a:extLst>
                <a:ext uri="{FF2B5EF4-FFF2-40B4-BE49-F238E27FC236}">
                  <a16:creationId xmlns:a16="http://schemas.microsoft.com/office/drawing/2014/main" id="{CC53EE0F-E749-4ED3-9888-05A43828A8DA}"/>
                </a:ext>
              </a:extLst>
            </p:cNvPr>
            <p:cNvSpPr/>
            <p:nvPr/>
          </p:nvSpPr>
          <p:spPr>
            <a:xfrm>
              <a:off x="4294785" y="4541554"/>
              <a:ext cx="286558" cy="77081"/>
            </a:xfrm>
            <a:custGeom>
              <a:avLst/>
              <a:gdLst>
                <a:gd name="connsiteX0" fmla="*/ 39090 w 286558"/>
                <a:gd name="connsiteY0" fmla="*/ 19334 h 77081"/>
                <a:gd name="connsiteX1" fmla="*/ 4165 w 286558"/>
                <a:gd name="connsiteY1" fmla="*/ 76484 h 77081"/>
                <a:gd name="connsiteX2" fmla="*/ 93065 w 286558"/>
                <a:gd name="connsiteY2" fmla="*/ 46321 h 77081"/>
                <a:gd name="connsiteX3" fmla="*/ 285153 w 286558"/>
                <a:gd name="connsiteY3" fmla="*/ 284 h 77081"/>
                <a:gd name="connsiteX4" fmla="*/ 185140 w 286558"/>
                <a:gd name="connsiteY4" fmla="*/ 25684 h 77081"/>
                <a:gd name="connsiteX5" fmla="*/ 7340 w 286558"/>
                <a:gd name="connsiteY5" fmla="*/ 74896 h 77081"/>
                <a:gd name="connsiteX6" fmla="*/ 39090 w 286558"/>
                <a:gd name="connsiteY6" fmla="*/ 19334 h 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558" h="77081">
                  <a:moveTo>
                    <a:pt x="39090" y="19334"/>
                  </a:moveTo>
                  <a:cubicBezTo>
                    <a:pt x="38561" y="19599"/>
                    <a:pt x="-4831" y="71986"/>
                    <a:pt x="4165" y="76484"/>
                  </a:cubicBezTo>
                  <a:cubicBezTo>
                    <a:pt x="13161" y="80982"/>
                    <a:pt x="46234" y="59021"/>
                    <a:pt x="93065" y="46321"/>
                  </a:cubicBezTo>
                  <a:cubicBezTo>
                    <a:pt x="139896" y="33621"/>
                    <a:pt x="269807" y="3723"/>
                    <a:pt x="285153" y="284"/>
                  </a:cubicBezTo>
                  <a:cubicBezTo>
                    <a:pt x="300499" y="-3156"/>
                    <a:pt x="185140" y="25684"/>
                    <a:pt x="185140" y="25684"/>
                  </a:cubicBezTo>
                  <a:cubicBezTo>
                    <a:pt x="138838" y="38119"/>
                    <a:pt x="35121" y="71457"/>
                    <a:pt x="7340" y="74896"/>
                  </a:cubicBezTo>
                  <a:cubicBezTo>
                    <a:pt x="-20441" y="78336"/>
                    <a:pt x="39619" y="19069"/>
                    <a:pt x="39090" y="19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: 図形 590">
              <a:extLst>
                <a:ext uri="{FF2B5EF4-FFF2-40B4-BE49-F238E27FC236}">
                  <a16:creationId xmlns:a16="http://schemas.microsoft.com/office/drawing/2014/main" id="{3BDFFB72-E05C-42EF-BBE4-7741C4E2C872}"/>
                </a:ext>
              </a:extLst>
            </p:cNvPr>
            <p:cNvSpPr/>
            <p:nvPr/>
          </p:nvSpPr>
          <p:spPr>
            <a:xfrm>
              <a:off x="4324167" y="4398804"/>
              <a:ext cx="673860" cy="163439"/>
            </a:xfrm>
            <a:custGeom>
              <a:avLst/>
              <a:gdLst>
                <a:gd name="connsiteX0" fmla="*/ 8121 w 673860"/>
                <a:gd name="connsiteY0" fmla="*/ 162084 h 163439"/>
                <a:gd name="connsiteX1" fmla="*/ 331971 w 673860"/>
                <a:gd name="connsiteY1" fmla="*/ 77946 h 163439"/>
                <a:gd name="connsiteX2" fmla="*/ 500246 w 673860"/>
                <a:gd name="connsiteY2" fmla="*/ 60484 h 163439"/>
                <a:gd name="connsiteX3" fmla="*/ 624071 w 673860"/>
                <a:gd name="connsiteY3" fmla="*/ 55721 h 163439"/>
                <a:gd name="connsiteX4" fmla="*/ 655821 w 673860"/>
                <a:gd name="connsiteY4" fmla="*/ 52546 h 163439"/>
                <a:gd name="connsiteX5" fmla="*/ 673283 w 673860"/>
                <a:gd name="connsiteY5" fmla="*/ 159 h 163439"/>
                <a:gd name="connsiteX6" fmla="*/ 635183 w 673860"/>
                <a:gd name="connsiteY6" fmla="*/ 36671 h 163439"/>
                <a:gd name="connsiteX7" fmla="*/ 547871 w 673860"/>
                <a:gd name="connsiteY7" fmla="*/ 49371 h 163439"/>
                <a:gd name="connsiteX8" fmla="*/ 276408 w 673860"/>
                <a:gd name="connsiteY8" fmla="*/ 79534 h 163439"/>
                <a:gd name="connsiteX9" fmla="*/ 111308 w 673860"/>
                <a:gd name="connsiteY9" fmla="*/ 127159 h 163439"/>
                <a:gd name="connsiteX10" fmla="*/ 8121 w 673860"/>
                <a:gd name="connsiteY10" fmla="*/ 162084 h 16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3860" h="163439">
                  <a:moveTo>
                    <a:pt x="8121" y="162084"/>
                  </a:moveTo>
                  <a:cubicBezTo>
                    <a:pt x="44898" y="153882"/>
                    <a:pt x="249950" y="94879"/>
                    <a:pt x="331971" y="77946"/>
                  </a:cubicBezTo>
                  <a:cubicBezTo>
                    <a:pt x="413992" y="61013"/>
                    <a:pt x="451563" y="64188"/>
                    <a:pt x="500246" y="60484"/>
                  </a:cubicBezTo>
                  <a:cubicBezTo>
                    <a:pt x="548929" y="56780"/>
                    <a:pt x="598142" y="57044"/>
                    <a:pt x="624071" y="55721"/>
                  </a:cubicBezTo>
                  <a:cubicBezTo>
                    <a:pt x="650000" y="54398"/>
                    <a:pt x="647619" y="61806"/>
                    <a:pt x="655821" y="52546"/>
                  </a:cubicBezTo>
                  <a:cubicBezTo>
                    <a:pt x="664023" y="43286"/>
                    <a:pt x="676723" y="2805"/>
                    <a:pt x="673283" y="159"/>
                  </a:cubicBezTo>
                  <a:cubicBezTo>
                    <a:pt x="669843" y="-2487"/>
                    <a:pt x="656085" y="28469"/>
                    <a:pt x="635183" y="36671"/>
                  </a:cubicBezTo>
                  <a:cubicBezTo>
                    <a:pt x="614281" y="44873"/>
                    <a:pt x="607667" y="42227"/>
                    <a:pt x="547871" y="49371"/>
                  </a:cubicBezTo>
                  <a:cubicBezTo>
                    <a:pt x="488075" y="56515"/>
                    <a:pt x="349169" y="66569"/>
                    <a:pt x="276408" y="79534"/>
                  </a:cubicBezTo>
                  <a:cubicBezTo>
                    <a:pt x="203648" y="92499"/>
                    <a:pt x="153641" y="115253"/>
                    <a:pt x="111308" y="127159"/>
                  </a:cubicBezTo>
                  <a:cubicBezTo>
                    <a:pt x="68975" y="139065"/>
                    <a:pt x="-28656" y="170286"/>
                    <a:pt x="8121" y="1620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: 図形 593">
              <a:extLst>
                <a:ext uri="{FF2B5EF4-FFF2-40B4-BE49-F238E27FC236}">
                  <a16:creationId xmlns:a16="http://schemas.microsoft.com/office/drawing/2014/main" id="{528F66E9-95B3-4F0A-BC1A-A613184C6551}"/>
                </a:ext>
              </a:extLst>
            </p:cNvPr>
            <p:cNvSpPr/>
            <p:nvPr/>
          </p:nvSpPr>
          <p:spPr>
            <a:xfrm>
              <a:off x="4076517" y="4689139"/>
              <a:ext cx="183309" cy="265781"/>
            </a:xfrm>
            <a:custGeom>
              <a:avLst/>
              <a:gdLst>
                <a:gd name="connsiteX0" fmla="*/ 1771 w 183309"/>
                <a:gd name="connsiteY0" fmla="*/ 265449 h 265781"/>
                <a:gd name="connsiteX1" fmla="*/ 87496 w 183309"/>
                <a:gd name="connsiteY1" fmla="*/ 116224 h 265781"/>
                <a:gd name="connsiteX2" fmla="*/ 182746 w 183309"/>
                <a:gd name="connsiteY2" fmla="*/ 336 h 265781"/>
                <a:gd name="connsiteX3" fmla="*/ 41458 w 183309"/>
                <a:gd name="connsiteY3" fmla="*/ 152736 h 265781"/>
                <a:gd name="connsiteX4" fmla="*/ 1771 w 183309"/>
                <a:gd name="connsiteY4" fmla="*/ 265449 h 26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309" h="265781">
                  <a:moveTo>
                    <a:pt x="1771" y="265449"/>
                  </a:moveTo>
                  <a:cubicBezTo>
                    <a:pt x="9444" y="259364"/>
                    <a:pt x="57334" y="160409"/>
                    <a:pt x="87496" y="116224"/>
                  </a:cubicBezTo>
                  <a:cubicBezTo>
                    <a:pt x="117658" y="72039"/>
                    <a:pt x="190419" y="-5749"/>
                    <a:pt x="182746" y="336"/>
                  </a:cubicBezTo>
                  <a:cubicBezTo>
                    <a:pt x="175073" y="6421"/>
                    <a:pt x="70827" y="112784"/>
                    <a:pt x="41458" y="152736"/>
                  </a:cubicBezTo>
                  <a:cubicBezTo>
                    <a:pt x="12089" y="192688"/>
                    <a:pt x="-5902" y="271534"/>
                    <a:pt x="1771" y="2654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: 図形 594">
              <a:extLst>
                <a:ext uri="{FF2B5EF4-FFF2-40B4-BE49-F238E27FC236}">
                  <a16:creationId xmlns:a16="http://schemas.microsoft.com/office/drawing/2014/main" id="{2A1E4B80-1922-4D6F-A93F-EA9AC384F302}"/>
                </a:ext>
              </a:extLst>
            </p:cNvPr>
            <p:cNvSpPr/>
            <p:nvPr/>
          </p:nvSpPr>
          <p:spPr>
            <a:xfrm>
              <a:off x="5032876" y="4507981"/>
              <a:ext cx="263193" cy="737883"/>
            </a:xfrm>
            <a:custGeom>
              <a:avLst/>
              <a:gdLst>
                <a:gd name="connsiteX0" fmla="*/ 263024 w 263193"/>
                <a:gd name="connsiteY0" fmla="*/ 519 h 737883"/>
                <a:gd name="connsiteX1" fmla="*/ 143962 w 263193"/>
                <a:gd name="connsiteY1" fmla="*/ 233882 h 737883"/>
                <a:gd name="connsiteX2" fmla="*/ 39187 w 263193"/>
                <a:gd name="connsiteY2" fmla="*/ 397394 h 737883"/>
                <a:gd name="connsiteX3" fmla="*/ 1087 w 263193"/>
                <a:gd name="connsiteY3" fmla="*/ 521219 h 737883"/>
                <a:gd name="connsiteX4" fmla="*/ 12199 w 263193"/>
                <a:gd name="connsiteY4" fmla="*/ 678382 h 737883"/>
                <a:gd name="connsiteX5" fmla="*/ 31249 w 263193"/>
                <a:gd name="connsiteY5" fmla="*/ 718069 h 737883"/>
                <a:gd name="connsiteX6" fmla="*/ 37599 w 263193"/>
                <a:gd name="connsiteY6" fmla="*/ 735532 h 737883"/>
                <a:gd name="connsiteX7" fmla="*/ 4262 w 263193"/>
                <a:gd name="connsiteY7" fmla="*/ 667269 h 737883"/>
                <a:gd name="connsiteX8" fmla="*/ 15374 w 263193"/>
                <a:gd name="connsiteY8" fmla="*/ 538682 h 737883"/>
                <a:gd name="connsiteX9" fmla="*/ 50299 w 263193"/>
                <a:gd name="connsiteY9" fmla="*/ 425969 h 737883"/>
                <a:gd name="connsiteX10" fmla="*/ 116974 w 263193"/>
                <a:gd name="connsiteY10" fmla="*/ 302144 h 737883"/>
                <a:gd name="connsiteX11" fmla="*/ 263024 w 263193"/>
                <a:gd name="connsiteY11" fmla="*/ 519 h 7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193" h="737883">
                  <a:moveTo>
                    <a:pt x="263024" y="519"/>
                  </a:moveTo>
                  <a:cubicBezTo>
                    <a:pt x="267522" y="-10858"/>
                    <a:pt x="181268" y="167736"/>
                    <a:pt x="143962" y="233882"/>
                  </a:cubicBezTo>
                  <a:cubicBezTo>
                    <a:pt x="106656" y="300028"/>
                    <a:pt x="62999" y="349505"/>
                    <a:pt x="39187" y="397394"/>
                  </a:cubicBezTo>
                  <a:cubicBezTo>
                    <a:pt x="15375" y="445283"/>
                    <a:pt x="5585" y="474388"/>
                    <a:pt x="1087" y="521219"/>
                  </a:cubicBezTo>
                  <a:cubicBezTo>
                    <a:pt x="-3411" y="568050"/>
                    <a:pt x="7172" y="645574"/>
                    <a:pt x="12199" y="678382"/>
                  </a:cubicBezTo>
                  <a:cubicBezTo>
                    <a:pt x="17226" y="711190"/>
                    <a:pt x="27016" y="708544"/>
                    <a:pt x="31249" y="718069"/>
                  </a:cubicBezTo>
                  <a:cubicBezTo>
                    <a:pt x="35482" y="727594"/>
                    <a:pt x="42097" y="743999"/>
                    <a:pt x="37599" y="735532"/>
                  </a:cubicBezTo>
                  <a:cubicBezTo>
                    <a:pt x="33101" y="727065"/>
                    <a:pt x="7966" y="700077"/>
                    <a:pt x="4262" y="667269"/>
                  </a:cubicBezTo>
                  <a:cubicBezTo>
                    <a:pt x="558" y="634461"/>
                    <a:pt x="7701" y="578899"/>
                    <a:pt x="15374" y="538682"/>
                  </a:cubicBezTo>
                  <a:cubicBezTo>
                    <a:pt x="23047" y="498465"/>
                    <a:pt x="33366" y="465392"/>
                    <a:pt x="50299" y="425969"/>
                  </a:cubicBezTo>
                  <a:cubicBezTo>
                    <a:pt x="67232" y="386546"/>
                    <a:pt x="81255" y="369348"/>
                    <a:pt x="116974" y="302144"/>
                  </a:cubicBezTo>
                  <a:cubicBezTo>
                    <a:pt x="152693" y="234940"/>
                    <a:pt x="258526" y="11896"/>
                    <a:pt x="263024" y="5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: 図形 595">
              <a:extLst>
                <a:ext uri="{FF2B5EF4-FFF2-40B4-BE49-F238E27FC236}">
                  <a16:creationId xmlns:a16="http://schemas.microsoft.com/office/drawing/2014/main" id="{E4952C37-3659-48AA-B830-2BF8676C5E75}"/>
                </a:ext>
              </a:extLst>
            </p:cNvPr>
            <p:cNvSpPr/>
            <p:nvPr/>
          </p:nvSpPr>
          <p:spPr>
            <a:xfrm>
              <a:off x="4786308" y="5052903"/>
              <a:ext cx="231007" cy="146943"/>
            </a:xfrm>
            <a:custGeom>
              <a:avLst/>
              <a:gdLst>
                <a:gd name="connsiteX0" fmla="*/ 5 w 231007"/>
                <a:gd name="connsiteY0" fmla="*/ 110 h 146943"/>
                <a:gd name="connsiteX1" fmla="*/ 201617 w 231007"/>
                <a:gd name="connsiteY1" fmla="*/ 44560 h 146943"/>
                <a:gd name="connsiteX2" fmla="*/ 223842 w 231007"/>
                <a:gd name="connsiteY2" fmla="*/ 106472 h 146943"/>
                <a:gd name="connsiteX3" fmla="*/ 230192 w 231007"/>
                <a:gd name="connsiteY3" fmla="*/ 144572 h 146943"/>
                <a:gd name="connsiteX4" fmla="*/ 207967 w 231007"/>
                <a:gd name="connsiteY4" fmla="*/ 139810 h 146943"/>
                <a:gd name="connsiteX5" fmla="*/ 201617 w 231007"/>
                <a:gd name="connsiteY5" fmla="*/ 114410 h 146943"/>
                <a:gd name="connsiteX6" fmla="*/ 165105 w 231007"/>
                <a:gd name="connsiteY6" fmla="*/ 111235 h 146943"/>
                <a:gd name="connsiteX7" fmla="*/ 123830 w 231007"/>
                <a:gd name="connsiteY7" fmla="*/ 111235 h 146943"/>
                <a:gd name="connsiteX8" fmla="*/ 195267 w 231007"/>
                <a:gd name="connsiteY8" fmla="*/ 112822 h 146943"/>
                <a:gd name="connsiteX9" fmla="*/ 217492 w 231007"/>
                <a:gd name="connsiteY9" fmla="*/ 117585 h 146943"/>
                <a:gd name="connsiteX10" fmla="*/ 219080 w 231007"/>
                <a:gd name="connsiteY10" fmla="*/ 87422 h 146943"/>
                <a:gd name="connsiteX11" fmla="*/ 207967 w 231007"/>
                <a:gd name="connsiteY11" fmla="*/ 57260 h 146943"/>
                <a:gd name="connsiteX12" fmla="*/ 5 w 231007"/>
                <a:gd name="connsiteY12" fmla="*/ 110 h 14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1007" h="146943">
                  <a:moveTo>
                    <a:pt x="5" y="110"/>
                  </a:moveTo>
                  <a:cubicBezTo>
                    <a:pt x="-1053" y="-2007"/>
                    <a:pt x="164311" y="26833"/>
                    <a:pt x="201617" y="44560"/>
                  </a:cubicBezTo>
                  <a:cubicBezTo>
                    <a:pt x="238923" y="62287"/>
                    <a:pt x="219080" y="89803"/>
                    <a:pt x="223842" y="106472"/>
                  </a:cubicBezTo>
                  <a:cubicBezTo>
                    <a:pt x="228605" y="123141"/>
                    <a:pt x="232838" y="139016"/>
                    <a:pt x="230192" y="144572"/>
                  </a:cubicBezTo>
                  <a:cubicBezTo>
                    <a:pt x="227546" y="150128"/>
                    <a:pt x="212730" y="144837"/>
                    <a:pt x="207967" y="139810"/>
                  </a:cubicBezTo>
                  <a:cubicBezTo>
                    <a:pt x="203205" y="134783"/>
                    <a:pt x="208761" y="119172"/>
                    <a:pt x="201617" y="114410"/>
                  </a:cubicBezTo>
                  <a:cubicBezTo>
                    <a:pt x="194473" y="109648"/>
                    <a:pt x="178069" y="111764"/>
                    <a:pt x="165105" y="111235"/>
                  </a:cubicBezTo>
                  <a:cubicBezTo>
                    <a:pt x="152141" y="110706"/>
                    <a:pt x="118803" y="110971"/>
                    <a:pt x="123830" y="111235"/>
                  </a:cubicBezTo>
                  <a:cubicBezTo>
                    <a:pt x="128857" y="111500"/>
                    <a:pt x="179657" y="111764"/>
                    <a:pt x="195267" y="112822"/>
                  </a:cubicBezTo>
                  <a:cubicBezTo>
                    <a:pt x="210877" y="113880"/>
                    <a:pt x="213523" y="121818"/>
                    <a:pt x="217492" y="117585"/>
                  </a:cubicBezTo>
                  <a:cubicBezTo>
                    <a:pt x="221461" y="113352"/>
                    <a:pt x="220667" y="97476"/>
                    <a:pt x="219080" y="87422"/>
                  </a:cubicBezTo>
                  <a:cubicBezTo>
                    <a:pt x="217493" y="77368"/>
                    <a:pt x="246596" y="72870"/>
                    <a:pt x="207967" y="57260"/>
                  </a:cubicBezTo>
                  <a:cubicBezTo>
                    <a:pt x="169338" y="41650"/>
                    <a:pt x="1063" y="2227"/>
                    <a:pt x="5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: 図形 596">
              <a:extLst>
                <a:ext uri="{FF2B5EF4-FFF2-40B4-BE49-F238E27FC236}">
                  <a16:creationId xmlns:a16="http://schemas.microsoft.com/office/drawing/2014/main" id="{6AAF2240-F04D-4771-889A-72D7A5C24528}"/>
                </a:ext>
              </a:extLst>
            </p:cNvPr>
            <p:cNvSpPr/>
            <p:nvPr/>
          </p:nvSpPr>
          <p:spPr>
            <a:xfrm>
              <a:off x="4889203" y="5168517"/>
              <a:ext cx="136823" cy="81364"/>
            </a:xfrm>
            <a:custGeom>
              <a:avLst/>
              <a:gdLst>
                <a:gd name="connsiteX0" fmla="*/ 136822 w 136823"/>
                <a:gd name="connsiteY0" fmla="*/ 81346 h 81364"/>
                <a:gd name="connsiteX1" fmla="*/ 79672 w 136823"/>
                <a:gd name="connsiteY1" fmla="*/ 41658 h 81364"/>
                <a:gd name="connsiteX2" fmla="*/ 65385 w 136823"/>
                <a:gd name="connsiteY2" fmla="*/ 22608 h 81364"/>
                <a:gd name="connsiteX3" fmla="*/ 52685 w 136823"/>
                <a:gd name="connsiteY3" fmla="*/ 13083 h 81364"/>
                <a:gd name="connsiteX4" fmla="*/ 297 w 136823"/>
                <a:gd name="connsiteY4" fmla="*/ 3558 h 81364"/>
                <a:gd name="connsiteX5" fmla="*/ 33635 w 136823"/>
                <a:gd name="connsiteY5" fmla="*/ 3558 h 81364"/>
                <a:gd name="connsiteX6" fmla="*/ 81260 w 136823"/>
                <a:gd name="connsiteY6" fmla="*/ 46421 h 81364"/>
                <a:gd name="connsiteX7" fmla="*/ 136822 w 136823"/>
                <a:gd name="connsiteY7" fmla="*/ 81346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23" h="81364">
                  <a:moveTo>
                    <a:pt x="136822" y="81346"/>
                  </a:moveTo>
                  <a:cubicBezTo>
                    <a:pt x="136557" y="80552"/>
                    <a:pt x="91578" y="51448"/>
                    <a:pt x="79672" y="41658"/>
                  </a:cubicBezTo>
                  <a:cubicBezTo>
                    <a:pt x="67766" y="31868"/>
                    <a:pt x="69883" y="27370"/>
                    <a:pt x="65385" y="22608"/>
                  </a:cubicBezTo>
                  <a:cubicBezTo>
                    <a:pt x="60887" y="17846"/>
                    <a:pt x="63533" y="16258"/>
                    <a:pt x="52685" y="13083"/>
                  </a:cubicBezTo>
                  <a:cubicBezTo>
                    <a:pt x="41837" y="9908"/>
                    <a:pt x="3472" y="5145"/>
                    <a:pt x="297" y="3558"/>
                  </a:cubicBezTo>
                  <a:cubicBezTo>
                    <a:pt x="-2878" y="1971"/>
                    <a:pt x="20141" y="-3586"/>
                    <a:pt x="33635" y="3558"/>
                  </a:cubicBezTo>
                  <a:cubicBezTo>
                    <a:pt x="47129" y="10702"/>
                    <a:pt x="65385" y="35044"/>
                    <a:pt x="81260" y="46421"/>
                  </a:cubicBezTo>
                  <a:cubicBezTo>
                    <a:pt x="97135" y="57798"/>
                    <a:pt x="137087" y="82140"/>
                    <a:pt x="136822" y="81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: 図形 597">
              <a:extLst>
                <a:ext uri="{FF2B5EF4-FFF2-40B4-BE49-F238E27FC236}">
                  <a16:creationId xmlns:a16="http://schemas.microsoft.com/office/drawing/2014/main" id="{CC31953F-22D2-4026-8FA1-D57F91B4BCCA}"/>
                </a:ext>
              </a:extLst>
            </p:cNvPr>
            <p:cNvSpPr/>
            <p:nvPr/>
          </p:nvSpPr>
          <p:spPr>
            <a:xfrm>
              <a:off x="4802188" y="4710113"/>
              <a:ext cx="373062" cy="327130"/>
            </a:xfrm>
            <a:custGeom>
              <a:avLst/>
              <a:gdLst>
                <a:gd name="connsiteX0" fmla="*/ 0 w 373062"/>
                <a:gd name="connsiteY0" fmla="*/ 327025 h 327130"/>
                <a:gd name="connsiteX1" fmla="*/ 176212 w 373062"/>
                <a:gd name="connsiteY1" fmla="*/ 279400 h 327130"/>
                <a:gd name="connsiteX2" fmla="*/ 201612 w 373062"/>
                <a:gd name="connsiteY2" fmla="*/ 258762 h 327130"/>
                <a:gd name="connsiteX3" fmla="*/ 292100 w 373062"/>
                <a:gd name="connsiteY3" fmla="*/ 114300 h 327130"/>
                <a:gd name="connsiteX4" fmla="*/ 373062 w 373062"/>
                <a:gd name="connsiteY4" fmla="*/ 0 h 327130"/>
                <a:gd name="connsiteX5" fmla="*/ 207962 w 373062"/>
                <a:gd name="connsiteY5" fmla="*/ 234950 h 327130"/>
                <a:gd name="connsiteX6" fmla="*/ 177800 w 373062"/>
                <a:gd name="connsiteY6" fmla="*/ 265112 h 327130"/>
                <a:gd name="connsiteX7" fmla="*/ 0 w 373062"/>
                <a:gd name="connsiteY7" fmla="*/ 327025 h 3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3062" h="327130">
                  <a:moveTo>
                    <a:pt x="0" y="327025"/>
                  </a:moveTo>
                  <a:cubicBezTo>
                    <a:pt x="-265" y="329406"/>
                    <a:pt x="142610" y="290777"/>
                    <a:pt x="176212" y="279400"/>
                  </a:cubicBezTo>
                  <a:cubicBezTo>
                    <a:pt x="209814" y="268023"/>
                    <a:pt x="182297" y="286279"/>
                    <a:pt x="201612" y="258762"/>
                  </a:cubicBezTo>
                  <a:cubicBezTo>
                    <a:pt x="220927" y="231245"/>
                    <a:pt x="263525" y="157427"/>
                    <a:pt x="292100" y="114300"/>
                  </a:cubicBezTo>
                  <a:cubicBezTo>
                    <a:pt x="320675" y="71173"/>
                    <a:pt x="373062" y="0"/>
                    <a:pt x="373062" y="0"/>
                  </a:cubicBezTo>
                  <a:cubicBezTo>
                    <a:pt x="359039" y="20108"/>
                    <a:pt x="240506" y="190765"/>
                    <a:pt x="207962" y="234950"/>
                  </a:cubicBezTo>
                  <a:cubicBezTo>
                    <a:pt x="175418" y="279135"/>
                    <a:pt x="210079" y="250031"/>
                    <a:pt x="177800" y="265112"/>
                  </a:cubicBezTo>
                  <a:cubicBezTo>
                    <a:pt x="145521" y="280193"/>
                    <a:pt x="265" y="324644"/>
                    <a:pt x="0" y="3270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: 図形 598">
              <a:extLst>
                <a:ext uri="{FF2B5EF4-FFF2-40B4-BE49-F238E27FC236}">
                  <a16:creationId xmlns:a16="http://schemas.microsoft.com/office/drawing/2014/main" id="{D4C15AE8-08F2-4BC8-A5AB-82EEB5CACD0F}"/>
                </a:ext>
              </a:extLst>
            </p:cNvPr>
            <p:cNvSpPr/>
            <p:nvPr/>
          </p:nvSpPr>
          <p:spPr>
            <a:xfrm>
              <a:off x="4906629" y="4978151"/>
              <a:ext cx="31575" cy="103069"/>
            </a:xfrm>
            <a:custGeom>
              <a:avLst/>
              <a:gdLst>
                <a:gd name="connsiteX0" fmla="*/ 22559 w 31575"/>
                <a:gd name="connsiteY0" fmla="*/ 249 h 103069"/>
                <a:gd name="connsiteX1" fmla="*/ 30496 w 31575"/>
                <a:gd name="connsiteY1" fmla="*/ 100262 h 103069"/>
                <a:gd name="connsiteX2" fmla="*/ 334 w 31575"/>
                <a:gd name="connsiteY2" fmla="*/ 71687 h 103069"/>
                <a:gd name="connsiteX3" fmla="*/ 22559 w 31575"/>
                <a:gd name="connsiteY3" fmla="*/ 249 h 10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75" h="103069">
                  <a:moveTo>
                    <a:pt x="22559" y="249"/>
                  </a:moveTo>
                  <a:cubicBezTo>
                    <a:pt x="27586" y="5012"/>
                    <a:pt x="34200" y="88356"/>
                    <a:pt x="30496" y="100262"/>
                  </a:cubicBezTo>
                  <a:cubicBezTo>
                    <a:pt x="26792" y="112168"/>
                    <a:pt x="3509" y="83064"/>
                    <a:pt x="334" y="71687"/>
                  </a:cubicBezTo>
                  <a:cubicBezTo>
                    <a:pt x="-2841" y="60310"/>
                    <a:pt x="17532" y="-4514"/>
                    <a:pt x="22559" y="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0" name="フリーフォーム: 図形 599">
              <a:extLst>
                <a:ext uri="{FF2B5EF4-FFF2-40B4-BE49-F238E27FC236}">
                  <a16:creationId xmlns:a16="http://schemas.microsoft.com/office/drawing/2014/main" id="{C106F22A-3EEB-4079-81B5-B5693BCA363C}"/>
                </a:ext>
              </a:extLst>
            </p:cNvPr>
            <p:cNvSpPr/>
            <p:nvPr/>
          </p:nvSpPr>
          <p:spPr>
            <a:xfrm>
              <a:off x="5065471" y="4916126"/>
              <a:ext cx="188673" cy="52847"/>
            </a:xfrm>
            <a:custGeom>
              <a:avLst/>
              <a:gdLst>
                <a:gd name="connsiteX0" fmla="*/ 242 w 188673"/>
                <a:gd name="connsiteY0" fmla="*/ 52749 h 52847"/>
                <a:gd name="connsiteX1" fmla="*/ 146292 w 188673"/>
                <a:gd name="connsiteY1" fmla="*/ 20999 h 52847"/>
                <a:gd name="connsiteX2" fmla="*/ 187567 w 188673"/>
                <a:gd name="connsiteY2" fmla="*/ 362 h 52847"/>
                <a:gd name="connsiteX3" fmla="*/ 112954 w 188673"/>
                <a:gd name="connsiteY3" fmla="*/ 9887 h 52847"/>
                <a:gd name="connsiteX4" fmla="*/ 242 w 188673"/>
                <a:gd name="connsiteY4" fmla="*/ 52749 h 5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673" h="52847">
                  <a:moveTo>
                    <a:pt x="242" y="52749"/>
                  </a:moveTo>
                  <a:cubicBezTo>
                    <a:pt x="5798" y="54601"/>
                    <a:pt x="115071" y="29730"/>
                    <a:pt x="146292" y="20999"/>
                  </a:cubicBezTo>
                  <a:cubicBezTo>
                    <a:pt x="177513" y="12268"/>
                    <a:pt x="193123" y="2214"/>
                    <a:pt x="187567" y="362"/>
                  </a:cubicBezTo>
                  <a:cubicBezTo>
                    <a:pt x="182011" y="-1490"/>
                    <a:pt x="139677" y="4066"/>
                    <a:pt x="112954" y="9887"/>
                  </a:cubicBezTo>
                  <a:cubicBezTo>
                    <a:pt x="86231" y="15708"/>
                    <a:pt x="-5314" y="50897"/>
                    <a:pt x="242" y="52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: 図形 600">
              <a:extLst>
                <a:ext uri="{FF2B5EF4-FFF2-40B4-BE49-F238E27FC236}">
                  <a16:creationId xmlns:a16="http://schemas.microsoft.com/office/drawing/2014/main" id="{2DA06AAC-B690-4EC0-84BA-31596A6C07F6}"/>
                </a:ext>
              </a:extLst>
            </p:cNvPr>
            <p:cNvSpPr/>
            <p:nvPr/>
          </p:nvSpPr>
          <p:spPr>
            <a:xfrm>
              <a:off x="5177446" y="4483951"/>
              <a:ext cx="108929" cy="210461"/>
            </a:xfrm>
            <a:custGeom>
              <a:avLst/>
              <a:gdLst>
                <a:gd name="connsiteX0" fmla="*/ 108929 w 108929"/>
                <a:gd name="connsiteY0" fmla="*/ 737 h 210461"/>
                <a:gd name="connsiteX1" fmla="*/ 66067 w 108929"/>
                <a:gd name="connsiteY1" fmla="*/ 73762 h 210461"/>
                <a:gd name="connsiteX2" fmla="*/ 979 w 108929"/>
                <a:gd name="connsiteY2" fmla="*/ 203937 h 210461"/>
                <a:gd name="connsiteX3" fmla="*/ 29554 w 108929"/>
                <a:gd name="connsiteY3" fmla="*/ 183299 h 210461"/>
                <a:gd name="connsiteX4" fmla="*/ 66067 w 108929"/>
                <a:gd name="connsiteY4" fmla="*/ 116624 h 210461"/>
                <a:gd name="connsiteX5" fmla="*/ 108929 w 108929"/>
                <a:gd name="connsiteY5" fmla="*/ 737 h 21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29" h="210461">
                  <a:moveTo>
                    <a:pt x="108929" y="737"/>
                  </a:moveTo>
                  <a:cubicBezTo>
                    <a:pt x="108929" y="-6407"/>
                    <a:pt x="84059" y="39895"/>
                    <a:pt x="66067" y="73762"/>
                  </a:cubicBezTo>
                  <a:cubicBezTo>
                    <a:pt x="48075" y="107629"/>
                    <a:pt x="7064" y="185681"/>
                    <a:pt x="979" y="203937"/>
                  </a:cubicBezTo>
                  <a:cubicBezTo>
                    <a:pt x="-5106" y="222193"/>
                    <a:pt x="18706" y="197851"/>
                    <a:pt x="29554" y="183299"/>
                  </a:cubicBezTo>
                  <a:cubicBezTo>
                    <a:pt x="40402" y="168747"/>
                    <a:pt x="53896" y="142553"/>
                    <a:pt x="66067" y="116624"/>
                  </a:cubicBezTo>
                  <a:cubicBezTo>
                    <a:pt x="78238" y="90695"/>
                    <a:pt x="108929" y="7881"/>
                    <a:pt x="108929" y="7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: 図形 601">
              <a:extLst>
                <a:ext uri="{FF2B5EF4-FFF2-40B4-BE49-F238E27FC236}">
                  <a16:creationId xmlns:a16="http://schemas.microsoft.com/office/drawing/2014/main" id="{DC0CF042-2E88-4611-92E2-1FE6CE017E5B}"/>
                </a:ext>
              </a:extLst>
            </p:cNvPr>
            <p:cNvSpPr/>
            <p:nvPr/>
          </p:nvSpPr>
          <p:spPr>
            <a:xfrm>
              <a:off x="5273609" y="4527547"/>
              <a:ext cx="72454" cy="163518"/>
            </a:xfrm>
            <a:custGeom>
              <a:avLst/>
              <a:gdLst>
                <a:gd name="connsiteX0" fmla="*/ 22291 w 72454"/>
                <a:gd name="connsiteY0" fmla="*/ 3 h 163518"/>
                <a:gd name="connsiteX1" fmla="*/ 66 w 72454"/>
                <a:gd name="connsiteY1" fmla="*/ 69853 h 163518"/>
                <a:gd name="connsiteX2" fmla="*/ 17529 w 72454"/>
                <a:gd name="connsiteY2" fmla="*/ 130178 h 163518"/>
                <a:gd name="connsiteX3" fmla="*/ 71504 w 72454"/>
                <a:gd name="connsiteY3" fmla="*/ 163516 h 163518"/>
                <a:gd name="connsiteX4" fmla="*/ 50866 w 72454"/>
                <a:gd name="connsiteY4" fmla="*/ 131766 h 163518"/>
                <a:gd name="connsiteX5" fmla="*/ 36579 w 72454"/>
                <a:gd name="connsiteY5" fmla="*/ 122241 h 163518"/>
                <a:gd name="connsiteX6" fmla="*/ 28641 w 72454"/>
                <a:gd name="connsiteY6" fmla="*/ 101603 h 163518"/>
                <a:gd name="connsiteX7" fmla="*/ 17529 w 72454"/>
                <a:gd name="connsiteY7" fmla="*/ 66678 h 163518"/>
                <a:gd name="connsiteX8" fmla="*/ 22291 w 72454"/>
                <a:gd name="connsiteY8" fmla="*/ 3 h 16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454" h="163518">
                  <a:moveTo>
                    <a:pt x="22291" y="3"/>
                  </a:moveTo>
                  <a:cubicBezTo>
                    <a:pt x="19380" y="532"/>
                    <a:pt x="860" y="48157"/>
                    <a:pt x="66" y="69853"/>
                  </a:cubicBezTo>
                  <a:cubicBezTo>
                    <a:pt x="-728" y="91549"/>
                    <a:pt x="5623" y="114568"/>
                    <a:pt x="17529" y="130178"/>
                  </a:cubicBezTo>
                  <a:cubicBezTo>
                    <a:pt x="29435" y="145788"/>
                    <a:pt x="65948" y="163251"/>
                    <a:pt x="71504" y="163516"/>
                  </a:cubicBezTo>
                  <a:cubicBezTo>
                    <a:pt x="77060" y="163781"/>
                    <a:pt x="56687" y="138645"/>
                    <a:pt x="50866" y="131766"/>
                  </a:cubicBezTo>
                  <a:cubicBezTo>
                    <a:pt x="45045" y="124887"/>
                    <a:pt x="40283" y="127268"/>
                    <a:pt x="36579" y="122241"/>
                  </a:cubicBezTo>
                  <a:cubicBezTo>
                    <a:pt x="32875" y="117214"/>
                    <a:pt x="31816" y="110863"/>
                    <a:pt x="28641" y="101603"/>
                  </a:cubicBezTo>
                  <a:cubicBezTo>
                    <a:pt x="25466" y="92343"/>
                    <a:pt x="19381" y="79113"/>
                    <a:pt x="17529" y="66678"/>
                  </a:cubicBezTo>
                  <a:cubicBezTo>
                    <a:pt x="15677" y="54243"/>
                    <a:pt x="25202" y="-526"/>
                    <a:pt x="2229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: 図形 602">
              <a:extLst>
                <a:ext uri="{FF2B5EF4-FFF2-40B4-BE49-F238E27FC236}">
                  <a16:creationId xmlns:a16="http://schemas.microsoft.com/office/drawing/2014/main" id="{88D3A05F-CAD1-444E-BFE7-259DA2BEA8D1}"/>
                </a:ext>
              </a:extLst>
            </p:cNvPr>
            <p:cNvSpPr/>
            <p:nvPr/>
          </p:nvSpPr>
          <p:spPr>
            <a:xfrm>
              <a:off x="5196799" y="4735248"/>
              <a:ext cx="75289" cy="171718"/>
            </a:xfrm>
            <a:custGeom>
              <a:avLst/>
              <a:gdLst>
                <a:gd name="connsiteX0" fmla="*/ 75289 w 75289"/>
                <a:gd name="connsiteY0" fmla="*/ 265 h 171718"/>
                <a:gd name="connsiteX1" fmla="*/ 10201 w 75289"/>
                <a:gd name="connsiteY1" fmla="*/ 144727 h 171718"/>
                <a:gd name="connsiteX2" fmla="*/ 45126 w 75289"/>
                <a:gd name="connsiteY2" fmla="*/ 171715 h 171718"/>
                <a:gd name="connsiteX3" fmla="*/ 3851 w 75289"/>
                <a:gd name="connsiteY3" fmla="*/ 146315 h 171718"/>
                <a:gd name="connsiteX4" fmla="*/ 8614 w 75289"/>
                <a:gd name="connsiteY4" fmla="*/ 109802 h 171718"/>
                <a:gd name="connsiteX5" fmla="*/ 75289 w 75289"/>
                <a:gd name="connsiteY5" fmla="*/ 265 h 1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9" h="171718">
                  <a:moveTo>
                    <a:pt x="75289" y="265"/>
                  </a:moveTo>
                  <a:cubicBezTo>
                    <a:pt x="75553" y="6086"/>
                    <a:pt x="15228" y="116152"/>
                    <a:pt x="10201" y="144727"/>
                  </a:cubicBezTo>
                  <a:cubicBezTo>
                    <a:pt x="5174" y="173302"/>
                    <a:pt x="46184" y="171450"/>
                    <a:pt x="45126" y="171715"/>
                  </a:cubicBezTo>
                  <a:cubicBezTo>
                    <a:pt x="44068" y="171980"/>
                    <a:pt x="9936" y="156634"/>
                    <a:pt x="3851" y="146315"/>
                  </a:cubicBezTo>
                  <a:cubicBezTo>
                    <a:pt x="-2234" y="135996"/>
                    <a:pt x="-1440" y="133614"/>
                    <a:pt x="8614" y="109802"/>
                  </a:cubicBezTo>
                  <a:cubicBezTo>
                    <a:pt x="18668" y="85990"/>
                    <a:pt x="75025" y="-5556"/>
                    <a:pt x="75289" y="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4" name="フリーフォーム: 図形 603">
              <a:extLst>
                <a:ext uri="{FF2B5EF4-FFF2-40B4-BE49-F238E27FC236}">
                  <a16:creationId xmlns:a16="http://schemas.microsoft.com/office/drawing/2014/main" id="{974A9F89-FD24-41E3-81FE-DD735CA017B1}"/>
                </a:ext>
              </a:extLst>
            </p:cNvPr>
            <p:cNvSpPr/>
            <p:nvPr/>
          </p:nvSpPr>
          <p:spPr>
            <a:xfrm>
              <a:off x="5232298" y="4739933"/>
              <a:ext cx="92872" cy="102058"/>
            </a:xfrm>
            <a:custGeom>
              <a:avLst/>
              <a:gdLst>
                <a:gd name="connsiteX0" fmla="*/ 102 w 92872"/>
                <a:gd name="connsiteY0" fmla="*/ 101942 h 102058"/>
                <a:gd name="connsiteX1" fmla="*/ 74715 w 92872"/>
                <a:gd name="connsiteY1" fmla="*/ 73367 h 102058"/>
                <a:gd name="connsiteX2" fmla="*/ 89002 w 92872"/>
                <a:gd name="connsiteY2" fmla="*/ 43205 h 102058"/>
                <a:gd name="connsiteX3" fmla="*/ 92177 w 92872"/>
                <a:gd name="connsiteY3" fmla="*/ 22567 h 102058"/>
                <a:gd name="connsiteX4" fmla="*/ 77890 w 92872"/>
                <a:gd name="connsiteY4" fmla="*/ 8280 h 102058"/>
                <a:gd name="connsiteX5" fmla="*/ 47727 w 92872"/>
                <a:gd name="connsiteY5" fmla="*/ 342 h 102058"/>
                <a:gd name="connsiteX6" fmla="*/ 74715 w 92872"/>
                <a:gd name="connsiteY6" fmla="*/ 19392 h 102058"/>
                <a:gd name="connsiteX7" fmla="*/ 74715 w 92872"/>
                <a:gd name="connsiteY7" fmla="*/ 36855 h 102058"/>
                <a:gd name="connsiteX8" fmla="*/ 58840 w 92872"/>
                <a:gd name="connsiteY8" fmla="*/ 62255 h 102058"/>
                <a:gd name="connsiteX9" fmla="*/ 102 w 92872"/>
                <a:gd name="connsiteY9" fmla="*/ 101942 h 10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872" h="102058">
                  <a:moveTo>
                    <a:pt x="102" y="101942"/>
                  </a:moveTo>
                  <a:cubicBezTo>
                    <a:pt x="2748" y="103794"/>
                    <a:pt x="59898" y="83156"/>
                    <a:pt x="74715" y="73367"/>
                  </a:cubicBezTo>
                  <a:cubicBezTo>
                    <a:pt x="89532" y="63578"/>
                    <a:pt x="86092" y="51672"/>
                    <a:pt x="89002" y="43205"/>
                  </a:cubicBezTo>
                  <a:cubicBezTo>
                    <a:pt x="91912" y="34738"/>
                    <a:pt x="94029" y="28388"/>
                    <a:pt x="92177" y="22567"/>
                  </a:cubicBezTo>
                  <a:cubicBezTo>
                    <a:pt x="90325" y="16746"/>
                    <a:pt x="85298" y="11984"/>
                    <a:pt x="77890" y="8280"/>
                  </a:cubicBezTo>
                  <a:cubicBezTo>
                    <a:pt x="70482" y="4576"/>
                    <a:pt x="48256" y="-1510"/>
                    <a:pt x="47727" y="342"/>
                  </a:cubicBezTo>
                  <a:cubicBezTo>
                    <a:pt x="47198" y="2194"/>
                    <a:pt x="70217" y="13306"/>
                    <a:pt x="74715" y="19392"/>
                  </a:cubicBezTo>
                  <a:cubicBezTo>
                    <a:pt x="79213" y="25478"/>
                    <a:pt x="77361" y="29711"/>
                    <a:pt x="74715" y="36855"/>
                  </a:cubicBezTo>
                  <a:cubicBezTo>
                    <a:pt x="72069" y="43999"/>
                    <a:pt x="71011" y="53524"/>
                    <a:pt x="58840" y="62255"/>
                  </a:cubicBezTo>
                  <a:cubicBezTo>
                    <a:pt x="46669" y="70986"/>
                    <a:pt x="-2544" y="100090"/>
                    <a:pt x="102" y="101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5" name="フリーフォーム: 図形 604">
              <a:extLst>
                <a:ext uri="{FF2B5EF4-FFF2-40B4-BE49-F238E27FC236}">
                  <a16:creationId xmlns:a16="http://schemas.microsoft.com/office/drawing/2014/main" id="{3FAEC015-22B7-406D-B28D-08EF0BA6EEDB}"/>
                </a:ext>
              </a:extLst>
            </p:cNvPr>
            <p:cNvSpPr/>
            <p:nvPr/>
          </p:nvSpPr>
          <p:spPr>
            <a:xfrm>
              <a:off x="5346660" y="4733921"/>
              <a:ext cx="26148" cy="110756"/>
            </a:xfrm>
            <a:custGeom>
              <a:avLst/>
              <a:gdLst>
                <a:gd name="connsiteX0" fmla="*/ 20678 w 26148"/>
                <a:gd name="connsiteY0" fmla="*/ 4 h 110756"/>
                <a:gd name="connsiteX1" fmla="*/ 40 w 26148"/>
                <a:gd name="connsiteY1" fmla="*/ 63504 h 110756"/>
                <a:gd name="connsiteX2" fmla="*/ 19090 w 26148"/>
                <a:gd name="connsiteY2" fmla="*/ 84142 h 110756"/>
                <a:gd name="connsiteX3" fmla="*/ 40 w 26148"/>
                <a:gd name="connsiteY3" fmla="*/ 106367 h 110756"/>
                <a:gd name="connsiteX4" fmla="*/ 25440 w 26148"/>
                <a:gd name="connsiteY4" fmla="*/ 106367 h 110756"/>
                <a:gd name="connsiteX5" fmla="*/ 19090 w 26148"/>
                <a:gd name="connsiteY5" fmla="*/ 60329 h 110756"/>
                <a:gd name="connsiteX6" fmla="*/ 20678 w 26148"/>
                <a:gd name="connsiteY6" fmla="*/ 4 h 11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48" h="110756">
                  <a:moveTo>
                    <a:pt x="20678" y="4"/>
                  </a:moveTo>
                  <a:cubicBezTo>
                    <a:pt x="17503" y="533"/>
                    <a:pt x="305" y="49481"/>
                    <a:pt x="40" y="63504"/>
                  </a:cubicBezTo>
                  <a:cubicBezTo>
                    <a:pt x="-225" y="77527"/>
                    <a:pt x="19090" y="76998"/>
                    <a:pt x="19090" y="84142"/>
                  </a:cubicBezTo>
                  <a:cubicBezTo>
                    <a:pt x="19090" y="91286"/>
                    <a:pt x="-1018" y="102663"/>
                    <a:pt x="40" y="106367"/>
                  </a:cubicBezTo>
                  <a:cubicBezTo>
                    <a:pt x="1098" y="110071"/>
                    <a:pt x="22265" y="114040"/>
                    <a:pt x="25440" y="106367"/>
                  </a:cubicBezTo>
                  <a:cubicBezTo>
                    <a:pt x="28615" y="98694"/>
                    <a:pt x="20148" y="72500"/>
                    <a:pt x="19090" y="60329"/>
                  </a:cubicBezTo>
                  <a:cubicBezTo>
                    <a:pt x="18032" y="48158"/>
                    <a:pt x="23853" y="-525"/>
                    <a:pt x="20678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: 図形 605">
              <a:extLst>
                <a:ext uri="{FF2B5EF4-FFF2-40B4-BE49-F238E27FC236}">
                  <a16:creationId xmlns:a16="http://schemas.microsoft.com/office/drawing/2014/main" id="{2DA05045-1005-428A-8563-3754395B9E50}"/>
                </a:ext>
              </a:extLst>
            </p:cNvPr>
            <p:cNvSpPr/>
            <p:nvPr/>
          </p:nvSpPr>
          <p:spPr>
            <a:xfrm>
              <a:off x="5400300" y="4890892"/>
              <a:ext cx="25811" cy="94064"/>
            </a:xfrm>
            <a:custGeom>
              <a:avLst/>
              <a:gdLst>
                <a:gd name="connsiteX0" fmla="*/ 375 w 25811"/>
                <a:gd name="connsiteY0" fmla="*/ 93858 h 94064"/>
                <a:gd name="connsiteX1" fmla="*/ 9900 w 25811"/>
                <a:gd name="connsiteY1" fmla="*/ 35121 h 94064"/>
                <a:gd name="connsiteX2" fmla="*/ 25775 w 25811"/>
                <a:gd name="connsiteY2" fmla="*/ 1783 h 94064"/>
                <a:gd name="connsiteX3" fmla="*/ 5138 w 25811"/>
                <a:gd name="connsiteY3" fmla="*/ 12896 h 94064"/>
                <a:gd name="connsiteX4" fmla="*/ 375 w 25811"/>
                <a:gd name="connsiteY4" fmla="*/ 93858 h 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1" h="94064">
                  <a:moveTo>
                    <a:pt x="375" y="93858"/>
                  </a:moveTo>
                  <a:cubicBezTo>
                    <a:pt x="1169" y="97562"/>
                    <a:pt x="5667" y="50467"/>
                    <a:pt x="9900" y="35121"/>
                  </a:cubicBezTo>
                  <a:cubicBezTo>
                    <a:pt x="14133" y="19775"/>
                    <a:pt x="26569" y="5487"/>
                    <a:pt x="25775" y="1783"/>
                  </a:cubicBezTo>
                  <a:cubicBezTo>
                    <a:pt x="24981" y="-1921"/>
                    <a:pt x="10694" y="-598"/>
                    <a:pt x="5138" y="12896"/>
                  </a:cubicBezTo>
                  <a:cubicBezTo>
                    <a:pt x="-418" y="26390"/>
                    <a:pt x="-419" y="90154"/>
                    <a:pt x="375" y="938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: 図形 606">
              <a:extLst>
                <a:ext uri="{FF2B5EF4-FFF2-40B4-BE49-F238E27FC236}">
                  <a16:creationId xmlns:a16="http://schemas.microsoft.com/office/drawing/2014/main" id="{C47BB02D-AF6D-4298-9D8B-09FCC581532E}"/>
                </a:ext>
              </a:extLst>
            </p:cNvPr>
            <p:cNvSpPr/>
            <p:nvPr/>
          </p:nvSpPr>
          <p:spPr>
            <a:xfrm>
              <a:off x="5316304" y="4832248"/>
              <a:ext cx="87549" cy="157473"/>
            </a:xfrm>
            <a:custGeom>
              <a:avLst/>
              <a:gdLst>
                <a:gd name="connsiteX0" fmla="*/ 17696 w 87549"/>
                <a:gd name="connsiteY0" fmla="*/ 102 h 157473"/>
                <a:gd name="connsiteX1" fmla="*/ 35159 w 87549"/>
                <a:gd name="connsiteY1" fmla="*/ 58840 h 157473"/>
                <a:gd name="connsiteX2" fmla="*/ 234 w 87549"/>
                <a:gd name="connsiteY2" fmla="*/ 73127 h 157473"/>
                <a:gd name="connsiteX3" fmla="*/ 55796 w 87549"/>
                <a:gd name="connsiteY3" fmla="*/ 100115 h 157473"/>
                <a:gd name="connsiteX4" fmla="*/ 68496 w 87549"/>
                <a:gd name="connsiteY4" fmla="*/ 127102 h 157473"/>
                <a:gd name="connsiteX5" fmla="*/ 87546 w 87549"/>
                <a:gd name="connsiteY5" fmla="*/ 157265 h 157473"/>
                <a:gd name="connsiteX6" fmla="*/ 66909 w 87549"/>
                <a:gd name="connsiteY6" fmla="*/ 111227 h 157473"/>
                <a:gd name="connsiteX7" fmla="*/ 52621 w 87549"/>
                <a:gd name="connsiteY7" fmla="*/ 74715 h 157473"/>
                <a:gd name="connsiteX8" fmla="*/ 17696 w 87549"/>
                <a:gd name="connsiteY8" fmla="*/ 102 h 1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549" h="157473">
                  <a:moveTo>
                    <a:pt x="17696" y="102"/>
                  </a:moveTo>
                  <a:cubicBezTo>
                    <a:pt x="14786" y="-2544"/>
                    <a:pt x="38069" y="46669"/>
                    <a:pt x="35159" y="58840"/>
                  </a:cubicBezTo>
                  <a:cubicBezTo>
                    <a:pt x="32249" y="71011"/>
                    <a:pt x="-3205" y="66248"/>
                    <a:pt x="234" y="73127"/>
                  </a:cubicBezTo>
                  <a:cubicBezTo>
                    <a:pt x="3673" y="80006"/>
                    <a:pt x="44419" y="91119"/>
                    <a:pt x="55796" y="100115"/>
                  </a:cubicBezTo>
                  <a:cubicBezTo>
                    <a:pt x="67173" y="109111"/>
                    <a:pt x="63204" y="117577"/>
                    <a:pt x="68496" y="127102"/>
                  </a:cubicBezTo>
                  <a:cubicBezTo>
                    <a:pt x="73788" y="136627"/>
                    <a:pt x="87810" y="159911"/>
                    <a:pt x="87546" y="157265"/>
                  </a:cubicBezTo>
                  <a:cubicBezTo>
                    <a:pt x="87282" y="154619"/>
                    <a:pt x="72730" y="124985"/>
                    <a:pt x="66909" y="111227"/>
                  </a:cubicBezTo>
                  <a:cubicBezTo>
                    <a:pt x="61088" y="97469"/>
                    <a:pt x="57913" y="90325"/>
                    <a:pt x="52621" y="74715"/>
                  </a:cubicBezTo>
                  <a:cubicBezTo>
                    <a:pt x="47329" y="59105"/>
                    <a:pt x="20606" y="2748"/>
                    <a:pt x="17696" y="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: 図形 607">
              <a:extLst>
                <a:ext uri="{FF2B5EF4-FFF2-40B4-BE49-F238E27FC236}">
                  <a16:creationId xmlns:a16="http://schemas.microsoft.com/office/drawing/2014/main" id="{51ED73A9-F6A3-4C7C-9822-8D3875F92DC3}"/>
                </a:ext>
              </a:extLst>
            </p:cNvPr>
            <p:cNvSpPr/>
            <p:nvPr/>
          </p:nvSpPr>
          <p:spPr>
            <a:xfrm>
              <a:off x="5033960" y="5071440"/>
              <a:ext cx="136024" cy="93964"/>
            </a:xfrm>
            <a:custGeom>
              <a:avLst/>
              <a:gdLst>
                <a:gd name="connsiteX0" fmla="*/ 3 w 136024"/>
                <a:gd name="connsiteY0" fmla="*/ 19673 h 93964"/>
                <a:gd name="connsiteX1" fmla="*/ 80965 w 136024"/>
                <a:gd name="connsiteY1" fmla="*/ 623 h 93964"/>
                <a:gd name="connsiteX2" fmla="*/ 106365 w 136024"/>
                <a:gd name="connsiteY2" fmla="*/ 45073 h 93964"/>
                <a:gd name="connsiteX3" fmla="*/ 128590 w 136024"/>
                <a:gd name="connsiteY3" fmla="*/ 67298 h 93964"/>
                <a:gd name="connsiteX4" fmla="*/ 103190 w 136024"/>
                <a:gd name="connsiteY4" fmla="*/ 92698 h 93964"/>
                <a:gd name="connsiteX5" fmla="*/ 134940 w 136024"/>
                <a:gd name="connsiteY5" fmla="*/ 87935 h 93964"/>
                <a:gd name="connsiteX6" fmla="*/ 123828 w 136024"/>
                <a:gd name="connsiteY6" fmla="*/ 68885 h 93964"/>
                <a:gd name="connsiteX7" fmla="*/ 77790 w 136024"/>
                <a:gd name="connsiteY7" fmla="*/ 29198 h 93964"/>
                <a:gd name="connsiteX8" fmla="*/ 3 w 136024"/>
                <a:gd name="connsiteY8" fmla="*/ 19673 h 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24" h="93964">
                  <a:moveTo>
                    <a:pt x="3" y="19673"/>
                  </a:moveTo>
                  <a:cubicBezTo>
                    <a:pt x="532" y="14910"/>
                    <a:pt x="63238" y="-3610"/>
                    <a:pt x="80965" y="623"/>
                  </a:cubicBezTo>
                  <a:cubicBezTo>
                    <a:pt x="98692" y="4856"/>
                    <a:pt x="98428" y="33961"/>
                    <a:pt x="106365" y="45073"/>
                  </a:cubicBezTo>
                  <a:cubicBezTo>
                    <a:pt x="114303" y="56186"/>
                    <a:pt x="129119" y="59361"/>
                    <a:pt x="128590" y="67298"/>
                  </a:cubicBezTo>
                  <a:cubicBezTo>
                    <a:pt x="128061" y="75236"/>
                    <a:pt x="102132" y="89259"/>
                    <a:pt x="103190" y="92698"/>
                  </a:cubicBezTo>
                  <a:cubicBezTo>
                    <a:pt x="104248" y="96137"/>
                    <a:pt x="131500" y="91904"/>
                    <a:pt x="134940" y="87935"/>
                  </a:cubicBezTo>
                  <a:cubicBezTo>
                    <a:pt x="138380" y="83966"/>
                    <a:pt x="133353" y="78674"/>
                    <a:pt x="123828" y="68885"/>
                  </a:cubicBezTo>
                  <a:cubicBezTo>
                    <a:pt x="114303" y="59096"/>
                    <a:pt x="92871" y="37929"/>
                    <a:pt x="77790" y="29198"/>
                  </a:cubicBezTo>
                  <a:cubicBezTo>
                    <a:pt x="62709" y="20467"/>
                    <a:pt x="-526" y="24436"/>
                    <a:pt x="3" y="196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: 図形 608">
              <a:extLst>
                <a:ext uri="{FF2B5EF4-FFF2-40B4-BE49-F238E27FC236}">
                  <a16:creationId xmlns:a16="http://schemas.microsoft.com/office/drawing/2014/main" id="{5991D684-F8B1-44F0-A077-16EE9301AEE6}"/>
                </a:ext>
              </a:extLst>
            </p:cNvPr>
            <p:cNvSpPr/>
            <p:nvPr/>
          </p:nvSpPr>
          <p:spPr>
            <a:xfrm>
              <a:off x="5252692" y="4854551"/>
              <a:ext cx="197820" cy="149397"/>
            </a:xfrm>
            <a:custGeom>
              <a:avLst/>
              <a:gdLst>
                <a:gd name="connsiteX0" fmla="*/ 346 w 197820"/>
                <a:gd name="connsiteY0" fmla="*/ 24 h 149397"/>
                <a:gd name="connsiteX1" fmla="*/ 43208 w 197820"/>
                <a:gd name="connsiteY1" fmla="*/ 69874 h 149397"/>
                <a:gd name="connsiteX2" fmla="*/ 68608 w 197820"/>
                <a:gd name="connsiteY2" fmla="*/ 114324 h 149397"/>
                <a:gd name="connsiteX3" fmla="*/ 94008 w 197820"/>
                <a:gd name="connsiteY3" fmla="*/ 139724 h 149397"/>
                <a:gd name="connsiteX4" fmla="*/ 163858 w 197820"/>
                <a:gd name="connsiteY4" fmla="*/ 149249 h 149397"/>
                <a:gd name="connsiteX5" fmla="*/ 192433 w 197820"/>
                <a:gd name="connsiteY5" fmla="*/ 133374 h 149397"/>
                <a:gd name="connsiteX6" fmla="*/ 192433 w 197820"/>
                <a:gd name="connsiteY6" fmla="*/ 106387 h 149397"/>
                <a:gd name="connsiteX7" fmla="*/ 136871 w 197820"/>
                <a:gd name="connsiteY7" fmla="*/ 134962 h 149397"/>
                <a:gd name="connsiteX8" fmla="*/ 100358 w 197820"/>
                <a:gd name="connsiteY8" fmla="*/ 136549 h 149397"/>
                <a:gd name="connsiteX9" fmla="*/ 68608 w 197820"/>
                <a:gd name="connsiteY9" fmla="*/ 77812 h 149397"/>
                <a:gd name="connsiteX10" fmla="*/ 346 w 197820"/>
                <a:gd name="connsiteY10" fmla="*/ 24 h 1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820" h="149397">
                  <a:moveTo>
                    <a:pt x="346" y="24"/>
                  </a:moveTo>
                  <a:cubicBezTo>
                    <a:pt x="-3887" y="-1299"/>
                    <a:pt x="31831" y="50824"/>
                    <a:pt x="43208" y="69874"/>
                  </a:cubicBezTo>
                  <a:cubicBezTo>
                    <a:pt x="54585" y="88924"/>
                    <a:pt x="60141" y="102682"/>
                    <a:pt x="68608" y="114324"/>
                  </a:cubicBezTo>
                  <a:cubicBezTo>
                    <a:pt x="77075" y="125966"/>
                    <a:pt x="78133" y="133903"/>
                    <a:pt x="94008" y="139724"/>
                  </a:cubicBezTo>
                  <a:cubicBezTo>
                    <a:pt x="109883" y="145545"/>
                    <a:pt x="147454" y="150307"/>
                    <a:pt x="163858" y="149249"/>
                  </a:cubicBezTo>
                  <a:cubicBezTo>
                    <a:pt x="180262" y="148191"/>
                    <a:pt x="187671" y="140518"/>
                    <a:pt x="192433" y="133374"/>
                  </a:cubicBezTo>
                  <a:cubicBezTo>
                    <a:pt x="197195" y="126230"/>
                    <a:pt x="201693" y="106122"/>
                    <a:pt x="192433" y="106387"/>
                  </a:cubicBezTo>
                  <a:cubicBezTo>
                    <a:pt x="183173" y="106652"/>
                    <a:pt x="152217" y="129935"/>
                    <a:pt x="136871" y="134962"/>
                  </a:cubicBezTo>
                  <a:cubicBezTo>
                    <a:pt x="121525" y="139989"/>
                    <a:pt x="111735" y="146074"/>
                    <a:pt x="100358" y="136549"/>
                  </a:cubicBezTo>
                  <a:cubicBezTo>
                    <a:pt x="88981" y="127024"/>
                    <a:pt x="86335" y="99243"/>
                    <a:pt x="68608" y="77812"/>
                  </a:cubicBezTo>
                  <a:cubicBezTo>
                    <a:pt x="50881" y="56381"/>
                    <a:pt x="4579" y="1347"/>
                    <a:pt x="346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: 図形 609">
              <a:extLst>
                <a:ext uri="{FF2B5EF4-FFF2-40B4-BE49-F238E27FC236}">
                  <a16:creationId xmlns:a16="http://schemas.microsoft.com/office/drawing/2014/main" id="{033483F1-B5E6-4A7C-9F08-ACE5073DFF19}"/>
                </a:ext>
              </a:extLst>
            </p:cNvPr>
            <p:cNvSpPr/>
            <p:nvPr/>
          </p:nvSpPr>
          <p:spPr>
            <a:xfrm>
              <a:off x="5235572" y="4865570"/>
              <a:ext cx="229101" cy="199344"/>
            </a:xfrm>
            <a:custGeom>
              <a:avLst/>
              <a:gdLst>
                <a:gd name="connsiteX0" fmla="*/ 3 w 229101"/>
                <a:gd name="connsiteY0" fmla="*/ 118 h 199344"/>
                <a:gd name="connsiteX1" fmla="*/ 76203 w 229101"/>
                <a:gd name="connsiteY1" fmla="*/ 176330 h 199344"/>
                <a:gd name="connsiteX2" fmla="*/ 127003 w 229101"/>
                <a:gd name="connsiteY2" fmla="*/ 198555 h 199344"/>
                <a:gd name="connsiteX3" fmla="*/ 157166 w 229101"/>
                <a:gd name="connsiteY3" fmla="*/ 189030 h 199344"/>
                <a:gd name="connsiteX4" fmla="*/ 187328 w 229101"/>
                <a:gd name="connsiteY4" fmla="*/ 174743 h 199344"/>
                <a:gd name="connsiteX5" fmla="*/ 228603 w 229101"/>
                <a:gd name="connsiteY5" fmla="*/ 139818 h 199344"/>
                <a:gd name="connsiteX6" fmla="*/ 157166 w 229101"/>
                <a:gd name="connsiteY6" fmla="*/ 173155 h 199344"/>
                <a:gd name="connsiteX7" fmla="*/ 119066 w 229101"/>
                <a:gd name="connsiteY7" fmla="*/ 182680 h 199344"/>
                <a:gd name="connsiteX8" fmla="*/ 73028 w 229101"/>
                <a:gd name="connsiteY8" fmla="*/ 149343 h 199344"/>
                <a:gd name="connsiteX9" fmla="*/ 3 w 229101"/>
                <a:gd name="connsiteY9" fmla="*/ 118 h 1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101" h="199344">
                  <a:moveTo>
                    <a:pt x="3" y="118"/>
                  </a:moveTo>
                  <a:cubicBezTo>
                    <a:pt x="532" y="4616"/>
                    <a:pt x="55036" y="143257"/>
                    <a:pt x="76203" y="176330"/>
                  </a:cubicBezTo>
                  <a:cubicBezTo>
                    <a:pt x="97370" y="209403"/>
                    <a:pt x="113509" y="196438"/>
                    <a:pt x="127003" y="198555"/>
                  </a:cubicBezTo>
                  <a:cubicBezTo>
                    <a:pt x="140497" y="200672"/>
                    <a:pt x="147112" y="192999"/>
                    <a:pt x="157166" y="189030"/>
                  </a:cubicBezTo>
                  <a:cubicBezTo>
                    <a:pt x="167220" y="185061"/>
                    <a:pt x="175422" y="182945"/>
                    <a:pt x="187328" y="174743"/>
                  </a:cubicBezTo>
                  <a:cubicBezTo>
                    <a:pt x="199234" y="166541"/>
                    <a:pt x="233630" y="140083"/>
                    <a:pt x="228603" y="139818"/>
                  </a:cubicBezTo>
                  <a:cubicBezTo>
                    <a:pt x="223576" y="139553"/>
                    <a:pt x="175422" y="166011"/>
                    <a:pt x="157166" y="173155"/>
                  </a:cubicBezTo>
                  <a:cubicBezTo>
                    <a:pt x="138910" y="180299"/>
                    <a:pt x="133089" y="186649"/>
                    <a:pt x="119066" y="182680"/>
                  </a:cubicBezTo>
                  <a:cubicBezTo>
                    <a:pt x="105043" y="178711"/>
                    <a:pt x="92607" y="178712"/>
                    <a:pt x="73028" y="149343"/>
                  </a:cubicBezTo>
                  <a:cubicBezTo>
                    <a:pt x="53449" y="119974"/>
                    <a:pt x="-526" y="-4380"/>
                    <a:pt x="3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: 図形 611">
              <a:extLst>
                <a:ext uri="{FF2B5EF4-FFF2-40B4-BE49-F238E27FC236}">
                  <a16:creationId xmlns:a16="http://schemas.microsoft.com/office/drawing/2014/main" id="{B21A1764-07A9-41E3-ABC1-B03CDF35AF42}"/>
                </a:ext>
              </a:extLst>
            </p:cNvPr>
            <p:cNvSpPr/>
            <p:nvPr/>
          </p:nvSpPr>
          <p:spPr>
            <a:xfrm>
              <a:off x="5331483" y="5000550"/>
              <a:ext cx="84236" cy="38224"/>
            </a:xfrm>
            <a:custGeom>
              <a:avLst/>
              <a:gdLst>
                <a:gd name="connsiteX0" fmla="*/ 930 w 84236"/>
                <a:gd name="connsiteY0" fmla="*/ 75 h 38224"/>
                <a:gd name="connsiteX1" fmla="*/ 83480 w 84236"/>
                <a:gd name="connsiteY1" fmla="*/ 28650 h 38224"/>
                <a:gd name="connsiteX2" fmla="*/ 40617 w 84236"/>
                <a:gd name="connsiteY2" fmla="*/ 38175 h 38224"/>
                <a:gd name="connsiteX3" fmla="*/ 930 w 84236"/>
                <a:gd name="connsiteY3" fmla="*/ 75 h 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236" h="38224">
                  <a:moveTo>
                    <a:pt x="930" y="75"/>
                  </a:moveTo>
                  <a:cubicBezTo>
                    <a:pt x="8074" y="-1513"/>
                    <a:pt x="76866" y="22300"/>
                    <a:pt x="83480" y="28650"/>
                  </a:cubicBezTo>
                  <a:cubicBezTo>
                    <a:pt x="90094" y="35000"/>
                    <a:pt x="51465" y="38704"/>
                    <a:pt x="40617" y="38175"/>
                  </a:cubicBezTo>
                  <a:cubicBezTo>
                    <a:pt x="29769" y="37646"/>
                    <a:pt x="-6214" y="1663"/>
                    <a:pt x="930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: 図形 612">
              <a:extLst>
                <a:ext uri="{FF2B5EF4-FFF2-40B4-BE49-F238E27FC236}">
                  <a16:creationId xmlns:a16="http://schemas.microsoft.com/office/drawing/2014/main" id="{01DA6FB4-09F2-4470-9286-33CE2081D220}"/>
                </a:ext>
              </a:extLst>
            </p:cNvPr>
            <p:cNvSpPr/>
            <p:nvPr/>
          </p:nvSpPr>
          <p:spPr>
            <a:xfrm>
              <a:off x="5150413" y="4964108"/>
              <a:ext cx="86788" cy="163268"/>
            </a:xfrm>
            <a:custGeom>
              <a:avLst/>
              <a:gdLst>
                <a:gd name="connsiteX0" fmla="*/ 86750 w 86788"/>
                <a:gd name="connsiteY0" fmla="*/ 5 h 163268"/>
                <a:gd name="connsiteX1" fmla="*/ 1025 w 86788"/>
                <a:gd name="connsiteY1" fmla="*/ 66680 h 163268"/>
                <a:gd name="connsiteX2" fmla="*/ 37537 w 86788"/>
                <a:gd name="connsiteY2" fmla="*/ 161930 h 163268"/>
                <a:gd name="connsiteX3" fmla="*/ 7375 w 86788"/>
                <a:gd name="connsiteY3" fmla="*/ 119067 h 163268"/>
                <a:gd name="connsiteX4" fmla="*/ 12137 w 86788"/>
                <a:gd name="connsiteY4" fmla="*/ 69855 h 163268"/>
                <a:gd name="connsiteX5" fmla="*/ 86750 w 86788"/>
                <a:gd name="connsiteY5" fmla="*/ 5 h 16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88" h="163268">
                  <a:moveTo>
                    <a:pt x="86750" y="5"/>
                  </a:moveTo>
                  <a:cubicBezTo>
                    <a:pt x="84898" y="-524"/>
                    <a:pt x="9227" y="39692"/>
                    <a:pt x="1025" y="66680"/>
                  </a:cubicBezTo>
                  <a:cubicBezTo>
                    <a:pt x="-7177" y="93668"/>
                    <a:pt x="36479" y="153199"/>
                    <a:pt x="37537" y="161930"/>
                  </a:cubicBezTo>
                  <a:cubicBezTo>
                    <a:pt x="38595" y="170661"/>
                    <a:pt x="11608" y="134413"/>
                    <a:pt x="7375" y="119067"/>
                  </a:cubicBezTo>
                  <a:cubicBezTo>
                    <a:pt x="3142" y="103721"/>
                    <a:pt x="1818" y="87582"/>
                    <a:pt x="12137" y="69855"/>
                  </a:cubicBezTo>
                  <a:cubicBezTo>
                    <a:pt x="22456" y="52128"/>
                    <a:pt x="88602" y="534"/>
                    <a:pt x="8675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: 図形 613">
              <a:extLst>
                <a:ext uri="{FF2B5EF4-FFF2-40B4-BE49-F238E27FC236}">
                  <a16:creationId xmlns:a16="http://schemas.microsoft.com/office/drawing/2014/main" id="{1FA3D1DE-2FDD-4388-BD28-3F0C3F4F67AE}"/>
                </a:ext>
              </a:extLst>
            </p:cNvPr>
            <p:cNvSpPr/>
            <p:nvPr/>
          </p:nvSpPr>
          <p:spPr>
            <a:xfrm>
              <a:off x="5330788" y="5048242"/>
              <a:ext cx="46082" cy="117900"/>
            </a:xfrm>
            <a:custGeom>
              <a:avLst/>
              <a:gdLst>
                <a:gd name="connsiteX0" fmla="*/ 25437 w 46082"/>
                <a:gd name="connsiteY0" fmla="*/ 8 h 117900"/>
                <a:gd name="connsiteX1" fmla="*/ 37 w 46082"/>
                <a:gd name="connsiteY1" fmla="*/ 74621 h 117900"/>
                <a:gd name="connsiteX2" fmla="*/ 31787 w 46082"/>
                <a:gd name="connsiteY2" fmla="*/ 92083 h 117900"/>
                <a:gd name="connsiteX3" fmla="*/ 46075 w 46082"/>
                <a:gd name="connsiteY3" fmla="*/ 117483 h 117900"/>
                <a:gd name="connsiteX4" fmla="*/ 30200 w 46082"/>
                <a:gd name="connsiteY4" fmla="*/ 69858 h 117900"/>
                <a:gd name="connsiteX5" fmla="*/ 25437 w 46082"/>
                <a:gd name="connsiteY5" fmla="*/ 8 h 1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82" h="117900">
                  <a:moveTo>
                    <a:pt x="25437" y="8"/>
                  </a:moveTo>
                  <a:cubicBezTo>
                    <a:pt x="20410" y="802"/>
                    <a:pt x="-1021" y="59275"/>
                    <a:pt x="37" y="74621"/>
                  </a:cubicBezTo>
                  <a:cubicBezTo>
                    <a:pt x="1095" y="89967"/>
                    <a:pt x="24114" y="84939"/>
                    <a:pt x="31787" y="92083"/>
                  </a:cubicBezTo>
                  <a:cubicBezTo>
                    <a:pt x="39460" y="99227"/>
                    <a:pt x="46339" y="121187"/>
                    <a:pt x="46075" y="117483"/>
                  </a:cubicBezTo>
                  <a:cubicBezTo>
                    <a:pt x="45811" y="113779"/>
                    <a:pt x="33375" y="82823"/>
                    <a:pt x="30200" y="69858"/>
                  </a:cubicBezTo>
                  <a:cubicBezTo>
                    <a:pt x="27025" y="56893"/>
                    <a:pt x="30464" y="-786"/>
                    <a:pt x="25437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: 図形 614">
              <a:extLst>
                <a:ext uri="{FF2B5EF4-FFF2-40B4-BE49-F238E27FC236}">
                  <a16:creationId xmlns:a16="http://schemas.microsoft.com/office/drawing/2014/main" id="{24FF9636-D4FD-477D-AA18-38EB9863A942}"/>
                </a:ext>
              </a:extLst>
            </p:cNvPr>
            <p:cNvSpPr/>
            <p:nvPr/>
          </p:nvSpPr>
          <p:spPr>
            <a:xfrm>
              <a:off x="5173935" y="4994270"/>
              <a:ext cx="56962" cy="119141"/>
            </a:xfrm>
            <a:custGeom>
              <a:avLst/>
              <a:gdLst>
                <a:gd name="connsiteX0" fmla="*/ 56878 w 56962"/>
                <a:gd name="connsiteY0" fmla="*/ 5 h 119141"/>
                <a:gd name="connsiteX1" fmla="*/ 1315 w 56962"/>
                <a:gd name="connsiteY1" fmla="*/ 53980 h 119141"/>
                <a:gd name="connsiteX2" fmla="*/ 17190 w 56962"/>
                <a:gd name="connsiteY2" fmla="*/ 119068 h 119141"/>
                <a:gd name="connsiteX3" fmla="*/ 14015 w 56962"/>
                <a:gd name="connsiteY3" fmla="*/ 66680 h 119141"/>
                <a:gd name="connsiteX4" fmla="*/ 14015 w 56962"/>
                <a:gd name="connsiteY4" fmla="*/ 57155 h 119141"/>
                <a:gd name="connsiteX5" fmla="*/ 56878 w 56962"/>
                <a:gd name="connsiteY5" fmla="*/ 5 h 11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" h="119141">
                  <a:moveTo>
                    <a:pt x="56878" y="5"/>
                  </a:moveTo>
                  <a:cubicBezTo>
                    <a:pt x="54761" y="-524"/>
                    <a:pt x="7930" y="34136"/>
                    <a:pt x="1315" y="53980"/>
                  </a:cubicBezTo>
                  <a:cubicBezTo>
                    <a:pt x="-5300" y="73824"/>
                    <a:pt x="15073" y="116951"/>
                    <a:pt x="17190" y="119068"/>
                  </a:cubicBezTo>
                  <a:cubicBezTo>
                    <a:pt x="19307" y="121185"/>
                    <a:pt x="14544" y="76999"/>
                    <a:pt x="14015" y="66680"/>
                  </a:cubicBezTo>
                  <a:cubicBezTo>
                    <a:pt x="13486" y="56361"/>
                    <a:pt x="7400" y="65622"/>
                    <a:pt x="14015" y="57155"/>
                  </a:cubicBezTo>
                  <a:cubicBezTo>
                    <a:pt x="20630" y="48688"/>
                    <a:pt x="58995" y="534"/>
                    <a:pt x="5687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: 図形 615">
              <a:extLst>
                <a:ext uri="{FF2B5EF4-FFF2-40B4-BE49-F238E27FC236}">
                  <a16:creationId xmlns:a16="http://schemas.microsoft.com/office/drawing/2014/main" id="{C085A890-BAD8-4E9A-B66B-293C53A046A3}"/>
                </a:ext>
              </a:extLst>
            </p:cNvPr>
            <p:cNvSpPr/>
            <p:nvPr/>
          </p:nvSpPr>
          <p:spPr>
            <a:xfrm>
              <a:off x="5205224" y="5016414"/>
              <a:ext cx="36029" cy="73333"/>
            </a:xfrm>
            <a:custGeom>
              <a:avLst/>
              <a:gdLst>
                <a:gd name="connsiteX0" fmla="*/ 35114 w 36029"/>
                <a:gd name="connsiteY0" fmla="*/ 86 h 73333"/>
                <a:gd name="connsiteX1" fmla="*/ 189 w 36029"/>
                <a:gd name="connsiteY1" fmla="*/ 57236 h 73333"/>
                <a:gd name="connsiteX2" fmla="*/ 22414 w 36029"/>
                <a:gd name="connsiteY2" fmla="*/ 71524 h 73333"/>
                <a:gd name="connsiteX3" fmla="*/ 35114 w 36029"/>
                <a:gd name="connsiteY3" fmla="*/ 86 h 7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29" h="73333">
                  <a:moveTo>
                    <a:pt x="35114" y="86"/>
                  </a:moveTo>
                  <a:cubicBezTo>
                    <a:pt x="31410" y="-2295"/>
                    <a:pt x="2306" y="45330"/>
                    <a:pt x="189" y="57236"/>
                  </a:cubicBezTo>
                  <a:cubicBezTo>
                    <a:pt x="-1928" y="69142"/>
                    <a:pt x="14212" y="77080"/>
                    <a:pt x="22414" y="71524"/>
                  </a:cubicBezTo>
                  <a:cubicBezTo>
                    <a:pt x="30616" y="65968"/>
                    <a:pt x="38818" y="2467"/>
                    <a:pt x="35114" y="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: 図形 616">
              <a:extLst>
                <a:ext uri="{FF2B5EF4-FFF2-40B4-BE49-F238E27FC236}">
                  <a16:creationId xmlns:a16="http://schemas.microsoft.com/office/drawing/2014/main" id="{212DCFF4-6975-45AF-986D-A556378E3D4E}"/>
                </a:ext>
              </a:extLst>
            </p:cNvPr>
            <p:cNvSpPr/>
            <p:nvPr/>
          </p:nvSpPr>
          <p:spPr>
            <a:xfrm>
              <a:off x="5208561" y="4981497"/>
              <a:ext cx="85769" cy="176328"/>
            </a:xfrm>
            <a:custGeom>
              <a:avLst/>
              <a:gdLst>
                <a:gd name="connsiteX0" fmla="*/ 57177 w 85769"/>
                <a:gd name="connsiteY0" fmla="*/ 78 h 176328"/>
                <a:gd name="connsiteX1" fmla="*/ 85752 w 85769"/>
                <a:gd name="connsiteY1" fmla="*/ 68341 h 176328"/>
                <a:gd name="connsiteX2" fmla="*/ 60352 w 85769"/>
                <a:gd name="connsiteY2" fmla="*/ 111203 h 176328"/>
                <a:gd name="connsiteX3" fmla="*/ 27 w 85769"/>
                <a:gd name="connsiteY3" fmla="*/ 176291 h 176328"/>
                <a:gd name="connsiteX4" fmla="*/ 68289 w 85769"/>
                <a:gd name="connsiteY4" fmla="*/ 101678 h 176328"/>
                <a:gd name="connsiteX5" fmla="*/ 79402 w 85769"/>
                <a:gd name="connsiteY5" fmla="*/ 82628 h 176328"/>
                <a:gd name="connsiteX6" fmla="*/ 57177 w 85769"/>
                <a:gd name="connsiteY6" fmla="*/ 78 h 17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69" h="176328">
                  <a:moveTo>
                    <a:pt x="57177" y="78"/>
                  </a:moveTo>
                  <a:cubicBezTo>
                    <a:pt x="58235" y="-2303"/>
                    <a:pt x="85223" y="49820"/>
                    <a:pt x="85752" y="68341"/>
                  </a:cubicBezTo>
                  <a:cubicBezTo>
                    <a:pt x="86281" y="86862"/>
                    <a:pt x="74640" y="93211"/>
                    <a:pt x="60352" y="111203"/>
                  </a:cubicBezTo>
                  <a:cubicBezTo>
                    <a:pt x="46064" y="129195"/>
                    <a:pt x="-1296" y="177878"/>
                    <a:pt x="27" y="176291"/>
                  </a:cubicBezTo>
                  <a:cubicBezTo>
                    <a:pt x="1350" y="174704"/>
                    <a:pt x="55060" y="117288"/>
                    <a:pt x="68289" y="101678"/>
                  </a:cubicBezTo>
                  <a:cubicBezTo>
                    <a:pt x="81518" y="86068"/>
                    <a:pt x="78344" y="94799"/>
                    <a:pt x="79402" y="82628"/>
                  </a:cubicBezTo>
                  <a:cubicBezTo>
                    <a:pt x="80460" y="70457"/>
                    <a:pt x="56119" y="2459"/>
                    <a:pt x="57177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: 図形 617">
              <a:extLst>
                <a:ext uri="{FF2B5EF4-FFF2-40B4-BE49-F238E27FC236}">
                  <a16:creationId xmlns:a16="http://schemas.microsoft.com/office/drawing/2014/main" id="{25610F86-77AF-4E57-9C6F-89D97A1B5163}"/>
                </a:ext>
              </a:extLst>
            </p:cNvPr>
            <p:cNvSpPr/>
            <p:nvPr/>
          </p:nvSpPr>
          <p:spPr>
            <a:xfrm>
              <a:off x="5176788" y="4978400"/>
              <a:ext cx="85919" cy="168990"/>
            </a:xfrm>
            <a:custGeom>
              <a:avLst/>
              <a:gdLst>
                <a:gd name="connsiteX0" fmla="*/ 85775 w 85919"/>
                <a:gd name="connsiteY0" fmla="*/ 0 h 168990"/>
                <a:gd name="connsiteX1" fmla="*/ 79425 w 85919"/>
                <a:gd name="connsiteY1" fmla="*/ 71438 h 168990"/>
                <a:gd name="connsiteX2" fmla="*/ 71487 w 85919"/>
                <a:gd name="connsiteY2" fmla="*/ 104775 h 168990"/>
                <a:gd name="connsiteX3" fmla="*/ 50 w 85919"/>
                <a:gd name="connsiteY3" fmla="*/ 168275 h 168990"/>
                <a:gd name="connsiteX4" fmla="*/ 60375 w 85919"/>
                <a:gd name="connsiteY4" fmla="*/ 136525 h 168990"/>
                <a:gd name="connsiteX5" fmla="*/ 73075 w 85919"/>
                <a:gd name="connsiteY5" fmla="*/ 98425 h 168990"/>
                <a:gd name="connsiteX6" fmla="*/ 73075 w 85919"/>
                <a:gd name="connsiteY6" fmla="*/ 69850 h 168990"/>
                <a:gd name="connsiteX7" fmla="*/ 85775 w 85919"/>
                <a:gd name="connsiteY7" fmla="*/ 0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919" h="168990">
                  <a:moveTo>
                    <a:pt x="85775" y="0"/>
                  </a:moveTo>
                  <a:cubicBezTo>
                    <a:pt x="86833" y="265"/>
                    <a:pt x="81806" y="53976"/>
                    <a:pt x="79425" y="71438"/>
                  </a:cubicBezTo>
                  <a:cubicBezTo>
                    <a:pt x="77044" y="88900"/>
                    <a:pt x="84716" y="88636"/>
                    <a:pt x="71487" y="104775"/>
                  </a:cubicBezTo>
                  <a:cubicBezTo>
                    <a:pt x="58258" y="120914"/>
                    <a:pt x="1902" y="162983"/>
                    <a:pt x="50" y="168275"/>
                  </a:cubicBezTo>
                  <a:cubicBezTo>
                    <a:pt x="-1802" y="173567"/>
                    <a:pt x="48204" y="148167"/>
                    <a:pt x="60375" y="136525"/>
                  </a:cubicBezTo>
                  <a:cubicBezTo>
                    <a:pt x="72546" y="124883"/>
                    <a:pt x="70958" y="109537"/>
                    <a:pt x="73075" y="98425"/>
                  </a:cubicBezTo>
                  <a:cubicBezTo>
                    <a:pt x="75192" y="87313"/>
                    <a:pt x="72281" y="82550"/>
                    <a:pt x="73075" y="69850"/>
                  </a:cubicBezTo>
                  <a:cubicBezTo>
                    <a:pt x="73869" y="57150"/>
                    <a:pt x="84717" y="-265"/>
                    <a:pt x="857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: 図形 618">
              <a:extLst>
                <a:ext uri="{FF2B5EF4-FFF2-40B4-BE49-F238E27FC236}">
                  <a16:creationId xmlns:a16="http://schemas.microsoft.com/office/drawing/2014/main" id="{1EAA6392-6CA9-4201-9E11-052B8A1C90A1}"/>
                </a:ext>
              </a:extLst>
            </p:cNvPr>
            <p:cNvSpPr/>
            <p:nvPr/>
          </p:nvSpPr>
          <p:spPr>
            <a:xfrm>
              <a:off x="4989511" y="4964113"/>
              <a:ext cx="22411" cy="168276"/>
            </a:xfrm>
            <a:custGeom>
              <a:avLst/>
              <a:gdLst>
                <a:gd name="connsiteX0" fmla="*/ 22227 w 22411"/>
                <a:gd name="connsiteY0" fmla="*/ 0 h 168276"/>
                <a:gd name="connsiteX1" fmla="*/ 11114 w 22411"/>
                <a:gd name="connsiteY1" fmla="*/ 98425 h 168276"/>
                <a:gd name="connsiteX2" fmla="*/ 20639 w 22411"/>
                <a:gd name="connsiteY2" fmla="*/ 168275 h 168276"/>
                <a:gd name="connsiteX3" fmla="*/ 2 w 22411"/>
                <a:gd name="connsiteY3" fmla="*/ 100012 h 168276"/>
                <a:gd name="connsiteX4" fmla="*/ 22227 w 22411"/>
                <a:gd name="connsiteY4" fmla="*/ 0 h 16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1" h="168276">
                  <a:moveTo>
                    <a:pt x="22227" y="0"/>
                  </a:moveTo>
                  <a:cubicBezTo>
                    <a:pt x="24079" y="-264"/>
                    <a:pt x="11379" y="70379"/>
                    <a:pt x="11114" y="98425"/>
                  </a:cubicBezTo>
                  <a:cubicBezTo>
                    <a:pt x="10849" y="126471"/>
                    <a:pt x="22491" y="168011"/>
                    <a:pt x="20639" y="168275"/>
                  </a:cubicBezTo>
                  <a:cubicBezTo>
                    <a:pt x="18787" y="168539"/>
                    <a:pt x="266" y="123295"/>
                    <a:pt x="2" y="100012"/>
                  </a:cubicBezTo>
                  <a:cubicBezTo>
                    <a:pt x="-262" y="76729"/>
                    <a:pt x="20375" y="264"/>
                    <a:pt x="222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: 図形 619">
              <a:extLst>
                <a:ext uri="{FF2B5EF4-FFF2-40B4-BE49-F238E27FC236}">
                  <a16:creationId xmlns:a16="http://schemas.microsoft.com/office/drawing/2014/main" id="{1C4DC0E3-A055-4624-B1BA-82C912515022}"/>
                </a:ext>
              </a:extLst>
            </p:cNvPr>
            <p:cNvSpPr/>
            <p:nvPr/>
          </p:nvSpPr>
          <p:spPr>
            <a:xfrm>
              <a:off x="5397868" y="5037116"/>
              <a:ext cx="85471" cy="84201"/>
            </a:xfrm>
            <a:custGeom>
              <a:avLst/>
              <a:gdLst>
                <a:gd name="connsiteX0" fmla="*/ 1220 w 85471"/>
                <a:gd name="connsiteY0" fmla="*/ 22 h 84201"/>
                <a:gd name="connsiteX1" fmla="*/ 82182 w 85471"/>
                <a:gd name="connsiteY1" fmla="*/ 52409 h 84201"/>
                <a:gd name="connsiteX2" fmla="*/ 66307 w 85471"/>
                <a:gd name="connsiteY2" fmla="*/ 84159 h 84201"/>
                <a:gd name="connsiteX3" fmla="*/ 34557 w 85471"/>
                <a:gd name="connsiteY3" fmla="*/ 46059 h 84201"/>
                <a:gd name="connsiteX4" fmla="*/ 1220 w 85471"/>
                <a:gd name="connsiteY4" fmla="*/ 22 h 8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71" h="84201">
                  <a:moveTo>
                    <a:pt x="1220" y="22"/>
                  </a:moveTo>
                  <a:cubicBezTo>
                    <a:pt x="9157" y="1080"/>
                    <a:pt x="71334" y="38386"/>
                    <a:pt x="82182" y="52409"/>
                  </a:cubicBezTo>
                  <a:cubicBezTo>
                    <a:pt x="93030" y="66432"/>
                    <a:pt x="74244" y="85217"/>
                    <a:pt x="66307" y="84159"/>
                  </a:cubicBezTo>
                  <a:cubicBezTo>
                    <a:pt x="58370" y="83101"/>
                    <a:pt x="42759" y="56642"/>
                    <a:pt x="34557" y="46059"/>
                  </a:cubicBezTo>
                  <a:cubicBezTo>
                    <a:pt x="26355" y="35476"/>
                    <a:pt x="-6717" y="-1036"/>
                    <a:pt x="1220" y="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: 図形 620">
              <a:extLst>
                <a:ext uri="{FF2B5EF4-FFF2-40B4-BE49-F238E27FC236}">
                  <a16:creationId xmlns:a16="http://schemas.microsoft.com/office/drawing/2014/main" id="{9EAB8C24-EF7A-4508-A193-CB4DFABC7E5B}"/>
                </a:ext>
              </a:extLst>
            </p:cNvPr>
            <p:cNvSpPr/>
            <p:nvPr/>
          </p:nvSpPr>
          <p:spPr>
            <a:xfrm>
              <a:off x="5360839" y="5081578"/>
              <a:ext cx="94777" cy="255727"/>
            </a:xfrm>
            <a:custGeom>
              <a:avLst/>
              <a:gdLst>
                <a:gd name="connsiteX0" fmla="*/ 149 w 94777"/>
                <a:gd name="connsiteY0" fmla="*/ 10 h 255727"/>
                <a:gd name="connsiteX1" fmla="*/ 82699 w 94777"/>
                <a:gd name="connsiteY1" fmla="*/ 57160 h 255727"/>
                <a:gd name="connsiteX2" fmla="*/ 81111 w 94777"/>
                <a:gd name="connsiteY2" fmla="*/ 144472 h 255727"/>
                <a:gd name="connsiteX3" fmla="*/ 92224 w 94777"/>
                <a:gd name="connsiteY3" fmla="*/ 239722 h 255727"/>
                <a:gd name="connsiteX4" fmla="*/ 25549 w 94777"/>
                <a:gd name="connsiteY4" fmla="*/ 255597 h 255727"/>
                <a:gd name="connsiteX5" fmla="*/ 73174 w 94777"/>
                <a:gd name="connsiteY5" fmla="*/ 239722 h 255727"/>
                <a:gd name="connsiteX6" fmla="*/ 84286 w 94777"/>
                <a:gd name="connsiteY6" fmla="*/ 214322 h 255727"/>
                <a:gd name="connsiteX7" fmla="*/ 81111 w 94777"/>
                <a:gd name="connsiteY7" fmla="*/ 74622 h 255727"/>
                <a:gd name="connsiteX8" fmla="*/ 62061 w 94777"/>
                <a:gd name="connsiteY8" fmla="*/ 52397 h 255727"/>
                <a:gd name="connsiteX9" fmla="*/ 149 w 94777"/>
                <a:gd name="connsiteY9" fmla="*/ 10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777" h="255727">
                  <a:moveTo>
                    <a:pt x="149" y="10"/>
                  </a:moveTo>
                  <a:cubicBezTo>
                    <a:pt x="3589" y="804"/>
                    <a:pt x="69205" y="33083"/>
                    <a:pt x="82699" y="57160"/>
                  </a:cubicBezTo>
                  <a:cubicBezTo>
                    <a:pt x="96193" y="81237"/>
                    <a:pt x="79524" y="114045"/>
                    <a:pt x="81111" y="144472"/>
                  </a:cubicBezTo>
                  <a:cubicBezTo>
                    <a:pt x="82699" y="174899"/>
                    <a:pt x="101484" y="221201"/>
                    <a:pt x="92224" y="239722"/>
                  </a:cubicBezTo>
                  <a:cubicBezTo>
                    <a:pt x="82964" y="258243"/>
                    <a:pt x="28724" y="255597"/>
                    <a:pt x="25549" y="255597"/>
                  </a:cubicBezTo>
                  <a:cubicBezTo>
                    <a:pt x="22374" y="255597"/>
                    <a:pt x="63385" y="246601"/>
                    <a:pt x="73174" y="239722"/>
                  </a:cubicBezTo>
                  <a:cubicBezTo>
                    <a:pt x="82963" y="232843"/>
                    <a:pt x="82963" y="241839"/>
                    <a:pt x="84286" y="214322"/>
                  </a:cubicBezTo>
                  <a:cubicBezTo>
                    <a:pt x="85609" y="186805"/>
                    <a:pt x="84815" y="101609"/>
                    <a:pt x="81111" y="74622"/>
                  </a:cubicBezTo>
                  <a:cubicBezTo>
                    <a:pt x="77407" y="47635"/>
                    <a:pt x="70263" y="61128"/>
                    <a:pt x="62061" y="52397"/>
                  </a:cubicBezTo>
                  <a:cubicBezTo>
                    <a:pt x="53859" y="43666"/>
                    <a:pt x="-3291" y="-784"/>
                    <a:pt x="149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: 図形 621">
              <a:extLst>
                <a:ext uri="{FF2B5EF4-FFF2-40B4-BE49-F238E27FC236}">
                  <a16:creationId xmlns:a16="http://schemas.microsoft.com/office/drawing/2014/main" id="{FA8A81CC-594E-4CA3-9094-8588C1F60828}"/>
                </a:ext>
              </a:extLst>
            </p:cNvPr>
            <p:cNvSpPr/>
            <p:nvPr/>
          </p:nvSpPr>
          <p:spPr>
            <a:xfrm>
              <a:off x="5343525" y="5100624"/>
              <a:ext cx="78316" cy="214507"/>
            </a:xfrm>
            <a:custGeom>
              <a:avLst/>
              <a:gdLst>
                <a:gd name="connsiteX0" fmla="*/ 0 w 78316"/>
                <a:gd name="connsiteY0" fmla="*/ 14 h 214507"/>
                <a:gd name="connsiteX1" fmla="*/ 65088 w 78316"/>
                <a:gd name="connsiteY1" fmla="*/ 52401 h 214507"/>
                <a:gd name="connsiteX2" fmla="*/ 69850 w 78316"/>
                <a:gd name="connsiteY2" fmla="*/ 120664 h 214507"/>
                <a:gd name="connsiteX3" fmla="*/ 77788 w 78316"/>
                <a:gd name="connsiteY3" fmla="*/ 214326 h 214507"/>
                <a:gd name="connsiteX4" fmla="*/ 76200 w 78316"/>
                <a:gd name="connsiteY4" fmla="*/ 95264 h 214507"/>
                <a:gd name="connsiteX5" fmla="*/ 65088 w 78316"/>
                <a:gd name="connsiteY5" fmla="*/ 57164 h 214507"/>
                <a:gd name="connsiteX6" fmla="*/ 0 w 78316"/>
                <a:gd name="connsiteY6" fmla="*/ 14 h 21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316" h="214507">
                  <a:moveTo>
                    <a:pt x="0" y="14"/>
                  </a:moveTo>
                  <a:cubicBezTo>
                    <a:pt x="0" y="-780"/>
                    <a:pt x="53446" y="32293"/>
                    <a:pt x="65088" y="52401"/>
                  </a:cubicBezTo>
                  <a:cubicBezTo>
                    <a:pt x="76730" y="72509"/>
                    <a:pt x="67733" y="93677"/>
                    <a:pt x="69850" y="120664"/>
                  </a:cubicBezTo>
                  <a:cubicBezTo>
                    <a:pt x="71967" y="147652"/>
                    <a:pt x="76730" y="218559"/>
                    <a:pt x="77788" y="214326"/>
                  </a:cubicBezTo>
                  <a:cubicBezTo>
                    <a:pt x="78846" y="210093"/>
                    <a:pt x="78317" y="121458"/>
                    <a:pt x="76200" y="95264"/>
                  </a:cubicBezTo>
                  <a:cubicBezTo>
                    <a:pt x="74083" y="69070"/>
                    <a:pt x="72496" y="69070"/>
                    <a:pt x="65088" y="57164"/>
                  </a:cubicBezTo>
                  <a:cubicBezTo>
                    <a:pt x="57680" y="45258"/>
                    <a:pt x="0" y="808"/>
                    <a:pt x="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: 図形 622">
              <a:extLst>
                <a:ext uri="{FF2B5EF4-FFF2-40B4-BE49-F238E27FC236}">
                  <a16:creationId xmlns:a16="http://schemas.microsoft.com/office/drawing/2014/main" id="{EE2C40EC-8707-4B07-9F19-E4DDBD37AAF9}"/>
                </a:ext>
              </a:extLst>
            </p:cNvPr>
            <p:cNvSpPr/>
            <p:nvPr/>
          </p:nvSpPr>
          <p:spPr>
            <a:xfrm>
              <a:off x="5370432" y="5128330"/>
              <a:ext cx="32224" cy="216173"/>
            </a:xfrm>
            <a:custGeom>
              <a:avLst/>
              <a:gdLst>
                <a:gd name="connsiteX0" fmla="*/ 81 w 32224"/>
                <a:gd name="connsiteY0" fmla="*/ 883 h 216173"/>
                <a:gd name="connsiteX1" fmla="*/ 19131 w 32224"/>
                <a:gd name="connsiteY1" fmla="*/ 208845 h 216173"/>
                <a:gd name="connsiteX2" fmla="*/ 31831 w 32224"/>
                <a:gd name="connsiteY2" fmla="*/ 165983 h 216173"/>
                <a:gd name="connsiteX3" fmla="*/ 27068 w 32224"/>
                <a:gd name="connsiteY3" fmla="*/ 134233 h 216173"/>
                <a:gd name="connsiteX4" fmla="*/ 81 w 32224"/>
                <a:gd name="connsiteY4" fmla="*/ 883 h 2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" h="216173">
                  <a:moveTo>
                    <a:pt x="81" y="883"/>
                  </a:moveTo>
                  <a:cubicBezTo>
                    <a:pt x="-1242" y="13318"/>
                    <a:pt x="13839" y="181328"/>
                    <a:pt x="19131" y="208845"/>
                  </a:cubicBezTo>
                  <a:cubicBezTo>
                    <a:pt x="24423" y="236362"/>
                    <a:pt x="30508" y="178418"/>
                    <a:pt x="31831" y="165983"/>
                  </a:cubicBezTo>
                  <a:cubicBezTo>
                    <a:pt x="33154" y="153548"/>
                    <a:pt x="31037" y="157516"/>
                    <a:pt x="27068" y="134233"/>
                  </a:cubicBezTo>
                  <a:cubicBezTo>
                    <a:pt x="23099" y="110950"/>
                    <a:pt x="1404" y="-11552"/>
                    <a:pt x="81" y="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: 図形 623">
              <a:extLst>
                <a:ext uri="{FF2B5EF4-FFF2-40B4-BE49-F238E27FC236}">
                  <a16:creationId xmlns:a16="http://schemas.microsoft.com/office/drawing/2014/main" id="{A26438D4-5FDB-4467-BD16-525274ABAA27}"/>
                </a:ext>
              </a:extLst>
            </p:cNvPr>
            <p:cNvSpPr/>
            <p:nvPr/>
          </p:nvSpPr>
          <p:spPr>
            <a:xfrm>
              <a:off x="5466600" y="5014765"/>
              <a:ext cx="234113" cy="136699"/>
            </a:xfrm>
            <a:custGeom>
              <a:avLst/>
              <a:gdLst>
                <a:gd name="connsiteX0" fmla="*/ 234113 w 234113"/>
                <a:gd name="connsiteY0" fmla="*/ 148 h 136699"/>
                <a:gd name="connsiteX1" fmla="*/ 51550 w 234113"/>
                <a:gd name="connsiteY1" fmla="*/ 46185 h 136699"/>
                <a:gd name="connsiteX2" fmla="*/ 13450 w 234113"/>
                <a:gd name="connsiteY2" fmla="*/ 92223 h 136699"/>
                <a:gd name="connsiteX3" fmla="*/ 750 w 234113"/>
                <a:gd name="connsiteY3" fmla="*/ 136673 h 136699"/>
                <a:gd name="connsiteX4" fmla="*/ 32500 w 234113"/>
                <a:gd name="connsiteY4" fmla="*/ 85873 h 136699"/>
                <a:gd name="connsiteX5" fmla="*/ 51550 w 234113"/>
                <a:gd name="connsiteY5" fmla="*/ 62060 h 136699"/>
                <a:gd name="connsiteX6" fmla="*/ 234113 w 234113"/>
                <a:gd name="connsiteY6" fmla="*/ 148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113" h="136699">
                  <a:moveTo>
                    <a:pt x="234113" y="148"/>
                  </a:moveTo>
                  <a:cubicBezTo>
                    <a:pt x="234113" y="-2498"/>
                    <a:pt x="88327" y="30839"/>
                    <a:pt x="51550" y="46185"/>
                  </a:cubicBezTo>
                  <a:cubicBezTo>
                    <a:pt x="14773" y="61531"/>
                    <a:pt x="21917" y="77142"/>
                    <a:pt x="13450" y="92223"/>
                  </a:cubicBezTo>
                  <a:cubicBezTo>
                    <a:pt x="4983" y="107304"/>
                    <a:pt x="-2425" y="137731"/>
                    <a:pt x="750" y="136673"/>
                  </a:cubicBezTo>
                  <a:cubicBezTo>
                    <a:pt x="3925" y="135615"/>
                    <a:pt x="24033" y="98308"/>
                    <a:pt x="32500" y="85873"/>
                  </a:cubicBezTo>
                  <a:cubicBezTo>
                    <a:pt x="40967" y="73438"/>
                    <a:pt x="19271" y="74231"/>
                    <a:pt x="51550" y="62060"/>
                  </a:cubicBezTo>
                  <a:cubicBezTo>
                    <a:pt x="83829" y="49889"/>
                    <a:pt x="234113" y="2794"/>
                    <a:pt x="234113" y="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: 図形 624">
              <a:extLst>
                <a:ext uri="{FF2B5EF4-FFF2-40B4-BE49-F238E27FC236}">
                  <a16:creationId xmlns:a16="http://schemas.microsoft.com/office/drawing/2014/main" id="{26A80F1B-843A-40A9-BF86-30DE6AE0D3DE}"/>
                </a:ext>
              </a:extLst>
            </p:cNvPr>
            <p:cNvSpPr/>
            <p:nvPr/>
          </p:nvSpPr>
          <p:spPr>
            <a:xfrm>
              <a:off x="5466508" y="5035191"/>
              <a:ext cx="109346" cy="35320"/>
            </a:xfrm>
            <a:custGeom>
              <a:avLst/>
              <a:gdLst>
                <a:gd name="connsiteX0" fmla="*/ 108792 w 109346"/>
                <a:gd name="connsiteY0" fmla="*/ 19409 h 35320"/>
                <a:gd name="connsiteX1" fmla="*/ 13542 w 109346"/>
                <a:gd name="connsiteY1" fmla="*/ 20997 h 35320"/>
                <a:gd name="connsiteX2" fmla="*/ 842 w 109346"/>
                <a:gd name="connsiteY2" fmla="*/ 35284 h 35320"/>
                <a:gd name="connsiteX3" fmla="*/ 15130 w 109346"/>
                <a:gd name="connsiteY3" fmla="*/ 16234 h 35320"/>
                <a:gd name="connsiteX4" fmla="*/ 51642 w 109346"/>
                <a:gd name="connsiteY4" fmla="*/ 359 h 35320"/>
                <a:gd name="connsiteX5" fmla="*/ 108792 w 109346"/>
                <a:gd name="connsiteY5" fmla="*/ 19409 h 3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46" h="35320">
                  <a:moveTo>
                    <a:pt x="108792" y="19409"/>
                  </a:moveTo>
                  <a:cubicBezTo>
                    <a:pt x="102442" y="22849"/>
                    <a:pt x="31534" y="18351"/>
                    <a:pt x="13542" y="20997"/>
                  </a:cubicBezTo>
                  <a:cubicBezTo>
                    <a:pt x="-4450" y="23643"/>
                    <a:pt x="577" y="36078"/>
                    <a:pt x="842" y="35284"/>
                  </a:cubicBezTo>
                  <a:cubicBezTo>
                    <a:pt x="1107" y="34490"/>
                    <a:pt x="6663" y="22055"/>
                    <a:pt x="15130" y="16234"/>
                  </a:cubicBezTo>
                  <a:cubicBezTo>
                    <a:pt x="23597" y="10413"/>
                    <a:pt x="38148" y="3534"/>
                    <a:pt x="51642" y="359"/>
                  </a:cubicBezTo>
                  <a:cubicBezTo>
                    <a:pt x="65136" y="-2816"/>
                    <a:pt x="115142" y="15969"/>
                    <a:pt x="108792" y="19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: 図形 625">
              <a:extLst>
                <a:ext uri="{FF2B5EF4-FFF2-40B4-BE49-F238E27FC236}">
                  <a16:creationId xmlns:a16="http://schemas.microsoft.com/office/drawing/2014/main" id="{835E3C9A-E7F8-4F29-B36D-933C61DB356E}"/>
                </a:ext>
              </a:extLst>
            </p:cNvPr>
            <p:cNvSpPr/>
            <p:nvPr/>
          </p:nvSpPr>
          <p:spPr>
            <a:xfrm>
              <a:off x="5075413" y="5270620"/>
              <a:ext cx="421160" cy="110702"/>
            </a:xfrm>
            <a:custGeom>
              <a:avLst/>
              <a:gdLst>
                <a:gd name="connsiteX0" fmla="*/ 1412 w 421160"/>
                <a:gd name="connsiteY0" fmla="*/ 1468 h 110702"/>
                <a:gd name="connsiteX1" fmla="*/ 156987 w 421160"/>
                <a:gd name="connsiteY1" fmla="*/ 101480 h 110702"/>
                <a:gd name="connsiteX2" fmla="*/ 257000 w 421160"/>
                <a:gd name="connsiteY2" fmla="*/ 106243 h 110702"/>
                <a:gd name="connsiteX3" fmla="*/ 347487 w 421160"/>
                <a:gd name="connsiteY3" fmla="*/ 104655 h 110702"/>
                <a:gd name="connsiteX4" fmla="*/ 372887 w 421160"/>
                <a:gd name="connsiteY4" fmla="*/ 82430 h 110702"/>
                <a:gd name="connsiteX5" fmla="*/ 390350 w 421160"/>
                <a:gd name="connsiteY5" fmla="*/ 60205 h 110702"/>
                <a:gd name="connsiteX6" fmla="*/ 418925 w 421160"/>
                <a:gd name="connsiteY6" fmla="*/ 36393 h 110702"/>
                <a:gd name="connsiteX7" fmla="*/ 325262 w 421160"/>
                <a:gd name="connsiteY7" fmla="*/ 69730 h 110702"/>
                <a:gd name="connsiteX8" fmla="*/ 164925 w 421160"/>
                <a:gd name="connsiteY8" fmla="*/ 84018 h 110702"/>
                <a:gd name="connsiteX9" fmla="*/ 85550 w 421160"/>
                <a:gd name="connsiteY9" fmla="*/ 44330 h 110702"/>
                <a:gd name="connsiteX10" fmla="*/ 1412 w 421160"/>
                <a:gd name="connsiteY10" fmla="*/ 1468 h 11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160" h="110702">
                  <a:moveTo>
                    <a:pt x="1412" y="1468"/>
                  </a:moveTo>
                  <a:cubicBezTo>
                    <a:pt x="13318" y="10993"/>
                    <a:pt x="114389" y="84018"/>
                    <a:pt x="156987" y="101480"/>
                  </a:cubicBezTo>
                  <a:cubicBezTo>
                    <a:pt x="199585" y="118943"/>
                    <a:pt x="257000" y="106243"/>
                    <a:pt x="257000" y="106243"/>
                  </a:cubicBezTo>
                  <a:cubicBezTo>
                    <a:pt x="288750" y="106772"/>
                    <a:pt x="328173" y="108624"/>
                    <a:pt x="347487" y="104655"/>
                  </a:cubicBezTo>
                  <a:cubicBezTo>
                    <a:pt x="366802" y="100686"/>
                    <a:pt x="365743" y="89838"/>
                    <a:pt x="372887" y="82430"/>
                  </a:cubicBezTo>
                  <a:cubicBezTo>
                    <a:pt x="380031" y="75022"/>
                    <a:pt x="382677" y="67878"/>
                    <a:pt x="390350" y="60205"/>
                  </a:cubicBezTo>
                  <a:cubicBezTo>
                    <a:pt x="398023" y="52532"/>
                    <a:pt x="429773" y="34806"/>
                    <a:pt x="418925" y="36393"/>
                  </a:cubicBezTo>
                  <a:cubicBezTo>
                    <a:pt x="408077" y="37980"/>
                    <a:pt x="367595" y="61793"/>
                    <a:pt x="325262" y="69730"/>
                  </a:cubicBezTo>
                  <a:cubicBezTo>
                    <a:pt x="282929" y="77667"/>
                    <a:pt x="204877" y="88251"/>
                    <a:pt x="164925" y="84018"/>
                  </a:cubicBezTo>
                  <a:cubicBezTo>
                    <a:pt x="124973" y="79785"/>
                    <a:pt x="115183" y="57295"/>
                    <a:pt x="85550" y="44330"/>
                  </a:cubicBezTo>
                  <a:cubicBezTo>
                    <a:pt x="55917" y="31365"/>
                    <a:pt x="-10494" y="-8057"/>
                    <a:pt x="1412" y="1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: 図形 626">
              <a:extLst>
                <a:ext uri="{FF2B5EF4-FFF2-40B4-BE49-F238E27FC236}">
                  <a16:creationId xmlns:a16="http://schemas.microsoft.com/office/drawing/2014/main" id="{C094F316-924E-4A6C-8BE3-DCCABF9AF0C1}"/>
                </a:ext>
              </a:extLst>
            </p:cNvPr>
            <p:cNvSpPr/>
            <p:nvPr/>
          </p:nvSpPr>
          <p:spPr>
            <a:xfrm>
              <a:off x="5268874" y="5051409"/>
              <a:ext cx="59007" cy="64677"/>
            </a:xfrm>
            <a:custGeom>
              <a:avLst/>
              <a:gdLst>
                <a:gd name="connsiteX0" fmla="*/ 58776 w 59007"/>
                <a:gd name="connsiteY0" fmla="*/ 16 h 64677"/>
                <a:gd name="connsiteX1" fmla="*/ 4801 w 59007"/>
                <a:gd name="connsiteY1" fmla="*/ 61929 h 64677"/>
                <a:gd name="connsiteX2" fmla="*/ 4801 w 59007"/>
                <a:gd name="connsiteY2" fmla="*/ 53991 h 64677"/>
                <a:gd name="connsiteX3" fmla="*/ 23851 w 59007"/>
                <a:gd name="connsiteY3" fmla="*/ 55579 h 64677"/>
                <a:gd name="connsiteX4" fmla="*/ 58776 w 59007"/>
                <a:gd name="connsiteY4" fmla="*/ 16 h 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07" h="64677">
                  <a:moveTo>
                    <a:pt x="58776" y="16"/>
                  </a:moveTo>
                  <a:cubicBezTo>
                    <a:pt x="55601" y="1074"/>
                    <a:pt x="13797" y="52933"/>
                    <a:pt x="4801" y="61929"/>
                  </a:cubicBezTo>
                  <a:cubicBezTo>
                    <a:pt x="-4195" y="70925"/>
                    <a:pt x="1626" y="55049"/>
                    <a:pt x="4801" y="53991"/>
                  </a:cubicBezTo>
                  <a:cubicBezTo>
                    <a:pt x="7976" y="52933"/>
                    <a:pt x="16178" y="62458"/>
                    <a:pt x="23851" y="55579"/>
                  </a:cubicBezTo>
                  <a:cubicBezTo>
                    <a:pt x="31524" y="48700"/>
                    <a:pt x="61951" y="-1042"/>
                    <a:pt x="58776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: 図形 627">
              <a:extLst>
                <a:ext uri="{FF2B5EF4-FFF2-40B4-BE49-F238E27FC236}">
                  <a16:creationId xmlns:a16="http://schemas.microsoft.com/office/drawing/2014/main" id="{0A0D4015-EDD4-471D-AB50-B9B618A204B2}"/>
                </a:ext>
              </a:extLst>
            </p:cNvPr>
            <p:cNvSpPr/>
            <p:nvPr/>
          </p:nvSpPr>
          <p:spPr>
            <a:xfrm>
              <a:off x="5234459" y="5186349"/>
              <a:ext cx="96617" cy="151769"/>
            </a:xfrm>
            <a:custGeom>
              <a:avLst/>
              <a:gdLst>
                <a:gd name="connsiteX0" fmla="*/ 96366 w 96617"/>
                <a:gd name="connsiteY0" fmla="*/ 14 h 151769"/>
                <a:gd name="connsiteX1" fmla="*/ 75729 w 96617"/>
                <a:gd name="connsiteY1" fmla="*/ 115901 h 151769"/>
                <a:gd name="connsiteX2" fmla="*/ 29691 w 96617"/>
                <a:gd name="connsiteY2" fmla="*/ 115901 h 151769"/>
                <a:gd name="connsiteX3" fmla="*/ 1116 w 96617"/>
                <a:gd name="connsiteY3" fmla="*/ 144476 h 151769"/>
                <a:gd name="connsiteX4" fmla="*/ 9054 w 96617"/>
                <a:gd name="connsiteY4" fmla="*/ 150826 h 151769"/>
                <a:gd name="connsiteX5" fmla="*/ 39216 w 96617"/>
                <a:gd name="connsiteY5" fmla="*/ 128601 h 151769"/>
                <a:gd name="connsiteX6" fmla="*/ 63029 w 96617"/>
                <a:gd name="connsiteY6" fmla="*/ 107964 h 151769"/>
                <a:gd name="connsiteX7" fmla="*/ 96366 w 96617"/>
                <a:gd name="connsiteY7" fmla="*/ 14 h 1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17" h="151769">
                  <a:moveTo>
                    <a:pt x="96366" y="14"/>
                  </a:moveTo>
                  <a:cubicBezTo>
                    <a:pt x="98483" y="1337"/>
                    <a:pt x="86841" y="96587"/>
                    <a:pt x="75729" y="115901"/>
                  </a:cubicBezTo>
                  <a:cubicBezTo>
                    <a:pt x="64616" y="135216"/>
                    <a:pt x="42127" y="111138"/>
                    <a:pt x="29691" y="115901"/>
                  </a:cubicBezTo>
                  <a:cubicBezTo>
                    <a:pt x="17255" y="120664"/>
                    <a:pt x="4555" y="138655"/>
                    <a:pt x="1116" y="144476"/>
                  </a:cubicBezTo>
                  <a:cubicBezTo>
                    <a:pt x="-2323" y="150297"/>
                    <a:pt x="2704" y="153472"/>
                    <a:pt x="9054" y="150826"/>
                  </a:cubicBezTo>
                  <a:cubicBezTo>
                    <a:pt x="15404" y="148180"/>
                    <a:pt x="30220" y="135745"/>
                    <a:pt x="39216" y="128601"/>
                  </a:cubicBezTo>
                  <a:cubicBezTo>
                    <a:pt x="48212" y="121457"/>
                    <a:pt x="54562" y="129924"/>
                    <a:pt x="63029" y="107964"/>
                  </a:cubicBezTo>
                  <a:cubicBezTo>
                    <a:pt x="71496" y="86004"/>
                    <a:pt x="94249" y="-1309"/>
                    <a:pt x="96366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: 図形 628">
              <a:extLst>
                <a:ext uri="{FF2B5EF4-FFF2-40B4-BE49-F238E27FC236}">
                  <a16:creationId xmlns:a16="http://schemas.microsoft.com/office/drawing/2014/main" id="{61D6AB47-B8C0-4DA9-AAE2-E8E9CD0B3772}"/>
                </a:ext>
              </a:extLst>
            </p:cNvPr>
            <p:cNvSpPr/>
            <p:nvPr/>
          </p:nvSpPr>
          <p:spPr>
            <a:xfrm>
              <a:off x="5176844" y="5165624"/>
              <a:ext cx="84175" cy="165209"/>
            </a:xfrm>
            <a:custGeom>
              <a:avLst/>
              <a:gdLst>
                <a:gd name="connsiteX0" fmla="*/ 84131 w 84175"/>
                <a:gd name="connsiteY0" fmla="*/ 101 h 165209"/>
                <a:gd name="connsiteX1" fmla="*/ 6344 w 84175"/>
                <a:gd name="connsiteY1" fmla="*/ 50901 h 165209"/>
                <a:gd name="connsiteX2" fmla="*/ 9519 w 84175"/>
                <a:gd name="connsiteY2" fmla="*/ 128689 h 165209"/>
                <a:gd name="connsiteX3" fmla="*/ 49206 w 84175"/>
                <a:gd name="connsiteY3" fmla="*/ 165201 h 165209"/>
                <a:gd name="connsiteX4" fmla="*/ 15869 w 84175"/>
                <a:gd name="connsiteY4" fmla="*/ 131864 h 165209"/>
                <a:gd name="connsiteX5" fmla="*/ 4756 w 84175"/>
                <a:gd name="connsiteY5" fmla="*/ 100114 h 165209"/>
                <a:gd name="connsiteX6" fmla="*/ 17456 w 84175"/>
                <a:gd name="connsiteY6" fmla="*/ 63601 h 165209"/>
                <a:gd name="connsiteX7" fmla="*/ 84131 w 84175"/>
                <a:gd name="connsiteY7" fmla="*/ 101 h 16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75" h="165209">
                  <a:moveTo>
                    <a:pt x="84131" y="101"/>
                  </a:moveTo>
                  <a:cubicBezTo>
                    <a:pt x="82279" y="-2016"/>
                    <a:pt x="18779" y="29470"/>
                    <a:pt x="6344" y="50901"/>
                  </a:cubicBezTo>
                  <a:cubicBezTo>
                    <a:pt x="-6091" y="72332"/>
                    <a:pt x="2375" y="109639"/>
                    <a:pt x="9519" y="128689"/>
                  </a:cubicBezTo>
                  <a:cubicBezTo>
                    <a:pt x="16663" y="147739"/>
                    <a:pt x="48148" y="164672"/>
                    <a:pt x="49206" y="165201"/>
                  </a:cubicBezTo>
                  <a:cubicBezTo>
                    <a:pt x="50264" y="165730"/>
                    <a:pt x="23277" y="142712"/>
                    <a:pt x="15869" y="131864"/>
                  </a:cubicBezTo>
                  <a:cubicBezTo>
                    <a:pt x="8461" y="121016"/>
                    <a:pt x="4492" y="111491"/>
                    <a:pt x="4756" y="100114"/>
                  </a:cubicBezTo>
                  <a:cubicBezTo>
                    <a:pt x="5020" y="88737"/>
                    <a:pt x="5814" y="79476"/>
                    <a:pt x="17456" y="63601"/>
                  </a:cubicBezTo>
                  <a:cubicBezTo>
                    <a:pt x="29098" y="47726"/>
                    <a:pt x="85983" y="2218"/>
                    <a:pt x="84131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: 図形 629">
              <a:extLst>
                <a:ext uri="{FF2B5EF4-FFF2-40B4-BE49-F238E27FC236}">
                  <a16:creationId xmlns:a16="http://schemas.microsoft.com/office/drawing/2014/main" id="{CA7C8739-0850-415E-9BC8-8F30DFE01E4D}"/>
                </a:ext>
              </a:extLst>
            </p:cNvPr>
            <p:cNvSpPr/>
            <p:nvPr/>
          </p:nvSpPr>
          <p:spPr>
            <a:xfrm>
              <a:off x="5118075" y="5187485"/>
              <a:ext cx="47080" cy="111879"/>
            </a:xfrm>
            <a:custGeom>
              <a:avLst/>
              <a:gdLst>
                <a:gd name="connsiteX0" fmla="*/ 25 w 47080"/>
                <a:gd name="connsiteY0" fmla="*/ 465 h 111879"/>
                <a:gd name="connsiteX1" fmla="*/ 38125 w 47080"/>
                <a:gd name="connsiteY1" fmla="*/ 59203 h 111879"/>
                <a:gd name="connsiteX2" fmla="*/ 44475 w 47080"/>
                <a:gd name="connsiteY2" fmla="*/ 111590 h 111879"/>
                <a:gd name="connsiteX3" fmla="*/ 44475 w 47080"/>
                <a:gd name="connsiteY3" fmla="*/ 35390 h 111879"/>
                <a:gd name="connsiteX4" fmla="*/ 25 w 47080"/>
                <a:gd name="connsiteY4" fmla="*/ 465 h 11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80" h="111879">
                  <a:moveTo>
                    <a:pt x="25" y="465"/>
                  </a:moveTo>
                  <a:cubicBezTo>
                    <a:pt x="-1033" y="4434"/>
                    <a:pt x="30717" y="40682"/>
                    <a:pt x="38125" y="59203"/>
                  </a:cubicBezTo>
                  <a:cubicBezTo>
                    <a:pt x="45533" y="77724"/>
                    <a:pt x="43417" y="115559"/>
                    <a:pt x="44475" y="111590"/>
                  </a:cubicBezTo>
                  <a:cubicBezTo>
                    <a:pt x="45533" y="107621"/>
                    <a:pt x="49767" y="52059"/>
                    <a:pt x="44475" y="35390"/>
                  </a:cubicBezTo>
                  <a:cubicBezTo>
                    <a:pt x="39183" y="18721"/>
                    <a:pt x="1083" y="-3504"/>
                    <a:pt x="25" y="4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: 図形 630">
              <a:extLst>
                <a:ext uri="{FF2B5EF4-FFF2-40B4-BE49-F238E27FC236}">
                  <a16:creationId xmlns:a16="http://schemas.microsoft.com/office/drawing/2014/main" id="{1535FF45-F764-4485-8422-0891F1B67046}"/>
                </a:ext>
              </a:extLst>
            </p:cNvPr>
            <p:cNvSpPr/>
            <p:nvPr/>
          </p:nvSpPr>
          <p:spPr>
            <a:xfrm>
              <a:off x="5146004" y="5172895"/>
              <a:ext cx="236165" cy="11880"/>
            </a:xfrm>
            <a:custGeom>
              <a:avLst/>
              <a:gdLst>
                <a:gd name="connsiteX0" fmla="*/ 2259 w 236165"/>
                <a:gd name="connsiteY0" fmla="*/ 3943 h 11880"/>
                <a:gd name="connsiteX1" fmla="*/ 78459 w 236165"/>
                <a:gd name="connsiteY1" fmla="*/ 10293 h 11880"/>
                <a:gd name="connsiteX2" fmla="*/ 135609 w 236165"/>
                <a:gd name="connsiteY2" fmla="*/ 768 h 11880"/>
                <a:gd name="connsiteX3" fmla="*/ 199109 w 236165"/>
                <a:gd name="connsiteY3" fmla="*/ 768 h 11880"/>
                <a:gd name="connsiteX4" fmla="*/ 235621 w 236165"/>
                <a:gd name="connsiteY4" fmla="*/ 2355 h 11880"/>
                <a:gd name="connsiteX5" fmla="*/ 172121 w 236165"/>
                <a:gd name="connsiteY5" fmla="*/ 11880 h 11880"/>
                <a:gd name="connsiteX6" fmla="*/ 2259 w 236165"/>
                <a:gd name="connsiteY6" fmla="*/ 3943 h 1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165" h="11880">
                  <a:moveTo>
                    <a:pt x="2259" y="3943"/>
                  </a:moveTo>
                  <a:cubicBezTo>
                    <a:pt x="-13351" y="3679"/>
                    <a:pt x="56234" y="10822"/>
                    <a:pt x="78459" y="10293"/>
                  </a:cubicBezTo>
                  <a:cubicBezTo>
                    <a:pt x="100684" y="9764"/>
                    <a:pt x="115501" y="2355"/>
                    <a:pt x="135609" y="768"/>
                  </a:cubicBezTo>
                  <a:cubicBezTo>
                    <a:pt x="155717" y="-820"/>
                    <a:pt x="182440" y="503"/>
                    <a:pt x="199109" y="768"/>
                  </a:cubicBezTo>
                  <a:cubicBezTo>
                    <a:pt x="215778" y="1032"/>
                    <a:pt x="240119" y="503"/>
                    <a:pt x="235621" y="2355"/>
                  </a:cubicBezTo>
                  <a:cubicBezTo>
                    <a:pt x="231123" y="4207"/>
                    <a:pt x="210485" y="10028"/>
                    <a:pt x="172121" y="11880"/>
                  </a:cubicBezTo>
                  <a:lnTo>
                    <a:pt x="2259" y="394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: 図形 631">
              <a:extLst>
                <a:ext uri="{FF2B5EF4-FFF2-40B4-BE49-F238E27FC236}">
                  <a16:creationId xmlns:a16="http://schemas.microsoft.com/office/drawing/2014/main" id="{57DA319B-C911-40F0-8486-429680CBED62}"/>
                </a:ext>
              </a:extLst>
            </p:cNvPr>
            <p:cNvSpPr/>
            <p:nvPr/>
          </p:nvSpPr>
          <p:spPr>
            <a:xfrm>
              <a:off x="5174638" y="5105377"/>
              <a:ext cx="144144" cy="68849"/>
            </a:xfrm>
            <a:custGeom>
              <a:avLst/>
              <a:gdLst>
                <a:gd name="connsiteX0" fmla="*/ 56175 w 144144"/>
                <a:gd name="connsiteY0" fmla="*/ 23 h 68849"/>
                <a:gd name="connsiteX1" fmla="*/ 143487 w 144144"/>
                <a:gd name="connsiteY1" fmla="*/ 49236 h 68849"/>
                <a:gd name="connsiteX2" fmla="*/ 612 w 144144"/>
                <a:gd name="connsiteY2" fmla="*/ 68286 h 68849"/>
                <a:gd name="connsiteX3" fmla="*/ 92687 w 144144"/>
                <a:gd name="connsiteY3" fmla="*/ 61936 h 68849"/>
                <a:gd name="connsiteX4" fmla="*/ 113325 w 144144"/>
                <a:gd name="connsiteY4" fmla="*/ 42886 h 68849"/>
                <a:gd name="connsiteX5" fmla="*/ 56175 w 144144"/>
                <a:gd name="connsiteY5" fmla="*/ 23 h 6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44" h="68849">
                  <a:moveTo>
                    <a:pt x="56175" y="23"/>
                  </a:moveTo>
                  <a:cubicBezTo>
                    <a:pt x="61202" y="1081"/>
                    <a:pt x="152747" y="37859"/>
                    <a:pt x="143487" y="49236"/>
                  </a:cubicBezTo>
                  <a:cubicBezTo>
                    <a:pt x="134227" y="60613"/>
                    <a:pt x="9079" y="66169"/>
                    <a:pt x="612" y="68286"/>
                  </a:cubicBezTo>
                  <a:cubicBezTo>
                    <a:pt x="-7855" y="70403"/>
                    <a:pt x="73902" y="66169"/>
                    <a:pt x="92687" y="61936"/>
                  </a:cubicBezTo>
                  <a:cubicBezTo>
                    <a:pt x="111472" y="57703"/>
                    <a:pt x="112531" y="51882"/>
                    <a:pt x="113325" y="42886"/>
                  </a:cubicBezTo>
                  <a:cubicBezTo>
                    <a:pt x="114119" y="33890"/>
                    <a:pt x="51148" y="-1035"/>
                    <a:pt x="56175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: 図形 632">
              <a:extLst>
                <a:ext uri="{FF2B5EF4-FFF2-40B4-BE49-F238E27FC236}">
                  <a16:creationId xmlns:a16="http://schemas.microsoft.com/office/drawing/2014/main" id="{6627974B-00AB-4C74-B438-18831F4D8F6E}"/>
                </a:ext>
              </a:extLst>
            </p:cNvPr>
            <p:cNvSpPr/>
            <p:nvPr/>
          </p:nvSpPr>
          <p:spPr>
            <a:xfrm>
              <a:off x="5311659" y="5183158"/>
              <a:ext cx="54433" cy="73260"/>
            </a:xfrm>
            <a:custGeom>
              <a:avLst/>
              <a:gdLst>
                <a:gd name="connsiteX0" fmla="*/ 23929 w 54433"/>
                <a:gd name="connsiteY0" fmla="*/ 30 h 73260"/>
                <a:gd name="connsiteX1" fmla="*/ 54091 w 54433"/>
                <a:gd name="connsiteY1" fmla="*/ 57180 h 73260"/>
                <a:gd name="connsiteX2" fmla="*/ 116 w 54433"/>
                <a:gd name="connsiteY2" fmla="*/ 73055 h 73260"/>
                <a:gd name="connsiteX3" fmla="*/ 39804 w 54433"/>
                <a:gd name="connsiteY3" fmla="*/ 49242 h 73260"/>
                <a:gd name="connsiteX4" fmla="*/ 23929 w 54433"/>
                <a:gd name="connsiteY4" fmla="*/ 30 h 7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33" h="73260">
                  <a:moveTo>
                    <a:pt x="23929" y="30"/>
                  </a:moveTo>
                  <a:cubicBezTo>
                    <a:pt x="26310" y="1353"/>
                    <a:pt x="58060" y="45009"/>
                    <a:pt x="54091" y="57180"/>
                  </a:cubicBezTo>
                  <a:cubicBezTo>
                    <a:pt x="50122" y="69351"/>
                    <a:pt x="2497" y="74378"/>
                    <a:pt x="116" y="73055"/>
                  </a:cubicBezTo>
                  <a:cubicBezTo>
                    <a:pt x="-2265" y="71732"/>
                    <a:pt x="32660" y="57709"/>
                    <a:pt x="39804" y="49242"/>
                  </a:cubicBezTo>
                  <a:cubicBezTo>
                    <a:pt x="46948" y="40775"/>
                    <a:pt x="21548" y="-1293"/>
                    <a:pt x="23929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: 図形 633">
              <a:extLst>
                <a:ext uri="{FF2B5EF4-FFF2-40B4-BE49-F238E27FC236}">
                  <a16:creationId xmlns:a16="http://schemas.microsoft.com/office/drawing/2014/main" id="{6A67A175-6548-4951-9979-44E2091E2F0E}"/>
                </a:ext>
              </a:extLst>
            </p:cNvPr>
            <p:cNvSpPr/>
            <p:nvPr/>
          </p:nvSpPr>
          <p:spPr>
            <a:xfrm>
              <a:off x="5034405" y="5114458"/>
              <a:ext cx="100344" cy="116446"/>
            </a:xfrm>
            <a:custGeom>
              <a:avLst/>
              <a:gdLst>
                <a:gd name="connsiteX0" fmla="*/ 2733 w 100344"/>
                <a:gd name="connsiteY0" fmla="*/ 467 h 116446"/>
                <a:gd name="connsiteX1" fmla="*/ 99570 w 100344"/>
                <a:gd name="connsiteY1" fmla="*/ 111592 h 116446"/>
                <a:gd name="connsiteX2" fmla="*/ 47183 w 100344"/>
                <a:gd name="connsiteY2" fmla="*/ 94130 h 116446"/>
                <a:gd name="connsiteX3" fmla="*/ 28133 w 100344"/>
                <a:gd name="connsiteY3" fmla="*/ 71905 h 116446"/>
                <a:gd name="connsiteX4" fmla="*/ 2733 w 100344"/>
                <a:gd name="connsiteY4" fmla="*/ 467 h 11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44" h="116446">
                  <a:moveTo>
                    <a:pt x="2733" y="467"/>
                  </a:moveTo>
                  <a:cubicBezTo>
                    <a:pt x="14639" y="7082"/>
                    <a:pt x="92162" y="95982"/>
                    <a:pt x="99570" y="111592"/>
                  </a:cubicBezTo>
                  <a:cubicBezTo>
                    <a:pt x="106978" y="127203"/>
                    <a:pt x="59089" y="100745"/>
                    <a:pt x="47183" y="94130"/>
                  </a:cubicBezTo>
                  <a:cubicBezTo>
                    <a:pt x="35277" y="87516"/>
                    <a:pt x="35012" y="84340"/>
                    <a:pt x="28133" y="71905"/>
                  </a:cubicBezTo>
                  <a:cubicBezTo>
                    <a:pt x="21254" y="59470"/>
                    <a:pt x="-9173" y="-6148"/>
                    <a:pt x="2733" y="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: 図形 634">
              <a:extLst>
                <a:ext uri="{FF2B5EF4-FFF2-40B4-BE49-F238E27FC236}">
                  <a16:creationId xmlns:a16="http://schemas.microsoft.com/office/drawing/2014/main" id="{1BF1E873-6F65-4C4F-8AFD-2BD444CD3BAA}"/>
                </a:ext>
              </a:extLst>
            </p:cNvPr>
            <p:cNvSpPr/>
            <p:nvPr/>
          </p:nvSpPr>
          <p:spPr>
            <a:xfrm>
              <a:off x="5049242" y="5190390"/>
              <a:ext cx="184746" cy="164529"/>
            </a:xfrm>
            <a:custGeom>
              <a:avLst/>
              <a:gdLst>
                <a:gd name="connsiteX0" fmla="*/ 2183 w 184746"/>
                <a:gd name="connsiteY0" fmla="*/ 735 h 164529"/>
                <a:gd name="connsiteX1" fmla="*/ 124421 w 184746"/>
                <a:gd name="connsiteY1" fmla="*/ 107098 h 164529"/>
                <a:gd name="connsiteX2" fmla="*/ 184746 w 184746"/>
                <a:gd name="connsiteY2" fmla="*/ 164248 h 164529"/>
                <a:gd name="connsiteX3" fmla="*/ 124421 w 184746"/>
                <a:gd name="connsiteY3" fmla="*/ 126148 h 164529"/>
                <a:gd name="connsiteX4" fmla="*/ 51396 w 184746"/>
                <a:gd name="connsiteY4" fmla="*/ 62648 h 164529"/>
                <a:gd name="connsiteX5" fmla="*/ 2183 w 184746"/>
                <a:gd name="connsiteY5" fmla="*/ 735 h 16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6" h="164529">
                  <a:moveTo>
                    <a:pt x="2183" y="735"/>
                  </a:moveTo>
                  <a:cubicBezTo>
                    <a:pt x="14354" y="8143"/>
                    <a:pt x="93994" y="79846"/>
                    <a:pt x="124421" y="107098"/>
                  </a:cubicBezTo>
                  <a:cubicBezTo>
                    <a:pt x="154848" y="134350"/>
                    <a:pt x="184746" y="161073"/>
                    <a:pt x="184746" y="164248"/>
                  </a:cubicBezTo>
                  <a:cubicBezTo>
                    <a:pt x="184746" y="167423"/>
                    <a:pt x="146646" y="143081"/>
                    <a:pt x="124421" y="126148"/>
                  </a:cubicBezTo>
                  <a:cubicBezTo>
                    <a:pt x="102196" y="109215"/>
                    <a:pt x="70975" y="81433"/>
                    <a:pt x="51396" y="62648"/>
                  </a:cubicBezTo>
                  <a:cubicBezTo>
                    <a:pt x="31817" y="43863"/>
                    <a:pt x="-9988" y="-6673"/>
                    <a:pt x="2183" y="7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: 図形 635">
              <a:extLst>
                <a:ext uri="{FF2B5EF4-FFF2-40B4-BE49-F238E27FC236}">
                  <a16:creationId xmlns:a16="http://schemas.microsoft.com/office/drawing/2014/main" id="{5800D7FC-4892-41DE-80BE-548F354C9325}"/>
                </a:ext>
              </a:extLst>
            </p:cNvPr>
            <p:cNvSpPr/>
            <p:nvPr/>
          </p:nvSpPr>
          <p:spPr>
            <a:xfrm>
              <a:off x="5447396" y="5327580"/>
              <a:ext cx="69210" cy="71541"/>
            </a:xfrm>
            <a:custGeom>
              <a:avLst/>
              <a:gdLst>
                <a:gd name="connsiteX0" fmla="*/ 4079 w 69210"/>
                <a:gd name="connsiteY0" fmla="*/ 3245 h 71541"/>
                <a:gd name="connsiteX1" fmla="*/ 13604 w 69210"/>
                <a:gd name="connsiteY1" fmla="*/ 71508 h 71541"/>
                <a:gd name="connsiteX2" fmla="*/ 69167 w 69210"/>
                <a:gd name="connsiteY2" fmla="*/ 12770 h 71541"/>
                <a:gd name="connsiteX3" fmla="*/ 4079 w 69210"/>
                <a:gd name="connsiteY3" fmla="*/ 3245 h 7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210" h="71541">
                  <a:moveTo>
                    <a:pt x="4079" y="3245"/>
                  </a:moveTo>
                  <a:cubicBezTo>
                    <a:pt x="-5181" y="13035"/>
                    <a:pt x="2756" y="69921"/>
                    <a:pt x="13604" y="71508"/>
                  </a:cubicBezTo>
                  <a:cubicBezTo>
                    <a:pt x="24452" y="73095"/>
                    <a:pt x="67315" y="17003"/>
                    <a:pt x="69167" y="12770"/>
                  </a:cubicBezTo>
                  <a:cubicBezTo>
                    <a:pt x="71019" y="8537"/>
                    <a:pt x="13339" y="-6545"/>
                    <a:pt x="4079" y="3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: 図形 636">
              <a:extLst>
                <a:ext uri="{FF2B5EF4-FFF2-40B4-BE49-F238E27FC236}">
                  <a16:creationId xmlns:a16="http://schemas.microsoft.com/office/drawing/2014/main" id="{283BC226-5714-4837-951B-26C8CFE920F5}"/>
                </a:ext>
              </a:extLst>
            </p:cNvPr>
            <p:cNvSpPr/>
            <p:nvPr/>
          </p:nvSpPr>
          <p:spPr>
            <a:xfrm>
              <a:off x="5181659" y="5345107"/>
              <a:ext cx="263674" cy="230546"/>
            </a:xfrm>
            <a:custGeom>
              <a:avLst/>
              <a:gdLst>
                <a:gd name="connsiteX0" fmla="*/ 1529 w 263674"/>
                <a:gd name="connsiteY0" fmla="*/ 6 h 230546"/>
                <a:gd name="connsiteX1" fmla="*/ 9466 w 263674"/>
                <a:gd name="connsiteY1" fmla="*/ 168281 h 230546"/>
                <a:gd name="connsiteX2" fmla="*/ 63441 w 263674"/>
                <a:gd name="connsiteY2" fmla="*/ 219081 h 230546"/>
                <a:gd name="connsiteX3" fmla="*/ 145991 w 263674"/>
                <a:gd name="connsiteY3" fmla="*/ 230193 h 230546"/>
                <a:gd name="connsiteX4" fmla="*/ 180916 w 263674"/>
                <a:gd name="connsiteY4" fmla="*/ 211143 h 230546"/>
                <a:gd name="connsiteX5" fmla="*/ 219016 w 263674"/>
                <a:gd name="connsiteY5" fmla="*/ 168281 h 230546"/>
                <a:gd name="connsiteX6" fmla="*/ 263466 w 263674"/>
                <a:gd name="connsiteY6" fmla="*/ 30168 h 230546"/>
                <a:gd name="connsiteX7" fmla="*/ 199966 w 263674"/>
                <a:gd name="connsiteY7" fmla="*/ 188918 h 230546"/>
                <a:gd name="connsiteX8" fmla="*/ 133291 w 263674"/>
                <a:gd name="connsiteY8" fmla="*/ 215906 h 230546"/>
                <a:gd name="connsiteX9" fmla="*/ 79316 w 263674"/>
                <a:gd name="connsiteY9" fmla="*/ 217493 h 230546"/>
                <a:gd name="connsiteX10" fmla="*/ 26929 w 263674"/>
                <a:gd name="connsiteY10" fmla="*/ 174631 h 230546"/>
                <a:gd name="connsiteX11" fmla="*/ 1529 w 263674"/>
                <a:gd name="connsiteY11" fmla="*/ 6 h 23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74" h="230546">
                  <a:moveTo>
                    <a:pt x="1529" y="6"/>
                  </a:moveTo>
                  <a:cubicBezTo>
                    <a:pt x="-1381" y="-1052"/>
                    <a:pt x="-853" y="131769"/>
                    <a:pt x="9466" y="168281"/>
                  </a:cubicBezTo>
                  <a:cubicBezTo>
                    <a:pt x="19785" y="204793"/>
                    <a:pt x="40687" y="208762"/>
                    <a:pt x="63441" y="219081"/>
                  </a:cubicBezTo>
                  <a:cubicBezTo>
                    <a:pt x="86195" y="229400"/>
                    <a:pt x="126412" y="231516"/>
                    <a:pt x="145991" y="230193"/>
                  </a:cubicBezTo>
                  <a:cubicBezTo>
                    <a:pt x="165570" y="228870"/>
                    <a:pt x="168745" y="221462"/>
                    <a:pt x="180916" y="211143"/>
                  </a:cubicBezTo>
                  <a:cubicBezTo>
                    <a:pt x="193087" y="200824"/>
                    <a:pt x="205258" y="198443"/>
                    <a:pt x="219016" y="168281"/>
                  </a:cubicBezTo>
                  <a:cubicBezTo>
                    <a:pt x="232774" y="138119"/>
                    <a:pt x="266641" y="26728"/>
                    <a:pt x="263466" y="30168"/>
                  </a:cubicBezTo>
                  <a:cubicBezTo>
                    <a:pt x="260291" y="33608"/>
                    <a:pt x="221662" y="157962"/>
                    <a:pt x="199966" y="188918"/>
                  </a:cubicBezTo>
                  <a:cubicBezTo>
                    <a:pt x="178270" y="219874"/>
                    <a:pt x="153399" y="211144"/>
                    <a:pt x="133291" y="215906"/>
                  </a:cubicBezTo>
                  <a:cubicBezTo>
                    <a:pt x="113183" y="220668"/>
                    <a:pt x="97043" y="224372"/>
                    <a:pt x="79316" y="217493"/>
                  </a:cubicBezTo>
                  <a:cubicBezTo>
                    <a:pt x="61589" y="210614"/>
                    <a:pt x="38041" y="204264"/>
                    <a:pt x="26929" y="174631"/>
                  </a:cubicBezTo>
                  <a:cubicBezTo>
                    <a:pt x="15817" y="144998"/>
                    <a:pt x="4439" y="1064"/>
                    <a:pt x="152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: 図形 637">
              <a:extLst>
                <a:ext uri="{FF2B5EF4-FFF2-40B4-BE49-F238E27FC236}">
                  <a16:creationId xmlns:a16="http://schemas.microsoft.com/office/drawing/2014/main" id="{7392840D-FD07-429D-B925-45CAB5967B2D}"/>
                </a:ext>
              </a:extLst>
            </p:cNvPr>
            <p:cNvSpPr/>
            <p:nvPr/>
          </p:nvSpPr>
          <p:spPr>
            <a:xfrm>
              <a:off x="5351380" y="5358978"/>
              <a:ext cx="31929" cy="200854"/>
            </a:xfrm>
            <a:custGeom>
              <a:avLst/>
              <a:gdLst>
                <a:gd name="connsiteX0" fmla="*/ 31833 w 31929"/>
                <a:gd name="connsiteY0" fmla="*/ 422 h 200854"/>
                <a:gd name="connsiteX1" fmla="*/ 9608 w 31929"/>
                <a:gd name="connsiteY1" fmla="*/ 194097 h 200854"/>
                <a:gd name="connsiteX2" fmla="*/ 83 w 31929"/>
                <a:gd name="connsiteY2" fmla="*/ 143297 h 200854"/>
                <a:gd name="connsiteX3" fmla="*/ 31833 w 31929"/>
                <a:gd name="connsiteY3" fmla="*/ 422 h 20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29" h="200854">
                  <a:moveTo>
                    <a:pt x="31833" y="422"/>
                  </a:moveTo>
                  <a:cubicBezTo>
                    <a:pt x="33420" y="8889"/>
                    <a:pt x="14900" y="170284"/>
                    <a:pt x="9608" y="194097"/>
                  </a:cubicBezTo>
                  <a:cubicBezTo>
                    <a:pt x="4316" y="217910"/>
                    <a:pt x="-711" y="173459"/>
                    <a:pt x="83" y="143297"/>
                  </a:cubicBezTo>
                  <a:cubicBezTo>
                    <a:pt x="877" y="113135"/>
                    <a:pt x="30246" y="-8045"/>
                    <a:pt x="31833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: 図形 638">
              <a:extLst>
                <a:ext uri="{FF2B5EF4-FFF2-40B4-BE49-F238E27FC236}">
                  <a16:creationId xmlns:a16="http://schemas.microsoft.com/office/drawing/2014/main" id="{795C1E1D-5340-457E-9F7B-90704A8B537D}"/>
                </a:ext>
              </a:extLst>
            </p:cNvPr>
            <p:cNvSpPr/>
            <p:nvPr/>
          </p:nvSpPr>
          <p:spPr>
            <a:xfrm>
              <a:off x="4577905" y="5191972"/>
              <a:ext cx="598933" cy="350035"/>
            </a:xfrm>
            <a:custGeom>
              <a:avLst/>
              <a:gdLst>
                <a:gd name="connsiteX0" fmla="*/ 2033 w 598933"/>
                <a:gd name="connsiteY0" fmla="*/ 2328 h 350035"/>
                <a:gd name="connsiteX1" fmla="*/ 484633 w 598933"/>
                <a:gd name="connsiteY1" fmla="*/ 280141 h 350035"/>
                <a:gd name="connsiteX2" fmla="*/ 598933 w 598933"/>
                <a:gd name="connsiteY2" fmla="*/ 349991 h 350035"/>
                <a:gd name="connsiteX3" fmla="*/ 484633 w 598933"/>
                <a:gd name="connsiteY3" fmla="*/ 289666 h 350035"/>
                <a:gd name="connsiteX4" fmla="*/ 375095 w 598933"/>
                <a:gd name="connsiteY4" fmla="*/ 227753 h 350035"/>
                <a:gd name="connsiteX5" fmla="*/ 313183 w 598933"/>
                <a:gd name="connsiteY5" fmla="*/ 151553 h 350035"/>
                <a:gd name="connsiteX6" fmla="*/ 2033 w 598933"/>
                <a:gd name="connsiteY6" fmla="*/ 2328 h 3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933" h="350035">
                  <a:moveTo>
                    <a:pt x="2033" y="2328"/>
                  </a:moveTo>
                  <a:cubicBezTo>
                    <a:pt x="30608" y="23759"/>
                    <a:pt x="385150" y="222197"/>
                    <a:pt x="484633" y="280141"/>
                  </a:cubicBezTo>
                  <a:cubicBezTo>
                    <a:pt x="584116" y="338085"/>
                    <a:pt x="598933" y="348404"/>
                    <a:pt x="598933" y="349991"/>
                  </a:cubicBezTo>
                  <a:cubicBezTo>
                    <a:pt x="598933" y="351578"/>
                    <a:pt x="521939" y="310039"/>
                    <a:pt x="484633" y="289666"/>
                  </a:cubicBezTo>
                  <a:cubicBezTo>
                    <a:pt x="447327" y="269293"/>
                    <a:pt x="403670" y="250772"/>
                    <a:pt x="375095" y="227753"/>
                  </a:cubicBezTo>
                  <a:cubicBezTo>
                    <a:pt x="346520" y="204734"/>
                    <a:pt x="371921" y="189653"/>
                    <a:pt x="313183" y="151553"/>
                  </a:cubicBezTo>
                  <a:cubicBezTo>
                    <a:pt x="254445" y="113453"/>
                    <a:pt x="-26542" y="-19103"/>
                    <a:pt x="2033" y="2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: 図形 639">
              <a:extLst>
                <a:ext uri="{FF2B5EF4-FFF2-40B4-BE49-F238E27FC236}">
                  <a16:creationId xmlns:a16="http://schemas.microsoft.com/office/drawing/2014/main" id="{5FA450A4-7768-4581-B6CD-D9C55D66AA11}"/>
                </a:ext>
              </a:extLst>
            </p:cNvPr>
            <p:cNvSpPr/>
            <p:nvPr/>
          </p:nvSpPr>
          <p:spPr>
            <a:xfrm>
              <a:off x="4995462" y="5251349"/>
              <a:ext cx="167512" cy="216050"/>
            </a:xfrm>
            <a:custGeom>
              <a:avLst/>
              <a:gdLst>
                <a:gd name="connsiteX0" fmla="*/ 401 w 167512"/>
                <a:gd name="connsiteY0" fmla="*/ 101 h 216050"/>
                <a:gd name="connsiteX1" fmla="*/ 94063 w 167512"/>
                <a:gd name="connsiteY1" fmla="*/ 81064 h 216050"/>
                <a:gd name="connsiteX2" fmla="*/ 108351 w 167512"/>
                <a:gd name="connsiteY2" fmla="*/ 155676 h 216050"/>
                <a:gd name="connsiteX3" fmla="*/ 167088 w 167512"/>
                <a:gd name="connsiteY3" fmla="*/ 216001 h 216050"/>
                <a:gd name="connsiteX4" fmla="*/ 133751 w 167512"/>
                <a:gd name="connsiteY4" fmla="*/ 165201 h 216050"/>
                <a:gd name="connsiteX5" fmla="*/ 113113 w 167512"/>
                <a:gd name="connsiteY5" fmla="*/ 125514 h 216050"/>
                <a:gd name="connsiteX6" fmla="*/ 62313 w 167512"/>
                <a:gd name="connsiteY6" fmla="*/ 65189 h 216050"/>
                <a:gd name="connsiteX7" fmla="*/ 401 w 167512"/>
                <a:gd name="connsiteY7" fmla="*/ 101 h 21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2" h="216050">
                  <a:moveTo>
                    <a:pt x="401" y="101"/>
                  </a:moveTo>
                  <a:cubicBezTo>
                    <a:pt x="5693" y="2747"/>
                    <a:pt x="76071" y="55135"/>
                    <a:pt x="94063" y="81064"/>
                  </a:cubicBezTo>
                  <a:cubicBezTo>
                    <a:pt x="112055" y="106993"/>
                    <a:pt x="96180" y="133186"/>
                    <a:pt x="108351" y="155676"/>
                  </a:cubicBezTo>
                  <a:cubicBezTo>
                    <a:pt x="120522" y="178166"/>
                    <a:pt x="162855" y="214414"/>
                    <a:pt x="167088" y="216001"/>
                  </a:cubicBezTo>
                  <a:cubicBezTo>
                    <a:pt x="171321" y="217588"/>
                    <a:pt x="142747" y="180282"/>
                    <a:pt x="133751" y="165201"/>
                  </a:cubicBezTo>
                  <a:cubicBezTo>
                    <a:pt x="124755" y="150120"/>
                    <a:pt x="125019" y="142183"/>
                    <a:pt x="113113" y="125514"/>
                  </a:cubicBezTo>
                  <a:cubicBezTo>
                    <a:pt x="101207" y="108845"/>
                    <a:pt x="81098" y="83181"/>
                    <a:pt x="62313" y="65189"/>
                  </a:cubicBezTo>
                  <a:cubicBezTo>
                    <a:pt x="43528" y="47197"/>
                    <a:pt x="-4891" y="-2545"/>
                    <a:pt x="401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: 図形 640">
              <a:extLst>
                <a:ext uri="{FF2B5EF4-FFF2-40B4-BE49-F238E27FC236}">
                  <a16:creationId xmlns:a16="http://schemas.microsoft.com/office/drawing/2014/main" id="{ADFCCEF0-052A-4DCE-BBBB-4E9F8B160B7F}"/>
                </a:ext>
              </a:extLst>
            </p:cNvPr>
            <p:cNvSpPr/>
            <p:nvPr/>
          </p:nvSpPr>
          <p:spPr>
            <a:xfrm>
              <a:off x="4584606" y="5138692"/>
              <a:ext cx="573182" cy="341358"/>
            </a:xfrm>
            <a:custGeom>
              <a:avLst/>
              <a:gdLst>
                <a:gd name="connsiteX0" fmla="*/ 94 w 573182"/>
                <a:gd name="connsiteY0" fmla="*/ 52433 h 341358"/>
                <a:gd name="connsiteX1" fmla="*/ 35019 w 573182"/>
                <a:gd name="connsiteY1" fmla="*/ 1633 h 341358"/>
                <a:gd name="connsiteX2" fmla="*/ 150907 w 573182"/>
                <a:gd name="connsiteY2" fmla="*/ 42908 h 341358"/>
                <a:gd name="connsiteX3" fmla="*/ 182657 w 573182"/>
                <a:gd name="connsiteY3" fmla="*/ 76246 h 341358"/>
                <a:gd name="connsiteX4" fmla="*/ 258857 w 573182"/>
                <a:gd name="connsiteY4" fmla="*/ 131808 h 341358"/>
                <a:gd name="connsiteX5" fmla="*/ 346169 w 573182"/>
                <a:gd name="connsiteY5" fmla="*/ 139746 h 341358"/>
                <a:gd name="connsiteX6" fmla="*/ 379507 w 573182"/>
                <a:gd name="connsiteY6" fmla="*/ 160383 h 341358"/>
                <a:gd name="connsiteX7" fmla="*/ 471582 w 573182"/>
                <a:gd name="connsiteY7" fmla="*/ 268333 h 341358"/>
                <a:gd name="connsiteX8" fmla="*/ 573182 w 573182"/>
                <a:gd name="connsiteY8" fmla="*/ 341358 h 341358"/>
                <a:gd name="connsiteX9" fmla="*/ 438244 w 573182"/>
                <a:gd name="connsiteY9" fmla="*/ 244521 h 341358"/>
                <a:gd name="connsiteX10" fmla="*/ 363632 w 573182"/>
                <a:gd name="connsiteY10" fmla="*/ 157208 h 341358"/>
                <a:gd name="connsiteX11" fmla="*/ 276319 w 573182"/>
                <a:gd name="connsiteY11" fmla="*/ 139746 h 341358"/>
                <a:gd name="connsiteX12" fmla="*/ 162019 w 573182"/>
                <a:gd name="connsiteY12" fmla="*/ 87358 h 341358"/>
                <a:gd name="connsiteX13" fmla="*/ 146144 w 573182"/>
                <a:gd name="connsiteY13" fmla="*/ 52433 h 341358"/>
                <a:gd name="connsiteX14" fmla="*/ 28669 w 573182"/>
                <a:gd name="connsiteY14" fmla="*/ 46 h 341358"/>
                <a:gd name="connsiteX15" fmla="*/ 94 w 573182"/>
                <a:gd name="connsiteY15" fmla="*/ 52433 h 34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3182" h="341358">
                  <a:moveTo>
                    <a:pt x="94" y="52433"/>
                  </a:moveTo>
                  <a:cubicBezTo>
                    <a:pt x="1152" y="52698"/>
                    <a:pt x="9884" y="3220"/>
                    <a:pt x="35019" y="1633"/>
                  </a:cubicBezTo>
                  <a:cubicBezTo>
                    <a:pt x="60155" y="45"/>
                    <a:pt x="126301" y="30472"/>
                    <a:pt x="150907" y="42908"/>
                  </a:cubicBezTo>
                  <a:cubicBezTo>
                    <a:pt x="175513" y="55344"/>
                    <a:pt x="164665" y="61429"/>
                    <a:pt x="182657" y="76246"/>
                  </a:cubicBezTo>
                  <a:cubicBezTo>
                    <a:pt x="200649" y="91063"/>
                    <a:pt x="231605" y="121225"/>
                    <a:pt x="258857" y="131808"/>
                  </a:cubicBezTo>
                  <a:cubicBezTo>
                    <a:pt x="286109" y="142391"/>
                    <a:pt x="326061" y="134984"/>
                    <a:pt x="346169" y="139746"/>
                  </a:cubicBezTo>
                  <a:cubicBezTo>
                    <a:pt x="366277" y="144508"/>
                    <a:pt x="358605" y="138952"/>
                    <a:pt x="379507" y="160383"/>
                  </a:cubicBezTo>
                  <a:cubicBezTo>
                    <a:pt x="400409" y="181814"/>
                    <a:pt x="439303" y="238171"/>
                    <a:pt x="471582" y="268333"/>
                  </a:cubicBezTo>
                  <a:cubicBezTo>
                    <a:pt x="503861" y="298496"/>
                    <a:pt x="573182" y="341358"/>
                    <a:pt x="573182" y="341358"/>
                  </a:cubicBezTo>
                  <a:cubicBezTo>
                    <a:pt x="567626" y="337389"/>
                    <a:pt x="473169" y="275213"/>
                    <a:pt x="438244" y="244521"/>
                  </a:cubicBezTo>
                  <a:cubicBezTo>
                    <a:pt x="403319" y="213829"/>
                    <a:pt x="390620" y="174671"/>
                    <a:pt x="363632" y="157208"/>
                  </a:cubicBezTo>
                  <a:cubicBezTo>
                    <a:pt x="336644" y="139745"/>
                    <a:pt x="309921" y="151388"/>
                    <a:pt x="276319" y="139746"/>
                  </a:cubicBezTo>
                  <a:cubicBezTo>
                    <a:pt x="242717" y="128104"/>
                    <a:pt x="183715" y="101910"/>
                    <a:pt x="162019" y="87358"/>
                  </a:cubicBezTo>
                  <a:cubicBezTo>
                    <a:pt x="140323" y="72806"/>
                    <a:pt x="168369" y="66985"/>
                    <a:pt x="146144" y="52433"/>
                  </a:cubicBezTo>
                  <a:cubicBezTo>
                    <a:pt x="123919" y="37881"/>
                    <a:pt x="50629" y="1898"/>
                    <a:pt x="28669" y="46"/>
                  </a:cubicBezTo>
                  <a:cubicBezTo>
                    <a:pt x="6709" y="-1806"/>
                    <a:pt x="-964" y="52168"/>
                    <a:pt x="94" y="52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: 図形 641">
              <a:extLst>
                <a:ext uri="{FF2B5EF4-FFF2-40B4-BE49-F238E27FC236}">
                  <a16:creationId xmlns:a16="http://schemas.microsoft.com/office/drawing/2014/main" id="{98F396D3-2CD6-4A01-97D1-4CF9D3EE7386}"/>
                </a:ext>
              </a:extLst>
            </p:cNvPr>
            <p:cNvSpPr/>
            <p:nvPr/>
          </p:nvSpPr>
          <p:spPr>
            <a:xfrm>
              <a:off x="4954090" y="5269611"/>
              <a:ext cx="159258" cy="150229"/>
            </a:xfrm>
            <a:custGeom>
              <a:avLst/>
              <a:gdLst>
                <a:gd name="connsiteX0" fmla="*/ 498 w 159258"/>
                <a:gd name="connsiteY0" fmla="*/ 889 h 150229"/>
                <a:gd name="connsiteX1" fmla="*/ 108448 w 159258"/>
                <a:gd name="connsiteY1" fmla="*/ 104077 h 150229"/>
                <a:gd name="connsiteX2" fmla="*/ 138610 w 159258"/>
                <a:gd name="connsiteY2" fmla="*/ 140589 h 150229"/>
                <a:gd name="connsiteX3" fmla="*/ 159248 w 159258"/>
                <a:gd name="connsiteY3" fmla="*/ 148527 h 150229"/>
                <a:gd name="connsiteX4" fmla="*/ 140198 w 159258"/>
                <a:gd name="connsiteY4" fmla="*/ 113602 h 150229"/>
                <a:gd name="connsiteX5" fmla="*/ 70348 w 159258"/>
                <a:gd name="connsiteY5" fmla="*/ 56452 h 150229"/>
                <a:gd name="connsiteX6" fmla="*/ 498 w 159258"/>
                <a:gd name="connsiteY6" fmla="*/ 889 h 15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58" h="150229">
                  <a:moveTo>
                    <a:pt x="498" y="889"/>
                  </a:moveTo>
                  <a:cubicBezTo>
                    <a:pt x="6848" y="8826"/>
                    <a:pt x="85429" y="80794"/>
                    <a:pt x="108448" y="104077"/>
                  </a:cubicBezTo>
                  <a:cubicBezTo>
                    <a:pt x="131467" y="127360"/>
                    <a:pt x="130143" y="133181"/>
                    <a:pt x="138610" y="140589"/>
                  </a:cubicBezTo>
                  <a:cubicBezTo>
                    <a:pt x="147077" y="147997"/>
                    <a:pt x="158983" y="153025"/>
                    <a:pt x="159248" y="148527"/>
                  </a:cubicBezTo>
                  <a:cubicBezTo>
                    <a:pt x="159513" y="144029"/>
                    <a:pt x="155015" y="128948"/>
                    <a:pt x="140198" y="113602"/>
                  </a:cubicBezTo>
                  <a:cubicBezTo>
                    <a:pt x="125381" y="98256"/>
                    <a:pt x="90456" y="72592"/>
                    <a:pt x="70348" y="56452"/>
                  </a:cubicBezTo>
                  <a:cubicBezTo>
                    <a:pt x="50240" y="40312"/>
                    <a:pt x="-5852" y="-7048"/>
                    <a:pt x="498" y="8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: 図形 642">
              <a:extLst>
                <a:ext uri="{FF2B5EF4-FFF2-40B4-BE49-F238E27FC236}">
                  <a16:creationId xmlns:a16="http://schemas.microsoft.com/office/drawing/2014/main" id="{E829C65E-33D3-45BD-BE4E-6215C2E41303}"/>
                </a:ext>
              </a:extLst>
            </p:cNvPr>
            <p:cNvSpPr/>
            <p:nvPr/>
          </p:nvSpPr>
          <p:spPr>
            <a:xfrm>
              <a:off x="4608170" y="5110089"/>
              <a:ext cx="187914" cy="127201"/>
            </a:xfrm>
            <a:custGeom>
              <a:avLst/>
              <a:gdLst>
                <a:gd name="connsiteX0" fmla="*/ 343 w 187914"/>
                <a:gd name="connsiteY0" fmla="*/ 33411 h 127201"/>
                <a:gd name="connsiteX1" fmla="*/ 84480 w 187914"/>
                <a:gd name="connsiteY1" fmla="*/ 74 h 127201"/>
                <a:gd name="connsiteX2" fmla="*/ 181318 w 187914"/>
                <a:gd name="connsiteY2" fmla="*/ 44524 h 127201"/>
                <a:gd name="connsiteX3" fmla="*/ 173380 w 187914"/>
                <a:gd name="connsiteY3" fmla="*/ 81036 h 127201"/>
                <a:gd name="connsiteX4" fmla="*/ 187668 w 187914"/>
                <a:gd name="connsiteY4" fmla="*/ 127074 h 127201"/>
                <a:gd name="connsiteX5" fmla="*/ 159093 w 187914"/>
                <a:gd name="connsiteY5" fmla="*/ 93736 h 127201"/>
                <a:gd name="connsiteX6" fmla="*/ 174968 w 187914"/>
                <a:gd name="connsiteY6" fmla="*/ 63574 h 127201"/>
                <a:gd name="connsiteX7" fmla="*/ 167030 w 187914"/>
                <a:gd name="connsiteY7" fmla="*/ 41349 h 127201"/>
                <a:gd name="connsiteX8" fmla="*/ 114643 w 187914"/>
                <a:gd name="connsiteY8" fmla="*/ 17536 h 127201"/>
                <a:gd name="connsiteX9" fmla="*/ 55905 w 187914"/>
                <a:gd name="connsiteY9" fmla="*/ 11186 h 127201"/>
                <a:gd name="connsiteX10" fmla="*/ 343 w 187914"/>
                <a:gd name="connsiteY10" fmla="*/ 33411 h 12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914" h="127201">
                  <a:moveTo>
                    <a:pt x="343" y="33411"/>
                  </a:moveTo>
                  <a:cubicBezTo>
                    <a:pt x="5106" y="31559"/>
                    <a:pt x="54318" y="-1778"/>
                    <a:pt x="84480" y="74"/>
                  </a:cubicBezTo>
                  <a:cubicBezTo>
                    <a:pt x="114642" y="1926"/>
                    <a:pt x="166501" y="31030"/>
                    <a:pt x="181318" y="44524"/>
                  </a:cubicBezTo>
                  <a:cubicBezTo>
                    <a:pt x="196135" y="58018"/>
                    <a:pt x="172322" y="67278"/>
                    <a:pt x="173380" y="81036"/>
                  </a:cubicBezTo>
                  <a:cubicBezTo>
                    <a:pt x="174438" y="94794"/>
                    <a:pt x="190049" y="124957"/>
                    <a:pt x="187668" y="127074"/>
                  </a:cubicBezTo>
                  <a:cubicBezTo>
                    <a:pt x="185287" y="129191"/>
                    <a:pt x="161210" y="104319"/>
                    <a:pt x="159093" y="93736"/>
                  </a:cubicBezTo>
                  <a:cubicBezTo>
                    <a:pt x="156976" y="83153"/>
                    <a:pt x="173645" y="72305"/>
                    <a:pt x="174968" y="63574"/>
                  </a:cubicBezTo>
                  <a:cubicBezTo>
                    <a:pt x="176291" y="54843"/>
                    <a:pt x="177084" y="49022"/>
                    <a:pt x="167030" y="41349"/>
                  </a:cubicBezTo>
                  <a:cubicBezTo>
                    <a:pt x="156976" y="33676"/>
                    <a:pt x="133164" y="22563"/>
                    <a:pt x="114643" y="17536"/>
                  </a:cubicBezTo>
                  <a:cubicBezTo>
                    <a:pt x="96122" y="12509"/>
                    <a:pt x="70192" y="11186"/>
                    <a:pt x="55905" y="11186"/>
                  </a:cubicBezTo>
                  <a:cubicBezTo>
                    <a:pt x="41618" y="11186"/>
                    <a:pt x="-4420" y="35263"/>
                    <a:pt x="343" y="33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: 図形 643">
              <a:extLst>
                <a:ext uri="{FF2B5EF4-FFF2-40B4-BE49-F238E27FC236}">
                  <a16:creationId xmlns:a16="http://schemas.microsoft.com/office/drawing/2014/main" id="{4D878FC1-1F66-43E9-AFBD-47E05BAE9CE5}"/>
                </a:ext>
              </a:extLst>
            </p:cNvPr>
            <p:cNvSpPr/>
            <p:nvPr/>
          </p:nvSpPr>
          <p:spPr>
            <a:xfrm>
              <a:off x="4930775" y="5241924"/>
              <a:ext cx="67195" cy="34926"/>
            </a:xfrm>
            <a:custGeom>
              <a:avLst/>
              <a:gdLst>
                <a:gd name="connsiteX0" fmla="*/ 0 w 67195"/>
                <a:gd name="connsiteY0" fmla="*/ 34926 h 34926"/>
                <a:gd name="connsiteX1" fmla="*/ 66675 w 67195"/>
                <a:gd name="connsiteY1" fmla="*/ 1 h 34926"/>
                <a:gd name="connsiteX2" fmla="*/ 0 w 67195"/>
                <a:gd name="connsiteY2" fmla="*/ 34926 h 3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95" h="34926">
                  <a:moveTo>
                    <a:pt x="0" y="34926"/>
                  </a:moveTo>
                  <a:cubicBezTo>
                    <a:pt x="0" y="34926"/>
                    <a:pt x="59267" y="265"/>
                    <a:pt x="66675" y="1"/>
                  </a:cubicBezTo>
                  <a:cubicBezTo>
                    <a:pt x="74083" y="-264"/>
                    <a:pt x="0" y="34926"/>
                    <a:pt x="0" y="34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: 図形 644">
              <a:extLst>
                <a:ext uri="{FF2B5EF4-FFF2-40B4-BE49-F238E27FC236}">
                  <a16:creationId xmlns:a16="http://schemas.microsoft.com/office/drawing/2014/main" id="{D90D331E-3A92-46FC-9C04-6ADEB36B8368}"/>
                </a:ext>
              </a:extLst>
            </p:cNvPr>
            <p:cNvSpPr/>
            <p:nvPr/>
          </p:nvSpPr>
          <p:spPr>
            <a:xfrm>
              <a:off x="4785121" y="5167265"/>
              <a:ext cx="164394" cy="92409"/>
            </a:xfrm>
            <a:custGeom>
              <a:avLst/>
              <a:gdLst>
                <a:gd name="connsiteX0" fmla="*/ 1192 w 164394"/>
                <a:gd name="connsiteY0" fmla="*/ 48 h 92409"/>
                <a:gd name="connsiteX1" fmla="*/ 140892 w 164394"/>
                <a:gd name="connsiteY1" fmla="*/ 71485 h 92409"/>
                <a:gd name="connsiteX2" fmla="*/ 158354 w 164394"/>
                <a:gd name="connsiteY2" fmla="*/ 92123 h 92409"/>
                <a:gd name="connsiteX3" fmla="*/ 77392 w 164394"/>
                <a:gd name="connsiteY3" fmla="*/ 60373 h 92409"/>
                <a:gd name="connsiteX4" fmla="*/ 1192 w 164394"/>
                <a:gd name="connsiteY4" fmla="*/ 48 h 9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94" h="92409">
                  <a:moveTo>
                    <a:pt x="1192" y="48"/>
                  </a:moveTo>
                  <a:cubicBezTo>
                    <a:pt x="11775" y="1900"/>
                    <a:pt x="114698" y="56139"/>
                    <a:pt x="140892" y="71485"/>
                  </a:cubicBezTo>
                  <a:cubicBezTo>
                    <a:pt x="167086" y="86831"/>
                    <a:pt x="168937" y="93975"/>
                    <a:pt x="158354" y="92123"/>
                  </a:cubicBezTo>
                  <a:cubicBezTo>
                    <a:pt x="147771" y="90271"/>
                    <a:pt x="101469" y="70956"/>
                    <a:pt x="77392" y="60373"/>
                  </a:cubicBezTo>
                  <a:cubicBezTo>
                    <a:pt x="53315" y="49790"/>
                    <a:pt x="-9391" y="-1804"/>
                    <a:pt x="1192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正方形/長方形 645">
              <a:extLst>
                <a:ext uri="{FF2B5EF4-FFF2-40B4-BE49-F238E27FC236}">
                  <a16:creationId xmlns:a16="http://schemas.microsoft.com/office/drawing/2014/main" id="{7BF126F7-38DA-487F-A1FF-7B0371AEC30C}"/>
                </a:ext>
              </a:extLst>
            </p:cNvPr>
            <p:cNvSpPr/>
            <p:nvPr/>
          </p:nvSpPr>
          <p:spPr>
            <a:xfrm>
              <a:off x="4826000" y="5145088"/>
              <a:ext cx="45719" cy="4571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: 図形 646">
              <a:extLst>
                <a:ext uri="{FF2B5EF4-FFF2-40B4-BE49-F238E27FC236}">
                  <a16:creationId xmlns:a16="http://schemas.microsoft.com/office/drawing/2014/main" id="{1ABDF442-2F3C-4445-B168-0B5EA6CFBD5D}"/>
                </a:ext>
              </a:extLst>
            </p:cNvPr>
            <p:cNvSpPr/>
            <p:nvPr/>
          </p:nvSpPr>
          <p:spPr>
            <a:xfrm>
              <a:off x="4540161" y="5192147"/>
              <a:ext cx="559035" cy="383272"/>
            </a:xfrm>
            <a:custGeom>
              <a:avLst/>
              <a:gdLst>
                <a:gd name="connsiteX0" fmla="*/ 36602 w 559035"/>
                <a:gd name="connsiteY0" fmla="*/ 566 h 383272"/>
                <a:gd name="connsiteX1" fmla="*/ 89 w 559035"/>
                <a:gd name="connsiteY1" fmla="*/ 100578 h 383272"/>
                <a:gd name="connsiteX2" fmla="*/ 49302 w 559035"/>
                <a:gd name="connsiteY2" fmla="*/ 122803 h 383272"/>
                <a:gd name="connsiteX3" fmla="*/ 71527 w 559035"/>
                <a:gd name="connsiteY3" fmla="*/ 116453 h 383272"/>
                <a:gd name="connsiteX4" fmla="*/ 368389 w 559035"/>
                <a:gd name="connsiteY4" fmla="*/ 214878 h 383272"/>
                <a:gd name="connsiteX5" fmla="*/ 401727 w 559035"/>
                <a:gd name="connsiteY5" fmla="*/ 330766 h 383272"/>
                <a:gd name="connsiteX6" fmla="*/ 508089 w 559035"/>
                <a:gd name="connsiteY6" fmla="*/ 383153 h 383272"/>
                <a:gd name="connsiteX7" fmla="*/ 558889 w 559035"/>
                <a:gd name="connsiteY7" fmla="*/ 318066 h 383272"/>
                <a:gd name="connsiteX8" fmla="*/ 522377 w 559035"/>
                <a:gd name="connsiteY8" fmla="*/ 343466 h 383272"/>
                <a:gd name="connsiteX9" fmla="*/ 489039 w 559035"/>
                <a:gd name="connsiteY9" fmla="*/ 354578 h 383272"/>
                <a:gd name="connsiteX10" fmla="*/ 420777 w 559035"/>
                <a:gd name="connsiteY10" fmla="*/ 308541 h 383272"/>
                <a:gd name="connsiteX11" fmla="*/ 371564 w 559035"/>
                <a:gd name="connsiteY11" fmla="*/ 225991 h 383272"/>
                <a:gd name="connsiteX12" fmla="*/ 198527 w 559035"/>
                <a:gd name="connsiteY12" fmla="*/ 148203 h 383272"/>
                <a:gd name="connsiteX13" fmla="*/ 115977 w 559035"/>
                <a:gd name="connsiteY13" fmla="*/ 127566 h 383272"/>
                <a:gd name="connsiteX14" fmla="*/ 20727 w 559035"/>
                <a:gd name="connsiteY14" fmla="*/ 95816 h 383272"/>
                <a:gd name="connsiteX15" fmla="*/ 14377 w 559035"/>
                <a:gd name="connsiteY15" fmla="*/ 60891 h 383272"/>
                <a:gd name="connsiteX16" fmla="*/ 36602 w 559035"/>
                <a:gd name="connsiteY16" fmla="*/ 566 h 38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9035" h="383272">
                  <a:moveTo>
                    <a:pt x="36602" y="566"/>
                  </a:moveTo>
                  <a:cubicBezTo>
                    <a:pt x="34221" y="7180"/>
                    <a:pt x="-2028" y="80205"/>
                    <a:pt x="89" y="100578"/>
                  </a:cubicBezTo>
                  <a:cubicBezTo>
                    <a:pt x="2206" y="120951"/>
                    <a:pt x="37396" y="120157"/>
                    <a:pt x="49302" y="122803"/>
                  </a:cubicBezTo>
                  <a:cubicBezTo>
                    <a:pt x="61208" y="125449"/>
                    <a:pt x="18346" y="101107"/>
                    <a:pt x="71527" y="116453"/>
                  </a:cubicBezTo>
                  <a:cubicBezTo>
                    <a:pt x="124708" y="131799"/>
                    <a:pt x="313356" y="179159"/>
                    <a:pt x="368389" y="214878"/>
                  </a:cubicBezTo>
                  <a:cubicBezTo>
                    <a:pt x="423422" y="250597"/>
                    <a:pt x="378444" y="302720"/>
                    <a:pt x="401727" y="330766"/>
                  </a:cubicBezTo>
                  <a:cubicBezTo>
                    <a:pt x="425010" y="358812"/>
                    <a:pt x="481895" y="385270"/>
                    <a:pt x="508089" y="383153"/>
                  </a:cubicBezTo>
                  <a:cubicBezTo>
                    <a:pt x="534283" y="381036"/>
                    <a:pt x="556508" y="324680"/>
                    <a:pt x="558889" y="318066"/>
                  </a:cubicBezTo>
                  <a:cubicBezTo>
                    <a:pt x="561270" y="311452"/>
                    <a:pt x="534019" y="337381"/>
                    <a:pt x="522377" y="343466"/>
                  </a:cubicBezTo>
                  <a:cubicBezTo>
                    <a:pt x="510735" y="349551"/>
                    <a:pt x="505972" y="360399"/>
                    <a:pt x="489039" y="354578"/>
                  </a:cubicBezTo>
                  <a:cubicBezTo>
                    <a:pt x="472106" y="348757"/>
                    <a:pt x="440356" y="329972"/>
                    <a:pt x="420777" y="308541"/>
                  </a:cubicBezTo>
                  <a:cubicBezTo>
                    <a:pt x="401198" y="287110"/>
                    <a:pt x="408606" y="252714"/>
                    <a:pt x="371564" y="225991"/>
                  </a:cubicBezTo>
                  <a:cubicBezTo>
                    <a:pt x="334522" y="199268"/>
                    <a:pt x="241125" y="164607"/>
                    <a:pt x="198527" y="148203"/>
                  </a:cubicBezTo>
                  <a:cubicBezTo>
                    <a:pt x="155929" y="131799"/>
                    <a:pt x="145610" y="136297"/>
                    <a:pt x="115977" y="127566"/>
                  </a:cubicBezTo>
                  <a:cubicBezTo>
                    <a:pt x="86344" y="118835"/>
                    <a:pt x="37660" y="106928"/>
                    <a:pt x="20727" y="95816"/>
                  </a:cubicBezTo>
                  <a:cubicBezTo>
                    <a:pt x="3794" y="84704"/>
                    <a:pt x="12525" y="74649"/>
                    <a:pt x="14377" y="60891"/>
                  </a:cubicBezTo>
                  <a:cubicBezTo>
                    <a:pt x="16229" y="47133"/>
                    <a:pt x="38983" y="-6048"/>
                    <a:pt x="36602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: 図形 647">
              <a:extLst>
                <a:ext uri="{FF2B5EF4-FFF2-40B4-BE49-F238E27FC236}">
                  <a16:creationId xmlns:a16="http://schemas.microsoft.com/office/drawing/2014/main" id="{890FEFD2-613D-45FB-8F11-54070695C579}"/>
                </a:ext>
              </a:extLst>
            </p:cNvPr>
            <p:cNvSpPr/>
            <p:nvPr/>
          </p:nvSpPr>
          <p:spPr>
            <a:xfrm>
              <a:off x="5045062" y="5497426"/>
              <a:ext cx="117128" cy="121525"/>
            </a:xfrm>
            <a:custGeom>
              <a:avLst/>
              <a:gdLst>
                <a:gd name="connsiteX0" fmla="*/ 13 w 117128"/>
                <a:gd name="connsiteY0" fmla="*/ 87 h 121525"/>
                <a:gd name="connsiteX1" fmla="*/ 112726 w 117128"/>
                <a:gd name="connsiteY1" fmla="*/ 46124 h 121525"/>
                <a:gd name="connsiteX2" fmla="*/ 85738 w 117128"/>
                <a:gd name="connsiteY2" fmla="*/ 120737 h 121525"/>
                <a:gd name="connsiteX3" fmla="*/ 6363 w 117128"/>
                <a:gd name="connsiteY3" fmla="*/ 85812 h 121525"/>
                <a:gd name="connsiteX4" fmla="*/ 96851 w 117128"/>
                <a:gd name="connsiteY4" fmla="*/ 93749 h 121525"/>
                <a:gd name="connsiteX5" fmla="*/ 104788 w 117128"/>
                <a:gd name="connsiteY5" fmla="*/ 57237 h 121525"/>
                <a:gd name="connsiteX6" fmla="*/ 13 w 117128"/>
                <a:gd name="connsiteY6" fmla="*/ 87 h 12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28" h="121525">
                  <a:moveTo>
                    <a:pt x="13" y="87"/>
                  </a:moveTo>
                  <a:cubicBezTo>
                    <a:pt x="1336" y="-1765"/>
                    <a:pt x="98439" y="26016"/>
                    <a:pt x="112726" y="46124"/>
                  </a:cubicBezTo>
                  <a:cubicBezTo>
                    <a:pt x="127013" y="66232"/>
                    <a:pt x="103465" y="114122"/>
                    <a:pt x="85738" y="120737"/>
                  </a:cubicBezTo>
                  <a:cubicBezTo>
                    <a:pt x="68011" y="127352"/>
                    <a:pt x="4511" y="90310"/>
                    <a:pt x="6363" y="85812"/>
                  </a:cubicBezTo>
                  <a:cubicBezTo>
                    <a:pt x="8215" y="81314"/>
                    <a:pt x="80447" y="98512"/>
                    <a:pt x="96851" y="93749"/>
                  </a:cubicBezTo>
                  <a:cubicBezTo>
                    <a:pt x="113255" y="88986"/>
                    <a:pt x="117753" y="73112"/>
                    <a:pt x="104788" y="57237"/>
                  </a:cubicBezTo>
                  <a:cubicBezTo>
                    <a:pt x="91823" y="41362"/>
                    <a:pt x="-1310" y="1939"/>
                    <a:pt x="13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: 図形 648">
              <a:extLst>
                <a:ext uri="{FF2B5EF4-FFF2-40B4-BE49-F238E27FC236}">
                  <a16:creationId xmlns:a16="http://schemas.microsoft.com/office/drawing/2014/main" id="{DA3B2890-ADA8-4EAD-8062-402DDBBD0541}"/>
                </a:ext>
              </a:extLst>
            </p:cNvPr>
            <p:cNvSpPr/>
            <p:nvPr/>
          </p:nvSpPr>
          <p:spPr>
            <a:xfrm>
              <a:off x="5135424" y="5559298"/>
              <a:ext cx="74759" cy="79670"/>
            </a:xfrm>
            <a:custGeom>
              <a:avLst/>
              <a:gdLst>
                <a:gd name="connsiteX0" fmla="*/ 74751 w 74759"/>
                <a:gd name="connsiteY0" fmla="*/ 127 h 79670"/>
                <a:gd name="connsiteX1" fmla="*/ 9664 w 74759"/>
                <a:gd name="connsiteY1" fmla="*/ 76327 h 79670"/>
                <a:gd name="connsiteX2" fmla="*/ 4901 w 74759"/>
                <a:gd name="connsiteY2" fmla="*/ 58865 h 79670"/>
                <a:gd name="connsiteX3" fmla="*/ 74751 w 74759"/>
                <a:gd name="connsiteY3" fmla="*/ 127 h 7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759" h="79670">
                  <a:moveTo>
                    <a:pt x="74751" y="127"/>
                  </a:moveTo>
                  <a:cubicBezTo>
                    <a:pt x="75545" y="3037"/>
                    <a:pt x="21306" y="66537"/>
                    <a:pt x="9664" y="76327"/>
                  </a:cubicBezTo>
                  <a:cubicBezTo>
                    <a:pt x="-1978" y="86117"/>
                    <a:pt x="-2507" y="72623"/>
                    <a:pt x="4901" y="58865"/>
                  </a:cubicBezTo>
                  <a:cubicBezTo>
                    <a:pt x="12309" y="45107"/>
                    <a:pt x="73957" y="-2783"/>
                    <a:pt x="74751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D7661EEA-8DBD-4324-85C0-E38E1B5AE87A}"/>
                </a:ext>
              </a:extLst>
            </p:cNvPr>
            <p:cNvSpPr/>
            <p:nvPr/>
          </p:nvSpPr>
          <p:spPr>
            <a:xfrm>
              <a:off x="4569042" y="5336634"/>
              <a:ext cx="417627" cy="245392"/>
            </a:xfrm>
            <a:custGeom>
              <a:avLst/>
              <a:gdLst>
                <a:gd name="connsiteX0" fmla="*/ 6133 w 417627"/>
                <a:gd name="connsiteY0" fmla="*/ 13241 h 245392"/>
                <a:gd name="connsiteX1" fmla="*/ 403008 w 417627"/>
                <a:gd name="connsiteY1" fmla="*/ 240254 h 245392"/>
                <a:gd name="connsiteX2" fmla="*/ 331571 w 417627"/>
                <a:gd name="connsiteY2" fmla="*/ 170404 h 245392"/>
                <a:gd name="connsiteX3" fmla="*/ 328396 w 417627"/>
                <a:gd name="connsiteY3" fmla="*/ 154529 h 245392"/>
                <a:gd name="connsiteX4" fmla="*/ 298233 w 417627"/>
                <a:gd name="connsiteY4" fmla="*/ 92616 h 245392"/>
                <a:gd name="connsiteX5" fmla="*/ 242671 w 417627"/>
                <a:gd name="connsiteY5" fmla="*/ 79916 h 245392"/>
                <a:gd name="connsiteX6" fmla="*/ 312521 w 417627"/>
                <a:gd name="connsiteY6" fmla="*/ 127541 h 245392"/>
                <a:gd name="connsiteX7" fmla="*/ 253783 w 417627"/>
                <a:gd name="connsiteY7" fmla="*/ 127541 h 245392"/>
                <a:gd name="connsiteX8" fmla="*/ 161708 w 417627"/>
                <a:gd name="connsiteY8" fmla="*/ 75154 h 245392"/>
                <a:gd name="connsiteX9" fmla="*/ 112496 w 417627"/>
                <a:gd name="connsiteY9" fmla="*/ 49754 h 245392"/>
                <a:gd name="connsiteX10" fmla="*/ 156946 w 417627"/>
                <a:gd name="connsiteY10" fmla="*/ 32291 h 245392"/>
                <a:gd name="connsiteX11" fmla="*/ 6133 w 417627"/>
                <a:gd name="connsiteY11" fmla="*/ 13241 h 24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627" h="245392">
                  <a:moveTo>
                    <a:pt x="6133" y="13241"/>
                  </a:moveTo>
                  <a:cubicBezTo>
                    <a:pt x="47143" y="47901"/>
                    <a:pt x="348768" y="214060"/>
                    <a:pt x="403008" y="240254"/>
                  </a:cubicBezTo>
                  <a:cubicBezTo>
                    <a:pt x="457248" y="266448"/>
                    <a:pt x="344006" y="184692"/>
                    <a:pt x="331571" y="170404"/>
                  </a:cubicBezTo>
                  <a:cubicBezTo>
                    <a:pt x="319136" y="156116"/>
                    <a:pt x="333952" y="167494"/>
                    <a:pt x="328396" y="154529"/>
                  </a:cubicBezTo>
                  <a:cubicBezTo>
                    <a:pt x="322840" y="141564"/>
                    <a:pt x="312521" y="105052"/>
                    <a:pt x="298233" y="92616"/>
                  </a:cubicBezTo>
                  <a:cubicBezTo>
                    <a:pt x="283946" y="80181"/>
                    <a:pt x="240290" y="74095"/>
                    <a:pt x="242671" y="79916"/>
                  </a:cubicBezTo>
                  <a:cubicBezTo>
                    <a:pt x="245052" y="85737"/>
                    <a:pt x="310669" y="119604"/>
                    <a:pt x="312521" y="127541"/>
                  </a:cubicBezTo>
                  <a:cubicBezTo>
                    <a:pt x="314373" y="135479"/>
                    <a:pt x="278919" y="136272"/>
                    <a:pt x="253783" y="127541"/>
                  </a:cubicBezTo>
                  <a:cubicBezTo>
                    <a:pt x="228647" y="118810"/>
                    <a:pt x="185256" y="88118"/>
                    <a:pt x="161708" y="75154"/>
                  </a:cubicBezTo>
                  <a:cubicBezTo>
                    <a:pt x="138160" y="62190"/>
                    <a:pt x="113290" y="56898"/>
                    <a:pt x="112496" y="49754"/>
                  </a:cubicBezTo>
                  <a:cubicBezTo>
                    <a:pt x="111702" y="42610"/>
                    <a:pt x="171234" y="42874"/>
                    <a:pt x="156946" y="32291"/>
                  </a:cubicBezTo>
                  <a:cubicBezTo>
                    <a:pt x="142659" y="21708"/>
                    <a:pt x="-34877" y="-21419"/>
                    <a:pt x="6133" y="132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: 図形 650">
              <a:extLst>
                <a:ext uri="{FF2B5EF4-FFF2-40B4-BE49-F238E27FC236}">
                  <a16:creationId xmlns:a16="http://schemas.microsoft.com/office/drawing/2014/main" id="{D3373653-5EA7-4044-B28B-50FADA7F8DE1}"/>
                </a:ext>
              </a:extLst>
            </p:cNvPr>
            <p:cNvSpPr/>
            <p:nvPr/>
          </p:nvSpPr>
          <p:spPr>
            <a:xfrm>
              <a:off x="4811714" y="5496891"/>
              <a:ext cx="205334" cy="147073"/>
            </a:xfrm>
            <a:custGeom>
              <a:avLst/>
              <a:gdLst>
                <a:gd name="connsiteX0" fmla="*/ 6349 w 205334"/>
                <a:gd name="connsiteY0" fmla="*/ 3797 h 147073"/>
                <a:gd name="connsiteX1" fmla="*/ 204786 w 205334"/>
                <a:gd name="connsiteY1" fmla="*/ 146672 h 147073"/>
                <a:gd name="connsiteX2" fmla="*/ 63499 w 205334"/>
                <a:gd name="connsiteY2" fmla="*/ 46659 h 147073"/>
                <a:gd name="connsiteX3" fmla="*/ 6349 w 205334"/>
                <a:gd name="connsiteY3" fmla="*/ 3797 h 14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334" h="147073">
                  <a:moveTo>
                    <a:pt x="6349" y="3797"/>
                  </a:moveTo>
                  <a:cubicBezTo>
                    <a:pt x="29897" y="20466"/>
                    <a:pt x="195261" y="139528"/>
                    <a:pt x="204786" y="146672"/>
                  </a:cubicBezTo>
                  <a:cubicBezTo>
                    <a:pt x="214311" y="153816"/>
                    <a:pt x="97101" y="63592"/>
                    <a:pt x="63499" y="46659"/>
                  </a:cubicBezTo>
                  <a:cubicBezTo>
                    <a:pt x="29897" y="29726"/>
                    <a:pt x="-17199" y="-12872"/>
                    <a:pt x="6349" y="37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: 図形 651">
              <a:extLst>
                <a:ext uri="{FF2B5EF4-FFF2-40B4-BE49-F238E27FC236}">
                  <a16:creationId xmlns:a16="http://schemas.microsoft.com/office/drawing/2014/main" id="{5923451C-1218-47BB-8D88-CABEA68852F0}"/>
                </a:ext>
              </a:extLst>
            </p:cNvPr>
            <p:cNvSpPr/>
            <p:nvPr/>
          </p:nvSpPr>
          <p:spPr>
            <a:xfrm>
              <a:off x="4796494" y="5546499"/>
              <a:ext cx="263568" cy="165390"/>
            </a:xfrm>
            <a:custGeom>
              <a:avLst/>
              <a:gdLst>
                <a:gd name="connsiteX0" fmla="*/ 931 w 263568"/>
                <a:gd name="connsiteY0" fmla="*/ 226 h 165390"/>
                <a:gd name="connsiteX1" fmla="*/ 246994 w 263568"/>
                <a:gd name="connsiteY1" fmla="*/ 149451 h 165390"/>
                <a:gd name="connsiteX2" fmla="*/ 232706 w 263568"/>
                <a:gd name="connsiteY2" fmla="*/ 157389 h 165390"/>
                <a:gd name="connsiteX3" fmla="*/ 164444 w 263568"/>
                <a:gd name="connsiteY3" fmla="*/ 116114 h 165390"/>
                <a:gd name="connsiteX4" fmla="*/ 931 w 263568"/>
                <a:gd name="connsiteY4" fmla="*/ 226 h 16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568" h="165390">
                  <a:moveTo>
                    <a:pt x="931" y="226"/>
                  </a:moveTo>
                  <a:cubicBezTo>
                    <a:pt x="14689" y="5782"/>
                    <a:pt x="208365" y="123257"/>
                    <a:pt x="246994" y="149451"/>
                  </a:cubicBezTo>
                  <a:cubicBezTo>
                    <a:pt x="285623" y="175645"/>
                    <a:pt x="246464" y="162945"/>
                    <a:pt x="232706" y="157389"/>
                  </a:cubicBezTo>
                  <a:cubicBezTo>
                    <a:pt x="218948" y="151833"/>
                    <a:pt x="199104" y="139133"/>
                    <a:pt x="164444" y="116114"/>
                  </a:cubicBezTo>
                  <a:cubicBezTo>
                    <a:pt x="129784" y="93095"/>
                    <a:pt x="-12827" y="-5330"/>
                    <a:pt x="931" y="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: 図形 652">
              <a:extLst>
                <a:ext uri="{FF2B5EF4-FFF2-40B4-BE49-F238E27FC236}">
                  <a16:creationId xmlns:a16="http://schemas.microsoft.com/office/drawing/2014/main" id="{54416C10-C24C-4C17-9633-D22A0BCE8518}"/>
                </a:ext>
              </a:extLst>
            </p:cNvPr>
            <p:cNvSpPr/>
            <p:nvPr/>
          </p:nvSpPr>
          <p:spPr>
            <a:xfrm>
              <a:off x="5078232" y="5721242"/>
              <a:ext cx="103514" cy="68691"/>
            </a:xfrm>
            <a:custGeom>
              <a:avLst/>
              <a:gdLst>
                <a:gd name="connsiteX0" fmla="*/ 181 w 103514"/>
                <a:gd name="connsiteY0" fmla="*/ 49321 h 68691"/>
                <a:gd name="connsiteX1" fmla="*/ 95431 w 103514"/>
                <a:gd name="connsiteY1" fmla="*/ 68371 h 68691"/>
                <a:gd name="connsiteX2" fmla="*/ 97018 w 103514"/>
                <a:gd name="connsiteY2" fmla="*/ 31858 h 68691"/>
                <a:gd name="connsiteX3" fmla="*/ 84318 w 103514"/>
                <a:gd name="connsiteY3" fmla="*/ 108 h 68691"/>
                <a:gd name="connsiteX4" fmla="*/ 71618 w 103514"/>
                <a:gd name="connsiteY4" fmla="*/ 42971 h 68691"/>
                <a:gd name="connsiteX5" fmla="*/ 181 w 103514"/>
                <a:gd name="connsiteY5" fmla="*/ 49321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514" h="68691">
                  <a:moveTo>
                    <a:pt x="181" y="49321"/>
                  </a:moveTo>
                  <a:cubicBezTo>
                    <a:pt x="4150" y="53554"/>
                    <a:pt x="79292" y="71281"/>
                    <a:pt x="95431" y="68371"/>
                  </a:cubicBezTo>
                  <a:cubicBezTo>
                    <a:pt x="111570" y="65461"/>
                    <a:pt x="98870" y="43235"/>
                    <a:pt x="97018" y="31858"/>
                  </a:cubicBezTo>
                  <a:cubicBezTo>
                    <a:pt x="95166" y="20481"/>
                    <a:pt x="88551" y="-1744"/>
                    <a:pt x="84318" y="108"/>
                  </a:cubicBezTo>
                  <a:cubicBezTo>
                    <a:pt x="80085" y="1960"/>
                    <a:pt x="84583" y="34769"/>
                    <a:pt x="71618" y="42971"/>
                  </a:cubicBezTo>
                  <a:cubicBezTo>
                    <a:pt x="58654" y="51173"/>
                    <a:pt x="-3788" y="45088"/>
                    <a:pt x="181" y="49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: 図形 653">
              <a:extLst>
                <a:ext uri="{FF2B5EF4-FFF2-40B4-BE49-F238E27FC236}">
                  <a16:creationId xmlns:a16="http://schemas.microsoft.com/office/drawing/2014/main" id="{5B3383E5-232D-472B-9F54-E6EED06141E1}"/>
                </a:ext>
              </a:extLst>
            </p:cNvPr>
            <p:cNvSpPr/>
            <p:nvPr/>
          </p:nvSpPr>
          <p:spPr>
            <a:xfrm>
              <a:off x="5068831" y="5676900"/>
              <a:ext cx="62315" cy="95810"/>
            </a:xfrm>
            <a:custGeom>
              <a:avLst/>
              <a:gdLst>
                <a:gd name="connsiteX0" fmla="*/ 61969 w 62315"/>
                <a:gd name="connsiteY0" fmla="*/ 0 h 95810"/>
                <a:gd name="connsiteX1" fmla="*/ 57 w 62315"/>
                <a:gd name="connsiteY1" fmla="*/ 46038 h 95810"/>
                <a:gd name="connsiteX2" fmla="*/ 50857 w 62315"/>
                <a:gd name="connsiteY2" fmla="*/ 95250 h 95810"/>
                <a:gd name="connsiteX3" fmla="*/ 54032 w 62315"/>
                <a:gd name="connsiteY3" fmla="*/ 71438 h 95810"/>
                <a:gd name="connsiteX4" fmla="*/ 61969 w 62315"/>
                <a:gd name="connsiteY4" fmla="*/ 52388 h 95810"/>
                <a:gd name="connsiteX5" fmla="*/ 41332 w 62315"/>
                <a:gd name="connsiteY5" fmla="*/ 49213 h 95810"/>
                <a:gd name="connsiteX6" fmla="*/ 20694 w 62315"/>
                <a:gd name="connsiteY6" fmla="*/ 46038 h 95810"/>
                <a:gd name="connsiteX7" fmla="*/ 61969 w 62315"/>
                <a:gd name="connsiteY7" fmla="*/ 0 h 9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15" h="95810">
                  <a:moveTo>
                    <a:pt x="61969" y="0"/>
                  </a:moveTo>
                  <a:cubicBezTo>
                    <a:pt x="58530" y="0"/>
                    <a:pt x="1909" y="30163"/>
                    <a:pt x="57" y="46038"/>
                  </a:cubicBezTo>
                  <a:cubicBezTo>
                    <a:pt x="-1795" y="61913"/>
                    <a:pt x="41861" y="91017"/>
                    <a:pt x="50857" y="95250"/>
                  </a:cubicBezTo>
                  <a:cubicBezTo>
                    <a:pt x="59853" y="99483"/>
                    <a:pt x="52180" y="78582"/>
                    <a:pt x="54032" y="71438"/>
                  </a:cubicBezTo>
                  <a:cubicBezTo>
                    <a:pt x="55884" y="64294"/>
                    <a:pt x="64086" y="56092"/>
                    <a:pt x="61969" y="52388"/>
                  </a:cubicBezTo>
                  <a:cubicBezTo>
                    <a:pt x="59852" y="48684"/>
                    <a:pt x="48211" y="50271"/>
                    <a:pt x="41332" y="49213"/>
                  </a:cubicBezTo>
                  <a:cubicBezTo>
                    <a:pt x="34453" y="48155"/>
                    <a:pt x="21223" y="51330"/>
                    <a:pt x="20694" y="46038"/>
                  </a:cubicBezTo>
                  <a:cubicBezTo>
                    <a:pt x="20165" y="40746"/>
                    <a:pt x="65408" y="0"/>
                    <a:pt x="6196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: 図形 654">
              <a:extLst>
                <a:ext uri="{FF2B5EF4-FFF2-40B4-BE49-F238E27FC236}">
                  <a16:creationId xmlns:a16="http://schemas.microsoft.com/office/drawing/2014/main" id="{B091CED0-024F-4A61-947C-6CCDE3C78E1B}"/>
                </a:ext>
              </a:extLst>
            </p:cNvPr>
            <p:cNvSpPr/>
            <p:nvPr/>
          </p:nvSpPr>
          <p:spPr>
            <a:xfrm>
              <a:off x="4965184" y="5573000"/>
              <a:ext cx="239901" cy="149791"/>
            </a:xfrm>
            <a:custGeom>
              <a:avLst/>
              <a:gdLst>
                <a:gd name="connsiteX0" fmla="*/ 516 w 239901"/>
                <a:gd name="connsiteY0" fmla="*/ 713 h 149791"/>
                <a:gd name="connsiteX1" fmla="*/ 232291 w 239901"/>
                <a:gd name="connsiteY1" fmla="*/ 146763 h 149791"/>
                <a:gd name="connsiteX2" fmla="*/ 170379 w 239901"/>
                <a:gd name="connsiteY2" fmla="*/ 92788 h 149791"/>
                <a:gd name="connsiteX3" fmla="*/ 516 w 239901"/>
                <a:gd name="connsiteY3" fmla="*/ 713 h 14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901" h="149791">
                  <a:moveTo>
                    <a:pt x="516" y="713"/>
                  </a:moveTo>
                  <a:cubicBezTo>
                    <a:pt x="10835" y="9709"/>
                    <a:pt x="203981" y="131417"/>
                    <a:pt x="232291" y="146763"/>
                  </a:cubicBezTo>
                  <a:cubicBezTo>
                    <a:pt x="260601" y="162109"/>
                    <a:pt x="203187" y="115278"/>
                    <a:pt x="170379" y="92788"/>
                  </a:cubicBezTo>
                  <a:cubicBezTo>
                    <a:pt x="137571" y="70298"/>
                    <a:pt x="-9803" y="-8283"/>
                    <a:pt x="516" y="7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: 図形 655">
              <a:extLst>
                <a:ext uri="{FF2B5EF4-FFF2-40B4-BE49-F238E27FC236}">
                  <a16:creationId xmlns:a16="http://schemas.microsoft.com/office/drawing/2014/main" id="{8C6BA711-1DD5-4D3B-992F-363DF980620D}"/>
                </a:ext>
              </a:extLst>
            </p:cNvPr>
            <p:cNvSpPr/>
            <p:nvPr/>
          </p:nvSpPr>
          <p:spPr>
            <a:xfrm>
              <a:off x="5085105" y="5762282"/>
              <a:ext cx="178058" cy="124253"/>
            </a:xfrm>
            <a:custGeom>
              <a:avLst/>
              <a:gdLst>
                <a:gd name="connsiteX0" fmla="*/ 1245 w 178058"/>
                <a:gd name="connsiteY0" fmla="*/ 343 h 124253"/>
                <a:gd name="connsiteX1" fmla="*/ 91733 w 178058"/>
                <a:gd name="connsiteY1" fmla="*/ 73368 h 124253"/>
                <a:gd name="connsiteX2" fmla="*/ 175870 w 178058"/>
                <a:gd name="connsiteY2" fmla="*/ 124168 h 124253"/>
                <a:gd name="connsiteX3" fmla="*/ 144120 w 178058"/>
                <a:gd name="connsiteY3" fmla="*/ 84481 h 124253"/>
                <a:gd name="connsiteX4" fmla="*/ 45695 w 178058"/>
                <a:gd name="connsiteY4" fmla="*/ 46381 h 124253"/>
                <a:gd name="connsiteX5" fmla="*/ 1245 w 178058"/>
                <a:gd name="connsiteY5" fmla="*/ 343 h 12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058" h="124253">
                  <a:moveTo>
                    <a:pt x="1245" y="343"/>
                  </a:moveTo>
                  <a:cubicBezTo>
                    <a:pt x="8918" y="4841"/>
                    <a:pt x="62629" y="52731"/>
                    <a:pt x="91733" y="73368"/>
                  </a:cubicBezTo>
                  <a:cubicBezTo>
                    <a:pt x="120837" y="94006"/>
                    <a:pt x="167139" y="122316"/>
                    <a:pt x="175870" y="124168"/>
                  </a:cubicBezTo>
                  <a:cubicBezTo>
                    <a:pt x="184601" y="126020"/>
                    <a:pt x="165816" y="97445"/>
                    <a:pt x="144120" y="84481"/>
                  </a:cubicBezTo>
                  <a:cubicBezTo>
                    <a:pt x="122424" y="71517"/>
                    <a:pt x="68449" y="55906"/>
                    <a:pt x="45695" y="46381"/>
                  </a:cubicBezTo>
                  <a:cubicBezTo>
                    <a:pt x="22941" y="36856"/>
                    <a:pt x="-6428" y="-4155"/>
                    <a:pt x="1245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: 図形 656">
              <a:extLst>
                <a:ext uri="{FF2B5EF4-FFF2-40B4-BE49-F238E27FC236}">
                  <a16:creationId xmlns:a16="http://schemas.microsoft.com/office/drawing/2014/main" id="{AC7CD556-6F86-44EA-864F-BF6F3C27E18F}"/>
                </a:ext>
              </a:extLst>
            </p:cNvPr>
            <p:cNvSpPr/>
            <p:nvPr/>
          </p:nvSpPr>
          <p:spPr>
            <a:xfrm>
              <a:off x="4970443" y="5834062"/>
              <a:ext cx="263554" cy="81061"/>
            </a:xfrm>
            <a:custGeom>
              <a:avLst/>
              <a:gdLst>
                <a:gd name="connsiteX0" fmla="*/ 20 w 263554"/>
                <a:gd name="connsiteY0" fmla="*/ 41276 h 81061"/>
                <a:gd name="connsiteX1" fmla="*/ 92095 w 263554"/>
                <a:gd name="connsiteY1" fmla="*/ 17463 h 81061"/>
                <a:gd name="connsiteX2" fmla="*/ 123845 w 263554"/>
                <a:gd name="connsiteY2" fmla="*/ 7938 h 81061"/>
                <a:gd name="connsiteX3" fmla="*/ 190520 w 263554"/>
                <a:gd name="connsiteY3" fmla="*/ 46038 h 81061"/>
                <a:gd name="connsiteX4" fmla="*/ 263545 w 263554"/>
                <a:gd name="connsiteY4" fmla="*/ 80963 h 81061"/>
                <a:gd name="connsiteX5" fmla="*/ 195282 w 263554"/>
                <a:gd name="connsiteY5" fmla="*/ 34926 h 81061"/>
                <a:gd name="connsiteX6" fmla="*/ 141307 w 263554"/>
                <a:gd name="connsiteY6" fmla="*/ 1 h 81061"/>
                <a:gd name="connsiteX7" fmla="*/ 84157 w 263554"/>
                <a:gd name="connsiteY7" fmla="*/ 33338 h 81061"/>
                <a:gd name="connsiteX8" fmla="*/ 20 w 263554"/>
                <a:gd name="connsiteY8" fmla="*/ 41276 h 8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554" h="81061">
                  <a:moveTo>
                    <a:pt x="20" y="41276"/>
                  </a:moveTo>
                  <a:cubicBezTo>
                    <a:pt x="1343" y="38630"/>
                    <a:pt x="71458" y="23019"/>
                    <a:pt x="92095" y="17463"/>
                  </a:cubicBezTo>
                  <a:cubicBezTo>
                    <a:pt x="112732" y="11907"/>
                    <a:pt x="107441" y="3175"/>
                    <a:pt x="123845" y="7938"/>
                  </a:cubicBezTo>
                  <a:cubicBezTo>
                    <a:pt x="140249" y="12701"/>
                    <a:pt x="167237" y="33867"/>
                    <a:pt x="190520" y="46038"/>
                  </a:cubicBezTo>
                  <a:cubicBezTo>
                    <a:pt x="213803" y="58209"/>
                    <a:pt x="262751" y="82815"/>
                    <a:pt x="263545" y="80963"/>
                  </a:cubicBezTo>
                  <a:cubicBezTo>
                    <a:pt x="264339" y="79111"/>
                    <a:pt x="215655" y="48420"/>
                    <a:pt x="195282" y="34926"/>
                  </a:cubicBezTo>
                  <a:cubicBezTo>
                    <a:pt x="174909" y="21432"/>
                    <a:pt x="159828" y="266"/>
                    <a:pt x="141307" y="1"/>
                  </a:cubicBezTo>
                  <a:cubicBezTo>
                    <a:pt x="122786" y="-264"/>
                    <a:pt x="106646" y="26194"/>
                    <a:pt x="84157" y="33338"/>
                  </a:cubicBezTo>
                  <a:cubicBezTo>
                    <a:pt x="61668" y="40482"/>
                    <a:pt x="-1303" y="43922"/>
                    <a:pt x="20" y="41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: 図形 657">
              <a:extLst>
                <a:ext uri="{FF2B5EF4-FFF2-40B4-BE49-F238E27FC236}">
                  <a16:creationId xmlns:a16="http://schemas.microsoft.com/office/drawing/2014/main" id="{556B54B4-D29B-45CD-B72D-3A241839E4B2}"/>
                </a:ext>
              </a:extLst>
            </p:cNvPr>
            <p:cNvSpPr/>
            <p:nvPr/>
          </p:nvSpPr>
          <p:spPr>
            <a:xfrm>
              <a:off x="4849791" y="5624485"/>
              <a:ext cx="224466" cy="118826"/>
            </a:xfrm>
            <a:custGeom>
              <a:avLst/>
              <a:gdLst>
                <a:gd name="connsiteX0" fmla="*/ 219097 w 224466"/>
                <a:gd name="connsiteY0" fmla="*/ 23840 h 118826"/>
                <a:gd name="connsiteX1" fmla="*/ 217509 w 224466"/>
                <a:gd name="connsiteY1" fmla="*/ 95278 h 118826"/>
                <a:gd name="connsiteX2" fmla="*/ 147659 w 224466"/>
                <a:gd name="connsiteY2" fmla="*/ 112740 h 118826"/>
                <a:gd name="connsiteX3" fmla="*/ 22 w 224466"/>
                <a:gd name="connsiteY3" fmla="*/ 28 h 118826"/>
                <a:gd name="connsiteX4" fmla="*/ 158772 w 224466"/>
                <a:gd name="connsiteY4" fmla="*/ 101628 h 118826"/>
                <a:gd name="connsiteX5" fmla="*/ 192109 w 224466"/>
                <a:gd name="connsiteY5" fmla="*/ 88928 h 118826"/>
                <a:gd name="connsiteX6" fmla="*/ 219097 w 224466"/>
                <a:gd name="connsiteY6" fmla="*/ 23840 h 118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66" h="118826">
                  <a:moveTo>
                    <a:pt x="219097" y="23840"/>
                  </a:moveTo>
                  <a:cubicBezTo>
                    <a:pt x="223330" y="24898"/>
                    <a:pt x="229415" y="80461"/>
                    <a:pt x="217509" y="95278"/>
                  </a:cubicBezTo>
                  <a:cubicBezTo>
                    <a:pt x="205603" y="110095"/>
                    <a:pt x="183907" y="128615"/>
                    <a:pt x="147659" y="112740"/>
                  </a:cubicBezTo>
                  <a:cubicBezTo>
                    <a:pt x="111411" y="96865"/>
                    <a:pt x="-1830" y="1880"/>
                    <a:pt x="22" y="28"/>
                  </a:cubicBezTo>
                  <a:cubicBezTo>
                    <a:pt x="1874" y="-1824"/>
                    <a:pt x="126757" y="86811"/>
                    <a:pt x="158772" y="101628"/>
                  </a:cubicBezTo>
                  <a:cubicBezTo>
                    <a:pt x="190786" y="116445"/>
                    <a:pt x="184701" y="96336"/>
                    <a:pt x="192109" y="88928"/>
                  </a:cubicBezTo>
                  <a:cubicBezTo>
                    <a:pt x="199517" y="81520"/>
                    <a:pt x="214864" y="22782"/>
                    <a:pt x="219097" y="238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: 図形 658">
              <a:extLst>
                <a:ext uri="{FF2B5EF4-FFF2-40B4-BE49-F238E27FC236}">
                  <a16:creationId xmlns:a16="http://schemas.microsoft.com/office/drawing/2014/main" id="{028B07CC-5B55-4E7F-B717-3DE028205626}"/>
                </a:ext>
              </a:extLst>
            </p:cNvPr>
            <p:cNvSpPr/>
            <p:nvPr/>
          </p:nvSpPr>
          <p:spPr>
            <a:xfrm>
              <a:off x="5015445" y="5775559"/>
              <a:ext cx="185446" cy="71277"/>
            </a:xfrm>
            <a:custGeom>
              <a:avLst/>
              <a:gdLst>
                <a:gd name="connsiteX0" fmla="*/ 185205 w 185446"/>
                <a:gd name="connsiteY0" fmla="*/ 68029 h 71277"/>
                <a:gd name="connsiteX1" fmla="*/ 50268 w 185446"/>
                <a:gd name="connsiteY1" fmla="*/ 2941 h 71277"/>
                <a:gd name="connsiteX2" fmla="*/ 4230 w 185446"/>
                <a:gd name="connsiteY2" fmla="*/ 17229 h 71277"/>
                <a:gd name="connsiteX3" fmla="*/ 4230 w 185446"/>
                <a:gd name="connsiteY3" fmla="*/ 71204 h 71277"/>
                <a:gd name="connsiteX4" fmla="*/ 23280 w 185446"/>
                <a:gd name="connsiteY4" fmla="*/ 28341 h 71277"/>
                <a:gd name="connsiteX5" fmla="*/ 37568 w 185446"/>
                <a:gd name="connsiteY5" fmla="*/ 6116 h 71277"/>
                <a:gd name="connsiteX6" fmla="*/ 13755 w 185446"/>
                <a:gd name="connsiteY6" fmla="*/ 18816 h 71277"/>
                <a:gd name="connsiteX7" fmla="*/ 185205 w 185446"/>
                <a:gd name="connsiteY7" fmla="*/ 68029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446" h="71277">
                  <a:moveTo>
                    <a:pt x="185205" y="68029"/>
                  </a:moveTo>
                  <a:cubicBezTo>
                    <a:pt x="191290" y="65383"/>
                    <a:pt x="80430" y="11408"/>
                    <a:pt x="50268" y="2941"/>
                  </a:cubicBezTo>
                  <a:cubicBezTo>
                    <a:pt x="20105" y="-5526"/>
                    <a:pt x="11903" y="5852"/>
                    <a:pt x="4230" y="17229"/>
                  </a:cubicBezTo>
                  <a:cubicBezTo>
                    <a:pt x="-3443" y="28606"/>
                    <a:pt x="1055" y="69352"/>
                    <a:pt x="4230" y="71204"/>
                  </a:cubicBezTo>
                  <a:cubicBezTo>
                    <a:pt x="7405" y="73056"/>
                    <a:pt x="17724" y="39189"/>
                    <a:pt x="23280" y="28341"/>
                  </a:cubicBezTo>
                  <a:cubicBezTo>
                    <a:pt x="28836" y="17493"/>
                    <a:pt x="39155" y="7703"/>
                    <a:pt x="37568" y="6116"/>
                  </a:cubicBezTo>
                  <a:cubicBezTo>
                    <a:pt x="35981" y="4529"/>
                    <a:pt x="-11645" y="7968"/>
                    <a:pt x="13755" y="18816"/>
                  </a:cubicBezTo>
                  <a:cubicBezTo>
                    <a:pt x="39155" y="29664"/>
                    <a:pt x="179120" y="70675"/>
                    <a:pt x="185205" y="680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: 図形 659">
              <a:extLst>
                <a:ext uri="{FF2B5EF4-FFF2-40B4-BE49-F238E27FC236}">
                  <a16:creationId xmlns:a16="http://schemas.microsoft.com/office/drawing/2014/main" id="{CCB6A87F-51A3-43CA-A7C4-698779F24BEC}"/>
                </a:ext>
              </a:extLst>
            </p:cNvPr>
            <p:cNvSpPr/>
            <p:nvPr/>
          </p:nvSpPr>
          <p:spPr>
            <a:xfrm>
              <a:off x="4580058" y="5653480"/>
              <a:ext cx="292084" cy="708284"/>
            </a:xfrm>
            <a:custGeom>
              <a:avLst/>
              <a:gdLst>
                <a:gd name="connsiteX0" fmla="*/ 291980 w 292084"/>
                <a:gd name="connsiteY0" fmla="*/ 1195 h 708284"/>
                <a:gd name="connsiteX1" fmla="*/ 231655 w 292084"/>
                <a:gd name="connsiteY1" fmla="*/ 137720 h 708284"/>
                <a:gd name="connsiteX2" fmla="*/ 203080 w 292084"/>
                <a:gd name="connsiteY2" fmla="*/ 137720 h 708284"/>
                <a:gd name="connsiteX3" fmla="*/ 45917 w 292084"/>
                <a:gd name="connsiteY3" fmla="*/ 547295 h 708284"/>
                <a:gd name="connsiteX4" fmla="*/ 1467 w 292084"/>
                <a:gd name="connsiteY4" fmla="*/ 682233 h 708284"/>
                <a:gd name="connsiteX5" fmla="*/ 87192 w 292084"/>
                <a:gd name="connsiteY5" fmla="*/ 706045 h 708284"/>
                <a:gd name="connsiteX6" fmla="*/ 23692 w 292084"/>
                <a:gd name="connsiteY6" fmla="*/ 650483 h 708284"/>
                <a:gd name="connsiteX7" fmla="*/ 52267 w 292084"/>
                <a:gd name="connsiteY7" fmla="*/ 545708 h 708284"/>
                <a:gd name="connsiteX8" fmla="*/ 182442 w 292084"/>
                <a:gd name="connsiteY8" fmla="*/ 196458 h 708284"/>
                <a:gd name="connsiteX9" fmla="*/ 222130 w 292084"/>
                <a:gd name="connsiteY9" fmla="*/ 117083 h 708284"/>
                <a:gd name="connsiteX10" fmla="*/ 245942 w 292084"/>
                <a:gd name="connsiteY10" fmla="*/ 72633 h 708284"/>
                <a:gd name="connsiteX11" fmla="*/ 291980 w 292084"/>
                <a:gd name="connsiteY11" fmla="*/ 1195 h 70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084" h="708284">
                  <a:moveTo>
                    <a:pt x="291980" y="1195"/>
                  </a:moveTo>
                  <a:cubicBezTo>
                    <a:pt x="289599" y="12043"/>
                    <a:pt x="246472" y="114966"/>
                    <a:pt x="231655" y="137720"/>
                  </a:cubicBezTo>
                  <a:cubicBezTo>
                    <a:pt x="216838" y="160474"/>
                    <a:pt x="234036" y="69458"/>
                    <a:pt x="203080" y="137720"/>
                  </a:cubicBezTo>
                  <a:cubicBezTo>
                    <a:pt x="172124" y="205983"/>
                    <a:pt x="79519" y="456543"/>
                    <a:pt x="45917" y="547295"/>
                  </a:cubicBezTo>
                  <a:cubicBezTo>
                    <a:pt x="12315" y="638047"/>
                    <a:pt x="-5412" y="655775"/>
                    <a:pt x="1467" y="682233"/>
                  </a:cubicBezTo>
                  <a:cubicBezTo>
                    <a:pt x="8346" y="708691"/>
                    <a:pt x="83488" y="711337"/>
                    <a:pt x="87192" y="706045"/>
                  </a:cubicBezTo>
                  <a:cubicBezTo>
                    <a:pt x="90896" y="700753"/>
                    <a:pt x="29513" y="677206"/>
                    <a:pt x="23692" y="650483"/>
                  </a:cubicBezTo>
                  <a:cubicBezTo>
                    <a:pt x="17871" y="623760"/>
                    <a:pt x="25809" y="621379"/>
                    <a:pt x="52267" y="545708"/>
                  </a:cubicBezTo>
                  <a:cubicBezTo>
                    <a:pt x="78725" y="470037"/>
                    <a:pt x="154132" y="267895"/>
                    <a:pt x="182442" y="196458"/>
                  </a:cubicBezTo>
                  <a:cubicBezTo>
                    <a:pt x="210752" y="125021"/>
                    <a:pt x="211547" y="137721"/>
                    <a:pt x="222130" y="117083"/>
                  </a:cubicBezTo>
                  <a:cubicBezTo>
                    <a:pt x="232713" y="96446"/>
                    <a:pt x="236417" y="88773"/>
                    <a:pt x="245942" y="72633"/>
                  </a:cubicBezTo>
                  <a:cubicBezTo>
                    <a:pt x="255467" y="56493"/>
                    <a:pt x="294361" y="-9653"/>
                    <a:pt x="291980" y="1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: 図形 660">
              <a:extLst>
                <a:ext uri="{FF2B5EF4-FFF2-40B4-BE49-F238E27FC236}">
                  <a16:creationId xmlns:a16="http://schemas.microsoft.com/office/drawing/2014/main" id="{CA4FDF20-D7B1-4CD1-9189-0472E9155C62}"/>
                </a:ext>
              </a:extLst>
            </p:cNvPr>
            <p:cNvSpPr/>
            <p:nvPr/>
          </p:nvSpPr>
          <p:spPr>
            <a:xfrm>
              <a:off x="4695760" y="5744994"/>
              <a:ext cx="289123" cy="585978"/>
            </a:xfrm>
            <a:custGeom>
              <a:avLst/>
              <a:gdLst>
                <a:gd name="connsiteX0" fmla="*/ 288990 w 289123"/>
                <a:gd name="connsiteY0" fmla="*/ 169 h 585978"/>
                <a:gd name="connsiteX1" fmla="*/ 117540 w 289123"/>
                <a:gd name="connsiteY1" fmla="*/ 314494 h 585978"/>
                <a:gd name="connsiteX2" fmla="*/ 58803 w 289123"/>
                <a:gd name="connsiteY2" fmla="*/ 504994 h 585978"/>
                <a:gd name="connsiteX3" fmla="*/ 65 w 289123"/>
                <a:gd name="connsiteY3" fmla="*/ 585956 h 585978"/>
                <a:gd name="connsiteX4" fmla="*/ 47690 w 289123"/>
                <a:gd name="connsiteY4" fmla="*/ 498644 h 585978"/>
                <a:gd name="connsiteX5" fmla="*/ 68328 w 289123"/>
                <a:gd name="connsiteY5" fmla="*/ 446256 h 585978"/>
                <a:gd name="connsiteX6" fmla="*/ 87378 w 289123"/>
                <a:gd name="connsiteY6" fmla="*/ 358944 h 585978"/>
                <a:gd name="connsiteX7" fmla="*/ 288990 w 289123"/>
                <a:gd name="connsiteY7" fmla="*/ 16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123" h="585978">
                  <a:moveTo>
                    <a:pt x="288990" y="169"/>
                  </a:moveTo>
                  <a:cubicBezTo>
                    <a:pt x="294017" y="-7239"/>
                    <a:pt x="155904" y="230357"/>
                    <a:pt x="117540" y="314494"/>
                  </a:cubicBezTo>
                  <a:cubicBezTo>
                    <a:pt x="79175" y="398632"/>
                    <a:pt x="78382" y="459750"/>
                    <a:pt x="58803" y="504994"/>
                  </a:cubicBezTo>
                  <a:cubicBezTo>
                    <a:pt x="39224" y="550238"/>
                    <a:pt x="1917" y="587014"/>
                    <a:pt x="65" y="585956"/>
                  </a:cubicBezTo>
                  <a:cubicBezTo>
                    <a:pt x="-1787" y="584898"/>
                    <a:pt x="36313" y="521927"/>
                    <a:pt x="47690" y="498644"/>
                  </a:cubicBezTo>
                  <a:cubicBezTo>
                    <a:pt x="59067" y="475361"/>
                    <a:pt x="61713" y="469539"/>
                    <a:pt x="68328" y="446256"/>
                  </a:cubicBezTo>
                  <a:cubicBezTo>
                    <a:pt x="74943" y="422973"/>
                    <a:pt x="54041" y="432763"/>
                    <a:pt x="87378" y="358944"/>
                  </a:cubicBezTo>
                  <a:cubicBezTo>
                    <a:pt x="120715" y="285125"/>
                    <a:pt x="283963" y="7577"/>
                    <a:pt x="288990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: 図形 661">
              <a:extLst>
                <a:ext uri="{FF2B5EF4-FFF2-40B4-BE49-F238E27FC236}">
                  <a16:creationId xmlns:a16="http://schemas.microsoft.com/office/drawing/2014/main" id="{47633F46-7EF2-477B-B9E9-01A8E42B2937}"/>
                </a:ext>
              </a:extLst>
            </p:cNvPr>
            <p:cNvSpPr/>
            <p:nvPr/>
          </p:nvSpPr>
          <p:spPr>
            <a:xfrm>
              <a:off x="4693976" y="5662479"/>
              <a:ext cx="190762" cy="584394"/>
            </a:xfrm>
            <a:custGeom>
              <a:avLst/>
              <a:gdLst>
                <a:gd name="connsiteX0" fmla="*/ 190762 w 190762"/>
                <a:gd name="connsiteY0" fmla="*/ 134 h 584394"/>
                <a:gd name="connsiteX1" fmla="*/ 133612 w 190762"/>
                <a:gd name="connsiteY1" fmla="*/ 214446 h 584394"/>
                <a:gd name="connsiteX2" fmla="*/ 65349 w 190762"/>
                <a:gd name="connsiteY2" fmla="*/ 363671 h 584394"/>
                <a:gd name="connsiteX3" fmla="*/ 9787 w 190762"/>
                <a:gd name="connsiteY3" fmla="*/ 519246 h 584394"/>
                <a:gd name="connsiteX4" fmla="*/ 262 w 190762"/>
                <a:gd name="connsiteY4" fmla="*/ 584334 h 584394"/>
                <a:gd name="connsiteX5" fmla="*/ 12962 w 190762"/>
                <a:gd name="connsiteY5" fmla="*/ 509721 h 584394"/>
                <a:gd name="connsiteX6" fmla="*/ 41537 w 190762"/>
                <a:gd name="connsiteY6" fmla="*/ 409709 h 584394"/>
                <a:gd name="connsiteX7" fmla="*/ 133612 w 190762"/>
                <a:gd name="connsiteY7" fmla="*/ 185871 h 584394"/>
                <a:gd name="connsiteX8" fmla="*/ 190762 w 190762"/>
                <a:gd name="connsiteY8" fmla="*/ 134 h 58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762" h="584394">
                  <a:moveTo>
                    <a:pt x="190762" y="134"/>
                  </a:moveTo>
                  <a:cubicBezTo>
                    <a:pt x="190762" y="4896"/>
                    <a:pt x="154514" y="153857"/>
                    <a:pt x="133612" y="214446"/>
                  </a:cubicBezTo>
                  <a:cubicBezTo>
                    <a:pt x="112710" y="275035"/>
                    <a:pt x="85986" y="312871"/>
                    <a:pt x="65349" y="363671"/>
                  </a:cubicBezTo>
                  <a:cubicBezTo>
                    <a:pt x="44712" y="414471"/>
                    <a:pt x="20635" y="482469"/>
                    <a:pt x="9787" y="519246"/>
                  </a:cubicBezTo>
                  <a:cubicBezTo>
                    <a:pt x="-1061" y="556023"/>
                    <a:pt x="-267" y="585921"/>
                    <a:pt x="262" y="584334"/>
                  </a:cubicBezTo>
                  <a:cubicBezTo>
                    <a:pt x="791" y="582747"/>
                    <a:pt x="6083" y="538825"/>
                    <a:pt x="12962" y="509721"/>
                  </a:cubicBezTo>
                  <a:cubicBezTo>
                    <a:pt x="19841" y="480617"/>
                    <a:pt x="21429" y="463684"/>
                    <a:pt x="41537" y="409709"/>
                  </a:cubicBezTo>
                  <a:cubicBezTo>
                    <a:pt x="61645" y="355734"/>
                    <a:pt x="110064" y="253869"/>
                    <a:pt x="133612" y="185871"/>
                  </a:cubicBezTo>
                  <a:cubicBezTo>
                    <a:pt x="157160" y="117873"/>
                    <a:pt x="190762" y="-4628"/>
                    <a:pt x="190762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: 図形 662">
              <a:extLst>
                <a:ext uri="{FF2B5EF4-FFF2-40B4-BE49-F238E27FC236}">
                  <a16:creationId xmlns:a16="http://schemas.microsoft.com/office/drawing/2014/main" id="{C438A9E2-1B3A-4822-8AF1-EB85CDC0B1D8}"/>
                </a:ext>
              </a:extLst>
            </p:cNvPr>
            <p:cNvSpPr/>
            <p:nvPr/>
          </p:nvSpPr>
          <p:spPr>
            <a:xfrm>
              <a:off x="4623263" y="5830688"/>
              <a:ext cx="229019" cy="521136"/>
            </a:xfrm>
            <a:custGeom>
              <a:avLst/>
              <a:gdLst>
                <a:gd name="connsiteX0" fmla="*/ 226550 w 229019"/>
                <a:gd name="connsiteY0" fmla="*/ 22425 h 521136"/>
                <a:gd name="connsiteX1" fmla="*/ 174162 w 229019"/>
                <a:gd name="connsiteY1" fmla="*/ 30362 h 521136"/>
                <a:gd name="connsiteX2" fmla="*/ 102725 w 229019"/>
                <a:gd name="connsiteY2" fmla="*/ 163712 h 521136"/>
                <a:gd name="connsiteX3" fmla="*/ 2712 w 229019"/>
                <a:gd name="connsiteY3" fmla="*/ 425650 h 521136"/>
                <a:gd name="connsiteX4" fmla="*/ 26525 w 229019"/>
                <a:gd name="connsiteY4" fmla="*/ 520900 h 521136"/>
                <a:gd name="connsiteX5" fmla="*/ 5887 w 229019"/>
                <a:gd name="connsiteY5" fmla="*/ 451050 h 521136"/>
                <a:gd name="connsiteX6" fmla="*/ 43987 w 229019"/>
                <a:gd name="connsiteY6" fmla="*/ 398662 h 521136"/>
                <a:gd name="connsiteX7" fmla="*/ 93200 w 229019"/>
                <a:gd name="connsiteY7" fmla="*/ 285950 h 521136"/>
                <a:gd name="connsiteX8" fmla="*/ 226550 w 229019"/>
                <a:gd name="connsiteY8" fmla="*/ 22425 h 52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019" h="521136">
                  <a:moveTo>
                    <a:pt x="226550" y="22425"/>
                  </a:moveTo>
                  <a:cubicBezTo>
                    <a:pt x="240044" y="-20173"/>
                    <a:pt x="194799" y="6814"/>
                    <a:pt x="174162" y="30362"/>
                  </a:cubicBezTo>
                  <a:cubicBezTo>
                    <a:pt x="153525" y="53910"/>
                    <a:pt x="131300" y="97831"/>
                    <a:pt x="102725" y="163712"/>
                  </a:cubicBezTo>
                  <a:cubicBezTo>
                    <a:pt x="74150" y="229593"/>
                    <a:pt x="15412" y="366119"/>
                    <a:pt x="2712" y="425650"/>
                  </a:cubicBezTo>
                  <a:cubicBezTo>
                    <a:pt x="-9988" y="485181"/>
                    <a:pt x="25996" y="516667"/>
                    <a:pt x="26525" y="520900"/>
                  </a:cubicBezTo>
                  <a:cubicBezTo>
                    <a:pt x="27054" y="525133"/>
                    <a:pt x="2977" y="471423"/>
                    <a:pt x="5887" y="451050"/>
                  </a:cubicBezTo>
                  <a:cubicBezTo>
                    <a:pt x="8797" y="430677"/>
                    <a:pt x="29435" y="426179"/>
                    <a:pt x="43987" y="398662"/>
                  </a:cubicBezTo>
                  <a:cubicBezTo>
                    <a:pt x="58539" y="371145"/>
                    <a:pt x="69123" y="347333"/>
                    <a:pt x="93200" y="285950"/>
                  </a:cubicBezTo>
                  <a:cubicBezTo>
                    <a:pt x="117277" y="224567"/>
                    <a:pt x="213056" y="65023"/>
                    <a:pt x="226550" y="22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: 図形 663">
              <a:extLst>
                <a:ext uri="{FF2B5EF4-FFF2-40B4-BE49-F238E27FC236}">
                  <a16:creationId xmlns:a16="http://schemas.microsoft.com/office/drawing/2014/main" id="{F538598C-F348-4CC8-AFB8-44DEDAC87561}"/>
                </a:ext>
              </a:extLst>
            </p:cNvPr>
            <p:cNvSpPr/>
            <p:nvPr/>
          </p:nvSpPr>
          <p:spPr>
            <a:xfrm>
              <a:off x="4810642" y="5935500"/>
              <a:ext cx="128092" cy="328381"/>
            </a:xfrm>
            <a:custGeom>
              <a:avLst/>
              <a:gdLst>
                <a:gd name="connsiteX0" fmla="*/ 128071 w 128092"/>
                <a:gd name="connsiteY0" fmla="*/ 163 h 328381"/>
                <a:gd name="connsiteX1" fmla="*/ 50283 w 128092"/>
                <a:gd name="connsiteY1" fmla="*/ 111288 h 328381"/>
                <a:gd name="connsiteX2" fmla="*/ 9008 w 128092"/>
                <a:gd name="connsiteY2" fmla="*/ 276388 h 328381"/>
                <a:gd name="connsiteX3" fmla="*/ 4246 w 128092"/>
                <a:gd name="connsiteY3" fmla="*/ 327188 h 328381"/>
                <a:gd name="connsiteX4" fmla="*/ 2658 w 128092"/>
                <a:gd name="connsiteY4" fmla="*/ 236700 h 328381"/>
                <a:gd name="connsiteX5" fmla="*/ 42346 w 128092"/>
                <a:gd name="connsiteY5" fmla="*/ 135100 h 328381"/>
                <a:gd name="connsiteX6" fmla="*/ 128071 w 128092"/>
                <a:gd name="connsiteY6" fmla="*/ 163 h 32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092" h="328381">
                  <a:moveTo>
                    <a:pt x="128071" y="163"/>
                  </a:moveTo>
                  <a:cubicBezTo>
                    <a:pt x="129394" y="-3806"/>
                    <a:pt x="70127" y="65251"/>
                    <a:pt x="50283" y="111288"/>
                  </a:cubicBezTo>
                  <a:cubicBezTo>
                    <a:pt x="30439" y="157325"/>
                    <a:pt x="16681" y="240405"/>
                    <a:pt x="9008" y="276388"/>
                  </a:cubicBezTo>
                  <a:cubicBezTo>
                    <a:pt x="1335" y="312371"/>
                    <a:pt x="5304" y="333803"/>
                    <a:pt x="4246" y="327188"/>
                  </a:cubicBezTo>
                  <a:cubicBezTo>
                    <a:pt x="3188" y="320573"/>
                    <a:pt x="-3692" y="268715"/>
                    <a:pt x="2658" y="236700"/>
                  </a:cubicBezTo>
                  <a:cubicBezTo>
                    <a:pt x="9008" y="204685"/>
                    <a:pt x="22238" y="173729"/>
                    <a:pt x="42346" y="135100"/>
                  </a:cubicBezTo>
                  <a:cubicBezTo>
                    <a:pt x="62454" y="96471"/>
                    <a:pt x="126748" y="4132"/>
                    <a:pt x="128071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: 図形 664">
              <a:extLst>
                <a:ext uri="{FF2B5EF4-FFF2-40B4-BE49-F238E27FC236}">
                  <a16:creationId xmlns:a16="http://schemas.microsoft.com/office/drawing/2014/main" id="{0465A8B0-E329-4D72-9F18-2B23A93526E6}"/>
                </a:ext>
              </a:extLst>
            </p:cNvPr>
            <p:cNvSpPr/>
            <p:nvPr/>
          </p:nvSpPr>
          <p:spPr>
            <a:xfrm>
              <a:off x="4726054" y="5922831"/>
              <a:ext cx="212883" cy="575072"/>
            </a:xfrm>
            <a:custGeom>
              <a:avLst/>
              <a:gdLst>
                <a:gd name="connsiteX0" fmla="*/ 212659 w 212883"/>
                <a:gd name="connsiteY0" fmla="*/ 1719 h 575072"/>
                <a:gd name="connsiteX1" fmla="*/ 141221 w 212883"/>
                <a:gd name="connsiteY1" fmla="*/ 71569 h 575072"/>
                <a:gd name="connsiteX2" fmla="*/ 58671 w 212883"/>
                <a:gd name="connsiteY2" fmla="*/ 303344 h 575072"/>
                <a:gd name="connsiteX3" fmla="*/ 1521 w 212883"/>
                <a:gd name="connsiteY3" fmla="*/ 570044 h 575072"/>
                <a:gd name="connsiteX4" fmla="*/ 25334 w 212883"/>
                <a:gd name="connsiteY4" fmla="*/ 450982 h 575072"/>
                <a:gd name="connsiteX5" fmla="*/ 117409 w 212883"/>
                <a:gd name="connsiteY5" fmla="*/ 127132 h 575072"/>
                <a:gd name="connsiteX6" fmla="*/ 212659 w 212883"/>
                <a:gd name="connsiteY6" fmla="*/ 1719 h 57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883" h="575072">
                  <a:moveTo>
                    <a:pt x="212659" y="1719"/>
                  </a:moveTo>
                  <a:cubicBezTo>
                    <a:pt x="216628" y="-7542"/>
                    <a:pt x="166886" y="21298"/>
                    <a:pt x="141221" y="71569"/>
                  </a:cubicBezTo>
                  <a:cubicBezTo>
                    <a:pt x="115556" y="121840"/>
                    <a:pt x="81954" y="220265"/>
                    <a:pt x="58671" y="303344"/>
                  </a:cubicBezTo>
                  <a:cubicBezTo>
                    <a:pt x="35388" y="386423"/>
                    <a:pt x="7077" y="545438"/>
                    <a:pt x="1521" y="570044"/>
                  </a:cubicBezTo>
                  <a:cubicBezTo>
                    <a:pt x="-4035" y="594650"/>
                    <a:pt x="6019" y="524801"/>
                    <a:pt x="25334" y="450982"/>
                  </a:cubicBezTo>
                  <a:cubicBezTo>
                    <a:pt x="44649" y="377163"/>
                    <a:pt x="85924" y="200686"/>
                    <a:pt x="117409" y="127132"/>
                  </a:cubicBezTo>
                  <a:cubicBezTo>
                    <a:pt x="148894" y="53578"/>
                    <a:pt x="208690" y="10980"/>
                    <a:pt x="212659" y="1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: 図形 665">
              <a:extLst>
                <a:ext uri="{FF2B5EF4-FFF2-40B4-BE49-F238E27FC236}">
                  <a16:creationId xmlns:a16="http://schemas.microsoft.com/office/drawing/2014/main" id="{F73E067D-A4D3-42E2-A134-CFE2E2E53598}"/>
                </a:ext>
              </a:extLst>
            </p:cNvPr>
            <p:cNvSpPr/>
            <p:nvPr/>
          </p:nvSpPr>
          <p:spPr>
            <a:xfrm>
              <a:off x="4660003" y="6208373"/>
              <a:ext cx="193027" cy="513359"/>
            </a:xfrm>
            <a:custGeom>
              <a:avLst/>
              <a:gdLst>
                <a:gd name="connsiteX0" fmla="*/ 192985 w 193027"/>
                <a:gd name="connsiteY0" fmla="*/ 340 h 513359"/>
                <a:gd name="connsiteX1" fmla="*/ 126310 w 193027"/>
                <a:gd name="connsiteY1" fmla="*/ 276565 h 513359"/>
                <a:gd name="connsiteX2" fmla="*/ 897 w 193027"/>
                <a:gd name="connsiteY2" fmla="*/ 511515 h 513359"/>
                <a:gd name="connsiteX3" fmla="*/ 72335 w 193027"/>
                <a:gd name="connsiteY3" fmla="*/ 381340 h 513359"/>
                <a:gd name="connsiteX4" fmla="*/ 116785 w 193027"/>
                <a:gd name="connsiteY4" fmla="*/ 294027 h 513359"/>
                <a:gd name="connsiteX5" fmla="*/ 135835 w 193027"/>
                <a:gd name="connsiteY5" fmla="*/ 221002 h 513359"/>
                <a:gd name="connsiteX6" fmla="*/ 192985 w 193027"/>
                <a:gd name="connsiteY6" fmla="*/ 340 h 51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27" h="513359">
                  <a:moveTo>
                    <a:pt x="192985" y="340"/>
                  </a:moveTo>
                  <a:cubicBezTo>
                    <a:pt x="191397" y="9601"/>
                    <a:pt x="158325" y="191369"/>
                    <a:pt x="126310" y="276565"/>
                  </a:cubicBezTo>
                  <a:cubicBezTo>
                    <a:pt x="94295" y="361761"/>
                    <a:pt x="9893" y="494053"/>
                    <a:pt x="897" y="511515"/>
                  </a:cubicBezTo>
                  <a:cubicBezTo>
                    <a:pt x="-8099" y="528978"/>
                    <a:pt x="53020" y="417588"/>
                    <a:pt x="72335" y="381340"/>
                  </a:cubicBezTo>
                  <a:cubicBezTo>
                    <a:pt x="91650" y="345092"/>
                    <a:pt x="106202" y="320750"/>
                    <a:pt x="116785" y="294027"/>
                  </a:cubicBezTo>
                  <a:cubicBezTo>
                    <a:pt x="127368" y="267304"/>
                    <a:pt x="120754" y="268627"/>
                    <a:pt x="135835" y="221002"/>
                  </a:cubicBezTo>
                  <a:cubicBezTo>
                    <a:pt x="150916" y="173377"/>
                    <a:pt x="194573" y="-8921"/>
                    <a:pt x="192985" y="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: 図形 666">
              <a:extLst>
                <a:ext uri="{FF2B5EF4-FFF2-40B4-BE49-F238E27FC236}">
                  <a16:creationId xmlns:a16="http://schemas.microsoft.com/office/drawing/2014/main" id="{EE84AC02-2532-47C9-BFD0-CE05703BC252}"/>
                </a:ext>
              </a:extLst>
            </p:cNvPr>
            <p:cNvSpPr/>
            <p:nvPr/>
          </p:nvSpPr>
          <p:spPr>
            <a:xfrm>
              <a:off x="5030708" y="5921350"/>
              <a:ext cx="153405" cy="166661"/>
            </a:xfrm>
            <a:custGeom>
              <a:avLst/>
              <a:gdLst>
                <a:gd name="connsiteX0" fmla="*/ 80 w 153405"/>
                <a:gd name="connsiteY0" fmla="*/ 25 h 166661"/>
                <a:gd name="connsiteX1" fmla="*/ 68342 w 153405"/>
                <a:gd name="connsiteY1" fmla="*/ 133375 h 166661"/>
                <a:gd name="connsiteX2" fmla="*/ 119142 w 153405"/>
                <a:gd name="connsiteY2" fmla="*/ 160363 h 166661"/>
                <a:gd name="connsiteX3" fmla="*/ 152480 w 153405"/>
                <a:gd name="connsiteY3" fmla="*/ 163538 h 166661"/>
                <a:gd name="connsiteX4" fmla="*/ 82630 w 153405"/>
                <a:gd name="connsiteY4" fmla="*/ 122263 h 166661"/>
                <a:gd name="connsiteX5" fmla="*/ 80 w 153405"/>
                <a:gd name="connsiteY5" fmla="*/ 25 h 1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05" h="166661">
                  <a:moveTo>
                    <a:pt x="80" y="25"/>
                  </a:moveTo>
                  <a:cubicBezTo>
                    <a:pt x="-2301" y="1877"/>
                    <a:pt x="48498" y="106652"/>
                    <a:pt x="68342" y="133375"/>
                  </a:cubicBezTo>
                  <a:cubicBezTo>
                    <a:pt x="88186" y="160098"/>
                    <a:pt x="105119" y="155336"/>
                    <a:pt x="119142" y="160363"/>
                  </a:cubicBezTo>
                  <a:cubicBezTo>
                    <a:pt x="133165" y="165390"/>
                    <a:pt x="158565" y="169888"/>
                    <a:pt x="152480" y="163538"/>
                  </a:cubicBezTo>
                  <a:cubicBezTo>
                    <a:pt x="146395" y="157188"/>
                    <a:pt x="105649" y="146075"/>
                    <a:pt x="82630" y="122263"/>
                  </a:cubicBezTo>
                  <a:cubicBezTo>
                    <a:pt x="59611" y="98451"/>
                    <a:pt x="2461" y="-1827"/>
                    <a:pt x="80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: 図形 667">
              <a:extLst>
                <a:ext uri="{FF2B5EF4-FFF2-40B4-BE49-F238E27FC236}">
                  <a16:creationId xmlns:a16="http://schemas.microsoft.com/office/drawing/2014/main" id="{C9DA6011-65C3-4B7D-A838-BBD0617BF747}"/>
                </a:ext>
              </a:extLst>
            </p:cNvPr>
            <p:cNvSpPr/>
            <p:nvPr/>
          </p:nvSpPr>
          <p:spPr>
            <a:xfrm>
              <a:off x="5111699" y="5935987"/>
              <a:ext cx="120210" cy="57915"/>
            </a:xfrm>
            <a:custGeom>
              <a:avLst/>
              <a:gdLst>
                <a:gd name="connsiteX0" fmla="*/ 51 w 120210"/>
                <a:gd name="connsiteY0" fmla="*/ 2851 h 57915"/>
                <a:gd name="connsiteX1" fmla="*/ 109589 w 120210"/>
                <a:gd name="connsiteY1" fmla="*/ 39363 h 57915"/>
                <a:gd name="connsiteX2" fmla="*/ 114351 w 120210"/>
                <a:gd name="connsiteY2" fmla="*/ 56826 h 57915"/>
                <a:gd name="connsiteX3" fmla="*/ 95301 w 120210"/>
                <a:gd name="connsiteY3" fmla="*/ 9201 h 57915"/>
                <a:gd name="connsiteX4" fmla="*/ 51 w 120210"/>
                <a:gd name="connsiteY4" fmla="*/ 2851 h 5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10" h="57915">
                  <a:moveTo>
                    <a:pt x="51" y="2851"/>
                  </a:moveTo>
                  <a:cubicBezTo>
                    <a:pt x="2432" y="7878"/>
                    <a:pt x="90539" y="30367"/>
                    <a:pt x="109589" y="39363"/>
                  </a:cubicBezTo>
                  <a:cubicBezTo>
                    <a:pt x="128639" y="48359"/>
                    <a:pt x="116732" y="61853"/>
                    <a:pt x="114351" y="56826"/>
                  </a:cubicBezTo>
                  <a:cubicBezTo>
                    <a:pt x="111970" y="51799"/>
                    <a:pt x="112234" y="19255"/>
                    <a:pt x="95301" y="9201"/>
                  </a:cubicBezTo>
                  <a:cubicBezTo>
                    <a:pt x="78368" y="-853"/>
                    <a:pt x="-2330" y="-2176"/>
                    <a:pt x="51" y="28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9" name="フリーフォーム: 図形 668">
              <a:extLst>
                <a:ext uri="{FF2B5EF4-FFF2-40B4-BE49-F238E27FC236}">
                  <a16:creationId xmlns:a16="http://schemas.microsoft.com/office/drawing/2014/main" id="{39539278-C357-437A-830B-683262EB8157}"/>
                </a:ext>
              </a:extLst>
            </p:cNvPr>
            <p:cNvSpPr/>
            <p:nvPr/>
          </p:nvSpPr>
          <p:spPr>
            <a:xfrm>
              <a:off x="5154370" y="5948198"/>
              <a:ext cx="48812" cy="334059"/>
            </a:xfrm>
            <a:custGeom>
              <a:avLst/>
              <a:gdLst>
                <a:gd name="connsiteX0" fmla="*/ 43105 w 48812"/>
                <a:gd name="connsiteY0" fmla="*/ 9690 h 334059"/>
                <a:gd name="connsiteX1" fmla="*/ 6593 w 48812"/>
                <a:gd name="connsiteY1" fmla="*/ 324015 h 334059"/>
                <a:gd name="connsiteX2" fmla="*/ 3418 w 48812"/>
                <a:gd name="connsiteY2" fmla="*/ 241465 h 334059"/>
                <a:gd name="connsiteX3" fmla="*/ 43105 w 48812"/>
                <a:gd name="connsiteY3" fmla="*/ 92240 h 334059"/>
                <a:gd name="connsiteX4" fmla="*/ 43105 w 48812"/>
                <a:gd name="connsiteY4" fmla="*/ 9690 h 33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12" h="334059">
                  <a:moveTo>
                    <a:pt x="43105" y="9690"/>
                  </a:moveTo>
                  <a:cubicBezTo>
                    <a:pt x="37020" y="48319"/>
                    <a:pt x="13207" y="285386"/>
                    <a:pt x="6593" y="324015"/>
                  </a:cubicBezTo>
                  <a:cubicBezTo>
                    <a:pt x="-21" y="362644"/>
                    <a:pt x="-2667" y="280094"/>
                    <a:pt x="3418" y="241465"/>
                  </a:cubicBezTo>
                  <a:cubicBezTo>
                    <a:pt x="9503" y="202836"/>
                    <a:pt x="34109" y="126371"/>
                    <a:pt x="43105" y="92240"/>
                  </a:cubicBezTo>
                  <a:cubicBezTo>
                    <a:pt x="52101" y="58109"/>
                    <a:pt x="49190" y="-28939"/>
                    <a:pt x="43105" y="9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: 図形 669">
              <a:extLst>
                <a:ext uri="{FF2B5EF4-FFF2-40B4-BE49-F238E27FC236}">
                  <a16:creationId xmlns:a16="http://schemas.microsoft.com/office/drawing/2014/main" id="{F136492F-B611-4A1D-AA79-0F6B29F05661}"/>
                </a:ext>
              </a:extLst>
            </p:cNvPr>
            <p:cNvSpPr/>
            <p:nvPr/>
          </p:nvSpPr>
          <p:spPr>
            <a:xfrm>
              <a:off x="4737098" y="5995939"/>
              <a:ext cx="238478" cy="686035"/>
            </a:xfrm>
            <a:custGeom>
              <a:avLst/>
              <a:gdLst>
                <a:gd name="connsiteX0" fmla="*/ 161927 w 238478"/>
                <a:gd name="connsiteY0" fmla="*/ 49 h 686035"/>
                <a:gd name="connsiteX1" fmla="*/ 233365 w 238478"/>
                <a:gd name="connsiteY1" fmla="*/ 60374 h 686035"/>
                <a:gd name="connsiteX2" fmla="*/ 173040 w 238478"/>
                <a:gd name="connsiteY2" fmla="*/ 317549 h 686035"/>
                <a:gd name="connsiteX3" fmla="*/ 120652 w 238478"/>
                <a:gd name="connsiteY3" fmla="*/ 517574 h 686035"/>
                <a:gd name="connsiteX4" fmla="*/ 2 w 238478"/>
                <a:gd name="connsiteY4" fmla="*/ 685849 h 686035"/>
                <a:gd name="connsiteX5" fmla="*/ 123827 w 238478"/>
                <a:gd name="connsiteY5" fmla="*/ 547736 h 686035"/>
                <a:gd name="connsiteX6" fmla="*/ 157165 w 238478"/>
                <a:gd name="connsiteY6" fmla="*/ 414386 h 686035"/>
                <a:gd name="connsiteX7" fmla="*/ 238127 w 238478"/>
                <a:gd name="connsiteY7" fmla="*/ 65136 h 686035"/>
                <a:gd name="connsiteX8" fmla="*/ 161927 w 238478"/>
                <a:gd name="connsiteY8" fmla="*/ 49 h 6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78" h="686035">
                  <a:moveTo>
                    <a:pt x="161927" y="49"/>
                  </a:moveTo>
                  <a:cubicBezTo>
                    <a:pt x="161133" y="-745"/>
                    <a:pt x="231513" y="7457"/>
                    <a:pt x="233365" y="60374"/>
                  </a:cubicBezTo>
                  <a:cubicBezTo>
                    <a:pt x="235217" y="113291"/>
                    <a:pt x="191826" y="241349"/>
                    <a:pt x="173040" y="317549"/>
                  </a:cubicBezTo>
                  <a:cubicBezTo>
                    <a:pt x="154254" y="393749"/>
                    <a:pt x="149492" y="456191"/>
                    <a:pt x="120652" y="517574"/>
                  </a:cubicBezTo>
                  <a:cubicBezTo>
                    <a:pt x="91812" y="578957"/>
                    <a:pt x="-527" y="680822"/>
                    <a:pt x="2" y="685849"/>
                  </a:cubicBezTo>
                  <a:cubicBezTo>
                    <a:pt x="531" y="690876"/>
                    <a:pt x="97633" y="592980"/>
                    <a:pt x="123827" y="547736"/>
                  </a:cubicBezTo>
                  <a:cubicBezTo>
                    <a:pt x="150021" y="502492"/>
                    <a:pt x="138115" y="494819"/>
                    <a:pt x="157165" y="414386"/>
                  </a:cubicBezTo>
                  <a:cubicBezTo>
                    <a:pt x="176215" y="333953"/>
                    <a:pt x="231777" y="132869"/>
                    <a:pt x="238127" y="65136"/>
                  </a:cubicBezTo>
                  <a:cubicBezTo>
                    <a:pt x="244477" y="-2597"/>
                    <a:pt x="162721" y="843"/>
                    <a:pt x="161927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: 図形 670">
              <a:extLst>
                <a:ext uri="{FF2B5EF4-FFF2-40B4-BE49-F238E27FC236}">
                  <a16:creationId xmlns:a16="http://schemas.microsoft.com/office/drawing/2014/main" id="{B7181C6A-E3A3-4267-A26E-EF5ECC27D65B}"/>
                </a:ext>
              </a:extLst>
            </p:cNvPr>
            <p:cNvSpPr/>
            <p:nvPr/>
          </p:nvSpPr>
          <p:spPr>
            <a:xfrm>
              <a:off x="4985816" y="5933968"/>
              <a:ext cx="43423" cy="171676"/>
            </a:xfrm>
            <a:custGeom>
              <a:avLst/>
              <a:gdLst>
                <a:gd name="connsiteX0" fmla="*/ 43384 w 43423"/>
                <a:gd name="connsiteY0" fmla="*/ 107 h 171676"/>
                <a:gd name="connsiteX1" fmla="*/ 522 w 43423"/>
                <a:gd name="connsiteY1" fmla="*/ 74720 h 171676"/>
                <a:gd name="connsiteX2" fmla="*/ 19572 w 43423"/>
                <a:gd name="connsiteY2" fmla="*/ 123932 h 171676"/>
                <a:gd name="connsiteX3" fmla="*/ 19572 w 43423"/>
                <a:gd name="connsiteY3" fmla="*/ 171557 h 171676"/>
                <a:gd name="connsiteX4" fmla="*/ 13222 w 43423"/>
                <a:gd name="connsiteY4" fmla="*/ 109645 h 171676"/>
                <a:gd name="connsiteX5" fmla="*/ 8459 w 43423"/>
                <a:gd name="connsiteY5" fmla="*/ 92182 h 171676"/>
                <a:gd name="connsiteX6" fmla="*/ 43384 w 43423"/>
                <a:gd name="connsiteY6" fmla="*/ 107 h 1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23" h="171676">
                  <a:moveTo>
                    <a:pt x="43384" y="107"/>
                  </a:moveTo>
                  <a:cubicBezTo>
                    <a:pt x="42061" y="-2803"/>
                    <a:pt x="4491" y="54083"/>
                    <a:pt x="522" y="74720"/>
                  </a:cubicBezTo>
                  <a:cubicBezTo>
                    <a:pt x="-3447" y="95357"/>
                    <a:pt x="16397" y="107792"/>
                    <a:pt x="19572" y="123932"/>
                  </a:cubicBezTo>
                  <a:cubicBezTo>
                    <a:pt x="22747" y="140072"/>
                    <a:pt x="20630" y="173938"/>
                    <a:pt x="19572" y="171557"/>
                  </a:cubicBezTo>
                  <a:cubicBezTo>
                    <a:pt x="18514" y="169176"/>
                    <a:pt x="15074" y="122874"/>
                    <a:pt x="13222" y="109645"/>
                  </a:cubicBezTo>
                  <a:cubicBezTo>
                    <a:pt x="11370" y="96416"/>
                    <a:pt x="4755" y="107792"/>
                    <a:pt x="8459" y="92182"/>
                  </a:cubicBezTo>
                  <a:cubicBezTo>
                    <a:pt x="12163" y="76572"/>
                    <a:pt x="44707" y="3017"/>
                    <a:pt x="43384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: 図形 671">
              <a:extLst>
                <a:ext uri="{FF2B5EF4-FFF2-40B4-BE49-F238E27FC236}">
                  <a16:creationId xmlns:a16="http://schemas.microsoft.com/office/drawing/2014/main" id="{B44CFCD9-45C0-4E6A-80DB-43BA132924F7}"/>
                </a:ext>
              </a:extLst>
            </p:cNvPr>
            <p:cNvSpPr/>
            <p:nvPr/>
          </p:nvSpPr>
          <p:spPr>
            <a:xfrm>
              <a:off x="5016828" y="6037950"/>
              <a:ext cx="60295" cy="411021"/>
            </a:xfrm>
            <a:custGeom>
              <a:avLst/>
              <a:gdLst>
                <a:gd name="connsiteX0" fmla="*/ 52060 w 60295"/>
                <a:gd name="connsiteY0" fmla="*/ 18363 h 411021"/>
                <a:gd name="connsiteX1" fmla="*/ 4435 w 60295"/>
                <a:gd name="connsiteY1" fmla="*/ 394600 h 411021"/>
                <a:gd name="connsiteX2" fmla="*/ 6022 w 60295"/>
                <a:gd name="connsiteY2" fmla="*/ 329513 h 411021"/>
                <a:gd name="connsiteX3" fmla="*/ 39360 w 60295"/>
                <a:gd name="connsiteY3" fmla="*/ 200925 h 411021"/>
                <a:gd name="connsiteX4" fmla="*/ 58410 w 60295"/>
                <a:gd name="connsiteY4" fmla="*/ 72338 h 411021"/>
                <a:gd name="connsiteX5" fmla="*/ 52060 w 60295"/>
                <a:gd name="connsiteY5" fmla="*/ 18363 h 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95" h="411021">
                  <a:moveTo>
                    <a:pt x="52060" y="18363"/>
                  </a:moveTo>
                  <a:cubicBezTo>
                    <a:pt x="43064" y="72073"/>
                    <a:pt x="12108" y="342742"/>
                    <a:pt x="4435" y="394600"/>
                  </a:cubicBezTo>
                  <a:cubicBezTo>
                    <a:pt x="-3238" y="446458"/>
                    <a:pt x="201" y="361792"/>
                    <a:pt x="6022" y="329513"/>
                  </a:cubicBezTo>
                  <a:cubicBezTo>
                    <a:pt x="11843" y="297234"/>
                    <a:pt x="30629" y="243787"/>
                    <a:pt x="39360" y="200925"/>
                  </a:cubicBezTo>
                  <a:cubicBezTo>
                    <a:pt x="48091" y="158063"/>
                    <a:pt x="54970" y="101707"/>
                    <a:pt x="58410" y="72338"/>
                  </a:cubicBezTo>
                  <a:cubicBezTo>
                    <a:pt x="61850" y="42969"/>
                    <a:pt x="61056" y="-35347"/>
                    <a:pt x="52060" y="183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: 図形 672">
              <a:extLst>
                <a:ext uri="{FF2B5EF4-FFF2-40B4-BE49-F238E27FC236}">
                  <a16:creationId xmlns:a16="http://schemas.microsoft.com/office/drawing/2014/main" id="{D92F10ED-213E-425A-82A6-2C5467CBE7B2}"/>
                </a:ext>
              </a:extLst>
            </p:cNvPr>
            <p:cNvSpPr/>
            <p:nvPr/>
          </p:nvSpPr>
          <p:spPr>
            <a:xfrm>
              <a:off x="4984478" y="6051496"/>
              <a:ext cx="55898" cy="451613"/>
            </a:xfrm>
            <a:custGeom>
              <a:avLst/>
              <a:gdLst>
                <a:gd name="connsiteX0" fmla="*/ 55835 w 55898"/>
                <a:gd name="connsiteY0" fmla="*/ 54 h 451613"/>
                <a:gd name="connsiteX1" fmla="*/ 272 w 55898"/>
                <a:gd name="connsiteY1" fmla="*/ 362004 h 451613"/>
                <a:gd name="connsiteX2" fmla="*/ 33610 w 55898"/>
                <a:gd name="connsiteY2" fmla="*/ 450904 h 451613"/>
                <a:gd name="connsiteX3" fmla="*/ 11385 w 55898"/>
                <a:gd name="connsiteY3" fmla="*/ 400104 h 451613"/>
                <a:gd name="connsiteX4" fmla="*/ 11385 w 55898"/>
                <a:gd name="connsiteY4" fmla="*/ 335017 h 451613"/>
                <a:gd name="connsiteX5" fmla="*/ 55835 w 55898"/>
                <a:gd name="connsiteY5" fmla="*/ 54 h 45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98" h="451613">
                  <a:moveTo>
                    <a:pt x="55835" y="54"/>
                  </a:moveTo>
                  <a:cubicBezTo>
                    <a:pt x="53983" y="4552"/>
                    <a:pt x="3976" y="286862"/>
                    <a:pt x="272" y="362004"/>
                  </a:cubicBezTo>
                  <a:cubicBezTo>
                    <a:pt x="-3432" y="437146"/>
                    <a:pt x="31758" y="444554"/>
                    <a:pt x="33610" y="450904"/>
                  </a:cubicBezTo>
                  <a:cubicBezTo>
                    <a:pt x="35462" y="457254"/>
                    <a:pt x="15089" y="419418"/>
                    <a:pt x="11385" y="400104"/>
                  </a:cubicBezTo>
                  <a:cubicBezTo>
                    <a:pt x="7681" y="380790"/>
                    <a:pt x="4506" y="398517"/>
                    <a:pt x="11385" y="335017"/>
                  </a:cubicBezTo>
                  <a:cubicBezTo>
                    <a:pt x="18264" y="271517"/>
                    <a:pt x="57687" y="-4444"/>
                    <a:pt x="5583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: 図形 673">
              <a:extLst>
                <a:ext uri="{FF2B5EF4-FFF2-40B4-BE49-F238E27FC236}">
                  <a16:creationId xmlns:a16="http://schemas.microsoft.com/office/drawing/2014/main" id="{A1C5A6EA-B624-47AA-AFE0-9360C3FDA3F9}"/>
                </a:ext>
              </a:extLst>
            </p:cNvPr>
            <p:cNvSpPr/>
            <p:nvPr/>
          </p:nvSpPr>
          <p:spPr>
            <a:xfrm>
              <a:off x="4983028" y="6047549"/>
              <a:ext cx="40849" cy="217364"/>
            </a:xfrm>
            <a:custGeom>
              <a:avLst/>
              <a:gdLst>
                <a:gd name="connsiteX0" fmla="*/ 39822 w 40849"/>
                <a:gd name="connsiteY0" fmla="*/ 2414 h 217364"/>
                <a:gd name="connsiteX1" fmla="*/ 135 w 40849"/>
                <a:gd name="connsiteY1" fmla="*/ 215139 h 217364"/>
                <a:gd name="connsiteX2" fmla="*/ 27122 w 40849"/>
                <a:gd name="connsiteY2" fmla="*/ 107189 h 217364"/>
                <a:gd name="connsiteX3" fmla="*/ 39822 w 40849"/>
                <a:gd name="connsiteY3" fmla="*/ 2414 h 21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49" h="217364">
                  <a:moveTo>
                    <a:pt x="39822" y="2414"/>
                  </a:moveTo>
                  <a:cubicBezTo>
                    <a:pt x="35324" y="20406"/>
                    <a:pt x="2252" y="197677"/>
                    <a:pt x="135" y="215139"/>
                  </a:cubicBezTo>
                  <a:cubicBezTo>
                    <a:pt x="-1982" y="232601"/>
                    <a:pt x="21301" y="142643"/>
                    <a:pt x="27122" y="107189"/>
                  </a:cubicBezTo>
                  <a:cubicBezTo>
                    <a:pt x="32943" y="71735"/>
                    <a:pt x="44320" y="-15578"/>
                    <a:pt x="39822" y="2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: 図形 674">
              <a:extLst>
                <a:ext uri="{FF2B5EF4-FFF2-40B4-BE49-F238E27FC236}">
                  <a16:creationId xmlns:a16="http://schemas.microsoft.com/office/drawing/2014/main" id="{21DE818B-B965-41AE-8815-496521493367}"/>
                </a:ext>
              </a:extLst>
            </p:cNvPr>
            <p:cNvSpPr/>
            <p:nvPr/>
          </p:nvSpPr>
          <p:spPr>
            <a:xfrm>
              <a:off x="4809481" y="6327540"/>
              <a:ext cx="140347" cy="375376"/>
            </a:xfrm>
            <a:custGeom>
              <a:avLst/>
              <a:gdLst>
                <a:gd name="connsiteX0" fmla="*/ 140344 w 140347"/>
                <a:gd name="connsiteY0" fmla="*/ 235 h 375376"/>
                <a:gd name="connsiteX1" fmla="*/ 116532 w 140347"/>
                <a:gd name="connsiteY1" fmla="*/ 190735 h 375376"/>
                <a:gd name="connsiteX2" fmla="*/ 59382 w 140347"/>
                <a:gd name="connsiteY2" fmla="*/ 273285 h 375376"/>
                <a:gd name="connsiteX3" fmla="*/ 644 w 140347"/>
                <a:gd name="connsiteY3" fmla="*/ 374885 h 375376"/>
                <a:gd name="connsiteX4" fmla="*/ 99069 w 140347"/>
                <a:gd name="connsiteY4" fmla="*/ 228835 h 375376"/>
                <a:gd name="connsiteX5" fmla="*/ 118119 w 140347"/>
                <a:gd name="connsiteY5" fmla="*/ 152635 h 375376"/>
                <a:gd name="connsiteX6" fmla="*/ 140344 w 140347"/>
                <a:gd name="connsiteY6" fmla="*/ 235 h 3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47" h="375376">
                  <a:moveTo>
                    <a:pt x="140344" y="235"/>
                  </a:moveTo>
                  <a:cubicBezTo>
                    <a:pt x="140080" y="6585"/>
                    <a:pt x="130026" y="145227"/>
                    <a:pt x="116532" y="190735"/>
                  </a:cubicBezTo>
                  <a:cubicBezTo>
                    <a:pt x="103038" y="236243"/>
                    <a:pt x="78697" y="242593"/>
                    <a:pt x="59382" y="273285"/>
                  </a:cubicBezTo>
                  <a:cubicBezTo>
                    <a:pt x="40067" y="303977"/>
                    <a:pt x="-5970" y="382293"/>
                    <a:pt x="644" y="374885"/>
                  </a:cubicBezTo>
                  <a:cubicBezTo>
                    <a:pt x="7258" y="367477"/>
                    <a:pt x="79490" y="265877"/>
                    <a:pt x="99069" y="228835"/>
                  </a:cubicBezTo>
                  <a:cubicBezTo>
                    <a:pt x="118648" y="191793"/>
                    <a:pt x="110975" y="187560"/>
                    <a:pt x="118119" y="152635"/>
                  </a:cubicBezTo>
                  <a:cubicBezTo>
                    <a:pt x="125263" y="117710"/>
                    <a:pt x="140608" y="-6115"/>
                    <a:pt x="140344" y="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: 図形 675">
              <a:extLst>
                <a:ext uri="{FF2B5EF4-FFF2-40B4-BE49-F238E27FC236}">
                  <a16:creationId xmlns:a16="http://schemas.microsoft.com/office/drawing/2014/main" id="{5DF818A4-E048-466E-B142-68931FDA5AA6}"/>
                </a:ext>
              </a:extLst>
            </p:cNvPr>
            <p:cNvSpPr/>
            <p:nvPr/>
          </p:nvSpPr>
          <p:spPr>
            <a:xfrm>
              <a:off x="4962231" y="6322681"/>
              <a:ext cx="51109" cy="212201"/>
            </a:xfrm>
            <a:custGeom>
              <a:avLst/>
              <a:gdLst>
                <a:gd name="connsiteX0" fmla="*/ 294 w 51109"/>
                <a:gd name="connsiteY0" fmla="*/ 332 h 212201"/>
                <a:gd name="connsiteX1" fmla="*/ 8232 w 51109"/>
                <a:gd name="connsiteY1" fmla="*/ 201944 h 212201"/>
                <a:gd name="connsiteX2" fmla="*/ 51094 w 51109"/>
                <a:gd name="connsiteY2" fmla="*/ 179719 h 212201"/>
                <a:gd name="connsiteX3" fmla="*/ 12994 w 51109"/>
                <a:gd name="connsiteY3" fmla="*/ 154319 h 212201"/>
                <a:gd name="connsiteX4" fmla="*/ 294 w 51109"/>
                <a:gd name="connsiteY4" fmla="*/ 332 h 21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9" h="212201">
                  <a:moveTo>
                    <a:pt x="294" y="332"/>
                  </a:moveTo>
                  <a:cubicBezTo>
                    <a:pt x="-500" y="8269"/>
                    <a:pt x="-235" y="172046"/>
                    <a:pt x="8232" y="201944"/>
                  </a:cubicBezTo>
                  <a:cubicBezTo>
                    <a:pt x="16699" y="231842"/>
                    <a:pt x="50300" y="187656"/>
                    <a:pt x="51094" y="179719"/>
                  </a:cubicBezTo>
                  <a:cubicBezTo>
                    <a:pt x="51888" y="171782"/>
                    <a:pt x="22254" y="179719"/>
                    <a:pt x="12994" y="154319"/>
                  </a:cubicBezTo>
                  <a:cubicBezTo>
                    <a:pt x="3734" y="128919"/>
                    <a:pt x="1088" y="-7605"/>
                    <a:pt x="294" y="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: 図形 676">
              <a:extLst>
                <a:ext uri="{FF2B5EF4-FFF2-40B4-BE49-F238E27FC236}">
                  <a16:creationId xmlns:a16="http://schemas.microsoft.com/office/drawing/2014/main" id="{9C3DBC5A-6578-4BA2-A2E3-C8DC6775D6C9}"/>
                </a:ext>
              </a:extLst>
            </p:cNvPr>
            <p:cNvSpPr/>
            <p:nvPr/>
          </p:nvSpPr>
          <p:spPr>
            <a:xfrm>
              <a:off x="4644685" y="6524581"/>
              <a:ext cx="316708" cy="541406"/>
            </a:xfrm>
            <a:custGeom>
              <a:avLst/>
              <a:gdLst>
                <a:gd name="connsiteX0" fmla="*/ 305140 w 316708"/>
                <a:gd name="connsiteY0" fmla="*/ 44 h 541406"/>
                <a:gd name="connsiteX1" fmla="*/ 303553 w 316708"/>
                <a:gd name="connsiteY1" fmla="*/ 104819 h 541406"/>
                <a:gd name="connsiteX2" fmla="*/ 259103 w 316708"/>
                <a:gd name="connsiteY2" fmla="*/ 161969 h 541406"/>
                <a:gd name="connsiteX3" fmla="*/ 179728 w 316708"/>
                <a:gd name="connsiteY3" fmla="*/ 301669 h 541406"/>
                <a:gd name="connsiteX4" fmla="*/ 71778 w 316708"/>
                <a:gd name="connsiteY4" fmla="*/ 450894 h 541406"/>
                <a:gd name="connsiteX5" fmla="*/ 340 w 316708"/>
                <a:gd name="connsiteY5" fmla="*/ 541382 h 541406"/>
                <a:gd name="connsiteX6" fmla="*/ 100353 w 316708"/>
                <a:gd name="connsiteY6" fmla="*/ 442957 h 541406"/>
                <a:gd name="connsiteX7" fmla="*/ 228940 w 316708"/>
                <a:gd name="connsiteY7" fmla="*/ 258807 h 541406"/>
                <a:gd name="connsiteX8" fmla="*/ 300378 w 316708"/>
                <a:gd name="connsiteY8" fmla="*/ 136569 h 541406"/>
                <a:gd name="connsiteX9" fmla="*/ 316253 w 316708"/>
                <a:gd name="connsiteY9" fmla="*/ 92119 h 541406"/>
                <a:gd name="connsiteX10" fmla="*/ 305140 w 316708"/>
                <a:gd name="connsiteY10" fmla="*/ 44 h 54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08" h="541406">
                  <a:moveTo>
                    <a:pt x="305140" y="44"/>
                  </a:moveTo>
                  <a:cubicBezTo>
                    <a:pt x="303023" y="2161"/>
                    <a:pt x="311226" y="77831"/>
                    <a:pt x="303553" y="104819"/>
                  </a:cubicBezTo>
                  <a:cubicBezTo>
                    <a:pt x="295880" y="131807"/>
                    <a:pt x="279740" y="129161"/>
                    <a:pt x="259103" y="161969"/>
                  </a:cubicBezTo>
                  <a:cubicBezTo>
                    <a:pt x="238466" y="194777"/>
                    <a:pt x="210949" y="253515"/>
                    <a:pt x="179728" y="301669"/>
                  </a:cubicBezTo>
                  <a:cubicBezTo>
                    <a:pt x="148507" y="349823"/>
                    <a:pt x="101676" y="410942"/>
                    <a:pt x="71778" y="450894"/>
                  </a:cubicBezTo>
                  <a:cubicBezTo>
                    <a:pt x="41880" y="490846"/>
                    <a:pt x="-4422" y="542705"/>
                    <a:pt x="340" y="541382"/>
                  </a:cubicBezTo>
                  <a:cubicBezTo>
                    <a:pt x="5102" y="540059"/>
                    <a:pt x="62253" y="490053"/>
                    <a:pt x="100353" y="442957"/>
                  </a:cubicBezTo>
                  <a:cubicBezTo>
                    <a:pt x="138453" y="395861"/>
                    <a:pt x="195603" y="309872"/>
                    <a:pt x="228940" y="258807"/>
                  </a:cubicBezTo>
                  <a:cubicBezTo>
                    <a:pt x="262277" y="207742"/>
                    <a:pt x="285826" y="164350"/>
                    <a:pt x="300378" y="136569"/>
                  </a:cubicBezTo>
                  <a:cubicBezTo>
                    <a:pt x="314930" y="108788"/>
                    <a:pt x="313343" y="112756"/>
                    <a:pt x="316253" y="92119"/>
                  </a:cubicBezTo>
                  <a:cubicBezTo>
                    <a:pt x="319163" y="71482"/>
                    <a:pt x="307257" y="-2073"/>
                    <a:pt x="30514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: 図形 677">
              <a:extLst>
                <a:ext uri="{FF2B5EF4-FFF2-40B4-BE49-F238E27FC236}">
                  <a16:creationId xmlns:a16="http://schemas.microsoft.com/office/drawing/2014/main" id="{61077E63-C461-4970-B3A8-768AA14855F3}"/>
                </a:ext>
              </a:extLst>
            </p:cNvPr>
            <p:cNvSpPr/>
            <p:nvPr/>
          </p:nvSpPr>
          <p:spPr>
            <a:xfrm>
              <a:off x="4905160" y="6523018"/>
              <a:ext cx="24034" cy="125151"/>
            </a:xfrm>
            <a:custGeom>
              <a:avLst/>
              <a:gdLst>
                <a:gd name="connsiteX0" fmla="*/ 215 w 24034"/>
                <a:gd name="connsiteY0" fmla="*/ 20 h 125151"/>
                <a:gd name="connsiteX1" fmla="*/ 12915 w 24034"/>
                <a:gd name="connsiteY1" fmla="*/ 115907 h 125151"/>
                <a:gd name="connsiteX2" fmla="*/ 24028 w 24034"/>
                <a:gd name="connsiteY2" fmla="*/ 106382 h 125151"/>
                <a:gd name="connsiteX3" fmla="*/ 215 w 24034"/>
                <a:gd name="connsiteY3" fmla="*/ 20 h 12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4" h="125151">
                  <a:moveTo>
                    <a:pt x="215" y="20"/>
                  </a:moveTo>
                  <a:cubicBezTo>
                    <a:pt x="-1637" y="1607"/>
                    <a:pt x="8946" y="98180"/>
                    <a:pt x="12915" y="115907"/>
                  </a:cubicBezTo>
                  <a:cubicBezTo>
                    <a:pt x="16884" y="133634"/>
                    <a:pt x="24293" y="123315"/>
                    <a:pt x="24028" y="106382"/>
                  </a:cubicBezTo>
                  <a:cubicBezTo>
                    <a:pt x="23764" y="89449"/>
                    <a:pt x="2067" y="-1567"/>
                    <a:pt x="215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: 図形 678">
              <a:extLst>
                <a:ext uri="{FF2B5EF4-FFF2-40B4-BE49-F238E27FC236}">
                  <a16:creationId xmlns:a16="http://schemas.microsoft.com/office/drawing/2014/main" id="{4581EA09-8946-4EA1-BA21-4C11B4BDC0D7}"/>
                </a:ext>
              </a:extLst>
            </p:cNvPr>
            <p:cNvSpPr/>
            <p:nvPr/>
          </p:nvSpPr>
          <p:spPr>
            <a:xfrm>
              <a:off x="4632191" y="6589274"/>
              <a:ext cx="268415" cy="453415"/>
            </a:xfrm>
            <a:custGeom>
              <a:avLst/>
              <a:gdLst>
                <a:gd name="connsiteX0" fmla="*/ 249372 w 268415"/>
                <a:gd name="connsiteY0" fmla="*/ 2026 h 453415"/>
                <a:gd name="connsiteX1" fmla="*/ 263659 w 268415"/>
                <a:gd name="connsiteY1" fmla="*/ 52826 h 453415"/>
                <a:gd name="connsiteX2" fmla="*/ 160472 w 268415"/>
                <a:gd name="connsiteY2" fmla="*/ 183001 h 453415"/>
                <a:gd name="connsiteX3" fmla="*/ 136659 w 268415"/>
                <a:gd name="connsiteY3" fmla="*/ 257614 h 453415"/>
                <a:gd name="connsiteX4" fmla="*/ 65222 w 268415"/>
                <a:gd name="connsiteY4" fmla="*/ 346514 h 453415"/>
                <a:gd name="connsiteX5" fmla="*/ 1722 w 268415"/>
                <a:gd name="connsiteY5" fmla="*/ 452876 h 453415"/>
                <a:gd name="connsiteX6" fmla="*/ 136659 w 268415"/>
                <a:gd name="connsiteY6" fmla="*/ 298889 h 453415"/>
                <a:gd name="connsiteX7" fmla="*/ 200159 w 268415"/>
                <a:gd name="connsiteY7" fmla="*/ 175064 h 453415"/>
                <a:gd name="connsiteX8" fmla="*/ 233497 w 268415"/>
                <a:gd name="connsiteY8" fmla="*/ 114739 h 453415"/>
                <a:gd name="connsiteX9" fmla="*/ 249372 w 268415"/>
                <a:gd name="connsiteY9" fmla="*/ 2026 h 45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415" h="453415">
                  <a:moveTo>
                    <a:pt x="249372" y="2026"/>
                  </a:moveTo>
                  <a:cubicBezTo>
                    <a:pt x="254399" y="-8293"/>
                    <a:pt x="278476" y="22664"/>
                    <a:pt x="263659" y="52826"/>
                  </a:cubicBezTo>
                  <a:cubicBezTo>
                    <a:pt x="248842" y="82988"/>
                    <a:pt x="181639" y="148870"/>
                    <a:pt x="160472" y="183001"/>
                  </a:cubicBezTo>
                  <a:cubicBezTo>
                    <a:pt x="139305" y="217132"/>
                    <a:pt x="152534" y="230362"/>
                    <a:pt x="136659" y="257614"/>
                  </a:cubicBezTo>
                  <a:cubicBezTo>
                    <a:pt x="120784" y="284866"/>
                    <a:pt x="87711" y="313970"/>
                    <a:pt x="65222" y="346514"/>
                  </a:cubicBezTo>
                  <a:cubicBezTo>
                    <a:pt x="42733" y="379058"/>
                    <a:pt x="-10184" y="460813"/>
                    <a:pt x="1722" y="452876"/>
                  </a:cubicBezTo>
                  <a:cubicBezTo>
                    <a:pt x="13628" y="444939"/>
                    <a:pt x="103586" y="345191"/>
                    <a:pt x="136659" y="298889"/>
                  </a:cubicBezTo>
                  <a:cubicBezTo>
                    <a:pt x="169732" y="252587"/>
                    <a:pt x="184019" y="205756"/>
                    <a:pt x="200159" y="175064"/>
                  </a:cubicBezTo>
                  <a:cubicBezTo>
                    <a:pt x="216299" y="144372"/>
                    <a:pt x="223178" y="139875"/>
                    <a:pt x="233497" y="114739"/>
                  </a:cubicBezTo>
                  <a:cubicBezTo>
                    <a:pt x="243816" y="89604"/>
                    <a:pt x="244345" y="12345"/>
                    <a:pt x="249372" y="20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0" name="フリーフォーム: 図形 679">
              <a:extLst>
                <a:ext uri="{FF2B5EF4-FFF2-40B4-BE49-F238E27FC236}">
                  <a16:creationId xmlns:a16="http://schemas.microsoft.com/office/drawing/2014/main" id="{7B7F34AF-F04D-4B16-860E-1815120BAE6A}"/>
                </a:ext>
              </a:extLst>
            </p:cNvPr>
            <p:cNvSpPr/>
            <p:nvPr/>
          </p:nvSpPr>
          <p:spPr>
            <a:xfrm>
              <a:off x="4285960" y="6653210"/>
              <a:ext cx="482975" cy="557142"/>
            </a:xfrm>
            <a:custGeom>
              <a:avLst/>
              <a:gdLst>
                <a:gd name="connsiteX0" fmla="*/ 482890 w 482975"/>
                <a:gd name="connsiteY0" fmla="*/ 3 h 557142"/>
                <a:gd name="connsiteX1" fmla="*/ 152690 w 482975"/>
                <a:gd name="connsiteY1" fmla="*/ 423865 h 557142"/>
                <a:gd name="connsiteX2" fmla="*/ 290 w 482975"/>
                <a:gd name="connsiteY2" fmla="*/ 555628 h 557142"/>
                <a:gd name="connsiteX3" fmla="*/ 116178 w 482975"/>
                <a:gd name="connsiteY3" fmla="*/ 490540 h 557142"/>
                <a:gd name="connsiteX4" fmla="*/ 184440 w 482975"/>
                <a:gd name="connsiteY4" fmla="*/ 415928 h 557142"/>
                <a:gd name="connsiteX5" fmla="*/ 482890 w 482975"/>
                <a:gd name="connsiteY5" fmla="*/ 3 h 55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975" h="557142">
                  <a:moveTo>
                    <a:pt x="482890" y="3"/>
                  </a:moveTo>
                  <a:cubicBezTo>
                    <a:pt x="477598" y="1326"/>
                    <a:pt x="233123" y="331261"/>
                    <a:pt x="152690" y="423865"/>
                  </a:cubicBezTo>
                  <a:cubicBezTo>
                    <a:pt x="72257" y="516469"/>
                    <a:pt x="6375" y="544516"/>
                    <a:pt x="290" y="555628"/>
                  </a:cubicBezTo>
                  <a:cubicBezTo>
                    <a:pt x="-5795" y="566741"/>
                    <a:pt x="85486" y="513823"/>
                    <a:pt x="116178" y="490540"/>
                  </a:cubicBezTo>
                  <a:cubicBezTo>
                    <a:pt x="146870" y="467257"/>
                    <a:pt x="123586" y="494509"/>
                    <a:pt x="184440" y="415928"/>
                  </a:cubicBezTo>
                  <a:cubicBezTo>
                    <a:pt x="245294" y="337347"/>
                    <a:pt x="488182" y="-1320"/>
                    <a:pt x="48289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1" name="フリーフォーム: 図形 680">
              <a:extLst>
                <a:ext uri="{FF2B5EF4-FFF2-40B4-BE49-F238E27FC236}">
                  <a16:creationId xmlns:a16="http://schemas.microsoft.com/office/drawing/2014/main" id="{4512795D-15B9-4D3A-8C3E-337B53B2299C}"/>
                </a:ext>
              </a:extLst>
            </p:cNvPr>
            <p:cNvSpPr/>
            <p:nvPr/>
          </p:nvSpPr>
          <p:spPr>
            <a:xfrm>
              <a:off x="4363437" y="6761036"/>
              <a:ext cx="361064" cy="489549"/>
            </a:xfrm>
            <a:custGeom>
              <a:avLst/>
              <a:gdLst>
                <a:gd name="connsiteX0" fmla="*/ 360963 w 361064"/>
                <a:gd name="connsiteY0" fmla="*/ 127 h 489549"/>
                <a:gd name="connsiteX1" fmla="*/ 49813 w 361064"/>
                <a:gd name="connsiteY1" fmla="*/ 430339 h 489549"/>
                <a:gd name="connsiteX2" fmla="*/ 3776 w 361064"/>
                <a:gd name="connsiteY2" fmla="*/ 481139 h 489549"/>
                <a:gd name="connsiteX3" fmla="*/ 83151 w 361064"/>
                <a:gd name="connsiteY3" fmla="*/ 385889 h 489549"/>
                <a:gd name="connsiteX4" fmla="*/ 360963 w 361064"/>
                <a:gd name="connsiteY4" fmla="*/ 127 h 48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64" h="489549">
                  <a:moveTo>
                    <a:pt x="360963" y="127"/>
                  </a:moveTo>
                  <a:cubicBezTo>
                    <a:pt x="355407" y="7535"/>
                    <a:pt x="109344" y="350170"/>
                    <a:pt x="49813" y="430339"/>
                  </a:cubicBezTo>
                  <a:cubicBezTo>
                    <a:pt x="-9718" y="510508"/>
                    <a:pt x="-1780" y="488547"/>
                    <a:pt x="3776" y="481139"/>
                  </a:cubicBezTo>
                  <a:cubicBezTo>
                    <a:pt x="9332" y="473731"/>
                    <a:pt x="22826" y="462353"/>
                    <a:pt x="83151" y="385889"/>
                  </a:cubicBezTo>
                  <a:cubicBezTo>
                    <a:pt x="143476" y="309425"/>
                    <a:pt x="366519" y="-7281"/>
                    <a:pt x="360963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2" name="フリーフォーム: 図形 681">
              <a:extLst>
                <a:ext uri="{FF2B5EF4-FFF2-40B4-BE49-F238E27FC236}">
                  <a16:creationId xmlns:a16="http://schemas.microsoft.com/office/drawing/2014/main" id="{4FA0DF81-C16D-4589-BE87-43FC5B6CDD01}"/>
                </a:ext>
              </a:extLst>
            </p:cNvPr>
            <p:cNvSpPr/>
            <p:nvPr/>
          </p:nvSpPr>
          <p:spPr>
            <a:xfrm>
              <a:off x="4444940" y="6780144"/>
              <a:ext cx="339791" cy="494186"/>
            </a:xfrm>
            <a:custGeom>
              <a:avLst/>
              <a:gdLst>
                <a:gd name="connsiteX0" fmla="*/ 339785 w 339791"/>
                <a:gd name="connsiteY0" fmla="*/ 69 h 494186"/>
                <a:gd name="connsiteX1" fmla="*/ 82610 w 339791"/>
                <a:gd name="connsiteY1" fmla="*/ 374719 h 494186"/>
                <a:gd name="connsiteX2" fmla="*/ 60 w 339791"/>
                <a:gd name="connsiteY2" fmla="*/ 493781 h 494186"/>
                <a:gd name="connsiteX3" fmla="*/ 74673 w 339791"/>
                <a:gd name="connsiteY3" fmla="*/ 344556 h 494186"/>
                <a:gd name="connsiteX4" fmla="*/ 339785 w 339791"/>
                <a:gd name="connsiteY4" fmla="*/ 69 h 49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791" h="494186">
                  <a:moveTo>
                    <a:pt x="339785" y="69"/>
                  </a:moveTo>
                  <a:cubicBezTo>
                    <a:pt x="341108" y="5096"/>
                    <a:pt x="139231" y="292434"/>
                    <a:pt x="82610" y="374719"/>
                  </a:cubicBezTo>
                  <a:cubicBezTo>
                    <a:pt x="25989" y="457004"/>
                    <a:pt x="1383" y="498808"/>
                    <a:pt x="60" y="493781"/>
                  </a:cubicBezTo>
                  <a:cubicBezTo>
                    <a:pt x="-1263" y="488754"/>
                    <a:pt x="19110" y="426312"/>
                    <a:pt x="74673" y="344556"/>
                  </a:cubicBezTo>
                  <a:cubicBezTo>
                    <a:pt x="130235" y="262800"/>
                    <a:pt x="338462" y="-4958"/>
                    <a:pt x="339785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3" name="フリーフォーム: 図形 682">
              <a:extLst>
                <a:ext uri="{FF2B5EF4-FFF2-40B4-BE49-F238E27FC236}">
                  <a16:creationId xmlns:a16="http://schemas.microsoft.com/office/drawing/2014/main" id="{64E3586A-B15C-4B84-B0F8-84A63D3FBEC4}"/>
                </a:ext>
              </a:extLst>
            </p:cNvPr>
            <p:cNvSpPr/>
            <p:nvPr/>
          </p:nvSpPr>
          <p:spPr>
            <a:xfrm>
              <a:off x="4392528" y="6706659"/>
              <a:ext cx="398644" cy="535964"/>
            </a:xfrm>
            <a:custGeom>
              <a:avLst/>
              <a:gdLst>
                <a:gd name="connsiteX0" fmla="*/ 387435 w 398644"/>
                <a:gd name="connsiteY0" fmla="*/ 529 h 535964"/>
                <a:gd name="connsiteX1" fmla="*/ 349335 w 398644"/>
                <a:gd name="connsiteY1" fmla="*/ 103716 h 535964"/>
                <a:gd name="connsiteX2" fmla="*/ 109622 w 398644"/>
                <a:gd name="connsiteY2" fmla="*/ 378354 h 535964"/>
                <a:gd name="connsiteX3" fmla="*/ 85 w 398644"/>
                <a:gd name="connsiteY3" fmla="*/ 533929 h 535964"/>
                <a:gd name="connsiteX4" fmla="*/ 96922 w 398644"/>
                <a:gd name="connsiteY4" fmla="*/ 440266 h 535964"/>
                <a:gd name="connsiteX5" fmla="*/ 369972 w 398644"/>
                <a:gd name="connsiteY5" fmla="*/ 81491 h 535964"/>
                <a:gd name="connsiteX6" fmla="*/ 387435 w 398644"/>
                <a:gd name="connsiteY6" fmla="*/ 529 h 53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644" h="535964">
                  <a:moveTo>
                    <a:pt x="387435" y="529"/>
                  </a:moveTo>
                  <a:cubicBezTo>
                    <a:pt x="383996" y="4233"/>
                    <a:pt x="395637" y="40745"/>
                    <a:pt x="349335" y="103716"/>
                  </a:cubicBezTo>
                  <a:cubicBezTo>
                    <a:pt x="303033" y="166687"/>
                    <a:pt x="167830" y="306652"/>
                    <a:pt x="109622" y="378354"/>
                  </a:cubicBezTo>
                  <a:cubicBezTo>
                    <a:pt x="51414" y="450056"/>
                    <a:pt x="2202" y="523610"/>
                    <a:pt x="85" y="533929"/>
                  </a:cubicBezTo>
                  <a:cubicBezTo>
                    <a:pt x="-2032" y="544248"/>
                    <a:pt x="35274" y="515672"/>
                    <a:pt x="96922" y="440266"/>
                  </a:cubicBezTo>
                  <a:cubicBezTo>
                    <a:pt x="158570" y="364860"/>
                    <a:pt x="320760" y="151605"/>
                    <a:pt x="369972" y="81491"/>
                  </a:cubicBezTo>
                  <a:cubicBezTo>
                    <a:pt x="419184" y="11377"/>
                    <a:pt x="390874" y="-3175"/>
                    <a:pt x="387435" y="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4" name="フリーフォーム: 図形 683">
              <a:extLst>
                <a:ext uri="{FF2B5EF4-FFF2-40B4-BE49-F238E27FC236}">
                  <a16:creationId xmlns:a16="http://schemas.microsoft.com/office/drawing/2014/main" id="{B5A028F0-DE83-481C-BF2E-4FF7E3FC1FC2}"/>
                </a:ext>
              </a:extLst>
            </p:cNvPr>
            <p:cNvSpPr/>
            <p:nvPr/>
          </p:nvSpPr>
          <p:spPr>
            <a:xfrm>
              <a:off x="3849640" y="7267930"/>
              <a:ext cx="608934" cy="252087"/>
            </a:xfrm>
            <a:custGeom>
              <a:avLst/>
              <a:gdLst>
                <a:gd name="connsiteX0" fmla="*/ 604885 w 608934"/>
                <a:gd name="connsiteY0" fmla="*/ 1233 h 252087"/>
                <a:gd name="connsiteX1" fmla="*/ 377873 w 608934"/>
                <a:gd name="connsiteY1" fmla="*/ 182208 h 252087"/>
                <a:gd name="connsiteX2" fmla="*/ 214360 w 608934"/>
                <a:gd name="connsiteY2" fmla="*/ 239358 h 252087"/>
                <a:gd name="connsiteX3" fmla="*/ 48 w 608934"/>
                <a:gd name="connsiteY3" fmla="*/ 252058 h 252087"/>
                <a:gd name="connsiteX4" fmla="*/ 233410 w 608934"/>
                <a:gd name="connsiteY4" fmla="*/ 237770 h 252087"/>
                <a:gd name="connsiteX5" fmla="*/ 349298 w 608934"/>
                <a:gd name="connsiteY5" fmla="*/ 193320 h 252087"/>
                <a:gd name="connsiteX6" fmla="*/ 511223 w 608934"/>
                <a:gd name="connsiteY6" fmla="*/ 106008 h 252087"/>
                <a:gd name="connsiteX7" fmla="*/ 604885 w 608934"/>
                <a:gd name="connsiteY7" fmla="*/ 1233 h 25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8934" h="252087">
                  <a:moveTo>
                    <a:pt x="604885" y="1233"/>
                  </a:moveTo>
                  <a:cubicBezTo>
                    <a:pt x="582660" y="13933"/>
                    <a:pt x="442960" y="142521"/>
                    <a:pt x="377873" y="182208"/>
                  </a:cubicBezTo>
                  <a:cubicBezTo>
                    <a:pt x="312786" y="221895"/>
                    <a:pt x="277331" y="227716"/>
                    <a:pt x="214360" y="239358"/>
                  </a:cubicBezTo>
                  <a:cubicBezTo>
                    <a:pt x="151389" y="251000"/>
                    <a:pt x="-3127" y="252323"/>
                    <a:pt x="48" y="252058"/>
                  </a:cubicBezTo>
                  <a:cubicBezTo>
                    <a:pt x="3223" y="251793"/>
                    <a:pt x="175202" y="247560"/>
                    <a:pt x="233410" y="237770"/>
                  </a:cubicBezTo>
                  <a:cubicBezTo>
                    <a:pt x="291618" y="227980"/>
                    <a:pt x="302996" y="215280"/>
                    <a:pt x="349298" y="193320"/>
                  </a:cubicBezTo>
                  <a:cubicBezTo>
                    <a:pt x="395600" y="171360"/>
                    <a:pt x="469948" y="134583"/>
                    <a:pt x="511223" y="106008"/>
                  </a:cubicBezTo>
                  <a:cubicBezTo>
                    <a:pt x="552498" y="77433"/>
                    <a:pt x="627110" y="-11467"/>
                    <a:pt x="604885" y="12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フリーフォーム: 図形 684">
              <a:extLst>
                <a:ext uri="{FF2B5EF4-FFF2-40B4-BE49-F238E27FC236}">
                  <a16:creationId xmlns:a16="http://schemas.microsoft.com/office/drawing/2014/main" id="{65A4A623-35E0-4790-B6D9-906BA49A8036}"/>
                </a:ext>
              </a:extLst>
            </p:cNvPr>
            <p:cNvSpPr/>
            <p:nvPr/>
          </p:nvSpPr>
          <p:spPr>
            <a:xfrm>
              <a:off x="3408330" y="7234154"/>
              <a:ext cx="969189" cy="181049"/>
            </a:xfrm>
            <a:custGeom>
              <a:avLst/>
              <a:gdLst>
                <a:gd name="connsiteX0" fmla="*/ 968408 w 969189"/>
                <a:gd name="connsiteY0" fmla="*/ 84 h 181049"/>
                <a:gd name="connsiteX1" fmla="*/ 669958 w 969189"/>
                <a:gd name="connsiteY1" fmla="*/ 146134 h 181049"/>
                <a:gd name="connsiteX2" fmla="*/ 562008 w 969189"/>
                <a:gd name="connsiteY2" fmla="*/ 177884 h 181049"/>
                <a:gd name="connsiteX3" fmla="*/ 493745 w 969189"/>
                <a:gd name="connsiteY3" fmla="*/ 174709 h 181049"/>
                <a:gd name="connsiteX4" fmla="*/ 333408 w 969189"/>
                <a:gd name="connsiteY4" fmla="*/ 131846 h 181049"/>
                <a:gd name="connsiteX5" fmla="*/ 33 w 969189"/>
                <a:gd name="connsiteY5" fmla="*/ 58821 h 181049"/>
                <a:gd name="connsiteX6" fmla="*/ 314358 w 969189"/>
                <a:gd name="connsiteY6" fmla="*/ 144546 h 181049"/>
                <a:gd name="connsiteX7" fmla="*/ 577883 w 969189"/>
                <a:gd name="connsiteY7" fmla="*/ 176296 h 181049"/>
                <a:gd name="connsiteX8" fmla="*/ 750920 w 969189"/>
                <a:gd name="connsiteY8" fmla="*/ 125496 h 181049"/>
                <a:gd name="connsiteX9" fmla="*/ 968408 w 969189"/>
                <a:gd name="connsiteY9" fmla="*/ 84 h 18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189" h="181049">
                  <a:moveTo>
                    <a:pt x="968408" y="84"/>
                  </a:moveTo>
                  <a:cubicBezTo>
                    <a:pt x="954914" y="3524"/>
                    <a:pt x="737691" y="116501"/>
                    <a:pt x="669958" y="146134"/>
                  </a:cubicBezTo>
                  <a:cubicBezTo>
                    <a:pt x="602225" y="175767"/>
                    <a:pt x="591377" y="173122"/>
                    <a:pt x="562008" y="177884"/>
                  </a:cubicBezTo>
                  <a:cubicBezTo>
                    <a:pt x="532639" y="182646"/>
                    <a:pt x="531845" y="182382"/>
                    <a:pt x="493745" y="174709"/>
                  </a:cubicBezTo>
                  <a:cubicBezTo>
                    <a:pt x="455645" y="167036"/>
                    <a:pt x="415693" y="151161"/>
                    <a:pt x="333408" y="131846"/>
                  </a:cubicBezTo>
                  <a:cubicBezTo>
                    <a:pt x="251123" y="112531"/>
                    <a:pt x="3208" y="56704"/>
                    <a:pt x="33" y="58821"/>
                  </a:cubicBezTo>
                  <a:cubicBezTo>
                    <a:pt x="-3142" y="60938"/>
                    <a:pt x="218050" y="124967"/>
                    <a:pt x="314358" y="144546"/>
                  </a:cubicBezTo>
                  <a:cubicBezTo>
                    <a:pt x="410666" y="164125"/>
                    <a:pt x="505123" y="179471"/>
                    <a:pt x="577883" y="176296"/>
                  </a:cubicBezTo>
                  <a:cubicBezTo>
                    <a:pt x="650643" y="173121"/>
                    <a:pt x="684774" y="151954"/>
                    <a:pt x="750920" y="125496"/>
                  </a:cubicBezTo>
                  <a:cubicBezTo>
                    <a:pt x="817066" y="99038"/>
                    <a:pt x="981902" y="-3356"/>
                    <a:pt x="968408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フリーフォーム: 図形 685">
              <a:extLst>
                <a:ext uri="{FF2B5EF4-FFF2-40B4-BE49-F238E27FC236}">
                  <a16:creationId xmlns:a16="http://schemas.microsoft.com/office/drawing/2014/main" id="{FFF9D68E-48C4-488F-A794-A2948CD9E6DD}"/>
                </a:ext>
              </a:extLst>
            </p:cNvPr>
            <p:cNvSpPr/>
            <p:nvPr/>
          </p:nvSpPr>
          <p:spPr>
            <a:xfrm>
              <a:off x="3896141" y="7263127"/>
              <a:ext cx="527156" cy="242971"/>
            </a:xfrm>
            <a:custGeom>
              <a:avLst/>
              <a:gdLst>
                <a:gd name="connsiteX0" fmla="*/ 525047 w 527156"/>
                <a:gd name="connsiteY0" fmla="*/ 1273 h 242971"/>
                <a:gd name="connsiteX1" fmla="*/ 304384 w 527156"/>
                <a:gd name="connsiteY1" fmla="*/ 158436 h 242971"/>
                <a:gd name="connsiteX2" fmla="*/ 175797 w 527156"/>
                <a:gd name="connsiteY2" fmla="*/ 212411 h 242971"/>
                <a:gd name="connsiteX3" fmla="*/ 1172 w 527156"/>
                <a:gd name="connsiteY3" fmla="*/ 242573 h 242971"/>
                <a:gd name="connsiteX4" fmla="*/ 267872 w 527156"/>
                <a:gd name="connsiteY4" fmla="*/ 191773 h 242971"/>
                <a:gd name="connsiteX5" fmla="*/ 407572 w 527156"/>
                <a:gd name="connsiteY5" fmla="*/ 90173 h 242971"/>
                <a:gd name="connsiteX6" fmla="*/ 525047 w 527156"/>
                <a:gd name="connsiteY6" fmla="*/ 1273 h 24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156" h="242971">
                  <a:moveTo>
                    <a:pt x="525047" y="1273"/>
                  </a:moveTo>
                  <a:cubicBezTo>
                    <a:pt x="507849" y="12650"/>
                    <a:pt x="362592" y="123246"/>
                    <a:pt x="304384" y="158436"/>
                  </a:cubicBezTo>
                  <a:cubicBezTo>
                    <a:pt x="246176" y="193626"/>
                    <a:pt x="226332" y="198388"/>
                    <a:pt x="175797" y="212411"/>
                  </a:cubicBezTo>
                  <a:cubicBezTo>
                    <a:pt x="125262" y="226434"/>
                    <a:pt x="-14174" y="246013"/>
                    <a:pt x="1172" y="242573"/>
                  </a:cubicBezTo>
                  <a:cubicBezTo>
                    <a:pt x="16518" y="239133"/>
                    <a:pt x="200139" y="217173"/>
                    <a:pt x="267872" y="191773"/>
                  </a:cubicBezTo>
                  <a:cubicBezTo>
                    <a:pt x="335605" y="166373"/>
                    <a:pt x="365239" y="122717"/>
                    <a:pt x="407572" y="90173"/>
                  </a:cubicBezTo>
                  <a:cubicBezTo>
                    <a:pt x="449905" y="57629"/>
                    <a:pt x="542245" y="-10104"/>
                    <a:pt x="525047" y="1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7" name="フリーフォーム: 図形 686">
              <a:extLst>
                <a:ext uri="{FF2B5EF4-FFF2-40B4-BE49-F238E27FC236}">
                  <a16:creationId xmlns:a16="http://schemas.microsoft.com/office/drawing/2014/main" id="{2F46ADF3-8127-4849-A2A0-26998DF1B902}"/>
                </a:ext>
              </a:extLst>
            </p:cNvPr>
            <p:cNvSpPr/>
            <p:nvPr/>
          </p:nvSpPr>
          <p:spPr>
            <a:xfrm>
              <a:off x="4271093" y="7020520"/>
              <a:ext cx="187425" cy="192007"/>
            </a:xfrm>
            <a:custGeom>
              <a:avLst/>
              <a:gdLst>
                <a:gd name="connsiteX0" fmla="*/ 186607 w 187425"/>
                <a:gd name="connsiteY0" fmla="*/ 993 h 192007"/>
                <a:gd name="connsiteX1" fmla="*/ 4045 w 187425"/>
                <a:gd name="connsiteY1" fmla="*/ 188318 h 192007"/>
                <a:gd name="connsiteX2" fmla="*/ 69132 w 187425"/>
                <a:gd name="connsiteY2" fmla="*/ 116880 h 192007"/>
                <a:gd name="connsiteX3" fmla="*/ 186607 w 187425"/>
                <a:gd name="connsiteY3" fmla="*/ 993 h 19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25" h="192007">
                  <a:moveTo>
                    <a:pt x="186607" y="993"/>
                  </a:moveTo>
                  <a:cubicBezTo>
                    <a:pt x="175759" y="12899"/>
                    <a:pt x="23624" y="169004"/>
                    <a:pt x="4045" y="188318"/>
                  </a:cubicBezTo>
                  <a:cubicBezTo>
                    <a:pt x="-15534" y="207632"/>
                    <a:pt x="40822" y="146249"/>
                    <a:pt x="69132" y="116880"/>
                  </a:cubicBezTo>
                  <a:cubicBezTo>
                    <a:pt x="97442" y="87511"/>
                    <a:pt x="197455" y="-10913"/>
                    <a:pt x="186607" y="9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8" name="フリーフォーム: 図形 687">
              <a:extLst>
                <a:ext uri="{FF2B5EF4-FFF2-40B4-BE49-F238E27FC236}">
                  <a16:creationId xmlns:a16="http://schemas.microsoft.com/office/drawing/2014/main" id="{F4167348-F45E-49A2-A02D-E6AAE49F62ED}"/>
                </a:ext>
              </a:extLst>
            </p:cNvPr>
            <p:cNvSpPr/>
            <p:nvPr/>
          </p:nvSpPr>
          <p:spPr>
            <a:xfrm>
              <a:off x="3492162" y="7086444"/>
              <a:ext cx="867128" cy="225986"/>
            </a:xfrm>
            <a:custGeom>
              <a:avLst/>
              <a:gdLst>
                <a:gd name="connsiteX0" fmla="*/ 867113 w 867128"/>
                <a:gd name="connsiteY0" fmla="*/ 156 h 225986"/>
                <a:gd name="connsiteX1" fmla="*/ 748051 w 867128"/>
                <a:gd name="connsiteY1" fmla="*/ 90644 h 225986"/>
                <a:gd name="connsiteX2" fmla="*/ 721063 w 867128"/>
                <a:gd name="connsiteY2" fmla="*/ 187481 h 225986"/>
                <a:gd name="connsiteX3" fmla="*/ 667088 w 867128"/>
                <a:gd name="connsiteY3" fmla="*/ 192244 h 225986"/>
                <a:gd name="connsiteX4" fmla="*/ 617876 w 867128"/>
                <a:gd name="connsiteY4" fmla="*/ 163669 h 225986"/>
                <a:gd name="connsiteX5" fmla="*/ 548026 w 867128"/>
                <a:gd name="connsiteY5" fmla="*/ 168431 h 225986"/>
                <a:gd name="connsiteX6" fmla="*/ 413088 w 867128"/>
                <a:gd name="connsiteY6" fmla="*/ 219231 h 225986"/>
                <a:gd name="connsiteX7" fmla="*/ 349588 w 867128"/>
                <a:gd name="connsiteY7" fmla="*/ 211294 h 225986"/>
                <a:gd name="connsiteX8" fmla="*/ 338 w 867128"/>
                <a:gd name="connsiteY8" fmla="*/ 90644 h 225986"/>
                <a:gd name="connsiteX9" fmla="*/ 419438 w 867128"/>
                <a:gd name="connsiteY9" fmla="*/ 216056 h 225986"/>
                <a:gd name="connsiteX10" fmla="*/ 560726 w 867128"/>
                <a:gd name="connsiteY10" fmla="*/ 181131 h 225986"/>
                <a:gd name="connsiteX11" fmla="*/ 640101 w 867128"/>
                <a:gd name="connsiteY11" fmla="*/ 165256 h 225986"/>
                <a:gd name="connsiteX12" fmla="*/ 733763 w 867128"/>
                <a:gd name="connsiteY12" fmla="*/ 149381 h 225986"/>
                <a:gd name="connsiteX13" fmla="*/ 755988 w 867128"/>
                <a:gd name="connsiteY13" fmla="*/ 112869 h 225986"/>
                <a:gd name="connsiteX14" fmla="*/ 867113 w 867128"/>
                <a:gd name="connsiteY14" fmla="*/ 156 h 22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128" h="225986">
                  <a:moveTo>
                    <a:pt x="867113" y="156"/>
                  </a:moveTo>
                  <a:cubicBezTo>
                    <a:pt x="865790" y="-3548"/>
                    <a:pt x="772393" y="59423"/>
                    <a:pt x="748051" y="90644"/>
                  </a:cubicBezTo>
                  <a:cubicBezTo>
                    <a:pt x="723709" y="121865"/>
                    <a:pt x="734557" y="170548"/>
                    <a:pt x="721063" y="187481"/>
                  </a:cubicBezTo>
                  <a:cubicBezTo>
                    <a:pt x="707569" y="204414"/>
                    <a:pt x="684286" y="196213"/>
                    <a:pt x="667088" y="192244"/>
                  </a:cubicBezTo>
                  <a:cubicBezTo>
                    <a:pt x="649890" y="188275"/>
                    <a:pt x="637720" y="167638"/>
                    <a:pt x="617876" y="163669"/>
                  </a:cubicBezTo>
                  <a:cubicBezTo>
                    <a:pt x="598032" y="159700"/>
                    <a:pt x="582157" y="159171"/>
                    <a:pt x="548026" y="168431"/>
                  </a:cubicBezTo>
                  <a:cubicBezTo>
                    <a:pt x="513895" y="177691"/>
                    <a:pt x="446161" y="212087"/>
                    <a:pt x="413088" y="219231"/>
                  </a:cubicBezTo>
                  <a:cubicBezTo>
                    <a:pt x="380015" y="226375"/>
                    <a:pt x="418380" y="232725"/>
                    <a:pt x="349588" y="211294"/>
                  </a:cubicBezTo>
                  <a:cubicBezTo>
                    <a:pt x="280796" y="189863"/>
                    <a:pt x="-11304" y="89850"/>
                    <a:pt x="338" y="90644"/>
                  </a:cubicBezTo>
                  <a:cubicBezTo>
                    <a:pt x="11980" y="91438"/>
                    <a:pt x="326040" y="200975"/>
                    <a:pt x="419438" y="216056"/>
                  </a:cubicBezTo>
                  <a:cubicBezTo>
                    <a:pt x="512836" y="231137"/>
                    <a:pt x="560726" y="181131"/>
                    <a:pt x="560726" y="181131"/>
                  </a:cubicBezTo>
                  <a:cubicBezTo>
                    <a:pt x="597503" y="172664"/>
                    <a:pt x="611262" y="170548"/>
                    <a:pt x="640101" y="165256"/>
                  </a:cubicBezTo>
                  <a:cubicBezTo>
                    <a:pt x="668940" y="159964"/>
                    <a:pt x="714449" y="158112"/>
                    <a:pt x="733763" y="149381"/>
                  </a:cubicBezTo>
                  <a:cubicBezTo>
                    <a:pt x="753077" y="140650"/>
                    <a:pt x="726619" y="140915"/>
                    <a:pt x="755988" y="112869"/>
                  </a:cubicBezTo>
                  <a:cubicBezTo>
                    <a:pt x="785357" y="84823"/>
                    <a:pt x="868436" y="3860"/>
                    <a:pt x="867113" y="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フリーフォーム: 図形 688">
              <a:extLst>
                <a:ext uri="{FF2B5EF4-FFF2-40B4-BE49-F238E27FC236}">
                  <a16:creationId xmlns:a16="http://schemas.microsoft.com/office/drawing/2014/main" id="{2DCB5A76-E857-4BB9-A85B-591BF22F9D8D}"/>
                </a:ext>
              </a:extLst>
            </p:cNvPr>
            <p:cNvSpPr/>
            <p:nvPr/>
          </p:nvSpPr>
          <p:spPr>
            <a:xfrm>
              <a:off x="3574668" y="7146560"/>
              <a:ext cx="450688" cy="128083"/>
            </a:xfrm>
            <a:custGeom>
              <a:avLst/>
              <a:gdLst>
                <a:gd name="connsiteX0" fmla="*/ 382 w 450688"/>
                <a:gd name="connsiteY0" fmla="*/ 365 h 128083"/>
                <a:gd name="connsiteX1" fmla="*/ 427420 w 450688"/>
                <a:gd name="connsiteY1" fmla="*/ 124190 h 128083"/>
                <a:gd name="connsiteX2" fmla="*/ 352807 w 450688"/>
                <a:gd name="connsiteY2" fmla="*/ 87678 h 128083"/>
                <a:gd name="connsiteX3" fmla="*/ 382 w 450688"/>
                <a:gd name="connsiteY3" fmla="*/ 365 h 1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688" h="128083">
                  <a:moveTo>
                    <a:pt x="382" y="365"/>
                  </a:moveTo>
                  <a:cubicBezTo>
                    <a:pt x="12818" y="6450"/>
                    <a:pt x="368682" y="109638"/>
                    <a:pt x="427420" y="124190"/>
                  </a:cubicBezTo>
                  <a:cubicBezTo>
                    <a:pt x="486158" y="138742"/>
                    <a:pt x="423451" y="109374"/>
                    <a:pt x="352807" y="87678"/>
                  </a:cubicBezTo>
                  <a:cubicBezTo>
                    <a:pt x="282163" y="65982"/>
                    <a:pt x="-12054" y="-5720"/>
                    <a:pt x="382" y="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0" name="フリーフォーム: 図形 689">
              <a:extLst>
                <a:ext uri="{FF2B5EF4-FFF2-40B4-BE49-F238E27FC236}">
                  <a16:creationId xmlns:a16="http://schemas.microsoft.com/office/drawing/2014/main" id="{EF2FEC77-B11D-4397-BA4C-A78F6FCA9234}"/>
                </a:ext>
              </a:extLst>
            </p:cNvPr>
            <p:cNvSpPr/>
            <p:nvPr/>
          </p:nvSpPr>
          <p:spPr>
            <a:xfrm>
              <a:off x="3530604" y="7152204"/>
              <a:ext cx="451520" cy="147123"/>
            </a:xfrm>
            <a:custGeom>
              <a:avLst/>
              <a:gdLst>
                <a:gd name="connsiteX0" fmla="*/ 1584 w 451520"/>
                <a:gd name="connsiteY0" fmla="*/ 2659 h 147123"/>
                <a:gd name="connsiteX1" fmla="*/ 63496 w 451520"/>
                <a:gd name="connsiteY1" fmla="*/ 15359 h 147123"/>
                <a:gd name="connsiteX2" fmla="*/ 415921 w 451520"/>
                <a:gd name="connsiteY2" fmla="*/ 120134 h 147123"/>
                <a:gd name="connsiteX3" fmla="*/ 434971 w 451520"/>
                <a:gd name="connsiteY3" fmla="*/ 120134 h 147123"/>
                <a:gd name="connsiteX4" fmla="*/ 376234 w 451520"/>
                <a:gd name="connsiteY4" fmla="*/ 147121 h 147123"/>
                <a:gd name="connsiteX5" fmla="*/ 404809 w 451520"/>
                <a:gd name="connsiteY5" fmla="*/ 118546 h 147123"/>
                <a:gd name="connsiteX6" fmla="*/ 363534 w 451520"/>
                <a:gd name="connsiteY6" fmla="*/ 109021 h 147123"/>
                <a:gd name="connsiteX7" fmla="*/ 1584 w 451520"/>
                <a:gd name="connsiteY7" fmla="*/ 2659 h 14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520" h="147123">
                  <a:moveTo>
                    <a:pt x="1584" y="2659"/>
                  </a:moveTo>
                  <a:cubicBezTo>
                    <a:pt x="-1988" y="-781"/>
                    <a:pt x="-5560" y="-4220"/>
                    <a:pt x="63496" y="15359"/>
                  </a:cubicBezTo>
                  <a:cubicBezTo>
                    <a:pt x="132552" y="34938"/>
                    <a:pt x="354009" y="102672"/>
                    <a:pt x="415921" y="120134"/>
                  </a:cubicBezTo>
                  <a:cubicBezTo>
                    <a:pt x="477833" y="137596"/>
                    <a:pt x="441585" y="115636"/>
                    <a:pt x="434971" y="120134"/>
                  </a:cubicBezTo>
                  <a:cubicBezTo>
                    <a:pt x="428357" y="124632"/>
                    <a:pt x="381261" y="147386"/>
                    <a:pt x="376234" y="147121"/>
                  </a:cubicBezTo>
                  <a:cubicBezTo>
                    <a:pt x="371207" y="146856"/>
                    <a:pt x="406926" y="124896"/>
                    <a:pt x="404809" y="118546"/>
                  </a:cubicBezTo>
                  <a:cubicBezTo>
                    <a:pt x="402692" y="112196"/>
                    <a:pt x="363534" y="109021"/>
                    <a:pt x="363534" y="109021"/>
                  </a:cubicBezTo>
                  <a:lnTo>
                    <a:pt x="1584" y="2659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1" name="フリーフォーム: 図形 690">
              <a:extLst>
                <a:ext uri="{FF2B5EF4-FFF2-40B4-BE49-F238E27FC236}">
                  <a16:creationId xmlns:a16="http://schemas.microsoft.com/office/drawing/2014/main" id="{ADD27FEB-38BC-454D-AEC8-2CB688043440}"/>
                </a:ext>
              </a:extLst>
            </p:cNvPr>
            <p:cNvSpPr/>
            <p:nvPr/>
          </p:nvSpPr>
          <p:spPr>
            <a:xfrm>
              <a:off x="3420940" y="7138878"/>
              <a:ext cx="156768" cy="149358"/>
            </a:xfrm>
            <a:custGeom>
              <a:avLst/>
              <a:gdLst>
                <a:gd name="connsiteX0" fmla="*/ 123 w 156768"/>
                <a:gd name="connsiteY0" fmla="*/ 149335 h 149358"/>
                <a:gd name="connsiteX1" fmla="*/ 49335 w 156768"/>
                <a:gd name="connsiteY1" fmla="*/ 49322 h 149358"/>
                <a:gd name="connsiteX2" fmla="*/ 155698 w 156768"/>
                <a:gd name="connsiteY2" fmla="*/ 110 h 149358"/>
                <a:gd name="connsiteX3" fmla="*/ 101723 w 156768"/>
                <a:gd name="connsiteY3" fmla="*/ 36622 h 149358"/>
                <a:gd name="connsiteX4" fmla="*/ 62035 w 156768"/>
                <a:gd name="connsiteY4" fmla="*/ 58847 h 149358"/>
                <a:gd name="connsiteX5" fmla="*/ 123 w 156768"/>
                <a:gd name="connsiteY5" fmla="*/ 149335 h 14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768" h="149358">
                  <a:moveTo>
                    <a:pt x="123" y="149335"/>
                  </a:moveTo>
                  <a:cubicBezTo>
                    <a:pt x="-1994" y="147747"/>
                    <a:pt x="23406" y="74193"/>
                    <a:pt x="49335" y="49322"/>
                  </a:cubicBezTo>
                  <a:cubicBezTo>
                    <a:pt x="75264" y="24451"/>
                    <a:pt x="146967" y="2227"/>
                    <a:pt x="155698" y="110"/>
                  </a:cubicBezTo>
                  <a:cubicBezTo>
                    <a:pt x="164429" y="-2007"/>
                    <a:pt x="117333" y="26833"/>
                    <a:pt x="101723" y="36622"/>
                  </a:cubicBezTo>
                  <a:cubicBezTo>
                    <a:pt x="86113" y="46411"/>
                    <a:pt x="76587" y="44560"/>
                    <a:pt x="62035" y="58847"/>
                  </a:cubicBezTo>
                  <a:cubicBezTo>
                    <a:pt x="47483" y="73134"/>
                    <a:pt x="2240" y="150923"/>
                    <a:pt x="123" y="149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2" name="フリーフォーム: 図形 691">
              <a:extLst>
                <a:ext uri="{FF2B5EF4-FFF2-40B4-BE49-F238E27FC236}">
                  <a16:creationId xmlns:a16="http://schemas.microsoft.com/office/drawing/2014/main" id="{0DA03CB7-975F-41E4-88AC-60405EA582A4}"/>
                </a:ext>
              </a:extLst>
            </p:cNvPr>
            <p:cNvSpPr/>
            <p:nvPr/>
          </p:nvSpPr>
          <p:spPr>
            <a:xfrm>
              <a:off x="4297432" y="6581725"/>
              <a:ext cx="379629" cy="509640"/>
            </a:xfrm>
            <a:custGeom>
              <a:avLst/>
              <a:gdLst>
                <a:gd name="connsiteX0" fmla="*/ 379343 w 379629"/>
                <a:gd name="connsiteY0" fmla="*/ 50 h 509640"/>
                <a:gd name="connsiteX1" fmla="*/ 77718 w 379629"/>
                <a:gd name="connsiteY1" fmla="*/ 396925 h 509640"/>
                <a:gd name="connsiteX2" fmla="*/ 25331 w 379629"/>
                <a:gd name="connsiteY2" fmla="*/ 460425 h 509640"/>
                <a:gd name="connsiteX3" fmla="*/ 1518 w 379629"/>
                <a:gd name="connsiteY3" fmla="*/ 509638 h 509640"/>
                <a:gd name="connsiteX4" fmla="*/ 66606 w 379629"/>
                <a:gd name="connsiteY4" fmla="*/ 462013 h 509640"/>
                <a:gd name="connsiteX5" fmla="*/ 131693 w 379629"/>
                <a:gd name="connsiteY5" fmla="*/ 369938 h 509640"/>
                <a:gd name="connsiteX6" fmla="*/ 379343 w 379629"/>
                <a:gd name="connsiteY6" fmla="*/ 50 h 50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629" h="509640">
                  <a:moveTo>
                    <a:pt x="379343" y="50"/>
                  </a:moveTo>
                  <a:cubicBezTo>
                    <a:pt x="370347" y="4548"/>
                    <a:pt x="136720" y="320196"/>
                    <a:pt x="77718" y="396925"/>
                  </a:cubicBezTo>
                  <a:cubicBezTo>
                    <a:pt x="18716" y="473654"/>
                    <a:pt x="38031" y="441640"/>
                    <a:pt x="25331" y="460425"/>
                  </a:cubicBezTo>
                  <a:cubicBezTo>
                    <a:pt x="12631" y="479210"/>
                    <a:pt x="-5361" y="509373"/>
                    <a:pt x="1518" y="509638"/>
                  </a:cubicBezTo>
                  <a:cubicBezTo>
                    <a:pt x="8397" y="509903"/>
                    <a:pt x="44910" y="485296"/>
                    <a:pt x="66606" y="462013"/>
                  </a:cubicBezTo>
                  <a:cubicBezTo>
                    <a:pt x="88302" y="438730"/>
                    <a:pt x="80364" y="446667"/>
                    <a:pt x="131693" y="369938"/>
                  </a:cubicBezTo>
                  <a:cubicBezTo>
                    <a:pt x="183022" y="293209"/>
                    <a:pt x="388339" y="-4448"/>
                    <a:pt x="379343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3" name="フリーフォーム: 図形 692">
              <a:extLst>
                <a:ext uri="{FF2B5EF4-FFF2-40B4-BE49-F238E27FC236}">
                  <a16:creationId xmlns:a16="http://schemas.microsoft.com/office/drawing/2014/main" id="{6738A203-B185-43D6-8559-3B81F133C6C1}"/>
                </a:ext>
              </a:extLst>
            </p:cNvPr>
            <p:cNvSpPr/>
            <p:nvPr/>
          </p:nvSpPr>
          <p:spPr>
            <a:xfrm>
              <a:off x="4354231" y="6687846"/>
              <a:ext cx="325881" cy="368675"/>
            </a:xfrm>
            <a:custGeom>
              <a:avLst/>
              <a:gdLst>
                <a:gd name="connsiteX0" fmla="*/ 325719 w 325881"/>
                <a:gd name="connsiteY0" fmla="*/ 292 h 368675"/>
                <a:gd name="connsiteX1" fmla="*/ 119344 w 325881"/>
                <a:gd name="connsiteY1" fmla="*/ 289217 h 368675"/>
                <a:gd name="connsiteX2" fmla="*/ 282 w 325881"/>
                <a:gd name="connsiteY2" fmla="*/ 367004 h 368675"/>
                <a:gd name="connsiteX3" fmla="*/ 151094 w 325881"/>
                <a:gd name="connsiteY3" fmla="*/ 236829 h 368675"/>
                <a:gd name="connsiteX4" fmla="*/ 325719 w 325881"/>
                <a:gd name="connsiteY4" fmla="*/ 292 h 36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81" h="368675">
                  <a:moveTo>
                    <a:pt x="325719" y="292"/>
                  </a:moveTo>
                  <a:cubicBezTo>
                    <a:pt x="320427" y="9023"/>
                    <a:pt x="173584" y="228098"/>
                    <a:pt x="119344" y="289217"/>
                  </a:cubicBezTo>
                  <a:cubicBezTo>
                    <a:pt x="65104" y="350336"/>
                    <a:pt x="-5010" y="375735"/>
                    <a:pt x="282" y="367004"/>
                  </a:cubicBezTo>
                  <a:cubicBezTo>
                    <a:pt x="5574" y="358273"/>
                    <a:pt x="96590" y="292656"/>
                    <a:pt x="151094" y="236829"/>
                  </a:cubicBezTo>
                  <a:cubicBezTo>
                    <a:pt x="205598" y="181002"/>
                    <a:pt x="331011" y="-8439"/>
                    <a:pt x="325719" y="2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4" name="フリーフォーム: 図形 693">
              <a:extLst>
                <a:ext uri="{FF2B5EF4-FFF2-40B4-BE49-F238E27FC236}">
                  <a16:creationId xmlns:a16="http://schemas.microsoft.com/office/drawing/2014/main" id="{CBF5E7DC-D095-47B7-84C7-10EA5A06397C}"/>
                </a:ext>
              </a:extLst>
            </p:cNvPr>
            <p:cNvSpPr/>
            <p:nvPr/>
          </p:nvSpPr>
          <p:spPr>
            <a:xfrm>
              <a:off x="4835105" y="6033840"/>
              <a:ext cx="97269" cy="155286"/>
            </a:xfrm>
            <a:custGeom>
              <a:avLst/>
              <a:gdLst>
                <a:gd name="connsiteX0" fmla="*/ 97258 w 97269"/>
                <a:gd name="connsiteY0" fmla="*/ 248 h 155286"/>
                <a:gd name="connsiteX1" fmla="*/ 6770 w 97269"/>
                <a:gd name="connsiteY1" fmla="*/ 149473 h 155286"/>
                <a:gd name="connsiteX2" fmla="*/ 13120 w 97269"/>
                <a:gd name="connsiteY2" fmla="*/ 114548 h 155286"/>
                <a:gd name="connsiteX3" fmla="*/ 97258 w 97269"/>
                <a:gd name="connsiteY3" fmla="*/ 248 h 15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69" h="155286">
                  <a:moveTo>
                    <a:pt x="97258" y="248"/>
                  </a:moveTo>
                  <a:cubicBezTo>
                    <a:pt x="96200" y="6069"/>
                    <a:pt x="20793" y="130423"/>
                    <a:pt x="6770" y="149473"/>
                  </a:cubicBezTo>
                  <a:cubicBezTo>
                    <a:pt x="-7253" y="168523"/>
                    <a:pt x="3330" y="136508"/>
                    <a:pt x="13120" y="114548"/>
                  </a:cubicBezTo>
                  <a:cubicBezTo>
                    <a:pt x="22910" y="92588"/>
                    <a:pt x="98316" y="-5573"/>
                    <a:pt x="97258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フリーフォーム: 図形 694">
              <a:extLst>
                <a:ext uri="{FF2B5EF4-FFF2-40B4-BE49-F238E27FC236}">
                  <a16:creationId xmlns:a16="http://schemas.microsoft.com/office/drawing/2014/main" id="{A89BF8F6-B92B-42FE-9403-F69B3ED57980}"/>
                </a:ext>
              </a:extLst>
            </p:cNvPr>
            <p:cNvSpPr/>
            <p:nvPr/>
          </p:nvSpPr>
          <p:spPr>
            <a:xfrm>
              <a:off x="4856855" y="6056288"/>
              <a:ext cx="107645" cy="401746"/>
            </a:xfrm>
            <a:custGeom>
              <a:avLst/>
              <a:gdLst>
                <a:gd name="connsiteX0" fmla="*/ 107258 w 107645"/>
                <a:gd name="connsiteY0" fmla="*/ 1612 h 401746"/>
                <a:gd name="connsiteX1" fmla="*/ 2483 w 107645"/>
                <a:gd name="connsiteY1" fmla="*/ 392137 h 401746"/>
                <a:gd name="connsiteX2" fmla="*/ 37408 w 107645"/>
                <a:gd name="connsiteY2" fmla="*/ 258787 h 401746"/>
                <a:gd name="connsiteX3" fmla="*/ 107258 w 107645"/>
                <a:gd name="connsiteY3" fmla="*/ 1612 h 40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45" h="401746">
                  <a:moveTo>
                    <a:pt x="107258" y="1612"/>
                  </a:moveTo>
                  <a:cubicBezTo>
                    <a:pt x="101437" y="23837"/>
                    <a:pt x="14125" y="349275"/>
                    <a:pt x="2483" y="392137"/>
                  </a:cubicBezTo>
                  <a:cubicBezTo>
                    <a:pt x="-9159" y="434999"/>
                    <a:pt x="23121" y="324404"/>
                    <a:pt x="37408" y="258787"/>
                  </a:cubicBezTo>
                  <a:cubicBezTo>
                    <a:pt x="51695" y="193170"/>
                    <a:pt x="113079" y="-20613"/>
                    <a:pt x="107258" y="16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フリーフォーム: 図形 695">
              <a:extLst>
                <a:ext uri="{FF2B5EF4-FFF2-40B4-BE49-F238E27FC236}">
                  <a16:creationId xmlns:a16="http://schemas.microsoft.com/office/drawing/2014/main" id="{FE5DF251-2F41-492F-BCD6-4FD916E2E294}"/>
                </a:ext>
              </a:extLst>
            </p:cNvPr>
            <p:cNvSpPr/>
            <p:nvPr/>
          </p:nvSpPr>
          <p:spPr>
            <a:xfrm>
              <a:off x="4835618" y="6110468"/>
              <a:ext cx="92850" cy="341239"/>
            </a:xfrm>
            <a:custGeom>
              <a:avLst/>
              <a:gdLst>
                <a:gd name="connsiteX0" fmla="*/ 90395 w 92850"/>
                <a:gd name="connsiteY0" fmla="*/ 9345 h 341239"/>
                <a:gd name="connsiteX1" fmla="*/ 9432 w 92850"/>
                <a:gd name="connsiteY1" fmla="*/ 331607 h 341239"/>
                <a:gd name="connsiteX2" fmla="*/ 7845 w 92850"/>
                <a:gd name="connsiteY2" fmla="*/ 242707 h 341239"/>
                <a:gd name="connsiteX3" fmla="*/ 64995 w 92850"/>
                <a:gd name="connsiteY3" fmla="*/ 98245 h 341239"/>
                <a:gd name="connsiteX4" fmla="*/ 90395 w 92850"/>
                <a:gd name="connsiteY4" fmla="*/ 9345 h 34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50" h="341239">
                  <a:moveTo>
                    <a:pt x="90395" y="9345"/>
                  </a:moveTo>
                  <a:cubicBezTo>
                    <a:pt x="81135" y="48239"/>
                    <a:pt x="23190" y="292713"/>
                    <a:pt x="9432" y="331607"/>
                  </a:cubicBezTo>
                  <a:cubicBezTo>
                    <a:pt x="-4326" y="370501"/>
                    <a:pt x="-1415" y="281601"/>
                    <a:pt x="7845" y="242707"/>
                  </a:cubicBezTo>
                  <a:cubicBezTo>
                    <a:pt x="17105" y="203813"/>
                    <a:pt x="49120" y="133170"/>
                    <a:pt x="64995" y="98245"/>
                  </a:cubicBezTo>
                  <a:cubicBezTo>
                    <a:pt x="80870" y="63320"/>
                    <a:pt x="99655" y="-29549"/>
                    <a:pt x="90395" y="9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7" name="フリーフォーム: 図形 696">
              <a:extLst>
                <a:ext uri="{FF2B5EF4-FFF2-40B4-BE49-F238E27FC236}">
                  <a16:creationId xmlns:a16="http://schemas.microsoft.com/office/drawing/2014/main" id="{D07D270E-2EDC-4CFC-9C31-2D8DDFCF054D}"/>
                </a:ext>
              </a:extLst>
            </p:cNvPr>
            <p:cNvSpPr/>
            <p:nvPr/>
          </p:nvSpPr>
          <p:spPr>
            <a:xfrm>
              <a:off x="4601253" y="6487920"/>
              <a:ext cx="242043" cy="358600"/>
            </a:xfrm>
            <a:custGeom>
              <a:avLst/>
              <a:gdLst>
                <a:gd name="connsiteX0" fmla="*/ 235860 w 242043"/>
                <a:gd name="connsiteY0" fmla="*/ 4955 h 358600"/>
                <a:gd name="connsiteX1" fmla="*/ 910 w 242043"/>
                <a:gd name="connsiteY1" fmla="*/ 355793 h 358600"/>
                <a:gd name="connsiteX2" fmla="*/ 158072 w 242043"/>
                <a:gd name="connsiteY2" fmla="*/ 162118 h 358600"/>
                <a:gd name="connsiteX3" fmla="*/ 235860 w 242043"/>
                <a:gd name="connsiteY3" fmla="*/ 4955 h 35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043" h="358600">
                  <a:moveTo>
                    <a:pt x="235860" y="4955"/>
                  </a:moveTo>
                  <a:cubicBezTo>
                    <a:pt x="209666" y="37234"/>
                    <a:pt x="13875" y="329599"/>
                    <a:pt x="910" y="355793"/>
                  </a:cubicBezTo>
                  <a:cubicBezTo>
                    <a:pt x="-12055" y="381987"/>
                    <a:pt x="117062" y="217681"/>
                    <a:pt x="158072" y="162118"/>
                  </a:cubicBezTo>
                  <a:cubicBezTo>
                    <a:pt x="199082" y="106555"/>
                    <a:pt x="262054" y="-27324"/>
                    <a:pt x="235860" y="49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8" name="フリーフォーム: 図形 697">
              <a:extLst>
                <a:ext uri="{FF2B5EF4-FFF2-40B4-BE49-F238E27FC236}">
                  <a16:creationId xmlns:a16="http://schemas.microsoft.com/office/drawing/2014/main" id="{DC379347-84EF-471D-9407-1E6B9C156CCE}"/>
                </a:ext>
              </a:extLst>
            </p:cNvPr>
            <p:cNvSpPr/>
            <p:nvPr/>
          </p:nvSpPr>
          <p:spPr>
            <a:xfrm>
              <a:off x="4353395" y="6841086"/>
              <a:ext cx="249884" cy="286407"/>
            </a:xfrm>
            <a:custGeom>
              <a:avLst/>
              <a:gdLst>
                <a:gd name="connsiteX0" fmla="*/ 248768 w 249884"/>
                <a:gd name="connsiteY0" fmla="*/ 1039 h 286407"/>
                <a:gd name="connsiteX1" fmla="*/ 5880 w 249884"/>
                <a:gd name="connsiteY1" fmla="*/ 278852 h 286407"/>
                <a:gd name="connsiteX2" fmla="*/ 91605 w 249884"/>
                <a:gd name="connsiteY2" fmla="*/ 188364 h 286407"/>
                <a:gd name="connsiteX3" fmla="*/ 248768 w 249884"/>
                <a:gd name="connsiteY3" fmla="*/ 1039 h 28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84" h="286407">
                  <a:moveTo>
                    <a:pt x="248768" y="1039"/>
                  </a:moveTo>
                  <a:cubicBezTo>
                    <a:pt x="234480" y="16120"/>
                    <a:pt x="32074" y="247631"/>
                    <a:pt x="5880" y="278852"/>
                  </a:cubicBezTo>
                  <a:cubicBezTo>
                    <a:pt x="-20314" y="310073"/>
                    <a:pt x="46890" y="237576"/>
                    <a:pt x="91605" y="188364"/>
                  </a:cubicBezTo>
                  <a:cubicBezTo>
                    <a:pt x="136320" y="139152"/>
                    <a:pt x="263056" y="-14042"/>
                    <a:pt x="248768" y="10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9" name="フリーフォーム: 図形 698">
              <a:extLst>
                <a:ext uri="{FF2B5EF4-FFF2-40B4-BE49-F238E27FC236}">
                  <a16:creationId xmlns:a16="http://schemas.microsoft.com/office/drawing/2014/main" id="{8B573307-1F1A-4F25-A229-CF7CE0497BDB}"/>
                </a:ext>
              </a:extLst>
            </p:cNvPr>
            <p:cNvSpPr/>
            <p:nvPr/>
          </p:nvSpPr>
          <p:spPr>
            <a:xfrm>
              <a:off x="4610032" y="6483820"/>
              <a:ext cx="133185" cy="33022"/>
            </a:xfrm>
            <a:custGeom>
              <a:avLst/>
              <a:gdLst>
                <a:gd name="connsiteX0" fmla="*/ 68 w 133185"/>
                <a:gd name="connsiteY0" fmla="*/ 2705 h 33022"/>
                <a:gd name="connsiteX1" fmla="*/ 123893 w 133185"/>
                <a:gd name="connsiteY1" fmla="*/ 2705 h 33022"/>
                <a:gd name="connsiteX2" fmla="*/ 122306 w 133185"/>
                <a:gd name="connsiteY2" fmla="*/ 32868 h 33022"/>
                <a:gd name="connsiteX3" fmla="*/ 106431 w 133185"/>
                <a:gd name="connsiteY3" fmla="*/ 13818 h 33022"/>
                <a:gd name="connsiteX4" fmla="*/ 68 w 133185"/>
                <a:gd name="connsiteY4" fmla="*/ 2705 h 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85" h="33022">
                  <a:moveTo>
                    <a:pt x="68" y="2705"/>
                  </a:moveTo>
                  <a:cubicBezTo>
                    <a:pt x="2978" y="853"/>
                    <a:pt x="103520" y="-2322"/>
                    <a:pt x="123893" y="2705"/>
                  </a:cubicBezTo>
                  <a:cubicBezTo>
                    <a:pt x="144266" y="7732"/>
                    <a:pt x="125216" y="31016"/>
                    <a:pt x="122306" y="32868"/>
                  </a:cubicBezTo>
                  <a:cubicBezTo>
                    <a:pt x="119396" y="34720"/>
                    <a:pt x="125481" y="19374"/>
                    <a:pt x="106431" y="13818"/>
                  </a:cubicBezTo>
                  <a:cubicBezTo>
                    <a:pt x="87381" y="8262"/>
                    <a:pt x="-2842" y="4557"/>
                    <a:pt x="68" y="2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0" name="フリーフォーム: 図形 699">
              <a:extLst>
                <a:ext uri="{FF2B5EF4-FFF2-40B4-BE49-F238E27FC236}">
                  <a16:creationId xmlns:a16="http://schemas.microsoft.com/office/drawing/2014/main" id="{81C4D905-709D-4A1E-BC51-F09C19BE2E99}"/>
                </a:ext>
              </a:extLst>
            </p:cNvPr>
            <p:cNvSpPr/>
            <p:nvPr/>
          </p:nvSpPr>
          <p:spPr>
            <a:xfrm>
              <a:off x="4603750" y="6557963"/>
              <a:ext cx="96842" cy="8115"/>
            </a:xfrm>
            <a:custGeom>
              <a:avLst/>
              <a:gdLst>
                <a:gd name="connsiteX0" fmla="*/ 0 w 96842"/>
                <a:gd name="connsiteY0" fmla="*/ 0 h 8115"/>
                <a:gd name="connsiteX1" fmla="*/ 96838 w 96842"/>
                <a:gd name="connsiteY1" fmla="*/ 7937 h 8115"/>
                <a:gd name="connsiteX2" fmla="*/ 0 w 96842"/>
                <a:gd name="connsiteY2" fmla="*/ 0 h 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842" h="8115">
                  <a:moveTo>
                    <a:pt x="0" y="0"/>
                  </a:moveTo>
                  <a:cubicBezTo>
                    <a:pt x="0" y="0"/>
                    <a:pt x="96044" y="6350"/>
                    <a:pt x="96838" y="7937"/>
                  </a:cubicBezTo>
                  <a:cubicBezTo>
                    <a:pt x="97632" y="9524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1" name="フリーフォーム: 図形 700">
              <a:extLst>
                <a:ext uri="{FF2B5EF4-FFF2-40B4-BE49-F238E27FC236}">
                  <a16:creationId xmlns:a16="http://schemas.microsoft.com/office/drawing/2014/main" id="{951A4ADC-8E6F-4750-8C73-2CA7DD7A6459}"/>
                </a:ext>
              </a:extLst>
            </p:cNvPr>
            <p:cNvSpPr/>
            <p:nvPr/>
          </p:nvSpPr>
          <p:spPr>
            <a:xfrm>
              <a:off x="4404018" y="6413324"/>
              <a:ext cx="224207" cy="283221"/>
            </a:xfrm>
            <a:custGeom>
              <a:avLst/>
              <a:gdLst>
                <a:gd name="connsiteX0" fmla="*/ 21932 w 224207"/>
                <a:gd name="connsiteY0" fmla="*/ 50976 h 283221"/>
                <a:gd name="connsiteX1" fmla="*/ 101307 w 224207"/>
                <a:gd name="connsiteY1" fmla="*/ 4939 h 283221"/>
                <a:gd name="connsiteX2" fmla="*/ 169570 w 224207"/>
                <a:gd name="connsiteY2" fmla="*/ 9701 h 283221"/>
                <a:gd name="connsiteX3" fmla="*/ 217195 w 224207"/>
                <a:gd name="connsiteY3" fmla="*/ 79551 h 283221"/>
                <a:gd name="connsiteX4" fmla="*/ 217195 w 224207"/>
                <a:gd name="connsiteY4" fmla="*/ 143051 h 283221"/>
                <a:gd name="connsiteX5" fmla="*/ 204495 w 224207"/>
                <a:gd name="connsiteY5" fmla="*/ 189089 h 283221"/>
                <a:gd name="connsiteX6" fmla="*/ 166395 w 224207"/>
                <a:gd name="connsiteY6" fmla="*/ 244651 h 283221"/>
                <a:gd name="connsiteX7" fmla="*/ 140995 w 224207"/>
                <a:gd name="connsiteY7" fmla="*/ 268464 h 283221"/>
                <a:gd name="connsiteX8" fmla="*/ 104482 w 224207"/>
                <a:gd name="connsiteY8" fmla="*/ 279576 h 283221"/>
                <a:gd name="connsiteX9" fmla="*/ 40982 w 224207"/>
                <a:gd name="connsiteY9" fmla="*/ 281164 h 283221"/>
                <a:gd name="connsiteX10" fmla="*/ 2882 w 224207"/>
                <a:gd name="connsiteY10" fmla="*/ 252589 h 283221"/>
                <a:gd name="connsiteX11" fmla="*/ 2882 w 224207"/>
                <a:gd name="connsiteY11" fmla="*/ 166864 h 283221"/>
                <a:gd name="connsiteX12" fmla="*/ 4470 w 224207"/>
                <a:gd name="connsiteY12" fmla="*/ 114476 h 283221"/>
                <a:gd name="connsiteX13" fmla="*/ 12407 w 224207"/>
                <a:gd name="connsiteY13" fmla="*/ 244651 h 283221"/>
                <a:gd name="connsiteX14" fmla="*/ 85432 w 224207"/>
                <a:gd name="connsiteY14" fmla="*/ 273226 h 283221"/>
                <a:gd name="connsiteX15" fmla="*/ 177507 w 224207"/>
                <a:gd name="connsiteY15" fmla="*/ 243064 h 283221"/>
                <a:gd name="connsiteX16" fmla="*/ 217195 w 224207"/>
                <a:gd name="connsiteY16" fmla="*/ 177976 h 283221"/>
                <a:gd name="connsiteX17" fmla="*/ 223545 w 224207"/>
                <a:gd name="connsiteY17" fmla="*/ 136701 h 283221"/>
                <a:gd name="connsiteX18" fmla="*/ 209257 w 224207"/>
                <a:gd name="connsiteY18" fmla="*/ 71614 h 283221"/>
                <a:gd name="connsiteX19" fmla="*/ 199732 w 224207"/>
                <a:gd name="connsiteY19" fmla="*/ 47801 h 283221"/>
                <a:gd name="connsiteX20" fmla="*/ 156870 w 224207"/>
                <a:gd name="connsiteY20" fmla="*/ 22401 h 283221"/>
                <a:gd name="connsiteX21" fmla="*/ 21932 w 224207"/>
                <a:gd name="connsiteY21" fmla="*/ 50976 h 28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207" h="283221">
                  <a:moveTo>
                    <a:pt x="21932" y="50976"/>
                  </a:moveTo>
                  <a:cubicBezTo>
                    <a:pt x="12671" y="48066"/>
                    <a:pt x="76701" y="11818"/>
                    <a:pt x="101307" y="4939"/>
                  </a:cubicBezTo>
                  <a:cubicBezTo>
                    <a:pt x="125913" y="-1940"/>
                    <a:pt x="150255" y="-2734"/>
                    <a:pt x="169570" y="9701"/>
                  </a:cubicBezTo>
                  <a:cubicBezTo>
                    <a:pt x="188885" y="22136"/>
                    <a:pt x="209258" y="57326"/>
                    <a:pt x="217195" y="79551"/>
                  </a:cubicBezTo>
                  <a:cubicBezTo>
                    <a:pt x="225133" y="101776"/>
                    <a:pt x="219312" y="124795"/>
                    <a:pt x="217195" y="143051"/>
                  </a:cubicBezTo>
                  <a:cubicBezTo>
                    <a:pt x="215078" y="161307"/>
                    <a:pt x="212962" y="172156"/>
                    <a:pt x="204495" y="189089"/>
                  </a:cubicBezTo>
                  <a:cubicBezTo>
                    <a:pt x="196028" y="206022"/>
                    <a:pt x="176978" y="231422"/>
                    <a:pt x="166395" y="244651"/>
                  </a:cubicBezTo>
                  <a:cubicBezTo>
                    <a:pt x="155812" y="257880"/>
                    <a:pt x="151314" y="262643"/>
                    <a:pt x="140995" y="268464"/>
                  </a:cubicBezTo>
                  <a:cubicBezTo>
                    <a:pt x="130676" y="274285"/>
                    <a:pt x="121151" y="277459"/>
                    <a:pt x="104482" y="279576"/>
                  </a:cubicBezTo>
                  <a:cubicBezTo>
                    <a:pt x="87813" y="281693"/>
                    <a:pt x="57915" y="285662"/>
                    <a:pt x="40982" y="281164"/>
                  </a:cubicBezTo>
                  <a:cubicBezTo>
                    <a:pt x="24049" y="276666"/>
                    <a:pt x="9232" y="271639"/>
                    <a:pt x="2882" y="252589"/>
                  </a:cubicBezTo>
                  <a:cubicBezTo>
                    <a:pt x="-3468" y="233539"/>
                    <a:pt x="2617" y="189883"/>
                    <a:pt x="2882" y="166864"/>
                  </a:cubicBezTo>
                  <a:cubicBezTo>
                    <a:pt x="3147" y="143845"/>
                    <a:pt x="2883" y="101512"/>
                    <a:pt x="4470" y="114476"/>
                  </a:cubicBezTo>
                  <a:cubicBezTo>
                    <a:pt x="6057" y="127440"/>
                    <a:pt x="-1087" y="218193"/>
                    <a:pt x="12407" y="244651"/>
                  </a:cubicBezTo>
                  <a:cubicBezTo>
                    <a:pt x="25901" y="271109"/>
                    <a:pt x="57915" y="273490"/>
                    <a:pt x="85432" y="273226"/>
                  </a:cubicBezTo>
                  <a:cubicBezTo>
                    <a:pt x="112949" y="272962"/>
                    <a:pt x="155547" y="258939"/>
                    <a:pt x="177507" y="243064"/>
                  </a:cubicBezTo>
                  <a:cubicBezTo>
                    <a:pt x="199468" y="227189"/>
                    <a:pt x="209522" y="195703"/>
                    <a:pt x="217195" y="177976"/>
                  </a:cubicBezTo>
                  <a:cubicBezTo>
                    <a:pt x="224868" y="160249"/>
                    <a:pt x="224868" y="154428"/>
                    <a:pt x="223545" y="136701"/>
                  </a:cubicBezTo>
                  <a:cubicBezTo>
                    <a:pt x="222222" y="118974"/>
                    <a:pt x="213226" y="86431"/>
                    <a:pt x="209257" y="71614"/>
                  </a:cubicBezTo>
                  <a:cubicBezTo>
                    <a:pt x="205288" y="56797"/>
                    <a:pt x="208463" y="56003"/>
                    <a:pt x="199732" y="47801"/>
                  </a:cubicBezTo>
                  <a:cubicBezTo>
                    <a:pt x="191001" y="39599"/>
                    <a:pt x="184651" y="24253"/>
                    <a:pt x="156870" y="22401"/>
                  </a:cubicBezTo>
                  <a:cubicBezTo>
                    <a:pt x="129089" y="20549"/>
                    <a:pt x="31193" y="53886"/>
                    <a:pt x="21932" y="509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2" name="フリーフォーム: 図形 701">
              <a:extLst>
                <a:ext uri="{FF2B5EF4-FFF2-40B4-BE49-F238E27FC236}">
                  <a16:creationId xmlns:a16="http://schemas.microsoft.com/office/drawing/2014/main" id="{4E8CA3D4-EA71-4644-9785-3C1AE3BB71CD}"/>
                </a:ext>
              </a:extLst>
            </p:cNvPr>
            <p:cNvSpPr/>
            <p:nvPr/>
          </p:nvSpPr>
          <p:spPr>
            <a:xfrm>
              <a:off x="4437414" y="6456335"/>
              <a:ext cx="133891" cy="212443"/>
            </a:xfrm>
            <a:custGeom>
              <a:avLst/>
              <a:gdLst>
                <a:gd name="connsiteX0" fmla="*/ 12349 w 133891"/>
                <a:gd name="connsiteY0" fmla="*/ 44478 h 212443"/>
                <a:gd name="connsiteX1" fmla="*/ 90136 w 133891"/>
                <a:gd name="connsiteY1" fmla="*/ 28 h 212443"/>
                <a:gd name="connsiteX2" fmla="*/ 126649 w 133891"/>
                <a:gd name="connsiteY2" fmla="*/ 47653 h 212443"/>
                <a:gd name="connsiteX3" fmla="*/ 125061 w 133891"/>
                <a:gd name="connsiteY3" fmla="*/ 144490 h 212443"/>
                <a:gd name="connsiteX4" fmla="*/ 106011 w 133891"/>
                <a:gd name="connsiteY4" fmla="*/ 198465 h 212443"/>
                <a:gd name="connsiteX5" fmla="*/ 53624 w 133891"/>
                <a:gd name="connsiteY5" fmla="*/ 211165 h 212443"/>
                <a:gd name="connsiteX6" fmla="*/ 7586 w 133891"/>
                <a:gd name="connsiteY6" fmla="*/ 174653 h 212443"/>
                <a:gd name="connsiteX7" fmla="*/ 1236 w 133891"/>
                <a:gd name="connsiteY7" fmla="*/ 100040 h 212443"/>
                <a:gd name="connsiteX8" fmla="*/ 20286 w 133891"/>
                <a:gd name="connsiteY8" fmla="*/ 174653 h 212443"/>
                <a:gd name="connsiteX9" fmla="*/ 66324 w 133891"/>
                <a:gd name="connsiteY9" fmla="*/ 200053 h 212443"/>
                <a:gd name="connsiteX10" fmla="*/ 117124 w 133891"/>
                <a:gd name="connsiteY10" fmla="*/ 147665 h 212443"/>
                <a:gd name="connsiteX11" fmla="*/ 120299 w 133891"/>
                <a:gd name="connsiteY11" fmla="*/ 82578 h 212443"/>
                <a:gd name="connsiteX12" fmla="*/ 131411 w 133891"/>
                <a:gd name="connsiteY12" fmla="*/ 20665 h 212443"/>
                <a:gd name="connsiteX13" fmla="*/ 121886 w 133891"/>
                <a:gd name="connsiteY13" fmla="*/ 28 h 212443"/>
                <a:gd name="connsiteX14" fmla="*/ 12349 w 133891"/>
                <a:gd name="connsiteY14" fmla="*/ 44478 h 2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891" h="212443">
                  <a:moveTo>
                    <a:pt x="12349" y="44478"/>
                  </a:moveTo>
                  <a:cubicBezTo>
                    <a:pt x="7057" y="44478"/>
                    <a:pt x="71086" y="-501"/>
                    <a:pt x="90136" y="28"/>
                  </a:cubicBezTo>
                  <a:cubicBezTo>
                    <a:pt x="109186" y="557"/>
                    <a:pt x="120828" y="23576"/>
                    <a:pt x="126649" y="47653"/>
                  </a:cubicBezTo>
                  <a:cubicBezTo>
                    <a:pt x="132470" y="71730"/>
                    <a:pt x="128501" y="119355"/>
                    <a:pt x="125061" y="144490"/>
                  </a:cubicBezTo>
                  <a:cubicBezTo>
                    <a:pt x="121621" y="169625"/>
                    <a:pt x="117917" y="187353"/>
                    <a:pt x="106011" y="198465"/>
                  </a:cubicBezTo>
                  <a:cubicBezTo>
                    <a:pt x="94105" y="209577"/>
                    <a:pt x="70028" y="215134"/>
                    <a:pt x="53624" y="211165"/>
                  </a:cubicBezTo>
                  <a:cubicBezTo>
                    <a:pt x="37220" y="207196"/>
                    <a:pt x="16317" y="193174"/>
                    <a:pt x="7586" y="174653"/>
                  </a:cubicBezTo>
                  <a:cubicBezTo>
                    <a:pt x="-1145" y="156132"/>
                    <a:pt x="-881" y="100040"/>
                    <a:pt x="1236" y="100040"/>
                  </a:cubicBezTo>
                  <a:cubicBezTo>
                    <a:pt x="3353" y="100040"/>
                    <a:pt x="9438" y="157984"/>
                    <a:pt x="20286" y="174653"/>
                  </a:cubicBezTo>
                  <a:cubicBezTo>
                    <a:pt x="31134" y="191322"/>
                    <a:pt x="50184" y="204551"/>
                    <a:pt x="66324" y="200053"/>
                  </a:cubicBezTo>
                  <a:cubicBezTo>
                    <a:pt x="82464" y="195555"/>
                    <a:pt x="108128" y="167244"/>
                    <a:pt x="117124" y="147665"/>
                  </a:cubicBezTo>
                  <a:cubicBezTo>
                    <a:pt x="126120" y="128086"/>
                    <a:pt x="117918" y="103745"/>
                    <a:pt x="120299" y="82578"/>
                  </a:cubicBezTo>
                  <a:cubicBezTo>
                    <a:pt x="122680" y="61411"/>
                    <a:pt x="131147" y="34423"/>
                    <a:pt x="131411" y="20665"/>
                  </a:cubicBezTo>
                  <a:cubicBezTo>
                    <a:pt x="131675" y="6907"/>
                    <a:pt x="140936" y="1351"/>
                    <a:pt x="121886" y="28"/>
                  </a:cubicBezTo>
                  <a:cubicBezTo>
                    <a:pt x="102836" y="-1295"/>
                    <a:pt x="17641" y="44478"/>
                    <a:pt x="12349" y="444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フリーフォーム: 図形 702">
              <a:extLst>
                <a:ext uri="{FF2B5EF4-FFF2-40B4-BE49-F238E27FC236}">
                  <a16:creationId xmlns:a16="http://schemas.microsoft.com/office/drawing/2014/main" id="{DA022FB8-004F-450B-9A1E-2B773B5BCF33}"/>
                </a:ext>
              </a:extLst>
            </p:cNvPr>
            <p:cNvSpPr/>
            <p:nvPr/>
          </p:nvSpPr>
          <p:spPr>
            <a:xfrm>
              <a:off x="4562438" y="6371711"/>
              <a:ext cx="154087" cy="108536"/>
            </a:xfrm>
            <a:custGeom>
              <a:avLst/>
              <a:gdLst>
                <a:gd name="connsiteX0" fmla="*/ 37 w 154087"/>
                <a:gd name="connsiteY0" fmla="*/ 62427 h 108536"/>
                <a:gd name="connsiteX1" fmla="*/ 117512 w 154087"/>
                <a:gd name="connsiteY1" fmla="*/ 514 h 108536"/>
                <a:gd name="connsiteX2" fmla="*/ 146087 w 154087"/>
                <a:gd name="connsiteY2" fmla="*/ 37027 h 108536"/>
                <a:gd name="connsiteX3" fmla="*/ 149262 w 154087"/>
                <a:gd name="connsiteY3" fmla="*/ 108464 h 108536"/>
                <a:gd name="connsiteX4" fmla="*/ 154025 w 154087"/>
                <a:gd name="connsiteY4" fmla="*/ 49727 h 108536"/>
                <a:gd name="connsiteX5" fmla="*/ 147675 w 154087"/>
                <a:gd name="connsiteY5" fmla="*/ 13214 h 108536"/>
                <a:gd name="connsiteX6" fmla="*/ 104812 w 154087"/>
                <a:gd name="connsiteY6" fmla="*/ 6864 h 108536"/>
                <a:gd name="connsiteX7" fmla="*/ 37 w 154087"/>
                <a:gd name="connsiteY7" fmla="*/ 62427 h 10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87" h="108536">
                  <a:moveTo>
                    <a:pt x="37" y="62427"/>
                  </a:moveTo>
                  <a:cubicBezTo>
                    <a:pt x="2154" y="61369"/>
                    <a:pt x="93170" y="4747"/>
                    <a:pt x="117512" y="514"/>
                  </a:cubicBezTo>
                  <a:cubicBezTo>
                    <a:pt x="141854" y="-3719"/>
                    <a:pt x="140795" y="19035"/>
                    <a:pt x="146087" y="37027"/>
                  </a:cubicBezTo>
                  <a:cubicBezTo>
                    <a:pt x="151379" y="55019"/>
                    <a:pt x="147939" y="106347"/>
                    <a:pt x="149262" y="108464"/>
                  </a:cubicBezTo>
                  <a:cubicBezTo>
                    <a:pt x="150585" y="110581"/>
                    <a:pt x="154289" y="65602"/>
                    <a:pt x="154025" y="49727"/>
                  </a:cubicBezTo>
                  <a:cubicBezTo>
                    <a:pt x="153761" y="33852"/>
                    <a:pt x="155877" y="20358"/>
                    <a:pt x="147675" y="13214"/>
                  </a:cubicBezTo>
                  <a:cubicBezTo>
                    <a:pt x="139473" y="6070"/>
                    <a:pt x="124391" y="-15"/>
                    <a:pt x="104812" y="6864"/>
                  </a:cubicBezTo>
                  <a:cubicBezTo>
                    <a:pt x="85233" y="13743"/>
                    <a:pt x="-2080" y="63485"/>
                    <a:pt x="37" y="624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: 図形 703">
              <a:extLst>
                <a:ext uri="{FF2B5EF4-FFF2-40B4-BE49-F238E27FC236}">
                  <a16:creationId xmlns:a16="http://schemas.microsoft.com/office/drawing/2014/main" id="{FBCA9265-F773-4E93-A76F-02B7D7B7C771}"/>
                </a:ext>
              </a:extLst>
            </p:cNvPr>
            <p:cNvSpPr/>
            <p:nvPr/>
          </p:nvSpPr>
          <p:spPr>
            <a:xfrm>
              <a:off x="4606995" y="6401234"/>
              <a:ext cx="106581" cy="72983"/>
            </a:xfrm>
            <a:custGeom>
              <a:avLst/>
              <a:gdLst>
                <a:gd name="connsiteX0" fmla="*/ 3105 w 106581"/>
                <a:gd name="connsiteY0" fmla="*/ 72591 h 72983"/>
                <a:gd name="connsiteX1" fmla="*/ 106293 w 106581"/>
                <a:gd name="connsiteY1" fmla="*/ 1154 h 72983"/>
                <a:gd name="connsiteX2" fmla="*/ 33268 w 106581"/>
                <a:gd name="connsiteY2" fmla="*/ 29729 h 72983"/>
                <a:gd name="connsiteX3" fmla="*/ 3105 w 106581"/>
                <a:gd name="connsiteY3" fmla="*/ 72591 h 7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581" h="72983">
                  <a:moveTo>
                    <a:pt x="3105" y="72591"/>
                  </a:moveTo>
                  <a:cubicBezTo>
                    <a:pt x="15276" y="67829"/>
                    <a:pt x="101266" y="8298"/>
                    <a:pt x="106293" y="1154"/>
                  </a:cubicBezTo>
                  <a:cubicBezTo>
                    <a:pt x="111320" y="-5990"/>
                    <a:pt x="49143" y="22056"/>
                    <a:pt x="33268" y="29729"/>
                  </a:cubicBezTo>
                  <a:cubicBezTo>
                    <a:pt x="17393" y="37402"/>
                    <a:pt x="-9066" y="77353"/>
                    <a:pt x="3105" y="72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: 図形 704">
              <a:extLst>
                <a:ext uri="{FF2B5EF4-FFF2-40B4-BE49-F238E27FC236}">
                  <a16:creationId xmlns:a16="http://schemas.microsoft.com/office/drawing/2014/main" id="{3EA375E2-5FA4-41DE-8FB0-D25206B160B8}"/>
                </a:ext>
              </a:extLst>
            </p:cNvPr>
            <p:cNvSpPr/>
            <p:nvPr/>
          </p:nvSpPr>
          <p:spPr>
            <a:xfrm>
              <a:off x="4502110" y="5600407"/>
              <a:ext cx="267400" cy="687717"/>
            </a:xfrm>
            <a:custGeom>
              <a:avLst/>
              <a:gdLst>
                <a:gd name="connsiteX0" fmla="*/ 265153 w 267400"/>
                <a:gd name="connsiteY0" fmla="*/ 5056 h 687717"/>
                <a:gd name="connsiteX1" fmla="*/ 82590 w 267400"/>
                <a:gd name="connsiteY1" fmla="*/ 584493 h 687717"/>
                <a:gd name="connsiteX2" fmla="*/ 40 w 267400"/>
                <a:gd name="connsiteY2" fmla="*/ 687681 h 687717"/>
                <a:gd name="connsiteX3" fmla="*/ 73065 w 267400"/>
                <a:gd name="connsiteY3" fmla="*/ 592431 h 687717"/>
                <a:gd name="connsiteX4" fmla="*/ 176253 w 267400"/>
                <a:gd name="connsiteY4" fmla="*/ 317793 h 687717"/>
                <a:gd name="connsiteX5" fmla="*/ 265153 w 267400"/>
                <a:gd name="connsiteY5" fmla="*/ 5056 h 68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00" h="687717">
                  <a:moveTo>
                    <a:pt x="265153" y="5056"/>
                  </a:moveTo>
                  <a:cubicBezTo>
                    <a:pt x="249543" y="49506"/>
                    <a:pt x="126775" y="470722"/>
                    <a:pt x="82590" y="584493"/>
                  </a:cubicBezTo>
                  <a:cubicBezTo>
                    <a:pt x="38405" y="698264"/>
                    <a:pt x="1627" y="686358"/>
                    <a:pt x="40" y="687681"/>
                  </a:cubicBezTo>
                  <a:cubicBezTo>
                    <a:pt x="-1547" y="689004"/>
                    <a:pt x="43696" y="654079"/>
                    <a:pt x="73065" y="592431"/>
                  </a:cubicBezTo>
                  <a:cubicBezTo>
                    <a:pt x="102434" y="530783"/>
                    <a:pt x="141328" y="414366"/>
                    <a:pt x="176253" y="317793"/>
                  </a:cubicBezTo>
                  <a:cubicBezTo>
                    <a:pt x="211178" y="221220"/>
                    <a:pt x="280763" y="-39394"/>
                    <a:pt x="265153" y="50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: 図形 705">
              <a:extLst>
                <a:ext uri="{FF2B5EF4-FFF2-40B4-BE49-F238E27FC236}">
                  <a16:creationId xmlns:a16="http://schemas.microsoft.com/office/drawing/2014/main" id="{2E22B112-14BF-4249-8D60-2ADC4B736870}"/>
                </a:ext>
              </a:extLst>
            </p:cNvPr>
            <p:cNvSpPr/>
            <p:nvPr/>
          </p:nvSpPr>
          <p:spPr>
            <a:xfrm>
              <a:off x="4440616" y="5791853"/>
              <a:ext cx="197414" cy="459796"/>
            </a:xfrm>
            <a:custGeom>
              <a:avLst/>
              <a:gdLst>
                <a:gd name="connsiteX0" fmla="*/ 196472 w 197414"/>
                <a:gd name="connsiteY0" fmla="*/ 935 h 459796"/>
                <a:gd name="connsiteX1" fmla="*/ 37722 w 197414"/>
                <a:gd name="connsiteY1" fmla="*/ 388285 h 459796"/>
                <a:gd name="connsiteX2" fmla="*/ 1209 w 197414"/>
                <a:gd name="connsiteY2" fmla="*/ 459722 h 459796"/>
                <a:gd name="connsiteX3" fmla="*/ 66297 w 197414"/>
                <a:gd name="connsiteY3" fmla="*/ 399397 h 459796"/>
                <a:gd name="connsiteX4" fmla="*/ 101222 w 197414"/>
                <a:gd name="connsiteY4" fmla="*/ 283510 h 459796"/>
                <a:gd name="connsiteX5" fmla="*/ 196472 w 197414"/>
                <a:gd name="connsiteY5" fmla="*/ 935 h 45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14" h="459796">
                  <a:moveTo>
                    <a:pt x="196472" y="935"/>
                  </a:moveTo>
                  <a:cubicBezTo>
                    <a:pt x="185889" y="18398"/>
                    <a:pt x="70266" y="311820"/>
                    <a:pt x="37722" y="388285"/>
                  </a:cubicBezTo>
                  <a:cubicBezTo>
                    <a:pt x="5178" y="464750"/>
                    <a:pt x="-3554" y="457870"/>
                    <a:pt x="1209" y="459722"/>
                  </a:cubicBezTo>
                  <a:cubicBezTo>
                    <a:pt x="5972" y="461574"/>
                    <a:pt x="49628" y="428766"/>
                    <a:pt x="66297" y="399397"/>
                  </a:cubicBezTo>
                  <a:cubicBezTo>
                    <a:pt x="82966" y="370028"/>
                    <a:pt x="76880" y="351508"/>
                    <a:pt x="101222" y="283510"/>
                  </a:cubicBezTo>
                  <a:cubicBezTo>
                    <a:pt x="125564" y="215512"/>
                    <a:pt x="207055" y="-16528"/>
                    <a:pt x="196472" y="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: 図形 706">
              <a:extLst>
                <a:ext uri="{FF2B5EF4-FFF2-40B4-BE49-F238E27FC236}">
                  <a16:creationId xmlns:a16="http://schemas.microsoft.com/office/drawing/2014/main" id="{2F820C77-1D74-4CFB-B854-490C0C5E4F1D}"/>
                </a:ext>
              </a:extLst>
            </p:cNvPr>
            <p:cNvSpPr/>
            <p:nvPr/>
          </p:nvSpPr>
          <p:spPr>
            <a:xfrm>
              <a:off x="4648219" y="5586920"/>
              <a:ext cx="100627" cy="236335"/>
            </a:xfrm>
            <a:custGeom>
              <a:avLst/>
              <a:gdLst>
                <a:gd name="connsiteX0" fmla="*/ 98406 w 100627"/>
                <a:gd name="connsiteY0" fmla="*/ 2668 h 236335"/>
                <a:gd name="connsiteX1" fmla="*/ 12681 w 100627"/>
                <a:gd name="connsiteY1" fmla="*/ 223330 h 236335"/>
                <a:gd name="connsiteX2" fmla="*/ 6331 w 100627"/>
                <a:gd name="connsiteY2" fmla="*/ 199518 h 236335"/>
                <a:gd name="connsiteX3" fmla="*/ 69831 w 100627"/>
                <a:gd name="connsiteY3" fmla="*/ 107443 h 236335"/>
                <a:gd name="connsiteX4" fmla="*/ 98406 w 100627"/>
                <a:gd name="connsiteY4" fmla="*/ 2668 h 2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27" h="236335">
                  <a:moveTo>
                    <a:pt x="98406" y="2668"/>
                  </a:moveTo>
                  <a:cubicBezTo>
                    <a:pt x="88881" y="21983"/>
                    <a:pt x="28027" y="190522"/>
                    <a:pt x="12681" y="223330"/>
                  </a:cubicBezTo>
                  <a:cubicBezTo>
                    <a:pt x="-2665" y="256138"/>
                    <a:pt x="-3194" y="218833"/>
                    <a:pt x="6331" y="199518"/>
                  </a:cubicBezTo>
                  <a:cubicBezTo>
                    <a:pt x="15856" y="180203"/>
                    <a:pt x="55014" y="140781"/>
                    <a:pt x="69831" y="107443"/>
                  </a:cubicBezTo>
                  <a:cubicBezTo>
                    <a:pt x="84648" y="74106"/>
                    <a:pt x="107931" y="-16647"/>
                    <a:pt x="98406" y="26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: 図形 707">
              <a:extLst>
                <a:ext uri="{FF2B5EF4-FFF2-40B4-BE49-F238E27FC236}">
                  <a16:creationId xmlns:a16="http://schemas.microsoft.com/office/drawing/2014/main" id="{E82A7E71-1B2D-4D06-9C6B-F8DB68E23413}"/>
                </a:ext>
              </a:extLst>
            </p:cNvPr>
            <p:cNvSpPr/>
            <p:nvPr/>
          </p:nvSpPr>
          <p:spPr>
            <a:xfrm>
              <a:off x="4409978" y="6220933"/>
              <a:ext cx="156680" cy="104862"/>
            </a:xfrm>
            <a:custGeom>
              <a:avLst/>
              <a:gdLst>
                <a:gd name="connsiteX0" fmla="*/ 97 w 156680"/>
                <a:gd name="connsiteY0" fmla="*/ 480 h 104862"/>
                <a:gd name="connsiteX1" fmla="*/ 128685 w 156680"/>
                <a:gd name="connsiteY1" fmla="*/ 94142 h 104862"/>
                <a:gd name="connsiteX2" fmla="*/ 155672 w 156680"/>
                <a:gd name="connsiteY2" fmla="*/ 98905 h 104862"/>
                <a:gd name="connsiteX3" fmla="*/ 108047 w 156680"/>
                <a:gd name="connsiteY3" fmla="*/ 59217 h 104862"/>
                <a:gd name="connsiteX4" fmla="*/ 97 w 156680"/>
                <a:gd name="connsiteY4" fmla="*/ 480 h 1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80" h="104862">
                  <a:moveTo>
                    <a:pt x="97" y="480"/>
                  </a:moveTo>
                  <a:cubicBezTo>
                    <a:pt x="3537" y="6301"/>
                    <a:pt x="102756" y="77738"/>
                    <a:pt x="128685" y="94142"/>
                  </a:cubicBezTo>
                  <a:cubicBezTo>
                    <a:pt x="154614" y="110546"/>
                    <a:pt x="159112" y="104726"/>
                    <a:pt x="155672" y="98905"/>
                  </a:cubicBezTo>
                  <a:cubicBezTo>
                    <a:pt x="152232" y="93084"/>
                    <a:pt x="130537" y="75092"/>
                    <a:pt x="108047" y="59217"/>
                  </a:cubicBezTo>
                  <a:cubicBezTo>
                    <a:pt x="85557" y="43342"/>
                    <a:pt x="-3343" y="-5341"/>
                    <a:pt x="97" y="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: 図形 708">
              <a:extLst>
                <a:ext uri="{FF2B5EF4-FFF2-40B4-BE49-F238E27FC236}">
                  <a16:creationId xmlns:a16="http://schemas.microsoft.com/office/drawing/2014/main" id="{DE4BCC76-6716-4041-B2D2-2384DA4F0830}"/>
                </a:ext>
              </a:extLst>
            </p:cNvPr>
            <p:cNvSpPr/>
            <p:nvPr/>
          </p:nvSpPr>
          <p:spPr>
            <a:xfrm>
              <a:off x="4494479" y="6328728"/>
              <a:ext cx="79112" cy="79337"/>
            </a:xfrm>
            <a:custGeom>
              <a:avLst/>
              <a:gdLst>
                <a:gd name="connsiteX0" fmla="*/ 79109 w 79112"/>
                <a:gd name="connsiteY0" fmla="*/ 635 h 79337"/>
                <a:gd name="connsiteX1" fmla="*/ 7671 w 79112"/>
                <a:gd name="connsiteY1" fmla="*/ 43497 h 79337"/>
                <a:gd name="connsiteX2" fmla="*/ 4496 w 79112"/>
                <a:gd name="connsiteY2" fmla="*/ 78422 h 79337"/>
                <a:gd name="connsiteX3" fmla="*/ 79109 w 79112"/>
                <a:gd name="connsiteY3" fmla="*/ 635 h 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79337">
                  <a:moveTo>
                    <a:pt x="79109" y="635"/>
                  </a:moveTo>
                  <a:cubicBezTo>
                    <a:pt x="79638" y="-5186"/>
                    <a:pt x="20106" y="30533"/>
                    <a:pt x="7671" y="43497"/>
                  </a:cubicBezTo>
                  <a:cubicBezTo>
                    <a:pt x="-4764" y="56461"/>
                    <a:pt x="792" y="84772"/>
                    <a:pt x="4496" y="78422"/>
                  </a:cubicBezTo>
                  <a:cubicBezTo>
                    <a:pt x="8200" y="72072"/>
                    <a:pt x="78580" y="6456"/>
                    <a:pt x="79109" y="6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0" name="フリーフォーム: 図形 709">
              <a:extLst>
                <a:ext uri="{FF2B5EF4-FFF2-40B4-BE49-F238E27FC236}">
                  <a16:creationId xmlns:a16="http://schemas.microsoft.com/office/drawing/2014/main" id="{3E4286CC-FF1E-4EC4-94D8-5D15C5E7B124}"/>
                </a:ext>
              </a:extLst>
            </p:cNvPr>
            <p:cNvSpPr/>
            <p:nvPr/>
          </p:nvSpPr>
          <p:spPr>
            <a:xfrm>
              <a:off x="4535387" y="6334125"/>
              <a:ext cx="38201" cy="77986"/>
            </a:xfrm>
            <a:custGeom>
              <a:avLst/>
              <a:gdLst>
                <a:gd name="connsiteX0" fmla="*/ 38201 w 38201"/>
                <a:gd name="connsiteY0" fmla="*/ 0 h 77986"/>
                <a:gd name="connsiteX1" fmla="*/ 101 w 38201"/>
                <a:gd name="connsiteY1" fmla="*/ 77788 h 77986"/>
                <a:gd name="connsiteX2" fmla="*/ 38201 w 38201"/>
                <a:gd name="connsiteY2" fmla="*/ 0 h 7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01" h="77986">
                  <a:moveTo>
                    <a:pt x="38201" y="0"/>
                  </a:moveTo>
                  <a:lnTo>
                    <a:pt x="101" y="77788"/>
                  </a:lnTo>
                  <a:cubicBezTo>
                    <a:pt x="-2280" y="82550"/>
                    <a:pt x="38201" y="0"/>
                    <a:pt x="3820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1" name="フリーフォーム: 図形 710">
              <a:extLst>
                <a:ext uri="{FF2B5EF4-FFF2-40B4-BE49-F238E27FC236}">
                  <a16:creationId xmlns:a16="http://schemas.microsoft.com/office/drawing/2014/main" id="{B6F6F9A5-1883-47CC-B2ED-1BA510867D26}"/>
                </a:ext>
              </a:extLst>
            </p:cNvPr>
            <p:cNvSpPr/>
            <p:nvPr/>
          </p:nvSpPr>
          <p:spPr>
            <a:xfrm>
              <a:off x="4532224" y="6297366"/>
              <a:ext cx="65188" cy="128948"/>
            </a:xfrm>
            <a:custGeom>
              <a:avLst/>
              <a:gdLst>
                <a:gd name="connsiteX0" fmla="*/ 65176 w 65188"/>
                <a:gd name="connsiteY0" fmla="*/ 247 h 128948"/>
                <a:gd name="connsiteX1" fmla="*/ 17551 w 65188"/>
                <a:gd name="connsiteY1" fmla="*/ 122484 h 128948"/>
                <a:gd name="connsiteX2" fmla="*/ 89 w 65188"/>
                <a:gd name="connsiteY2" fmla="*/ 109784 h 128948"/>
                <a:gd name="connsiteX3" fmla="*/ 12789 w 65188"/>
                <a:gd name="connsiteY3" fmla="*/ 90734 h 128948"/>
                <a:gd name="connsiteX4" fmla="*/ 65176 w 65188"/>
                <a:gd name="connsiteY4" fmla="*/ 247 h 12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8" h="128948">
                  <a:moveTo>
                    <a:pt x="65176" y="247"/>
                  </a:moveTo>
                  <a:cubicBezTo>
                    <a:pt x="65970" y="5539"/>
                    <a:pt x="28399" y="104228"/>
                    <a:pt x="17551" y="122484"/>
                  </a:cubicBezTo>
                  <a:cubicBezTo>
                    <a:pt x="6703" y="140740"/>
                    <a:pt x="883" y="115076"/>
                    <a:pt x="89" y="109784"/>
                  </a:cubicBezTo>
                  <a:cubicBezTo>
                    <a:pt x="-705" y="104492"/>
                    <a:pt x="3793" y="105286"/>
                    <a:pt x="12789" y="90734"/>
                  </a:cubicBezTo>
                  <a:cubicBezTo>
                    <a:pt x="21785" y="76182"/>
                    <a:pt x="64382" y="-5045"/>
                    <a:pt x="65176" y="2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3" name="フリーフォーム: 図形 712">
              <a:extLst>
                <a:ext uri="{FF2B5EF4-FFF2-40B4-BE49-F238E27FC236}">
                  <a16:creationId xmlns:a16="http://schemas.microsoft.com/office/drawing/2014/main" id="{4D813417-90FE-4ED7-B779-065E69A5CFB2}"/>
                </a:ext>
              </a:extLst>
            </p:cNvPr>
            <p:cNvSpPr/>
            <p:nvPr/>
          </p:nvSpPr>
          <p:spPr>
            <a:xfrm>
              <a:off x="4359116" y="6224717"/>
              <a:ext cx="79016" cy="87798"/>
            </a:xfrm>
            <a:custGeom>
              <a:avLst/>
              <a:gdLst>
                <a:gd name="connsiteX0" fmla="*/ 159 w 79016"/>
                <a:gd name="connsiteY0" fmla="*/ 87183 h 87798"/>
                <a:gd name="connsiteX1" fmla="*/ 65247 w 79016"/>
                <a:gd name="connsiteY1" fmla="*/ 39558 h 87798"/>
                <a:gd name="connsiteX2" fmla="*/ 77947 w 79016"/>
                <a:gd name="connsiteY2" fmla="*/ 9396 h 87798"/>
                <a:gd name="connsiteX3" fmla="*/ 47784 w 79016"/>
                <a:gd name="connsiteY3" fmla="*/ 3046 h 87798"/>
                <a:gd name="connsiteX4" fmla="*/ 159 w 79016"/>
                <a:gd name="connsiteY4" fmla="*/ 87183 h 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16" h="87798">
                  <a:moveTo>
                    <a:pt x="159" y="87183"/>
                  </a:moveTo>
                  <a:cubicBezTo>
                    <a:pt x="3069" y="93268"/>
                    <a:pt x="52282" y="52522"/>
                    <a:pt x="65247" y="39558"/>
                  </a:cubicBezTo>
                  <a:cubicBezTo>
                    <a:pt x="78212" y="26594"/>
                    <a:pt x="80857" y="15481"/>
                    <a:pt x="77947" y="9396"/>
                  </a:cubicBezTo>
                  <a:cubicBezTo>
                    <a:pt x="75037" y="3311"/>
                    <a:pt x="60484" y="-4362"/>
                    <a:pt x="47784" y="3046"/>
                  </a:cubicBezTo>
                  <a:cubicBezTo>
                    <a:pt x="35084" y="10454"/>
                    <a:pt x="-2751" y="81098"/>
                    <a:pt x="159" y="871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フリーフォーム: 図形 713">
              <a:extLst>
                <a:ext uri="{FF2B5EF4-FFF2-40B4-BE49-F238E27FC236}">
                  <a16:creationId xmlns:a16="http://schemas.microsoft.com/office/drawing/2014/main" id="{DED79063-BD60-499B-97C1-E24DEC5644A3}"/>
                </a:ext>
              </a:extLst>
            </p:cNvPr>
            <p:cNvSpPr/>
            <p:nvPr/>
          </p:nvSpPr>
          <p:spPr>
            <a:xfrm>
              <a:off x="4363880" y="6303962"/>
              <a:ext cx="112585" cy="135439"/>
            </a:xfrm>
            <a:custGeom>
              <a:avLst/>
              <a:gdLst>
                <a:gd name="connsiteX0" fmla="*/ 158 w 112585"/>
                <a:gd name="connsiteY0" fmla="*/ 1 h 135439"/>
                <a:gd name="connsiteX1" fmla="*/ 82708 w 112585"/>
                <a:gd name="connsiteY1" fmla="*/ 63501 h 135439"/>
                <a:gd name="connsiteX2" fmla="*/ 89058 w 112585"/>
                <a:gd name="connsiteY2" fmla="*/ 134938 h 135439"/>
                <a:gd name="connsiteX3" fmla="*/ 103345 w 112585"/>
                <a:gd name="connsiteY3" fmla="*/ 93663 h 135439"/>
                <a:gd name="connsiteX4" fmla="*/ 106520 w 112585"/>
                <a:gd name="connsiteY4" fmla="*/ 61913 h 135439"/>
                <a:gd name="connsiteX5" fmla="*/ 158 w 112585"/>
                <a:gd name="connsiteY5" fmla="*/ 1 h 13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85" h="135439">
                  <a:moveTo>
                    <a:pt x="158" y="1"/>
                  </a:moveTo>
                  <a:cubicBezTo>
                    <a:pt x="-3811" y="266"/>
                    <a:pt x="67891" y="41012"/>
                    <a:pt x="82708" y="63501"/>
                  </a:cubicBezTo>
                  <a:cubicBezTo>
                    <a:pt x="97525" y="85990"/>
                    <a:pt x="85619" y="129911"/>
                    <a:pt x="89058" y="134938"/>
                  </a:cubicBezTo>
                  <a:cubicBezTo>
                    <a:pt x="92497" y="139965"/>
                    <a:pt x="100435" y="105834"/>
                    <a:pt x="103345" y="93663"/>
                  </a:cubicBezTo>
                  <a:cubicBezTo>
                    <a:pt x="106255" y="81492"/>
                    <a:pt x="120543" y="77788"/>
                    <a:pt x="106520" y="61913"/>
                  </a:cubicBezTo>
                  <a:cubicBezTo>
                    <a:pt x="92497" y="46038"/>
                    <a:pt x="4127" y="-264"/>
                    <a:pt x="15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5" name="フリーフォーム: 図形 714">
              <a:extLst>
                <a:ext uri="{FF2B5EF4-FFF2-40B4-BE49-F238E27FC236}">
                  <a16:creationId xmlns:a16="http://schemas.microsoft.com/office/drawing/2014/main" id="{81EED314-A2F9-4939-A19D-DCF2A0362711}"/>
                </a:ext>
              </a:extLst>
            </p:cNvPr>
            <p:cNvSpPr/>
            <p:nvPr/>
          </p:nvSpPr>
          <p:spPr>
            <a:xfrm>
              <a:off x="4284165" y="6270158"/>
              <a:ext cx="84751" cy="149144"/>
            </a:xfrm>
            <a:custGeom>
              <a:avLst/>
              <a:gdLst>
                <a:gd name="connsiteX0" fmla="*/ 84635 w 84751"/>
                <a:gd name="connsiteY0" fmla="*/ 467 h 149144"/>
                <a:gd name="connsiteX1" fmla="*/ 3673 w 84751"/>
                <a:gd name="connsiteY1" fmla="*/ 144930 h 149144"/>
                <a:gd name="connsiteX2" fmla="*/ 21135 w 84751"/>
                <a:gd name="connsiteY2" fmla="*/ 100480 h 149144"/>
                <a:gd name="connsiteX3" fmla="*/ 84635 w 84751"/>
                <a:gd name="connsiteY3" fmla="*/ 467 h 14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51" h="149144">
                  <a:moveTo>
                    <a:pt x="84635" y="467"/>
                  </a:moveTo>
                  <a:cubicBezTo>
                    <a:pt x="81725" y="7875"/>
                    <a:pt x="14256" y="128261"/>
                    <a:pt x="3673" y="144930"/>
                  </a:cubicBezTo>
                  <a:cubicBezTo>
                    <a:pt x="-6910" y="161599"/>
                    <a:pt x="7377" y="125086"/>
                    <a:pt x="21135" y="100480"/>
                  </a:cubicBezTo>
                  <a:cubicBezTo>
                    <a:pt x="34893" y="75874"/>
                    <a:pt x="87545" y="-6941"/>
                    <a:pt x="84635" y="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フリーフォーム: 図形 715">
              <a:extLst>
                <a:ext uri="{FF2B5EF4-FFF2-40B4-BE49-F238E27FC236}">
                  <a16:creationId xmlns:a16="http://schemas.microsoft.com/office/drawing/2014/main" id="{6D6CB025-0F6F-48FE-A061-8921A7D2A2D6}"/>
                </a:ext>
              </a:extLst>
            </p:cNvPr>
            <p:cNvSpPr/>
            <p:nvPr/>
          </p:nvSpPr>
          <p:spPr>
            <a:xfrm>
              <a:off x="4312797" y="6337586"/>
              <a:ext cx="138553" cy="92111"/>
            </a:xfrm>
            <a:custGeom>
              <a:avLst/>
              <a:gdLst>
                <a:gd name="connsiteX0" fmla="*/ 441 w 138553"/>
                <a:gd name="connsiteY0" fmla="*/ 91789 h 92111"/>
                <a:gd name="connsiteX1" fmla="*/ 73466 w 138553"/>
                <a:gd name="connsiteY1" fmla="*/ 1302 h 92111"/>
                <a:gd name="connsiteX2" fmla="*/ 138553 w 138553"/>
                <a:gd name="connsiteY2" fmla="*/ 36227 h 92111"/>
                <a:gd name="connsiteX3" fmla="*/ 73466 w 138553"/>
                <a:gd name="connsiteY3" fmla="*/ 7652 h 92111"/>
                <a:gd name="connsiteX4" fmla="*/ 43303 w 138553"/>
                <a:gd name="connsiteY4" fmla="*/ 31464 h 92111"/>
                <a:gd name="connsiteX5" fmla="*/ 441 w 138553"/>
                <a:gd name="connsiteY5" fmla="*/ 91789 h 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53" h="92111">
                  <a:moveTo>
                    <a:pt x="441" y="91789"/>
                  </a:moveTo>
                  <a:cubicBezTo>
                    <a:pt x="5468" y="86762"/>
                    <a:pt x="50447" y="10562"/>
                    <a:pt x="73466" y="1302"/>
                  </a:cubicBezTo>
                  <a:cubicBezTo>
                    <a:pt x="96485" y="-7958"/>
                    <a:pt x="138553" y="35169"/>
                    <a:pt x="138553" y="36227"/>
                  </a:cubicBezTo>
                  <a:cubicBezTo>
                    <a:pt x="138553" y="37285"/>
                    <a:pt x="89341" y="8446"/>
                    <a:pt x="73466" y="7652"/>
                  </a:cubicBezTo>
                  <a:cubicBezTo>
                    <a:pt x="57591" y="6858"/>
                    <a:pt x="51770" y="21410"/>
                    <a:pt x="43303" y="31464"/>
                  </a:cubicBezTo>
                  <a:cubicBezTo>
                    <a:pt x="34836" y="41518"/>
                    <a:pt x="-4586" y="96816"/>
                    <a:pt x="441" y="917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フリーフォーム: 図形 716">
              <a:extLst>
                <a:ext uri="{FF2B5EF4-FFF2-40B4-BE49-F238E27FC236}">
                  <a16:creationId xmlns:a16="http://schemas.microsoft.com/office/drawing/2014/main" id="{A7AA7FD2-BC90-4858-8629-0119EB95A961}"/>
                </a:ext>
              </a:extLst>
            </p:cNvPr>
            <p:cNvSpPr/>
            <p:nvPr/>
          </p:nvSpPr>
          <p:spPr>
            <a:xfrm>
              <a:off x="4197735" y="6407689"/>
              <a:ext cx="314322" cy="131224"/>
            </a:xfrm>
            <a:custGeom>
              <a:avLst/>
              <a:gdLst>
                <a:gd name="connsiteX0" fmla="*/ 1203 w 314322"/>
                <a:gd name="connsiteY0" fmla="*/ 121699 h 131224"/>
                <a:gd name="connsiteX1" fmla="*/ 36128 w 314322"/>
                <a:gd name="connsiteY1" fmla="*/ 59786 h 131224"/>
                <a:gd name="connsiteX2" fmla="*/ 107565 w 314322"/>
                <a:gd name="connsiteY2" fmla="*/ 66136 h 131224"/>
                <a:gd name="connsiteX3" fmla="*/ 247265 w 314322"/>
                <a:gd name="connsiteY3" fmla="*/ 112174 h 131224"/>
                <a:gd name="connsiteX4" fmla="*/ 299653 w 314322"/>
                <a:gd name="connsiteY4" fmla="*/ 131224 h 131224"/>
                <a:gd name="connsiteX5" fmla="*/ 298065 w 314322"/>
                <a:gd name="connsiteY5" fmla="*/ 112174 h 131224"/>
                <a:gd name="connsiteX6" fmla="*/ 115503 w 314322"/>
                <a:gd name="connsiteY6" fmla="*/ 24861 h 131224"/>
                <a:gd name="connsiteX7" fmla="*/ 53590 w 314322"/>
                <a:gd name="connsiteY7" fmla="*/ 5811 h 131224"/>
                <a:gd name="connsiteX8" fmla="*/ 279015 w 314322"/>
                <a:gd name="connsiteY8" fmla="*/ 113761 h 131224"/>
                <a:gd name="connsiteX9" fmla="*/ 228215 w 314322"/>
                <a:gd name="connsiteY9" fmla="*/ 116936 h 131224"/>
                <a:gd name="connsiteX10" fmla="*/ 77403 w 314322"/>
                <a:gd name="connsiteY10" fmla="*/ 69311 h 131224"/>
                <a:gd name="connsiteX11" fmla="*/ 1203 w 314322"/>
                <a:gd name="connsiteY11" fmla="*/ 121699 h 13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22" h="131224">
                  <a:moveTo>
                    <a:pt x="1203" y="121699"/>
                  </a:moveTo>
                  <a:cubicBezTo>
                    <a:pt x="-5676" y="120112"/>
                    <a:pt x="18401" y="69046"/>
                    <a:pt x="36128" y="59786"/>
                  </a:cubicBezTo>
                  <a:cubicBezTo>
                    <a:pt x="53855" y="50526"/>
                    <a:pt x="72376" y="57405"/>
                    <a:pt x="107565" y="66136"/>
                  </a:cubicBezTo>
                  <a:cubicBezTo>
                    <a:pt x="142754" y="74867"/>
                    <a:pt x="215250" y="101326"/>
                    <a:pt x="247265" y="112174"/>
                  </a:cubicBezTo>
                  <a:cubicBezTo>
                    <a:pt x="279280" y="123022"/>
                    <a:pt x="291186" y="131224"/>
                    <a:pt x="299653" y="131224"/>
                  </a:cubicBezTo>
                  <a:cubicBezTo>
                    <a:pt x="308120" y="131224"/>
                    <a:pt x="328757" y="129901"/>
                    <a:pt x="298065" y="112174"/>
                  </a:cubicBezTo>
                  <a:cubicBezTo>
                    <a:pt x="267373" y="94447"/>
                    <a:pt x="156249" y="42588"/>
                    <a:pt x="115503" y="24861"/>
                  </a:cubicBezTo>
                  <a:cubicBezTo>
                    <a:pt x="74757" y="7134"/>
                    <a:pt x="26338" y="-9006"/>
                    <a:pt x="53590" y="5811"/>
                  </a:cubicBezTo>
                  <a:cubicBezTo>
                    <a:pt x="80842" y="20628"/>
                    <a:pt x="249911" y="95240"/>
                    <a:pt x="279015" y="113761"/>
                  </a:cubicBezTo>
                  <a:cubicBezTo>
                    <a:pt x="308119" y="132282"/>
                    <a:pt x="261817" y="124344"/>
                    <a:pt x="228215" y="116936"/>
                  </a:cubicBezTo>
                  <a:cubicBezTo>
                    <a:pt x="194613" y="109528"/>
                    <a:pt x="113915" y="72221"/>
                    <a:pt x="77403" y="69311"/>
                  </a:cubicBezTo>
                  <a:cubicBezTo>
                    <a:pt x="40891" y="66401"/>
                    <a:pt x="8082" y="123286"/>
                    <a:pt x="1203" y="121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8" name="フリーフォーム: 図形 717">
              <a:extLst>
                <a:ext uri="{FF2B5EF4-FFF2-40B4-BE49-F238E27FC236}">
                  <a16:creationId xmlns:a16="http://schemas.microsoft.com/office/drawing/2014/main" id="{BA51BA8A-35B3-437F-A731-41C6EFADC269}"/>
                </a:ext>
              </a:extLst>
            </p:cNvPr>
            <p:cNvSpPr/>
            <p:nvPr/>
          </p:nvSpPr>
          <p:spPr>
            <a:xfrm>
              <a:off x="4025900" y="6413460"/>
              <a:ext cx="243563" cy="130215"/>
            </a:xfrm>
            <a:custGeom>
              <a:avLst/>
              <a:gdLst>
                <a:gd name="connsiteX0" fmla="*/ 0 w 243563"/>
                <a:gd name="connsiteY0" fmla="*/ 130215 h 130215"/>
                <a:gd name="connsiteX1" fmla="*/ 220663 w 243563"/>
                <a:gd name="connsiteY1" fmla="*/ 52428 h 130215"/>
                <a:gd name="connsiteX2" fmla="*/ 230188 w 243563"/>
                <a:gd name="connsiteY2" fmla="*/ 19090 h 130215"/>
                <a:gd name="connsiteX3" fmla="*/ 163513 w 243563"/>
                <a:gd name="connsiteY3" fmla="*/ 40 h 130215"/>
                <a:gd name="connsiteX4" fmla="*/ 206375 w 243563"/>
                <a:gd name="connsiteY4" fmla="*/ 23853 h 130215"/>
                <a:gd name="connsiteX5" fmla="*/ 171450 w 243563"/>
                <a:gd name="connsiteY5" fmla="*/ 41315 h 130215"/>
                <a:gd name="connsiteX6" fmla="*/ 0 w 243563"/>
                <a:gd name="connsiteY6" fmla="*/ 130215 h 13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563" h="130215">
                  <a:moveTo>
                    <a:pt x="0" y="130215"/>
                  </a:moveTo>
                  <a:cubicBezTo>
                    <a:pt x="91149" y="100582"/>
                    <a:pt x="182298" y="70949"/>
                    <a:pt x="220663" y="52428"/>
                  </a:cubicBezTo>
                  <a:cubicBezTo>
                    <a:pt x="259028" y="33907"/>
                    <a:pt x="239713" y="27821"/>
                    <a:pt x="230188" y="19090"/>
                  </a:cubicBezTo>
                  <a:cubicBezTo>
                    <a:pt x="220663" y="10359"/>
                    <a:pt x="167482" y="-754"/>
                    <a:pt x="163513" y="40"/>
                  </a:cubicBezTo>
                  <a:cubicBezTo>
                    <a:pt x="159544" y="834"/>
                    <a:pt x="205052" y="16974"/>
                    <a:pt x="206375" y="23853"/>
                  </a:cubicBezTo>
                  <a:cubicBezTo>
                    <a:pt x="207698" y="30732"/>
                    <a:pt x="171450" y="41315"/>
                    <a:pt x="171450" y="41315"/>
                  </a:cubicBezTo>
                  <a:lnTo>
                    <a:pt x="0" y="13021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9" name="フリーフォーム: 図形 718">
              <a:extLst>
                <a:ext uri="{FF2B5EF4-FFF2-40B4-BE49-F238E27FC236}">
                  <a16:creationId xmlns:a16="http://schemas.microsoft.com/office/drawing/2014/main" id="{D80DB316-0F32-43D5-9397-5AA91A08466B}"/>
                </a:ext>
              </a:extLst>
            </p:cNvPr>
            <p:cNvSpPr/>
            <p:nvPr/>
          </p:nvSpPr>
          <p:spPr>
            <a:xfrm>
              <a:off x="4025006" y="6406712"/>
              <a:ext cx="169885" cy="137382"/>
            </a:xfrm>
            <a:custGeom>
              <a:avLst/>
              <a:gdLst>
                <a:gd name="connsiteX0" fmla="*/ 4069 w 169885"/>
                <a:gd name="connsiteY0" fmla="*/ 136963 h 137382"/>
                <a:gd name="connsiteX1" fmla="*/ 169169 w 169885"/>
                <a:gd name="connsiteY1" fmla="*/ 3613 h 137382"/>
                <a:gd name="connsiteX2" fmla="*/ 61219 w 169885"/>
                <a:gd name="connsiteY2" fmla="*/ 44888 h 137382"/>
                <a:gd name="connsiteX3" fmla="*/ 4069 w 169885"/>
                <a:gd name="connsiteY3" fmla="*/ 136963 h 13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885" h="137382">
                  <a:moveTo>
                    <a:pt x="4069" y="136963"/>
                  </a:moveTo>
                  <a:cubicBezTo>
                    <a:pt x="22061" y="130084"/>
                    <a:pt x="159644" y="18959"/>
                    <a:pt x="169169" y="3613"/>
                  </a:cubicBezTo>
                  <a:cubicBezTo>
                    <a:pt x="178694" y="-11733"/>
                    <a:pt x="90588" y="25573"/>
                    <a:pt x="61219" y="44888"/>
                  </a:cubicBezTo>
                  <a:cubicBezTo>
                    <a:pt x="31850" y="64203"/>
                    <a:pt x="-13923" y="143842"/>
                    <a:pt x="4069" y="1369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0" name="フリーフォーム: 図形 719">
              <a:extLst>
                <a:ext uri="{FF2B5EF4-FFF2-40B4-BE49-F238E27FC236}">
                  <a16:creationId xmlns:a16="http://schemas.microsoft.com/office/drawing/2014/main" id="{3C1AE5D6-CA65-426F-BD13-88E12772845F}"/>
                </a:ext>
              </a:extLst>
            </p:cNvPr>
            <p:cNvSpPr/>
            <p:nvPr/>
          </p:nvSpPr>
          <p:spPr>
            <a:xfrm>
              <a:off x="4035333" y="6511799"/>
              <a:ext cx="182855" cy="60463"/>
            </a:xfrm>
            <a:custGeom>
              <a:avLst/>
              <a:gdLst>
                <a:gd name="connsiteX0" fmla="*/ 92 w 182855"/>
                <a:gd name="connsiteY0" fmla="*/ 60451 h 60463"/>
                <a:gd name="connsiteX1" fmla="*/ 106455 w 182855"/>
                <a:gd name="connsiteY1" fmla="*/ 14414 h 60463"/>
                <a:gd name="connsiteX2" fmla="*/ 182655 w 182855"/>
                <a:gd name="connsiteY2" fmla="*/ 126 h 60463"/>
                <a:gd name="connsiteX3" fmla="*/ 125505 w 182855"/>
                <a:gd name="connsiteY3" fmla="*/ 9651 h 60463"/>
                <a:gd name="connsiteX4" fmla="*/ 92 w 182855"/>
                <a:gd name="connsiteY4" fmla="*/ 60451 h 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5" h="60463">
                  <a:moveTo>
                    <a:pt x="92" y="60451"/>
                  </a:moveTo>
                  <a:cubicBezTo>
                    <a:pt x="-3083" y="61245"/>
                    <a:pt x="76028" y="24468"/>
                    <a:pt x="106455" y="14414"/>
                  </a:cubicBezTo>
                  <a:cubicBezTo>
                    <a:pt x="136882" y="4360"/>
                    <a:pt x="179480" y="920"/>
                    <a:pt x="182655" y="126"/>
                  </a:cubicBezTo>
                  <a:cubicBezTo>
                    <a:pt x="185830" y="-668"/>
                    <a:pt x="150641" y="2243"/>
                    <a:pt x="125505" y="9651"/>
                  </a:cubicBezTo>
                  <a:cubicBezTo>
                    <a:pt x="100369" y="17059"/>
                    <a:pt x="3267" y="59657"/>
                    <a:pt x="92" y="604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フリーフォーム: 図形 720">
              <a:extLst>
                <a:ext uri="{FF2B5EF4-FFF2-40B4-BE49-F238E27FC236}">
                  <a16:creationId xmlns:a16="http://schemas.microsoft.com/office/drawing/2014/main" id="{2C414853-6199-4F3B-BE4D-FA99ABC8D86B}"/>
                </a:ext>
              </a:extLst>
            </p:cNvPr>
            <p:cNvSpPr/>
            <p:nvPr/>
          </p:nvSpPr>
          <p:spPr>
            <a:xfrm>
              <a:off x="4165242" y="6500811"/>
              <a:ext cx="236745" cy="400278"/>
            </a:xfrm>
            <a:custGeom>
              <a:avLst/>
              <a:gdLst>
                <a:gd name="connsiteX0" fmla="*/ 235308 w 236745"/>
                <a:gd name="connsiteY0" fmla="*/ 2 h 400278"/>
                <a:gd name="connsiteX1" fmla="*/ 190858 w 236745"/>
                <a:gd name="connsiteY1" fmla="*/ 115889 h 400278"/>
                <a:gd name="connsiteX2" fmla="*/ 114658 w 236745"/>
                <a:gd name="connsiteY2" fmla="*/ 211139 h 400278"/>
                <a:gd name="connsiteX3" fmla="*/ 22583 w 236745"/>
                <a:gd name="connsiteY3" fmla="*/ 293689 h 400278"/>
                <a:gd name="connsiteX4" fmla="*/ 358 w 236745"/>
                <a:gd name="connsiteY4" fmla="*/ 400052 h 400278"/>
                <a:gd name="connsiteX5" fmla="*/ 33696 w 236745"/>
                <a:gd name="connsiteY5" fmla="*/ 319089 h 400278"/>
                <a:gd name="connsiteX6" fmla="*/ 121008 w 236745"/>
                <a:gd name="connsiteY6" fmla="*/ 225427 h 400278"/>
                <a:gd name="connsiteX7" fmla="*/ 214671 w 236745"/>
                <a:gd name="connsiteY7" fmla="*/ 119064 h 400278"/>
                <a:gd name="connsiteX8" fmla="*/ 235308 w 236745"/>
                <a:gd name="connsiteY8" fmla="*/ 2 h 4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745" h="400278">
                  <a:moveTo>
                    <a:pt x="235308" y="2"/>
                  </a:moveTo>
                  <a:cubicBezTo>
                    <a:pt x="231339" y="-527"/>
                    <a:pt x="210966" y="80700"/>
                    <a:pt x="190858" y="115889"/>
                  </a:cubicBezTo>
                  <a:cubicBezTo>
                    <a:pt x="170750" y="151078"/>
                    <a:pt x="142704" y="181506"/>
                    <a:pt x="114658" y="211139"/>
                  </a:cubicBezTo>
                  <a:cubicBezTo>
                    <a:pt x="86612" y="240772"/>
                    <a:pt x="41633" y="262204"/>
                    <a:pt x="22583" y="293689"/>
                  </a:cubicBezTo>
                  <a:cubicBezTo>
                    <a:pt x="3533" y="325175"/>
                    <a:pt x="-1494" y="395819"/>
                    <a:pt x="358" y="400052"/>
                  </a:cubicBezTo>
                  <a:cubicBezTo>
                    <a:pt x="2210" y="404285"/>
                    <a:pt x="13588" y="348193"/>
                    <a:pt x="33696" y="319089"/>
                  </a:cubicBezTo>
                  <a:cubicBezTo>
                    <a:pt x="53804" y="289985"/>
                    <a:pt x="90846" y="258764"/>
                    <a:pt x="121008" y="225427"/>
                  </a:cubicBezTo>
                  <a:cubicBezTo>
                    <a:pt x="151170" y="192090"/>
                    <a:pt x="193504" y="154254"/>
                    <a:pt x="214671" y="119064"/>
                  </a:cubicBezTo>
                  <a:cubicBezTo>
                    <a:pt x="235838" y="83874"/>
                    <a:pt x="239277" y="531"/>
                    <a:pt x="235308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2" name="フリーフォーム: 図形 721">
              <a:extLst>
                <a:ext uri="{FF2B5EF4-FFF2-40B4-BE49-F238E27FC236}">
                  <a16:creationId xmlns:a16="http://schemas.microsoft.com/office/drawing/2014/main" id="{54F8903A-D6DF-4F69-A583-809B4E558888}"/>
                </a:ext>
              </a:extLst>
            </p:cNvPr>
            <p:cNvSpPr/>
            <p:nvPr/>
          </p:nvSpPr>
          <p:spPr>
            <a:xfrm>
              <a:off x="4059422" y="6806669"/>
              <a:ext cx="108573" cy="211445"/>
            </a:xfrm>
            <a:custGeom>
              <a:avLst/>
              <a:gdLst>
                <a:gd name="connsiteX0" fmla="*/ 107766 w 108573"/>
                <a:gd name="connsiteY0" fmla="*/ 531 h 211445"/>
                <a:gd name="connsiteX1" fmla="*/ 6166 w 108573"/>
                <a:gd name="connsiteY1" fmla="*/ 179919 h 211445"/>
                <a:gd name="connsiteX2" fmla="*/ 15691 w 108573"/>
                <a:gd name="connsiteY2" fmla="*/ 206906 h 211445"/>
                <a:gd name="connsiteX3" fmla="*/ 52203 w 108573"/>
                <a:gd name="connsiteY3" fmla="*/ 127531 h 211445"/>
                <a:gd name="connsiteX4" fmla="*/ 107766 w 108573"/>
                <a:gd name="connsiteY4" fmla="*/ 531 h 21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573" h="211445">
                  <a:moveTo>
                    <a:pt x="107766" y="531"/>
                  </a:moveTo>
                  <a:cubicBezTo>
                    <a:pt x="100093" y="9262"/>
                    <a:pt x="21512" y="145523"/>
                    <a:pt x="6166" y="179919"/>
                  </a:cubicBezTo>
                  <a:cubicBezTo>
                    <a:pt x="-9180" y="214315"/>
                    <a:pt x="8018" y="215637"/>
                    <a:pt x="15691" y="206906"/>
                  </a:cubicBezTo>
                  <a:cubicBezTo>
                    <a:pt x="23364" y="198175"/>
                    <a:pt x="38180" y="161927"/>
                    <a:pt x="52203" y="127531"/>
                  </a:cubicBezTo>
                  <a:cubicBezTo>
                    <a:pt x="66226" y="93135"/>
                    <a:pt x="115439" y="-8200"/>
                    <a:pt x="107766" y="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フリーフォーム: 図形 722">
              <a:extLst>
                <a:ext uri="{FF2B5EF4-FFF2-40B4-BE49-F238E27FC236}">
                  <a16:creationId xmlns:a16="http://schemas.microsoft.com/office/drawing/2014/main" id="{CB6E720C-6A93-4592-AD31-270165D0A830}"/>
                </a:ext>
              </a:extLst>
            </p:cNvPr>
            <p:cNvSpPr/>
            <p:nvPr/>
          </p:nvSpPr>
          <p:spPr>
            <a:xfrm>
              <a:off x="4160570" y="6678494"/>
              <a:ext cx="313875" cy="308448"/>
            </a:xfrm>
            <a:custGeom>
              <a:avLst/>
              <a:gdLst>
                <a:gd name="connsiteX0" fmla="*/ 255855 w 313875"/>
                <a:gd name="connsiteY0" fmla="*/ 119 h 308448"/>
                <a:gd name="connsiteX1" fmla="*/ 279668 w 313875"/>
                <a:gd name="connsiteY1" fmla="*/ 66794 h 308448"/>
                <a:gd name="connsiteX2" fmla="*/ 313005 w 313875"/>
                <a:gd name="connsiteY2" fmla="*/ 111244 h 308448"/>
                <a:gd name="connsiteX3" fmla="*/ 241568 w 313875"/>
                <a:gd name="connsiteY3" fmla="*/ 211256 h 308448"/>
                <a:gd name="connsiteX4" fmla="*/ 174893 w 313875"/>
                <a:gd name="connsiteY4" fmla="*/ 303331 h 308448"/>
                <a:gd name="connsiteX5" fmla="*/ 114568 w 313875"/>
                <a:gd name="connsiteY5" fmla="*/ 293806 h 308448"/>
                <a:gd name="connsiteX6" fmla="*/ 97105 w 313875"/>
                <a:gd name="connsiteY6" fmla="*/ 269994 h 308448"/>
                <a:gd name="connsiteX7" fmla="*/ 55830 w 313875"/>
                <a:gd name="connsiteY7" fmla="*/ 239831 h 308448"/>
                <a:gd name="connsiteX8" fmla="*/ 9793 w 313875"/>
                <a:gd name="connsiteY8" fmla="*/ 233481 h 308448"/>
                <a:gd name="connsiteX9" fmla="*/ 5030 w 313875"/>
                <a:gd name="connsiteY9" fmla="*/ 233481 h 308448"/>
                <a:gd name="connsiteX10" fmla="*/ 68530 w 313875"/>
                <a:gd name="connsiteY10" fmla="*/ 225544 h 308448"/>
                <a:gd name="connsiteX11" fmla="*/ 125680 w 313875"/>
                <a:gd name="connsiteY11" fmla="*/ 276344 h 308448"/>
                <a:gd name="connsiteX12" fmla="*/ 179655 w 313875"/>
                <a:gd name="connsiteY12" fmla="*/ 271581 h 308448"/>
                <a:gd name="connsiteX13" fmla="*/ 246330 w 313875"/>
                <a:gd name="connsiteY13" fmla="*/ 187444 h 308448"/>
                <a:gd name="connsiteX14" fmla="*/ 298718 w 313875"/>
                <a:gd name="connsiteY14" fmla="*/ 119181 h 308448"/>
                <a:gd name="connsiteX15" fmla="*/ 279668 w 313875"/>
                <a:gd name="connsiteY15" fmla="*/ 84256 h 308448"/>
                <a:gd name="connsiteX16" fmla="*/ 255855 w 313875"/>
                <a:gd name="connsiteY16" fmla="*/ 119 h 3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3875" h="308448">
                  <a:moveTo>
                    <a:pt x="255855" y="119"/>
                  </a:moveTo>
                  <a:cubicBezTo>
                    <a:pt x="255855" y="-2791"/>
                    <a:pt x="270143" y="48273"/>
                    <a:pt x="279668" y="66794"/>
                  </a:cubicBezTo>
                  <a:cubicBezTo>
                    <a:pt x="289193" y="85315"/>
                    <a:pt x="319355" y="87167"/>
                    <a:pt x="313005" y="111244"/>
                  </a:cubicBezTo>
                  <a:cubicBezTo>
                    <a:pt x="306655" y="135321"/>
                    <a:pt x="241568" y="211256"/>
                    <a:pt x="241568" y="211256"/>
                  </a:cubicBezTo>
                  <a:cubicBezTo>
                    <a:pt x="218549" y="243271"/>
                    <a:pt x="196060" y="289573"/>
                    <a:pt x="174893" y="303331"/>
                  </a:cubicBezTo>
                  <a:cubicBezTo>
                    <a:pt x="153726" y="317089"/>
                    <a:pt x="127533" y="299362"/>
                    <a:pt x="114568" y="293806"/>
                  </a:cubicBezTo>
                  <a:cubicBezTo>
                    <a:pt x="101603" y="288250"/>
                    <a:pt x="106895" y="278990"/>
                    <a:pt x="97105" y="269994"/>
                  </a:cubicBezTo>
                  <a:cubicBezTo>
                    <a:pt x="87315" y="260998"/>
                    <a:pt x="70382" y="245917"/>
                    <a:pt x="55830" y="239831"/>
                  </a:cubicBezTo>
                  <a:cubicBezTo>
                    <a:pt x="41278" y="233745"/>
                    <a:pt x="18260" y="234539"/>
                    <a:pt x="9793" y="233481"/>
                  </a:cubicBezTo>
                  <a:cubicBezTo>
                    <a:pt x="1326" y="232423"/>
                    <a:pt x="-4759" y="234804"/>
                    <a:pt x="5030" y="233481"/>
                  </a:cubicBezTo>
                  <a:cubicBezTo>
                    <a:pt x="14819" y="232158"/>
                    <a:pt x="48422" y="218400"/>
                    <a:pt x="68530" y="225544"/>
                  </a:cubicBezTo>
                  <a:cubicBezTo>
                    <a:pt x="88638" y="232688"/>
                    <a:pt x="107159" y="268671"/>
                    <a:pt x="125680" y="276344"/>
                  </a:cubicBezTo>
                  <a:cubicBezTo>
                    <a:pt x="144201" y="284017"/>
                    <a:pt x="159547" y="286398"/>
                    <a:pt x="179655" y="271581"/>
                  </a:cubicBezTo>
                  <a:cubicBezTo>
                    <a:pt x="199763" y="256764"/>
                    <a:pt x="226486" y="212844"/>
                    <a:pt x="246330" y="187444"/>
                  </a:cubicBezTo>
                  <a:cubicBezTo>
                    <a:pt x="266174" y="162044"/>
                    <a:pt x="293162" y="136379"/>
                    <a:pt x="298718" y="119181"/>
                  </a:cubicBezTo>
                  <a:cubicBezTo>
                    <a:pt x="304274" y="101983"/>
                    <a:pt x="284431" y="100660"/>
                    <a:pt x="279668" y="84256"/>
                  </a:cubicBezTo>
                  <a:cubicBezTo>
                    <a:pt x="274905" y="67852"/>
                    <a:pt x="255855" y="3029"/>
                    <a:pt x="255855" y="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フリーフォーム: 図形 723">
              <a:extLst>
                <a:ext uri="{FF2B5EF4-FFF2-40B4-BE49-F238E27FC236}">
                  <a16:creationId xmlns:a16="http://schemas.microsoft.com/office/drawing/2014/main" id="{E0645458-7710-42B2-A268-10AC3791CD2D}"/>
                </a:ext>
              </a:extLst>
            </p:cNvPr>
            <p:cNvSpPr/>
            <p:nvPr/>
          </p:nvSpPr>
          <p:spPr>
            <a:xfrm>
              <a:off x="4148122" y="6897526"/>
              <a:ext cx="167611" cy="150352"/>
            </a:xfrm>
            <a:custGeom>
              <a:avLst/>
              <a:gdLst>
                <a:gd name="connsiteX0" fmla="*/ 16 w 167611"/>
                <a:gd name="connsiteY0" fmla="*/ 162 h 150352"/>
                <a:gd name="connsiteX1" fmla="*/ 44466 w 167611"/>
                <a:gd name="connsiteY1" fmla="*/ 93824 h 150352"/>
                <a:gd name="connsiteX2" fmla="*/ 98441 w 167611"/>
                <a:gd name="connsiteY2" fmla="*/ 109699 h 150352"/>
                <a:gd name="connsiteX3" fmla="*/ 160353 w 167611"/>
                <a:gd name="connsiteY3" fmla="*/ 149387 h 150352"/>
                <a:gd name="connsiteX4" fmla="*/ 158766 w 167611"/>
                <a:gd name="connsiteY4" fmla="*/ 135099 h 150352"/>
                <a:gd name="connsiteX5" fmla="*/ 92091 w 167611"/>
                <a:gd name="connsiteY5" fmla="*/ 101762 h 150352"/>
                <a:gd name="connsiteX6" fmla="*/ 39703 w 167611"/>
                <a:gd name="connsiteY6" fmla="*/ 71599 h 150352"/>
                <a:gd name="connsiteX7" fmla="*/ 16 w 167611"/>
                <a:gd name="connsiteY7" fmla="*/ 162 h 15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11" h="150352">
                  <a:moveTo>
                    <a:pt x="16" y="162"/>
                  </a:moveTo>
                  <a:cubicBezTo>
                    <a:pt x="810" y="3866"/>
                    <a:pt x="28062" y="75568"/>
                    <a:pt x="44466" y="93824"/>
                  </a:cubicBezTo>
                  <a:cubicBezTo>
                    <a:pt x="60870" y="112080"/>
                    <a:pt x="79127" y="100439"/>
                    <a:pt x="98441" y="109699"/>
                  </a:cubicBezTo>
                  <a:cubicBezTo>
                    <a:pt x="117755" y="118959"/>
                    <a:pt x="150299" y="145154"/>
                    <a:pt x="160353" y="149387"/>
                  </a:cubicBezTo>
                  <a:cubicBezTo>
                    <a:pt x="170407" y="153620"/>
                    <a:pt x="170143" y="143036"/>
                    <a:pt x="158766" y="135099"/>
                  </a:cubicBezTo>
                  <a:cubicBezTo>
                    <a:pt x="147389" y="127162"/>
                    <a:pt x="92091" y="101762"/>
                    <a:pt x="92091" y="101762"/>
                  </a:cubicBezTo>
                  <a:cubicBezTo>
                    <a:pt x="72247" y="91179"/>
                    <a:pt x="51609" y="85886"/>
                    <a:pt x="39703" y="71599"/>
                  </a:cubicBezTo>
                  <a:cubicBezTo>
                    <a:pt x="27797" y="57312"/>
                    <a:pt x="-778" y="-3542"/>
                    <a:pt x="16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フリーフォーム: 図形 724">
              <a:extLst>
                <a:ext uri="{FF2B5EF4-FFF2-40B4-BE49-F238E27FC236}">
                  <a16:creationId xmlns:a16="http://schemas.microsoft.com/office/drawing/2014/main" id="{33B7D49A-72F8-4A1E-84DA-5D7470FE7FC1}"/>
                </a:ext>
              </a:extLst>
            </p:cNvPr>
            <p:cNvSpPr/>
            <p:nvPr/>
          </p:nvSpPr>
          <p:spPr>
            <a:xfrm>
              <a:off x="4518025" y="6692900"/>
              <a:ext cx="30701" cy="61926"/>
            </a:xfrm>
            <a:custGeom>
              <a:avLst/>
              <a:gdLst>
                <a:gd name="connsiteX0" fmla="*/ 0 w 30701"/>
                <a:gd name="connsiteY0" fmla="*/ 0 h 61926"/>
                <a:gd name="connsiteX1" fmla="*/ 30163 w 30701"/>
                <a:gd name="connsiteY1" fmla="*/ 61913 h 61926"/>
                <a:gd name="connsiteX2" fmla="*/ 0 w 30701"/>
                <a:gd name="connsiteY2" fmla="*/ 0 h 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01" h="61926">
                  <a:moveTo>
                    <a:pt x="0" y="0"/>
                  </a:moveTo>
                  <a:cubicBezTo>
                    <a:pt x="0" y="0"/>
                    <a:pt x="24872" y="60855"/>
                    <a:pt x="30163" y="61913"/>
                  </a:cubicBezTo>
                  <a:cubicBezTo>
                    <a:pt x="35454" y="6297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6" name="フリーフォーム: 図形 725">
              <a:extLst>
                <a:ext uri="{FF2B5EF4-FFF2-40B4-BE49-F238E27FC236}">
                  <a16:creationId xmlns:a16="http://schemas.microsoft.com/office/drawing/2014/main" id="{74FBF920-9B9C-4DE0-BA09-334F7771D70D}"/>
                </a:ext>
              </a:extLst>
            </p:cNvPr>
            <p:cNvSpPr/>
            <p:nvPr/>
          </p:nvSpPr>
          <p:spPr>
            <a:xfrm>
              <a:off x="4421146" y="6702028"/>
              <a:ext cx="120078" cy="19454"/>
            </a:xfrm>
            <a:custGeom>
              <a:avLst/>
              <a:gdLst>
                <a:gd name="connsiteX0" fmla="*/ 42 w 120078"/>
                <a:gd name="connsiteY0" fmla="*/ 8335 h 19454"/>
                <a:gd name="connsiteX1" fmla="*/ 95292 w 120078"/>
                <a:gd name="connsiteY1" fmla="*/ 19447 h 19454"/>
                <a:gd name="connsiteX2" fmla="*/ 117517 w 120078"/>
                <a:gd name="connsiteY2" fmla="*/ 9922 h 19454"/>
                <a:gd name="connsiteX3" fmla="*/ 107992 w 120078"/>
                <a:gd name="connsiteY3" fmla="*/ 397 h 19454"/>
                <a:gd name="connsiteX4" fmla="*/ 42 w 120078"/>
                <a:gd name="connsiteY4" fmla="*/ 8335 h 1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78" h="19454">
                  <a:moveTo>
                    <a:pt x="42" y="8335"/>
                  </a:moveTo>
                  <a:cubicBezTo>
                    <a:pt x="-2075" y="11510"/>
                    <a:pt x="75713" y="19183"/>
                    <a:pt x="95292" y="19447"/>
                  </a:cubicBezTo>
                  <a:cubicBezTo>
                    <a:pt x="114871" y="19711"/>
                    <a:pt x="115400" y="13097"/>
                    <a:pt x="117517" y="9922"/>
                  </a:cubicBezTo>
                  <a:cubicBezTo>
                    <a:pt x="119634" y="6747"/>
                    <a:pt x="125190" y="2514"/>
                    <a:pt x="107992" y="397"/>
                  </a:cubicBezTo>
                  <a:cubicBezTo>
                    <a:pt x="90794" y="-1720"/>
                    <a:pt x="2159" y="5160"/>
                    <a:pt x="42" y="83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7" name="フリーフォーム: 図形 726">
              <a:extLst>
                <a:ext uri="{FF2B5EF4-FFF2-40B4-BE49-F238E27FC236}">
                  <a16:creationId xmlns:a16="http://schemas.microsoft.com/office/drawing/2014/main" id="{4F9BC1A4-CA3A-4C4E-A310-B76AD9E0BF50}"/>
                </a:ext>
              </a:extLst>
            </p:cNvPr>
            <p:cNvSpPr/>
            <p:nvPr/>
          </p:nvSpPr>
          <p:spPr>
            <a:xfrm>
              <a:off x="4576761" y="6446257"/>
              <a:ext cx="28280" cy="149727"/>
            </a:xfrm>
            <a:custGeom>
              <a:avLst/>
              <a:gdLst>
                <a:gd name="connsiteX0" fmla="*/ 2 w 28280"/>
                <a:gd name="connsiteY0" fmla="*/ 581 h 149727"/>
                <a:gd name="connsiteX1" fmla="*/ 25402 w 28280"/>
                <a:gd name="connsiteY1" fmla="*/ 146631 h 149727"/>
                <a:gd name="connsiteX2" fmla="*/ 26989 w 28280"/>
                <a:gd name="connsiteY2" fmla="*/ 95831 h 149727"/>
                <a:gd name="connsiteX3" fmla="*/ 2 w 28280"/>
                <a:gd name="connsiteY3" fmla="*/ 581 h 14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80" h="149727">
                  <a:moveTo>
                    <a:pt x="2" y="581"/>
                  </a:moveTo>
                  <a:cubicBezTo>
                    <a:pt x="-263" y="9048"/>
                    <a:pt x="20904" y="130756"/>
                    <a:pt x="25402" y="146631"/>
                  </a:cubicBezTo>
                  <a:cubicBezTo>
                    <a:pt x="29900" y="162506"/>
                    <a:pt x="28047" y="113029"/>
                    <a:pt x="26989" y="95831"/>
                  </a:cubicBezTo>
                  <a:cubicBezTo>
                    <a:pt x="25931" y="78633"/>
                    <a:pt x="267" y="-7886"/>
                    <a:pt x="2" y="5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8" name="フリーフォーム: 図形 727">
              <a:extLst>
                <a:ext uri="{FF2B5EF4-FFF2-40B4-BE49-F238E27FC236}">
                  <a16:creationId xmlns:a16="http://schemas.microsoft.com/office/drawing/2014/main" id="{81967B64-3548-4322-A0C4-94771B070A8B}"/>
                </a:ext>
              </a:extLst>
            </p:cNvPr>
            <p:cNvSpPr/>
            <p:nvPr/>
          </p:nvSpPr>
          <p:spPr>
            <a:xfrm>
              <a:off x="3990969" y="6557888"/>
              <a:ext cx="164493" cy="81075"/>
            </a:xfrm>
            <a:custGeom>
              <a:avLst/>
              <a:gdLst>
                <a:gd name="connsiteX0" fmla="*/ 6 w 164493"/>
                <a:gd name="connsiteY0" fmla="*/ 75 h 81075"/>
                <a:gd name="connsiteX1" fmla="*/ 152406 w 164493"/>
                <a:gd name="connsiteY1" fmla="*/ 28650 h 81075"/>
                <a:gd name="connsiteX2" fmla="*/ 153994 w 164493"/>
                <a:gd name="connsiteY2" fmla="*/ 81037 h 81075"/>
                <a:gd name="connsiteX3" fmla="*/ 146056 w 164493"/>
                <a:gd name="connsiteY3" fmla="*/ 36587 h 81075"/>
                <a:gd name="connsiteX4" fmla="*/ 6 w 164493"/>
                <a:gd name="connsiteY4" fmla="*/ 75 h 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93" h="81075">
                  <a:moveTo>
                    <a:pt x="6" y="75"/>
                  </a:moveTo>
                  <a:cubicBezTo>
                    <a:pt x="1064" y="-1248"/>
                    <a:pt x="126741" y="15156"/>
                    <a:pt x="152406" y="28650"/>
                  </a:cubicBezTo>
                  <a:cubicBezTo>
                    <a:pt x="178071" y="42144"/>
                    <a:pt x="155052" y="79714"/>
                    <a:pt x="153994" y="81037"/>
                  </a:cubicBezTo>
                  <a:cubicBezTo>
                    <a:pt x="152936" y="82360"/>
                    <a:pt x="171191" y="49287"/>
                    <a:pt x="146056" y="36587"/>
                  </a:cubicBezTo>
                  <a:cubicBezTo>
                    <a:pt x="120921" y="23887"/>
                    <a:pt x="-1052" y="1398"/>
                    <a:pt x="6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9" name="フリーフォーム: 図形 728">
              <a:extLst>
                <a:ext uri="{FF2B5EF4-FFF2-40B4-BE49-F238E27FC236}">
                  <a16:creationId xmlns:a16="http://schemas.microsoft.com/office/drawing/2014/main" id="{F9BBD90F-B99E-48C0-9A68-027921C699F9}"/>
                </a:ext>
              </a:extLst>
            </p:cNvPr>
            <p:cNvSpPr/>
            <p:nvPr/>
          </p:nvSpPr>
          <p:spPr>
            <a:xfrm>
              <a:off x="4111494" y="6589188"/>
              <a:ext cx="140945" cy="108513"/>
            </a:xfrm>
            <a:custGeom>
              <a:avLst/>
              <a:gdLst>
                <a:gd name="connsiteX0" fmla="*/ 1719 w 140945"/>
                <a:gd name="connsiteY0" fmla="*/ 2112 h 108513"/>
                <a:gd name="connsiteX1" fmla="*/ 58869 w 140945"/>
                <a:gd name="connsiteY1" fmla="*/ 2112 h 108513"/>
                <a:gd name="connsiteX2" fmla="*/ 138244 w 140945"/>
                <a:gd name="connsiteY2" fmla="*/ 14812 h 108513"/>
                <a:gd name="connsiteX3" fmla="*/ 119194 w 140945"/>
                <a:gd name="connsiteY3" fmla="*/ 76725 h 108513"/>
                <a:gd name="connsiteX4" fmla="*/ 87444 w 140945"/>
                <a:gd name="connsiteY4" fmla="*/ 103712 h 108513"/>
                <a:gd name="connsiteX5" fmla="*/ 49344 w 140945"/>
                <a:gd name="connsiteY5" fmla="*/ 105300 h 108513"/>
                <a:gd name="connsiteX6" fmla="*/ 114431 w 140945"/>
                <a:gd name="connsiteY6" fmla="*/ 70375 h 108513"/>
                <a:gd name="connsiteX7" fmla="*/ 125544 w 140945"/>
                <a:gd name="connsiteY7" fmla="*/ 41800 h 108513"/>
                <a:gd name="connsiteX8" fmla="*/ 125544 w 140945"/>
                <a:gd name="connsiteY8" fmla="*/ 22750 h 108513"/>
                <a:gd name="connsiteX9" fmla="*/ 1719 w 140945"/>
                <a:gd name="connsiteY9" fmla="*/ 2112 h 10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945" h="108513">
                  <a:moveTo>
                    <a:pt x="1719" y="2112"/>
                  </a:moveTo>
                  <a:cubicBezTo>
                    <a:pt x="-9394" y="-1328"/>
                    <a:pt x="36115" y="-5"/>
                    <a:pt x="58869" y="2112"/>
                  </a:cubicBezTo>
                  <a:cubicBezTo>
                    <a:pt x="81623" y="4229"/>
                    <a:pt x="128190" y="2377"/>
                    <a:pt x="138244" y="14812"/>
                  </a:cubicBezTo>
                  <a:cubicBezTo>
                    <a:pt x="148298" y="27247"/>
                    <a:pt x="127661" y="61908"/>
                    <a:pt x="119194" y="76725"/>
                  </a:cubicBezTo>
                  <a:cubicBezTo>
                    <a:pt x="110727" y="91542"/>
                    <a:pt x="99086" y="98950"/>
                    <a:pt x="87444" y="103712"/>
                  </a:cubicBezTo>
                  <a:cubicBezTo>
                    <a:pt x="75802" y="108474"/>
                    <a:pt x="44846" y="110856"/>
                    <a:pt x="49344" y="105300"/>
                  </a:cubicBezTo>
                  <a:cubicBezTo>
                    <a:pt x="53842" y="99744"/>
                    <a:pt x="101731" y="80958"/>
                    <a:pt x="114431" y="70375"/>
                  </a:cubicBezTo>
                  <a:cubicBezTo>
                    <a:pt x="127131" y="59792"/>
                    <a:pt x="123692" y="49738"/>
                    <a:pt x="125544" y="41800"/>
                  </a:cubicBezTo>
                  <a:cubicBezTo>
                    <a:pt x="127396" y="33863"/>
                    <a:pt x="140890" y="29629"/>
                    <a:pt x="125544" y="22750"/>
                  </a:cubicBezTo>
                  <a:cubicBezTo>
                    <a:pt x="110198" y="15871"/>
                    <a:pt x="12832" y="5552"/>
                    <a:pt x="1719" y="2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0" name="フリーフォーム: 図形 729">
              <a:extLst>
                <a:ext uri="{FF2B5EF4-FFF2-40B4-BE49-F238E27FC236}">
                  <a16:creationId xmlns:a16="http://schemas.microsoft.com/office/drawing/2014/main" id="{0C7BF3B4-1FA2-46B8-85A9-A6E61CA52824}"/>
                </a:ext>
              </a:extLst>
            </p:cNvPr>
            <p:cNvSpPr/>
            <p:nvPr/>
          </p:nvSpPr>
          <p:spPr>
            <a:xfrm>
              <a:off x="4138816" y="6610276"/>
              <a:ext cx="154069" cy="127202"/>
            </a:xfrm>
            <a:custGeom>
              <a:avLst/>
              <a:gdLst>
                <a:gd name="connsiteX0" fmla="*/ 107747 w 154069"/>
                <a:gd name="connsiteY0" fmla="*/ 74 h 127202"/>
                <a:gd name="connsiteX1" fmla="*/ 153784 w 154069"/>
                <a:gd name="connsiteY1" fmla="*/ 49287 h 127202"/>
                <a:gd name="connsiteX2" fmla="*/ 82347 w 154069"/>
                <a:gd name="connsiteY2" fmla="*/ 106437 h 127202"/>
                <a:gd name="connsiteX3" fmla="*/ 26784 w 154069"/>
                <a:gd name="connsiteY3" fmla="*/ 127074 h 127202"/>
                <a:gd name="connsiteX4" fmla="*/ 1384 w 154069"/>
                <a:gd name="connsiteY4" fmla="*/ 98499 h 127202"/>
                <a:gd name="connsiteX5" fmla="*/ 66472 w 154069"/>
                <a:gd name="connsiteY5" fmla="*/ 101674 h 127202"/>
                <a:gd name="connsiteX6" fmla="*/ 117272 w 154069"/>
                <a:gd name="connsiteY6" fmla="*/ 60399 h 127202"/>
                <a:gd name="connsiteX7" fmla="*/ 107747 w 154069"/>
                <a:gd name="connsiteY7" fmla="*/ 74 h 12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69" h="127202">
                  <a:moveTo>
                    <a:pt x="107747" y="74"/>
                  </a:moveTo>
                  <a:cubicBezTo>
                    <a:pt x="113832" y="-1778"/>
                    <a:pt x="158017" y="31560"/>
                    <a:pt x="153784" y="49287"/>
                  </a:cubicBezTo>
                  <a:cubicBezTo>
                    <a:pt x="149551" y="67014"/>
                    <a:pt x="103514" y="93473"/>
                    <a:pt x="82347" y="106437"/>
                  </a:cubicBezTo>
                  <a:cubicBezTo>
                    <a:pt x="61180" y="119401"/>
                    <a:pt x="40278" y="128397"/>
                    <a:pt x="26784" y="127074"/>
                  </a:cubicBezTo>
                  <a:cubicBezTo>
                    <a:pt x="13290" y="125751"/>
                    <a:pt x="-5231" y="102732"/>
                    <a:pt x="1384" y="98499"/>
                  </a:cubicBezTo>
                  <a:cubicBezTo>
                    <a:pt x="7999" y="94266"/>
                    <a:pt x="47157" y="108024"/>
                    <a:pt x="66472" y="101674"/>
                  </a:cubicBezTo>
                  <a:cubicBezTo>
                    <a:pt x="85787" y="95324"/>
                    <a:pt x="106689" y="71776"/>
                    <a:pt x="117272" y="60399"/>
                  </a:cubicBezTo>
                  <a:cubicBezTo>
                    <a:pt x="127855" y="49022"/>
                    <a:pt x="101662" y="1926"/>
                    <a:pt x="107747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1" name="フリーフォーム: 図形 730">
              <a:extLst>
                <a:ext uri="{FF2B5EF4-FFF2-40B4-BE49-F238E27FC236}">
                  <a16:creationId xmlns:a16="http://schemas.microsoft.com/office/drawing/2014/main" id="{B6AC72C5-3803-47C4-9809-C8973C612EA4}"/>
                </a:ext>
              </a:extLst>
            </p:cNvPr>
            <p:cNvSpPr/>
            <p:nvPr/>
          </p:nvSpPr>
          <p:spPr>
            <a:xfrm>
              <a:off x="4301584" y="6325955"/>
              <a:ext cx="76386" cy="103614"/>
            </a:xfrm>
            <a:custGeom>
              <a:avLst/>
              <a:gdLst>
                <a:gd name="connsiteX0" fmla="*/ 75154 w 76386"/>
                <a:gd name="connsiteY0" fmla="*/ 233 h 103614"/>
                <a:gd name="connsiteX1" fmla="*/ 541 w 76386"/>
                <a:gd name="connsiteY1" fmla="*/ 100245 h 103614"/>
                <a:gd name="connsiteX2" fmla="*/ 43404 w 76386"/>
                <a:gd name="connsiteY2" fmla="*/ 73258 h 103614"/>
                <a:gd name="connsiteX3" fmla="*/ 75154 w 76386"/>
                <a:gd name="connsiteY3" fmla="*/ 233 h 1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86" h="103614">
                  <a:moveTo>
                    <a:pt x="75154" y="233"/>
                  </a:moveTo>
                  <a:cubicBezTo>
                    <a:pt x="68010" y="4731"/>
                    <a:pt x="5833" y="88074"/>
                    <a:pt x="541" y="100245"/>
                  </a:cubicBezTo>
                  <a:cubicBezTo>
                    <a:pt x="-4751" y="112416"/>
                    <a:pt x="30175" y="88868"/>
                    <a:pt x="43404" y="73258"/>
                  </a:cubicBezTo>
                  <a:cubicBezTo>
                    <a:pt x="56633" y="57648"/>
                    <a:pt x="82298" y="-4265"/>
                    <a:pt x="75154" y="2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2" name="フリーフォーム: 図形 731">
              <a:extLst>
                <a:ext uri="{FF2B5EF4-FFF2-40B4-BE49-F238E27FC236}">
                  <a16:creationId xmlns:a16="http://schemas.microsoft.com/office/drawing/2014/main" id="{5C141E7E-8821-481A-8BAE-E24EE32629EA}"/>
                </a:ext>
              </a:extLst>
            </p:cNvPr>
            <p:cNvSpPr/>
            <p:nvPr/>
          </p:nvSpPr>
          <p:spPr>
            <a:xfrm>
              <a:off x="3708752" y="6441584"/>
              <a:ext cx="293567" cy="428161"/>
            </a:xfrm>
            <a:custGeom>
              <a:avLst/>
              <a:gdLst>
                <a:gd name="connsiteX0" fmla="*/ 115536 w 293567"/>
                <a:gd name="connsiteY0" fmla="*/ 491 h 428161"/>
                <a:gd name="connsiteX1" fmla="*/ 239361 w 293567"/>
                <a:gd name="connsiteY1" fmla="*/ 37004 h 428161"/>
                <a:gd name="connsiteX2" fmla="*/ 288573 w 293567"/>
                <a:gd name="connsiteY2" fmla="*/ 187816 h 428161"/>
                <a:gd name="connsiteX3" fmla="*/ 271111 w 293567"/>
                <a:gd name="connsiteY3" fmla="*/ 303704 h 428161"/>
                <a:gd name="connsiteX4" fmla="*/ 183798 w 293567"/>
                <a:gd name="connsiteY4" fmla="*/ 405304 h 428161"/>
                <a:gd name="connsiteX5" fmla="*/ 115536 w 293567"/>
                <a:gd name="connsiteY5" fmla="*/ 416416 h 428161"/>
                <a:gd name="connsiteX6" fmla="*/ 47273 w 293567"/>
                <a:gd name="connsiteY6" fmla="*/ 391016 h 428161"/>
                <a:gd name="connsiteX7" fmla="*/ 1236 w 293567"/>
                <a:gd name="connsiteY7" fmla="*/ 302116 h 428161"/>
                <a:gd name="connsiteX8" fmla="*/ 25048 w 293567"/>
                <a:gd name="connsiteY8" fmla="*/ 367204 h 428161"/>
                <a:gd name="connsiteX9" fmla="*/ 144111 w 293567"/>
                <a:gd name="connsiteY9" fmla="*/ 427529 h 428161"/>
                <a:gd name="connsiteX10" fmla="*/ 204436 w 293567"/>
                <a:gd name="connsiteY10" fmla="*/ 394191 h 428161"/>
                <a:gd name="connsiteX11" fmla="*/ 277461 w 293567"/>
                <a:gd name="connsiteY11" fmla="*/ 322754 h 428161"/>
                <a:gd name="connsiteX12" fmla="*/ 293336 w 293567"/>
                <a:gd name="connsiteY12" fmla="*/ 233854 h 428161"/>
                <a:gd name="connsiteX13" fmla="*/ 271111 w 293567"/>
                <a:gd name="connsiteY13" fmla="*/ 71929 h 428161"/>
                <a:gd name="connsiteX14" fmla="*/ 245711 w 293567"/>
                <a:gd name="connsiteY14" fmla="*/ 21129 h 428161"/>
                <a:gd name="connsiteX15" fmla="*/ 115536 w 293567"/>
                <a:gd name="connsiteY15" fmla="*/ 491 h 42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3567" h="428161">
                  <a:moveTo>
                    <a:pt x="115536" y="491"/>
                  </a:moveTo>
                  <a:cubicBezTo>
                    <a:pt x="114478" y="3137"/>
                    <a:pt x="210522" y="5783"/>
                    <a:pt x="239361" y="37004"/>
                  </a:cubicBezTo>
                  <a:cubicBezTo>
                    <a:pt x="268201" y="68225"/>
                    <a:pt x="283281" y="143366"/>
                    <a:pt x="288573" y="187816"/>
                  </a:cubicBezTo>
                  <a:cubicBezTo>
                    <a:pt x="293865" y="232266"/>
                    <a:pt x="288573" y="267456"/>
                    <a:pt x="271111" y="303704"/>
                  </a:cubicBezTo>
                  <a:cubicBezTo>
                    <a:pt x="253649" y="339952"/>
                    <a:pt x="209727" y="386519"/>
                    <a:pt x="183798" y="405304"/>
                  </a:cubicBezTo>
                  <a:cubicBezTo>
                    <a:pt x="157869" y="424089"/>
                    <a:pt x="138290" y="418797"/>
                    <a:pt x="115536" y="416416"/>
                  </a:cubicBezTo>
                  <a:cubicBezTo>
                    <a:pt x="92782" y="414035"/>
                    <a:pt x="66323" y="410066"/>
                    <a:pt x="47273" y="391016"/>
                  </a:cubicBezTo>
                  <a:cubicBezTo>
                    <a:pt x="28223" y="371966"/>
                    <a:pt x="4940" y="306085"/>
                    <a:pt x="1236" y="302116"/>
                  </a:cubicBezTo>
                  <a:cubicBezTo>
                    <a:pt x="-2468" y="298147"/>
                    <a:pt x="1235" y="346302"/>
                    <a:pt x="25048" y="367204"/>
                  </a:cubicBezTo>
                  <a:cubicBezTo>
                    <a:pt x="48860" y="388106"/>
                    <a:pt x="114213" y="423031"/>
                    <a:pt x="144111" y="427529"/>
                  </a:cubicBezTo>
                  <a:cubicBezTo>
                    <a:pt x="174009" y="432027"/>
                    <a:pt x="182211" y="411653"/>
                    <a:pt x="204436" y="394191"/>
                  </a:cubicBezTo>
                  <a:cubicBezTo>
                    <a:pt x="226661" y="376729"/>
                    <a:pt x="262644" y="349477"/>
                    <a:pt x="277461" y="322754"/>
                  </a:cubicBezTo>
                  <a:cubicBezTo>
                    <a:pt x="292278" y="296031"/>
                    <a:pt x="294394" y="275658"/>
                    <a:pt x="293336" y="233854"/>
                  </a:cubicBezTo>
                  <a:cubicBezTo>
                    <a:pt x="292278" y="192050"/>
                    <a:pt x="279048" y="107383"/>
                    <a:pt x="271111" y="71929"/>
                  </a:cubicBezTo>
                  <a:cubicBezTo>
                    <a:pt x="263174" y="36475"/>
                    <a:pt x="266878" y="36210"/>
                    <a:pt x="245711" y="21129"/>
                  </a:cubicBezTo>
                  <a:cubicBezTo>
                    <a:pt x="224544" y="6048"/>
                    <a:pt x="116594" y="-2155"/>
                    <a:pt x="115536" y="4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3" name="フリーフォーム: 図形 732">
              <a:extLst>
                <a:ext uri="{FF2B5EF4-FFF2-40B4-BE49-F238E27FC236}">
                  <a16:creationId xmlns:a16="http://schemas.microsoft.com/office/drawing/2014/main" id="{0738DA14-3691-42D2-B11F-02E77E835723}"/>
                </a:ext>
              </a:extLst>
            </p:cNvPr>
            <p:cNvSpPr/>
            <p:nvPr/>
          </p:nvSpPr>
          <p:spPr>
            <a:xfrm>
              <a:off x="3737725" y="6478116"/>
              <a:ext cx="234067" cy="346850"/>
            </a:xfrm>
            <a:custGeom>
              <a:avLst/>
              <a:gdLst>
                <a:gd name="connsiteX0" fmla="*/ 7188 w 234067"/>
                <a:gd name="connsiteY0" fmla="*/ 289397 h 346850"/>
                <a:gd name="connsiteX1" fmla="*/ 838 w 234067"/>
                <a:gd name="connsiteY1" fmla="*/ 108422 h 346850"/>
                <a:gd name="connsiteX2" fmla="*/ 24650 w 234067"/>
                <a:gd name="connsiteY2" fmla="*/ 62384 h 346850"/>
                <a:gd name="connsiteX3" fmla="*/ 75450 w 234067"/>
                <a:gd name="connsiteY3" fmla="*/ 9997 h 346850"/>
                <a:gd name="connsiteX4" fmla="*/ 137363 w 234067"/>
                <a:gd name="connsiteY4" fmla="*/ 472 h 346850"/>
                <a:gd name="connsiteX5" fmla="*/ 184988 w 234067"/>
                <a:gd name="connsiteY5" fmla="*/ 8409 h 346850"/>
                <a:gd name="connsiteX6" fmla="*/ 229438 w 234067"/>
                <a:gd name="connsiteY6" fmla="*/ 65559 h 346850"/>
                <a:gd name="connsiteX7" fmla="*/ 227850 w 234067"/>
                <a:gd name="connsiteY7" fmla="*/ 221134 h 346850"/>
                <a:gd name="connsiteX8" fmla="*/ 186575 w 234067"/>
                <a:gd name="connsiteY8" fmla="*/ 295747 h 346850"/>
                <a:gd name="connsiteX9" fmla="*/ 140538 w 234067"/>
                <a:gd name="connsiteY9" fmla="*/ 341784 h 346850"/>
                <a:gd name="connsiteX10" fmla="*/ 50050 w 234067"/>
                <a:gd name="connsiteY10" fmla="*/ 344959 h 346850"/>
                <a:gd name="connsiteX11" fmla="*/ 151650 w 234067"/>
                <a:gd name="connsiteY11" fmla="*/ 335434 h 346850"/>
                <a:gd name="connsiteX12" fmla="*/ 194513 w 234067"/>
                <a:gd name="connsiteY12" fmla="*/ 287809 h 346850"/>
                <a:gd name="connsiteX13" fmla="*/ 221500 w 234067"/>
                <a:gd name="connsiteY13" fmla="*/ 224309 h 346850"/>
                <a:gd name="connsiteX14" fmla="*/ 229438 w 234067"/>
                <a:gd name="connsiteY14" fmla="*/ 125884 h 346850"/>
                <a:gd name="connsiteX15" fmla="*/ 211975 w 234067"/>
                <a:gd name="connsiteY15" fmla="*/ 67147 h 346850"/>
                <a:gd name="connsiteX16" fmla="*/ 173875 w 234067"/>
                <a:gd name="connsiteY16" fmla="*/ 19522 h 346850"/>
                <a:gd name="connsiteX17" fmla="*/ 89738 w 234067"/>
                <a:gd name="connsiteY17" fmla="*/ 33809 h 346850"/>
                <a:gd name="connsiteX18" fmla="*/ 24650 w 234067"/>
                <a:gd name="connsiteY18" fmla="*/ 86197 h 346850"/>
                <a:gd name="connsiteX19" fmla="*/ 7188 w 234067"/>
                <a:gd name="connsiteY19" fmla="*/ 289397 h 3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067" h="346850">
                  <a:moveTo>
                    <a:pt x="7188" y="289397"/>
                  </a:moveTo>
                  <a:cubicBezTo>
                    <a:pt x="3219" y="293101"/>
                    <a:pt x="-2072" y="146257"/>
                    <a:pt x="838" y="108422"/>
                  </a:cubicBezTo>
                  <a:cubicBezTo>
                    <a:pt x="3748" y="70587"/>
                    <a:pt x="12215" y="78788"/>
                    <a:pt x="24650" y="62384"/>
                  </a:cubicBezTo>
                  <a:cubicBezTo>
                    <a:pt x="37085" y="45980"/>
                    <a:pt x="56665" y="20316"/>
                    <a:pt x="75450" y="9997"/>
                  </a:cubicBezTo>
                  <a:cubicBezTo>
                    <a:pt x="94236" y="-322"/>
                    <a:pt x="119107" y="737"/>
                    <a:pt x="137363" y="472"/>
                  </a:cubicBezTo>
                  <a:cubicBezTo>
                    <a:pt x="155619" y="207"/>
                    <a:pt x="169642" y="-2439"/>
                    <a:pt x="184988" y="8409"/>
                  </a:cubicBezTo>
                  <a:cubicBezTo>
                    <a:pt x="200334" y="19257"/>
                    <a:pt x="222294" y="30105"/>
                    <a:pt x="229438" y="65559"/>
                  </a:cubicBezTo>
                  <a:cubicBezTo>
                    <a:pt x="236582" y="101013"/>
                    <a:pt x="234994" y="182769"/>
                    <a:pt x="227850" y="221134"/>
                  </a:cubicBezTo>
                  <a:cubicBezTo>
                    <a:pt x="220706" y="259499"/>
                    <a:pt x="201127" y="275639"/>
                    <a:pt x="186575" y="295747"/>
                  </a:cubicBezTo>
                  <a:cubicBezTo>
                    <a:pt x="172023" y="315855"/>
                    <a:pt x="163292" y="333582"/>
                    <a:pt x="140538" y="341784"/>
                  </a:cubicBezTo>
                  <a:cubicBezTo>
                    <a:pt x="117784" y="349986"/>
                    <a:pt x="48198" y="346017"/>
                    <a:pt x="50050" y="344959"/>
                  </a:cubicBezTo>
                  <a:cubicBezTo>
                    <a:pt x="51902" y="343901"/>
                    <a:pt x="127573" y="344959"/>
                    <a:pt x="151650" y="335434"/>
                  </a:cubicBezTo>
                  <a:cubicBezTo>
                    <a:pt x="175727" y="325909"/>
                    <a:pt x="182871" y="306330"/>
                    <a:pt x="194513" y="287809"/>
                  </a:cubicBezTo>
                  <a:cubicBezTo>
                    <a:pt x="206155" y="269288"/>
                    <a:pt x="215679" y="251297"/>
                    <a:pt x="221500" y="224309"/>
                  </a:cubicBezTo>
                  <a:cubicBezTo>
                    <a:pt x="227321" y="197321"/>
                    <a:pt x="231026" y="152078"/>
                    <a:pt x="229438" y="125884"/>
                  </a:cubicBezTo>
                  <a:cubicBezTo>
                    <a:pt x="227851" y="99690"/>
                    <a:pt x="221235" y="84874"/>
                    <a:pt x="211975" y="67147"/>
                  </a:cubicBezTo>
                  <a:cubicBezTo>
                    <a:pt x="202715" y="49420"/>
                    <a:pt x="194248" y="25078"/>
                    <a:pt x="173875" y="19522"/>
                  </a:cubicBezTo>
                  <a:cubicBezTo>
                    <a:pt x="153502" y="13966"/>
                    <a:pt x="114609" y="22697"/>
                    <a:pt x="89738" y="33809"/>
                  </a:cubicBezTo>
                  <a:cubicBezTo>
                    <a:pt x="64867" y="44921"/>
                    <a:pt x="40260" y="45716"/>
                    <a:pt x="24650" y="86197"/>
                  </a:cubicBezTo>
                  <a:cubicBezTo>
                    <a:pt x="9040" y="126678"/>
                    <a:pt x="11157" y="285693"/>
                    <a:pt x="7188" y="2893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フリーフォーム: 図形 733">
              <a:extLst>
                <a:ext uri="{FF2B5EF4-FFF2-40B4-BE49-F238E27FC236}">
                  <a16:creationId xmlns:a16="http://schemas.microsoft.com/office/drawing/2014/main" id="{41158C26-BCC2-4F45-BCCD-13F374153EF6}"/>
                </a:ext>
              </a:extLst>
            </p:cNvPr>
            <p:cNvSpPr/>
            <p:nvPr/>
          </p:nvSpPr>
          <p:spPr>
            <a:xfrm>
              <a:off x="3750379" y="6486027"/>
              <a:ext cx="209450" cy="291112"/>
            </a:xfrm>
            <a:custGeom>
              <a:avLst/>
              <a:gdLst>
                <a:gd name="connsiteX0" fmla="*/ 162809 w 209450"/>
                <a:gd name="connsiteY0" fmla="*/ 2086 h 291112"/>
                <a:gd name="connsiteX1" fmla="*/ 204084 w 209450"/>
                <a:gd name="connsiteY1" fmla="*/ 132261 h 291112"/>
                <a:gd name="connsiteX2" fmla="*/ 205671 w 209450"/>
                <a:gd name="connsiteY2" fmla="*/ 190998 h 291112"/>
                <a:gd name="connsiteX3" fmla="*/ 173921 w 209450"/>
                <a:gd name="connsiteY3" fmla="*/ 213223 h 291112"/>
                <a:gd name="connsiteX4" fmla="*/ 158046 w 209450"/>
                <a:gd name="connsiteY4" fmla="*/ 224336 h 291112"/>
                <a:gd name="connsiteX5" fmla="*/ 135821 w 209450"/>
                <a:gd name="connsiteY5" fmla="*/ 264023 h 291112"/>
                <a:gd name="connsiteX6" fmla="*/ 112009 w 209450"/>
                <a:gd name="connsiteY6" fmla="*/ 291011 h 291112"/>
                <a:gd name="connsiteX7" fmla="*/ 45334 w 209450"/>
                <a:gd name="connsiteY7" fmla="*/ 254498 h 291112"/>
                <a:gd name="connsiteX8" fmla="*/ 8821 w 209450"/>
                <a:gd name="connsiteY8" fmla="*/ 176711 h 291112"/>
                <a:gd name="connsiteX9" fmla="*/ 4059 w 209450"/>
                <a:gd name="connsiteY9" fmla="*/ 143373 h 291112"/>
                <a:gd name="connsiteX10" fmla="*/ 59621 w 209450"/>
                <a:gd name="connsiteY10" fmla="*/ 252911 h 291112"/>
                <a:gd name="connsiteX11" fmla="*/ 121534 w 209450"/>
                <a:gd name="connsiteY11" fmla="*/ 252911 h 291112"/>
                <a:gd name="connsiteX12" fmla="*/ 165984 w 209450"/>
                <a:gd name="connsiteY12" fmla="*/ 211636 h 291112"/>
                <a:gd name="connsiteX13" fmla="*/ 183446 w 209450"/>
                <a:gd name="connsiteY13" fmla="*/ 179886 h 291112"/>
                <a:gd name="connsiteX14" fmla="*/ 204084 w 209450"/>
                <a:gd name="connsiteY14" fmla="*/ 122736 h 291112"/>
                <a:gd name="connsiteX15" fmla="*/ 191384 w 209450"/>
                <a:gd name="connsiteY15" fmla="*/ 56061 h 291112"/>
                <a:gd name="connsiteX16" fmla="*/ 162809 w 209450"/>
                <a:gd name="connsiteY16" fmla="*/ 2086 h 2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50" h="291112">
                  <a:moveTo>
                    <a:pt x="162809" y="2086"/>
                  </a:moveTo>
                  <a:cubicBezTo>
                    <a:pt x="164926" y="14786"/>
                    <a:pt x="196940" y="100776"/>
                    <a:pt x="204084" y="132261"/>
                  </a:cubicBezTo>
                  <a:cubicBezTo>
                    <a:pt x="211228" y="163746"/>
                    <a:pt x="210698" y="177504"/>
                    <a:pt x="205671" y="190998"/>
                  </a:cubicBezTo>
                  <a:cubicBezTo>
                    <a:pt x="200644" y="204492"/>
                    <a:pt x="181859" y="207667"/>
                    <a:pt x="173921" y="213223"/>
                  </a:cubicBezTo>
                  <a:cubicBezTo>
                    <a:pt x="165984" y="218779"/>
                    <a:pt x="164396" y="215869"/>
                    <a:pt x="158046" y="224336"/>
                  </a:cubicBezTo>
                  <a:cubicBezTo>
                    <a:pt x="151696" y="232803"/>
                    <a:pt x="143494" y="252911"/>
                    <a:pt x="135821" y="264023"/>
                  </a:cubicBezTo>
                  <a:cubicBezTo>
                    <a:pt x="128148" y="275135"/>
                    <a:pt x="127090" y="292598"/>
                    <a:pt x="112009" y="291011"/>
                  </a:cubicBezTo>
                  <a:cubicBezTo>
                    <a:pt x="96928" y="289424"/>
                    <a:pt x="62532" y="273548"/>
                    <a:pt x="45334" y="254498"/>
                  </a:cubicBezTo>
                  <a:cubicBezTo>
                    <a:pt x="28136" y="235448"/>
                    <a:pt x="15700" y="195232"/>
                    <a:pt x="8821" y="176711"/>
                  </a:cubicBezTo>
                  <a:cubicBezTo>
                    <a:pt x="1942" y="158190"/>
                    <a:pt x="-4408" y="130673"/>
                    <a:pt x="4059" y="143373"/>
                  </a:cubicBezTo>
                  <a:cubicBezTo>
                    <a:pt x="12526" y="156073"/>
                    <a:pt x="40042" y="234655"/>
                    <a:pt x="59621" y="252911"/>
                  </a:cubicBezTo>
                  <a:cubicBezTo>
                    <a:pt x="79200" y="271167"/>
                    <a:pt x="103807" y="259790"/>
                    <a:pt x="121534" y="252911"/>
                  </a:cubicBezTo>
                  <a:cubicBezTo>
                    <a:pt x="139261" y="246032"/>
                    <a:pt x="155665" y="223807"/>
                    <a:pt x="165984" y="211636"/>
                  </a:cubicBezTo>
                  <a:cubicBezTo>
                    <a:pt x="176303" y="199465"/>
                    <a:pt x="177096" y="194703"/>
                    <a:pt x="183446" y="179886"/>
                  </a:cubicBezTo>
                  <a:cubicBezTo>
                    <a:pt x="189796" y="165069"/>
                    <a:pt x="202761" y="143374"/>
                    <a:pt x="204084" y="122736"/>
                  </a:cubicBezTo>
                  <a:cubicBezTo>
                    <a:pt x="205407" y="102099"/>
                    <a:pt x="195882" y="74053"/>
                    <a:pt x="191384" y="56061"/>
                  </a:cubicBezTo>
                  <a:cubicBezTo>
                    <a:pt x="186886" y="38069"/>
                    <a:pt x="160692" y="-10614"/>
                    <a:pt x="162809" y="20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5" name="フリーフォーム: 図形 734">
              <a:extLst>
                <a:ext uri="{FF2B5EF4-FFF2-40B4-BE49-F238E27FC236}">
                  <a16:creationId xmlns:a16="http://schemas.microsoft.com/office/drawing/2014/main" id="{E81FE345-4234-4157-94F8-46B5B641427D}"/>
                </a:ext>
              </a:extLst>
            </p:cNvPr>
            <p:cNvSpPr/>
            <p:nvPr/>
          </p:nvSpPr>
          <p:spPr>
            <a:xfrm>
              <a:off x="3778109" y="6602949"/>
              <a:ext cx="183807" cy="105163"/>
            </a:xfrm>
            <a:custGeom>
              <a:avLst/>
              <a:gdLst>
                <a:gd name="connsiteX0" fmla="*/ 141 w 183807"/>
                <a:gd name="connsiteY0" fmla="*/ 5814 h 105163"/>
                <a:gd name="connsiteX1" fmla="*/ 84279 w 183807"/>
                <a:gd name="connsiteY1" fmla="*/ 42326 h 105163"/>
                <a:gd name="connsiteX2" fmla="*/ 120791 w 183807"/>
                <a:gd name="connsiteY2" fmla="*/ 102651 h 105163"/>
                <a:gd name="connsiteX3" fmla="*/ 130316 w 183807"/>
                <a:gd name="connsiteY3" fmla="*/ 88364 h 105163"/>
                <a:gd name="connsiteX4" fmla="*/ 146191 w 183807"/>
                <a:gd name="connsiteY4" fmla="*/ 39151 h 105163"/>
                <a:gd name="connsiteX5" fmla="*/ 154129 w 183807"/>
                <a:gd name="connsiteY5" fmla="*/ 24864 h 105163"/>
                <a:gd name="connsiteX6" fmla="*/ 182704 w 183807"/>
                <a:gd name="connsiteY6" fmla="*/ 21689 h 105163"/>
                <a:gd name="connsiteX7" fmla="*/ 111266 w 183807"/>
                <a:gd name="connsiteY7" fmla="*/ 42326 h 105163"/>
                <a:gd name="connsiteX8" fmla="*/ 65229 w 183807"/>
                <a:gd name="connsiteY8" fmla="*/ 5814 h 105163"/>
                <a:gd name="connsiteX9" fmla="*/ 141 w 183807"/>
                <a:gd name="connsiteY9" fmla="*/ 5814 h 10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807" h="105163">
                  <a:moveTo>
                    <a:pt x="141" y="5814"/>
                  </a:moveTo>
                  <a:cubicBezTo>
                    <a:pt x="3316" y="11899"/>
                    <a:pt x="64171" y="26187"/>
                    <a:pt x="84279" y="42326"/>
                  </a:cubicBezTo>
                  <a:cubicBezTo>
                    <a:pt x="104387" y="58466"/>
                    <a:pt x="113118" y="94978"/>
                    <a:pt x="120791" y="102651"/>
                  </a:cubicBezTo>
                  <a:cubicBezTo>
                    <a:pt x="128464" y="110324"/>
                    <a:pt x="126083" y="98947"/>
                    <a:pt x="130316" y="88364"/>
                  </a:cubicBezTo>
                  <a:cubicBezTo>
                    <a:pt x="134549" y="77781"/>
                    <a:pt x="142222" y="49734"/>
                    <a:pt x="146191" y="39151"/>
                  </a:cubicBezTo>
                  <a:cubicBezTo>
                    <a:pt x="150160" y="28568"/>
                    <a:pt x="148044" y="27774"/>
                    <a:pt x="154129" y="24864"/>
                  </a:cubicBezTo>
                  <a:cubicBezTo>
                    <a:pt x="160214" y="21954"/>
                    <a:pt x="189848" y="18779"/>
                    <a:pt x="182704" y="21689"/>
                  </a:cubicBezTo>
                  <a:cubicBezTo>
                    <a:pt x="175560" y="24599"/>
                    <a:pt x="130845" y="44972"/>
                    <a:pt x="111266" y="42326"/>
                  </a:cubicBezTo>
                  <a:cubicBezTo>
                    <a:pt x="91687" y="39680"/>
                    <a:pt x="82427" y="15074"/>
                    <a:pt x="65229" y="5814"/>
                  </a:cubicBezTo>
                  <a:cubicBezTo>
                    <a:pt x="48031" y="-3446"/>
                    <a:pt x="-3034" y="-271"/>
                    <a:pt x="141" y="58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6" name="フリーフォーム: 図形 735">
              <a:extLst>
                <a:ext uri="{FF2B5EF4-FFF2-40B4-BE49-F238E27FC236}">
                  <a16:creationId xmlns:a16="http://schemas.microsoft.com/office/drawing/2014/main" id="{29DFBC0B-6042-40D8-A178-FA13436DAF32}"/>
                </a:ext>
              </a:extLst>
            </p:cNvPr>
            <p:cNvSpPr/>
            <p:nvPr/>
          </p:nvSpPr>
          <p:spPr>
            <a:xfrm>
              <a:off x="3989375" y="6606051"/>
              <a:ext cx="171466" cy="108058"/>
            </a:xfrm>
            <a:custGeom>
              <a:avLst/>
              <a:gdLst>
                <a:gd name="connsiteX0" fmla="*/ 13 w 171466"/>
                <a:gd name="connsiteY0" fmla="*/ 18587 h 108058"/>
                <a:gd name="connsiteX1" fmla="*/ 122250 w 171466"/>
                <a:gd name="connsiteY1" fmla="*/ 42399 h 108058"/>
                <a:gd name="connsiteX2" fmla="*/ 149238 w 171466"/>
                <a:gd name="connsiteY2" fmla="*/ 107487 h 108058"/>
                <a:gd name="connsiteX3" fmla="*/ 171463 w 171466"/>
                <a:gd name="connsiteY3" fmla="*/ 1124 h 108058"/>
                <a:gd name="connsiteX4" fmla="*/ 147650 w 171466"/>
                <a:gd name="connsiteY4" fmla="*/ 50337 h 108058"/>
                <a:gd name="connsiteX5" fmla="*/ 114313 w 171466"/>
                <a:gd name="connsiteY5" fmla="*/ 29699 h 108058"/>
                <a:gd name="connsiteX6" fmla="*/ 13 w 171466"/>
                <a:gd name="connsiteY6" fmla="*/ 18587 h 10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66" h="108058">
                  <a:moveTo>
                    <a:pt x="13" y="18587"/>
                  </a:moveTo>
                  <a:cubicBezTo>
                    <a:pt x="1336" y="20704"/>
                    <a:pt x="97379" y="27582"/>
                    <a:pt x="122250" y="42399"/>
                  </a:cubicBezTo>
                  <a:cubicBezTo>
                    <a:pt x="147121" y="57216"/>
                    <a:pt x="141036" y="114366"/>
                    <a:pt x="149238" y="107487"/>
                  </a:cubicBezTo>
                  <a:cubicBezTo>
                    <a:pt x="157440" y="100608"/>
                    <a:pt x="171728" y="10649"/>
                    <a:pt x="171463" y="1124"/>
                  </a:cubicBezTo>
                  <a:cubicBezTo>
                    <a:pt x="171198" y="-8401"/>
                    <a:pt x="157175" y="45574"/>
                    <a:pt x="147650" y="50337"/>
                  </a:cubicBezTo>
                  <a:cubicBezTo>
                    <a:pt x="138125" y="55100"/>
                    <a:pt x="135479" y="35784"/>
                    <a:pt x="114313" y="29699"/>
                  </a:cubicBezTo>
                  <a:cubicBezTo>
                    <a:pt x="93147" y="23614"/>
                    <a:pt x="-1310" y="16470"/>
                    <a:pt x="13" y="18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7" name="フリーフォーム: 図形 736">
              <a:extLst>
                <a:ext uri="{FF2B5EF4-FFF2-40B4-BE49-F238E27FC236}">
                  <a16:creationId xmlns:a16="http://schemas.microsoft.com/office/drawing/2014/main" id="{1FE2CEBD-5061-4208-8836-9630DB1D8C5B}"/>
                </a:ext>
              </a:extLst>
            </p:cNvPr>
            <p:cNvSpPr/>
            <p:nvPr/>
          </p:nvSpPr>
          <p:spPr>
            <a:xfrm>
              <a:off x="4005161" y="6715119"/>
              <a:ext cx="127148" cy="271490"/>
            </a:xfrm>
            <a:custGeom>
              <a:avLst/>
              <a:gdLst>
                <a:gd name="connsiteX0" fmla="*/ 127102 w 127148"/>
                <a:gd name="connsiteY0" fmla="*/ 6 h 271490"/>
                <a:gd name="connsiteX1" fmla="*/ 42964 w 127148"/>
                <a:gd name="connsiteY1" fmla="*/ 188919 h 271490"/>
                <a:gd name="connsiteX2" fmla="*/ 102 w 127148"/>
                <a:gd name="connsiteY2" fmla="*/ 271469 h 271490"/>
                <a:gd name="connsiteX3" fmla="*/ 54077 w 127148"/>
                <a:gd name="connsiteY3" fmla="*/ 182569 h 271490"/>
                <a:gd name="connsiteX4" fmla="*/ 127102 w 127148"/>
                <a:gd name="connsiteY4" fmla="*/ 6 h 27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48" h="271490">
                  <a:moveTo>
                    <a:pt x="127102" y="6"/>
                  </a:moveTo>
                  <a:cubicBezTo>
                    <a:pt x="125250" y="1064"/>
                    <a:pt x="64131" y="143675"/>
                    <a:pt x="42964" y="188919"/>
                  </a:cubicBezTo>
                  <a:cubicBezTo>
                    <a:pt x="21797" y="234163"/>
                    <a:pt x="-1750" y="272527"/>
                    <a:pt x="102" y="271469"/>
                  </a:cubicBezTo>
                  <a:cubicBezTo>
                    <a:pt x="1954" y="270411"/>
                    <a:pt x="33440" y="227548"/>
                    <a:pt x="54077" y="182569"/>
                  </a:cubicBezTo>
                  <a:cubicBezTo>
                    <a:pt x="74714" y="137590"/>
                    <a:pt x="128954" y="-1052"/>
                    <a:pt x="127102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8" name="フリーフォーム: 図形 737">
              <a:extLst>
                <a:ext uri="{FF2B5EF4-FFF2-40B4-BE49-F238E27FC236}">
                  <a16:creationId xmlns:a16="http://schemas.microsoft.com/office/drawing/2014/main" id="{5CDE374E-92D2-4163-8FD1-48F077511C3E}"/>
                </a:ext>
              </a:extLst>
            </p:cNvPr>
            <p:cNvSpPr/>
            <p:nvPr/>
          </p:nvSpPr>
          <p:spPr>
            <a:xfrm>
              <a:off x="3987272" y="6654208"/>
              <a:ext cx="140313" cy="29337"/>
            </a:xfrm>
            <a:custGeom>
              <a:avLst/>
              <a:gdLst>
                <a:gd name="connsiteX0" fmla="*/ 528 w 140313"/>
                <a:gd name="connsiteY0" fmla="*/ 592 h 29337"/>
                <a:gd name="connsiteX1" fmla="*/ 137053 w 140313"/>
                <a:gd name="connsiteY1" fmla="*/ 29167 h 29337"/>
                <a:gd name="connsiteX2" fmla="*/ 91016 w 140313"/>
                <a:gd name="connsiteY2" fmla="*/ 11705 h 29337"/>
                <a:gd name="connsiteX3" fmla="*/ 528 w 140313"/>
                <a:gd name="connsiteY3" fmla="*/ 592 h 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13" h="29337">
                  <a:moveTo>
                    <a:pt x="528" y="592"/>
                  </a:moveTo>
                  <a:cubicBezTo>
                    <a:pt x="8201" y="3502"/>
                    <a:pt x="121972" y="27315"/>
                    <a:pt x="137053" y="29167"/>
                  </a:cubicBezTo>
                  <a:cubicBezTo>
                    <a:pt x="152134" y="31019"/>
                    <a:pt x="111124" y="17261"/>
                    <a:pt x="91016" y="11705"/>
                  </a:cubicBezTo>
                  <a:cubicBezTo>
                    <a:pt x="70908" y="6149"/>
                    <a:pt x="-7145" y="-2318"/>
                    <a:pt x="528" y="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9" name="フリーフォーム: 図形 738">
              <a:extLst>
                <a:ext uri="{FF2B5EF4-FFF2-40B4-BE49-F238E27FC236}">
                  <a16:creationId xmlns:a16="http://schemas.microsoft.com/office/drawing/2014/main" id="{329C14D4-BB9A-4CF7-8B20-73FE3D7CFEC2}"/>
                </a:ext>
              </a:extLst>
            </p:cNvPr>
            <p:cNvSpPr/>
            <p:nvPr/>
          </p:nvSpPr>
          <p:spPr>
            <a:xfrm>
              <a:off x="3978230" y="6703801"/>
              <a:ext cx="123470" cy="267193"/>
            </a:xfrm>
            <a:custGeom>
              <a:avLst/>
              <a:gdLst>
                <a:gd name="connsiteX0" fmla="*/ 45 w 123470"/>
                <a:gd name="connsiteY0" fmla="*/ 4974 h 267193"/>
                <a:gd name="connsiteX1" fmla="*/ 107995 w 123470"/>
                <a:gd name="connsiteY1" fmla="*/ 47837 h 267193"/>
                <a:gd name="connsiteX2" fmla="*/ 111170 w 123470"/>
                <a:gd name="connsiteY2" fmla="*/ 63712 h 267193"/>
                <a:gd name="connsiteX3" fmla="*/ 44495 w 123470"/>
                <a:gd name="connsiteY3" fmla="*/ 181187 h 267193"/>
                <a:gd name="connsiteX4" fmla="*/ 25445 w 123470"/>
                <a:gd name="connsiteY4" fmla="*/ 193887 h 267193"/>
                <a:gd name="connsiteX5" fmla="*/ 34970 w 123470"/>
                <a:gd name="connsiteY5" fmla="*/ 266912 h 267193"/>
                <a:gd name="connsiteX6" fmla="*/ 74658 w 123470"/>
                <a:gd name="connsiteY6" fmla="*/ 163724 h 267193"/>
                <a:gd name="connsiteX7" fmla="*/ 122283 w 123470"/>
                <a:gd name="connsiteY7" fmla="*/ 19262 h 267193"/>
                <a:gd name="connsiteX8" fmla="*/ 45 w 123470"/>
                <a:gd name="connsiteY8" fmla="*/ 4974 h 26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70" h="267193">
                  <a:moveTo>
                    <a:pt x="45" y="4974"/>
                  </a:moveTo>
                  <a:cubicBezTo>
                    <a:pt x="-2336" y="9736"/>
                    <a:pt x="89474" y="38047"/>
                    <a:pt x="107995" y="47837"/>
                  </a:cubicBezTo>
                  <a:cubicBezTo>
                    <a:pt x="126516" y="57627"/>
                    <a:pt x="121753" y="41487"/>
                    <a:pt x="111170" y="63712"/>
                  </a:cubicBezTo>
                  <a:cubicBezTo>
                    <a:pt x="100587" y="85937"/>
                    <a:pt x="58783" y="159491"/>
                    <a:pt x="44495" y="181187"/>
                  </a:cubicBezTo>
                  <a:cubicBezTo>
                    <a:pt x="30208" y="202883"/>
                    <a:pt x="27032" y="179600"/>
                    <a:pt x="25445" y="193887"/>
                  </a:cubicBezTo>
                  <a:cubicBezTo>
                    <a:pt x="23858" y="208174"/>
                    <a:pt x="26768" y="271939"/>
                    <a:pt x="34970" y="266912"/>
                  </a:cubicBezTo>
                  <a:cubicBezTo>
                    <a:pt x="43172" y="261885"/>
                    <a:pt x="60106" y="204999"/>
                    <a:pt x="74658" y="163724"/>
                  </a:cubicBezTo>
                  <a:cubicBezTo>
                    <a:pt x="89210" y="122449"/>
                    <a:pt x="131014" y="46514"/>
                    <a:pt x="122283" y="19262"/>
                  </a:cubicBezTo>
                  <a:cubicBezTo>
                    <a:pt x="113552" y="-7990"/>
                    <a:pt x="2426" y="212"/>
                    <a:pt x="45" y="4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0" name="フリーフォーム: 図形 739">
              <a:extLst>
                <a:ext uri="{FF2B5EF4-FFF2-40B4-BE49-F238E27FC236}">
                  <a16:creationId xmlns:a16="http://schemas.microsoft.com/office/drawing/2014/main" id="{59CA8FBF-F829-47C6-BB46-65C437BB8747}"/>
                </a:ext>
              </a:extLst>
            </p:cNvPr>
            <p:cNvSpPr/>
            <p:nvPr/>
          </p:nvSpPr>
          <p:spPr>
            <a:xfrm>
              <a:off x="3955134" y="6747562"/>
              <a:ext cx="144710" cy="35943"/>
            </a:xfrm>
            <a:custGeom>
              <a:avLst/>
              <a:gdLst>
                <a:gd name="connsiteX0" fmla="*/ 916 w 144710"/>
                <a:gd name="connsiteY0" fmla="*/ 35826 h 35943"/>
                <a:gd name="connsiteX1" fmla="*/ 134266 w 144710"/>
                <a:gd name="connsiteY1" fmla="*/ 12013 h 35943"/>
                <a:gd name="connsiteX2" fmla="*/ 129504 w 144710"/>
                <a:gd name="connsiteY2" fmla="*/ 5663 h 35943"/>
                <a:gd name="connsiteX3" fmla="*/ 77116 w 144710"/>
                <a:gd name="connsiteY3" fmla="*/ 901 h 35943"/>
                <a:gd name="connsiteX4" fmla="*/ 916 w 144710"/>
                <a:gd name="connsiteY4" fmla="*/ 35826 h 3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10" h="35943">
                  <a:moveTo>
                    <a:pt x="916" y="35826"/>
                  </a:moveTo>
                  <a:cubicBezTo>
                    <a:pt x="10441" y="37678"/>
                    <a:pt x="112835" y="17040"/>
                    <a:pt x="134266" y="12013"/>
                  </a:cubicBezTo>
                  <a:cubicBezTo>
                    <a:pt x="155697" y="6986"/>
                    <a:pt x="139029" y="7515"/>
                    <a:pt x="129504" y="5663"/>
                  </a:cubicBezTo>
                  <a:cubicBezTo>
                    <a:pt x="119979" y="3811"/>
                    <a:pt x="95372" y="-2274"/>
                    <a:pt x="77116" y="901"/>
                  </a:cubicBezTo>
                  <a:cubicBezTo>
                    <a:pt x="58860" y="4076"/>
                    <a:pt x="-8609" y="33974"/>
                    <a:pt x="916" y="358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1" name="フリーフォーム: 図形 740">
              <a:extLst>
                <a:ext uri="{FF2B5EF4-FFF2-40B4-BE49-F238E27FC236}">
                  <a16:creationId xmlns:a16="http://schemas.microsoft.com/office/drawing/2014/main" id="{F45CD4EB-D580-499A-805B-27A66610B4CF}"/>
                </a:ext>
              </a:extLst>
            </p:cNvPr>
            <p:cNvSpPr/>
            <p:nvPr/>
          </p:nvSpPr>
          <p:spPr>
            <a:xfrm>
              <a:off x="3282653" y="6386064"/>
              <a:ext cx="654350" cy="345004"/>
            </a:xfrm>
            <a:custGeom>
              <a:avLst/>
              <a:gdLst>
                <a:gd name="connsiteX0" fmla="*/ 654347 w 654350"/>
                <a:gd name="connsiteY0" fmla="*/ 70299 h 345004"/>
                <a:gd name="connsiteX1" fmla="*/ 559097 w 654350"/>
                <a:gd name="connsiteY1" fmla="*/ 14736 h 345004"/>
                <a:gd name="connsiteX2" fmla="*/ 522585 w 654350"/>
                <a:gd name="connsiteY2" fmla="*/ 46486 h 345004"/>
                <a:gd name="connsiteX3" fmla="*/ 454322 w 654350"/>
                <a:gd name="connsiteY3" fmla="*/ 19499 h 345004"/>
                <a:gd name="connsiteX4" fmla="*/ 333672 w 654350"/>
                <a:gd name="connsiteY4" fmla="*/ 3624 h 345004"/>
                <a:gd name="connsiteX5" fmla="*/ 206672 w 654350"/>
                <a:gd name="connsiteY5" fmla="*/ 90936 h 345004"/>
                <a:gd name="connsiteX6" fmla="*/ 41572 w 654350"/>
                <a:gd name="connsiteY6" fmla="*/ 230636 h 345004"/>
                <a:gd name="connsiteX7" fmla="*/ 3472 w 654350"/>
                <a:gd name="connsiteY7" fmla="*/ 344936 h 345004"/>
                <a:gd name="connsiteX8" fmla="*/ 106660 w 654350"/>
                <a:gd name="connsiteY8" fmla="*/ 214761 h 345004"/>
                <a:gd name="connsiteX9" fmla="*/ 241597 w 654350"/>
                <a:gd name="connsiteY9" fmla="*/ 76649 h 345004"/>
                <a:gd name="connsiteX10" fmla="*/ 316210 w 654350"/>
                <a:gd name="connsiteY10" fmla="*/ 29024 h 345004"/>
                <a:gd name="connsiteX11" fmla="*/ 420985 w 654350"/>
                <a:gd name="connsiteY11" fmla="*/ 25849 h 345004"/>
                <a:gd name="connsiteX12" fmla="*/ 562272 w 654350"/>
                <a:gd name="connsiteY12" fmla="*/ 44899 h 345004"/>
                <a:gd name="connsiteX13" fmla="*/ 654347 w 654350"/>
                <a:gd name="connsiteY13" fmla="*/ 70299 h 34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4350" h="345004">
                  <a:moveTo>
                    <a:pt x="654347" y="70299"/>
                  </a:moveTo>
                  <a:cubicBezTo>
                    <a:pt x="653818" y="65272"/>
                    <a:pt x="581057" y="18705"/>
                    <a:pt x="559097" y="14736"/>
                  </a:cubicBezTo>
                  <a:cubicBezTo>
                    <a:pt x="537137" y="10767"/>
                    <a:pt x="540047" y="45692"/>
                    <a:pt x="522585" y="46486"/>
                  </a:cubicBezTo>
                  <a:cubicBezTo>
                    <a:pt x="505123" y="47280"/>
                    <a:pt x="485807" y="26643"/>
                    <a:pt x="454322" y="19499"/>
                  </a:cubicBezTo>
                  <a:cubicBezTo>
                    <a:pt x="422836" y="12355"/>
                    <a:pt x="374947" y="-8282"/>
                    <a:pt x="333672" y="3624"/>
                  </a:cubicBezTo>
                  <a:cubicBezTo>
                    <a:pt x="292397" y="15530"/>
                    <a:pt x="255355" y="53101"/>
                    <a:pt x="206672" y="90936"/>
                  </a:cubicBezTo>
                  <a:cubicBezTo>
                    <a:pt x="157989" y="128771"/>
                    <a:pt x="75439" y="188303"/>
                    <a:pt x="41572" y="230636"/>
                  </a:cubicBezTo>
                  <a:cubicBezTo>
                    <a:pt x="7705" y="272969"/>
                    <a:pt x="-7376" y="347582"/>
                    <a:pt x="3472" y="344936"/>
                  </a:cubicBezTo>
                  <a:cubicBezTo>
                    <a:pt x="14320" y="342290"/>
                    <a:pt x="66973" y="259475"/>
                    <a:pt x="106660" y="214761"/>
                  </a:cubicBezTo>
                  <a:cubicBezTo>
                    <a:pt x="146347" y="170047"/>
                    <a:pt x="206672" y="107605"/>
                    <a:pt x="241597" y="76649"/>
                  </a:cubicBezTo>
                  <a:cubicBezTo>
                    <a:pt x="276522" y="45693"/>
                    <a:pt x="286312" y="37491"/>
                    <a:pt x="316210" y="29024"/>
                  </a:cubicBezTo>
                  <a:cubicBezTo>
                    <a:pt x="346108" y="20557"/>
                    <a:pt x="379975" y="23203"/>
                    <a:pt x="420985" y="25849"/>
                  </a:cubicBezTo>
                  <a:cubicBezTo>
                    <a:pt x="461995" y="28495"/>
                    <a:pt x="527083" y="40930"/>
                    <a:pt x="562272" y="44899"/>
                  </a:cubicBezTo>
                  <a:cubicBezTo>
                    <a:pt x="597461" y="48868"/>
                    <a:pt x="654876" y="75326"/>
                    <a:pt x="654347" y="70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: 図形 741">
              <a:extLst>
                <a:ext uri="{FF2B5EF4-FFF2-40B4-BE49-F238E27FC236}">
                  <a16:creationId xmlns:a16="http://schemas.microsoft.com/office/drawing/2014/main" id="{7C07E0F9-F202-4C4A-BCC7-25BEB7462ECA}"/>
                </a:ext>
              </a:extLst>
            </p:cNvPr>
            <p:cNvSpPr/>
            <p:nvPr/>
          </p:nvSpPr>
          <p:spPr>
            <a:xfrm>
              <a:off x="3689200" y="6500524"/>
              <a:ext cx="37009" cy="103689"/>
            </a:xfrm>
            <a:custGeom>
              <a:avLst/>
              <a:gdLst>
                <a:gd name="connsiteX0" fmla="*/ 150 w 37009"/>
                <a:gd name="connsiteY0" fmla="*/ 289 h 103689"/>
                <a:gd name="connsiteX1" fmla="*/ 23963 w 37009"/>
                <a:gd name="connsiteY1" fmla="*/ 86014 h 103689"/>
                <a:gd name="connsiteX2" fmla="*/ 30313 w 37009"/>
                <a:gd name="connsiteY2" fmla="*/ 101889 h 103689"/>
                <a:gd name="connsiteX3" fmla="*/ 36663 w 37009"/>
                <a:gd name="connsiteY3" fmla="*/ 59026 h 103689"/>
                <a:gd name="connsiteX4" fmla="*/ 150 w 37009"/>
                <a:gd name="connsiteY4" fmla="*/ 289 h 10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09" h="103689">
                  <a:moveTo>
                    <a:pt x="150" y="289"/>
                  </a:moveTo>
                  <a:cubicBezTo>
                    <a:pt x="-1967" y="4787"/>
                    <a:pt x="18936" y="69081"/>
                    <a:pt x="23963" y="86014"/>
                  </a:cubicBezTo>
                  <a:cubicBezTo>
                    <a:pt x="28990" y="102947"/>
                    <a:pt x="28196" y="106387"/>
                    <a:pt x="30313" y="101889"/>
                  </a:cubicBezTo>
                  <a:cubicBezTo>
                    <a:pt x="32430" y="97391"/>
                    <a:pt x="38515" y="73049"/>
                    <a:pt x="36663" y="59026"/>
                  </a:cubicBezTo>
                  <a:cubicBezTo>
                    <a:pt x="34811" y="45003"/>
                    <a:pt x="2267" y="-4209"/>
                    <a:pt x="150" y="2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: 図形 742">
              <a:extLst>
                <a:ext uri="{FF2B5EF4-FFF2-40B4-BE49-F238E27FC236}">
                  <a16:creationId xmlns:a16="http://schemas.microsoft.com/office/drawing/2014/main" id="{2B69BC3C-50E1-4977-8EA4-CA51F75C088D}"/>
                </a:ext>
              </a:extLst>
            </p:cNvPr>
            <p:cNvSpPr/>
            <p:nvPr/>
          </p:nvSpPr>
          <p:spPr>
            <a:xfrm>
              <a:off x="3473186" y="6537278"/>
              <a:ext cx="82761" cy="74905"/>
            </a:xfrm>
            <a:custGeom>
              <a:avLst/>
              <a:gdLst>
                <a:gd name="connsiteX0" fmla="*/ 35189 w 82761"/>
                <a:gd name="connsiteY0" fmla="*/ 47 h 74905"/>
                <a:gd name="connsiteX1" fmla="*/ 70114 w 82761"/>
                <a:gd name="connsiteY1" fmla="*/ 49260 h 74905"/>
                <a:gd name="connsiteX2" fmla="*/ 28839 w 82761"/>
                <a:gd name="connsiteY2" fmla="*/ 74660 h 74905"/>
                <a:gd name="connsiteX3" fmla="*/ 1852 w 82761"/>
                <a:gd name="connsiteY3" fmla="*/ 61960 h 74905"/>
                <a:gd name="connsiteX4" fmla="*/ 81227 w 82761"/>
                <a:gd name="connsiteY4" fmla="*/ 58785 h 74905"/>
                <a:gd name="connsiteX5" fmla="*/ 35189 w 82761"/>
                <a:gd name="connsiteY5" fmla="*/ 47 h 7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61" h="74905">
                  <a:moveTo>
                    <a:pt x="35189" y="47"/>
                  </a:moveTo>
                  <a:cubicBezTo>
                    <a:pt x="33337" y="-1540"/>
                    <a:pt x="71172" y="36825"/>
                    <a:pt x="70114" y="49260"/>
                  </a:cubicBezTo>
                  <a:cubicBezTo>
                    <a:pt x="69056" y="61695"/>
                    <a:pt x="40216" y="72543"/>
                    <a:pt x="28839" y="74660"/>
                  </a:cubicBezTo>
                  <a:cubicBezTo>
                    <a:pt x="17462" y="76777"/>
                    <a:pt x="-6879" y="64606"/>
                    <a:pt x="1852" y="61960"/>
                  </a:cubicBezTo>
                  <a:cubicBezTo>
                    <a:pt x="10583" y="59314"/>
                    <a:pt x="69850" y="66458"/>
                    <a:pt x="81227" y="58785"/>
                  </a:cubicBezTo>
                  <a:cubicBezTo>
                    <a:pt x="92604" y="51112"/>
                    <a:pt x="37041" y="1634"/>
                    <a:pt x="35189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: 図形 743">
              <a:extLst>
                <a:ext uri="{FF2B5EF4-FFF2-40B4-BE49-F238E27FC236}">
                  <a16:creationId xmlns:a16="http://schemas.microsoft.com/office/drawing/2014/main" id="{8C15895E-3B71-42CC-93B9-9B2B1D35675A}"/>
                </a:ext>
              </a:extLst>
            </p:cNvPr>
            <p:cNvSpPr/>
            <p:nvPr/>
          </p:nvSpPr>
          <p:spPr>
            <a:xfrm>
              <a:off x="3355511" y="6707026"/>
              <a:ext cx="335436" cy="119446"/>
            </a:xfrm>
            <a:custGeom>
              <a:avLst/>
              <a:gdLst>
                <a:gd name="connsiteX0" fmla="*/ 464 w 335436"/>
                <a:gd name="connsiteY0" fmla="*/ 162 h 119446"/>
                <a:gd name="connsiteX1" fmla="*/ 135402 w 335436"/>
                <a:gd name="connsiteY1" fmla="*/ 73187 h 119446"/>
                <a:gd name="connsiteX2" fmla="*/ 281452 w 335436"/>
                <a:gd name="connsiteY2" fmla="*/ 76362 h 119446"/>
                <a:gd name="connsiteX3" fmla="*/ 335427 w 335436"/>
                <a:gd name="connsiteY3" fmla="*/ 77949 h 119446"/>
                <a:gd name="connsiteX4" fmla="*/ 278277 w 335436"/>
                <a:gd name="connsiteY4" fmla="*/ 119224 h 119446"/>
                <a:gd name="connsiteX5" fmla="*/ 298914 w 335436"/>
                <a:gd name="connsiteY5" fmla="*/ 93824 h 119446"/>
                <a:gd name="connsiteX6" fmla="*/ 254464 w 335436"/>
                <a:gd name="connsiteY6" fmla="*/ 81124 h 119446"/>
                <a:gd name="connsiteX7" fmla="*/ 144927 w 335436"/>
                <a:gd name="connsiteY7" fmla="*/ 58899 h 119446"/>
                <a:gd name="connsiteX8" fmla="*/ 92539 w 335436"/>
                <a:gd name="connsiteY8" fmla="*/ 54137 h 119446"/>
                <a:gd name="connsiteX9" fmla="*/ 464 w 335436"/>
                <a:gd name="connsiteY9" fmla="*/ 162 h 11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436" h="119446">
                  <a:moveTo>
                    <a:pt x="464" y="162"/>
                  </a:moveTo>
                  <a:cubicBezTo>
                    <a:pt x="7608" y="3337"/>
                    <a:pt x="88571" y="60487"/>
                    <a:pt x="135402" y="73187"/>
                  </a:cubicBezTo>
                  <a:cubicBezTo>
                    <a:pt x="182233" y="85887"/>
                    <a:pt x="281452" y="76362"/>
                    <a:pt x="281452" y="76362"/>
                  </a:cubicBezTo>
                  <a:cubicBezTo>
                    <a:pt x="314789" y="77156"/>
                    <a:pt x="335956" y="70805"/>
                    <a:pt x="335427" y="77949"/>
                  </a:cubicBezTo>
                  <a:cubicBezTo>
                    <a:pt x="334898" y="85093"/>
                    <a:pt x="284362" y="116578"/>
                    <a:pt x="278277" y="119224"/>
                  </a:cubicBezTo>
                  <a:cubicBezTo>
                    <a:pt x="272192" y="121870"/>
                    <a:pt x="302883" y="100174"/>
                    <a:pt x="298914" y="93824"/>
                  </a:cubicBezTo>
                  <a:cubicBezTo>
                    <a:pt x="294945" y="87474"/>
                    <a:pt x="280128" y="86945"/>
                    <a:pt x="254464" y="81124"/>
                  </a:cubicBezTo>
                  <a:cubicBezTo>
                    <a:pt x="228800" y="75303"/>
                    <a:pt x="171914" y="63397"/>
                    <a:pt x="144927" y="58899"/>
                  </a:cubicBezTo>
                  <a:cubicBezTo>
                    <a:pt x="117940" y="54401"/>
                    <a:pt x="114499" y="67101"/>
                    <a:pt x="92539" y="54137"/>
                  </a:cubicBezTo>
                  <a:cubicBezTo>
                    <a:pt x="70579" y="41173"/>
                    <a:pt x="-6680" y="-3013"/>
                    <a:pt x="464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: 図形 744">
              <a:extLst>
                <a:ext uri="{FF2B5EF4-FFF2-40B4-BE49-F238E27FC236}">
                  <a16:creationId xmlns:a16="http://schemas.microsoft.com/office/drawing/2014/main" id="{C4058ED0-1F9D-4314-A2D2-01594665AFDF}"/>
                </a:ext>
              </a:extLst>
            </p:cNvPr>
            <p:cNvSpPr/>
            <p:nvPr/>
          </p:nvSpPr>
          <p:spPr>
            <a:xfrm>
              <a:off x="3168648" y="6706974"/>
              <a:ext cx="189149" cy="88118"/>
            </a:xfrm>
            <a:custGeom>
              <a:avLst/>
              <a:gdLst>
                <a:gd name="connsiteX0" fmla="*/ 2 w 189149"/>
                <a:gd name="connsiteY0" fmla="*/ 85939 h 88118"/>
                <a:gd name="connsiteX1" fmla="*/ 101602 w 189149"/>
                <a:gd name="connsiteY1" fmla="*/ 81176 h 88118"/>
                <a:gd name="connsiteX2" fmla="*/ 152402 w 189149"/>
                <a:gd name="connsiteY2" fmla="*/ 51014 h 88118"/>
                <a:gd name="connsiteX3" fmla="*/ 188915 w 189149"/>
                <a:gd name="connsiteY3" fmla="*/ 214 h 88118"/>
                <a:gd name="connsiteX4" fmla="*/ 134940 w 189149"/>
                <a:gd name="connsiteY4" fmla="*/ 33551 h 88118"/>
                <a:gd name="connsiteX5" fmla="*/ 104777 w 189149"/>
                <a:gd name="connsiteY5" fmla="*/ 52601 h 88118"/>
                <a:gd name="connsiteX6" fmla="*/ 2 w 189149"/>
                <a:gd name="connsiteY6" fmla="*/ 85939 h 8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49" h="88118">
                  <a:moveTo>
                    <a:pt x="2" y="85939"/>
                  </a:moveTo>
                  <a:cubicBezTo>
                    <a:pt x="-527" y="90702"/>
                    <a:pt x="76202" y="86997"/>
                    <a:pt x="101602" y="81176"/>
                  </a:cubicBezTo>
                  <a:cubicBezTo>
                    <a:pt x="127002" y="75355"/>
                    <a:pt x="137850" y="64508"/>
                    <a:pt x="152402" y="51014"/>
                  </a:cubicBezTo>
                  <a:cubicBezTo>
                    <a:pt x="166954" y="37520"/>
                    <a:pt x="191825" y="3124"/>
                    <a:pt x="188915" y="214"/>
                  </a:cubicBezTo>
                  <a:cubicBezTo>
                    <a:pt x="186005" y="-2697"/>
                    <a:pt x="148963" y="24820"/>
                    <a:pt x="134940" y="33551"/>
                  </a:cubicBezTo>
                  <a:cubicBezTo>
                    <a:pt x="120917" y="42282"/>
                    <a:pt x="125150" y="46780"/>
                    <a:pt x="104777" y="52601"/>
                  </a:cubicBezTo>
                  <a:cubicBezTo>
                    <a:pt x="84404" y="58422"/>
                    <a:pt x="531" y="81176"/>
                    <a:pt x="2" y="859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: 図形 745">
              <a:extLst>
                <a:ext uri="{FF2B5EF4-FFF2-40B4-BE49-F238E27FC236}">
                  <a16:creationId xmlns:a16="http://schemas.microsoft.com/office/drawing/2014/main" id="{173B6BA5-0715-4048-B9D9-A300FCE09F52}"/>
                </a:ext>
              </a:extLst>
            </p:cNvPr>
            <p:cNvSpPr/>
            <p:nvPr/>
          </p:nvSpPr>
          <p:spPr>
            <a:xfrm>
              <a:off x="3440089" y="6747873"/>
              <a:ext cx="48252" cy="138414"/>
            </a:xfrm>
            <a:custGeom>
              <a:avLst/>
              <a:gdLst>
                <a:gd name="connsiteX0" fmla="*/ 42886 w 48252"/>
                <a:gd name="connsiteY0" fmla="*/ 590 h 138414"/>
                <a:gd name="connsiteX1" fmla="*/ 44474 w 48252"/>
                <a:gd name="connsiteY1" fmla="*/ 87902 h 138414"/>
                <a:gd name="connsiteX2" fmla="*/ 25424 w 48252"/>
                <a:gd name="connsiteY2" fmla="*/ 124415 h 138414"/>
                <a:gd name="connsiteX3" fmla="*/ 24 w 48252"/>
                <a:gd name="connsiteY3" fmla="*/ 137115 h 138414"/>
                <a:gd name="connsiteX4" fmla="*/ 30186 w 48252"/>
                <a:gd name="connsiteY4" fmla="*/ 95840 h 138414"/>
                <a:gd name="connsiteX5" fmla="*/ 47649 w 48252"/>
                <a:gd name="connsiteY5" fmla="*/ 51390 h 138414"/>
                <a:gd name="connsiteX6" fmla="*/ 42886 w 48252"/>
                <a:gd name="connsiteY6" fmla="*/ 590 h 13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52" h="138414">
                  <a:moveTo>
                    <a:pt x="42886" y="590"/>
                  </a:moveTo>
                  <a:cubicBezTo>
                    <a:pt x="42357" y="6675"/>
                    <a:pt x="47384" y="67265"/>
                    <a:pt x="44474" y="87902"/>
                  </a:cubicBezTo>
                  <a:cubicBezTo>
                    <a:pt x="41564" y="108539"/>
                    <a:pt x="32832" y="116213"/>
                    <a:pt x="25424" y="124415"/>
                  </a:cubicBezTo>
                  <a:cubicBezTo>
                    <a:pt x="18016" y="132617"/>
                    <a:pt x="-770" y="141877"/>
                    <a:pt x="24" y="137115"/>
                  </a:cubicBezTo>
                  <a:cubicBezTo>
                    <a:pt x="818" y="132353"/>
                    <a:pt x="22249" y="110127"/>
                    <a:pt x="30186" y="95840"/>
                  </a:cubicBezTo>
                  <a:cubicBezTo>
                    <a:pt x="38123" y="81553"/>
                    <a:pt x="45003" y="65677"/>
                    <a:pt x="47649" y="51390"/>
                  </a:cubicBezTo>
                  <a:cubicBezTo>
                    <a:pt x="50295" y="37103"/>
                    <a:pt x="43415" y="-5495"/>
                    <a:pt x="42886" y="5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: 図形 746">
              <a:extLst>
                <a:ext uri="{FF2B5EF4-FFF2-40B4-BE49-F238E27FC236}">
                  <a16:creationId xmlns:a16="http://schemas.microsoft.com/office/drawing/2014/main" id="{21315D7D-0DEB-4F91-92B4-5232807A8245}"/>
                </a:ext>
              </a:extLst>
            </p:cNvPr>
            <p:cNvSpPr/>
            <p:nvPr/>
          </p:nvSpPr>
          <p:spPr>
            <a:xfrm>
              <a:off x="3325018" y="6754088"/>
              <a:ext cx="335215" cy="86235"/>
            </a:xfrm>
            <a:custGeom>
              <a:avLst/>
              <a:gdLst>
                <a:gd name="connsiteX0" fmla="*/ 795 w 335215"/>
                <a:gd name="connsiteY0" fmla="*/ 725 h 86235"/>
                <a:gd name="connsiteX1" fmla="*/ 137320 w 335215"/>
                <a:gd name="connsiteY1" fmla="*/ 68987 h 86235"/>
                <a:gd name="connsiteX2" fmla="*/ 189707 w 335215"/>
                <a:gd name="connsiteY2" fmla="*/ 84862 h 86235"/>
                <a:gd name="connsiteX3" fmla="*/ 270670 w 335215"/>
                <a:gd name="connsiteY3" fmla="*/ 84862 h 86235"/>
                <a:gd name="connsiteX4" fmla="*/ 334170 w 335215"/>
                <a:gd name="connsiteY4" fmla="*/ 80100 h 86235"/>
                <a:gd name="connsiteX5" fmla="*/ 218282 w 335215"/>
                <a:gd name="connsiteY5" fmla="*/ 76925 h 86235"/>
                <a:gd name="connsiteX6" fmla="*/ 135732 w 335215"/>
                <a:gd name="connsiteY6" fmla="*/ 62637 h 86235"/>
                <a:gd name="connsiteX7" fmla="*/ 83345 w 335215"/>
                <a:gd name="connsiteY7" fmla="*/ 35650 h 86235"/>
                <a:gd name="connsiteX8" fmla="*/ 795 w 335215"/>
                <a:gd name="connsiteY8" fmla="*/ 725 h 8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215" h="86235">
                  <a:moveTo>
                    <a:pt x="795" y="725"/>
                  </a:moveTo>
                  <a:cubicBezTo>
                    <a:pt x="9791" y="6281"/>
                    <a:pt x="105835" y="54964"/>
                    <a:pt x="137320" y="68987"/>
                  </a:cubicBezTo>
                  <a:cubicBezTo>
                    <a:pt x="168805" y="83010"/>
                    <a:pt x="167482" y="82216"/>
                    <a:pt x="189707" y="84862"/>
                  </a:cubicBezTo>
                  <a:cubicBezTo>
                    <a:pt x="211932" y="87508"/>
                    <a:pt x="246593" y="85656"/>
                    <a:pt x="270670" y="84862"/>
                  </a:cubicBezTo>
                  <a:cubicBezTo>
                    <a:pt x="294747" y="84068"/>
                    <a:pt x="342901" y="81423"/>
                    <a:pt x="334170" y="80100"/>
                  </a:cubicBezTo>
                  <a:cubicBezTo>
                    <a:pt x="325439" y="78777"/>
                    <a:pt x="251355" y="79835"/>
                    <a:pt x="218282" y="76925"/>
                  </a:cubicBezTo>
                  <a:cubicBezTo>
                    <a:pt x="185209" y="74015"/>
                    <a:pt x="158222" y="69516"/>
                    <a:pt x="135732" y="62637"/>
                  </a:cubicBezTo>
                  <a:cubicBezTo>
                    <a:pt x="113243" y="55758"/>
                    <a:pt x="105041" y="48350"/>
                    <a:pt x="83345" y="35650"/>
                  </a:cubicBezTo>
                  <a:cubicBezTo>
                    <a:pt x="61649" y="22950"/>
                    <a:pt x="-8201" y="-4831"/>
                    <a:pt x="795" y="7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: 図形 747">
              <a:extLst>
                <a:ext uri="{FF2B5EF4-FFF2-40B4-BE49-F238E27FC236}">
                  <a16:creationId xmlns:a16="http://schemas.microsoft.com/office/drawing/2014/main" id="{0A136302-C206-4F17-AA5B-728FCE0AEDB5}"/>
                </a:ext>
              </a:extLst>
            </p:cNvPr>
            <p:cNvSpPr/>
            <p:nvPr/>
          </p:nvSpPr>
          <p:spPr>
            <a:xfrm>
              <a:off x="3393397" y="6900519"/>
              <a:ext cx="445754" cy="27528"/>
            </a:xfrm>
            <a:custGeom>
              <a:avLst/>
              <a:gdLst>
                <a:gd name="connsiteX0" fmla="*/ 678 w 445754"/>
                <a:gd name="connsiteY0" fmla="*/ 344 h 27528"/>
                <a:gd name="connsiteX1" fmla="*/ 427716 w 445754"/>
                <a:gd name="connsiteY1" fmla="*/ 13044 h 27528"/>
                <a:gd name="connsiteX2" fmla="*/ 330878 w 445754"/>
                <a:gd name="connsiteY2" fmla="*/ 27331 h 27528"/>
                <a:gd name="connsiteX3" fmla="*/ 678 w 445754"/>
                <a:gd name="connsiteY3" fmla="*/ 344 h 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754" h="27528">
                  <a:moveTo>
                    <a:pt x="678" y="344"/>
                  </a:moveTo>
                  <a:cubicBezTo>
                    <a:pt x="16818" y="-2037"/>
                    <a:pt x="372683" y="8546"/>
                    <a:pt x="427716" y="13044"/>
                  </a:cubicBezTo>
                  <a:cubicBezTo>
                    <a:pt x="482749" y="17542"/>
                    <a:pt x="400728" y="29183"/>
                    <a:pt x="330878" y="27331"/>
                  </a:cubicBezTo>
                  <a:cubicBezTo>
                    <a:pt x="261028" y="25479"/>
                    <a:pt x="-15462" y="2725"/>
                    <a:pt x="678" y="3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: 図形 748">
              <a:extLst>
                <a:ext uri="{FF2B5EF4-FFF2-40B4-BE49-F238E27FC236}">
                  <a16:creationId xmlns:a16="http://schemas.microsoft.com/office/drawing/2014/main" id="{66C00D50-E89C-40DD-BED8-634C3177E66E}"/>
                </a:ext>
              </a:extLst>
            </p:cNvPr>
            <p:cNvSpPr/>
            <p:nvPr/>
          </p:nvSpPr>
          <p:spPr>
            <a:xfrm>
              <a:off x="3509450" y="6840414"/>
              <a:ext cx="322990" cy="70614"/>
            </a:xfrm>
            <a:custGeom>
              <a:avLst/>
              <a:gdLst>
                <a:gd name="connsiteX0" fmla="*/ 513 w 322990"/>
                <a:gd name="connsiteY0" fmla="*/ 124 h 70614"/>
                <a:gd name="connsiteX1" fmla="*/ 186250 w 322990"/>
                <a:gd name="connsiteY1" fmla="*/ 22349 h 70614"/>
                <a:gd name="connsiteX2" fmla="*/ 244988 w 322990"/>
                <a:gd name="connsiteY2" fmla="*/ 52511 h 70614"/>
                <a:gd name="connsiteX3" fmla="*/ 322775 w 322990"/>
                <a:gd name="connsiteY3" fmla="*/ 69974 h 70614"/>
                <a:gd name="connsiteX4" fmla="*/ 219588 w 322990"/>
                <a:gd name="connsiteY4" fmla="*/ 30286 h 70614"/>
                <a:gd name="connsiteX5" fmla="*/ 133863 w 322990"/>
                <a:gd name="connsiteY5" fmla="*/ 14411 h 70614"/>
                <a:gd name="connsiteX6" fmla="*/ 513 w 322990"/>
                <a:gd name="connsiteY6" fmla="*/ 124 h 7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990" h="70614">
                  <a:moveTo>
                    <a:pt x="513" y="124"/>
                  </a:moveTo>
                  <a:cubicBezTo>
                    <a:pt x="9244" y="1447"/>
                    <a:pt x="145504" y="13618"/>
                    <a:pt x="186250" y="22349"/>
                  </a:cubicBezTo>
                  <a:cubicBezTo>
                    <a:pt x="226996" y="31080"/>
                    <a:pt x="222234" y="44574"/>
                    <a:pt x="244988" y="52511"/>
                  </a:cubicBezTo>
                  <a:cubicBezTo>
                    <a:pt x="267742" y="60449"/>
                    <a:pt x="327008" y="73678"/>
                    <a:pt x="322775" y="69974"/>
                  </a:cubicBezTo>
                  <a:cubicBezTo>
                    <a:pt x="318542" y="66270"/>
                    <a:pt x="251073" y="39546"/>
                    <a:pt x="219588" y="30286"/>
                  </a:cubicBezTo>
                  <a:cubicBezTo>
                    <a:pt x="188103" y="21026"/>
                    <a:pt x="170905" y="20496"/>
                    <a:pt x="133863" y="14411"/>
                  </a:cubicBezTo>
                  <a:cubicBezTo>
                    <a:pt x="96821" y="8326"/>
                    <a:pt x="-8218" y="-1199"/>
                    <a:pt x="513" y="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: 図形 749">
              <a:extLst>
                <a:ext uri="{FF2B5EF4-FFF2-40B4-BE49-F238E27FC236}">
                  <a16:creationId xmlns:a16="http://schemas.microsoft.com/office/drawing/2014/main" id="{29D592E8-C20E-4D27-8D6A-C84ED9A1277F}"/>
                </a:ext>
              </a:extLst>
            </p:cNvPr>
            <p:cNvSpPr/>
            <p:nvPr/>
          </p:nvSpPr>
          <p:spPr>
            <a:xfrm>
              <a:off x="3476466" y="6844569"/>
              <a:ext cx="256517" cy="26364"/>
            </a:xfrm>
            <a:custGeom>
              <a:avLst/>
              <a:gdLst>
                <a:gd name="connsiteX0" fmla="*/ 159 w 256517"/>
                <a:gd name="connsiteY0" fmla="*/ 731 h 26364"/>
                <a:gd name="connsiteX1" fmla="*/ 165259 w 256517"/>
                <a:gd name="connsiteY1" fmla="*/ 16606 h 26364"/>
                <a:gd name="connsiteX2" fmla="*/ 255747 w 256517"/>
                <a:gd name="connsiteY2" fmla="*/ 26131 h 26364"/>
                <a:gd name="connsiteX3" fmla="*/ 197009 w 256517"/>
                <a:gd name="connsiteY3" fmla="*/ 7081 h 26364"/>
                <a:gd name="connsiteX4" fmla="*/ 159 w 256517"/>
                <a:gd name="connsiteY4" fmla="*/ 731 h 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517" h="26364">
                  <a:moveTo>
                    <a:pt x="159" y="731"/>
                  </a:moveTo>
                  <a:cubicBezTo>
                    <a:pt x="-5133" y="2318"/>
                    <a:pt x="122661" y="12373"/>
                    <a:pt x="165259" y="16606"/>
                  </a:cubicBezTo>
                  <a:cubicBezTo>
                    <a:pt x="207857" y="20839"/>
                    <a:pt x="250455" y="27718"/>
                    <a:pt x="255747" y="26131"/>
                  </a:cubicBezTo>
                  <a:cubicBezTo>
                    <a:pt x="261039" y="24544"/>
                    <a:pt x="238813" y="14489"/>
                    <a:pt x="197009" y="7081"/>
                  </a:cubicBezTo>
                  <a:cubicBezTo>
                    <a:pt x="155205" y="-327"/>
                    <a:pt x="5451" y="-856"/>
                    <a:pt x="159" y="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: 図形 750">
              <a:extLst>
                <a:ext uri="{FF2B5EF4-FFF2-40B4-BE49-F238E27FC236}">
                  <a16:creationId xmlns:a16="http://schemas.microsoft.com/office/drawing/2014/main" id="{D999919A-6E6D-4F9E-BD23-625E7B3EC16C}"/>
                </a:ext>
              </a:extLst>
            </p:cNvPr>
            <p:cNvSpPr/>
            <p:nvPr/>
          </p:nvSpPr>
          <p:spPr>
            <a:xfrm>
              <a:off x="3176881" y="6699232"/>
              <a:ext cx="262588" cy="192262"/>
            </a:xfrm>
            <a:custGeom>
              <a:avLst/>
              <a:gdLst>
                <a:gd name="connsiteX0" fmla="*/ 106069 w 262588"/>
                <a:gd name="connsiteY0" fmla="*/ 18 h 192262"/>
                <a:gd name="connsiteX1" fmla="*/ 21932 w 262588"/>
                <a:gd name="connsiteY1" fmla="*/ 120668 h 192262"/>
                <a:gd name="connsiteX2" fmla="*/ 9232 w 262588"/>
                <a:gd name="connsiteY2" fmla="*/ 142893 h 192262"/>
                <a:gd name="connsiteX3" fmla="*/ 142582 w 262588"/>
                <a:gd name="connsiteY3" fmla="*/ 157181 h 192262"/>
                <a:gd name="connsiteX4" fmla="*/ 228307 w 262588"/>
                <a:gd name="connsiteY4" fmla="*/ 157181 h 192262"/>
                <a:gd name="connsiteX5" fmla="*/ 261644 w 262588"/>
                <a:gd name="connsiteY5" fmla="*/ 192106 h 192262"/>
                <a:gd name="connsiteX6" fmla="*/ 248944 w 262588"/>
                <a:gd name="connsiteY6" fmla="*/ 141306 h 192262"/>
                <a:gd name="connsiteX7" fmla="*/ 202907 w 262588"/>
                <a:gd name="connsiteY7" fmla="*/ 130193 h 192262"/>
                <a:gd name="connsiteX8" fmla="*/ 104482 w 262588"/>
                <a:gd name="connsiteY8" fmla="*/ 144481 h 192262"/>
                <a:gd name="connsiteX9" fmla="*/ 13994 w 262588"/>
                <a:gd name="connsiteY9" fmla="*/ 130193 h 192262"/>
                <a:gd name="connsiteX10" fmla="*/ 106069 w 262588"/>
                <a:gd name="connsiteY10" fmla="*/ 18 h 19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588" h="192262">
                  <a:moveTo>
                    <a:pt x="106069" y="18"/>
                  </a:moveTo>
                  <a:cubicBezTo>
                    <a:pt x="107392" y="-1569"/>
                    <a:pt x="38071" y="96856"/>
                    <a:pt x="21932" y="120668"/>
                  </a:cubicBezTo>
                  <a:cubicBezTo>
                    <a:pt x="5793" y="144480"/>
                    <a:pt x="-10876" y="136808"/>
                    <a:pt x="9232" y="142893"/>
                  </a:cubicBezTo>
                  <a:cubicBezTo>
                    <a:pt x="29340" y="148978"/>
                    <a:pt x="106070" y="154800"/>
                    <a:pt x="142582" y="157181"/>
                  </a:cubicBezTo>
                  <a:cubicBezTo>
                    <a:pt x="179094" y="159562"/>
                    <a:pt x="208463" y="151360"/>
                    <a:pt x="228307" y="157181"/>
                  </a:cubicBezTo>
                  <a:cubicBezTo>
                    <a:pt x="248151" y="163002"/>
                    <a:pt x="258204" y="194752"/>
                    <a:pt x="261644" y="192106"/>
                  </a:cubicBezTo>
                  <a:cubicBezTo>
                    <a:pt x="265084" y="189460"/>
                    <a:pt x="258733" y="151625"/>
                    <a:pt x="248944" y="141306"/>
                  </a:cubicBezTo>
                  <a:cubicBezTo>
                    <a:pt x="239155" y="130987"/>
                    <a:pt x="226984" y="129664"/>
                    <a:pt x="202907" y="130193"/>
                  </a:cubicBezTo>
                  <a:cubicBezTo>
                    <a:pt x="178830" y="130722"/>
                    <a:pt x="135967" y="144481"/>
                    <a:pt x="104482" y="144481"/>
                  </a:cubicBezTo>
                  <a:cubicBezTo>
                    <a:pt x="72997" y="144481"/>
                    <a:pt x="14523" y="147126"/>
                    <a:pt x="13994" y="130193"/>
                  </a:cubicBezTo>
                  <a:cubicBezTo>
                    <a:pt x="13465" y="113260"/>
                    <a:pt x="104746" y="1605"/>
                    <a:pt x="106069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: 図形 751">
              <a:extLst>
                <a:ext uri="{FF2B5EF4-FFF2-40B4-BE49-F238E27FC236}">
                  <a16:creationId xmlns:a16="http://schemas.microsoft.com/office/drawing/2014/main" id="{94C9B46F-9A4A-4A98-9E80-1F8C8B2DB35B}"/>
                </a:ext>
              </a:extLst>
            </p:cNvPr>
            <p:cNvSpPr/>
            <p:nvPr/>
          </p:nvSpPr>
          <p:spPr>
            <a:xfrm>
              <a:off x="3882919" y="6857999"/>
              <a:ext cx="57555" cy="127315"/>
            </a:xfrm>
            <a:custGeom>
              <a:avLst/>
              <a:gdLst>
                <a:gd name="connsiteX0" fmla="*/ 106 w 57555"/>
                <a:gd name="connsiteY0" fmla="*/ 1 h 127315"/>
                <a:gd name="connsiteX1" fmla="*/ 55669 w 57555"/>
                <a:gd name="connsiteY1" fmla="*/ 61914 h 127315"/>
                <a:gd name="connsiteX2" fmla="*/ 44556 w 57555"/>
                <a:gd name="connsiteY2" fmla="*/ 127001 h 127315"/>
                <a:gd name="connsiteX3" fmla="*/ 44556 w 57555"/>
                <a:gd name="connsiteY3" fmla="*/ 85726 h 127315"/>
                <a:gd name="connsiteX4" fmla="*/ 41381 w 57555"/>
                <a:gd name="connsiteY4" fmla="*/ 63501 h 127315"/>
                <a:gd name="connsiteX5" fmla="*/ 106 w 57555"/>
                <a:gd name="connsiteY5" fmla="*/ 1 h 12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55" h="127315">
                  <a:moveTo>
                    <a:pt x="106" y="1"/>
                  </a:moveTo>
                  <a:cubicBezTo>
                    <a:pt x="2487" y="-263"/>
                    <a:pt x="48261" y="40747"/>
                    <a:pt x="55669" y="61914"/>
                  </a:cubicBezTo>
                  <a:cubicBezTo>
                    <a:pt x="63077" y="83081"/>
                    <a:pt x="46408" y="123032"/>
                    <a:pt x="44556" y="127001"/>
                  </a:cubicBezTo>
                  <a:cubicBezTo>
                    <a:pt x="42704" y="130970"/>
                    <a:pt x="45085" y="96309"/>
                    <a:pt x="44556" y="85726"/>
                  </a:cubicBezTo>
                  <a:cubicBezTo>
                    <a:pt x="44027" y="75143"/>
                    <a:pt x="46673" y="75936"/>
                    <a:pt x="41381" y="63501"/>
                  </a:cubicBezTo>
                  <a:cubicBezTo>
                    <a:pt x="36089" y="51066"/>
                    <a:pt x="-2275" y="265"/>
                    <a:pt x="10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: 図形 752">
              <a:extLst>
                <a:ext uri="{FF2B5EF4-FFF2-40B4-BE49-F238E27FC236}">
                  <a16:creationId xmlns:a16="http://schemas.microsoft.com/office/drawing/2014/main" id="{72587D7E-51AF-4473-85A4-F89E46EBC611}"/>
                </a:ext>
              </a:extLst>
            </p:cNvPr>
            <p:cNvSpPr/>
            <p:nvPr/>
          </p:nvSpPr>
          <p:spPr>
            <a:xfrm>
              <a:off x="3805109" y="6858000"/>
              <a:ext cx="127628" cy="181380"/>
            </a:xfrm>
            <a:custGeom>
              <a:avLst/>
              <a:gdLst>
                <a:gd name="connsiteX0" fmla="*/ 129 w 127628"/>
                <a:gd name="connsiteY0" fmla="*/ 0 h 181380"/>
                <a:gd name="connsiteX1" fmla="*/ 52516 w 127628"/>
                <a:gd name="connsiteY1" fmla="*/ 47625 h 181380"/>
                <a:gd name="connsiteX2" fmla="*/ 73154 w 127628"/>
                <a:gd name="connsiteY2" fmla="*/ 82550 h 181380"/>
                <a:gd name="connsiteX3" fmla="*/ 71566 w 127628"/>
                <a:gd name="connsiteY3" fmla="*/ 146050 h 181380"/>
                <a:gd name="connsiteX4" fmla="*/ 125541 w 127628"/>
                <a:gd name="connsiteY4" fmla="*/ 150813 h 181380"/>
                <a:gd name="connsiteX5" fmla="*/ 106491 w 127628"/>
                <a:gd name="connsiteY5" fmla="*/ 171450 h 181380"/>
                <a:gd name="connsiteX6" fmla="*/ 14416 w 127628"/>
                <a:gd name="connsiteY6" fmla="*/ 180975 h 181380"/>
                <a:gd name="connsiteX7" fmla="*/ 89029 w 127628"/>
                <a:gd name="connsiteY7" fmla="*/ 158750 h 181380"/>
                <a:gd name="connsiteX8" fmla="*/ 74741 w 127628"/>
                <a:gd name="connsiteY8" fmla="*/ 150813 h 181380"/>
                <a:gd name="connsiteX9" fmla="*/ 54104 w 127628"/>
                <a:gd name="connsiteY9" fmla="*/ 109538 h 181380"/>
                <a:gd name="connsiteX10" fmla="*/ 58866 w 127628"/>
                <a:gd name="connsiteY10" fmla="*/ 85725 h 181380"/>
                <a:gd name="connsiteX11" fmla="*/ 38229 w 127628"/>
                <a:gd name="connsiteY11" fmla="*/ 47625 h 181380"/>
                <a:gd name="connsiteX12" fmla="*/ 129 w 127628"/>
                <a:gd name="connsiteY12" fmla="*/ 0 h 1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628" h="181380">
                  <a:moveTo>
                    <a:pt x="129" y="0"/>
                  </a:moveTo>
                  <a:cubicBezTo>
                    <a:pt x="2510" y="0"/>
                    <a:pt x="40345" y="33867"/>
                    <a:pt x="52516" y="47625"/>
                  </a:cubicBezTo>
                  <a:cubicBezTo>
                    <a:pt x="64687" y="61383"/>
                    <a:pt x="69979" y="66146"/>
                    <a:pt x="73154" y="82550"/>
                  </a:cubicBezTo>
                  <a:cubicBezTo>
                    <a:pt x="76329" y="98954"/>
                    <a:pt x="62835" y="134673"/>
                    <a:pt x="71566" y="146050"/>
                  </a:cubicBezTo>
                  <a:cubicBezTo>
                    <a:pt x="80297" y="157427"/>
                    <a:pt x="119720" y="146580"/>
                    <a:pt x="125541" y="150813"/>
                  </a:cubicBezTo>
                  <a:cubicBezTo>
                    <a:pt x="131362" y="155046"/>
                    <a:pt x="125012" y="166423"/>
                    <a:pt x="106491" y="171450"/>
                  </a:cubicBezTo>
                  <a:cubicBezTo>
                    <a:pt x="87970" y="176477"/>
                    <a:pt x="17326" y="183092"/>
                    <a:pt x="14416" y="180975"/>
                  </a:cubicBezTo>
                  <a:cubicBezTo>
                    <a:pt x="11506" y="178858"/>
                    <a:pt x="78975" y="163777"/>
                    <a:pt x="89029" y="158750"/>
                  </a:cubicBezTo>
                  <a:cubicBezTo>
                    <a:pt x="99083" y="153723"/>
                    <a:pt x="80562" y="159015"/>
                    <a:pt x="74741" y="150813"/>
                  </a:cubicBezTo>
                  <a:cubicBezTo>
                    <a:pt x="68920" y="142611"/>
                    <a:pt x="56750" y="120386"/>
                    <a:pt x="54104" y="109538"/>
                  </a:cubicBezTo>
                  <a:cubicBezTo>
                    <a:pt x="51458" y="98690"/>
                    <a:pt x="61512" y="96044"/>
                    <a:pt x="58866" y="85725"/>
                  </a:cubicBezTo>
                  <a:cubicBezTo>
                    <a:pt x="56220" y="75406"/>
                    <a:pt x="47489" y="58473"/>
                    <a:pt x="38229" y="47625"/>
                  </a:cubicBezTo>
                  <a:cubicBezTo>
                    <a:pt x="28969" y="36777"/>
                    <a:pt x="-2252" y="0"/>
                    <a:pt x="12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: 図形 753">
              <a:extLst>
                <a:ext uri="{FF2B5EF4-FFF2-40B4-BE49-F238E27FC236}">
                  <a16:creationId xmlns:a16="http://schemas.microsoft.com/office/drawing/2014/main" id="{EDE94D00-1FBD-4445-B0EE-03AED5DC2AD1}"/>
                </a:ext>
              </a:extLst>
            </p:cNvPr>
            <p:cNvSpPr/>
            <p:nvPr/>
          </p:nvSpPr>
          <p:spPr>
            <a:xfrm>
              <a:off x="3382398" y="6958006"/>
              <a:ext cx="475656" cy="71895"/>
            </a:xfrm>
            <a:custGeom>
              <a:avLst/>
              <a:gdLst>
                <a:gd name="connsiteX0" fmla="*/ 2152 w 475656"/>
                <a:gd name="connsiteY0" fmla="*/ 63507 h 71895"/>
                <a:gd name="connsiteX1" fmla="*/ 67240 w 475656"/>
                <a:gd name="connsiteY1" fmla="*/ 58744 h 71895"/>
                <a:gd name="connsiteX2" fmla="*/ 446652 w 475656"/>
                <a:gd name="connsiteY2" fmla="*/ 71444 h 71895"/>
                <a:gd name="connsiteX3" fmla="*/ 448240 w 475656"/>
                <a:gd name="connsiteY3" fmla="*/ 39694 h 71895"/>
                <a:gd name="connsiteX4" fmla="*/ 437127 w 475656"/>
                <a:gd name="connsiteY4" fmla="*/ 7 h 71895"/>
                <a:gd name="connsiteX5" fmla="*/ 416490 w 475656"/>
                <a:gd name="connsiteY5" fmla="*/ 42869 h 71895"/>
                <a:gd name="connsiteX6" fmla="*/ 330765 w 475656"/>
                <a:gd name="connsiteY6" fmla="*/ 42869 h 71895"/>
                <a:gd name="connsiteX7" fmla="*/ 2152 w 475656"/>
                <a:gd name="connsiteY7" fmla="*/ 63507 h 7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5656" h="71895">
                  <a:moveTo>
                    <a:pt x="2152" y="63507"/>
                  </a:moveTo>
                  <a:cubicBezTo>
                    <a:pt x="-2346" y="60464"/>
                    <a:pt x="-6843" y="57421"/>
                    <a:pt x="67240" y="58744"/>
                  </a:cubicBezTo>
                  <a:cubicBezTo>
                    <a:pt x="141323" y="60067"/>
                    <a:pt x="383152" y="74619"/>
                    <a:pt x="446652" y="71444"/>
                  </a:cubicBezTo>
                  <a:cubicBezTo>
                    <a:pt x="510152" y="68269"/>
                    <a:pt x="449827" y="51600"/>
                    <a:pt x="448240" y="39694"/>
                  </a:cubicBezTo>
                  <a:cubicBezTo>
                    <a:pt x="446653" y="27788"/>
                    <a:pt x="442419" y="-522"/>
                    <a:pt x="437127" y="7"/>
                  </a:cubicBezTo>
                  <a:cubicBezTo>
                    <a:pt x="431835" y="536"/>
                    <a:pt x="434217" y="35725"/>
                    <a:pt x="416490" y="42869"/>
                  </a:cubicBezTo>
                  <a:cubicBezTo>
                    <a:pt x="398763" y="50013"/>
                    <a:pt x="330765" y="42869"/>
                    <a:pt x="330765" y="42869"/>
                  </a:cubicBezTo>
                  <a:lnTo>
                    <a:pt x="2152" y="6350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: 図形 754">
              <a:extLst>
                <a:ext uri="{FF2B5EF4-FFF2-40B4-BE49-F238E27FC236}">
                  <a16:creationId xmlns:a16="http://schemas.microsoft.com/office/drawing/2014/main" id="{60893CD6-FDB0-4D74-834B-0926CCA5CDD7}"/>
                </a:ext>
              </a:extLst>
            </p:cNvPr>
            <p:cNvSpPr/>
            <p:nvPr/>
          </p:nvSpPr>
          <p:spPr>
            <a:xfrm>
              <a:off x="4187075" y="7075808"/>
              <a:ext cx="145243" cy="144556"/>
            </a:xfrm>
            <a:custGeom>
              <a:avLst/>
              <a:gdLst>
                <a:gd name="connsiteX0" fmla="*/ 145213 w 145243"/>
                <a:gd name="connsiteY0" fmla="*/ 33017 h 144556"/>
                <a:gd name="connsiteX1" fmla="*/ 61075 w 145243"/>
                <a:gd name="connsiteY1" fmla="*/ 2855 h 144556"/>
                <a:gd name="connsiteX2" fmla="*/ 750 w 145243"/>
                <a:gd name="connsiteY2" fmla="*/ 117155 h 144556"/>
                <a:gd name="connsiteX3" fmla="*/ 26150 w 145243"/>
                <a:gd name="connsiteY3" fmla="*/ 144142 h 144556"/>
                <a:gd name="connsiteX4" fmla="*/ 8688 w 145243"/>
                <a:gd name="connsiteY4" fmla="*/ 104455 h 144556"/>
                <a:gd name="connsiteX5" fmla="*/ 18213 w 145243"/>
                <a:gd name="connsiteY5" fmla="*/ 83817 h 144556"/>
                <a:gd name="connsiteX6" fmla="*/ 70600 w 145243"/>
                <a:gd name="connsiteY6" fmla="*/ 15555 h 144556"/>
                <a:gd name="connsiteX7" fmla="*/ 145213 w 145243"/>
                <a:gd name="connsiteY7" fmla="*/ 33017 h 1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43" h="144556">
                  <a:moveTo>
                    <a:pt x="145213" y="33017"/>
                  </a:moveTo>
                  <a:cubicBezTo>
                    <a:pt x="143625" y="30900"/>
                    <a:pt x="85152" y="-11168"/>
                    <a:pt x="61075" y="2855"/>
                  </a:cubicBezTo>
                  <a:cubicBezTo>
                    <a:pt x="36998" y="16878"/>
                    <a:pt x="6571" y="93607"/>
                    <a:pt x="750" y="117155"/>
                  </a:cubicBezTo>
                  <a:cubicBezTo>
                    <a:pt x="-5071" y="140703"/>
                    <a:pt x="24827" y="146259"/>
                    <a:pt x="26150" y="144142"/>
                  </a:cubicBezTo>
                  <a:cubicBezTo>
                    <a:pt x="27473" y="142025"/>
                    <a:pt x="10011" y="114509"/>
                    <a:pt x="8688" y="104455"/>
                  </a:cubicBezTo>
                  <a:cubicBezTo>
                    <a:pt x="7365" y="94401"/>
                    <a:pt x="7894" y="98634"/>
                    <a:pt x="18213" y="83817"/>
                  </a:cubicBezTo>
                  <a:cubicBezTo>
                    <a:pt x="28532" y="69000"/>
                    <a:pt x="55783" y="26138"/>
                    <a:pt x="70600" y="15555"/>
                  </a:cubicBezTo>
                  <a:cubicBezTo>
                    <a:pt x="85417" y="4972"/>
                    <a:pt x="146801" y="35134"/>
                    <a:pt x="145213" y="330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: 図形 755">
              <a:extLst>
                <a:ext uri="{FF2B5EF4-FFF2-40B4-BE49-F238E27FC236}">
                  <a16:creationId xmlns:a16="http://schemas.microsoft.com/office/drawing/2014/main" id="{3E1C75D3-29EB-4593-8EC4-E37AB73CFA19}"/>
                </a:ext>
              </a:extLst>
            </p:cNvPr>
            <p:cNvSpPr/>
            <p:nvPr/>
          </p:nvSpPr>
          <p:spPr>
            <a:xfrm>
              <a:off x="3607570" y="7016693"/>
              <a:ext cx="494273" cy="133882"/>
            </a:xfrm>
            <a:custGeom>
              <a:avLst/>
              <a:gdLst>
                <a:gd name="connsiteX0" fmla="*/ 818 w 494273"/>
                <a:gd name="connsiteY0" fmla="*/ 57 h 133882"/>
                <a:gd name="connsiteX1" fmla="*/ 73843 w 494273"/>
                <a:gd name="connsiteY1" fmla="*/ 39745 h 133882"/>
                <a:gd name="connsiteX2" fmla="*/ 369118 w 494273"/>
                <a:gd name="connsiteY2" fmla="*/ 115945 h 133882"/>
                <a:gd name="connsiteX3" fmla="*/ 462780 w 494273"/>
                <a:gd name="connsiteY3" fmla="*/ 133407 h 133882"/>
                <a:gd name="connsiteX4" fmla="*/ 492943 w 494273"/>
                <a:gd name="connsiteY4" fmla="*/ 128645 h 133882"/>
                <a:gd name="connsiteX5" fmla="*/ 426268 w 494273"/>
                <a:gd name="connsiteY5" fmla="*/ 125470 h 133882"/>
                <a:gd name="connsiteX6" fmla="*/ 246880 w 494273"/>
                <a:gd name="connsiteY6" fmla="*/ 96895 h 133882"/>
                <a:gd name="connsiteX7" fmla="*/ 48443 w 494273"/>
                <a:gd name="connsiteY7" fmla="*/ 47682 h 133882"/>
                <a:gd name="connsiteX8" fmla="*/ 818 w 494273"/>
                <a:gd name="connsiteY8" fmla="*/ 57 h 1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4273" h="133882">
                  <a:moveTo>
                    <a:pt x="818" y="57"/>
                  </a:moveTo>
                  <a:cubicBezTo>
                    <a:pt x="5051" y="-1266"/>
                    <a:pt x="12460" y="20430"/>
                    <a:pt x="73843" y="39745"/>
                  </a:cubicBezTo>
                  <a:cubicBezTo>
                    <a:pt x="135226" y="59060"/>
                    <a:pt x="304295" y="100335"/>
                    <a:pt x="369118" y="115945"/>
                  </a:cubicBezTo>
                  <a:cubicBezTo>
                    <a:pt x="433941" y="131555"/>
                    <a:pt x="442143" y="131290"/>
                    <a:pt x="462780" y="133407"/>
                  </a:cubicBezTo>
                  <a:cubicBezTo>
                    <a:pt x="483417" y="135524"/>
                    <a:pt x="499028" y="129968"/>
                    <a:pt x="492943" y="128645"/>
                  </a:cubicBezTo>
                  <a:cubicBezTo>
                    <a:pt x="486858" y="127322"/>
                    <a:pt x="467278" y="130762"/>
                    <a:pt x="426268" y="125470"/>
                  </a:cubicBezTo>
                  <a:cubicBezTo>
                    <a:pt x="385258" y="120178"/>
                    <a:pt x="309851" y="109860"/>
                    <a:pt x="246880" y="96895"/>
                  </a:cubicBezTo>
                  <a:cubicBezTo>
                    <a:pt x="183909" y="83930"/>
                    <a:pt x="88660" y="61440"/>
                    <a:pt x="48443" y="47682"/>
                  </a:cubicBezTo>
                  <a:cubicBezTo>
                    <a:pt x="8226" y="33924"/>
                    <a:pt x="-3415" y="1380"/>
                    <a:pt x="818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: 図形 756">
              <a:extLst>
                <a:ext uri="{FF2B5EF4-FFF2-40B4-BE49-F238E27FC236}">
                  <a16:creationId xmlns:a16="http://schemas.microsoft.com/office/drawing/2014/main" id="{C7691BDE-B442-478B-B1F4-D09E9AAF74DE}"/>
                </a:ext>
              </a:extLst>
            </p:cNvPr>
            <p:cNvSpPr/>
            <p:nvPr/>
          </p:nvSpPr>
          <p:spPr>
            <a:xfrm>
              <a:off x="3659201" y="7019214"/>
              <a:ext cx="446509" cy="131069"/>
            </a:xfrm>
            <a:custGeom>
              <a:avLst/>
              <a:gdLst>
                <a:gd name="connsiteX0" fmla="*/ 446074 w 446509"/>
                <a:gd name="connsiteY0" fmla="*/ 130886 h 131069"/>
                <a:gd name="connsiteX1" fmla="*/ 366699 w 446509"/>
                <a:gd name="connsiteY1" fmla="*/ 62624 h 131069"/>
                <a:gd name="connsiteX2" fmla="*/ 293674 w 446509"/>
                <a:gd name="connsiteY2" fmla="*/ 68974 h 131069"/>
                <a:gd name="connsiteX3" fmla="*/ 271449 w 446509"/>
                <a:gd name="connsiteY3" fmla="*/ 38811 h 131069"/>
                <a:gd name="connsiteX4" fmla="*/ 212712 w 446509"/>
                <a:gd name="connsiteY4" fmla="*/ 46749 h 131069"/>
                <a:gd name="connsiteX5" fmla="*/ 161912 w 446509"/>
                <a:gd name="connsiteY5" fmla="*/ 37224 h 131069"/>
                <a:gd name="connsiteX6" fmla="*/ 134924 w 446509"/>
                <a:gd name="connsiteY6" fmla="*/ 26111 h 131069"/>
                <a:gd name="connsiteX7" fmla="*/ 49199 w 446509"/>
                <a:gd name="connsiteY7" fmla="*/ 26111 h 131069"/>
                <a:gd name="connsiteX8" fmla="*/ 4749 w 446509"/>
                <a:gd name="connsiteY8" fmla="*/ 3886 h 131069"/>
                <a:gd name="connsiteX9" fmla="*/ 161912 w 446509"/>
                <a:gd name="connsiteY9" fmla="*/ 2299 h 131069"/>
                <a:gd name="connsiteX10" fmla="*/ 231762 w 446509"/>
                <a:gd name="connsiteY10" fmla="*/ 27699 h 131069"/>
                <a:gd name="connsiteX11" fmla="*/ 392099 w 446509"/>
                <a:gd name="connsiteY11" fmla="*/ 81674 h 131069"/>
                <a:gd name="connsiteX12" fmla="*/ 446074 w 446509"/>
                <a:gd name="connsiteY12" fmla="*/ 130886 h 1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509" h="131069">
                  <a:moveTo>
                    <a:pt x="446074" y="130886"/>
                  </a:moveTo>
                  <a:cubicBezTo>
                    <a:pt x="441841" y="127711"/>
                    <a:pt x="392099" y="72943"/>
                    <a:pt x="366699" y="62624"/>
                  </a:cubicBezTo>
                  <a:cubicBezTo>
                    <a:pt x="341299" y="52305"/>
                    <a:pt x="309549" y="72943"/>
                    <a:pt x="293674" y="68974"/>
                  </a:cubicBezTo>
                  <a:cubicBezTo>
                    <a:pt x="277799" y="65005"/>
                    <a:pt x="284943" y="42515"/>
                    <a:pt x="271449" y="38811"/>
                  </a:cubicBezTo>
                  <a:cubicBezTo>
                    <a:pt x="257955" y="35107"/>
                    <a:pt x="230968" y="47013"/>
                    <a:pt x="212712" y="46749"/>
                  </a:cubicBezTo>
                  <a:cubicBezTo>
                    <a:pt x="194456" y="46485"/>
                    <a:pt x="174877" y="40664"/>
                    <a:pt x="161912" y="37224"/>
                  </a:cubicBezTo>
                  <a:cubicBezTo>
                    <a:pt x="148947" y="33784"/>
                    <a:pt x="153709" y="27963"/>
                    <a:pt x="134924" y="26111"/>
                  </a:cubicBezTo>
                  <a:cubicBezTo>
                    <a:pt x="116138" y="24259"/>
                    <a:pt x="70895" y="29815"/>
                    <a:pt x="49199" y="26111"/>
                  </a:cubicBezTo>
                  <a:cubicBezTo>
                    <a:pt x="27503" y="22407"/>
                    <a:pt x="-14036" y="7855"/>
                    <a:pt x="4749" y="3886"/>
                  </a:cubicBezTo>
                  <a:cubicBezTo>
                    <a:pt x="23534" y="-83"/>
                    <a:pt x="124077" y="-1670"/>
                    <a:pt x="161912" y="2299"/>
                  </a:cubicBezTo>
                  <a:cubicBezTo>
                    <a:pt x="199747" y="6268"/>
                    <a:pt x="231762" y="27699"/>
                    <a:pt x="231762" y="27699"/>
                  </a:cubicBezTo>
                  <a:cubicBezTo>
                    <a:pt x="270126" y="40928"/>
                    <a:pt x="361143" y="68180"/>
                    <a:pt x="392099" y="81674"/>
                  </a:cubicBezTo>
                  <a:cubicBezTo>
                    <a:pt x="423055" y="95168"/>
                    <a:pt x="450307" y="134061"/>
                    <a:pt x="446074" y="1308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: 図形 757">
              <a:extLst>
                <a:ext uri="{FF2B5EF4-FFF2-40B4-BE49-F238E27FC236}">
                  <a16:creationId xmlns:a16="http://schemas.microsoft.com/office/drawing/2014/main" id="{508BFA5C-FDB1-423B-9D0C-AE8491E46A97}"/>
                </a:ext>
              </a:extLst>
            </p:cNvPr>
            <p:cNvSpPr/>
            <p:nvPr/>
          </p:nvSpPr>
          <p:spPr>
            <a:xfrm>
              <a:off x="3395354" y="7004684"/>
              <a:ext cx="218996" cy="156033"/>
            </a:xfrm>
            <a:custGeom>
              <a:avLst/>
              <a:gdLst>
                <a:gd name="connsiteX0" fmla="*/ 309 w 218996"/>
                <a:gd name="connsiteY0" fmla="*/ 954 h 156033"/>
                <a:gd name="connsiteX1" fmla="*/ 209859 w 218996"/>
                <a:gd name="connsiteY1" fmla="*/ 153354 h 156033"/>
                <a:gd name="connsiteX2" fmla="*/ 163821 w 218996"/>
                <a:gd name="connsiteY2" fmla="*/ 91441 h 156033"/>
                <a:gd name="connsiteX3" fmla="*/ 309 w 218996"/>
                <a:gd name="connsiteY3" fmla="*/ 954 h 15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96" h="156033">
                  <a:moveTo>
                    <a:pt x="309" y="954"/>
                  </a:moveTo>
                  <a:cubicBezTo>
                    <a:pt x="7982" y="11273"/>
                    <a:pt x="182607" y="138273"/>
                    <a:pt x="209859" y="153354"/>
                  </a:cubicBezTo>
                  <a:cubicBezTo>
                    <a:pt x="237111" y="168435"/>
                    <a:pt x="197952" y="116047"/>
                    <a:pt x="163821" y="91441"/>
                  </a:cubicBezTo>
                  <a:cubicBezTo>
                    <a:pt x="129690" y="66835"/>
                    <a:pt x="-7364" y="-9365"/>
                    <a:pt x="309" y="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: 図形 758">
              <a:extLst>
                <a:ext uri="{FF2B5EF4-FFF2-40B4-BE49-F238E27FC236}">
                  <a16:creationId xmlns:a16="http://schemas.microsoft.com/office/drawing/2014/main" id="{C5823F42-45F4-421C-9AE7-1B3B4DD29ADE}"/>
                </a:ext>
              </a:extLst>
            </p:cNvPr>
            <p:cNvSpPr/>
            <p:nvPr/>
          </p:nvSpPr>
          <p:spPr>
            <a:xfrm>
              <a:off x="3319453" y="7032894"/>
              <a:ext cx="241310" cy="117599"/>
            </a:xfrm>
            <a:custGeom>
              <a:avLst/>
              <a:gdLst>
                <a:gd name="connsiteX0" fmla="*/ 10 w 241310"/>
                <a:gd name="connsiteY0" fmla="*/ 17194 h 117599"/>
                <a:gd name="connsiteX1" fmla="*/ 65097 w 241310"/>
                <a:gd name="connsiteY1" fmla="*/ 1319 h 117599"/>
                <a:gd name="connsiteX2" fmla="*/ 131772 w 241310"/>
                <a:gd name="connsiteY2" fmla="*/ 58469 h 117599"/>
                <a:gd name="connsiteX3" fmla="*/ 241310 w 241310"/>
                <a:gd name="connsiteY3" fmla="*/ 117206 h 117599"/>
                <a:gd name="connsiteX4" fmla="*/ 130185 w 241310"/>
                <a:gd name="connsiteY4" fmla="*/ 28306 h 117599"/>
                <a:gd name="connsiteX5" fmla="*/ 69860 w 241310"/>
                <a:gd name="connsiteY5" fmla="*/ 4494 h 117599"/>
                <a:gd name="connsiteX6" fmla="*/ 10 w 241310"/>
                <a:gd name="connsiteY6" fmla="*/ 17194 h 11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10" h="117599">
                  <a:moveTo>
                    <a:pt x="10" y="17194"/>
                  </a:moveTo>
                  <a:cubicBezTo>
                    <a:pt x="-784" y="16665"/>
                    <a:pt x="43137" y="-5560"/>
                    <a:pt x="65097" y="1319"/>
                  </a:cubicBezTo>
                  <a:cubicBezTo>
                    <a:pt x="87057" y="8198"/>
                    <a:pt x="102403" y="39155"/>
                    <a:pt x="131772" y="58469"/>
                  </a:cubicBezTo>
                  <a:cubicBezTo>
                    <a:pt x="161141" y="77783"/>
                    <a:pt x="241574" y="122233"/>
                    <a:pt x="241310" y="117206"/>
                  </a:cubicBezTo>
                  <a:cubicBezTo>
                    <a:pt x="241046" y="112179"/>
                    <a:pt x="158760" y="47091"/>
                    <a:pt x="130185" y="28306"/>
                  </a:cubicBezTo>
                  <a:cubicBezTo>
                    <a:pt x="101610" y="9521"/>
                    <a:pt x="88381" y="6346"/>
                    <a:pt x="69860" y="4494"/>
                  </a:cubicBezTo>
                  <a:cubicBezTo>
                    <a:pt x="51339" y="2642"/>
                    <a:pt x="804" y="17723"/>
                    <a:pt x="10" y="171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: 図形 759">
              <a:extLst>
                <a:ext uri="{FF2B5EF4-FFF2-40B4-BE49-F238E27FC236}">
                  <a16:creationId xmlns:a16="http://schemas.microsoft.com/office/drawing/2014/main" id="{DD2E6D55-2B0D-4CF7-963E-7E0FF4F96E30}"/>
                </a:ext>
              </a:extLst>
            </p:cNvPr>
            <p:cNvSpPr/>
            <p:nvPr/>
          </p:nvSpPr>
          <p:spPr>
            <a:xfrm>
              <a:off x="3306763" y="7053263"/>
              <a:ext cx="203234" cy="120725"/>
            </a:xfrm>
            <a:custGeom>
              <a:avLst/>
              <a:gdLst>
                <a:gd name="connsiteX0" fmla="*/ 0 w 203234"/>
                <a:gd name="connsiteY0" fmla="*/ 0 h 120725"/>
                <a:gd name="connsiteX1" fmla="*/ 133350 w 203234"/>
                <a:gd name="connsiteY1" fmla="*/ 66675 h 120725"/>
                <a:gd name="connsiteX2" fmla="*/ 203200 w 203234"/>
                <a:gd name="connsiteY2" fmla="*/ 120650 h 120725"/>
                <a:gd name="connsiteX3" fmla="*/ 125412 w 203234"/>
                <a:gd name="connsiteY3" fmla="*/ 79375 h 120725"/>
                <a:gd name="connsiteX4" fmla="*/ 0 w 203234"/>
                <a:gd name="connsiteY4" fmla="*/ 0 h 1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234" h="120725">
                  <a:moveTo>
                    <a:pt x="0" y="0"/>
                  </a:moveTo>
                  <a:cubicBezTo>
                    <a:pt x="49741" y="23283"/>
                    <a:pt x="99483" y="46567"/>
                    <a:pt x="133350" y="66675"/>
                  </a:cubicBezTo>
                  <a:cubicBezTo>
                    <a:pt x="167217" y="86783"/>
                    <a:pt x="204523" y="118533"/>
                    <a:pt x="203200" y="120650"/>
                  </a:cubicBezTo>
                  <a:cubicBezTo>
                    <a:pt x="201877" y="122767"/>
                    <a:pt x="125412" y="79375"/>
                    <a:pt x="125412" y="793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: 図形 760">
              <a:extLst>
                <a:ext uri="{FF2B5EF4-FFF2-40B4-BE49-F238E27FC236}">
                  <a16:creationId xmlns:a16="http://schemas.microsoft.com/office/drawing/2014/main" id="{B55B0D94-A2CC-4873-A4DE-1F7CC620701B}"/>
                </a:ext>
              </a:extLst>
            </p:cNvPr>
            <p:cNvSpPr/>
            <p:nvPr/>
          </p:nvSpPr>
          <p:spPr>
            <a:xfrm>
              <a:off x="3264183" y="7095938"/>
              <a:ext cx="232652" cy="98985"/>
            </a:xfrm>
            <a:custGeom>
              <a:avLst/>
              <a:gdLst>
                <a:gd name="connsiteX0" fmla="*/ 1305 w 232652"/>
                <a:gd name="connsiteY0" fmla="*/ 187 h 98985"/>
                <a:gd name="connsiteX1" fmla="*/ 228317 w 232652"/>
                <a:gd name="connsiteY1" fmla="*/ 95437 h 98985"/>
                <a:gd name="connsiteX2" fmla="*/ 139417 w 232652"/>
                <a:gd name="connsiteY2" fmla="*/ 71625 h 98985"/>
                <a:gd name="connsiteX3" fmla="*/ 1305 w 232652"/>
                <a:gd name="connsiteY3" fmla="*/ 187 h 9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652" h="98985">
                  <a:moveTo>
                    <a:pt x="1305" y="187"/>
                  </a:moveTo>
                  <a:cubicBezTo>
                    <a:pt x="16121" y="4156"/>
                    <a:pt x="205298" y="83531"/>
                    <a:pt x="228317" y="95437"/>
                  </a:cubicBezTo>
                  <a:cubicBezTo>
                    <a:pt x="251336" y="107343"/>
                    <a:pt x="176988" y="86706"/>
                    <a:pt x="139417" y="71625"/>
                  </a:cubicBezTo>
                  <a:cubicBezTo>
                    <a:pt x="101846" y="56544"/>
                    <a:pt x="-13511" y="-3782"/>
                    <a:pt x="1305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: 図形 761">
              <a:extLst>
                <a:ext uri="{FF2B5EF4-FFF2-40B4-BE49-F238E27FC236}">
                  <a16:creationId xmlns:a16="http://schemas.microsoft.com/office/drawing/2014/main" id="{AEDB76B1-9706-4B91-9205-BF677A570039}"/>
                </a:ext>
              </a:extLst>
            </p:cNvPr>
            <p:cNvSpPr/>
            <p:nvPr/>
          </p:nvSpPr>
          <p:spPr>
            <a:xfrm>
              <a:off x="3208261" y="7168434"/>
              <a:ext cx="254871" cy="72962"/>
            </a:xfrm>
            <a:custGeom>
              <a:avLst/>
              <a:gdLst>
                <a:gd name="connsiteX0" fmla="*/ 1664 w 254871"/>
                <a:gd name="connsiteY0" fmla="*/ 716 h 72962"/>
                <a:gd name="connsiteX1" fmla="*/ 250902 w 254871"/>
                <a:gd name="connsiteY1" fmla="*/ 72154 h 72962"/>
                <a:gd name="connsiteX2" fmla="*/ 146127 w 254871"/>
                <a:gd name="connsiteY2" fmla="*/ 37229 h 72962"/>
                <a:gd name="connsiteX3" fmla="*/ 1664 w 254871"/>
                <a:gd name="connsiteY3" fmla="*/ 716 h 7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871" h="72962">
                  <a:moveTo>
                    <a:pt x="1664" y="716"/>
                  </a:moveTo>
                  <a:cubicBezTo>
                    <a:pt x="19126" y="6537"/>
                    <a:pt x="226825" y="66069"/>
                    <a:pt x="250902" y="72154"/>
                  </a:cubicBezTo>
                  <a:cubicBezTo>
                    <a:pt x="274979" y="78239"/>
                    <a:pt x="183169" y="48341"/>
                    <a:pt x="146127" y="37229"/>
                  </a:cubicBezTo>
                  <a:cubicBezTo>
                    <a:pt x="109085" y="26117"/>
                    <a:pt x="-15798" y="-5105"/>
                    <a:pt x="1664" y="7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: 図形 762">
              <a:extLst>
                <a:ext uri="{FF2B5EF4-FFF2-40B4-BE49-F238E27FC236}">
                  <a16:creationId xmlns:a16="http://schemas.microsoft.com/office/drawing/2014/main" id="{71EE616B-7C2A-4853-BFF5-7FB62D1CF65D}"/>
                </a:ext>
              </a:extLst>
            </p:cNvPr>
            <p:cNvSpPr/>
            <p:nvPr/>
          </p:nvSpPr>
          <p:spPr>
            <a:xfrm>
              <a:off x="3213571" y="7056239"/>
              <a:ext cx="78937" cy="127064"/>
            </a:xfrm>
            <a:custGeom>
              <a:avLst/>
              <a:gdLst>
                <a:gd name="connsiteX0" fmla="*/ 78904 w 78937"/>
                <a:gd name="connsiteY0" fmla="*/ 199 h 127064"/>
                <a:gd name="connsiteX1" fmla="*/ 12229 w 78937"/>
                <a:gd name="connsiteY1" fmla="*/ 122436 h 127064"/>
                <a:gd name="connsiteX2" fmla="*/ 2704 w 78937"/>
                <a:gd name="connsiteY2" fmla="*/ 93861 h 127064"/>
                <a:gd name="connsiteX3" fmla="*/ 78904 w 78937"/>
                <a:gd name="connsiteY3" fmla="*/ 199 h 1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37" h="127064">
                  <a:moveTo>
                    <a:pt x="78904" y="199"/>
                  </a:moveTo>
                  <a:cubicBezTo>
                    <a:pt x="80491" y="4961"/>
                    <a:pt x="24929" y="106826"/>
                    <a:pt x="12229" y="122436"/>
                  </a:cubicBezTo>
                  <a:cubicBezTo>
                    <a:pt x="-471" y="138046"/>
                    <a:pt x="-2588" y="110530"/>
                    <a:pt x="2704" y="93861"/>
                  </a:cubicBezTo>
                  <a:cubicBezTo>
                    <a:pt x="7996" y="77192"/>
                    <a:pt x="77317" y="-4563"/>
                    <a:pt x="78904" y="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: 図形 763">
              <a:extLst>
                <a:ext uri="{FF2B5EF4-FFF2-40B4-BE49-F238E27FC236}">
                  <a16:creationId xmlns:a16="http://schemas.microsoft.com/office/drawing/2014/main" id="{B5AE6CBE-760E-4E20-A6DA-29995B2950B5}"/>
                </a:ext>
              </a:extLst>
            </p:cNvPr>
            <p:cNvSpPr/>
            <p:nvPr/>
          </p:nvSpPr>
          <p:spPr>
            <a:xfrm>
              <a:off x="2438981" y="6932806"/>
              <a:ext cx="77371" cy="298278"/>
            </a:xfrm>
            <a:custGeom>
              <a:avLst/>
              <a:gdLst>
                <a:gd name="connsiteX0" fmla="*/ 77207 w 77371"/>
                <a:gd name="connsiteY0" fmla="*/ 1394 h 298278"/>
                <a:gd name="connsiteX1" fmla="*/ 37519 w 77371"/>
                <a:gd name="connsiteY1" fmla="*/ 50607 h 298278"/>
                <a:gd name="connsiteX2" fmla="*/ 2594 w 77371"/>
                <a:gd name="connsiteY2" fmla="*/ 117282 h 298278"/>
                <a:gd name="connsiteX3" fmla="*/ 7357 w 77371"/>
                <a:gd name="connsiteY3" fmla="*/ 209357 h 298278"/>
                <a:gd name="connsiteX4" fmla="*/ 45457 w 77371"/>
                <a:gd name="connsiteY4" fmla="*/ 298257 h 298278"/>
                <a:gd name="connsiteX5" fmla="*/ 20057 w 77371"/>
                <a:gd name="connsiteY5" fmla="*/ 201419 h 298278"/>
                <a:gd name="connsiteX6" fmla="*/ 18469 w 77371"/>
                <a:gd name="connsiteY6" fmla="*/ 160144 h 298278"/>
                <a:gd name="connsiteX7" fmla="*/ 18469 w 77371"/>
                <a:gd name="connsiteY7" fmla="*/ 123632 h 298278"/>
                <a:gd name="connsiteX8" fmla="*/ 21644 w 77371"/>
                <a:gd name="connsiteY8" fmla="*/ 106169 h 298278"/>
                <a:gd name="connsiteX9" fmla="*/ 77207 w 77371"/>
                <a:gd name="connsiteY9" fmla="*/ 1394 h 29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71" h="298278">
                  <a:moveTo>
                    <a:pt x="77207" y="1394"/>
                  </a:moveTo>
                  <a:cubicBezTo>
                    <a:pt x="79853" y="-7866"/>
                    <a:pt x="49954" y="31292"/>
                    <a:pt x="37519" y="50607"/>
                  </a:cubicBezTo>
                  <a:cubicBezTo>
                    <a:pt x="25084" y="69922"/>
                    <a:pt x="7621" y="90824"/>
                    <a:pt x="2594" y="117282"/>
                  </a:cubicBezTo>
                  <a:cubicBezTo>
                    <a:pt x="-2433" y="143740"/>
                    <a:pt x="213" y="179195"/>
                    <a:pt x="7357" y="209357"/>
                  </a:cubicBezTo>
                  <a:cubicBezTo>
                    <a:pt x="14501" y="239519"/>
                    <a:pt x="43340" y="299580"/>
                    <a:pt x="45457" y="298257"/>
                  </a:cubicBezTo>
                  <a:cubicBezTo>
                    <a:pt x="47574" y="296934"/>
                    <a:pt x="24555" y="224438"/>
                    <a:pt x="20057" y="201419"/>
                  </a:cubicBezTo>
                  <a:cubicBezTo>
                    <a:pt x="15559" y="178400"/>
                    <a:pt x="18734" y="173108"/>
                    <a:pt x="18469" y="160144"/>
                  </a:cubicBezTo>
                  <a:cubicBezTo>
                    <a:pt x="18204" y="147180"/>
                    <a:pt x="18469" y="123632"/>
                    <a:pt x="18469" y="123632"/>
                  </a:cubicBezTo>
                  <a:cubicBezTo>
                    <a:pt x="18998" y="114636"/>
                    <a:pt x="8944" y="126806"/>
                    <a:pt x="21644" y="106169"/>
                  </a:cubicBezTo>
                  <a:cubicBezTo>
                    <a:pt x="34344" y="85532"/>
                    <a:pt x="74561" y="10654"/>
                    <a:pt x="77207" y="13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: 図形 764">
              <a:extLst>
                <a:ext uri="{FF2B5EF4-FFF2-40B4-BE49-F238E27FC236}">
                  <a16:creationId xmlns:a16="http://schemas.microsoft.com/office/drawing/2014/main" id="{6ADCBB6B-7A2D-41BE-AA6B-A326DC4B51FE}"/>
                </a:ext>
              </a:extLst>
            </p:cNvPr>
            <p:cNvSpPr/>
            <p:nvPr/>
          </p:nvSpPr>
          <p:spPr>
            <a:xfrm>
              <a:off x="2447582" y="7059487"/>
              <a:ext cx="1006838" cy="227294"/>
            </a:xfrm>
            <a:custGeom>
              <a:avLst/>
              <a:gdLst>
                <a:gd name="connsiteX0" fmla="*/ 343 w 1006838"/>
                <a:gd name="connsiteY0" fmla="*/ 126 h 227294"/>
                <a:gd name="connsiteX1" fmla="*/ 149568 w 1006838"/>
                <a:gd name="connsiteY1" fmla="*/ 74738 h 227294"/>
                <a:gd name="connsiteX2" fmla="*/ 730593 w 1006838"/>
                <a:gd name="connsiteY2" fmla="*/ 177926 h 227294"/>
                <a:gd name="connsiteX3" fmla="*/ 754406 w 1006838"/>
                <a:gd name="connsiteY3" fmla="*/ 209676 h 227294"/>
                <a:gd name="connsiteX4" fmla="*/ 1006818 w 1006838"/>
                <a:gd name="connsiteY4" fmla="*/ 227138 h 227294"/>
                <a:gd name="connsiteX5" fmla="*/ 740118 w 1006838"/>
                <a:gd name="connsiteY5" fmla="*/ 200151 h 227294"/>
                <a:gd name="connsiteX6" fmla="*/ 486118 w 1006838"/>
                <a:gd name="connsiteY6" fmla="*/ 155701 h 227294"/>
                <a:gd name="connsiteX7" fmla="*/ 211481 w 1006838"/>
                <a:gd name="connsiteY7" fmla="*/ 104901 h 227294"/>
                <a:gd name="connsiteX8" fmla="*/ 155918 w 1006838"/>
                <a:gd name="connsiteY8" fmla="*/ 96963 h 227294"/>
                <a:gd name="connsiteX9" fmla="*/ 109881 w 1006838"/>
                <a:gd name="connsiteY9" fmla="*/ 92201 h 227294"/>
                <a:gd name="connsiteX10" fmla="*/ 343 w 1006838"/>
                <a:gd name="connsiteY10" fmla="*/ 1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6838" h="227294">
                  <a:moveTo>
                    <a:pt x="343" y="126"/>
                  </a:moveTo>
                  <a:cubicBezTo>
                    <a:pt x="6957" y="-2784"/>
                    <a:pt x="27860" y="45105"/>
                    <a:pt x="149568" y="74738"/>
                  </a:cubicBezTo>
                  <a:cubicBezTo>
                    <a:pt x="271276" y="104371"/>
                    <a:pt x="629787" y="155436"/>
                    <a:pt x="730593" y="177926"/>
                  </a:cubicBezTo>
                  <a:cubicBezTo>
                    <a:pt x="831399" y="200416"/>
                    <a:pt x="708369" y="201474"/>
                    <a:pt x="754406" y="209676"/>
                  </a:cubicBezTo>
                  <a:cubicBezTo>
                    <a:pt x="800444" y="217878"/>
                    <a:pt x="1009199" y="228725"/>
                    <a:pt x="1006818" y="227138"/>
                  </a:cubicBezTo>
                  <a:cubicBezTo>
                    <a:pt x="1004437" y="225551"/>
                    <a:pt x="826901" y="212057"/>
                    <a:pt x="740118" y="200151"/>
                  </a:cubicBezTo>
                  <a:cubicBezTo>
                    <a:pt x="653335" y="188245"/>
                    <a:pt x="486118" y="155701"/>
                    <a:pt x="486118" y="155701"/>
                  </a:cubicBezTo>
                  <a:lnTo>
                    <a:pt x="211481" y="104901"/>
                  </a:lnTo>
                  <a:cubicBezTo>
                    <a:pt x="156448" y="95111"/>
                    <a:pt x="172851" y="99080"/>
                    <a:pt x="155918" y="96963"/>
                  </a:cubicBezTo>
                  <a:cubicBezTo>
                    <a:pt x="138985" y="94846"/>
                    <a:pt x="135281" y="103049"/>
                    <a:pt x="109881" y="92201"/>
                  </a:cubicBezTo>
                  <a:cubicBezTo>
                    <a:pt x="84481" y="81353"/>
                    <a:pt x="-6271" y="3036"/>
                    <a:pt x="343" y="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: 図形 765">
              <a:extLst>
                <a:ext uri="{FF2B5EF4-FFF2-40B4-BE49-F238E27FC236}">
                  <a16:creationId xmlns:a16="http://schemas.microsoft.com/office/drawing/2014/main" id="{7C3E73C1-68AD-485D-A948-A5F1A8F1859D}"/>
                </a:ext>
              </a:extLst>
            </p:cNvPr>
            <p:cNvSpPr/>
            <p:nvPr/>
          </p:nvSpPr>
          <p:spPr>
            <a:xfrm>
              <a:off x="3417888" y="7289360"/>
              <a:ext cx="109537" cy="146626"/>
            </a:xfrm>
            <a:custGeom>
              <a:avLst/>
              <a:gdLst>
                <a:gd name="connsiteX0" fmla="*/ 0 w 109537"/>
                <a:gd name="connsiteY0" fmla="*/ 440 h 146626"/>
                <a:gd name="connsiteX1" fmla="*/ 76200 w 109537"/>
                <a:gd name="connsiteY1" fmla="*/ 132203 h 146626"/>
                <a:gd name="connsiteX2" fmla="*/ 109537 w 109537"/>
                <a:gd name="connsiteY2" fmla="*/ 138553 h 146626"/>
                <a:gd name="connsiteX3" fmla="*/ 76200 w 109537"/>
                <a:gd name="connsiteY3" fmla="*/ 90928 h 146626"/>
                <a:gd name="connsiteX4" fmla="*/ 0 w 109537"/>
                <a:gd name="connsiteY4" fmla="*/ 440 h 14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7" h="146626">
                  <a:moveTo>
                    <a:pt x="0" y="440"/>
                  </a:moveTo>
                  <a:cubicBezTo>
                    <a:pt x="0" y="7319"/>
                    <a:pt x="57944" y="109184"/>
                    <a:pt x="76200" y="132203"/>
                  </a:cubicBezTo>
                  <a:cubicBezTo>
                    <a:pt x="94456" y="155222"/>
                    <a:pt x="109537" y="145432"/>
                    <a:pt x="109537" y="138553"/>
                  </a:cubicBezTo>
                  <a:cubicBezTo>
                    <a:pt x="109537" y="131674"/>
                    <a:pt x="76200" y="90928"/>
                    <a:pt x="76200" y="90928"/>
                  </a:cubicBezTo>
                  <a:cubicBezTo>
                    <a:pt x="60590" y="69232"/>
                    <a:pt x="0" y="-6439"/>
                    <a:pt x="0" y="4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: 図形 766">
              <a:extLst>
                <a:ext uri="{FF2B5EF4-FFF2-40B4-BE49-F238E27FC236}">
                  <a16:creationId xmlns:a16="http://schemas.microsoft.com/office/drawing/2014/main" id="{7EA7795B-E5C7-4A02-8B42-E242C42EB83E}"/>
                </a:ext>
              </a:extLst>
            </p:cNvPr>
            <p:cNvSpPr/>
            <p:nvPr/>
          </p:nvSpPr>
          <p:spPr>
            <a:xfrm>
              <a:off x="2481263" y="7215188"/>
              <a:ext cx="1034835" cy="194139"/>
            </a:xfrm>
            <a:custGeom>
              <a:avLst/>
              <a:gdLst>
                <a:gd name="connsiteX0" fmla="*/ 0 w 1034835"/>
                <a:gd name="connsiteY0" fmla="*/ 0 h 194139"/>
                <a:gd name="connsiteX1" fmla="*/ 715962 w 1034835"/>
                <a:gd name="connsiteY1" fmla="*/ 176212 h 194139"/>
                <a:gd name="connsiteX2" fmla="*/ 766762 w 1034835"/>
                <a:gd name="connsiteY2" fmla="*/ 185737 h 194139"/>
                <a:gd name="connsiteX3" fmla="*/ 1033462 w 1034835"/>
                <a:gd name="connsiteY3" fmla="*/ 193675 h 194139"/>
                <a:gd name="connsiteX4" fmla="*/ 865187 w 1034835"/>
                <a:gd name="connsiteY4" fmla="*/ 171450 h 194139"/>
                <a:gd name="connsiteX5" fmla="*/ 735012 w 1034835"/>
                <a:gd name="connsiteY5" fmla="*/ 171450 h 194139"/>
                <a:gd name="connsiteX6" fmla="*/ 542925 w 1034835"/>
                <a:gd name="connsiteY6" fmla="*/ 125412 h 194139"/>
                <a:gd name="connsiteX7" fmla="*/ 0 w 1034835"/>
                <a:gd name="connsiteY7" fmla="*/ 0 h 19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4835" h="194139">
                  <a:moveTo>
                    <a:pt x="0" y="0"/>
                  </a:moveTo>
                  <a:lnTo>
                    <a:pt x="715962" y="176212"/>
                  </a:lnTo>
                  <a:cubicBezTo>
                    <a:pt x="843756" y="207168"/>
                    <a:pt x="713845" y="182827"/>
                    <a:pt x="766762" y="185737"/>
                  </a:cubicBezTo>
                  <a:cubicBezTo>
                    <a:pt x="819679" y="188647"/>
                    <a:pt x="1017058" y="196056"/>
                    <a:pt x="1033462" y="193675"/>
                  </a:cubicBezTo>
                  <a:cubicBezTo>
                    <a:pt x="1049866" y="191294"/>
                    <a:pt x="914929" y="175154"/>
                    <a:pt x="865187" y="171450"/>
                  </a:cubicBezTo>
                  <a:cubicBezTo>
                    <a:pt x="815445" y="167746"/>
                    <a:pt x="788722" y="179123"/>
                    <a:pt x="735012" y="171450"/>
                  </a:cubicBezTo>
                  <a:cubicBezTo>
                    <a:pt x="681302" y="163777"/>
                    <a:pt x="542925" y="125412"/>
                    <a:pt x="542925" y="125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: 図形 767">
              <a:extLst>
                <a:ext uri="{FF2B5EF4-FFF2-40B4-BE49-F238E27FC236}">
                  <a16:creationId xmlns:a16="http://schemas.microsoft.com/office/drawing/2014/main" id="{5952A958-7758-4BE9-A06E-14770BF3A995}"/>
                </a:ext>
              </a:extLst>
            </p:cNvPr>
            <p:cNvSpPr/>
            <p:nvPr/>
          </p:nvSpPr>
          <p:spPr>
            <a:xfrm>
              <a:off x="3457459" y="7418338"/>
              <a:ext cx="250942" cy="113007"/>
            </a:xfrm>
            <a:custGeom>
              <a:avLst/>
              <a:gdLst>
                <a:gd name="connsiteX0" fmla="*/ 116 w 250942"/>
                <a:gd name="connsiteY0" fmla="*/ 50 h 113007"/>
                <a:gd name="connsiteX1" fmla="*/ 135054 w 250942"/>
                <a:gd name="connsiteY1" fmla="*/ 38150 h 113007"/>
                <a:gd name="connsiteX2" fmla="*/ 169979 w 250942"/>
                <a:gd name="connsiteY2" fmla="*/ 20687 h 113007"/>
                <a:gd name="connsiteX3" fmla="*/ 209666 w 250942"/>
                <a:gd name="connsiteY3" fmla="*/ 49262 h 113007"/>
                <a:gd name="connsiteX4" fmla="*/ 250941 w 250942"/>
                <a:gd name="connsiteY4" fmla="*/ 79425 h 113007"/>
                <a:gd name="connsiteX5" fmla="*/ 208079 w 250942"/>
                <a:gd name="connsiteY5" fmla="*/ 112762 h 113007"/>
                <a:gd name="connsiteX6" fmla="*/ 141404 w 250942"/>
                <a:gd name="connsiteY6" fmla="*/ 93712 h 113007"/>
                <a:gd name="connsiteX7" fmla="*/ 220779 w 250942"/>
                <a:gd name="connsiteY7" fmla="*/ 77837 h 113007"/>
                <a:gd name="connsiteX8" fmla="*/ 184266 w 250942"/>
                <a:gd name="connsiteY8" fmla="*/ 50850 h 113007"/>
                <a:gd name="connsiteX9" fmla="*/ 112829 w 250942"/>
                <a:gd name="connsiteY9" fmla="*/ 47675 h 113007"/>
                <a:gd name="connsiteX10" fmla="*/ 116 w 250942"/>
                <a:gd name="connsiteY10" fmla="*/ 50 h 11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42" h="113007">
                  <a:moveTo>
                    <a:pt x="116" y="50"/>
                  </a:moveTo>
                  <a:cubicBezTo>
                    <a:pt x="3820" y="-1537"/>
                    <a:pt x="106744" y="34711"/>
                    <a:pt x="135054" y="38150"/>
                  </a:cubicBezTo>
                  <a:cubicBezTo>
                    <a:pt x="163364" y="41589"/>
                    <a:pt x="157544" y="18835"/>
                    <a:pt x="169979" y="20687"/>
                  </a:cubicBezTo>
                  <a:cubicBezTo>
                    <a:pt x="182414" y="22539"/>
                    <a:pt x="196172" y="39472"/>
                    <a:pt x="209666" y="49262"/>
                  </a:cubicBezTo>
                  <a:cubicBezTo>
                    <a:pt x="223160" y="59052"/>
                    <a:pt x="251206" y="68842"/>
                    <a:pt x="250941" y="79425"/>
                  </a:cubicBezTo>
                  <a:cubicBezTo>
                    <a:pt x="250676" y="90008"/>
                    <a:pt x="226335" y="110381"/>
                    <a:pt x="208079" y="112762"/>
                  </a:cubicBezTo>
                  <a:cubicBezTo>
                    <a:pt x="189823" y="115143"/>
                    <a:pt x="139287" y="99533"/>
                    <a:pt x="141404" y="93712"/>
                  </a:cubicBezTo>
                  <a:cubicBezTo>
                    <a:pt x="143521" y="87891"/>
                    <a:pt x="213635" y="84981"/>
                    <a:pt x="220779" y="77837"/>
                  </a:cubicBezTo>
                  <a:cubicBezTo>
                    <a:pt x="227923" y="70693"/>
                    <a:pt x="202257" y="55877"/>
                    <a:pt x="184266" y="50850"/>
                  </a:cubicBezTo>
                  <a:cubicBezTo>
                    <a:pt x="166275" y="45823"/>
                    <a:pt x="143521" y="57200"/>
                    <a:pt x="112829" y="47675"/>
                  </a:cubicBezTo>
                  <a:cubicBezTo>
                    <a:pt x="82137" y="38150"/>
                    <a:pt x="-3588" y="1637"/>
                    <a:pt x="116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: 図形 768">
              <a:extLst>
                <a:ext uri="{FF2B5EF4-FFF2-40B4-BE49-F238E27FC236}">
                  <a16:creationId xmlns:a16="http://schemas.microsoft.com/office/drawing/2014/main" id="{35D07D16-D9EE-4E27-A9A4-1F589DB85F91}"/>
                </a:ext>
              </a:extLst>
            </p:cNvPr>
            <p:cNvSpPr/>
            <p:nvPr/>
          </p:nvSpPr>
          <p:spPr>
            <a:xfrm>
              <a:off x="3603625" y="7450138"/>
              <a:ext cx="6622" cy="76495"/>
            </a:xfrm>
            <a:custGeom>
              <a:avLst/>
              <a:gdLst>
                <a:gd name="connsiteX0" fmla="*/ 0 w 6622"/>
                <a:gd name="connsiteY0" fmla="*/ 0 h 76495"/>
                <a:gd name="connsiteX1" fmla="*/ 6350 w 6622"/>
                <a:gd name="connsiteY1" fmla="*/ 76200 h 76495"/>
                <a:gd name="connsiteX2" fmla="*/ 0 w 6622"/>
                <a:gd name="connsiteY2" fmla="*/ 0 h 7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22" h="76495">
                  <a:moveTo>
                    <a:pt x="0" y="0"/>
                  </a:moveTo>
                  <a:cubicBezTo>
                    <a:pt x="0" y="0"/>
                    <a:pt x="8202" y="70379"/>
                    <a:pt x="6350" y="76200"/>
                  </a:cubicBezTo>
                  <a:cubicBezTo>
                    <a:pt x="4498" y="8202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: 図形 769">
              <a:extLst>
                <a:ext uri="{FF2B5EF4-FFF2-40B4-BE49-F238E27FC236}">
                  <a16:creationId xmlns:a16="http://schemas.microsoft.com/office/drawing/2014/main" id="{3BCE187C-1425-47D8-955A-386933732ABA}"/>
                </a:ext>
              </a:extLst>
            </p:cNvPr>
            <p:cNvSpPr/>
            <p:nvPr/>
          </p:nvSpPr>
          <p:spPr>
            <a:xfrm>
              <a:off x="3579125" y="7464424"/>
              <a:ext cx="44643" cy="68686"/>
            </a:xfrm>
            <a:custGeom>
              <a:avLst/>
              <a:gdLst>
                <a:gd name="connsiteX0" fmla="*/ 29263 w 44643"/>
                <a:gd name="connsiteY0" fmla="*/ 1 h 68686"/>
                <a:gd name="connsiteX1" fmla="*/ 43550 w 44643"/>
                <a:gd name="connsiteY1" fmla="*/ 61914 h 68686"/>
                <a:gd name="connsiteX2" fmla="*/ 688 w 44643"/>
                <a:gd name="connsiteY2" fmla="*/ 63501 h 68686"/>
                <a:gd name="connsiteX3" fmla="*/ 29263 w 44643"/>
                <a:gd name="connsiteY3" fmla="*/ 1 h 6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643" h="68686">
                  <a:moveTo>
                    <a:pt x="29263" y="1"/>
                  </a:moveTo>
                  <a:cubicBezTo>
                    <a:pt x="36407" y="-263"/>
                    <a:pt x="48313" y="51331"/>
                    <a:pt x="43550" y="61914"/>
                  </a:cubicBezTo>
                  <a:cubicBezTo>
                    <a:pt x="38788" y="72497"/>
                    <a:pt x="5980" y="68793"/>
                    <a:pt x="688" y="63501"/>
                  </a:cubicBezTo>
                  <a:cubicBezTo>
                    <a:pt x="-4604" y="58209"/>
                    <a:pt x="22119" y="265"/>
                    <a:pt x="29263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: 図形 770">
              <a:extLst>
                <a:ext uri="{FF2B5EF4-FFF2-40B4-BE49-F238E27FC236}">
                  <a16:creationId xmlns:a16="http://schemas.microsoft.com/office/drawing/2014/main" id="{0D5E6F60-9F6C-4FD3-975B-E005208C50DF}"/>
                </a:ext>
              </a:extLst>
            </p:cNvPr>
            <p:cNvSpPr/>
            <p:nvPr/>
          </p:nvSpPr>
          <p:spPr>
            <a:xfrm>
              <a:off x="3644837" y="7470673"/>
              <a:ext cx="546288" cy="42966"/>
            </a:xfrm>
            <a:custGeom>
              <a:avLst/>
              <a:gdLst>
                <a:gd name="connsiteX0" fmla="*/ 63 w 546288"/>
                <a:gd name="connsiteY0" fmla="*/ 1690 h 42966"/>
                <a:gd name="connsiteX1" fmla="*/ 322326 w 546288"/>
                <a:gd name="connsiteY1" fmla="*/ 42965 h 42966"/>
                <a:gd name="connsiteX2" fmla="*/ 546163 w 546288"/>
                <a:gd name="connsiteY2" fmla="*/ 102 h 42966"/>
                <a:gd name="connsiteX3" fmla="*/ 349313 w 546288"/>
                <a:gd name="connsiteY3" fmla="*/ 30265 h 42966"/>
                <a:gd name="connsiteX4" fmla="*/ 63 w 546288"/>
                <a:gd name="connsiteY4" fmla="*/ 1690 h 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288" h="42966">
                  <a:moveTo>
                    <a:pt x="63" y="1690"/>
                  </a:moveTo>
                  <a:cubicBezTo>
                    <a:pt x="-4435" y="3807"/>
                    <a:pt x="231309" y="43230"/>
                    <a:pt x="322326" y="42965"/>
                  </a:cubicBezTo>
                  <a:cubicBezTo>
                    <a:pt x="413343" y="42700"/>
                    <a:pt x="541665" y="2219"/>
                    <a:pt x="546163" y="102"/>
                  </a:cubicBezTo>
                  <a:cubicBezTo>
                    <a:pt x="550661" y="-2015"/>
                    <a:pt x="433450" y="29207"/>
                    <a:pt x="349313" y="30265"/>
                  </a:cubicBezTo>
                  <a:cubicBezTo>
                    <a:pt x="265176" y="31323"/>
                    <a:pt x="4561" y="-427"/>
                    <a:pt x="63" y="1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: 図形 771">
              <a:extLst>
                <a:ext uri="{FF2B5EF4-FFF2-40B4-BE49-F238E27FC236}">
                  <a16:creationId xmlns:a16="http://schemas.microsoft.com/office/drawing/2014/main" id="{8D1A4D4B-646C-4308-A377-9B1F732D2D7B}"/>
                </a:ext>
              </a:extLst>
            </p:cNvPr>
            <p:cNvSpPr/>
            <p:nvPr/>
          </p:nvSpPr>
          <p:spPr>
            <a:xfrm>
              <a:off x="3766710" y="7489825"/>
              <a:ext cx="182990" cy="65811"/>
            </a:xfrm>
            <a:custGeom>
              <a:avLst/>
              <a:gdLst>
                <a:gd name="connsiteX0" fmla="*/ 182990 w 182990"/>
                <a:gd name="connsiteY0" fmla="*/ 0 h 65811"/>
                <a:gd name="connsiteX1" fmla="*/ 44878 w 182990"/>
                <a:gd name="connsiteY1" fmla="*/ 60325 h 65811"/>
                <a:gd name="connsiteX2" fmla="*/ 428 w 182990"/>
                <a:gd name="connsiteY2" fmla="*/ 60325 h 65811"/>
                <a:gd name="connsiteX3" fmla="*/ 65515 w 182990"/>
                <a:gd name="connsiteY3" fmla="*/ 36513 h 65811"/>
                <a:gd name="connsiteX4" fmla="*/ 182990 w 182990"/>
                <a:gd name="connsiteY4" fmla="*/ 0 h 6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90" h="65811">
                  <a:moveTo>
                    <a:pt x="182990" y="0"/>
                  </a:moveTo>
                  <a:cubicBezTo>
                    <a:pt x="129147" y="25135"/>
                    <a:pt x="75305" y="50271"/>
                    <a:pt x="44878" y="60325"/>
                  </a:cubicBezTo>
                  <a:cubicBezTo>
                    <a:pt x="14451" y="70379"/>
                    <a:pt x="-3011" y="64294"/>
                    <a:pt x="428" y="60325"/>
                  </a:cubicBezTo>
                  <a:cubicBezTo>
                    <a:pt x="3867" y="56356"/>
                    <a:pt x="38792" y="46038"/>
                    <a:pt x="65515" y="36513"/>
                  </a:cubicBezTo>
                  <a:lnTo>
                    <a:pt x="18299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: 図形 772">
              <a:extLst>
                <a:ext uri="{FF2B5EF4-FFF2-40B4-BE49-F238E27FC236}">
                  <a16:creationId xmlns:a16="http://schemas.microsoft.com/office/drawing/2014/main" id="{12E7EF3E-CC03-433A-8BE2-69F3376115AC}"/>
                </a:ext>
              </a:extLst>
            </p:cNvPr>
            <p:cNvSpPr/>
            <p:nvPr/>
          </p:nvSpPr>
          <p:spPr>
            <a:xfrm>
              <a:off x="3737080" y="7458074"/>
              <a:ext cx="86208" cy="92174"/>
            </a:xfrm>
            <a:custGeom>
              <a:avLst/>
              <a:gdLst>
                <a:gd name="connsiteX0" fmla="*/ 85620 w 86208"/>
                <a:gd name="connsiteY0" fmla="*/ 1 h 92174"/>
                <a:gd name="connsiteX1" fmla="*/ 1483 w 86208"/>
                <a:gd name="connsiteY1" fmla="*/ 50801 h 92174"/>
                <a:gd name="connsiteX2" fmla="*/ 31645 w 86208"/>
                <a:gd name="connsiteY2" fmla="*/ 92076 h 92174"/>
                <a:gd name="connsiteX3" fmla="*/ 28470 w 86208"/>
                <a:gd name="connsiteY3" fmla="*/ 61914 h 92174"/>
                <a:gd name="connsiteX4" fmla="*/ 37995 w 86208"/>
                <a:gd name="connsiteY4" fmla="*/ 49214 h 92174"/>
                <a:gd name="connsiteX5" fmla="*/ 85620 w 86208"/>
                <a:gd name="connsiteY5" fmla="*/ 1 h 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208" h="92174">
                  <a:moveTo>
                    <a:pt x="85620" y="1"/>
                  </a:moveTo>
                  <a:cubicBezTo>
                    <a:pt x="79535" y="266"/>
                    <a:pt x="10479" y="35455"/>
                    <a:pt x="1483" y="50801"/>
                  </a:cubicBezTo>
                  <a:cubicBezTo>
                    <a:pt x="-7513" y="66147"/>
                    <a:pt x="27147" y="90224"/>
                    <a:pt x="31645" y="92076"/>
                  </a:cubicBezTo>
                  <a:cubicBezTo>
                    <a:pt x="36143" y="93928"/>
                    <a:pt x="27412" y="69058"/>
                    <a:pt x="28470" y="61914"/>
                  </a:cubicBezTo>
                  <a:cubicBezTo>
                    <a:pt x="29528" y="54770"/>
                    <a:pt x="27147" y="58210"/>
                    <a:pt x="37995" y="49214"/>
                  </a:cubicBezTo>
                  <a:cubicBezTo>
                    <a:pt x="48843" y="40218"/>
                    <a:pt x="91705" y="-264"/>
                    <a:pt x="8562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: 図形 773">
              <a:extLst>
                <a:ext uri="{FF2B5EF4-FFF2-40B4-BE49-F238E27FC236}">
                  <a16:creationId xmlns:a16="http://schemas.microsoft.com/office/drawing/2014/main" id="{772DE81F-AC5E-4A9A-9866-C44DB0B0E988}"/>
                </a:ext>
              </a:extLst>
            </p:cNvPr>
            <p:cNvSpPr/>
            <p:nvPr/>
          </p:nvSpPr>
          <p:spPr>
            <a:xfrm>
              <a:off x="3786188" y="7483295"/>
              <a:ext cx="52546" cy="48971"/>
            </a:xfrm>
            <a:custGeom>
              <a:avLst/>
              <a:gdLst>
                <a:gd name="connsiteX0" fmla="*/ 0 w 52546"/>
                <a:gd name="connsiteY0" fmla="*/ 180 h 48971"/>
                <a:gd name="connsiteX1" fmla="*/ 47625 w 52546"/>
                <a:gd name="connsiteY1" fmla="*/ 47805 h 48971"/>
                <a:gd name="connsiteX2" fmla="*/ 47625 w 52546"/>
                <a:gd name="connsiteY2" fmla="*/ 31930 h 48971"/>
                <a:gd name="connsiteX3" fmla="*/ 0 w 52546"/>
                <a:gd name="connsiteY3" fmla="*/ 180 h 4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46" h="48971">
                  <a:moveTo>
                    <a:pt x="0" y="180"/>
                  </a:moveTo>
                  <a:cubicBezTo>
                    <a:pt x="0" y="2826"/>
                    <a:pt x="39688" y="42513"/>
                    <a:pt x="47625" y="47805"/>
                  </a:cubicBezTo>
                  <a:cubicBezTo>
                    <a:pt x="55562" y="53097"/>
                    <a:pt x="52652" y="39074"/>
                    <a:pt x="47625" y="31930"/>
                  </a:cubicBezTo>
                  <a:cubicBezTo>
                    <a:pt x="42598" y="24786"/>
                    <a:pt x="0" y="-2466"/>
                    <a:pt x="0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: 図形 774">
              <a:extLst>
                <a:ext uri="{FF2B5EF4-FFF2-40B4-BE49-F238E27FC236}">
                  <a16:creationId xmlns:a16="http://schemas.microsoft.com/office/drawing/2014/main" id="{BA839F34-7908-4596-9BB6-833134B3AF57}"/>
                </a:ext>
              </a:extLst>
            </p:cNvPr>
            <p:cNvSpPr/>
            <p:nvPr/>
          </p:nvSpPr>
          <p:spPr>
            <a:xfrm>
              <a:off x="2502180" y="6956420"/>
              <a:ext cx="773690" cy="129632"/>
            </a:xfrm>
            <a:custGeom>
              <a:avLst/>
              <a:gdLst>
                <a:gd name="connsiteX0" fmla="*/ 1308 w 773690"/>
                <a:gd name="connsiteY0" fmla="*/ 5 h 129632"/>
                <a:gd name="connsiteX1" fmla="*/ 275945 w 773690"/>
                <a:gd name="connsiteY1" fmla="*/ 19055 h 129632"/>
                <a:gd name="connsiteX2" fmla="*/ 566458 w 773690"/>
                <a:gd name="connsiteY2" fmla="*/ 85730 h 129632"/>
                <a:gd name="connsiteX3" fmla="*/ 772833 w 773690"/>
                <a:gd name="connsiteY3" fmla="*/ 128593 h 129632"/>
                <a:gd name="connsiteX4" fmla="*/ 629958 w 773690"/>
                <a:gd name="connsiteY4" fmla="*/ 111130 h 129632"/>
                <a:gd name="connsiteX5" fmla="*/ 390245 w 773690"/>
                <a:gd name="connsiteY5" fmla="*/ 53980 h 129632"/>
                <a:gd name="connsiteX6" fmla="*/ 180695 w 773690"/>
                <a:gd name="connsiteY6" fmla="*/ 17468 h 129632"/>
                <a:gd name="connsiteX7" fmla="*/ 1308 w 773690"/>
                <a:gd name="connsiteY7" fmla="*/ 5 h 1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690" h="129632">
                  <a:moveTo>
                    <a:pt x="1308" y="5"/>
                  </a:moveTo>
                  <a:cubicBezTo>
                    <a:pt x="17183" y="269"/>
                    <a:pt x="181753" y="4768"/>
                    <a:pt x="275945" y="19055"/>
                  </a:cubicBezTo>
                  <a:cubicBezTo>
                    <a:pt x="370137" y="33342"/>
                    <a:pt x="483643" y="67474"/>
                    <a:pt x="566458" y="85730"/>
                  </a:cubicBezTo>
                  <a:cubicBezTo>
                    <a:pt x="649273" y="103986"/>
                    <a:pt x="762250" y="124360"/>
                    <a:pt x="772833" y="128593"/>
                  </a:cubicBezTo>
                  <a:cubicBezTo>
                    <a:pt x="783416" y="132826"/>
                    <a:pt x="693723" y="123566"/>
                    <a:pt x="629958" y="111130"/>
                  </a:cubicBezTo>
                  <a:cubicBezTo>
                    <a:pt x="566193" y="98695"/>
                    <a:pt x="465122" y="69590"/>
                    <a:pt x="390245" y="53980"/>
                  </a:cubicBezTo>
                  <a:cubicBezTo>
                    <a:pt x="315368" y="38370"/>
                    <a:pt x="243401" y="25670"/>
                    <a:pt x="180695" y="17468"/>
                  </a:cubicBezTo>
                  <a:cubicBezTo>
                    <a:pt x="117989" y="9266"/>
                    <a:pt x="-14567" y="-259"/>
                    <a:pt x="130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: 図形 775">
              <a:extLst>
                <a:ext uri="{FF2B5EF4-FFF2-40B4-BE49-F238E27FC236}">
                  <a16:creationId xmlns:a16="http://schemas.microsoft.com/office/drawing/2014/main" id="{234C47C5-56F2-40B1-AE80-A471E6007A30}"/>
                </a:ext>
              </a:extLst>
            </p:cNvPr>
            <p:cNvSpPr/>
            <p:nvPr/>
          </p:nvSpPr>
          <p:spPr>
            <a:xfrm>
              <a:off x="2458266" y="6901865"/>
              <a:ext cx="561197" cy="75597"/>
            </a:xfrm>
            <a:custGeom>
              <a:avLst/>
              <a:gdLst>
                <a:gd name="connsiteX0" fmla="*/ 772 w 561197"/>
                <a:gd name="connsiteY0" fmla="*/ 585 h 75597"/>
                <a:gd name="connsiteX1" fmla="*/ 232547 w 561197"/>
                <a:gd name="connsiteY1" fmla="*/ 6935 h 75597"/>
                <a:gd name="connsiteX2" fmla="*/ 361134 w 561197"/>
                <a:gd name="connsiteY2" fmla="*/ 27573 h 75597"/>
                <a:gd name="connsiteX3" fmla="*/ 489722 w 561197"/>
                <a:gd name="connsiteY3" fmla="*/ 49798 h 75597"/>
                <a:gd name="connsiteX4" fmla="*/ 551634 w 561197"/>
                <a:gd name="connsiteY4" fmla="*/ 40273 h 75597"/>
                <a:gd name="connsiteX5" fmla="*/ 557984 w 561197"/>
                <a:gd name="connsiteY5" fmla="*/ 24398 h 75597"/>
                <a:gd name="connsiteX6" fmla="*/ 521472 w 561197"/>
                <a:gd name="connsiteY6" fmla="*/ 75198 h 75597"/>
                <a:gd name="connsiteX7" fmla="*/ 435747 w 561197"/>
                <a:gd name="connsiteY7" fmla="*/ 46623 h 75597"/>
                <a:gd name="connsiteX8" fmla="*/ 167459 w 561197"/>
                <a:gd name="connsiteY8" fmla="*/ 19635 h 75597"/>
                <a:gd name="connsiteX9" fmla="*/ 772 w 561197"/>
                <a:gd name="connsiteY9" fmla="*/ 585 h 7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197" h="75597">
                  <a:moveTo>
                    <a:pt x="772" y="585"/>
                  </a:moveTo>
                  <a:cubicBezTo>
                    <a:pt x="11620" y="-1532"/>
                    <a:pt x="172487" y="2437"/>
                    <a:pt x="232547" y="6935"/>
                  </a:cubicBezTo>
                  <a:cubicBezTo>
                    <a:pt x="292607" y="11433"/>
                    <a:pt x="361134" y="27573"/>
                    <a:pt x="361134" y="27573"/>
                  </a:cubicBezTo>
                  <a:cubicBezTo>
                    <a:pt x="403996" y="34717"/>
                    <a:pt x="457972" y="47681"/>
                    <a:pt x="489722" y="49798"/>
                  </a:cubicBezTo>
                  <a:cubicBezTo>
                    <a:pt x="521472" y="51915"/>
                    <a:pt x="540257" y="44506"/>
                    <a:pt x="551634" y="40273"/>
                  </a:cubicBezTo>
                  <a:cubicBezTo>
                    <a:pt x="563011" y="36040"/>
                    <a:pt x="563011" y="18577"/>
                    <a:pt x="557984" y="24398"/>
                  </a:cubicBezTo>
                  <a:cubicBezTo>
                    <a:pt x="552957" y="30219"/>
                    <a:pt x="541845" y="71494"/>
                    <a:pt x="521472" y="75198"/>
                  </a:cubicBezTo>
                  <a:cubicBezTo>
                    <a:pt x="501099" y="78902"/>
                    <a:pt x="494749" y="55883"/>
                    <a:pt x="435747" y="46623"/>
                  </a:cubicBezTo>
                  <a:cubicBezTo>
                    <a:pt x="376745" y="37363"/>
                    <a:pt x="239161" y="28102"/>
                    <a:pt x="167459" y="19635"/>
                  </a:cubicBezTo>
                  <a:cubicBezTo>
                    <a:pt x="95757" y="11168"/>
                    <a:pt x="-10076" y="2702"/>
                    <a:pt x="772" y="5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: 図形 776">
              <a:extLst>
                <a:ext uri="{FF2B5EF4-FFF2-40B4-BE49-F238E27FC236}">
                  <a16:creationId xmlns:a16="http://schemas.microsoft.com/office/drawing/2014/main" id="{ED85D22B-08E6-4E60-82A4-16B0AC06CF1A}"/>
                </a:ext>
              </a:extLst>
            </p:cNvPr>
            <p:cNvSpPr/>
            <p:nvPr/>
          </p:nvSpPr>
          <p:spPr>
            <a:xfrm>
              <a:off x="3021819" y="6913268"/>
              <a:ext cx="289706" cy="95545"/>
            </a:xfrm>
            <a:custGeom>
              <a:avLst/>
              <a:gdLst>
                <a:gd name="connsiteX0" fmla="*/ 5544 w 289706"/>
                <a:gd name="connsiteY0" fmla="*/ 295 h 95545"/>
                <a:gd name="connsiteX1" fmla="*/ 76981 w 289706"/>
                <a:gd name="connsiteY1" fmla="*/ 54270 h 95545"/>
                <a:gd name="connsiteX2" fmla="*/ 289706 w 289706"/>
                <a:gd name="connsiteY2" fmla="*/ 95545 h 95545"/>
                <a:gd name="connsiteX3" fmla="*/ 207156 w 289706"/>
                <a:gd name="connsiteY3" fmla="*/ 79670 h 95545"/>
                <a:gd name="connsiteX4" fmla="*/ 5544 w 289706"/>
                <a:gd name="connsiteY4" fmla="*/ 295 h 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706" h="95545">
                  <a:moveTo>
                    <a:pt x="5544" y="295"/>
                  </a:moveTo>
                  <a:cubicBezTo>
                    <a:pt x="-16152" y="-3938"/>
                    <a:pt x="29621" y="38395"/>
                    <a:pt x="76981" y="54270"/>
                  </a:cubicBezTo>
                  <a:cubicBezTo>
                    <a:pt x="124341" y="70145"/>
                    <a:pt x="289706" y="95545"/>
                    <a:pt x="289706" y="95545"/>
                  </a:cubicBezTo>
                  <a:lnTo>
                    <a:pt x="207156" y="79670"/>
                  </a:lnTo>
                  <a:cubicBezTo>
                    <a:pt x="157679" y="68558"/>
                    <a:pt x="27240" y="4528"/>
                    <a:pt x="5544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: 図形 777">
              <a:extLst>
                <a:ext uri="{FF2B5EF4-FFF2-40B4-BE49-F238E27FC236}">
                  <a16:creationId xmlns:a16="http://schemas.microsoft.com/office/drawing/2014/main" id="{EA77E356-D27C-4510-91A3-B7FC62919E46}"/>
                </a:ext>
              </a:extLst>
            </p:cNvPr>
            <p:cNvSpPr/>
            <p:nvPr/>
          </p:nvSpPr>
          <p:spPr>
            <a:xfrm>
              <a:off x="2920145" y="6965653"/>
              <a:ext cx="371051" cy="76371"/>
            </a:xfrm>
            <a:custGeom>
              <a:avLst/>
              <a:gdLst>
                <a:gd name="connsiteX0" fmla="*/ 10380 w 371051"/>
                <a:gd name="connsiteY0" fmla="*/ 8235 h 76371"/>
                <a:gd name="connsiteX1" fmla="*/ 359630 w 371051"/>
                <a:gd name="connsiteY1" fmla="*/ 74910 h 76371"/>
                <a:gd name="connsiteX2" fmla="*/ 292955 w 371051"/>
                <a:gd name="connsiteY2" fmla="*/ 55860 h 76371"/>
                <a:gd name="connsiteX3" fmla="*/ 108805 w 371051"/>
                <a:gd name="connsiteY3" fmla="*/ 6647 h 76371"/>
                <a:gd name="connsiteX4" fmla="*/ 10380 w 371051"/>
                <a:gd name="connsiteY4" fmla="*/ 8235 h 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51" h="76371">
                  <a:moveTo>
                    <a:pt x="10380" y="8235"/>
                  </a:moveTo>
                  <a:cubicBezTo>
                    <a:pt x="52184" y="19612"/>
                    <a:pt x="312534" y="66973"/>
                    <a:pt x="359630" y="74910"/>
                  </a:cubicBezTo>
                  <a:cubicBezTo>
                    <a:pt x="406726" y="82847"/>
                    <a:pt x="292955" y="55860"/>
                    <a:pt x="292955" y="55860"/>
                  </a:cubicBezTo>
                  <a:cubicBezTo>
                    <a:pt x="251151" y="44483"/>
                    <a:pt x="154048" y="15114"/>
                    <a:pt x="108805" y="6647"/>
                  </a:cubicBezTo>
                  <a:cubicBezTo>
                    <a:pt x="63562" y="-1820"/>
                    <a:pt x="-31424" y="-3142"/>
                    <a:pt x="10380" y="8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: 図形 778">
              <a:extLst>
                <a:ext uri="{FF2B5EF4-FFF2-40B4-BE49-F238E27FC236}">
                  <a16:creationId xmlns:a16="http://schemas.microsoft.com/office/drawing/2014/main" id="{FE0E530D-727F-44F6-A41A-F473F22EBDEC}"/>
                </a:ext>
              </a:extLst>
            </p:cNvPr>
            <p:cNvSpPr/>
            <p:nvPr/>
          </p:nvSpPr>
          <p:spPr>
            <a:xfrm>
              <a:off x="3318897" y="6878638"/>
              <a:ext cx="123728" cy="136534"/>
            </a:xfrm>
            <a:custGeom>
              <a:avLst/>
              <a:gdLst>
                <a:gd name="connsiteX0" fmla="*/ 51366 w 123728"/>
                <a:gd name="connsiteY0" fmla="*/ 0 h 136534"/>
                <a:gd name="connsiteX1" fmla="*/ 95816 w 123728"/>
                <a:gd name="connsiteY1" fmla="*/ 79375 h 136534"/>
                <a:gd name="connsiteX2" fmla="*/ 67241 w 123728"/>
                <a:gd name="connsiteY2" fmla="*/ 122237 h 136534"/>
                <a:gd name="connsiteX3" fmla="*/ 566 w 123728"/>
                <a:gd name="connsiteY3" fmla="*/ 136525 h 136534"/>
                <a:gd name="connsiteX4" fmla="*/ 108516 w 123728"/>
                <a:gd name="connsiteY4" fmla="*/ 120650 h 136534"/>
                <a:gd name="connsiteX5" fmla="*/ 119628 w 123728"/>
                <a:gd name="connsiteY5" fmla="*/ 79375 h 136534"/>
                <a:gd name="connsiteX6" fmla="*/ 51366 w 123728"/>
                <a:gd name="connsiteY6" fmla="*/ 0 h 1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728" h="136534">
                  <a:moveTo>
                    <a:pt x="51366" y="0"/>
                  </a:moveTo>
                  <a:cubicBezTo>
                    <a:pt x="47397" y="0"/>
                    <a:pt x="93170" y="59002"/>
                    <a:pt x="95816" y="79375"/>
                  </a:cubicBezTo>
                  <a:cubicBezTo>
                    <a:pt x="98462" y="99748"/>
                    <a:pt x="83116" y="112712"/>
                    <a:pt x="67241" y="122237"/>
                  </a:cubicBezTo>
                  <a:cubicBezTo>
                    <a:pt x="51366" y="131762"/>
                    <a:pt x="-6313" y="136789"/>
                    <a:pt x="566" y="136525"/>
                  </a:cubicBezTo>
                  <a:cubicBezTo>
                    <a:pt x="7445" y="136261"/>
                    <a:pt x="88672" y="130175"/>
                    <a:pt x="108516" y="120650"/>
                  </a:cubicBezTo>
                  <a:cubicBezTo>
                    <a:pt x="128360" y="111125"/>
                    <a:pt x="124920" y="97631"/>
                    <a:pt x="119628" y="79375"/>
                  </a:cubicBezTo>
                  <a:cubicBezTo>
                    <a:pt x="114336" y="61119"/>
                    <a:pt x="55335" y="0"/>
                    <a:pt x="5136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: 図形 779">
              <a:extLst>
                <a:ext uri="{FF2B5EF4-FFF2-40B4-BE49-F238E27FC236}">
                  <a16:creationId xmlns:a16="http://schemas.microsoft.com/office/drawing/2014/main" id="{4D7EAAB9-9ED3-4CC9-BA79-CBD28DB4FBA8}"/>
                </a:ext>
              </a:extLst>
            </p:cNvPr>
            <p:cNvSpPr/>
            <p:nvPr/>
          </p:nvSpPr>
          <p:spPr>
            <a:xfrm>
              <a:off x="3297355" y="6861078"/>
              <a:ext cx="101767" cy="143131"/>
            </a:xfrm>
            <a:custGeom>
              <a:avLst/>
              <a:gdLst>
                <a:gd name="connsiteX0" fmla="*/ 101483 w 101767"/>
                <a:gd name="connsiteY0" fmla="*/ 97 h 143131"/>
                <a:gd name="connsiteX1" fmla="*/ 3058 w 101767"/>
                <a:gd name="connsiteY1" fmla="*/ 66772 h 143131"/>
                <a:gd name="connsiteX2" fmla="*/ 25283 w 101767"/>
                <a:gd name="connsiteY2" fmla="*/ 142972 h 143131"/>
                <a:gd name="connsiteX3" fmla="*/ 28458 w 101767"/>
                <a:gd name="connsiteY3" fmla="*/ 85822 h 143131"/>
                <a:gd name="connsiteX4" fmla="*/ 33220 w 101767"/>
                <a:gd name="connsiteY4" fmla="*/ 52485 h 143131"/>
                <a:gd name="connsiteX5" fmla="*/ 101483 w 101767"/>
                <a:gd name="connsiteY5" fmla="*/ 97 h 14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67" h="143131">
                  <a:moveTo>
                    <a:pt x="101483" y="97"/>
                  </a:moveTo>
                  <a:cubicBezTo>
                    <a:pt x="96456" y="2478"/>
                    <a:pt x="15758" y="42960"/>
                    <a:pt x="3058" y="66772"/>
                  </a:cubicBezTo>
                  <a:cubicBezTo>
                    <a:pt x="-9642" y="90585"/>
                    <a:pt x="21050" y="139797"/>
                    <a:pt x="25283" y="142972"/>
                  </a:cubicBezTo>
                  <a:cubicBezTo>
                    <a:pt x="29516" y="146147"/>
                    <a:pt x="27135" y="100903"/>
                    <a:pt x="28458" y="85822"/>
                  </a:cubicBezTo>
                  <a:cubicBezTo>
                    <a:pt x="29781" y="70741"/>
                    <a:pt x="23166" y="65450"/>
                    <a:pt x="33220" y="52485"/>
                  </a:cubicBezTo>
                  <a:cubicBezTo>
                    <a:pt x="43274" y="39521"/>
                    <a:pt x="106510" y="-2284"/>
                    <a:pt x="101483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: 図形 780">
              <a:extLst>
                <a:ext uri="{FF2B5EF4-FFF2-40B4-BE49-F238E27FC236}">
                  <a16:creationId xmlns:a16="http://schemas.microsoft.com/office/drawing/2014/main" id="{3648A544-A02F-4FF4-88D0-26ECC01A1D84}"/>
                </a:ext>
              </a:extLst>
            </p:cNvPr>
            <p:cNvSpPr/>
            <p:nvPr/>
          </p:nvSpPr>
          <p:spPr>
            <a:xfrm>
              <a:off x="3324103" y="6923081"/>
              <a:ext cx="60200" cy="66695"/>
            </a:xfrm>
            <a:custGeom>
              <a:avLst/>
              <a:gdLst>
                <a:gd name="connsiteX0" fmla="*/ 122 w 60200"/>
                <a:gd name="connsiteY0" fmla="*/ 7 h 66695"/>
                <a:gd name="connsiteX1" fmla="*/ 58860 w 60200"/>
                <a:gd name="connsiteY1" fmla="*/ 41282 h 66695"/>
                <a:gd name="connsiteX2" fmla="*/ 41397 w 60200"/>
                <a:gd name="connsiteY2" fmla="*/ 66682 h 66695"/>
                <a:gd name="connsiteX3" fmla="*/ 42985 w 60200"/>
                <a:gd name="connsiteY3" fmla="*/ 38107 h 66695"/>
                <a:gd name="connsiteX4" fmla="*/ 122 w 60200"/>
                <a:gd name="connsiteY4" fmla="*/ 7 h 6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00" h="66695">
                  <a:moveTo>
                    <a:pt x="122" y="7"/>
                  </a:moveTo>
                  <a:cubicBezTo>
                    <a:pt x="2768" y="536"/>
                    <a:pt x="51981" y="30170"/>
                    <a:pt x="58860" y="41282"/>
                  </a:cubicBezTo>
                  <a:cubicBezTo>
                    <a:pt x="65739" y="52394"/>
                    <a:pt x="44043" y="67211"/>
                    <a:pt x="41397" y="66682"/>
                  </a:cubicBezTo>
                  <a:cubicBezTo>
                    <a:pt x="38751" y="66153"/>
                    <a:pt x="47483" y="48690"/>
                    <a:pt x="42985" y="38107"/>
                  </a:cubicBezTo>
                  <a:cubicBezTo>
                    <a:pt x="38487" y="27524"/>
                    <a:pt x="-2524" y="-522"/>
                    <a:pt x="12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: 図形 781">
              <a:extLst>
                <a:ext uri="{FF2B5EF4-FFF2-40B4-BE49-F238E27FC236}">
                  <a16:creationId xmlns:a16="http://schemas.microsoft.com/office/drawing/2014/main" id="{861A0E1E-07CD-44AF-B724-F6B3E738B7B9}"/>
                </a:ext>
              </a:extLst>
            </p:cNvPr>
            <p:cNvSpPr/>
            <p:nvPr/>
          </p:nvSpPr>
          <p:spPr>
            <a:xfrm>
              <a:off x="2893646" y="6857561"/>
              <a:ext cx="434618" cy="134261"/>
            </a:xfrm>
            <a:custGeom>
              <a:avLst/>
              <a:gdLst>
                <a:gd name="connsiteX0" fmla="*/ 367 w 434618"/>
                <a:gd name="connsiteY0" fmla="*/ 439 h 134261"/>
                <a:gd name="connsiteX1" fmla="*/ 252779 w 434618"/>
                <a:gd name="connsiteY1" fmla="*/ 79814 h 134261"/>
                <a:gd name="connsiteX2" fmla="*/ 432167 w 434618"/>
                <a:gd name="connsiteY2" fmla="*/ 130614 h 134261"/>
                <a:gd name="connsiteX3" fmla="*/ 348029 w 434618"/>
                <a:gd name="connsiteY3" fmla="*/ 124264 h 134261"/>
                <a:gd name="connsiteX4" fmla="*/ 222617 w 434618"/>
                <a:gd name="connsiteY4" fmla="*/ 76639 h 134261"/>
                <a:gd name="connsiteX5" fmla="*/ 197217 w 434618"/>
                <a:gd name="connsiteY5" fmla="*/ 49652 h 134261"/>
                <a:gd name="connsiteX6" fmla="*/ 367 w 434618"/>
                <a:gd name="connsiteY6" fmla="*/ 439 h 13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618" h="134261">
                  <a:moveTo>
                    <a:pt x="367" y="439"/>
                  </a:moveTo>
                  <a:cubicBezTo>
                    <a:pt x="9627" y="5466"/>
                    <a:pt x="180812" y="58118"/>
                    <a:pt x="252779" y="79814"/>
                  </a:cubicBezTo>
                  <a:cubicBezTo>
                    <a:pt x="324746" y="101510"/>
                    <a:pt x="416292" y="123206"/>
                    <a:pt x="432167" y="130614"/>
                  </a:cubicBezTo>
                  <a:cubicBezTo>
                    <a:pt x="448042" y="138022"/>
                    <a:pt x="382954" y="133260"/>
                    <a:pt x="348029" y="124264"/>
                  </a:cubicBezTo>
                  <a:cubicBezTo>
                    <a:pt x="313104" y="115268"/>
                    <a:pt x="247752" y="89074"/>
                    <a:pt x="222617" y="76639"/>
                  </a:cubicBezTo>
                  <a:cubicBezTo>
                    <a:pt x="197482" y="64204"/>
                    <a:pt x="235052" y="64469"/>
                    <a:pt x="197217" y="49652"/>
                  </a:cubicBezTo>
                  <a:cubicBezTo>
                    <a:pt x="159382" y="34835"/>
                    <a:pt x="-8893" y="-4588"/>
                    <a:pt x="367" y="4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: 図形 782">
              <a:extLst>
                <a:ext uri="{FF2B5EF4-FFF2-40B4-BE49-F238E27FC236}">
                  <a16:creationId xmlns:a16="http://schemas.microsoft.com/office/drawing/2014/main" id="{6DCFF388-901F-4E71-BEBA-8641567A1B46}"/>
                </a:ext>
              </a:extLst>
            </p:cNvPr>
            <p:cNvSpPr/>
            <p:nvPr/>
          </p:nvSpPr>
          <p:spPr>
            <a:xfrm>
              <a:off x="3088517" y="6604588"/>
              <a:ext cx="100903" cy="234906"/>
            </a:xfrm>
            <a:custGeom>
              <a:avLst/>
              <a:gdLst>
                <a:gd name="connsiteX0" fmla="*/ 99183 w 100903"/>
                <a:gd name="connsiteY0" fmla="*/ 1000 h 234906"/>
                <a:gd name="connsiteX1" fmla="*/ 3933 w 100903"/>
                <a:gd name="connsiteY1" fmla="*/ 162925 h 234906"/>
                <a:gd name="connsiteX2" fmla="*/ 26158 w 100903"/>
                <a:gd name="connsiteY2" fmla="*/ 228012 h 234906"/>
                <a:gd name="connsiteX3" fmla="*/ 99183 w 100903"/>
                <a:gd name="connsiteY3" fmla="*/ 229600 h 234906"/>
                <a:gd name="connsiteX4" fmla="*/ 40446 w 100903"/>
                <a:gd name="connsiteY4" fmla="*/ 197850 h 234906"/>
                <a:gd name="connsiteX5" fmla="*/ 30921 w 100903"/>
                <a:gd name="connsiteY5" fmla="*/ 147050 h 234906"/>
                <a:gd name="connsiteX6" fmla="*/ 62671 w 100903"/>
                <a:gd name="connsiteY6" fmla="*/ 96250 h 234906"/>
                <a:gd name="connsiteX7" fmla="*/ 99183 w 100903"/>
                <a:gd name="connsiteY7" fmla="*/ 1000 h 23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3" h="234906">
                  <a:moveTo>
                    <a:pt x="99183" y="1000"/>
                  </a:moveTo>
                  <a:cubicBezTo>
                    <a:pt x="89393" y="12113"/>
                    <a:pt x="16104" y="125090"/>
                    <a:pt x="3933" y="162925"/>
                  </a:cubicBezTo>
                  <a:cubicBezTo>
                    <a:pt x="-8238" y="200760"/>
                    <a:pt x="10283" y="216900"/>
                    <a:pt x="26158" y="228012"/>
                  </a:cubicBezTo>
                  <a:cubicBezTo>
                    <a:pt x="42033" y="239125"/>
                    <a:pt x="96802" y="234627"/>
                    <a:pt x="99183" y="229600"/>
                  </a:cubicBezTo>
                  <a:cubicBezTo>
                    <a:pt x="101564" y="224573"/>
                    <a:pt x="51823" y="211608"/>
                    <a:pt x="40446" y="197850"/>
                  </a:cubicBezTo>
                  <a:cubicBezTo>
                    <a:pt x="29069" y="184092"/>
                    <a:pt x="27217" y="163983"/>
                    <a:pt x="30921" y="147050"/>
                  </a:cubicBezTo>
                  <a:cubicBezTo>
                    <a:pt x="34625" y="130117"/>
                    <a:pt x="51029" y="117946"/>
                    <a:pt x="62671" y="96250"/>
                  </a:cubicBezTo>
                  <a:cubicBezTo>
                    <a:pt x="74313" y="74554"/>
                    <a:pt x="108973" y="-10113"/>
                    <a:pt x="99183" y="1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: 図形 783">
              <a:extLst>
                <a:ext uri="{FF2B5EF4-FFF2-40B4-BE49-F238E27FC236}">
                  <a16:creationId xmlns:a16="http://schemas.microsoft.com/office/drawing/2014/main" id="{91421D0A-4F32-4D70-BCF3-EBA18666550C}"/>
                </a:ext>
              </a:extLst>
            </p:cNvPr>
            <p:cNvSpPr/>
            <p:nvPr/>
          </p:nvSpPr>
          <p:spPr>
            <a:xfrm>
              <a:off x="2765410" y="6751271"/>
              <a:ext cx="222710" cy="110625"/>
            </a:xfrm>
            <a:custGeom>
              <a:avLst/>
              <a:gdLst>
                <a:gd name="connsiteX0" fmla="*/ 15 w 222710"/>
                <a:gd name="connsiteY0" fmla="*/ 108317 h 110625"/>
                <a:gd name="connsiteX1" fmla="*/ 109553 w 222710"/>
                <a:gd name="connsiteY1" fmla="*/ 108317 h 110625"/>
                <a:gd name="connsiteX2" fmla="*/ 120665 w 222710"/>
                <a:gd name="connsiteY2" fmla="*/ 86092 h 110625"/>
                <a:gd name="connsiteX3" fmla="*/ 157178 w 222710"/>
                <a:gd name="connsiteY3" fmla="*/ 63867 h 110625"/>
                <a:gd name="connsiteX4" fmla="*/ 220678 w 222710"/>
                <a:gd name="connsiteY4" fmla="*/ 59104 h 110625"/>
                <a:gd name="connsiteX5" fmla="*/ 206390 w 222710"/>
                <a:gd name="connsiteY5" fmla="*/ 98792 h 110625"/>
                <a:gd name="connsiteX6" fmla="*/ 200040 w 222710"/>
                <a:gd name="connsiteY6" fmla="*/ 38467 h 110625"/>
                <a:gd name="connsiteX7" fmla="*/ 127015 w 222710"/>
                <a:gd name="connsiteY7" fmla="*/ 11479 h 110625"/>
                <a:gd name="connsiteX8" fmla="*/ 71453 w 222710"/>
                <a:gd name="connsiteY8" fmla="*/ 1954 h 110625"/>
                <a:gd name="connsiteX9" fmla="*/ 200040 w 222710"/>
                <a:gd name="connsiteY9" fmla="*/ 47992 h 110625"/>
                <a:gd name="connsiteX10" fmla="*/ 119078 w 222710"/>
                <a:gd name="connsiteY10" fmla="*/ 65454 h 110625"/>
                <a:gd name="connsiteX11" fmla="*/ 101615 w 222710"/>
                <a:gd name="connsiteY11" fmla="*/ 94029 h 110625"/>
                <a:gd name="connsiteX12" fmla="*/ 15 w 222710"/>
                <a:gd name="connsiteY12" fmla="*/ 108317 h 11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710" h="110625">
                  <a:moveTo>
                    <a:pt x="15" y="108317"/>
                  </a:moveTo>
                  <a:cubicBezTo>
                    <a:pt x="1338" y="110698"/>
                    <a:pt x="89445" y="112021"/>
                    <a:pt x="109553" y="108317"/>
                  </a:cubicBezTo>
                  <a:cubicBezTo>
                    <a:pt x="129661" y="104613"/>
                    <a:pt x="112728" y="93500"/>
                    <a:pt x="120665" y="86092"/>
                  </a:cubicBezTo>
                  <a:cubicBezTo>
                    <a:pt x="128603" y="78684"/>
                    <a:pt x="140509" y="68365"/>
                    <a:pt x="157178" y="63867"/>
                  </a:cubicBezTo>
                  <a:cubicBezTo>
                    <a:pt x="173847" y="59369"/>
                    <a:pt x="212476" y="53283"/>
                    <a:pt x="220678" y="59104"/>
                  </a:cubicBezTo>
                  <a:cubicBezTo>
                    <a:pt x="228880" y="64925"/>
                    <a:pt x="209830" y="102231"/>
                    <a:pt x="206390" y="98792"/>
                  </a:cubicBezTo>
                  <a:cubicBezTo>
                    <a:pt x="202950" y="95353"/>
                    <a:pt x="213269" y="53019"/>
                    <a:pt x="200040" y="38467"/>
                  </a:cubicBezTo>
                  <a:cubicBezTo>
                    <a:pt x="186811" y="23915"/>
                    <a:pt x="148446" y="17564"/>
                    <a:pt x="127015" y="11479"/>
                  </a:cubicBezTo>
                  <a:cubicBezTo>
                    <a:pt x="105584" y="5394"/>
                    <a:pt x="59282" y="-4132"/>
                    <a:pt x="71453" y="1954"/>
                  </a:cubicBezTo>
                  <a:cubicBezTo>
                    <a:pt x="83624" y="8039"/>
                    <a:pt x="192103" y="37409"/>
                    <a:pt x="200040" y="47992"/>
                  </a:cubicBezTo>
                  <a:cubicBezTo>
                    <a:pt x="207977" y="58575"/>
                    <a:pt x="135482" y="57781"/>
                    <a:pt x="119078" y="65454"/>
                  </a:cubicBezTo>
                  <a:cubicBezTo>
                    <a:pt x="102674" y="73127"/>
                    <a:pt x="118548" y="88208"/>
                    <a:pt x="101615" y="94029"/>
                  </a:cubicBezTo>
                  <a:cubicBezTo>
                    <a:pt x="84682" y="99850"/>
                    <a:pt x="-1308" y="105936"/>
                    <a:pt x="15" y="108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: 図形 784">
              <a:extLst>
                <a:ext uri="{FF2B5EF4-FFF2-40B4-BE49-F238E27FC236}">
                  <a16:creationId xmlns:a16="http://schemas.microsoft.com/office/drawing/2014/main" id="{5472D130-AE62-44DF-8B5B-BFDEF98540C0}"/>
                </a:ext>
              </a:extLst>
            </p:cNvPr>
            <p:cNvSpPr/>
            <p:nvPr/>
          </p:nvSpPr>
          <p:spPr>
            <a:xfrm>
              <a:off x="2757371" y="6810355"/>
              <a:ext cx="143532" cy="24270"/>
            </a:xfrm>
            <a:custGeom>
              <a:avLst/>
              <a:gdLst>
                <a:gd name="connsiteX0" fmla="*/ 117 w 143532"/>
                <a:gd name="connsiteY0" fmla="*/ 23833 h 24270"/>
                <a:gd name="connsiteX1" fmla="*/ 136642 w 143532"/>
                <a:gd name="connsiteY1" fmla="*/ 14308 h 24270"/>
                <a:gd name="connsiteX2" fmla="*/ 112829 w 143532"/>
                <a:gd name="connsiteY2" fmla="*/ 20 h 24270"/>
                <a:gd name="connsiteX3" fmla="*/ 117 w 143532"/>
                <a:gd name="connsiteY3" fmla="*/ 23833 h 2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32" h="24270">
                  <a:moveTo>
                    <a:pt x="117" y="23833"/>
                  </a:moveTo>
                  <a:cubicBezTo>
                    <a:pt x="4086" y="26214"/>
                    <a:pt x="117857" y="18277"/>
                    <a:pt x="136642" y="14308"/>
                  </a:cubicBezTo>
                  <a:cubicBezTo>
                    <a:pt x="155427" y="10339"/>
                    <a:pt x="131879" y="814"/>
                    <a:pt x="112829" y="20"/>
                  </a:cubicBezTo>
                  <a:cubicBezTo>
                    <a:pt x="93779" y="-774"/>
                    <a:pt x="-3852" y="21452"/>
                    <a:pt x="117" y="238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: 図形 785">
              <a:extLst>
                <a:ext uri="{FF2B5EF4-FFF2-40B4-BE49-F238E27FC236}">
                  <a16:creationId xmlns:a16="http://schemas.microsoft.com/office/drawing/2014/main" id="{72FA8287-0478-4DC9-A29B-DBEE25AF2593}"/>
                </a:ext>
              </a:extLst>
            </p:cNvPr>
            <p:cNvSpPr/>
            <p:nvPr/>
          </p:nvSpPr>
          <p:spPr>
            <a:xfrm>
              <a:off x="2772415" y="6757984"/>
              <a:ext cx="80481" cy="101612"/>
            </a:xfrm>
            <a:custGeom>
              <a:avLst/>
              <a:gdLst>
                <a:gd name="connsiteX0" fmla="*/ 80323 w 80481"/>
                <a:gd name="connsiteY0" fmla="*/ 4 h 101612"/>
                <a:gd name="connsiteX1" fmla="*/ 5710 w 80481"/>
                <a:gd name="connsiteY1" fmla="*/ 58741 h 101612"/>
                <a:gd name="connsiteX2" fmla="*/ 7298 w 80481"/>
                <a:gd name="connsiteY2" fmla="*/ 101604 h 101612"/>
                <a:gd name="connsiteX3" fmla="*/ 24760 w 80481"/>
                <a:gd name="connsiteY3" fmla="*/ 61916 h 101612"/>
                <a:gd name="connsiteX4" fmla="*/ 80323 w 80481"/>
                <a:gd name="connsiteY4" fmla="*/ 4 h 10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81" h="101612">
                  <a:moveTo>
                    <a:pt x="80323" y="4"/>
                  </a:moveTo>
                  <a:cubicBezTo>
                    <a:pt x="77148" y="-525"/>
                    <a:pt x="17881" y="41808"/>
                    <a:pt x="5710" y="58741"/>
                  </a:cubicBezTo>
                  <a:cubicBezTo>
                    <a:pt x="-6461" y="75674"/>
                    <a:pt x="4123" y="101075"/>
                    <a:pt x="7298" y="101604"/>
                  </a:cubicBezTo>
                  <a:cubicBezTo>
                    <a:pt x="10473" y="102133"/>
                    <a:pt x="11531" y="78320"/>
                    <a:pt x="24760" y="61916"/>
                  </a:cubicBezTo>
                  <a:cubicBezTo>
                    <a:pt x="37989" y="45512"/>
                    <a:pt x="83498" y="533"/>
                    <a:pt x="80323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: 図形 786">
              <a:extLst>
                <a:ext uri="{FF2B5EF4-FFF2-40B4-BE49-F238E27FC236}">
                  <a16:creationId xmlns:a16="http://schemas.microsoft.com/office/drawing/2014/main" id="{1E186B63-483F-41B5-9B76-EA011BDD8822}"/>
                </a:ext>
              </a:extLst>
            </p:cNvPr>
            <p:cNvSpPr/>
            <p:nvPr/>
          </p:nvSpPr>
          <p:spPr>
            <a:xfrm>
              <a:off x="3076234" y="6383426"/>
              <a:ext cx="522961" cy="187535"/>
            </a:xfrm>
            <a:custGeom>
              <a:avLst/>
              <a:gdLst>
                <a:gd name="connsiteX0" fmla="*/ 522629 w 522961"/>
                <a:gd name="connsiteY0" fmla="*/ 20549 h 187535"/>
                <a:gd name="connsiteX1" fmla="*/ 294029 w 522961"/>
                <a:gd name="connsiteY1" fmla="*/ 4674 h 187535"/>
                <a:gd name="connsiteX2" fmla="*/ 190841 w 522961"/>
                <a:gd name="connsiteY2" fmla="*/ 112624 h 187535"/>
                <a:gd name="connsiteX3" fmla="*/ 146391 w 522961"/>
                <a:gd name="connsiteY3" fmla="*/ 169774 h 187535"/>
                <a:gd name="connsiteX4" fmla="*/ 82891 w 522961"/>
                <a:gd name="connsiteY4" fmla="*/ 187237 h 187535"/>
                <a:gd name="connsiteX5" fmla="*/ 341 w 522961"/>
                <a:gd name="connsiteY5" fmla="*/ 158662 h 187535"/>
                <a:gd name="connsiteX6" fmla="*/ 116229 w 522961"/>
                <a:gd name="connsiteY6" fmla="*/ 174537 h 187535"/>
                <a:gd name="connsiteX7" fmla="*/ 190841 w 522961"/>
                <a:gd name="connsiteY7" fmla="*/ 118974 h 187535"/>
                <a:gd name="connsiteX8" fmla="*/ 247991 w 522961"/>
                <a:gd name="connsiteY8" fmla="*/ 42774 h 187535"/>
                <a:gd name="connsiteX9" fmla="*/ 343241 w 522961"/>
                <a:gd name="connsiteY9" fmla="*/ 30074 h 187535"/>
                <a:gd name="connsiteX10" fmla="*/ 522629 w 522961"/>
                <a:gd name="connsiteY10" fmla="*/ 20549 h 1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2961" h="187535">
                  <a:moveTo>
                    <a:pt x="522629" y="20549"/>
                  </a:moveTo>
                  <a:cubicBezTo>
                    <a:pt x="514427" y="16316"/>
                    <a:pt x="349327" y="-10672"/>
                    <a:pt x="294029" y="4674"/>
                  </a:cubicBezTo>
                  <a:cubicBezTo>
                    <a:pt x="238731" y="20020"/>
                    <a:pt x="215447" y="85107"/>
                    <a:pt x="190841" y="112624"/>
                  </a:cubicBezTo>
                  <a:cubicBezTo>
                    <a:pt x="166235" y="140141"/>
                    <a:pt x="164383" y="157339"/>
                    <a:pt x="146391" y="169774"/>
                  </a:cubicBezTo>
                  <a:cubicBezTo>
                    <a:pt x="128399" y="182210"/>
                    <a:pt x="107233" y="189089"/>
                    <a:pt x="82891" y="187237"/>
                  </a:cubicBezTo>
                  <a:cubicBezTo>
                    <a:pt x="58549" y="185385"/>
                    <a:pt x="-5215" y="160779"/>
                    <a:pt x="341" y="158662"/>
                  </a:cubicBezTo>
                  <a:cubicBezTo>
                    <a:pt x="5897" y="156545"/>
                    <a:pt x="84479" y="181152"/>
                    <a:pt x="116229" y="174537"/>
                  </a:cubicBezTo>
                  <a:cubicBezTo>
                    <a:pt x="147979" y="167922"/>
                    <a:pt x="168881" y="140935"/>
                    <a:pt x="190841" y="118974"/>
                  </a:cubicBezTo>
                  <a:cubicBezTo>
                    <a:pt x="212801" y="97014"/>
                    <a:pt x="222591" y="57591"/>
                    <a:pt x="247991" y="42774"/>
                  </a:cubicBezTo>
                  <a:cubicBezTo>
                    <a:pt x="273391" y="27957"/>
                    <a:pt x="301701" y="31662"/>
                    <a:pt x="343241" y="30074"/>
                  </a:cubicBezTo>
                  <a:cubicBezTo>
                    <a:pt x="384781" y="28486"/>
                    <a:pt x="530831" y="24782"/>
                    <a:pt x="522629" y="205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: 図形 787">
              <a:extLst>
                <a:ext uri="{FF2B5EF4-FFF2-40B4-BE49-F238E27FC236}">
                  <a16:creationId xmlns:a16="http://schemas.microsoft.com/office/drawing/2014/main" id="{DB5D2BB9-3152-4C36-B504-4C77F9942CDE}"/>
                </a:ext>
              </a:extLst>
            </p:cNvPr>
            <p:cNvSpPr/>
            <p:nvPr/>
          </p:nvSpPr>
          <p:spPr>
            <a:xfrm>
              <a:off x="3203351" y="6394540"/>
              <a:ext cx="340983" cy="242124"/>
            </a:xfrm>
            <a:custGeom>
              <a:avLst/>
              <a:gdLst>
                <a:gd name="connsiteX0" fmla="*/ 332012 w 340983"/>
                <a:gd name="connsiteY0" fmla="*/ 18960 h 242124"/>
                <a:gd name="connsiteX1" fmla="*/ 279624 w 340983"/>
                <a:gd name="connsiteY1" fmla="*/ 23723 h 242124"/>
                <a:gd name="connsiteX2" fmla="*/ 98649 w 340983"/>
                <a:gd name="connsiteY2" fmla="*/ 225335 h 242124"/>
                <a:gd name="connsiteX3" fmla="*/ 44674 w 340983"/>
                <a:gd name="connsiteY3" fmla="*/ 225335 h 242124"/>
                <a:gd name="connsiteX4" fmla="*/ 224 w 340983"/>
                <a:gd name="connsiteY4" fmla="*/ 179298 h 242124"/>
                <a:gd name="connsiteX5" fmla="*/ 63724 w 340983"/>
                <a:gd name="connsiteY5" fmla="*/ 215810 h 242124"/>
                <a:gd name="connsiteX6" fmla="*/ 114524 w 340983"/>
                <a:gd name="connsiteY6" fmla="*/ 158660 h 242124"/>
                <a:gd name="connsiteX7" fmla="*/ 332012 w 340983"/>
                <a:gd name="connsiteY7" fmla="*/ 18960 h 24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0983" h="242124">
                  <a:moveTo>
                    <a:pt x="332012" y="18960"/>
                  </a:moveTo>
                  <a:cubicBezTo>
                    <a:pt x="359529" y="-3530"/>
                    <a:pt x="318518" y="-10673"/>
                    <a:pt x="279624" y="23723"/>
                  </a:cubicBezTo>
                  <a:cubicBezTo>
                    <a:pt x="240730" y="58119"/>
                    <a:pt x="137807" y="191733"/>
                    <a:pt x="98649" y="225335"/>
                  </a:cubicBezTo>
                  <a:cubicBezTo>
                    <a:pt x="59491" y="258937"/>
                    <a:pt x="61078" y="233008"/>
                    <a:pt x="44674" y="225335"/>
                  </a:cubicBezTo>
                  <a:cubicBezTo>
                    <a:pt x="28270" y="217662"/>
                    <a:pt x="-2951" y="180885"/>
                    <a:pt x="224" y="179298"/>
                  </a:cubicBezTo>
                  <a:cubicBezTo>
                    <a:pt x="3399" y="177711"/>
                    <a:pt x="44674" y="219250"/>
                    <a:pt x="63724" y="215810"/>
                  </a:cubicBezTo>
                  <a:cubicBezTo>
                    <a:pt x="82774" y="212370"/>
                    <a:pt x="75895" y="192791"/>
                    <a:pt x="114524" y="158660"/>
                  </a:cubicBezTo>
                  <a:cubicBezTo>
                    <a:pt x="153153" y="124529"/>
                    <a:pt x="304495" y="41450"/>
                    <a:pt x="332012" y="189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: 図形 788">
              <a:extLst>
                <a:ext uri="{FF2B5EF4-FFF2-40B4-BE49-F238E27FC236}">
                  <a16:creationId xmlns:a16="http://schemas.microsoft.com/office/drawing/2014/main" id="{21CB705B-9C07-4C55-BB31-9140BD5F70E5}"/>
                </a:ext>
              </a:extLst>
            </p:cNvPr>
            <p:cNvSpPr/>
            <p:nvPr/>
          </p:nvSpPr>
          <p:spPr>
            <a:xfrm>
              <a:off x="3184412" y="6705116"/>
              <a:ext cx="61061" cy="65658"/>
            </a:xfrm>
            <a:custGeom>
              <a:avLst/>
              <a:gdLst>
                <a:gd name="connsiteX0" fmla="*/ 42976 w 61061"/>
                <a:gd name="connsiteY0" fmla="*/ 65572 h 65658"/>
                <a:gd name="connsiteX1" fmla="*/ 113 w 61061"/>
                <a:gd name="connsiteY1" fmla="*/ 2072 h 65658"/>
                <a:gd name="connsiteX2" fmla="*/ 57263 w 61061"/>
                <a:gd name="connsiteY2" fmla="*/ 16359 h 65658"/>
                <a:gd name="connsiteX3" fmla="*/ 42976 w 61061"/>
                <a:gd name="connsiteY3" fmla="*/ 65572 h 6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061" h="65658">
                  <a:moveTo>
                    <a:pt x="42976" y="65572"/>
                  </a:moveTo>
                  <a:cubicBezTo>
                    <a:pt x="33451" y="63191"/>
                    <a:pt x="-2268" y="10274"/>
                    <a:pt x="113" y="2072"/>
                  </a:cubicBezTo>
                  <a:cubicBezTo>
                    <a:pt x="2494" y="-6130"/>
                    <a:pt x="46151" y="12390"/>
                    <a:pt x="57263" y="16359"/>
                  </a:cubicBezTo>
                  <a:cubicBezTo>
                    <a:pt x="68375" y="20328"/>
                    <a:pt x="52501" y="67953"/>
                    <a:pt x="42976" y="65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: 図形 789">
              <a:extLst>
                <a:ext uri="{FF2B5EF4-FFF2-40B4-BE49-F238E27FC236}">
                  <a16:creationId xmlns:a16="http://schemas.microsoft.com/office/drawing/2014/main" id="{83716E79-A063-4706-AA4A-A4B8431F69FD}"/>
                </a:ext>
              </a:extLst>
            </p:cNvPr>
            <p:cNvSpPr/>
            <p:nvPr/>
          </p:nvSpPr>
          <p:spPr>
            <a:xfrm>
              <a:off x="3203141" y="6611839"/>
              <a:ext cx="105209" cy="113469"/>
            </a:xfrm>
            <a:custGeom>
              <a:avLst/>
              <a:gdLst>
                <a:gd name="connsiteX0" fmla="*/ 434 w 105209"/>
                <a:gd name="connsiteY0" fmla="*/ 112811 h 113469"/>
                <a:gd name="connsiteX1" fmla="*/ 43297 w 105209"/>
                <a:gd name="connsiteY1" fmla="*/ 55661 h 113469"/>
                <a:gd name="connsiteX2" fmla="*/ 71872 w 105209"/>
                <a:gd name="connsiteY2" fmla="*/ 99 h 113469"/>
                <a:gd name="connsiteX3" fmla="*/ 105209 w 105209"/>
                <a:gd name="connsiteY3" fmla="*/ 41374 h 113469"/>
                <a:gd name="connsiteX4" fmla="*/ 71872 w 105209"/>
                <a:gd name="connsiteY4" fmla="*/ 15974 h 113469"/>
                <a:gd name="connsiteX5" fmla="*/ 434 w 105209"/>
                <a:gd name="connsiteY5" fmla="*/ 112811 h 11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09" h="113469">
                  <a:moveTo>
                    <a:pt x="434" y="112811"/>
                  </a:moveTo>
                  <a:cubicBezTo>
                    <a:pt x="-4328" y="119425"/>
                    <a:pt x="31391" y="74446"/>
                    <a:pt x="43297" y="55661"/>
                  </a:cubicBezTo>
                  <a:cubicBezTo>
                    <a:pt x="55203" y="36876"/>
                    <a:pt x="61553" y="2480"/>
                    <a:pt x="71872" y="99"/>
                  </a:cubicBezTo>
                  <a:cubicBezTo>
                    <a:pt x="82191" y="-2282"/>
                    <a:pt x="105209" y="38728"/>
                    <a:pt x="105209" y="41374"/>
                  </a:cubicBezTo>
                  <a:cubicBezTo>
                    <a:pt x="105209" y="44020"/>
                    <a:pt x="84307" y="6714"/>
                    <a:pt x="71872" y="15974"/>
                  </a:cubicBezTo>
                  <a:cubicBezTo>
                    <a:pt x="59437" y="25234"/>
                    <a:pt x="5196" y="106197"/>
                    <a:pt x="434" y="1128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: 図形 790">
              <a:extLst>
                <a:ext uri="{FF2B5EF4-FFF2-40B4-BE49-F238E27FC236}">
                  <a16:creationId xmlns:a16="http://schemas.microsoft.com/office/drawing/2014/main" id="{8207A490-A849-467C-88BB-F4FF9EEB128D}"/>
                </a:ext>
              </a:extLst>
            </p:cNvPr>
            <p:cNvSpPr/>
            <p:nvPr/>
          </p:nvSpPr>
          <p:spPr>
            <a:xfrm>
              <a:off x="3012609" y="6303756"/>
              <a:ext cx="292574" cy="251739"/>
            </a:xfrm>
            <a:custGeom>
              <a:avLst/>
              <a:gdLst>
                <a:gd name="connsiteX0" fmla="*/ 292566 w 292574"/>
                <a:gd name="connsiteY0" fmla="*/ 207 h 251739"/>
                <a:gd name="connsiteX1" fmla="*/ 32216 w 292574"/>
                <a:gd name="connsiteY1" fmla="*/ 165307 h 251739"/>
                <a:gd name="connsiteX2" fmla="*/ 9991 w 292574"/>
                <a:gd name="connsiteY2" fmla="*/ 249444 h 251739"/>
                <a:gd name="connsiteX3" fmla="*/ 86191 w 292574"/>
                <a:gd name="connsiteY3" fmla="*/ 227219 h 251739"/>
                <a:gd name="connsiteX4" fmla="*/ 33804 w 292574"/>
                <a:gd name="connsiteY4" fmla="*/ 219282 h 251739"/>
                <a:gd name="connsiteX5" fmla="*/ 41741 w 292574"/>
                <a:gd name="connsiteY5" fmla="*/ 201819 h 251739"/>
                <a:gd name="connsiteX6" fmla="*/ 292566 w 292574"/>
                <a:gd name="connsiteY6" fmla="*/ 207 h 25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574" h="251739">
                  <a:moveTo>
                    <a:pt x="292566" y="207"/>
                  </a:moveTo>
                  <a:cubicBezTo>
                    <a:pt x="290979" y="-5878"/>
                    <a:pt x="79312" y="123768"/>
                    <a:pt x="32216" y="165307"/>
                  </a:cubicBezTo>
                  <a:cubicBezTo>
                    <a:pt x="-14880" y="206846"/>
                    <a:pt x="995" y="239125"/>
                    <a:pt x="9991" y="249444"/>
                  </a:cubicBezTo>
                  <a:cubicBezTo>
                    <a:pt x="18987" y="259763"/>
                    <a:pt x="82222" y="232246"/>
                    <a:pt x="86191" y="227219"/>
                  </a:cubicBezTo>
                  <a:cubicBezTo>
                    <a:pt x="90160" y="222192"/>
                    <a:pt x="41212" y="223515"/>
                    <a:pt x="33804" y="219282"/>
                  </a:cubicBezTo>
                  <a:cubicBezTo>
                    <a:pt x="26396" y="215049"/>
                    <a:pt x="-1651" y="236479"/>
                    <a:pt x="41741" y="201819"/>
                  </a:cubicBezTo>
                  <a:cubicBezTo>
                    <a:pt x="85133" y="167159"/>
                    <a:pt x="294153" y="6292"/>
                    <a:pt x="292566" y="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: 図形 791">
              <a:extLst>
                <a:ext uri="{FF2B5EF4-FFF2-40B4-BE49-F238E27FC236}">
                  <a16:creationId xmlns:a16="http://schemas.microsoft.com/office/drawing/2014/main" id="{41A42284-3CAF-4D9B-B37C-58E746B39D33}"/>
                </a:ext>
              </a:extLst>
            </p:cNvPr>
            <p:cNvSpPr/>
            <p:nvPr/>
          </p:nvSpPr>
          <p:spPr>
            <a:xfrm>
              <a:off x="3276460" y="6334085"/>
              <a:ext cx="246663" cy="37143"/>
            </a:xfrm>
            <a:custGeom>
              <a:avLst/>
              <a:gdLst>
                <a:gd name="connsiteX0" fmla="*/ 246203 w 246663"/>
                <a:gd name="connsiteY0" fmla="*/ 36553 h 37143"/>
                <a:gd name="connsiteX1" fmla="*/ 57290 w 246663"/>
                <a:gd name="connsiteY1" fmla="*/ 31790 h 37143"/>
                <a:gd name="connsiteX2" fmla="*/ 1728 w 246663"/>
                <a:gd name="connsiteY2" fmla="*/ 40 h 37143"/>
                <a:gd name="connsiteX3" fmla="*/ 108090 w 246663"/>
                <a:gd name="connsiteY3" fmla="*/ 25440 h 37143"/>
                <a:gd name="connsiteX4" fmla="*/ 246203 w 246663"/>
                <a:gd name="connsiteY4" fmla="*/ 36553 h 3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63" h="37143">
                  <a:moveTo>
                    <a:pt x="246203" y="36553"/>
                  </a:moveTo>
                  <a:cubicBezTo>
                    <a:pt x="237736" y="37611"/>
                    <a:pt x="98036" y="37876"/>
                    <a:pt x="57290" y="31790"/>
                  </a:cubicBezTo>
                  <a:cubicBezTo>
                    <a:pt x="16544" y="25704"/>
                    <a:pt x="-6739" y="1098"/>
                    <a:pt x="1728" y="40"/>
                  </a:cubicBezTo>
                  <a:cubicBezTo>
                    <a:pt x="10195" y="-1018"/>
                    <a:pt x="72107" y="18825"/>
                    <a:pt x="108090" y="25440"/>
                  </a:cubicBezTo>
                  <a:cubicBezTo>
                    <a:pt x="144073" y="32055"/>
                    <a:pt x="254670" y="35495"/>
                    <a:pt x="246203" y="365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: 図形 792">
              <a:extLst>
                <a:ext uri="{FF2B5EF4-FFF2-40B4-BE49-F238E27FC236}">
                  <a16:creationId xmlns:a16="http://schemas.microsoft.com/office/drawing/2014/main" id="{83E83F8C-BB98-4641-930E-B184C0B977AE}"/>
                </a:ext>
              </a:extLst>
            </p:cNvPr>
            <p:cNvSpPr/>
            <p:nvPr/>
          </p:nvSpPr>
          <p:spPr>
            <a:xfrm>
              <a:off x="3140075" y="6395800"/>
              <a:ext cx="252955" cy="157400"/>
            </a:xfrm>
            <a:custGeom>
              <a:avLst/>
              <a:gdLst>
                <a:gd name="connsiteX0" fmla="*/ 252413 w 252955"/>
                <a:gd name="connsiteY0" fmla="*/ 11350 h 157400"/>
                <a:gd name="connsiteX1" fmla="*/ 152400 w 252955"/>
                <a:gd name="connsiteY1" fmla="*/ 12938 h 157400"/>
                <a:gd name="connsiteX2" fmla="*/ 60325 w 252955"/>
                <a:gd name="connsiteY2" fmla="*/ 128825 h 157400"/>
                <a:gd name="connsiteX3" fmla="*/ 0 w 252955"/>
                <a:gd name="connsiteY3" fmla="*/ 157400 h 157400"/>
                <a:gd name="connsiteX4" fmla="*/ 60325 w 252955"/>
                <a:gd name="connsiteY4" fmla="*/ 128825 h 157400"/>
                <a:gd name="connsiteX5" fmla="*/ 106363 w 252955"/>
                <a:gd name="connsiteY5" fmla="*/ 89138 h 157400"/>
                <a:gd name="connsiteX6" fmla="*/ 252413 w 252955"/>
                <a:gd name="connsiteY6" fmla="*/ 11350 h 1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55" h="157400">
                  <a:moveTo>
                    <a:pt x="252413" y="11350"/>
                  </a:moveTo>
                  <a:cubicBezTo>
                    <a:pt x="260086" y="-1350"/>
                    <a:pt x="184415" y="-6641"/>
                    <a:pt x="152400" y="12938"/>
                  </a:cubicBezTo>
                  <a:cubicBezTo>
                    <a:pt x="120385" y="32517"/>
                    <a:pt x="85725" y="104748"/>
                    <a:pt x="60325" y="128825"/>
                  </a:cubicBezTo>
                  <a:cubicBezTo>
                    <a:pt x="34925" y="152902"/>
                    <a:pt x="0" y="157400"/>
                    <a:pt x="0" y="157400"/>
                  </a:cubicBezTo>
                  <a:cubicBezTo>
                    <a:pt x="0" y="157400"/>
                    <a:pt x="42598" y="140202"/>
                    <a:pt x="60325" y="128825"/>
                  </a:cubicBezTo>
                  <a:cubicBezTo>
                    <a:pt x="78052" y="117448"/>
                    <a:pt x="79640" y="109511"/>
                    <a:pt x="106363" y="89138"/>
                  </a:cubicBezTo>
                  <a:cubicBezTo>
                    <a:pt x="133086" y="68765"/>
                    <a:pt x="244740" y="24050"/>
                    <a:pt x="252413" y="11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: 図形 793">
              <a:extLst>
                <a:ext uri="{FF2B5EF4-FFF2-40B4-BE49-F238E27FC236}">
                  <a16:creationId xmlns:a16="http://schemas.microsoft.com/office/drawing/2014/main" id="{7F39D738-792E-4585-B243-8DE521AEF71A}"/>
                </a:ext>
              </a:extLst>
            </p:cNvPr>
            <p:cNvSpPr/>
            <p:nvPr/>
          </p:nvSpPr>
          <p:spPr>
            <a:xfrm>
              <a:off x="2984357" y="6624408"/>
              <a:ext cx="186488" cy="39009"/>
            </a:xfrm>
            <a:custGeom>
              <a:avLst/>
              <a:gdLst>
                <a:gd name="connsiteX0" fmla="*/ 143 w 186488"/>
                <a:gd name="connsiteY0" fmla="*/ 22455 h 39009"/>
                <a:gd name="connsiteX1" fmla="*/ 117618 w 186488"/>
                <a:gd name="connsiteY1" fmla="*/ 230 h 39009"/>
                <a:gd name="connsiteX2" fmla="*/ 185881 w 186488"/>
                <a:gd name="connsiteY2" fmla="*/ 38330 h 39009"/>
                <a:gd name="connsiteX3" fmla="*/ 143018 w 186488"/>
                <a:gd name="connsiteY3" fmla="*/ 24042 h 39009"/>
                <a:gd name="connsiteX4" fmla="*/ 143 w 186488"/>
                <a:gd name="connsiteY4" fmla="*/ 22455 h 3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488" h="39009">
                  <a:moveTo>
                    <a:pt x="143" y="22455"/>
                  </a:moveTo>
                  <a:cubicBezTo>
                    <a:pt x="-4090" y="18486"/>
                    <a:pt x="86662" y="-2416"/>
                    <a:pt x="117618" y="230"/>
                  </a:cubicBezTo>
                  <a:cubicBezTo>
                    <a:pt x="148574" y="2876"/>
                    <a:pt x="181648" y="34361"/>
                    <a:pt x="185881" y="38330"/>
                  </a:cubicBezTo>
                  <a:cubicBezTo>
                    <a:pt x="190114" y="42299"/>
                    <a:pt x="171858" y="27746"/>
                    <a:pt x="143018" y="24042"/>
                  </a:cubicBezTo>
                  <a:cubicBezTo>
                    <a:pt x="114178" y="20338"/>
                    <a:pt x="4376" y="26424"/>
                    <a:pt x="143" y="224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: 図形 794">
              <a:extLst>
                <a:ext uri="{FF2B5EF4-FFF2-40B4-BE49-F238E27FC236}">
                  <a16:creationId xmlns:a16="http://schemas.microsoft.com/office/drawing/2014/main" id="{C93F1B3C-7BA2-448A-AF60-4CD9D6842364}"/>
                </a:ext>
              </a:extLst>
            </p:cNvPr>
            <p:cNvSpPr/>
            <p:nvPr/>
          </p:nvSpPr>
          <p:spPr>
            <a:xfrm>
              <a:off x="2962079" y="6638910"/>
              <a:ext cx="332553" cy="245102"/>
            </a:xfrm>
            <a:custGeom>
              <a:avLst/>
              <a:gdLst>
                <a:gd name="connsiteX0" fmla="*/ 196 w 332553"/>
                <a:gd name="connsiteY0" fmla="*/ 15 h 245102"/>
                <a:gd name="connsiteX1" fmla="*/ 71634 w 332553"/>
                <a:gd name="connsiteY1" fmla="*/ 111140 h 245102"/>
                <a:gd name="connsiteX2" fmla="*/ 81159 w 332553"/>
                <a:gd name="connsiteY2" fmla="*/ 173053 h 245102"/>
                <a:gd name="connsiteX3" fmla="*/ 204984 w 332553"/>
                <a:gd name="connsiteY3" fmla="*/ 234965 h 245102"/>
                <a:gd name="connsiteX4" fmla="*/ 331984 w 332553"/>
                <a:gd name="connsiteY4" fmla="*/ 241315 h 245102"/>
                <a:gd name="connsiteX5" fmla="*/ 152596 w 332553"/>
                <a:gd name="connsiteY5" fmla="*/ 196865 h 245102"/>
                <a:gd name="connsiteX6" fmla="*/ 76396 w 332553"/>
                <a:gd name="connsiteY6" fmla="*/ 154003 h 245102"/>
                <a:gd name="connsiteX7" fmla="*/ 50996 w 332553"/>
                <a:gd name="connsiteY7" fmla="*/ 119078 h 245102"/>
                <a:gd name="connsiteX8" fmla="*/ 196 w 332553"/>
                <a:gd name="connsiteY8" fmla="*/ 15 h 2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553" h="245102">
                  <a:moveTo>
                    <a:pt x="196" y="15"/>
                  </a:moveTo>
                  <a:cubicBezTo>
                    <a:pt x="3636" y="-1308"/>
                    <a:pt x="58140" y="82300"/>
                    <a:pt x="71634" y="111140"/>
                  </a:cubicBezTo>
                  <a:cubicBezTo>
                    <a:pt x="85128" y="139980"/>
                    <a:pt x="58934" y="152416"/>
                    <a:pt x="81159" y="173053"/>
                  </a:cubicBezTo>
                  <a:cubicBezTo>
                    <a:pt x="103384" y="193690"/>
                    <a:pt x="163180" y="223588"/>
                    <a:pt x="204984" y="234965"/>
                  </a:cubicBezTo>
                  <a:cubicBezTo>
                    <a:pt x="246788" y="246342"/>
                    <a:pt x="340715" y="247665"/>
                    <a:pt x="331984" y="241315"/>
                  </a:cubicBezTo>
                  <a:cubicBezTo>
                    <a:pt x="323253" y="234965"/>
                    <a:pt x="195194" y="211417"/>
                    <a:pt x="152596" y="196865"/>
                  </a:cubicBezTo>
                  <a:cubicBezTo>
                    <a:pt x="109998" y="182313"/>
                    <a:pt x="93329" y="166968"/>
                    <a:pt x="76396" y="154003"/>
                  </a:cubicBezTo>
                  <a:cubicBezTo>
                    <a:pt x="59463" y="141039"/>
                    <a:pt x="62638" y="142626"/>
                    <a:pt x="50996" y="119078"/>
                  </a:cubicBezTo>
                  <a:cubicBezTo>
                    <a:pt x="39354" y="95530"/>
                    <a:pt x="-3244" y="1338"/>
                    <a:pt x="196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: 図形 795">
              <a:extLst>
                <a:ext uri="{FF2B5EF4-FFF2-40B4-BE49-F238E27FC236}">
                  <a16:creationId xmlns:a16="http://schemas.microsoft.com/office/drawing/2014/main" id="{6F551E2F-1EB8-4C51-BA4E-A29A2A54F9C3}"/>
                </a:ext>
              </a:extLst>
            </p:cNvPr>
            <p:cNvSpPr/>
            <p:nvPr/>
          </p:nvSpPr>
          <p:spPr>
            <a:xfrm>
              <a:off x="2902358" y="6518171"/>
              <a:ext cx="88704" cy="92352"/>
            </a:xfrm>
            <a:custGeom>
              <a:avLst/>
              <a:gdLst>
                <a:gd name="connsiteX0" fmla="*/ 88492 w 88704"/>
                <a:gd name="connsiteY0" fmla="*/ 3279 h 92352"/>
                <a:gd name="connsiteX1" fmla="*/ 2767 w 88704"/>
                <a:gd name="connsiteY1" fmla="*/ 92179 h 92352"/>
                <a:gd name="connsiteX2" fmla="*/ 26580 w 88704"/>
                <a:gd name="connsiteY2" fmla="*/ 25504 h 92352"/>
                <a:gd name="connsiteX3" fmla="*/ 88492 w 88704"/>
                <a:gd name="connsiteY3" fmla="*/ 3279 h 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704" h="92352">
                  <a:moveTo>
                    <a:pt x="88492" y="3279"/>
                  </a:moveTo>
                  <a:cubicBezTo>
                    <a:pt x="84523" y="14391"/>
                    <a:pt x="13086" y="88475"/>
                    <a:pt x="2767" y="92179"/>
                  </a:cubicBezTo>
                  <a:cubicBezTo>
                    <a:pt x="-7552" y="95883"/>
                    <a:pt x="13351" y="39262"/>
                    <a:pt x="26580" y="25504"/>
                  </a:cubicBezTo>
                  <a:cubicBezTo>
                    <a:pt x="39809" y="11746"/>
                    <a:pt x="92461" y="-7833"/>
                    <a:pt x="88492" y="3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: 図形 796">
              <a:extLst>
                <a:ext uri="{FF2B5EF4-FFF2-40B4-BE49-F238E27FC236}">
                  <a16:creationId xmlns:a16="http://schemas.microsoft.com/office/drawing/2014/main" id="{D1E38DF9-6388-43E8-9318-BBEB182C21FC}"/>
                </a:ext>
              </a:extLst>
            </p:cNvPr>
            <p:cNvSpPr/>
            <p:nvPr/>
          </p:nvSpPr>
          <p:spPr>
            <a:xfrm>
              <a:off x="2992406" y="6527763"/>
              <a:ext cx="96436" cy="104109"/>
            </a:xfrm>
            <a:custGeom>
              <a:avLst/>
              <a:gdLst>
                <a:gd name="connsiteX0" fmla="*/ 32 w 96436"/>
                <a:gd name="connsiteY0" fmla="*/ 37 h 104109"/>
                <a:gd name="connsiteX1" fmla="*/ 95282 w 96436"/>
                <a:gd name="connsiteY1" fmla="*/ 44487 h 104109"/>
                <a:gd name="connsiteX2" fmla="*/ 52419 w 96436"/>
                <a:gd name="connsiteY2" fmla="*/ 68300 h 104109"/>
                <a:gd name="connsiteX3" fmla="*/ 46069 w 96436"/>
                <a:gd name="connsiteY3" fmla="*/ 33375 h 104109"/>
                <a:gd name="connsiteX4" fmla="*/ 42894 w 96436"/>
                <a:gd name="connsiteY4" fmla="*/ 103225 h 104109"/>
                <a:gd name="connsiteX5" fmla="*/ 77819 w 96436"/>
                <a:gd name="connsiteY5" fmla="*/ 71475 h 104109"/>
                <a:gd name="connsiteX6" fmla="*/ 84169 w 96436"/>
                <a:gd name="connsiteY6" fmla="*/ 52425 h 104109"/>
                <a:gd name="connsiteX7" fmla="*/ 32 w 96436"/>
                <a:gd name="connsiteY7" fmla="*/ 37 h 104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36" h="104109">
                  <a:moveTo>
                    <a:pt x="32" y="37"/>
                  </a:moveTo>
                  <a:cubicBezTo>
                    <a:pt x="1884" y="-1286"/>
                    <a:pt x="86551" y="33110"/>
                    <a:pt x="95282" y="44487"/>
                  </a:cubicBezTo>
                  <a:cubicBezTo>
                    <a:pt x="104013" y="55864"/>
                    <a:pt x="60621" y="70152"/>
                    <a:pt x="52419" y="68300"/>
                  </a:cubicBezTo>
                  <a:cubicBezTo>
                    <a:pt x="44217" y="66448"/>
                    <a:pt x="47657" y="27554"/>
                    <a:pt x="46069" y="33375"/>
                  </a:cubicBezTo>
                  <a:cubicBezTo>
                    <a:pt x="44482" y="39196"/>
                    <a:pt x="37602" y="96875"/>
                    <a:pt x="42894" y="103225"/>
                  </a:cubicBezTo>
                  <a:cubicBezTo>
                    <a:pt x="48186" y="109575"/>
                    <a:pt x="70940" y="79942"/>
                    <a:pt x="77819" y="71475"/>
                  </a:cubicBezTo>
                  <a:cubicBezTo>
                    <a:pt x="84698" y="63008"/>
                    <a:pt x="91577" y="61950"/>
                    <a:pt x="84169" y="52425"/>
                  </a:cubicBezTo>
                  <a:cubicBezTo>
                    <a:pt x="76761" y="42900"/>
                    <a:pt x="-1820" y="1360"/>
                    <a:pt x="32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8" name="フリーフォーム: 図形 797">
              <a:extLst>
                <a:ext uri="{FF2B5EF4-FFF2-40B4-BE49-F238E27FC236}">
                  <a16:creationId xmlns:a16="http://schemas.microsoft.com/office/drawing/2014/main" id="{AF9F5BD9-E625-4BBE-A0A0-AF1EDECA57B0}"/>
                </a:ext>
              </a:extLst>
            </p:cNvPr>
            <p:cNvSpPr/>
            <p:nvPr/>
          </p:nvSpPr>
          <p:spPr>
            <a:xfrm>
              <a:off x="2922424" y="6548320"/>
              <a:ext cx="106944" cy="73737"/>
            </a:xfrm>
            <a:custGeom>
              <a:avLst/>
              <a:gdLst>
                <a:gd name="connsiteX0" fmla="*/ 106526 w 106944"/>
                <a:gd name="connsiteY0" fmla="*/ 118 h 73737"/>
                <a:gd name="connsiteX1" fmla="*/ 84301 w 106944"/>
                <a:gd name="connsiteY1" fmla="*/ 63618 h 73737"/>
                <a:gd name="connsiteX2" fmla="*/ 47789 w 106944"/>
                <a:gd name="connsiteY2" fmla="*/ 73143 h 73737"/>
                <a:gd name="connsiteX3" fmla="*/ 164 w 106944"/>
                <a:gd name="connsiteY3" fmla="*/ 58855 h 73737"/>
                <a:gd name="connsiteX4" fmla="*/ 65251 w 106944"/>
                <a:gd name="connsiteY4" fmla="*/ 47743 h 73737"/>
                <a:gd name="connsiteX5" fmla="*/ 106526 w 106944"/>
                <a:gd name="connsiteY5" fmla="*/ 118 h 7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944" h="73737">
                  <a:moveTo>
                    <a:pt x="106526" y="118"/>
                  </a:moveTo>
                  <a:cubicBezTo>
                    <a:pt x="109701" y="2764"/>
                    <a:pt x="94090" y="51447"/>
                    <a:pt x="84301" y="63618"/>
                  </a:cubicBezTo>
                  <a:cubicBezTo>
                    <a:pt x="74511" y="75789"/>
                    <a:pt x="61812" y="73937"/>
                    <a:pt x="47789" y="73143"/>
                  </a:cubicBezTo>
                  <a:cubicBezTo>
                    <a:pt x="33766" y="72349"/>
                    <a:pt x="-2746" y="63088"/>
                    <a:pt x="164" y="58855"/>
                  </a:cubicBezTo>
                  <a:cubicBezTo>
                    <a:pt x="3074" y="54622"/>
                    <a:pt x="48318" y="55680"/>
                    <a:pt x="65251" y="47743"/>
                  </a:cubicBezTo>
                  <a:cubicBezTo>
                    <a:pt x="82184" y="39806"/>
                    <a:pt x="103351" y="-2528"/>
                    <a:pt x="106526" y="1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9" name="フリーフォーム: 図形 798">
              <a:extLst>
                <a:ext uri="{FF2B5EF4-FFF2-40B4-BE49-F238E27FC236}">
                  <a16:creationId xmlns:a16="http://schemas.microsoft.com/office/drawing/2014/main" id="{C0E149BD-BC9B-4B19-90B8-49A4012B9F55}"/>
                </a:ext>
              </a:extLst>
            </p:cNvPr>
            <p:cNvSpPr/>
            <p:nvPr/>
          </p:nvSpPr>
          <p:spPr>
            <a:xfrm>
              <a:off x="3276593" y="6192785"/>
              <a:ext cx="429382" cy="183243"/>
            </a:xfrm>
            <a:custGeom>
              <a:avLst/>
              <a:gdLst>
                <a:gd name="connsiteX0" fmla="*/ 7 w 429382"/>
                <a:gd name="connsiteY0" fmla="*/ 144515 h 183243"/>
                <a:gd name="connsiteX1" fmla="*/ 234957 w 429382"/>
                <a:gd name="connsiteY1" fmla="*/ 158803 h 183243"/>
                <a:gd name="connsiteX2" fmla="*/ 403232 w 429382"/>
                <a:gd name="connsiteY2" fmla="*/ 179440 h 183243"/>
                <a:gd name="connsiteX3" fmla="*/ 414345 w 429382"/>
                <a:gd name="connsiteY3" fmla="*/ 74665 h 183243"/>
                <a:gd name="connsiteX4" fmla="*/ 260357 w 429382"/>
                <a:gd name="connsiteY4" fmla="*/ 53 h 183243"/>
                <a:gd name="connsiteX5" fmla="*/ 417520 w 429382"/>
                <a:gd name="connsiteY5" fmla="*/ 85778 h 183243"/>
                <a:gd name="connsiteX6" fmla="*/ 403232 w 429382"/>
                <a:gd name="connsiteY6" fmla="*/ 163565 h 183243"/>
                <a:gd name="connsiteX7" fmla="*/ 341320 w 429382"/>
                <a:gd name="connsiteY7" fmla="*/ 169915 h 183243"/>
                <a:gd name="connsiteX8" fmla="*/ 242895 w 429382"/>
                <a:gd name="connsiteY8" fmla="*/ 144515 h 183243"/>
                <a:gd name="connsiteX9" fmla="*/ 7 w 429382"/>
                <a:gd name="connsiteY9" fmla="*/ 144515 h 18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382" h="183243">
                  <a:moveTo>
                    <a:pt x="7" y="144515"/>
                  </a:moveTo>
                  <a:cubicBezTo>
                    <a:pt x="-1316" y="146896"/>
                    <a:pt x="167753" y="152982"/>
                    <a:pt x="234957" y="158803"/>
                  </a:cubicBezTo>
                  <a:cubicBezTo>
                    <a:pt x="302161" y="164624"/>
                    <a:pt x="373334" y="193463"/>
                    <a:pt x="403232" y="179440"/>
                  </a:cubicBezTo>
                  <a:cubicBezTo>
                    <a:pt x="433130" y="165417"/>
                    <a:pt x="438157" y="104563"/>
                    <a:pt x="414345" y="74665"/>
                  </a:cubicBezTo>
                  <a:cubicBezTo>
                    <a:pt x="390533" y="44767"/>
                    <a:pt x="259828" y="-1799"/>
                    <a:pt x="260357" y="53"/>
                  </a:cubicBezTo>
                  <a:cubicBezTo>
                    <a:pt x="260886" y="1905"/>
                    <a:pt x="393708" y="58526"/>
                    <a:pt x="417520" y="85778"/>
                  </a:cubicBezTo>
                  <a:cubicBezTo>
                    <a:pt x="441332" y="113030"/>
                    <a:pt x="415932" y="149542"/>
                    <a:pt x="403232" y="163565"/>
                  </a:cubicBezTo>
                  <a:cubicBezTo>
                    <a:pt x="390532" y="177588"/>
                    <a:pt x="368043" y="173090"/>
                    <a:pt x="341320" y="169915"/>
                  </a:cubicBezTo>
                  <a:cubicBezTo>
                    <a:pt x="314597" y="166740"/>
                    <a:pt x="295547" y="151394"/>
                    <a:pt x="242895" y="144515"/>
                  </a:cubicBezTo>
                  <a:cubicBezTo>
                    <a:pt x="190243" y="137636"/>
                    <a:pt x="1330" y="142134"/>
                    <a:pt x="7" y="144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0" name="フリーフォーム: 図形 799">
              <a:extLst>
                <a:ext uri="{FF2B5EF4-FFF2-40B4-BE49-F238E27FC236}">
                  <a16:creationId xmlns:a16="http://schemas.microsoft.com/office/drawing/2014/main" id="{CE273398-5026-44AE-B854-444D90EDD27B}"/>
                </a:ext>
              </a:extLst>
            </p:cNvPr>
            <p:cNvSpPr/>
            <p:nvPr/>
          </p:nvSpPr>
          <p:spPr>
            <a:xfrm>
              <a:off x="3516245" y="6208375"/>
              <a:ext cx="152586" cy="82303"/>
            </a:xfrm>
            <a:custGeom>
              <a:avLst/>
              <a:gdLst>
                <a:gd name="connsiteX0" fmla="*/ 68 w 152586"/>
                <a:gd name="connsiteY0" fmla="*/ 338 h 82303"/>
                <a:gd name="connsiteX1" fmla="*/ 146118 w 152586"/>
                <a:gd name="connsiteY1" fmla="*/ 76538 h 82303"/>
                <a:gd name="connsiteX2" fmla="*/ 87380 w 152586"/>
                <a:gd name="connsiteY2" fmla="*/ 74950 h 82303"/>
                <a:gd name="connsiteX3" fmla="*/ 6418 w 152586"/>
                <a:gd name="connsiteY3" fmla="*/ 59075 h 82303"/>
                <a:gd name="connsiteX4" fmla="*/ 142943 w 152586"/>
                <a:gd name="connsiteY4" fmla="*/ 63838 h 82303"/>
                <a:gd name="connsiteX5" fmla="*/ 127068 w 152586"/>
                <a:gd name="connsiteY5" fmla="*/ 49550 h 82303"/>
                <a:gd name="connsiteX6" fmla="*/ 68 w 152586"/>
                <a:gd name="connsiteY6" fmla="*/ 338 h 8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586" h="82303">
                  <a:moveTo>
                    <a:pt x="68" y="338"/>
                  </a:moveTo>
                  <a:cubicBezTo>
                    <a:pt x="3243" y="4836"/>
                    <a:pt x="131566" y="64103"/>
                    <a:pt x="146118" y="76538"/>
                  </a:cubicBezTo>
                  <a:cubicBezTo>
                    <a:pt x="160670" y="88973"/>
                    <a:pt x="110663" y="77860"/>
                    <a:pt x="87380" y="74950"/>
                  </a:cubicBezTo>
                  <a:cubicBezTo>
                    <a:pt x="64097" y="72040"/>
                    <a:pt x="-2842" y="60927"/>
                    <a:pt x="6418" y="59075"/>
                  </a:cubicBezTo>
                  <a:cubicBezTo>
                    <a:pt x="15678" y="57223"/>
                    <a:pt x="122835" y="65426"/>
                    <a:pt x="142943" y="63838"/>
                  </a:cubicBezTo>
                  <a:cubicBezTo>
                    <a:pt x="163051" y="62251"/>
                    <a:pt x="148764" y="61721"/>
                    <a:pt x="127068" y="49550"/>
                  </a:cubicBezTo>
                  <a:cubicBezTo>
                    <a:pt x="105372" y="37379"/>
                    <a:pt x="-3107" y="-4160"/>
                    <a:pt x="68" y="3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: 図形 800">
              <a:extLst>
                <a:ext uri="{FF2B5EF4-FFF2-40B4-BE49-F238E27FC236}">
                  <a16:creationId xmlns:a16="http://schemas.microsoft.com/office/drawing/2014/main" id="{469B3089-1C0F-4848-BB9E-7C83DE762E9D}"/>
                </a:ext>
              </a:extLst>
            </p:cNvPr>
            <p:cNvSpPr/>
            <p:nvPr/>
          </p:nvSpPr>
          <p:spPr>
            <a:xfrm>
              <a:off x="3503330" y="6283305"/>
              <a:ext cx="143645" cy="55998"/>
            </a:xfrm>
            <a:custGeom>
              <a:avLst/>
              <a:gdLst>
                <a:gd name="connsiteX0" fmla="*/ 283 w 143645"/>
                <a:gd name="connsiteY0" fmla="*/ 20 h 55998"/>
                <a:gd name="connsiteX1" fmla="*/ 138395 w 143645"/>
                <a:gd name="connsiteY1" fmla="*/ 47645 h 55998"/>
                <a:gd name="connsiteX2" fmla="*/ 103470 w 143645"/>
                <a:gd name="connsiteY2" fmla="*/ 53995 h 55998"/>
                <a:gd name="connsiteX3" fmla="*/ 283 w 143645"/>
                <a:gd name="connsiteY3" fmla="*/ 20 h 5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45" h="55998">
                  <a:moveTo>
                    <a:pt x="283" y="20"/>
                  </a:moveTo>
                  <a:cubicBezTo>
                    <a:pt x="6104" y="-1038"/>
                    <a:pt x="121197" y="38649"/>
                    <a:pt x="138395" y="47645"/>
                  </a:cubicBezTo>
                  <a:cubicBezTo>
                    <a:pt x="155593" y="56641"/>
                    <a:pt x="127018" y="57699"/>
                    <a:pt x="103470" y="53995"/>
                  </a:cubicBezTo>
                  <a:cubicBezTo>
                    <a:pt x="79922" y="50291"/>
                    <a:pt x="-5538" y="1078"/>
                    <a:pt x="283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: 図形 801">
              <a:extLst>
                <a:ext uri="{FF2B5EF4-FFF2-40B4-BE49-F238E27FC236}">
                  <a16:creationId xmlns:a16="http://schemas.microsoft.com/office/drawing/2014/main" id="{F3905C95-D8FC-45C1-9907-F48BDB20ADDF}"/>
                </a:ext>
              </a:extLst>
            </p:cNvPr>
            <p:cNvSpPr/>
            <p:nvPr/>
          </p:nvSpPr>
          <p:spPr>
            <a:xfrm>
              <a:off x="3299720" y="6223000"/>
              <a:ext cx="216132" cy="96945"/>
            </a:xfrm>
            <a:custGeom>
              <a:avLst/>
              <a:gdLst>
                <a:gd name="connsiteX0" fmla="*/ 91180 w 216132"/>
                <a:gd name="connsiteY0" fmla="*/ 0 h 96945"/>
                <a:gd name="connsiteX1" fmla="*/ 213418 w 216132"/>
                <a:gd name="connsiteY1" fmla="*/ 28575 h 96945"/>
                <a:gd name="connsiteX2" fmla="*/ 176905 w 216132"/>
                <a:gd name="connsiteY2" fmla="*/ 63500 h 96945"/>
                <a:gd name="connsiteX3" fmla="*/ 188018 w 216132"/>
                <a:gd name="connsiteY3" fmla="*/ 93663 h 96945"/>
                <a:gd name="connsiteX4" fmla="*/ 108643 w 216132"/>
                <a:gd name="connsiteY4" fmla="*/ 95250 h 96945"/>
                <a:gd name="connsiteX5" fmla="*/ 693 w 216132"/>
                <a:gd name="connsiteY5" fmla="*/ 85725 h 96945"/>
                <a:gd name="connsiteX6" fmla="*/ 164205 w 216132"/>
                <a:gd name="connsiteY6" fmla="*/ 80963 h 96945"/>
                <a:gd name="connsiteX7" fmla="*/ 191193 w 216132"/>
                <a:gd name="connsiteY7" fmla="*/ 39688 h 96945"/>
                <a:gd name="connsiteX8" fmla="*/ 197543 w 216132"/>
                <a:gd name="connsiteY8" fmla="*/ 28575 h 96945"/>
                <a:gd name="connsiteX9" fmla="*/ 91180 w 216132"/>
                <a:gd name="connsiteY9" fmla="*/ 0 h 9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2" h="96945">
                  <a:moveTo>
                    <a:pt x="91180" y="0"/>
                  </a:moveTo>
                  <a:cubicBezTo>
                    <a:pt x="93826" y="0"/>
                    <a:pt x="199131" y="17992"/>
                    <a:pt x="213418" y="28575"/>
                  </a:cubicBezTo>
                  <a:cubicBezTo>
                    <a:pt x="227706" y="39158"/>
                    <a:pt x="181138" y="52652"/>
                    <a:pt x="176905" y="63500"/>
                  </a:cubicBezTo>
                  <a:cubicBezTo>
                    <a:pt x="172672" y="74348"/>
                    <a:pt x="199395" y="88371"/>
                    <a:pt x="188018" y="93663"/>
                  </a:cubicBezTo>
                  <a:cubicBezTo>
                    <a:pt x="176641" y="98955"/>
                    <a:pt x="139864" y="96573"/>
                    <a:pt x="108643" y="95250"/>
                  </a:cubicBezTo>
                  <a:cubicBezTo>
                    <a:pt x="77422" y="93927"/>
                    <a:pt x="-8567" y="88106"/>
                    <a:pt x="693" y="85725"/>
                  </a:cubicBezTo>
                  <a:cubicBezTo>
                    <a:pt x="9953" y="83344"/>
                    <a:pt x="132455" y="88636"/>
                    <a:pt x="164205" y="80963"/>
                  </a:cubicBezTo>
                  <a:cubicBezTo>
                    <a:pt x="195955" y="73290"/>
                    <a:pt x="185637" y="48419"/>
                    <a:pt x="191193" y="39688"/>
                  </a:cubicBezTo>
                  <a:cubicBezTo>
                    <a:pt x="196749" y="30957"/>
                    <a:pt x="213947" y="34396"/>
                    <a:pt x="197543" y="28575"/>
                  </a:cubicBezTo>
                  <a:cubicBezTo>
                    <a:pt x="181139" y="22754"/>
                    <a:pt x="88534" y="0"/>
                    <a:pt x="9118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フリーフォーム: 図形 802">
              <a:extLst>
                <a:ext uri="{FF2B5EF4-FFF2-40B4-BE49-F238E27FC236}">
                  <a16:creationId xmlns:a16="http://schemas.microsoft.com/office/drawing/2014/main" id="{8EF8B900-809C-49D8-965D-85EE594A9107}"/>
                </a:ext>
              </a:extLst>
            </p:cNvPr>
            <p:cNvSpPr/>
            <p:nvPr/>
          </p:nvSpPr>
          <p:spPr>
            <a:xfrm>
              <a:off x="3698786" y="6267844"/>
              <a:ext cx="138976" cy="131456"/>
            </a:xfrm>
            <a:custGeom>
              <a:avLst/>
              <a:gdLst>
                <a:gd name="connsiteX0" fmla="*/ 89 w 138976"/>
                <a:gd name="connsiteY0" fmla="*/ 1194 h 131456"/>
                <a:gd name="connsiteX1" fmla="*/ 131852 w 138976"/>
                <a:gd name="connsiteY1" fmla="*/ 129781 h 131456"/>
                <a:gd name="connsiteX2" fmla="*/ 111214 w 138976"/>
                <a:gd name="connsiteY2" fmla="*/ 69456 h 131456"/>
                <a:gd name="connsiteX3" fmla="*/ 89 w 138976"/>
                <a:gd name="connsiteY3" fmla="*/ 1194 h 13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976" h="131456">
                  <a:moveTo>
                    <a:pt x="89" y="1194"/>
                  </a:moveTo>
                  <a:cubicBezTo>
                    <a:pt x="3529" y="11248"/>
                    <a:pt x="113331" y="118404"/>
                    <a:pt x="131852" y="129781"/>
                  </a:cubicBezTo>
                  <a:cubicBezTo>
                    <a:pt x="150373" y="141158"/>
                    <a:pt x="128941" y="91681"/>
                    <a:pt x="111214" y="69456"/>
                  </a:cubicBezTo>
                  <a:cubicBezTo>
                    <a:pt x="93487" y="47231"/>
                    <a:pt x="-3351" y="-8860"/>
                    <a:pt x="89" y="11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フリーフォーム: 図形 803">
              <a:extLst>
                <a:ext uri="{FF2B5EF4-FFF2-40B4-BE49-F238E27FC236}">
                  <a16:creationId xmlns:a16="http://schemas.microsoft.com/office/drawing/2014/main" id="{92E94A7E-38CC-4FE7-AF9A-F08FF4A4F479}"/>
                </a:ext>
              </a:extLst>
            </p:cNvPr>
            <p:cNvSpPr/>
            <p:nvPr/>
          </p:nvSpPr>
          <p:spPr>
            <a:xfrm>
              <a:off x="3695029" y="6314865"/>
              <a:ext cx="85928" cy="85039"/>
            </a:xfrm>
            <a:custGeom>
              <a:avLst/>
              <a:gdLst>
                <a:gd name="connsiteX0" fmla="*/ 671 w 85928"/>
                <a:gd name="connsiteY0" fmla="*/ 210 h 85039"/>
                <a:gd name="connsiteX1" fmla="*/ 84809 w 85928"/>
                <a:gd name="connsiteY1" fmla="*/ 82760 h 85039"/>
                <a:gd name="connsiteX2" fmla="*/ 46709 w 85928"/>
                <a:gd name="connsiteY2" fmla="*/ 58948 h 85039"/>
                <a:gd name="connsiteX3" fmla="*/ 671 w 85928"/>
                <a:gd name="connsiteY3" fmla="*/ 210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28" h="85039">
                  <a:moveTo>
                    <a:pt x="671" y="210"/>
                  </a:moveTo>
                  <a:cubicBezTo>
                    <a:pt x="7021" y="4179"/>
                    <a:pt x="77136" y="72970"/>
                    <a:pt x="84809" y="82760"/>
                  </a:cubicBezTo>
                  <a:cubicBezTo>
                    <a:pt x="92482" y="92550"/>
                    <a:pt x="58615" y="68208"/>
                    <a:pt x="46709" y="58948"/>
                  </a:cubicBezTo>
                  <a:cubicBezTo>
                    <a:pt x="34803" y="49688"/>
                    <a:pt x="-5679" y="-3759"/>
                    <a:pt x="671" y="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: 図形 804">
              <a:extLst>
                <a:ext uri="{FF2B5EF4-FFF2-40B4-BE49-F238E27FC236}">
                  <a16:creationId xmlns:a16="http://schemas.microsoft.com/office/drawing/2014/main" id="{B17C4786-BD58-438A-8990-B84A246ED104}"/>
                </a:ext>
              </a:extLst>
            </p:cNvPr>
            <p:cNvSpPr/>
            <p:nvPr/>
          </p:nvSpPr>
          <p:spPr>
            <a:xfrm>
              <a:off x="3652448" y="6349079"/>
              <a:ext cx="111228" cy="56901"/>
            </a:xfrm>
            <a:custGeom>
              <a:avLst/>
              <a:gdLst>
                <a:gd name="connsiteX0" fmla="*/ 390 w 111228"/>
                <a:gd name="connsiteY0" fmla="*/ 921 h 56901"/>
                <a:gd name="connsiteX1" fmla="*/ 108340 w 111228"/>
                <a:gd name="connsiteY1" fmla="*/ 56484 h 56901"/>
                <a:gd name="connsiteX2" fmla="*/ 73415 w 111228"/>
                <a:gd name="connsiteY2" fmla="*/ 24734 h 56901"/>
                <a:gd name="connsiteX3" fmla="*/ 390 w 111228"/>
                <a:gd name="connsiteY3" fmla="*/ 921 h 5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228" h="56901">
                  <a:moveTo>
                    <a:pt x="390" y="921"/>
                  </a:moveTo>
                  <a:cubicBezTo>
                    <a:pt x="6211" y="6213"/>
                    <a:pt x="96169" y="52515"/>
                    <a:pt x="108340" y="56484"/>
                  </a:cubicBezTo>
                  <a:cubicBezTo>
                    <a:pt x="120511" y="60453"/>
                    <a:pt x="91407" y="35053"/>
                    <a:pt x="73415" y="24734"/>
                  </a:cubicBezTo>
                  <a:cubicBezTo>
                    <a:pt x="55423" y="14415"/>
                    <a:pt x="-5431" y="-4371"/>
                    <a:pt x="390" y="9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: 図形 805">
              <a:extLst>
                <a:ext uri="{FF2B5EF4-FFF2-40B4-BE49-F238E27FC236}">
                  <a16:creationId xmlns:a16="http://schemas.microsoft.com/office/drawing/2014/main" id="{633C4340-303A-48CA-B596-773566362770}"/>
                </a:ext>
              </a:extLst>
            </p:cNvPr>
            <p:cNvSpPr/>
            <p:nvPr/>
          </p:nvSpPr>
          <p:spPr>
            <a:xfrm>
              <a:off x="3903379" y="5872128"/>
              <a:ext cx="46532" cy="457868"/>
            </a:xfrm>
            <a:custGeom>
              <a:avLst/>
              <a:gdLst>
                <a:gd name="connsiteX0" fmla="*/ 284 w 46532"/>
                <a:gd name="connsiteY0" fmla="*/ 35 h 457868"/>
                <a:gd name="connsiteX1" fmla="*/ 46321 w 46532"/>
                <a:gd name="connsiteY1" fmla="*/ 419135 h 457868"/>
                <a:gd name="connsiteX2" fmla="*/ 17746 w 46532"/>
                <a:gd name="connsiteY2" fmla="*/ 436597 h 457868"/>
                <a:gd name="connsiteX3" fmla="*/ 25684 w 46532"/>
                <a:gd name="connsiteY3" fmla="*/ 395322 h 457868"/>
                <a:gd name="connsiteX4" fmla="*/ 284 w 46532"/>
                <a:gd name="connsiteY4" fmla="*/ 35 h 45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32" h="457868">
                  <a:moveTo>
                    <a:pt x="284" y="35"/>
                  </a:moveTo>
                  <a:cubicBezTo>
                    <a:pt x="3723" y="4004"/>
                    <a:pt x="43411" y="346375"/>
                    <a:pt x="46321" y="419135"/>
                  </a:cubicBezTo>
                  <a:cubicBezTo>
                    <a:pt x="49231" y="491895"/>
                    <a:pt x="21185" y="440566"/>
                    <a:pt x="17746" y="436597"/>
                  </a:cubicBezTo>
                  <a:cubicBezTo>
                    <a:pt x="14307" y="432628"/>
                    <a:pt x="25684" y="464907"/>
                    <a:pt x="25684" y="395322"/>
                  </a:cubicBezTo>
                  <a:cubicBezTo>
                    <a:pt x="25684" y="325737"/>
                    <a:pt x="-3155" y="-3934"/>
                    <a:pt x="284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: 図形 806">
              <a:extLst>
                <a:ext uri="{FF2B5EF4-FFF2-40B4-BE49-F238E27FC236}">
                  <a16:creationId xmlns:a16="http://schemas.microsoft.com/office/drawing/2014/main" id="{09B8D13E-C4AD-4A54-AEE0-AC9C80113AB5}"/>
                </a:ext>
              </a:extLst>
            </p:cNvPr>
            <p:cNvSpPr/>
            <p:nvPr/>
          </p:nvSpPr>
          <p:spPr>
            <a:xfrm>
              <a:off x="3957270" y="5896079"/>
              <a:ext cx="33725" cy="306660"/>
            </a:xfrm>
            <a:custGeom>
              <a:avLst/>
              <a:gdLst>
                <a:gd name="connsiteX0" fmla="*/ 1955 w 33725"/>
                <a:gd name="connsiteY0" fmla="*/ 3071 h 306660"/>
                <a:gd name="connsiteX1" fmla="*/ 33705 w 33725"/>
                <a:gd name="connsiteY1" fmla="*/ 303109 h 306660"/>
                <a:gd name="connsiteX2" fmla="*/ 6718 w 33725"/>
                <a:gd name="connsiteY2" fmla="*/ 157059 h 306660"/>
                <a:gd name="connsiteX3" fmla="*/ 1955 w 33725"/>
                <a:gd name="connsiteY3" fmla="*/ 3071 h 30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5" h="306660">
                  <a:moveTo>
                    <a:pt x="1955" y="3071"/>
                  </a:moveTo>
                  <a:cubicBezTo>
                    <a:pt x="6453" y="27412"/>
                    <a:pt x="32911" y="277444"/>
                    <a:pt x="33705" y="303109"/>
                  </a:cubicBezTo>
                  <a:cubicBezTo>
                    <a:pt x="34499" y="328774"/>
                    <a:pt x="12010" y="208653"/>
                    <a:pt x="6718" y="157059"/>
                  </a:cubicBezTo>
                  <a:cubicBezTo>
                    <a:pt x="1426" y="105465"/>
                    <a:pt x="-2543" y="-21270"/>
                    <a:pt x="1955" y="30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: 図形 807">
              <a:extLst>
                <a:ext uri="{FF2B5EF4-FFF2-40B4-BE49-F238E27FC236}">
                  <a16:creationId xmlns:a16="http://schemas.microsoft.com/office/drawing/2014/main" id="{4E7B63FA-E727-4AD5-9A03-2D0948795981}"/>
                </a:ext>
              </a:extLst>
            </p:cNvPr>
            <p:cNvSpPr/>
            <p:nvPr/>
          </p:nvSpPr>
          <p:spPr>
            <a:xfrm>
              <a:off x="4000377" y="5901521"/>
              <a:ext cx="65642" cy="411806"/>
            </a:xfrm>
            <a:custGeom>
              <a:avLst/>
              <a:gdLst>
                <a:gd name="connsiteX0" fmla="*/ 123 w 65642"/>
                <a:gd name="connsiteY0" fmla="*/ 23029 h 411806"/>
                <a:gd name="connsiteX1" fmla="*/ 35048 w 65642"/>
                <a:gd name="connsiteY1" fmla="*/ 389742 h 411806"/>
                <a:gd name="connsiteX2" fmla="*/ 27111 w 65642"/>
                <a:gd name="connsiteY2" fmla="*/ 364342 h 411806"/>
                <a:gd name="connsiteX3" fmla="*/ 60448 w 65642"/>
                <a:gd name="connsiteY3" fmla="*/ 313542 h 411806"/>
                <a:gd name="connsiteX4" fmla="*/ 65211 w 65642"/>
                <a:gd name="connsiteY4" fmla="*/ 273854 h 411806"/>
                <a:gd name="connsiteX5" fmla="*/ 63623 w 65642"/>
                <a:gd name="connsiteY5" fmla="*/ 105579 h 411806"/>
                <a:gd name="connsiteX6" fmla="*/ 49336 w 65642"/>
                <a:gd name="connsiteY6" fmla="*/ 45254 h 411806"/>
                <a:gd name="connsiteX7" fmla="*/ 123 w 65642"/>
                <a:gd name="connsiteY7" fmla="*/ 23029 h 41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42" h="411806">
                  <a:moveTo>
                    <a:pt x="123" y="23029"/>
                  </a:moveTo>
                  <a:cubicBezTo>
                    <a:pt x="-2258" y="80444"/>
                    <a:pt x="30550" y="332857"/>
                    <a:pt x="35048" y="389742"/>
                  </a:cubicBezTo>
                  <a:cubicBezTo>
                    <a:pt x="39546" y="446627"/>
                    <a:pt x="22878" y="377042"/>
                    <a:pt x="27111" y="364342"/>
                  </a:cubicBezTo>
                  <a:cubicBezTo>
                    <a:pt x="31344" y="351642"/>
                    <a:pt x="54098" y="328623"/>
                    <a:pt x="60448" y="313542"/>
                  </a:cubicBezTo>
                  <a:cubicBezTo>
                    <a:pt x="66798" y="298461"/>
                    <a:pt x="64682" y="308514"/>
                    <a:pt x="65211" y="273854"/>
                  </a:cubicBezTo>
                  <a:cubicBezTo>
                    <a:pt x="65740" y="239194"/>
                    <a:pt x="66269" y="143679"/>
                    <a:pt x="63623" y="105579"/>
                  </a:cubicBezTo>
                  <a:cubicBezTo>
                    <a:pt x="60977" y="67479"/>
                    <a:pt x="55421" y="58483"/>
                    <a:pt x="49336" y="45254"/>
                  </a:cubicBezTo>
                  <a:cubicBezTo>
                    <a:pt x="43251" y="32025"/>
                    <a:pt x="2504" y="-34386"/>
                    <a:pt x="123" y="230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: 図形 808">
              <a:extLst>
                <a:ext uri="{FF2B5EF4-FFF2-40B4-BE49-F238E27FC236}">
                  <a16:creationId xmlns:a16="http://schemas.microsoft.com/office/drawing/2014/main" id="{9E568495-2907-426A-B43A-FA01B8622BEA}"/>
                </a:ext>
              </a:extLst>
            </p:cNvPr>
            <p:cNvSpPr/>
            <p:nvPr/>
          </p:nvSpPr>
          <p:spPr>
            <a:xfrm>
              <a:off x="4093599" y="5930870"/>
              <a:ext cx="27895" cy="282903"/>
            </a:xfrm>
            <a:custGeom>
              <a:avLst/>
              <a:gdLst>
                <a:gd name="connsiteX0" fmla="*/ 14851 w 27895"/>
                <a:gd name="connsiteY0" fmla="*/ 1618 h 282903"/>
                <a:gd name="connsiteX1" fmla="*/ 27551 w 27895"/>
                <a:gd name="connsiteY1" fmla="*/ 277843 h 282903"/>
                <a:gd name="connsiteX2" fmla="*/ 564 w 27895"/>
                <a:gd name="connsiteY2" fmla="*/ 168305 h 282903"/>
                <a:gd name="connsiteX3" fmla="*/ 14851 w 27895"/>
                <a:gd name="connsiteY3" fmla="*/ 1618 h 28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95" h="282903">
                  <a:moveTo>
                    <a:pt x="14851" y="1618"/>
                  </a:moveTo>
                  <a:cubicBezTo>
                    <a:pt x="19349" y="19874"/>
                    <a:pt x="29932" y="250062"/>
                    <a:pt x="27551" y="277843"/>
                  </a:cubicBezTo>
                  <a:cubicBezTo>
                    <a:pt x="25170" y="305624"/>
                    <a:pt x="4003" y="211961"/>
                    <a:pt x="564" y="168305"/>
                  </a:cubicBezTo>
                  <a:cubicBezTo>
                    <a:pt x="-2875" y="124649"/>
                    <a:pt x="10353" y="-16638"/>
                    <a:pt x="14851" y="1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: 図形 809">
              <a:extLst>
                <a:ext uri="{FF2B5EF4-FFF2-40B4-BE49-F238E27FC236}">
                  <a16:creationId xmlns:a16="http://schemas.microsoft.com/office/drawing/2014/main" id="{23ED02F8-3778-49F0-9EF6-DC1A0964F595}"/>
                </a:ext>
              </a:extLst>
            </p:cNvPr>
            <p:cNvSpPr/>
            <p:nvPr/>
          </p:nvSpPr>
          <p:spPr>
            <a:xfrm>
              <a:off x="3911547" y="5870010"/>
              <a:ext cx="243894" cy="384363"/>
            </a:xfrm>
            <a:custGeom>
              <a:avLst/>
              <a:gdLst>
                <a:gd name="connsiteX0" fmla="*/ 53 w 243894"/>
                <a:gd name="connsiteY0" fmla="*/ 565 h 384363"/>
                <a:gd name="connsiteX1" fmla="*/ 219128 w 243894"/>
                <a:gd name="connsiteY1" fmla="*/ 52953 h 384363"/>
                <a:gd name="connsiteX2" fmla="*/ 231828 w 243894"/>
                <a:gd name="connsiteY2" fmla="*/ 365690 h 384363"/>
                <a:gd name="connsiteX3" fmla="*/ 238178 w 243894"/>
                <a:gd name="connsiteY3" fmla="*/ 321240 h 384363"/>
                <a:gd name="connsiteX4" fmla="*/ 241353 w 243894"/>
                <a:gd name="connsiteY4" fmla="*/ 94228 h 384363"/>
                <a:gd name="connsiteX5" fmla="*/ 198491 w 243894"/>
                <a:gd name="connsiteY5" fmla="*/ 29140 h 384363"/>
                <a:gd name="connsiteX6" fmla="*/ 53 w 243894"/>
                <a:gd name="connsiteY6" fmla="*/ 565 h 38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4" h="384363">
                  <a:moveTo>
                    <a:pt x="53" y="565"/>
                  </a:moveTo>
                  <a:cubicBezTo>
                    <a:pt x="3492" y="4534"/>
                    <a:pt x="180499" y="-7901"/>
                    <a:pt x="219128" y="52953"/>
                  </a:cubicBezTo>
                  <a:cubicBezTo>
                    <a:pt x="257757" y="113807"/>
                    <a:pt x="228653" y="320976"/>
                    <a:pt x="231828" y="365690"/>
                  </a:cubicBezTo>
                  <a:cubicBezTo>
                    <a:pt x="235003" y="410405"/>
                    <a:pt x="236591" y="366484"/>
                    <a:pt x="238178" y="321240"/>
                  </a:cubicBezTo>
                  <a:cubicBezTo>
                    <a:pt x="239765" y="275996"/>
                    <a:pt x="247967" y="142911"/>
                    <a:pt x="241353" y="94228"/>
                  </a:cubicBezTo>
                  <a:cubicBezTo>
                    <a:pt x="234739" y="45545"/>
                    <a:pt x="236326" y="43957"/>
                    <a:pt x="198491" y="29140"/>
                  </a:cubicBezTo>
                  <a:cubicBezTo>
                    <a:pt x="160656" y="14323"/>
                    <a:pt x="-3386" y="-3404"/>
                    <a:pt x="53" y="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: 図形 810">
              <a:extLst>
                <a:ext uri="{FF2B5EF4-FFF2-40B4-BE49-F238E27FC236}">
                  <a16:creationId xmlns:a16="http://schemas.microsoft.com/office/drawing/2014/main" id="{D6B96F00-C8CC-45CE-8880-323B8C670B29}"/>
                </a:ext>
              </a:extLst>
            </p:cNvPr>
            <p:cNvSpPr/>
            <p:nvPr/>
          </p:nvSpPr>
          <p:spPr>
            <a:xfrm>
              <a:off x="3872388" y="6218134"/>
              <a:ext cx="242648" cy="144625"/>
            </a:xfrm>
            <a:custGeom>
              <a:avLst/>
              <a:gdLst>
                <a:gd name="connsiteX0" fmla="*/ 1112 w 242648"/>
                <a:gd name="connsiteY0" fmla="*/ 144566 h 144625"/>
                <a:gd name="connsiteX1" fmla="*/ 170975 w 242648"/>
                <a:gd name="connsiteY1" fmla="*/ 120754 h 144625"/>
                <a:gd name="connsiteX2" fmla="*/ 242412 w 242648"/>
                <a:gd name="connsiteY2" fmla="*/ 104 h 144625"/>
                <a:gd name="connsiteX3" fmla="*/ 150337 w 242648"/>
                <a:gd name="connsiteY3" fmla="*/ 100116 h 144625"/>
                <a:gd name="connsiteX4" fmla="*/ 99537 w 242648"/>
                <a:gd name="connsiteY4" fmla="*/ 127104 h 144625"/>
                <a:gd name="connsiteX5" fmla="*/ 1112 w 242648"/>
                <a:gd name="connsiteY5" fmla="*/ 144566 h 14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648" h="144625">
                  <a:moveTo>
                    <a:pt x="1112" y="144566"/>
                  </a:moveTo>
                  <a:cubicBezTo>
                    <a:pt x="13018" y="143508"/>
                    <a:pt x="130758" y="144831"/>
                    <a:pt x="170975" y="120754"/>
                  </a:cubicBezTo>
                  <a:cubicBezTo>
                    <a:pt x="211192" y="96677"/>
                    <a:pt x="245852" y="3544"/>
                    <a:pt x="242412" y="104"/>
                  </a:cubicBezTo>
                  <a:cubicBezTo>
                    <a:pt x="238972" y="-3336"/>
                    <a:pt x="174150" y="78949"/>
                    <a:pt x="150337" y="100116"/>
                  </a:cubicBezTo>
                  <a:cubicBezTo>
                    <a:pt x="126525" y="121283"/>
                    <a:pt x="122820" y="121812"/>
                    <a:pt x="99537" y="127104"/>
                  </a:cubicBezTo>
                  <a:cubicBezTo>
                    <a:pt x="76254" y="132396"/>
                    <a:pt x="-10794" y="145624"/>
                    <a:pt x="1112" y="144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: 図形 811">
              <a:extLst>
                <a:ext uri="{FF2B5EF4-FFF2-40B4-BE49-F238E27FC236}">
                  <a16:creationId xmlns:a16="http://schemas.microsoft.com/office/drawing/2014/main" id="{ED7C8B22-21E3-495C-837E-03303EDE1B38}"/>
                </a:ext>
              </a:extLst>
            </p:cNvPr>
            <p:cNvSpPr/>
            <p:nvPr/>
          </p:nvSpPr>
          <p:spPr>
            <a:xfrm>
              <a:off x="3878323" y="6272336"/>
              <a:ext cx="71560" cy="93564"/>
            </a:xfrm>
            <a:custGeom>
              <a:avLst/>
              <a:gdLst>
                <a:gd name="connsiteX0" fmla="*/ 4702 w 71560"/>
                <a:gd name="connsiteY0" fmla="*/ 93539 h 93564"/>
                <a:gd name="connsiteX1" fmla="*/ 6290 w 71560"/>
                <a:gd name="connsiteY1" fmla="*/ 3052 h 93564"/>
                <a:gd name="connsiteX2" fmla="*/ 71377 w 71560"/>
                <a:gd name="connsiteY2" fmla="*/ 20514 h 93564"/>
                <a:gd name="connsiteX3" fmla="*/ 25340 w 71560"/>
                <a:gd name="connsiteY3" fmla="*/ 12577 h 93564"/>
                <a:gd name="connsiteX4" fmla="*/ 4702 w 71560"/>
                <a:gd name="connsiteY4" fmla="*/ 93539 h 9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60" h="93564">
                  <a:moveTo>
                    <a:pt x="4702" y="93539"/>
                  </a:moveTo>
                  <a:cubicBezTo>
                    <a:pt x="1527" y="91952"/>
                    <a:pt x="-4823" y="15223"/>
                    <a:pt x="6290" y="3052"/>
                  </a:cubicBezTo>
                  <a:cubicBezTo>
                    <a:pt x="17403" y="-9119"/>
                    <a:pt x="68202" y="18927"/>
                    <a:pt x="71377" y="20514"/>
                  </a:cubicBezTo>
                  <a:cubicBezTo>
                    <a:pt x="74552" y="22101"/>
                    <a:pt x="35659" y="4375"/>
                    <a:pt x="25340" y="12577"/>
                  </a:cubicBezTo>
                  <a:cubicBezTo>
                    <a:pt x="15021" y="20779"/>
                    <a:pt x="7877" y="95126"/>
                    <a:pt x="4702" y="9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: 図形 812">
              <a:extLst>
                <a:ext uri="{FF2B5EF4-FFF2-40B4-BE49-F238E27FC236}">
                  <a16:creationId xmlns:a16="http://schemas.microsoft.com/office/drawing/2014/main" id="{65910AC4-E5C5-4F9B-BE2E-FD39F36916FC}"/>
                </a:ext>
              </a:extLst>
            </p:cNvPr>
            <p:cNvSpPr/>
            <p:nvPr/>
          </p:nvSpPr>
          <p:spPr>
            <a:xfrm>
              <a:off x="4109976" y="6229233"/>
              <a:ext cx="67074" cy="60365"/>
            </a:xfrm>
            <a:custGeom>
              <a:avLst/>
              <a:gdLst>
                <a:gd name="connsiteX0" fmla="*/ 60387 w 67074"/>
                <a:gd name="connsiteY0" fmla="*/ 117 h 60365"/>
                <a:gd name="connsiteX1" fmla="*/ 58799 w 67074"/>
                <a:gd name="connsiteY1" fmla="*/ 58855 h 60365"/>
                <a:gd name="connsiteX2" fmla="*/ 62 w 67074"/>
                <a:gd name="connsiteY2" fmla="*/ 42980 h 60365"/>
                <a:gd name="connsiteX3" fmla="*/ 60387 w 67074"/>
                <a:gd name="connsiteY3" fmla="*/ 117 h 6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74" h="60365">
                  <a:moveTo>
                    <a:pt x="60387" y="117"/>
                  </a:moveTo>
                  <a:cubicBezTo>
                    <a:pt x="70176" y="2763"/>
                    <a:pt x="68853" y="51711"/>
                    <a:pt x="58799" y="58855"/>
                  </a:cubicBezTo>
                  <a:cubicBezTo>
                    <a:pt x="48745" y="65999"/>
                    <a:pt x="2179" y="45626"/>
                    <a:pt x="62" y="42980"/>
                  </a:cubicBezTo>
                  <a:cubicBezTo>
                    <a:pt x="-2055" y="40334"/>
                    <a:pt x="50598" y="-2529"/>
                    <a:pt x="60387" y="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: 図形 813">
              <a:extLst>
                <a:ext uri="{FF2B5EF4-FFF2-40B4-BE49-F238E27FC236}">
                  <a16:creationId xmlns:a16="http://schemas.microsoft.com/office/drawing/2014/main" id="{3DAAB78B-AFD8-4228-BC8E-F81D3BE8BC4D}"/>
                </a:ext>
              </a:extLst>
            </p:cNvPr>
            <p:cNvSpPr/>
            <p:nvPr/>
          </p:nvSpPr>
          <p:spPr>
            <a:xfrm>
              <a:off x="4129733" y="6296428"/>
              <a:ext cx="12061" cy="139440"/>
            </a:xfrm>
            <a:custGeom>
              <a:avLst/>
              <a:gdLst>
                <a:gd name="connsiteX0" fmla="*/ 2530 w 12061"/>
                <a:gd name="connsiteY0" fmla="*/ 1185 h 139440"/>
                <a:gd name="connsiteX1" fmla="*/ 12055 w 12061"/>
                <a:gd name="connsiteY1" fmla="*/ 137710 h 139440"/>
                <a:gd name="connsiteX2" fmla="*/ 942 w 12061"/>
                <a:gd name="connsiteY2" fmla="*/ 74210 h 139440"/>
                <a:gd name="connsiteX3" fmla="*/ 2530 w 12061"/>
                <a:gd name="connsiteY3" fmla="*/ 1185 h 13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61" h="139440">
                  <a:moveTo>
                    <a:pt x="2530" y="1185"/>
                  </a:moveTo>
                  <a:cubicBezTo>
                    <a:pt x="4382" y="11768"/>
                    <a:pt x="12320" y="125539"/>
                    <a:pt x="12055" y="137710"/>
                  </a:cubicBezTo>
                  <a:cubicBezTo>
                    <a:pt x="11790" y="149881"/>
                    <a:pt x="3059" y="94583"/>
                    <a:pt x="942" y="74210"/>
                  </a:cubicBezTo>
                  <a:cubicBezTo>
                    <a:pt x="-1175" y="53837"/>
                    <a:pt x="678" y="-9398"/>
                    <a:pt x="2530" y="1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: 図形 814">
              <a:extLst>
                <a:ext uri="{FF2B5EF4-FFF2-40B4-BE49-F238E27FC236}">
                  <a16:creationId xmlns:a16="http://schemas.microsoft.com/office/drawing/2014/main" id="{2843556A-5DDB-41F8-BD65-1AA46E977545}"/>
                </a:ext>
              </a:extLst>
            </p:cNvPr>
            <p:cNvSpPr/>
            <p:nvPr/>
          </p:nvSpPr>
          <p:spPr>
            <a:xfrm>
              <a:off x="4082261" y="6269536"/>
              <a:ext cx="21675" cy="183025"/>
            </a:xfrm>
            <a:custGeom>
              <a:avLst/>
              <a:gdLst>
                <a:gd name="connsiteX0" fmla="*/ 7139 w 21675"/>
                <a:gd name="connsiteY0" fmla="*/ 1089 h 183025"/>
                <a:gd name="connsiteX1" fmla="*/ 21427 w 21675"/>
                <a:gd name="connsiteY1" fmla="*/ 175714 h 183025"/>
                <a:gd name="connsiteX2" fmla="*/ 15077 w 21675"/>
                <a:gd name="connsiteY2" fmla="*/ 145552 h 183025"/>
                <a:gd name="connsiteX3" fmla="*/ 789 w 21675"/>
                <a:gd name="connsiteY3" fmla="*/ 102689 h 183025"/>
                <a:gd name="connsiteX4" fmla="*/ 7139 w 21675"/>
                <a:gd name="connsiteY4" fmla="*/ 1089 h 18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5" h="183025">
                  <a:moveTo>
                    <a:pt x="7139" y="1089"/>
                  </a:moveTo>
                  <a:cubicBezTo>
                    <a:pt x="10579" y="13260"/>
                    <a:pt x="20104" y="151637"/>
                    <a:pt x="21427" y="175714"/>
                  </a:cubicBezTo>
                  <a:cubicBezTo>
                    <a:pt x="22750" y="199791"/>
                    <a:pt x="18517" y="157723"/>
                    <a:pt x="15077" y="145552"/>
                  </a:cubicBezTo>
                  <a:cubicBezTo>
                    <a:pt x="11637" y="133381"/>
                    <a:pt x="3700" y="123062"/>
                    <a:pt x="789" y="102689"/>
                  </a:cubicBezTo>
                  <a:cubicBezTo>
                    <a:pt x="-2122" y="82316"/>
                    <a:pt x="3699" y="-11082"/>
                    <a:pt x="7139" y="10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: 図形 815">
              <a:extLst>
                <a:ext uri="{FF2B5EF4-FFF2-40B4-BE49-F238E27FC236}">
                  <a16:creationId xmlns:a16="http://schemas.microsoft.com/office/drawing/2014/main" id="{380CB7F3-3CBC-4CC7-958D-4E13FA8DF14A}"/>
                </a:ext>
              </a:extLst>
            </p:cNvPr>
            <p:cNvSpPr/>
            <p:nvPr/>
          </p:nvSpPr>
          <p:spPr>
            <a:xfrm>
              <a:off x="3937655" y="6370330"/>
              <a:ext cx="161128" cy="57477"/>
            </a:xfrm>
            <a:custGeom>
              <a:avLst/>
              <a:gdLst>
                <a:gd name="connsiteX0" fmla="*/ 933 w 161128"/>
                <a:gd name="connsiteY0" fmla="*/ 57458 h 57477"/>
                <a:gd name="connsiteX1" fmla="*/ 158095 w 161128"/>
                <a:gd name="connsiteY1" fmla="*/ 3483 h 57477"/>
                <a:gd name="connsiteX2" fmla="*/ 96183 w 161128"/>
                <a:gd name="connsiteY2" fmla="*/ 9833 h 57477"/>
                <a:gd name="connsiteX3" fmla="*/ 933 w 161128"/>
                <a:gd name="connsiteY3" fmla="*/ 57458 h 5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28" h="57477">
                  <a:moveTo>
                    <a:pt x="933" y="57458"/>
                  </a:moveTo>
                  <a:cubicBezTo>
                    <a:pt x="11252" y="56400"/>
                    <a:pt x="142220" y="11420"/>
                    <a:pt x="158095" y="3483"/>
                  </a:cubicBezTo>
                  <a:cubicBezTo>
                    <a:pt x="173970" y="-4454"/>
                    <a:pt x="123700" y="2689"/>
                    <a:pt x="96183" y="9833"/>
                  </a:cubicBezTo>
                  <a:cubicBezTo>
                    <a:pt x="68666" y="16977"/>
                    <a:pt x="-9386" y="58516"/>
                    <a:pt x="933" y="574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: 図形 816">
              <a:extLst>
                <a:ext uri="{FF2B5EF4-FFF2-40B4-BE49-F238E27FC236}">
                  <a16:creationId xmlns:a16="http://schemas.microsoft.com/office/drawing/2014/main" id="{BBB74BA4-9D57-4E5D-8924-62A63CCF20D9}"/>
                </a:ext>
              </a:extLst>
            </p:cNvPr>
            <p:cNvSpPr/>
            <p:nvPr/>
          </p:nvSpPr>
          <p:spPr>
            <a:xfrm>
              <a:off x="3919306" y="6287850"/>
              <a:ext cx="27537" cy="137128"/>
            </a:xfrm>
            <a:custGeom>
              <a:avLst/>
              <a:gdLst>
                <a:gd name="connsiteX0" fmla="*/ 232 w 27537"/>
                <a:gd name="connsiteY0" fmla="*/ 238 h 137128"/>
                <a:gd name="connsiteX1" fmla="*/ 27219 w 27537"/>
                <a:gd name="connsiteY1" fmla="*/ 132000 h 137128"/>
                <a:gd name="connsiteX2" fmla="*/ 14519 w 27537"/>
                <a:gd name="connsiteY2" fmla="*/ 100250 h 137128"/>
                <a:gd name="connsiteX3" fmla="*/ 232 w 27537"/>
                <a:gd name="connsiteY3" fmla="*/ 238 h 13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7" h="137128">
                  <a:moveTo>
                    <a:pt x="232" y="238"/>
                  </a:moveTo>
                  <a:cubicBezTo>
                    <a:pt x="2349" y="5530"/>
                    <a:pt x="24838" y="115331"/>
                    <a:pt x="27219" y="132000"/>
                  </a:cubicBezTo>
                  <a:cubicBezTo>
                    <a:pt x="29600" y="148669"/>
                    <a:pt x="17959" y="121152"/>
                    <a:pt x="14519" y="100250"/>
                  </a:cubicBezTo>
                  <a:cubicBezTo>
                    <a:pt x="11080" y="79348"/>
                    <a:pt x="-1885" y="-5054"/>
                    <a:pt x="232" y="2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: 図形 817">
              <a:extLst>
                <a:ext uri="{FF2B5EF4-FFF2-40B4-BE49-F238E27FC236}">
                  <a16:creationId xmlns:a16="http://schemas.microsoft.com/office/drawing/2014/main" id="{37E5053A-27D1-41D8-A957-16763BE22266}"/>
                </a:ext>
              </a:extLst>
            </p:cNvPr>
            <p:cNvSpPr/>
            <p:nvPr/>
          </p:nvSpPr>
          <p:spPr>
            <a:xfrm>
              <a:off x="3896859" y="6280982"/>
              <a:ext cx="16425" cy="151367"/>
            </a:xfrm>
            <a:custGeom>
              <a:avLst/>
              <a:gdLst>
                <a:gd name="connsiteX0" fmla="*/ 6804 w 16425"/>
                <a:gd name="connsiteY0" fmla="*/ 756 h 151367"/>
                <a:gd name="connsiteX1" fmla="*/ 16329 w 16425"/>
                <a:gd name="connsiteY1" fmla="*/ 148393 h 151367"/>
                <a:gd name="connsiteX2" fmla="*/ 454 w 16425"/>
                <a:gd name="connsiteY2" fmla="*/ 92831 h 151367"/>
                <a:gd name="connsiteX3" fmla="*/ 6804 w 16425"/>
                <a:gd name="connsiteY3" fmla="*/ 756 h 15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25" h="151367">
                  <a:moveTo>
                    <a:pt x="6804" y="756"/>
                  </a:moveTo>
                  <a:cubicBezTo>
                    <a:pt x="9450" y="10016"/>
                    <a:pt x="17387" y="133047"/>
                    <a:pt x="16329" y="148393"/>
                  </a:cubicBezTo>
                  <a:cubicBezTo>
                    <a:pt x="15271" y="163739"/>
                    <a:pt x="2571" y="115850"/>
                    <a:pt x="454" y="92831"/>
                  </a:cubicBezTo>
                  <a:cubicBezTo>
                    <a:pt x="-1663" y="69812"/>
                    <a:pt x="4158" y="-8504"/>
                    <a:pt x="6804" y="7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: 図形 818">
              <a:extLst>
                <a:ext uri="{FF2B5EF4-FFF2-40B4-BE49-F238E27FC236}">
                  <a16:creationId xmlns:a16="http://schemas.microsoft.com/office/drawing/2014/main" id="{3639D6C3-6CE9-49F3-A39F-0DACABE7C9D9}"/>
                </a:ext>
              </a:extLst>
            </p:cNvPr>
            <p:cNvSpPr/>
            <p:nvPr/>
          </p:nvSpPr>
          <p:spPr>
            <a:xfrm>
              <a:off x="3862388" y="6291148"/>
              <a:ext cx="29819" cy="132261"/>
            </a:xfrm>
            <a:custGeom>
              <a:avLst/>
              <a:gdLst>
                <a:gd name="connsiteX0" fmla="*/ 28575 w 29819"/>
                <a:gd name="connsiteY0" fmla="*/ 115 h 132261"/>
                <a:gd name="connsiteX1" fmla="*/ 22225 w 29819"/>
                <a:gd name="connsiteY1" fmla="*/ 125527 h 132261"/>
                <a:gd name="connsiteX2" fmla="*/ 0 w 29819"/>
                <a:gd name="connsiteY2" fmla="*/ 103302 h 132261"/>
                <a:gd name="connsiteX3" fmla="*/ 28575 w 29819"/>
                <a:gd name="connsiteY3" fmla="*/ 115 h 13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19" h="132261">
                  <a:moveTo>
                    <a:pt x="28575" y="115"/>
                  </a:moveTo>
                  <a:cubicBezTo>
                    <a:pt x="32279" y="3819"/>
                    <a:pt x="26987" y="108329"/>
                    <a:pt x="22225" y="125527"/>
                  </a:cubicBezTo>
                  <a:cubicBezTo>
                    <a:pt x="17462" y="142725"/>
                    <a:pt x="0" y="123939"/>
                    <a:pt x="0" y="103302"/>
                  </a:cubicBezTo>
                  <a:cubicBezTo>
                    <a:pt x="0" y="82665"/>
                    <a:pt x="24871" y="-3589"/>
                    <a:pt x="28575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: 図形 819">
              <a:extLst>
                <a:ext uri="{FF2B5EF4-FFF2-40B4-BE49-F238E27FC236}">
                  <a16:creationId xmlns:a16="http://schemas.microsoft.com/office/drawing/2014/main" id="{D9894AAF-5947-458D-AED7-570940DE9154}"/>
                </a:ext>
              </a:extLst>
            </p:cNvPr>
            <p:cNvSpPr/>
            <p:nvPr/>
          </p:nvSpPr>
          <p:spPr>
            <a:xfrm>
              <a:off x="3771887" y="5158670"/>
              <a:ext cx="593084" cy="575456"/>
            </a:xfrm>
            <a:custGeom>
              <a:avLst/>
              <a:gdLst>
                <a:gd name="connsiteX0" fmla="*/ 13 w 593084"/>
                <a:gd name="connsiteY0" fmla="*/ 76905 h 575456"/>
                <a:gd name="connsiteX1" fmla="*/ 182576 w 593084"/>
                <a:gd name="connsiteY1" fmla="*/ 11818 h 575456"/>
                <a:gd name="connsiteX2" fmla="*/ 244488 w 593084"/>
                <a:gd name="connsiteY2" fmla="*/ 2293 h 575456"/>
                <a:gd name="connsiteX3" fmla="*/ 281001 w 593084"/>
                <a:gd name="connsiteY3" fmla="*/ 38805 h 575456"/>
                <a:gd name="connsiteX4" fmla="*/ 569926 w 593084"/>
                <a:gd name="connsiteY4" fmla="*/ 80080 h 575456"/>
                <a:gd name="connsiteX5" fmla="*/ 566751 w 593084"/>
                <a:gd name="connsiteY5" fmla="*/ 299155 h 575456"/>
                <a:gd name="connsiteX6" fmla="*/ 496901 w 593084"/>
                <a:gd name="connsiteY6" fmla="*/ 521405 h 575456"/>
                <a:gd name="connsiteX7" fmla="*/ 479438 w 593084"/>
                <a:gd name="connsiteY7" fmla="*/ 572205 h 575456"/>
                <a:gd name="connsiteX8" fmla="*/ 538176 w 593084"/>
                <a:gd name="connsiteY8" fmla="*/ 456318 h 575456"/>
                <a:gd name="connsiteX9" fmla="*/ 573101 w 593084"/>
                <a:gd name="connsiteY9" fmla="*/ 195968 h 575456"/>
                <a:gd name="connsiteX10" fmla="*/ 531826 w 593084"/>
                <a:gd name="connsiteY10" fmla="*/ 78493 h 575456"/>
                <a:gd name="connsiteX11" fmla="*/ 330213 w 593084"/>
                <a:gd name="connsiteY11" fmla="*/ 45155 h 575456"/>
                <a:gd name="connsiteX12" fmla="*/ 192101 w 593084"/>
                <a:gd name="connsiteY12" fmla="*/ 19755 h 575456"/>
                <a:gd name="connsiteX13" fmla="*/ 13 w 593084"/>
                <a:gd name="connsiteY13" fmla="*/ 76905 h 57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084" h="575456">
                  <a:moveTo>
                    <a:pt x="13" y="76905"/>
                  </a:moveTo>
                  <a:cubicBezTo>
                    <a:pt x="-1574" y="75582"/>
                    <a:pt x="141830" y="24253"/>
                    <a:pt x="182576" y="11818"/>
                  </a:cubicBezTo>
                  <a:cubicBezTo>
                    <a:pt x="223322" y="-617"/>
                    <a:pt x="228084" y="-2205"/>
                    <a:pt x="244488" y="2293"/>
                  </a:cubicBezTo>
                  <a:cubicBezTo>
                    <a:pt x="260892" y="6791"/>
                    <a:pt x="226761" y="25840"/>
                    <a:pt x="281001" y="38805"/>
                  </a:cubicBezTo>
                  <a:cubicBezTo>
                    <a:pt x="335241" y="51770"/>
                    <a:pt x="522301" y="36688"/>
                    <a:pt x="569926" y="80080"/>
                  </a:cubicBezTo>
                  <a:cubicBezTo>
                    <a:pt x="617551" y="123472"/>
                    <a:pt x="578922" y="225601"/>
                    <a:pt x="566751" y="299155"/>
                  </a:cubicBezTo>
                  <a:cubicBezTo>
                    <a:pt x="554580" y="372709"/>
                    <a:pt x="511453" y="475897"/>
                    <a:pt x="496901" y="521405"/>
                  </a:cubicBezTo>
                  <a:cubicBezTo>
                    <a:pt x="482349" y="566913"/>
                    <a:pt x="472559" y="583053"/>
                    <a:pt x="479438" y="572205"/>
                  </a:cubicBezTo>
                  <a:cubicBezTo>
                    <a:pt x="486317" y="561357"/>
                    <a:pt x="522566" y="519024"/>
                    <a:pt x="538176" y="456318"/>
                  </a:cubicBezTo>
                  <a:cubicBezTo>
                    <a:pt x="553787" y="393612"/>
                    <a:pt x="574159" y="258939"/>
                    <a:pt x="573101" y="195968"/>
                  </a:cubicBezTo>
                  <a:cubicBezTo>
                    <a:pt x="572043" y="132997"/>
                    <a:pt x="572307" y="103628"/>
                    <a:pt x="531826" y="78493"/>
                  </a:cubicBezTo>
                  <a:cubicBezTo>
                    <a:pt x="491345" y="53358"/>
                    <a:pt x="386834" y="54945"/>
                    <a:pt x="330213" y="45155"/>
                  </a:cubicBezTo>
                  <a:cubicBezTo>
                    <a:pt x="273592" y="35365"/>
                    <a:pt x="240520" y="16051"/>
                    <a:pt x="192101" y="19755"/>
                  </a:cubicBezTo>
                  <a:cubicBezTo>
                    <a:pt x="143682" y="23459"/>
                    <a:pt x="1600" y="78228"/>
                    <a:pt x="13" y="769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: 図形 820">
              <a:extLst>
                <a:ext uri="{FF2B5EF4-FFF2-40B4-BE49-F238E27FC236}">
                  <a16:creationId xmlns:a16="http://schemas.microsoft.com/office/drawing/2014/main" id="{8DBEFF48-6693-4448-A77D-A0DAB1A2E7E6}"/>
                </a:ext>
              </a:extLst>
            </p:cNvPr>
            <p:cNvSpPr/>
            <p:nvPr/>
          </p:nvSpPr>
          <p:spPr>
            <a:xfrm>
              <a:off x="3640538" y="5206998"/>
              <a:ext cx="643533" cy="576644"/>
            </a:xfrm>
            <a:custGeom>
              <a:avLst/>
              <a:gdLst>
                <a:gd name="connsiteX0" fmla="*/ 201212 w 643533"/>
                <a:gd name="connsiteY0" fmla="*/ 2 h 576644"/>
                <a:gd name="connsiteX1" fmla="*/ 48812 w 643533"/>
                <a:gd name="connsiteY1" fmla="*/ 139702 h 576644"/>
                <a:gd name="connsiteX2" fmla="*/ 2775 w 643533"/>
                <a:gd name="connsiteY2" fmla="*/ 342902 h 576644"/>
                <a:gd name="connsiteX3" fmla="*/ 28175 w 643533"/>
                <a:gd name="connsiteY3" fmla="*/ 444502 h 576644"/>
                <a:gd name="connsiteX4" fmla="*/ 213912 w 643533"/>
                <a:gd name="connsiteY4" fmla="*/ 558802 h 576644"/>
                <a:gd name="connsiteX5" fmla="*/ 323450 w 643533"/>
                <a:gd name="connsiteY5" fmla="*/ 576265 h 576644"/>
                <a:gd name="connsiteX6" fmla="*/ 382187 w 643533"/>
                <a:gd name="connsiteY6" fmla="*/ 558802 h 576644"/>
                <a:gd name="connsiteX7" fmla="*/ 640950 w 643533"/>
                <a:gd name="connsiteY7" fmla="*/ 544515 h 576644"/>
                <a:gd name="connsiteX8" fmla="*/ 499662 w 643533"/>
                <a:gd name="connsiteY8" fmla="*/ 536577 h 576644"/>
                <a:gd name="connsiteX9" fmla="*/ 252012 w 643533"/>
                <a:gd name="connsiteY9" fmla="*/ 544515 h 576644"/>
                <a:gd name="connsiteX10" fmla="*/ 74212 w 643533"/>
                <a:gd name="connsiteY10" fmla="*/ 496890 h 576644"/>
                <a:gd name="connsiteX11" fmla="*/ 17062 w 643533"/>
                <a:gd name="connsiteY11" fmla="*/ 320677 h 576644"/>
                <a:gd name="connsiteX12" fmla="*/ 88500 w 643533"/>
                <a:gd name="connsiteY12" fmla="*/ 136527 h 576644"/>
                <a:gd name="connsiteX13" fmla="*/ 201212 w 643533"/>
                <a:gd name="connsiteY13" fmla="*/ 2 h 5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3533" h="576644">
                  <a:moveTo>
                    <a:pt x="201212" y="2"/>
                  </a:moveTo>
                  <a:cubicBezTo>
                    <a:pt x="194598" y="531"/>
                    <a:pt x="81885" y="82552"/>
                    <a:pt x="48812" y="139702"/>
                  </a:cubicBezTo>
                  <a:cubicBezTo>
                    <a:pt x="15739" y="196852"/>
                    <a:pt x="6215" y="292102"/>
                    <a:pt x="2775" y="342902"/>
                  </a:cubicBezTo>
                  <a:cubicBezTo>
                    <a:pt x="-665" y="393702"/>
                    <a:pt x="-7014" y="408519"/>
                    <a:pt x="28175" y="444502"/>
                  </a:cubicBezTo>
                  <a:cubicBezTo>
                    <a:pt x="63364" y="480485"/>
                    <a:pt x="164699" y="536842"/>
                    <a:pt x="213912" y="558802"/>
                  </a:cubicBezTo>
                  <a:cubicBezTo>
                    <a:pt x="263125" y="580763"/>
                    <a:pt x="295404" y="576265"/>
                    <a:pt x="323450" y="576265"/>
                  </a:cubicBezTo>
                  <a:cubicBezTo>
                    <a:pt x="351496" y="576265"/>
                    <a:pt x="329270" y="564094"/>
                    <a:pt x="382187" y="558802"/>
                  </a:cubicBezTo>
                  <a:cubicBezTo>
                    <a:pt x="435104" y="553510"/>
                    <a:pt x="621371" y="548219"/>
                    <a:pt x="640950" y="544515"/>
                  </a:cubicBezTo>
                  <a:cubicBezTo>
                    <a:pt x="660529" y="540811"/>
                    <a:pt x="564485" y="536577"/>
                    <a:pt x="499662" y="536577"/>
                  </a:cubicBezTo>
                  <a:cubicBezTo>
                    <a:pt x="434839" y="536577"/>
                    <a:pt x="322920" y="551129"/>
                    <a:pt x="252012" y="544515"/>
                  </a:cubicBezTo>
                  <a:cubicBezTo>
                    <a:pt x="181104" y="537901"/>
                    <a:pt x="113370" y="534196"/>
                    <a:pt x="74212" y="496890"/>
                  </a:cubicBezTo>
                  <a:cubicBezTo>
                    <a:pt x="35054" y="459584"/>
                    <a:pt x="14681" y="380737"/>
                    <a:pt x="17062" y="320677"/>
                  </a:cubicBezTo>
                  <a:cubicBezTo>
                    <a:pt x="19443" y="260617"/>
                    <a:pt x="61777" y="188915"/>
                    <a:pt x="88500" y="136527"/>
                  </a:cubicBezTo>
                  <a:cubicBezTo>
                    <a:pt x="115223" y="84140"/>
                    <a:pt x="207826" y="-527"/>
                    <a:pt x="201212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: 図形 824">
              <a:extLst>
                <a:ext uri="{FF2B5EF4-FFF2-40B4-BE49-F238E27FC236}">
                  <a16:creationId xmlns:a16="http://schemas.microsoft.com/office/drawing/2014/main" id="{E9BA192D-68EA-4B9B-873E-721FC17F7BB8}"/>
                </a:ext>
              </a:extLst>
            </p:cNvPr>
            <p:cNvSpPr/>
            <p:nvPr/>
          </p:nvSpPr>
          <p:spPr>
            <a:xfrm>
              <a:off x="4081237" y="5181814"/>
              <a:ext cx="440412" cy="594215"/>
            </a:xfrm>
            <a:custGeom>
              <a:avLst/>
              <a:gdLst>
                <a:gd name="connsiteX0" fmla="*/ 16101 w 440412"/>
                <a:gd name="connsiteY0" fmla="*/ 9311 h 594215"/>
                <a:gd name="connsiteX1" fmla="*/ 90713 w 440412"/>
                <a:gd name="connsiteY1" fmla="*/ 10899 h 594215"/>
                <a:gd name="connsiteX2" fmla="*/ 266926 w 440412"/>
                <a:gd name="connsiteY2" fmla="*/ 47411 h 594215"/>
                <a:gd name="connsiteX3" fmla="*/ 411388 w 440412"/>
                <a:gd name="connsiteY3" fmla="*/ 120436 h 594215"/>
                <a:gd name="connsiteX4" fmla="*/ 438376 w 440412"/>
                <a:gd name="connsiteY4" fmla="*/ 296649 h 594215"/>
                <a:gd name="connsiteX5" fmla="*/ 379638 w 440412"/>
                <a:gd name="connsiteY5" fmla="*/ 414124 h 594215"/>
                <a:gd name="connsiteX6" fmla="*/ 297088 w 440412"/>
                <a:gd name="connsiteY6" fmla="*/ 576049 h 594215"/>
                <a:gd name="connsiteX7" fmla="*/ 257401 w 440412"/>
                <a:gd name="connsiteY7" fmla="*/ 587161 h 594215"/>
                <a:gd name="connsiteX8" fmla="*/ 178026 w 440412"/>
                <a:gd name="connsiteY8" fmla="*/ 547474 h 594215"/>
                <a:gd name="connsiteX9" fmla="*/ 284388 w 440412"/>
                <a:gd name="connsiteY9" fmla="*/ 566524 h 594215"/>
                <a:gd name="connsiteX10" fmla="*/ 370113 w 440412"/>
                <a:gd name="connsiteY10" fmla="*/ 418886 h 594215"/>
                <a:gd name="connsiteX11" fmla="*/ 430438 w 440412"/>
                <a:gd name="connsiteY11" fmla="*/ 264899 h 594215"/>
                <a:gd name="connsiteX12" fmla="*/ 419326 w 440412"/>
                <a:gd name="connsiteY12" fmla="*/ 169649 h 594215"/>
                <a:gd name="connsiteX13" fmla="*/ 398688 w 440412"/>
                <a:gd name="connsiteY13" fmla="*/ 122024 h 594215"/>
                <a:gd name="connsiteX14" fmla="*/ 16101 w 440412"/>
                <a:gd name="connsiteY14" fmla="*/ 9311 h 59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0412" h="594215">
                  <a:moveTo>
                    <a:pt x="16101" y="9311"/>
                  </a:moveTo>
                  <a:cubicBezTo>
                    <a:pt x="-35228" y="-9210"/>
                    <a:pt x="48909" y="4549"/>
                    <a:pt x="90713" y="10899"/>
                  </a:cubicBezTo>
                  <a:cubicBezTo>
                    <a:pt x="132517" y="17249"/>
                    <a:pt x="213480" y="29155"/>
                    <a:pt x="266926" y="47411"/>
                  </a:cubicBezTo>
                  <a:cubicBezTo>
                    <a:pt x="320372" y="65667"/>
                    <a:pt x="382813" y="78896"/>
                    <a:pt x="411388" y="120436"/>
                  </a:cubicBezTo>
                  <a:cubicBezTo>
                    <a:pt x="439963" y="161976"/>
                    <a:pt x="443668" y="247701"/>
                    <a:pt x="438376" y="296649"/>
                  </a:cubicBezTo>
                  <a:cubicBezTo>
                    <a:pt x="433084" y="345597"/>
                    <a:pt x="403186" y="367557"/>
                    <a:pt x="379638" y="414124"/>
                  </a:cubicBezTo>
                  <a:cubicBezTo>
                    <a:pt x="356090" y="460691"/>
                    <a:pt x="317461" y="547210"/>
                    <a:pt x="297088" y="576049"/>
                  </a:cubicBezTo>
                  <a:cubicBezTo>
                    <a:pt x="276715" y="604889"/>
                    <a:pt x="277245" y="591923"/>
                    <a:pt x="257401" y="587161"/>
                  </a:cubicBezTo>
                  <a:cubicBezTo>
                    <a:pt x="237557" y="582399"/>
                    <a:pt x="173528" y="550913"/>
                    <a:pt x="178026" y="547474"/>
                  </a:cubicBezTo>
                  <a:cubicBezTo>
                    <a:pt x="182524" y="544035"/>
                    <a:pt x="252374" y="587955"/>
                    <a:pt x="284388" y="566524"/>
                  </a:cubicBezTo>
                  <a:cubicBezTo>
                    <a:pt x="316402" y="545093"/>
                    <a:pt x="345771" y="469157"/>
                    <a:pt x="370113" y="418886"/>
                  </a:cubicBezTo>
                  <a:cubicBezTo>
                    <a:pt x="394455" y="368615"/>
                    <a:pt x="422236" y="306439"/>
                    <a:pt x="430438" y="264899"/>
                  </a:cubicBezTo>
                  <a:cubicBezTo>
                    <a:pt x="438640" y="223359"/>
                    <a:pt x="424618" y="193462"/>
                    <a:pt x="419326" y="169649"/>
                  </a:cubicBezTo>
                  <a:cubicBezTo>
                    <a:pt x="414034" y="145836"/>
                    <a:pt x="469596" y="147160"/>
                    <a:pt x="398688" y="122024"/>
                  </a:cubicBezTo>
                  <a:cubicBezTo>
                    <a:pt x="327780" y="96889"/>
                    <a:pt x="67430" y="27832"/>
                    <a:pt x="16101" y="9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: 図形 825">
              <a:extLst>
                <a:ext uri="{FF2B5EF4-FFF2-40B4-BE49-F238E27FC236}">
                  <a16:creationId xmlns:a16="http://schemas.microsoft.com/office/drawing/2014/main" id="{89798E17-66C7-4777-B56F-86C70873D7B4}"/>
                </a:ext>
              </a:extLst>
            </p:cNvPr>
            <p:cNvSpPr/>
            <p:nvPr/>
          </p:nvSpPr>
          <p:spPr>
            <a:xfrm>
              <a:off x="3640437" y="5591164"/>
              <a:ext cx="712564" cy="259573"/>
            </a:xfrm>
            <a:custGeom>
              <a:avLst/>
              <a:gdLst>
                <a:gd name="connsiteX0" fmla="*/ 1288 w 712564"/>
                <a:gd name="connsiteY0" fmla="*/ 1599 h 259573"/>
                <a:gd name="connsiteX1" fmla="*/ 121938 w 712564"/>
                <a:gd name="connsiteY1" fmla="*/ 190511 h 259573"/>
                <a:gd name="connsiteX2" fmla="*/ 250526 w 712564"/>
                <a:gd name="connsiteY2" fmla="*/ 257186 h 259573"/>
                <a:gd name="connsiteX3" fmla="*/ 380701 w 712564"/>
                <a:gd name="connsiteY3" fmla="*/ 241311 h 259573"/>
                <a:gd name="connsiteX4" fmla="*/ 493413 w 712564"/>
                <a:gd name="connsiteY4" fmla="*/ 207974 h 259573"/>
                <a:gd name="connsiteX5" fmla="*/ 688676 w 712564"/>
                <a:gd name="connsiteY5" fmla="*/ 180986 h 259573"/>
                <a:gd name="connsiteX6" fmla="*/ 709313 w 712564"/>
                <a:gd name="connsiteY6" fmla="*/ 180986 h 259573"/>
                <a:gd name="connsiteX7" fmla="*/ 550563 w 712564"/>
                <a:gd name="connsiteY7" fmla="*/ 188924 h 259573"/>
                <a:gd name="connsiteX8" fmla="*/ 350538 w 712564"/>
                <a:gd name="connsiteY8" fmla="*/ 234961 h 259573"/>
                <a:gd name="connsiteX9" fmla="*/ 242588 w 712564"/>
                <a:gd name="connsiteY9" fmla="*/ 236549 h 259573"/>
                <a:gd name="connsiteX10" fmla="*/ 69551 w 712564"/>
                <a:gd name="connsiteY10" fmla="*/ 106374 h 259573"/>
                <a:gd name="connsiteX11" fmla="*/ 1288 w 712564"/>
                <a:gd name="connsiteY11" fmla="*/ 1599 h 25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564" h="259573">
                  <a:moveTo>
                    <a:pt x="1288" y="1599"/>
                  </a:moveTo>
                  <a:cubicBezTo>
                    <a:pt x="10019" y="15622"/>
                    <a:pt x="80398" y="147913"/>
                    <a:pt x="121938" y="190511"/>
                  </a:cubicBezTo>
                  <a:cubicBezTo>
                    <a:pt x="163478" y="233109"/>
                    <a:pt x="207399" y="248719"/>
                    <a:pt x="250526" y="257186"/>
                  </a:cubicBezTo>
                  <a:cubicBezTo>
                    <a:pt x="293653" y="265653"/>
                    <a:pt x="340220" y="249513"/>
                    <a:pt x="380701" y="241311"/>
                  </a:cubicBezTo>
                  <a:cubicBezTo>
                    <a:pt x="421182" y="233109"/>
                    <a:pt x="442084" y="218028"/>
                    <a:pt x="493413" y="207974"/>
                  </a:cubicBezTo>
                  <a:cubicBezTo>
                    <a:pt x="544742" y="197920"/>
                    <a:pt x="652693" y="185484"/>
                    <a:pt x="688676" y="180986"/>
                  </a:cubicBezTo>
                  <a:cubicBezTo>
                    <a:pt x="724659" y="176488"/>
                    <a:pt x="709313" y="180986"/>
                    <a:pt x="709313" y="180986"/>
                  </a:cubicBezTo>
                  <a:cubicBezTo>
                    <a:pt x="686294" y="182309"/>
                    <a:pt x="610359" y="179928"/>
                    <a:pt x="550563" y="188924"/>
                  </a:cubicBezTo>
                  <a:cubicBezTo>
                    <a:pt x="490767" y="197920"/>
                    <a:pt x="401867" y="227024"/>
                    <a:pt x="350538" y="234961"/>
                  </a:cubicBezTo>
                  <a:cubicBezTo>
                    <a:pt x="299209" y="242899"/>
                    <a:pt x="289419" y="257980"/>
                    <a:pt x="242588" y="236549"/>
                  </a:cubicBezTo>
                  <a:cubicBezTo>
                    <a:pt x="195757" y="215118"/>
                    <a:pt x="109503" y="143416"/>
                    <a:pt x="69551" y="106374"/>
                  </a:cubicBezTo>
                  <a:cubicBezTo>
                    <a:pt x="29599" y="69332"/>
                    <a:pt x="-7443" y="-12424"/>
                    <a:pt x="1288" y="15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: 図形 826">
              <a:extLst>
                <a:ext uri="{FF2B5EF4-FFF2-40B4-BE49-F238E27FC236}">
                  <a16:creationId xmlns:a16="http://schemas.microsoft.com/office/drawing/2014/main" id="{F5D03AEC-7588-4F7D-A7EA-3300E26988A5}"/>
                </a:ext>
              </a:extLst>
            </p:cNvPr>
            <p:cNvSpPr/>
            <p:nvPr/>
          </p:nvSpPr>
          <p:spPr>
            <a:xfrm>
              <a:off x="4560888" y="4927134"/>
              <a:ext cx="463550" cy="58253"/>
            </a:xfrm>
            <a:custGeom>
              <a:avLst/>
              <a:gdLst>
                <a:gd name="connsiteX0" fmla="*/ 0 w 463550"/>
                <a:gd name="connsiteY0" fmla="*/ 57616 h 58253"/>
                <a:gd name="connsiteX1" fmla="*/ 331787 w 463550"/>
                <a:gd name="connsiteY1" fmla="*/ 38566 h 58253"/>
                <a:gd name="connsiteX2" fmla="*/ 463550 w 463550"/>
                <a:gd name="connsiteY2" fmla="*/ 466 h 58253"/>
                <a:gd name="connsiteX3" fmla="*/ 330200 w 463550"/>
                <a:gd name="connsiteY3" fmla="*/ 16341 h 58253"/>
                <a:gd name="connsiteX4" fmla="*/ 0 w 463550"/>
                <a:gd name="connsiteY4" fmla="*/ 57616 h 5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550" h="58253">
                  <a:moveTo>
                    <a:pt x="0" y="57616"/>
                  </a:moveTo>
                  <a:cubicBezTo>
                    <a:pt x="264" y="61320"/>
                    <a:pt x="254529" y="48091"/>
                    <a:pt x="331787" y="38566"/>
                  </a:cubicBezTo>
                  <a:cubicBezTo>
                    <a:pt x="409045" y="29041"/>
                    <a:pt x="463814" y="4170"/>
                    <a:pt x="463550" y="466"/>
                  </a:cubicBezTo>
                  <a:cubicBezTo>
                    <a:pt x="463286" y="-3238"/>
                    <a:pt x="330200" y="16341"/>
                    <a:pt x="330200" y="16341"/>
                  </a:cubicBezTo>
                  <a:cubicBezTo>
                    <a:pt x="250296" y="23749"/>
                    <a:pt x="-264" y="53912"/>
                    <a:pt x="0" y="576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: 図形 827">
              <a:extLst>
                <a:ext uri="{FF2B5EF4-FFF2-40B4-BE49-F238E27FC236}">
                  <a16:creationId xmlns:a16="http://schemas.microsoft.com/office/drawing/2014/main" id="{9A443100-E6C0-4E68-ABA9-846D5740EFDC}"/>
                </a:ext>
              </a:extLst>
            </p:cNvPr>
            <p:cNvSpPr/>
            <p:nvPr/>
          </p:nvSpPr>
          <p:spPr>
            <a:xfrm>
              <a:off x="4395882" y="4965491"/>
              <a:ext cx="593656" cy="132041"/>
            </a:xfrm>
            <a:custGeom>
              <a:avLst/>
              <a:gdLst>
                <a:gd name="connsiteX0" fmla="*/ 593631 w 593656"/>
                <a:gd name="connsiteY0" fmla="*/ 209 h 132041"/>
                <a:gd name="connsiteX1" fmla="*/ 406306 w 593656"/>
                <a:gd name="connsiteY1" fmla="*/ 57359 h 132041"/>
                <a:gd name="connsiteX2" fmla="*/ 314231 w 593656"/>
                <a:gd name="connsiteY2" fmla="*/ 125622 h 132041"/>
                <a:gd name="connsiteX3" fmla="*/ 222156 w 593656"/>
                <a:gd name="connsiteY3" fmla="*/ 128797 h 132041"/>
                <a:gd name="connsiteX4" fmla="*/ 1493 w 593656"/>
                <a:gd name="connsiteY4" fmla="*/ 122447 h 132041"/>
                <a:gd name="connsiteX5" fmla="*/ 342806 w 593656"/>
                <a:gd name="connsiteY5" fmla="*/ 128797 h 132041"/>
                <a:gd name="connsiteX6" fmla="*/ 419006 w 593656"/>
                <a:gd name="connsiteY6" fmla="*/ 77997 h 132041"/>
                <a:gd name="connsiteX7" fmla="*/ 593631 w 593656"/>
                <a:gd name="connsiteY7" fmla="*/ 209 h 13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6" h="132041">
                  <a:moveTo>
                    <a:pt x="593631" y="209"/>
                  </a:moveTo>
                  <a:cubicBezTo>
                    <a:pt x="591514" y="-3231"/>
                    <a:pt x="452873" y="36457"/>
                    <a:pt x="406306" y="57359"/>
                  </a:cubicBezTo>
                  <a:cubicBezTo>
                    <a:pt x="359739" y="78261"/>
                    <a:pt x="344923" y="113716"/>
                    <a:pt x="314231" y="125622"/>
                  </a:cubicBezTo>
                  <a:cubicBezTo>
                    <a:pt x="283539" y="137528"/>
                    <a:pt x="274279" y="129326"/>
                    <a:pt x="222156" y="128797"/>
                  </a:cubicBezTo>
                  <a:cubicBezTo>
                    <a:pt x="170033" y="128268"/>
                    <a:pt x="-18615" y="122447"/>
                    <a:pt x="1493" y="122447"/>
                  </a:cubicBezTo>
                  <a:cubicBezTo>
                    <a:pt x="21601" y="122447"/>
                    <a:pt x="273220" y="136205"/>
                    <a:pt x="342806" y="128797"/>
                  </a:cubicBezTo>
                  <a:cubicBezTo>
                    <a:pt x="412391" y="121389"/>
                    <a:pt x="371381" y="101016"/>
                    <a:pt x="419006" y="77997"/>
                  </a:cubicBezTo>
                  <a:cubicBezTo>
                    <a:pt x="466631" y="54978"/>
                    <a:pt x="595748" y="3649"/>
                    <a:pt x="593631" y="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: 図形 828">
              <a:extLst>
                <a:ext uri="{FF2B5EF4-FFF2-40B4-BE49-F238E27FC236}">
                  <a16:creationId xmlns:a16="http://schemas.microsoft.com/office/drawing/2014/main" id="{9BE7FB0B-35C6-48A7-A298-E1B9663F165E}"/>
                </a:ext>
              </a:extLst>
            </p:cNvPr>
            <p:cNvSpPr/>
            <p:nvPr/>
          </p:nvSpPr>
          <p:spPr>
            <a:xfrm>
              <a:off x="4462460" y="4955811"/>
              <a:ext cx="433236" cy="117886"/>
            </a:xfrm>
            <a:custGeom>
              <a:avLst/>
              <a:gdLst>
                <a:gd name="connsiteX0" fmla="*/ 430215 w 433236"/>
                <a:gd name="connsiteY0" fmla="*/ 3539 h 117886"/>
                <a:gd name="connsiteX1" fmla="*/ 379415 w 433236"/>
                <a:gd name="connsiteY1" fmla="*/ 17827 h 117886"/>
                <a:gd name="connsiteX2" fmla="*/ 268290 w 433236"/>
                <a:gd name="connsiteY2" fmla="*/ 109902 h 117886"/>
                <a:gd name="connsiteX3" fmla="*/ 200028 w 433236"/>
                <a:gd name="connsiteY3" fmla="*/ 113077 h 117886"/>
                <a:gd name="connsiteX4" fmla="*/ 3 w 433236"/>
                <a:gd name="connsiteY4" fmla="*/ 111489 h 117886"/>
                <a:gd name="connsiteX5" fmla="*/ 195265 w 433236"/>
                <a:gd name="connsiteY5" fmla="*/ 94027 h 117886"/>
                <a:gd name="connsiteX6" fmla="*/ 295278 w 433236"/>
                <a:gd name="connsiteY6" fmla="*/ 62277 h 117886"/>
                <a:gd name="connsiteX7" fmla="*/ 430215 w 433236"/>
                <a:gd name="connsiteY7" fmla="*/ 3539 h 11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236" h="117886">
                  <a:moveTo>
                    <a:pt x="430215" y="3539"/>
                  </a:moveTo>
                  <a:cubicBezTo>
                    <a:pt x="444238" y="-3869"/>
                    <a:pt x="406402" y="100"/>
                    <a:pt x="379415" y="17827"/>
                  </a:cubicBezTo>
                  <a:cubicBezTo>
                    <a:pt x="352428" y="35554"/>
                    <a:pt x="298188" y="94027"/>
                    <a:pt x="268290" y="109902"/>
                  </a:cubicBezTo>
                  <a:cubicBezTo>
                    <a:pt x="238392" y="125777"/>
                    <a:pt x="200028" y="113077"/>
                    <a:pt x="200028" y="113077"/>
                  </a:cubicBezTo>
                  <a:lnTo>
                    <a:pt x="3" y="111489"/>
                  </a:lnTo>
                  <a:cubicBezTo>
                    <a:pt x="-791" y="108314"/>
                    <a:pt x="146053" y="102229"/>
                    <a:pt x="195265" y="94027"/>
                  </a:cubicBezTo>
                  <a:cubicBezTo>
                    <a:pt x="244477" y="85825"/>
                    <a:pt x="262205" y="78681"/>
                    <a:pt x="295278" y="62277"/>
                  </a:cubicBezTo>
                  <a:cubicBezTo>
                    <a:pt x="328351" y="45873"/>
                    <a:pt x="416192" y="10947"/>
                    <a:pt x="430215" y="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: 図形 829">
              <a:extLst>
                <a:ext uri="{FF2B5EF4-FFF2-40B4-BE49-F238E27FC236}">
                  <a16:creationId xmlns:a16="http://schemas.microsoft.com/office/drawing/2014/main" id="{BAAB9B8D-8A75-4430-897B-7C3C62FE2089}"/>
                </a:ext>
              </a:extLst>
            </p:cNvPr>
            <p:cNvSpPr/>
            <p:nvPr/>
          </p:nvSpPr>
          <p:spPr>
            <a:xfrm>
              <a:off x="4568814" y="4979741"/>
              <a:ext cx="241656" cy="59241"/>
            </a:xfrm>
            <a:custGeom>
              <a:avLst/>
              <a:gdLst>
                <a:gd name="connsiteX0" fmla="*/ 11 w 241656"/>
                <a:gd name="connsiteY0" fmla="*/ 1834 h 59241"/>
                <a:gd name="connsiteX1" fmla="*/ 93674 w 241656"/>
                <a:gd name="connsiteY1" fmla="*/ 20884 h 59241"/>
                <a:gd name="connsiteX2" fmla="*/ 127011 w 241656"/>
                <a:gd name="connsiteY2" fmla="*/ 58984 h 59241"/>
                <a:gd name="connsiteX3" fmla="*/ 241311 w 241656"/>
                <a:gd name="connsiteY3" fmla="*/ 247 h 59241"/>
                <a:gd name="connsiteX4" fmla="*/ 160349 w 241656"/>
                <a:gd name="connsiteY4" fmla="*/ 36759 h 59241"/>
                <a:gd name="connsiteX5" fmla="*/ 100024 w 241656"/>
                <a:gd name="connsiteY5" fmla="*/ 6597 h 59241"/>
                <a:gd name="connsiteX6" fmla="*/ 11 w 241656"/>
                <a:gd name="connsiteY6" fmla="*/ 1834 h 5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656" h="59241">
                  <a:moveTo>
                    <a:pt x="11" y="1834"/>
                  </a:moveTo>
                  <a:cubicBezTo>
                    <a:pt x="-1047" y="4215"/>
                    <a:pt x="72507" y="11359"/>
                    <a:pt x="93674" y="20884"/>
                  </a:cubicBezTo>
                  <a:cubicBezTo>
                    <a:pt x="114841" y="30409"/>
                    <a:pt x="102405" y="62423"/>
                    <a:pt x="127011" y="58984"/>
                  </a:cubicBezTo>
                  <a:cubicBezTo>
                    <a:pt x="151617" y="55545"/>
                    <a:pt x="235755" y="3951"/>
                    <a:pt x="241311" y="247"/>
                  </a:cubicBezTo>
                  <a:cubicBezTo>
                    <a:pt x="246867" y="-3457"/>
                    <a:pt x="183897" y="35701"/>
                    <a:pt x="160349" y="36759"/>
                  </a:cubicBezTo>
                  <a:cubicBezTo>
                    <a:pt x="136801" y="37817"/>
                    <a:pt x="123043" y="13741"/>
                    <a:pt x="100024" y="6597"/>
                  </a:cubicBezTo>
                  <a:cubicBezTo>
                    <a:pt x="77005" y="-547"/>
                    <a:pt x="1069" y="-547"/>
                    <a:pt x="11" y="18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: 図形 830">
              <a:extLst>
                <a:ext uri="{FF2B5EF4-FFF2-40B4-BE49-F238E27FC236}">
                  <a16:creationId xmlns:a16="http://schemas.microsoft.com/office/drawing/2014/main" id="{9E48B906-79A1-45FE-AA8B-D5B8C3DE6BDD}"/>
                </a:ext>
              </a:extLst>
            </p:cNvPr>
            <p:cNvSpPr/>
            <p:nvPr/>
          </p:nvSpPr>
          <p:spPr>
            <a:xfrm>
              <a:off x="4564163" y="4983142"/>
              <a:ext cx="134025" cy="52816"/>
            </a:xfrm>
            <a:custGeom>
              <a:avLst/>
              <a:gdLst>
                <a:gd name="connsiteX0" fmla="*/ 3075 w 134025"/>
                <a:gd name="connsiteY0" fmla="*/ 21 h 52816"/>
                <a:gd name="connsiteX1" fmla="*/ 23712 w 134025"/>
                <a:gd name="connsiteY1" fmla="*/ 47646 h 52816"/>
                <a:gd name="connsiteX2" fmla="*/ 133250 w 134025"/>
                <a:gd name="connsiteY2" fmla="*/ 50821 h 52816"/>
                <a:gd name="connsiteX3" fmla="*/ 69750 w 134025"/>
                <a:gd name="connsiteY3" fmla="*/ 41296 h 52816"/>
                <a:gd name="connsiteX4" fmla="*/ 3075 w 134025"/>
                <a:gd name="connsiteY4" fmla="*/ 21 h 5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25" h="52816">
                  <a:moveTo>
                    <a:pt x="3075" y="21"/>
                  </a:moveTo>
                  <a:cubicBezTo>
                    <a:pt x="-4598" y="1079"/>
                    <a:pt x="2016" y="39179"/>
                    <a:pt x="23712" y="47646"/>
                  </a:cubicBezTo>
                  <a:cubicBezTo>
                    <a:pt x="45408" y="56113"/>
                    <a:pt x="125577" y="51879"/>
                    <a:pt x="133250" y="50821"/>
                  </a:cubicBezTo>
                  <a:cubicBezTo>
                    <a:pt x="140923" y="49763"/>
                    <a:pt x="89594" y="45265"/>
                    <a:pt x="69750" y="41296"/>
                  </a:cubicBezTo>
                  <a:cubicBezTo>
                    <a:pt x="49906" y="37327"/>
                    <a:pt x="10748" y="-1037"/>
                    <a:pt x="3075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: 図形 831">
              <a:extLst>
                <a:ext uri="{FF2B5EF4-FFF2-40B4-BE49-F238E27FC236}">
                  <a16:creationId xmlns:a16="http://schemas.microsoft.com/office/drawing/2014/main" id="{B20E8FC0-0717-48DA-95AB-D3362B5FE763}"/>
                </a:ext>
              </a:extLst>
            </p:cNvPr>
            <p:cNvSpPr/>
            <p:nvPr/>
          </p:nvSpPr>
          <p:spPr>
            <a:xfrm>
              <a:off x="3962317" y="5026025"/>
              <a:ext cx="713564" cy="90491"/>
            </a:xfrm>
            <a:custGeom>
              <a:avLst/>
              <a:gdLst>
                <a:gd name="connsiteX0" fmla="*/ 83 w 713564"/>
                <a:gd name="connsiteY0" fmla="*/ 90488 h 90491"/>
                <a:gd name="connsiteX1" fmla="*/ 357271 w 713564"/>
                <a:gd name="connsiteY1" fmla="*/ 11113 h 90491"/>
                <a:gd name="connsiteX2" fmla="*/ 701758 w 713564"/>
                <a:gd name="connsiteY2" fmla="*/ 15875 h 90491"/>
                <a:gd name="connsiteX3" fmla="*/ 639846 w 713564"/>
                <a:gd name="connsiteY3" fmla="*/ 0 h 90491"/>
                <a:gd name="connsiteX4" fmla="*/ 327108 w 713564"/>
                <a:gd name="connsiteY4" fmla="*/ 7938 h 90491"/>
                <a:gd name="connsiteX5" fmla="*/ 83 w 713564"/>
                <a:gd name="connsiteY5" fmla="*/ 90488 h 9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3564" h="90491">
                  <a:moveTo>
                    <a:pt x="83" y="90488"/>
                  </a:moveTo>
                  <a:cubicBezTo>
                    <a:pt x="5110" y="91017"/>
                    <a:pt x="240325" y="23548"/>
                    <a:pt x="357271" y="11113"/>
                  </a:cubicBezTo>
                  <a:cubicBezTo>
                    <a:pt x="474217" y="-1322"/>
                    <a:pt x="654662" y="17727"/>
                    <a:pt x="701758" y="15875"/>
                  </a:cubicBezTo>
                  <a:cubicBezTo>
                    <a:pt x="748854" y="14023"/>
                    <a:pt x="639846" y="0"/>
                    <a:pt x="639846" y="0"/>
                  </a:cubicBezTo>
                  <a:lnTo>
                    <a:pt x="327108" y="7938"/>
                  </a:lnTo>
                  <a:cubicBezTo>
                    <a:pt x="217835" y="21432"/>
                    <a:pt x="-4944" y="89959"/>
                    <a:pt x="83" y="90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: 図形 832">
              <a:extLst>
                <a:ext uri="{FF2B5EF4-FFF2-40B4-BE49-F238E27FC236}">
                  <a16:creationId xmlns:a16="http://schemas.microsoft.com/office/drawing/2014/main" id="{B214B402-ED1A-4031-96F0-5237F44EFBB3}"/>
                </a:ext>
              </a:extLst>
            </p:cNvPr>
            <p:cNvSpPr/>
            <p:nvPr/>
          </p:nvSpPr>
          <p:spPr>
            <a:xfrm>
              <a:off x="4183063" y="5049603"/>
              <a:ext cx="255587" cy="95633"/>
            </a:xfrm>
            <a:custGeom>
              <a:avLst/>
              <a:gdLst>
                <a:gd name="connsiteX0" fmla="*/ 0 w 255587"/>
                <a:gd name="connsiteY0" fmla="*/ 95485 h 95633"/>
                <a:gd name="connsiteX1" fmla="*/ 125412 w 255587"/>
                <a:gd name="connsiteY1" fmla="*/ 6585 h 95633"/>
                <a:gd name="connsiteX2" fmla="*/ 255587 w 255587"/>
                <a:gd name="connsiteY2" fmla="*/ 6585 h 95633"/>
                <a:gd name="connsiteX3" fmla="*/ 247650 w 255587"/>
                <a:gd name="connsiteY3" fmla="*/ 6585 h 95633"/>
                <a:gd name="connsiteX4" fmla="*/ 193675 w 255587"/>
                <a:gd name="connsiteY4" fmla="*/ 6585 h 95633"/>
                <a:gd name="connsiteX5" fmla="*/ 125412 w 255587"/>
                <a:gd name="connsiteY5" fmla="*/ 27222 h 95633"/>
                <a:gd name="connsiteX6" fmla="*/ 0 w 255587"/>
                <a:gd name="connsiteY6" fmla="*/ 95485 h 9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587" h="95633">
                  <a:moveTo>
                    <a:pt x="0" y="95485"/>
                  </a:moveTo>
                  <a:cubicBezTo>
                    <a:pt x="0" y="92046"/>
                    <a:pt x="82814" y="21402"/>
                    <a:pt x="125412" y="6585"/>
                  </a:cubicBezTo>
                  <a:cubicBezTo>
                    <a:pt x="168010" y="-8232"/>
                    <a:pt x="255587" y="6585"/>
                    <a:pt x="255587" y="6585"/>
                  </a:cubicBezTo>
                  <a:lnTo>
                    <a:pt x="247650" y="6585"/>
                  </a:lnTo>
                  <a:cubicBezTo>
                    <a:pt x="237331" y="6585"/>
                    <a:pt x="214048" y="3146"/>
                    <a:pt x="193675" y="6585"/>
                  </a:cubicBezTo>
                  <a:cubicBezTo>
                    <a:pt x="173302" y="10024"/>
                    <a:pt x="154252" y="12935"/>
                    <a:pt x="125412" y="27222"/>
                  </a:cubicBezTo>
                  <a:cubicBezTo>
                    <a:pt x="96572" y="41509"/>
                    <a:pt x="0" y="98924"/>
                    <a:pt x="0" y="95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: 図形 833">
              <a:extLst>
                <a:ext uri="{FF2B5EF4-FFF2-40B4-BE49-F238E27FC236}">
                  <a16:creationId xmlns:a16="http://schemas.microsoft.com/office/drawing/2014/main" id="{736AB9E1-C1E8-411E-A499-9CC87E58342D}"/>
                </a:ext>
              </a:extLst>
            </p:cNvPr>
            <p:cNvSpPr/>
            <p:nvPr/>
          </p:nvSpPr>
          <p:spPr>
            <a:xfrm>
              <a:off x="3950939" y="5063791"/>
              <a:ext cx="287814" cy="109431"/>
            </a:xfrm>
            <a:custGeom>
              <a:avLst/>
              <a:gdLst>
                <a:gd name="connsiteX0" fmla="*/ 3524 w 287814"/>
                <a:gd name="connsiteY0" fmla="*/ 108284 h 109431"/>
                <a:gd name="connsiteX1" fmla="*/ 47974 w 287814"/>
                <a:gd name="connsiteY1" fmla="*/ 73359 h 109431"/>
                <a:gd name="connsiteX2" fmla="*/ 147986 w 287814"/>
                <a:gd name="connsiteY2" fmla="*/ 36847 h 109431"/>
                <a:gd name="connsiteX3" fmla="*/ 286099 w 287814"/>
                <a:gd name="connsiteY3" fmla="*/ 334 h 109431"/>
                <a:gd name="connsiteX4" fmla="*/ 221011 w 287814"/>
                <a:gd name="connsiteY4" fmla="*/ 59072 h 109431"/>
                <a:gd name="connsiteX5" fmla="*/ 157511 w 287814"/>
                <a:gd name="connsiteY5" fmla="*/ 54309 h 109431"/>
                <a:gd name="connsiteX6" fmla="*/ 230536 w 287814"/>
                <a:gd name="connsiteY6" fmla="*/ 33672 h 109431"/>
                <a:gd name="connsiteX7" fmla="*/ 262286 w 287814"/>
                <a:gd name="connsiteY7" fmla="*/ 1922 h 109431"/>
                <a:gd name="connsiteX8" fmla="*/ 136874 w 287814"/>
                <a:gd name="connsiteY8" fmla="*/ 28909 h 109431"/>
                <a:gd name="connsiteX9" fmla="*/ 3524 w 287814"/>
                <a:gd name="connsiteY9" fmla="*/ 108284 h 10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814" h="109431">
                  <a:moveTo>
                    <a:pt x="3524" y="108284"/>
                  </a:moveTo>
                  <a:cubicBezTo>
                    <a:pt x="-11293" y="115692"/>
                    <a:pt x="23897" y="85265"/>
                    <a:pt x="47974" y="73359"/>
                  </a:cubicBezTo>
                  <a:cubicBezTo>
                    <a:pt x="72051" y="61453"/>
                    <a:pt x="108299" y="49018"/>
                    <a:pt x="147986" y="36847"/>
                  </a:cubicBezTo>
                  <a:cubicBezTo>
                    <a:pt x="187673" y="24676"/>
                    <a:pt x="273928" y="-3370"/>
                    <a:pt x="286099" y="334"/>
                  </a:cubicBezTo>
                  <a:cubicBezTo>
                    <a:pt x="298270" y="4038"/>
                    <a:pt x="242442" y="50076"/>
                    <a:pt x="221011" y="59072"/>
                  </a:cubicBezTo>
                  <a:cubicBezTo>
                    <a:pt x="199580" y="68068"/>
                    <a:pt x="155924" y="58542"/>
                    <a:pt x="157511" y="54309"/>
                  </a:cubicBezTo>
                  <a:cubicBezTo>
                    <a:pt x="159098" y="50076"/>
                    <a:pt x="213074" y="42403"/>
                    <a:pt x="230536" y="33672"/>
                  </a:cubicBezTo>
                  <a:cubicBezTo>
                    <a:pt x="247998" y="24941"/>
                    <a:pt x="277896" y="2716"/>
                    <a:pt x="262286" y="1922"/>
                  </a:cubicBezTo>
                  <a:cubicBezTo>
                    <a:pt x="246676" y="1128"/>
                    <a:pt x="179207" y="17267"/>
                    <a:pt x="136874" y="28909"/>
                  </a:cubicBezTo>
                  <a:cubicBezTo>
                    <a:pt x="94541" y="40551"/>
                    <a:pt x="18341" y="100876"/>
                    <a:pt x="3524" y="108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: 図形 834">
              <a:extLst>
                <a:ext uri="{FF2B5EF4-FFF2-40B4-BE49-F238E27FC236}">
                  <a16:creationId xmlns:a16="http://schemas.microsoft.com/office/drawing/2014/main" id="{796331A5-9C45-4439-874C-FBCAF95396AA}"/>
                </a:ext>
              </a:extLst>
            </p:cNvPr>
            <p:cNvSpPr/>
            <p:nvPr/>
          </p:nvSpPr>
          <p:spPr>
            <a:xfrm>
              <a:off x="4259696" y="5063122"/>
              <a:ext cx="253614" cy="129714"/>
            </a:xfrm>
            <a:custGeom>
              <a:avLst/>
              <a:gdLst>
                <a:gd name="connsiteX0" fmla="*/ 1154 w 253614"/>
                <a:gd name="connsiteY0" fmla="*/ 129591 h 129714"/>
                <a:gd name="connsiteX1" fmla="*/ 66242 w 253614"/>
                <a:gd name="connsiteY1" fmla="*/ 31166 h 129714"/>
                <a:gd name="connsiteX2" fmla="*/ 137679 w 253614"/>
                <a:gd name="connsiteY2" fmla="*/ 1003 h 129714"/>
                <a:gd name="connsiteX3" fmla="*/ 253567 w 253614"/>
                <a:gd name="connsiteY3" fmla="*/ 7353 h 129714"/>
                <a:gd name="connsiteX4" fmla="*/ 123392 w 253614"/>
                <a:gd name="connsiteY4" fmla="*/ 8941 h 129714"/>
                <a:gd name="connsiteX5" fmla="*/ 1154 w 253614"/>
                <a:gd name="connsiteY5" fmla="*/ 129591 h 12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614" h="129714">
                  <a:moveTo>
                    <a:pt x="1154" y="129591"/>
                  </a:moveTo>
                  <a:cubicBezTo>
                    <a:pt x="-8371" y="133295"/>
                    <a:pt x="43488" y="52597"/>
                    <a:pt x="66242" y="31166"/>
                  </a:cubicBezTo>
                  <a:cubicBezTo>
                    <a:pt x="88996" y="9735"/>
                    <a:pt x="106458" y="4972"/>
                    <a:pt x="137679" y="1003"/>
                  </a:cubicBezTo>
                  <a:cubicBezTo>
                    <a:pt x="168900" y="-2966"/>
                    <a:pt x="255948" y="6030"/>
                    <a:pt x="253567" y="7353"/>
                  </a:cubicBezTo>
                  <a:cubicBezTo>
                    <a:pt x="251186" y="8676"/>
                    <a:pt x="161757" y="-7463"/>
                    <a:pt x="123392" y="8941"/>
                  </a:cubicBezTo>
                  <a:cubicBezTo>
                    <a:pt x="85027" y="25345"/>
                    <a:pt x="10679" y="125887"/>
                    <a:pt x="1154" y="1295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: 図形 835">
              <a:extLst>
                <a:ext uri="{FF2B5EF4-FFF2-40B4-BE49-F238E27FC236}">
                  <a16:creationId xmlns:a16="http://schemas.microsoft.com/office/drawing/2014/main" id="{9D851901-D496-4C1E-A5E7-305AE40948AA}"/>
                </a:ext>
              </a:extLst>
            </p:cNvPr>
            <p:cNvSpPr/>
            <p:nvPr/>
          </p:nvSpPr>
          <p:spPr>
            <a:xfrm>
              <a:off x="4322737" y="5098579"/>
              <a:ext cx="193709" cy="133853"/>
            </a:xfrm>
            <a:custGeom>
              <a:avLst/>
              <a:gdLst>
                <a:gd name="connsiteX0" fmla="*/ 26 w 193709"/>
                <a:gd name="connsiteY0" fmla="*/ 133821 h 133853"/>
                <a:gd name="connsiteX1" fmla="*/ 61938 w 193709"/>
                <a:gd name="connsiteY1" fmla="*/ 5234 h 133853"/>
                <a:gd name="connsiteX2" fmla="*/ 193701 w 193709"/>
                <a:gd name="connsiteY2" fmla="*/ 24284 h 133853"/>
                <a:gd name="connsiteX3" fmla="*/ 68288 w 193709"/>
                <a:gd name="connsiteY3" fmla="*/ 17934 h 133853"/>
                <a:gd name="connsiteX4" fmla="*/ 26 w 193709"/>
                <a:gd name="connsiteY4" fmla="*/ 133821 h 13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09" h="133853">
                  <a:moveTo>
                    <a:pt x="26" y="133821"/>
                  </a:moveTo>
                  <a:cubicBezTo>
                    <a:pt x="-1032" y="131704"/>
                    <a:pt x="29659" y="23490"/>
                    <a:pt x="61938" y="5234"/>
                  </a:cubicBezTo>
                  <a:cubicBezTo>
                    <a:pt x="94217" y="-13022"/>
                    <a:pt x="192643" y="22167"/>
                    <a:pt x="193701" y="24284"/>
                  </a:cubicBezTo>
                  <a:cubicBezTo>
                    <a:pt x="194759" y="26401"/>
                    <a:pt x="97921" y="2853"/>
                    <a:pt x="68288" y="17934"/>
                  </a:cubicBezTo>
                  <a:cubicBezTo>
                    <a:pt x="38655" y="33015"/>
                    <a:pt x="1084" y="135938"/>
                    <a:pt x="26" y="1338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: 図形 836">
              <a:extLst>
                <a:ext uri="{FF2B5EF4-FFF2-40B4-BE49-F238E27FC236}">
                  <a16:creationId xmlns:a16="http://schemas.microsoft.com/office/drawing/2014/main" id="{E054738A-CB92-4FDD-94C7-8A4F5FA1A581}"/>
                </a:ext>
              </a:extLst>
            </p:cNvPr>
            <p:cNvSpPr/>
            <p:nvPr/>
          </p:nvSpPr>
          <p:spPr>
            <a:xfrm>
              <a:off x="4353402" y="5117884"/>
              <a:ext cx="104298" cy="112339"/>
            </a:xfrm>
            <a:custGeom>
              <a:avLst/>
              <a:gdLst>
                <a:gd name="connsiteX0" fmla="*/ 104298 w 104298"/>
                <a:gd name="connsiteY0" fmla="*/ 216 h 112339"/>
                <a:gd name="connsiteX1" fmla="*/ 10636 w 104298"/>
                <a:gd name="connsiteY1" fmla="*/ 108166 h 112339"/>
                <a:gd name="connsiteX2" fmla="*/ 9048 w 104298"/>
                <a:gd name="connsiteY2" fmla="*/ 81179 h 112339"/>
                <a:gd name="connsiteX3" fmla="*/ 104298 w 104298"/>
                <a:gd name="connsiteY3" fmla="*/ 216 h 11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98" h="112339">
                  <a:moveTo>
                    <a:pt x="104298" y="216"/>
                  </a:moveTo>
                  <a:cubicBezTo>
                    <a:pt x="104563" y="4714"/>
                    <a:pt x="26511" y="94672"/>
                    <a:pt x="10636" y="108166"/>
                  </a:cubicBezTo>
                  <a:cubicBezTo>
                    <a:pt x="-5239" y="121660"/>
                    <a:pt x="-1271" y="99700"/>
                    <a:pt x="9048" y="81179"/>
                  </a:cubicBezTo>
                  <a:cubicBezTo>
                    <a:pt x="19367" y="62658"/>
                    <a:pt x="104033" y="-4282"/>
                    <a:pt x="104298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: 図形 837">
              <a:extLst>
                <a:ext uri="{FF2B5EF4-FFF2-40B4-BE49-F238E27FC236}">
                  <a16:creationId xmlns:a16="http://schemas.microsoft.com/office/drawing/2014/main" id="{4EA9B12C-7D43-4F51-9485-3AA679835F52}"/>
                </a:ext>
              </a:extLst>
            </p:cNvPr>
            <p:cNvSpPr/>
            <p:nvPr/>
          </p:nvSpPr>
          <p:spPr>
            <a:xfrm>
              <a:off x="4475016" y="5119007"/>
              <a:ext cx="134738" cy="61687"/>
            </a:xfrm>
            <a:custGeom>
              <a:avLst/>
              <a:gdLst>
                <a:gd name="connsiteX0" fmla="*/ 147 w 134738"/>
                <a:gd name="connsiteY0" fmla="*/ 681 h 61687"/>
                <a:gd name="connsiteX1" fmla="*/ 128734 w 134738"/>
                <a:gd name="connsiteY1" fmla="*/ 61006 h 61687"/>
                <a:gd name="connsiteX2" fmla="*/ 103334 w 134738"/>
                <a:gd name="connsiteY2" fmla="*/ 30843 h 61687"/>
                <a:gd name="connsiteX3" fmla="*/ 147 w 134738"/>
                <a:gd name="connsiteY3" fmla="*/ 681 h 6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38" h="61687">
                  <a:moveTo>
                    <a:pt x="147" y="681"/>
                  </a:moveTo>
                  <a:cubicBezTo>
                    <a:pt x="4380" y="5708"/>
                    <a:pt x="111536" y="55979"/>
                    <a:pt x="128734" y="61006"/>
                  </a:cubicBezTo>
                  <a:cubicBezTo>
                    <a:pt x="145932" y="66033"/>
                    <a:pt x="122649" y="41956"/>
                    <a:pt x="103334" y="30843"/>
                  </a:cubicBezTo>
                  <a:cubicBezTo>
                    <a:pt x="84020" y="19731"/>
                    <a:pt x="-4086" y="-4346"/>
                    <a:pt x="147" y="6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: 図形 838">
              <a:extLst>
                <a:ext uri="{FF2B5EF4-FFF2-40B4-BE49-F238E27FC236}">
                  <a16:creationId xmlns:a16="http://schemas.microsoft.com/office/drawing/2014/main" id="{A75F992A-6437-44A9-AF0A-2B88824561AB}"/>
                </a:ext>
              </a:extLst>
            </p:cNvPr>
            <p:cNvSpPr/>
            <p:nvPr/>
          </p:nvSpPr>
          <p:spPr>
            <a:xfrm>
              <a:off x="4473312" y="5129182"/>
              <a:ext cx="85178" cy="149263"/>
            </a:xfrm>
            <a:custGeom>
              <a:avLst/>
              <a:gdLst>
                <a:gd name="connsiteX0" fmla="*/ 263 w 85178"/>
                <a:gd name="connsiteY0" fmla="*/ 31 h 149263"/>
                <a:gd name="connsiteX1" fmla="*/ 82813 w 85178"/>
                <a:gd name="connsiteY1" fmla="*/ 125443 h 149263"/>
                <a:gd name="connsiteX2" fmla="*/ 57413 w 85178"/>
                <a:gd name="connsiteY2" fmla="*/ 138143 h 149263"/>
                <a:gd name="connsiteX3" fmla="*/ 263 w 85178"/>
                <a:gd name="connsiteY3" fmla="*/ 31 h 1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8" h="149263">
                  <a:moveTo>
                    <a:pt x="263" y="31"/>
                  </a:moveTo>
                  <a:cubicBezTo>
                    <a:pt x="4496" y="-2086"/>
                    <a:pt x="73288" y="102424"/>
                    <a:pt x="82813" y="125443"/>
                  </a:cubicBezTo>
                  <a:cubicBezTo>
                    <a:pt x="92338" y="148462"/>
                    <a:pt x="70907" y="158780"/>
                    <a:pt x="57413" y="138143"/>
                  </a:cubicBezTo>
                  <a:cubicBezTo>
                    <a:pt x="43919" y="117506"/>
                    <a:pt x="-3970" y="2148"/>
                    <a:pt x="263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: 図形 839">
              <a:extLst>
                <a:ext uri="{FF2B5EF4-FFF2-40B4-BE49-F238E27FC236}">
                  <a16:creationId xmlns:a16="http://schemas.microsoft.com/office/drawing/2014/main" id="{84A93B4B-7036-4232-B365-7CF5A2AD14DB}"/>
                </a:ext>
              </a:extLst>
            </p:cNvPr>
            <p:cNvSpPr/>
            <p:nvPr/>
          </p:nvSpPr>
          <p:spPr>
            <a:xfrm>
              <a:off x="4441737" y="5154596"/>
              <a:ext cx="87432" cy="144551"/>
            </a:xfrm>
            <a:custGeom>
              <a:avLst/>
              <a:gdLst>
                <a:gd name="connsiteX0" fmla="*/ 88 w 87432"/>
                <a:gd name="connsiteY0" fmla="*/ 17 h 144551"/>
                <a:gd name="connsiteX1" fmla="*/ 27076 w 87432"/>
                <a:gd name="connsiteY1" fmla="*/ 104792 h 144551"/>
                <a:gd name="connsiteX2" fmla="*/ 87401 w 87432"/>
                <a:gd name="connsiteY2" fmla="*/ 144479 h 144551"/>
                <a:gd name="connsiteX3" fmla="*/ 35013 w 87432"/>
                <a:gd name="connsiteY3" fmla="*/ 96854 h 144551"/>
                <a:gd name="connsiteX4" fmla="*/ 88 w 87432"/>
                <a:gd name="connsiteY4" fmla="*/ 17 h 144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32" h="144551">
                  <a:moveTo>
                    <a:pt x="88" y="17"/>
                  </a:moveTo>
                  <a:cubicBezTo>
                    <a:pt x="-1235" y="1340"/>
                    <a:pt x="12524" y="80715"/>
                    <a:pt x="27076" y="104792"/>
                  </a:cubicBezTo>
                  <a:cubicBezTo>
                    <a:pt x="41628" y="128869"/>
                    <a:pt x="86078" y="145802"/>
                    <a:pt x="87401" y="144479"/>
                  </a:cubicBezTo>
                  <a:cubicBezTo>
                    <a:pt x="88724" y="143156"/>
                    <a:pt x="48507" y="119343"/>
                    <a:pt x="35013" y="96854"/>
                  </a:cubicBezTo>
                  <a:cubicBezTo>
                    <a:pt x="21519" y="74365"/>
                    <a:pt x="1411" y="-1306"/>
                    <a:pt x="88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: 図形 840">
              <a:extLst>
                <a:ext uri="{FF2B5EF4-FFF2-40B4-BE49-F238E27FC236}">
                  <a16:creationId xmlns:a16="http://schemas.microsoft.com/office/drawing/2014/main" id="{060A9C9C-13B4-475D-BCB6-082564508EDB}"/>
                </a:ext>
              </a:extLst>
            </p:cNvPr>
            <p:cNvSpPr/>
            <p:nvPr/>
          </p:nvSpPr>
          <p:spPr>
            <a:xfrm>
              <a:off x="4059009" y="5115268"/>
              <a:ext cx="242079" cy="74003"/>
            </a:xfrm>
            <a:custGeom>
              <a:avLst/>
              <a:gdLst>
                <a:gd name="connsiteX0" fmla="*/ 8166 w 242079"/>
                <a:gd name="connsiteY0" fmla="*/ 2832 h 74003"/>
                <a:gd name="connsiteX1" fmla="*/ 57379 w 242079"/>
                <a:gd name="connsiteY1" fmla="*/ 12357 h 74003"/>
                <a:gd name="connsiteX2" fmla="*/ 228829 w 242079"/>
                <a:gd name="connsiteY2" fmla="*/ 72682 h 74003"/>
                <a:gd name="connsiteX3" fmla="*/ 208191 w 242079"/>
                <a:gd name="connsiteY3" fmla="*/ 48870 h 74003"/>
                <a:gd name="connsiteX4" fmla="*/ 8166 w 242079"/>
                <a:gd name="connsiteY4" fmla="*/ 2832 h 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79" h="74003">
                  <a:moveTo>
                    <a:pt x="8166" y="2832"/>
                  </a:moveTo>
                  <a:cubicBezTo>
                    <a:pt x="-16969" y="-3254"/>
                    <a:pt x="20602" y="715"/>
                    <a:pt x="57379" y="12357"/>
                  </a:cubicBezTo>
                  <a:cubicBezTo>
                    <a:pt x="94156" y="23999"/>
                    <a:pt x="203694" y="66597"/>
                    <a:pt x="228829" y="72682"/>
                  </a:cubicBezTo>
                  <a:cubicBezTo>
                    <a:pt x="253964" y="78768"/>
                    <a:pt x="241264" y="62628"/>
                    <a:pt x="208191" y="48870"/>
                  </a:cubicBezTo>
                  <a:cubicBezTo>
                    <a:pt x="175118" y="35112"/>
                    <a:pt x="33301" y="8918"/>
                    <a:pt x="8166" y="28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: 図形 841">
              <a:extLst>
                <a:ext uri="{FF2B5EF4-FFF2-40B4-BE49-F238E27FC236}">
                  <a16:creationId xmlns:a16="http://schemas.microsoft.com/office/drawing/2014/main" id="{71E134C2-89F8-4AD3-8FC4-A01A8D23AED0}"/>
                </a:ext>
              </a:extLst>
            </p:cNvPr>
            <p:cNvSpPr/>
            <p:nvPr/>
          </p:nvSpPr>
          <p:spPr>
            <a:xfrm>
              <a:off x="3989073" y="5135037"/>
              <a:ext cx="313495" cy="75676"/>
            </a:xfrm>
            <a:custGeom>
              <a:avLst/>
              <a:gdLst>
                <a:gd name="connsiteX0" fmla="*/ 1902 w 313495"/>
                <a:gd name="connsiteY0" fmla="*/ 27513 h 75676"/>
                <a:gd name="connsiteX1" fmla="*/ 109852 w 313495"/>
                <a:gd name="connsiteY1" fmla="*/ 526 h 75676"/>
                <a:gd name="connsiteX2" fmla="*/ 236852 w 313495"/>
                <a:gd name="connsiteY2" fmla="*/ 54501 h 75676"/>
                <a:gd name="connsiteX3" fmla="*/ 313052 w 313495"/>
                <a:gd name="connsiteY3" fmla="*/ 75138 h 75676"/>
                <a:gd name="connsiteX4" fmla="*/ 203515 w 313495"/>
                <a:gd name="connsiteY4" fmla="*/ 35451 h 75676"/>
                <a:gd name="connsiteX5" fmla="*/ 1902 w 313495"/>
                <a:gd name="connsiteY5" fmla="*/ 27513 h 7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95" h="75676">
                  <a:moveTo>
                    <a:pt x="1902" y="27513"/>
                  </a:moveTo>
                  <a:cubicBezTo>
                    <a:pt x="-13708" y="21692"/>
                    <a:pt x="70694" y="-3972"/>
                    <a:pt x="109852" y="526"/>
                  </a:cubicBezTo>
                  <a:cubicBezTo>
                    <a:pt x="149010" y="5024"/>
                    <a:pt x="202985" y="42066"/>
                    <a:pt x="236852" y="54501"/>
                  </a:cubicBezTo>
                  <a:cubicBezTo>
                    <a:pt x="270719" y="66936"/>
                    <a:pt x="318608" y="78313"/>
                    <a:pt x="313052" y="75138"/>
                  </a:cubicBezTo>
                  <a:cubicBezTo>
                    <a:pt x="307496" y="71963"/>
                    <a:pt x="251404" y="45770"/>
                    <a:pt x="203515" y="35451"/>
                  </a:cubicBezTo>
                  <a:cubicBezTo>
                    <a:pt x="155626" y="25132"/>
                    <a:pt x="17512" y="33334"/>
                    <a:pt x="1902" y="27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: 図形 842">
              <a:extLst>
                <a:ext uri="{FF2B5EF4-FFF2-40B4-BE49-F238E27FC236}">
                  <a16:creationId xmlns:a16="http://schemas.microsoft.com/office/drawing/2014/main" id="{029BD25F-B5FD-40A8-A8BA-0DDB125C1008}"/>
                </a:ext>
              </a:extLst>
            </p:cNvPr>
            <p:cNvSpPr/>
            <p:nvPr/>
          </p:nvSpPr>
          <p:spPr>
            <a:xfrm>
              <a:off x="4296424" y="5083003"/>
              <a:ext cx="414239" cy="134021"/>
            </a:xfrm>
            <a:custGeom>
              <a:avLst/>
              <a:gdLst>
                <a:gd name="connsiteX0" fmla="*/ 939 w 414239"/>
                <a:gd name="connsiteY0" fmla="*/ 131935 h 134021"/>
                <a:gd name="connsiteX1" fmla="*/ 91426 w 414239"/>
                <a:gd name="connsiteY1" fmla="*/ 8110 h 134021"/>
                <a:gd name="connsiteX2" fmla="*/ 348601 w 414239"/>
                <a:gd name="connsiteY2" fmla="*/ 17635 h 134021"/>
                <a:gd name="connsiteX3" fmla="*/ 412101 w 414239"/>
                <a:gd name="connsiteY3" fmla="*/ 11285 h 134021"/>
                <a:gd name="connsiteX4" fmla="*/ 294626 w 414239"/>
                <a:gd name="connsiteY4" fmla="*/ 172 h 134021"/>
                <a:gd name="connsiteX5" fmla="*/ 78726 w 414239"/>
                <a:gd name="connsiteY5" fmla="*/ 20810 h 134021"/>
                <a:gd name="connsiteX6" fmla="*/ 45389 w 414239"/>
                <a:gd name="connsiteY6" fmla="*/ 82722 h 134021"/>
                <a:gd name="connsiteX7" fmla="*/ 939 w 414239"/>
                <a:gd name="connsiteY7" fmla="*/ 131935 h 1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239" h="134021">
                  <a:moveTo>
                    <a:pt x="939" y="131935"/>
                  </a:moveTo>
                  <a:cubicBezTo>
                    <a:pt x="8612" y="119500"/>
                    <a:pt x="33482" y="27160"/>
                    <a:pt x="91426" y="8110"/>
                  </a:cubicBezTo>
                  <a:cubicBezTo>
                    <a:pt x="149370" y="-10940"/>
                    <a:pt x="295155" y="17106"/>
                    <a:pt x="348601" y="17635"/>
                  </a:cubicBezTo>
                  <a:cubicBezTo>
                    <a:pt x="402047" y="18164"/>
                    <a:pt x="421097" y="14195"/>
                    <a:pt x="412101" y="11285"/>
                  </a:cubicBezTo>
                  <a:cubicBezTo>
                    <a:pt x="403105" y="8375"/>
                    <a:pt x="350188" y="-1415"/>
                    <a:pt x="294626" y="172"/>
                  </a:cubicBezTo>
                  <a:cubicBezTo>
                    <a:pt x="239064" y="1759"/>
                    <a:pt x="120266" y="7052"/>
                    <a:pt x="78726" y="20810"/>
                  </a:cubicBezTo>
                  <a:cubicBezTo>
                    <a:pt x="37187" y="34568"/>
                    <a:pt x="55972" y="67641"/>
                    <a:pt x="45389" y="82722"/>
                  </a:cubicBezTo>
                  <a:cubicBezTo>
                    <a:pt x="34806" y="97803"/>
                    <a:pt x="-6734" y="144370"/>
                    <a:pt x="939" y="131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: 図形 843">
              <a:extLst>
                <a:ext uri="{FF2B5EF4-FFF2-40B4-BE49-F238E27FC236}">
                  <a16:creationId xmlns:a16="http://schemas.microsoft.com/office/drawing/2014/main" id="{0BE371C9-99BC-4B0D-B466-4BD2254D57BD}"/>
                </a:ext>
              </a:extLst>
            </p:cNvPr>
            <p:cNvSpPr/>
            <p:nvPr/>
          </p:nvSpPr>
          <p:spPr>
            <a:xfrm>
              <a:off x="3833733" y="5334533"/>
              <a:ext cx="205711" cy="270931"/>
            </a:xfrm>
            <a:custGeom>
              <a:avLst/>
              <a:gdLst>
                <a:gd name="connsiteX0" fmla="*/ 30242 w 205711"/>
                <a:gd name="connsiteY0" fmla="*/ 34392 h 270931"/>
                <a:gd name="connsiteX1" fmla="*/ 169942 w 205711"/>
                <a:gd name="connsiteY1" fmla="*/ 28042 h 270931"/>
                <a:gd name="connsiteX2" fmla="*/ 176292 w 205711"/>
                <a:gd name="connsiteY2" fmla="*/ 178855 h 270931"/>
                <a:gd name="connsiteX3" fmla="*/ 128667 w 205711"/>
                <a:gd name="connsiteY3" fmla="*/ 224892 h 270931"/>
                <a:gd name="connsiteX4" fmla="*/ 88980 w 205711"/>
                <a:gd name="connsiteY4" fmla="*/ 231242 h 270931"/>
                <a:gd name="connsiteX5" fmla="*/ 38180 w 205711"/>
                <a:gd name="connsiteY5" fmla="*/ 270930 h 270931"/>
                <a:gd name="connsiteX6" fmla="*/ 4842 w 205711"/>
                <a:gd name="connsiteY6" fmla="*/ 229655 h 270931"/>
                <a:gd name="connsiteX7" fmla="*/ 1667 w 205711"/>
                <a:gd name="connsiteY7" fmla="*/ 135992 h 270931"/>
                <a:gd name="connsiteX8" fmla="*/ 19130 w 205711"/>
                <a:gd name="connsiteY8" fmla="*/ 242355 h 270931"/>
                <a:gd name="connsiteX9" fmla="*/ 128667 w 205711"/>
                <a:gd name="connsiteY9" fmla="*/ 215367 h 270931"/>
                <a:gd name="connsiteX10" fmla="*/ 171530 w 205711"/>
                <a:gd name="connsiteY10" fmla="*/ 164567 h 270931"/>
                <a:gd name="connsiteX11" fmla="*/ 203280 w 205711"/>
                <a:gd name="connsiteY11" fmla="*/ 72492 h 270931"/>
                <a:gd name="connsiteX12" fmla="*/ 185817 w 205711"/>
                <a:gd name="connsiteY12" fmla="*/ 1055 h 270931"/>
                <a:gd name="connsiteX13" fmla="*/ 30242 w 205711"/>
                <a:gd name="connsiteY13" fmla="*/ 34392 h 27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11" h="270931">
                  <a:moveTo>
                    <a:pt x="30242" y="34392"/>
                  </a:moveTo>
                  <a:cubicBezTo>
                    <a:pt x="27596" y="38890"/>
                    <a:pt x="145600" y="3965"/>
                    <a:pt x="169942" y="28042"/>
                  </a:cubicBezTo>
                  <a:cubicBezTo>
                    <a:pt x="194284" y="52119"/>
                    <a:pt x="183171" y="146047"/>
                    <a:pt x="176292" y="178855"/>
                  </a:cubicBezTo>
                  <a:cubicBezTo>
                    <a:pt x="169413" y="211663"/>
                    <a:pt x="143219" y="216161"/>
                    <a:pt x="128667" y="224892"/>
                  </a:cubicBezTo>
                  <a:cubicBezTo>
                    <a:pt x="114115" y="233623"/>
                    <a:pt x="104061" y="223569"/>
                    <a:pt x="88980" y="231242"/>
                  </a:cubicBezTo>
                  <a:cubicBezTo>
                    <a:pt x="73899" y="238915"/>
                    <a:pt x="52203" y="271194"/>
                    <a:pt x="38180" y="270930"/>
                  </a:cubicBezTo>
                  <a:cubicBezTo>
                    <a:pt x="24157" y="270666"/>
                    <a:pt x="10927" y="252145"/>
                    <a:pt x="4842" y="229655"/>
                  </a:cubicBezTo>
                  <a:cubicBezTo>
                    <a:pt x="-1243" y="207165"/>
                    <a:pt x="-714" y="133875"/>
                    <a:pt x="1667" y="135992"/>
                  </a:cubicBezTo>
                  <a:cubicBezTo>
                    <a:pt x="4048" y="138109"/>
                    <a:pt x="-2037" y="229126"/>
                    <a:pt x="19130" y="242355"/>
                  </a:cubicBezTo>
                  <a:cubicBezTo>
                    <a:pt x="40297" y="255584"/>
                    <a:pt x="103267" y="228332"/>
                    <a:pt x="128667" y="215367"/>
                  </a:cubicBezTo>
                  <a:cubicBezTo>
                    <a:pt x="154067" y="202402"/>
                    <a:pt x="159095" y="188380"/>
                    <a:pt x="171530" y="164567"/>
                  </a:cubicBezTo>
                  <a:cubicBezTo>
                    <a:pt x="183966" y="140755"/>
                    <a:pt x="200899" y="99744"/>
                    <a:pt x="203280" y="72492"/>
                  </a:cubicBezTo>
                  <a:cubicBezTo>
                    <a:pt x="205661" y="45240"/>
                    <a:pt x="212011" y="8728"/>
                    <a:pt x="185817" y="1055"/>
                  </a:cubicBezTo>
                  <a:cubicBezTo>
                    <a:pt x="159623" y="-6618"/>
                    <a:pt x="32888" y="29894"/>
                    <a:pt x="30242" y="343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: 図形 844">
              <a:extLst>
                <a:ext uri="{FF2B5EF4-FFF2-40B4-BE49-F238E27FC236}">
                  <a16:creationId xmlns:a16="http://schemas.microsoft.com/office/drawing/2014/main" id="{E7517186-EDC4-46DE-8380-9253393F55AD}"/>
                </a:ext>
              </a:extLst>
            </p:cNvPr>
            <p:cNvSpPr/>
            <p:nvPr/>
          </p:nvSpPr>
          <p:spPr>
            <a:xfrm>
              <a:off x="3867988" y="5344999"/>
              <a:ext cx="83543" cy="111366"/>
            </a:xfrm>
            <a:custGeom>
              <a:avLst/>
              <a:gdLst>
                <a:gd name="connsiteX0" fmla="*/ 83300 w 83543"/>
                <a:gd name="connsiteY0" fmla="*/ 114 h 111366"/>
                <a:gd name="connsiteX1" fmla="*/ 19800 w 83543"/>
                <a:gd name="connsiteY1" fmla="*/ 63614 h 111366"/>
                <a:gd name="connsiteX2" fmla="*/ 750 w 83543"/>
                <a:gd name="connsiteY2" fmla="*/ 111239 h 111366"/>
                <a:gd name="connsiteX3" fmla="*/ 40437 w 83543"/>
                <a:gd name="connsiteY3" fmla="*/ 49326 h 111366"/>
                <a:gd name="connsiteX4" fmla="*/ 83300 w 83543"/>
                <a:gd name="connsiteY4" fmla="*/ 114 h 11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3" h="111366">
                  <a:moveTo>
                    <a:pt x="83300" y="114"/>
                  </a:moveTo>
                  <a:cubicBezTo>
                    <a:pt x="79860" y="2495"/>
                    <a:pt x="33558" y="45093"/>
                    <a:pt x="19800" y="63614"/>
                  </a:cubicBezTo>
                  <a:cubicBezTo>
                    <a:pt x="6042" y="82135"/>
                    <a:pt x="-2690" y="113620"/>
                    <a:pt x="750" y="111239"/>
                  </a:cubicBezTo>
                  <a:cubicBezTo>
                    <a:pt x="4189" y="108858"/>
                    <a:pt x="28002" y="65466"/>
                    <a:pt x="40437" y="49326"/>
                  </a:cubicBezTo>
                  <a:cubicBezTo>
                    <a:pt x="52872" y="33186"/>
                    <a:pt x="86740" y="-2267"/>
                    <a:pt x="83300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: 図形 845">
              <a:extLst>
                <a:ext uri="{FF2B5EF4-FFF2-40B4-BE49-F238E27FC236}">
                  <a16:creationId xmlns:a16="http://schemas.microsoft.com/office/drawing/2014/main" id="{B508CCFC-481E-412C-BE63-718430A8A995}"/>
                </a:ext>
              </a:extLst>
            </p:cNvPr>
            <p:cNvSpPr/>
            <p:nvPr/>
          </p:nvSpPr>
          <p:spPr>
            <a:xfrm>
              <a:off x="3829453" y="5363552"/>
              <a:ext cx="55023" cy="135831"/>
            </a:xfrm>
            <a:custGeom>
              <a:avLst/>
              <a:gdLst>
                <a:gd name="connsiteX0" fmla="*/ 53572 w 55023"/>
                <a:gd name="connsiteY0" fmla="*/ 611 h 135831"/>
                <a:gd name="connsiteX1" fmla="*/ 1185 w 55023"/>
                <a:gd name="connsiteY1" fmla="*/ 106973 h 135831"/>
                <a:gd name="connsiteX2" fmla="*/ 18647 w 55023"/>
                <a:gd name="connsiteY2" fmla="*/ 133961 h 135831"/>
                <a:gd name="connsiteX3" fmla="*/ 37697 w 55023"/>
                <a:gd name="connsiteY3" fmla="*/ 67286 h 135831"/>
                <a:gd name="connsiteX4" fmla="*/ 53572 w 55023"/>
                <a:gd name="connsiteY4" fmla="*/ 611 h 1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23" h="135831">
                  <a:moveTo>
                    <a:pt x="53572" y="611"/>
                  </a:moveTo>
                  <a:cubicBezTo>
                    <a:pt x="47487" y="7225"/>
                    <a:pt x="7006" y="84748"/>
                    <a:pt x="1185" y="106973"/>
                  </a:cubicBezTo>
                  <a:cubicBezTo>
                    <a:pt x="-4636" y="129198"/>
                    <a:pt x="12562" y="140575"/>
                    <a:pt x="18647" y="133961"/>
                  </a:cubicBezTo>
                  <a:cubicBezTo>
                    <a:pt x="24732" y="127347"/>
                    <a:pt x="30289" y="91892"/>
                    <a:pt x="37697" y="67286"/>
                  </a:cubicBezTo>
                  <a:cubicBezTo>
                    <a:pt x="45105" y="42680"/>
                    <a:pt x="59657" y="-6003"/>
                    <a:pt x="53572" y="6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586E334C-04FC-4985-B1B1-52342CF56815}"/>
                </a:ext>
              </a:extLst>
            </p:cNvPr>
            <p:cNvSpPr/>
            <p:nvPr/>
          </p:nvSpPr>
          <p:spPr>
            <a:xfrm>
              <a:off x="3855747" y="5453063"/>
              <a:ext cx="163024" cy="32720"/>
            </a:xfrm>
            <a:custGeom>
              <a:avLst/>
              <a:gdLst>
                <a:gd name="connsiteX0" fmla="*/ 3466 w 163024"/>
                <a:gd name="connsiteY0" fmla="*/ 0 h 32720"/>
                <a:gd name="connsiteX1" fmla="*/ 162216 w 163024"/>
                <a:gd name="connsiteY1" fmla="*/ 30162 h 32720"/>
                <a:gd name="connsiteX2" fmla="*/ 62203 w 163024"/>
                <a:gd name="connsiteY2" fmla="*/ 30162 h 32720"/>
                <a:gd name="connsiteX3" fmla="*/ 3466 w 163024"/>
                <a:gd name="connsiteY3" fmla="*/ 0 h 3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024" h="32720">
                  <a:moveTo>
                    <a:pt x="3466" y="0"/>
                  </a:moveTo>
                  <a:cubicBezTo>
                    <a:pt x="20135" y="0"/>
                    <a:pt x="152427" y="25135"/>
                    <a:pt x="162216" y="30162"/>
                  </a:cubicBezTo>
                  <a:cubicBezTo>
                    <a:pt x="172006" y="35189"/>
                    <a:pt x="90249" y="31485"/>
                    <a:pt x="62203" y="30162"/>
                  </a:cubicBezTo>
                  <a:cubicBezTo>
                    <a:pt x="34157" y="28839"/>
                    <a:pt x="-13203" y="0"/>
                    <a:pt x="346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: 図形 847">
              <a:extLst>
                <a:ext uri="{FF2B5EF4-FFF2-40B4-BE49-F238E27FC236}">
                  <a16:creationId xmlns:a16="http://schemas.microsoft.com/office/drawing/2014/main" id="{150B8F42-C168-497C-BE1B-02EA9E89701D}"/>
                </a:ext>
              </a:extLst>
            </p:cNvPr>
            <p:cNvSpPr/>
            <p:nvPr/>
          </p:nvSpPr>
          <p:spPr>
            <a:xfrm>
              <a:off x="3730114" y="5441793"/>
              <a:ext cx="81787" cy="84362"/>
            </a:xfrm>
            <a:custGeom>
              <a:avLst/>
              <a:gdLst>
                <a:gd name="connsiteX0" fmla="*/ 511 w 81787"/>
                <a:gd name="connsiteY0" fmla="*/ 157 h 84362"/>
                <a:gd name="connsiteX1" fmla="*/ 81474 w 81787"/>
                <a:gd name="connsiteY1" fmla="*/ 27145 h 84362"/>
                <a:gd name="connsiteX2" fmla="*/ 29086 w 81787"/>
                <a:gd name="connsiteY2" fmla="*/ 84295 h 84362"/>
                <a:gd name="connsiteX3" fmla="*/ 44961 w 81787"/>
                <a:gd name="connsiteY3" fmla="*/ 38257 h 84362"/>
                <a:gd name="connsiteX4" fmla="*/ 511 w 81787"/>
                <a:gd name="connsiteY4" fmla="*/ 157 h 8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87" h="84362">
                  <a:moveTo>
                    <a:pt x="511" y="157"/>
                  </a:moveTo>
                  <a:cubicBezTo>
                    <a:pt x="6597" y="-1695"/>
                    <a:pt x="76711" y="13122"/>
                    <a:pt x="81474" y="27145"/>
                  </a:cubicBezTo>
                  <a:cubicBezTo>
                    <a:pt x="86237" y="41168"/>
                    <a:pt x="35172" y="82443"/>
                    <a:pt x="29086" y="84295"/>
                  </a:cubicBezTo>
                  <a:cubicBezTo>
                    <a:pt x="23001" y="86147"/>
                    <a:pt x="45225" y="49634"/>
                    <a:pt x="44961" y="38257"/>
                  </a:cubicBezTo>
                  <a:cubicBezTo>
                    <a:pt x="44697" y="26880"/>
                    <a:pt x="-5575" y="2009"/>
                    <a:pt x="511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: 図形 848">
              <a:extLst>
                <a:ext uri="{FF2B5EF4-FFF2-40B4-BE49-F238E27FC236}">
                  <a16:creationId xmlns:a16="http://schemas.microsoft.com/office/drawing/2014/main" id="{99850DD3-6E4F-4216-8E11-147537BBC5ED}"/>
                </a:ext>
              </a:extLst>
            </p:cNvPr>
            <p:cNvSpPr/>
            <p:nvPr/>
          </p:nvSpPr>
          <p:spPr>
            <a:xfrm>
              <a:off x="4051175" y="5432324"/>
              <a:ext cx="68563" cy="100220"/>
            </a:xfrm>
            <a:custGeom>
              <a:avLst/>
              <a:gdLst>
                <a:gd name="connsiteX0" fmla="*/ 20763 w 68563"/>
                <a:gd name="connsiteY0" fmla="*/ 101 h 100220"/>
                <a:gd name="connsiteX1" fmla="*/ 68388 w 68563"/>
                <a:gd name="connsiteY1" fmla="*/ 55664 h 100220"/>
                <a:gd name="connsiteX2" fmla="*/ 125 w 68563"/>
                <a:gd name="connsiteY2" fmla="*/ 100114 h 100220"/>
                <a:gd name="connsiteX3" fmla="*/ 50925 w 68563"/>
                <a:gd name="connsiteY3" fmla="*/ 42964 h 100220"/>
                <a:gd name="connsiteX4" fmla="*/ 20763 w 68563"/>
                <a:gd name="connsiteY4" fmla="*/ 101 h 1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3" h="100220">
                  <a:moveTo>
                    <a:pt x="20763" y="101"/>
                  </a:moveTo>
                  <a:cubicBezTo>
                    <a:pt x="23673" y="2218"/>
                    <a:pt x="71828" y="38995"/>
                    <a:pt x="68388" y="55664"/>
                  </a:cubicBezTo>
                  <a:cubicBezTo>
                    <a:pt x="64948" y="72333"/>
                    <a:pt x="3035" y="102231"/>
                    <a:pt x="125" y="100114"/>
                  </a:cubicBezTo>
                  <a:cubicBezTo>
                    <a:pt x="-2785" y="97997"/>
                    <a:pt x="45633" y="56458"/>
                    <a:pt x="50925" y="42964"/>
                  </a:cubicBezTo>
                  <a:cubicBezTo>
                    <a:pt x="56217" y="29470"/>
                    <a:pt x="17853" y="-2016"/>
                    <a:pt x="20763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: 図形 849">
              <a:extLst>
                <a:ext uri="{FF2B5EF4-FFF2-40B4-BE49-F238E27FC236}">
                  <a16:creationId xmlns:a16="http://schemas.microsoft.com/office/drawing/2014/main" id="{F4190F69-163A-4E58-8FD1-CF6DEDFA9F6A}"/>
                </a:ext>
              </a:extLst>
            </p:cNvPr>
            <p:cNvSpPr/>
            <p:nvPr/>
          </p:nvSpPr>
          <p:spPr>
            <a:xfrm>
              <a:off x="4135529" y="5771020"/>
              <a:ext cx="225768" cy="158583"/>
            </a:xfrm>
            <a:custGeom>
              <a:avLst/>
              <a:gdLst>
                <a:gd name="connsiteX0" fmla="*/ 1496 w 225768"/>
                <a:gd name="connsiteY0" fmla="*/ 158293 h 158583"/>
                <a:gd name="connsiteX1" fmla="*/ 152309 w 225768"/>
                <a:gd name="connsiteY1" fmla="*/ 129718 h 158583"/>
                <a:gd name="connsiteX2" fmla="*/ 225334 w 225768"/>
                <a:gd name="connsiteY2" fmla="*/ 1130 h 158583"/>
                <a:gd name="connsiteX3" fmla="*/ 177709 w 225768"/>
                <a:gd name="connsiteY3" fmla="*/ 70980 h 158583"/>
                <a:gd name="connsiteX4" fmla="*/ 79284 w 225768"/>
                <a:gd name="connsiteY4" fmla="*/ 140830 h 158583"/>
                <a:gd name="connsiteX5" fmla="*/ 1496 w 225768"/>
                <a:gd name="connsiteY5" fmla="*/ 158293 h 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768" h="158583">
                  <a:moveTo>
                    <a:pt x="1496" y="158293"/>
                  </a:moveTo>
                  <a:cubicBezTo>
                    <a:pt x="13667" y="156441"/>
                    <a:pt x="115003" y="155912"/>
                    <a:pt x="152309" y="129718"/>
                  </a:cubicBezTo>
                  <a:cubicBezTo>
                    <a:pt x="189615" y="103524"/>
                    <a:pt x="221101" y="10920"/>
                    <a:pt x="225334" y="1130"/>
                  </a:cubicBezTo>
                  <a:cubicBezTo>
                    <a:pt x="229567" y="-8660"/>
                    <a:pt x="202051" y="47697"/>
                    <a:pt x="177709" y="70980"/>
                  </a:cubicBezTo>
                  <a:cubicBezTo>
                    <a:pt x="153367" y="94263"/>
                    <a:pt x="103890" y="128659"/>
                    <a:pt x="79284" y="140830"/>
                  </a:cubicBezTo>
                  <a:cubicBezTo>
                    <a:pt x="54678" y="153001"/>
                    <a:pt x="-10675" y="160145"/>
                    <a:pt x="1496" y="158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: 図形 850">
              <a:extLst>
                <a:ext uri="{FF2B5EF4-FFF2-40B4-BE49-F238E27FC236}">
                  <a16:creationId xmlns:a16="http://schemas.microsoft.com/office/drawing/2014/main" id="{EEE4F1EC-F4DF-4F50-A897-5BAABC1A17F7}"/>
                </a:ext>
              </a:extLst>
            </p:cNvPr>
            <p:cNvSpPr/>
            <p:nvPr/>
          </p:nvSpPr>
          <p:spPr>
            <a:xfrm>
              <a:off x="4327038" y="5840514"/>
              <a:ext cx="51835" cy="446102"/>
            </a:xfrm>
            <a:custGeom>
              <a:avLst/>
              <a:gdLst>
                <a:gd name="connsiteX0" fmla="*/ 2075 w 51835"/>
                <a:gd name="connsiteY0" fmla="*/ 6249 h 446102"/>
                <a:gd name="connsiteX1" fmla="*/ 51287 w 51835"/>
                <a:gd name="connsiteY1" fmla="*/ 431699 h 446102"/>
                <a:gd name="connsiteX2" fmla="*/ 27475 w 51835"/>
                <a:gd name="connsiteY2" fmla="*/ 331686 h 446102"/>
                <a:gd name="connsiteX3" fmla="*/ 11600 w 51835"/>
                <a:gd name="connsiteY3" fmla="*/ 187224 h 446102"/>
                <a:gd name="connsiteX4" fmla="*/ 2075 w 51835"/>
                <a:gd name="connsiteY4" fmla="*/ 6249 h 4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35" h="446102">
                  <a:moveTo>
                    <a:pt x="2075" y="6249"/>
                  </a:moveTo>
                  <a:cubicBezTo>
                    <a:pt x="8689" y="46995"/>
                    <a:pt x="47054" y="377460"/>
                    <a:pt x="51287" y="431699"/>
                  </a:cubicBezTo>
                  <a:cubicBezTo>
                    <a:pt x="55520" y="485938"/>
                    <a:pt x="34089" y="372432"/>
                    <a:pt x="27475" y="331686"/>
                  </a:cubicBezTo>
                  <a:cubicBezTo>
                    <a:pt x="20861" y="290940"/>
                    <a:pt x="16892" y="239082"/>
                    <a:pt x="11600" y="187224"/>
                  </a:cubicBezTo>
                  <a:cubicBezTo>
                    <a:pt x="6308" y="135366"/>
                    <a:pt x="-4539" y="-34497"/>
                    <a:pt x="2075" y="6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: 図形 851">
              <a:extLst>
                <a:ext uri="{FF2B5EF4-FFF2-40B4-BE49-F238E27FC236}">
                  <a16:creationId xmlns:a16="http://schemas.microsoft.com/office/drawing/2014/main" id="{83E4E27A-D144-4EEF-AE7E-FD0E3859507B}"/>
                </a:ext>
              </a:extLst>
            </p:cNvPr>
            <p:cNvSpPr/>
            <p:nvPr/>
          </p:nvSpPr>
          <p:spPr>
            <a:xfrm>
              <a:off x="4267194" y="5894583"/>
              <a:ext cx="45646" cy="269120"/>
            </a:xfrm>
            <a:custGeom>
              <a:avLst/>
              <a:gdLst>
                <a:gd name="connsiteX0" fmla="*/ 6 w 45646"/>
                <a:gd name="connsiteY0" fmla="*/ 2980 h 269120"/>
                <a:gd name="connsiteX1" fmla="*/ 39694 w 45646"/>
                <a:gd name="connsiteY1" fmla="*/ 266505 h 269120"/>
                <a:gd name="connsiteX2" fmla="*/ 42869 w 45646"/>
                <a:gd name="connsiteY2" fmla="*/ 131567 h 269120"/>
                <a:gd name="connsiteX3" fmla="*/ 6 w 45646"/>
                <a:gd name="connsiteY3" fmla="*/ 2980 h 2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46" h="269120">
                  <a:moveTo>
                    <a:pt x="6" y="2980"/>
                  </a:moveTo>
                  <a:cubicBezTo>
                    <a:pt x="-523" y="25470"/>
                    <a:pt x="32550" y="245074"/>
                    <a:pt x="39694" y="266505"/>
                  </a:cubicBezTo>
                  <a:cubicBezTo>
                    <a:pt x="46838" y="287936"/>
                    <a:pt x="47102" y="171784"/>
                    <a:pt x="42869" y="131567"/>
                  </a:cubicBezTo>
                  <a:cubicBezTo>
                    <a:pt x="38636" y="91350"/>
                    <a:pt x="535" y="-19510"/>
                    <a:pt x="6" y="29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: 図形 852">
              <a:extLst>
                <a:ext uri="{FF2B5EF4-FFF2-40B4-BE49-F238E27FC236}">
                  <a16:creationId xmlns:a16="http://schemas.microsoft.com/office/drawing/2014/main" id="{A9B9B8CB-18D7-4301-A146-BFAA2E10EBD0}"/>
                </a:ext>
              </a:extLst>
            </p:cNvPr>
            <p:cNvSpPr/>
            <p:nvPr/>
          </p:nvSpPr>
          <p:spPr>
            <a:xfrm>
              <a:off x="4330618" y="5811748"/>
              <a:ext cx="122437" cy="371815"/>
            </a:xfrm>
            <a:custGeom>
              <a:avLst/>
              <a:gdLst>
                <a:gd name="connsiteX0" fmla="*/ 82 w 122437"/>
                <a:gd name="connsiteY0" fmla="*/ 90 h 371815"/>
                <a:gd name="connsiteX1" fmla="*/ 119145 w 122437"/>
                <a:gd name="connsiteY1" fmla="*/ 49302 h 371815"/>
                <a:gd name="connsiteX2" fmla="*/ 88982 w 122437"/>
                <a:gd name="connsiteY2" fmla="*/ 289015 h 371815"/>
                <a:gd name="connsiteX3" fmla="*/ 87395 w 122437"/>
                <a:gd name="connsiteY3" fmla="*/ 371565 h 371815"/>
                <a:gd name="connsiteX4" fmla="*/ 98507 w 122437"/>
                <a:gd name="connsiteY4" fmla="*/ 268377 h 371815"/>
                <a:gd name="connsiteX5" fmla="*/ 103270 w 122437"/>
                <a:gd name="connsiteY5" fmla="*/ 82640 h 371815"/>
                <a:gd name="connsiteX6" fmla="*/ 100095 w 122437"/>
                <a:gd name="connsiteY6" fmla="*/ 38190 h 371815"/>
                <a:gd name="connsiteX7" fmla="*/ 82 w 122437"/>
                <a:gd name="connsiteY7" fmla="*/ 90 h 3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37" h="371815">
                  <a:moveTo>
                    <a:pt x="82" y="90"/>
                  </a:moveTo>
                  <a:cubicBezTo>
                    <a:pt x="3257" y="1942"/>
                    <a:pt x="104328" y="1148"/>
                    <a:pt x="119145" y="49302"/>
                  </a:cubicBezTo>
                  <a:cubicBezTo>
                    <a:pt x="133962" y="97456"/>
                    <a:pt x="94274" y="235305"/>
                    <a:pt x="88982" y="289015"/>
                  </a:cubicBezTo>
                  <a:cubicBezTo>
                    <a:pt x="83690" y="342726"/>
                    <a:pt x="85808" y="375005"/>
                    <a:pt x="87395" y="371565"/>
                  </a:cubicBezTo>
                  <a:cubicBezTo>
                    <a:pt x="88983" y="368125"/>
                    <a:pt x="95861" y="316531"/>
                    <a:pt x="98507" y="268377"/>
                  </a:cubicBezTo>
                  <a:cubicBezTo>
                    <a:pt x="101153" y="220223"/>
                    <a:pt x="103005" y="121004"/>
                    <a:pt x="103270" y="82640"/>
                  </a:cubicBezTo>
                  <a:cubicBezTo>
                    <a:pt x="103535" y="44276"/>
                    <a:pt x="113589" y="51155"/>
                    <a:pt x="100095" y="38190"/>
                  </a:cubicBezTo>
                  <a:cubicBezTo>
                    <a:pt x="86601" y="25225"/>
                    <a:pt x="-3093" y="-1762"/>
                    <a:pt x="82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: 図形 853">
              <a:extLst>
                <a:ext uri="{FF2B5EF4-FFF2-40B4-BE49-F238E27FC236}">
                  <a16:creationId xmlns:a16="http://schemas.microsoft.com/office/drawing/2014/main" id="{49BC4BB9-7F11-453A-A5DD-DB56835431B6}"/>
                </a:ext>
              </a:extLst>
            </p:cNvPr>
            <p:cNvSpPr/>
            <p:nvPr/>
          </p:nvSpPr>
          <p:spPr>
            <a:xfrm>
              <a:off x="4466538" y="5702925"/>
              <a:ext cx="186556" cy="466637"/>
            </a:xfrm>
            <a:custGeom>
              <a:avLst/>
              <a:gdLst>
                <a:gd name="connsiteX0" fmla="*/ 183250 w 186556"/>
                <a:gd name="connsiteY0" fmla="*/ 10488 h 466637"/>
                <a:gd name="connsiteX1" fmla="*/ 138800 w 186556"/>
                <a:gd name="connsiteY1" fmla="*/ 102563 h 466637"/>
                <a:gd name="connsiteX2" fmla="*/ 76887 w 186556"/>
                <a:gd name="connsiteY2" fmla="*/ 242263 h 466637"/>
                <a:gd name="connsiteX3" fmla="*/ 687 w 186556"/>
                <a:gd name="connsiteY3" fmla="*/ 462925 h 466637"/>
                <a:gd name="connsiteX4" fmla="*/ 46725 w 186556"/>
                <a:gd name="connsiteY4" fmla="*/ 354975 h 466637"/>
                <a:gd name="connsiteX5" fmla="*/ 183250 w 186556"/>
                <a:gd name="connsiteY5" fmla="*/ 10488 h 46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556" h="466637">
                  <a:moveTo>
                    <a:pt x="183250" y="10488"/>
                  </a:moveTo>
                  <a:cubicBezTo>
                    <a:pt x="198596" y="-31581"/>
                    <a:pt x="156527" y="63934"/>
                    <a:pt x="138800" y="102563"/>
                  </a:cubicBezTo>
                  <a:cubicBezTo>
                    <a:pt x="121073" y="141192"/>
                    <a:pt x="99906" y="182203"/>
                    <a:pt x="76887" y="242263"/>
                  </a:cubicBezTo>
                  <a:cubicBezTo>
                    <a:pt x="53868" y="302323"/>
                    <a:pt x="5714" y="444140"/>
                    <a:pt x="687" y="462925"/>
                  </a:cubicBezTo>
                  <a:cubicBezTo>
                    <a:pt x="-4340" y="481710"/>
                    <a:pt x="18944" y="426677"/>
                    <a:pt x="46725" y="354975"/>
                  </a:cubicBezTo>
                  <a:cubicBezTo>
                    <a:pt x="74506" y="283273"/>
                    <a:pt x="167904" y="52557"/>
                    <a:pt x="183250" y="10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: 図形 854">
              <a:extLst>
                <a:ext uri="{FF2B5EF4-FFF2-40B4-BE49-F238E27FC236}">
                  <a16:creationId xmlns:a16="http://schemas.microsoft.com/office/drawing/2014/main" id="{04B75D12-5FA9-417D-832C-8E9CB6F92F51}"/>
                </a:ext>
              </a:extLst>
            </p:cNvPr>
            <p:cNvSpPr/>
            <p:nvPr/>
          </p:nvSpPr>
          <p:spPr>
            <a:xfrm>
              <a:off x="4281379" y="6126711"/>
              <a:ext cx="49559" cy="278853"/>
            </a:xfrm>
            <a:custGeom>
              <a:avLst/>
              <a:gdLst>
                <a:gd name="connsiteX0" fmla="*/ 30271 w 49559"/>
                <a:gd name="connsiteY0" fmla="*/ 4214 h 278853"/>
                <a:gd name="connsiteX1" fmla="*/ 17571 w 49559"/>
                <a:gd name="connsiteY1" fmla="*/ 169314 h 278853"/>
                <a:gd name="connsiteX2" fmla="*/ 17571 w 49559"/>
                <a:gd name="connsiteY2" fmla="*/ 207414 h 278853"/>
                <a:gd name="connsiteX3" fmla="*/ 109 w 49559"/>
                <a:gd name="connsiteY3" fmla="*/ 278852 h 278853"/>
                <a:gd name="connsiteX4" fmla="*/ 27096 w 49559"/>
                <a:gd name="connsiteY4" fmla="*/ 209002 h 278853"/>
                <a:gd name="connsiteX5" fmla="*/ 49321 w 49559"/>
                <a:gd name="connsiteY5" fmla="*/ 59777 h 278853"/>
                <a:gd name="connsiteX6" fmla="*/ 30271 w 49559"/>
                <a:gd name="connsiteY6" fmla="*/ 4214 h 27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59" h="278853">
                  <a:moveTo>
                    <a:pt x="30271" y="4214"/>
                  </a:moveTo>
                  <a:cubicBezTo>
                    <a:pt x="24979" y="22470"/>
                    <a:pt x="19688" y="135447"/>
                    <a:pt x="17571" y="169314"/>
                  </a:cubicBezTo>
                  <a:cubicBezTo>
                    <a:pt x="15454" y="203181"/>
                    <a:pt x="20481" y="189158"/>
                    <a:pt x="17571" y="207414"/>
                  </a:cubicBezTo>
                  <a:cubicBezTo>
                    <a:pt x="14661" y="225670"/>
                    <a:pt x="-1479" y="278587"/>
                    <a:pt x="109" y="278852"/>
                  </a:cubicBezTo>
                  <a:cubicBezTo>
                    <a:pt x="1696" y="279117"/>
                    <a:pt x="18894" y="245514"/>
                    <a:pt x="27096" y="209002"/>
                  </a:cubicBezTo>
                  <a:cubicBezTo>
                    <a:pt x="35298" y="172490"/>
                    <a:pt x="46940" y="88352"/>
                    <a:pt x="49321" y="59777"/>
                  </a:cubicBezTo>
                  <a:cubicBezTo>
                    <a:pt x="51702" y="31202"/>
                    <a:pt x="35563" y="-14042"/>
                    <a:pt x="30271" y="42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: 図形 855">
              <a:extLst>
                <a:ext uri="{FF2B5EF4-FFF2-40B4-BE49-F238E27FC236}">
                  <a16:creationId xmlns:a16="http://schemas.microsoft.com/office/drawing/2014/main" id="{5B742780-EE18-414F-8EE4-A9E89A8ABF8F}"/>
                </a:ext>
              </a:extLst>
            </p:cNvPr>
            <p:cNvSpPr/>
            <p:nvPr/>
          </p:nvSpPr>
          <p:spPr>
            <a:xfrm>
              <a:off x="4219554" y="5924541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: 図形 856">
              <a:extLst>
                <a:ext uri="{FF2B5EF4-FFF2-40B4-BE49-F238E27FC236}">
                  <a16:creationId xmlns:a16="http://schemas.microsoft.com/office/drawing/2014/main" id="{046C92FF-075E-4C86-B2D9-20713101E307}"/>
                </a:ext>
              </a:extLst>
            </p:cNvPr>
            <p:cNvSpPr/>
            <p:nvPr/>
          </p:nvSpPr>
          <p:spPr>
            <a:xfrm>
              <a:off x="4222729" y="5973753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: 図形 857">
              <a:extLst>
                <a:ext uri="{FF2B5EF4-FFF2-40B4-BE49-F238E27FC236}">
                  <a16:creationId xmlns:a16="http://schemas.microsoft.com/office/drawing/2014/main" id="{CEC342D4-ED8E-4A7C-972A-1FE0BD82D470}"/>
                </a:ext>
              </a:extLst>
            </p:cNvPr>
            <p:cNvSpPr/>
            <p:nvPr/>
          </p:nvSpPr>
          <p:spPr>
            <a:xfrm>
              <a:off x="4225904" y="60340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: 図形 858">
              <a:extLst>
                <a:ext uri="{FF2B5EF4-FFF2-40B4-BE49-F238E27FC236}">
                  <a16:creationId xmlns:a16="http://schemas.microsoft.com/office/drawing/2014/main" id="{59AA4014-055F-46ED-85D2-F95662D74C02}"/>
                </a:ext>
              </a:extLst>
            </p:cNvPr>
            <p:cNvSpPr/>
            <p:nvPr/>
          </p:nvSpPr>
          <p:spPr>
            <a:xfrm>
              <a:off x="4232254" y="6084878"/>
              <a:ext cx="119706" cy="59542"/>
            </a:xfrm>
            <a:custGeom>
              <a:avLst/>
              <a:gdLst>
                <a:gd name="connsiteX0" fmla="*/ 21 w 119706"/>
                <a:gd name="connsiteY0" fmla="*/ 58747 h 59542"/>
                <a:gd name="connsiteX1" fmla="*/ 103209 w 119706"/>
                <a:gd name="connsiteY1" fmla="*/ 31759 h 59542"/>
                <a:gd name="connsiteX2" fmla="*/ 112734 w 119706"/>
                <a:gd name="connsiteY2" fmla="*/ 9 h 59542"/>
                <a:gd name="connsiteX3" fmla="*/ 21 w 119706"/>
                <a:gd name="connsiteY3" fmla="*/ 58747 h 5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706" h="59542">
                  <a:moveTo>
                    <a:pt x="21" y="58747"/>
                  </a:moveTo>
                  <a:cubicBezTo>
                    <a:pt x="-1566" y="64039"/>
                    <a:pt x="84424" y="41549"/>
                    <a:pt x="103209" y="31759"/>
                  </a:cubicBezTo>
                  <a:cubicBezTo>
                    <a:pt x="121994" y="21969"/>
                    <a:pt x="124111" y="-520"/>
                    <a:pt x="112734" y="9"/>
                  </a:cubicBezTo>
                  <a:cubicBezTo>
                    <a:pt x="101357" y="538"/>
                    <a:pt x="1608" y="53455"/>
                    <a:pt x="21" y="58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: 図形 859">
              <a:extLst>
                <a:ext uri="{FF2B5EF4-FFF2-40B4-BE49-F238E27FC236}">
                  <a16:creationId xmlns:a16="http://schemas.microsoft.com/office/drawing/2014/main" id="{6F71AA88-8DC2-451A-9D67-003F7315795F}"/>
                </a:ext>
              </a:extLst>
            </p:cNvPr>
            <p:cNvSpPr/>
            <p:nvPr/>
          </p:nvSpPr>
          <p:spPr>
            <a:xfrm>
              <a:off x="4225908" y="5930395"/>
              <a:ext cx="17548" cy="266661"/>
            </a:xfrm>
            <a:custGeom>
              <a:avLst/>
              <a:gdLst>
                <a:gd name="connsiteX0" fmla="*/ 17 w 17548"/>
                <a:gd name="connsiteY0" fmla="*/ 505 h 266661"/>
                <a:gd name="connsiteX1" fmla="*/ 14305 w 17548"/>
                <a:gd name="connsiteY1" fmla="*/ 257680 h 266661"/>
                <a:gd name="connsiteX2" fmla="*/ 17480 w 17548"/>
                <a:gd name="connsiteY2" fmla="*/ 192593 h 266661"/>
                <a:gd name="connsiteX3" fmla="*/ 17 w 17548"/>
                <a:gd name="connsiteY3" fmla="*/ 505 h 26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8" h="266661">
                  <a:moveTo>
                    <a:pt x="17" y="505"/>
                  </a:moveTo>
                  <a:cubicBezTo>
                    <a:pt x="-512" y="11353"/>
                    <a:pt x="11395" y="225665"/>
                    <a:pt x="14305" y="257680"/>
                  </a:cubicBezTo>
                  <a:cubicBezTo>
                    <a:pt x="17215" y="289695"/>
                    <a:pt x="16157" y="228576"/>
                    <a:pt x="17480" y="192593"/>
                  </a:cubicBezTo>
                  <a:cubicBezTo>
                    <a:pt x="18803" y="156610"/>
                    <a:pt x="546" y="-10343"/>
                    <a:pt x="17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: 図形 860">
              <a:extLst>
                <a:ext uri="{FF2B5EF4-FFF2-40B4-BE49-F238E27FC236}">
                  <a16:creationId xmlns:a16="http://schemas.microsoft.com/office/drawing/2014/main" id="{58728582-1E0A-43A8-AD2A-2C41ACE29FE0}"/>
                </a:ext>
              </a:extLst>
            </p:cNvPr>
            <p:cNvSpPr/>
            <p:nvPr/>
          </p:nvSpPr>
          <p:spPr>
            <a:xfrm>
              <a:off x="4155149" y="6167050"/>
              <a:ext cx="168163" cy="66804"/>
            </a:xfrm>
            <a:custGeom>
              <a:avLst/>
              <a:gdLst>
                <a:gd name="connsiteX0" fmla="*/ 167614 w 168163"/>
                <a:gd name="connsiteY0" fmla="*/ 388 h 66804"/>
                <a:gd name="connsiteX1" fmla="*/ 4101 w 168163"/>
                <a:gd name="connsiteY1" fmla="*/ 65475 h 66804"/>
                <a:gd name="connsiteX2" fmla="*/ 56489 w 168163"/>
                <a:gd name="connsiteY2" fmla="*/ 40075 h 66804"/>
                <a:gd name="connsiteX3" fmla="*/ 167614 w 168163"/>
                <a:gd name="connsiteY3" fmla="*/ 388 h 6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163" h="66804">
                  <a:moveTo>
                    <a:pt x="167614" y="388"/>
                  </a:moveTo>
                  <a:cubicBezTo>
                    <a:pt x="158883" y="4621"/>
                    <a:pt x="22622" y="58861"/>
                    <a:pt x="4101" y="65475"/>
                  </a:cubicBezTo>
                  <a:cubicBezTo>
                    <a:pt x="-14420" y="72089"/>
                    <a:pt x="34528" y="52510"/>
                    <a:pt x="56489" y="40075"/>
                  </a:cubicBezTo>
                  <a:cubicBezTo>
                    <a:pt x="78449" y="27640"/>
                    <a:pt x="176345" y="-3845"/>
                    <a:pt x="167614" y="3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971674E6-DED8-4A88-841E-8853E092D984}"/>
                </a:ext>
              </a:extLst>
            </p:cNvPr>
            <p:cNvSpPr/>
            <p:nvPr/>
          </p:nvSpPr>
          <p:spPr>
            <a:xfrm>
              <a:off x="4171820" y="6194396"/>
              <a:ext cx="114157" cy="92562"/>
            </a:xfrm>
            <a:custGeom>
              <a:avLst/>
              <a:gdLst>
                <a:gd name="connsiteX0" fmla="*/ 84268 w 114157"/>
                <a:gd name="connsiteY0" fmla="*/ 29 h 92562"/>
                <a:gd name="connsiteX1" fmla="*/ 92205 w 114157"/>
                <a:gd name="connsiteY1" fmla="*/ 57179 h 92562"/>
                <a:gd name="connsiteX2" fmla="*/ 109668 w 114157"/>
                <a:gd name="connsiteY2" fmla="*/ 90517 h 92562"/>
                <a:gd name="connsiteX3" fmla="*/ 130 w 114157"/>
                <a:gd name="connsiteY3" fmla="*/ 88929 h 92562"/>
                <a:gd name="connsiteX4" fmla="*/ 87443 w 114157"/>
                <a:gd name="connsiteY4" fmla="*/ 88929 h 92562"/>
                <a:gd name="connsiteX5" fmla="*/ 87443 w 114157"/>
                <a:gd name="connsiteY5" fmla="*/ 65117 h 92562"/>
                <a:gd name="connsiteX6" fmla="*/ 84268 w 114157"/>
                <a:gd name="connsiteY6" fmla="*/ 29 h 9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57" h="92562">
                  <a:moveTo>
                    <a:pt x="84268" y="29"/>
                  </a:moveTo>
                  <a:cubicBezTo>
                    <a:pt x="85062" y="-1294"/>
                    <a:pt x="87972" y="42098"/>
                    <a:pt x="92205" y="57179"/>
                  </a:cubicBezTo>
                  <a:cubicBezTo>
                    <a:pt x="96438" y="72260"/>
                    <a:pt x="125014" y="85225"/>
                    <a:pt x="109668" y="90517"/>
                  </a:cubicBezTo>
                  <a:cubicBezTo>
                    <a:pt x="94322" y="95809"/>
                    <a:pt x="3834" y="89194"/>
                    <a:pt x="130" y="88929"/>
                  </a:cubicBezTo>
                  <a:cubicBezTo>
                    <a:pt x="-3574" y="88664"/>
                    <a:pt x="72891" y="92898"/>
                    <a:pt x="87443" y="88929"/>
                  </a:cubicBezTo>
                  <a:cubicBezTo>
                    <a:pt x="101995" y="84960"/>
                    <a:pt x="90089" y="76494"/>
                    <a:pt x="87443" y="65117"/>
                  </a:cubicBezTo>
                  <a:cubicBezTo>
                    <a:pt x="84797" y="53740"/>
                    <a:pt x="83474" y="1352"/>
                    <a:pt x="84268" y="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647CF0CD-B3E1-41AE-A441-B8F6756441DB}"/>
                </a:ext>
              </a:extLst>
            </p:cNvPr>
            <p:cNvSpPr/>
            <p:nvPr/>
          </p:nvSpPr>
          <p:spPr>
            <a:xfrm>
              <a:off x="4189140" y="5930398"/>
              <a:ext cx="32499" cy="262246"/>
            </a:xfrm>
            <a:custGeom>
              <a:avLst/>
              <a:gdLst>
                <a:gd name="connsiteX0" fmla="*/ 273 w 32499"/>
                <a:gd name="connsiteY0" fmla="*/ 502 h 262246"/>
                <a:gd name="connsiteX1" fmla="*/ 32023 w 32499"/>
                <a:gd name="connsiteY1" fmla="*/ 252915 h 262246"/>
                <a:gd name="connsiteX2" fmla="*/ 17735 w 32499"/>
                <a:gd name="connsiteY2" fmla="*/ 189415 h 262246"/>
                <a:gd name="connsiteX3" fmla="*/ 273 w 32499"/>
                <a:gd name="connsiteY3" fmla="*/ 502 h 26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99" h="262246">
                  <a:moveTo>
                    <a:pt x="273" y="502"/>
                  </a:moveTo>
                  <a:cubicBezTo>
                    <a:pt x="2654" y="11085"/>
                    <a:pt x="29113" y="221430"/>
                    <a:pt x="32023" y="252915"/>
                  </a:cubicBezTo>
                  <a:cubicBezTo>
                    <a:pt x="34933" y="284400"/>
                    <a:pt x="23820" y="229367"/>
                    <a:pt x="17735" y="189415"/>
                  </a:cubicBezTo>
                  <a:cubicBezTo>
                    <a:pt x="11650" y="149463"/>
                    <a:pt x="-2108" y="-10081"/>
                    <a:pt x="273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C9E548A9-77AE-4334-A5B0-7C148EC86599}"/>
                </a:ext>
              </a:extLst>
            </p:cNvPr>
            <p:cNvSpPr/>
            <p:nvPr/>
          </p:nvSpPr>
          <p:spPr>
            <a:xfrm>
              <a:off x="4371641" y="5276629"/>
              <a:ext cx="132343" cy="167869"/>
            </a:xfrm>
            <a:custGeom>
              <a:avLst/>
              <a:gdLst>
                <a:gd name="connsiteX0" fmla="*/ 334 w 132343"/>
                <a:gd name="connsiteY0" fmla="*/ 221 h 167869"/>
                <a:gd name="connsiteX1" fmla="*/ 24147 w 132343"/>
                <a:gd name="connsiteY1" fmla="*/ 152621 h 167869"/>
                <a:gd name="connsiteX2" fmla="*/ 93997 w 132343"/>
                <a:gd name="connsiteY2" fmla="*/ 152621 h 167869"/>
                <a:gd name="connsiteX3" fmla="*/ 120984 w 132343"/>
                <a:gd name="connsiteY3" fmla="*/ 65309 h 167869"/>
                <a:gd name="connsiteX4" fmla="*/ 132097 w 132343"/>
                <a:gd name="connsiteY4" fmla="*/ 49434 h 167869"/>
                <a:gd name="connsiteX5" fmla="*/ 111459 w 132343"/>
                <a:gd name="connsiteY5" fmla="*/ 139921 h 167869"/>
                <a:gd name="connsiteX6" fmla="*/ 55897 w 132343"/>
                <a:gd name="connsiteY6" fmla="*/ 160559 h 167869"/>
                <a:gd name="connsiteX7" fmla="*/ 38434 w 132343"/>
                <a:gd name="connsiteY7" fmla="*/ 119284 h 167869"/>
                <a:gd name="connsiteX8" fmla="*/ 334 w 132343"/>
                <a:gd name="connsiteY8" fmla="*/ 221 h 1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43" h="167869">
                  <a:moveTo>
                    <a:pt x="334" y="221"/>
                  </a:moveTo>
                  <a:cubicBezTo>
                    <a:pt x="-2047" y="5777"/>
                    <a:pt x="8536" y="127221"/>
                    <a:pt x="24147" y="152621"/>
                  </a:cubicBezTo>
                  <a:cubicBezTo>
                    <a:pt x="39758" y="178021"/>
                    <a:pt x="77858" y="167173"/>
                    <a:pt x="93997" y="152621"/>
                  </a:cubicBezTo>
                  <a:cubicBezTo>
                    <a:pt x="110136" y="138069"/>
                    <a:pt x="114634" y="82507"/>
                    <a:pt x="120984" y="65309"/>
                  </a:cubicBezTo>
                  <a:cubicBezTo>
                    <a:pt x="127334" y="48111"/>
                    <a:pt x="133684" y="36999"/>
                    <a:pt x="132097" y="49434"/>
                  </a:cubicBezTo>
                  <a:cubicBezTo>
                    <a:pt x="130510" y="61869"/>
                    <a:pt x="124159" y="121400"/>
                    <a:pt x="111459" y="139921"/>
                  </a:cubicBezTo>
                  <a:cubicBezTo>
                    <a:pt x="98759" y="158442"/>
                    <a:pt x="68068" y="163999"/>
                    <a:pt x="55897" y="160559"/>
                  </a:cubicBezTo>
                  <a:cubicBezTo>
                    <a:pt x="43726" y="157120"/>
                    <a:pt x="45313" y="143361"/>
                    <a:pt x="38434" y="119284"/>
                  </a:cubicBezTo>
                  <a:cubicBezTo>
                    <a:pt x="31555" y="95207"/>
                    <a:pt x="2715" y="-5335"/>
                    <a:pt x="334" y="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492348D2-B1D9-4B15-918A-F60A8B33F701}"/>
                </a:ext>
              </a:extLst>
            </p:cNvPr>
            <p:cNvSpPr/>
            <p:nvPr/>
          </p:nvSpPr>
          <p:spPr>
            <a:xfrm>
              <a:off x="4422415" y="5297611"/>
              <a:ext cx="46493" cy="136278"/>
            </a:xfrm>
            <a:custGeom>
              <a:avLst/>
              <a:gdLst>
                <a:gd name="connsiteX0" fmla="*/ 46398 w 46493"/>
                <a:gd name="connsiteY0" fmla="*/ 1464 h 136278"/>
                <a:gd name="connsiteX1" fmla="*/ 1948 w 46493"/>
                <a:gd name="connsiteY1" fmla="*/ 134814 h 136278"/>
                <a:gd name="connsiteX2" fmla="*/ 13060 w 46493"/>
                <a:gd name="connsiteY2" fmla="*/ 68139 h 136278"/>
                <a:gd name="connsiteX3" fmla="*/ 46398 w 46493"/>
                <a:gd name="connsiteY3" fmla="*/ 1464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93" h="136278">
                  <a:moveTo>
                    <a:pt x="46398" y="1464"/>
                  </a:moveTo>
                  <a:cubicBezTo>
                    <a:pt x="44546" y="12577"/>
                    <a:pt x="7504" y="123702"/>
                    <a:pt x="1948" y="134814"/>
                  </a:cubicBezTo>
                  <a:cubicBezTo>
                    <a:pt x="-3608" y="145927"/>
                    <a:pt x="3535" y="90893"/>
                    <a:pt x="13060" y="68139"/>
                  </a:cubicBezTo>
                  <a:cubicBezTo>
                    <a:pt x="22585" y="45385"/>
                    <a:pt x="48250" y="-9649"/>
                    <a:pt x="46398" y="1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: 図形 865">
              <a:extLst>
                <a:ext uri="{FF2B5EF4-FFF2-40B4-BE49-F238E27FC236}">
                  <a16:creationId xmlns:a16="http://schemas.microsoft.com/office/drawing/2014/main" id="{180A3062-834C-4B5F-95E4-7CEE4281CACF}"/>
                </a:ext>
              </a:extLst>
            </p:cNvPr>
            <p:cNvSpPr/>
            <p:nvPr/>
          </p:nvSpPr>
          <p:spPr>
            <a:xfrm>
              <a:off x="4341313" y="5436065"/>
              <a:ext cx="104208" cy="36066"/>
            </a:xfrm>
            <a:custGeom>
              <a:avLst/>
              <a:gdLst>
                <a:gd name="connsiteX0" fmla="*/ 2087 w 104208"/>
                <a:gd name="connsiteY0" fmla="*/ 36048 h 36066"/>
                <a:gd name="connsiteX1" fmla="*/ 103687 w 104208"/>
                <a:gd name="connsiteY1" fmla="*/ 5885 h 36066"/>
                <a:gd name="connsiteX2" fmla="*/ 40187 w 104208"/>
                <a:gd name="connsiteY2" fmla="*/ 1123 h 36066"/>
                <a:gd name="connsiteX3" fmla="*/ 2087 w 104208"/>
                <a:gd name="connsiteY3" fmla="*/ 36048 h 3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08" h="36066">
                  <a:moveTo>
                    <a:pt x="2087" y="36048"/>
                  </a:moveTo>
                  <a:cubicBezTo>
                    <a:pt x="12670" y="36842"/>
                    <a:pt x="97337" y="11706"/>
                    <a:pt x="103687" y="5885"/>
                  </a:cubicBezTo>
                  <a:cubicBezTo>
                    <a:pt x="110037" y="64"/>
                    <a:pt x="56591" y="-1258"/>
                    <a:pt x="40187" y="1123"/>
                  </a:cubicBezTo>
                  <a:cubicBezTo>
                    <a:pt x="23783" y="3504"/>
                    <a:pt x="-8496" y="35254"/>
                    <a:pt x="2087" y="360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: 図形 866">
              <a:extLst>
                <a:ext uri="{FF2B5EF4-FFF2-40B4-BE49-F238E27FC236}">
                  <a16:creationId xmlns:a16="http://schemas.microsoft.com/office/drawing/2014/main" id="{7B61E03A-6B30-465E-871B-C9BF32F19487}"/>
                </a:ext>
              </a:extLst>
            </p:cNvPr>
            <p:cNvSpPr/>
            <p:nvPr/>
          </p:nvSpPr>
          <p:spPr>
            <a:xfrm>
              <a:off x="4375082" y="5436879"/>
              <a:ext cx="60461" cy="313753"/>
            </a:xfrm>
            <a:custGeom>
              <a:avLst/>
              <a:gdLst>
                <a:gd name="connsiteX0" fmla="*/ 42931 w 60461"/>
                <a:gd name="connsiteY0" fmla="*/ 309 h 313753"/>
                <a:gd name="connsiteX1" fmla="*/ 60393 w 60461"/>
                <a:gd name="connsiteY1" fmla="*/ 117784 h 313753"/>
                <a:gd name="connsiteX2" fmla="*/ 34993 w 60461"/>
                <a:gd name="connsiteY2" fmla="*/ 186046 h 313753"/>
                <a:gd name="connsiteX3" fmla="*/ 68 w 60461"/>
                <a:gd name="connsiteY3" fmla="*/ 313046 h 313753"/>
                <a:gd name="connsiteX4" fmla="*/ 44518 w 60461"/>
                <a:gd name="connsiteY4" fmla="*/ 230496 h 313753"/>
                <a:gd name="connsiteX5" fmla="*/ 57218 w 60461"/>
                <a:gd name="connsiteY5" fmla="*/ 87621 h 313753"/>
                <a:gd name="connsiteX6" fmla="*/ 42931 w 60461"/>
                <a:gd name="connsiteY6" fmla="*/ 309 h 31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61" h="313753">
                  <a:moveTo>
                    <a:pt x="42931" y="309"/>
                  </a:moveTo>
                  <a:cubicBezTo>
                    <a:pt x="43460" y="5336"/>
                    <a:pt x="61716" y="86828"/>
                    <a:pt x="60393" y="117784"/>
                  </a:cubicBezTo>
                  <a:cubicBezTo>
                    <a:pt x="59070" y="148740"/>
                    <a:pt x="45047" y="153502"/>
                    <a:pt x="34993" y="186046"/>
                  </a:cubicBezTo>
                  <a:cubicBezTo>
                    <a:pt x="24939" y="218590"/>
                    <a:pt x="-1519" y="305638"/>
                    <a:pt x="68" y="313046"/>
                  </a:cubicBezTo>
                  <a:cubicBezTo>
                    <a:pt x="1655" y="320454"/>
                    <a:pt x="34993" y="268067"/>
                    <a:pt x="44518" y="230496"/>
                  </a:cubicBezTo>
                  <a:cubicBezTo>
                    <a:pt x="54043" y="192925"/>
                    <a:pt x="56160" y="122546"/>
                    <a:pt x="57218" y="87621"/>
                  </a:cubicBezTo>
                  <a:cubicBezTo>
                    <a:pt x="58276" y="52696"/>
                    <a:pt x="42402" y="-4718"/>
                    <a:pt x="42931" y="3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: 図形 867">
              <a:extLst>
                <a:ext uri="{FF2B5EF4-FFF2-40B4-BE49-F238E27FC236}">
                  <a16:creationId xmlns:a16="http://schemas.microsoft.com/office/drawing/2014/main" id="{0F726BFB-BE46-4910-858B-96A58FD11E8C}"/>
                </a:ext>
              </a:extLst>
            </p:cNvPr>
            <p:cNvSpPr/>
            <p:nvPr/>
          </p:nvSpPr>
          <p:spPr>
            <a:xfrm>
              <a:off x="4459288" y="5311763"/>
              <a:ext cx="104723" cy="368390"/>
            </a:xfrm>
            <a:custGeom>
              <a:avLst/>
              <a:gdLst>
                <a:gd name="connsiteX0" fmla="*/ 96837 w 104723"/>
                <a:gd name="connsiteY0" fmla="*/ 6362 h 368390"/>
                <a:gd name="connsiteX1" fmla="*/ 71437 w 104723"/>
                <a:gd name="connsiteY1" fmla="*/ 204800 h 368390"/>
                <a:gd name="connsiteX2" fmla="*/ 98425 w 104723"/>
                <a:gd name="connsiteY2" fmla="*/ 322275 h 368390"/>
                <a:gd name="connsiteX3" fmla="*/ 101600 w 104723"/>
                <a:gd name="connsiteY3" fmla="*/ 341325 h 368390"/>
                <a:gd name="connsiteX4" fmla="*/ 60325 w 104723"/>
                <a:gd name="connsiteY4" fmla="*/ 368312 h 368390"/>
                <a:gd name="connsiteX5" fmla="*/ 4762 w 104723"/>
                <a:gd name="connsiteY5" fmla="*/ 349262 h 368390"/>
                <a:gd name="connsiteX6" fmla="*/ 87312 w 104723"/>
                <a:gd name="connsiteY6" fmla="*/ 341325 h 368390"/>
                <a:gd name="connsiteX7" fmla="*/ 66675 w 104723"/>
                <a:gd name="connsiteY7" fmla="*/ 290525 h 368390"/>
                <a:gd name="connsiteX8" fmla="*/ 0 w 104723"/>
                <a:gd name="connsiteY8" fmla="*/ 277825 h 368390"/>
                <a:gd name="connsiteX9" fmla="*/ 66675 w 104723"/>
                <a:gd name="connsiteY9" fmla="*/ 242900 h 368390"/>
                <a:gd name="connsiteX10" fmla="*/ 85725 w 104723"/>
                <a:gd name="connsiteY10" fmla="*/ 80975 h 368390"/>
                <a:gd name="connsiteX11" fmla="*/ 58737 w 104723"/>
                <a:gd name="connsiteY11" fmla="*/ 98437 h 368390"/>
                <a:gd name="connsiteX12" fmla="*/ 58737 w 104723"/>
                <a:gd name="connsiteY12" fmla="*/ 52400 h 368390"/>
                <a:gd name="connsiteX13" fmla="*/ 96837 w 104723"/>
                <a:gd name="connsiteY13" fmla="*/ 6362 h 36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23" h="368390">
                  <a:moveTo>
                    <a:pt x="96837" y="6362"/>
                  </a:moveTo>
                  <a:cubicBezTo>
                    <a:pt x="98954" y="31762"/>
                    <a:pt x="71172" y="152148"/>
                    <a:pt x="71437" y="204800"/>
                  </a:cubicBezTo>
                  <a:cubicBezTo>
                    <a:pt x="71702" y="257452"/>
                    <a:pt x="93398" y="299521"/>
                    <a:pt x="98425" y="322275"/>
                  </a:cubicBezTo>
                  <a:cubicBezTo>
                    <a:pt x="103452" y="345029"/>
                    <a:pt x="107950" y="333652"/>
                    <a:pt x="101600" y="341325"/>
                  </a:cubicBezTo>
                  <a:cubicBezTo>
                    <a:pt x="95250" y="348998"/>
                    <a:pt x="76465" y="366989"/>
                    <a:pt x="60325" y="368312"/>
                  </a:cubicBezTo>
                  <a:cubicBezTo>
                    <a:pt x="44185" y="369635"/>
                    <a:pt x="264" y="353760"/>
                    <a:pt x="4762" y="349262"/>
                  </a:cubicBezTo>
                  <a:cubicBezTo>
                    <a:pt x="9260" y="344764"/>
                    <a:pt x="76993" y="351114"/>
                    <a:pt x="87312" y="341325"/>
                  </a:cubicBezTo>
                  <a:cubicBezTo>
                    <a:pt x="97631" y="331536"/>
                    <a:pt x="81227" y="301108"/>
                    <a:pt x="66675" y="290525"/>
                  </a:cubicBezTo>
                  <a:cubicBezTo>
                    <a:pt x="52123" y="279942"/>
                    <a:pt x="0" y="285762"/>
                    <a:pt x="0" y="277825"/>
                  </a:cubicBezTo>
                  <a:cubicBezTo>
                    <a:pt x="0" y="269888"/>
                    <a:pt x="52387" y="275708"/>
                    <a:pt x="66675" y="242900"/>
                  </a:cubicBezTo>
                  <a:cubicBezTo>
                    <a:pt x="80962" y="210092"/>
                    <a:pt x="87048" y="105052"/>
                    <a:pt x="85725" y="80975"/>
                  </a:cubicBezTo>
                  <a:cubicBezTo>
                    <a:pt x="84402" y="56898"/>
                    <a:pt x="63235" y="103200"/>
                    <a:pt x="58737" y="98437"/>
                  </a:cubicBezTo>
                  <a:cubicBezTo>
                    <a:pt x="54239" y="93674"/>
                    <a:pt x="52652" y="65894"/>
                    <a:pt x="58737" y="52400"/>
                  </a:cubicBezTo>
                  <a:cubicBezTo>
                    <a:pt x="64822" y="38906"/>
                    <a:pt x="94720" y="-19038"/>
                    <a:pt x="96837" y="6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: 図形 868">
              <a:extLst>
                <a:ext uri="{FF2B5EF4-FFF2-40B4-BE49-F238E27FC236}">
                  <a16:creationId xmlns:a16="http://schemas.microsoft.com/office/drawing/2014/main" id="{1E4D46A5-9B73-42DA-A788-F057C5A6E057}"/>
                </a:ext>
              </a:extLst>
            </p:cNvPr>
            <p:cNvSpPr/>
            <p:nvPr/>
          </p:nvSpPr>
          <p:spPr>
            <a:xfrm>
              <a:off x="4425609" y="5661451"/>
              <a:ext cx="82079" cy="508242"/>
            </a:xfrm>
            <a:custGeom>
              <a:avLst/>
              <a:gdLst>
                <a:gd name="connsiteX0" fmla="*/ 81304 w 82079"/>
                <a:gd name="connsiteY0" fmla="*/ 12274 h 508242"/>
                <a:gd name="connsiteX1" fmla="*/ 341 w 82079"/>
                <a:gd name="connsiteY1" fmla="*/ 505987 h 508242"/>
                <a:gd name="connsiteX2" fmla="*/ 51141 w 82079"/>
                <a:gd name="connsiteY2" fmla="*/ 199599 h 508242"/>
                <a:gd name="connsiteX3" fmla="*/ 22566 w 82079"/>
                <a:gd name="connsiteY3" fmla="*/ 296437 h 508242"/>
                <a:gd name="connsiteX4" fmla="*/ 40029 w 82079"/>
                <a:gd name="connsiteY4" fmla="*/ 161499 h 508242"/>
                <a:gd name="connsiteX5" fmla="*/ 81304 w 82079"/>
                <a:gd name="connsiteY5" fmla="*/ 12274 h 50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079" h="508242">
                  <a:moveTo>
                    <a:pt x="81304" y="12274"/>
                  </a:moveTo>
                  <a:cubicBezTo>
                    <a:pt x="74689" y="69689"/>
                    <a:pt x="5368" y="474766"/>
                    <a:pt x="341" y="505987"/>
                  </a:cubicBezTo>
                  <a:cubicBezTo>
                    <a:pt x="-4686" y="537208"/>
                    <a:pt x="47437" y="234524"/>
                    <a:pt x="51141" y="199599"/>
                  </a:cubicBezTo>
                  <a:cubicBezTo>
                    <a:pt x="54845" y="164674"/>
                    <a:pt x="24418" y="302787"/>
                    <a:pt x="22566" y="296437"/>
                  </a:cubicBezTo>
                  <a:cubicBezTo>
                    <a:pt x="20714" y="290087"/>
                    <a:pt x="29710" y="208066"/>
                    <a:pt x="40029" y="161499"/>
                  </a:cubicBezTo>
                  <a:cubicBezTo>
                    <a:pt x="50348" y="114932"/>
                    <a:pt x="87919" y="-45141"/>
                    <a:pt x="81304" y="12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: 図形 869">
              <a:extLst>
                <a:ext uri="{FF2B5EF4-FFF2-40B4-BE49-F238E27FC236}">
                  <a16:creationId xmlns:a16="http://schemas.microsoft.com/office/drawing/2014/main" id="{0C3343FE-083B-4696-AB85-31A035320790}"/>
                </a:ext>
              </a:extLst>
            </p:cNvPr>
            <p:cNvSpPr/>
            <p:nvPr/>
          </p:nvSpPr>
          <p:spPr>
            <a:xfrm>
              <a:off x="4424163" y="5664200"/>
              <a:ext cx="56184" cy="208128"/>
            </a:xfrm>
            <a:custGeom>
              <a:avLst/>
              <a:gdLst>
                <a:gd name="connsiteX0" fmla="*/ 55762 w 56184"/>
                <a:gd name="connsiteY0" fmla="*/ 0 h 208128"/>
                <a:gd name="connsiteX1" fmla="*/ 200 w 56184"/>
                <a:gd name="connsiteY1" fmla="*/ 136525 h 208128"/>
                <a:gd name="connsiteX2" fmla="*/ 36712 w 56184"/>
                <a:gd name="connsiteY2" fmla="*/ 207963 h 208128"/>
                <a:gd name="connsiteX3" fmla="*/ 25600 w 56184"/>
                <a:gd name="connsiteY3" fmla="*/ 155575 h 208128"/>
                <a:gd name="connsiteX4" fmla="*/ 25600 w 56184"/>
                <a:gd name="connsiteY4" fmla="*/ 134938 h 208128"/>
                <a:gd name="connsiteX5" fmla="*/ 55762 w 56184"/>
                <a:gd name="connsiteY5" fmla="*/ 0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84" h="208128">
                  <a:moveTo>
                    <a:pt x="55762" y="0"/>
                  </a:moveTo>
                  <a:cubicBezTo>
                    <a:pt x="51529" y="264"/>
                    <a:pt x="3375" y="101864"/>
                    <a:pt x="200" y="136525"/>
                  </a:cubicBezTo>
                  <a:cubicBezTo>
                    <a:pt x="-2975" y="171186"/>
                    <a:pt x="32479" y="204788"/>
                    <a:pt x="36712" y="207963"/>
                  </a:cubicBezTo>
                  <a:cubicBezTo>
                    <a:pt x="40945" y="211138"/>
                    <a:pt x="27452" y="167746"/>
                    <a:pt x="25600" y="155575"/>
                  </a:cubicBezTo>
                  <a:cubicBezTo>
                    <a:pt x="23748" y="143404"/>
                    <a:pt x="20044" y="156634"/>
                    <a:pt x="25600" y="134938"/>
                  </a:cubicBezTo>
                  <a:cubicBezTo>
                    <a:pt x="31156" y="113242"/>
                    <a:pt x="59995" y="-264"/>
                    <a:pt x="5576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: 図形 870">
              <a:extLst>
                <a:ext uri="{FF2B5EF4-FFF2-40B4-BE49-F238E27FC236}">
                  <a16:creationId xmlns:a16="http://schemas.microsoft.com/office/drawing/2014/main" id="{1546D3D6-C0F2-42E8-9C65-44385146F0E0}"/>
                </a:ext>
              </a:extLst>
            </p:cNvPr>
            <p:cNvSpPr/>
            <p:nvPr/>
          </p:nvSpPr>
          <p:spPr>
            <a:xfrm>
              <a:off x="4502985" y="5689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: 図形 871">
              <a:extLst>
                <a:ext uri="{FF2B5EF4-FFF2-40B4-BE49-F238E27FC236}">
                  <a16:creationId xmlns:a16="http://schemas.microsoft.com/office/drawing/2014/main" id="{5B4BA5AE-FEB8-4258-AB62-0C43716024A7}"/>
                </a:ext>
              </a:extLst>
            </p:cNvPr>
            <p:cNvSpPr/>
            <p:nvPr/>
          </p:nvSpPr>
          <p:spPr>
            <a:xfrm>
              <a:off x="4487110" y="57275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: 図形 872">
              <a:extLst>
                <a:ext uri="{FF2B5EF4-FFF2-40B4-BE49-F238E27FC236}">
                  <a16:creationId xmlns:a16="http://schemas.microsoft.com/office/drawing/2014/main" id="{6434474D-044B-475B-9D83-02CAEFD0CA6A}"/>
                </a:ext>
              </a:extLst>
            </p:cNvPr>
            <p:cNvSpPr/>
            <p:nvPr/>
          </p:nvSpPr>
          <p:spPr>
            <a:xfrm>
              <a:off x="4475998" y="57656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: 図形 873">
              <a:extLst>
                <a:ext uri="{FF2B5EF4-FFF2-40B4-BE49-F238E27FC236}">
                  <a16:creationId xmlns:a16="http://schemas.microsoft.com/office/drawing/2014/main" id="{6F73B6BD-9923-40BC-BC72-23D6268E4238}"/>
                </a:ext>
              </a:extLst>
            </p:cNvPr>
            <p:cNvSpPr/>
            <p:nvPr/>
          </p:nvSpPr>
          <p:spPr>
            <a:xfrm>
              <a:off x="4460123" y="5816488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: 図形 874">
              <a:extLst>
                <a:ext uri="{FF2B5EF4-FFF2-40B4-BE49-F238E27FC236}">
                  <a16:creationId xmlns:a16="http://schemas.microsoft.com/office/drawing/2014/main" id="{3B40AAC6-D6ED-403A-BB31-3EE80CD8079C}"/>
                </a:ext>
              </a:extLst>
            </p:cNvPr>
            <p:cNvSpPr/>
            <p:nvPr/>
          </p:nvSpPr>
          <p:spPr>
            <a:xfrm>
              <a:off x="4444248" y="5875226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: 図形 875">
              <a:extLst>
                <a:ext uri="{FF2B5EF4-FFF2-40B4-BE49-F238E27FC236}">
                  <a16:creationId xmlns:a16="http://schemas.microsoft.com/office/drawing/2014/main" id="{DA401FCE-B3DE-46F2-B6C8-F776CF796BEE}"/>
                </a:ext>
              </a:extLst>
            </p:cNvPr>
            <p:cNvSpPr/>
            <p:nvPr/>
          </p:nvSpPr>
          <p:spPr>
            <a:xfrm>
              <a:off x="4426785" y="5927613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: 図形 876">
              <a:extLst>
                <a:ext uri="{FF2B5EF4-FFF2-40B4-BE49-F238E27FC236}">
                  <a16:creationId xmlns:a16="http://schemas.microsoft.com/office/drawing/2014/main" id="{9E9A7A13-D8FD-469D-80C7-5765C126643A}"/>
                </a:ext>
              </a:extLst>
            </p:cNvPr>
            <p:cNvSpPr/>
            <p:nvPr/>
          </p:nvSpPr>
          <p:spPr>
            <a:xfrm>
              <a:off x="4412498" y="598000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: 図形 877">
              <a:extLst>
                <a:ext uri="{FF2B5EF4-FFF2-40B4-BE49-F238E27FC236}">
                  <a16:creationId xmlns:a16="http://schemas.microsoft.com/office/drawing/2014/main" id="{A5446A64-31F3-499C-9CC0-C284137F00F9}"/>
                </a:ext>
              </a:extLst>
            </p:cNvPr>
            <p:cNvSpPr/>
            <p:nvPr/>
          </p:nvSpPr>
          <p:spPr>
            <a:xfrm>
              <a:off x="4396623" y="6024451"/>
              <a:ext cx="142906" cy="55732"/>
            </a:xfrm>
            <a:custGeom>
              <a:avLst/>
              <a:gdLst>
                <a:gd name="connsiteX0" fmla="*/ 2340 w 142906"/>
                <a:gd name="connsiteY0" fmla="*/ 112 h 55732"/>
                <a:gd name="connsiteX1" fmla="*/ 142040 w 142906"/>
                <a:gd name="connsiteY1" fmla="*/ 54087 h 55732"/>
                <a:gd name="connsiteX2" fmla="*/ 59490 w 142906"/>
                <a:gd name="connsiteY2" fmla="*/ 39800 h 55732"/>
                <a:gd name="connsiteX3" fmla="*/ 2340 w 142906"/>
                <a:gd name="connsiteY3" fmla="*/ 112 h 5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06" h="55732">
                  <a:moveTo>
                    <a:pt x="2340" y="112"/>
                  </a:moveTo>
                  <a:cubicBezTo>
                    <a:pt x="16098" y="2493"/>
                    <a:pt x="132515" y="47472"/>
                    <a:pt x="142040" y="54087"/>
                  </a:cubicBezTo>
                  <a:cubicBezTo>
                    <a:pt x="151565" y="60702"/>
                    <a:pt x="79863" y="45621"/>
                    <a:pt x="59490" y="39800"/>
                  </a:cubicBezTo>
                  <a:cubicBezTo>
                    <a:pt x="39117" y="33979"/>
                    <a:pt x="-11418" y="-2269"/>
                    <a:pt x="2340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: 図形 878">
              <a:extLst>
                <a:ext uri="{FF2B5EF4-FFF2-40B4-BE49-F238E27FC236}">
                  <a16:creationId xmlns:a16="http://schemas.microsoft.com/office/drawing/2014/main" id="{33681D61-0285-4304-97F7-801B19D3064D}"/>
                </a:ext>
              </a:extLst>
            </p:cNvPr>
            <p:cNvSpPr/>
            <p:nvPr/>
          </p:nvSpPr>
          <p:spPr>
            <a:xfrm>
              <a:off x="3782190" y="5025935"/>
              <a:ext cx="226981" cy="97114"/>
            </a:xfrm>
            <a:custGeom>
              <a:avLst/>
              <a:gdLst>
                <a:gd name="connsiteX0" fmla="*/ 823 w 226981"/>
                <a:gd name="connsiteY0" fmla="*/ 96928 h 97114"/>
                <a:gd name="connsiteX1" fmla="*/ 221485 w 226981"/>
                <a:gd name="connsiteY1" fmla="*/ 3265 h 97114"/>
                <a:gd name="connsiteX2" fmla="*/ 148460 w 226981"/>
                <a:gd name="connsiteY2" fmla="*/ 27078 h 97114"/>
                <a:gd name="connsiteX3" fmla="*/ 823 w 226981"/>
                <a:gd name="connsiteY3" fmla="*/ 96928 h 9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981" h="97114">
                  <a:moveTo>
                    <a:pt x="823" y="96928"/>
                  </a:moveTo>
                  <a:cubicBezTo>
                    <a:pt x="12994" y="92959"/>
                    <a:pt x="196879" y="14907"/>
                    <a:pt x="221485" y="3265"/>
                  </a:cubicBezTo>
                  <a:cubicBezTo>
                    <a:pt x="246091" y="-8377"/>
                    <a:pt x="182062" y="13849"/>
                    <a:pt x="148460" y="27078"/>
                  </a:cubicBezTo>
                  <a:cubicBezTo>
                    <a:pt x="114858" y="40307"/>
                    <a:pt x="-11348" y="100897"/>
                    <a:pt x="823" y="96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: 図形 879">
              <a:extLst>
                <a:ext uri="{FF2B5EF4-FFF2-40B4-BE49-F238E27FC236}">
                  <a16:creationId xmlns:a16="http://schemas.microsoft.com/office/drawing/2014/main" id="{586344DF-CB75-4391-B6B8-FA5A438B1A26}"/>
                </a:ext>
              </a:extLst>
            </p:cNvPr>
            <p:cNvSpPr/>
            <p:nvPr/>
          </p:nvSpPr>
          <p:spPr>
            <a:xfrm>
              <a:off x="3669987" y="5095441"/>
              <a:ext cx="92609" cy="102227"/>
            </a:xfrm>
            <a:custGeom>
              <a:avLst/>
              <a:gdLst>
                <a:gd name="connsiteX0" fmla="*/ 60638 w 92609"/>
                <a:gd name="connsiteY0" fmla="*/ 102034 h 102227"/>
                <a:gd name="connsiteX1" fmla="*/ 313 w 92609"/>
                <a:gd name="connsiteY1" fmla="*/ 21072 h 102227"/>
                <a:gd name="connsiteX2" fmla="*/ 92388 w 92609"/>
                <a:gd name="connsiteY2" fmla="*/ 434 h 102227"/>
                <a:gd name="connsiteX3" fmla="*/ 25713 w 92609"/>
                <a:gd name="connsiteY3" fmla="*/ 9959 h 102227"/>
                <a:gd name="connsiteX4" fmla="*/ 13013 w 92609"/>
                <a:gd name="connsiteY4" fmla="*/ 43297 h 102227"/>
                <a:gd name="connsiteX5" fmla="*/ 60638 w 92609"/>
                <a:gd name="connsiteY5" fmla="*/ 102034 h 10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609" h="102227">
                  <a:moveTo>
                    <a:pt x="60638" y="102034"/>
                  </a:moveTo>
                  <a:cubicBezTo>
                    <a:pt x="58521" y="98330"/>
                    <a:pt x="-4979" y="38005"/>
                    <a:pt x="313" y="21072"/>
                  </a:cubicBezTo>
                  <a:cubicBezTo>
                    <a:pt x="5605" y="4139"/>
                    <a:pt x="88155" y="2286"/>
                    <a:pt x="92388" y="434"/>
                  </a:cubicBezTo>
                  <a:cubicBezTo>
                    <a:pt x="96621" y="-1418"/>
                    <a:pt x="38942" y="2815"/>
                    <a:pt x="25713" y="9959"/>
                  </a:cubicBezTo>
                  <a:cubicBezTo>
                    <a:pt x="12484" y="17103"/>
                    <a:pt x="7721" y="31391"/>
                    <a:pt x="13013" y="43297"/>
                  </a:cubicBezTo>
                  <a:cubicBezTo>
                    <a:pt x="18305" y="55203"/>
                    <a:pt x="62755" y="105738"/>
                    <a:pt x="60638" y="102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: 図形 880">
              <a:extLst>
                <a:ext uri="{FF2B5EF4-FFF2-40B4-BE49-F238E27FC236}">
                  <a16:creationId xmlns:a16="http://schemas.microsoft.com/office/drawing/2014/main" id="{EF9AA1E0-7CE2-42B7-B3D2-AEE3C4D35482}"/>
                </a:ext>
              </a:extLst>
            </p:cNvPr>
            <p:cNvSpPr/>
            <p:nvPr/>
          </p:nvSpPr>
          <p:spPr>
            <a:xfrm>
              <a:off x="3736910" y="5117048"/>
              <a:ext cx="154098" cy="121744"/>
            </a:xfrm>
            <a:custGeom>
              <a:avLst/>
              <a:gdLst>
                <a:gd name="connsiteX0" fmla="*/ 154053 w 154098"/>
                <a:gd name="connsiteY0" fmla="*/ 1052 h 121744"/>
                <a:gd name="connsiteX1" fmla="*/ 52453 w 154098"/>
                <a:gd name="connsiteY1" fmla="*/ 64552 h 121744"/>
                <a:gd name="connsiteX2" fmla="*/ 19115 w 154098"/>
                <a:gd name="connsiteY2" fmla="*/ 83602 h 121744"/>
                <a:gd name="connsiteX3" fmla="*/ 1653 w 154098"/>
                <a:gd name="connsiteY3" fmla="*/ 121702 h 121744"/>
                <a:gd name="connsiteX4" fmla="*/ 3240 w 154098"/>
                <a:gd name="connsiteY4" fmla="*/ 75665 h 121744"/>
                <a:gd name="connsiteX5" fmla="*/ 23878 w 154098"/>
                <a:gd name="connsiteY5" fmla="*/ 50265 h 121744"/>
                <a:gd name="connsiteX6" fmla="*/ 3240 w 154098"/>
                <a:gd name="connsiteY6" fmla="*/ 16927 h 121744"/>
                <a:gd name="connsiteX7" fmla="*/ 3240 w 154098"/>
                <a:gd name="connsiteY7" fmla="*/ 5815 h 121744"/>
                <a:gd name="connsiteX8" fmla="*/ 20703 w 154098"/>
                <a:gd name="connsiteY8" fmla="*/ 5815 h 121744"/>
                <a:gd name="connsiteX9" fmla="*/ 65153 w 154098"/>
                <a:gd name="connsiteY9" fmla="*/ 23277 h 121744"/>
                <a:gd name="connsiteX10" fmla="*/ 154053 w 154098"/>
                <a:gd name="connsiteY10" fmla="*/ 1052 h 1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098" h="121744">
                  <a:moveTo>
                    <a:pt x="154053" y="1052"/>
                  </a:moveTo>
                  <a:cubicBezTo>
                    <a:pt x="151936" y="7931"/>
                    <a:pt x="74943" y="50794"/>
                    <a:pt x="52453" y="64552"/>
                  </a:cubicBezTo>
                  <a:cubicBezTo>
                    <a:pt x="29963" y="78310"/>
                    <a:pt x="27582" y="74077"/>
                    <a:pt x="19115" y="83602"/>
                  </a:cubicBezTo>
                  <a:cubicBezTo>
                    <a:pt x="10648" y="93127"/>
                    <a:pt x="4299" y="123025"/>
                    <a:pt x="1653" y="121702"/>
                  </a:cubicBezTo>
                  <a:cubicBezTo>
                    <a:pt x="-993" y="120379"/>
                    <a:pt x="-464" y="87571"/>
                    <a:pt x="3240" y="75665"/>
                  </a:cubicBezTo>
                  <a:cubicBezTo>
                    <a:pt x="6944" y="63759"/>
                    <a:pt x="23878" y="60055"/>
                    <a:pt x="23878" y="50265"/>
                  </a:cubicBezTo>
                  <a:cubicBezTo>
                    <a:pt x="23878" y="40475"/>
                    <a:pt x="6680" y="24335"/>
                    <a:pt x="3240" y="16927"/>
                  </a:cubicBezTo>
                  <a:cubicBezTo>
                    <a:pt x="-200" y="9519"/>
                    <a:pt x="330" y="7667"/>
                    <a:pt x="3240" y="5815"/>
                  </a:cubicBezTo>
                  <a:cubicBezTo>
                    <a:pt x="6150" y="3963"/>
                    <a:pt x="10384" y="2905"/>
                    <a:pt x="20703" y="5815"/>
                  </a:cubicBezTo>
                  <a:cubicBezTo>
                    <a:pt x="31022" y="8725"/>
                    <a:pt x="46632" y="23277"/>
                    <a:pt x="65153" y="23277"/>
                  </a:cubicBezTo>
                  <a:cubicBezTo>
                    <a:pt x="83674" y="23277"/>
                    <a:pt x="156170" y="-5827"/>
                    <a:pt x="154053" y="10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: 図形 881">
              <a:extLst>
                <a:ext uri="{FF2B5EF4-FFF2-40B4-BE49-F238E27FC236}">
                  <a16:creationId xmlns:a16="http://schemas.microsoft.com/office/drawing/2014/main" id="{FFEB472E-C7D9-4422-BF35-AD5CD857256B}"/>
                </a:ext>
              </a:extLst>
            </p:cNvPr>
            <p:cNvSpPr/>
            <p:nvPr/>
          </p:nvSpPr>
          <p:spPr>
            <a:xfrm>
              <a:off x="2759710" y="5097368"/>
              <a:ext cx="883682" cy="159144"/>
            </a:xfrm>
            <a:custGeom>
              <a:avLst/>
              <a:gdLst>
                <a:gd name="connsiteX0" fmla="*/ 883603 w 883682"/>
                <a:gd name="connsiteY0" fmla="*/ 6445 h 159144"/>
                <a:gd name="connsiteX1" fmla="*/ 559753 w 883682"/>
                <a:gd name="connsiteY1" fmla="*/ 120745 h 159144"/>
                <a:gd name="connsiteX2" fmla="*/ 318453 w 883682"/>
                <a:gd name="connsiteY2" fmla="*/ 158845 h 159144"/>
                <a:gd name="connsiteX3" fmla="*/ 97790 w 883682"/>
                <a:gd name="connsiteY3" fmla="*/ 135032 h 159144"/>
                <a:gd name="connsiteX4" fmla="*/ 29528 w 883682"/>
                <a:gd name="connsiteY4" fmla="*/ 74707 h 159144"/>
                <a:gd name="connsiteX5" fmla="*/ 953 w 883682"/>
                <a:gd name="connsiteY5" fmla="*/ 23907 h 159144"/>
                <a:gd name="connsiteX6" fmla="*/ 61278 w 883682"/>
                <a:gd name="connsiteY6" fmla="*/ 95 h 159144"/>
                <a:gd name="connsiteX7" fmla="*/ 21590 w 883682"/>
                <a:gd name="connsiteY7" fmla="*/ 31845 h 159144"/>
                <a:gd name="connsiteX8" fmla="*/ 78740 w 883682"/>
                <a:gd name="connsiteY8" fmla="*/ 112807 h 159144"/>
                <a:gd name="connsiteX9" fmla="*/ 299403 w 883682"/>
                <a:gd name="connsiteY9" fmla="*/ 155670 h 159144"/>
                <a:gd name="connsiteX10" fmla="*/ 529590 w 883682"/>
                <a:gd name="connsiteY10" fmla="*/ 111220 h 159144"/>
                <a:gd name="connsiteX11" fmla="*/ 883603 w 883682"/>
                <a:gd name="connsiteY11" fmla="*/ 6445 h 1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3682" h="159144">
                  <a:moveTo>
                    <a:pt x="883603" y="6445"/>
                  </a:moveTo>
                  <a:cubicBezTo>
                    <a:pt x="888630" y="8032"/>
                    <a:pt x="653945" y="95345"/>
                    <a:pt x="559753" y="120745"/>
                  </a:cubicBezTo>
                  <a:cubicBezTo>
                    <a:pt x="465561" y="146145"/>
                    <a:pt x="395447" y="156464"/>
                    <a:pt x="318453" y="158845"/>
                  </a:cubicBezTo>
                  <a:cubicBezTo>
                    <a:pt x="241459" y="161226"/>
                    <a:pt x="145944" y="149055"/>
                    <a:pt x="97790" y="135032"/>
                  </a:cubicBezTo>
                  <a:cubicBezTo>
                    <a:pt x="49636" y="121009"/>
                    <a:pt x="45667" y="93228"/>
                    <a:pt x="29528" y="74707"/>
                  </a:cubicBezTo>
                  <a:cubicBezTo>
                    <a:pt x="13388" y="56186"/>
                    <a:pt x="-4339" y="36342"/>
                    <a:pt x="953" y="23907"/>
                  </a:cubicBezTo>
                  <a:cubicBezTo>
                    <a:pt x="6245" y="11472"/>
                    <a:pt x="57839" y="-1228"/>
                    <a:pt x="61278" y="95"/>
                  </a:cubicBezTo>
                  <a:cubicBezTo>
                    <a:pt x="64717" y="1418"/>
                    <a:pt x="18680" y="13060"/>
                    <a:pt x="21590" y="31845"/>
                  </a:cubicBezTo>
                  <a:cubicBezTo>
                    <a:pt x="24500" y="50630"/>
                    <a:pt x="32438" y="92170"/>
                    <a:pt x="78740" y="112807"/>
                  </a:cubicBezTo>
                  <a:cubicBezTo>
                    <a:pt x="125042" y="133444"/>
                    <a:pt x="224261" y="155935"/>
                    <a:pt x="299403" y="155670"/>
                  </a:cubicBezTo>
                  <a:cubicBezTo>
                    <a:pt x="374545" y="155406"/>
                    <a:pt x="436192" y="136091"/>
                    <a:pt x="529590" y="111220"/>
                  </a:cubicBezTo>
                  <a:cubicBezTo>
                    <a:pt x="622988" y="86349"/>
                    <a:pt x="878576" y="4858"/>
                    <a:pt x="883603" y="64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: 図形 882">
              <a:extLst>
                <a:ext uri="{FF2B5EF4-FFF2-40B4-BE49-F238E27FC236}">
                  <a16:creationId xmlns:a16="http://schemas.microsoft.com/office/drawing/2014/main" id="{F436861C-416B-4703-9B9F-0A3744D4FBE6}"/>
                </a:ext>
              </a:extLst>
            </p:cNvPr>
            <p:cNvSpPr/>
            <p:nvPr/>
          </p:nvSpPr>
          <p:spPr>
            <a:xfrm>
              <a:off x="2813280" y="5091049"/>
              <a:ext cx="430448" cy="146375"/>
            </a:xfrm>
            <a:custGeom>
              <a:avLst/>
              <a:gdLst>
                <a:gd name="connsiteX0" fmla="*/ 2945 w 430448"/>
                <a:gd name="connsiteY0" fmla="*/ 8001 h 146375"/>
                <a:gd name="connsiteX1" fmla="*/ 233133 w 430448"/>
                <a:gd name="connsiteY1" fmla="*/ 52451 h 146375"/>
                <a:gd name="connsiteX2" fmla="*/ 426808 w 430448"/>
                <a:gd name="connsiteY2" fmla="*/ 144526 h 146375"/>
                <a:gd name="connsiteX3" fmla="*/ 349020 w 430448"/>
                <a:gd name="connsiteY3" fmla="*/ 109601 h 146375"/>
                <a:gd name="connsiteX4" fmla="*/ 217258 w 430448"/>
                <a:gd name="connsiteY4" fmla="*/ 55626 h 146375"/>
                <a:gd name="connsiteX5" fmla="*/ 109308 w 430448"/>
                <a:gd name="connsiteY5" fmla="*/ 4826 h 146375"/>
                <a:gd name="connsiteX6" fmla="*/ 2945 w 430448"/>
                <a:gd name="connsiteY6" fmla="*/ 8001 h 1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448" h="146375">
                  <a:moveTo>
                    <a:pt x="2945" y="8001"/>
                  </a:moveTo>
                  <a:cubicBezTo>
                    <a:pt x="23583" y="15939"/>
                    <a:pt x="162489" y="29697"/>
                    <a:pt x="233133" y="52451"/>
                  </a:cubicBezTo>
                  <a:cubicBezTo>
                    <a:pt x="303777" y="75205"/>
                    <a:pt x="407493" y="135001"/>
                    <a:pt x="426808" y="144526"/>
                  </a:cubicBezTo>
                  <a:cubicBezTo>
                    <a:pt x="446123" y="154051"/>
                    <a:pt x="383945" y="124418"/>
                    <a:pt x="349020" y="109601"/>
                  </a:cubicBezTo>
                  <a:cubicBezTo>
                    <a:pt x="314095" y="94784"/>
                    <a:pt x="257210" y="73089"/>
                    <a:pt x="217258" y="55626"/>
                  </a:cubicBezTo>
                  <a:cubicBezTo>
                    <a:pt x="177306" y="38164"/>
                    <a:pt x="142910" y="13293"/>
                    <a:pt x="109308" y="4826"/>
                  </a:cubicBezTo>
                  <a:cubicBezTo>
                    <a:pt x="75706" y="-3641"/>
                    <a:pt x="-17693" y="63"/>
                    <a:pt x="2945" y="80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: 図形 883">
              <a:extLst>
                <a:ext uri="{FF2B5EF4-FFF2-40B4-BE49-F238E27FC236}">
                  <a16:creationId xmlns:a16="http://schemas.microsoft.com/office/drawing/2014/main" id="{7D380ED5-FAFB-44F3-892F-D0A7085A3D73}"/>
                </a:ext>
              </a:extLst>
            </p:cNvPr>
            <p:cNvSpPr/>
            <p:nvPr/>
          </p:nvSpPr>
          <p:spPr>
            <a:xfrm>
              <a:off x="2683780" y="5077755"/>
              <a:ext cx="159433" cy="124548"/>
            </a:xfrm>
            <a:custGeom>
              <a:avLst/>
              <a:gdLst>
                <a:gd name="connsiteX0" fmla="*/ 159433 w 159433"/>
                <a:gd name="connsiteY0" fmla="*/ 16533 h 124548"/>
                <a:gd name="connsiteX1" fmla="*/ 61008 w 159433"/>
                <a:gd name="connsiteY1" fmla="*/ 658 h 124548"/>
                <a:gd name="connsiteX2" fmla="*/ 683 w 159433"/>
                <a:gd name="connsiteY2" fmla="*/ 40345 h 124548"/>
                <a:gd name="connsiteX3" fmla="*/ 32433 w 159433"/>
                <a:gd name="connsiteY3" fmla="*/ 92733 h 124548"/>
                <a:gd name="connsiteX4" fmla="*/ 92758 w 159433"/>
                <a:gd name="connsiteY4" fmla="*/ 124483 h 124548"/>
                <a:gd name="connsiteX5" fmla="*/ 48308 w 159433"/>
                <a:gd name="connsiteY5" fmla="*/ 84795 h 124548"/>
                <a:gd name="connsiteX6" fmla="*/ 37195 w 159433"/>
                <a:gd name="connsiteY6" fmla="*/ 62570 h 124548"/>
                <a:gd name="connsiteX7" fmla="*/ 59420 w 159433"/>
                <a:gd name="connsiteY7" fmla="*/ 29233 h 124548"/>
                <a:gd name="connsiteX8" fmla="*/ 159433 w 159433"/>
                <a:gd name="connsiteY8" fmla="*/ 16533 h 12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33" h="124548">
                  <a:moveTo>
                    <a:pt x="159433" y="16533"/>
                  </a:moveTo>
                  <a:cubicBezTo>
                    <a:pt x="159698" y="11771"/>
                    <a:pt x="87466" y="-3311"/>
                    <a:pt x="61008" y="658"/>
                  </a:cubicBezTo>
                  <a:cubicBezTo>
                    <a:pt x="34550" y="4627"/>
                    <a:pt x="5446" y="24999"/>
                    <a:pt x="683" y="40345"/>
                  </a:cubicBezTo>
                  <a:cubicBezTo>
                    <a:pt x="-4080" y="55691"/>
                    <a:pt x="17087" y="78710"/>
                    <a:pt x="32433" y="92733"/>
                  </a:cubicBezTo>
                  <a:cubicBezTo>
                    <a:pt x="47779" y="106756"/>
                    <a:pt x="90112" y="125806"/>
                    <a:pt x="92758" y="124483"/>
                  </a:cubicBezTo>
                  <a:cubicBezTo>
                    <a:pt x="95404" y="123160"/>
                    <a:pt x="57568" y="95114"/>
                    <a:pt x="48308" y="84795"/>
                  </a:cubicBezTo>
                  <a:cubicBezTo>
                    <a:pt x="39048" y="74476"/>
                    <a:pt x="35343" y="71830"/>
                    <a:pt x="37195" y="62570"/>
                  </a:cubicBezTo>
                  <a:cubicBezTo>
                    <a:pt x="39047" y="53310"/>
                    <a:pt x="42222" y="36641"/>
                    <a:pt x="59420" y="29233"/>
                  </a:cubicBezTo>
                  <a:cubicBezTo>
                    <a:pt x="76618" y="21825"/>
                    <a:pt x="159168" y="21295"/>
                    <a:pt x="159433" y="16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: 図形 884">
              <a:extLst>
                <a:ext uri="{FF2B5EF4-FFF2-40B4-BE49-F238E27FC236}">
                  <a16:creationId xmlns:a16="http://schemas.microsoft.com/office/drawing/2014/main" id="{0DC69F1A-F4A5-40B5-A2D5-1D6698427DEF}"/>
                </a:ext>
              </a:extLst>
            </p:cNvPr>
            <p:cNvSpPr/>
            <p:nvPr/>
          </p:nvSpPr>
          <p:spPr>
            <a:xfrm>
              <a:off x="2598422" y="5138425"/>
              <a:ext cx="783160" cy="151679"/>
            </a:xfrm>
            <a:custGeom>
              <a:avLst/>
              <a:gdLst>
                <a:gd name="connsiteX0" fmla="*/ 782953 w 783160"/>
                <a:gd name="connsiteY0" fmla="*/ 62225 h 151679"/>
                <a:gd name="connsiteX1" fmla="*/ 425766 w 783160"/>
                <a:gd name="connsiteY1" fmla="*/ 138425 h 151679"/>
                <a:gd name="connsiteX2" fmla="*/ 274953 w 783160"/>
                <a:gd name="connsiteY2" fmla="*/ 119375 h 151679"/>
                <a:gd name="connsiteX3" fmla="*/ 179703 w 783160"/>
                <a:gd name="connsiteY3" fmla="*/ 100325 h 151679"/>
                <a:gd name="connsiteX4" fmla="*/ 222566 w 783160"/>
                <a:gd name="connsiteY4" fmla="*/ 138425 h 151679"/>
                <a:gd name="connsiteX5" fmla="*/ 143191 w 783160"/>
                <a:gd name="connsiteY5" fmla="*/ 127313 h 151679"/>
                <a:gd name="connsiteX6" fmla="*/ 162241 w 783160"/>
                <a:gd name="connsiteY6" fmla="*/ 97150 h 151679"/>
                <a:gd name="connsiteX7" fmla="*/ 109853 w 783160"/>
                <a:gd name="connsiteY7" fmla="*/ 55875 h 151679"/>
                <a:gd name="connsiteX8" fmla="*/ 51116 w 783160"/>
                <a:gd name="connsiteY8" fmla="*/ 11425 h 151679"/>
                <a:gd name="connsiteX9" fmla="*/ 1903 w 783160"/>
                <a:gd name="connsiteY9" fmla="*/ 1900 h 151679"/>
                <a:gd name="connsiteX10" fmla="*/ 119378 w 783160"/>
                <a:gd name="connsiteY10" fmla="*/ 41588 h 151679"/>
                <a:gd name="connsiteX11" fmla="*/ 203516 w 783160"/>
                <a:gd name="connsiteY11" fmla="*/ 97150 h 151679"/>
                <a:gd name="connsiteX12" fmla="*/ 473391 w 783160"/>
                <a:gd name="connsiteY12" fmla="*/ 151125 h 151679"/>
                <a:gd name="connsiteX13" fmla="*/ 782953 w 783160"/>
                <a:gd name="connsiteY13" fmla="*/ 62225 h 15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160" h="151679">
                  <a:moveTo>
                    <a:pt x="782953" y="62225"/>
                  </a:moveTo>
                  <a:cubicBezTo>
                    <a:pt x="775016" y="60108"/>
                    <a:pt x="510433" y="128900"/>
                    <a:pt x="425766" y="138425"/>
                  </a:cubicBezTo>
                  <a:cubicBezTo>
                    <a:pt x="341099" y="147950"/>
                    <a:pt x="315964" y="125725"/>
                    <a:pt x="274953" y="119375"/>
                  </a:cubicBezTo>
                  <a:cubicBezTo>
                    <a:pt x="233942" y="113025"/>
                    <a:pt x="188434" y="97150"/>
                    <a:pt x="179703" y="100325"/>
                  </a:cubicBezTo>
                  <a:cubicBezTo>
                    <a:pt x="170972" y="103500"/>
                    <a:pt x="228651" y="133927"/>
                    <a:pt x="222566" y="138425"/>
                  </a:cubicBezTo>
                  <a:cubicBezTo>
                    <a:pt x="216481" y="142923"/>
                    <a:pt x="153245" y="134192"/>
                    <a:pt x="143191" y="127313"/>
                  </a:cubicBezTo>
                  <a:cubicBezTo>
                    <a:pt x="133137" y="120434"/>
                    <a:pt x="167797" y="109056"/>
                    <a:pt x="162241" y="97150"/>
                  </a:cubicBezTo>
                  <a:cubicBezTo>
                    <a:pt x="156685" y="85244"/>
                    <a:pt x="109853" y="55875"/>
                    <a:pt x="109853" y="55875"/>
                  </a:cubicBezTo>
                  <a:cubicBezTo>
                    <a:pt x="91332" y="41588"/>
                    <a:pt x="69108" y="20421"/>
                    <a:pt x="51116" y="11425"/>
                  </a:cubicBezTo>
                  <a:cubicBezTo>
                    <a:pt x="33124" y="2429"/>
                    <a:pt x="-9474" y="-3127"/>
                    <a:pt x="1903" y="1900"/>
                  </a:cubicBezTo>
                  <a:cubicBezTo>
                    <a:pt x="13280" y="6927"/>
                    <a:pt x="85776" y="25713"/>
                    <a:pt x="119378" y="41588"/>
                  </a:cubicBezTo>
                  <a:cubicBezTo>
                    <a:pt x="152980" y="57463"/>
                    <a:pt x="144514" y="78894"/>
                    <a:pt x="203516" y="97150"/>
                  </a:cubicBezTo>
                  <a:cubicBezTo>
                    <a:pt x="262518" y="115406"/>
                    <a:pt x="377347" y="156946"/>
                    <a:pt x="473391" y="151125"/>
                  </a:cubicBezTo>
                  <a:cubicBezTo>
                    <a:pt x="569435" y="145304"/>
                    <a:pt x="790890" y="64342"/>
                    <a:pt x="782953" y="62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: 図形 885">
              <a:extLst>
                <a:ext uri="{FF2B5EF4-FFF2-40B4-BE49-F238E27FC236}">
                  <a16:creationId xmlns:a16="http://schemas.microsoft.com/office/drawing/2014/main" id="{AFDDD5CB-AE24-48A2-B954-582E2352B711}"/>
                </a:ext>
              </a:extLst>
            </p:cNvPr>
            <p:cNvSpPr/>
            <p:nvPr/>
          </p:nvSpPr>
          <p:spPr>
            <a:xfrm>
              <a:off x="2820759" y="5121207"/>
              <a:ext cx="811470" cy="226786"/>
            </a:xfrm>
            <a:custGeom>
              <a:avLst/>
              <a:gdLst>
                <a:gd name="connsiteX0" fmla="*/ 229 w 811470"/>
                <a:gd name="connsiteY0" fmla="*/ 158818 h 226786"/>
                <a:gd name="connsiteX1" fmla="*/ 389166 w 811470"/>
                <a:gd name="connsiteY1" fmla="*/ 222318 h 226786"/>
                <a:gd name="connsiteX2" fmla="*/ 517754 w 811470"/>
                <a:gd name="connsiteY2" fmla="*/ 214381 h 226786"/>
                <a:gd name="connsiteX3" fmla="*/ 633641 w 811470"/>
                <a:gd name="connsiteY3" fmla="*/ 157231 h 226786"/>
                <a:gd name="connsiteX4" fmla="*/ 811441 w 811470"/>
                <a:gd name="connsiteY4" fmla="*/ 68 h 226786"/>
                <a:gd name="connsiteX5" fmla="*/ 646341 w 811470"/>
                <a:gd name="connsiteY5" fmla="*/ 138181 h 226786"/>
                <a:gd name="connsiteX6" fmla="*/ 489179 w 811470"/>
                <a:gd name="connsiteY6" fmla="*/ 198506 h 226786"/>
                <a:gd name="connsiteX7" fmla="*/ 335191 w 811470"/>
                <a:gd name="connsiteY7" fmla="*/ 198506 h 226786"/>
                <a:gd name="connsiteX8" fmla="*/ 229 w 811470"/>
                <a:gd name="connsiteY8" fmla="*/ 158818 h 22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1470" h="226786">
                  <a:moveTo>
                    <a:pt x="229" y="158818"/>
                  </a:moveTo>
                  <a:cubicBezTo>
                    <a:pt x="9225" y="162787"/>
                    <a:pt x="302912" y="213058"/>
                    <a:pt x="389166" y="222318"/>
                  </a:cubicBezTo>
                  <a:cubicBezTo>
                    <a:pt x="475420" y="231578"/>
                    <a:pt x="477008" y="225229"/>
                    <a:pt x="517754" y="214381"/>
                  </a:cubicBezTo>
                  <a:cubicBezTo>
                    <a:pt x="558500" y="203533"/>
                    <a:pt x="584693" y="192950"/>
                    <a:pt x="633641" y="157231"/>
                  </a:cubicBezTo>
                  <a:cubicBezTo>
                    <a:pt x="682589" y="121512"/>
                    <a:pt x="809324" y="3243"/>
                    <a:pt x="811441" y="68"/>
                  </a:cubicBezTo>
                  <a:cubicBezTo>
                    <a:pt x="813558" y="-3107"/>
                    <a:pt x="700051" y="105108"/>
                    <a:pt x="646341" y="138181"/>
                  </a:cubicBezTo>
                  <a:cubicBezTo>
                    <a:pt x="592631" y="171254"/>
                    <a:pt x="541037" y="188452"/>
                    <a:pt x="489179" y="198506"/>
                  </a:cubicBezTo>
                  <a:cubicBezTo>
                    <a:pt x="437321" y="208560"/>
                    <a:pt x="420651" y="206179"/>
                    <a:pt x="335191" y="198506"/>
                  </a:cubicBezTo>
                  <a:cubicBezTo>
                    <a:pt x="249731" y="190833"/>
                    <a:pt x="-8767" y="154849"/>
                    <a:pt x="229" y="158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: 図形 886">
              <a:extLst>
                <a:ext uri="{FF2B5EF4-FFF2-40B4-BE49-F238E27FC236}">
                  <a16:creationId xmlns:a16="http://schemas.microsoft.com/office/drawing/2014/main" id="{669DF828-79A7-43B3-B6A5-D0F786F5532F}"/>
                </a:ext>
              </a:extLst>
            </p:cNvPr>
            <p:cNvSpPr/>
            <p:nvPr/>
          </p:nvSpPr>
          <p:spPr>
            <a:xfrm>
              <a:off x="3435318" y="5119390"/>
              <a:ext cx="255042" cy="156652"/>
            </a:xfrm>
            <a:custGeom>
              <a:avLst/>
              <a:gdLst>
                <a:gd name="connsiteX0" fmla="*/ 238157 w 255042"/>
                <a:gd name="connsiteY0" fmla="*/ 298 h 156652"/>
                <a:gd name="connsiteX1" fmla="*/ 254032 w 255042"/>
                <a:gd name="connsiteY1" fmla="*/ 73323 h 156652"/>
                <a:gd name="connsiteX2" fmla="*/ 204820 w 255042"/>
                <a:gd name="connsiteY2" fmla="*/ 109835 h 156652"/>
                <a:gd name="connsiteX3" fmla="*/ 134970 w 255042"/>
                <a:gd name="connsiteY3" fmla="*/ 105073 h 156652"/>
                <a:gd name="connsiteX4" fmla="*/ 32 w 255042"/>
                <a:gd name="connsiteY4" fmla="*/ 155873 h 156652"/>
                <a:gd name="connsiteX5" fmla="*/ 147670 w 255042"/>
                <a:gd name="connsiteY5" fmla="*/ 133648 h 156652"/>
                <a:gd name="connsiteX6" fmla="*/ 239745 w 255042"/>
                <a:gd name="connsiteY6" fmla="*/ 103485 h 156652"/>
                <a:gd name="connsiteX7" fmla="*/ 238157 w 255042"/>
                <a:gd name="connsiteY7" fmla="*/ 298 h 15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042" h="156652">
                  <a:moveTo>
                    <a:pt x="238157" y="298"/>
                  </a:moveTo>
                  <a:cubicBezTo>
                    <a:pt x="240538" y="-4729"/>
                    <a:pt x="259588" y="55067"/>
                    <a:pt x="254032" y="73323"/>
                  </a:cubicBezTo>
                  <a:cubicBezTo>
                    <a:pt x="248476" y="91579"/>
                    <a:pt x="224664" y="104543"/>
                    <a:pt x="204820" y="109835"/>
                  </a:cubicBezTo>
                  <a:cubicBezTo>
                    <a:pt x="184976" y="115127"/>
                    <a:pt x="169101" y="97400"/>
                    <a:pt x="134970" y="105073"/>
                  </a:cubicBezTo>
                  <a:cubicBezTo>
                    <a:pt x="100839" y="112746"/>
                    <a:pt x="-2085" y="151111"/>
                    <a:pt x="32" y="155873"/>
                  </a:cubicBezTo>
                  <a:cubicBezTo>
                    <a:pt x="2149" y="160635"/>
                    <a:pt x="107718" y="142379"/>
                    <a:pt x="147670" y="133648"/>
                  </a:cubicBezTo>
                  <a:cubicBezTo>
                    <a:pt x="187622" y="124917"/>
                    <a:pt x="221489" y="128620"/>
                    <a:pt x="239745" y="103485"/>
                  </a:cubicBezTo>
                  <a:cubicBezTo>
                    <a:pt x="258001" y="78350"/>
                    <a:pt x="235776" y="5325"/>
                    <a:pt x="238157" y="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: 図形 887">
              <a:extLst>
                <a:ext uri="{FF2B5EF4-FFF2-40B4-BE49-F238E27FC236}">
                  <a16:creationId xmlns:a16="http://schemas.microsoft.com/office/drawing/2014/main" id="{C233A212-5DDF-4679-9725-23976E5D5490}"/>
                </a:ext>
              </a:extLst>
            </p:cNvPr>
            <p:cNvSpPr/>
            <p:nvPr/>
          </p:nvSpPr>
          <p:spPr>
            <a:xfrm>
              <a:off x="3606003" y="5143170"/>
              <a:ext cx="51996" cy="56199"/>
            </a:xfrm>
            <a:custGeom>
              <a:avLst/>
              <a:gdLst>
                <a:gd name="connsiteX0" fmla="*/ 797 w 51996"/>
                <a:gd name="connsiteY0" fmla="*/ 1918 h 56199"/>
                <a:gd name="connsiteX1" fmla="*/ 51597 w 51996"/>
                <a:gd name="connsiteY1" fmla="*/ 16205 h 56199"/>
                <a:gd name="connsiteX2" fmla="*/ 23022 w 51996"/>
                <a:gd name="connsiteY2" fmla="*/ 55893 h 56199"/>
                <a:gd name="connsiteX3" fmla="*/ 797 w 51996"/>
                <a:gd name="connsiteY3" fmla="*/ 1918 h 5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96" h="56199">
                  <a:moveTo>
                    <a:pt x="797" y="1918"/>
                  </a:moveTo>
                  <a:cubicBezTo>
                    <a:pt x="5559" y="-4697"/>
                    <a:pt x="47893" y="7209"/>
                    <a:pt x="51597" y="16205"/>
                  </a:cubicBezTo>
                  <a:cubicBezTo>
                    <a:pt x="55301" y="25201"/>
                    <a:pt x="32282" y="51131"/>
                    <a:pt x="23022" y="55893"/>
                  </a:cubicBezTo>
                  <a:cubicBezTo>
                    <a:pt x="13762" y="60655"/>
                    <a:pt x="-3965" y="8533"/>
                    <a:pt x="797" y="1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: 図形 888">
              <a:extLst>
                <a:ext uri="{FF2B5EF4-FFF2-40B4-BE49-F238E27FC236}">
                  <a16:creationId xmlns:a16="http://schemas.microsoft.com/office/drawing/2014/main" id="{64CADDF1-A360-47F0-A063-04C8387247BA}"/>
                </a:ext>
              </a:extLst>
            </p:cNvPr>
            <p:cNvSpPr/>
            <p:nvPr/>
          </p:nvSpPr>
          <p:spPr>
            <a:xfrm>
              <a:off x="3594090" y="5193456"/>
              <a:ext cx="154031" cy="107700"/>
            </a:xfrm>
            <a:custGeom>
              <a:avLst/>
              <a:gdLst>
                <a:gd name="connsiteX0" fmla="*/ 10 w 154031"/>
                <a:gd name="connsiteY0" fmla="*/ 107207 h 107700"/>
                <a:gd name="connsiteX1" fmla="*/ 101610 w 154031"/>
                <a:gd name="connsiteY1" fmla="*/ 54819 h 107700"/>
                <a:gd name="connsiteX2" fmla="*/ 139710 w 154031"/>
                <a:gd name="connsiteY2" fmla="*/ 42119 h 107700"/>
                <a:gd name="connsiteX3" fmla="*/ 153998 w 154031"/>
                <a:gd name="connsiteY3" fmla="*/ 4019 h 107700"/>
                <a:gd name="connsiteX4" fmla="*/ 142885 w 154031"/>
                <a:gd name="connsiteY4" fmla="*/ 5607 h 107700"/>
                <a:gd name="connsiteX5" fmla="*/ 119073 w 154031"/>
                <a:gd name="connsiteY5" fmla="*/ 43707 h 107700"/>
                <a:gd name="connsiteX6" fmla="*/ 107960 w 154031"/>
                <a:gd name="connsiteY6" fmla="*/ 19894 h 107700"/>
                <a:gd name="connsiteX7" fmla="*/ 10 w 154031"/>
                <a:gd name="connsiteY7" fmla="*/ 107207 h 10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31" h="107700">
                  <a:moveTo>
                    <a:pt x="10" y="107207"/>
                  </a:moveTo>
                  <a:cubicBezTo>
                    <a:pt x="-1048" y="113028"/>
                    <a:pt x="78327" y="65667"/>
                    <a:pt x="101610" y="54819"/>
                  </a:cubicBezTo>
                  <a:cubicBezTo>
                    <a:pt x="124893" y="43971"/>
                    <a:pt x="130979" y="50586"/>
                    <a:pt x="139710" y="42119"/>
                  </a:cubicBezTo>
                  <a:cubicBezTo>
                    <a:pt x="148441" y="33652"/>
                    <a:pt x="153469" y="10104"/>
                    <a:pt x="153998" y="4019"/>
                  </a:cubicBezTo>
                  <a:cubicBezTo>
                    <a:pt x="154527" y="-2066"/>
                    <a:pt x="148706" y="-1008"/>
                    <a:pt x="142885" y="5607"/>
                  </a:cubicBezTo>
                  <a:cubicBezTo>
                    <a:pt x="137064" y="12222"/>
                    <a:pt x="124894" y="41326"/>
                    <a:pt x="119073" y="43707"/>
                  </a:cubicBezTo>
                  <a:cubicBezTo>
                    <a:pt x="113252" y="46088"/>
                    <a:pt x="125952" y="13809"/>
                    <a:pt x="107960" y="19894"/>
                  </a:cubicBezTo>
                  <a:cubicBezTo>
                    <a:pt x="89968" y="25979"/>
                    <a:pt x="1068" y="101386"/>
                    <a:pt x="10" y="107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6BA7DE37-3FAC-4394-B811-34E2CC0879F0}"/>
                </a:ext>
              </a:extLst>
            </p:cNvPr>
            <p:cNvSpPr/>
            <p:nvPr/>
          </p:nvSpPr>
          <p:spPr>
            <a:xfrm>
              <a:off x="3267025" y="5248227"/>
              <a:ext cx="371108" cy="155625"/>
            </a:xfrm>
            <a:custGeom>
              <a:avLst/>
              <a:gdLst>
                <a:gd name="connsiteX0" fmla="*/ 50 w 371108"/>
                <a:gd name="connsiteY0" fmla="*/ 107998 h 155625"/>
                <a:gd name="connsiteX1" fmla="*/ 174675 w 371108"/>
                <a:gd name="connsiteY1" fmla="*/ 155623 h 155625"/>
                <a:gd name="connsiteX2" fmla="*/ 249288 w 371108"/>
                <a:gd name="connsiteY2" fmla="*/ 109586 h 155625"/>
                <a:gd name="connsiteX3" fmla="*/ 369938 w 371108"/>
                <a:gd name="connsiteY3" fmla="*/ 1636 h 155625"/>
                <a:gd name="connsiteX4" fmla="*/ 306438 w 371108"/>
                <a:gd name="connsiteY4" fmla="*/ 47673 h 155625"/>
                <a:gd name="connsiteX5" fmla="*/ 238175 w 371108"/>
                <a:gd name="connsiteY5" fmla="*/ 92123 h 155625"/>
                <a:gd name="connsiteX6" fmla="*/ 157213 w 371108"/>
                <a:gd name="connsiteY6" fmla="*/ 117523 h 155625"/>
                <a:gd name="connsiteX7" fmla="*/ 50 w 371108"/>
                <a:gd name="connsiteY7" fmla="*/ 107998 h 1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108" h="155625">
                  <a:moveTo>
                    <a:pt x="50" y="107998"/>
                  </a:moveTo>
                  <a:cubicBezTo>
                    <a:pt x="2960" y="114348"/>
                    <a:pt x="133135" y="155358"/>
                    <a:pt x="174675" y="155623"/>
                  </a:cubicBezTo>
                  <a:cubicBezTo>
                    <a:pt x="216215" y="155888"/>
                    <a:pt x="216744" y="135251"/>
                    <a:pt x="249288" y="109586"/>
                  </a:cubicBezTo>
                  <a:cubicBezTo>
                    <a:pt x="281832" y="83921"/>
                    <a:pt x="360413" y="11955"/>
                    <a:pt x="369938" y="1636"/>
                  </a:cubicBezTo>
                  <a:cubicBezTo>
                    <a:pt x="379463" y="-8683"/>
                    <a:pt x="328399" y="32592"/>
                    <a:pt x="306438" y="47673"/>
                  </a:cubicBezTo>
                  <a:cubicBezTo>
                    <a:pt x="284478" y="62754"/>
                    <a:pt x="263046" y="80481"/>
                    <a:pt x="238175" y="92123"/>
                  </a:cubicBezTo>
                  <a:cubicBezTo>
                    <a:pt x="213304" y="103765"/>
                    <a:pt x="192403" y="113290"/>
                    <a:pt x="157213" y="117523"/>
                  </a:cubicBezTo>
                  <a:cubicBezTo>
                    <a:pt x="122023" y="121756"/>
                    <a:pt x="-2860" y="101648"/>
                    <a:pt x="50" y="1079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5D6AC732-C896-48B8-BFFF-9B9A165E4207}"/>
                </a:ext>
              </a:extLst>
            </p:cNvPr>
            <p:cNvSpPr/>
            <p:nvPr/>
          </p:nvSpPr>
          <p:spPr>
            <a:xfrm>
              <a:off x="3619480" y="5195823"/>
              <a:ext cx="158845" cy="228946"/>
            </a:xfrm>
            <a:custGeom>
              <a:avLst/>
              <a:gdLst>
                <a:gd name="connsiteX0" fmla="*/ 158770 w 158845"/>
                <a:gd name="connsiteY0" fmla="*/ 65 h 228946"/>
                <a:gd name="connsiteX1" fmla="*/ 111145 w 158845"/>
                <a:gd name="connsiteY1" fmla="*/ 60390 h 228946"/>
                <a:gd name="connsiteX2" fmla="*/ 57170 w 158845"/>
                <a:gd name="connsiteY2" fmla="*/ 77852 h 228946"/>
                <a:gd name="connsiteX3" fmla="*/ 20 w 158845"/>
                <a:gd name="connsiteY3" fmla="*/ 228665 h 228946"/>
                <a:gd name="connsiteX4" fmla="*/ 63520 w 158845"/>
                <a:gd name="connsiteY4" fmla="*/ 114365 h 228946"/>
                <a:gd name="connsiteX5" fmla="*/ 100033 w 158845"/>
                <a:gd name="connsiteY5" fmla="*/ 73090 h 228946"/>
                <a:gd name="connsiteX6" fmla="*/ 158770 w 158845"/>
                <a:gd name="connsiteY6" fmla="*/ 65 h 22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45" h="228946">
                  <a:moveTo>
                    <a:pt x="158770" y="65"/>
                  </a:moveTo>
                  <a:cubicBezTo>
                    <a:pt x="160622" y="-2052"/>
                    <a:pt x="128078" y="47426"/>
                    <a:pt x="111145" y="60390"/>
                  </a:cubicBezTo>
                  <a:cubicBezTo>
                    <a:pt x="94212" y="73355"/>
                    <a:pt x="75691" y="49806"/>
                    <a:pt x="57170" y="77852"/>
                  </a:cubicBezTo>
                  <a:cubicBezTo>
                    <a:pt x="38649" y="105898"/>
                    <a:pt x="-1038" y="222580"/>
                    <a:pt x="20" y="228665"/>
                  </a:cubicBezTo>
                  <a:cubicBezTo>
                    <a:pt x="1078" y="234751"/>
                    <a:pt x="46851" y="140294"/>
                    <a:pt x="63520" y="114365"/>
                  </a:cubicBezTo>
                  <a:cubicBezTo>
                    <a:pt x="80189" y="88436"/>
                    <a:pt x="82571" y="88965"/>
                    <a:pt x="100033" y="73090"/>
                  </a:cubicBezTo>
                  <a:cubicBezTo>
                    <a:pt x="117495" y="57215"/>
                    <a:pt x="156918" y="2182"/>
                    <a:pt x="158770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: 図形 891">
              <a:extLst>
                <a:ext uri="{FF2B5EF4-FFF2-40B4-BE49-F238E27FC236}">
                  <a16:creationId xmlns:a16="http://schemas.microsoft.com/office/drawing/2014/main" id="{A391FB2D-1BAA-4FD3-9F60-93ED81C1205B}"/>
                </a:ext>
              </a:extLst>
            </p:cNvPr>
            <p:cNvSpPr/>
            <p:nvPr/>
          </p:nvSpPr>
          <p:spPr>
            <a:xfrm>
              <a:off x="3314194" y="5317309"/>
              <a:ext cx="303078" cy="94546"/>
            </a:xfrm>
            <a:custGeom>
              <a:avLst/>
              <a:gdLst>
                <a:gd name="connsiteX0" fmla="*/ 3681 w 303078"/>
                <a:gd name="connsiteY0" fmla="*/ 62729 h 94546"/>
                <a:gd name="connsiteX1" fmla="*/ 200531 w 303078"/>
                <a:gd name="connsiteY1" fmla="*/ 61141 h 94546"/>
                <a:gd name="connsiteX2" fmla="*/ 273556 w 303078"/>
                <a:gd name="connsiteY2" fmla="*/ 16691 h 94546"/>
                <a:gd name="connsiteX3" fmla="*/ 300544 w 303078"/>
                <a:gd name="connsiteY3" fmla="*/ 816 h 94546"/>
                <a:gd name="connsiteX4" fmla="*/ 278319 w 303078"/>
                <a:gd name="connsiteY4" fmla="*/ 38916 h 94546"/>
                <a:gd name="connsiteX5" fmla="*/ 302131 w 303078"/>
                <a:gd name="connsiteY5" fmla="*/ 61141 h 94546"/>
                <a:gd name="connsiteX6" fmla="*/ 238631 w 303078"/>
                <a:gd name="connsiteY6" fmla="*/ 83366 h 94546"/>
                <a:gd name="connsiteX7" fmla="*/ 86231 w 303078"/>
                <a:gd name="connsiteY7" fmla="*/ 94479 h 94546"/>
                <a:gd name="connsiteX8" fmla="*/ 3681 w 303078"/>
                <a:gd name="connsiteY8" fmla="*/ 62729 h 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078" h="94546">
                  <a:moveTo>
                    <a:pt x="3681" y="62729"/>
                  </a:moveTo>
                  <a:cubicBezTo>
                    <a:pt x="22731" y="57173"/>
                    <a:pt x="155552" y="68814"/>
                    <a:pt x="200531" y="61141"/>
                  </a:cubicBezTo>
                  <a:cubicBezTo>
                    <a:pt x="245510" y="53468"/>
                    <a:pt x="256887" y="26745"/>
                    <a:pt x="273556" y="16691"/>
                  </a:cubicBezTo>
                  <a:cubicBezTo>
                    <a:pt x="290225" y="6637"/>
                    <a:pt x="299750" y="-2888"/>
                    <a:pt x="300544" y="816"/>
                  </a:cubicBezTo>
                  <a:cubicBezTo>
                    <a:pt x="301338" y="4520"/>
                    <a:pt x="278055" y="28862"/>
                    <a:pt x="278319" y="38916"/>
                  </a:cubicBezTo>
                  <a:cubicBezTo>
                    <a:pt x="278583" y="48970"/>
                    <a:pt x="308746" y="53733"/>
                    <a:pt x="302131" y="61141"/>
                  </a:cubicBezTo>
                  <a:cubicBezTo>
                    <a:pt x="295516" y="68549"/>
                    <a:pt x="274614" y="77810"/>
                    <a:pt x="238631" y="83366"/>
                  </a:cubicBezTo>
                  <a:cubicBezTo>
                    <a:pt x="202648" y="88922"/>
                    <a:pt x="128829" y="95273"/>
                    <a:pt x="86231" y="94479"/>
                  </a:cubicBezTo>
                  <a:cubicBezTo>
                    <a:pt x="43633" y="93685"/>
                    <a:pt x="-15369" y="68285"/>
                    <a:pt x="3681" y="62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6906993C-2BB0-4A94-841B-DFD02E88A8E0}"/>
                </a:ext>
              </a:extLst>
            </p:cNvPr>
            <p:cNvSpPr/>
            <p:nvPr/>
          </p:nvSpPr>
          <p:spPr>
            <a:xfrm>
              <a:off x="3563719" y="5307837"/>
              <a:ext cx="109333" cy="45482"/>
            </a:xfrm>
            <a:custGeom>
              <a:avLst/>
              <a:gdLst>
                <a:gd name="connsiteX0" fmla="*/ 219 w 109333"/>
                <a:gd name="connsiteY0" fmla="*/ 7113 h 45482"/>
                <a:gd name="connsiteX1" fmla="*/ 106581 w 109333"/>
                <a:gd name="connsiteY1" fmla="*/ 2351 h 45482"/>
                <a:gd name="connsiteX2" fmla="*/ 78006 w 109333"/>
                <a:gd name="connsiteY2" fmla="*/ 45213 h 45482"/>
                <a:gd name="connsiteX3" fmla="*/ 78006 w 109333"/>
                <a:gd name="connsiteY3" fmla="*/ 19813 h 45482"/>
                <a:gd name="connsiteX4" fmla="*/ 219 w 109333"/>
                <a:gd name="connsiteY4" fmla="*/ 7113 h 4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333" h="45482">
                  <a:moveTo>
                    <a:pt x="219" y="7113"/>
                  </a:moveTo>
                  <a:cubicBezTo>
                    <a:pt x="4981" y="4203"/>
                    <a:pt x="93617" y="-3999"/>
                    <a:pt x="106581" y="2351"/>
                  </a:cubicBezTo>
                  <a:cubicBezTo>
                    <a:pt x="119545" y="8701"/>
                    <a:pt x="82768" y="42303"/>
                    <a:pt x="78006" y="45213"/>
                  </a:cubicBezTo>
                  <a:cubicBezTo>
                    <a:pt x="73244" y="48123"/>
                    <a:pt x="86473" y="26692"/>
                    <a:pt x="78006" y="19813"/>
                  </a:cubicBezTo>
                  <a:cubicBezTo>
                    <a:pt x="69539" y="12934"/>
                    <a:pt x="-4543" y="10023"/>
                    <a:pt x="219" y="7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: 図形 893">
              <a:extLst>
                <a:ext uri="{FF2B5EF4-FFF2-40B4-BE49-F238E27FC236}">
                  <a16:creationId xmlns:a16="http://schemas.microsoft.com/office/drawing/2014/main" id="{2CEED15B-0FD1-4910-B60B-AF37A6087841}"/>
                </a:ext>
              </a:extLst>
            </p:cNvPr>
            <p:cNvSpPr/>
            <p:nvPr/>
          </p:nvSpPr>
          <p:spPr>
            <a:xfrm>
              <a:off x="3090846" y="5341921"/>
              <a:ext cx="180179" cy="109793"/>
            </a:xfrm>
            <a:custGeom>
              <a:avLst/>
              <a:gdLst>
                <a:gd name="connsiteX0" fmla="*/ 17 w 180179"/>
                <a:gd name="connsiteY0" fmla="*/ 25417 h 109793"/>
                <a:gd name="connsiteX1" fmla="*/ 69867 w 180179"/>
                <a:gd name="connsiteY1" fmla="*/ 107967 h 109793"/>
                <a:gd name="connsiteX2" fmla="*/ 106379 w 180179"/>
                <a:gd name="connsiteY2" fmla="*/ 80979 h 109793"/>
                <a:gd name="connsiteX3" fmla="*/ 150829 w 180179"/>
                <a:gd name="connsiteY3" fmla="*/ 61929 h 109793"/>
                <a:gd name="connsiteX4" fmla="*/ 174642 w 180179"/>
                <a:gd name="connsiteY4" fmla="*/ 36529 h 109793"/>
                <a:gd name="connsiteX5" fmla="*/ 173054 w 180179"/>
                <a:gd name="connsiteY5" fmla="*/ 17479 h 109793"/>
                <a:gd name="connsiteX6" fmla="*/ 98442 w 180179"/>
                <a:gd name="connsiteY6" fmla="*/ 17 h 109793"/>
                <a:gd name="connsiteX7" fmla="*/ 163529 w 180179"/>
                <a:gd name="connsiteY7" fmla="*/ 20654 h 109793"/>
                <a:gd name="connsiteX8" fmla="*/ 134954 w 180179"/>
                <a:gd name="connsiteY8" fmla="*/ 53992 h 109793"/>
                <a:gd name="connsiteX9" fmla="*/ 63517 w 180179"/>
                <a:gd name="connsiteY9" fmla="*/ 82567 h 109793"/>
                <a:gd name="connsiteX10" fmla="*/ 17 w 180179"/>
                <a:gd name="connsiteY10" fmla="*/ 25417 h 10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179" h="109793">
                  <a:moveTo>
                    <a:pt x="17" y="25417"/>
                  </a:moveTo>
                  <a:cubicBezTo>
                    <a:pt x="1075" y="29650"/>
                    <a:pt x="52140" y="98707"/>
                    <a:pt x="69867" y="107967"/>
                  </a:cubicBezTo>
                  <a:cubicBezTo>
                    <a:pt x="87594" y="117227"/>
                    <a:pt x="92885" y="88652"/>
                    <a:pt x="106379" y="80979"/>
                  </a:cubicBezTo>
                  <a:cubicBezTo>
                    <a:pt x="119873" y="73306"/>
                    <a:pt x="139452" y="69337"/>
                    <a:pt x="150829" y="61929"/>
                  </a:cubicBezTo>
                  <a:cubicBezTo>
                    <a:pt x="162206" y="54521"/>
                    <a:pt x="170938" y="43937"/>
                    <a:pt x="174642" y="36529"/>
                  </a:cubicBezTo>
                  <a:cubicBezTo>
                    <a:pt x="178346" y="29121"/>
                    <a:pt x="185754" y="23564"/>
                    <a:pt x="173054" y="17479"/>
                  </a:cubicBezTo>
                  <a:cubicBezTo>
                    <a:pt x="160354" y="11394"/>
                    <a:pt x="100029" y="-512"/>
                    <a:pt x="98442" y="17"/>
                  </a:cubicBezTo>
                  <a:cubicBezTo>
                    <a:pt x="96855" y="546"/>
                    <a:pt x="157444" y="11658"/>
                    <a:pt x="163529" y="20654"/>
                  </a:cubicBezTo>
                  <a:cubicBezTo>
                    <a:pt x="169614" y="29650"/>
                    <a:pt x="151623" y="43673"/>
                    <a:pt x="134954" y="53992"/>
                  </a:cubicBezTo>
                  <a:cubicBezTo>
                    <a:pt x="118285" y="64311"/>
                    <a:pt x="82038" y="83361"/>
                    <a:pt x="63517" y="82567"/>
                  </a:cubicBezTo>
                  <a:cubicBezTo>
                    <a:pt x="44996" y="81773"/>
                    <a:pt x="-1041" y="21184"/>
                    <a:pt x="17" y="254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: 図形 894">
              <a:extLst>
                <a:ext uri="{FF2B5EF4-FFF2-40B4-BE49-F238E27FC236}">
                  <a16:creationId xmlns:a16="http://schemas.microsoft.com/office/drawing/2014/main" id="{2157C2E6-9B88-4F66-A5D7-DFD58488A15D}"/>
                </a:ext>
              </a:extLst>
            </p:cNvPr>
            <p:cNvSpPr/>
            <p:nvPr/>
          </p:nvSpPr>
          <p:spPr>
            <a:xfrm>
              <a:off x="3160658" y="5356218"/>
              <a:ext cx="149321" cy="100155"/>
            </a:xfrm>
            <a:custGeom>
              <a:avLst/>
              <a:gdLst>
                <a:gd name="connsiteX0" fmla="*/ 98480 w 149321"/>
                <a:gd name="connsiteY0" fmla="*/ 7 h 100155"/>
                <a:gd name="connsiteX1" fmla="*/ 149280 w 149321"/>
                <a:gd name="connsiteY1" fmla="*/ 41282 h 100155"/>
                <a:gd name="connsiteX2" fmla="*/ 106417 w 149321"/>
                <a:gd name="connsiteY2" fmla="*/ 71445 h 100155"/>
                <a:gd name="connsiteX3" fmla="*/ 69905 w 149321"/>
                <a:gd name="connsiteY3" fmla="*/ 98432 h 100155"/>
                <a:gd name="connsiteX4" fmla="*/ 55 w 149321"/>
                <a:gd name="connsiteY4" fmla="*/ 96845 h 100155"/>
                <a:gd name="connsiteX5" fmla="*/ 58792 w 149321"/>
                <a:gd name="connsiteY5" fmla="*/ 92082 h 100155"/>
                <a:gd name="connsiteX6" fmla="*/ 93717 w 149321"/>
                <a:gd name="connsiteY6" fmla="*/ 73032 h 100155"/>
                <a:gd name="connsiteX7" fmla="*/ 133405 w 149321"/>
                <a:gd name="connsiteY7" fmla="*/ 38107 h 100155"/>
                <a:gd name="connsiteX8" fmla="*/ 98480 w 149321"/>
                <a:gd name="connsiteY8" fmla="*/ 7 h 10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321" h="100155">
                  <a:moveTo>
                    <a:pt x="98480" y="7"/>
                  </a:moveTo>
                  <a:cubicBezTo>
                    <a:pt x="101126" y="536"/>
                    <a:pt x="147957" y="29376"/>
                    <a:pt x="149280" y="41282"/>
                  </a:cubicBezTo>
                  <a:cubicBezTo>
                    <a:pt x="150603" y="53188"/>
                    <a:pt x="119646" y="61920"/>
                    <a:pt x="106417" y="71445"/>
                  </a:cubicBezTo>
                  <a:cubicBezTo>
                    <a:pt x="93188" y="80970"/>
                    <a:pt x="87632" y="94199"/>
                    <a:pt x="69905" y="98432"/>
                  </a:cubicBezTo>
                  <a:cubicBezTo>
                    <a:pt x="52178" y="102665"/>
                    <a:pt x="1907" y="97903"/>
                    <a:pt x="55" y="96845"/>
                  </a:cubicBezTo>
                  <a:cubicBezTo>
                    <a:pt x="-1797" y="95787"/>
                    <a:pt x="43182" y="96051"/>
                    <a:pt x="58792" y="92082"/>
                  </a:cubicBezTo>
                  <a:cubicBezTo>
                    <a:pt x="74402" y="88113"/>
                    <a:pt x="81281" y="82028"/>
                    <a:pt x="93717" y="73032"/>
                  </a:cubicBezTo>
                  <a:cubicBezTo>
                    <a:pt x="106153" y="64036"/>
                    <a:pt x="128643" y="47896"/>
                    <a:pt x="133405" y="38107"/>
                  </a:cubicBezTo>
                  <a:cubicBezTo>
                    <a:pt x="138167" y="28318"/>
                    <a:pt x="95834" y="-522"/>
                    <a:pt x="98480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931858CC-494C-46FB-A272-0DAB73118C43}"/>
                </a:ext>
              </a:extLst>
            </p:cNvPr>
            <p:cNvSpPr/>
            <p:nvPr/>
          </p:nvSpPr>
          <p:spPr>
            <a:xfrm>
              <a:off x="3289808" y="5397500"/>
              <a:ext cx="317983" cy="43717"/>
            </a:xfrm>
            <a:custGeom>
              <a:avLst/>
              <a:gdLst>
                <a:gd name="connsiteX0" fmla="*/ 2667 w 317983"/>
                <a:gd name="connsiteY0" fmla="*/ 0 h 43717"/>
                <a:gd name="connsiteX1" fmla="*/ 313817 w 317983"/>
                <a:gd name="connsiteY1" fmla="*/ 39688 h 43717"/>
                <a:gd name="connsiteX2" fmla="*/ 170942 w 317983"/>
                <a:gd name="connsiteY2" fmla="*/ 39688 h 43717"/>
                <a:gd name="connsiteX3" fmla="*/ 2667 w 317983"/>
                <a:gd name="connsiteY3" fmla="*/ 0 h 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983" h="43717">
                  <a:moveTo>
                    <a:pt x="2667" y="0"/>
                  </a:moveTo>
                  <a:cubicBezTo>
                    <a:pt x="26479" y="0"/>
                    <a:pt x="285771" y="33073"/>
                    <a:pt x="313817" y="39688"/>
                  </a:cubicBezTo>
                  <a:cubicBezTo>
                    <a:pt x="341863" y="46303"/>
                    <a:pt x="220948" y="43657"/>
                    <a:pt x="170942" y="39688"/>
                  </a:cubicBezTo>
                  <a:cubicBezTo>
                    <a:pt x="120936" y="35719"/>
                    <a:pt x="-21145" y="0"/>
                    <a:pt x="26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: 図形 896">
              <a:extLst>
                <a:ext uri="{FF2B5EF4-FFF2-40B4-BE49-F238E27FC236}">
                  <a16:creationId xmlns:a16="http://schemas.microsoft.com/office/drawing/2014/main" id="{26433F78-A504-49DE-AEFD-84651980608C}"/>
                </a:ext>
              </a:extLst>
            </p:cNvPr>
            <p:cNvSpPr/>
            <p:nvPr/>
          </p:nvSpPr>
          <p:spPr>
            <a:xfrm>
              <a:off x="2856348" y="5329238"/>
              <a:ext cx="269028" cy="45664"/>
            </a:xfrm>
            <a:custGeom>
              <a:avLst/>
              <a:gdLst>
                <a:gd name="connsiteX0" fmla="*/ 261502 w 269028"/>
                <a:gd name="connsiteY0" fmla="*/ 0 h 45664"/>
                <a:gd name="connsiteX1" fmla="*/ 4327 w 269028"/>
                <a:gd name="connsiteY1" fmla="*/ 41275 h 45664"/>
                <a:gd name="connsiteX2" fmla="*/ 101165 w 269028"/>
                <a:gd name="connsiteY2" fmla="*/ 42862 h 45664"/>
                <a:gd name="connsiteX3" fmla="*/ 115452 w 269028"/>
                <a:gd name="connsiteY3" fmla="*/ 26987 h 45664"/>
                <a:gd name="connsiteX4" fmla="*/ 142440 w 269028"/>
                <a:gd name="connsiteY4" fmla="*/ 34925 h 45664"/>
                <a:gd name="connsiteX5" fmla="*/ 196415 w 269028"/>
                <a:gd name="connsiteY5" fmla="*/ 41275 h 45664"/>
                <a:gd name="connsiteX6" fmla="*/ 261502 w 269028"/>
                <a:gd name="connsiteY6" fmla="*/ 0 h 4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8" h="45664">
                  <a:moveTo>
                    <a:pt x="261502" y="0"/>
                  </a:moveTo>
                  <a:cubicBezTo>
                    <a:pt x="229487" y="0"/>
                    <a:pt x="31050" y="34131"/>
                    <a:pt x="4327" y="41275"/>
                  </a:cubicBezTo>
                  <a:cubicBezTo>
                    <a:pt x="-22396" y="48419"/>
                    <a:pt x="82644" y="45243"/>
                    <a:pt x="101165" y="42862"/>
                  </a:cubicBezTo>
                  <a:cubicBezTo>
                    <a:pt x="119686" y="40481"/>
                    <a:pt x="108573" y="28310"/>
                    <a:pt x="115452" y="26987"/>
                  </a:cubicBezTo>
                  <a:cubicBezTo>
                    <a:pt x="122331" y="25664"/>
                    <a:pt x="128946" y="32544"/>
                    <a:pt x="142440" y="34925"/>
                  </a:cubicBezTo>
                  <a:cubicBezTo>
                    <a:pt x="155934" y="37306"/>
                    <a:pt x="178688" y="44450"/>
                    <a:pt x="196415" y="41275"/>
                  </a:cubicBezTo>
                  <a:cubicBezTo>
                    <a:pt x="214142" y="38100"/>
                    <a:pt x="293517" y="0"/>
                    <a:pt x="2615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: 図形 897">
              <a:extLst>
                <a:ext uri="{FF2B5EF4-FFF2-40B4-BE49-F238E27FC236}">
                  <a16:creationId xmlns:a16="http://schemas.microsoft.com/office/drawing/2014/main" id="{265075DD-AD56-456D-A292-4E5604DA8783}"/>
                </a:ext>
              </a:extLst>
            </p:cNvPr>
            <p:cNvSpPr/>
            <p:nvPr/>
          </p:nvSpPr>
          <p:spPr>
            <a:xfrm>
              <a:off x="3305091" y="5478287"/>
              <a:ext cx="228082" cy="169325"/>
            </a:xfrm>
            <a:custGeom>
              <a:avLst/>
              <a:gdLst>
                <a:gd name="connsiteX0" fmla="*/ 227097 w 228082"/>
                <a:gd name="connsiteY0" fmla="*/ 3351 h 169325"/>
                <a:gd name="connsiteX1" fmla="*/ 142959 w 228082"/>
                <a:gd name="connsiteY1" fmla="*/ 12876 h 169325"/>
                <a:gd name="connsiteX2" fmla="*/ 79459 w 228082"/>
                <a:gd name="connsiteY2" fmla="*/ 43038 h 169325"/>
                <a:gd name="connsiteX3" fmla="*/ 42947 w 228082"/>
                <a:gd name="connsiteY3" fmla="*/ 157338 h 169325"/>
                <a:gd name="connsiteX4" fmla="*/ 84 w 228082"/>
                <a:gd name="connsiteY4" fmla="*/ 162101 h 169325"/>
                <a:gd name="connsiteX5" fmla="*/ 33422 w 228082"/>
                <a:gd name="connsiteY5" fmla="*/ 124001 h 169325"/>
                <a:gd name="connsiteX6" fmla="*/ 82634 w 228082"/>
                <a:gd name="connsiteY6" fmla="*/ 68438 h 169325"/>
                <a:gd name="connsiteX7" fmla="*/ 227097 w 228082"/>
                <a:gd name="connsiteY7" fmla="*/ 3351 h 16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082" h="169325">
                  <a:moveTo>
                    <a:pt x="227097" y="3351"/>
                  </a:moveTo>
                  <a:cubicBezTo>
                    <a:pt x="237151" y="-5909"/>
                    <a:pt x="167565" y="6262"/>
                    <a:pt x="142959" y="12876"/>
                  </a:cubicBezTo>
                  <a:cubicBezTo>
                    <a:pt x="118353" y="19491"/>
                    <a:pt x="96128" y="18961"/>
                    <a:pt x="79459" y="43038"/>
                  </a:cubicBezTo>
                  <a:cubicBezTo>
                    <a:pt x="62790" y="67115"/>
                    <a:pt x="56176" y="137494"/>
                    <a:pt x="42947" y="157338"/>
                  </a:cubicBezTo>
                  <a:cubicBezTo>
                    <a:pt x="29718" y="177182"/>
                    <a:pt x="1671" y="167657"/>
                    <a:pt x="84" y="162101"/>
                  </a:cubicBezTo>
                  <a:cubicBezTo>
                    <a:pt x="-1503" y="156545"/>
                    <a:pt x="19664" y="139612"/>
                    <a:pt x="33422" y="124001"/>
                  </a:cubicBezTo>
                  <a:cubicBezTo>
                    <a:pt x="47180" y="108391"/>
                    <a:pt x="52736" y="86165"/>
                    <a:pt x="82634" y="68438"/>
                  </a:cubicBezTo>
                  <a:cubicBezTo>
                    <a:pt x="112532" y="50711"/>
                    <a:pt x="217043" y="12611"/>
                    <a:pt x="227097" y="33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D23AC24E-8E51-42C7-958C-20BAD7CD91C6}"/>
                </a:ext>
              </a:extLst>
            </p:cNvPr>
            <p:cNvSpPr/>
            <p:nvPr/>
          </p:nvSpPr>
          <p:spPr>
            <a:xfrm>
              <a:off x="3250859" y="5516563"/>
              <a:ext cx="282927" cy="314333"/>
            </a:xfrm>
            <a:custGeom>
              <a:avLst/>
              <a:gdLst>
                <a:gd name="connsiteX0" fmla="*/ 282916 w 282927"/>
                <a:gd name="connsiteY0" fmla="*/ 0 h 314333"/>
                <a:gd name="connsiteX1" fmla="*/ 182904 w 282927"/>
                <a:gd name="connsiteY1" fmla="*/ 60325 h 314333"/>
                <a:gd name="connsiteX2" fmla="*/ 119404 w 282927"/>
                <a:gd name="connsiteY2" fmla="*/ 165100 h 314333"/>
                <a:gd name="connsiteX3" fmla="*/ 30504 w 282927"/>
                <a:gd name="connsiteY3" fmla="*/ 271462 h 314333"/>
                <a:gd name="connsiteX4" fmla="*/ 341 w 282927"/>
                <a:gd name="connsiteY4" fmla="*/ 314325 h 314333"/>
                <a:gd name="connsiteX5" fmla="*/ 46379 w 282927"/>
                <a:gd name="connsiteY5" fmla="*/ 274637 h 314333"/>
                <a:gd name="connsiteX6" fmla="*/ 79716 w 282927"/>
                <a:gd name="connsiteY6" fmla="*/ 212725 h 314333"/>
                <a:gd name="connsiteX7" fmla="*/ 132104 w 282927"/>
                <a:gd name="connsiteY7" fmla="*/ 111125 h 314333"/>
                <a:gd name="connsiteX8" fmla="*/ 189254 w 282927"/>
                <a:gd name="connsiteY8" fmla="*/ 60325 h 314333"/>
                <a:gd name="connsiteX9" fmla="*/ 282916 w 282927"/>
                <a:gd name="connsiteY9" fmla="*/ 0 h 3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927" h="314333">
                  <a:moveTo>
                    <a:pt x="282916" y="0"/>
                  </a:moveTo>
                  <a:cubicBezTo>
                    <a:pt x="281858" y="0"/>
                    <a:pt x="210156" y="32808"/>
                    <a:pt x="182904" y="60325"/>
                  </a:cubicBezTo>
                  <a:cubicBezTo>
                    <a:pt x="155652" y="87842"/>
                    <a:pt x="144804" y="129911"/>
                    <a:pt x="119404" y="165100"/>
                  </a:cubicBezTo>
                  <a:cubicBezTo>
                    <a:pt x="94004" y="200289"/>
                    <a:pt x="50348" y="246591"/>
                    <a:pt x="30504" y="271462"/>
                  </a:cubicBezTo>
                  <a:cubicBezTo>
                    <a:pt x="10660" y="296333"/>
                    <a:pt x="-2305" y="313796"/>
                    <a:pt x="341" y="314325"/>
                  </a:cubicBezTo>
                  <a:cubicBezTo>
                    <a:pt x="2987" y="314854"/>
                    <a:pt x="33150" y="291570"/>
                    <a:pt x="46379" y="274637"/>
                  </a:cubicBezTo>
                  <a:cubicBezTo>
                    <a:pt x="59608" y="257704"/>
                    <a:pt x="65429" y="239977"/>
                    <a:pt x="79716" y="212725"/>
                  </a:cubicBezTo>
                  <a:cubicBezTo>
                    <a:pt x="94003" y="185473"/>
                    <a:pt x="113848" y="136525"/>
                    <a:pt x="132104" y="111125"/>
                  </a:cubicBezTo>
                  <a:cubicBezTo>
                    <a:pt x="150360" y="85725"/>
                    <a:pt x="167823" y="78317"/>
                    <a:pt x="189254" y="60325"/>
                  </a:cubicBezTo>
                  <a:cubicBezTo>
                    <a:pt x="210685" y="42333"/>
                    <a:pt x="283974" y="0"/>
                    <a:pt x="28291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5EB5465A-97ED-45F9-8486-C707F66FC404}"/>
                </a:ext>
              </a:extLst>
            </p:cNvPr>
            <p:cNvSpPr/>
            <p:nvPr/>
          </p:nvSpPr>
          <p:spPr>
            <a:xfrm>
              <a:off x="3407626" y="5476441"/>
              <a:ext cx="130365" cy="115189"/>
            </a:xfrm>
            <a:custGeom>
              <a:avLst/>
              <a:gdLst>
                <a:gd name="connsiteX0" fmla="*/ 129324 w 130365"/>
                <a:gd name="connsiteY0" fmla="*/ 434 h 115189"/>
                <a:gd name="connsiteX1" fmla="*/ 68999 w 130365"/>
                <a:gd name="connsiteY1" fmla="*/ 46472 h 115189"/>
                <a:gd name="connsiteX2" fmla="*/ 5499 w 130365"/>
                <a:gd name="connsiteY2" fmla="*/ 114734 h 115189"/>
                <a:gd name="connsiteX3" fmla="*/ 16612 w 130365"/>
                <a:gd name="connsiteY3" fmla="*/ 73459 h 115189"/>
                <a:gd name="connsiteX4" fmla="*/ 129324 w 130365"/>
                <a:gd name="connsiteY4" fmla="*/ 434 h 11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365" h="115189">
                  <a:moveTo>
                    <a:pt x="129324" y="434"/>
                  </a:moveTo>
                  <a:cubicBezTo>
                    <a:pt x="138055" y="-4064"/>
                    <a:pt x="89636" y="27422"/>
                    <a:pt x="68999" y="46472"/>
                  </a:cubicBezTo>
                  <a:cubicBezTo>
                    <a:pt x="48362" y="65522"/>
                    <a:pt x="14230" y="110236"/>
                    <a:pt x="5499" y="114734"/>
                  </a:cubicBezTo>
                  <a:cubicBezTo>
                    <a:pt x="-3232" y="119232"/>
                    <a:pt x="-2967" y="89334"/>
                    <a:pt x="16612" y="73459"/>
                  </a:cubicBezTo>
                  <a:cubicBezTo>
                    <a:pt x="36191" y="57584"/>
                    <a:pt x="120593" y="4932"/>
                    <a:pt x="129324" y="4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61D4BB3C-CD35-4C42-8EB7-477F3AD824DF}"/>
                </a:ext>
              </a:extLst>
            </p:cNvPr>
            <p:cNvSpPr/>
            <p:nvPr/>
          </p:nvSpPr>
          <p:spPr>
            <a:xfrm>
              <a:off x="3144834" y="5501523"/>
              <a:ext cx="71473" cy="332738"/>
            </a:xfrm>
            <a:custGeom>
              <a:avLst/>
              <a:gdLst>
                <a:gd name="connsiteX0" fmla="*/ 4 w 71473"/>
                <a:gd name="connsiteY0" fmla="*/ 2340 h 332738"/>
                <a:gd name="connsiteX1" fmla="*/ 15879 w 71473"/>
                <a:gd name="connsiteY1" fmla="*/ 261102 h 332738"/>
                <a:gd name="connsiteX2" fmla="*/ 71441 w 71473"/>
                <a:gd name="connsiteY2" fmla="*/ 332540 h 332738"/>
                <a:gd name="connsiteX3" fmla="*/ 23816 w 71473"/>
                <a:gd name="connsiteY3" fmla="*/ 246815 h 332738"/>
                <a:gd name="connsiteX4" fmla="*/ 14291 w 71473"/>
                <a:gd name="connsiteY4" fmla="*/ 138865 h 332738"/>
                <a:gd name="connsiteX5" fmla="*/ 4 w 71473"/>
                <a:gd name="connsiteY5" fmla="*/ 2340 h 33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73" h="332738">
                  <a:moveTo>
                    <a:pt x="4" y="2340"/>
                  </a:moveTo>
                  <a:cubicBezTo>
                    <a:pt x="269" y="22713"/>
                    <a:pt x="3973" y="206069"/>
                    <a:pt x="15879" y="261102"/>
                  </a:cubicBezTo>
                  <a:cubicBezTo>
                    <a:pt x="27785" y="316135"/>
                    <a:pt x="70118" y="334921"/>
                    <a:pt x="71441" y="332540"/>
                  </a:cubicBezTo>
                  <a:cubicBezTo>
                    <a:pt x="72764" y="330159"/>
                    <a:pt x="33341" y="279094"/>
                    <a:pt x="23816" y="246815"/>
                  </a:cubicBezTo>
                  <a:cubicBezTo>
                    <a:pt x="14291" y="214536"/>
                    <a:pt x="16143" y="177494"/>
                    <a:pt x="14291" y="138865"/>
                  </a:cubicBezTo>
                  <a:cubicBezTo>
                    <a:pt x="12439" y="100236"/>
                    <a:pt x="-261" y="-18033"/>
                    <a:pt x="4" y="23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8C4AE7FC-1207-45DC-92BC-052A44C213B8}"/>
                </a:ext>
              </a:extLst>
            </p:cNvPr>
            <p:cNvSpPr/>
            <p:nvPr/>
          </p:nvSpPr>
          <p:spPr>
            <a:xfrm>
              <a:off x="3146407" y="5495597"/>
              <a:ext cx="135558" cy="325970"/>
            </a:xfrm>
            <a:custGeom>
              <a:avLst/>
              <a:gdLst>
                <a:gd name="connsiteX0" fmla="*/ 18 w 135558"/>
                <a:gd name="connsiteY0" fmla="*/ 328 h 325970"/>
                <a:gd name="connsiteX1" fmla="*/ 120668 w 135558"/>
                <a:gd name="connsiteY1" fmla="*/ 90816 h 325970"/>
                <a:gd name="connsiteX2" fmla="*/ 127018 w 135558"/>
                <a:gd name="connsiteY2" fmla="*/ 178128 h 325970"/>
                <a:gd name="connsiteX3" fmla="*/ 60343 w 135558"/>
                <a:gd name="connsiteY3" fmla="*/ 325766 h 325970"/>
                <a:gd name="connsiteX4" fmla="*/ 104793 w 135558"/>
                <a:gd name="connsiteY4" fmla="*/ 208291 h 325970"/>
                <a:gd name="connsiteX5" fmla="*/ 130193 w 135558"/>
                <a:gd name="connsiteY5" fmla="*/ 124153 h 325970"/>
                <a:gd name="connsiteX6" fmla="*/ 18 w 135558"/>
                <a:gd name="connsiteY6" fmla="*/ 328 h 32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558" h="325970">
                  <a:moveTo>
                    <a:pt x="18" y="328"/>
                  </a:moveTo>
                  <a:cubicBezTo>
                    <a:pt x="-1569" y="-5228"/>
                    <a:pt x="99501" y="61183"/>
                    <a:pt x="120668" y="90816"/>
                  </a:cubicBezTo>
                  <a:cubicBezTo>
                    <a:pt x="141835" y="120449"/>
                    <a:pt x="137072" y="138970"/>
                    <a:pt x="127018" y="178128"/>
                  </a:cubicBezTo>
                  <a:cubicBezTo>
                    <a:pt x="116964" y="217286"/>
                    <a:pt x="64047" y="320739"/>
                    <a:pt x="60343" y="325766"/>
                  </a:cubicBezTo>
                  <a:cubicBezTo>
                    <a:pt x="56639" y="330793"/>
                    <a:pt x="93151" y="241893"/>
                    <a:pt x="104793" y="208291"/>
                  </a:cubicBezTo>
                  <a:cubicBezTo>
                    <a:pt x="116435" y="174689"/>
                    <a:pt x="145539" y="156961"/>
                    <a:pt x="130193" y="124153"/>
                  </a:cubicBezTo>
                  <a:cubicBezTo>
                    <a:pt x="114847" y="91345"/>
                    <a:pt x="1605" y="5884"/>
                    <a:pt x="18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A0578576-F765-47DD-9873-50639BC3CA23}"/>
                </a:ext>
              </a:extLst>
            </p:cNvPr>
            <p:cNvSpPr/>
            <p:nvPr/>
          </p:nvSpPr>
          <p:spPr>
            <a:xfrm>
              <a:off x="3230158" y="5646648"/>
              <a:ext cx="67675" cy="150406"/>
            </a:xfrm>
            <a:custGeom>
              <a:avLst/>
              <a:gdLst>
                <a:gd name="connsiteX0" fmla="*/ 67080 w 67675"/>
                <a:gd name="connsiteY0" fmla="*/ 90 h 150406"/>
                <a:gd name="connsiteX1" fmla="*/ 405 w 67675"/>
                <a:gd name="connsiteY1" fmla="*/ 135027 h 150406"/>
                <a:gd name="connsiteX2" fmla="*/ 38505 w 67675"/>
                <a:gd name="connsiteY2" fmla="*/ 147727 h 150406"/>
                <a:gd name="connsiteX3" fmla="*/ 25805 w 67675"/>
                <a:gd name="connsiteY3" fmla="*/ 138202 h 150406"/>
                <a:gd name="connsiteX4" fmla="*/ 32155 w 67675"/>
                <a:gd name="connsiteY4" fmla="*/ 114390 h 150406"/>
                <a:gd name="connsiteX5" fmla="*/ 67080 w 67675"/>
                <a:gd name="connsiteY5" fmla="*/ 90 h 15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5" h="150406">
                  <a:moveTo>
                    <a:pt x="67080" y="90"/>
                  </a:moveTo>
                  <a:cubicBezTo>
                    <a:pt x="61788" y="3529"/>
                    <a:pt x="5167" y="110421"/>
                    <a:pt x="405" y="135027"/>
                  </a:cubicBezTo>
                  <a:cubicBezTo>
                    <a:pt x="-4357" y="159633"/>
                    <a:pt x="34272" y="147198"/>
                    <a:pt x="38505" y="147727"/>
                  </a:cubicBezTo>
                  <a:cubicBezTo>
                    <a:pt x="42738" y="148256"/>
                    <a:pt x="26863" y="143758"/>
                    <a:pt x="25805" y="138202"/>
                  </a:cubicBezTo>
                  <a:cubicBezTo>
                    <a:pt x="24747" y="132646"/>
                    <a:pt x="23424" y="136879"/>
                    <a:pt x="32155" y="114390"/>
                  </a:cubicBezTo>
                  <a:cubicBezTo>
                    <a:pt x="40886" y="91901"/>
                    <a:pt x="72372" y="-3349"/>
                    <a:pt x="67080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299EBE3C-25B6-4BD3-9186-4412B6588A1D}"/>
                </a:ext>
              </a:extLst>
            </p:cNvPr>
            <p:cNvSpPr/>
            <p:nvPr/>
          </p:nvSpPr>
          <p:spPr>
            <a:xfrm>
              <a:off x="3292340" y="5646732"/>
              <a:ext cx="55755" cy="115897"/>
            </a:xfrm>
            <a:custGeom>
              <a:avLst/>
              <a:gdLst>
                <a:gd name="connsiteX0" fmla="*/ 11248 w 55755"/>
                <a:gd name="connsiteY0" fmla="*/ 6 h 115897"/>
                <a:gd name="connsiteX1" fmla="*/ 55698 w 55755"/>
                <a:gd name="connsiteY1" fmla="*/ 49218 h 115897"/>
                <a:gd name="connsiteX2" fmla="*/ 135 w 55755"/>
                <a:gd name="connsiteY2" fmla="*/ 115893 h 115897"/>
                <a:gd name="connsiteX3" fmla="*/ 39823 w 55755"/>
                <a:gd name="connsiteY3" fmla="*/ 46043 h 115897"/>
                <a:gd name="connsiteX4" fmla="*/ 11248 w 55755"/>
                <a:gd name="connsiteY4" fmla="*/ 6 h 11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55" h="115897">
                  <a:moveTo>
                    <a:pt x="11248" y="6"/>
                  </a:moveTo>
                  <a:cubicBezTo>
                    <a:pt x="13894" y="535"/>
                    <a:pt x="57550" y="29904"/>
                    <a:pt x="55698" y="49218"/>
                  </a:cubicBezTo>
                  <a:cubicBezTo>
                    <a:pt x="53846" y="68532"/>
                    <a:pt x="2781" y="116422"/>
                    <a:pt x="135" y="115893"/>
                  </a:cubicBezTo>
                  <a:cubicBezTo>
                    <a:pt x="-2511" y="115364"/>
                    <a:pt x="34531" y="62182"/>
                    <a:pt x="39823" y="46043"/>
                  </a:cubicBezTo>
                  <a:cubicBezTo>
                    <a:pt x="45115" y="29904"/>
                    <a:pt x="8602" y="-523"/>
                    <a:pt x="11248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E23A7EEF-AACE-494F-903E-27EED4804181}"/>
                </a:ext>
              </a:extLst>
            </p:cNvPr>
            <p:cNvSpPr/>
            <p:nvPr/>
          </p:nvSpPr>
          <p:spPr>
            <a:xfrm>
              <a:off x="3163418" y="5518573"/>
              <a:ext cx="41815" cy="271322"/>
            </a:xfrm>
            <a:custGeom>
              <a:avLst/>
              <a:gdLst>
                <a:gd name="connsiteX0" fmla="*/ 16345 w 41815"/>
                <a:gd name="connsiteY0" fmla="*/ 5927 h 271322"/>
                <a:gd name="connsiteX1" fmla="*/ 32220 w 41815"/>
                <a:gd name="connsiteY1" fmla="*/ 226590 h 271322"/>
                <a:gd name="connsiteX2" fmla="*/ 41745 w 41815"/>
                <a:gd name="connsiteY2" fmla="*/ 271040 h 271322"/>
                <a:gd name="connsiteX3" fmla="*/ 27457 w 41815"/>
                <a:gd name="connsiteY3" fmla="*/ 218652 h 271322"/>
                <a:gd name="connsiteX4" fmla="*/ 22695 w 41815"/>
                <a:gd name="connsiteY4" fmla="*/ 109115 h 271322"/>
                <a:gd name="connsiteX5" fmla="*/ 14757 w 41815"/>
                <a:gd name="connsiteY5" fmla="*/ 186902 h 271322"/>
                <a:gd name="connsiteX6" fmla="*/ 470 w 41815"/>
                <a:gd name="connsiteY6" fmla="*/ 72602 h 271322"/>
                <a:gd name="connsiteX7" fmla="*/ 16345 w 41815"/>
                <a:gd name="connsiteY7" fmla="*/ 5927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15" h="271322">
                  <a:moveTo>
                    <a:pt x="16345" y="5927"/>
                  </a:moveTo>
                  <a:cubicBezTo>
                    <a:pt x="21637" y="31592"/>
                    <a:pt x="27987" y="182405"/>
                    <a:pt x="32220" y="226590"/>
                  </a:cubicBezTo>
                  <a:cubicBezTo>
                    <a:pt x="36453" y="270775"/>
                    <a:pt x="42539" y="272363"/>
                    <a:pt x="41745" y="271040"/>
                  </a:cubicBezTo>
                  <a:cubicBezTo>
                    <a:pt x="40951" y="269717"/>
                    <a:pt x="30632" y="245640"/>
                    <a:pt x="27457" y="218652"/>
                  </a:cubicBezTo>
                  <a:cubicBezTo>
                    <a:pt x="24282" y="191664"/>
                    <a:pt x="24812" y="114407"/>
                    <a:pt x="22695" y="109115"/>
                  </a:cubicBezTo>
                  <a:cubicBezTo>
                    <a:pt x="20578" y="103823"/>
                    <a:pt x="18461" y="192988"/>
                    <a:pt x="14757" y="186902"/>
                  </a:cubicBezTo>
                  <a:cubicBezTo>
                    <a:pt x="11053" y="180817"/>
                    <a:pt x="3645" y="100648"/>
                    <a:pt x="470" y="72602"/>
                  </a:cubicBezTo>
                  <a:cubicBezTo>
                    <a:pt x="-2705" y="44556"/>
                    <a:pt x="11053" y="-19738"/>
                    <a:pt x="16345" y="5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AA8DBEF0-DD08-461F-9DBC-B94FECB97C62}"/>
                </a:ext>
              </a:extLst>
            </p:cNvPr>
            <p:cNvSpPr/>
            <p:nvPr/>
          </p:nvSpPr>
          <p:spPr>
            <a:xfrm>
              <a:off x="3230154" y="5562807"/>
              <a:ext cx="21317" cy="193033"/>
            </a:xfrm>
            <a:custGeom>
              <a:avLst/>
              <a:gdLst>
                <a:gd name="connsiteX0" fmla="*/ 409 w 21317"/>
                <a:gd name="connsiteY0" fmla="*/ 1381 h 193033"/>
                <a:gd name="connsiteX1" fmla="*/ 8346 w 21317"/>
                <a:gd name="connsiteY1" fmla="*/ 190293 h 193033"/>
                <a:gd name="connsiteX2" fmla="*/ 21046 w 21317"/>
                <a:gd name="connsiteY2" fmla="*/ 107743 h 193033"/>
                <a:gd name="connsiteX3" fmla="*/ 409 w 21317"/>
                <a:gd name="connsiteY3" fmla="*/ 1381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17" h="193033">
                  <a:moveTo>
                    <a:pt x="409" y="1381"/>
                  </a:moveTo>
                  <a:cubicBezTo>
                    <a:pt x="-1708" y="15139"/>
                    <a:pt x="4907" y="172566"/>
                    <a:pt x="8346" y="190293"/>
                  </a:cubicBezTo>
                  <a:cubicBezTo>
                    <a:pt x="11785" y="208020"/>
                    <a:pt x="18136" y="134995"/>
                    <a:pt x="21046" y="107743"/>
                  </a:cubicBezTo>
                  <a:cubicBezTo>
                    <a:pt x="23956" y="80491"/>
                    <a:pt x="2526" y="-12377"/>
                    <a:pt x="409" y="1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FDA5E0F0-FF17-4D8B-B136-795D43F13B91}"/>
                </a:ext>
              </a:extLst>
            </p:cNvPr>
            <p:cNvSpPr/>
            <p:nvPr/>
          </p:nvSpPr>
          <p:spPr>
            <a:xfrm>
              <a:off x="3169779" y="5614982"/>
              <a:ext cx="69842" cy="97506"/>
            </a:xfrm>
            <a:custGeom>
              <a:avLst/>
              <a:gdLst>
                <a:gd name="connsiteX0" fmla="*/ 459 w 69842"/>
                <a:gd name="connsiteY0" fmla="*/ 6 h 97506"/>
                <a:gd name="connsiteX1" fmla="*/ 68721 w 69842"/>
                <a:gd name="connsiteY1" fmla="*/ 85731 h 97506"/>
                <a:gd name="connsiteX2" fmla="*/ 40146 w 69842"/>
                <a:gd name="connsiteY2" fmla="*/ 90493 h 97506"/>
                <a:gd name="connsiteX3" fmla="*/ 459 w 69842"/>
                <a:gd name="connsiteY3" fmla="*/ 6 h 9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42" h="97506">
                  <a:moveTo>
                    <a:pt x="459" y="6"/>
                  </a:moveTo>
                  <a:cubicBezTo>
                    <a:pt x="5221" y="-788"/>
                    <a:pt x="62107" y="70650"/>
                    <a:pt x="68721" y="85731"/>
                  </a:cubicBezTo>
                  <a:cubicBezTo>
                    <a:pt x="75335" y="100812"/>
                    <a:pt x="50994" y="100283"/>
                    <a:pt x="40146" y="90493"/>
                  </a:cubicBezTo>
                  <a:cubicBezTo>
                    <a:pt x="29298" y="80703"/>
                    <a:pt x="-4303" y="800"/>
                    <a:pt x="459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9927BF5F-0D04-4F2E-9B81-819DCAB26283}"/>
                </a:ext>
              </a:extLst>
            </p:cNvPr>
            <p:cNvSpPr/>
            <p:nvPr/>
          </p:nvSpPr>
          <p:spPr>
            <a:xfrm>
              <a:off x="3170887" y="5555592"/>
              <a:ext cx="58459" cy="73121"/>
            </a:xfrm>
            <a:custGeom>
              <a:avLst/>
              <a:gdLst>
                <a:gd name="connsiteX0" fmla="*/ 938 w 58459"/>
                <a:gd name="connsiteY0" fmla="*/ 658 h 73121"/>
                <a:gd name="connsiteX1" fmla="*/ 56501 w 58459"/>
                <a:gd name="connsiteY1" fmla="*/ 27646 h 73121"/>
                <a:gd name="connsiteX2" fmla="*/ 43801 w 58459"/>
                <a:gd name="connsiteY2" fmla="*/ 72096 h 73121"/>
                <a:gd name="connsiteX3" fmla="*/ 23163 w 58459"/>
                <a:gd name="connsiteY3" fmla="*/ 54633 h 73121"/>
                <a:gd name="connsiteX4" fmla="*/ 938 w 58459"/>
                <a:gd name="connsiteY4" fmla="*/ 658 h 7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9" h="73121">
                  <a:moveTo>
                    <a:pt x="938" y="658"/>
                  </a:moveTo>
                  <a:cubicBezTo>
                    <a:pt x="6494" y="-3840"/>
                    <a:pt x="49357" y="15740"/>
                    <a:pt x="56501" y="27646"/>
                  </a:cubicBezTo>
                  <a:cubicBezTo>
                    <a:pt x="63645" y="39552"/>
                    <a:pt x="49357" y="67598"/>
                    <a:pt x="43801" y="72096"/>
                  </a:cubicBezTo>
                  <a:cubicBezTo>
                    <a:pt x="38245" y="76594"/>
                    <a:pt x="30307" y="65481"/>
                    <a:pt x="23163" y="54633"/>
                  </a:cubicBezTo>
                  <a:cubicBezTo>
                    <a:pt x="16019" y="43785"/>
                    <a:pt x="-4618" y="5156"/>
                    <a:pt x="938" y="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5A341137-F747-46F2-93F7-BB640C898149}"/>
                </a:ext>
              </a:extLst>
            </p:cNvPr>
            <p:cNvSpPr/>
            <p:nvPr/>
          </p:nvSpPr>
          <p:spPr>
            <a:xfrm>
              <a:off x="3176438" y="5699095"/>
              <a:ext cx="39886" cy="82386"/>
            </a:xfrm>
            <a:custGeom>
              <a:avLst/>
              <a:gdLst>
                <a:gd name="connsiteX0" fmla="*/ 1737 w 39886"/>
                <a:gd name="connsiteY0" fmla="*/ 30 h 82386"/>
                <a:gd name="connsiteX1" fmla="*/ 39837 w 39886"/>
                <a:gd name="connsiteY1" fmla="*/ 77818 h 82386"/>
                <a:gd name="connsiteX2" fmla="*/ 9675 w 39886"/>
                <a:gd name="connsiteY2" fmla="*/ 68293 h 82386"/>
                <a:gd name="connsiteX3" fmla="*/ 1737 w 39886"/>
                <a:gd name="connsiteY3" fmla="*/ 30 h 8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86" h="82386">
                  <a:moveTo>
                    <a:pt x="1737" y="30"/>
                  </a:moveTo>
                  <a:cubicBezTo>
                    <a:pt x="6764" y="1617"/>
                    <a:pt x="38514" y="66441"/>
                    <a:pt x="39837" y="77818"/>
                  </a:cubicBezTo>
                  <a:cubicBezTo>
                    <a:pt x="41160" y="89195"/>
                    <a:pt x="15760" y="76760"/>
                    <a:pt x="9675" y="68293"/>
                  </a:cubicBezTo>
                  <a:cubicBezTo>
                    <a:pt x="3590" y="59826"/>
                    <a:pt x="-3290" y="-1557"/>
                    <a:pt x="1737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C94C31E1-EDBF-444F-AFE5-E540BE0BE77A}"/>
                </a:ext>
              </a:extLst>
            </p:cNvPr>
            <p:cNvSpPr/>
            <p:nvPr/>
          </p:nvSpPr>
          <p:spPr>
            <a:xfrm>
              <a:off x="3123381" y="5529301"/>
              <a:ext cx="67512" cy="389755"/>
            </a:xfrm>
            <a:custGeom>
              <a:avLst/>
              <a:gdLst>
                <a:gd name="connsiteX0" fmla="*/ 2407 w 67512"/>
                <a:gd name="connsiteY0" fmla="*/ 1549 h 389755"/>
                <a:gd name="connsiteX1" fmla="*/ 819 w 67512"/>
                <a:gd name="connsiteY1" fmla="*/ 347624 h 389755"/>
                <a:gd name="connsiteX2" fmla="*/ 8757 w 67512"/>
                <a:gd name="connsiteY2" fmla="*/ 377787 h 389755"/>
                <a:gd name="connsiteX3" fmla="*/ 67494 w 67512"/>
                <a:gd name="connsiteY3" fmla="*/ 292062 h 389755"/>
                <a:gd name="connsiteX4" fmla="*/ 15107 w 67512"/>
                <a:gd name="connsiteY4" fmla="*/ 334924 h 389755"/>
                <a:gd name="connsiteX5" fmla="*/ 19869 w 67512"/>
                <a:gd name="connsiteY5" fmla="*/ 225387 h 389755"/>
                <a:gd name="connsiteX6" fmla="*/ 2407 w 67512"/>
                <a:gd name="connsiteY6" fmla="*/ 1549 h 38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12" h="389755">
                  <a:moveTo>
                    <a:pt x="2407" y="1549"/>
                  </a:moveTo>
                  <a:cubicBezTo>
                    <a:pt x="-768" y="21922"/>
                    <a:pt x="-239" y="284918"/>
                    <a:pt x="819" y="347624"/>
                  </a:cubicBezTo>
                  <a:cubicBezTo>
                    <a:pt x="1877" y="410330"/>
                    <a:pt x="-2356" y="387047"/>
                    <a:pt x="8757" y="377787"/>
                  </a:cubicBezTo>
                  <a:cubicBezTo>
                    <a:pt x="19870" y="368527"/>
                    <a:pt x="66436" y="299206"/>
                    <a:pt x="67494" y="292062"/>
                  </a:cubicBezTo>
                  <a:cubicBezTo>
                    <a:pt x="68552" y="284918"/>
                    <a:pt x="23045" y="346037"/>
                    <a:pt x="15107" y="334924"/>
                  </a:cubicBezTo>
                  <a:cubicBezTo>
                    <a:pt x="7170" y="323812"/>
                    <a:pt x="18811" y="283331"/>
                    <a:pt x="19869" y="225387"/>
                  </a:cubicBezTo>
                  <a:cubicBezTo>
                    <a:pt x="20927" y="167443"/>
                    <a:pt x="5582" y="-18824"/>
                    <a:pt x="2407" y="15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E8081708-E2A7-4184-BED1-AE6D55A5DA73}"/>
                </a:ext>
              </a:extLst>
            </p:cNvPr>
            <p:cNvSpPr/>
            <p:nvPr/>
          </p:nvSpPr>
          <p:spPr>
            <a:xfrm>
              <a:off x="2946382" y="5703809"/>
              <a:ext cx="191979" cy="119774"/>
            </a:xfrm>
            <a:custGeom>
              <a:avLst/>
              <a:gdLst>
                <a:gd name="connsiteX0" fmla="*/ 18 w 191979"/>
                <a:gd name="connsiteY0" fmla="*/ 79 h 119774"/>
                <a:gd name="connsiteX1" fmla="*/ 176231 w 191979"/>
                <a:gd name="connsiteY1" fmla="*/ 112791 h 119774"/>
                <a:gd name="connsiteX2" fmla="*/ 165118 w 191979"/>
                <a:gd name="connsiteY2" fmla="*/ 95329 h 119774"/>
                <a:gd name="connsiteX3" fmla="*/ 18 w 191979"/>
                <a:gd name="connsiteY3" fmla="*/ 79 h 11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979" h="119774">
                  <a:moveTo>
                    <a:pt x="18" y="79"/>
                  </a:moveTo>
                  <a:cubicBezTo>
                    <a:pt x="1870" y="2989"/>
                    <a:pt x="148714" y="96916"/>
                    <a:pt x="176231" y="112791"/>
                  </a:cubicBezTo>
                  <a:cubicBezTo>
                    <a:pt x="203748" y="128666"/>
                    <a:pt x="192106" y="115173"/>
                    <a:pt x="165118" y="95329"/>
                  </a:cubicBezTo>
                  <a:cubicBezTo>
                    <a:pt x="138130" y="75485"/>
                    <a:pt x="-1834" y="-2831"/>
                    <a:pt x="18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B35B1BB6-515B-48E0-8DD4-07FACB42711F}"/>
                </a:ext>
              </a:extLst>
            </p:cNvPr>
            <p:cNvSpPr/>
            <p:nvPr/>
          </p:nvSpPr>
          <p:spPr>
            <a:xfrm>
              <a:off x="2976004" y="5509809"/>
              <a:ext cx="180678" cy="203691"/>
            </a:xfrm>
            <a:custGeom>
              <a:avLst/>
              <a:gdLst>
                <a:gd name="connsiteX0" fmla="*/ 3734 w 180678"/>
                <a:gd name="connsiteY0" fmla="*/ 203604 h 203691"/>
                <a:gd name="connsiteX1" fmla="*/ 19609 w 180678"/>
                <a:gd name="connsiteY1" fmla="*/ 55966 h 203691"/>
                <a:gd name="connsiteX2" fmla="*/ 178359 w 180678"/>
                <a:gd name="connsiteY2" fmla="*/ 1991 h 203691"/>
                <a:gd name="connsiteX3" fmla="*/ 108509 w 180678"/>
                <a:gd name="connsiteY3" fmla="*/ 17866 h 203691"/>
                <a:gd name="connsiteX4" fmla="*/ 30721 w 180678"/>
                <a:gd name="connsiteY4" fmla="*/ 76604 h 203691"/>
                <a:gd name="connsiteX5" fmla="*/ 3734 w 180678"/>
                <a:gd name="connsiteY5" fmla="*/ 203604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78" h="203691">
                  <a:moveTo>
                    <a:pt x="3734" y="203604"/>
                  </a:moveTo>
                  <a:cubicBezTo>
                    <a:pt x="1882" y="200164"/>
                    <a:pt x="-9495" y="89568"/>
                    <a:pt x="19609" y="55966"/>
                  </a:cubicBezTo>
                  <a:cubicBezTo>
                    <a:pt x="48713" y="22364"/>
                    <a:pt x="163542" y="8341"/>
                    <a:pt x="178359" y="1991"/>
                  </a:cubicBezTo>
                  <a:cubicBezTo>
                    <a:pt x="193176" y="-4359"/>
                    <a:pt x="133115" y="5430"/>
                    <a:pt x="108509" y="17866"/>
                  </a:cubicBezTo>
                  <a:cubicBezTo>
                    <a:pt x="83903" y="30301"/>
                    <a:pt x="49242" y="45119"/>
                    <a:pt x="30721" y="76604"/>
                  </a:cubicBezTo>
                  <a:cubicBezTo>
                    <a:pt x="12200" y="108089"/>
                    <a:pt x="5586" y="207044"/>
                    <a:pt x="3734" y="2036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15FCE0A9-AC26-4B56-B0B5-9690D835E8C0}"/>
                </a:ext>
              </a:extLst>
            </p:cNvPr>
            <p:cNvSpPr/>
            <p:nvPr/>
          </p:nvSpPr>
          <p:spPr>
            <a:xfrm>
              <a:off x="2946370" y="5474057"/>
              <a:ext cx="212805" cy="218856"/>
            </a:xfrm>
            <a:custGeom>
              <a:avLst/>
              <a:gdLst>
                <a:gd name="connsiteX0" fmla="*/ 30 w 212805"/>
                <a:gd name="connsiteY0" fmla="*/ 218718 h 218856"/>
                <a:gd name="connsiteX1" fmla="*/ 23843 w 212805"/>
                <a:gd name="connsiteY1" fmla="*/ 69493 h 218856"/>
                <a:gd name="connsiteX2" fmla="*/ 107980 w 212805"/>
                <a:gd name="connsiteY2" fmla="*/ 15518 h 218856"/>
                <a:gd name="connsiteX3" fmla="*/ 136555 w 212805"/>
                <a:gd name="connsiteY3" fmla="*/ 1231 h 218856"/>
                <a:gd name="connsiteX4" fmla="*/ 212755 w 212805"/>
                <a:gd name="connsiteY4" fmla="*/ 40918 h 218856"/>
                <a:gd name="connsiteX5" fmla="*/ 147668 w 212805"/>
                <a:gd name="connsiteY5" fmla="*/ 21868 h 218856"/>
                <a:gd name="connsiteX6" fmla="*/ 111155 w 212805"/>
                <a:gd name="connsiteY6" fmla="*/ 21868 h 218856"/>
                <a:gd name="connsiteX7" fmla="*/ 27018 w 212805"/>
                <a:gd name="connsiteY7" fmla="*/ 94893 h 218856"/>
                <a:gd name="connsiteX8" fmla="*/ 30 w 212805"/>
                <a:gd name="connsiteY8" fmla="*/ 218718 h 21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805" h="218856">
                  <a:moveTo>
                    <a:pt x="30" y="218718"/>
                  </a:moveTo>
                  <a:cubicBezTo>
                    <a:pt x="-499" y="214485"/>
                    <a:pt x="5851" y="103360"/>
                    <a:pt x="23843" y="69493"/>
                  </a:cubicBezTo>
                  <a:cubicBezTo>
                    <a:pt x="41835" y="35626"/>
                    <a:pt x="89195" y="26895"/>
                    <a:pt x="107980" y="15518"/>
                  </a:cubicBezTo>
                  <a:cubicBezTo>
                    <a:pt x="126765" y="4141"/>
                    <a:pt x="119093" y="-3002"/>
                    <a:pt x="136555" y="1231"/>
                  </a:cubicBezTo>
                  <a:cubicBezTo>
                    <a:pt x="154017" y="5464"/>
                    <a:pt x="210903" y="37479"/>
                    <a:pt x="212755" y="40918"/>
                  </a:cubicBezTo>
                  <a:cubicBezTo>
                    <a:pt x="214607" y="44357"/>
                    <a:pt x="164601" y="25043"/>
                    <a:pt x="147668" y="21868"/>
                  </a:cubicBezTo>
                  <a:cubicBezTo>
                    <a:pt x="130735" y="18693"/>
                    <a:pt x="131263" y="9697"/>
                    <a:pt x="111155" y="21868"/>
                  </a:cubicBezTo>
                  <a:cubicBezTo>
                    <a:pt x="91047" y="34039"/>
                    <a:pt x="44480" y="60762"/>
                    <a:pt x="27018" y="94893"/>
                  </a:cubicBezTo>
                  <a:cubicBezTo>
                    <a:pt x="9556" y="129024"/>
                    <a:pt x="559" y="222951"/>
                    <a:pt x="30" y="218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00D51470-FF0D-43DA-B5C9-083513457825}"/>
                </a:ext>
              </a:extLst>
            </p:cNvPr>
            <p:cNvSpPr/>
            <p:nvPr/>
          </p:nvSpPr>
          <p:spPr>
            <a:xfrm>
              <a:off x="2936870" y="5689086"/>
              <a:ext cx="192212" cy="245623"/>
            </a:xfrm>
            <a:custGeom>
              <a:avLst/>
              <a:gdLst>
                <a:gd name="connsiteX0" fmla="*/ 5 w 192212"/>
                <a:gd name="connsiteY0" fmla="*/ 514 h 245623"/>
                <a:gd name="connsiteX1" fmla="*/ 42868 w 192212"/>
                <a:gd name="connsiteY1" fmla="*/ 43377 h 245623"/>
                <a:gd name="connsiteX2" fmla="*/ 49218 w 192212"/>
                <a:gd name="connsiteY2" fmla="*/ 129102 h 245623"/>
                <a:gd name="connsiteX3" fmla="*/ 95255 w 192212"/>
                <a:gd name="connsiteY3" fmla="*/ 218002 h 245623"/>
                <a:gd name="connsiteX4" fmla="*/ 176218 w 192212"/>
                <a:gd name="connsiteY4" fmla="*/ 238639 h 245623"/>
                <a:gd name="connsiteX5" fmla="*/ 187330 w 192212"/>
                <a:gd name="connsiteY5" fmla="*/ 218002 h 245623"/>
                <a:gd name="connsiteX6" fmla="*/ 117480 w 192212"/>
                <a:gd name="connsiteY6" fmla="*/ 243402 h 245623"/>
                <a:gd name="connsiteX7" fmla="*/ 76205 w 192212"/>
                <a:gd name="connsiteY7" fmla="*/ 149739 h 245623"/>
                <a:gd name="connsiteX8" fmla="*/ 46043 w 192212"/>
                <a:gd name="connsiteY8" fmla="*/ 29089 h 245623"/>
                <a:gd name="connsiteX9" fmla="*/ 5 w 192212"/>
                <a:gd name="connsiteY9" fmla="*/ 514 h 24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212" h="245623">
                  <a:moveTo>
                    <a:pt x="5" y="514"/>
                  </a:moveTo>
                  <a:cubicBezTo>
                    <a:pt x="-524" y="2895"/>
                    <a:pt x="34666" y="21946"/>
                    <a:pt x="42868" y="43377"/>
                  </a:cubicBezTo>
                  <a:cubicBezTo>
                    <a:pt x="51070" y="64808"/>
                    <a:pt x="40487" y="99998"/>
                    <a:pt x="49218" y="129102"/>
                  </a:cubicBezTo>
                  <a:cubicBezTo>
                    <a:pt x="57949" y="158206"/>
                    <a:pt x="74088" y="199746"/>
                    <a:pt x="95255" y="218002"/>
                  </a:cubicBezTo>
                  <a:cubicBezTo>
                    <a:pt x="116422" y="236258"/>
                    <a:pt x="160872" y="238639"/>
                    <a:pt x="176218" y="238639"/>
                  </a:cubicBezTo>
                  <a:cubicBezTo>
                    <a:pt x="191564" y="238639"/>
                    <a:pt x="197120" y="217208"/>
                    <a:pt x="187330" y="218002"/>
                  </a:cubicBezTo>
                  <a:cubicBezTo>
                    <a:pt x="177540" y="218796"/>
                    <a:pt x="136001" y="254779"/>
                    <a:pt x="117480" y="243402"/>
                  </a:cubicBezTo>
                  <a:cubicBezTo>
                    <a:pt x="98959" y="232025"/>
                    <a:pt x="88111" y="185458"/>
                    <a:pt x="76205" y="149739"/>
                  </a:cubicBezTo>
                  <a:cubicBezTo>
                    <a:pt x="64299" y="114020"/>
                    <a:pt x="54774" y="54753"/>
                    <a:pt x="46043" y="29089"/>
                  </a:cubicBezTo>
                  <a:cubicBezTo>
                    <a:pt x="37312" y="3425"/>
                    <a:pt x="534" y="-1867"/>
                    <a:pt x="5" y="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3995082B-EC9E-48EA-81EF-04D7C7ED2EE6}"/>
                </a:ext>
              </a:extLst>
            </p:cNvPr>
            <p:cNvSpPr/>
            <p:nvPr/>
          </p:nvSpPr>
          <p:spPr>
            <a:xfrm>
              <a:off x="2955821" y="5702205"/>
              <a:ext cx="56914" cy="134065"/>
            </a:xfrm>
            <a:custGeom>
              <a:avLst/>
              <a:gdLst>
                <a:gd name="connsiteX0" fmla="*/ 104 w 56914"/>
                <a:gd name="connsiteY0" fmla="*/ 95 h 134065"/>
                <a:gd name="connsiteX1" fmla="*/ 17567 w 56914"/>
                <a:gd name="connsiteY1" fmla="*/ 125508 h 134065"/>
                <a:gd name="connsiteX2" fmla="*/ 42967 w 56914"/>
                <a:gd name="connsiteY2" fmla="*/ 122333 h 134065"/>
                <a:gd name="connsiteX3" fmla="*/ 55667 w 56914"/>
                <a:gd name="connsiteY3" fmla="*/ 117570 h 134065"/>
                <a:gd name="connsiteX4" fmla="*/ 12804 w 56914"/>
                <a:gd name="connsiteY4" fmla="*/ 104870 h 134065"/>
                <a:gd name="connsiteX5" fmla="*/ 104 w 56914"/>
                <a:gd name="connsiteY5" fmla="*/ 95 h 13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14" h="134065">
                  <a:moveTo>
                    <a:pt x="104" y="95"/>
                  </a:moveTo>
                  <a:cubicBezTo>
                    <a:pt x="898" y="3535"/>
                    <a:pt x="10423" y="105135"/>
                    <a:pt x="17567" y="125508"/>
                  </a:cubicBezTo>
                  <a:cubicBezTo>
                    <a:pt x="24711" y="145881"/>
                    <a:pt x="36617" y="123656"/>
                    <a:pt x="42967" y="122333"/>
                  </a:cubicBezTo>
                  <a:cubicBezTo>
                    <a:pt x="49317" y="121010"/>
                    <a:pt x="60694" y="120480"/>
                    <a:pt x="55667" y="117570"/>
                  </a:cubicBezTo>
                  <a:cubicBezTo>
                    <a:pt x="50640" y="114660"/>
                    <a:pt x="22594" y="122068"/>
                    <a:pt x="12804" y="104870"/>
                  </a:cubicBezTo>
                  <a:cubicBezTo>
                    <a:pt x="3014" y="87672"/>
                    <a:pt x="-690" y="-3345"/>
                    <a:pt x="104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D182D73C-E063-4672-AECA-90985D1D41A7}"/>
                </a:ext>
              </a:extLst>
            </p:cNvPr>
            <p:cNvSpPr/>
            <p:nvPr/>
          </p:nvSpPr>
          <p:spPr>
            <a:xfrm>
              <a:off x="2918737" y="5688945"/>
              <a:ext cx="96634" cy="308222"/>
            </a:xfrm>
            <a:custGeom>
              <a:avLst/>
              <a:gdLst>
                <a:gd name="connsiteX0" fmla="*/ 21313 w 96634"/>
                <a:gd name="connsiteY0" fmla="*/ 655 h 308222"/>
                <a:gd name="connsiteX1" fmla="*/ 676 w 96634"/>
                <a:gd name="connsiteY1" fmla="*/ 108605 h 308222"/>
                <a:gd name="connsiteX2" fmla="*/ 51476 w 96634"/>
                <a:gd name="connsiteY2" fmla="*/ 268943 h 308222"/>
                <a:gd name="connsiteX3" fmla="*/ 95926 w 96634"/>
                <a:gd name="connsiteY3" fmla="*/ 300693 h 308222"/>
                <a:gd name="connsiteX4" fmla="*/ 14963 w 96634"/>
                <a:gd name="connsiteY4" fmla="*/ 156230 h 308222"/>
                <a:gd name="connsiteX5" fmla="*/ 7026 w 96634"/>
                <a:gd name="connsiteY5" fmla="*/ 67330 h 308222"/>
                <a:gd name="connsiteX6" fmla="*/ 21313 w 96634"/>
                <a:gd name="connsiteY6" fmla="*/ 655 h 30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634" h="308222">
                  <a:moveTo>
                    <a:pt x="21313" y="655"/>
                  </a:moveTo>
                  <a:cubicBezTo>
                    <a:pt x="20255" y="7534"/>
                    <a:pt x="-4351" y="63890"/>
                    <a:pt x="676" y="108605"/>
                  </a:cubicBezTo>
                  <a:cubicBezTo>
                    <a:pt x="5703" y="153320"/>
                    <a:pt x="35601" y="236928"/>
                    <a:pt x="51476" y="268943"/>
                  </a:cubicBezTo>
                  <a:cubicBezTo>
                    <a:pt x="67351" y="300958"/>
                    <a:pt x="102011" y="319478"/>
                    <a:pt x="95926" y="300693"/>
                  </a:cubicBezTo>
                  <a:cubicBezTo>
                    <a:pt x="89841" y="281908"/>
                    <a:pt x="29780" y="195124"/>
                    <a:pt x="14963" y="156230"/>
                  </a:cubicBezTo>
                  <a:cubicBezTo>
                    <a:pt x="146" y="117336"/>
                    <a:pt x="6497" y="91936"/>
                    <a:pt x="7026" y="67330"/>
                  </a:cubicBezTo>
                  <a:cubicBezTo>
                    <a:pt x="7555" y="42724"/>
                    <a:pt x="22371" y="-6224"/>
                    <a:pt x="21313" y="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4B51D981-0025-47AB-B88D-BB4D8CDF55F5}"/>
                </a:ext>
              </a:extLst>
            </p:cNvPr>
            <p:cNvSpPr/>
            <p:nvPr/>
          </p:nvSpPr>
          <p:spPr>
            <a:xfrm>
              <a:off x="2960651" y="5811230"/>
              <a:ext cx="131698" cy="155424"/>
            </a:xfrm>
            <a:custGeom>
              <a:avLst/>
              <a:gdLst>
                <a:gd name="connsiteX0" fmla="*/ 1624 w 131698"/>
                <a:gd name="connsiteY0" fmla="*/ 3783 h 155424"/>
                <a:gd name="connsiteX1" fmla="*/ 103224 w 131698"/>
                <a:gd name="connsiteY1" fmla="*/ 145070 h 155424"/>
                <a:gd name="connsiteX2" fmla="*/ 128624 w 131698"/>
                <a:gd name="connsiteY2" fmla="*/ 133958 h 155424"/>
                <a:gd name="connsiteX3" fmla="*/ 46074 w 131698"/>
                <a:gd name="connsiteY3" fmla="*/ 48233 h 155424"/>
                <a:gd name="connsiteX4" fmla="*/ 1624 w 131698"/>
                <a:gd name="connsiteY4" fmla="*/ 3783 h 15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98" h="155424">
                  <a:moveTo>
                    <a:pt x="1624" y="3783"/>
                  </a:moveTo>
                  <a:cubicBezTo>
                    <a:pt x="11149" y="19923"/>
                    <a:pt x="82057" y="123374"/>
                    <a:pt x="103224" y="145070"/>
                  </a:cubicBezTo>
                  <a:cubicBezTo>
                    <a:pt x="124391" y="166766"/>
                    <a:pt x="138149" y="150098"/>
                    <a:pt x="128624" y="133958"/>
                  </a:cubicBezTo>
                  <a:cubicBezTo>
                    <a:pt x="119099" y="117819"/>
                    <a:pt x="65388" y="69400"/>
                    <a:pt x="46074" y="48233"/>
                  </a:cubicBezTo>
                  <a:cubicBezTo>
                    <a:pt x="26760" y="27066"/>
                    <a:pt x="-7901" y="-12357"/>
                    <a:pt x="1624" y="3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AF8BB381-03E4-4E57-B4A3-911D8B437314}"/>
                </a:ext>
              </a:extLst>
            </p:cNvPr>
            <p:cNvSpPr/>
            <p:nvPr/>
          </p:nvSpPr>
          <p:spPr>
            <a:xfrm>
              <a:off x="3011828" y="5846032"/>
              <a:ext cx="160702" cy="154690"/>
            </a:xfrm>
            <a:custGeom>
              <a:avLst/>
              <a:gdLst>
                <a:gd name="connsiteX0" fmla="*/ 1247 w 160702"/>
                <a:gd name="connsiteY0" fmla="*/ 151543 h 154690"/>
                <a:gd name="connsiteX1" fmla="*/ 158410 w 160702"/>
                <a:gd name="connsiteY1" fmla="*/ 731 h 154690"/>
                <a:gd name="connsiteX2" fmla="*/ 88560 w 160702"/>
                <a:gd name="connsiteY2" fmla="*/ 95981 h 154690"/>
                <a:gd name="connsiteX3" fmla="*/ 1247 w 160702"/>
                <a:gd name="connsiteY3" fmla="*/ 151543 h 1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02" h="154690">
                  <a:moveTo>
                    <a:pt x="1247" y="151543"/>
                  </a:moveTo>
                  <a:cubicBezTo>
                    <a:pt x="12889" y="135668"/>
                    <a:pt x="143858" y="9991"/>
                    <a:pt x="158410" y="731"/>
                  </a:cubicBezTo>
                  <a:cubicBezTo>
                    <a:pt x="172962" y="-8529"/>
                    <a:pt x="114489" y="72698"/>
                    <a:pt x="88560" y="95981"/>
                  </a:cubicBezTo>
                  <a:cubicBezTo>
                    <a:pt x="62631" y="119264"/>
                    <a:pt x="-10395" y="167418"/>
                    <a:pt x="1247" y="1515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0424171B-E0C4-43DD-8956-E48306ED7438}"/>
                </a:ext>
              </a:extLst>
            </p:cNvPr>
            <p:cNvSpPr/>
            <p:nvPr/>
          </p:nvSpPr>
          <p:spPr>
            <a:xfrm>
              <a:off x="2974921" y="5504910"/>
              <a:ext cx="144791" cy="251620"/>
            </a:xfrm>
            <a:custGeom>
              <a:avLst/>
              <a:gdLst>
                <a:gd name="connsiteX0" fmla="*/ 54 w 144791"/>
                <a:gd name="connsiteY0" fmla="*/ 540 h 251620"/>
                <a:gd name="connsiteX1" fmla="*/ 109592 w 144791"/>
                <a:gd name="connsiteY1" fmla="*/ 230728 h 251620"/>
                <a:gd name="connsiteX2" fmla="*/ 144517 w 144791"/>
                <a:gd name="connsiteY2" fmla="*/ 233903 h 251620"/>
                <a:gd name="connsiteX3" fmla="*/ 95304 w 144791"/>
                <a:gd name="connsiteY3" fmla="*/ 168815 h 251620"/>
                <a:gd name="connsiteX4" fmla="*/ 54 w 144791"/>
                <a:gd name="connsiteY4" fmla="*/ 540 h 2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91" h="251620">
                  <a:moveTo>
                    <a:pt x="54" y="540"/>
                  </a:moveTo>
                  <a:cubicBezTo>
                    <a:pt x="2435" y="10859"/>
                    <a:pt x="85515" y="191834"/>
                    <a:pt x="109592" y="230728"/>
                  </a:cubicBezTo>
                  <a:cubicBezTo>
                    <a:pt x="133669" y="269622"/>
                    <a:pt x="146898" y="244222"/>
                    <a:pt x="144517" y="233903"/>
                  </a:cubicBezTo>
                  <a:cubicBezTo>
                    <a:pt x="142136" y="223584"/>
                    <a:pt x="116471" y="206915"/>
                    <a:pt x="95304" y="168815"/>
                  </a:cubicBezTo>
                  <a:cubicBezTo>
                    <a:pt x="74137" y="130715"/>
                    <a:pt x="-2327" y="-9779"/>
                    <a:pt x="54" y="5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BB537773-D866-44FA-B703-DF8E504C3714}"/>
                </a:ext>
              </a:extLst>
            </p:cNvPr>
            <p:cNvSpPr/>
            <p:nvPr/>
          </p:nvSpPr>
          <p:spPr>
            <a:xfrm>
              <a:off x="2849523" y="5386156"/>
              <a:ext cx="224155" cy="80934"/>
            </a:xfrm>
            <a:custGeom>
              <a:avLst/>
              <a:gdLst>
                <a:gd name="connsiteX0" fmla="*/ 40 w 224155"/>
                <a:gd name="connsiteY0" fmla="*/ 232 h 80934"/>
                <a:gd name="connsiteX1" fmla="*/ 173077 w 224155"/>
                <a:gd name="connsiteY1" fmla="*/ 66907 h 80934"/>
                <a:gd name="connsiteX2" fmla="*/ 223877 w 224155"/>
                <a:gd name="connsiteY2" fmla="*/ 79607 h 80934"/>
                <a:gd name="connsiteX3" fmla="*/ 157202 w 224155"/>
                <a:gd name="connsiteY3" fmla="*/ 46269 h 80934"/>
                <a:gd name="connsiteX4" fmla="*/ 40 w 224155"/>
                <a:gd name="connsiteY4" fmla="*/ 232 h 8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55" h="80934">
                  <a:moveTo>
                    <a:pt x="40" y="232"/>
                  </a:moveTo>
                  <a:cubicBezTo>
                    <a:pt x="2686" y="3672"/>
                    <a:pt x="135771" y="53678"/>
                    <a:pt x="173077" y="66907"/>
                  </a:cubicBezTo>
                  <a:cubicBezTo>
                    <a:pt x="210383" y="80136"/>
                    <a:pt x="226523" y="83047"/>
                    <a:pt x="223877" y="79607"/>
                  </a:cubicBezTo>
                  <a:cubicBezTo>
                    <a:pt x="221231" y="76167"/>
                    <a:pt x="190275" y="60027"/>
                    <a:pt x="157202" y="46269"/>
                  </a:cubicBezTo>
                  <a:cubicBezTo>
                    <a:pt x="124129" y="32511"/>
                    <a:pt x="-2606" y="-3208"/>
                    <a:pt x="40" y="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2F55A295-2745-4AEF-8CB1-7B8771DB8044}"/>
                </a:ext>
              </a:extLst>
            </p:cNvPr>
            <p:cNvSpPr/>
            <p:nvPr/>
          </p:nvSpPr>
          <p:spPr>
            <a:xfrm>
              <a:off x="2910959" y="5456051"/>
              <a:ext cx="119864" cy="160165"/>
            </a:xfrm>
            <a:custGeom>
              <a:avLst/>
              <a:gdLst>
                <a:gd name="connsiteX0" fmla="*/ 516 w 119864"/>
                <a:gd name="connsiteY0" fmla="*/ 157349 h 160165"/>
                <a:gd name="connsiteX1" fmla="*/ 51316 w 119864"/>
                <a:gd name="connsiteY1" fmla="*/ 33524 h 160165"/>
                <a:gd name="connsiteX2" fmla="*/ 119579 w 119864"/>
                <a:gd name="connsiteY2" fmla="*/ 187 h 160165"/>
                <a:gd name="connsiteX3" fmla="*/ 75129 w 119864"/>
                <a:gd name="connsiteY3" fmla="*/ 20824 h 160165"/>
                <a:gd name="connsiteX4" fmla="*/ 60841 w 119864"/>
                <a:gd name="connsiteY4" fmla="*/ 38287 h 160165"/>
                <a:gd name="connsiteX5" fmla="*/ 27504 w 119864"/>
                <a:gd name="connsiteY5" fmla="*/ 112899 h 160165"/>
                <a:gd name="connsiteX6" fmla="*/ 516 w 119864"/>
                <a:gd name="connsiteY6" fmla="*/ 157349 h 1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4" h="160165">
                  <a:moveTo>
                    <a:pt x="516" y="157349"/>
                  </a:moveTo>
                  <a:cubicBezTo>
                    <a:pt x="4485" y="144120"/>
                    <a:pt x="31472" y="59718"/>
                    <a:pt x="51316" y="33524"/>
                  </a:cubicBezTo>
                  <a:cubicBezTo>
                    <a:pt x="71160" y="7330"/>
                    <a:pt x="115610" y="2304"/>
                    <a:pt x="119579" y="187"/>
                  </a:cubicBezTo>
                  <a:cubicBezTo>
                    <a:pt x="123548" y="-1930"/>
                    <a:pt x="84919" y="14474"/>
                    <a:pt x="75129" y="20824"/>
                  </a:cubicBezTo>
                  <a:cubicBezTo>
                    <a:pt x="65339" y="27174"/>
                    <a:pt x="68778" y="22941"/>
                    <a:pt x="60841" y="38287"/>
                  </a:cubicBezTo>
                  <a:cubicBezTo>
                    <a:pt x="52904" y="53633"/>
                    <a:pt x="38617" y="91732"/>
                    <a:pt x="27504" y="112899"/>
                  </a:cubicBezTo>
                  <a:cubicBezTo>
                    <a:pt x="16392" y="134066"/>
                    <a:pt x="-3453" y="170578"/>
                    <a:pt x="516" y="157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4CDDA22D-B62F-4E1D-8DE9-E6AB3BD8852F}"/>
                </a:ext>
              </a:extLst>
            </p:cNvPr>
            <p:cNvSpPr/>
            <p:nvPr/>
          </p:nvSpPr>
          <p:spPr>
            <a:xfrm>
              <a:off x="2779713" y="5404907"/>
              <a:ext cx="185821" cy="275168"/>
            </a:xfrm>
            <a:custGeom>
              <a:avLst/>
              <a:gdLst>
                <a:gd name="connsiteX0" fmla="*/ 0 w 185821"/>
                <a:gd name="connsiteY0" fmla="*/ 531 h 275168"/>
                <a:gd name="connsiteX1" fmla="*/ 88900 w 185821"/>
                <a:gd name="connsiteY1" fmla="*/ 95781 h 275168"/>
                <a:gd name="connsiteX2" fmla="*/ 120650 w 185821"/>
                <a:gd name="connsiteY2" fmla="*/ 170393 h 275168"/>
                <a:gd name="connsiteX3" fmla="*/ 185737 w 185821"/>
                <a:gd name="connsiteY3" fmla="*/ 275168 h 275168"/>
                <a:gd name="connsiteX4" fmla="*/ 133350 w 185821"/>
                <a:gd name="connsiteY4" fmla="*/ 168806 h 275168"/>
                <a:gd name="connsiteX5" fmla="*/ 88900 w 185821"/>
                <a:gd name="connsiteY5" fmla="*/ 62443 h 275168"/>
                <a:gd name="connsiteX6" fmla="*/ 0 w 185821"/>
                <a:gd name="connsiteY6" fmla="*/ 531 h 27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821" h="275168">
                  <a:moveTo>
                    <a:pt x="0" y="531"/>
                  </a:moveTo>
                  <a:cubicBezTo>
                    <a:pt x="0" y="6087"/>
                    <a:pt x="68792" y="67471"/>
                    <a:pt x="88900" y="95781"/>
                  </a:cubicBezTo>
                  <a:cubicBezTo>
                    <a:pt x="109008" y="124091"/>
                    <a:pt x="104511" y="140495"/>
                    <a:pt x="120650" y="170393"/>
                  </a:cubicBezTo>
                  <a:cubicBezTo>
                    <a:pt x="136789" y="200291"/>
                    <a:pt x="183620" y="275432"/>
                    <a:pt x="185737" y="275168"/>
                  </a:cubicBezTo>
                  <a:cubicBezTo>
                    <a:pt x="187854" y="274904"/>
                    <a:pt x="149490" y="204260"/>
                    <a:pt x="133350" y="168806"/>
                  </a:cubicBezTo>
                  <a:cubicBezTo>
                    <a:pt x="117211" y="133352"/>
                    <a:pt x="109273" y="90753"/>
                    <a:pt x="88900" y="62443"/>
                  </a:cubicBezTo>
                  <a:cubicBezTo>
                    <a:pt x="68527" y="34133"/>
                    <a:pt x="0" y="-5025"/>
                    <a:pt x="0" y="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2043575-6CF1-45A1-9150-EE01D63DFE5E}"/>
                </a:ext>
              </a:extLst>
            </p:cNvPr>
            <p:cNvSpPr/>
            <p:nvPr/>
          </p:nvSpPr>
          <p:spPr>
            <a:xfrm>
              <a:off x="2990550" y="5600681"/>
              <a:ext cx="133166" cy="14815"/>
            </a:xfrm>
            <a:custGeom>
              <a:avLst/>
              <a:gdLst>
                <a:gd name="connsiteX0" fmla="*/ 1888 w 133166"/>
                <a:gd name="connsiteY0" fmla="*/ 19 h 14815"/>
                <a:gd name="connsiteX1" fmla="*/ 132063 w 133166"/>
                <a:gd name="connsiteY1" fmla="*/ 14307 h 14815"/>
                <a:gd name="connsiteX2" fmla="*/ 60625 w 133166"/>
                <a:gd name="connsiteY2" fmla="*/ 11132 h 14815"/>
                <a:gd name="connsiteX3" fmla="*/ 1888 w 133166"/>
                <a:gd name="connsiteY3" fmla="*/ 19 h 1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66" h="14815">
                  <a:moveTo>
                    <a:pt x="1888" y="19"/>
                  </a:moveTo>
                  <a:cubicBezTo>
                    <a:pt x="13794" y="548"/>
                    <a:pt x="122274" y="12455"/>
                    <a:pt x="132063" y="14307"/>
                  </a:cubicBezTo>
                  <a:cubicBezTo>
                    <a:pt x="141852" y="16159"/>
                    <a:pt x="83908" y="12455"/>
                    <a:pt x="60625" y="11132"/>
                  </a:cubicBezTo>
                  <a:cubicBezTo>
                    <a:pt x="37342" y="9809"/>
                    <a:pt x="-10018" y="-510"/>
                    <a:pt x="1888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CCBA3B26-7BCA-4E0E-BEC7-51900B937C31}"/>
                </a:ext>
              </a:extLst>
            </p:cNvPr>
            <p:cNvSpPr/>
            <p:nvPr/>
          </p:nvSpPr>
          <p:spPr>
            <a:xfrm>
              <a:off x="2928925" y="5451258"/>
              <a:ext cx="77984" cy="68801"/>
            </a:xfrm>
            <a:custGeom>
              <a:avLst/>
              <a:gdLst>
                <a:gd name="connsiteX0" fmla="*/ 13 w 77984"/>
                <a:gd name="connsiteY0" fmla="*/ 217 h 68801"/>
                <a:gd name="connsiteX1" fmla="*/ 73038 w 77984"/>
                <a:gd name="connsiteY1" fmla="*/ 66892 h 68801"/>
                <a:gd name="connsiteX2" fmla="*/ 66688 w 77984"/>
                <a:gd name="connsiteY2" fmla="*/ 46255 h 68801"/>
                <a:gd name="connsiteX3" fmla="*/ 13 w 77984"/>
                <a:gd name="connsiteY3" fmla="*/ 217 h 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84" h="68801">
                  <a:moveTo>
                    <a:pt x="13" y="217"/>
                  </a:moveTo>
                  <a:cubicBezTo>
                    <a:pt x="1071" y="3656"/>
                    <a:pt x="61926" y="59219"/>
                    <a:pt x="73038" y="66892"/>
                  </a:cubicBezTo>
                  <a:cubicBezTo>
                    <a:pt x="84151" y="74565"/>
                    <a:pt x="74096" y="57368"/>
                    <a:pt x="66688" y="46255"/>
                  </a:cubicBezTo>
                  <a:cubicBezTo>
                    <a:pt x="59280" y="35143"/>
                    <a:pt x="-1045" y="-3222"/>
                    <a:pt x="13" y="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2F385ED8-E2F5-48DF-8DD3-501571C8738C}"/>
                </a:ext>
              </a:extLst>
            </p:cNvPr>
            <p:cNvSpPr/>
            <p:nvPr/>
          </p:nvSpPr>
          <p:spPr>
            <a:xfrm>
              <a:off x="3136900" y="5357813"/>
              <a:ext cx="77804" cy="17622"/>
            </a:xfrm>
            <a:custGeom>
              <a:avLst/>
              <a:gdLst>
                <a:gd name="connsiteX0" fmla="*/ 0 w 77804"/>
                <a:gd name="connsiteY0" fmla="*/ 0 h 17622"/>
                <a:gd name="connsiteX1" fmla="*/ 77788 w 77804"/>
                <a:gd name="connsiteY1" fmla="*/ 17462 h 17622"/>
                <a:gd name="connsiteX2" fmla="*/ 0 w 77804"/>
                <a:gd name="connsiteY2" fmla="*/ 0 h 1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804" h="17622">
                  <a:moveTo>
                    <a:pt x="0" y="0"/>
                  </a:moveTo>
                  <a:cubicBezTo>
                    <a:pt x="0" y="0"/>
                    <a:pt x="79111" y="15345"/>
                    <a:pt x="77788" y="17462"/>
                  </a:cubicBezTo>
                  <a:cubicBezTo>
                    <a:pt x="76465" y="19579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: 図形 926">
              <a:extLst>
                <a:ext uri="{FF2B5EF4-FFF2-40B4-BE49-F238E27FC236}">
                  <a16:creationId xmlns:a16="http://schemas.microsoft.com/office/drawing/2014/main" id="{DA77F401-4D78-4355-8A3B-AFC4DA8DBD3D}"/>
                </a:ext>
              </a:extLst>
            </p:cNvPr>
            <p:cNvSpPr/>
            <p:nvPr/>
          </p:nvSpPr>
          <p:spPr>
            <a:xfrm>
              <a:off x="2571707" y="5371720"/>
              <a:ext cx="290141" cy="44968"/>
            </a:xfrm>
            <a:custGeom>
              <a:avLst/>
              <a:gdLst>
                <a:gd name="connsiteX0" fmla="*/ 43 w 290141"/>
                <a:gd name="connsiteY0" fmla="*/ 40068 h 44968"/>
                <a:gd name="connsiteX1" fmla="*/ 268331 w 290141"/>
                <a:gd name="connsiteY1" fmla="*/ 41655 h 44968"/>
                <a:gd name="connsiteX2" fmla="*/ 271506 w 290141"/>
                <a:gd name="connsiteY2" fmla="*/ 380 h 44968"/>
                <a:gd name="connsiteX3" fmla="*/ 247693 w 290141"/>
                <a:gd name="connsiteY3" fmla="*/ 21018 h 44968"/>
                <a:gd name="connsiteX4" fmla="*/ 43 w 290141"/>
                <a:gd name="connsiteY4" fmla="*/ 40068 h 4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141" h="44968">
                  <a:moveTo>
                    <a:pt x="43" y="40068"/>
                  </a:moveTo>
                  <a:cubicBezTo>
                    <a:pt x="3483" y="43507"/>
                    <a:pt x="223087" y="48270"/>
                    <a:pt x="268331" y="41655"/>
                  </a:cubicBezTo>
                  <a:cubicBezTo>
                    <a:pt x="313575" y="35040"/>
                    <a:pt x="274946" y="3819"/>
                    <a:pt x="271506" y="380"/>
                  </a:cubicBezTo>
                  <a:cubicBezTo>
                    <a:pt x="268066" y="-3059"/>
                    <a:pt x="295318" y="17843"/>
                    <a:pt x="247693" y="21018"/>
                  </a:cubicBezTo>
                  <a:cubicBezTo>
                    <a:pt x="200068" y="24193"/>
                    <a:pt x="-3397" y="36629"/>
                    <a:pt x="43" y="400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: 図形 927">
              <a:extLst>
                <a:ext uri="{FF2B5EF4-FFF2-40B4-BE49-F238E27FC236}">
                  <a16:creationId xmlns:a16="http://schemas.microsoft.com/office/drawing/2014/main" id="{1CF7804B-2AEC-4D7B-9098-18B1CDDD0DA7}"/>
                </a:ext>
              </a:extLst>
            </p:cNvPr>
            <p:cNvSpPr/>
            <p:nvPr/>
          </p:nvSpPr>
          <p:spPr>
            <a:xfrm>
              <a:off x="2570089" y="5341625"/>
              <a:ext cx="303479" cy="477291"/>
            </a:xfrm>
            <a:custGeom>
              <a:avLst/>
              <a:gdLst>
                <a:gd name="connsiteX0" fmla="*/ 74 w 303479"/>
                <a:gd name="connsiteY0" fmla="*/ 28888 h 477291"/>
                <a:gd name="connsiteX1" fmla="*/ 109611 w 303479"/>
                <a:gd name="connsiteY1" fmla="*/ 136838 h 477291"/>
                <a:gd name="connsiteX2" fmla="*/ 81036 w 303479"/>
                <a:gd name="connsiteY2" fmla="*/ 154300 h 477291"/>
                <a:gd name="connsiteX3" fmla="*/ 79449 w 303479"/>
                <a:gd name="connsiteY3" fmla="*/ 284475 h 477291"/>
                <a:gd name="connsiteX4" fmla="*/ 87386 w 303479"/>
                <a:gd name="connsiteY4" fmla="*/ 384488 h 477291"/>
                <a:gd name="connsiteX5" fmla="*/ 142949 w 303479"/>
                <a:gd name="connsiteY5" fmla="*/ 446400 h 477291"/>
                <a:gd name="connsiteX6" fmla="*/ 204861 w 303479"/>
                <a:gd name="connsiteY6" fmla="*/ 476563 h 477291"/>
                <a:gd name="connsiteX7" fmla="*/ 279474 w 303479"/>
                <a:gd name="connsiteY7" fmla="*/ 417825 h 477291"/>
                <a:gd name="connsiteX8" fmla="*/ 296936 w 303479"/>
                <a:gd name="connsiteY8" fmla="*/ 360675 h 477291"/>
                <a:gd name="connsiteX9" fmla="*/ 303286 w 303479"/>
                <a:gd name="connsiteY9" fmla="*/ 222563 h 477291"/>
                <a:gd name="connsiteX10" fmla="*/ 290586 w 303479"/>
                <a:gd name="connsiteY10" fmla="*/ 135250 h 477291"/>
                <a:gd name="connsiteX11" fmla="*/ 215974 w 303479"/>
                <a:gd name="connsiteY11" fmla="*/ 60638 h 477291"/>
                <a:gd name="connsiteX12" fmla="*/ 163586 w 303479"/>
                <a:gd name="connsiteY12" fmla="*/ 3488 h 477291"/>
                <a:gd name="connsiteX13" fmla="*/ 282649 w 303479"/>
                <a:gd name="connsiteY13" fmla="*/ 165413 h 477291"/>
                <a:gd name="connsiteX14" fmla="*/ 282649 w 303479"/>
                <a:gd name="connsiteY14" fmla="*/ 349563 h 477291"/>
                <a:gd name="connsiteX15" fmla="*/ 212799 w 303479"/>
                <a:gd name="connsiteY15" fmla="*/ 419413 h 477291"/>
                <a:gd name="connsiteX16" fmla="*/ 158824 w 303479"/>
                <a:gd name="connsiteY16" fmla="*/ 421000 h 477291"/>
                <a:gd name="connsiteX17" fmla="*/ 117549 w 303479"/>
                <a:gd name="connsiteY17" fmla="*/ 347975 h 477291"/>
                <a:gd name="connsiteX18" fmla="*/ 106436 w 303479"/>
                <a:gd name="connsiteY18" fmla="*/ 200338 h 477291"/>
                <a:gd name="connsiteX19" fmla="*/ 130249 w 303479"/>
                <a:gd name="connsiteY19" fmla="*/ 155888 h 477291"/>
                <a:gd name="connsiteX20" fmla="*/ 128661 w 303479"/>
                <a:gd name="connsiteY20" fmla="*/ 106675 h 477291"/>
                <a:gd name="connsiteX21" fmla="*/ 74 w 303479"/>
                <a:gd name="connsiteY21" fmla="*/ 28888 h 47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3479" h="477291">
                  <a:moveTo>
                    <a:pt x="74" y="28888"/>
                  </a:moveTo>
                  <a:cubicBezTo>
                    <a:pt x="-3101" y="33915"/>
                    <a:pt x="96117" y="115936"/>
                    <a:pt x="109611" y="136838"/>
                  </a:cubicBezTo>
                  <a:cubicBezTo>
                    <a:pt x="123105" y="157740"/>
                    <a:pt x="86063" y="129694"/>
                    <a:pt x="81036" y="154300"/>
                  </a:cubicBezTo>
                  <a:cubicBezTo>
                    <a:pt x="76009" y="178906"/>
                    <a:pt x="78391" y="246110"/>
                    <a:pt x="79449" y="284475"/>
                  </a:cubicBezTo>
                  <a:cubicBezTo>
                    <a:pt x="80507" y="322840"/>
                    <a:pt x="76803" y="357501"/>
                    <a:pt x="87386" y="384488"/>
                  </a:cubicBezTo>
                  <a:cubicBezTo>
                    <a:pt x="97969" y="411475"/>
                    <a:pt x="123370" y="431054"/>
                    <a:pt x="142949" y="446400"/>
                  </a:cubicBezTo>
                  <a:cubicBezTo>
                    <a:pt x="162528" y="461746"/>
                    <a:pt x="182107" y="481326"/>
                    <a:pt x="204861" y="476563"/>
                  </a:cubicBezTo>
                  <a:cubicBezTo>
                    <a:pt x="227615" y="471800"/>
                    <a:pt x="264128" y="437140"/>
                    <a:pt x="279474" y="417825"/>
                  </a:cubicBezTo>
                  <a:cubicBezTo>
                    <a:pt x="294820" y="398510"/>
                    <a:pt x="292967" y="393219"/>
                    <a:pt x="296936" y="360675"/>
                  </a:cubicBezTo>
                  <a:cubicBezTo>
                    <a:pt x="300905" y="328131"/>
                    <a:pt x="304344" y="260134"/>
                    <a:pt x="303286" y="222563"/>
                  </a:cubicBezTo>
                  <a:cubicBezTo>
                    <a:pt x="302228" y="184992"/>
                    <a:pt x="305138" y="162238"/>
                    <a:pt x="290586" y="135250"/>
                  </a:cubicBezTo>
                  <a:cubicBezTo>
                    <a:pt x="276034" y="108262"/>
                    <a:pt x="237141" y="82598"/>
                    <a:pt x="215974" y="60638"/>
                  </a:cubicBezTo>
                  <a:cubicBezTo>
                    <a:pt x="194807" y="38678"/>
                    <a:pt x="152474" y="-13974"/>
                    <a:pt x="163586" y="3488"/>
                  </a:cubicBezTo>
                  <a:cubicBezTo>
                    <a:pt x="174698" y="20950"/>
                    <a:pt x="262805" y="107734"/>
                    <a:pt x="282649" y="165413"/>
                  </a:cubicBezTo>
                  <a:cubicBezTo>
                    <a:pt x="302493" y="223092"/>
                    <a:pt x="294291" y="307230"/>
                    <a:pt x="282649" y="349563"/>
                  </a:cubicBezTo>
                  <a:cubicBezTo>
                    <a:pt x="271007" y="391896"/>
                    <a:pt x="233437" y="407507"/>
                    <a:pt x="212799" y="419413"/>
                  </a:cubicBezTo>
                  <a:cubicBezTo>
                    <a:pt x="192161" y="431319"/>
                    <a:pt x="174699" y="432906"/>
                    <a:pt x="158824" y="421000"/>
                  </a:cubicBezTo>
                  <a:cubicBezTo>
                    <a:pt x="142949" y="409094"/>
                    <a:pt x="126280" y="384752"/>
                    <a:pt x="117549" y="347975"/>
                  </a:cubicBezTo>
                  <a:cubicBezTo>
                    <a:pt x="108818" y="311198"/>
                    <a:pt x="104319" y="232353"/>
                    <a:pt x="106436" y="200338"/>
                  </a:cubicBezTo>
                  <a:cubicBezTo>
                    <a:pt x="108553" y="168324"/>
                    <a:pt x="126545" y="171498"/>
                    <a:pt x="130249" y="155888"/>
                  </a:cubicBezTo>
                  <a:cubicBezTo>
                    <a:pt x="133953" y="140278"/>
                    <a:pt x="146388" y="125725"/>
                    <a:pt x="128661" y="106675"/>
                  </a:cubicBezTo>
                  <a:cubicBezTo>
                    <a:pt x="110934" y="87625"/>
                    <a:pt x="3249" y="23861"/>
                    <a:pt x="74" y="288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: 図形 928">
              <a:extLst>
                <a:ext uri="{FF2B5EF4-FFF2-40B4-BE49-F238E27FC236}">
                  <a16:creationId xmlns:a16="http://schemas.microsoft.com/office/drawing/2014/main" id="{B954C9EA-35AA-4DE8-8A9F-7EA3ED97145E}"/>
                </a:ext>
              </a:extLst>
            </p:cNvPr>
            <p:cNvSpPr/>
            <p:nvPr/>
          </p:nvSpPr>
          <p:spPr>
            <a:xfrm>
              <a:off x="2535183" y="5377668"/>
              <a:ext cx="122300" cy="233231"/>
            </a:xfrm>
            <a:custGeom>
              <a:avLst/>
              <a:gdLst>
                <a:gd name="connsiteX0" fmla="*/ 30217 w 122300"/>
                <a:gd name="connsiteY0" fmla="*/ 782 h 233231"/>
                <a:gd name="connsiteX1" fmla="*/ 55 w 122300"/>
                <a:gd name="connsiteY1" fmla="*/ 97620 h 233231"/>
                <a:gd name="connsiteX2" fmla="*/ 25455 w 122300"/>
                <a:gd name="connsiteY2" fmla="*/ 184932 h 233231"/>
                <a:gd name="connsiteX3" fmla="*/ 111180 w 122300"/>
                <a:gd name="connsiteY3" fmla="*/ 229382 h 233231"/>
                <a:gd name="connsiteX4" fmla="*/ 112767 w 122300"/>
                <a:gd name="connsiteY4" fmla="*/ 224620 h 233231"/>
                <a:gd name="connsiteX5" fmla="*/ 33392 w 122300"/>
                <a:gd name="connsiteY5" fmla="*/ 173820 h 233231"/>
                <a:gd name="connsiteX6" fmla="*/ 15930 w 122300"/>
                <a:gd name="connsiteY6" fmla="*/ 153182 h 233231"/>
                <a:gd name="connsiteX7" fmla="*/ 30217 w 122300"/>
                <a:gd name="connsiteY7" fmla="*/ 782 h 23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300" h="233231">
                  <a:moveTo>
                    <a:pt x="30217" y="782"/>
                  </a:moveTo>
                  <a:cubicBezTo>
                    <a:pt x="27571" y="-8478"/>
                    <a:pt x="849" y="66928"/>
                    <a:pt x="55" y="97620"/>
                  </a:cubicBezTo>
                  <a:cubicBezTo>
                    <a:pt x="-739" y="128312"/>
                    <a:pt x="6934" y="162972"/>
                    <a:pt x="25455" y="184932"/>
                  </a:cubicBezTo>
                  <a:cubicBezTo>
                    <a:pt x="43976" y="206892"/>
                    <a:pt x="96628" y="222767"/>
                    <a:pt x="111180" y="229382"/>
                  </a:cubicBezTo>
                  <a:cubicBezTo>
                    <a:pt x="125732" y="235997"/>
                    <a:pt x="125732" y="233880"/>
                    <a:pt x="112767" y="224620"/>
                  </a:cubicBezTo>
                  <a:cubicBezTo>
                    <a:pt x="99802" y="215360"/>
                    <a:pt x="33392" y="173820"/>
                    <a:pt x="33392" y="173820"/>
                  </a:cubicBezTo>
                  <a:cubicBezTo>
                    <a:pt x="17252" y="161914"/>
                    <a:pt x="15401" y="178317"/>
                    <a:pt x="15930" y="153182"/>
                  </a:cubicBezTo>
                  <a:cubicBezTo>
                    <a:pt x="16459" y="128047"/>
                    <a:pt x="32863" y="10042"/>
                    <a:pt x="30217" y="7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: 図形 929">
              <a:extLst>
                <a:ext uri="{FF2B5EF4-FFF2-40B4-BE49-F238E27FC236}">
                  <a16:creationId xmlns:a16="http://schemas.microsoft.com/office/drawing/2014/main" id="{121B145D-4BDE-4042-A05D-56E438C6522D}"/>
                </a:ext>
              </a:extLst>
            </p:cNvPr>
            <p:cNvSpPr/>
            <p:nvPr/>
          </p:nvSpPr>
          <p:spPr>
            <a:xfrm>
              <a:off x="2690811" y="5468929"/>
              <a:ext cx="150814" cy="269819"/>
            </a:xfrm>
            <a:custGeom>
              <a:avLst/>
              <a:gdLst>
                <a:gd name="connsiteX0" fmla="*/ 122239 w 150814"/>
                <a:gd name="connsiteY0" fmla="*/ 9 h 269819"/>
                <a:gd name="connsiteX1" fmla="*/ 150814 w 150814"/>
                <a:gd name="connsiteY1" fmla="*/ 171459 h 269819"/>
                <a:gd name="connsiteX2" fmla="*/ 122239 w 150814"/>
                <a:gd name="connsiteY2" fmla="*/ 241309 h 269819"/>
                <a:gd name="connsiteX3" fmla="*/ 58739 w 150814"/>
                <a:gd name="connsiteY3" fmla="*/ 268296 h 269819"/>
                <a:gd name="connsiteX4" fmla="*/ 30164 w 150814"/>
                <a:gd name="connsiteY4" fmla="*/ 200034 h 269819"/>
                <a:gd name="connsiteX5" fmla="*/ 15877 w 150814"/>
                <a:gd name="connsiteY5" fmla="*/ 112721 h 269819"/>
                <a:gd name="connsiteX6" fmla="*/ 31752 w 150814"/>
                <a:gd name="connsiteY6" fmla="*/ 17471 h 269819"/>
                <a:gd name="connsiteX7" fmla="*/ 2 w 150814"/>
                <a:gd name="connsiteY7" fmla="*/ 63509 h 269819"/>
                <a:gd name="connsiteX8" fmla="*/ 30164 w 150814"/>
                <a:gd name="connsiteY8" fmla="*/ 163521 h 269819"/>
                <a:gd name="connsiteX9" fmla="*/ 68264 w 150814"/>
                <a:gd name="connsiteY9" fmla="*/ 228609 h 269819"/>
                <a:gd name="connsiteX10" fmla="*/ 120652 w 150814"/>
                <a:gd name="connsiteY10" fmla="*/ 209559 h 269819"/>
                <a:gd name="connsiteX11" fmla="*/ 122239 w 150814"/>
                <a:gd name="connsiteY11" fmla="*/ 163521 h 269819"/>
                <a:gd name="connsiteX12" fmla="*/ 122239 w 150814"/>
                <a:gd name="connsiteY12" fmla="*/ 9 h 26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814" h="269819">
                  <a:moveTo>
                    <a:pt x="122239" y="9"/>
                  </a:moveTo>
                  <a:cubicBezTo>
                    <a:pt x="127001" y="1332"/>
                    <a:pt x="150814" y="131242"/>
                    <a:pt x="150814" y="171459"/>
                  </a:cubicBezTo>
                  <a:cubicBezTo>
                    <a:pt x="150814" y="211676"/>
                    <a:pt x="137585" y="225170"/>
                    <a:pt x="122239" y="241309"/>
                  </a:cubicBezTo>
                  <a:cubicBezTo>
                    <a:pt x="106893" y="257448"/>
                    <a:pt x="74085" y="275175"/>
                    <a:pt x="58739" y="268296"/>
                  </a:cubicBezTo>
                  <a:cubicBezTo>
                    <a:pt x="43393" y="261417"/>
                    <a:pt x="37308" y="225963"/>
                    <a:pt x="30164" y="200034"/>
                  </a:cubicBezTo>
                  <a:cubicBezTo>
                    <a:pt x="23020" y="174105"/>
                    <a:pt x="15612" y="143148"/>
                    <a:pt x="15877" y="112721"/>
                  </a:cubicBezTo>
                  <a:cubicBezTo>
                    <a:pt x="16142" y="82294"/>
                    <a:pt x="34398" y="25673"/>
                    <a:pt x="31752" y="17471"/>
                  </a:cubicBezTo>
                  <a:cubicBezTo>
                    <a:pt x="29106" y="9269"/>
                    <a:pt x="267" y="39167"/>
                    <a:pt x="2" y="63509"/>
                  </a:cubicBezTo>
                  <a:cubicBezTo>
                    <a:pt x="-263" y="87851"/>
                    <a:pt x="18787" y="136004"/>
                    <a:pt x="30164" y="163521"/>
                  </a:cubicBezTo>
                  <a:cubicBezTo>
                    <a:pt x="41541" y="191038"/>
                    <a:pt x="53183" y="220936"/>
                    <a:pt x="68264" y="228609"/>
                  </a:cubicBezTo>
                  <a:cubicBezTo>
                    <a:pt x="83345" y="236282"/>
                    <a:pt x="111656" y="220407"/>
                    <a:pt x="120652" y="209559"/>
                  </a:cubicBezTo>
                  <a:cubicBezTo>
                    <a:pt x="129648" y="198711"/>
                    <a:pt x="122239" y="196065"/>
                    <a:pt x="122239" y="163521"/>
                  </a:cubicBezTo>
                  <a:cubicBezTo>
                    <a:pt x="122239" y="130977"/>
                    <a:pt x="117477" y="-1314"/>
                    <a:pt x="122239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: 図形 930">
              <a:extLst>
                <a:ext uri="{FF2B5EF4-FFF2-40B4-BE49-F238E27FC236}">
                  <a16:creationId xmlns:a16="http://schemas.microsoft.com/office/drawing/2014/main" id="{00400FD5-19C9-485F-BCE5-14D457177AEB}"/>
                </a:ext>
              </a:extLst>
            </p:cNvPr>
            <p:cNvSpPr/>
            <p:nvPr/>
          </p:nvSpPr>
          <p:spPr>
            <a:xfrm>
              <a:off x="2647724" y="5467033"/>
              <a:ext cx="231941" cy="18702"/>
            </a:xfrm>
            <a:custGeom>
              <a:avLst/>
              <a:gdLst>
                <a:gd name="connsiteX0" fmla="*/ 226 w 231941"/>
                <a:gd name="connsiteY0" fmla="*/ 17780 h 18702"/>
                <a:gd name="connsiteX1" fmla="*/ 220889 w 231941"/>
                <a:gd name="connsiteY1" fmla="*/ 14605 h 18702"/>
                <a:gd name="connsiteX2" fmla="*/ 179614 w 231941"/>
                <a:gd name="connsiteY2" fmla="*/ 317 h 18702"/>
                <a:gd name="connsiteX3" fmla="*/ 226 w 231941"/>
                <a:gd name="connsiteY3" fmla="*/ 17780 h 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41" h="18702">
                  <a:moveTo>
                    <a:pt x="226" y="17780"/>
                  </a:moveTo>
                  <a:cubicBezTo>
                    <a:pt x="7105" y="20161"/>
                    <a:pt x="190991" y="17515"/>
                    <a:pt x="220889" y="14605"/>
                  </a:cubicBezTo>
                  <a:cubicBezTo>
                    <a:pt x="250787" y="11694"/>
                    <a:pt x="214274" y="3227"/>
                    <a:pt x="179614" y="317"/>
                  </a:cubicBezTo>
                  <a:cubicBezTo>
                    <a:pt x="144954" y="-2593"/>
                    <a:pt x="-6653" y="15399"/>
                    <a:pt x="226" y="177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: 図形 931">
              <a:extLst>
                <a:ext uri="{FF2B5EF4-FFF2-40B4-BE49-F238E27FC236}">
                  <a16:creationId xmlns:a16="http://schemas.microsoft.com/office/drawing/2014/main" id="{6F8A0FB9-A09D-4587-A86D-CBBEA8675DFD}"/>
                </a:ext>
              </a:extLst>
            </p:cNvPr>
            <p:cNvSpPr/>
            <p:nvPr/>
          </p:nvSpPr>
          <p:spPr>
            <a:xfrm>
              <a:off x="2998186" y="5373688"/>
              <a:ext cx="142078" cy="107955"/>
            </a:xfrm>
            <a:custGeom>
              <a:avLst/>
              <a:gdLst>
                <a:gd name="connsiteX0" fmla="*/ 602 w 142078"/>
                <a:gd name="connsiteY0" fmla="*/ 0 h 107955"/>
                <a:gd name="connsiteX1" fmla="*/ 129189 w 142078"/>
                <a:gd name="connsiteY1" fmla="*/ 80962 h 107955"/>
                <a:gd name="connsiteX2" fmla="*/ 132364 w 142078"/>
                <a:gd name="connsiteY2" fmla="*/ 107950 h 107955"/>
                <a:gd name="connsiteX3" fmla="*/ 83152 w 142078"/>
                <a:gd name="connsiteY3" fmla="*/ 79375 h 107955"/>
                <a:gd name="connsiteX4" fmla="*/ 602 w 142078"/>
                <a:gd name="connsiteY4" fmla="*/ 0 h 10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8" h="107955">
                  <a:moveTo>
                    <a:pt x="602" y="0"/>
                  </a:moveTo>
                  <a:cubicBezTo>
                    <a:pt x="8275" y="264"/>
                    <a:pt x="107229" y="62970"/>
                    <a:pt x="129189" y="80962"/>
                  </a:cubicBezTo>
                  <a:cubicBezTo>
                    <a:pt x="151149" y="98954"/>
                    <a:pt x="140037" y="108214"/>
                    <a:pt x="132364" y="107950"/>
                  </a:cubicBezTo>
                  <a:cubicBezTo>
                    <a:pt x="124691" y="107686"/>
                    <a:pt x="105642" y="94456"/>
                    <a:pt x="83152" y="79375"/>
                  </a:cubicBezTo>
                  <a:cubicBezTo>
                    <a:pt x="60663" y="64294"/>
                    <a:pt x="-7071" y="-264"/>
                    <a:pt x="6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: 図形 932">
              <a:extLst>
                <a:ext uri="{FF2B5EF4-FFF2-40B4-BE49-F238E27FC236}">
                  <a16:creationId xmlns:a16="http://schemas.microsoft.com/office/drawing/2014/main" id="{A83D4D5E-8336-48A5-BF36-D0B55C4533C0}"/>
                </a:ext>
              </a:extLst>
            </p:cNvPr>
            <p:cNvSpPr/>
            <p:nvPr/>
          </p:nvSpPr>
          <p:spPr>
            <a:xfrm>
              <a:off x="2154143" y="5138331"/>
              <a:ext cx="560653" cy="171880"/>
            </a:xfrm>
            <a:custGeom>
              <a:avLst/>
              <a:gdLst>
                <a:gd name="connsiteX0" fmla="*/ 1682 w 560653"/>
                <a:gd name="connsiteY0" fmla="*/ 100419 h 171880"/>
                <a:gd name="connsiteX1" fmla="*/ 171545 w 560653"/>
                <a:gd name="connsiteY1" fmla="*/ 17869 h 171880"/>
                <a:gd name="connsiteX2" fmla="*/ 389032 w 560653"/>
                <a:gd name="connsiteY2" fmla="*/ 3582 h 171880"/>
                <a:gd name="connsiteX3" fmla="*/ 447770 w 560653"/>
                <a:gd name="connsiteY3" fmla="*/ 67082 h 171880"/>
                <a:gd name="connsiteX4" fmla="*/ 560482 w 560653"/>
                <a:gd name="connsiteY4" fmla="*/ 171857 h 171880"/>
                <a:gd name="connsiteX5" fmla="*/ 471582 w 560653"/>
                <a:gd name="connsiteY5" fmla="*/ 57557 h 171880"/>
                <a:gd name="connsiteX6" fmla="*/ 400145 w 560653"/>
                <a:gd name="connsiteY6" fmla="*/ 19457 h 171880"/>
                <a:gd name="connsiteX7" fmla="*/ 276320 w 560653"/>
                <a:gd name="connsiteY7" fmla="*/ 11519 h 171880"/>
                <a:gd name="connsiteX8" fmla="*/ 1682 w 560653"/>
                <a:gd name="connsiteY8" fmla="*/ 100419 h 17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653" h="171880">
                  <a:moveTo>
                    <a:pt x="1682" y="100419"/>
                  </a:moveTo>
                  <a:cubicBezTo>
                    <a:pt x="-15780" y="101477"/>
                    <a:pt x="106987" y="34009"/>
                    <a:pt x="171545" y="17869"/>
                  </a:cubicBezTo>
                  <a:cubicBezTo>
                    <a:pt x="236103" y="1729"/>
                    <a:pt x="342995" y="-4620"/>
                    <a:pt x="389032" y="3582"/>
                  </a:cubicBezTo>
                  <a:cubicBezTo>
                    <a:pt x="435069" y="11784"/>
                    <a:pt x="419195" y="39036"/>
                    <a:pt x="447770" y="67082"/>
                  </a:cubicBezTo>
                  <a:cubicBezTo>
                    <a:pt x="476345" y="95128"/>
                    <a:pt x="556513" y="173444"/>
                    <a:pt x="560482" y="171857"/>
                  </a:cubicBezTo>
                  <a:cubicBezTo>
                    <a:pt x="564451" y="170270"/>
                    <a:pt x="498305" y="82957"/>
                    <a:pt x="471582" y="57557"/>
                  </a:cubicBezTo>
                  <a:cubicBezTo>
                    <a:pt x="444859" y="32157"/>
                    <a:pt x="432689" y="27130"/>
                    <a:pt x="400145" y="19457"/>
                  </a:cubicBezTo>
                  <a:cubicBezTo>
                    <a:pt x="367601" y="11784"/>
                    <a:pt x="342995" y="142"/>
                    <a:pt x="276320" y="11519"/>
                  </a:cubicBezTo>
                  <a:cubicBezTo>
                    <a:pt x="209645" y="22896"/>
                    <a:pt x="19144" y="99361"/>
                    <a:pt x="1682" y="100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: 図形 933">
              <a:extLst>
                <a:ext uri="{FF2B5EF4-FFF2-40B4-BE49-F238E27FC236}">
                  <a16:creationId xmlns:a16="http://schemas.microsoft.com/office/drawing/2014/main" id="{D93ABF7F-3E55-4455-8040-BF670D6AE298}"/>
                </a:ext>
              </a:extLst>
            </p:cNvPr>
            <p:cNvSpPr/>
            <p:nvPr/>
          </p:nvSpPr>
          <p:spPr>
            <a:xfrm>
              <a:off x="1933937" y="5228226"/>
              <a:ext cx="333116" cy="194459"/>
            </a:xfrm>
            <a:custGeom>
              <a:avLst/>
              <a:gdLst>
                <a:gd name="connsiteX0" fmla="*/ 10751 w 333116"/>
                <a:gd name="connsiteY0" fmla="*/ 191499 h 194459"/>
                <a:gd name="connsiteX1" fmla="*/ 325076 w 333116"/>
                <a:gd name="connsiteY1" fmla="*/ 20049 h 194459"/>
                <a:gd name="connsiteX2" fmla="*/ 244113 w 333116"/>
                <a:gd name="connsiteY2" fmla="*/ 4174 h 194459"/>
                <a:gd name="connsiteX3" fmla="*/ 293326 w 333116"/>
                <a:gd name="connsiteY3" fmla="*/ 26399 h 194459"/>
                <a:gd name="connsiteX4" fmla="*/ 93301 w 333116"/>
                <a:gd name="connsiteY4" fmla="*/ 121649 h 194459"/>
                <a:gd name="connsiteX5" fmla="*/ 10751 w 333116"/>
                <a:gd name="connsiteY5" fmla="*/ 191499 h 19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16" h="194459">
                  <a:moveTo>
                    <a:pt x="10751" y="191499"/>
                  </a:moveTo>
                  <a:cubicBezTo>
                    <a:pt x="49380" y="174566"/>
                    <a:pt x="286182" y="51270"/>
                    <a:pt x="325076" y="20049"/>
                  </a:cubicBezTo>
                  <a:cubicBezTo>
                    <a:pt x="363970" y="-11172"/>
                    <a:pt x="249404" y="3116"/>
                    <a:pt x="244113" y="4174"/>
                  </a:cubicBezTo>
                  <a:cubicBezTo>
                    <a:pt x="238822" y="5232"/>
                    <a:pt x="318461" y="6820"/>
                    <a:pt x="293326" y="26399"/>
                  </a:cubicBezTo>
                  <a:cubicBezTo>
                    <a:pt x="268191" y="45978"/>
                    <a:pt x="140132" y="94926"/>
                    <a:pt x="93301" y="121649"/>
                  </a:cubicBezTo>
                  <a:cubicBezTo>
                    <a:pt x="46470" y="148372"/>
                    <a:pt x="-27878" y="208432"/>
                    <a:pt x="10751" y="1914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: 図形 934">
              <a:extLst>
                <a:ext uri="{FF2B5EF4-FFF2-40B4-BE49-F238E27FC236}">
                  <a16:creationId xmlns:a16="http://schemas.microsoft.com/office/drawing/2014/main" id="{FD944B6B-3A9E-4231-A21F-55E408C47A1A}"/>
                </a:ext>
              </a:extLst>
            </p:cNvPr>
            <p:cNvSpPr/>
            <p:nvPr/>
          </p:nvSpPr>
          <p:spPr>
            <a:xfrm>
              <a:off x="2076281" y="5316755"/>
              <a:ext cx="300301" cy="76504"/>
            </a:xfrm>
            <a:custGeom>
              <a:avLst/>
              <a:gdLst>
                <a:gd name="connsiteX0" fmla="*/ 1757 w 300301"/>
                <a:gd name="connsiteY0" fmla="*/ 74395 h 76504"/>
                <a:gd name="connsiteX1" fmla="*/ 176382 w 300301"/>
                <a:gd name="connsiteY1" fmla="*/ 6133 h 76504"/>
                <a:gd name="connsiteX2" fmla="*/ 300207 w 300301"/>
                <a:gd name="connsiteY2" fmla="*/ 6133 h 76504"/>
                <a:gd name="connsiteX3" fmla="*/ 157332 w 300301"/>
                <a:gd name="connsiteY3" fmla="*/ 31533 h 76504"/>
                <a:gd name="connsiteX4" fmla="*/ 90657 w 300301"/>
                <a:gd name="connsiteY4" fmla="*/ 56933 h 76504"/>
                <a:gd name="connsiteX5" fmla="*/ 1757 w 300301"/>
                <a:gd name="connsiteY5" fmla="*/ 74395 h 7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301" h="76504">
                  <a:moveTo>
                    <a:pt x="1757" y="74395"/>
                  </a:moveTo>
                  <a:cubicBezTo>
                    <a:pt x="16045" y="65928"/>
                    <a:pt x="126640" y="17510"/>
                    <a:pt x="176382" y="6133"/>
                  </a:cubicBezTo>
                  <a:cubicBezTo>
                    <a:pt x="226124" y="-5244"/>
                    <a:pt x="303382" y="1900"/>
                    <a:pt x="300207" y="6133"/>
                  </a:cubicBezTo>
                  <a:cubicBezTo>
                    <a:pt x="297032" y="10366"/>
                    <a:pt x="192257" y="23066"/>
                    <a:pt x="157332" y="31533"/>
                  </a:cubicBezTo>
                  <a:cubicBezTo>
                    <a:pt x="122407" y="40000"/>
                    <a:pt x="117115" y="50319"/>
                    <a:pt x="90657" y="56933"/>
                  </a:cubicBezTo>
                  <a:cubicBezTo>
                    <a:pt x="64199" y="63547"/>
                    <a:pt x="-12531" y="82862"/>
                    <a:pt x="1757" y="743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: 図形 935">
              <a:extLst>
                <a:ext uri="{FF2B5EF4-FFF2-40B4-BE49-F238E27FC236}">
                  <a16:creationId xmlns:a16="http://schemas.microsoft.com/office/drawing/2014/main" id="{578E7D52-DF93-4114-8EFA-72ACE127676F}"/>
                </a:ext>
              </a:extLst>
            </p:cNvPr>
            <p:cNvSpPr/>
            <p:nvPr/>
          </p:nvSpPr>
          <p:spPr>
            <a:xfrm>
              <a:off x="2553859" y="5303387"/>
              <a:ext cx="103443" cy="87712"/>
            </a:xfrm>
            <a:custGeom>
              <a:avLst/>
              <a:gdLst>
                <a:gd name="connsiteX0" fmla="*/ 13129 w 103443"/>
                <a:gd name="connsiteY0" fmla="*/ 86176 h 87712"/>
                <a:gd name="connsiteX1" fmla="*/ 6779 w 103443"/>
                <a:gd name="connsiteY1" fmla="*/ 5213 h 87712"/>
                <a:gd name="connsiteX2" fmla="*/ 95679 w 103443"/>
                <a:gd name="connsiteY2" fmla="*/ 11563 h 87712"/>
                <a:gd name="connsiteX3" fmla="*/ 97266 w 103443"/>
                <a:gd name="connsiteY3" fmla="*/ 40138 h 87712"/>
                <a:gd name="connsiteX4" fmla="*/ 81391 w 103443"/>
                <a:gd name="connsiteY4" fmla="*/ 43313 h 87712"/>
                <a:gd name="connsiteX5" fmla="*/ 68691 w 103443"/>
                <a:gd name="connsiteY5" fmla="*/ 59188 h 87712"/>
                <a:gd name="connsiteX6" fmla="*/ 13129 w 103443"/>
                <a:gd name="connsiteY6" fmla="*/ 86176 h 8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43" h="87712">
                  <a:moveTo>
                    <a:pt x="13129" y="86176"/>
                  </a:moveTo>
                  <a:cubicBezTo>
                    <a:pt x="2810" y="77180"/>
                    <a:pt x="-6979" y="17648"/>
                    <a:pt x="6779" y="5213"/>
                  </a:cubicBezTo>
                  <a:cubicBezTo>
                    <a:pt x="20537" y="-7222"/>
                    <a:pt x="80598" y="5742"/>
                    <a:pt x="95679" y="11563"/>
                  </a:cubicBezTo>
                  <a:cubicBezTo>
                    <a:pt x="110760" y="17384"/>
                    <a:pt x="99647" y="34846"/>
                    <a:pt x="97266" y="40138"/>
                  </a:cubicBezTo>
                  <a:cubicBezTo>
                    <a:pt x="94885" y="45430"/>
                    <a:pt x="86153" y="40138"/>
                    <a:pt x="81391" y="43313"/>
                  </a:cubicBezTo>
                  <a:cubicBezTo>
                    <a:pt x="76629" y="46488"/>
                    <a:pt x="76893" y="56542"/>
                    <a:pt x="68691" y="59188"/>
                  </a:cubicBezTo>
                  <a:cubicBezTo>
                    <a:pt x="60489" y="61834"/>
                    <a:pt x="23448" y="95172"/>
                    <a:pt x="13129" y="86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: 図形 936">
              <a:extLst>
                <a:ext uri="{FF2B5EF4-FFF2-40B4-BE49-F238E27FC236}">
                  <a16:creationId xmlns:a16="http://schemas.microsoft.com/office/drawing/2014/main" id="{E8F78A7F-F397-4EB3-9686-15BEE9BDA175}"/>
                </a:ext>
              </a:extLst>
            </p:cNvPr>
            <p:cNvSpPr/>
            <p:nvPr/>
          </p:nvSpPr>
          <p:spPr>
            <a:xfrm>
              <a:off x="2606546" y="5316189"/>
              <a:ext cx="149889" cy="59458"/>
            </a:xfrm>
            <a:custGeom>
              <a:avLst/>
              <a:gdLst>
                <a:gd name="connsiteX0" fmla="*/ 129 w 149889"/>
                <a:gd name="connsiteY0" fmla="*/ 52736 h 59458"/>
                <a:gd name="connsiteX1" fmla="*/ 131892 w 149889"/>
                <a:gd name="connsiteY1" fmla="*/ 32099 h 59458"/>
                <a:gd name="connsiteX2" fmla="*/ 146179 w 149889"/>
                <a:gd name="connsiteY2" fmla="*/ 349 h 59458"/>
                <a:gd name="connsiteX3" fmla="*/ 108079 w 149889"/>
                <a:gd name="connsiteY3" fmla="*/ 54324 h 59458"/>
                <a:gd name="connsiteX4" fmla="*/ 129 w 149889"/>
                <a:gd name="connsiteY4" fmla="*/ 52736 h 5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89" h="59458">
                  <a:moveTo>
                    <a:pt x="129" y="52736"/>
                  </a:moveTo>
                  <a:cubicBezTo>
                    <a:pt x="4098" y="49032"/>
                    <a:pt x="107550" y="40830"/>
                    <a:pt x="131892" y="32099"/>
                  </a:cubicBezTo>
                  <a:cubicBezTo>
                    <a:pt x="156234" y="23368"/>
                    <a:pt x="150148" y="-3355"/>
                    <a:pt x="146179" y="349"/>
                  </a:cubicBezTo>
                  <a:cubicBezTo>
                    <a:pt x="142210" y="4053"/>
                    <a:pt x="131627" y="43741"/>
                    <a:pt x="108079" y="54324"/>
                  </a:cubicBezTo>
                  <a:cubicBezTo>
                    <a:pt x="84531" y="64907"/>
                    <a:pt x="-3840" y="56440"/>
                    <a:pt x="129" y="52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: 図形 937">
              <a:extLst>
                <a:ext uri="{FF2B5EF4-FFF2-40B4-BE49-F238E27FC236}">
                  <a16:creationId xmlns:a16="http://schemas.microsoft.com/office/drawing/2014/main" id="{5270627D-D9FC-4788-8297-1C5C26A9E31A}"/>
                </a:ext>
              </a:extLst>
            </p:cNvPr>
            <p:cNvSpPr/>
            <p:nvPr/>
          </p:nvSpPr>
          <p:spPr>
            <a:xfrm>
              <a:off x="2393520" y="5335471"/>
              <a:ext cx="162369" cy="87784"/>
            </a:xfrm>
            <a:custGeom>
              <a:avLst/>
              <a:gdLst>
                <a:gd name="connsiteX0" fmla="*/ 162355 w 162369"/>
                <a:gd name="connsiteY0" fmla="*/ 87429 h 87784"/>
                <a:gd name="connsiteX1" fmla="*/ 111555 w 162369"/>
                <a:gd name="connsiteY1" fmla="*/ 54092 h 87784"/>
                <a:gd name="connsiteX2" fmla="*/ 43293 w 162369"/>
                <a:gd name="connsiteY2" fmla="*/ 22342 h 87784"/>
                <a:gd name="connsiteX3" fmla="*/ 2018 w 162369"/>
                <a:gd name="connsiteY3" fmla="*/ 117 h 87784"/>
                <a:gd name="connsiteX4" fmla="*/ 106793 w 162369"/>
                <a:gd name="connsiteY4" fmla="*/ 31867 h 87784"/>
                <a:gd name="connsiteX5" fmla="*/ 162355 w 162369"/>
                <a:gd name="connsiteY5" fmla="*/ 87429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69" h="87784">
                  <a:moveTo>
                    <a:pt x="162355" y="87429"/>
                  </a:moveTo>
                  <a:cubicBezTo>
                    <a:pt x="163149" y="91133"/>
                    <a:pt x="131399" y="64940"/>
                    <a:pt x="111555" y="54092"/>
                  </a:cubicBezTo>
                  <a:cubicBezTo>
                    <a:pt x="91711" y="43244"/>
                    <a:pt x="61549" y="31338"/>
                    <a:pt x="43293" y="22342"/>
                  </a:cubicBezTo>
                  <a:cubicBezTo>
                    <a:pt x="25037" y="13346"/>
                    <a:pt x="-8565" y="-1471"/>
                    <a:pt x="2018" y="117"/>
                  </a:cubicBezTo>
                  <a:cubicBezTo>
                    <a:pt x="12601" y="1704"/>
                    <a:pt x="82980" y="20225"/>
                    <a:pt x="106793" y="31867"/>
                  </a:cubicBezTo>
                  <a:cubicBezTo>
                    <a:pt x="130606" y="43509"/>
                    <a:pt x="161561" y="83725"/>
                    <a:pt x="162355" y="874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: 図形 938">
              <a:extLst>
                <a:ext uri="{FF2B5EF4-FFF2-40B4-BE49-F238E27FC236}">
                  <a16:creationId xmlns:a16="http://schemas.microsoft.com/office/drawing/2014/main" id="{FD37159D-DEB9-4692-AD7C-AC4FEBF6AD20}"/>
                </a:ext>
              </a:extLst>
            </p:cNvPr>
            <p:cNvSpPr/>
            <p:nvPr/>
          </p:nvSpPr>
          <p:spPr>
            <a:xfrm>
              <a:off x="2317599" y="5294212"/>
              <a:ext cx="79529" cy="187510"/>
            </a:xfrm>
            <a:custGeom>
              <a:avLst/>
              <a:gdLst>
                <a:gd name="connsiteX0" fmla="*/ 57301 w 79529"/>
                <a:gd name="connsiteY0" fmla="*/ 101 h 187510"/>
                <a:gd name="connsiteX1" fmla="*/ 58889 w 79529"/>
                <a:gd name="connsiteY1" fmla="*/ 85826 h 187510"/>
                <a:gd name="connsiteX2" fmla="*/ 79526 w 79529"/>
                <a:gd name="connsiteY2" fmla="*/ 98526 h 187510"/>
                <a:gd name="connsiteX3" fmla="*/ 57301 w 79529"/>
                <a:gd name="connsiteY3" fmla="*/ 150913 h 187510"/>
                <a:gd name="connsiteX4" fmla="*/ 16026 w 79529"/>
                <a:gd name="connsiteY4" fmla="*/ 187426 h 187510"/>
                <a:gd name="connsiteX5" fmla="*/ 1739 w 79529"/>
                <a:gd name="connsiteY5" fmla="*/ 160438 h 187510"/>
                <a:gd name="connsiteX6" fmla="*/ 52539 w 79529"/>
                <a:gd name="connsiteY6" fmla="*/ 142976 h 187510"/>
                <a:gd name="connsiteX7" fmla="*/ 71589 w 79529"/>
                <a:gd name="connsiteY7" fmla="*/ 115988 h 187510"/>
                <a:gd name="connsiteX8" fmla="*/ 60476 w 79529"/>
                <a:gd name="connsiteY8" fmla="*/ 104876 h 187510"/>
                <a:gd name="connsiteX9" fmla="*/ 57301 w 79529"/>
                <a:gd name="connsiteY9" fmla="*/ 101 h 18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29" h="187510">
                  <a:moveTo>
                    <a:pt x="57301" y="101"/>
                  </a:moveTo>
                  <a:cubicBezTo>
                    <a:pt x="57036" y="-3074"/>
                    <a:pt x="55185" y="69422"/>
                    <a:pt x="58889" y="85826"/>
                  </a:cubicBezTo>
                  <a:cubicBezTo>
                    <a:pt x="62593" y="102230"/>
                    <a:pt x="79791" y="87678"/>
                    <a:pt x="79526" y="98526"/>
                  </a:cubicBezTo>
                  <a:cubicBezTo>
                    <a:pt x="79261" y="109374"/>
                    <a:pt x="67884" y="136096"/>
                    <a:pt x="57301" y="150913"/>
                  </a:cubicBezTo>
                  <a:cubicBezTo>
                    <a:pt x="46718" y="165730"/>
                    <a:pt x="25286" y="185839"/>
                    <a:pt x="16026" y="187426"/>
                  </a:cubicBezTo>
                  <a:cubicBezTo>
                    <a:pt x="6766" y="189014"/>
                    <a:pt x="-4346" y="167846"/>
                    <a:pt x="1739" y="160438"/>
                  </a:cubicBezTo>
                  <a:cubicBezTo>
                    <a:pt x="7824" y="153030"/>
                    <a:pt x="40897" y="150384"/>
                    <a:pt x="52539" y="142976"/>
                  </a:cubicBezTo>
                  <a:cubicBezTo>
                    <a:pt x="64181" y="135568"/>
                    <a:pt x="70266" y="122338"/>
                    <a:pt x="71589" y="115988"/>
                  </a:cubicBezTo>
                  <a:cubicBezTo>
                    <a:pt x="72912" y="109638"/>
                    <a:pt x="64445" y="120486"/>
                    <a:pt x="60476" y="104876"/>
                  </a:cubicBezTo>
                  <a:cubicBezTo>
                    <a:pt x="56507" y="89266"/>
                    <a:pt x="57566" y="3276"/>
                    <a:pt x="57301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: 図形 939">
              <a:extLst>
                <a:ext uri="{FF2B5EF4-FFF2-40B4-BE49-F238E27FC236}">
                  <a16:creationId xmlns:a16="http://schemas.microsoft.com/office/drawing/2014/main" id="{C44A10CC-BC3E-4E80-A4E1-A5DB411995A3}"/>
                </a:ext>
              </a:extLst>
            </p:cNvPr>
            <p:cNvSpPr/>
            <p:nvPr/>
          </p:nvSpPr>
          <p:spPr>
            <a:xfrm>
              <a:off x="2263587" y="5349517"/>
              <a:ext cx="97502" cy="83689"/>
            </a:xfrm>
            <a:custGeom>
              <a:avLst/>
              <a:gdLst>
                <a:gd name="connsiteX0" fmla="*/ 188 w 97502"/>
                <a:gd name="connsiteY0" fmla="*/ 9883 h 83689"/>
                <a:gd name="connsiteX1" fmla="*/ 90676 w 97502"/>
                <a:gd name="connsiteY1" fmla="*/ 1946 h 83689"/>
                <a:gd name="connsiteX2" fmla="*/ 87501 w 97502"/>
                <a:gd name="connsiteY2" fmla="*/ 49571 h 83689"/>
                <a:gd name="connsiteX3" fmla="*/ 58926 w 97502"/>
                <a:gd name="connsiteY3" fmla="*/ 78146 h 83689"/>
                <a:gd name="connsiteX4" fmla="*/ 31938 w 97502"/>
                <a:gd name="connsiteY4" fmla="*/ 81321 h 83689"/>
                <a:gd name="connsiteX5" fmla="*/ 31938 w 97502"/>
                <a:gd name="connsiteY5" fmla="*/ 51158 h 83689"/>
                <a:gd name="connsiteX6" fmla="*/ 63688 w 97502"/>
                <a:gd name="connsiteY6" fmla="*/ 57508 h 83689"/>
                <a:gd name="connsiteX7" fmla="*/ 81151 w 97502"/>
                <a:gd name="connsiteY7" fmla="*/ 30521 h 83689"/>
                <a:gd name="connsiteX8" fmla="*/ 66863 w 97502"/>
                <a:gd name="connsiteY8" fmla="*/ 16233 h 83689"/>
                <a:gd name="connsiteX9" fmla="*/ 188 w 97502"/>
                <a:gd name="connsiteY9" fmla="*/ 9883 h 8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502" h="83689">
                  <a:moveTo>
                    <a:pt x="188" y="9883"/>
                  </a:moveTo>
                  <a:cubicBezTo>
                    <a:pt x="4157" y="7502"/>
                    <a:pt x="76124" y="-4669"/>
                    <a:pt x="90676" y="1946"/>
                  </a:cubicBezTo>
                  <a:cubicBezTo>
                    <a:pt x="105228" y="8561"/>
                    <a:pt x="92793" y="36871"/>
                    <a:pt x="87501" y="49571"/>
                  </a:cubicBezTo>
                  <a:cubicBezTo>
                    <a:pt x="82209" y="62271"/>
                    <a:pt x="68186" y="72854"/>
                    <a:pt x="58926" y="78146"/>
                  </a:cubicBezTo>
                  <a:cubicBezTo>
                    <a:pt x="49666" y="83438"/>
                    <a:pt x="36436" y="85819"/>
                    <a:pt x="31938" y="81321"/>
                  </a:cubicBezTo>
                  <a:cubicBezTo>
                    <a:pt x="27440" y="76823"/>
                    <a:pt x="26646" y="55127"/>
                    <a:pt x="31938" y="51158"/>
                  </a:cubicBezTo>
                  <a:cubicBezTo>
                    <a:pt x="37230" y="47189"/>
                    <a:pt x="55486" y="60947"/>
                    <a:pt x="63688" y="57508"/>
                  </a:cubicBezTo>
                  <a:cubicBezTo>
                    <a:pt x="71890" y="54069"/>
                    <a:pt x="80622" y="37400"/>
                    <a:pt x="81151" y="30521"/>
                  </a:cubicBezTo>
                  <a:cubicBezTo>
                    <a:pt x="81680" y="23642"/>
                    <a:pt x="77446" y="19143"/>
                    <a:pt x="66863" y="16233"/>
                  </a:cubicBezTo>
                  <a:cubicBezTo>
                    <a:pt x="56280" y="13323"/>
                    <a:pt x="-3781" y="12264"/>
                    <a:pt x="188" y="9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: 図形 940">
              <a:extLst>
                <a:ext uri="{FF2B5EF4-FFF2-40B4-BE49-F238E27FC236}">
                  <a16:creationId xmlns:a16="http://schemas.microsoft.com/office/drawing/2014/main" id="{CEB35512-00D9-438E-9E38-3087A53AB9FB}"/>
                </a:ext>
              </a:extLst>
            </p:cNvPr>
            <p:cNvSpPr/>
            <p:nvPr/>
          </p:nvSpPr>
          <p:spPr>
            <a:xfrm>
              <a:off x="2072622" y="5368925"/>
              <a:ext cx="238630" cy="21189"/>
            </a:xfrm>
            <a:custGeom>
              <a:avLst/>
              <a:gdLst>
                <a:gd name="connsiteX0" fmla="*/ 653 w 238630"/>
                <a:gd name="connsiteY0" fmla="*/ 17463 h 21189"/>
                <a:gd name="connsiteX1" fmla="*/ 126066 w 238630"/>
                <a:gd name="connsiteY1" fmla="*/ 0 h 21189"/>
                <a:gd name="connsiteX2" fmla="*/ 227666 w 238630"/>
                <a:gd name="connsiteY2" fmla="*/ 17463 h 21189"/>
                <a:gd name="connsiteX3" fmla="*/ 230841 w 238630"/>
                <a:gd name="connsiteY3" fmla="*/ 9525 h 21189"/>
                <a:gd name="connsiteX4" fmla="*/ 183216 w 238630"/>
                <a:gd name="connsiteY4" fmla="*/ 20638 h 21189"/>
                <a:gd name="connsiteX5" fmla="*/ 653 w 238630"/>
                <a:gd name="connsiteY5" fmla="*/ 17463 h 2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630" h="21189">
                  <a:moveTo>
                    <a:pt x="653" y="17463"/>
                  </a:moveTo>
                  <a:cubicBezTo>
                    <a:pt x="-8872" y="14023"/>
                    <a:pt x="88231" y="0"/>
                    <a:pt x="126066" y="0"/>
                  </a:cubicBezTo>
                  <a:cubicBezTo>
                    <a:pt x="163901" y="0"/>
                    <a:pt x="210204" y="15876"/>
                    <a:pt x="227666" y="17463"/>
                  </a:cubicBezTo>
                  <a:cubicBezTo>
                    <a:pt x="245128" y="19050"/>
                    <a:pt x="238249" y="8996"/>
                    <a:pt x="230841" y="9525"/>
                  </a:cubicBezTo>
                  <a:cubicBezTo>
                    <a:pt x="223433" y="10054"/>
                    <a:pt x="217347" y="19315"/>
                    <a:pt x="183216" y="20638"/>
                  </a:cubicBezTo>
                  <a:cubicBezTo>
                    <a:pt x="149085" y="21961"/>
                    <a:pt x="10178" y="20903"/>
                    <a:pt x="653" y="174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: 図形 941">
              <a:extLst>
                <a:ext uri="{FF2B5EF4-FFF2-40B4-BE49-F238E27FC236}">
                  <a16:creationId xmlns:a16="http://schemas.microsoft.com/office/drawing/2014/main" id="{D7C447E8-2E1F-47AD-8156-4134464CE005}"/>
                </a:ext>
              </a:extLst>
            </p:cNvPr>
            <p:cNvSpPr/>
            <p:nvPr/>
          </p:nvSpPr>
          <p:spPr>
            <a:xfrm>
              <a:off x="1906588" y="5387626"/>
              <a:ext cx="337444" cy="46685"/>
            </a:xfrm>
            <a:custGeom>
              <a:avLst/>
              <a:gdLst>
                <a:gd name="connsiteX0" fmla="*/ 0 w 337444"/>
                <a:gd name="connsiteY0" fmla="*/ 46387 h 46685"/>
                <a:gd name="connsiteX1" fmla="*/ 93662 w 337444"/>
                <a:gd name="connsiteY1" fmla="*/ 19399 h 46685"/>
                <a:gd name="connsiteX2" fmla="*/ 138112 w 337444"/>
                <a:gd name="connsiteY2" fmla="*/ 3524 h 46685"/>
                <a:gd name="connsiteX3" fmla="*/ 228600 w 337444"/>
                <a:gd name="connsiteY3" fmla="*/ 36862 h 46685"/>
                <a:gd name="connsiteX4" fmla="*/ 279400 w 337444"/>
                <a:gd name="connsiteY4" fmla="*/ 30512 h 46685"/>
                <a:gd name="connsiteX5" fmla="*/ 330200 w 337444"/>
                <a:gd name="connsiteY5" fmla="*/ 17812 h 46685"/>
                <a:gd name="connsiteX6" fmla="*/ 336550 w 337444"/>
                <a:gd name="connsiteY6" fmla="*/ 20987 h 46685"/>
                <a:gd name="connsiteX7" fmla="*/ 334962 w 337444"/>
                <a:gd name="connsiteY7" fmla="*/ 36862 h 46685"/>
                <a:gd name="connsiteX8" fmla="*/ 314325 w 337444"/>
                <a:gd name="connsiteY8" fmla="*/ 16224 h 46685"/>
                <a:gd name="connsiteX9" fmla="*/ 212725 w 337444"/>
                <a:gd name="connsiteY9" fmla="*/ 16224 h 46685"/>
                <a:gd name="connsiteX10" fmla="*/ 93662 w 337444"/>
                <a:gd name="connsiteY10" fmla="*/ 349 h 46685"/>
                <a:gd name="connsiteX11" fmla="*/ 0 w 337444"/>
                <a:gd name="connsiteY11" fmla="*/ 46387 h 4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7444" h="46685">
                  <a:moveTo>
                    <a:pt x="0" y="46387"/>
                  </a:moveTo>
                  <a:cubicBezTo>
                    <a:pt x="0" y="49562"/>
                    <a:pt x="70643" y="26543"/>
                    <a:pt x="93662" y="19399"/>
                  </a:cubicBezTo>
                  <a:cubicBezTo>
                    <a:pt x="116681" y="12255"/>
                    <a:pt x="115622" y="614"/>
                    <a:pt x="138112" y="3524"/>
                  </a:cubicBezTo>
                  <a:cubicBezTo>
                    <a:pt x="160602" y="6434"/>
                    <a:pt x="205052" y="32364"/>
                    <a:pt x="228600" y="36862"/>
                  </a:cubicBezTo>
                  <a:cubicBezTo>
                    <a:pt x="252148" y="41360"/>
                    <a:pt x="262467" y="33687"/>
                    <a:pt x="279400" y="30512"/>
                  </a:cubicBezTo>
                  <a:cubicBezTo>
                    <a:pt x="296333" y="27337"/>
                    <a:pt x="320675" y="19399"/>
                    <a:pt x="330200" y="17812"/>
                  </a:cubicBezTo>
                  <a:cubicBezTo>
                    <a:pt x="339725" y="16224"/>
                    <a:pt x="335756" y="17812"/>
                    <a:pt x="336550" y="20987"/>
                  </a:cubicBezTo>
                  <a:cubicBezTo>
                    <a:pt x="337344" y="24162"/>
                    <a:pt x="338666" y="37656"/>
                    <a:pt x="334962" y="36862"/>
                  </a:cubicBezTo>
                  <a:cubicBezTo>
                    <a:pt x="331258" y="36068"/>
                    <a:pt x="334698" y="19664"/>
                    <a:pt x="314325" y="16224"/>
                  </a:cubicBezTo>
                  <a:cubicBezTo>
                    <a:pt x="293952" y="12784"/>
                    <a:pt x="249502" y="18870"/>
                    <a:pt x="212725" y="16224"/>
                  </a:cubicBezTo>
                  <a:cubicBezTo>
                    <a:pt x="175948" y="13578"/>
                    <a:pt x="126206" y="-2562"/>
                    <a:pt x="93662" y="349"/>
                  </a:cubicBezTo>
                  <a:cubicBezTo>
                    <a:pt x="61118" y="3259"/>
                    <a:pt x="0" y="43212"/>
                    <a:pt x="0" y="46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: 図形 942">
              <a:extLst>
                <a:ext uri="{FF2B5EF4-FFF2-40B4-BE49-F238E27FC236}">
                  <a16:creationId xmlns:a16="http://schemas.microsoft.com/office/drawing/2014/main" id="{9979E9DD-2A3F-4284-AF74-C1EDA05A36B8}"/>
                </a:ext>
              </a:extLst>
            </p:cNvPr>
            <p:cNvSpPr/>
            <p:nvPr/>
          </p:nvSpPr>
          <p:spPr>
            <a:xfrm>
              <a:off x="1903190" y="5433979"/>
              <a:ext cx="332388" cy="54722"/>
            </a:xfrm>
            <a:custGeom>
              <a:avLst/>
              <a:gdLst>
                <a:gd name="connsiteX0" fmla="*/ 223 w 332388"/>
                <a:gd name="connsiteY0" fmla="*/ 34 h 54722"/>
                <a:gd name="connsiteX1" fmla="*/ 25623 w 332388"/>
                <a:gd name="connsiteY1" fmla="*/ 47659 h 54722"/>
                <a:gd name="connsiteX2" fmla="*/ 85948 w 332388"/>
                <a:gd name="connsiteY2" fmla="*/ 54009 h 54722"/>
                <a:gd name="connsiteX3" fmla="*/ 151035 w 332388"/>
                <a:gd name="connsiteY3" fmla="*/ 42896 h 54722"/>
                <a:gd name="connsiteX4" fmla="*/ 212948 w 332388"/>
                <a:gd name="connsiteY4" fmla="*/ 39721 h 54722"/>
                <a:gd name="connsiteX5" fmla="*/ 332010 w 332388"/>
                <a:gd name="connsiteY5" fmla="*/ 36546 h 54722"/>
                <a:gd name="connsiteX6" fmla="*/ 170085 w 332388"/>
                <a:gd name="connsiteY6" fmla="*/ 23846 h 54722"/>
                <a:gd name="connsiteX7" fmla="*/ 73248 w 332388"/>
                <a:gd name="connsiteY7" fmla="*/ 39721 h 54722"/>
                <a:gd name="connsiteX8" fmla="*/ 38323 w 332388"/>
                <a:gd name="connsiteY8" fmla="*/ 39721 h 54722"/>
                <a:gd name="connsiteX9" fmla="*/ 223 w 332388"/>
                <a:gd name="connsiteY9" fmla="*/ 34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88" h="54722">
                  <a:moveTo>
                    <a:pt x="223" y="34"/>
                  </a:moveTo>
                  <a:cubicBezTo>
                    <a:pt x="-1894" y="1357"/>
                    <a:pt x="11336" y="38663"/>
                    <a:pt x="25623" y="47659"/>
                  </a:cubicBezTo>
                  <a:cubicBezTo>
                    <a:pt x="39910" y="56655"/>
                    <a:pt x="65046" y="54803"/>
                    <a:pt x="85948" y="54009"/>
                  </a:cubicBezTo>
                  <a:cubicBezTo>
                    <a:pt x="106850" y="53215"/>
                    <a:pt x="129868" y="45277"/>
                    <a:pt x="151035" y="42896"/>
                  </a:cubicBezTo>
                  <a:cubicBezTo>
                    <a:pt x="172202" y="40515"/>
                    <a:pt x="212948" y="39721"/>
                    <a:pt x="212948" y="39721"/>
                  </a:cubicBezTo>
                  <a:cubicBezTo>
                    <a:pt x="243110" y="38663"/>
                    <a:pt x="339154" y="39192"/>
                    <a:pt x="332010" y="36546"/>
                  </a:cubicBezTo>
                  <a:cubicBezTo>
                    <a:pt x="324866" y="33900"/>
                    <a:pt x="213212" y="23317"/>
                    <a:pt x="170085" y="23846"/>
                  </a:cubicBezTo>
                  <a:cubicBezTo>
                    <a:pt x="126958" y="24375"/>
                    <a:pt x="95208" y="37075"/>
                    <a:pt x="73248" y="39721"/>
                  </a:cubicBezTo>
                  <a:cubicBezTo>
                    <a:pt x="51288" y="42367"/>
                    <a:pt x="48377" y="43425"/>
                    <a:pt x="38323" y="39721"/>
                  </a:cubicBezTo>
                  <a:cubicBezTo>
                    <a:pt x="28269" y="36017"/>
                    <a:pt x="2340" y="-1289"/>
                    <a:pt x="223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: 図形 943">
              <a:extLst>
                <a:ext uri="{FF2B5EF4-FFF2-40B4-BE49-F238E27FC236}">
                  <a16:creationId xmlns:a16="http://schemas.microsoft.com/office/drawing/2014/main" id="{A7C747F3-5470-4B5B-86BE-5311C4F43377}"/>
                </a:ext>
              </a:extLst>
            </p:cNvPr>
            <p:cNvSpPr/>
            <p:nvPr/>
          </p:nvSpPr>
          <p:spPr>
            <a:xfrm>
              <a:off x="1901292" y="5448261"/>
              <a:ext cx="303846" cy="77082"/>
            </a:xfrm>
            <a:custGeom>
              <a:avLst/>
              <a:gdLst>
                <a:gd name="connsiteX0" fmla="*/ 2121 w 303846"/>
                <a:gd name="connsiteY0" fmla="*/ 39 h 77082"/>
                <a:gd name="connsiteX1" fmla="*/ 27521 w 303846"/>
                <a:gd name="connsiteY1" fmla="*/ 58777 h 77082"/>
                <a:gd name="connsiteX2" fmla="*/ 187858 w 303846"/>
                <a:gd name="connsiteY2" fmla="*/ 76239 h 77082"/>
                <a:gd name="connsiteX3" fmla="*/ 303746 w 303846"/>
                <a:gd name="connsiteY3" fmla="*/ 73064 h 77082"/>
                <a:gd name="connsiteX4" fmla="*/ 168808 w 303846"/>
                <a:gd name="connsiteY4" fmla="*/ 61952 h 77082"/>
                <a:gd name="connsiteX5" fmla="*/ 19583 w 303846"/>
                <a:gd name="connsiteY5" fmla="*/ 49252 h 77082"/>
                <a:gd name="connsiteX6" fmla="*/ 2121 w 303846"/>
                <a:gd name="connsiteY6" fmla="*/ 39 h 7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46" h="77082">
                  <a:moveTo>
                    <a:pt x="2121" y="39"/>
                  </a:moveTo>
                  <a:cubicBezTo>
                    <a:pt x="3444" y="1626"/>
                    <a:pt x="-3435" y="46077"/>
                    <a:pt x="27521" y="58777"/>
                  </a:cubicBezTo>
                  <a:cubicBezTo>
                    <a:pt x="58477" y="71477"/>
                    <a:pt x="141821" y="73858"/>
                    <a:pt x="187858" y="76239"/>
                  </a:cubicBezTo>
                  <a:cubicBezTo>
                    <a:pt x="233895" y="78620"/>
                    <a:pt x="306921" y="75445"/>
                    <a:pt x="303746" y="73064"/>
                  </a:cubicBezTo>
                  <a:cubicBezTo>
                    <a:pt x="300571" y="70683"/>
                    <a:pt x="168808" y="61952"/>
                    <a:pt x="168808" y="61952"/>
                  </a:cubicBezTo>
                  <a:cubicBezTo>
                    <a:pt x="121448" y="57983"/>
                    <a:pt x="46306" y="52956"/>
                    <a:pt x="19583" y="49252"/>
                  </a:cubicBezTo>
                  <a:cubicBezTo>
                    <a:pt x="-7140" y="45548"/>
                    <a:pt x="798" y="-1548"/>
                    <a:pt x="2121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: 図形 944">
              <a:extLst>
                <a:ext uri="{FF2B5EF4-FFF2-40B4-BE49-F238E27FC236}">
                  <a16:creationId xmlns:a16="http://schemas.microsoft.com/office/drawing/2014/main" id="{70C5C807-5AB2-4DE8-AFB8-399FBA20E348}"/>
                </a:ext>
              </a:extLst>
            </p:cNvPr>
            <p:cNvSpPr/>
            <p:nvPr/>
          </p:nvSpPr>
          <p:spPr>
            <a:xfrm>
              <a:off x="1927379" y="5403593"/>
              <a:ext cx="289012" cy="79678"/>
            </a:xfrm>
            <a:custGeom>
              <a:avLst/>
              <a:gdLst>
                <a:gd name="connsiteX0" fmla="*/ 9371 w 289012"/>
                <a:gd name="connsiteY0" fmla="*/ 79632 h 79678"/>
                <a:gd name="connsiteX1" fmla="*/ 34771 w 289012"/>
                <a:gd name="connsiteY1" fmla="*/ 33595 h 79678"/>
                <a:gd name="connsiteX2" fmla="*/ 58584 w 289012"/>
                <a:gd name="connsiteY2" fmla="*/ 30420 h 79678"/>
                <a:gd name="connsiteX3" fmla="*/ 106209 w 289012"/>
                <a:gd name="connsiteY3" fmla="*/ 257 h 79678"/>
                <a:gd name="connsiteX4" fmla="*/ 153834 w 289012"/>
                <a:gd name="connsiteY4" fmla="*/ 16132 h 79678"/>
                <a:gd name="connsiteX5" fmla="*/ 288771 w 289012"/>
                <a:gd name="connsiteY5" fmla="*/ 20895 h 79678"/>
                <a:gd name="connsiteX6" fmla="*/ 117321 w 289012"/>
                <a:gd name="connsiteY6" fmla="*/ 12957 h 79678"/>
                <a:gd name="connsiteX7" fmla="*/ 9371 w 289012"/>
                <a:gd name="connsiteY7" fmla="*/ 24070 h 79678"/>
                <a:gd name="connsiteX8" fmla="*/ 9371 w 289012"/>
                <a:gd name="connsiteY8" fmla="*/ 79632 h 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9012" h="79678">
                  <a:moveTo>
                    <a:pt x="9371" y="79632"/>
                  </a:moveTo>
                  <a:cubicBezTo>
                    <a:pt x="13604" y="81219"/>
                    <a:pt x="26569" y="41797"/>
                    <a:pt x="34771" y="33595"/>
                  </a:cubicBezTo>
                  <a:cubicBezTo>
                    <a:pt x="42973" y="25393"/>
                    <a:pt x="46678" y="35976"/>
                    <a:pt x="58584" y="30420"/>
                  </a:cubicBezTo>
                  <a:cubicBezTo>
                    <a:pt x="70490" y="24864"/>
                    <a:pt x="90334" y="2638"/>
                    <a:pt x="106209" y="257"/>
                  </a:cubicBezTo>
                  <a:cubicBezTo>
                    <a:pt x="122084" y="-2124"/>
                    <a:pt x="123407" y="12692"/>
                    <a:pt x="153834" y="16132"/>
                  </a:cubicBezTo>
                  <a:cubicBezTo>
                    <a:pt x="184261" y="19572"/>
                    <a:pt x="294856" y="21424"/>
                    <a:pt x="288771" y="20895"/>
                  </a:cubicBezTo>
                  <a:cubicBezTo>
                    <a:pt x="282686" y="20366"/>
                    <a:pt x="163888" y="12428"/>
                    <a:pt x="117321" y="12957"/>
                  </a:cubicBezTo>
                  <a:cubicBezTo>
                    <a:pt x="70754" y="13486"/>
                    <a:pt x="28156" y="14545"/>
                    <a:pt x="9371" y="24070"/>
                  </a:cubicBezTo>
                  <a:cubicBezTo>
                    <a:pt x="-9414" y="33595"/>
                    <a:pt x="5138" y="78045"/>
                    <a:pt x="9371" y="796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: 図形 945">
              <a:extLst>
                <a:ext uri="{FF2B5EF4-FFF2-40B4-BE49-F238E27FC236}">
                  <a16:creationId xmlns:a16="http://schemas.microsoft.com/office/drawing/2014/main" id="{50EE031F-945F-47FB-9F72-79CA7709BB8A}"/>
                </a:ext>
              </a:extLst>
            </p:cNvPr>
            <p:cNvSpPr/>
            <p:nvPr/>
          </p:nvSpPr>
          <p:spPr>
            <a:xfrm>
              <a:off x="2375633" y="5342207"/>
              <a:ext cx="161198" cy="87349"/>
            </a:xfrm>
            <a:custGeom>
              <a:avLst/>
              <a:gdLst>
                <a:gd name="connsiteX0" fmla="*/ 161192 w 161198"/>
                <a:gd name="connsiteY0" fmla="*/ 87043 h 87349"/>
                <a:gd name="connsiteX1" fmla="*/ 10380 w 161198"/>
                <a:gd name="connsiteY1" fmla="*/ 1318 h 87349"/>
                <a:gd name="connsiteX2" fmla="*/ 13555 w 161198"/>
                <a:gd name="connsiteY2" fmla="*/ 34656 h 87349"/>
                <a:gd name="connsiteX3" fmla="*/ 16730 w 161198"/>
                <a:gd name="connsiteY3" fmla="*/ 29893 h 87349"/>
                <a:gd name="connsiteX4" fmla="*/ 161192 w 161198"/>
                <a:gd name="connsiteY4" fmla="*/ 87043 h 8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98" h="87349">
                  <a:moveTo>
                    <a:pt x="161192" y="87043"/>
                  </a:moveTo>
                  <a:cubicBezTo>
                    <a:pt x="160134" y="82281"/>
                    <a:pt x="34986" y="10049"/>
                    <a:pt x="10380" y="1318"/>
                  </a:cubicBezTo>
                  <a:cubicBezTo>
                    <a:pt x="-14226" y="-7413"/>
                    <a:pt x="12497" y="29894"/>
                    <a:pt x="13555" y="34656"/>
                  </a:cubicBezTo>
                  <a:cubicBezTo>
                    <a:pt x="14613" y="39418"/>
                    <a:pt x="-7347" y="20104"/>
                    <a:pt x="16730" y="29893"/>
                  </a:cubicBezTo>
                  <a:cubicBezTo>
                    <a:pt x="40807" y="39682"/>
                    <a:pt x="162250" y="91805"/>
                    <a:pt x="161192" y="870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: 図形 946">
              <a:extLst>
                <a:ext uri="{FF2B5EF4-FFF2-40B4-BE49-F238E27FC236}">
                  <a16:creationId xmlns:a16="http://schemas.microsoft.com/office/drawing/2014/main" id="{6E9514EB-21AD-4FC1-AB2D-BED39CA7D1A7}"/>
                </a:ext>
              </a:extLst>
            </p:cNvPr>
            <p:cNvSpPr/>
            <p:nvPr/>
          </p:nvSpPr>
          <p:spPr>
            <a:xfrm>
              <a:off x="2231331" y="5397500"/>
              <a:ext cx="111929" cy="194305"/>
            </a:xfrm>
            <a:custGeom>
              <a:avLst/>
              <a:gdLst>
                <a:gd name="connsiteX0" fmla="*/ 43557 w 111929"/>
                <a:gd name="connsiteY0" fmla="*/ 0 h 194305"/>
                <a:gd name="connsiteX1" fmla="*/ 5457 w 111929"/>
                <a:gd name="connsiteY1" fmla="*/ 53975 h 194305"/>
                <a:gd name="connsiteX2" fmla="*/ 11807 w 111929"/>
                <a:gd name="connsiteY2" fmla="*/ 112713 h 194305"/>
                <a:gd name="connsiteX3" fmla="*/ 111819 w 111929"/>
                <a:gd name="connsiteY3" fmla="*/ 193675 h 194305"/>
                <a:gd name="connsiteX4" fmla="*/ 30857 w 111929"/>
                <a:gd name="connsiteY4" fmla="*/ 147638 h 194305"/>
                <a:gd name="connsiteX5" fmla="*/ 3869 w 111929"/>
                <a:gd name="connsiteY5" fmla="*/ 98425 h 194305"/>
                <a:gd name="connsiteX6" fmla="*/ 19744 w 111929"/>
                <a:gd name="connsiteY6" fmla="*/ 53975 h 194305"/>
                <a:gd name="connsiteX7" fmla="*/ 43557 w 111929"/>
                <a:gd name="connsiteY7" fmla="*/ 0 h 19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929" h="194305">
                  <a:moveTo>
                    <a:pt x="43557" y="0"/>
                  </a:moveTo>
                  <a:cubicBezTo>
                    <a:pt x="41176" y="0"/>
                    <a:pt x="10749" y="35190"/>
                    <a:pt x="5457" y="53975"/>
                  </a:cubicBezTo>
                  <a:cubicBezTo>
                    <a:pt x="165" y="72761"/>
                    <a:pt x="-5920" y="89430"/>
                    <a:pt x="11807" y="112713"/>
                  </a:cubicBezTo>
                  <a:cubicBezTo>
                    <a:pt x="29534" y="135996"/>
                    <a:pt x="108644" y="187854"/>
                    <a:pt x="111819" y="193675"/>
                  </a:cubicBezTo>
                  <a:cubicBezTo>
                    <a:pt x="114994" y="199496"/>
                    <a:pt x="48849" y="163513"/>
                    <a:pt x="30857" y="147638"/>
                  </a:cubicBezTo>
                  <a:cubicBezTo>
                    <a:pt x="12865" y="131763"/>
                    <a:pt x="5721" y="114035"/>
                    <a:pt x="3869" y="98425"/>
                  </a:cubicBezTo>
                  <a:cubicBezTo>
                    <a:pt x="2017" y="82815"/>
                    <a:pt x="12600" y="68527"/>
                    <a:pt x="19744" y="53975"/>
                  </a:cubicBezTo>
                  <a:cubicBezTo>
                    <a:pt x="26888" y="39423"/>
                    <a:pt x="45938" y="0"/>
                    <a:pt x="435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: 図形 947">
              <a:extLst>
                <a:ext uri="{FF2B5EF4-FFF2-40B4-BE49-F238E27FC236}">
                  <a16:creationId xmlns:a16="http://schemas.microsoft.com/office/drawing/2014/main" id="{32132E0E-85B0-4E55-8CA3-FF0326EEAB50}"/>
                </a:ext>
              </a:extLst>
            </p:cNvPr>
            <p:cNvSpPr/>
            <p:nvPr/>
          </p:nvSpPr>
          <p:spPr>
            <a:xfrm>
              <a:off x="2231663" y="5465485"/>
              <a:ext cx="140449" cy="57003"/>
            </a:xfrm>
            <a:custGeom>
              <a:avLst/>
              <a:gdLst>
                <a:gd name="connsiteX0" fmla="*/ 140062 w 140449"/>
                <a:gd name="connsiteY0" fmla="*/ 278 h 57003"/>
                <a:gd name="connsiteX1" fmla="*/ 3537 w 140449"/>
                <a:gd name="connsiteY1" fmla="*/ 55840 h 57003"/>
                <a:gd name="connsiteX2" fmla="*/ 44812 w 140449"/>
                <a:gd name="connsiteY2" fmla="*/ 35203 h 57003"/>
                <a:gd name="connsiteX3" fmla="*/ 140062 w 140449"/>
                <a:gd name="connsiteY3" fmla="*/ 278 h 5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49" h="57003">
                  <a:moveTo>
                    <a:pt x="140062" y="278"/>
                  </a:moveTo>
                  <a:cubicBezTo>
                    <a:pt x="133183" y="3717"/>
                    <a:pt x="19412" y="50019"/>
                    <a:pt x="3537" y="55840"/>
                  </a:cubicBezTo>
                  <a:cubicBezTo>
                    <a:pt x="-12338" y="61661"/>
                    <a:pt x="29466" y="44199"/>
                    <a:pt x="44812" y="35203"/>
                  </a:cubicBezTo>
                  <a:cubicBezTo>
                    <a:pt x="60158" y="26207"/>
                    <a:pt x="146941" y="-3161"/>
                    <a:pt x="140062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: 図形 948">
              <a:extLst>
                <a:ext uri="{FF2B5EF4-FFF2-40B4-BE49-F238E27FC236}">
                  <a16:creationId xmlns:a16="http://schemas.microsoft.com/office/drawing/2014/main" id="{803DB2F6-5AD4-4571-B80E-A642412EBA4F}"/>
                </a:ext>
              </a:extLst>
            </p:cNvPr>
            <p:cNvSpPr/>
            <p:nvPr/>
          </p:nvSpPr>
          <p:spPr>
            <a:xfrm>
              <a:off x="2207298" y="5470518"/>
              <a:ext cx="167769" cy="135402"/>
            </a:xfrm>
            <a:custGeom>
              <a:avLst/>
              <a:gdLst>
                <a:gd name="connsiteX0" fmla="*/ 13615 w 167769"/>
                <a:gd name="connsiteY0" fmla="*/ 7 h 135402"/>
                <a:gd name="connsiteX1" fmla="*/ 2502 w 167769"/>
                <a:gd name="connsiteY1" fmla="*/ 87320 h 135402"/>
                <a:gd name="connsiteX2" fmla="*/ 66002 w 167769"/>
                <a:gd name="connsiteY2" fmla="*/ 125420 h 135402"/>
                <a:gd name="connsiteX3" fmla="*/ 167602 w 167769"/>
                <a:gd name="connsiteY3" fmla="*/ 125420 h 135402"/>
                <a:gd name="connsiteX4" fmla="*/ 88227 w 167769"/>
                <a:gd name="connsiteY4" fmla="*/ 133357 h 135402"/>
                <a:gd name="connsiteX5" fmla="*/ 21552 w 167769"/>
                <a:gd name="connsiteY5" fmla="*/ 82557 h 135402"/>
                <a:gd name="connsiteX6" fmla="*/ 13615 w 167769"/>
                <a:gd name="connsiteY6" fmla="*/ 7 h 13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769" h="135402">
                  <a:moveTo>
                    <a:pt x="13615" y="7"/>
                  </a:moveTo>
                  <a:cubicBezTo>
                    <a:pt x="10440" y="801"/>
                    <a:pt x="-6229" y="66418"/>
                    <a:pt x="2502" y="87320"/>
                  </a:cubicBezTo>
                  <a:cubicBezTo>
                    <a:pt x="11233" y="108222"/>
                    <a:pt x="38485" y="119070"/>
                    <a:pt x="66002" y="125420"/>
                  </a:cubicBezTo>
                  <a:cubicBezTo>
                    <a:pt x="93519" y="131770"/>
                    <a:pt x="163898" y="124097"/>
                    <a:pt x="167602" y="125420"/>
                  </a:cubicBezTo>
                  <a:cubicBezTo>
                    <a:pt x="171306" y="126743"/>
                    <a:pt x="112569" y="140501"/>
                    <a:pt x="88227" y="133357"/>
                  </a:cubicBezTo>
                  <a:cubicBezTo>
                    <a:pt x="63885" y="126213"/>
                    <a:pt x="33987" y="100020"/>
                    <a:pt x="21552" y="82557"/>
                  </a:cubicBezTo>
                  <a:cubicBezTo>
                    <a:pt x="9117" y="65095"/>
                    <a:pt x="16790" y="-787"/>
                    <a:pt x="13615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: 図形 949">
              <a:extLst>
                <a:ext uri="{FF2B5EF4-FFF2-40B4-BE49-F238E27FC236}">
                  <a16:creationId xmlns:a16="http://schemas.microsoft.com/office/drawing/2014/main" id="{CECF5E13-CFF1-46D0-8EDC-41BBF6961FA4}"/>
                </a:ext>
              </a:extLst>
            </p:cNvPr>
            <p:cNvSpPr/>
            <p:nvPr/>
          </p:nvSpPr>
          <p:spPr>
            <a:xfrm>
              <a:off x="2180708" y="5473313"/>
              <a:ext cx="183127" cy="153268"/>
            </a:xfrm>
            <a:custGeom>
              <a:avLst/>
              <a:gdLst>
                <a:gd name="connsiteX0" fmla="*/ 183080 w 183127"/>
                <a:gd name="connsiteY0" fmla="*/ 141675 h 153268"/>
                <a:gd name="connsiteX1" fmla="*/ 91005 w 183127"/>
                <a:gd name="connsiteY1" fmla="*/ 152787 h 153268"/>
                <a:gd name="connsiteX2" fmla="*/ 30680 w 183127"/>
                <a:gd name="connsiteY2" fmla="*/ 124212 h 153268"/>
                <a:gd name="connsiteX3" fmla="*/ 517 w 183127"/>
                <a:gd name="connsiteY3" fmla="*/ 76587 h 153268"/>
                <a:gd name="connsiteX4" fmla="*/ 13217 w 183127"/>
                <a:gd name="connsiteY4" fmla="*/ 24200 h 153268"/>
                <a:gd name="connsiteX5" fmla="*/ 33855 w 183127"/>
                <a:gd name="connsiteY5" fmla="*/ 387 h 153268"/>
                <a:gd name="connsiteX6" fmla="*/ 10042 w 183127"/>
                <a:gd name="connsiteY6" fmla="*/ 41662 h 153268"/>
                <a:gd name="connsiteX7" fmla="*/ 22742 w 183127"/>
                <a:gd name="connsiteY7" fmla="*/ 103575 h 153268"/>
                <a:gd name="connsiteX8" fmla="*/ 78305 w 183127"/>
                <a:gd name="connsiteY8" fmla="*/ 135325 h 153268"/>
                <a:gd name="connsiteX9" fmla="*/ 183080 w 183127"/>
                <a:gd name="connsiteY9" fmla="*/ 141675 h 15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7" h="153268">
                  <a:moveTo>
                    <a:pt x="183080" y="141675"/>
                  </a:moveTo>
                  <a:cubicBezTo>
                    <a:pt x="185197" y="144585"/>
                    <a:pt x="116405" y="155698"/>
                    <a:pt x="91005" y="152787"/>
                  </a:cubicBezTo>
                  <a:cubicBezTo>
                    <a:pt x="65605" y="149877"/>
                    <a:pt x="45761" y="136912"/>
                    <a:pt x="30680" y="124212"/>
                  </a:cubicBezTo>
                  <a:cubicBezTo>
                    <a:pt x="15599" y="111512"/>
                    <a:pt x="3427" y="93256"/>
                    <a:pt x="517" y="76587"/>
                  </a:cubicBezTo>
                  <a:cubicBezTo>
                    <a:pt x="-2393" y="59918"/>
                    <a:pt x="7661" y="36900"/>
                    <a:pt x="13217" y="24200"/>
                  </a:cubicBezTo>
                  <a:cubicBezTo>
                    <a:pt x="18773" y="11500"/>
                    <a:pt x="34384" y="-2523"/>
                    <a:pt x="33855" y="387"/>
                  </a:cubicBezTo>
                  <a:cubicBezTo>
                    <a:pt x="33326" y="3297"/>
                    <a:pt x="11894" y="24464"/>
                    <a:pt x="10042" y="41662"/>
                  </a:cubicBezTo>
                  <a:cubicBezTo>
                    <a:pt x="8190" y="58860"/>
                    <a:pt x="11365" y="87965"/>
                    <a:pt x="22742" y="103575"/>
                  </a:cubicBezTo>
                  <a:cubicBezTo>
                    <a:pt x="34119" y="119185"/>
                    <a:pt x="52905" y="129769"/>
                    <a:pt x="78305" y="135325"/>
                  </a:cubicBezTo>
                  <a:cubicBezTo>
                    <a:pt x="103705" y="140881"/>
                    <a:pt x="180963" y="138765"/>
                    <a:pt x="183080" y="141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: 図形 950">
              <a:extLst>
                <a:ext uri="{FF2B5EF4-FFF2-40B4-BE49-F238E27FC236}">
                  <a16:creationId xmlns:a16="http://schemas.microsoft.com/office/drawing/2014/main" id="{066BBDF7-8E13-4A97-90C5-7E40DE0AD925}"/>
                </a:ext>
              </a:extLst>
            </p:cNvPr>
            <p:cNvSpPr/>
            <p:nvPr/>
          </p:nvSpPr>
          <p:spPr>
            <a:xfrm>
              <a:off x="2300286" y="5520335"/>
              <a:ext cx="230738" cy="65109"/>
            </a:xfrm>
            <a:custGeom>
              <a:avLst/>
              <a:gdLst>
                <a:gd name="connsiteX0" fmla="*/ 2 w 230738"/>
                <a:gd name="connsiteY0" fmla="*/ 62903 h 65109"/>
                <a:gd name="connsiteX1" fmla="*/ 109539 w 230738"/>
                <a:gd name="connsiteY1" fmla="*/ 50203 h 65109"/>
                <a:gd name="connsiteX2" fmla="*/ 136527 w 230738"/>
                <a:gd name="connsiteY2" fmla="*/ 15278 h 65109"/>
                <a:gd name="connsiteX3" fmla="*/ 173039 w 230738"/>
                <a:gd name="connsiteY3" fmla="*/ 12103 h 65109"/>
                <a:gd name="connsiteX4" fmla="*/ 217489 w 230738"/>
                <a:gd name="connsiteY4" fmla="*/ 39090 h 65109"/>
                <a:gd name="connsiteX5" fmla="*/ 230189 w 230738"/>
                <a:gd name="connsiteY5" fmla="*/ 64490 h 65109"/>
                <a:gd name="connsiteX6" fmla="*/ 203202 w 230738"/>
                <a:gd name="connsiteY6" fmla="*/ 12103 h 65109"/>
                <a:gd name="connsiteX7" fmla="*/ 147639 w 230738"/>
                <a:gd name="connsiteY7" fmla="*/ 990 h 65109"/>
                <a:gd name="connsiteX8" fmla="*/ 106364 w 230738"/>
                <a:gd name="connsiteY8" fmla="*/ 29565 h 65109"/>
                <a:gd name="connsiteX9" fmla="*/ 2 w 230738"/>
                <a:gd name="connsiteY9" fmla="*/ 62903 h 6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38" h="65109">
                  <a:moveTo>
                    <a:pt x="2" y="62903"/>
                  </a:moveTo>
                  <a:cubicBezTo>
                    <a:pt x="531" y="66343"/>
                    <a:pt x="86785" y="58140"/>
                    <a:pt x="109539" y="50203"/>
                  </a:cubicBezTo>
                  <a:cubicBezTo>
                    <a:pt x="132293" y="42265"/>
                    <a:pt x="125944" y="21628"/>
                    <a:pt x="136527" y="15278"/>
                  </a:cubicBezTo>
                  <a:cubicBezTo>
                    <a:pt x="147110" y="8928"/>
                    <a:pt x="159545" y="8134"/>
                    <a:pt x="173039" y="12103"/>
                  </a:cubicBezTo>
                  <a:cubicBezTo>
                    <a:pt x="186533" y="16072"/>
                    <a:pt x="207964" y="30359"/>
                    <a:pt x="217489" y="39090"/>
                  </a:cubicBezTo>
                  <a:cubicBezTo>
                    <a:pt x="227014" y="47821"/>
                    <a:pt x="232570" y="68988"/>
                    <a:pt x="230189" y="64490"/>
                  </a:cubicBezTo>
                  <a:cubicBezTo>
                    <a:pt x="227808" y="59992"/>
                    <a:pt x="216960" y="22686"/>
                    <a:pt x="203202" y="12103"/>
                  </a:cubicBezTo>
                  <a:cubicBezTo>
                    <a:pt x="189444" y="1520"/>
                    <a:pt x="163779" y="-1920"/>
                    <a:pt x="147639" y="990"/>
                  </a:cubicBezTo>
                  <a:cubicBezTo>
                    <a:pt x="131499" y="3900"/>
                    <a:pt x="125943" y="21627"/>
                    <a:pt x="106364" y="29565"/>
                  </a:cubicBezTo>
                  <a:cubicBezTo>
                    <a:pt x="86785" y="37503"/>
                    <a:pt x="-527" y="59463"/>
                    <a:pt x="2" y="629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: 図形 951">
              <a:extLst>
                <a:ext uri="{FF2B5EF4-FFF2-40B4-BE49-F238E27FC236}">
                  <a16:creationId xmlns:a16="http://schemas.microsoft.com/office/drawing/2014/main" id="{842467C3-D3D8-4CAB-9F19-DC1E7EC3C085}"/>
                </a:ext>
              </a:extLst>
            </p:cNvPr>
            <p:cNvSpPr/>
            <p:nvPr/>
          </p:nvSpPr>
          <p:spPr>
            <a:xfrm>
              <a:off x="2311348" y="5555577"/>
              <a:ext cx="218149" cy="40634"/>
            </a:xfrm>
            <a:custGeom>
              <a:avLst/>
              <a:gdLst>
                <a:gd name="connsiteX0" fmla="*/ 52 w 218149"/>
                <a:gd name="connsiteY0" fmla="*/ 40361 h 40634"/>
                <a:gd name="connsiteX1" fmla="*/ 134990 w 218149"/>
                <a:gd name="connsiteY1" fmla="*/ 27661 h 40634"/>
                <a:gd name="connsiteX2" fmla="*/ 160390 w 218149"/>
                <a:gd name="connsiteY2" fmla="*/ 673 h 40634"/>
                <a:gd name="connsiteX3" fmla="*/ 176265 w 218149"/>
                <a:gd name="connsiteY3" fmla="*/ 10198 h 40634"/>
                <a:gd name="connsiteX4" fmla="*/ 217540 w 218149"/>
                <a:gd name="connsiteY4" fmla="*/ 32423 h 40634"/>
                <a:gd name="connsiteX5" fmla="*/ 141340 w 218149"/>
                <a:gd name="connsiteY5" fmla="*/ 3848 h 40634"/>
                <a:gd name="connsiteX6" fmla="*/ 119115 w 218149"/>
                <a:gd name="connsiteY6" fmla="*/ 16548 h 40634"/>
                <a:gd name="connsiteX7" fmla="*/ 52 w 218149"/>
                <a:gd name="connsiteY7" fmla="*/ 40361 h 4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149" h="40634">
                  <a:moveTo>
                    <a:pt x="52" y="40361"/>
                  </a:moveTo>
                  <a:cubicBezTo>
                    <a:pt x="2698" y="42213"/>
                    <a:pt x="108267" y="34276"/>
                    <a:pt x="134990" y="27661"/>
                  </a:cubicBezTo>
                  <a:cubicBezTo>
                    <a:pt x="161713" y="21046"/>
                    <a:pt x="153511" y="3583"/>
                    <a:pt x="160390" y="673"/>
                  </a:cubicBezTo>
                  <a:cubicBezTo>
                    <a:pt x="167269" y="-2238"/>
                    <a:pt x="166740" y="4906"/>
                    <a:pt x="176265" y="10198"/>
                  </a:cubicBezTo>
                  <a:cubicBezTo>
                    <a:pt x="185790" y="15490"/>
                    <a:pt x="223361" y="33481"/>
                    <a:pt x="217540" y="32423"/>
                  </a:cubicBezTo>
                  <a:cubicBezTo>
                    <a:pt x="211719" y="31365"/>
                    <a:pt x="157744" y="6494"/>
                    <a:pt x="141340" y="3848"/>
                  </a:cubicBezTo>
                  <a:cubicBezTo>
                    <a:pt x="124936" y="1202"/>
                    <a:pt x="142134" y="10992"/>
                    <a:pt x="119115" y="16548"/>
                  </a:cubicBezTo>
                  <a:cubicBezTo>
                    <a:pt x="96096" y="22104"/>
                    <a:pt x="-2594" y="38509"/>
                    <a:pt x="52" y="403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: 図形 952">
              <a:extLst>
                <a:ext uri="{FF2B5EF4-FFF2-40B4-BE49-F238E27FC236}">
                  <a16:creationId xmlns:a16="http://schemas.microsoft.com/office/drawing/2014/main" id="{A342AEB5-9E43-4FD6-A2BB-5481E6806714}"/>
                </a:ext>
              </a:extLst>
            </p:cNvPr>
            <p:cNvSpPr/>
            <p:nvPr/>
          </p:nvSpPr>
          <p:spPr>
            <a:xfrm>
              <a:off x="2268538" y="5391098"/>
              <a:ext cx="222260" cy="128678"/>
            </a:xfrm>
            <a:custGeom>
              <a:avLst/>
              <a:gdLst>
                <a:gd name="connsiteX0" fmla="*/ 222250 w 222260"/>
                <a:gd name="connsiteY0" fmla="*/ 52 h 128678"/>
                <a:gd name="connsiteX1" fmla="*/ 180975 w 222260"/>
                <a:gd name="connsiteY1" fmla="*/ 60377 h 128678"/>
                <a:gd name="connsiteX2" fmla="*/ 0 w 222260"/>
                <a:gd name="connsiteY2" fmla="*/ 128640 h 128678"/>
                <a:gd name="connsiteX3" fmla="*/ 179387 w 222260"/>
                <a:gd name="connsiteY3" fmla="*/ 50852 h 128678"/>
                <a:gd name="connsiteX4" fmla="*/ 222250 w 222260"/>
                <a:gd name="connsiteY4" fmla="*/ 52 h 12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0" h="128678">
                  <a:moveTo>
                    <a:pt x="222250" y="52"/>
                  </a:moveTo>
                  <a:cubicBezTo>
                    <a:pt x="222515" y="1640"/>
                    <a:pt x="218017" y="38946"/>
                    <a:pt x="180975" y="60377"/>
                  </a:cubicBezTo>
                  <a:cubicBezTo>
                    <a:pt x="143933" y="81808"/>
                    <a:pt x="265" y="130228"/>
                    <a:pt x="0" y="128640"/>
                  </a:cubicBezTo>
                  <a:cubicBezTo>
                    <a:pt x="-265" y="127053"/>
                    <a:pt x="144462" y="68579"/>
                    <a:pt x="179387" y="50852"/>
                  </a:cubicBezTo>
                  <a:cubicBezTo>
                    <a:pt x="214312" y="33125"/>
                    <a:pt x="221985" y="-1536"/>
                    <a:pt x="222250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: 図形 953">
              <a:extLst>
                <a:ext uri="{FF2B5EF4-FFF2-40B4-BE49-F238E27FC236}">
                  <a16:creationId xmlns:a16="http://schemas.microsoft.com/office/drawing/2014/main" id="{DF5AE3CD-81A5-4AD1-AFBC-DA41D4CC07D3}"/>
                </a:ext>
              </a:extLst>
            </p:cNvPr>
            <p:cNvSpPr/>
            <p:nvPr/>
          </p:nvSpPr>
          <p:spPr>
            <a:xfrm>
              <a:off x="2462031" y="5441641"/>
              <a:ext cx="96990" cy="43243"/>
            </a:xfrm>
            <a:custGeom>
              <a:avLst/>
              <a:gdLst>
                <a:gd name="connsiteX0" fmla="*/ 182 w 96990"/>
                <a:gd name="connsiteY0" fmla="*/ 1897 h 43243"/>
                <a:gd name="connsiteX1" fmla="*/ 93844 w 96990"/>
                <a:gd name="connsiteY1" fmla="*/ 43172 h 43243"/>
                <a:gd name="connsiteX2" fmla="*/ 70032 w 96990"/>
                <a:gd name="connsiteY2" fmla="*/ 11422 h 43243"/>
                <a:gd name="connsiteX3" fmla="*/ 182 w 96990"/>
                <a:gd name="connsiteY3" fmla="*/ 1897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90" h="43243">
                  <a:moveTo>
                    <a:pt x="182" y="1897"/>
                  </a:moveTo>
                  <a:cubicBezTo>
                    <a:pt x="4151" y="7189"/>
                    <a:pt x="82202" y="41585"/>
                    <a:pt x="93844" y="43172"/>
                  </a:cubicBezTo>
                  <a:cubicBezTo>
                    <a:pt x="105486" y="44759"/>
                    <a:pt x="81938" y="19624"/>
                    <a:pt x="70032" y="11422"/>
                  </a:cubicBezTo>
                  <a:cubicBezTo>
                    <a:pt x="58126" y="3220"/>
                    <a:pt x="-3787" y="-3395"/>
                    <a:pt x="182" y="18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: 図形 954">
              <a:extLst>
                <a:ext uri="{FF2B5EF4-FFF2-40B4-BE49-F238E27FC236}">
                  <a16:creationId xmlns:a16="http://schemas.microsoft.com/office/drawing/2014/main" id="{A0ECCC57-FA51-49A6-989E-CD55A8E8B647}"/>
                </a:ext>
              </a:extLst>
            </p:cNvPr>
            <p:cNvSpPr/>
            <p:nvPr/>
          </p:nvSpPr>
          <p:spPr>
            <a:xfrm>
              <a:off x="2201863" y="5072063"/>
              <a:ext cx="544649" cy="50926"/>
            </a:xfrm>
            <a:custGeom>
              <a:avLst/>
              <a:gdLst>
                <a:gd name="connsiteX0" fmla="*/ 0 w 544649"/>
                <a:gd name="connsiteY0" fmla="*/ 0 h 50926"/>
                <a:gd name="connsiteX1" fmla="*/ 277812 w 544649"/>
                <a:gd name="connsiteY1" fmla="*/ 49212 h 50926"/>
                <a:gd name="connsiteX2" fmla="*/ 542925 w 544649"/>
                <a:gd name="connsiteY2" fmla="*/ 39687 h 50926"/>
                <a:gd name="connsiteX3" fmla="*/ 381000 w 544649"/>
                <a:gd name="connsiteY3" fmla="*/ 39687 h 50926"/>
                <a:gd name="connsiteX4" fmla="*/ 161925 w 544649"/>
                <a:gd name="connsiteY4" fmla="*/ 23812 h 50926"/>
                <a:gd name="connsiteX5" fmla="*/ 0 w 544649"/>
                <a:gd name="connsiteY5" fmla="*/ 0 h 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649" h="50926">
                  <a:moveTo>
                    <a:pt x="0" y="0"/>
                  </a:moveTo>
                  <a:cubicBezTo>
                    <a:pt x="19314" y="4233"/>
                    <a:pt x="187325" y="42598"/>
                    <a:pt x="277812" y="49212"/>
                  </a:cubicBezTo>
                  <a:cubicBezTo>
                    <a:pt x="368300" y="55827"/>
                    <a:pt x="525727" y="41275"/>
                    <a:pt x="542925" y="39687"/>
                  </a:cubicBezTo>
                  <a:cubicBezTo>
                    <a:pt x="560123" y="38100"/>
                    <a:pt x="444500" y="42333"/>
                    <a:pt x="381000" y="39687"/>
                  </a:cubicBezTo>
                  <a:cubicBezTo>
                    <a:pt x="317500" y="37041"/>
                    <a:pt x="223308" y="32279"/>
                    <a:pt x="161925" y="238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フリーフォーム: 図形 955">
              <a:extLst>
                <a:ext uri="{FF2B5EF4-FFF2-40B4-BE49-F238E27FC236}">
                  <a16:creationId xmlns:a16="http://schemas.microsoft.com/office/drawing/2014/main" id="{104853CD-6EDA-4392-9F79-1609B2DBB8EB}"/>
                </a:ext>
              </a:extLst>
            </p:cNvPr>
            <p:cNvSpPr/>
            <p:nvPr/>
          </p:nvSpPr>
          <p:spPr>
            <a:xfrm>
              <a:off x="1948604" y="5065123"/>
              <a:ext cx="295987" cy="57794"/>
            </a:xfrm>
            <a:custGeom>
              <a:avLst/>
              <a:gdLst>
                <a:gd name="connsiteX0" fmla="*/ 846 w 295987"/>
                <a:gd name="connsiteY0" fmla="*/ 590 h 57794"/>
                <a:gd name="connsiteX1" fmla="*/ 280246 w 295987"/>
                <a:gd name="connsiteY1" fmla="*/ 57740 h 57794"/>
                <a:gd name="connsiteX2" fmla="*/ 261196 w 295987"/>
                <a:gd name="connsiteY2" fmla="*/ 11702 h 57794"/>
                <a:gd name="connsiteX3" fmla="*/ 264371 w 295987"/>
                <a:gd name="connsiteY3" fmla="*/ 45040 h 57794"/>
                <a:gd name="connsiteX4" fmla="*/ 196109 w 295987"/>
                <a:gd name="connsiteY4" fmla="*/ 29165 h 57794"/>
                <a:gd name="connsiteX5" fmla="*/ 846 w 295987"/>
                <a:gd name="connsiteY5" fmla="*/ 590 h 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87" h="57794">
                  <a:moveTo>
                    <a:pt x="846" y="590"/>
                  </a:moveTo>
                  <a:cubicBezTo>
                    <a:pt x="14869" y="5353"/>
                    <a:pt x="236854" y="55888"/>
                    <a:pt x="280246" y="57740"/>
                  </a:cubicBezTo>
                  <a:cubicBezTo>
                    <a:pt x="323638" y="59592"/>
                    <a:pt x="263842" y="13819"/>
                    <a:pt x="261196" y="11702"/>
                  </a:cubicBezTo>
                  <a:cubicBezTo>
                    <a:pt x="258550" y="9585"/>
                    <a:pt x="275219" y="42130"/>
                    <a:pt x="264371" y="45040"/>
                  </a:cubicBezTo>
                  <a:cubicBezTo>
                    <a:pt x="253523" y="47950"/>
                    <a:pt x="241088" y="37103"/>
                    <a:pt x="196109" y="29165"/>
                  </a:cubicBezTo>
                  <a:cubicBezTo>
                    <a:pt x="151130" y="21227"/>
                    <a:pt x="-13177" y="-4173"/>
                    <a:pt x="846" y="5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: 図形 956">
              <a:extLst>
                <a:ext uri="{FF2B5EF4-FFF2-40B4-BE49-F238E27FC236}">
                  <a16:creationId xmlns:a16="http://schemas.microsoft.com/office/drawing/2014/main" id="{6C3A3106-F3E6-4E5D-BE55-3A03F0FEEF5A}"/>
                </a:ext>
              </a:extLst>
            </p:cNvPr>
            <p:cNvSpPr/>
            <p:nvPr/>
          </p:nvSpPr>
          <p:spPr>
            <a:xfrm>
              <a:off x="1736105" y="5075027"/>
              <a:ext cx="224768" cy="287371"/>
            </a:xfrm>
            <a:custGeom>
              <a:avLst/>
              <a:gdLst>
                <a:gd name="connsiteX0" fmla="*/ 224458 w 224768"/>
                <a:gd name="connsiteY0" fmla="*/ 211 h 287371"/>
                <a:gd name="connsiteX1" fmla="*/ 10145 w 224768"/>
                <a:gd name="connsiteY1" fmla="*/ 271673 h 287371"/>
                <a:gd name="connsiteX2" fmla="*/ 56183 w 224768"/>
                <a:gd name="connsiteY2" fmla="*/ 227223 h 287371"/>
                <a:gd name="connsiteX3" fmla="*/ 224458 w 224768"/>
                <a:gd name="connsiteY3" fmla="*/ 211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68" h="287371">
                  <a:moveTo>
                    <a:pt x="224458" y="211"/>
                  </a:moveTo>
                  <a:cubicBezTo>
                    <a:pt x="216785" y="7619"/>
                    <a:pt x="38191" y="233838"/>
                    <a:pt x="10145" y="271673"/>
                  </a:cubicBezTo>
                  <a:cubicBezTo>
                    <a:pt x="-17901" y="309508"/>
                    <a:pt x="17025" y="272731"/>
                    <a:pt x="56183" y="227223"/>
                  </a:cubicBezTo>
                  <a:cubicBezTo>
                    <a:pt x="95341" y="181715"/>
                    <a:pt x="232131" y="-7197"/>
                    <a:pt x="224458" y="2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: 図形 957">
              <a:extLst>
                <a:ext uri="{FF2B5EF4-FFF2-40B4-BE49-F238E27FC236}">
                  <a16:creationId xmlns:a16="http://schemas.microsoft.com/office/drawing/2014/main" id="{D1D016E7-1607-4180-B630-779455EB9CF3}"/>
                </a:ext>
              </a:extLst>
            </p:cNvPr>
            <p:cNvSpPr/>
            <p:nvPr/>
          </p:nvSpPr>
          <p:spPr>
            <a:xfrm>
              <a:off x="1740486" y="5340303"/>
              <a:ext cx="189170" cy="187407"/>
            </a:xfrm>
            <a:custGeom>
              <a:avLst/>
              <a:gdLst>
                <a:gd name="connsiteX0" fmla="*/ 1002 w 189170"/>
                <a:gd name="connsiteY0" fmla="*/ 47 h 187407"/>
                <a:gd name="connsiteX1" fmla="*/ 181977 w 189170"/>
                <a:gd name="connsiteY1" fmla="*/ 55610 h 187407"/>
                <a:gd name="connsiteX2" fmla="*/ 128002 w 189170"/>
                <a:gd name="connsiteY2" fmla="*/ 120697 h 187407"/>
                <a:gd name="connsiteX3" fmla="*/ 97839 w 189170"/>
                <a:gd name="connsiteY3" fmla="*/ 187372 h 187407"/>
                <a:gd name="connsiteX4" fmla="*/ 188327 w 189170"/>
                <a:gd name="connsiteY4" fmla="*/ 130222 h 187407"/>
                <a:gd name="connsiteX5" fmla="*/ 143877 w 189170"/>
                <a:gd name="connsiteY5" fmla="*/ 146097 h 187407"/>
                <a:gd name="connsiteX6" fmla="*/ 158164 w 189170"/>
                <a:gd name="connsiteY6" fmla="*/ 76247 h 187407"/>
                <a:gd name="connsiteX7" fmla="*/ 110539 w 189170"/>
                <a:gd name="connsiteY7" fmla="*/ 46085 h 187407"/>
                <a:gd name="connsiteX8" fmla="*/ 1002 w 189170"/>
                <a:gd name="connsiteY8" fmla="*/ 47 h 18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170" h="187407">
                  <a:moveTo>
                    <a:pt x="1002" y="47"/>
                  </a:moveTo>
                  <a:cubicBezTo>
                    <a:pt x="12908" y="1634"/>
                    <a:pt x="160810" y="35502"/>
                    <a:pt x="181977" y="55610"/>
                  </a:cubicBezTo>
                  <a:cubicBezTo>
                    <a:pt x="203144" y="75718"/>
                    <a:pt x="142025" y="98737"/>
                    <a:pt x="128002" y="120697"/>
                  </a:cubicBezTo>
                  <a:cubicBezTo>
                    <a:pt x="113979" y="142657"/>
                    <a:pt x="87785" y="185785"/>
                    <a:pt x="97839" y="187372"/>
                  </a:cubicBezTo>
                  <a:cubicBezTo>
                    <a:pt x="107893" y="188959"/>
                    <a:pt x="180654" y="137101"/>
                    <a:pt x="188327" y="130222"/>
                  </a:cubicBezTo>
                  <a:cubicBezTo>
                    <a:pt x="196000" y="123343"/>
                    <a:pt x="148904" y="155093"/>
                    <a:pt x="143877" y="146097"/>
                  </a:cubicBezTo>
                  <a:cubicBezTo>
                    <a:pt x="138850" y="137101"/>
                    <a:pt x="163720" y="92916"/>
                    <a:pt x="158164" y="76247"/>
                  </a:cubicBezTo>
                  <a:cubicBezTo>
                    <a:pt x="152608" y="59578"/>
                    <a:pt x="134351" y="55081"/>
                    <a:pt x="110539" y="46085"/>
                  </a:cubicBezTo>
                  <a:cubicBezTo>
                    <a:pt x="86727" y="37089"/>
                    <a:pt x="-10904" y="-1540"/>
                    <a:pt x="1002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: 図形 958">
              <a:extLst>
                <a:ext uri="{FF2B5EF4-FFF2-40B4-BE49-F238E27FC236}">
                  <a16:creationId xmlns:a16="http://schemas.microsoft.com/office/drawing/2014/main" id="{3AA02D95-9A6F-4171-8FE6-D9390539CEE3}"/>
                </a:ext>
              </a:extLst>
            </p:cNvPr>
            <p:cNvSpPr/>
            <p:nvPr/>
          </p:nvSpPr>
          <p:spPr>
            <a:xfrm>
              <a:off x="2176969" y="5125614"/>
              <a:ext cx="287061" cy="96213"/>
            </a:xfrm>
            <a:custGeom>
              <a:avLst/>
              <a:gdLst>
                <a:gd name="connsiteX0" fmla="*/ 284714 w 287061"/>
                <a:gd name="connsiteY0" fmla="*/ 3069 h 96213"/>
                <a:gd name="connsiteX1" fmla="*/ 32831 w 287061"/>
                <a:gd name="connsiteY1" fmla="*/ 43286 h 96213"/>
                <a:gd name="connsiteX2" fmla="*/ 5314 w 287061"/>
                <a:gd name="connsiteY2" fmla="*/ 96203 h 96213"/>
                <a:gd name="connsiteX3" fmla="*/ 53998 w 287061"/>
                <a:gd name="connsiteY3" fmla="*/ 47519 h 96213"/>
                <a:gd name="connsiteX4" fmla="*/ 153481 w 287061"/>
                <a:gd name="connsiteY4" fmla="*/ 7303 h 96213"/>
                <a:gd name="connsiteX5" fmla="*/ 284714 w 287061"/>
                <a:gd name="connsiteY5" fmla="*/ 3069 h 9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61" h="96213">
                  <a:moveTo>
                    <a:pt x="284714" y="3069"/>
                  </a:moveTo>
                  <a:cubicBezTo>
                    <a:pt x="264606" y="9066"/>
                    <a:pt x="79398" y="27764"/>
                    <a:pt x="32831" y="43286"/>
                  </a:cubicBezTo>
                  <a:cubicBezTo>
                    <a:pt x="-13736" y="58808"/>
                    <a:pt x="1786" y="95498"/>
                    <a:pt x="5314" y="96203"/>
                  </a:cubicBezTo>
                  <a:cubicBezTo>
                    <a:pt x="8842" y="96908"/>
                    <a:pt x="29303" y="62336"/>
                    <a:pt x="53998" y="47519"/>
                  </a:cubicBezTo>
                  <a:cubicBezTo>
                    <a:pt x="78693" y="32702"/>
                    <a:pt x="116792" y="14006"/>
                    <a:pt x="153481" y="7303"/>
                  </a:cubicBezTo>
                  <a:cubicBezTo>
                    <a:pt x="190170" y="600"/>
                    <a:pt x="304822" y="-2928"/>
                    <a:pt x="284714" y="30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: 図形 959">
              <a:extLst>
                <a:ext uri="{FF2B5EF4-FFF2-40B4-BE49-F238E27FC236}">
                  <a16:creationId xmlns:a16="http://schemas.microsoft.com/office/drawing/2014/main" id="{6D248493-D1D6-4D48-8C30-897D5A227221}"/>
                </a:ext>
              </a:extLst>
            </p:cNvPr>
            <p:cNvSpPr/>
            <p:nvPr/>
          </p:nvSpPr>
          <p:spPr>
            <a:xfrm>
              <a:off x="1788138" y="5105372"/>
              <a:ext cx="411481" cy="271389"/>
            </a:xfrm>
            <a:custGeom>
              <a:avLst/>
              <a:gdLst>
                <a:gd name="connsiteX0" fmla="*/ 411079 w 411481"/>
                <a:gd name="connsiteY0" fmla="*/ 57178 h 271389"/>
                <a:gd name="connsiteX1" fmla="*/ 193062 w 411481"/>
                <a:gd name="connsiteY1" fmla="*/ 28 h 271389"/>
                <a:gd name="connsiteX2" fmla="*/ 144379 w 411481"/>
                <a:gd name="connsiteY2" fmla="*/ 65645 h 271389"/>
                <a:gd name="connsiteX3" fmla="*/ 2562 w 411481"/>
                <a:gd name="connsiteY3" fmla="*/ 215928 h 271389"/>
                <a:gd name="connsiteX4" fmla="*/ 61829 w 411481"/>
                <a:gd name="connsiteY4" fmla="*/ 232861 h 271389"/>
                <a:gd name="connsiteX5" fmla="*/ 171895 w 411481"/>
                <a:gd name="connsiteY5" fmla="*/ 270961 h 271389"/>
                <a:gd name="connsiteX6" fmla="*/ 49129 w 411481"/>
                <a:gd name="connsiteY6" fmla="*/ 205345 h 271389"/>
                <a:gd name="connsiteX7" fmla="*/ 133795 w 411481"/>
                <a:gd name="connsiteY7" fmla="*/ 107978 h 271389"/>
                <a:gd name="connsiteX8" fmla="*/ 190945 w 411481"/>
                <a:gd name="connsiteY8" fmla="*/ 25428 h 271389"/>
                <a:gd name="connsiteX9" fmla="*/ 245979 w 411481"/>
                <a:gd name="connsiteY9" fmla="*/ 44478 h 271389"/>
                <a:gd name="connsiteX10" fmla="*/ 411079 w 411481"/>
                <a:gd name="connsiteY10" fmla="*/ 57178 h 27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481" h="271389">
                  <a:moveTo>
                    <a:pt x="411079" y="57178"/>
                  </a:moveTo>
                  <a:cubicBezTo>
                    <a:pt x="402260" y="49770"/>
                    <a:pt x="237512" y="-1383"/>
                    <a:pt x="193062" y="28"/>
                  </a:cubicBezTo>
                  <a:cubicBezTo>
                    <a:pt x="148612" y="1439"/>
                    <a:pt x="176129" y="29662"/>
                    <a:pt x="144379" y="65645"/>
                  </a:cubicBezTo>
                  <a:cubicBezTo>
                    <a:pt x="112629" y="101628"/>
                    <a:pt x="16320" y="188059"/>
                    <a:pt x="2562" y="215928"/>
                  </a:cubicBezTo>
                  <a:cubicBezTo>
                    <a:pt x="-11196" y="243797"/>
                    <a:pt x="33607" y="223689"/>
                    <a:pt x="61829" y="232861"/>
                  </a:cubicBezTo>
                  <a:cubicBezTo>
                    <a:pt x="90051" y="242033"/>
                    <a:pt x="174012" y="275547"/>
                    <a:pt x="171895" y="270961"/>
                  </a:cubicBezTo>
                  <a:cubicBezTo>
                    <a:pt x="169778" y="266375"/>
                    <a:pt x="55479" y="232509"/>
                    <a:pt x="49129" y="205345"/>
                  </a:cubicBezTo>
                  <a:cubicBezTo>
                    <a:pt x="42779" y="178181"/>
                    <a:pt x="110159" y="137964"/>
                    <a:pt x="133795" y="107978"/>
                  </a:cubicBezTo>
                  <a:cubicBezTo>
                    <a:pt x="157431" y="77992"/>
                    <a:pt x="172248" y="36011"/>
                    <a:pt x="190945" y="25428"/>
                  </a:cubicBezTo>
                  <a:cubicBezTo>
                    <a:pt x="209642" y="14845"/>
                    <a:pt x="210701" y="38481"/>
                    <a:pt x="245979" y="44478"/>
                  </a:cubicBezTo>
                  <a:cubicBezTo>
                    <a:pt x="281257" y="50475"/>
                    <a:pt x="419898" y="64586"/>
                    <a:pt x="411079" y="57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: 図形 960">
              <a:extLst>
                <a:ext uri="{FF2B5EF4-FFF2-40B4-BE49-F238E27FC236}">
                  <a16:creationId xmlns:a16="http://schemas.microsoft.com/office/drawing/2014/main" id="{A4384B4E-EAD8-4042-9440-A8111303D36F}"/>
                </a:ext>
              </a:extLst>
            </p:cNvPr>
            <p:cNvSpPr/>
            <p:nvPr/>
          </p:nvSpPr>
          <p:spPr>
            <a:xfrm>
              <a:off x="3479733" y="5692630"/>
              <a:ext cx="174873" cy="230347"/>
            </a:xfrm>
            <a:custGeom>
              <a:avLst/>
              <a:gdLst>
                <a:gd name="connsiteX0" fmla="*/ 39755 w 174873"/>
                <a:gd name="connsiteY0" fmla="*/ 145 h 230347"/>
                <a:gd name="connsiteX1" fmla="*/ 161992 w 174873"/>
                <a:gd name="connsiteY1" fmla="*/ 31895 h 230347"/>
                <a:gd name="connsiteX2" fmla="*/ 166755 w 174873"/>
                <a:gd name="connsiteY2" fmla="*/ 31895 h 230347"/>
                <a:gd name="connsiteX3" fmla="*/ 122305 w 174873"/>
                <a:gd name="connsiteY3" fmla="*/ 154133 h 230347"/>
                <a:gd name="connsiteX4" fmla="*/ 92142 w 174873"/>
                <a:gd name="connsiteY4" fmla="*/ 184295 h 230347"/>
                <a:gd name="connsiteX5" fmla="*/ 67 w 174873"/>
                <a:gd name="connsiteY5" fmla="*/ 230333 h 230347"/>
                <a:gd name="connsiteX6" fmla="*/ 77855 w 174873"/>
                <a:gd name="connsiteY6" fmla="*/ 189058 h 230347"/>
                <a:gd name="connsiteX7" fmla="*/ 112780 w 174873"/>
                <a:gd name="connsiteY7" fmla="*/ 165245 h 230347"/>
                <a:gd name="connsiteX8" fmla="*/ 152467 w 174873"/>
                <a:gd name="connsiteY8" fmla="*/ 47770 h 230347"/>
                <a:gd name="connsiteX9" fmla="*/ 39755 w 174873"/>
                <a:gd name="connsiteY9" fmla="*/ 145 h 2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873" h="230347">
                  <a:moveTo>
                    <a:pt x="39755" y="145"/>
                  </a:moveTo>
                  <a:cubicBezTo>
                    <a:pt x="41343" y="-2501"/>
                    <a:pt x="161992" y="31895"/>
                    <a:pt x="161992" y="31895"/>
                  </a:cubicBezTo>
                  <a:cubicBezTo>
                    <a:pt x="183158" y="37187"/>
                    <a:pt x="173370" y="11522"/>
                    <a:pt x="166755" y="31895"/>
                  </a:cubicBezTo>
                  <a:cubicBezTo>
                    <a:pt x="160141" y="52268"/>
                    <a:pt x="134741" y="128733"/>
                    <a:pt x="122305" y="154133"/>
                  </a:cubicBezTo>
                  <a:cubicBezTo>
                    <a:pt x="109870" y="179533"/>
                    <a:pt x="112515" y="171595"/>
                    <a:pt x="92142" y="184295"/>
                  </a:cubicBezTo>
                  <a:cubicBezTo>
                    <a:pt x="71769" y="196995"/>
                    <a:pt x="2448" y="229539"/>
                    <a:pt x="67" y="230333"/>
                  </a:cubicBezTo>
                  <a:cubicBezTo>
                    <a:pt x="-2314" y="231127"/>
                    <a:pt x="59070" y="199906"/>
                    <a:pt x="77855" y="189058"/>
                  </a:cubicBezTo>
                  <a:cubicBezTo>
                    <a:pt x="96640" y="178210"/>
                    <a:pt x="100345" y="188793"/>
                    <a:pt x="112780" y="165245"/>
                  </a:cubicBezTo>
                  <a:cubicBezTo>
                    <a:pt x="125215" y="141697"/>
                    <a:pt x="161992" y="72641"/>
                    <a:pt x="152467" y="47770"/>
                  </a:cubicBezTo>
                  <a:cubicBezTo>
                    <a:pt x="142942" y="22899"/>
                    <a:pt x="38167" y="2791"/>
                    <a:pt x="39755" y="1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: 図形 961">
              <a:extLst>
                <a:ext uri="{FF2B5EF4-FFF2-40B4-BE49-F238E27FC236}">
                  <a16:creationId xmlns:a16="http://schemas.microsoft.com/office/drawing/2014/main" id="{530FACB4-1142-4729-AD10-0E103618D5E2}"/>
                </a:ext>
              </a:extLst>
            </p:cNvPr>
            <p:cNvSpPr/>
            <p:nvPr/>
          </p:nvSpPr>
          <p:spPr>
            <a:xfrm>
              <a:off x="3448908" y="5697538"/>
              <a:ext cx="151648" cy="219123"/>
            </a:xfrm>
            <a:custGeom>
              <a:avLst/>
              <a:gdLst>
                <a:gd name="connsiteX0" fmla="*/ 75342 w 151648"/>
                <a:gd name="connsiteY0" fmla="*/ 0 h 219123"/>
                <a:gd name="connsiteX1" fmla="*/ 730 w 151648"/>
                <a:gd name="connsiteY1" fmla="*/ 182562 h 219123"/>
                <a:gd name="connsiteX2" fmla="*/ 38830 w 151648"/>
                <a:gd name="connsiteY2" fmla="*/ 219075 h 219123"/>
                <a:gd name="connsiteX3" fmla="*/ 64230 w 151648"/>
                <a:gd name="connsiteY3" fmla="*/ 188912 h 219123"/>
                <a:gd name="connsiteX4" fmla="*/ 89630 w 151648"/>
                <a:gd name="connsiteY4" fmla="*/ 130175 h 219123"/>
                <a:gd name="connsiteX5" fmla="*/ 148367 w 151648"/>
                <a:gd name="connsiteY5" fmla="*/ 23812 h 219123"/>
                <a:gd name="connsiteX6" fmla="*/ 134080 w 151648"/>
                <a:gd name="connsiteY6" fmla="*/ 22225 h 219123"/>
                <a:gd name="connsiteX7" fmla="*/ 49942 w 151648"/>
                <a:gd name="connsiteY7" fmla="*/ 180975 h 219123"/>
                <a:gd name="connsiteX8" fmla="*/ 30892 w 151648"/>
                <a:gd name="connsiteY8" fmla="*/ 196850 h 219123"/>
                <a:gd name="connsiteX9" fmla="*/ 19780 w 151648"/>
                <a:gd name="connsiteY9" fmla="*/ 182562 h 219123"/>
                <a:gd name="connsiteX10" fmla="*/ 49942 w 151648"/>
                <a:gd name="connsiteY10" fmla="*/ 106362 h 219123"/>
                <a:gd name="connsiteX11" fmla="*/ 75342 w 151648"/>
                <a:gd name="connsiteY11" fmla="*/ 0 h 2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648" h="219123">
                  <a:moveTo>
                    <a:pt x="75342" y="0"/>
                  </a:moveTo>
                  <a:cubicBezTo>
                    <a:pt x="41078" y="73024"/>
                    <a:pt x="6815" y="146049"/>
                    <a:pt x="730" y="182562"/>
                  </a:cubicBezTo>
                  <a:cubicBezTo>
                    <a:pt x="-5355" y="219075"/>
                    <a:pt x="28247" y="218017"/>
                    <a:pt x="38830" y="219075"/>
                  </a:cubicBezTo>
                  <a:cubicBezTo>
                    <a:pt x="49413" y="220133"/>
                    <a:pt x="55763" y="203729"/>
                    <a:pt x="64230" y="188912"/>
                  </a:cubicBezTo>
                  <a:cubicBezTo>
                    <a:pt x="72697" y="174095"/>
                    <a:pt x="75607" y="157692"/>
                    <a:pt x="89630" y="130175"/>
                  </a:cubicBezTo>
                  <a:cubicBezTo>
                    <a:pt x="103653" y="102658"/>
                    <a:pt x="140959" y="41804"/>
                    <a:pt x="148367" y="23812"/>
                  </a:cubicBezTo>
                  <a:cubicBezTo>
                    <a:pt x="155775" y="5820"/>
                    <a:pt x="150484" y="-3969"/>
                    <a:pt x="134080" y="22225"/>
                  </a:cubicBezTo>
                  <a:cubicBezTo>
                    <a:pt x="117676" y="48419"/>
                    <a:pt x="67140" y="151871"/>
                    <a:pt x="49942" y="180975"/>
                  </a:cubicBezTo>
                  <a:cubicBezTo>
                    <a:pt x="32744" y="210079"/>
                    <a:pt x="35919" y="196586"/>
                    <a:pt x="30892" y="196850"/>
                  </a:cubicBezTo>
                  <a:cubicBezTo>
                    <a:pt x="25865" y="197115"/>
                    <a:pt x="16605" y="197643"/>
                    <a:pt x="19780" y="182562"/>
                  </a:cubicBezTo>
                  <a:cubicBezTo>
                    <a:pt x="22955" y="167481"/>
                    <a:pt x="49942" y="106362"/>
                    <a:pt x="49942" y="106362"/>
                  </a:cubicBezTo>
                  <a:lnTo>
                    <a:pt x="7534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: 図形 962">
              <a:extLst>
                <a:ext uri="{FF2B5EF4-FFF2-40B4-BE49-F238E27FC236}">
                  <a16:creationId xmlns:a16="http://schemas.microsoft.com/office/drawing/2014/main" id="{6FB5DD79-76DE-4040-806A-BDC53C876A55}"/>
                </a:ext>
              </a:extLst>
            </p:cNvPr>
            <p:cNvSpPr/>
            <p:nvPr/>
          </p:nvSpPr>
          <p:spPr>
            <a:xfrm>
              <a:off x="3593968" y="5473409"/>
              <a:ext cx="46506" cy="210851"/>
            </a:xfrm>
            <a:custGeom>
              <a:avLst/>
              <a:gdLst>
                <a:gd name="connsiteX0" fmla="*/ 46170 w 46506"/>
                <a:gd name="connsiteY0" fmla="*/ 3466 h 210851"/>
                <a:gd name="connsiteX1" fmla="*/ 23945 w 46506"/>
                <a:gd name="connsiteY1" fmla="*/ 181266 h 210851"/>
                <a:gd name="connsiteX2" fmla="*/ 132 w 46506"/>
                <a:gd name="connsiteY2" fmla="*/ 200316 h 210851"/>
                <a:gd name="connsiteX3" fmla="*/ 35057 w 46506"/>
                <a:gd name="connsiteY3" fmla="*/ 73316 h 210851"/>
                <a:gd name="connsiteX4" fmla="*/ 46170 w 46506"/>
                <a:gd name="connsiteY4" fmla="*/ 3466 h 2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06" h="210851">
                  <a:moveTo>
                    <a:pt x="46170" y="3466"/>
                  </a:moveTo>
                  <a:cubicBezTo>
                    <a:pt x="44318" y="21458"/>
                    <a:pt x="31618" y="148458"/>
                    <a:pt x="23945" y="181266"/>
                  </a:cubicBezTo>
                  <a:cubicBezTo>
                    <a:pt x="16272" y="214074"/>
                    <a:pt x="-1720" y="218308"/>
                    <a:pt x="132" y="200316"/>
                  </a:cubicBezTo>
                  <a:cubicBezTo>
                    <a:pt x="1984" y="182324"/>
                    <a:pt x="28178" y="104801"/>
                    <a:pt x="35057" y="73316"/>
                  </a:cubicBezTo>
                  <a:cubicBezTo>
                    <a:pt x="41936" y="41831"/>
                    <a:pt x="48022" y="-14526"/>
                    <a:pt x="46170" y="3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: 図形 963">
              <a:extLst>
                <a:ext uri="{FF2B5EF4-FFF2-40B4-BE49-F238E27FC236}">
                  <a16:creationId xmlns:a16="http://schemas.microsoft.com/office/drawing/2014/main" id="{1FD2E173-DFD3-4CE5-BAEC-E6DC9810F692}"/>
                </a:ext>
              </a:extLst>
            </p:cNvPr>
            <p:cNvSpPr/>
            <p:nvPr/>
          </p:nvSpPr>
          <p:spPr>
            <a:xfrm>
              <a:off x="3273854" y="5642383"/>
              <a:ext cx="179095" cy="294483"/>
            </a:xfrm>
            <a:custGeom>
              <a:avLst/>
              <a:gdLst>
                <a:gd name="connsiteX0" fmla="*/ 139271 w 179095"/>
                <a:gd name="connsiteY0" fmla="*/ 1180 h 294483"/>
                <a:gd name="connsiteX1" fmla="*/ 175784 w 179095"/>
                <a:gd name="connsiteY1" fmla="*/ 150405 h 294483"/>
                <a:gd name="connsiteX2" fmla="*/ 39259 w 179095"/>
                <a:gd name="connsiteY2" fmla="*/ 248830 h 294483"/>
                <a:gd name="connsiteX3" fmla="*/ 5921 w 179095"/>
                <a:gd name="connsiteY3" fmla="*/ 290105 h 294483"/>
                <a:gd name="connsiteX4" fmla="*/ 140859 w 179095"/>
                <a:gd name="connsiteY4" fmla="*/ 148817 h 294483"/>
                <a:gd name="connsiteX5" fmla="*/ 166259 w 179095"/>
                <a:gd name="connsiteY5" fmla="*/ 83730 h 294483"/>
                <a:gd name="connsiteX6" fmla="*/ 139271 w 179095"/>
                <a:gd name="connsiteY6" fmla="*/ 1180 h 29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95" h="294483">
                  <a:moveTo>
                    <a:pt x="139271" y="1180"/>
                  </a:moveTo>
                  <a:cubicBezTo>
                    <a:pt x="140858" y="12292"/>
                    <a:pt x="192453" y="109130"/>
                    <a:pt x="175784" y="150405"/>
                  </a:cubicBezTo>
                  <a:cubicBezTo>
                    <a:pt x="159115" y="191680"/>
                    <a:pt x="67569" y="225547"/>
                    <a:pt x="39259" y="248830"/>
                  </a:cubicBezTo>
                  <a:cubicBezTo>
                    <a:pt x="10949" y="272113"/>
                    <a:pt x="-11012" y="306774"/>
                    <a:pt x="5921" y="290105"/>
                  </a:cubicBezTo>
                  <a:cubicBezTo>
                    <a:pt x="22854" y="273436"/>
                    <a:pt x="114136" y="183213"/>
                    <a:pt x="140859" y="148817"/>
                  </a:cubicBezTo>
                  <a:cubicBezTo>
                    <a:pt x="167582" y="114421"/>
                    <a:pt x="164936" y="107013"/>
                    <a:pt x="166259" y="83730"/>
                  </a:cubicBezTo>
                  <a:cubicBezTo>
                    <a:pt x="167582" y="60447"/>
                    <a:pt x="137684" y="-9932"/>
                    <a:pt x="139271" y="1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: 図形 964">
              <a:extLst>
                <a:ext uri="{FF2B5EF4-FFF2-40B4-BE49-F238E27FC236}">
                  <a16:creationId xmlns:a16="http://schemas.microsoft.com/office/drawing/2014/main" id="{905FC0A4-D923-4E57-9B5A-FBAEACE0ACFA}"/>
                </a:ext>
              </a:extLst>
            </p:cNvPr>
            <p:cNvSpPr/>
            <p:nvPr/>
          </p:nvSpPr>
          <p:spPr>
            <a:xfrm>
              <a:off x="3248693" y="5725435"/>
              <a:ext cx="141886" cy="220052"/>
            </a:xfrm>
            <a:custGeom>
              <a:avLst/>
              <a:gdLst>
                <a:gd name="connsiteX0" fmla="*/ 97757 w 141886"/>
                <a:gd name="connsiteY0" fmla="*/ 2265 h 220052"/>
                <a:gd name="connsiteX1" fmla="*/ 140620 w 141886"/>
                <a:gd name="connsiteY1" fmla="*/ 43540 h 220052"/>
                <a:gd name="connsiteX2" fmla="*/ 118395 w 141886"/>
                <a:gd name="connsiteY2" fmla="*/ 81640 h 220052"/>
                <a:gd name="connsiteX3" fmla="*/ 920 w 141886"/>
                <a:gd name="connsiteY3" fmla="*/ 219753 h 220052"/>
                <a:gd name="connsiteX4" fmla="*/ 66007 w 141886"/>
                <a:gd name="connsiteY4" fmla="*/ 116565 h 220052"/>
                <a:gd name="connsiteX5" fmla="*/ 97757 w 141886"/>
                <a:gd name="connsiteY5" fmla="*/ 2265 h 22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86" h="220052">
                  <a:moveTo>
                    <a:pt x="97757" y="2265"/>
                  </a:moveTo>
                  <a:cubicBezTo>
                    <a:pt x="110192" y="-9906"/>
                    <a:pt x="137180" y="30311"/>
                    <a:pt x="140620" y="43540"/>
                  </a:cubicBezTo>
                  <a:cubicBezTo>
                    <a:pt x="144060" y="56769"/>
                    <a:pt x="141678" y="52271"/>
                    <a:pt x="118395" y="81640"/>
                  </a:cubicBezTo>
                  <a:cubicBezTo>
                    <a:pt x="95112" y="111009"/>
                    <a:pt x="9651" y="213932"/>
                    <a:pt x="920" y="219753"/>
                  </a:cubicBezTo>
                  <a:cubicBezTo>
                    <a:pt x="-7811" y="225574"/>
                    <a:pt x="48015" y="144876"/>
                    <a:pt x="66007" y="116565"/>
                  </a:cubicBezTo>
                  <a:cubicBezTo>
                    <a:pt x="83999" y="88254"/>
                    <a:pt x="85322" y="14436"/>
                    <a:pt x="97757" y="2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: 図形 965">
              <a:extLst>
                <a:ext uri="{FF2B5EF4-FFF2-40B4-BE49-F238E27FC236}">
                  <a16:creationId xmlns:a16="http://schemas.microsoft.com/office/drawing/2014/main" id="{F561A41E-2B39-42CC-9EA3-39B9CC9B7C0F}"/>
                </a:ext>
              </a:extLst>
            </p:cNvPr>
            <p:cNvSpPr/>
            <p:nvPr/>
          </p:nvSpPr>
          <p:spPr>
            <a:xfrm>
              <a:off x="3449513" y="5705059"/>
              <a:ext cx="237644" cy="313164"/>
            </a:xfrm>
            <a:custGeom>
              <a:avLst/>
              <a:gdLst>
                <a:gd name="connsiteX0" fmla="*/ 222375 w 237644"/>
                <a:gd name="connsiteY0" fmla="*/ 416 h 313164"/>
                <a:gd name="connsiteX1" fmla="*/ 225550 w 237644"/>
                <a:gd name="connsiteY1" fmla="*/ 141704 h 313164"/>
                <a:gd name="connsiteX2" fmla="*/ 150937 w 237644"/>
                <a:gd name="connsiteY2" fmla="*/ 208379 h 313164"/>
                <a:gd name="connsiteX3" fmla="*/ 125 w 237644"/>
                <a:gd name="connsiteY3" fmla="*/ 313154 h 313164"/>
                <a:gd name="connsiteX4" fmla="*/ 177925 w 237644"/>
                <a:gd name="connsiteY4" fmla="*/ 202029 h 313164"/>
                <a:gd name="connsiteX5" fmla="*/ 204912 w 237644"/>
                <a:gd name="connsiteY5" fmla="*/ 167104 h 313164"/>
                <a:gd name="connsiteX6" fmla="*/ 236662 w 237644"/>
                <a:gd name="connsiteY6" fmla="*/ 100429 h 313164"/>
                <a:gd name="connsiteX7" fmla="*/ 222375 w 237644"/>
                <a:gd name="connsiteY7" fmla="*/ 416 h 31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644" h="313164">
                  <a:moveTo>
                    <a:pt x="222375" y="416"/>
                  </a:moveTo>
                  <a:cubicBezTo>
                    <a:pt x="220523" y="7295"/>
                    <a:pt x="237456" y="107044"/>
                    <a:pt x="225550" y="141704"/>
                  </a:cubicBezTo>
                  <a:cubicBezTo>
                    <a:pt x="213644" y="176364"/>
                    <a:pt x="188508" y="179804"/>
                    <a:pt x="150937" y="208379"/>
                  </a:cubicBezTo>
                  <a:cubicBezTo>
                    <a:pt x="113366" y="236954"/>
                    <a:pt x="-4373" y="314212"/>
                    <a:pt x="125" y="313154"/>
                  </a:cubicBezTo>
                  <a:cubicBezTo>
                    <a:pt x="4623" y="312096"/>
                    <a:pt x="143794" y="226371"/>
                    <a:pt x="177925" y="202029"/>
                  </a:cubicBezTo>
                  <a:cubicBezTo>
                    <a:pt x="212056" y="177687"/>
                    <a:pt x="195123" y="184037"/>
                    <a:pt x="204912" y="167104"/>
                  </a:cubicBezTo>
                  <a:cubicBezTo>
                    <a:pt x="214701" y="150171"/>
                    <a:pt x="231370" y="127152"/>
                    <a:pt x="236662" y="100429"/>
                  </a:cubicBezTo>
                  <a:cubicBezTo>
                    <a:pt x="241954" y="73706"/>
                    <a:pt x="224227" y="-6463"/>
                    <a:pt x="222375" y="4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: 図形 966">
              <a:extLst>
                <a:ext uri="{FF2B5EF4-FFF2-40B4-BE49-F238E27FC236}">
                  <a16:creationId xmlns:a16="http://schemas.microsoft.com/office/drawing/2014/main" id="{DCD2FBA9-BEFF-4C51-97C2-9C221B07CC16}"/>
                </a:ext>
              </a:extLst>
            </p:cNvPr>
            <p:cNvSpPr/>
            <p:nvPr/>
          </p:nvSpPr>
          <p:spPr>
            <a:xfrm>
              <a:off x="3644562" y="5633897"/>
              <a:ext cx="30541" cy="252748"/>
            </a:xfrm>
            <a:custGeom>
              <a:avLst/>
              <a:gdLst>
                <a:gd name="connsiteX0" fmla="*/ 338 w 30541"/>
                <a:gd name="connsiteY0" fmla="*/ 141 h 252748"/>
                <a:gd name="connsiteX1" fmla="*/ 30501 w 30541"/>
                <a:gd name="connsiteY1" fmla="*/ 120791 h 252748"/>
                <a:gd name="connsiteX2" fmla="*/ 6688 w 30541"/>
                <a:gd name="connsiteY2" fmla="*/ 203341 h 252748"/>
                <a:gd name="connsiteX3" fmla="*/ 338 w 30541"/>
                <a:gd name="connsiteY3" fmla="*/ 252553 h 252748"/>
                <a:gd name="connsiteX4" fmla="*/ 14626 w 30541"/>
                <a:gd name="connsiteY4" fmla="*/ 185878 h 252748"/>
                <a:gd name="connsiteX5" fmla="*/ 25738 w 30541"/>
                <a:gd name="connsiteY5" fmla="*/ 98566 h 252748"/>
                <a:gd name="connsiteX6" fmla="*/ 338 w 30541"/>
                <a:gd name="connsiteY6" fmla="*/ 141 h 25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41" h="252748">
                  <a:moveTo>
                    <a:pt x="338" y="141"/>
                  </a:moveTo>
                  <a:cubicBezTo>
                    <a:pt x="1132" y="3845"/>
                    <a:pt x="29443" y="86924"/>
                    <a:pt x="30501" y="120791"/>
                  </a:cubicBezTo>
                  <a:cubicBezTo>
                    <a:pt x="31559" y="154658"/>
                    <a:pt x="11715" y="181381"/>
                    <a:pt x="6688" y="203341"/>
                  </a:cubicBezTo>
                  <a:cubicBezTo>
                    <a:pt x="1661" y="225301"/>
                    <a:pt x="-985" y="255463"/>
                    <a:pt x="338" y="252553"/>
                  </a:cubicBezTo>
                  <a:cubicBezTo>
                    <a:pt x="1661" y="249643"/>
                    <a:pt x="10393" y="211542"/>
                    <a:pt x="14626" y="185878"/>
                  </a:cubicBezTo>
                  <a:cubicBezTo>
                    <a:pt x="18859" y="160214"/>
                    <a:pt x="26796" y="130580"/>
                    <a:pt x="25738" y="98566"/>
                  </a:cubicBezTo>
                  <a:cubicBezTo>
                    <a:pt x="24680" y="66552"/>
                    <a:pt x="-456" y="-3563"/>
                    <a:pt x="338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: 図形 967">
              <a:extLst>
                <a:ext uri="{FF2B5EF4-FFF2-40B4-BE49-F238E27FC236}">
                  <a16:creationId xmlns:a16="http://schemas.microsoft.com/office/drawing/2014/main" id="{5B69E65E-C923-4AF6-B11B-0C01F0F314DA}"/>
                </a:ext>
              </a:extLst>
            </p:cNvPr>
            <p:cNvSpPr/>
            <p:nvPr/>
          </p:nvSpPr>
          <p:spPr>
            <a:xfrm>
              <a:off x="3672657" y="5716406"/>
              <a:ext cx="91315" cy="179483"/>
            </a:xfrm>
            <a:custGeom>
              <a:avLst/>
              <a:gdLst>
                <a:gd name="connsiteX0" fmla="*/ 21456 w 91315"/>
                <a:gd name="connsiteY0" fmla="*/ 182 h 179483"/>
                <a:gd name="connsiteX1" fmla="*/ 91306 w 91315"/>
                <a:gd name="connsiteY1" fmla="*/ 104957 h 179483"/>
                <a:gd name="connsiteX2" fmla="*/ 26218 w 91315"/>
                <a:gd name="connsiteY2" fmla="*/ 155757 h 179483"/>
                <a:gd name="connsiteX3" fmla="*/ 818 w 91315"/>
                <a:gd name="connsiteY3" fmla="*/ 177982 h 179483"/>
                <a:gd name="connsiteX4" fmla="*/ 53206 w 91315"/>
                <a:gd name="connsiteY4" fmla="*/ 116069 h 179483"/>
                <a:gd name="connsiteX5" fmla="*/ 42093 w 91315"/>
                <a:gd name="connsiteY5" fmla="*/ 79557 h 179483"/>
                <a:gd name="connsiteX6" fmla="*/ 21456 w 91315"/>
                <a:gd name="connsiteY6" fmla="*/ 182 h 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15" h="179483">
                  <a:moveTo>
                    <a:pt x="21456" y="182"/>
                  </a:moveTo>
                  <a:cubicBezTo>
                    <a:pt x="29658" y="4415"/>
                    <a:pt x="90512" y="79028"/>
                    <a:pt x="91306" y="104957"/>
                  </a:cubicBezTo>
                  <a:cubicBezTo>
                    <a:pt x="92100" y="130886"/>
                    <a:pt x="41299" y="143586"/>
                    <a:pt x="26218" y="155757"/>
                  </a:cubicBezTo>
                  <a:cubicBezTo>
                    <a:pt x="11137" y="167928"/>
                    <a:pt x="-3680" y="184597"/>
                    <a:pt x="818" y="177982"/>
                  </a:cubicBezTo>
                  <a:cubicBezTo>
                    <a:pt x="5316" y="171367"/>
                    <a:pt x="46327" y="132473"/>
                    <a:pt x="53206" y="116069"/>
                  </a:cubicBezTo>
                  <a:cubicBezTo>
                    <a:pt x="60085" y="99665"/>
                    <a:pt x="45004" y="92522"/>
                    <a:pt x="42093" y="79557"/>
                  </a:cubicBezTo>
                  <a:cubicBezTo>
                    <a:pt x="39183" y="66593"/>
                    <a:pt x="13254" y="-4051"/>
                    <a:pt x="21456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: 図形 968">
              <a:extLst>
                <a:ext uri="{FF2B5EF4-FFF2-40B4-BE49-F238E27FC236}">
                  <a16:creationId xmlns:a16="http://schemas.microsoft.com/office/drawing/2014/main" id="{888F06B6-A156-4D0A-ADEF-AEE3D928B10C}"/>
                </a:ext>
              </a:extLst>
            </p:cNvPr>
            <p:cNvSpPr/>
            <p:nvPr/>
          </p:nvSpPr>
          <p:spPr>
            <a:xfrm>
              <a:off x="3664809" y="6086778"/>
              <a:ext cx="224595" cy="312999"/>
            </a:xfrm>
            <a:custGeom>
              <a:avLst/>
              <a:gdLst>
                <a:gd name="connsiteX0" fmla="*/ 2316 w 224595"/>
                <a:gd name="connsiteY0" fmla="*/ 9222 h 312999"/>
                <a:gd name="connsiteX1" fmla="*/ 194404 w 224595"/>
                <a:gd name="connsiteY1" fmla="*/ 99710 h 312999"/>
                <a:gd name="connsiteX2" fmla="*/ 130904 w 224595"/>
                <a:gd name="connsiteY2" fmla="*/ 172735 h 312999"/>
                <a:gd name="connsiteX3" fmla="*/ 176941 w 224595"/>
                <a:gd name="connsiteY3" fmla="*/ 312435 h 312999"/>
                <a:gd name="connsiteX4" fmla="*/ 211866 w 224595"/>
                <a:gd name="connsiteY4" fmla="*/ 115585 h 312999"/>
                <a:gd name="connsiteX5" fmla="*/ 181704 w 224595"/>
                <a:gd name="connsiteY5" fmla="*/ 277510 h 312999"/>
                <a:gd name="connsiteX6" fmla="*/ 157891 w 224595"/>
                <a:gd name="connsiteY6" fmla="*/ 177497 h 312999"/>
                <a:gd name="connsiteX7" fmla="*/ 213454 w 224595"/>
                <a:gd name="connsiteY7" fmla="*/ 131460 h 312999"/>
                <a:gd name="connsiteX8" fmla="*/ 213454 w 224595"/>
                <a:gd name="connsiteY8" fmla="*/ 94947 h 312999"/>
                <a:gd name="connsiteX9" fmla="*/ 95979 w 224595"/>
                <a:gd name="connsiteY9" fmla="*/ 15572 h 312999"/>
                <a:gd name="connsiteX10" fmla="*/ 2316 w 224595"/>
                <a:gd name="connsiteY10" fmla="*/ 9222 h 31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4595" h="312999">
                  <a:moveTo>
                    <a:pt x="2316" y="9222"/>
                  </a:moveTo>
                  <a:cubicBezTo>
                    <a:pt x="18720" y="23245"/>
                    <a:pt x="172973" y="72458"/>
                    <a:pt x="194404" y="99710"/>
                  </a:cubicBezTo>
                  <a:cubicBezTo>
                    <a:pt x="215835" y="126962"/>
                    <a:pt x="133814" y="137281"/>
                    <a:pt x="130904" y="172735"/>
                  </a:cubicBezTo>
                  <a:cubicBezTo>
                    <a:pt x="127994" y="208189"/>
                    <a:pt x="163447" y="321960"/>
                    <a:pt x="176941" y="312435"/>
                  </a:cubicBezTo>
                  <a:cubicBezTo>
                    <a:pt x="190435" y="302910"/>
                    <a:pt x="211072" y="121406"/>
                    <a:pt x="211866" y="115585"/>
                  </a:cubicBezTo>
                  <a:cubicBezTo>
                    <a:pt x="212660" y="109764"/>
                    <a:pt x="190700" y="267191"/>
                    <a:pt x="181704" y="277510"/>
                  </a:cubicBezTo>
                  <a:cubicBezTo>
                    <a:pt x="172708" y="287829"/>
                    <a:pt x="152599" y="201839"/>
                    <a:pt x="157891" y="177497"/>
                  </a:cubicBezTo>
                  <a:cubicBezTo>
                    <a:pt x="163183" y="153155"/>
                    <a:pt x="204194" y="145218"/>
                    <a:pt x="213454" y="131460"/>
                  </a:cubicBezTo>
                  <a:cubicBezTo>
                    <a:pt x="222715" y="117702"/>
                    <a:pt x="233033" y="114262"/>
                    <a:pt x="213454" y="94947"/>
                  </a:cubicBezTo>
                  <a:cubicBezTo>
                    <a:pt x="193875" y="75632"/>
                    <a:pt x="131169" y="34093"/>
                    <a:pt x="95979" y="15572"/>
                  </a:cubicBezTo>
                  <a:cubicBezTo>
                    <a:pt x="60789" y="-2949"/>
                    <a:pt x="-14088" y="-4801"/>
                    <a:pt x="2316" y="92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: 図形 969">
              <a:extLst>
                <a:ext uri="{FF2B5EF4-FFF2-40B4-BE49-F238E27FC236}">
                  <a16:creationId xmlns:a16="http://schemas.microsoft.com/office/drawing/2014/main" id="{CC585299-C2EE-4B30-A2B6-C9C2B43AAEEB}"/>
                </a:ext>
              </a:extLst>
            </p:cNvPr>
            <p:cNvSpPr/>
            <p:nvPr/>
          </p:nvSpPr>
          <p:spPr>
            <a:xfrm>
              <a:off x="3578422" y="6163714"/>
              <a:ext cx="239387" cy="153090"/>
            </a:xfrm>
            <a:custGeom>
              <a:avLst/>
              <a:gdLst>
                <a:gd name="connsiteX0" fmla="*/ 4566 w 239387"/>
                <a:gd name="connsiteY0" fmla="*/ 3724 h 153090"/>
                <a:gd name="connsiteX1" fmla="*/ 223641 w 239387"/>
                <a:gd name="connsiteY1" fmla="*/ 116436 h 153090"/>
                <a:gd name="connsiteX2" fmla="*/ 134741 w 239387"/>
                <a:gd name="connsiteY2" fmla="*/ 73574 h 153090"/>
                <a:gd name="connsiteX3" fmla="*/ 217291 w 239387"/>
                <a:gd name="connsiteY3" fmla="*/ 145011 h 153090"/>
                <a:gd name="connsiteX4" fmla="*/ 177603 w 239387"/>
                <a:gd name="connsiteY4" fmla="*/ 111674 h 153090"/>
                <a:gd name="connsiteX5" fmla="*/ 236341 w 239387"/>
                <a:gd name="connsiteY5" fmla="*/ 152949 h 153090"/>
                <a:gd name="connsiteX6" fmla="*/ 222053 w 239387"/>
                <a:gd name="connsiteY6" fmla="*/ 94211 h 153090"/>
                <a:gd name="connsiteX7" fmla="*/ 145853 w 239387"/>
                <a:gd name="connsiteY7" fmla="*/ 65636 h 153090"/>
                <a:gd name="connsiteX8" fmla="*/ 110928 w 239387"/>
                <a:gd name="connsiteY8" fmla="*/ 91036 h 153090"/>
                <a:gd name="connsiteX9" fmla="*/ 72828 w 239387"/>
                <a:gd name="connsiteY9" fmla="*/ 64049 h 153090"/>
                <a:gd name="connsiteX10" fmla="*/ 72828 w 239387"/>
                <a:gd name="connsiteY10" fmla="*/ 30711 h 153090"/>
                <a:gd name="connsiteX11" fmla="*/ 4566 w 239387"/>
                <a:gd name="connsiteY11" fmla="*/ 3724 h 1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387" h="153090">
                  <a:moveTo>
                    <a:pt x="4566" y="3724"/>
                  </a:moveTo>
                  <a:cubicBezTo>
                    <a:pt x="29702" y="18012"/>
                    <a:pt x="201945" y="104794"/>
                    <a:pt x="223641" y="116436"/>
                  </a:cubicBezTo>
                  <a:cubicBezTo>
                    <a:pt x="245337" y="128078"/>
                    <a:pt x="135799" y="68812"/>
                    <a:pt x="134741" y="73574"/>
                  </a:cubicBezTo>
                  <a:cubicBezTo>
                    <a:pt x="133683" y="78336"/>
                    <a:pt x="210147" y="138661"/>
                    <a:pt x="217291" y="145011"/>
                  </a:cubicBezTo>
                  <a:cubicBezTo>
                    <a:pt x="224435" y="151361"/>
                    <a:pt x="174428" y="110351"/>
                    <a:pt x="177603" y="111674"/>
                  </a:cubicBezTo>
                  <a:cubicBezTo>
                    <a:pt x="180778" y="112997"/>
                    <a:pt x="228933" y="155860"/>
                    <a:pt x="236341" y="152949"/>
                  </a:cubicBezTo>
                  <a:cubicBezTo>
                    <a:pt x="243749" y="150039"/>
                    <a:pt x="237134" y="108763"/>
                    <a:pt x="222053" y="94211"/>
                  </a:cubicBezTo>
                  <a:cubicBezTo>
                    <a:pt x="206972" y="79659"/>
                    <a:pt x="164374" y="66165"/>
                    <a:pt x="145853" y="65636"/>
                  </a:cubicBezTo>
                  <a:cubicBezTo>
                    <a:pt x="127332" y="65107"/>
                    <a:pt x="123099" y="91300"/>
                    <a:pt x="110928" y="91036"/>
                  </a:cubicBezTo>
                  <a:cubicBezTo>
                    <a:pt x="98757" y="90772"/>
                    <a:pt x="79178" y="74103"/>
                    <a:pt x="72828" y="64049"/>
                  </a:cubicBezTo>
                  <a:cubicBezTo>
                    <a:pt x="66478" y="53995"/>
                    <a:pt x="79707" y="41294"/>
                    <a:pt x="72828" y="30711"/>
                  </a:cubicBezTo>
                  <a:cubicBezTo>
                    <a:pt x="65949" y="20128"/>
                    <a:pt x="-20570" y="-10564"/>
                    <a:pt x="4566" y="37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: 図形 970">
              <a:extLst>
                <a:ext uri="{FF2B5EF4-FFF2-40B4-BE49-F238E27FC236}">
                  <a16:creationId xmlns:a16="http://schemas.microsoft.com/office/drawing/2014/main" id="{0F55E03E-0340-49BC-BCD3-FB0FE0A181DC}"/>
                </a:ext>
              </a:extLst>
            </p:cNvPr>
            <p:cNvSpPr/>
            <p:nvPr/>
          </p:nvSpPr>
          <p:spPr>
            <a:xfrm>
              <a:off x="3862342" y="5871947"/>
              <a:ext cx="9674" cy="321627"/>
            </a:xfrm>
            <a:custGeom>
              <a:avLst/>
              <a:gdLst>
                <a:gd name="connsiteX0" fmla="*/ 9571 w 9674"/>
                <a:gd name="connsiteY0" fmla="*/ 216 h 321627"/>
                <a:gd name="connsiteX1" fmla="*/ 4808 w 9674"/>
                <a:gd name="connsiteY1" fmla="*/ 303428 h 321627"/>
                <a:gd name="connsiteX2" fmla="*/ 46 w 9674"/>
                <a:gd name="connsiteY2" fmla="*/ 255803 h 321627"/>
                <a:gd name="connsiteX3" fmla="*/ 9571 w 9674"/>
                <a:gd name="connsiteY3" fmla="*/ 216 h 32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4" h="321627">
                  <a:moveTo>
                    <a:pt x="9571" y="216"/>
                  </a:moveTo>
                  <a:cubicBezTo>
                    <a:pt x="10365" y="8153"/>
                    <a:pt x="6395" y="260830"/>
                    <a:pt x="4808" y="303428"/>
                  </a:cubicBezTo>
                  <a:cubicBezTo>
                    <a:pt x="3221" y="346026"/>
                    <a:pt x="840" y="307132"/>
                    <a:pt x="46" y="255803"/>
                  </a:cubicBezTo>
                  <a:cubicBezTo>
                    <a:pt x="-748" y="204474"/>
                    <a:pt x="8777" y="-7721"/>
                    <a:pt x="9571" y="2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: 図形 971">
              <a:extLst>
                <a:ext uri="{FF2B5EF4-FFF2-40B4-BE49-F238E27FC236}">
                  <a16:creationId xmlns:a16="http://schemas.microsoft.com/office/drawing/2014/main" id="{B8E00493-FC63-4FB4-95DD-518E08F28E0F}"/>
                </a:ext>
              </a:extLst>
            </p:cNvPr>
            <p:cNvSpPr/>
            <p:nvPr/>
          </p:nvSpPr>
          <p:spPr>
            <a:xfrm>
              <a:off x="3708369" y="6049499"/>
              <a:ext cx="181232" cy="92994"/>
            </a:xfrm>
            <a:custGeom>
              <a:avLst/>
              <a:gdLst>
                <a:gd name="connsiteX0" fmla="*/ 31 w 181232"/>
                <a:gd name="connsiteY0" fmla="*/ 464 h 92994"/>
                <a:gd name="connsiteX1" fmla="*/ 168306 w 181232"/>
                <a:gd name="connsiteY1" fmla="*/ 90951 h 92994"/>
                <a:gd name="connsiteX2" fmla="*/ 154019 w 181232"/>
                <a:gd name="connsiteY2" fmla="*/ 57614 h 92994"/>
                <a:gd name="connsiteX3" fmla="*/ 31 w 181232"/>
                <a:gd name="connsiteY3" fmla="*/ 464 h 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232" h="92994">
                  <a:moveTo>
                    <a:pt x="31" y="464"/>
                  </a:moveTo>
                  <a:cubicBezTo>
                    <a:pt x="2412" y="6020"/>
                    <a:pt x="142641" y="81426"/>
                    <a:pt x="168306" y="90951"/>
                  </a:cubicBezTo>
                  <a:cubicBezTo>
                    <a:pt x="193971" y="100476"/>
                    <a:pt x="177302" y="74547"/>
                    <a:pt x="154019" y="57614"/>
                  </a:cubicBezTo>
                  <a:cubicBezTo>
                    <a:pt x="130736" y="40681"/>
                    <a:pt x="-2350" y="-5092"/>
                    <a:pt x="31" y="4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: 図形 972">
              <a:extLst>
                <a:ext uri="{FF2B5EF4-FFF2-40B4-BE49-F238E27FC236}">
                  <a16:creationId xmlns:a16="http://schemas.microsoft.com/office/drawing/2014/main" id="{11DD1E83-0312-42E2-9FBB-F54E3D7D58C7}"/>
                </a:ext>
              </a:extLst>
            </p:cNvPr>
            <p:cNvSpPr/>
            <p:nvPr/>
          </p:nvSpPr>
          <p:spPr>
            <a:xfrm>
              <a:off x="3595572" y="5978537"/>
              <a:ext cx="240673" cy="193781"/>
            </a:xfrm>
            <a:custGeom>
              <a:avLst/>
              <a:gdLst>
                <a:gd name="connsiteX0" fmla="*/ 222366 w 240673"/>
                <a:gd name="connsiteY0" fmla="*/ 4751 h 193781"/>
                <a:gd name="connsiteX1" fmla="*/ 62028 w 240673"/>
                <a:gd name="connsiteY1" fmla="*/ 180963 h 193781"/>
                <a:gd name="connsiteX2" fmla="*/ 116 w 240673"/>
                <a:gd name="connsiteY2" fmla="*/ 177788 h 193781"/>
                <a:gd name="connsiteX3" fmla="*/ 74728 w 240673"/>
                <a:gd name="connsiteY3" fmla="*/ 158738 h 193781"/>
                <a:gd name="connsiteX4" fmla="*/ 220778 w 240673"/>
                <a:gd name="connsiteY4" fmla="*/ 58726 h 193781"/>
                <a:gd name="connsiteX5" fmla="*/ 222366 w 240673"/>
                <a:gd name="connsiteY5" fmla="*/ 4751 h 19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673" h="193781">
                  <a:moveTo>
                    <a:pt x="222366" y="4751"/>
                  </a:moveTo>
                  <a:cubicBezTo>
                    <a:pt x="195908" y="25124"/>
                    <a:pt x="99070" y="152124"/>
                    <a:pt x="62028" y="180963"/>
                  </a:cubicBezTo>
                  <a:cubicBezTo>
                    <a:pt x="24986" y="209802"/>
                    <a:pt x="-2001" y="181492"/>
                    <a:pt x="116" y="177788"/>
                  </a:cubicBezTo>
                  <a:cubicBezTo>
                    <a:pt x="2233" y="174084"/>
                    <a:pt x="37951" y="178582"/>
                    <a:pt x="74728" y="158738"/>
                  </a:cubicBezTo>
                  <a:cubicBezTo>
                    <a:pt x="111505" y="138894"/>
                    <a:pt x="196436" y="82803"/>
                    <a:pt x="220778" y="58726"/>
                  </a:cubicBezTo>
                  <a:cubicBezTo>
                    <a:pt x="245120" y="34649"/>
                    <a:pt x="248824" y="-15622"/>
                    <a:pt x="222366" y="47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: 図形 973">
              <a:extLst>
                <a:ext uri="{FF2B5EF4-FFF2-40B4-BE49-F238E27FC236}">
                  <a16:creationId xmlns:a16="http://schemas.microsoft.com/office/drawing/2014/main" id="{4B410217-E859-4518-85D5-DB76857E15C3}"/>
                </a:ext>
              </a:extLst>
            </p:cNvPr>
            <p:cNvSpPr/>
            <p:nvPr/>
          </p:nvSpPr>
          <p:spPr>
            <a:xfrm>
              <a:off x="3645448" y="6150816"/>
              <a:ext cx="153594" cy="69428"/>
            </a:xfrm>
            <a:custGeom>
              <a:avLst/>
              <a:gdLst>
                <a:gd name="connsiteX0" fmla="*/ 1040 w 153594"/>
                <a:gd name="connsiteY0" fmla="*/ 37259 h 69428"/>
                <a:gd name="connsiteX1" fmla="*/ 142327 w 153594"/>
                <a:gd name="connsiteY1" fmla="*/ 30909 h 69428"/>
                <a:gd name="connsiteX2" fmla="*/ 143915 w 153594"/>
                <a:gd name="connsiteY2" fmla="*/ 747 h 69428"/>
                <a:gd name="connsiteX3" fmla="*/ 135977 w 153594"/>
                <a:gd name="connsiteY3" fmla="*/ 65834 h 69428"/>
                <a:gd name="connsiteX4" fmla="*/ 80415 w 153594"/>
                <a:gd name="connsiteY4" fmla="*/ 59484 h 69428"/>
                <a:gd name="connsiteX5" fmla="*/ 1040 w 153594"/>
                <a:gd name="connsiteY5" fmla="*/ 37259 h 6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594" h="69428">
                  <a:moveTo>
                    <a:pt x="1040" y="37259"/>
                  </a:moveTo>
                  <a:cubicBezTo>
                    <a:pt x="11359" y="32497"/>
                    <a:pt x="118515" y="36994"/>
                    <a:pt x="142327" y="30909"/>
                  </a:cubicBezTo>
                  <a:cubicBezTo>
                    <a:pt x="166140" y="24824"/>
                    <a:pt x="144973" y="-5074"/>
                    <a:pt x="143915" y="747"/>
                  </a:cubicBezTo>
                  <a:cubicBezTo>
                    <a:pt x="142857" y="6568"/>
                    <a:pt x="146560" y="56045"/>
                    <a:pt x="135977" y="65834"/>
                  </a:cubicBezTo>
                  <a:cubicBezTo>
                    <a:pt x="125394" y="75623"/>
                    <a:pt x="100788" y="62659"/>
                    <a:pt x="80415" y="59484"/>
                  </a:cubicBezTo>
                  <a:cubicBezTo>
                    <a:pt x="60042" y="56309"/>
                    <a:pt x="-9279" y="42021"/>
                    <a:pt x="1040" y="37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: 図形 974">
              <a:extLst>
                <a:ext uri="{FF2B5EF4-FFF2-40B4-BE49-F238E27FC236}">
                  <a16:creationId xmlns:a16="http://schemas.microsoft.com/office/drawing/2014/main" id="{3437DB50-B0CE-41EF-BD73-2B37654659AE}"/>
                </a:ext>
              </a:extLst>
            </p:cNvPr>
            <p:cNvSpPr/>
            <p:nvPr/>
          </p:nvSpPr>
          <p:spPr>
            <a:xfrm>
              <a:off x="3448655" y="5861198"/>
              <a:ext cx="397227" cy="266589"/>
            </a:xfrm>
            <a:custGeom>
              <a:avLst/>
              <a:gdLst>
                <a:gd name="connsiteX0" fmla="*/ 389920 w 397227"/>
                <a:gd name="connsiteY0" fmla="*/ 3027 h 266589"/>
                <a:gd name="connsiteX1" fmla="*/ 24795 w 397227"/>
                <a:gd name="connsiteY1" fmla="*/ 255440 h 266589"/>
                <a:gd name="connsiteX2" fmla="*/ 51783 w 397227"/>
                <a:gd name="connsiteY2" fmla="*/ 214165 h 266589"/>
                <a:gd name="connsiteX3" fmla="*/ 205770 w 397227"/>
                <a:gd name="connsiteY3" fmla="*/ 142727 h 266589"/>
                <a:gd name="connsiteX4" fmla="*/ 262920 w 397227"/>
                <a:gd name="connsiteY4" fmla="*/ 117327 h 266589"/>
                <a:gd name="connsiteX5" fmla="*/ 389920 w 397227"/>
                <a:gd name="connsiteY5" fmla="*/ 3027 h 26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27" h="266589">
                  <a:moveTo>
                    <a:pt x="389920" y="3027"/>
                  </a:moveTo>
                  <a:cubicBezTo>
                    <a:pt x="350233" y="26046"/>
                    <a:pt x="81151" y="220250"/>
                    <a:pt x="24795" y="255440"/>
                  </a:cubicBezTo>
                  <a:cubicBezTo>
                    <a:pt x="-31561" y="290630"/>
                    <a:pt x="21620" y="232951"/>
                    <a:pt x="51783" y="214165"/>
                  </a:cubicBezTo>
                  <a:cubicBezTo>
                    <a:pt x="81945" y="195380"/>
                    <a:pt x="170581" y="158867"/>
                    <a:pt x="205770" y="142727"/>
                  </a:cubicBezTo>
                  <a:cubicBezTo>
                    <a:pt x="240959" y="126587"/>
                    <a:pt x="229583" y="139552"/>
                    <a:pt x="262920" y="117327"/>
                  </a:cubicBezTo>
                  <a:cubicBezTo>
                    <a:pt x="296257" y="95102"/>
                    <a:pt x="429607" y="-19992"/>
                    <a:pt x="389920" y="30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75655294-C541-48C1-92D6-E126D775A3FF}"/>
                </a:ext>
              </a:extLst>
            </p:cNvPr>
            <p:cNvSpPr/>
            <p:nvPr/>
          </p:nvSpPr>
          <p:spPr>
            <a:xfrm>
              <a:off x="3492097" y="5831795"/>
              <a:ext cx="327875" cy="184899"/>
            </a:xfrm>
            <a:custGeom>
              <a:avLst/>
              <a:gdLst>
                <a:gd name="connsiteX0" fmla="*/ 327428 w 327875"/>
                <a:gd name="connsiteY0" fmla="*/ 680 h 184899"/>
                <a:gd name="connsiteX1" fmla="*/ 195666 w 327875"/>
                <a:gd name="connsiteY1" fmla="*/ 73705 h 184899"/>
                <a:gd name="connsiteX2" fmla="*/ 60728 w 327875"/>
                <a:gd name="connsiteY2" fmla="*/ 129268 h 184899"/>
                <a:gd name="connsiteX3" fmla="*/ 1991 w 327875"/>
                <a:gd name="connsiteY3" fmla="*/ 184830 h 184899"/>
                <a:gd name="connsiteX4" fmla="*/ 127403 w 327875"/>
                <a:gd name="connsiteY4" fmla="*/ 140380 h 184899"/>
                <a:gd name="connsiteX5" fmla="*/ 233766 w 327875"/>
                <a:gd name="connsiteY5" fmla="*/ 119743 h 184899"/>
                <a:gd name="connsiteX6" fmla="*/ 327428 w 327875"/>
                <a:gd name="connsiteY6" fmla="*/ 680 h 18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875" h="184899">
                  <a:moveTo>
                    <a:pt x="327428" y="680"/>
                  </a:moveTo>
                  <a:cubicBezTo>
                    <a:pt x="321078" y="-6993"/>
                    <a:pt x="240116" y="52274"/>
                    <a:pt x="195666" y="73705"/>
                  </a:cubicBezTo>
                  <a:cubicBezTo>
                    <a:pt x="151216" y="95136"/>
                    <a:pt x="93007" y="110747"/>
                    <a:pt x="60728" y="129268"/>
                  </a:cubicBezTo>
                  <a:cubicBezTo>
                    <a:pt x="28449" y="147789"/>
                    <a:pt x="-9122" y="182978"/>
                    <a:pt x="1991" y="184830"/>
                  </a:cubicBezTo>
                  <a:cubicBezTo>
                    <a:pt x="13103" y="186682"/>
                    <a:pt x="88774" y="151228"/>
                    <a:pt x="127403" y="140380"/>
                  </a:cubicBezTo>
                  <a:cubicBezTo>
                    <a:pt x="166032" y="129532"/>
                    <a:pt x="196460" y="139851"/>
                    <a:pt x="233766" y="119743"/>
                  </a:cubicBezTo>
                  <a:cubicBezTo>
                    <a:pt x="271072" y="99635"/>
                    <a:pt x="333778" y="8353"/>
                    <a:pt x="327428" y="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: 図形 976">
              <a:extLst>
                <a:ext uri="{FF2B5EF4-FFF2-40B4-BE49-F238E27FC236}">
                  <a16:creationId xmlns:a16="http://schemas.microsoft.com/office/drawing/2014/main" id="{0F1DFC2C-8254-417C-ADC6-4F52C76FA10B}"/>
                </a:ext>
              </a:extLst>
            </p:cNvPr>
            <p:cNvSpPr/>
            <p:nvPr/>
          </p:nvSpPr>
          <p:spPr>
            <a:xfrm>
              <a:off x="3176576" y="6041034"/>
              <a:ext cx="296888" cy="186747"/>
            </a:xfrm>
            <a:custGeom>
              <a:avLst/>
              <a:gdLst>
                <a:gd name="connsiteX0" fmla="*/ 296874 w 296888"/>
                <a:gd name="connsiteY0" fmla="*/ 4166 h 186747"/>
                <a:gd name="connsiteX1" fmla="*/ 160349 w 296888"/>
                <a:gd name="connsiteY1" fmla="*/ 45441 h 186747"/>
                <a:gd name="connsiteX2" fmla="*/ 12 w 296888"/>
                <a:gd name="connsiteY2" fmla="*/ 183554 h 186747"/>
                <a:gd name="connsiteX3" fmla="*/ 152412 w 296888"/>
                <a:gd name="connsiteY3" fmla="*/ 132754 h 186747"/>
                <a:gd name="connsiteX4" fmla="*/ 296874 w 296888"/>
                <a:gd name="connsiteY4" fmla="*/ 4166 h 18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88" h="186747">
                  <a:moveTo>
                    <a:pt x="296874" y="4166"/>
                  </a:moveTo>
                  <a:cubicBezTo>
                    <a:pt x="298197" y="-10386"/>
                    <a:pt x="209826" y="15543"/>
                    <a:pt x="160349" y="45441"/>
                  </a:cubicBezTo>
                  <a:cubicBezTo>
                    <a:pt x="110872" y="75339"/>
                    <a:pt x="1335" y="169002"/>
                    <a:pt x="12" y="183554"/>
                  </a:cubicBezTo>
                  <a:cubicBezTo>
                    <a:pt x="-1311" y="198106"/>
                    <a:pt x="103993" y="159741"/>
                    <a:pt x="152412" y="132754"/>
                  </a:cubicBezTo>
                  <a:cubicBezTo>
                    <a:pt x="200831" y="105767"/>
                    <a:pt x="295551" y="18718"/>
                    <a:pt x="296874" y="41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: 図形 977">
              <a:extLst>
                <a:ext uri="{FF2B5EF4-FFF2-40B4-BE49-F238E27FC236}">
                  <a16:creationId xmlns:a16="http://schemas.microsoft.com/office/drawing/2014/main" id="{1EA40A94-3345-43F1-A703-845BA4FB5571}"/>
                </a:ext>
              </a:extLst>
            </p:cNvPr>
            <p:cNvSpPr/>
            <p:nvPr/>
          </p:nvSpPr>
          <p:spPr>
            <a:xfrm>
              <a:off x="3191400" y="5886407"/>
              <a:ext cx="178864" cy="138239"/>
            </a:xfrm>
            <a:custGeom>
              <a:avLst/>
              <a:gdLst>
                <a:gd name="connsiteX0" fmla="*/ 178863 w 178864"/>
                <a:gd name="connsiteY0" fmla="*/ 43 h 138239"/>
                <a:gd name="connsiteX1" fmla="*/ 21700 w 178864"/>
                <a:gd name="connsiteY1" fmla="*/ 128631 h 138239"/>
                <a:gd name="connsiteX2" fmla="*/ 18525 w 178864"/>
                <a:gd name="connsiteY2" fmla="*/ 114343 h 138239"/>
                <a:gd name="connsiteX3" fmla="*/ 178863 w 178864"/>
                <a:gd name="connsiteY3" fmla="*/ 43 h 13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864" h="138239">
                  <a:moveTo>
                    <a:pt x="178863" y="43"/>
                  </a:moveTo>
                  <a:cubicBezTo>
                    <a:pt x="179392" y="2424"/>
                    <a:pt x="48423" y="109581"/>
                    <a:pt x="21700" y="128631"/>
                  </a:cubicBezTo>
                  <a:cubicBezTo>
                    <a:pt x="-5023" y="147681"/>
                    <a:pt x="-8198" y="136039"/>
                    <a:pt x="18525" y="114343"/>
                  </a:cubicBezTo>
                  <a:cubicBezTo>
                    <a:pt x="45248" y="92647"/>
                    <a:pt x="178334" y="-2338"/>
                    <a:pt x="178863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: 図形 978">
              <a:extLst>
                <a:ext uri="{FF2B5EF4-FFF2-40B4-BE49-F238E27FC236}">
                  <a16:creationId xmlns:a16="http://schemas.microsoft.com/office/drawing/2014/main" id="{FD64F0D2-62C2-4895-A886-49B8EEE73776}"/>
                </a:ext>
              </a:extLst>
            </p:cNvPr>
            <p:cNvSpPr/>
            <p:nvPr/>
          </p:nvSpPr>
          <p:spPr>
            <a:xfrm>
              <a:off x="3065144" y="6056269"/>
              <a:ext cx="271798" cy="73803"/>
            </a:xfrm>
            <a:custGeom>
              <a:avLst/>
              <a:gdLst>
                <a:gd name="connsiteX0" fmla="*/ 271781 w 271798"/>
                <a:gd name="connsiteY0" fmla="*/ 44 h 73803"/>
                <a:gd name="connsiteX1" fmla="*/ 159069 w 271798"/>
                <a:gd name="connsiteY1" fmla="*/ 73069 h 73803"/>
                <a:gd name="connsiteX2" fmla="*/ 319 w 271798"/>
                <a:gd name="connsiteY2" fmla="*/ 38144 h 73803"/>
                <a:gd name="connsiteX3" fmla="*/ 119381 w 271798"/>
                <a:gd name="connsiteY3" fmla="*/ 46081 h 73803"/>
                <a:gd name="connsiteX4" fmla="*/ 167006 w 271798"/>
                <a:gd name="connsiteY4" fmla="*/ 61956 h 73803"/>
                <a:gd name="connsiteX5" fmla="*/ 271781 w 271798"/>
                <a:gd name="connsiteY5" fmla="*/ 44 h 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798" h="73803">
                  <a:moveTo>
                    <a:pt x="271781" y="44"/>
                  </a:moveTo>
                  <a:cubicBezTo>
                    <a:pt x="270458" y="1896"/>
                    <a:pt x="204313" y="66719"/>
                    <a:pt x="159069" y="73069"/>
                  </a:cubicBezTo>
                  <a:cubicBezTo>
                    <a:pt x="113825" y="79419"/>
                    <a:pt x="6934" y="42642"/>
                    <a:pt x="319" y="38144"/>
                  </a:cubicBezTo>
                  <a:cubicBezTo>
                    <a:pt x="-6296" y="33646"/>
                    <a:pt x="91600" y="42112"/>
                    <a:pt x="119381" y="46081"/>
                  </a:cubicBezTo>
                  <a:cubicBezTo>
                    <a:pt x="147162" y="50050"/>
                    <a:pt x="137108" y="68570"/>
                    <a:pt x="167006" y="61956"/>
                  </a:cubicBezTo>
                  <a:cubicBezTo>
                    <a:pt x="196904" y="55342"/>
                    <a:pt x="273104" y="-1808"/>
                    <a:pt x="271781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893236F3-F6AA-477A-88DD-006E53597789}"/>
                </a:ext>
              </a:extLst>
            </p:cNvPr>
            <p:cNvSpPr/>
            <p:nvPr/>
          </p:nvSpPr>
          <p:spPr>
            <a:xfrm>
              <a:off x="3131876" y="5832287"/>
              <a:ext cx="90552" cy="178338"/>
            </a:xfrm>
            <a:custGeom>
              <a:avLst/>
              <a:gdLst>
                <a:gd name="connsiteX0" fmla="*/ 85987 w 90552"/>
                <a:gd name="connsiteY0" fmla="*/ 188 h 178338"/>
                <a:gd name="connsiteX1" fmla="*/ 81224 w 90552"/>
                <a:gd name="connsiteY1" fmla="*/ 117663 h 178338"/>
                <a:gd name="connsiteX2" fmla="*/ 262 w 90552"/>
                <a:gd name="connsiteY2" fmla="*/ 177988 h 178338"/>
                <a:gd name="connsiteX3" fmla="*/ 55824 w 90552"/>
                <a:gd name="connsiteY3" fmla="*/ 92263 h 178338"/>
                <a:gd name="connsiteX4" fmla="*/ 85987 w 90552"/>
                <a:gd name="connsiteY4" fmla="*/ 188 h 1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52" h="178338">
                  <a:moveTo>
                    <a:pt x="85987" y="188"/>
                  </a:moveTo>
                  <a:cubicBezTo>
                    <a:pt x="90220" y="4421"/>
                    <a:pt x="95512" y="88030"/>
                    <a:pt x="81224" y="117663"/>
                  </a:cubicBezTo>
                  <a:cubicBezTo>
                    <a:pt x="66936" y="147296"/>
                    <a:pt x="4495" y="182221"/>
                    <a:pt x="262" y="177988"/>
                  </a:cubicBezTo>
                  <a:cubicBezTo>
                    <a:pt x="-3971" y="173755"/>
                    <a:pt x="44182" y="120573"/>
                    <a:pt x="55824" y="92263"/>
                  </a:cubicBezTo>
                  <a:cubicBezTo>
                    <a:pt x="67466" y="63953"/>
                    <a:pt x="81754" y="-4045"/>
                    <a:pt x="85987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: 図形 980">
              <a:extLst>
                <a:ext uri="{FF2B5EF4-FFF2-40B4-BE49-F238E27FC236}">
                  <a16:creationId xmlns:a16="http://schemas.microsoft.com/office/drawing/2014/main" id="{809AFA95-DC49-4DA5-8B5B-CF3DBF9FC63A}"/>
                </a:ext>
              </a:extLst>
            </p:cNvPr>
            <p:cNvSpPr/>
            <p:nvPr/>
          </p:nvSpPr>
          <p:spPr>
            <a:xfrm>
              <a:off x="2820827" y="5874492"/>
              <a:ext cx="1013112" cy="684437"/>
            </a:xfrm>
            <a:custGeom>
              <a:avLst/>
              <a:gdLst>
                <a:gd name="connsiteX0" fmla="*/ 1009811 w 1013112"/>
                <a:gd name="connsiteY0" fmla="*/ 846 h 684437"/>
                <a:gd name="connsiteX1" fmla="*/ 849473 w 1013112"/>
                <a:gd name="connsiteY1" fmla="*/ 204046 h 684437"/>
                <a:gd name="connsiteX2" fmla="*/ 619286 w 1013112"/>
                <a:gd name="connsiteY2" fmla="*/ 342158 h 684437"/>
                <a:gd name="connsiteX3" fmla="*/ 420848 w 1013112"/>
                <a:gd name="connsiteY3" fmla="*/ 453283 h 684437"/>
                <a:gd name="connsiteX4" fmla="*/ 189073 w 1013112"/>
                <a:gd name="connsiteY4" fmla="*/ 612033 h 684437"/>
                <a:gd name="connsiteX5" fmla="*/ 117636 w 1013112"/>
                <a:gd name="connsiteY5" fmla="*/ 681883 h 684437"/>
                <a:gd name="connsiteX6" fmla="*/ 161 w 1013112"/>
                <a:gd name="connsiteY6" fmla="*/ 667596 h 684437"/>
                <a:gd name="connsiteX7" fmla="*/ 144623 w 1013112"/>
                <a:gd name="connsiteY7" fmla="*/ 651721 h 684437"/>
                <a:gd name="connsiteX8" fmla="*/ 719298 w 1013112"/>
                <a:gd name="connsiteY8" fmla="*/ 307233 h 684437"/>
                <a:gd name="connsiteX9" fmla="*/ 938373 w 1013112"/>
                <a:gd name="connsiteY9" fmla="*/ 137371 h 684437"/>
                <a:gd name="connsiteX10" fmla="*/ 1009811 w 1013112"/>
                <a:gd name="connsiteY10" fmla="*/ 846 h 68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3112" h="684437">
                  <a:moveTo>
                    <a:pt x="1009811" y="846"/>
                  </a:moveTo>
                  <a:cubicBezTo>
                    <a:pt x="994995" y="11958"/>
                    <a:pt x="914561" y="147161"/>
                    <a:pt x="849473" y="204046"/>
                  </a:cubicBezTo>
                  <a:cubicBezTo>
                    <a:pt x="784385" y="260931"/>
                    <a:pt x="690723" y="300619"/>
                    <a:pt x="619286" y="342158"/>
                  </a:cubicBezTo>
                  <a:cubicBezTo>
                    <a:pt x="547849" y="383697"/>
                    <a:pt x="492550" y="408304"/>
                    <a:pt x="420848" y="453283"/>
                  </a:cubicBezTo>
                  <a:cubicBezTo>
                    <a:pt x="349146" y="498262"/>
                    <a:pt x="239608" y="573933"/>
                    <a:pt x="189073" y="612033"/>
                  </a:cubicBezTo>
                  <a:cubicBezTo>
                    <a:pt x="138538" y="650133"/>
                    <a:pt x="149121" y="672623"/>
                    <a:pt x="117636" y="681883"/>
                  </a:cubicBezTo>
                  <a:cubicBezTo>
                    <a:pt x="86151" y="691143"/>
                    <a:pt x="-4337" y="672623"/>
                    <a:pt x="161" y="667596"/>
                  </a:cubicBezTo>
                  <a:cubicBezTo>
                    <a:pt x="4659" y="662569"/>
                    <a:pt x="24767" y="711781"/>
                    <a:pt x="144623" y="651721"/>
                  </a:cubicBezTo>
                  <a:cubicBezTo>
                    <a:pt x="264479" y="591661"/>
                    <a:pt x="587006" y="392958"/>
                    <a:pt x="719298" y="307233"/>
                  </a:cubicBezTo>
                  <a:cubicBezTo>
                    <a:pt x="851590" y="221508"/>
                    <a:pt x="889161" y="183938"/>
                    <a:pt x="938373" y="137371"/>
                  </a:cubicBezTo>
                  <a:cubicBezTo>
                    <a:pt x="987585" y="90804"/>
                    <a:pt x="1024627" y="-10266"/>
                    <a:pt x="1009811" y="8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: 図形 981">
              <a:extLst>
                <a:ext uri="{FF2B5EF4-FFF2-40B4-BE49-F238E27FC236}">
                  <a16:creationId xmlns:a16="http://schemas.microsoft.com/office/drawing/2014/main" id="{54AF1F9C-4619-4E0F-AEE4-0FE9099315DA}"/>
                </a:ext>
              </a:extLst>
            </p:cNvPr>
            <p:cNvSpPr/>
            <p:nvPr/>
          </p:nvSpPr>
          <p:spPr>
            <a:xfrm>
              <a:off x="2742259" y="5954356"/>
              <a:ext cx="994918" cy="581731"/>
            </a:xfrm>
            <a:custGeom>
              <a:avLst/>
              <a:gdLst>
                <a:gd name="connsiteX0" fmla="*/ 989954 w 994918"/>
                <a:gd name="connsiteY0" fmla="*/ 1944 h 581731"/>
                <a:gd name="connsiteX1" fmla="*/ 623241 w 994918"/>
                <a:gd name="connsiteY1" fmla="*/ 224194 h 581731"/>
                <a:gd name="connsiteX2" fmla="*/ 558154 w 994918"/>
                <a:gd name="connsiteY2" fmla="*/ 305157 h 581731"/>
                <a:gd name="connsiteX3" fmla="*/ 447029 w 994918"/>
                <a:gd name="connsiteY3" fmla="*/ 308332 h 581731"/>
                <a:gd name="connsiteX4" fmla="*/ 254941 w 994918"/>
                <a:gd name="connsiteY4" fmla="*/ 422632 h 581731"/>
                <a:gd name="connsiteX5" fmla="*/ 941 w 994918"/>
                <a:gd name="connsiteY5" fmla="*/ 581382 h 581731"/>
                <a:gd name="connsiteX6" fmla="*/ 351779 w 994918"/>
                <a:gd name="connsiteY6" fmla="*/ 376594 h 581731"/>
                <a:gd name="connsiteX7" fmla="*/ 628004 w 994918"/>
                <a:gd name="connsiteY7" fmla="*/ 236894 h 581731"/>
                <a:gd name="connsiteX8" fmla="*/ 821679 w 994918"/>
                <a:gd name="connsiteY8" fmla="*/ 122594 h 581731"/>
                <a:gd name="connsiteX9" fmla="*/ 989954 w 994918"/>
                <a:gd name="connsiteY9" fmla="*/ 1944 h 58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4918" h="581731">
                  <a:moveTo>
                    <a:pt x="989954" y="1944"/>
                  </a:moveTo>
                  <a:cubicBezTo>
                    <a:pt x="956881" y="18877"/>
                    <a:pt x="695208" y="173659"/>
                    <a:pt x="623241" y="224194"/>
                  </a:cubicBezTo>
                  <a:cubicBezTo>
                    <a:pt x="551274" y="274729"/>
                    <a:pt x="587523" y="291134"/>
                    <a:pt x="558154" y="305157"/>
                  </a:cubicBezTo>
                  <a:cubicBezTo>
                    <a:pt x="528785" y="319180"/>
                    <a:pt x="497564" y="288753"/>
                    <a:pt x="447029" y="308332"/>
                  </a:cubicBezTo>
                  <a:cubicBezTo>
                    <a:pt x="396493" y="327911"/>
                    <a:pt x="254941" y="422632"/>
                    <a:pt x="254941" y="422632"/>
                  </a:cubicBezTo>
                  <a:cubicBezTo>
                    <a:pt x="180593" y="468140"/>
                    <a:pt x="-15199" y="589055"/>
                    <a:pt x="941" y="581382"/>
                  </a:cubicBezTo>
                  <a:cubicBezTo>
                    <a:pt x="17081" y="573709"/>
                    <a:pt x="247269" y="434009"/>
                    <a:pt x="351779" y="376594"/>
                  </a:cubicBezTo>
                  <a:cubicBezTo>
                    <a:pt x="456289" y="319179"/>
                    <a:pt x="549687" y="279227"/>
                    <a:pt x="628004" y="236894"/>
                  </a:cubicBezTo>
                  <a:cubicBezTo>
                    <a:pt x="706321" y="194561"/>
                    <a:pt x="761089" y="162017"/>
                    <a:pt x="821679" y="122594"/>
                  </a:cubicBezTo>
                  <a:cubicBezTo>
                    <a:pt x="882268" y="83171"/>
                    <a:pt x="1023027" y="-14989"/>
                    <a:pt x="989954" y="1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: 図形 982">
              <a:extLst>
                <a:ext uri="{FF2B5EF4-FFF2-40B4-BE49-F238E27FC236}">
                  <a16:creationId xmlns:a16="http://schemas.microsoft.com/office/drawing/2014/main" id="{FA2F0813-3996-4327-9539-DD1D80CE350D}"/>
                </a:ext>
              </a:extLst>
            </p:cNvPr>
            <p:cNvSpPr/>
            <p:nvPr/>
          </p:nvSpPr>
          <p:spPr>
            <a:xfrm>
              <a:off x="2851017" y="6113449"/>
              <a:ext cx="644739" cy="412791"/>
            </a:xfrm>
            <a:custGeom>
              <a:avLst/>
              <a:gdLst>
                <a:gd name="connsiteX0" fmla="*/ 644658 w 644739"/>
                <a:gd name="connsiteY0" fmla="*/ 14 h 412791"/>
                <a:gd name="connsiteX1" fmla="*/ 255721 w 644739"/>
                <a:gd name="connsiteY1" fmla="*/ 242901 h 412791"/>
                <a:gd name="connsiteX2" fmla="*/ 133 w 644739"/>
                <a:gd name="connsiteY2" fmla="*/ 412764 h 412791"/>
                <a:gd name="connsiteX3" fmla="*/ 287471 w 644739"/>
                <a:gd name="connsiteY3" fmla="*/ 254014 h 412791"/>
                <a:gd name="connsiteX4" fmla="*/ 644658 w 644739"/>
                <a:gd name="connsiteY4" fmla="*/ 14 h 4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739" h="412791">
                  <a:moveTo>
                    <a:pt x="644658" y="14"/>
                  </a:moveTo>
                  <a:cubicBezTo>
                    <a:pt x="639366" y="-1838"/>
                    <a:pt x="363142" y="174109"/>
                    <a:pt x="255721" y="242901"/>
                  </a:cubicBezTo>
                  <a:cubicBezTo>
                    <a:pt x="148300" y="311693"/>
                    <a:pt x="-5159" y="410912"/>
                    <a:pt x="133" y="412764"/>
                  </a:cubicBezTo>
                  <a:cubicBezTo>
                    <a:pt x="5425" y="414616"/>
                    <a:pt x="178463" y="321483"/>
                    <a:pt x="287471" y="254014"/>
                  </a:cubicBezTo>
                  <a:cubicBezTo>
                    <a:pt x="396479" y="186545"/>
                    <a:pt x="649950" y="1866"/>
                    <a:pt x="644658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: 図形 983">
              <a:extLst>
                <a:ext uri="{FF2B5EF4-FFF2-40B4-BE49-F238E27FC236}">
                  <a16:creationId xmlns:a16="http://schemas.microsoft.com/office/drawing/2014/main" id="{223E8F35-70B9-4D86-B103-934BF90851B7}"/>
                </a:ext>
              </a:extLst>
            </p:cNvPr>
            <p:cNvSpPr/>
            <p:nvPr/>
          </p:nvSpPr>
          <p:spPr>
            <a:xfrm>
              <a:off x="3088579" y="6076935"/>
              <a:ext cx="111909" cy="90612"/>
            </a:xfrm>
            <a:custGeom>
              <a:avLst/>
              <a:gdLst>
                <a:gd name="connsiteX0" fmla="*/ 3871 w 111909"/>
                <a:gd name="connsiteY0" fmla="*/ 15 h 90612"/>
                <a:gd name="connsiteX1" fmla="*/ 11809 w 111909"/>
                <a:gd name="connsiteY1" fmla="*/ 69865 h 90612"/>
                <a:gd name="connsiteX2" fmla="*/ 111821 w 111909"/>
                <a:gd name="connsiteY2" fmla="*/ 90503 h 90612"/>
                <a:gd name="connsiteX3" fmla="*/ 29271 w 111909"/>
                <a:gd name="connsiteY3" fmla="*/ 63515 h 90612"/>
                <a:gd name="connsiteX4" fmla="*/ 3871 w 111909"/>
                <a:gd name="connsiteY4" fmla="*/ 15 h 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09" h="90612">
                  <a:moveTo>
                    <a:pt x="3871" y="15"/>
                  </a:moveTo>
                  <a:cubicBezTo>
                    <a:pt x="961" y="1073"/>
                    <a:pt x="-6182" y="54784"/>
                    <a:pt x="11809" y="69865"/>
                  </a:cubicBezTo>
                  <a:cubicBezTo>
                    <a:pt x="29800" y="84946"/>
                    <a:pt x="108911" y="91561"/>
                    <a:pt x="111821" y="90503"/>
                  </a:cubicBezTo>
                  <a:cubicBezTo>
                    <a:pt x="114731" y="89445"/>
                    <a:pt x="44881" y="74363"/>
                    <a:pt x="29271" y="63515"/>
                  </a:cubicBezTo>
                  <a:cubicBezTo>
                    <a:pt x="13661" y="52667"/>
                    <a:pt x="6781" y="-1043"/>
                    <a:pt x="3871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: 図形 984">
              <a:extLst>
                <a:ext uri="{FF2B5EF4-FFF2-40B4-BE49-F238E27FC236}">
                  <a16:creationId xmlns:a16="http://schemas.microsoft.com/office/drawing/2014/main" id="{27E383FA-F2A0-4D04-BCA3-5EA797285294}"/>
                </a:ext>
              </a:extLst>
            </p:cNvPr>
            <p:cNvSpPr/>
            <p:nvPr/>
          </p:nvSpPr>
          <p:spPr>
            <a:xfrm>
              <a:off x="2310543" y="6128609"/>
              <a:ext cx="911454" cy="555443"/>
            </a:xfrm>
            <a:custGeom>
              <a:avLst/>
              <a:gdLst>
                <a:gd name="connsiteX0" fmla="*/ 857 w 911454"/>
                <a:gd name="connsiteY0" fmla="*/ 554766 h 555443"/>
                <a:gd name="connsiteX1" fmla="*/ 858107 w 911454"/>
                <a:gd name="connsiteY1" fmla="*/ 35654 h 555443"/>
                <a:gd name="connsiteX2" fmla="*/ 807307 w 911454"/>
                <a:gd name="connsiteY2" fmla="*/ 56291 h 555443"/>
                <a:gd name="connsiteX3" fmla="*/ 699357 w 911454"/>
                <a:gd name="connsiteY3" fmla="*/ 143604 h 555443"/>
                <a:gd name="connsiteX4" fmla="*/ 857 w 911454"/>
                <a:gd name="connsiteY4" fmla="*/ 554766 h 5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454" h="555443">
                  <a:moveTo>
                    <a:pt x="857" y="554766"/>
                  </a:moveTo>
                  <a:cubicBezTo>
                    <a:pt x="27315" y="536774"/>
                    <a:pt x="723699" y="118733"/>
                    <a:pt x="858107" y="35654"/>
                  </a:cubicBezTo>
                  <a:cubicBezTo>
                    <a:pt x="992515" y="-47425"/>
                    <a:pt x="833765" y="38299"/>
                    <a:pt x="807307" y="56291"/>
                  </a:cubicBezTo>
                  <a:cubicBezTo>
                    <a:pt x="780849" y="74283"/>
                    <a:pt x="830590" y="59996"/>
                    <a:pt x="699357" y="143604"/>
                  </a:cubicBezTo>
                  <a:cubicBezTo>
                    <a:pt x="568124" y="227212"/>
                    <a:pt x="-25601" y="572758"/>
                    <a:pt x="857" y="5547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: 図形 985">
              <a:extLst>
                <a:ext uri="{FF2B5EF4-FFF2-40B4-BE49-F238E27FC236}">
                  <a16:creationId xmlns:a16="http://schemas.microsoft.com/office/drawing/2014/main" id="{B0E258BE-5CCF-49B3-B070-160CF3AA78FD}"/>
                </a:ext>
              </a:extLst>
            </p:cNvPr>
            <p:cNvSpPr/>
            <p:nvPr/>
          </p:nvSpPr>
          <p:spPr>
            <a:xfrm>
              <a:off x="2262697" y="6374809"/>
              <a:ext cx="746167" cy="431267"/>
            </a:xfrm>
            <a:custGeom>
              <a:avLst/>
              <a:gdLst>
                <a:gd name="connsiteX0" fmla="*/ 51878 w 746167"/>
                <a:gd name="connsiteY0" fmla="*/ 395879 h 431267"/>
                <a:gd name="connsiteX1" fmla="*/ 99503 w 746167"/>
                <a:gd name="connsiteY1" fmla="*/ 380004 h 431267"/>
                <a:gd name="connsiteX2" fmla="*/ 707516 w 746167"/>
                <a:gd name="connsiteY2" fmla="*/ 29166 h 431267"/>
                <a:gd name="connsiteX3" fmla="*/ 615441 w 746167"/>
                <a:gd name="connsiteY3" fmla="*/ 60916 h 431267"/>
                <a:gd name="connsiteX4" fmla="*/ 51878 w 746167"/>
                <a:gd name="connsiteY4" fmla="*/ 395879 h 43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167" h="431267">
                  <a:moveTo>
                    <a:pt x="51878" y="395879"/>
                  </a:moveTo>
                  <a:cubicBezTo>
                    <a:pt x="-34112" y="449060"/>
                    <a:pt x="-9770" y="441123"/>
                    <a:pt x="99503" y="380004"/>
                  </a:cubicBezTo>
                  <a:cubicBezTo>
                    <a:pt x="208776" y="318885"/>
                    <a:pt x="621526" y="82347"/>
                    <a:pt x="707516" y="29166"/>
                  </a:cubicBezTo>
                  <a:cubicBezTo>
                    <a:pt x="793506" y="-24015"/>
                    <a:pt x="724185" y="856"/>
                    <a:pt x="615441" y="60916"/>
                  </a:cubicBezTo>
                  <a:cubicBezTo>
                    <a:pt x="506697" y="120976"/>
                    <a:pt x="137868" y="342698"/>
                    <a:pt x="51878" y="395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: 図形 986">
              <a:extLst>
                <a:ext uri="{FF2B5EF4-FFF2-40B4-BE49-F238E27FC236}">
                  <a16:creationId xmlns:a16="http://schemas.microsoft.com/office/drawing/2014/main" id="{68E73CC1-7931-49D3-94E1-048F88181986}"/>
                </a:ext>
              </a:extLst>
            </p:cNvPr>
            <p:cNvSpPr/>
            <p:nvPr/>
          </p:nvSpPr>
          <p:spPr>
            <a:xfrm>
              <a:off x="2682818" y="6408679"/>
              <a:ext cx="466138" cy="293259"/>
            </a:xfrm>
            <a:custGeom>
              <a:avLst/>
              <a:gdLst>
                <a:gd name="connsiteX0" fmla="*/ 452495 w 466138"/>
                <a:gd name="connsiteY0" fmla="*/ 14346 h 293259"/>
                <a:gd name="connsiteX1" fmla="*/ 373120 w 466138"/>
                <a:gd name="connsiteY1" fmla="*/ 42921 h 293259"/>
                <a:gd name="connsiteX2" fmla="*/ 61970 w 466138"/>
                <a:gd name="connsiteY2" fmla="*/ 246121 h 293259"/>
                <a:gd name="connsiteX3" fmla="*/ 57 w 466138"/>
                <a:gd name="connsiteY3" fmla="*/ 287396 h 293259"/>
                <a:gd name="connsiteX4" fmla="*/ 52445 w 466138"/>
                <a:gd name="connsiteY4" fmla="*/ 285809 h 293259"/>
                <a:gd name="connsiteX5" fmla="*/ 133407 w 466138"/>
                <a:gd name="connsiteY5" fmla="*/ 220721 h 293259"/>
                <a:gd name="connsiteX6" fmla="*/ 452495 w 466138"/>
                <a:gd name="connsiteY6" fmla="*/ 14346 h 29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138" h="293259">
                  <a:moveTo>
                    <a:pt x="452495" y="14346"/>
                  </a:moveTo>
                  <a:cubicBezTo>
                    <a:pt x="492447" y="-15287"/>
                    <a:pt x="438207" y="4292"/>
                    <a:pt x="373120" y="42921"/>
                  </a:cubicBezTo>
                  <a:cubicBezTo>
                    <a:pt x="308033" y="81550"/>
                    <a:pt x="124147" y="205375"/>
                    <a:pt x="61970" y="246121"/>
                  </a:cubicBezTo>
                  <a:cubicBezTo>
                    <a:pt x="-207" y="286867"/>
                    <a:pt x="1644" y="280781"/>
                    <a:pt x="57" y="287396"/>
                  </a:cubicBezTo>
                  <a:cubicBezTo>
                    <a:pt x="-1530" y="294011"/>
                    <a:pt x="30220" y="296921"/>
                    <a:pt x="52445" y="285809"/>
                  </a:cubicBezTo>
                  <a:cubicBezTo>
                    <a:pt x="74670" y="274697"/>
                    <a:pt x="69907" y="264113"/>
                    <a:pt x="133407" y="220721"/>
                  </a:cubicBezTo>
                  <a:cubicBezTo>
                    <a:pt x="196907" y="177329"/>
                    <a:pt x="412543" y="43979"/>
                    <a:pt x="452495" y="14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: 図形 987">
              <a:extLst>
                <a:ext uri="{FF2B5EF4-FFF2-40B4-BE49-F238E27FC236}">
                  <a16:creationId xmlns:a16="http://schemas.microsoft.com/office/drawing/2014/main" id="{72169E9A-1A6D-4DA9-9758-374BA09092C9}"/>
                </a:ext>
              </a:extLst>
            </p:cNvPr>
            <p:cNvSpPr/>
            <p:nvPr/>
          </p:nvSpPr>
          <p:spPr>
            <a:xfrm>
              <a:off x="2292710" y="6679519"/>
              <a:ext cx="326567" cy="162797"/>
            </a:xfrm>
            <a:custGeom>
              <a:avLst/>
              <a:gdLst>
                <a:gd name="connsiteX0" fmla="*/ 1228 w 326567"/>
                <a:gd name="connsiteY0" fmla="*/ 162606 h 162797"/>
                <a:gd name="connsiteX1" fmla="*/ 318728 w 326567"/>
                <a:gd name="connsiteY1" fmla="*/ 7031 h 162797"/>
                <a:gd name="connsiteX2" fmla="*/ 212365 w 326567"/>
                <a:gd name="connsiteY2" fmla="*/ 38781 h 162797"/>
                <a:gd name="connsiteX3" fmla="*/ 1228 w 326567"/>
                <a:gd name="connsiteY3" fmla="*/ 162606 h 16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7" h="162797">
                  <a:moveTo>
                    <a:pt x="1228" y="162606"/>
                  </a:moveTo>
                  <a:cubicBezTo>
                    <a:pt x="18955" y="157314"/>
                    <a:pt x="283539" y="27668"/>
                    <a:pt x="318728" y="7031"/>
                  </a:cubicBezTo>
                  <a:cubicBezTo>
                    <a:pt x="353918" y="-13607"/>
                    <a:pt x="262107" y="15498"/>
                    <a:pt x="212365" y="38781"/>
                  </a:cubicBezTo>
                  <a:cubicBezTo>
                    <a:pt x="162623" y="62064"/>
                    <a:pt x="-16499" y="167898"/>
                    <a:pt x="1228" y="1626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: 図形 988">
              <a:extLst>
                <a:ext uri="{FF2B5EF4-FFF2-40B4-BE49-F238E27FC236}">
                  <a16:creationId xmlns:a16="http://schemas.microsoft.com/office/drawing/2014/main" id="{FE78EA4A-4023-4491-8530-052D35F8D6EC}"/>
                </a:ext>
              </a:extLst>
            </p:cNvPr>
            <p:cNvSpPr/>
            <p:nvPr/>
          </p:nvSpPr>
          <p:spPr>
            <a:xfrm>
              <a:off x="2298886" y="6781791"/>
              <a:ext cx="284224" cy="79540"/>
            </a:xfrm>
            <a:custGeom>
              <a:avLst/>
              <a:gdLst>
                <a:gd name="connsiteX0" fmla="*/ 283977 w 284224"/>
                <a:gd name="connsiteY0" fmla="*/ 9 h 79540"/>
                <a:gd name="connsiteX1" fmla="*/ 149039 w 284224"/>
                <a:gd name="connsiteY1" fmla="*/ 60334 h 79540"/>
                <a:gd name="connsiteX2" fmla="*/ 85539 w 284224"/>
                <a:gd name="connsiteY2" fmla="*/ 79384 h 79540"/>
                <a:gd name="connsiteX3" fmla="*/ 52202 w 284224"/>
                <a:gd name="connsiteY3" fmla="*/ 52397 h 79540"/>
                <a:gd name="connsiteX4" fmla="*/ 1402 w 284224"/>
                <a:gd name="connsiteY4" fmla="*/ 53984 h 79540"/>
                <a:gd name="connsiteX5" fmla="*/ 112527 w 284224"/>
                <a:gd name="connsiteY5" fmla="*/ 55572 h 79540"/>
                <a:gd name="connsiteX6" fmla="*/ 283977 w 284224"/>
                <a:gd name="connsiteY6" fmla="*/ 9 h 7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224" h="79540">
                  <a:moveTo>
                    <a:pt x="283977" y="9"/>
                  </a:moveTo>
                  <a:cubicBezTo>
                    <a:pt x="290062" y="803"/>
                    <a:pt x="182112" y="47105"/>
                    <a:pt x="149039" y="60334"/>
                  </a:cubicBezTo>
                  <a:cubicBezTo>
                    <a:pt x="115966" y="73563"/>
                    <a:pt x="101678" y="80707"/>
                    <a:pt x="85539" y="79384"/>
                  </a:cubicBezTo>
                  <a:cubicBezTo>
                    <a:pt x="69400" y="78061"/>
                    <a:pt x="66225" y="56630"/>
                    <a:pt x="52202" y="52397"/>
                  </a:cubicBezTo>
                  <a:cubicBezTo>
                    <a:pt x="38179" y="48164"/>
                    <a:pt x="-8652" y="53455"/>
                    <a:pt x="1402" y="53984"/>
                  </a:cubicBezTo>
                  <a:cubicBezTo>
                    <a:pt x="11456" y="54513"/>
                    <a:pt x="69400" y="64568"/>
                    <a:pt x="112527" y="55572"/>
                  </a:cubicBezTo>
                  <a:cubicBezTo>
                    <a:pt x="155654" y="46576"/>
                    <a:pt x="277892" y="-785"/>
                    <a:pt x="283977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: 図形 989">
              <a:extLst>
                <a:ext uri="{FF2B5EF4-FFF2-40B4-BE49-F238E27FC236}">
                  <a16:creationId xmlns:a16="http://schemas.microsoft.com/office/drawing/2014/main" id="{22DAFFBB-F201-4734-84B7-37DACA58EF1D}"/>
                </a:ext>
              </a:extLst>
            </p:cNvPr>
            <p:cNvSpPr/>
            <p:nvPr/>
          </p:nvSpPr>
          <p:spPr>
            <a:xfrm>
              <a:off x="2604727" y="6680199"/>
              <a:ext cx="77275" cy="109525"/>
            </a:xfrm>
            <a:custGeom>
              <a:avLst/>
              <a:gdLst>
                <a:gd name="connsiteX0" fmla="*/ 20998 w 77275"/>
                <a:gd name="connsiteY0" fmla="*/ 1 h 109525"/>
                <a:gd name="connsiteX1" fmla="*/ 74973 w 77275"/>
                <a:gd name="connsiteY1" fmla="*/ 52389 h 109525"/>
                <a:gd name="connsiteX2" fmla="*/ 63861 w 77275"/>
                <a:gd name="connsiteY2" fmla="*/ 87314 h 109525"/>
                <a:gd name="connsiteX3" fmla="*/ 32111 w 77275"/>
                <a:gd name="connsiteY3" fmla="*/ 106364 h 109525"/>
                <a:gd name="connsiteX4" fmla="*/ 361 w 77275"/>
                <a:gd name="connsiteY4" fmla="*/ 107951 h 109525"/>
                <a:gd name="connsiteX5" fmla="*/ 17823 w 77275"/>
                <a:gd name="connsiteY5" fmla="*/ 90489 h 109525"/>
                <a:gd name="connsiteX6" fmla="*/ 60686 w 77275"/>
                <a:gd name="connsiteY6" fmla="*/ 77789 h 109525"/>
                <a:gd name="connsiteX7" fmla="*/ 57511 w 77275"/>
                <a:gd name="connsiteY7" fmla="*/ 53976 h 109525"/>
                <a:gd name="connsiteX8" fmla="*/ 20998 w 77275"/>
                <a:gd name="connsiteY8" fmla="*/ 1 h 10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275" h="109525">
                  <a:moveTo>
                    <a:pt x="20998" y="1"/>
                  </a:moveTo>
                  <a:cubicBezTo>
                    <a:pt x="23908" y="-264"/>
                    <a:pt x="67829" y="37837"/>
                    <a:pt x="74973" y="52389"/>
                  </a:cubicBezTo>
                  <a:cubicBezTo>
                    <a:pt x="82117" y="66941"/>
                    <a:pt x="71005" y="78318"/>
                    <a:pt x="63861" y="87314"/>
                  </a:cubicBezTo>
                  <a:cubicBezTo>
                    <a:pt x="56717" y="96310"/>
                    <a:pt x="42694" y="102925"/>
                    <a:pt x="32111" y="106364"/>
                  </a:cubicBezTo>
                  <a:cubicBezTo>
                    <a:pt x="21528" y="109803"/>
                    <a:pt x="2742" y="110597"/>
                    <a:pt x="361" y="107951"/>
                  </a:cubicBezTo>
                  <a:cubicBezTo>
                    <a:pt x="-2020" y="105305"/>
                    <a:pt x="7769" y="95516"/>
                    <a:pt x="17823" y="90489"/>
                  </a:cubicBezTo>
                  <a:cubicBezTo>
                    <a:pt x="27877" y="85462"/>
                    <a:pt x="54071" y="83874"/>
                    <a:pt x="60686" y="77789"/>
                  </a:cubicBezTo>
                  <a:cubicBezTo>
                    <a:pt x="67301" y="71704"/>
                    <a:pt x="62803" y="64824"/>
                    <a:pt x="57511" y="53976"/>
                  </a:cubicBezTo>
                  <a:cubicBezTo>
                    <a:pt x="52219" y="43128"/>
                    <a:pt x="18088" y="266"/>
                    <a:pt x="2099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: 図形 990">
              <a:extLst>
                <a:ext uri="{FF2B5EF4-FFF2-40B4-BE49-F238E27FC236}">
                  <a16:creationId xmlns:a16="http://schemas.microsoft.com/office/drawing/2014/main" id="{1BB05F65-2689-4472-9EB0-423696EA3FEE}"/>
                </a:ext>
              </a:extLst>
            </p:cNvPr>
            <p:cNvSpPr/>
            <p:nvPr/>
          </p:nvSpPr>
          <p:spPr>
            <a:xfrm>
              <a:off x="2598134" y="6700831"/>
              <a:ext cx="70741" cy="88913"/>
            </a:xfrm>
            <a:custGeom>
              <a:avLst/>
              <a:gdLst>
                <a:gd name="connsiteX0" fmla="*/ 70454 w 70741"/>
                <a:gd name="connsiteY0" fmla="*/ 41282 h 88913"/>
                <a:gd name="connsiteX1" fmla="*/ 33941 w 70741"/>
                <a:gd name="connsiteY1" fmla="*/ 7 h 88913"/>
                <a:gd name="connsiteX2" fmla="*/ 604 w 70741"/>
                <a:gd name="connsiteY2" fmla="*/ 44457 h 88913"/>
                <a:gd name="connsiteX3" fmla="*/ 13304 w 70741"/>
                <a:gd name="connsiteY3" fmla="*/ 88907 h 88913"/>
                <a:gd name="connsiteX4" fmla="*/ 70454 w 70741"/>
                <a:gd name="connsiteY4" fmla="*/ 41282 h 8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741" h="88913">
                  <a:moveTo>
                    <a:pt x="70454" y="41282"/>
                  </a:moveTo>
                  <a:cubicBezTo>
                    <a:pt x="73893" y="26465"/>
                    <a:pt x="45583" y="-522"/>
                    <a:pt x="33941" y="7"/>
                  </a:cubicBezTo>
                  <a:cubicBezTo>
                    <a:pt x="22299" y="536"/>
                    <a:pt x="4043" y="29640"/>
                    <a:pt x="604" y="44457"/>
                  </a:cubicBezTo>
                  <a:cubicBezTo>
                    <a:pt x="-2835" y="59274"/>
                    <a:pt x="9335" y="89436"/>
                    <a:pt x="13304" y="88907"/>
                  </a:cubicBezTo>
                  <a:cubicBezTo>
                    <a:pt x="17273" y="88378"/>
                    <a:pt x="67015" y="56099"/>
                    <a:pt x="70454" y="41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: 図形 991">
              <a:extLst>
                <a:ext uri="{FF2B5EF4-FFF2-40B4-BE49-F238E27FC236}">
                  <a16:creationId xmlns:a16="http://schemas.microsoft.com/office/drawing/2014/main" id="{2D3F4A92-B354-4D80-936C-57D30D761478}"/>
                </a:ext>
              </a:extLst>
            </p:cNvPr>
            <p:cNvSpPr/>
            <p:nvPr/>
          </p:nvSpPr>
          <p:spPr>
            <a:xfrm>
              <a:off x="2554025" y="6665866"/>
              <a:ext cx="83219" cy="114462"/>
            </a:xfrm>
            <a:custGeom>
              <a:avLst/>
              <a:gdLst>
                <a:gd name="connsiteX0" fmla="*/ 82813 w 83219"/>
                <a:gd name="connsiteY0" fmla="*/ 47 h 114462"/>
                <a:gd name="connsiteX1" fmla="*/ 263 w 83219"/>
                <a:gd name="connsiteY1" fmla="*/ 69897 h 114462"/>
                <a:gd name="connsiteX2" fmla="*/ 55825 w 83219"/>
                <a:gd name="connsiteY2" fmla="*/ 114347 h 114462"/>
                <a:gd name="connsiteX3" fmla="*/ 33600 w 83219"/>
                <a:gd name="connsiteY3" fmla="*/ 81009 h 114462"/>
                <a:gd name="connsiteX4" fmla="*/ 82813 w 83219"/>
                <a:gd name="connsiteY4" fmla="*/ 47 h 1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19" h="114462">
                  <a:moveTo>
                    <a:pt x="82813" y="47"/>
                  </a:moveTo>
                  <a:cubicBezTo>
                    <a:pt x="77257" y="-1805"/>
                    <a:pt x="4761" y="50847"/>
                    <a:pt x="263" y="69897"/>
                  </a:cubicBezTo>
                  <a:cubicBezTo>
                    <a:pt x="-4235" y="88947"/>
                    <a:pt x="50269" y="112495"/>
                    <a:pt x="55825" y="114347"/>
                  </a:cubicBezTo>
                  <a:cubicBezTo>
                    <a:pt x="61381" y="116199"/>
                    <a:pt x="32013" y="95296"/>
                    <a:pt x="33600" y="81009"/>
                  </a:cubicBezTo>
                  <a:cubicBezTo>
                    <a:pt x="35187" y="66722"/>
                    <a:pt x="88369" y="1899"/>
                    <a:pt x="82813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: 図形 992">
              <a:extLst>
                <a:ext uri="{FF2B5EF4-FFF2-40B4-BE49-F238E27FC236}">
                  <a16:creationId xmlns:a16="http://schemas.microsoft.com/office/drawing/2014/main" id="{85F5E6A0-2ED9-4CAF-9224-52C0FFB15B2D}"/>
                </a:ext>
              </a:extLst>
            </p:cNvPr>
            <p:cNvSpPr/>
            <p:nvPr/>
          </p:nvSpPr>
          <p:spPr>
            <a:xfrm>
              <a:off x="2751046" y="6662728"/>
              <a:ext cx="85910" cy="118920"/>
            </a:xfrm>
            <a:custGeom>
              <a:avLst/>
              <a:gdLst>
                <a:gd name="connsiteX0" fmla="*/ 92 w 85910"/>
                <a:gd name="connsiteY0" fmla="*/ 10 h 118920"/>
                <a:gd name="connsiteX1" fmla="*/ 76292 w 85910"/>
                <a:gd name="connsiteY1" fmla="*/ 61922 h 118920"/>
                <a:gd name="connsiteX2" fmla="*/ 50892 w 85910"/>
                <a:gd name="connsiteY2" fmla="*/ 111135 h 118920"/>
                <a:gd name="connsiteX3" fmla="*/ 85817 w 85910"/>
                <a:gd name="connsiteY3" fmla="*/ 114310 h 118920"/>
                <a:gd name="connsiteX4" fmla="*/ 60417 w 85910"/>
                <a:gd name="connsiteY4" fmla="*/ 66685 h 118920"/>
                <a:gd name="connsiteX5" fmla="*/ 92 w 85910"/>
                <a:gd name="connsiteY5" fmla="*/ 10 h 11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10" h="118920">
                  <a:moveTo>
                    <a:pt x="92" y="10"/>
                  </a:moveTo>
                  <a:cubicBezTo>
                    <a:pt x="2738" y="-784"/>
                    <a:pt x="67825" y="43401"/>
                    <a:pt x="76292" y="61922"/>
                  </a:cubicBezTo>
                  <a:cubicBezTo>
                    <a:pt x="84759" y="80443"/>
                    <a:pt x="49304" y="102404"/>
                    <a:pt x="50892" y="111135"/>
                  </a:cubicBezTo>
                  <a:cubicBezTo>
                    <a:pt x="52480" y="119866"/>
                    <a:pt x="84230" y="121718"/>
                    <a:pt x="85817" y="114310"/>
                  </a:cubicBezTo>
                  <a:cubicBezTo>
                    <a:pt x="87404" y="106902"/>
                    <a:pt x="68355" y="80443"/>
                    <a:pt x="60417" y="66685"/>
                  </a:cubicBezTo>
                  <a:cubicBezTo>
                    <a:pt x="52480" y="52927"/>
                    <a:pt x="-2554" y="804"/>
                    <a:pt x="92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: 図形 993">
              <a:extLst>
                <a:ext uri="{FF2B5EF4-FFF2-40B4-BE49-F238E27FC236}">
                  <a16:creationId xmlns:a16="http://schemas.microsoft.com/office/drawing/2014/main" id="{D596D1FD-2A75-4B29-B261-FB6CFB7C29E0}"/>
                </a:ext>
              </a:extLst>
            </p:cNvPr>
            <p:cNvSpPr/>
            <p:nvPr/>
          </p:nvSpPr>
          <p:spPr>
            <a:xfrm>
              <a:off x="2676452" y="6724105"/>
              <a:ext cx="86041" cy="143402"/>
            </a:xfrm>
            <a:custGeom>
              <a:avLst/>
              <a:gdLst>
                <a:gd name="connsiteX0" fmla="*/ 69923 w 86041"/>
                <a:gd name="connsiteY0" fmla="*/ 27533 h 143402"/>
                <a:gd name="connsiteX1" fmla="*/ 73 w 86041"/>
                <a:gd name="connsiteY1" fmla="*/ 5308 h 143402"/>
                <a:gd name="connsiteX2" fmla="*/ 85798 w 86041"/>
                <a:gd name="connsiteY2" fmla="*/ 141833 h 143402"/>
                <a:gd name="connsiteX3" fmla="*/ 25473 w 86041"/>
                <a:gd name="connsiteY3" fmla="*/ 78333 h 143402"/>
                <a:gd name="connsiteX4" fmla="*/ 11186 w 86041"/>
                <a:gd name="connsiteY4" fmla="*/ 60870 h 143402"/>
                <a:gd name="connsiteX5" fmla="*/ 19123 w 86041"/>
                <a:gd name="connsiteY5" fmla="*/ 24358 h 143402"/>
                <a:gd name="connsiteX6" fmla="*/ 69923 w 86041"/>
                <a:gd name="connsiteY6" fmla="*/ 27533 h 14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41" h="143402">
                  <a:moveTo>
                    <a:pt x="69923" y="27533"/>
                  </a:moveTo>
                  <a:cubicBezTo>
                    <a:pt x="66748" y="24358"/>
                    <a:pt x="-2573" y="-13742"/>
                    <a:pt x="73" y="5308"/>
                  </a:cubicBezTo>
                  <a:cubicBezTo>
                    <a:pt x="2719" y="24358"/>
                    <a:pt x="81565" y="129662"/>
                    <a:pt x="85798" y="141833"/>
                  </a:cubicBezTo>
                  <a:cubicBezTo>
                    <a:pt x="90031" y="154004"/>
                    <a:pt x="37908" y="91827"/>
                    <a:pt x="25473" y="78333"/>
                  </a:cubicBezTo>
                  <a:cubicBezTo>
                    <a:pt x="13038" y="64839"/>
                    <a:pt x="12244" y="69866"/>
                    <a:pt x="11186" y="60870"/>
                  </a:cubicBezTo>
                  <a:cubicBezTo>
                    <a:pt x="10128" y="51874"/>
                    <a:pt x="12509" y="30443"/>
                    <a:pt x="19123" y="24358"/>
                  </a:cubicBezTo>
                  <a:cubicBezTo>
                    <a:pt x="25737" y="18273"/>
                    <a:pt x="73098" y="30708"/>
                    <a:pt x="69923" y="27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: 図形 994">
              <a:extLst>
                <a:ext uri="{FF2B5EF4-FFF2-40B4-BE49-F238E27FC236}">
                  <a16:creationId xmlns:a16="http://schemas.microsoft.com/office/drawing/2014/main" id="{FF0F5EA1-5E99-4E63-A132-16434F5369B1}"/>
                </a:ext>
              </a:extLst>
            </p:cNvPr>
            <p:cNvSpPr/>
            <p:nvPr/>
          </p:nvSpPr>
          <p:spPr>
            <a:xfrm>
              <a:off x="2588915" y="6737350"/>
              <a:ext cx="310139" cy="179624"/>
            </a:xfrm>
            <a:custGeom>
              <a:avLst/>
              <a:gdLst>
                <a:gd name="connsiteX0" fmla="*/ 309860 w 310139"/>
                <a:gd name="connsiteY0" fmla="*/ 179388 h 179624"/>
                <a:gd name="connsiteX1" fmla="*/ 24110 w 310139"/>
                <a:gd name="connsiteY1" fmla="*/ 146050 h 179624"/>
                <a:gd name="connsiteX2" fmla="*/ 19348 w 310139"/>
                <a:gd name="connsiteY2" fmla="*/ 39688 h 179624"/>
                <a:gd name="connsiteX3" fmla="*/ 54273 w 310139"/>
                <a:gd name="connsiteY3" fmla="*/ 58738 h 179624"/>
                <a:gd name="connsiteX4" fmla="*/ 89198 w 310139"/>
                <a:gd name="connsiteY4" fmla="*/ 0 h 179624"/>
                <a:gd name="connsiteX5" fmla="*/ 49510 w 310139"/>
                <a:gd name="connsiteY5" fmla="*/ 58738 h 179624"/>
                <a:gd name="connsiteX6" fmla="*/ 17760 w 310139"/>
                <a:gd name="connsiteY6" fmla="*/ 73025 h 179624"/>
                <a:gd name="connsiteX7" fmla="*/ 76498 w 310139"/>
                <a:gd name="connsiteY7" fmla="*/ 133350 h 179624"/>
                <a:gd name="connsiteX8" fmla="*/ 309860 w 310139"/>
                <a:gd name="connsiteY8" fmla="*/ 179388 h 17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139" h="179624">
                  <a:moveTo>
                    <a:pt x="309860" y="179388"/>
                  </a:moveTo>
                  <a:cubicBezTo>
                    <a:pt x="301129" y="181505"/>
                    <a:pt x="72529" y="169333"/>
                    <a:pt x="24110" y="146050"/>
                  </a:cubicBezTo>
                  <a:cubicBezTo>
                    <a:pt x="-24309" y="122767"/>
                    <a:pt x="14321" y="54240"/>
                    <a:pt x="19348" y="39688"/>
                  </a:cubicBezTo>
                  <a:cubicBezTo>
                    <a:pt x="24375" y="25136"/>
                    <a:pt x="42631" y="65353"/>
                    <a:pt x="54273" y="58738"/>
                  </a:cubicBezTo>
                  <a:cubicBezTo>
                    <a:pt x="65915" y="52123"/>
                    <a:pt x="89992" y="0"/>
                    <a:pt x="89198" y="0"/>
                  </a:cubicBezTo>
                  <a:cubicBezTo>
                    <a:pt x="88404" y="0"/>
                    <a:pt x="61416" y="46567"/>
                    <a:pt x="49510" y="58738"/>
                  </a:cubicBezTo>
                  <a:cubicBezTo>
                    <a:pt x="37604" y="70909"/>
                    <a:pt x="13262" y="60590"/>
                    <a:pt x="17760" y="73025"/>
                  </a:cubicBezTo>
                  <a:cubicBezTo>
                    <a:pt x="22258" y="85460"/>
                    <a:pt x="32577" y="116681"/>
                    <a:pt x="76498" y="133350"/>
                  </a:cubicBezTo>
                  <a:cubicBezTo>
                    <a:pt x="120419" y="150019"/>
                    <a:pt x="318591" y="177271"/>
                    <a:pt x="309860" y="1793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: 図形 995">
              <a:extLst>
                <a:ext uri="{FF2B5EF4-FFF2-40B4-BE49-F238E27FC236}">
                  <a16:creationId xmlns:a16="http://schemas.microsoft.com/office/drawing/2014/main" id="{0052DB7A-7AB6-4E0C-BBA3-998F55A0308F}"/>
                </a:ext>
              </a:extLst>
            </p:cNvPr>
            <p:cNvSpPr/>
            <p:nvPr/>
          </p:nvSpPr>
          <p:spPr>
            <a:xfrm>
              <a:off x="2786881" y="6861170"/>
              <a:ext cx="264196" cy="50990"/>
            </a:xfrm>
            <a:custGeom>
              <a:avLst/>
              <a:gdLst>
                <a:gd name="connsiteX0" fmla="*/ 769 w 264196"/>
                <a:gd name="connsiteY0" fmla="*/ 5 h 50990"/>
                <a:gd name="connsiteX1" fmla="*/ 256357 w 264196"/>
                <a:gd name="connsiteY1" fmla="*/ 44455 h 50990"/>
                <a:gd name="connsiteX2" fmla="*/ 180157 w 264196"/>
                <a:gd name="connsiteY2" fmla="*/ 47630 h 50990"/>
                <a:gd name="connsiteX3" fmla="*/ 769 w 264196"/>
                <a:gd name="connsiteY3" fmla="*/ 5 h 5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96" h="50990">
                  <a:moveTo>
                    <a:pt x="769" y="5"/>
                  </a:moveTo>
                  <a:cubicBezTo>
                    <a:pt x="13469" y="-524"/>
                    <a:pt x="226459" y="36518"/>
                    <a:pt x="256357" y="44455"/>
                  </a:cubicBezTo>
                  <a:cubicBezTo>
                    <a:pt x="286255" y="52392"/>
                    <a:pt x="224078" y="52657"/>
                    <a:pt x="180157" y="47630"/>
                  </a:cubicBezTo>
                  <a:cubicBezTo>
                    <a:pt x="136236" y="42603"/>
                    <a:pt x="-11931" y="534"/>
                    <a:pt x="769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: 図形 996">
              <a:extLst>
                <a:ext uri="{FF2B5EF4-FFF2-40B4-BE49-F238E27FC236}">
                  <a16:creationId xmlns:a16="http://schemas.microsoft.com/office/drawing/2014/main" id="{39DE6997-2A8E-4713-B082-D34E606CD4DE}"/>
                </a:ext>
              </a:extLst>
            </p:cNvPr>
            <p:cNvSpPr/>
            <p:nvPr/>
          </p:nvSpPr>
          <p:spPr>
            <a:xfrm>
              <a:off x="2714448" y="6662738"/>
              <a:ext cx="78293" cy="150859"/>
            </a:xfrm>
            <a:custGeom>
              <a:avLst/>
              <a:gdLst>
                <a:gd name="connsiteX0" fmla="*/ 44627 w 78293"/>
                <a:gd name="connsiteY0" fmla="*/ 0 h 150859"/>
                <a:gd name="connsiteX1" fmla="*/ 28752 w 78293"/>
                <a:gd name="connsiteY1" fmla="*/ 79375 h 150859"/>
                <a:gd name="connsiteX2" fmla="*/ 77965 w 78293"/>
                <a:gd name="connsiteY2" fmla="*/ 112712 h 150859"/>
                <a:gd name="connsiteX3" fmla="*/ 177 w 78293"/>
                <a:gd name="connsiteY3" fmla="*/ 128587 h 150859"/>
                <a:gd name="connsiteX4" fmla="*/ 55740 w 78293"/>
                <a:gd name="connsiteY4" fmla="*/ 150812 h 150859"/>
                <a:gd name="connsiteX5" fmla="*/ 22402 w 78293"/>
                <a:gd name="connsiteY5" fmla="*/ 122237 h 150859"/>
                <a:gd name="connsiteX6" fmla="*/ 27165 w 78293"/>
                <a:gd name="connsiteY6" fmla="*/ 77787 h 150859"/>
                <a:gd name="connsiteX7" fmla="*/ 44627 w 78293"/>
                <a:gd name="connsiteY7" fmla="*/ 0 h 15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3" h="150859">
                  <a:moveTo>
                    <a:pt x="44627" y="0"/>
                  </a:moveTo>
                  <a:cubicBezTo>
                    <a:pt x="44891" y="265"/>
                    <a:pt x="23196" y="60590"/>
                    <a:pt x="28752" y="79375"/>
                  </a:cubicBezTo>
                  <a:cubicBezTo>
                    <a:pt x="34308" y="98160"/>
                    <a:pt x="82727" y="104510"/>
                    <a:pt x="77965" y="112712"/>
                  </a:cubicBezTo>
                  <a:cubicBezTo>
                    <a:pt x="73203" y="120914"/>
                    <a:pt x="3881" y="122237"/>
                    <a:pt x="177" y="128587"/>
                  </a:cubicBezTo>
                  <a:cubicBezTo>
                    <a:pt x="-3527" y="134937"/>
                    <a:pt x="52036" y="151870"/>
                    <a:pt x="55740" y="150812"/>
                  </a:cubicBezTo>
                  <a:cubicBezTo>
                    <a:pt x="59444" y="149754"/>
                    <a:pt x="27164" y="134408"/>
                    <a:pt x="22402" y="122237"/>
                  </a:cubicBezTo>
                  <a:cubicBezTo>
                    <a:pt x="17640" y="110066"/>
                    <a:pt x="25313" y="93926"/>
                    <a:pt x="27165" y="77787"/>
                  </a:cubicBezTo>
                  <a:cubicBezTo>
                    <a:pt x="29017" y="61648"/>
                    <a:pt x="44363" y="-265"/>
                    <a:pt x="446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: 図形 997">
              <a:extLst>
                <a:ext uri="{FF2B5EF4-FFF2-40B4-BE49-F238E27FC236}">
                  <a16:creationId xmlns:a16="http://schemas.microsoft.com/office/drawing/2014/main" id="{4938A227-BA80-442A-9141-34E3A4C78DFD}"/>
                </a:ext>
              </a:extLst>
            </p:cNvPr>
            <p:cNvSpPr/>
            <p:nvPr/>
          </p:nvSpPr>
          <p:spPr>
            <a:xfrm>
              <a:off x="1851071" y="5139898"/>
              <a:ext cx="413762" cy="233434"/>
            </a:xfrm>
            <a:custGeom>
              <a:avLst/>
              <a:gdLst>
                <a:gd name="connsiteX0" fmla="*/ 413762 w 413762"/>
                <a:gd name="connsiteY0" fmla="*/ 14185 h 233434"/>
                <a:gd name="connsiteX1" fmla="*/ 274062 w 413762"/>
                <a:gd name="connsiteY1" fmla="*/ 31119 h 233434"/>
                <a:gd name="connsiteX2" fmla="*/ 132246 w 413762"/>
                <a:gd name="connsiteY2" fmla="*/ 3602 h 233434"/>
                <a:gd name="connsiteX3" fmla="*/ 20062 w 413762"/>
                <a:gd name="connsiteY3" fmla="*/ 126369 h 233434"/>
                <a:gd name="connsiteX4" fmla="*/ 7362 w 413762"/>
                <a:gd name="connsiteY4" fmla="*/ 179285 h 233434"/>
                <a:gd name="connsiteX5" fmla="*/ 100496 w 413762"/>
                <a:gd name="connsiteY5" fmla="*/ 232202 h 233434"/>
                <a:gd name="connsiteX6" fmla="*/ 305812 w 413762"/>
                <a:gd name="connsiteY6" fmla="*/ 124252 h 233434"/>
                <a:gd name="connsiteX7" fmla="*/ 274062 w 413762"/>
                <a:gd name="connsiteY7" fmla="*/ 105202 h 233434"/>
                <a:gd name="connsiteX8" fmla="*/ 413762 w 413762"/>
                <a:gd name="connsiteY8" fmla="*/ 14185 h 2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762" h="233434">
                  <a:moveTo>
                    <a:pt x="413762" y="14185"/>
                  </a:moveTo>
                  <a:cubicBezTo>
                    <a:pt x="413762" y="1838"/>
                    <a:pt x="320981" y="32883"/>
                    <a:pt x="274062" y="31119"/>
                  </a:cubicBezTo>
                  <a:cubicBezTo>
                    <a:pt x="227143" y="29355"/>
                    <a:pt x="174579" y="-12273"/>
                    <a:pt x="132246" y="3602"/>
                  </a:cubicBezTo>
                  <a:cubicBezTo>
                    <a:pt x="89913" y="19477"/>
                    <a:pt x="40876" y="97089"/>
                    <a:pt x="20062" y="126369"/>
                  </a:cubicBezTo>
                  <a:cubicBezTo>
                    <a:pt x="-752" y="155649"/>
                    <a:pt x="-6044" y="161646"/>
                    <a:pt x="7362" y="179285"/>
                  </a:cubicBezTo>
                  <a:cubicBezTo>
                    <a:pt x="20768" y="196924"/>
                    <a:pt x="50754" y="241374"/>
                    <a:pt x="100496" y="232202"/>
                  </a:cubicBezTo>
                  <a:cubicBezTo>
                    <a:pt x="150238" y="223030"/>
                    <a:pt x="276884" y="145419"/>
                    <a:pt x="305812" y="124252"/>
                  </a:cubicBezTo>
                  <a:cubicBezTo>
                    <a:pt x="334740" y="103085"/>
                    <a:pt x="259245" y="122135"/>
                    <a:pt x="274062" y="105202"/>
                  </a:cubicBezTo>
                  <a:cubicBezTo>
                    <a:pt x="288879" y="88269"/>
                    <a:pt x="413762" y="26532"/>
                    <a:pt x="413762" y="14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: 図形 998">
              <a:extLst>
                <a:ext uri="{FF2B5EF4-FFF2-40B4-BE49-F238E27FC236}">
                  <a16:creationId xmlns:a16="http://schemas.microsoft.com/office/drawing/2014/main" id="{C18C41A0-6FF8-47F2-8E4C-C3CDEA9C0FE1}"/>
                </a:ext>
              </a:extLst>
            </p:cNvPr>
            <p:cNvSpPr/>
            <p:nvPr/>
          </p:nvSpPr>
          <p:spPr>
            <a:xfrm>
              <a:off x="3345936" y="5952963"/>
              <a:ext cx="262883" cy="70432"/>
            </a:xfrm>
            <a:custGeom>
              <a:avLst/>
              <a:gdLst>
                <a:gd name="connsiteX0" fmla="*/ 2102 w 262883"/>
                <a:gd name="connsiteY0" fmla="*/ 162 h 70432"/>
                <a:gd name="connsiteX1" fmla="*/ 259277 w 262883"/>
                <a:gd name="connsiteY1" fmla="*/ 68425 h 70432"/>
                <a:gd name="connsiteX2" fmla="*/ 143389 w 262883"/>
                <a:gd name="connsiteY2" fmla="*/ 49375 h 70432"/>
                <a:gd name="connsiteX3" fmla="*/ 2102 w 262883"/>
                <a:gd name="connsiteY3" fmla="*/ 162 h 7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83" h="70432">
                  <a:moveTo>
                    <a:pt x="2102" y="162"/>
                  </a:moveTo>
                  <a:cubicBezTo>
                    <a:pt x="21417" y="3337"/>
                    <a:pt x="235729" y="60223"/>
                    <a:pt x="259277" y="68425"/>
                  </a:cubicBezTo>
                  <a:cubicBezTo>
                    <a:pt x="282825" y="76627"/>
                    <a:pt x="184929" y="57577"/>
                    <a:pt x="143389" y="49375"/>
                  </a:cubicBezTo>
                  <a:cubicBezTo>
                    <a:pt x="101849" y="41173"/>
                    <a:pt x="-17213" y="-3013"/>
                    <a:pt x="2102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: 図形 999">
              <a:extLst>
                <a:ext uri="{FF2B5EF4-FFF2-40B4-BE49-F238E27FC236}">
                  <a16:creationId xmlns:a16="http://schemas.microsoft.com/office/drawing/2014/main" id="{3EAFEA51-D8BA-460B-B26D-C2565BCDE6B7}"/>
                </a:ext>
              </a:extLst>
            </p:cNvPr>
            <p:cNvSpPr/>
            <p:nvPr/>
          </p:nvSpPr>
          <p:spPr>
            <a:xfrm>
              <a:off x="3338286" y="5957881"/>
              <a:ext cx="243063" cy="108050"/>
            </a:xfrm>
            <a:custGeom>
              <a:avLst/>
              <a:gdLst>
                <a:gd name="connsiteX0" fmla="*/ 1814 w 243063"/>
                <a:gd name="connsiteY0" fmla="*/ 7 h 108050"/>
                <a:gd name="connsiteX1" fmla="*/ 49439 w 243063"/>
                <a:gd name="connsiteY1" fmla="*/ 82557 h 108050"/>
                <a:gd name="connsiteX2" fmla="*/ 227239 w 243063"/>
                <a:gd name="connsiteY2" fmla="*/ 88907 h 108050"/>
                <a:gd name="connsiteX3" fmla="*/ 220889 w 243063"/>
                <a:gd name="connsiteY3" fmla="*/ 87319 h 108050"/>
                <a:gd name="connsiteX4" fmla="*/ 108177 w 243063"/>
                <a:gd name="connsiteY4" fmla="*/ 107957 h 108050"/>
                <a:gd name="connsiteX5" fmla="*/ 19277 w 243063"/>
                <a:gd name="connsiteY5" fmla="*/ 77794 h 108050"/>
                <a:gd name="connsiteX6" fmla="*/ 1814 w 243063"/>
                <a:gd name="connsiteY6" fmla="*/ 7 h 1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63" h="108050">
                  <a:moveTo>
                    <a:pt x="1814" y="7"/>
                  </a:moveTo>
                  <a:cubicBezTo>
                    <a:pt x="6841" y="801"/>
                    <a:pt x="11868" y="67740"/>
                    <a:pt x="49439" y="82557"/>
                  </a:cubicBezTo>
                  <a:cubicBezTo>
                    <a:pt x="87010" y="97374"/>
                    <a:pt x="198664" y="88113"/>
                    <a:pt x="227239" y="88907"/>
                  </a:cubicBezTo>
                  <a:cubicBezTo>
                    <a:pt x="255814" y="89701"/>
                    <a:pt x="240733" y="84144"/>
                    <a:pt x="220889" y="87319"/>
                  </a:cubicBezTo>
                  <a:cubicBezTo>
                    <a:pt x="201045" y="90494"/>
                    <a:pt x="141779" y="109544"/>
                    <a:pt x="108177" y="107957"/>
                  </a:cubicBezTo>
                  <a:cubicBezTo>
                    <a:pt x="74575" y="106370"/>
                    <a:pt x="36475" y="93405"/>
                    <a:pt x="19277" y="77794"/>
                  </a:cubicBezTo>
                  <a:cubicBezTo>
                    <a:pt x="2079" y="62184"/>
                    <a:pt x="-3213" y="-787"/>
                    <a:pt x="181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1" name="フリーフォーム: 図形 1000">
              <a:extLst>
                <a:ext uri="{FF2B5EF4-FFF2-40B4-BE49-F238E27FC236}">
                  <a16:creationId xmlns:a16="http://schemas.microsoft.com/office/drawing/2014/main" id="{BBE7CDE3-3E3B-47AC-B177-2412EFA9560B}"/>
                </a:ext>
              </a:extLst>
            </p:cNvPr>
            <p:cNvSpPr/>
            <p:nvPr/>
          </p:nvSpPr>
          <p:spPr>
            <a:xfrm>
              <a:off x="3397212" y="6000423"/>
              <a:ext cx="63538" cy="5090"/>
            </a:xfrm>
            <a:custGeom>
              <a:avLst/>
              <a:gdLst>
                <a:gd name="connsiteX0" fmla="*/ 63538 w 63538"/>
                <a:gd name="connsiteY0" fmla="*/ 5090 h 5090"/>
                <a:gd name="connsiteX1" fmla="*/ 38 w 63538"/>
                <a:gd name="connsiteY1" fmla="*/ 327 h 5090"/>
                <a:gd name="connsiteX2" fmla="*/ 63538 w 63538"/>
                <a:gd name="connsiteY2" fmla="*/ 5090 h 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8" h="5090">
                  <a:moveTo>
                    <a:pt x="63538" y="5090"/>
                  </a:moveTo>
                  <a:cubicBezTo>
                    <a:pt x="63538" y="5090"/>
                    <a:pt x="1890" y="-1525"/>
                    <a:pt x="38" y="327"/>
                  </a:cubicBezTo>
                  <a:cubicBezTo>
                    <a:pt x="-1814" y="2179"/>
                    <a:pt x="63538" y="5090"/>
                    <a:pt x="63538" y="5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: 図形 1001">
              <a:extLst>
                <a:ext uri="{FF2B5EF4-FFF2-40B4-BE49-F238E27FC236}">
                  <a16:creationId xmlns:a16="http://schemas.microsoft.com/office/drawing/2014/main" id="{29EF8F3C-87F9-4714-9887-BB0EF18AAA87}"/>
                </a:ext>
              </a:extLst>
            </p:cNvPr>
            <p:cNvSpPr/>
            <p:nvPr/>
          </p:nvSpPr>
          <p:spPr>
            <a:xfrm>
              <a:off x="2869830" y="5645147"/>
              <a:ext cx="151231" cy="362489"/>
            </a:xfrm>
            <a:custGeom>
              <a:avLst/>
              <a:gdLst>
                <a:gd name="connsiteX0" fmla="*/ 370 w 151231"/>
                <a:gd name="connsiteY0" fmla="*/ 3 h 362489"/>
                <a:gd name="connsiteX1" fmla="*/ 16245 w 151231"/>
                <a:gd name="connsiteY1" fmla="*/ 187328 h 362489"/>
                <a:gd name="connsiteX2" fmla="*/ 52758 w 151231"/>
                <a:gd name="connsiteY2" fmla="*/ 303216 h 362489"/>
                <a:gd name="connsiteX3" fmla="*/ 151183 w 151231"/>
                <a:gd name="connsiteY3" fmla="*/ 361953 h 362489"/>
                <a:gd name="connsiteX4" fmla="*/ 65458 w 151231"/>
                <a:gd name="connsiteY4" fmla="*/ 271466 h 362489"/>
                <a:gd name="connsiteX5" fmla="*/ 30533 w 151231"/>
                <a:gd name="connsiteY5" fmla="*/ 182566 h 362489"/>
                <a:gd name="connsiteX6" fmla="*/ 370 w 151231"/>
                <a:gd name="connsiteY6" fmla="*/ 3 h 36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31" h="362489">
                  <a:moveTo>
                    <a:pt x="370" y="3"/>
                  </a:moveTo>
                  <a:cubicBezTo>
                    <a:pt x="-2011" y="797"/>
                    <a:pt x="7514" y="136793"/>
                    <a:pt x="16245" y="187328"/>
                  </a:cubicBezTo>
                  <a:cubicBezTo>
                    <a:pt x="24976" y="237864"/>
                    <a:pt x="30268" y="274112"/>
                    <a:pt x="52758" y="303216"/>
                  </a:cubicBezTo>
                  <a:cubicBezTo>
                    <a:pt x="75248" y="332320"/>
                    <a:pt x="149066" y="367245"/>
                    <a:pt x="151183" y="361953"/>
                  </a:cubicBezTo>
                  <a:cubicBezTo>
                    <a:pt x="153300" y="356661"/>
                    <a:pt x="85566" y="301364"/>
                    <a:pt x="65458" y="271466"/>
                  </a:cubicBezTo>
                  <a:cubicBezTo>
                    <a:pt x="45350" y="241568"/>
                    <a:pt x="42704" y="220666"/>
                    <a:pt x="30533" y="182566"/>
                  </a:cubicBezTo>
                  <a:cubicBezTo>
                    <a:pt x="18362" y="144466"/>
                    <a:pt x="2751" y="-791"/>
                    <a:pt x="37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: 図形 1002">
              <a:extLst>
                <a:ext uri="{FF2B5EF4-FFF2-40B4-BE49-F238E27FC236}">
                  <a16:creationId xmlns:a16="http://schemas.microsoft.com/office/drawing/2014/main" id="{AAA0DA94-B873-42F1-AC97-32540CCDB18A}"/>
                </a:ext>
              </a:extLst>
            </p:cNvPr>
            <p:cNvSpPr/>
            <p:nvPr/>
          </p:nvSpPr>
          <p:spPr>
            <a:xfrm>
              <a:off x="2641600" y="5776913"/>
              <a:ext cx="391846" cy="241897"/>
            </a:xfrm>
            <a:custGeom>
              <a:avLst/>
              <a:gdLst>
                <a:gd name="connsiteX0" fmla="*/ 0 w 391846"/>
                <a:gd name="connsiteY0" fmla="*/ 0 h 241897"/>
                <a:gd name="connsiteX1" fmla="*/ 296863 w 391846"/>
                <a:gd name="connsiteY1" fmla="*/ 198437 h 241897"/>
                <a:gd name="connsiteX2" fmla="*/ 390525 w 391846"/>
                <a:gd name="connsiteY2" fmla="*/ 239712 h 241897"/>
                <a:gd name="connsiteX3" fmla="*/ 242888 w 391846"/>
                <a:gd name="connsiteY3" fmla="*/ 157162 h 241897"/>
                <a:gd name="connsiteX4" fmla="*/ 128588 w 391846"/>
                <a:gd name="connsiteY4" fmla="*/ 92075 h 241897"/>
                <a:gd name="connsiteX5" fmla="*/ 347663 w 391846"/>
                <a:gd name="connsiteY5" fmla="*/ 239712 h 241897"/>
                <a:gd name="connsiteX6" fmla="*/ 211138 w 391846"/>
                <a:gd name="connsiteY6" fmla="*/ 138112 h 241897"/>
                <a:gd name="connsiteX7" fmla="*/ 0 w 391846"/>
                <a:gd name="connsiteY7" fmla="*/ 0 h 24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846" h="241897">
                  <a:moveTo>
                    <a:pt x="0" y="0"/>
                  </a:moveTo>
                  <a:cubicBezTo>
                    <a:pt x="14287" y="10054"/>
                    <a:pt x="231776" y="158485"/>
                    <a:pt x="296863" y="198437"/>
                  </a:cubicBezTo>
                  <a:cubicBezTo>
                    <a:pt x="361950" y="238389"/>
                    <a:pt x="399521" y="246591"/>
                    <a:pt x="390525" y="239712"/>
                  </a:cubicBezTo>
                  <a:cubicBezTo>
                    <a:pt x="381529" y="232833"/>
                    <a:pt x="242888" y="157162"/>
                    <a:pt x="242888" y="157162"/>
                  </a:cubicBezTo>
                  <a:cubicBezTo>
                    <a:pt x="199232" y="132556"/>
                    <a:pt x="111126" y="78317"/>
                    <a:pt x="128588" y="92075"/>
                  </a:cubicBezTo>
                  <a:cubicBezTo>
                    <a:pt x="146050" y="105833"/>
                    <a:pt x="333905" y="232039"/>
                    <a:pt x="347663" y="239712"/>
                  </a:cubicBezTo>
                  <a:cubicBezTo>
                    <a:pt x="361421" y="247385"/>
                    <a:pt x="267230" y="174360"/>
                    <a:pt x="211138" y="1381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: 図形 1003">
              <a:extLst>
                <a:ext uri="{FF2B5EF4-FFF2-40B4-BE49-F238E27FC236}">
                  <a16:creationId xmlns:a16="http://schemas.microsoft.com/office/drawing/2014/main" id="{5BCC4FB7-1329-4874-9C95-502AB65519F0}"/>
                </a:ext>
              </a:extLst>
            </p:cNvPr>
            <p:cNvSpPr/>
            <p:nvPr/>
          </p:nvSpPr>
          <p:spPr>
            <a:xfrm>
              <a:off x="2826643" y="5754954"/>
              <a:ext cx="132592" cy="210894"/>
            </a:xfrm>
            <a:custGeom>
              <a:avLst/>
              <a:gdLst>
                <a:gd name="connsiteX0" fmla="*/ 5457 w 132592"/>
                <a:gd name="connsiteY0" fmla="*/ 1321 h 210894"/>
                <a:gd name="connsiteX1" fmla="*/ 51495 w 132592"/>
                <a:gd name="connsiteY1" fmla="*/ 125146 h 210894"/>
                <a:gd name="connsiteX2" fmla="*/ 132457 w 132592"/>
                <a:gd name="connsiteY2" fmla="*/ 210871 h 210894"/>
                <a:gd name="connsiteX3" fmla="*/ 30857 w 132592"/>
                <a:gd name="connsiteY3" fmla="*/ 133084 h 210894"/>
                <a:gd name="connsiteX4" fmla="*/ 3870 w 132592"/>
                <a:gd name="connsiteY4" fmla="*/ 63234 h 210894"/>
                <a:gd name="connsiteX5" fmla="*/ 5457 w 132592"/>
                <a:gd name="connsiteY5" fmla="*/ 1321 h 21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92" h="210894">
                  <a:moveTo>
                    <a:pt x="5457" y="1321"/>
                  </a:moveTo>
                  <a:cubicBezTo>
                    <a:pt x="13394" y="11640"/>
                    <a:pt x="30328" y="90221"/>
                    <a:pt x="51495" y="125146"/>
                  </a:cubicBezTo>
                  <a:cubicBezTo>
                    <a:pt x="72662" y="160071"/>
                    <a:pt x="135897" y="209548"/>
                    <a:pt x="132457" y="210871"/>
                  </a:cubicBezTo>
                  <a:cubicBezTo>
                    <a:pt x="129017" y="212194"/>
                    <a:pt x="52288" y="157690"/>
                    <a:pt x="30857" y="133084"/>
                  </a:cubicBezTo>
                  <a:cubicBezTo>
                    <a:pt x="9426" y="108478"/>
                    <a:pt x="8368" y="82549"/>
                    <a:pt x="3870" y="63234"/>
                  </a:cubicBezTo>
                  <a:cubicBezTo>
                    <a:pt x="-628" y="43919"/>
                    <a:pt x="-2480" y="-8998"/>
                    <a:pt x="5457" y="1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: 図形 1004">
              <a:extLst>
                <a:ext uri="{FF2B5EF4-FFF2-40B4-BE49-F238E27FC236}">
                  <a16:creationId xmlns:a16="http://schemas.microsoft.com/office/drawing/2014/main" id="{90070AC8-CE4C-49E6-8E3A-6C16A20EF80D}"/>
                </a:ext>
              </a:extLst>
            </p:cNvPr>
            <p:cNvSpPr/>
            <p:nvPr/>
          </p:nvSpPr>
          <p:spPr>
            <a:xfrm>
              <a:off x="2446033" y="5940441"/>
              <a:ext cx="606828" cy="225885"/>
            </a:xfrm>
            <a:custGeom>
              <a:avLst/>
              <a:gdLst>
                <a:gd name="connsiteX0" fmla="*/ 14592 w 606828"/>
                <a:gd name="connsiteY0" fmla="*/ 11097 h 225885"/>
                <a:gd name="connsiteX1" fmla="*/ 179692 w 606828"/>
                <a:gd name="connsiteY1" fmla="*/ 39672 h 225885"/>
                <a:gd name="connsiteX2" fmla="*/ 568630 w 606828"/>
                <a:gd name="connsiteY2" fmla="*/ 214297 h 225885"/>
                <a:gd name="connsiteX3" fmla="*/ 532117 w 606828"/>
                <a:gd name="connsiteY3" fmla="*/ 187309 h 225885"/>
                <a:gd name="connsiteX4" fmla="*/ 14592 w 606828"/>
                <a:gd name="connsiteY4" fmla="*/ 11097 h 22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828" h="225885">
                  <a:moveTo>
                    <a:pt x="14592" y="11097"/>
                  </a:moveTo>
                  <a:cubicBezTo>
                    <a:pt x="-44146" y="-13509"/>
                    <a:pt x="87353" y="5805"/>
                    <a:pt x="179692" y="39672"/>
                  </a:cubicBezTo>
                  <a:cubicBezTo>
                    <a:pt x="272031" y="73539"/>
                    <a:pt x="509893" y="189691"/>
                    <a:pt x="568630" y="214297"/>
                  </a:cubicBezTo>
                  <a:cubicBezTo>
                    <a:pt x="627368" y="238903"/>
                    <a:pt x="620752" y="221705"/>
                    <a:pt x="532117" y="187309"/>
                  </a:cubicBezTo>
                  <a:cubicBezTo>
                    <a:pt x="443482" y="152913"/>
                    <a:pt x="73330" y="35703"/>
                    <a:pt x="14592" y="11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: 図形 1005">
              <a:extLst>
                <a:ext uri="{FF2B5EF4-FFF2-40B4-BE49-F238E27FC236}">
                  <a16:creationId xmlns:a16="http://schemas.microsoft.com/office/drawing/2014/main" id="{4669AAC1-6F06-4A3E-85AD-19FC99C2C14D}"/>
                </a:ext>
              </a:extLst>
            </p:cNvPr>
            <p:cNvSpPr/>
            <p:nvPr/>
          </p:nvSpPr>
          <p:spPr>
            <a:xfrm>
              <a:off x="2563694" y="5935326"/>
              <a:ext cx="480165" cy="208375"/>
            </a:xfrm>
            <a:custGeom>
              <a:avLst/>
              <a:gdLst>
                <a:gd name="connsiteX0" fmla="*/ 119 w 480165"/>
                <a:gd name="connsiteY0" fmla="*/ 337 h 208375"/>
                <a:gd name="connsiteX1" fmla="*/ 258881 w 480165"/>
                <a:gd name="connsiteY1" fmla="*/ 73362 h 208375"/>
                <a:gd name="connsiteX2" fmla="*/ 336669 w 480165"/>
                <a:gd name="connsiteY2" fmla="*/ 119399 h 208375"/>
                <a:gd name="connsiteX3" fmla="*/ 425569 w 480165"/>
                <a:gd name="connsiteY3" fmla="*/ 184487 h 208375"/>
                <a:gd name="connsiteX4" fmla="*/ 477956 w 480165"/>
                <a:gd name="connsiteY4" fmla="*/ 206712 h 208375"/>
                <a:gd name="connsiteX5" fmla="*/ 352544 w 480165"/>
                <a:gd name="connsiteY5" fmla="*/ 144799 h 208375"/>
                <a:gd name="connsiteX6" fmla="*/ 293806 w 480165"/>
                <a:gd name="connsiteY6" fmla="*/ 105112 h 208375"/>
                <a:gd name="connsiteX7" fmla="*/ 119 w 480165"/>
                <a:gd name="connsiteY7" fmla="*/ 337 h 20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165" h="208375">
                  <a:moveTo>
                    <a:pt x="119" y="337"/>
                  </a:moveTo>
                  <a:cubicBezTo>
                    <a:pt x="-5702" y="-4955"/>
                    <a:pt x="202789" y="53518"/>
                    <a:pt x="258881" y="73362"/>
                  </a:cubicBezTo>
                  <a:cubicBezTo>
                    <a:pt x="314973" y="93206"/>
                    <a:pt x="308888" y="100878"/>
                    <a:pt x="336669" y="119399"/>
                  </a:cubicBezTo>
                  <a:cubicBezTo>
                    <a:pt x="364450" y="137920"/>
                    <a:pt x="402021" y="169935"/>
                    <a:pt x="425569" y="184487"/>
                  </a:cubicBezTo>
                  <a:cubicBezTo>
                    <a:pt x="449117" y="199039"/>
                    <a:pt x="490127" y="213327"/>
                    <a:pt x="477956" y="206712"/>
                  </a:cubicBezTo>
                  <a:cubicBezTo>
                    <a:pt x="465785" y="200097"/>
                    <a:pt x="383236" y="161732"/>
                    <a:pt x="352544" y="144799"/>
                  </a:cubicBezTo>
                  <a:cubicBezTo>
                    <a:pt x="321852" y="127866"/>
                    <a:pt x="354396" y="129454"/>
                    <a:pt x="293806" y="105112"/>
                  </a:cubicBezTo>
                  <a:cubicBezTo>
                    <a:pt x="233216" y="80770"/>
                    <a:pt x="5940" y="5629"/>
                    <a:pt x="119" y="3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: 図形 1006">
              <a:extLst>
                <a:ext uri="{FF2B5EF4-FFF2-40B4-BE49-F238E27FC236}">
                  <a16:creationId xmlns:a16="http://schemas.microsoft.com/office/drawing/2014/main" id="{FAED1CA1-516A-4F30-92CB-0088358051C8}"/>
                </a:ext>
              </a:extLst>
            </p:cNvPr>
            <p:cNvSpPr/>
            <p:nvPr/>
          </p:nvSpPr>
          <p:spPr>
            <a:xfrm>
              <a:off x="2986257" y="6168965"/>
              <a:ext cx="53878" cy="125249"/>
            </a:xfrm>
            <a:custGeom>
              <a:avLst/>
              <a:gdLst>
                <a:gd name="connsiteX0" fmla="*/ 53806 w 53878"/>
                <a:gd name="connsiteY0" fmla="*/ 60 h 125249"/>
                <a:gd name="connsiteX1" fmla="*/ 12531 w 53878"/>
                <a:gd name="connsiteY1" fmla="*/ 117535 h 125249"/>
                <a:gd name="connsiteX2" fmla="*/ 1418 w 53878"/>
                <a:gd name="connsiteY2" fmla="*/ 101660 h 125249"/>
                <a:gd name="connsiteX3" fmla="*/ 53806 w 53878"/>
                <a:gd name="connsiteY3" fmla="*/ 60 h 12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78" h="125249">
                  <a:moveTo>
                    <a:pt x="53806" y="60"/>
                  </a:moveTo>
                  <a:cubicBezTo>
                    <a:pt x="55658" y="2706"/>
                    <a:pt x="21262" y="100602"/>
                    <a:pt x="12531" y="117535"/>
                  </a:cubicBezTo>
                  <a:cubicBezTo>
                    <a:pt x="3800" y="134468"/>
                    <a:pt x="-3080" y="120974"/>
                    <a:pt x="1418" y="101660"/>
                  </a:cubicBezTo>
                  <a:cubicBezTo>
                    <a:pt x="5916" y="82346"/>
                    <a:pt x="51954" y="-2586"/>
                    <a:pt x="53806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: 図形 1007">
              <a:extLst>
                <a:ext uri="{FF2B5EF4-FFF2-40B4-BE49-F238E27FC236}">
                  <a16:creationId xmlns:a16="http://schemas.microsoft.com/office/drawing/2014/main" id="{6B0370AE-0677-45A8-B77D-DEC15FD9A987}"/>
                </a:ext>
              </a:extLst>
            </p:cNvPr>
            <p:cNvSpPr/>
            <p:nvPr/>
          </p:nvSpPr>
          <p:spPr>
            <a:xfrm>
              <a:off x="2907876" y="6151926"/>
              <a:ext cx="133847" cy="126820"/>
            </a:xfrm>
            <a:custGeom>
              <a:avLst/>
              <a:gdLst>
                <a:gd name="connsiteX0" fmla="*/ 424 w 133847"/>
                <a:gd name="connsiteY0" fmla="*/ 126637 h 126820"/>
                <a:gd name="connsiteX1" fmla="*/ 59162 w 133847"/>
                <a:gd name="connsiteY1" fmla="*/ 32974 h 126820"/>
                <a:gd name="connsiteX2" fmla="*/ 82974 w 133847"/>
                <a:gd name="connsiteY2" fmla="*/ 13924 h 126820"/>
                <a:gd name="connsiteX3" fmla="*/ 133774 w 133847"/>
                <a:gd name="connsiteY3" fmla="*/ 13924 h 126820"/>
                <a:gd name="connsiteX4" fmla="*/ 92499 w 133847"/>
                <a:gd name="connsiteY4" fmla="*/ 5987 h 126820"/>
                <a:gd name="connsiteX5" fmla="*/ 424 w 133847"/>
                <a:gd name="connsiteY5" fmla="*/ 126637 h 1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47" h="126820">
                  <a:moveTo>
                    <a:pt x="424" y="126637"/>
                  </a:moveTo>
                  <a:cubicBezTo>
                    <a:pt x="-5132" y="131135"/>
                    <a:pt x="45404" y="51759"/>
                    <a:pt x="59162" y="32974"/>
                  </a:cubicBezTo>
                  <a:cubicBezTo>
                    <a:pt x="72920" y="14189"/>
                    <a:pt x="70539" y="17099"/>
                    <a:pt x="82974" y="13924"/>
                  </a:cubicBezTo>
                  <a:cubicBezTo>
                    <a:pt x="95409" y="10749"/>
                    <a:pt x="132187" y="15247"/>
                    <a:pt x="133774" y="13924"/>
                  </a:cubicBezTo>
                  <a:cubicBezTo>
                    <a:pt x="135361" y="12601"/>
                    <a:pt x="111020" y="-10682"/>
                    <a:pt x="92499" y="5987"/>
                  </a:cubicBezTo>
                  <a:cubicBezTo>
                    <a:pt x="73978" y="22656"/>
                    <a:pt x="5980" y="122139"/>
                    <a:pt x="424" y="1266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: 図形 1008">
              <a:extLst>
                <a:ext uri="{FF2B5EF4-FFF2-40B4-BE49-F238E27FC236}">
                  <a16:creationId xmlns:a16="http://schemas.microsoft.com/office/drawing/2014/main" id="{5ADB3E81-D605-4888-940C-5FCC868509F7}"/>
                </a:ext>
              </a:extLst>
            </p:cNvPr>
            <p:cNvSpPr/>
            <p:nvPr/>
          </p:nvSpPr>
          <p:spPr>
            <a:xfrm>
              <a:off x="2378846" y="6062723"/>
              <a:ext cx="392105" cy="170416"/>
            </a:xfrm>
            <a:custGeom>
              <a:avLst/>
              <a:gdLst>
                <a:gd name="connsiteX0" fmla="*/ 817 w 392105"/>
                <a:gd name="connsiteY0" fmla="*/ 1527 h 170416"/>
                <a:gd name="connsiteX1" fmla="*/ 378642 w 392105"/>
                <a:gd name="connsiteY1" fmla="*/ 168215 h 170416"/>
                <a:gd name="connsiteX2" fmla="*/ 280217 w 392105"/>
                <a:gd name="connsiteY2" fmla="*/ 90427 h 170416"/>
                <a:gd name="connsiteX3" fmla="*/ 817 w 392105"/>
                <a:gd name="connsiteY3" fmla="*/ 1527 h 1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105" h="170416">
                  <a:moveTo>
                    <a:pt x="817" y="1527"/>
                  </a:moveTo>
                  <a:cubicBezTo>
                    <a:pt x="17221" y="14492"/>
                    <a:pt x="332075" y="153398"/>
                    <a:pt x="378642" y="168215"/>
                  </a:cubicBezTo>
                  <a:cubicBezTo>
                    <a:pt x="425209" y="183032"/>
                    <a:pt x="340807" y="119267"/>
                    <a:pt x="280217" y="90427"/>
                  </a:cubicBezTo>
                  <a:cubicBezTo>
                    <a:pt x="219627" y="61587"/>
                    <a:pt x="-15587" y="-11438"/>
                    <a:pt x="817" y="1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: 図形 1009">
              <a:extLst>
                <a:ext uri="{FF2B5EF4-FFF2-40B4-BE49-F238E27FC236}">
                  <a16:creationId xmlns:a16="http://schemas.microsoft.com/office/drawing/2014/main" id="{B030339E-C412-45D2-9F45-6CCD9E2B7CD7}"/>
                </a:ext>
              </a:extLst>
            </p:cNvPr>
            <p:cNvSpPr/>
            <p:nvPr/>
          </p:nvSpPr>
          <p:spPr>
            <a:xfrm>
              <a:off x="2749548" y="6139887"/>
              <a:ext cx="172147" cy="110148"/>
            </a:xfrm>
            <a:custGeom>
              <a:avLst/>
              <a:gdLst>
                <a:gd name="connsiteX0" fmla="*/ 2 w 172147"/>
                <a:gd name="connsiteY0" fmla="*/ 83113 h 110148"/>
                <a:gd name="connsiteX1" fmla="*/ 107952 w 172147"/>
                <a:gd name="connsiteY1" fmla="*/ 33901 h 110148"/>
                <a:gd name="connsiteX2" fmla="*/ 153990 w 172147"/>
                <a:gd name="connsiteY2" fmla="*/ 48188 h 110148"/>
                <a:gd name="connsiteX3" fmla="*/ 168277 w 172147"/>
                <a:gd name="connsiteY3" fmla="*/ 110101 h 110148"/>
                <a:gd name="connsiteX4" fmla="*/ 171452 w 172147"/>
                <a:gd name="connsiteY4" fmla="*/ 57713 h 110148"/>
                <a:gd name="connsiteX5" fmla="*/ 157165 w 172147"/>
                <a:gd name="connsiteY5" fmla="*/ 16438 h 110148"/>
                <a:gd name="connsiteX6" fmla="*/ 111127 w 172147"/>
                <a:gd name="connsiteY6" fmla="*/ 2151 h 110148"/>
                <a:gd name="connsiteX7" fmla="*/ 2 w 172147"/>
                <a:gd name="connsiteY7" fmla="*/ 83113 h 1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147" h="110148">
                  <a:moveTo>
                    <a:pt x="2" y="83113"/>
                  </a:moveTo>
                  <a:cubicBezTo>
                    <a:pt x="-527" y="88405"/>
                    <a:pt x="82287" y="39722"/>
                    <a:pt x="107952" y="33901"/>
                  </a:cubicBezTo>
                  <a:cubicBezTo>
                    <a:pt x="133617" y="28080"/>
                    <a:pt x="143936" y="35488"/>
                    <a:pt x="153990" y="48188"/>
                  </a:cubicBezTo>
                  <a:cubicBezTo>
                    <a:pt x="164044" y="60888"/>
                    <a:pt x="165367" y="108514"/>
                    <a:pt x="168277" y="110101"/>
                  </a:cubicBezTo>
                  <a:cubicBezTo>
                    <a:pt x="171187" y="111688"/>
                    <a:pt x="173304" y="73323"/>
                    <a:pt x="171452" y="57713"/>
                  </a:cubicBezTo>
                  <a:cubicBezTo>
                    <a:pt x="169600" y="42103"/>
                    <a:pt x="167219" y="25698"/>
                    <a:pt x="157165" y="16438"/>
                  </a:cubicBezTo>
                  <a:cubicBezTo>
                    <a:pt x="147111" y="7178"/>
                    <a:pt x="134146" y="-4993"/>
                    <a:pt x="111127" y="2151"/>
                  </a:cubicBezTo>
                  <a:cubicBezTo>
                    <a:pt x="88108" y="9295"/>
                    <a:pt x="531" y="77821"/>
                    <a:pt x="2" y="83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: 図形 1010">
              <a:extLst>
                <a:ext uri="{FF2B5EF4-FFF2-40B4-BE49-F238E27FC236}">
                  <a16:creationId xmlns:a16="http://schemas.microsoft.com/office/drawing/2014/main" id="{857EF2FD-CC26-4783-AE21-7094133C375B}"/>
                </a:ext>
              </a:extLst>
            </p:cNvPr>
            <p:cNvSpPr/>
            <p:nvPr/>
          </p:nvSpPr>
          <p:spPr>
            <a:xfrm>
              <a:off x="1815507" y="6561131"/>
              <a:ext cx="529254" cy="119116"/>
            </a:xfrm>
            <a:custGeom>
              <a:avLst/>
              <a:gdLst>
                <a:gd name="connsiteX0" fmla="*/ 593 w 529254"/>
                <a:gd name="connsiteY0" fmla="*/ 7 h 119116"/>
                <a:gd name="connsiteX1" fmla="*/ 162518 w 529254"/>
                <a:gd name="connsiteY1" fmla="*/ 66682 h 119116"/>
                <a:gd name="connsiteX2" fmla="*/ 213318 w 529254"/>
                <a:gd name="connsiteY2" fmla="*/ 41282 h 119116"/>
                <a:gd name="connsiteX3" fmla="*/ 335556 w 529254"/>
                <a:gd name="connsiteY3" fmla="*/ 90494 h 119116"/>
                <a:gd name="connsiteX4" fmla="*/ 529231 w 529254"/>
                <a:gd name="connsiteY4" fmla="*/ 119069 h 119116"/>
                <a:gd name="connsiteX5" fmla="*/ 322856 w 529254"/>
                <a:gd name="connsiteY5" fmla="*/ 84144 h 119116"/>
                <a:gd name="connsiteX6" fmla="*/ 221256 w 529254"/>
                <a:gd name="connsiteY6" fmla="*/ 63507 h 119116"/>
                <a:gd name="connsiteX7" fmla="*/ 111718 w 529254"/>
                <a:gd name="connsiteY7" fmla="*/ 71444 h 119116"/>
                <a:gd name="connsiteX8" fmla="*/ 593 w 529254"/>
                <a:gd name="connsiteY8" fmla="*/ 7 h 11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254" h="119116">
                  <a:moveTo>
                    <a:pt x="593" y="7"/>
                  </a:moveTo>
                  <a:cubicBezTo>
                    <a:pt x="9060" y="-787"/>
                    <a:pt x="127064" y="59803"/>
                    <a:pt x="162518" y="66682"/>
                  </a:cubicBezTo>
                  <a:cubicBezTo>
                    <a:pt x="197972" y="73561"/>
                    <a:pt x="184478" y="37313"/>
                    <a:pt x="213318" y="41282"/>
                  </a:cubicBezTo>
                  <a:cubicBezTo>
                    <a:pt x="242158" y="45251"/>
                    <a:pt x="282904" y="77529"/>
                    <a:pt x="335556" y="90494"/>
                  </a:cubicBezTo>
                  <a:cubicBezTo>
                    <a:pt x="388208" y="103459"/>
                    <a:pt x="531348" y="120127"/>
                    <a:pt x="529231" y="119069"/>
                  </a:cubicBezTo>
                  <a:cubicBezTo>
                    <a:pt x="527114" y="118011"/>
                    <a:pt x="374185" y="93404"/>
                    <a:pt x="322856" y="84144"/>
                  </a:cubicBezTo>
                  <a:cubicBezTo>
                    <a:pt x="271527" y="74884"/>
                    <a:pt x="256446" y="65624"/>
                    <a:pt x="221256" y="63507"/>
                  </a:cubicBezTo>
                  <a:cubicBezTo>
                    <a:pt x="186066" y="61390"/>
                    <a:pt x="146908" y="78323"/>
                    <a:pt x="111718" y="71444"/>
                  </a:cubicBezTo>
                  <a:cubicBezTo>
                    <a:pt x="76528" y="64565"/>
                    <a:pt x="-7874" y="801"/>
                    <a:pt x="593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: 図形 1011">
              <a:extLst>
                <a:ext uri="{FF2B5EF4-FFF2-40B4-BE49-F238E27FC236}">
                  <a16:creationId xmlns:a16="http://schemas.microsoft.com/office/drawing/2014/main" id="{16CED547-9D79-436F-9605-65158E3514C2}"/>
                </a:ext>
              </a:extLst>
            </p:cNvPr>
            <p:cNvSpPr/>
            <p:nvPr/>
          </p:nvSpPr>
          <p:spPr>
            <a:xfrm>
              <a:off x="1871390" y="6480861"/>
              <a:ext cx="506306" cy="182185"/>
            </a:xfrm>
            <a:custGeom>
              <a:avLst/>
              <a:gdLst>
                <a:gd name="connsiteX0" fmla="*/ 503510 w 506306"/>
                <a:gd name="connsiteY0" fmla="*/ 181877 h 182185"/>
                <a:gd name="connsiteX1" fmla="*/ 366985 w 506306"/>
                <a:gd name="connsiteY1" fmla="*/ 139014 h 182185"/>
                <a:gd name="connsiteX2" fmla="*/ 265385 w 506306"/>
                <a:gd name="connsiteY2" fmla="*/ 113614 h 182185"/>
                <a:gd name="connsiteX3" fmla="*/ 189185 w 506306"/>
                <a:gd name="connsiteY3" fmla="*/ 70752 h 182185"/>
                <a:gd name="connsiteX4" fmla="*/ 92348 w 506306"/>
                <a:gd name="connsiteY4" fmla="*/ 7252 h 182185"/>
                <a:gd name="connsiteX5" fmla="*/ 273 w 506306"/>
                <a:gd name="connsiteY5" fmla="*/ 5664 h 182185"/>
                <a:gd name="connsiteX6" fmla="*/ 122510 w 506306"/>
                <a:gd name="connsiteY6" fmla="*/ 45352 h 182185"/>
                <a:gd name="connsiteX7" fmla="*/ 232048 w 506306"/>
                <a:gd name="connsiteY7" fmla="*/ 115202 h 182185"/>
                <a:gd name="connsiteX8" fmla="*/ 503510 w 506306"/>
                <a:gd name="connsiteY8" fmla="*/ 181877 h 18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306" h="182185">
                  <a:moveTo>
                    <a:pt x="503510" y="181877"/>
                  </a:moveTo>
                  <a:cubicBezTo>
                    <a:pt x="525999" y="185846"/>
                    <a:pt x="406673" y="150391"/>
                    <a:pt x="366985" y="139014"/>
                  </a:cubicBezTo>
                  <a:cubicBezTo>
                    <a:pt x="327297" y="127637"/>
                    <a:pt x="295018" y="124991"/>
                    <a:pt x="265385" y="113614"/>
                  </a:cubicBezTo>
                  <a:cubicBezTo>
                    <a:pt x="235752" y="102237"/>
                    <a:pt x="218024" y="88479"/>
                    <a:pt x="189185" y="70752"/>
                  </a:cubicBezTo>
                  <a:cubicBezTo>
                    <a:pt x="160346" y="53025"/>
                    <a:pt x="123833" y="18100"/>
                    <a:pt x="92348" y="7252"/>
                  </a:cubicBezTo>
                  <a:cubicBezTo>
                    <a:pt x="60863" y="-3596"/>
                    <a:pt x="-4754" y="-686"/>
                    <a:pt x="273" y="5664"/>
                  </a:cubicBezTo>
                  <a:cubicBezTo>
                    <a:pt x="5300" y="12014"/>
                    <a:pt x="83881" y="27096"/>
                    <a:pt x="122510" y="45352"/>
                  </a:cubicBezTo>
                  <a:cubicBezTo>
                    <a:pt x="161139" y="63608"/>
                    <a:pt x="171987" y="92712"/>
                    <a:pt x="232048" y="115202"/>
                  </a:cubicBezTo>
                  <a:cubicBezTo>
                    <a:pt x="292108" y="137691"/>
                    <a:pt x="481021" y="177908"/>
                    <a:pt x="503510" y="1818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: 図形 1012">
              <a:extLst>
                <a:ext uri="{FF2B5EF4-FFF2-40B4-BE49-F238E27FC236}">
                  <a16:creationId xmlns:a16="http://schemas.microsoft.com/office/drawing/2014/main" id="{EE7107CB-E461-4209-B4EF-2CBE1C53E23D}"/>
                </a:ext>
              </a:extLst>
            </p:cNvPr>
            <p:cNvSpPr/>
            <p:nvPr/>
          </p:nvSpPr>
          <p:spPr>
            <a:xfrm>
              <a:off x="1871590" y="6521412"/>
              <a:ext cx="163885" cy="69924"/>
            </a:xfrm>
            <a:custGeom>
              <a:avLst/>
              <a:gdLst>
                <a:gd name="connsiteX0" fmla="*/ 73 w 163885"/>
                <a:gd name="connsiteY0" fmla="*/ 38 h 69924"/>
                <a:gd name="connsiteX1" fmla="*/ 120723 w 163885"/>
                <a:gd name="connsiteY1" fmla="*/ 31788 h 69924"/>
                <a:gd name="connsiteX2" fmla="*/ 163585 w 163885"/>
                <a:gd name="connsiteY2" fmla="*/ 69888 h 69924"/>
                <a:gd name="connsiteX3" fmla="*/ 103260 w 163885"/>
                <a:gd name="connsiteY3" fmla="*/ 38138 h 69924"/>
                <a:gd name="connsiteX4" fmla="*/ 73 w 163885"/>
                <a:gd name="connsiteY4" fmla="*/ 38 h 6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85" h="69924">
                  <a:moveTo>
                    <a:pt x="73" y="38"/>
                  </a:moveTo>
                  <a:cubicBezTo>
                    <a:pt x="2983" y="-1020"/>
                    <a:pt x="93471" y="20146"/>
                    <a:pt x="120723" y="31788"/>
                  </a:cubicBezTo>
                  <a:cubicBezTo>
                    <a:pt x="147975" y="43430"/>
                    <a:pt x="166495" y="68830"/>
                    <a:pt x="163585" y="69888"/>
                  </a:cubicBezTo>
                  <a:cubicBezTo>
                    <a:pt x="160675" y="70946"/>
                    <a:pt x="125220" y="48457"/>
                    <a:pt x="103260" y="38138"/>
                  </a:cubicBezTo>
                  <a:cubicBezTo>
                    <a:pt x="81300" y="27819"/>
                    <a:pt x="-2837" y="1096"/>
                    <a:pt x="73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: 図形 1013">
              <a:extLst>
                <a:ext uri="{FF2B5EF4-FFF2-40B4-BE49-F238E27FC236}">
                  <a16:creationId xmlns:a16="http://schemas.microsoft.com/office/drawing/2014/main" id="{7A3A6D79-E437-409D-B424-67A4D78A14B9}"/>
                </a:ext>
              </a:extLst>
            </p:cNvPr>
            <p:cNvSpPr/>
            <p:nvPr/>
          </p:nvSpPr>
          <p:spPr>
            <a:xfrm>
              <a:off x="1864797" y="6542478"/>
              <a:ext cx="141805" cy="69580"/>
            </a:xfrm>
            <a:custGeom>
              <a:avLst/>
              <a:gdLst>
                <a:gd name="connsiteX0" fmla="*/ 141803 w 141805"/>
                <a:gd name="connsiteY0" fmla="*/ 69460 h 69580"/>
                <a:gd name="connsiteX1" fmla="*/ 16391 w 141805"/>
                <a:gd name="connsiteY1" fmla="*/ 2785 h 69580"/>
                <a:gd name="connsiteX2" fmla="*/ 13216 w 141805"/>
                <a:gd name="connsiteY2" fmla="*/ 18660 h 69580"/>
                <a:gd name="connsiteX3" fmla="*/ 141803 w 141805"/>
                <a:gd name="connsiteY3" fmla="*/ 69460 h 6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805" h="69580">
                  <a:moveTo>
                    <a:pt x="141803" y="69460"/>
                  </a:moveTo>
                  <a:cubicBezTo>
                    <a:pt x="142332" y="66814"/>
                    <a:pt x="37822" y="11252"/>
                    <a:pt x="16391" y="2785"/>
                  </a:cubicBezTo>
                  <a:cubicBezTo>
                    <a:pt x="-5040" y="-5682"/>
                    <a:pt x="-4776" y="6754"/>
                    <a:pt x="13216" y="18660"/>
                  </a:cubicBezTo>
                  <a:cubicBezTo>
                    <a:pt x="31208" y="30566"/>
                    <a:pt x="141274" y="72106"/>
                    <a:pt x="141803" y="69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: 図形 1014">
              <a:extLst>
                <a:ext uri="{FF2B5EF4-FFF2-40B4-BE49-F238E27FC236}">
                  <a16:creationId xmlns:a16="http://schemas.microsoft.com/office/drawing/2014/main" id="{6261D0DA-DBE9-47EE-802C-D0501615BDC3}"/>
                </a:ext>
              </a:extLst>
            </p:cNvPr>
            <p:cNvSpPr/>
            <p:nvPr/>
          </p:nvSpPr>
          <p:spPr>
            <a:xfrm>
              <a:off x="1796983" y="6500811"/>
              <a:ext cx="136980" cy="86834"/>
            </a:xfrm>
            <a:custGeom>
              <a:avLst/>
              <a:gdLst>
                <a:gd name="connsiteX0" fmla="*/ 136592 w 136980"/>
                <a:gd name="connsiteY0" fmla="*/ 2 h 86834"/>
                <a:gd name="connsiteX1" fmla="*/ 1655 w 136980"/>
                <a:gd name="connsiteY1" fmla="*/ 85727 h 86834"/>
                <a:gd name="connsiteX2" fmla="*/ 60392 w 136980"/>
                <a:gd name="connsiteY2" fmla="*/ 50802 h 86834"/>
                <a:gd name="connsiteX3" fmla="*/ 44517 w 136980"/>
                <a:gd name="connsiteY3" fmla="*/ 82552 h 86834"/>
                <a:gd name="connsiteX4" fmla="*/ 136592 w 136980"/>
                <a:gd name="connsiteY4" fmla="*/ 2 h 8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80" h="86834">
                  <a:moveTo>
                    <a:pt x="136592" y="2"/>
                  </a:moveTo>
                  <a:cubicBezTo>
                    <a:pt x="129448" y="531"/>
                    <a:pt x="14355" y="77260"/>
                    <a:pt x="1655" y="85727"/>
                  </a:cubicBezTo>
                  <a:cubicBezTo>
                    <a:pt x="-11045" y="94194"/>
                    <a:pt x="53248" y="51331"/>
                    <a:pt x="60392" y="50802"/>
                  </a:cubicBezTo>
                  <a:cubicBezTo>
                    <a:pt x="67536" y="50273"/>
                    <a:pt x="38961" y="90490"/>
                    <a:pt x="44517" y="82552"/>
                  </a:cubicBezTo>
                  <a:cubicBezTo>
                    <a:pt x="50073" y="74615"/>
                    <a:pt x="143736" y="-527"/>
                    <a:pt x="136592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: 図形 1015">
              <a:extLst>
                <a:ext uri="{FF2B5EF4-FFF2-40B4-BE49-F238E27FC236}">
                  <a16:creationId xmlns:a16="http://schemas.microsoft.com/office/drawing/2014/main" id="{49C51DCE-A597-40CD-A7AE-EB9687E70A46}"/>
                </a:ext>
              </a:extLst>
            </p:cNvPr>
            <p:cNvSpPr/>
            <p:nvPr/>
          </p:nvSpPr>
          <p:spPr>
            <a:xfrm>
              <a:off x="1395413" y="6413500"/>
              <a:ext cx="527260" cy="102703"/>
            </a:xfrm>
            <a:custGeom>
              <a:avLst/>
              <a:gdLst>
                <a:gd name="connsiteX0" fmla="*/ 0 w 527260"/>
                <a:gd name="connsiteY0" fmla="*/ 0 h 102703"/>
                <a:gd name="connsiteX1" fmla="*/ 479425 w 527260"/>
                <a:gd name="connsiteY1" fmla="*/ 96838 h 102703"/>
                <a:gd name="connsiteX2" fmla="*/ 504825 w 527260"/>
                <a:gd name="connsiteY2" fmla="*/ 87313 h 102703"/>
                <a:gd name="connsiteX3" fmla="*/ 431800 w 527260"/>
                <a:gd name="connsiteY3" fmla="*/ 49213 h 102703"/>
                <a:gd name="connsiteX4" fmla="*/ 255587 w 527260"/>
                <a:gd name="connsiteY4" fmla="*/ 20638 h 102703"/>
                <a:gd name="connsiteX5" fmla="*/ 0 w 527260"/>
                <a:gd name="connsiteY5" fmla="*/ 0 h 10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60" h="102703">
                  <a:moveTo>
                    <a:pt x="0" y="0"/>
                  </a:moveTo>
                  <a:lnTo>
                    <a:pt x="479425" y="96838"/>
                  </a:lnTo>
                  <a:cubicBezTo>
                    <a:pt x="563562" y="111390"/>
                    <a:pt x="512762" y="95250"/>
                    <a:pt x="504825" y="87313"/>
                  </a:cubicBezTo>
                  <a:cubicBezTo>
                    <a:pt x="496888" y="79376"/>
                    <a:pt x="473340" y="60326"/>
                    <a:pt x="431800" y="49213"/>
                  </a:cubicBezTo>
                  <a:cubicBezTo>
                    <a:pt x="390260" y="38101"/>
                    <a:pt x="255587" y="20638"/>
                    <a:pt x="255587" y="2063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: 図形 1016">
              <a:extLst>
                <a:ext uri="{FF2B5EF4-FFF2-40B4-BE49-F238E27FC236}">
                  <a16:creationId xmlns:a16="http://schemas.microsoft.com/office/drawing/2014/main" id="{ED63DB4D-31EC-466D-B473-5A92325C1799}"/>
                </a:ext>
              </a:extLst>
            </p:cNvPr>
            <p:cNvSpPr/>
            <p:nvPr/>
          </p:nvSpPr>
          <p:spPr>
            <a:xfrm>
              <a:off x="1303154" y="6457769"/>
              <a:ext cx="577693" cy="88002"/>
            </a:xfrm>
            <a:custGeom>
              <a:avLst/>
              <a:gdLst>
                <a:gd name="connsiteX0" fmla="*/ 3359 w 577693"/>
                <a:gd name="connsiteY0" fmla="*/ 181 h 88002"/>
                <a:gd name="connsiteX1" fmla="*/ 70034 w 577693"/>
                <a:gd name="connsiteY1" fmla="*/ 11294 h 88002"/>
                <a:gd name="connsiteX2" fmla="*/ 524059 w 577693"/>
                <a:gd name="connsiteY2" fmla="*/ 87494 h 88002"/>
                <a:gd name="connsiteX3" fmla="*/ 570096 w 577693"/>
                <a:gd name="connsiteY3" fmla="*/ 46219 h 88002"/>
                <a:gd name="connsiteX4" fmla="*/ 535171 w 577693"/>
                <a:gd name="connsiteY4" fmla="*/ 81144 h 88002"/>
                <a:gd name="connsiteX5" fmla="*/ 463734 w 577693"/>
                <a:gd name="connsiteY5" fmla="*/ 77969 h 88002"/>
                <a:gd name="connsiteX6" fmla="*/ 198621 w 577693"/>
                <a:gd name="connsiteY6" fmla="*/ 22406 h 88002"/>
                <a:gd name="connsiteX7" fmla="*/ 3359 w 577693"/>
                <a:gd name="connsiteY7" fmla="*/ 181 h 8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693" h="88002">
                  <a:moveTo>
                    <a:pt x="3359" y="181"/>
                  </a:moveTo>
                  <a:cubicBezTo>
                    <a:pt x="-18072" y="-1671"/>
                    <a:pt x="70034" y="11294"/>
                    <a:pt x="70034" y="11294"/>
                  </a:cubicBezTo>
                  <a:cubicBezTo>
                    <a:pt x="156817" y="25846"/>
                    <a:pt x="440715" y="81673"/>
                    <a:pt x="524059" y="87494"/>
                  </a:cubicBezTo>
                  <a:cubicBezTo>
                    <a:pt x="607403" y="93315"/>
                    <a:pt x="568244" y="47277"/>
                    <a:pt x="570096" y="46219"/>
                  </a:cubicBezTo>
                  <a:cubicBezTo>
                    <a:pt x="571948" y="45161"/>
                    <a:pt x="552898" y="75852"/>
                    <a:pt x="535171" y="81144"/>
                  </a:cubicBezTo>
                  <a:cubicBezTo>
                    <a:pt x="517444" y="86436"/>
                    <a:pt x="519826" y="87759"/>
                    <a:pt x="463734" y="77969"/>
                  </a:cubicBezTo>
                  <a:cubicBezTo>
                    <a:pt x="407642" y="68179"/>
                    <a:pt x="272175" y="36958"/>
                    <a:pt x="198621" y="22406"/>
                  </a:cubicBezTo>
                  <a:cubicBezTo>
                    <a:pt x="125067" y="7854"/>
                    <a:pt x="24790" y="2033"/>
                    <a:pt x="3359" y="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: 図形 1017">
              <a:extLst>
                <a:ext uri="{FF2B5EF4-FFF2-40B4-BE49-F238E27FC236}">
                  <a16:creationId xmlns:a16="http://schemas.microsoft.com/office/drawing/2014/main" id="{69F665D3-7AE1-46B2-B6ED-17ECE5B37021}"/>
                </a:ext>
              </a:extLst>
            </p:cNvPr>
            <p:cNvSpPr/>
            <p:nvPr/>
          </p:nvSpPr>
          <p:spPr>
            <a:xfrm>
              <a:off x="1777797" y="6563536"/>
              <a:ext cx="219037" cy="173293"/>
            </a:xfrm>
            <a:custGeom>
              <a:avLst/>
              <a:gdLst>
                <a:gd name="connsiteX0" fmla="*/ 217691 w 219037"/>
                <a:gd name="connsiteY0" fmla="*/ 59514 h 173293"/>
                <a:gd name="connsiteX1" fmla="*/ 125616 w 219037"/>
                <a:gd name="connsiteY1" fmla="*/ 169052 h 173293"/>
                <a:gd name="connsiteX2" fmla="*/ 20841 w 219037"/>
                <a:gd name="connsiteY2" fmla="*/ 150002 h 173293"/>
                <a:gd name="connsiteX3" fmla="*/ 203 w 219037"/>
                <a:gd name="connsiteY3" fmla="*/ 142064 h 173293"/>
                <a:gd name="connsiteX4" fmla="*/ 25603 w 219037"/>
                <a:gd name="connsiteY4" fmla="*/ 113489 h 173293"/>
                <a:gd name="connsiteX5" fmla="*/ 60528 w 219037"/>
                <a:gd name="connsiteY5" fmla="*/ 56339 h 173293"/>
                <a:gd name="connsiteX6" fmla="*/ 79578 w 219037"/>
                <a:gd name="connsiteY6" fmla="*/ 777 h 173293"/>
                <a:gd name="connsiteX7" fmla="*/ 51003 w 219037"/>
                <a:gd name="connsiteY7" fmla="*/ 99202 h 173293"/>
                <a:gd name="connsiteX8" fmla="*/ 51003 w 219037"/>
                <a:gd name="connsiteY8" fmla="*/ 142064 h 173293"/>
                <a:gd name="connsiteX9" fmla="*/ 141491 w 219037"/>
                <a:gd name="connsiteY9" fmla="*/ 134127 h 173293"/>
                <a:gd name="connsiteX10" fmla="*/ 176416 w 219037"/>
                <a:gd name="connsiteY10" fmla="*/ 89677 h 173293"/>
                <a:gd name="connsiteX11" fmla="*/ 217691 w 219037"/>
                <a:gd name="connsiteY11" fmla="*/ 59514 h 17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037" h="173293">
                  <a:moveTo>
                    <a:pt x="217691" y="59514"/>
                  </a:moveTo>
                  <a:cubicBezTo>
                    <a:pt x="209224" y="72743"/>
                    <a:pt x="158424" y="153971"/>
                    <a:pt x="125616" y="169052"/>
                  </a:cubicBezTo>
                  <a:cubicBezTo>
                    <a:pt x="92808" y="184133"/>
                    <a:pt x="41743" y="154500"/>
                    <a:pt x="20841" y="150002"/>
                  </a:cubicBezTo>
                  <a:cubicBezTo>
                    <a:pt x="-61" y="145504"/>
                    <a:pt x="-591" y="148150"/>
                    <a:pt x="203" y="142064"/>
                  </a:cubicBezTo>
                  <a:cubicBezTo>
                    <a:pt x="997" y="135979"/>
                    <a:pt x="15549" y="127776"/>
                    <a:pt x="25603" y="113489"/>
                  </a:cubicBezTo>
                  <a:cubicBezTo>
                    <a:pt x="35657" y="99202"/>
                    <a:pt x="51532" y="75124"/>
                    <a:pt x="60528" y="56339"/>
                  </a:cubicBezTo>
                  <a:cubicBezTo>
                    <a:pt x="69524" y="37554"/>
                    <a:pt x="81165" y="-6367"/>
                    <a:pt x="79578" y="777"/>
                  </a:cubicBezTo>
                  <a:cubicBezTo>
                    <a:pt x="77990" y="7921"/>
                    <a:pt x="55765" y="75654"/>
                    <a:pt x="51003" y="99202"/>
                  </a:cubicBezTo>
                  <a:cubicBezTo>
                    <a:pt x="46241" y="122750"/>
                    <a:pt x="35922" y="136243"/>
                    <a:pt x="51003" y="142064"/>
                  </a:cubicBezTo>
                  <a:cubicBezTo>
                    <a:pt x="66084" y="147885"/>
                    <a:pt x="120589" y="142858"/>
                    <a:pt x="141491" y="134127"/>
                  </a:cubicBezTo>
                  <a:cubicBezTo>
                    <a:pt x="162393" y="125396"/>
                    <a:pt x="160277" y="105817"/>
                    <a:pt x="176416" y="89677"/>
                  </a:cubicBezTo>
                  <a:cubicBezTo>
                    <a:pt x="192555" y="73537"/>
                    <a:pt x="226158" y="46285"/>
                    <a:pt x="217691" y="59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: 図形 1018">
              <a:extLst>
                <a:ext uri="{FF2B5EF4-FFF2-40B4-BE49-F238E27FC236}">
                  <a16:creationId xmlns:a16="http://schemas.microsoft.com/office/drawing/2014/main" id="{A40FD165-A95D-4BAC-B983-1DE481857210}"/>
                </a:ext>
              </a:extLst>
            </p:cNvPr>
            <p:cNvSpPr/>
            <p:nvPr/>
          </p:nvSpPr>
          <p:spPr>
            <a:xfrm>
              <a:off x="1758325" y="6551560"/>
              <a:ext cx="80280" cy="146191"/>
            </a:xfrm>
            <a:custGeom>
              <a:avLst/>
              <a:gdLst>
                <a:gd name="connsiteX0" fmla="*/ 80000 w 80280"/>
                <a:gd name="connsiteY0" fmla="*/ 53 h 146191"/>
                <a:gd name="connsiteX1" fmla="*/ 2213 w 80280"/>
                <a:gd name="connsiteY1" fmla="*/ 87365 h 146191"/>
                <a:gd name="connsiteX2" fmla="*/ 21263 w 80280"/>
                <a:gd name="connsiteY2" fmla="*/ 146103 h 146191"/>
                <a:gd name="connsiteX3" fmla="*/ 21263 w 80280"/>
                <a:gd name="connsiteY3" fmla="*/ 100065 h 146191"/>
                <a:gd name="connsiteX4" fmla="*/ 27613 w 80280"/>
                <a:gd name="connsiteY4" fmla="*/ 74665 h 146191"/>
                <a:gd name="connsiteX5" fmla="*/ 80000 w 80280"/>
                <a:gd name="connsiteY5" fmla="*/ 53 h 14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0" h="146191">
                  <a:moveTo>
                    <a:pt x="80000" y="53"/>
                  </a:moveTo>
                  <a:cubicBezTo>
                    <a:pt x="75767" y="2170"/>
                    <a:pt x="12002" y="63023"/>
                    <a:pt x="2213" y="87365"/>
                  </a:cubicBezTo>
                  <a:cubicBezTo>
                    <a:pt x="-7576" y="111707"/>
                    <a:pt x="18088" y="143986"/>
                    <a:pt x="21263" y="146103"/>
                  </a:cubicBezTo>
                  <a:cubicBezTo>
                    <a:pt x="24438" y="148220"/>
                    <a:pt x="20205" y="111971"/>
                    <a:pt x="21263" y="100065"/>
                  </a:cubicBezTo>
                  <a:cubicBezTo>
                    <a:pt x="22321" y="88159"/>
                    <a:pt x="15971" y="90275"/>
                    <a:pt x="27613" y="74665"/>
                  </a:cubicBezTo>
                  <a:cubicBezTo>
                    <a:pt x="39255" y="59055"/>
                    <a:pt x="84233" y="-2064"/>
                    <a:pt x="80000" y="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: 図形 1019">
              <a:extLst>
                <a:ext uri="{FF2B5EF4-FFF2-40B4-BE49-F238E27FC236}">
                  <a16:creationId xmlns:a16="http://schemas.microsoft.com/office/drawing/2014/main" id="{EF3BDA8B-DC1C-4570-8277-EF3398B0D0FF}"/>
                </a:ext>
              </a:extLst>
            </p:cNvPr>
            <p:cNvSpPr/>
            <p:nvPr/>
          </p:nvSpPr>
          <p:spPr>
            <a:xfrm>
              <a:off x="1257300" y="6564313"/>
              <a:ext cx="573501" cy="111386"/>
            </a:xfrm>
            <a:custGeom>
              <a:avLst/>
              <a:gdLst>
                <a:gd name="connsiteX0" fmla="*/ 0 w 573501"/>
                <a:gd name="connsiteY0" fmla="*/ 0 h 111386"/>
                <a:gd name="connsiteX1" fmla="*/ 53975 w 573501"/>
                <a:gd name="connsiteY1" fmla="*/ 11112 h 111386"/>
                <a:gd name="connsiteX2" fmla="*/ 519113 w 573501"/>
                <a:gd name="connsiteY2" fmla="*/ 106362 h 111386"/>
                <a:gd name="connsiteX3" fmla="*/ 508000 w 573501"/>
                <a:gd name="connsiteY3" fmla="*/ 87312 h 111386"/>
                <a:gd name="connsiteX4" fmla="*/ 0 w 573501"/>
                <a:gd name="connsiteY4" fmla="*/ 0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01" h="111386">
                  <a:moveTo>
                    <a:pt x="0" y="0"/>
                  </a:moveTo>
                  <a:lnTo>
                    <a:pt x="53975" y="11112"/>
                  </a:lnTo>
                  <a:lnTo>
                    <a:pt x="519113" y="106362"/>
                  </a:lnTo>
                  <a:cubicBezTo>
                    <a:pt x="594784" y="119062"/>
                    <a:pt x="591873" y="105833"/>
                    <a:pt x="508000" y="87312"/>
                  </a:cubicBezTo>
                  <a:cubicBezTo>
                    <a:pt x="424127" y="68791"/>
                    <a:pt x="220001" y="32014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: 図形 1020">
              <a:extLst>
                <a:ext uri="{FF2B5EF4-FFF2-40B4-BE49-F238E27FC236}">
                  <a16:creationId xmlns:a16="http://schemas.microsoft.com/office/drawing/2014/main" id="{7A942C4B-4243-4223-95D7-5CA6218A8183}"/>
                </a:ext>
              </a:extLst>
            </p:cNvPr>
            <p:cNvSpPr/>
            <p:nvPr/>
          </p:nvSpPr>
          <p:spPr>
            <a:xfrm>
              <a:off x="1250021" y="6452141"/>
              <a:ext cx="112054" cy="109684"/>
            </a:xfrm>
            <a:custGeom>
              <a:avLst/>
              <a:gdLst>
                <a:gd name="connsiteX0" fmla="*/ 112054 w 112054"/>
                <a:gd name="connsiteY0" fmla="*/ 1047 h 109684"/>
                <a:gd name="connsiteX1" fmla="*/ 27917 w 112054"/>
                <a:gd name="connsiteY1" fmla="*/ 82009 h 109684"/>
                <a:gd name="connsiteX2" fmla="*/ 8867 w 112054"/>
                <a:gd name="connsiteY2" fmla="*/ 108997 h 109684"/>
                <a:gd name="connsiteX3" fmla="*/ 929 w 112054"/>
                <a:gd name="connsiteY3" fmla="*/ 96297 h 109684"/>
                <a:gd name="connsiteX4" fmla="*/ 29504 w 112054"/>
                <a:gd name="connsiteY4" fmla="*/ 40734 h 109684"/>
                <a:gd name="connsiteX5" fmla="*/ 112054 w 112054"/>
                <a:gd name="connsiteY5" fmla="*/ 1047 h 10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54" h="109684">
                  <a:moveTo>
                    <a:pt x="112054" y="1047"/>
                  </a:moveTo>
                  <a:cubicBezTo>
                    <a:pt x="111790" y="7926"/>
                    <a:pt x="45115" y="64017"/>
                    <a:pt x="27917" y="82009"/>
                  </a:cubicBezTo>
                  <a:cubicBezTo>
                    <a:pt x="10719" y="100001"/>
                    <a:pt x="13365" y="106616"/>
                    <a:pt x="8867" y="108997"/>
                  </a:cubicBezTo>
                  <a:cubicBezTo>
                    <a:pt x="4369" y="111378"/>
                    <a:pt x="-2510" y="107674"/>
                    <a:pt x="929" y="96297"/>
                  </a:cubicBezTo>
                  <a:cubicBezTo>
                    <a:pt x="4368" y="84920"/>
                    <a:pt x="15481" y="58726"/>
                    <a:pt x="29504" y="40734"/>
                  </a:cubicBezTo>
                  <a:cubicBezTo>
                    <a:pt x="43527" y="22742"/>
                    <a:pt x="112318" y="-5832"/>
                    <a:pt x="112054" y="1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: 図形 1021">
              <a:extLst>
                <a:ext uri="{FF2B5EF4-FFF2-40B4-BE49-F238E27FC236}">
                  <a16:creationId xmlns:a16="http://schemas.microsoft.com/office/drawing/2014/main" id="{F7032C70-2D0C-455C-96E8-1552C738F122}"/>
                </a:ext>
              </a:extLst>
            </p:cNvPr>
            <p:cNvSpPr/>
            <p:nvPr/>
          </p:nvSpPr>
          <p:spPr>
            <a:xfrm>
              <a:off x="1238648" y="6554762"/>
              <a:ext cx="58813" cy="117604"/>
            </a:xfrm>
            <a:custGeom>
              <a:avLst/>
              <a:gdLst>
                <a:gd name="connsiteX0" fmla="*/ 23415 w 58813"/>
                <a:gd name="connsiteY0" fmla="*/ 26 h 117604"/>
                <a:gd name="connsiteX1" fmla="*/ 31352 w 58813"/>
                <a:gd name="connsiteY1" fmla="*/ 93688 h 117604"/>
                <a:gd name="connsiteX2" fmla="*/ 58340 w 58813"/>
                <a:gd name="connsiteY2" fmla="*/ 117501 h 117604"/>
                <a:gd name="connsiteX3" fmla="*/ 5952 w 58813"/>
                <a:gd name="connsiteY3" fmla="*/ 101626 h 117604"/>
                <a:gd name="connsiteX4" fmla="*/ 1190 w 58813"/>
                <a:gd name="connsiteY4" fmla="*/ 84163 h 117604"/>
                <a:gd name="connsiteX5" fmla="*/ 23415 w 58813"/>
                <a:gd name="connsiteY5" fmla="*/ 26 h 1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13" h="117604">
                  <a:moveTo>
                    <a:pt x="23415" y="26"/>
                  </a:moveTo>
                  <a:cubicBezTo>
                    <a:pt x="28442" y="1613"/>
                    <a:pt x="25531" y="74109"/>
                    <a:pt x="31352" y="93688"/>
                  </a:cubicBezTo>
                  <a:cubicBezTo>
                    <a:pt x="37173" y="113267"/>
                    <a:pt x="62573" y="116178"/>
                    <a:pt x="58340" y="117501"/>
                  </a:cubicBezTo>
                  <a:cubicBezTo>
                    <a:pt x="54107" y="118824"/>
                    <a:pt x="15477" y="107182"/>
                    <a:pt x="5952" y="101626"/>
                  </a:cubicBezTo>
                  <a:cubicBezTo>
                    <a:pt x="-3573" y="96070"/>
                    <a:pt x="1190" y="99244"/>
                    <a:pt x="1190" y="84163"/>
                  </a:cubicBezTo>
                  <a:cubicBezTo>
                    <a:pt x="1190" y="69082"/>
                    <a:pt x="18388" y="-1561"/>
                    <a:pt x="23415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: 図形 1022">
              <a:extLst>
                <a:ext uri="{FF2B5EF4-FFF2-40B4-BE49-F238E27FC236}">
                  <a16:creationId xmlns:a16="http://schemas.microsoft.com/office/drawing/2014/main" id="{13B1CE95-BD91-4208-A9BA-C9F846DBB16D}"/>
                </a:ext>
              </a:extLst>
            </p:cNvPr>
            <p:cNvSpPr/>
            <p:nvPr/>
          </p:nvSpPr>
          <p:spPr>
            <a:xfrm>
              <a:off x="1148973" y="6437208"/>
              <a:ext cx="214180" cy="33500"/>
            </a:xfrm>
            <a:custGeom>
              <a:avLst/>
              <a:gdLst>
                <a:gd name="connsiteX0" fmla="*/ 377 w 214180"/>
                <a:gd name="connsiteY0" fmla="*/ 11217 h 33500"/>
                <a:gd name="connsiteX1" fmla="*/ 117852 w 214180"/>
                <a:gd name="connsiteY1" fmla="*/ 9630 h 33500"/>
                <a:gd name="connsiteX2" fmla="*/ 213102 w 214180"/>
                <a:gd name="connsiteY2" fmla="*/ 33442 h 33500"/>
                <a:gd name="connsiteX3" fmla="*/ 159127 w 214180"/>
                <a:gd name="connsiteY3" fmla="*/ 1692 h 33500"/>
                <a:gd name="connsiteX4" fmla="*/ 377 w 214180"/>
                <a:gd name="connsiteY4" fmla="*/ 11217 h 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80" h="33500">
                  <a:moveTo>
                    <a:pt x="377" y="11217"/>
                  </a:moveTo>
                  <a:cubicBezTo>
                    <a:pt x="-6502" y="12540"/>
                    <a:pt x="82398" y="5926"/>
                    <a:pt x="117852" y="9630"/>
                  </a:cubicBezTo>
                  <a:cubicBezTo>
                    <a:pt x="153306" y="13334"/>
                    <a:pt x="206223" y="34765"/>
                    <a:pt x="213102" y="33442"/>
                  </a:cubicBezTo>
                  <a:cubicBezTo>
                    <a:pt x="219981" y="32119"/>
                    <a:pt x="192994" y="8306"/>
                    <a:pt x="159127" y="1692"/>
                  </a:cubicBezTo>
                  <a:cubicBezTo>
                    <a:pt x="125260" y="-4923"/>
                    <a:pt x="7256" y="9894"/>
                    <a:pt x="377" y="11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D29690EB-DF15-4142-96BB-8D4033032E0C}"/>
                </a:ext>
              </a:extLst>
            </p:cNvPr>
            <p:cNvSpPr/>
            <p:nvPr/>
          </p:nvSpPr>
          <p:spPr>
            <a:xfrm>
              <a:off x="1082802" y="6446410"/>
              <a:ext cx="79269" cy="73154"/>
            </a:xfrm>
            <a:custGeom>
              <a:avLst/>
              <a:gdLst>
                <a:gd name="connsiteX0" fmla="*/ 79248 w 79269"/>
                <a:gd name="connsiteY0" fmla="*/ 428 h 73154"/>
                <a:gd name="connsiteX1" fmla="*/ 4636 w 79269"/>
                <a:gd name="connsiteY1" fmla="*/ 71865 h 73154"/>
                <a:gd name="connsiteX2" fmla="*/ 12573 w 79269"/>
                <a:gd name="connsiteY2" fmla="*/ 43290 h 73154"/>
                <a:gd name="connsiteX3" fmla="*/ 79248 w 79269"/>
                <a:gd name="connsiteY3" fmla="*/ 428 h 7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69" h="73154">
                  <a:moveTo>
                    <a:pt x="79248" y="428"/>
                  </a:moveTo>
                  <a:cubicBezTo>
                    <a:pt x="77925" y="5190"/>
                    <a:pt x="15748" y="64721"/>
                    <a:pt x="4636" y="71865"/>
                  </a:cubicBezTo>
                  <a:cubicBezTo>
                    <a:pt x="-6477" y="79009"/>
                    <a:pt x="4900" y="54667"/>
                    <a:pt x="12573" y="43290"/>
                  </a:cubicBezTo>
                  <a:cubicBezTo>
                    <a:pt x="20246" y="31913"/>
                    <a:pt x="80571" y="-4334"/>
                    <a:pt x="79248" y="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5BAEF274-C6E8-42B3-A9DA-BA697FF84B2D}"/>
                </a:ext>
              </a:extLst>
            </p:cNvPr>
            <p:cNvSpPr/>
            <p:nvPr/>
          </p:nvSpPr>
          <p:spPr>
            <a:xfrm>
              <a:off x="1091792" y="6516026"/>
              <a:ext cx="275612" cy="68198"/>
            </a:xfrm>
            <a:custGeom>
              <a:avLst/>
              <a:gdLst>
                <a:gd name="connsiteX0" fmla="*/ 408 w 275612"/>
                <a:gd name="connsiteY0" fmla="*/ 662 h 68198"/>
                <a:gd name="connsiteX1" fmla="*/ 263933 w 275612"/>
                <a:gd name="connsiteY1" fmla="*/ 67337 h 68198"/>
                <a:gd name="connsiteX2" fmla="*/ 205196 w 275612"/>
                <a:gd name="connsiteY2" fmla="*/ 35587 h 68198"/>
                <a:gd name="connsiteX3" fmla="*/ 408 w 275612"/>
                <a:gd name="connsiteY3" fmla="*/ 662 h 6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612" h="68198">
                  <a:moveTo>
                    <a:pt x="408" y="662"/>
                  </a:moveTo>
                  <a:cubicBezTo>
                    <a:pt x="10197" y="5954"/>
                    <a:pt x="229802" y="61516"/>
                    <a:pt x="263933" y="67337"/>
                  </a:cubicBezTo>
                  <a:cubicBezTo>
                    <a:pt x="298064" y="73158"/>
                    <a:pt x="250969" y="48022"/>
                    <a:pt x="205196" y="35587"/>
                  </a:cubicBezTo>
                  <a:cubicBezTo>
                    <a:pt x="159423" y="23152"/>
                    <a:pt x="-9381" y="-4630"/>
                    <a:pt x="408" y="6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61A6C4CC-62F7-4F1B-8934-0374A55006AF}"/>
                </a:ext>
              </a:extLst>
            </p:cNvPr>
            <p:cNvSpPr/>
            <p:nvPr/>
          </p:nvSpPr>
          <p:spPr>
            <a:xfrm>
              <a:off x="1092200" y="6525763"/>
              <a:ext cx="52723" cy="92894"/>
            </a:xfrm>
            <a:custGeom>
              <a:avLst/>
              <a:gdLst>
                <a:gd name="connsiteX0" fmla="*/ 0 w 52723"/>
                <a:gd name="connsiteY0" fmla="*/ 450 h 92894"/>
                <a:gd name="connsiteX1" fmla="*/ 47625 w 52723"/>
                <a:gd name="connsiteY1" fmla="*/ 90937 h 92894"/>
                <a:gd name="connsiteX2" fmla="*/ 47625 w 52723"/>
                <a:gd name="connsiteY2" fmla="*/ 57600 h 92894"/>
                <a:gd name="connsiteX3" fmla="*/ 0 w 52723"/>
                <a:gd name="connsiteY3" fmla="*/ 450 h 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3" h="92894">
                  <a:moveTo>
                    <a:pt x="0" y="450"/>
                  </a:moveTo>
                  <a:cubicBezTo>
                    <a:pt x="0" y="6006"/>
                    <a:pt x="39688" y="81412"/>
                    <a:pt x="47625" y="90937"/>
                  </a:cubicBezTo>
                  <a:cubicBezTo>
                    <a:pt x="55562" y="100462"/>
                    <a:pt x="53181" y="72946"/>
                    <a:pt x="47625" y="57600"/>
                  </a:cubicBezTo>
                  <a:cubicBezTo>
                    <a:pt x="42069" y="42254"/>
                    <a:pt x="0" y="-5106"/>
                    <a:pt x="0" y="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B16529CA-EE12-406B-9BC8-FDF23BEA15E8}"/>
                </a:ext>
              </a:extLst>
            </p:cNvPr>
            <p:cNvSpPr/>
            <p:nvPr/>
          </p:nvSpPr>
          <p:spPr>
            <a:xfrm>
              <a:off x="1119940" y="6594111"/>
              <a:ext cx="224301" cy="86228"/>
            </a:xfrm>
            <a:custGeom>
              <a:avLst/>
              <a:gdLst>
                <a:gd name="connsiteX0" fmla="*/ 4010 w 224301"/>
                <a:gd name="connsiteY0" fmla="*/ 364 h 86228"/>
                <a:gd name="connsiteX1" fmla="*/ 223085 w 224301"/>
                <a:gd name="connsiteY1" fmla="*/ 84502 h 86228"/>
                <a:gd name="connsiteX2" fmla="*/ 89735 w 224301"/>
                <a:gd name="connsiteY2" fmla="*/ 54339 h 86228"/>
                <a:gd name="connsiteX3" fmla="*/ 4010 w 224301"/>
                <a:gd name="connsiteY3" fmla="*/ 364 h 8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301" h="86228">
                  <a:moveTo>
                    <a:pt x="4010" y="364"/>
                  </a:moveTo>
                  <a:cubicBezTo>
                    <a:pt x="26235" y="5391"/>
                    <a:pt x="208798" y="75506"/>
                    <a:pt x="223085" y="84502"/>
                  </a:cubicBezTo>
                  <a:cubicBezTo>
                    <a:pt x="237372" y="93498"/>
                    <a:pt x="121750" y="64922"/>
                    <a:pt x="89735" y="54339"/>
                  </a:cubicBezTo>
                  <a:cubicBezTo>
                    <a:pt x="57721" y="43756"/>
                    <a:pt x="-18215" y="-4663"/>
                    <a:pt x="4010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C6114254-9033-40BC-BAAC-66CAECF3E2B3}"/>
                </a:ext>
              </a:extLst>
            </p:cNvPr>
            <p:cNvSpPr/>
            <p:nvPr/>
          </p:nvSpPr>
          <p:spPr>
            <a:xfrm>
              <a:off x="1286190" y="6666212"/>
              <a:ext cx="1045297" cy="181114"/>
            </a:xfrm>
            <a:custGeom>
              <a:avLst/>
              <a:gdLst>
                <a:gd name="connsiteX0" fmla="*/ 44135 w 1045297"/>
                <a:gd name="connsiteY0" fmla="*/ 6051 h 181114"/>
                <a:gd name="connsiteX1" fmla="*/ 128273 w 1045297"/>
                <a:gd name="connsiteY1" fmla="*/ 25101 h 181114"/>
                <a:gd name="connsiteX2" fmla="*/ 979173 w 1045297"/>
                <a:gd name="connsiteY2" fmla="*/ 177501 h 181114"/>
                <a:gd name="connsiteX3" fmla="*/ 983935 w 1045297"/>
                <a:gd name="connsiteY3" fmla="*/ 134638 h 181114"/>
                <a:gd name="connsiteX4" fmla="*/ 941073 w 1045297"/>
                <a:gd name="connsiteY4" fmla="*/ 150513 h 181114"/>
                <a:gd name="connsiteX5" fmla="*/ 44135 w 1045297"/>
                <a:gd name="connsiteY5" fmla="*/ 6051 h 1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297" h="181114">
                  <a:moveTo>
                    <a:pt x="44135" y="6051"/>
                  </a:moveTo>
                  <a:cubicBezTo>
                    <a:pt x="-91331" y="-14851"/>
                    <a:pt x="128273" y="25101"/>
                    <a:pt x="128273" y="25101"/>
                  </a:cubicBezTo>
                  <a:cubicBezTo>
                    <a:pt x="284113" y="53676"/>
                    <a:pt x="836563" y="159245"/>
                    <a:pt x="979173" y="177501"/>
                  </a:cubicBezTo>
                  <a:cubicBezTo>
                    <a:pt x="1121783" y="195757"/>
                    <a:pt x="990285" y="139136"/>
                    <a:pt x="983935" y="134638"/>
                  </a:cubicBezTo>
                  <a:cubicBezTo>
                    <a:pt x="977585" y="130140"/>
                    <a:pt x="1097442" y="175384"/>
                    <a:pt x="941073" y="150513"/>
                  </a:cubicBezTo>
                  <a:lnTo>
                    <a:pt x="44135" y="605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984C3CE8-3CC9-465C-9E6D-F485942F8ADA}"/>
                </a:ext>
              </a:extLst>
            </p:cNvPr>
            <p:cNvSpPr/>
            <p:nvPr/>
          </p:nvSpPr>
          <p:spPr>
            <a:xfrm>
              <a:off x="1200920" y="6647211"/>
              <a:ext cx="1066250" cy="259053"/>
            </a:xfrm>
            <a:custGeom>
              <a:avLst/>
              <a:gdLst>
                <a:gd name="connsiteX0" fmla="*/ 32568 w 1066250"/>
                <a:gd name="connsiteY0" fmla="*/ 4414 h 259053"/>
                <a:gd name="connsiteX1" fmla="*/ 219893 w 1066250"/>
                <a:gd name="connsiteY1" fmla="*/ 83789 h 259053"/>
                <a:gd name="connsiteX2" fmla="*/ 432618 w 1066250"/>
                <a:gd name="connsiteY2" fmla="*/ 137764 h 259053"/>
                <a:gd name="connsiteX3" fmla="*/ 799330 w 1066250"/>
                <a:gd name="connsiteY3" fmla="*/ 220314 h 259053"/>
                <a:gd name="connsiteX4" fmla="*/ 1024755 w 1066250"/>
                <a:gd name="connsiteY4" fmla="*/ 258414 h 259053"/>
                <a:gd name="connsiteX5" fmla="*/ 1066030 w 1066250"/>
                <a:gd name="connsiteY5" fmla="*/ 191739 h 259053"/>
                <a:gd name="connsiteX6" fmla="*/ 1035868 w 1066250"/>
                <a:gd name="connsiteY6" fmla="*/ 229839 h 259053"/>
                <a:gd name="connsiteX7" fmla="*/ 932680 w 1066250"/>
                <a:gd name="connsiteY7" fmla="*/ 228252 h 259053"/>
                <a:gd name="connsiteX8" fmla="*/ 32568 w 1066250"/>
                <a:gd name="connsiteY8" fmla="*/ 4414 h 25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50" h="259053">
                  <a:moveTo>
                    <a:pt x="32568" y="4414"/>
                  </a:moveTo>
                  <a:cubicBezTo>
                    <a:pt x="-86230" y="-19663"/>
                    <a:pt x="153218" y="61564"/>
                    <a:pt x="219893" y="83789"/>
                  </a:cubicBezTo>
                  <a:cubicBezTo>
                    <a:pt x="286568" y="106014"/>
                    <a:pt x="336045" y="115010"/>
                    <a:pt x="432618" y="137764"/>
                  </a:cubicBezTo>
                  <a:cubicBezTo>
                    <a:pt x="529191" y="160518"/>
                    <a:pt x="700641" y="200206"/>
                    <a:pt x="799330" y="220314"/>
                  </a:cubicBezTo>
                  <a:cubicBezTo>
                    <a:pt x="898019" y="240422"/>
                    <a:pt x="980305" y="263177"/>
                    <a:pt x="1024755" y="258414"/>
                  </a:cubicBezTo>
                  <a:cubicBezTo>
                    <a:pt x="1069205" y="253652"/>
                    <a:pt x="1064178" y="196501"/>
                    <a:pt x="1066030" y="191739"/>
                  </a:cubicBezTo>
                  <a:cubicBezTo>
                    <a:pt x="1067882" y="186977"/>
                    <a:pt x="1058093" y="223754"/>
                    <a:pt x="1035868" y="229839"/>
                  </a:cubicBezTo>
                  <a:cubicBezTo>
                    <a:pt x="1013643" y="235925"/>
                    <a:pt x="1099897" y="265823"/>
                    <a:pt x="932680" y="228252"/>
                  </a:cubicBezTo>
                  <a:cubicBezTo>
                    <a:pt x="765463" y="190681"/>
                    <a:pt x="151366" y="28491"/>
                    <a:pt x="32568" y="4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575757E8-F9F1-4C82-A427-916C10136431}"/>
                </a:ext>
              </a:extLst>
            </p:cNvPr>
            <p:cNvSpPr/>
            <p:nvPr/>
          </p:nvSpPr>
          <p:spPr>
            <a:xfrm>
              <a:off x="1898363" y="6833982"/>
              <a:ext cx="434802" cy="110525"/>
            </a:xfrm>
            <a:custGeom>
              <a:avLst/>
              <a:gdLst>
                <a:gd name="connsiteX0" fmla="*/ 432087 w 434802"/>
                <a:gd name="connsiteY0" fmla="*/ 9731 h 110525"/>
                <a:gd name="connsiteX1" fmla="*/ 374937 w 434802"/>
                <a:gd name="connsiteY1" fmla="*/ 90693 h 110525"/>
                <a:gd name="connsiteX2" fmla="*/ 355887 w 434802"/>
                <a:gd name="connsiteY2" fmla="*/ 95456 h 110525"/>
                <a:gd name="connsiteX3" fmla="*/ 319375 w 434802"/>
                <a:gd name="connsiteY3" fmla="*/ 104981 h 110525"/>
                <a:gd name="connsiteX4" fmla="*/ 287 w 434802"/>
                <a:gd name="connsiteY4" fmla="*/ 206 h 110525"/>
                <a:gd name="connsiteX5" fmla="*/ 381287 w 434802"/>
                <a:gd name="connsiteY5" fmla="*/ 76406 h 110525"/>
                <a:gd name="connsiteX6" fmla="*/ 432087 w 434802"/>
                <a:gd name="connsiteY6" fmla="*/ 9731 h 11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802" h="110525">
                  <a:moveTo>
                    <a:pt x="432087" y="9731"/>
                  </a:moveTo>
                  <a:cubicBezTo>
                    <a:pt x="431029" y="12112"/>
                    <a:pt x="387637" y="76406"/>
                    <a:pt x="374937" y="90693"/>
                  </a:cubicBezTo>
                  <a:cubicBezTo>
                    <a:pt x="362237" y="104981"/>
                    <a:pt x="365147" y="93075"/>
                    <a:pt x="355887" y="95456"/>
                  </a:cubicBezTo>
                  <a:cubicBezTo>
                    <a:pt x="346627" y="97837"/>
                    <a:pt x="378642" y="120856"/>
                    <a:pt x="319375" y="104981"/>
                  </a:cubicBezTo>
                  <a:cubicBezTo>
                    <a:pt x="260108" y="89106"/>
                    <a:pt x="-10032" y="4968"/>
                    <a:pt x="287" y="206"/>
                  </a:cubicBezTo>
                  <a:cubicBezTo>
                    <a:pt x="10606" y="-4556"/>
                    <a:pt x="311966" y="74554"/>
                    <a:pt x="381287" y="76406"/>
                  </a:cubicBezTo>
                  <a:cubicBezTo>
                    <a:pt x="450608" y="78258"/>
                    <a:pt x="433145" y="7350"/>
                    <a:pt x="432087" y="9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FB2FF817-ED55-4792-89BF-0E8796945259}"/>
                </a:ext>
              </a:extLst>
            </p:cNvPr>
            <p:cNvSpPr/>
            <p:nvPr/>
          </p:nvSpPr>
          <p:spPr>
            <a:xfrm>
              <a:off x="2247900" y="6869450"/>
              <a:ext cx="51367" cy="45719"/>
            </a:xfrm>
            <a:custGeom>
              <a:avLst/>
              <a:gdLst>
                <a:gd name="connsiteX0" fmla="*/ 0 w 56129"/>
                <a:gd name="connsiteY0" fmla="*/ 0 h 41294"/>
                <a:gd name="connsiteX1" fmla="*/ 55562 w 56129"/>
                <a:gd name="connsiteY1" fmla="*/ 41275 h 41294"/>
                <a:gd name="connsiteX2" fmla="*/ 0 w 56129"/>
                <a:gd name="connsiteY2" fmla="*/ 0 h 4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29" h="41294">
                  <a:moveTo>
                    <a:pt x="0" y="0"/>
                  </a:moveTo>
                  <a:cubicBezTo>
                    <a:pt x="0" y="0"/>
                    <a:pt x="48418" y="40217"/>
                    <a:pt x="55562" y="41275"/>
                  </a:cubicBezTo>
                  <a:cubicBezTo>
                    <a:pt x="62706" y="42333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90C80EC7-9B71-48A9-B71A-652F19C23CE6}"/>
                </a:ext>
              </a:extLst>
            </p:cNvPr>
            <p:cNvSpPr/>
            <p:nvPr/>
          </p:nvSpPr>
          <p:spPr>
            <a:xfrm>
              <a:off x="2206483" y="6946511"/>
              <a:ext cx="330758" cy="13971"/>
            </a:xfrm>
            <a:custGeom>
              <a:avLst/>
              <a:gdLst>
                <a:gd name="connsiteX0" fmla="*/ 142 w 330758"/>
                <a:gd name="connsiteY0" fmla="*/ 11502 h 13971"/>
                <a:gd name="connsiteX1" fmla="*/ 309705 w 330758"/>
                <a:gd name="connsiteY1" fmla="*/ 13089 h 13971"/>
                <a:gd name="connsiteX2" fmla="*/ 270017 w 330758"/>
                <a:gd name="connsiteY2" fmla="*/ 389 h 13971"/>
                <a:gd name="connsiteX3" fmla="*/ 142 w 330758"/>
                <a:gd name="connsiteY3" fmla="*/ 11502 h 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758" h="13971">
                  <a:moveTo>
                    <a:pt x="142" y="11502"/>
                  </a:moveTo>
                  <a:cubicBezTo>
                    <a:pt x="6757" y="13619"/>
                    <a:pt x="264726" y="14941"/>
                    <a:pt x="309705" y="13089"/>
                  </a:cubicBezTo>
                  <a:cubicBezTo>
                    <a:pt x="354684" y="11237"/>
                    <a:pt x="321082" y="3035"/>
                    <a:pt x="270017" y="389"/>
                  </a:cubicBezTo>
                  <a:cubicBezTo>
                    <a:pt x="218952" y="-2257"/>
                    <a:pt x="-6473" y="9385"/>
                    <a:pt x="142" y="11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3CA9660B-8244-48C0-9A51-D1EE3E0CFC8E}"/>
                </a:ext>
              </a:extLst>
            </p:cNvPr>
            <p:cNvSpPr/>
            <p:nvPr/>
          </p:nvSpPr>
          <p:spPr>
            <a:xfrm>
              <a:off x="2141634" y="6949858"/>
              <a:ext cx="72929" cy="58776"/>
            </a:xfrm>
            <a:custGeom>
              <a:avLst/>
              <a:gdLst>
                <a:gd name="connsiteX0" fmla="*/ 72929 w 72929"/>
                <a:gd name="connsiteY0" fmla="*/ 217 h 58776"/>
                <a:gd name="connsiteX1" fmla="*/ 7841 w 72929"/>
                <a:gd name="connsiteY1" fmla="*/ 57367 h 58776"/>
                <a:gd name="connsiteX2" fmla="*/ 7841 w 72929"/>
                <a:gd name="connsiteY2" fmla="*/ 38317 h 58776"/>
                <a:gd name="connsiteX3" fmla="*/ 72929 w 72929"/>
                <a:gd name="connsiteY3" fmla="*/ 217 h 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29" h="58776">
                  <a:moveTo>
                    <a:pt x="72929" y="217"/>
                  </a:moveTo>
                  <a:cubicBezTo>
                    <a:pt x="72929" y="3392"/>
                    <a:pt x="18689" y="51017"/>
                    <a:pt x="7841" y="57367"/>
                  </a:cubicBezTo>
                  <a:cubicBezTo>
                    <a:pt x="-3007" y="63717"/>
                    <a:pt x="-2213" y="47048"/>
                    <a:pt x="7841" y="38317"/>
                  </a:cubicBezTo>
                  <a:cubicBezTo>
                    <a:pt x="17895" y="29586"/>
                    <a:pt x="72929" y="-2958"/>
                    <a:pt x="72929" y="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4E4844D0-2EF2-4D62-AAC2-DCE50E4EDCDB}"/>
                </a:ext>
              </a:extLst>
            </p:cNvPr>
            <p:cNvSpPr/>
            <p:nvPr/>
          </p:nvSpPr>
          <p:spPr>
            <a:xfrm>
              <a:off x="2146605" y="7018255"/>
              <a:ext cx="335736" cy="100033"/>
            </a:xfrm>
            <a:custGeom>
              <a:avLst/>
              <a:gdLst>
                <a:gd name="connsiteX0" fmla="*/ 1283 w 335736"/>
                <a:gd name="connsiteY0" fmla="*/ 1670 h 100033"/>
                <a:gd name="connsiteX1" fmla="*/ 310845 w 335736"/>
                <a:gd name="connsiteY1" fmla="*/ 81045 h 100033"/>
                <a:gd name="connsiteX2" fmla="*/ 304495 w 335736"/>
                <a:gd name="connsiteY2" fmla="*/ 96920 h 100033"/>
                <a:gd name="connsiteX3" fmla="*/ 204483 w 335736"/>
                <a:gd name="connsiteY3" fmla="*/ 33420 h 100033"/>
                <a:gd name="connsiteX4" fmla="*/ 1283 w 335736"/>
                <a:gd name="connsiteY4" fmla="*/ 1670 h 10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736" h="100033">
                  <a:moveTo>
                    <a:pt x="1283" y="1670"/>
                  </a:moveTo>
                  <a:cubicBezTo>
                    <a:pt x="19010" y="9607"/>
                    <a:pt x="260310" y="65170"/>
                    <a:pt x="310845" y="81045"/>
                  </a:cubicBezTo>
                  <a:cubicBezTo>
                    <a:pt x="361380" y="96920"/>
                    <a:pt x="322222" y="104857"/>
                    <a:pt x="304495" y="96920"/>
                  </a:cubicBezTo>
                  <a:cubicBezTo>
                    <a:pt x="286768" y="88983"/>
                    <a:pt x="254489" y="51147"/>
                    <a:pt x="204483" y="33420"/>
                  </a:cubicBezTo>
                  <a:cubicBezTo>
                    <a:pt x="154477" y="15693"/>
                    <a:pt x="-16444" y="-6267"/>
                    <a:pt x="1283" y="16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25AF6AE1-58DB-4E53-8C1E-EF92928B46B5}"/>
                </a:ext>
              </a:extLst>
            </p:cNvPr>
            <p:cNvSpPr/>
            <p:nvPr/>
          </p:nvSpPr>
          <p:spPr>
            <a:xfrm>
              <a:off x="2145571" y="7015127"/>
              <a:ext cx="354079" cy="217538"/>
            </a:xfrm>
            <a:custGeom>
              <a:avLst/>
              <a:gdLst>
                <a:gd name="connsiteX0" fmla="*/ 729 w 354079"/>
                <a:gd name="connsiteY0" fmla="*/ 36 h 217538"/>
                <a:gd name="connsiteX1" fmla="*/ 59467 w 354079"/>
                <a:gd name="connsiteY1" fmla="*/ 95286 h 217538"/>
                <a:gd name="connsiteX2" fmla="*/ 191229 w 354079"/>
                <a:gd name="connsiteY2" fmla="*/ 165136 h 217538"/>
                <a:gd name="connsiteX3" fmla="*/ 353154 w 354079"/>
                <a:gd name="connsiteY3" fmla="*/ 217523 h 217538"/>
                <a:gd name="connsiteX4" fmla="*/ 249967 w 354079"/>
                <a:gd name="connsiteY4" fmla="*/ 169898 h 217538"/>
                <a:gd name="connsiteX5" fmla="*/ 95979 w 354079"/>
                <a:gd name="connsiteY5" fmla="*/ 106398 h 217538"/>
                <a:gd name="connsiteX6" fmla="*/ 729 w 354079"/>
                <a:gd name="connsiteY6" fmla="*/ 36 h 21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079" h="217538">
                  <a:moveTo>
                    <a:pt x="729" y="36"/>
                  </a:moveTo>
                  <a:cubicBezTo>
                    <a:pt x="-5356" y="-1816"/>
                    <a:pt x="27717" y="67769"/>
                    <a:pt x="59467" y="95286"/>
                  </a:cubicBezTo>
                  <a:cubicBezTo>
                    <a:pt x="91217" y="122803"/>
                    <a:pt x="142281" y="144763"/>
                    <a:pt x="191229" y="165136"/>
                  </a:cubicBezTo>
                  <a:cubicBezTo>
                    <a:pt x="240177" y="185509"/>
                    <a:pt x="343364" y="216729"/>
                    <a:pt x="353154" y="217523"/>
                  </a:cubicBezTo>
                  <a:cubicBezTo>
                    <a:pt x="362944" y="218317"/>
                    <a:pt x="292830" y="188419"/>
                    <a:pt x="249967" y="169898"/>
                  </a:cubicBezTo>
                  <a:cubicBezTo>
                    <a:pt x="207105" y="151377"/>
                    <a:pt x="136196" y="132063"/>
                    <a:pt x="95979" y="106398"/>
                  </a:cubicBezTo>
                  <a:cubicBezTo>
                    <a:pt x="55762" y="80734"/>
                    <a:pt x="6814" y="1888"/>
                    <a:pt x="729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D1617BF5-97C6-4A32-8CD5-8EC104D92FAD}"/>
                </a:ext>
              </a:extLst>
            </p:cNvPr>
            <p:cNvSpPr/>
            <p:nvPr/>
          </p:nvSpPr>
          <p:spPr>
            <a:xfrm>
              <a:off x="2480535" y="7243212"/>
              <a:ext cx="581969" cy="171473"/>
            </a:xfrm>
            <a:custGeom>
              <a:avLst/>
              <a:gdLst>
                <a:gd name="connsiteX0" fmla="*/ 198 w 581969"/>
                <a:gd name="connsiteY0" fmla="*/ 21 h 171473"/>
                <a:gd name="connsiteX1" fmla="*/ 197048 w 581969"/>
                <a:gd name="connsiteY1" fmla="*/ 65638 h 171473"/>
                <a:gd name="connsiteX2" fmla="*/ 442582 w 581969"/>
                <a:gd name="connsiteY2" fmla="*/ 143955 h 171473"/>
                <a:gd name="connsiteX3" fmla="*/ 563232 w 581969"/>
                <a:gd name="connsiteY3" fmla="*/ 150305 h 171473"/>
                <a:gd name="connsiteX4" fmla="*/ 580165 w 581969"/>
                <a:gd name="connsiteY4" fmla="*/ 124905 h 171473"/>
                <a:gd name="connsiteX5" fmla="*/ 548415 w 581969"/>
                <a:gd name="connsiteY5" fmla="*/ 171471 h 171473"/>
                <a:gd name="connsiteX6" fmla="*/ 307115 w 581969"/>
                <a:gd name="connsiteY6" fmla="*/ 122788 h 171473"/>
                <a:gd name="connsiteX7" fmla="*/ 163182 w 581969"/>
                <a:gd name="connsiteY7" fmla="*/ 74105 h 171473"/>
                <a:gd name="connsiteX8" fmla="*/ 198 w 581969"/>
                <a:gd name="connsiteY8" fmla="*/ 21 h 17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1969" h="171473">
                  <a:moveTo>
                    <a:pt x="198" y="21"/>
                  </a:moveTo>
                  <a:cubicBezTo>
                    <a:pt x="5842" y="-1390"/>
                    <a:pt x="197048" y="65638"/>
                    <a:pt x="197048" y="65638"/>
                  </a:cubicBezTo>
                  <a:cubicBezTo>
                    <a:pt x="270779" y="89627"/>
                    <a:pt x="381551" y="129844"/>
                    <a:pt x="442582" y="143955"/>
                  </a:cubicBezTo>
                  <a:cubicBezTo>
                    <a:pt x="503613" y="158066"/>
                    <a:pt x="540302" y="153480"/>
                    <a:pt x="563232" y="150305"/>
                  </a:cubicBezTo>
                  <a:cubicBezTo>
                    <a:pt x="586163" y="147130"/>
                    <a:pt x="582634" y="121377"/>
                    <a:pt x="580165" y="124905"/>
                  </a:cubicBezTo>
                  <a:cubicBezTo>
                    <a:pt x="577696" y="128433"/>
                    <a:pt x="593923" y="171824"/>
                    <a:pt x="548415" y="171471"/>
                  </a:cubicBezTo>
                  <a:cubicBezTo>
                    <a:pt x="502907" y="171118"/>
                    <a:pt x="371320" y="139016"/>
                    <a:pt x="307115" y="122788"/>
                  </a:cubicBezTo>
                  <a:cubicBezTo>
                    <a:pt x="242910" y="106560"/>
                    <a:pt x="215393" y="92450"/>
                    <a:pt x="163182" y="74105"/>
                  </a:cubicBezTo>
                  <a:cubicBezTo>
                    <a:pt x="110971" y="55761"/>
                    <a:pt x="-5446" y="1432"/>
                    <a:pt x="198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85AC6CA4-E6D2-4E09-9629-A46C4F2A343C}"/>
                </a:ext>
              </a:extLst>
            </p:cNvPr>
            <p:cNvSpPr/>
            <p:nvPr/>
          </p:nvSpPr>
          <p:spPr>
            <a:xfrm>
              <a:off x="2476394" y="7247372"/>
              <a:ext cx="675479" cy="193711"/>
            </a:xfrm>
            <a:custGeom>
              <a:avLst/>
              <a:gdLst>
                <a:gd name="connsiteX0" fmla="*/ 106 w 675479"/>
                <a:gd name="connsiteY0" fmla="*/ 95 h 193711"/>
                <a:gd name="connsiteX1" fmla="*/ 410739 w 675479"/>
                <a:gd name="connsiteY1" fmla="*/ 160961 h 193711"/>
                <a:gd name="connsiteX2" fmla="*/ 603356 w 675479"/>
                <a:gd name="connsiteY2" fmla="*/ 192711 h 193711"/>
                <a:gd name="connsiteX3" fmla="*/ 675323 w 675479"/>
                <a:gd name="connsiteY3" fmla="*/ 141911 h 193711"/>
                <a:gd name="connsiteX4" fmla="*/ 613939 w 675479"/>
                <a:gd name="connsiteY4" fmla="*/ 171545 h 193711"/>
                <a:gd name="connsiteX5" fmla="*/ 372639 w 675479"/>
                <a:gd name="connsiteY5" fmla="*/ 137678 h 193711"/>
                <a:gd name="connsiteX6" fmla="*/ 106 w 675479"/>
                <a:gd name="connsiteY6" fmla="*/ 95 h 19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79" h="193711">
                  <a:moveTo>
                    <a:pt x="106" y="95"/>
                  </a:moveTo>
                  <a:cubicBezTo>
                    <a:pt x="6456" y="3976"/>
                    <a:pt x="310197" y="128858"/>
                    <a:pt x="410739" y="160961"/>
                  </a:cubicBezTo>
                  <a:cubicBezTo>
                    <a:pt x="511281" y="193064"/>
                    <a:pt x="559259" y="195886"/>
                    <a:pt x="603356" y="192711"/>
                  </a:cubicBezTo>
                  <a:cubicBezTo>
                    <a:pt x="647453" y="189536"/>
                    <a:pt x="673559" y="145439"/>
                    <a:pt x="675323" y="141911"/>
                  </a:cubicBezTo>
                  <a:cubicBezTo>
                    <a:pt x="677087" y="138383"/>
                    <a:pt x="664386" y="172250"/>
                    <a:pt x="613939" y="171545"/>
                  </a:cubicBezTo>
                  <a:cubicBezTo>
                    <a:pt x="563492" y="170840"/>
                    <a:pt x="471769" y="163431"/>
                    <a:pt x="372639" y="137678"/>
                  </a:cubicBezTo>
                  <a:cubicBezTo>
                    <a:pt x="273509" y="111925"/>
                    <a:pt x="-6244" y="-3786"/>
                    <a:pt x="106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2F9B688C-913E-4EF4-8353-477B6E067FE1}"/>
                </a:ext>
              </a:extLst>
            </p:cNvPr>
            <p:cNvSpPr/>
            <p:nvPr/>
          </p:nvSpPr>
          <p:spPr>
            <a:xfrm>
              <a:off x="1371191" y="6707622"/>
              <a:ext cx="817021" cy="250277"/>
            </a:xfrm>
            <a:custGeom>
              <a:avLst/>
              <a:gdLst>
                <a:gd name="connsiteX0" fmla="*/ 409 w 817021"/>
                <a:gd name="connsiteY0" fmla="*/ 95 h 250277"/>
                <a:gd name="connsiteX1" fmla="*/ 377176 w 817021"/>
                <a:gd name="connsiteY1" fmla="*/ 167311 h 250277"/>
                <a:gd name="connsiteX2" fmla="*/ 806859 w 817021"/>
                <a:gd name="connsiteY2" fmla="*/ 249861 h 250277"/>
                <a:gd name="connsiteX3" fmla="*/ 662926 w 817021"/>
                <a:gd name="connsiteY3" fmla="*/ 196945 h 250277"/>
                <a:gd name="connsiteX4" fmla="*/ 449142 w 817021"/>
                <a:gd name="connsiteY4" fmla="*/ 144028 h 250277"/>
                <a:gd name="connsiteX5" fmla="*/ 409 w 817021"/>
                <a:gd name="connsiteY5" fmla="*/ 95 h 25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021" h="250277">
                  <a:moveTo>
                    <a:pt x="409" y="95"/>
                  </a:moveTo>
                  <a:cubicBezTo>
                    <a:pt x="-11585" y="3975"/>
                    <a:pt x="242768" y="125683"/>
                    <a:pt x="377176" y="167311"/>
                  </a:cubicBezTo>
                  <a:cubicBezTo>
                    <a:pt x="511584" y="208939"/>
                    <a:pt x="759234" y="244922"/>
                    <a:pt x="806859" y="249861"/>
                  </a:cubicBezTo>
                  <a:cubicBezTo>
                    <a:pt x="854484" y="254800"/>
                    <a:pt x="722545" y="214584"/>
                    <a:pt x="662926" y="196945"/>
                  </a:cubicBezTo>
                  <a:cubicBezTo>
                    <a:pt x="603307" y="179306"/>
                    <a:pt x="559914" y="175778"/>
                    <a:pt x="449142" y="144028"/>
                  </a:cubicBezTo>
                  <a:cubicBezTo>
                    <a:pt x="338370" y="112278"/>
                    <a:pt x="12403" y="-3785"/>
                    <a:pt x="409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5C87320C-5941-4873-A6A0-16FB10D4CFBE}"/>
                </a:ext>
              </a:extLst>
            </p:cNvPr>
            <p:cNvSpPr/>
            <p:nvPr/>
          </p:nvSpPr>
          <p:spPr>
            <a:xfrm>
              <a:off x="5380871" y="6847848"/>
              <a:ext cx="23016" cy="204933"/>
            </a:xfrm>
            <a:custGeom>
              <a:avLst/>
              <a:gdLst>
                <a:gd name="connsiteX0" fmla="*/ 754 w 23016"/>
                <a:gd name="connsiteY0" fmla="*/ 627 h 204933"/>
                <a:gd name="connsiteX1" fmla="*/ 5517 w 23016"/>
                <a:gd name="connsiteY1" fmla="*/ 180015 h 204933"/>
                <a:gd name="connsiteX2" fmla="*/ 8692 w 23016"/>
                <a:gd name="connsiteY2" fmla="*/ 197477 h 204933"/>
                <a:gd name="connsiteX3" fmla="*/ 22979 w 23016"/>
                <a:gd name="connsiteY3" fmla="*/ 122865 h 204933"/>
                <a:gd name="connsiteX4" fmla="*/ 754 w 23016"/>
                <a:gd name="connsiteY4" fmla="*/ 627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16" h="204933">
                  <a:moveTo>
                    <a:pt x="754" y="627"/>
                  </a:moveTo>
                  <a:cubicBezTo>
                    <a:pt x="-2156" y="10152"/>
                    <a:pt x="4194" y="147207"/>
                    <a:pt x="5517" y="180015"/>
                  </a:cubicBezTo>
                  <a:cubicBezTo>
                    <a:pt x="6840" y="212823"/>
                    <a:pt x="5782" y="207002"/>
                    <a:pt x="8692" y="197477"/>
                  </a:cubicBezTo>
                  <a:cubicBezTo>
                    <a:pt x="11602" y="187952"/>
                    <a:pt x="23773" y="153027"/>
                    <a:pt x="22979" y="122865"/>
                  </a:cubicBezTo>
                  <a:cubicBezTo>
                    <a:pt x="22185" y="92703"/>
                    <a:pt x="3664" y="-8898"/>
                    <a:pt x="754" y="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1655ABE1-A6D1-44DE-89E1-11EB1C9E037B}"/>
                </a:ext>
              </a:extLst>
            </p:cNvPr>
            <p:cNvSpPr/>
            <p:nvPr/>
          </p:nvSpPr>
          <p:spPr>
            <a:xfrm>
              <a:off x="5332156" y="6895678"/>
              <a:ext cx="54921" cy="175506"/>
            </a:xfrm>
            <a:custGeom>
              <a:avLst/>
              <a:gdLst>
                <a:gd name="connsiteX0" fmla="*/ 54232 w 54921"/>
                <a:gd name="connsiteY0" fmla="*/ 422 h 175506"/>
                <a:gd name="connsiteX1" fmla="*/ 28832 w 54921"/>
                <a:gd name="connsiteY1" fmla="*/ 170285 h 175506"/>
                <a:gd name="connsiteX2" fmla="*/ 257 w 54921"/>
                <a:gd name="connsiteY2" fmla="*/ 122660 h 175506"/>
                <a:gd name="connsiteX3" fmla="*/ 54232 w 54921"/>
                <a:gd name="connsiteY3" fmla="*/ 422 h 17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21" h="175506">
                  <a:moveTo>
                    <a:pt x="54232" y="422"/>
                  </a:moveTo>
                  <a:cubicBezTo>
                    <a:pt x="58995" y="8360"/>
                    <a:pt x="37828" y="149912"/>
                    <a:pt x="28832" y="170285"/>
                  </a:cubicBezTo>
                  <a:cubicBezTo>
                    <a:pt x="19836" y="190658"/>
                    <a:pt x="-2653" y="146472"/>
                    <a:pt x="257" y="122660"/>
                  </a:cubicBezTo>
                  <a:cubicBezTo>
                    <a:pt x="3167" y="98848"/>
                    <a:pt x="49469" y="-7516"/>
                    <a:pt x="54232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FFCC4B68-E5D1-4920-A2DB-912D438A4867}"/>
                </a:ext>
              </a:extLst>
            </p:cNvPr>
            <p:cNvSpPr/>
            <p:nvPr/>
          </p:nvSpPr>
          <p:spPr>
            <a:xfrm>
              <a:off x="5527675" y="7023100"/>
              <a:ext cx="9568" cy="94051"/>
            </a:xfrm>
            <a:custGeom>
              <a:avLst/>
              <a:gdLst>
                <a:gd name="connsiteX0" fmla="*/ 0 w 9568"/>
                <a:gd name="connsiteY0" fmla="*/ 0 h 94051"/>
                <a:gd name="connsiteX1" fmla="*/ 9525 w 9568"/>
                <a:gd name="connsiteY1" fmla="*/ 93663 h 94051"/>
                <a:gd name="connsiteX2" fmla="*/ 0 w 9568"/>
                <a:gd name="connsiteY2" fmla="*/ 0 h 9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68" h="94051">
                  <a:moveTo>
                    <a:pt x="0" y="0"/>
                  </a:moveTo>
                  <a:cubicBezTo>
                    <a:pt x="0" y="0"/>
                    <a:pt x="10319" y="86255"/>
                    <a:pt x="9525" y="93663"/>
                  </a:cubicBezTo>
                  <a:cubicBezTo>
                    <a:pt x="8731" y="101071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65F5F67A-3D56-497B-9D95-46E433CA5C1B}"/>
                </a:ext>
              </a:extLst>
            </p:cNvPr>
            <p:cNvSpPr/>
            <p:nvPr/>
          </p:nvSpPr>
          <p:spPr>
            <a:xfrm>
              <a:off x="5134894" y="7155109"/>
              <a:ext cx="244147" cy="200910"/>
            </a:xfrm>
            <a:custGeom>
              <a:avLst/>
              <a:gdLst>
                <a:gd name="connsiteX0" fmla="*/ 243556 w 244147"/>
                <a:gd name="connsiteY0" fmla="*/ 12454 h 200910"/>
                <a:gd name="connsiteX1" fmla="*/ 216569 w 244147"/>
                <a:gd name="connsiteY1" fmla="*/ 112466 h 200910"/>
                <a:gd name="connsiteX2" fmla="*/ 132431 w 244147"/>
                <a:gd name="connsiteY2" fmla="*/ 196604 h 200910"/>
                <a:gd name="connsiteX3" fmla="*/ 19719 w 244147"/>
                <a:gd name="connsiteY3" fmla="*/ 183904 h 200910"/>
                <a:gd name="connsiteX4" fmla="*/ 669 w 244147"/>
                <a:gd name="connsiteY4" fmla="*/ 142629 h 200910"/>
                <a:gd name="connsiteX5" fmla="*/ 27656 w 244147"/>
                <a:gd name="connsiteY5" fmla="*/ 66429 h 200910"/>
                <a:gd name="connsiteX6" fmla="*/ 35594 w 244147"/>
                <a:gd name="connsiteY6" fmla="*/ 1341 h 200910"/>
                <a:gd name="connsiteX7" fmla="*/ 22894 w 244147"/>
                <a:gd name="connsiteY7" fmla="*/ 128341 h 200910"/>
                <a:gd name="connsiteX8" fmla="*/ 51469 w 244147"/>
                <a:gd name="connsiteY8" fmla="*/ 169616 h 200910"/>
                <a:gd name="connsiteX9" fmla="*/ 156244 w 244147"/>
                <a:gd name="connsiteY9" fmla="*/ 163266 h 200910"/>
                <a:gd name="connsiteX10" fmla="*/ 195931 w 244147"/>
                <a:gd name="connsiteY10" fmla="*/ 102941 h 200910"/>
                <a:gd name="connsiteX11" fmla="*/ 243556 w 244147"/>
                <a:gd name="connsiteY11" fmla="*/ 12454 h 20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147" h="200910">
                  <a:moveTo>
                    <a:pt x="243556" y="12454"/>
                  </a:moveTo>
                  <a:cubicBezTo>
                    <a:pt x="246996" y="14042"/>
                    <a:pt x="235090" y="81775"/>
                    <a:pt x="216569" y="112466"/>
                  </a:cubicBezTo>
                  <a:cubicBezTo>
                    <a:pt x="198048" y="143157"/>
                    <a:pt x="165239" y="184698"/>
                    <a:pt x="132431" y="196604"/>
                  </a:cubicBezTo>
                  <a:cubicBezTo>
                    <a:pt x="99623" y="208510"/>
                    <a:pt x="41679" y="192900"/>
                    <a:pt x="19719" y="183904"/>
                  </a:cubicBezTo>
                  <a:cubicBezTo>
                    <a:pt x="-2241" y="174908"/>
                    <a:pt x="-654" y="162208"/>
                    <a:pt x="669" y="142629"/>
                  </a:cubicBezTo>
                  <a:cubicBezTo>
                    <a:pt x="1992" y="123050"/>
                    <a:pt x="21835" y="89977"/>
                    <a:pt x="27656" y="66429"/>
                  </a:cubicBezTo>
                  <a:cubicBezTo>
                    <a:pt x="33477" y="42881"/>
                    <a:pt x="36388" y="-8978"/>
                    <a:pt x="35594" y="1341"/>
                  </a:cubicBezTo>
                  <a:cubicBezTo>
                    <a:pt x="34800" y="11660"/>
                    <a:pt x="20248" y="100295"/>
                    <a:pt x="22894" y="128341"/>
                  </a:cubicBezTo>
                  <a:cubicBezTo>
                    <a:pt x="25540" y="156387"/>
                    <a:pt x="29244" y="163795"/>
                    <a:pt x="51469" y="169616"/>
                  </a:cubicBezTo>
                  <a:cubicBezTo>
                    <a:pt x="73694" y="175437"/>
                    <a:pt x="132167" y="174378"/>
                    <a:pt x="156244" y="163266"/>
                  </a:cubicBezTo>
                  <a:cubicBezTo>
                    <a:pt x="180321" y="152154"/>
                    <a:pt x="184025" y="128076"/>
                    <a:pt x="195931" y="102941"/>
                  </a:cubicBezTo>
                  <a:cubicBezTo>
                    <a:pt x="207837" y="77806"/>
                    <a:pt x="240116" y="10866"/>
                    <a:pt x="243556" y="124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3D741B0F-0C38-4714-BA7C-8C3983344815}"/>
                </a:ext>
              </a:extLst>
            </p:cNvPr>
            <p:cNvSpPr/>
            <p:nvPr/>
          </p:nvSpPr>
          <p:spPr>
            <a:xfrm>
              <a:off x="5033247" y="7145629"/>
              <a:ext cx="249955" cy="221908"/>
            </a:xfrm>
            <a:custGeom>
              <a:avLst/>
              <a:gdLst>
                <a:gd name="connsiteX0" fmla="*/ 67391 w 249955"/>
                <a:gd name="connsiteY0" fmla="*/ 1296 h 221908"/>
                <a:gd name="connsiteX1" fmla="*/ 716 w 249955"/>
                <a:gd name="connsiteY1" fmla="*/ 183859 h 221908"/>
                <a:gd name="connsiteX2" fmla="*/ 46753 w 249955"/>
                <a:gd name="connsiteY2" fmla="*/ 218784 h 221908"/>
                <a:gd name="connsiteX3" fmla="*/ 249953 w 249955"/>
                <a:gd name="connsiteY3" fmla="*/ 218784 h 221908"/>
                <a:gd name="connsiteX4" fmla="*/ 51516 w 249955"/>
                <a:gd name="connsiteY4" fmla="*/ 206084 h 221908"/>
                <a:gd name="connsiteX5" fmla="*/ 37228 w 249955"/>
                <a:gd name="connsiteY5" fmla="*/ 193384 h 221908"/>
                <a:gd name="connsiteX6" fmla="*/ 49928 w 249955"/>
                <a:gd name="connsiteY6" fmla="*/ 106071 h 221908"/>
                <a:gd name="connsiteX7" fmla="*/ 67391 w 249955"/>
                <a:gd name="connsiteY7" fmla="*/ 1296 h 2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955" h="221908">
                  <a:moveTo>
                    <a:pt x="67391" y="1296"/>
                  </a:moveTo>
                  <a:cubicBezTo>
                    <a:pt x="59189" y="14261"/>
                    <a:pt x="4156" y="147611"/>
                    <a:pt x="716" y="183859"/>
                  </a:cubicBezTo>
                  <a:cubicBezTo>
                    <a:pt x="-2724" y="220107"/>
                    <a:pt x="5214" y="212963"/>
                    <a:pt x="46753" y="218784"/>
                  </a:cubicBezTo>
                  <a:cubicBezTo>
                    <a:pt x="88292" y="224605"/>
                    <a:pt x="249159" y="220901"/>
                    <a:pt x="249953" y="218784"/>
                  </a:cubicBezTo>
                  <a:cubicBezTo>
                    <a:pt x="250747" y="216667"/>
                    <a:pt x="86970" y="210317"/>
                    <a:pt x="51516" y="206084"/>
                  </a:cubicBezTo>
                  <a:cubicBezTo>
                    <a:pt x="16062" y="201851"/>
                    <a:pt x="37493" y="210053"/>
                    <a:pt x="37228" y="193384"/>
                  </a:cubicBezTo>
                  <a:cubicBezTo>
                    <a:pt x="36963" y="176715"/>
                    <a:pt x="42520" y="135969"/>
                    <a:pt x="49928" y="106071"/>
                  </a:cubicBezTo>
                  <a:cubicBezTo>
                    <a:pt x="57336" y="76173"/>
                    <a:pt x="75593" y="-11669"/>
                    <a:pt x="67391" y="1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11C8519B-B1A2-4D52-A315-F723BF2FD4E8}"/>
                </a:ext>
              </a:extLst>
            </p:cNvPr>
            <p:cNvSpPr/>
            <p:nvPr/>
          </p:nvSpPr>
          <p:spPr>
            <a:xfrm>
              <a:off x="4641113" y="7359106"/>
              <a:ext cx="642760" cy="434691"/>
            </a:xfrm>
            <a:custGeom>
              <a:avLst/>
              <a:gdLst>
                <a:gd name="connsiteX0" fmla="*/ 737 w 642760"/>
                <a:gd name="connsiteY0" fmla="*/ 338682 h 434691"/>
                <a:gd name="connsiteX1" fmla="*/ 219812 w 642760"/>
                <a:gd name="connsiteY1" fmla="*/ 419644 h 434691"/>
                <a:gd name="connsiteX2" fmla="*/ 327762 w 642760"/>
                <a:gd name="connsiteY2" fmla="*/ 391069 h 434691"/>
                <a:gd name="connsiteX3" fmla="*/ 405550 w 642760"/>
                <a:gd name="connsiteY3" fmla="*/ 349794 h 434691"/>
                <a:gd name="connsiteX4" fmla="*/ 546837 w 642760"/>
                <a:gd name="connsiteY4" fmla="*/ 229144 h 434691"/>
                <a:gd name="connsiteX5" fmla="*/ 629387 w 642760"/>
                <a:gd name="connsiteY5" fmla="*/ 65632 h 434691"/>
                <a:gd name="connsiteX6" fmla="*/ 637325 w 642760"/>
                <a:gd name="connsiteY6" fmla="*/ 5307 h 434691"/>
                <a:gd name="connsiteX7" fmla="*/ 575412 w 642760"/>
                <a:gd name="connsiteY7" fmla="*/ 189457 h 434691"/>
                <a:gd name="connsiteX8" fmla="*/ 361100 w 642760"/>
                <a:gd name="connsiteY8" fmla="*/ 387894 h 434691"/>
                <a:gd name="connsiteX9" fmla="*/ 156312 w 642760"/>
                <a:gd name="connsiteY9" fmla="*/ 433932 h 434691"/>
                <a:gd name="connsiteX10" fmla="*/ 737 w 642760"/>
                <a:gd name="connsiteY10" fmla="*/ 338682 h 43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2760" h="434691">
                  <a:moveTo>
                    <a:pt x="737" y="338682"/>
                  </a:moveTo>
                  <a:cubicBezTo>
                    <a:pt x="11320" y="336301"/>
                    <a:pt x="165308" y="410913"/>
                    <a:pt x="219812" y="419644"/>
                  </a:cubicBezTo>
                  <a:cubicBezTo>
                    <a:pt x="274316" y="428375"/>
                    <a:pt x="296806" y="402711"/>
                    <a:pt x="327762" y="391069"/>
                  </a:cubicBezTo>
                  <a:cubicBezTo>
                    <a:pt x="358718" y="379427"/>
                    <a:pt x="369037" y="376782"/>
                    <a:pt x="405550" y="349794"/>
                  </a:cubicBezTo>
                  <a:cubicBezTo>
                    <a:pt x="442063" y="322806"/>
                    <a:pt x="509531" y="276504"/>
                    <a:pt x="546837" y="229144"/>
                  </a:cubicBezTo>
                  <a:cubicBezTo>
                    <a:pt x="584143" y="181784"/>
                    <a:pt x="614306" y="102938"/>
                    <a:pt x="629387" y="65632"/>
                  </a:cubicBezTo>
                  <a:cubicBezTo>
                    <a:pt x="644468" y="28326"/>
                    <a:pt x="646321" y="-15331"/>
                    <a:pt x="637325" y="5307"/>
                  </a:cubicBezTo>
                  <a:cubicBezTo>
                    <a:pt x="628329" y="25944"/>
                    <a:pt x="621450" y="125692"/>
                    <a:pt x="575412" y="189457"/>
                  </a:cubicBezTo>
                  <a:cubicBezTo>
                    <a:pt x="529375" y="253221"/>
                    <a:pt x="430950" y="347148"/>
                    <a:pt x="361100" y="387894"/>
                  </a:cubicBezTo>
                  <a:cubicBezTo>
                    <a:pt x="291250" y="428640"/>
                    <a:pt x="216637" y="437636"/>
                    <a:pt x="156312" y="433932"/>
                  </a:cubicBezTo>
                  <a:cubicBezTo>
                    <a:pt x="95987" y="430228"/>
                    <a:pt x="-9846" y="341063"/>
                    <a:pt x="737" y="3386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6950CF9F-BE02-4D23-8851-E691C36B970F}"/>
                </a:ext>
              </a:extLst>
            </p:cNvPr>
            <p:cNvSpPr/>
            <p:nvPr/>
          </p:nvSpPr>
          <p:spPr>
            <a:xfrm>
              <a:off x="4935326" y="7372257"/>
              <a:ext cx="310252" cy="400373"/>
            </a:xfrm>
            <a:custGeom>
              <a:avLst/>
              <a:gdLst>
                <a:gd name="connsiteX0" fmla="*/ 309774 w 310252"/>
                <a:gd name="connsiteY0" fmla="*/ 93 h 400373"/>
                <a:gd name="connsiteX1" fmla="*/ 171662 w 310252"/>
                <a:gd name="connsiteY1" fmla="*/ 268381 h 400373"/>
                <a:gd name="connsiteX2" fmla="*/ 212 w 310252"/>
                <a:gd name="connsiteY2" fmla="*/ 400143 h 400373"/>
                <a:gd name="connsiteX3" fmla="*/ 208174 w 310252"/>
                <a:gd name="connsiteY3" fmla="*/ 239806 h 400373"/>
                <a:gd name="connsiteX4" fmla="*/ 309774 w 310252"/>
                <a:gd name="connsiteY4" fmla="*/ 93 h 40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252" h="400373">
                  <a:moveTo>
                    <a:pt x="309774" y="93"/>
                  </a:moveTo>
                  <a:cubicBezTo>
                    <a:pt x="303689" y="4855"/>
                    <a:pt x="223256" y="201706"/>
                    <a:pt x="171662" y="268381"/>
                  </a:cubicBezTo>
                  <a:cubicBezTo>
                    <a:pt x="120068" y="335056"/>
                    <a:pt x="-5873" y="404905"/>
                    <a:pt x="212" y="400143"/>
                  </a:cubicBezTo>
                  <a:cubicBezTo>
                    <a:pt x="6297" y="395381"/>
                    <a:pt x="153405" y="305158"/>
                    <a:pt x="208174" y="239806"/>
                  </a:cubicBezTo>
                  <a:cubicBezTo>
                    <a:pt x="262943" y="174454"/>
                    <a:pt x="315859" y="-4669"/>
                    <a:pt x="309774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70D4E559-A607-447C-B790-CC1B39E19627}"/>
                </a:ext>
              </a:extLst>
            </p:cNvPr>
            <p:cNvSpPr/>
            <p:nvPr/>
          </p:nvSpPr>
          <p:spPr>
            <a:xfrm>
              <a:off x="5167287" y="7370763"/>
              <a:ext cx="28722" cy="114102"/>
            </a:xfrm>
            <a:custGeom>
              <a:avLst/>
              <a:gdLst>
                <a:gd name="connsiteX0" fmla="*/ 26 w 28722"/>
                <a:gd name="connsiteY0" fmla="*/ 0 h 114102"/>
                <a:gd name="connsiteX1" fmla="*/ 27013 w 28722"/>
                <a:gd name="connsiteY1" fmla="*/ 101600 h 114102"/>
                <a:gd name="connsiteX2" fmla="*/ 22251 w 28722"/>
                <a:gd name="connsiteY2" fmla="*/ 101600 h 114102"/>
                <a:gd name="connsiteX3" fmla="*/ 26 w 28722"/>
                <a:gd name="connsiteY3" fmla="*/ 0 h 11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114102">
                  <a:moveTo>
                    <a:pt x="26" y="0"/>
                  </a:moveTo>
                  <a:cubicBezTo>
                    <a:pt x="820" y="0"/>
                    <a:pt x="27013" y="101600"/>
                    <a:pt x="27013" y="101600"/>
                  </a:cubicBezTo>
                  <a:cubicBezTo>
                    <a:pt x="30717" y="118533"/>
                    <a:pt x="28072" y="118004"/>
                    <a:pt x="22251" y="101600"/>
                  </a:cubicBezTo>
                  <a:cubicBezTo>
                    <a:pt x="16430" y="85196"/>
                    <a:pt x="-768" y="0"/>
                    <a:pt x="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D101E598-E5F3-40FB-8F4A-B8F5C4D73F70}"/>
                </a:ext>
              </a:extLst>
            </p:cNvPr>
            <p:cNvSpPr/>
            <p:nvPr/>
          </p:nvSpPr>
          <p:spPr>
            <a:xfrm>
              <a:off x="5089512" y="7360458"/>
              <a:ext cx="78211" cy="169347"/>
            </a:xfrm>
            <a:custGeom>
              <a:avLst/>
              <a:gdLst>
                <a:gd name="connsiteX0" fmla="*/ 13 w 78211"/>
                <a:gd name="connsiteY0" fmla="*/ 780 h 169347"/>
                <a:gd name="connsiteX1" fmla="*/ 73038 w 78211"/>
                <a:gd name="connsiteY1" fmla="*/ 165880 h 169347"/>
                <a:gd name="connsiteX2" fmla="*/ 66688 w 78211"/>
                <a:gd name="connsiteY2" fmla="*/ 105555 h 169347"/>
                <a:gd name="connsiteX3" fmla="*/ 13 w 78211"/>
                <a:gd name="connsiteY3" fmla="*/ 780 h 16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11" h="169347">
                  <a:moveTo>
                    <a:pt x="13" y="780"/>
                  </a:moveTo>
                  <a:cubicBezTo>
                    <a:pt x="1071" y="10834"/>
                    <a:pt x="61926" y="148418"/>
                    <a:pt x="73038" y="165880"/>
                  </a:cubicBezTo>
                  <a:cubicBezTo>
                    <a:pt x="84150" y="183342"/>
                    <a:pt x="75155" y="130426"/>
                    <a:pt x="66688" y="105555"/>
                  </a:cubicBezTo>
                  <a:cubicBezTo>
                    <a:pt x="58221" y="80684"/>
                    <a:pt x="-1045" y="-9274"/>
                    <a:pt x="13" y="7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D3BD4E5F-1DAB-4440-AB9B-333B75C71B5F}"/>
                </a:ext>
              </a:extLst>
            </p:cNvPr>
            <p:cNvSpPr/>
            <p:nvPr/>
          </p:nvSpPr>
          <p:spPr>
            <a:xfrm>
              <a:off x="4918375" y="7124700"/>
              <a:ext cx="164041" cy="229486"/>
            </a:xfrm>
            <a:custGeom>
              <a:avLst/>
              <a:gdLst>
                <a:gd name="connsiteX0" fmla="*/ 25100 w 164041"/>
                <a:gd name="connsiteY0" fmla="*/ 0 h 229486"/>
                <a:gd name="connsiteX1" fmla="*/ 1288 w 164041"/>
                <a:gd name="connsiteY1" fmla="*/ 168275 h 229486"/>
                <a:gd name="connsiteX2" fmla="*/ 67963 w 164041"/>
                <a:gd name="connsiteY2" fmla="*/ 228600 h 229486"/>
                <a:gd name="connsiteX3" fmla="*/ 121938 w 164041"/>
                <a:gd name="connsiteY3" fmla="*/ 130175 h 229486"/>
                <a:gd name="connsiteX4" fmla="*/ 163213 w 164041"/>
                <a:gd name="connsiteY4" fmla="*/ 38100 h 229486"/>
                <a:gd name="connsiteX5" fmla="*/ 83838 w 164041"/>
                <a:gd name="connsiteY5" fmla="*/ 188913 h 229486"/>
                <a:gd name="connsiteX6" fmla="*/ 39388 w 164041"/>
                <a:gd name="connsiteY6" fmla="*/ 168275 h 229486"/>
                <a:gd name="connsiteX7" fmla="*/ 25100 w 164041"/>
                <a:gd name="connsiteY7" fmla="*/ 0 h 22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1" h="229486">
                  <a:moveTo>
                    <a:pt x="25100" y="0"/>
                  </a:moveTo>
                  <a:cubicBezTo>
                    <a:pt x="18750" y="0"/>
                    <a:pt x="-5856" y="130175"/>
                    <a:pt x="1288" y="168275"/>
                  </a:cubicBezTo>
                  <a:cubicBezTo>
                    <a:pt x="8432" y="206375"/>
                    <a:pt x="47855" y="234950"/>
                    <a:pt x="67963" y="228600"/>
                  </a:cubicBezTo>
                  <a:cubicBezTo>
                    <a:pt x="88071" y="222250"/>
                    <a:pt x="106063" y="161925"/>
                    <a:pt x="121938" y="130175"/>
                  </a:cubicBezTo>
                  <a:cubicBezTo>
                    <a:pt x="137813" y="98425"/>
                    <a:pt x="169563" y="28310"/>
                    <a:pt x="163213" y="38100"/>
                  </a:cubicBezTo>
                  <a:cubicBezTo>
                    <a:pt x="156863" y="47890"/>
                    <a:pt x="104476" y="167217"/>
                    <a:pt x="83838" y="188913"/>
                  </a:cubicBezTo>
                  <a:cubicBezTo>
                    <a:pt x="63201" y="210609"/>
                    <a:pt x="47855" y="197908"/>
                    <a:pt x="39388" y="168275"/>
                  </a:cubicBezTo>
                  <a:cubicBezTo>
                    <a:pt x="30921" y="138642"/>
                    <a:pt x="31450" y="0"/>
                    <a:pt x="2510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8B175D10-E9DB-475B-8450-9FD594844EE7}"/>
                </a:ext>
              </a:extLst>
            </p:cNvPr>
            <p:cNvSpPr/>
            <p:nvPr/>
          </p:nvSpPr>
          <p:spPr>
            <a:xfrm>
              <a:off x="4880650" y="7153009"/>
              <a:ext cx="117008" cy="404982"/>
            </a:xfrm>
            <a:custGeom>
              <a:avLst/>
              <a:gdLst>
                <a:gd name="connsiteX0" fmla="*/ 116800 w 117008"/>
                <a:gd name="connsiteY0" fmla="*/ 197116 h 404982"/>
                <a:gd name="connsiteX1" fmla="*/ 73938 w 117008"/>
                <a:gd name="connsiteY1" fmla="*/ 308241 h 404982"/>
                <a:gd name="connsiteX2" fmla="*/ 7263 w 117008"/>
                <a:gd name="connsiteY2" fmla="*/ 347929 h 404982"/>
                <a:gd name="connsiteX3" fmla="*/ 4088 w 117008"/>
                <a:gd name="connsiteY3" fmla="*/ 400316 h 404982"/>
                <a:gd name="connsiteX4" fmla="*/ 27900 w 117008"/>
                <a:gd name="connsiteY4" fmla="*/ 219341 h 404982"/>
                <a:gd name="connsiteX5" fmla="*/ 29488 w 117008"/>
                <a:gd name="connsiteY5" fmla="*/ 266 h 404982"/>
                <a:gd name="connsiteX6" fmla="*/ 32663 w 117008"/>
                <a:gd name="connsiteY6" fmla="*/ 265379 h 404982"/>
                <a:gd name="connsiteX7" fmla="*/ 88225 w 117008"/>
                <a:gd name="connsiteY7" fmla="*/ 260616 h 404982"/>
                <a:gd name="connsiteX8" fmla="*/ 116800 w 117008"/>
                <a:gd name="connsiteY8" fmla="*/ 197116 h 40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008" h="404982">
                  <a:moveTo>
                    <a:pt x="116800" y="197116"/>
                  </a:moveTo>
                  <a:cubicBezTo>
                    <a:pt x="114419" y="205053"/>
                    <a:pt x="92194" y="283106"/>
                    <a:pt x="73938" y="308241"/>
                  </a:cubicBezTo>
                  <a:cubicBezTo>
                    <a:pt x="55682" y="333376"/>
                    <a:pt x="18905" y="332583"/>
                    <a:pt x="7263" y="347929"/>
                  </a:cubicBezTo>
                  <a:cubicBezTo>
                    <a:pt x="-4379" y="363275"/>
                    <a:pt x="649" y="421747"/>
                    <a:pt x="4088" y="400316"/>
                  </a:cubicBezTo>
                  <a:cubicBezTo>
                    <a:pt x="7527" y="378885"/>
                    <a:pt x="23667" y="286016"/>
                    <a:pt x="27900" y="219341"/>
                  </a:cubicBezTo>
                  <a:cubicBezTo>
                    <a:pt x="32133" y="152666"/>
                    <a:pt x="28694" y="-7407"/>
                    <a:pt x="29488" y="266"/>
                  </a:cubicBezTo>
                  <a:cubicBezTo>
                    <a:pt x="30282" y="7939"/>
                    <a:pt x="22873" y="221987"/>
                    <a:pt x="32663" y="265379"/>
                  </a:cubicBezTo>
                  <a:cubicBezTo>
                    <a:pt x="42452" y="308771"/>
                    <a:pt x="75790" y="269083"/>
                    <a:pt x="88225" y="260616"/>
                  </a:cubicBezTo>
                  <a:cubicBezTo>
                    <a:pt x="100660" y="252149"/>
                    <a:pt x="119181" y="189179"/>
                    <a:pt x="116800" y="197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B78E539E-A8BC-4CF1-B5DC-CF571D4F4D36}"/>
                </a:ext>
              </a:extLst>
            </p:cNvPr>
            <p:cNvSpPr/>
            <p:nvPr/>
          </p:nvSpPr>
          <p:spPr>
            <a:xfrm>
              <a:off x="4884591" y="7474474"/>
              <a:ext cx="49361" cy="224693"/>
            </a:xfrm>
            <a:custGeom>
              <a:avLst/>
              <a:gdLst>
                <a:gd name="connsiteX0" fmla="*/ 147 w 49361"/>
                <a:gd name="connsiteY0" fmla="*/ 1064 h 224693"/>
                <a:gd name="connsiteX1" fmla="*/ 33484 w 49361"/>
                <a:gd name="connsiteY1" fmla="*/ 61389 h 224693"/>
                <a:gd name="connsiteX2" fmla="*/ 12847 w 49361"/>
                <a:gd name="connsiteY2" fmla="*/ 166164 h 224693"/>
                <a:gd name="connsiteX3" fmla="*/ 22372 w 49361"/>
                <a:gd name="connsiteY3" fmla="*/ 223314 h 224693"/>
                <a:gd name="connsiteX4" fmla="*/ 49359 w 49361"/>
                <a:gd name="connsiteY4" fmla="*/ 110601 h 224693"/>
                <a:gd name="connsiteX5" fmla="*/ 147 w 49361"/>
                <a:gd name="connsiteY5" fmla="*/ 1064 h 22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1" h="224693">
                  <a:moveTo>
                    <a:pt x="147" y="1064"/>
                  </a:moveTo>
                  <a:cubicBezTo>
                    <a:pt x="-2499" y="-7138"/>
                    <a:pt x="31367" y="33872"/>
                    <a:pt x="33484" y="61389"/>
                  </a:cubicBezTo>
                  <a:cubicBezTo>
                    <a:pt x="35601" y="88906"/>
                    <a:pt x="14699" y="139177"/>
                    <a:pt x="12847" y="166164"/>
                  </a:cubicBezTo>
                  <a:cubicBezTo>
                    <a:pt x="10995" y="193151"/>
                    <a:pt x="16287" y="232575"/>
                    <a:pt x="22372" y="223314"/>
                  </a:cubicBezTo>
                  <a:cubicBezTo>
                    <a:pt x="28457" y="214053"/>
                    <a:pt x="49624" y="145791"/>
                    <a:pt x="49359" y="110601"/>
                  </a:cubicBezTo>
                  <a:cubicBezTo>
                    <a:pt x="49094" y="75411"/>
                    <a:pt x="2793" y="9266"/>
                    <a:pt x="147" y="10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6B42D367-8A48-440D-B1FB-F8C657B6F0B3}"/>
                </a:ext>
              </a:extLst>
            </p:cNvPr>
            <p:cNvSpPr/>
            <p:nvPr/>
          </p:nvSpPr>
          <p:spPr>
            <a:xfrm>
              <a:off x="4891088" y="7688557"/>
              <a:ext cx="106400" cy="2586"/>
            </a:xfrm>
            <a:custGeom>
              <a:avLst/>
              <a:gdLst>
                <a:gd name="connsiteX0" fmla="*/ 0 w 106400"/>
                <a:gd name="connsiteY0" fmla="*/ 1293 h 2586"/>
                <a:gd name="connsiteX1" fmla="*/ 106362 w 106400"/>
                <a:gd name="connsiteY1" fmla="*/ 1293 h 2586"/>
                <a:gd name="connsiteX2" fmla="*/ 0 w 106400"/>
                <a:gd name="connsiteY2" fmla="*/ 1293 h 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400" h="2586">
                  <a:moveTo>
                    <a:pt x="0" y="1293"/>
                  </a:moveTo>
                  <a:cubicBezTo>
                    <a:pt x="0" y="1293"/>
                    <a:pt x="103981" y="4203"/>
                    <a:pt x="106362" y="1293"/>
                  </a:cubicBezTo>
                  <a:cubicBezTo>
                    <a:pt x="108743" y="-1617"/>
                    <a:pt x="0" y="1293"/>
                    <a:pt x="0" y="12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8FA0796B-7210-4610-AD54-45E9D2D1018B}"/>
                </a:ext>
              </a:extLst>
            </p:cNvPr>
            <p:cNvSpPr/>
            <p:nvPr/>
          </p:nvSpPr>
          <p:spPr>
            <a:xfrm>
              <a:off x="4905375" y="7515120"/>
              <a:ext cx="92119" cy="36618"/>
            </a:xfrm>
            <a:custGeom>
              <a:avLst/>
              <a:gdLst>
                <a:gd name="connsiteX0" fmla="*/ 0 w 92119"/>
                <a:gd name="connsiteY0" fmla="*/ 36618 h 36618"/>
                <a:gd name="connsiteX1" fmla="*/ 92075 w 92119"/>
                <a:gd name="connsiteY1" fmla="*/ 105 h 36618"/>
                <a:gd name="connsiteX2" fmla="*/ 0 w 92119"/>
                <a:gd name="connsiteY2" fmla="*/ 36618 h 3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19" h="36618">
                  <a:moveTo>
                    <a:pt x="0" y="36618"/>
                  </a:moveTo>
                  <a:cubicBezTo>
                    <a:pt x="0" y="36618"/>
                    <a:pt x="89694" y="2486"/>
                    <a:pt x="92075" y="105"/>
                  </a:cubicBezTo>
                  <a:cubicBezTo>
                    <a:pt x="94456" y="-2276"/>
                    <a:pt x="0" y="36618"/>
                    <a:pt x="0" y="36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63664883-88E6-4116-9E20-45F20CD815DD}"/>
                </a:ext>
              </a:extLst>
            </p:cNvPr>
            <p:cNvSpPr/>
            <p:nvPr/>
          </p:nvSpPr>
          <p:spPr>
            <a:xfrm>
              <a:off x="4887135" y="7531895"/>
              <a:ext cx="142044" cy="7261"/>
            </a:xfrm>
            <a:custGeom>
              <a:avLst/>
              <a:gdLst>
                <a:gd name="connsiteX0" fmla="*/ 778 w 142044"/>
                <a:gd name="connsiteY0" fmla="*/ 793 h 7261"/>
                <a:gd name="connsiteX1" fmla="*/ 86503 w 142044"/>
                <a:gd name="connsiteY1" fmla="*/ 793 h 7261"/>
                <a:gd name="connsiteX2" fmla="*/ 140478 w 142044"/>
                <a:gd name="connsiteY2" fmla="*/ 7143 h 7261"/>
                <a:gd name="connsiteX3" fmla="*/ 778 w 142044"/>
                <a:gd name="connsiteY3" fmla="*/ 793 h 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44" h="7261">
                  <a:moveTo>
                    <a:pt x="778" y="793"/>
                  </a:moveTo>
                  <a:cubicBezTo>
                    <a:pt x="-8218" y="-265"/>
                    <a:pt x="63220" y="-265"/>
                    <a:pt x="86503" y="793"/>
                  </a:cubicBezTo>
                  <a:cubicBezTo>
                    <a:pt x="109786" y="1851"/>
                    <a:pt x="150532" y="6085"/>
                    <a:pt x="140478" y="7143"/>
                  </a:cubicBezTo>
                  <a:cubicBezTo>
                    <a:pt x="130424" y="8201"/>
                    <a:pt x="9774" y="1851"/>
                    <a:pt x="778" y="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2B96DF6E-6730-4367-BE59-91574FB16BBC}"/>
                </a:ext>
              </a:extLst>
            </p:cNvPr>
            <p:cNvSpPr/>
            <p:nvPr/>
          </p:nvSpPr>
          <p:spPr>
            <a:xfrm>
              <a:off x="4959302" y="7533635"/>
              <a:ext cx="7986" cy="160606"/>
            </a:xfrm>
            <a:custGeom>
              <a:avLst/>
              <a:gdLst>
                <a:gd name="connsiteX0" fmla="*/ 48 w 7986"/>
                <a:gd name="connsiteY0" fmla="*/ 2228 h 160606"/>
                <a:gd name="connsiteX1" fmla="*/ 4811 w 7986"/>
                <a:gd name="connsiteY1" fmla="*/ 159390 h 160606"/>
                <a:gd name="connsiteX2" fmla="*/ 7986 w 7986"/>
                <a:gd name="connsiteY2" fmla="*/ 72078 h 160606"/>
                <a:gd name="connsiteX3" fmla="*/ 48 w 7986"/>
                <a:gd name="connsiteY3" fmla="*/ 2228 h 16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6" h="160606">
                  <a:moveTo>
                    <a:pt x="48" y="2228"/>
                  </a:moveTo>
                  <a:cubicBezTo>
                    <a:pt x="-481" y="16780"/>
                    <a:pt x="3488" y="147748"/>
                    <a:pt x="4811" y="159390"/>
                  </a:cubicBezTo>
                  <a:cubicBezTo>
                    <a:pt x="6134" y="171032"/>
                    <a:pt x="7986" y="95890"/>
                    <a:pt x="7986" y="72078"/>
                  </a:cubicBezTo>
                  <a:cubicBezTo>
                    <a:pt x="7986" y="48266"/>
                    <a:pt x="577" y="-12324"/>
                    <a:pt x="48" y="2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3F6B85EF-ABB2-40DE-92FC-6CD5DB5E8805}"/>
                </a:ext>
              </a:extLst>
            </p:cNvPr>
            <p:cNvSpPr/>
            <p:nvPr/>
          </p:nvSpPr>
          <p:spPr>
            <a:xfrm>
              <a:off x="4979694" y="7528203"/>
              <a:ext cx="35412" cy="165471"/>
            </a:xfrm>
            <a:custGeom>
              <a:avLst/>
              <a:gdLst>
                <a:gd name="connsiteX0" fmla="*/ 294 w 35412"/>
                <a:gd name="connsiteY0" fmla="*/ 1310 h 165471"/>
                <a:gd name="connsiteX1" fmla="*/ 19344 w 35412"/>
                <a:gd name="connsiteY1" fmla="*/ 163235 h 165471"/>
                <a:gd name="connsiteX2" fmla="*/ 35219 w 35412"/>
                <a:gd name="connsiteY2" fmla="*/ 90210 h 165471"/>
                <a:gd name="connsiteX3" fmla="*/ 294 w 35412"/>
                <a:gd name="connsiteY3" fmla="*/ 1310 h 16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2" h="165471">
                  <a:moveTo>
                    <a:pt x="294" y="1310"/>
                  </a:moveTo>
                  <a:cubicBezTo>
                    <a:pt x="-2352" y="13481"/>
                    <a:pt x="13523" y="148418"/>
                    <a:pt x="19344" y="163235"/>
                  </a:cubicBezTo>
                  <a:cubicBezTo>
                    <a:pt x="25165" y="178052"/>
                    <a:pt x="37071" y="115346"/>
                    <a:pt x="35219" y="90210"/>
                  </a:cubicBezTo>
                  <a:cubicBezTo>
                    <a:pt x="33367" y="65075"/>
                    <a:pt x="2940" y="-10861"/>
                    <a:pt x="294" y="13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125E244E-BBBA-4478-AC48-7D837391E8BE}"/>
                </a:ext>
              </a:extLst>
            </p:cNvPr>
            <p:cNvSpPr/>
            <p:nvPr/>
          </p:nvSpPr>
          <p:spPr>
            <a:xfrm>
              <a:off x="4643547" y="6951358"/>
              <a:ext cx="222207" cy="125108"/>
            </a:xfrm>
            <a:custGeom>
              <a:avLst/>
              <a:gdLst>
                <a:gd name="connsiteX0" fmla="*/ 222141 w 222207"/>
                <a:gd name="connsiteY0" fmla="*/ 305 h 125108"/>
                <a:gd name="connsiteX1" fmla="*/ 15766 w 222207"/>
                <a:gd name="connsiteY1" fmla="*/ 120955 h 125108"/>
                <a:gd name="connsiteX2" fmla="*/ 37991 w 222207"/>
                <a:gd name="connsiteY2" fmla="*/ 87617 h 125108"/>
                <a:gd name="connsiteX3" fmla="*/ 222141 w 222207"/>
                <a:gd name="connsiteY3" fmla="*/ 305 h 12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207" h="125108">
                  <a:moveTo>
                    <a:pt x="222141" y="305"/>
                  </a:moveTo>
                  <a:cubicBezTo>
                    <a:pt x="218437" y="5861"/>
                    <a:pt x="46458" y="106403"/>
                    <a:pt x="15766" y="120955"/>
                  </a:cubicBezTo>
                  <a:cubicBezTo>
                    <a:pt x="-14926" y="135507"/>
                    <a:pt x="2801" y="108784"/>
                    <a:pt x="37991" y="87617"/>
                  </a:cubicBezTo>
                  <a:cubicBezTo>
                    <a:pt x="73180" y="66450"/>
                    <a:pt x="225845" y="-5251"/>
                    <a:pt x="222141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C9170779-67FA-4565-AC65-67A18C2DE778}"/>
                </a:ext>
              </a:extLst>
            </p:cNvPr>
            <p:cNvSpPr/>
            <p:nvPr/>
          </p:nvSpPr>
          <p:spPr>
            <a:xfrm>
              <a:off x="4643438" y="7000780"/>
              <a:ext cx="171450" cy="111817"/>
            </a:xfrm>
            <a:custGeom>
              <a:avLst/>
              <a:gdLst>
                <a:gd name="connsiteX0" fmla="*/ 171450 w 171450"/>
                <a:gd name="connsiteY0" fmla="*/ 95 h 111817"/>
                <a:gd name="connsiteX1" fmla="*/ 68262 w 171450"/>
                <a:gd name="connsiteY1" fmla="*/ 108045 h 111817"/>
                <a:gd name="connsiteX2" fmla="*/ 0 w 171450"/>
                <a:gd name="connsiteY2" fmla="*/ 87408 h 111817"/>
                <a:gd name="connsiteX3" fmla="*/ 68262 w 171450"/>
                <a:gd name="connsiteY3" fmla="*/ 88995 h 111817"/>
                <a:gd name="connsiteX4" fmla="*/ 171450 w 171450"/>
                <a:gd name="connsiteY4" fmla="*/ 95 h 11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11817">
                  <a:moveTo>
                    <a:pt x="171450" y="95"/>
                  </a:moveTo>
                  <a:cubicBezTo>
                    <a:pt x="171450" y="3270"/>
                    <a:pt x="96837" y="93493"/>
                    <a:pt x="68262" y="108045"/>
                  </a:cubicBezTo>
                  <a:cubicBezTo>
                    <a:pt x="39687" y="122597"/>
                    <a:pt x="0" y="90583"/>
                    <a:pt x="0" y="87408"/>
                  </a:cubicBezTo>
                  <a:cubicBezTo>
                    <a:pt x="0" y="84233"/>
                    <a:pt x="38629" y="103812"/>
                    <a:pt x="68262" y="88995"/>
                  </a:cubicBezTo>
                  <a:cubicBezTo>
                    <a:pt x="97895" y="74178"/>
                    <a:pt x="171450" y="-3080"/>
                    <a:pt x="171450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8466BE6E-2BB5-4EFC-BB8C-95399EF180E5}"/>
                </a:ext>
              </a:extLst>
            </p:cNvPr>
            <p:cNvSpPr/>
            <p:nvPr/>
          </p:nvSpPr>
          <p:spPr>
            <a:xfrm>
              <a:off x="4568803" y="7103188"/>
              <a:ext cx="169061" cy="250858"/>
            </a:xfrm>
            <a:custGeom>
              <a:avLst/>
              <a:gdLst>
                <a:gd name="connsiteX0" fmla="*/ 65110 w 169061"/>
                <a:gd name="connsiteY0" fmla="*/ 875 h 250858"/>
                <a:gd name="connsiteX1" fmla="*/ 152422 w 169061"/>
                <a:gd name="connsiteY1" fmla="*/ 142162 h 250858"/>
                <a:gd name="connsiteX2" fmla="*/ 165122 w 169061"/>
                <a:gd name="connsiteY2" fmla="*/ 177087 h 250858"/>
                <a:gd name="connsiteX3" fmla="*/ 104797 w 169061"/>
                <a:gd name="connsiteY3" fmla="*/ 245350 h 250858"/>
                <a:gd name="connsiteX4" fmla="*/ 42885 w 169061"/>
                <a:gd name="connsiteY4" fmla="*/ 242175 h 250858"/>
                <a:gd name="connsiteX5" fmla="*/ 115910 w 169061"/>
                <a:gd name="connsiteY5" fmla="*/ 205662 h 250858"/>
                <a:gd name="connsiteX6" fmla="*/ 96860 w 169061"/>
                <a:gd name="connsiteY6" fmla="*/ 194550 h 250858"/>
                <a:gd name="connsiteX7" fmla="*/ 149247 w 169061"/>
                <a:gd name="connsiteY7" fmla="*/ 173912 h 250858"/>
                <a:gd name="connsiteX8" fmla="*/ 109560 w 169061"/>
                <a:gd name="connsiteY8" fmla="*/ 154862 h 250858"/>
                <a:gd name="connsiteX9" fmla="*/ 69872 w 169061"/>
                <a:gd name="connsiteY9" fmla="*/ 146925 h 250858"/>
                <a:gd name="connsiteX10" fmla="*/ 92097 w 169061"/>
                <a:gd name="connsiteY10" fmla="*/ 107237 h 250858"/>
                <a:gd name="connsiteX11" fmla="*/ 73047 w 169061"/>
                <a:gd name="connsiteY11" fmla="*/ 126287 h 250858"/>
                <a:gd name="connsiteX12" fmla="*/ 22 w 169061"/>
                <a:gd name="connsiteY12" fmla="*/ 78662 h 250858"/>
                <a:gd name="connsiteX13" fmla="*/ 65110 w 169061"/>
                <a:gd name="connsiteY13" fmla="*/ 81837 h 250858"/>
                <a:gd name="connsiteX14" fmla="*/ 65110 w 169061"/>
                <a:gd name="connsiteY14" fmla="*/ 875 h 25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061" h="250858">
                  <a:moveTo>
                    <a:pt x="65110" y="875"/>
                  </a:moveTo>
                  <a:cubicBezTo>
                    <a:pt x="79662" y="10929"/>
                    <a:pt x="135753" y="112793"/>
                    <a:pt x="152422" y="142162"/>
                  </a:cubicBezTo>
                  <a:cubicBezTo>
                    <a:pt x="169091" y="171531"/>
                    <a:pt x="173059" y="159889"/>
                    <a:pt x="165122" y="177087"/>
                  </a:cubicBezTo>
                  <a:cubicBezTo>
                    <a:pt x="157185" y="194285"/>
                    <a:pt x="125170" y="234502"/>
                    <a:pt x="104797" y="245350"/>
                  </a:cubicBezTo>
                  <a:cubicBezTo>
                    <a:pt x="84424" y="256198"/>
                    <a:pt x="41033" y="248790"/>
                    <a:pt x="42885" y="242175"/>
                  </a:cubicBezTo>
                  <a:cubicBezTo>
                    <a:pt x="44737" y="235560"/>
                    <a:pt x="106914" y="213600"/>
                    <a:pt x="115910" y="205662"/>
                  </a:cubicBezTo>
                  <a:cubicBezTo>
                    <a:pt x="124906" y="197725"/>
                    <a:pt x="91304" y="199842"/>
                    <a:pt x="96860" y="194550"/>
                  </a:cubicBezTo>
                  <a:cubicBezTo>
                    <a:pt x="102416" y="189258"/>
                    <a:pt x="147130" y="180527"/>
                    <a:pt x="149247" y="173912"/>
                  </a:cubicBezTo>
                  <a:cubicBezTo>
                    <a:pt x="151364" y="167297"/>
                    <a:pt x="122789" y="159360"/>
                    <a:pt x="109560" y="154862"/>
                  </a:cubicBezTo>
                  <a:cubicBezTo>
                    <a:pt x="96331" y="150364"/>
                    <a:pt x="72782" y="154862"/>
                    <a:pt x="69872" y="146925"/>
                  </a:cubicBezTo>
                  <a:cubicBezTo>
                    <a:pt x="66962" y="138988"/>
                    <a:pt x="91568" y="110677"/>
                    <a:pt x="92097" y="107237"/>
                  </a:cubicBezTo>
                  <a:cubicBezTo>
                    <a:pt x="92626" y="103797"/>
                    <a:pt x="88393" y="131050"/>
                    <a:pt x="73047" y="126287"/>
                  </a:cubicBezTo>
                  <a:cubicBezTo>
                    <a:pt x="57701" y="121524"/>
                    <a:pt x="1345" y="86070"/>
                    <a:pt x="22" y="78662"/>
                  </a:cubicBezTo>
                  <a:cubicBezTo>
                    <a:pt x="-1301" y="71254"/>
                    <a:pt x="55320" y="93214"/>
                    <a:pt x="65110" y="81837"/>
                  </a:cubicBezTo>
                  <a:cubicBezTo>
                    <a:pt x="74900" y="70460"/>
                    <a:pt x="50558" y="-9179"/>
                    <a:pt x="65110" y="8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CEBC24D7-A530-44C8-A540-60A25D61ADC2}"/>
                </a:ext>
              </a:extLst>
            </p:cNvPr>
            <p:cNvSpPr/>
            <p:nvPr/>
          </p:nvSpPr>
          <p:spPr>
            <a:xfrm>
              <a:off x="4785218" y="7173913"/>
              <a:ext cx="144312" cy="90725"/>
            </a:xfrm>
            <a:custGeom>
              <a:avLst/>
              <a:gdLst>
                <a:gd name="connsiteX0" fmla="*/ 142382 w 144312"/>
                <a:gd name="connsiteY0" fmla="*/ 90487 h 90725"/>
                <a:gd name="connsiteX1" fmla="*/ 83645 w 144312"/>
                <a:gd name="connsiteY1" fmla="*/ 0 h 90725"/>
                <a:gd name="connsiteX2" fmla="*/ 4270 w 144312"/>
                <a:gd name="connsiteY2" fmla="*/ 88900 h 90725"/>
                <a:gd name="connsiteX3" fmla="*/ 15382 w 144312"/>
                <a:gd name="connsiteY3" fmla="*/ 39687 h 90725"/>
                <a:gd name="connsiteX4" fmla="*/ 55070 w 144312"/>
                <a:gd name="connsiteY4" fmla="*/ 12700 h 90725"/>
                <a:gd name="connsiteX5" fmla="*/ 123332 w 144312"/>
                <a:gd name="connsiteY5" fmla="*/ 26987 h 90725"/>
                <a:gd name="connsiteX6" fmla="*/ 142382 w 144312"/>
                <a:gd name="connsiteY6" fmla="*/ 90487 h 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312" h="90725">
                  <a:moveTo>
                    <a:pt x="142382" y="90487"/>
                  </a:moveTo>
                  <a:cubicBezTo>
                    <a:pt x="135768" y="85989"/>
                    <a:pt x="106664" y="264"/>
                    <a:pt x="83645" y="0"/>
                  </a:cubicBezTo>
                  <a:cubicBezTo>
                    <a:pt x="60626" y="-264"/>
                    <a:pt x="15647" y="82285"/>
                    <a:pt x="4270" y="88900"/>
                  </a:cubicBezTo>
                  <a:cubicBezTo>
                    <a:pt x="-7107" y="95515"/>
                    <a:pt x="6915" y="52387"/>
                    <a:pt x="15382" y="39687"/>
                  </a:cubicBezTo>
                  <a:cubicBezTo>
                    <a:pt x="23849" y="26987"/>
                    <a:pt x="37078" y="14817"/>
                    <a:pt x="55070" y="12700"/>
                  </a:cubicBezTo>
                  <a:cubicBezTo>
                    <a:pt x="73062" y="10583"/>
                    <a:pt x="109045" y="19579"/>
                    <a:pt x="123332" y="26987"/>
                  </a:cubicBezTo>
                  <a:cubicBezTo>
                    <a:pt x="137619" y="34395"/>
                    <a:pt x="148996" y="94985"/>
                    <a:pt x="142382" y="90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B3524776-350C-4AA7-A52B-AB85BCE66E65}"/>
                </a:ext>
              </a:extLst>
            </p:cNvPr>
            <p:cNvSpPr/>
            <p:nvPr/>
          </p:nvSpPr>
          <p:spPr>
            <a:xfrm>
              <a:off x="4786280" y="7254761"/>
              <a:ext cx="122289" cy="49328"/>
            </a:xfrm>
            <a:custGeom>
              <a:avLst/>
              <a:gdLst>
                <a:gd name="connsiteX0" fmla="*/ 33 w 122289"/>
                <a:gd name="connsiteY0" fmla="*/ 1702 h 49328"/>
                <a:gd name="connsiteX1" fmla="*/ 76233 w 122289"/>
                <a:gd name="connsiteY1" fmla="*/ 49327 h 49328"/>
                <a:gd name="connsiteX2" fmla="*/ 73058 w 122289"/>
                <a:gd name="connsiteY2" fmla="*/ 3289 h 49328"/>
                <a:gd name="connsiteX3" fmla="*/ 122270 w 122289"/>
                <a:gd name="connsiteY3" fmla="*/ 9639 h 49328"/>
                <a:gd name="connsiteX4" fmla="*/ 66708 w 122289"/>
                <a:gd name="connsiteY4" fmla="*/ 9639 h 49328"/>
                <a:gd name="connsiteX5" fmla="*/ 33 w 122289"/>
                <a:gd name="connsiteY5" fmla="*/ 1702 h 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289" h="49328">
                  <a:moveTo>
                    <a:pt x="33" y="1702"/>
                  </a:moveTo>
                  <a:cubicBezTo>
                    <a:pt x="1620" y="8317"/>
                    <a:pt x="64062" y="49063"/>
                    <a:pt x="76233" y="49327"/>
                  </a:cubicBezTo>
                  <a:cubicBezTo>
                    <a:pt x="88404" y="49591"/>
                    <a:pt x="65385" y="9904"/>
                    <a:pt x="73058" y="3289"/>
                  </a:cubicBezTo>
                  <a:cubicBezTo>
                    <a:pt x="80731" y="-3326"/>
                    <a:pt x="123328" y="8581"/>
                    <a:pt x="122270" y="9639"/>
                  </a:cubicBezTo>
                  <a:cubicBezTo>
                    <a:pt x="121212" y="10697"/>
                    <a:pt x="80202" y="9374"/>
                    <a:pt x="66708" y="9639"/>
                  </a:cubicBezTo>
                  <a:cubicBezTo>
                    <a:pt x="53214" y="9904"/>
                    <a:pt x="-1554" y="-4913"/>
                    <a:pt x="33" y="1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39CB9D07-B329-4747-B7D6-EC6E1ADA6E73}"/>
                </a:ext>
              </a:extLst>
            </p:cNvPr>
            <p:cNvSpPr/>
            <p:nvPr/>
          </p:nvSpPr>
          <p:spPr>
            <a:xfrm>
              <a:off x="4810045" y="7214723"/>
              <a:ext cx="100093" cy="36977"/>
            </a:xfrm>
            <a:custGeom>
              <a:avLst/>
              <a:gdLst>
                <a:gd name="connsiteX0" fmla="*/ 100093 w 100093"/>
                <a:gd name="connsiteY0" fmla="*/ 36977 h 36977"/>
                <a:gd name="connsiteX1" fmla="*/ 49293 w 100093"/>
                <a:gd name="connsiteY1" fmla="*/ 465 h 36977"/>
                <a:gd name="connsiteX2" fmla="*/ 4843 w 100093"/>
                <a:gd name="connsiteY2" fmla="*/ 16340 h 36977"/>
                <a:gd name="connsiteX3" fmla="*/ 11193 w 100093"/>
                <a:gd name="connsiteY3" fmla="*/ 16340 h 36977"/>
                <a:gd name="connsiteX4" fmla="*/ 100093 w 100093"/>
                <a:gd name="connsiteY4" fmla="*/ 36977 h 3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93" h="36977">
                  <a:moveTo>
                    <a:pt x="100093" y="36977"/>
                  </a:moveTo>
                  <a:cubicBezTo>
                    <a:pt x="82630" y="20440"/>
                    <a:pt x="65168" y="3904"/>
                    <a:pt x="49293" y="465"/>
                  </a:cubicBezTo>
                  <a:cubicBezTo>
                    <a:pt x="33418" y="-2974"/>
                    <a:pt x="11193" y="13694"/>
                    <a:pt x="4843" y="16340"/>
                  </a:cubicBezTo>
                  <a:cubicBezTo>
                    <a:pt x="-1507" y="18986"/>
                    <a:pt x="-3624" y="14753"/>
                    <a:pt x="11193" y="16340"/>
                  </a:cubicBezTo>
                  <a:lnTo>
                    <a:pt x="100093" y="3697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6E4B4E88-4D85-46AB-90A6-87DB52816FE3}"/>
                </a:ext>
              </a:extLst>
            </p:cNvPr>
            <p:cNvSpPr/>
            <p:nvPr/>
          </p:nvSpPr>
          <p:spPr>
            <a:xfrm>
              <a:off x="4749786" y="7162253"/>
              <a:ext cx="23956" cy="171976"/>
            </a:xfrm>
            <a:custGeom>
              <a:avLst/>
              <a:gdLst>
                <a:gd name="connsiteX0" fmla="*/ 22239 w 23956"/>
                <a:gd name="connsiteY0" fmla="*/ 2135 h 171976"/>
                <a:gd name="connsiteX1" fmla="*/ 14 w 23956"/>
                <a:gd name="connsiteY1" fmla="*/ 170410 h 171976"/>
                <a:gd name="connsiteX2" fmla="*/ 19064 w 23956"/>
                <a:gd name="connsiteY2" fmla="*/ 81510 h 171976"/>
                <a:gd name="connsiteX3" fmla="*/ 22239 w 23956"/>
                <a:gd name="connsiteY3" fmla="*/ 2135 h 17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6" h="171976">
                  <a:moveTo>
                    <a:pt x="22239" y="2135"/>
                  </a:moveTo>
                  <a:cubicBezTo>
                    <a:pt x="19064" y="16952"/>
                    <a:pt x="543" y="157181"/>
                    <a:pt x="14" y="170410"/>
                  </a:cubicBezTo>
                  <a:cubicBezTo>
                    <a:pt x="-515" y="183639"/>
                    <a:pt x="14037" y="109556"/>
                    <a:pt x="19064" y="81510"/>
                  </a:cubicBezTo>
                  <a:cubicBezTo>
                    <a:pt x="24091" y="53464"/>
                    <a:pt x="25414" y="-12682"/>
                    <a:pt x="22239" y="2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: 図形 1062">
              <a:extLst>
                <a:ext uri="{FF2B5EF4-FFF2-40B4-BE49-F238E27FC236}">
                  <a16:creationId xmlns:a16="http://schemas.microsoft.com/office/drawing/2014/main" id="{585F3151-9B6B-4910-A473-8F598AC6E254}"/>
                </a:ext>
              </a:extLst>
            </p:cNvPr>
            <p:cNvSpPr/>
            <p:nvPr/>
          </p:nvSpPr>
          <p:spPr>
            <a:xfrm>
              <a:off x="4574697" y="7267276"/>
              <a:ext cx="250783" cy="508309"/>
            </a:xfrm>
            <a:custGeom>
              <a:avLst/>
              <a:gdLst>
                <a:gd name="connsiteX0" fmla="*/ 203678 w 250783"/>
                <a:gd name="connsiteY0" fmla="*/ 17762 h 508309"/>
                <a:gd name="connsiteX1" fmla="*/ 95728 w 250783"/>
                <a:gd name="connsiteY1" fmla="*/ 270174 h 508309"/>
                <a:gd name="connsiteX2" fmla="*/ 478 w 250783"/>
                <a:gd name="connsiteY2" fmla="*/ 359074 h 508309"/>
                <a:gd name="connsiteX3" fmla="*/ 62391 w 250783"/>
                <a:gd name="connsiteY3" fmla="*/ 397174 h 508309"/>
                <a:gd name="connsiteX4" fmla="*/ 140178 w 250783"/>
                <a:gd name="connsiteY4" fmla="*/ 508299 h 508309"/>
                <a:gd name="connsiteX5" fmla="*/ 62391 w 250783"/>
                <a:gd name="connsiteY5" fmla="*/ 403524 h 508309"/>
                <a:gd name="connsiteX6" fmla="*/ 78266 w 250783"/>
                <a:gd name="connsiteY6" fmla="*/ 335262 h 508309"/>
                <a:gd name="connsiteX7" fmla="*/ 241778 w 250783"/>
                <a:gd name="connsiteY7" fmla="*/ 54274 h 508309"/>
                <a:gd name="connsiteX8" fmla="*/ 203678 w 250783"/>
                <a:gd name="connsiteY8" fmla="*/ 17762 h 5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783" h="508309">
                  <a:moveTo>
                    <a:pt x="203678" y="17762"/>
                  </a:moveTo>
                  <a:cubicBezTo>
                    <a:pt x="179336" y="53745"/>
                    <a:pt x="129595" y="213289"/>
                    <a:pt x="95728" y="270174"/>
                  </a:cubicBezTo>
                  <a:cubicBezTo>
                    <a:pt x="61861" y="327059"/>
                    <a:pt x="6034" y="337907"/>
                    <a:pt x="478" y="359074"/>
                  </a:cubicBezTo>
                  <a:cubicBezTo>
                    <a:pt x="-5078" y="380241"/>
                    <a:pt x="39108" y="372303"/>
                    <a:pt x="62391" y="397174"/>
                  </a:cubicBezTo>
                  <a:cubicBezTo>
                    <a:pt x="85674" y="422045"/>
                    <a:pt x="140178" y="507241"/>
                    <a:pt x="140178" y="508299"/>
                  </a:cubicBezTo>
                  <a:cubicBezTo>
                    <a:pt x="140178" y="509357"/>
                    <a:pt x="72710" y="432363"/>
                    <a:pt x="62391" y="403524"/>
                  </a:cubicBezTo>
                  <a:cubicBezTo>
                    <a:pt x="52072" y="374685"/>
                    <a:pt x="48368" y="393470"/>
                    <a:pt x="78266" y="335262"/>
                  </a:cubicBezTo>
                  <a:cubicBezTo>
                    <a:pt x="108164" y="277054"/>
                    <a:pt x="214526" y="104810"/>
                    <a:pt x="241778" y="54274"/>
                  </a:cubicBezTo>
                  <a:cubicBezTo>
                    <a:pt x="269030" y="3738"/>
                    <a:pt x="228020" y="-18221"/>
                    <a:pt x="203678" y="177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973D5458-63F8-4B08-B1F9-178BF733751A}"/>
                </a:ext>
              </a:extLst>
            </p:cNvPr>
            <p:cNvSpPr/>
            <p:nvPr/>
          </p:nvSpPr>
          <p:spPr>
            <a:xfrm>
              <a:off x="3400997" y="7421319"/>
              <a:ext cx="935587" cy="251122"/>
            </a:xfrm>
            <a:custGeom>
              <a:avLst/>
              <a:gdLst>
                <a:gd name="connsiteX0" fmla="*/ 29591 w 935587"/>
                <a:gd name="connsiteY0" fmla="*/ 6594 h 251122"/>
                <a:gd name="connsiteX1" fmla="*/ 455041 w 935587"/>
                <a:gd name="connsiteY1" fmla="*/ 208206 h 251122"/>
                <a:gd name="connsiteX2" fmla="*/ 934466 w 935587"/>
                <a:gd name="connsiteY2" fmla="*/ 251069 h 251122"/>
                <a:gd name="connsiteX3" fmla="*/ 577278 w 935587"/>
                <a:gd name="connsiteY3" fmla="*/ 205031 h 251122"/>
                <a:gd name="connsiteX4" fmla="*/ 243903 w 935587"/>
                <a:gd name="connsiteY4" fmla="*/ 114544 h 251122"/>
                <a:gd name="connsiteX5" fmla="*/ 58166 w 935587"/>
                <a:gd name="connsiteY5" fmla="*/ 52631 h 251122"/>
                <a:gd name="connsiteX6" fmla="*/ 29591 w 935587"/>
                <a:gd name="connsiteY6" fmla="*/ 6594 h 2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587" h="251122">
                  <a:moveTo>
                    <a:pt x="29591" y="6594"/>
                  </a:moveTo>
                  <a:cubicBezTo>
                    <a:pt x="95737" y="32523"/>
                    <a:pt x="304229" y="167460"/>
                    <a:pt x="455041" y="208206"/>
                  </a:cubicBezTo>
                  <a:cubicBezTo>
                    <a:pt x="605853" y="248952"/>
                    <a:pt x="914093" y="251598"/>
                    <a:pt x="934466" y="251069"/>
                  </a:cubicBezTo>
                  <a:cubicBezTo>
                    <a:pt x="954839" y="250540"/>
                    <a:pt x="692372" y="227785"/>
                    <a:pt x="577278" y="205031"/>
                  </a:cubicBezTo>
                  <a:cubicBezTo>
                    <a:pt x="462184" y="182277"/>
                    <a:pt x="330422" y="139944"/>
                    <a:pt x="243903" y="114544"/>
                  </a:cubicBezTo>
                  <a:cubicBezTo>
                    <a:pt x="157384" y="89144"/>
                    <a:pt x="92297" y="66654"/>
                    <a:pt x="58166" y="52631"/>
                  </a:cubicBezTo>
                  <a:cubicBezTo>
                    <a:pt x="24035" y="38608"/>
                    <a:pt x="-36555" y="-19335"/>
                    <a:pt x="29591" y="65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487EA13A-78F7-49C0-87EC-B40C042EFFF7}"/>
                </a:ext>
              </a:extLst>
            </p:cNvPr>
            <p:cNvSpPr/>
            <p:nvPr/>
          </p:nvSpPr>
          <p:spPr>
            <a:xfrm>
              <a:off x="4617975" y="7207055"/>
              <a:ext cx="29102" cy="209237"/>
            </a:xfrm>
            <a:custGeom>
              <a:avLst/>
              <a:gdLst>
                <a:gd name="connsiteX0" fmla="*/ 17525 w 29102"/>
                <a:gd name="connsiteY0" fmla="*/ 195 h 209237"/>
                <a:gd name="connsiteX1" fmla="*/ 14350 w 29102"/>
                <a:gd name="connsiteY1" fmla="*/ 108145 h 209237"/>
                <a:gd name="connsiteX2" fmla="*/ 63 w 29102"/>
                <a:gd name="connsiteY2" fmla="*/ 174820 h 209237"/>
                <a:gd name="connsiteX3" fmla="*/ 20700 w 29102"/>
                <a:gd name="connsiteY3" fmla="*/ 208158 h 209237"/>
                <a:gd name="connsiteX4" fmla="*/ 28638 w 29102"/>
                <a:gd name="connsiteY4" fmla="*/ 136720 h 209237"/>
                <a:gd name="connsiteX5" fmla="*/ 17525 w 29102"/>
                <a:gd name="connsiteY5" fmla="*/ 195 h 20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02" h="209237">
                  <a:moveTo>
                    <a:pt x="17525" y="195"/>
                  </a:moveTo>
                  <a:cubicBezTo>
                    <a:pt x="15144" y="-4567"/>
                    <a:pt x="17260" y="79041"/>
                    <a:pt x="14350" y="108145"/>
                  </a:cubicBezTo>
                  <a:cubicBezTo>
                    <a:pt x="11440" y="137249"/>
                    <a:pt x="-995" y="158151"/>
                    <a:pt x="63" y="174820"/>
                  </a:cubicBezTo>
                  <a:cubicBezTo>
                    <a:pt x="1121" y="191489"/>
                    <a:pt x="15938" y="214508"/>
                    <a:pt x="20700" y="208158"/>
                  </a:cubicBezTo>
                  <a:cubicBezTo>
                    <a:pt x="25462" y="201808"/>
                    <a:pt x="25728" y="167941"/>
                    <a:pt x="28638" y="136720"/>
                  </a:cubicBezTo>
                  <a:cubicBezTo>
                    <a:pt x="31549" y="105499"/>
                    <a:pt x="19906" y="4957"/>
                    <a:pt x="17525" y="1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B02CA01E-815B-48F7-BC41-E2250E81D209}"/>
                </a:ext>
              </a:extLst>
            </p:cNvPr>
            <p:cNvSpPr/>
            <p:nvPr/>
          </p:nvSpPr>
          <p:spPr>
            <a:xfrm>
              <a:off x="4554079" y="7397750"/>
              <a:ext cx="108827" cy="98425"/>
            </a:xfrm>
            <a:custGeom>
              <a:avLst/>
              <a:gdLst>
                <a:gd name="connsiteX0" fmla="*/ 108409 w 108827"/>
                <a:gd name="connsiteY0" fmla="*/ 0 h 98425"/>
                <a:gd name="connsiteX1" fmla="*/ 40146 w 108827"/>
                <a:gd name="connsiteY1" fmla="*/ 61913 h 98425"/>
                <a:gd name="connsiteX2" fmla="*/ 459 w 108827"/>
                <a:gd name="connsiteY2" fmla="*/ 98425 h 98425"/>
                <a:gd name="connsiteX3" fmla="*/ 65546 w 108827"/>
                <a:gd name="connsiteY3" fmla="*/ 61913 h 98425"/>
                <a:gd name="connsiteX4" fmla="*/ 108409 w 108827"/>
                <a:gd name="connsiteY4" fmla="*/ 0 h 9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27" h="98425">
                  <a:moveTo>
                    <a:pt x="108409" y="0"/>
                  </a:moveTo>
                  <a:cubicBezTo>
                    <a:pt x="104176" y="0"/>
                    <a:pt x="40146" y="61913"/>
                    <a:pt x="40146" y="61913"/>
                  </a:cubicBezTo>
                  <a:cubicBezTo>
                    <a:pt x="22154" y="78317"/>
                    <a:pt x="-3774" y="98425"/>
                    <a:pt x="459" y="98425"/>
                  </a:cubicBezTo>
                  <a:cubicBezTo>
                    <a:pt x="4692" y="98425"/>
                    <a:pt x="47290" y="75407"/>
                    <a:pt x="65546" y="61913"/>
                  </a:cubicBezTo>
                  <a:cubicBezTo>
                    <a:pt x="83802" y="48419"/>
                    <a:pt x="112642" y="0"/>
                    <a:pt x="10840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CE17B504-0E3D-476C-ABAC-73687E685EFD}"/>
                </a:ext>
              </a:extLst>
            </p:cNvPr>
            <p:cNvSpPr/>
            <p:nvPr/>
          </p:nvSpPr>
          <p:spPr>
            <a:xfrm>
              <a:off x="4472612" y="7346813"/>
              <a:ext cx="167847" cy="59038"/>
            </a:xfrm>
            <a:custGeom>
              <a:avLst/>
              <a:gdLst>
                <a:gd name="connsiteX0" fmla="*/ 164476 w 167847"/>
                <a:gd name="connsiteY0" fmla="*/ 137 h 59038"/>
                <a:gd name="connsiteX1" fmla="*/ 963 w 167847"/>
                <a:gd name="connsiteY1" fmla="*/ 57287 h 59038"/>
                <a:gd name="connsiteX2" fmla="*/ 100976 w 167847"/>
                <a:gd name="connsiteY2" fmla="*/ 41412 h 59038"/>
                <a:gd name="connsiteX3" fmla="*/ 164476 w 167847"/>
                <a:gd name="connsiteY3" fmla="*/ 137 h 5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47" h="59038">
                  <a:moveTo>
                    <a:pt x="164476" y="137"/>
                  </a:moveTo>
                  <a:cubicBezTo>
                    <a:pt x="147807" y="2783"/>
                    <a:pt x="11546" y="50408"/>
                    <a:pt x="963" y="57287"/>
                  </a:cubicBezTo>
                  <a:cubicBezTo>
                    <a:pt x="-9620" y="64166"/>
                    <a:pt x="69755" y="49085"/>
                    <a:pt x="100976" y="41412"/>
                  </a:cubicBezTo>
                  <a:cubicBezTo>
                    <a:pt x="132197" y="33739"/>
                    <a:pt x="181145" y="-2509"/>
                    <a:pt x="164476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BF5A54CD-43BB-47B4-AE6B-0D8E74906FC1}"/>
                </a:ext>
              </a:extLst>
            </p:cNvPr>
            <p:cNvSpPr/>
            <p:nvPr/>
          </p:nvSpPr>
          <p:spPr>
            <a:xfrm>
              <a:off x="4521011" y="7391271"/>
              <a:ext cx="73334" cy="86489"/>
            </a:xfrm>
            <a:custGeom>
              <a:avLst/>
              <a:gdLst>
                <a:gd name="connsiteX0" fmla="*/ 189 w 73334"/>
                <a:gd name="connsiteY0" fmla="*/ 129 h 86489"/>
                <a:gd name="connsiteX1" fmla="*/ 68452 w 73334"/>
                <a:gd name="connsiteY1" fmla="*/ 36642 h 86489"/>
                <a:gd name="connsiteX2" fmla="*/ 66864 w 73334"/>
                <a:gd name="connsiteY2" fmla="*/ 85854 h 86489"/>
                <a:gd name="connsiteX3" fmla="*/ 58927 w 73334"/>
                <a:gd name="connsiteY3" fmla="*/ 63629 h 86489"/>
                <a:gd name="connsiteX4" fmla="*/ 47814 w 73334"/>
                <a:gd name="connsiteY4" fmla="*/ 49342 h 86489"/>
                <a:gd name="connsiteX5" fmla="*/ 189 w 73334"/>
                <a:gd name="connsiteY5" fmla="*/ 129 h 8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334" h="86489">
                  <a:moveTo>
                    <a:pt x="189" y="129"/>
                  </a:moveTo>
                  <a:cubicBezTo>
                    <a:pt x="3629" y="-1988"/>
                    <a:pt x="57340" y="22355"/>
                    <a:pt x="68452" y="36642"/>
                  </a:cubicBezTo>
                  <a:cubicBezTo>
                    <a:pt x="79565" y="50930"/>
                    <a:pt x="68451" y="81356"/>
                    <a:pt x="66864" y="85854"/>
                  </a:cubicBezTo>
                  <a:cubicBezTo>
                    <a:pt x="65277" y="90352"/>
                    <a:pt x="62102" y="69714"/>
                    <a:pt x="58927" y="63629"/>
                  </a:cubicBezTo>
                  <a:cubicBezTo>
                    <a:pt x="55752" y="57544"/>
                    <a:pt x="54429" y="57544"/>
                    <a:pt x="47814" y="49342"/>
                  </a:cubicBezTo>
                  <a:cubicBezTo>
                    <a:pt x="41199" y="41140"/>
                    <a:pt x="-3251" y="2246"/>
                    <a:pt x="189" y="1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BD0904B1-6CA7-429C-9E4A-E3C270DEDB24}"/>
                </a:ext>
              </a:extLst>
            </p:cNvPr>
            <p:cNvSpPr/>
            <p:nvPr/>
          </p:nvSpPr>
          <p:spPr>
            <a:xfrm>
              <a:off x="4475116" y="7408066"/>
              <a:ext cx="88928" cy="88117"/>
            </a:xfrm>
            <a:custGeom>
              <a:avLst/>
              <a:gdLst>
                <a:gd name="connsiteX0" fmla="*/ 47 w 88928"/>
                <a:gd name="connsiteY0" fmla="*/ 797 h 88117"/>
                <a:gd name="connsiteX1" fmla="*/ 71484 w 88928"/>
                <a:gd name="connsiteY1" fmla="*/ 51597 h 88117"/>
                <a:gd name="connsiteX2" fmla="*/ 84184 w 88928"/>
                <a:gd name="connsiteY2" fmla="*/ 88109 h 88117"/>
                <a:gd name="connsiteX3" fmla="*/ 87359 w 88928"/>
                <a:gd name="connsiteY3" fmla="*/ 54772 h 88117"/>
                <a:gd name="connsiteX4" fmla="*/ 60372 w 88928"/>
                <a:gd name="connsiteY4" fmla="*/ 23022 h 88117"/>
                <a:gd name="connsiteX5" fmla="*/ 47 w 88928"/>
                <a:gd name="connsiteY5" fmla="*/ 797 h 8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28" h="88117">
                  <a:moveTo>
                    <a:pt x="47" y="797"/>
                  </a:moveTo>
                  <a:cubicBezTo>
                    <a:pt x="1899" y="5560"/>
                    <a:pt x="57461" y="37045"/>
                    <a:pt x="71484" y="51597"/>
                  </a:cubicBezTo>
                  <a:cubicBezTo>
                    <a:pt x="85507" y="66149"/>
                    <a:pt x="81538" y="87580"/>
                    <a:pt x="84184" y="88109"/>
                  </a:cubicBezTo>
                  <a:cubicBezTo>
                    <a:pt x="86830" y="88638"/>
                    <a:pt x="91328" y="65620"/>
                    <a:pt x="87359" y="54772"/>
                  </a:cubicBezTo>
                  <a:cubicBezTo>
                    <a:pt x="83390" y="43924"/>
                    <a:pt x="70162" y="32283"/>
                    <a:pt x="60372" y="23022"/>
                  </a:cubicBezTo>
                  <a:cubicBezTo>
                    <a:pt x="50583" y="13762"/>
                    <a:pt x="-1805" y="-3966"/>
                    <a:pt x="47" y="7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8E8F1878-707A-4E47-B5B4-8A316F1E1B36}"/>
                </a:ext>
              </a:extLst>
            </p:cNvPr>
            <p:cNvSpPr/>
            <p:nvPr/>
          </p:nvSpPr>
          <p:spPr>
            <a:xfrm>
              <a:off x="4211629" y="7421563"/>
              <a:ext cx="95276" cy="117328"/>
            </a:xfrm>
            <a:custGeom>
              <a:avLst/>
              <a:gdLst>
                <a:gd name="connsiteX0" fmla="*/ 66684 w 95276"/>
                <a:gd name="connsiteY0" fmla="*/ 0 h 117328"/>
                <a:gd name="connsiteX1" fmla="*/ 95259 w 95276"/>
                <a:gd name="connsiteY1" fmla="*/ 93662 h 117328"/>
                <a:gd name="connsiteX2" fmla="*/ 61921 w 95276"/>
                <a:gd name="connsiteY2" fmla="*/ 114300 h 117328"/>
                <a:gd name="connsiteX3" fmla="*/ 9 w 95276"/>
                <a:gd name="connsiteY3" fmla="*/ 42862 h 117328"/>
                <a:gd name="connsiteX4" fmla="*/ 66684 w 95276"/>
                <a:gd name="connsiteY4" fmla="*/ 100012 h 117328"/>
                <a:gd name="connsiteX5" fmla="*/ 74621 w 95276"/>
                <a:gd name="connsiteY5" fmla="*/ 95250 h 117328"/>
                <a:gd name="connsiteX6" fmla="*/ 66684 w 95276"/>
                <a:gd name="connsiteY6" fmla="*/ 0 h 11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76" h="117328">
                  <a:moveTo>
                    <a:pt x="66684" y="0"/>
                  </a:moveTo>
                  <a:cubicBezTo>
                    <a:pt x="70124" y="-265"/>
                    <a:pt x="96053" y="74612"/>
                    <a:pt x="95259" y="93662"/>
                  </a:cubicBezTo>
                  <a:cubicBezTo>
                    <a:pt x="94465" y="112712"/>
                    <a:pt x="77796" y="122767"/>
                    <a:pt x="61921" y="114300"/>
                  </a:cubicBezTo>
                  <a:cubicBezTo>
                    <a:pt x="46046" y="105833"/>
                    <a:pt x="-785" y="45243"/>
                    <a:pt x="9" y="42862"/>
                  </a:cubicBezTo>
                  <a:cubicBezTo>
                    <a:pt x="803" y="40481"/>
                    <a:pt x="54249" y="91281"/>
                    <a:pt x="66684" y="100012"/>
                  </a:cubicBezTo>
                  <a:cubicBezTo>
                    <a:pt x="79119" y="108743"/>
                    <a:pt x="74886" y="112712"/>
                    <a:pt x="74621" y="95250"/>
                  </a:cubicBezTo>
                  <a:cubicBezTo>
                    <a:pt x="74356" y="77788"/>
                    <a:pt x="63244" y="265"/>
                    <a:pt x="6668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9DA799CC-9A55-4DC2-8AD1-FB4DBAFA79A0}"/>
                </a:ext>
              </a:extLst>
            </p:cNvPr>
            <p:cNvSpPr/>
            <p:nvPr/>
          </p:nvSpPr>
          <p:spPr>
            <a:xfrm>
              <a:off x="4273399" y="7390816"/>
              <a:ext cx="212883" cy="185705"/>
            </a:xfrm>
            <a:custGeom>
              <a:avLst/>
              <a:gdLst>
                <a:gd name="connsiteX0" fmla="*/ 212876 w 212883"/>
                <a:gd name="connsiteY0" fmla="*/ 24397 h 185705"/>
                <a:gd name="connsiteX1" fmla="*/ 76351 w 212883"/>
                <a:gd name="connsiteY1" fmla="*/ 2172 h 185705"/>
                <a:gd name="connsiteX2" fmla="*/ 62064 w 212883"/>
                <a:gd name="connsiteY2" fmla="*/ 86309 h 185705"/>
                <a:gd name="connsiteX3" fmla="*/ 1739 w 212883"/>
                <a:gd name="connsiteY3" fmla="*/ 170447 h 185705"/>
                <a:gd name="connsiteX4" fmla="*/ 138264 w 212883"/>
                <a:gd name="connsiteY4" fmla="*/ 184734 h 185705"/>
                <a:gd name="connsiteX5" fmla="*/ 116039 w 212883"/>
                <a:gd name="connsiteY5" fmla="*/ 157747 h 185705"/>
                <a:gd name="connsiteX6" fmla="*/ 130326 w 212883"/>
                <a:gd name="connsiteY6" fmla="*/ 125997 h 185705"/>
                <a:gd name="connsiteX7" fmla="*/ 166839 w 212883"/>
                <a:gd name="connsiteY7" fmla="*/ 102184 h 185705"/>
                <a:gd name="connsiteX8" fmla="*/ 104926 w 212883"/>
                <a:gd name="connsiteY8" fmla="*/ 137109 h 185705"/>
                <a:gd name="connsiteX9" fmla="*/ 106514 w 212883"/>
                <a:gd name="connsiteY9" fmla="*/ 167272 h 185705"/>
                <a:gd name="connsiteX10" fmla="*/ 38251 w 212883"/>
                <a:gd name="connsiteY10" fmla="*/ 157747 h 185705"/>
                <a:gd name="connsiteX11" fmla="*/ 43014 w 212883"/>
                <a:gd name="connsiteY11" fmla="*/ 145047 h 185705"/>
                <a:gd name="connsiteX12" fmla="*/ 84289 w 212883"/>
                <a:gd name="connsiteY12" fmla="*/ 60909 h 185705"/>
                <a:gd name="connsiteX13" fmla="*/ 82701 w 212883"/>
                <a:gd name="connsiteY13" fmla="*/ 25984 h 185705"/>
                <a:gd name="connsiteX14" fmla="*/ 82701 w 212883"/>
                <a:gd name="connsiteY14" fmla="*/ 19634 h 185705"/>
                <a:gd name="connsiteX15" fmla="*/ 212876 w 212883"/>
                <a:gd name="connsiteY15" fmla="*/ 24397 h 18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883" h="185705">
                  <a:moveTo>
                    <a:pt x="212876" y="24397"/>
                  </a:moveTo>
                  <a:cubicBezTo>
                    <a:pt x="211818" y="21487"/>
                    <a:pt x="101486" y="-8147"/>
                    <a:pt x="76351" y="2172"/>
                  </a:cubicBezTo>
                  <a:cubicBezTo>
                    <a:pt x="51216" y="12491"/>
                    <a:pt x="74499" y="58263"/>
                    <a:pt x="62064" y="86309"/>
                  </a:cubicBezTo>
                  <a:cubicBezTo>
                    <a:pt x="49629" y="114355"/>
                    <a:pt x="-10961" y="154043"/>
                    <a:pt x="1739" y="170447"/>
                  </a:cubicBezTo>
                  <a:cubicBezTo>
                    <a:pt x="14439" y="186851"/>
                    <a:pt x="119214" y="186851"/>
                    <a:pt x="138264" y="184734"/>
                  </a:cubicBezTo>
                  <a:cubicBezTo>
                    <a:pt x="157314" y="182617"/>
                    <a:pt x="117362" y="167536"/>
                    <a:pt x="116039" y="157747"/>
                  </a:cubicBezTo>
                  <a:cubicBezTo>
                    <a:pt x="114716" y="147958"/>
                    <a:pt x="121859" y="135258"/>
                    <a:pt x="130326" y="125997"/>
                  </a:cubicBezTo>
                  <a:cubicBezTo>
                    <a:pt x="138793" y="116736"/>
                    <a:pt x="171072" y="100332"/>
                    <a:pt x="166839" y="102184"/>
                  </a:cubicBezTo>
                  <a:cubicBezTo>
                    <a:pt x="162606" y="104036"/>
                    <a:pt x="114980" y="126261"/>
                    <a:pt x="104926" y="137109"/>
                  </a:cubicBezTo>
                  <a:cubicBezTo>
                    <a:pt x="94872" y="147957"/>
                    <a:pt x="117626" y="163832"/>
                    <a:pt x="106514" y="167272"/>
                  </a:cubicBezTo>
                  <a:cubicBezTo>
                    <a:pt x="95401" y="170712"/>
                    <a:pt x="48834" y="161451"/>
                    <a:pt x="38251" y="157747"/>
                  </a:cubicBezTo>
                  <a:cubicBezTo>
                    <a:pt x="27668" y="154043"/>
                    <a:pt x="35341" y="161187"/>
                    <a:pt x="43014" y="145047"/>
                  </a:cubicBezTo>
                  <a:cubicBezTo>
                    <a:pt x="50687" y="128907"/>
                    <a:pt x="77674" y="80753"/>
                    <a:pt x="84289" y="60909"/>
                  </a:cubicBezTo>
                  <a:cubicBezTo>
                    <a:pt x="90904" y="41065"/>
                    <a:pt x="82701" y="25984"/>
                    <a:pt x="82701" y="25984"/>
                  </a:cubicBezTo>
                  <a:cubicBezTo>
                    <a:pt x="82436" y="19105"/>
                    <a:pt x="68149" y="19369"/>
                    <a:pt x="82701" y="19634"/>
                  </a:cubicBezTo>
                  <a:cubicBezTo>
                    <a:pt x="97253" y="19899"/>
                    <a:pt x="213934" y="27307"/>
                    <a:pt x="212876" y="243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10356382-4E0E-4D60-8194-7A0C30A8D47B}"/>
                </a:ext>
              </a:extLst>
            </p:cNvPr>
            <p:cNvSpPr/>
            <p:nvPr/>
          </p:nvSpPr>
          <p:spPr>
            <a:xfrm>
              <a:off x="4440023" y="7425795"/>
              <a:ext cx="60854" cy="172600"/>
            </a:xfrm>
            <a:custGeom>
              <a:avLst/>
              <a:gdLst>
                <a:gd name="connsiteX0" fmla="*/ 54190 w 60854"/>
                <a:gd name="connsiteY0" fmla="*/ 530 h 172600"/>
                <a:gd name="connsiteX1" fmla="*/ 57365 w 60854"/>
                <a:gd name="connsiteY1" fmla="*/ 164043 h 172600"/>
                <a:gd name="connsiteX2" fmla="*/ 215 w 60854"/>
                <a:gd name="connsiteY2" fmla="*/ 149755 h 172600"/>
                <a:gd name="connsiteX3" fmla="*/ 38315 w 60854"/>
                <a:gd name="connsiteY3" fmla="*/ 151343 h 172600"/>
                <a:gd name="connsiteX4" fmla="*/ 51015 w 60854"/>
                <a:gd name="connsiteY4" fmla="*/ 113243 h 172600"/>
                <a:gd name="connsiteX5" fmla="*/ 54190 w 60854"/>
                <a:gd name="connsiteY5" fmla="*/ 530 h 17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54" h="172600">
                  <a:moveTo>
                    <a:pt x="54190" y="530"/>
                  </a:moveTo>
                  <a:cubicBezTo>
                    <a:pt x="55248" y="8997"/>
                    <a:pt x="66361" y="139172"/>
                    <a:pt x="57365" y="164043"/>
                  </a:cubicBezTo>
                  <a:cubicBezTo>
                    <a:pt x="48369" y="188914"/>
                    <a:pt x="3390" y="151872"/>
                    <a:pt x="215" y="149755"/>
                  </a:cubicBezTo>
                  <a:cubicBezTo>
                    <a:pt x="-2960" y="147638"/>
                    <a:pt x="29848" y="157428"/>
                    <a:pt x="38315" y="151343"/>
                  </a:cubicBezTo>
                  <a:cubicBezTo>
                    <a:pt x="46782" y="145258"/>
                    <a:pt x="49957" y="139172"/>
                    <a:pt x="51015" y="113243"/>
                  </a:cubicBezTo>
                  <a:cubicBezTo>
                    <a:pt x="52073" y="87314"/>
                    <a:pt x="53132" y="-7937"/>
                    <a:pt x="54190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B6223651-4178-494A-8A83-168200F94913}"/>
                </a:ext>
              </a:extLst>
            </p:cNvPr>
            <p:cNvSpPr/>
            <p:nvPr/>
          </p:nvSpPr>
          <p:spPr>
            <a:xfrm>
              <a:off x="4393525" y="7413210"/>
              <a:ext cx="55140" cy="122664"/>
            </a:xfrm>
            <a:custGeom>
              <a:avLst/>
              <a:gdLst>
                <a:gd name="connsiteX0" fmla="*/ 54650 w 55140"/>
                <a:gd name="connsiteY0" fmla="*/ 415 h 122664"/>
                <a:gd name="connsiteX1" fmla="*/ 675 w 55140"/>
                <a:gd name="connsiteY1" fmla="*/ 119478 h 122664"/>
                <a:gd name="connsiteX2" fmla="*/ 26075 w 55140"/>
                <a:gd name="connsiteY2" fmla="*/ 81378 h 122664"/>
                <a:gd name="connsiteX3" fmla="*/ 54650 w 55140"/>
                <a:gd name="connsiteY3" fmla="*/ 415 h 12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140" h="122664">
                  <a:moveTo>
                    <a:pt x="54650" y="415"/>
                  </a:moveTo>
                  <a:cubicBezTo>
                    <a:pt x="50417" y="6765"/>
                    <a:pt x="5437" y="105984"/>
                    <a:pt x="675" y="119478"/>
                  </a:cubicBezTo>
                  <a:cubicBezTo>
                    <a:pt x="-4087" y="132972"/>
                    <a:pt x="17608" y="100428"/>
                    <a:pt x="26075" y="81378"/>
                  </a:cubicBezTo>
                  <a:cubicBezTo>
                    <a:pt x="34542" y="62328"/>
                    <a:pt x="58883" y="-5935"/>
                    <a:pt x="54650" y="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AAC477A9-B70D-462D-A5D1-49B29154FFA2}"/>
                </a:ext>
              </a:extLst>
            </p:cNvPr>
            <p:cNvSpPr/>
            <p:nvPr/>
          </p:nvSpPr>
          <p:spPr>
            <a:xfrm>
              <a:off x="4421034" y="7502518"/>
              <a:ext cx="74571" cy="80132"/>
            </a:xfrm>
            <a:custGeom>
              <a:avLst/>
              <a:gdLst>
                <a:gd name="connsiteX0" fmla="*/ 154 w 74571"/>
                <a:gd name="connsiteY0" fmla="*/ 7 h 80132"/>
                <a:gd name="connsiteX1" fmla="*/ 50954 w 74571"/>
                <a:gd name="connsiteY1" fmla="*/ 17470 h 80132"/>
                <a:gd name="connsiteX2" fmla="*/ 43016 w 74571"/>
                <a:gd name="connsiteY2" fmla="*/ 68270 h 80132"/>
                <a:gd name="connsiteX3" fmla="*/ 44604 w 74571"/>
                <a:gd name="connsiteY3" fmla="*/ 79382 h 80132"/>
                <a:gd name="connsiteX4" fmla="*/ 68416 w 74571"/>
                <a:gd name="connsiteY4" fmla="*/ 53982 h 80132"/>
                <a:gd name="connsiteX5" fmla="*/ 70004 w 74571"/>
                <a:gd name="connsiteY5" fmla="*/ 19057 h 80132"/>
                <a:gd name="connsiteX6" fmla="*/ 154 w 74571"/>
                <a:gd name="connsiteY6" fmla="*/ 7 h 8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71" h="80132">
                  <a:moveTo>
                    <a:pt x="154" y="7"/>
                  </a:moveTo>
                  <a:cubicBezTo>
                    <a:pt x="-3021" y="-258"/>
                    <a:pt x="43810" y="6093"/>
                    <a:pt x="50954" y="17470"/>
                  </a:cubicBezTo>
                  <a:cubicBezTo>
                    <a:pt x="58098" y="28847"/>
                    <a:pt x="44074" y="57951"/>
                    <a:pt x="43016" y="68270"/>
                  </a:cubicBezTo>
                  <a:cubicBezTo>
                    <a:pt x="41958" y="78589"/>
                    <a:pt x="40371" y="81763"/>
                    <a:pt x="44604" y="79382"/>
                  </a:cubicBezTo>
                  <a:cubicBezTo>
                    <a:pt x="48837" y="77001"/>
                    <a:pt x="64183" y="64036"/>
                    <a:pt x="68416" y="53982"/>
                  </a:cubicBezTo>
                  <a:cubicBezTo>
                    <a:pt x="72649" y="43928"/>
                    <a:pt x="79000" y="29905"/>
                    <a:pt x="70004" y="19057"/>
                  </a:cubicBezTo>
                  <a:cubicBezTo>
                    <a:pt x="61008" y="8209"/>
                    <a:pt x="3329" y="272"/>
                    <a:pt x="15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941A54CB-6323-4CF6-8F23-09C8B5A64F0F}"/>
                </a:ext>
              </a:extLst>
            </p:cNvPr>
            <p:cNvSpPr/>
            <p:nvPr/>
          </p:nvSpPr>
          <p:spPr>
            <a:xfrm>
              <a:off x="4478652" y="7498481"/>
              <a:ext cx="206324" cy="141204"/>
            </a:xfrm>
            <a:custGeom>
              <a:avLst/>
              <a:gdLst>
                <a:gd name="connsiteX0" fmla="*/ 202886 w 206324"/>
                <a:gd name="connsiteY0" fmla="*/ 869 h 141204"/>
                <a:gd name="connsiteX1" fmla="*/ 1273 w 206324"/>
                <a:gd name="connsiteY1" fmla="*/ 138982 h 141204"/>
                <a:gd name="connsiteX2" fmla="*/ 120336 w 206324"/>
                <a:gd name="connsiteY2" fmla="*/ 81832 h 141204"/>
                <a:gd name="connsiteX3" fmla="*/ 202886 w 206324"/>
                <a:gd name="connsiteY3" fmla="*/ 869 h 14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324" h="141204">
                  <a:moveTo>
                    <a:pt x="202886" y="869"/>
                  </a:moveTo>
                  <a:cubicBezTo>
                    <a:pt x="183042" y="10394"/>
                    <a:pt x="15031" y="125488"/>
                    <a:pt x="1273" y="138982"/>
                  </a:cubicBezTo>
                  <a:cubicBezTo>
                    <a:pt x="-12485" y="152476"/>
                    <a:pt x="89115" y="100882"/>
                    <a:pt x="120336" y="81832"/>
                  </a:cubicBezTo>
                  <a:cubicBezTo>
                    <a:pt x="151557" y="62782"/>
                    <a:pt x="222730" y="-8656"/>
                    <a:pt x="202886" y="8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4CA1D275-505A-45CD-9217-635FAFE1F339}"/>
                </a:ext>
              </a:extLst>
            </p:cNvPr>
            <p:cNvSpPr/>
            <p:nvPr/>
          </p:nvSpPr>
          <p:spPr>
            <a:xfrm>
              <a:off x="4226915" y="7642191"/>
              <a:ext cx="386133" cy="38794"/>
            </a:xfrm>
            <a:custGeom>
              <a:avLst/>
              <a:gdLst>
                <a:gd name="connsiteX0" fmla="*/ 3773 w 386133"/>
                <a:gd name="connsiteY0" fmla="*/ 36547 h 38794"/>
                <a:gd name="connsiteX1" fmla="*/ 381598 w 386133"/>
                <a:gd name="connsiteY1" fmla="*/ 34 h 38794"/>
                <a:gd name="connsiteX2" fmla="*/ 199035 w 386133"/>
                <a:gd name="connsiteY2" fmla="*/ 30197 h 38794"/>
                <a:gd name="connsiteX3" fmla="*/ 3773 w 386133"/>
                <a:gd name="connsiteY3" fmla="*/ 36547 h 3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133" h="38794">
                  <a:moveTo>
                    <a:pt x="3773" y="36547"/>
                  </a:moveTo>
                  <a:cubicBezTo>
                    <a:pt x="34200" y="31520"/>
                    <a:pt x="349054" y="1092"/>
                    <a:pt x="381598" y="34"/>
                  </a:cubicBezTo>
                  <a:cubicBezTo>
                    <a:pt x="414142" y="-1024"/>
                    <a:pt x="263064" y="22789"/>
                    <a:pt x="199035" y="30197"/>
                  </a:cubicBezTo>
                  <a:cubicBezTo>
                    <a:pt x="135006" y="37605"/>
                    <a:pt x="-26654" y="41574"/>
                    <a:pt x="3773" y="36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C82DB821-32DA-4396-9442-ED22A796B66B}"/>
                </a:ext>
              </a:extLst>
            </p:cNvPr>
            <p:cNvSpPr/>
            <p:nvPr/>
          </p:nvSpPr>
          <p:spPr>
            <a:xfrm>
              <a:off x="4234576" y="7564323"/>
              <a:ext cx="267719" cy="59502"/>
            </a:xfrm>
            <a:custGeom>
              <a:avLst/>
              <a:gdLst>
                <a:gd name="connsiteX0" fmla="*/ 264399 w 267719"/>
                <a:gd name="connsiteY0" fmla="*/ 57265 h 59502"/>
                <a:gd name="connsiteX1" fmla="*/ 2462 w 267719"/>
                <a:gd name="connsiteY1" fmla="*/ 115 h 59502"/>
                <a:gd name="connsiteX2" fmla="*/ 140574 w 267719"/>
                <a:gd name="connsiteY2" fmla="*/ 42977 h 59502"/>
                <a:gd name="connsiteX3" fmla="*/ 264399 w 267719"/>
                <a:gd name="connsiteY3" fmla="*/ 57265 h 5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719" h="59502">
                  <a:moveTo>
                    <a:pt x="264399" y="57265"/>
                  </a:moveTo>
                  <a:cubicBezTo>
                    <a:pt x="241380" y="50121"/>
                    <a:pt x="23099" y="2496"/>
                    <a:pt x="2462" y="115"/>
                  </a:cubicBezTo>
                  <a:cubicBezTo>
                    <a:pt x="-18175" y="-2266"/>
                    <a:pt x="96389" y="32923"/>
                    <a:pt x="140574" y="42977"/>
                  </a:cubicBezTo>
                  <a:cubicBezTo>
                    <a:pt x="184759" y="53031"/>
                    <a:pt x="287418" y="64409"/>
                    <a:pt x="264399" y="572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45D60D38-4419-4F19-9191-81C8A4C619AD}"/>
                </a:ext>
              </a:extLst>
            </p:cNvPr>
            <p:cNvSpPr/>
            <p:nvPr/>
          </p:nvSpPr>
          <p:spPr>
            <a:xfrm>
              <a:off x="4175145" y="7575190"/>
              <a:ext cx="310165" cy="64887"/>
            </a:xfrm>
            <a:custGeom>
              <a:avLst/>
              <a:gdLst>
                <a:gd name="connsiteX0" fmla="*/ 309543 w 310165"/>
                <a:gd name="connsiteY0" fmla="*/ 63860 h 64887"/>
                <a:gd name="connsiteX1" fmla="*/ 87293 w 310165"/>
                <a:gd name="connsiteY1" fmla="*/ 36873 h 64887"/>
                <a:gd name="connsiteX2" fmla="*/ 11093 w 310165"/>
                <a:gd name="connsiteY2" fmla="*/ 360 h 64887"/>
                <a:gd name="connsiteX3" fmla="*/ 309543 w 310165"/>
                <a:gd name="connsiteY3" fmla="*/ 63860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165" h="64887">
                  <a:moveTo>
                    <a:pt x="309543" y="63860"/>
                  </a:moveTo>
                  <a:cubicBezTo>
                    <a:pt x="322243" y="69945"/>
                    <a:pt x="137035" y="47456"/>
                    <a:pt x="87293" y="36873"/>
                  </a:cubicBezTo>
                  <a:cubicBezTo>
                    <a:pt x="37551" y="26290"/>
                    <a:pt x="-25949" y="-3609"/>
                    <a:pt x="11093" y="360"/>
                  </a:cubicBezTo>
                  <a:cubicBezTo>
                    <a:pt x="48135" y="4329"/>
                    <a:pt x="296843" y="57775"/>
                    <a:pt x="309543" y="638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043BB642-1B4C-42C1-8FF3-E02986E0F657}"/>
                </a:ext>
              </a:extLst>
            </p:cNvPr>
            <p:cNvSpPr/>
            <p:nvPr/>
          </p:nvSpPr>
          <p:spPr>
            <a:xfrm>
              <a:off x="4204937" y="7554778"/>
              <a:ext cx="452792" cy="102549"/>
            </a:xfrm>
            <a:custGeom>
              <a:avLst/>
              <a:gdLst>
                <a:gd name="connsiteX0" fmla="*/ 452788 w 452792"/>
                <a:gd name="connsiteY0" fmla="*/ 135 h 102549"/>
                <a:gd name="connsiteX1" fmla="*/ 297213 w 452792"/>
                <a:gd name="connsiteY1" fmla="*/ 74747 h 102549"/>
                <a:gd name="connsiteX2" fmla="*/ 146401 w 452792"/>
                <a:gd name="connsiteY2" fmla="*/ 89035 h 102549"/>
                <a:gd name="connsiteX3" fmla="*/ 351 w 452792"/>
                <a:gd name="connsiteY3" fmla="*/ 77922 h 102549"/>
                <a:gd name="connsiteX4" fmla="*/ 189263 w 452792"/>
                <a:gd name="connsiteY4" fmla="*/ 95385 h 102549"/>
                <a:gd name="connsiteX5" fmla="*/ 301976 w 452792"/>
                <a:gd name="connsiteY5" fmla="*/ 95385 h 102549"/>
                <a:gd name="connsiteX6" fmla="*/ 452788 w 452792"/>
                <a:gd name="connsiteY6" fmla="*/ 135 h 1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792" h="102549">
                  <a:moveTo>
                    <a:pt x="452788" y="135"/>
                  </a:moveTo>
                  <a:cubicBezTo>
                    <a:pt x="451994" y="-3305"/>
                    <a:pt x="348277" y="59930"/>
                    <a:pt x="297213" y="74747"/>
                  </a:cubicBezTo>
                  <a:cubicBezTo>
                    <a:pt x="246149" y="89564"/>
                    <a:pt x="195878" y="88506"/>
                    <a:pt x="146401" y="89035"/>
                  </a:cubicBezTo>
                  <a:cubicBezTo>
                    <a:pt x="96924" y="89564"/>
                    <a:pt x="-6793" y="76864"/>
                    <a:pt x="351" y="77922"/>
                  </a:cubicBezTo>
                  <a:cubicBezTo>
                    <a:pt x="7495" y="78980"/>
                    <a:pt x="138992" y="92475"/>
                    <a:pt x="189263" y="95385"/>
                  </a:cubicBezTo>
                  <a:cubicBezTo>
                    <a:pt x="239534" y="98295"/>
                    <a:pt x="258849" y="109937"/>
                    <a:pt x="301976" y="95385"/>
                  </a:cubicBezTo>
                  <a:cubicBezTo>
                    <a:pt x="345103" y="80833"/>
                    <a:pt x="453582" y="3575"/>
                    <a:pt x="452788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D76D3476-54AD-49B8-8541-0A89997A1008}"/>
                </a:ext>
              </a:extLst>
            </p:cNvPr>
            <p:cNvSpPr/>
            <p:nvPr/>
          </p:nvSpPr>
          <p:spPr>
            <a:xfrm>
              <a:off x="3897875" y="7451020"/>
              <a:ext cx="358968" cy="103939"/>
            </a:xfrm>
            <a:custGeom>
              <a:avLst/>
              <a:gdLst>
                <a:gd name="connsiteX0" fmla="*/ 353450 w 358968"/>
                <a:gd name="connsiteY0" fmla="*/ 3880 h 103939"/>
                <a:gd name="connsiteX1" fmla="*/ 297888 w 358968"/>
                <a:gd name="connsiteY1" fmla="*/ 13405 h 103939"/>
                <a:gd name="connsiteX2" fmla="*/ 188350 w 358968"/>
                <a:gd name="connsiteY2" fmla="*/ 80080 h 103939"/>
                <a:gd name="connsiteX3" fmla="*/ 155013 w 358968"/>
                <a:gd name="connsiteY3" fmla="*/ 103893 h 103939"/>
                <a:gd name="connsiteX4" fmla="*/ 97863 w 358968"/>
                <a:gd name="connsiteY4" fmla="*/ 75318 h 103939"/>
                <a:gd name="connsiteX5" fmla="*/ 1025 w 358968"/>
                <a:gd name="connsiteY5" fmla="*/ 67380 h 103939"/>
                <a:gd name="connsiteX6" fmla="*/ 164538 w 358968"/>
                <a:gd name="connsiteY6" fmla="*/ 61030 h 103939"/>
                <a:gd name="connsiteX7" fmla="*/ 353450 w 358968"/>
                <a:gd name="connsiteY7" fmla="*/ 3880 h 10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968" h="103939">
                  <a:moveTo>
                    <a:pt x="353450" y="3880"/>
                  </a:moveTo>
                  <a:cubicBezTo>
                    <a:pt x="375675" y="-4058"/>
                    <a:pt x="325405" y="705"/>
                    <a:pt x="297888" y="13405"/>
                  </a:cubicBezTo>
                  <a:cubicBezTo>
                    <a:pt x="270371" y="26105"/>
                    <a:pt x="212163" y="64999"/>
                    <a:pt x="188350" y="80080"/>
                  </a:cubicBezTo>
                  <a:cubicBezTo>
                    <a:pt x="164537" y="95161"/>
                    <a:pt x="170094" y="104687"/>
                    <a:pt x="155013" y="103893"/>
                  </a:cubicBezTo>
                  <a:cubicBezTo>
                    <a:pt x="139932" y="103099"/>
                    <a:pt x="123527" y="81403"/>
                    <a:pt x="97863" y="75318"/>
                  </a:cubicBezTo>
                  <a:cubicBezTo>
                    <a:pt x="72199" y="69233"/>
                    <a:pt x="-10087" y="69761"/>
                    <a:pt x="1025" y="67380"/>
                  </a:cubicBezTo>
                  <a:cubicBezTo>
                    <a:pt x="12137" y="64999"/>
                    <a:pt x="107917" y="69761"/>
                    <a:pt x="164538" y="61030"/>
                  </a:cubicBezTo>
                  <a:cubicBezTo>
                    <a:pt x="221159" y="52299"/>
                    <a:pt x="331225" y="11818"/>
                    <a:pt x="353450" y="3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7FF578EC-CEF9-42FC-9A22-E30018136374}"/>
                </a:ext>
              </a:extLst>
            </p:cNvPr>
            <p:cNvSpPr/>
            <p:nvPr/>
          </p:nvSpPr>
          <p:spPr>
            <a:xfrm>
              <a:off x="2377367" y="5596464"/>
              <a:ext cx="285647" cy="387946"/>
            </a:xfrm>
            <a:custGeom>
              <a:avLst/>
              <a:gdLst>
                <a:gd name="connsiteX0" fmla="*/ 708 w 285647"/>
                <a:gd name="connsiteY0" fmla="*/ 12174 h 387946"/>
                <a:gd name="connsiteX1" fmla="*/ 141996 w 285647"/>
                <a:gd name="connsiteY1" fmla="*/ 43924 h 387946"/>
                <a:gd name="connsiteX2" fmla="*/ 280108 w 285647"/>
                <a:gd name="connsiteY2" fmla="*/ 382061 h 387946"/>
                <a:gd name="connsiteX3" fmla="*/ 253121 w 285647"/>
                <a:gd name="connsiteY3" fmla="*/ 248711 h 387946"/>
                <a:gd name="connsiteX4" fmla="*/ 203908 w 285647"/>
                <a:gd name="connsiteY4" fmla="*/ 118536 h 387946"/>
                <a:gd name="connsiteX5" fmla="*/ 708 w 285647"/>
                <a:gd name="connsiteY5" fmla="*/ 12174 h 38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647" h="387946">
                  <a:moveTo>
                    <a:pt x="708" y="12174"/>
                  </a:moveTo>
                  <a:cubicBezTo>
                    <a:pt x="-9611" y="-261"/>
                    <a:pt x="95429" y="-17724"/>
                    <a:pt x="141996" y="43924"/>
                  </a:cubicBezTo>
                  <a:cubicBezTo>
                    <a:pt x="188563" y="105572"/>
                    <a:pt x="261587" y="347930"/>
                    <a:pt x="280108" y="382061"/>
                  </a:cubicBezTo>
                  <a:cubicBezTo>
                    <a:pt x="298629" y="416192"/>
                    <a:pt x="265821" y="292632"/>
                    <a:pt x="253121" y="248711"/>
                  </a:cubicBezTo>
                  <a:cubicBezTo>
                    <a:pt x="240421" y="204790"/>
                    <a:pt x="241214" y="159282"/>
                    <a:pt x="203908" y="118536"/>
                  </a:cubicBezTo>
                  <a:cubicBezTo>
                    <a:pt x="166602" y="77790"/>
                    <a:pt x="11027" y="24609"/>
                    <a:pt x="708" y="121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BF40AF38-887C-4F8C-81EA-9772912B2C06}"/>
                </a:ext>
              </a:extLst>
            </p:cNvPr>
            <p:cNvSpPr/>
            <p:nvPr/>
          </p:nvSpPr>
          <p:spPr>
            <a:xfrm>
              <a:off x="2363629" y="5674474"/>
              <a:ext cx="254717" cy="267869"/>
            </a:xfrm>
            <a:custGeom>
              <a:avLst/>
              <a:gdLst>
                <a:gd name="connsiteX0" fmla="*/ 159 w 254717"/>
                <a:gd name="connsiteY0" fmla="*/ 839 h 267869"/>
                <a:gd name="connsiteX1" fmla="*/ 170021 w 254717"/>
                <a:gd name="connsiteY1" fmla="*/ 105614 h 267869"/>
                <a:gd name="connsiteX2" fmla="*/ 254159 w 254717"/>
                <a:gd name="connsiteY2" fmla="*/ 267539 h 267869"/>
                <a:gd name="connsiteX3" fmla="*/ 203359 w 254717"/>
                <a:gd name="connsiteY3" fmla="*/ 145301 h 267869"/>
                <a:gd name="connsiteX4" fmla="*/ 139859 w 254717"/>
                <a:gd name="connsiteY4" fmla="*/ 61164 h 267869"/>
                <a:gd name="connsiteX5" fmla="*/ 159 w 254717"/>
                <a:gd name="connsiteY5" fmla="*/ 839 h 26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717" h="267869">
                  <a:moveTo>
                    <a:pt x="159" y="839"/>
                  </a:moveTo>
                  <a:cubicBezTo>
                    <a:pt x="5186" y="8247"/>
                    <a:pt x="127688" y="61164"/>
                    <a:pt x="170021" y="105614"/>
                  </a:cubicBezTo>
                  <a:cubicBezTo>
                    <a:pt x="212354" y="150064"/>
                    <a:pt x="248603" y="260925"/>
                    <a:pt x="254159" y="267539"/>
                  </a:cubicBezTo>
                  <a:cubicBezTo>
                    <a:pt x="259715" y="274154"/>
                    <a:pt x="222409" y="179697"/>
                    <a:pt x="203359" y="145301"/>
                  </a:cubicBezTo>
                  <a:cubicBezTo>
                    <a:pt x="184309" y="110905"/>
                    <a:pt x="169492" y="85506"/>
                    <a:pt x="139859" y="61164"/>
                  </a:cubicBezTo>
                  <a:cubicBezTo>
                    <a:pt x="110226" y="36822"/>
                    <a:pt x="-4868" y="-6569"/>
                    <a:pt x="159" y="8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30A7059A-5081-4350-98FB-A81D90277694}"/>
                </a:ext>
              </a:extLst>
            </p:cNvPr>
            <p:cNvSpPr/>
            <p:nvPr/>
          </p:nvSpPr>
          <p:spPr>
            <a:xfrm>
              <a:off x="2349178" y="5700501"/>
              <a:ext cx="224289" cy="99665"/>
            </a:xfrm>
            <a:custGeom>
              <a:avLst/>
              <a:gdLst>
                <a:gd name="connsiteX0" fmla="*/ 1910 w 224289"/>
                <a:gd name="connsiteY0" fmla="*/ 4974 h 99665"/>
                <a:gd name="connsiteX1" fmla="*/ 190822 w 224289"/>
                <a:gd name="connsiteY1" fmla="*/ 87524 h 99665"/>
                <a:gd name="connsiteX2" fmla="*/ 216222 w 224289"/>
                <a:gd name="connsiteY2" fmla="*/ 92287 h 99665"/>
                <a:gd name="connsiteX3" fmla="*/ 100335 w 224289"/>
                <a:gd name="connsiteY3" fmla="*/ 20849 h 99665"/>
                <a:gd name="connsiteX4" fmla="*/ 1910 w 224289"/>
                <a:gd name="connsiteY4" fmla="*/ 4974 h 9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89" h="99665">
                  <a:moveTo>
                    <a:pt x="1910" y="4974"/>
                  </a:moveTo>
                  <a:cubicBezTo>
                    <a:pt x="16991" y="16087"/>
                    <a:pt x="155103" y="72972"/>
                    <a:pt x="190822" y="87524"/>
                  </a:cubicBezTo>
                  <a:cubicBezTo>
                    <a:pt x="226541" y="102076"/>
                    <a:pt x="231303" y="103400"/>
                    <a:pt x="216222" y="92287"/>
                  </a:cubicBezTo>
                  <a:cubicBezTo>
                    <a:pt x="201141" y="81174"/>
                    <a:pt x="135789" y="39370"/>
                    <a:pt x="100335" y="20849"/>
                  </a:cubicBezTo>
                  <a:cubicBezTo>
                    <a:pt x="64881" y="2328"/>
                    <a:pt x="-13171" y="-6139"/>
                    <a:pt x="1910" y="49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A86AFA7B-EE07-4B95-B0B3-152B82FE8D2F}"/>
                </a:ext>
              </a:extLst>
            </p:cNvPr>
            <p:cNvSpPr/>
            <p:nvPr/>
          </p:nvSpPr>
          <p:spPr>
            <a:xfrm>
              <a:off x="2312963" y="5752912"/>
              <a:ext cx="280065" cy="176605"/>
            </a:xfrm>
            <a:custGeom>
              <a:avLst/>
              <a:gdLst>
                <a:gd name="connsiteX0" fmla="*/ 25 w 280065"/>
                <a:gd name="connsiteY0" fmla="*/ 188 h 176605"/>
                <a:gd name="connsiteX1" fmla="*/ 171475 w 280065"/>
                <a:gd name="connsiteY1" fmla="*/ 30351 h 176605"/>
                <a:gd name="connsiteX2" fmla="*/ 258787 w 280065"/>
                <a:gd name="connsiteY2" fmla="*/ 120838 h 176605"/>
                <a:gd name="connsiteX3" fmla="*/ 279425 w 280065"/>
                <a:gd name="connsiteY3" fmla="*/ 176401 h 176605"/>
                <a:gd name="connsiteX4" fmla="*/ 242912 w 280065"/>
                <a:gd name="connsiteY4" fmla="*/ 101788 h 176605"/>
                <a:gd name="connsiteX5" fmla="*/ 184175 w 280065"/>
                <a:gd name="connsiteY5" fmla="*/ 41463 h 176605"/>
                <a:gd name="connsiteX6" fmla="*/ 25 w 280065"/>
                <a:gd name="connsiteY6" fmla="*/ 188 h 1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65" h="176605">
                  <a:moveTo>
                    <a:pt x="25" y="188"/>
                  </a:moveTo>
                  <a:cubicBezTo>
                    <a:pt x="-2092" y="-1664"/>
                    <a:pt x="128348" y="10243"/>
                    <a:pt x="171475" y="30351"/>
                  </a:cubicBezTo>
                  <a:cubicBezTo>
                    <a:pt x="214602" y="50459"/>
                    <a:pt x="240795" y="96496"/>
                    <a:pt x="258787" y="120838"/>
                  </a:cubicBezTo>
                  <a:cubicBezTo>
                    <a:pt x="276779" y="145180"/>
                    <a:pt x="282071" y="179576"/>
                    <a:pt x="279425" y="176401"/>
                  </a:cubicBezTo>
                  <a:cubicBezTo>
                    <a:pt x="276779" y="173226"/>
                    <a:pt x="258787" y="124278"/>
                    <a:pt x="242912" y="101788"/>
                  </a:cubicBezTo>
                  <a:cubicBezTo>
                    <a:pt x="227037" y="79298"/>
                    <a:pt x="221481" y="62365"/>
                    <a:pt x="184175" y="41463"/>
                  </a:cubicBezTo>
                  <a:cubicBezTo>
                    <a:pt x="146869" y="20561"/>
                    <a:pt x="2142" y="2040"/>
                    <a:pt x="25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372C3C1F-4816-4E04-A780-F5CCFD391434}"/>
                </a:ext>
              </a:extLst>
            </p:cNvPr>
            <p:cNvSpPr/>
            <p:nvPr/>
          </p:nvSpPr>
          <p:spPr>
            <a:xfrm>
              <a:off x="2662848" y="6175678"/>
              <a:ext cx="31148" cy="262733"/>
            </a:xfrm>
            <a:custGeom>
              <a:avLst/>
              <a:gdLst>
                <a:gd name="connsiteX0" fmla="*/ 5740 w 31148"/>
                <a:gd name="connsiteY0" fmla="*/ 1285 h 262733"/>
                <a:gd name="connsiteX1" fmla="*/ 977 w 31148"/>
                <a:gd name="connsiteY1" fmla="*/ 250522 h 262733"/>
                <a:gd name="connsiteX2" fmla="*/ 20027 w 31148"/>
                <a:gd name="connsiteY2" fmla="*/ 217185 h 262733"/>
                <a:gd name="connsiteX3" fmla="*/ 31140 w 31148"/>
                <a:gd name="connsiteY3" fmla="*/ 155272 h 262733"/>
                <a:gd name="connsiteX4" fmla="*/ 5740 w 31148"/>
                <a:gd name="connsiteY4" fmla="*/ 1285 h 26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48" h="262733">
                  <a:moveTo>
                    <a:pt x="5740" y="1285"/>
                  </a:moveTo>
                  <a:cubicBezTo>
                    <a:pt x="713" y="17160"/>
                    <a:pt x="-1404" y="214539"/>
                    <a:pt x="977" y="250522"/>
                  </a:cubicBezTo>
                  <a:cubicBezTo>
                    <a:pt x="3358" y="286505"/>
                    <a:pt x="15000" y="233060"/>
                    <a:pt x="20027" y="217185"/>
                  </a:cubicBezTo>
                  <a:cubicBezTo>
                    <a:pt x="25054" y="201310"/>
                    <a:pt x="31405" y="189403"/>
                    <a:pt x="31140" y="155272"/>
                  </a:cubicBezTo>
                  <a:cubicBezTo>
                    <a:pt x="30876" y="121141"/>
                    <a:pt x="10767" y="-14590"/>
                    <a:pt x="5740" y="1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A076FD9A-B20F-423D-B3D1-E3A51A3F9FD0}"/>
                </a:ext>
              </a:extLst>
            </p:cNvPr>
            <p:cNvSpPr/>
            <p:nvPr/>
          </p:nvSpPr>
          <p:spPr>
            <a:xfrm>
              <a:off x="2560302" y="6159499"/>
              <a:ext cx="114276" cy="270643"/>
            </a:xfrm>
            <a:custGeom>
              <a:avLst/>
              <a:gdLst>
                <a:gd name="connsiteX0" fmla="*/ 63836 w 114276"/>
                <a:gd name="connsiteY0" fmla="*/ 1 h 270643"/>
                <a:gd name="connsiteX1" fmla="*/ 76536 w 114276"/>
                <a:gd name="connsiteY1" fmla="*/ 234951 h 270643"/>
                <a:gd name="connsiteX2" fmla="*/ 336 w 114276"/>
                <a:gd name="connsiteY2" fmla="*/ 255589 h 270643"/>
                <a:gd name="connsiteX3" fmla="*/ 111461 w 114276"/>
                <a:gd name="connsiteY3" fmla="*/ 269876 h 270643"/>
                <a:gd name="connsiteX4" fmla="*/ 81298 w 114276"/>
                <a:gd name="connsiteY4" fmla="*/ 231776 h 270643"/>
                <a:gd name="connsiteX5" fmla="*/ 63836 w 114276"/>
                <a:gd name="connsiteY5" fmla="*/ 1 h 27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76" h="270643">
                  <a:moveTo>
                    <a:pt x="63836" y="1"/>
                  </a:moveTo>
                  <a:cubicBezTo>
                    <a:pt x="63042" y="530"/>
                    <a:pt x="87119" y="192353"/>
                    <a:pt x="76536" y="234951"/>
                  </a:cubicBezTo>
                  <a:cubicBezTo>
                    <a:pt x="65953" y="277549"/>
                    <a:pt x="-5485" y="249768"/>
                    <a:pt x="336" y="255589"/>
                  </a:cubicBezTo>
                  <a:cubicBezTo>
                    <a:pt x="6157" y="261410"/>
                    <a:pt x="97967" y="273845"/>
                    <a:pt x="111461" y="269876"/>
                  </a:cubicBezTo>
                  <a:cubicBezTo>
                    <a:pt x="124955" y="265907"/>
                    <a:pt x="85796" y="274374"/>
                    <a:pt x="81298" y="231776"/>
                  </a:cubicBezTo>
                  <a:cubicBezTo>
                    <a:pt x="76800" y="189178"/>
                    <a:pt x="64630" y="-528"/>
                    <a:pt x="63836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46FA50DF-12B3-4D7B-BAF3-CC8810E5F1D3}"/>
                </a:ext>
              </a:extLst>
            </p:cNvPr>
            <p:cNvSpPr/>
            <p:nvPr/>
          </p:nvSpPr>
          <p:spPr>
            <a:xfrm>
              <a:off x="1685868" y="5520929"/>
              <a:ext cx="457275" cy="631217"/>
            </a:xfrm>
            <a:custGeom>
              <a:avLst/>
              <a:gdLst>
                <a:gd name="connsiteX0" fmla="*/ 457257 w 457275"/>
                <a:gd name="connsiteY0" fmla="*/ 396 h 631217"/>
                <a:gd name="connsiteX1" fmla="*/ 155632 w 457275"/>
                <a:gd name="connsiteY1" fmla="*/ 319484 h 631217"/>
                <a:gd name="connsiteX2" fmla="*/ 57 w 457275"/>
                <a:gd name="connsiteY2" fmla="*/ 630634 h 631217"/>
                <a:gd name="connsiteX3" fmla="*/ 141345 w 457275"/>
                <a:gd name="connsiteY3" fmla="*/ 386159 h 631217"/>
                <a:gd name="connsiteX4" fmla="*/ 457257 w 457275"/>
                <a:gd name="connsiteY4" fmla="*/ 396 h 63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75" h="631217">
                  <a:moveTo>
                    <a:pt x="457257" y="396"/>
                  </a:moveTo>
                  <a:cubicBezTo>
                    <a:pt x="459638" y="-10717"/>
                    <a:pt x="231832" y="214444"/>
                    <a:pt x="155632" y="319484"/>
                  </a:cubicBezTo>
                  <a:cubicBezTo>
                    <a:pt x="79432" y="424524"/>
                    <a:pt x="2438" y="619522"/>
                    <a:pt x="57" y="630634"/>
                  </a:cubicBezTo>
                  <a:cubicBezTo>
                    <a:pt x="-2324" y="641747"/>
                    <a:pt x="69114" y="491728"/>
                    <a:pt x="141345" y="386159"/>
                  </a:cubicBezTo>
                  <a:cubicBezTo>
                    <a:pt x="213576" y="280590"/>
                    <a:pt x="454876" y="11509"/>
                    <a:pt x="457257" y="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ED23F697-DFF3-44AF-9ACD-7208532F2822}"/>
                </a:ext>
              </a:extLst>
            </p:cNvPr>
            <p:cNvSpPr/>
            <p:nvPr/>
          </p:nvSpPr>
          <p:spPr>
            <a:xfrm>
              <a:off x="1608311" y="6127178"/>
              <a:ext cx="91902" cy="346052"/>
            </a:xfrm>
            <a:custGeom>
              <a:avLst/>
              <a:gdLst>
                <a:gd name="connsiteX0" fmla="*/ 91902 w 91902"/>
                <a:gd name="connsiteY0" fmla="*/ 572 h 346052"/>
                <a:gd name="connsiteX1" fmla="*/ 9352 w 91902"/>
                <a:gd name="connsiteY1" fmla="*/ 332360 h 346052"/>
                <a:gd name="connsiteX2" fmla="*/ 9352 w 91902"/>
                <a:gd name="connsiteY2" fmla="*/ 254572 h 346052"/>
                <a:gd name="connsiteX3" fmla="*/ 91902 w 91902"/>
                <a:gd name="connsiteY3" fmla="*/ 572 h 34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02" h="346052">
                  <a:moveTo>
                    <a:pt x="91902" y="572"/>
                  </a:moveTo>
                  <a:cubicBezTo>
                    <a:pt x="91902" y="13537"/>
                    <a:pt x="23110" y="290027"/>
                    <a:pt x="9352" y="332360"/>
                  </a:cubicBezTo>
                  <a:cubicBezTo>
                    <a:pt x="-4406" y="374693"/>
                    <a:pt x="-1760" y="310399"/>
                    <a:pt x="9352" y="254572"/>
                  </a:cubicBezTo>
                  <a:cubicBezTo>
                    <a:pt x="20464" y="198745"/>
                    <a:pt x="91902" y="-12393"/>
                    <a:pt x="91902" y="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0175FCD6-3DA4-4CAB-AEA1-879D82080D06}"/>
                </a:ext>
              </a:extLst>
            </p:cNvPr>
            <p:cNvSpPr/>
            <p:nvPr/>
          </p:nvSpPr>
          <p:spPr>
            <a:xfrm>
              <a:off x="1932815" y="5627950"/>
              <a:ext cx="477039" cy="707681"/>
            </a:xfrm>
            <a:custGeom>
              <a:avLst/>
              <a:gdLst>
                <a:gd name="connsiteX0" fmla="*/ 475423 w 477039"/>
                <a:gd name="connsiteY0" fmla="*/ 2913 h 707681"/>
                <a:gd name="connsiteX1" fmla="*/ 288098 w 477039"/>
                <a:gd name="connsiteY1" fmla="*/ 217225 h 707681"/>
                <a:gd name="connsiteX2" fmla="*/ 265873 w 477039"/>
                <a:gd name="connsiteY2" fmla="*/ 304538 h 707681"/>
                <a:gd name="connsiteX3" fmla="*/ 197610 w 477039"/>
                <a:gd name="connsiteY3" fmla="*/ 337875 h 707681"/>
                <a:gd name="connsiteX4" fmla="*/ 165860 w 477039"/>
                <a:gd name="connsiteY4" fmla="*/ 374388 h 707681"/>
                <a:gd name="connsiteX5" fmla="*/ 119823 w 477039"/>
                <a:gd name="connsiteY5" fmla="*/ 452175 h 707681"/>
                <a:gd name="connsiteX6" fmla="*/ 103948 w 477039"/>
                <a:gd name="connsiteY6" fmla="*/ 471225 h 707681"/>
                <a:gd name="connsiteX7" fmla="*/ 76960 w 477039"/>
                <a:gd name="connsiteY7" fmla="*/ 510913 h 707681"/>
                <a:gd name="connsiteX8" fmla="*/ 62673 w 477039"/>
                <a:gd name="connsiteY8" fmla="*/ 566475 h 707681"/>
                <a:gd name="connsiteX9" fmla="*/ 86485 w 477039"/>
                <a:gd name="connsiteY9" fmla="*/ 598225 h 707681"/>
                <a:gd name="connsiteX10" fmla="*/ 148398 w 477039"/>
                <a:gd name="connsiteY10" fmla="*/ 650613 h 707681"/>
                <a:gd name="connsiteX11" fmla="*/ 159510 w 477039"/>
                <a:gd name="connsiteY11" fmla="*/ 668075 h 707681"/>
                <a:gd name="connsiteX12" fmla="*/ 102360 w 477039"/>
                <a:gd name="connsiteY12" fmla="*/ 704588 h 707681"/>
                <a:gd name="connsiteX13" fmla="*/ 86485 w 477039"/>
                <a:gd name="connsiteY13" fmla="*/ 704588 h 707681"/>
                <a:gd name="connsiteX14" fmla="*/ 760 w 477039"/>
                <a:gd name="connsiteY14" fmla="*/ 695063 h 707681"/>
                <a:gd name="connsiteX15" fmla="*/ 142048 w 477039"/>
                <a:gd name="connsiteY15" fmla="*/ 691888 h 707681"/>
                <a:gd name="connsiteX16" fmla="*/ 97598 w 477039"/>
                <a:gd name="connsiteY16" fmla="*/ 610925 h 707681"/>
                <a:gd name="connsiteX17" fmla="*/ 97598 w 477039"/>
                <a:gd name="connsiteY17" fmla="*/ 528375 h 707681"/>
                <a:gd name="connsiteX18" fmla="*/ 129348 w 477039"/>
                <a:gd name="connsiteY18" fmla="*/ 460113 h 707681"/>
                <a:gd name="connsiteX19" fmla="*/ 164273 w 477039"/>
                <a:gd name="connsiteY19" fmla="*/ 436300 h 707681"/>
                <a:gd name="connsiteX20" fmla="*/ 172210 w 477039"/>
                <a:gd name="connsiteY20" fmla="*/ 422013 h 707681"/>
                <a:gd name="connsiteX21" fmla="*/ 188085 w 477039"/>
                <a:gd name="connsiteY21" fmla="*/ 395025 h 707681"/>
                <a:gd name="connsiteX22" fmla="*/ 215073 w 477039"/>
                <a:gd name="connsiteY22" fmla="*/ 348988 h 707681"/>
                <a:gd name="connsiteX23" fmla="*/ 261110 w 477039"/>
                <a:gd name="connsiteY23" fmla="*/ 312475 h 707681"/>
                <a:gd name="connsiteX24" fmla="*/ 283335 w 477039"/>
                <a:gd name="connsiteY24" fmla="*/ 212463 h 707681"/>
                <a:gd name="connsiteX25" fmla="*/ 289685 w 477039"/>
                <a:gd name="connsiteY25" fmla="*/ 196588 h 707681"/>
                <a:gd name="connsiteX26" fmla="*/ 362710 w 477039"/>
                <a:gd name="connsiteY26" fmla="*/ 147375 h 707681"/>
                <a:gd name="connsiteX27" fmla="*/ 378585 w 477039"/>
                <a:gd name="connsiteY27" fmla="*/ 96575 h 707681"/>
                <a:gd name="connsiteX28" fmla="*/ 475423 w 477039"/>
                <a:gd name="connsiteY28" fmla="*/ 2913 h 70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7039" h="707681">
                  <a:moveTo>
                    <a:pt x="475423" y="2913"/>
                  </a:moveTo>
                  <a:cubicBezTo>
                    <a:pt x="460342" y="23021"/>
                    <a:pt x="323023" y="166954"/>
                    <a:pt x="288098" y="217225"/>
                  </a:cubicBezTo>
                  <a:cubicBezTo>
                    <a:pt x="253173" y="267496"/>
                    <a:pt x="280954" y="284430"/>
                    <a:pt x="265873" y="304538"/>
                  </a:cubicBezTo>
                  <a:cubicBezTo>
                    <a:pt x="250792" y="324646"/>
                    <a:pt x="214279" y="326233"/>
                    <a:pt x="197610" y="337875"/>
                  </a:cubicBezTo>
                  <a:cubicBezTo>
                    <a:pt x="180941" y="349517"/>
                    <a:pt x="178824" y="355338"/>
                    <a:pt x="165860" y="374388"/>
                  </a:cubicBezTo>
                  <a:cubicBezTo>
                    <a:pt x="152896" y="393438"/>
                    <a:pt x="130142" y="436036"/>
                    <a:pt x="119823" y="452175"/>
                  </a:cubicBezTo>
                  <a:cubicBezTo>
                    <a:pt x="109504" y="468314"/>
                    <a:pt x="111092" y="461435"/>
                    <a:pt x="103948" y="471225"/>
                  </a:cubicBezTo>
                  <a:cubicBezTo>
                    <a:pt x="96804" y="481015"/>
                    <a:pt x="83839" y="495038"/>
                    <a:pt x="76960" y="510913"/>
                  </a:cubicBezTo>
                  <a:cubicBezTo>
                    <a:pt x="70081" y="526788"/>
                    <a:pt x="61086" y="551923"/>
                    <a:pt x="62673" y="566475"/>
                  </a:cubicBezTo>
                  <a:cubicBezTo>
                    <a:pt x="64260" y="581027"/>
                    <a:pt x="72197" y="584202"/>
                    <a:pt x="86485" y="598225"/>
                  </a:cubicBezTo>
                  <a:cubicBezTo>
                    <a:pt x="100773" y="612248"/>
                    <a:pt x="136227" y="638971"/>
                    <a:pt x="148398" y="650613"/>
                  </a:cubicBezTo>
                  <a:cubicBezTo>
                    <a:pt x="160569" y="662255"/>
                    <a:pt x="167183" y="659079"/>
                    <a:pt x="159510" y="668075"/>
                  </a:cubicBezTo>
                  <a:cubicBezTo>
                    <a:pt x="151837" y="677071"/>
                    <a:pt x="114531" y="698503"/>
                    <a:pt x="102360" y="704588"/>
                  </a:cubicBezTo>
                  <a:cubicBezTo>
                    <a:pt x="90189" y="710674"/>
                    <a:pt x="103418" y="706176"/>
                    <a:pt x="86485" y="704588"/>
                  </a:cubicBezTo>
                  <a:cubicBezTo>
                    <a:pt x="69552" y="703001"/>
                    <a:pt x="-8500" y="697180"/>
                    <a:pt x="760" y="695063"/>
                  </a:cubicBezTo>
                  <a:cubicBezTo>
                    <a:pt x="10020" y="692946"/>
                    <a:pt x="125908" y="705911"/>
                    <a:pt x="142048" y="691888"/>
                  </a:cubicBezTo>
                  <a:cubicBezTo>
                    <a:pt x="158188" y="677865"/>
                    <a:pt x="105006" y="638177"/>
                    <a:pt x="97598" y="610925"/>
                  </a:cubicBezTo>
                  <a:cubicBezTo>
                    <a:pt x="90190" y="583673"/>
                    <a:pt x="92306" y="553510"/>
                    <a:pt x="97598" y="528375"/>
                  </a:cubicBezTo>
                  <a:cubicBezTo>
                    <a:pt x="102890" y="503240"/>
                    <a:pt x="118236" y="475459"/>
                    <a:pt x="129348" y="460113"/>
                  </a:cubicBezTo>
                  <a:cubicBezTo>
                    <a:pt x="140460" y="444767"/>
                    <a:pt x="157129" y="442650"/>
                    <a:pt x="164273" y="436300"/>
                  </a:cubicBezTo>
                  <a:cubicBezTo>
                    <a:pt x="171417" y="429950"/>
                    <a:pt x="168241" y="428892"/>
                    <a:pt x="172210" y="422013"/>
                  </a:cubicBezTo>
                  <a:cubicBezTo>
                    <a:pt x="176179" y="415134"/>
                    <a:pt x="188085" y="395025"/>
                    <a:pt x="188085" y="395025"/>
                  </a:cubicBezTo>
                  <a:cubicBezTo>
                    <a:pt x="195229" y="382854"/>
                    <a:pt x="202902" y="362746"/>
                    <a:pt x="215073" y="348988"/>
                  </a:cubicBezTo>
                  <a:cubicBezTo>
                    <a:pt x="227244" y="335230"/>
                    <a:pt x="249733" y="335229"/>
                    <a:pt x="261110" y="312475"/>
                  </a:cubicBezTo>
                  <a:cubicBezTo>
                    <a:pt x="272487" y="289721"/>
                    <a:pt x="278573" y="231777"/>
                    <a:pt x="283335" y="212463"/>
                  </a:cubicBezTo>
                  <a:cubicBezTo>
                    <a:pt x="288097" y="193149"/>
                    <a:pt x="276456" y="207436"/>
                    <a:pt x="289685" y="196588"/>
                  </a:cubicBezTo>
                  <a:cubicBezTo>
                    <a:pt x="302914" y="185740"/>
                    <a:pt x="347893" y="164044"/>
                    <a:pt x="362710" y="147375"/>
                  </a:cubicBezTo>
                  <a:cubicBezTo>
                    <a:pt x="377527" y="130706"/>
                    <a:pt x="361652" y="120652"/>
                    <a:pt x="378585" y="96575"/>
                  </a:cubicBezTo>
                  <a:cubicBezTo>
                    <a:pt x="395518" y="72498"/>
                    <a:pt x="490504" y="-17195"/>
                    <a:pt x="475423" y="29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314CC9F8-1BD2-4E53-B1BA-F67A57F24F81}"/>
                </a:ext>
              </a:extLst>
            </p:cNvPr>
            <p:cNvSpPr/>
            <p:nvPr/>
          </p:nvSpPr>
          <p:spPr>
            <a:xfrm>
              <a:off x="2152650" y="5594350"/>
              <a:ext cx="221248" cy="71276"/>
            </a:xfrm>
            <a:custGeom>
              <a:avLst/>
              <a:gdLst>
                <a:gd name="connsiteX0" fmla="*/ 220663 w 221248"/>
                <a:gd name="connsiteY0" fmla="*/ 19050 h 71276"/>
                <a:gd name="connsiteX1" fmla="*/ 136525 w 221248"/>
                <a:gd name="connsiteY1" fmla="*/ 68263 h 71276"/>
                <a:gd name="connsiteX2" fmla="*/ 88900 w 221248"/>
                <a:gd name="connsiteY2" fmla="*/ 58738 h 71276"/>
                <a:gd name="connsiteX3" fmla="*/ 0 w 221248"/>
                <a:gd name="connsiteY3" fmla="*/ 0 h 71276"/>
                <a:gd name="connsiteX4" fmla="*/ 90488 w 221248"/>
                <a:gd name="connsiteY4" fmla="*/ 57150 h 71276"/>
                <a:gd name="connsiteX5" fmla="*/ 220663 w 221248"/>
                <a:gd name="connsiteY5" fmla="*/ 19050 h 7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48" h="71276">
                  <a:moveTo>
                    <a:pt x="220663" y="19050"/>
                  </a:moveTo>
                  <a:cubicBezTo>
                    <a:pt x="228336" y="20902"/>
                    <a:pt x="158485" y="61648"/>
                    <a:pt x="136525" y="68263"/>
                  </a:cubicBezTo>
                  <a:cubicBezTo>
                    <a:pt x="114564" y="74878"/>
                    <a:pt x="111654" y="70115"/>
                    <a:pt x="88900" y="58738"/>
                  </a:cubicBezTo>
                  <a:cubicBezTo>
                    <a:pt x="66146" y="47361"/>
                    <a:pt x="-265" y="265"/>
                    <a:pt x="0" y="0"/>
                  </a:cubicBezTo>
                  <a:cubicBezTo>
                    <a:pt x="265" y="-265"/>
                    <a:pt x="55828" y="53181"/>
                    <a:pt x="90488" y="57150"/>
                  </a:cubicBezTo>
                  <a:cubicBezTo>
                    <a:pt x="125148" y="61119"/>
                    <a:pt x="212990" y="17198"/>
                    <a:pt x="220663" y="19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E025965D-7CDA-46C3-8CA0-4AD7A00EB1B3}"/>
                </a:ext>
              </a:extLst>
            </p:cNvPr>
            <p:cNvSpPr/>
            <p:nvPr/>
          </p:nvSpPr>
          <p:spPr>
            <a:xfrm>
              <a:off x="2014093" y="5564188"/>
              <a:ext cx="177637" cy="211254"/>
            </a:xfrm>
            <a:custGeom>
              <a:avLst/>
              <a:gdLst>
                <a:gd name="connsiteX0" fmla="*/ 176657 w 177637"/>
                <a:gd name="connsiteY0" fmla="*/ 0 h 211254"/>
                <a:gd name="connsiteX1" fmla="*/ 84582 w 177637"/>
                <a:gd name="connsiteY1" fmla="*/ 71437 h 211254"/>
                <a:gd name="connsiteX2" fmla="*/ 6795 w 177637"/>
                <a:gd name="connsiteY2" fmla="*/ 207962 h 211254"/>
                <a:gd name="connsiteX3" fmla="*/ 13145 w 177637"/>
                <a:gd name="connsiteY3" fmla="*/ 160337 h 211254"/>
                <a:gd name="connsiteX4" fmla="*/ 87757 w 177637"/>
                <a:gd name="connsiteY4" fmla="*/ 65087 h 211254"/>
                <a:gd name="connsiteX5" fmla="*/ 130620 w 177637"/>
                <a:gd name="connsiteY5" fmla="*/ 71437 h 211254"/>
                <a:gd name="connsiteX6" fmla="*/ 176657 w 177637"/>
                <a:gd name="connsiteY6" fmla="*/ 0 h 21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637" h="211254">
                  <a:moveTo>
                    <a:pt x="176657" y="0"/>
                  </a:moveTo>
                  <a:cubicBezTo>
                    <a:pt x="168984" y="0"/>
                    <a:pt x="112892" y="36777"/>
                    <a:pt x="84582" y="71437"/>
                  </a:cubicBezTo>
                  <a:cubicBezTo>
                    <a:pt x="56272" y="106097"/>
                    <a:pt x="18701" y="193145"/>
                    <a:pt x="6795" y="207962"/>
                  </a:cubicBezTo>
                  <a:cubicBezTo>
                    <a:pt x="-5111" y="222779"/>
                    <a:pt x="-349" y="184150"/>
                    <a:pt x="13145" y="160337"/>
                  </a:cubicBezTo>
                  <a:cubicBezTo>
                    <a:pt x="26639" y="136525"/>
                    <a:pt x="68178" y="79904"/>
                    <a:pt x="87757" y="65087"/>
                  </a:cubicBezTo>
                  <a:cubicBezTo>
                    <a:pt x="107336" y="50270"/>
                    <a:pt x="116333" y="79639"/>
                    <a:pt x="130620" y="71437"/>
                  </a:cubicBezTo>
                  <a:cubicBezTo>
                    <a:pt x="144907" y="63235"/>
                    <a:pt x="184330" y="0"/>
                    <a:pt x="1766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7AA1A8DA-6D2C-41D7-835C-8C7A4CE2E3AC}"/>
                </a:ext>
              </a:extLst>
            </p:cNvPr>
            <p:cNvSpPr/>
            <p:nvPr/>
          </p:nvSpPr>
          <p:spPr>
            <a:xfrm>
              <a:off x="2002302" y="5677506"/>
              <a:ext cx="277327" cy="516339"/>
            </a:xfrm>
            <a:custGeom>
              <a:avLst/>
              <a:gdLst>
                <a:gd name="connsiteX0" fmla="*/ 275761 w 277327"/>
                <a:gd name="connsiteY0" fmla="*/ 982 h 516339"/>
                <a:gd name="connsiteX1" fmla="*/ 67798 w 277327"/>
                <a:gd name="connsiteY1" fmla="*/ 256569 h 516339"/>
                <a:gd name="connsiteX2" fmla="*/ 2711 w 277327"/>
                <a:gd name="connsiteY2" fmla="*/ 504219 h 516339"/>
                <a:gd name="connsiteX3" fmla="*/ 15411 w 277327"/>
                <a:gd name="connsiteY3" fmla="*/ 467707 h 516339"/>
                <a:gd name="connsiteX4" fmla="*/ 43986 w 277327"/>
                <a:gd name="connsiteY4" fmla="*/ 377219 h 516339"/>
                <a:gd name="connsiteX5" fmla="*/ 69386 w 277327"/>
                <a:gd name="connsiteY5" fmla="*/ 308957 h 516339"/>
                <a:gd name="connsiteX6" fmla="*/ 156698 w 277327"/>
                <a:gd name="connsiteY6" fmla="*/ 174019 h 516339"/>
                <a:gd name="connsiteX7" fmla="*/ 275761 w 277327"/>
                <a:gd name="connsiteY7" fmla="*/ 982 h 51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327" h="516339">
                  <a:moveTo>
                    <a:pt x="275761" y="982"/>
                  </a:moveTo>
                  <a:cubicBezTo>
                    <a:pt x="260944" y="14740"/>
                    <a:pt x="113306" y="172696"/>
                    <a:pt x="67798" y="256569"/>
                  </a:cubicBezTo>
                  <a:cubicBezTo>
                    <a:pt x="22290" y="340442"/>
                    <a:pt x="11442" y="469029"/>
                    <a:pt x="2711" y="504219"/>
                  </a:cubicBezTo>
                  <a:cubicBezTo>
                    <a:pt x="-6020" y="539409"/>
                    <a:pt x="8532" y="488873"/>
                    <a:pt x="15411" y="467707"/>
                  </a:cubicBezTo>
                  <a:cubicBezTo>
                    <a:pt x="22290" y="446541"/>
                    <a:pt x="34990" y="403677"/>
                    <a:pt x="43986" y="377219"/>
                  </a:cubicBezTo>
                  <a:cubicBezTo>
                    <a:pt x="52982" y="350761"/>
                    <a:pt x="50601" y="342824"/>
                    <a:pt x="69386" y="308957"/>
                  </a:cubicBezTo>
                  <a:cubicBezTo>
                    <a:pt x="88171" y="275090"/>
                    <a:pt x="117010" y="226407"/>
                    <a:pt x="156698" y="174019"/>
                  </a:cubicBezTo>
                  <a:cubicBezTo>
                    <a:pt x="196385" y="121632"/>
                    <a:pt x="290578" y="-12776"/>
                    <a:pt x="275761" y="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55A7901A-0F29-4ACE-9720-D9F0EFBCE607}"/>
                </a:ext>
              </a:extLst>
            </p:cNvPr>
            <p:cNvSpPr/>
            <p:nvPr/>
          </p:nvSpPr>
          <p:spPr>
            <a:xfrm>
              <a:off x="1790621" y="5754612"/>
              <a:ext cx="232239" cy="544899"/>
            </a:xfrm>
            <a:custGeom>
              <a:avLst/>
              <a:gdLst>
                <a:gd name="connsiteX0" fmla="*/ 231854 w 232239"/>
                <a:gd name="connsiteY0" fmla="*/ 76 h 544899"/>
                <a:gd name="connsiteX1" fmla="*/ 160417 w 232239"/>
                <a:gd name="connsiteY1" fmla="*/ 76276 h 544899"/>
                <a:gd name="connsiteX2" fmla="*/ 158829 w 232239"/>
                <a:gd name="connsiteY2" fmla="*/ 127076 h 544899"/>
                <a:gd name="connsiteX3" fmla="*/ 138192 w 232239"/>
                <a:gd name="connsiteY3" fmla="*/ 122313 h 544899"/>
                <a:gd name="connsiteX4" fmla="*/ 120729 w 232239"/>
                <a:gd name="connsiteY4" fmla="*/ 138188 h 544899"/>
                <a:gd name="connsiteX5" fmla="*/ 103267 w 232239"/>
                <a:gd name="connsiteY5" fmla="*/ 179463 h 544899"/>
                <a:gd name="connsiteX6" fmla="*/ 119142 w 232239"/>
                <a:gd name="connsiteY6" fmla="*/ 241376 h 544899"/>
                <a:gd name="connsiteX7" fmla="*/ 98504 w 232239"/>
                <a:gd name="connsiteY7" fmla="*/ 252488 h 544899"/>
                <a:gd name="connsiteX8" fmla="*/ 81042 w 232239"/>
                <a:gd name="connsiteY8" fmla="*/ 276301 h 544899"/>
                <a:gd name="connsiteX9" fmla="*/ 87392 w 232239"/>
                <a:gd name="connsiteY9" fmla="*/ 331863 h 544899"/>
                <a:gd name="connsiteX10" fmla="*/ 55642 w 232239"/>
                <a:gd name="connsiteY10" fmla="*/ 339801 h 544899"/>
                <a:gd name="connsiteX11" fmla="*/ 22304 w 232239"/>
                <a:gd name="connsiteY11" fmla="*/ 393776 h 544899"/>
                <a:gd name="connsiteX12" fmla="*/ 49292 w 232239"/>
                <a:gd name="connsiteY12" fmla="*/ 417588 h 544899"/>
                <a:gd name="connsiteX13" fmla="*/ 50879 w 232239"/>
                <a:gd name="connsiteY13" fmla="*/ 449338 h 544899"/>
                <a:gd name="connsiteX14" fmla="*/ 12779 w 232239"/>
                <a:gd name="connsiteY14" fmla="*/ 473151 h 544899"/>
                <a:gd name="connsiteX15" fmla="*/ 4842 w 232239"/>
                <a:gd name="connsiteY15" fmla="*/ 484263 h 544899"/>
                <a:gd name="connsiteX16" fmla="*/ 1667 w 232239"/>
                <a:gd name="connsiteY16" fmla="*/ 522363 h 544899"/>
                <a:gd name="connsiteX17" fmla="*/ 31829 w 232239"/>
                <a:gd name="connsiteY17" fmla="*/ 544588 h 544899"/>
                <a:gd name="connsiteX18" fmla="*/ 44529 w 232239"/>
                <a:gd name="connsiteY18" fmla="*/ 506488 h 544899"/>
                <a:gd name="connsiteX19" fmla="*/ 54054 w 232239"/>
                <a:gd name="connsiteY19" fmla="*/ 436638 h 544899"/>
                <a:gd name="connsiteX20" fmla="*/ 60404 w 232239"/>
                <a:gd name="connsiteY20" fmla="*/ 416001 h 544899"/>
                <a:gd name="connsiteX21" fmla="*/ 47704 w 232239"/>
                <a:gd name="connsiteY21" fmla="*/ 347738 h 544899"/>
                <a:gd name="connsiteX22" fmla="*/ 88979 w 232239"/>
                <a:gd name="connsiteY22" fmla="*/ 295351 h 544899"/>
                <a:gd name="connsiteX23" fmla="*/ 101679 w 232239"/>
                <a:gd name="connsiteY23" fmla="*/ 212801 h 544899"/>
                <a:gd name="connsiteX24" fmla="*/ 146129 w 232239"/>
                <a:gd name="connsiteY24" fmla="*/ 179463 h 544899"/>
                <a:gd name="connsiteX25" fmla="*/ 182642 w 232239"/>
                <a:gd name="connsiteY25" fmla="*/ 74688 h 544899"/>
                <a:gd name="connsiteX26" fmla="*/ 188992 w 232239"/>
                <a:gd name="connsiteY26" fmla="*/ 61988 h 544899"/>
                <a:gd name="connsiteX27" fmla="*/ 231854 w 232239"/>
                <a:gd name="connsiteY27" fmla="*/ 76 h 54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2239" h="544899">
                  <a:moveTo>
                    <a:pt x="231854" y="76"/>
                  </a:moveTo>
                  <a:cubicBezTo>
                    <a:pt x="227092" y="2457"/>
                    <a:pt x="172588" y="55109"/>
                    <a:pt x="160417" y="76276"/>
                  </a:cubicBezTo>
                  <a:cubicBezTo>
                    <a:pt x="148246" y="97443"/>
                    <a:pt x="162533" y="119403"/>
                    <a:pt x="158829" y="127076"/>
                  </a:cubicBezTo>
                  <a:cubicBezTo>
                    <a:pt x="155125" y="134749"/>
                    <a:pt x="144542" y="120461"/>
                    <a:pt x="138192" y="122313"/>
                  </a:cubicBezTo>
                  <a:cubicBezTo>
                    <a:pt x="131842" y="124165"/>
                    <a:pt x="126550" y="128663"/>
                    <a:pt x="120729" y="138188"/>
                  </a:cubicBezTo>
                  <a:cubicBezTo>
                    <a:pt x="114908" y="147713"/>
                    <a:pt x="103531" y="162265"/>
                    <a:pt x="103267" y="179463"/>
                  </a:cubicBezTo>
                  <a:cubicBezTo>
                    <a:pt x="103002" y="196661"/>
                    <a:pt x="119936" y="229205"/>
                    <a:pt x="119142" y="241376"/>
                  </a:cubicBezTo>
                  <a:cubicBezTo>
                    <a:pt x="118348" y="253547"/>
                    <a:pt x="104854" y="246667"/>
                    <a:pt x="98504" y="252488"/>
                  </a:cubicBezTo>
                  <a:cubicBezTo>
                    <a:pt x="92154" y="258309"/>
                    <a:pt x="82894" y="263072"/>
                    <a:pt x="81042" y="276301"/>
                  </a:cubicBezTo>
                  <a:cubicBezTo>
                    <a:pt x="79190" y="289530"/>
                    <a:pt x="91625" y="321280"/>
                    <a:pt x="87392" y="331863"/>
                  </a:cubicBezTo>
                  <a:cubicBezTo>
                    <a:pt x="83159" y="342446"/>
                    <a:pt x="66490" y="329482"/>
                    <a:pt x="55642" y="339801"/>
                  </a:cubicBezTo>
                  <a:cubicBezTo>
                    <a:pt x="44794" y="350120"/>
                    <a:pt x="23362" y="380812"/>
                    <a:pt x="22304" y="393776"/>
                  </a:cubicBezTo>
                  <a:cubicBezTo>
                    <a:pt x="21246" y="406740"/>
                    <a:pt x="44530" y="408328"/>
                    <a:pt x="49292" y="417588"/>
                  </a:cubicBezTo>
                  <a:cubicBezTo>
                    <a:pt x="54054" y="426848"/>
                    <a:pt x="56964" y="440078"/>
                    <a:pt x="50879" y="449338"/>
                  </a:cubicBezTo>
                  <a:cubicBezTo>
                    <a:pt x="44794" y="458598"/>
                    <a:pt x="20452" y="467330"/>
                    <a:pt x="12779" y="473151"/>
                  </a:cubicBezTo>
                  <a:cubicBezTo>
                    <a:pt x="5106" y="478972"/>
                    <a:pt x="6694" y="476061"/>
                    <a:pt x="4842" y="484263"/>
                  </a:cubicBezTo>
                  <a:cubicBezTo>
                    <a:pt x="2990" y="492465"/>
                    <a:pt x="-2831" y="512309"/>
                    <a:pt x="1667" y="522363"/>
                  </a:cubicBezTo>
                  <a:cubicBezTo>
                    <a:pt x="6165" y="532417"/>
                    <a:pt x="24685" y="547234"/>
                    <a:pt x="31829" y="544588"/>
                  </a:cubicBezTo>
                  <a:cubicBezTo>
                    <a:pt x="38973" y="541942"/>
                    <a:pt x="40825" y="524480"/>
                    <a:pt x="44529" y="506488"/>
                  </a:cubicBezTo>
                  <a:cubicBezTo>
                    <a:pt x="48233" y="488496"/>
                    <a:pt x="51408" y="451719"/>
                    <a:pt x="54054" y="436638"/>
                  </a:cubicBezTo>
                  <a:cubicBezTo>
                    <a:pt x="56700" y="421557"/>
                    <a:pt x="61462" y="430818"/>
                    <a:pt x="60404" y="416001"/>
                  </a:cubicBezTo>
                  <a:cubicBezTo>
                    <a:pt x="59346" y="401184"/>
                    <a:pt x="42942" y="367846"/>
                    <a:pt x="47704" y="347738"/>
                  </a:cubicBezTo>
                  <a:cubicBezTo>
                    <a:pt x="52466" y="327630"/>
                    <a:pt x="79983" y="317840"/>
                    <a:pt x="88979" y="295351"/>
                  </a:cubicBezTo>
                  <a:cubicBezTo>
                    <a:pt x="97975" y="272862"/>
                    <a:pt x="92154" y="232116"/>
                    <a:pt x="101679" y="212801"/>
                  </a:cubicBezTo>
                  <a:cubicBezTo>
                    <a:pt x="111204" y="193486"/>
                    <a:pt x="132635" y="202482"/>
                    <a:pt x="146129" y="179463"/>
                  </a:cubicBezTo>
                  <a:cubicBezTo>
                    <a:pt x="159623" y="156444"/>
                    <a:pt x="175498" y="94267"/>
                    <a:pt x="182642" y="74688"/>
                  </a:cubicBezTo>
                  <a:cubicBezTo>
                    <a:pt x="189786" y="55109"/>
                    <a:pt x="182113" y="72571"/>
                    <a:pt x="188992" y="61988"/>
                  </a:cubicBezTo>
                  <a:cubicBezTo>
                    <a:pt x="195871" y="51405"/>
                    <a:pt x="236616" y="-2305"/>
                    <a:pt x="231854" y="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12BC3020-75DE-412C-BE36-19C286426B30}"/>
                </a:ext>
              </a:extLst>
            </p:cNvPr>
            <p:cNvSpPr/>
            <p:nvPr/>
          </p:nvSpPr>
          <p:spPr>
            <a:xfrm>
              <a:off x="2113288" y="564031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33F31408-D35B-4D8D-849D-3B2292573590}"/>
                </a:ext>
              </a:extLst>
            </p:cNvPr>
            <p:cNvSpPr/>
            <p:nvPr/>
          </p:nvSpPr>
          <p:spPr>
            <a:xfrm>
              <a:off x="2076775" y="56847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E674C34E-29D1-4E1A-AA9A-B767336A9C76}"/>
                </a:ext>
              </a:extLst>
            </p:cNvPr>
            <p:cNvSpPr/>
            <p:nvPr/>
          </p:nvSpPr>
          <p:spPr>
            <a:xfrm>
              <a:off x="2041850" y="5735564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DEA1E5F5-870B-4159-99AA-8736A518032F}"/>
                </a:ext>
              </a:extLst>
            </p:cNvPr>
            <p:cNvSpPr/>
            <p:nvPr/>
          </p:nvSpPr>
          <p:spPr>
            <a:xfrm>
              <a:off x="2008513" y="5778426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E6A32A5D-1D2E-496A-B438-5D738AB93ED8}"/>
                </a:ext>
              </a:extLst>
            </p:cNvPr>
            <p:cNvSpPr/>
            <p:nvPr/>
          </p:nvSpPr>
          <p:spPr>
            <a:xfrm>
              <a:off x="1972000" y="58260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08DE6ECB-7A09-417D-988C-69ABB19D7C42}"/>
                </a:ext>
              </a:extLst>
            </p:cNvPr>
            <p:cNvSpPr/>
            <p:nvPr/>
          </p:nvSpPr>
          <p:spPr>
            <a:xfrm>
              <a:off x="1929138" y="5872089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E6DDA040-33B0-4436-A6D7-C3E1E9B41C9B}"/>
                </a:ext>
              </a:extLst>
            </p:cNvPr>
            <p:cNvSpPr/>
            <p:nvPr/>
          </p:nvSpPr>
          <p:spPr>
            <a:xfrm>
              <a:off x="1911675" y="5940351"/>
              <a:ext cx="120000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E930A313-EFFE-442B-8E2F-FF8F0097D868}"/>
                </a:ext>
              </a:extLst>
            </p:cNvPr>
            <p:cNvSpPr/>
            <p:nvPr/>
          </p:nvSpPr>
          <p:spPr>
            <a:xfrm>
              <a:off x="1879452" y="60014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5B988BB9-94A1-4491-80E5-94A99BB522A6}"/>
                </a:ext>
              </a:extLst>
            </p:cNvPr>
            <p:cNvSpPr/>
            <p:nvPr/>
          </p:nvSpPr>
          <p:spPr>
            <a:xfrm>
              <a:off x="1865164" y="6079244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7C2DF5DA-A52D-4EAB-9909-C53283A38BF5}"/>
                </a:ext>
              </a:extLst>
            </p:cNvPr>
            <p:cNvSpPr/>
            <p:nvPr/>
          </p:nvSpPr>
          <p:spPr>
            <a:xfrm>
              <a:off x="1842939" y="6141156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ACA2C03A-4C59-4311-B2CB-D4BDF10426D5}"/>
                </a:ext>
              </a:extLst>
            </p:cNvPr>
            <p:cNvSpPr/>
            <p:nvPr/>
          </p:nvSpPr>
          <p:spPr>
            <a:xfrm>
              <a:off x="1800076" y="624434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46DD7E12-56F0-4F4F-A702-C90627B753BF}"/>
                </a:ext>
              </a:extLst>
            </p:cNvPr>
            <p:cNvSpPr/>
            <p:nvPr/>
          </p:nvSpPr>
          <p:spPr>
            <a:xfrm>
              <a:off x="1825476" y="6199893"/>
              <a:ext cx="153955" cy="81618"/>
            </a:xfrm>
            <a:custGeom>
              <a:avLst/>
              <a:gdLst>
                <a:gd name="connsiteX0" fmla="*/ 1262 w 120000"/>
                <a:gd name="connsiteY0" fmla="*/ 74 h 81618"/>
                <a:gd name="connsiteX1" fmla="*/ 118737 w 120000"/>
                <a:gd name="connsiteY1" fmla="*/ 77861 h 81618"/>
                <a:gd name="connsiteX2" fmla="*/ 60000 w 120000"/>
                <a:gd name="connsiteY2" fmla="*/ 63574 h 81618"/>
                <a:gd name="connsiteX3" fmla="*/ 1262 w 120000"/>
                <a:gd name="connsiteY3" fmla="*/ 74 h 8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00" h="81618">
                  <a:moveTo>
                    <a:pt x="1262" y="74"/>
                  </a:moveTo>
                  <a:cubicBezTo>
                    <a:pt x="11051" y="2455"/>
                    <a:pt x="108947" y="67278"/>
                    <a:pt x="118737" y="77861"/>
                  </a:cubicBezTo>
                  <a:cubicBezTo>
                    <a:pt x="128527" y="88444"/>
                    <a:pt x="78785" y="74422"/>
                    <a:pt x="60000" y="63574"/>
                  </a:cubicBezTo>
                  <a:cubicBezTo>
                    <a:pt x="41215" y="52726"/>
                    <a:pt x="-8527" y="-2307"/>
                    <a:pt x="1262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9CFCA3AE-2C3A-4ED0-833A-625DFA8ABDE2}"/>
                </a:ext>
              </a:extLst>
            </p:cNvPr>
            <p:cNvSpPr/>
            <p:nvPr/>
          </p:nvSpPr>
          <p:spPr>
            <a:xfrm>
              <a:off x="1930396" y="5611141"/>
              <a:ext cx="298575" cy="711026"/>
            </a:xfrm>
            <a:custGeom>
              <a:avLst/>
              <a:gdLst>
                <a:gd name="connsiteX0" fmla="*/ 298454 w 298575"/>
                <a:gd name="connsiteY0" fmla="*/ 2259 h 711026"/>
                <a:gd name="connsiteX1" fmla="*/ 241304 w 298575"/>
                <a:gd name="connsiteY1" fmla="*/ 81634 h 711026"/>
                <a:gd name="connsiteX2" fmla="*/ 217492 w 298575"/>
                <a:gd name="connsiteY2" fmla="*/ 161009 h 711026"/>
                <a:gd name="connsiteX3" fmla="*/ 180979 w 298575"/>
                <a:gd name="connsiteY3" fmla="*/ 197522 h 711026"/>
                <a:gd name="connsiteX4" fmla="*/ 147642 w 298575"/>
                <a:gd name="connsiteY4" fmla="*/ 226097 h 711026"/>
                <a:gd name="connsiteX5" fmla="*/ 165104 w 298575"/>
                <a:gd name="connsiteY5" fmla="*/ 240384 h 711026"/>
                <a:gd name="connsiteX6" fmla="*/ 134942 w 298575"/>
                <a:gd name="connsiteY6" fmla="*/ 275309 h 711026"/>
                <a:gd name="connsiteX7" fmla="*/ 74617 w 298575"/>
                <a:gd name="connsiteY7" fmla="*/ 297534 h 711026"/>
                <a:gd name="connsiteX8" fmla="*/ 115892 w 298575"/>
                <a:gd name="connsiteY8" fmla="*/ 291184 h 711026"/>
                <a:gd name="connsiteX9" fmla="*/ 65092 w 298575"/>
                <a:gd name="connsiteY9" fmla="*/ 338809 h 711026"/>
                <a:gd name="connsiteX10" fmla="*/ 65092 w 298575"/>
                <a:gd name="connsiteY10" fmla="*/ 349922 h 711026"/>
                <a:gd name="connsiteX11" fmla="*/ 92079 w 298575"/>
                <a:gd name="connsiteY11" fmla="*/ 400722 h 711026"/>
                <a:gd name="connsiteX12" fmla="*/ 95254 w 298575"/>
                <a:gd name="connsiteY12" fmla="*/ 402309 h 711026"/>
                <a:gd name="connsiteX13" fmla="*/ 53979 w 298575"/>
                <a:gd name="connsiteY13" fmla="*/ 470572 h 711026"/>
                <a:gd name="connsiteX14" fmla="*/ 38104 w 298575"/>
                <a:gd name="connsiteY14" fmla="*/ 480097 h 711026"/>
                <a:gd name="connsiteX15" fmla="*/ 55567 w 298575"/>
                <a:gd name="connsiteY15" fmla="*/ 530897 h 711026"/>
                <a:gd name="connsiteX16" fmla="*/ 74617 w 298575"/>
                <a:gd name="connsiteY16" fmla="*/ 562647 h 711026"/>
                <a:gd name="connsiteX17" fmla="*/ 57154 w 298575"/>
                <a:gd name="connsiteY17" fmla="*/ 603922 h 711026"/>
                <a:gd name="connsiteX18" fmla="*/ 4 w 298575"/>
                <a:gd name="connsiteY18" fmla="*/ 661072 h 711026"/>
                <a:gd name="connsiteX19" fmla="*/ 60329 w 298575"/>
                <a:gd name="connsiteY19" fmla="*/ 708697 h 711026"/>
                <a:gd name="connsiteX20" fmla="*/ 31754 w 298575"/>
                <a:gd name="connsiteY20" fmla="*/ 694409 h 711026"/>
                <a:gd name="connsiteX21" fmla="*/ 17467 w 298575"/>
                <a:gd name="connsiteY21" fmla="*/ 615034 h 711026"/>
                <a:gd name="connsiteX22" fmla="*/ 73029 w 298575"/>
                <a:gd name="connsiteY22" fmla="*/ 476922 h 711026"/>
                <a:gd name="connsiteX23" fmla="*/ 112717 w 298575"/>
                <a:gd name="connsiteY23" fmla="*/ 340397 h 711026"/>
                <a:gd name="connsiteX24" fmla="*/ 141292 w 298575"/>
                <a:gd name="connsiteY24" fmla="*/ 278484 h 711026"/>
                <a:gd name="connsiteX25" fmla="*/ 252417 w 298575"/>
                <a:gd name="connsiteY25" fmla="*/ 45122 h 711026"/>
                <a:gd name="connsiteX26" fmla="*/ 298454 w 298575"/>
                <a:gd name="connsiteY26" fmla="*/ 2259 h 7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8575" h="711026">
                  <a:moveTo>
                    <a:pt x="298454" y="2259"/>
                  </a:moveTo>
                  <a:cubicBezTo>
                    <a:pt x="296602" y="8344"/>
                    <a:pt x="254798" y="55176"/>
                    <a:pt x="241304" y="81634"/>
                  </a:cubicBezTo>
                  <a:cubicBezTo>
                    <a:pt x="227810" y="108092"/>
                    <a:pt x="227546" y="141694"/>
                    <a:pt x="217492" y="161009"/>
                  </a:cubicBezTo>
                  <a:cubicBezTo>
                    <a:pt x="207438" y="180324"/>
                    <a:pt x="192621" y="186674"/>
                    <a:pt x="180979" y="197522"/>
                  </a:cubicBezTo>
                  <a:cubicBezTo>
                    <a:pt x="169337" y="208370"/>
                    <a:pt x="150288" y="218953"/>
                    <a:pt x="147642" y="226097"/>
                  </a:cubicBezTo>
                  <a:cubicBezTo>
                    <a:pt x="144996" y="233241"/>
                    <a:pt x="167221" y="232182"/>
                    <a:pt x="165104" y="240384"/>
                  </a:cubicBezTo>
                  <a:cubicBezTo>
                    <a:pt x="162987" y="248586"/>
                    <a:pt x="150023" y="265784"/>
                    <a:pt x="134942" y="275309"/>
                  </a:cubicBezTo>
                  <a:cubicBezTo>
                    <a:pt x="119861" y="284834"/>
                    <a:pt x="77792" y="294888"/>
                    <a:pt x="74617" y="297534"/>
                  </a:cubicBezTo>
                  <a:cubicBezTo>
                    <a:pt x="71442" y="300180"/>
                    <a:pt x="117479" y="284305"/>
                    <a:pt x="115892" y="291184"/>
                  </a:cubicBezTo>
                  <a:cubicBezTo>
                    <a:pt x="114305" y="298063"/>
                    <a:pt x="73559" y="329019"/>
                    <a:pt x="65092" y="338809"/>
                  </a:cubicBezTo>
                  <a:cubicBezTo>
                    <a:pt x="56625" y="348599"/>
                    <a:pt x="60594" y="339603"/>
                    <a:pt x="65092" y="349922"/>
                  </a:cubicBezTo>
                  <a:cubicBezTo>
                    <a:pt x="69590" y="360241"/>
                    <a:pt x="87052" y="391991"/>
                    <a:pt x="92079" y="400722"/>
                  </a:cubicBezTo>
                  <a:cubicBezTo>
                    <a:pt x="97106" y="409453"/>
                    <a:pt x="101604" y="390667"/>
                    <a:pt x="95254" y="402309"/>
                  </a:cubicBezTo>
                  <a:cubicBezTo>
                    <a:pt x="88904" y="413951"/>
                    <a:pt x="63504" y="457607"/>
                    <a:pt x="53979" y="470572"/>
                  </a:cubicBezTo>
                  <a:cubicBezTo>
                    <a:pt x="44454" y="483537"/>
                    <a:pt x="37839" y="470043"/>
                    <a:pt x="38104" y="480097"/>
                  </a:cubicBezTo>
                  <a:cubicBezTo>
                    <a:pt x="38369" y="490151"/>
                    <a:pt x="49482" y="517139"/>
                    <a:pt x="55567" y="530897"/>
                  </a:cubicBezTo>
                  <a:cubicBezTo>
                    <a:pt x="61652" y="544655"/>
                    <a:pt x="74353" y="550476"/>
                    <a:pt x="74617" y="562647"/>
                  </a:cubicBezTo>
                  <a:cubicBezTo>
                    <a:pt x="74881" y="574818"/>
                    <a:pt x="69589" y="587518"/>
                    <a:pt x="57154" y="603922"/>
                  </a:cubicBezTo>
                  <a:cubicBezTo>
                    <a:pt x="44719" y="620326"/>
                    <a:pt x="-525" y="643610"/>
                    <a:pt x="4" y="661072"/>
                  </a:cubicBezTo>
                  <a:cubicBezTo>
                    <a:pt x="533" y="678534"/>
                    <a:pt x="55037" y="703141"/>
                    <a:pt x="60329" y="708697"/>
                  </a:cubicBezTo>
                  <a:cubicBezTo>
                    <a:pt x="65621" y="714253"/>
                    <a:pt x="38898" y="710020"/>
                    <a:pt x="31754" y="694409"/>
                  </a:cubicBezTo>
                  <a:cubicBezTo>
                    <a:pt x="24610" y="678799"/>
                    <a:pt x="10588" y="651282"/>
                    <a:pt x="17467" y="615034"/>
                  </a:cubicBezTo>
                  <a:cubicBezTo>
                    <a:pt x="24346" y="578786"/>
                    <a:pt x="57154" y="522695"/>
                    <a:pt x="73029" y="476922"/>
                  </a:cubicBezTo>
                  <a:cubicBezTo>
                    <a:pt x="88904" y="431149"/>
                    <a:pt x="101340" y="373470"/>
                    <a:pt x="112717" y="340397"/>
                  </a:cubicBezTo>
                  <a:cubicBezTo>
                    <a:pt x="124094" y="307324"/>
                    <a:pt x="118009" y="327696"/>
                    <a:pt x="141292" y="278484"/>
                  </a:cubicBezTo>
                  <a:cubicBezTo>
                    <a:pt x="164575" y="229272"/>
                    <a:pt x="224107" y="90366"/>
                    <a:pt x="252417" y="45122"/>
                  </a:cubicBezTo>
                  <a:cubicBezTo>
                    <a:pt x="280727" y="-122"/>
                    <a:pt x="300306" y="-3826"/>
                    <a:pt x="298454" y="2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811DB2D2-82B7-418C-AA44-69F659BEC8CB}"/>
                </a:ext>
              </a:extLst>
            </p:cNvPr>
            <p:cNvSpPr/>
            <p:nvPr/>
          </p:nvSpPr>
          <p:spPr>
            <a:xfrm>
              <a:off x="1956435" y="5588000"/>
              <a:ext cx="242253" cy="395288"/>
            </a:xfrm>
            <a:custGeom>
              <a:avLst/>
              <a:gdLst>
                <a:gd name="connsiteX0" fmla="*/ 242253 w 242253"/>
                <a:gd name="connsiteY0" fmla="*/ 0 h 395288"/>
                <a:gd name="connsiteX1" fmla="*/ 147003 w 242253"/>
                <a:gd name="connsiteY1" fmla="*/ 85725 h 395288"/>
                <a:gd name="connsiteX2" fmla="*/ 124778 w 242253"/>
                <a:gd name="connsiteY2" fmla="*/ 122238 h 395288"/>
                <a:gd name="connsiteX3" fmla="*/ 121603 w 242253"/>
                <a:gd name="connsiteY3" fmla="*/ 153988 h 395288"/>
                <a:gd name="connsiteX4" fmla="*/ 85090 w 242253"/>
                <a:gd name="connsiteY4" fmla="*/ 214313 h 395288"/>
                <a:gd name="connsiteX5" fmla="*/ 83503 w 242253"/>
                <a:gd name="connsiteY5" fmla="*/ 223838 h 395288"/>
                <a:gd name="connsiteX6" fmla="*/ 48578 w 242253"/>
                <a:gd name="connsiteY6" fmla="*/ 261938 h 395288"/>
                <a:gd name="connsiteX7" fmla="*/ 42228 w 242253"/>
                <a:gd name="connsiteY7" fmla="*/ 295275 h 395288"/>
                <a:gd name="connsiteX8" fmla="*/ 2540 w 242253"/>
                <a:gd name="connsiteY8" fmla="*/ 322263 h 395288"/>
                <a:gd name="connsiteX9" fmla="*/ 7303 w 242253"/>
                <a:gd name="connsiteY9" fmla="*/ 395288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253" h="395288">
                  <a:moveTo>
                    <a:pt x="242253" y="0"/>
                  </a:moveTo>
                  <a:cubicBezTo>
                    <a:pt x="204417" y="32676"/>
                    <a:pt x="166582" y="65352"/>
                    <a:pt x="147003" y="85725"/>
                  </a:cubicBezTo>
                  <a:cubicBezTo>
                    <a:pt x="127424" y="106098"/>
                    <a:pt x="129011" y="110861"/>
                    <a:pt x="124778" y="122238"/>
                  </a:cubicBezTo>
                  <a:cubicBezTo>
                    <a:pt x="120545" y="133615"/>
                    <a:pt x="128218" y="138642"/>
                    <a:pt x="121603" y="153988"/>
                  </a:cubicBezTo>
                  <a:cubicBezTo>
                    <a:pt x="114988" y="169334"/>
                    <a:pt x="91440" y="202671"/>
                    <a:pt x="85090" y="214313"/>
                  </a:cubicBezTo>
                  <a:cubicBezTo>
                    <a:pt x="78740" y="225955"/>
                    <a:pt x="89588" y="215901"/>
                    <a:pt x="83503" y="223838"/>
                  </a:cubicBezTo>
                  <a:cubicBezTo>
                    <a:pt x="77418" y="231775"/>
                    <a:pt x="55457" y="250032"/>
                    <a:pt x="48578" y="261938"/>
                  </a:cubicBezTo>
                  <a:cubicBezTo>
                    <a:pt x="41699" y="273844"/>
                    <a:pt x="49901" y="285221"/>
                    <a:pt x="42228" y="295275"/>
                  </a:cubicBezTo>
                  <a:cubicBezTo>
                    <a:pt x="34555" y="305329"/>
                    <a:pt x="8361" y="305594"/>
                    <a:pt x="2540" y="322263"/>
                  </a:cubicBezTo>
                  <a:cubicBezTo>
                    <a:pt x="-3281" y="338932"/>
                    <a:pt x="2011" y="367110"/>
                    <a:pt x="7303" y="395288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B52DAE45-2140-477D-B2FA-F502B7A65277}"/>
                </a:ext>
              </a:extLst>
            </p:cNvPr>
            <p:cNvSpPr/>
            <p:nvPr/>
          </p:nvSpPr>
          <p:spPr>
            <a:xfrm>
              <a:off x="1833014" y="5597906"/>
              <a:ext cx="350062" cy="688594"/>
            </a:xfrm>
            <a:custGeom>
              <a:avLst/>
              <a:gdLst>
                <a:gd name="connsiteX0" fmla="*/ 349799 w 350062"/>
                <a:gd name="connsiteY0" fmla="*/ 1207 h 688594"/>
                <a:gd name="connsiteX1" fmla="*/ 291061 w 350062"/>
                <a:gd name="connsiteY1" fmla="*/ 42482 h 688594"/>
                <a:gd name="connsiteX2" fmla="*/ 286299 w 350062"/>
                <a:gd name="connsiteY2" fmla="*/ 110744 h 688594"/>
                <a:gd name="connsiteX3" fmla="*/ 257724 w 350062"/>
                <a:gd name="connsiteY3" fmla="*/ 123444 h 688594"/>
                <a:gd name="connsiteX4" fmla="*/ 216449 w 350062"/>
                <a:gd name="connsiteY4" fmla="*/ 147257 h 688594"/>
                <a:gd name="connsiteX5" fmla="*/ 218036 w 350062"/>
                <a:gd name="connsiteY5" fmla="*/ 221869 h 688594"/>
                <a:gd name="connsiteX6" fmla="*/ 152949 w 350062"/>
                <a:gd name="connsiteY6" fmla="*/ 269494 h 688594"/>
                <a:gd name="connsiteX7" fmla="*/ 130724 w 350062"/>
                <a:gd name="connsiteY7" fmla="*/ 342519 h 688594"/>
                <a:gd name="connsiteX8" fmla="*/ 84686 w 350062"/>
                <a:gd name="connsiteY8" fmla="*/ 390144 h 688594"/>
                <a:gd name="connsiteX9" fmla="*/ 89449 w 350062"/>
                <a:gd name="connsiteY9" fmla="*/ 458407 h 688594"/>
                <a:gd name="connsiteX10" fmla="*/ 67224 w 350062"/>
                <a:gd name="connsiteY10" fmla="*/ 547307 h 688594"/>
                <a:gd name="connsiteX11" fmla="*/ 41824 w 350062"/>
                <a:gd name="connsiteY11" fmla="*/ 564769 h 688594"/>
                <a:gd name="connsiteX12" fmla="*/ 43411 w 350062"/>
                <a:gd name="connsiteY12" fmla="*/ 604457 h 688594"/>
                <a:gd name="connsiteX13" fmla="*/ 60874 w 350062"/>
                <a:gd name="connsiteY13" fmla="*/ 644144 h 688594"/>
                <a:gd name="connsiteX14" fmla="*/ 64049 w 350062"/>
                <a:gd name="connsiteY14" fmla="*/ 669544 h 688594"/>
                <a:gd name="connsiteX15" fmla="*/ 30711 w 350062"/>
                <a:gd name="connsiteY15" fmla="*/ 688594 h 688594"/>
                <a:gd name="connsiteX16" fmla="*/ 8486 w 350062"/>
                <a:gd name="connsiteY16" fmla="*/ 669544 h 688594"/>
                <a:gd name="connsiteX17" fmla="*/ 2136 w 350062"/>
                <a:gd name="connsiteY17" fmla="*/ 656844 h 688594"/>
                <a:gd name="connsiteX18" fmla="*/ 43411 w 350062"/>
                <a:gd name="connsiteY18" fmla="*/ 658432 h 688594"/>
                <a:gd name="connsiteX19" fmla="*/ 65636 w 350062"/>
                <a:gd name="connsiteY19" fmla="*/ 628269 h 688594"/>
                <a:gd name="connsiteX20" fmla="*/ 41824 w 350062"/>
                <a:gd name="connsiteY20" fmla="*/ 544132 h 688594"/>
                <a:gd name="connsiteX21" fmla="*/ 78336 w 350062"/>
                <a:gd name="connsiteY21" fmla="*/ 498094 h 688594"/>
                <a:gd name="connsiteX22" fmla="*/ 89449 w 350062"/>
                <a:gd name="connsiteY22" fmla="*/ 448882 h 688594"/>
                <a:gd name="connsiteX23" fmla="*/ 83099 w 350062"/>
                <a:gd name="connsiteY23" fmla="*/ 374269 h 688594"/>
                <a:gd name="connsiteX24" fmla="*/ 170411 w 350062"/>
                <a:gd name="connsiteY24" fmla="*/ 318707 h 688594"/>
                <a:gd name="connsiteX25" fmla="*/ 143424 w 350062"/>
                <a:gd name="connsiteY25" fmla="*/ 255207 h 688594"/>
                <a:gd name="connsiteX26" fmla="*/ 168824 w 350062"/>
                <a:gd name="connsiteY26" fmla="*/ 218694 h 688594"/>
                <a:gd name="connsiteX27" fmla="*/ 256136 w 350062"/>
                <a:gd name="connsiteY27" fmla="*/ 163132 h 688594"/>
                <a:gd name="connsiteX28" fmla="*/ 268836 w 350062"/>
                <a:gd name="connsiteY28" fmla="*/ 101219 h 688594"/>
                <a:gd name="connsiteX29" fmla="*/ 311699 w 350062"/>
                <a:gd name="connsiteY29" fmla="*/ 88519 h 688594"/>
                <a:gd name="connsiteX30" fmla="*/ 349799 w 350062"/>
                <a:gd name="connsiteY30" fmla="*/ 1207 h 6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0062" h="688594">
                  <a:moveTo>
                    <a:pt x="349799" y="1207"/>
                  </a:moveTo>
                  <a:cubicBezTo>
                    <a:pt x="346359" y="-6466"/>
                    <a:pt x="301644" y="24226"/>
                    <a:pt x="291061" y="42482"/>
                  </a:cubicBezTo>
                  <a:cubicBezTo>
                    <a:pt x="280478" y="60738"/>
                    <a:pt x="291855" y="97250"/>
                    <a:pt x="286299" y="110744"/>
                  </a:cubicBezTo>
                  <a:cubicBezTo>
                    <a:pt x="280743" y="124238"/>
                    <a:pt x="269366" y="117359"/>
                    <a:pt x="257724" y="123444"/>
                  </a:cubicBezTo>
                  <a:cubicBezTo>
                    <a:pt x="246082" y="129529"/>
                    <a:pt x="223064" y="130853"/>
                    <a:pt x="216449" y="147257"/>
                  </a:cubicBezTo>
                  <a:cubicBezTo>
                    <a:pt x="209834" y="163661"/>
                    <a:pt x="228619" y="201496"/>
                    <a:pt x="218036" y="221869"/>
                  </a:cubicBezTo>
                  <a:cubicBezTo>
                    <a:pt x="207453" y="242242"/>
                    <a:pt x="167501" y="249386"/>
                    <a:pt x="152949" y="269494"/>
                  </a:cubicBezTo>
                  <a:cubicBezTo>
                    <a:pt x="138397" y="289602"/>
                    <a:pt x="142101" y="322411"/>
                    <a:pt x="130724" y="342519"/>
                  </a:cubicBezTo>
                  <a:cubicBezTo>
                    <a:pt x="119347" y="362627"/>
                    <a:pt x="91565" y="370829"/>
                    <a:pt x="84686" y="390144"/>
                  </a:cubicBezTo>
                  <a:cubicBezTo>
                    <a:pt x="77807" y="409459"/>
                    <a:pt x="92359" y="432213"/>
                    <a:pt x="89449" y="458407"/>
                  </a:cubicBezTo>
                  <a:cubicBezTo>
                    <a:pt x="86539" y="484601"/>
                    <a:pt x="75161" y="529580"/>
                    <a:pt x="67224" y="547307"/>
                  </a:cubicBezTo>
                  <a:cubicBezTo>
                    <a:pt x="59287" y="565034"/>
                    <a:pt x="45793" y="555244"/>
                    <a:pt x="41824" y="564769"/>
                  </a:cubicBezTo>
                  <a:cubicBezTo>
                    <a:pt x="37855" y="574294"/>
                    <a:pt x="40236" y="591228"/>
                    <a:pt x="43411" y="604457"/>
                  </a:cubicBezTo>
                  <a:cubicBezTo>
                    <a:pt x="46586" y="617686"/>
                    <a:pt x="57434" y="633296"/>
                    <a:pt x="60874" y="644144"/>
                  </a:cubicBezTo>
                  <a:cubicBezTo>
                    <a:pt x="64314" y="654992"/>
                    <a:pt x="69076" y="662136"/>
                    <a:pt x="64049" y="669544"/>
                  </a:cubicBezTo>
                  <a:cubicBezTo>
                    <a:pt x="59022" y="676952"/>
                    <a:pt x="39971" y="688594"/>
                    <a:pt x="30711" y="688594"/>
                  </a:cubicBezTo>
                  <a:cubicBezTo>
                    <a:pt x="21451" y="688594"/>
                    <a:pt x="13248" y="674836"/>
                    <a:pt x="8486" y="669544"/>
                  </a:cubicBezTo>
                  <a:cubicBezTo>
                    <a:pt x="3723" y="664252"/>
                    <a:pt x="-3685" y="658696"/>
                    <a:pt x="2136" y="656844"/>
                  </a:cubicBezTo>
                  <a:cubicBezTo>
                    <a:pt x="7957" y="654992"/>
                    <a:pt x="32828" y="663195"/>
                    <a:pt x="43411" y="658432"/>
                  </a:cubicBezTo>
                  <a:cubicBezTo>
                    <a:pt x="53994" y="653670"/>
                    <a:pt x="65900" y="647319"/>
                    <a:pt x="65636" y="628269"/>
                  </a:cubicBezTo>
                  <a:cubicBezTo>
                    <a:pt x="65372" y="609219"/>
                    <a:pt x="39707" y="565828"/>
                    <a:pt x="41824" y="544132"/>
                  </a:cubicBezTo>
                  <a:cubicBezTo>
                    <a:pt x="43941" y="522436"/>
                    <a:pt x="70399" y="513969"/>
                    <a:pt x="78336" y="498094"/>
                  </a:cubicBezTo>
                  <a:cubicBezTo>
                    <a:pt x="86273" y="482219"/>
                    <a:pt x="88655" y="469519"/>
                    <a:pt x="89449" y="448882"/>
                  </a:cubicBezTo>
                  <a:cubicBezTo>
                    <a:pt x="90243" y="428245"/>
                    <a:pt x="69605" y="395965"/>
                    <a:pt x="83099" y="374269"/>
                  </a:cubicBezTo>
                  <a:cubicBezTo>
                    <a:pt x="96593" y="352573"/>
                    <a:pt x="160357" y="338551"/>
                    <a:pt x="170411" y="318707"/>
                  </a:cubicBezTo>
                  <a:cubicBezTo>
                    <a:pt x="180465" y="298863"/>
                    <a:pt x="143688" y="271876"/>
                    <a:pt x="143424" y="255207"/>
                  </a:cubicBezTo>
                  <a:cubicBezTo>
                    <a:pt x="143160" y="238538"/>
                    <a:pt x="150039" y="234040"/>
                    <a:pt x="168824" y="218694"/>
                  </a:cubicBezTo>
                  <a:cubicBezTo>
                    <a:pt x="187609" y="203348"/>
                    <a:pt x="239467" y="182711"/>
                    <a:pt x="256136" y="163132"/>
                  </a:cubicBezTo>
                  <a:cubicBezTo>
                    <a:pt x="272805" y="143553"/>
                    <a:pt x="259575" y="113655"/>
                    <a:pt x="268836" y="101219"/>
                  </a:cubicBezTo>
                  <a:cubicBezTo>
                    <a:pt x="278096" y="88784"/>
                    <a:pt x="301380" y="101483"/>
                    <a:pt x="311699" y="88519"/>
                  </a:cubicBezTo>
                  <a:cubicBezTo>
                    <a:pt x="322018" y="75555"/>
                    <a:pt x="353239" y="8880"/>
                    <a:pt x="349799" y="1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F6DDEACF-024C-4475-93FA-77C96AAC4CC6}"/>
                </a:ext>
              </a:extLst>
            </p:cNvPr>
            <p:cNvSpPr/>
            <p:nvPr/>
          </p:nvSpPr>
          <p:spPr>
            <a:xfrm>
              <a:off x="1681920" y="5982838"/>
              <a:ext cx="201816" cy="492819"/>
            </a:xfrm>
            <a:custGeom>
              <a:avLst/>
              <a:gdLst>
                <a:gd name="connsiteX0" fmla="*/ 200855 w 201816"/>
                <a:gd name="connsiteY0" fmla="*/ 6800 h 492819"/>
                <a:gd name="connsiteX1" fmla="*/ 48455 w 201816"/>
                <a:gd name="connsiteY1" fmla="*/ 316362 h 492819"/>
                <a:gd name="connsiteX2" fmla="*/ 32580 w 201816"/>
                <a:gd name="connsiteY2" fmla="*/ 486225 h 492819"/>
                <a:gd name="connsiteX3" fmla="*/ 830 w 201816"/>
                <a:gd name="connsiteY3" fmla="*/ 448125 h 492819"/>
                <a:gd name="connsiteX4" fmla="*/ 18293 w 201816"/>
                <a:gd name="connsiteY4" fmla="*/ 354462 h 492819"/>
                <a:gd name="connsiteX5" fmla="*/ 108780 w 201816"/>
                <a:gd name="connsiteY5" fmla="*/ 122687 h 492819"/>
                <a:gd name="connsiteX6" fmla="*/ 200855 w 201816"/>
                <a:gd name="connsiteY6" fmla="*/ 6800 h 49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16" h="492819">
                  <a:moveTo>
                    <a:pt x="200855" y="6800"/>
                  </a:moveTo>
                  <a:cubicBezTo>
                    <a:pt x="190801" y="39079"/>
                    <a:pt x="76501" y="236458"/>
                    <a:pt x="48455" y="316362"/>
                  </a:cubicBezTo>
                  <a:cubicBezTo>
                    <a:pt x="20409" y="396266"/>
                    <a:pt x="40517" y="464265"/>
                    <a:pt x="32580" y="486225"/>
                  </a:cubicBezTo>
                  <a:cubicBezTo>
                    <a:pt x="24643" y="508185"/>
                    <a:pt x="3211" y="470086"/>
                    <a:pt x="830" y="448125"/>
                  </a:cubicBezTo>
                  <a:cubicBezTo>
                    <a:pt x="-1551" y="426165"/>
                    <a:pt x="301" y="408702"/>
                    <a:pt x="18293" y="354462"/>
                  </a:cubicBezTo>
                  <a:cubicBezTo>
                    <a:pt x="36285" y="300222"/>
                    <a:pt x="78088" y="180895"/>
                    <a:pt x="108780" y="122687"/>
                  </a:cubicBezTo>
                  <a:cubicBezTo>
                    <a:pt x="139472" y="64479"/>
                    <a:pt x="210909" y="-25479"/>
                    <a:pt x="200855" y="68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0DB6F876-26B5-4FAD-B87E-57B6F534E1E5}"/>
                </a:ext>
              </a:extLst>
            </p:cNvPr>
            <p:cNvSpPr/>
            <p:nvPr/>
          </p:nvSpPr>
          <p:spPr>
            <a:xfrm>
              <a:off x="2239583" y="5832190"/>
              <a:ext cx="342360" cy="88329"/>
            </a:xfrm>
            <a:custGeom>
              <a:avLst/>
              <a:gdLst>
                <a:gd name="connsiteX0" fmla="*/ 3555 w 342360"/>
                <a:gd name="connsiteY0" fmla="*/ 285 h 88329"/>
                <a:gd name="connsiteX1" fmla="*/ 338517 w 342360"/>
                <a:gd name="connsiteY1" fmla="*/ 86010 h 88329"/>
                <a:gd name="connsiteX2" fmla="*/ 173417 w 342360"/>
                <a:gd name="connsiteY2" fmla="*/ 59023 h 88329"/>
                <a:gd name="connsiteX3" fmla="*/ 3555 w 342360"/>
                <a:gd name="connsiteY3" fmla="*/ 285 h 8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60" h="88329">
                  <a:moveTo>
                    <a:pt x="3555" y="285"/>
                  </a:moveTo>
                  <a:cubicBezTo>
                    <a:pt x="31072" y="4783"/>
                    <a:pt x="310207" y="76220"/>
                    <a:pt x="338517" y="86010"/>
                  </a:cubicBezTo>
                  <a:cubicBezTo>
                    <a:pt x="366827" y="95800"/>
                    <a:pt x="231361" y="72252"/>
                    <a:pt x="173417" y="59023"/>
                  </a:cubicBezTo>
                  <a:cubicBezTo>
                    <a:pt x="115473" y="45794"/>
                    <a:pt x="-23962" y="-4213"/>
                    <a:pt x="3555" y="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F3749205-CE14-4662-83FE-FCDFD8EC9260}"/>
                </a:ext>
              </a:extLst>
            </p:cNvPr>
            <p:cNvSpPr/>
            <p:nvPr/>
          </p:nvSpPr>
          <p:spPr>
            <a:xfrm>
              <a:off x="2158139" y="5874336"/>
              <a:ext cx="407393" cy="64840"/>
            </a:xfrm>
            <a:custGeom>
              <a:avLst/>
              <a:gdLst>
                <a:gd name="connsiteX0" fmla="*/ 407261 w 407393"/>
                <a:gd name="connsiteY0" fmla="*/ 64502 h 64840"/>
                <a:gd name="connsiteX1" fmla="*/ 100874 w 407393"/>
                <a:gd name="connsiteY1" fmla="*/ 1002 h 64840"/>
                <a:gd name="connsiteX2" fmla="*/ 80236 w 407393"/>
                <a:gd name="connsiteY2" fmla="*/ 26402 h 64840"/>
                <a:gd name="connsiteX3" fmla="*/ 861 w 407393"/>
                <a:gd name="connsiteY3" fmla="*/ 37514 h 64840"/>
                <a:gd name="connsiteX4" fmla="*/ 137386 w 407393"/>
                <a:gd name="connsiteY4" fmla="*/ 26402 h 64840"/>
                <a:gd name="connsiteX5" fmla="*/ 407261 w 407393"/>
                <a:gd name="connsiteY5" fmla="*/ 64502 h 6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393" h="64840">
                  <a:moveTo>
                    <a:pt x="407261" y="64502"/>
                  </a:moveTo>
                  <a:cubicBezTo>
                    <a:pt x="401176" y="60269"/>
                    <a:pt x="155378" y="7352"/>
                    <a:pt x="100874" y="1002"/>
                  </a:cubicBezTo>
                  <a:cubicBezTo>
                    <a:pt x="46370" y="-5348"/>
                    <a:pt x="96905" y="20317"/>
                    <a:pt x="80236" y="26402"/>
                  </a:cubicBezTo>
                  <a:cubicBezTo>
                    <a:pt x="63567" y="32487"/>
                    <a:pt x="-8664" y="37514"/>
                    <a:pt x="861" y="37514"/>
                  </a:cubicBezTo>
                  <a:cubicBezTo>
                    <a:pt x="10386" y="37514"/>
                    <a:pt x="66742" y="20846"/>
                    <a:pt x="137386" y="26402"/>
                  </a:cubicBezTo>
                  <a:cubicBezTo>
                    <a:pt x="208030" y="31958"/>
                    <a:pt x="413346" y="68735"/>
                    <a:pt x="407261" y="64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4F75D897-DF5A-4270-8E3A-83316698126A}"/>
                </a:ext>
              </a:extLst>
            </p:cNvPr>
            <p:cNvSpPr/>
            <p:nvPr/>
          </p:nvSpPr>
          <p:spPr>
            <a:xfrm>
              <a:off x="2154721" y="5819091"/>
              <a:ext cx="137945" cy="94221"/>
            </a:xfrm>
            <a:custGeom>
              <a:avLst/>
              <a:gdLst>
                <a:gd name="connsiteX0" fmla="*/ 137629 w 137945"/>
                <a:gd name="connsiteY0" fmla="*/ 684 h 94221"/>
                <a:gd name="connsiteX1" fmla="*/ 4279 w 137945"/>
                <a:gd name="connsiteY1" fmla="*/ 92759 h 94221"/>
                <a:gd name="connsiteX2" fmla="*/ 40792 w 137945"/>
                <a:gd name="connsiteY2" fmla="*/ 53072 h 94221"/>
                <a:gd name="connsiteX3" fmla="*/ 137629 w 137945"/>
                <a:gd name="connsiteY3" fmla="*/ 684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45" h="94221">
                  <a:moveTo>
                    <a:pt x="137629" y="684"/>
                  </a:moveTo>
                  <a:cubicBezTo>
                    <a:pt x="131543" y="7299"/>
                    <a:pt x="20419" y="84028"/>
                    <a:pt x="4279" y="92759"/>
                  </a:cubicBezTo>
                  <a:cubicBezTo>
                    <a:pt x="-11861" y="101490"/>
                    <a:pt x="21477" y="68947"/>
                    <a:pt x="40792" y="53072"/>
                  </a:cubicBezTo>
                  <a:cubicBezTo>
                    <a:pt x="60107" y="37197"/>
                    <a:pt x="143715" y="-5931"/>
                    <a:pt x="137629" y="6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DCDA0A22-5055-424E-A683-C162BCDF5F36}"/>
                </a:ext>
              </a:extLst>
            </p:cNvPr>
            <p:cNvSpPr/>
            <p:nvPr/>
          </p:nvSpPr>
          <p:spPr>
            <a:xfrm>
              <a:off x="2025220" y="5927688"/>
              <a:ext cx="197808" cy="247715"/>
            </a:xfrm>
            <a:custGeom>
              <a:avLst/>
              <a:gdLst>
                <a:gd name="connsiteX0" fmla="*/ 181405 w 197808"/>
                <a:gd name="connsiteY0" fmla="*/ 3212 h 247715"/>
                <a:gd name="connsiteX1" fmla="*/ 95680 w 197808"/>
                <a:gd name="connsiteY1" fmla="*/ 160375 h 247715"/>
                <a:gd name="connsiteX2" fmla="*/ 55993 w 197808"/>
                <a:gd name="connsiteY2" fmla="*/ 222287 h 247715"/>
                <a:gd name="connsiteX3" fmla="*/ 430 w 197808"/>
                <a:gd name="connsiteY3" fmla="*/ 244512 h 247715"/>
                <a:gd name="connsiteX4" fmla="*/ 87743 w 197808"/>
                <a:gd name="connsiteY4" fmla="*/ 157200 h 247715"/>
                <a:gd name="connsiteX5" fmla="*/ 189343 w 197808"/>
                <a:gd name="connsiteY5" fmla="*/ 61950 h 247715"/>
                <a:gd name="connsiteX6" fmla="*/ 181405 w 197808"/>
                <a:gd name="connsiteY6" fmla="*/ 3212 h 24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808" h="247715">
                  <a:moveTo>
                    <a:pt x="181405" y="3212"/>
                  </a:moveTo>
                  <a:cubicBezTo>
                    <a:pt x="165795" y="19616"/>
                    <a:pt x="116582" y="123863"/>
                    <a:pt x="95680" y="160375"/>
                  </a:cubicBezTo>
                  <a:cubicBezTo>
                    <a:pt x="74778" y="196887"/>
                    <a:pt x="71868" y="208264"/>
                    <a:pt x="55993" y="222287"/>
                  </a:cubicBezTo>
                  <a:cubicBezTo>
                    <a:pt x="40118" y="236310"/>
                    <a:pt x="-4862" y="255360"/>
                    <a:pt x="430" y="244512"/>
                  </a:cubicBezTo>
                  <a:cubicBezTo>
                    <a:pt x="5722" y="233664"/>
                    <a:pt x="56258" y="187627"/>
                    <a:pt x="87743" y="157200"/>
                  </a:cubicBezTo>
                  <a:cubicBezTo>
                    <a:pt x="119228" y="126773"/>
                    <a:pt x="173733" y="86556"/>
                    <a:pt x="189343" y="61950"/>
                  </a:cubicBezTo>
                  <a:cubicBezTo>
                    <a:pt x="204953" y="37344"/>
                    <a:pt x="197015" y="-13192"/>
                    <a:pt x="181405" y="3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FC36854E-20C9-488C-8369-C1C36E800F73}"/>
                </a:ext>
              </a:extLst>
            </p:cNvPr>
            <p:cNvSpPr/>
            <p:nvPr/>
          </p:nvSpPr>
          <p:spPr>
            <a:xfrm>
              <a:off x="2433584" y="5937092"/>
              <a:ext cx="61794" cy="139979"/>
            </a:xfrm>
            <a:custGeom>
              <a:avLst/>
              <a:gdLst>
                <a:gd name="connsiteX0" fmla="*/ 11166 w 61794"/>
                <a:gd name="connsiteY0" fmla="*/ 158 h 139979"/>
                <a:gd name="connsiteX1" fmla="*/ 44504 w 61794"/>
                <a:gd name="connsiteY1" fmla="*/ 41433 h 139979"/>
                <a:gd name="connsiteX2" fmla="*/ 60379 w 61794"/>
                <a:gd name="connsiteY2" fmla="*/ 76358 h 139979"/>
                <a:gd name="connsiteX3" fmla="*/ 9579 w 61794"/>
                <a:gd name="connsiteY3" fmla="*/ 95408 h 139979"/>
                <a:gd name="connsiteX4" fmla="*/ 33391 w 61794"/>
                <a:gd name="connsiteY4" fmla="*/ 123983 h 139979"/>
                <a:gd name="connsiteX5" fmla="*/ 54 w 61794"/>
                <a:gd name="connsiteY5" fmla="*/ 139858 h 139979"/>
                <a:gd name="connsiteX6" fmla="*/ 42916 w 61794"/>
                <a:gd name="connsiteY6" fmla="*/ 116046 h 139979"/>
                <a:gd name="connsiteX7" fmla="*/ 46091 w 61794"/>
                <a:gd name="connsiteY7" fmla="*/ 57308 h 139979"/>
                <a:gd name="connsiteX8" fmla="*/ 11166 w 61794"/>
                <a:gd name="connsiteY8" fmla="*/ 158 h 13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94" h="139979">
                  <a:moveTo>
                    <a:pt x="11166" y="158"/>
                  </a:moveTo>
                  <a:cubicBezTo>
                    <a:pt x="10902" y="-2488"/>
                    <a:pt x="36302" y="28733"/>
                    <a:pt x="44504" y="41433"/>
                  </a:cubicBezTo>
                  <a:cubicBezTo>
                    <a:pt x="52706" y="54133"/>
                    <a:pt x="66200" y="67362"/>
                    <a:pt x="60379" y="76358"/>
                  </a:cubicBezTo>
                  <a:cubicBezTo>
                    <a:pt x="54558" y="85354"/>
                    <a:pt x="14077" y="87471"/>
                    <a:pt x="9579" y="95408"/>
                  </a:cubicBezTo>
                  <a:cubicBezTo>
                    <a:pt x="5081" y="103346"/>
                    <a:pt x="34978" y="116575"/>
                    <a:pt x="33391" y="123983"/>
                  </a:cubicBezTo>
                  <a:cubicBezTo>
                    <a:pt x="31804" y="131391"/>
                    <a:pt x="-1533" y="141181"/>
                    <a:pt x="54" y="139858"/>
                  </a:cubicBezTo>
                  <a:cubicBezTo>
                    <a:pt x="1641" y="138535"/>
                    <a:pt x="35243" y="129804"/>
                    <a:pt x="42916" y="116046"/>
                  </a:cubicBezTo>
                  <a:cubicBezTo>
                    <a:pt x="50589" y="102288"/>
                    <a:pt x="49001" y="73977"/>
                    <a:pt x="46091" y="57308"/>
                  </a:cubicBezTo>
                  <a:cubicBezTo>
                    <a:pt x="43181" y="40639"/>
                    <a:pt x="11430" y="2804"/>
                    <a:pt x="11166" y="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827DFC44-A437-4D6B-947E-1ED6C2C77657}"/>
                </a:ext>
              </a:extLst>
            </p:cNvPr>
            <p:cNvSpPr/>
            <p:nvPr/>
          </p:nvSpPr>
          <p:spPr>
            <a:xfrm>
              <a:off x="2499318" y="6161136"/>
              <a:ext cx="120071" cy="105577"/>
            </a:xfrm>
            <a:custGeom>
              <a:avLst/>
              <a:gdLst>
                <a:gd name="connsiteX0" fmla="*/ 120057 w 120071"/>
                <a:gd name="connsiteY0" fmla="*/ 1539 h 105577"/>
                <a:gd name="connsiteX1" fmla="*/ 15282 w 120071"/>
                <a:gd name="connsiteY1" fmla="*/ 104727 h 105577"/>
                <a:gd name="connsiteX2" fmla="*/ 7345 w 120071"/>
                <a:gd name="connsiteY2" fmla="*/ 47577 h 105577"/>
                <a:gd name="connsiteX3" fmla="*/ 120057 w 120071"/>
                <a:gd name="connsiteY3" fmla="*/ 1539 h 10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71" h="105577">
                  <a:moveTo>
                    <a:pt x="120057" y="1539"/>
                  </a:moveTo>
                  <a:cubicBezTo>
                    <a:pt x="121380" y="11064"/>
                    <a:pt x="34067" y="97054"/>
                    <a:pt x="15282" y="104727"/>
                  </a:cubicBezTo>
                  <a:cubicBezTo>
                    <a:pt x="-3503" y="112400"/>
                    <a:pt x="-3503" y="66098"/>
                    <a:pt x="7345" y="47577"/>
                  </a:cubicBezTo>
                  <a:cubicBezTo>
                    <a:pt x="18193" y="29056"/>
                    <a:pt x="118734" y="-7986"/>
                    <a:pt x="120057" y="1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0C4E73B4-3EBA-4E38-8553-84EA3B158427}"/>
                </a:ext>
              </a:extLst>
            </p:cNvPr>
            <p:cNvSpPr/>
            <p:nvPr/>
          </p:nvSpPr>
          <p:spPr>
            <a:xfrm>
              <a:off x="2462056" y="6126163"/>
              <a:ext cx="89057" cy="60719"/>
            </a:xfrm>
            <a:custGeom>
              <a:avLst/>
              <a:gdLst>
                <a:gd name="connsiteX0" fmla="*/ 89057 w 89057"/>
                <a:gd name="connsiteY0" fmla="*/ 0 h 60719"/>
                <a:gd name="connsiteX1" fmla="*/ 157 w 89057"/>
                <a:gd name="connsiteY1" fmla="*/ 60325 h 60719"/>
                <a:gd name="connsiteX2" fmla="*/ 89057 w 89057"/>
                <a:gd name="connsiteY2" fmla="*/ 0 h 6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057" h="60719">
                  <a:moveTo>
                    <a:pt x="89057" y="0"/>
                  </a:moveTo>
                  <a:cubicBezTo>
                    <a:pt x="89057" y="0"/>
                    <a:pt x="4655" y="54240"/>
                    <a:pt x="157" y="60325"/>
                  </a:cubicBezTo>
                  <a:cubicBezTo>
                    <a:pt x="-4341" y="66410"/>
                    <a:pt x="89057" y="0"/>
                    <a:pt x="890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971143DB-EC6E-400A-ABF0-0C07C5E38B78}"/>
                </a:ext>
              </a:extLst>
            </p:cNvPr>
            <p:cNvSpPr/>
            <p:nvPr/>
          </p:nvSpPr>
          <p:spPr>
            <a:xfrm>
              <a:off x="2502336" y="6194147"/>
              <a:ext cx="129741" cy="137315"/>
            </a:xfrm>
            <a:custGeom>
              <a:avLst/>
              <a:gdLst>
                <a:gd name="connsiteX0" fmla="*/ 129739 w 129741"/>
                <a:gd name="connsiteY0" fmla="*/ 278 h 137315"/>
                <a:gd name="connsiteX1" fmla="*/ 12264 w 129741"/>
                <a:gd name="connsiteY1" fmla="*/ 132041 h 137315"/>
                <a:gd name="connsiteX2" fmla="*/ 15439 w 129741"/>
                <a:gd name="connsiteY2" fmla="*/ 98703 h 137315"/>
                <a:gd name="connsiteX3" fmla="*/ 129739 w 129741"/>
                <a:gd name="connsiteY3" fmla="*/ 278 h 13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741" h="137315">
                  <a:moveTo>
                    <a:pt x="129739" y="278"/>
                  </a:moveTo>
                  <a:cubicBezTo>
                    <a:pt x="129210" y="5834"/>
                    <a:pt x="31314" y="115637"/>
                    <a:pt x="12264" y="132041"/>
                  </a:cubicBezTo>
                  <a:cubicBezTo>
                    <a:pt x="-6786" y="148445"/>
                    <a:pt x="-2023" y="123574"/>
                    <a:pt x="15439" y="98703"/>
                  </a:cubicBezTo>
                  <a:cubicBezTo>
                    <a:pt x="32901" y="73832"/>
                    <a:pt x="130268" y="-5278"/>
                    <a:pt x="129739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4362DA23-B694-4625-BFB3-603157A361B4}"/>
                </a:ext>
              </a:extLst>
            </p:cNvPr>
            <p:cNvSpPr/>
            <p:nvPr/>
          </p:nvSpPr>
          <p:spPr>
            <a:xfrm>
              <a:off x="2444668" y="6122370"/>
              <a:ext cx="130914" cy="278418"/>
            </a:xfrm>
            <a:custGeom>
              <a:avLst/>
              <a:gdLst>
                <a:gd name="connsiteX0" fmla="*/ 82 w 130914"/>
                <a:gd name="connsiteY0" fmla="*/ 618 h 278418"/>
                <a:gd name="connsiteX1" fmla="*/ 123907 w 130914"/>
                <a:gd name="connsiteY1" fmla="*/ 268905 h 278418"/>
                <a:gd name="connsiteX2" fmla="*/ 104857 w 130914"/>
                <a:gd name="connsiteY2" fmla="*/ 197468 h 278418"/>
                <a:gd name="connsiteX3" fmla="*/ 82 w 130914"/>
                <a:gd name="connsiteY3" fmla="*/ 618 h 27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914" h="278418">
                  <a:moveTo>
                    <a:pt x="82" y="618"/>
                  </a:moveTo>
                  <a:cubicBezTo>
                    <a:pt x="3257" y="12524"/>
                    <a:pt x="106445" y="236097"/>
                    <a:pt x="123907" y="268905"/>
                  </a:cubicBezTo>
                  <a:cubicBezTo>
                    <a:pt x="141369" y="301713"/>
                    <a:pt x="122849" y="242712"/>
                    <a:pt x="104857" y="197468"/>
                  </a:cubicBezTo>
                  <a:cubicBezTo>
                    <a:pt x="86865" y="152224"/>
                    <a:pt x="-3093" y="-11288"/>
                    <a:pt x="82" y="6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0597E537-898D-44A8-B1B8-22F38569EB2A}"/>
                </a:ext>
              </a:extLst>
            </p:cNvPr>
            <p:cNvSpPr/>
            <p:nvPr/>
          </p:nvSpPr>
          <p:spPr>
            <a:xfrm>
              <a:off x="2423692" y="6361082"/>
              <a:ext cx="152595" cy="93743"/>
            </a:xfrm>
            <a:custGeom>
              <a:avLst/>
              <a:gdLst>
                <a:gd name="connsiteX0" fmla="*/ 5183 w 152595"/>
                <a:gd name="connsiteY0" fmla="*/ 93693 h 93743"/>
                <a:gd name="connsiteX1" fmla="*/ 62333 w 152595"/>
                <a:gd name="connsiteY1" fmla="*/ 23843 h 93743"/>
                <a:gd name="connsiteX2" fmla="*/ 149646 w 152595"/>
                <a:gd name="connsiteY2" fmla="*/ 28606 h 93743"/>
                <a:gd name="connsiteX3" fmla="*/ 121071 w 152595"/>
                <a:gd name="connsiteY3" fmla="*/ 31 h 93743"/>
                <a:gd name="connsiteX4" fmla="*/ 14708 w 152595"/>
                <a:gd name="connsiteY4" fmla="*/ 34956 h 93743"/>
                <a:gd name="connsiteX5" fmla="*/ 5183 w 152595"/>
                <a:gd name="connsiteY5" fmla="*/ 93693 h 9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595" h="93743">
                  <a:moveTo>
                    <a:pt x="5183" y="93693"/>
                  </a:moveTo>
                  <a:cubicBezTo>
                    <a:pt x="13121" y="91841"/>
                    <a:pt x="38256" y="34691"/>
                    <a:pt x="62333" y="23843"/>
                  </a:cubicBezTo>
                  <a:cubicBezTo>
                    <a:pt x="86410" y="12995"/>
                    <a:pt x="139856" y="32575"/>
                    <a:pt x="149646" y="28606"/>
                  </a:cubicBezTo>
                  <a:cubicBezTo>
                    <a:pt x="159436" y="24637"/>
                    <a:pt x="143561" y="-1027"/>
                    <a:pt x="121071" y="31"/>
                  </a:cubicBezTo>
                  <a:cubicBezTo>
                    <a:pt x="98581" y="1089"/>
                    <a:pt x="32435" y="23579"/>
                    <a:pt x="14708" y="34956"/>
                  </a:cubicBezTo>
                  <a:cubicBezTo>
                    <a:pt x="-3019" y="46333"/>
                    <a:pt x="-2755" y="95545"/>
                    <a:pt x="5183" y="93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EF7EA5E6-4A59-4087-98BA-7F7F9AE70E6A}"/>
                </a:ext>
              </a:extLst>
            </p:cNvPr>
            <p:cNvSpPr/>
            <p:nvPr/>
          </p:nvSpPr>
          <p:spPr>
            <a:xfrm>
              <a:off x="2339645" y="6170346"/>
              <a:ext cx="116492" cy="263608"/>
            </a:xfrm>
            <a:custGeom>
              <a:avLst/>
              <a:gdLst>
                <a:gd name="connsiteX0" fmla="*/ 330 w 116492"/>
                <a:gd name="connsiteY0" fmla="*/ 267 h 263608"/>
                <a:gd name="connsiteX1" fmla="*/ 113043 w 116492"/>
                <a:gd name="connsiteY1" fmla="*/ 251092 h 263608"/>
                <a:gd name="connsiteX2" fmla="*/ 79705 w 116492"/>
                <a:gd name="connsiteY2" fmla="*/ 203467 h 263608"/>
                <a:gd name="connsiteX3" fmla="*/ 330 w 116492"/>
                <a:gd name="connsiteY3" fmla="*/ 267 h 26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492" h="263608">
                  <a:moveTo>
                    <a:pt x="330" y="267"/>
                  </a:moveTo>
                  <a:cubicBezTo>
                    <a:pt x="5886" y="8205"/>
                    <a:pt x="99814" y="217225"/>
                    <a:pt x="113043" y="251092"/>
                  </a:cubicBezTo>
                  <a:cubicBezTo>
                    <a:pt x="126272" y="284959"/>
                    <a:pt x="98490" y="243684"/>
                    <a:pt x="79705" y="203467"/>
                  </a:cubicBezTo>
                  <a:cubicBezTo>
                    <a:pt x="60920" y="163250"/>
                    <a:pt x="-5226" y="-7671"/>
                    <a:pt x="330" y="2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78FAE67B-D91A-4653-8B15-F201539684A9}"/>
                </a:ext>
              </a:extLst>
            </p:cNvPr>
            <p:cNvSpPr/>
            <p:nvPr/>
          </p:nvSpPr>
          <p:spPr>
            <a:xfrm>
              <a:off x="2346877" y="6112073"/>
              <a:ext cx="102648" cy="79191"/>
            </a:xfrm>
            <a:custGeom>
              <a:avLst/>
              <a:gdLst>
                <a:gd name="connsiteX0" fmla="*/ 1036 w 102648"/>
                <a:gd name="connsiteY0" fmla="*/ 79177 h 79191"/>
                <a:gd name="connsiteX1" fmla="*/ 77236 w 102648"/>
                <a:gd name="connsiteY1" fmla="*/ 9327 h 79191"/>
                <a:gd name="connsiteX2" fmla="*/ 101048 w 102648"/>
                <a:gd name="connsiteY2" fmla="*/ 7740 h 79191"/>
                <a:gd name="connsiteX3" fmla="*/ 39136 w 102648"/>
                <a:gd name="connsiteY3" fmla="*/ 2977 h 79191"/>
                <a:gd name="connsiteX4" fmla="*/ 1036 w 102648"/>
                <a:gd name="connsiteY4" fmla="*/ 79177 h 7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648" h="79191">
                  <a:moveTo>
                    <a:pt x="1036" y="79177"/>
                  </a:moveTo>
                  <a:cubicBezTo>
                    <a:pt x="7386" y="80235"/>
                    <a:pt x="60567" y="21233"/>
                    <a:pt x="77236" y="9327"/>
                  </a:cubicBezTo>
                  <a:cubicBezTo>
                    <a:pt x="93905" y="-2579"/>
                    <a:pt x="107398" y="8798"/>
                    <a:pt x="101048" y="7740"/>
                  </a:cubicBezTo>
                  <a:cubicBezTo>
                    <a:pt x="94698" y="6682"/>
                    <a:pt x="59509" y="-5490"/>
                    <a:pt x="39136" y="2977"/>
                  </a:cubicBezTo>
                  <a:cubicBezTo>
                    <a:pt x="18763" y="11444"/>
                    <a:pt x="-5314" y="78119"/>
                    <a:pt x="1036" y="79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DB267172-663B-4F58-885D-C9CC41B942C3}"/>
                </a:ext>
              </a:extLst>
            </p:cNvPr>
            <p:cNvSpPr/>
            <p:nvPr/>
          </p:nvSpPr>
          <p:spPr>
            <a:xfrm>
              <a:off x="2234353" y="5872140"/>
              <a:ext cx="70760" cy="131867"/>
            </a:xfrm>
            <a:custGeom>
              <a:avLst/>
              <a:gdLst>
                <a:gd name="connsiteX0" fmla="*/ 31010 w 70760"/>
                <a:gd name="connsiteY0" fmla="*/ 23 h 131867"/>
                <a:gd name="connsiteX1" fmla="*/ 59585 w 70760"/>
                <a:gd name="connsiteY1" fmla="*/ 63523 h 131867"/>
                <a:gd name="connsiteX2" fmla="*/ 847 w 70760"/>
                <a:gd name="connsiteY2" fmla="*/ 55585 h 131867"/>
                <a:gd name="connsiteX3" fmla="*/ 24660 w 70760"/>
                <a:gd name="connsiteY3" fmla="*/ 109560 h 131867"/>
                <a:gd name="connsiteX4" fmla="*/ 23072 w 70760"/>
                <a:gd name="connsiteY4" fmla="*/ 130198 h 131867"/>
                <a:gd name="connsiteX5" fmla="*/ 15135 w 70760"/>
                <a:gd name="connsiteY5" fmla="*/ 127023 h 131867"/>
                <a:gd name="connsiteX6" fmla="*/ 34185 w 70760"/>
                <a:gd name="connsiteY6" fmla="*/ 98448 h 131867"/>
                <a:gd name="connsiteX7" fmla="*/ 53235 w 70760"/>
                <a:gd name="connsiteY7" fmla="*/ 85748 h 131867"/>
                <a:gd name="connsiteX8" fmla="*/ 70697 w 70760"/>
                <a:gd name="connsiteY8" fmla="*/ 71460 h 131867"/>
                <a:gd name="connsiteX9" fmla="*/ 31010 w 70760"/>
                <a:gd name="connsiteY9" fmla="*/ 23 h 1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60" h="131867">
                  <a:moveTo>
                    <a:pt x="31010" y="23"/>
                  </a:moveTo>
                  <a:cubicBezTo>
                    <a:pt x="29158" y="-1300"/>
                    <a:pt x="64612" y="54263"/>
                    <a:pt x="59585" y="63523"/>
                  </a:cubicBezTo>
                  <a:cubicBezTo>
                    <a:pt x="54558" y="72783"/>
                    <a:pt x="6668" y="47912"/>
                    <a:pt x="847" y="55585"/>
                  </a:cubicBezTo>
                  <a:cubicBezTo>
                    <a:pt x="-4974" y="63258"/>
                    <a:pt x="20956" y="97125"/>
                    <a:pt x="24660" y="109560"/>
                  </a:cubicBezTo>
                  <a:cubicBezTo>
                    <a:pt x="28364" y="121995"/>
                    <a:pt x="24659" y="127288"/>
                    <a:pt x="23072" y="130198"/>
                  </a:cubicBezTo>
                  <a:cubicBezTo>
                    <a:pt x="21485" y="133108"/>
                    <a:pt x="13283" y="132315"/>
                    <a:pt x="15135" y="127023"/>
                  </a:cubicBezTo>
                  <a:cubicBezTo>
                    <a:pt x="16987" y="121731"/>
                    <a:pt x="27835" y="105327"/>
                    <a:pt x="34185" y="98448"/>
                  </a:cubicBezTo>
                  <a:cubicBezTo>
                    <a:pt x="40535" y="91569"/>
                    <a:pt x="47150" y="90246"/>
                    <a:pt x="53235" y="85748"/>
                  </a:cubicBezTo>
                  <a:cubicBezTo>
                    <a:pt x="59320" y="81250"/>
                    <a:pt x="71755" y="80456"/>
                    <a:pt x="70697" y="71460"/>
                  </a:cubicBezTo>
                  <a:cubicBezTo>
                    <a:pt x="69639" y="62464"/>
                    <a:pt x="32862" y="1346"/>
                    <a:pt x="31010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C740ADDF-E5D7-4DB7-B249-88849E52E89E}"/>
                </a:ext>
              </a:extLst>
            </p:cNvPr>
            <p:cNvSpPr/>
            <p:nvPr/>
          </p:nvSpPr>
          <p:spPr>
            <a:xfrm>
              <a:off x="2058448" y="6029318"/>
              <a:ext cx="145002" cy="170046"/>
            </a:xfrm>
            <a:custGeom>
              <a:avLst/>
              <a:gdLst>
                <a:gd name="connsiteX0" fmla="*/ 145002 w 145002"/>
                <a:gd name="connsiteY0" fmla="*/ 7 h 170046"/>
                <a:gd name="connsiteX1" fmla="*/ 76740 w 145002"/>
                <a:gd name="connsiteY1" fmla="*/ 134945 h 170046"/>
                <a:gd name="connsiteX2" fmla="*/ 5302 w 145002"/>
                <a:gd name="connsiteY2" fmla="*/ 169870 h 170046"/>
                <a:gd name="connsiteX3" fmla="*/ 13240 w 145002"/>
                <a:gd name="connsiteY3" fmla="*/ 147645 h 170046"/>
                <a:gd name="connsiteX4" fmla="*/ 76740 w 145002"/>
                <a:gd name="connsiteY4" fmla="*/ 128595 h 170046"/>
                <a:gd name="connsiteX5" fmla="*/ 145002 w 145002"/>
                <a:gd name="connsiteY5" fmla="*/ 7 h 1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002" h="170046">
                  <a:moveTo>
                    <a:pt x="145002" y="7"/>
                  </a:moveTo>
                  <a:cubicBezTo>
                    <a:pt x="145002" y="1065"/>
                    <a:pt x="100023" y="106635"/>
                    <a:pt x="76740" y="134945"/>
                  </a:cubicBezTo>
                  <a:cubicBezTo>
                    <a:pt x="53457" y="163255"/>
                    <a:pt x="15885" y="167753"/>
                    <a:pt x="5302" y="169870"/>
                  </a:cubicBezTo>
                  <a:cubicBezTo>
                    <a:pt x="-5281" y="171987"/>
                    <a:pt x="1334" y="154524"/>
                    <a:pt x="13240" y="147645"/>
                  </a:cubicBezTo>
                  <a:cubicBezTo>
                    <a:pt x="25146" y="140766"/>
                    <a:pt x="55309" y="153466"/>
                    <a:pt x="76740" y="128595"/>
                  </a:cubicBezTo>
                  <a:cubicBezTo>
                    <a:pt x="98171" y="103724"/>
                    <a:pt x="145002" y="-1051"/>
                    <a:pt x="14500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B888D824-E2C3-41C9-AF04-A6740D5F3171}"/>
                </a:ext>
              </a:extLst>
            </p:cNvPr>
            <p:cNvSpPr/>
            <p:nvPr/>
          </p:nvSpPr>
          <p:spPr>
            <a:xfrm>
              <a:off x="2168584" y="5998885"/>
              <a:ext cx="77749" cy="398993"/>
            </a:xfrm>
            <a:custGeom>
              <a:avLst/>
              <a:gdLst>
                <a:gd name="connsiteX0" fmla="*/ 38041 w 77749"/>
                <a:gd name="connsiteY0" fmla="*/ 278 h 398993"/>
                <a:gd name="connsiteX1" fmla="*/ 69791 w 77749"/>
                <a:gd name="connsiteY1" fmla="*/ 65365 h 398993"/>
                <a:gd name="connsiteX2" fmla="*/ 4704 w 77749"/>
                <a:gd name="connsiteY2" fmla="*/ 238403 h 398993"/>
                <a:gd name="connsiteX3" fmla="*/ 6291 w 77749"/>
                <a:gd name="connsiteY3" fmla="*/ 398740 h 398993"/>
                <a:gd name="connsiteX4" fmla="*/ 15816 w 77749"/>
                <a:gd name="connsiteY4" fmla="*/ 273328 h 398993"/>
                <a:gd name="connsiteX5" fmla="*/ 45979 w 77749"/>
                <a:gd name="connsiteY5" fmla="*/ 187603 h 398993"/>
                <a:gd name="connsiteX6" fmla="*/ 77729 w 77749"/>
                <a:gd name="connsiteY6" fmla="*/ 86003 h 398993"/>
                <a:gd name="connsiteX7" fmla="*/ 38041 w 77749"/>
                <a:gd name="connsiteY7" fmla="*/ 278 h 3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9" h="398993">
                  <a:moveTo>
                    <a:pt x="38041" y="278"/>
                  </a:moveTo>
                  <a:cubicBezTo>
                    <a:pt x="36718" y="-3162"/>
                    <a:pt x="75347" y="25678"/>
                    <a:pt x="69791" y="65365"/>
                  </a:cubicBezTo>
                  <a:cubicBezTo>
                    <a:pt x="64235" y="105053"/>
                    <a:pt x="15287" y="182841"/>
                    <a:pt x="4704" y="238403"/>
                  </a:cubicBezTo>
                  <a:cubicBezTo>
                    <a:pt x="-5879" y="293966"/>
                    <a:pt x="4439" y="392919"/>
                    <a:pt x="6291" y="398740"/>
                  </a:cubicBezTo>
                  <a:cubicBezTo>
                    <a:pt x="8143" y="404561"/>
                    <a:pt x="9201" y="308517"/>
                    <a:pt x="15816" y="273328"/>
                  </a:cubicBezTo>
                  <a:cubicBezTo>
                    <a:pt x="22431" y="238139"/>
                    <a:pt x="35660" y="218824"/>
                    <a:pt x="45979" y="187603"/>
                  </a:cubicBezTo>
                  <a:cubicBezTo>
                    <a:pt x="56298" y="156382"/>
                    <a:pt x="76671" y="117224"/>
                    <a:pt x="77729" y="86003"/>
                  </a:cubicBezTo>
                  <a:cubicBezTo>
                    <a:pt x="78787" y="54782"/>
                    <a:pt x="39364" y="3718"/>
                    <a:pt x="38041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F922123A-428A-434C-A0F3-DD981BF57B27}"/>
                </a:ext>
              </a:extLst>
            </p:cNvPr>
            <p:cNvSpPr/>
            <p:nvPr/>
          </p:nvSpPr>
          <p:spPr>
            <a:xfrm>
              <a:off x="2134213" y="6040944"/>
              <a:ext cx="97887" cy="201766"/>
            </a:xfrm>
            <a:custGeom>
              <a:avLst/>
              <a:gdLst>
                <a:gd name="connsiteX0" fmla="*/ 5737 w 97887"/>
                <a:gd name="connsiteY0" fmla="*/ 201106 h 201766"/>
                <a:gd name="connsiteX1" fmla="*/ 37487 w 97887"/>
                <a:gd name="connsiteY1" fmla="*/ 112206 h 201766"/>
                <a:gd name="connsiteX2" fmla="*/ 77175 w 97887"/>
                <a:gd name="connsiteY2" fmla="*/ 9019 h 201766"/>
                <a:gd name="connsiteX3" fmla="*/ 93050 w 97887"/>
                <a:gd name="connsiteY3" fmla="*/ 16956 h 201766"/>
                <a:gd name="connsiteX4" fmla="*/ 66062 w 97887"/>
                <a:gd name="connsiteY4" fmla="*/ 112206 h 201766"/>
                <a:gd name="connsiteX5" fmla="*/ 97812 w 97887"/>
                <a:gd name="connsiteY5" fmla="*/ 24894 h 201766"/>
                <a:gd name="connsiteX6" fmla="*/ 54950 w 97887"/>
                <a:gd name="connsiteY6" fmla="*/ 34419 h 201766"/>
                <a:gd name="connsiteX7" fmla="*/ 7325 w 97887"/>
                <a:gd name="connsiteY7" fmla="*/ 147131 h 201766"/>
                <a:gd name="connsiteX8" fmla="*/ 5737 w 97887"/>
                <a:gd name="connsiteY8" fmla="*/ 201106 h 20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887" h="201766">
                  <a:moveTo>
                    <a:pt x="5737" y="201106"/>
                  </a:moveTo>
                  <a:cubicBezTo>
                    <a:pt x="10764" y="195285"/>
                    <a:pt x="25581" y="144220"/>
                    <a:pt x="37487" y="112206"/>
                  </a:cubicBezTo>
                  <a:cubicBezTo>
                    <a:pt x="49393" y="80191"/>
                    <a:pt x="67915" y="24894"/>
                    <a:pt x="77175" y="9019"/>
                  </a:cubicBezTo>
                  <a:cubicBezTo>
                    <a:pt x="86435" y="-6856"/>
                    <a:pt x="94902" y="-242"/>
                    <a:pt x="93050" y="16956"/>
                  </a:cubicBezTo>
                  <a:cubicBezTo>
                    <a:pt x="91198" y="34154"/>
                    <a:pt x="65268" y="110883"/>
                    <a:pt x="66062" y="112206"/>
                  </a:cubicBezTo>
                  <a:cubicBezTo>
                    <a:pt x="66856" y="113529"/>
                    <a:pt x="99664" y="37858"/>
                    <a:pt x="97812" y="24894"/>
                  </a:cubicBezTo>
                  <a:cubicBezTo>
                    <a:pt x="95960" y="11930"/>
                    <a:pt x="70031" y="14046"/>
                    <a:pt x="54950" y="34419"/>
                  </a:cubicBezTo>
                  <a:cubicBezTo>
                    <a:pt x="39869" y="54792"/>
                    <a:pt x="19496" y="121202"/>
                    <a:pt x="7325" y="147131"/>
                  </a:cubicBezTo>
                  <a:cubicBezTo>
                    <a:pt x="-4846" y="173060"/>
                    <a:pt x="710" y="206927"/>
                    <a:pt x="5737" y="201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4A141CB9-F5BD-4FD1-9F25-5381D92A4DDE}"/>
                </a:ext>
              </a:extLst>
            </p:cNvPr>
            <p:cNvSpPr/>
            <p:nvPr/>
          </p:nvSpPr>
          <p:spPr>
            <a:xfrm>
              <a:off x="2001820" y="6206601"/>
              <a:ext cx="122317" cy="72410"/>
            </a:xfrm>
            <a:custGeom>
              <a:avLst/>
              <a:gdLst>
                <a:gd name="connsiteX0" fmla="*/ 18 w 122317"/>
                <a:gd name="connsiteY0" fmla="*/ 3699 h 72410"/>
                <a:gd name="connsiteX1" fmla="*/ 80980 w 122317"/>
                <a:gd name="connsiteY1" fmla="*/ 46562 h 72410"/>
                <a:gd name="connsiteX2" fmla="*/ 82568 w 122317"/>
                <a:gd name="connsiteY2" fmla="*/ 44974 h 72410"/>
                <a:gd name="connsiteX3" fmla="*/ 96855 w 122317"/>
                <a:gd name="connsiteY3" fmla="*/ 71962 h 72410"/>
                <a:gd name="connsiteX4" fmla="*/ 122255 w 122317"/>
                <a:gd name="connsiteY4" fmla="*/ 19574 h 72410"/>
                <a:gd name="connsiteX5" fmla="*/ 88918 w 122317"/>
                <a:gd name="connsiteY5" fmla="*/ 3699 h 72410"/>
                <a:gd name="connsiteX6" fmla="*/ 18 w 122317"/>
                <a:gd name="connsiteY6" fmla="*/ 3699 h 7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17" h="72410">
                  <a:moveTo>
                    <a:pt x="18" y="3699"/>
                  </a:moveTo>
                  <a:cubicBezTo>
                    <a:pt x="-1305" y="10843"/>
                    <a:pt x="67222" y="39683"/>
                    <a:pt x="80980" y="46562"/>
                  </a:cubicBezTo>
                  <a:cubicBezTo>
                    <a:pt x="94738" y="53441"/>
                    <a:pt x="79922" y="40741"/>
                    <a:pt x="82568" y="44974"/>
                  </a:cubicBezTo>
                  <a:cubicBezTo>
                    <a:pt x="85214" y="49207"/>
                    <a:pt x="90241" y="76195"/>
                    <a:pt x="96855" y="71962"/>
                  </a:cubicBezTo>
                  <a:cubicBezTo>
                    <a:pt x="103469" y="67729"/>
                    <a:pt x="123578" y="30951"/>
                    <a:pt x="122255" y="19574"/>
                  </a:cubicBezTo>
                  <a:cubicBezTo>
                    <a:pt x="120932" y="8197"/>
                    <a:pt x="102147" y="5816"/>
                    <a:pt x="88918" y="3699"/>
                  </a:cubicBezTo>
                  <a:cubicBezTo>
                    <a:pt x="75689" y="1582"/>
                    <a:pt x="1341" y="-3445"/>
                    <a:pt x="18" y="3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62307C4B-BDF5-4E27-897E-15A62F4A09D7}"/>
                </a:ext>
              </a:extLst>
            </p:cNvPr>
            <p:cNvSpPr/>
            <p:nvPr/>
          </p:nvSpPr>
          <p:spPr>
            <a:xfrm>
              <a:off x="2299862" y="6038909"/>
              <a:ext cx="22734" cy="331685"/>
            </a:xfrm>
            <a:custGeom>
              <a:avLst/>
              <a:gdLst>
                <a:gd name="connsiteX0" fmla="*/ 9951 w 22734"/>
                <a:gd name="connsiteY0" fmla="*/ 12641 h 331685"/>
                <a:gd name="connsiteX1" fmla="*/ 22651 w 22734"/>
                <a:gd name="connsiteY1" fmla="*/ 315854 h 331685"/>
                <a:gd name="connsiteX2" fmla="*/ 14713 w 22734"/>
                <a:gd name="connsiteY2" fmla="*/ 266641 h 331685"/>
                <a:gd name="connsiteX3" fmla="*/ 426 w 22734"/>
                <a:gd name="connsiteY3" fmla="*/ 76141 h 331685"/>
                <a:gd name="connsiteX4" fmla="*/ 9951 w 22734"/>
                <a:gd name="connsiteY4" fmla="*/ 12641 h 33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34" h="331685">
                  <a:moveTo>
                    <a:pt x="9951" y="12641"/>
                  </a:moveTo>
                  <a:cubicBezTo>
                    <a:pt x="13655" y="52593"/>
                    <a:pt x="21857" y="273521"/>
                    <a:pt x="22651" y="315854"/>
                  </a:cubicBezTo>
                  <a:cubicBezTo>
                    <a:pt x="23445" y="358187"/>
                    <a:pt x="18417" y="306593"/>
                    <a:pt x="14713" y="266641"/>
                  </a:cubicBezTo>
                  <a:cubicBezTo>
                    <a:pt x="11009" y="226689"/>
                    <a:pt x="2807" y="115564"/>
                    <a:pt x="426" y="76141"/>
                  </a:cubicBezTo>
                  <a:cubicBezTo>
                    <a:pt x="-1955" y="36718"/>
                    <a:pt x="6247" y="-27311"/>
                    <a:pt x="9951" y="126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99116300-E55A-40D8-B9EE-1DE7577896ED}"/>
                </a:ext>
              </a:extLst>
            </p:cNvPr>
            <p:cNvSpPr/>
            <p:nvPr/>
          </p:nvSpPr>
          <p:spPr>
            <a:xfrm>
              <a:off x="2233588" y="6098879"/>
              <a:ext cx="71228" cy="18155"/>
            </a:xfrm>
            <a:custGeom>
              <a:avLst/>
              <a:gdLst>
                <a:gd name="connsiteX0" fmla="*/ 25 w 71228"/>
                <a:gd name="connsiteY0" fmla="*/ 16171 h 18155"/>
                <a:gd name="connsiteX1" fmla="*/ 66700 w 71228"/>
                <a:gd name="connsiteY1" fmla="*/ 16171 h 18155"/>
                <a:gd name="connsiteX2" fmla="*/ 58762 w 71228"/>
                <a:gd name="connsiteY2" fmla="*/ 296 h 18155"/>
                <a:gd name="connsiteX3" fmla="*/ 25 w 71228"/>
                <a:gd name="connsiteY3" fmla="*/ 16171 h 1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28" h="18155">
                  <a:moveTo>
                    <a:pt x="25" y="16171"/>
                  </a:moveTo>
                  <a:cubicBezTo>
                    <a:pt x="1348" y="18817"/>
                    <a:pt x="56911" y="18817"/>
                    <a:pt x="66700" y="16171"/>
                  </a:cubicBezTo>
                  <a:cubicBezTo>
                    <a:pt x="76489" y="13525"/>
                    <a:pt x="68816" y="2942"/>
                    <a:pt x="58762" y="296"/>
                  </a:cubicBezTo>
                  <a:cubicBezTo>
                    <a:pt x="48708" y="-2350"/>
                    <a:pt x="-1298" y="13525"/>
                    <a:pt x="25" y="161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C5110B3A-A41C-4285-B375-E9DA2DDEC967}"/>
                </a:ext>
              </a:extLst>
            </p:cNvPr>
            <p:cNvSpPr/>
            <p:nvPr/>
          </p:nvSpPr>
          <p:spPr>
            <a:xfrm>
              <a:off x="2230077" y="6128224"/>
              <a:ext cx="111486" cy="247195"/>
            </a:xfrm>
            <a:custGeom>
              <a:avLst/>
              <a:gdLst>
                <a:gd name="connsiteX0" fmla="*/ 111486 w 111486"/>
                <a:gd name="connsiteY0" fmla="*/ 247176 h 247195"/>
                <a:gd name="connsiteX1" fmla="*/ 11473 w 111486"/>
                <a:gd name="connsiteY1" fmla="*/ 209076 h 247195"/>
                <a:gd name="connsiteX2" fmla="*/ 33698 w 111486"/>
                <a:gd name="connsiteY2" fmla="*/ 158276 h 247195"/>
                <a:gd name="connsiteX3" fmla="*/ 55923 w 111486"/>
                <a:gd name="connsiteY3" fmla="*/ 124939 h 247195"/>
                <a:gd name="connsiteX4" fmla="*/ 70211 w 111486"/>
                <a:gd name="connsiteY4" fmla="*/ 12226 h 247195"/>
                <a:gd name="connsiteX5" fmla="*/ 22586 w 111486"/>
                <a:gd name="connsiteY5" fmla="*/ 4289 h 247195"/>
                <a:gd name="connsiteX6" fmla="*/ 60686 w 111486"/>
                <a:gd name="connsiteY6" fmla="*/ 23339 h 247195"/>
                <a:gd name="connsiteX7" fmla="*/ 49573 w 111486"/>
                <a:gd name="connsiteY7" fmla="*/ 117001 h 247195"/>
                <a:gd name="connsiteX8" fmla="*/ 8298 w 111486"/>
                <a:gd name="connsiteY8" fmla="*/ 164626 h 247195"/>
                <a:gd name="connsiteX9" fmla="*/ 11473 w 111486"/>
                <a:gd name="connsiteY9" fmla="*/ 204314 h 247195"/>
                <a:gd name="connsiteX10" fmla="*/ 111486 w 111486"/>
                <a:gd name="connsiteY10" fmla="*/ 247176 h 24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486" h="247195">
                  <a:moveTo>
                    <a:pt x="111486" y="247176"/>
                  </a:moveTo>
                  <a:cubicBezTo>
                    <a:pt x="111486" y="247970"/>
                    <a:pt x="24438" y="223893"/>
                    <a:pt x="11473" y="209076"/>
                  </a:cubicBezTo>
                  <a:cubicBezTo>
                    <a:pt x="-1492" y="194259"/>
                    <a:pt x="26290" y="172299"/>
                    <a:pt x="33698" y="158276"/>
                  </a:cubicBezTo>
                  <a:cubicBezTo>
                    <a:pt x="41106" y="144253"/>
                    <a:pt x="49837" y="149281"/>
                    <a:pt x="55923" y="124939"/>
                  </a:cubicBezTo>
                  <a:cubicBezTo>
                    <a:pt x="62008" y="100597"/>
                    <a:pt x="75767" y="32334"/>
                    <a:pt x="70211" y="12226"/>
                  </a:cubicBezTo>
                  <a:cubicBezTo>
                    <a:pt x="64655" y="-7882"/>
                    <a:pt x="24173" y="2437"/>
                    <a:pt x="22586" y="4289"/>
                  </a:cubicBezTo>
                  <a:cubicBezTo>
                    <a:pt x="20999" y="6141"/>
                    <a:pt x="56188" y="4554"/>
                    <a:pt x="60686" y="23339"/>
                  </a:cubicBezTo>
                  <a:cubicBezTo>
                    <a:pt x="65184" y="42124"/>
                    <a:pt x="58304" y="93453"/>
                    <a:pt x="49573" y="117001"/>
                  </a:cubicBezTo>
                  <a:cubicBezTo>
                    <a:pt x="40842" y="140549"/>
                    <a:pt x="14648" y="150074"/>
                    <a:pt x="8298" y="164626"/>
                  </a:cubicBezTo>
                  <a:cubicBezTo>
                    <a:pt x="1948" y="179178"/>
                    <a:pt x="-8106" y="191349"/>
                    <a:pt x="11473" y="204314"/>
                  </a:cubicBezTo>
                  <a:cubicBezTo>
                    <a:pt x="31052" y="217279"/>
                    <a:pt x="111486" y="246382"/>
                    <a:pt x="111486" y="247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0EB7235A-F747-4821-8AA8-AA106A542827}"/>
                </a:ext>
              </a:extLst>
            </p:cNvPr>
            <p:cNvSpPr/>
            <p:nvPr/>
          </p:nvSpPr>
          <p:spPr>
            <a:xfrm>
              <a:off x="2160529" y="6111800"/>
              <a:ext cx="99246" cy="135268"/>
            </a:xfrm>
            <a:custGeom>
              <a:avLst/>
              <a:gdLst>
                <a:gd name="connsiteX0" fmla="*/ 87371 w 99246"/>
                <a:gd name="connsiteY0" fmla="*/ 75 h 135268"/>
                <a:gd name="connsiteX1" fmla="*/ 93721 w 99246"/>
                <a:gd name="connsiteY1" fmla="*/ 96913 h 135268"/>
                <a:gd name="connsiteX2" fmla="*/ 59 w 99246"/>
                <a:gd name="connsiteY2" fmla="*/ 135013 h 135268"/>
                <a:gd name="connsiteX3" fmla="*/ 79434 w 99246"/>
                <a:gd name="connsiteY3" fmla="*/ 81038 h 135268"/>
                <a:gd name="connsiteX4" fmla="*/ 87371 w 99246"/>
                <a:gd name="connsiteY4" fmla="*/ 75 h 1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46" h="135268">
                  <a:moveTo>
                    <a:pt x="87371" y="75"/>
                  </a:moveTo>
                  <a:cubicBezTo>
                    <a:pt x="89752" y="2721"/>
                    <a:pt x="108273" y="74423"/>
                    <a:pt x="93721" y="96913"/>
                  </a:cubicBezTo>
                  <a:cubicBezTo>
                    <a:pt x="79169" y="119403"/>
                    <a:pt x="2440" y="137659"/>
                    <a:pt x="59" y="135013"/>
                  </a:cubicBezTo>
                  <a:cubicBezTo>
                    <a:pt x="-2322" y="132367"/>
                    <a:pt x="66999" y="96913"/>
                    <a:pt x="79434" y="81038"/>
                  </a:cubicBezTo>
                  <a:cubicBezTo>
                    <a:pt x="91869" y="65163"/>
                    <a:pt x="84990" y="-2571"/>
                    <a:pt x="87371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D62FFC57-E17A-47D6-857B-742C4BD19978}"/>
                </a:ext>
              </a:extLst>
            </p:cNvPr>
            <p:cNvSpPr/>
            <p:nvPr/>
          </p:nvSpPr>
          <p:spPr>
            <a:xfrm>
              <a:off x="2034749" y="6326139"/>
              <a:ext cx="456039" cy="122377"/>
            </a:xfrm>
            <a:custGeom>
              <a:avLst/>
              <a:gdLst>
                <a:gd name="connsiteX0" fmla="*/ 11539 w 456039"/>
                <a:gd name="connsiteY0" fmla="*/ 7986 h 122377"/>
                <a:gd name="connsiteX1" fmla="*/ 78214 w 456039"/>
                <a:gd name="connsiteY1" fmla="*/ 17511 h 122377"/>
                <a:gd name="connsiteX2" fmla="*/ 362376 w 456039"/>
                <a:gd name="connsiteY2" fmla="*/ 112761 h 122377"/>
                <a:gd name="connsiteX3" fmla="*/ 456039 w 456039"/>
                <a:gd name="connsiteY3" fmla="*/ 119111 h 122377"/>
                <a:gd name="connsiteX4" fmla="*/ 273476 w 456039"/>
                <a:gd name="connsiteY4" fmla="*/ 104824 h 122377"/>
                <a:gd name="connsiteX5" fmla="*/ 11539 w 456039"/>
                <a:gd name="connsiteY5" fmla="*/ 7986 h 12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6039" h="122377">
                  <a:moveTo>
                    <a:pt x="11539" y="7986"/>
                  </a:moveTo>
                  <a:cubicBezTo>
                    <a:pt x="-21005" y="-6566"/>
                    <a:pt x="19741" y="49"/>
                    <a:pt x="78214" y="17511"/>
                  </a:cubicBezTo>
                  <a:cubicBezTo>
                    <a:pt x="136687" y="34973"/>
                    <a:pt x="299405" y="95828"/>
                    <a:pt x="362376" y="112761"/>
                  </a:cubicBezTo>
                  <a:cubicBezTo>
                    <a:pt x="425347" y="129694"/>
                    <a:pt x="456039" y="119111"/>
                    <a:pt x="456039" y="119111"/>
                  </a:cubicBezTo>
                  <a:cubicBezTo>
                    <a:pt x="441222" y="117788"/>
                    <a:pt x="347030" y="121228"/>
                    <a:pt x="273476" y="104824"/>
                  </a:cubicBezTo>
                  <a:cubicBezTo>
                    <a:pt x="199922" y="88420"/>
                    <a:pt x="44083" y="22538"/>
                    <a:pt x="11539" y="79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E935C7A9-E1E3-48DE-9403-07844B3A1F59}"/>
                </a:ext>
              </a:extLst>
            </p:cNvPr>
            <p:cNvSpPr/>
            <p:nvPr/>
          </p:nvSpPr>
          <p:spPr>
            <a:xfrm>
              <a:off x="2196958" y="6393950"/>
              <a:ext cx="318462" cy="94745"/>
            </a:xfrm>
            <a:custGeom>
              <a:avLst/>
              <a:gdLst>
                <a:gd name="connsiteX0" fmla="*/ 1730 w 318462"/>
                <a:gd name="connsiteY0" fmla="*/ 500 h 94745"/>
                <a:gd name="connsiteX1" fmla="*/ 273192 w 318462"/>
                <a:gd name="connsiteY1" fmla="*/ 89400 h 94745"/>
                <a:gd name="connsiteX2" fmla="*/ 308117 w 318462"/>
                <a:gd name="connsiteY2" fmla="*/ 81463 h 94745"/>
                <a:gd name="connsiteX3" fmla="*/ 165242 w 318462"/>
                <a:gd name="connsiteY3" fmla="*/ 54475 h 94745"/>
                <a:gd name="connsiteX4" fmla="*/ 1730 w 318462"/>
                <a:gd name="connsiteY4" fmla="*/ 500 h 9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462" h="94745">
                  <a:moveTo>
                    <a:pt x="1730" y="500"/>
                  </a:moveTo>
                  <a:cubicBezTo>
                    <a:pt x="19722" y="6321"/>
                    <a:pt x="222128" y="75906"/>
                    <a:pt x="273192" y="89400"/>
                  </a:cubicBezTo>
                  <a:cubicBezTo>
                    <a:pt x="324256" y="102894"/>
                    <a:pt x="326109" y="87284"/>
                    <a:pt x="308117" y="81463"/>
                  </a:cubicBezTo>
                  <a:cubicBezTo>
                    <a:pt x="290125" y="75642"/>
                    <a:pt x="219746" y="67704"/>
                    <a:pt x="165242" y="54475"/>
                  </a:cubicBezTo>
                  <a:cubicBezTo>
                    <a:pt x="110738" y="41246"/>
                    <a:pt x="-16262" y="-5321"/>
                    <a:pt x="1730" y="5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162AD6AC-5193-44F4-9061-CE46B4BA6461}"/>
                </a:ext>
              </a:extLst>
            </p:cNvPr>
            <p:cNvSpPr/>
            <p:nvPr/>
          </p:nvSpPr>
          <p:spPr>
            <a:xfrm>
              <a:off x="2764785" y="6184558"/>
              <a:ext cx="121293" cy="109413"/>
            </a:xfrm>
            <a:custGeom>
              <a:avLst/>
              <a:gdLst>
                <a:gd name="connsiteX0" fmla="*/ 640 w 121293"/>
                <a:gd name="connsiteY0" fmla="*/ 25742 h 109413"/>
                <a:gd name="connsiteX1" fmla="*/ 24453 w 121293"/>
                <a:gd name="connsiteY1" fmla="*/ 73367 h 109413"/>
                <a:gd name="connsiteX2" fmla="*/ 48265 w 121293"/>
                <a:gd name="connsiteY2" fmla="*/ 106705 h 109413"/>
                <a:gd name="connsiteX3" fmla="*/ 121290 w 121293"/>
                <a:gd name="connsiteY3" fmla="*/ 342 h 109413"/>
                <a:gd name="connsiteX4" fmla="*/ 51440 w 121293"/>
                <a:gd name="connsiteY4" fmla="*/ 71780 h 109413"/>
                <a:gd name="connsiteX5" fmla="*/ 640 w 121293"/>
                <a:gd name="connsiteY5" fmla="*/ 25742 h 10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93" h="109413">
                  <a:moveTo>
                    <a:pt x="640" y="25742"/>
                  </a:moveTo>
                  <a:cubicBezTo>
                    <a:pt x="-3858" y="26006"/>
                    <a:pt x="16516" y="59873"/>
                    <a:pt x="24453" y="73367"/>
                  </a:cubicBezTo>
                  <a:cubicBezTo>
                    <a:pt x="32390" y="86861"/>
                    <a:pt x="32126" y="118876"/>
                    <a:pt x="48265" y="106705"/>
                  </a:cubicBezTo>
                  <a:cubicBezTo>
                    <a:pt x="64404" y="94534"/>
                    <a:pt x="120761" y="6163"/>
                    <a:pt x="121290" y="342"/>
                  </a:cubicBezTo>
                  <a:cubicBezTo>
                    <a:pt x="121819" y="-5479"/>
                    <a:pt x="68902" y="64636"/>
                    <a:pt x="51440" y="71780"/>
                  </a:cubicBezTo>
                  <a:cubicBezTo>
                    <a:pt x="33978" y="78924"/>
                    <a:pt x="5138" y="25478"/>
                    <a:pt x="640" y="257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97716CD4-ABA7-4AB6-9691-DF6695850216}"/>
                </a:ext>
              </a:extLst>
            </p:cNvPr>
            <p:cNvSpPr/>
            <p:nvPr/>
          </p:nvSpPr>
          <p:spPr>
            <a:xfrm>
              <a:off x="2750546" y="6190923"/>
              <a:ext cx="135998" cy="151577"/>
            </a:xfrm>
            <a:custGeom>
              <a:avLst/>
              <a:gdLst>
                <a:gd name="connsiteX0" fmla="*/ 135529 w 135998"/>
                <a:gd name="connsiteY0" fmla="*/ 1915 h 151577"/>
                <a:gd name="connsiteX1" fmla="*/ 73617 w 135998"/>
                <a:gd name="connsiteY1" fmla="*/ 143202 h 151577"/>
                <a:gd name="connsiteX2" fmla="*/ 19642 w 135998"/>
                <a:gd name="connsiteY2" fmla="*/ 124152 h 151577"/>
                <a:gd name="connsiteX3" fmla="*/ 592 w 135998"/>
                <a:gd name="connsiteY3" fmla="*/ 32077 h 151577"/>
                <a:gd name="connsiteX4" fmla="*/ 38692 w 135998"/>
                <a:gd name="connsiteY4" fmla="*/ 127327 h 151577"/>
                <a:gd name="connsiteX5" fmla="*/ 99017 w 135998"/>
                <a:gd name="connsiteY5" fmla="*/ 65415 h 151577"/>
                <a:gd name="connsiteX6" fmla="*/ 135529 w 135998"/>
                <a:gd name="connsiteY6" fmla="*/ 1915 h 15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98" h="151577">
                  <a:moveTo>
                    <a:pt x="135529" y="1915"/>
                  </a:moveTo>
                  <a:cubicBezTo>
                    <a:pt x="131296" y="14879"/>
                    <a:pt x="92931" y="122829"/>
                    <a:pt x="73617" y="143202"/>
                  </a:cubicBezTo>
                  <a:cubicBezTo>
                    <a:pt x="54303" y="163575"/>
                    <a:pt x="31813" y="142673"/>
                    <a:pt x="19642" y="124152"/>
                  </a:cubicBezTo>
                  <a:cubicBezTo>
                    <a:pt x="7471" y="105631"/>
                    <a:pt x="-2583" y="31548"/>
                    <a:pt x="592" y="32077"/>
                  </a:cubicBezTo>
                  <a:cubicBezTo>
                    <a:pt x="3767" y="32606"/>
                    <a:pt x="22288" y="121771"/>
                    <a:pt x="38692" y="127327"/>
                  </a:cubicBezTo>
                  <a:cubicBezTo>
                    <a:pt x="55096" y="132883"/>
                    <a:pt x="83671" y="85523"/>
                    <a:pt x="99017" y="65415"/>
                  </a:cubicBezTo>
                  <a:cubicBezTo>
                    <a:pt x="114363" y="45307"/>
                    <a:pt x="139762" y="-11049"/>
                    <a:pt x="135529" y="1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ACFCF6AD-FFE3-4C08-BEF4-C584F74AC1CB}"/>
                </a:ext>
              </a:extLst>
            </p:cNvPr>
            <p:cNvSpPr/>
            <p:nvPr/>
          </p:nvSpPr>
          <p:spPr>
            <a:xfrm>
              <a:off x="2698269" y="6230170"/>
              <a:ext cx="51286" cy="133563"/>
            </a:xfrm>
            <a:custGeom>
              <a:avLst/>
              <a:gdLst>
                <a:gd name="connsiteX0" fmla="*/ 51281 w 51286"/>
                <a:gd name="connsiteY0" fmla="*/ 768 h 133563"/>
                <a:gd name="connsiteX1" fmla="*/ 3656 w 51286"/>
                <a:gd name="connsiteY1" fmla="*/ 130943 h 133563"/>
                <a:gd name="connsiteX2" fmla="*/ 6831 w 51286"/>
                <a:gd name="connsiteY2" fmla="*/ 80143 h 133563"/>
                <a:gd name="connsiteX3" fmla="*/ 51281 w 51286"/>
                <a:gd name="connsiteY3" fmla="*/ 768 h 1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" h="133563">
                  <a:moveTo>
                    <a:pt x="51281" y="768"/>
                  </a:moveTo>
                  <a:cubicBezTo>
                    <a:pt x="50752" y="9235"/>
                    <a:pt x="11064" y="117714"/>
                    <a:pt x="3656" y="130943"/>
                  </a:cubicBezTo>
                  <a:cubicBezTo>
                    <a:pt x="-3752" y="144172"/>
                    <a:pt x="1539" y="104220"/>
                    <a:pt x="6831" y="80143"/>
                  </a:cubicBezTo>
                  <a:cubicBezTo>
                    <a:pt x="12123" y="56066"/>
                    <a:pt x="51810" y="-7699"/>
                    <a:pt x="51281" y="7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4C512CE1-0C44-4A31-9105-1565748B73FE}"/>
                </a:ext>
              </a:extLst>
            </p:cNvPr>
            <p:cNvSpPr/>
            <p:nvPr/>
          </p:nvSpPr>
          <p:spPr>
            <a:xfrm>
              <a:off x="2677604" y="6245192"/>
              <a:ext cx="104102" cy="182618"/>
            </a:xfrm>
            <a:custGeom>
              <a:avLst/>
              <a:gdLst>
                <a:gd name="connsiteX0" fmla="*/ 75121 w 104102"/>
                <a:gd name="connsiteY0" fmla="*/ 33 h 182618"/>
                <a:gd name="connsiteX1" fmla="*/ 103696 w 104102"/>
                <a:gd name="connsiteY1" fmla="*/ 165133 h 182618"/>
                <a:gd name="connsiteX2" fmla="*/ 49721 w 104102"/>
                <a:gd name="connsiteY2" fmla="*/ 177833 h 182618"/>
                <a:gd name="connsiteX3" fmla="*/ 509 w 104102"/>
                <a:gd name="connsiteY3" fmla="*/ 182596 h 182618"/>
                <a:gd name="connsiteX4" fmla="*/ 81471 w 104102"/>
                <a:gd name="connsiteY4" fmla="*/ 176246 h 182618"/>
                <a:gd name="connsiteX5" fmla="*/ 87821 w 104102"/>
                <a:gd name="connsiteY5" fmla="*/ 150846 h 182618"/>
                <a:gd name="connsiteX6" fmla="*/ 75121 w 104102"/>
                <a:gd name="connsiteY6" fmla="*/ 33 h 18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02" h="182618">
                  <a:moveTo>
                    <a:pt x="75121" y="33"/>
                  </a:moveTo>
                  <a:cubicBezTo>
                    <a:pt x="77767" y="2414"/>
                    <a:pt x="107929" y="135500"/>
                    <a:pt x="103696" y="165133"/>
                  </a:cubicBezTo>
                  <a:cubicBezTo>
                    <a:pt x="99463" y="194766"/>
                    <a:pt x="66919" y="174922"/>
                    <a:pt x="49721" y="177833"/>
                  </a:cubicBezTo>
                  <a:cubicBezTo>
                    <a:pt x="32523" y="180744"/>
                    <a:pt x="-4783" y="182860"/>
                    <a:pt x="509" y="182596"/>
                  </a:cubicBezTo>
                  <a:cubicBezTo>
                    <a:pt x="5801" y="182332"/>
                    <a:pt x="66919" y="181538"/>
                    <a:pt x="81471" y="176246"/>
                  </a:cubicBezTo>
                  <a:cubicBezTo>
                    <a:pt x="96023" y="170954"/>
                    <a:pt x="88615" y="179421"/>
                    <a:pt x="87821" y="150846"/>
                  </a:cubicBezTo>
                  <a:cubicBezTo>
                    <a:pt x="87027" y="122271"/>
                    <a:pt x="72475" y="-2348"/>
                    <a:pt x="75121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D25DCCC7-CE35-44E8-95E4-A57A629D06A6}"/>
                </a:ext>
              </a:extLst>
            </p:cNvPr>
            <p:cNvSpPr/>
            <p:nvPr/>
          </p:nvSpPr>
          <p:spPr>
            <a:xfrm>
              <a:off x="2700605" y="6240458"/>
              <a:ext cx="52332" cy="217906"/>
            </a:xfrm>
            <a:custGeom>
              <a:avLst/>
              <a:gdLst>
                <a:gd name="connsiteX0" fmla="*/ 52120 w 52332"/>
                <a:gd name="connsiteY0" fmla="*/ 5 h 217906"/>
                <a:gd name="connsiteX1" fmla="*/ 18783 w 52332"/>
                <a:gd name="connsiteY1" fmla="*/ 196855 h 217906"/>
                <a:gd name="connsiteX2" fmla="*/ 1320 w 52332"/>
                <a:gd name="connsiteY2" fmla="*/ 190505 h 217906"/>
                <a:gd name="connsiteX3" fmla="*/ 52120 w 52332"/>
                <a:gd name="connsiteY3" fmla="*/ 5 h 21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2" h="217906">
                  <a:moveTo>
                    <a:pt x="52120" y="5"/>
                  </a:moveTo>
                  <a:cubicBezTo>
                    <a:pt x="55030" y="1063"/>
                    <a:pt x="27250" y="165105"/>
                    <a:pt x="18783" y="196855"/>
                  </a:cubicBezTo>
                  <a:cubicBezTo>
                    <a:pt x="10316" y="228605"/>
                    <a:pt x="-4501" y="222784"/>
                    <a:pt x="1320" y="190505"/>
                  </a:cubicBezTo>
                  <a:cubicBezTo>
                    <a:pt x="7141" y="158226"/>
                    <a:pt x="49210" y="-1053"/>
                    <a:pt x="5212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EA8006E3-BA03-4C35-80EC-1A068E4CD4B4}"/>
                </a:ext>
              </a:extLst>
            </p:cNvPr>
            <p:cNvSpPr/>
            <p:nvPr/>
          </p:nvSpPr>
          <p:spPr>
            <a:xfrm>
              <a:off x="1991772" y="6429100"/>
              <a:ext cx="307004" cy="92473"/>
            </a:xfrm>
            <a:custGeom>
              <a:avLst/>
              <a:gdLst>
                <a:gd name="connsiteX0" fmla="*/ 541 w 307004"/>
                <a:gd name="connsiteY0" fmla="*/ 20913 h 92473"/>
                <a:gd name="connsiteX1" fmla="*/ 281528 w 307004"/>
                <a:gd name="connsiteY1" fmla="*/ 92350 h 92473"/>
                <a:gd name="connsiteX2" fmla="*/ 292641 w 307004"/>
                <a:gd name="connsiteY2" fmla="*/ 275 h 92473"/>
                <a:gd name="connsiteX3" fmla="*/ 270416 w 307004"/>
                <a:gd name="connsiteY3" fmla="*/ 63775 h 92473"/>
                <a:gd name="connsiteX4" fmla="*/ 211678 w 307004"/>
                <a:gd name="connsiteY4" fmla="*/ 59013 h 92473"/>
                <a:gd name="connsiteX5" fmla="*/ 541 w 307004"/>
                <a:gd name="connsiteY5" fmla="*/ 20913 h 9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004" h="92473">
                  <a:moveTo>
                    <a:pt x="541" y="20913"/>
                  </a:moveTo>
                  <a:cubicBezTo>
                    <a:pt x="12183" y="26469"/>
                    <a:pt x="232845" y="95790"/>
                    <a:pt x="281528" y="92350"/>
                  </a:cubicBezTo>
                  <a:cubicBezTo>
                    <a:pt x="330211" y="88910"/>
                    <a:pt x="294493" y="5038"/>
                    <a:pt x="292641" y="275"/>
                  </a:cubicBezTo>
                  <a:cubicBezTo>
                    <a:pt x="290789" y="-4488"/>
                    <a:pt x="283910" y="53985"/>
                    <a:pt x="270416" y="63775"/>
                  </a:cubicBezTo>
                  <a:cubicBezTo>
                    <a:pt x="256922" y="73565"/>
                    <a:pt x="254805" y="66686"/>
                    <a:pt x="211678" y="59013"/>
                  </a:cubicBezTo>
                  <a:cubicBezTo>
                    <a:pt x="168551" y="51340"/>
                    <a:pt x="-11101" y="15357"/>
                    <a:pt x="541" y="209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6A7F21CB-83F5-48C4-90BE-DCA259B83CF0}"/>
                </a:ext>
              </a:extLst>
            </p:cNvPr>
            <p:cNvSpPr/>
            <p:nvPr/>
          </p:nvSpPr>
          <p:spPr>
            <a:xfrm>
              <a:off x="2000239" y="6339824"/>
              <a:ext cx="61234" cy="110049"/>
            </a:xfrm>
            <a:custGeom>
              <a:avLst/>
              <a:gdLst>
                <a:gd name="connsiteX0" fmla="*/ 15886 w 61234"/>
                <a:gd name="connsiteY0" fmla="*/ 651 h 110049"/>
                <a:gd name="connsiteX1" fmla="*/ 53986 w 61234"/>
                <a:gd name="connsiteY1" fmla="*/ 54626 h 110049"/>
                <a:gd name="connsiteX2" fmla="*/ 11 w 61234"/>
                <a:gd name="connsiteY2" fmla="*/ 105426 h 110049"/>
                <a:gd name="connsiteX3" fmla="*/ 49224 w 61234"/>
                <a:gd name="connsiteY3" fmla="*/ 99076 h 110049"/>
                <a:gd name="connsiteX4" fmla="*/ 58749 w 61234"/>
                <a:gd name="connsiteY4" fmla="*/ 29226 h 110049"/>
                <a:gd name="connsiteX5" fmla="*/ 15886 w 61234"/>
                <a:gd name="connsiteY5" fmla="*/ 651 h 1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34" h="110049">
                  <a:moveTo>
                    <a:pt x="15886" y="651"/>
                  </a:moveTo>
                  <a:cubicBezTo>
                    <a:pt x="15092" y="4884"/>
                    <a:pt x="56632" y="37163"/>
                    <a:pt x="53986" y="54626"/>
                  </a:cubicBezTo>
                  <a:cubicBezTo>
                    <a:pt x="51340" y="72089"/>
                    <a:pt x="805" y="98018"/>
                    <a:pt x="11" y="105426"/>
                  </a:cubicBezTo>
                  <a:cubicBezTo>
                    <a:pt x="-783" y="112834"/>
                    <a:pt x="39434" y="111776"/>
                    <a:pt x="49224" y="99076"/>
                  </a:cubicBezTo>
                  <a:cubicBezTo>
                    <a:pt x="59014" y="86376"/>
                    <a:pt x="64834" y="44836"/>
                    <a:pt x="58749" y="29226"/>
                  </a:cubicBezTo>
                  <a:cubicBezTo>
                    <a:pt x="52664" y="13616"/>
                    <a:pt x="16680" y="-3582"/>
                    <a:pt x="15886" y="6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76C7512B-6AA9-4178-9A22-E0CEBD893A61}"/>
                </a:ext>
              </a:extLst>
            </p:cNvPr>
            <p:cNvSpPr/>
            <p:nvPr/>
          </p:nvSpPr>
          <p:spPr>
            <a:xfrm>
              <a:off x="1755251" y="6318201"/>
              <a:ext cx="95723" cy="129241"/>
            </a:xfrm>
            <a:custGeom>
              <a:avLst/>
              <a:gdLst>
                <a:gd name="connsiteX0" fmla="*/ 524 w 95723"/>
                <a:gd name="connsiteY0" fmla="*/ 49 h 129241"/>
                <a:gd name="connsiteX1" fmla="*/ 87837 w 95723"/>
                <a:gd name="connsiteY1" fmla="*/ 15924 h 129241"/>
                <a:gd name="connsiteX2" fmla="*/ 87837 w 95723"/>
                <a:gd name="connsiteY2" fmla="*/ 60374 h 129241"/>
                <a:gd name="connsiteX3" fmla="*/ 54499 w 95723"/>
                <a:gd name="connsiteY3" fmla="*/ 100062 h 129241"/>
                <a:gd name="connsiteX4" fmla="*/ 17987 w 95723"/>
                <a:gd name="connsiteY4" fmla="*/ 128637 h 129241"/>
                <a:gd name="connsiteX5" fmla="*/ 65612 w 95723"/>
                <a:gd name="connsiteY5" fmla="*/ 73074 h 129241"/>
                <a:gd name="connsiteX6" fmla="*/ 68787 w 95723"/>
                <a:gd name="connsiteY6" fmla="*/ 52437 h 129241"/>
                <a:gd name="connsiteX7" fmla="*/ 51324 w 95723"/>
                <a:gd name="connsiteY7" fmla="*/ 12749 h 129241"/>
                <a:gd name="connsiteX8" fmla="*/ 524 w 95723"/>
                <a:gd name="connsiteY8" fmla="*/ 49 h 12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723" h="129241">
                  <a:moveTo>
                    <a:pt x="524" y="49"/>
                  </a:moveTo>
                  <a:cubicBezTo>
                    <a:pt x="6609" y="578"/>
                    <a:pt x="73285" y="5870"/>
                    <a:pt x="87837" y="15924"/>
                  </a:cubicBezTo>
                  <a:cubicBezTo>
                    <a:pt x="102389" y="25978"/>
                    <a:pt x="93393" y="46351"/>
                    <a:pt x="87837" y="60374"/>
                  </a:cubicBezTo>
                  <a:cubicBezTo>
                    <a:pt x="82281" y="74397"/>
                    <a:pt x="66141" y="88685"/>
                    <a:pt x="54499" y="100062"/>
                  </a:cubicBezTo>
                  <a:cubicBezTo>
                    <a:pt x="42857" y="111439"/>
                    <a:pt x="16135" y="133135"/>
                    <a:pt x="17987" y="128637"/>
                  </a:cubicBezTo>
                  <a:cubicBezTo>
                    <a:pt x="19839" y="124139"/>
                    <a:pt x="57145" y="85774"/>
                    <a:pt x="65612" y="73074"/>
                  </a:cubicBezTo>
                  <a:cubicBezTo>
                    <a:pt x="74079" y="60374"/>
                    <a:pt x="71168" y="62491"/>
                    <a:pt x="68787" y="52437"/>
                  </a:cubicBezTo>
                  <a:cubicBezTo>
                    <a:pt x="66406" y="42383"/>
                    <a:pt x="59526" y="22274"/>
                    <a:pt x="51324" y="12749"/>
                  </a:cubicBezTo>
                  <a:cubicBezTo>
                    <a:pt x="43122" y="3224"/>
                    <a:pt x="-5561" y="-480"/>
                    <a:pt x="524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94D8ACAD-5BDB-45DF-9305-0E8DC821E02A}"/>
                </a:ext>
              </a:extLst>
            </p:cNvPr>
            <p:cNvSpPr/>
            <p:nvPr/>
          </p:nvSpPr>
          <p:spPr>
            <a:xfrm>
              <a:off x="1760437" y="6319758"/>
              <a:ext cx="58847" cy="120730"/>
            </a:xfrm>
            <a:custGeom>
              <a:avLst/>
              <a:gdLst>
                <a:gd name="connsiteX0" fmla="*/ 58838 w 58847"/>
                <a:gd name="connsiteY0" fmla="*/ 3255 h 120730"/>
                <a:gd name="connsiteX1" fmla="*/ 4863 w 58847"/>
                <a:gd name="connsiteY1" fmla="*/ 19130 h 120730"/>
                <a:gd name="connsiteX2" fmla="*/ 11213 w 58847"/>
                <a:gd name="connsiteY2" fmla="*/ 76280 h 120730"/>
                <a:gd name="connsiteX3" fmla="*/ 33438 w 58847"/>
                <a:gd name="connsiteY3" fmla="*/ 120730 h 120730"/>
                <a:gd name="connsiteX4" fmla="*/ 101 w 58847"/>
                <a:gd name="connsiteY4" fmla="*/ 76280 h 120730"/>
                <a:gd name="connsiteX5" fmla="*/ 58838 w 58847"/>
                <a:gd name="connsiteY5" fmla="*/ 3255 h 12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47" h="120730">
                  <a:moveTo>
                    <a:pt x="58838" y="3255"/>
                  </a:moveTo>
                  <a:cubicBezTo>
                    <a:pt x="59632" y="-6270"/>
                    <a:pt x="12800" y="6959"/>
                    <a:pt x="4863" y="19130"/>
                  </a:cubicBezTo>
                  <a:cubicBezTo>
                    <a:pt x="-3074" y="31301"/>
                    <a:pt x="6451" y="59347"/>
                    <a:pt x="11213" y="76280"/>
                  </a:cubicBezTo>
                  <a:cubicBezTo>
                    <a:pt x="15975" y="93213"/>
                    <a:pt x="35290" y="120730"/>
                    <a:pt x="33438" y="120730"/>
                  </a:cubicBezTo>
                  <a:cubicBezTo>
                    <a:pt x="31586" y="120730"/>
                    <a:pt x="3011" y="96388"/>
                    <a:pt x="101" y="76280"/>
                  </a:cubicBezTo>
                  <a:cubicBezTo>
                    <a:pt x="-2809" y="56172"/>
                    <a:pt x="58044" y="12780"/>
                    <a:pt x="58838" y="3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E8D31413-307D-4CA0-9465-1165DCF7D48A}"/>
                </a:ext>
              </a:extLst>
            </p:cNvPr>
            <p:cNvSpPr/>
            <p:nvPr/>
          </p:nvSpPr>
          <p:spPr>
            <a:xfrm>
              <a:off x="1827213" y="6399742"/>
              <a:ext cx="170087" cy="2116"/>
            </a:xfrm>
            <a:custGeom>
              <a:avLst/>
              <a:gdLst>
                <a:gd name="connsiteX0" fmla="*/ 0 w 170087"/>
                <a:gd name="connsiteY0" fmla="*/ 1058 h 2116"/>
                <a:gd name="connsiteX1" fmla="*/ 169862 w 170087"/>
                <a:gd name="connsiteY1" fmla="*/ 1058 h 2116"/>
                <a:gd name="connsiteX2" fmla="*/ 0 w 170087"/>
                <a:gd name="connsiteY2" fmla="*/ 1058 h 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87" h="2116">
                  <a:moveTo>
                    <a:pt x="0" y="1058"/>
                  </a:moveTo>
                  <a:cubicBezTo>
                    <a:pt x="0" y="1058"/>
                    <a:pt x="162454" y="3439"/>
                    <a:pt x="169862" y="1058"/>
                  </a:cubicBezTo>
                  <a:cubicBezTo>
                    <a:pt x="177270" y="-1323"/>
                    <a:pt x="0" y="1058"/>
                    <a:pt x="0" y="10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7FD2100D-B5F5-4D02-A905-1CF9054AC1E3}"/>
                </a:ext>
              </a:extLst>
            </p:cNvPr>
            <p:cNvSpPr/>
            <p:nvPr/>
          </p:nvSpPr>
          <p:spPr>
            <a:xfrm>
              <a:off x="1798051" y="6384924"/>
              <a:ext cx="172858" cy="74928"/>
            </a:xfrm>
            <a:custGeom>
              <a:avLst/>
              <a:gdLst>
                <a:gd name="connsiteX0" fmla="*/ 587 w 172858"/>
                <a:gd name="connsiteY0" fmla="*/ 58739 h 74928"/>
                <a:gd name="connsiteX1" fmla="*/ 140287 w 172858"/>
                <a:gd name="connsiteY1" fmla="*/ 74614 h 74928"/>
                <a:gd name="connsiteX2" fmla="*/ 168862 w 172858"/>
                <a:gd name="connsiteY2" fmla="*/ 42864 h 74928"/>
                <a:gd name="connsiteX3" fmla="*/ 170449 w 172858"/>
                <a:gd name="connsiteY3" fmla="*/ 1 h 74928"/>
                <a:gd name="connsiteX4" fmla="*/ 148224 w 172858"/>
                <a:gd name="connsiteY4" fmla="*/ 44451 h 74928"/>
                <a:gd name="connsiteX5" fmla="*/ 92662 w 172858"/>
                <a:gd name="connsiteY5" fmla="*/ 52389 h 74928"/>
                <a:gd name="connsiteX6" fmla="*/ 587 w 172858"/>
                <a:gd name="connsiteY6" fmla="*/ 58739 h 7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858" h="74928">
                  <a:moveTo>
                    <a:pt x="587" y="58739"/>
                  </a:moveTo>
                  <a:cubicBezTo>
                    <a:pt x="8524" y="62443"/>
                    <a:pt x="112241" y="77260"/>
                    <a:pt x="140287" y="74614"/>
                  </a:cubicBezTo>
                  <a:cubicBezTo>
                    <a:pt x="168333" y="71968"/>
                    <a:pt x="163835" y="55299"/>
                    <a:pt x="168862" y="42864"/>
                  </a:cubicBezTo>
                  <a:cubicBezTo>
                    <a:pt x="173889" y="30428"/>
                    <a:pt x="173889" y="-263"/>
                    <a:pt x="170449" y="1"/>
                  </a:cubicBezTo>
                  <a:cubicBezTo>
                    <a:pt x="167009" y="265"/>
                    <a:pt x="161188" y="35720"/>
                    <a:pt x="148224" y="44451"/>
                  </a:cubicBezTo>
                  <a:cubicBezTo>
                    <a:pt x="135260" y="53182"/>
                    <a:pt x="118062" y="51066"/>
                    <a:pt x="92662" y="52389"/>
                  </a:cubicBezTo>
                  <a:cubicBezTo>
                    <a:pt x="67262" y="53712"/>
                    <a:pt x="-7350" y="55035"/>
                    <a:pt x="587" y="587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AA9A7C46-4544-4273-B4BD-028CDDEFADED}"/>
                </a:ext>
              </a:extLst>
            </p:cNvPr>
            <p:cNvSpPr/>
            <p:nvPr/>
          </p:nvSpPr>
          <p:spPr>
            <a:xfrm>
              <a:off x="1789106" y="6318063"/>
              <a:ext cx="274677" cy="70112"/>
            </a:xfrm>
            <a:custGeom>
              <a:avLst/>
              <a:gdLst>
                <a:gd name="connsiteX0" fmla="*/ 7 w 274677"/>
                <a:gd name="connsiteY0" fmla="*/ 187 h 70112"/>
                <a:gd name="connsiteX1" fmla="*/ 141294 w 274677"/>
                <a:gd name="connsiteY1" fmla="*/ 8125 h 70112"/>
                <a:gd name="connsiteX2" fmla="*/ 187332 w 274677"/>
                <a:gd name="connsiteY2" fmla="*/ 3362 h 70112"/>
                <a:gd name="connsiteX3" fmla="*/ 273057 w 274677"/>
                <a:gd name="connsiteY3" fmla="*/ 36700 h 70112"/>
                <a:gd name="connsiteX4" fmla="*/ 241307 w 274677"/>
                <a:gd name="connsiteY4" fmla="*/ 70037 h 70112"/>
                <a:gd name="connsiteX5" fmla="*/ 214319 w 274677"/>
                <a:gd name="connsiteY5" fmla="*/ 27175 h 70112"/>
                <a:gd name="connsiteX6" fmla="*/ 147644 w 274677"/>
                <a:gd name="connsiteY6" fmla="*/ 17650 h 70112"/>
                <a:gd name="connsiteX7" fmla="*/ 7 w 274677"/>
                <a:gd name="connsiteY7" fmla="*/ 187 h 7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677" h="70112">
                  <a:moveTo>
                    <a:pt x="7" y="187"/>
                  </a:moveTo>
                  <a:cubicBezTo>
                    <a:pt x="-1051" y="-1401"/>
                    <a:pt x="110073" y="7596"/>
                    <a:pt x="141294" y="8125"/>
                  </a:cubicBezTo>
                  <a:cubicBezTo>
                    <a:pt x="172515" y="8654"/>
                    <a:pt x="165372" y="-1401"/>
                    <a:pt x="187332" y="3362"/>
                  </a:cubicBezTo>
                  <a:cubicBezTo>
                    <a:pt x="209293" y="8125"/>
                    <a:pt x="264061" y="25588"/>
                    <a:pt x="273057" y="36700"/>
                  </a:cubicBezTo>
                  <a:cubicBezTo>
                    <a:pt x="282053" y="47812"/>
                    <a:pt x="251097" y="71625"/>
                    <a:pt x="241307" y="70037"/>
                  </a:cubicBezTo>
                  <a:cubicBezTo>
                    <a:pt x="231517" y="68450"/>
                    <a:pt x="229930" y="35906"/>
                    <a:pt x="214319" y="27175"/>
                  </a:cubicBezTo>
                  <a:cubicBezTo>
                    <a:pt x="198709" y="18444"/>
                    <a:pt x="179394" y="20825"/>
                    <a:pt x="147644" y="17650"/>
                  </a:cubicBezTo>
                  <a:cubicBezTo>
                    <a:pt x="115894" y="14475"/>
                    <a:pt x="1065" y="1775"/>
                    <a:pt x="7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DFBC14AE-5FB4-419B-B228-1502EEFD9485}"/>
                </a:ext>
              </a:extLst>
            </p:cNvPr>
            <p:cNvSpPr/>
            <p:nvPr/>
          </p:nvSpPr>
          <p:spPr>
            <a:xfrm>
              <a:off x="1835606" y="6338180"/>
              <a:ext cx="127357" cy="27263"/>
            </a:xfrm>
            <a:custGeom>
              <a:avLst/>
              <a:gdLst>
                <a:gd name="connsiteX0" fmla="*/ 1132 w 127357"/>
                <a:gd name="connsiteY0" fmla="*/ 21345 h 27263"/>
                <a:gd name="connsiteX1" fmla="*/ 117019 w 127357"/>
                <a:gd name="connsiteY1" fmla="*/ 26108 h 27263"/>
                <a:gd name="connsiteX2" fmla="*/ 115432 w 127357"/>
                <a:gd name="connsiteY2" fmla="*/ 708 h 27263"/>
                <a:gd name="connsiteX3" fmla="*/ 61457 w 127357"/>
                <a:gd name="connsiteY3" fmla="*/ 7058 h 27263"/>
                <a:gd name="connsiteX4" fmla="*/ 1132 w 127357"/>
                <a:gd name="connsiteY4" fmla="*/ 21345 h 2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57" h="27263">
                  <a:moveTo>
                    <a:pt x="1132" y="21345"/>
                  </a:moveTo>
                  <a:cubicBezTo>
                    <a:pt x="10392" y="24520"/>
                    <a:pt x="97969" y="29547"/>
                    <a:pt x="117019" y="26108"/>
                  </a:cubicBezTo>
                  <a:cubicBezTo>
                    <a:pt x="136069" y="22669"/>
                    <a:pt x="124692" y="3883"/>
                    <a:pt x="115432" y="708"/>
                  </a:cubicBezTo>
                  <a:cubicBezTo>
                    <a:pt x="106172" y="-2467"/>
                    <a:pt x="81036" y="6000"/>
                    <a:pt x="61457" y="7058"/>
                  </a:cubicBezTo>
                  <a:cubicBezTo>
                    <a:pt x="41878" y="8116"/>
                    <a:pt x="-8128" y="18170"/>
                    <a:pt x="1132" y="21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BDD11567-615D-405A-9547-B11EA63C2F48}"/>
                </a:ext>
              </a:extLst>
            </p:cNvPr>
            <p:cNvSpPr/>
            <p:nvPr/>
          </p:nvSpPr>
          <p:spPr>
            <a:xfrm>
              <a:off x="1912855" y="6332260"/>
              <a:ext cx="82731" cy="154871"/>
            </a:xfrm>
            <a:custGeom>
              <a:avLst/>
              <a:gdLst>
                <a:gd name="connsiteX0" fmla="*/ 50883 w 82731"/>
                <a:gd name="connsiteY0" fmla="*/ 278 h 154871"/>
                <a:gd name="connsiteX1" fmla="*/ 74695 w 82731"/>
                <a:gd name="connsiteY1" fmla="*/ 60603 h 154871"/>
                <a:gd name="connsiteX2" fmla="*/ 83 w 82731"/>
                <a:gd name="connsiteY2" fmla="*/ 149503 h 154871"/>
                <a:gd name="connsiteX3" fmla="*/ 60408 w 82731"/>
                <a:gd name="connsiteY3" fmla="*/ 138390 h 154871"/>
                <a:gd name="connsiteX4" fmla="*/ 82633 w 82731"/>
                <a:gd name="connsiteY4" fmla="*/ 84415 h 154871"/>
                <a:gd name="connsiteX5" fmla="*/ 50883 w 82731"/>
                <a:gd name="connsiteY5" fmla="*/ 278 h 15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731" h="154871">
                  <a:moveTo>
                    <a:pt x="50883" y="278"/>
                  </a:moveTo>
                  <a:cubicBezTo>
                    <a:pt x="49560" y="-3691"/>
                    <a:pt x="83162" y="35732"/>
                    <a:pt x="74695" y="60603"/>
                  </a:cubicBezTo>
                  <a:cubicBezTo>
                    <a:pt x="66228" y="85474"/>
                    <a:pt x="2464" y="136539"/>
                    <a:pt x="83" y="149503"/>
                  </a:cubicBezTo>
                  <a:cubicBezTo>
                    <a:pt x="-2298" y="162468"/>
                    <a:pt x="46650" y="149238"/>
                    <a:pt x="60408" y="138390"/>
                  </a:cubicBezTo>
                  <a:cubicBezTo>
                    <a:pt x="74166" y="127542"/>
                    <a:pt x="80516" y="104258"/>
                    <a:pt x="82633" y="84415"/>
                  </a:cubicBezTo>
                  <a:cubicBezTo>
                    <a:pt x="84750" y="64572"/>
                    <a:pt x="52206" y="4247"/>
                    <a:pt x="50883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85B8ACB1-1D2C-47CC-A699-4B1D2162DDED}"/>
                </a:ext>
              </a:extLst>
            </p:cNvPr>
            <p:cNvSpPr/>
            <p:nvPr/>
          </p:nvSpPr>
          <p:spPr>
            <a:xfrm>
              <a:off x="2480560" y="6417639"/>
              <a:ext cx="24616" cy="166630"/>
            </a:xfrm>
            <a:custGeom>
              <a:avLst/>
              <a:gdLst>
                <a:gd name="connsiteX0" fmla="*/ 703 w 24616"/>
                <a:gd name="connsiteY0" fmla="*/ 624 h 166630"/>
                <a:gd name="connsiteX1" fmla="*/ 24515 w 24616"/>
                <a:gd name="connsiteY1" fmla="*/ 162549 h 166630"/>
                <a:gd name="connsiteX2" fmla="*/ 8640 w 24616"/>
                <a:gd name="connsiteY2" fmla="*/ 108574 h 166630"/>
                <a:gd name="connsiteX3" fmla="*/ 703 w 24616"/>
                <a:gd name="connsiteY3" fmla="*/ 624 h 1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6" h="166630">
                  <a:moveTo>
                    <a:pt x="703" y="624"/>
                  </a:moveTo>
                  <a:cubicBezTo>
                    <a:pt x="3349" y="9620"/>
                    <a:pt x="23192" y="144557"/>
                    <a:pt x="24515" y="162549"/>
                  </a:cubicBezTo>
                  <a:cubicBezTo>
                    <a:pt x="25838" y="180541"/>
                    <a:pt x="13932" y="134768"/>
                    <a:pt x="8640" y="108574"/>
                  </a:cubicBezTo>
                  <a:cubicBezTo>
                    <a:pt x="3348" y="82380"/>
                    <a:pt x="-1943" y="-8372"/>
                    <a:pt x="703" y="6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A56853F3-37FB-4EAB-9DDB-DA4B243AFDCD}"/>
                </a:ext>
              </a:extLst>
            </p:cNvPr>
            <p:cNvSpPr/>
            <p:nvPr/>
          </p:nvSpPr>
          <p:spPr>
            <a:xfrm>
              <a:off x="2330266" y="6424587"/>
              <a:ext cx="125017" cy="141342"/>
            </a:xfrm>
            <a:custGeom>
              <a:avLst/>
              <a:gdLst>
                <a:gd name="connsiteX0" fmla="*/ 97022 w 125017"/>
                <a:gd name="connsiteY0" fmla="*/ 26 h 141342"/>
                <a:gd name="connsiteX1" fmla="*/ 120834 w 125017"/>
                <a:gd name="connsiteY1" fmla="*/ 76226 h 141342"/>
                <a:gd name="connsiteX2" fmla="*/ 184 w 125017"/>
                <a:gd name="connsiteY2" fmla="*/ 141313 h 141342"/>
                <a:gd name="connsiteX3" fmla="*/ 93847 w 125017"/>
                <a:gd name="connsiteY3" fmla="*/ 68288 h 141342"/>
                <a:gd name="connsiteX4" fmla="*/ 97022 w 125017"/>
                <a:gd name="connsiteY4" fmla="*/ 26 h 14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7" h="141342">
                  <a:moveTo>
                    <a:pt x="97022" y="26"/>
                  </a:moveTo>
                  <a:cubicBezTo>
                    <a:pt x="101520" y="1349"/>
                    <a:pt x="136974" y="52678"/>
                    <a:pt x="120834" y="76226"/>
                  </a:cubicBezTo>
                  <a:cubicBezTo>
                    <a:pt x="104694" y="99774"/>
                    <a:pt x="4682" y="142636"/>
                    <a:pt x="184" y="141313"/>
                  </a:cubicBezTo>
                  <a:cubicBezTo>
                    <a:pt x="-4314" y="139990"/>
                    <a:pt x="74532" y="88661"/>
                    <a:pt x="93847" y="68288"/>
                  </a:cubicBezTo>
                  <a:cubicBezTo>
                    <a:pt x="113162" y="47915"/>
                    <a:pt x="92524" y="-1297"/>
                    <a:pt x="97022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6E377BA5-8B6A-45FD-AA70-AB83BD1761BA}"/>
                </a:ext>
              </a:extLst>
            </p:cNvPr>
            <p:cNvSpPr/>
            <p:nvPr/>
          </p:nvSpPr>
          <p:spPr>
            <a:xfrm>
              <a:off x="2265331" y="6429374"/>
              <a:ext cx="128217" cy="154035"/>
            </a:xfrm>
            <a:custGeom>
              <a:avLst/>
              <a:gdLst>
                <a:gd name="connsiteX0" fmla="*/ 32 w 128217"/>
                <a:gd name="connsiteY0" fmla="*/ 1 h 154035"/>
                <a:gd name="connsiteX1" fmla="*/ 127032 w 128217"/>
                <a:gd name="connsiteY1" fmla="*/ 46039 h 154035"/>
                <a:gd name="connsiteX2" fmla="*/ 66707 w 128217"/>
                <a:gd name="connsiteY2" fmla="*/ 98426 h 154035"/>
                <a:gd name="connsiteX3" fmla="*/ 122269 w 128217"/>
                <a:gd name="connsiteY3" fmla="*/ 153989 h 154035"/>
                <a:gd name="connsiteX4" fmla="*/ 92107 w 128217"/>
                <a:gd name="connsiteY4" fmla="*/ 88901 h 154035"/>
                <a:gd name="connsiteX5" fmla="*/ 114332 w 128217"/>
                <a:gd name="connsiteY5" fmla="*/ 47626 h 154035"/>
                <a:gd name="connsiteX6" fmla="*/ 32 w 128217"/>
                <a:gd name="connsiteY6" fmla="*/ 1 h 15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217" h="154035">
                  <a:moveTo>
                    <a:pt x="32" y="1"/>
                  </a:moveTo>
                  <a:cubicBezTo>
                    <a:pt x="2149" y="-263"/>
                    <a:pt x="115920" y="29635"/>
                    <a:pt x="127032" y="46039"/>
                  </a:cubicBezTo>
                  <a:cubicBezTo>
                    <a:pt x="138144" y="62443"/>
                    <a:pt x="67501" y="80434"/>
                    <a:pt x="66707" y="98426"/>
                  </a:cubicBezTo>
                  <a:cubicBezTo>
                    <a:pt x="65913" y="116418"/>
                    <a:pt x="118036" y="155576"/>
                    <a:pt x="122269" y="153989"/>
                  </a:cubicBezTo>
                  <a:cubicBezTo>
                    <a:pt x="126502" y="152402"/>
                    <a:pt x="93430" y="106628"/>
                    <a:pt x="92107" y="88901"/>
                  </a:cubicBezTo>
                  <a:cubicBezTo>
                    <a:pt x="90784" y="71174"/>
                    <a:pt x="129943" y="62178"/>
                    <a:pt x="114332" y="47626"/>
                  </a:cubicBezTo>
                  <a:cubicBezTo>
                    <a:pt x="98722" y="33074"/>
                    <a:pt x="-2085" y="265"/>
                    <a:pt x="32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3AAE62AD-E903-4AAC-A87D-9CCF5623C7E8}"/>
                </a:ext>
              </a:extLst>
            </p:cNvPr>
            <p:cNvSpPr/>
            <p:nvPr/>
          </p:nvSpPr>
          <p:spPr>
            <a:xfrm>
              <a:off x="2142677" y="6534160"/>
              <a:ext cx="303660" cy="97460"/>
            </a:xfrm>
            <a:custGeom>
              <a:avLst/>
              <a:gdLst>
                <a:gd name="connsiteX0" fmla="*/ 2036 w 303660"/>
                <a:gd name="connsiteY0" fmla="*/ 1578 h 97460"/>
                <a:gd name="connsiteX1" fmla="*/ 298898 w 303660"/>
                <a:gd name="connsiteY1" fmla="*/ 96828 h 97460"/>
                <a:gd name="connsiteX2" fmla="*/ 173486 w 303660"/>
                <a:gd name="connsiteY2" fmla="*/ 41265 h 97460"/>
                <a:gd name="connsiteX3" fmla="*/ 2036 w 303660"/>
                <a:gd name="connsiteY3" fmla="*/ 1578 h 9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60" h="97460">
                  <a:moveTo>
                    <a:pt x="2036" y="1578"/>
                  </a:moveTo>
                  <a:cubicBezTo>
                    <a:pt x="22938" y="10839"/>
                    <a:pt x="270323" y="90214"/>
                    <a:pt x="298898" y="96828"/>
                  </a:cubicBezTo>
                  <a:cubicBezTo>
                    <a:pt x="327473" y="103442"/>
                    <a:pt x="220053" y="56346"/>
                    <a:pt x="173486" y="41265"/>
                  </a:cubicBezTo>
                  <a:cubicBezTo>
                    <a:pt x="126919" y="26184"/>
                    <a:pt x="-18866" y="-7683"/>
                    <a:pt x="2036" y="15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B8398B62-B1BB-46B0-A56A-552D375AFD0B}"/>
                </a:ext>
              </a:extLst>
            </p:cNvPr>
            <p:cNvSpPr/>
            <p:nvPr/>
          </p:nvSpPr>
          <p:spPr>
            <a:xfrm>
              <a:off x="1994734" y="6484735"/>
              <a:ext cx="272523" cy="160647"/>
            </a:xfrm>
            <a:custGeom>
              <a:avLst/>
              <a:gdLst>
                <a:gd name="connsiteX0" fmla="*/ 13454 w 272523"/>
                <a:gd name="connsiteY0" fmla="*/ 1790 h 160647"/>
                <a:gd name="connsiteX1" fmla="*/ 272216 w 272523"/>
                <a:gd name="connsiteY1" fmla="*/ 158953 h 160647"/>
                <a:gd name="connsiteX2" fmla="*/ 64254 w 272523"/>
                <a:gd name="connsiteY2" fmla="*/ 79578 h 160647"/>
                <a:gd name="connsiteX3" fmla="*/ 13454 w 272523"/>
                <a:gd name="connsiteY3" fmla="*/ 1790 h 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523" h="160647">
                  <a:moveTo>
                    <a:pt x="13454" y="1790"/>
                  </a:moveTo>
                  <a:cubicBezTo>
                    <a:pt x="48114" y="15019"/>
                    <a:pt x="263749" y="145988"/>
                    <a:pt x="272216" y="158953"/>
                  </a:cubicBezTo>
                  <a:cubicBezTo>
                    <a:pt x="280683" y="171918"/>
                    <a:pt x="111879" y="107095"/>
                    <a:pt x="64254" y="79578"/>
                  </a:cubicBezTo>
                  <a:cubicBezTo>
                    <a:pt x="16629" y="52061"/>
                    <a:pt x="-21206" y="-11439"/>
                    <a:pt x="13454" y="1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C2C55C31-759C-47CE-9A95-6CB25CFBC067}"/>
                </a:ext>
              </a:extLst>
            </p:cNvPr>
            <p:cNvSpPr/>
            <p:nvPr/>
          </p:nvSpPr>
          <p:spPr>
            <a:xfrm>
              <a:off x="1856896" y="6901207"/>
              <a:ext cx="344697" cy="223840"/>
            </a:xfrm>
            <a:custGeom>
              <a:avLst/>
              <a:gdLst>
                <a:gd name="connsiteX0" fmla="*/ 2067 w 344697"/>
                <a:gd name="connsiteY0" fmla="*/ 1243 h 223840"/>
                <a:gd name="connsiteX1" fmla="*/ 116367 w 344697"/>
                <a:gd name="connsiteY1" fmla="*/ 186981 h 223840"/>
                <a:gd name="connsiteX2" fmla="*/ 217967 w 344697"/>
                <a:gd name="connsiteY2" fmla="*/ 221906 h 223840"/>
                <a:gd name="connsiteX3" fmla="*/ 343379 w 344697"/>
                <a:gd name="connsiteY3" fmla="*/ 215556 h 223840"/>
                <a:gd name="connsiteX4" fmla="*/ 133829 w 344697"/>
                <a:gd name="connsiteY4" fmla="*/ 183806 h 223840"/>
                <a:gd name="connsiteX5" fmla="*/ 49692 w 344697"/>
                <a:gd name="connsiteY5" fmla="*/ 109193 h 223840"/>
                <a:gd name="connsiteX6" fmla="*/ 2067 w 344697"/>
                <a:gd name="connsiteY6" fmla="*/ 1243 h 22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697" h="223840">
                  <a:moveTo>
                    <a:pt x="2067" y="1243"/>
                  </a:moveTo>
                  <a:cubicBezTo>
                    <a:pt x="13180" y="14208"/>
                    <a:pt x="80384" y="150204"/>
                    <a:pt x="116367" y="186981"/>
                  </a:cubicBezTo>
                  <a:cubicBezTo>
                    <a:pt x="152350" y="223758"/>
                    <a:pt x="180132" y="217143"/>
                    <a:pt x="217967" y="221906"/>
                  </a:cubicBezTo>
                  <a:cubicBezTo>
                    <a:pt x="255802" y="226669"/>
                    <a:pt x="357402" y="221906"/>
                    <a:pt x="343379" y="215556"/>
                  </a:cubicBezTo>
                  <a:cubicBezTo>
                    <a:pt x="329356" y="209206"/>
                    <a:pt x="182777" y="201533"/>
                    <a:pt x="133829" y="183806"/>
                  </a:cubicBezTo>
                  <a:cubicBezTo>
                    <a:pt x="84881" y="166079"/>
                    <a:pt x="72181" y="138033"/>
                    <a:pt x="49692" y="109193"/>
                  </a:cubicBezTo>
                  <a:cubicBezTo>
                    <a:pt x="27203" y="80353"/>
                    <a:pt x="-9046" y="-11722"/>
                    <a:pt x="2067" y="1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53FB4FF0-91F3-4AF2-9FA5-B8A0762DD688}"/>
                </a:ext>
              </a:extLst>
            </p:cNvPr>
            <p:cNvSpPr/>
            <p:nvPr/>
          </p:nvSpPr>
          <p:spPr>
            <a:xfrm>
              <a:off x="1770062" y="6874088"/>
              <a:ext cx="438447" cy="309339"/>
            </a:xfrm>
            <a:custGeom>
              <a:avLst/>
              <a:gdLst>
                <a:gd name="connsiteX0" fmla="*/ 1 w 438447"/>
                <a:gd name="connsiteY0" fmla="*/ 1375 h 309339"/>
                <a:gd name="connsiteX1" fmla="*/ 66676 w 438447"/>
                <a:gd name="connsiteY1" fmla="*/ 185525 h 309339"/>
                <a:gd name="connsiteX2" fmla="*/ 187326 w 438447"/>
                <a:gd name="connsiteY2" fmla="*/ 285537 h 309339"/>
                <a:gd name="connsiteX3" fmla="*/ 334963 w 438447"/>
                <a:gd name="connsiteY3" fmla="*/ 307762 h 309339"/>
                <a:gd name="connsiteX4" fmla="*/ 438151 w 438447"/>
                <a:gd name="connsiteY4" fmla="*/ 255375 h 309339"/>
                <a:gd name="connsiteX5" fmla="*/ 303213 w 438447"/>
                <a:gd name="connsiteY5" fmla="*/ 282362 h 309339"/>
                <a:gd name="connsiteX6" fmla="*/ 174626 w 438447"/>
                <a:gd name="connsiteY6" fmla="*/ 242675 h 309339"/>
                <a:gd name="connsiteX7" fmla="*/ 65088 w 438447"/>
                <a:gd name="connsiteY7" fmla="*/ 107737 h 309339"/>
                <a:gd name="connsiteX8" fmla="*/ 1 w 438447"/>
                <a:gd name="connsiteY8" fmla="*/ 1375 h 30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47" h="309339">
                  <a:moveTo>
                    <a:pt x="1" y="1375"/>
                  </a:moveTo>
                  <a:cubicBezTo>
                    <a:pt x="266" y="14340"/>
                    <a:pt x="35455" y="138165"/>
                    <a:pt x="66676" y="185525"/>
                  </a:cubicBezTo>
                  <a:cubicBezTo>
                    <a:pt x="97897" y="232885"/>
                    <a:pt x="142612" y="265164"/>
                    <a:pt x="187326" y="285537"/>
                  </a:cubicBezTo>
                  <a:cubicBezTo>
                    <a:pt x="232040" y="305910"/>
                    <a:pt x="293159" y="312789"/>
                    <a:pt x="334963" y="307762"/>
                  </a:cubicBezTo>
                  <a:cubicBezTo>
                    <a:pt x="376767" y="302735"/>
                    <a:pt x="443443" y="259608"/>
                    <a:pt x="438151" y="255375"/>
                  </a:cubicBezTo>
                  <a:cubicBezTo>
                    <a:pt x="432859" y="251142"/>
                    <a:pt x="347134" y="284479"/>
                    <a:pt x="303213" y="282362"/>
                  </a:cubicBezTo>
                  <a:cubicBezTo>
                    <a:pt x="259292" y="280245"/>
                    <a:pt x="214313" y="271779"/>
                    <a:pt x="174626" y="242675"/>
                  </a:cubicBezTo>
                  <a:cubicBezTo>
                    <a:pt x="134939" y="213571"/>
                    <a:pt x="89959" y="145043"/>
                    <a:pt x="65088" y="107737"/>
                  </a:cubicBezTo>
                  <a:cubicBezTo>
                    <a:pt x="40217" y="70431"/>
                    <a:pt x="-264" y="-11590"/>
                    <a:pt x="1" y="1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D25BEB49-0AB7-467E-8AF4-047809F75E73}"/>
                </a:ext>
              </a:extLst>
            </p:cNvPr>
            <p:cNvSpPr/>
            <p:nvPr/>
          </p:nvSpPr>
          <p:spPr>
            <a:xfrm>
              <a:off x="1629290" y="6830851"/>
              <a:ext cx="683005" cy="495493"/>
            </a:xfrm>
            <a:custGeom>
              <a:avLst/>
              <a:gdLst>
                <a:gd name="connsiteX0" fmla="*/ 1073 w 683005"/>
                <a:gd name="connsiteY0" fmla="*/ 162 h 495493"/>
                <a:gd name="connsiteX1" fmla="*/ 48698 w 683005"/>
                <a:gd name="connsiteY1" fmla="*/ 223999 h 495493"/>
                <a:gd name="connsiteX2" fmla="*/ 250310 w 683005"/>
                <a:gd name="connsiteY2" fmla="*/ 468474 h 495493"/>
                <a:gd name="connsiteX3" fmla="*/ 391598 w 683005"/>
                <a:gd name="connsiteY3" fmla="*/ 484349 h 495493"/>
                <a:gd name="connsiteX4" fmla="*/ 572573 w 683005"/>
                <a:gd name="connsiteY4" fmla="*/ 424024 h 495493"/>
                <a:gd name="connsiteX5" fmla="*/ 680523 w 683005"/>
                <a:gd name="connsiteY5" fmla="*/ 336712 h 495493"/>
                <a:gd name="connsiteX6" fmla="*/ 615435 w 683005"/>
                <a:gd name="connsiteY6" fmla="*/ 398624 h 495493"/>
                <a:gd name="connsiteX7" fmla="*/ 274123 w 683005"/>
                <a:gd name="connsiteY7" fmla="*/ 485937 h 495493"/>
                <a:gd name="connsiteX8" fmla="*/ 121723 w 683005"/>
                <a:gd name="connsiteY8" fmla="*/ 341474 h 495493"/>
                <a:gd name="connsiteX9" fmla="*/ 23298 w 683005"/>
                <a:gd name="connsiteY9" fmla="*/ 190662 h 495493"/>
                <a:gd name="connsiteX10" fmla="*/ 1073 w 683005"/>
                <a:gd name="connsiteY10" fmla="*/ 162 h 49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3005" h="495493">
                  <a:moveTo>
                    <a:pt x="1073" y="162"/>
                  </a:moveTo>
                  <a:cubicBezTo>
                    <a:pt x="5306" y="5718"/>
                    <a:pt x="7159" y="145947"/>
                    <a:pt x="48698" y="223999"/>
                  </a:cubicBezTo>
                  <a:cubicBezTo>
                    <a:pt x="90237" y="302051"/>
                    <a:pt x="193160" y="425082"/>
                    <a:pt x="250310" y="468474"/>
                  </a:cubicBezTo>
                  <a:cubicBezTo>
                    <a:pt x="307460" y="511866"/>
                    <a:pt x="337888" y="491757"/>
                    <a:pt x="391598" y="484349"/>
                  </a:cubicBezTo>
                  <a:cubicBezTo>
                    <a:pt x="445308" y="476941"/>
                    <a:pt x="524419" y="448630"/>
                    <a:pt x="572573" y="424024"/>
                  </a:cubicBezTo>
                  <a:cubicBezTo>
                    <a:pt x="620727" y="399418"/>
                    <a:pt x="673379" y="340945"/>
                    <a:pt x="680523" y="336712"/>
                  </a:cubicBezTo>
                  <a:cubicBezTo>
                    <a:pt x="687667" y="332479"/>
                    <a:pt x="683168" y="373753"/>
                    <a:pt x="615435" y="398624"/>
                  </a:cubicBezTo>
                  <a:cubicBezTo>
                    <a:pt x="547702" y="423495"/>
                    <a:pt x="356408" y="495462"/>
                    <a:pt x="274123" y="485937"/>
                  </a:cubicBezTo>
                  <a:cubicBezTo>
                    <a:pt x="191838" y="476412"/>
                    <a:pt x="163527" y="390687"/>
                    <a:pt x="121723" y="341474"/>
                  </a:cubicBezTo>
                  <a:cubicBezTo>
                    <a:pt x="79919" y="292262"/>
                    <a:pt x="41290" y="248606"/>
                    <a:pt x="23298" y="190662"/>
                  </a:cubicBezTo>
                  <a:cubicBezTo>
                    <a:pt x="5306" y="132718"/>
                    <a:pt x="-3160" y="-5394"/>
                    <a:pt x="1073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3EEFAC31-15E0-468B-88BB-77A56C1C74BC}"/>
                </a:ext>
              </a:extLst>
            </p:cNvPr>
            <p:cNvSpPr/>
            <p:nvPr/>
          </p:nvSpPr>
          <p:spPr>
            <a:xfrm>
              <a:off x="1605200" y="6822170"/>
              <a:ext cx="760175" cy="587405"/>
            </a:xfrm>
            <a:custGeom>
              <a:avLst/>
              <a:gdLst>
                <a:gd name="connsiteX0" fmla="*/ 2938 w 760175"/>
                <a:gd name="connsiteY0" fmla="*/ 905 h 587405"/>
                <a:gd name="connsiteX1" fmla="*/ 34688 w 760175"/>
                <a:gd name="connsiteY1" fmla="*/ 300943 h 587405"/>
                <a:gd name="connsiteX2" fmla="*/ 231538 w 760175"/>
                <a:gd name="connsiteY2" fmla="*/ 551768 h 587405"/>
                <a:gd name="connsiteX3" fmla="*/ 423625 w 760175"/>
                <a:gd name="connsiteY3" fmla="*/ 583518 h 587405"/>
                <a:gd name="connsiteX4" fmla="*/ 587138 w 760175"/>
                <a:gd name="connsiteY4" fmla="*/ 531130 h 587405"/>
                <a:gd name="connsiteX5" fmla="*/ 760175 w 760175"/>
                <a:gd name="connsiteY5" fmla="*/ 381905 h 587405"/>
                <a:gd name="connsiteX6" fmla="*/ 587138 w 760175"/>
                <a:gd name="connsiteY6" fmla="*/ 508905 h 587405"/>
                <a:gd name="connsiteX7" fmla="*/ 342663 w 760175"/>
                <a:gd name="connsiteY7" fmla="*/ 569230 h 587405"/>
                <a:gd name="connsiteX8" fmla="*/ 139463 w 760175"/>
                <a:gd name="connsiteY8" fmla="*/ 427943 h 587405"/>
                <a:gd name="connsiteX9" fmla="*/ 17225 w 760175"/>
                <a:gd name="connsiteY9" fmla="*/ 215218 h 587405"/>
                <a:gd name="connsiteX10" fmla="*/ 2938 w 760175"/>
                <a:gd name="connsiteY10" fmla="*/ 905 h 58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0175" h="587405">
                  <a:moveTo>
                    <a:pt x="2938" y="905"/>
                  </a:moveTo>
                  <a:cubicBezTo>
                    <a:pt x="5849" y="15193"/>
                    <a:pt x="-3412" y="209133"/>
                    <a:pt x="34688" y="300943"/>
                  </a:cubicBezTo>
                  <a:cubicBezTo>
                    <a:pt x="72788" y="392753"/>
                    <a:pt x="166715" y="504672"/>
                    <a:pt x="231538" y="551768"/>
                  </a:cubicBezTo>
                  <a:cubicBezTo>
                    <a:pt x="296361" y="598864"/>
                    <a:pt x="364358" y="586958"/>
                    <a:pt x="423625" y="583518"/>
                  </a:cubicBezTo>
                  <a:cubicBezTo>
                    <a:pt x="482892" y="580078"/>
                    <a:pt x="531046" y="564732"/>
                    <a:pt x="587138" y="531130"/>
                  </a:cubicBezTo>
                  <a:cubicBezTo>
                    <a:pt x="643230" y="497528"/>
                    <a:pt x="760175" y="385609"/>
                    <a:pt x="760175" y="381905"/>
                  </a:cubicBezTo>
                  <a:cubicBezTo>
                    <a:pt x="760175" y="378201"/>
                    <a:pt x="656723" y="477684"/>
                    <a:pt x="587138" y="508905"/>
                  </a:cubicBezTo>
                  <a:cubicBezTo>
                    <a:pt x="517553" y="540126"/>
                    <a:pt x="417275" y="582724"/>
                    <a:pt x="342663" y="569230"/>
                  </a:cubicBezTo>
                  <a:cubicBezTo>
                    <a:pt x="268051" y="555736"/>
                    <a:pt x="193703" y="486945"/>
                    <a:pt x="139463" y="427943"/>
                  </a:cubicBezTo>
                  <a:cubicBezTo>
                    <a:pt x="85223" y="368941"/>
                    <a:pt x="40508" y="285333"/>
                    <a:pt x="17225" y="215218"/>
                  </a:cubicBezTo>
                  <a:cubicBezTo>
                    <a:pt x="-6058" y="145103"/>
                    <a:pt x="27" y="-13383"/>
                    <a:pt x="2938" y="9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66C247D5-7C45-4942-82E1-AA3FACAF7660}"/>
                </a:ext>
              </a:extLst>
            </p:cNvPr>
            <p:cNvSpPr/>
            <p:nvPr/>
          </p:nvSpPr>
          <p:spPr>
            <a:xfrm>
              <a:off x="1664448" y="7178485"/>
              <a:ext cx="799559" cy="329585"/>
            </a:xfrm>
            <a:custGeom>
              <a:avLst/>
              <a:gdLst>
                <a:gd name="connsiteX0" fmla="*/ 4015 w 799559"/>
                <a:gd name="connsiteY0" fmla="*/ 1778 h 329585"/>
                <a:gd name="connsiteX1" fmla="*/ 242140 w 799559"/>
                <a:gd name="connsiteY1" fmla="*/ 289115 h 329585"/>
                <a:gd name="connsiteX2" fmla="*/ 454865 w 799559"/>
                <a:gd name="connsiteY2" fmla="*/ 328803 h 329585"/>
                <a:gd name="connsiteX3" fmla="*/ 561227 w 799559"/>
                <a:gd name="connsiteY3" fmla="*/ 303403 h 329585"/>
                <a:gd name="connsiteX4" fmla="*/ 697752 w 799559"/>
                <a:gd name="connsiteY4" fmla="*/ 193865 h 329585"/>
                <a:gd name="connsiteX5" fmla="*/ 799352 w 799559"/>
                <a:gd name="connsiteY5" fmla="*/ 74803 h 329585"/>
                <a:gd name="connsiteX6" fmla="*/ 716802 w 799559"/>
                <a:gd name="connsiteY6" fmla="*/ 146240 h 329585"/>
                <a:gd name="connsiteX7" fmla="*/ 486615 w 799559"/>
                <a:gd name="connsiteY7" fmla="*/ 303403 h 329585"/>
                <a:gd name="connsiteX8" fmla="*/ 232615 w 799559"/>
                <a:gd name="connsiteY8" fmla="*/ 273240 h 329585"/>
                <a:gd name="connsiteX9" fmla="*/ 100852 w 799559"/>
                <a:gd name="connsiteY9" fmla="*/ 171640 h 329585"/>
                <a:gd name="connsiteX10" fmla="*/ 4015 w 799559"/>
                <a:gd name="connsiteY10" fmla="*/ 1778 h 32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559" h="329585">
                  <a:moveTo>
                    <a:pt x="4015" y="1778"/>
                  </a:moveTo>
                  <a:cubicBezTo>
                    <a:pt x="27563" y="21357"/>
                    <a:pt x="166998" y="234611"/>
                    <a:pt x="242140" y="289115"/>
                  </a:cubicBezTo>
                  <a:cubicBezTo>
                    <a:pt x="317282" y="343619"/>
                    <a:pt x="401684" y="326422"/>
                    <a:pt x="454865" y="328803"/>
                  </a:cubicBezTo>
                  <a:cubicBezTo>
                    <a:pt x="508046" y="331184"/>
                    <a:pt x="520746" y="325893"/>
                    <a:pt x="561227" y="303403"/>
                  </a:cubicBezTo>
                  <a:cubicBezTo>
                    <a:pt x="601708" y="280913"/>
                    <a:pt x="658065" y="231965"/>
                    <a:pt x="697752" y="193865"/>
                  </a:cubicBezTo>
                  <a:cubicBezTo>
                    <a:pt x="737439" y="155765"/>
                    <a:pt x="796177" y="82741"/>
                    <a:pt x="799352" y="74803"/>
                  </a:cubicBezTo>
                  <a:cubicBezTo>
                    <a:pt x="802527" y="66865"/>
                    <a:pt x="768925" y="108140"/>
                    <a:pt x="716802" y="146240"/>
                  </a:cubicBezTo>
                  <a:cubicBezTo>
                    <a:pt x="664679" y="184340"/>
                    <a:pt x="567313" y="282236"/>
                    <a:pt x="486615" y="303403"/>
                  </a:cubicBezTo>
                  <a:cubicBezTo>
                    <a:pt x="405917" y="324570"/>
                    <a:pt x="296909" y="295200"/>
                    <a:pt x="232615" y="273240"/>
                  </a:cubicBezTo>
                  <a:cubicBezTo>
                    <a:pt x="168321" y="251280"/>
                    <a:pt x="134983" y="213444"/>
                    <a:pt x="100852" y="171640"/>
                  </a:cubicBezTo>
                  <a:cubicBezTo>
                    <a:pt x="66721" y="129836"/>
                    <a:pt x="-19533" y="-17801"/>
                    <a:pt x="4015" y="17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48DDB4F0-A5FC-4D70-BCD9-4A606D1F6C45}"/>
                </a:ext>
              </a:extLst>
            </p:cNvPr>
            <p:cNvSpPr/>
            <p:nvPr/>
          </p:nvSpPr>
          <p:spPr>
            <a:xfrm>
              <a:off x="1799926" y="7269018"/>
              <a:ext cx="922960" cy="341793"/>
            </a:xfrm>
            <a:custGeom>
              <a:avLst/>
              <a:gdLst>
                <a:gd name="connsiteX0" fmla="*/ 922637 w 922960"/>
                <a:gd name="connsiteY0" fmla="*/ 103332 h 341793"/>
                <a:gd name="connsiteX1" fmla="*/ 748012 w 922960"/>
                <a:gd name="connsiteY1" fmla="*/ 290657 h 341793"/>
                <a:gd name="connsiteX2" fmla="*/ 613074 w 922960"/>
                <a:gd name="connsiteY2" fmla="*/ 333520 h 341793"/>
                <a:gd name="connsiteX3" fmla="*/ 403524 w 922960"/>
                <a:gd name="connsiteY3" fmla="*/ 322407 h 341793"/>
                <a:gd name="connsiteX4" fmla="*/ 299 w 922960"/>
                <a:gd name="connsiteY4" fmla="*/ 144607 h 341793"/>
                <a:gd name="connsiteX5" fmla="*/ 341612 w 922960"/>
                <a:gd name="connsiteY5" fmla="*/ 244620 h 341793"/>
                <a:gd name="connsiteX6" fmla="*/ 555924 w 922960"/>
                <a:gd name="connsiteY6" fmla="*/ 106507 h 341793"/>
                <a:gd name="connsiteX7" fmla="*/ 701974 w 922960"/>
                <a:gd name="connsiteY7" fmla="*/ 145 h 341793"/>
                <a:gd name="connsiteX8" fmla="*/ 922637 w 922960"/>
                <a:gd name="connsiteY8" fmla="*/ 103332 h 34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2960" h="341793">
                  <a:moveTo>
                    <a:pt x="922637" y="103332"/>
                  </a:moveTo>
                  <a:cubicBezTo>
                    <a:pt x="930310" y="151751"/>
                    <a:pt x="799606" y="252292"/>
                    <a:pt x="748012" y="290657"/>
                  </a:cubicBezTo>
                  <a:cubicBezTo>
                    <a:pt x="696418" y="329022"/>
                    <a:pt x="670489" y="328228"/>
                    <a:pt x="613074" y="333520"/>
                  </a:cubicBezTo>
                  <a:cubicBezTo>
                    <a:pt x="555659" y="338812"/>
                    <a:pt x="505653" y="353892"/>
                    <a:pt x="403524" y="322407"/>
                  </a:cubicBezTo>
                  <a:cubicBezTo>
                    <a:pt x="301395" y="290922"/>
                    <a:pt x="10618" y="157572"/>
                    <a:pt x="299" y="144607"/>
                  </a:cubicBezTo>
                  <a:cubicBezTo>
                    <a:pt x="-10020" y="131642"/>
                    <a:pt x="249008" y="250970"/>
                    <a:pt x="341612" y="244620"/>
                  </a:cubicBezTo>
                  <a:cubicBezTo>
                    <a:pt x="434216" y="238270"/>
                    <a:pt x="495864" y="147253"/>
                    <a:pt x="555924" y="106507"/>
                  </a:cubicBezTo>
                  <a:cubicBezTo>
                    <a:pt x="615984" y="65761"/>
                    <a:pt x="639532" y="3584"/>
                    <a:pt x="701974" y="145"/>
                  </a:cubicBezTo>
                  <a:cubicBezTo>
                    <a:pt x="764416" y="-3294"/>
                    <a:pt x="914964" y="54913"/>
                    <a:pt x="922637" y="103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16620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ハーレーダビッドソン契約正規販売店 ハーレーダビッドソンシティ : ハーレーカスタム" hidden="1">
            <a:extLst>
              <a:ext uri="{FF2B5EF4-FFF2-40B4-BE49-F238E27FC236}">
                <a16:creationId xmlns:a16="http://schemas.microsoft.com/office/drawing/2014/main" id="{C703D5B3-D6BD-4D0A-97AF-6A1F691D3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5192" y="3035860"/>
            <a:ext cx="7870815" cy="6729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56" name="グループ化 555">
            <a:extLst>
              <a:ext uri="{FF2B5EF4-FFF2-40B4-BE49-F238E27FC236}">
                <a16:creationId xmlns:a16="http://schemas.microsoft.com/office/drawing/2014/main" id="{17FA63ED-EAD6-4794-83AC-7A2AC854B007}"/>
              </a:ext>
            </a:extLst>
          </p:cNvPr>
          <p:cNvGrpSpPr/>
          <p:nvPr/>
        </p:nvGrpSpPr>
        <p:grpSpPr>
          <a:xfrm>
            <a:off x="3444857" y="3260662"/>
            <a:ext cx="5176643" cy="6353238"/>
            <a:chOff x="3444857" y="3260662"/>
            <a:chExt cx="5176643" cy="6353238"/>
          </a:xfrm>
        </p:grpSpPr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48A257CA-A113-4E71-9533-13EE73CD521B}"/>
                </a:ext>
              </a:extLst>
            </p:cNvPr>
            <p:cNvSpPr/>
            <p:nvPr/>
          </p:nvSpPr>
          <p:spPr>
            <a:xfrm>
              <a:off x="4967136" y="3768725"/>
              <a:ext cx="1378379" cy="88960"/>
            </a:xfrm>
            <a:custGeom>
              <a:avLst/>
              <a:gdLst>
                <a:gd name="connsiteX0" fmla="*/ 152 w 1378379"/>
                <a:gd name="connsiteY0" fmla="*/ 76200 h 88960"/>
                <a:gd name="connsiteX1" fmla="*/ 624039 w 1378379"/>
                <a:gd name="connsiteY1" fmla="*/ 23813 h 88960"/>
                <a:gd name="connsiteX2" fmla="*/ 1009802 w 1378379"/>
                <a:gd name="connsiteY2" fmla="*/ 26988 h 88960"/>
                <a:gd name="connsiteX3" fmla="*/ 1354289 w 1378379"/>
                <a:gd name="connsiteY3" fmla="*/ 53975 h 88960"/>
                <a:gd name="connsiteX4" fmla="*/ 1347939 w 1378379"/>
                <a:gd name="connsiteY4" fmla="*/ 63500 h 88960"/>
                <a:gd name="connsiteX5" fmla="*/ 1336827 w 1378379"/>
                <a:gd name="connsiteY5" fmla="*/ 88900 h 88960"/>
                <a:gd name="connsiteX6" fmla="*/ 1286027 w 1378379"/>
                <a:gd name="connsiteY6" fmla="*/ 55563 h 88960"/>
                <a:gd name="connsiteX7" fmla="*/ 571652 w 1378379"/>
                <a:gd name="connsiteY7" fmla="*/ 0 h 88960"/>
                <a:gd name="connsiteX8" fmla="*/ 152 w 1378379"/>
                <a:gd name="connsiteY8" fmla="*/ 76200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379" h="88960">
                  <a:moveTo>
                    <a:pt x="152" y="76200"/>
                  </a:moveTo>
                  <a:cubicBezTo>
                    <a:pt x="8883" y="80169"/>
                    <a:pt x="455764" y="32015"/>
                    <a:pt x="624039" y="23813"/>
                  </a:cubicBezTo>
                  <a:cubicBezTo>
                    <a:pt x="792314" y="15611"/>
                    <a:pt x="888094" y="21961"/>
                    <a:pt x="1009802" y="26988"/>
                  </a:cubicBezTo>
                  <a:cubicBezTo>
                    <a:pt x="1131510" y="32015"/>
                    <a:pt x="1297933" y="47890"/>
                    <a:pt x="1354289" y="53975"/>
                  </a:cubicBezTo>
                  <a:cubicBezTo>
                    <a:pt x="1410645" y="60060"/>
                    <a:pt x="1350849" y="57679"/>
                    <a:pt x="1347939" y="63500"/>
                  </a:cubicBezTo>
                  <a:cubicBezTo>
                    <a:pt x="1345029" y="69321"/>
                    <a:pt x="1347146" y="90223"/>
                    <a:pt x="1336827" y="88900"/>
                  </a:cubicBezTo>
                  <a:cubicBezTo>
                    <a:pt x="1326508" y="87577"/>
                    <a:pt x="1413556" y="70380"/>
                    <a:pt x="1286027" y="55563"/>
                  </a:cubicBezTo>
                  <a:cubicBezTo>
                    <a:pt x="1158498" y="40746"/>
                    <a:pt x="783054" y="265"/>
                    <a:pt x="571652" y="0"/>
                  </a:cubicBezTo>
                  <a:cubicBezTo>
                    <a:pt x="360250" y="-265"/>
                    <a:pt x="-8579" y="72231"/>
                    <a:pt x="152" y="76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00648D49-B16A-44AD-8D47-2A1BA2BC440D}"/>
                </a:ext>
              </a:extLst>
            </p:cNvPr>
            <p:cNvSpPr/>
            <p:nvPr/>
          </p:nvSpPr>
          <p:spPr>
            <a:xfrm>
              <a:off x="4904258" y="3733211"/>
              <a:ext cx="1462033" cy="111484"/>
            </a:xfrm>
            <a:custGeom>
              <a:avLst/>
              <a:gdLst>
                <a:gd name="connsiteX0" fmla="*/ 10642 w 1462033"/>
                <a:gd name="connsiteY0" fmla="*/ 110127 h 111484"/>
                <a:gd name="connsiteX1" fmla="*/ 91605 w 1462033"/>
                <a:gd name="connsiteY1" fmla="*/ 76789 h 111484"/>
                <a:gd name="connsiteX2" fmla="*/ 655167 w 1462033"/>
                <a:gd name="connsiteY2" fmla="*/ 24402 h 111484"/>
                <a:gd name="connsiteX3" fmla="*/ 1144117 w 1462033"/>
                <a:gd name="connsiteY3" fmla="*/ 10114 h 111484"/>
                <a:gd name="connsiteX4" fmla="*/ 1309217 w 1462033"/>
                <a:gd name="connsiteY4" fmla="*/ 27577 h 111484"/>
                <a:gd name="connsiteX5" fmla="*/ 1452092 w 1462033"/>
                <a:gd name="connsiteY5" fmla="*/ 41864 h 111484"/>
                <a:gd name="connsiteX6" fmla="*/ 1020292 w 1462033"/>
                <a:gd name="connsiteY6" fmla="*/ 16464 h 111484"/>
                <a:gd name="connsiteX7" fmla="*/ 647230 w 1462033"/>
                <a:gd name="connsiteY7" fmla="*/ 589 h 111484"/>
                <a:gd name="connsiteX8" fmla="*/ 337667 w 1462033"/>
                <a:gd name="connsiteY8" fmla="*/ 37102 h 111484"/>
                <a:gd name="connsiteX9" fmla="*/ 196380 w 1462033"/>
                <a:gd name="connsiteY9" fmla="*/ 30752 h 111484"/>
                <a:gd name="connsiteX10" fmla="*/ 10642 w 1462033"/>
                <a:gd name="connsiteY10" fmla="*/ 110127 h 11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2033" h="111484">
                  <a:moveTo>
                    <a:pt x="10642" y="110127"/>
                  </a:moveTo>
                  <a:cubicBezTo>
                    <a:pt x="-6821" y="117800"/>
                    <a:pt x="-15816" y="91076"/>
                    <a:pt x="91605" y="76789"/>
                  </a:cubicBezTo>
                  <a:cubicBezTo>
                    <a:pt x="199026" y="62502"/>
                    <a:pt x="479748" y="35514"/>
                    <a:pt x="655167" y="24402"/>
                  </a:cubicBezTo>
                  <a:cubicBezTo>
                    <a:pt x="830586" y="13290"/>
                    <a:pt x="1035109" y="9585"/>
                    <a:pt x="1144117" y="10114"/>
                  </a:cubicBezTo>
                  <a:cubicBezTo>
                    <a:pt x="1253125" y="10643"/>
                    <a:pt x="1309217" y="27577"/>
                    <a:pt x="1309217" y="27577"/>
                  </a:cubicBezTo>
                  <a:cubicBezTo>
                    <a:pt x="1360546" y="32869"/>
                    <a:pt x="1500246" y="43716"/>
                    <a:pt x="1452092" y="41864"/>
                  </a:cubicBezTo>
                  <a:cubicBezTo>
                    <a:pt x="1403938" y="40012"/>
                    <a:pt x="1020292" y="16464"/>
                    <a:pt x="1020292" y="16464"/>
                  </a:cubicBezTo>
                  <a:cubicBezTo>
                    <a:pt x="886148" y="9585"/>
                    <a:pt x="761001" y="-2851"/>
                    <a:pt x="647230" y="589"/>
                  </a:cubicBezTo>
                  <a:cubicBezTo>
                    <a:pt x="533459" y="4029"/>
                    <a:pt x="412808" y="32075"/>
                    <a:pt x="337667" y="37102"/>
                  </a:cubicBezTo>
                  <a:cubicBezTo>
                    <a:pt x="262526" y="42129"/>
                    <a:pt x="247180" y="22550"/>
                    <a:pt x="196380" y="30752"/>
                  </a:cubicBezTo>
                  <a:cubicBezTo>
                    <a:pt x="145580" y="38954"/>
                    <a:pt x="28105" y="102454"/>
                    <a:pt x="10642" y="110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5D43EACC-516A-40A9-AD85-70EC117744A2}"/>
                </a:ext>
              </a:extLst>
            </p:cNvPr>
            <p:cNvSpPr/>
            <p:nvPr/>
          </p:nvSpPr>
          <p:spPr>
            <a:xfrm>
              <a:off x="4956166" y="3844835"/>
              <a:ext cx="1076725" cy="108045"/>
            </a:xfrm>
            <a:custGeom>
              <a:avLst/>
              <a:gdLst>
                <a:gd name="connsiteX0" fmla="*/ 9 w 1076725"/>
                <a:gd name="connsiteY0" fmla="*/ 90 h 108045"/>
                <a:gd name="connsiteX1" fmla="*/ 211147 w 1076725"/>
                <a:gd name="connsiteY1" fmla="*/ 85815 h 108045"/>
                <a:gd name="connsiteX2" fmla="*/ 466734 w 1076725"/>
                <a:gd name="connsiteY2" fmla="*/ 108040 h 108045"/>
                <a:gd name="connsiteX3" fmla="*/ 471497 w 1076725"/>
                <a:gd name="connsiteY3" fmla="*/ 87403 h 108045"/>
                <a:gd name="connsiteX4" fmla="*/ 484197 w 1076725"/>
                <a:gd name="connsiteY4" fmla="*/ 38190 h 108045"/>
                <a:gd name="connsiteX5" fmla="*/ 541347 w 1076725"/>
                <a:gd name="connsiteY5" fmla="*/ 31840 h 108045"/>
                <a:gd name="connsiteX6" fmla="*/ 590559 w 1076725"/>
                <a:gd name="connsiteY6" fmla="*/ 30253 h 108045"/>
                <a:gd name="connsiteX7" fmla="*/ 715972 w 1076725"/>
                <a:gd name="connsiteY7" fmla="*/ 50890 h 108045"/>
                <a:gd name="connsiteX8" fmla="*/ 982672 w 1076725"/>
                <a:gd name="connsiteY8" fmla="*/ 38190 h 108045"/>
                <a:gd name="connsiteX9" fmla="*/ 1014422 w 1076725"/>
                <a:gd name="connsiteY9" fmla="*/ 25490 h 108045"/>
                <a:gd name="connsiteX10" fmla="*/ 1068397 w 1076725"/>
                <a:gd name="connsiteY10" fmla="*/ 23903 h 108045"/>
                <a:gd name="connsiteX11" fmla="*/ 1069984 w 1076725"/>
                <a:gd name="connsiteY11" fmla="*/ 69940 h 108045"/>
                <a:gd name="connsiteX12" fmla="*/ 1004897 w 1076725"/>
                <a:gd name="connsiteY12" fmla="*/ 30253 h 108045"/>
                <a:gd name="connsiteX13" fmla="*/ 893772 w 1076725"/>
                <a:gd name="connsiteY13" fmla="*/ 33428 h 108045"/>
                <a:gd name="connsiteX14" fmla="*/ 531822 w 1076725"/>
                <a:gd name="connsiteY14" fmla="*/ 25490 h 108045"/>
                <a:gd name="connsiteX15" fmla="*/ 479434 w 1076725"/>
                <a:gd name="connsiteY15" fmla="*/ 46128 h 108045"/>
                <a:gd name="connsiteX16" fmla="*/ 454034 w 1076725"/>
                <a:gd name="connsiteY16" fmla="*/ 95340 h 108045"/>
                <a:gd name="connsiteX17" fmla="*/ 219084 w 1076725"/>
                <a:gd name="connsiteY17" fmla="*/ 69940 h 108045"/>
                <a:gd name="connsiteX18" fmla="*/ 9 w 1076725"/>
                <a:gd name="connsiteY18" fmla="*/ 90 h 1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6725" h="108045">
                  <a:moveTo>
                    <a:pt x="9" y="90"/>
                  </a:moveTo>
                  <a:cubicBezTo>
                    <a:pt x="-1314" y="2736"/>
                    <a:pt x="133360" y="67823"/>
                    <a:pt x="211147" y="85815"/>
                  </a:cubicBezTo>
                  <a:cubicBezTo>
                    <a:pt x="288935" y="103807"/>
                    <a:pt x="423342" y="107775"/>
                    <a:pt x="466734" y="108040"/>
                  </a:cubicBezTo>
                  <a:cubicBezTo>
                    <a:pt x="510126" y="108305"/>
                    <a:pt x="468587" y="99045"/>
                    <a:pt x="471497" y="87403"/>
                  </a:cubicBezTo>
                  <a:cubicBezTo>
                    <a:pt x="474407" y="75761"/>
                    <a:pt x="472555" y="47451"/>
                    <a:pt x="484197" y="38190"/>
                  </a:cubicBezTo>
                  <a:cubicBezTo>
                    <a:pt x="495839" y="28930"/>
                    <a:pt x="523620" y="33163"/>
                    <a:pt x="541347" y="31840"/>
                  </a:cubicBezTo>
                  <a:cubicBezTo>
                    <a:pt x="559074" y="30517"/>
                    <a:pt x="561455" y="27078"/>
                    <a:pt x="590559" y="30253"/>
                  </a:cubicBezTo>
                  <a:cubicBezTo>
                    <a:pt x="619663" y="33428"/>
                    <a:pt x="650620" y="49567"/>
                    <a:pt x="715972" y="50890"/>
                  </a:cubicBezTo>
                  <a:cubicBezTo>
                    <a:pt x="781324" y="52213"/>
                    <a:pt x="932930" y="42423"/>
                    <a:pt x="982672" y="38190"/>
                  </a:cubicBezTo>
                  <a:cubicBezTo>
                    <a:pt x="1032414" y="33957"/>
                    <a:pt x="1000135" y="27871"/>
                    <a:pt x="1014422" y="25490"/>
                  </a:cubicBezTo>
                  <a:cubicBezTo>
                    <a:pt x="1028710" y="23109"/>
                    <a:pt x="1059137" y="16495"/>
                    <a:pt x="1068397" y="23903"/>
                  </a:cubicBezTo>
                  <a:cubicBezTo>
                    <a:pt x="1077657" y="31311"/>
                    <a:pt x="1080567" y="68882"/>
                    <a:pt x="1069984" y="69940"/>
                  </a:cubicBezTo>
                  <a:cubicBezTo>
                    <a:pt x="1059401" y="70998"/>
                    <a:pt x="1034266" y="36338"/>
                    <a:pt x="1004897" y="30253"/>
                  </a:cubicBezTo>
                  <a:cubicBezTo>
                    <a:pt x="975528" y="24168"/>
                    <a:pt x="972618" y="34222"/>
                    <a:pt x="893772" y="33428"/>
                  </a:cubicBezTo>
                  <a:cubicBezTo>
                    <a:pt x="814926" y="32634"/>
                    <a:pt x="600878" y="23373"/>
                    <a:pt x="531822" y="25490"/>
                  </a:cubicBezTo>
                  <a:cubicBezTo>
                    <a:pt x="462766" y="27607"/>
                    <a:pt x="492399" y="34486"/>
                    <a:pt x="479434" y="46128"/>
                  </a:cubicBezTo>
                  <a:cubicBezTo>
                    <a:pt x="466469" y="57770"/>
                    <a:pt x="497426" y="91371"/>
                    <a:pt x="454034" y="95340"/>
                  </a:cubicBezTo>
                  <a:cubicBezTo>
                    <a:pt x="410642" y="99309"/>
                    <a:pt x="294226" y="86079"/>
                    <a:pt x="219084" y="69940"/>
                  </a:cubicBezTo>
                  <a:cubicBezTo>
                    <a:pt x="143942" y="53801"/>
                    <a:pt x="1332" y="-2556"/>
                    <a:pt x="9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3CF286C7-7E2B-4A63-92F9-742E52EC5897}"/>
                </a:ext>
              </a:extLst>
            </p:cNvPr>
            <p:cNvSpPr/>
            <p:nvPr/>
          </p:nvSpPr>
          <p:spPr>
            <a:xfrm>
              <a:off x="5449267" y="3884582"/>
              <a:ext cx="492364" cy="76248"/>
            </a:xfrm>
            <a:custGeom>
              <a:avLst/>
              <a:gdLst>
                <a:gd name="connsiteX0" fmla="*/ 65708 w 492364"/>
                <a:gd name="connsiteY0" fmla="*/ 76231 h 76248"/>
                <a:gd name="connsiteX1" fmla="*/ 16496 w 492364"/>
                <a:gd name="connsiteY1" fmla="*/ 19081 h 76248"/>
                <a:gd name="connsiteX2" fmla="*/ 59358 w 492364"/>
                <a:gd name="connsiteY2" fmla="*/ 14318 h 76248"/>
                <a:gd name="connsiteX3" fmla="*/ 170483 w 492364"/>
                <a:gd name="connsiteY3" fmla="*/ 22256 h 76248"/>
                <a:gd name="connsiteX4" fmla="*/ 491158 w 492364"/>
                <a:gd name="connsiteY4" fmla="*/ 9556 h 76248"/>
                <a:gd name="connsiteX5" fmla="*/ 41896 w 492364"/>
                <a:gd name="connsiteY5" fmla="*/ 31 h 76248"/>
                <a:gd name="connsiteX6" fmla="*/ 22846 w 492364"/>
                <a:gd name="connsiteY6" fmla="*/ 12731 h 76248"/>
                <a:gd name="connsiteX7" fmla="*/ 65708 w 492364"/>
                <a:gd name="connsiteY7" fmla="*/ 76231 h 7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2364" h="76248">
                  <a:moveTo>
                    <a:pt x="65708" y="76231"/>
                  </a:moveTo>
                  <a:cubicBezTo>
                    <a:pt x="64650" y="77289"/>
                    <a:pt x="17554" y="29400"/>
                    <a:pt x="16496" y="19081"/>
                  </a:cubicBezTo>
                  <a:cubicBezTo>
                    <a:pt x="15438" y="8762"/>
                    <a:pt x="33694" y="13789"/>
                    <a:pt x="59358" y="14318"/>
                  </a:cubicBezTo>
                  <a:cubicBezTo>
                    <a:pt x="85022" y="14847"/>
                    <a:pt x="98516" y="23050"/>
                    <a:pt x="170483" y="22256"/>
                  </a:cubicBezTo>
                  <a:cubicBezTo>
                    <a:pt x="242450" y="21462"/>
                    <a:pt x="512589" y="13260"/>
                    <a:pt x="491158" y="9556"/>
                  </a:cubicBezTo>
                  <a:cubicBezTo>
                    <a:pt x="469727" y="5852"/>
                    <a:pt x="119948" y="-498"/>
                    <a:pt x="41896" y="31"/>
                  </a:cubicBezTo>
                  <a:cubicBezTo>
                    <a:pt x="-36156" y="560"/>
                    <a:pt x="17819" y="-234"/>
                    <a:pt x="22846" y="12731"/>
                  </a:cubicBezTo>
                  <a:cubicBezTo>
                    <a:pt x="27873" y="25696"/>
                    <a:pt x="66766" y="75173"/>
                    <a:pt x="65708" y="76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AB97CB39-A420-4CBD-BE5E-D6FF9BC0CBBF}"/>
                </a:ext>
              </a:extLst>
            </p:cNvPr>
            <p:cNvSpPr/>
            <p:nvPr/>
          </p:nvSpPr>
          <p:spPr>
            <a:xfrm>
              <a:off x="4886350" y="3767075"/>
              <a:ext cx="240123" cy="33052"/>
            </a:xfrm>
            <a:custGeom>
              <a:avLst/>
              <a:gdLst>
                <a:gd name="connsiteX0" fmla="*/ 3150 w 240123"/>
                <a:gd name="connsiteY0" fmla="*/ 31813 h 33052"/>
                <a:gd name="connsiteX1" fmla="*/ 238100 w 240123"/>
                <a:gd name="connsiteY1" fmla="*/ 63 h 33052"/>
                <a:gd name="connsiteX2" fmla="*/ 111100 w 240123"/>
                <a:gd name="connsiteY2" fmla="*/ 23875 h 33052"/>
                <a:gd name="connsiteX3" fmla="*/ 3150 w 240123"/>
                <a:gd name="connsiteY3" fmla="*/ 31813 h 3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23" h="33052">
                  <a:moveTo>
                    <a:pt x="3150" y="31813"/>
                  </a:moveTo>
                  <a:cubicBezTo>
                    <a:pt x="24317" y="27844"/>
                    <a:pt x="220108" y="1386"/>
                    <a:pt x="238100" y="63"/>
                  </a:cubicBezTo>
                  <a:cubicBezTo>
                    <a:pt x="256092" y="-1260"/>
                    <a:pt x="149200" y="18319"/>
                    <a:pt x="111100" y="23875"/>
                  </a:cubicBezTo>
                  <a:cubicBezTo>
                    <a:pt x="73000" y="29431"/>
                    <a:pt x="-18017" y="35782"/>
                    <a:pt x="3150" y="318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D9D57787-FA7B-4BDF-9D4D-82203E103583}"/>
                </a:ext>
              </a:extLst>
            </p:cNvPr>
            <p:cNvSpPr/>
            <p:nvPr/>
          </p:nvSpPr>
          <p:spPr>
            <a:xfrm>
              <a:off x="4519601" y="3890590"/>
              <a:ext cx="699080" cy="183418"/>
            </a:xfrm>
            <a:custGeom>
              <a:avLst/>
              <a:gdLst>
                <a:gd name="connsiteX0" fmla="*/ 12 w 699080"/>
                <a:gd name="connsiteY0" fmla="*/ 36885 h 183418"/>
                <a:gd name="connsiteX1" fmla="*/ 211149 w 699080"/>
                <a:gd name="connsiteY1" fmla="*/ 21010 h 183418"/>
                <a:gd name="connsiteX2" fmla="*/ 376249 w 699080"/>
                <a:gd name="connsiteY2" fmla="*/ 68635 h 183418"/>
                <a:gd name="connsiteX3" fmla="*/ 684224 w 699080"/>
                <a:gd name="connsiteY3" fmla="*/ 181348 h 183418"/>
                <a:gd name="connsiteX4" fmla="*/ 617549 w 699080"/>
                <a:gd name="connsiteY4" fmla="*/ 133723 h 183418"/>
                <a:gd name="connsiteX5" fmla="*/ 330212 w 699080"/>
                <a:gd name="connsiteY5" fmla="*/ 35298 h 183418"/>
                <a:gd name="connsiteX6" fmla="*/ 201624 w 699080"/>
                <a:gd name="connsiteY6" fmla="*/ 373 h 183418"/>
                <a:gd name="connsiteX7" fmla="*/ 12 w 699080"/>
                <a:gd name="connsiteY7" fmla="*/ 36885 h 1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080" h="183418">
                  <a:moveTo>
                    <a:pt x="12" y="36885"/>
                  </a:moveTo>
                  <a:cubicBezTo>
                    <a:pt x="1599" y="40324"/>
                    <a:pt x="148443" y="15718"/>
                    <a:pt x="211149" y="21010"/>
                  </a:cubicBezTo>
                  <a:cubicBezTo>
                    <a:pt x="273855" y="26302"/>
                    <a:pt x="297403" y="41912"/>
                    <a:pt x="376249" y="68635"/>
                  </a:cubicBezTo>
                  <a:cubicBezTo>
                    <a:pt x="455095" y="95358"/>
                    <a:pt x="644007" y="170500"/>
                    <a:pt x="684224" y="181348"/>
                  </a:cubicBezTo>
                  <a:cubicBezTo>
                    <a:pt x="724441" y="192196"/>
                    <a:pt x="676551" y="158065"/>
                    <a:pt x="617549" y="133723"/>
                  </a:cubicBezTo>
                  <a:cubicBezTo>
                    <a:pt x="558547" y="109381"/>
                    <a:pt x="399533" y="57523"/>
                    <a:pt x="330212" y="35298"/>
                  </a:cubicBezTo>
                  <a:cubicBezTo>
                    <a:pt x="260891" y="13073"/>
                    <a:pt x="255599" y="4871"/>
                    <a:pt x="201624" y="373"/>
                  </a:cubicBezTo>
                  <a:cubicBezTo>
                    <a:pt x="147649" y="-4125"/>
                    <a:pt x="-1575" y="33446"/>
                    <a:pt x="12" y="368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DC6BAC5A-B70A-479A-93C1-4D7EF35778AA}"/>
                </a:ext>
              </a:extLst>
            </p:cNvPr>
            <p:cNvSpPr/>
            <p:nvPr/>
          </p:nvSpPr>
          <p:spPr>
            <a:xfrm>
              <a:off x="4678359" y="3784180"/>
              <a:ext cx="271472" cy="27628"/>
            </a:xfrm>
            <a:custGeom>
              <a:avLst/>
              <a:gdLst>
                <a:gd name="connsiteX0" fmla="*/ 4 w 271472"/>
                <a:gd name="connsiteY0" fmla="*/ 420 h 27628"/>
                <a:gd name="connsiteX1" fmla="*/ 152404 w 271472"/>
                <a:gd name="connsiteY1" fmla="*/ 27408 h 27628"/>
                <a:gd name="connsiteX2" fmla="*/ 271466 w 271472"/>
                <a:gd name="connsiteY2" fmla="*/ 13120 h 27628"/>
                <a:gd name="connsiteX3" fmla="*/ 157166 w 271472"/>
                <a:gd name="connsiteY3" fmla="*/ 11533 h 27628"/>
                <a:gd name="connsiteX4" fmla="*/ 4 w 271472"/>
                <a:gd name="connsiteY4" fmla="*/ 420 h 2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72" h="27628">
                  <a:moveTo>
                    <a:pt x="4" y="420"/>
                  </a:moveTo>
                  <a:cubicBezTo>
                    <a:pt x="-790" y="3066"/>
                    <a:pt x="107160" y="25291"/>
                    <a:pt x="152404" y="27408"/>
                  </a:cubicBezTo>
                  <a:cubicBezTo>
                    <a:pt x="197648" y="29525"/>
                    <a:pt x="270672" y="15766"/>
                    <a:pt x="271466" y="13120"/>
                  </a:cubicBezTo>
                  <a:cubicBezTo>
                    <a:pt x="272260" y="10474"/>
                    <a:pt x="198970" y="14708"/>
                    <a:pt x="157166" y="11533"/>
                  </a:cubicBezTo>
                  <a:cubicBezTo>
                    <a:pt x="115362" y="8358"/>
                    <a:pt x="798" y="-2226"/>
                    <a:pt x="4" y="4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AB3D4370-CD63-4227-9DF7-E00D02ACF466}"/>
                </a:ext>
              </a:extLst>
            </p:cNvPr>
            <p:cNvSpPr/>
            <p:nvPr/>
          </p:nvSpPr>
          <p:spPr>
            <a:xfrm>
              <a:off x="4807689" y="3851116"/>
              <a:ext cx="581893" cy="142178"/>
            </a:xfrm>
            <a:custGeom>
              <a:avLst/>
              <a:gdLst>
                <a:gd name="connsiteX0" fmla="*/ 11961 w 581893"/>
                <a:gd name="connsiteY0" fmla="*/ 1747 h 142178"/>
                <a:gd name="connsiteX1" fmla="*/ 346924 w 581893"/>
                <a:gd name="connsiteY1" fmla="*/ 104934 h 142178"/>
                <a:gd name="connsiteX2" fmla="*/ 450111 w 581893"/>
                <a:gd name="connsiteY2" fmla="*/ 122397 h 142178"/>
                <a:gd name="connsiteX3" fmla="*/ 581874 w 581893"/>
                <a:gd name="connsiteY3" fmla="*/ 135097 h 142178"/>
                <a:gd name="connsiteX4" fmla="*/ 440586 w 581893"/>
                <a:gd name="connsiteY4" fmla="*/ 135097 h 142178"/>
                <a:gd name="connsiteX5" fmla="*/ 110386 w 581893"/>
                <a:gd name="connsiteY5" fmla="*/ 46197 h 142178"/>
                <a:gd name="connsiteX6" fmla="*/ 11961 w 581893"/>
                <a:gd name="connsiteY6" fmla="*/ 1747 h 14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893" h="142178">
                  <a:moveTo>
                    <a:pt x="11961" y="1747"/>
                  </a:moveTo>
                  <a:cubicBezTo>
                    <a:pt x="51384" y="11536"/>
                    <a:pt x="273899" y="84826"/>
                    <a:pt x="346924" y="104934"/>
                  </a:cubicBezTo>
                  <a:cubicBezTo>
                    <a:pt x="419949" y="125042"/>
                    <a:pt x="410953" y="117370"/>
                    <a:pt x="450111" y="122397"/>
                  </a:cubicBezTo>
                  <a:cubicBezTo>
                    <a:pt x="489269" y="127424"/>
                    <a:pt x="583462" y="132980"/>
                    <a:pt x="581874" y="135097"/>
                  </a:cubicBezTo>
                  <a:cubicBezTo>
                    <a:pt x="580286" y="137214"/>
                    <a:pt x="519167" y="149914"/>
                    <a:pt x="440586" y="135097"/>
                  </a:cubicBezTo>
                  <a:cubicBezTo>
                    <a:pt x="362005" y="120280"/>
                    <a:pt x="183676" y="66835"/>
                    <a:pt x="110386" y="46197"/>
                  </a:cubicBezTo>
                  <a:cubicBezTo>
                    <a:pt x="37097" y="25560"/>
                    <a:pt x="-27462" y="-8042"/>
                    <a:pt x="11961" y="1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EC67B379-7717-4AD5-B2DD-D53AFE8C00B5}"/>
                </a:ext>
              </a:extLst>
            </p:cNvPr>
            <p:cNvSpPr/>
            <p:nvPr/>
          </p:nvSpPr>
          <p:spPr>
            <a:xfrm>
              <a:off x="4957605" y="3921113"/>
              <a:ext cx="380298" cy="99268"/>
            </a:xfrm>
            <a:custGeom>
              <a:avLst/>
              <a:gdLst>
                <a:gd name="connsiteX0" fmla="*/ 158 w 380298"/>
                <a:gd name="connsiteY0" fmla="*/ 12 h 99268"/>
                <a:gd name="connsiteX1" fmla="*/ 260508 w 380298"/>
                <a:gd name="connsiteY1" fmla="*/ 84150 h 99268"/>
                <a:gd name="connsiteX2" fmla="*/ 289083 w 380298"/>
                <a:gd name="connsiteY2" fmla="*/ 98437 h 99268"/>
                <a:gd name="connsiteX3" fmla="*/ 354170 w 380298"/>
                <a:gd name="connsiteY3" fmla="*/ 95262 h 99268"/>
                <a:gd name="connsiteX4" fmla="*/ 377983 w 380298"/>
                <a:gd name="connsiteY4" fmla="*/ 76212 h 99268"/>
                <a:gd name="connsiteX5" fmla="*/ 301783 w 380298"/>
                <a:gd name="connsiteY5" fmla="*/ 90500 h 99268"/>
                <a:gd name="connsiteX6" fmla="*/ 158 w 380298"/>
                <a:gd name="connsiteY6" fmla="*/ 12 h 9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298" h="99268">
                  <a:moveTo>
                    <a:pt x="158" y="12"/>
                  </a:moveTo>
                  <a:cubicBezTo>
                    <a:pt x="-6721" y="-1046"/>
                    <a:pt x="212354" y="67746"/>
                    <a:pt x="260508" y="84150"/>
                  </a:cubicBezTo>
                  <a:cubicBezTo>
                    <a:pt x="308662" y="100554"/>
                    <a:pt x="273473" y="96585"/>
                    <a:pt x="289083" y="98437"/>
                  </a:cubicBezTo>
                  <a:cubicBezTo>
                    <a:pt x="304693" y="100289"/>
                    <a:pt x="339353" y="98966"/>
                    <a:pt x="354170" y="95262"/>
                  </a:cubicBezTo>
                  <a:cubicBezTo>
                    <a:pt x="368987" y="91558"/>
                    <a:pt x="386714" y="77006"/>
                    <a:pt x="377983" y="76212"/>
                  </a:cubicBezTo>
                  <a:cubicBezTo>
                    <a:pt x="369252" y="75418"/>
                    <a:pt x="365018" y="102671"/>
                    <a:pt x="301783" y="90500"/>
                  </a:cubicBezTo>
                  <a:cubicBezTo>
                    <a:pt x="238548" y="78329"/>
                    <a:pt x="7037" y="1070"/>
                    <a:pt x="158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6310514F-63DD-4B2A-B986-CEBA6026D936}"/>
                </a:ext>
              </a:extLst>
            </p:cNvPr>
            <p:cNvSpPr/>
            <p:nvPr/>
          </p:nvSpPr>
          <p:spPr>
            <a:xfrm>
              <a:off x="5201147" y="3954454"/>
              <a:ext cx="345242" cy="260363"/>
            </a:xfrm>
            <a:custGeom>
              <a:avLst/>
              <a:gdLst>
                <a:gd name="connsiteX0" fmla="*/ 283666 w 345242"/>
                <a:gd name="connsiteY0" fmla="*/ 9 h 260363"/>
                <a:gd name="connsiteX1" fmla="*/ 343991 w 345242"/>
                <a:gd name="connsiteY1" fmla="*/ 65096 h 260363"/>
                <a:gd name="connsiteX2" fmla="*/ 312241 w 345242"/>
                <a:gd name="connsiteY2" fmla="*/ 92084 h 260363"/>
                <a:gd name="connsiteX3" fmla="*/ 175716 w 345242"/>
                <a:gd name="connsiteY3" fmla="*/ 130184 h 260363"/>
                <a:gd name="connsiteX4" fmla="*/ 86816 w 345242"/>
                <a:gd name="connsiteY4" fmla="*/ 153996 h 260363"/>
                <a:gd name="connsiteX5" fmla="*/ 9028 w 345242"/>
                <a:gd name="connsiteY5" fmla="*/ 193684 h 260363"/>
                <a:gd name="connsiteX6" fmla="*/ 4266 w 345242"/>
                <a:gd name="connsiteY6" fmla="*/ 260359 h 260363"/>
                <a:gd name="connsiteX7" fmla="*/ 32841 w 345242"/>
                <a:gd name="connsiteY7" fmla="*/ 196859 h 260363"/>
                <a:gd name="connsiteX8" fmla="*/ 182066 w 345242"/>
                <a:gd name="connsiteY8" fmla="*/ 131771 h 260363"/>
                <a:gd name="connsiteX9" fmla="*/ 296366 w 345242"/>
                <a:gd name="connsiteY9" fmla="*/ 95259 h 260363"/>
                <a:gd name="connsiteX10" fmla="*/ 328116 w 345242"/>
                <a:gd name="connsiteY10" fmla="*/ 60334 h 260363"/>
                <a:gd name="connsiteX11" fmla="*/ 283666 w 345242"/>
                <a:gd name="connsiteY11" fmla="*/ 9 h 26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242" h="260363">
                  <a:moveTo>
                    <a:pt x="283666" y="9"/>
                  </a:moveTo>
                  <a:cubicBezTo>
                    <a:pt x="286312" y="803"/>
                    <a:pt x="339228" y="49750"/>
                    <a:pt x="343991" y="65096"/>
                  </a:cubicBezTo>
                  <a:cubicBezTo>
                    <a:pt x="348754" y="80442"/>
                    <a:pt x="340287" y="81236"/>
                    <a:pt x="312241" y="92084"/>
                  </a:cubicBezTo>
                  <a:cubicBezTo>
                    <a:pt x="284195" y="102932"/>
                    <a:pt x="213287" y="119865"/>
                    <a:pt x="175716" y="130184"/>
                  </a:cubicBezTo>
                  <a:cubicBezTo>
                    <a:pt x="138145" y="140503"/>
                    <a:pt x="114597" y="143413"/>
                    <a:pt x="86816" y="153996"/>
                  </a:cubicBezTo>
                  <a:cubicBezTo>
                    <a:pt x="59035" y="164579"/>
                    <a:pt x="22786" y="175957"/>
                    <a:pt x="9028" y="193684"/>
                  </a:cubicBezTo>
                  <a:cubicBezTo>
                    <a:pt x="-4730" y="211411"/>
                    <a:pt x="297" y="259830"/>
                    <a:pt x="4266" y="260359"/>
                  </a:cubicBezTo>
                  <a:cubicBezTo>
                    <a:pt x="8235" y="260888"/>
                    <a:pt x="3208" y="218290"/>
                    <a:pt x="32841" y="196859"/>
                  </a:cubicBezTo>
                  <a:cubicBezTo>
                    <a:pt x="62474" y="175428"/>
                    <a:pt x="138145" y="148704"/>
                    <a:pt x="182066" y="131771"/>
                  </a:cubicBezTo>
                  <a:cubicBezTo>
                    <a:pt x="225987" y="114838"/>
                    <a:pt x="272024" y="107165"/>
                    <a:pt x="296366" y="95259"/>
                  </a:cubicBezTo>
                  <a:cubicBezTo>
                    <a:pt x="320708" y="83353"/>
                    <a:pt x="325206" y="72505"/>
                    <a:pt x="328116" y="60334"/>
                  </a:cubicBezTo>
                  <a:cubicBezTo>
                    <a:pt x="331026" y="48163"/>
                    <a:pt x="281020" y="-785"/>
                    <a:pt x="283666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095EC147-4ADA-4EDC-AE2F-34C4535C31C4}"/>
                </a:ext>
              </a:extLst>
            </p:cNvPr>
            <p:cNvSpPr/>
            <p:nvPr/>
          </p:nvSpPr>
          <p:spPr>
            <a:xfrm>
              <a:off x="5213126" y="4108924"/>
              <a:ext cx="205374" cy="102825"/>
            </a:xfrm>
            <a:custGeom>
              <a:avLst/>
              <a:gdLst>
                <a:gd name="connsiteX0" fmla="*/ 205012 w 205374"/>
                <a:gd name="connsiteY0" fmla="*/ 4289 h 102825"/>
                <a:gd name="connsiteX1" fmla="*/ 131987 w 205374"/>
                <a:gd name="connsiteY1" fmla="*/ 5876 h 102825"/>
                <a:gd name="connsiteX2" fmla="*/ 27212 w 205374"/>
                <a:gd name="connsiteY2" fmla="*/ 59851 h 102825"/>
                <a:gd name="connsiteX3" fmla="*/ 224 w 205374"/>
                <a:gd name="connsiteY3" fmla="*/ 102714 h 102825"/>
                <a:gd name="connsiteX4" fmla="*/ 36737 w 205374"/>
                <a:gd name="connsiteY4" fmla="*/ 70964 h 102825"/>
                <a:gd name="connsiteX5" fmla="*/ 101824 w 205374"/>
                <a:gd name="connsiteY5" fmla="*/ 31276 h 102825"/>
                <a:gd name="connsiteX6" fmla="*/ 205012 w 205374"/>
                <a:gd name="connsiteY6" fmla="*/ 4289 h 10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374" h="102825">
                  <a:moveTo>
                    <a:pt x="205012" y="4289"/>
                  </a:moveTo>
                  <a:cubicBezTo>
                    <a:pt x="210039" y="56"/>
                    <a:pt x="161620" y="-3384"/>
                    <a:pt x="131987" y="5876"/>
                  </a:cubicBezTo>
                  <a:cubicBezTo>
                    <a:pt x="102354" y="15136"/>
                    <a:pt x="49172" y="43711"/>
                    <a:pt x="27212" y="59851"/>
                  </a:cubicBezTo>
                  <a:cubicBezTo>
                    <a:pt x="5252" y="75991"/>
                    <a:pt x="-1363" y="100862"/>
                    <a:pt x="224" y="102714"/>
                  </a:cubicBezTo>
                  <a:cubicBezTo>
                    <a:pt x="1811" y="104566"/>
                    <a:pt x="19804" y="82870"/>
                    <a:pt x="36737" y="70964"/>
                  </a:cubicBezTo>
                  <a:cubicBezTo>
                    <a:pt x="53670" y="59058"/>
                    <a:pt x="74307" y="44770"/>
                    <a:pt x="101824" y="31276"/>
                  </a:cubicBezTo>
                  <a:cubicBezTo>
                    <a:pt x="129341" y="17782"/>
                    <a:pt x="199985" y="8522"/>
                    <a:pt x="205012" y="42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B55C6792-51C6-4DFA-A8EB-1320BC9BFC4B}"/>
                </a:ext>
              </a:extLst>
            </p:cNvPr>
            <p:cNvSpPr/>
            <p:nvPr/>
          </p:nvSpPr>
          <p:spPr>
            <a:xfrm>
              <a:off x="5236667" y="4019486"/>
              <a:ext cx="224393" cy="767259"/>
            </a:xfrm>
            <a:custGeom>
              <a:avLst/>
              <a:gdLst>
                <a:gd name="connsiteX0" fmla="*/ 8433 w 224393"/>
                <a:gd name="connsiteY0" fmla="*/ 12764 h 767259"/>
                <a:gd name="connsiteX1" fmla="*/ 19546 w 224393"/>
                <a:gd name="connsiteY1" fmla="*/ 88964 h 767259"/>
                <a:gd name="connsiteX2" fmla="*/ 159246 w 224393"/>
                <a:gd name="connsiteY2" fmla="*/ 569977 h 767259"/>
                <a:gd name="connsiteX3" fmla="*/ 194171 w 224393"/>
                <a:gd name="connsiteY3" fmla="*/ 679514 h 767259"/>
                <a:gd name="connsiteX4" fmla="*/ 224333 w 224393"/>
                <a:gd name="connsiteY4" fmla="*/ 765239 h 767259"/>
                <a:gd name="connsiteX5" fmla="*/ 186233 w 224393"/>
                <a:gd name="connsiteY5" fmla="*/ 592202 h 767259"/>
                <a:gd name="connsiteX6" fmla="*/ 89396 w 224393"/>
                <a:gd name="connsiteY6" fmla="*/ 247714 h 767259"/>
                <a:gd name="connsiteX7" fmla="*/ 8433 w 224393"/>
                <a:gd name="connsiteY7" fmla="*/ 12764 h 76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393" h="767259">
                  <a:moveTo>
                    <a:pt x="8433" y="12764"/>
                  </a:moveTo>
                  <a:cubicBezTo>
                    <a:pt x="-3209" y="-13694"/>
                    <a:pt x="-5589" y="-3905"/>
                    <a:pt x="19546" y="88964"/>
                  </a:cubicBezTo>
                  <a:cubicBezTo>
                    <a:pt x="44681" y="181833"/>
                    <a:pt x="130142" y="471552"/>
                    <a:pt x="159246" y="569977"/>
                  </a:cubicBezTo>
                  <a:cubicBezTo>
                    <a:pt x="188350" y="668402"/>
                    <a:pt x="183323" y="646970"/>
                    <a:pt x="194171" y="679514"/>
                  </a:cubicBezTo>
                  <a:cubicBezTo>
                    <a:pt x="205019" y="712058"/>
                    <a:pt x="225656" y="779791"/>
                    <a:pt x="224333" y="765239"/>
                  </a:cubicBezTo>
                  <a:cubicBezTo>
                    <a:pt x="223010" y="750687"/>
                    <a:pt x="208722" y="678456"/>
                    <a:pt x="186233" y="592202"/>
                  </a:cubicBezTo>
                  <a:cubicBezTo>
                    <a:pt x="163744" y="505948"/>
                    <a:pt x="117706" y="340583"/>
                    <a:pt x="89396" y="247714"/>
                  </a:cubicBezTo>
                  <a:cubicBezTo>
                    <a:pt x="61086" y="154845"/>
                    <a:pt x="20075" y="39222"/>
                    <a:pt x="8433" y="12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6C36AC43-FBE1-42BF-B4AF-9703CC82BA19}"/>
                </a:ext>
              </a:extLst>
            </p:cNvPr>
            <p:cNvSpPr/>
            <p:nvPr/>
          </p:nvSpPr>
          <p:spPr>
            <a:xfrm>
              <a:off x="5154290" y="4022322"/>
              <a:ext cx="73124" cy="270494"/>
            </a:xfrm>
            <a:custGeom>
              <a:avLst/>
              <a:gdLst>
                <a:gd name="connsiteX0" fmla="*/ 71760 w 73124"/>
                <a:gd name="connsiteY0" fmla="*/ 403 h 270494"/>
                <a:gd name="connsiteX1" fmla="*/ 44773 w 73124"/>
                <a:gd name="connsiteY1" fmla="*/ 176616 h 270494"/>
                <a:gd name="connsiteX2" fmla="*/ 66998 w 73124"/>
                <a:gd name="connsiteY2" fmla="*/ 255991 h 270494"/>
                <a:gd name="connsiteX3" fmla="*/ 36835 w 73124"/>
                <a:gd name="connsiteY3" fmla="*/ 270278 h 270494"/>
                <a:gd name="connsiteX4" fmla="*/ 323 w 73124"/>
                <a:gd name="connsiteY4" fmla="*/ 252816 h 270494"/>
                <a:gd name="connsiteX5" fmla="*/ 59060 w 73124"/>
                <a:gd name="connsiteY5" fmla="*/ 176616 h 270494"/>
                <a:gd name="connsiteX6" fmla="*/ 68585 w 73124"/>
                <a:gd name="connsiteY6" fmla="*/ 128991 h 270494"/>
                <a:gd name="connsiteX7" fmla="*/ 71760 w 73124"/>
                <a:gd name="connsiteY7" fmla="*/ 403 h 27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124" h="270494">
                  <a:moveTo>
                    <a:pt x="71760" y="403"/>
                  </a:moveTo>
                  <a:cubicBezTo>
                    <a:pt x="67791" y="8340"/>
                    <a:pt x="45567" y="134018"/>
                    <a:pt x="44773" y="176616"/>
                  </a:cubicBezTo>
                  <a:cubicBezTo>
                    <a:pt x="43979" y="219214"/>
                    <a:pt x="68321" y="240381"/>
                    <a:pt x="66998" y="255991"/>
                  </a:cubicBezTo>
                  <a:cubicBezTo>
                    <a:pt x="65675" y="271601"/>
                    <a:pt x="47947" y="270807"/>
                    <a:pt x="36835" y="270278"/>
                  </a:cubicBezTo>
                  <a:cubicBezTo>
                    <a:pt x="25723" y="269749"/>
                    <a:pt x="-3381" y="268426"/>
                    <a:pt x="323" y="252816"/>
                  </a:cubicBezTo>
                  <a:cubicBezTo>
                    <a:pt x="4027" y="237206"/>
                    <a:pt x="47683" y="197254"/>
                    <a:pt x="59060" y="176616"/>
                  </a:cubicBezTo>
                  <a:cubicBezTo>
                    <a:pt x="70437" y="155979"/>
                    <a:pt x="67262" y="154126"/>
                    <a:pt x="68585" y="128991"/>
                  </a:cubicBezTo>
                  <a:cubicBezTo>
                    <a:pt x="69908" y="103856"/>
                    <a:pt x="75729" y="-7534"/>
                    <a:pt x="71760" y="4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076BB00E-F0E0-4447-A032-3B63D6163A0E}"/>
                </a:ext>
              </a:extLst>
            </p:cNvPr>
            <p:cNvSpPr/>
            <p:nvPr/>
          </p:nvSpPr>
          <p:spPr>
            <a:xfrm>
              <a:off x="5246610" y="4375813"/>
              <a:ext cx="159952" cy="464134"/>
            </a:xfrm>
            <a:custGeom>
              <a:avLst/>
              <a:gdLst>
                <a:gd name="connsiteX0" fmla="*/ 78 w 159952"/>
                <a:gd name="connsiteY0" fmla="*/ 925 h 464134"/>
                <a:gd name="connsiteX1" fmla="*/ 133428 w 159952"/>
                <a:gd name="connsiteY1" fmla="*/ 413675 h 464134"/>
                <a:gd name="connsiteX2" fmla="*/ 158828 w 159952"/>
                <a:gd name="connsiteY2" fmla="*/ 445425 h 464134"/>
                <a:gd name="connsiteX3" fmla="*/ 114378 w 159952"/>
                <a:gd name="connsiteY3" fmla="*/ 305725 h 464134"/>
                <a:gd name="connsiteX4" fmla="*/ 78 w 159952"/>
                <a:gd name="connsiteY4" fmla="*/ 925 h 464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52" h="464134">
                  <a:moveTo>
                    <a:pt x="78" y="925"/>
                  </a:moveTo>
                  <a:cubicBezTo>
                    <a:pt x="3253" y="18917"/>
                    <a:pt x="106970" y="339592"/>
                    <a:pt x="133428" y="413675"/>
                  </a:cubicBezTo>
                  <a:cubicBezTo>
                    <a:pt x="159886" y="487758"/>
                    <a:pt x="162003" y="463417"/>
                    <a:pt x="158828" y="445425"/>
                  </a:cubicBezTo>
                  <a:cubicBezTo>
                    <a:pt x="155653" y="427433"/>
                    <a:pt x="137397" y="379015"/>
                    <a:pt x="114378" y="305725"/>
                  </a:cubicBezTo>
                  <a:cubicBezTo>
                    <a:pt x="91359" y="232435"/>
                    <a:pt x="-3097" y="-17067"/>
                    <a:pt x="78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35611323-2DC3-4E14-AD7B-B35B1122AEE2}"/>
                </a:ext>
              </a:extLst>
            </p:cNvPr>
            <p:cNvSpPr/>
            <p:nvPr/>
          </p:nvSpPr>
          <p:spPr>
            <a:xfrm>
              <a:off x="5465363" y="4810035"/>
              <a:ext cx="76835" cy="211495"/>
            </a:xfrm>
            <a:custGeom>
              <a:avLst/>
              <a:gdLst>
                <a:gd name="connsiteX0" fmla="*/ 400 w 76835"/>
                <a:gd name="connsiteY0" fmla="*/ 90 h 211495"/>
                <a:gd name="connsiteX1" fmla="*/ 63900 w 76835"/>
                <a:gd name="connsiteY1" fmla="*/ 149315 h 211495"/>
                <a:gd name="connsiteX2" fmla="*/ 75012 w 76835"/>
                <a:gd name="connsiteY2" fmla="*/ 211228 h 211495"/>
                <a:gd name="connsiteX3" fmla="*/ 38500 w 76835"/>
                <a:gd name="connsiteY3" fmla="*/ 128678 h 211495"/>
                <a:gd name="connsiteX4" fmla="*/ 400 w 76835"/>
                <a:gd name="connsiteY4" fmla="*/ 90 h 21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35" h="211495">
                  <a:moveTo>
                    <a:pt x="400" y="90"/>
                  </a:moveTo>
                  <a:cubicBezTo>
                    <a:pt x="4633" y="3529"/>
                    <a:pt x="51465" y="114125"/>
                    <a:pt x="63900" y="149315"/>
                  </a:cubicBezTo>
                  <a:cubicBezTo>
                    <a:pt x="76335" y="184505"/>
                    <a:pt x="79245" y="214667"/>
                    <a:pt x="75012" y="211228"/>
                  </a:cubicBezTo>
                  <a:cubicBezTo>
                    <a:pt x="70779" y="207789"/>
                    <a:pt x="50406" y="164661"/>
                    <a:pt x="38500" y="128678"/>
                  </a:cubicBezTo>
                  <a:cubicBezTo>
                    <a:pt x="26594" y="92695"/>
                    <a:pt x="-3833" y="-3349"/>
                    <a:pt x="400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A38D4B80-2048-47F5-8069-81CBE2DD192A}"/>
                </a:ext>
              </a:extLst>
            </p:cNvPr>
            <p:cNvSpPr/>
            <p:nvPr/>
          </p:nvSpPr>
          <p:spPr>
            <a:xfrm>
              <a:off x="5412499" y="4832401"/>
              <a:ext cx="136235" cy="214848"/>
            </a:xfrm>
            <a:custGeom>
              <a:avLst/>
              <a:gdLst>
                <a:gd name="connsiteX0" fmla="*/ 876 w 136235"/>
                <a:gd name="connsiteY0" fmla="*/ 1537 h 214848"/>
                <a:gd name="connsiteX1" fmla="*/ 35801 w 136235"/>
                <a:gd name="connsiteY1" fmla="*/ 101549 h 214848"/>
                <a:gd name="connsiteX2" fmla="*/ 112001 w 136235"/>
                <a:gd name="connsiteY2" fmla="*/ 209499 h 214848"/>
                <a:gd name="connsiteX3" fmla="*/ 134226 w 136235"/>
                <a:gd name="connsiteY3" fmla="*/ 196799 h 214848"/>
                <a:gd name="connsiteX4" fmla="*/ 69139 w 136235"/>
                <a:gd name="connsiteY4" fmla="*/ 182512 h 214848"/>
                <a:gd name="connsiteX5" fmla="*/ 876 w 136235"/>
                <a:gd name="connsiteY5" fmla="*/ 1537 h 21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35" h="214848">
                  <a:moveTo>
                    <a:pt x="876" y="1537"/>
                  </a:moveTo>
                  <a:cubicBezTo>
                    <a:pt x="-4680" y="-11957"/>
                    <a:pt x="17280" y="66889"/>
                    <a:pt x="35801" y="101549"/>
                  </a:cubicBezTo>
                  <a:cubicBezTo>
                    <a:pt x="54322" y="136209"/>
                    <a:pt x="95597" y="193624"/>
                    <a:pt x="112001" y="209499"/>
                  </a:cubicBezTo>
                  <a:cubicBezTo>
                    <a:pt x="128405" y="225374"/>
                    <a:pt x="141370" y="201297"/>
                    <a:pt x="134226" y="196799"/>
                  </a:cubicBezTo>
                  <a:cubicBezTo>
                    <a:pt x="127082" y="192301"/>
                    <a:pt x="87924" y="212410"/>
                    <a:pt x="69139" y="182512"/>
                  </a:cubicBezTo>
                  <a:cubicBezTo>
                    <a:pt x="50354" y="152614"/>
                    <a:pt x="6432" y="15031"/>
                    <a:pt x="876" y="1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E44E8143-17B2-4477-B3C3-3958FFC08724}"/>
                </a:ext>
              </a:extLst>
            </p:cNvPr>
            <p:cNvSpPr/>
            <p:nvPr/>
          </p:nvSpPr>
          <p:spPr>
            <a:xfrm>
              <a:off x="4306732" y="3555239"/>
              <a:ext cx="329532" cy="64284"/>
            </a:xfrm>
            <a:custGeom>
              <a:avLst/>
              <a:gdLst>
                <a:gd name="connsiteX0" fmla="*/ 156 w 329532"/>
                <a:gd name="connsiteY0" fmla="*/ 64261 h 64284"/>
                <a:gd name="connsiteX1" fmla="*/ 192243 w 329532"/>
                <a:gd name="connsiteY1" fmla="*/ 8699 h 64284"/>
                <a:gd name="connsiteX2" fmla="*/ 324006 w 329532"/>
                <a:gd name="connsiteY2" fmla="*/ 56324 h 64284"/>
                <a:gd name="connsiteX3" fmla="*/ 297018 w 329532"/>
                <a:gd name="connsiteY3" fmla="*/ 26161 h 64284"/>
                <a:gd name="connsiteX4" fmla="*/ 225581 w 329532"/>
                <a:gd name="connsiteY4" fmla="*/ 761 h 64284"/>
                <a:gd name="connsiteX5" fmla="*/ 156 w 329532"/>
                <a:gd name="connsiteY5" fmla="*/ 64261 h 6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9532" h="64284">
                  <a:moveTo>
                    <a:pt x="156" y="64261"/>
                  </a:moveTo>
                  <a:cubicBezTo>
                    <a:pt x="-5400" y="65584"/>
                    <a:pt x="138268" y="10022"/>
                    <a:pt x="192243" y="8699"/>
                  </a:cubicBezTo>
                  <a:cubicBezTo>
                    <a:pt x="246218" y="7376"/>
                    <a:pt x="306544" y="53414"/>
                    <a:pt x="324006" y="56324"/>
                  </a:cubicBezTo>
                  <a:cubicBezTo>
                    <a:pt x="341468" y="59234"/>
                    <a:pt x="313422" y="35421"/>
                    <a:pt x="297018" y="26161"/>
                  </a:cubicBezTo>
                  <a:cubicBezTo>
                    <a:pt x="280614" y="16900"/>
                    <a:pt x="273735" y="-4266"/>
                    <a:pt x="225581" y="761"/>
                  </a:cubicBezTo>
                  <a:cubicBezTo>
                    <a:pt x="177427" y="5788"/>
                    <a:pt x="5712" y="62938"/>
                    <a:pt x="156" y="642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20781A62-5506-439F-A8A3-9B8E87262C10}"/>
                </a:ext>
              </a:extLst>
            </p:cNvPr>
            <p:cNvSpPr/>
            <p:nvPr/>
          </p:nvSpPr>
          <p:spPr>
            <a:xfrm>
              <a:off x="4295375" y="3517187"/>
              <a:ext cx="333960" cy="104235"/>
            </a:xfrm>
            <a:custGeom>
              <a:avLst/>
              <a:gdLst>
                <a:gd name="connsiteX0" fmla="*/ 400 w 333960"/>
                <a:gd name="connsiteY0" fmla="*/ 103901 h 104235"/>
                <a:gd name="connsiteX1" fmla="*/ 144863 w 333960"/>
                <a:gd name="connsiteY1" fmla="*/ 35638 h 104235"/>
                <a:gd name="connsiteX2" fmla="*/ 241700 w 333960"/>
                <a:gd name="connsiteY2" fmla="*/ 16588 h 104235"/>
                <a:gd name="connsiteX3" fmla="*/ 292500 w 333960"/>
                <a:gd name="connsiteY3" fmla="*/ 35638 h 104235"/>
                <a:gd name="connsiteX4" fmla="*/ 333775 w 333960"/>
                <a:gd name="connsiteY4" fmla="*/ 89613 h 104235"/>
                <a:gd name="connsiteX5" fmla="*/ 306788 w 333960"/>
                <a:gd name="connsiteY5" fmla="*/ 53101 h 104235"/>
                <a:gd name="connsiteX6" fmla="*/ 284563 w 333960"/>
                <a:gd name="connsiteY6" fmla="*/ 15001 h 104235"/>
                <a:gd name="connsiteX7" fmla="*/ 192488 w 333960"/>
                <a:gd name="connsiteY7" fmla="*/ 3888 h 104235"/>
                <a:gd name="connsiteX8" fmla="*/ 400 w 333960"/>
                <a:gd name="connsiteY8" fmla="*/ 103901 h 10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960" h="104235">
                  <a:moveTo>
                    <a:pt x="400" y="103901"/>
                  </a:moveTo>
                  <a:cubicBezTo>
                    <a:pt x="-7537" y="109193"/>
                    <a:pt x="104646" y="50190"/>
                    <a:pt x="144863" y="35638"/>
                  </a:cubicBezTo>
                  <a:cubicBezTo>
                    <a:pt x="185080" y="21086"/>
                    <a:pt x="217094" y="16588"/>
                    <a:pt x="241700" y="16588"/>
                  </a:cubicBezTo>
                  <a:cubicBezTo>
                    <a:pt x="266306" y="16588"/>
                    <a:pt x="277154" y="23467"/>
                    <a:pt x="292500" y="35638"/>
                  </a:cubicBezTo>
                  <a:cubicBezTo>
                    <a:pt x="307846" y="47809"/>
                    <a:pt x="331394" y="86703"/>
                    <a:pt x="333775" y="89613"/>
                  </a:cubicBezTo>
                  <a:cubicBezTo>
                    <a:pt x="336156" y="92523"/>
                    <a:pt x="314990" y="65536"/>
                    <a:pt x="306788" y="53101"/>
                  </a:cubicBezTo>
                  <a:cubicBezTo>
                    <a:pt x="298586" y="40666"/>
                    <a:pt x="303613" y="23203"/>
                    <a:pt x="284563" y="15001"/>
                  </a:cubicBezTo>
                  <a:cubicBezTo>
                    <a:pt x="265513" y="6799"/>
                    <a:pt x="236144" y="-6695"/>
                    <a:pt x="192488" y="3888"/>
                  </a:cubicBezTo>
                  <a:cubicBezTo>
                    <a:pt x="148832" y="14471"/>
                    <a:pt x="8337" y="98609"/>
                    <a:pt x="400" y="1039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CC720C12-A0A8-4E23-BB48-1C9B9FA77B35}"/>
                </a:ext>
              </a:extLst>
            </p:cNvPr>
            <p:cNvSpPr/>
            <p:nvPr/>
          </p:nvSpPr>
          <p:spPr>
            <a:xfrm>
              <a:off x="4454050" y="3580647"/>
              <a:ext cx="27594" cy="136550"/>
            </a:xfrm>
            <a:custGeom>
              <a:avLst/>
              <a:gdLst>
                <a:gd name="connsiteX0" fmla="*/ 11588 w 27594"/>
                <a:gd name="connsiteY0" fmla="*/ 753 h 136550"/>
                <a:gd name="connsiteX1" fmla="*/ 27463 w 27594"/>
                <a:gd name="connsiteY1" fmla="*/ 134103 h 136550"/>
                <a:gd name="connsiteX2" fmla="*/ 2063 w 27594"/>
                <a:gd name="connsiteY2" fmla="*/ 81716 h 136550"/>
                <a:gd name="connsiteX3" fmla="*/ 11588 w 27594"/>
                <a:gd name="connsiteY3" fmla="*/ 753 h 1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94" h="136550">
                  <a:moveTo>
                    <a:pt x="11588" y="753"/>
                  </a:moveTo>
                  <a:cubicBezTo>
                    <a:pt x="15821" y="9484"/>
                    <a:pt x="29050" y="120609"/>
                    <a:pt x="27463" y="134103"/>
                  </a:cubicBezTo>
                  <a:cubicBezTo>
                    <a:pt x="25876" y="147597"/>
                    <a:pt x="8942" y="101824"/>
                    <a:pt x="2063" y="81716"/>
                  </a:cubicBezTo>
                  <a:cubicBezTo>
                    <a:pt x="-4816" y="61608"/>
                    <a:pt x="7355" y="-7978"/>
                    <a:pt x="11588" y="7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94C0C53A-617F-454B-97FC-FCEB4FCA9087}"/>
                </a:ext>
              </a:extLst>
            </p:cNvPr>
            <p:cNvSpPr/>
            <p:nvPr/>
          </p:nvSpPr>
          <p:spPr>
            <a:xfrm>
              <a:off x="4392591" y="3622230"/>
              <a:ext cx="243506" cy="136986"/>
            </a:xfrm>
            <a:custGeom>
              <a:avLst/>
              <a:gdLst>
                <a:gd name="connsiteX0" fmla="*/ 22 w 243506"/>
                <a:gd name="connsiteY0" fmla="*/ 136970 h 136986"/>
                <a:gd name="connsiteX1" fmla="*/ 109559 w 243506"/>
                <a:gd name="connsiteY1" fmla="*/ 81408 h 136986"/>
                <a:gd name="connsiteX2" fmla="*/ 179409 w 243506"/>
                <a:gd name="connsiteY2" fmla="*/ 92520 h 136986"/>
                <a:gd name="connsiteX3" fmla="*/ 238147 w 243506"/>
                <a:gd name="connsiteY3" fmla="*/ 90933 h 136986"/>
                <a:gd name="connsiteX4" fmla="*/ 239734 w 243506"/>
                <a:gd name="connsiteY4" fmla="*/ 41720 h 136986"/>
                <a:gd name="connsiteX5" fmla="*/ 228622 w 243506"/>
                <a:gd name="connsiteY5" fmla="*/ 445 h 136986"/>
                <a:gd name="connsiteX6" fmla="*/ 223859 w 243506"/>
                <a:gd name="connsiteY6" fmla="*/ 68708 h 136986"/>
                <a:gd name="connsiteX7" fmla="*/ 187347 w 243506"/>
                <a:gd name="connsiteY7" fmla="*/ 67120 h 136986"/>
                <a:gd name="connsiteX8" fmla="*/ 119084 w 243506"/>
                <a:gd name="connsiteY8" fmla="*/ 75058 h 136986"/>
                <a:gd name="connsiteX9" fmla="*/ 22 w 243506"/>
                <a:gd name="connsiteY9" fmla="*/ 136970 h 1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6" h="136986">
                  <a:moveTo>
                    <a:pt x="22" y="136970"/>
                  </a:moveTo>
                  <a:cubicBezTo>
                    <a:pt x="-1566" y="138028"/>
                    <a:pt x="79661" y="88816"/>
                    <a:pt x="109559" y="81408"/>
                  </a:cubicBezTo>
                  <a:cubicBezTo>
                    <a:pt x="139457" y="74000"/>
                    <a:pt x="157978" y="90932"/>
                    <a:pt x="179409" y="92520"/>
                  </a:cubicBezTo>
                  <a:cubicBezTo>
                    <a:pt x="200840" y="94108"/>
                    <a:pt x="228093" y="99400"/>
                    <a:pt x="238147" y="90933"/>
                  </a:cubicBezTo>
                  <a:cubicBezTo>
                    <a:pt x="248201" y="82466"/>
                    <a:pt x="241321" y="56801"/>
                    <a:pt x="239734" y="41720"/>
                  </a:cubicBezTo>
                  <a:cubicBezTo>
                    <a:pt x="238147" y="26639"/>
                    <a:pt x="231268" y="-4053"/>
                    <a:pt x="228622" y="445"/>
                  </a:cubicBezTo>
                  <a:cubicBezTo>
                    <a:pt x="225976" y="4943"/>
                    <a:pt x="230738" y="57596"/>
                    <a:pt x="223859" y="68708"/>
                  </a:cubicBezTo>
                  <a:cubicBezTo>
                    <a:pt x="216980" y="79820"/>
                    <a:pt x="204809" y="66062"/>
                    <a:pt x="187347" y="67120"/>
                  </a:cubicBezTo>
                  <a:cubicBezTo>
                    <a:pt x="169885" y="68178"/>
                    <a:pt x="148188" y="67385"/>
                    <a:pt x="119084" y="75058"/>
                  </a:cubicBezTo>
                  <a:cubicBezTo>
                    <a:pt x="89980" y="82731"/>
                    <a:pt x="1610" y="135912"/>
                    <a:pt x="22" y="136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D61A5C3E-640B-40E8-9EA0-AFD18A4F6AC5}"/>
                </a:ext>
              </a:extLst>
            </p:cNvPr>
            <p:cNvSpPr/>
            <p:nvPr/>
          </p:nvSpPr>
          <p:spPr>
            <a:xfrm>
              <a:off x="4308473" y="3620810"/>
              <a:ext cx="105171" cy="144979"/>
            </a:xfrm>
            <a:custGeom>
              <a:avLst/>
              <a:gdLst>
                <a:gd name="connsiteX0" fmla="*/ 2 w 105171"/>
                <a:gd name="connsiteY0" fmla="*/ 278 h 144979"/>
                <a:gd name="connsiteX1" fmla="*/ 31752 w 105171"/>
                <a:gd name="connsiteY1" fmla="*/ 108228 h 144979"/>
                <a:gd name="connsiteX2" fmla="*/ 73027 w 105171"/>
                <a:gd name="connsiteY2" fmla="*/ 138390 h 144979"/>
                <a:gd name="connsiteX3" fmla="*/ 104777 w 105171"/>
                <a:gd name="connsiteY3" fmla="*/ 143153 h 144979"/>
                <a:gd name="connsiteX4" fmla="*/ 50802 w 105171"/>
                <a:gd name="connsiteY4" fmla="*/ 114578 h 144979"/>
                <a:gd name="connsiteX5" fmla="*/ 33340 w 105171"/>
                <a:gd name="connsiteY5" fmla="*/ 78065 h 144979"/>
                <a:gd name="connsiteX6" fmla="*/ 2 w 105171"/>
                <a:gd name="connsiteY6" fmla="*/ 278 h 14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71" h="144979">
                  <a:moveTo>
                    <a:pt x="2" y="278"/>
                  </a:moveTo>
                  <a:cubicBezTo>
                    <a:pt x="-263" y="5305"/>
                    <a:pt x="19581" y="85209"/>
                    <a:pt x="31752" y="108228"/>
                  </a:cubicBezTo>
                  <a:cubicBezTo>
                    <a:pt x="43923" y="131247"/>
                    <a:pt x="60856" y="132569"/>
                    <a:pt x="73027" y="138390"/>
                  </a:cubicBezTo>
                  <a:cubicBezTo>
                    <a:pt x="85198" y="144211"/>
                    <a:pt x="108481" y="147122"/>
                    <a:pt x="104777" y="143153"/>
                  </a:cubicBezTo>
                  <a:cubicBezTo>
                    <a:pt x="101073" y="139184"/>
                    <a:pt x="62708" y="125426"/>
                    <a:pt x="50802" y="114578"/>
                  </a:cubicBezTo>
                  <a:cubicBezTo>
                    <a:pt x="38896" y="103730"/>
                    <a:pt x="40484" y="96321"/>
                    <a:pt x="33340" y="78065"/>
                  </a:cubicBezTo>
                  <a:cubicBezTo>
                    <a:pt x="26196" y="59809"/>
                    <a:pt x="267" y="-4749"/>
                    <a:pt x="2" y="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B78B0FC2-2A40-4899-8E96-776B2841AFC6}"/>
                </a:ext>
              </a:extLst>
            </p:cNvPr>
            <p:cNvSpPr/>
            <p:nvPr/>
          </p:nvSpPr>
          <p:spPr>
            <a:xfrm>
              <a:off x="4549600" y="3674924"/>
              <a:ext cx="69814" cy="94394"/>
            </a:xfrm>
            <a:custGeom>
              <a:avLst/>
              <a:gdLst>
                <a:gd name="connsiteX0" fmla="*/ 68438 w 69814"/>
                <a:gd name="connsiteY0" fmla="*/ 139 h 94394"/>
                <a:gd name="connsiteX1" fmla="*/ 58913 w 69814"/>
                <a:gd name="connsiteY1" fmla="*/ 73164 h 94394"/>
                <a:gd name="connsiteX2" fmla="*/ 175 w 69814"/>
                <a:gd name="connsiteY2" fmla="*/ 93801 h 94394"/>
                <a:gd name="connsiteX3" fmla="*/ 41450 w 69814"/>
                <a:gd name="connsiteY3" fmla="*/ 55701 h 94394"/>
                <a:gd name="connsiteX4" fmla="*/ 68438 w 69814"/>
                <a:gd name="connsiteY4" fmla="*/ 139 h 9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14" h="94394">
                  <a:moveTo>
                    <a:pt x="68438" y="139"/>
                  </a:moveTo>
                  <a:cubicBezTo>
                    <a:pt x="71348" y="3049"/>
                    <a:pt x="70290" y="57554"/>
                    <a:pt x="58913" y="73164"/>
                  </a:cubicBezTo>
                  <a:cubicBezTo>
                    <a:pt x="47536" y="88774"/>
                    <a:pt x="3085" y="96711"/>
                    <a:pt x="175" y="93801"/>
                  </a:cubicBezTo>
                  <a:cubicBezTo>
                    <a:pt x="-2735" y="90891"/>
                    <a:pt x="31396" y="70782"/>
                    <a:pt x="41450" y="55701"/>
                  </a:cubicBezTo>
                  <a:cubicBezTo>
                    <a:pt x="51504" y="40620"/>
                    <a:pt x="65528" y="-2771"/>
                    <a:pt x="68438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A7C1322-C953-4282-885D-8FB83B70F301}"/>
                </a:ext>
              </a:extLst>
            </p:cNvPr>
            <p:cNvSpPr/>
            <p:nvPr/>
          </p:nvSpPr>
          <p:spPr>
            <a:xfrm>
              <a:off x="4403724" y="3704899"/>
              <a:ext cx="150681" cy="116088"/>
            </a:xfrm>
            <a:custGeom>
              <a:avLst/>
              <a:gdLst>
                <a:gd name="connsiteX0" fmla="*/ 63501 w 150681"/>
                <a:gd name="connsiteY0" fmla="*/ 326 h 116088"/>
                <a:gd name="connsiteX1" fmla="*/ 111126 w 150681"/>
                <a:gd name="connsiteY1" fmla="*/ 22551 h 116088"/>
                <a:gd name="connsiteX2" fmla="*/ 147639 w 150681"/>
                <a:gd name="connsiteY2" fmla="*/ 5089 h 116088"/>
                <a:gd name="connsiteX3" fmla="*/ 144464 w 150681"/>
                <a:gd name="connsiteY3" fmla="*/ 60651 h 116088"/>
                <a:gd name="connsiteX4" fmla="*/ 111126 w 150681"/>
                <a:gd name="connsiteY4" fmla="*/ 74939 h 116088"/>
                <a:gd name="connsiteX5" fmla="*/ 66676 w 150681"/>
                <a:gd name="connsiteY5" fmla="*/ 101926 h 116088"/>
                <a:gd name="connsiteX6" fmla="*/ 65089 w 150681"/>
                <a:gd name="connsiteY6" fmla="*/ 113039 h 116088"/>
                <a:gd name="connsiteX7" fmla="*/ 39689 w 150681"/>
                <a:gd name="connsiteY7" fmla="*/ 113039 h 116088"/>
                <a:gd name="connsiteX8" fmla="*/ 33339 w 150681"/>
                <a:gd name="connsiteY8" fmla="*/ 78114 h 116088"/>
                <a:gd name="connsiteX9" fmla="*/ 1 w 150681"/>
                <a:gd name="connsiteY9" fmla="*/ 55889 h 116088"/>
                <a:gd name="connsiteX10" fmla="*/ 34926 w 150681"/>
                <a:gd name="connsiteY10" fmla="*/ 68589 h 116088"/>
                <a:gd name="connsiteX11" fmla="*/ 104776 w 150681"/>
                <a:gd name="connsiteY11" fmla="*/ 68589 h 116088"/>
                <a:gd name="connsiteX12" fmla="*/ 142876 w 150681"/>
                <a:gd name="connsiteY12" fmla="*/ 51126 h 116088"/>
                <a:gd name="connsiteX13" fmla="*/ 130176 w 150681"/>
                <a:gd name="connsiteY13" fmla="*/ 43189 h 116088"/>
                <a:gd name="connsiteX14" fmla="*/ 63501 w 150681"/>
                <a:gd name="connsiteY14" fmla="*/ 326 h 11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681" h="116088">
                  <a:moveTo>
                    <a:pt x="63501" y="326"/>
                  </a:moveTo>
                  <a:cubicBezTo>
                    <a:pt x="60326" y="-3114"/>
                    <a:pt x="97103" y="21757"/>
                    <a:pt x="111126" y="22551"/>
                  </a:cubicBezTo>
                  <a:cubicBezTo>
                    <a:pt x="125149" y="23345"/>
                    <a:pt x="142083" y="-1261"/>
                    <a:pt x="147639" y="5089"/>
                  </a:cubicBezTo>
                  <a:cubicBezTo>
                    <a:pt x="153195" y="11439"/>
                    <a:pt x="150549" y="49009"/>
                    <a:pt x="144464" y="60651"/>
                  </a:cubicBezTo>
                  <a:cubicBezTo>
                    <a:pt x="138379" y="72293"/>
                    <a:pt x="124091" y="68060"/>
                    <a:pt x="111126" y="74939"/>
                  </a:cubicBezTo>
                  <a:cubicBezTo>
                    <a:pt x="98161" y="81818"/>
                    <a:pt x="74349" y="95576"/>
                    <a:pt x="66676" y="101926"/>
                  </a:cubicBezTo>
                  <a:cubicBezTo>
                    <a:pt x="59003" y="108276"/>
                    <a:pt x="69587" y="111187"/>
                    <a:pt x="65089" y="113039"/>
                  </a:cubicBezTo>
                  <a:cubicBezTo>
                    <a:pt x="60591" y="114891"/>
                    <a:pt x="44981" y="118860"/>
                    <a:pt x="39689" y="113039"/>
                  </a:cubicBezTo>
                  <a:cubicBezTo>
                    <a:pt x="34397" y="107218"/>
                    <a:pt x="39954" y="87639"/>
                    <a:pt x="33339" y="78114"/>
                  </a:cubicBezTo>
                  <a:cubicBezTo>
                    <a:pt x="26724" y="68589"/>
                    <a:pt x="-263" y="57476"/>
                    <a:pt x="1" y="55889"/>
                  </a:cubicBezTo>
                  <a:cubicBezTo>
                    <a:pt x="265" y="54302"/>
                    <a:pt x="17464" y="66472"/>
                    <a:pt x="34926" y="68589"/>
                  </a:cubicBezTo>
                  <a:cubicBezTo>
                    <a:pt x="52388" y="70706"/>
                    <a:pt x="86784" y="71500"/>
                    <a:pt x="104776" y="68589"/>
                  </a:cubicBezTo>
                  <a:cubicBezTo>
                    <a:pt x="122768" y="65678"/>
                    <a:pt x="138643" y="55359"/>
                    <a:pt x="142876" y="51126"/>
                  </a:cubicBezTo>
                  <a:cubicBezTo>
                    <a:pt x="147109" y="46893"/>
                    <a:pt x="142082" y="48481"/>
                    <a:pt x="130176" y="43189"/>
                  </a:cubicBezTo>
                  <a:cubicBezTo>
                    <a:pt x="118270" y="37897"/>
                    <a:pt x="66676" y="3766"/>
                    <a:pt x="63501" y="3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79BC9C3D-2D60-4F4F-AF1B-31192759EC18}"/>
                </a:ext>
              </a:extLst>
            </p:cNvPr>
            <p:cNvSpPr/>
            <p:nvPr/>
          </p:nvSpPr>
          <p:spPr>
            <a:xfrm>
              <a:off x="4257991" y="3922642"/>
              <a:ext cx="264975" cy="221382"/>
            </a:xfrm>
            <a:custGeom>
              <a:avLst/>
              <a:gdLst>
                <a:gd name="connsiteX0" fmla="*/ 264797 w 264975"/>
                <a:gd name="connsiteY0" fmla="*/ 71 h 221382"/>
                <a:gd name="connsiteX1" fmla="*/ 244159 w 264975"/>
                <a:gd name="connsiteY1" fmla="*/ 103258 h 221382"/>
                <a:gd name="connsiteX2" fmla="*/ 207647 w 264975"/>
                <a:gd name="connsiteY2" fmla="*/ 122308 h 221382"/>
                <a:gd name="connsiteX3" fmla="*/ 201297 w 264975"/>
                <a:gd name="connsiteY3" fmla="*/ 193746 h 221382"/>
                <a:gd name="connsiteX4" fmla="*/ 107634 w 264975"/>
                <a:gd name="connsiteY4" fmla="*/ 204858 h 221382"/>
                <a:gd name="connsiteX5" fmla="*/ 1272 w 264975"/>
                <a:gd name="connsiteY5" fmla="*/ 220733 h 221382"/>
                <a:gd name="connsiteX6" fmla="*/ 183834 w 264975"/>
                <a:gd name="connsiteY6" fmla="*/ 181046 h 221382"/>
                <a:gd name="connsiteX7" fmla="*/ 187009 w 264975"/>
                <a:gd name="connsiteY7" fmla="*/ 130246 h 221382"/>
                <a:gd name="connsiteX8" fmla="*/ 233047 w 264975"/>
                <a:gd name="connsiteY8" fmla="*/ 87383 h 221382"/>
                <a:gd name="connsiteX9" fmla="*/ 264797 w 264975"/>
                <a:gd name="connsiteY9" fmla="*/ 71 h 2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975" h="221382">
                  <a:moveTo>
                    <a:pt x="264797" y="71"/>
                  </a:moveTo>
                  <a:cubicBezTo>
                    <a:pt x="266649" y="2717"/>
                    <a:pt x="253684" y="82885"/>
                    <a:pt x="244159" y="103258"/>
                  </a:cubicBezTo>
                  <a:cubicBezTo>
                    <a:pt x="234634" y="123631"/>
                    <a:pt x="214791" y="107227"/>
                    <a:pt x="207647" y="122308"/>
                  </a:cubicBezTo>
                  <a:cubicBezTo>
                    <a:pt x="200503" y="137389"/>
                    <a:pt x="217966" y="179988"/>
                    <a:pt x="201297" y="193746"/>
                  </a:cubicBezTo>
                  <a:cubicBezTo>
                    <a:pt x="184628" y="207504"/>
                    <a:pt x="140971" y="200360"/>
                    <a:pt x="107634" y="204858"/>
                  </a:cubicBezTo>
                  <a:cubicBezTo>
                    <a:pt x="74296" y="209356"/>
                    <a:pt x="-11428" y="224702"/>
                    <a:pt x="1272" y="220733"/>
                  </a:cubicBezTo>
                  <a:cubicBezTo>
                    <a:pt x="13972" y="216764"/>
                    <a:pt x="152878" y="196127"/>
                    <a:pt x="183834" y="181046"/>
                  </a:cubicBezTo>
                  <a:cubicBezTo>
                    <a:pt x="214790" y="165965"/>
                    <a:pt x="178807" y="145856"/>
                    <a:pt x="187009" y="130246"/>
                  </a:cubicBezTo>
                  <a:cubicBezTo>
                    <a:pt x="195211" y="114636"/>
                    <a:pt x="221405" y="105904"/>
                    <a:pt x="233047" y="87383"/>
                  </a:cubicBezTo>
                  <a:cubicBezTo>
                    <a:pt x="244689" y="68862"/>
                    <a:pt x="262945" y="-2575"/>
                    <a:pt x="264797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8C43CE0A-8DC3-4E25-A92D-ABEA2A657FCA}"/>
                </a:ext>
              </a:extLst>
            </p:cNvPr>
            <p:cNvSpPr/>
            <p:nvPr/>
          </p:nvSpPr>
          <p:spPr>
            <a:xfrm>
              <a:off x="3519241" y="3792280"/>
              <a:ext cx="765800" cy="248671"/>
            </a:xfrm>
            <a:custGeom>
              <a:avLst/>
              <a:gdLst>
                <a:gd name="connsiteX0" fmla="*/ 765422 w 765800"/>
                <a:gd name="connsiteY0" fmla="*/ 258 h 248671"/>
                <a:gd name="connsiteX1" fmla="*/ 581272 w 765800"/>
                <a:gd name="connsiteY1" fmla="*/ 65345 h 248671"/>
                <a:gd name="connsiteX2" fmla="*/ 476497 w 765800"/>
                <a:gd name="connsiteY2" fmla="*/ 84395 h 248671"/>
                <a:gd name="connsiteX3" fmla="*/ 427284 w 765800"/>
                <a:gd name="connsiteY3" fmla="*/ 139958 h 248671"/>
                <a:gd name="connsiteX4" fmla="*/ 312984 w 765800"/>
                <a:gd name="connsiteY4" fmla="*/ 181233 h 248671"/>
                <a:gd name="connsiteX5" fmla="*/ 33584 w 765800"/>
                <a:gd name="connsiteY5" fmla="*/ 238383 h 248671"/>
                <a:gd name="connsiteX6" fmla="*/ 44697 w 765800"/>
                <a:gd name="connsiteY6" fmla="*/ 243145 h 248671"/>
                <a:gd name="connsiteX7" fmla="*/ 390772 w 765800"/>
                <a:gd name="connsiteY7" fmla="*/ 179645 h 248671"/>
                <a:gd name="connsiteX8" fmla="*/ 457447 w 765800"/>
                <a:gd name="connsiteY8" fmla="*/ 143133 h 248671"/>
                <a:gd name="connsiteX9" fmla="*/ 528884 w 765800"/>
                <a:gd name="connsiteY9" fmla="*/ 92333 h 248671"/>
                <a:gd name="connsiteX10" fmla="*/ 765422 w 765800"/>
                <a:gd name="connsiteY10" fmla="*/ 258 h 24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5800" h="248671">
                  <a:moveTo>
                    <a:pt x="765422" y="258"/>
                  </a:moveTo>
                  <a:cubicBezTo>
                    <a:pt x="774153" y="-4240"/>
                    <a:pt x="629426" y="51322"/>
                    <a:pt x="581272" y="65345"/>
                  </a:cubicBezTo>
                  <a:cubicBezTo>
                    <a:pt x="533118" y="79368"/>
                    <a:pt x="502162" y="71960"/>
                    <a:pt x="476497" y="84395"/>
                  </a:cubicBezTo>
                  <a:cubicBezTo>
                    <a:pt x="450832" y="96831"/>
                    <a:pt x="454536" y="123818"/>
                    <a:pt x="427284" y="139958"/>
                  </a:cubicBezTo>
                  <a:cubicBezTo>
                    <a:pt x="400032" y="156098"/>
                    <a:pt x="378601" y="164829"/>
                    <a:pt x="312984" y="181233"/>
                  </a:cubicBezTo>
                  <a:cubicBezTo>
                    <a:pt x="247367" y="197637"/>
                    <a:pt x="78298" y="228064"/>
                    <a:pt x="33584" y="238383"/>
                  </a:cubicBezTo>
                  <a:cubicBezTo>
                    <a:pt x="-11130" y="248702"/>
                    <a:pt x="-14834" y="252935"/>
                    <a:pt x="44697" y="243145"/>
                  </a:cubicBezTo>
                  <a:cubicBezTo>
                    <a:pt x="104228" y="233355"/>
                    <a:pt x="321980" y="196314"/>
                    <a:pt x="390772" y="179645"/>
                  </a:cubicBezTo>
                  <a:cubicBezTo>
                    <a:pt x="459564" y="162976"/>
                    <a:pt x="434428" y="157685"/>
                    <a:pt x="457447" y="143133"/>
                  </a:cubicBezTo>
                  <a:cubicBezTo>
                    <a:pt x="480466" y="128581"/>
                    <a:pt x="474909" y="114823"/>
                    <a:pt x="528884" y="92333"/>
                  </a:cubicBezTo>
                  <a:cubicBezTo>
                    <a:pt x="582859" y="69843"/>
                    <a:pt x="756691" y="4756"/>
                    <a:pt x="765422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AD2761DF-D38E-42F3-BEDB-79218E0D22B1}"/>
                </a:ext>
              </a:extLst>
            </p:cNvPr>
            <p:cNvSpPr/>
            <p:nvPr/>
          </p:nvSpPr>
          <p:spPr>
            <a:xfrm>
              <a:off x="3520677" y="3976676"/>
              <a:ext cx="583429" cy="114313"/>
            </a:xfrm>
            <a:custGeom>
              <a:avLst/>
              <a:gdLst>
                <a:gd name="connsiteX0" fmla="*/ 398 w 583429"/>
                <a:gd name="connsiteY0" fmla="*/ 114312 h 114313"/>
                <a:gd name="connsiteX1" fmla="*/ 348061 w 583429"/>
                <a:gd name="connsiteY1" fmla="*/ 68274 h 114313"/>
                <a:gd name="connsiteX2" fmla="*/ 468711 w 583429"/>
                <a:gd name="connsiteY2" fmla="*/ 26999 h 114313"/>
                <a:gd name="connsiteX3" fmla="*/ 562373 w 583429"/>
                <a:gd name="connsiteY3" fmla="*/ 20649 h 114313"/>
                <a:gd name="connsiteX4" fmla="*/ 571898 w 583429"/>
                <a:gd name="connsiteY4" fmla="*/ 12 h 114313"/>
                <a:gd name="connsiteX5" fmla="*/ 425848 w 583429"/>
                <a:gd name="connsiteY5" fmla="*/ 23824 h 114313"/>
                <a:gd name="connsiteX6" fmla="*/ 281386 w 583429"/>
                <a:gd name="connsiteY6" fmla="*/ 66687 h 114313"/>
                <a:gd name="connsiteX7" fmla="*/ 398 w 583429"/>
                <a:gd name="connsiteY7" fmla="*/ 114312 h 11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29" h="114313">
                  <a:moveTo>
                    <a:pt x="398" y="114312"/>
                  </a:moveTo>
                  <a:cubicBezTo>
                    <a:pt x="11510" y="114576"/>
                    <a:pt x="270009" y="82826"/>
                    <a:pt x="348061" y="68274"/>
                  </a:cubicBezTo>
                  <a:cubicBezTo>
                    <a:pt x="426113" y="53722"/>
                    <a:pt x="432992" y="34936"/>
                    <a:pt x="468711" y="26999"/>
                  </a:cubicBezTo>
                  <a:cubicBezTo>
                    <a:pt x="504430" y="19062"/>
                    <a:pt x="545175" y="25147"/>
                    <a:pt x="562373" y="20649"/>
                  </a:cubicBezTo>
                  <a:cubicBezTo>
                    <a:pt x="579571" y="16151"/>
                    <a:pt x="594652" y="-517"/>
                    <a:pt x="571898" y="12"/>
                  </a:cubicBezTo>
                  <a:cubicBezTo>
                    <a:pt x="549144" y="541"/>
                    <a:pt x="474267" y="12712"/>
                    <a:pt x="425848" y="23824"/>
                  </a:cubicBezTo>
                  <a:cubicBezTo>
                    <a:pt x="377429" y="34936"/>
                    <a:pt x="349119" y="53722"/>
                    <a:pt x="281386" y="66687"/>
                  </a:cubicBezTo>
                  <a:cubicBezTo>
                    <a:pt x="213653" y="79652"/>
                    <a:pt x="-10714" y="114048"/>
                    <a:pt x="398" y="1143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DF8BB768-BD87-4CCC-AE46-6535FDDD6C01}"/>
                </a:ext>
              </a:extLst>
            </p:cNvPr>
            <p:cNvSpPr/>
            <p:nvPr/>
          </p:nvSpPr>
          <p:spPr>
            <a:xfrm>
              <a:off x="3444857" y="4015927"/>
              <a:ext cx="97485" cy="77277"/>
            </a:xfrm>
            <a:custGeom>
              <a:avLst/>
              <a:gdLst>
                <a:gd name="connsiteX0" fmla="*/ 18 w 97485"/>
                <a:gd name="connsiteY0" fmla="*/ 448 h 77277"/>
                <a:gd name="connsiteX1" fmla="*/ 84156 w 97485"/>
                <a:gd name="connsiteY1" fmla="*/ 29023 h 77277"/>
                <a:gd name="connsiteX2" fmla="*/ 88918 w 97485"/>
                <a:gd name="connsiteY2" fmla="*/ 73473 h 77277"/>
                <a:gd name="connsiteX3" fmla="*/ 1606 w 97485"/>
                <a:gd name="connsiteY3" fmla="*/ 75061 h 77277"/>
                <a:gd name="connsiteX4" fmla="*/ 66693 w 97485"/>
                <a:gd name="connsiteY4" fmla="*/ 75061 h 77277"/>
                <a:gd name="connsiteX5" fmla="*/ 76218 w 97485"/>
                <a:gd name="connsiteY5" fmla="*/ 51248 h 77277"/>
                <a:gd name="connsiteX6" fmla="*/ 18 w 97485"/>
                <a:gd name="connsiteY6" fmla="*/ 448 h 7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485" h="77277">
                  <a:moveTo>
                    <a:pt x="18" y="448"/>
                  </a:moveTo>
                  <a:cubicBezTo>
                    <a:pt x="1341" y="-3256"/>
                    <a:pt x="69339" y="16852"/>
                    <a:pt x="84156" y="29023"/>
                  </a:cubicBezTo>
                  <a:cubicBezTo>
                    <a:pt x="98973" y="41194"/>
                    <a:pt x="102676" y="65800"/>
                    <a:pt x="88918" y="73473"/>
                  </a:cubicBezTo>
                  <a:cubicBezTo>
                    <a:pt x="75160" y="81146"/>
                    <a:pt x="5310" y="74796"/>
                    <a:pt x="1606" y="75061"/>
                  </a:cubicBezTo>
                  <a:cubicBezTo>
                    <a:pt x="-2098" y="75326"/>
                    <a:pt x="54258" y="79030"/>
                    <a:pt x="66693" y="75061"/>
                  </a:cubicBezTo>
                  <a:cubicBezTo>
                    <a:pt x="79128" y="71092"/>
                    <a:pt x="82039" y="59450"/>
                    <a:pt x="76218" y="51248"/>
                  </a:cubicBezTo>
                  <a:cubicBezTo>
                    <a:pt x="70397" y="43046"/>
                    <a:pt x="-1305" y="4152"/>
                    <a:pt x="18" y="4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6D7897D-48D4-4700-B1FE-9EFE148A8D4A}"/>
                </a:ext>
              </a:extLst>
            </p:cNvPr>
            <p:cNvSpPr/>
            <p:nvPr/>
          </p:nvSpPr>
          <p:spPr>
            <a:xfrm>
              <a:off x="4337301" y="3815726"/>
              <a:ext cx="143064" cy="69300"/>
            </a:xfrm>
            <a:custGeom>
              <a:avLst/>
              <a:gdLst>
                <a:gd name="connsiteX0" fmla="*/ 142624 w 143064"/>
                <a:gd name="connsiteY0" fmla="*/ 624 h 69300"/>
                <a:gd name="connsiteX1" fmla="*/ 15624 w 143064"/>
                <a:gd name="connsiteY1" fmla="*/ 62537 h 69300"/>
                <a:gd name="connsiteX2" fmla="*/ 2924 w 143064"/>
                <a:gd name="connsiteY2" fmla="*/ 65712 h 69300"/>
                <a:gd name="connsiteX3" fmla="*/ 23562 w 143064"/>
                <a:gd name="connsiteY3" fmla="*/ 45074 h 69300"/>
                <a:gd name="connsiteX4" fmla="*/ 56899 w 143064"/>
                <a:gd name="connsiteY4" fmla="*/ 30787 h 69300"/>
                <a:gd name="connsiteX5" fmla="*/ 142624 w 143064"/>
                <a:gd name="connsiteY5" fmla="*/ 624 h 6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064" h="69300">
                  <a:moveTo>
                    <a:pt x="142624" y="624"/>
                  </a:moveTo>
                  <a:cubicBezTo>
                    <a:pt x="135745" y="5916"/>
                    <a:pt x="38907" y="51689"/>
                    <a:pt x="15624" y="62537"/>
                  </a:cubicBezTo>
                  <a:cubicBezTo>
                    <a:pt x="-7659" y="73385"/>
                    <a:pt x="1601" y="68622"/>
                    <a:pt x="2924" y="65712"/>
                  </a:cubicBezTo>
                  <a:cubicBezTo>
                    <a:pt x="4247" y="62802"/>
                    <a:pt x="14566" y="50895"/>
                    <a:pt x="23562" y="45074"/>
                  </a:cubicBezTo>
                  <a:cubicBezTo>
                    <a:pt x="32558" y="39253"/>
                    <a:pt x="39966" y="36343"/>
                    <a:pt x="56899" y="30787"/>
                  </a:cubicBezTo>
                  <a:cubicBezTo>
                    <a:pt x="73832" y="25231"/>
                    <a:pt x="149503" y="-4668"/>
                    <a:pt x="142624" y="6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CC330E56-F019-4574-BEE2-9D5C574EF863}"/>
                </a:ext>
              </a:extLst>
            </p:cNvPr>
            <p:cNvSpPr/>
            <p:nvPr/>
          </p:nvSpPr>
          <p:spPr>
            <a:xfrm>
              <a:off x="4285604" y="3772923"/>
              <a:ext cx="149942" cy="110417"/>
            </a:xfrm>
            <a:custGeom>
              <a:avLst/>
              <a:gdLst>
                <a:gd name="connsiteX0" fmla="*/ 149871 w 149942"/>
                <a:gd name="connsiteY0" fmla="*/ 14852 h 110417"/>
                <a:gd name="connsiteX1" fmla="*/ 10171 w 149942"/>
                <a:gd name="connsiteY1" fmla="*/ 5327 h 110417"/>
                <a:gd name="connsiteX2" fmla="*/ 14934 w 149942"/>
                <a:gd name="connsiteY2" fmla="*/ 103752 h 110417"/>
                <a:gd name="connsiteX3" fmla="*/ 48271 w 149942"/>
                <a:gd name="connsiteY3" fmla="*/ 98990 h 110417"/>
                <a:gd name="connsiteX4" fmla="*/ 62559 w 149942"/>
                <a:gd name="connsiteY4" fmla="*/ 78352 h 110417"/>
                <a:gd name="connsiteX5" fmla="*/ 86371 w 149942"/>
                <a:gd name="connsiteY5" fmla="*/ 59302 h 110417"/>
                <a:gd name="connsiteX6" fmla="*/ 94309 w 149942"/>
                <a:gd name="connsiteY6" fmla="*/ 54540 h 110417"/>
                <a:gd name="connsiteX7" fmla="*/ 48271 w 149942"/>
                <a:gd name="connsiteY7" fmla="*/ 79940 h 110417"/>
                <a:gd name="connsiteX8" fmla="*/ 27634 w 149942"/>
                <a:gd name="connsiteY8" fmla="*/ 73590 h 110417"/>
                <a:gd name="connsiteX9" fmla="*/ 29221 w 149942"/>
                <a:gd name="connsiteY9" fmla="*/ 29140 h 110417"/>
                <a:gd name="connsiteX10" fmla="*/ 149871 w 149942"/>
                <a:gd name="connsiteY10" fmla="*/ 14852 h 11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42" h="110417">
                  <a:moveTo>
                    <a:pt x="149871" y="14852"/>
                  </a:moveTo>
                  <a:cubicBezTo>
                    <a:pt x="146696" y="10883"/>
                    <a:pt x="32660" y="-9490"/>
                    <a:pt x="10171" y="5327"/>
                  </a:cubicBezTo>
                  <a:cubicBezTo>
                    <a:pt x="-12318" y="20144"/>
                    <a:pt x="8584" y="88142"/>
                    <a:pt x="14934" y="103752"/>
                  </a:cubicBezTo>
                  <a:cubicBezTo>
                    <a:pt x="21284" y="119362"/>
                    <a:pt x="40334" y="103223"/>
                    <a:pt x="48271" y="98990"/>
                  </a:cubicBezTo>
                  <a:cubicBezTo>
                    <a:pt x="56208" y="94757"/>
                    <a:pt x="56209" y="84967"/>
                    <a:pt x="62559" y="78352"/>
                  </a:cubicBezTo>
                  <a:cubicBezTo>
                    <a:pt x="68909" y="71737"/>
                    <a:pt x="81079" y="63271"/>
                    <a:pt x="86371" y="59302"/>
                  </a:cubicBezTo>
                  <a:cubicBezTo>
                    <a:pt x="91663" y="55333"/>
                    <a:pt x="100659" y="51100"/>
                    <a:pt x="94309" y="54540"/>
                  </a:cubicBezTo>
                  <a:cubicBezTo>
                    <a:pt x="87959" y="57980"/>
                    <a:pt x="59384" y="76765"/>
                    <a:pt x="48271" y="79940"/>
                  </a:cubicBezTo>
                  <a:cubicBezTo>
                    <a:pt x="37158" y="83115"/>
                    <a:pt x="30809" y="82057"/>
                    <a:pt x="27634" y="73590"/>
                  </a:cubicBezTo>
                  <a:cubicBezTo>
                    <a:pt x="24459" y="65123"/>
                    <a:pt x="8848" y="37871"/>
                    <a:pt x="29221" y="29140"/>
                  </a:cubicBezTo>
                  <a:cubicBezTo>
                    <a:pt x="49594" y="20409"/>
                    <a:pt x="153046" y="18821"/>
                    <a:pt x="149871" y="148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DE0FC787-FC2F-4E61-9E65-FA12A7CE7854}"/>
                </a:ext>
              </a:extLst>
            </p:cNvPr>
            <p:cNvSpPr/>
            <p:nvPr/>
          </p:nvSpPr>
          <p:spPr>
            <a:xfrm>
              <a:off x="3845954" y="3401479"/>
              <a:ext cx="415417" cy="319675"/>
            </a:xfrm>
            <a:custGeom>
              <a:avLst/>
              <a:gdLst>
                <a:gd name="connsiteX0" fmla="*/ 29 w 415417"/>
                <a:gd name="connsiteY0" fmla="*/ 4 h 319675"/>
                <a:gd name="connsiteX1" fmla="*/ 321763 w 415417"/>
                <a:gd name="connsiteY1" fmla="*/ 228604 h 319675"/>
                <a:gd name="connsiteX2" fmla="*/ 410663 w 415417"/>
                <a:gd name="connsiteY2" fmla="*/ 264588 h 319675"/>
                <a:gd name="connsiteX3" fmla="*/ 400079 w 415417"/>
                <a:gd name="connsiteY3" fmla="*/ 319621 h 319675"/>
                <a:gd name="connsiteX4" fmla="*/ 372563 w 415417"/>
                <a:gd name="connsiteY4" fmla="*/ 254004 h 319675"/>
                <a:gd name="connsiteX5" fmla="*/ 340813 w 415417"/>
                <a:gd name="connsiteY5" fmla="*/ 222254 h 319675"/>
                <a:gd name="connsiteX6" fmla="*/ 29 w 415417"/>
                <a:gd name="connsiteY6" fmla="*/ 4 h 31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417" h="319675">
                  <a:moveTo>
                    <a:pt x="29" y="4"/>
                  </a:moveTo>
                  <a:cubicBezTo>
                    <a:pt x="-3146" y="1062"/>
                    <a:pt x="253324" y="184507"/>
                    <a:pt x="321763" y="228604"/>
                  </a:cubicBezTo>
                  <a:cubicBezTo>
                    <a:pt x="390202" y="272701"/>
                    <a:pt x="397610" y="249419"/>
                    <a:pt x="410663" y="264588"/>
                  </a:cubicBezTo>
                  <a:cubicBezTo>
                    <a:pt x="423716" y="279757"/>
                    <a:pt x="406429" y="321385"/>
                    <a:pt x="400079" y="319621"/>
                  </a:cubicBezTo>
                  <a:cubicBezTo>
                    <a:pt x="393729" y="317857"/>
                    <a:pt x="382441" y="270232"/>
                    <a:pt x="372563" y="254004"/>
                  </a:cubicBezTo>
                  <a:cubicBezTo>
                    <a:pt x="362685" y="237776"/>
                    <a:pt x="399727" y="262471"/>
                    <a:pt x="340813" y="222254"/>
                  </a:cubicBezTo>
                  <a:cubicBezTo>
                    <a:pt x="281899" y="182037"/>
                    <a:pt x="3204" y="-1054"/>
                    <a:pt x="29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3A891B52-F2AE-4132-90F8-1EE6D536ED56}"/>
                </a:ext>
              </a:extLst>
            </p:cNvPr>
            <p:cNvSpPr/>
            <p:nvPr/>
          </p:nvSpPr>
          <p:spPr>
            <a:xfrm>
              <a:off x="3911600" y="3409950"/>
              <a:ext cx="396013" cy="239184"/>
            </a:xfrm>
            <a:custGeom>
              <a:avLst/>
              <a:gdLst>
                <a:gd name="connsiteX0" fmla="*/ 0 w 396013"/>
                <a:gd name="connsiteY0" fmla="*/ 0 h 239184"/>
                <a:gd name="connsiteX1" fmla="*/ 281517 w 396013"/>
                <a:gd name="connsiteY1" fmla="*/ 184150 h 239184"/>
                <a:gd name="connsiteX2" fmla="*/ 395817 w 396013"/>
                <a:gd name="connsiteY2" fmla="*/ 239183 h 239184"/>
                <a:gd name="connsiteX3" fmla="*/ 311150 w 396013"/>
                <a:gd name="connsiteY3" fmla="*/ 186267 h 239184"/>
                <a:gd name="connsiteX4" fmla="*/ 0 w 396013"/>
                <a:gd name="connsiteY4" fmla="*/ 0 h 239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013" h="239184">
                  <a:moveTo>
                    <a:pt x="0" y="0"/>
                  </a:moveTo>
                  <a:cubicBezTo>
                    <a:pt x="107774" y="72143"/>
                    <a:pt x="215548" y="144286"/>
                    <a:pt x="281517" y="184150"/>
                  </a:cubicBezTo>
                  <a:cubicBezTo>
                    <a:pt x="347486" y="224014"/>
                    <a:pt x="390878" y="238830"/>
                    <a:pt x="395817" y="239183"/>
                  </a:cubicBezTo>
                  <a:cubicBezTo>
                    <a:pt x="400756" y="239536"/>
                    <a:pt x="311150" y="186267"/>
                    <a:pt x="311150" y="186267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B7F2A930-AABA-487F-8A3E-E4DD623C87D0}"/>
                </a:ext>
              </a:extLst>
            </p:cNvPr>
            <p:cNvSpPr/>
            <p:nvPr/>
          </p:nvSpPr>
          <p:spPr>
            <a:xfrm>
              <a:off x="3763489" y="3368558"/>
              <a:ext cx="117684" cy="71770"/>
            </a:xfrm>
            <a:custGeom>
              <a:avLst/>
              <a:gdLst>
                <a:gd name="connsiteX0" fmla="*/ 474 w 117684"/>
                <a:gd name="connsiteY0" fmla="*/ 4880 h 71770"/>
                <a:gd name="connsiteX1" fmla="*/ 36986 w 117684"/>
                <a:gd name="connsiteY1" fmla="*/ 71555 h 71770"/>
                <a:gd name="connsiteX2" fmla="*/ 113186 w 117684"/>
                <a:gd name="connsiteY2" fmla="*/ 25517 h 71770"/>
                <a:gd name="connsiteX3" fmla="*/ 103661 w 117684"/>
                <a:gd name="connsiteY3" fmla="*/ 6467 h 71770"/>
                <a:gd name="connsiteX4" fmla="*/ 60799 w 117684"/>
                <a:gd name="connsiteY4" fmla="*/ 4880 h 71770"/>
                <a:gd name="connsiteX5" fmla="*/ 474 w 117684"/>
                <a:gd name="connsiteY5" fmla="*/ 4880 h 7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84" h="71770">
                  <a:moveTo>
                    <a:pt x="474" y="4880"/>
                  </a:moveTo>
                  <a:cubicBezTo>
                    <a:pt x="-3495" y="15992"/>
                    <a:pt x="18201" y="68116"/>
                    <a:pt x="36986" y="71555"/>
                  </a:cubicBezTo>
                  <a:cubicBezTo>
                    <a:pt x="55771" y="74994"/>
                    <a:pt x="102074" y="36365"/>
                    <a:pt x="113186" y="25517"/>
                  </a:cubicBezTo>
                  <a:cubicBezTo>
                    <a:pt x="124298" y="14669"/>
                    <a:pt x="112392" y="9907"/>
                    <a:pt x="103661" y="6467"/>
                  </a:cubicBezTo>
                  <a:cubicBezTo>
                    <a:pt x="94930" y="3027"/>
                    <a:pt x="72705" y="4615"/>
                    <a:pt x="60799" y="4880"/>
                  </a:cubicBezTo>
                  <a:cubicBezTo>
                    <a:pt x="48893" y="5145"/>
                    <a:pt x="4443" y="-6232"/>
                    <a:pt x="474" y="4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62B83172-B709-4321-A4E4-1BDA093A99A7}"/>
                </a:ext>
              </a:extLst>
            </p:cNvPr>
            <p:cNvSpPr/>
            <p:nvPr/>
          </p:nvSpPr>
          <p:spPr>
            <a:xfrm>
              <a:off x="3542136" y="3260662"/>
              <a:ext cx="461825" cy="181301"/>
            </a:xfrm>
            <a:custGeom>
              <a:avLst/>
              <a:gdLst>
                <a:gd name="connsiteX0" fmla="*/ 1164 w 461825"/>
                <a:gd name="connsiteY0" fmla="*/ 58801 h 181301"/>
                <a:gd name="connsiteX1" fmla="*/ 410739 w 461825"/>
                <a:gd name="connsiteY1" fmla="*/ 20701 h 181301"/>
                <a:gd name="connsiteX2" fmla="*/ 436139 w 461825"/>
                <a:gd name="connsiteY2" fmla="*/ 42926 h 181301"/>
                <a:gd name="connsiteX3" fmla="*/ 442489 w 461825"/>
                <a:gd name="connsiteY3" fmla="*/ 101663 h 181301"/>
                <a:gd name="connsiteX4" fmla="*/ 458364 w 461825"/>
                <a:gd name="connsiteY4" fmla="*/ 181038 h 181301"/>
                <a:gd name="connsiteX5" fmla="*/ 461539 w 461825"/>
                <a:gd name="connsiteY5" fmla="*/ 73088 h 181301"/>
                <a:gd name="connsiteX6" fmla="*/ 453602 w 461825"/>
                <a:gd name="connsiteY6" fmla="*/ 34988 h 181301"/>
                <a:gd name="connsiteX7" fmla="*/ 423439 w 461825"/>
                <a:gd name="connsiteY7" fmla="*/ 27051 h 181301"/>
                <a:gd name="connsiteX8" fmla="*/ 337714 w 461825"/>
                <a:gd name="connsiteY8" fmla="*/ 11176 h 181301"/>
                <a:gd name="connsiteX9" fmla="*/ 288502 w 461825"/>
                <a:gd name="connsiteY9" fmla="*/ 1651 h 181301"/>
                <a:gd name="connsiteX10" fmla="*/ 1164 w 461825"/>
                <a:gd name="connsiteY10" fmla="*/ 58801 h 18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1825" h="181301">
                  <a:moveTo>
                    <a:pt x="1164" y="58801"/>
                  </a:moveTo>
                  <a:cubicBezTo>
                    <a:pt x="21537" y="61976"/>
                    <a:pt x="338243" y="23347"/>
                    <a:pt x="410739" y="20701"/>
                  </a:cubicBezTo>
                  <a:cubicBezTo>
                    <a:pt x="483235" y="18055"/>
                    <a:pt x="430847" y="29432"/>
                    <a:pt x="436139" y="42926"/>
                  </a:cubicBezTo>
                  <a:cubicBezTo>
                    <a:pt x="441431" y="56420"/>
                    <a:pt x="438785" y="78644"/>
                    <a:pt x="442489" y="101663"/>
                  </a:cubicBezTo>
                  <a:cubicBezTo>
                    <a:pt x="446193" y="124682"/>
                    <a:pt x="455189" y="185800"/>
                    <a:pt x="458364" y="181038"/>
                  </a:cubicBezTo>
                  <a:cubicBezTo>
                    <a:pt x="461539" y="176276"/>
                    <a:pt x="462333" y="97430"/>
                    <a:pt x="461539" y="73088"/>
                  </a:cubicBezTo>
                  <a:cubicBezTo>
                    <a:pt x="460745" y="48746"/>
                    <a:pt x="459952" y="42661"/>
                    <a:pt x="453602" y="34988"/>
                  </a:cubicBezTo>
                  <a:cubicBezTo>
                    <a:pt x="447252" y="27315"/>
                    <a:pt x="442754" y="31020"/>
                    <a:pt x="423439" y="27051"/>
                  </a:cubicBezTo>
                  <a:cubicBezTo>
                    <a:pt x="404124" y="23082"/>
                    <a:pt x="337714" y="11176"/>
                    <a:pt x="337714" y="11176"/>
                  </a:cubicBezTo>
                  <a:cubicBezTo>
                    <a:pt x="315224" y="6943"/>
                    <a:pt x="343271" y="-4170"/>
                    <a:pt x="288502" y="1651"/>
                  </a:cubicBezTo>
                  <a:cubicBezTo>
                    <a:pt x="233733" y="7472"/>
                    <a:pt x="-19209" y="55626"/>
                    <a:pt x="1164" y="588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02D93E42-9BF7-4990-B4DF-DD25077E2E9A}"/>
                </a:ext>
              </a:extLst>
            </p:cNvPr>
            <p:cNvSpPr/>
            <p:nvPr/>
          </p:nvSpPr>
          <p:spPr>
            <a:xfrm>
              <a:off x="3517871" y="3334320"/>
              <a:ext cx="212758" cy="218935"/>
            </a:xfrm>
            <a:custGeom>
              <a:avLst/>
              <a:gdLst>
                <a:gd name="connsiteX0" fmla="*/ 29 w 212758"/>
                <a:gd name="connsiteY0" fmla="*/ 1018 h 218935"/>
                <a:gd name="connsiteX1" fmla="*/ 19079 w 212758"/>
                <a:gd name="connsiteY1" fmla="*/ 188343 h 218935"/>
                <a:gd name="connsiteX2" fmla="*/ 77817 w 212758"/>
                <a:gd name="connsiteY2" fmla="*/ 205805 h 218935"/>
                <a:gd name="connsiteX3" fmla="*/ 212754 w 212758"/>
                <a:gd name="connsiteY3" fmla="*/ 204218 h 218935"/>
                <a:gd name="connsiteX4" fmla="*/ 73054 w 212758"/>
                <a:gd name="connsiteY4" fmla="*/ 218505 h 218935"/>
                <a:gd name="connsiteX5" fmla="*/ 33367 w 212758"/>
                <a:gd name="connsiteY5" fmla="*/ 185168 h 218935"/>
                <a:gd name="connsiteX6" fmla="*/ 22254 w 212758"/>
                <a:gd name="connsiteY6" fmla="*/ 116905 h 218935"/>
                <a:gd name="connsiteX7" fmla="*/ 29 w 212758"/>
                <a:gd name="connsiteY7" fmla="*/ 1018 h 21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758" h="218935">
                  <a:moveTo>
                    <a:pt x="29" y="1018"/>
                  </a:moveTo>
                  <a:cubicBezTo>
                    <a:pt x="-500" y="12924"/>
                    <a:pt x="6114" y="154212"/>
                    <a:pt x="19079" y="188343"/>
                  </a:cubicBezTo>
                  <a:cubicBezTo>
                    <a:pt x="32044" y="222474"/>
                    <a:pt x="45538" y="203159"/>
                    <a:pt x="77817" y="205805"/>
                  </a:cubicBezTo>
                  <a:cubicBezTo>
                    <a:pt x="110096" y="208451"/>
                    <a:pt x="213548" y="202101"/>
                    <a:pt x="212754" y="204218"/>
                  </a:cubicBezTo>
                  <a:cubicBezTo>
                    <a:pt x="211960" y="206335"/>
                    <a:pt x="102952" y="221680"/>
                    <a:pt x="73054" y="218505"/>
                  </a:cubicBezTo>
                  <a:cubicBezTo>
                    <a:pt x="43156" y="215330"/>
                    <a:pt x="41834" y="202101"/>
                    <a:pt x="33367" y="185168"/>
                  </a:cubicBezTo>
                  <a:cubicBezTo>
                    <a:pt x="24900" y="168235"/>
                    <a:pt x="24106" y="148920"/>
                    <a:pt x="22254" y="116905"/>
                  </a:cubicBezTo>
                  <a:cubicBezTo>
                    <a:pt x="20402" y="84890"/>
                    <a:pt x="558" y="-10888"/>
                    <a:pt x="29" y="1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B58704E0-826D-48B8-9422-C9F4247F46FE}"/>
                </a:ext>
              </a:extLst>
            </p:cNvPr>
            <p:cNvSpPr/>
            <p:nvPr/>
          </p:nvSpPr>
          <p:spPr>
            <a:xfrm>
              <a:off x="3576583" y="3505197"/>
              <a:ext cx="162523" cy="16647"/>
            </a:xfrm>
            <a:custGeom>
              <a:avLst/>
              <a:gdLst>
                <a:gd name="connsiteX0" fmla="*/ 55 w 162523"/>
                <a:gd name="connsiteY0" fmla="*/ 15878 h 16647"/>
                <a:gd name="connsiteX1" fmla="*/ 134992 w 162523"/>
                <a:gd name="connsiteY1" fmla="*/ 12703 h 16647"/>
                <a:gd name="connsiteX2" fmla="*/ 152455 w 162523"/>
                <a:gd name="connsiteY2" fmla="*/ 3 h 16647"/>
                <a:gd name="connsiteX3" fmla="*/ 55 w 162523"/>
                <a:gd name="connsiteY3" fmla="*/ 15878 h 1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523" h="16647">
                  <a:moveTo>
                    <a:pt x="55" y="15878"/>
                  </a:moveTo>
                  <a:cubicBezTo>
                    <a:pt x="-2855" y="17995"/>
                    <a:pt x="109592" y="15349"/>
                    <a:pt x="134992" y="12703"/>
                  </a:cubicBezTo>
                  <a:cubicBezTo>
                    <a:pt x="160392" y="10057"/>
                    <a:pt x="172563" y="267"/>
                    <a:pt x="152455" y="3"/>
                  </a:cubicBezTo>
                  <a:cubicBezTo>
                    <a:pt x="132347" y="-262"/>
                    <a:pt x="2965" y="13761"/>
                    <a:pt x="55" y="158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44DC43ED-DD6E-43D2-A3A1-60D211B9AEDA}"/>
                </a:ext>
              </a:extLst>
            </p:cNvPr>
            <p:cNvSpPr/>
            <p:nvPr/>
          </p:nvSpPr>
          <p:spPr>
            <a:xfrm>
              <a:off x="3530348" y="3328603"/>
              <a:ext cx="237706" cy="37388"/>
            </a:xfrm>
            <a:custGeom>
              <a:avLst/>
              <a:gdLst>
                <a:gd name="connsiteX0" fmla="*/ 252 w 237706"/>
                <a:gd name="connsiteY0" fmla="*/ 385 h 37388"/>
                <a:gd name="connsiteX1" fmla="*/ 227265 w 237706"/>
                <a:gd name="connsiteY1" fmla="*/ 36897 h 37388"/>
                <a:gd name="connsiteX2" fmla="*/ 182815 w 237706"/>
                <a:gd name="connsiteY2" fmla="*/ 19435 h 37388"/>
                <a:gd name="connsiteX3" fmla="*/ 252 w 237706"/>
                <a:gd name="connsiteY3" fmla="*/ 385 h 3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706" h="37388">
                  <a:moveTo>
                    <a:pt x="252" y="385"/>
                  </a:moveTo>
                  <a:cubicBezTo>
                    <a:pt x="7660" y="3295"/>
                    <a:pt x="196838" y="33722"/>
                    <a:pt x="227265" y="36897"/>
                  </a:cubicBezTo>
                  <a:cubicBezTo>
                    <a:pt x="257692" y="40072"/>
                    <a:pt x="215094" y="27108"/>
                    <a:pt x="182815" y="19435"/>
                  </a:cubicBezTo>
                  <a:cubicBezTo>
                    <a:pt x="150536" y="11762"/>
                    <a:pt x="-7156" y="-2525"/>
                    <a:pt x="252" y="3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EAA4647B-D327-4F5A-A31C-7442E7D25C79}"/>
                </a:ext>
              </a:extLst>
            </p:cNvPr>
            <p:cNvSpPr/>
            <p:nvPr/>
          </p:nvSpPr>
          <p:spPr>
            <a:xfrm>
              <a:off x="3530367" y="3360716"/>
              <a:ext cx="246425" cy="73082"/>
            </a:xfrm>
            <a:custGeom>
              <a:avLst/>
              <a:gdLst>
                <a:gd name="connsiteX0" fmla="*/ 233 w 246425"/>
                <a:gd name="connsiteY0" fmla="*/ 22 h 73082"/>
                <a:gd name="connsiteX1" fmla="*/ 182796 w 246425"/>
                <a:gd name="connsiteY1" fmla="*/ 30184 h 73082"/>
                <a:gd name="connsiteX2" fmla="*/ 173271 w 246425"/>
                <a:gd name="connsiteY2" fmla="*/ 65109 h 73082"/>
                <a:gd name="connsiteX3" fmla="*/ 246296 w 246425"/>
                <a:gd name="connsiteY3" fmla="*/ 73047 h 73082"/>
                <a:gd name="connsiteX4" fmla="*/ 152633 w 246425"/>
                <a:gd name="connsiteY4" fmla="*/ 63522 h 73082"/>
                <a:gd name="connsiteX5" fmla="*/ 144696 w 246425"/>
                <a:gd name="connsiteY5" fmla="*/ 34947 h 73082"/>
                <a:gd name="connsiteX6" fmla="*/ 233 w 246425"/>
                <a:gd name="connsiteY6" fmla="*/ 22 h 7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425" h="73082">
                  <a:moveTo>
                    <a:pt x="233" y="22"/>
                  </a:moveTo>
                  <a:cubicBezTo>
                    <a:pt x="6583" y="-772"/>
                    <a:pt x="153956" y="19336"/>
                    <a:pt x="182796" y="30184"/>
                  </a:cubicBezTo>
                  <a:cubicBezTo>
                    <a:pt x="211636" y="41032"/>
                    <a:pt x="162688" y="57965"/>
                    <a:pt x="173271" y="65109"/>
                  </a:cubicBezTo>
                  <a:cubicBezTo>
                    <a:pt x="183854" y="72253"/>
                    <a:pt x="249736" y="73311"/>
                    <a:pt x="246296" y="73047"/>
                  </a:cubicBezTo>
                  <a:cubicBezTo>
                    <a:pt x="242856" y="72783"/>
                    <a:pt x="169566" y="69872"/>
                    <a:pt x="152633" y="63522"/>
                  </a:cubicBezTo>
                  <a:cubicBezTo>
                    <a:pt x="135700" y="57172"/>
                    <a:pt x="170625" y="43414"/>
                    <a:pt x="144696" y="34947"/>
                  </a:cubicBezTo>
                  <a:cubicBezTo>
                    <a:pt x="118767" y="26480"/>
                    <a:pt x="-6117" y="816"/>
                    <a:pt x="233" y="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154F2871-8FCB-4A7C-BFBE-1A6DAA038BE0}"/>
                </a:ext>
              </a:extLst>
            </p:cNvPr>
            <p:cNvSpPr/>
            <p:nvPr/>
          </p:nvSpPr>
          <p:spPr>
            <a:xfrm>
              <a:off x="3822877" y="3283412"/>
              <a:ext cx="86103" cy="66555"/>
            </a:xfrm>
            <a:custGeom>
              <a:avLst/>
              <a:gdLst>
                <a:gd name="connsiteX0" fmla="*/ 1411 w 86103"/>
                <a:gd name="connsiteY0" fmla="*/ 66213 h 66555"/>
                <a:gd name="connsiteX1" fmla="*/ 85548 w 86103"/>
                <a:gd name="connsiteY1" fmla="*/ 1126 h 66555"/>
                <a:gd name="connsiteX2" fmla="*/ 36336 w 86103"/>
                <a:gd name="connsiteY2" fmla="*/ 26526 h 66555"/>
                <a:gd name="connsiteX3" fmla="*/ 1411 w 86103"/>
                <a:gd name="connsiteY3" fmla="*/ 66213 h 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103" h="66555">
                  <a:moveTo>
                    <a:pt x="1411" y="66213"/>
                  </a:moveTo>
                  <a:cubicBezTo>
                    <a:pt x="9613" y="61980"/>
                    <a:pt x="79727" y="7740"/>
                    <a:pt x="85548" y="1126"/>
                  </a:cubicBezTo>
                  <a:cubicBezTo>
                    <a:pt x="91369" y="-5489"/>
                    <a:pt x="49830" y="18853"/>
                    <a:pt x="36336" y="26526"/>
                  </a:cubicBezTo>
                  <a:cubicBezTo>
                    <a:pt x="22842" y="34199"/>
                    <a:pt x="-6791" y="70446"/>
                    <a:pt x="1411" y="66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7E2920A4-0737-425B-9B4F-C1BDB359A7DC}"/>
                </a:ext>
              </a:extLst>
            </p:cNvPr>
            <p:cNvSpPr/>
            <p:nvPr/>
          </p:nvSpPr>
          <p:spPr>
            <a:xfrm>
              <a:off x="3881412" y="3319218"/>
              <a:ext cx="100844" cy="96441"/>
            </a:xfrm>
            <a:custGeom>
              <a:avLst/>
              <a:gdLst>
                <a:gd name="connsiteX0" fmla="*/ 26 w 100844"/>
                <a:gd name="connsiteY0" fmla="*/ 95495 h 96441"/>
                <a:gd name="connsiteX1" fmla="*/ 84163 w 100844"/>
                <a:gd name="connsiteY1" fmla="*/ 46282 h 96441"/>
                <a:gd name="connsiteX2" fmla="*/ 93688 w 100844"/>
                <a:gd name="connsiteY2" fmla="*/ 245 h 96441"/>
                <a:gd name="connsiteX3" fmla="*/ 26 w 100844"/>
                <a:gd name="connsiteY3" fmla="*/ 95495 h 9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44" h="96441">
                  <a:moveTo>
                    <a:pt x="26" y="95495"/>
                  </a:moveTo>
                  <a:cubicBezTo>
                    <a:pt x="-1561" y="103168"/>
                    <a:pt x="68553" y="62157"/>
                    <a:pt x="84163" y="46282"/>
                  </a:cubicBezTo>
                  <a:cubicBezTo>
                    <a:pt x="99773" y="30407"/>
                    <a:pt x="107446" y="-3195"/>
                    <a:pt x="93688" y="245"/>
                  </a:cubicBezTo>
                  <a:cubicBezTo>
                    <a:pt x="79930" y="3685"/>
                    <a:pt x="1613" y="87822"/>
                    <a:pt x="26" y="954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0AE8340F-6008-436A-ACA8-C894B20C8C5C}"/>
                </a:ext>
              </a:extLst>
            </p:cNvPr>
            <p:cNvSpPr/>
            <p:nvPr/>
          </p:nvSpPr>
          <p:spPr>
            <a:xfrm>
              <a:off x="6286437" y="3605253"/>
              <a:ext cx="543539" cy="166406"/>
            </a:xfrm>
            <a:custGeom>
              <a:avLst/>
              <a:gdLst>
                <a:gd name="connsiteX0" fmla="*/ 63 w 543539"/>
                <a:gd name="connsiteY0" fmla="*/ 165060 h 166406"/>
                <a:gd name="connsiteX1" fmla="*/ 169926 w 543539"/>
                <a:gd name="connsiteY1" fmla="*/ 158710 h 166406"/>
                <a:gd name="connsiteX2" fmla="*/ 203263 w 543539"/>
                <a:gd name="connsiteY2" fmla="*/ 104735 h 166406"/>
                <a:gd name="connsiteX3" fmla="*/ 323913 w 543539"/>
                <a:gd name="connsiteY3" fmla="*/ 7897 h 166406"/>
                <a:gd name="connsiteX4" fmla="*/ 400113 w 543539"/>
                <a:gd name="connsiteY4" fmla="*/ 14247 h 166406"/>
                <a:gd name="connsiteX5" fmla="*/ 457263 w 543539"/>
                <a:gd name="connsiteY5" fmla="*/ 82510 h 166406"/>
                <a:gd name="connsiteX6" fmla="*/ 542988 w 543539"/>
                <a:gd name="connsiteY6" fmla="*/ 165060 h 166406"/>
                <a:gd name="connsiteX7" fmla="*/ 412813 w 543539"/>
                <a:gd name="connsiteY7" fmla="*/ 34885 h 166406"/>
                <a:gd name="connsiteX8" fmla="*/ 342963 w 543539"/>
                <a:gd name="connsiteY8" fmla="*/ 23772 h 166406"/>
                <a:gd name="connsiteX9" fmla="*/ 228663 w 543539"/>
                <a:gd name="connsiteY9" fmla="*/ 84097 h 166406"/>
                <a:gd name="connsiteX10" fmla="*/ 150876 w 543539"/>
                <a:gd name="connsiteY10" fmla="*/ 149185 h 166406"/>
                <a:gd name="connsiteX11" fmla="*/ 63 w 543539"/>
                <a:gd name="connsiteY11" fmla="*/ 165060 h 16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3539" h="166406">
                  <a:moveTo>
                    <a:pt x="63" y="165060"/>
                  </a:moveTo>
                  <a:cubicBezTo>
                    <a:pt x="3238" y="166647"/>
                    <a:pt x="136059" y="168764"/>
                    <a:pt x="169926" y="158710"/>
                  </a:cubicBezTo>
                  <a:cubicBezTo>
                    <a:pt x="203793" y="148656"/>
                    <a:pt x="177598" y="129871"/>
                    <a:pt x="203263" y="104735"/>
                  </a:cubicBezTo>
                  <a:cubicBezTo>
                    <a:pt x="228928" y="79599"/>
                    <a:pt x="291105" y="22978"/>
                    <a:pt x="323913" y="7897"/>
                  </a:cubicBezTo>
                  <a:cubicBezTo>
                    <a:pt x="356721" y="-7184"/>
                    <a:pt x="377888" y="1812"/>
                    <a:pt x="400113" y="14247"/>
                  </a:cubicBezTo>
                  <a:cubicBezTo>
                    <a:pt x="422338" y="26682"/>
                    <a:pt x="433451" y="57375"/>
                    <a:pt x="457263" y="82510"/>
                  </a:cubicBezTo>
                  <a:cubicBezTo>
                    <a:pt x="481075" y="107645"/>
                    <a:pt x="550396" y="172998"/>
                    <a:pt x="542988" y="165060"/>
                  </a:cubicBezTo>
                  <a:cubicBezTo>
                    <a:pt x="535580" y="157122"/>
                    <a:pt x="446150" y="58433"/>
                    <a:pt x="412813" y="34885"/>
                  </a:cubicBezTo>
                  <a:cubicBezTo>
                    <a:pt x="379476" y="11337"/>
                    <a:pt x="373655" y="15570"/>
                    <a:pt x="342963" y="23772"/>
                  </a:cubicBezTo>
                  <a:cubicBezTo>
                    <a:pt x="312271" y="31974"/>
                    <a:pt x="260677" y="63195"/>
                    <a:pt x="228663" y="84097"/>
                  </a:cubicBezTo>
                  <a:cubicBezTo>
                    <a:pt x="196649" y="104999"/>
                    <a:pt x="188447" y="136749"/>
                    <a:pt x="150876" y="149185"/>
                  </a:cubicBezTo>
                  <a:cubicBezTo>
                    <a:pt x="113305" y="161620"/>
                    <a:pt x="-3112" y="163473"/>
                    <a:pt x="63" y="1650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7394F238-11E1-44CD-B6DD-F433ECE7049C}"/>
                </a:ext>
              </a:extLst>
            </p:cNvPr>
            <p:cNvSpPr/>
            <p:nvPr/>
          </p:nvSpPr>
          <p:spPr>
            <a:xfrm>
              <a:off x="6421004" y="3657277"/>
              <a:ext cx="359346" cy="278171"/>
            </a:xfrm>
            <a:custGeom>
              <a:avLst/>
              <a:gdLst>
                <a:gd name="connsiteX0" fmla="*/ 434 w 359346"/>
                <a:gd name="connsiteY0" fmla="*/ 278136 h 278171"/>
                <a:gd name="connsiteX1" fmla="*/ 103621 w 359346"/>
                <a:gd name="connsiteY1" fmla="*/ 109861 h 278171"/>
                <a:gd name="connsiteX2" fmla="*/ 184584 w 359346"/>
                <a:gd name="connsiteY2" fmla="*/ 20961 h 278171"/>
                <a:gd name="connsiteX3" fmla="*/ 236971 w 359346"/>
                <a:gd name="connsiteY3" fmla="*/ 1911 h 278171"/>
                <a:gd name="connsiteX4" fmla="*/ 305234 w 359346"/>
                <a:gd name="connsiteY4" fmla="*/ 54298 h 278171"/>
                <a:gd name="connsiteX5" fmla="*/ 359209 w 359346"/>
                <a:gd name="connsiteY5" fmla="*/ 136848 h 278171"/>
                <a:gd name="connsiteX6" fmla="*/ 289359 w 359346"/>
                <a:gd name="connsiteY6" fmla="*/ 51123 h 278171"/>
                <a:gd name="connsiteX7" fmla="*/ 229034 w 359346"/>
                <a:gd name="connsiteY7" fmla="*/ 19373 h 278171"/>
                <a:gd name="connsiteX8" fmla="*/ 73459 w 359346"/>
                <a:gd name="connsiteY8" fmla="*/ 124148 h 278171"/>
                <a:gd name="connsiteX9" fmla="*/ 434 w 359346"/>
                <a:gd name="connsiteY9" fmla="*/ 278136 h 2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9346" h="278171">
                  <a:moveTo>
                    <a:pt x="434" y="278136"/>
                  </a:moveTo>
                  <a:cubicBezTo>
                    <a:pt x="5461" y="275755"/>
                    <a:pt x="72929" y="152723"/>
                    <a:pt x="103621" y="109861"/>
                  </a:cubicBezTo>
                  <a:cubicBezTo>
                    <a:pt x="134313" y="66999"/>
                    <a:pt x="162359" y="38953"/>
                    <a:pt x="184584" y="20961"/>
                  </a:cubicBezTo>
                  <a:cubicBezTo>
                    <a:pt x="206809" y="2969"/>
                    <a:pt x="216863" y="-3645"/>
                    <a:pt x="236971" y="1911"/>
                  </a:cubicBezTo>
                  <a:cubicBezTo>
                    <a:pt x="257079" y="7467"/>
                    <a:pt x="284861" y="31809"/>
                    <a:pt x="305234" y="54298"/>
                  </a:cubicBezTo>
                  <a:cubicBezTo>
                    <a:pt x="325607" y="76787"/>
                    <a:pt x="361855" y="137377"/>
                    <a:pt x="359209" y="136848"/>
                  </a:cubicBezTo>
                  <a:cubicBezTo>
                    <a:pt x="356563" y="136319"/>
                    <a:pt x="311055" y="70702"/>
                    <a:pt x="289359" y="51123"/>
                  </a:cubicBezTo>
                  <a:cubicBezTo>
                    <a:pt x="267663" y="31544"/>
                    <a:pt x="265017" y="7202"/>
                    <a:pt x="229034" y="19373"/>
                  </a:cubicBezTo>
                  <a:cubicBezTo>
                    <a:pt x="193051" y="31544"/>
                    <a:pt x="112088" y="84196"/>
                    <a:pt x="73459" y="124148"/>
                  </a:cubicBezTo>
                  <a:cubicBezTo>
                    <a:pt x="34830" y="164100"/>
                    <a:pt x="-4593" y="280517"/>
                    <a:pt x="434" y="278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1AB1395C-FC6E-46EA-A08B-22AEF6AB6D4F}"/>
                </a:ext>
              </a:extLst>
            </p:cNvPr>
            <p:cNvSpPr/>
            <p:nvPr/>
          </p:nvSpPr>
          <p:spPr>
            <a:xfrm>
              <a:off x="6310834" y="3791511"/>
              <a:ext cx="146836" cy="102917"/>
            </a:xfrm>
            <a:custGeom>
              <a:avLst/>
              <a:gdLst>
                <a:gd name="connsiteX0" fmla="*/ 145529 w 146836"/>
                <a:gd name="connsiteY0" fmla="*/ 2614 h 102917"/>
                <a:gd name="connsiteX1" fmla="*/ 18529 w 146836"/>
                <a:gd name="connsiteY1" fmla="*/ 85164 h 102917"/>
                <a:gd name="connsiteX2" fmla="*/ 1066 w 146836"/>
                <a:gd name="connsiteY2" fmla="*/ 99452 h 102917"/>
                <a:gd name="connsiteX3" fmla="*/ 21704 w 146836"/>
                <a:gd name="connsiteY3" fmla="*/ 37539 h 102917"/>
                <a:gd name="connsiteX4" fmla="*/ 42341 w 146836"/>
                <a:gd name="connsiteY4" fmla="*/ 58177 h 102917"/>
                <a:gd name="connsiteX5" fmla="*/ 82029 w 146836"/>
                <a:gd name="connsiteY5" fmla="*/ 24839 h 102917"/>
                <a:gd name="connsiteX6" fmla="*/ 145529 w 146836"/>
                <a:gd name="connsiteY6" fmla="*/ 2614 h 10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836" h="102917">
                  <a:moveTo>
                    <a:pt x="145529" y="2614"/>
                  </a:moveTo>
                  <a:cubicBezTo>
                    <a:pt x="134946" y="12668"/>
                    <a:pt x="42606" y="69024"/>
                    <a:pt x="18529" y="85164"/>
                  </a:cubicBezTo>
                  <a:cubicBezTo>
                    <a:pt x="-5548" y="101304"/>
                    <a:pt x="537" y="107390"/>
                    <a:pt x="1066" y="99452"/>
                  </a:cubicBezTo>
                  <a:cubicBezTo>
                    <a:pt x="1595" y="91515"/>
                    <a:pt x="14825" y="44418"/>
                    <a:pt x="21704" y="37539"/>
                  </a:cubicBezTo>
                  <a:cubicBezTo>
                    <a:pt x="28583" y="30660"/>
                    <a:pt x="32287" y="60294"/>
                    <a:pt x="42341" y="58177"/>
                  </a:cubicBezTo>
                  <a:cubicBezTo>
                    <a:pt x="52395" y="56060"/>
                    <a:pt x="64567" y="35687"/>
                    <a:pt x="82029" y="24839"/>
                  </a:cubicBezTo>
                  <a:cubicBezTo>
                    <a:pt x="99491" y="13991"/>
                    <a:pt x="156112" y="-7440"/>
                    <a:pt x="145529" y="26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767FDCFA-4E97-4CD8-9C67-75B9F7385F64}"/>
                </a:ext>
              </a:extLst>
            </p:cNvPr>
            <p:cNvSpPr/>
            <p:nvPr/>
          </p:nvSpPr>
          <p:spPr>
            <a:xfrm>
              <a:off x="5887443" y="3978251"/>
              <a:ext cx="593651" cy="537002"/>
            </a:xfrm>
            <a:custGeom>
              <a:avLst/>
              <a:gdLst>
                <a:gd name="connsiteX0" fmla="*/ 8532 w 593651"/>
                <a:gd name="connsiteY0" fmla="*/ 395312 h 537002"/>
                <a:gd name="connsiteX1" fmla="*/ 19645 w 593651"/>
                <a:gd name="connsiteY1" fmla="*/ 147662 h 537002"/>
                <a:gd name="connsiteX2" fmla="*/ 187920 w 593651"/>
                <a:gd name="connsiteY2" fmla="*/ 23837 h 537002"/>
                <a:gd name="connsiteX3" fmla="*/ 372070 w 593651"/>
                <a:gd name="connsiteY3" fmla="*/ 19074 h 537002"/>
                <a:gd name="connsiteX4" fmla="*/ 441920 w 593651"/>
                <a:gd name="connsiteY4" fmla="*/ 66699 h 537002"/>
                <a:gd name="connsiteX5" fmla="*/ 581620 w 593651"/>
                <a:gd name="connsiteY5" fmla="*/ 246087 h 537002"/>
                <a:gd name="connsiteX6" fmla="*/ 584795 w 593651"/>
                <a:gd name="connsiteY6" fmla="*/ 430237 h 537002"/>
                <a:gd name="connsiteX7" fmla="*/ 568920 w 593651"/>
                <a:gd name="connsiteY7" fmla="*/ 536599 h 537002"/>
                <a:gd name="connsiteX8" fmla="*/ 591145 w 593651"/>
                <a:gd name="connsiteY8" fmla="*/ 393724 h 537002"/>
                <a:gd name="connsiteX9" fmla="*/ 573682 w 593651"/>
                <a:gd name="connsiteY9" fmla="*/ 204812 h 537002"/>
                <a:gd name="connsiteX10" fmla="*/ 472082 w 593651"/>
                <a:gd name="connsiteY10" fmla="*/ 66699 h 537002"/>
                <a:gd name="connsiteX11" fmla="*/ 276820 w 593651"/>
                <a:gd name="connsiteY11" fmla="*/ 24 h 537002"/>
                <a:gd name="connsiteX12" fmla="*/ 65682 w 593651"/>
                <a:gd name="connsiteY12" fmla="*/ 73049 h 537002"/>
                <a:gd name="connsiteX13" fmla="*/ 8532 w 593651"/>
                <a:gd name="connsiteY13" fmla="*/ 395312 h 53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651" h="537002">
                  <a:moveTo>
                    <a:pt x="8532" y="395312"/>
                  </a:moveTo>
                  <a:cubicBezTo>
                    <a:pt x="859" y="407747"/>
                    <a:pt x="-10253" y="209574"/>
                    <a:pt x="19645" y="147662"/>
                  </a:cubicBezTo>
                  <a:cubicBezTo>
                    <a:pt x="49543" y="85749"/>
                    <a:pt x="129182" y="45268"/>
                    <a:pt x="187920" y="23837"/>
                  </a:cubicBezTo>
                  <a:cubicBezTo>
                    <a:pt x="246658" y="2406"/>
                    <a:pt x="329737" y="11930"/>
                    <a:pt x="372070" y="19074"/>
                  </a:cubicBezTo>
                  <a:cubicBezTo>
                    <a:pt x="414403" y="26218"/>
                    <a:pt x="406995" y="28864"/>
                    <a:pt x="441920" y="66699"/>
                  </a:cubicBezTo>
                  <a:cubicBezTo>
                    <a:pt x="476845" y="104534"/>
                    <a:pt x="557808" y="185497"/>
                    <a:pt x="581620" y="246087"/>
                  </a:cubicBezTo>
                  <a:cubicBezTo>
                    <a:pt x="605433" y="306677"/>
                    <a:pt x="586912" y="381818"/>
                    <a:pt x="584795" y="430237"/>
                  </a:cubicBezTo>
                  <a:cubicBezTo>
                    <a:pt x="582678" y="478656"/>
                    <a:pt x="567862" y="542685"/>
                    <a:pt x="568920" y="536599"/>
                  </a:cubicBezTo>
                  <a:cubicBezTo>
                    <a:pt x="569978" y="530514"/>
                    <a:pt x="590351" y="449022"/>
                    <a:pt x="591145" y="393724"/>
                  </a:cubicBezTo>
                  <a:cubicBezTo>
                    <a:pt x="591939" y="338426"/>
                    <a:pt x="593526" y="259316"/>
                    <a:pt x="573682" y="204812"/>
                  </a:cubicBezTo>
                  <a:cubicBezTo>
                    <a:pt x="553838" y="150308"/>
                    <a:pt x="521559" y="100830"/>
                    <a:pt x="472082" y="66699"/>
                  </a:cubicBezTo>
                  <a:cubicBezTo>
                    <a:pt x="422605" y="32568"/>
                    <a:pt x="344553" y="-1034"/>
                    <a:pt x="276820" y="24"/>
                  </a:cubicBezTo>
                  <a:cubicBezTo>
                    <a:pt x="209087" y="1082"/>
                    <a:pt x="115424" y="7697"/>
                    <a:pt x="65682" y="73049"/>
                  </a:cubicBezTo>
                  <a:cubicBezTo>
                    <a:pt x="15940" y="138401"/>
                    <a:pt x="16205" y="382877"/>
                    <a:pt x="8532" y="3953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9AEDE4BA-8C11-4742-833E-6CE0ED6B29BF}"/>
                </a:ext>
              </a:extLst>
            </p:cNvPr>
            <p:cNvSpPr/>
            <p:nvPr/>
          </p:nvSpPr>
          <p:spPr>
            <a:xfrm>
              <a:off x="5864162" y="3883834"/>
              <a:ext cx="700593" cy="477581"/>
            </a:xfrm>
            <a:custGeom>
              <a:avLst/>
              <a:gdLst>
                <a:gd name="connsiteX0" fmla="*/ 3238 w 700593"/>
                <a:gd name="connsiteY0" fmla="*/ 477029 h 477581"/>
                <a:gd name="connsiteX1" fmla="*/ 22288 w 700593"/>
                <a:gd name="connsiteY1" fmla="*/ 259541 h 477581"/>
                <a:gd name="connsiteX2" fmla="*/ 160401 w 700593"/>
                <a:gd name="connsiteY2" fmla="*/ 108729 h 477581"/>
                <a:gd name="connsiteX3" fmla="*/ 273113 w 700593"/>
                <a:gd name="connsiteY3" fmla="*/ 24591 h 477581"/>
                <a:gd name="connsiteX4" fmla="*/ 363601 w 700593"/>
                <a:gd name="connsiteY4" fmla="*/ 5541 h 477581"/>
                <a:gd name="connsiteX5" fmla="*/ 477901 w 700593"/>
                <a:gd name="connsiteY5" fmla="*/ 38879 h 477581"/>
                <a:gd name="connsiteX6" fmla="*/ 542988 w 700593"/>
                <a:gd name="connsiteY6" fmla="*/ 83329 h 477581"/>
                <a:gd name="connsiteX7" fmla="*/ 620776 w 700593"/>
                <a:gd name="connsiteY7" fmla="*/ 207154 h 477581"/>
                <a:gd name="connsiteX8" fmla="*/ 677926 w 700593"/>
                <a:gd name="connsiteY8" fmla="*/ 342091 h 477581"/>
                <a:gd name="connsiteX9" fmla="*/ 700151 w 700593"/>
                <a:gd name="connsiteY9" fmla="*/ 461154 h 477581"/>
                <a:gd name="connsiteX10" fmla="*/ 660463 w 700593"/>
                <a:gd name="connsiteY10" fmla="*/ 302404 h 477581"/>
                <a:gd name="connsiteX11" fmla="*/ 639826 w 700593"/>
                <a:gd name="connsiteY11" fmla="*/ 172229 h 477581"/>
                <a:gd name="connsiteX12" fmla="*/ 685863 w 700593"/>
                <a:gd name="connsiteY12" fmla="*/ 378604 h 477581"/>
                <a:gd name="connsiteX13" fmla="*/ 585851 w 700593"/>
                <a:gd name="connsiteY13" fmla="*/ 102379 h 477581"/>
                <a:gd name="connsiteX14" fmla="*/ 439801 w 700593"/>
                <a:gd name="connsiteY14" fmla="*/ 779 h 477581"/>
                <a:gd name="connsiteX15" fmla="*/ 184213 w 700593"/>
                <a:gd name="connsiteY15" fmla="*/ 62691 h 477581"/>
                <a:gd name="connsiteX16" fmla="*/ 54038 w 700593"/>
                <a:gd name="connsiteY16" fmla="*/ 191279 h 477581"/>
                <a:gd name="connsiteX17" fmla="*/ 3238 w 700593"/>
                <a:gd name="connsiteY17" fmla="*/ 477029 h 47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0593" h="477581">
                  <a:moveTo>
                    <a:pt x="3238" y="477029"/>
                  </a:moveTo>
                  <a:cubicBezTo>
                    <a:pt x="-2054" y="488406"/>
                    <a:pt x="-3906" y="320924"/>
                    <a:pt x="22288" y="259541"/>
                  </a:cubicBezTo>
                  <a:cubicBezTo>
                    <a:pt x="48482" y="198158"/>
                    <a:pt x="118597" y="147887"/>
                    <a:pt x="160401" y="108729"/>
                  </a:cubicBezTo>
                  <a:cubicBezTo>
                    <a:pt x="202205" y="69571"/>
                    <a:pt x="239246" y="41789"/>
                    <a:pt x="273113" y="24591"/>
                  </a:cubicBezTo>
                  <a:cubicBezTo>
                    <a:pt x="306980" y="7393"/>
                    <a:pt x="329470" y="3160"/>
                    <a:pt x="363601" y="5541"/>
                  </a:cubicBezTo>
                  <a:cubicBezTo>
                    <a:pt x="397732" y="7922"/>
                    <a:pt x="448003" y="25914"/>
                    <a:pt x="477901" y="38879"/>
                  </a:cubicBezTo>
                  <a:cubicBezTo>
                    <a:pt x="507799" y="51844"/>
                    <a:pt x="519176" y="55283"/>
                    <a:pt x="542988" y="83329"/>
                  </a:cubicBezTo>
                  <a:cubicBezTo>
                    <a:pt x="566801" y="111375"/>
                    <a:pt x="598286" y="164027"/>
                    <a:pt x="620776" y="207154"/>
                  </a:cubicBezTo>
                  <a:cubicBezTo>
                    <a:pt x="643266" y="250281"/>
                    <a:pt x="664697" y="299758"/>
                    <a:pt x="677926" y="342091"/>
                  </a:cubicBezTo>
                  <a:cubicBezTo>
                    <a:pt x="691155" y="384424"/>
                    <a:pt x="703061" y="467768"/>
                    <a:pt x="700151" y="461154"/>
                  </a:cubicBezTo>
                  <a:cubicBezTo>
                    <a:pt x="697241" y="454540"/>
                    <a:pt x="670517" y="350558"/>
                    <a:pt x="660463" y="302404"/>
                  </a:cubicBezTo>
                  <a:cubicBezTo>
                    <a:pt x="650409" y="254250"/>
                    <a:pt x="635593" y="159529"/>
                    <a:pt x="639826" y="172229"/>
                  </a:cubicBezTo>
                  <a:cubicBezTo>
                    <a:pt x="644059" y="184929"/>
                    <a:pt x="694859" y="390246"/>
                    <a:pt x="685863" y="378604"/>
                  </a:cubicBezTo>
                  <a:cubicBezTo>
                    <a:pt x="676867" y="366962"/>
                    <a:pt x="626861" y="165350"/>
                    <a:pt x="585851" y="102379"/>
                  </a:cubicBezTo>
                  <a:cubicBezTo>
                    <a:pt x="544841" y="39408"/>
                    <a:pt x="506741" y="7394"/>
                    <a:pt x="439801" y="779"/>
                  </a:cubicBezTo>
                  <a:cubicBezTo>
                    <a:pt x="372861" y="-5836"/>
                    <a:pt x="248507" y="30941"/>
                    <a:pt x="184213" y="62691"/>
                  </a:cubicBezTo>
                  <a:cubicBezTo>
                    <a:pt x="119919" y="94441"/>
                    <a:pt x="84200" y="126985"/>
                    <a:pt x="54038" y="191279"/>
                  </a:cubicBezTo>
                  <a:cubicBezTo>
                    <a:pt x="23876" y="255573"/>
                    <a:pt x="8530" y="465652"/>
                    <a:pt x="3238" y="4770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20F158B9-A5BE-4079-9D00-F09C5AADD789}"/>
                </a:ext>
              </a:extLst>
            </p:cNvPr>
            <p:cNvSpPr/>
            <p:nvPr/>
          </p:nvSpPr>
          <p:spPr>
            <a:xfrm>
              <a:off x="6257722" y="4249141"/>
              <a:ext cx="302525" cy="428097"/>
            </a:xfrm>
            <a:custGeom>
              <a:avLst/>
              <a:gdLst>
                <a:gd name="connsiteX0" fmla="*/ 301828 w 302525"/>
                <a:gd name="connsiteY0" fmla="*/ 597 h 428097"/>
                <a:gd name="connsiteX1" fmla="*/ 257378 w 302525"/>
                <a:gd name="connsiteY1" fmla="*/ 227609 h 428097"/>
                <a:gd name="connsiteX2" fmla="*/ 174828 w 302525"/>
                <a:gd name="connsiteY2" fmla="*/ 326034 h 428097"/>
                <a:gd name="connsiteX3" fmla="*/ 203 w 302525"/>
                <a:gd name="connsiteY3" fmla="*/ 426047 h 428097"/>
                <a:gd name="connsiteX4" fmla="*/ 141491 w 302525"/>
                <a:gd name="connsiteY4" fmla="*/ 386359 h 428097"/>
                <a:gd name="connsiteX5" fmla="*/ 224041 w 302525"/>
                <a:gd name="connsiteY5" fmla="*/ 302222 h 428097"/>
                <a:gd name="connsiteX6" fmla="*/ 301828 w 302525"/>
                <a:gd name="connsiteY6" fmla="*/ 597 h 4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525" h="428097">
                  <a:moveTo>
                    <a:pt x="301828" y="597"/>
                  </a:moveTo>
                  <a:cubicBezTo>
                    <a:pt x="307384" y="-11838"/>
                    <a:pt x="278545" y="173370"/>
                    <a:pt x="257378" y="227609"/>
                  </a:cubicBezTo>
                  <a:cubicBezTo>
                    <a:pt x="236211" y="281848"/>
                    <a:pt x="217691" y="292961"/>
                    <a:pt x="174828" y="326034"/>
                  </a:cubicBezTo>
                  <a:cubicBezTo>
                    <a:pt x="131965" y="359107"/>
                    <a:pt x="5759" y="415993"/>
                    <a:pt x="203" y="426047"/>
                  </a:cubicBezTo>
                  <a:cubicBezTo>
                    <a:pt x="-5353" y="436101"/>
                    <a:pt x="104185" y="406997"/>
                    <a:pt x="141491" y="386359"/>
                  </a:cubicBezTo>
                  <a:cubicBezTo>
                    <a:pt x="178797" y="365722"/>
                    <a:pt x="195202" y="360695"/>
                    <a:pt x="224041" y="302222"/>
                  </a:cubicBezTo>
                  <a:cubicBezTo>
                    <a:pt x="252880" y="243749"/>
                    <a:pt x="296272" y="13032"/>
                    <a:pt x="301828" y="5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3DA3ED83-D6AB-443E-8BFE-58DB02A68DE6}"/>
                </a:ext>
              </a:extLst>
            </p:cNvPr>
            <p:cNvSpPr/>
            <p:nvPr/>
          </p:nvSpPr>
          <p:spPr>
            <a:xfrm>
              <a:off x="5896869" y="4353250"/>
              <a:ext cx="389942" cy="324275"/>
            </a:xfrm>
            <a:custGeom>
              <a:avLst/>
              <a:gdLst>
                <a:gd name="connsiteX0" fmla="*/ 3869 w 389942"/>
                <a:gd name="connsiteY0" fmla="*/ 1263 h 324275"/>
                <a:gd name="connsiteX1" fmla="*/ 35619 w 389942"/>
                <a:gd name="connsiteY1" fmla="*/ 126675 h 324275"/>
                <a:gd name="connsiteX2" fmla="*/ 80069 w 389942"/>
                <a:gd name="connsiteY2" fmla="*/ 198113 h 324275"/>
                <a:gd name="connsiteX3" fmla="*/ 184844 w 389942"/>
                <a:gd name="connsiteY3" fmla="*/ 272725 h 324275"/>
                <a:gd name="connsiteX4" fmla="*/ 386456 w 389942"/>
                <a:gd name="connsiteY4" fmla="*/ 323525 h 324275"/>
                <a:gd name="connsiteX5" fmla="*/ 299144 w 389942"/>
                <a:gd name="connsiteY5" fmla="*/ 296538 h 324275"/>
                <a:gd name="connsiteX6" fmla="*/ 127694 w 389942"/>
                <a:gd name="connsiteY6" fmla="*/ 210813 h 324275"/>
                <a:gd name="connsiteX7" fmla="*/ 3869 w 389942"/>
                <a:gd name="connsiteY7" fmla="*/ 1263 h 3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9942" h="324275">
                  <a:moveTo>
                    <a:pt x="3869" y="1263"/>
                  </a:moveTo>
                  <a:cubicBezTo>
                    <a:pt x="-11477" y="-12760"/>
                    <a:pt x="22919" y="93867"/>
                    <a:pt x="35619" y="126675"/>
                  </a:cubicBezTo>
                  <a:cubicBezTo>
                    <a:pt x="48319" y="159483"/>
                    <a:pt x="55198" y="173771"/>
                    <a:pt x="80069" y="198113"/>
                  </a:cubicBezTo>
                  <a:cubicBezTo>
                    <a:pt x="104940" y="222455"/>
                    <a:pt x="133780" y="251823"/>
                    <a:pt x="184844" y="272725"/>
                  </a:cubicBezTo>
                  <a:cubicBezTo>
                    <a:pt x="235908" y="293627"/>
                    <a:pt x="367406" y="319556"/>
                    <a:pt x="386456" y="323525"/>
                  </a:cubicBezTo>
                  <a:cubicBezTo>
                    <a:pt x="405506" y="327494"/>
                    <a:pt x="342271" y="315323"/>
                    <a:pt x="299144" y="296538"/>
                  </a:cubicBezTo>
                  <a:cubicBezTo>
                    <a:pt x="256017" y="277753"/>
                    <a:pt x="175054" y="254205"/>
                    <a:pt x="127694" y="210813"/>
                  </a:cubicBezTo>
                  <a:cubicBezTo>
                    <a:pt x="80334" y="167421"/>
                    <a:pt x="19215" y="15286"/>
                    <a:pt x="3869" y="1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B6C14C7B-3A0D-4C7D-B62C-C861D3A0AEB7}"/>
                </a:ext>
              </a:extLst>
            </p:cNvPr>
            <p:cNvSpPr/>
            <p:nvPr/>
          </p:nvSpPr>
          <p:spPr>
            <a:xfrm>
              <a:off x="5851394" y="3880218"/>
              <a:ext cx="447814" cy="193376"/>
            </a:xfrm>
            <a:custGeom>
              <a:avLst/>
              <a:gdLst>
                <a:gd name="connsiteX0" fmla="*/ 447806 w 447814"/>
                <a:gd name="connsiteY0" fmla="*/ 2807 h 193376"/>
                <a:gd name="connsiteX1" fmla="*/ 223969 w 447814"/>
                <a:gd name="connsiteY1" fmla="*/ 20270 h 193376"/>
                <a:gd name="connsiteX2" fmla="*/ 22356 w 447814"/>
                <a:gd name="connsiteY2" fmla="*/ 167907 h 193376"/>
                <a:gd name="connsiteX3" fmla="*/ 11244 w 447814"/>
                <a:gd name="connsiteY3" fmla="*/ 190132 h 193376"/>
                <a:gd name="connsiteX4" fmla="*/ 77919 w 447814"/>
                <a:gd name="connsiteY4" fmla="*/ 131395 h 193376"/>
                <a:gd name="connsiteX5" fmla="*/ 231906 w 447814"/>
                <a:gd name="connsiteY5" fmla="*/ 34557 h 193376"/>
                <a:gd name="connsiteX6" fmla="*/ 447806 w 447814"/>
                <a:gd name="connsiteY6" fmla="*/ 2807 h 19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14" h="193376">
                  <a:moveTo>
                    <a:pt x="447806" y="2807"/>
                  </a:moveTo>
                  <a:cubicBezTo>
                    <a:pt x="446483" y="426"/>
                    <a:pt x="294877" y="-7247"/>
                    <a:pt x="223969" y="20270"/>
                  </a:cubicBezTo>
                  <a:cubicBezTo>
                    <a:pt x="153061" y="47787"/>
                    <a:pt x="57810" y="139597"/>
                    <a:pt x="22356" y="167907"/>
                  </a:cubicBezTo>
                  <a:cubicBezTo>
                    <a:pt x="-13098" y="196217"/>
                    <a:pt x="1983" y="196217"/>
                    <a:pt x="11244" y="190132"/>
                  </a:cubicBezTo>
                  <a:cubicBezTo>
                    <a:pt x="20505" y="184047"/>
                    <a:pt x="41142" y="157324"/>
                    <a:pt x="77919" y="131395"/>
                  </a:cubicBezTo>
                  <a:cubicBezTo>
                    <a:pt x="114696" y="105466"/>
                    <a:pt x="171581" y="57576"/>
                    <a:pt x="231906" y="34557"/>
                  </a:cubicBezTo>
                  <a:cubicBezTo>
                    <a:pt x="292231" y="11538"/>
                    <a:pt x="449129" y="5188"/>
                    <a:pt x="447806" y="28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E9B4D0D6-63B8-445F-B4F5-524DD9CD8BC8}"/>
                </a:ext>
              </a:extLst>
            </p:cNvPr>
            <p:cNvSpPr/>
            <p:nvPr/>
          </p:nvSpPr>
          <p:spPr>
            <a:xfrm>
              <a:off x="5848146" y="3950905"/>
              <a:ext cx="165570" cy="129268"/>
            </a:xfrm>
            <a:custGeom>
              <a:avLst/>
              <a:gdLst>
                <a:gd name="connsiteX0" fmla="*/ 165304 w 165570"/>
                <a:gd name="connsiteY0" fmla="*/ 383 h 129268"/>
                <a:gd name="connsiteX1" fmla="*/ 51004 w 165570"/>
                <a:gd name="connsiteY1" fmla="*/ 116270 h 129268"/>
                <a:gd name="connsiteX2" fmla="*/ 46242 w 165570"/>
                <a:gd name="connsiteY2" fmla="*/ 127383 h 129268"/>
                <a:gd name="connsiteX3" fmla="*/ 204 w 165570"/>
                <a:gd name="connsiteY3" fmla="*/ 124208 h 129268"/>
                <a:gd name="connsiteX4" fmla="*/ 66879 w 165570"/>
                <a:gd name="connsiteY4" fmla="*/ 98808 h 129268"/>
                <a:gd name="connsiteX5" fmla="*/ 81167 w 165570"/>
                <a:gd name="connsiteY5" fmla="*/ 79758 h 129268"/>
                <a:gd name="connsiteX6" fmla="*/ 165304 w 165570"/>
                <a:gd name="connsiteY6" fmla="*/ 383 h 12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570" h="129268">
                  <a:moveTo>
                    <a:pt x="165304" y="383"/>
                  </a:moveTo>
                  <a:cubicBezTo>
                    <a:pt x="160277" y="6468"/>
                    <a:pt x="70848" y="95103"/>
                    <a:pt x="51004" y="116270"/>
                  </a:cubicBezTo>
                  <a:cubicBezTo>
                    <a:pt x="31160" y="137437"/>
                    <a:pt x="54709" y="126060"/>
                    <a:pt x="46242" y="127383"/>
                  </a:cubicBezTo>
                  <a:cubicBezTo>
                    <a:pt x="37775" y="128706"/>
                    <a:pt x="-3236" y="128971"/>
                    <a:pt x="204" y="124208"/>
                  </a:cubicBezTo>
                  <a:cubicBezTo>
                    <a:pt x="3643" y="119446"/>
                    <a:pt x="53385" y="106216"/>
                    <a:pt x="66879" y="98808"/>
                  </a:cubicBezTo>
                  <a:cubicBezTo>
                    <a:pt x="80373" y="91400"/>
                    <a:pt x="59471" y="97220"/>
                    <a:pt x="81167" y="79758"/>
                  </a:cubicBezTo>
                  <a:cubicBezTo>
                    <a:pt x="102863" y="62296"/>
                    <a:pt x="170331" y="-5702"/>
                    <a:pt x="165304" y="3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96632A44-FC3B-446F-882D-0E4EDB321E19}"/>
                </a:ext>
              </a:extLst>
            </p:cNvPr>
            <p:cNvSpPr/>
            <p:nvPr/>
          </p:nvSpPr>
          <p:spPr>
            <a:xfrm>
              <a:off x="5802181" y="4083050"/>
              <a:ext cx="82682" cy="49229"/>
            </a:xfrm>
            <a:custGeom>
              <a:avLst/>
              <a:gdLst>
                <a:gd name="connsiteX0" fmla="*/ 82682 w 82682"/>
                <a:gd name="connsiteY0" fmla="*/ 0 h 49229"/>
                <a:gd name="connsiteX1" fmla="*/ 132 w 82682"/>
                <a:gd name="connsiteY1" fmla="*/ 49213 h 49229"/>
                <a:gd name="connsiteX2" fmla="*/ 82682 w 82682"/>
                <a:gd name="connsiteY2" fmla="*/ 0 h 4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682" h="49229">
                  <a:moveTo>
                    <a:pt x="82682" y="0"/>
                  </a:moveTo>
                  <a:cubicBezTo>
                    <a:pt x="82682" y="0"/>
                    <a:pt x="4101" y="48155"/>
                    <a:pt x="132" y="49213"/>
                  </a:cubicBezTo>
                  <a:cubicBezTo>
                    <a:pt x="-3837" y="50271"/>
                    <a:pt x="82682" y="0"/>
                    <a:pt x="8268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5F3A0CC8-30BA-45F3-A434-C279017EEB0B}"/>
                </a:ext>
              </a:extLst>
            </p:cNvPr>
            <p:cNvSpPr/>
            <p:nvPr/>
          </p:nvSpPr>
          <p:spPr>
            <a:xfrm>
              <a:off x="5805250" y="4143374"/>
              <a:ext cx="63771" cy="187357"/>
            </a:xfrm>
            <a:custGeom>
              <a:avLst/>
              <a:gdLst>
                <a:gd name="connsiteX0" fmla="*/ 238 w 63771"/>
                <a:gd name="connsiteY0" fmla="*/ 1 h 187357"/>
                <a:gd name="connsiteX1" fmla="*/ 31988 w 63771"/>
                <a:gd name="connsiteY1" fmla="*/ 61914 h 187357"/>
                <a:gd name="connsiteX2" fmla="*/ 35163 w 63771"/>
                <a:gd name="connsiteY2" fmla="*/ 119064 h 187357"/>
                <a:gd name="connsiteX3" fmla="*/ 63738 w 63771"/>
                <a:gd name="connsiteY3" fmla="*/ 187326 h 187357"/>
                <a:gd name="connsiteX4" fmla="*/ 28813 w 63771"/>
                <a:gd name="connsiteY4" fmla="*/ 127001 h 187357"/>
                <a:gd name="connsiteX5" fmla="*/ 17700 w 63771"/>
                <a:gd name="connsiteY5" fmla="*/ 60326 h 187357"/>
                <a:gd name="connsiteX6" fmla="*/ 238 w 63771"/>
                <a:gd name="connsiteY6" fmla="*/ 1 h 18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71" h="187357">
                  <a:moveTo>
                    <a:pt x="238" y="1"/>
                  </a:moveTo>
                  <a:cubicBezTo>
                    <a:pt x="2619" y="266"/>
                    <a:pt x="26167" y="42070"/>
                    <a:pt x="31988" y="61914"/>
                  </a:cubicBezTo>
                  <a:cubicBezTo>
                    <a:pt x="37809" y="81758"/>
                    <a:pt x="29871" y="98162"/>
                    <a:pt x="35163" y="119064"/>
                  </a:cubicBezTo>
                  <a:cubicBezTo>
                    <a:pt x="40455" y="139966"/>
                    <a:pt x="64796" y="186003"/>
                    <a:pt x="63738" y="187326"/>
                  </a:cubicBezTo>
                  <a:cubicBezTo>
                    <a:pt x="62680" y="188649"/>
                    <a:pt x="36486" y="148168"/>
                    <a:pt x="28813" y="127001"/>
                  </a:cubicBezTo>
                  <a:cubicBezTo>
                    <a:pt x="21140" y="105834"/>
                    <a:pt x="21404" y="76201"/>
                    <a:pt x="17700" y="60326"/>
                  </a:cubicBezTo>
                  <a:cubicBezTo>
                    <a:pt x="13996" y="44451"/>
                    <a:pt x="-2143" y="-264"/>
                    <a:pt x="238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楕円 55">
              <a:extLst>
                <a:ext uri="{FF2B5EF4-FFF2-40B4-BE49-F238E27FC236}">
                  <a16:creationId xmlns:a16="http://schemas.microsoft.com/office/drawing/2014/main" id="{BFC13622-BBA8-429E-AC4E-8BD2B1A951BC}"/>
                </a:ext>
              </a:extLst>
            </p:cNvPr>
            <p:cNvSpPr/>
            <p:nvPr/>
          </p:nvSpPr>
          <p:spPr>
            <a:xfrm>
              <a:off x="5816600" y="4127500"/>
              <a:ext cx="45719" cy="4571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3959F84F-14EC-4C8A-8EBC-025FDA4190F2}"/>
                </a:ext>
              </a:extLst>
            </p:cNvPr>
            <p:cNvSpPr/>
            <p:nvPr/>
          </p:nvSpPr>
          <p:spPr>
            <a:xfrm>
              <a:off x="5834063" y="4075106"/>
              <a:ext cx="46037" cy="203207"/>
            </a:xfrm>
            <a:custGeom>
              <a:avLst/>
              <a:gdLst>
                <a:gd name="connsiteX0" fmla="*/ 46037 w 46037"/>
                <a:gd name="connsiteY0" fmla="*/ 7 h 203207"/>
                <a:gd name="connsiteX1" fmla="*/ 3175 w 46037"/>
                <a:gd name="connsiteY1" fmla="*/ 141294 h 203207"/>
                <a:gd name="connsiteX2" fmla="*/ 3175 w 46037"/>
                <a:gd name="connsiteY2" fmla="*/ 203207 h 203207"/>
                <a:gd name="connsiteX3" fmla="*/ 3175 w 46037"/>
                <a:gd name="connsiteY3" fmla="*/ 134944 h 203207"/>
                <a:gd name="connsiteX4" fmla="*/ 46037 w 46037"/>
                <a:gd name="connsiteY4" fmla="*/ 7 h 20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7" h="203207">
                  <a:moveTo>
                    <a:pt x="46037" y="7"/>
                  </a:moveTo>
                  <a:cubicBezTo>
                    <a:pt x="46037" y="1065"/>
                    <a:pt x="10319" y="107427"/>
                    <a:pt x="3175" y="141294"/>
                  </a:cubicBezTo>
                  <a:cubicBezTo>
                    <a:pt x="-3969" y="175161"/>
                    <a:pt x="3175" y="203207"/>
                    <a:pt x="3175" y="203207"/>
                  </a:cubicBezTo>
                  <a:cubicBezTo>
                    <a:pt x="3175" y="202149"/>
                    <a:pt x="-3440" y="166430"/>
                    <a:pt x="3175" y="134944"/>
                  </a:cubicBezTo>
                  <a:cubicBezTo>
                    <a:pt x="9790" y="103458"/>
                    <a:pt x="46037" y="-1051"/>
                    <a:pt x="46037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B49A7F7C-1F92-4668-BAC7-24031267838C}"/>
                </a:ext>
              </a:extLst>
            </p:cNvPr>
            <p:cNvSpPr/>
            <p:nvPr/>
          </p:nvSpPr>
          <p:spPr>
            <a:xfrm>
              <a:off x="6528819" y="3765550"/>
              <a:ext cx="194895" cy="36513"/>
            </a:xfrm>
            <a:custGeom>
              <a:avLst/>
              <a:gdLst>
                <a:gd name="connsiteX0" fmla="*/ 569 w 194895"/>
                <a:gd name="connsiteY0" fmla="*/ 0 h 36513"/>
                <a:gd name="connsiteX1" fmla="*/ 106931 w 194895"/>
                <a:gd name="connsiteY1" fmla="*/ 19050 h 36513"/>
                <a:gd name="connsiteX2" fmla="*/ 192656 w 194895"/>
                <a:gd name="connsiteY2" fmla="*/ 36513 h 36513"/>
                <a:gd name="connsiteX3" fmla="*/ 156144 w 194895"/>
                <a:gd name="connsiteY3" fmla="*/ 19050 h 36513"/>
                <a:gd name="connsiteX4" fmla="*/ 569 w 194895"/>
                <a:gd name="connsiteY4" fmla="*/ 0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895" h="36513">
                  <a:moveTo>
                    <a:pt x="569" y="0"/>
                  </a:moveTo>
                  <a:cubicBezTo>
                    <a:pt x="-7633" y="0"/>
                    <a:pt x="74917" y="12965"/>
                    <a:pt x="106931" y="19050"/>
                  </a:cubicBezTo>
                  <a:cubicBezTo>
                    <a:pt x="138946" y="25136"/>
                    <a:pt x="184454" y="36513"/>
                    <a:pt x="192656" y="36513"/>
                  </a:cubicBezTo>
                  <a:cubicBezTo>
                    <a:pt x="200858" y="36513"/>
                    <a:pt x="186042" y="26458"/>
                    <a:pt x="156144" y="19050"/>
                  </a:cubicBezTo>
                  <a:cubicBezTo>
                    <a:pt x="126246" y="11642"/>
                    <a:pt x="8771" y="0"/>
                    <a:pt x="56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FD67F32A-32DB-408C-B00C-5BD183112FAD}"/>
                </a:ext>
              </a:extLst>
            </p:cNvPr>
            <p:cNvSpPr/>
            <p:nvPr/>
          </p:nvSpPr>
          <p:spPr>
            <a:xfrm>
              <a:off x="6518182" y="3769864"/>
              <a:ext cx="108731" cy="105917"/>
            </a:xfrm>
            <a:custGeom>
              <a:avLst/>
              <a:gdLst>
                <a:gd name="connsiteX0" fmla="*/ 1681 w 108731"/>
                <a:gd name="connsiteY0" fmla="*/ 449 h 105917"/>
                <a:gd name="connsiteX1" fmla="*/ 108043 w 108731"/>
                <a:gd name="connsiteY1" fmla="*/ 103636 h 105917"/>
                <a:gd name="connsiteX2" fmla="*/ 46131 w 108731"/>
                <a:gd name="connsiteY2" fmla="*/ 67124 h 105917"/>
                <a:gd name="connsiteX3" fmla="*/ 1681 w 108731"/>
                <a:gd name="connsiteY3" fmla="*/ 449 h 105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31" h="105917">
                  <a:moveTo>
                    <a:pt x="1681" y="449"/>
                  </a:moveTo>
                  <a:cubicBezTo>
                    <a:pt x="12000" y="6534"/>
                    <a:pt x="100635" y="92524"/>
                    <a:pt x="108043" y="103636"/>
                  </a:cubicBezTo>
                  <a:cubicBezTo>
                    <a:pt x="115451" y="114749"/>
                    <a:pt x="60948" y="82470"/>
                    <a:pt x="46131" y="67124"/>
                  </a:cubicBezTo>
                  <a:cubicBezTo>
                    <a:pt x="31314" y="51778"/>
                    <a:pt x="-8638" y="-5636"/>
                    <a:pt x="1681" y="4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3CDA8F0A-5760-4805-9D2C-0AAE76DDA01C}"/>
                </a:ext>
              </a:extLst>
            </p:cNvPr>
            <p:cNvSpPr/>
            <p:nvPr/>
          </p:nvSpPr>
          <p:spPr>
            <a:xfrm>
              <a:off x="6481644" y="3839963"/>
              <a:ext cx="63939" cy="56009"/>
            </a:xfrm>
            <a:custGeom>
              <a:avLst/>
              <a:gdLst>
                <a:gd name="connsiteX0" fmla="*/ 119 w 63939"/>
                <a:gd name="connsiteY0" fmla="*/ 200 h 56009"/>
                <a:gd name="connsiteX1" fmla="*/ 35044 w 63939"/>
                <a:gd name="connsiteY1" fmla="*/ 36712 h 56009"/>
                <a:gd name="connsiteX2" fmla="*/ 63619 w 63939"/>
                <a:gd name="connsiteY2" fmla="*/ 55762 h 56009"/>
                <a:gd name="connsiteX3" fmla="*/ 47744 w 63939"/>
                <a:gd name="connsiteY3" fmla="*/ 24012 h 56009"/>
                <a:gd name="connsiteX4" fmla="*/ 119 w 63939"/>
                <a:gd name="connsiteY4" fmla="*/ 200 h 5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39" h="56009">
                  <a:moveTo>
                    <a:pt x="119" y="200"/>
                  </a:moveTo>
                  <a:cubicBezTo>
                    <a:pt x="-1998" y="2317"/>
                    <a:pt x="24461" y="27452"/>
                    <a:pt x="35044" y="36712"/>
                  </a:cubicBezTo>
                  <a:cubicBezTo>
                    <a:pt x="45627" y="45972"/>
                    <a:pt x="61502" y="57879"/>
                    <a:pt x="63619" y="55762"/>
                  </a:cubicBezTo>
                  <a:cubicBezTo>
                    <a:pt x="65736" y="53645"/>
                    <a:pt x="57005" y="34860"/>
                    <a:pt x="47744" y="24012"/>
                  </a:cubicBezTo>
                  <a:cubicBezTo>
                    <a:pt x="38484" y="13164"/>
                    <a:pt x="2236" y="-1917"/>
                    <a:pt x="119" y="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9CE5180E-8525-4BAF-B5E9-795DC8AE866D}"/>
                </a:ext>
              </a:extLst>
            </p:cNvPr>
            <p:cNvSpPr/>
            <p:nvPr/>
          </p:nvSpPr>
          <p:spPr>
            <a:xfrm>
              <a:off x="6494371" y="3793941"/>
              <a:ext cx="139017" cy="127184"/>
            </a:xfrm>
            <a:custGeom>
              <a:avLst/>
              <a:gdLst>
                <a:gd name="connsiteX0" fmla="*/ 136617 w 139017"/>
                <a:gd name="connsiteY0" fmla="*/ 184 h 127184"/>
                <a:gd name="connsiteX1" fmla="*/ 136617 w 139017"/>
                <a:gd name="connsiteY1" fmla="*/ 76384 h 127184"/>
                <a:gd name="connsiteX2" fmla="*/ 109629 w 139017"/>
                <a:gd name="connsiteY2" fmla="*/ 111309 h 127184"/>
                <a:gd name="connsiteX3" fmla="*/ 66767 w 139017"/>
                <a:gd name="connsiteY3" fmla="*/ 127184 h 127184"/>
                <a:gd name="connsiteX4" fmla="*/ 23904 w 139017"/>
                <a:gd name="connsiteY4" fmla="*/ 111309 h 127184"/>
                <a:gd name="connsiteX5" fmla="*/ 6442 w 139017"/>
                <a:gd name="connsiteY5" fmla="*/ 95434 h 127184"/>
                <a:gd name="connsiteX6" fmla="*/ 1679 w 139017"/>
                <a:gd name="connsiteY6" fmla="*/ 73209 h 127184"/>
                <a:gd name="connsiteX7" fmla="*/ 33429 w 139017"/>
                <a:gd name="connsiteY7" fmla="*/ 104959 h 127184"/>
                <a:gd name="connsiteX8" fmla="*/ 77879 w 139017"/>
                <a:gd name="connsiteY8" fmla="*/ 114484 h 127184"/>
                <a:gd name="connsiteX9" fmla="*/ 111217 w 139017"/>
                <a:gd name="connsiteY9" fmla="*/ 90672 h 127184"/>
                <a:gd name="connsiteX10" fmla="*/ 127092 w 139017"/>
                <a:gd name="connsiteY10" fmla="*/ 55747 h 127184"/>
                <a:gd name="connsiteX11" fmla="*/ 136617 w 139017"/>
                <a:gd name="connsiteY11" fmla="*/ 184 h 12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017" h="127184">
                  <a:moveTo>
                    <a:pt x="136617" y="184"/>
                  </a:moveTo>
                  <a:cubicBezTo>
                    <a:pt x="138204" y="3623"/>
                    <a:pt x="141115" y="57863"/>
                    <a:pt x="136617" y="76384"/>
                  </a:cubicBezTo>
                  <a:cubicBezTo>
                    <a:pt x="132119" y="94905"/>
                    <a:pt x="121271" y="102842"/>
                    <a:pt x="109629" y="111309"/>
                  </a:cubicBezTo>
                  <a:cubicBezTo>
                    <a:pt x="97987" y="119776"/>
                    <a:pt x="81054" y="127184"/>
                    <a:pt x="66767" y="127184"/>
                  </a:cubicBezTo>
                  <a:cubicBezTo>
                    <a:pt x="52480" y="127184"/>
                    <a:pt x="33958" y="116601"/>
                    <a:pt x="23904" y="111309"/>
                  </a:cubicBezTo>
                  <a:cubicBezTo>
                    <a:pt x="13850" y="106017"/>
                    <a:pt x="10146" y="101784"/>
                    <a:pt x="6442" y="95434"/>
                  </a:cubicBezTo>
                  <a:cubicBezTo>
                    <a:pt x="2738" y="89084"/>
                    <a:pt x="-2819" y="71622"/>
                    <a:pt x="1679" y="73209"/>
                  </a:cubicBezTo>
                  <a:cubicBezTo>
                    <a:pt x="6177" y="74796"/>
                    <a:pt x="20729" y="98080"/>
                    <a:pt x="33429" y="104959"/>
                  </a:cubicBezTo>
                  <a:cubicBezTo>
                    <a:pt x="46129" y="111838"/>
                    <a:pt x="64914" y="116865"/>
                    <a:pt x="77879" y="114484"/>
                  </a:cubicBezTo>
                  <a:cubicBezTo>
                    <a:pt x="90844" y="112103"/>
                    <a:pt x="103015" y="100462"/>
                    <a:pt x="111217" y="90672"/>
                  </a:cubicBezTo>
                  <a:cubicBezTo>
                    <a:pt x="119419" y="80883"/>
                    <a:pt x="123917" y="69241"/>
                    <a:pt x="127092" y="55747"/>
                  </a:cubicBezTo>
                  <a:cubicBezTo>
                    <a:pt x="130267" y="42253"/>
                    <a:pt x="135030" y="-3255"/>
                    <a:pt x="136617" y="1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04B6C18D-3B9F-4117-A79D-2E31A0FABFD6}"/>
                </a:ext>
              </a:extLst>
            </p:cNvPr>
            <p:cNvSpPr/>
            <p:nvPr/>
          </p:nvSpPr>
          <p:spPr>
            <a:xfrm>
              <a:off x="6454475" y="3787240"/>
              <a:ext cx="200884" cy="153642"/>
            </a:xfrm>
            <a:custGeom>
              <a:avLst/>
              <a:gdLst>
                <a:gd name="connsiteX0" fmla="*/ 200325 w 200884"/>
                <a:gd name="connsiteY0" fmla="*/ 535 h 153642"/>
                <a:gd name="connsiteX1" fmla="*/ 182863 w 200884"/>
                <a:gd name="connsiteY1" fmla="*/ 121185 h 153642"/>
                <a:gd name="connsiteX2" fmla="*/ 163813 w 200884"/>
                <a:gd name="connsiteY2" fmla="*/ 141823 h 153642"/>
                <a:gd name="connsiteX3" fmla="*/ 128888 w 200884"/>
                <a:gd name="connsiteY3" fmla="*/ 152935 h 153642"/>
                <a:gd name="connsiteX4" fmla="*/ 44750 w 200884"/>
                <a:gd name="connsiteY4" fmla="*/ 148173 h 153642"/>
                <a:gd name="connsiteX5" fmla="*/ 9825 w 200884"/>
                <a:gd name="connsiteY5" fmla="*/ 113248 h 153642"/>
                <a:gd name="connsiteX6" fmla="*/ 1888 w 200884"/>
                <a:gd name="connsiteY6" fmla="*/ 84673 h 153642"/>
                <a:gd name="connsiteX7" fmla="*/ 39988 w 200884"/>
                <a:gd name="connsiteY7" fmla="*/ 84673 h 153642"/>
                <a:gd name="connsiteX8" fmla="*/ 20938 w 200884"/>
                <a:gd name="connsiteY8" fmla="*/ 102135 h 153642"/>
                <a:gd name="connsiteX9" fmla="*/ 71738 w 200884"/>
                <a:gd name="connsiteY9" fmla="*/ 127535 h 153642"/>
                <a:gd name="connsiteX10" fmla="*/ 165400 w 200884"/>
                <a:gd name="connsiteY10" fmla="*/ 127535 h 153642"/>
                <a:gd name="connsiteX11" fmla="*/ 193975 w 200884"/>
                <a:gd name="connsiteY11" fmla="*/ 78323 h 153642"/>
                <a:gd name="connsiteX12" fmla="*/ 200325 w 200884"/>
                <a:gd name="connsiteY12" fmla="*/ 535 h 15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884" h="153642">
                  <a:moveTo>
                    <a:pt x="200325" y="535"/>
                  </a:moveTo>
                  <a:cubicBezTo>
                    <a:pt x="198473" y="7679"/>
                    <a:pt x="188948" y="97637"/>
                    <a:pt x="182863" y="121185"/>
                  </a:cubicBezTo>
                  <a:cubicBezTo>
                    <a:pt x="176778" y="144733"/>
                    <a:pt x="172809" y="136531"/>
                    <a:pt x="163813" y="141823"/>
                  </a:cubicBezTo>
                  <a:cubicBezTo>
                    <a:pt x="154817" y="147115"/>
                    <a:pt x="148732" y="151877"/>
                    <a:pt x="128888" y="152935"/>
                  </a:cubicBezTo>
                  <a:cubicBezTo>
                    <a:pt x="109044" y="153993"/>
                    <a:pt x="64594" y="154788"/>
                    <a:pt x="44750" y="148173"/>
                  </a:cubicBezTo>
                  <a:cubicBezTo>
                    <a:pt x="24906" y="141558"/>
                    <a:pt x="16969" y="123831"/>
                    <a:pt x="9825" y="113248"/>
                  </a:cubicBezTo>
                  <a:cubicBezTo>
                    <a:pt x="2681" y="102665"/>
                    <a:pt x="-3139" y="89435"/>
                    <a:pt x="1888" y="84673"/>
                  </a:cubicBezTo>
                  <a:cubicBezTo>
                    <a:pt x="6915" y="79911"/>
                    <a:pt x="36813" y="81763"/>
                    <a:pt x="39988" y="84673"/>
                  </a:cubicBezTo>
                  <a:cubicBezTo>
                    <a:pt x="43163" y="87583"/>
                    <a:pt x="15646" y="94991"/>
                    <a:pt x="20938" y="102135"/>
                  </a:cubicBezTo>
                  <a:cubicBezTo>
                    <a:pt x="26230" y="109279"/>
                    <a:pt x="47661" y="123302"/>
                    <a:pt x="71738" y="127535"/>
                  </a:cubicBezTo>
                  <a:cubicBezTo>
                    <a:pt x="95815" y="131768"/>
                    <a:pt x="145027" y="135737"/>
                    <a:pt x="165400" y="127535"/>
                  </a:cubicBezTo>
                  <a:cubicBezTo>
                    <a:pt x="185773" y="119333"/>
                    <a:pt x="188683" y="96844"/>
                    <a:pt x="193975" y="78323"/>
                  </a:cubicBezTo>
                  <a:cubicBezTo>
                    <a:pt x="199267" y="59802"/>
                    <a:pt x="202177" y="-6609"/>
                    <a:pt x="200325" y="5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18A59F1B-1857-4391-B2E3-0D0BC1B4D08A}"/>
                </a:ext>
              </a:extLst>
            </p:cNvPr>
            <p:cNvSpPr/>
            <p:nvPr/>
          </p:nvSpPr>
          <p:spPr>
            <a:xfrm>
              <a:off x="6454752" y="3903659"/>
              <a:ext cx="165123" cy="134804"/>
            </a:xfrm>
            <a:custGeom>
              <a:avLst/>
              <a:gdLst>
                <a:gd name="connsiteX0" fmla="*/ 23 w 165123"/>
                <a:gd name="connsiteY0" fmla="*/ 4 h 134804"/>
                <a:gd name="connsiteX1" fmla="*/ 17486 w 165123"/>
                <a:gd name="connsiteY1" fmla="*/ 68266 h 134804"/>
                <a:gd name="connsiteX2" fmla="*/ 57173 w 165123"/>
                <a:gd name="connsiteY2" fmla="*/ 115891 h 134804"/>
                <a:gd name="connsiteX3" fmla="*/ 120673 w 165123"/>
                <a:gd name="connsiteY3" fmla="*/ 127004 h 134804"/>
                <a:gd name="connsiteX4" fmla="*/ 165123 w 165123"/>
                <a:gd name="connsiteY4" fmla="*/ 123829 h 134804"/>
                <a:gd name="connsiteX5" fmla="*/ 88923 w 165123"/>
                <a:gd name="connsiteY5" fmla="*/ 131766 h 134804"/>
                <a:gd name="connsiteX6" fmla="*/ 20661 w 165123"/>
                <a:gd name="connsiteY6" fmla="*/ 65091 h 134804"/>
                <a:gd name="connsiteX7" fmla="*/ 23 w 165123"/>
                <a:gd name="connsiteY7" fmla="*/ 4 h 13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23" h="134804">
                  <a:moveTo>
                    <a:pt x="23" y="4"/>
                  </a:moveTo>
                  <a:cubicBezTo>
                    <a:pt x="-506" y="533"/>
                    <a:pt x="7961" y="48951"/>
                    <a:pt x="17486" y="68266"/>
                  </a:cubicBezTo>
                  <a:cubicBezTo>
                    <a:pt x="27011" y="87581"/>
                    <a:pt x="39975" y="106101"/>
                    <a:pt x="57173" y="115891"/>
                  </a:cubicBezTo>
                  <a:cubicBezTo>
                    <a:pt x="74371" y="125681"/>
                    <a:pt x="102681" y="125681"/>
                    <a:pt x="120673" y="127004"/>
                  </a:cubicBezTo>
                  <a:lnTo>
                    <a:pt x="165123" y="123829"/>
                  </a:lnTo>
                  <a:cubicBezTo>
                    <a:pt x="159831" y="124623"/>
                    <a:pt x="113000" y="141556"/>
                    <a:pt x="88923" y="131766"/>
                  </a:cubicBezTo>
                  <a:cubicBezTo>
                    <a:pt x="64846" y="121976"/>
                    <a:pt x="35478" y="87845"/>
                    <a:pt x="20661" y="65091"/>
                  </a:cubicBezTo>
                  <a:cubicBezTo>
                    <a:pt x="5844" y="42337"/>
                    <a:pt x="552" y="-525"/>
                    <a:pt x="23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63">
              <a:extLst>
                <a:ext uri="{FF2B5EF4-FFF2-40B4-BE49-F238E27FC236}">
                  <a16:creationId xmlns:a16="http://schemas.microsoft.com/office/drawing/2014/main" id="{2FA24C99-1B12-48C7-BD3C-F54F958F67DE}"/>
                </a:ext>
              </a:extLst>
            </p:cNvPr>
            <p:cNvSpPr/>
            <p:nvPr/>
          </p:nvSpPr>
          <p:spPr>
            <a:xfrm>
              <a:off x="6430888" y="3938158"/>
              <a:ext cx="248037" cy="164037"/>
            </a:xfrm>
            <a:custGeom>
              <a:avLst/>
              <a:gdLst>
                <a:gd name="connsiteX0" fmla="*/ 75 w 248037"/>
                <a:gd name="connsiteY0" fmla="*/ 430 h 164037"/>
                <a:gd name="connsiteX1" fmla="*/ 61987 w 248037"/>
                <a:gd name="connsiteY1" fmla="*/ 127430 h 164037"/>
                <a:gd name="connsiteX2" fmla="*/ 117550 w 248037"/>
                <a:gd name="connsiteY2" fmla="*/ 154417 h 164037"/>
                <a:gd name="connsiteX3" fmla="*/ 157237 w 248037"/>
                <a:gd name="connsiteY3" fmla="*/ 163942 h 164037"/>
                <a:gd name="connsiteX4" fmla="*/ 201687 w 248037"/>
                <a:gd name="connsiteY4" fmla="*/ 149655 h 164037"/>
                <a:gd name="connsiteX5" fmla="*/ 247725 w 248037"/>
                <a:gd name="connsiteY5" fmla="*/ 116317 h 164037"/>
                <a:gd name="connsiteX6" fmla="*/ 177875 w 248037"/>
                <a:gd name="connsiteY6" fmla="*/ 151242 h 164037"/>
                <a:gd name="connsiteX7" fmla="*/ 117550 w 248037"/>
                <a:gd name="connsiteY7" fmla="*/ 146480 h 164037"/>
                <a:gd name="connsiteX8" fmla="*/ 50875 w 248037"/>
                <a:gd name="connsiteY8" fmla="*/ 87742 h 164037"/>
                <a:gd name="connsiteX9" fmla="*/ 75 w 248037"/>
                <a:gd name="connsiteY9" fmla="*/ 430 h 16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037" h="164037">
                  <a:moveTo>
                    <a:pt x="75" y="430"/>
                  </a:moveTo>
                  <a:cubicBezTo>
                    <a:pt x="1927" y="7045"/>
                    <a:pt x="42408" y="101765"/>
                    <a:pt x="61987" y="127430"/>
                  </a:cubicBezTo>
                  <a:cubicBezTo>
                    <a:pt x="81566" y="153095"/>
                    <a:pt x="101675" y="148332"/>
                    <a:pt x="117550" y="154417"/>
                  </a:cubicBezTo>
                  <a:cubicBezTo>
                    <a:pt x="133425" y="160502"/>
                    <a:pt x="143214" y="164736"/>
                    <a:pt x="157237" y="163942"/>
                  </a:cubicBezTo>
                  <a:cubicBezTo>
                    <a:pt x="171260" y="163148"/>
                    <a:pt x="186606" y="157593"/>
                    <a:pt x="201687" y="149655"/>
                  </a:cubicBezTo>
                  <a:cubicBezTo>
                    <a:pt x="216768" y="141718"/>
                    <a:pt x="251694" y="116053"/>
                    <a:pt x="247725" y="116317"/>
                  </a:cubicBezTo>
                  <a:cubicBezTo>
                    <a:pt x="243756" y="116581"/>
                    <a:pt x="199571" y="146215"/>
                    <a:pt x="177875" y="151242"/>
                  </a:cubicBezTo>
                  <a:cubicBezTo>
                    <a:pt x="156179" y="156269"/>
                    <a:pt x="138717" y="157063"/>
                    <a:pt x="117550" y="146480"/>
                  </a:cubicBezTo>
                  <a:cubicBezTo>
                    <a:pt x="96383" y="135897"/>
                    <a:pt x="70719" y="110232"/>
                    <a:pt x="50875" y="87742"/>
                  </a:cubicBezTo>
                  <a:cubicBezTo>
                    <a:pt x="31031" y="65252"/>
                    <a:pt x="-1777" y="-6185"/>
                    <a:pt x="75" y="4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BC4C82C2-DE77-45FE-AD44-8C72AA7A7B5B}"/>
                </a:ext>
              </a:extLst>
            </p:cNvPr>
            <p:cNvSpPr/>
            <p:nvPr/>
          </p:nvSpPr>
          <p:spPr>
            <a:xfrm>
              <a:off x="6499191" y="4024274"/>
              <a:ext cx="157288" cy="31997"/>
            </a:xfrm>
            <a:custGeom>
              <a:avLst/>
              <a:gdLst>
                <a:gd name="connsiteX0" fmla="*/ 34 w 157288"/>
                <a:gd name="connsiteY0" fmla="*/ 14326 h 31997"/>
                <a:gd name="connsiteX1" fmla="*/ 96872 w 157288"/>
                <a:gd name="connsiteY1" fmla="*/ 31789 h 31997"/>
                <a:gd name="connsiteX2" fmla="*/ 157197 w 157288"/>
                <a:gd name="connsiteY2" fmla="*/ 39 h 31997"/>
                <a:gd name="connsiteX3" fmla="*/ 107984 w 157288"/>
                <a:gd name="connsiteY3" fmla="*/ 25439 h 31997"/>
                <a:gd name="connsiteX4" fmla="*/ 34 w 157288"/>
                <a:gd name="connsiteY4" fmla="*/ 14326 h 3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288" h="31997">
                  <a:moveTo>
                    <a:pt x="34" y="14326"/>
                  </a:moveTo>
                  <a:cubicBezTo>
                    <a:pt x="-1818" y="15384"/>
                    <a:pt x="70678" y="34170"/>
                    <a:pt x="96872" y="31789"/>
                  </a:cubicBezTo>
                  <a:cubicBezTo>
                    <a:pt x="123066" y="29408"/>
                    <a:pt x="155345" y="1097"/>
                    <a:pt x="157197" y="39"/>
                  </a:cubicBezTo>
                  <a:cubicBezTo>
                    <a:pt x="159049" y="-1019"/>
                    <a:pt x="132590" y="19618"/>
                    <a:pt x="107984" y="25439"/>
                  </a:cubicBezTo>
                  <a:cubicBezTo>
                    <a:pt x="83378" y="31260"/>
                    <a:pt x="1886" y="13268"/>
                    <a:pt x="34" y="143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: 図形 65">
              <a:extLst>
                <a:ext uri="{FF2B5EF4-FFF2-40B4-BE49-F238E27FC236}">
                  <a16:creationId xmlns:a16="http://schemas.microsoft.com/office/drawing/2014/main" id="{4D6B2DE2-6F94-4ED0-8A92-C05F204C519A}"/>
                </a:ext>
              </a:extLst>
            </p:cNvPr>
            <p:cNvSpPr/>
            <p:nvPr/>
          </p:nvSpPr>
          <p:spPr>
            <a:xfrm>
              <a:off x="6610327" y="3881347"/>
              <a:ext cx="114663" cy="41168"/>
            </a:xfrm>
            <a:custGeom>
              <a:avLst/>
              <a:gdLst>
                <a:gd name="connsiteX0" fmla="*/ 23 w 114663"/>
                <a:gd name="connsiteY0" fmla="*/ 28666 h 41168"/>
                <a:gd name="connsiteX1" fmla="*/ 100036 w 114663"/>
                <a:gd name="connsiteY1" fmla="*/ 38191 h 41168"/>
                <a:gd name="connsiteX2" fmla="*/ 107973 w 114663"/>
                <a:gd name="connsiteY2" fmla="*/ 38191 h 41168"/>
                <a:gd name="connsiteX3" fmla="*/ 111148 w 114663"/>
                <a:gd name="connsiteY3" fmla="*/ 3266 h 41168"/>
                <a:gd name="connsiteX4" fmla="*/ 55586 w 114663"/>
                <a:gd name="connsiteY4" fmla="*/ 1678 h 41168"/>
                <a:gd name="connsiteX5" fmla="*/ 90511 w 114663"/>
                <a:gd name="connsiteY5" fmla="*/ 4853 h 41168"/>
                <a:gd name="connsiteX6" fmla="*/ 90511 w 114663"/>
                <a:gd name="connsiteY6" fmla="*/ 23903 h 41168"/>
                <a:gd name="connsiteX7" fmla="*/ 23 w 114663"/>
                <a:gd name="connsiteY7" fmla="*/ 28666 h 4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63" h="41168">
                  <a:moveTo>
                    <a:pt x="23" y="28666"/>
                  </a:moveTo>
                  <a:cubicBezTo>
                    <a:pt x="1610" y="31047"/>
                    <a:pt x="82044" y="36604"/>
                    <a:pt x="100036" y="38191"/>
                  </a:cubicBezTo>
                  <a:cubicBezTo>
                    <a:pt x="118028" y="39779"/>
                    <a:pt x="106121" y="44012"/>
                    <a:pt x="107973" y="38191"/>
                  </a:cubicBezTo>
                  <a:cubicBezTo>
                    <a:pt x="109825" y="32370"/>
                    <a:pt x="119879" y="9352"/>
                    <a:pt x="111148" y="3266"/>
                  </a:cubicBezTo>
                  <a:cubicBezTo>
                    <a:pt x="102417" y="-2820"/>
                    <a:pt x="59025" y="1414"/>
                    <a:pt x="55586" y="1678"/>
                  </a:cubicBezTo>
                  <a:cubicBezTo>
                    <a:pt x="52147" y="1942"/>
                    <a:pt x="84690" y="1149"/>
                    <a:pt x="90511" y="4853"/>
                  </a:cubicBezTo>
                  <a:cubicBezTo>
                    <a:pt x="96332" y="8557"/>
                    <a:pt x="102946" y="22051"/>
                    <a:pt x="90511" y="23903"/>
                  </a:cubicBezTo>
                  <a:cubicBezTo>
                    <a:pt x="78076" y="25755"/>
                    <a:pt x="-1564" y="26285"/>
                    <a:pt x="23" y="28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56C25937-1349-400E-8C79-9FDBD89A729F}"/>
                </a:ext>
              </a:extLst>
            </p:cNvPr>
            <p:cNvSpPr/>
            <p:nvPr/>
          </p:nvSpPr>
          <p:spPr>
            <a:xfrm>
              <a:off x="6656994" y="3792369"/>
              <a:ext cx="109629" cy="124166"/>
            </a:xfrm>
            <a:custGeom>
              <a:avLst/>
              <a:gdLst>
                <a:gd name="connsiteX0" fmla="*/ 4156 w 109629"/>
                <a:gd name="connsiteY0" fmla="*/ 169 h 124166"/>
                <a:gd name="connsiteX1" fmla="*/ 8919 w 109629"/>
                <a:gd name="connsiteY1" fmla="*/ 58906 h 124166"/>
                <a:gd name="connsiteX2" fmla="*/ 66069 w 109629"/>
                <a:gd name="connsiteY2" fmla="*/ 70019 h 124166"/>
                <a:gd name="connsiteX3" fmla="*/ 86706 w 109629"/>
                <a:gd name="connsiteY3" fmla="*/ 103356 h 124166"/>
                <a:gd name="connsiteX4" fmla="*/ 108931 w 109629"/>
                <a:gd name="connsiteY4" fmla="*/ 123994 h 124166"/>
                <a:gd name="connsiteX5" fmla="*/ 100994 w 109629"/>
                <a:gd name="connsiteY5" fmla="*/ 92244 h 124166"/>
                <a:gd name="connsiteX6" fmla="*/ 70831 w 109629"/>
                <a:gd name="connsiteY6" fmla="*/ 54144 h 124166"/>
                <a:gd name="connsiteX7" fmla="*/ 48606 w 109629"/>
                <a:gd name="connsiteY7" fmla="*/ 41444 h 124166"/>
                <a:gd name="connsiteX8" fmla="*/ 4156 w 109629"/>
                <a:gd name="connsiteY8" fmla="*/ 169 h 1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629" h="124166">
                  <a:moveTo>
                    <a:pt x="4156" y="169"/>
                  </a:moveTo>
                  <a:cubicBezTo>
                    <a:pt x="-2458" y="3079"/>
                    <a:pt x="-1400" y="47264"/>
                    <a:pt x="8919" y="58906"/>
                  </a:cubicBezTo>
                  <a:cubicBezTo>
                    <a:pt x="19238" y="70548"/>
                    <a:pt x="53105" y="62611"/>
                    <a:pt x="66069" y="70019"/>
                  </a:cubicBezTo>
                  <a:cubicBezTo>
                    <a:pt x="79033" y="77427"/>
                    <a:pt x="79562" y="94360"/>
                    <a:pt x="86706" y="103356"/>
                  </a:cubicBezTo>
                  <a:cubicBezTo>
                    <a:pt x="93850" y="112352"/>
                    <a:pt x="106550" y="125846"/>
                    <a:pt x="108931" y="123994"/>
                  </a:cubicBezTo>
                  <a:cubicBezTo>
                    <a:pt x="111312" y="122142"/>
                    <a:pt x="107344" y="103886"/>
                    <a:pt x="100994" y="92244"/>
                  </a:cubicBezTo>
                  <a:cubicBezTo>
                    <a:pt x="94644" y="80602"/>
                    <a:pt x="79562" y="62611"/>
                    <a:pt x="70831" y="54144"/>
                  </a:cubicBezTo>
                  <a:cubicBezTo>
                    <a:pt x="62100" y="45677"/>
                    <a:pt x="59454" y="50175"/>
                    <a:pt x="48606" y="41444"/>
                  </a:cubicBezTo>
                  <a:cubicBezTo>
                    <a:pt x="37758" y="32713"/>
                    <a:pt x="10770" y="-2741"/>
                    <a:pt x="4156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: 図形 67">
              <a:extLst>
                <a:ext uri="{FF2B5EF4-FFF2-40B4-BE49-F238E27FC236}">
                  <a16:creationId xmlns:a16="http://schemas.microsoft.com/office/drawing/2014/main" id="{EDFC8F6E-872F-436E-A243-3DC08A92BA50}"/>
                </a:ext>
              </a:extLst>
            </p:cNvPr>
            <p:cNvSpPr/>
            <p:nvPr/>
          </p:nvSpPr>
          <p:spPr>
            <a:xfrm>
              <a:off x="6700803" y="3797145"/>
              <a:ext cx="75298" cy="28606"/>
            </a:xfrm>
            <a:custGeom>
              <a:avLst/>
              <a:gdLst>
                <a:gd name="connsiteX0" fmla="*/ 35 w 75298"/>
                <a:gd name="connsiteY0" fmla="*/ 27143 h 28606"/>
                <a:gd name="connsiteX1" fmla="*/ 61947 w 75298"/>
                <a:gd name="connsiteY1" fmla="*/ 22380 h 28606"/>
                <a:gd name="connsiteX2" fmla="*/ 71472 w 75298"/>
                <a:gd name="connsiteY2" fmla="*/ 155 h 28606"/>
                <a:gd name="connsiteX3" fmla="*/ 35 w 75298"/>
                <a:gd name="connsiteY3" fmla="*/ 27143 h 2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98" h="28606">
                  <a:moveTo>
                    <a:pt x="35" y="27143"/>
                  </a:moveTo>
                  <a:cubicBezTo>
                    <a:pt x="-1552" y="30847"/>
                    <a:pt x="50041" y="26878"/>
                    <a:pt x="61947" y="22380"/>
                  </a:cubicBezTo>
                  <a:cubicBezTo>
                    <a:pt x="73853" y="17882"/>
                    <a:pt x="79674" y="2536"/>
                    <a:pt x="71472" y="155"/>
                  </a:cubicBezTo>
                  <a:cubicBezTo>
                    <a:pt x="63270" y="-2226"/>
                    <a:pt x="1622" y="23439"/>
                    <a:pt x="35" y="271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: 図形 68">
              <a:extLst>
                <a:ext uri="{FF2B5EF4-FFF2-40B4-BE49-F238E27FC236}">
                  <a16:creationId xmlns:a16="http://schemas.microsoft.com/office/drawing/2014/main" id="{741326BE-719E-4FD2-901D-C6CCDFD9A8E3}"/>
                </a:ext>
              </a:extLst>
            </p:cNvPr>
            <p:cNvSpPr/>
            <p:nvPr/>
          </p:nvSpPr>
          <p:spPr>
            <a:xfrm>
              <a:off x="6660755" y="3930639"/>
              <a:ext cx="173296" cy="244961"/>
            </a:xfrm>
            <a:custGeom>
              <a:avLst/>
              <a:gdLst>
                <a:gd name="connsiteX0" fmla="*/ 57545 w 173296"/>
                <a:gd name="connsiteY0" fmla="*/ 11 h 244961"/>
                <a:gd name="connsiteX1" fmla="*/ 141683 w 173296"/>
                <a:gd name="connsiteY1" fmla="*/ 95261 h 244961"/>
                <a:gd name="connsiteX2" fmla="*/ 171845 w 173296"/>
                <a:gd name="connsiteY2" fmla="*/ 146061 h 244961"/>
                <a:gd name="connsiteX3" fmla="*/ 167083 w 173296"/>
                <a:gd name="connsiteY3" fmla="*/ 184161 h 244961"/>
                <a:gd name="connsiteX4" fmla="*/ 154383 w 173296"/>
                <a:gd name="connsiteY4" fmla="*/ 206386 h 244961"/>
                <a:gd name="connsiteX5" fmla="*/ 135333 w 173296"/>
                <a:gd name="connsiteY5" fmla="*/ 225436 h 244961"/>
                <a:gd name="connsiteX6" fmla="*/ 108345 w 173296"/>
                <a:gd name="connsiteY6" fmla="*/ 244486 h 244961"/>
                <a:gd name="connsiteX7" fmla="*/ 57545 w 173296"/>
                <a:gd name="connsiteY7" fmla="*/ 204799 h 244961"/>
                <a:gd name="connsiteX8" fmla="*/ 395 w 173296"/>
                <a:gd name="connsiteY8" fmla="*/ 147649 h 244961"/>
                <a:gd name="connsiteX9" fmla="*/ 87708 w 173296"/>
                <a:gd name="connsiteY9" fmla="*/ 217499 h 244961"/>
                <a:gd name="connsiteX10" fmla="*/ 116283 w 173296"/>
                <a:gd name="connsiteY10" fmla="*/ 220674 h 244961"/>
                <a:gd name="connsiteX11" fmla="*/ 151208 w 173296"/>
                <a:gd name="connsiteY11" fmla="*/ 196861 h 244961"/>
                <a:gd name="connsiteX12" fmla="*/ 163908 w 173296"/>
                <a:gd name="connsiteY12" fmla="*/ 144474 h 244961"/>
                <a:gd name="connsiteX13" fmla="*/ 138508 w 173296"/>
                <a:gd name="connsiteY13" fmla="*/ 101611 h 244961"/>
                <a:gd name="connsiteX14" fmla="*/ 57545 w 173296"/>
                <a:gd name="connsiteY14" fmla="*/ 11 h 244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296" h="244961">
                  <a:moveTo>
                    <a:pt x="57545" y="11"/>
                  </a:moveTo>
                  <a:cubicBezTo>
                    <a:pt x="58074" y="-1047"/>
                    <a:pt x="122633" y="70919"/>
                    <a:pt x="141683" y="95261"/>
                  </a:cubicBezTo>
                  <a:cubicBezTo>
                    <a:pt x="160733" y="119603"/>
                    <a:pt x="167612" y="131244"/>
                    <a:pt x="171845" y="146061"/>
                  </a:cubicBezTo>
                  <a:cubicBezTo>
                    <a:pt x="176078" y="160878"/>
                    <a:pt x="169993" y="174107"/>
                    <a:pt x="167083" y="184161"/>
                  </a:cubicBezTo>
                  <a:cubicBezTo>
                    <a:pt x="164173" y="194215"/>
                    <a:pt x="159675" y="199507"/>
                    <a:pt x="154383" y="206386"/>
                  </a:cubicBezTo>
                  <a:cubicBezTo>
                    <a:pt x="149091" y="213265"/>
                    <a:pt x="143006" y="219086"/>
                    <a:pt x="135333" y="225436"/>
                  </a:cubicBezTo>
                  <a:cubicBezTo>
                    <a:pt x="127660" y="231786"/>
                    <a:pt x="121310" y="247925"/>
                    <a:pt x="108345" y="244486"/>
                  </a:cubicBezTo>
                  <a:cubicBezTo>
                    <a:pt x="95380" y="241047"/>
                    <a:pt x="75537" y="220939"/>
                    <a:pt x="57545" y="204799"/>
                  </a:cubicBezTo>
                  <a:cubicBezTo>
                    <a:pt x="39553" y="188660"/>
                    <a:pt x="-4632" y="145532"/>
                    <a:pt x="395" y="147649"/>
                  </a:cubicBezTo>
                  <a:cubicBezTo>
                    <a:pt x="5422" y="149766"/>
                    <a:pt x="68393" y="205328"/>
                    <a:pt x="87708" y="217499"/>
                  </a:cubicBezTo>
                  <a:cubicBezTo>
                    <a:pt x="107023" y="229670"/>
                    <a:pt x="105700" y="224114"/>
                    <a:pt x="116283" y="220674"/>
                  </a:cubicBezTo>
                  <a:cubicBezTo>
                    <a:pt x="126866" y="217234"/>
                    <a:pt x="143271" y="209561"/>
                    <a:pt x="151208" y="196861"/>
                  </a:cubicBezTo>
                  <a:cubicBezTo>
                    <a:pt x="159145" y="184161"/>
                    <a:pt x="166025" y="160349"/>
                    <a:pt x="163908" y="144474"/>
                  </a:cubicBezTo>
                  <a:cubicBezTo>
                    <a:pt x="161791" y="128599"/>
                    <a:pt x="154118" y="122513"/>
                    <a:pt x="138508" y="101611"/>
                  </a:cubicBezTo>
                  <a:cubicBezTo>
                    <a:pt x="122898" y="80709"/>
                    <a:pt x="57016" y="1069"/>
                    <a:pt x="57545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70DAD06E-1847-4764-A9A1-C0D56F3D7B0B}"/>
                </a:ext>
              </a:extLst>
            </p:cNvPr>
            <p:cNvSpPr/>
            <p:nvPr/>
          </p:nvSpPr>
          <p:spPr>
            <a:xfrm>
              <a:off x="6673850" y="3955673"/>
              <a:ext cx="167711" cy="133860"/>
            </a:xfrm>
            <a:custGeom>
              <a:avLst/>
              <a:gdLst>
                <a:gd name="connsiteX0" fmla="*/ 166688 w 167711"/>
                <a:gd name="connsiteY0" fmla="*/ 377 h 133860"/>
                <a:gd name="connsiteX1" fmla="*/ 157163 w 167711"/>
                <a:gd name="connsiteY1" fmla="*/ 87690 h 133860"/>
                <a:gd name="connsiteX2" fmla="*/ 117475 w 167711"/>
                <a:gd name="connsiteY2" fmla="*/ 114677 h 133860"/>
                <a:gd name="connsiteX3" fmla="*/ 73025 w 167711"/>
                <a:gd name="connsiteY3" fmla="*/ 133727 h 133860"/>
                <a:gd name="connsiteX4" fmla="*/ 0 w 167711"/>
                <a:gd name="connsiteY4" fmla="*/ 105152 h 133860"/>
                <a:gd name="connsiteX5" fmla="*/ 73025 w 167711"/>
                <a:gd name="connsiteY5" fmla="*/ 106740 h 133860"/>
                <a:gd name="connsiteX6" fmla="*/ 109538 w 167711"/>
                <a:gd name="connsiteY6" fmla="*/ 108327 h 133860"/>
                <a:gd name="connsiteX7" fmla="*/ 138113 w 167711"/>
                <a:gd name="connsiteY7" fmla="*/ 57527 h 133860"/>
                <a:gd name="connsiteX8" fmla="*/ 166688 w 167711"/>
                <a:gd name="connsiteY8" fmla="*/ 377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11" h="133860">
                  <a:moveTo>
                    <a:pt x="166688" y="377"/>
                  </a:moveTo>
                  <a:cubicBezTo>
                    <a:pt x="169863" y="5404"/>
                    <a:pt x="165365" y="68640"/>
                    <a:pt x="157163" y="87690"/>
                  </a:cubicBezTo>
                  <a:cubicBezTo>
                    <a:pt x="148961" y="106740"/>
                    <a:pt x="131498" y="107004"/>
                    <a:pt x="117475" y="114677"/>
                  </a:cubicBezTo>
                  <a:cubicBezTo>
                    <a:pt x="103452" y="122350"/>
                    <a:pt x="92604" y="135314"/>
                    <a:pt x="73025" y="133727"/>
                  </a:cubicBezTo>
                  <a:cubicBezTo>
                    <a:pt x="53446" y="132140"/>
                    <a:pt x="0" y="109650"/>
                    <a:pt x="0" y="105152"/>
                  </a:cubicBezTo>
                  <a:cubicBezTo>
                    <a:pt x="0" y="100654"/>
                    <a:pt x="54769" y="106211"/>
                    <a:pt x="73025" y="106740"/>
                  </a:cubicBezTo>
                  <a:cubicBezTo>
                    <a:pt x="91281" y="107269"/>
                    <a:pt x="98690" y="116529"/>
                    <a:pt x="109538" y="108327"/>
                  </a:cubicBezTo>
                  <a:cubicBezTo>
                    <a:pt x="120386" y="100125"/>
                    <a:pt x="131763" y="73137"/>
                    <a:pt x="138113" y="57527"/>
                  </a:cubicBezTo>
                  <a:cubicBezTo>
                    <a:pt x="144463" y="41917"/>
                    <a:pt x="163513" y="-4650"/>
                    <a:pt x="166688" y="3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848F3BAF-96FE-46EA-9830-34292F31AF10}"/>
                </a:ext>
              </a:extLst>
            </p:cNvPr>
            <p:cNvSpPr/>
            <p:nvPr/>
          </p:nvSpPr>
          <p:spPr>
            <a:xfrm>
              <a:off x="6691186" y="3948089"/>
              <a:ext cx="86453" cy="99820"/>
            </a:xfrm>
            <a:custGeom>
              <a:avLst/>
              <a:gdLst>
                <a:gd name="connsiteX0" fmla="*/ 85852 w 86453"/>
                <a:gd name="connsiteY0" fmla="*/ 24 h 99820"/>
                <a:gd name="connsiteX1" fmla="*/ 73152 w 86453"/>
                <a:gd name="connsiteY1" fmla="*/ 66699 h 99820"/>
                <a:gd name="connsiteX2" fmla="*/ 41402 w 86453"/>
                <a:gd name="connsiteY2" fmla="*/ 93686 h 99820"/>
                <a:gd name="connsiteX3" fmla="*/ 127 w 86453"/>
                <a:gd name="connsiteY3" fmla="*/ 98449 h 99820"/>
                <a:gd name="connsiteX4" fmla="*/ 55689 w 86453"/>
                <a:gd name="connsiteY4" fmla="*/ 74636 h 99820"/>
                <a:gd name="connsiteX5" fmla="*/ 85852 w 86453"/>
                <a:gd name="connsiteY5" fmla="*/ 24 h 9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453" h="99820">
                  <a:moveTo>
                    <a:pt x="85852" y="24"/>
                  </a:moveTo>
                  <a:cubicBezTo>
                    <a:pt x="88763" y="-1299"/>
                    <a:pt x="80560" y="51089"/>
                    <a:pt x="73152" y="66699"/>
                  </a:cubicBezTo>
                  <a:cubicBezTo>
                    <a:pt x="65744" y="82309"/>
                    <a:pt x="53573" y="88394"/>
                    <a:pt x="41402" y="93686"/>
                  </a:cubicBezTo>
                  <a:cubicBezTo>
                    <a:pt x="29231" y="98978"/>
                    <a:pt x="-2254" y="101624"/>
                    <a:pt x="127" y="98449"/>
                  </a:cubicBezTo>
                  <a:cubicBezTo>
                    <a:pt x="2508" y="95274"/>
                    <a:pt x="41402" y="89188"/>
                    <a:pt x="55689" y="74636"/>
                  </a:cubicBezTo>
                  <a:cubicBezTo>
                    <a:pt x="69976" y="60084"/>
                    <a:pt x="82941" y="1347"/>
                    <a:pt x="85852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38874D37-F70B-4947-BD81-5D3D7FEA540E}"/>
                </a:ext>
              </a:extLst>
            </p:cNvPr>
            <p:cNvSpPr/>
            <p:nvPr/>
          </p:nvSpPr>
          <p:spPr>
            <a:xfrm>
              <a:off x="6849085" y="3747072"/>
              <a:ext cx="125108" cy="95605"/>
            </a:xfrm>
            <a:custGeom>
              <a:avLst/>
              <a:gdLst>
                <a:gd name="connsiteX0" fmla="*/ 4153 w 125108"/>
                <a:gd name="connsiteY0" fmla="*/ 1016 h 95605"/>
                <a:gd name="connsiteX1" fmla="*/ 124803 w 125108"/>
                <a:gd name="connsiteY1" fmla="*/ 94678 h 95605"/>
                <a:gd name="connsiteX2" fmla="*/ 37490 w 125108"/>
                <a:gd name="connsiteY2" fmla="*/ 47053 h 95605"/>
                <a:gd name="connsiteX3" fmla="*/ 4153 w 125108"/>
                <a:gd name="connsiteY3" fmla="*/ 1016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08" h="95605">
                  <a:moveTo>
                    <a:pt x="4153" y="1016"/>
                  </a:moveTo>
                  <a:cubicBezTo>
                    <a:pt x="18705" y="8954"/>
                    <a:pt x="119247" y="87005"/>
                    <a:pt x="124803" y="94678"/>
                  </a:cubicBezTo>
                  <a:cubicBezTo>
                    <a:pt x="130359" y="102351"/>
                    <a:pt x="58657" y="60282"/>
                    <a:pt x="37490" y="47053"/>
                  </a:cubicBezTo>
                  <a:cubicBezTo>
                    <a:pt x="16323" y="33824"/>
                    <a:pt x="-10399" y="-6922"/>
                    <a:pt x="4153" y="10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: 図形 72">
              <a:extLst>
                <a:ext uri="{FF2B5EF4-FFF2-40B4-BE49-F238E27FC236}">
                  <a16:creationId xmlns:a16="http://schemas.microsoft.com/office/drawing/2014/main" id="{B96B2099-4786-41EC-96D7-091036D26450}"/>
                </a:ext>
              </a:extLst>
            </p:cNvPr>
            <p:cNvSpPr/>
            <p:nvPr/>
          </p:nvSpPr>
          <p:spPr>
            <a:xfrm>
              <a:off x="6815131" y="3790517"/>
              <a:ext cx="162532" cy="106052"/>
            </a:xfrm>
            <a:custGeom>
              <a:avLst/>
              <a:gdLst>
                <a:gd name="connsiteX0" fmla="*/ 7 w 162532"/>
                <a:gd name="connsiteY0" fmla="*/ 433 h 106052"/>
                <a:gd name="connsiteX1" fmla="*/ 88907 w 162532"/>
                <a:gd name="connsiteY1" fmla="*/ 79808 h 106052"/>
                <a:gd name="connsiteX2" fmla="*/ 157169 w 162532"/>
                <a:gd name="connsiteY2" fmla="*/ 105208 h 106052"/>
                <a:gd name="connsiteX3" fmla="*/ 157169 w 162532"/>
                <a:gd name="connsiteY3" fmla="*/ 54408 h 106052"/>
                <a:gd name="connsiteX4" fmla="*/ 149232 w 162532"/>
                <a:gd name="connsiteY4" fmla="*/ 38533 h 106052"/>
                <a:gd name="connsiteX5" fmla="*/ 128594 w 162532"/>
                <a:gd name="connsiteY5" fmla="*/ 68696 h 106052"/>
                <a:gd name="connsiteX6" fmla="*/ 93669 w 162532"/>
                <a:gd name="connsiteY6" fmla="*/ 48058 h 106052"/>
                <a:gd name="connsiteX7" fmla="*/ 7 w 162532"/>
                <a:gd name="connsiteY7" fmla="*/ 433 h 10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532" h="106052">
                  <a:moveTo>
                    <a:pt x="7" y="433"/>
                  </a:moveTo>
                  <a:cubicBezTo>
                    <a:pt x="-787" y="5725"/>
                    <a:pt x="62713" y="62346"/>
                    <a:pt x="88907" y="79808"/>
                  </a:cubicBezTo>
                  <a:cubicBezTo>
                    <a:pt x="115101" y="97270"/>
                    <a:pt x="145792" y="109441"/>
                    <a:pt x="157169" y="105208"/>
                  </a:cubicBezTo>
                  <a:cubicBezTo>
                    <a:pt x="168546" y="100975"/>
                    <a:pt x="158492" y="65520"/>
                    <a:pt x="157169" y="54408"/>
                  </a:cubicBezTo>
                  <a:cubicBezTo>
                    <a:pt x="155846" y="43296"/>
                    <a:pt x="153994" y="36152"/>
                    <a:pt x="149232" y="38533"/>
                  </a:cubicBezTo>
                  <a:cubicBezTo>
                    <a:pt x="144470" y="40914"/>
                    <a:pt x="137855" y="67109"/>
                    <a:pt x="128594" y="68696"/>
                  </a:cubicBezTo>
                  <a:cubicBezTo>
                    <a:pt x="119334" y="70284"/>
                    <a:pt x="110867" y="56260"/>
                    <a:pt x="93669" y="48058"/>
                  </a:cubicBezTo>
                  <a:cubicBezTo>
                    <a:pt x="76471" y="39856"/>
                    <a:pt x="801" y="-4859"/>
                    <a:pt x="7" y="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5BA731A9-2358-4EC2-8FBF-CC45F43B5573}"/>
                </a:ext>
              </a:extLst>
            </p:cNvPr>
            <p:cNvSpPr/>
            <p:nvPr/>
          </p:nvSpPr>
          <p:spPr>
            <a:xfrm>
              <a:off x="6773863" y="3769714"/>
              <a:ext cx="109540" cy="46672"/>
            </a:xfrm>
            <a:custGeom>
              <a:avLst/>
              <a:gdLst>
                <a:gd name="connsiteX0" fmla="*/ 0 w 109540"/>
                <a:gd name="connsiteY0" fmla="*/ 19649 h 46672"/>
                <a:gd name="connsiteX1" fmla="*/ 77787 w 109540"/>
                <a:gd name="connsiteY1" fmla="*/ 599 h 46672"/>
                <a:gd name="connsiteX2" fmla="*/ 109537 w 109540"/>
                <a:gd name="connsiteY2" fmla="*/ 46636 h 46672"/>
                <a:gd name="connsiteX3" fmla="*/ 76200 w 109540"/>
                <a:gd name="connsiteY3" fmla="*/ 8536 h 46672"/>
                <a:gd name="connsiteX4" fmla="*/ 0 w 109540"/>
                <a:gd name="connsiteY4" fmla="*/ 19649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40" h="46672">
                  <a:moveTo>
                    <a:pt x="0" y="19649"/>
                  </a:moveTo>
                  <a:cubicBezTo>
                    <a:pt x="264" y="18326"/>
                    <a:pt x="59531" y="-3899"/>
                    <a:pt x="77787" y="599"/>
                  </a:cubicBezTo>
                  <a:cubicBezTo>
                    <a:pt x="96043" y="5097"/>
                    <a:pt x="109801" y="45313"/>
                    <a:pt x="109537" y="46636"/>
                  </a:cubicBezTo>
                  <a:cubicBezTo>
                    <a:pt x="109273" y="47959"/>
                    <a:pt x="92075" y="13298"/>
                    <a:pt x="76200" y="8536"/>
                  </a:cubicBezTo>
                  <a:cubicBezTo>
                    <a:pt x="60325" y="3774"/>
                    <a:pt x="-264" y="20972"/>
                    <a:pt x="0" y="19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: 図形 74">
              <a:extLst>
                <a:ext uri="{FF2B5EF4-FFF2-40B4-BE49-F238E27FC236}">
                  <a16:creationId xmlns:a16="http://schemas.microsoft.com/office/drawing/2014/main" id="{F23582F2-22F6-45F0-B03C-FB75509C04D3}"/>
                </a:ext>
              </a:extLst>
            </p:cNvPr>
            <p:cNvSpPr/>
            <p:nvPr/>
          </p:nvSpPr>
          <p:spPr>
            <a:xfrm>
              <a:off x="6742083" y="3903369"/>
              <a:ext cx="169490" cy="36984"/>
            </a:xfrm>
            <a:custGeom>
              <a:avLst/>
              <a:gdLst>
                <a:gd name="connsiteX0" fmla="*/ 30 w 169490"/>
                <a:gd name="connsiteY0" fmla="*/ 19344 h 36984"/>
                <a:gd name="connsiteX1" fmla="*/ 149255 w 169490"/>
                <a:gd name="connsiteY1" fmla="*/ 294 h 36984"/>
                <a:gd name="connsiteX2" fmla="*/ 166717 w 169490"/>
                <a:gd name="connsiteY2" fmla="*/ 36806 h 36984"/>
                <a:gd name="connsiteX3" fmla="*/ 136555 w 169490"/>
                <a:gd name="connsiteY3" fmla="*/ 14581 h 36984"/>
                <a:gd name="connsiteX4" fmla="*/ 30 w 169490"/>
                <a:gd name="connsiteY4" fmla="*/ 19344 h 3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90" h="36984">
                  <a:moveTo>
                    <a:pt x="30" y="19344"/>
                  </a:moveTo>
                  <a:cubicBezTo>
                    <a:pt x="2147" y="16963"/>
                    <a:pt x="121474" y="-2616"/>
                    <a:pt x="149255" y="294"/>
                  </a:cubicBezTo>
                  <a:cubicBezTo>
                    <a:pt x="177036" y="3204"/>
                    <a:pt x="168834" y="34425"/>
                    <a:pt x="166717" y="36806"/>
                  </a:cubicBezTo>
                  <a:cubicBezTo>
                    <a:pt x="164600" y="39187"/>
                    <a:pt x="165130" y="16962"/>
                    <a:pt x="136555" y="14581"/>
                  </a:cubicBezTo>
                  <a:cubicBezTo>
                    <a:pt x="107980" y="12200"/>
                    <a:pt x="-2087" y="21725"/>
                    <a:pt x="30" y="193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: 図形 75">
              <a:extLst>
                <a:ext uri="{FF2B5EF4-FFF2-40B4-BE49-F238E27FC236}">
                  <a16:creationId xmlns:a16="http://schemas.microsoft.com/office/drawing/2014/main" id="{01DD70CE-98E7-49A1-92AC-30F39E5C1078}"/>
                </a:ext>
              </a:extLst>
            </p:cNvPr>
            <p:cNvSpPr/>
            <p:nvPr/>
          </p:nvSpPr>
          <p:spPr>
            <a:xfrm>
              <a:off x="6748312" y="3925777"/>
              <a:ext cx="143394" cy="37248"/>
            </a:xfrm>
            <a:custGeom>
              <a:avLst/>
              <a:gdLst>
                <a:gd name="connsiteX0" fmla="*/ 151 w 143394"/>
                <a:gd name="connsiteY0" fmla="*/ 11223 h 37248"/>
                <a:gd name="connsiteX1" fmla="*/ 135088 w 143394"/>
                <a:gd name="connsiteY1" fmla="*/ 9636 h 37248"/>
                <a:gd name="connsiteX2" fmla="*/ 123976 w 143394"/>
                <a:gd name="connsiteY2" fmla="*/ 27098 h 37248"/>
                <a:gd name="connsiteX3" fmla="*/ 84288 w 143394"/>
                <a:gd name="connsiteY3" fmla="*/ 36623 h 37248"/>
                <a:gd name="connsiteX4" fmla="*/ 112863 w 143394"/>
                <a:gd name="connsiteY4" fmla="*/ 9636 h 37248"/>
                <a:gd name="connsiteX5" fmla="*/ 108101 w 143394"/>
                <a:gd name="connsiteY5" fmla="*/ 111 h 37248"/>
                <a:gd name="connsiteX6" fmla="*/ 151 w 143394"/>
                <a:gd name="connsiteY6" fmla="*/ 11223 h 3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394" h="37248">
                  <a:moveTo>
                    <a:pt x="151" y="11223"/>
                  </a:moveTo>
                  <a:cubicBezTo>
                    <a:pt x="4649" y="12810"/>
                    <a:pt x="114451" y="6990"/>
                    <a:pt x="135088" y="9636"/>
                  </a:cubicBezTo>
                  <a:cubicBezTo>
                    <a:pt x="155725" y="12282"/>
                    <a:pt x="132443" y="22600"/>
                    <a:pt x="123976" y="27098"/>
                  </a:cubicBezTo>
                  <a:cubicBezTo>
                    <a:pt x="115509" y="31596"/>
                    <a:pt x="86140" y="39533"/>
                    <a:pt x="84288" y="36623"/>
                  </a:cubicBezTo>
                  <a:cubicBezTo>
                    <a:pt x="82436" y="33713"/>
                    <a:pt x="108894" y="15721"/>
                    <a:pt x="112863" y="9636"/>
                  </a:cubicBezTo>
                  <a:cubicBezTo>
                    <a:pt x="116832" y="3551"/>
                    <a:pt x="123182" y="1434"/>
                    <a:pt x="108101" y="111"/>
                  </a:cubicBezTo>
                  <a:cubicBezTo>
                    <a:pt x="93020" y="-1212"/>
                    <a:pt x="-4347" y="9636"/>
                    <a:pt x="151" y="11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: 図形 76">
              <a:extLst>
                <a:ext uri="{FF2B5EF4-FFF2-40B4-BE49-F238E27FC236}">
                  <a16:creationId xmlns:a16="http://schemas.microsoft.com/office/drawing/2014/main" id="{9AC4F596-B2A9-40E6-9F6B-63093F157C5B}"/>
                </a:ext>
              </a:extLst>
            </p:cNvPr>
            <p:cNvSpPr/>
            <p:nvPr/>
          </p:nvSpPr>
          <p:spPr>
            <a:xfrm>
              <a:off x="6967229" y="3857203"/>
              <a:ext cx="248424" cy="126852"/>
            </a:xfrm>
            <a:custGeom>
              <a:avLst/>
              <a:gdLst>
                <a:gd name="connsiteX0" fmla="*/ 5071 w 248424"/>
                <a:gd name="connsiteY0" fmla="*/ 422 h 126852"/>
                <a:gd name="connsiteX1" fmla="*/ 16184 w 248424"/>
                <a:gd name="connsiteY1" fmla="*/ 92497 h 126852"/>
                <a:gd name="connsiteX2" fmla="*/ 162234 w 248424"/>
                <a:gd name="connsiteY2" fmla="*/ 124247 h 126852"/>
                <a:gd name="connsiteX3" fmla="*/ 184459 w 248424"/>
                <a:gd name="connsiteY3" fmla="*/ 124247 h 126852"/>
                <a:gd name="connsiteX4" fmla="*/ 247959 w 248424"/>
                <a:gd name="connsiteY4" fmla="*/ 117897 h 126852"/>
                <a:gd name="connsiteX5" fmla="*/ 147946 w 248424"/>
                <a:gd name="connsiteY5" fmla="*/ 111547 h 126852"/>
                <a:gd name="connsiteX6" fmla="*/ 28884 w 248424"/>
                <a:gd name="connsiteY6" fmla="*/ 59160 h 126852"/>
                <a:gd name="connsiteX7" fmla="*/ 5071 w 248424"/>
                <a:gd name="connsiteY7" fmla="*/ 422 h 12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424" h="126852">
                  <a:moveTo>
                    <a:pt x="5071" y="422"/>
                  </a:moveTo>
                  <a:cubicBezTo>
                    <a:pt x="2954" y="5978"/>
                    <a:pt x="-10010" y="71860"/>
                    <a:pt x="16184" y="92497"/>
                  </a:cubicBezTo>
                  <a:cubicBezTo>
                    <a:pt x="42378" y="113135"/>
                    <a:pt x="134188" y="118955"/>
                    <a:pt x="162234" y="124247"/>
                  </a:cubicBezTo>
                  <a:cubicBezTo>
                    <a:pt x="190280" y="129539"/>
                    <a:pt x="170172" y="125305"/>
                    <a:pt x="184459" y="124247"/>
                  </a:cubicBezTo>
                  <a:cubicBezTo>
                    <a:pt x="198746" y="123189"/>
                    <a:pt x="254045" y="120014"/>
                    <a:pt x="247959" y="117897"/>
                  </a:cubicBezTo>
                  <a:cubicBezTo>
                    <a:pt x="241873" y="115780"/>
                    <a:pt x="184458" y="121336"/>
                    <a:pt x="147946" y="111547"/>
                  </a:cubicBezTo>
                  <a:cubicBezTo>
                    <a:pt x="111434" y="101758"/>
                    <a:pt x="51373" y="72654"/>
                    <a:pt x="28884" y="59160"/>
                  </a:cubicBezTo>
                  <a:cubicBezTo>
                    <a:pt x="6395" y="45666"/>
                    <a:pt x="7188" y="-5134"/>
                    <a:pt x="5071" y="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: 図形 77">
              <a:extLst>
                <a:ext uri="{FF2B5EF4-FFF2-40B4-BE49-F238E27FC236}">
                  <a16:creationId xmlns:a16="http://schemas.microsoft.com/office/drawing/2014/main" id="{C5F0EA62-A609-4F3F-91F5-DCB2B619D427}"/>
                </a:ext>
              </a:extLst>
            </p:cNvPr>
            <p:cNvSpPr/>
            <p:nvPr/>
          </p:nvSpPr>
          <p:spPr>
            <a:xfrm>
              <a:off x="6890668" y="3919360"/>
              <a:ext cx="348601" cy="119244"/>
            </a:xfrm>
            <a:custGeom>
              <a:avLst/>
              <a:gdLst>
                <a:gd name="connsiteX0" fmla="*/ 7020 w 348601"/>
                <a:gd name="connsiteY0" fmla="*/ 178 h 119244"/>
                <a:gd name="connsiteX1" fmla="*/ 13370 w 348601"/>
                <a:gd name="connsiteY1" fmla="*/ 84315 h 119244"/>
                <a:gd name="connsiteX2" fmla="*/ 156245 w 348601"/>
                <a:gd name="connsiteY2" fmla="*/ 97015 h 119244"/>
                <a:gd name="connsiteX3" fmla="*/ 184820 w 348601"/>
                <a:gd name="connsiteY3" fmla="*/ 104953 h 119244"/>
                <a:gd name="connsiteX4" fmla="*/ 232445 w 348601"/>
                <a:gd name="connsiteY4" fmla="*/ 119240 h 119244"/>
                <a:gd name="connsiteX5" fmla="*/ 338807 w 348601"/>
                <a:gd name="connsiteY5" fmla="*/ 103365 h 119244"/>
                <a:gd name="connsiteX6" fmla="*/ 338807 w 348601"/>
                <a:gd name="connsiteY6" fmla="*/ 54153 h 119244"/>
                <a:gd name="connsiteX7" fmla="*/ 294357 w 348601"/>
                <a:gd name="connsiteY7" fmla="*/ 101778 h 119244"/>
                <a:gd name="connsiteX8" fmla="*/ 261020 w 348601"/>
                <a:gd name="connsiteY8" fmla="*/ 101778 h 119244"/>
                <a:gd name="connsiteX9" fmla="*/ 41945 w 348601"/>
                <a:gd name="connsiteY9" fmla="*/ 89078 h 119244"/>
                <a:gd name="connsiteX10" fmla="*/ 132432 w 348601"/>
                <a:gd name="connsiteY10" fmla="*/ 85903 h 119244"/>
                <a:gd name="connsiteX11" fmla="*/ 21307 w 348601"/>
                <a:gd name="connsiteY11" fmla="*/ 62090 h 119244"/>
                <a:gd name="connsiteX12" fmla="*/ 7020 w 348601"/>
                <a:gd name="connsiteY12" fmla="*/ 178 h 11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01" h="119244">
                  <a:moveTo>
                    <a:pt x="7020" y="178"/>
                  </a:moveTo>
                  <a:cubicBezTo>
                    <a:pt x="5697" y="3882"/>
                    <a:pt x="-11501" y="68176"/>
                    <a:pt x="13370" y="84315"/>
                  </a:cubicBezTo>
                  <a:cubicBezTo>
                    <a:pt x="38241" y="100454"/>
                    <a:pt x="127670" y="93575"/>
                    <a:pt x="156245" y="97015"/>
                  </a:cubicBezTo>
                  <a:cubicBezTo>
                    <a:pt x="184820" y="100455"/>
                    <a:pt x="172120" y="101249"/>
                    <a:pt x="184820" y="104953"/>
                  </a:cubicBezTo>
                  <a:cubicBezTo>
                    <a:pt x="197520" y="108657"/>
                    <a:pt x="206781" y="119505"/>
                    <a:pt x="232445" y="119240"/>
                  </a:cubicBezTo>
                  <a:cubicBezTo>
                    <a:pt x="258109" y="118975"/>
                    <a:pt x="321080" y="114213"/>
                    <a:pt x="338807" y="103365"/>
                  </a:cubicBezTo>
                  <a:cubicBezTo>
                    <a:pt x="356534" y="92517"/>
                    <a:pt x="346215" y="54418"/>
                    <a:pt x="338807" y="54153"/>
                  </a:cubicBezTo>
                  <a:cubicBezTo>
                    <a:pt x="331399" y="53889"/>
                    <a:pt x="307321" y="93841"/>
                    <a:pt x="294357" y="101778"/>
                  </a:cubicBezTo>
                  <a:cubicBezTo>
                    <a:pt x="281393" y="109715"/>
                    <a:pt x="261020" y="101778"/>
                    <a:pt x="261020" y="101778"/>
                  </a:cubicBezTo>
                  <a:lnTo>
                    <a:pt x="41945" y="89078"/>
                  </a:lnTo>
                  <a:cubicBezTo>
                    <a:pt x="20514" y="86432"/>
                    <a:pt x="135872" y="90401"/>
                    <a:pt x="132432" y="85903"/>
                  </a:cubicBezTo>
                  <a:cubicBezTo>
                    <a:pt x="128992" y="81405"/>
                    <a:pt x="41151" y="72673"/>
                    <a:pt x="21307" y="62090"/>
                  </a:cubicBezTo>
                  <a:cubicBezTo>
                    <a:pt x="1463" y="51507"/>
                    <a:pt x="8343" y="-3526"/>
                    <a:pt x="7020" y="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: 図形 78">
              <a:extLst>
                <a:ext uri="{FF2B5EF4-FFF2-40B4-BE49-F238E27FC236}">
                  <a16:creationId xmlns:a16="http://schemas.microsoft.com/office/drawing/2014/main" id="{60487A67-C282-4DA4-9403-689A13F989D3}"/>
                </a:ext>
              </a:extLst>
            </p:cNvPr>
            <p:cNvSpPr/>
            <p:nvPr/>
          </p:nvSpPr>
          <p:spPr>
            <a:xfrm>
              <a:off x="4596089" y="3713784"/>
              <a:ext cx="90277" cy="94681"/>
            </a:xfrm>
            <a:custGeom>
              <a:avLst/>
              <a:gdLst>
                <a:gd name="connsiteX0" fmla="*/ 90211 w 90277"/>
                <a:gd name="connsiteY0" fmla="*/ 94629 h 94681"/>
                <a:gd name="connsiteX1" fmla="*/ 9249 w 90277"/>
                <a:gd name="connsiteY1" fmla="*/ 47004 h 94681"/>
                <a:gd name="connsiteX2" fmla="*/ 9249 w 90277"/>
                <a:gd name="connsiteY2" fmla="*/ 10491 h 94681"/>
                <a:gd name="connsiteX3" fmla="*/ 75924 w 90277"/>
                <a:gd name="connsiteY3" fmla="*/ 966 h 94681"/>
                <a:gd name="connsiteX4" fmla="*/ 82274 w 90277"/>
                <a:gd name="connsiteY4" fmla="*/ 29541 h 94681"/>
                <a:gd name="connsiteX5" fmla="*/ 47349 w 90277"/>
                <a:gd name="connsiteY5" fmla="*/ 24779 h 94681"/>
                <a:gd name="connsiteX6" fmla="*/ 23536 w 90277"/>
                <a:gd name="connsiteY6" fmla="*/ 37479 h 94681"/>
                <a:gd name="connsiteX7" fmla="*/ 90211 w 90277"/>
                <a:gd name="connsiteY7" fmla="*/ 94629 h 9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77" h="94681">
                  <a:moveTo>
                    <a:pt x="90211" y="94629"/>
                  </a:moveTo>
                  <a:cubicBezTo>
                    <a:pt x="87830" y="96217"/>
                    <a:pt x="22743" y="61027"/>
                    <a:pt x="9249" y="47004"/>
                  </a:cubicBezTo>
                  <a:cubicBezTo>
                    <a:pt x="-4245" y="32981"/>
                    <a:pt x="-1864" y="18164"/>
                    <a:pt x="9249" y="10491"/>
                  </a:cubicBezTo>
                  <a:cubicBezTo>
                    <a:pt x="20361" y="2818"/>
                    <a:pt x="63753" y="-2209"/>
                    <a:pt x="75924" y="966"/>
                  </a:cubicBezTo>
                  <a:cubicBezTo>
                    <a:pt x="88095" y="4141"/>
                    <a:pt x="87036" y="25572"/>
                    <a:pt x="82274" y="29541"/>
                  </a:cubicBezTo>
                  <a:cubicBezTo>
                    <a:pt x="77512" y="33510"/>
                    <a:pt x="57139" y="23456"/>
                    <a:pt x="47349" y="24779"/>
                  </a:cubicBezTo>
                  <a:cubicBezTo>
                    <a:pt x="37559" y="26102"/>
                    <a:pt x="16657" y="27425"/>
                    <a:pt x="23536" y="37479"/>
                  </a:cubicBezTo>
                  <a:cubicBezTo>
                    <a:pt x="30415" y="47533"/>
                    <a:pt x="92592" y="93041"/>
                    <a:pt x="90211" y="946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B1F3CC66-204F-4981-A722-18D65048F447}"/>
                </a:ext>
              </a:extLst>
            </p:cNvPr>
            <p:cNvSpPr/>
            <p:nvPr/>
          </p:nvSpPr>
          <p:spPr>
            <a:xfrm>
              <a:off x="4181465" y="3899544"/>
              <a:ext cx="213872" cy="114435"/>
            </a:xfrm>
            <a:custGeom>
              <a:avLst/>
              <a:gdLst>
                <a:gd name="connsiteX0" fmla="*/ 10 w 213872"/>
                <a:gd name="connsiteY0" fmla="*/ 81906 h 114435"/>
                <a:gd name="connsiteX1" fmla="*/ 98435 w 213872"/>
                <a:gd name="connsiteY1" fmla="*/ 80319 h 114435"/>
                <a:gd name="connsiteX2" fmla="*/ 109548 w 213872"/>
                <a:gd name="connsiteY2" fmla="*/ 58094 h 114435"/>
                <a:gd name="connsiteX3" fmla="*/ 155585 w 213872"/>
                <a:gd name="connsiteY3" fmla="*/ 110481 h 114435"/>
                <a:gd name="connsiteX4" fmla="*/ 184160 w 213872"/>
                <a:gd name="connsiteY4" fmla="*/ 104131 h 114435"/>
                <a:gd name="connsiteX5" fmla="*/ 192098 w 213872"/>
                <a:gd name="connsiteY5" fmla="*/ 51744 h 114435"/>
                <a:gd name="connsiteX6" fmla="*/ 131773 w 213872"/>
                <a:gd name="connsiteY6" fmla="*/ 944 h 114435"/>
                <a:gd name="connsiteX7" fmla="*/ 185748 w 213872"/>
                <a:gd name="connsiteY7" fmla="*/ 24756 h 114435"/>
                <a:gd name="connsiteX8" fmla="*/ 211148 w 213872"/>
                <a:gd name="connsiteY8" fmla="*/ 97781 h 114435"/>
                <a:gd name="connsiteX9" fmla="*/ 122248 w 213872"/>
                <a:gd name="connsiteY9" fmla="*/ 112069 h 114435"/>
                <a:gd name="connsiteX10" fmla="*/ 104785 w 213872"/>
                <a:gd name="connsiteY10" fmla="*/ 96194 h 114435"/>
                <a:gd name="connsiteX11" fmla="*/ 10 w 213872"/>
                <a:gd name="connsiteY11" fmla="*/ 81906 h 1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872" h="114435">
                  <a:moveTo>
                    <a:pt x="10" y="81906"/>
                  </a:moveTo>
                  <a:cubicBezTo>
                    <a:pt x="-1048" y="79260"/>
                    <a:pt x="80179" y="84288"/>
                    <a:pt x="98435" y="80319"/>
                  </a:cubicBezTo>
                  <a:cubicBezTo>
                    <a:pt x="116691" y="76350"/>
                    <a:pt x="100023" y="53067"/>
                    <a:pt x="109548" y="58094"/>
                  </a:cubicBezTo>
                  <a:cubicBezTo>
                    <a:pt x="119073" y="63121"/>
                    <a:pt x="143150" y="102808"/>
                    <a:pt x="155585" y="110481"/>
                  </a:cubicBezTo>
                  <a:cubicBezTo>
                    <a:pt x="168020" y="118154"/>
                    <a:pt x="178075" y="113920"/>
                    <a:pt x="184160" y="104131"/>
                  </a:cubicBezTo>
                  <a:cubicBezTo>
                    <a:pt x="190245" y="94342"/>
                    <a:pt x="200829" y="68942"/>
                    <a:pt x="192098" y="51744"/>
                  </a:cubicBezTo>
                  <a:cubicBezTo>
                    <a:pt x="183367" y="34546"/>
                    <a:pt x="132831" y="5442"/>
                    <a:pt x="131773" y="944"/>
                  </a:cubicBezTo>
                  <a:cubicBezTo>
                    <a:pt x="130715" y="-3554"/>
                    <a:pt x="172519" y="8617"/>
                    <a:pt x="185748" y="24756"/>
                  </a:cubicBezTo>
                  <a:cubicBezTo>
                    <a:pt x="198977" y="40895"/>
                    <a:pt x="221731" y="83229"/>
                    <a:pt x="211148" y="97781"/>
                  </a:cubicBezTo>
                  <a:cubicBezTo>
                    <a:pt x="200565" y="112333"/>
                    <a:pt x="139975" y="112334"/>
                    <a:pt x="122248" y="112069"/>
                  </a:cubicBezTo>
                  <a:cubicBezTo>
                    <a:pt x="104521" y="111805"/>
                    <a:pt x="123835" y="99634"/>
                    <a:pt x="104785" y="96194"/>
                  </a:cubicBezTo>
                  <a:cubicBezTo>
                    <a:pt x="85735" y="92754"/>
                    <a:pt x="1068" y="84552"/>
                    <a:pt x="10" y="81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: 図形 80">
              <a:extLst>
                <a:ext uri="{FF2B5EF4-FFF2-40B4-BE49-F238E27FC236}">
                  <a16:creationId xmlns:a16="http://schemas.microsoft.com/office/drawing/2014/main" id="{534B568C-CBCF-4401-B63E-6851606879A3}"/>
                </a:ext>
              </a:extLst>
            </p:cNvPr>
            <p:cNvSpPr/>
            <p:nvPr/>
          </p:nvSpPr>
          <p:spPr>
            <a:xfrm>
              <a:off x="3897923" y="3865929"/>
              <a:ext cx="396535" cy="122219"/>
            </a:xfrm>
            <a:custGeom>
              <a:avLst/>
              <a:gdLst>
                <a:gd name="connsiteX0" fmla="*/ 5740 w 396535"/>
                <a:gd name="connsiteY0" fmla="*/ 121871 h 122219"/>
                <a:gd name="connsiteX1" fmla="*/ 221640 w 396535"/>
                <a:gd name="connsiteY1" fmla="*/ 48846 h 122219"/>
                <a:gd name="connsiteX2" fmla="*/ 332765 w 396535"/>
                <a:gd name="connsiteY2" fmla="*/ 12334 h 122219"/>
                <a:gd name="connsiteX3" fmla="*/ 386740 w 396535"/>
                <a:gd name="connsiteY3" fmla="*/ 28209 h 122219"/>
                <a:gd name="connsiteX4" fmla="*/ 391502 w 396535"/>
                <a:gd name="connsiteY4" fmla="*/ 5984 h 122219"/>
                <a:gd name="connsiteX5" fmla="*/ 332765 w 396535"/>
                <a:gd name="connsiteY5" fmla="*/ 5984 h 122219"/>
                <a:gd name="connsiteX6" fmla="*/ 85115 w 396535"/>
                <a:gd name="connsiteY6" fmla="*/ 74246 h 122219"/>
                <a:gd name="connsiteX7" fmla="*/ 5740 w 396535"/>
                <a:gd name="connsiteY7" fmla="*/ 121871 h 1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35" h="122219">
                  <a:moveTo>
                    <a:pt x="5740" y="121871"/>
                  </a:moveTo>
                  <a:cubicBezTo>
                    <a:pt x="28494" y="117638"/>
                    <a:pt x="221640" y="48846"/>
                    <a:pt x="221640" y="48846"/>
                  </a:cubicBezTo>
                  <a:cubicBezTo>
                    <a:pt x="276144" y="30590"/>
                    <a:pt x="305248" y="15774"/>
                    <a:pt x="332765" y="12334"/>
                  </a:cubicBezTo>
                  <a:cubicBezTo>
                    <a:pt x="360282" y="8894"/>
                    <a:pt x="376951" y="29267"/>
                    <a:pt x="386740" y="28209"/>
                  </a:cubicBezTo>
                  <a:cubicBezTo>
                    <a:pt x="396529" y="27151"/>
                    <a:pt x="400498" y="9688"/>
                    <a:pt x="391502" y="5984"/>
                  </a:cubicBezTo>
                  <a:cubicBezTo>
                    <a:pt x="382506" y="2280"/>
                    <a:pt x="383830" y="-5393"/>
                    <a:pt x="332765" y="5984"/>
                  </a:cubicBezTo>
                  <a:cubicBezTo>
                    <a:pt x="281701" y="17361"/>
                    <a:pt x="138561" y="57842"/>
                    <a:pt x="85115" y="74246"/>
                  </a:cubicBezTo>
                  <a:cubicBezTo>
                    <a:pt x="31669" y="90650"/>
                    <a:pt x="-17014" y="126104"/>
                    <a:pt x="5740" y="1218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E390895A-77AF-44FB-A3CD-62FDDC65C58E}"/>
                </a:ext>
              </a:extLst>
            </p:cNvPr>
            <p:cNvSpPr/>
            <p:nvPr/>
          </p:nvSpPr>
          <p:spPr>
            <a:xfrm>
              <a:off x="4181028" y="3910295"/>
              <a:ext cx="153137" cy="63224"/>
            </a:xfrm>
            <a:custGeom>
              <a:avLst/>
              <a:gdLst>
                <a:gd name="connsiteX0" fmla="*/ 152847 w 153137"/>
                <a:gd name="connsiteY0" fmla="*/ 4480 h 63224"/>
                <a:gd name="connsiteX1" fmla="*/ 84585 w 153137"/>
                <a:gd name="connsiteY1" fmla="*/ 2893 h 63224"/>
                <a:gd name="connsiteX2" fmla="*/ 44897 w 153137"/>
                <a:gd name="connsiteY2" fmla="*/ 45755 h 63224"/>
                <a:gd name="connsiteX3" fmla="*/ 30610 w 153137"/>
                <a:gd name="connsiteY3" fmla="*/ 63218 h 63224"/>
                <a:gd name="connsiteX4" fmla="*/ 447 w 153137"/>
                <a:gd name="connsiteY4" fmla="*/ 44168 h 63224"/>
                <a:gd name="connsiteX5" fmla="*/ 56010 w 153137"/>
                <a:gd name="connsiteY5" fmla="*/ 9243 h 63224"/>
                <a:gd name="connsiteX6" fmla="*/ 152847 w 153137"/>
                <a:gd name="connsiteY6" fmla="*/ 4480 h 6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137" h="63224">
                  <a:moveTo>
                    <a:pt x="152847" y="4480"/>
                  </a:moveTo>
                  <a:cubicBezTo>
                    <a:pt x="157609" y="3422"/>
                    <a:pt x="102577" y="-3986"/>
                    <a:pt x="84585" y="2893"/>
                  </a:cubicBezTo>
                  <a:cubicBezTo>
                    <a:pt x="66593" y="9772"/>
                    <a:pt x="53893" y="35701"/>
                    <a:pt x="44897" y="45755"/>
                  </a:cubicBezTo>
                  <a:cubicBezTo>
                    <a:pt x="35901" y="55809"/>
                    <a:pt x="38018" y="63483"/>
                    <a:pt x="30610" y="63218"/>
                  </a:cubicBezTo>
                  <a:cubicBezTo>
                    <a:pt x="23202" y="62954"/>
                    <a:pt x="-3786" y="53164"/>
                    <a:pt x="447" y="44168"/>
                  </a:cubicBezTo>
                  <a:cubicBezTo>
                    <a:pt x="4680" y="35172"/>
                    <a:pt x="31933" y="17445"/>
                    <a:pt x="56010" y="9243"/>
                  </a:cubicBezTo>
                  <a:cubicBezTo>
                    <a:pt x="80087" y="1041"/>
                    <a:pt x="148085" y="5538"/>
                    <a:pt x="152847" y="4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1FA406FB-6579-4ECD-8A47-3B621EC0D3D1}"/>
                </a:ext>
              </a:extLst>
            </p:cNvPr>
            <p:cNvSpPr/>
            <p:nvPr/>
          </p:nvSpPr>
          <p:spPr>
            <a:xfrm>
              <a:off x="3721068" y="4012952"/>
              <a:ext cx="391505" cy="250317"/>
            </a:xfrm>
            <a:custGeom>
              <a:avLst/>
              <a:gdLst>
                <a:gd name="connsiteX0" fmla="*/ 32 w 391505"/>
                <a:gd name="connsiteY0" fmla="*/ 249486 h 250317"/>
                <a:gd name="connsiteX1" fmla="*/ 290545 w 391505"/>
                <a:gd name="connsiteY1" fmla="*/ 157411 h 250317"/>
                <a:gd name="connsiteX2" fmla="*/ 388970 w 391505"/>
                <a:gd name="connsiteY2" fmla="*/ 89148 h 250317"/>
                <a:gd name="connsiteX3" fmla="*/ 361982 w 391505"/>
                <a:gd name="connsiteY3" fmla="*/ 39936 h 250317"/>
                <a:gd name="connsiteX4" fmla="*/ 357220 w 391505"/>
                <a:gd name="connsiteY4" fmla="*/ 248 h 250317"/>
                <a:gd name="connsiteX5" fmla="*/ 363570 w 391505"/>
                <a:gd name="connsiteY5" fmla="*/ 58986 h 250317"/>
                <a:gd name="connsiteX6" fmla="*/ 309595 w 391505"/>
                <a:gd name="connsiteY6" fmla="*/ 100261 h 250317"/>
                <a:gd name="connsiteX7" fmla="*/ 32 w 391505"/>
                <a:gd name="connsiteY7" fmla="*/ 249486 h 250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505" h="250317">
                  <a:moveTo>
                    <a:pt x="32" y="249486"/>
                  </a:moveTo>
                  <a:cubicBezTo>
                    <a:pt x="-3143" y="259011"/>
                    <a:pt x="225722" y="184134"/>
                    <a:pt x="290545" y="157411"/>
                  </a:cubicBezTo>
                  <a:cubicBezTo>
                    <a:pt x="355368" y="130688"/>
                    <a:pt x="377064" y="108727"/>
                    <a:pt x="388970" y="89148"/>
                  </a:cubicBezTo>
                  <a:cubicBezTo>
                    <a:pt x="400876" y="69569"/>
                    <a:pt x="367274" y="54753"/>
                    <a:pt x="361982" y="39936"/>
                  </a:cubicBezTo>
                  <a:cubicBezTo>
                    <a:pt x="356690" y="25119"/>
                    <a:pt x="356955" y="-2927"/>
                    <a:pt x="357220" y="248"/>
                  </a:cubicBezTo>
                  <a:cubicBezTo>
                    <a:pt x="357485" y="3423"/>
                    <a:pt x="371507" y="42317"/>
                    <a:pt x="363570" y="58986"/>
                  </a:cubicBezTo>
                  <a:cubicBezTo>
                    <a:pt x="355633" y="75655"/>
                    <a:pt x="370449" y="72744"/>
                    <a:pt x="309595" y="100261"/>
                  </a:cubicBezTo>
                  <a:cubicBezTo>
                    <a:pt x="248741" y="127778"/>
                    <a:pt x="3207" y="239961"/>
                    <a:pt x="32" y="2494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FA2EFEDB-BD39-48AF-BAD0-79993459916F}"/>
                </a:ext>
              </a:extLst>
            </p:cNvPr>
            <p:cNvSpPr/>
            <p:nvPr/>
          </p:nvSpPr>
          <p:spPr>
            <a:xfrm>
              <a:off x="3650401" y="4070339"/>
              <a:ext cx="86684" cy="181681"/>
            </a:xfrm>
            <a:custGeom>
              <a:avLst/>
              <a:gdLst>
                <a:gd name="connsiteX0" fmla="*/ 23074 w 86684"/>
                <a:gd name="connsiteY0" fmla="*/ 11 h 181681"/>
                <a:gd name="connsiteX1" fmla="*/ 849 w 86684"/>
                <a:gd name="connsiteY1" fmla="*/ 101611 h 181681"/>
                <a:gd name="connsiteX2" fmla="*/ 57999 w 86684"/>
                <a:gd name="connsiteY2" fmla="*/ 173049 h 181681"/>
                <a:gd name="connsiteX3" fmla="*/ 86574 w 86684"/>
                <a:gd name="connsiteY3" fmla="*/ 176224 h 181681"/>
                <a:gd name="connsiteX4" fmla="*/ 48474 w 86684"/>
                <a:gd name="connsiteY4" fmla="*/ 134949 h 181681"/>
                <a:gd name="connsiteX5" fmla="*/ 13549 w 86684"/>
                <a:gd name="connsiteY5" fmla="*/ 107961 h 181681"/>
                <a:gd name="connsiteX6" fmla="*/ 23074 w 86684"/>
                <a:gd name="connsiteY6" fmla="*/ 11 h 1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84" h="181681">
                  <a:moveTo>
                    <a:pt x="23074" y="11"/>
                  </a:moveTo>
                  <a:cubicBezTo>
                    <a:pt x="20957" y="-1047"/>
                    <a:pt x="-4972" y="72771"/>
                    <a:pt x="849" y="101611"/>
                  </a:cubicBezTo>
                  <a:cubicBezTo>
                    <a:pt x="6670" y="130451"/>
                    <a:pt x="43712" y="160614"/>
                    <a:pt x="57999" y="173049"/>
                  </a:cubicBezTo>
                  <a:cubicBezTo>
                    <a:pt x="72287" y="185485"/>
                    <a:pt x="88162" y="182574"/>
                    <a:pt x="86574" y="176224"/>
                  </a:cubicBezTo>
                  <a:cubicBezTo>
                    <a:pt x="84987" y="169874"/>
                    <a:pt x="60645" y="146326"/>
                    <a:pt x="48474" y="134949"/>
                  </a:cubicBezTo>
                  <a:cubicBezTo>
                    <a:pt x="36303" y="123572"/>
                    <a:pt x="19370" y="127540"/>
                    <a:pt x="13549" y="107961"/>
                  </a:cubicBezTo>
                  <a:cubicBezTo>
                    <a:pt x="7728" y="88382"/>
                    <a:pt x="25191" y="1069"/>
                    <a:pt x="23074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2810ECF0-D60C-4AE8-B6C2-DB23C15FF0BC}"/>
                </a:ext>
              </a:extLst>
            </p:cNvPr>
            <p:cNvSpPr/>
            <p:nvPr/>
          </p:nvSpPr>
          <p:spPr>
            <a:xfrm>
              <a:off x="3666805" y="4003235"/>
              <a:ext cx="405076" cy="95198"/>
            </a:xfrm>
            <a:custGeom>
              <a:avLst/>
              <a:gdLst>
                <a:gd name="connsiteX0" fmla="*/ 320 w 405076"/>
                <a:gd name="connsiteY0" fmla="*/ 94103 h 95198"/>
                <a:gd name="connsiteX1" fmla="*/ 213045 w 405076"/>
                <a:gd name="connsiteY1" fmla="*/ 71878 h 95198"/>
                <a:gd name="connsiteX2" fmla="*/ 297183 w 405076"/>
                <a:gd name="connsiteY2" fmla="*/ 49653 h 95198"/>
                <a:gd name="connsiteX3" fmla="*/ 336870 w 405076"/>
                <a:gd name="connsiteY3" fmla="*/ 17903 h 95198"/>
                <a:gd name="connsiteX4" fmla="*/ 403545 w 405076"/>
                <a:gd name="connsiteY4" fmla="*/ 440 h 95198"/>
                <a:gd name="connsiteX5" fmla="*/ 265433 w 405076"/>
                <a:gd name="connsiteY5" fmla="*/ 35365 h 95198"/>
                <a:gd name="connsiteX6" fmla="*/ 320 w 405076"/>
                <a:gd name="connsiteY6" fmla="*/ 94103 h 9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076" h="95198">
                  <a:moveTo>
                    <a:pt x="320" y="94103"/>
                  </a:moveTo>
                  <a:cubicBezTo>
                    <a:pt x="-8411" y="100188"/>
                    <a:pt x="163568" y="79286"/>
                    <a:pt x="213045" y="71878"/>
                  </a:cubicBezTo>
                  <a:cubicBezTo>
                    <a:pt x="262522" y="64470"/>
                    <a:pt x="276546" y="58649"/>
                    <a:pt x="297183" y="49653"/>
                  </a:cubicBezTo>
                  <a:cubicBezTo>
                    <a:pt x="317821" y="40657"/>
                    <a:pt x="319143" y="26105"/>
                    <a:pt x="336870" y="17903"/>
                  </a:cubicBezTo>
                  <a:cubicBezTo>
                    <a:pt x="354597" y="9701"/>
                    <a:pt x="415451" y="-2470"/>
                    <a:pt x="403545" y="440"/>
                  </a:cubicBezTo>
                  <a:cubicBezTo>
                    <a:pt x="391639" y="3350"/>
                    <a:pt x="331843" y="22136"/>
                    <a:pt x="265433" y="35365"/>
                  </a:cubicBezTo>
                  <a:cubicBezTo>
                    <a:pt x="199023" y="48594"/>
                    <a:pt x="9051" y="88018"/>
                    <a:pt x="320" y="94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A14EFA4E-C3E0-43B7-8049-D1AA9AF6EE8A}"/>
                </a:ext>
              </a:extLst>
            </p:cNvPr>
            <p:cNvSpPr/>
            <p:nvPr/>
          </p:nvSpPr>
          <p:spPr>
            <a:xfrm>
              <a:off x="4037007" y="3977015"/>
              <a:ext cx="114441" cy="50128"/>
            </a:xfrm>
            <a:custGeom>
              <a:avLst/>
              <a:gdLst>
                <a:gd name="connsiteX0" fmla="*/ 6 w 114441"/>
                <a:gd name="connsiteY0" fmla="*/ 15548 h 50128"/>
                <a:gd name="connsiteX1" fmla="*/ 93668 w 114441"/>
                <a:gd name="connsiteY1" fmla="*/ 1260 h 50128"/>
                <a:gd name="connsiteX2" fmla="*/ 114306 w 114441"/>
                <a:gd name="connsiteY2" fmla="*/ 48885 h 50128"/>
                <a:gd name="connsiteX3" fmla="*/ 98431 w 114441"/>
                <a:gd name="connsiteY3" fmla="*/ 34598 h 50128"/>
                <a:gd name="connsiteX4" fmla="*/ 6 w 114441"/>
                <a:gd name="connsiteY4" fmla="*/ 15548 h 5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41" h="50128">
                  <a:moveTo>
                    <a:pt x="6" y="15548"/>
                  </a:moveTo>
                  <a:cubicBezTo>
                    <a:pt x="-788" y="9992"/>
                    <a:pt x="74618" y="-4296"/>
                    <a:pt x="93668" y="1260"/>
                  </a:cubicBezTo>
                  <a:cubicBezTo>
                    <a:pt x="112718" y="6816"/>
                    <a:pt x="113512" y="43329"/>
                    <a:pt x="114306" y="48885"/>
                  </a:cubicBezTo>
                  <a:cubicBezTo>
                    <a:pt x="115100" y="54441"/>
                    <a:pt x="112718" y="39890"/>
                    <a:pt x="98431" y="34598"/>
                  </a:cubicBezTo>
                  <a:cubicBezTo>
                    <a:pt x="84144" y="29306"/>
                    <a:pt x="800" y="21104"/>
                    <a:pt x="6" y="155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: 図形 86">
              <a:extLst>
                <a:ext uri="{FF2B5EF4-FFF2-40B4-BE49-F238E27FC236}">
                  <a16:creationId xmlns:a16="http://schemas.microsoft.com/office/drawing/2014/main" id="{9C7038FC-E890-492F-8C8C-D903A00BCF98}"/>
                </a:ext>
              </a:extLst>
            </p:cNvPr>
            <p:cNvSpPr/>
            <p:nvPr/>
          </p:nvSpPr>
          <p:spPr>
            <a:xfrm>
              <a:off x="4145943" y="4040172"/>
              <a:ext cx="122862" cy="115511"/>
            </a:xfrm>
            <a:custGeom>
              <a:avLst/>
              <a:gdLst>
                <a:gd name="connsiteX0" fmla="*/ 2195 w 122862"/>
                <a:gd name="connsiteY0" fmla="*/ 16 h 115511"/>
                <a:gd name="connsiteX1" fmla="*/ 13307 w 122862"/>
                <a:gd name="connsiteY1" fmla="*/ 69866 h 115511"/>
                <a:gd name="connsiteX2" fmla="*/ 45057 w 122862"/>
                <a:gd name="connsiteY2" fmla="*/ 107966 h 115511"/>
                <a:gd name="connsiteX3" fmla="*/ 110145 w 122862"/>
                <a:gd name="connsiteY3" fmla="*/ 114316 h 115511"/>
                <a:gd name="connsiteX4" fmla="*/ 118082 w 122862"/>
                <a:gd name="connsiteY4" fmla="*/ 92091 h 115511"/>
                <a:gd name="connsiteX5" fmla="*/ 54582 w 122862"/>
                <a:gd name="connsiteY5" fmla="*/ 63516 h 115511"/>
                <a:gd name="connsiteX6" fmla="*/ 2195 w 122862"/>
                <a:gd name="connsiteY6" fmla="*/ 16 h 11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862" h="115511">
                  <a:moveTo>
                    <a:pt x="2195" y="16"/>
                  </a:moveTo>
                  <a:cubicBezTo>
                    <a:pt x="-4684" y="1074"/>
                    <a:pt x="6163" y="51874"/>
                    <a:pt x="13307" y="69866"/>
                  </a:cubicBezTo>
                  <a:cubicBezTo>
                    <a:pt x="20451" y="87858"/>
                    <a:pt x="28917" y="100558"/>
                    <a:pt x="45057" y="107966"/>
                  </a:cubicBezTo>
                  <a:cubicBezTo>
                    <a:pt x="61197" y="115374"/>
                    <a:pt x="97974" y="116962"/>
                    <a:pt x="110145" y="114316"/>
                  </a:cubicBezTo>
                  <a:cubicBezTo>
                    <a:pt x="122316" y="111670"/>
                    <a:pt x="127343" y="100558"/>
                    <a:pt x="118082" y="92091"/>
                  </a:cubicBezTo>
                  <a:cubicBezTo>
                    <a:pt x="108821" y="83624"/>
                    <a:pt x="72838" y="76481"/>
                    <a:pt x="54582" y="63516"/>
                  </a:cubicBezTo>
                  <a:cubicBezTo>
                    <a:pt x="36326" y="50551"/>
                    <a:pt x="9074" y="-1042"/>
                    <a:pt x="2195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: 図形 87">
              <a:extLst>
                <a:ext uri="{FF2B5EF4-FFF2-40B4-BE49-F238E27FC236}">
                  <a16:creationId xmlns:a16="http://schemas.microsoft.com/office/drawing/2014/main" id="{7D806CA6-DB1E-4F72-9FEB-2894264E18D3}"/>
                </a:ext>
              </a:extLst>
            </p:cNvPr>
            <p:cNvSpPr/>
            <p:nvPr/>
          </p:nvSpPr>
          <p:spPr>
            <a:xfrm>
              <a:off x="4109798" y="4007884"/>
              <a:ext cx="270451" cy="267452"/>
            </a:xfrm>
            <a:custGeom>
              <a:avLst/>
              <a:gdLst>
                <a:gd name="connsiteX0" fmla="*/ 240 w 270451"/>
                <a:gd name="connsiteY0" fmla="*/ 554 h 267452"/>
                <a:gd name="connsiteX1" fmla="*/ 22465 w 270451"/>
                <a:gd name="connsiteY1" fmla="*/ 125966 h 267452"/>
                <a:gd name="connsiteX2" fmla="*/ 119302 w 270451"/>
                <a:gd name="connsiteY2" fmla="*/ 191054 h 267452"/>
                <a:gd name="connsiteX3" fmla="*/ 270115 w 270451"/>
                <a:gd name="connsiteY3" fmla="*/ 267254 h 267452"/>
                <a:gd name="connsiteX4" fmla="*/ 74852 w 270451"/>
                <a:gd name="connsiteY4" fmla="*/ 167241 h 267452"/>
                <a:gd name="connsiteX5" fmla="*/ 30402 w 270451"/>
                <a:gd name="connsiteY5" fmla="*/ 83104 h 267452"/>
                <a:gd name="connsiteX6" fmla="*/ 240 w 270451"/>
                <a:gd name="connsiteY6" fmla="*/ 554 h 26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451" h="267452">
                  <a:moveTo>
                    <a:pt x="240" y="554"/>
                  </a:moveTo>
                  <a:cubicBezTo>
                    <a:pt x="-1083" y="7697"/>
                    <a:pt x="2621" y="94216"/>
                    <a:pt x="22465" y="125966"/>
                  </a:cubicBezTo>
                  <a:cubicBezTo>
                    <a:pt x="42309" y="157716"/>
                    <a:pt x="78027" y="167506"/>
                    <a:pt x="119302" y="191054"/>
                  </a:cubicBezTo>
                  <a:cubicBezTo>
                    <a:pt x="160577" y="214602"/>
                    <a:pt x="277523" y="271223"/>
                    <a:pt x="270115" y="267254"/>
                  </a:cubicBezTo>
                  <a:cubicBezTo>
                    <a:pt x="262707" y="263285"/>
                    <a:pt x="114804" y="197933"/>
                    <a:pt x="74852" y="167241"/>
                  </a:cubicBezTo>
                  <a:cubicBezTo>
                    <a:pt x="34900" y="136549"/>
                    <a:pt x="42573" y="109033"/>
                    <a:pt x="30402" y="83104"/>
                  </a:cubicBezTo>
                  <a:cubicBezTo>
                    <a:pt x="18231" y="57175"/>
                    <a:pt x="1563" y="-6589"/>
                    <a:pt x="240" y="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: 図形 88">
              <a:extLst>
                <a:ext uri="{FF2B5EF4-FFF2-40B4-BE49-F238E27FC236}">
                  <a16:creationId xmlns:a16="http://schemas.microsoft.com/office/drawing/2014/main" id="{D9D283D6-B027-4569-89C2-BAE7DCB05495}"/>
                </a:ext>
              </a:extLst>
            </p:cNvPr>
            <p:cNvSpPr/>
            <p:nvPr/>
          </p:nvSpPr>
          <p:spPr>
            <a:xfrm>
              <a:off x="4220529" y="4137835"/>
              <a:ext cx="189695" cy="99080"/>
            </a:xfrm>
            <a:custGeom>
              <a:avLst/>
              <a:gdLst>
                <a:gd name="connsiteX0" fmla="*/ 634 w 189695"/>
                <a:gd name="connsiteY0" fmla="*/ 778 h 99080"/>
                <a:gd name="connsiteX1" fmla="*/ 184784 w 189695"/>
                <a:gd name="connsiteY1" fmla="*/ 97615 h 99080"/>
                <a:gd name="connsiteX2" fmla="*/ 126046 w 189695"/>
                <a:gd name="connsiteY2" fmla="*/ 54753 h 99080"/>
                <a:gd name="connsiteX3" fmla="*/ 634 w 189695"/>
                <a:gd name="connsiteY3" fmla="*/ 778 h 9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5" h="99080">
                  <a:moveTo>
                    <a:pt x="634" y="778"/>
                  </a:moveTo>
                  <a:cubicBezTo>
                    <a:pt x="10424" y="7922"/>
                    <a:pt x="163882" y="88619"/>
                    <a:pt x="184784" y="97615"/>
                  </a:cubicBezTo>
                  <a:cubicBezTo>
                    <a:pt x="205686" y="106611"/>
                    <a:pt x="154886" y="71951"/>
                    <a:pt x="126046" y="54753"/>
                  </a:cubicBezTo>
                  <a:cubicBezTo>
                    <a:pt x="97206" y="37555"/>
                    <a:pt x="-9156" y="-6366"/>
                    <a:pt x="634" y="7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: 図形 89">
              <a:extLst>
                <a:ext uri="{FF2B5EF4-FFF2-40B4-BE49-F238E27FC236}">
                  <a16:creationId xmlns:a16="http://schemas.microsoft.com/office/drawing/2014/main" id="{98D7F1B7-FBB8-4F0D-AE81-51F8C6B00DEA}"/>
                </a:ext>
              </a:extLst>
            </p:cNvPr>
            <p:cNvSpPr/>
            <p:nvPr/>
          </p:nvSpPr>
          <p:spPr>
            <a:xfrm>
              <a:off x="4153444" y="4146378"/>
              <a:ext cx="224983" cy="146137"/>
            </a:xfrm>
            <a:custGeom>
              <a:avLst/>
              <a:gdLst>
                <a:gd name="connsiteX0" fmla="*/ 1044 w 224983"/>
                <a:gd name="connsiteY0" fmla="*/ 172 h 146137"/>
                <a:gd name="connsiteX1" fmla="*/ 220119 w 224983"/>
                <a:gd name="connsiteY1" fmla="*/ 139872 h 146137"/>
                <a:gd name="connsiteX2" fmla="*/ 140744 w 224983"/>
                <a:gd name="connsiteY2" fmla="*/ 111297 h 146137"/>
                <a:gd name="connsiteX3" fmla="*/ 1044 w 224983"/>
                <a:gd name="connsiteY3" fmla="*/ 172 h 1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83" h="146137">
                  <a:moveTo>
                    <a:pt x="1044" y="172"/>
                  </a:moveTo>
                  <a:cubicBezTo>
                    <a:pt x="14273" y="4934"/>
                    <a:pt x="196836" y="121351"/>
                    <a:pt x="220119" y="139872"/>
                  </a:cubicBezTo>
                  <a:cubicBezTo>
                    <a:pt x="243402" y="158393"/>
                    <a:pt x="177521" y="131935"/>
                    <a:pt x="140744" y="111297"/>
                  </a:cubicBezTo>
                  <a:cubicBezTo>
                    <a:pt x="103967" y="90660"/>
                    <a:pt x="-12185" y="-4590"/>
                    <a:pt x="1044" y="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: 図形 90">
              <a:extLst>
                <a:ext uri="{FF2B5EF4-FFF2-40B4-BE49-F238E27FC236}">
                  <a16:creationId xmlns:a16="http://schemas.microsoft.com/office/drawing/2014/main" id="{0DE904BC-C6C9-4163-9506-149168AD655C}"/>
                </a:ext>
              </a:extLst>
            </p:cNvPr>
            <p:cNvSpPr/>
            <p:nvPr/>
          </p:nvSpPr>
          <p:spPr>
            <a:xfrm>
              <a:off x="4355959" y="4211633"/>
              <a:ext cx="39714" cy="80980"/>
            </a:xfrm>
            <a:custGeom>
              <a:avLst/>
              <a:gdLst>
                <a:gd name="connsiteX0" fmla="*/ 38241 w 39714"/>
                <a:gd name="connsiteY0" fmla="*/ 5 h 80980"/>
                <a:gd name="connsiteX1" fmla="*/ 141 w 39714"/>
                <a:gd name="connsiteY1" fmla="*/ 50805 h 80980"/>
                <a:gd name="connsiteX2" fmla="*/ 25541 w 39714"/>
                <a:gd name="connsiteY2" fmla="*/ 80967 h 80980"/>
                <a:gd name="connsiteX3" fmla="*/ 31891 w 39714"/>
                <a:gd name="connsiteY3" fmla="*/ 53980 h 80980"/>
                <a:gd name="connsiteX4" fmla="*/ 38241 w 39714"/>
                <a:gd name="connsiteY4" fmla="*/ 5 h 8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14" h="80980">
                  <a:moveTo>
                    <a:pt x="38241" y="5"/>
                  </a:moveTo>
                  <a:cubicBezTo>
                    <a:pt x="32949" y="-524"/>
                    <a:pt x="2258" y="37311"/>
                    <a:pt x="141" y="50805"/>
                  </a:cubicBezTo>
                  <a:cubicBezTo>
                    <a:pt x="-1976" y="64299"/>
                    <a:pt x="20249" y="80438"/>
                    <a:pt x="25541" y="80967"/>
                  </a:cubicBezTo>
                  <a:cubicBezTo>
                    <a:pt x="30833" y="81496"/>
                    <a:pt x="30833" y="66415"/>
                    <a:pt x="31891" y="53980"/>
                  </a:cubicBezTo>
                  <a:cubicBezTo>
                    <a:pt x="32949" y="41545"/>
                    <a:pt x="43533" y="534"/>
                    <a:pt x="38241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85AAF215-3059-4096-89F4-18939F4E5B1C}"/>
                </a:ext>
              </a:extLst>
            </p:cNvPr>
            <p:cNvSpPr/>
            <p:nvPr/>
          </p:nvSpPr>
          <p:spPr>
            <a:xfrm>
              <a:off x="4391025" y="4222717"/>
              <a:ext cx="824877" cy="84592"/>
            </a:xfrm>
            <a:custGeom>
              <a:avLst/>
              <a:gdLst>
                <a:gd name="connsiteX0" fmla="*/ 0 w 824877"/>
                <a:gd name="connsiteY0" fmla="*/ 4796 h 84592"/>
                <a:gd name="connsiteX1" fmla="*/ 244475 w 824877"/>
                <a:gd name="connsiteY1" fmla="*/ 77821 h 84592"/>
                <a:gd name="connsiteX2" fmla="*/ 398463 w 824877"/>
                <a:gd name="connsiteY2" fmla="*/ 79408 h 84592"/>
                <a:gd name="connsiteX3" fmla="*/ 660400 w 824877"/>
                <a:gd name="connsiteY3" fmla="*/ 60358 h 84592"/>
                <a:gd name="connsiteX4" fmla="*/ 754063 w 824877"/>
                <a:gd name="connsiteY4" fmla="*/ 52421 h 84592"/>
                <a:gd name="connsiteX5" fmla="*/ 812800 w 824877"/>
                <a:gd name="connsiteY5" fmla="*/ 65121 h 84592"/>
                <a:gd name="connsiteX6" fmla="*/ 823913 w 824877"/>
                <a:gd name="connsiteY6" fmla="*/ 52421 h 84592"/>
                <a:gd name="connsiteX7" fmla="*/ 822325 w 824877"/>
                <a:gd name="connsiteY7" fmla="*/ 33 h 84592"/>
                <a:gd name="connsiteX8" fmla="*/ 806450 w 824877"/>
                <a:gd name="connsiteY8" fmla="*/ 44483 h 84592"/>
                <a:gd name="connsiteX9" fmla="*/ 736600 w 824877"/>
                <a:gd name="connsiteY9" fmla="*/ 44483 h 84592"/>
                <a:gd name="connsiteX10" fmla="*/ 293688 w 824877"/>
                <a:gd name="connsiteY10" fmla="*/ 71471 h 84592"/>
                <a:gd name="connsiteX11" fmla="*/ 106363 w 824877"/>
                <a:gd name="connsiteY11" fmla="*/ 20671 h 84592"/>
                <a:gd name="connsiteX12" fmla="*/ 0 w 824877"/>
                <a:gd name="connsiteY12" fmla="*/ 4796 h 8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4877" h="84592">
                  <a:moveTo>
                    <a:pt x="0" y="4796"/>
                  </a:moveTo>
                  <a:cubicBezTo>
                    <a:pt x="89032" y="35091"/>
                    <a:pt x="178065" y="65386"/>
                    <a:pt x="244475" y="77821"/>
                  </a:cubicBezTo>
                  <a:cubicBezTo>
                    <a:pt x="310885" y="90256"/>
                    <a:pt x="329142" y="82318"/>
                    <a:pt x="398463" y="79408"/>
                  </a:cubicBezTo>
                  <a:cubicBezTo>
                    <a:pt x="467784" y="76498"/>
                    <a:pt x="660400" y="60358"/>
                    <a:pt x="660400" y="60358"/>
                  </a:cubicBezTo>
                  <a:cubicBezTo>
                    <a:pt x="719667" y="55860"/>
                    <a:pt x="728663" y="51627"/>
                    <a:pt x="754063" y="52421"/>
                  </a:cubicBezTo>
                  <a:cubicBezTo>
                    <a:pt x="779463" y="53215"/>
                    <a:pt x="801158" y="65121"/>
                    <a:pt x="812800" y="65121"/>
                  </a:cubicBezTo>
                  <a:cubicBezTo>
                    <a:pt x="824442" y="65121"/>
                    <a:pt x="822326" y="63269"/>
                    <a:pt x="823913" y="52421"/>
                  </a:cubicBezTo>
                  <a:cubicBezTo>
                    <a:pt x="825500" y="41573"/>
                    <a:pt x="825235" y="1356"/>
                    <a:pt x="822325" y="33"/>
                  </a:cubicBezTo>
                  <a:cubicBezTo>
                    <a:pt x="819415" y="-1290"/>
                    <a:pt x="820737" y="37075"/>
                    <a:pt x="806450" y="44483"/>
                  </a:cubicBezTo>
                  <a:cubicBezTo>
                    <a:pt x="792163" y="51891"/>
                    <a:pt x="736600" y="44483"/>
                    <a:pt x="736600" y="44483"/>
                  </a:cubicBezTo>
                  <a:cubicBezTo>
                    <a:pt x="651140" y="48981"/>
                    <a:pt x="398727" y="75440"/>
                    <a:pt x="293688" y="71471"/>
                  </a:cubicBezTo>
                  <a:cubicBezTo>
                    <a:pt x="188649" y="67502"/>
                    <a:pt x="106363" y="20671"/>
                    <a:pt x="106363" y="20671"/>
                  </a:cubicBezTo>
                  <a:lnTo>
                    <a:pt x="0" y="479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: 図形 92">
              <a:extLst>
                <a:ext uri="{FF2B5EF4-FFF2-40B4-BE49-F238E27FC236}">
                  <a16:creationId xmlns:a16="http://schemas.microsoft.com/office/drawing/2014/main" id="{DB191608-FE1E-4BEA-9642-728F962467F3}"/>
                </a:ext>
              </a:extLst>
            </p:cNvPr>
            <p:cNvSpPr/>
            <p:nvPr/>
          </p:nvSpPr>
          <p:spPr>
            <a:xfrm>
              <a:off x="4359054" y="4281020"/>
              <a:ext cx="342187" cy="68613"/>
            </a:xfrm>
            <a:custGeom>
              <a:avLst/>
              <a:gdLst>
                <a:gd name="connsiteX0" fmla="*/ 221 w 342187"/>
                <a:gd name="connsiteY0" fmla="*/ 468 h 68613"/>
                <a:gd name="connsiteX1" fmla="*/ 243109 w 342187"/>
                <a:gd name="connsiteY1" fmla="*/ 63968 h 68613"/>
                <a:gd name="connsiteX2" fmla="*/ 341534 w 342187"/>
                <a:gd name="connsiteY2" fmla="*/ 60793 h 68613"/>
                <a:gd name="connsiteX3" fmla="*/ 201834 w 342187"/>
                <a:gd name="connsiteY3" fmla="*/ 36980 h 68613"/>
                <a:gd name="connsiteX4" fmla="*/ 221 w 342187"/>
                <a:gd name="connsiteY4" fmla="*/ 468 h 6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187" h="68613">
                  <a:moveTo>
                    <a:pt x="221" y="468"/>
                  </a:moveTo>
                  <a:cubicBezTo>
                    <a:pt x="7100" y="4966"/>
                    <a:pt x="186224" y="53914"/>
                    <a:pt x="243109" y="63968"/>
                  </a:cubicBezTo>
                  <a:cubicBezTo>
                    <a:pt x="299994" y="74022"/>
                    <a:pt x="348413" y="65291"/>
                    <a:pt x="341534" y="60793"/>
                  </a:cubicBezTo>
                  <a:cubicBezTo>
                    <a:pt x="334655" y="56295"/>
                    <a:pt x="255280" y="48886"/>
                    <a:pt x="201834" y="36980"/>
                  </a:cubicBezTo>
                  <a:cubicBezTo>
                    <a:pt x="148388" y="25074"/>
                    <a:pt x="-6658" y="-4030"/>
                    <a:pt x="221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: 図形 93">
              <a:extLst>
                <a:ext uri="{FF2B5EF4-FFF2-40B4-BE49-F238E27FC236}">
                  <a16:creationId xmlns:a16="http://schemas.microsoft.com/office/drawing/2014/main" id="{4B381047-30FB-4C3C-9471-F8575E377803}"/>
                </a:ext>
              </a:extLst>
            </p:cNvPr>
            <p:cNvSpPr/>
            <p:nvPr/>
          </p:nvSpPr>
          <p:spPr>
            <a:xfrm>
              <a:off x="4707967" y="4340202"/>
              <a:ext cx="538035" cy="39839"/>
            </a:xfrm>
            <a:custGeom>
              <a:avLst/>
              <a:gdLst>
                <a:gd name="connsiteX0" fmla="*/ 558 w 538035"/>
                <a:gd name="connsiteY0" fmla="*/ 39711 h 39839"/>
                <a:gd name="connsiteX1" fmla="*/ 252971 w 538035"/>
                <a:gd name="connsiteY1" fmla="*/ 12723 h 39839"/>
                <a:gd name="connsiteX2" fmla="*/ 397433 w 538035"/>
                <a:gd name="connsiteY2" fmla="*/ 12723 h 39839"/>
                <a:gd name="connsiteX3" fmla="*/ 537133 w 538035"/>
                <a:gd name="connsiteY3" fmla="*/ 20661 h 39839"/>
                <a:gd name="connsiteX4" fmla="*/ 327583 w 538035"/>
                <a:gd name="connsiteY4" fmla="*/ 23 h 39839"/>
                <a:gd name="connsiteX5" fmla="*/ 558 w 538035"/>
                <a:gd name="connsiteY5" fmla="*/ 39711 h 39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035" h="39839">
                  <a:moveTo>
                    <a:pt x="558" y="39711"/>
                  </a:moveTo>
                  <a:cubicBezTo>
                    <a:pt x="-11877" y="41828"/>
                    <a:pt x="186825" y="17221"/>
                    <a:pt x="252971" y="12723"/>
                  </a:cubicBezTo>
                  <a:cubicBezTo>
                    <a:pt x="319117" y="8225"/>
                    <a:pt x="350073" y="11400"/>
                    <a:pt x="397433" y="12723"/>
                  </a:cubicBezTo>
                  <a:cubicBezTo>
                    <a:pt x="444793" y="14046"/>
                    <a:pt x="548775" y="22778"/>
                    <a:pt x="537133" y="20661"/>
                  </a:cubicBezTo>
                  <a:cubicBezTo>
                    <a:pt x="525491" y="18544"/>
                    <a:pt x="417277" y="-771"/>
                    <a:pt x="327583" y="23"/>
                  </a:cubicBezTo>
                  <a:cubicBezTo>
                    <a:pt x="237889" y="817"/>
                    <a:pt x="12993" y="37594"/>
                    <a:pt x="558" y="397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: 図形 94">
              <a:extLst>
                <a:ext uri="{FF2B5EF4-FFF2-40B4-BE49-F238E27FC236}">
                  <a16:creationId xmlns:a16="http://schemas.microsoft.com/office/drawing/2014/main" id="{D28833C2-8E71-416C-959F-845AF606A1A6}"/>
                </a:ext>
              </a:extLst>
            </p:cNvPr>
            <p:cNvSpPr/>
            <p:nvPr/>
          </p:nvSpPr>
          <p:spPr>
            <a:xfrm>
              <a:off x="4646682" y="4298945"/>
              <a:ext cx="594890" cy="40727"/>
            </a:xfrm>
            <a:custGeom>
              <a:avLst/>
              <a:gdLst>
                <a:gd name="connsiteX0" fmla="*/ 23743 w 594890"/>
                <a:gd name="connsiteY0" fmla="*/ 39693 h 40727"/>
                <a:gd name="connsiteX1" fmla="*/ 79306 w 594890"/>
                <a:gd name="connsiteY1" fmla="*/ 28580 h 40727"/>
                <a:gd name="connsiteX2" fmla="*/ 326956 w 594890"/>
                <a:gd name="connsiteY2" fmla="*/ 14293 h 40727"/>
                <a:gd name="connsiteX3" fmla="*/ 506343 w 594890"/>
                <a:gd name="connsiteY3" fmla="*/ 5 h 40727"/>
                <a:gd name="connsiteX4" fmla="*/ 574606 w 594890"/>
                <a:gd name="connsiteY4" fmla="*/ 15880 h 40727"/>
                <a:gd name="connsiteX5" fmla="*/ 584131 w 594890"/>
                <a:gd name="connsiteY5" fmla="*/ 12705 h 40727"/>
                <a:gd name="connsiteX6" fmla="*/ 434906 w 594890"/>
                <a:gd name="connsiteY6" fmla="*/ 1593 h 40727"/>
                <a:gd name="connsiteX7" fmla="*/ 23743 w 594890"/>
                <a:gd name="connsiteY7" fmla="*/ 39693 h 40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4890" h="40727">
                  <a:moveTo>
                    <a:pt x="23743" y="39693"/>
                  </a:moveTo>
                  <a:cubicBezTo>
                    <a:pt x="-35524" y="44191"/>
                    <a:pt x="28770" y="32813"/>
                    <a:pt x="79306" y="28580"/>
                  </a:cubicBezTo>
                  <a:cubicBezTo>
                    <a:pt x="129842" y="24347"/>
                    <a:pt x="255783" y="19055"/>
                    <a:pt x="326956" y="14293"/>
                  </a:cubicBezTo>
                  <a:cubicBezTo>
                    <a:pt x="398129" y="9530"/>
                    <a:pt x="465068" y="-259"/>
                    <a:pt x="506343" y="5"/>
                  </a:cubicBezTo>
                  <a:cubicBezTo>
                    <a:pt x="547618" y="269"/>
                    <a:pt x="561641" y="13763"/>
                    <a:pt x="574606" y="15880"/>
                  </a:cubicBezTo>
                  <a:cubicBezTo>
                    <a:pt x="587571" y="17997"/>
                    <a:pt x="607414" y="15086"/>
                    <a:pt x="584131" y="12705"/>
                  </a:cubicBezTo>
                  <a:cubicBezTo>
                    <a:pt x="560848" y="10324"/>
                    <a:pt x="529362" y="-524"/>
                    <a:pt x="434906" y="1593"/>
                  </a:cubicBezTo>
                  <a:cubicBezTo>
                    <a:pt x="340450" y="3710"/>
                    <a:pt x="83010" y="35195"/>
                    <a:pt x="23743" y="39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72C0BE1A-61BB-4E2B-A85E-4DAA52192B99}"/>
                </a:ext>
              </a:extLst>
            </p:cNvPr>
            <p:cNvSpPr/>
            <p:nvPr/>
          </p:nvSpPr>
          <p:spPr>
            <a:xfrm>
              <a:off x="5225745" y="4301786"/>
              <a:ext cx="390873" cy="44945"/>
            </a:xfrm>
            <a:custGeom>
              <a:avLst/>
              <a:gdLst>
                <a:gd name="connsiteX0" fmla="*/ 305 w 390873"/>
                <a:gd name="connsiteY0" fmla="*/ 19389 h 44945"/>
                <a:gd name="connsiteX1" fmla="*/ 176518 w 390873"/>
                <a:gd name="connsiteY1" fmla="*/ 13039 h 44945"/>
                <a:gd name="connsiteX2" fmla="*/ 381305 w 390873"/>
                <a:gd name="connsiteY2" fmla="*/ 44789 h 44945"/>
                <a:gd name="connsiteX3" fmla="*/ 343205 w 390873"/>
                <a:gd name="connsiteY3" fmla="*/ 24152 h 44945"/>
                <a:gd name="connsiteX4" fmla="*/ 219380 w 390873"/>
                <a:gd name="connsiteY4" fmla="*/ 339 h 44945"/>
                <a:gd name="connsiteX5" fmla="*/ 305 w 390873"/>
                <a:gd name="connsiteY5" fmla="*/ 19389 h 4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873" h="44945">
                  <a:moveTo>
                    <a:pt x="305" y="19389"/>
                  </a:moveTo>
                  <a:cubicBezTo>
                    <a:pt x="-6839" y="21506"/>
                    <a:pt x="113018" y="8806"/>
                    <a:pt x="176518" y="13039"/>
                  </a:cubicBezTo>
                  <a:cubicBezTo>
                    <a:pt x="240018" y="17272"/>
                    <a:pt x="353524" y="42937"/>
                    <a:pt x="381305" y="44789"/>
                  </a:cubicBezTo>
                  <a:cubicBezTo>
                    <a:pt x="409086" y="46641"/>
                    <a:pt x="370192" y="31560"/>
                    <a:pt x="343205" y="24152"/>
                  </a:cubicBezTo>
                  <a:cubicBezTo>
                    <a:pt x="316218" y="16744"/>
                    <a:pt x="272561" y="3514"/>
                    <a:pt x="219380" y="339"/>
                  </a:cubicBezTo>
                  <a:cubicBezTo>
                    <a:pt x="166199" y="-2836"/>
                    <a:pt x="7449" y="17272"/>
                    <a:pt x="305" y="19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B167554E-7E75-4D2A-8DAF-13D1930330A2}"/>
                </a:ext>
              </a:extLst>
            </p:cNvPr>
            <p:cNvSpPr/>
            <p:nvPr/>
          </p:nvSpPr>
          <p:spPr>
            <a:xfrm>
              <a:off x="5226043" y="4352447"/>
              <a:ext cx="382610" cy="32511"/>
            </a:xfrm>
            <a:custGeom>
              <a:avLst/>
              <a:gdLst>
                <a:gd name="connsiteX0" fmla="*/ 7 w 382610"/>
                <a:gd name="connsiteY0" fmla="*/ 21116 h 32511"/>
                <a:gd name="connsiteX1" fmla="*/ 238132 w 382610"/>
                <a:gd name="connsiteY1" fmla="*/ 16353 h 32511"/>
                <a:gd name="connsiteX2" fmla="*/ 382595 w 382610"/>
                <a:gd name="connsiteY2" fmla="*/ 32228 h 32511"/>
                <a:gd name="connsiteX3" fmla="*/ 230195 w 382610"/>
                <a:gd name="connsiteY3" fmla="*/ 478 h 32511"/>
                <a:gd name="connsiteX4" fmla="*/ 7 w 382610"/>
                <a:gd name="connsiteY4" fmla="*/ 21116 h 3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610" h="32511">
                  <a:moveTo>
                    <a:pt x="7" y="21116"/>
                  </a:moveTo>
                  <a:cubicBezTo>
                    <a:pt x="1330" y="23762"/>
                    <a:pt x="174367" y="14501"/>
                    <a:pt x="238132" y="16353"/>
                  </a:cubicBezTo>
                  <a:cubicBezTo>
                    <a:pt x="301897" y="18205"/>
                    <a:pt x="383918" y="34874"/>
                    <a:pt x="382595" y="32228"/>
                  </a:cubicBezTo>
                  <a:cubicBezTo>
                    <a:pt x="381272" y="29582"/>
                    <a:pt x="291578" y="4447"/>
                    <a:pt x="230195" y="478"/>
                  </a:cubicBezTo>
                  <a:cubicBezTo>
                    <a:pt x="168812" y="-3491"/>
                    <a:pt x="-1316" y="18470"/>
                    <a:pt x="7" y="21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: 図形 97">
              <a:extLst>
                <a:ext uri="{FF2B5EF4-FFF2-40B4-BE49-F238E27FC236}">
                  <a16:creationId xmlns:a16="http://schemas.microsoft.com/office/drawing/2014/main" id="{20125028-4439-460A-9DB6-45C497033986}"/>
                </a:ext>
              </a:extLst>
            </p:cNvPr>
            <p:cNvSpPr/>
            <p:nvPr/>
          </p:nvSpPr>
          <p:spPr>
            <a:xfrm>
              <a:off x="5655932" y="3947250"/>
              <a:ext cx="287316" cy="21864"/>
            </a:xfrm>
            <a:custGeom>
              <a:avLst/>
              <a:gdLst>
                <a:gd name="connsiteX0" fmla="*/ 1918 w 287316"/>
                <a:gd name="connsiteY0" fmla="*/ 5625 h 21864"/>
                <a:gd name="connsiteX1" fmla="*/ 282906 w 287316"/>
                <a:gd name="connsiteY1" fmla="*/ 863 h 21864"/>
                <a:gd name="connsiteX2" fmla="*/ 163843 w 287316"/>
                <a:gd name="connsiteY2" fmla="*/ 21500 h 21864"/>
                <a:gd name="connsiteX3" fmla="*/ 1918 w 287316"/>
                <a:gd name="connsiteY3" fmla="*/ 5625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16" h="21864">
                  <a:moveTo>
                    <a:pt x="1918" y="5625"/>
                  </a:moveTo>
                  <a:cubicBezTo>
                    <a:pt x="21762" y="2185"/>
                    <a:pt x="255919" y="-1783"/>
                    <a:pt x="282906" y="863"/>
                  </a:cubicBezTo>
                  <a:cubicBezTo>
                    <a:pt x="309894" y="3509"/>
                    <a:pt x="205912" y="18590"/>
                    <a:pt x="163843" y="21500"/>
                  </a:cubicBezTo>
                  <a:cubicBezTo>
                    <a:pt x="121774" y="24410"/>
                    <a:pt x="-17926" y="9065"/>
                    <a:pt x="1918" y="5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B29A202C-7149-437A-8AEF-81969889ED40}"/>
                </a:ext>
              </a:extLst>
            </p:cNvPr>
            <p:cNvSpPr/>
            <p:nvPr/>
          </p:nvSpPr>
          <p:spPr>
            <a:xfrm>
              <a:off x="5777104" y="3956047"/>
              <a:ext cx="103896" cy="96861"/>
            </a:xfrm>
            <a:custGeom>
              <a:avLst/>
              <a:gdLst>
                <a:gd name="connsiteX0" fmla="*/ 1396 w 103896"/>
                <a:gd name="connsiteY0" fmla="*/ 3 h 96861"/>
                <a:gd name="connsiteX1" fmla="*/ 28384 w 103896"/>
                <a:gd name="connsiteY1" fmla="*/ 71441 h 96861"/>
                <a:gd name="connsiteX2" fmla="*/ 102996 w 103896"/>
                <a:gd name="connsiteY2" fmla="*/ 96841 h 96861"/>
                <a:gd name="connsiteX3" fmla="*/ 66484 w 103896"/>
                <a:gd name="connsiteY3" fmla="*/ 68266 h 96861"/>
                <a:gd name="connsiteX4" fmla="*/ 1396 w 103896"/>
                <a:gd name="connsiteY4" fmla="*/ 3 h 9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96" h="96861">
                  <a:moveTo>
                    <a:pt x="1396" y="3"/>
                  </a:moveTo>
                  <a:cubicBezTo>
                    <a:pt x="-4954" y="532"/>
                    <a:pt x="11451" y="55301"/>
                    <a:pt x="28384" y="71441"/>
                  </a:cubicBezTo>
                  <a:cubicBezTo>
                    <a:pt x="45317" y="87581"/>
                    <a:pt x="96646" y="97370"/>
                    <a:pt x="102996" y="96841"/>
                  </a:cubicBezTo>
                  <a:cubicBezTo>
                    <a:pt x="109346" y="96312"/>
                    <a:pt x="80507" y="79908"/>
                    <a:pt x="66484" y="68266"/>
                  </a:cubicBezTo>
                  <a:cubicBezTo>
                    <a:pt x="52461" y="56624"/>
                    <a:pt x="7746" y="-526"/>
                    <a:pt x="1396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: 図形 99">
              <a:extLst>
                <a:ext uri="{FF2B5EF4-FFF2-40B4-BE49-F238E27FC236}">
                  <a16:creationId xmlns:a16="http://schemas.microsoft.com/office/drawing/2014/main" id="{F90E57EF-8C0A-4DEF-B289-F18BD0DCF781}"/>
                </a:ext>
              </a:extLst>
            </p:cNvPr>
            <p:cNvSpPr/>
            <p:nvPr/>
          </p:nvSpPr>
          <p:spPr>
            <a:xfrm>
              <a:off x="5549110" y="3946256"/>
              <a:ext cx="239045" cy="115937"/>
            </a:xfrm>
            <a:custGeom>
              <a:avLst/>
              <a:gdLst>
                <a:gd name="connsiteX0" fmla="*/ 790 w 239045"/>
                <a:gd name="connsiteY0" fmla="*/ 70119 h 115937"/>
                <a:gd name="connsiteX1" fmla="*/ 40478 w 239045"/>
                <a:gd name="connsiteY1" fmla="*/ 269 h 115937"/>
                <a:gd name="connsiteX2" fmla="*/ 75403 w 239045"/>
                <a:gd name="connsiteY2" fmla="*/ 46307 h 115937"/>
                <a:gd name="connsiteX3" fmla="*/ 238915 w 239045"/>
                <a:gd name="connsiteY3" fmla="*/ 54244 h 115937"/>
                <a:gd name="connsiteX4" fmla="*/ 102390 w 239045"/>
                <a:gd name="connsiteY4" fmla="*/ 70119 h 115937"/>
                <a:gd name="connsiteX5" fmla="*/ 69053 w 239045"/>
                <a:gd name="connsiteY5" fmla="*/ 109807 h 115937"/>
                <a:gd name="connsiteX6" fmla="*/ 45240 w 239045"/>
                <a:gd name="connsiteY6" fmla="*/ 111394 h 115937"/>
                <a:gd name="connsiteX7" fmla="*/ 103978 w 239045"/>
                <a:gd name="connsiteY7" fmla="*/ 66944 h 115937"/>
                <a:gd name="connsiteX8" fmla="*/ 78578 w 239045"/>
                <a:gd name="connsiteY8" fmla="*/ 28844 h 115937"/>
                <a:gd name="connsiteX9" fmla="*/ 790 w 239045"/>
                <a:gd name="connsiteY9" fmla="*/ 70119 h 11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9045" h="115937">
                  <a:moveTo>
                    <a:pt x="790" y="70119"/>
                  </a:moveTo>
                  <a:cubicBezTo>
                    <a:pt x="-5560" y="65357"/>
                    <a:pt x="28043" y="4238"/>
                    <a:pt x="40478" y="269"/>
                  </a:cubicBezTo>
                  <a:cubicBezTo>
                    <a:pt x="52913" y="-3700"/>
                    <a:pt x="42330" y="37311"/>
                    <a:pt x="75403" y="46307"/>
                  </a:cubicBezTo>
                  <a:cubicBezTo>
                    <a:pt x="108476" y="55303"/>
                    <a:pt x="234417" y="50275"/>
                    <a:pt x="238915" y="54244"/>
                  </a:cubicBezTo>
                  <a:cubicBezTo>
                    <a:pt x="243413" y="58213"/>
                    <a:pt x="130700" y="60859"/>
                    <a:pt x="102390" y="70119"/>
                  </a:cubicBezTo>
                  <a:cubicBezTo>
                    <a:pt x="74080" y="79379"/>
                    <a:pt x="78578" y="102928"/>
                    <a:pt x="69053" y="109807"/>
                  </a:cubicBezTo>
                  <a:cubicBezTo>
                    <a:pt x="59528" y="116686"/>
                    <a:pt x="39419" y="118538"/>
                    <a:pt x="45240" y="111394"/>
                  </a:cubicBezTo>
                  <a:cubicBezTo>
                    <a:pt x="51061" y="104250"/>
                    <a:pt x="98422" y="80702"/>
                    <a:pt x="103978" y="66944"/>
                  </a:cubicBezTo>
                  <a:cubicBezTo>
                    <a:pt x="109534" y="53186"/>
                    <a:pt x="93924" y="32548"/>
                    <a:pt x="78578" y="28844"/>
                  </a:cubicBezTo>
                  <a:cubicBezTo>
                    <a:pt x="63232" y="25140"/>
                    <a:pt x="7140" y="74881"/>
                    <a:pt x="790" y="70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: 図形 100">
              <a:extLst>
                <a:ext uri="{FF2B5EF4-FFF2-40B4-BE49-F238E27FC236}">
                  <a16:creationId xmlns:a16="http://schemas.microsoft.com/office/drawing/2014/main" id="{B87A0416-FEA5-4902-B416-87E8CFC9F7D2}"/>
                </a:ext>
              </a:extLst>
            </p:cNvPr>
            <p:cNvSpPr/>
            <p:nvPr/>
          </p:nvSpPr>
          <p:spPr>
            <a:xfrm>
              <a:off x="5460302" y="4099113"/>
              <a:ext cx="342011" cy="34880"/>
            </a:xfrm>
            <a:custGeom>
              <a:avLst/>
              <a:gdLst>
                <a:gd name="connsiteX0" fmla="*/ 698 w 342011"/>
                <a:gd name="connsiteY0" fmla="*/ 31562 h 34880"/>
                <a:gd name="connsiteX1" fmla="*/ 129286 w 342011"/>
                <a:gd name="connsiteY1" fmla="*/ 4575 h 34880"/>
                <a:gd name="connsiteX2" fmla="*/ 192786 w 342011"/>
                <a:gd name="connsiteY2" fmla="*/ 2987 h 34880"/>
                <a:gd name="connsiteX3" fmla="*/ 342011 w 342011"/>
                <a:gd name="connsiteY3" fmla="*/ 34737 h 34880"/>
                <a:gd name="connsiteX4" fmla="*/ 191198 w 342011"/>
                <a:gd name="connsiteY4" fmla="*/ 15687 h 34880"/>
                <a:gd name="connsiteX5" fmla="*/ 698 w 342011"/>
                <a:gd name="connsiteY5" fmla="*/ 31562 h 3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011" h="34880">
                  <a:moveTo>
                    <a:pt x="698" y="31562"/>
                  </a:moveTo>
                  <a:cubicBezTo>
                    <a:pt x="-9620" y="29710"/>
                    <a:pt x="97271" y="9337"/>
                    <a:pt x="129286" y="4575"/>
                  </a:cubicBezTo>
                  <a:cubicBezTo>
                    <a:pt x="161301" y="-187"/>
                    <a:pt x="157332" y="-2040"/>
                    <a:pt x="192786" y="2987"/>
                  </a:cubicBezTo>
                  <a:cubicBezTo>
                    <a:pt x="228240" y="8014"/>
                    <a:pt x="342276" y="32620"/>
                    <a:pt x="342011" y="34737"/>
                  </a:cubicBezTo>
                  <a:cubicBezTo>
                    <a:pt x="341746" y="36854"/>
                    <a:pt x="247819" y="14893"/>
                    <a:pt x="191198" y="15687"/>
                  </a:cubicBezTo>
                  <a:cubicBezTo>
                    <a:pt x="134577" y="16481"/>
                    <a:pt x="11016" y="33414"/>
                    <a:pt x="698" y="31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: 図形 101">
              <a:extLst>
                <a:ext uri="{FF2B5EF4-FFF2-40B4-BE49-F238E27FC236}">
                  <a16:creationId xmlns:a16="http://schemas.microsoft.com/office/drawing/2014/main" id="{A29F16DC-D306-4D2B-BE1A-D09F86CB469F}"/>
                </a:ext>
              </a:extLst>
            </p:cNvPr>
            <p:cNvSpPr/>
            <p:nvPr/>
          </p:nvSpPr>
          <p:spPr>
            <a:xfrm>
              <a:off x="5657365" y="4070296"/>
              <a:ext cx="151952" cy="52451"/>
            </a:xfrm>
            <a:custGeom>
              <a:avLst/>
              <a:gdLst>
                <a:gd name="connsiteX0" fmla="*/ 485 w 151952"/>
                <a:gd name="connsiteY0" fmla="*/ 54 h 52451"/>
                <a:gd name="connsiteX1" fmla="*/ 119548 w 151952"/>
                <a:gd name="connsiteY1" fmla="*/ 22279 h 52451"/>
                <a:gd name="connsiteX2" fmla="*/ 151298 w 151952"/>
                <a:gd name="connsiteY2" fmla="*/ 52442 h 52451"/>
                <a:gd name="connsiteX3" fmla="*/ 98910 w 151952"/>
                <a:gd name="connsiteY3" fmla="*/ 19104 h 52451"/>
                <a:gd name="connsiteX4" fmla="*/ 78273 w 151952"/>
                <a:gd name="connsiteY4" fmla="*/ 28629 h 52451"/>
                <a:gd name="connsiteX5" fmla="*/ 485 w 151952"/>
                <a:gd name="connsiteY5" fmla="*/ 54 h 5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952" h="52451">
                  <a:moveTo>
                    <a:pt x="485" y="54"/>
                  </a:moveTo>
                  <a:cubicBezTo>
                    <a:pt x="7364" y="-1004"/>
                    <a:pt x="94413" y="13548"/>
                    <a:pt x="119548" y="22279"/>
                  </a:cubicBezTo>
                  <a:cubicBezTo>
                    <a:pt x="144683" y="31010"/>
                    <a:pt x="154738" y="52971"/>
                    <a:pt x="151298" y="52442"/>
                  </a:cubicBezTo>
                  <a:cubicBezTo>
                    <a:pt x="147858" y="51913"/>
                    <a:pt x="111081" y="23073"/>
                    <a:pt x="98910" y="19104"/>
                  </a:cubicBezTo>
                  <a:cubicBezTo>
                    <a:pt x="86739" y="15135"/>
                    <a:pt x="94677" y="31275"/>
                    <a:pt x="78273" y="28629"/>
                  </a:cubicBezTo>
                  <a:cubicBezTo>
                    <a:pt x="61869" y="25983"/>
                    <a:pt x="-6394" y="1112"/>
                    <a:pt x="485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: 図形 102">
              <a:extLst>
                <a:ext uri="{FF2B5EF4-FFF2-40B4-BE49-F238E27FC236}">
                  <a16:creationId xmlns:a16="http://schemas.microsoft.com/office/drawing/2014/main" id="{8D3D6E95-49FD-42FD-BA6F-2B8C5D38A8F0}"/>
                </a:ext>
              </a:extLst>
            </p:cNvPr>
            <p:cNvSpPr/>
            <p:nvPr/>
          </p:nvSpPr>
          <p:spPr>
            <a:xfrm>
              <a:off x="5519226" y="3992229"/>
              <a:ext cx="92777" cy="116730"/>
            </a:xfrm>
            <a:custGeom>
              <a:avLst/>
              <a:gdLst>
                <a:gd name="connsiteX0" fmla="*/ 71949 w 92777"/>
                <a:gd name="connsiteY0" fmla="*/ 334 h 116730"/>
                <a:gd name="connsiteX1" fmla="*/ 89412 w 92777"/>
                <a:gd name="connsiteY1" fmla="*/ 54309 h 116730"/>
                <a:gd name="connsiteX2" fmla="*/ 512 w 92777"/>
                <a:gd name="connsiteY2" fmla="*/ 98759 h 116730"/>
                <a:gd name="connsiteX3" fmla="*/ 52899 w 92777"/>
                <a:gd name="connsiteY3" fmla="*/ 116221 h 116730"/>
                <a:gd name="connsiteX4" fmla="*/ 51312 w 92777"/>
                <a:gd name="connsiteY4" fmla="*/ 81296 h 116730"/>
                <a:gd name="connsiteX5" fmla="*/ 71949 w 92777"/>
                <a:gd name="connsiteY5" fmla="*/ 334 h 11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777" h="116730">
                  <a:moveTo>
                    <a:pt x="71949" y="334"/>
                  </a:moveTo>
                  <a:cubicBezTo>
                    <a:pt x="78299" y="-4164"/>
                    <a:pt x="101318" y="37905"/>
                    <a:pt x="89412" y="54309"/>
                  </a:cubicBezTo>
                  <a:cubicBezTo>
                    <a:pt x="77506" y="70713"/>
                    <a:pt x="6597" y="88440"/>
                    <a:pt x="512" y="98759"/>
                  </a:cubicBezTo>
                  <a:cubicBezTo>
                    <a:pt x="-5574" y="109078"/>
                    <a:pt x="44432" y="119131"/>
                    <a:pt x="52899" y="116221"/>
                  </a:cubicBezTo>
                  <a:cubicBezTo>
                    <a:pt x="61366" y="113311"/>
                    <a:pt x="47343" y="94525"/>
                    <a:pt x="51312" y="81296"/>
                  </a:cubicBezTo>
                  <a:cubicBezTo>
                    <a:pt x="55281" y="68067"/>
                    <a:pt x="65599" y="4832"/>
                    <a:pt x="71949" y="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: 図形 103">
              <a:extLst>
                <a:ext uri="{FF2B5EF4-FFF2-40B4-BE49-F238E27FC236}">
                  <a16:creationId xmlns:a16="http://schemas.microsoft.com/office/drawing/2014/main" id="{FA62EAD8-81D6-4EBA-9269-B50F08E6DD7C}"/>
                </a:ext>
              </a:extLst>
            </p:cNvPr>
            <p:cNvSpPr/>
            <p:nvPr/>
          </p:nvSpPr>
          <p:spPr>
            <a:xfrm>
              <a:off x="5464010" y="4149028"/>
              <a:ext cx="46293" cy="167946"/>
            </a:xfrm>
            <a:custGeom>
              <a:avLst/>
              <a:gdLst>
                <a:gd name="connsiteX0" fmla="*/ 1753 w 46293"/>
                <a:gd name="connsiteY0" fmla="*/ 697 h 167946"/>
                <a:gd name="connsiteX1" fmla="*/ 46203 w 46293"/>
                <a:gd name="connsiteY1" fmla="*/ 164210 h 167946"/>
                <a:gd name="connsiteX2" fmla="*/ 12865 w 46293"/>
                <a:gd name="connsiteY2" fmla="*/ 107060 h 167946"/>
                <a:gd name="connsiteX3" fmla="*/ 1753 w 46293"/>
                <a:gd name="connsiteY3" fmla="*/ 697 h 16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3" h="167946">
                  <a:moveTo>
                    <a:pt x="1753" y="697"/>
                  </a:moveTo>
                  <a:cubicBezTo>
                    <a:pt x="7309" y="10222"/>
                    <a:pt x="44351" y="146483"/>
                    <a:pt x="46203" y="164210"/>
                  </a:cubicBezTo>
                  <a:cubicBezTo>
                    <a:pt x="48055" y="181937"/>
                    <a:pt x="20802" y="132195"/>
                    <a:pt x="12865" y="107060"/>
                  </a:cubicBezTo>
                  <a:cubicBezTo>
                    <a:pt x="4928" y="81925"/>
                    <a:pt x="-3803" y="-8828"/>
                    <a:pt x="1753" y="6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6671BDE5-EA5D-42AB-B9D9-FB0349D13A39}"/>
                </a:ext>
              </a:extLst>
            </p:cNvPr>
            <p:cNvSpPr/>
            <p:nvPr/>
          </p:nvSpPr>
          <p:spPr>
            <a:xfrm>
              <a:off x="5345311" y="4124834"/>
              <a:ext cx="68162" cy="167253"/>
            </a:xfrm>
            <a:custGeom>
              <a:avLst/>
              <a:gdLst>
                <a:gd name="connsiteX0" fmla="*/ 2977 w 68162"/>
                <a:gd name="connsiteY0" fmla="*/ 1079 h 167253"/>
                <a:gd name="connsiteX1" fmla="*/ 68064 w 68162"/>
                <a:gd name="connsiteY1" fmla="*/ 164591 h 167253"/>
                <a:gd name="connsiteX2" fmla="*/ 17264 w 68162"/>
                <a:gd name="connsiteY2" fmla="*/ 96329 h 167253"/>
                <a:gd name="connsiteX3" fmla="*/ 2977 w 68162"/>
                <a:gd name="connsiteY3" fmla="*/ 1079 h 16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62" h="167253">
                  <a:moveTo>
                    <a:pt x="2977" y="1079"/>
                  </a:moveTo>
                  <a:cubicBezTo>
                    <a:pt x="11444" y="12456"/>
                    <a:pt x="65683" y="148716"/>
                    <a:pt x="68064" y="164591"/>
                  </a:cubicBezTo>
                  <a:cubicBezTo>
                    <a:pt x="70445" y="180466"/>
                    <a:pt x="28906" y="121200"/>
                    <a:pt x="17264" y="96329"/>
                  </a:cubicBezTo>
                  <a:cubicBezTo>
                    <a:pt x="5622" y="71458"/>
                    <a:pt x="-5490" y="-10298"/>
                    <a:pt x="2977" y="10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2BC4D2CC-732A-4740-B84C-7A888DCF76DB}"/>
                </a:ext>
              </a:extLst>
            </p:cNvPr>
            <p:cNvSpPr/>
            <p:nvPr/>
          </p:nvSpPr>
          <p:spPr>
            <a:xfrm>
              <a:off x="5506974" y="4376723"/>
              <a:ext cx="51804" cy="239782"/>
            </a:xfrm>
            <a:custGeom>
              <a:avLst/>
              <a:gdLst>
                <a:gd name="connsiteX0" fmla="*/ 64 w 51804"/>
                <a:gd name="connsiteY0" fmla="*/ 15 h 239782"/>
                <a:gd name="connsiteX1" fmla="*/ 44514 w 51804"/>
                <a:gd name="connsiteY1" fmla="*/ 161940 h 239782"/>
                <a:gd name="connsiteX2" fmla="*/ 50864 w 51804"/>
                <a:gd name="connsiteY2" fmla="*/ 239727 h 239782"/>
                <a:gd name="connsiteX3" fmla="*/ 34989 w 51804"/>
                <a:gd name="connsiteY3" fmla="*/ 171465 h 239782"/>
                <a:gd name="connsiteX4" fmla="*/ 64 w 51804"/>
                <a:gd name="connsiteY4" fmla="*/ 15 h 239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4" h="239782">
                  <a:moveTo>
                    <a:pt x="64" y="15"/>
                  </a:moveTo>
                  <a:cubicBezTo>
                    <a:pt x="1651" y="-1572"/>
                    <a:pt x="36047" y="121988"/>
                    <a:pt x="44514" y="161940"/>
                  </a:cubicBezTo>
                  <a:cubicBezTo>
                    <a:pt x="52981" y="201892"/>
                    <a:pt x="52451" y="238140"/>
                    <a:pt x="50864" y="239727"/>
                  </a:cubicBezTo>
                  <a:cubicBezTo>
                    <a:pt x="49277" y="241314"/>
                    <a:pt x="43456" y="208771"/>
                    <a:pt x="34989" y="171465"/>
                  </a:cubicBezTo>
                  <a:cubicBezTo>
                    <a:pt x="26522" y="134159"/>
                    <a:pt x="-1523" y="1602"/>
                    <a:pt x="64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: 図形 106">
              <a:extLst>
                <a:ext uri="{FF2B5EF4-FFF2-40B4-BE49-F238E27FC236}">
                  <a16:creationId xmlns:a16="http://schemas.microsoft.com/office/drawing/2014/main" id="{A2E3649A-43A2-4EC9-A9E8-BAFABEAAFD11}"/>
                </a:ext>
              </a:extLst>
            </p:cNvPr>
            <p:cNvSpPr/>
            <p:nvPr/>
          </p:nvSpPr>
          <p:spPr>
            <a:xfrm>
              <a:off x="5441272" y="4366858"/>
              <a:ext cx="103865" cy="260541"/>
            </a:xfrm>
            <a:custGeom>
              <a:avLst/>
              <a:gdLst>
                <a:gd name="connsiteX0" fmla="*/ 678 w 103865"/>
                <a:gd name="connsiteY0" fmla="*/ 355 h 260541"/>
                <a:gd name="connsiteX1" fmla="*/ 102278 w 103865"/>
                <a:gd name="connsiteY1" fmla="*/ 249592 h 260541"/>
                <a:gd name="connsiteX2" fmla="*/ 59416 w 103865"/>
                <a:gd name="connsiteY2" fmla="*/ 195617 h 260541"/>
                <a:gd name="connsiteX3" fmla="*/ 678 w 103865"/>
                <a:gd name="connsiteY3" fmla="*/ 355 h 26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65" h="260541">
                  <a:moveTo>
                    <a:pt x="678" y="355"/>
                  </a:moveTo>
                  <a:cubicBezTo>
                    <a:pt x="7822" y="9351"/>
                    <a:pt x="92488" y="217048"/>
                    <a:pt x="102278" y="249592"/>
                  </a:cubicBezTo>
                  <a:cubicBezTo>
                    <a:pt x="112068" y="282136"/>
                    <a:pt x="73968" y="235569"/>
                    <a:pt x="59416" y="195617"/>
                  </a:cubicBezTo>
                  <a:cubicBezTo>
                    <a:pt x="44864" y="155665"/>
                    <a:pt x="-6466" y="-8641"/>
                    <a:pt x="678" y="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540E839B-F0BA-4803-A440-6E3747EA97EB}"/>
                </a:ext>
              </a:extLst>
            </p:cNvPr>
            <p:cNvSpPr/>
            <p:nvPr/>
          </p:nvSpPr>
          <p:spPr>
            <a:xfrm>
              <a:off x="5887674" y="4176452"/>
              <a:ext cx="38971" cy="193720"/>
            </a:xfrm>
            <a:custGeom>
              <a:avLst/>
              <a:gdLst>
                <a:gd name="connsiteX0" fmla="*/ 19414 w 38971"/>
                <a:gd name="connsiteY0" fmla="*/ 261 h 193720"/>
                <a:gd name="connsiteX1" fmla="*/ 364 w 38971"/>
                <a:gd name="connsiteY1" fmla="*/ 119323 h 193720"/>
                <a:gd name="connsiteX2" fmla="*/ 38464 w 38971"/>
                <a:gd name="connsiteY2" fmla="*/ 192348 h 193720"/>
                <a:gd name="connsiteX3" fmla="*/ 22589 w 38971"/>
                <a:gd name="connsiteY3" fmla="*/ 154248 h 193720"/>
                <a:gd name="connsiteX4" fmla="*/ 19414 w 38971"/>
                <a:gd name="connsiteY4" fmla="*/ 261 h 19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71" h="193720">
                  <a:moveTo>
                    <a:pt x="19414" y="261"/>
                  </a:moveTo>
                  <a:cubicBezTo>
                    <a:pt x="15710" y="-5560"/>
                    <a:pt x="-2811" y="87309"/>
                    <a:pt x="364" y="119323"/>
                  </a:cubicBezTo>
                  <a:cubicBezTo>
                    <a:pt x="3539" y="151338"/>
                    <a:pt x="34760" y="186527"/>
                    <a:pt x="38464" y="192348"/>
                  </a:cubicBezTo>
                  <a:cubicBezTo>
                    <a:pt x="42168" y="198169"/>
                    <a:pt x="24441" y="185469"/>
                    <a:pt x="22589" y="154248"/>
                  </a:cubicBezTo>
                  <a:cubicBezTo>
                    <a:pt x="20737" y="123027"/>
                    <a:pt x="23118" y="6082"/>
                    <a:pt x="19414" y="2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: 図形 108">
              <a:extLst>
                <a:ext uri="{FF2B5EF4-FFF2-40B4-BE49-F238E27FC236}">
                  <a16:creationId xmlns:a16="http://schemas.microsoft.com/office/drawing/2014/main" id="{BC75E271-02DB-4037-A5C3-17115E8FB0FC}"/>
                </a:ext>
              </a:extLst>
            </p:cNvPr>
            <p:cNvSpPr/>
            <p:nvPr/>
          </p:nvSpPr>
          <p:spPr>
            <a:xfrm>
              <a:off x="5865813" y="4156075"/>
              <a:ext cx="19050" cy="93663"/>
            </a:xfrm>
            <a:custGeom>
              <a:avLst/>
              <a:gdLst>
                <a:gd name="connsiteX0" fmla="*/ 19050 w 19050"/>
                <a:gd name="connsiteY0" fmla="*/ 0 h 93663"/>
                <a:gd name="connsiteX1" fmla="*/ 0 w 19050"/>
                <a:gd name="connsiteY1" fmla="*/ 93663 h 9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3663">
                  <a:moveTo>
                    <a:pt x="19050" y="0"/>
                  </a:moveTo>
                  <a:lnTo>
                    <a:pt x="0" y="93663"/>
                  </a:ln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: 図形 109">
              <a:extLst>
                <a:ext uri="{FF2B5EF4-FFF2-40B4-BE49-F238E27FC236}">
                  <a16:creationId xmlns:a16="http://schemas.microsoft.com/office/drawing/2014/main" id="{01D62BC5-9A1D-4847-9FBE-25D6A5E8A0F2}"/>
                </a:ext>
              </a:extLst>
            </p:cNvPr>
            <p:cNvSpPr/>
            <p:nvPr/>
          </p:nvSpPr>
          <p:spPr>
            <a:xfrm>
              <a:off x="5773737" y="4210963"/>
              <a:ext cx="112716" cy="240432"/>
            </a:xfrm>
            <a:custGeom>
              <a:avLst/>
              <a:gdLst>
                <a:gd name="connsiteX0" fmla="*/ 33338 w 112716"/>
                <a:gd name="connsiteY0" fmla="*/ 675 h 240432"/>
                <a:gd name="connsiteX1" fmla="*/ 1 w 112716"/>
                <a:gd name="connsiteY1" fmla="*/ 118150 h 240432"/>
                <a:gd name="connsiteX2" fmla="*/ 34926 w 112716"/>
                <a:gd name="connsiteY2" fmla="*/ 181650 h 240432"/>
                <a:gd name="connsiteX3" fmla="*/ 112713 w 112716"/>
                <a:gd name="connsiteY3" fmla="*/ 240387 h 240432"/>
                <a:gd name="connsiteX4" fmla="*/ 38101 w 112716"/>
                <a:gd name="connsiteY4" fmla="*/ 172125 h 240432"/>
                <a:gd name="connsiteX5" fmla="*/ 19051 w 112716"/>
                <a:gd name="connsiteY5" fmla="*/ 143550 h 240432"/>
                <a:gd name="connsiteX6" fmla="*/ 38101 w 112716"/>
                <a:gd name="connsiteY6" fmla="*/ 72112 h 240432"/>
                <a:gd name="connsiteX7" fmla="*/ 33338 w 112716"/>
                <a:gd name="connsiteY7" fmla="*/ 675 h 24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716" h="240432">
                  <a:moveTo>
                    <a:pt x="33338" y="675"/>
                  </a:moveTo>
                  <a:cubicBezTo>
                    <a:pt x="26988" y="8348"/>
                    <a:pt x="-264" y="87988"/>
                    <a:pt x="1" y="118150"/>
                  </a:cubicBezTo>
                  <a:cubicBezTo>
                    <a:pt x="266" y="148312"/>
                    <a:pt x="16141" y="161277"/>
                    <a:pt x="34926" y="181650"/>
                  </a:cubicBezTo>
                  <a:cubicBezTo>
                    <a:pt x="53711" y="202023"/>
                    <a:pt x="112184" y="241974"/>
                    <a:pt x="112713" y="240387"/>
                  </a:cubicBezTo>
                  <a:cubicBezTo>
                    <a:pt x="113242" y="238800"/>
                    <a:pt x="53711" y="188264"/>
                    <a:pt x="38101" y="172125"/>
                  </a:cubicBezTo>
                  <a:cubicBezTo>
                    <a:pt x="22491" y="155986"/>
                    <a:pt x="19051" y="160219"/>
                    <a:pt x="19051" y="143550"/>
                  </a:cubicBezTo>
                  <a:cubicBezTo>
                    <a:pt x="19051" y="126881"/>
                    <a:pt x="35984" y="91427"/>
                    <a:pt x="38101" y="72112"/>
                  </a:cubicBezTo>
                  <a:cubicBezTo>
                    <a:pt x="40218" y="52797"/>
                    <a:pt x="39688" y="-6998"/>
                    <a:pt x="33338" y="6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: 図形 110">
              <a:extLst>
                <a:ext uri="{FF2B5EF4-FFF2-40B4-BE49-F238E27FC236}">
                  <a16:creationId xmlns:a16="http://schemas.microsoft.com/office/drawing/2014/main" id="{37E9C3D7-3817-451D-A02F-B3A4AA6EB693}"/>
                </a:ext>
              </a:extLst>
            </p:cNvPr>
            <p:cNvSpPr/>
            <p:nvPr/>
          </p:nvSpPr>
          <p:spPr>
            <a:xfrm>
              <a:off x="5526537" y="4341789"/>
              <a:ext cx="201074" cy="118798"/>
            </a:xfrm>
            <a:custGeom>
              <a:avLst/>
              <a:gdLst>
                <a:gd name="connsiteX0" fmla="*/ 75751 w 201074"/>
                <a:gd name="connsiteY0" fmla="*/ 24 h 118798"/>
                <a:gd name="connsiteX1" fmla="*/ 183701 w 201074"/>
                <a:gd name="connsiteY1" fmla="*/ 49236 h 118798"/>
                <a:gd name="connsiteX2" fmla="*/ 197988 w 201074"/>
                <a:gd name="connsiteY2" fmla="*/ 100036 h 118798"/>
                <a:gd name="connsiteX3" fmla="*/ 182113 w 201074"/>
                <a:gd name="connsiteY3" fmla="*/ 115911 h 118798"/>
                <a:gd name="connsiteX4" fmla="*/ 20188 w 201074"/>
                <a:gd name="connsiteY4" fmla="*/ 117499 h 118798"/>
                <a:gd name="connsiteX5" fmla="*/ 24951 w 201074"/>
                <a:gd name="connsiteY5" fmla="*/ 103211 h 118798"/>
                <a:gd name="connsiteX6" fmla="*/ 61463 w 201074"/>
                <a:gd name="connsiteY6" fmla="*/ 69874 h 118798"/>
                <a:gd name="connsiteX7" fmla="*/ 134488 w 201074"/>
                <a:gd name="connsiteY7" fmla="*/ 65111 h 118798"/>
                <a:gd name="connsiteX8" fmla="*/ 175763 w 201074"/>
                <a:gd name="connsiteY8" fmla="*/ 60349 h 118798"/>
                <a:gd name="connsiteX9" fmla="*/ 113851 w 201074"/>
                <a:gd name="connsiteY9" fmla="*/ 55586 h 118798"/>
                <a:gd name="connsiteX10" fmla="*/ 53526 w 201074"/>
                <a:gd name="connsiteY10" fmla="*/ 55586 h 118798"/>
                <a:gd name="connsiteX11" fmla="*/ 15426 w 201074"/>
                <a:gd name="connsiteY11" fmla="*/ 88924 h 118798"/>
                <a:gd name="connsiteX12" fmla="*/ 12251 w 201074"/>
                <a:gd name="connsiteY12" fmla="*/ 115911 h 118798"/>
                <a:gd name="connsiteX13" fmla="*/ 171001 w 201074"/>
                <a:gd name="connsiteY13" fmla="*/ 117499 h 118798"/>
                <a:gd name="connsiteX14" fmla="*/ 180526 w 201074"/>
                <a:gd name="connsiteY14" fmla="*/ 111149 h 118798"/>
                <a:gd name="connsiteX15" fmla="*/ 190051 w 201074"/>
                <a:gd name="connsiteY15" fmla="*/ 76224 h 118798"/>
                <a:gd name="connsiteX16" fmla="*/ 171001 w 201074"/>
                <a:gd name="connsiteY16" fmla="*/ 55586 h 118798"/>
                <a:gd name="connsiteX17" fmla="*/ 75751 w 201074"/>
                <a:gd name="connsiteY17" fmla="*/ 24 h 11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074" h="118798">
                  <a:moveTo>
                    <a:pt x="75751" y="24"/>
                  </a:moveTo>
                  <a:cubicBezTo>
                    <a:pt x="77868" y="-1034"/>
                    <a:pt x="163328" y="32567"/>
                    <a:pt x="183701" y="49236"/>
                  </a:cubicBezTo>
                  <a:cubicBezTo>
                    <a:pt x="204074" y="65905"/>
                    <a:pt x="198253" y="88924"/>
                    <a:pt x="197988" y="100036"/>
                  </a:cubicBezTo>
                  <a:cubicBezTo>
                    <a:pt x="197723" y="111148"/>
                    <a:pt x="211746" y="113001"/>
                    <a:pt x="182113" y="115911"/>
                  </a:cubicBezTo>
                  <a:cubicBezTo>
                    <a:pt x="152480" y="118821"/>
                    <a:pt x="46382" y="119616"/>
                    <a:pt x="20188" y="117499"/>
                  </a:cubicBezTo>
                  <a:cubicBezTo>
                    <a:pt x="-6006" y="115382"/>
                    <a:pt x="18072" y="111149"/>
                    <a:pt x="24951" y="103211"/>
                  </a:cubicBezTo>
                  <a:cubicBezTo>
                    <a:pt x="31830" y="95273"/>
                    <a:pt x="43207" y="76224"/>
                    <a:pt x="61463" y="69874"/>
                  </a:cubicBezTo>
                  <a:cubicBezTo>
                    <a:pt x="79719" y="63524"/>
                    <a:pt x="115438" y="66698"/>
                    <a:pt x="134488" y="65111"/>
                  </a:cubicBezTo>
                  <a:cubicBezTo>
                    <a:pt x="153538" y="63524"/>
                    <a:pt x="179202" y="61936"/>
                    <a:pt x="175763" y="60349"/>
                  </a:cubicBezTo>
                  <a:cubicBezTo>
                    <a:pt x="172324" y="58762"/>
                    <a:pt x="134224" y="56380"/>
                    <a:pt x="113851" y="55586"/>
                  </a:cubicBezTo>
                  <a:cubicBezTo>
                    <a:pt x="93478" y="54792"/>
                    <a:pt x="69930" y="50030"/>
                    <a:pt x="53526" y="55586"/>
                  </a:cubicBezTo>
                  <a:cubicBezTo>
                    <a:pt x="37122" y="61142"/>
                    <a:pt x="22305" y="78870"/>
                    <a:pt x="15426" y="88924"/>
                  </a:cubicBezTo>
                  <a:cubicBezTo>
                    <a:pt x="8547" y="98978"/>
                    <a:pt x="-13678" y="111149"/>
                    <a:pt x="12251" y="115911"/>
                  </a:cubicBezTo>
                  <a:cubicBezTo>
                    <a:pt x="38180" y="120673"/>
                    <a:pt x="142955" y="118293"/>
                    <a:pt x="171001" y="117499"/>
                  </a:cubicBezTo>
                  <a:cubicBezTo>
                    <a:pt x="199047" y="116705"/>
                    <a:pt x="177351" y="118028"/>
                    <a:pt x="180526" y="111149"/>
                  </a:cubicBezTo>
                  <a:cubicBezTo>
                    <a:pt x="183701" y="104270"/>
                    <a:pt x="191639" y="85485"/>
                    <a:pt x="190051" y="76224"/>
                  </a:cubicBezTo>
                  <a:cubicBezTo>
                    <a:pt x="188464" y="66964"/>
                    <a:pt x="186611" y="66169"/>
                    <a:pt x="171001" y="55586"/>
                  </a:cubicBezTo>
                  <a:cubicBezTo>
                    <a:pt x="155391" y="45003"/>
                    <a:pt x="73634" y="1082"/>
                    <a:pt x="75751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029ABB46-3845-4C62-BDF1-122D684166BF}"/>
                </a:ext>
              </a:extLst>
            </p:cNvPr>
            <p:cNvSpPr/>
            <p:nvPr/>
          </p:nvSpPr>
          <p:spPr>
            <a:xfrm>
              <a:off x="5481438" y="4567232"/>
              <a:ext cx="173302" cy="233406"/>
            </a:xfrm>
            <a:custGeom>
              <a:avLst/>
              <a:gdLst>
                <a:gd name="connsiteX0" fmla="*/ 49412 w 173302"/>
                <a:gd name="connsiteY0" fmla="*/ 6 h 233406"/>
                <a:gd name="connsiteX1" fmla="*/ 104975 w 173302"/>
                <a:gd name="connsiteY1" fmla="*/ 161931 h 233406"/>
                <a:gd name="connsiteX2" fmla="*/ 173237 w 173302"/>
                <a:gd name="connsiteY2" fmla="*/ 227018 h 233406"/>
                <a:gd name="connsiteX3" fmla="*/ 92275 w 173302"/>
                <a:gd name="connsiteY3" fmla="*/ 200031 h 233406"/>
                <a:gd name="connsiteX4" fmla="*/ 200 w 173302"/>
                <a:gd name="connsiteY4" fmla="*/ 233368 h 233406"/>
                <a:gd name="connsiteX5" fmla="*/ 68462 w 173302"/>
                <a:gd name="connsiteY5" fmla="*/ 192093 h 233406"/>
                <a:gd name="connsiteX6" fmla="*/ 97037 w 173302"/>
                <a:gd name="connsiteY6" fmla="*/ 185743 h 233406"/>
                <a:gd name="connsiteX7" fmla="*/ 82750 w 173302"/>
                <a:gd name="connsiteY7" fmla="*/ 155581 h 233406"/>
                <a:gd name="connsiteX8" fmla="*/ 49412 w 173302"/>
                <a:gd name="connsiteY8" fmla="*/ 6 h 23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2" h="233406">
                  <a:moveTo>
                    <a:pt x="49412" y="6"/>
                  </a:moveTo>
                  <a:cubicBezTo>
                    <a:pt x="53116" y="1064"/>
                    <a:pt x="84338" y="124096"/>
                    <a:pt x="104975" y="161931"/>
                  </a:cubicBezTo>
                  <a:cubicBezTo>
                    <a:pt x="125613" y="199766"/>
                    <a:pt x="175354" y="220668"/>
                    <a:pt x="173237" y="227018"/>
                  </a:cubicBezTo>
                  <a:cubicBezTo>
                    <a:pt x="171120" y="233368"/>
                    <a:pt x="121114" y="198973"/>
                    <a:pt x="92275" y="200031"/>
                  </a:cubicBezTo>
                  <a:cubicBezTo>
                    <a:pt x="63436" y="201089"/>
                    <a:pt x="4169" y="234691"/>
                    <a:pt x="200" y="233368"/>
                  </a:cubicBezTo>
                  <a:cubicBezTo>
                    <a:pt x="-3769" y="232045"/>
                    <a:pt x="52323" y="200030"/>
                    <a:pt x="68462" y="192093"/>
                  </a:cubicBezTo>
                  <a:cubicBezTo>
                    <a:pt x="84601" y="184156"/>
                    <a:pt x="94656" y="191828"/>
                    <a:pt x="97037" y="185743"/>
                  </a:cubicBezTo>
                  <a:cubicBezTo>
                    <a:pt x="99418" y="179658"/>
                    <a:pt x="88042" y="179658"/>
                    <a:pt x="82750" y="155581"/>
                  </a:cubicBezTo>
                  <a:cubicBezTo>
                    <a:pt x="77458" y="131504"/>
                    <a:pt x="45708" y="-1052"/>
                    <a:pt x="49412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6A7E11F7-7102-4B67-9FB6-6C0F18BF1D23}"/>
                </a:ext>
              </a:extLst>
            </p:cNvPr>
            <p:cNvSpPr/>
            <p:nvPr/>
          </p:nvSpPr>
          <p:spPr>
            <a:xfrm>
              <a:off x="5559332" y="4440046"/>
              <a:ext cx="167131" cy="59345"/>
            </a:xfrm>
            <a:custGeom>
              <a:avLst/>
              <a:gdLst>
                <a:gd name="connsiteX0" fmla="*/ 93 w 167131"/>
                <a:gd name="connsiteY0" fmla="*/ 192 h 59345"/>
                <a:gd name="connsiteX1" fmla="*/ 47718 w 167131"/>
                <a:gd name="connsiteY1" fmla="*/ 58929 h 59345"/>
                <a:gd name="connsiteX2" fmla="*/ 166781 w 167131"/>
                <a:gd name="connsiteY2" fmla="*/ 27179 h 59345"/>
                <a:gd name="connsiteX3" fmla="*/ 82643 w 167131"/>
                <a:gd name="connsiteY3" fmla="*/ 41467 h 59345"/>
                <a:gd name="connsiteX4" fmla="*/ 36606 w 167131"/>
                <a:gd name="connsiteY4" fmla="*/ 39879 h 59345"/>
                <a:gd name="connsiteX5" fmla="*/ 93 w 167131"/>
                <a:gd name="connsiteY5" fmla="*/ 192 h 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131" h="59345">
                  <a:moveTo>
                    <a:pt x="93" y="192"/>
                  </a:moveTo>
                  <a:cubicBezTo>
                    <a:pt x="1945" y="3367"/>
                    <a:pt x="19937" y="54431"/>
                    <a:pt x="47718" y="58929"/>
                  </a:cubicBezTo>
                  <a:cubicBezTo>
                    <a:pt x="75499" y="63427"/>
                    <a:pt x="160960" y="30089"/>
                    <a:pt x="166781" y="27179"/>
                  </a:cubicBezTo>
                  <a:cubicBezTo>
                    <a:pt x="172602" y="24269"/>
                    <a:pt x="104339" y="39350"/>
                    <a:pt x="82643" y="41467"/>
                  </a:cubicBezTo>
                  <a:cubicBezTo>
                    <a:pt x="60947" y="43584"/>
                    <a:pt x="48777" y="45700"/>
                    <a:pt x="36606" y="39879"/>
                  </a:cubicBezTo>
                  <a:cubicBezTo>
                    <a:pt x="24435" y="34058"/>
                    <a:pt x="-1759" y="-2983"/>
                    <a:pt x="93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03877469-D7AC-4CE7-A471-CB502F993439}"/>
                </a:ext>
              </a:extLst>
            </p:cNvPr>
            <p:cNvSpPr/>
            <p:nvPr/>
          </p:nvSpPr>
          <p:spPr>
            <a:xfrm>
              <a:off x="5572427" y="4403724"/>
              <a:ext cx="150862" cy="31002"/>
            </a:xfrm>
            <a:custGeom>
              <a:avLst/>
              <a:gdLst>
                <a:gd name="connsiteX0" fmla="*/ 1286 w 150862"/>
                <a:gd name="connsiteY0" fmla="*/ 30164 h 31002"/>
                <a:gd name="connsiteX1" fmla="*/ 148923 w 150862"/>
                <a:gd name="connsiteY1" fmla="*/ 20639 h 31002"/>
                <a:gd name="connsiteX2" fmla="*/ 80661 w 150862"/>
                <a:gd name="connsiteY2" fmla="*/ 1 h 31002"/>
                <a:gd name="connsiteX3" fmla="*/ 1286 w 150862"/>
                <a:gd name="connsiteY3" fmla="*/ 30164 h 3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62" h="31002">
                  <a:moveTo>
                    <a:pt x="1286" y="30164"/>
                  </a:moveTo>
                  <a:cubicBezTo>
                    <a:pt x="12663" y="33604"/>
                    <a:pt x="135694" y="25666"/>
                    <a:pt x="148923" y="20639"/>
                  </a:cubicBezTo>
                  <a:cubicBezTo>
                    <a:pt x="162152" y="15612"/>
                    <a:pt x="104209" y="266"/>
                    <a:pt x="80661" y="1"/>
                  </a:cubicBezTo>
                  <a:cubicBezTo>
                    <a:pt x="57113" y="-264"/>
                    <a:pt x="-10091" y="26724"/>
                    <a:pt x="1286" y="30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D3A42295-7E21-4B1B-B2F5-5EFCD3E5DE74}"/>
                </a:ext>
              </a:extLst>
            </p:cNvPr>
            <p:cNvSpPr/>
            <p:nvPr/>
          </p:nvSpPr>
          <p:spPr>
            <a:xfrm>
              <a:off x="5583139" y="4443323"/>
              <a:ext cx="128288" cy="22557"/>
            </a:xfrm>
            <a:custGeom>
              <a:avLst/>
              <a:gdLst>
                <a:gd name="connsiteX0" fmla="*/ 1686 w 128288"/>
                <a:gd name="connsiteY0" fmla="*/ 22315 h 22557"/>
                <a:gd name="connsiteX1" fmla="*/ 127099 w 128288"/>
                <a:gd name="connsiteY1" fmla="*/ 11202 h 22557"/>
                <a:gd name="connsiteX2" fmla="*/ 60424 w 128288"/>
                <a:gd name="connsiteY2" fmla="*/ 90 h 22557"/>
                <a:gd name="connsiteX3" fmla="*/ 1686 w 128288"/>
                <a:gd name="connsiteY3" fmla="*/ 22315 h 2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288" h="22557">
                  <a:moveTo>
                    <a:pt x="1686" y="22315"/>
                  </a:moveTo>
                  <a:cubicBezTo>
                    <a:pt x="12799" y="24167"/>
                    <a:pt x="117309" y="14906"/>
                    <a:pt x="127099" y="11202"/>
                  </a:cubicBezTo>
                  <a:cubicBezTo>
                    <a:pt x="136889" y="7498"/>
                    <a:pt x="83707" y="-968"/>
                    <a:pt x="60424" y="90"/>
                  </a:cubicBezTo>
                  <a:cubicBezTo>
                    <a:pt x="37141" y="1148"/>
                    <a:pt x="-9427" y="20463"/>
                    <a:pt x="1686" y="223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9A5A1794-9E7B-403D-A81B-8E1D60795DA7}"/>
                </a:ext>
              </a:extLst>
            </p:cNvPr>
            <p:cNvSpPr/>
            <p:nvPr/>
          </p:nvSpPr>
          <p:spPr>
            <a:xfrm>
              <a:off x="5679973" y="4304805"/>
              <a:ext cx="84745" cy="72908"/>
            </a:xfrm>
            <a:custGeom>
              <a:avLst/>
              <a:gdLst>
                <a:gd name="connsiteX0" fmla="*/ 102 w 84745"/>
                <a:gd name="connsiteY0" fmla="*/ 71933 h 72908"/>
                <a:gd name="connsiteX1" fmla="*/ 76302 w 84745"/>
                <a:gd name="connsiteY1" fmla="*/ 40183 h 72908"/>
                <a:gd name="connsiteX2" fmla="*/ 81065 w 84745"/>
                <a:gd name="connsiteY2" fmla="*/ 14783 h 72908"/>
                <a:gd name="connsiteX3" fmla="*/ 60427 w 84745"/>
                <a:gd name="connsiteY3" fmla="*/ 495 h 72908"/>
                <a:gd name="connsiteX4" fmla="*/ 102 w 84745"/>
                <a:gd name="connsiteY4" fmla="*/ 71933 h 7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45" h="72908">
                  <a:moveTo>
                    <a:pt x="102" y="71933"/>
                  </a:moveTo>
                  <a:cubicBezTo>
                    <a:pt x="2748" y="78548"/>
                    <a:pt x="62808" y="49708"/>
                    <a:pt x="76302" y="40183"/>
                  </a:cubicBezTo>
                  <a:cubicBezTo>
                    <a:pt x="89796" y="30658"/>
                    <a:pt x="83711" y="21398"/>
                    <a:pt x="81065" y="14783"/>
                  </a:cubicBezTo>
                  <a:cubicBezTo>
                    <a:pt x="78419" y="8168"/>
                    <a:pt x="74185" y="-2415"/>
                    <a:pt x="60427" y="495"/>
                  </a:cubicBezTo>
                  <a:cubicBezTo>
                    <a:pt x="46669" y="3405"/>
                    <a:pt x="-2544" y="65318"/>
                    <a:pt x="102" y="719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FBFFB106-BA58-4129-9D37-FE30CE90E3C3}"/>
                </a:ext>
              </a:extLst>
            </p:cNvPr>
            <p:cNvSpPr/>
            <p:nvPr/>
          </p:nvSpPr>
          <p:spPr>
            <a:xfrm>
              <a:off x="5741931" y="4352831"/>
              <a:ext cx="232695" cy="419774"/>
            </a:xfrm>
            <a:custGeom>
              <a:avLst/>
              <a:gdLst>
                <a:gd name="connsiteX0" fmla="*/ 57 w 232695"/>
                <a:gd name="connsiteY0" fmla="*/ 94 h 419774"/>
                <a:gd name="connsiteX1" fmla="*/ 44507 w 232695"/>
                <a:gd name="connsiteY1" fmla="*/ 144557 h 419774"/>
                <a:gd name="connsiteX2" fmla="*/ 87369 w 232695"/>
                <a:gd name="connsiteY2" fmla="*/ 228694 h 419774"/>
                <a:gd name="connsiteX3" fmla="*/ 214369 w 232695"/>
                <a:gd name="connsiteY3" fmla="*/ 354107 h 419774"/>
                <a:gd name="connsiteX4" fmla="*/ 228657 w 232695"/>
                <a:gd name="connsiteY4" fmla="*/ 419194 h 419774"/>
                <a:gd name="connsiteX5" fmla="*/ 182619 w 232695"/>
                <a:gd name="connsiteY5" fmla="*/ 319182 h 419774"/>
                <a:gd name="connsiteX6" fmla="*/ 87369 w 232695"/>
                <a:gd name="connsiteY6" fmla="*/ 231869 h 419774"/>
                <a:gd name="connsiteX7" fmla="*/ 54032 w 232695"/>
                <a:gd name="connsiteY7" fmla="*/ 123919 h 419774"/>
                <a:gd name="connsiteX8" fmla="*/ 57 w 232695"/>
                <a:gd name="connsiteY8" fmla="*/ 94 h 41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695" h="419774">
                  <a:moveTo>
                    <a:pt x="57" y="94"/>
                  </a:moveTo>
                  <a:cubicBezTo>
                    <a:pt x="-1531" y="3534"/>
                    <a:pt x="29955" y="106457"/>
                    <a:pt x="44507" y="144557"/>
                  </a:cubicBezTo>
                  <a:cubicBezTo>
                    <a:pt x="59059" y="182657"/>
                    <a:pt x="59059" y="193769"/>
                    <a:pt x="87369" y="228694"/>
                  </a:cubicBezTo>
                  <a:cubicBezTo>
                    <a:pt x="115679" y="263619"/>
                    <a:pt x="190821" y="322357"/>
                    <a:pt x="214369" y="354107"/>
                  </a:cubicBezTo>
                  <a:cubicBezTo>
                    <a:pt x="237917" y="385857"/>
                    <a:pt x="233949" y="425015"/>
                    <a:pt x="228657" y="419194"/>
                  </a:cubicBezTo>
                  <a:cubicBezTo>
                    <a:pt x="223365" y="413373"/>
                    <a:pt x="206167" y="350403"/>
                    <a:pt x="182619" y="319182"/>
                  </a:cubicBezTo>
                  <a:cubicBezTo>
                    <a:pt x="159071" y="287961"/>
                    <a:pt x="108800" y="264413"/>
                    <a:pt x="87369" y="231869"/>
                  </a:cubicBezTo>
                  <a:cubicBezTo>
                    <a:pt x="65938" y="199325"/>
                    <a:pt x="67526" y="159902"/>
                    <a:pt x="54032" y="123919"/>
                  </a:cubicBezTo>
                  <a:cubicBezTo>
                    <a:pt x="40538" y="87936"/>
                    <a:pt x="1645" y="-3346"/>
                    <a:pt x="57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E07373DD-5F71-4D9B-8E36-B07A024014DD}"/>
                </a:ext>
              </a:extLst>
            </p:cNvPr>
            <p:cNvSpPr/>
            <p:nvPr/>
          </p:nvSpPr>
          <p:spPr>
            <a:xfrm>
              <a:off x="5792534" y="4548825"/>
              <a:ext cx="38542" cy="144866"/>
            </a:xfrm>
            <a:custGeom>
              <a:avLst/>
              <a:gdLst>
                <a:gd name="connsiteX0" fmla="*/ 254 w 38542"/>
                <a:gd name="connsiteY0" fmla="*/ 950 h 144866"/>
                <a:gd name="connsiteX1" fmla="*/ 38354 w 38542"/>
                <a:gd name="connsiteY1" fmla="*/ 107313 h 144866"/>
                <a:gd name="connsiteX2" fmla="*/ 14541 w 38542"/>
                <a:gd name="connsiteY2" fmla="*/ 143825 h 144866"/>
                <a:gd name="connsiteX3" fmla="*/ 6604 w 38542"/>
                <a:gd name="connsiteY3" fmla="*/ 127950 h 144866"/>
                <a:gd name="connsiteX4" fmla="*/ 20891 w 38542"/>
                <a:gd name="connsiteY4" fmla="*/ 58100 h 144866"/>
                <a:gd name="connsiteX5" fmla="*/ 254 w 38542"/>
                <a:gd name="connsiteY5" fmla="*/ 950 h 14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42" h="144866">
                  <a:moveTo>
                    <a:pt x="254" y="950"/>
                  </a:moveTo>
                  <a:cubicBezTo>
                    <a:pt x="3165" y="9152"/>
                    <a:pt x="35973" y="83500"/>
                    <a:pt x="38354" y="107313"/>
                  </a:cubicBezTo>
                  <a:cubicBezTo>
                    <a:pt x="40735" y="131126"/>
                    <a:pt x="19833" y="140386"/>
                    <a:pt x="14541" y="143825"/>
                  </a:cubicBezTo>
                  <a:cubicBezTo>
                    <a:pt x="9249" y="147264"/>
                    <a:pt x="5546" y="142237"/>
                    <a:pt x="6604" y="127950"/>
                  </a:cubicBezTo>
                  <a:cubicBezTo>
                    <a:pt x="7662" y="113663"/>
                    <a:pt x="21420" y="76356"/>
                    <a:pt x="20891" y="58100"/>
                  </a:cubicBezTo>
                  <a:cubicBezTo>
                    <a:pt x="20362" y="39844"/>
                    <a:pt x="-2657" y="-7252"/>
                    <a:pt x="254" y="9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A1CBF7F8-E87A-421B-9A7C-95A8A9A0F345}"/>
                </a:ext>
              </a:extLst>
            </p:cNvPr>
            <p:cNvSpPr/>
            <p:nvPr/>
          </p:nvSpPr>
          <p:spPr>
            <a:xfrm>
              <a:off x="5713830" y="4595813"/>
              <a:ext cx="72630" cy="122424"/>
            </a:xfrm>
            <a:custGeom>
              <a:avLst/>
              <a:gdLst>
                <a:gd name="connsiteX0" fmla="*/ 20220 w 72630"/>
                <a:gd name="connsiteY0" fmla="*/ 0 h 122424"/>
                <a:gd name="connsiteX1" fmla="*/ 72608 w 72630"/>
                <a:gd name="connsiteY1" fmla="*/ 103187 h 122424"/>
                <a:gd name="connsiteX2" fmla="*/ 26570 w 72630"/>
                <a:gd name="connsiteY2" fmla="*/ 122237 h 122424"/>
                <a:gd name="connsiteX3" fmla="*/ 7520 w 72630"/>
                <a:gd name="connsiteY3" fmla="*/ 100012 h 122424"/>
                <a:gd name="connsiteX4" fmla="*/ 2758 w 72630"/>
                <a:gd name="connsiteY4" fmla="*/ 65087 h 122424"/>
                <a:gd name="connsiteX5" fmla="*/ 48795 w 72630"/>
                <a:gd name="connsiteY5" fmla="*/ 101600 h 122424"/>
                <a:gd name="connsiteX6" fmla="*/ 58320 w 72630"/>
                <a:gd name="connsiteY6" fmla="*/ 101600 h 122424"/>
                <a:gd name="connsiteX7" fmla="*/ 20220 w 72630"/>
                <a:gd name="connsiteY7" fmla="*/ 0 h 12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630" h="122424">
                  <a:moveTo>
                    <a:pt x="20220" y="0"/>
                  </a:moveTo>
                  <a:cubicBezTo>
                    <a:pt x="22601" y="264"/>
                    <a:pt x="71550" y="82814"/>
                    <a:pt x="72608" y="103187"/>
                  </a:cubicBezTo>
                  <a:cubicBezTo>
                    <a:pt x="73666" y="123560"/>
                    <a:pt x="37418" y="122766"/>
                    <a:pt x="26570" y="122237"/>
                  </a:cubicBezTo>
                  <a:cubicBezTo>
                    <a:pt x="15722" y="121708"/>
                    <a:pt x="11489" y="109537"/>
                    <a:pt x="7520" y="100012"/>
                  </a:cubicBezTo>
                  <a:cubicBezTo>
                    <a:pt x="3551" y="90487"/>
                    <a:pt x="-4121" y="64822"/>
                    <a:pt x="2758" y="65087"/>
                  </a:cubicBezTo>
                  <a:cubicBezTo>
                    <a:pt x="9637" y="65352"/>
                    <a:pt x="39535" y="95515"/>
                    <a:pt x="48795" y="101600"/>
                  </a:cubicBezTo>
                  <a:cubicBezTo>
                    <a:pt x="58055" y="107685"/>
                    <a:pt x="60966" y="114035"/>
                    <a:pt x="58320" y="101600"/>
                  </a:cubicBezTo>
                  <a:cubicBezTo>
                    <a:pt x="55674" y="89165"/>
                    <a:pt x="17839" y="-264"/>
                    <a:pt x="2022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EEB1F9D0-50C6-4CB1-ADC1-2B68528FC370}"/>
                </a:ext>
              </a:extLst>
            </p:cNvPr>
            <p:cNvSpPr/>
            <p:nvPr/>
          </p:nvSpPr>
          <p:spPr>
            <a:xfrm>
              <a:off x="5659438" y="4576556"/>
              <a:ext cx="36692" cy="112919"/>
            </a:xfrm>
            <a:custGeom>
              <a:avLst/>
              <a:gdLst>
                <a:gd name="connsiteX0" fmla="*/ 0 w 36692"/>
                <a:gd name="connsiteY0" fmla="*/ 112919 h 112919"/>
                <a:gd name="connsiteX1" fmla="*/ 36512 w 36692"/>
                <a:gd name="connsiteY1" fmla="*/ 207 h 112919"/>
                <a:gd name="connsiteX2" fmla="*/ 0 w 36692"/>
                <a:gd name="connsiteY2" fmla="*/ 112919 h 11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92" h="112919">
                  <a:moveTo>
                    <a:pt x="0" y="112919"/>
                  </a:moveTo>
                  <a:cubicBezTo>
                    <a:pt x="0" y="112919"/>
                    <a:pt x="39687" y="6028"/>
                    <a:pt x="36512" y="207"/>
                  </a:cubicBezTo>
                  <a:cubicBezTo>
                    <a:pt x="33337" y="-5614"/>
                    <a:pt x="0" y="112919"/>
                    <a:pt x="0" y="1129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87CFF305-726C-4D6E-97E3-D55C81A113C6}"/>
                </a:ext>
              </a:extLst>
            </p:cNvPr>
            <p:cNvSpPr/>
            <p:nvPr/>
          </p:nvSpPr>
          <p:spPr>
            <a:xfrm>
              <a:off x="5628481" y="4849660"/>
              <a:ext cx="144643" cy="41086"/>
            </a:xfrm>
            <a:custGeom>
              <a:avLst/>
              <a:gdLst>
                <a:gd name="connsiteX0" fmla="*/ 794 w 144643"/>
                <a:gd name="connsiteY0" fmla="*/ 39840 h 41086"/>
                <a:gd name="connsiteX1" fmla="*/ 142082 w 144643"/>
                <a:gd name="connsiteY1" fmla="*/ 153 h 41086"/>
                <a:gd name="connsiteX2" fmla="*/ 86519 w 144643"/>
                <a:gd name="connsiteY2" fmla="*/ 27140 h 41086"/>
                <a:gd name="connsiteX3" fmla="*/ 794 w 144643"/>
                <a:gd name="connsiteY3" fmla="*/ 39840 h 4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43" h="41086">
                  <a:moveTo>
                    <a:pt x="794" y="39840"/>
                  </a:moveTo>
                  <a:cubicBezTo>
                    <a:pt x="10054" y="35342"/>
                    <a:pt x="127795" y="2270"/>
                    <a:pt x="142082" y="153"/>
                  </a:cubicBezTo>
                  <a:cubicBezTo>
                    <a:pt x="156370" y="-1964"/>
                    <a:pt x="107156" y="18409"/>
                    <a:pt x="86519" y="27140"/>
                  </a:cubicBezTo>
                  <a:cubicBezTo>
                    <a:pt x="65882" y="35871"/>
                    <a:pt x="-8466" y="44338"/>
                    <a:pt x="794" y="398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6911BC8D-C5E9-4578-A2CC-C0D1C1D447CC}"/>
                </a:ext>
              </a:extLst>
            </p:cNvPr>
            <p:cNvSpPr/>
            <p:nvPr/>
          </p:nvSpPr>
          <p:spPr>
            <a:xfrm>
              <a:off x="5708543" y="4841838"/>
              <a:ext cx="131958" cy="119102"/>
            </a:xfrm>
            <a:custGeom>
              <a:avLst/>
              <a:gdLst>
                <a:gd name="connsiteX0" fmla="*/ 76307 w 131958"/>
                <a:gd name="connsiteY0" fmla="*/ 37 h 119102"/>
                <a:gd name="connsiteX1" fmla="*/ 130282 w 131958"/>
                <a:gd name="connsiteY1" fmla="*/ 87350 h 119102"/>
                <a:gd name="connsiteX2" fmla="*/ 107 w 131958"/>
                <a:gd name="connsiteY2" fmla="*/ 119100 h 119102"/>
                <a:gd name="connsiteX3" fmla="*/ 108057 w 131958"/>
                <a:gd name="connsiteY3" fmla="*/ 88937 h 119102"/>
                <a:gd name="connsiteX4" fmla="*/ 111232 w 131958"/>
                <a:gd name="connsiteY4" fmla="*/ 76237 h 119102"/>
                <a:gd name="connsiteX5" fmla="*/ 76307 w 131958"/>
                <a:gd name="connsiteY5" fmla="*/ 37 h 1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958" h="119102">
                  <a:moveTo>
                    <a:pt x="76307" y="37"/>
                  </a:moveTo>
                  <a:cubicBezTo>
                    <a:pt x="79482" y="1889"/>
                    <a:pt x="142982" y="67506"/>
                    <a:pt x="130282" y="87350"/>
                  </a:cubicBezTo>
                  <a:cubicBezTo>
                    <a:pt x="117582" y="107194"/>
                    <a:pt x="3811" y="118836"/>
                    <a:pt x="107" y="119100"/>
                  </a:cubicBezTo>
                  <a:cubicBezTo>
                    <a:pt x="-3597" y="119364"/>
                    <a:pt x="89536" y="96081"/>
                    <a:pt x="108057" y="88937"/>
                  </a:cubicBezTo>
                  <a:cubicBezTo>
                    <a:pt x="126578" y="81793"/>
                    <a:pt x="113613" y="86556"/>
                    <a:pt x="111232" y="76237"/>
                  </a:cubicBezTo>
                  <a:cubicBezTo>
                    <a:pt x="108851" y="65918"/>
                    <a:pt x="73132" y="-1815"/>
                    <a:pt x="76307" y="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: 図形 122">
              <a:extLst>
                <a:ext uri="{FF2B5EF4-FFF2-40B4-BE49-F238E27FC236}">
                  <a16:creationId xmlns:a16="http://schemas.microsoft.com/office/drawing/2014/main" id="{BC6C5E9E-7AB6-452F-9C91-9EABE440D501}"/>
                </a:ext>
              </a:extLst>
            </p:cNvPr>
            <p:cNvSpPr/>
            <p:nvPr/>
          </p:nvSpPr>
          <p:spPr>
            <a:xfrm>
              <a:off x="5583005" y="4848154"/>
              <a:ext cx="192854" cy="171521"/>
            </a:xfrm>
            <a:custGeom>
              <a:avLst/>
              <a:gdLst>
                <a:gd name="connsiteX0" fmla="*/ 182795 w 192854"/>
                <a:gd name="connsiteY0" fmla="*/ 71 h 171521"/>
                <a:gd name="connsiteX1" fmla="*/ 192320 w 192854"/>
                <a:gd name="connsiteY1" fmla="*/ 57221 h 171521"/>
                <a:gd name="connsiteX2" fmla="*/ 165333 w 192854"/>
                <a:gd name="connsiteY2" fmla="*/ 81034 h 171521"/>
                <a:gd name="connsiteX3" fmla="*/ 85958 w 192854"/>
                <a:gd name="connsiteY3" fmla="*/ 111196 h 171521"/>
                <a:gd name="connsiteX4" fmla="*/ 117708 w 192854"/>
                <a:gd name="connsiteY4" fmla="*/ 125484 h 171521"/>
                <a:gd name="connsiteX5" fmla="*/ 101833 w 192854"/>
                <a:gd name="connsiteY5" fmla="*/ 141359 h 171521"/>
                <a:gd name="connsiteX6" fmla="*/ 233 w 192854"/>
                <a:gd name="connsiteY6" fmla="*/ 171521 h 171521"/>
                <a:gd name="connsiteX7" fmla="*/ 74845 w 192854"/>
                <a:gd name="connsiteY7" fmla="*/ 141359 h 171521"/>
                <a:gd name="connsiteX8" fmla="*/ 103420 w 192854"/>
                <a:gd name="connsiteY8" fmla="*/ 131834 h 171521"/>
                <a:gd name="connsiteX9" fmla="*/ 89133 w 192854"/>
                <a:gd name="connsiteY9" fmla="*/ 111196 h 171521"/>
                <a:gd name="connsiteX10" fmla="*/ 176445 w 192854"/>
                <a:gd name="connsiteY10" fmla="*/ 69921 h 171521"/>
                <a:gd name="connsiteX11" fmla="*/ 182795 w 192854"/>
                <a:gd name="connsiteY11" fmla="*/ 71 h 17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854" h="171521">
                  <a:moveTo>
                    <a:pt x="182795" y="71"/>
                  </a:moveTo>
                  <a:cubicBezTo>
                    <a:pt x="185441" y="-2046"/>
                    <a:pt x="195230" y="43727"/>
                    <a:pt x="192320" y="57221"/>
                  </a:cubicBezTo>
                  <a:cubicBezTo>
                    <a:pt x="189410" y="70715"/>
                    <a:pt x="183060" y="72038"/>
                    <a:pt x="165333" y="81034"/>
                  </a:cubicBezTo>
                  <a:cubicBezTo>
                    <a:pt x="147606" y="90030"/>
                    <a:pt x="93895" y="103788"/>
                    <a:pt x="85958" y="111196"/>
                  </a:cubicBezTo>
                  <a:cubicBezTo>
                    <a:pt x="78020" y="118604"/>
                    <a:pt x="115062" y="120457"/>
                    <a:pt x="117708" y="125484"/>
                  </a:cubicBezTo>
                  <a:cubicBezTo>
                    <a:pt x="120354" y="130511"/>
                    <a:pt x="121412" y="133686"/>
                    <a:pt x="101833" y="141359"/>
                  </a:cubicBezTo>
                  <a:cubicBezTo>
                    <a:pt x="82254" y="149032"/>
                    <a:pt x="4731" y="171521"/>
                    <a:pt x="233" y="171521"/>
                  </a:cubicBezTo>
                  <a:cubicBezTo>
                    <a:pt x="-4265" y="171521"/>
                    <a:pt x="57647" y="147973"/>
                    <a:pt x="74845" y="141359"/>
                  </a:cubicBezTo>
                  <a:cubicBezTo>
                    <a:pt x="92043" y="134745"/>
                    <a:pt x="101039" y="136861"/>
                    <a:pt x="103420" y="131834"/>
                  </a:cubicBezTo>
                  <a:cubicBezTo>
                    <a:pt x="105801" y="126807"/>
                    <a:pt x="76962" y="121515"/>
                    <a:pt x="89133" y="111196"/>
                  </a:cubicBezTo>
                  <a:cubicBezTo>
                    <a:pt x="101304" y="100877"/>
                    <a:pt x="157131" y="86060"/>
                    <a:pt x="176445" y="69921"/>
                  </a:cubicBezTo>
                  <a:cubicBezTo>
                    <a:pt x="195759" y="53782"/>
                    <a:pt x="180149" y="2188"/>
                    <a:pt x="182795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4E4F9647-E745-4A98-A352-0ECAA5C14673}"/>
                </a:ext>
              </a:extLst>
            </p:cNvPr>
            <p:cNvSpPr/>
            <p:nvPr/>
          </p:nvSpPr>
          <p:spPr>
            <a:xfrm>
              <a:off x="5689354" y="4872012"/>
              <a:ext cx="90825" cy="73353"/>
            </a:xfrm>
            <a:custGeom>
              <a:avLst/>
              <a:gdLst>
                <a:gd name="connsiteX0" fmla="*/ 6596 w 90825"/>
                <a:gd name="connsiteY0" fmla="*/ 26 h 73353"/>
                <a:gd name="connsiteX1" fmla="*/ 24059 w 90825"/>
                <a:gd name="connsiteY1" fmla="*/ 58763 h 73353"/>
                <a:gd name="connsiteX2" fmla="*/ 90734 w 90825"/>
                <a:gd name="connsiteY2" fmla="*/ 71463 h 73353"/>
                <a:gd name="connsiteX3" fmla="*/ 8184 w 90825"/>
                <a:gd name="connsiteY3" fmla="*/ 66701 h 73353"/>
                <a:gd name="connsiteX4" fmla="*/ 6596 w 90825"/>
                <a:gd name="connsiteY4" fmla="*/ 26 h 7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25" h="73353">
                  <a:moveTo>
                    <a:pt x="6596" y="26"/>
                  </a:moveTo>
                  <a:cubicBezTo>
                    <a:pt x="9242" y="-1297"/>
                    <a:pt x="10036" y="46857"/>
                    <a:pt x="24059" y="58763"/>
                  </a:cubicBezTo>
                  <a:cubicBezTo>
                    <a:pt x="38082" y="70669"/>
                    <a:pt x="93380" y="70140"/>
                    <a:pt x="90734" y="71463"/>
                  </a:cubicBezTo>
                  <a:cubicBezTo>
                    <a:pt x="88088" y="72786"/>
                    <a:pt x="24059" y="76755"/>
                    <a:pt x="8184" y="66701"/>
                  </a:cubicBezTo>
                  <a:cubicBezTo>
                    <a:pt x="-7691" y="56647"/>
                    <a:pt x="3950" y="1349"/>
                    <a:pt x="6596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B0875607-51EA-459C-BC96-9F691A156972}"/>
                </a:ext>
              </a:extLst>
            </p:cNvPr>
            <p:cNvSpPr/>
            <p:nvPr/>
          </p:nvSpPr>
          <p:spPr>
            <a:xfrm>
              <a:off x="5576212" y="4895709"/>
              <a:ext cx="94609" cy="116162"/>
            </a:xfrm>
            <a:custGeom>
              <a:avLst/>
              <a:gdLst>
                <a:gd name="connsiteX0" fmla="*/ 59413 w 94609"/>
                <a:gd name="connsiteY0" fmla="*/ 141 h 116162"/>
                <a:gd name="connsiteX1" fmla="*/ 51476 w 94609"/>
                <a:gd name="connsiteY1" fmla="*/ 54116 h 116162"/>
                <a:gd name="connsiteX2" fmla="*/ 49888 w 94609"/>
                <a:gd name="connsiteY2" fmla="*/ 84279 h 116162"/>
                <a:gd name="connsiteX3" fmla="*/ 676 w 94609"/>
                <a:gd name="connsiteY3" fmla="*/ 116029 h 116162"/>
                <a:gd name="connsiteX4" fmla="*/ 91163 w 94609"/>
                <a:gd name="connsiteY4" fmla="*/ 71579 h 116162"/>
                <a:gd name="connsiteX5" fmla="*/ 59413 w 94609"/>
                <a:gd name="connsiteY5" fmla="*/ 141 h 11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09" h="116162">
                  <a:moveTo>
                    <a:pt x="59413" y="141"/>
                  </a:moveTo>
                  <a:cubicBezTo>
                    <a:pt x="52799" y="-2769"/>
                    <a:pt x="53063" y="40093"/>
                    <a:pt x="51476" y="54116"/>
                  </a:cubicBezTo>
                  <a:cubicBezTo>
                    <a:pt x="49889" y="68139"/>
                    <a:pt x="58355" y="73960"/>
                    <a:pt x="49888" y="84279"/>
                  </a:cubicBezTo>
                  <a:cubicBezTo>
                    <a:pt x="41421" y="94598"/>
                    <a:pt x="-6203" y="118146"/>
                    <a:pt x="676" y="116029"/>
                  </a:cubicBezTo>
                  <a:cubicBezTo>
                    <a:pt x="7555" y="113912"/>
                    <a:pt x="75817" y="86131"/>
                    <a:pt x="91163" y="71579"/>
                  </a:cubicBezTo>
                  <a:cubicBezTo>
                    <a:pt x="106509" y="57027"/>
                    <a:pt x="66027" y="3051"/>
                    <a:pt x="59413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191B38F8-599B-4567-B84F-A55A8BF20E97}"/>
                </a:ext>
              </a:extLst>
            </p:cNvPr>
            <p:cNvSpPr/>
            <p:nvPr/>
          </p:nvSpPr>
          <p:spPr>
            <a:xfrm>
              <a:off x="5785708" y="4460170"/>
              <a:ext cx="152935" cy="15106"/>
            </a:xfrm>
            <a:custGeom>
              <a:avLst/>
              <a:gdLst>
                <a:gd name="connsiteX0" fmla="*/ 730 w 152935"/>
                <a:gd name="connsiteY0" fmla="*/ 7055 h 15106"/>
                <a:gd name="connsiteX1" fmla="*/ 149955 w 152935"/>
                <a:gd name="connsiteY1" fmla="*/ 14993 h 15106"/>
                <a:gd name="connsiteX2" fmla="*/ 94392 w 152935"/>
                <a:gd name="connsiteY2" fmla="*/ 705 h 15106"/>
                <a:gd name="connsiteX3" fmla="*/ 730 w 152935"/>
                <a:gd name="connsiteY3" fmla="*/ 7055 h 1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935" h="15106">
                  <a:moveTo>
                    <a:pt x="730" y="7055"/>
                  </a:moveTo>
                  <a:cubicBezTo>
                    <a:pt x="9990" y="9436"/>
                    <a:pt x="134345" y="16051"/>
                    <a:pt x="149955" y="14993"/>
                  </a:cubicBezTo>
                  <a:cubicBezTo>
                    <a:pt x="165565" y="13935"/>
                    <a:pt x="115823" y="3615"/>
                    <a:pt x="94392" y="705"/>
                  </a:cubicBezTo>
                  <a:cubicBezTo>
                    <a:pt x="72961" y="-2206"/>
                    <a:pt x="-8530" y="4674"/>
                    <a:pt x="730" y="70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8FF9DFBE-1BB1-4C1F-829D-BDA5A713C6A1}"/>
                </a:ext>
              </a:extLst>
            </p:cNvPr>
            <p:cNvSpPr/>
            <p:nvPr/>
          </p:nvSpPr>
          <p:spPr>
            <a:xfrm>
              <a:off x="5816203" y="4486141"/>
              <a:ext cx="148052" cy="200481"/>
            </a:xfrm>
            <a:custGeom>
              <a:avLst/>
              <a:gdLst>
                <a:gd name="connsiteX0" fmla="*/ 148035 w 148052"/>
                <a:gd name="connsiteY0" fmla="*/ 49347 h 200481"/>
                <a:gd name="connsiteX1" fmla="*/ 16272 w 148052"/>
                <a:gd name="connsiteY1" fmla="*/ 134 h 200481"/>
                <a:gd name="connsiteX2" fmla="*/ 13097 w 148052"/>
                <a:gd name="connsiteY2" fmla="*/ 38234 h 200481"/>
                <a:gd name="connsiteX3" fmla="*/ 116285 w 148052"/>
                <a:gd name="connsiteY3" fmla="*/ 135072 h 200481"/>
                <a:gd name="connsiteX4" fmla="*/ 128985 w 148052"/>
                <a:gd name="connsiteY4" fmla="*/ 200159 h 200481"/>
                <a:gd name="connsiteX5" fmla="*/ 108347 w 148052"/>
                <a:gd name="connsiteY5" fmla="*/ 154122 h 200481"/>
                <a:gd name="connsiteX6" fmla="*/ 27385 w 148052"/>
                <a:gd name="connsiteY6" fmla="*/ 28709 h 200481"/>
                <a:gd name="connsiteX7" fmla="*/ 25797 w 148052"/>
                <a:gd name="connsiteY7" fmla="*/ 11247 h 200481"/>
                <a:gd name="connsiteX8" fmla="*/ 148035 w 148052"/>
                <a:gd name="connsiteY8" fmla="*/ 49347 h 20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052" h="200481">
                  <a:moveTo>
                    <a:pt x="148035" y="49347"/>
                  </a:moveTo>
                  <a:cubicBezTo>
                    <a:pt x="146448" y="47495"/>
                    <a:pt x="38762" y="1986"/>
                    <a:pt x="16272" y="134"/>
                  </a:cubicBezTo>
                  <a:cubicBezTo>
                    <a:pt x="-6218" y="-1718"/>
                    <a:pt x="-3572" y="15744"/>
                    <a:pt x="13097" y="38234"/>
                  </a:cubicBezTo>
                  <a:cubicBezTo>
                    <a:pt x="29766" y="60724"/>
                    <a:pt x="96970" y="108085"/>
                    <a:pt x="116285" y="135072"/>
                  </a:cubicBezTo>
                  <a:cubicBezTo>
                    <a:pt x="135600" y="162060"/>
                    <a:pt x="130308" y="196984"/>
                    <a:pt x="128985" y="200159"/>
                  </a:cubicBezTo>
                  <a:cubicBezTo>
                    <a:pt x="127662" y="203334"/>
                    <a:pt x="125280" y="182697"/>
                    <a:pt x="108347" y="154122"/>
                  </a:cubicBezTo>
                  <a:cubicBezTo>
                    <a:pt x="91414" y="125547"/>
                    <a:pt x="41143" y="52521"/>
                    <a:pt x="27385" y="28709"/>
                  </a:cubicBezTo>
                  <a:cubicBezTo>
                    <a:pt x="13627" y="4897"/>
                    <a:pt x="9658" y="8337"/>
                    <a:pt x="25797" y="11247"/>
                  </a:cubicBezTo>
                  <a:cubicBezTo>
                    <a:pt x="41936" y="14157"/>
                    <a:pt x="149622" y="51199"/>
                    <a:pt x="148035" y="49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96F30896-1882-4926-9D1B-F6D28D192F6F}"/>
                </a:ext>
              </a:extLst>
            </p:cNvPr>
            <p:cNvSpPr/>
            <p:nvPr/>
          </p:nvSpPr>
          <p:spPr>
            <a:xfrm>
              <a:off x="6195431" y="4664059"/>
              <a:ext cx="212250" cy="274744"/>
            </a:xfrm>
            <a:custGeom>
              <a:avLst/>
              <a:gdLst>
                <a:gd name="connsiteX0" fmla="*/ 154569 w 212250"/>
                <a:gd name="connsiteY0" fmla="*/ 16 h 274744"/>
                <a:gd name="connsiteX1" fmla="*/ 208544 w 212250"/>
                <a:gd name="connsiteY1" fmla="*/ 192104 h 274744"/>
                <a:gd name="connsiteX2" fmla="*/ 197432 w 212250"/>
                <a:gd name="connsiteY2" fmla="*/ 233379 h 274744"/>
                <a:gd name="connsiteX3" fmla="*/ 116469 w 212250"/>
                <a:gd name="connsiteY3" fmla="*/ 260366 h 274744"/>
                <a:gd name="connsiteX4" fmla="*/ 582 w 212250"/>
                <a:gd name="connsiteY4" fmla="*/ 274654 h 274744"/>
                <a:gd name="connsiteX5" fmla="*/ 168857 w 212250"/>
                <a:gd name="connsiteY5" fmla="*/ 254016 h 274744"/>
                <a:gd name="connsiteX6" fmla="*/ 195844 w 212250"/>
                <a:gd name="connsiteY6" fmla="*/ 203216 h 274744"/>
                <a:gd name="connsiteX7" fmla="*/ 154569 w 212250"/>
                <a:gd name="connsiteY7" fmla="*/ 16 h 27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50" h="274744">
                  <a:moveTo>
                    <a:pt x="154569" y="16"/>
                  </a:moveTo>
                  <a:cubicBezTo>
                    <a:pt x="156686" y="-1836"/>
                    <a:pt x="201400" y="153210"/>
                    <a:pt x="208544" y="192104"/>
                  </a:cubicBezTo>
                  <a:cubicBezTo>
                    <a:pt x="215688" y="230998"/>
                    <a:pt x="212778" y="222002"/>
                    <a:pt x="197432" y="233379"/>
                  </a:cubicBezTo>
                  <a:cubicBezTo>
                    <a:pt x="182086" y="244756"/>
                    <a:pt x="149277" y="253487"/>
                    <a:pt x="116469" y="260366"/>
                  </a:cubicBezTo>
                  <a:cubicBezTo>
                    <a:pt x="83661" y="267245"/>
                    <a:pt x="-8149" y="275712"/>
                    <a:pt x="582" y="274654"/>
                  </a:cubicBezTo>
                  <a:cubicBezTo>
                    <a:pt x="9313" y="273596"/>
                    <a:pt x="136313" y="265922"/>
                    <a:pt x="168857" y="254016"/>
                  </a:cubicBezTo>
                  <a:cubicBezTo>
                    <a:pt x="201401" y="242110"/>
                    <a:pt x="197696" y="243697"/>
                    <a:pt x="195844" y="203216"/>
                  </a:cubicBezTo>
                  <a:cubicBezTo>
                    <a:pt x="193992" y="162735"/>
                    <a:pt x="152452" y="1868"/>
                    <a:pt x="154569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159419B5-62A1-4145-8837-B93EA370E5FF}"/>
                </a:ext>
              </a:extLst>
            </p:cNvPr>
            <p:cNvSpPr/>
            <p:nvPr/>
          </p:nvSpPr>
          <p:spPr>
            <a:xfrm>
              <a:off x="6197858" y="4868863"/>
              <a:ext cx="192027" cy="39826"/>
            </a:xfrm>
            <a:custGeom>
              <a:avLst/>
              <a:gdLst>
                <a:gd name="connsiteX0" fmla="*/ 191830 w 192027"/>
                <a:gd name="connsiteY0" fmla="*/ 0 h 39826"/>
                <a:gd name="connsiteX1" fmla="*/ 42605 w 192027"/>
                <a:gd name="connsiteY1" fmla="*/ 36512 h 39826"/>
                <a:gd name="connsiteX2" fmla="*/ 7680 w 192027"/>
                <a:gd name="connsiteY2" fmla="*/ 36512 h 39826"/>
                <a:gd name="connsiteX3" fmla="*/ 191830 w 192027"/>
                <a:gd name="connsiteY3" fmla="*/ 0 h 3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27" h="39826">
                  <a:moveTo>
                    <a:pt x="191830" y="0"/>
                  </a:moveTo>
                  <a:cubicBezTo>
                    <a:pt x="197651" y="0"/>
                    <a:pt x="73297" y="30427"/>
                    <a:pt x="42605" y="36512"/>
                  </a:cubicBezTo>
                  <a:cubicBezTo>
                    <a:pt x="11913" y="42597"/>
                    <a:pt x="-13222" y="38893"/>
                    <a:pt x="7680" y="36512"/>
                  </a:cubicBezTo>
                  <a:cubicBezTo>
                    <a:pt x="28582" y="34131"/>
                    <a:pt x="186009" y="0"/>
                    <a:pt x="19183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3F8CF4F6-6118-4B2D-9F12-AA35825EF766}"/>
                </a:ext>
              </a:extLst>
            </p:cNvPr>
            <p:cNvSpPr/>
            <p:nvPr/>
          </p:nvSpPr>
          <p:spPr>
            <a:xfrm>
              <a:off x="6140200" y="4801603"/>
              <a:ext cx="77626" cy="127086"/>
            </a:xfrm>
            <a:custGeom>
              <a:avLst/>
              <a:gdLst>
                <a:gd name="connsiteX0" fmla="*/ 250 w 77626"/>
                <a:gd name="connsiteY0" fmla="*/ 75197 h 127086"/>
                <a:gd name="connsiteX1" fmla="*/ 51050 w 77626"/>
                <a:gd name="connsiteY1" fmla="*/ 585 h 127086"/>
                <a:gd name="connsiteX2" fmla="*/ 62163 w 77626"/>
                <a:gd name="connsiteY2" fmla="*/ 124410 h 127086"/>
                <a:gd name="connsiteX3" fmla="*/ 73275 w 77626"/>
                <a:gd name="connsiteY3" fmla="*/ 79960 h 127086"/>
                <a:gd name="connsiteX4" fmla="*/ 74863 w 77626"/>
                <a:gd name="connsiteY4" fmla="*/ 13285 h 127086"/>
                <a:gd name="connsiteX5" fmla="*/ 250 w 77626"/>
                <a:gd name="connsiteY5" fmla="*/ 75197 h 12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626" h="127086">
                  <a:moveTo>
                    <a:pt x="250" y="75197"/>
                  </a:moveTo>
                  <a:cubicBezTo>
                    <a:pt x="-3719" y="73080"/>
                    <a:pt x="40731" y="-7617"/>
                    <a:pt x="51050" y="585"/>
                  </a:cubicBezTo>
                  <a:cubicBezTo>
                    <a:pt x="61369" y="8787"/>
                    <a:pt x="58459" y="111181"/>
                    <a:pt x="62163" y="124410"/>
                  </a:cubicBezTo>
                  <a:cubicBezTo>
                    <a:pt x="65867" y="137639"/>
                    <a:pt x="71158" y="98481"/>
                    <a:pt x="73275" y="79960"/>
                  </a:cubicBezTo>
                  <a:cubicBezTo>
                    <a:pt x="75392" y="61439"/>
                    <a:pt x="80948" y="18047"/>
                    <a:pt x="74863" y="13285"/>
                  </a:cubicBezTo>
                  <a:cubicBezTo>
                    <a:pt x="68778" y="8523"/>
                    <a:pt x="4219" y="77314"/>
                    <a:pt x="250" y="75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D48A9AF9-DE12-4419-BFC7-D46E6A9A81BF}"/>
                </a:ext>
              </a:extLst>
            </p:cNvPr>
            <p:cNvSpPr/>
            <p:nvPr/>
          </p:nvSpPr>
          <p:spPr>
            <a:xfrm>
              <a:off x="6145172" y="4871916"/>
              <a:ext cx="77828" cy="66797"/>
            </a:xfrm>
            <a:custGeom>
              <a:avLst/>
              <a:gdLst>
                <a:gd name="connsiteX0" fmla="*/ 77828 w 77828"/>
                <a:gd name="connsiteY0" fmla="*/ 66797 h 66797"/>
                <a:gd name="connsiteX1" fmla="*/ 41 w 77828"/>
                <a:gd name="connsiteY1" fmla="*/ 122 h 66797"/>
                <a:gd name="connsiteX2" fmla="*/ 77828 w 77828"/>
                <a:gd name="connsiteY2" fmla="*/ 66797 h 6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828" h="66797">
                  <a:moveTo>
                    <a:pt x="77828" y="66797"/>
                  </a:moveTo>
                  <a:cubicBezTo>
                    <a:pt x="77828" y="66797"/>
                    <a:pt x="2158" y="3562"/>
                    <a:pt x="41" y="122"/>
                  </a:cubicBezTo>
                  <a:cubicBezTo>
                    <a:pt x="-2076" y="-3318"/>
                    <a:pt x="77828" y="66797"/>
                    <a:pt x="77828" y="667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E8FBD8C6-76E9-495B-9B27-6A8904EC71DA}"/>
                </a:ext>
              </a:extLst>
            </p:cNvPr>
            <p:cNvSpPr/>
            <p:nvPr/>
          </p:nvSpPr>
          <p:spPr>
            <a:xfrm>
              <a:off x="6095717" y="4670238"/>
              <a:ext cx="251199" cy="87326"/>
            </a:xfrm>
            <a:custGeom>
              <a:avLst/>
              <a:gdLst>
                <a:gd name="connsiteX0" fmla="*/ 251108 w 251199"/>
                <a:gd name="connsiteY0" fmla="*/ 187 h 87326"/>
                <a:gd name="connsiteX1" fmla="*/ 139983 w 251199"/>
                <a:gd name="connsiteY1" fmla="*/ 39875 h 87326"/>
                <a:gd name="connsiteX2" fmla="*/ 133633 w 251199"/>
                <a:gd name="connsiteY2" fmla="*/ 65275 h 87326"/>
                <a:gd name="connsiteX3" fmla="*/ 87596 w 251199"/>
                <a:gd name="connsiteY3" fmla="*/ 81150 h 87326"/>
                <a:gd name="connsiteX4" fmla="*/ 283 w 251199"/>
                <a:gd name="connsiteY4" fmla="*/ 85912 h 87326"/>
                <a:gd name="connsiteX5" fmla="*/ 119346 w 251199"/>
                <a:gd name="connsiteY5" fmla="*/ 57337 h 87326"/>
                <a:gd name="connsiteX6" fmla="*/ 251108 w 251199"/>
                <a:gd name="connsiteY6" fmla="*/ 187 h 8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199" h="87326">
                  <a:moveTo>
                    <a:pt x="251108" y="187"/>
                  </a:moveTo>
                  <a:cubicBezTo>
                    <a:pt x="254547" y="-2723"/>
                    <a:pt x="159562" y="29027"/>
                    <a:pt x="139983" y="39875"/>
                  </a:cubicBezTo>
                  <a:cubicBezTo>
                    <a:pt x="120404" y="50723"/>
                    <a:pt x="142364" y="58396"/>
                    <a:pt x="133633" y="65275"/>
                  </a:cubicBezTo>
                  <a:cubicBezTo>
                    <a:pt x="124902" y="72154"/>
                    <a:pt x="109821" y="77711"/>
                    <a:pt x="87596" y="81150"/>
                  </a:cubicBezTo>
                  <a:cubicBezTo>
                    <a:pt x="65371" y="84590"/>
                    <a:pt x="-5009" y="89881"/>
                    <a:pt x="283" y="85912"/>
                  </a:cubicBezTo>
                  <a:cubicBezTo>
                    <a:pt x="5575" y="81943"/>
                    <a:pt x="79659" y="71095"/>
                    <a:pt x="119346" y="57337"/>
                  </a:cubicBezTo>
                  <a:cubicBezTo>
                    <a:pt x="159033" y="43579"/>
                    <a:pt x="247669" y="3097"/>
                    <a:pt x="251108" y="1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36260105-26CA-4D2E-9833-A1A06B872023}"/>
                </a:ext>
              </a:extLst>
            </p:cNvPr>
            <p:cNvSpPr/>
            <p:nvPr/>
          </p:nvSpPr>
          <p:spPr>
            <a:xfrm>
              <a:off x="6235593" y="4698918"/>
              <a:ext cx="138771" cy="30453"/>
            </a:xfrm>
            <a:custGeom>
              <a:avLst/>
              <a:gdLst>
                <a:gd name="connsiteX0" fmla="*/ 3282 w 138771"/>
                <a:gd name="connsiteY0" fmla="*/ 30245 h 30453"/>
                <a:gd name="connsiteX1" fmla="*/ 138220 w 138771"/>
                <a:gd name="connsiteY1" fmla="*/ 12782 h 30453"/>
                <a:gd name="connsiteX2" fmla="*/ 49320 w 138771"/>
                <a:gd name="connsiteY2" fmla="*/ 82 h 30453"/>
                <a:gd name="connsiteX3" fmla="*/ 3282 w 138771"/>
                <a:gd name="connsiteY3" fmla="*/ 30245 h 3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771" h="30453">
                  <a:moveTo>
                    <a:pt x="3282" y="30245"/>
                  </a:moveTo>
                  <a:cubicBezTo>
                    <a:pt x="18099" y="32362"/>
                    <a:pt x="130547" y="17809"/>
                    <a:pt x="138220" y="12782"/>
                  </a:cubicBezTo>
                  <a:cubicBezTo>
                    <a:pt x="145893" y="7755"/>
                    <a:pt x="71280" y="1934"/>
                    <a:pt x="49320" y="82"/>
                  </a:cubicBezTo>
                  <a:cubicBezTo>
                    <a:pt x="27360" y="-1770"/>
                    <a:pt x="-11535" y="28128"/>
                    <a:pt x="3282" y="30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06A3411D-22B2-49BC-9B53-155A82272AB2}"/>
                </a:ext>
              </a:extLst>
            </p:cNvPr>
            <p:cNvSpPr/>
            <p:nvPr/>
          </p:nvSpPr>
          <p:spPr>
            <a:xfrm>
              <a:off x="6016152" y="4773257"/>
              <a:ext cx="190997" cy="30649"/>
            </a:xfrm>
            <a:custGeom>
              <a:avLst/>
              <a:gdLst>
                <a:gd name="connsiteX0" fmla="*/ 190973 w 190997"/>
                <a:gd name="connsiteY0" fmla="*/ 17818 h 30649"/>
                <a:gd name="connsiteX1" fmla="*/ 63973 w 190997"/>
                <a:gd name="connsiteY1" fmla="*/ 9881 h 30649"/>
                <a:gd name="connsiteX2" fmla="*/ 29048 w 190997"/>
                <a:gd name="connsiteY2" fmla="*/ 30518 h 30649"/>
                <a:gd name="connsiteX3" fmla="*/ 473 w 190997"/>
                <a:gd name="connsiteY3" fmla="*/ 17818 h 30649"/>
                <a:gd name="connsiteX4" fmla="*/ 52861 w 190997"/>
                <a:gd name="connsiteY4" fmla="*/ 356 h 30649"/>
                <a:gd name="connsiteX5" fmla="*/ 190973 w 190997"/>
                <a:gd name="connsiteY5" fmla="*/ 17818 h 3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997" h="30649">
                  <a:moveTo>
                    <a:pt x="190973" y="17818"/>
                  </a:moveTo>
                  <a:cubicBezTo>
                    <a:pt x="192825" y="19405"/>
                    <a:pt x="90960" y="7764"/>
                    <a:pt x="63973" y="9881"/>
                  </a:cubicBezTo>
                  <a:cubicBezTo>
                    <a:pt x="36985" y="11998"/>
                    <a:pt x="39631" y="29195"/>
                    <a:pt x="29048" y="30518"/>
                  </a:cubicBezTo>
                  <a:cubicBezTo>
                    <a:pt x="18465" y="31841"/>
                    <a:pt x="-3496" y="22845"/>
                    <a:pt x="473" y="17818"/>
                  </a:cubicBezTo>
                  <a:cubicBezTo>
                    <a:pt x="4442" y="12791"/>
                    <a:pt x="24286" y="3531"/>
                    <a:pt x="52861" y="356"/>
                  </a:cubicBezTo>
                  <a:cubicBezTo>
                    <a:pt x="81436" y="-2819"/>
                    <a:pt x="189121" y="16231"/>
                    <a:pt x="190973" y="17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E1F44627-0C36-4BF5-AFED-E15B988617CA}"/>
                </a:ext>
              </a:extLst>
            </p:cNvPr>
            <p:cNvSpPr/>
            <p:nvPr/>
          </p:nvSpPr>
          <p:spPr>
            <a:xfrm>
              <a:off x="5978466" y="4722800"/>
              <a:ext cx="139763" cy="191836"/>
            </a:xfrm>
            <a:custGeom>
              <a:avLst/>
              <a:gdLst>
                <a:gd name="connsiteX0" fmla="*/ 139759 w 139763"/>
                <a:gd name="connsiteY0" fmla="*/ 25413 h 191836"/>
                <a:gd name="connsiteX1" fmla="*/ 82609 w 139763"/>
                <a:gd name="connsiteY1" fmla="*/ 14300 h 191836"/>
                <a:gd name="connsiteX2" fmla="*/ 60384 w 139763"/>
                <a:gd name="connsiteY2" fmla="*/ 13 h 191836"/>
                <a:gd name="connsiteX3" fmla="*/ 22284 w 139763"/>
                <a:gd name="connsiteY3" fmla="*/ 12713 h 191836"/>
                <a:gd name="connsiteX4" fmla="*/ 59 w 139763"/>
                <a:gd name="connsiteY4" fmla="*/ 55575 h 191836"/>
                <a:gd name="connsiteX5" fmla="*/ 28634 w 139763"/>
                <a:gd name="connsiteY5" fmla="*/ 106375 h 191836"/>
                <a:gd name="connsiteX6" fmla="*/ 52447 w 139763"/>
                <a:gd name="connsiteY6" fmla="*/ 174638 h 191836"/>
                <a:gd name="connsiteX7" fmla="*/ 58797 w 139763"/>
                <a:gd name="connsiteY7" fmla="*/ 190513 h 191836"/>
                <a:gd name="connsiteX8" fmla="*/ 52447 w 139763"/>
                <a:gd name="connsiteY8" fmla="*/ 149238 h 191836"/>
                <a:gd name="connsiteX9" fmla="*/ 19109 w 139763"/>
                <a:gd name="connsiteY9" fmla="*/ 50813 h 191836"/>
                <a:gd name="connsiteX10" fmla="*/ 23872 w 139763"/>
                <a:gd name="connsiteY10" fmla="*/ 25413 h 191836"/>
                <a:gd name="connsiteX11" fmla="*/ 79434 w 139763"/>
                <a:gd name="connsiteY11" fmla="*/ 9538 h 191836"/>
                <a:gd name="connsiteX12" fmla="*/ 139759 w 139763"/>
                <a:gd name="connsiteY12" fmla="*/ 25413 h 19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9763" h="191836">
                  <a:moveTo>
                    <a:pt x="139759" y="25413"/>
                  </a:moveTo>
                  <a:cubicBezTo>
                    <a:pt x="140288" y="26207"/>
                    <a:pt x="95838" y="18533"/>
                    <a:pt x="82609" y="14300"/>
                  </a:cubicBezTo>
                  <a:cubicBezTo>
                    <a:pt x="69380" y="10067"/>
                    <a:pt x="70438" y="277"/>
                    <a:pt x="60384" y="13"/>
                  </a:cubicBezTo>
                  <a:cubicBezTo>
                    <a:pt x="50330" y="-251"/>
                    <a:pt x="32338" y="3453"/>
                    <a:pt x="22284" y="12713"/>
                  </a:cubicBezTo>
                  <a:cubicBezTo>
                    <a:pt x="12230" y="21973"/>
                    <a:pt x="-999" y="39965"/>
                    <a:pt x="59" y="55575"/>
                  </a:cubicBezTo>
                  <a:cubicBezTo>
                    <a:pt x="1117" y="71185"/>
                    <a:pt x="19903" y="86531"/>
                    <a:pt x="28634" y="106375"/>
                  </a:cubicBezTo>
                  <a:cubicBezTo>
                    <a:pt x="37365" y="126219"/>
                    <a:pt x="47420" y="160615"/>
                    <a:pt x="52447" y="174638"/>
                  </a:cubicBezTo>
                  <a:cubicBezTo>
                    <a:pt x="57474" y="188661"/>
                    <a:pt x="58797" y="194746"/>
                    <a:pt x="58797" y="190513"/>
                  </a:cubicBezTo>
                  <a:cubicBezTo>
                    <a:pt x="58797" y="186280"/>
                    <a:pt x="59062" y="172521"/>
                    <a:pt x="52447" y="149238"/>
                  </a:cubicBezTo>
                  <a:cubicBezTo>
                    <a:pt x="45832" y="125955"/>
                    <a:pt x="23871" y="71450"/>
                    <a:pt x="19109" y="50813"/>
                  </a:cubicBezTo>
                  <a:cubicBezTo>
                    <a:pt x="14347" y="30176"/>
                    <a:pt x="13818" y="32292"/>
                    <a:pt x="23872" y="25413"/>
                  </a:cubicBezTo>
                  <a:cubicBezTo>
                    <a:pt x="33926" y="18534"/>
                    <a:pt x="57474" y="10067"/>
                    <a:pt x="79434" y="9538"/>
                  </a:cubicBezTo>
                  <a:cubicBezTo>
                    <a:pt x="101394" y="9009"/>
                    <a:pt x="139230" y="24619"/>
                    <a:pt x="139759" y="254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EB9EF6C3-48C7-4995-BB0A-B48476086FAF}"/>
                </a:ext>
              </a:extLst>
            </p:cNvPr>
            <p:cNvSpPr/>
            <p:nvPr/>
          </p:nvSpPr>
          <p:spPr>
            <a:xfrm>
              <a:off x="6056313" y="4732338"/>
              <a:ext cx="46122" cy="68288"/>
            </a:xfrm>
            <a:custGeom>
              <a:avLst/>
              <a:gdLst>
                <a:gd name="connsiteX0" fmla="*/ 0 w 46122"/>
                <a:gd name="connsiteY0" fmla="*/ 0 h 68288"/>
                <a:gd name="connsiteX1" fmla="*/ 46037 w 46122"/>
                <a:gd name="connsiteY1" fmla="*/ 68262 h 68288"/>
                <a:gd name="connsiteX2" fmla="*/ 0 w 46122"/>
                <a:gd name="connsiteY2" fmla="*/ 0 h 6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22" h="68288">
                  <a:moveTo>
                    <a:pt x="0" y="0"/>
                  </a:moveTo>
                  <a:cubicBezTo>
                    <a:pt x="0" y="0"/>
                    <a:pt x="48418" y="66675"/>
                    <a:pt x="46037" y="68262"/>
                  </a:cubicBezTo>
                  <a:cubicBezTo>
                    <a:pt x="43656" y="69849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CBF57BEC-C71D-4BCB-A2A4-7878E74D3C05}"/>
                </a:ext>
              </a:extLst>
            </p:cNvPr>
            <p:cNvSpPr/>
            <p:nvPr/>
          </p:nvSpPr>
          <p:spPr>
            <a:xfrm>
              <a:off x="6034696" y="4801924"/>
              <a:ext cx="117628" cy="89209"/>
            </a:xfrm>
            <a:custGeom>
              <a:avLst/>
              <a:gdLst>
                <a:gd name="connsiteX0" fmla="*/ 979 w 117628"/>
                <a:gd name="connsiteY0" fmla="*/ 55826 h 89209"/>
                <a:gd name="connsiteX1" fmla="*/ 43842 w 117628"/>
                <a:gd name="connsiteY1" fmla="*/ 5026 h 89209"/>
                <a:gd name="connsiteX2" fmla="*/ 113692 w 117628"/>
                <a:gd name="connsiteY2" fmla="*/ 11376 h 89209"/>
                <a:gd name="connsiteX3" fmla="*/ 107342 w 117628"/>
                <a:gd name="connsiteY3" fmla="*/ 89164 h 89209"/>
                <a:gd name="connsiteX4" fmla="*/ 94642 w 117628"/>
                <a:gd name="connsiteY4" fmla="*/ 22489 h 89209"/>
                <a:gd name="connsiteX5" fmla="*/ 85117 w 117628"/>
                <a:gd name="connsiteY5" fmla="*/ 8201 h 89209"/>
                <a:gd name="connsiteX6" fmla="*/ 979 w 117628"/>
                <a:gd name="connsiteY6" fmla="*/ 55826 h 8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28" h="89209">
                  <a:moveTo>
                    <a:pt x="979" y="55826"/>
                  </a:moveTo>
                  <a:cubicBezTo>
                    <a:pt x="-5900" y="55297"/>
                    <a:pt x="25057" y="12434"/>
                    <a:pt x="43842" y="5026"/>
                  </a:cubicBezTo>
                  <a:cubicBezTo>
                    <a:pt x="62627" y="-2382"/>
                    <a:pt x="103109" y="-2647"/>
                    <a:pt x="113692" y="11376"/>
                  </a:cubicBezTo>
                  <a:cubicBezTo>
                    <a:pt x="124275" y="25399"/>
                    <a:pt x="110517" y="87312"/>
                    <a:pt x="107342" y="89164"/>
                  </a:cubicBezTo>
                  <a:cubicBezTo>
                    <a:pt x="104167" y="91016"/>
                    <a:pt x="98346" y="35983"/>
                    <a:pt x="94642" y="22489"/>
                  </a:cubicBezTo>
                  <a:cubicBezTo>
                    <a:pt x="90938" y="8995"/>
                    <a:pt x="98082" y="7936"/>
                    <a:pt x="85117" y="8201"/>
                  </a:cubicBezTo>
                  <a:cubicBezTo>
                    <a:pt x="72152" y="8465"/>
                    <a:pt x="7858" y="56355"/>
                    <a:pt x="979" y="558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B5FAF29C-0A5B-472D-AF1D-174DAEBA1484}"/>
                </a:ext>
              </a:extLst>
            </p:cNvPr>
            <p:cNvSpPr/>
            <p:nvPr/>
          </p:nvSpPr>
          <p:spPr>
            <a:xfrm>
              <a:off x="6024563" y="4872034"/>
              <a:ext cx="180975" cy="57678"/>
            </a:xfrm>
            <a:custGeom>
              <a:avLst/>
              <a:gdLst>
                <a:gd name="connsiteX0" fmla="*/ 0 w 180975"/>
                <a:gd name="connsiteY0" fmla="*/ 57154 h 57678"/>
                <a:gd name="connsiteX1" fmla="*/ 139700 w 180975"/>
                <a:gd name="connsiteY1" fmla="*/ 4 h 57678"/>
                <a:gd name="connsiteX2" fmla="*/ 180975 w 180975"/>
                <a:gd name="connsiteY2" fmla="*/ 53979 h 57678"/>
                <a:gd name="connsiteX3" fmla="*/ 139700 w 180975"/>
                <a:gd name="connsiteY3" fmla="*/ 30166 h 57678"/>
                <a:gd name="connsiteX4" fmla="*/ 0 w 180975"/>
                <a:gd name="connsiteY4" fmla="*/ 57154 h 5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57678">
                  <a:moveTo>
                    <a:pt x="0" y="57154"/>
                  </a:moveTo>
                  <a:cubicBezTo>
                    <a:pt x="0" y="52127"/>
                    <a:pt x="109538" y="533"/>
                    <a:pt x="139700" y="4"/>
                  </a:cubicBezTo>
                  <a:cubicBezTo>
                    <a:pt x="169863" y="-525"/>
                    <a:pt x="180975" y="48952"/>
                    <a:pt x="180975" y="53979"/>
                  </a:cubicBezTo>
                  <a:cubicBezTo>
                    <a:pt x="180975" y="59006"/>
                    <a:pt x="166423" y="30960"/>
                    <a:pt x="139700" y="30166"/>
                  </a:cubicBezTo>
                  <a:cubicBezTo>
                    <a:pt x="112977" y="29372"/>
                    <a:pt x="0" y="62181"/>
                    <a:pt x="0" y="571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5C3F2DC0-243F-47FA-A605-76D0AED96C09}"/>
                </a:ext>
              </a:extLst>
            </p:cNvPr>
            <p:cNvSpPr/>
            <p:nvPr/>
          </p:nvSpPr>
          <p:spPr>
            <a:xfrm>
              <a:off x="6054725" y="4838700"/>
              <a:ext cx="39719" cy="62330"/>
            </a:xfrm>
            <a:custGeom>
              <a:avLst/>
              <a:gdLst>
                <a:gd name="connsiteX0" fmla="*/ 0 w 39719"/>
                <a:gd name="connsiteY0" fmla="*/ 0 h 62330"/>
                <a:gd name="connsiteX1" fmla="*/ 39688 w 39719"/>
                <a:gd name="connsiteY1" fmla="*/ 61913 h 62330"/>
                <a:gd name="connsiteX2" fmla="*/ 0 w 39719"/>
                <a:gd name="connsiteY2" fmla="*/ 0 h 6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9" h="62330">
                  <a:moveTo>
                    <a:pt x="0" y="0"/>
                  </a:moveTo>
                  <a:cubicBezTo>
                    <a:pt x="0" y="0"/>
                    <a:pt x="38365" y="55563"/>
                    <a:pt x="39688" y="61913"/>
                  </a:cubicBezTo>
                  <a:cubicBezTo>
                    <a:pt x="41011" y="68263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46C24FE3-94B0-4DF2-AD91-3E4CB68021F3}"/>
                </a:ext>
              </a:extLst>
            </p:cNvPr>
            <p:cNvSpPr/>
            <p:nvPr/>
          </p:nvSpPr>
          <p:spPr>
            <a:xfrm>
              <a:off x="6536399" y="4365657"/>
              <a:ext cx="236635" cy="615502"/>
            </a:xfrm>
            <a:custGeom>
              <a:avLst/>
              <a:gdLst>
                <a:gd name="connsiteX0" fmla="*/ 926 w 236635"/>
                <a:gd name="connsiteY0" fmla="*/ 1556 h 615502"/>
                <a:gd name="connsiteX1" fmla="*/ 135864 w 236635"/>
                <a:gd name="connsiteY1" fmla="*/ 349218 h 615502"/>
                <a:gd name="connsiteX2" fmla="*/ 162851 w 236635"/>
                <a:gd name="connsiteY2" fmla="*/ 390493 h 615502"/>
                <a:gd name="connsiteX3" fmla="*/ 213651 w 236635"/>
                <a:gd name="connsiteY3" fmla="*/ 517493 h 615502"/>
                <a:gd name="connsiteX4" fmla="*/ 235876 w 236635"/>
                <a:gd name="connsiteY4" fmla="*/ 614331 h 615502"/>
                <a:gd name="connsiteX5" fmla="*/ 188251 w 236635"/>
                <a:gd name="connsiteY5" fmla="*/ 450818 h 615502"/>
                <a:gd name="connsiteX6" fmla="*/ 81889 w 236635"/>
                <a:gd name="connsiteY6" fmla="*/ 228568 h 615502"/>
                <a:gd name="connsiteX7" fmla="*/ 926 w 236635"/>
                <a:gd name="connsiteY7" fmla="*/ 1556 h 6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635" h="615502">
                  <a:moveTo>
                    <a:pt x="926" y="1556"/>
                  </a:moveTo>
                  <a:cubicBezTo>
                    <a:pt x="9922" y="21664"/>
                    <a:pt x="108877" y="284395"/>
                    <a:pt x="135864" y="349218"/>
                  </a:cubicBezTo>
                  <a:cubicBezTo>
                    <a:pt x="162851" y="414041"/>
                    <a:pt x="149887" y="362447"/>
                    <a:pt x="162851" y="390493"/>
                  </a:cubicBezTo>
                  <a:cubicBezTo>
                    <a:pt x="175815" y="418539"/>
                    <a:pt x="201480" y="480187"/>
                    <a:pt x="213651" y="517493"/>
                  </a:cubicBezTo>
                  <a:cubicBezTo>
                    <a:pt x="225822" y="554799"/>
                    <a:pt x="240109" y="625444"/>
                    <a:pt x="235876" y="614331"/>
                  </a:cubicBezTo>
                  <a:cubicBezTo>
                    <a:pt x="231643" y="603219"/>
                    <a:pt x="213916" y="515112"/>
                    <a:pt x="188251" y="450818"/>
                  </a:cubicBezTo>
                  <a:cubicBezTo>
                    <a:pt x="162587" y="386524"/>
                    <a:pt x="113110" y="295507"/>
                    <a:pt x="81889" y="228568"/>
                  </a:cubicBezTo>
                  <a:cubicBezTo>
                    <a:pt x="50668" y="161629"/>
                    <a:pt x="-8070" y="-18552"/>
                    <a:pt x="926" y="15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BD8DC4D5-6115-4F69-AC1B-31952442C499}"/>
                </a:ext>
              </a:extLst>
            </p:cNvPr>
            <p:cNvSpPr/>
            <p:nvPr/>
          </p:nvSpPr>
          <p:spPr>
            <a:xfrm>
              <a:off x="6683337" y="4730965"/>
              <a:ext cx="94882" cy="247434"/>
            </a:xfrm>
            <a:custGeom>
              <a:avLst/>
              <a:gdLst>
                <a:gd name="connsiteX0" fmla="*/ 38 w 94882"/>
                <a:gd name="connsiteY0" fmla="*/ 1373 h 247434"/>
                <a:gd name="connsiteX1" fmla="*/ 88938 w 94882"/>
                <a:gd name="connsiteY1" fmla="*/ 242673 h 247434"/>
                <a:gd name="connsiteX2" fmla="*/ 77826 w 94882"/>
                <a:gd name="connsiteY2" fmla="*/ 149010 h 247434"/>
                <a:gd name="connsiteX3" fmla="*/ 38 w 94882"/>
                <a:gd name="connsiteY3" fmla="*/ 1373 h 2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82" h="247434">
                  <a:moveTo>
                    <a:pt x="38" y="1373"/>
                  </a:moveTo>
                  <a:cubicBezTo>
                    <a:pt x="1890" y="16983"/>
                    <a:pt x="75973" y="218067"/>
                    <a:pt x="88938" y="242673"/>
                  </a:cubicBezTo>
                  <a:cubicBezTo>
                    <a:pt x="101903" y="267279"/>
                    <a:pt x="91584" y="190550"/>
                    <a:pt x="77826" y="149010"/>
                  </a:cubicBezTo>
                  <a:cubicBezTo>
                    <a:pt x="64068" y="107470"/>
                    <a:pt x="-1814" y="-14237"/>
                    <a:pt x="38" y="1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2CE99347-9A6A-4F3D-BF9F-16CA67DCEFD3}"/>
                </a:ext>
              </a:extLst>
            </p:cNvPr>
            <p:cNvSpPr/>
            <p:nvPr/>
          </p:nvSpPr>
          <p:spPr>
            <a:xfrm>
              <a:off x="6522360" y="4468598"/>
              <a:ext cx="81384" cy="259291"/>
            </a:xfrm>
            <a:custGeom>
              <a:avLst/>
              <a:gdLst>
                <a:gd name="connsiteX0" fmla="*/ 678 w 81384"/>
                <a:gd name="connsiteY0" fmla="*/ 215 h 259291"/>
                <a:gd name="connsiteX1" fmla="*/ 80053 w 81384"/>
                <a:gd name="connsiteY1" fmla="*/ 246277 h 259291"/>
                <a:gd name="connsiteX2" fmla="*/ 45128 w 81384"/>
                <a:gd name="connsiteY2" fmla="*/ 203415 h 259291"/>
                <a:gd name="connsiteX3" fmla="*/ 678 w 81384"/>
                <a:gd name="connsiteY3" fmla="*/ 215 h 25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84" h="259291">
                  <a:moveTo>
                    <a:pt x="678" y="215"/>
                  </a:moveTo>
                  <a:cubicBezTo>
                    <a:pt x="6499" y="7359"/>
                    <a:pt x="72645" y="212410"/>
                    <a:pt x="80053" y="246277"/>
                  </a:cubicBezTo>
                  <a:cubicBezTo>
                    <a:pt x="87461" y="280144"/>
                    <a:pt x="62326" y="241515"/>
                    <a:pt x="45128" y="203415"/>
                  </a:cubicBezTo>
                  <a:cubicBezTo>
                    <a:pt x="27930" y="165315"/>
                    <a:pt x="-5143" y="-6929"/>
                    <a:pt x="678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2E0C2B4E-82A3-4781-BF07-E6E6F71F3812}"/>
                </a:ext>
              </a:extLst>
            </p:cNvPr>
            <p:cNvSpPr/>
            <p:nvPr/>
          </p:nvSpPr>
          <p:spPr>
            <a:xfrm>
              <a:off x="6540633" y="4718810"/>
              <a:ext cx="92555" cy="62896"/>
            </a:xfrm>
            <a:custGeom>
              <a:avLst/>
              <a:gdLst>
                <a:gd name="connsiteX0" fmla="*/ 1455 w 92555"/>
                <a:gd name="connsiteY0" fmla="*/ 828 h 62896"/>
                <a:gd name="connsiteX1" fmla="*/ 91942 w 92555"/>
                <a:gd name="connsiteY1" fmla="*/ 29403 h 62896"/>
                <a:gd name="connsiteX2" fmla="*/ 39555 w 92555"/>
                <a:gd name="connsiteY2" fmla="*/ 62740 h 62896"/>
                <a:gd name="connsiteX3" fmla="*/ 1455 w 92555"/>
                <a:gd name="connsiteY3" fmla="*/ 828 h 6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555" h="62896">
                  <a:moveTo>
                    <a:pt x="1455" y="828"/>
                  </a:moveTo>
                  <a:cubicBezTo>
                    <a:pt x="10186" y="-4728"/>
                    <a:pt x="85592" y="19084"/>
                    <a:pt x="91942" y="29403"/>
                  </a:cubicBezTo>
                  <a:cubicBezTo>
                    <a:pt x="98292" y="39722"/>
                    <a:pt x="53578" y="65121"/>
                    <a:pt x="39555" y="62740"/>
                  </a:cubicBezTo>
                  <a:cubicBezTo>
                    <a:pt x="25532" y="60359"/>
                    <a:pt x="-7276" y="6384"/>
                    <a:pt x="1455" y="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F6464B5A-753B-42EC-9B51-7FB43600DF72}"/>
                </a:ext>
              </a:extLst>
            </p:cNvPr>
            <p:cNvSpPr/>
            <p:nvPr/>
          </p:nvSpPr>
          <p:spPr>
            <a:xfrm>
              <a:off x="6543091" y="4760763"/>
              <a:ext cx="116960" cy="124249"/>
            </a:xfrm>
            <a:custGeom>
              <a:avLst/>
              <a:gdLst>
                <a:gd name="connsiteX0" fmla="*/ 584 w 116960"/>
                <a:gd name="connsiteY0" fmla="*/ 150 h 124249"/>
                <a:gd name="connsiteX1" fmla="*/ 30747 w 116960"/>
                <a:gd name="connsiteY1" fmla="*/ 92225 h 124249"/>
                <a:gd name="connsiteX2" fmla="*/ 56147 w 116960"/>
                <a:gd name="connsiteY2" fmla="*/ 58887 h 124249"/>
                <a:gd name="connsiteX3" fmla="*/ 83134 w 116960"/>
                <a:gd name="connsiteY3" fmla="*/ 50950 h 124249"/>
                <a:gd name="connsiteX4" fmla="*/ 116472 w 116960"/>
                <a:gd name="connsiteY4" fmla="*/ 98575 h 124249"/>
                <a:gd name="connsiteX5" fmla="*/ 56147 w 116960"/>
                <a:gd name="connsiteY5" fmla="*/ 109687 h 124249"/>
                <a:gd name="connsiteX6" fmla="*/ 14872 w 116960"/>
                <a:gd name="connsiteY6" fmla="*/ 117625 h 124249"/>
                <a:gd name="connsiteX7" fmla="*/ 584 w 116960"/>
                <a:gd name="connsiteY7" fmla="*/ 150 h 12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960" h="124249">
                  <a:moveTo>
                    <a:pt x="584" y="150"/>
                  </a:moveTo>
                  <a:cubicBezTo>
                    <a:pt x="3230" y="-4083"/>
                    <a:pt x="21487" y="82436"/>
                    <a:pt x="30747" y="92225"/>
                  </a:cubicBezTo>
                  <a:cubicBezTo>
                    <a:pt x="40008" y="102015"/>
                    <a:pt x="47416" y="65766"/>
                    <a:pt x="56147" y="58887"/>
                  </a:cubicBezTo>
                  <a:cubicBezTo>
                    <a:pt x="64878" y="52008"/>
                    <a:pt x="73080" y="44335"/>
                    <a:pt x="83134" y="50950"/>
                  </a:cubicBezTo>
                  <a:cubicBezTo>
                    <a:pt x="93188" y="57565"/>
                    <a:pt x="120970" y="88786"/>
                    <a:pt x="116472" y="98575"/>
                  </a:cubicBezTo>
                  <a:cubicBezTo>
                    <a:pt x="111974" y="108365"/>
                    <a:pt x="73080" y="106512"/>
                    <a:pt x="56147" y="109687"/>
                  </a:cubicBezTo>
                  <a:cubicBezTo>
                    <a:pt x="39214" y="112862"/>
                    <a:pt x="25191" y="135088"/>
                    <a:pt x="14872" y="117625"/>
                  </a:cubicBezTo>
                  <a:cubicBezTo>
                    <a:pt x="4553" y="100162"/>
                    <a:pt x="-2062" y="4383"/>
                    <a:pt x="584" y="1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1F2EAAAD-8AAD-45A5-9278-0A65B572906A}"/>
                </a:ext>
              </a:extLst>
            </p:cNvPr>
            <p:cNvSpPr/>
            <p:nvPr/>
          </p:nvSpPr>
          <p:spPr>
            <a:xfrm>
              <a:off x="6388914" y="4601641"/>
              <a:ext cx="41541" cy="145443"/>
            </a:xfrm>
            <a:custGeom>
              <a:avLst/>
              <a:gdLst>
                <a:gd name="connsiteX0" fmla="*/ 27761 w 41541"/>
                <a:gd name="connsiteY0" fmla="*/ 3697 h 145443"/>
                <a:gd name="connsiteX1" fmla="*/ 40461 w 41541"/>
                <a:gd name="connsiteY1" fmla="*/ 144984 h 145443"/>
                <a:gd name="connsiteX2" fmla="*/ 774 w 41541"/>
                <a:gd name="connsiteY2" fmla="*/ 48147 h 145443"/>
                <a:gd name="connsiteX3" fmla="*/ 27761 w 41541"/>
                <a:gd name="connsiteY3" fmla="*/ 3697 h 1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41" h="145443">
                  <a:moveTo>
                    <a:pt x="27761" y="3697"/>
                  </a:moveTo>
                  <a:cubicBezTo>
                    <a:pt x="34376" y="19837"/>
                    <a:pt x="44959" y="137576"/>
                    <a:pt x="40461" y="144984"/>
                  </a:cubicBezTo>
                  <a:cubicBezTo>
                    <a:pt x="35963" y="152392"/>
                    <a:pt x="6330" y="67991"/>
                    <a:pt x="774" y="48147"/>
                  </a:cubicBezTo>
                  <a:cubicBezTo>
                    <a:pt x="-4782" y="28303"/>
                    <a:pt x="21146" y="-12443"/>
                    <a:pt x="27761" y="36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750D5ED9-5757-47BB-8CB0-D268E6ED432C}"/>
                </a:ext>
              </a:extLst>
            </p:cNvPr>
            <p:cNvSpPr/>
            <p:nvPr/>
          </p:nvSpPr>
          <p:spPr>
            <a:xfrm>
              <a:off x="6198939" y="4867080"/>
              <a:ext cx="340326" cy="149122"/>
            </a:xfrm>
            <a:custGeom>
              <a:avLst/>
              <a:gdLst>
                <a:gd name="connsiteX0" fmla="*/ 249 w 340326"/>
                <a:gd name="connsiteY0" fmla="*/ 85920 h 149122"/>
                <a:gd name="connsiteX1" fmla="*/ 87561 w 340326"/>
                <a:gd name="connsiteY1" fmla="*/ 146245 h 149122"/>
                <a:gd name="connsiteX2" fmla="*/ 206624 w 340326"/>
                <a:gd name="connsiteY2" fmla="*/ 135133 h 149122"/>
                <a:gd name="connsiteX3" fmla="*/ 224086 w 340326"/>
                <a:gd name="connsiteY3" fmla="*/ 97033 h 149122"/>
                <a:gd name="connsiteX4" fmla="*/ 285999 w 340326"/>
                <a:gd name="connsiteY4" fmla="*/ 65283 h 149122"/>
                <a:gd name="connsiteX5" fmla="*/ 336799 w 340326"/>
                <a:gd name="connsiteY5" fmla="*/ 20833 h 149122"/>
                <a:gd name="connsiteX6" fmla="*/ 330449 w 340326"/>
                <a:gd name="connsiteY6" fmla="*/ 195 h 149122"/>
                <a:gd name="connsiteX7" fmla="*/ 285999 w 340326"/>
                <a:gd name="connsiteY7" fmla="*/ 31945 h 149122"/>
                <a:gd name="connsiteX8" fmla="*/ 266949 w 340326"/>
                <a:gd name="connsiteY8" fmla="*/ 43058 h 149122"/>
                <a:gd name="connsiteX9" fmla="*/ 239961 w 340326"/>
                <a:gd name="connsiteY9" fmla="*/ 19245 h 149122"/>
                <a:gd name="connsiteX10" fmla="*/ 209799 w 340326"/>
                <a:gd name="connsiteY10" fmla="*/ 62108 h 149122"/>
                <a:gd name="connsiteX11" fmla="*/ 114549 w 340326"/>
                <a:gd name="connsiteY11" fmla="*/ 65283 h 149122"/>
                <a:gd name="connsiteX12" fmla="*/ 249 w 340326"/>
                <a:gd name="connsiteY12" fmla="*/ 85920 h 14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0326" h="149122">
                  <a:moveTo>
                    <a:pt x="249" y="85920"/>
                  </a:moveTo>
                  <a:cubicBezTo>
                    <a:pt x="-4249" y="99414"/>
                    <a:pt x="53165" y="138043"/>
                    <a:pt x="87561" y="146245"/>
                  </a:cubicBezTo>
                  <a:cubicBezTo>
                    <a:pt x="121957" y="154447"/>
                    <a:pt x="183870" y="143335"/>
                    <a:pt x="206624" y="135133"/>
                  </a:cubicBezTo>
                  <a:cubicBezTo>
                    <a:pt x="229378" y="126931"/>
                    <a:pt x="210857" y="108675"/>
                    <a:pt x="224086" y="97033"/>
                  </a:cubicBezTo>
                  <a:cubicBezTo>
                    <a:pt x="237315" y="85391"/>
                    <a:pt x="267214" y="77983"/>
                    <a:pt x="285999" y="65283"/>
                  </a:cubicBezTo>
                  <a:cubicBezTo>
                    <a:pt x="304784" y="52583"/>
                    <a:pt x="336799" y="20833"/>
                    <a:pt x="336799" y="20833"/>
                  </a:cubicBezTo>
                  <a:cubicBezTo>
                    <a:pt x="344207" y="9985"/>
                    <a:pt x="338916" y="-1657"/>
                    <a:pt x="330449" y="195"/>
                  </a:cubicBezTo>
                  <a:cubicBezTo>
                    <a:pt x="321982" y="2047"/>
                    <a:pt x="296582" y="24801"/>
                    <a:pt x="285999" y="31945"/>
                  </a:cubicBezTo>
                  <a:cubicBezTo>
                    <a:pt x="275416" y="39089"/>
                    <a:pt x="274622" y="45175"/>
                    <a:pt x="266949" y="43058"/>
                  </a:cubicBezTo>
                  <a:cubicBezTo>
                    <a:pt x="259276" y="40941"/>
                    <a:pt x="249486" y="16070"/>
                    <a:pt x="239961" y="19245"/>
                  </a:cubicBezTo>
                  <a:cubicBezTo>
                    <a:pt x="230436" y="22420"/>
                    <a:pt x="230701" y="54435"/>
                    <a:pt x="209799" y="62108"/>
                  </a:cubicBezTo>
                  <a:cubicBezTo>
                    <a:pt x="188897" y="69781"/>
                    <a:pt x="145770" y="61050"/>
                    <a:pt x="114549" y="65283"/>
                  </a:cubicBezTo>
                  <a:cubicBezTo>
                    <a:pt x="83328" y="69516"/>
                    <a:pt x="4747" y="72426"/>
                    <a:pt x="249" y="859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78AE2B9C-334B-4BC1-AC70-A4B8BD964E90}"/>
                </a:ext>
              </a:extLst>
            </p:cNvPr>
            <p:cNvSpPr/>
            <p:nvPr/>
          </p:nvSpPr>
          <p:spPr>
            <a:xfrm>
              <a:off x="6456361" y="4989135"/>
              <a:ext cx="376359" cy="151270"/>
            </a:xfrm>
            <a:custGeom>
              <a:avLst/>
              <a:gdLst>
                <a:gd name="connsiteX0" fmla="*/ 2 w 376359"/>
                <a:gd name="connsiteY0" fmla="*/ 151190 h 151270"/>
                <a:gd name="connsiteX1" fmla="*/ 139702 w 376359"/>
                <a:gd name="connsiteY1" fmla="*/ 38478 h 151270"/>
                <a:gd name="connsiteX2" fmla="*/ 260352 w 376359"/>
                <a:gd name="connsiteY2" fmla="*/ 6728 h 151270"/>
                <a:gd name="connsiteX3" fmla="*/ 376239 w 376359"/>
                <a:gd name="connsiteY3" fmla="*/ 6728 h 151270"/>
                <a:gd name="connsiteX4" fmla="*/ 279402 w 376359"/>
                <a:gd name="connsiteY4" fmla="*/ 378 h 151270"/>
                <a:gd name="connsiteX5" fmla="*/ 136527 w 376359"/>
                <a:gd name="connsiteY5" fmla="*/ 19428 h 151270"/>
                <a:gd name="connsiteX6" fmla="*/ 2 w 376359"/>
                <a:gd name="connsiteY6" fmla="*/ 151190 h 15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359" h="151270">
                  <a:moveTo>
                    <a:pt x="2" y="151190"/>
                  </a:moveTo>
                  <a:cubicBezTo>
                    <a:pt x="531" y="154365"/>
                    <a:pt x="96310" y="62555"/>
                    <a:pt x="139702" y="38478"/>
                  </a:cubicBezTo>
                  <a:cubicBezTo>
                    <a:pt x="183094" y="14401"/>
                    <a:pt x="220929" y="12020"/>
                    <a:pt x="260352" y="6728"/>
                  </a:cubicBezTo>
                  <a:cubicBezTo>
                    <a:pt x="299775" y="1436"/>
                    <a:pt x="373064" y="7786"/>
                    <a:pt x="376239" y="6728"/>
                  </a:cubicBezTo>
                  <a:cubicBezTo>
                    <a:pt x="379414" y="5670"/>
                    <a:pt x="319354" y="-1739"/>
                    <a:pt x="279402" y="378"/>
                  </a:cubicBezTo>
                  <a:cubicBezTo>
                    <a:pt x="239450" y="2495"/>
                    <a:pt x="183358" y="-680"/>
                    <a:pt x="136527" y="19428"/>
                  </a:cubicBezTo>
                  <a:cubicBezTo>
                    <a:pt x="89696" y="39536"/>
                    <a:pt x="-527" y="148015"/>
                    <a:pt x="2" y="151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4B535630-9107-4586-A1CE-85CF5BA1D29C}"/>
                </a:ext>
              </a:extLst>
            </p:cNvPr>
            <p:cNvSpPr/>
            <p:nvPr/>
          </p:nvSpPr>
          <p:spPr>
            <a:xfrm>
              <a:off x="6526212" y="5061446"/>
              <a:ext cx="317797" cy="55266"/>
            </a:xfrm>
            <a:custGeom>
              <a:avLst/>
              <a:gdLst>
                <a:gd name="connsiteX0" fmla="*/ 1 w 317797"/>
                <a:gd name="connsiteY0" fmla="*/ 39192 h 55266"/>
                <a:gd name="connsiteX1" fmla="*/ 52388 w 317797"/>
                <a:gd name="connsiteY1" fmla="*/ 55067 h 55266"/>
                <a:gd name="connsiteX2" fmla="*/ 125413 w 317797"/>
                <a:gd name="connsiteY2" fmla="*/ 26492 h 55266"/>
                <a:gd name="connsiteX3" fmla="*/ 223838 w 317797"/>
                <a:gd name="connsiteY3" fmla="*/ 2679 h 55266"/>
                <a:gd name="connsiteX4" fmla="*/ 317501 w 317797"/>
                <a:gd name="connsiteY4" fmla="*/ 1092 h 55266"/>
                <a:gd name="connsiteX5" fmla="*/ 192088 w 317797"/>
                <a:gd name="connsiteY5" fmla="*/ 7442 h 55266"/>
                <a:gd name="connsiteX6" fmla="*/ 53976 w 317797"/>
                <a:gd name="connsiteY6" fmla="*/ 39192 h 55266"/>
                <a:gd name="connsiteX7" fmla="*/ 1 w 317797"/>
                <a:gd name="connsiteY7" fmla="*/ 39192 h 55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797" h="55266">
                  <a:moveTo>
                    <a:pt x="1" y="39192"/>
                  </a:moveTo>
                  <a:cubicBezTo>
                    <a:pt x="-264" y="41838"/>
                    <a:pt x="31486" y="57184"/>
                    <a:pt x="52388" y="55067"/>
                  </a:cubicBezTo>
                  <a:cubicBezTo>
                    <a:pt x="73290" y="52950"/>
                    <a:pt x="96838" y="35223"/>
                    <a:pt x="125413" y="26492"/>
                  </a:cubicBezTo>
                  <a:cubicBezTo>
                    <a:pt x="153988" y="17761"/>
                    <a:pt x="191823" y="6912"/>
                    <a:pt x="223838" y="2679"/>
                  </a:cubicBezTo>
                  <a:cubicBezTo>
                    <a:pt x="255853" y="-1554"/>
                    <a:pt x="322793" y="298"/>
                    <a:pt x="317501" y="1092"/>
                  </a:cubicBezTo>
                  <a:cubicBezTo>
                    <a:pt x="312209" y="1886"/>
                    <a:pt x="236009" y="1092"/>
                    <a:pt x="192088" y="7442"/>
                  </a:cubicBezTo>
                  <a:cubicBezTo>
                    <a:pt x="148167" y="13792"/>
                    <a:pt x="84403" y="33900"/>
                    <a:pt x="53976" y="39192"/>
                  </a:cubicBezTo>
                  <a:cubicBezTo>
                    <a:pt x="23549" y="44484"/>
                    <a:pt x="266" y="36546"/>
                    <a:pt x="1" y="39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674C2B7D-4327-4E06-ABAE-0B1109C09741}"/>
                </a:ext>
              </a:extLst>
            </p:cNvPr>
            <p:cNvSpPr/>
            <p:nvPr/>
          </p:nvSpPr>
          <p:spPr>
            <a:xfrm>
              <a:off x="6515773" y="5098394"/>
              <a:ext cx="347647" cy="126106"/>
            </a:xfrm>
            <a:custGeom>
              <a:avLst/>
              <a:gdLst>
                <a:gd name="connsiteX0" fmla="*/ 915 w 347647"/>
                <a:gd name="connsiteY0" fmla="*/ 126069 h 126106"/>
                <a:gd name="connsiteX1" fmla="*/ 145377 w 347647"/>
                <a:gd name="connsiteY1" fmla="*/ 30819 h 126106"/>
                <a:gd name="connsiteX2" fmla="*/ 239040 w 347647"/>
                <a:gd name="connsiteY2" fmla="*/ 11769 h 126106"/>
                <a:gd name="connsiteX3" fmla="*/ 318415 w 347647"/>
                <a:gd name="connsiteY3" fmla="*/ 8594 h 126106"/>
                <a:gd name="connsiteX4" fmla="*/ 346990 w 347647"/>
                <a:gd name="connsiteY4" fmla="*/ 10181 h 126106"/>
                <a:gd name="connsiteX5" fmla="*/ 294602 w 347647"/>
                <a:gd name="connsiteY5" fmla="*/ 656 h 126106"/>
                <a:gd name="connsiteX6" fmla="*/ 197765 w 347647"/>
                <a:gd name="connsiteY6" fmla="*/ 5419 h 126106"/>
                <a:gd name="connsiteX7" fmla="*/ 89815 w 347647"/>
                <a:gd name="connsiteY7" fmla="*/ 41931 h 126106"/>
                <a:gd name="connsiteX8" fmla="*/ 915 w 347647"/>
                <a:gd name="connsiteY8" fmla="*/ 126069 h 12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647" h="126106">
                  <a:moveTo>
                    <a:pt x="915" y="126069"/>
                  </a:moveTo>
                  <a:cubicBezTo>
                    <a:pt x="10175" y="124217"/>
                    <a:pt x="105689" y="49869"/>
                    <a:pt x="145377" y="30819"/>
                  </a:cubicBezTo>
                  <a:cubicBezTo>
                    <a:pt x="185065" y="11769"/>
                    <a:pt x="210200" y="15473"/>
                    <a:pt x="239040" y="11769"/>
                  </a:cubicBezTo>
                  <a:cubicBezTo>
                    <a:pt x="267880" y="8065"/>
                    <a:pt x="300423" y="8859"/>
                    <a:pt x="318415" y="8594"/>
                  </a:cubicBezTo>
                  <a:cubicBezTo>
                    <a:pt x="336407" y="8329"/>
                    <a:pt x="350959" y="11504"/>
                    <a:pt x="346990" y="10181"/>
                  </a:cubicBezTo>
                  <a:cubicBezTo>
                    <a:pt x="343021" y="8858"/>
                    <a:pt x="319473" y="1450"/>
                    <a:pt x="294602" y="656"/>
                  </a:cubicBezTo>
                  <a:cubicBezTo>
                    <a:pt x="269731" y="-138"/>
                    <a:pt x="231896" y="-1460"/>
                    <a:pt x="197765" y="5419"/>
                  </a:cubicBezTo>
                  <a:cubicBezTo>
                    <a:pt x="163634" y="12298"/>
                    <a:pt x="124740" y="23410"/>
                    <a:pt x="89815" y="41931"/>
                  </a:cubicBezTo>
                  <a:cubicBezTo>
                    <a:pt x="54890" y="60452"/>
                    <a:pt x="-8345" y="127921"/>
                    <a:pt x="915" y="1260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E2296014-114E-467E-AFD8-BEE6D087E4A1}"/>
                </a:ext>
              </a:extLst>
            </p:cNvPr>
            <p:cNvSpPr/>
            <p:nvPr/>
          </p:nvSpPr>
          <p:spPr>
            <a:xfrm>
              <a:off x="6515372" y="5132777"/>
              <a:ext cx="384979" cy="105606"/>
            </a:xfrm>
            <a:custGeom>
              <a:avLst/>
              <a:gdLst>
                <a:gd name="connsiteX0" fmla="*/ 2903 w 384979"/>
                <a:gd name="connsiteY0" fmla="*/ 104386 h 105606"/>
                <a:gd name="connsiteX1" fmla="*/ 99741 w 384979"/>
                <a:gd name="connsiteY1" fmla="*/ 58348 h 105606"/>
                <a:gd name="connsiteX2" fmla="*/ 179116 w 384979"/>
                <a:gd name="connsiteY2" fmla="*/ 18661 h 105606"/>
                <a:gd name="connsiteX3" fmla="*/ 287066 w 384979"/>
                <a:gd name="connsiteY3" fmla="*/ 13898 h 105606"/>
                <a:gd name="connsiteX4" fmla="*/ 383903 w 384979"/>
                <a:gd name="connsiteY4" fmla="*/ 17073 h 105606"/>
                <a:gd name="connsiteX5" fmla="*/ 331516 w 384979"/>
                <a:gd name="connsiteY5" fmla="*/ 5961 h 105606"/>
                <a:gd name="connsiteX6" fmla="*/ 218803 w 384979"/>
                <a:gd name="connsiteY6" fmla="*/ 5961 h 105606"/>
                <a:gd name="connsiteX7" fmla="*/ 2903 w 384979"/>
                <a:gd name="connsiteY7" fmla="*/ 104386 h 10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79" h="105606">
                  <a:moveTo>
                    <a:pt x="2903" y="104386"/>
                  </a:moveTo>
                  <a:cubicBezTo>
                    <a:pt x="-16941" y="113117"/>
                    <a:pt x="70372" y="72635"/>
                    <a:pt x="99741" y="58348"/>
                  </a:cubicBezTo>
                  <a:cubicBezTo>
                    <a:pt x="129110" y="44061"/>
                    <a:pt x="147895" y="26069"/>
                    <a:pt x="179116" y="18661"/>
                  </a:cubicBezTo>
                  <a:cubicBezTo>
                    <a:pt x="210337" y="11253"/>
                    <a:pt x="287066" y="13898"/>
                    <a:pt x="287066" y="13898"/>
                  </a:cubicBezTo>
                  <a:cubicBezTo>
                    <a:pt x="321197" y="13633"/>
                    <a:pt x="376495" y="18396"/>
                    <a:pt x="383903" y="17073"/>
                  </a:cubicBezTo>
                  <a:cubicBezTo>
                    <a:pt x="391311" y="15750"/>
                    <a:pt x="359033" y="7813"/>
                    <a:pt x="331516" y="5961"/>
                  </a:cubicBezTo>
                  <a:cubicBezTo>
                    <a:pt x="303999" y="4109"/>
                    <a:pt x="270132" y="-6474"/>
                    <a:pt x="218803" y="5961"/>
                  </a:cubicBezTo>
                  <a:cubicBezTo>
                    <a:pt x="167474" y="18396"/>
                    <a:pt x="22747" y="95655"/>
                    <a:pt x="2903" y="1043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B6CE5A01-2A98-4D6E-955F-5F2C6A931F61}"/>
                </a:ext>
              </a:extLst>
            </p:cNvPr>
            <p:cNvSpPr/>
            <p:nvPr/>
          </p:nvSpPr>
          <p:spPr>
            <a:xfrm>
              <a:off x="6545122" y="5191505"/>
              <a:ext cx="375054" cy="118949"/>
            </a:xfrm>
            <a:custGeom>
              <a:avLst/>
              <a:gdLst>
                <a:gd name="connsiteX0" fmla="*/ 3316 w 375054"/>
                <a:gd name="connsiteY0" fmla="*/ 118683 h 118949"/>
                <a:gd name="connsiteX1" fmla="*/ 177941 w 375054"/>
                <a:gd name="connsiteY1" fmla="*/ 25020 h 118949"/>
                <a:gd name="connsiteX2" fmla="*/ 285891 w 375054"/>
                <a:gd name="connsiteY2" fmla="*/ 10733 h 118949"/>
                <a:gd name="connsiteX3" fmla="*/ 374791 w 375054"/>
                <a:gd name="connsiteY3" fmla="*/ 15495 h 118949"/>
                <a:gd name="connsiteX4" fmla="*/ 257316 w 375054"/>
                <a:gd name="connsiteY4" fmla="*/ 1208 h 118949"/>
                <a:gd name="connsiteX5" fmla="*/ 77928 w 375054"/>
                <a:gd name="connsiteY5" fmla="*/ 52008 h 118949"/>
                <a:gd name="connsiteX6" fmla="*/ 3316 w 375054"/>
                <a:gd name="connsiteY6" fmla="*/ 118683 h 11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054" h="118949">
                  <a:moveTo>
                    <a:pt x="3316" y="118683"/>
                  </a:moveTo>
                  <a:cubicBezTo>
                    <a:pt x="19985" y="114185"/>
                    <a:pt x="130845" y="43012"/>
                    <a:pt x="177941" y="25020"/>
                  </a:cubicBezTo>
                  <a:cubicBezTo>
                    <a:pt x="225037" y="7028"/>
                    <a:pt x="253083" y="12320"/>
                    <a:pt x="285891" y="10733"/>
                  </a:cubicBezTo>
                  <a:cubicBezTo>
                    <a:pt x="318699" y="9145"/>
                    <a:pt x="379553" y="17082"/>
                    <a:pt x="374791" y="15495"/>
                  </a:cubicBezTo>
                  <a:cubicBezTo>
                    <a:pt x="370029" y="13908"/>
                    <a:pt x="306793" y="-4877"/>
                    <a:pt x="257316" y="1208"/>
                  </a:cubicBezTo>
                  <a:cubicBezTo>
                    <a:pt x="207839" y="7293"/>
                    <a:pt x="119732" y="34546"/>
                    <a:pt x="77928" y="52008"/>
                  </a:cubicBezTo>
                  <a:cubicBezTo>
                    <a:pt x="36124" y="69470"/>
                    <a:pt x="-13353" y="123181"/>
                    <a:pt x="3316" y="1186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F850ACBE-13F3-40DC-8F07-755B7213CEA1}"/>
                </a:ext>
              </a:extLst>
            </p:cNvPr>
            <p:cNvSpPr/>
            <p:nvPr/>
          </p:nvSpPr>
          <p:spPr>
            <a:xfrm>
              <a:off x="6605520" y="5213350"/>
              <a:ext cx="243286" cy="135052"/>
            </a:xfrm>
            <a:custGeom>
              <a:avLst/>
              <a:gdLst>
                <a:gd name="connsiteX0" fmla="*/ 68 w 243286"/>
                <a:gd name="connsiteY0" fmla="*/ 134938 h 135052"/>
                <a:gd name="connsiteX1" fmla="*/ 144530 w 243286"/>
                <a:gd name="connsiteY1" fmla="*/ 57150 h 135052"/>
                <a:gd name="connsiteX2" fmla="*/ 235018 w 243286"/>
                <a:gd name="connsiteY2" fmla="*/ 33338 h 135052"/>
                <a:gd name="connsiteX3" fmla="*/ 235018 w 243286"/>
                <a:gd name="connsiteY3" fmla="*/ 0 h 135052"/>
                <a:gd name="connsiteX4" fmla="*/ 198505 w 243286"/>
                <a:gd name="connsiteY4" fmla="*/ 33338 h 135052"/>
                <a:gd name="connsiteX5" fmla="*/ 163580 w 243286"/>
                <a:gd name="connsiteY5" fmla="*/ 38100 h 135052"/>
                <a:gd name="connsiteX6" fmla="*/ 68 w 243286"/>
                <a:gd name="connsiteY6" fmla="*/ 134938 h 13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286" h="135052">
                  <a:moveTo>
                    <a:pt x="68" y="134938"/>
                  </a:moveTo>
                  <a:cubicBezTo>
                    <a:pt x="-3107" y="138113"/>
                    <a:pt x="105372" y="74083"/>
                    <a:pt x="144530" y="57150"/>
                  </a:cubicBezTo>
                  <a:cubicBezTo>
                    <a:pt x="183688" y="40217"/>
                    <a:pt x="219937" y="42863"/>
                    <a:pt x="235018" y="33338"/>
                  </a:cubicBezTo>
                  <a:cubicBezTo>
                    <a:pt x="250099" y="23813"/>
                    <a:pt x="241103" y="0"/>
                    <a:pt x="235018" y="0"/>
                  </a:cubicBezTo>
                  <a:cubicBezTo>
                    <a:pt x="228933" y="0"/>
                    <a:pt x="210411" y="26988"/>
                    <a:pt x="198505" y="33338"/>
                  </a:cubicBezTo>
                  <a:cubicBezTo>
                    <a:pt x="186599" y="39688"/>
                    <a:pt x="194536" y="24342"/>
                    <a:pt x="163580" y="38100"/>
                  </a:cubicBezTo>
                  <a:cubicBezTo>
                    <a:pt x="132624" y="51858"/>
                    <a:pt x="3243" y="131763"/>
                    <a:pt x="68" y="1349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483B2F00-7F8A-4EA4-8D74-E9291E15A8A1}"/>
                </a:ext>
              </a:extLst>
            </p:cNvPr>
            <p:cNvSpPr/>
            <p:nvPr/>
          </p:nvSpPr>
          <p:spPr>
            <a:xfrm>
              <a:off x="6569021" y="5269541"/>
              <a:ext cx="287012" cy="140698"/>
            </a:xfrm>
            <a:custGeom>
              <a:avLst/>
              <a:gdLst>
                <a:gd name="connsiteX0" fmla="*/ 54 w 287012"/>
                <a:gd name="connsiteY0" fmla="*/ 140659 h 140698"/>
                <a:gd name="connsiteX1" fmla="*/ 120704 w 287012"/>
                <a:gd name="connsiteY1" fmla="*/ 48584 h 140698"/>
                <a:gd name="connsiteX2" fmla="*/ 284217 w 287012"/>
                <a:gd name="connsiteY2" fmla="*/ 959 h 140698"/>
                <a:gd name="connsiteX3" fmla="*/ 217542 w 287012"/>
                <a:gd name="connsiteY3" fmla="*/ 20009 h 140698"/>
                <a:gd name="connsiteX4" fmla="*/ 134992 w 287012"/>
                <a:gd name="connsiteY4" fmla="*/ 59697 h 140698"/>
                <a:gd name="connsiteX5" fmla="*/ 54 w 287012"/>
                <a:gd name="connsiteY5" fmla="*/ 140659 h 14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12" h="140698">
                  <a:moveTo>
                    <a:pt x="54" y="140659"/>
                  </a:moveTo>
                  <a:cubicBezTo>
                    <a:pt x="-2327" y="138807"/>
                    <a:pt x="73344" y="71867"/>
                    <a:pt x="120704" y="48584"/>
                  </a:cubicBezTo>
                  <a:cubicBezTo>
                    <a:pt x="168064" y="25301"/>
                    <a:pt x="284217" y="959"/>
                    <a:pt x="284217" y="959"/>
                  </a:cubicBezTo>
                  <a:cubicBezTo>
                    <a:pt x="300357" y="-3804"/>
                    <a:pt x="242413" y="10219"/>
                    <a:pt x="217542" y="20009"/>
                  </a:cubicBezTo>
                  <a:cubicBezTo>
                    <a:pt x="192671" y="29799"/>
                    <a:pt x="169123" y="40911"/>
                    <a:pt x="134992" y="59697"/>
                  </a:cubicBezTo>
                  <a:cubicBezTo>
                    <a:pt x="100861" y="78483"/>
                    <a:pt x="2435" y="142511"/>
                    <a:pt x="54" y="1406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FF19C0A3-3A15-411E-B8E6-806FF1B96854}"/>
                </a:ext>
              </a:extLst>
            </p:cNvPr>
            <p:cNvSpPr/>
            <p:nvPr/>
          </p:nvSpPr>
          <p:spPr>
            <a:xfrm>
              <a:off x="6656219" y="5286245"/>
              <a:ext cx="185874" cy="117624"/>
            </a:xfrm>
            <a:custGeom>
              <a:avLst/>
              <a:gdLst>
                <a:gd name="connsiteX0" fmla="*/ 169 w 185874"/>
                <a:gd name="connsiteY0" fmla="*/ 117605 h 117624"/>
                <a:gd name="connsiteX1" fmla="*/ 174794 w 185874"/>
                <a:gd name="connsiteY1" fmla="*/ 27118 h 117624"/>
                <a:gd name="connsiteX2" fmla="*/ 165269 w 185874"/>
                <a:gd name="connsiteY2" fmla="*/ 130 h 117624"/>
                <a:gd name="connsiteX3" fmla="*/ 143044 w 185874"/>
                <a:gd name="connsiteY3" fmla="*/ 35055 h 117624"/>
                <a:gd name="connsiteX4" fmla="*/ 169 w 185874"/>
                <a:gd name="connsiteY4" fmla="*/ 117605 h 11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874" h="117624">
                  <a:moveTo>
                    <a:pt x="169" y="117605"/>
                  </a:moveTo>
                  <a:cubicBezTo>
                    <a:pt x="5461" y="116282"/>
                    <a:pt x="147277" y="46697"/>
                    <a:pt x="174794" y="27118"/>
                  </a:cubicBezTo>
                  <a:cubicBezTo>
                    <a:pt x="202311" y="7539"/>
                    <a:pt x="170561" y="-1193"/>
                    <a:pt x="165269" y="130"/>
                  </a:cubicBezTo>
                  <a:cubicBezTo>
                    <a:pt x="159977" y="1453"/>
                    <a:pt x="170825" y="17857"/>
                    <a:pt x="143044" y="35055"/>
                  </a:cubicBezTo>
                  <a:cubicBezTo>
                    <a:pt x="115263" y="52253"/>
                    <a:pt x="-5123" y="118928"/>
                    <a:pt x="169" y="1176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60C18460-84FC-4DF9-85CB-581CAA75D51A}"/>
                </a:ext>
              </a:extLst>
            </p:cNvPr>
            <p:cNvSpPr/>
            <p:nvPr/>
          </p:nvSpPr>
          <p:spPr>
            <a:xfrm>
              <a:off x="6552838" y="5006258"/>
              <a:ext cx="275351" cy="75353"/>
            </a:xfrm>
            <a:custGeom>
              <a:avLst/>
              <a:gdLst>
                <a:gd name="connsiteX0" fmla="*/ 362 w 275351"/>
                <a:gd name="connsiteY0" fmla="*/ 75330 h 75353"/>
                <a:gd name="connsiteX1" fmla="*/ 154350 w 275351"/>
                <a:gd name="connsiteY1" fmla="*/ 5480 h 75353"/>
                <a:gd name="connsiteX2" fmla="*/ 275000 w 275351"/>
                <a:gd name="connsiteY2" fmla="*/ 5480 h 75353"/>
                <a:gd name="connsiteX3" fmla="*/ 116250 w 275351"/>
                <a:gd name="connsiteY3" fmla="*/ 13417 h 75353"/>
                <a:gd name="connsiteX4" fmla="*/ 362 w 275351"/>
                <a:gd name="connsiteY4" fmla="*/ 75330 h 7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351" h="75353">
                  <a:moveTo>
                    <a:pt x="362" y="75330"/>
                  </a:moveTo>
                  <a:cubicBezTo>
                    <a:pt x="6712" y="74007"/>
                    <a:pt x="108577" y="17122"/>
                    <a:pt x="154350" y="5480"/>
                  </a:cubicBezTo>
                  <a:cubicBezTo>
                    <a:pt x="200123" y="-6162"/>
                    <a:pt x="281350" y="4157"/>
                    <a:pt x="275000" y="5480"/>
                  </a:cubicBezTo>
                  <a:cubicBezTo>
                    <a:pt x="268650" y="6803"/>
                    <a:pt x="159906" y="4950"/>
                    <a:pt x="116250" y="13417"/>
                  </a:cubicBezTo>
                  <a:cubicBezTo>
                    <a:pt x="72594" y="21884"/>
                    <a:pt x="-5988" y="76653"/>
                    <a:pt x="362" y="75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1A3925F2-3CB6-452C-99EC-BA233232380E}"/>
                </a:ext>
              </a:extLst>
            </p:cNvPr>
            <p:cNvSpPr/>
            <p:nvPr/>
          </p:nvSpPr>
          <p:spPr>
            <a:xfrm>
              <a:off x="6559329" y="5031330"/>
              <a:ext cx="267137" cy="67776"/>
            </a:xfrm>
            <a:custGeom>
              <a:avLst/>
              <a:gdLst>
                <a:gd name="connsiteX0" fmla="*/ 221 w 267137"/>
                <a:gd name="connsiteY0" fmla="*/ 67720 h 67776"/>
                <a:gd name="connsiteX1" fmla="*/ 114521 w 267137"/>
                <a:gd name="connsiteY1" fmla="*/ 5808 h 67776"/>
                <a:gd name="connsiteX2" fmla="*/ 224059 w 267137"/>
                <a:gd name="connsiteY2" fmla="*/ 2633 h 67776"/>
                <a:gd name="connsiteX3" fmla="*/ 263746 w 267137"/>
                <a:gd name="connsiteY3" fmla="*/ 5808 h 67776"/>
                <a:gd name="connsiteX4" fmla="*/ 144684 w 267137"/>
                <a:gd name="connsiteY4" fmla="*/ 16920 h 67776"/>
                <a:gd name="connsiteX5" fmla="*/ 221 w 267137"/>
                <a:gd name="connsiteY5" fmla="*/ 67720 h 6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137" h="67776">
                  <a:moveTo>
                    <a:pt x="221" y="67720"/>
                  </a:moveTo>
                  <a:cubicBezTo>
                    <a:pt x="-4806" y="65868"/>
                    <a:pt x="77215" y="16656"/>
                    <a:pt x="114521" y="5808"/>
                  </a:cubicBezTo>
                  <a:cubicBezTo>
                    <a:pt x="151827" y="-5040"/>
                    <a:pt x="199188" y="2633"/>
                    <a:pt x="224059" y="2633"/>
                  </a:cubicBezTo>
                  <a:cubicBezTo>
                    <a:pt x="248930" y="2633"/>
                    <a:pt x="276975" y="3427"/>
                    <a:pt x="263746" y="5808"/>
                  </a:cubicBezTo>
                  <a:cubicBezTo>
                    <a:pt x="250517" y="8189"/>
                    <a:pt x="185430" y="8453"/>
                    <a:pt x="144684" y="16920"/>
                  </a:cubicBezTo>
                  <a:cubicBezTo>
                    <a:pt x="103938" y="25387"/>
                    <a:pt x="5248" y="69572"/>
                    <a:pt x="221" y="67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8F9F6C27-8BB9-4890-9248-99C0384771BD}"/>
                </a:ext>
              </a:extLst>
            </p:cNvPr>
            <p:cNvSpPr/>
            <p:nvPr/>
          </p:nvSpPr>
          <p:spPr>
            <a:xfrm>
              <a:off x="6502330" y="5073648"/>
              <a:ext cx="292967" cy="104878"/>
            </a:xfrm>
            <a:custGeom>
              <a:avLst/>
              <a:gdLst>
                <a:gd name="connsiteX0" fmla="*/ 70 w 292967"/>
                <a:gd name="connsiteY0" fmla="*/ 104777 h 104878"/>
                <a:gd name="connsiteX1" fmla="*/ 100083 w 292967"/>
                <a:gd name="connsiteY1" fmla="*/ 44452 h 104878"/>
                <a:gd name="connsiteX2" fmla="*/ 177870 w 292967"/>
                <a:gd name="connsiteY2" fmla="*/ 26990 h 104878"/>
                <a:gd name="connsiteX3" fmla="*/ 292170 w 292967"/>
                <a:gd name="connsiteY3" fmla="*/ 2 h 104878"/>
                <a:gd name="connsiteX4" fmla="*/ 115958 w 292967"/>
                <a:gd name="connsiteY4" fmla="*/ 28577 h 104878"/>
                <a:gd name="connsiteX5" fmla="*/ 70 w 292967"/>
                <a:gd name="connsiteY5" fmla="*/ 104777 h 10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967" h="104878">
                  <a:moveTo>
                    <a:pt x="70" y="104777"/>
                  </a:moveTo>
                  <a:cubicBezTo>
                    <a:pt x="-2576" y="107423"/>
                    <a:pt x="70450" y="57416"/>
                    <a:pt x="100083" y="44452"/>
                  </a:cubicBezTo>
                  <a:cubicBezTo>
                    <a:pt x="129716" y="31487"/>
                    <a:pt x="177870" y="26990"/>
                    <a:pt x="177870" y="26990"/>
                  </a:cubicBezTo>
                  <a:cubicBezTo>
                    <a:pt x="209884" y="19582"/>
                    <a:pt x="302489" y="-263"/>
                    <a:pt x="292170" y="2"/>
                  </a:cubicBezTo>
                  <a:cubicBezTo>
                    <a:pt x="281851" y="266"/>
                    <a:pt x="165964" y="14819"/>
                    <a:pt x="115958" y="28577"/>
                  </a:cubicBezTo>
                  <a:cubicBezTo>
                    <a:pt x="65952" y="42335"/>
                    <a:pt x="2716" y="102131"/>
                    <a:pt x="70" y="1047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0242EB7A-7D2B-416B-8D99-354BA59D562A}"/>
                </a:ext>
              </a:extLst>
            </p:cNvPr>
            <p:cNvSpPr/>
            <p:nvPr/>
          </p:nvSpPr>
          <p:spPr>
            <a:xfrm>
              <a:off x="6536155" y="5152884"/>
              <a:ext cx="205988" cy="139902"/>
            </a:xfrm>
            <a:custGeom>
              <a:avLst/>
              <a:gdLst>
                <a:gd name="connsiteX0" fmla="*/ 5933 w 205988"/>
                <a:gd name="connsiteY0" fmla="*/ 138254 h 139902"/>
                <a:gd name="connsiteX1" fmla="*/ 164683 w 205988"/>
                <a:gd name="connsiteY1" fmla="*/ 44591 h 139902"/>
                <a:gd name="connsiteX2" fmla="*/ 204370 w 205988"/>
                <a:gd name="connsiteY2" fmla="*/ 14429 h 139902"/>
                <a:gd name="connsiteX3" fmla="*/ 194845 w 205988"/>
                <a:gd name="connsiteY3" fmla="*/ 141 h 139902"/>
                <a:gd name="connsiteX4" fmla="*/ 163095 w 205988"/>
                <a:gd name="connsiteY4" fmla="*/ 22366 h 139902"/>
                <a:gd name="connsiteX5" fmla="*/ 47208 w 205988"/>
                <a:gd name="connsiteY5" fmla="*/ 98566 h 139902"/>
                <a:gd name="connsiteX6" fmla="*/ 5933 w 205988"/>
                <a:gd name="connsiteY6" fmla="*/ 138254 h 13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988" h="139902">
                  <a:moveTo>
                    <a:pt x="5933" y="138254"/>
                  </a:moveTo>
                  <a:cubicBezTo>
                    <a:pt x="25512" y="129258"/>
                    <a:pt x="131610" y="65228"/>
                    <a:pt x="164683" y="44591"/>
                  </a:cubicBezTo>
                  <a:cubicBezTo>
                    <a:pt x="197756" y="23953"/>
                    <a:pt x="199343" y="21837"/>
                    <a:pt x="204370" y="14429"/>
                  </a:cubicBezTo>
                  <a:cubicBezTo>
                    <a:pt x="209397" y="7021"/>
                    <a:pt x="201724" y="-1182"/>
                    <a:pt x="194845" y="141"/>
                  </a:cubicBezTo>
                  <a:cubicBezTo>
                    <a:pt x="187966" y="1464"/>
                    <a:pt x="163095" y="22366"/>
                    <a:pt x="163095" y="22366"/>
                  </a:cubicBezTo>
                  <a:lnTo>
                    <a:pt x="47208" y="98566"/>
                  </a:lnTo>
                  <a:cubicBezTo>
                    <a:pt x="19162" y="117351"/>
                    <a:pt x="-13646" y="147250"/>
                    <a:pt x="5933" y="138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D4DA6C41-E9BB-4594-AA31-98367E85F5EC}"/>
                </a:ext>
              </a:extLst>
            </p:cNvPr>
            <p:cNvSpPr/>
            <p:nvPr/>
          </p:nvSpPr>
          <p:spPr>
            <a:xfrm>
              <a:off x="6559844" y="5214892"/>
              <a:ext cx="272240" cy="119359"/>
            </a:xfrm>
            <a:custGeom>
              <a:avLst/>
              <a:gdLst>
                <a:gd name="connsiteX0" fmla="*/ 1294 w 272240"/>
                <a:gd name="connsiteY0" fmla="*/ 119108 h 119359"/>
                <a:gd name="connsiteX1" fmla="*/ 131469 w 272240"/>
                <a:gd name="connsiteY1" fmla="*/ 34971 h 119359"/>
                <a:gd name="connsiteX2" fmla="*/ 267994 w 272240"/>
                <a:gd name="connsiteY2" fmla="*/ 14333 h 119359"/>
                <a:gd name="connsiteX3" fmla="*/ 214019 w 272240"/>
                <a:gd name="connsiteY3" fmla="*/ 4808 h 119359"/>
                <a:gd name="connsiteX4" fmla="*/ 1294 w 272240"/>
                <a:gd name="connsiteY4" fmla="*/ 119108 h 11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40" h="119359">
                  <a:moveTo>
                    <a:pt x="1294" y="119108"/>
                  </a:moveTo>
                  <a:cubicBezTo>
                    <a:pt x="-12464" y="124135"/>
                    <a:pt x="87019" y="52433"/>
                    <a:pt x="131469" y="34971"/>
                  </a:cubicBezTo>
                  <a:cubicBezTo>
                    <a:pt x="175919" y="17509"/>
                    <a:pt x="254236" y="19360"/>
                    <a:pt x="267994" y="14333"/>
                  </a:cubicBezTo>
                  <a:cubicBezTo>
                    <a:pt x="281752" y="9306"/>
                    <a:pt x="261644" y="-8421"/>
                    <a:pt x="214019" y="4808"/>
                  </a:cubicBezTo>
                  <a:cubicBezTo>
                    <a:pt x="166394" y="18037"/>
                    <a:pt x="15052" y="114081"/>
                    <a:pt x="1294" y="119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09885B06-4E12-41D4-AA97-4E4AAD9076FC}"/>
                </a:ext>
              </a:extLst>
            </p:cNvPr>
            <p:cNvSpPr/>
            <p:nvPr/>
          </p:nvSpPr>
          <p:spPr>
            <a:xfrm>
              <a:off x="6849426" y="5291104"/>
              <a:ext cx="123642" cy="21115"/>
            </a:xfrm>
            <a:custGeom>
              <a:avLst/>
              <a:gdLst>
                <a:gd name="connsiteX0" fmla="*/ 637 w 123642"/>
                <a:gd name="connsiteY0" fmla="*/ 34 h 21115"/>
                <a:gd name="connsiteX1" fmla="*/ 121287 w 123642"/>
                <a:gd name="connsiteY1" fmla="*/ 15909 h 21115"/>
                <a:gd name="connsiteX2" fmla="*/ 75249 w 123642"/>
                <a:gd name="connsiteY2" fmla="*/ 20671 h 21115"/>
                <a:gd name="connsiteX3" fmla="*/ 637 w 123642"/>
                <a:gd name="connsiteY3" fmla="*/ 34 h 2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42" h="21115">
                  <a:moveTo>
                    <a:pt x="637" y="34"/>
                  </a:moveTo>
                  <a:cubicBezTo>
                    <a:pt x="8310" y="-760"/>
                    <a:pt x="108852" y="12470"/>
                    <a:pt x="121287" y="15909"/>
                  </a:cubicBezTo>
                  <a:cubicBezTo>
                    <a:pt x="133722" y="19349"/>
                    <a:pt x="93770" y="22258"/>
                    <a:pt x="75249" y="20671"/>
                  </a:cubicBezTo>
                  <a:cubicBezTo>
                    <a:pt x="56728" y="19084"/>
                    <a:pt x="-7036" y="828"/>
                    <a:pt x="637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03DE8AC6-9BE4-4B6F-96B7-4FB7C33568C2}"/>
                </a:ext>
              </a:extLst>
            </p:cNvPr>
            <p:cNvSpPr/>
            <p:nvPr/>
          </p:nvSpPr>
          <p:spPr>
            <a:xfrm>
              <a:off x="6637291" y="5344281"/>
              <a:ext cx="357257" cy="102467"/>
            </a:xfrm>
            <a:custGeom>
              <a:avLst/>
              <a:gdLst>
                <a:gd name="connsiteX0" fmla="*/ 47 w 357257"/>
                <a:gd name="connsiteY0" fmla="*/ 102432 h 102467"/>
                <a:gd name="connsiteX1" fmla="*/ 174672 w 357257"/>
                <a:gd name="connsiteY1" fmla="*/ 8769 h 102467"/>
                <a:gd name="connsiteX2" fmla="*/ 271509 w 357257"/>
                <a:gd name="connsiteY2" fmla="*/ 4007 h 102467"/>
                <a:gd name="connsiteX3" fmla="*/ 335009 w 357257"/>
                <a:gd name="connsiteY3" fmla="*/ 8769 h 102467"/>
                <a:gd name="connsiteX4" fmla="*/ 357234 w 357257"/>
                <a:gd name="connsiteY4" fmla="*/ 29407 h 102467"/>
                <a:gd name="connsiteX5" fmla="*/ 331834 w 357257"/>
                <a:gd name="connsiteY5" fmla="*/ 75444 h 102467"/>
                <a:gd name="connsiteX6" fmla="*/ 257222 w 357257"/>
                <a:gd name="connsiteY6" fmla="*/ 26232 h 102467"/>
                <a:gd name="connsiteX7" fmla="*/ 315959 w 357257"/>
                <a:gd name="connsiteY7" fmla="*/ 48457 h 102467"/>
                <a:gd name="connsiteX8" fmla="*/ 349297 w 357257"/>
                <a:gd name="connsiteY8" fmla="*/ 37344 h 102467"/>
                <a:gd name="connsiteX9" fmla="*/ 319134 w 357257"/>
                <a:gd name="connsiteY9" fmla="*/ 26232 h 102467"/>
                <a:gd name="connsiteX10" fmla="*/ 192134 w 357257"/>
                <a:gd name="connsiteY10" fmla="*/ 19882 h 102467"/>
                <a:gd name="connsiteX11" fmla="*/ 47 w 357257"/>
                <a:gd name="connsiteY11" fmla="*/ 102432 h 1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7257" h="102467">
                  <a:moveTo>
                    <a:pt x="47" y="102432"/>
                  </a:moveTo>
                  <a:cubicBezTo>
                    <a:pt x="-2863" y="100580"/>
                    <a:pt x="129429" y="25173"/>
                    <a:pt x="174672" y="8769"/>
                  </a:cubicBezTo>
                  <a:cubicBezTo>
                    <a:pt x="219915" y="-7635"/>
                    <a:pt x="244786" y="4007"/>
                    <a:pt x="271509" y="4007"/>
                  </a:cubicBezTo>
                  <a:cubicBezTo>
                    <a:pt x="298232" y="4007"/>
                    <a:pt x="320722" y="4536"/>
                    <a:pt x="335009" y="8769"/>
                  </a:cubicBezTo>
                  <a:cubicBezTo>
                    <a:pt x="349296" y="13002"/>
                    <a:pt x="357763" y="18295"/>
                    <a:pt x="357234" y="29407"/>
                  </a:cubicBezTo>
                  <a:cubicBezTo>
                    <a:pt x="356705" y="40519"/>
                    <a:pt x="348503" y="75973"/>
                    <a:pt x="331834" y="75444"/>
                  </a:cubicBezTo>
                  <a:cubicBezTo>
                    <a:pt x="315165" y="74915"/>
                    <a:pt x="259868" y="30730"/>
                    <a:pt x="257222" y="26232"/>
                  </a:cubicBezTo>
                  <a:cubicBezTo>
                    <a:pt x="254576" y="21734"/>
                    <a:pt x="300613" y="46605"/>
                    <a:pt x="315959" y="48457"/>
                  </a:cubicBezTo>
                  <a:cubicBezTo>
                    <a:pt x="331305" y="50309"/>
                    <a:pt x="348768" y="41048"/>
                    <a:pt x="349297" y="37344"/>
                  </a:cubicBezTo>
                  <a:cubicBezTo>
                    <a:pt x="349826" y="33640"/>
                    <a:pt x="345328" y="29142"/>
                    <a:pt x="319134" y="26232"/>
                  </a:cubicBezTo>
                  <a:cubicBezTo>
                    <a:pt x="292940" y="23322"/>
                    <a:pt x="243728" y="6918"/>
                    <a:pt x="192134" y="19882"/>
                  </a:cubicBezTo>
                  <a:cubicBezTo>
                    <a:pt x="140540" y="32846"/>
                    <a:pt x="2957" y="104284"/>
                    <a:pt x="47" y="102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AB91892D-10DE-4F35-B752-323E3390F33A}"/>
                </a:ext>
              </a:extLst>
            </p:cNvPr>
            <p:cNvSpPr/>
            <p:nvPr/>
          </p:nvSpPr>
          <p:spPr>
            <a:xfrm>
              <a:off x="6454770" y="5130443"/>
              <a:ext cx="96537" cy="184671"/>
            </a:xfrm>
            <a:custGeom>
              <a:avLst/>
              <a:gdLst>
                <a:gd name="connsiteX0" fmla="*/ 5 w 96537"/>
                <a:gd name="connsiteY0" fmla="*/ 357 h 184671"/>
                <a:gd name="connsiteX1" fmla="*/ 49218 w 96537"/>
                <a:gd name="connsiteY1" fmla="*/ 51157 h 184671"/>
                <a:gd name="connsiteX2" fmla="*/ 38105 w 96537"/>
                <a:gd name="connsiteY2" fmla="*/ 92432 h 184671"/>
                <a:gd name="connsiteX3" fmla="*/ 93668 w 96537"/>
                <a:gd name="connsiteY3" fmla="*/ 119420 h 184671"/>
                <a:gd name="connsiteX4" fmla="*/ 61918 w 96537"/>
                <a:gd name="connsiteY4" fmla="*/ 146407 h 184671"/>
                <a:gd name="connsiteX5" fmla="*/ 92080 w 96537"/>
                <a:gd name="connsiteY5" fmla="*/ 184507 h 184671"/>
                <a:gd name="connsiteX6" fmla="*/ 95255 w 96537"/>
                <a:gd name="connsiteY6" fmla="*/ 130532 h 184671"/>
                <a:gd name="connsiteX7" fmla="*/ 80968 w 96537"/>
                <a:gd name="connsiteY7" fmla="*/ 101957 h 184671"/>
                <a:gd name="connsiteX8" fmla="*/ 57155 w 96537"/>
                <a:gd name="connsiteY8" fmla="*/ 71795 h 184671"/>
                <a:gd name="connsiteX9" fmla="*/ 46043 w 96537"/>
                <a:gd name="connsiteY9" fmla="*/ 30520 h 184671"/>
                <a:gd name="connsiteX10" fmla="*/ 5 w 96537"/>
                <a:gd name="connsiteY10" fmla="*/ 357 h 1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537" h="184671">
                  <a:moveTo>
                    <a:pt x="5" y="357"/>
                  </a:moveTo>
                  <a:cubicBezTo>
                    <a:pt x="534" y="3796"/>
                    <a:pt x="42868" y="35811"/>
                    <a:pt x="49218" y="51157"/>
                  </a:cubicBezTo>
                  <a:cubicBezTo>
                    <a:pt x="55568" y="66503"/>
                    <a:pt x="30697" y="81055"/>
                    <a:pt x="38105" y="92432"/>
                  </a:cubicBezTo>
                  <a:cubicBezTo>
                    <a:pt x="45513" y="103809"/>
                    <a:pt x="89699" y="110424"/>
                    <a:pt x="93668" y="119420"/>
                  </a:cubicBezTo>
                  <a:cubicBezTo>
                    <a:pt x="97637" y="128416"/>
                    <a:pt x="62183" y="135559"/>
                    <a:pt x="61918" y="146407"/>
                  </a:cubicBezTo>
                  <a:cubicBezTo>
                    <a:pt x="61653" y="157255"/>
                    <a:pt x="86524" y="187153"/>
                    <a:pt x="92080" y="184507"/>
                  </a:cubicBezTo>
                  <a:cubicBezTo>
                    <a:pt x="97636" y="181861"/>
                    <a:pt x="97107" y="144290"/>
                    <a:pt x="95255" y="130532"/>
                  </a:cubicBezTo>
                  <a:cubicBezTo>
                    <a:pt x="93403" y="116774"/>
                    <a:pt x="87318" y="111746"/>
                    <a:pt x="80968" y="101957"/>
                  </a:cubicBezTo>
                  <a:cubicBezTo>
                    <a:pt x="74618" y="92168"/>
                    <a:pt x="62976" y="83701"/>
                    <a:pt x="57155" y="71795"/>
                  </a:cubicBezTo>
                  <a:cubicBezTo>
                    <a:pt x="51334" y="59889"/>
                    <a:pt x="51864" y="41897"/>
                    <a:pt x="46043" y="30520"/>
                  </a:cubicBezTo>
                  <a:cubicBezTo>
                    <a:pt x="40222" y="19143"/>
                    <a:pt x="-524" y="-3082"/>
                    <a:pt x="5" y="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F4F9767B-2F97-4973-8D5F-0EAE69564691}"/>
                </a:ext>
              </a:extLst>
            </p:cNvPr>
            <p:cNvSpPr/>
            <p:nvPr/>
          </p:nvSpPr>
          <p:spPr>
            <a:xfrm>
              <a:off x="6550718" y="5295806"/>
              <a:ext cx="52491" cy="188107"/>
            </a:xfrm>
            <a:custGeom>
              <a:avLst/>
              <a:gdLst>
                <a:gd name="connsiteX0" fmla="*/ 5657 w 52491"/>
                <a:gd name="connsiteY0" fmla="*/ 94 h 188107"/>
                <a:gd name="connsiteX1" fmla="*/ 895 w 52491"/>
                <a:gd name="connsiteY1" fmla="*/ 66769 h 188107"/>
                <a:gd name="connsiteX2" fmla="*/ 21532 w 52491"/>
                <a:gd name="connsiteY2" fmla="*/ 93757 h 188107"/>
                <a:gd name="connsiteX3" fmla="*/ 15182 w 52491"/>
                <a:gd name="connsiteY3" fmla="*/ 112807 h 188107"/>
                <a:gd name="connsiteX4" fmla="*/ 51695 w 52491"/>
                <a:gd name="connsiteY4" fmla="*/ 187419 h 188107"/>
                <a:gd name="connsiteX5" fmla="*/ 38995 w 52491"/>
                <a:gd name="connsiteY5" fmla="*/ 146144 h 188107"/>
                <a:gd name="connsiteX6" fmla="*/ 23120 w 52491"/>
                <a:gd name="connsiteY6" fmla="*/ 82644 h 188107"/>
                <a:gd name="connsiteX7" fmla="*/ 5657 w 52491"/>
                <a:gd name="connsiteY7" fmla="*/ 94 h 18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491" h="188107">
                  <a:moveTo>
                    <a:pt x="5657" y="94"/>
                  </a:moveTo>
                  <a:cubicBezTo>
                    <a:pt x="1953" y="-2552"/>
                    <a:pt x="-1751" y="51159"/>
                    <a:pt x="895" y="66769"/>
                  </a:cubicBezTo>
                  <a:cubicBezTo>
                    <a:pt x="3541" y="82379"/>
                    <a:pt x="19151" y="86084"/>
                    <a:pt x="21532" y="93757"/>
                  </a:cubicBezTo>
                  <a:cubicBezTo>
                    <a:pt x="23913" y="101430"/>
                    <a:pt x="10155" y="97197"/>
                    <a:pt x="15182" y="112807"/>
                  </a:cubicBezTo>
                  <a:cubicBezTo>
                    <a:pt x="20209" y="128417"/>
                    <a:pt x="47726" y="181863"/>
                    <a:pt x="51695" y="187419"/>
                  </a:cubicBezTo>
                  <a:cubicBezTo>
                    <a:pt x="55664" y="192975"/>
                    <a:pt x="43758" y="163607"/>
                    <a:pt x="38995" y="146144"/>
                  </a:cubicBezTo>
                  <a:cubicBezTo>
                    <a:pt x="34232" y="128681"/>
                    <a:pt x="26295" y="104604"/>
                    <a:pt x="23120" y="82644"/>
                  </a:cubicBezTo>
                  <a:cubicBezTo>
                    <a:pt x="19945" y="60684"/>
                    <a:pt x="9361" y="2740"/>
                    <a:pt x="5657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9F510C8C-B179-453F-B49A-489899B09235}"/>
                </a:ext>
              </a:extLst>
            </p:cNvPr>
            <p:cNvSpPr/>
            <p:nvPr/>
          </p:nvSpPr>
          <p:spPr>
            <a:xfrm>
              <a:off x="6822161" y="4987925"/>
              <a:ext cx="151370" cy="430968"/>
            </a:xfrm>
            <a:custGeom>
              <a:avLst/>
              <a:gdLst>
                <a:gd name="connsiteX0" fmla="*/ 13614 w 151370"/>
                <a:gd name="connsiteY0" fmla="*/ 0 h 430968"/>
                <a:gd name="connsiteX1" fmla="*/ 21552 w 151370"/>
                <a:gd name="connsiteY1" fmla="*/ 66675 h 430968"/>
                <a:gd name="connsiteX2" fmla="*/ 61239 w 151370"/>
                <a:gd name="connsiteY2" fmla="*/ 85725 h 430968"/>
                <a:gd name="connsiteX3" fmla="*/ 51714 w 151370"/>
                <a:gd name="connsiteY3" fmla="*/ 136525 h 430968"/>
                <a:gd name="connsiteX4" fmla="*/ 86639 w 151370"/>
                <a:gd name="connsiteY4" fmla="*/ 176213 h 430968"/>
                <a:gd name="connsiteX5" fmla="*/ 77114 w 151370"/>
                <a:gd name="connsiteY5" fmla="*/ 212725 h 430968"/>
                <a:gd name="connsiteX6" fmla="*/ 123152 w 151370"/>
                <a:gd name="connsiteY6" fmla="*/ 261938 h 430968"/>
                <a:gd name="connsiteX7" fmla="*/ 112039 w 151370"/>
                <a:gd name="connsiteY7" fmla="*/ 284163 h 430968"/>
                <a:gd name="connsiteX8" fmla="*/ 150139 w 151370"/>
                <a:gd name="connsiteY8" fmla="*/ 298450 h 430968"/>
                <a:gd name="connsiteX9" fmla="*/ 140614 w 151370"/>
                <a:gd name="connsiteY9" fmla="*/ 384175 h 430968"/>
                <a:gd name="connsiteX10" fmla="*/ 126327 w 151370"/>
                <a:gd name="connsiteY10" fmla="*/ 428625 h 430968"/>
                <a:gd name="connsiteX11" fmla="*/ 148552 w 151370"/>
                <a:gd name="connsiteY11" fmla="*/ 314325 h 430968"/>
                <a:gd name="connsiteX12" fmla="*/ 112039 w 151370"/>
                <a:gd name="connsiteY12" fmla="*/ 231775 h 430968"/>
                <a:gd name="connsiteX13" fmla="*/ 45364 w 151370"/>
                <a:gd name="connsiteY13" fmla="*/ 125413 h 430968"/>
                <a:gd name="connsiteX14" fmla="*/ 2502 w 151370"/>
                <a:gd name="connsiteY14" fmla="*/ 66675 h 430968"/>
                <a:gd name="connsiteX15" fmla="*/ 13614 w 151370"/>
                <a:gd name="connsiteY15" fmla="*/ 0 h 43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370" h="430968">
                  <a:moveTo>
                    <a:pt x="13614" y="0"/>
                  </a:moveTo>
                  <a:cubicBezTo>
                    <a:pt x="16789" y="0"/>
                    <a:pt x="13615" y="52388"/>
                    <a:pt x="21552" y="66675"/>
                  </a:cubicBezTo>
                  <a:cubicBezTo>
                    <a:pt x="29489" y="80962"/>
                    <a:pt x="56212" y="74083"/>
                    <a:pt x="61239" y="85725"/>
                  </a:cubicBezTo>
                  <a:cubicBezTo>
                    <a:pt x="66266" y="97367"/>
                    <a:pt x="47481" y="121444"/>
                    <a:pt x="51714" y="136525"/>
                  </a:cubicBezTo>
                  <a:cubicBezTo>
                    <a:pt x="55947" y="151606"/>
                    <a:pt x="82406" y="163513"/>
                    <a:pt x="86639" y="176213"/>
                  </a:cubicBezTo>
                  <a:cubicBezTo>
                    <a:pt x="90872" y="188913"/>
                    <a:pt x="71029" y="198438"/>
                    <a:pt x="77114" y="212725"/>
                  </a:cubicBezTo>
                  <a:cubicBezTo>
                    <a:pt x="83200" y="227013"/>
                    <a:pt x="117331" y="250032"/>
                    <a:pt x="123152" y="261938"/>
                  </a:cubicBezTo>
                  <a:cubicBezTo>
                    <a:pt x="128973" y="273844"/>
                    <a:pt x="107541" y="278078"/>
                    <a:pt x="112039" y="284163"/>
                  </a:cubicBezTo>
                  <a:cubicBezTo>
                    <a:pt x="116537" y="290248"/>
                    <a:pt x="145377" y="281781"/>
                    <a:pt x="150139" y="298450"/>
                  </a:cubicBezTo>
                  <a:cubicBezTo>
                    <a:pt x="154902" y="315119"/>
                    <a:pt x="144583" y="362479"/>
                    <a:pt x="140614" y="384175"/>
                  </a:cubicBezTo>
                  <a:cubicBezTo>
                    <a:pt x="136645" y="405871"/>
                    <a:pt x="125004" y="440267"/>
                    <a:pt x="126327" y="428625"/>
                  </a:cubicBezTo>
                  <a:cubicBezTo>
                    <a:pt x="127650" y="416983"/>
                    <a:pt x="150933" y="347133"/>
                    <a:pt x="148552" y="314325"/>
                  </a:cubicBezTo>
                  <a:cubicBezTo>
                    <a:pt x="146171" y="281517"/>
                    <a:pt x="129237" y="263260"/>
                    <a:pt x="112039" y="231775"/>
                  </a:cubicBezTo>
                  <a:cubicBezTo>
                    <a:pt x="94841" y="200290"/>
                    <a:pt x="63620" y="152930"/>
                    <a:pt x="45364" y="125413"/>
                  </a:cubicBezTo>
                  <a:cubicBezTo>
                    <a:pt x="27108" y="97896"/>
                    <a:pt x="11233" y="87312"/>
                    <a:pt x="2502" y="66675"/>
                  </a:cubicBezTo>
                  <a:cubicBezTo>
                    <a:pt x="-6229" y="46038"/>
                    <a:pt x="10439" y="0"/>
                    <a:pt x="1361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DAF41C01-52CA-4457-A8B1-33E7417B36AD}"/>
                </a:ext>
              </a:extLst>
            </p:cNvPr>
            <p:cNvSpPr/>
            <p:nvPr/>
          </p:nvSpPr>
          <p:spPr>
            <a:xfrm>
              <a:off x="6619841" y="5382200"/>
              <a:ext cx="320939" cy="97924"/>
            </a:xfrm>
            <a:custGeom>
              <a:avLst/>
              <a:gdLst>
                <a:gd name="connsiteX0" fmla="*/ 34 w 320939"/>
                <a:gd name="connsiteY0" fmla="*/ 97850 h 97924"/>
                <a:gd name="connsiteX1" fmla="*/ 230222 w 320939"/>
                <a:gd name="connsiteY1" fmla="*/ 18475 h 97924"/>
                <a:gd name="connsiteX2" fmla="*/ 320709 w 320939"/>
                <a:gd name="connsiteY2" fmla="*/ 18475 h 97924"/>
                <a:gd name="connsiteX3" fmla="*/ 247684 w 320939"/>
                <a:gd name="connsiteY3" fmla="*/ 2600 h 97924"/>
                <a:gd name="connsiteX4" fmla="*/ 34 w 320939"/>
                <a:gd name="connsiteY4" fmla="*/ 97850 h 9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39" h="97924">
                  <a:moveTo>
                    <a:pt x="34" y="97850"/>
                  </a:moveTo>
                  <a:cubicBezTo>
                    <a:pt x="-2876" y="100496"/>
                    <a:pt x="176776" y="31704"/>
                    <a:pt x="230222" y="18475"/>
                  </a:cubicBezTo>
                  <a:cubicBezTo>
                    <a:pt x="283668" y="5246"/>
                    <a:pt x="317799" y="21121"/>
                    <a:pt x="320709" y="18475"/>
                  </a:cubicBezTo>
                  <a:cubicBezTo>
                    <a:pt x="323619" y="15829"/>
                    <a:pt x="299013" y="-7719"/>
                    <a:pt x="247684" y="2600"/>
                  </a:cubicBezTo>
                  <a:cubicBezTo>
                    <a:pt x="196355" y="12919"/>
                    <a:pt x="2944" y="95204"/>
                    <a:pt x="34" y="978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D32E79E0-2008-4020-A74D-69A99BCEB5A3}"/>
                </a:ext>
              </a:extLst>
            </p:cNvPr>
            <p:cNvSpPr/>
            <p:nvPr/>
          </p:nvSpPr>
          <p:spPr>
            <a:xfrm>
              <a:off x="5851030" y="4861552"/>
              <a:ext cx="172356" cy="90380"/>
            </a:xfrm>
            <a:custGeom>
              <a:avLst/>
              <a:gdLst>
                <a:gd name="connsiteX0" fmla="*/ 171945 w 172356"/>
                <a:gd name="connsiteY0" fmla="*/ 42236 h 90380"/>
                <a:gd name="connsiteX1" fmla="*/ 10020 w 172356"/>
                <a:gd name="connsiteY1" fmla="*/ 961 h 90380"/>
                <a:gd name="connsiteX2" fmla="*/ 17958 w 172356"/>
                <a:gd name="connsiteY2" fmla="*/ 89861 h 90380"/>
                <a:gd name="connsiteX3" fmla="*/ 22720 w 172356"/>
                <a:gd name="connsiteY3" fmla="*/ 37473 h 90380"/>
                <a:gd name="connsiteX4" fmla="*/ 54470 w 172356"/>
                <a:gd name="connsiteY4" fmla="*/ 34298 h 90380"/>
                <a:gd name="connsiteX5" fmla="*/ 171945 w 172356"/>
                <a:gd name="connsiteY5" fmla="*/ 42236 h 9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356" h="90380">
                  <a:moveTo>
                    <a:pt x="171945" y="42236"/>
                  </a:moveTo>
                  <a:cubicBezTo>
                    <a:pt x="164537" y="36680"/>
                    <a:pt x="35684" y="-6977"/>
                    <a:pt x="10020" y="961"/>
                  </a:cubicBezTo>
                  <a:cubicBezTo>
                    <a:pt x="-15645" y="8898"/>
                    <a:pt x="15841" y="83776"/>
                    <a:pt x="17958" y="89861"/>
                  </a:cubicBezTo>
                  <a:cubicBezTo>
                    <a:pt x="20075" y="95946"/>
                    <a:pt x="16635" y="46734"/>
                    <a:pt x="22720" y="37473"/>
                  </a:cubicBezTo>
                  <a:cubicBezTo>
                    <a:pt x="28805" y="28212"/>
                    <a:pt x="24308" y="29271"/>
                    <a:pt x="54470" y="34298"/>
                  </a:cubicBezTo>
                  <a:cubicBezTo>
                    <a:pt x="84632" y="39325"/>
                    <a:pt x="179353" y="47792"/>
                    <a:pt x="171945" y="422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BFAE6C24-4C15-4E7A-BE31-A115EEBC6214}"/>
                </a:ext>
              </a:extLst>
            </p:cNvPr>
            <p:cNvSpPr/>
            <p:nvPr/>
          </p:nvSpPr>
          <p:spPr>
            <a:xfrm>
              <a:off x="5635096" y="4764088"/>
              <a:ext cx="105500" cy="72029"/>
            </a:xfrm>
            <a:custGeom>
              <a:avLst/>
              <a:gdLst>
                <a:gd name="connsiteX0" fmla="*/ 105304 w 105500"/>
                <a:gd name="connsiteY0" fmla="*/ 69850 h 72029"/>
                <a:gd name="connsiteX1" fmla="*/ 6879 w 105500"/>
                <a:gd name="connsiteY1" fmla="*/ 55562 h 72029"/>
                <a:gd name="connsiteX2" fmla="*/ 16404 w 105500"/>
                <a:gd name="connsiteY2" fmla="*/ 12700 h 72029"/>
                <a:gd name="connsiteX3" fmla="*/ 81492 w 105500"/>
                <a:gd name="connsiteY3" fmla="*/ 0 h 72029"/>
                <a:gd name="connsiteX4" fmla="*/ 33867 w 105500"/>
                <a:gd name="connsiteY4" fmla="*/ 12700 h 72029"/>
                <a:gd name="connsiteX5" fmla="*/ 105304 w 105500"/>
                <a:gd name="connsiteY5" fmla="*/ 69850 h 7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500" h="72029">
                  <a:moveTo>
                    <a:pt x="105304" y="69850"/>
                  </a:moveTo>
                  <a:cubicBezTo>
                    <a:pt x="100806" y="76994"/>
                    <a:pt x="21696" y="65087"/>
                    <a:pt x="6879" y="55562"/>
                  </a:cubicBezTo>
                  <a:cubicBezTo>
                    <a:pt x="-7938" y="46037"/>
                    <a:pt x="3969" y="21960"/>
                    <a:pt x="16404" y="12700"/>
                  </a:cubicBezTo>
                  <a:cubicBezTo>
                    <a:pt x="28839" y="3440"/>
                    <a:pt x="78582" y="0"/>
                    <a:pt x="81492" y="0"/>
                  </a:cubicBezTo>
                  <a:cubicBezTo>
                    <a:pt x="84402" y="0"/>
                    <a:pt x="32280" y="529"/>
                    <a:pt x="33867" y="12700"/>
                  </a:cubicBezTo>
                  <a:cubicBezTo>
                    <a:pt x="35454" y="24871"/>
                    <a:pt x="109802" y="62706"/>
                    <a:pt x="105304" y="698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1C2E4118-7F1D-46C1-BF5F-6B98D226ADF7}"/>
                </a:ext>
              </a:extLst>
            </p:cNvPr>
            <p:cNvSpPr/>
            <p:nvPr/>
          </p:nvSpPr>
          <p:spPr>
            <a:xfrm>
              <a:off x="5665744" y="4769230"/>
              <a:ext cx="76056" cy="64996"/>
            </a:xfrm>
            <a:custGeom>
              <a:avLst/>
              <a:gdLst>
                <a:gd name="connsiteX0" fmla="*/ 44 w 76056"/>
                <a:gd name="connsiteY0" fmla="*/ 1208 h 64996"/>
                <a:gd name="connsiteX1" fmla="*/ 73069 w 76056"/>
                <a:gd name="connsiteY1" fmla="*/ 12320 h 64996"/>
                <a:gd name="connsiteX2" fmla="*/ 61956 w 76056"/>
                <a:gd name="connsiteY2" fmla="*/ 64708 h 64996"/>
                <a:gd name="connsiteX3" fmla="*/ 61956 w 76056"/>
                <a:gd name="connsiteY3" fmla="*/ 32958 h 64996"/>
                <a:gd name="connsiteX4" fmla="*/ 44 w 76056"/>
                <a:gd name="connsiteY4" fmla="*/ 1208 h 6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56" h="64996">
                  <a:moveTo>
                    <a:pt x="44" y="1208"/>
                  </a:moveTo>
                  <a:cubicBezTo>
                    <a:pt x="1896" y="-2232"/>
                    <a:pt x="62750" y="1737"/>
                    <a:pt x="73069" y="12320"/>
                  </a:cubicBezTo>
                  <a:cubicBezTo>
                    <a:pt x="83388" y="22903"/>
                    <a:pt x="63808" y="61268"/>
                    <a:pt x="61956" y="64708"/>
                  </a:cubicBezTo>
                  <a:cubicBezTo>
                    <a:pt x="60104" y="68148"/>
                    <a:pt x="69629" y="39837"/>
                    <a:pt x="61956" y="32958"/>
                  </a:cubicBezTo>
                  <a:cubicBezTo>
                    <a:pt x="54283" y="26079"/>
                    <a:pt x="-1808" y="4648"/>
                    <a:pt x="44" y="1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245BC725-9E44-4224-AE39-0C73D3817F3B}"/>
                </a:ext>
              </a:extLst>
            </p:cNvPr>
            <p:cNvSpPr/>
            <p:nvPr/>
          </p:nvSpPr>
          <p:spPr>
            <a:xfrm>
              <a:off x="5768727" y="4713173"/>
              <a:ext cx="40429" cy="116111"/>
            </a:xfrm>
            <a:custGeom>
              <a:avLst/>
              <a:gdLst>
                <a:gd name="connsiteX0" fmla="*/ 248 w 40429"/>
                <a:gd name="connsiteY0" fmla="*/ 115 h 116111"/>
                <a:gd name="connsiteX1" fmla="*/ 39936 w 40429"/>
                <a:gd name="connsiteY1" fmla="*/ 62027 h 116111"/>
                <a:gd name="connsiteX2" fmla="*/ 22473 w 40429"/>
                <a:gd name="connsiteY2" fmla="*/ 116002 h 116111"/>
                <a:gd name="connsiteX3" fmla="*/ 22473 w 40429"/>
                <a:gd name="connsiteY3" fmla="*/ 47740 h 116111"/>
                <a:gd name="connsiteX4" fmla="*/ 248 w 40429"/>
                <a:gd name="connsiteY4" fmla="*/ 115 h 11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29" h="116111">
                  <a:moveTo>
                    <a:pt x="248" y="115"/>
                  </a:moveTo>
                  <a:cubicBezTo>
                    <a:pt x="3158" y="2496"/>
                    <a:pt x="36232" y="42713"/>
                    <a:pt x="39936" y="62027"/>
                  </a:cubicBezTo>
                  <a:cubicBezTo>
                    <a:pt x="43640" y="81341"/>
                    <a:pt x="25383" y="118383"/>
                    <a:pt x="22473" y="116002"/>
                  </a:cubicBezTo>
                  <a:cubicBezTo>
                    <a:pt x="19563" y="113621"/>
                    <a:pt x="24060" y="62821"/>
                    <a:pt x="22473" y="47740"/>
                  </a:cubicBezTo>
                  <a:cubicBezTo>
                    <a:pt x="20886" y="32659"/>
                    <a:pt x="-2662" y="-2266"/>
                    <a:pt x="248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38DAF0F2-8F3B-4931-9161-3B6DF6657A0A}"/>
                </a:ext>
              </a:extLst>
            </p:cNvPr>
            <p:cNvSpPr/>
            <p:nvPr/>
          </p:nvSpPr>
          <p:spPr>
            <a:xfrm>
              <a:off x="5616568" y="4737164"/>
              <a:ext cx="155194" cy="65529"/>
            </a:xfrm>
            <a:custGeom>
              <a:avLst/>
              <a:gdLst>
                <a:gd name="connsiteX0" fmla="*/ 7 w 155194"/>
                <a:gd name="connsiteY0" fmla="*/ 4699 h 65529"/>
                <a:gd name="connsiteX1" fmla="*/ 141295 w 155194"/>
                <a:gd name="connsiteY1" fmla="*/ 6286 h 65529"/>
                <a:gd name="connsiteX2" fmla="*/ 149232 w 155194"/>
                <a:gd name="connsiteY2" fmla="*/ 65024 h 65529"/>
                <a:gd name="connsiteX3" fmla="*/ 134945 w 155194"/>
                <a:gd name="connsiteY3" fmla="*/ 33274 h 65529"/>
                <a:gd name="connsiteX4" fmla="*/ 7 w 155194"/>
                <a:gd name="connsiteY4" fmla="*/ 4699 h 6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194" h="65529">
                  <a:moveTo>
                    <a:pt x="7" y="4699"/>
                  </a:moveTo>
                  <a:cubicBezTo>
                    <a:pt x="1065" y="201"/>
                    <a:pt x="116424" y="-3768"/>
                    <a:pt x="141295" y="6286"/>
                  </a:cubicBezTo>
                  <a:cubicBezTo>
                    <a:pt x="166166" y="16340"/>
                    <a:pt x="150290" y="60526"/>
                    <a:pt x="149232" y="65024"/>
                  </a:cubicBezTo>
                  <a:cubicBezTo>
                    <a:pt x="148174" y="69522"/>
                    <a:pt x="155318" y="42799"/>
                    <a:pt x="134945" y="33274"/>
                  </a:cubicBezTo>
                  <a:cubicBezTo>
                    <a:pt x="114572" y="23749"/>
                    <a:pt x="-1051" y="9197"/>
                    <a:pt x="7" y="46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D89C05B8-4086-4366-AD06-0E645949A766}"/>
                </a:ext>
              </a:extLst>
            </p:cNvPr>
            <p:cNvSpPr/>
            <p:nvPr/>
          </p:nvSpPr>
          <p:spPr>
            <a:xfrm>
              <a:off x="5092700" y="4529138"/>
              <a:ext cx="302010" cy="149728"/>
            </a:xfrm>
            <a:custGeom>
              <a:avLst/>
              <a:gdLst>
                <a:gd name="connsiteX0" fmla="*/ 55563 w 302010"/>
                <a:gd name="connsiteY0" fmla="*/ 60325 h 149728"/>
                <a:gd name="connsiteX1" fmla="*/ 301625 w 302010"/>
                <a:gd name="connsiteY1" fmla="*/ 149225 h 149728"/>
                <a:gd name="connsiteX2" fmla="*/ 109538 w 302010"/>
                <a:gd name="connsiteY2" fmla="*/ 92075 h 149728"/>
                <a:gd name="connsiteX3" fmla="*/ 0 w 302010"/>
                <a:gd name="connsiteY3" fmla="*/ 0 h 1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010" h="149728">
                  <a:moveTo>
                    <a:pt x="55563" y="60325"/>
                  </a:moveTo>
                  <a:lnTo>
                    <a:pt x="301625" y="149225"/>
                  </a:lnTo>
                  <a:cubicBezTo>
                    <a:pt x="310621" y="154517"/>
                    <a:pt x="159809" y="116946"/>
                    <a:pt x="109538" y="92075"/>
                  </a:cubicBezTo>
                  <a:cubicBezTo>
                    <a:pt x="59267" y="67204"/>
                    <a:pt x="29633" y="33602"/>
                    <a:pt x="0" y="0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02F8C5B9-59F2-40E8-A898-8ADFC6997744}"/>
                </a:ext>
              </a:extLst>
            </p:cNvPr>
            <p:cNvSpPr/>
            <p:nvPr/>
          </p:nvSpPr>
          <p:spPr>
            <a:xfrm>
              <a:off x="5621293" y="4548025"/>
              <a:ext cx="100073" cy="114494"/>
            </a:xfrm>
            <a:custGeom>
              <a:avLst/>
              <a:gdLst>
                <a:gd name="connsiteX0" fmla="*/ 100057 w 100073"/>
                <a:gd name="connsiteY0" fmla="*/ 163 h 114494"/>
                <a:gd name="connsiteX1" fmla="*/ 33382 w 100073"/>
                <a:gd name="connsiteY1" fmla="*/ 39850 h 114494"/>
                <a:gd name="connsiteX2" fmla="*/ 45 w 100073"/>
                <a:gd name="connsiteY2" fmla="*/ 73188 h 114494"/>
                <a:gd name="connsiteX3" fmla="*/ 39732 w 100073"/>
                <a:gd name="connsiteY3" fmla="*/ 114463 h 114494"/>
                <a:gd name="connsiteX4" fmla="*/ 17507 w 100073"/>
                <a:gd name="connsiteY4" fmla="*/ 79538 h 114494"/>
                <a:gd name="connsiteX5" fmla="*/ 27032 w 100073"/>
                <a:gd name="connsiteY5" fmla="*/ 55725 h 114494"/>
                <a:gd name="connsiteX6" fmla="*/ 100057 w 100073"/>
                <a:gd name="connsiteY6" fmla="*/ 163 h 1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73" h="114494">
                  <a:moveTo>
                    <a:pt x="100057" y="163"/>
                  </a:moveTo>
                  <a:cubicBezTo>
                    <a:pt x="101115" y="-2483"/>
                    <a:pt x="50051" y="27679"/>
                    <a:pt x="33382" y="39850"/>
                  </a:cubicBezTo>
                  <a:cubicBezTo>
                    <a:pt x="16713" y="52021"/>
                    <a:pt x="-1013" y="60753"/>
                    <a:pt x="45" y="73188"/>
                  </a:cubicBezTo>
                  <a:cubicBezTo>
                    <a:pt x="1103" y="85623"/>
                    <a:pt x="36822" y="113405"/>
                    <a:pt x="39732" y="114463"/>
                  </a:cubicBezTo>
                  <a:cubicBezTo>
                    <a:pt x="42642" y="115521"/>
                    <a:pt x="19624" y="89328"/>
                    <a:pt x="17507" y="79538"/>
                  </a:cubicBezTo>
                  <a:cubicBezTo>
                    <a:pt x="15390" y="69748"/>
                    <a:pt x="12744" y="66838"/>
                    <a:pt x="27032" y="55725"/>
                  </a:cubicBezTo>
                  <a:cubicBezTo>
                    <a:pt x="41319" y="44613"/>
                    <a:pt x="98999" y="2809"/>
                    <a:pt x="100057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0D1C19EB-238E-4A5B-94DB-7DC7A868D0CE}"/>
                </a:ext>
              </a:extLst>
            </p:cNvPr>
            <p:cNvSpPr/>
            <p:nvPr/>
          </p:nvSpPr>
          <p:spPr>
            <a:xfrm>
              <a:off x="5556170" y="4559199"/>
              <a:ext cx="139780" cy="15976"/>
            </a:xfrm>
            <a:custGeom>
              <a:avLst/>
              <a:gdLst>
                <a:gd name="connsiteX0" fmla="*/ 139780 w 139780"/>
                <a:gd name="connsiteY0" fmla="*/ 15976 h 15976"/>
                <a:gd name="connsiteX1" fmla="*/ 80 w 139780"/>
                <a:gd name="connsiteY1" fmla="*/ 101 h 15976"/>
                <a:gd name="connsiteX2" fmla="*/ 139780 w 139780"/>
                <a:gd name="connsiteY2" fmla="*/ 15976 h 1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80" h="15976">
                  <a:moveTo>
                    <a:pt x="139780" y="15976"/>
                  </a:moveTo>
                  <a:cubicBezTo>
                    <a:pt x="139780" y="15976"/>
                    <a:pt x="4049" y="-1486"/>
                    <a:pt x="80" y="101"/>
                  </a:cubicBezTo>
                  <a:cubicBezTo>
                    <a:pt x="-3889" y="1688"/>
                    <a:pt x="139780" y="15976"/>
                    <a:pt x="139780" y="159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: 図形 174">
              <a:extLst>
                <a:ext uri="{FF2B5EF4-FFF2-40B4-BE49-F238E27FC236}">
                  <a16:creationId xmlns:a16="http://schemas.microsoft.com/office/drawing/2014/main" id="{B83FCCF3-60DD-4CBC-8551-B5DE6B5B1D23}"/>
                </a:ext>
              </a:extLst>
            </p:cNvPr>
            <p:cNvSpPr/>
            <p:nvPr/>
          </p:nvSpPr>
          <p:spPr>
            <a:xfrm>
              <a:off x="5548291" y="4603444"/>
              <a:ext cx="80984" cy="13006"/>
            </a:xfrm>
            <a:custGeom>
              <a:avLst/>
              <a:gdLst>
                <a:gd name="connsiteX0" fmla="*/ 80984 w 80984"/>
                <a:gd name="connsiteY0" fmla="*/ 13006 h 13006"/>
                <a:gd name="connsiteX1" fmla="*/ 22 w 80984"/>
                <a:gd name="connsiteY1" fmla="*/ 306 h 13006"/>
                <a:gd name="connsiteX2" fmla="*/ 80984 w 80984"/>
                <a:gd name="connsiteY2" fmla="*/ 13006 h 1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84" h="13006">
                  <a:moveTo>
                    <a:pt x="80984" y="13006"/>
                  </a:moveTo>
                  <a:cubicBezTo>
                    <a:pt x="80984" y="13006"/>
                    <a:pt x="-1566" y="-2340"/>
                    <a:pt x="22" y="306"/>
                  </a:cubicBezTo>
                  <a:cubicBezTo>
                    <a:pt x="1609" y="2952"/>
                    <a:pt x="80984" y="13006"/>
                    <a:pt x="80984" y="130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431A9D55-D571-4F28-A64F-B931E3970AA6}"/>
                </a:ext>
              </a:extLst>
            </p:cNvPr>
            <p:cNvSpPr/>
            <p:nvPr/>
          </p:nvSpPr>
          <p:spPr>
            <a:xfrm>
              <a:off x="5549382" y="4649770"/>
              <a:ext cx="118584" cy="27254"/>
            </a:xfrm>
            <a:custGeom>
              <a:avLst/>
              <a:gdLst>
                <a:gd name="connsiteX0" fmla="*/ 117993 w 118584"/>
                <a:gd name="connsiteY0" fmla="*/ 27005 h 27254"/>
                <a:gd name="connsiteX1" fmla="*/ 2106 w 118584"/>
                <a:gd name="connsiteY1" fmla="*/ 12718 h 27254"/>
                <a:gd name="connsiteX2" fmla="*/ 46556 w 118584"/>
                <a:gd name="connsiteY2" fmla="*/ 18 h 27254"/>
                <a:gd name="connsiteX3" fmla="*/ 117993 w 118584"/>
                <a:gd name="connsiteY3" fmla="*/ 27005 h 2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584" h="27254">
                  <a:moveTo>
                    <a:pt x="117993" y="27005"/>
                  </a:moveTo>
                  <a:cubicBezTo>
                    <a:pt x="110585" y="29122"/>
                    <a:pt x="14012" y="17216"/>
                    <a:pt x="2106" y="12718"/>
                  </a:cubicBezTo>
                  <a:cubicBezTo>
                    <a:pt x="-9800" y="8220"/>
                    <a:pt x="32004" y="812"/>
                    <a:pt x="46556" y="18"/>
                  </a:cubicBezTo>
                  <a:cubicBezTo>
                    <a:pt x="61108" y="-776"/>
                    <a:pt x="125401" y="24888"/>
                    <a:pt x="117993" y="270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193D1ED2-4D45-478C-ABE9-149304DCD715}"/>
                </a:ext>
              </a:extLst>
            </p:cNvPr>
            <p:cNvSpPr/>
            <p:nvPr/>
          </p:nvSpPr>
          <p:spPr>
            <a:xfrm>
              <a:off x="6034481" y="4670372"/>
              <a:ext cx="201274" cy="48306"/>
            </a:xfrm>
            <a:custGeom>
              <a:avLst/>
              <a:gdLst>
                <a:gd name="connsiteX0" fmla="*/ 201219 w 201274"/>
                <a:gd name="connsiteY0" fmla="*/ 19103 h 48306"/>
                <a:gd name="connsiteX1" fmla="*/ 78982 w 201274"/>
                <a:gd name="connsiteY1" fmla="*/ 53 h 48306"/>
                <a:gd name="connsiteX2" fmla="*/ 25007 w 201274"/>
                <a:gd name="connsiteY2" fmla="*/ 25453 h 48306"/>
                <a:gd name="connsiteX3" fmla="*/ 1194 w 201274"/>
                <a:gd name="connsiteY3" fmla="*/ 47678 h 48306"/>
                <a:gd name="connsiteX4" fmla="*/ 59932 w 201274"/>
                <a:gd name="connsiteY4" fmla="*/ 39741 h 48306"/>
                <a:gd name="connsiteX5" fmla="*/ 61519 w 201274"/>
                <a:gd name="connsiteY5" fmla="*/ 14341 h 48306"/>
                <a:gd name="connsiteX6" fmla="*/ 94857 w 201274"/>
                <a:gd name="connsiteY6" fmla="*/ 31803 h 48306"/>
                <a:gd name="connsiteX7" fmla="*/ 201219 w 201274"/>
                <a:gd name="connsiteY7" fmla="*/ 19103 h 4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74" h="48306">
                  <a:moveTo>
                    <a:pt x="201219" y="19103"/>
                  </a:moveTo>
                  <a:cubicBezTo>
                    <a:pt x="198573" y="13811"/>
                    <a:pt x="108351" y="-1005"/>
                    <a:pt x="78982" y="53"/>
                  </a:cubicBezTo>
                  <a:cubicBezTo>
                    <a:pt x="49613" y="1111"/>
                    <a:pt x="37972" y="17515"/>
                    <a:pt x="25007" y="25453"/>
                  </a:cubicBezTo>
                  <a:cubicBezTo>
                    <a:pt x="12042" y="33391"/>
                    <a:pt x="-4627" y="45297"/>
                    <a:pt x="1194" y="47678"/>
                  </a:cubicBezTo>
                  <a:cubicBezTo>
                    <a:pt x="7015" y="50059"/>
                    <a:pt x="49878" y="45297"/>
                    <a:pt x="59932" y="39741"/>
                  </a:cubicBezTo>
                  <a:cubicBezTo>
                    <a:pt x="69986" y="34185"/>
                    <a:pt x="55698" y="15664"/>
                    <a:pt x="61519" y="14341"/>
                  </a:cubicBezTo>
                  <a:cubicBezTo>
                    <a:pt x="67340" y="13018"/>
                    <a:pt x="78717" y="30745"/>
                    <a:pt x="94857" y="31803"/>
                  </a:cubicBezTo>
                  <a:cubicBezTo>
                    <a:pt x="110997" y="32861"/>
                    <a:pt x="203865" y="24395"/>
                    <a:pt x="201219" y="19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F6BF15F0-2702-476F-B0BF-4D138A9662BF}"/>
                </a:ext>
              </a:extLst>
            </p:cNvPr>
            <p:cNvSpPr/>
            <p:nvPr/>
          </p:nvSpPr>
          <p:spPr>
            <a:xfrm>
              <a:off x="6362176" y="4665511"/>
              <a:ext cx="74613" cy="240448"/>
            </a:xfrm>
            <a:custGeom>
              <a:avLst/>
              <a:gdLst>
                <a:gd name="connsiteX0" fmla="*/ 524 w 74613"/>
                <a:gd name="connsiteY0" fmla="*/ 152 h 240448"/>
                <a:gd name="connsiteX1" fmla="*/ 73549 w 74613"/>
                <a:gd name="connsiteY1" fmla="*/ 227164 h 240448"/>
                <a:gd name="connsiteX2" fmla="*/ 41799 w 74613"/>
                <a:gd name="connsiteY2" fmla="*/ 192239 h 240448"/>
                <a:gd name="connsiteX3" fmla="*/ 524 w 74613"/>
                <a:gd name="connsiteY3" fmla="*/ 152 h 24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13" h="240448">
                  <a:moveTo>
                    <a:pt x="524" y="152"/>
                  </a:moveTo>
                  <a:cubicBezTo>
                    <a:pt x="5816" y="5973"/>
                    <a:pt x="66670" y="195150"/>
                    <a:pt x="73549" y="227164"/>
                  </a:cubicBezTo>
                  <a:cubicBezTo>
                    <a:pt x="80428" y="259179"/>
                    <a:pt x="52118" y="227693"/>
                    <a:pt x="41799" y="192239"/>
                  </a:cubicBezTo>
                  <a:cubicBezTo>
                    <a:pt x="31480" y="156785"/>
                    <a:pt x="-4768" y="-5669"/>
                    <a:pt x="524" y="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2701A878-8134-49F2-A363-8B628D1B56D0}"/>
                </a:ext>
              </a:extLst>
            </p:cNvPr>
            <p:cNvSpPr/>
            <p:nvPr/>
          </p:nvSpPr>
          <p:spPr>
            <a:xfrm>
              <a:off x="6553464" y="4870251"/>
              <a:ext cx="199357" cy="58516"/>
            </a:xfrm>
            <a:custGeom>
              <a:avLst/>
              <a:gdLst>
                <a:gd name="connsiteX0" fmla="*/ 2911 w 199357"/>
                <a:gd name="connsiteY0" fmla="*/ 38299 h 58516"/>
                <a:gd name="connsiteX1" fmla="*/ 193411 w 199357"/>
                <a:gd name="connsiteY1" fmla="*/ 57349 h 58516"/>
                <a:gd name="connsiteX2" fmla="*/ 152136 w 199357"/>
                <a:gd name="connsiteY2" fmla="*/ 199 h 58516"/>
                <a:gd name="connsiteX3" fmla="*/ 161661 w 199357"/>
                <a:gd name="connsiteY3" fmla="*/ 38299 h 58516"/>
                <a:gd name="connsiteX4" fmla="*/ 83874 w 199357"/>
                <a:gd name="connsiteY4" fmla="*/ 33537 h 58516"/>
                <a:gd name="connsiteX5" fmla="*/ 2911 w 199357"/>
                <a:gd name="connsiteY5" fmla="*/ 38299 h 58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357" h="58516">
                  <a:moveTo>
                    <a:pt x="2911" y="38299"/>
                  </a:moveTo>
                  <a:cubicBezTo>
                    <a:pt x="21167" y="42268"/>
                    <a:pt x="168540" y="63699"/>
                    <a:pt x="193411" y="57349"/>
                  </a:cubicBezTo>
                  <a:cubicBezTo>
                    <a:pt x="218282" y="50999"/>
                    <a:pt x="157428" y="3374"/>
                    <a:pt x="152136" y="199"/>
                  </a:cubicBezTo>
                  <a:cubicBezTo>
                    <a:pt x="146844" y="-2976"/>
                    <a:pt x="173038" y="32743"/>
                    <a:pt x="161661" y="38299"/>
                  </a:cubicBezTo>
                  <a:cubicBezTo>
                    <a:pt x="150284" y="43855"/>
                    <a:pt x="110597" y="34595"/>
                    <a:pt x="83874" y="33537"/>
                  </a:cubicBezTo>
                  <a:cubicBezTo>
                    <a:pt x="57151" y="32479"/>
                    <a:pt x="-15345" y="34330"/>
                    <a:pt x="2911" y="38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92856B6A-3A3C-43BF-A676-7640292998C7}"/>
                </a:ext>
              </a:extLst>
            </p:cNvPr>
            <p:cNvSpPr/>
            <p:nvPr/>
          </p:nvSpPr>
          <p:spPr>
            <a:xfrm>
              <a:off x="6552416" y="4927008"/>
              <a:ext cx="217754" cy="48755"/>
            </a:xfrm>
            <a:custGeom>
              <a:avLst/>
              <a:gdLst>
                <a:gd name="connsiteX0" fmla="*/ 784 w 217754"/>
                <a:gd name="connsiteY0" fmla="*/ 25992 h 48755"/>
                <a:gd name="connsiteX1" fmla="*/ 205572 w 217754"/>
                <a:gd name="connsiteY1" fmla="*/ 48217 h 48755"/>
                <a:gd name="connsiteX2" fmla="*/ 188109 w 217754"/>
                <a:gd name="connsiteY2" fmla="*/ 592 h 48755"/>
                <a:gd name="connsiteX3" fmla="*/ 137309 w 217754"/>
                <a:gd name="connsiteY3" fmla="*/ 21230 h 48755"/>
                <a:gd name="connsiteX4" fmla="*/ 784 w 217754"/>
                <a:gd name="connsiteY4" fmla="*/ 25992 h 4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54" h="48755">
                  <a:moveTo>
                    <a:pt x="784" y="25992"/>
                  </a:moveTo>
                  <a:cubicBezTo>
                    <a:pt x="12161" y="30490"/>
                    <a:pt x="174351" y="52450"/>
                    <a:pt x="205572" y="48217"/>
                  </a:cubicBezTo>
                  <a:cubicBezTo>
                    <a:pt x="236793" y="43984"/>
                    <a:pt x="199486" y="5090"/>
                    <a:pt x="188109" y="592"/>
                  </a:cubicBezTo>
                  <a:cubicBezTo>
                    <a:pt x="176732" y="-3906"/>
                    <a:pt x="169588" y="18584"/>
                    <a:pt x="137309" y="21230"/>
                  </a:cubicBezTo>
                  <a:cubicBezTo>
                    <a:pt x="105030" y="23876"/>
                    <a:pt x="-10593" y="21494"/>
                    <a:pt x="784" y="25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331559F5-6524-446F-A36A-1D38DE5C7717}"/>
                </a:ext>
              </a:extLst>
            </p:cNvPr>
            <p:cNvSpPr/>
            <p:nvPr/>
          </p:nvSpPr>
          <p:spPr>
            <a:xfrm>
              <a:off x="6475761" y="4984407"/>
              <a:ext cx="255459" cy="112085"/>
            </a:xfrm>
            <a:custGeom>
              <a:avLst/>
              <a:gdLst>
                <a:gd name="connsiteX0" fmla="*/ 255239 w 255459"/>
                <a:gd name="connsiteY0" fmla="*/ 343 h 112085"/>
                <a:gd name="connsiteX1" fmla="*/ 77439 w 255459"/>
                <a:gd name="connsiteY1" fmla="*/ 35268 h 112085"/>
                <a:gd name="connsiteX2" fmla="*/ 15527 w 255459"/>
                <a:gd name="connsiteY2" fmla="*/ 111468 h 112085"/>
                <a:gd name="connsiteX3" fmla="*/ 7589 w 255459"/>
                <a:gd name="connsiteY3" fmla="*/ 68606 h 112085"/>
                <a:gd name="connsiteX4" fmla="*/ 110777 w 255459"/>
                <a:gd name="connsiteY4" fmla="*/ 20981 h 112085"/>
                <a:gd name="connsiteX5" fmla="*/ 255239 w 255459"/>
                <a:gd name="connsiteY5" fmla="*/ 343 h 11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459" h="112085">
                  <a:moveTo>
                    <a:pt x="255239" y="343"/>
                  </a:moveTo>
                  <a:cubicBezTo>
                    <a:pt x="249683" y="2724"/>
                    <a:pt x="117391" y="16747"/>
                    <a:pt x="77439" y="35268"/>
                  </a:cubicBezTo>
                  <a:cubicBezTo>
                    <a:pt x="37487" y="53789"/>
                    <a:pt x="27169" y="105912"/>
                    <a:pt x="15527" y="111468"/>
                  </a:cubicBezTo>
                  <a:cubicBezTo>
                    <a:pt x="3885" y="117024"/>
                    <a:pt x="-8286" y="83687"/>
                    <a:pt x="7589" y="68606"/>
                  </a:cubicBezTo>
                  <a:cubicBezTo>
                    <a:pt x="23464" y="53525"/>
                    <a:pt x="61829" y="33681"/>
                    <a:pt x="110777" y="20981"/>
                  </a:cubicBezTo>
                  <a:cubicBezTo>
                    <a:pt x="159725" y="8281"/>
                    <a:pt x="260795" y="-2038"/>
                    <a:pt x="255239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A6830186-4D9D-49A8-A32F-EDD6DEA90F6D}"/>
                </a:ext>
              </a:extLst>
            </p:cNvPr>
            <p:cNvSpPr/>
            <p:nvPr/>
          </p:nvSpPr>
          <p:spPr>
            <a:xfrm>
              <a:off x="6466088" y="4966795"/>
              <a:ext cx="109391" cy="87918"/>
            </a:xfrm>
            <a:custGeom>
              <a:avLst/>
              <a:gdLst>
                <a:gd name="connsiteX0" fmla="*/ 109337 w 109391"/>
                <a:gd name="connsiteY0" fmla="*/ 493 h 87918"/>
                <a:gd name="connsiteX1" fmla="*/ 6150 w 109391"/>
                <a:gd name="connsiteY1" fmla="*/ 86218 h 87918"/>
                <a:gd name="connsiteX2" fmla="*/ 20437 w 109391"/>
                <a:gd name="connsiteY2" fmla="*/ 52880 h 87918"/>
                <a:gd name="connsiteX3" fmla="*/ 109337 w 109391"/>
                <a:gd name="connsiteY3" fmla="*/ 493 h 8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391" h="87918">
                  <a:moveTo>
                    <a:pt x="109337" y="493"/>
                  </a:moveTo>
                  <a:cubicBezTo>
                    <a:pt x="106956" y="6049"/>
                    <a:pt x="20967" y="77487"/>
                    <a:pt x="6150" y="86218"/>
                  </a:cubicBezTo>
                  <a:cubicBezTo>
                    <a:pt x="-8667" y="94949"/>
                    <a:pt x="6149" y="67961"/>
                    <a:pt x="20437" y="52880"/>
                  </a:cubicBezTo>
                  <a:cubicBezTo>
                    <a:pt x="34724" y="37799"/>
                    <a:pt x="111718" y="-5063"/>
                    <a:pt x="109337" y="4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5C868CBD-5024-4FED-AF6B-C5E94C60D0B9}"/>
                </a:ext>
              </a:extLst>
            </p:cNvPr>
            <p:cNvSpPr/>
            <p:nvPr/>
          </p:nvSpPr>
          <p:spPr>
            <a:xfrm>
              <a:off x="6569075" y="4968875"/>
              <a:ext cx="169865" cy="7258"/>
            </a:xfrm>
            <a:custGeom>
              <a:avLst/>
              <a:gdLst>
                <a:gd name="connsiteX0" fmla="*/ 0 w 169865"/>
                <a:gd name="connsiteY0" fmla="*/ 0 h 7258"/>
                <a:gd name="connsiteX1" fmla="*/ 169863 w 169865"/>
                <a:gd name="connsiteY1" fmla="*/ 6350 h 7258"/>
                <a:gd name="connsiteX2" fmla="*/ 0 w 169865"/>
                <a:gd name="connsiteY2" fmla="*/ 0 h 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865" h="7258">
                  <a:moveTo>
                    <a:pt x="0" y="0"/>
                  </a:moveTo>
                  <a:cubicBezTo>
                    <a:pt x="0" y="0"/>
                    <a:pt x="169069" y="2381"/>
                    <a:pt x="169863" y="6350"/>
                  </a:cubicBezTo>
                  <a:cubicBezTo>
                    <a:pt x="170657" y="10319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8AEB3B48-533D-451B-A799-D7414C8DF739}"/>
                </a:ext>
              </a:extLst>
            </p:cNvPr>
            <p:cNvSpPr/>
            <p:nvPr/>
          </p:nvSpPr>
          <p:spPr>
            <a:xfrm>
              <a:off x="6235416" y="5032368"/>
              <a:ext cx="249777" cy="88911"/>
            </a:xfrm>
            <a:custGeom>
              <a:avLst/>
              <a:gdLst>
                <a:gd name="connsiteX0" fmla="*/ 284 w 249777"/>
                <a:gd name="connsiteY0" fmla="*/ 88907 h 88911"/>
                <a:gd name="connsiteX1" fmla="*/ 128872 w 249777"/>
                <a:gd name="connsiteY1" fmla="*/ 30170 h 88911"/>
                <a:gd name="connsiteX2" fmla="*/ 181259 w 249777"/>
                <a:gd name="connsiteY2" fmla="*/ 17470 h 88911"/>
                <a:gd name="connsiteX3" fmla="*/ 249522 w 249777"/>
                <a:gd name="connsiteY3" fmla="*/ 30170 h 88911"/>
                <a:gd name="connsiteX4" fmla="*/ 200309 w 249777"/>
                <a:gd name="connsiteY4" fmla="*/ 7 h 88911"/>
                <a:gd name="connsiteX5" fmla="*/ 97122 w 249777"/>
                <a:gd name="connsiteY5" fmla="*/ 33345 h 88911"/>
                <a:gd name="connsiteX6" fmla="*/ 284 w 249777"/>
                <a:gd name="connsiteY6" fmla="*/ 88907 h 8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777" h="88911">
                  <a:moveTo>
                    <a:pt x="284" y="88907"/>
                  </a:moveTo>
                  <a:cubicBezTo>
                    <a:pt x="5576" y="88378"/>
                    <a:pt x="98710" y="42076"/>
                    <a:pt x="128872" y="30170"/>
                  </a:cubicBezTo>
                  <a:cubicBezTo>
                    <a:pt x="159034" y="18264"/>
                    <a:pt x="161151" y="17470"/>
                    <a:pt x="181259" y="17470"/>
                  </a:cubicBezTo>
                  <a:cubicBezTo>
                    <a:pt x="201367" y="17470"/>
                    <a:pt x="246347" y="33080"/>
                    <a:pt x="249522" y="30170"/>
                  </a:cubicBezTo>
                  <a:cubicBezTo>
                    <a:pt x="252697" y="27259"/>
                    <a:pt x="225709" y="-522"/>
                    <a:pt x="200309" y="7"/>
                  </a:cubicBezTo>
                  <a:cubicBezTo>
                    <a:pt x="174909" y="536"/>
                    <a:pt x="129401" y="21439"/>
                    <a:pt x="97122" y="33345"/>
                  </a:cubicBezTo>
                  <a:cubicBezTo>
                    <a:pt x="64843" y="45251"/>
                    <a:pt x="-5008" y="89436"/>
                    <a:pt x="284" y="88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D01E045F-B1BD-4BD2-AAB7-2C0F5F171F28}"/>
                </a:ext>
              </a:extLst>
            </p:cNvPr>
            <p:cNvSpPr/>
            <p:nvPr/>
          </p:nvSpPr>
          <p:spPr>
            <a:xfrm>
              <a:off x="6446075" y="4916482"/>
              <a:ext cx="83368" cy="128596"/>
            </a:xfrm>
            <a:custGeom>
              <a:avLst/>
              <a:gdLst>
                <a:gd name="connsiteX0" fmla="*/ 83313 w 83368"/>
                <a:gd name="connsiteY0" fmla="*/ 6 h 128596"/>
                <a:gd name="connsiteX1" fmla="*/ 15050 w 83368"/>
                <a:gd name="connsiteY1" fmla="*/ 55568 h 128596"/>
                <a:gd name="connsiteX2" fmla="*/ 15050 w 83368"/>
                <a:gd name="connsiteY2" fmla="*/ 128593 h 128596"/>
                <a:gd name="connsiteX3" fmla="*/ 2350 w 83368"/>
                <a:gd name="connsiteY3" fmla="*/ 52393 h 128596"/>
                <a:gd name="connsiteX4" fmla="*/ 83313 w 83368"/>
                <a:gd name="connsiteY4" fmla="*/ 6 h 12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368" h="128596">
                  <a:moveTo>
                    <a:pt x="83313" y="6"/>
                  </a:moveTo>
                  <a:cubicBezTo>
                    <a:pt x="85430" y="535"/>
                    <a:pt x="26427" y="34137"/>
                    <a:pt x="15050" y="55568"/>
                  </a:cubicBezTo>
                  <a:cubicBezTo>
                    <a:pt x="3673" y="76999"/>
                    <a:pt x="17167" y="129122"/>
                    <a:pt x="15050" y="128593"/>
                  </a:cubicBezTo>
                  <a:cubicBezTo>
                    <a:pt x="12933" y="128064"/>
                    <a:pt x="-6646" y="73824"/>
                    <a:pt x="2350" y="52393"/>
                  </a:cubicBezTo>
                  <a:cubicBezTo>
                    <a:pt x="11346" y="30962"/>
                    <a:pt x="81196" y="-523"/>
                    <a:pt x="83313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81C5D599-BF97-475F-8C60-EB239A8B2E6D}"/>
                </a:ext>
              </a:extLst>
            </p:cNvPr>
            <p:cNvSpPr/>
            <p:nvPr/>
          </p:nvSpPr>
          <p:spPr>
            <a:xfrm>
              <a:off x="5867372" y="4925987"/>
              <a:ext cx="287532" cy="74900"/>
            </a:xfrm>
            <a:custGeom>
              <a:avLst/>
              <a:gdLst>
                <a:gd name="connsiteX0" fmla="*/ 28 w 287532"/>
                <a:gd name="connsiteY0" fmla="*/ 65113 h 74900"/>
                <a:gd name="connsiteX1" fmla="*/ 139728 w 287532"/>
                <a:gd name="connsiteY1" fmla="*/ 74638 h 74900"/>
                <a:gd name="connsiteX2" fmla="*/ 204816 w 287532"/>
                <a:gd name="connsiteY2" fmla="*/ 54001 h 74900"/>
                <a:gd name="connsiteX3" fmla="*/ 282603 w 287532"/>
                <a:gd name="connsiteY3" fmla="*/ 25426 h 74900"/>
                <a:gd name="connsiteX4" fmla="*/ 276253 w 287532"/>
                <a:gd name="connsiteY4" fmla="*/ 26 h 74900"/>
                <a:gd name="connsiteX5" fmla="*/ 249266 w 287532"/>
                <a:gd name="connsiteY5" fmla="*/ 30188 h 74900"/>
                <a:gd name="connsiteX6" fmla="*/ 128616 w 287532"/>
                <a:gd name="connsiteY6" fmla="*/ 57176 h 74900"/>
                <a:gd name="connsiteX7" fmla="*/ 28 w 287532"/>
                <a:gd name="connsiteY7" fmla="*/ 65113 h 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532" h="74900">
                  <a:moveTo>
                    <a:pt x="28" y="65113"/>
                  </a:moveTo>
                  <a:cubicBezTo>
                    <a:pt x="1880" y="68023"/>
                    <a:pt x="105597" y="76490"/>
                    <a:pt x="139728" y="74638"/>
                  </a:cubicBezTo>
                  <a:cubicBezTo>
                    <a:pt x="173859" y="72786"/>
                    <a:pt x="204816" y="54001"/>
                    <a:pt x="204816" y="54001"/>
                  </a:cubicBezTo>
                  <a:cubicBezTo>
                    <a:pt x="228628" y="45799"/>
                    <a:pt x="270697" y="34422"/>
                    <a:pt x="282603" y="25426"/>
                  </a:cubicBezTo>
                  <a:cubicBezTo>
                    <a:pt x="294509" y="16430"/>
                    <a:pt x="281809" y="-768"/>
                    <a:pt x="276253" y="26"/>
                  </a:cubicBezTo>
                  <a:cubicBezTo>
                    <a:pt x="270697" y="820"/>
                    <a:pt x="273872" y="20663"/>
                    <a:pt x="249266" y="30188"/>
                  </a:cubicBezTo>
                  <a:cubicBezTo>
                    <a:pt x="224660" y="39713"/>
                    <a:pt x="170420" y="51090"/>
                    <a:pt x="128616" y="57176"/>
                  </a:cubicBezTo>
                  <a:cubicBezTo>
                    <a:pt x="86812" y="63261"/>
                    <a:pt x="-1824" y="62203"/>
                    <a:pt x="28" y="65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54DA3536-DF3D-4F3D-98D3-A94DAB74C759}"/>
                </a:ext>
              </a:extLst>
            </p:cNvPr>
            <p:cNvSpPr/>
            <p:nvPr/>
          </p:nvSpPr>
          <p:spPr>
            <a:xfrm>
              <a:off x="5799079" y="4962436"/>
              <a:ext cx="414047" cy="85987"/>
            </a:xfrm>
            <a:custGeom>
              <a:avLst/>
              <a:gdLst>
                <a:gd name="connsiteX0" fmla="*/ 59 w 414047"/>
                <a:gd name="connsiteY0" fmla="*/ 85814 h 85987"/>
                <a:gd name="connsiteX1" fmla="*/ 236596 w 414047"/>
                <a:gd name="connsiteY1" fmla="*/ 58827 h 85987"/>
                <a:gd name="connsiteX2" fmla="*/ 273109 w 414047"/>
                <a:gd name="connsiteY2" fmla="*/ 46127 h 85987"/>
                <a:gd name="connsiteX3" fmla="*/ 352484 w 414047"/>
                <a:gd name="connsiteY3" fmla="*/ 33427 h 85987"/>
                <a:gd name="connsiteX4" fmla="*/ 411221 w 414047"/>
                <a:gd name="connsiteY4" fmla="*/ 89 h 85987"/>
                <a:gd name="connsiteX5" fmla="*/ 260409 w 414047"/>
                <a:gd name="connsiteY5" fmla="*/ 44539 h 85987"/>
                <a:gd name="connsiteX6" fmla="*/ 59 w 414047"/>
                <a:gd name="connsiteY6" fmla="*/ 85814 h 8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47" h="85987">
                  <a:moveTo>
                    <a:pt x="59" y="85814"/>
                  </a:moveTo>
                  <a:cubicBezTo>
                    <a:pt x="-3910" y="88195"/>
                    <a:pt x="191088" y="65441"/>
                    <a:pt x="236596" y="58827"/>
                  </a:cubicBezTo>
                  <a:cubicBezTo>
                    <a:pt x="282104" y="52212"/>
                    <a:pt x="253794" y="50360"/>
                    <a:pt x="273109" y="46127"/>
                  </a:cubicBezTo>
                  <a:cubicBezTo>
                    <a:pt x="292424" y="41894"/>
                    <a:pt x="329465" y="41100"/>
                    <a:pt x="352484" y="33427"/>
                  </a:cubicBezTo>
                  <a:cubicBezTo>
                    <a:pt x="375503" y="25754"/>
                    <a:pt x="426567" y="-1763"/>
                    <a:pt x="411221" y="89"/>
                  </a:cubicBezTo>
                  <a:cubicBezTo>
                    <a:pt x="395875" y="1941"/>
                    <a:pt x="329730" y="30516"/>
                    <a:pt x="260409" y="44539"/>
                  </a:cubicBezTo>
                  <a:cubicBezTo>
                    <a:pt x="191088" y="58562"/>
                    <a:pt x="4028" y="83433"/>
                    <a:pt x="59" y="858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465A83F3-1FE6-49F1-A56D-B686DF663D3E}"/>
                </a:ext>
              </a:extLst>
            </p:cNvPr>
            <p:cNvSpPr/>
            <p:nvPr/>
          </p:nvSpPr>
          <p:spPr>
            <a:xfrm>
              <a:off x="6122845" y="5064416"/>
              <a:ext cx="160803" cy="142490"/>
            </a:xfrm>
            <a:custGeom>
              <a:avLst/>
              <a:gdLst>
                <a:gd name="connsiteX0" fmla="*/ 143 w 160803"/>
                <a:gd name="connsiteY0" fmla="*/ 2884 h 142490"/>
                <a:gd name="connsiteX1" fmla="*/ 92218 w 160803"/>
                <a:gd name="connsiteY1" fmla="*/ 13997 h 142490"/>
                <a:gd name="connsiteX2" fmla="*/ 160480 w 160803"/>
                <a:gd name="connsiteY2" fmla="*/ 140997 h 142490"/>
                <a:gd name="connsiteX3" fmla="*/ 116030 w 160803"/>
                <a:gd name="connsiteY3" fmla="*/ 79084 h 142490"/>
                <a:gd name="connsiteX4" fmla="*/ 71580 w 160803"/>
                <a:gd name="connsiteY4" fmla="*/ 10822 h 142490"/>
                <a:gd name="connsiteX5" fmla="*/ 143 w 160803"/>
                <a:gd name="connsiteY5" fmla="*/ 2884 h 14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803" h="142490">
                  <a:moveTo>
                    <a:pt x="143" y="2884"/>
                  </a:moveTo>
                  <a:cubicBezTo>
                    <a:pt x="3583" y="3413"/>
                    <a:pt x="65495" y="-9022"/>
                    <a:pt x="92218" y="13997"/>
                  </a:cubicBezTo>
                  <a:cubicBezTo>
                    <a:pt x="118941" y="37016"/>
                    <a:pt x="156511" y="130149"/>
                    <a:pt x="160480" y="140997"/>
                  </a:cubicBezTo>
                  <a:cubicBezTo>
                    <a:pt x="164449" y="151845"/>
                    <a:pt x="130847" y="100780"/>
                    <a:pt x="116030" y="79084"/>
                  </a:cubicBezTo>
                  <a:cubicBezTo>
                    <a:pt x="101213" y="57388"/>
                    <a:pt x="87190" y="23786"/>
                    <a:pt x="71580" y="10822"/>
                  </a:cubicBezTo>
                  <a:cubicBezTo>
                    <a:pt x="55970" y="-2142"/>
                    <a:pt x="-3297" y="2355"/>
                    <a:pt x="143" y="2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33575EBF-A97D-451D-A006-DEFB89EFCD0F}"/>
                </a:ext>
              </a:extLst>
            </p:cNvPr>
            <p:cNvSpPr/>
            <p:nvPr/>
          </p:nvSpPr>
          <p:spPr>
            <a:xfrm>
              <a:off x="6149975" y="5072063"/>
              <a:ext cx="63877" cy="100186"/>
            </a:xfrm>
            <a:custGeom>
              <a:avLst/>
              <a:gdLst>
                <a:gd name="connsiteX0" fmla="*/ 0 w 63877"/>
                <a:gd name="connsiteY0" fmla="*/ 0 h 100186"/>
                <a:gd name="connsiteX1" fmla="*/ 63500 w 63877"/>
                <a:gd name="connsiteY1" fmla="*/ 100012 h 100186"/>
                <a:gd name="connsiteX2" fmla="*/ 0 w 63877"/>
                <a:gd name="connsiteY2" fmla="*/ 0 h 10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77" h="100186">
                  <a:moveTo>
                    <a:pt x="0" y="0"/>
                  </a:moveTo>
                  <a:cubicBezTo>
                    <a:pt x="0" y="0"/>
                    <a:pt x="57414" y="94985"/>
                    <a:pt x="63500" y="100012"/>
                  </a:cubicBezTo>
                  <a:cubicBezTo>
                    <a:pt x="69586" y="105039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22E3800D-FB21-4866-BD78-09A4CFC52C76}"/>
                </a:ext>
              </a:extLst>
            </p:cNvPr>
            <p:cNvSpPr/>
            <p:nvPr/>
          </p:nvSpPr>
          <p:spPr>
            <a:xfrm>
              <a:off x="6127050" y="5180013"/>
              <a:ext cx="156275" cy="73052"/>
            </a:xfrm>
            <a:custGeom>
              <a:avLst/>
              <a:gdLst>
                <a:gd name="connsiteX0" fmla="*/ 700 w 156275"/>
                <a:gd name="connsiteY0" fmla="*/ 73025 h 73052"/>
                <a:gd name="connsiteX1" fmla="*/ 124525 w 156275"/>
                <a:gd name="connsiteY1" fmla="*/ 15875 h 73052"/>
                <a:gd name="connsiteX2" fmla="*/ 78488 w 156275"/>
                <a:gd name="connsiteY2" fmla="*/ 0 h 73052"/>
                <a:gd name="connsiteX3" fmla="*/ 156275 w 156275"/>
                <a:gd name="connsiteY3" fmla="*/ 26987 h 73052"/>
                <a:gd name="connsiteX4" fmla="*/ 76900 w 156275"/>
                <a:gd name="connsiteY4" fmla="*/ 7937 h 73052"/>
                <a:gd name="connsiteX5" fmla="*/ 700 w 156275"/>
                <a:gd name="connsiteY5" fmla="*/ 73025 h 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75" h="73052">
                  <a:moveTo>
                    <a:pt x="700" y="73025"/>
                  </a:moveTo>
                  <a:cubicBezTo>
                    <a:pt x="8637" y="74348"/>
                    <a:pt x="111560" y="28046"/>
                    <a:pt x="124525" y="15875"/>
                  </a:cubicBezTo>
                  <a:cubicBezTo>
                    <a:pt x="137490" y="3704"/>
                    <a:pt x="78488" y="0"/>
                    <a:pt x="78488" y="0"/>
                  </a:cubicBezTo>
                  <a:cubicBezTo>
                    <a:pt x="83780" y="1852"/>
                    <a:pt x="156540" y="25664"/>
                    <a:pt x="156275" y="26987"/>
                  </a:cubicBezTo>
                  <a:cubicBezTo>
                    <a:pt x="156010" y="28310"/>
                    <a:pt x="99389" y="3175"/>
                    <a:pt x="76900" y="7937"/>
                  </a:cubicBezTo>
                  <a:cubicBezTo>
                    <a:pt x="54411" y="12699"/>
                    <a:pt x="-7237" y="71702"/>
                    <a:pt x="700" y="730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AFA7D4A9-4893-4CC3-85F0-0DAC10A19BA4}"/>
                </a:ext>
              </a:extLst>
            </p:cNvPr>
            <p:cNvSpPr/>
            <p:nvPr/>
          </p:nvSpPr>
          <p:spPr>
            <a:xfrm>
              <a:off x="6157905" y="5202135"/>
              <a:ext cx="130584" cy="67049"/>
            </a:xfrm>
            <a:custGeom>
              <a:avLst/>
              <a:gdLst>
                <a:gd name="connsiteX0" fmla="*/ 127008 w 130584"/>
                <a:gd name="connsiteY0" fmla="*/ 103 h 67049"/>
                <a:gd name="connsiteX1" fmla="*/ 117483 w 130584"/>
                <a:gd name="connsiteY1" fmla="*/ 65190 h 67049"/>
                <a:gd name="connsiteX2" fmla="*/ 8 w 130584"/>
                <a:gd name="connsiteY2" fmla="*/ 49315 h 67049"/>
                <a:gd name="connsiteX3" fmla="*/ 111133 w 130584"/>
                <a:gd name="connsiteY3" fmla="*/ 49315 h 67049"/>
                <a:gd name="connsiteX4" fmla="*/ 127008 w 130584"/>
                <a:gd name="connsiteY4" fmla="*/ 103 h 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84" h="67049">
                  <a:moveTo>
                    <a:pt x="127008" y="103"/>
                  </a:moveTo>
                  <a:cubicBezTo>
                    <a:pt x="128066" y="2749"/>
                    <a:pt x="138650" y="56988"/>
                    <a:pt x="117483" y="65190"/>
                  </a:cubicBezTo>
                  <a:cubicBezTo>
                    <a:pt x="96316" y="73392"/>
                    <a:pt x="1066" y="51961"/>
                    <a:pt x="8" y="49315"/>
                  </a:cubicBezTo>
                  <a:cubicBezTo>
                    <a:pt x="-1050" y="46669"/>
                    <a:pt x="92348" y="52225"/>
                    <a:pt x="111133" y="49315"/>
                  </a:cubicBezTo>
                  <a:cubicBezTo>
                    <a:pt x="129918" y="46405"/>
                    <a:pt x="125950" y="-2543"/>
                    <a:pt x="127008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A1D9DBA-0CA1-46C7-B215-F4D664D70938}"/>
                </a:ext>
              </a:extLst>
            </p:cNvPr>
            <p:cNvSpPr/>
            <p:nvPr/>
          </p:nvSpPr>
          <p:spPr>
            <a:xfrm>
              <a:off x="6130211" y="5068709"/>
              <a:ext cx="51877" cy="140953"/>
            </a:xfrm>
            <a:custGeom>
              <a:avLst/>
              <a:gdLst>
                <a:gd name="connsiteX0" fmla="*/ 714 w 51877"/>
                <a:gd name="connsiteY0" fmla="*/ 179 h 140953"/>
                <a:gd name="connsiteX1" fmla="*/ 51514 w 51877"/>
                <a:gd name="connsiteY1" fmla="*/ 135116 h 140953"/>
                <a:gd name="connsiteX2" fmla="*/ 22939 w 51877"/>
                <a:gd name="connsiteY2" fmla="*/ 106541 h 140953"/>
                <a:gd name="connsiteX3" fmla="*/ 714 w 51877"/>
                <a:gd name="connsiteY3" fmla="*/ 179 h 14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77" h="140953">
                  <a:moveTo>
                    <a:pt x="714" y="179"/>
                  </a:moveTo>
                  <a:cubicBezTo>
                    <a:pt x="5476" y="4941"/>
                    <a:pt x="47810" y="117389"/>
                    <a:pt x="51514" y="135116"/>
                  </a:cubicBezTo>
                  <a:cubicBezTo>
                    <a:pt x="55218" y="152843"/>
                    <a:pt x="29554" y="126385"/>
                    <a:pt x="22939" y="106541"/>
                  </a:cubicBezTo>
                  <a:cubicBezTo>
                    <a:pt x="16324" y="86697"/>
                    <a:pt x="-4048" y="-4583"/>
                    <a:pt x="714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951973B0-CAA0-4603-A5C4-F9B2DF8BEFD3}"/>
                </a:ext>
              </a:extLst>
            </p:cNvPr>
            <p:cNvSpPr/>
            <p:nvPr/>
          </p:nvSpPr>
          <p:spPr>
            <a:xfrm>
              <a:off x="5829281" y="5132269"/>
              <a:ext cx="277846" cy="43176"/>
            </a:xfrm>
            <a:custGeom>
              <a:avLst/>
              <a:gdLst>
                <a:gd name="connsiteX0" fmla="*/ 19 w 277846"/>
                <a:gd name="connsiteY0" fmla="*/ 23931 h 43176"/>
                <a:gd name="connsiteX1" fmla="*/ 65107 w 277846"/>
                <a:gd name="connsiteY1" fmla="*/ 42981 h 43176"/>
                <a:gd name="connsiteX2" fmla="*/ 138132 w 277846"/>
                <a:gd name="connsiteY2" fmla="*/ 9644 h 43176"/>
                <a:gd name="connsiteX3" fmla="*/ 200044 w 277846"/>
                <a:gd name="connsiteY3" fmla="*/ 119 h 43176"/>
                <a:gd name="connsiteX4" fmla="*/ 277832 w 277846"/>
                <a:gd name="connsiteY4" fmla="*/ 14406 h 43176"/>
                <a:gd name="connsiteX5" fmla="*/ 193694 w 277846"/>
                <a:gd name="connsiteY5" fmla="*/ 4881 h 43176"/>
                <a:gd name="connsiteX6" fmla="*/ 106382 w 277846"/>
                <a:gd name="connsiteY6" fmla="*/ 6469 h 43176"/>
                <a:gd name="connsiteX7" fmla="*/ 58757 w 277846"/>
                <a:gd name="connsiteY7" fmla="*/ 35044 h 43176"/>
                <a:gd name="connsiteX8" fmla="*/ 19 w 277846"/>
                <a:gd name="connsiteY8" fmla="*/ 23931 h 4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846" h="43176">
                  <a:moveTo>
                    <a:pt x="19" y="23931"/>
                  </a:moveTo>
                  <a:cubicBezTo>
                    <a:pt x="1077" y="25254"/>
                    <a:pt x="42088" y="45362"/>
                    <a:pt x="65107" y="42981"/>
                  </a:cubicBezTo>
                  <a:cubicBezTo>
                    <a:pt x="88126" y="40600"/>
                    <a:pt x="115643" y="16788"/>
                    <a:pt x="138132" y="9644"/>
                  </a:cubicBezTo>
                  <a:cubicBezTo>
                    <a:pt x="160621" y="2500"/>
                    <a:pt x="176761" y="-675"/>
                    <a:pt x="200044" y="119"/>
                  </a:cubicBezTo>
                  <a:cubicBezTo>
                    <a:pt x="223327" y="913"/>
                    <a:pt x="278890" y="13612"/>
                    <a:pt x="277832" y="14406"/>
                  </a:cubicBezTo>
                  <a:cubicBezTo>
                    <a:pt x="276774" y="15200"/>
                    <a:pt x="222269" y="6204"/>
                    <a:pt x="193694" y="4881"/>
                  </a:cubicBezTo>
                  <a:cubicBezTo>
                    <a:pt x="165119" y="3558"/>
                    <a:pt x="128871" y="1442"/>
                    <a:pt x="106382" y="6469"/>
                  </a:cubicBezTo>
                  <a:cubicBezTo>
                    <a:pt x="83893" y="11496"/>
                    <a:pt x="76749" y="30282"/>
                    <a:pt x="58757" y="35044"/>
                  </a:cubicBezTo>
                  <a:cubicBezTo>
                    <a:pt x="40765" y="39807"/>
                    <a:pt x="-1039" y="22608"/>
                    <a:pt x="19" y="239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4CFF6EA6-FB7F-4F77-B1E3-37A338D37347}"/>
                </a:ext>
              </a:extLst>
            </p:cNvPr>
            <p:cNvSpPr/>
            <p:nvPr/>
          </p:nvSpPr>
          <p:spPr>
            <a:xfrm>
              <a:off x="5842857" y="5110886"/>
              <a:ext cx="123527" cy="26364"/>
            </a:xfrm>
            <a:custGeom>
              <a:avLst/>
              <a:gdLst>
                <a:gd name="connsiteX0" fmla="*/ 731 w 123527"/>
                <a:gd name="connsiteY0" fmla="*/ 26264 h 26364"/>
                <a:gd name="connsiteX1" fmla="*/ 56293 w 123527"/>
                <a:gd name="connsiteY1" fmla="*/ 7214 h 26364"/>
                <a:gd name="connsiteX2" fmla="*/ 115031 w 123527"/>
                <a:gd name="connsiteY2" fmla="*/ 864 h 26364"/>
                <a:gd name="connsiteX3" fmla="*/ 121381 w 123527"/>
                <a:gd name="connsiteY3" fmla="*/ 24677 h 26364"/>
                <a:gd name="connsiteX4" fmla="*/ 97568 w 123527"/>
                <a:gd name="connsiteY4" fmla="*/ 15152 h 26364"/>
                <a:gd name="connsiteX5" fmla="*/ 731 w 123527"/>
                <a:gd name="connsiteY5" fmla="*/ 26264 h 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27" h="26364">
                  <a:moveTo>
                    <a:pt x="731" y="26264"/>
                  </a:moveTo>
                  <a:cubicBezTo>
                    <a:pt x="-6148" y="24941"/>
                    <a:pt x="37243" y="11447"/>
                    <a:pt x="56293" y="7214"/>
                  </a:cubicBezTo>
                  <a:cubicBezTo>
                    <a:pt x="75343" y="2981"/>
                    <a:pt x="104183" y="-2046"/>
                    <a:pt x="115031" y="864"/>
                  </a:cubicBezTo>
                  <a:cubicBezTo>
                    <a:pt x="125879" y="3774"/>
                    <a:pt x="124291" y="22296"/>
                    <a:pt x="121381" y="24677"/>
                  </a:cubicBezTo>
                  <a:cubicBezTo>
                    <a:pt x="118471" y="27058"/>
                    <a:pt x="115560" y="14888"/>
                    <a:pt x="97568" y="15152"/>
                  </a:cubicBezTo>
                  <a:cubicBezTo>
                    <a:pt x="79576" y="15416"/>
                    <a:pt x="7610" y="27587"/>
                    <a:pt x="731" y="262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99D9CCC0-ADBF-4C41-95C8-F57CDBFF8A01}"/>
                </a:ext>
              </a:extLst>
            </p:cNvPr>
            <p:cNvSpPr/>
            <p:nvPr/>
          </p:nvSpPr>
          <p:spPr>
            <a:xfrm>
              <a:off x="5942641" y="5068812"/>
              <a:ext cx="171057" cy="43715"/>
            </a:xfrm>
            <a:custGeom>
              <a:avLst/>
              <a:gdLst>
                <a:gd name="connsiteX0" fmla="*/ 959 w 171057"/>
                <a:gd name="connsiteY0" fmla="*/ 33413 h 43715"/>
                <a:gd name="connsiteX1" fmla="*/ 147009 w 171057"/>
                <a:gd name="connsiteY1" fmla="*/ 42938 h 43715"/>
                <a:gd name="connsiteX2" fmla="*/ 167647 w 171057"/>
                <a:gd name="connsiteY2" fmla="*/ 41351 h 43715"/>
                <a:gd name="connsiteX3" fmla="*/ 112084 w 171057"/>
                <a:gd name="connsiteY3" fmla="*/ 27063 h 43715"/>
                <a:gd name="connsiteX4" fmla="*/ 88272 w 171057"/>
                <a:gd name="connsiteY4" fmla="*/ 76 h 43715"/>
                <a:gd name="connsiteX5" fmla="*/ 83509 w 171057"/>
                <a:gd name="connsiteY5" fmla="*/ 19126 h 43715"/>
                <a:gd name="connsiteX6" fmla="*/ 959 w 171057"/>
                <a:gd name="connsiteY6" fmla="*/ 33413 h 4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057" h="43715">
                  <a:moveTo>
                    <a:pt x="959" y="33413"/>
                  </a:moveTo>
                  <a:cubicBezTo>
                    <a:pt x="11542" y="37382"/>
                    <a:pt x="119228" y="41615"/>
                    <a:pt x="147009" y="42938"/>
                  </a:cubicBezTo>
                  <a:cubicBezTo>
                    <a:pt x="174790" y="44261"/>
                    <a:pt x="173468" y="43997"/>
                    <a:pt x="167647" y="41351"/>
                  </a:cubicBezTo>
                  <a:cubicBezTo>
                    <a:pt x="161826" y="38705"/>
                    <a:pt x="125313" y="33942"/>
                    <a:pt x="112084" y="27063"/>
                  </a:cubicBezTo>
                  <a:cubicBezTo>
                    <a:pt x="98855" y="20184"/>
                    <a:pt x="93034" y="1399"/>
                    <a:pt x="88272" y="76"/>
                  </a:cubicBezTo>
                  <a:cubicBezTo>
                    <a:pt x="83510" y="-1247"/>
                    <a:pt x="96474" y="14893"/>
                    <a:pt x="83509" y="19126"/>
                  </a:cubicBezTo>
                  <a:cubicBezTo>
                    <a:pt x="70544" y="23359"/>
                    <a:pt x="-9624" y="29444"/>
                    <a:pt x="959" y="334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9FE1378E-9CFD-4E6E-B340-11D42667B651}"/>
                </a:ext>
              </a:extLst>
            </p:cNvPr>
            <p:cNvSpPr/>
            <p:nvPr/>
          </p:nvSpPr>
          <p:spPr>
            <a:xfrm>
              <a:off x="6049809" y="5206518"/>
              <a:ext cx="104087" cy="80107"/>
            </a:xfrm>
            <a:custGeom>
              <a:avLst/>
              <a:gdLst>
                <a:gd name="connsiteX0" fmla="*/ 6504 w 104087"/>
                <a:gd name="connsiteY0" fmla="*/ 482 h 80107"/>
                <a:gd name="connsiteX1" fmla="*/ 100166 w 104087"/>
                <a:gd name="connsiteY1" fmla="*/ 25882 h 80107"/>
                <a:gd name="connsiteX2" fmla="*/ 77941 w 104087"/>
                <a:gd name="connsiteY2" fmla="*/ 63982 h 80107"/>
                <a:gd name="connsiteX3" fmla="*/ 154 w 104087"/>
                <a:gd name="connsiteY3" fmla="*/ 79857 h 80107"/>
                <a:gd name="connsiteX4" fmla="*/ 57304 w 104087"/>
                <a:gd name="connsiteY4" fmla="*/ 52870 h 80107"/>
                <a:gd name="connsiteX5" fmla="*/ 33491 w 104087"/>
                <a:gd name="connsiteY5" fmla="*/ 48107 h 80107"/>
                <a:gd name="connsiteX6" fmla="*/ 6504 w 104087"/>
                <a:gd name="connsiteY6" fmla="*/ 482 h 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087" h="80107">
                  <a:moveTo>
                    <a:pt x="6504" y="482"/>
                  </a:moveTo>
                  <a:cubicBezTo>
                    <a:pt x="17616" y="-3222"/>
                    <a:pt x="88260" y="15299"/>
                    <a:pt x="100166" y="25882"/>
                  </a:cubicBezTo>
                  <a:cubicBezTo>
                    <a:pt x="112072" y="36465"/>
                    <a:pt x="94610" y="54986"/>
                    <a:pt x="77941" y="63982"/>
                  </a:cubicBezTo>
                  <a:cubicBezTo>
                    <a:pt x="61272" y="72978"/>
                    <a:pt x="3593" y="81709"/>
                    <a:pt x="154" y="79857"/>
                  </a:cubicBezTo>
                  <a:cubicBezTo>
                    <a:pt x="-3285" y="78005"/>
                    <a:pt x="51748" y="58162"/>
                    <a:pt x="57304" y="52870"/>
                  </a:cubicBezTo>
                  <a:cubicBezTo>
                    <a:pt x="62860" y="47578"/>
                    <a:pt x="35872" y="53928"/>
                    <a:pt x="33491" y="48107"/>
                  </a:cubicBezTo>
                  <a:cubicBezTo>
                    <a:pt x="31110" y="42286"/>
                    <a:pt x="-4608" y="4186"/>
                    <a:pt x="6504" y="4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4ED71014-4C49-4F9B-A115-00276846BE35}"/>
                </a:ext>
              </a:extLst>
            </p:cNvPr>
            <p:cNvSpPr/>
            <p:nvPr/>
          </p:nvSpPr>
          <p:spPr>
            <a:xfrm>
              <a:off x="6005382" y="5202238"/>
              <a:ext cx="52518" cy="66797"/>
            </a:xfrm>
            <a:custGeom>
              <a:avLst/>
              <a:gdLst>
                <a:gd name="connsiteX0" fmla="*/ 52518 w 52518"/>
                <a:gd name="connsiteY0" fmla="*/ 0 h 66797"/>
                <a:gd name="connsiteX1" fmla="*/ 131 w 52518"/>
                <a:gd name="connsiteY1" fmla="*/ 66675 h 66797"/>
                <a:gd name="connsiteX2" fmla="*/ 52518 w 52518"/>
                <a:gd name="connsiteY2" fmla="*/ 0 h 6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18" h="66797">
                  <a:moveTo>
                    <a:pt x="52518" y="0"/>
                  </a:moveTo>
                  <a:cubicBezTo>
                    <a:pt x="52518" y="0"/>
                    <a:pt x="-3044" y="63235"/>
                    <a:pt x="131" y="66675"/>
                  </a:cubicBezTo>
                  <a:cubicBezTo>
                    <a:pt x="3306" y="70115"/>
                    <a:pt x="52518" y="0"/>
                    <a:pt x="525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: 図形 197">
              <a:extLst>
                <a:ext uri="{FF2B5EF4-FFF2-40B4-BE49-F238E27FC236}">
                  <a16:creationId xmlns:a16="http://schemas.microsoft.com/office/drawing/2014/main" id="{1E5B1FEC-52D7-4F59-B34E-D380B0B5E71A}"/>
                </a:ext>
              </a:extLst>
            </p:cNvPr>
            <p:cNvSpPr/>
            <p:nvPr/>
          </p:nvSpPr>
          <p:spPr>
            <a:xfrm>
              <a:off x="5859768" y="5155547"/>
              <a:ext cx="209619" cy="91654"/>
            </a:xfrm>
            <a:custGeom>
              <a:avLst/>
              <a:gdLst>
                <a:gd name="connsiteX0" fmla="*/ 209245 w 209619"/>
                <a:gd name="connsiteY0" fmla="*/ 653 h 91654"/>
                <a:gd name="connsiteX1" fmla="*/ 50495 w 209619"/>
                <a:gd name="connsiteY1" fmla="*/ 89553 h 91654"/>
                <a:gd name="connsiteX2" fmla="*/ 1282 w 209619"/>
                <a:gd name="connsiteY2" fmla="*/ 62566 h 91654"/>
                <a:gd name="connsiteX3" fmla="*/ 91770 w 209619"/>
                <a:gd name="connsiteY3" fmla="*/ 49866 h 91654"/>
                <a:gd name="connsiteX4" fmla="*/ 209245 w 209619"/>
                <a:gd name="connsiteY4" fmla="*/ 653 h 9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19" h="91654">
                  <a:moveTo>
                    <a:pt x="209245" y="653"/>
                  </a:moveTo>
                  <a:cubicBezTo>
                    <a:pt x="202366" y="7267"/>
                    <a:pt x="85155" y="79234"/>
                    <a:pt x="50495" y="89553"/>
                  </a:cubicBezTo>
                  <a:cubicBezTo>
                    <a:pt x="15835" y="99872"/>
                    <a:pt x="-5597" y="69180"/>
                    <a:pt x="1282" y="62566"/>
                  </a:cubicBezTo>
                  <a:cubicBezTo>
                    <a:pt x="8161" y="55952"/>
                    <a:pt x="57110" y="60185"/>
                    <a:pt x="91770" y="49866"/>
                  </a:cubicBezTo>
                  <a:cubicBezTo>
                    <a:pt x="126430" y="39547"/>
                    <a:pt x="216124" y="-5961"/>
                    <a:pt x="209245" y="6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427F3C25-52C0-408F-BE55-3C53466BC604}"/>
                </a:ext>
              </a:extLst>
            </p:cNvPr>
            <p:cNvSpPr/>
            <p:nvPr/>
          </p:nvSpPr>
          <p:spPr>
            <a:xfrm>
              <a:off x="5884794" y="5226050"/>
              <a:ext cx="57219" cy="51089"/>
            </a:xfrm>
            <a:custGeom>
              <a:avLst/>
              <a:gdLst>
                <a:gd name="connsiteX0" fmla="*/ 57219 w 57219"/>
                <a:gd name="connsiteY0" fmla="*/ 0 h 51089"/>
                <a:gd name="connsiteX1" fmla="*/ 69 w 57219"/>
                <a:gd name="connsiteY1" fmla="*/ 50800 h 51089"/>
                <a:gd name="connsiteX2" fmla="*/ 57219 w 57219"/>
                <a:gd name="connsiteY2" fmla="*/ 0 h 5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219" h="51089">
                  <a:moveTo>
                    <a:pt x="57219" y="0"/>
                  </a:moveTo>
                  <a:cubicBezTo>
                    <a:pt x="57219" y="0"/>
                    <a:pt x="-2312" y="46038"/>
                    <a:pt x="69" y="50800"/>
                  </a:cubicBezTo>
                  <a:cubicBezTo>
                    <a:pt x="2450" y="55562"/>
                    <a:pt x="57219" y="0"/>
                    <a:pt x="5721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44005A14-0C40-409C-B328-323D05428AA9}"/>
                </a:ext>
              </a:extLst>
            </p:cNvPr>
            <p:cNvSpPr/>
            <p:nvPr/>
          </p:nvSpPr>
          <p:spPr>
            <a:xfrm>
              <a:off x="6014918" y="5253972"/>
              <a:ext cx="104895" cy="2241"/>
            </a:xfrm>
            <a:custGeom>
              <a:avLst/>
              <a:gdLst>
                <a:gd name="connsiteX0" fmla="*/ 104895 w 104895"/>
                <a:gd name="connsiteY0" fmla="*/ 2241 h 2241"/>
                <a:gd name="connsiteX1" fmla="*/ 120 w 104895"/>
                <a:gd name="connsiteY1" fmla="*/ 653 h 2241"/>
                <a:gd name="connsiteX2" fmla="*/ 104895 w 104895"/>
                <a:gd name="connsiteY2" fmla="*/ 2241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895" h="2241">
                  <a:moveTo>
                    <a:pt x="104895" y="2241"/>
                  </a:moveTo>
                  <a:lnTo>
                    <a:pt x="120" y="653"/>
                  </a:lnTo>
                  <a:cubicBezTo>
                    <a:pt x="-4113" y="-1464"/>
                    <a:pt x="104895" y="2241"/>
                    <a:pt x="104895" y="22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: 図形 200">
              <a:extLst>
                <a:ext uri="{FF2B5EF4-FFF2-40B4-BE49-F238E27FC236}">
                  <a16:creationId xmlns:a16="http://schemas.microsoft.com/office/drawing/2014/main" id="{6AA59A76-26C8-4BFD-BA51-557B775C8923}"/>
                </a:ext>
              </a:extLst>
            </p:cNvPr>
            <p:cNvSpPr/>
            <p:nvPr/>
          </p:nvSpPr>
          <p:spPr>
            <a:xfrm>
              <a:off x="5952700" y="5189340"/>
              <a:ext cx="108471" cy="115437"/>
            </a:xfrm>
            <a:custGeom>
              <a:avLst/>
              <a:gdLst>
                <a:gd name="connsiteX0" fmla="*/ 75038 w 108471"/>
                <a:gd name="connsiteY0" fmla="*/ 4960 h 115437"/>
                <a:gd name="connsiteX1" fmla="*/ 17888 w 108471"/>
                <a:gd name="connsiteY1" fmla="*/ 9723 h 115437"/>
                <a:gd name="connsiteX2" fmla="*/ 5188 w 108471"/>
                <a:gd name="connsiteY2" fmla="*/ 71635 h 115437"/>
                <a:gd name="connsiteX3" fmla="*/ 95675 w 108471"/>
                <a:gd name="connsiteY3" fmla="*/ 114498 h 115437"/>
                <a:gd name="connsiteX4" fmla="*/ 100438 w 108471"/>
                <a:gd name="connsiteY4" fmla="*/ 98623 h 115437"/>
                <a:gd name="connsiteX5" fmla="*/ 25825 w 108471"/>
                <a:gd name="connsiteY5" fmla="*/ 68460 h 115437"/>
                <a:gd name="connsiteX6" fmla="*/ 9950 w 108471"/>
                <a:gd name="connsiteY6" fmla="*/ 57348 h 115437"/>
                <a:gd name="connsiteX7" fmla="*/ 75038 w 108471"/>
                <a:gd name="connsiteY7" fmla="*/ 4960 h 11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471" h="115437">
                  <a:moveTo>
                    <a:pt x="75038" y="4960"/>
                  </a:moveTo>
                  <a:cubicBezTo>
                    <a:pt x="76361" y="-2977"/>
                    <a:pt x="29530" y="-1390"/>
                    <a:pt x="17888" y="9723"/>
                  </a:cubicBezTo>
                  <a:cubicBezTo>
                    <a:pt x="6246" y="20836"/>
                    <a:pt x="-7776" y="54173"/>
                    <a:pt x="5188" y="71635"/>
                  </a:cubicBezTo>
                  <a:cubicBezTo>
                    <a:pt x="18152" y="89097"/>
                    <a:pt x="79800" y="110000"/>
                    <a:pt x="95675" y="114498"/>
                  </a:cubicBezTo>
                  <a:cubicBezTo>
                    <a:pt x="111550" y="118996"/>
                    <a:pt x="112080" y="106296"/>
                    <a:pt x="100438" y="98623"/>
                  </a:cubicBezTo>
                  <a:cubicBezTo>
                    <a:pt x="88796" y="90950"/>
                    <a:pt x="40906" y="75339"/>
                    <a:pt x="25825" y="68460"/>
                  </a:cubicBezTo>
                  <a:cubicBezTo>
                    <a:pt x="10744" y="61581"/>
                    <a:pt x="-104" y="69519"/>
                    <a:pt x="9950" y="57348"/>
                  </a:cubicBezTo>
                  <a:cubicBezTo>
                    <a:pt x="20004" y="45177"/>
                    <a:pt x="73715" y="12897"/>
                    <a:pt x="75038" y="49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A21C4311-DA57-4682-ACA9-3FA6D8E15C46}"/>
                </a:ext>
              </a:extLst>
            </p:cNvPr>
            <p:cNvSpPr/>
            <p:nvPr/>
          </p:nvSpPr>
          <p:spPr>
            <a:xfrm>
              <a:off x="5455681" y="5084354"/>
              <a:ext cx="141545" cy="108430"/>
            </a:xfrm>
            <a:custGeom>
              <a:avLst/>
              <a:gdLst>
                <a:gd name="connsiteX0" fmla="*/ 557 w 141545"/>
                <a:gd name="connsiteY0" fmla="*/ 108359 h 108430"/>
                <a:gd name="connsiteX1" fmla="*/ 105332 w 141545"/>
                <a:gd name="connsiteY1" fmla="*/ 9934 h 108430"/>
                <a:gd name="connsiteX2" fmla="*/ 140257 w 141545"/>
                <a:gd name="connsiteY2" fmla="*/ 5171 h 108430"/>
                <a:gd name="connsiteX3" fmla="*/ 67232 w 141545"/>
                <a:gd name="connsiteY3" fmla="*/ 25809 h 108430"/>
                <a:gd name="connsiteX4" fmla="*/ 557 w 141545"/>
                <a:gd name="connsiteY4" fmla="*/ 108359 h 10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5" h="108430">
                  <a:moveTo>
                    <a:pt x="557" y="108359"/>
                  </a:moveTo>
                  <a:cubicBezTo>
                    <a:pt x="6907" y="105713"/>
                    <a:pt x="82049" y="27132"/>
                    <a:pt x="105332" y="9934"/>
                  </a:cubicBezTo>
                  <a:cubicBezTo>
                    <a:pt x="128615" y="-7264"/>
                    <a:pt x="146607" y="2525"/>
                    <a:pt x="140257" y="5171"/>
                  </a:cubicBezTo>
                  <a:cubicBezTo>
                    <a:pt x="133907" y="7817"/>
                    <a:pt x="90780" y="12580"/>
                    <a:pt x="67232" y="25809"/>
                  </a:cubicBezTo>
                  <a:cubicBezTo>
                    <a:pt x="43684" y="39038"/>
                    <a:pt x="-5793" y="111005"/>
                    <a:pt x="557" y="1083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F17CAF46-A403-41F7-9BCF-EA234E6B36A4}"/>
                </a:ext>
              </a:extLst>
            </p:cNvPr>
            <p:cNvSpPr/>
            <p:nvPr/>
          </p:nvSpPr>
          <p:spPr>
            <a:xfrm>
              <a:off x="5511794" y="5100481"/>
              <a:ext cx="239742" cy="103431"/>
            </a:xfrm>
            <a:custGeom>
              <a:avLst/>
              <a:gdLst>
                <a:gd name="connsiteX0" fmla="*/ 6 w 239742"/>
                <a:gd name="connsiteY0" fmla="*/ 103344 h 103431"/>
                <a:gd name="connsiteX1" fmla="*/ 158756 w 239742"/>
                <a:gd name="connsiteY1" fmla="*/ 20794 h 103431"/>
                <a:gd name="connsiteX2" fmla="*/ 239719 w 239742"/>
                <a:gd name="connsiteY2" fmla="*/ 16032 h 103431"/>
                <a:gd name="connsiteX3" fmla="*/ 165106 w 239742"/>
                <a:gd name="connsiteY3" fmla="*/ 3332 h 103431"/>
                <a:gd name="connsiteX4" fmla="*/ 6 w 239742"/>
                <a:gd name="connsiteY4" fmla="*/ 103344 h 10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42" h="103431">
                  <a:moveTo>
                    <a:pt x="6" y="103344"/>
                  </a:moveTo>
                  <a:cubicBezTo>
                    <a:pt x="-1052" y="106254"/>
                    <a:pt x="118804" y="35346"/>
                    <a:pt x="158756" y="20794"/>
                  </a:cubicBezTo>
                  <a:cubicBezTo>
                    <a:pt x="198708" y="6242"/>
                    <a:pt x="238661" y="18942"/>
                    <a:pt x="239719" y="16032"/>
                  </a:cubicBezTo>
                  <a:cubicBezTo>
                    <a:pt x="240777" y="13122"/>
                    <a:pt x="205323" y="-8045"/>
                    <a:pt x="165106" y="3332"/>
                  </a:cubicBezTo>
                  <a:cubicBezTo>
                    <a:pt x="124889" y="14709"/>
                    <a:pt x="1064" y="100434"/>
                    <a:pt x="6" y="1033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001F0C76-72F3-4A13-B49A-181D03BA83AD}"/>
                </a:ext>
              </a:extLst>
            </p:cNvPr>
            <p:cNvSpPr/>
            <p:nvPr/>
          </p:nvSpPr>
          <p:spPr>
            <a:xfrm>
              <a:off x="5583088" y="5062096"/>
              <a:ext cx="173949" cy="40215"/>
            </a:xfrm>
            <a:custGeom>
              <a:avLst/>
              <a:gdLst>
                <a:gd name="connsiteX0" fmla="*/ 150 w 173949"/>
                <a:gd name="connsiteY0" fmla="*/ 29017 h 40215"/>
                <a:gd name="connsiteX1" fmla="*/ 135087 w 173949"/>
                <a:gd name="connsiteY1" fmla="*/ 11554 h 40215"/>
                <a:gd name="connsiteX2" fmla="*/ 173187 w 173949"/>
                <a:gd name="connsiteY2" fmla="*/ 40129 h 40215"/>
                <a:gd name="connsiteX3" fmla="*/ 109687 w 173949"/>
                <a:gd name="connsiteY3" fmla="*/ 442 h 40215"/>
                <a:gd name="connsiteX4" fmla="*/ 150 w 173949"/>
                <a:gd name="connsiteY4" fmla="*/ 29017 h 4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949" h="40215">
                  <a:moveTo>
                    <a:pt x="150" y="29017"/>
                  </a:moveTo>
                  <a:cubicBezTo>
                    <a:pt x="4383" y="30869"/>
                    <a:pt x="106248" y="9702"/>
                    <a:pt x="135087" y="11554"/>
                  </a:cubicBezTo>
                  <a:cubicBezTo>
                    <a:pt x="163927" y="13406"/>
                    <a:pt x="177420" y="41981"/>
                    <a:pt x="173187" y="40129"/>
                  </a:cubicBezTo>
                  <a:cubicBezTo>
                    <a:pt x="168954" y="38277"/>
                    <a:pt x="136939" y="4940"/>
                    <a:pt x="109687" y="442"/>
                  </a:cubicBezTo>
                  <a:cubicBezTo>
                    <a:pt x="82435" y="-4056"/>
                    <a:pt x="-4083" y="27165"/>
                    <a:pt x="150" y="290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AF93BE09-4DA0-4261-AA01-C0339D44B94D}"/>
                </a:ext>
              </a:extLst>
            </p:cNvPr>
            <p:cNvSpPr/>
            <p:nvPr/>
          </p:nvSpPr>
          <p:spPr>
            <a:xfrm>
              <a:off x="5479974" y="5157744"/>
              <a:ext cx="231856" cy="73785"/>
            </a:xfrm>
            <a:custGeom>
              <a:avLst/>
              <a:gdLst>
                <a:gd name="connsiteX0" fmla="*/ 6426 w 231856"/>
                <a:gd name="connsiteY0" fmla="*/ 7981 h 73785"/>
                <a:gd name="connsiteX1" fmla="*/ 20714 w 231856"/>
                <a:gd name="connsiteY1" fmla="*/ 73069 h 73785"/>
                <a:gd name="connsiteX2" fmla="*/ 77864 w 231856"/>
                <a:gd name="connsiteY2" fmla="*/ 44494 h 73785"/>
                <a:gd name="connsiteX3" fmla="*/ 123901 w 231856"/>
                <a:gd name="connsiteY3" fmla="*/ 22269 h 73785"/>
                <a:gd name="connsiteX4" fmla="*/ 231851 w 231856"/>
                <a:gd name="connsiteY4" fmla="*/ 44 h 73785"/>
                <a:gd name="connsiteX5" fmla="*/ 119139 w 231856"/>
                <a:gd name="connsiteY5" fmla="*/ 17506 h 73785"/>
                <a:gd name="connsiteX6" fmla="*/ 6426 w 231856"/>
                <a:gd name="connsiteY6" fmla="*/ 7981 h 7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856" h="73785">
                  <a:moveTo>
                    <a:pt x="6426" y="7981"/>
                  </a:moveTo>
                  <a:cubicBezTo>
                    <a:pt x="-9978" y="17242"/>
                    <a:pt x="8808" y="66984"/>
                    <a:pt x="20714" y="73069"/>
                  </a:cubicBezTo>
                  <a:cubicBezTo>
                    <a:pt x="32620" y="79154"/>
                    <a:pt x="77864" y="44494"/>
                    <a:pt x="77864" y="44494"/>
                  </a:cubicBezTo>
                  <a:cubicBezTo>
                    <a:pt x="95062" y="36027"/>
                    <a:pt x="98237" y="29677"/>
                    <a:pt x="123901" y="22269"/>
                  </a:cubicBezTo>
                  <a:cubicBezTo>
                    <a:pt x="149565" y="14861"/>
                    <a:pt x="232645" y="838"/>
                    <a:pt x="231851" y="44"/>
                  </a:cubicBezTo>
                  <a:cubicBezTo>
                    <a:pt x="231057" y="-750"/>
                    <a:pt x="155916" y="9304"/>
                    <a:pt x="119139" y="17506"/>
                  </a:cubicBezTo>
                  <a:cubicBezTo>
                    <a:pt x="82362" y="25708"/>
                    <a:pt x="22830" y="-1280"/>
                    <a:pt x="6426" y="7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B4CDBE00-17D1-43C0-84F6-E25EA37A9539}"/>
                </a:ext>
              </a:extLst>
            </p:cNvPr>
            <p:cNvSpPr/>
            <p:nvPr/>
          </p:nvSpPr>
          <p:spPr>
            <a:xfrm>
              <a:off x="5491240" y="5232337"/>
              <a:ext cx="133070" cy="97217"/>
            </a:xfrm>
            <a:custGeom>
              <a:avLst/>
              <a:gdLst>
                <a:gd name="connsiteX0" fmla="*/ 1510 w 133070"/>
                <a:gd name="connsiteY0" fmla="*/ 96901 h 97217"/>
                <a:gd name="connsiteX1" fmla="*/ 117398 w 133070"/>
                <a:gd name="connsiteY1" fmla="*/ 17526 h 97217"/>
                <a:gd name="connsiteX2" fmla="*/ 125335 w 133070"/>
                <a:gd name="connsiteY2" fmla="*/ 1651 h 97217"/>
                <a:gd name="connsiteX3" fmla="*/ 55485 w 133070"/>
                <a:gd name="connsiteY3" fmla="*/ 44513 h 97217"/>
                <a:gd name="connsiteX4" fmla="*/ 1510 w 133070"/>
                <a:gd name="connsiteY4" fmla="*/ 96901 h 97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70" h="97217">
                  <a:moveTo>
                    <a:pt x="1510" y="96901"/>
                  </a:moveTo>
                  <a:cubicBezTo>
                    <a:pt x="11829" y="92403"/>
                    <a:pt x="96761" y="33401"/>
                    <a:pt x="117398" y="17526"/>
                  </a:cubicBezTo>
                  <a:cubicBezTo>
                    <a:pt x="138036" y="1651"/>
                    <a:pt x="135654" y="-2847"/>
                    <a:pt x="125335" y="1651"/>
                  </a:cubicBezTo>
                  <a:cubicBezTo>
                    <a:pt x="115016" y="6149"/>
                    <a:pt x="74535" y="32342"/>
                    <a:pt x="55485" y="44513"/>
                  </a:cubicBezTo>
                  <a:cubicBezTo>
                    <a:pt x="36435" y="56684"/>
                    <a:pt x="-8809" y="101399"/>
                    <a:pt x="1510" y="969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B33B5A8E-38D1-4BCE-9CE6-D6E71C5171AF}"/>
                </a:ext>
              </a:extLst>
            </p:cNvPr>
            <p:cNvSpPr/>
            <p:nvPr/>
          </p:nvSpPr>
          <p:spPr>
            <a:xfrm>
              <a:off x="5629827" y="5152790"/>
              <a:ext cx="198184" cy="53388"/>
            </a:xfrm>
            <a:custGeom>
              <a:avLst/>
              <a:gdLst>
                <a:gd name="connsiteX0" fmla="*/ 2623 w 198184"/>
                <a:gd name="connsiteY0" fmla="*/ 52623 h 53388"/>
                <a:gd name="connsiteX1" fmla="*/ 193123 w 198184"/>
                <a:gd name="connsiteY1" fmla="*/ 46273 h 53388"/>
                <a:gd name="connsiteX2" fmla="*/ 145498 w 198184"/>
                <a:gd name="connsiteY2" fmla="*/ 235 h 53388"/>
                <a:gd name="connsiteX3" fmla="*/ 170898 w 198184"/>
                <a:gd name="connsiteY3" fmla="*/ 28810 h 53388"/>
                <a:gd name="connsiteX4" fmla="*/ 86761 w 198184"/>
                <a:gd name="connsiteY4" fmla="*/ 39923 h 53388"/>
                <a:gd name="connsiteX5" fmla="*/ 2623 w 198184"/>
                <a:gd name="connsiteY5" fmla="*/ 52623 h 5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184" h="53388">
                  <a:moveTo>
                    <a:pt x="2623" y="52623"/>
                  </a:moveTo>
                  <a:cubicBezTo>
                    <a:pt x="20350" y="53681"/>
                    <a:pt x="169311" y="55004"/>
                    <a:pt x="193123" y="46273"/>
                  </a:cubicBezTo>
                  <a:cubicBezTo>
                    <a:pt x="216935" y="37542"/>
                    <a:pt x="149202" y="3145"/>
                    <a:pt x="145498" y="235"/>
                  </a:cubicBezTo>
                  <a:cubicBezTo>
                    <a:pt x="141794" y="-2676"/>
                    <a:pt x="180688" y="22195"/>
                    <a:pt x="170898" y="28810"/>
                  </a:cubicBezTo>
                  <a:cubicBezTo>
                    <a:pt x="161109" y="35425"/>
                    <a:pt x="111632" y="37542"/>
                    <a:pt x="86761" y="39923"/>
                  </a:cubicBezTo>
                  <a:cubicBezTo>
                    <a:pt x="61890" y="42304"/>
                    <a:pt x="-15104" y="51565"/>
                    <a:pt x="2623" y="526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83375B20-C4E1-4DE2-94CC-65D1E7D3A948}"/>
                </a:ext>
              </a:extLst>
            </p:cNvPr>
            <p:cNvSpPr/>
            <p:nvPr/>
          </p:nvSpPr>
          <p:spPr>
            <a:xfrm>
              <a:off x="5499598" y="5215724"/>
              <a:ext cx="342631" cy="169296"/>
            </a:xfrm>
            <a:custGeom>
              <a:avLst/>
              <a:gdLst>
                <a:gd name="connsiteX0" fmla="*/ 1090 w 342631"/>
                <a:gd name="connsiteY0" fmla="*/ 169076 h 169296"/>
                <a:gd name="connsiteX1" fmla="*/ 131265 w 342631"/>
                <a:gd name="connsiteY1" fmla="*/ 56364 h 169296"/>
                <a:gd name="connsiteX2" fmla="*/ 221752 w 342631"/>
                <a:gd name="connsiteY2" fmla="*/ 38901 h 169296"/>
                <a:gd name="connsiteX3" fmla="*/ 332877 w 342631"/>
                <a:gd name="connsiteY3" fmla="*/ 8739 h 169296"/>
                <a:gd name="connsiteX4" fmla="*/ 323352 w 342631"/>
                <a:gd name="connsiteY4" fmla="*/ 801 h 169296"/>
                <a:gd name="connsiteX5" fmla="*/ 212227 w 342631"/>
                <a:gd name="connsiteY5" fmla="*/ 24614 h 169296"/>
                <a:gd name="connsiteX6" fmla="*/ 142377 w 342631"/>
                <a:gd name="connsiteY6" fmla="*/ 48426 h 169296"/>
                <a:gd name="connsiteX7" fmla="*/ 72527 w 342631"/>
                <a:gd name="connsiteY7" fmla="*/ 84939 h 169296"/>
                <a:gd name="connsiteX8" fmla="*/ 1090 w 342631"/>
                <a:gd name="connsiteY8" fmla="*/ 169076 h 16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631" h="169296">
                  <a:moveTo>
                    <a:pt x="1090" y="169076"/>
                  </a:moveTo>
                  <a:cubicBezTo>
                    <a:pt x="10880" y="164314"/>
                    <a:pt x="94488" y="78060"/>
                    <a:pt x="131265" y="56364"/>
                  </a:cubicBezTo>
                  <a:cubicBezTo>
                    <a:pt x="168042" y="34668"/>
                    <a:pt x="221752" y="38901"/>
                    <a:pt x="221752" y="38901"/>
                  </a:cubicBezTo>
                  <a:cubicBezTo>
                    <a:pt x="255354" y="30963"/>
                    <a:pt x="315944" y="15089"/>
                    <a:pt x="332877" y="8739"/>
                  </a:cubicBezTo>
                  <a:cubicBezTo>
                    <a:pt x="349810" y="2389"/>
                    <a:pt x="343460" y="-1845"/>
                    <a:pt x="323352" y="801"/>
                  </a:cubicBezTo>
                  <a:cubicBezTo>
                    <a:pt x="303244" y="3447"/>
                    <a:pt x="242390" y="16676"/>
                    <a:pt x="212227" y="24614"/>
                  </a:cubicBezTo>
                  <a:cubicBezTo>
                    <a:pt x="182064" y="32552"/>
                    <a:pt x="165660" y="38372"/>
                    <a:pt x="142377" y="48426"/>
                  </a:cubicBezTo>
                  <a:cubicBezTo>
                    <a:pt x="119094" y="58480"/>
                    <a:pt x="95017" y="69858"/>
                    <a:pt x="72527" y="84939"/>
                  </a:cubicBezTo>
                  <a:cubicBezTo>
                    <a:pt x="50038" y="100020"/>
                    <a:pt x="-8700" y="173838"/>
                    <a:pt x="1090" y="1690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6C2844EA-EF16-4247-9C09-03DEDCD2D822}"/>
                </a:ext>
              </a:extLst>
            </p:cNvPr>
            <p:cNvSpPr/>
            <p:nvPr/>
          </p:nvSpPr>
          <p:spPr>
            <a:xfrm>
              <a:off x="5562036" y="5305840"/>
              <a:ext cx="372084" cy="152583"/>
            </a:xfrm>
            <a:custGeom>
              <a:avLst/>
              <a:gdLst>
                <a:gd name="connsiteX0" fmla="*/ 6914 w 372084"/>
                <a:gd name="connsiteY0" fmla="*/ 151985 h 152583"/>
                <a:gd name="connsiteX1" fmla="*/ 10089 w 372084"/>
                <a:gd name="connsiteY1" fmla="*/ 90073 h 152583"/>
                <a:gd name="connsiteX2" fmla="*/ 73589 w 372084"/>
                <a:gd name="connsiteY2" fmla="*/ 40860 h 152583"/>
                <a:gd name="connsiteX3" fmla="*/ 214877 w 372084"/>
                <a:gd name="connsiteY3" fmla="*/ 7523 h 152583"/>
                <a:gd name="connsiteX4" fmla="*/ 297427 w 372084"/>
                <a:gd name="connsiteY4" fmla="*/ 1173 h 152583"/>
                <a:gd name="connsiteX5" fmla="*/ 356164 w 372084"/>
                <a:gd name="connsiteY5" fmla="*/ 24985 h 152583"/>
                <a:gd name="connsiteX6" fmla="*/ 372039 w 372084"/>
                <a:gd name="connsiteY6" fmla="*/ 69435 h 152583"/>
                <a:gd name="connsiteX7" fmla="*/ 352989 w 372084"/>
                <a:gd name="connsiteY7" fmla="*/ 37685 h 152583"/>
                <a:gd name="connsiteX8" fmla="*/ 316477 w 372084"/>
                <a:gd name="connsiteY8" fmla="*/ 24985 h 152583"/>
                <a:gd name="connsiteX9" fmla="*/ 224402 w 372084"/>
                <a:gd name="connsiteY9" fmla="*/ 26573 h 152583"/>
                <a:gd name="connsiteX10" fmla="*/ 76764 w 372084"/>
                <a:gd name="connsiteY10" fmla="*/ 50385 h 152583"/>
                <a:gd name="connsiteX11" fmla="*/ 6914 w 372084"/>
                <a:gd name="connsiteY11" fmla="*/ 151985 h 15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084" h="152583">
                  <a:moveTo>
                    <a:pt x="6914" y="151985"/>
                  </a:moveTo>
                  <a:cubicBezTo>
                    <a:pt x="-4198" y="158600"/>
                    <a:pt x="-1024" y="108594"/>
                    <a:pt x="10089" y="90073"/>
                  </a:cubicBezTo>
                  <a:cubicBezTo>
                    <a:pt x="21202" y="71552"/>
                    <a:pt x="39458" y="54618"/>
                    <a:pt x="73589" y="40860"/>
                  </a:cubicBezTo>
                  <a:cubicBezTo>
                    <a:pt x="107720" y="27102"/>
                    <a:pt x="177571" y="14138"/>
                    <a:pt x="214877" y="7523"/>
                  </a:cubicBezTo>
                  <a:cubicBezTo>
                    <a:pt x="252183" y="908"/>
                    <a:pt x="273879" y="-1737"/>
                    <a:pt x="297427" y="1173"/>
                  </a:cubicBezTo>
                  <a:cubicBezTo>
                    <a:pt x="320975" y="4083"/>
                    <a:pt x="343729" y="13608"/>
                    <a:pt x="356164" y="24985"/>
                  </a:cubicBezTo>
                  <a:cubicBezTo>
                    <a:pt x="368599" y="36362"/>
                    <a:pt x="372568" y="67318"/>
                    <a:pt x="372039" y="69435"/>
                  </a:cubicBezTo>
                  <a:cubicBezTo>
                    <a:pt x="371510" y="71552"/>
                    <a:pt x="362249" y="45093"/>
                    <a:pt x="352989" y="37685"/>
                  </a:cubicBezTo>
                  <a:cubicBezTo>
                    <a:pt x="343729" y="30277"/>
                    <a:pt x="337908" y="26837"/>
                    <a:pt x="316477" y="24985"/>
                  </a:cubicBezTo>
                  <a:cubicBezTo>
                    <a:pt x="295046" y="23133"/>
                    <a:pt x="264354" y="22340"/>
                    <a:pt x="224402" y="26573"/>
                  </a:cubicBezTo>
                  <a:cubicBezTo>
                    <a:pt x="184450" y="30806"/>
                    <a:pt x="113806" y="35039"/>
                    <a:pt x="76764" y="50385"/>
                  </a:cubicBezTo>
                  <a:cubicBezTo>
                    <a:pt x="39722" y="65731"/>
                    <a:pt x="18026" y="145370"/>
                    <a:pt x="6914" y="1519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E238BC07-0213-43DD-A7B5-D696DBDB456C}"/>
                </a:ext>
              </a:extLst>
            </p:cNvPr>
            <p:cNvSpPr/>
            <p:nvPr/>
          </p:nvSpPr>
          <p:spPr>
            <a:xfrm>
              <a:off x="5531331" y="5274717"/>
              <a:ext cx="309776" cy="137126"/>
            </a:xfrm>
            <a:custGeom>
              <a:avLst/>
              <a:gdLst>
                <a:gd name="connsiteX0" fmla="*/ 1107 w 309776"/>
                <a:gd name="connsiteY0" fmla="*/ 137071 h 137126"/>
                <a:gd name="connsiteX1" fmla="*/ 142394 w 309776"/>
                <a:gd name="connsiteY1" fmla="*/ 30708 h 137126"/>
                <a:gd name="connsiteX2" fmla="*/ 291619 w 309776"/>
                <a:gd name="connsiteY2" fmla="*/ 5308 h 137126"/>
                <a:gd name="connsiteX3" fmla="*/ 296382 w 309776"/>
                <a:gd name="connsiteY3" fmla="*/ 2133 h 137126"/>
                <a:gd name="connsiteX4" fmla="*/ 193194 w 309776"/>
                <a:gd name="connsiteY4" fmla="*/ 3721 h 137126"/>
                <a:gd name="connsiteX5" fmla="*/ 83657 w 309776"/>
                <a:gd name="connsiteY5" fmla="*/ 44996 h 137126"/>
                <a:gd name="connsiteX6" fmla="*/ 1107 w 309776"/>
                <a:gd name="connsiteY6" fmla="*/ 137071 h 13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776" h="137126">
                  <a:moveTo>
                    <a:pt x="1107" y="137071"/>
                  </a:moveTo>
                  <a:cubicBezTo>
                    <a:pt x="10897" y="134690"/>
                    <a:pt x="93975" y="52668"/>
                    <a:pt x="142394" y="30708"/>
                  </a:cubicBezTo>
                  <a:cubicBezTo>
                    <a:pt x="190813" y="8747"/>
                    <a:pt x="265954" y="10070"/>
                    <a:pt x="291619" y="5308"/>
                  </a:cubicBezTo>
                  <a:cubicBezTo>
                    <a:pt x="317284" y="546"/>
                    <a:pt x="312786" y="2397"/>
                    <a:pt x="296382" y="2133"/>
                  </a:cubicBezTo>
                  <a:cubicBezTo>
                    <a:pt x="279978" y="1868"/>
                    <a:pt x="228648" y="-3423"/>
                    <a:pt x="193194" y="3721"/>
                  </a:cubicBezTo>
                  <a:cubicBezTo>
                    <a:pt x="157740" y="10865"/>
                    <a:pt x="118582" y="25946"/>
                    <a:pt x="83657" y="44996"/>
                  </a:cubicBezTo>
                  <a:cubicBezTo>
                    <a:pt x="48732" y="64046"/>
                    <a:pt x="-8683" y="139452"/>
                    <a:pt x="1107" y="1370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69CD697F-352B-45B0-8DC2-9E6128FCEBDB}"/>
                </a:ext>
              </a:extLst>
            </p:cNvPr>
            <p:cNvSpPr/>
            <p:nvPr/>
          </p:nvSpPr>
          <p:spPr>
            <a:xfrm>
              <a:off x="5562544" y="5353046"/>
              <a:ext cx="359185" cy="114304"/>
            </a:xfrm>
            <a:custGeom>
              <a:avLst/>
              <a:gdLst>
                <a:gd name="connsiteX0" fmla="*/ 56 w 359185"/>
                <a:gd name="connsiteY0" fmla="*/ 114304 h 114304"/>
                <a:gd name="connsiteX1" fmla="*/ 128644 w 359185"/>
                <a:gd name="connsiteY1" fmla="*/ 12704 h 114304"/>
                <a:gd name="connsiteX2" fmla="*/ 298506 w 359185"/>
                <a:gd name="connsiteY2" fmla="*/ 4767 h 114304"/>
                <a:gd name="connsiteX3" fmla="*/ 358831 w 359185"/>
                <a:gd name="connsiteY3" fmla="*/ 12704 h 114304"/>
                <a:gd name="connsiteX4" fmla="*/ 276281 w 359185"/>
                <a:gd name="connsiteY4" fmla="*/ 4 h 114304"/>
                <a:gd name="connsiteX5" fmla="*/ 114356 w 359185"/>
                <a:gd name="connsiteY5" fmla="*/ 14292 h 114304"/>
                <a:gd name="connsiteX6" fmla="*/ 56 w 359185"/>
                <a:gd name="connsiteY6" fmla="*/ 114304 h 11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185" h="114304">
                  <a:moveTo>
                    <a:pt x="56" y="114304"/>
                  </a:moveTo>
                  <a:cubicBezTo>
                    <a:pt x="2437" y="114039"/>
                    <a:pt x="78903" y="30960"/>
                    <a:pt x="128644" y="12704"/>
                  </a:cubicBezTo>
                  <a:cubicBezTo>
                    <a:pt x="178385" y="-5552"/>
                    <a:pt x="260142" y="4767"/>
                    <a:pt x="298506" y="4767"/>
                  </a:cubicBezTo>
                  <a:cubicBezTo>
                    <a:pt x="336870" y="4767"/>
                    <a:pt x="362535" y="13498"/>
                    <a:pt x="358831" y="12704"/>
                  </a:cubicBezTo>
                  <a:cubicBezTo>
                    <a:pt x="355127" y="11910"/>
                    <a:pt x="317027" y="-261"/>
                    <a:pt x="276281" y="4"/>
                  </a:cubicBezTo>
                  <a:cubicBezTo>
                    <a:pt x="235535" y="269"/>
                    <a:pt x="157748" y="-1583"/>
                    <a:pt x="114356" y="14292"/>
                  </a:cubicBezTo>
                  <a:cubicBezTo>
                    <a:pt x="70964" y="30167"/>
                    <a:pt x="-2325" y="114569"/>
                    <a:pt x="56" y="1143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E2BF516B-5337-4A38-B10F-F97DAAAF51FA}"/>
                </a:ext>
              </a:extLst>
            </p:cNvPr>
            <p:cNvSpPr/>
            <p:nvPr/>
          </p:nvSpPr>
          <p:spPr>
            <a:xfrm>
              <a:off x="5571794" y="5369867"/>
              <a:ext cx="336001" cy="177300"/>
            </a:xfrm>
            <a:custGeom>
              <a:avLst/>
              <a:gdLst>
                <a:gd name="connsiteX0" fmla="*/ 331 w 336001"/>
                <a:gd name="connsiteY0" fmla="*/ 176858 h 177300"/>
                <a:gd name="connsiteX1" fmla="*/ 49544 w 336001"/>
                <a:gd name="connsiteY1" fmla="*/ 89546 h 177300"/>
                <a:gd name="connsiteX2" fmla="*/ 173369 w 336001"/>
                <a:gd name="connsiteY2" fmla="*/ 29221 h 177300"/>
                <a:gd name="connsiteX3" fmla="*/ 290844 w 336001"/>
                <a:gd name="connsiteY3" fmla="*/ 14933 h 177300"/>
                <a:gd name="connsiteX4" fmla="*/ 335294 w 336001"/>
                <a:gd name="connsiteY4" fmla="*/ 21283 h 177300"/>
                <a:gd name="connsiteX5" fmla="*/ 260681 w 336001"/>
                <a:gd name="connsiteY5" fmla="*/ 646 h 177300"/>
                <a:gd name="connsiteX6" fmla="*/ 70181 w 336001"/>
                <a:gd name="connsiteY6" fmla="*/ 49858 h 177300"/>
                <a:gd name="connsiteX7" fmla="*/ 331 w 336001"/>
                <a:gd name="connsiteY7" fmla="*/ 176858 h 1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001" h="177300">
                  <a:moveTo>
                    <a:pt x="331" y="176858"/>
                  </a:moveTo>
                  <a:cubicBezTo>
                    <a:pt x="-3108" y="183473"/>
                    <a:pt x="20704" y="114152"/>
                    <a:pt x="49544" y="89546"/>
                  </a:cubicBezTo>
                  <a:cubicBezTo>
                    <a:pt x="78384" y="64940"/>
                    <a:pt x="133152" y="41656"/>
                    <a:pt x="173369" y="29221"/>
                  </a:cubicBezTo>
                  <a:cubicBezTo>
                    <a:pt x="213586" y="16786"/>
                    <a:pt x="263857" y="16256"/>
                    <a:pt x="290844" y="14933"/>
                  </a:cubicBezTo>
                  <a:cubicBezTo>
                    <a:pt x="317831" y="13610"/>
                    <a:pt x="340321" y="23664"/>
                    <a:pt x="335294" y="21283"/>
                  </a:cubicBezTo>
                  <a:cubicBezTo>
                    <a:pt x="330267" y="18902"/>
                    <a:pt x="304866" y="-4116"/>
                    <a:pt x="260681" y="646"/>
                  </a:cubicBezTo>
                  <a:cubicBezTo>
                    <a:pt x="216496" y="5408"/>
                    <a:pt x="117806" y="24193"/>
                    <a:pt x="70181" y="49858"/>
                  </a:cubicBezTo>
                  <a:cubicBezTo>
                    <a:pt x="22556" y="75522"/>
                    <a:pt x="3770" y="170243"/>
                    <a:pt x="331" y="1768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266DF2B0-DB46-4C9B-ADD8-D329008E6116}"/>
                </a:ext>
              </a:extLst>
            </p:cNvPr>
            <p:cNvSpPr/>
            <p:nvPr/>
          </p:nvSpPr>
          <p:spPr>
            <a:xfrm>
              <a:off x="5570696" y="5392898"/>
              <a:ext cx="217227" cy="156375"/>
            </a:xfrm>
            <a:custGeom>
              <a:avLst/>
              <a:gdLst>
                <a:gd name="connsiteX0" fmla="*/ 3017 w 217227"/>
                <a:gd name="connsiteY0" fmla="*/ 155415 h 156375"/>
                <a:gd name="connsiteX1" fmla="*/ 136367 w 217227"/>
                <a:gd name="connsiteY1" fmla="*/ 64927 h 156375"/>
                <a:gd name="connsiteX2" fmla="*/ 214154 w 217227"/>
                <a:gd name="connsiteY2" fmla="*/ 12540 h 156375"/>
                <a:gd name="connsiteX3" fmla="*/ 201454 w 217227"/>
                <a:gd name="connsiteY3" fmla="*/ 1427 h 156375"/>
                <a:gd name="connsiteX4" fmla="*/ 199867 w 217227"/>
                <a:gd name="connsiteY4" fmla="*/ 36352 h 156375"/>
                <a:gd name="connsiteX5" fmla="*/ 130017 w 217227"/>
                <a:gd name="connsiteY5" fmla="*/ 64927 h 156375"/>
                <a:gd name="connsiteX6" fmla="*/ 49054 w 217227"/>
                <a:gd name="connsiteY6" fmla="*/ 110965 h 156375"/>
                <a:gd name="connsiteX7" fmla="*/ 3017 w 217227"/>
                <a:gd name="connsiteY7" fmla="*/ 155415 h 15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227" h="156375">
                  <a:moveTo>
                    <a:pt x="3017" y="155415"/>
                  </a:moveTo>
                  <a:cubicBezTo>
                    <a:pt x="17569" y="147742"/>
                    <a:pt x="101178" y="88739"/>
                    <a:pt x="136367" y="64927"/>
                  </a:cubicBezTo>
                  <a:cubicBezTo>
                    <a:pt x="171556" y="41115"/>
                    <a:pt x="203306" y="23123"/>
                    <a:pt x="214154" y="12540"/>
                  </a:cubicBezTo>
                  <a:cubicBezTo>
                    <a:pt x="225002" y="1957"/>
                    <a:pt x="203835" y="-2542"/>
                    <a:pt x="201454" y="1427"/>
                  </a:cubicBezTo>
                  <a:cubicBezTo>
                    <a:pt x="199073" y="5396"/>
                    <a:pt x="211773" y="25769"/>
                    <a:pt x="199867" y="36352"/>
                  </a:cubicBezTo>
                  <a:cubicBezTo>
                    <a:pt x="187961" y="46935"/>
                    <a:pt x="155152" y="52492"/>
                    <a:pt x="130017" y="64927"/>
                  </a:cubicBezTo>
                  <a:cubicBezTo>
                    <a:pt x="104882" y="77362"/>
                    <a:pt x="67839" y="99323"/>
                    <a:pt x="49054" y="110965"/>
                  </a:cubicBezTo>
                  <a:cubicBezTo>
                    <a:pt x="30269" y="122607"/>
                    <a:pt x="-11535" y="163088"/>
                    <a:pt x="3017" y="155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CE20C1F8-5189-4653-8E14-BFFF5BF2BCBC}"/>
                </a:ext>
              </a:extLst>
            </p:cNvPr>
            <p:cNvSpPr/>
            <p:nvPr/>
          </p:nvSpPr>
          <p:spPr>
            <a:xfrm>
              <a:off x="5786244" y="5405932"/>
              <a:ext cx="174077" cy="50524"/>
            </a:xfrm>
            <a:custGeom>
              <a:avLst/>
              <a:gdLst>
                <a:gd name="connsiteX0" fmla="*/ 194 w 174077"/>
                <a:gd name="connsiteY0" fmla="*/ 13793 h 50524"/>
                <a:gd name="connsiteX1" fmla="*/ 133544 w 174077"/>
                <a:gd name="connsiteY1" fmla="*/ 20143 h 50524"/>
                <a:gd name="connsiteX2" fmla="*/ 173231 w 174077"/>
                <a:gd name="connsiteY2" fmla="*/ 50306 h 50524"/>
                <a:gd name="connsiteX3" fmla="*/ 104969 w 174077"/>
                <a:gd name="connsiteY3" fmla="*/ 2681 h 50524"/>
                <a:gd name="connsiteX4" fmla="*/ 194 w 174077"/>
                <a:gd name="connsiteY4" fmla="*/ 13793 h 5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077" h="50524">
                  <a:moveTo>
                    <a:pt x="194" y="13793"/>
                  </a:moveTo>
                  <a:cubicBezTo>
                    <a:pt x="4956" y="16703"/>
                    <a:pt x="104705" y="14058"/>
                    <a:pt x="133544" y="20143"/>
                  </a:cubicBezTo>
                  <a:cubicBezTo>
                    <a:pt x="162383" y="26228"/>
                    <a:pt x="177993" y="53216"/>
                    <a:pt x="173231" y="50306"/>
                  </a:cubicBezTo>
                  <a:cubicBezTo>
                    <a:pt x="168469" y="47396"/>
                    <a:pt x="130369" y="11941"/>
                    <a:pt x="104969" y="2681"/>
                  </a:cubicBezTo>
                  <a:cubicBezTo>
                    <a:pt x="79569" y="-6579"/>
                    <a:pt x="-4568" y="10883"/>
                    <a:pt x="194" y="137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2FE07843-90F6-488C-89A9-86FE446C9CCA}"/>
                </a:ext>
              </a:extLst>
            </p:cNvPr>
            <p:cNvSpPr/>
            <p:nvPr/>
          </p:nvSpPr>
          <p:spPr>
            <a:xfrm>
              <a:off x="5566607" y="5452157"/>
              <a:ext cx="395058" cy="189937"/>
            </a:xfrm>
            <a:custGeom>
              <a:avLst/>
              <a:gdLst>
                <a:gd name="connsiteX0" fmla="*/ 32506 w 395058"/>
                <a:gd name="connsiteY0" fmla="*/ 188231 h 189937"/>
                <a:gd name="connsiteX1" fmla="*/ 2343 w 395058"/>
                <a:gd name="connsiteY1" fmla="*/ 135843 h 189937"/>
                <a:gd name="connsiteX2" fmla="*/ 92831 w 395058"/>
                <a:gd name="connsiteY2" fmla="*/ 70756 h 189937"/>
                <a:gd name="connsiteX3" fmla="*/ 230943 w 395058"/>
                <a:gd name="connsiteY3" fmla="*/ 5668 h 189937"/>
                <a:gd name="connsiteX4" fmla="*/ 332543 w 395058"/>
                <a:gd name="connsiteY4" fmla="*/ 4081 h 189937"/>
                <a:gd name="connsiteX5" fmla="*/ 381756 w 395058"/>
                <a:gd name="connsiteY5" fmla="*/ 12018 h 189937"/>
                <a:gd name="connsiteX6" fmla="*/ 394456 w 395058"/>
                <a:gd name="connsiteY6" fmla="*/ 51706 h 189937"/>
                <a:gd name="connsiteX7" fmla="*/ 367468 w 395058"/>
                <a:gd name="connsiteY7" fmla="*/ 24718 h 189937"/>
                <a:gd name="connsiteX8" fmla="*/ 296031 w 395058"/>
                <a:gd name="connsiteY8" fmla="*/ 13606 h 189937"/>
                <a:gd name="connsiteX9" fmla="*/ 191256 w 395058"/>
                <a:gd name="connsiteY9" fmla="*/ 19956 h 189937"/>
                <a:gd name="connsiteX10" fmla="*/ 96006 w 395058"/>
                <a:gd name="connsiteY10" fmla="*/ 70756 h 189937"/>
                <a:gd name="connsiteX11" fmla="*/ 32506 w 395058"/>
                <a:gd name="connsiteY11" fmla="*/ 188231 h 18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5058" h="189937">
                  <a:moveTo>
                    <a:pt x="32506" y="188231"/>
                  </a:moveTo>
                  <a:cubicBezTo>
                    <a:pt x="16895" y="199079"/>
                    <a:pt x="-7711" y="155422"/>
                    <a:pt x="2343" y="135843"/>
                  </a:cubicBezTo>
                  <a:cubicBezTo>
                    <a:pt x="12397" y="116264"/>
                    <a:pt x="54731" y="92452"/>
                    <a:pt x="92831" y="70756"/>
                  </a:cubicBezTo>
                  <a:cubicBezTo>
                    <a:pt x="130931" y="49060"/>
                    <a:pt x="190991" y="16780"/>
                    <a:pt x="230943" y="5668"/>
                  </a:cubicBezTo>
                  <a:cubicBezTo>
                    <a:pt x="270895" y="-5444"/>
                    <a:pt x="307408" y="3023"/>
                    <a:pt x="332543" y="4081"/>
                  </a:cubicBezTo>
                  <a:cubicBezTo>
                    <a:pt x="357678" y="5139"/>
                    <a:pt x="371437" y="4081"/>
                    <a:pt x="381756" y="12018"/>
                  </a:cubicBezTo>
                  <a:cubicBezTo>
                    <a:pt x="392075" y="19955"/>
                    <a:pt x="396837" y="49589"/>
                    <a:pt x="394456" y="51706"/>
                  </a:cubicBezTo>
                  <a:cubicBezTo>
                    <a:pt x="392075" y="53823"/>
                    <a:pt x="383872" y="31068"/>
                    <a:pt x="367468" y="24718"/>
                  </a:cubicBezTo>
                  <a:cubicBezTo>
                    <a:pt x="351064" y="18368"/>
                    <a:pt x="325400" y="14400"/>
                    <a:pt x="296031" y="13606"/>
                  </a:cubicBezTo>
                  <a:cubicBezTo>
                    <a:pt x="266662" y="12812"/>
                    <a:pt x="224594" y="10431"/>
                    <a:pt x="191256" y="19956"/>
                  </a:cubicBezTo>
                  <a:cubicBezTo>
                    <a:pt x="157919" y="29481"/>
                    <a:pt x="125639" y="47473"/>
                    <a:pt x="96006" y="70756"/>
                  </a:cubicBezTo>
                  <a:cubicBezTo>
                    <a:pt x="66373" y="94039"/>
                    <a:pt x="48117" y="177383"/>
                    <a:pt x="32506" y="1882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9C6E8BA3-260B-4BB3-8927-D81AD7842031}"/>
                </a:ext>
              </a:extLst>
            </p:cNvPr>
            <p:cNvSpPr/>
            <p:nvPr/>
          </p:nvSpPr>
          <p:spPr>
            <a:xfrm>
              <a:off x="5652968" y="5482667"/>
              <a:ext cx="221086" cy="83108"/>
            </a:xfrm>
            <a:custGeom>
              <a:avLst/>
              <a:gdLst>
                <a:gd name="connsiteX0" fmla="*/ 120 w 221086"/>
                <a:gd name="connsiteY0" fmla="*/ 83108 h 83108"/>
                <a:gd name="connsiteX1" fmla="*/ 152520 w 221086"/>
                <a:gd name="connsiteY1" fmla="*/ 6908 h 83108"/>
                <a:gd name="connsiteX2" fmla="*/ 220782 w 221086"/>
                <a:gd name="connsiteY2" fmla="*/ 3733 h 83108"/>
                <a:gd name="connsiteX3" fmla="*/ 128707 w 221086"/>
                <a:gd name="connsiteY3" fmla="*/ 8496 h 83108"/>
                <a:gd name="connsiteX4" fmla="*/ 120 w 221086"/>
                <a:gd name="connsiteY4" fmla="*/ 83108 h 8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086" h="83108">
                  <a:moveTo>
                    <a:pt x="120" y="83108"/>
                  </a:moveTo>
                  <a:cubicBezTo>
                    <a:pt x="4089" y="82843"/>
                    <a:pt x="115743" y="20137"/>
                    <a:pt x="152520" y="6908"/>
                  </a:cubicBezTo>
                  <a:cubicBezTo>
                    <a:pt x="189297" y="-6321"/>
                    <a:pt x="224751" y="3468"/>
                    <a:pt x="220782" y="3733"/>
                  </a:cubicBezTo>
                  <a:cubicBezTo>
                    <a:pt x="216813" y="3998"/>
                    <a:pt x="166278" y="-1558"/>
                    <a:pt x="128707" y="8496"/>
                  </a:cubicBezTo>
                  <a:cubicBezTo>
                    <a:pt x="91136" y="18550"/>
                    <a:pt x="-3849" y="83373"/>
                    <a:pt x="120" y="83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777CB34F-768C-4342-B40D-AAB7F4792F7E}"/>
                </a:ext>
              </a:extLst>
            </p:cNvPr>
            <p:cNvSpPr/>
            <p:nvPr/>
          </p:nvSpPr>
          <p:spPr>
            <a:xfrm>
              <a:off x="5603091" y="5520027"/>
              <a:ext cx="282480" cy="133559"/>
            </a:xfrm>
            <a:custGeom>
              <a:avLst/>
              <a:gdLst>
                <a:gd name="connsiteX0" fmla="*/ 784 w 282480"/>
                <a:gd name="connsiteY0" fmla="*/ 131473 h 133559"/>
                <a:gd name="connsiteX1" fmla="*/ 138897 w 282480"/>
                <a:gd name="connsiteY1" fmla="*/ 28286 h 133559"/>
                <a:gd name="connsiteX2" fmla="*/ 267484 w 282480"/>
                <a:gd name="connsiteY2" fmla="*/ 1298 h 133559"/>
                <a:gd name="connsiteX3" fmla="*/ 269072 w 282480"/>
                <a:gd name="connsiteY3" fmla="*/ 9236 h 133559"/>
                <a:gd name="connsiteX4" fmla="*/ 170647 w 282480"/>
                <a:gd name="connsiteY4" fmla="*/ 52098 h 133559"/>
                <a:gd name="connsiteX5" fmla="*/ 100797 w 282480"/>
                <a:gd name="connsiteY5" fmla="*/ 102898 h 133559"/>
                <a:gd name="connsiteX6" fmla="*/ 83334 w 282480"/>
                <a:gd name="connsiteY6" fmla="*/ 133061 h 133559"/>
                <a:gd name="connsiteX7" fmla="*/ 146834 w 282480"/>
                <a:gd name="connsiteY7" fmla="*/ 79086 h 133559"/>
                <a:gd name="connsiteX8" fmla="*/ 238909 w 282480"/>
                <a:gd name="connsiteY8" fmla="*/ 33048 h 133559"/>
                <a:gd name="connsiteX9" fmla="*/ 238909 w 282480"/>
                <a:gd name="connsiteY9" fmla="*/ 21936 h 133559"/>
                <a:gd name="connsiteX10" fmla="*/ 203984 w 282480"/>
                <a:gd name="connsiteY10" fmla="*/ 21936 h 133559"/>
                <a:gd name="connsiteX11" fmla="*/ 784 w 282480"/>
                <a:gd name="connsiteY11" fmla="*/ 131473 h 13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480" h="133559">
                  <a:moveTo>
                    <a:pt x="784" y="131473"/>
                  </a:moveTo>
                  <a:cubicBezTo>
                    <a:pt x="-10064" y="132531"/>
                    <a:pt x="94447" y="49982"/>
                    <a:pt x="138897" y="28286"/>
                  </a:cubicBezTo>
                  <a:cubicBezTo>
                    <a:pt x="183347" y="6590"/>
                    <a:pt x="245788" y="4473"/>
                    <a:pt x="267484" y="1298"/>
                  </a:cubicBezTo>
                  <a:cubicBezTo>
                    <a:pt x="289180" y="-1877"/>
                    <a:pt x="285211" y="769"/>
                    <a:pt x="269072" y="9236"/>
                  </a:cubicBezTo>
                  <a:cubicBezTo>
                    <a:pt x="252933" y="17703"/>
                    <a:pt x="198693" y="36488"/>
                    <a:pt x="170647" y="52098"/>
                  </a:cubicBezTo>
                  <a:cubicBezTo>
                    <a:pt x="142601" y="67708"/>
                    <a:pt x="115349" y="89404"/>
                    <a:pt x="100797" y="102898"/>
                  </a:cubicBezTo>
                  <a:cubicBezTo>
                    <a:pt x="86245" y="116392"/>
                    <a:pt x="75661" y="137030"/>
                    <a:pt x="83334" y="133061"/>
                  </a:cubicBezTo>
                  <a:cubicBezTo>
                    <a:pt x="91007" y="129092"/>
                    <a:pt x="120905" y="95755"/>
                    <a:pt x="146834" y="79086"/>
                  </a:cubicBezTo>
                  <a:cubicBezTo>
                    <a:pt x="172763" y="62417"/>
                    <a:pt x="223563" y="42573"/>
                    <a:pt x="238909" y="33048"/>
                  </a:cubicBezTo>
                  <a:cubicBezTo>
                    <a:pt x="254255" y="23523"/>
                    <a:pt x="244730" y="23788"/>
                    <a:pt x="238909" y="21936"/>
                  </a:cubicBezTo>
                  <a:cubicBezTo>
                    <a:pt x="233088" y="20084"/>
                    <a:pt x="240761" y="3944"/>
                    <a:pt x="203984" y="21936"/>
                  </a:cubicBezTo>
                  <a:cubicBezTo>
                    <a:pt x="167207" y="39928"/>
                    <a:pt x="11632" y="130415"/>
                    <a:pt x="784" y="1314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5FF854E8-E422-415F-B5C5-5226B10CBCCE}"/>
                </a:ext>
              </a:extLst>
            </p:cNvPr>
            <p:cNvSpPr/>
            <p:nvPr/>
          </p:nvSpPr>
          <p:spPr>
            <a:xfrm>
              <a:off x="5473694" y="5181084"/>
              <a:ext cx="160361" cy="514866"/>
            </a:xfrm>
            <a:custGeom>
              <a:avLst/>
              <a:gdLst>
                <a:gd name="connsiteX0" fmla="*/ 6 w 160361"/>
                <a:gd name="connsiteY0" fmla="*/ 516 h 514866"/>
                <a:gd name="connsiteX1" fmla="*/ 41281 w 160361"/>
                <a:gd name="connsiteY1" fmla="*/ 78304 h 514866"/>
                <a:gd name="connsiteX2" fmla="*/ 50806 w 160361"/>
                <a:gd name="connsiteY2" fmla="*/ 257691 h 514866"/>
                <a:gd name="connsiteX3" fmla="*/ 66681 w 160361"/>
                <a:gd name="connsiteY3" fmla="*/ 379929 h 514866"/>
                <a:gd name="connsiteX4" fmla="*/ 68269 w 160361"/>
                <a:gd name="connsiteY4" fmla="*/ 441841 h 514866"/>
                <a:gd name="connsiteX5" fmla="*/ 160344 w 160361"/>
                <a:gd name="connsiteY5" fmla="*/ 514866 h 514866"/>
                <a:gd name="connsiteX6" fmla="*/ 76206 w 160361"/>
                <a:gd name="connsiteY6" fmla="*/ 443429 h 514866"/>
                <a:gd name="connsiteX7" fmla="*/ 88906 w 160361"/>
                <a:gd name="connsiteY7" fmla="*/ 410091 h 514866"/>
                <a:gd name="connsiteX8" fmla="*/ 88906 w 160361"/>
                <a:gd name="connsiteY8" fmla="*/ 362466 h 514866"/>
                <a:gd name="connsiteX9" fmla="*/ 65094 w 160361"/>
                <a:gd name="connsiteY9" fmla="*/ 146566 h 514866"/>
                <a:gd name="connsiteX10" fmla="*/ 44456 w 160361"/>
                <a:gd name="connsiteY10" fmla="*/ 49729 h 514866"/>
                <a:gd name="connsiteX11" fmla="*/ 6 w 160361"/>
                <a:gd name="connsiteY11" fmla="*/ 516 h 51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361" h="514866">
                  <a:moveTo>
                    <a:pt x="6" y="516"/>
                  </a:moveTo>
                  <a:cubicBezTo>
                    <a:pt x="-523" y="5279"/>
                    <a:pt x="32814" y="35442"/>
                    <a:pt x="41281" y="78304"/>
                  </a:cubicBezTo>
                  <a:cubicBezTo>
                    <a:pt x="49748" y="121166"/>
                    <a:pt x="46573" y="207420"/>
                    <a:pt x="50806" y="257691"/>
                  </a:cubicBezTo>
                  <a:cubicBezTo>
                    <a:pt x="55039" y="307962"/>
                    <a:pt x="63770" y="349237"/>
                    <a:pt x="66681" y="379929"/>
                  </a:cubicBezTo>
                  <a:cubicBezTo>
                    <a:pt x="69592" y="410621"/>
                    <a:pt x="52659" y="419352"/>
                    <a:pt x="68269" y="441841"/>
                  </a:cubicBezTo>
                  <a:cubicBezTo>
                    <a:pt x="83879" y="464330"/>
                    <a:pt x="159021" y="514601"/>
                    <a:pt x="160344" y="514866"/>
                  </a:cubicBezTo>
                  <a:cubicBezTo>
                    <a:pt x="161667" y="515131"/>
                    <a:pt x="88112" y="460892"/>
                    <a:pt x="76206" y="443429"/>
                  </a:cubicBezTo>
                  <a:cubicBezTo>
                    <a:pt x="64300" y="425967"/>
                    <a:pt x="86789" y="423585"/>
                    <a:pt x="88906" y="410091"/>
                  </a:cubicBezTo>
                  <a:cubicBezTo>
                    <a:pt x="91023" y="396597"/>
                    <a:pt x="92875" y="406387"/>
                    <a:pt x="88906" y="362466"/>
                  </a:cubicBezTo>
                  <a:cubicBezTo>
                    <a:pt x="84937" y="318545"/>
                    <a:pt x="72502" y="198689"/>
                    <a:pt x="65094" y="146566"/>
                  </a:cubicBezTo>
                  <a:cubicBezTo>
                    <a:pt x="57686" y="94443"/>
                    <a:pt x="53187" y="74600"/>
                    <a:pt x="44456" y="49729"/>
                  </a:cubicBezTo>
                  <a:cubicBezTo>
                    <a:pt x="35725" y="24858"/>
                    <a:pt x="535" y="-4247"/>
                    <a:pt x="6" y="5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7DA2F6DC-BA62-4F30-A3E6-CD1501E2C509}"/>
                </a:ext>
              </a:extLst>
            </p:cNvPr>
            <p:cNvSpPr/>
            <p:nvPr/>
          </p:nvSpPr>
          <p:spPr>
            <a:xfrm>
              <a:off x="5564901" y="5006975"/>
              <a:ext cx="48499" cy="87402"/>
            </a:xfrm>
            <a:custGeom>
              <a:avLst/>
              <a:gdLst>
                <a:gd name="connsiteX0" fmla="*/ 874 w 48499"/>
                <a:gd name="connsiteY0" fmla="*/ 87313 h 87402"/>
                <a:gd name="connsiteX1" fmla="*/ 19924 w 48499"/>
                <a:gd name="connsiteY1" fmla="*/ 19050 h 87402"/>
                <a:gd name="connsiteX2" fmla="*/ 48499 w 48499"/>
                <a:gd name="connsiteY2" fmla="*/ 3175 h 87402"/>
                <a:gd name="connsiteX3" fmla="*/ 874 w 48499"/>
                <a:gd name="connsiteY3" fmla="*/ 87313 h 8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99" h="87402">
                  <a:moveTo>
                    <a:pt x="874" y="87313"/>
                  </a:moveTo>
                  <a:cubicBezTo>
                    <a:pt x="-3888" y="89959"/>
                    <a:pt x="11987" y="33073"/>
                    <a:pt x="19924" y="19050"/>
                  </a:cubicBezTo>
                  <a:cubicBezTo>
                    <a:pt x="27861" y="5027"/>
                    <a:pt x="48499" y="-5556"/>
                    <a:pt x="48499" y="3175"/>
                  </a:cubicBezTo>
                  <a:cubicBezTo>
                    <a:pt x="48499" y="11906"/>
                    <a:pt x="5636" y="84667"/>
                    <a:pt x="874" y="87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1A06386D-0A99-4175-A04B-CED163D08A07}"/>
                </a:ext>
              </a:extLst>
            </p:cNvPr>
            <p:cNvSpPr/>
            <p:nvPr/>
          </p:nvSpPr>
          <p:spPr>
            <a:xfrm>
              <a:off x="5695478" y="4996965"/>
              <a:ext cx="143847" cy="94409"/>
            </a:xfrm>
            <a:custGeom>
              <a:avLst/>
              <a:gdLst>
                <a:gd name="connsiteX0" fmla="*/ 472 w 143847"/>
                <a:gd name="connsiteY0" fmla="*/ 485 h 94409"/>
                <a:gd name="connsiteX1" fmla="*/ 140172 w 143847"/>
                <a:gd name="connsiteY1" fmla="*/ 92560 h 94409"/>
                <a:gd name="connsiteX2" fmla="*/ 95722 w 143847"/>
                <a:gd name="connsiteY2" fmla="*/ 57635 h 94409"/>
                <a:gd name="connsiteX3" fmla="*/ 472 w 143847"/>
                <a:gd name="connsiteY3" fmla="*/ 485 h 9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47" h="94409">
                  <a:moveTo>
                    <a:pt x="472" y="485"/>
                  </a:moveTo>
                  <a:cubicBezTo>
                    <a:pt x="7880" y="6306"/>
                    <a:pt x="124297" y="83035"/>
                    <a:pt x="140172" y="92560"/>
                  </a:cubicBezTo>
                  <a:cubicBezTo>
                    <a:pt x="156047" y="102085"/>
                    <a:pt x="116624" y="72452"/>
                    <a:pt x="95722" y="57635"/>
                  </a:cubicBezTo>
                  <a:cubicBezTo>
                    <a:pt x="74820" y="42818"/>
                    <a:pt x="-6936" y="-5336"/>
                    <a:pt x="472" y="4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0E6EE4B3-8D8E-47A4-8CEA-ADCDA8EEDA78}"/>
                </a:ext>
              </a:extLst>
            </p:cNvPr>
            <p:cNvSpPr/>
            <p:nvPr/>
          </p:nvSpPr>
          <p:spPr>
            <a:xfrm>
              <a:off x="5831526" y="5087562"/>
              <a:ext cx="159699" cy="522159"/>
            </a:xfrm>
            <a:custGeom>
              <a:avLst/>
              <a:gdLst>
                <a:gd name="connsiteX0" fmla="*/ 949 w 159699"/>
                <a:gd name="connsiteY0" fmla="*/ 376 h 522159"/>
                <a:gd name="connsiteX1" fmla="*/ 4124 w 159699"/>
                <a:gd name="connsiteY1" fmla="*/ 121026 h 522159"/>
                <a:gd name="connsiteX2" fmla="*/ 29524 w 159699"/>
                <a:gd name="connsiteY2" fmla="*/ 184526 h 522159"/>
                <a:gd name="connsiteX3" fmla="*/ 118424 w 159699"/>
                <a:gd name="connsiteY3" fmla="*/ 360738 h 522159"/>
                <a:gd name="connsiteX4" fmla="*/ 131124 w 159699"/>
                <a:gd name="connsiteY4" fmla="*/ 494088 h 522159"/>
                <a:gd name="connsiteX5" fmla="*/ 159699 w 159699"/>
                <a:gd name="connsiteY5" fmla="*/ 517901 h 522159"/>
                <a:gd name="connsiteX6" fmla="*/ 131124 w 159699"/>
                <a:gd name="connsiteY6" fmla="*/ 433763 h 522159"/>
                <a:gd name="connsiteX7" fmla="*/ 97787 w 159699"/>
                <a:gd name="connsiteY7" fmla="*/ 330576 h 522159"/>
                <a:gd name="connsiteX8" fmla="*/ 13649 w 159699"/>
                <a:gd name="connsiteY8" fmla="*/ 92451 h 522159"/>
                <a:gd name="connsiteX9" fmla="*/ 949 w 159699"/>
                <a:gd name="connsiteY9" fmla="*/ 376 h 52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99" h="522159">
                  <a:moveTo>
                    <a:pt x="949" y="376"/>
                  </a:moveTo>
                  <a:cubicBezTo>
                    <a:pt x="-638" y="5138"/>
                    <a:pt x="-638" y="90335"/>
                    <a:pt x="4124" y="121026"/>
                  </a:cubicBezTo>
                  <a:cubicBezTo>
                    <a:pt x="8886" y="151717"/>
                    <a:pt x="10474" y="144574"/>
                    <a:pt x="29524" y="184526"/>
                  </a:cubicBezTo>
                  <a:cubicBezTo>
                    <a:pt x="48574" y="224478"/>
                    <a:pt x="101491" y="309144"/>
                    <a:pt x="118424" y="360738"/>
                  </a:cubicBezTo>
                  <a:cubicBezTo>
                    <a:pt x="135357" y="412332"/>
                    <a:pt x="124245" y="467894"/>
                    <a:pt x="131124" y="494088"/>
                  </a:cubicBezTo>
                  <a:cubicBezTo>
                    <a:pt x="138003" y="520282"/>
                    <a:pt x="159699" y="527955"/>
                    <a:pt x="159699" y="517901"/>
                  </a:cubicBezTo>
                  <a:cubicBezTo>
                    <a:pt x="159699" y="507847"/>
                    <a:pt x="141443" y="464984"/>
                    <a:pt x="131124" y="433763"/>
                  </a:cubicBezTo>
                  <a:cubicBezTo>
                    <a:pt x="120805" y="402542"/>
                    <a:pt x="117366" y="387461"/>
                    <a:pt x="97787" y="330576"/>
                  </a:cubicBezTo>
                  <a:cubicBezTo>
                    <a:pt x="78208" y="273691"/>
                    <a:pt x="29259" y="148278"/>
                    <a:pt x="13649" y="92451"/>
                  </a:cubicBezTo>
                  <a:cubicBezTo>
                    <a:pt x="-1961" y="36624"/>
                    <a:pt x="2536" y="-4386"/>
                    <a:pt x="949" y="3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513BBAA6-F934-4B6B-A53F-ACCC6B0953F2}"/>
                </a:ext>
              </a:extLst>
            </p:cNvPr>
            <p:cNvSpPr/>
            <p:nvPr/>
          </p:nvSpPr>
          <p:spPr>
            <a:xfrm>
              <a:off x="5610070" y="5014908"/>
              <a:ext cx="178003" cy="71467"/>
            </a:xfrm>
            <a:custGeom>
              <a:avLst/>
              <a:gdLst>
                <a:gd name="connsiteX0" fmla="*/ 155 w 178003"/>
                <a:gd name="connsiteY0" fmla="*/ 5 h 71467"/>
                <a:gd name="connsiteX1" fmla="*/ 119218 w 178003"/>
                <a:gd name="connsiteY1" fmla="*/ 47630 h 71467"/>
                <a:gd name="connsiteX2" fmla="*/ 176368 w 178003"/>
                <a:gd name="connsiteY2" fmla="*/ 71442 h 71467"/>
                <a:gd name="connsiteX3" fmla="*/ 146205 w 178003"/>
                <a:gd name="connsiteY3" fmla="*/ 50805 h 71467"/>
                <a:gd name="connsiteX4" fmla="*/ 155 w 178003"/>
                <a:gd name="connsiteY4" fmla="*/ 5 h 7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003" h="71467">
                  <a:moveTo>
                    <a:pt x="155" y="5"/>
                  </a:moveTo>
                  <a:cubicBezTo>
                    <a:pt x="-4343" y="-524"/>
                    <a:pt x="89849" y="35724"/>
                    <a:pt x="119218" y="47630"/>
                  </a:cubicBezTo>
                  <a:cubicBezTo>
                    <a:pt x="148587" y="59536"/>
                    <a:pt x="171870" y="70913"/>
                    <a:pt x="176368" y="71442"/>
                  </a:cubicBezTo>
                  <a:cubicBezTo>
                    <a:pt x="180866" y="71971"/>
                    <a:pt x="177690" y="64299"/>
                    <a:pt x="146205" y="50805"/>
                  </a:cubicBezTo>
                  <a:cubicBezTo>
                    <a:pt x="114720" y="37311"/>
                    <a:pt x="4653" y="534"/>
                    <a:pt x="155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64021FE5-096B-4FE3-AF60-A95298925EBC}"/>
                </a:ext>
              </a:extLst>
            </p:cNvPr>
            <p:cNvSpPr/>
            <p:nvPr/>
          </p:nvSpPr>
          <p:spPr>
            <a:xfrm>
              <a:off x="5684475" y="4979981"/>
              <a:ext cx="45346" cy="80181"/>
            </a:xfrm>
            <a:custGeom>
              <a:avLst/>
              <a:gdLst>
                <a:gd name="connsiteX0" fmla="*/ 363 w 45346"/>
                <a:gd name="connsiteY0" fmla="*/ 7 h 80181"/>
                <a:gd name="connsiteX1" fmla="*/ 44813 w 45346"/>
                <a:gd name="connsiteY1" fmla="*/ 71444 h 80181"/>
                <a:gd name="connsiteX2" fmla="*/ 24175 w 45346"/>
                <a:gd name="connsiteY2" fmla="*/ 76207 h 80181"/>
                <a:gd name="connsiteX3" fmla="*/ 363 w 45346"/>
                <a:gd name="connsiteY3" fmla="*/ 7 h 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46" h="80181">
                  <a:moveTo>
                    <a:pt x="363" y="7"/>
                  </a:moveTo>
                  <a:cubicBezTo>
                    <a:pt x="3803" y="-787"/>
                    <a:pt x="40844" y="58744"/>
                    <a:pt x="44813" y="71444"/>
                  </a:cubicBezTo>
                  <a:cubicBezTo>
                    <a:pt x="48782" y="84144"/>
                    <a:pt x="29467" y="80440"/>
                    <a:pt x="24175" y="76207"/>
                  </a:cubicBezTo>
                  <a:cubicBezTo>
                    <a:pt x="18883" y="71974"/>
                    <a:pt x="-3077" y="801"/>
                    <a:pt x="363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024454BA-C51D-43AC-9AE3-D2FAF4C25C42}"/>
                </a:ext>
              </a:extLst>
            </p:cNvPr>
            <p:cNvSpPr/>
            <p:nvPr/>
          </p:nvSpPr>
          <p:spPr>
            <a:xfrm>
              <a:off x="5735638" y="5065713"/>
              <a:ext cx="94132" cy="46054"/>
            </a:xfrm>
            <a:custGeom>
              <a:avLst/>
              <a:gdLst>
                <a:gd name="connsiteX0" fmla="*/ 0 w 94132"/>
                <a:gd name="connsiteY0" fmla="*/ 0 h 46054"/>
                <a:gd name="connsiteX1" fmla="*/ 93662 w 94132"/>
                <a:gd name="connsiteY1" fmla="*/ 46037 h 46054"/>
                <a:gd name="connsiteX2" fmla="*/ 0 w 94132"/>
                <a:gd name="connsiteY2" fmla="*/ 0 h 46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132" h="46054">
                  <a:moveTo>
                    <a:pt x="0" y="0"/>
                  </a:moveTo>
                  <a:cubicBezTo>
                    <a:pt x="0" y="0"/>
                    <a:pt x="85460" y="44979"/>
                    <a:pt x="93662" y="46037"/>
                  </a:cubicBezTo>
                  <a:cubicBezTo>
                    <a:pt x="101864" y="47095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2A8131CE-7662-4011-AA64-47C97D43DE06}"/>
                </a:ext>
              </a:extLst>
            </p:cNvPr>
            <p:cNvSpPr/>
            <p:nvPr/>
          </p:nvSpPr>
          <p:spPr>
            <a:xfrm>
              <a:off x="5786228" y="5079085"/>
              <a:ext cx="22788" cy="105499"/>
            </a:xfrm>
            <a:custGeom>
              <a:avLst/>
              <a:gdLst>
                <a:gd name="connsiteX0" fmla="*/ 12910 w 22788"/>
                <a:gd name="connsiteY0" fmla="*/ 915 h 105499"/>
                <a:gd name="connsiteX1" fmla="*/ 22435 w 22788"/>
                <a:gd name="connsiteY1" fmla="*/ 104103 h 105499"/>
                <a:gd name="connsiteX2" fmla="*/ 210 w 22788"/>
                <a:gd name="connsiteY2" fmla="*/ 56478 h 105499"/>
                <a:gd name="connsiteX3" fmla="*/ 12910 w 22788"/>
                <a:gd name="connsiteY3" fmla="*/ 915 h 10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88" h="105499">
                  <a:moveTo>
                    <a:pt x="12910" y="915"/>
                  </a:moveTo>
                  <a:cubicBezTo>
                    <a:pt x="16614" y="8852"/>
                    <a:pt x="24552" y="94843"/>
                    <a:pt x="22435" y="104103"/>
                  </a:cubicBezTo>
                  <a:cubicBezTo>
                    <a:pt x="20318" y="113363"/>
                    <a:pt x="2062" y="74205"/>
                    <a:pt x="210" y="56478"/>
                  </a:cubicBezTo>
                  <a:cubicBezTo>
                    <a:pt x="-1642" y="38751"/>
                    <a:pt x="9206" y="-7022"/>
                    <a:pt x="12910" y="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DAB7CF93-D1B8-4E3B-A587-EE52EF15445C}"/>
                </a:ext>
              </a:extLst>
            </p:cNvPr>
            <p:cNvSpPr/>
            <p:nvPr/>
          </p:nvSpPr>
          <p:spPr>
            <a:xfrm>
              <a:off x="5614598" y="5124449"/>
              <a:ext cx="156237" cy="37390"/>
            </a:xfrm>
            <a:custGeom>
              <a:avLst/>
              <a:gdLst>
                <a:gd name="connsiteX0" fmla="*/ 390 w 156237"/>
                <a:gd name="connsiteY0" fmla="*/ 36514 h 37390"/>
                <a:gd name="connsiteX1" fmla="*/ 146440 w 156237"/>
                <a:gd name="connsiteY1" fmla="*/ 1 h 37390"/>
                <a:gd name="connsiteX2" fmla="*/ 138502 w 156237"/>
                <a:gd name="connsiteY2" fmla="*/ 34926 h 37390"/>
                <a:gd name="connsiteX3" fmla="*/ 103577 w 156237"/>
                <a:gd name="connsiteY3" fmla="*/ 26989 h 37390"/>
                <a:gd name="connsiteX4" fmla="*/ 390 w 156237"/>
                <a:gd name="connsiteY4" fmla="*/ 36514 h 3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37" h="37390">
                  <a:moveTo>
                    <a:pt x="390" y="36514"/>
                  </a:moveTo>
                  <a:cubicBezTo>
                    <a:pt x="7534" y="32016"/>
                    <a:pt x="123421" y="266"/>
                    <a:pt x="146440" y="1"/>
                  </a:cubicBezTo>
                  <a:cubicBezTo>
                    <a:pt x="169459" y="-264"/>
                    <a:pt x="145646" y="30428"/>
                    <a:pt x="138502" y="34926"/>
                  </a:cubicBezTo>
                  <a:cubicBezTo>
                    <a:pt x="131358" y="39424"/>
                    <a:pt x="120775" y="27253"/>
                    <a:pt x="103577" y="26989"/>
                  </a:cubicBezTo>
                  <a:cubicBezTo>
                    <a:pt x="86379" y="26725"/>
                    <a:pt x="-6754" y="41012"/>
                    <a:pt x="390" y="36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DC7638C9-5D5D-4011-A8FF-1F4E270BE3BE}"/>
                </a:ext>
              </a:extLst>
            </p:cNvPr>
            <p:cNvSpPr/>
            <p:nvPr/>
          </p:nvSpPr>
          <p:spPr>
            <a:xfrm>
              <a:off x="6061012" y="5280986"/>
              <a:ext cx="141588" cy="127068"/>
            </a:xfrm>
            <a:custGeom>
              <a:avLst/>
              <a:gdLst>
                <a:gd name="connsiteX0" fmla="*/ 63 w 141588"/>
                <a:gd name="connsiteY0" fmla="*/ 627 h 127068"/>
                <a:gd name="connsiteX1" fmla="*/ 117538 w 141588"/>
                <a:gd name="connsiteY1" fmla="*/ 78414 h 127068"/>
                <a:gd name="connsiteX2" fmla="*/ 135001 w 141588"/>
                <a:gd name="connsiteY2" fmla="*/ 124452 h 127068"/>
                <a:gd name="connsiteX3" fmla="*/ 63 w 141588"/>
                <a:gd name="connsiteY3" fmla="*/ 627 h 12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88" h="127068">
                  <a:moveTo>
                    <a:pt x="63" y="627"/>
                  </a:moveTo>
                  <a:cubicBezTo>
                    <a:pt x="-2847" y="-7046"/>
                    <a:pt x="95048" y="57777"/>
                    <a:pt x="117538" y="78414"/>
                  </a:cubicBezTo>
                  <a:cubicBezTo>
                    <a:pt x="140028" y="99051"/>
                    <a:pt x="148759" y="137416"/>
                    <a:pt x="135001" y="124452"/>
                  </a:cubicBezTo>
                  <a:cubicBezTo>
                    <a:pt x="121243" y="111488"/>
                    <a:pt x="2973" y="8300"/>
                    <a:pt x="63" y="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798535D5-929D-4069-9A24-F6127E8417C9}"/>
                </a:ext>
              </a:extLst>
            </p:cNvPr>
            <p:cNvSpPr/>
            <p:nvPr/>
          </p:nvSpPr>
          <p:spPr>
            <a:xfrm>
              <a:off x="6117299" y="5260728"/>
              <a:ext cx="74115" cy="129765"/>
            </a:xfrm>
            <a:custGeom>
              <a:avLst/>
              <a:gdLst>
                <a:gd name="connsiteX0" fmla="*/ 2514 w 74115"/>
                <a:gd name="connsiteY0" fmla="*/ 1835 h 129765"/>
                <a:gd name="connsiteX1" fmla="*/ 73951 w 74115"/>
                <a:gd name="connsiteY1" fmla="*/ 128835 h 129765"/>
                <a:gd name="connsiteX2" fmla="*/ 21564 w 74115"/>
                <a:gd name="connsiteY2" fmla="*/ 57397 h 129765"/>
                <a:gd name="connsiteX3" fmla="*/ 2514 w 74115"/>
                <a:gd name="connsiteY3" fmla="*/ 1835 h 12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15" h="129765">
                  <a:moveTo>
                    <a:pt x="2514" y="1835"/>
                  </a:moveTo>
                  <a:cubicBezTo>
                    <a:pt x="11245" y="13741"/>
                    <a:pt x="70776" y="119575"/>
                    <a:pt x="73951" y="128835"/>
                  </a:cubicBezTo>
                  <a:cubicBezTo>
                    <a:pt x="77126" y="138095"/>
                    <a:pt x="33470" y="75653"/>
                    <a:pt x="21564" y="57397"/>
                  </a:cubicBezTo>
                  <a:cubicBezTo>
                    <a:pt x="9658" y="39141"/>
                    <a:pt x="-6217" y="-10071"/>
                    <a:pt x="2514" y="18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619345B0-B234-47D8-B427-2710818E09E6}"/>
                </a:ext>
              </a:extLst>
            </p:cNvPr>
            <p:cNvSpPr/>
            <p:nvPr/>
          </p:nvSpPr>
          <p:spPr>
            <a:xfrm>
              <a:off x="6254744" y="5238968"/>
              <a:ext cx="9895" cy="153787"/>
            </a:xfrm>
            <a:custGeom>
              <a:avLst/>
              <a:gdLst>
                <a:gd name="connsiteX0" fmla="*/ 1594 w 9895"/>
                <a:gd name="connsiteY0" fmla="*/ 2957 h 153787"/>
                <a:gd name="connsiteX1" fmla="*/ 7944 w 9895"/>
                <a:gd name="connsiteY1" fmla="*/ 141070 h 153787"/>
                <a:gd name="connsiteX2" fmla="*/ 6 w 9895"/>
                <a:gd name="connsiteY2" fmla="*/ 137895 h 153787"/>
                <a:gd name="connsiteX3" fmla="*/ 9531 w 9895"/>
                <a:gd name="connsiteY3" fmla="*/ 55345 h 153787"/>
                <a:gd name="connsiteX4" fmla="*/ 1594 w 9895"/>
                <a:gd name="connsiteY4" fmla="*/ 2957 h 15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5" h="153787">
                  <a:moveTo>
                    <a:pt x="1594" y="2957"/>
                  </a:moveTo>
                  <a:cubicBezTo>
                    <a:pt x="1330" y="17244"/>
                    <a:pt x="8209" y="118580"/>
                    <a:pt x="7944" y="141070"/>
                  </a:cubicBezTo>
                  <a:cubicBezTo>
                    <a:pt x="7679" y="163560"/>
                    <a:pt x="-258" y="152182"/>
                    <a:pt x="6" y="137895"/>
                  </a:cubicBezTo>
                  <a:cubicBezTo>
                    <a:pt x="270" y="123608"/>
                    <a:pt x="7150" y="81274"/>
                    <a:pt x="9531" y="55345"/>
                  </a:cubicBezTo>
                  <a:cubicBezTo>
                    <a:pt x="11912" y="29416"/>
                    <a:pt x="1858" y="-11330"/>
                    <a:pt x="1594" y="29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3D49309E-C1C9-48F1-A856-9335D03CAD55}"/>
                </a:ext>
              </a:extLst>
            </p:cNvPr>
            <p:cNvSpPr/>
            <p:nvPr/>
          </p:nvSpPr>
          <p:spPr>
            <a:xfrm>
              <a:off x="6207184" y="5216231"/>
              <a:ext cx="50839" cy="160687"/>
            </a:xfrm>
            <a:custGeom>
              <a:avLst/>
              <a:gdLst>
                <a:gd name="connsiteX0" fmla="*/ 12641 w 50839"/>
                <a:gd name="connsiteY0" fmla="*/ 294 h 160687"/>
                <a:gd name="connsiteX1" fmla="*/ 1529 w 50839"/>
                <a:gd name="connsiteY1" fmla="*/ 146344 h 160687"/>
                <a:gd name="connsiteX2" fmla="*/ 50741 w 50839"/>
                <a:gd name="connsiteY2" fmla="*/ 151107 h 160687"/>
                <a:gd name="connsiteX3" fmla="*/ 14229 w 50839"/>
                <a:gd name="connsiteY3" fmla="*/ 109832 h 160687"/>
                <a:gd name="connsiteX4" fmla="*/ 12641 w 50839"/>
                <a:gd name="connsiteY4" fmla="*/ 294 h 16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39" h="160687">
                  <a:moveTo>
                    <a:pt x="12641" y="294"/>
                  </a:moveTo>
                  <a:cubicBezTo>
                    <a:pt x="10524" y="6379"/>
                    <a:pt x="-4821" y="121208"/>
                    <a:pt x="1529" y="146344"/>
                  </a:cubicBezTo>
                  <a:cubicBezTo>
                    <a:pt x="7879" y="171480"/>
                    <a:pt x="48624" y="157192"/>
                    <a:pt x="50741" y="151107"/>
                  </a:cubicBezTo>
                  <a:cubicBezTo>
                    <a:pt x="52858" y="145022"/>
                    <a:pt x="20050" y="135497"/>
                    <a:pt x="14229" y="109832"/>
                  </a:cubicBezTo>
                  <a:cubicBezTo>
                    <a:pt x="8408" y="84167"/>
                    <a:pt x="14758" y="-5791"/>
                    <a:pt x="12641" y="2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3D1C57F1-D10E-4165-82A3-AACE5BA01A99}"/>
                </a:ext>
              </a:extLst>
            </p:cNvPr>
            <p:cNvSpPr/>
            <p:nvPr/>
          </p:nvSpPr>
          <p:spPr>
            <a:xfrm>
              <a:off x="6192838" y="5229635"/>
              <a:ext cx="57552" cy="207196"/>
            </a:xfrm>
            <a:custGeom>
              <a:avLst/>
              <a:gdLst>
                <a:gd name="connsiteX0" fmla="*/ 7937 w 57552"/>
                <a:gd name="connsiteY0" fmla="*/ 4353 h 207196"/>
                <a:gd name="connsiteX1" fmla="*/ 1587 w 57552"/>
                <a:gd name="connsiteY1" fmla="*/ 183740 h 207196"/>
                <a:gd name="connsiteX2" fmla="*/ 12700 w 57552"/>
                <a:gd name="connsiteY2" fmla="*/ 204378 h 207196"/>
                <a:gd name="connsiteX3" fmla="*/ 36512 w 57552"/>
                <a:gd name="connsiteY3" fmla="*/ 177390 h 207196"/>
                <a:gd name="connsiteX4" fmla="*/ 57150 w 57552"/>
                <a:gd name="connsiteY4" fmla="*/ 164690 h 207196"/>
                <a:gd name="connsiteX5" fmla="*/ 17462 w 57552"/>
                <a:gd name="connsiteY5" fmla="*/ 161515 h 207196"/>
                <a:gd name="connsiteX6" fmla="*/ 0 w 57552"/>
                <a:gd name="connsiteY6" fmla="*/ 110715 h 207196"/>
                <a:gd name="connsiteX7" fmla="*/ 17462 w 57552"/>
                <a:gd name="connsiteY7" fmla="*/ 59915 h 207196"/>
                <a:gd name="connsiteX8" fmla="*/ 7937 w 57552"/>
                <a:gd name="connsiteY8" fmla="*/ 4353 h 20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552" h="207196">
                  <a:moveTo>
                    <a:pt x="7937" y="4353"/>
                  </a:moveTo>
                  <a:cubicBezTo>
                    <a:pt x="5291" y="24990"/>
                    <a:pt x="793" y="150403"/>
                    <a:pt x="1587" y="183740"/>
                  </a:cubicBezTo>
                  <a:cubicBezTo>
                    <a:pt x="2381" y="217077"/>
                    <a:pt x="6879" y="205436"/>
                    <a:pt x="12700" y="204378"/>
                  </a:cubicBezTo>
                  <a:cubicBezTo>
                    <a:pt x="18521" y="203320"/>
                    <a:pt x="29104" y="184005"/>
                    <a:pt x="36512" y="177390"/>
                  </a:cubicBezTo>
                  <a:cubicBezTo>
                    <a:pt x="43920" y="170775"/>
                    <a:pt x="60325" y="167336"/>
                    <a:pt x="57150" y="164690"/>
                  </a:cubicBezTo>
                  <a:cubicBezTo>
                    <a:pt x="53975" y="162044"/>
                    <a:pt x="26987" y="170511"/>
                    <a:pt x="17462" y="161515"/>
                  </a:cubicBezTo>
                  <a:cubicBezTo>
                    <a:pt x="7937" y="152519"/>
                    <a:pt x="0" y="127648"/>
                    <a:pt x="0" y="110715"/>
                  </a:cubicBezTo>
                  <a:cubicBezTo>
                    <a:pt x="0" y="93782"/>
                    <a:pt x="16139" y="77642"/>
                    <a:pt x="17462" y="59915"/>
                  </a:cubicBezTo>
                  <a:cubicBezTo>
                    <a:pt x="18785" y="42188"/>
                    <a:pt x="10583" y="-16284"/>
                    <a:pt x="7937" y="43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EA427463-11F0-4987-81C1-083B7EFBAFFA}"/>
                </a:ext>
              </a:extLst>
            </p:cNvPr>
            <p:cNvSpPr/>
            <p:nvPr/>
          </p:nvSpPr>
          <p:spPr>
            <a:xfrm>
              <a:off x="6203755" y="5386383"/>
              <a:ext cx="90241" cy="160801"/>
            </a:xfrm>
            <a:custGeom>
              <a:avLst/>
              <a:gdLst>
                <a:gd name="connsiteX0" fmla="*/ 54170 w 90241"/>
                <a:gd name="connsiteY0" fmla="*/ 5 h 160801"/>
                <a:gd name="connsiteX1" fmla="*/ 77983 w 90241"/>
                <a:gd name="connsiteY1" fmla="*/ 101605 h 160801"/>
                <a:gd name="connsiteX2" fmla="*/ 89095 w 90241"/>
                <a:gd name="connsiteY2" fmla="*/ 133355 h 160801"/>
                <a:gd name="connsiteX3" fmla="*/ 50995 w 90241"/>
                <a:gd name="connsiteY3" fmla="*/ 158755 h 160801"/>
                <a:gd name="connsiteX4" fmla="*/ 12895 w 90241"/>
                <a:gd name="connsiteY4" fmla="*/ 120655 h 160801"/>
                <a:gd name="connsiteX5" fmla="*/ 1783 w 90241"/>
                <a:gd name="connsiteY5" fmla="*/ 57155 h 160801"/>
                <a:gd name="connsiteX6" fmla="*/ 46233 w 90241"/>
                <a:gd name="connsiteY6" fmla="*/ 152405 h 160801"/>
                <a:gd name="connsiteX7" fmla="*/ 76395 w 90241"/>
                <a:gd name="connsiteY7" fmla="*/ 150817 h 160801"/>
                <a:gd name="connsiteX8" fmla="*/ 70045 w 90241"/>
                <a:gd name="connsiteY8" fmla="*/ 106367 h 160801"/>
                <a:gd name="connsiteX9" fmla="*/ 54170 w 90241"/>
                <a:gd name="connsiteY9" fmla="*/ 5 h 16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241" h="160801">
                  <a:moveTo>
                    <a:pt x="54170" y="5"/>
                  </a:moveTo>
                  <a:cubicBezTo>
                    <a:pt x="55493" y="-789"/>
                    <a:pt x="72162" y="79380"/>
                    <a:pt x="77983" y="101605"/>
                  </a:cubicBezTo>
                  <a:cubicBezTo>
                    <a:pt x="83804" y="123830"/>
                    <a:pt x="93593" y="123830"/>
                    <a:pt x="89095" y="133355"/>
                  </a:cubicBezTo>
                  <a:cubicBezTo>
                    <a:pt x="84597" y="142880"/>
                    <a:pt x="63695" y="160872"/>
                    <a:pt x="50995" y="158755"/>
                  </a:cubicBezTo>
                  <a:cubicBezTo>
                    <a:pt x="38295" y="156638"/>
                    <a:pt x="21097" y="137588"/>
                    <a:pt x="12895" y="120655"/>
                  </a:cubicBezTo>
                  <a:cubicBezTo>
                    <a:pt x="4693" y="103722"/>
                    <a:pt x="-3773" y="51863"/>
                    <a:pt x="1783" y="57155"/>
                  </a:cubicBezTo>
                  <a:cubicBezTo>
                    <a:pt x="7339" y="62447"/>
                    <a:pt x="33798" y="136795"/>
                    <a:pt x="46233" y="152405"/>
                  </a:cubicBezTo>
                  <a:cubicBezTo>
                    <a:pt x="58668" y="168015"/>
                    <a:pt x="72426" y="158490"/>
                    <a:pt x="76395" y="150817"/>
                  </a:cubicBezTo>
                  <a:cubicBezTo>
                    <a:pt x="80364" y="143144"/>
                    <a:pt x="73749" y="128327"/>
                    <a:pt x="70045" y="106367"/>
                  </a:cubicBezTo>
                  <a:cubicBezTo>
                    <a:pt x="66341" y="84407"/>
                    <a:pt x="52847" y="799"/>
                    <a:pt x="5417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EA443463-5BB6-4DC1-BC43-64F88D555248}"/>
                </a:ext>
              </a:extLst>
            </p:cNvPr>
            <p:cNvSpPr/>
            <p:nvPr/>
          </p:nvSpPr>
          <p:spPr>
            <a:xfrm>
              <a:off x="6245015" y="5529176"/>
              <a:ext cx="164437" cy="87323"/>
            </a:xfrm>
            <a:custGeom>
              <a:avLst/>
              <a:gdLst>
                <a:gd name="connsiteX0" fmla="*/ 210 w 164437"/>
                <a:gd name="connsiteY0" fmla="*/ 87 h 87323"/>
                <a:gd name="connsiteX1" fmla="*/ 14498 w 164437"/>
                <a:gd name="connsiteY1" fmla="*/ 85812 h 87323"/>
                <a:gd name="connsiteX2" fmla="*/ 85935 w 164437"/>
                <a:gd name="connsiteY2" fmla="*/ 52474 h 87323"/>
                <a:gd name="connsiteX3" fmla="*/ 160548 w 164437"/>
                <a:gd name="connsiteY3" fmla="*/ 22312 h 87323"/>
                <a:gd name="connsiteX4" fmla="*/ 146260 w 164437"/>
                <a:gd name="connsiteY4" fmla="*/ 9612 h 87323"/>
                <a:gd name="connsiteX5" fmla="*/ 81173 w 164437"/>
                <a:gd name="connsiteY5" fmla="*/ 39774 h 87323"/>
                <a:gd name="connsiteX6" fmla="*/ 19260 w 164437"/>
                <a:gd name="connsiteY6" fmla="*/ 68349 h 87323"/>
                <a:gd name="connsiteX7" fmla="*/ 210 w 164437"/>
                <a:gd name="connsiteY7" fmla="*/ 87 h 87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437" h="87323">
                  <a:moveTo>
                    <a:pt x="210" y="87"/>
                  </a:moveTo>
                  <a:cubicBezTo>
                    <a:pt x="-584" y="2997"/>
                    <a:pt x="211" y="77081"/>
                    <a:pt x="14498" y="85812"/>
                  </a:cubicBezTo>
                  <a:cubicBezTo>
                    <a:pt x="28785" y="94543"/>
                    <a:pt x="61593" y="63057"/>
                    <a:pt x="85935" y="52474"/>
                  </a:cubicBezTo>
                  <a:cubicBezTo>
                    <a:pt x="110277" y="41891"/>
                    <a:pt x="150494" y="29456"/>
                    <a:pt x="160548" y="22312"/>
                  </a:cubicBezTo>
                  <a:cubicBezTo>
                    <a:pt x="170602" y="15168"/>
                    <a:pt x="159489" y="6702"/>
                    <a:pt x="146260" y="9612"/>
                  </a:cubicBezTo>
                  <a:cubicBezTo>
                    <a:pt x="133031" y="12522"/>
                    <a:pt x="81173" y="39774"/>
                    <a:pt x="81173" y="39774"/>
                  </a:cubicBezTo>
                  <a:cubicBezTo>
                    <a:pt x="60007" y="49563"/>
                    <a:pt x="31695" y="69143"/>
                    <a:pt x="19260" y="68349"/>
                  </a:cubicBezTo>
                  <a:cubicBezTo>
                    <a:pt x="6825" y="67555"/>
                    <a:pt x="1004" y="-2823"/>
                    <a:pt x="210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FBF7F6F8-4395-4349-B780-C2EF5C9A82B0}"/>
                </a:ext>
              </a:extLst>
            </p:cNvPr>
            <p:cNvSpPr/>
            <p:nvPr/>
          </p:nvSpPr>
          <p:spPr>
            <a:xfrm>
              <a:off x="5973745" y="5565704"/>
              <a:ext cx="296880" cy="101297"/>
            </a:xfrm>
            <a:custGeom>
              <a:avLst/>
              <a:gdLst>
                <a:gd name="connsiteX0" fmla="*/ 18 w 296880"/>
                <a:gd name="connsiteY0" fmla="*/ 31821 h 101297"/>
                <a:gd name="connsiteX1" fmla="*/ 76218 w 296880"/>
                <a:gd name="connsiteY1" fmla="*/ 100084 h 101297"/>
                <a:gd name="connsiteX2" fmla="*/ 173055 w 296880"/>
                <a:gd name="connsiteY2" fmla="*/ 69921 h 101297"/>
                <a:gd name="connsiteX3" fmla="*/ 296880 w 296880"/>
                <a:gd name="connsiteY3" fmla="*/ 71 h 101297"/>
                <a:gd name="connsiteX4" fmla="*/ 173055 w 296880"/>
                <a:gd name="connsiteY4" fmla="*/ 57221 h 101297"/>
                <a:gd name="connsiteX5" fmla="*/ 69868 w 296880"/>
                <a:gd name="connsiteY5" fmla="*/ 82621 h 101297"/>
                <a:gd name="connsiteX6" fmla="*/ 18 w 296880"/>
                <a:gd name="connsiteY6" fmla="*/ 31821 h 10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880" h="101297">
                  <a:moveTo>
                    <a:pt x="18" y="31821"/>
                  </a:moveTo>
                  <a:cubicBezTo>
                    <a:pt x="1076" y="34731"/>
                    <a:pt x="47379" y="93734"/>
                    <a:pt x="76218" y="100084"/>
                  </a:cubicBezTo>
                  <a:cubicBezTo>
                    <a:pt x="105057" y="106434"/>
                    <a:pt x="136278" y="86590"/>
                    <a:pt x="173055" y="69921"/>
                  </a:cubicBezTo>
                  <a:cubicBezTo>
                    <a:pt x="209832" y="53252"/>
                    <a:pt x="296880" y="2188"/>
                    <a:pt x="296880" y="71"/>
                  </a:cubicBezTo>
                  <a:cubicBezTo>
                    <a:pt x="296880" y="-2046"/>
                    <a:pt x="210890" y="43463"/>
                    <a:pt x="173055" y="57221"/>
                  </a:cubicBezTo>
                  <a:cubicBezTo>
                    <a:pt x="135220" y="70979"/>
                    <a:pt x="96062" y="84738"/>
                    <a:pt x="69868" y="82621"/>
                  </a:cubicBezTo>
                  <a:cubicBezTo>
                    <a:pt x="43674" y="80504"/>
                    <a:pt x="-1040" y="28911"/>
                    <a:pt x="18" y="318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12FCA828-F0DF-4B53-A7CC-C8443F923DF3}"/>
                </a:ext>
              </a:extLst>
            </p:cNvPr>
            <p:cNvSpPr/>
            <p:nvPr/>
          </p:nvSpPr>
          <p:spPr>
            <a:xfrm>
              <a:off x="6287937" y="5471397"/>
              <a:ext cx="339186" cy="132692"/>
            </a:xfrm>
            <a:custGeom>
              <a:avLst/>
              <a:gdLst>
                <a:gd name="connsiteX0" fmla="*/ 151 w 339186"/>
                <a:gd name="connsiteY0" fmla="*/ 132478 h 132692"/>
                <a:gd name="connsiteX1" fmla="*/ 228751 w 339186"/>
                <a:gd name="connsiteY1" fmla="*/ 40403 h 132692"/>
                <a:gd name="connsiteX2" fmla="*/ 338288 w 339186"/>
                <a:gd name="connsiteY2" fmla="*/ 7066 h 132692"/>
                <a:gd name="connsiteX3" fmla="*/ 265263 w 339186"/>
                <a:gd name="connsiteY3" fmla="*/ 11828 h 132692"/>
                <a:gd name="connsiteX4" fmla="*/ 151 w 339186"/>
                <a:gd name="connsiteY4" fmla="*/ 132478 h 13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186" h="132692">
                  <a:moveTo>
                    <a:pt x="151" y="132478"/>
                  </a:moveTo>
                  <a:cubicBezTo>
                    <a:pt x="-5934" y="137240"/>
                    <a:pt x="172395" y="61305"/>
                    <a:pt x="228751" y="40403"/>
                  </a:cubicBezTo>
                  <a:cubicBezTo>
                    <a:pt x="285107" y="19501"/>
                    <a:pt x="332203" y="11828"/>
                    <a:pt x="338288" y="7066"/>
                  </a:cubicBezTo>
                  <a:cubicBezTo>
                    <a:pt x="344373" y="2304"/>
                    <a:pt x="319503" y="-8280"/>
                    <a:pt x="265263" y="11828"/>
                  </a:cubicBezTo>
                  <a:cubicBezTo>
                    <a:pt x="211023" y="31936"/>
                    <a:pt x="6236" y="127716"/>
                    <a:pt x="151" y="1324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2C741F9E-31EE-4CDB-8A60-CCCAA6C2322C}"/>
                </a:ext>
              </a:extLst>
            </p:cNvPr>
            <p:cNvSpPr/>
            <p:nvPr/>
          </p:nvSpPr>
          <p:spPr>
            <a:xfrm>
              <a:off x="6744284" y="5411567"/>
              <a:ext cx="298208" cy="49470"/>
            </a:xfrm>
            <a:custGeom>
              <a:avLst/>
              <a:gdLst>
                <a:gd name="connsiteX0" fmla="*/ 5766 w 298208"/>
                <a:gd name="connsiteY0" fmla="*/ 49433 h 49470"/>
                <a:gd name="connsiteX1" fmla="*/ 270879 w 298208"/>
                <a:gd name="connsiteY1" fmla="*/ 9746 h 49470"/>
                <a:gd name="connsiteX2" fmla="*/ 270879 w 298208"/>
                <a:gd name="connsiteY2" fmla="*/ 8158 h 49470"/>
                <a:gd name="connsiteX3" fmla="*/ 104191 w 298208"/>
                <a:gd name="connsiteY3" fmla="*/ 1808 h 49470"/>
                <a:gd name="connsiteX4" fmla="*/ 5766 w 298208"/>
                <a:gd name="connsiteY4" fmla="*/ 49433 h 4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208" h="49470">
                  <a:moveTo>
                    <a:pt x="5766" y="49433"/>
                  </a:moveTo>
                  <a:cubicBezTo>
                    <a:pt x="33547" y="50756"/>
                    <a:pt x="226694" y="16625"/>
                    <a:pt x="270879" y="9746"/>
                  </a:cubicBezTo>
                  <a:cubicBezTo>
                    <a:pt x="315064" y="2867"/>
                    <a:pt x="298660" y="9481"/>
                    <a:pt x="270879" y="8158"/>
                  </a:cubicBezTo>
                  <a:cubicBezTo>
                    <a:pt x="243098" y="6835"/>
                    <a:pt x="151287" y="-4277"/>
                    <a:pt x="104191" y="1808"/>
                  </a:cubicBezTo>
                  <a:cubicBezTo>
                    <a:pt x="57095" y="7893"/>
                    <a:pt x="-22015" y="48110"/>
                    <a:pt x="5766" y="49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3D34E9E3-DC54-4063-B057-4A54D39D227F}"/>
                </a:ext>
              </a:extLst>
            </p:cNvPr>
            <p:cNvSpPr/>
            <p:nvPr/>
          </p:nvSpPr>
          <p:spPr>
            <a:xfrm>
              <a:off x="6759553" y="5461607"/>
              <a:ext cx="622325" cy="76653"/>
            </a:xfrm>
            <a:custGeom>
              <a:avLst/>
              <a:gdLst>
                <a:gd name="connsiteX0" fmla="*/ 22 w 622325"/>
                <a:gd name="connsiteY0" fmla="*/ 981 h 76653"/>
                <a:gd name="connsiteX1" fmla="*/ 363560 w 622325"/>
                <a:gd name="connsiteY1" fmla="*/ 15268 h 76653"/>
                <a:gd name="connsiteX2" fmla="*/ 519135 w 622325"/>
                <a:gd name="connsiteY2" fmla="*/ 58131 h 76653"/>
                <a:gd name="connsiteX3" fmla="*/ 622322 w 622325"/>
                <a:gd name="connsiteY3" fmla="*/ 75593 h 76653"/>
                <a:gd name="connsiteX4" fmla="*/ 515960 w 622325"/>
                <a:gd name="connsiteY4" fmla="*/ 70831 h 76653"/>
                <a:gd name="connsiteX5" fmla="*/ 381022 w 622325"/>
                <a:gd name="connsiteY5" fmla="*/ 39081 h 76653"/>
                <a:gd name="connsiteX6" fmla="*/ 22 w 622325"/>
                <a:gd name="connsiteY6" fmla="*/ 981 h 7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325" h="76653">
                  <a:moveTo>
                    <a:pt x="22" y="981"/>
                  </a:moveTo>
                  <a:cubicBezTo>
                    <a:pt x="-2888" y="-2988"/>
                    <a:pt x="277041" y="5743"/>
                    <a:pt x="363560" y="15268"/>
                  </a:cubicBezTo>
                  <a:cubicBezTo>
                    <a:pt x="450079" y="24793"/>
                    <a:pt x="476008" y="48077"/>
                    <a:pt x="519135" y="58131"/>
                  </a:cubicBezTo>
                  <a:cubicBezTo>
                    <a:pt x="562262" y="68185"/>
                    <a:pt x="622851" y="73476"/>
                    <a:pt x="622322" y="75593"/>
                  </a:cubicBezTo>
                  <a:cubicBezTo>
                    <a:pt x="621793" y="77710"/>
                    <a:pt x="556177" y="76916"/>
                    <a:pt x="515960" y="70831"/>
                  </a:cubicBezTo>
                  <a:cubicBezTo>
                    <a:pt x="475743" y="64746"/>
                    <a:pt x="470716" y="50987"/>
                    <a:pt x="381022" y="39081"/>
                  </a:cubicBezTo>
                  <a:cubicBezTo>
                    <a:pt x="291328" y="27175"/>
                    <a:pt x="2932" y="4950"/>
                    <a:pt x="22" y="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37CC8641-D9F1-4DDB-AA6E-94A9083110FF}"/>
                </a:ext>
              </a:extLst>
            </p:cNvPr>
            <p:cNvSpPr/>
            <p:nvPr/>
          </p:nvSpPr>
          <p:spPr>
            <a:xfrm>
              <a:off x="6762594" y="5426899"/>
              <a:ext cx="594081" cy="115304"/>
            </a:xfrm>
            <a:custGeom>
              <a:avLst/>
              <a:gdLst>
                <a:gd name="connsiteX0" fmla="*/ 156 w 594081"/>
                <a:gd name="connsiteY0" fmla="*/ 29339 h 115304"/>
                <a:gd name="connsiteX1" fmla="*/ 324006 w 594081"/>
                <a:gd name="connsiteY1" fmla="*/ 2351 h 115304"/>
                <a:gd name="connsiteX2" fmla="*/ 549431 w 594081"/>
                <a:gd name="connsiteY2" fmla="*/ 97601 h 115304"/>
                <a:gd name="connsiteX3" fmla="*/ 589119 w 594081"/>
                <a:gd name="connsiteY3" fmla="*/ 113476 h 115304"/>
                <a:gd name="connsiteX4" fmla="*/ 479581 w 594081"/>
                <a:gd name="connsiteY4" fmla="*/ 73789 h 115304"/>
                <a:gd name="connsiteX5" fmla="*/ 366869 w 594081"/>
                <a:gd name="connsiteY5" fmla="*/ 32514 h 115304"/>
                <a:gd name="connsiteX6" fmla="*/ 156 w 594081"/>
                <a:gd name="connsiteY6" fmla="*/ 29339 h 1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081" h="115304">
                  <a:moveTo>
                    <a:pt x="156" y="29339"/>
                  </a:moveTo>
                  <a:cubicBezTo>
                    <a:pt x="-6988" y="24312"/>
                    <a:pt x="232460" y="-9026"/>
                    <a:pt x="324006" y="2351"/>
                  </a:cubicBezTo>
                  <a:cubicBezTo>
                    <a:pt x="415552" y="13728"/>
                    <a:pt x="505246" y="79080"/>
                    <a:pt x="549431" y="97601"/>
                  </a:cubicBezTo>
                  <a:cubicBezTo>
                    <a:pt x="593616" y="116122"/>
                    <a:pt x="600761" y="117445"/>
                    <a:pt x="589119" y="113476"/>
                  </a:cubicBezTo>
                  <a:cubicBezTo>
                    <a:pt x="577477" y="109507"/>
                    <a:pt x="516623" y="87283"/>
                    <a:pt x="479581" y="73789"/>
                  </a:cubicBezTo>
                  <a:cubicBezTo>
                    <a:pt x="442539" y="60295"/>
                    <a:pt x="447302" y="40187"/>
                    <a:pt x="366869" y="32514"/>
                  </a:cubicBezTo>
                  <a:cubicBezTo>
                    <a:pt x="286436" y="24841"/>
                    <a:pt x="7300" y="34366"/>
                    <a:pt x="156" y="293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EF152AE5-54A9-4323-AB47-ECA408076C00}"/>
                </a:ext>
              </a:extLst>
            </p:cNvPr>
            <p:cNvSpPr/>
            <p:nvPr/>
          </p:nvSpPr>
          <p:spPr>
            <a:xfrm>
              <a:off x="6573000" y="5525554"/>
              <a:ext cx="700521" cy="151636"/>
            </a:xfrm>
            <a:custGeom>
              <a:avLst/>
              <a:gdLst>
                <a:gd name="connsiteX0" fmla="*/ 838 w 700521"/>
                <a:gd name="connsiteY0" fmla="*/ 151346 h 151636"/>
                <a:gd name="connsiteX1" fmla="*/ 643775 w 700521"/>
                <a:gd name="connsiteY1" fmla="*/ 25934 h 151636"/>
                <a:gd name="connsiteX2" fmla="*/ 653300 w 700521"/>
                <a:gd name="connsiteY2" fmla="*/ 2121 h 151636"/>
                <a:gd name="connsiteX3" fmla="*/ 510425 w 700521"/>
                <a:gd name="connsiteY3" fmla="*/ 59271 h 151636"/>
                <a:gd name="connsiteX4" fmla="*/ 838 w 700521"/>
                <a:gd name="connsiteY4" fmla="*/ 151346 h 15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521" h="151636">
                  <a:moveTo>
                    <a:pt x="838" y="151346"/>
                  </a:moveTo>
                  <a:cubicBezTo>
                    <a:pt x="23063" y="145790"/>
                    <a:pt x="535031" y="50805"/>
                    <a:pt x="643775" y="25934"/>
                  </a:cubicBezTo>
                  <a:cubicBezTo>
                    <a:pt x="752519" y="1063"/>
                    <a:pt x="675525" y="-3435"/>
                    <a:pt x="653300" y="2121"/>
                  </a:cubicBezTo>
                  <a:cubicBezTo>
                    <a:pt x="631075" y="7677"/>
                    <a:pt x="616258" y="37310"/>
                    <a:pt x="510425" y="59271"/>
                  </a:cubicBezTo>
                  <a:cubicBezTo>
                    <a:pt x="404592" y="81232"/>
                    <a:pt x="-21387" y="156902"/>
                    <a:pt x="838" y="151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0159F753-C368-4EB3-A497-B6DCF1724042}"/>
                </a:ext>
              </a:extLst>
            </p:cNvPr>
            <p:cNvSpPr/>
            <p:nvPr/>
          </p:nvSpPr>
          <p:spPr>
            <a:xfrm>
              <a:off x="6962775" y="5546638"/>
              <a:ext cx="423228" cy="54161"/>
            </a:xfrm>
            <a:custGeom>
              <a:avLst/>
              <a:gdLst>
                <a:gd name="connsiteX0" fmla="*/ 422275 w 423228"/>
                <a:gd name="connsiteY0" fmla="*/ 87 h 54161"/>
                <a:gd name="connsiteX1" fmla="*/ 379413 w 423228"/>
                <a:gd name="connsiteY1" fmla="*/ 50887 h 54161"/>
                <a:gd name="connsiteX2" fmla="*/ 315913 w 423228"/>
                <a:gd name="connsiteY2" fmla="*/ 49300 h 54161"/>
                <a:gd name="connsiteX3" fmla="*/ 0 w 423228"/>
                <a:gd name="connsiteY3" fmla="*/ 49300 h 54161"/>
                <a:gd name="connsiteX4" fmla="*/ 338138 w 423228"/>
                <a:gd name="connsiteY4" fmla="*/ 38187 h 54161"/>
                <a:gd name="connsiteX5" fmla="*/ 422275 w 423228"/>
                <a:gd name="connsiteY5" fmla="*/ 87 h 5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228" h="54161">
                  <a:moveTo>
                    <a:pt x="422275" y="87"/>
                  </a:moveTo>
                  <a:cubicBezTo>
                    <a:pt x="429154" y="2204"/>
                    <a:pt x="397140" y="42685"/>
                    <a:pt x="379413" y="50887"/>
                  </a:cubicBezTo>
                  <a:cubicBezTo>
                    <a:pt x="361686" y="59089"/>
                    <a:pt x="315913" y="49300"/>
                    <a:pt x="315913" y="49300"/>
                  </a:cubicBezTo>
                  <a:lnTo>
                    <a:pt x="0" y="49300"/>
                  </a:lnTo>
                  <a:cubicBezTo>
                    <a:pt x="3704" y="47448"/>
                    <a:pt x="273050" y="41362"/>
                    <a:pt x="338138" y="38187"/>
                  </a:cubicBezTo>
                  <a:cubicBezTo>
                    <a:pt x="403225" y="35012"/>
                    <a:pt x="415396" y="-2030"/>
                    <a:pt x="422275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8714F1D1-A43C-420A-B84E-A4BEABC01CF4}"/>
                </a:ext>
              </a:extLst>
            </p:cNvPr>
            <p:cNvSpPr/>
            <p:nvPr/>
          </p:nvSpPr>
          <p:spPr>
            <a:xfrm>
              <a:off x="6543314" y="5467244"/>
              <a:ext cx="236910" cy="127662"/>
            </a:xfrm>
            <a:custGeom>
              <a:avLst/>
              <a:gdLst>
                <a:gd name="connsiteX0" fmla="*/ 236899 w 236910"/>
                <a:gd name="connsiteY0" fmla="*/ 106 h 127662"/>
                <a:gd name="connsiteX1" fmla="*/ 152761 w 236910"/>
                <a:gd name="connsiteY1" fmla="*/ 35031 h 127662"/>
                <a:gd name="connsiteX2" fmla="*/ 171811 w 236910"/>
                <a:gd name="connsiteY2" fmla="*/ 120756 h 127662"/>
                <a:gd name="connsiteX3" fmla="*/ 179749 w 236910"/>
                <a:gd name="connsiteY3" fmla="*/ 122344 h 127662"/>
                <a:gd name="connsiteX4" fmla="*/ 361 w 236910"/>
                <a:gd name="connsiteY4" fmla="*/ 111231 h 127662"/>
                <a:gd name="connsiteX5" fmla="*/ 133711 w 236910"/>
                <a:gd name="connsiteY5" fmla="*/ 115994 h 127662"/>
                <a:gd name="connsiteX6" fmla="*/ 146411 w 236910"/>
                <a:gd name="connsiteY6" fmla="*/ 84244 h 127662"/>
                <a:gd name="connsiteX7" fmla="*/ 146411 w 236910"/>
                <a:gd name="connsiteY7" fmla="*/ 44556 h 127662"/>
                <a:gd name="connsiteX8" fmla="*/ 236899 w 236910"/>
                <a:gd name="connsiteY8" fmla="*/ 106 h 12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910" h="127662">
                  <a:moveTo>
                    <a:pt x="236899" y="106"/>
                  </a:moveTo>
                  <a:cubicBezTo>
                    <a:pt x="237957" y="-1482"/>
                    <a:pt x="163609" y="14923"/>
                    <a:pt x="152761" y="35031"/>
                  </a:cubicBezTo>
                  <a:cubicBezTo>
                    <a:pt x="141913" y="55139"/>
                    <a:pt x="167313" y="106204"/>
                    <a:pt x="171811" y="120756"/>
                  </a:cubicBezTo>
                  <a:cubicBezTo>
                    <a:pt x="176309" y="135308"/>
                    <a:pt x="179749" y="122344"/>
                    <a:pt x="179749" y="122344"/>
                  </a:cubicBezTo>
                  <a:lnTo>
                    <a:pt x="361" y="111231"/>
                  </a:lnTo>
                  <a:cubicBezTo>
                    <a:pt x="-7312" y="110173"/>
                    <a:pt x="109370" y="120492"/>
                    <a:pt x="133711" y="115994"/>
                  </a:cubicBezTo>
                  <a:cubicBezTo>
                    <a:pt x="158052" y="111496"/>
                    <a:pt x="144294" y="96150"/>
                    <a:pt x="146411" y="84244"/>
                  </a:cubicBezTo>
                  <a:cubicBezTo>
                    <a:pt x="148528" y="72338"/>
                    <a:pt x="130801" y="58579"/>
                    <a:pt x="146411" y="44556"/>
                  </a:cubicBezTo>
                  <a:cubicBezTo>
                    <a:pt x="162021" y="30533"/>
                    <a:pt x="235841" y="1694"/>
                    <a:pt x="236899" y="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C4660B7-46B8-40A5-AA60-1034CD44CB0C}"/>
                </a:ext>
              </a:extLst>
            </p:cNvPr>
            <p:cNvSpPr/>
            <p:nvPr/>
          </p:nvSpPr>
          <p:spPr>
            <a:xfrm>
              <a:off x="6530965" y="5494000"/>
              <a:ext cx="184160" cy="11450"/>
            </a:xfrm>
            <a:custGeom>
              <a:avLst/>
              <a:gdLst>
                <a:gd name="connsiteX0" fmla="*/ 184160 w 184160"/>
                <a:gd name="connsiteY0" fmla="*/ 11450 h 11450"/>
                <a:gd name="connsiteX1" fmla="*/ 10 w 184160"/>
                <a:gd name="connsiteY1" fmla="*/ 338 h 11450"/>
                <a:gd name="connsiteX2" fmla="*/ 184160 w 184160"/>
                <a:gd name="connsiteY2" fmla="*/ 11450 h 1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60" h="11450">
                  <a:moveTo>
                    <a:pt x="184160" y="11450"/>
                  </a:moveTo>
                  <a:cubicBezTo>
                    <a:pt x="184160" y="11450"/>
                    <a:pt x="1597" y="2984"/>
                    <a:pt x="10" y="338"/>
                  </a:cubicBezTo>
                  <a:cubicBezTo>
                    <a:pt x="-1578" y="-2308"/>
                    <a:pt x="184160" y="11450"/>
                    <a:pt x="184160" y="114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066B3BB6-DD18-4751-A304-451C3C083B29}"/>
                </a:ext>
              </a:extLst>
            </p:cNvPr>
            <p:cNvSpPr/>
            <p:nvPr/>
          </p:nvSpPr>
          <p:spPr>
            <a:xfrm>
              <a:off x="6532757" y="5472108"/>
              <a:ext cx="125218" cy="98439"/>
            </a:xfrm>
            <a:custGeom>
              <a:avLst/>
              <a:gdLst>
                <a:gd name="connsiteX0" fmla="*/ 125218 w 125218"/>
                <a:gd name="connsiteY0" fmla="*/ 5 h 98439"/>
                <a:gd name="connsiteX1" fmla="*/ 12506 w 125218"/>
                <a:gd name="connsiteY1" fmla="*/ 57155 h 98439"/>
                <a:gd name="connsiteX2" fmla="*/ 2981 w 125218"/>
                <a:gd name="connsiteY2" fmla="*/ 98430 h 98439"/>
                <a:gd name="connsiteX3" fmla="*/ 14093 w 125218"/>
                <a:gd name="connsiteY3" fmla="*/ 60330 h 98439"/>
                <a:gd name="connsiteX4" fmla="*/ 125218 w 125218"/>
                <a:gd name="connsiteY4" fmla="*/ 5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18" h="98439">
                  <a:moveTo>
                    <a:pt x="125218" y="5"/>
                  </a:moveTo>
                  <a:cubicBezTo>
                    <a:pt x="124953" y="-524"/>
                    <a:pt x="32879" y="40751"/>
                    <a:pt x="12506" y="57155"/>
                  </a:cubicBezTo>
                  <a:cubicBezTo>
                    <a:pt x="-7867" y="73559"/>
                    <a:pt x="2716" y="97901"/>
                    <a:pt x="2981" y="98430"/>
                  </a:cubicBezTo>
                  <a:cubicBezTo>
                    <a:pt x="3245" y="98959"/>
                    <a:pt x="-2046" y="77528"/>
                    <a:pt x="14093" y="60330"/>
                  </a:cubicBezTo>
                  <a:cubicBezTo>
                    <a:pt x="30232" y="43132"/>
                    <a:pt x="125483" y="534"/>
                    <a:pt x="12521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F787E789-F14C-41FA-BD2E-29744997CA25}"/>
                </a:ext>
              </a:extLst>
            </p:cNvPr>
            <p:cNvSpPr/>
            <p:nvPr/>
          </p:nvSpPr>
          <p:spPr>
            <a:xfrm>
              <a:off x="6585972" y="5481593"/>
              <a:ext cx="335818" cy="175742"/>
            </a:xfrm>
            <a:custGeom>
              <a:avLst/>
              <a:gdLst>
                <a:gd name="connsiteX0" fmla="*/ 332353 w 335818"/>
                <a:gd name="connsiteY0" fmla="*/ 45 h 175742"/>
                <a:gd name="connsiteX1" fmla="*/ 324416 w 335818"/>
                <a:gd name="connsiteY1" fmla="*/ 88945 h 175742"/>
                <a:gd name="connsiteX2" fmla="*/ 254566 w 335818"/>
                <a:gd name="connsiteY2" fmla="*/ 111170 h 175742"/>
                <a:gd name="connsiteX3" fmla="*/ 100578 w 335818"/>
                <a:gd name="connsiteY3" fmla="*/ 142920 h 175742"/>
                <a:gd name="connsiteX4" fmla="*/ 6916 w 335818"/>
                <a:gd name="connsiteY4" fmla="*/ 174670 h 175742"/>
                <a:gd name="connsiteX5" fmla="*/ 289491 w 335818"/>
                <a:gd name="connsiteY5" fmla="*/ 101645 h 175742"/>
                <a:gd name="connsiteX6" fmla="*/ 332353 w 335818"/>
                <a:gd name="connsiteY6" fmla="*/ 45 h 175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818" h="175742">
                  <a:moveTo>
                    <a:pt x="332353" y="45"/>
                  </a:moveTo>
                  <a:cubicBezTo>
                    <a:pt x="338174" y="-2072"/>
                    <a:pt x="337381" y="70424"/>
                    <a:pt x="324416" y="88945"/>
                  </a:cubicBezTo>
                  <a:cubicBezTo>
                    <a:pt x="311451" y="107466"/>
                    <a:pt x="291872" y="102174"/>
                    <a:pt x="254566" y="111170"/>
                  </a:cubicBezTo>
                  <a:cubicBezTo>
                    <a:pt x="217260" y="120166"/>
                    <a:pt x="141853" y="132337"/>
                    <a:pt x="100578" y="142920"/>
                  </a:cubicBezTo>
                  <a:cubicBezTo>
                    <a:pt x="59303" y="153503"/>
                    <a:pt x="-24569" y="181549"/>
                    <a:pt x="6916" y="174670"/>
                  </a:cubicBezTo>
                  <a:cubicBezTo>
                    <a:pt x="38401" y="167791"/>
                    <a:pt x="237368" y="125193"/>
                    <a:pt x="289491" y="101645"/>
                  </a:cubicBezTo>
                  <a:cubicBezTo>
                    <a:pt x="341614" y="78097"/>
                    <a:pt x="326532" y="2162"/>
                    <a:pt x="332353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AB294E75-0385-4084-A570-503F242F21CA}"/>
                </a:ext>
              </a:extLst>
            </p:cNvPr>
            <p:cNvSpPr/>
            <p:nvPr/>
          </p:nvSpPr>
          <p:spPr>
            <a:xfrm>
              <a:off x="6689676" y="5494042"/>
              <a:ext cx="166711" cy="70643"/>
            </a:xfrm>
            <a:custGeom>
              <a:avLst/>
              <a:gdLst>
                <a:gd name="connsiteX0" fmla="*/ 49 w 166711"/>
                <a:gd name="connsiteY0" fmla="*/ 5058 h 70643"/>
                <a:gd name="connsiteX1" fmla="*/ 161974 w 166711"/>
                <a:gd name="connsiteY1" fmla="*/ 3471 h 70643"/>
                <a:gd name="connsiteX2" fmla="*/ 117524 w 166711"/>
                <a:gd name="connsiteY2" fmla="*/ 49508 h 70643"/>
                <a:gd name="connsiteX3" fmla="*/ 55612 w 166711"/>
                <a:gd name="connsiteY3" fmla="*/ 68558 h 70643"/>
                <a:gd name="connsiteX4" fmla="*/ 15924 w 166711"/>
                <a:gd name="connsiteY4" fmla="*/ 70146 h 70643"/>
                <a:gd name="connsiteX5" fmla="*/ 130224 w 166711"/>
                <a:gd name="connsiteY5" fmla="*/ 63796 h 70643"/>
                <a:gd name="connsiteX6" fmla="*/ 146099 w 166711"/>
                <a:gd name="connsiteY6" fmla="*/ 28871 h 70643"/>
                <a:gd name="connsiteX7" fmla="*/ 144512 w 166711"/>
                <a:gd name="connsiteY7" fmla="*/ 19346 h 70643"/>
                <a:gd name="connsiteX8" fmla="*/ 49 w 166711"/>
                <a:gd name="connsiteY8" fmla="*/ 5058 h 7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711" h="70643">
                  <a:moveTo>
                    <a:pt x="49" y="5058"/>
                  </a:moveTo>
                  <a:cubicBezTo>
                    <a:pt x="2959" y="2412"/>
                    <a:pt x="142395" y="-3937"/>
                    <a:pt x="161974" y="3471"/>
                  </a:cubicBezTo>
                  <a:cubicBezTo>
                    <a:pt x="181553" y="10879"/>
                    <a:pt x="135251" y="38660"/>
                    <a:pt x="117524" y="49508"/>
                  </a:cubicBezTo>
                  <a:cubicBezTo>
                    <a:pt x="99797" y="60356"/>
                    <a:pt x="72545" y="65118"/>
                    <a:pt x="55612" y="68558"/>
                  </a:cubicBezTo>
                  <a:cubicBezTo>
                    <a:pt x="38679" y="71998"/>
                    <a:pt x="15924" y="70146"/>
                    <a:pt x="15924" y="70146"/>
                  </a:cubicBezTo>
                  <a:cubicBezTo>
                    <a:pt x="28359" y="69352"/>
                    <a:pt x="108528" y="70675"/>
                    <a:pt x="130224" y="63796"/>
                  </a:cubicBezTo>
                  <a:cubicBezTo>
                    <a:pt x="151920" y="56917"/>
                    <a:pt x="143718" y="36279"/>
                    <a:pt x="146099" y="28871"/>
                  </a:cubicBezTo>
                  <a:cubicBezTo>
                    <a:pt x="148480" y="21463"/>
                    <a:pt x="164356" y="20669"/>
                    <a:pt x="144512" y="19346"/>
                  </a:cubicBezTo>
                  <a:cubicBezTo>
                    <a:pt x="124668" y="18023"/>
                    <a:pt x="-2861" y="7704"/>
                    <a:pt x="49" y="50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D4183CC1-B413-4A18-9A77-96AE61526BCE}"/>
                </a:ext>
              </a:extLst>
            </p:cNvPr>
            <p:cNvSpPr/>
            <p:nvPr/>
          </p:nvSpPr>
          <p:spPr>
            <a:xfrm>
              <a:off x="6931104" y="5494215"/>
              <a:ext cx="275056" cy="34592"/>
            </a:xfrm>
            <a:custGeom>
              <a:avLst/>
              <a:gdLst>
                <a:gd name="connsiteX0" fmla="*/ 6271 w 275056"/>
                <a:gd name="connsiteY0" fmla="*/ 33460 h 34592"/>
                <a:gd name="connsiteX1" fmla="*/ 88821 w 275056"/>
                <a:gd name="connsiteY1" fmla="*/ 123 h 34592"/>
                <a:gd name="connsiteX2" fmla="*/ 141209 w 275056"/>
                <a:gd name="connsiteY2" fmla="*/ 22348 h 34592"/>
                <a:gd name="connsiteX3" fmla="*/ 272971 w 275056"/>
                <a:gd name="connsiteY3" fmla="*/ 27110 h 34592"/>
                <a:gd name="connsiteX4" fmla="*/ 6271 w 275056"/>
                <a:gd name="connsiteY4" fmla="*/ 33460 h 3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056" h="34592">
                  <a:moveTo>
                    <a:pt x="6271" y="33460"/>
                  </a:moveTo>
                  <a:cubicBezTo>
                    <a:pt x="-24421" y="28962"/>
                    <a:pt x="66331" y="1975"/>
                    <a:pt x="88821" y="123"/>
                  </a:cubicBezTo>
                  <a:cubicBezTo>
                    <a:pt x="111311" y="-1729"/>
                    <a:pt x="110517" y="17850"/>
                    <a:pt x="141209" y="22348"/>
                  </a:cubicBezTo>
                  <a:cubicBezTo>
                    <a:pt x="171901" y="26846"/>
                    <a:pt x="292286" y="26581"/>
                    <a:pt x="272971" y="27110"/>
                  </a:cubicBezTo>
                  <a:cubicBezTo>
                    <a:pt x="253656" y="27639"/>
                    <a:pt x="36963" y="37958"/>
                    <a:pt x="6271" y="33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C27956DF-6760-4CD0-AC03-51C384F3C614}"/>
                </a:ext>
              </a:extLst>
            </p:cNvPr>
            <p:cNvSpPr/>
            <p:nvPr/>
          </p:nvSpPr>
          <p:spPr>
            <a:xfrm>
              <a:off x="6903496" y="5529477"/>
              <a:ext cx="328774" cy="43827"/>
            </a:xfrm>
            <a:custGeom>
              <a:avLst/>
              <a:gdLst>
                <a:gd name="connsiteX0" fmla="*/ 542 w 328774"/>
                <a:gd name="connsiteY0" fmla="*/ 31536 h 43827"/>
                <a:gd name="connsiteX1" fmla="*/ 110079 w 328774"/>
                <a:gd name="connsiteY1" fmla="*/ 39473 h 43827"/>
                <a:gd name="connsiteX2" fmla="*/ 181517 w 328774"/>
                <a:gd name="connsiteY2" fmla="*/ 41061 h 43827"/>
                <a:gd name="connsiteX3" fmla="*/ 327567 w 328774"/>
                <a:gd name="connsiteY3" fmla="*/ 1373 h 43827"/>
                <a:gd name="connsiteX4" fmla="*/ 246604 w 328774"/>
                <a:gd name="connsiteY4" fmla="*/ 10898 h 43827"/>
                <a:gd name="connsiteX5" fmla="*/ 167229 w 328774"/>
                <a:gd name="connsiteY5" fmla="*/ 28361 h 43827"/>
                <a:gd name="connsiteX6" fmla="*/ 542 w 328774"/>
                <a:gd name="connsiteY6" fmla="*/ 31536 h 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774" h="43827">
                  <a:moveTo>
                    <a:pt x="542" y="31536"/>
                  </a:moveTo>
                  <a:cubicBezTo>
                    <a:pt x="-8983" y="33388"/>
                    <a:pt x="110079" y="39473"/>
                    <a:pt x="110079" y="39473"/>
                  </a:cubicBezTo>
                  <a:cubicBezTo>
                    <a:pt x="140241" y="41060"/>
                    <a:pt x="145269" y="47411"/>
                    <a:pt x="181517" y="41061"/>
                  </a:cubicBezTo>
                  <a:cubicBezTo>
                    <a:pt x="217765" y="34711"/>
                    <a:pt x="316719" y="6400"/>
                    <a:pt x="327567" y="1373"/>
                  </a:cubicBezTo>
                  <a:cubicBezTo>
                    <a:pt x="338415" y="-3654"/>
                    <a:pt x="273327" y="6400"/>
                    <a:pt x="246604" y="10898"/>
                  </a:cubicBezTo>
                  <a:cubicBezTo>
                    <a:pt x="219881" y="15396"/>
                    <a:pt x="208504" y="25980"/>
                    <a:pt x="167229" y="28361"/>
                  </a:cubicBezTo>
                  <a:cubicBezTo>
                    <a:pt x="125954" y="30742"/>
                    <a:pt x="10067" y="29684"/>
                    <a:pt x="542" y="315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66CCE263-425A-4780-AD63-717E1F4F026F}"/>
                </a:ext>
              </a:extLst>
            </p:cNvPr>
            <p:cNvSpPr/>
            <p:nvPr/>
          </p:nvSpPr>
          <p:spPr>
            <a:xfrm>
              <a:off x="6423978" y="5578054"/>
              <a:ext cx="239789" cy="100618"/>
            </a:xfrm>
            <a:custGeom>
              <a:avLst/>
              <a:gdLst>
                <a:gd name="connsiteX0" fmla="*/ 635 w 239789"/>
                <a:gd name="connsiteY0" fmla="*/ 421 h 100618"/>
                <a:gd name="connsiteX1" fmla="*/ 210185 w 239789"/>
                <a:gd name="connsiteY1" fmla="*/ 8359 h 100618"/>
                <a:gd name="connsiteX2" fmla="*/ 233997 w 239789"/>
                <a:gd name="connsiteY2" fmla="*/ 22646 h 100618"/>
                <a:gd name="connsiteX3" fmla="*/ 168910 w 239789"/>
                <a:gd name="connsiteY3" fmla="*/ 14709 h 100618"/>
                <a:gd name="connsiteX4" fmla="*/ 141922 w 239789"/>
                <a:gd name="connsiteY4" fmla="*/ 30584 h 100618"/>
                <a:gd name="connsiteX5" fmla="*/ 103822 w 239789"/>
                <a:gd name="connsiteY5" fmla="*/ 46459 h 100618"/>
                <a:gd name="connsiteX6" fmla="*/ 106997 w 239789"/>
                <a:gd name="connsiteY6" fmla="*/ 67096 h 100618"/>
                <a:gd name="connsiteX7" fmla="*/ 22860 w 239789"/>
                <a:gd name="connsiteY7" fmla="*/ 100434 h 100618"/>
                <a:gd name="connsiteX8" fmla="*/ 72072 w 239789"/>
                <a:gd name="connsiteY8" fmla="*/ 78209 h 100618"/>
                <a:gd name="connsiteX9" fmla="*/ 135572 w 239789"/>
                <a:gd name="connsiteY9" fmla="*/ 30584 h 100618"/>
                <a:gd name="connsiteX10" fmla="*/ 145097 w 239789"/>
                <a:gd name="connsiteY10" fmla="*/ 21059 h 100618"/>
                <a:gd name="connsiteX11" fmla="*/ 635 w 239789"/>
                <a:gd name="connsiteY11" fmla="*/ 421 h 1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789" h="100618">
                  <a:moveTo>
                    <a:pt x="635" y="421"/>
                  </a:moveTo>
                  <a:cubicBezTo>
                    <a:pt x="11483" y="-1696"/>
                    <a:pt x="171291" y="4655"/>
                    <a:pt x="210185" y="8359"/>
                  </a:cubicBezTo>
                  <a:cubicBezTo>
                    <a:pt x="249079" y="12063"/>
                    <a:pt x="240876" y="21588"/>
                    <a:pt x="233997" y="22646"/>
                  </a:cubicBezTo>
                  <a:cubicBezTo>
                    <a:pt x="227118" y="23704"/>
                    <a:pt x="184256" y="13386"/>
                    <a:pt x="168910" y="14709"/>
                  </a:cubicBezTo>
                  <a:cubicBezTo>
                    <a:pt x="153564" y="16032"/>
                    <a:pt x="152770" y="25292"/>
                    <a:pt x="141922" y="30584"/>
                  </a:cubicBezTo>
                  <a:cubicBezTo>
                    <a:pt x="131074" y="35876"/>
                    <a:pt x="109643" y="40374"/>
                    <a:pt x="103822" y="46459"/>
                  </a:cubicBezTo>
                  <a:cubicBezTo>
                    <a:pt x="98001" y="52544"/>
                    <a:pt x="120491" y="58100"/>
                    <a:pt x="106997" y="67096"/>
                  </a:cubicBezTo>
                  <a:cubicBezTo>
                    <a:pt x="93503" y="76092"/>
                    <a:pt x="28681" y="98582"/>
                    <a:pt x="22860" y="100434"/>
                  </a:cubicBezTo>
                  <a:cubicBezTo>
                    <a:pt x="17039" y="102286"/>
                    <a:pt x="53287" y="89851"/>
                    <a:pt x="72072" y="78209"/>
                  </a:cubicBezTo>
                  <a:cubicBezTo>
                    <a:pt x="90857" y="66567"/>
                    <a:pt x="123401" y="40109"/>
                    <a:pt x="135572" y="30584"/>
                  </a:cubicBezTo>
                  <a:cubicBezTo>
                    <a:pt x="147743" y="21059"/>
                    <a:pt x="169174" y="24499"/>
                    <a:pt x="145097" y="21059"/>
                  </a:cubicBezTo>
                  <a:cubicBezTo>
                    <a:pt x="121020" y="17619"/>
                    <a:pt x="-10213" y="2538"/>
                    <a:pt x="635" y="4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5F518967-9976-4042-8957-71CC8ED1EDCA}"/>
                </a:ext>
              </a:extLst>
            </p:cNvPr>
            <p:cNvSpPr/>
            <p:nvPr/>
          </p:nvSpPr>
          <p:spPr>
            <a:xfrm>
              <a:off x="6574036" y="5598692"/>
              <a:ext cx="116234" cy="54472"/>
            </a:xfrm>
            <a:custGeom>
              <a:avLst/>
              <a:gdLst>
                <a:gd name="connsiteX0" fmla="*/ 115689 w 116234"/>
                <a:gd name="connsiteY0" fmla="*/ 421 h 54472"/>
                <a:gd name="connsiteX1" fmla="*/ 2977 w 116234"/>
                <a:gd name="connsiteY1" fmla="*/ 30583 h 54472"/>
                <a:gd name="connsiteX2" fmla="*/ 42664 w 116234"/>
                <a:gd name="connsiteY2" fmla="*/ 54396 h 54472"/>
                <a:gd name="connsiteX3" fmla="*/ 115689 w 116234"/>
                <a:gd name="connsiteY3" fmla="*/ 421 h 5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34" h="54472">
                  <a:moveTo>
                    <a:pt x="115689" y="421"/>
                  </a:moveTo>
                  <a:cubicBezTo>
                    <a:pt x="109074" y="-3548"/>
                    <a:pt x="15148" y="21587"/>
                    <a:pt x="2977" y="30583"/>
                  </a:cubicBezTo>
                  <a:cubicBezTo>
                    <a:pt x="-9194" y="39579"/>
                    <a:pt x="18322" y="55719"/>
                    <a:pt x="42664" y="54396"/>
                  </a:cubicBezTo>
                  <a:cubicBezTo>
                    <a:pt x="67006" y="53073"/>
                    <a:pt x="122304" y="4390"/>
                    <a:pt x="115689" y="4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: 図形 250">
              <a:extLst>
                <a:ext uri="{FF2B5EF4-FFF2-40B4-BE49-F238E27FC236}">
                  <a16:creationId xmlns:a16="http://schemas.microsoft.com/office/drawing/2014/main" id="{38402825-1976-4527-B8A1-0DC854C1CE9E}"/>
                </a:ext>
              </a:extLst>
            </p:cNvPr>
            <p:cNvSpPr/>
            <p:nvPr/>
          </p:nvSpPr>
          <p:spPr>
            <a:xfrm>
              <a:off x="7005931" y="5606976"/>
              <a:ext cx="142963" cy="66101"/>
            </a:xfrm>
            <a:custGeom>
              <a:avLst/>
              <a:gdLst>
                <a:gd name="connsiteX0" fmla="*/ 4469 w 142963"/>
                <a:gd name="connsiteY0" fmla="*/ 74 h 66101"/>
                <a:gd name="connsiteX1" fmla="*/ 142582 w 142963"/>
                <a:gd name="connsiteY1" fmla="*/ 52462 h 66101"/>
                <a:gd name="connsiteX2" fmla="*/ 44157 w 142963"/>
                <a:gd name="connsiteY2" fmla="*/ 65162 h 66101"/>
                <a:gd name="connsiteX3" fmla="*/ 4469 w 142963"/>
                <a:gd name="connsiteY3" fmla="*/ 74 h 6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963" h="66101">
                  <a:moveTo>
                    <a:pt x="4469" y="74"/>
                  </a:moveTo>
                  <a:cubicBezTo>
                    <a:pt x="20873" y="-2043"/>
                    <a:pt x="135967" y="41614"/>
                    <a:pt x="142582" y="52462"/>
                  </a:cubicBezTo>
                  <a:cubicBezTo>
                    <a:pt x="149197" y="63310"/>
                    <a:pt x="67970" y="68337"/>
                    <a:pt x="44157" y="65162"/>
                  </a:cubicBezTo>
                  <a:cubicBezTo>
                    <a:pt x="20345" y="61987"/>
                    <a:pt x="-11935" y="2191"/>
                    <a:pt x="4469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0C08E176-28F9-4231-9910-C251AA0F7E63}"/>
                </a:ext>
              </a:extLst>
            </p:cNvPr>
            <p:cNvSpPr/>
            <p:nvPr/>
          </p:nvSpPr>
          <p:spPr>
            <a:xfrm>
              <a:off x="6241913" y="5696540"/>
              <a:ext cx="1008870" cy="435877"/>
            </a:xfrm>
            <a:custGeom>
              <a:avLst/>
              <a:gdLst>
                <a:gd name="connsiteX0" fmla="*/ 1005025 w 1008870"/>
                <a:gd name="connsiteY0" fmla="*/ 2585 h 435877"/>
                <a:gd name="connsiteX1" fmla="*/ 614500 w 1008870"/>
                <a:gd name="connsiteY1" fmla="*/ 18460 h 435877"/>
                <a:gd name="connsiteX2" fmla="*/ 238262 w 1008870"/>
                <a:gd name="connsiteY2" fmla="*/ 77198 h 435877"/>
                <a:gd name="connsiteX3" fmla="*/ 77925 w 1008870"/>
                <a:gd name="connsiteY3" fmla="*/ 178798 h 435877"/>
                <a:gd name="connsiteX4" fmla="*/ 1725 w 1008870"/>
                <a:gd name="connsiteY4" fmla="*/ 431210 h 435877"/>
                <a:gd name="connsiteX5" fmla="*/ 30300 w 1008870"/>
                <a:gd name="connsiteY5" fmla="*/ 331198 h 435877"/>
                <a:gd name="connsiteX6" fmla="*/ 93800 w 1008870"/>
                <a:gd name="connsiteY6" fmla="*/ 186735 h 435877"/>
                <a:gd name="connsiteX7" fmla="*/ 136662 w 1008870"/>
                <a:gd name="connsiteY7" fmla="*/ 126410 h 435877"/>
                <a:gd name="connsiteX8" fmla="*/ 238262 w 1008870"/>
                <a:gd name="connsiteY8" fmla="*/ 105773 h 435877"/>
                <a:gd name="connsiteX9" fmla="*/ 778012 w 1008870"/>
                <a:gd name="connsiteY9" fmla="*/ 10523 h 435877"/>
                <a:gd name="connsiteX10" fmla="*/ 1005025 w 1008870"/>
                <a:gd name="connsiteY10" fmla="*/ 2585 h 43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8870" h="435877">
                  <a:moveTo>
                    <a:pt x="1005025" y="2585"/>
                  </a:moveTo>
                  <a:cubicBezTo>
                    <a:pt x="977773" y="3908"/>
                    <a:pt x="742294" y="6025"/>
                    <a:pt x="614500" y="18460"/>
                  </a:cubicBezTo>
                  <a:cubicBezTo>
                    <a:pt x="486706" y="30895"/>
                    <a:pt x="327691" y="50475"/>
                    <a:pt x="238262" y="77198"/>
                  </a:cubicBezTo>
                  <a:cubicBezTo>
                    <a:pt x="148833" y="103921"/>
                    <a:pt x="117348" y="119796"/>
                    <a:pt x="77925" y="178798"/>
                  </a:cubicBezTo>
                  <a:cubicBezTo>
                    <a:pt x="38502" y="237800"/>
                    <a:pt x="9662" y="405810"/>
                    <a:pt x="1725" y="431210"/>
                  </a:cubicBezTo>
                  <a:cubicBezTo>
                    <a:pt x="-6212" y="456610"/>
                    <a:pt x="14954" y="371944"/>
                    <a:pt x="30300" y="331198"/>
                  </a:cubicBezTo>
                  <a:cubicBezTo>
                    <a:pt x="45646" y="290452"/>
                    <a:pt x="76073" y="220866"/>
                    <a:pt x="93800" y="186735"/>
                  </a:cubicBezTo>
                  <a:cubicBezTo>
                    <a:pt x="111527" y="152604"/>
                    <a:pt x="112585" y="139904"/>
                    <a:pt x="136662" y="126410"/>
                  </a:cubicBezTo>
                  <a:cubicBezTo>
                    <a:pt x="160739" y="112916"/>
                    <a:pt x="238262" y="105773"/>
                    <a:pt x="238262" y="105773"/>
                  </a:cubicBezTo>
                  <a:cubicBezTo>
                    <a:pt x="345154" y="86458"/>
                    <a:pt x="645720" y="26663"/>
                    <a:pt x="778012" y="10523"/>
                  </a:cubicBezTo>
                  <a:cubicBezTo>
                    <a:pt x="910304" y="-5617"/>
                    <a:pt x="1032277" y="1262"/>
                    <a:pt x="1005025" y="25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: 図形 252">
              <a:extLst>
                <a:ext uri="{FF2B5EF4-FFF2-40B4-BE49-F238E27FC236}">
                  <a16:creationId xmlns:a16="http://schemas.microsoft.com/office/drawing/2014/main" id="{ED9B4B55-3BB2-46DC-9EAB-B1527D32006C}"/>
                </a:ext>
              </a:extLst>
            </p:cNvPr>
            <p:cNvSpPr/>
            <p:nvPr/>
          </p:nvSpPr>
          <p:spPr>
            <a:xfrm>
              <a:off x="6056313" y="5609922"/>
              <a:ext cx="389372" cy="203730"/>
            </a:xfrm>
            <a:custGeom>
              <a:avLst/>
              <a:gdLst>
                <a:gd name="connsiteX0" fmla="*/ 388937 w 389372"/>
                <a:gd name="connsiteY0" fmla="*/ 303 h 203730"/>
                <a:gd name="connsiteX1" fmla="*/ 119062 w 389372"/>
                <a:gd name="connsiteY1" fmla="*/ 84441 h 203730"/>
                <a:gd name="connsiteX2" fmla="*/ 0 w 389372"/>
                <a:gd name="connsiteY2" fmla="*/ 203503 h 203730"/>
                <a:gd name="connsiteX3" fmla="*/ 119062 w 389372"/>
                <a:gd name="connsiteY3" fmla="*/ 113016 h 203730"/>
                <a:gd name="connsiteX4" fmla="*/ 180975 w 389372"/>
                <a:gd name="connsiteY4" fmla="*/ 59041 h 203730"/>
                <a:gd name="connsiteX5" fmla="*/ 388937 w 389372"/>
                <a:gd name="connsiteY5" fmla="*/ 303 h 20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372" h="203730">
                  <a:moveTo>
                    <a:pt x="388937" y="303"/>
                  </a:moveTo>
                  <a:cubicBezTo>
                    <a:pt x="378618" y="4536"/>
                    <a:pt x="183885" y="50574"/>
                    <a:pt x="119062" y="84441"/>
                  </a:cubicBezTo>
                  <a:cubicBezTo>
                    <a:pt x="54239" y="118308"/>
                    <a:pt x="0" y="198741"/>
                    <a:pt x="0" y="203503"/>
                  </a:cubicBezTo>
                  <a:cubicBezTo>
                    <a:pt x="0" y="208265"/>
                    <a:pt x="88899" y="137093"/>
                    <a:pt x="119062" y="113016"/>
                  </a:cubicBezTo>
                  <a:cubicBezTo>
                    <a:pt x="149224" y="88939"/>
                    <a:pt x="138642" y="81001"/>
                    <a:pt x="180975" y="59041"/>
                  </a:cubicBezTo>
                  <a:cubicBezTo>
                    <a:pt x="223308" y="37081"/>
                    <a:pt x="399256" y="-3930"/>
                    <a:pt x="388937" y="3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: 図形 253">
              <a:extLst>
                <a:ext uri="{FF2B5EF4-FFF2-40B4-BE49-F238E27FC236}">
                  <a16:creationId xmlns:a16="http://schemas.microsoft.com/office/drawing/2014/main" id="{F1106632-F716-4000-AED7-9474DFC8292C}"/>
                </a:ext>
              </a:extLst>
            </p:cNvPr>
            <p:cNvSpPr/>
            <p:nvPr/>
          </p:nvSpPr>
          <p:spPr>
            <a:xfrm>
              <a:off x="5972172" y="5305414"/>
              <a:ext cx="90494" cy="215196"/>
            </a:xfrm>
            <a:custGeom>
              <a:avLst/>
              <a:gdLst>
                <a:gd name="connsiteX0" fmla="*/ 90491 w 90494"/>
                <a:gd name="connsiteY0" fmla="*/ 3186 h 215196"/>
                <a:gd name="connsiteX1" fmla="*/ 31753 w 90494"/>
                <a:gd name="connsiteY1" fmla="*/ 49224 h 215196"/>
                <a:gd name="connsiteX2" fmla="*/ 71441 w 90494"/>
                <a:gd name="connsiteY2" fmla="*/ 57161 h 215196"/>
                <a:gd name="connsiteX3" fmla="*/ 26991 w 90494"/>
                <a:gd name="connsiteY3" fmla="*/ 177811 h 215196"/>
                <a:gd name="connsiteX4" fmla="*/ 3 w 90494"/>
                <a:gd name="connsiteY4" fmla="*/ 214324 h 215196"/>
                <a:gd name="connsiteX5" fmla="*/ 28578 w 90494"/>
                <a:gd name="connsiteY5" fmla="*/ 149236 h 215196"/>
                <a:gd name="connsiteX6" fmla="*/ 90491 w 90494"/>
                <a:gd name="connsiteY6" fmla="*/ 3186 h 21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94" h="215196">
                  <a:moveTo>
                    <a:pt x="90491" y="3186"/>
                  </a:moveTo>
                  <a:cubicBezTo>
                    <a:pt x="91020" y="-13483"/>
                    <a:pt x="34928" y="40228"/>
                    <a:pt x="31753" y="49224"/>
                  </a:cubicBezTo>
                  <a:cubicBezTo>
                    <a:pt x="28578" y="58220"/>
                    <a:pt x="72235" y="35730"/>
                    <a:pt x="71441" y="57161"/>
                  </a:cubicBezTo>
                  <a:cubicBezTo>
                    <a:pt x="70647" y="78592"/>
                    <a:pt x="38897" y="151617"/>
                    <a:pt x="26991" y="177811"/>
                  </a:cubicBezTo>
                  <a:cubicBezTo>
                    <a:pt x="15085" y="204005"/>
                    <a:pt x="-261" y="219086"/>
                    <a:pt x="3" y="214324"/>
                  </a:cubicBezTo>
                  <a:cubicBezTo>
                    <a:pt x="267" y="209562"/>
                    <a:pt x="16936" y="183367"/>
                    <a:pt x="28578" y="149236"/>
                  </a:cubicBezTo>
                  <a:cubicBezTo>
                    <a:pt x="40220" y="115105"/>
                    <a:pt x="89962" y="19855"/>
                    <a:pt x="90491" y="31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5A40E4EE-BCCC-4720-A803-A901A943DA14}"/>
                </a:ext>
              </a:extLst>
            </p:cNvPr>
            <p:cNvSpPr/>
            <p:nvPr/>
          </p:nvSpPr>
          <p:spPr>
            <a:xfrm>
              <a:off x="5929293" y="5300638"/>
              <a:ext cx="60647" cy="192720"/>
            </a:xfrm>
            <a:custGeom>
              <a:avLst/>
              <a:gdLst>
                <a:gd name="connsiteX0" fmla="*/ 20 w 60647"/>
                <a:gd name="connsiteY0" fmla="*/ 25 h 192720"/>
                <a:gd name="connsiteX1" fmla="*/ 53995 w 60647"/>
                <a:gd name="connsiteY1" fmla="*/ 88925 h 192720"/>
                <a:gd name="connsiteX2" fmla="*/ 57170 w 60647"/>
                <a:gd name="connsiteY2" fmla="*/ 149250 h 192720"/>
                <a:gd name="connsiteX3" fmla="*/ 30182 w 60647"/>
                <a:gd name="connsiteY3" fmla="*/ 190525 h 192720"/>
                <a:gd name="connsiteX4" fmla="*/ 47645 w 60647"/>
                <a:gd name="connsiteY4" fmla="*/ 80987 h 192720"/>
                <a:gd name="connsiteX5" fmla="*/ 20 w 60647"/>
                <a:gd name="connsiteY5" fmla="*/ 25 h 19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647" h="192720">
                  <a:moveTo>
                    <a:pt x="20" y="25"/>
                  </a:moveTo>
                  <a:cubicBezTo>
                    <a:pt x="1078" y="1348"/>
                    <a:pt x="44470" y="64054"/>
                    <a:pt x="53995" y="88925"/>
                  </a:cubicBezTo>
                  <a:cubicBezTo>
                    <a:pt x="63520" y="113796"/>
                    <a:pt x="61139" y="132317"/>
                    <a:pt x="57170" y="149250"/>
                  </a:cubicBezTo>
                  <a:cubicBezTo>
                    <a:pt x="53201" y="166183"/>
                    <a:pt x="31770" y="201902"/>
                    <a:pt x="30182" y="190525"/>
                  </a:cubicBezTo>
                  <a:cubicBezTo>
                    <a:pt x="28595" y="179148"/>
                    <a:pt x="56112" y="113531"/>
                    <a:pt x="47645" y="80987"/>
                  </a:cubicBezTo>
                  <a:cubicBezTo>
                    <a:pt x="39178" y="48443"/>
                    <a:pt x="-1038" y="-1298"/>
                    <a:pt x="20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: 図形 255">
              <a:extLst>
                <a:ext uri="{FF2B5EF4-FFF2-40B4-BE49-F238E27FC236}">
                  <a16:creationId xmlns:a16="http://schemas.microsoft.com/office/drawing/2014/main" id="{8D4D489B-738A-4ABB-8AF6-FAF9E2B2C1E8}"/>
                </a:ext>
              </a:extLst>
            </p:cNvPr>
            <p:cNvSpPr/>
            <p:nvPr/>
          </p:nvSpPr>
          <p:spPr>
            <a:xfrm>
              <a:off x="5951276" y="5280007"/>
              <a:ext cx="65617" cy="219110"/>
            </a:xfrm>
            <a:custGeom>
              <a:avLst/>
              <a:gdLst>
                <a:gd name="connsiteX0" fmla="*/ 262 w 65617"/>
                <a:gd name="connsiteY0" fmla="*/ 18 h 219110"/>
                <a:gd name="connsiteX1" fmla="*/ 65349 w 65617"/>
                <a:gd name="connsiteY1" fmla="*/ 104793 h 219110"/>
                <a:gd name="connsiteX2" fmla="*/ 24074 w 65617"/>
                <a:gd name="connsiteY2" fmla="*/ 219093 h 219110"/>
                <a:gd name="connsiteX3" fmla="*/ 41537 w 65617"/>
                <a:gd name="connsiteY3" fmla="*/ 112731 h 219110"/>
                <a:gd name="connsiteX4" fmla="*/ 262 w 65617"/>
                <a:gd name="connsiteY4" fmla="*/ 18 h 21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7" h="219110">
                  <a:moveTo>
                    <a:pt x="262" y="18"/>
                  </a:moveTo>
                  <a:cubicBezTo>
                    <a:pt x="4231" y="-1305"/>
                    <a:pt x="61380" y="68281"/>
                    <a:pt x="65349" y="104793"/>
                  </a:cubicBezTo>
                  <a:cubicBezTo>
                    <a:pt x="69318" y="141306"/>
                    <a:pt x="28043" y="217770"/>
                    <a:pt x="24074" y="219093"/>
                  </a:cubicBezTo>
                  <a:cubicBezTo>
                    <a:pt x="20105" y="220416"/>
                    <a:pt x="44447" y="148450"/>
                    <a:pt x="41537" y="112731"/>
                  </a:cubicBezTo>
                  <a:cubicBezTo>
                    <a:pt x="38627" y="77012"/>
                    <a:pt x="-3707" y="1341"/>
                    <a:pt x="262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: 図形 256">
              <a:extLst>
                <a:ext uri="{FF2B5EF4-FFF2-40B4-BE49-F238E27FC236}">
                  <a16:creationId xmlns:a16="http://schemas.microsoft.com/office/drawing/2014/main" id="{F767A15A-20BD-4C4A-A48F-C9D62942FE0C}"/>
                </a:ext>
              </a:extLst>
            </p:cNvPr>
            <p:cNvSpPr/>
            <p:nvPr/>
          </p:nvSpPr>
          <p:spPr>
            <a:xfrm>
              <a:off x="7189430" y="5665398"/>
              <a:ext cx="1225246" cy="1430067"/>
            </a:xfrm>
            <a:custGeom>
              <a:avLst/>
              <a:gdLst>
                <a:gd name="connsiteX0" fmla="*/ 8295 w 1225246"/>
                <a:gd name="connsiteY0" fmla="*/ 11502 h 1430067"/>
                <a:gd name="connsiteX1" fmla="*/ 509945 w 1225246"/>
                <a:gd name="connsiteY1" fmla="*/ 290902 h 1430067"/>
                <a:gd name="connsiteX2" fmla="*/ 1071920 w 1225246"/>
                <a:gd name="connsiteY2" fmla="*/ 1046552 h 1430067"/>
                <a:gd name="connsiteX3" fmla="*/ 1224320 w 1225246"/>
                <a:gd name="connsiteY3" fmla="*/ 1427552 h 1430067"/>
                <a:gd name="connsiteX4" fmla="*/ 1122720 w 1225246"/>
                <a:gd name="connsiteY4" fmla="*/ 1189427 h 1430067"/>
                <a:gd name="connsiteX5" fmla="*/ 868720 w 1225246"/>
                <a:gd name="connsiteY5" fmla="*/ 757627 h 1430067"/>
                <a:gd name="connsiteX6" fmla="*/ 630595 w 1225246"/>
                <a:gd name="connsiteY6" fmla="*/ 348052 h 1430067"/>
                <a:gd name="connsiteX7" fmla="*/ 230545 w 1225246"/>
                <a:gd name="connsiteY7" fmla="*/ 84527 h 1430067"/>
                <a:gd name="connsiteX8" fmla="*/ 8295 w 1225246"/>
                <a:gd name="connsiteY8" fmla="*/ 11502 h 143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5246" h="1430067">
                  <a:moveTo>
                    <a:pt x="8295" y="11502"/>
                  </a:moveTo>
                  <a:cubicBezTo>
                    <a:pt x="54862" y="45898"/>
                    <a:pt x="332674" y="118394"/>
                    <a:pt x="509945" y="290902"/>
                  </a:cubicBezTo>
                  <a:cubicBezTo>
                    <a:pt x="687216" y="463410"/>
                    <a:pt x="952858" y="857110"/>
                    <a:pt x="1071920" y="1046552"/>
                  </a:cubicBezTo>
                  <a:cubicBezTo>
                    <a:pt x="1190982" y="1235994"/>
                    <a:pt x="1215853" y="1403740"/>
                    <a:pt x="1224320" y="1427552"/>
                  </a:cubicBezTo>
                  <a:cubicBezTo>
                    <a:pt x="1232787" y="1451364"/>
                    <a:pt x="1181987" y="1301081"/>
                    <a:pt x="1122720" y="1189427"/>
                  </a:cubicBezTo>
                  <a:cubicBezTo>
                    <a:pt x="1063453" y="1077773"/>
                    <a:pt x="868720" y="757627"/>
                    <a:pt x="868720" y="757627"/>
                  </a:cubicBezTo>
                  <a:cubicBezTo>
                    <a:pt x="786699" y="617398"/>
                    <a:pt x="736957" y="460235"/>
                    <a:pt x="630595" y="348052"/>
                  </a:cubicBezTo>
                  <a:cubicBezTo>
                    <a:pt x="524233" y="235869"/>
                    <a:pt x="339553" y="143794"/>
                    <a:pt x="230545" y="84527"/>
                  </a:cubicBezTo>
                  <a:cubicBezTo>
                    <a:pt x="121537" y="25260"/>
                    <a:pt x="-38272" y="-22894"/>
                    <a:pt x="8295" y="11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: 図形 257">
              <a:extLst>
                <a:ext uri="{FF2B5EF4-FFF2-40B4-BE49-F238E27FC236}">
                  <a16:creationId xmlns:a16="http://schemas.microsoft.com/office/drawing/2014/main" id="{9686C94C-3A4A-48FC-BDD6-7CF585CEE80E}"/>
                </a:ext>
              </a:extLst>
            </p:cNvPr>
            <p:cNvSpPr/>
            <p:nvPr/>
          </p:nvSpPr>
          <p:spPr>
            <a:xfrm>
              <a:off x="8395773" y="7054184"/>
              <a:ext cx="225727" cy="1655173"/>
            </a:xfrm>
            <a:custGeom>
              <a:avLst/>
              <a:gdLst>
                <a:gd name="connsiteX0" fmla="*/ 5277 w 225727"/>
                <a:gd name="connsiteY0" fmla="*/ 16541 h 1655173"/>
                <a:gd name="connsiteX1" fmla="*/ 154502 w 225727"/>
                <a:gd name="connsiteY1" fmla="*/ 565816 h 1655173"/>
                <a:gd name="connsiteX2" fmla="*/ 214827 w 225727"/>
                <a:gd name="connsiteY2" fmla="*/ 1213516 h 1655173"/>
                <a:gd name="connsiteX3" fmla="*/ 151327 w 225727"/>
                <a:gd name="connsiteY3" fmla="*/ 1645316 h 1655173"/>
                <a:gd name="connsiteX4" fmla="*/ 170377 w 225727"/>
                <a:gd name="connsiteY4" fmla="*/ 1486566 h 1655173"/>
                <a:gd name="connsiteX5" fmla="*/ 195777 w 225727"/>
                <a:gd name="connsiteY5" fmla="*/ 1153191 h 1655173"/>
                <a:gd name="connsiteX6" fmla="*/ 218002 w 225727"/>
                <a:gd name="connsiteY6" fmla="*/ 772191 h 1655173"/>
                <a:gd name="connsiteX7" fmla="*/ 52902 w 225727"/>
                <a:gd name="connsiteY7" fmla="*/ 203866 h 1655173"/>
                <a:gd name="connsiteX8" fmla="*/ 5277 w 225727"/>
                <a:gd name="connsiteY8" fmla="*/ 16541 h 165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727" h="1655173">
                  <a:moveTo>
                    <a:pt x="5277" y="16541"/>
                  </a:moveTo>
                  <a:cubicBezTo>
                    <a:pt x="22210" y="76866"/>
                    <a:pt x="119577" y="366320"/>
                    <a:pt x="154502" y="565816"/>
                  </a:cubicBezTo>
                  <a:cubicBezTo>
                    <a:pt x="189427" y="765312"/>
                    <a:pt x="215356" y="1033599"/>
                    <a:pt x="214827" y="1213516"/>
                  </a:cubicBezTo>
                  <a:cubicBezTo>
                    <a:pt x="214298" y="1393433"/>
                    <a:pt x="158735" y="1599808"/>
                    <a:pt x="151327" y="1645316"/>
                  </a:cubicBezTo>
                  <a:cubicBezTo>
                    <a:pt x="143919" y="1690824"/>
                    <a:pt x="162969" y="1568587"/>
                    <a:pt x="170377" y="1486566"/>
                  </a:cubicBezTo>
                  <a:cubicBezTo>
                    <a:pt x="177785" y="1404545"/>
                    <a:pt x="187840" y="1272253"/>
                    <a:pt x="195777" y="1153191"/>
                  </a:cubicBezTo>
                  <a:cubicBezTo>
                    <a:pt x="203714" y="1034129"/>
                    <a:pt x="241814" y="930412"/>
                    <a:pt x="218002" y="772191"/>
                  </a:cubicBezTo>
                  <a:cubicBezTo>
                    <a:pt x="194190" y="613970"/>
                    <a:pt x="91531" y="337216"/>
                    <a:pt x="52902" y="203866"/>
                  </a:cubicBezTo>
                  <a:cubicBezTo>
                    <a:pt x="14273" y="70516"/>
                    <a:pt x="-11656" y="-43784"/>
                    <a:pt x="5277" y="16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E7D5FA95-D231-4C2F-8745-6BFAEEEEAEBF}"/>
                </a:ext>
              </a:extLst>
            </p:cNvPr>
            <p:cNvSpPr/>
            <p:nvPr/>
          </p:nvSpPr>
          <p:spPr>
            <a:xfrm>
              <a:off x="7448648" y="8598663"/>
              <a:ext cx="1130837" cy="1015237"/>
            </a:xfrm>
            <a:custGeom>
              <a:avLst/>
              <a:gdLst>
                <a:gd name="connsiteX0" fmla="*/ 1117502 w 1130837"/>
                <a:gd name="connsiteY0" fmla="*/ 5587 h 1015237"/>
                <a:gd name="connsiteX1" fmla="*/ 965102 w 1130837"/>
                <a:gd name="connsiteY1" fmla="*/ 459612 h 1015237"/>
                <a:gd name="connsiteX2" fmla="*/ 647602 w 1130837"/>
                <a:gd name="connsiteY2" fmla="*/ 834262 h 1015237"/>
                <a:gd name="connsiteX3" fmla="*/ 396777 w 1130837"/>
                <a:gd name="connsiteY3" fmla="*/ 945387 h 1015237"/>
                <a:gd name="connsiteX4" fmla="*/ 3077 w 1130837"/>
                <a:gd name="connsiteY4" fmla="*/ 1015237 h 1015237"/>
                <a:gd name="connsiteX5" fmla="*/ 203102 w 1130837"/>
                <a:gd name="connsiteY5" fmla="*/ 945387 h 1015237"/>
                <a:gd name="connsiteX6" fmla="*/ 850802 w 1130837"/>
                <a:gd name="connsiteY6" fmla="*/ 700912 h 1015237"/>
                <a:gd name="connsiteX7" fmla="*/ 1088927 w 1130837"/>
                <a:gd name="connsiteY7" fmla="*/ 237362 h 1015237"/>
                <a:gd name="connsiteX8" fmla="*/ 1117502 w 1130837"/>
                <a:gd name="connsiteY8" fmla="*/ 5587 h 101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0837" h="1015237">
                  <a:moveTo>
                    <a:pt x="1117502" y="5587"/>
                  </a:moveTo>
                  <a:cubicBezTo>
                    <a:pt x="1096864" y="42629"/>
                    <a:pt x="1043419" y="321500"/>
                    <a:pt x="965102" y="459612"/>
                  </a:cubicBezTo>
                  <a:cubicBezTo>
                    <a:pt x="886785" y="597724"/>
                    <a:pt x="742323" y="753300"/>
                    <a:pt x="647602" y="834262"/>
                  </a:cubicBezTo>
                  <a:cubicBezTo>
                    <a:pt x="552881" y="915224"/>
                    <a:pt x="504198" y="915224"/>
                    <a:pt x="396777" y="945387"/>
                  </a:cubicBezTo>
                  <a:cubicBezTo>
                    <a:pt x="289356" y="975550"/>
                    <a:pt x="35356" y="1015237"/>
                    <a:pt x="3077" y="1015237"/>
                  </a:cubicBezTo>
                  <a:cubicBezTo>
                    <a:pt x="-29202" y="1015237"/>
                    <a:pt x="203102" y="945387"/>
                    <a:pt x="203102" y="945387"/>
                  </a:cubicBezTo>
                  <a:cubicBezTo>
                    <a:pt x="344389" y="893000"/>
                    <a:pt x="703164" y="818916"/>
                    <a:pt x="850802" y="700912"/>
                  </a:cubicBezTo>
                  <a:cubicBezTo>
                    <a:pt x="998439" y="582908"/>
                    <a:pt x="1038656" y="351133"/>
                    <a:pt x="1088927" y="237362"/>
                  </a:cubicBezTo>
                  <a:cubicBezTo>
                    <a:pt x="1139198" y="123591"/>
                    <a:pt x="1138140" y="-31455"/>
                    <a:pt x="1117502" y="5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A3BF2071-6ECB-47E5-B9C9-24EAFAED3394}"/>
                </a:ext>
              </a:extLst>
            </p:cNvPr>
            <p:cNvSpPr/>
            <p:nvPr/>
          </p:nvSpPr>
          <p:spPr>
            <a:xfrm>
              <a:off x="6752416" y="9188923"/>
              <a:ext cx="800265" cy="410307"/>
            </a:xfrm>
            <a:custGeom>
              <a:avLst/>
              <a:gdLst>
                <a:gd name="connsiteX0" fmla="*/ 3984 w 800265"/>
                <a:gd name="connsiteY0" fmla="*/ 2702 h 410307"/>
                <a:gd name="connsiteX1" fmla="*/ 508809 w 800265"/>
                <a:gd name="connsiteY1" fmla="*/ 367827 h 410307"/>
                <a:gd name="connsiteX2" fmla="*/ 797734 w 800265"/>
                <a:gd name="connsiteY2" fmla="*/ 402752 h 410307"/>
                <a:gd name="connsiteX3" fmla="*/ 629459 w 800265"/>
                <a:gd name="connsiteY3" fmla="*/ 367827 h 410307"/>
                <a:gd name="connsiteX4" fmla="*/ 289734 w 800265"/>
                <a:gd name="connsiteY4" fmla="*/ 209077 h 410307"/>
                <a:gd name="connsiteX5" fmla="*/ 3984 w 800265"/>
                <a:gd name="connsiteY5" fmla="*/ 2702 h 41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265" h="410307">
                  <a:moveTo>
                    <a:pt x="3984" y="2702"/>
                  </a:moveTo>
                  <a:cubicBezTo>
                    <a:pt x="40496" y="29160"/>
                    <a:pt x="376517" y="301152"/>
                    <a:pt x="508809" y="367827"/>
                  </a:cubicBezTo>
                  <a:cubicBezTo>
                    <a:pt x="641101" y="434502"/>
                    <a:pt x="777626" y="402752"/>
                    <a:pt x="797734" y="402752"/>
                  </a:cubicBezTo>
                  <a:cubicBezTo>
                    <a:pt x="817842" y="402752"/>
                    <a:pt x="714126" y="400106"/>
                    <a:pt x="629459" y="367827"/>
                  </a:cubicBezTo>
                  <a:cubicBezTo>
                    <a:pt x="544792" y="335548"/>
                    <a:pt x="388159" y="266756"/>
                    <a:pt x="289734" y="209077"/>
                  </a:cubicBezTo>
                  <a:cubicBezTo>
                    <a:pt x="191309" y="151398"/>
                    <a:pt x="-32528" y="-23756"/>
                    <a:pt x="3984" y="2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: 図形 260">
              <a:extLst>
                <a:ext uri="{FF2B5EF4-FFF2-40B4-BE49-F238E27FC236}">
                  <a16:creationId xmlns:a16="http://schemas.microsoft.com/office/drawing/2014/main" id="{71D27688-3F64-429A-AA40-9E10EB542CCD}"/>
                </a:ext>
              </a:extLst>
            </p:cNvPr>
            <p:cNvSpPr/>
            <p:nvPr/>
          </p:nvSpPr>
          <p:spPr>
            <a:xfrm>
              <a:off x="6265022" y="5939669"/>
              <a:ext cx="1350637" cy="1412290"/>
            </a:xfrm>
            <a:custGeom>
              <a:avLst/>
              <a:gdLst>
                <a:gd name="connsiteX0" fmla="*/ 24653 w 1350637"/>
                <a:gd name="connsiteY0" fmla="*/ 16631 h 1412290"/>
                <a:gd name="connsiteX1" fmla="*/ 100853 w 1350637"/>
                <a:gd name="connsiteY1" fmla="*/ 7106 h 1412290"/>
                <a:gd name="connsiteX2" fmla="*/ 408828 w 1350637"/>
                <a:gd name="connsiteY2" fmla="*/ 26156 h 1412290"/>
                <a:gd name="connsiteX3" fmla="*/ 783478 w 1350637"/>
                <a:gd name="connsiteY3" fmla="*/ 280156 h 1412290"/>
                <a:gd name="connsiteX4" fmla="*/ 1129553 w 1350637"/>
                <a:gd name="connsiteY4" fmla="*/ 854831 h 1412290"/>
                <a:gd name="connsiteX5" fmla="*/ 1332753 w 1350637"/>
                <a:gd name="connsiteY5" fmla="*/ 1385056 h 1412290"/>
                <a:gd name="connsiteX6" fmla="*/ 1326403 w 1350637"/>
                <a:gd name="connsiteY6" fmla="*/ 1296156 h 1412290"/>
                <a:gd name="connsiteX7" fmla="*/ 1208928 w 1350637"/>
                <a:gd name="connsiteY7" fmla="*/ 956431 h 1412290"/>
                <a:gd name="connsiteX8" fmla="*/ 967628 w 1350637"/>
                <a:gd name="connsiteY8" fmla="*/ 496056 h 1412290"/>
                <a:gd name="connsiteX9" fmla="*/ 691403 w 1350637"/>
                <a:gd name="connsiteY9" fmla="*/ 153156 h 1412290"/>
                <a:gd name="connsiteX10" fmla="*/ 491378 w 1350637"/>
                <a:gd name="connsiteY10" fmla="*/ 16631 h 1412290"/>
                <a:gd name="connsiteX11" fmla="*/ 24653 w 1350637"/>
                <a:gd name="connsiteY11" fmla="*/ 16631 h 141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637" h="1412290">
                  <a:moveTo>
                    <a:pt x="24653" y="16631"/>
                  </a:moveTo>
                  <a:cubicBezTo>
                    <a:pt x="-40434" y="15044"/>
                    <a:pt x="36824" y="5519"/>
                    <a:pt x="100853" y="7106"/>
                  </a:cubicBezTo>
                  <a:cubicBezTo>
                    <a:pt x="164882" y="8693"/>
                    <a:pt x="295057" y="-19352"/>
                    <a:pt x="408828" y="26156"/>
                  </a:cubicBezTo>
                  <a:cubicBezTo>
                    <a:pt x="522599" y="71664"/>
                    <a:pt x="663357" y="142044"/>
                    <a:pt x="783478" y="280156"/>
                  </a:cubicBezTo>
                  <a:cubicBezTo>
                    <a:pt x="903599" y="418268"/>
                    <a:pt x="1038007" y="670681"/>
                    <a:pt x="1129553" y="854831"/>
                  </a:cubicBezTo>
                  <a:cubicBezTo>
                    <a:pt x="1221099" y="1038981"/>
                    <a:pt x="1299945" y="1311502"/>
                    <a:pt x="1332753" y="1385056"/>
                  </a:cubicBezTo>
                  <a:cubicBezTo>
                    <a:pt x="1365561" y="1458610"/>
                    <a:pt x="1347040" y="1367593"/>
                    <a:pt x="1326403" y="1296156"/>
                  </a:cubicBezTo>
                  <a:cubicBezTo>
                    <a:pt x="1305766" y="1224719"/>
                    <a:pt x="1268724" y="1089781"/>
                    <a:pt x="1208928" y="956431"/>
                  </a:cubicBezTo>
                  <a:cubicBezTo>
                    <a:pt x="1149132" y="823081"/>
                    <a:pt x="1053882" y="629935"/>
                    <a:pt x="967628" y="496056"/>
                  </a:cubicBezTo>
                  <a:cubicBezTo>
                    <a:pt x="881374" y="362177"/>
                    <a:pt x="770778" y="233060"/>
                    <a:pt x="691403" y="153156"/>
                  </a:cubicBezTo>
                  <a:cubicBezTo>
                    <a:pt x="612028" y="73252"/>
                    <a:pt x="600915" y="46793"/>
                    <a:pt x="491378" y="16631"/>
                  </a:cubicBezTo>
                  <a:cubicBezTo>
                    <a:pt x="381841" y="-13531"/>
                    <a:pt x="89740" y="18218"/>
                    <a:pt x="24653" y="166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A41F7969-9400-4B20-B641-A3D35D0C4FB6}"/>
                </a:ext>
              </a:extLst>
            </p:cNvPr>
            <p:cNvSpPr/>
            <p:nvPr/>
          </p:nvSpPr>
          <p:spPr>
            <a:xfrm>
              <a:off x="7604026" y="7334187"/>
              <a:ext cx="181954" cy="1620507"/>
            </a:xfrm>
            <a:custGeom>
              <a:avLst/>
              <a:gdLst>
                <a:gd name="connsiteX0" fmla="*/ 99 w 181954"/>
                <a:gd name="connsiteY0" fmla="*/ 63 h 1620507"/>
                <a:gd name="connsiteX1" fmla="*/ 98524 w 181954"/>
                <a:gd name="connsiteY1" fmla="*/ 409638 h 1620507"/>
                <a:gd name="connsiteX2" fmla="*/ 168374 w 181954"/>
                <a:gd name="connsiteY2" fmla="*/ 1035113 h 1620507"/>
                <a:gd name="connsiteX3" fmla="*/ 60424 w 181954"/>
                <a:gd name="connsiteY3" fmla="*/ 1587563 h 1620507"/>
                <a:gd name="connsiteX4" fmla="*/ 76299 w 181954"/>
                <a:gd name="connsiteY4" fmla="*/ 1533588 h 1620507"/>
                <a:gd name="connsiteX5" fmla="*/ 149324 w 181954"/>
                <a:gd name="connsiteY5" fmla="*/ 1336738 h 1620507"/>
                <a:gd name="connsiteX6" fmla="*/ 181074 w 181954"/>
                <a:gd name="connsiteY6" fmla="*/ 755713 h 1620507"/>
                <a:gd name="connsiteX7" fmla="*/ 117574 w 181954"/>
                <a:gd name="connsiteY7" fmla="*/ 381063 h 1620507"/>
                <a:gd name="connsiteX8" fmla="*/ 99 w 181954"/>
                <a:gd name="connsiteY8" fmla="*/ 63 h 162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54" h="1620507">
                  <a:moveTo>
                    <a:pt x="99" y="63"/>
                  </a:moveTo>
                  <a:cubicBezTo>
                    <a:pt x="-3076" y="4825"/>
                    <a:pt x="70478" y="237130"/>
                    <a:pt x="98524" y="409638"/>
                  </a:cubicBezTo>
                  <a:cubicBezTo>
                    <a:pt x="126570" y="582146"/>
                    <a:pt x="174724" y="838792"/>
                    <a:pt x="168374" y="1035113"/>
                  </a:cubicBezTo>
                  <a:cubicBezTo>
                    <a:pt x="162024" y="1231434"/>
                    <a:pt x="75770" y="1504484"/>
                    <a:pt x="60424" y="1587563"/>
                  </a:cubicBezTo>
                  <a:cubicBezTo>
                    <a:pt x="45078" y="1670642"/>
                    <a:pt x="61482" y="1575392"/>
                    <a:pt x="76299" y="1533588"/>
                  </a:cubicBezTo>
                  <a:cubicBezTo>
                    <a:pt x="91116" y="1491784"/>
                    <a:pt x="131862" y="1466384"/>
                    <a:pt x="149324" y="1336738"/>
                  </a:cubicBezTo>
                  <a:cubicBezTo>
                    <a:pt x="166787" y="1207092"/>
                    <a:pt x="186366" y="914992"/>
                    <a:pt x="181074" y="755713"/>
                  </a:cubicBezTo>
                  <a:cubicBezTo>
                    <a:pt x="175782" y="596434"/>
                    <a:pt x="146678" y="504359"/>
                    <a:pt x="117574" y="381063"/>
                  </a:cubicBezTo>
                  <a:cubicBezTo>
                    <a:pt x="88470" y="257767"/>
                    <a:pt x="3274" y="-4699"/>
                    <a:pt x="99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: 図形 262">
              <a:extLst>
                <a:ext uri="{FF2B5EF4-FFF2-40B4-BE49-F238E27FC236}">
                  <a16:creationId xmlns:a16="http://schemas.microsoft.com/office/drawing/2014/main" id="{8285EC24-DEB1-4232-9E86-5E57D6B43143}"/>
                </a:ext>
              </a:extLst>
            </p:cNvPr>
            <p:cNvSpPr/>
            <p:nvPr/>
          </p:nvSpPr>
          <p:spPr>
            <a:xfrm>
              <a:off x="6807139" y="8836283"/>
              <a:ext cx="899320" cy="512411"/>
            </a:xfrm>
            <a:custGeom>
              <a:avLst/>
              <a:gdLst>
                <a:gd name="connsiteX0" fmla="*/ 61 w 899320"/>
                <a:gd name="connsiteY0" fmla="*/ 396617 h 512411"/>
                <a:gd name="connsiteX1" fmla="*/ 450911 w 899320"/>
                <a:gd name="connsiteY1" fmla="*/ 498217 h 512411"/>
                <a:gd name="connsiteX2" fmla="*/ 593786 w 899320"/>
                <a:gd name="connsiteY2" fmla="*/ 456942 h 512411"/>
                <a:gd name="connsiteX3" fmla="*/ 895411 w 899320"/>
                <a:gd name="connsiteY3" fmla="*/ 2917 h 512411"/>
                <a:gd name="connsiteX4" fmla="*/ 758886 w 899320"/>
                <a:gd name="connsiteY4" fmla="*/ 269617 h 512411"/>
                <a:gd name="connsiteX5" fmla="*/ 663636 w 899320"/>
                <a:gd name="connsiteY5" fmla="*/ 422017 h 512411"/>
                <a:gd name="connsiteX6" fmla="*/ 520761 w 899320"/>
                <a:gd name="connsiteY6" fmla="*/ 485517 h 512411"/>
                <a:gd name="connsiteX7" fmla="*/ 419161 w 899320"/>
                <a:gd name="connsiteY7" fmla="*/ 488692 h 512411"/>
                <a:gd name="connsiteX8" fmla="*/ 61 w 899320"/>
                <a:gd name="connsiteY8" fmla="*/ 396617 h 51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320" h="512411">
                  <a:moveTo>
                    <a:pt x="61" y="396617"/>
                  </a:moveTo>
                  <a:cubicBezTo>
                    <a:pt x="5353" y="398204"/>
                    <a:pt x="351957" y="488163"/>
                    <a:pt x="450911" y="498217"/>
                  </a:cubicBezTo>
                  <a:cubicBezTo>
                    <a:pt x="549865" y="508271"/>
                    <a:pt x="519703" y="539492"/>
                    <a:pt x="593786" y="456942"/>
                  </a:cubicBezTo>
                  <a:cubicBezTo>
                    <a:pt x="667869" y="374392"/>
                    <a:pt x="867894" y="34138"/>
                    <a:pt x="895411" y="2917"/>
                  </a:cubicBezTo>
                  <a:cubicBezTo>
                    <a:pt x="922928" y="-28304"/>
                    <a:pt x="797515" y="199767"/>
                    <a:pt x="758886" y="269617"/>
                  </a:cubicBezTo>
                  <a:cubicBezTo>
                    <a:pt x="720257" y="339467"/>
                    <a:pt x="703323" y="386034"/>
                    <a:pt x="663636" y="422017"/>
                  </a:cubicBezTo>
                  <a:cubicBezTo>
                    <a:pt x="623949" y="458000"/>
                    <a:pt x="561507" y="474405"/>
                    <a:pt x="520761" y="485517"/>
                  </a:cubicBezTo>
                  <a:cubicBezTo>
                    <a:pt x="480015" y="496630"/>
                    <a:pt x="503298" y="497159"/>
                    <a:pt x="419161" y="488692"/>
                  </a:cubicBezTo>
                  <a:cubicBezTo>
                    <a:pt x="335024" y="480225"/>
                    <a:pt x="-5231" y="395030"/>
                    <a:pt x="61" y="3966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: 図形 263">
              <a:extLst>
                <a:ext uri="{FF2B5EF4-FFF2-40B4-BE49-F238E27FC236}">
                  <a16:creationId xmlns:a16="http://schemas.microsoft.com/office/drawing/2014/main" id="{94C00936-CD9C-4059-84E9-920087D895CF}"/>
                </a:ext>
              </a:extLst>
            </p:cNvPr>
            <p:cNvSpPr/>
            <p:nvPr/>
          </p:nvSpPr>
          <p:spPr>
            <a:xfrm>
              <a:off x="6118225" y="6020914"/>
              <a:ext cx="1377830" cy="1224793"/>
            </a:xfrm>
            <a:custGeom>
              <a:avLst/>
              <a:gdLst>
                <a:gd name="connsiteX0" fmla="*/ 12700 w 1377830"/>
                <a:gd name="connsiteY0" fmla="*/ 224311 h 1224793"/>
                <a:gd name="connsiteX1" fmla="*/ 282575 w 1377830"/>
                <a:gd name="connsiteY1" fmla="*/ 36986 h 1224793"/>
                <a:gd name="connsiteX2" fmla="*/ 488950 w 1377830"/>
                <a:gd name="connsiteY2" fmla="*/ 59211 h 1224793"/>
                <a:gd name="connsiteX3" fmla="*/ 809625 w 1377830"/>
                <a:gd name="connsiteY3" fmla="*/ 246536 h 1224793"/>
                <a:gd name="connsiteX4" fmla="*/ 1130300 w 1377830"/>
                <a:gd name="connsiteY4" fmla="*/ 640236 h 1224793"/>
                <a:gd name="connsiteX5" fmla="*/ 1368425 w 1377830"/>
                <a:gd name="connsiteY5" fmla="*/ 1211736 h 1224793"/>
                <a:gd name="connsiteX6" fmla="*/ 1311275 w 1377830"/>
                <a:gd name="connsiteY6" fmla="*/ 1011711 h 1224793"/>
                <a:gd name="connsiteX7" fmla="*/ 1136650 w 1377830"/>
                <a:gd name="connsiteY7" fmla="*/ 681511 h 1224793"/>
                <a:gd name="connsiteX8" fmla="*/ 911225 w 1377830"/>
                <a:gd name="connsiteY8" fmla="*/ 379886 h 1224793"/>
                <a:gd name="connsiteX9" fmla="*/ 590550 w 1377830"/>
                <a:gd name="connsiteY9" fmla="*/ 103661 h 1224793"/>
                <a:gd name="connsiteX10" fmla="*/ 546100 w 1377830"/>
                <a:gd name="connsiteY10" fmla="*/ 49686 h 1224793"/>
                <a:gd name="connsiteX11" fmla="*/ 276225 w 1377830"/>
                <a:gd name="connsiteY11" fmla="*/ 8411 h 1224793"/>
                <a:gd name="connsiteX12" fmla="*/ 66675 w 1377830"/>
                <a:gd name="connsiteY12" fmla="*/ 224311 h 1224793"/>
                <a:gd name="connsiteX13" fmla="*/ 12700 w 1377830"/>
                <a:gd name="connsiteY13" fmla="*/ 224311 h 122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7830" h="1224793">
                  <a:moveTo>
                    <a:pt x="12700" y="224311"/>
                  </a:moveTo>
                  <a:cubicBezTo>
                    <a:pt x="48683" y="193090"/>
                    <a:pt x="203200" y="64503"/>
                    <a:pt x="282575" y="36986"/>
                  </a:cubicBezTo>
                  <a:cubicBezTo>
                    <a:pt x="361950" y="9469"/>
                    <a:pt x="401108" y="24286"/>
                    <a:pt x="488950" y="59211"/>
                  </a:cubicBezTo>
                  <a:cubicBezTo>
                    <a:pt x="576792" y="94136"/>
                    <a:pt x="702733" y="149699"/>
                    <a:pt x="809625" y="246536"/>
                  </a:cubicBezTo>
                  <a:cubicBezTo>
                    <a:pt x="916517" y="343373"/>
                    <a:pt x="1037167" y="479369"/>
                    <a:pt x="1130300" y="640236"/>
                  </a:cubicBezTo>
                  <a:cubicBezTo>
                    <a:pt x="1223433" y="801103"/>
                    <a:pt x="1338263" y="1149824"/>
                    <a:pt x="1368425" y="1211736"/>
                  </a:cubicBezTo>
                  <a:cubicBezTo>
                    <a:pt x="1398587" y="1273648"/>
                    <a:pt x="1349904" y="1100082"/>
                    <a:pt x="1311275" y="1011711"/>
                  </a:cubicBezTo>
                  <a:cubicBezTo>
                    <a:pt x="1272646" y="923340"/>
                    <a:pt x="1203325" y="786815"/>
                    <a:pt x="1136650" y="681511"/>
                  </a:cubicBezTo>
                  <a:cubicBezTo>
                    <a:pt x="1069975" y="576207"/>
                    <a:pt x="1002242" y="476194"/>
                    <a:pt x="911225" y="379886"/>
                  </a:cubicBezTo>
                  <a:cubicBezTo>
                    <a:pt x="820208" y="283578"/>
                    <a:pt x="651404" y="158694"/>
                    <a:pt x="590550" y="103661"/>
                  </a:cubicBezTo>
                  <a:cubicBezTo>
                    <a:pt x="529696" y="48628"/>
                    <a:pt x="598487" y="65561"/>
                    <a:pt x="546100" y="49686"/>
                  </a:cubicBezTo>
                  <a:cubicBezTo>
                    <a:pt x="493713" y="33811"/>
                    <a:pt x="356129" y="-20693"/>
                    <a:pt x="276225" y="8411"/>
                  </a:cubicBezTo>
                  <a:cubicBezTo>
                    <a:pt x="196321" y="37515"/>
                    <a:pt x="109008" y="189915"/>
                    <a:pt x="66675" y="224311"/>
                  </a:cubicBezTo>
                  <a:cubicBezTo>
                    <a:pt x="24342" y="258707"/>
                    <a:pt x="-23283" y="255532"/>
                    <a:pt x="12700" y="224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52566AE9-5F84-4EA0-9D42-E763EC9B87C6}"/>
                </a:ext>
              </a:extLst>
            </p:cNvPr>
            <p:cNvSpPr/>
            <p:nvPr/>
          </p:nvSpPr>
          <p:spPr>
            <a:xfrm>
              <a:off x="7501301" y="7237970"/>
              <a:ext cx="170675" cy="1499291"/>
            </a:xfrm>
            <a:custGeom>
              <a:avLst/>
              <a:gdLst>
                <a:gd name="connsiteX0" fmla="*/ 1224 w 170675"/>
                <a:gd name="connsiteY0" fmla="*/ 13730 h 1499291"/>
                <a:gd name="connsiteX1" fmla="*/ 109174 w 170675"/>
                <a:gd name="connsiteY1" fmla="*/ 572530 h 1499291"/>
                <a:gd name="connsiteX2" fmla="*/ 147274 w 170675"/>
                <a:gd name="connsiteY2" fmla="*/ 1140855 h 1499291"/>
                <a:gd name="connsiteX3" fmla="*/ 83774 w 170675"/>
                <a:gd name="connsiteY3" fmla="*/ 1496455 h 1499291"/>
                <a:gd name="connsiteX4" fmla="*/ 144099 w 170675"/>
                <a:gd name="connsiteY4" fmla="*/ 1290080 h 1499291"/>
                <a:gd name="connsiteX5" fmla="*/ 169499 w 170675"/>
                <a:gd name="connsiteY5" fmla="*/ 975755 h 1499291"/>
                <a:gd name="connsiteX6" fmla="*/ 109174 w 170675"/>
                <a:gd name="connsiteY6" fmla="*/ 467755 h 1499291"/>
                <a:gd name="connsiteX7" fmla="*/ 55199 w 170675"/>
                <a:gd name="connsiteY7" fmla="*/ 194705 h 1499291"/>
                <a:gd name="connsiteX8" fmla="*/ 1224 w 170675"/>
                <a:gd name="connsiteY8" fmla="*/ 13730 h 149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675" h="1499291">
                  <a:moveTo>
                    <a:pt x="1224" y="13730"/>
                  </a:moveTo>
                  <a:cubicBezTo>
                    <a:pt x="10220" y="76701"/>
                    <a:pt x="84832" y="384676"/>
                    <a:pt x="109174" y="572530"/>
                  </a:cubicBezTo>
                  <a:cubicBezTo>
                    <a:pt x="133516" y="760384"/>
                    <a:pt x="151507" y="986868"/>
                    <a:pt x="147274" y="1140855"/>
                  </a:cubicBezTo>
                  <a:cubicBezTo>
                    <a:pt x="143041" y="1294842"/>
                    <a:pt x="84303" y="1471584"/>
                    <a:pt x="83774" y="1496455"/>
                  </a:cubicBezTo>
                  <a:cubicBezTo>
                    <a:pt x="83245" y="1521326"/>
                    <a:pt x="129812" y="1376863"/>
                    <a:pt x="144099" y="1290080"/>
                  </a:cubicBezTo>
                  <a:cubicBezTo>
                    <a:pt x="158387" y="1203297"/>
                    <a:pt x="175320" y="1112809"/>
                    <a:pt x="169499" y="975755"/>
                  </a:cubicBezTo>
                  <a:cubicBezTo>
                    <a:pt x="163678" y="838701"/>
                    <a:pt x="128224" y="597930"/>
                    <a:pt x="109174" y="467755"/>
                  </a:cubicBezTo>
                  <a:cubicBezTo>
                    <a:pt x="90124" y="337580"/>
                    <a:pt x="75307" y="268788"/>
                    <a:pt x="55199" y="194705"/>
                  </a:cubicBezTo>
                  <a:cubicBezTo>
                    <a:pt x="35091" y="120622"/>
                    <a:pt x="-7772" y="-49241"/>
                    <a:pt x="1224" y="137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1A44021E-4735-4B0F-A95E-ACB0F0AB8311}"/>
                </a:ext>
              </a:extLst>
            </p:cNvPr>
            <p:cNvSpPr/>
            <p:nvPr/>
          </p:nvSpPr>
          <p:spPr>
            <a:xfrm>
              <a:off x="6580861" y="8705313"/>
              <a:ext cx="1048670" cy="499395"/>
            </a:xfrm>
            <a:custGeom>
              <a:avLst/>
              <a:gdLst>
                <a:gd name="connsiteX0" fmla="*/ 914 w 1048670"/>
                <a:gd name="connsiteY0" fmla="*/ 181512 h 499395"/>
                <a:gd name="connsiteX1" fmla="*/ 340639 w 1048670"/>
                <a:gd name="connsiteY1" fmla="*/ 454562 h 499395"/>
                <a:gd name="connsiteX2" fmla="*/ 664489 w 1048670"/>
                <a:gd name="connsiteY2" fmla="*/ 495837 h 499395"/>
                <a:gd name="connsiteX3" fmla="*/ 845464 w 1048670"/>
                <a:gd name="connsiteY3" fmla="*/ 419637 h 499395"/>
                <a:gd name="connsiteX4" fmla="*/ 1048664 w 1048670"/>
                <a:gd name="connsiteY4" fmla="*/ 537 h 499395"/>
                <a:gd name="connsiteX5" fmla="*/ 851814 w 1048670"/>
                <a:gd name="connsiteY5" fmla="*/ 333912 h 499395"/>
                <a:gd name="connsiteX6" fmla="*/ 620039 w 1048670"/>
                <a:gd name="connsiteY6" fmla="*/ 438687 h 499395"/>
                <a:gd name="connsiteX7" fmla="*/ 391439 w 1048670"/>
                <a:gd name="connsiteY7" fmla="*/ 422812 h 499395"/>
                <a:gd name="connsiteX8" fmla="*/ 245389 w 1048670"/>
                <a:gd name="connsiteY8" fmla="*/ 343437 h 499395"/>
                <a:gd name="connsiteX9" fmla="*/ 914 w 1048670"/>
                <a:gd name="connsiteY9" fmla="*/ 181512 h 49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8670" h="499395">
                  <a:moveTo>
                    <a:pt x="914" y="181512"/>
                  </a:moveTo>
                  <a:cubicBezTo>
                    <a:pt x="16789" y="200033"/>
                    <a:pt x="230043" y="402175"/>
                    <a:pt x="340639" y="454562"/>
                  </a:cubicBezTo>
                  <a:cubicBezTo>
                    <a:pt x="451235" y="506949"/>
                    <a:pt x="580352" y="501658"/>
                    <a:pt x="664489" y="495837"/>
                  </a:cubicBezTo>
                  <a:cubicBezTo>
                    <a:pt x="748626" y="490016"/>
                    <a:pt x="781435" y="502187"/>
                    <a:pt x="845464" y="419637"/>
                  </a:cubicBezTo>
                  <a:cubicBezTo>
                    <a:pt x="909493" y="337087"/>
                    <a:pt x="1047606" y="14824"/>
                    <a:pt x="1048664" y="537"/>
                  </a:cubicBezTo>
                  <a:cubicBezTo>
                    <a:pt x="1049722" y="-13750"/>
                    <a:pt x="923252" y="260887"/>
                    <a:pt x="851814" y="333912"/>
                  </a:cubicBezTo>
                  <a:cubicBezTo>
                    <a:pt x="780377" y="406937"/>
                    <a:pt x="696768" y="423870"/>
                    <a:pt x="620039" y="438687"/>
                  </a:cubicBezTo>
                  <a:cubicBezTo>
                    <a:pt x="543310" y="453504"/>
                    <a:pt x="453881" y="438687"/>
                    <a:pt x="391439" y="422812"/>
                  </a:cubicBezTo>
                  <a:cubicBezTo>
                    <a:pt x="328997" y="406937"/>
                    <a:pt x="310476" y="386299"/>
                    <a:pt x="245389" y="343437"/>
                  </a:cubicBezTo>
                  <a:cubicBezTo>
                    <a:pt x="180302" y="300575"/>
                    <a:pt x="-14961" y="162991"/>
                    <a:pt x="914" y="1815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35FED871-0D3F-400E-BB09-B7B2DC7A5955}"/>
                </a:ext>
              </a:extLst>
            </p:cNvPr>
            <p:cNvSpPr/>
            <p:nvPr/>
          </p:nvSpPr>
          <p:spPr>
            <a:xfrm>
              <a:off x="6140399" y="8059415"/>
              <a:ext cx="490319" cy="856290"/>
            </a:xfrm>
            <a:custGeom>
              <a:avLst/>
              <a:gdLst>
                <a:gd name="connsiteX0" fmla="*/ 489001 w 490319"/>
                <a:gd name="connsiteY0" fmla="*/ 852810 h 856290"/>
                <a:gd name="connsiteX1" fmla="*/ 311201 w 490319"/>
                <a:gd name="connsiteY1" fmla="*/ 611510 h 856290"/>
                <a:gd name="connsiteX2" fmla="*/ 63551 w 490319"/>
                <a:gd name="connsiteY2" fmla="*/ 189235 h 856290"/>
                <a:gd name="connsiteX3" fmla="*/ 9576 w 490319"/>
                <a:gd name="connsiteY3" fmla="*/ 8260 h 856290"/>
                <a:gd name="connsiteX4" fmla="*/ 219126 w 490319"/>
                <a:gd name="connsiteY4" fmla="*/ 436885 h 856290"/>
                <a:gd name="connsiteX5" fmla="*/ 489001 w 490319"/>
                <a:gd name="connsiteY5" fmla="*/ 852810 h 85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319" h="856290">
                  <a:moveTo>
                    <a:pt x="489001" y="852810"/>
                  </a:moveTo>
                  <a:cubicBezTo>
                    <a:pt x="504347" y="881914"/>
                    <a:pt x="382109" y="722106"/>
                    <a:pt x="311201" y="611510"/>
                  </a:cubicBezTo>
                  <a:cubicBezTo>
                    <a:pt x="240293" y="500914"/>
                    <a:pt x="113822" y="289777"/>
                    <a:pt x="63551" y="189235"/>
                  </a:cubicBezTo>
                  <a:cubicBezTo>
                    <a:pt x="13280" y="88693"/>
                    <a:pt x="-16353" y="-33015"/>
                    <a:pt x="9576" y="8260"/>
                  </a:cubicBezTo>
                  <a:cubicBezTo>
                    <a:pt x="35505" y="49535"/>
                    <a:pt x="141339" y="292952"/>
                    <a:pt x="219126" y="436885"/>
                  </a:cubicBezTo>
                  <a:cubicBezTo>
                    <a:pt x="296913" y="580818"/>
                    <a:pt x="473655" y="823706"/>
                    <a:pt x="489001" y="852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5F36C129-31CE-46D0-85D2-1A8C7E7BA2AA}"/>
                </a:ext>
              </a:extLst>
            </p:cNvPr>
            <p:cNvSpPr/>
            <p:nvPr/>
          </p:nvSpPr>
          <p:spPr>
            <a:xfrm>
              <a:off x="5989284" y="7382860"/>
              <a:ext cx="162719" cy="706608"/>
            </a:xfrm>
            <a:custGeom>
              <a:avLst/>
              <a:gdLst>
                <a:gd name="connsiteX0" fmla="*/ 154341 w 162719"/>
                <a:gd name="connsiteY0" fmla="*/ 680053 h 706608"/>
                <a:gd name="connsiteX1" fmla="*/ 140054 w 162719"/>
                <a:gd name="connsiteY1" fmla="*/ 610203 h 706608"/>
                <a:gd name="connsiteX2" fmla="*/ 57504 w 162719"/>
                <a:gd name="connsiteY2" fmla="*/ 314928 h 706608"/>
                <a:gd name="connsiteX3" fmla="*/ 1941 w 162719"/>
                <a:gd name="connsiteY3" fmla="*/ 2190 h 706608"/>
                <a:gd name="connsiteX4" fmla="*/ 25754 w 162719"/>
                <a:gd name="connsiteY4" fmla="*/ 202215 h 706608"/>
                <a:gd name="connsiteX5" fmla="*/ 154341 w 162719"/>
                <a:gd name="connsiteY5" fmla="*/ 680053 h 70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719" h="706608">
                  <a:moveTo>
                    <a:pt x="154341" y="680053"/>
                  </a:moveTo>
                  <a:cubicBezTo>
                    <a:pt x="173391" y="748051"/>
                    <a:pt x="156193" y="671057"/>
                    <a:pt x="140054" y="610203"/>
                  </a:cubicBezTo>
                  <a:cubicBezTo>
                    <a:pt x="123915" y="549349"/>
                    <a:pt x="80523" y="416263"/>
                    <a:pt x="57504" y="314928"/>
                  </a:cubicBezTo>
                  <a:cubicBezTo>
                    <a:pt x="34485" y="213592"/>
                    <a:pt x="7233" y="20975"/>
                    <a:pt x="1941" y="2190"/>
                  </a:cubicBezTo>
                  <a:cubicBezTo>
                    <a:pt x="-3351" y="-16596"/>
                    <a:pt x="1412" y="88444"/>
                    <a:pt x="25754" y="202215"/>
                  </a:cubicBezTo>
                  <a:cubicBezTo>
                    <a:pt x="50096" y="315986"/>
                    <a:pt x="135291" y="612055"/>
                    <a:pt x="154341" y="6800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57D606C1-BA3C-47DF-981A-068059F5981C}"/>
                </a:ext>
              </a:extLst>
            </p:cNvPr>
            <p:cNvSpPr/>
            <p:nvPr/>
          </p:nvSpPr>
          <p:spPr>
            <a:xfrm>
              <a:off x="5969175" y="6838450"/>
              <a:ext cx="20466" cy="610593"/>
            </a:xfrm>
            <a:custGeom>
              <a:avLst/>
              <a:gdLst>
                <a:gd name="connsiteX0" fmla="*/ 1413 w 20466"/>
                <a:gd name="connsiteY0" fmla="*/ 8438 h 610593"/>
                <a:gd name="connsiteX1" fmla="*/ 20463 w 20466"/>
                <a:gd name="connsiteY1" fmla="*/ 586288 h 610593"/>
                <a:gd name="connsiteX2" fmla="*/ 3000 w 20466"/>
                <a:gd name="connsiteY2" fmla="*/ 478338 h 610593"/>
                <a:gd name="connsiteX3" fmla="*/ 3000 w 20466"/>
                <a:gd name="connsiteY3" fmla="*/ 256088 h 610593"/>
                <a:gd name="connsiteX4" fmla="*/ 1413 w 20466"/>
                <a:gd name="connsiteY4" fmla="*/ 8438 h 6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66" h="610593">
                  <a:moveTo>
                    <a:pt x="1413" y="8438"/>
                  </a:moveTo>
                  <a:cubicBezTo>
                    <a:pt x="4324" y="63471"/>
                    <a:pt x="20199" y="507971"/>
                    <a:pt x="20463" y="586288"/>
                  </a:cubicBezTo>
                  <a:cubicBezTo>
                    <a:pt x="20728" y="664605"/>
                    <a:pt x="5911" y="533371"/>
                    <a:pt x="3000" y="478338"/>
                  </a:cubicBezTo>
                  <a:cubicBezTo>
                    <a:pt x="89" y="423305"/>
                    <a:pt x="5381" y="329378"/>
                    <a:pt x="3000" y="256088"/>
                  </a:cubicBezTo>
                  <a:cubicBezTo>
                    <a:pt x="619" y="182798"/>
                    <a:pt x="-1498" y="-46595"/>
                    <a:pt x="1413" y="84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BA17EBF8-3E41-4E68-81AF-865888939F7F}"/>
                </a:ext>
              </a:extLst>
            </p:cNvPr>
            <p:cNvSpPr/>
            <p:nvPr/>
          </p:nvSpPr>
          <p:spPr>
            <a:xfrm>
              <a:off x="5914228" y="6743448"/>
              <a:ext cx="86358" cy="926457"/>
            </a:xfrm>
            <a:custGeom>
              <a:avLst/>
              <a:gdLst>
                <a:gd name="connsiteX0" fmla="*/ 11910 w 86358"/>
                <a:gd name="connsiteY0" fmla="*/ 252 h 926457"/>
                <a:gd name="connsiteX1" fmla="*/ 3972 w 86358"/>
                <a:gd name="connsiteY1" fmla="*/ 322515 h 926457"/>
                <a:gd name="connsiteX2" fmla="*/ 83347 w 86358"/>
                <a:gd name="connsiteY2" fmla="*/ 900365 h 926457"/>
                <a:gd name="connsiteX3" fmla="*/ 65885 w 86358"/>
                <a:gd name="connsiteY3" fmla="*/ 789240 h 926457"/>
                <a:gd name="connsiteX4" fmla="*/ 29372 w 86358"/>
                <a:gd name="connsiteY4" fmla="*/ 449515 h 926457"/>
                <a:gd name="connsiteX5" fmla="*/ 11910 w 86358"/>
                <a:gd name="connsiteY5" fmla="*/ 271715 h 926457"/>
                <a:gd name="connsiteX6" fmla="*/ 11910 w 86358"/>
                <a:gd name="connsiteY6" fmla="*/ 252 h 92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358" h="926457">
                  <a:moveTo>
                    <a:pt x="11910" y="252"/>
                  </a:moveTo>
                  <a:cubicBezTo>
                    <a:pt x="10587" y="8719"/>
                    <a:pt x="-7934" y="172496"/>
                    <a:pt x="3972" y="322515"/>
                  </a:cubicBezTo>
                  <a:cubicBezTo>
                    <a:pt x="15878" y="472534"/>
                    <a:pt x="73028" y="822578"/>
                    <a:pt x="83347" y="900365"/>
                  </a:cubicBezTo>
                  <a:cubicBezTo>
                    <a:pt x="93666" y="978153"/>
                    <a:pt x="74881" y="864382"/>
                    <a:pt x="65885" y="789240"/>
                  </a:cubicBezTo>
                  <a:cubicBezTo>
                    <a:pt x="56889" y="714098"/>
                    <a:pt x="38368" y="535769"/>
                    <a:pt x="29372" y="449515"/>
                  </a:cubicBezTo>
                  <a:cubicBezTo>
                    <a:pt x="20376" y="363261"/>
                    <a:pt x="12174" y="344475"/>
                    <a:pt x="11910" y="271715"/>
                  </a:cubicBezTo>
                  <a:cubicBezTo>
                    <a:pt x="11646" y="198955"/>
                    <a:pt x="13233" y="-8215"/>
                    <a:pt x="11910" y="2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BF9ADE3D-8D15-4176-A31D-2CD463F43469}"/>
                </a:ext>
              </a:extLst>
            </p:cNvPr>
            <p:cNvSpPr/>
            <p:nvPr/>
          </p:nvSpPr>
          <p:spPr>
            <a:xfrm>
              <a:off x="5988798" y="7628718"/>
              <a:ext cx="304325" cy="894823"/>
            </a:xfrm>
            <a:custGeom>
              <a:avLst/>
              <a:gdLst>
                <a:gd name="connsiteX0" fmla="*/ 840 w 304325"/>
                <a:gd name="connsiteY0" fmla="*/ 3982 h 894823"/>
                <a:gd name="connsiteX1" fmla="*/ 104027 w 304325"/>
                <a:gd name="connsiteY1" fmla="*/ 432607 h 894823"/>
                <a:gd name="connsiteX2" fmla="*/ 243727 w 304325"/>
                <a:gd name="connsiteY2" fmla="*/ 769157 h 894823"/>
                <a:gd name="connsiteX3" fmla="*/ 304052 w 304325"/>
                <a:gd name="connsiteY3" fmla="*/ 894570 h 894823"/>
                <a:gd name="connsiteX4" fmla="*/ 267540 w 304325"/>
                <a:gd name="connsiteY4" fmla="*/ 804082 h 894823"/>
                <a:gd name="connsiteX5" fmla="*/ 142127 w 304325"/>
                <a:gd name="connsiteY5" fmla="*/ 478645 h 894823"/>
                <a:gd name="connsiteX6" fmla="*/ 59577 w 304325"/>
                <a:gd name="connsiteY6" fmla="*/ 232582 h 894823"/>
                <a:gd name="connsiteX7" fmla="*/ 840 w 304325"/>
                <a:gd name="connsiteY7" fmla="*/ 3982 h 89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25" h="894823">
                  <a:moveTo>
                    <a:pt x="840" y="3982"/>
                  </a:moveTo>
                  <a:cubicBezTo>
                    <a:pt x="8248" y="37319"/>
                    <a:pt x="63546" y="305078"/>
                    <a:pt x="104027" y="432607"/>
                  </a:cubicBezTo>
                  <a:cubicBezTo>
                    <a:pt x="144508" y="560136"/>
                    <a:pt x="210390" y="692163"/>
                    <a:pt x="243727" y="769157"/>
                  </a:cubicBezTo>
                  <a:cubicBezTo>
                    <a:pt x="277064" y="846151"/>
                    <a:pt x="300083" y="888749"/>
                    <a:pt x="304052" y="894570"/>
                  </a:cubicBezTo>
                  <a:cubicBezTo>
                    <a:pt x="308021" y="900391"/>
                    <a:pt x="267540" y="804082"/>
                    <a:pt x="267540" y="804082"/>
                  </a:cubicBezTo>
                  <a:cubicBezTo>
                    <a:pt x="240553" y="734761"/>
                    <a:pt x="176788" y="573895"/>
                    <a:pt x="142127" y="478645"/>
                  </a:cubicBezTo>
                  <a:cubicBezTo>
                    <a:pt x="107466" y="383395"/>
                    <a:pt x="82331" y="309840"/>
                    <a:pt x="59577" y="232582"/>
                  </a:cubicBezTo>
                  <a:cubicBezTo>
                    <a:pt x="36823" y="155324"/>
                    <a:pt x="-6568" y="-29355"/>
                    <a:pt x="840" y="3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57DDA6A9-DAF3-45A5-8268-76D9C15BFA48}"/>
                </a:ext>
              </a:extLst>
            </p:cNvPr>
            <p:cNvSpPr/>
            <p:nvPr/>
          </p:nvSpPr>
          <p:spPr>
            <a:xfrm>
              <a:off x="6278489" y="8496077"/>
              <a:ext cx="620038" cy="805318"/>
            </a:xfrm>
            <a:custGeom>
              <a:avLst/>
              <a:gdLst>
                <a:gd name="connsiteX0" fmla="*/ 74 w 620038"/>
                <a:gd name="connsiteY0" fmla="*/ 223 h 805318"/>
                <a:gd name="connsiteX1" fmla="*/ 181049 w 620038"/>
                <a:gd name="connsiteY1" fmla="*/ 309786 h 805318"/>
                <a:gd name="connsiteX2" fmla="*/ 415999 w 620038"/>
                <a:gd name="connsiteY2" fmla="*/ 636811 h 805318"/>
                <a:gd name="connsiteX3" fmla="*/ 608086 w 620038"/>
                <a:gd name="connsiteY3" fmla="*/ 800323 h 805318"/>
                <a:gd name="connsiteX4" fmla="*/ 579511 w 620038"/>
                <a:gd name="connsiteY4" fmla="*/ 746348 h 805318"/>
                <a:gd name="connsiteX5" fmla="*/ 414411 w 620038"/>
                <a:gd name="connsiteY5" fmla="*/ 576486 h 805318"/>
                <a:gd name="connsiteX6" fmla="*/ 161999 w 620038"/>
                <a:gd name="connsiteY6" fmla="*/ 265336 h 805318"/>
                <a:gd name="connsiteX7" fmla="*/ 74 w 620038"/>
                <a:gd name="connsiteY7" fmla="*/ 223 h 80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038" h="805318">
                  <a:moveTo>
                    <a:pt x="74" y="223"/>
                  </a:moveTo>
                  <a:cubicBezTo>
                    <a:pt x="3249" y="7631"/>
                    <a:pt x="111728" y="203688"/>
                    <a:pt x="181049" y="309786"/>
                  </a:cubicBezTo>
                  <a:cubicBezTo>
                    <a:pt x="250370" y="415884"/>
                    <a:pt x="344826" y="555055"/>
                    <a:pt x="415999" y="636811"/>
                  </a:cubicBezTo>
                  <a:cubicBezTo>
                    <a:pt x="487172" y="718567"/>
                    <a:pt x="580834" y="782067"/>
                    <a:pt x="608086" y="800323"/>
                  </a:cubicBezTo>
                  <a:cubicBezTo>
                    <a:pt x="635338" y="818579"/>
                    <a:pt x="611790" y="783654"/>
                    <a:pt x="579511" y="746348"/>
                  </a:cubicBezTo>
                  <a:cubicBezTo>
                    <a:pt x="547232" y="709042"/>
                    <a:pt x="483996" y="656655"/>
                    <a:pt x="414411" y="576486"/>
                  </a:cubicBezTo>
                  <a:cubicBezTo>
                    <a:pt x="344826" y="496317"/>
                    <a:pt x="228145" y="359528"/>
                    <a:pt x="161999" y="265336"/>
                  </a:cubicBezTo>
                  <a:cubicBezTo>
                    <a:pt x="95853" y="171144"/>
                    <a:pt x="-3101" y="-7185"/>
                    <a:pt x="74" y="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7DFF7C90-7C00-4852-8F43-42EBCB35FAEE}"/>
                </a:ext>
              </a:extLst>
            </p:cNvPr>
            <p:cNvSpPr/>
            <p:nvPr/>
          </p:nvSpPr>
          <p:spPr>
            <a:xfrm>
              <a:off x="6835775" y="9244013"/>
              <a:ext cx="544661" cy="106848"/>
            </a:xfrm>
            <a:custGeom>
              <a:avLst/>
              <a:gdLst>
                <a:gd name="connsiteX0" fmla="*/ 0 w 544661"/>
                <a:gd name="connsiteY0" fmla="*/ 0 h 106848"/>
                <a:gd name="connsiteX1" fmla="*/ 323850 w 544661"/>
                <a:gd name="connsiteY1" fmla="*/ 100012 h 106848"/>
                <a:gd name="connsiteX2" fmla="*/ 544513 w 544661"/>
                <a:gd name="connsiteY2" fmla="*/ 95250 h 106848"/>
                <a:gd name="connsiteX3" fmla="*/ 352425 w 544661"/>
                <a:gd name="connsiteY3" fmla="*/ 73025 h 106848"/>
                <a:gd name="connsiteX4" fmla="*/ 0 w 544661"/>
                <a:gd name="connsiteY4" fmla="*/ 0 h 10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661" h="106848">
                  <a:moveTo>
                    <a:pt x="0" y="0"/>
                  </a:moveTo>
                  <a:cubicBezTo>
                    <a:pt x="116549" y="42068"/>
                    <a:pt x="233098" y="84137"/>
                    <a:pt x="323850" y="100012"/>
                  </a:cubicBezTo>
                  <a:cubicBezTo>
                    <a:pt x="414602" y="115887"/>
                    <a:pt x="539751" y="99748"/>
                    <a:pt x="544513" y="95250"/>
                  </a:cubicBezTo>
                  <a:cubicBezTo>
                    <a:pt x="549275" y="90752"/>
                    <a:pt x="438679" y="84402"/>
                    <a:pt x="352425" y="7302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0AA4F61C-2954-40BF-BE48-AB7EBAF30EAB}"/>
                </a:ext>
              </a:extLst>
            </p:cNvPr>
            <p:cNvSpPr/>
            <p:nvPr/>
          </p:nvSpPr>
          <p:spPr>
            <a:xfrm>
              <a:off x="6375024" y="5816600"/>
              <a:ext cx="32708" cy="93974"/>
            </a:xfrm>
            <a:custGeom>
              <a:avLst/>
              <a:gdLst>
                <a:gd name="connsiteX0" fmla="*/ 32126 w 32708"/>
                <a:gd name="connsiteY0" fmla="*/ 0 h 93974"/>
                <a:gd name="connsiteX1" fmla="*/ 19426 w 32708"/>
                <a:gd name="connsiteY1" fmla="*/ 84667 h 93974"/>
                <a:gd name="connsiteX2" fmla="*/ 376 w 32708"/>
                <a:gd name="connsiteY2" fmla="*/ 84667 h 93974"/>
                <a:gd name="connsiteX3" fmla="*/ 32126 w 32708"/>
                <a:gd name="connsiteY3" fmla="*/ 0 h 9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08" h="93974">
                  <a:moveTo>
                    <a:pt x="32126" y="0"/>
                  </a:moveTo>
                  <a:cubicBezTo>
                    <a:pt x="35301" y="0"/>
                    <a:pt x="24718" y="70556"/>
                    <a:pt x="19426" y="84667"/>
                  </a:cubicBezTo>
                  <a:cubicBezTo>
                    <a:pt x="14134" y="98778"/>
                    <a:pt x="4609" y="95250"/>
                    <a:pt x="376" y="84667"/>
                  </a:cubicBezTo>
                  <a:cubicBezTo>
                    <a:pt x="-3857" y="74084"/>
                    <a:pt x="28951" y="0"/>
                    <a:pt x="321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7147381F-DEBC-44DB-8BB3-BB9C4AC03EB2}"/>
                </a:ext>
              </a:extLst>
            </p:cNvPr>
            <p:cNvSpPr/>
            <p:nvPr/>
          </p:nvSpPr>
          <p:spPr>
            <a:xfrm>
              <a:off x="6476728" y="5780617"/>
              <a:ext cx="38787" cy="141219"/>
            </a:xfrm>
            <a:custGeom>
              <a:avLst/>
              <a:gdLst>
                <a:gd name="connsiteX0" fmla="*/ 38372 w 38787"/>
                <a:gd name="connsiteY0" fmla="*/ 0 h 141219"/>
                <a:gd name="connsiteX1" fmla="*/ 19322 w 38787"/>
                <a:gd name="connsiteY1" fmla="*/ 127000 h 141219"/>
                <a:gd name="connsiteX2" fmla="*/ 272 w 38787"/>
                <a:gd name="connsiteY2" fmla="*/ 124883 h 141219"/>
                <a:gd name="connsiteX3" fmla="*/ 38372 w 38787"/>
                <a:gd name="connsiteY3" fmla="*/ 0 h 14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87" h="141219">
                  <a:moveTo>
                    <a:pt x="38372" y="0"/>
                  </a:moveTo>
                  <a:cubicBezTo>
                    <a:pt x="41547" y="353"/>
                    <a:pt x="25672" y="106186"/>
                    <a:pt x="19322" y="127000"/>
                  </a:cubicBezTo>
                  <a:cubicBezTo>
                    <a:pt x="12972" y="147814"/>
                    <a:pt x="4152" y="144639"/>
                    <a:pt x="272" y="124883"/>
                  </a:cubicBezTo>
                  <a:cubicBezTo>
                    <a:pt x="-3608" y="105127"/>
                    <a:pt x="35197" y="-353"/>
                    <a:pt x="3837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71E0B496-E040-4CEA-A47C-5D05D4B1B270}"/>
                </a:ext>
              </a:extLst>
            </p:cNvPr>
            <p:cNvSpPr/>
            <p:nvPr/>
          </p:nvSpPr>
          <p:spPr>
            <a:xfrm>
              <a:off x="6585646" y="5757309"/>
              <a:ext cx="48566" cy="190328"/>
            </a:xfrm>
            <a:custGeom>
              <a:avLst/>
              <a:gdLst>
                <a:gd name="connsiteX0" fmla="*/ 45871 w 48566"/>
                <a:gd name="connsiteY0" fmla="*/ 24 h 190328"/>
                <a:gd name="connsiteX1" fmla="*/ 39521 w 48566"/>
                <a:gd name="connsiteY1" fmla="*/ 173591 h 190328"/>
                <a:gd name="connsiteX2" fmla="*/ 5654 w 48566"/>
                <a:gd name="connsiteY2" fmla="*/ 182058 h 190328"/>
                <a:gd name="connsiteX3" fmla="*/ 1421 w 48566"/>
                <a:gd name="connsiteY3" fmla="*/ 160891 h 190328"/>
                <a:gd name="connsiteX4" fmla="*/ 45871 w 48566"/>
                <a:gd name="connsiteY4" fmla="*/ 24 h 1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66" h="190328">
                  <a:moveTo>
                    <a:pt x="45871" y="24"/>
                  </a:moveTo>
                  <a:cubicBezTo>
                    <a:pt x="52221" y="2141"/>
                    <a:pt x="46224" y="143252"/>
                    <a:pt x="39521" y="173591"/>
                  </a:cubicBezTo>
                  <a:cubicBezTo>
                    <a:pt x="32818" y="203930"/>
                    <a:pt x="12004" y="184175"/>
                    <a:pt x="5654" y="182058"/>
                  </a:cubicBezTo>
                  <a:cubicBezTo>
                    <a:pt x="-696" y="179941"/>
                    <a:pt x="-1048" y="187349"/>
                    <a:pt x="1421" y="160891"/>
                  </a:cubicBezTo>
                  <a:cubicBezTo>
                    <a:pt x="3890" y="134433"/>
                    <a:pt x="39521" y="-2093"/>
                    <a:pt x="45871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AFC4745B-9072-4275-A14F-ECF0B1747D40}"/>
                </a:ext>
              </a:extLst>
            </p:cNvPr>
            <p:cNvSpPr/>
            <p:nvPr/>
          </p:nvSpPr>
          <p:spPr>
            <a:xfrm>
              <a:off x="6712017" y="5733783"/>
              <a:ext cx="102063" cy="222633"/>
            </a:xfrm>
            <a:custGeom>
              <a:avLst/>
              <a:gdLst>
                <a:gd name="connsiteX0" fmla="*/ 101533 w 102063"/>
                <a:gd name="connsiteY0" fmla="*/ 267 h 222633"/>
                <a:gd name="connsiteX1" fmla="*/ 44383 w 102063"/>
                <a:gd name="connsiteY1" fmla="*/ 68000 h 222633"/>
                <a:gd name="connsiteX2" fmla="*/ 35916 w 102063"/>
                <a:gd name="connsiteY2" fmla="*/ 218284 h 222633"/>
                <a:gd name="connsiteX3" fmla="*/ 14750 w 102063"/>
                <a:gd name="connsiteY3" fmla="*/ 171717 h 222633"/>
                <a:gd name="connsiteX4" fmla="*/ 6283 w 102063"/>
                <a:gd name="connsiteY4" fmla="*/ 63767 h 222633"/>
                <a:gd name="connsiteX5" fmla="*/ 6283 w 102063"/>
                <a:gd name="connsiteY5" fmla="*/ 44717 h 222633"/>
                <a:gd name="connsiteX6" fmla="*/ 101533 w 102063"/>
                <a:gd name="connsiteY6" fmla="*/ 267 h 22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063" h="222633">
                  <a:moveTo>
                    <a:pt x="101533" y="267"/>
                  </a:moveTo>
                  <a:cubicBezTo>
                    <a:pt x="107883" y="4148"/>
                    <a:pt x="55319" y="31664"/>
                    <a:pt x="44383" y="68000"/>
                  </a:cubicBezTo>
                  <a:cubicBezTo>
                    <a:pt x="33447" y="104336"/>
                    <a:pt x="40855" y="200998"/>
                    <a:pt x="35916" y="218284"/>
                  </a:cubicBezTo>
                  <a:cubicBezTo>
                    <a:pt x="30977" y="235570"/>
                    <a:pt x="19689" y="197470"/>
                    <a:pt x="14750" y="171717"/>
                  </a:cubicBezTo>
                  <a:cubicBezTo>
                    <a:pt x="9811" y="145964"/>
                    <a:pt x="7694" y="84934"/>
                    <a:pt x="6283" y="63767"/>
                  </a:cubicBezTo>
                  <a:cubicBezTo>
                    <a:pt x="4872" y="42600"/>
                    <a:pt x="-7122" y="53536"/>
                    <a:pt x="6283" y="44717"/>
                  </a:cubicBezTo>
                  <a:cubicBezTo>
                    <a:pt x="19688" y="35898"/>
                    <a:pt x="95183" y="-3614"/>
                    <a:pt x="101533" y="2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AA4E412F-5BDF-4C60-AADA-A1C94E9A5348}"/>
                </a:ext>
              </a:extLst>
            </p:cNvPr>
            <p:cNvSpPr/>
            <p:nvPr/>
          </p:nvSpPr>
          <p:spPr>
            <a:xfrm>
              <a:off x="6843310" y="5797995"/>
              <a:ext cx="97400" cy="233009"/>
            </a:xfrm>
            <a:custGeom>
              <a:avLst/>
              <a:gdLst>
                <a:gd name="connsiteX0" fmla="*/ 97240 w 97400"/>
                <a:gd name="connsiteY0" fmla="*/ 1672 h 233009"/>
                <a:gd name="connsiteX1" fmla="*/ 29507 w 97400"/>
                <a:gd name="connsiteY1" fmla="*/ 223922 h 233009"/>
                <a:gd name="connsiteX2" fmla="*/ 4107 w 97400"/>
                <a:gd name="connsiteY2" fmla="*/ 183705 h 233009"/>
                <a:gd name="connsiteX3" fmla="*/ 8340 w 97400"/>
                <a:gd name="connsiteY3" fmla="*/ 124438 h 233009"/>
                <a:gd name="connsiteX4" fmla="*/ 97240 w 97400"/>
                <a:gd name="connsiteY4" fmla="*/ 1672 h 23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00" h="233009">
                  <a:moveTo>
                    <a:pt x="97240" y="1672"/>
                  </a:moveTo>
                  <a:cubicBezTo>
                    <a:pt x="100768" y="18253"/>
                    <a:pt x="45029" y="193583"/>
                    <a:pt x="29507" y="223922"/>
                  </a:cubicBezTo>
                  <a:cubicBezTo>
                    <a:pt x="13985" y="254261"/>
                    <a:pt x="7635" y="200286"/>
                    <a:pt x="4107" y="183705"/>
                  </a:cubicBezTo>
                  <a:cubicBezTo>
                    <a:pt x="579" y="167124"/>
                    <a:pt x="-4713" y="152307"/>
                    <a:pt x="8340" y="124438"/>
                  </a:cubicBezTo>
                  <a:cubicBezTo>
                    <a:pt x="21393" y="96569"/>
                    <a:pt x="93712" y="-14909"/>
                    <a:pt x="97240" y="16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0E3A04A5-3728-4AED-932D-304F9C20CD75}"/>
                </a:ext>
              </a:extLst>
            </p:cNvPr>
            <p:cNvSpPr/>
            <p:nvPr/>
          </p:nvSpPr>
          <p:spPr>
            <a:xfrm>
              <a:off x="6965237" y="5700131"/>
              <a:ext cx="126082" cy="454343"/>
            </a:xfrm>
            <a:custGeom>
              <a:avLst/>
              <a:gdLst>
                <a:gd name="connsiteX0" fmla="*/ 102313 w 126082"/>
                <a:gd name="connsiteY0" fmla="*/ 52 h 454343"/>
                <a:gd name="connsiteX1" fmla="*/ 125596 w 126082"/>
                <a:gd name="connsiteY1" fmla="*/ 110119 h 454343"/>
                <a:gd name="connsiteX2" fmla="*/ 76913 w 126082"/>
                <a:gd name="connsiteY2" fmla="*/ 302736 h 454343"/>
                <a:gd name="connsiteX3" fmla="*/ 40930 w 126082"/>
                <a:gd name="connsiteY3" fmla="*/ 438202 h 454343"/>
                <a:gd name="connsiteX4" fmla="*/ 32463 w 126082"/>
                <a:gd name="connsiteY4" fmla="*/ 446669 h 454343"/>
                <a:gd name="connsiteX5" fmla="*/ 7063 w 126082"/>
                <a:gd name="connsiteY5" fmla="*/ 391636 h 454343"/>
                <a:gd name="connsiteX6" fmla="*/ 9180 w 126082"/>
                <a:gd name="connsiteY6" fmla="*/ 345069 h 454343"/>
                <a:gd name="connsiteX7" fmla="*/ 108663 w 126082"/>
                <a:gd name="connsiteY7" fmla="*/ 122819 h 454343"/>
                <a:gd name="connsiteX8" fmla="*/ 102313 w 126082"/>
                <a:gd name="connsiteY8" fmla="*/ 52 h 45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082" h="454343">
                  <a:moveTo>
                    <a:pt x="102313" y="52"/>
                  </a:moveTo>
                  <a:cubicBezTo>
                    <a:pt x="105135" y="-2065"/>
                    <a:pt x="129829" y="59672"/>
                    <a:pt x="125596" y="110119"/>
                  </a:cubicBezTo>
                  <a:cubicBezTo>
                    <a:pt x="121363" y="160566"/>
                    <a:pt x="91024" y="248056"/>
                    <a:pt x="76913" y="302736"/>
                  </a:cubicBezTo>
                  <a:cubicBezTo>
                    <a:pt x="62802" y="357417"/>
                    <a:pt x="48338" y="414213"/>
                    <a:pt x="40930" y="438202"/>
                  </a:cubicBezTo>
                  <a:cubicBezTo>
                    <a:pt x="33522" y="462191"/>
                    <a:pt x="38107" y="454430"/>
                    <a:pt x="32463" y="446669"/>
                  </a:cubicBezTo>
                  <a:cubicBezTo>
                    <a:pt x="26818" y="438908"/>
                    <a:pt x="10943" y="408569"/>
                    <a:pt x="7063" y="391636"/>
                  </a:cubicBezTo>
                  <a:cubicBezTo>
                    <a:pt x="3182" y="374703"/>
                    <a:pt x="-7753" y="389872"/>
                    <a:pt x="9180" y="345069"/>
                  </a:cubicBezTo>
                  <a:cubicBezTo>
                    <a:pt x="26113" y="300266"/>
                    <a:pt x="95610" y="177147"/>
                    <a:pt x="108663" y="122819"/>
                  </a:cubicBezTo>
                  <a:cubicBezTo>
                    <a:pt x="121716" y="68491"/>
                    <a:pt x="99491" y="2169"/>
                    <a:pt x="102313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4CEDF9D8-EF33-4750-AB76-5C625FEEA832}"/>
                </a:ext>
              </a:extLst>
            </p:cNvPr>
            <p:cNvSpPr/>
            <p:nvPr/>
          </p:nvSpPr>
          <p:spPr>
            <a:xfrm>
              <a:off x="7115797" y="6019155"/>
              <a:ext cx="115650" cy="275973"/>
            </a:xfrm>
            <a:custGeom>
              <a:avLst/>
              <a:gdLst>
                <a:gd name="connsiteX0" fmla="*/ 114736 w 115650"/>
                <a:gd name="connsiteY0" fmla="*/ 645 h 275973"/>
                <a:gd name="connsiteX1" fmla="*/ 63936 w 115650"/>
                <a:gd name="connsiteY1" fmla="*/ 153045 h 275973"/>
                <a:gd name="connsiteX2" fmla="*/ 25836 w 115650"/>
                <a:gd name="connsiteY2" fmla="*/ 244062 h 275973"/>
                <a:gd name="connsiteX3" fmla="*/ 6786 w 115650"/>
                <a:gd name="connsiteY3" fmla="*/ 275812 h 275973"/>
                <a:gd name="connsiteX4" fmla="*/ 436 w 115650"/>
                <a:gd name="connsiteY4" fmla="*/ 254645 h 275973"/>
                <a:gd name="connsiteX5" fmla="*/ 17370 w 115650"/>
                <a:gd name="connsiteY5" fmla="*/ 216545 h 275973"/>
                <a:gd name="connsiteX6" fmla="*/ 114736 w 115650"/>
                <a:gd name="connsiteY6" fmla="*/ 645 h 27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650" h="275973">
                  <a:moveTo>
                    <a:pt x="114736" y="645"/>
                  </a:moveTo>
                  <a:cubicBezTo>
                    <a:pt x="122497" y="-9938"/>
                    <a:pt x="78753" y="112476"/>
                    <a:pt x="63936" y="153045"/>
                  </a:cubicBezTo>
                  <a:cubicBezTo>
                    <a:pt x="49119" y="193614"/>
                    <a:pt x="35361" y="223601"/>
                    <a:pt x="25836" y="244062"/>
                  </a:cubicBezTo>
                  <a:cubicBezTo>
                    <a:pt x="16311" y="264523"/>
                    <a:pt x="11019" y="274048"/>
                    <a:pt x="6786" y="275812"/>
                  </a:cubicBezTo>
                  <a:cubicBezTo>
                    <a:pt x="2553" y="277576"/>
                    <a:pt x="-1328" y="264523"/>
                    <a:pt x="436" y="254645"/>
                  </a:cubicBezTo>
                  <a:cubicBezTo>
                    <a:pt x="2200" y="244767"/>
                    <a:pt x="1848" y="257467"/>
                    <a:pt x="17370" y="216545"/>
                  </a:cubicBezTo>
                  <a:cubicBezTo>
                    <a:pt x="32892" y="175623"/>
                    <a:pt x="106975" y="11228"/>
                    <a:pt x="114736" y="6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0DE9D4F3-4ADE-47F5-B9EE-8A5F9661792A}"/>
                </a:ext>
              </a:extLst>
            </p:cNvPr>
            <p:cNvSpPr/>
            <p:nvPr/>
          </p:nvSpPr>
          <p:spPr>
            <a:xfrm>
              <a:off x="7255555" y="5822808"/>
              <a:ext cx="171894" cy="660619"/>
            </a:xfrm>
            <a:custGeom>
              <a:avLst/>
              <a:gdLst>
                <a:gd name="connsiteX0" fmla="*/ 106212 w 171894"/>
                <a:gd name="connsiteY0" fmla="*/ 14959 h 660619"/>
                <a:gd name="connsiteX1" fmla="*/ 159128 w 171894"/>
                <a:gd name="connsiteY1" fmla="*/ 156775 h 660619"/>
                <a:gd name="connsiteX2" fmla="*/ 144312 w 171894"/>
                <a:gd name="connsiteY2" fmla="*/ 336692 h 660619"/>
                <a:gd name="connsiteX3" fmla="*/ 78695 w 171894"/>
                <a:gd name="connsiteY3" fmla="*/ 508142 h 660619"/>
                <a:gd name="connsiteX4" fmla="*/ 6728 w 171894"/>
                <a:gd name="connsiteY4" fmla="*/ 654192 h 660619"/>
                <a:gd name="connsiteX5" fmla="*/ 8845 w 171894"/>
                <a:gd name="connsiteY5" fmla="*/ 620325 h 660619"/>
                <a:gd name="connsiteX6" fmla="*/ 57528 w 171894"/>
                <a:gd name="connsiteY6" fmla="*/ 491209 h 660619"/>
                <a:gd name="connsiteX7" fmla="*/ 121028 w 171894"/>
                <a:gd name="connsiteY7" fmla="*/ 260492 h 660619"/>
                <a:gd name="connsiteX8" fmla="*/ 171828 w 171894"/>
                <a:gd name="connsiteY8" fmla="*/ 29775 h 660619"/>
                <a:gd name="connsiteX9" fmla="*/ 106212 w 171894"/>
                <a:gd name="connsiteY9" fmla="*/ 14959 h 66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894" h="660619">
                  <a:moveTo>
                    <a:pt x="106212" y="14959"/>
                  </a:moveTo>
                  <a:cubicBezTo>
                    <a:pt x="104095" y="36126"/>
                    <a:pt x="152778" y="103153"/>
                    <a:pt x="159128" y="156775"/>
                  </a:cubicBezTo>
                  <a:cubicBezTo>
                    <a:pt x="165478" y="210397"/>
                    <a:pt x="157717" y="278131"/>
                    <a:pt x="144312" y="336692"/>
                  </a:cubicBezTo>
                  <a:cubicBezTo>
                    <a:pt x="130907" y="395253"/>
                    <a:pt x="101626" y="455225"/>
                    <a:pt x="78695" y="508142"/>
                  </a:cubicBezTo>
                  <a:cubicBezTo>
                    <a:pt x="55764" y="561059"/>
                    <a:pt x="18370" y="635495"/>
                    <a:pt x="6728" y="654192"/>
                  </a:cubicBezTo>
                  <a:cubicBezTo>
                    <a:pt x="-4914" y="672889"/>
                    <a:pt x="378" y="647489"/>
                    <a:pt x="8845" y="620325"/>
                  </a:cubicBezTo>
                  <a:cubicBezTo>
                    <a:pt x="17312" y="593161"/>
                    <a:pt x="38831" y="551181"/>
                    <a:pt x="57528" y="491209"/>
                  </a:cubicBezTo>
                  <a:cubicBezTo>
                    <a:pt x="76225" y="431237"/>
                    <a:pt x="101978" y="337398"/>
                    <a:pt x="121028" y="260492"/>
                  </a:cubicBezTo>
                  <a:cubicBezTo>
                    <a:pt x="140078" y="183586"/>
                    <a:pt x="173592" y="67522"/>
                    <a:pt x="171828" y="29775"/>
                  </a:cubicBezTo>
                  <a:cubicBezTo>
                    <a:pt x="170064" y="-7972"/>
                    <a:pt x="108329" y="-6208"/>
                    <a:pt x="106212" y="149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8A0461F7-E434-4537-ACFA-E60A22DF31E7}"/>
                </a:ext>
              </a:extLst>
            </p:cNvPr>
            <p:cNvSpPr/>
            <p:nvPr/>
          </p:nvSpPr>
          <p:spPr>
            <a:xfrm>
              <a:off x="7138041" y="5908200"/>
              <a:ext cx="450085" cy="153902"/>
            </a:xfrm>
            <a:custGeom>
              <a:avLst/>
              <a:gdLst>
                <a:gd name="connsiteX0" fmla="*/ 1476 w 450085"/>
                <a:gd name="connsiteY0" fmla="*/ 31167 h 153902"/>
                <a:gd name="connsiteX1" fmla="*/ 221609 w 450085"/>
                <a:gd name="connsiteY1" fmla="*/ 56567 h 153902"/>
                <a:gd name="connsiteX2" fmla="*/ 437509 w 450085"/>
                <a:gd name="connsiteY2" fmla="*/ 151817 h 153902"/>
                <a:gd name="connsiteX3" fmla="*/ 407876 w 450085"/>
                <a:gd name="connsiteY3" fmla="*/ 117950 h 153902"/>
                <a:gd name="connsiteX4" fmla="*/ 270292 w 450085"/>
                <a:gd name="connsiteY4" fmla="*/ 67150 h 153902"/>
                <a:gd name="connsiteX5" fmla="*/ 130592 w 450085"/>
                <a:gd name="connsiteY5" fmla="*/ 1533 h 153902"/>
                <a:gd name="connsiteX6" fmla="*/ 1476 w 450085"/>
                <a:gd name="connsiteY6" fmla="*/ 31167 h 15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0085" h="153902">
                  <a:moveTo>
                    <a:pt x="1476" y="31167"/>
                  </a:moveTo>
                  <a:cubicBezTo>
                    <a:pt x="16645" y="40339"/>
                    <a:pt x="148937" y="36459"/>
                    <a:pt x="221609" y="56567"/>
                  </a:cubicBezTo>
                  <a:cubicBezTo>
                    <a:pt x="294281" y="76675"/>
                    <a:pt x="406465" y="141587"/>
                    <a:pt x="437509" y="151817"/>
                  </a:cubicBezTo>
                  <a:cubicBezTo>
                    <a:pt x="468553" y="162047"/>
                    <a:pt x="435745" y="132061"/>
                    <a:pt x="407876" y="117950"/>
                  </a:cubicBezTo>
                  <a:cubicBezTo>
                    <a:pt x="380007" y="103839"/>
                    <a:pt x="316506" y="86553"/>
                    <a:pt x="270292" y="67150"/>
                  </a:cubicBezTo>
                  <a:cubicBezTo>
                    <a:pt x="224078" y="47747"/>
                    <a:pt x="169045" y="10000"/>
                    <a:pt x="130592" y="1533"/>
                  </a:cubicBezTo>
                  <a:cubicBezTo>
                    <a:pt x="92139" y="-6934"/>
                    <a:pt x="-13693" y="21995"/>
                    <a:pt x="1476" y="311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E81688B0-C6D9-403F-8788-0C15ED5BEFFC}"/>
                </a:ext>
              </a:extLst>
            </p:cNvPr>
            <p:cNvSpPr/>
            <p:nvPr/>
          </p:nvSpPr>
          <p:spPr>
            <a:xfrm>
              <a:off x="7447340" y="5781170"/>
              <a:ext cx="58397" cy="149059"/>
            </a:xfrm>
            <a:custGeom>
              <a:avLst/>
              <a:gdLst>
                <a:gd name="connsiteX0" fmla="*/ 3327 w 58397"/>
                <a:gd name="connsiteY0" fmla="*/ 1563 h 149059"/>
                <a:gd name="connsiteX1" fmla="*/ 58360 w 58397"/>
                <a:gd name="connsiteY1" fmla="*/ 147613 h 149059"/>
                <a:gd name="connsiteX2" fmla="*/ 11793 w 58397"/>
                <a:gd name="connsiteY2" fmla="*/ 73530 h 149059"/>
                <a:gd name="connsiteX3" fmla="*/ 3327 w 58397"/>
                <a:gd name="connsiteY3" fmla="*/ 1563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97" h="149059">
                  <a:moveTo>
                    <a:pt x="3327" y="1563"/>
                  </a:moveTo>
                  <a:cubicBezTo>
                    <a:pt x="11088" y="13910"/>
                    <a:pt x="56949" y="135619"/>
                    <a:pt x="58360" y="147613"/>
                  </a:cubicBezTo>
                  <a:cubicBezTo>
                    <a:pt x="59771" y="159607"/>
                    <a:pt x="20965" y="93638"/>
                    <a:pt x="11793" y="73530"/>
                  </a:cubicBezTo>
                  <a:cubicBezTo>
                    <a:pt x="2621" y="53422"/>
                    <a:pt x="-4434" y="-10784"/>
                    <a:pt x="3327" y="15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1256DCFC-2B79-44A3-B3AC-BFF22E062745}"/>
                </a:ext>
              </a:extLst>
            </p:cNvPr>
            <p:cNvSpPr/>
            <p:nvPr/>
          </p:nvSpPr>
          <p:spPr>
            <a:xfrm>
              <a:off x="7605960" y="6015189"/>
              <a:ext cx="410078" cy="316168"/>
            </a:xfrm>
            <a:custGeom>
              <a:avLst/>
              <a:gdLst>
                <a:gd name="connsiteX0" fmla="*/ 3457 w 410078"/>
                <a:gd name="connsiteY0" fmla="*/ 4611 h 316168"/>
                <a:gd name="connsiteX1" fmla="*/ 388690 w 410078"/>
                <a:gd name="connsiteY1" fmla="*/ 305178 h 316168"/>
                <a:gd name="connsiteX2" fmla="*/ 344240 w 410078"/>
                <a:gd name="connsiteY2" fmla="*/ 239561 h 316168"/>
                <a:gd name="connsiteX3" fmla="*/ 206657 w 410078"/>
                <a:gd name="connsiteY3" fmla="*/ 131611 h 316168"/>
                <a:gd name="connsiteX4" fmla="*/ 3457 w 410078"/>
                <a:gd name="connsiteY4" fmla="*/ 4611 h 3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0078" h="316168">
                  <a:moveTo>
                    <a:pt x="3457" y="4611"/>
                  </a:moveTo>
                  <a:cubicBezTo>
                    <a:pt x="33796" y="33539"/>
                    <a:pt x="331893" y="266020"/>
                    <a:pt x="388690" y="305178"/>
                  </a:cubicBezTo>
                  <a:cubicBezTo>
                    <a:pt x="445487" y="344336"/>
                    <a:pt x="374579" y="268489"/>
                    <a:pt x="344240" y="239561"/>
                  </a:cubicBezTo>
                  <a:cubicBezTo>
                    <a:pt x="313901" y="210633"/>
                    <a:pt x="262396" y="172533"/>
                    <a:pt x="206657" y="131611"/>
                  </a:cubicBezTo>
                  <a:cubicBezTo>
                    <a:pt x="150918" y="90689"/>
                    <a:pt x="-26882" y="-24317"/>
                    <a:pt x="3457" y="46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F71C63E9-1B7A-4CB2-B1E0-7C79E8DBA3E5}"/>
                </a:ext>
              </a:extLst>
            </p:cNvPr>
            <p:cNvSpPr/>
            <p:nvPr/>
          </p:nvSpPr>
          <p:spPr>
            <a:xfrm>
              <a:off x="7759528" y="6004419"/>
              <a:ext cx="82117" cy="291878"/>
            </a:xfrm>
            <a:custGeom>
              <a:avLst/>
              <a:gdLst>
                <a:gd name="connsiteX0" fmla="*/ 34039 w 82117"/>
                <a:gd name="connsiteY0" fmla="*/ 11148 h 291878"/>
                <a:gd name="connsiteX1" fmla="*/ 70022 w 82117"/>
                <a:gd name="connsiteY1" fmla="*/ 263031 h 291878"/>
                <a:gd name="connsiteX2" fmla="*/ 78489 w 82117"/>
                <a:gd name="connsiteY2" fmla="*/ 277848 h 291878"/>
                <a:gd name="connsiteX3" fmla="*/ 14989 w 82117"/>
                <a:gd name="connsiteY3" fmla="*/ 186831 h 291878"/>
                <a:gd name="connsiteX4" fmla="*/ 172 w 82117"/>
                <a:gd name="connsiteY4" fmla="*/ 57714 h 291878"/>
                <a:gd name="connsiteX5" fmla="*/ 34039 w 82117"/>
                <a:gd name="connsiteY5" fmla="*/ 11148 h 29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117" h="291878">
                  <a:moveTo>
                    <a:pt x="34039" y="11148"/>
                  </a:moveTo>
                  <a:cubicBezTo>
                    <a:pt x="45681" y="45368"/>
                    <a:pt x="62614" y="218581"/>
                    <a:pt x="70022" y="263031"/>
                  </a:cubicBezTo>
                  <a:cubicBezTo>
                    <a:pt x="77430" y="307481"/>
                    <a:pt x="87661" y="290548"/>
                    <a:pt x="78489" y="277848"/>
                  </a:cubicBezTo>
                  <a:cubicBezTo>
                    <a:pt x="69317" y="265148"/>
                    <a:pt x="28042" y="223520"/>
                    <a:pt x="14989" y="186831"/>
                  </a:cubicBezTo>
                  <a:cubicBezTo>
                    <a:pt x="1936" y="150142"/>
                    <a:pt x="2641" y="85584"/>
                    <a:pt x="172" y="57714"/>
                  </a:cubicBezTo>
                  <a:cubicBezTo>
                    <a:pt x="-2298" y="29845"/>
                    <a:pt x="22397" y="-23072"/>
                    <a:pt x="34039" y="11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: 図形 285">
              <a:extLst>
                <a:ext uri="{FF2B5EF4-FFF2-40B4-BE49-F238E27FC236}">
                  <a16:creationId xmlns:a16="http://schemas.microsoft.com/office/drawing/2014/main" id="{794DB189-B44A-4B33-9F5C-7ED995A841B6}"/>
                </a:ext>
              </a:extLst>
            </p:cNvPr>
            <p:cNvSpPr/>
            <p:nvPr/>
          </p:nvSpPr>
          <p:spPr>
            <a:xfrm>
              <a:off x="7340597" y="6425864"/>
              <a:ext cx="184167" cy="288216"/>
            </a:xfrm>
            <a:custGeom>
              <a:avLst/>
              <a:gdLst>
                <a:gd name="connsiteX0" fmla="*/ 184153 w 184167"/>
                <a:gd name="connsiteY0" fmla="*/ 336 h 288216"/>
                <a:gd name="connsiteX1" fmla="*/ 61386 w 184167"/>
                <a:gd name="connsiteY1" fmla="*/ 260686 h 288216"/>
                <a:gd name="connsiteX2" fmla="*/ 55036 w 184167"/>
                <a:gd name="connsiteY2" fmla="*/ 273386 h 288216"/>
                <a:gd name="connsiteX3" fmla="*/ 3 w 184167"/>
                <a:gd name="connsiteY3" fmla="*/ 197186 h 288216"/>
                <a:gd name="connsiteX4" fmla="*/ 52920 w 184167"/>
                <a:gd name="connsiteY4" fmla="*/ 205653 h 288216"/>
                <a:gd name="connsiteX5" fmla="*/ 184153 w 184167"/>
                <a:gd name="connsiteY5" fmla="*/ 336 h 28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167" h="288216">
                  <a:moveTo>
                    <a:pt x="184153" y="336"/>
                  </a:moveTo>
                  <a:cubicBezTo>
                    <a:pt x="185564" y="9508"/>
                    <a:pt x="82905" y="215178"/>
                    <a:pt x="61386" y="260686"/>
                  </a:cubicBezTo>
                  <a:cubicBezTo>
                    <a:pt x="39867" y="306194"/>
                    <a:pt x="65266" y="283969"/>
                    <a:pt x="55036" y="273386"/>
                  </a:cubicBezTo>
                  <a:cubicBezTo>
                    <a:pt x="44805" y="262803"/>
                    <a:pt x="356" y="208475"/>
                    <a:pt x="3" y="197186"/>
                  </a:cubicBezTo>
                  <a:cubicBezTo>
                    <a:pt x="-350" y="185897"/>
                    <a:pt x="24345" y="238814"/>
                    <a:pt x="52920" y="205653"/>
                  </a:cubicBezTo>
                  <a:cubicBezTo>
                    <a:pt x="81495" y="172492"/>
                    <a:pt x="182742" y="-8836"/>
                    <a:pt x="184153" y="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9B6E61DC-9809-426E-9F8F-F7B59D902BD4}"/>
                </a:ext>
              </a:extLst>
            </p:cNvPr>
            <p:cNvSpPr/>
            <p:nvPr/>
          </p:nvSpPr>
          <p:spPr>
            <a:xfrm>
              <a:off x="7427383" y="6277641"/>
              <a:ext cx="482823" cy="263038"/>
            </a:xfrm>
            <a:custGeom>
              <a:avLst/>
              <a:gdLst>
                <a:gd name="connsiteX0" fmla="*/ 0 w 482823"/>
                <a:gd name="connsiteY0" fmla="*/ 392 h 263038"/>
                <a:gd name="connsiteX1" fmla="*/ 256117 w 482823"/>
                <a:gd name="connsiteY1" fmla="*/ 82942 h 263038"/>
                <a:gd name="connsiteX2" fmla="*/ 311150 w 482823"/>
                <a:gd name="connsiteY2" fmla="*/ 135859 h 263038"/>
                <a:gd name="connsiteX3" fmla="*/ 478367 w 482823"/>
                <a:gd name="connsiteY3" fmla="*/ 262859 h 263038"/>
                <a:gd name="connsiteX4" fmla="*/ 419100 w 482823"/>
                <a:gd name="connsiteY4" fmla="*/ 161259 h 263038"/>
                <a:gd name="connsiteX5" fmla="*/ 254000 w 482823"/>
                <a:gd name="connsiteY5" fmla="*/ 57542 h 263038"/>
                <a:gd name="connsiteX6" fmla="*/ 0 w 482823"/>
                <a:gd name="connsiteY6" fmla="*/ 392 h 26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823" h="263038">
                  <a:moveTo>
                    <a:pt x="0" y="392"/>
                  </a:moveTo>
                  <a:cubicBezTo>
                    <a:pt x="353" y="4625"/>
                    <a:pt x="204259" y="60364"/>
                    <a:pt x="256117" y="82942"/>
                  </a:cubicBezTo>
                  <a:cubicBezTo>
                    <a:pt x="307975" y="105520"/>
                    <a:pt x="274108" y="105873"/>
                    <a:pt x="311150" y="135859"/>
                  </a:cubicBezTo>
                  <a:cubicBezTo>
                    <a:pt x="348192" y="165845"/>
                    <a:pt x="460375" y="258626"/>
                    <a:pt x="478367" y="262859"/>
                  </a:cubicBezTo>
                  <a:cubicBezTo>
                    <a:pt x="496359" y="267092"/>
                    <a:pt x="456494" y="195478"/>
                    <a:pt x="419100" y="161259"/>
                  </a:cubicBezTo>
                  <a:cubicBezTo>
                    <a:pt x="381706" y="127040"/>
                    <a:pt x="319617" y="88234"/>
                    <a:pt x="254000" y="57542"/>
                  </a:cubicBezTo>
                  <a:cubicBezTo>
                    <a:pt x="188383" y="26850"/>
                    <a:pt x="-353" y="-3841"/>
                    <a:pt x="0" y="3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3FDDAC02-D78F-43CD-A448-01445A923D08}"/>
                </a:ext>
              </a:extLst>
            </p:cNvPr>
            <p:cNvSpPr/>
            <p:nvPr/>
          </p:nvSpPr>
          <p:spPr>
            <a:xfrm>
              <a:off x="7691020" y="6178248"/>
              <a:ext cx="80234" cy="517201"/>
            </a:xfrm>
            <a:custGeom>
              <a:avLst/>
              <a:gdLst>
                <a:gd name="connsiteX0" fmla="*/ 947 w 80234"/>
                <a:gd name="connsiteY0" fmla="*/ 10885 h 517201"/>
                <a:gd name="connsiteX1" fmla="*/ 45397 w 80234"/>
                <a:gd name="connsiteY1" fmla="*/ 341085 h 517201"/>
                <a:gd name="connsiteX2" fmla="*/ 947 w 80234"/>
                <a:gd name="connsiteY2" fmla="*/ 516769 h 517201"/>
                <a:gd name="connsiteX3" fmla="*/ 19997 w 80234"/>
                <a:gd name="connsiteY3" fmla="*/ 385535 h 517201"/>
                <a:gd name="connsiteX4" fmla="*/ 77147 w 80234"/>
                <a:gd name="connsiteY4" fmla="*/ 222552 h 517201"/>
                <a:gd name="connsiteX5" fmla="*/ 66563 w 80234"/>
                <a:gd name="connsiteY5" fmla="*/ 93435 h 517201"/>
                <a:gd name="connsiteX6" fmla="*/ 947 w 80234"/>
                <a:gd name="connsiteY6" fmla="*/ 10885 h 5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34" h="517201">
                  <a:moveTo>
                    <a:pt x="947" y="10885"/>
                  </a:moveTo>
                  <a:cubicBezTo>
                    <a:pt x="-2581" y="52160"/>
                    <a:pt x="45397" y="256771"/>
                    <a:pt x="45397" y="341085"/>
                  </a:cubicBezTo>
                  <a:cubicBezTo>
                    <a:pt x="45397" y="425399"/>
                    <a:pt x="5180" y="509361"/>
                    <a:pt x="947" y="516769"/>
                  </a:cubicBezTo>
                  <a:cubicBezTo>
                    <a:pt x="-3286" y="524177"/>
                    <a:pt x="7297" y="434571"/>
                    <a:pt x="19997" y="385535"/>
                  </a:cubicBezTo>
                  <a:cubicBezTo>
                    <a:pt x="32697" y="336499"/>
                    <a:pt x="69386" y="271235"/>
                    <a:pt x="77147" y="222552"/>
                  </a:cubicBezTo>
                  <a:cubicBezTo>
                    <a:pt x="84908" y="173869"/>
                    <a:pt x="76794" y="130477"/>
                    <a:pt x="66563" y="93435"/>
                  </a:cubicBezTo>
                  <a:cubicBezTo>
                    <a:pt x="56332" y="56393"/>
                    <a:pt x="4475" y="-30390"/>
                    <a:pt x="947" y="108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: 図形 288">
              <a:extLst>
                <a:ext uri="{FF2B5EF4-FFF2-40B4-BE49-F238E27FC236}">
                  <a16:creationId xmlns:a16="http://schemas.microsoft.com/office/drawing/2014/main" id="{2A4CD276-05F9-4BA9-9DA1-B2C49680B3E3}"/>
                </a:ext>
              </a:extLst>
            </p:cNvPr>
            <p:cNvSpPr/>
            <p:nvPr/>
          </p:nvSpPr>
          <p:spPr>
            <a:xfrm>
              <a:off x="7466882" y="6413105"/>
              <a:ext cx="239650" cy="470388"/>
            </a:xfrm>
            <a:custGeom>
              <a:avLst/>
              <a:gdLst>
                <a:gd name="connsiteX0" fmla="*/ 235668 w 239650"/>
                <a:gd name="connsiteY0" fmla="*/ 17328 h 470388"/>
                <a:gd name="connsiteX1" fmla="*/ 203918 w 239650"/>
                <a:gd name="connsiteY1" fmla="*/ 72362 h 470388"/>
                <a:gd name="connsiteX2" fmla="*/ 102318 w 239650"/>
                <a:gd name="connsiteY2" fmla="*/ 366578 h 470388"/>
                <a:gd name="connsiteX3" fmla="*/ 40935 w 239650"/>
                <a:gd name="connsiteY3" fmla="*/ 432195 h 470388"/>
                <a:gd name="connsiteX4" fmla="*/ 718 w 239650"/>
                <a:gd name="connsiteY4" fmla="*/ 470295 h 470388"/>
                <a:gd name="connsiteX5" fmla="*/ 74801 w 239650"/>
                <a:gd name="connsiteY5" fmla="*/ 438545 h 470388"/>
                <a:gd name="connsiteX6" fmla="*/ 123485 w 239650"/>
                <a:gd name="connsiteY6" fmla="*/ 320012 h 470388"/>
                <a:gd name="connsiteX7" fmla="*/ 235668 w 239650"/>
                <a:gd name="connsiteY7" fmla="*/ 17328 h 47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650" h="470388">
                  <a:moveTo>
                    <a:pt x="235668" y="17328"/>
                  </a:moveTo>
                  <a:cubicBezTo>
                    <a:pt x="249073" y="-23947"/>
                    <a:pt x="226143" y="14154"/>
                    <a:pt x="203918" y="72362"/>
                  </a:cubicBezTo>
                  <a:cubicBezTo>
                    <a:pt x="181693" y="130570"/>
                    <a:pt x="129482" y="306606"/>
                    <a:pt x="102318" y="366578"/>
                  </a:cubicBezTo>
                  <a:cubicBezTo>
                    <a:pt x="75154" y="426550"/>
                    <a:pt x="57868" y="414909"/>
                    <a:pt x="40935" y="432195"/>
                  </a:cubicBezTo>
                  <a:cubicBezTo>
                    <a:pt x="24002" y="449481"/>
                    <a:pt x="-4926" y="469237"/>
                    <a:pt x="718" y="470295"/>
                  </a:cubicBezTo>
                  <a:cubicBezTo>
                    <a:pt x="6362" y="471353"/>
                    <a:pt x="54340" y="463592"/>
                    <a:pt x="74801" y="438545"/>
                  </a:cubicBezTo>
                  <a:cubicBezTo>
                    <a:pt x="95262" y="413498"/>
                    <a:pt x="94910" y="395859"/>
                    <a:pt x="123485" y="320012"/>
                  </a:cubicBezTo>
                  <a:cubicBezTo>
                    <a:pt x="152060" y="244165"/>
                    <a:pt x="222263" y="58603"/>
                    <a:pt x="235668" y="17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71056A49-B1AD-46A2-B025-676BABCDCB1B}"/>
                </a:ext>
              </a:extLst>
            </p:cNvPr>
            <p:cNvSpPr/>
            <p:nvPr/>
          </p:nvSpPr>
          <p:spPr>
            <a:xfrm>
              <a:off x="7495116" y="6601879"/>
              <a:ext cx="192618" cy="319647"/>
            </a:xfrm>
            <a:custGeom>
              <a:avLst/>
              <a:gdLst>
                <a:gd name="connsiteX0" fmla="*/ 192617 w 192618"/>
                <a:gd name="connsiteY0" fmla="*/ 4 h 319647"/>
                <a:gd name="connsiteX1" fmla="*/ 93134 w 192618"/>
                <a:gd name="connsiteY1" fmla="*/ 237071 h 319647"/>
                <a:gd name="connsiteX2" fmla="*/ 1 w 192618"/>
                <a:gd name="connsiteY2" fmla="*/ 319621 h 319647"/>
                <a:gd name="connsiteX3" fmla="*/ 91017 w 192618"/>
                <a:gd name="connsiteY3" fmla="*/ 230721 h 319647"/>
                <a:gd name="connsiteX4" fmla="*/ 192617 w 192618"/>
                <a:gd name="connsiteY4" fmla="*/ 4 h 31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618" h="319647">
                  <a:moveTo>
                    <a:pt x="192617" y="4"/>
                  </a:moveTo>
                  <a:cubicBezTo>
                    <a:pt x="192970" y="1062"/>
                    <a:pt x="125237" y="183802"/>
                    <a:pt x="93134" y="237071"/>
                  </a:cubicBezTo>
                  <a:cubicBezTo>
                    <a:pt x="61031" y="290340"/>
                    <a:pt x="354" y="320679"/>
                    <a:pt x="1" y="319621"/>
                  </a:cubicBezTo>
                  <a:cubicBezTo>
                    <a:pt x="-352" y="318563"/>
                    <a:pt x="58914" y="281874"/>
                    <a:pt x="91017" y="230721"/>
                  </a:cubicBezTo>
                  <a:cubicBezTo>
                    <a:pt x="123120" y="179568"/>
                    <a:pt x="192264" y="-1054"/>
                    <a:pt x="19261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24B7B6CE-C98D-4737-97C0-1040DFB3454E}"/>
                </a:ext>
              </a:extLst>
            </p:cNvPr>
            <p:cNvSpPr/>
            <p:nvPr/>
          </p:nvSpPr>
          <p:spPr>
            <a:xfrm>
              <a:off x="8086553" y="6446568"/>
              <a:ext cx="24536" cy="191187"/>
            </a:xfrm>
            <a:custGeom>
              <a:avLst/>
              <a:gdLst>
                <a:gd name="connsiteX0" fmla="*/ 5464 w 24536"/>
                <a:gd name="connsiteY0" fmla="*/ 799 h 191187"/>
                <a:gd name="connsiteX1" fmla="*/ 1230 w 24536"/>
                <a:gd name="connsiteY1" fmla="*/ 187065 h 191187"/>
                <a:gd name="connsiteX2" fmla="*/ 24514 w 24536"/>
                <a:gd name="connsiteY2" fmla="*/ 121449 h 191187"/>
                <a:gd name="connsiteX3" fmla="*/ 5464 w 24536"/>
                <a:gd name="connsiteY3" fmla="*/ 799 h 19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36" h="191187">
                  <a:moveTo>
                    <a:pt x="5464" y="799"/>
                  </a:moveTo>
                  <a:cubicBezTo>
                    <a:pt x="1583" y="11735"/>
                    <a:pt x="-1945" y="166957"/>
                    <a:pt x="1230" y="187065"/>
                  </a:cubicBezTo>
                  <a:cubicBezTo>
                    <a:pt x="4405" y="207173"/>
                    <a:pt x="23808" y="148613"/>
                    <a:pt x="24514" y="121449"/>
                  </a:cubicBezTo>
                  <a:cubicBezTo>
                    <a:pt x="25220" y="94285"/>
                    <a:pt x="9345" y="-10137"/>
                    <a:pt x="5464" y="7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57B56B70-0BB6-47C2-BDC0-C120C02972D8}"/>
                </a:ext>
              </a:extLst>
            </p:cNvPr>
            <p:cNvSpPr/>
            <p:nvPr/>
          </p:nvSpPr>
          <p:spPr>
            <a:xfrm>
              <a:off x="7907828" y="6419677"/>
              <a:ext cx="443551" cy="521264"/>
            </a:xfrm>
            <a:custGeom>
              <a:avLst/>
              <a:gdLst>
                <a:gd name="connsiteX0" fmla="*/ 39 w 443551"/>
                <a:gd name="connsiteY0" fmla="*/ 173 h 521264"/>
                <a:gd name="connsiteX1" fmla="*/ 213822 w 443551"/>
                <a:gd name="connsiteY1" fmla="*/ 252056 h 521264"/>
                <a:gd name="connsiteX2" fmla="*/ 338705 w 443551"/>
                <a:gd name="connsiteY2" fmla="*/ 360006 h 521264"/>
                <a:gd name="connsiteX3" fmla="*/ 442422 w 443551"/>
                <a:gd name="connsiteY3" fmla="*/ 520873 h 521264"/>
                <a:gd name="connsiteX4" fmla="*/ 389505 w 443551"/>
                <a:gd name="connsiteY4" fmla="*/ 402340 h 521264"/>
                <a:gd name="connsiteX5" fmla="*/ 321772 w 443551"/>
                <a:gd name="connsiteY5" fmla="*/ 309206 h 521264"/>
                <a:gd name="connsiteX6" fmla="*/ 196889 w 443551"/>
                <a:gd name="connsiteY6" fmla="*/ 213956 h 521264"/>
                <a:gd name="connsiteX7" fmla="*/ 39 w 443551"/>
                <a:gd name="connsiteY7" fmla="*/ 173 h 52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3551" h="521264">
                  <a:moveTo>
                    <a:pt x="39" y="173"/>
                  </a:moveTo>
                  <a:cubicBezTo>
                    <a:pt x="2861" y="6523"/>
                    <a:pt x="157378" y="192084"/>
                    <a:pt x="213822" y="252056"/>
                  </a:cubicBezTo>
                  <a:cubicBezTo>
                    <a:pt x="270266" y="312028"/>
                    <a:pt x="300605" y="315203"/>
                    <a:pt x="338705" y="360006"/>
                  </a:cubicBezTo>
                  <a:cubicBezTo>
                    <a:pt x="376805" y="404809"/>
                    <a:pt x="433955" y="513817"/>
                    <a:pt x="442422" y="520873"/>
                  </a:cubicBezTo>
                  <a:cubicBezTo>
                    <a:pt x="450889" y="527929"/>
                    <a:pt x="409613" y="437618"/>
                    <a:pt x="389505" y="402340"/>
                  </a:cubicBezTo>
                  <a:cubicBezTo>
                    <a:pt x="369397" y="367062"/>
                    <a:pt x="353875" y="340603"/>
                    <a:pt x="321772" y="309206"/>
                  </a:cubicBezTo>
                  <a:cubicBezTo>
                    <a:pt x="289669" y="277809"/>
                    <a:pt x="247689" y="264756"/>
                    <a:pt x="196889" y="213956"/>
                  </a:cubicBezTo>
                  <a:cubicBezTo>
                    <a:pt x="146089" y="163156"/>
                    <a:pt x="-2783" y="-6177"/>
                    <a:pt x="39" y="1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DE199C24-403C-492D-85EE-FEFAB8F1F9C8}"/>
                </a:ext>
              </a:extLst>
            </p:cNvPr>
            <p:cNvSpPr/>
            <p:nvPr/>
          </p:nvSpPr>
          <p:spPr>
            <a:xfrm>
              <a:off x="7571074" y="6984921"/>
              <a:ext cx="224646" cy="201589"/>
            </a:xfrm>
            <a:custGeom>
              <a:avLst/>
              <a:gdLst>
                <a:gd name="connsiteX0" fmla="*/ 224609 w 224646"/>
                <a:gd name="connsiteY0" fmla="*/ 79 h 201589"/>
                <a:gd name="connsiteX1" fmla="*/ 67976 w 224646"/>
                <a:gd name="connsiteY1" fmla="*/ 192696 h 201589"/>
                <a:gd name="connsiteX2" fmla="*/ 243 w 224646"/>
                <a:gd name="connsiteY2" fmla="*/ 169412 h 201589"/>
                <a:gd name="connsiteX3" fmla="*/ 53159 w 224646"/>
                <a:gd name="connsiteY3" fmla="*/ 169412 h 201589"/>
                <a:gd name="connsiteX4" fmla="*/ 224609 w 224646"/>
                <a:gd name="connsiteY4" fmla="*/ 79 h 2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646" h="201589">
                  <a:moveTo>
                    <a:pt x="224609" y="79"/>
                  </a:moveTo>
                  <a:cubicBezTo>
                    <a:pt x="227079" y="3960"/>
                    <a:pt x="105370" y="164474"/>
                    <a:pt x="67976" y="192696"/>
                  </a:cubicBezTo>
                  <a:cubicBezTo>
                    <a:pt x="30582" y="220918"/>
                    <a:pt x="2712" y="173293"/>
                    <a:pt x="243" y="169412"/>
                  </a:cubicBezTo>
                  <a:cubicBezTo>
                    <a:pt x="-2227" y="165531"/>
                    <a:pt x="14001" y="202573"/>
                    <a:pt x="53159" y="169412"/>
                  </a:cubicBezTo>
                  <a:cubicBezTo>
                    <a:pt x="92317" y="136251"/>
                    <a:pt x="222139" y="-3802"/>
                    <a:pt x="224609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393A99BC-73C3-4A06-BFA2-B9D0A42295B9}"/>
                </a:ext>
              </a:extLst>
            </p:cNvPr>
            <p:cNvSpPr/>
            <p:nvPr/>
          </p:nvSpPr>
          <p:spPr>
            <a:xfrm>
              <a:off x="7564964" y="6946844"/>
              <a:ext cx="205319" cy="195104"/>
            </a:xfrm>
            <a:custGeom>
              <a:avLst/>
              <a:gdLst>
                <a:gd name="connsiteX0" fmla="*/ 205319 w 205319"/>
                <a:gd name="connsiteY0" fmla="*/ 56 h 195104"/>
                <a:gd name="connsiteX1" fmla="*/ 59269 w 205319"/>
                <a:gd name="connsiteY1" fmla="*/ 158806 h 195104"/>
                <a:gd name="connsiteX2" fmla="*/ 3 w 205319"/>
                <a:gd name="connsiteY2" fmla="*/ 188439 h 195104"/>
                <a:gd name="connsiteX3" fmla="*/ 61386 w 205319"/>
                <a:gd name="connsiteY3" fmla="*/ 177856 h 195104"/>
                <a:gd name="connsiteX4" fmla="*/ 205319 w 205319"/>
                <a:gd name="connsiteY4" fmla="*/ 56 h 19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19" h="195104">
                  <a:moveTo>
                    <a:pt x="205319" y="56"/>
                  </a:moveTo>
                  <a:cubicBezTo>
                    <a:pt x="204966" y="-3119"/>
                    <a:pt x="93488" y="127409"/>
                    <a:pt x="59269" y="158806"/>
                  </a:cubicBezTo>
                  <a:cubicBezTo>
                    <a:pt x="25050" y="190203"/>
                    <a:pt x="-350" y="185264"/>
                    <a:pt x="3" y="188439"/>
                  </a:cubicBezTo>
                  <a:cubicBezTo>
                    <a:pt x="356" y="191614"/>
                    <a:pt x="27519" y="206431"/>
                    <a:pt x="61386" y="177856"/>
                  </a:cubicBezTo>
                  <a:cubicBezTo>
                    <a:pt x="95253" y="149281"/>
                    <a:pt x="205672" y="3231"/>
                    <a:pt x="205319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BFBEBE32-8D49-4979-9717-AF5189A6A84F}"/>
                </a:ext>
              </a:extLst>
            </p:cNvPr>
            <p:cNvSpPr/>
            <p:nvPr/>
          </p:nvSpPr>
          <p:spPr>
            <a:xfrm>
              <a:off x="7892288" y="6693430"/>
              <a:ext cx="121697" cy="613910"/>
            </a:xfrm>
            <a:custGeom>
              <a:avLst/>
              <a:gdLst>
                <a:gd name="connsiteX0" fmla="*/ 117179 w 121697"/>
                <a:gd name="connsiteY0" fmla="*/ 3703 h 613910"/>
                <a:gd name="connsiteX1" fmla="*/ 110829 w 121697"/>
                <a:gd name="connsiteY1" fmla="*/ 367770 h 613910"/>
                <a:gd name="connsiteX2" fmla="*/ 762 w 121697"/>
                <a:gd name="connsiteY2" fmla="*/ 609070 h 613910"/>
                <a:gd name="connsiteX3" fmla="*/ 64262 w 121697"/>
                <a:gd name="connsiteY3" fmla="*/ 503237 h 613910"/>
                <a:gd name="connsiteX4" fmla="*/ 106595 w 121697"/>
                <a:gd name="connsiteY4" fmla="*/ 198437 h 613910"/>
                <a:gd name="connsiteX5" fmla="*/ 117179 w 121697"/>
                <a:gd name="connsiteY5" fmla="*/ 3703 h 6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697" h="613910">
                  <a:moveTo>
                    <a:pt x="117179" y="3703"/>
                  </a:moveTo>
                  <a:cubicBezTo>
                    <a:pt x="117885" y="31925"/>
                    <a:pt x="130232" y="266876"/>
                    <a:pt x="110829" y="367770"/>
                  </a:cubicBezTo>
                  <a:cubicBezTo>
                    <a:pt x="91426" y="468665"/>
                    <a:pt x="8523" y="586492"/>
                    <a:pt x="762" y="609070"/>
                  </a:cubicBezTo>
                  <a:cubicBezTo>
                    <a:pt x="-6999" y="631648"/>
                    <a:pt x="46623" y="571676"/>
                    <a:pt x="64262" y="503237"/>
                  </a:cubicBezTo>
                  <a:cubicBezTo>
                    <a:pt x="81901" y="434798"/>
                    <a:pt x="102009" y="281693"/>
                    <a:pt x="106595" y="198437"/>
                  </a:cubicBezTo>
                  <a:cubicBezTo>
                    <a:pt x="111181" y="115181"/>
                    <a:pt x="116473" y="-24519"/>
                    <a:pt x="117179" y="37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E02DA360-DC68-47A9-B9AE-52D7E2C84DA9}"/>
                </a:ext>
              </a:extLst>
            </p:cNvPr>
            <p:cNvSpPr/>
            <p:nvPr/>
          </p:nvSpPr>
          <p:spPr>
            <a:xfrm>
              <a:off x="7729845" y="6761798"/>
              <a:ext cx="294842" cy="186990"/>
            </a:xfrm>
            <a:custGeom>
              <a:avLst/>
              <a:gdLst>
                <a:gd name="connsiteX0" fmla="*/ 222 w 294842"/>
                <a:gd name="connsiteY0" fmla="*/ 952 h 186990"/>
                <a:gd name="connsiteX1" fmla="*/ 279622 w 294842"/>
                <a:gd name="connsiteY1" fmla="*/ 182985 h 186990"/>
                <a:gd name="connsiteX2" fmla="*/ 233055 w 294842"/>
                <a:gd name="connsiteY2" fmla="*/ 115252 h 186990"/>
                <a:gd name="connsiteX3" fmla="*/ 222 w 294842"/>
                <a:gd name="connsiteY3" fmla="*/ 952 h 18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842" h="186990">
                  <a:moveTo>
                    <a:pt x="222" y="952"/>
                  </a:moveTo>
                  <a:cubicBezTo>
                    <a:pt x="7983" y="12241"/>
                    <a:pt x="240817" y="163935"/>
                    <a:pt x="279622" y="182985"/>
                  </a:cubicBezTo>
                  <a:cubicBezTo>
                    <a:pt x="318427" y="202035"/>
                    <a:pt x="275741" y="148766"/>
                    <a:pt x="233055" y="115252"/>
                  </a:cubicBezTo>
                  <a:cubicBezTo>
                    <a:pt x="190369" y="81738"/>
                    <a:pt x="-7539" y="-10337"/>
                    <a:pt x="222" y="9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6037E1EF-0FC0-4067-B88D-C4D78EA24609}"/>
                </a:ext>
              </a:extLst>
            </p:cNvPr>
            <p:cNvSpPr/>
            <p:nvPr/>
          </p:nvSpPr>
          <p:spPr>
            <a:xfrm>
              <a:off x="8067804" y="6980633"/>
              <a:ext cx="107094" cy="168640"/>
            </a:xfrm>
            <a:custGeom>
              <a:avLst/>
              <a:gdLst>
                <a:gd name="connsiteX0" fmla="*/ 3046 w 107094"/>
                <a:gd name="connsiteY0" fmla="*/ 2250 h 168640"/>
                <a:gd name="connsiteX1" fmla="*/ 106763 w 107094"/>
                <a:gd name="connsiteY1" fmla="*/ 167350 h 168640"/>
                <a:gd name="connsiteX2" fmla="*/ 34796 w 107094"/>
                <a:gd name="connsiteY2" fmla="*/ 76334 h 168640"/>
                <a:gd name="connsiteX3" fmla="*/ 3046 w 107094"/>
                <a:gd name="connsiteY3" fmla="*/ 2250 h 16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94" h="168640">
                  <a:moveTo>
                    <a:pt x="3046" y="2250"/>
                  </a:moveTo>
                  <a:cubicBezTo>
                    <a:pt x="15041" y="17419"/>
                    <a:pt x="101471" y="155003"/>
                    <a:pt x="106763" y="167350"/>
                  </a:cubicBezTo>
                  <a:cubicBezTo>
                    <a:pt x="112055" y="179697"/>
                    <a:pt x="52435" y="99970"/>
                    <a:pt x="34796" y="76334"/>
                  </a:cubicBezTo>
                  <a:cubicBezTo>
                    <a:pt x="17157" y="52698"/>
                    <a:pt x="-8949" y="-12919"/>
                    <a:pt x="3046" y="22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0BB78ACD-1DF6-40E7-89F3-906F032E8762}"/>
                </a:ext>
              </a:extLst>
            </p:cNvPr>
            <p:cNvSpPr/>
            <p:nvPr/>
          </p:nvSpPr>
          <p:spPr>
            <a:xfrm>
              <a:off x="8079308" y="6649213"/>
              <a:ext cx="54195" cy="164299"/>
            </a:xfrm>
            <a:custGeom>
              <a:avLst/>
              <a:gdLst>
                <a:gd name="connsiteX0" fmla="*/ 9 w 54195"/>
                <a:gd name="connsiteY0" fmla="*/ 1354 h 164299"/>
                <a:gd name="connsiteX1" fmla="*/ 46575 w 54195"/>
                <a:gd name="connsiteY1" fmla="*/ 162220 h 164299"/>
                <a:gd name="connsiteX2" fmla="*/ 50809 w 54195"/>
                <a:gd name="connsiteY2" fmla="*/ 88137 h 164299"/>
                <a:gd name="connsiteX3" fmla="*/ 9 w 54195"/>
                <a:gd name="connsiteY3" fmla="*/ 1354 h 16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95" h="164299">
                  <a:moveTo>
                    <a:pt x="9" y="1354"/>
                  </a:moveTo>
                  <a:cubicBezTo>
                    <a:pt x="-697" y="13701"/>
                    <a:pt x="38108" y="147756"/>
                    <a:pt x="46575" y="162220"/>
                  </a:cubicBezTo>
                  <a:cubicBezTo>
                    <a:pt x="55042" y="176684"/>
                    <a:pt x="56453" y="111773"/>
                    <a:pt x="50809" y="88137"/>
                  </a:cubicBezTo>
                  <a:cubicBezTo>
                    <a:pt x="45165" y="64501"/>
                    <a:pt x="715" y="-10993"/>
                    <a:pt x="9" y="13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CC6788AB-7C52-45C0-A1E0-FB6C8BDDC06D}"/>
                </a:ext>
              </a:extLst>
            </p:cNvPr>
            <p:cNvSpPr/>
            <p:nvPr/>
          </p:nvSpPr>
          <p:spPr>
            <a:xfrm>
              <a:off x="8148325" y="6950847"/>
              <a:ext cx="389485" cy="589268"/>
            </a:xfrm>
            <a:custGeom>
              <a:avLst/>
              <a:gdLst>
                <a:gd name="connsiteX0" fmla="*/ 842 w 389485"/>
                <a:gd name="connsiteY0" fmla="*/ 286 h 589268"/>
                <a:gd name="connsiteX1" fmla="*/ 163825 w 389485"/>
                <a:gd name="connsiteY1" fmla="*/ 252170 h 589268"/>
                <a:gd name="connsiteX2" fmla="*/ 248492 w 389485"/>
                <a:gd name="connsiteY2" fmla="*/ 381286 h 589268"/>
                <a:gd name="connsiteX3" fmla="*/ 381842 w 389485"/>
                <a:gd name="connsiteY3" fmla="*/ 582370 h 589268"/>
                <a:gd name="connsiteX4" fmla="*/ 369142 w 389485"/>
                <a:gd name="connsiteY4" fmla="*/ 535803 h 589268"/>
                <a:gd name="connsiteX5" fmla="*/ 335275 w 389485"/>
                <a:gd name="connsiteY5" fmla="*/ 468070 h 589268"/>
                <a:gd name="connsiteX6" fmla="*/ 240025 w 389485"/>
                <a:gd name="connsiteY6" fmla="*/ 305086 h 589268"/>
                <a:gd name="connsiteX7" fmla="*/ 842 w 389485"/>
                <a:gd name="connsiteY7" fmla="*/ 286 h 58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9485" h="589268">
                  <a:moveTo>
                    <a:pt x="842" y="286"/>
                  </a:moveTo>
                  <a:cubicBezTo>
                    <a:pt x="-11858" y="-8533"/>
                    <a:pt x="122550" y="188670"/>
                    <a:pt x="163825" y="252170"/>
                  </a:cubicBezTo>
                  <a:cubicBezTo>
                    <a:pt x="205100" y="315670"/>
                    <a:pt x="248492" y="381286"/>
                    <a:pt x="248492" y="381286"/>
                  </a:cubicBezTo>
                  <a:cubicBezTo>
                    <a:pt x="284828" y="436319"/>
                    <a:pt x="361734" y="556617"/>
                    <a:pt x="381842" y="582370"/>
                  </a:cubicBezTo>
                  <a:cubicBezTo>
                    <a:pt x="401950" y="608123"/>
                    <a:pt x="376903" y="554853"/>
                    <a:pt x="369142" y="535803"/>
                  </a:cubicBezTo>
                  <a:cubicBezTo>
                    <a:pt x="361381" y="516753"/>
                    <a:pt x="356794" y="506523"/>
                    <a:pt x="335275" y="468070"/>
                  </a:cubicBezTo>
                  <a:cubicBezTo>
                    <a:pt x="313756" y="429617"/>
                    <a:pt x="289061" y="382697"/>
                    <a:pt x="240025" y="305086"/>
                  </a:cubicBezTo>
                  <a:cubicBezTo>
                    <a:pt x="190989" y="227475"/>
                    <a:pt x="13542" y="9105"/>
                    <a:pt x="842" y="2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CBC1EC3B-CEAF-484C-8EF9-B2040228B5B3}"/>
                </a:ext>
              </a:extLst>
            </p:cNvPr>
            <p:cNvSpPr/>
            <p:nvPr/>
          </p:nvSpPr>
          <p:spPr>
            <a:xfrm>
              <a:off x="8320577" y="6891398"/>
              <a:ext cx="15331" cy="614578"/>
            </a:xfrm>
            <a:custGeom>
              <a:avLst/>
              <a:gdLst>
                <a:gd name="connsiteX0" fmla="*/ 10623 w 15331"/>
                <a:gd name="connsiteY0" fmla="*/ 469 h 614578"/>
                <a:gd name="connsiteX1" fmla="*/ 40 w 15331"/>
                <a:gd name="connsiteY1" fmla="*/ 582552 h 614578"/>
                <a:gd name="connsiteX2" fmla="*/ 14856 w 15331"/>
                <a:gd name="connsiteY2" fmla="*/ 485185 h 614578"/>
                <a:gd name="connsiteX3" fmla="*/ 10623 w 15331"/>
                <a:gd name="connsiteY3" fmla="*/ 469 h 61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31" h="614578">
                  <a:moveTo>
                    <a:pt x="10623" y="469"/>
                  </a:moveTo>
                  <a:cubicBezTo>
                    <a:pt x="8154" y="16697"/>
                    <a:pt x="-666" y="501766"/>
                    <a:pt x="40" y="582552"/>
                  </a:cubicBezTo>
                  <a:cubicBezTo>
                    <a:pt x="745" y="663338"/>
                    <a:pt x="13092" y="576554"/>
                    <a:pt x="14856" y="485185"/>
                  </a:cubicBezTo>
                  <a:cubicBezTo>
                    <a:pt x="16620" y="393816"/>
                    <a:pt x="13092" y="-15759"/>
                    <a:pt x="10623" y="4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D62F8486-1B59-412F-8438-721DBFB269C3}"/>
                </a:ext>
              </a:extLst>
            </p:cNvPr>
            <p:cNvSpPr/>
            <p:nvPr/>
          </p:nvSpPr>
          <p:spPr>
            <a:xfrm>
              <a:off x="8349775" y="6947983"/>
              <a:ext cx="15292" cy="527551"/>
            </a:xfrm>
            <a:custGeom>
              <a:avLst/>
              <a:gdLst>
                <a:gd name="connsiteX0" fmla="*/ 475 w 15292"/>
                <a:gd name="connsiteY0" fmla="*/ 1034 h 527551"/>
                <a:gd name="connsiteX1" fmla="*/ 4708 w 15292"/>
                <a:gd name="connsiteY1" fmla="*/ 509034 h 527551"/>
                <a:gd name="connsiteX2" fmla="*/ 15292 w 15292"/>
                <a:gd name="connsiteY2" fmla="*/ 379917 h 527551"/>
                <a:gd name="connsiteX3" fmla="*/ 475 w 15292"/>
                <a:gd name="connsiteY3" fmla="*/ 1034 h 52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92" h="527551">
                  <a:moveTo>
                    <a:pt x="475" y="1034"/>
                  </a:moveTo>
                  <a:cubicBezTo>
                    <a:pt x="-1289" y="22553"/>
                    <a:pt x="2239" y="445887"/>
                    <a:pt x="4708" y="509034"/>
                  </a:cubicBezTo>
                  <a:cubicBezTo>
                    <a:pt x="7177" y="572181"/>
                    <a:pt x="15292" y="459998"/>
                    <a:pt x="15292" y="379917"/>
                  </a:cubicBezTo>
                  <a:cubicBezTo>
                    <a:pt x="15292" y="299836"/>
                    <a:pt x="2239" y="-20485"/>
                    <a:pt x="475" y="1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3684CD8F-AE27-4CFC-9D0E-4B84AC7FC72D}"/>
                </a:ext>
              </a:extLst>
            </p:cNvPr>
            <p:cNvSpPr/>
            <p:nvPr/>
          </p:nvSpPr>
          <p:spPr>
            <a:xfrm>
              <a:off x="7626174" y="7020971"/>
              <a:ext cx="353761" cy="387590"/>
            </a:xfrm>
            <a:custGeom>
              <a:avLst/>
              <a:gdLst>
                <a:gd name="connsiteX0" fmla="*/ 353659 w 353761"/>
                <a:gd name="connsiteY0" fmla="*/ 12 h 387590"/>
                <a:gd name="connsiteX1" fmla="*/ 135643 w 353761"/>
                <a:gd name="connsiteY1" fmla="*/ 342912 h 387590"/>
                <a:gd name="connsiteX2" fmla="*/ 63676 w 353761"/>
                <a:gd name="connsiteY2" fmla="*/ 381012 h 387590"/>
                <a:gd name="connsiteX3" fmla="*/ 176 w 353761"/>
                <a:gd name="connsiteY3" fmla="*/ 351379 h 387590"/>
                <a:gd name="connsiteX4" fmla="*/ 46743 w 353761"/>
                <a:gd name="connsiteY4" fmla="*/ 387362 h 387590"/>
                <a:gd name="connsiteX5" fmla="*/ 106009 w 353761"/>
                <a:gd name="connsiteY5" fmla="*/ 330212 h 387590"/>
                <a:gd name="connsiteX6" fmla="*/ 353659 w 353761"/>
                <a:gd name="connsiteY6" fmla="*/ 12 h 387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3761" h="387590">
                  <a:moveTo>
                    <a:pt x="353659" y="12"/>
                  </a:moveTo>
                  <a:cubicBezTo>
                    <a:pt x="358598" y="2129"/>
                    <a:pt x="183974" y="279412"/>
                    <a:pt x="135643" y="342912"/>
                  </a:cubicBezTo>
                  <a:cubicBezTo>
                    <a:pt x="87312" y="406412"/>
                    <a:pt x="86254" y="379601"/>
                    <a:pt x="63676" y="381012"/>
                  </a:cubicBezTo>
                  <a:cubicBezTo>
                    <a:pt x="41098" y="382423"/>
                    <a:pt x="2998" y="350321"/>
                    <a:pt x="176" y="351379"/>
                  </a:cubicBezTo>
                  <a:cubicBezTo>
                    <a:pt x="-2646" y="352437"/>
                    <a:pt x="29104" y="390890"/>
                    <a:pt x="46743" y="387362"/>
                  </a:cubicBezTo>
                  <a:cubicBezTo>
                    <a:pt x="64382" y="383834"/>
                    <a:pt x="54151" y="397945"/>
                    <a:pt x="106009" y="330212"/>
                  </a:cubicBezTo>
                  <a:cubicBezTo>
                    <a:pt x="157867" y="262479"/>
                    <a:pt x="348720" y="-2105"/>
                    <a:pt x="353659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94997B5A-A6F8-404B-A080-459D0F004B01}"/>
                </a:ext>
              </a:extLst>
            </p:cNvPr>
            <p:cNvSpPr/>
            <p:nvPr/>
          </p:nvSpPr>
          <p:spPr>
            <a:xfrm>
              <a:off x="7668692" y="7132467"/>
              <a:ext cx="285890" cy="361145"/>
            </a:xfrm>
            <a:custGeom>
              <a:avLst/>
              <a:gdLst>
                <a:gd name="connsiteX0" fmla="*/ 281508 w 285890"/>
                <a:gd name="connsiteY0" fmla="*/ 2816 h 361145"/>
                <a:gd name="connsiteX1" fmla="*/ 42325 w 285890"/>
                <a:gd name="connsiteY1" fmla="*/ 326666 h 361145"/>
                <a:gd name="connsiteX2" fmla="*/ 12691 w 285890"/>
                <a:gd name="connsiteY2" fmla="*/ 335133 h 361145"/>
                <a:gd name="connsiteX3" fmla="*/ 182025 w 285890"/>
                <a:gd name="connsiteY3" fmla="*/ 178500 h 361145"/>
                <a:gd name="connsiteX4" fmla="*/ 281508 w 285890"/>
                <a:gd name="connsiteY4" fmla="*/ 2816 h 36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90" h="361145">
                  <a:moveTo>
                    <a:pt x="281508" y="2816"/>
                  </a:moveTo>
                  <a:cubicBezTo>
                    <a:pt x="258225" y="27510"/>
                    <a:pt x="87128" y="271280"/>
                    <a:pt x="42325" y="326666"/>
                  </a:cubicBezTo>
                  <a:cubicBezTo>
                    <a:pt x="-2478" y="382052"/>
                    <a:pt x="-10592" y="359827"/>
                    <a:pt x="12691" y="335133"/>
                  </a:cubicBezTo>
                  <a:cubicBezTo>
                    <a:pt x="35974" y="310439"/>
                    <a:pt x="134047" y="234592"/>
                    <a:pt x="182025" y="178500"/>
                  </a:cubicBezTo>
                  <a:cubicBezTo>
                    <a:pt x="230003" y="122408"/>
                    <a:pt x="304791" y="-21878"/>
                    <a:pt x="281508" y="2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6CE3CE8F-B1E4-4D90-8EB3-C3CC6DF79C57}"/>
                </a:ext>
              </a:extLst>
            </p:cNvPr>
            <p:cNvSpPr/>
            <p:nvPr/>
          </p:nvSpPr>
          <p:spPr>
            <a:xfrm>
              <a:off x="8087235" y="7306697"/>
              <a:ext cx="152767" cy="558738"/>
            </a:xfrm>
            <a:custGeom>
              <a:avLst/>
              <a:gdLst>
                <a:gd name="connsiteX0" fmla="*/ 144482 w 152767"/>
                <a:gd name="connsiteY0" fmla="*/ 36 h 558738"/>
                <a:gd name="connsiteX1" fmla="*/ 150832 w 152767"/>
                <a:gd name="connsiteY1" fmla="*/ 179953 h 558738"/>
                <a:gd name="connsiteX2" fmla="*/ 110615 w 152767"/>
                <a:gd name="connsiteY2" fmla="*/ 357753 h 558738"/>
                <a:gd name="connsiteX3" fmla="*/ 2665 w 152767"/>
                <a:gd name="connsiteY3" fmla="*/ 552486 h 558738"/>
                <a:gd name="connsiteX4" fmla="*/ 36532 w 152767"/>
                <a:gd name="connsiteY4" fmla="*/ 499570 h 558738"/>
                <a:gd name="connsiteX5" fmla="*/ 76748 w 152767"/>
                <a:gd name="connsiteY5" fmla="*/ 387386 h 558738"/>
                <a:gd name="connsiteX6" fmla="*/ 127548 w 152767"/>
                <a:gd name="connsiteY6" fmla="*/ 194770 h 558738"/>
                <a:gd name="connsiteX7" fmla="*/ 144482 w 152767"/>
                <a:gd name="connsiteY7" fmla="*/ 36 h 55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767" h="558738">
                  <a:moveTo>
                    <a:pt x="144482" y="36"/>
                  </a:moveTo>
                  <a:cubicBezTo>
                    <a:pt x="148363" y="-2434"/>
                    <a:pt x="156476" y="120334"/>
                    <a:pt x="150832" y="179953"/>
                  </a:cubicBezTo>
                  <a:cubicBezTo>
                    <a:pt x="145188" y="239572"/>
                    <a:pt x="135309" y="295664"/>
                    <a:pt x="110615" y="357753"/>
                  </a:cubicBezTo>
                  <a:cubicBezTo>
                    <a:pt x="85921" y="419842"/>
                    <a:pt x="15012" y="528850"/>
                    <a:pt x="2665" y="552486"/>
                  </a:cubicBezTo>
                  <a:cubicBezTo>
                    <a:pt x="-9682" y="576122"/>
                    <a:pt x="24185" y="527087"/>
                    <a:pt x="36532" y="499570"/>
                  </a:cubicBezTo>
                  <a:cubicBezTo>
                    <a:pt x="48879" y="472053"/>
                    <a:pt x="61579" y="438186"/>
                    <a:pt x="76748" y="387386"/>
                  </a:cubicBezTo>
                  <a:cubicBezTo>
                    <a:pt x="91917" y="336586"/>
                    <a:pt x="117317" y="255448"/>
                    <a:pt x="127548" y="194770"/>
                  </a:cubicBezTo>
                  <a:cubicBezTo>
                    <a:pt x="137779" y="134092"/>
                    <a:pt x="140601" y="2506"/>
                    <a:pt x="144482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AF9D1194-622F-4C83-B640-C45578D2B8E3}"/>
                </a:ext>
              </a:extLst>
            </p:cNvPr>
            <p:cNvSpPr/>
            <p:nvPr/>
          </p:nvSpPr>
          <p:spPr>
            <a:xfrm>
              <a:off x="7945811" y="7377045"/>
              <a:ext cx="273423" cy="221100"/>
            </a:xfrm>
            <a:custGeom>
              <a:avLst/>
              <a:gdLst>
                <a:gd name="connsiteX0" fmla="*/ 156 w 273423"/>
                <a:gd name="connsiteY0" fmla="*/ 1655 h 221100"/>
                <a:gd name="connsiteX1" fmla="*/ 258389 w 273423"/>
                <a:gd name="connsiteY1" fmla="*/ 217555 h 221100"/>
                <a:gd name="connsiteX2" fmla="*/ 220289 w 273423"/>
                <a:gd name="connsiteY2" fmla="*/ 124422 h 221100"/>
                <a:gd name="connsiteX3" fmla="*/ 156 w 273423"/>
                <a:gd name="connsiteY3" fmla="*/ 1655 h 22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423" h="221100">
                  <a:moveTo>
                    <a:pt x="156" y="1655"/>
                  </a:moveTo>
                  <a:cubicBezTo>
                    <a:pt x="6506" y="17177"/>
                    <a:pt x="221700" y="197094"/>
                    <a:pt x="258389" y="217555"/>
                  </a:cubicBezTo>
                  <a:cubicBezTo>
                    <a:pt x="295078" y="238016"/>
                    <a:pt x="257683" y="164991"/>
                    <a:pt x="220289" y="124422"/>
                  </a:cubicBezTo>
                  <a:cubicBezTo>
                    <a:pt x="182895" y="83853"/>
                    <a:pt x="-6194" y="-13867"/>
                    <a:pt x="156" y="16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D3147C6E-6CF7-4F49-B475-A0BC97E0B3FF}"/>
                </a:ext>
              </a:extLst>
            </p:cNvPr>
            <p:cNvSpPr/>
            <p:nvPr/>
          </p:nvSpPr>
          <p:spPr>
            <a:xfrm>
              <a:off x="8253305" y="7630666"/>
              <a:ext cx="93245" cy="183632"/>
            </a:xfrm>
            <a:custGeom>
              <a:avLst/>
              <a:gdLst>
                <a:gd name="connsiteX0" fmla="*/ 1695 w 93245"/>
                <a:gd name="connsiteY0" fmla="*/ 2034 h 183632"/>
                <a:gd name="connsiteX1" fmla="*/ 92712 w 93245"/>
                <a:gd name="connsiteY1" fmla="*/ 181951 h 183632"/>
                <a:gd name="connsiteX2" fmla="*/ 37678 w 93245"/>
                <a:gd name="connsiteY2" fmla="*/ 88817 h 183632"/>
                <a:gd name="connsiteX3" fmla="*/ 1695 w 93245"/>
                <a:gd name="connsiteY3" fmla="*/ 2034 h 18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45" h="183632">
                  <a:moveTo>
                    <a:pt x="1695" y="2034"/>
                  </a:moveTo>
                  <a:cubicBezTo>
                    <a:pt x="10867" y="17556"/>
                    <a:pt x="86715" y="167487"/>
                    <a:pt x="92712" y="181951"/>
                  </a:cubicBezTo>
                  <a:cubicBezTo>
                    <a:pt x="98709" y="196415"/>
                    <a:pt x="52495" y="113512"/>
                    <a:pt x="37678" y="88817"/>
                  </a:cubicBezTo>
                  <a:cubicBezTo>
                    <a:pt x="22861" y="64122"/>
                    <a:pt x="-7477" y="-13488"/>
                    <a:pt x="1695" y="20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A9B3AF44-D36C-4399-BD13-6BDC60382F39}"/>
                </a:ext>
              </a:extLst>
            </p:cNvPr>
            <p:cNvSpPr/>
            <p:nvPr/>
          </p:nvSpPr>
          <p:spPr>
            <a:xfrm>
              <a:off x="7732458" y="7538524"/>
              <a:ext cx="266366" cy="184980"/>
            </a:xfrm>
            <a:custGeom>
              <a:avLst/>
              <a:gdLst>
                <a:gd name="connsiteX0" fmla="*/ 6075 w 266366"/>
                <a:gd name="connsiteY0" fmla="*/ 172493 h 184980"/>
                <a:gd name="connsiteX1" fmla="*/ 80159 w 266366"/>
                <a:gd name="connsiteY1" fmla="*/ 164026 h 184980"/>
                <a:gd name="connsiteX2" fmla="*/ 253725 w 266366"/>
                <a:gd name="connsiteY2" fmla="*/ 3159 h 184980"/>
                <a:gd name="connsiteX3" fmla="*/ 230442 w 266366"/>
                <a:gd name="connsiteY3" fmla="*/ 66659 h 184980"/>
                <a:gd name="connsiteX4" fmla="*/ 6075 w 266366"/>
                <a:gd name="connsiteY4" fmla="*/ 172493 h 18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366" h="184980">
                  <a:moveTo>
                    <a:pt x="6075" y="172493"/>
                  </a:moveTo>
                  <a:cubicBezTo>
                    <a:pt x="-18972" y="188721"/>
                    <a:pt x="38884" y="192248"/>
                    <a:pt x="80159" y="164026"/>
                  </a:cubicBezTo>
                  <a:cubicBezTo>
                    <a:pt x="121434" y="135804"/>
                    <a:pt x="228678" y="19387"/>
                    <a:pt x="253725" y="3159"/>
                  </a:cubicBezTo>
                  <a:cubicBezTo>
                    <a:pt x="278772" y="-13069"/>
                    <a:pt x="264309" y="37026"/>
                    <a:pt x="230442" y="66659"/>
                  </a:cubicBezTo>
                  <a:cubicBezTo>
                    <a:pt x="196575" y="96292"/>
                    <a:pt x="31122" y="156265"/>
                    <a:pt x="6075" y="1724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33127671-8219-4995-86A0-C944B865694A}"/>
                </a:ext>
              </a:extLst>
            </p:cNvPr>
            <p:cNvSpPr/>
            <p:nvPr/>
          </p:nvSpPr>
          <p:spPr>
            <a:xfrm>
              <a:off x="8387937" y="7655871"/>
              <a:ext cx="210889" cy="465548"/>
            </a:xfrm>
            <a:custGeom>
              <a:avLst/>
              <a:gdLst>
                <a:gd name="connsiteX0" fmla="*/ 413 w 210889"/>
                <a:gd name="connsiteY0" fmla="*/ 112 h 465548"/>
                <a:gd name="connsiteX1" fmla="*/ 167630 w 210889"/>
                <a:gd name="connsiteY1" fmla="*/ 340896 h 465548"/>
                <a:gd name="connsiteX2" fmla="*/ 205730 w 210889"/>
                <a:gd name="connsiteY2" fmla="*/ 425562 h 465548"/>
                <a:gd name="connsiteX3" fmla="*/ 201496 w 210889"/>
                <a:gd name="connsiteY3" fmla="*/ 459429 h 465548"/>
                <a:gd name="connsiteX4" fmla="*/ 123180 w 210889"/>
                <a:gd name="connsiteY4" fmla="*/ 304912 h 465548"/>
                <a:gd name="connsiteX5" fmla="*/ 413 w 210889"/>
                <a:gd name="connsiteY5" fmla="*/ 112 h 4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889" h="465548">
                  <a:moveTo>
                    <a:pt x="413" y="112"/>
                  </a:moveTo>
                  <a:cubicBezTo>
                    <a:pt x="7821" y="6109"/>
                    <a:pt x="133411" y="269988"/>
                    <a:pt x="167630" y="340896"/>
                  </a:cubicBezTo>
                  <a:cubicBezTo>
                    <a:pt x="201849" y="411804"/>
                    <a:pt x="200086" y="405806"/>
                    <a:pt x="205730" y="425562"/>
                  </a:cubicBezTo>
                  <a:cubicBezTo>
                    <a:pt x="211374" y="445318"/>
                    <a:pt x="215254" y="479537"/>
                    <a:pt x="201496" y="459429"/>
                  </a:cubicBezTo>
                  <a:cubicBezTo>
                    <a:pt x="187738" y="439321"/>
                    <a:pt x="159163" y="379348"/>
                    <a:pt x="123180" y="304912"/>
                  </a:cubicBezTo>
                  <a:cubicBezTo>
                    <a:pt x="87197" y="230476"/>
                    <a:pt x="-6995" y="-5885"/>
                    <a:pt x="413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D8598861-73CE-46C6-B671-05E0C93CC70A}"/>
                </a:ext>
              </a:extLst>
            </p:cNvPr>
            <p:cNvSpPr/>
            <p:nvPr/>
          </p:nvSpPr>
          <p:spPr>
            <a:xfrm>
              <a:off x="8436990" y="7585545"/>
              <a:ext cx="90860" cy="541991"/>
            </a:xfrm>
            <a:custGeom>
              <a:avLst/>
              <a:gdLst>
                <a:gd name="connsiteX0" fmla="*/ 88943 w 90860"/>
                <a:gd name="connsiteY0" fmla="*/ 9055 h 541991"/>
                <a:gd name="connsiteX1" fmla="*/ 36027 w 90860"/>
                <a:gd name="connsiteY1" fmla="*/ 476838 h 541991"/>
                <a:gd name="connsiteX2" fmla="*/ 43 w 90860"/>
                <a:gd name="connsiteY2" fmla="*/ 527638 h 541991"/>
                <a:gd name="connsiteX3" fmla="*/ 29677 w 90860"/>
                <a:gd name="connsiteY3" fmla="*/ 375238 h 541991"/>
                <a:gd name="connsiteX4" fmla="*/ 74127 w 90860"/>
                <a:gd name="connsiteY4" fmla="*/ 182622 h 541991"/>
                <a:gd name="connsiteX5" fmla="*/ 88943 w 90860"/>
                <a:gd name="connsiteY5" fmla="*/ 9055 h 54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860" h="541991">
                  <a:moveTo>
                    <a:pt x="88943" y="9055"/>
                  </a:moveTo>
                  <a:cubicBezTo>
                    <a:pt x="82593" y="58091"/>
                    <a:pt x="50844" y="390408"/>
                    <a:pt x="36027" y="476838"/>
                  </a:cubicBezTo>
                  <a:cubicBezTo>
                    <a:pt x="21210" y="563268"/>
                    <a:pt x="1101" y="544571"/>
                    <a:pt x="43" y="527638"/>
                  </a:cubicBezTo>
                  <a:cubicBezTo>
                    <a:pt x="-1015" y="510705"/>
                    <a:pt x="17330" y="432741"/>
                    <a:pt x="29677" y="375238"/>
                  </a:cubicBezTo>
                  <a:cubicBezTo>
                    <a:pt x="42024" y="317735"/>
                    <a:pt x="63544" y="241889"/>
                    <a:pt x="74127" y="182622"/>
                  </a:cubicBezTo>
                  <a:cubicBezTo>
                    <a:pt x="84710" y="123355"/>
                    <a:pt x="95293" y="-39981"/>
                    <a:pt x="88943" y="90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: 図形 309">
              <a:extLst>
                <a:ext uri="{FF2B5EF4-FFF2-40B4-BE49-F238E27FC236}">
                  <a16:creationId xmlns:a16="http://schemas.microsoft.com/office/drawing/2014/main" id="{4EA91AFE-9B92-4375-B252-5FC385BF2621}"/>
                </a:ext>
              </a:extLst>
            </p:cNvPr>
            <p:cNvSpPr/>
            <p:nvPr/>
          </p:nvSpPr>
          <p:spPr>
            <a:xfrm>
              <a:off x="7771017" y="7839376"/>
              <a:ext cx="281238" cy="173197"/>
            </a:xfrm>
            <a:custGeom>
              <a:avLst/>
              <a:gdLst>
                <a:gd name="connsiteX0" fmla="*/ 1383 w 281238"/>
                <a:gd name="connsiteY0" fmla="*/ 172207 h 173197"/>
                <a:gd name="connsiteX1" fmla="*/ 202466 w 281238"/>
                <a:gd name="connsiteY1" fmla="*/ 70607 h 173197"/>
                <a:gd name="connsiteX2" fmla="*/ 278666 w 281238"/>
                <a:gd name="connsiteY2" fmla="*/ 757 h 173197"/>
                <a:gd name="connsiteX3" fmla="*/ 119916 w 281238"/>
                <a:gd name="connsiteY3" fmla="*/ 115057 h 173197"/>
                <a:gd name="connsiteX4" fmla="*/ 1383 w 281238"/>
                <a:gd name="connsiteY4" fmla="*/ 172207 h 17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238" h="173197">
                  <a:moveTo>
                    <a:pt x="1383" y="172207"/>
                  </a:moveTo>
                  <a:cubicBezTo>
                    <a:pt x="15141" y="164799"/>
                    <a:pt x="156252" y="99182"/>
                    <a:pt x="202466" y="70607"/>
                  </a:cubicBezTo>
                  <a:cubicBezTo>
                    <a:pt x="248680" y="42032"/>
                    <a:pt x="292424" y="-6651"/>
                    <a:pt x="278666" y="757"/>
                  </a:cubicBezTo>
                  <a:cubicBezTo>
                    <a:pt x="264908" y="8165"/>
                    <a:pt x="159780" y="86129"/>
                    <a:pt x="119916" y="115057"/>
                  </a:cubicBezTo>
                  <a:cubicBezTo>
                    <a:pt x="80052" y="143985"/>
                    <a:pt x="-12375" y="179615"/>
                    <a:pt x="1383" y="172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: 図形 310">
              <a:extLst>
                <a:ext uri="{FF2B5EF4-FFF2-40B4-BE49-F238E27FC236}">
                  <a16:creationId xmlns:a16="http://schemas.microsoft.com/office/drawing/2014/main" id="{859D0489-90FE-49D3-AA2E-B14847B21E4E}"/>
                </a:ext>
              </a:extLst>
            </p:cNvPr>
            <p:cNvSpPr/>
            <p:nvPr/>
          </p:nvSpPr>
          <p:spPr>
            <a:xfrm>
              <a:off x="7812421" y="7814687"/>
              <a:ext cx="278436" cy="258722"/>
            </a:xfrm>
            <a:custGeom>
              <a:avLst/>
              <a:gdLst>
                <a:gd name="connsiteX0" fmla="*/ 235146 w 278436"/>
                <a:gd name="connsiteY0" fmla="*/ 46 h 258722"/>
                <a:gd name="connsiteX1" fmla="*/ 277479 w 278436"/>
                <a:gd name="connsiteY1" fmla="*/ 72013 h 258722"/>
                <a:gd name="connsiteX2" fmla="*/ 184346 w 278436"/>
                <a:gd name="connsiteY2" fmla="*/ 154563 h 258722"/>
                <a:gd name="connsiteX3" fmla="*/ 2312 w 278436"/>
                <a:gd name="connsiteY3" fmla="*/ 258280 h 258722"/>
                <a:gd name="connsiteX4" fmla="*/ 91212 w 278436"/>
                <a:gd name="connsiteY4" fmla="*/ 188430 h 258722"/>
                <a:gd name="connsiteX5" fmla="*/ 230912 w 278436"/>
                <a:gd name="connsiteY5" fmla="*/ 103763 h 258722"/>
                <a:gd name="connsiteX6" fmla="*/ 275362 w 278436"/>
                <a:gd name="connsiteY6" fmla="*/ 61430 h 258722"/>
                <a:gd name="connsiteX7" fmla="*/ 235146 w 278436"/>
                <a:gd name="connsiteY7" fmla="*/ 46 h 2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436" h="258722">
                  <a:moveTo>
                    <a:pt x="235146" y="46"/>
                  </a:moveTo>
                  <a:cubicBezTo>
                    <a:pt x="235499" y="1810"/>
                    <a:pt x="285946" y="46260"/>
                    <a:pt x="277479" y="72013"/>
                  </a:cubicBezTo>
                  <a:cubicBezTo>
                    <a:pt x="269012" y="97766"/>
                    <a:pt x="230207" y="123519"/>
                    <a:pt x="184346" y="154563"/>
                  </a:cubicBezTo>
                  <a:cubicBezTo>
                    <a:pt x="138485" y="185607"/>
                    <a:pt x="17834" y="252636"/>
                    <a:pt x="2312" y="258280"/>
                  </a:cubicBezTo>
                  <a:cubicBezTo>
                    <a:pt x="-13210" y="263925"/>
                    <a:pt x="53112" y="214183"/>
                    <a:pt x="91212" y="188430"/>
                  </a:cubicBezTo>
                  <a:cubicBezTo>
                    <a:pt x="129312" y="162677"/>
                    <a:pt x="200220" y="124930"/>
                    <a:pt x="230912" y="103763"/>
                  </a:cubicBezTo>
                  <a:cubicBezTo>
                    <a:pt x="261604" y="82596"/>
                    <a:pt x="273245" y="75188"/>
                    <a:pt x="275362" y="61430"/>
                  </a:cubicBezTo>
                  <a:cubicBezTo>
                    <a:pt x="277479" y="47672"/>
                    <a:pt x="234793" y="-1718"/>
                    <a:pt x="235146" y="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: 図形 311">
              <a:extLst>
                <a:ext uri="{FF2B5EF4-FFF2-40B4-BE49-F238E27FC236}">
                  <a16:creationId xmlns:a16="http://schemas.microsoft.com/office/drawing/2014/main" id="{E8918688-CE77-44A0-9902-C490ABACCE3A}"/>
                </a:ext>
              </a:extLst>
            </p:cNvPr>
            <p:cNvSpPr/>
            <p:nvPr/>
          </p:nvSpPr>
          <p:spPr>
            <a:xfrm>
              <a:off x="7767110" y="8193615"/>
              <a:ext cx="312615" cy="146795"/>
            </a:xfrm>
            <a:custGeom>
              <a:avLst/>
              <a:gdLst>
                <a:gd name="connsiteX0" fmla="*/ 1057 w 312615"/>
                <a:gd name="connsiteY0" fmla="*/ 91018 h 146795"/>
                <a:gd name="connsiteX1" fmla="*/ 144990 w 312615"/>
                <a:gd name="connsiteY1" fmla="*/ 71968 h 146795"/>
                <a:gd name="connsiteX2" fmla="*/ 310090 w 312615"/>
                <a:gd name="connsiteY2" fmla="*/ 2 h 146795"/>
                <a:gd name="connsiteX3" fmla="*/ 233890 w 312615"/>
                <a:gd name="connsiteY3" fmla="*/ 69852 h 146795"/>
                <a:gd name="connsiteX4" fmla="*/ 85723 w 312615"/>
                <a:gd name="connsiteY4" fmla="*/ 146052 h 146795"/>
                <a:gd name="connsiteX5" fmla="*/ 1057 w 312615"/>
                <a:gd name="connsiteY5" fmla="*/ 91018 h 1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615" h="146795">
                  <a:moveTo>
                    <a:pt x="1057" y="91018"/>
                  </a:moveTo>
                  <a:cubicBezTo>
                    <a:pt x="10935" y="78671"/>
                    <a:pt x="93485" y="87137"/>
                    <a:pt x="144990" y="71968"/>
                  </a:cubicBezTo>
                  <a:cubicBezTo>
                    <a:pt x="196496" y="56799"/>
                    <a:pt x="295273" y="355"/>
                    <a:pt x="310090" y="2"/>
                  </a:cubicBezTo>
                  <a:cubicBezTo>
                    <a:pt x="324907" y="-351"/>
                    <a:pt x="271284" y="45510"/>
                    <a:pt x="233890" y="69852"/>
                  </a:cubicBezTo>
                  <a:cubicBezTo>
                    <a:pt x="196496" y="94194"/>
                    <a:pt x="118531" y="138644"/>
                    <a:pt x="85723" y="146052"/>
                  </a:cubicBezTo>
                  <a:cubicBezTo>
                    <a:pt x="52915" y="153460"/>
                    <a:pt x="-8821" y="103365"/>
                    <a:pt x="1057" y="910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96533857-40BB-4C76-A46F-DE5F852A5841}"/>
                </a:ext>
              </a:extLst>
            </p:cNvPr>
            <p:cNvSpPr/>
            <p:nvPr/>
          </p:nvSpPr>
          <p:spPr>
            <a:xfrm>
              <a:off x="8175614" y="7983087"/>
              <a:ext cx="199277" cy="437025"/>
            </a:xfrm>
            <a:custGeom>
              <a:avLst/>
              <a:gdLst>
                <a:gd name="connsiteX0" fmla="*/ 180986 w 199277"/>
                <a:gd name="connsiteY0" fmla="*/ 2038 h 437025"/>
                <a:gd name="connsiteX1" fmla="*/ 117486 w 199277"/>
                <a:gd name="connsiteY1" fmla="*/ 222701 h 437025"/>
                <a:gd name="connsiteX2" fmla="*/ 60336 w 199277"/>
                <a:gd name="connsiteY2" fmla="*/ 314776 h 437025"/>
                <a:gd name="connsiteX3" fmla="*/ 11 w 199277"/>
                <a:gd name="connsiteY3" fmla="*/ 433838 h 437025"/>
                <a:gd name="connsiteX4" fmla="*/ 65099 w 199277"/>
                <a:gd name="connsiteY4" fmla="*/ 378276 h 437025"/>
                <a:gd name="connsiteX5" fmla="*/ 188924 w 199277"/>
                <a:gd name="connsiteY5" fmla="*/ 127451 h 437025"/>
                <a:gd name="connsiteX6" fmla="*/ 180986 w 199277"/>
                <a:gd name="connsiteY6" fmla="*/ 2038 h 43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277" h="437025">
                  <a:moveTo>
                    <a:pt x="180986" y="2038"/>
                  </a:moveTo>
                  <a:cubicBezTo>
                    <a:pt x="169080" y="17913"/>
                    <a:pt x="137594" y="170578"/>
                    <a:pt x="117486" y="222701"/>
                  </a:cubicBezTo>
                  <a:cubicBezTo>
                    <a:pt x="97378" y="274824"/>
                    <a:pt x="79915" y="279587"/>
                    <a:pt x="60336" y="314776"/>
                  </a:cubicBezTo>
                  <a:cubicBezTo>
                    <a:pt x="40757" y="349965"/>
                    <a:pt x="-783" y="423255"/>
                    <a:pt x="11" y="433838"/>
                  </a:cubicBezTo>
                  <a:cubicBezTo>
                    <a:pt x="805" y="444421"/>
                    <a:pt x="33613" y="429341"/>
                    <a:pt x="65099" y="378276"/>
                  </a:cubicBezTo>
                  <a:cubicBezTo>
                    <a:pt x="96585" y="327211"/>
                    <a:pt x="166964" y="188570"/>
                    <a:pt x="188924" y="127451"/>
                  </a:cubicBezTo>
                  <a:cubicBezTo>
                    <a:pt x="210884" y="66332"/>
                    <a:pt x="192892" y="-13837"/>
                    <a:pt x="180986" y="20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DAD02E87-AEBA-4327-9263-ED99C25FF556}"/>
                </a:ext>
              </a:extLst>
            </p:cNvPr>
            <p:cNvSpPr/>
            <p:nvPr/>
          </p:nvSpPr>
          <p:spPr>
            <a:xfrm>
              <a:off x="8038112" y="7984995"/>
              <a:ext cx="332342" cy="451153"/>
            </a:xfrm>
            <a:custGeom>
              <a:avLst/>
              <a:gdLst>
                <a:gd name="connsiteX0" fmla="*/ 988 w 332342"/>
                <a:gd name="connsiteY0" fmla="*/ 14418 h 451153"/>
                <a:gd name="connsiteX1" fmla="*/ 129576 w 332342"/>
                <a:gd name="connsiteY1" fmla="*/ 135068 h 451153"/>
                <a:gd name="connsiteX2" fmla="*/ 247051 w 332342"/>
                <a:gd name="connsiteY2" fmla="*/ 308105 h 451153"/>
                <a:gd name="connsiteX3" fmla="*/ 302613 w 332342"/>
                <a:gd name="connsiteY3" fmla="*/ 423993 h 451153"/>
                <a:gd name="connsiteX4" fmla="*/ 331188 w 332342"/>
                <a:gd name="connsiteY4" fmla="*/ 447805 h 451153"/>
                <a:gd name="connsiteX5" fmla="*/ 321663 w 332342"/>
                <a:gd name="connsiteY5" fmla="*/ 370018 h 451153"/>
                <a:gd name="connsiteX6" fmla="*/ 275626 w 332342"/>
                <a:gd name="connsiteY6" fmla="*/ 266830 h 451153"/>
                <a:gd name="connsiteX7" fmla="*/ 229588 w 332342"/>
                <a:gd name="connsiteY7" fmla="*/ 173168 h 451153"/>
                <a:gd name="connsiteX8" fmla="*/ 77188 w 332342"/>
                <a:gd name="connsiteY8" fmla="*/ 20768 h 451153"/>
                <a:gd name="connsiteX9" fmla="*/ 988 w 332342"/>
                <a:gd name="connsiteY9" fmla="*/ 14418 h 45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342" h="451153">
                  <a:moveTo>
                    <a:pt x="988" y="14418"/>
                  </a:moveTo>
                  <a:cubicBezTo>
                    <a:pt x="9719" y="33468"/>
                    <a:pt x="88566" y="86120"/>
                    <a:pt x="129576" y="135068"/>
                  </a:cubicBezTo>
                  <a:cubicBezTo>
                    <a:pt x="170586" y="184016"/>
                    <a:pt x="218212" y="259951"/>
                    <a:pt x="247051" y="308105"/>
                  </a:cubicBezTo>
                  <a:cubicBezTo>
                    <a:pt x="275890" y="356259"/>
                    <a:pt x="288590" y="400710"/>
                    <a:pt x="302613" y="423993"/>
                  </a:cubicBezTo>
                  <a:cubicBezTo>
                    <a:pt x="316636" y="447276"/>
                    <a:pt x="328013" y="456801"/>
                    <a:pt x="331188" y="447805"/>
                  </a:cubicBezTo>
                  <a:cubicBezTo>
                    <a:pt x="334363" y="438809"/>
                    <a:pt x="330923" y="400180"/>
                    <a:pt x="321663" y="370018"/>
                  </a:cubicBezTo>
                  <a:cubicBezTo>
                    <a:pt x="312403" y="339856"/>
                    <a:pt x="290972" y="299638"/>
                    <a:pt x="275626" y="266830"/>
                  </a:cubicBezTo>
                  <a:cubicBezTo>
                    <a:pt x="260280" y="234022"/>
                    <a:pt x="262661" y="214178"/>
                    <a:pt x="229588" y="173168"/>
                  </a:cubicBezTo>
                  <a:cubicBezTo>
                    <a:pt x="196515" y="132158"/>
                    <a:pt x="111055" y="48549"/>
                    <a:pt x="77188" y="20768"/>
                  </a:cubicBezTo>
                  <a:cubicBezTo>
                    <a:pt x="43321" y="-7013"/>
                    <a:pt x="-7743" y="-4632"/>
                    <a:pt x="988" y="144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00970A29-CB5D-4B00-8C33-94462A1F1B06}"/>
                </a:ext>
              </a:extLst>
            </p:cNvPr>
            <p:cNvSpPr/>
            <p:nvPr/>
          </p:nvSpPr>
          <p:spPr>
            <a:xfrm>
              <a:off x="7762065" y="8397679"/>
              <a:ext cx="449946" cy="215725"/>
            </a:xfrm>
            <a:custGeom>
              <a:avLst/>
              <a:gdLst>
                <a:gd name="connsiteX0" fmla="*/ 448485 w 449946"/>
                <a:gd name="connsiteY0" fmla="*/ 196 h 215725"/>
                <a:gd name="connsiteX1" fmla="*/ 302435 w 449946"/>
                <a:gd name="connsiteY1" fmla="*/ 139896 h 215725"/>
                <a:gd name="connsiteX2" fmla="*/ 207185 w 449946"/>
                <a:gd name="connsiteY2" fmla="*/ 189109 h 215725"/>
                <a:gd name="connsiteX3" fmla="*/ 81773 w 449946"/>
                <a:gd name="connsiteY3" fmla="*/ 203396 h 215725"/>
                <a:gd name="connsiteX4" fmla="*/ 3985 w 449946"/>
                <a:gd name="connsiteY4" fmla="*/ 214509 h 215725"/>
                <a:gd name="connsiteX5" fmla="*/ 205598 w 449946"/>
                <a:gd name="connsiteY5" fmla="*/ 173234 h 215725"/>
                <a:gd name="connsiteX6" fmla="*/ 448485 w 449946"/>
                <a:gd name="connsiteY6" fmla="*/ 196 h 21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946" h="215725">
                  <a:moveTo>
                    <a:pt x="448485" y="196"/>
                  </a:moveTo>
                  <a:cubicBezTo>
                    <a:pt x="464624" y="-5360"/>
                    <a:pt x="342652" y="108411"/>
                    <a:pt x="302435" y="139896"/>
                  </a:cubicBezTo>
                  <a:cubicBezTo>
                    <a:pt x="262218" y="171381"/>
                    <a:pt x="243962" y="178526"/>
                    <a:pt x="207185" y="189109"/>
                  </a:cubicBezTo>
                  <a:cubicBezTo>
                    <a:pt x="170408" y="199692"/>
                    <a:pt x="115640" y="199163"/>
                    <a:pt x="81773" y="203396"/>
                  </a:cubicBezTo>
                  <a:cubicBezTo>
                    <a:pt x="47906" y="207629"/>
                    <a:pt x="-16652" y="219536"/>
                    <a:pt x="3985" y="214509"/>
                  </a:cubicBezTo>
                  <a:cubicBezTo>
                    <a:pt x="24622" y="209482"/>
                    <a:pt x="134954" y="206307"/>
                    <a:pt x="205598" y="173234"/>
                  </a:cubicBezTo>
                  <a:cubicBezTo>
                    <a:pt x="276242" y="140161"/>
                    <a:pt x="432346" y="5752"/>
                    <a:pt x="448485" y="1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DC247022-50D4-4095-9E65-0ACE2820CA6A}"/>
                </a:ext>
              </a:extLst>
            </p:cNvPr>
            <p:cNvSpPr/>
            <p:nvPr/>
          </p:nvSpPr>
          <p:spPr>
            <a:xfrm>
              <a:off x="7769084" y="8395783"/>
              <a:ext cx="405280" cy="182499"/>
            </a:xfrm>
            <a:custGeom>
              <a:avLst/>
              <a:gdLst>
                <a:gd name="connsiteX0" fmla="*/ 141 w 405280"/>
                <a:gd name="connsiteY0" fmla="*/ 181480 h 182499"/>
                <a:gd name="connsiteX1" fmla="*/ 236679 w 405280"/>
                <a:gd name="connsiteY1" fmla="*/ 129092 h 182499"/>
                <a:gd name="connsiteX2" fmla="*/ 404954 w 405280"/>
                <a:gd name="connsiteY2" fmla="*/ 505 h 182499"/>
                <a:gd name="connsiteX3" fmla="*/ 271604 w 405280"/>
                <a:gd name="connsiteY3" fmla="*/ 87817 h 182499"/>
                <a:gd name="connsiteX4" fmla="*/ 141 w 405280"/>
                <a:gd name="connsiteY4" fmla="*/ 181480 h 182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280" h="182499">
                  <a:moveTo>
                    <a:pt x="141" y="181480"/>
                  </a:moveTo>
                  <a:cubicBezTo>
                    <a:pt x="-5680" y="188359"/>
                    <a:pt x="169210" y="159254"/>
                    <a:pt x="236679" y="129092"/>
                  </a:cubicBezTo>
                  <a:cubicBezTo>
                    <a:pt x="304148" y="98930"/>
                    <a:pt x="399133" y="7384"/>
                    <a:pt x="404954" y="505"/>
                  </a:cubicBezTo>
                  <a:cubicBezTo>
                    <a:pt x="410775" y="-6374"/>
                    <a:pt x="337750" y="58713"/>
                    <a:pt x="271604" y="87817"/>
                  </a:cubicBezTo>
                  <a:cubicBezTo>
                    <a:pt x="205458" y="116921"/>
                    <a:pt x="5962" y="174601"/>
                    <a:pt x="141" y="181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5AE1902C-E9EB-467F-B5DE-6CD6CC59DFDD}"/>
                </a:ext>
              </a:extLst>
            </p:cNvPr>
            <p:cNvSpPr/>
            <p:nvPr/>
          </p:nvSpPr>
          <p:spPr>
            <a:xfrm>
              <a:off x="8442788" y="8286218"/>
              <a:ext cx="122667" cy="350687"/>
            </a:xfrm>
            <a:custGeom>
              <a:avLst/>
              <a:gdLst>
                <a:gd name="connsiteX0" fmla="*/ 12237 w 122667"/>
                <a:gd name="connsiteY0" fmla="*/ 5295 h 350687"/>
                <a:gd name="connsiteX1" fmla="*/ 107487 w 122667"/>
                <a:gd name="connsiteY1" fmla="*/ 292632 h 350687"/>
                <a:gd name="connsiteX2" fmla="*/ 120187 w 122667"/>
                <a:gd name="connsiteY2" fmla="*/ 338670 h 350687"/>
                <a:gd name="connsiteX3" fmla="*/ 83675 w 122667"/>
                <a:gd name="connsiteY3" fmla="*/ 343432 h 350687"/>
                <a:gd name="connsiteX4" fmla="*/ 47162 w 122667"/>
                <a:gd name="connsiteY4" fmla="*/ 249770 h 350687"/>
                <a:gd name="connsiteX5" fmla="*/ 5887 w 122667"/>
                <a:gd name="connsiteY5" fmla="*/ 116420 h 350687"/>
                <a:gd name="connsiteX6" fmla="*/ 12237 w 122667"/>
                <a:gd name="connsiteY6" fmla="*/ 5295 h 35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667" h="350687">
                  <a:moveTo>
                    <a:pt x="12237" y="5295"/>
                  </a:moveTo>
                  <a:cubicBezTo>
                    <a:pt x="29170" y="34664"/>
                    <a:pt x="89495" y="237070"/>
                    <a:pt x="107487" y="292632"/>
                  </a:cubicBezTo>
                  <a:cubicBezTo>
                    <a:pt x="125479" y="348194"/>
                    <a:pt x="124156" y="330204"/>
                    <a:pt x="120187" y="338670"/>
                  </a:cubicBezTo>
                  <a:cubicBezTo>
                    <a:pt x="116218" y="347136"/>
                    <a:pt x="95846" y="358249"/>
                    <a:pt x="83675" y="343432"/>
                  </a:cubicBezTo>
                  <a:cubicBezTo>
                    <a:pt x="71504" y="328615"/>
                    <a:pt x="60127" y="287605"/>
                    <a:pt x="47162" y="249770"/>
                  </a:cubicBezTo>
                  <a:cubicBezTo>
                    <a:pt x="34197" y="211935"/>
                    <a:pt x="13031" y="156372"/>
                    <a:pt x="5887" y="116420"/>
                  </a:cubicBezTo>
                  <a:cubicBezTo>
                    <a:pt x="-1257" y="76468"/>
                    <a:pt x="-4696" y="-24074"/>
                    <a:pt x="12237" y="5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593D4153-FFBA-4613-8713-E1ED47B11179}"/>
                </a:ext>
              </a:extLst>
            </p:cNvPr>
            <p:cNvSpPr/>
            <p:nvPr/>
          </p:nvSpPr>
          <p:spPr>
            <a:xfrm>
              <a:off x="7975816" y="8580934"/>
              <a:ext cx="397542" cy="423166"/>
            </a:xfrm>
            <a:custGeom>
              <a:avLst/>
              <a:gdLst>
                <a:gd name="connsiteX0" fmla="*/ 390309 w 397542"/>
                <a:gd name="connsiteY0" fmla="*/ 7441 h 423166"/>
                <a:gd name="connsiteX1" fmla="*/ 382372 w 397542"/>
                <a:gd name="connsiteY1" fmla="*/ 67766 h 423166"/>
                <a:gd name="connsiteX2" fmla="*/ 329984 w 397542"/>
                <a:gd name="connsiteY2" fmla="*/ 167779 h 423166"/>
                <a:gd name="connsiteX3" fmla="*/ 209334 w 397542"/>
                <a:gd name="connsiteY3" fmla="*/ 332879 h 423166"/>
                <a:gd name="connsiteX4" fmla="*/ 48997 w 397542"/>
                <a:gd name="connsiteY4" fmla="*/ 410666 h 423166"/>
                <a:gd name="connsiteX5" fmla="*/ 4547 w 397542"/>
                <a:gd name="connsiteY5" fmla="*/ 417016 h 423166"/>
                <a:gd name="connsiteX6" fmla="*/ 141072 w 397542"/>
                <a:gd name="connsiteY6" fmla="*/ 350341 h 423166"/>
                <a:gd name="connsiteX7" fmla="*/ 287122 w 397542"/>
                <a:gd name="connsiteY7" fmla="*/ 240804 h 423166"/>
                <a:gd name="connsiteX8" fmla="*/ 390309 w 397542"/>
                <a:gd name="connsiteY8" fmla="*/ 7441 h 42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7542" h="423166">
                  <a:moveTo>
                    <a:pt x="390309" y="7441"/>
                  </a:moveTo>
                  <a:cubicBezTo>
                    <a:pt x="406184" y="-21399"/>
                    <a:pt x="392426" y="41043"/>
                    <a:pt x="382372" y="67766"/>
                  </a:cubicBezTo>
                  <a:cubicBezTo>
                    <a:pt x="372318" y="94489"/>
                    <a:pt x="358824" y="123594"/>
                    <a:pt x="329984" y="167779"/>
                  </a:cubicBezTo>
                  <a:cubicBezTo>
                    <a:pt x="301144" y="211965"/>
                    <a:pt x="256165" y="292398"/>
                    <a:pt x="209334" y="332879"/>
                  </a:cubicBezTo>
                  <a:cubicBezTo>
                    <a:pt x="162503" y="373360"/>
                    <a:pt x="83128" y="396643"/>
                    <a:pt x="48997" y="410666"/>
                  </a:cubicBezTo>
                  <a:cubicBezTo>
                    <a:pt x="14866" y="424689"/>
                    <a:pt x="-10799" y="427070"/>
                    <a:pt x="4547" y="417016"/>
                  </a:cubicBezTo>
                  <a:cubicBezTo>
                    <a:pt x="19893" y="406962"/>
                    <a:pt x="93976" y="379710"/>
                    <a:pt x="141072" y="350341"/>
                  </a:cubicBezTo>
                  <a:cubicBezTo>
                    <a:pt x="188168" y="320972"/>
                    <a:pt x="248758" y="291604"/>
                    <a:pt x="287122" y="240804"/>
                  </a:cubicBezTo>
                  <a:cubicBezTo>
                    <a:pt x="325486" y="190004"/>
                    <a:pt x="374434" y="36281"/>
                    <a:pt x="390309" y="74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2FC41148-0EC1-434F-BA4F-E0B75AB3AF3C}"/>
                </a:ext>
              </a:extLst>
            </p:cNvPr>
            <p:cNvSpPr/>
            <p:nvPr/>
          </p:nvSpPr>
          <p:spPr>
            <a:xfrm>
              <a:off x="8046986" y="8610030"/>
              <a:ext cx="240537" cy="368219"/>
            </a:xfrm>
            <a:custGeom>
              <a:avLst/>
              <a:gdLst>
                <a:gd name="connsiteX0" fmla="*/ 52 w 240537"/>
                <a:gd name="connsiteY0" fmla="*/ 570 h 368219"/>
                <a:gd name="connsiteX1" fmla="*/ 152452 w 240537"/>
                <a:gd name="connsiteY1" fmla="*/ 184720 h 368219"/>
                <a:gd name="connsiteX2" fmla="*/ 217539 w 240537"/>
                <a:gd name="connsiteY2" fmla="*/ 349820 h 368219"/>
                <a:gd name="connsiteX3" fmla="*/ 235002 w 240537"/>
                <a:gd name="connsiteY3" fmla="*/ 354583 h 368219"/>
                <a:gd name="connsiteX4" fmla="*/ 235002 w 240537"/>
                <a:gd name="connsiteY4" fmla="*/ 264095 h 368219"/>
                <a:gd name="connsiteX5" fmla="*/ 169914 w 240537"/>
                <a:gd name="connsiteY5" fmla="*/ 132333 h 368219"/>
                <a:gd name="connsiteX6" fmla="*/ 52 w 240537"/>
                <a:gd name="connsiteY6" fmla="*/ 570 h 36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537" h="368219">
                  <a:moveTo>
                    <a:pt x="52" y="570"/>
                  </a:moveTo>
                  <a:cubicBezTo>
                    <a:pt x="-2858" y="9301"/>
                    <a:pt x="116204" y="126512"/>
                    <a:pt x="152452" y="184720"/>
                  </a:cubicBezTo>
                  <a:cubicBezTo>
                    <a:pt x="188700" y="242928"/>
                    <a:pt x="203781" y="321510"/>
                    <a:pt x="217539" y="349820"/>
                  </a:cubicBezTo>
                  <a:cubicBezTo>
                    <a:pt x="231297" y="378130"/>
                    <a:pt x="232092" y="368871"/>
                    <a:pt x="235002" y="354583"/>
                  </a:cubicBezTo>
                  <a:cubicBezTo>
                    <a:pt x="237913" y="340296"/>
                    <a:pt x="245850" y="301137"/>
                    <a:pt x="235002" y="264095"/>
                  </a:cubicBezTo>
                  <a:cubicBezTo>
                    <a:pt x="224154" y="227053"/>
                    <a:pt x="204045" y="179164"/>
                    <a:pt x="169914" y="132333"/>
                  </a:cubicBezTo>
                  <a:cubicBezTo>
                    <a:pt x="135783" y="85502"/>
                    <a:pt x="2962" y="-8161"/>
                    <a:pt x="52" y="5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D6954300-D50B-4FEA-BF2A-E6FDD6CA5A9A}"/>
                </a:ext>
              </a:extLst>
            </p:cNvPr>
            <p:cNvSpPr/>
            <p:nvPr/>
          </p:nvSpPr>
          <p:spPr>
            <a:xfrm>
              <a:off x="7663012" y="8996833"/>
              <a:ext cx="324223" cy="31282"/>
            </a:xfrm>
            <a:custGeom>
              <a:avLst/>
              <a:gdLst>
                <a:gd name="connsiteX0" fmla="*/ 3026 w 324223"/>
                <a:gd name="connsiteY0" fmla="*/ 1117 h 31282"/>
                <a:gd name="connsiteX1" fmla="*/ 284013 w 324223"/>
                <a:gd name="connsiteY1" fmla="*/ 31280 h 31282"/>
                <a:gd name="connsiteX2" fmla="*/ 307826 w 324223"/>
                <a:gd name="connsiteY2" fmla="*/ 2705 h 31282"/>
                <a:gd name="connsiteX3" fmla="*/ 144313 w 324223"/>
                <a:gd name="connsiteY3" fmla="*/ 7467 h 31282"/>
                <a:gd name="connsiteX4" fmla="*/ 3026 w 324223"/>
                <a:gd name="connsiteY4" fmla="*/ 1117 h 3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223" h="31282">
                  <a:moveTo>
                    <a:pt x="3026" y="1117"/>
                  </a:moveTo>
                  <a:cubicBezTo>
                    <a:pt x="26309" y="5086"/>
                    <a:pt x="233213" y="31015"/>
                    <a:pt x="284013" y="31280"/>
                  </a:cubicBezTo>
                  <a:cubicBezTo>
                    <a:pt x="334813" y="31545"/>
                    <a:pt x="331109" y="6674"/>
                    <a:pt x="307826" y="2705"/>
                  </a:cubicBezTo>
                  <a:cubicBezTo>
                    <a:pt x="284543" y="-1264"/>
                    <a:pt x="191673" y="10113"/>
                    <a:pt x="144313" y="7467"/>
                  </a:cubicBezTo>
                  <a:cubicBezTo>
                    <a:pt x="96953" y="4821"/>
                    <a:pt x="-20257" y="-2852"/>
                    <a:pt x="3026" y="1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: 図形 315">
              <a:extLst>
                <a:ext uri="{FF2B5EF4-FFF2-40B4-BE49-F238E27FC236}">
                  <a16:creationId xmlns:a16="http://schemas.microsoft.com/office/drawing/2014/main" id="{FE6A38AF-45BC-4751-8134-BF45CA40E7A4}"/>
                </a:ext>
              </a:extLst>
            </p:cNvPr>
            <p:cNvSpPr/>
            <p:nvPr/>
          </p:nvSpPr>
          <p:spPr>
            <a:xfrm>
              <a:off x="7650153" y="8964603"/>
              <a:ext cx="484290" cy="109004"/>
            </a:xfrm>
            <a:custGeom>
              <a:avLst/>
              <a:gdLst>
                <a:gd name="connsiteX0" fmla="*/ 484197 w 484290"/>
                <a:gd name="connsiteY0" fmla="*/ 10 h 109004"/>
                <a:gd name="connsiteX1" fmla="*/ 279410 w 484290"/>
                <a:gd name="connsiteY1" fmla="*/ 98435 h 109004"/>
                <a:gd name="connsiteX2" fmla="*/ 177810 w 484290"/>
                <a:gd name="connsiteY2" fmla="*/ 101610 h 109004"/>
                <a:gd name="connsiteX3" fmla="*/ 10 w 484290"/>
                <a:gd name="connsiteY3" fmla="*/ 57160 h 109004"/>
                <a:gd name="connsiteX4" fmla="*/ 169872 w 484290"/>
                <a:gd name="connsiteY4" fmla="*/ 93672 h 109004"/>
                <a:gd name="connsiteX5" fmla="*/ 252422 w 484290"/>
                <a:gd name="connsiteY5" fmla="*/ 92085 h 109004"/>
                <a:gd name="connsiteX6" fmla="*/ 484197 w 484290"/>
                <a:gd name="connsiteY6" fmla="*/ 10 h 1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290" h="109004">
                  <a:moveTo>
                    <a:pt x="484197" y="10"/>
                  </a:moveTo>
                  <a:cubicBezTo>
                    <a:pt x="488695" y="1068"/>
                    <a:pt x="330474" y="81502"/>
                    <a:pt x="279410" y="98435"/>
                  </a:cubicBezTo>
                  <a:cubicBezTo>
                    <a:pt x="228345" y="115368"/>
                    <a:pt x="224377" y="108489"/>
                    <a:pt x="177810" y="101610"/>
                  </a:cubicBezTo>
                  <a:cubicBezTo>
                    <a:pt x="131243" y="94731"/>
                    <a:pt x="1333" y="58483"/>
                    <a:pt x="10" y="57160"/>
                  </a:cubicBezTo>
                  <a:cubicBezTo>
                    <a:pt x="-1313" y="55837"/>
                    <a:pt x="127803" y="87851"/>
                    <a:pt x="169872" y="93672"/>
                  </a:cubicBezTo>
                  <a:cubicBezTo>
                    <a:pt x="211941" y="99493"/>
                    <a:pt x="200299" y="108225"/>
                    <a:pt x="252422" y="92085"/>
                  </a:cubicBezTo>
                  <a:cubicBezTo>
                    <a:pt x="304545" y="75946"/>
                    <a:pt x="479699" y="-1048"/>
                    <a:pt x="484197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: 図形 316">
              <a:extLst>
                <a:ext uri="{FF2B5EF4-FFF2-40B4-BE49-F238E27FC236}">
                  <a16:creationId xmlns:a16="http://schemas.microsoft.com/office/drawing/2014/main" id="{67823C01-280A-4BA4-87E0-ED91DDD492B2}"/>
                </a:ext>
              </a:extLst>
            </p:cNvPr>
            <p:cNvSpPr/>
            <p:nvPr/>
          </p:nvSpPr>
          <p:spPr>
            <a:xfrm>
              <a:off x="7734300" y="8766131"/>
              <a:ext cx="287338" cy="35205"/>
            </a:xfrm>
            <a:custGeom>
              <a:avLst/>
              <a:gdLst>
                <a:gd name="connsiteX0" fmla="*/ 0 w 287338"/>
                <a:gd name="connsiteY0" fmla="*/ 44 h 35205"/>
                <a:gd name="connsiteX1" fmla="*/ 163513 w 287338"/>
                <a:gd name="connsiteY1" fmla="*/ 34969 h 35205"/>
                <a:gd name="connsiteX2" fmla="*/ 287338 w 287338"/>
                <a:gd name="connsiteY2" fmla="*/ 15919 h 35205"/>
                <a:gd name="connsiteX3" fmla="*/ 163513 w 287338"/>
                <a:gd name="connsiteY3" fmla="*/ 27032 h 35205"/>
                <a:gd name="connsiteX4" fmla="*/ 0 w 287338"/>
                <a:gd name="connsiteY4" fmla="*/ 44 h 3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338" h="35205">
                  <a:moveTo>
                    <a:pt x="0" y="44"/>
                  </a:moveTo>
                  <a:cubicBezTo>
                    <a:pt x="0" y="1367"/>
                    <a:pt x="115623" y="32323"/>
                    <a:pt x="163513" y="34969"/>
                  </a:cubicBezTo>
                  <a:cubicBezTo>
                    <a:pt x="211403" y="37615"/>
                    <a:pt x="287338" y="17242"/>
                    <a:pt x="287338" y="15919"/>
                  </a:cubicBezTo>
                  <a:cubicBezTo>
                    <a:pt x="287338" y="14596"/>
                    <a:pt x="211932" y="26767"/>
                    <a:pt x="163513" y="27032"/>
                  </a:cubicBezTo>
                  <a:cubicBezTo>
                    <a:pt x="115094" y="27297"/>
                    <a:pt x="0" y="-1279"/>
                    <a:pt x="0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: 図形 317">
              <a:extLst>
                <a:ext uri="{FF2B5EF4-FFF2-40B4-BE49-F238E27FC236}">
                  <a16:creationId xmlns:a16="http://schemas.microsoft.com/office/drawing/2014/main" id="{FAA2F093-DEEF-4557-A6EA-622CFF3C55B0}"/>
                </a:ext>
              </a:extLst>
            </p:cNvPr>
            <p:cNvSpPr/>
            <p:nvPr/>
          </p:nvSpPr>
          <p:spPr>
            <a:xfrm>
              <a:off x="7710032" y="8794722"/>
              <a:ext cx="321207" cy="25334"/>
            </a:xfrm>
            <a:custGeom>
              <a:avLst/>
              <a:gdLst>
                <a:gd name="connsiteX0" fmla="*/ 3631 w 321207"/>
                <a:gd name="connsiteY0" fmla="*/ 19078 h 25334"/>
                <a:gd name="connsiteX1" fmla="*/ 317956 w 321207"/>
                <a:gd name="connsiteY1" fmla="*/ 28 h 25334"/>
                <a:gd name="connsiteX2" fmla="*/ 157618 w 321207"/>
                <a:gd name="connsiteY2" fmla="*/ 23841 h 25334"/>
                <a:gd name="connsiteX3" fmla="*/ 3631 w 321207"/>
                <a:gd name="connsiteY3" fmla="*/ 19078 h 2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207" h="25334">
                  <a:moveTo>
                    <a:pt x="3631" y="19078"/>
                  </a:moveTo>
                  <a:cubicBezTo>
                    <a:pt x="30354" y="15109"/>
                    <a:pt x="292292" y="-766"/>
                    <a:pt x="317956" y="28"/>
                  </a:cubicBezTo>
                  <a:cubicBezTo>
                    <a:pt x="343620" y="822"/>
                    <a:pt x="210535" y="19872"/>
                    <a:pt x="157618" y="23841"/>
                  </a:cubicBezTo>
                  <a:cubicBezTo>
                    <a:pt x="104701" y="27810"/>
                    <a:pt x="-23092" y="23047"/>
                    <a:pt x="3631" y="190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: 図形 318">
              <a:extLst>
                <a:ext uri="{FF2B5EF4-FFF2-40B4-BE49-F238E27FC236}">
                  <a16:creationId xmlns:a16="http://schemas.microsoft.com/office/drawing/2014/main" id="{8FAB4C18-8BA4-4113-B4F5-D7F8AD55E55F}"/>
                </a:ext>
              </a:extLst>
            </p:cNvPr>
            <p:cNvSpPr/>
            <p:nvPr/>
          </p:nvSpPr>
          <p:spPr>
            <a:xfrm>
              <a:off x="7712072" y="8767692"/>
              <a:ext cx="324958" cy="96609"/>
            </a:xfrm>
            <a:custGeom>
              <a:avLst/>
              <a:gdLst>
                <a:gd name="connsiteX0" fmla="*/ 3 w 324958"/>
                <a:gd name="connsiteY0" fmla="*/ 95321 h 96609"/>
                <a:gd name="connsiteX1" fmla="*/ 265116 w 324958"/>
                <a:gd name="connsiteY1" fmla="*/ 88971 h 96609"/>
                <a:gd name="connsiteX2" fmla="*/ 319091 w 324958"/>
                <a:gd name="connsiteY2" fmla="*/ 55633 h 96609"/>
                <a:gd name="connsiteX3" fmla="*/ 322266 w 324958"/>
                <a:gd name="connsiteY3" fmla="*/ 71 h 96609"/>
                <a:gd name="connsiteX4" fmla="*/ 307978 w 324958"/>
                <a:gd name="connsiteY4" fmla="*/ 44521 h 96609"/>
                <a:gd name="connsiteX5" fmla="*/ 271466 w 324958"/>
                <a:gd name="connsiteY5" fmla="*/ 69921 h 96609"/>
                <a:gd name="connsiteX6" fmla="*/ 3 w 324958"/>
                <a:gd name="connsiteY6" fmla="*/ 95321 h 9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958" h="96609">
                  <a:moveTo>
                    <a:pt x="3" y="95321"/>
                  </a:moveTo>
                  <a:cubicBezTo>
                    <a:pt x="-1055" y="98496"/>
                    <a:pt x="211935" y="95586"/>
                    <a:pt x="265116" y="88971"/>
                  </a:cubicBezTo>
                  <a:cubicBezTo>
                    <a:pt x="318297" y="82356"/>
                    <a:pt x="309566" y="70450"/>
                    <a:pt x="319091" y="55633"/>
                  </a:cubicBezTo>
                  <a:cubicBezTo>
                    <a:pt x="328616" y="40816"/>
                    <a:pt x="324118" y="1923"/>
                    <a:pt x="322266" y="71"/>
                  </a:cubicBezTo>
                  <a:cubicBezTo>
                    <a:pt x="320414" y="-1781"/>
                    <a:pt x="316445" y="32879"/>
                    <a:pt x="307978" y="44521"/>
                  </a:cubicBezTo>
                  <a:cubicBezTo>
                    <a:pt x="299511" y="56163"/>
                    <a:pt x="323060" y="62513"/>
                    <a:pt x="271466" y="69921"/>
                  </a:cubicBezTo>
                  <a:cubicBezTo>
                    <a:pt x="219872" y="77329"/>
                    <a:pt x="1061" y="92146"/>
                    <a:pt x="3" y="95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: 図形 319">
              <a:extLst>
                <a:ext uri="{FF2B5EF4-FFF2-40B4-BE49-F238E27FC236}">
                  <a16:creationId xmlns:a16="http://schemas.microsoft.com/office/drawing/2014/main" id="{1D73C307-0418-4361-8BD9-22536ACFDB96}"/>
                </a:ext>
              </a:extLst>
            </p:cNvPr>
            <p:cNvSpPr/>
            <p:nvPr/>
          </p:nvSpPr>
          <p:spPr>
            <a:xfrm>
              <a:off x="8369185" y="8864592"/>
              <a:ext cx="44637" cy="185471"/>
            </a:xfrm>
            <a:custGeom>
              <a:avLst/>
              <a:gdLst>
                <a:gd name="connsiteX0" fmla="*/ 23928 w 44637"/>
                <a:gd name="connsiteY0" fmla="*/ 8 h 185471"/>
                <a:gd name="connsiteX1" fmla="*/ 17578 w 44637"/>
                <a:gd name="connsiteY1" fmla="*/ 130183 h 185471"/>
                <a:gd name="connsiteX2" fmla="*/ 44565 w 44637"/>
                <a:gd name="connsiteY2" fmla="*/ 184158 h 185471"/>
                <a:gd name="connsiteX3" fmla="*/ 8053 w 44637"/>
                <a:gd name="connsiteY3" fmla="*/ 165108 h 185471"/>
                <a:gd name="connsiteX4" fmla="*/ 115 w 44637"/>
                <a:gd name="connsiteY4" fmla="*/ 123833 h 185471"/>
                <a:gd name="connsiteX5" fmla="*/ 23928 w 44637"/>
                <a:gd name="connsiteY5" fmla="*/ 8 h 18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37" h="185471">
                  <a:moveTo>
                    <a:pt x="23928" y="8"/>
                  </a:moveTo>
                  <a:cubicBezTo>
                    <a:pt x="26838" y="1066"/>
                    <a:pt x="14139" y="99491"/>
                    <a:pt x="17578" y="130183"/>
                  </a:cubicBezTo>
                  <a:cubicBezTo>
                    <a:pt x="21017" y="160875"/>
                    <a:pt x="46153" y="178337"/>
                    <a:pt x="44565" y="184158"/>
                  </a:cubicBezTo>
                  <a:cubicBezTo>
                    <a:pt x="42978" y="189979"/>
                    <a:pt x="15461" y="175162"/>
                    <a:pt x="8053" y="165108"/>
                  </a:cubicBezTo>
                  <a:cubicBezTo>
                    <a:pt x="645" y="155054"/>
                    <a:pt x="-414" y="150556"/>
                    <a:pt x="115" y="123833"/>
                  </a:cubicBezTo>
                  <a:cubicBezTo>
                    <a:pt x="644" y="97110"/>
                    <a:pt x="21018" y="-1050"/>
                    <a:pt x="23928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: 図形 320">
              <a:extLst>
                <a:ext uri="{FF2B5EF4-FFF2-40B4-BE49-F238E27FC236}">
                  <a16:creationId xmlns:a16="http://schemas.microsoft.com/office/drawing/2014/main" id="{0D83393F-2119-41D9-B28C-ACFCD05F60E6}"/>
                </a:ext>
              </a:extLst>
            </p:cNvPr>
            <p:cNvSpPr/>
            <p:nvPr/>
          </p:nvSpPr>
          <p:spPr>
            <a:xfrm>
              <a:off x="7974898" y="9067834"/>
              <a:ext cx="103417" cy="197790"/>
            </a:xfrm>
            <a:custGeom>
              <a:avLst/>
              <a:gdLst>
                <a:gd name="connsiteX0" fmla="*/ 5465 w 103417"/>
                <a:gd name="connsiteY0" fmla="*/ 1554 h 197790"/>
                <a:gd name="connsiteX1" fmla="*/ 95952 w 103417"/>
                <a:gd name="connsiteY1" fmla="*/ 173004 h 197790"/>
                <a:gd name="connsiteX2" fmla="*/ 95952 w 103417"/>
                <a:gd name="connsiteY2" fmla="*/ 195229 h 197790"/>
                <a:gd name="connsiteX3" fmla="*/ 76902 w 103417"/>
                <a:gd name="connsiteY3" fmla="*/ 185704 h 197790"/>
                <a:gd name="connsiteX4" fmla="*/ 19752 w 103417"/>
                <a:gd name="connsiteY4" fmla="*/ 92041 h 197790"/>
                <a:gd name="connsiteX5" fmla="*/ 5465 w 103417"/>
                <a:gd name="connsiteY5" fmla="*/ 1554 h 1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417" h="197790">
                  <a:moveTo>
                    <a:pt x="5465" y="1554"/>
                  </a:moveTo>
                  <a:cubicBezTo>
                    <a:pt x="18165" y="15048"/>
                    <a:pt x="80871" y="140725"/>
                    <a:pt x="95952" y="173004"/>
                  </a:cubicBezTo>
                  <a:cubicBezTo>
                    <a:pt x="111033" y="205283"/>
                    <a:pt x="99127" y="193112"/>
                    <a:pt x="95952" y="195229"/>
                  </a:cubicBezTo>
                  <a:cubicBezTo>
                    <a:pt x="92777" y="197346"/>
                    <a:pt x="89602" y="202902"/>
                    <a:pt x="76902" y="185704"/>
                  </a:cubicBezTo>
                  <a:cubicBezTo>
                    <a:pt x="64202" y="168506"/>
                    <a:pt x="19752" y="92041"/>
                    <a:pt x="19752" y="92041"/>
                  </a:cubicBezTo>
                  <a:cubicBezTo>
                    <a:pt x="4142" y="66112"/>
                    <a:pt x="-7235" y="-11940"/>
                    <a:pt x="5465" y="1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: 図形 321">
              <a:extLst>
                <a:ext uri="{FF2B5EF4-FFF2-40B4-BE49-F238E27FC236}">
                  <a16:creationId xmlns:a16="http://schemas.microsoft.com/office/drawing/2014/main" id="{4DB81007-AF2D-4AFD-A526-4B52D8EB86C0}"/>
                </a:ext>
              </a:extLst>
            </p:cNvPr>
            <p:cNvSpPr/>
            <p:nvPr/>
          </p:nvSpPr>
          <p:spPr>
            <a:xfrm>
              <a:off x="8063666" y="9277329"/>
              <a:ext cx="28926" cy="82702"/>
            </a:xfrm>
            <a:custGeom>
              <a:avLst/>
              <a:gdLst>
                <a:gd name="connsiteX0" fmla="*/ 21472 w 28926"/>
                <a:gd name="connsiteY0" fmla="*/ 21 h 82702"/>
                <a:gd name="connsiteX1" fmla="*/ 27822 w 28926"/>
                <a:gd name="connsiteY1" fmla="*/ 71459 h 82702"/>
                <a:gd name="connsiteX2" fmla="*/ 834 w 28926"/>
                <a:gd name="connsiteY2" fmla="*/ 79396 h 82702"/>
                <a:gd name="connsiteX3" fmla="*/ 21472 w 28926"/>
                <a:gd name="connsiteY3" fmla="*/ 21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26" h="82702">
                  <a:moveTo>
                    <a:pt x="21472" y="21"/>
                  </a:moveTo>
                  <a:cubicBezTo>
                    <a:pt x="25970" y="-1302"/>
                    <a:pt x="31262" y="58230"/>
                    <a:pt x="27822" y="71459"/>
                  </a:cubicBezTo>
                  <a:cubicBezTo>
                    <a:pt x="24382" y="84688"/>
                    <a:pt x="6126" y="84688"/>
                    <a:pt x="834" y="79396"/>
                  </a:cubicBezTo>
                  <a:cubicBezTo>
                    <a:pt x="-4458" y="74104"/>
                    <a:pt x="16974" y="1344"/>
                    <a:pt x="21472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: 図形 322">
              <a:extLst>
                <a:ext uri="{FF2B5EF4-FFF2-40B4-BE49-F238E27FC236}">
                  <a16:creationId xmlns:a16="http://schemas.microsoft.com/office/drawing/2014/main" id="{DFFD6FFA-E38A-4297-A2FB-79C82DA40C0B}"/>
                </a:ext>
              </a:extLst>
            </p:cNvPr>
            <p:cNvSpPr/>
            <p:nvPr/>
          </p:nvSpPr>
          <p:spPr>
            <a:xfrm>
              <a:off x="8147577" y="9264345"/>
              <a:ext cx="63002" cy="111459"/>
            </a:xfrm>
            <a:custGeom>
              <a:avLst/>
              <a:gdLst>
                <a:gd name="connsiteX0" fmla="*/ 62973 w 63002"/>
                <a:gd name="connsiteY0" fmla="*/ 305 h 111459"/>
                <a:gd name="connsiteX1" fmla="*/ 10586 w 63002"/>
                <a:gd name="connsiteY1" fmla="*/ 108255 h 111459"/>
                <a:gd name="connsiteX2" fmla="*/ 2648 w 63002"/>
                <a:gd name="connsiteY2" fmla="*/ 76505 h 111459"/>
                <a:gd name="connsiteX3" fmla="*/ 62973 w 63002"/>
                <a:gd name="connsiteY3" fmla="*/ 305 h 11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2" h="111459">
                  <a:moveTo>
                    <a:pt x="62973" y="305"/>
                  </a:moveTo>
                  <a:cubicBezTo>
                    <a:pt x="64296" y="5597"/>
                    <a:pt x="20640" y="95555"/>
                    <a:pt x="10586" y="108255"/>
                  </a:cubicBezTo>
                  <a:cubicBezTo>
                    <a:pt x="532" y="120955"/>
                    <a:pt x="-2908" y="92909"/>
                    <a:pt x="2648" y="76505"/>
                  </a:cubicBezTo>
                  <a:cubicBezTo>
                    <a:pt x="8204" y="60101"/>
                    <a:pt x="61650" y="-4987"/>
                    <a:pt x="62973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: 図形 323">
              <a:extLst>
                <a:ext uri="{FF2B5EF4-FFF2-40B4-BE49-F238E27FC236}">
                  <a16:creationId xmlns:a16="http://schemas.microsoft.com/office/drawing/2014/main" id="{7B1A0290-0BCF-4903-A9FB-49C726BBF62B}"/>
                </a:ext>
              </a:extLst>
            </p:cNvPr>
            <p:cNvSpPr/>
            <p:nvPr/>
          </p:nvSpPr>
          <p:spPr>
            <a:xfrm>
              <a:off x="7754348" y="9395449"/>
              <a:ext cx="65791" cy="109360"/>
            </a:xfrm>
            <a:custGeom>
              <a:avLst/>
              <a:gdLst>
                <a:gd name="connsiteX0" fmla="*/ 24402 w 65791"/>
                <a:gd name="connsiteY0" fmla="*/ 964 h 109360"/>
                <a:gd name="connsiteX1" fmla="*/ 65677 w 65791"/>
                <a:gd name="connsiteY1" fmla="*/ 104151 h 109360"/>
                <a:gd name="connsiteX2" fmla="*/ 35515 w 65791"/>
                <a:gd name="connsiteY2" fmla="*/ 89864 h 109360"/>
                <a:gd name="connsiteX3" fmla="*/ 590 w 65791"/>
                <a:gd name="connsiteY3" fmla="*/ 53351 h 109360"/>
                <a:gd name="connsiteX4" fmla="*/ 24402 w 65791"/>
                <a:gd name="connsiteY4" fmla="*/ 964 h 10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91" h="109360">
                  <a:moveTo>
                    <a:pt x="24402" y="964"/>
                  </a:moveTo>
                  <a:cubicBezTo>
                    <a:pt x="35250" y="9431"/>
                    <a:pt x="63825" y="89334"/>
                    <a:pt x="65677" y="104151"/>
                  </a:cubicBezTo>
                  <a:cubicBezTo>
                    <a:pt x="67529" y="118968"/>
                    <a:pt x="46363" y="98331"/>
                    <a:pt x="35515" y="89864"/>
                  </a:cubicBezTo>
                  <a:cubicBezTo>
                    <a:pt x="24667" y="81397"/>
                    <a:pt x="4559" y="64463"/>
                    <a:pt x="590" y="53351"/>
                  </a:cubicBezTo>
                  <a:cubicBezTo>
                    <a:pt x="-3379" y="42239"/>
                    <a:pt x="13554" y="-7503"/>
                    <a:pt x="24402" y="9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: 図形 324">
              <a:extLst>
                <a:ext uri="{FF2B5EF4-FFF2-40B4-BE49-F238E27FC236}">
                  <a16:creationId xmlns:a16="http://schemas.microsoft.com/office/drawing/2014/main" id="{B7C10D69-993D-4403-9ABB-D1AB3ADFFF2B}"/>
                </a:ext>
              </a:extLst>
            </p:cNvPr>
            <p:cNvSpPr/>
            <p:nvPr/>
          </p:nvSpPr>
          <p:spPr>
            <a:xfrm>
              <a:off x="7589838" y="9139238"/>
              <a:ext cx="282662" cy="73233"/>
            </a:xfrm>
            <a:custGeom>
              <a:avLst/>
              <a:gdLst>
                <a:gd name="connsiteX0" fmla="*/ 0 w 282662"/>
                <a:gd name="connsiteY0" fmla="*/ 0 h 73233"/>
                <a:gd name="connsiteX1" fmla="*/ 195262 w 282662"/>
                <a:gd name="connsiteY1" fmla="*/ 69850 h 73233"/>
                <a:gd name="connsiteX2" fmla="*/ 282575 w 282662"/>
                <a:gd name="connsiteY2" fmla="*/ 61912 h 73233"/>
                <a:gd name="connsiteX3" fmla="*/ 209550 w 282662"/>
                <a:gd name="connsiteY3" fmla="*/ 58737 h 73233"/>
                <a:gd name="connsiteX4" fmla="*/ 109537 w 282662"/>
                <a:gd name="connsiteY4" fmla="*/ 36512 h 73233"/>
                <a:gd name="connsiteX5" fmla="*/ 0 w 282662"/>
                <a:gd name="connsiteY5" fmla="*/ 0 h 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662" h="73233">
                  <a:moveTo>
                    <a:pt x="0" y="0"/>
                  </a:moveTo>
                  <a:cubicBezTo>
                    <a:pt x="14288" y="5556"/>
                    <a:pt x="148166" y="59531"/>
                    <a:pt x="195262" y="69850"/>
                  </a:cubicBezTo>
                  <a:cubicBezTo>
                    <a:pt x="242358" y="80169"/>
                    <a:pt x="280194" y="63764"/>
                    <a:pt x="282575" y="61912"/>
                  </a:cubicBezTo>
                  <a:cubicBezTo>
                    <a:pt x="284956" y="60060"/>
                    <a:pt x="238390" y="62970"/>
                    <a:pt x="209550" y="58737"/>
                  </a:cubicBezTo>
                  <a:cubicBezTo>
                    <a:pt x="180710" y="54504"/>
                    <a:pt x="142874" y="47360"/>
                    <a:pt x="109537" y="365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: 図形 325">
              <a:extLst>
                <a:ext uri="{FF2B5EF4-FFF2-40B4-BE49-F238E27FC236}">
                  <a16:creationId xmlns:a16="http://schemas.microsoft.com/office/drawing/2014/main" id="{DF4495B2-A222-4608-8224-CF53D4DF2FE2}"/>
                </a:ext>
              </a:extLst>
            </p:cNvPr>
            <p:cNvSpPr/>
            <p:nvPr/>
          </p:nvSpPr>
          <p:spPr>
            <a:xfrm>
              <a:off x="7580313" y="9191463"/>
              <a:ext cx="320590" cy="63663"/>
            </a:xfrm>
            <a:custGeom>
              <a:avLst/>
              <a:gdLst>
                <a:gd name="connsiteX0" fmla="*/ 0 w 320590"/>
                <a:gd name="connsiteY0" fmla="*/ 162 h 63663"/>
                <a:gd name="connsiteX1" fmla="*/ 190500 w 320590"/>
                <a:gd name="connsiteY1" fmla="*/ 60487 h 63663"/>
                <a:gd name="connsiteX2" fmla="*/ 314325 w 320590"/>
                <a:gd name="connsiteY2" fmla="*/ 54137 h 63663"/>
                <a:gd name="connsiteX3" fmla="*/ 290512 w 320590"/>
                <a:gd name="connsiteY3" fmla="*/ 44612 h 63663"/>
                <a:gd name="connsiteX4" fmla="*/ 188912 w 320590"/>
                <a:gd name="connsiteY4" fmla="*/ 43025 h 63663"/>
                <a:gd name="connsiteX5" fmla="*/ 0 w 320590"/>
                <a:gd name="connsiteY5" fmla="*/ 162 h 6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590" h="63663">
                  <a:moveTo>
                    <a:pt x="0" y="162"/>
                  </a:moveTo>
                  <a:cubicBezTo>
                    <a:pt x="265" y="3072"/>
                    <a:pt x="138113" y="51491"/>
                    <a:pt x="190500" y="60487"/>
                  </a:cubicBezTo>
                  <a:cubicBezTo>
                    <a:pt x="242887" y="69483"/>
                    <a:pt x="297656" y="56783"/>
                    <a:pt x="314325" y="54137"/>
                  </a:cubicBezTo>
                  <a:cubicBezTo>
                    <a:pt x="330994" y="51491"/>
                    <a:pt x="311414" y="46464"/>
                    <a:pt x="290512" y="44612"/>
                  </a:cubicBezTo>
                  <a:cubicBezTo>
                    <a:pt x="269610" y="42760"/>
                    <a:pt x="234949" y="51756"/>
                    <a:pt x="188912" y="43025"/>
                  </a:cubicBezTo>
                  <a:cubicBezTo>
                    <a:pt x="142875" y="34294"/>
                    <a:pt x="-265" y="-2748"/>
                    <a:pt x="0" y="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: 図形 326">
              <a:extLst>
                <a:ext uri="{FF2B5EF4-FFF2-40B4-BE49-F238E27FC236}">
                  <a16:creationId xmlns:a16="http://schemas.microsoft.com/office/drawing/2014/main" id="{5EB29CAA-8459-49CA-92D2-13F16BCC8670}"/>
                </a:ext>
              </a:extLst>
            </p:cNvPr>
            <p:cNvSpPr/>
            <p:nvPr/>
          </p:nvSpPr>
          <p:spPr>
            <a:xfrm>
              <a:off x="7501538" y="9262249"/>
              <a:ext cx="440736" cy="86645"/>
            </a:xfrm>
            <a:custGeom>
              <a:avLst/>
              <a:gdLst>
                <a:gd name="connsiteX0" fmla="*/ 4162 w 440736"/>
                <a:gd name="connsiteY0" fmla="*/ 814 h 86645"/>
                <a:gd name="connsiteX1" fmla="*/ 299437 w 440736"/>
                <a:gd name="connsiteY1" fmla="*/ 84951 h 86645"/>
                <a:gd name="connsiteX2" fmla="*/ 440725 w 440736"/>
                <a:gd name="connsiteY2" fmla="*/ 57964 h 86645"/>
                <a:gd name="connsiteX3" fmla="*/ 293087 w 440736"/>
                <a:gd name="connsiteY3" fmla="*/ 67489 h 86645"/>
                <a:gd name="connsiteX4" fmla="*/ 135925 w 440736"/>
                <a:gd name="connsiteY4" fmla="*/ 43676 h 86645"/>
                <a:gd name="connsiteX5" fmla="*/ 4162 w 440736"/>
                <a:gd name="connsiteY5" fmla="*/ 814 h 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736" h="86645">
                  <a:moveTo>
                    <a:pt x="4162" y="814"/>
                  </a:moveTo>
                  <a:cubicBezTo>
                    <a:pt x="31414" y="7693"/>
                    <a:pt x="226676" y="75426"/>
                    <a:pt x="299437" y="84951"/>
                  </a:cubicBezTo>
                  <a:cubicBezTo>
                    <a:pt x="372198" y="94476"/>
                    <a:pt x="441783" y="60874"/>
                    <a:pt x="440725" y="57964"/>
                  </a:cubicBezTo>
                  <a:cubicBezTo>
                    <a:pt x="439667" y="55054"/>
                    <a:pt x="343887" y="69870"/>
                    <a:pt x="293087" y="67489"/>
                  </a:cubicBezTo>
                  <a:cubicBezTo>
                    <a:pt x="242287" y="65108"/>
                    <a:pt x="181169" y="54789"/>
                    <a:pt x="135925" y="43676"/>
                  </a:cubicBezTo>
                  <a:cubicBezTo>
                    <a:pt x="90681" y="32564"/>
                    <a:pt x="-23090" y="-6065"/>
                    <a:pt x="4162" y="8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: 図形 327">
              <a:extLst>
                <a:ext uri="{FF2B5EF4-FFF2-40B4-BE49-F238E27FC236}">
                  <a16:creationId xmlns:a16="http://schemas.microsoft.com/office/drawing/2014/main" id="{2F488C8E-9D12-4C47-8F51-920731427B22}"/>
                </a:ext>
              </a:extLst>
            </p:cNvPr>
            <p:cNvSpPr/>
            <p:nvPr/>
          </p:nvSpPr>
          <p:spPr>
            <a:xfrm>
              <a:off x="7903741" y="9107941"/>
              <a:ext cx="339402" cy="231027"/>
            </a:xfrm>
            <a:custGeom>
              <a:avLst/>
              <a:gdLst>
                <a:gd name="connsiteX0" fmla="*/ 336972 w 339402"/>
                <a:gd name="connsiteY0" fmla="*/ 1134 h 231027"/>
                <a:gd name="connsiteX1" fmla="*/ 103609 w 339402"/>
                <a:gd name="connsiteY1" fmla="*/ 201159 h 231027"/>
                <a:gd name="connsiteX2" fmla="*/ 6772 w 339402"/>
                <a:gd name="connsiteY2" fmla="*/ 229734 h 231027"/>
                <a:gd name="connsiteX3" fmla="*/ 27409 w 339402"/>
                <a:gd name="connsiteY3" fmla="*/ 197984 h 231027"/>
                <a:gd name="connsiteX4" fmla="*/ 181397 w 339402"/>
                <a:gd name="connsiteY4" fmla="*/ 140834 h 231027"/>
                <a:gd name="connsiteX5" fmla="*/ 222672 w 339402"/>
                <a:gd name="connsiteY5" fmla="*/ 120197 h 231027"/>
                <a:gd name="connsiteX6" fmla="*/ 336972 w 339402"/>
                <a:gd name="connsiteY6" fmla="*/ 1134 h 2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402" h="231027">
                  <a:moveTo>
                    <a:pt x="336972" y="1134"/>
                  </a:moveTo>
                  <a:cubicBezTo>
                    <a:pt x="317128" y="14628"/>
                    <a:pt x="158642" y="163059"/>
                    <a:pt x="103609" y="201159"/>
                  </a:cubicBezTo>
                  <a:cubicBezTo>
                    <a:pt x="48576" y="239259"/>
                    <a:pt x="19472" y="230263"/>
                    <a:pt x="6772" y="229734"/>
                  </a:cubicBezTo>
                  <a:cubicBezTo>
                    <a:pt x="-5928" y="229205"/>
                    <a:pt x="-1695" y="212801"/>
                    <a:pt x="27409" y="197984"/>
                  </a:cubicBezTo>
                  <a:cubicBezTo>
                    <a:pt x="56513" y="183167"/>
                    <a:pt x="148853" y="153798"/>
                    <a:pt x="181397" y="140834"/>
                  </a:cubicBezTo>
                  <a:cubicBezTo>
                    <a:pt x="213941" y="127870"/>
                    <a:pt x="195949" y="141893"/>
                    <a:pt x="222672" y="120197"/>
                  </a:cubicBezTo>
                  <a:cubicBezTo>
                    <a:pt x="249395" y="98501"/>
                    <a:pt x="356816" y="-12360"/>
                    <a:pt x="336972" y="1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: 図形 328">
              <a:extLst>
                <a:ext uri="{FF2B5EF4-FFF2-40B4-BE49-F238E27FC236}">
                  <a16:creationId xmlns:a16="http://schemas.microsoft.com/office/drawing/2014/main" id="{9702B742-ED4D-4842-92E3-05B89B1ECDC7}"/>
                </a:ext>
              </a:extLst>
            </p:cNvPr>
            <p:cNvSpPr/>
            <p:nvPr/>
          </p:nvSpPr>
          <p:spPr>
            <a:xfrm>
              <a:off x="7488261" y="9280518"/>
              <a:ext cx="363709" cy="77215"/>
            </a:xfrm>
            <a:custGeom>
              <a:avLst/>
              <a:gdLst>
                <a:gd name="connsiteX0" fmla="*/ 1564 w 363709"/>
                <a:gd name="connsiteY0" fmla="*/ 7 h 77215"/>
                <a:gd name="connsiteX1" fmla="*/ 319064 w 363709"/>
                <a:gd name="connsiteY1" fmla="*/ 73032 h 77215"/>
                <a:gd name="connsiteX2" fmla="*/ 349227 w 363709"/>
                <a:gd name="connsiteY2" fmla="*/ 68270 h 77215"/>
                <a:gd name="connsiteX3" fmla="*/ 203177 w 363709"/>
                <a:gd name="connsiteY3" fmla="*/ 68270 h 77215"/>
                <a:gd name="connsiteX4" fmla="*/ 1564 w 363709"/>
                <a:gd name="connsiteY4" fmla="*/ 7 h 7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09" h="77215">
                  <a:moveTo>
                    <a:pt x="1564" y="7"/>
                  </a:moveTo>
                  <a:cubicBezTo>
                    <a:pt x="20879" y="801"/>
                    <a:pt x="261120" y="61655"/>
                    <a:pt x="319064" y="73032"/>
                  </a:cubicBezTo>
                  <a:cubicBezTo>
                    <a:pt x="377008" y="84409"/>
                    <a:pt x="368542" y="69064"/>
                    <a:pt x="349227" y="68270"/>
                  </a:cubicBezTo>
                  <a:cubicBezTo>
                    <a:pt x="329913" y="67476"/>
                    <a:pt x="259269" y="78060"/>
                    <a:pt x="203177" y="68270"/>
                  </a:cubicBezTo>
                  <a:cubicBezTo>
                    <a:pt x="147085" y="58480"/>
                    <a:pt x="-17751" y="-787"/>
                    <a:pt x="156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: 図形 329">
              <a:extLst>
                <a:ext uri="{FF2B5EF4-FFF2-40B4-BE49-F238E27FC236}">
                  <a16:creationId xmlns:a16="http://schemas.microsoft.com/office/drawing/2014/main" id="{074D77DE-B3CB-4F84-A4F2-30158C34AC58}"/>
                </a:ext>
              </a:extLst>
            </p:cNvPr>
            <p:cNvSpPr/>
            <p:nvPr/>
          </p:nvSpPr>
          <p:spPr>
            <a:xfrm>
              <a:off x="7473520" y="9303924"/>
              <a:ext cx="520697" cy="81328"/>
            </a:xfrm>
            <a:custGeom>
              <a:avLst/>
              <a:gdLst>
                <a:gd name="connsiteX0" fmla="*/ 430 w 520697"/>
                <a:gd name="connsiteY0" fmla="*/ 414 h 81328"/>
                <a:gd name="connsiteX1" fmla="*/ 198868 w 520697"/>
                <a:gd name="connsiteY1" fmla="*/ 75026 h 81328"/>
                <a:gd name="connsiteX2" fmla="*/ 321105 w 520697"/>
                <a:gd name="connsiteY2" fmla="*/ 75026 h 81328"/>
                <a:gd name="connsiteX3" fmla="*/ 435405 w 520697"/>
                <a:gd name="connsiteY3" fmla="*/ 55976 h 81328"/>
                <a:gd name="connsiteX4" fmla="*/ 519543 w 520697"/>
                <a:gd name="connsiteY4" fmla="*/ 25814 h 81328"/>
                <a:gd name="connsiteX5" fmla="*/ 373493 w 520697"/>
                <a:gd name="connsiteY5" fmla="*/ 55976 h 81328"/>
                <a:gd name="connsiteX6" fmla="*/ 243318 w 520697"/>
                <a:gd name="connsiteY6" fmla="*/ 75026 h 81328"/>
                <a:gd name="connsiteX7" fmla="*/ 148068 w 520697"/>
                <a:gd name="connsiteY7" fmla="*/ 46451 h 81328"/>
                <a:gd name="connsiteX8" fmla="*/ 430 w 520697"/>
                <a:gd name="connsiteY8" fmla="*/ 414 h 8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0697" h="81328">
                  <a:moveTo>
                    <a:pt x="430" y="414"/>
                  </a:moveTo>
                  <a:cubicBezTo>
                    <a:pt x="8897" y="5177"/>
                    <a:pt x="145422" y="62591"/>
                    <a:pt x="198868" y="75026"/>
                  </a:cubicBezTo>
                  <a:cubicBezTo>
                    <a:pt x="252314" y="87461"/>
                    <a:pt x="281682" y="78201"/>
                    <a:pt x="321105" y="75026"/>
                  </a:cubicBezTo>
                  <a:cubicBezTo>
                    <a:pt x="360528" y="71851"/>
                    <a:pt x="402332" y="64178"/>
                    <a:pt x="435405" y="55976"/>
                  </a:cubicBezTo>
                  <a:cubicBezTo>
                    <a:pt x="468478" y="47774"/>
                    <a:pt x="529862" y="25814"/>
                    <a:pt x="519543" y="25814"/>
                  </a:cubicBezTo>
                  <a:cubicBezTo>
                    <a:pt x="509224" y="25814"/>
                    <a:pt x="419531" y="47774"/>
                    <a:pt x="373493" y="55976"/>
                  </a:cubicBezTo>
                  <a:cubicBezTo>
                    <a:pt x="327456" y="64178"/>
                    <a:pt x="280889" y="76613"/>
                    <a:pt x="243318" y="75026"/>
                  </a:cubicBezTo>
                  <a:cubicBezTo>
                    <a:pt x="205747" y="73439"/>
                    <a:pt x="185374" y="59680"/>
                    <a:pt x="148068" y="46451"/>
                  </a:cubicBezTo>
                  <a:cubicBezTo>
                    <a:pt x="110762" y="33222"/>
                    <a:pt x="-8037" y="-4349"/>
                    <a:pt x="430" y="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: 図形 330">
              <a:extLst>
                <a:ext uri="{FF2B5EF4-FFF2-40B4-BE49-F238E27FC236}">
                  <a16:creationId xmlns:a16="http://schemas.microsoft.com/office/drawing/2014/main" id="{DD1C6FA1-2109-46CB-A775-E7B2918414B7}"/>
                </a:ext>
              </a:extLst>
            </p:cNvPr>
            <p:cNvSpPr/>
            <p:nvPr/>
          </p:nvSpPr>
          <p:spPr>
            <a:xfrm>
              <a:off x="7373480" y="9330643"/>
              <a:ext cx="314958" cy="127674"/>
            </a:xfrm>
            <a:custGeom>
              <a:avLst/>
              <a:gdLst>
                <a:gd name="connsiteX0" fmla="*/ 6808 w 314958"/>
                <a:gd name="connsiteY0" fmla="*/ 10207 h 127674"/>
                <a:gd name="connsiteX1" fmla="*/ 211595 w 314958"/>
                <a:gd name="connsiteY1" fmla="*/ 116570 h 127674"/>
                <a:gd name="connsiteX2" fmla="*/ 314783 w 314958"/>
                <a:gd name="connsiteY2" fmla="*/ 119745 h 127674"/>
                <a:gd name="connsiteX3" fmla="*/ 189370 w 314958"/>
                <a:gd name="connsiteY3" fmla="*/ 75295 h 127674"/>
                <a:gd name="connsiteX4" fmla="*/ 62370 w 314958"/>
                <a:gd name="connsiteY4" fmla="*/ 11795 h 127674"/>
                <a:gd name="connsiteX5" fmla="*/ 6808 w 314958"/>
                <a:gd name="connsiteY5" fmla="*/ 10207 h 12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958" h="127674">
                  <a:moveTo>
                    <a:pt x="6808" y="10207"/>
                  </a:moveTo>
                  <a:cubicBezTo>
                    <a:pt x="31679" y="27669"/>
                    <a:pt x="160266" y="98314"/>
                    <a:pt x="211595" y="116570"/>
                  </a:cubicBezTo>
                  <a:cubicBezTo>
                    <a:pt x="262924" y="134826"/>
                    <a:pt x="318487" y="126624"/>
                    <a:pt x="314783" y="119745"/>
                  </a:cubicBezTo>
                  <a:cubicBezTo>
                    <a:pt x="311079" y="112866"/>
                    <a:pt x="231439" y="93287"/>
                    <a:pt x="189370" y="75295"/>
                  </a:cubicBezTo>
                  <a:cubicBezTo>
                    <a:pt x="147301" y="57303"/>
                    <a:pt x="93855" y="22908"/>
                    <a:pt x="62370" y="11795"/>
                  </a:cubicBezTo>
                  <a:cubicBezTo>
                    <a:pt x="30885" y="682"/>
                    <a:pt x="-18063" y="-7255"/>
                    <a:pt x="6808" y="10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: 図形 331">
              <a:extLst>
                <a:ext uri="{FF2B5EF4-FFF2-40B4-BE49-F238E27FC236}">
                  <a16:creationId xmlns:a16="http://schemas.microsoft.com/office/drawing/2014/main" id="{1B853E9A-8523-4E19-9CCF-B6922B5001D0}"/>
                </a:ext>
              </a:extLst>
            </p:cNvPr>
            <p:cNvSpPr/>
            <p:nvPr/>
          </p:nvSpPr>
          <p:spPr>
            <a:xfrm>
              <a:off x="7339775" y="9356467"/>
              <a:ext cx="381953" cy="131869"/>
            </a:xfrm>
            <a:custGeom>
              <a:avLst/>
              <a:gdLst>
                <a:gd name="connsiteX0" fmla="*/ 2413 w 381953"/>
                <a:gd name="connsiteY0" fmla="*/ 258 h 131869"/>
                <a:gd name="connsiteX1" fmla="*/ 172275 w 381953"/>
                <a:gd name="connsiteY1" fmla="*/ 103446 h 131869"/>
                <a:gd name="connsiteX2" fmla="*/ 380238 w 381953"/>
                <a:gd name="connsiteY2" fmla="*/ 130433 h 131869"/>
                <a:gd name="connsiteX3" fmla="*/ 261175 w 381953"/>
                <a:gd name="connsiteY3" fmla="*/ 122496 h 131869"/>
                <a:gd name="connsiteX4" fmla="*/ 84963 w 381953"/>
                <a:gd name="connsiteY4" fmla="*/ 74871 h 131869"/>
                <a:gd name="connsiteX5" fmla="*/ 2413 w 381953"/>
                <a:gd name="connsiteY5" fmla="*/ 258 h 13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953" h="131869">
                  <a:moveTo>
                    <a:pt x="2413" y="258"/>
                  </a:moveTo>
                  <a:cubicBezTo>
                    <a:pt x="16965" y="5021"/>
                    <a:pt x="109304" y="81750"/>
                    <a:pt x="172275" y="103446"/>
                  </a:cubicBezTo>
                  <a:cubicBezTo>
                    <a:pt x="235246" y="125142"/>
                    <a:pt x="365421" y="127258"/>
                    <a:pt x="380238" y="130433"/>
                  </a:cubicBezTo>
                  <a:cubicBezTo>
                    <a:pt x="395055" y="133608"/>
                    <a:pt x="310387" y="131756"/>
                    <a:pt x="261175" y="122496"/>
                  </a:cubicBezTo>
                  <a:cubicBezTo>
                    <a:pt x="211963" y="113236"/>
                    <a:pt x="127825" y="91804"/>
                    <a:pt x="84963" y="74871"/>
                  </a:cubicBezTo>
                  <a:cubicBezTo>
                    <a:pt x="42101" y="57938"/>
                    <a:pt x="-12139" y="-4505"/>
                    <a:pt x="2413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: 図形 332">
              <a:extLst>
                <a:ext uri="{FF2B5EF4-FFF2-40B4-BE49-F238E27FC236}">
                  <a16:creationId xmlns:a16="http://schemas.microsoft.com/office/drawing/2014/main" id="{5E036288-F510-486B-A45A-06B11472237A}"/>
                </a:ext>
              </a:extLst>
            </p:cNvPr>
            <p:cNvSpPr/>
            <p:nvPr/>
          </p:nvSpPr>
          <p:spPr>
            <a:xfrm>
              <a:off x="7308676" y="9374183"/>
              <a:ext cx="340657" cy="167426"/>
            </a:xfrm>
            <a:custGeom>
              <a:avLst/>
              <a:gdLst>
                <a:gd name="connsiteX0" fmla="*/ 174 w 340657"/>
                <a:gd name="connsiteY0" fmla="*/ 5 h 167426"/>
                <a:gd name="connsiteX1" fmla="*/ 125587 w 340657"/>
                <a:gd name="connsiteY1" fmla="*/ 111130 h 167426"/>
                <a:gd name="connsiteX2" fmla="*/ 336724 w 340657"/>
                <a:gd name="connsiteY2" fmla="*/ 166692 h 167426"/>
                <a:gd name="connsiteX3" fmla="*/ 268462 w 340657"/>
                <a:gd name="connsiteY3" fmla="*/ 144467 h 167426"/>
                <a:gd name="connsiteX4" fmla="*/ 150987 w 340657"/>
                <a:gd name="connsiteY4" fmla="*/ 106367 h 167426"/>
                <a:gd name="connsiteX5" fmla="*/ 174 w 340657"/>
                <a:gd name="connsiteY5" fmla="*/ 5 h 16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657" h="167426">
                  <a:moveTo>
                    <a:pt x="174" y="5"/>
                  </a:moveTo>
                  <a:cubicBezTo>
                    <a:pt x="-4059" y="799"/>
                    <a:pt x="69495" y="83349"/>
                    <a:pt x="125587" y="111130"/>
                  </a:cubicBezTo>
                  <a:cubicBezTo>
                    <a:pt x="181679" y="138911"/>
                    <a:pt x="312912" y="161136"/>
                    <a:pt x="336724" y="166692"/>
                  </a:cubicBezTo>
                  <a:cubicBezTo>
                    <a:pt x="360536" y="172248"/>
                    <a:pt x="268462" y="144467"/>
                    <a:pt x="268462" y="144467"/>
                  </a:cubicBezTo>
                  <a:cubicBezTo>
                    <a:pt x="237506" y="134413"/>
                    <a:pt x="195437" y="130179"/>
                    <a:pt x="150987" y="106367"/>
                  </a:cubicBezTo>
                  <a:cubicBezTo>
                    <a:pt x="106537" y="82555"/>
                    <a:pt x="4407" y="-789"/>
                    <a:pt x="174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: 図形 333">
              <a:extLst>
                <a:ext uri="{FF2B5EF4-FFF2-40B4-BE49-F238E27FC236}">
                  <a16:creationId xmlns:a16="http://schemas.microsoft.com/office/drawing/2014/main" id="{EFAFF6B6-355F-467D-BA7E-4FA54F98B068}"/>
                </a:ext>
              </a:extLst>
            </p:cNvPr>
            <p:cNvSpPr/>
            <p:nvPr/>
          </p:nvSpPr>
          <p:spPr>
            <a:xfrm>
              <a:off x="7218065" y="9365787"/>
              <a:ext cx="390838" cy="187327"/>
            </a:xfrm>
            <a:custGeom>
              <a:avLst/>
              <a:gdLst>
                <a:gd name="connsiteX0" fmla="*/ 1885 w 390838"/>
                <a:gd name="connsiteY0" fmla="*/ 463 h 187327"/>
                <a:gd name="connsiteX1" fmla="*/ 208260 w 390838"/>
                <a:gd name="connsiteY1" fmla="*/ 167151 h 187327"/>
                <a:gd name="connsiteX2" fmla="*/ 390823 w 390838"/>
                <a:gd name="connsiteY2" fmla="*/ 183026 h 187327"/>
                <a:gd name="connsiteX3" fmla="*/ 198735 w 390838"/>
                <a:gd name="connsiteY3" fmla="*/ 154451 h 187327"/>
                <a:gd name="connsiteX4" fmla="*/ 109835 w 390838"/>
                <a:gd name="connsiteY4" fmla="*/ 117938 h 187327"/>
                <a:gd name="connsiteX5" fmla="*/ 1885 w 390838"/>
                <a:gd name="connsiteY5" fmla="*/ 463 h 18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838" h="187327">
                  <a:moveTo>
                    <a:pt x="1885" y="463"/>
                  </a:moveTo>
                  <a:cubicBezTo>
                    <a:pt x="18289" y="8665"/>
                    <a:pt x="143437" y="136724"/>
                    <a:pt x="208260" y="167151"/>
                  </a:cubicBezTo>
                  <a:cubicBezTo>
                    <a:pt x="273083" y="197578"/>
                    <a:pt x="392411" y="185143"/>
                    <a:pt x="390823" y="183026"/>
                  </a:cubicBezTo>
                  <a:cubicBezTo>
                    <a:pt x="389235" y="180909"/>
                    <a:pt x="245566" y="165299"/>
                    <a:pt x="198735" y="154451"/>
                  </a:cubicBezTo>
                  <a:cubicBezTo>
                    <a:pt x="151904" y="143603"/>
                    <a:pt x="138939" y="140428"/>
                    <a:pt x="109835" y="117938"/>
                  </a:cubicBezTo>
                  <a:cubicBezTo>
                    <a:pt x="80731" y="95448"/>
                    <a:pt x="-14519" y="-7739"/>
                    <a:pt x="1885" y="4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: 図形 334">
              <a:extLst>
                <a:ext uri="{FF2B5EF4-FFF2-40B4-BE49-F238E27FC236}">
                  <a16:creationId xmlns:a16="http://schemas.microsoft.com/office/drawing/2014/main" id="{EFE409C5-8D31-4141-BD32-66B0958B2ED7}"/>
                </a:ext>
              </a:extLst>
            </p:cNvPr>
            <p:cNvSpPr/>
            <p:nvPr/>
          </p:nvSpPr>
          <p:spPr>
            <a:xfrm>
              <a:off x="7127753" y="9342159"/>
              <a:ext cx="198425" cy="187177"/>
            </a:xfrm>
            <a:custGeom>
              <a:avLst/>
              <a:gdLst>
                <a:gd name="connsiteX0" fmla="*/ 1710 w 198425"/>
                <a:gd name="connsiteY0" fmla="*/ 279 h 187177"/>
                <a:gd name="connsiteX1" fmla="*/ 184272 w 198425"/>
                <a:gd name="connsiteY1" fmla="*/ 165379 h 187177"/>
                <a:gd name="connsiteX2" fmla="*/ 176335 w 198425"/>
                <a:gd name="connsiteY2" fmla="*/ 181254 h 187177"/>
                <a:gd name="connsiteX3" fmla="*/ 96960 w 198425"/>
                <a:gd name="connsiteY3" fmla="*/ 127279 h 187177"/>
                <a:gd name="connsiteX4" fmla="*/ 1710 w 198425"/>
                <a:gd name="connsiteY4" fmla="*/ 279 h 18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25" h="187177">
                  <a:moveTo>
                    <a:pt x="1710" y="279"/>
                  </a:moveTo>
                  <a:cubicBezTo>
                    <a:pt x="16262" y="6629"/>
                    <a:pt x="155168" y="135217"/>
                    <a:pt x="184272" y="165379"/>
                  </a:cubicBezTo>
                  <a:cubicBezTo>
                    <a:pt x="213376" y="195541"/>
                    <a:pt x="190887" y="187604"/>
                    <a:pt x="176335" y="181254"/>
                  </a:cubicBezTo>
                  <a:cubicBezTo>
                    <a:pt x="161783" y="174904"/>
                    <a:pt x="124477" y="156912"/>
                    <a:pt x="96960" y="127279"/>
                  </a:cubicBezTo>
                  <a:cubicBezTo>
                    <a:pt x="69443" y="97646"/>
                    <a:pt x="-12842" y="-6071"/>
                    <a:pt x="1710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: 図形 335">
              <a:extLst>
                <a:ext uri="{FF2B5EF4-FFF2-40B4-BE49-F238E27FC236}">
                  <a16:creationId xmlns:a16="http://schemas.microsoft.com/office/drawing/2014/main" id="{4359745A-21E0-4C49-8D33-F82F43656DFD}"/>
                </a:ext>
              </a:extLst>
            </p:cNvPr>
            <p:cNvSpPr/>
            <p:nvPr/>
          </p:nvSpPr>
          <p:spPr>
            <a:xfrm>
              <a:off x="7011674" y="9306577"/>
              <a:ext cx="197935" cy="160681"/>
            </a:xfrm>
            <a:custGeom>
              <a:avLst/>
              <a:gdLst>
                <a:gd name="connsiteX0" fmla="*/ 5076 w 197935"/>
                <a:gd name="connsiteY0" fmla="*/ 936 h 160681"/>
                <a:gd name="connsiteX1" fmla="*/ 168589 w 197935"/>
                <a:gd name="connsiteY1" fmla="*/ 143811 h 160681"/>
                <a:gd name="connsiteX2" fmla="*/ 190814 w 197935"/>
                <a:gd name="connsiteY2" fmla="*/ 154923 h 160681"/>
                <a:gd name="connsiteX3" fmla="*/ 87626 w 197935"/>
                <a:gd name="connsiteY3" fmla="*/ 116823 h 160681"/>
                <a:gd name="connsiteX4" fmla="*/ 44764 w 197935"/>
                <a:gd name="connsiteY4" fmla="*/ 83486 h 160681"/>
                <a:gd name="connsiteX5" fmla="*/ 5076 w 197935"/>
                <a:gd name="connsiteY5" fmla="*/ 936 h 16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935" h="160681">
                  <a:moveTo>
                    <a:pt x="5076" y="936"/>
                  </a:moveTo>
                  <a:cubicBezTo>
                    <a:pt x="25714" y="10990"/>
                    <a:pt x="137633" y="118147"/>
                    <a:pt x="168589" y="143811"/>
                  </a:cubicBezTo>
                  <a:cubicBezTo>
                    <a:pt x="199545" y="169476"/>
                    <a:pt x="204308" y="159421"/>
                    <a:pt x="190814" y="154923"/>
                  </a:cubicBezTo>
                  <a:cubicBezTo>
                    <a:pt x="177320" y="150425"/>
                    <a:pt x="111968" y="128729"/>
                    <a:pt x="87626" y="116823"/>
                  </a:cubicBezTo>
                  <a:cubicBezTo>
                    <a:pt x="63284" y="104917"/>
                    <a:pt x="56935" y="102271"/>
                    <a:pt x="44764" y="83486"/>
                  </a:cubicBezTo>
                  <a:cubicBezTo>
                    <a:pt x="32593" y="64701"/>
                    <a:pt x="-15562" y="-9118"/>
                    <a:pt x="5076" y="9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: 図形 336">
              <a:extLst>
                <a:ext uri="{FF2B5EF4-FFF2-40B4-BE49-F238E27FC236}">
                  <a16:creationId xmlns:a16="http://schemas.microsoft.com/office/drawing/2014/main" id="{2F7BB29C-AB88-464C-BC72-865C4960CF46}"/>
                </a:ext>
              </a:extLst>
            </p:cNvPr>
            <p:cNvSpPr/>
            <p:nvPr/>
          </p:nvSpPr>
          <p:spPr>
            <a:xfrm>
              <a:off x="8280823" y="9043593"/>
              <a:ext cx="78125" cy="159318"/>
            </a:xfrm>
            <a:custGeom>
              <a:avLst/>
              <a:gdLst>
                <a:gd name="connsiteX0" fmla="*/ 77365 w 78125"/>
                <a:gd name="connsiteY0" fmla="*/ 395 h 159318"/>
                <a:gd name="connsiteX1" fmla="*/ 9102 w 78125"/>
                <a:gd name="connsiteY1" fmla="*/ 94057 h 159318"/>
                <a:gd name="connsiteX2" fmla="*/ 2752 w 78125"/>
                <a:gd name="connsiteY2" fmla="*/ 159145 h 159318"/>
                <a:gd name="connsiteX3" fmla="*/ 28152 w 78125"/>
                <a:gd name="connsiteY3" fmla="*/ 111520 h 159318"/>
                <a:gd name="connsiteX4" fmla="*/ 45615 w 78125"/>
                <a:gd name="connsiteY4" fmla="*/ 62307 h 159318"/>
                <a:gd name="connsiteX5" fmla="*/ 77365 w 78125"/>
                <a:gd name="connsiteY5" fmla="*/ 395 h 15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25" h="159318">
                  <a:moveTo>
                    <a:pt x="77365" y="395"/>
                  </a:moveTo>
                  <a:cubicBezTo>
                    <a:pt x="71280" y="5687"/>
                    <a:pt x="21537" y="67599"/>
                    <a:pt x="9102" y="94057"/>
                  </a:cubicBezTo>
                  <a:cubicBezTo>
                    <a:pt x="-3334" y="120515"/>
                    <a:pt x="-423" y="156235"/>
                    <a:pt x="2752" y="159145"/>
                  </a:cubicBezTo>
                  <a:cubicBezTo>
                    <a:pt x="5927" y="162056"/>
                    <a:pt x="21008" y="127660"/>
                    <a:pt x="28152" y="111520"/>
                  </a:cubicBezTo>
                  <a:cubicBezTo>
                    <a:pt x="35296" y="95380"/>
                    <a:pt x="40059" y="80299"/>
                    <a:pt x="45615" y="62307"/>
                  </a:cubicBezTo>
                  <a:cubicBezTo>
                    <a:pt x="51171" y="44315"/>
                    <a:pt x="83450" y="-4897"/>
                    <a:pt x="77365" y="3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: 図形 337">
              <a:extLst>
                <a:ext uri="{FF2B5EF4-FFF2-40B4-BE49-F238E27FC236}">
                  <a16:creationId xmlns:a16="http://schemas.microsoft.com/office/drawing/2014/main" id="{9809782B-B879-4D36-A7E3-F6B0C14F9AD1}"/>
                </a:ext>
              </a:extLst>
            </p:cNvPr>
            <p:cNvSpPr/>
            <p:nvPr/>
          </p:nvSpPr>
          <p:spPr>
            <a:xfrm>
              <a:off x="6134041" y="6254236"/>
              <a:ext cx="116153" cy="203714"/>
            </a:xfrm>
            <a:custGeom>
              <a:avLst/>
              <a:gdLst>
                <a:gd name="connsiteX0" fmla="*/ 59 w 116153"/>
                <a:gd name="connsiteY0" fmla="*/ 514 h 203714"/>
                <a:gd name="connsiteX1" fmla="*/ 61972 w 116153"/>
                <a:gd name="connsiteY1" fmla="*/ 116402 h 203714"/>
                <a:gd name="connsiteX2" fmla="*/ 115947 w 116153"/>
                <a:gd name="connsiteY2" fmla="*/ 203714 h 203714"/>
                <a:gd name="connsiteX3" fmla="*/ 79434 w 116153"/>
                <a:gd name="connsiteY3" fmla="*/ 116402 h 203714"/>
                <a:gd name="connsiteX4" fmla="*/ 50859 w 116153"/>
                <a:gd name="connsiteY4" fmla="*/ 75127 h 203714"/>
                <a:gd name="connsiteX5" fmla="*/ 59 w 116153"/>
                <a:gd name="connsiteY5" fmla="*/ 514 h 20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53" h="203714">
                  <a:moveTo>
                    <a:pt x="59" y="514"/>
                  </a:moveTo>
                  <a:cubicBezTo>
                    <a:pt x="1911" y="7393"/>
                    <a:pt x="42657" y="82535"/>
                    <a:pt x="61972" y="116402"/>
                  </a:cubicBezTo>
                  <a:cubicBezTo>
                    <a:pt x="81287" y="150269"/>
                    <a:pt x="113037" y="203714"/>
                    <a:pt x="115947" y="203714"/>
                  </a:cubicBezTo>
                  <a:cubicBezTo>
                    <a:pt x="118857" y="203714"/>
                    <a:pt x="90282" y="137833"/>
                    <a:pt x="79434" y="116402"/>
                  </a:cubicBezTo>
                  <a:cubicBezTo>
                    <a:pt x="68586" y="94971"/>
                    <a:pt x="61707" y="92589"/>
                    <a:pt x="50859" y="75127"/>
                  </a:cubicBezTo>
                  <a:cubicBezTo>
                    <a:pt x="40011" y="57665"/>
                    <a:pt x="-1793" y="-6365"/>
                    <a:pt x="59" y="5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: 図形 338">
              <a:extLst>
                <a:ext uri="{FF2B5EF4-FFF2-40B4-BE49-F238E27FC236}">
                  <a16:creationId xmlns:a16="http://schemas.microsoft.com/office/drawing/2014/main" id="{5FB314C8-106B-44F0-AB79-049452F47B50}"/>
                </a:ext>
              </a:extLst>
            </p:cNvPr>
            <p:cNvSpPr/>
            <p:nvPr/>
          </p:nvSpPr>
          <p:spPr>
            <a:xfrm>
              <a:off x="6263536" y="6245127"/>
              <a:ext cx="252515" cy="241353"/>
            </a:xfrm>
            <a:custGeom>
              <a:avLst/>
              <a:gdLst>
                <a:gd name="connsiteX0" fmla="*/ 3914 w 252515"/>
                <a:gd name="connsiteY0" fmla="*/ 238223 h 241353"/>
                <a:gd name="connsiteX1" fmla="*/ 69002 w 252515"/>
                <a:gd name="connsiteY1" fmla="*/ 146148 h 241353"/>
                <a:gd name="connsiteX2" fmla="*/ 148377 w 252515"/>
                <a:gd name="connsiteY2" fmla="*/ 71536 h 241353"/>
                <a:gd name="connsiteX3" fmla="*/ 251564 w 252515"/>
                <a:gd name="connsiteY3" fmla="*/ 9623 h 241353"/>
                <a:gd name="connsiteX4" fmla="*/ 188064 w 252515"/>
                <a:gd name="connsiteY4" fmla="*/ 23911 h 241353"/>
                <a:gd name="connsiteX5" fmla="*/ 3914 w 252515"/>
                <a:gd name="connsiteY5" fmla="*/ 238223 h 24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515" h="241353">
                  <a:moveTo>
                    <a:pt x="3914" y="238223"/>
                  </a:moveTo>
                  <a:cubicBezTo>
                    <a:pt x="-15930" y="258596"/>
                    <a:pt x="44925" y="173929"/>
                    <a:pt x="69002" y="146148"/>
                  </a:cubicBezTo>
                  <a:cubicBezTo>
                    <a:pt x="93079" y="118367"/>
                    <a:pt x="117950" y="94290"/>
                    <a:pt x="148377" y="71536"/>
                  </a:cubicBezTo>
                  <a:cubicBezTo>
                    <a:pt x="178804" y="48782"/>
                    <a:pt x="244950" y="17560"/>
                    <a:pt x="251564" y="9623"/>
                  </a:cubicBezTo>
                  <a:cubicBezTo>
                    <a:pt x="258178" y="1686"/>
                    <a:pt x="229604" y="-12866"/>
                    <a:pt x="188064" y="23911"/>
                  </a:cubicBezTo>
                  <a:cubicBezTo>
                    <a:pt x="146525" y="60688"/>
                    <a:pt x="23758" y="217850"/>
                    <a:pt x="3914" y="238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: 図形 339">
              <a:extLst>
                <a:ext uri="{FF2B5EF4-FFF2-40B4-BE49-F238E27FC236}">
                  <a16:creationId xmlns:a16="http://schemas.microsoft.com/office/drawing/2014/main" id="{A50C7C12-C2C6-4028-8DB8-930B094B0ADC}"/>
                </a:ext>
              </a:extLst>
            </p:cNvPr>
            <p:cNvSpPr/>
            <p:nvPr/>
          </p:nvSpPr>
          <p:spPr>
            <a:xfrm>
              <a:off x="6225258" y="6223839"/>
              <a:ext cx="942632" cy="444635"/>
            </a:xfrm>
            <a:custGeom>
              <a:avLst/>
              <a:gdLst>
                <a:gd name="connsiteX0" fmla="*/ 7267 w 942632"/>
                <a:gd name="connsiteY0" fmla="*/ 246811 h 444635"/>
                <a:gd name="connsiteX1" fmla="*/ 61242 w 942632"/>
                <a:gd name="connsiteY1" fmla="*/ 170611 h 444635"/>
                <a:gd name="connsiteX2" fmla="*/ 189830 w 942632"/>
                <a:gd name="connsiteY2" fmla="*/ 59486 h 444635"/>
                <a:gd name="connsiteX3" fmla="*/ 324767 w 942632"/>
                <a:gd name="connsiteY3" fmla="*/ 22974 h 444635"/>
                <a:gd name="connsiteX4" fmla="*/ 477167 w 942632"/>
                <a:gd name="connsiteY4" fmla="*/ 32499 h 444635"/>
                <a:gd name="connsiteX5" fmla="*/ 734342 w 942632"/>
                <a:gd name="connsiteY5" fmla="*/ 192836 h 444635"/>
                <a:gd name="connsiteX6" fmla="*/ 937542 w 942632"/>
                <a:gd name="connsiteY6" fmla="*/ 440486 h 444635"/>
                <a:gd name="connsiteX7" fmla="*/ 858167 w 942632"/>
                <a:gd name="connsiteY7" fmla="*/ 330949 h 444635"/>
                <a:gd name="connsiteX8" fmla="*/ 608930 w 942632"/>
                <a:gd name="connsiteY8" fmla="*/ 111874 h 444635"/>
                <a:gd name="connsiteX9" fmla="*/ 412080 w 942632"/>
                <a:gd name="connsiteY9" fmla="*/ 30911 h 444635"/>
                <a:gd name="connsiteX10" fmla="*/ 216817 w 942632"/>
                <a:gd name="connsiteY10" fmla="*/ 13449 h 444635"/>
                <a:gd name="connsiteX11" fmla="*/ 7267 w 942632"/>
                <a:gd name="connsiteY11" fmla="*/ 246811 h 44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2632" h="444635">
                  <a:moveTo>
                    <a:pt x="7267" y="246811"/>
                  </a:moveTo>
                  <a:cubicBezTo>
                    <a:pt x="-18662" y="273005"/>
                    <a:pt x="30815" y="201832"/>
                    <a:pt x="61242" y="170611"/>
                  </a:cubicBezTo>
                  <a:cubicBezTo>
                    <a:pt x="91669" y="139390"/>
                    <a:pt x="145909" y="84092"/>
                    <a:pt x="189830" y="59486"/>
                  </a:cubicBezTo>
                  <a:cubicBezTo>
                    <a:pt x="233751" y="34880"/>
                    <a:pt x="276878" y="27472"/>
                    <a:pt x="324767" y="22974"/>
                  </a:cubicBezTo>
                  <a:cubicBezTo>
                    <a:pt x="372657" y="18476"/>
                    <a:pt x="408905" y="4189"/>
                    <a:pt x="477167" y="32499"/>
                  </a:cubicBezTo>
                  <a:cubicBezTo>
                    <a:pt x="545429" y="60809"/>
                    <a:pt x="657613" y="124838"/>
                    <a:pt x="734342" y="192836"/>
                  </a:cubicBezTo>
                  <a:cubicBezTo>
                    <a:pt x="811071" y="260834"/>
                    <a:pt x="916905" y="417467"/>
                    <a:pt x="937542" y="440486"/>
                  </a:cubicBezTo>
                  <a:cubicBezTo>
                    <a:pt x="958179" y="463505"/>
                    <a:pt x="912936" y="385718"/>
                    <a:pt x="858167" y="330949"/>
                  </a:cubicBezTo>
                  <a:cubicBezTo>
                    <a:pt x="803398" y="276180"/>
                    <a:pt x="683278" y="161880"/>
                    <a:pt x="608930" y="111874"/>
                  </a:cubicBezTo>
                  <a:cubicBezTo>
                    <a:pt x="534582" y="61868"/>
                    <a:pt x="477432" y="47315"/>
                    <a:pt x="412080" y="30911"/>
                  </a:cubicBezTo>
                  <a:cubicBezTo>
                    <a:pt x="346728" y="14507"/>
                    <a:pt x="282169" y="-18566"/>
                    <a:pt x="216817" y="13449"/>
                  </a:cubicBezTo>
                  <a:cubicBezTo>
                    <a:pt x="151465" y="45464"/>
                    <a:pt x="33196" y="220617"/>
                    <a:pt x="7267" y="2468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: 図形 340">
              <a:extLst>
                <a:ext uri="{FF2B5EF4-FFF2-40B4-BE49-F238E27FC236}">
                  <a16:creationId xmlns:a16="http://schemas.microsoft.com/office/drawing/2014/main" id="{054AE689-2CDD-4929-A4FE-BD643CBE8BE7}"/>
                </a:ext>
              </a:extLst>
            </p:cNvPr>
            <p:cNvSpPr/>
            <p:nvPr/>
          </p:nvSpPr>
          <p:spPr>
            <a:xfrm>
              <a:off x="7144169" y="6638760"/>
              <a:ext cx="375453" cy="902814"/>
            </a:xfrm>
            <a:custGeom>
              <a:avLst/>
              <a:gdLst>
                <a:gd name="connsiteX0" fmla="*/ 4344 w 375453"/>
                <a:gd name="connsiteY0" fmla="*/ 6515 h 902814"/>
                <a:gd name="connsiteX1" fmla="*/ 77369 w 375453"/>
                <a:gd name="connsiteY1" fmla="*/ 139865 h 902814"/>
                <a:gd name="connsiteX2" fmla="*/ 256756 w 375453"/>
                <a:gd name="connsiteY2" fmla="*/ 500228 h 902814"/>
                <a:gd name="connsiteX3" fmla="*/ 356769 w 375453"/>
                <a:gd name="connsiteY3" fmla="*/ 878053 h 902814"/>
                <a:gd name="connsiteX4" fmla="*/ 359944 w 375453"/>
                <a:gd name="connsiteY4" fmla="*/ 806615 h 902814"/>
                <a:gd name="connsiteX5" fmla="*/ 194844 w 375453"/>
                <a:gd name="connsiteY5" fmla="*/ 322428 h 902814"/>
                <a:gd name="connsiteX6" fmla="*/ 4344 w 375453"/>
                <a:gd name="connsiteY6" fmla="*/ 6515 h 90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453" h="902814">
                  <a:moveTo>
                    <a:pt x="4344" y="6515"/>
                  </a:moveTo>
                  <a:cubicBezTo>
                    <a:pt x="-15235" y="-23912"/>
                    <a:pt x="35300" y="57580"/>
                    <a:pt x="77369" y="139865"/>
                  </a:cubicBezTo>
                  <a:cubicBezTo>
                    <a:pt x="119438" y="222150"/>
                    <a:pt x="210189" y="377197"/>
                    <a:pt x="256756" y="500228"/>
                  </a:cubicBezTo>
                  <a:cubicBezTo>
                    <a:pt x="303323" y="623259"/>
                    <a:pt x="339571" y="826988"/>
                    <a:pt x="356769" y="878053"/>
                  </a:cubicBezTo>
                  <a:cubicBezTo>
                    <a:pt x="373967" y="929118"/>
                    <a:pt x="386931" y="899219"/>
                    <a:pt x="359944" y="806615"/>
                  </a:cubicBezTo>
                  <a:cubicBezTo>
                    <a:pt x="332957" y="714011"/>
                    <a:pt x="251994" y="452867"/>
                    <a:pt x="194844" y="322428"/>
                  </a:cubicBezTo>
                  <a:cubicBezTo>
                    <a:pt x="137694" y="191989"/>
                    <a:pt x="23923" y="36942"/>
                    <a:pt x="4344" y="6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: 図形 341">
              <a:extLst>
                <a:ext uri="{FF2B5EF4-FFF2-40B4-BE49-F238E27FC236}">
                  <a16:creationId xmlns:a16="http://schemas.microsoft.com/office/drawing/2014/main" id="{5E8FADDC-16CD-4FB4-8DEC-061A9271D5D6}"/>
                </a:ext>
              </a:extLst>
            </p:cNvPr>
            <p:cNvSpPr/>
            <p:nvPr/>
          </p:nvSpPr>
          <p:spPr>
            <a:xfrm>
              <a:off x="7513467" y="7519110"/>
              <a:ext cx="83524" cy="974023"/>
            </a:xfrm>
            <a:custGeom>
              <a:avLst/>
              <a:gdLst>
                <a:gd name="connsiteX0" fmla="*/ 171 w 83524"/>
                <a:gd name="connsiteY0" fmla="*/ 10403 h 974023"/>
                <a:gd name="connsiteX1" fmla="*/ 74783 w 83524"/>
                <a:gd name="connsiteY1" fmla="*/ 407278 h 974023"/>
                <a:gd name="connsiteX2" fmla="*/ 60496 w 83524"/>
                <a:gd name="connsiteY2" fmla="*/ 824790 h 974023"/>
                <a:gd name="connsiteX3" fmla="*/ 30333 w 83524"/>
                <a:gd name="connsiteY3" fmla="*/ 974015 h 974023"/>
                <a:gd name="connsiteX4" fmla="*/ 71608 w 83524"/>
                <a:gd name="connsiteY4" fmla="*/ 820028 h 974023"/>
                <a:gd name="connsiteX5" fmla="*/ 82721 w 83524"/>
                <a:gd name="connsiteY5" fmla="*/ 532690 h 974023"/>
                <a:gd name="connsiteX6" fmla="*/ 54146 w 83524"/>
                <a:gd name="connsiteY6" fmla="*/ 148515 h 974023"/>
                <a:gd name="connsiteX7" fmla="*/ 171 w 83524"/>
                <a:gd name="connsiteY7" fmla="*/ 10403 h 97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524" h="974023">
                  <a:moveTo>
                    <a:pt x="171" y="10403"/>
                  </a:moveTo>
                  <a:cubicBezTo>
                    <a:pt x="3611" y="53530"/>
                    <a:pt x="64729" y="271547"/>
                    <a:pt x="74783" y="407278"/>
                  </a:cubicBezTo>
                  <a:cubicBezTo>
                    <a:pt x="84837" y="543009"/>
                    <a:pt x="67904" y="730334"/>
                    <a:pt x="60496" y="824790"/>
                  </a:cubicBezTo>
                  <a:cubicBezTo>
                    <a:pt x="53088" y="919246"/>
                    <a:pt x="28481" y="974809"/>
                    <a:pt x="30333" y="974015"/>
                  </a:cubicBezTo>
                  <a:cubicBezTo>
                    <a:pt x="32185" y="973221"/>
                    <a:pt x="62877" y="893582"/>
                    <a:pt x="71608" y="820028"/>
                  </a:cubicBezTo>
                  <a:cubicBezTo>
                    <a:pt x="80339" y="746474"/>
                    <a:pt x="85631" y="644609"/>
                    <a:pt x="82721" y="532690"/>
                  </a:cubicBezTo>
                  <a:cubicBezTo>
                    <a:pt x="79811" y="420771"/>
                    <a:pt x="62083" y="230007"/>
                    <a:pt x="54146" y="148515"/>
                  </a:cubicBezTo>
                  <a:cubicBezTo>
                    <a:pt x="46209" y="67023"/>
                    <a:pt x="-3269" y="-32724"/>
                    <a:pt x="171" y="104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: 図形 342">
              <a:extLst>
                <a:ext uri="{FF2B5EF4-FFF2-40B4-BE49-F238E27FC236}">
                  <a16:creationId xmlns:a16="http://schemas.microsoft.com/office/drawing/2014/main" id="{F164DF05-0453-494B-AF88-F5A9302AFF36}"/>
                </a:ext>
              </a:extLst>
            </p:cNvPr>
            <p:cNvSpPr/>
            <p:nvPr/>
          </p:nvSpPr>
          <p:spPr>
            <a:xfrm>
              <a:off x="7009302" y="8509279"/>
              <a:ext cx="539675" cy="421111"/>
            </a:xfrm>
            <a:custGeom>
              <a:avLst/>
              <a:gdLst>
                <a:gd name="connsiteX0" fmla="*/ 1098 w 539675"/>
                <a:gd name="connsiteY0" fmla="*/ 399771 h 421111"/>
                <a:gd name="connsiteX1" fmla="*/ 253511 w 539675"/>
                <a:gd name="connsiteY1" fmla="*/ 414059 h 421111"/>
                <a:gd name="connsiteX2" fmla="*/ 299548 w 539675"/>
                <a:gd name="connsiteY2" fmla="*/ 379134 h 421111"/>
                <a:gd name="connsiteX3" fmla="*/ 537673 w 539675"/>
                <a:gd name="connsiteY3" fmla="*/ 1309 h 421111"/>
                <a:gd name="connsiteX4" fmla="*/ 409086 w 539675"/>
                <a:gd name="connsiteY4" fmla="*/ 258484 h 421111"/>
                <a:gd name="connsiteX5" fmla="*/ 326536 w 539675"/>
                <a:gd name="connsiteY5" fmla="*/ 361671 h 421111"/>
                <a:gd name="connsiteX6" fmla="*/ 167786 w 539675"/>
                <a:gd name="connsiteY6" fmla="*/ 404534 h 421111"/>
                <a:gd name="connsiteX7" fmla="*/ 1098 w 539675"/>
                <a:gd name="connsiteY7" fmla="*/ 399771 h 42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675" h="421111">
                  <a:moveTo>
                    <a:pt x="1098" y="399771"/>
                  </a:moveTo>
                  <a:cubicBezTo>
                    <a:pt x="15385" y="401358"/>
                    <a:pt x="203769" y="417499"/>
                    <a:pt x="253511" y="414059"/>
                  </a:cubicBezTo>
                  <a:cubicBezTo>
                    <a:pt x="303253" y="410620"/>
                    <a:pt x="252188" y="447926"/>
                    <a:pt x="299548" y="379134"/>
                  </a:cubicBezTo>
                  <a:cubicBezTo>
                    <a:pt x="346908" y="310342"/>
                    <a:pt x="519417" y="21417"/>
                    <a:pt x="537673" y="1309"/>
                  </a:cubicBezTo>
                  <a:cubicBezTo>
                    <a:pt x="555929" y="-18799"/>
                    <a:pt x="444275" y="198424"/>
                    <a:pt x="409086" y="258484"/>
                  </a:cubicBezTo>
                  <a:cubicBezTo>
                    <a:pt x="373897" y="318544"/>
                    <a:pt x="366753" y="337329"/>
                    <a:pt x="326536" y="361671"/>
                  </a:cubicBezTo>
                  <a:cubicBezTo>
                    <a:pt x="286319" y="386013"/>
                    <a:pt x="219909" y="397919"/>
                    <a:pt x="167786" y="404534"/>
                  </a:cubicBezTo>
                  <a:cubicBezTo>
                    <a:pt x="115663" y="411149"/>
                    <a:pt x="-13189" y="398184"/>
                    <a:pt x="1098" y="399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: 図形 343">
              <a:extLst>
                <a:ext uri="{FF2B5EF4-FFF2-40B4-BE49-F238E27FC236}">
                  <a16:creationId xmlns:a16="http://schemas.microsoft.com/office/drawing/2014/main" id="{4FE1CB62-09D6-41FE-8CFD-0FDCDE6B2B88}"/>
                </a:ext>
              </a:extLst>
            </p:cNvPr>
            <p:cNvSpPr/>
            <p:nvPr/>
          </p:nvSpPr>
          <p:spPr>
            <a:xfrm>
              <a:off x="6629320" y="8613775"/>
              <a:ext cx="565465" cy="329901"/>
            </a:xfrm>
            <a:custGeom>
              <a:avLst/>
              <a:gdLst>
                <a:gd name="connsiteX0" fmla="*/ 80 w 565465"/>
                <a:gd name="connsiteY0" fmla="*/ 0 h 329901"/>
                <a:gd name="connsiteX1" fmla="*/ 227093 w 565465"/>
                <a:gd name="connsiteY1" fmla="*/ 231775 h 329901"/>
                <a:gd name="connsiteX2" fmla="*/ 562055 w 565465"/>
                <a:gd name="connsiteY2" fmla="*/ 327025 h 329901"/>
                <a:gd name="connsiteX3" fmla="*/ 389018 w 565465"/>
                <a:gd name="connsiteY3" fmla="*/ 298450 h 329901"/>
                <a:gd name="connsiteX4" fmla="*/ 203280 w 565465"/>
                <a:gd name="connsiteY4" fmla="*/ 230188 h 329901"/>
                <a:gd name="connsiteX5" fmla="*/ 80 w 565465"/>
                <a:gd name="connsiteY5" fmla="*/ 0 h 32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465" h="329901">
                  <a:moveTo>
                    <a:pt x="80" y="0"/>
                  </a:moveTo>
                  <a:cubicBezTo>
                    <a:pt x="4049" y="264"/>
                    <a:pt x="133431" y="177271"/>
                    <a:pt x="227093" y="231775"/>
                  </a:cubicBezTo>
                  <a:cubicBezTo>
                    <a:pt x="320755" y="286279"/>
                    <a:pt x="535068" y="315913"/>
                    <a:pt x="562055" y="327025"/>
                  </a:cubicBezTo>
                  <a:cubicBezTo>
                    <a:pt x="589042" y="338137"/>
                    <a:pt x="448814" y="314589"/>
                    <a:pt x="389018" y="298450"/>
                  </a:cubicBezTo>
                  <a:cubicBezTo>
                    <a:pt x="329222" y="282311"/>
                    <a:pt x="267309" y="278871"/>
                    <a:pt x="203280" y="230188"/>
                  </a:cubicBezTo>
                  <a:cubicBezTo>
                    <a:pt x="139251" y="181505"/>
                    <a:pt x="-3889" y="-264"/>
                    <a:pt x="8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: 図形 344">
              <a:extLst>
                <a:ext uri="{FF2B5EF4-FFF2-40B4-BE49-F238E27FC236}">
                  <a16:creationId xmlns:a16="http://schemas.microsoft.com/office/drawing/2014/main" id="{A493741D-ACB9-4BB9-8890-D450583A430F}"/>
                </a:ext>
              </a:extLst>
            </p:cNvPr>
            <p:cNvSpPr/>
            <p:nvPr/>
          </p:nvSpPr>
          <p:spPr>
            <a:xfrm>
              <a:off x="6224797" y="7766671"/>
              <a:ext cx="431795" cy="903431"/>
            </a:xfrm>
            <a:custGeom>
              <a:avLst/>
              <a:gdLst>
                <a:gd name="connsiteX0" fmla="*/ 1378 w 431795"/>
                <a:gd name="connsiteY0" fmla="*/ 2554 h 903431"/>
                <a:gd name="connsiteX1" fmla="*/ 53766 w 431795"/>
                <a:gd name="connsiteY1" fmla="*/ 205754 h 903431"/>
                <a:gd name="connsiteX2" fmla="*/ 198228 w 431795"/>
                <a:gd name="connsiteY2" fmla="*/ 513729 h 903431"/>
                <a:gd name="connsiteX3" fmla="*/ 420478 w 431795"/>
                <a:gd name="connsiteY3" fmla="*/ 878854 h 903431"/>
                <a:gd name="connsiteX4" fmla="*/ 368091 w 431795"/>
                <a:gd name="connsiteY4" fmla="*/ 812179 h 903431"/>
                <a:gd name="connsiteX5" fmla="*/ 101391 w 431795"/>
                <a:gd name="connsiteY5" fmla="*/ 345454 h 903431"/>
                <a:gd name="connsiteX6" fmla="*/ 1378 w 431795"/>
                <a:gd name="connsiteY6" fmla="*/ 2554 h 90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795" h="903431">
                  <a:moveTo>
                    <a:pt x="1378" y="2554"/>
                  </a:moveTo>
                  <a:cubicBezTo>
                    <a:pt x="-6560" y="-20729"/>
                    <a:pt x="20958" y="120558"/>
                    <a:pt x="53766" y="205754"/>
                  </a:cubicBezTo>
                  <a:cubicBezTo>
                    <a:pt x="86574" y="290950"/>
                    <a:pt x="137109" y="401546"/>
                    <a:pt x="198228" y="513729"/>
                  </a:cubicBezTo>
                  <a:cubicBezTo>
                    <a:pt x="259347" y="625912"/>
                    <a:pt x="392168" y="829112"/>
                    <a:pt x="420478" y="878854"/>
                  </a:cubicBezTo>
                  <a:cubicBezTo>
                    <a:pt x="448788" y="928596"/>
                    <a:pt x="421272" y="901079"/>
                    <a:pt x="368091" y="812179"/>
                  </a:cubicBezTo>
                  <a:cubicBezTo>
                    <a:pt x="314910" y="723279"/>
                    <a:pt x="160658" y="480392"/>
                    <a:pt x="101391" y="345454"/>
                  </a:cubicBezTo>
                  <a:cubicBezTo>
                    <a:pt x="42124" y="210516"/>
                    <a:pt x="9316" y="25837"/>
                    <a:pt x="1378" y="2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: 図形 345">
              <a:extLst>
                <a:ext uri="{FF2B5EF4-FFF2-40B4-BE49-F238E27FC236}">
                  <a16:creationId xmlns:a16="http://schemas.microsoft.com/office/drawing/2014/main" id="{9B62336C-A76E-463A-8B93-9CFA6274AFF4}"/>
                </a:ext>
              </a:extLst>
            </p:cNvPr>
            <p:cNvSpPr/>
            <p:nvPr/>
          </p:nvSpPr>
          <p:spPr>
            <a:xfrm>
              <a:off x="6253703" y="7755884"/>
              <a:ext cx="533592" cy="989697"/>
            </a:xfrm>
            <a:custGeom>
              <a:avLst/>
              <a:gdLst>
                <a:gd name="connsiteX0" fmla="*/ 1047 w 533592"/>
                <a:gd name="connsiteY0" fmla="*/ 3816 h 989697"/>
                <a:gd name="connsiteX1" fmla="*/ 107410 w 533592"/>
                <a:gd name="connsiteY1" fmla="*/ 321316 h 989697"/>
                <a:gd name="connsiteX2" fmla="*/ 250285 w 533592"/>
                <a:gd name="connsiteY2" fmla="*/ 615004 h 989697"/>
                <a:gd name="connsiteX3" fmla="*/ 397922 w 533592"/>
                <a:gd name="connsiteY3" fmla="*/ 857891 h 989697"/>
                <a:gd name="connsiteX4" fmla="*/ 532860 w 533592"/>
                <a:gd name="connsiteY4" fmla="*/ 989654 h 989697"/>
                <a:gd name="connsiteX5" fmla="*/ 439197 w 533592"/>
                <a:gd name="connsiteY5" fmla="*/ 867416 h 989697"/>
                <a:gd name="connsiteX6" fmla="*/ 183610 w 533592"/>
                <a:gd name="connsiteY6" fmla="*/ 495941 h 989697"/>
                <a:gd name="connsiteX7" fmla="*/ 59785 w 533592"/>
                <a:gd name="connsiteY7" fmla="*/ 167329 h 989697"/>
                <a:gd name="connsiteX8" fmla="*/ 1047 w 533592"/>
                <a:gd name="connsiteY8" fmla="*/ 3816 h 989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592" h="989697">
                  <a:moveTo>
                    <a:pt x="1047" y="3816"/>
                  </a:moveTo>
                  <a:cubicBezTo>
                    <a:pt x="8985" y="29481"/>
                    <a:pt x="65870" y="219451"/>
                    <a:pt x="107410" y="321316"/>
                  </a:cubicBezTo>
                  <a:cubicBezTo>
                    <a:pt x="148950" y="423181"/>
                    <a:pt x="201866" y="525575"/>
                    <a:pt x="250285" y="615004"/>
                  </a:cubicBezTo>
                  <a:cubicBezTo>
                    <a:pt x="298704" y="704433"/>
                    <a:pt x="350826" y="795449"/>
                    <a:pt x="397922" y="857891"/>
                  </a:cubicBezTo>
                  <a:cubicBezTo>
                    <a:pt x="445018" y="920333"/>
                    <a:pt x="525981" y="988067"/>
                    <a:pt x="532860" y="989654"/>
                  </a:cubicBezTo>
                  <a:cubicBezTo>
                    <a:pt x="539739" y="991241"/>
                    <a:pt x="497405" y="949701"/>
                    <a:pt x="439197" y="867416"/>
                  </a:cubicBezTo>
                  <a:cubicBezTo>
                    <a:pt x="380989" y="785131"/>
                    <a:pt x="246845" y="612622"/>
                    <a:pt x="183610" y="495941"/>
                  </a:cubicBezTo>
                  <a:cubicBezTo>
                    <a:pt x="120375" y="379260"/>
                    <a:pt x="87566" y="247233"/>
                    <a:pt x="59785" y="167329"/>
                  </a:cubicBezTo>
                  <a:cubicBezTo>
                    <a:pt x="32004" y="87425"/>
                    <a:pt x="-6891" y="-21849"/>
                    <a:pt x="1047" y="38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: 図形 346">
              <a:extLst>
                <a:ext uri="{FF2B5EF4-FFF2-40B4-BE49-F238E27FC236}">
                  <a16:creationId xmlns:a16="http://schemas.microsoft.com/office/drawing/2014/main" id="{79B2510B-E166-4A1B-8663-35FFF736C712}"/>
                </a:ext>
              </a:extLst>
            </p:cNvPr>
            <p:cNvSpPr/>
            <p:nvPr/>
          </p:nvSpPr>
          <p:spPr>
            <a:xfrm>
              <a:off x="6771305" y="8739838"/>
              <a:ext cx="395938" cy="197910"/>
            </a:xfrm>
            <a:custGeom>
              <a:avLst/>
              <a:gdLst>
                <a:gd name="connsiteX0" fmla="*/ 4145 w 395938"/>
                <a:gd name="connsiteY0" fmla="*/ 2525 h 197910"/>
                <a:gd name="connsiteX1" fmla="*/ 223220 w 395938"/>
                <a:gd name="connsiteY1" fmla="*/ 143812 h 197910"/>
                <a:gd name="connsiteX2" fmla="*/ 394670 w 395938"/>
                <a:gd name="connsiteY2" fmla="*/ 197787 h 197910"/>
                <a:gd name="connsiteX3" fmla="*/ 305770 w 395938"/>
                <a:gd name="connsiteY3" fmla="*/ 159687 h 197910"/>
                <a:gd name="connsiteX4" fmla="*/ 94633 w 395938"/>
                <a:gd name="connsiteY4" fmla="*/ 59675 h 197910"/>
                <a:gd name="connsiteX5" fmla="*/ 4145 w 395938"/>
                <a:gd name="connsiteY5" fmla="*/ 2525 h 19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938" h="197910">
                  <a:moveTo>
                    <a:pt x="4145" y="2525"/>
                  </a:moveTo>
                  <a:cubicBezTo>
                    <a:pt x="25576" y="16548"/>
                    <a:pt x="158133" y="111268"/>
                    <a:pt x="223220" y="143812"/>
                  </a:cubicBezTo>
                  <a:cubicBezTo>
                    <a:pt x="288307" y="176356"/>
                    <a:pt x="380912" y="195141"/>
                    <a:pt x="394670" y="197787"/>
                  </a:cubicBezTo>
                  <a:cubicBezTo>
                    <a:pt x="408428" y="200433"/>
                    <a:pt x="305770" y="159687"/>
                    <a:pt x="305770" y="159687"/>
                  </a:cubicBezTo>
                  <a:cubicBezTo>
                    <a:pt x="255764" y="136668"/>
                    <a:pt x="140141" y="82958"/>
                    <a:pt x="94633" y="59675"/>
                  </a:cubicBezTo>
                  <a:cubicBezTo>
                    <a:pt x="49125" y="36392"/>
                    <a:pt x="-17286" y="-11498"/>
                    <a:pt x="4145" y="2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: 図形 348">
              <a:extLst>
                <a:ext uri="{FF2B5EF4-FFF2-40B4-BE49-F238E27FC236}">
                  <a16:creationId xmlns:a16="http://schemas.microsoft.com/office/drawing/2014/main" id="{DB0E6ADC-EB75-4262-B716-F0BA4D6965EE}"/>
                </a:ext>
              </a:extLst>
            </p:cNvPr>
            <p:cNvSpPr/>
            <p:nvPr/>
          </p:nvSpPr>
          <p:spPr>
            <a:xfrm>
              <a:off x="6430675" y="6310199"/>
              <a:ext cx="107339" cy="166963"/>
            </a:xfrm>
            <a:custGeom>
              <a:avLst/>
              <a:gdLst>
                <a:gd name="connsiteX0" fmla="*/ 288 w 107339"/>
                <a:gd name="connsiteY0" fmla="*/ 114 h 166963"/>
                <a:gd name="connsiteX1" fmla="*/ 101888 w 107339"/>
                <a:gd name="connsiteY1" fmla="*/ 127114 h 166963"/>
                <a:gd name="connsiteX2" fmla="*/ 87600 w 107339"/>
                <a:gd name="connsiteY2" fmla="*/ 162039 h 166963"/>
                <a:gd name="connsiteX3" fmla="*/ 36800 w 107339"/>
                <a:gd name="connsiteY3" fmla="*/ 165214 h 166963"/>
                <a:gd name="connsiteX4" fmla="*/ 6638 w 107339"/>
                <a:gd name="connsiteY4" fmla="*/ 147751 h 166963"/>
                <a:gd name="connsiteX5" fmla="*/ 82838 w 107339"/>
                <a:gd name="connsiteY5" fmla="*/ 149339 h 166963"/>
                <a:gd name="connsiteX6" fmla="*/ 89188 w 107339"/>
                <a:gd name="connsiteY6" fmla="*/ 141401 h 166963"/>
                <a:gd name="connsiteX7" fmla="*/ 71725 w 107339"/>
                <a:gd name="connsiteY7" fmla="*/ 104889 h 166963"/>
                <a:gd name="connsiteX8" fmla="*/ 288 w 107339"/>
                <a:gd name="connsiteY8" fmla="*/ 114 h 16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339" h="166963">
                  <a:moveTo>
                    <a:pt x="288" y="114"/>
                  </a:moveTo>
                  <a:cubicBezTo>
                    <a:pt x="5315" y="3818"/>
                    <a:pt x="87336" y="100126"/>
                    <a:pt x="101888" y="127114"/>
                  </a:cubicBezTo>
                  <a:cubicBezTo>
                    <a:pt x="116440" y="154102"/>
                    <a:pt x="98448" y="155689"/>
                    <a:pt x="87600" y="162039"/>
                  </a:cubicBezTo>
                  <a:cubicBezTo>
                    <a:pt x="76752" y="168389"/>
                    <a:pt x="50294" y="167595"/>
                    <a:pt x="36800" y="165214"/>
                  </a:cubicBezTo>
                  <a:cubicBezTo>
                    <a:pt x="23306" y="162833"/>
                    <a:pt x="-1035" y="150397"/>
                    <a:pt x="6638" y="147751"/>
                  </a:cubicBezTo>
                  <a:cubicBezTo>
                    <a:pt x="14311" y="145105"/>
                    <a:pt x="69080" y="150397"/>
                    <a:pt x="82838" y="149339"/>
                  </a:cubicBezTo>
                  <a:cubicBezTo>
                    <a:pt x="96596" y="148281"/>
                    <a:pt x="91040" y="148809"/>
                    <a:pt x="89188" y="141401"/>
                  </a:cubicBezTo>
                  <a:cubicBezTo>
                    <a:pt x="87336" y="133993"/>
                    <a:pt x="86013" y="126056"/>
                    <a:pt x="71725" y="104889"/>
                  </a:cubicBezTo>
                  <a:cubicBezTo>
                    <a:pt x="57438" y="83722"/>
                    <a:pt x="-4739" y="-3590"/>
                    <a:pt x="288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: 図形 349">
              <a:extLst>
                <a:ext uri="{FF2B5EF4-FFF2-40B4-BE49-F238E27FC236}">
                  <a16:creationId xmlns:a16="http://schemas.microsoft.com/office/drawing/2014/main" id="{C1315E4F-7EED-4F82-BD92-D41BFC8A987A}"/>
                </a:ext>
              </a:extLst>
            </p:cNvPr>
            <p:cNvSpPr/>
            <p:nvPr/>
          </p:nvSpPr>
          <p:spPr>
            <a:xfrm>
              <a:off x="6376855" y="6373768"/>
              <a:ext cx="114685" cy="19821"/>
            </a:xfrm>
            <a:custGeom>
              <a:avLst/>
              <a:gdLst>
                <a:gd name="connsiteX0" fmla="*/ 133 w 114685"/>
                <a:gd name="connsiteY0" fmla="*/ 19095 h 19821"/>
                <a:gd name="connsiteX1" fmla="*/ 109670 w 114685"/>
                <a:gd name="connsiteY1" fmla="*/ 14332 h 19821"/>
                <a:gd name="connsiteX2" fmla="*/ 87445 w 114685"/>
                <a:gd name="connsiteY2" fmla="*/ 45 h 19821"/>
                <a:gd name="connsiteX3" fmla="*/ 133 w 114685"/>
                <a:gd name="connsiteY3" fmla="*/ 19095 h 1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685" h="19821">
                  <a:moveTo>
                    <a:pt x="133" y="19095"/>
                  </a:moveTo>
                  <a:cubicBezTo>
                    <a:pt x="3837" y="21476"/>
                    <a:pt x="95118" y="17507"/>
                    <a:pt x="109670" y="14332"/>
                  </a:cubicBezTo>
                  <a:cubicBezTo>
                    <a:pt x="124222" y="11157"/>
                    <a:pt x="104114" y="1103"/>
                    <a:pt x="87445" y="45"/>
                  </a:cubicBezTo>
                  <a:cubicBezTo>
                    <a:pt x="70776" y="-1013"/>
                    <a:pt x="-3571" y="16714"/>
                    <a:pt x="133" y="190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: 図形 350">
              <a:extLst>
                <a:ext uri="{FF2B5EF4-FFF2-40B4-BE49-F238E27FC236}">
                  <a16:creationId xmlns:a16="http://schemas.microsoft.com/office/drawing/2014/main" id="{D6C21038-8DCA-41C8-B68A-8F2BB441CFE8}"/>
                </a:ext>
              </a:extLst>
            </p:cNvPr>
            <p:cNvSpPr/>
            <p:nvPr/>
          </p:nvSpPr>
          <p:spPr>
            <a:xfrm>
              <a:off x="6384925" y="6403975"/>
              <a:ext cx="76232" cy="86144"/>
            </a:xfrm>
            <a:custGeom>
              <a:avLst/>
              <a:gdLst>
                <a:gd name="connsiteX0" fmla="*/ 0 w 76232"/>
                <a:gd name="connsiteY0" fmla="*/ 0 h 86144"/>
                <a:gd name="connsiteX1" fmla="*/ 76200 w 76232"/>
                <a:gd name="connsiteY1" fmla="*/ 85725 h 86144"/>
                <a:gd name="connsiteX2" fmla="*/ 0 w 76232"/>
                <a:gd name="connsiteY2" fmla="*/ 0 h 8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32" h="86144">
                  <a:moveTo>
                    <a:pt x="0" y="0"/>
                  </a:moveTo>
                  <a:cubicBezTo>
                    <a:pt x="0" y="0"/>
                    <a:pt x="78052" y="78317"/>
                    <a:pt x="76200" y="85725"/>
                  </a:cubicBezTo>
                  <a:cubicBezTo>
                    <a:pt x="74348" y="93133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: 図形 351">
              <a:extLst>
                <a:ext uri="{FF2B5EF4-FFF2-40B4-BE49-F238E27FC236}">
                  <a16:creationId xmlns:a16="http://schemas.microsoft.com/office/drawing/2014/main" id="{08592EDC-6652-446D-B9FE-19D5F41FC453}"/>
                </a:ext>
              </a:extLst>
            </p:cNvPr>
            <p:cNvSpPr/>
            <p:nvPr/>
          </p:nvSpPr>
          <p:spPr>
            <a:xfrm>
              <a:off x="6310148" y="6422891"/>
              <a:ext cx="141457" cy="110614"/>
            </a:xfrm>
            <a:custGeom>
              <a:avLst/>
              <a:gdLst>
                <a:gd name="connsiteX0" fmla="*/ 27152 w 141457"/>
                <a:gd name="connsiteY0" fmla="*/ 134 h 110614"/>
                <a:gd name="connsiteX1" fmla="*/ 141452 w 141457"/>
                <a:gd name="connsiteY1" fmla="*/ 103322 h 110614"/>
                <a:gd name="connsiteX2" fmla="*/ 31915 w 141457"/>
                <a:gd name="connsiteY2" fmla="*/ 96972 h 110614"/>
                <a:gd name="connsiteX3" fmla="*/ 165 w 141457"/>
                <a:gd name="connsiteY3" fmla="*/ 55697 h 110614"/>
                <a:gd name="connsiteX4" fmla="*/ 41440 w 141457"/>
                <a:gd name="connsiteY4" fmla="*/ 89034 h 110614"/>
                <a:gd name="connsiteX5" fmla="*/ 108115 w 141457"/>
                <a:gd name="connsiteY5" fmla="*/ 89034 h 110614"/>
                <a:gd name="connsiteX6" fmla="*/ 101765 w 141457"/>
                <a:gd name="connsiteY6" fmla="*/ 81097 h 110614"/>
                <a:gd name="connsiteX7" fmla="*/ 27152 w 141457"/>
                <a:gd name="connsiteY7" fmla="*/ 134 h 11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57" h="110614">
                  <a:moveTo>
                    <a:pt x="27152" y="134"/>
                  </a:moveTo>
                  <a:cubicBezTo>
                    <a:pt x="33766" y="3838"/>
                    <a:pt x="140658" y="87182"/>
                    <a:pt x="141452" y="103322"/>
                  </a:cubicBezTo>
                  <a:cubicBezTo>
                    <a:pt x="142246" y="119462"/>
                    <a:pt x="55463" y="104909"/>
                    <a:pt x="31915" y="96972"/>
                  </a:cubicBezTo>
                  <a:cubicBezTo>
                    <a:pt x="8367" y="89035"/>
                    <a:pt x="-1422" y="57020"/>
                    <a:pt x="165" y="55697"/>
                  </a:cubicBezTo>
                  <a:cubicBezTo>
                    <a:pt x="1752" y="54374"/>
                    <a:pt x="23448" y="83478"/>
                    <a:pt x="41440" y="89034"/>
                  </a:cubicBezTo>
                  <a:cubicBezTo>
                    <a:pt x="59432" y="94590"/>
                    <a:pt x="108115" y="89034"/>
                    <a:pt x="108115" y="89034"/>
                  </a:cubicBezTo>
                  <a:cubicBezTo>
                    <a:pt x="118169" y="87711"/>
                    <a:pt x="114465" y="91945"/>
                    <a:pt x="101765" y="81097"/>
                  </a:cubicBezTo>
                  <a:cubicBezTo>
                    <a:pt x="89065" y="70249"/>
                    <a:pt x="20538" y="-3570"/>
                    <a:pt x="27152" y="1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: 図形 352">
              <a:extLst>
                <a:ext uri="{FF2B5EF4-FFF2-40B4-BE49-F238E27FC236}">
                  <a16:creationId xmlns:a16="http://schemas.microsoft.com/office/drawing/2014/main" id="{CAA4FAF3-15EA-4ECC-B2A4-0F3041CF31AB}"/>
                </a:ext>
              </a:extLst>
            </p:cNvPr>
            <p:cNvSpPr/>
            <p:nvPr/>
          </p:nvSpPr>
          <p:spPr>
            <a:xfrm>
              <a:off x="6271993" y="6471679"/>
              <a:ext cx="176284" cy="91262"/>
            </a:xfrm>
            <a:custGeom>
              <a:avLst/>
              <a:gdLst>
                <a:gd name="connsiteX0" fmla="*/ 220 w 176284"/>
                <a:gd name="connsiteY0" fmla="*/ 559 h 91262"/>
                <a:gd name="connsiteX1" fmla="*/ 79595 w 176284"/>
                <a:gd name="connsiteY1" fmla="*/ 86284 h 91262"/>
                <a:gd name="connsiteX2" fmla="*/ 130395 w 176284"/>
                <a:gd name="connsiteY2" fmla="*/ 78346 h 91262"/>
                <a:gd name="connsiteX3" fmla="*/ 174845 w 176284"/>
                <a:gd name="connsiteY3" fmla="*/ 56121 h 91262"/>
                <a:gd name="connsiteX4" fmla="*/ 74832 w 176284"/>
                <a:gd name="connsiteY4" fmla="*/ 51359 h 91262"/>
                <a:gd name="connsiteX5" fmla="*/ 55782 w 176284"/>
                <a:gd name="connsiteY5" fmla="*/ 48184 h 91262"/>
                <a:gd name="connsiteX6" fmla="*/ 220 w 176284"/>
                <a:gd name="connsiteY6" fmla="*/ 559 h 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284" h="91262">
                  <a:moveTo>
                    <a:pt x="220" y="559"/>
                  </a:moveTo>
                  <a:cubicBezTo>
                    <a:pt x="4189" y="6909"/>
                    <a:pt x="57899" y="73320"/>
                    <a:pt x="79595" y="86284"/>
                  </a:cubicBezTo>
                  <a:cubicBezTo>
                    <a:pt x="101291" y="99248"/>
                    <a:pt x="114520" y="83373"/>
                    <a:pt x="130395" y="78346"/>
                  </a:cubicBezTo>
                  <a:cubicBezTo>
                    <a:pt x="146270" y="73319"/>
                    <a:pt x="184105" y="60619"/>
                    <a:pt x="174845" y="56121"/>
                  </a:cubicBezTo>
                  <a:cubicBezTo>
                    <a:pt x="165585" y="51623"/>
                    <a:pt x="94676" y="52682"/>
                    <a:pt x="74832" y="51359"/>
                  </a:cubicBezTo>
                  <a:cubicBezTo>
                    <a:pt x="54988" y="50036"/>
                    <a:pt x="64513" y="52417"/>
                    <a:pt x="55782" y="48184"/>
                  </a:cubicBezTo>
                  <a:cubicBezTo>
                    <a:pt x="47051" y="43951"/>
                    <a:pt x="-3749" y="-5791"/>
                    <a:pt x="220" y="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: 図形 353">
              <a:extLst>
                <a:ext uri="{FF2B5EF4-FFF2-40B4-BE49-F238E27FC236}">
                  <a16:creationId xmlns:a16="http://schemas.microsoft.com/office/drawing/2014/main" id="{198A5B09-E337-40E5-BC15-84A1359B1691}"/>
                </a:ext>
              </a:extLst>
            </p:cNvPr>
            <p:cNvSpPr/>
            <p:nvPr/>
          </p:nvSpPr>
          <p:spPr>
            <a:xfrm>
              <a:off x="6738409" y="6475413"/>
              <a:ext cx="138901" cy="261135"/>
            </a:xfrm>
            <a:custGeom>
              <a:avLst/>
              <a:gdLst>
                <a:gd name="connsiteX0" fmla="*/ 2116 w 138901"/>
                <a:gd name="connsiteY0" fmla="*/ 0 h 261135"/>
                <a:gd name="connsiteX1" fmla="*/ 8466 w 138901"/>
                <a:gd name="connsiteY1" fmla="*/ 125412 h 261135"/>
                <a:gd name="connsiteX2" fmla="*/ 52916 w 138901"/>
                <a:gd name="connsiteY2" fmla="*/ 252412 h 261135"/>
                <a:gd name="connsiteX3" fmla="*/ 62441 w 138901"/>
                <a:gd name="connsiteY3" fmla="*/ 247650 h 261135"/>
                <a:gd name="connsiteX4" fmla="*/ 119591 w 138901"/>
                <a:gd name="connsiteY4" fmla="*/ 228600 h 261135"/>
                <a:gd name="connsiteX5" fmla="*/ 138641 w 138901"/>
                <a:gd name="connsiteY5" fmla="*/ 165100 h 261135"/>
                <a:gd name="connsiteX6" fmla="*/ 108479 w 138901"/>
                <a:gd name="connsiteY6" fmla="*/ 92075 h 261135"/>
                <a:gd name="connsiteX7" fmla="*/ 73554 w 138901"/>
                <a:gd name="connsiteY7" fmla="*/ 14287 h 261135"/>
                <a:gd name="connsiteX8" fmla="*/ 116416 w 138901"/>
                <a:gd name="connsiteY8" fmla="*/ 130175 h 261135"/>
                <a:gd name="connsiteX9" fmla="*/ 108479 w 138901"/>
                <a:gd name="connsiteY9" fmla="*/ 179387 h 261135"/>
                <a:gd name="connsiteX10" fmla="*/ 48154 w 138901"/>
                <a:gd name="connsiteY10" fmla="*/ 182562 h 261135"/>
                <a:gd name="connsiteX11" fmla="*/ 33866 w 138901"/>
                <a:gd name="connsiteY11" fmla="*/ 127000 h 261135"/>
                <a:gd name="connsiteX12" fmla="*/ 2116 w 138901"/>
                <a:gd name="connsiteY12" fmla="*/ 0 h 26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901" h="261135">
                  <a:moveTo>
                    <a:pt x="2116" y="0"/>
                  </a:moveTo>
                  <a:cubicBezTo>
                    <a:pt x="-2117" y="-265"/>
                    <a:pt x="-1" y="83343"/>
                    <a:pt x="8466" y="125412"/>
                  </a:cubicBezTo>
                  <a:cubicBezTo>
                    <a:pt x="16933" y="167481"/>
                    <a:pt x="43920" y="232039"/>
                    <a:pt x="52916" y="252412"/>
                  </a:cubicBezTo>
                  <a:cubicBezTo>
                    <a:pt x="61912" y="272785"/>
                    <a:pt x="51329" y="251619"/>
                    <a:pt x="62441" y="247650"/>
                  </a:cubicBezTo>
                  <a:cubicBezTo>
                    <a:pt x="73553" y="243681"/>
                    <a:pt x="106891" y="242358"/>
                    <a:pt x="119591" y="228600"/>
                  </a:cubicBezTo>
                  <a:cubicBezTo>
                    <a:pt x="132291" y="214842"/>
                    <a:pt x="140493" y="187854"/>
                    <a:pt x="138641" y="165100"/>
                  </a:cubicBezTo>
                  <a:cubicBezTo>
                    <a:pt x="136789" y="142346"/>
                    <a:pt x="119327" y="117210"/>
                    <a:pt x="108479" y="92075"/>
                  </a:cubicBezTo>
                  <a:cubicBezTo>
                    <a:pt x="97631" y="66940"/>
                    <a:pt x="72231" y="7937"/>
                    <a:pt x="73554" y="14287"/>
                  </a:cubicBezTo>
                  <a:cubicBezTo>
                    <a:pt x="74877" y="20637"/>
                    <a:pt x="110595" y="102658"/>
                    <a:pt x="116416" y="130175"/>
                  </a:cubicBezTo>
                  <a:cubicBezTo>
                    <a:pt x="122237" y="157692"/>
                    <a:pt x="119856" y="170656"/>
                    <a:pt x="108479" y="179387"/>
                  </a:cubicBezTo>
                  <a:cubicBezTo>
                    <a:pt x="97102" y="188118"/>
                    <a:pt x="60589" y="191293"/>
                    <a:pt x="48154" y="182562"/>
                  </a:cubicBezTo>
                  <a:cubicBezTo>
                    <a:pt x="35719" y="173831"/>
                    <a:pt x="38893" y="156633"/>
                    <a:pt x="33866" y="127000"/>
                  </a:cubicBezTo>
                  <a:cubicBezTo>
                    <a:pt x="28839" y="97367"/>
                    <a:pt x="6349" y="265"/>
                    <a:pt x="211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: 図形 354">
              <a:extLst>
                <a:ext uri="{FF2B5EF4-FFF2-40B4-BE49-F238E27FC236}">
                  <a16:creationId xmlns:a16="http://schemas.microsoft.com/office/drawing/2014/main" id="{A3C67585-4AB5-418B-BADD-FEE489AC297E}"/>
                </a:ext>
              </a:extLst>
            </p:cNvPr>
            <p:cNvSpPr/>
            <p:nvPr/>
          </p:nvSpPr>
          <p:spPr>
            <a:xfrm>
              <a:off x="6522107" y="6419802"/>
              <a:ext cx="248743" cy="127713"/>
            </a:xfrm>
            <a:custGeom>
              <a:avLst/>
              <a:gdLst>
                <a:gd name="connsiteX0" fmla="*/ 931 w 248743"/>
                <a:gd name="connsiteY0" fmla="*/ 22273 h 127713"/>
                <a:gd name="connsiteX1" fmla="*/ 119993 w 248743"/>
                <a:gd name="connsiteY1" fmla="*/ 127048 h 127713"/>
                <a:gd name="connsiteX2" fmla="*/ 113643 w 248743"/>
                <a:gd name="connsiteY2" fmla="*/ 65136 h 127713"/>
                <a:gd name="connsiteX3" fmla="*/ 169206 w 248743"/>
                <a:gd name="connsiteY3" fmla="*/ 27036 h 127713"/>
                <a:gd name="connsiteX4" fmla="*/ 248581 w 248743"/>
                <a:gd name="connsiteY4" fmla="*/ 48 h 127713"/>
                <a:gd name="connsiteX5" fmla="*/ 146981 w 248743"/>
                <a:gd name="connsiteY5" fmla="*/ 22273 h 127713"/>
                <a:gd name="connsiteX6" fmla="*/ 123168 w 248743"/>
                <a:gd name="connsiteY6" fmla="*/ 84186 h 127713"/>
                <a:gd name="connsiteX7" fmla="*/ 66018 w 248743"/>
                <a:gd name="connsiteY7" fmla="*/ 68311 h 127713"/>
                <a:gd name="connsiteX8" fmla="*/ 931 w 248743"/>
                <a:gd name="connsiteY8" fmla="*/ 22273 h 12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43" h="127713">
                  <a:moveTo>
                    <a:pt x="931" y="22273"/>
                  </a:moveTo>
                  <a:cubicBezTo>
                    <a:pt x="9927" y="32062"/>
                    <a:pt x="101208" y="119904"/>
                    <a:pt x="119993" y="127048"/>
                  </a:cubicBezTo>
                  <a:cubicBezTo>
                    <a:pt x="138778" y="134192"/>
                    <a:pt x="105441" y="81805"/>
                    <a:pt x="113643" y="65136"/>
                  </a:cubicBezTo>
                  <a:cubicBezTo>
                    <a:pt x="121845" y="48467"/>
                    <a:pt x="146716" y="37884"/>
                    <a:pt x="169206" y="27036"/>
                  </a:cubicBezTo>
                  <a:cubicBezTo>
                    <a:pt x="191696" y="16188"/>
                    <a:pt x="252285" y="842"/>
                    <a:pt x="248581" y="48"/>
                  </a:cubicBezTo>
                  <a:cubicBezTo>
                    <a:pt x="244877" y="-746"/>
                    <a:pt x="167883" y="8250"/>
                    <a:pt x="146981" y="22273"/>
                  </a:cubicBezTo>
                  <a:cubicBezTo>
                    <a:pt x="126079" y="36296"/>
                    <a:pt x="136662" y="76513"/>
                    <a:pt x="123168" y="84186"/>
                  </a:cubicBezTo>
                  <a:cubicBezTo>
                    <a:pt x="109674" y="91859"/>
                    <a:pt x="81364" y="76248"/>
                    <a:pt x="66018" y="68311"/>
                  </a:cubicBezTo>
                  <a:cubicBezTo>
                    <a:pt x="50672" y="60374"/>
                    <a:pt x="-8065" y="12484"/>
                    <a:pt x="931" y="22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: 図形 355">
              <a:extLst>
                <a:ext uri="{FF2B5EF4-FFF2-40B4-BE49-F238E27FC236}">
                  <a16:creationId xmlns:a16="http://schemas.microsoft.com/office/drawing/2014/main" id="{DD09D822-53BB-43E0-8209-E0FBF0E89516}"/>
                </a:ext>
              </a:extLst>
            </p:cNvPr>
            <p:cNvSpPr/>
            <p:nvPr/>
          </p:nvSpPr>
          <p:spPr>
            <a:xfrm>
              <a:off x="6702195" y="6558014"/>
              <a:ext cx="156948" cy="429177"/>
            </a:xfrm>
            <a:custGeom>
              <a:avLst/>
              <a:gdLst>
                <a:gd name="connsiteX0" fmla="*/ 230 w 156948"/>
                <a:gd name="connsiteY0" fmla="*/ 1536 h 429177"/>
                <a:gd name="connsiteX1" fmla="*/ 131993 w 156948"/>
                <a:gd name="connsiteY1" fmla="*/ 326974 h 429177"/>
                <a:gd name="connsiteX2" fmla="*/ 155805 w 156948"/>
                <a:gd name="connsiteY2" fmla="*/ 376186 h 429177"/>
                <a:gd name="connsiteX3" fmla="*/ 152630 w 156948"/>
                <a:gd name="connsiteY3" fmla="*/ 428574 h 429177"/>
                <a:gd name="connsiteX4" fmla="*/ 147868 w 156948"/>
                <a:gd name="connsiteY4" fmla="*/ 339674 h 429177"/>
                <a:gd name="connsiteX5" fmla="*/ 101830 w 156948"/>
                <a:gd name="connsiteY5" fmla="*/ 211086 h 429177"/>
                <a:gd name="connsiteX6" fmla="*/ 230 w 156948"/>
                <a:gd name="connsiteY6" fmla="*/ 1536 h 42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948" h="429177">
                  <a:moveTo>
                    <a:pt x="230" y="1536"/>
                  </a:moveTo>
                  <a:cubicBezTo>
                    <a:pt x="5257" y="20851"/>
                    <a:pt x="106064" y="264532"/>
                    <a:pt x="131993" y="326974"/>
                  </a:cubicBezTo>
                  <a:cubicBezTo>
                    <a:pt x="157922" y="389416"/>
                    <a:pt x="152366" y="359253"/>
                    <a:pt x="155805" y="376186"/>
                  </a:cubicBezTo>
                  <a:cubicBezTo>
                    <a:pt x="159244" y="393119"/>
                    <a:pt x="153953" y="434659"/>
                    <a:pt x="152630" y="428574"/>
                  </a:cubicBezTo>
                  <a:cubicBezTo>
                    <a:pt x="151307" y="422489"/>
                    <a:pt x="156335" y="375922"/>
                    <a:pt x="147868" y="339674"/>
                  </a:cubicBezTo>
                  <a:cubicBezTo>
                    <a:pt x="139401" y="303426"/>
                    <a:pt x="129876" y="271940"/>
                    <a:pt x="101830" y="211086"/>
                  </a:cubicBezTo>
                  <a:cubicBezTo>
                    <a:pt x="73784" y="150232"/>
                    <a:pt x="-4797" y="-17779"/>
                    <a:pt x="230" y="15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: 図形 356">
              <a:extLst>
                <a:ext uri="{FF2B5EF4-FFF2-40B4-BE49-F238E27FC236}">
                  <a16:creationId xmlns:a16="http://schemas.microsoft.com/office/drawing/2014/main" id="{6E148881-EDC5-443B-8811-24D60D030126}"/>
                </a:ext>
              </a:extLst>
            </p:cNvPr>
            <p:cNvSpPr/>
            <p:nvPr/>
          </p:nvSpPr>
          <p:spPr>
            <a:xfrm>
              <a:off x="6490044" y="6459656"/>
              <a:ext cx="277914" cy="527183"/>
            </a:xfrm>
            <a:custGeom>
              <a:avLst/>
              <a:gdLst>
                <a:gd name="connsiteX0" fmla="*/ 1244 w 277914"/>
                <a:gd name="connsiteY0" fmla="*/ 4644 h 527183"/>
                <a:gd name="connsiteX1" fmla="*/ 166344 w 277914"/>
                <a:gd name="connsiteY1" fmla="*/ 172919 h 527183"/>
                <a:gd name="connsiteX2" fmla="*/ 217144 w 277914"/>
                <a:gd name="connsiteY2" fmla="*/ 277694 h 527183"/>
                <a:gd name="connsiteX3" fmla="*/ 277469 w 277914"/>
                <a:gd name="connsiteY3" fmla="*/ 525344 h 527183"/>
                <a:gd name="connsiteX4" fmla="*/ 242544 w 277914"/>
                <a:gd name="connsiteY4" fmla="*/ 382469 h 527183"/>
                <a:gd name="connsiteX5" fmla="*/ 204444 w 277914"/>
                <a:gd name="connsiteY5" fmla="*/ 231657 h 527183"/>
                <a:gd name="connsiteX6" fmla="*/ 186981 w 277914"/>
                <a:gd name="connsiteY6" fmla="*/ 161807 h 527183"/>
                <a:gd name="connsiteX7" fmla="*/ 94906 w 277914"/>
                <a:gd name="connsiteY7" fmla="*/ 57032 h 527183"/>
                <a:gd name="connsiteX8" fmla="*/ 1244 w 277914"/>
                <a:gd name="connsiteY8" fmla="*/ 4644 h 52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914" h="527183">
                  <a:moveTo>
                    <a:pt x="1244" y="4644"/>
                  </a:moveTo>
                  <a:cubicBezTo>
                    <a:pt x="13150" y="23958"/>
                    <a:pt x="130361" y="127411"/>
                    <a:pt x="166344" y="172919"/>
                  </a:cubicBezTo>
                  <a:cubicBezTo>
                    <a:pt x="202327" y="218427"/>
                    <a:pt x="198623" y="218957"/>
                    <a:pt x="217144" y="277694"/>
                  </a:cubicBezTo>
                  <a:cubicBezTo>
                    <a:pt x="235665" y="336431"/>
                    <a:pt x="273236" y="507882"/>
                    <a:pt x="277469" y="525344"/>
                  </a:cubicBezTo>
                  <a:cubicBezTo>
                    <a:pt x="281702" y="542806"/>
                    <a:pt x="254715" y="431417"/>
                    <a:pt x="242544" y="382469"/>
                  </a:cubicBezTo>
                  <a:cubicBezTo>
                    <a:pt x="230373" y="333521"/>
                    <a:pt x="213704" y="268434"/>
                    <a:pt x="204444" y="231657"/>
                  </a:cubicBezTo>
                  <a:cubicBezTo>
                    <a:pt x="195184" y="194880"/>
                    <a:pt x="205237" y="190911"/>
                    <a:pt x="186981" y="161807"/>
                  </a:cubicBezTo>
                  <a:cubicBezTo>
                    <a:pt x="168725" y="132703"/>
                    <a:pt x="123745" y="83226"/>
                    <a:pt x="94906" y="57032"/>
                  </a:cubicBezTo>
                  <a:cubicBezTo>
                    <a:pt x="66067" y="30838"/>
                    <a:pt x="-10662" y="-14670"/>
                    <a:pt x="1244" y="46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: 図形 357">
              <a:extLst>
                <a:ext uri="{FF2B5EF4-FFF2-40B4-BE49-F238E27FC236}">
                  <a16:creationId xmlns:a16="http://schemas.microsoft.com/office/drawing/2014/main" id="{CCFF7A9B-E9EE-4B25-B90C-BAC778A63A38}"/>
                </a:ext>
              </a:extLst>
            </p:cNvPr>
            <p:cNvSpPr/>
            <p:nvPr/>
          </p:nvSpPr>
          <p:spPr>
            <a:xfrm>
              <a:off x="6436293" y="6535597"/>
              <a:ext cx="325868" cy="453615"/>
            </a:xfrm>
            <a:custGeom>
              <a:avLst/>
              <a:gdLst>
                <a:gd name="connsiteX0" fmla="*/ 5782 w 325868"/>
                <a:gd name="connsiteY0" fmla="*/ 141 h 453615"/>
                <a:gd name="connsiteX1" fmla="*/ 118495 w 325868"/>
                <a:gd name="connsiteY1" fmla="*/ 87453 h 453615"/>
                <a:gd name="connsiteX2" fmla="*/ 196282 w 325868"/>
                <a:gd name="connsiteY2" fmla="*/ 112853 h 453615"/>
                <a:gd name="connsiteX3" fmla="*/ 261370 w 325868"/>
                <a:gd name="connsiteY3" fmla="*/ 273191 h 453615"/>
                <a:gd name="connsiteX4" fmla="*/ 324870 w 325868"/>
                <a:gd name="connsiteY4" fmla="*/ 452578 h 453615"/>
                <a:gd name="connsiteX5" fmla="*/ 208982 w 325868"/>
                <a:gd name="connsiteY5" fmla="*/ 187466 h 453615"/>
                <a:gd name="connsiteX6" fmla="*/ 145482 w 325868"/>
                <a:gd name="connsiteY6" fmla="*/ 106503 h 453615"/>
                <a:gd name="connsiteX7" fmla="*/ 105795 w 325868"/>
                <a:gd name="connsiteY7" fmla="*/ 111266 h 453615"/>
                <a:gd name="connsiteX8" fmla="*/ 113732 w 325868"/>
                <a:gd name="connsiteY8" fmla="*/ 127141 h 453615"/>
                <a:gd name="connsiteX9" fmla="*/ 32770 w 325868"/>
                <a:gd name="connsiteY9" fmla="*/ 76341 h 453615"/>
                <a:gd name="connsiteX10" fmla="*/ 21657 w 325868"/>
                <a:gd name="connsiteY10" fmla="*/ 66816 h 453615"/>
                <a:gd name="connsiteX11" fmla="*/ 5782 w 325868"/>
                <a:gd name="connsiteY11" fmla="*/ 141 h 453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868" h="453615">
                  <a:moveTo>
                    <a:pt x="5782" y="141"/>
                  </a:moveTo>
                  <a:cubicBezTo>
                    <a:pt x="21922" y="3580"/>
                    <a:pt x="86745" y="68668"/>
                    <a:pt x="118495" y="87453"/>
                  </a:cubicBezTo>
                  <a:cubicBezTo>
                    <a:pt x="150245" y="106238"/>
                    <a:pt x="172470" y="81897"/>
                    <a:pt x="196282" y="112853"/>
                  </a:cubicBezTo>
                  <a:cubicBezTo>
                    <a:pt x="220095" y="143809"/>
                    <a:pt x="239939" y="216570"/>
                    <a:pt x="261370" y="273191"/>
                  </a:cubicBezTo>
                  <a:cubicBezTo>
                    <a:pt x="282801" y="329812"/>
                    <a:pt x="333601" y="466865"/>
                    <a:pt x="324870" y="452578"/>
                  </a:cubicBezTo>
                  <a:cubicBezTo>
                    <a:pt x="316139" y="438291"/>
                    <a:pt x="238880" y="245145"/>
                    <a:pt x="208982" y="187466"/>
                  </a:cubicBezTo>
                  <a:cubicBezTo>
                    <a:pt x="179084" y="129787"/>
                    <a:pt x="162680" y="119203"/>
                    <a:pt x="145482" y="106503"/>
                  </a:cubicBezTo>
                  <a:cubicBezTo>
                    <a:pt x="128284" y="93803"/>
                    <a:pt x="111087" y="107826"/>
                    <a:pt x="105795" y="111266"/>
                  </a:cubicBezTo>
                  <a:cubicBezTo>
                    <a:pt x="100503" y="114706"/>
                    <a:pt x="125903" y="132962"/>
                    <a:pt x="113732" y="127141"/>
                  </a:cubicBezTo>
                  <a:cubicBezTo>
                    <a:pt x="101561" y="121320"/>
                    <a:pt x="48116" y="86395"/>
                    <a:pt x="32770" y="76341"/>
                  </a:cubicBezTo>
                  <a:cubicBezTo>
                    <a:pt x="17424" y="66287"/>
                    <a:pt x="31976" y="76606"/>
                    <a:pt x="21657" y="66816"/>
                  </a:cubicBezTo>
                  <a:cubicBezTo>
                    <a:pt x="11338" y="57026"/>
                    <a:pt x="-10358" y="-3298"/>
                    <a:pt x="5782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: 図形 358">
              <a:extLst>
                <a:ext uri="{FF2B5EF4-FFF2-40B4-BE49-F238E27FC236}">
                  <a16:creationId xmlns:a16="http://schemas.microsoft.com/office/drawing/2014/main" id="{283540A5-8DCA-46DA-A556-BEE22B5E669F}"/>
                </a:ext>
              </a:extLst>
            </p:cNvPr>
            <p:cNvSpPr/>
            <p:nvPr/>
          </p:nvSpPr>
          <p:spPr>
            <a:xfrm>
              <a:off x="6302260" y="6630970"/>
              <a:ext cx="263067" cy="366755"/>
            </a:xfrm>
            <a:custGeom>
              <a:avLst/>
              <a:gdLst>
                <a:gd name="connsiteX0" fmla="*/ 115 w 263067"/>
                <a:gd name="connsiteY0" fmla="*/ 18 h 366755"/>
                <a:gd name="connsiteX1" fmla="*/ 100128 w 263067"/>
                <a:gd name="connsiteY1" fmla="*/ 295293 h 366755"/>
                <a:gd name="connsiteX2" fmla="*/ 190615 w 263067"/>
                <a:gd name="connsiteY2" fmla="*/ 319105 h 366755"/>
                <a:gd name="connsiteX3" fmla="*/ 243003 w 263067"/>
                <a:gd name="connsiteY3" fmla="*/ 327043 h 366755"/>
                <a:gd name="connsiteX4" fmla="*/ 255703 w 263067"/>
                <a:gd name="connsiteY4" fmla="*/ 366730 h 366755"/>
                <a:gd name="connsiteX5" fmla="*/ 133465 w 263067"/>
                <a:gd name="connsiteY5" fmla="*/ 320693 h 366755"/>
                <a:gd name="connsiteX6" fmla="*/ 81078 w 263067"/>
                <a:gd name="connsiteY6" fmla="*/ 281005 h 366755"/>
                <a:gd name="connsiteX7" fmla="*/ 115 w 263067"/>
                <a:gd name="connsiteY7" fmla="*/ 18 h 36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067" h="366755">
                  <a:moveTo>
                    <a:pt x="115" y="18"/>
                  </a:moveTo>
                  <a:cubicBezTo>
                    <a:pt x="3290" y="2399"/>
                    <a:pt x="68378" y="242112"/>
                    <a:pt x="100128" y="295293"/>
                  </a:cubicBezTo>
                  <a:cubicBezTo>
                    <a:pt x="131878" y="348474"/>
                    <a:pt x="166802" y="313813"/>
                    <a:pt x="190615" y="319105"/>
                  </a:cubicBezTo>
                  <a:cubicBezTo>
                    <a:pt x="214428" y="324397"/>
                    <a:pt x="232155" y="319106"/>
                    <a:pt x="243003" y="327043"/>
                  </a:cubicBezTo>
                  <a:cubicBezTo>
                    <a:pt x="253851" y="334980"/>
                    <a:pt x="273959" y="367788"/>
                    <a:pt x="255703" y="366730"/>
                  </a:cubicBezTo>
                  <a:cubicBezTo>
                    <a:pt x="237447" y="365672"/>
                    <a:pt x="162569" y="334980"/>
                    <a:pt x="133465" y="320693"/>
                  </a:cubicBezTo>
                  <a:cubicBezTo>
                    <a:pt x="104361" y="306406"/>
                    <a:pt x="102245" y="331541"/>
                    <a:pt x="81078" y="281005"/>
                  </a:cubicBezTo>
                  <a:cubicBezTo>
                    <a:pt x="59911" y="230470"/>
                    <a:pt x="-3060" y="-2363"/>
                    <a:pt x="115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: 図形 359">
              <a:extLst>
                <a:ext uri="{FF2B5EF4-FFF2-40B4-BE49-F238E27FC236}">
                  <a16:creationId xmlns:a16="http://schemas.microsoft.com/office/drawing/2014/main" id="{8701C931-F43C-4FA3-B117-89EB3E9609C4}"/>
                </a:ext>
              </a:extLst>
            </p:cNvPr>
            <p:cNvSpPr/>
            <p:nvPr/>
          </p:nvSpPr>
          <p:spPr>
            <a:xfrm>
              <a:off x="6576293" y="6795717"/>
              <a:ext cx="45566" cy="255809"/>
            </a:xfrm>
            <a:custGeom>
              <a:avLst/>
              <a:gdLst>
                <a:gd name="connsiteX0" fmla="*/ 45170 w 45566"/>
                <a:gd name="connsiteY0" fmla="*/ 371 h 255809"/>
                <a:gd name="connsiteX1" fmla="*/ 21357 w 45566"/>
                <a:gd name="connsiteY1" fmla="*/ 244846 h 255809"/>
                <a:gd name="connsiteX2" fmla="*/ 720 w 45566"/>
                <a:gd name="connsiteY2" fmla="*/ 190871 h 255809"/>
                <a:gd name="connsiteX3" fmla="*/ 45170 w 45566"/>
                <a:gd name="connsiteY3" fmla="*/ 371 h 25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66" h="255809">
                  <a:moveTo>
                    <a:pt x="45170" y="371"/>
                  </a:moveTo>
                  <a:cubicBezTo>
                    <a:pt x="48609" y="9367"/>
                    <a:pt x="28765" y="213096"/>
                    <a:pt x="21357" y="244846"/>
                  </a:cubicBezTo>
                  <a:cubicBezTo>
                    <a:pt x="13949" y="276596"/>
                    <a:pt x="-3778" y="233469"/>
                    <a:pt x="720" y="190871"/>
                  </a:cubicBezTo>
                  <a:cubicBezTo>
                    <a:pt x="5218" y="148273"/>
                    <a:pt x="41731" y="-8625"/>
                    <a:pt x="45170" y="3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: 図形 360">
              <a:extLst>
                <a:ext uri="{FF2B5EF4-FFF2-40B4-BE49-F238E27FC236}">
                  <a16:creationId xmlns:a16="http://schemas.microsoft.com/office/drawing/2014/main" id="{EDE7E4D4-EF2C-41A0-A055-D10456FC9F80}"/>
                </a:ext>
              </a:extLst>
            </p:cNvPr>
            <p:cNvSpPr/>
            <p:nvPr/>
          </p:nvSpPr>
          <p:spPr>
            <a:xfrm>
              <a:off x="6413296" y="6894117"/>
              <a:ext cx="198865" cy="50836"/>
            </a:xfrm>
            <a:custGeom>
              <a:avLst/>
              <a:gdLst>
                <a:gd name="connsiteX0" fmla="*/ 198642 w 198865"/>
                <a:gd name="connsiteY0" fmla="*/ 396 h 50836"/>
                <a:gd name="connsiteX1" fmla="*/ 112917 w 198865"/>
                <a:gd name="connsiteY1" fmla="*/ 27383 h 50836"/>
                <a:gd name="connsiteX2" fmla="*/ 204 w 198865"/>
                <a:gd name="connsiteY2" fmla="*/ 44846 h 50836"/>
                <a:gd name="connsiteX3" fmla="*/ 87517 w 198865"/>
                <a:gd name="connsiteY3" fmla="*/ 49608 h 50836"/>
                <a:gd name="connsiteX4" fmla="*/ 198642 w 198865"/>
                <a:gd name="connsiteY4" fmla="*/ 396 h 5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865" h="50836">
                  <a:moveTo>
                    <a:pt x="198642" y="396"/>
                  </a:moveTo>
                  <a:cubicBezTo>
                    <a:pt x="202875" y="-3308"/>
                    <a:pt x="145990" y="19975"/>
                    <a:pt x="112917" y="27383"/>
                  </a:cubicBezTo>
                  <a:cubicBezTo>
                    <a:pt x="79844" y="34791"/>
                    <a:pt x="4437" y="41142"/>
                    <a:pt x="204" y="44846"/>
                  </a:cubicBezTo>
                  <a:cubicBezTo>
                    <a:pt x="-4029" y="48550"/>
                    <a:pt x="58413" y="53048"/>
                    <a:pt x="87517" y="49608"/>
                  </a:cubicBezTo>
                  <a:cubicBezTo>
                    <a:pt x="116621" y="46168"/>
                    <a:pt x="194409" y="4100"/>
                    <a:pt x="198642" y="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: 図形 361">
              <a:extLst>
                <a:ext uri="{FF2B5EF4-FFF2-40B4-BE49-F238E27FC236}">
                  <a16:creationId xmlns:a16="http://schemas.microsoft.com/office/drawing/2014/main" id="{209424FC-2D17-4848-B3FB-5C7685539EC2}"/>
                </a:ext>
              </a:extLst>
            </p:cNvPr>
            <p:cNvSpPr/>
            <p:nvPr/>
          </p:nvSpPr>
          <p:spPr>
            <a:xfrm>
              <a:off x="6623318" y="6786778"/>
              <a:ext cx="117360" cy="296324"/>
            </a:xfrm>
            <a:custGeom>
              <a:avLst/>
              <a:gdLst>
                <a:gd name="connsiteX0" fmla="*/ 1320 w 117360"/>
                <a:gd name="connsiteY0" fmla="*/ 4547 h 296324"/>
                <a:gd name="connsiteX1" fmla="*/ 112445 w 117360"/>
                <a:gd name="connsiteY1" fmla="*/ 285535 h 296324"/>
                <a:gd name="connsiteX2" fmla="*/ 93395 w 117360"/>
                <a:gd name="connsiteY2" fmla="*/ 226797 h 296324"/>
                <a:gd name="connsiteX3" fmla="*/ 53707 w 117360"/>
                <a:gd name="connsiteY3" fmla="*/ 118847 h 296324"/>
                <a:gd name="connsiteX4" fmla="*/ 1320 w 117360"/>
                <a:gd name="connsiteY4" fmla="*/ 4547 h 29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60" h="296324">
                  <a:moveTo>
                    <a:pt x="1320" y="4547"/>
                  </a:moveTo>
                  <a:cubicBezTo>
                    <a:pt x="11110" y="32328"/>
                    <a:pt x="97099" y="248493"/>
                    <a:pt x="112445" y="285535"/>
                  </a:cubicBezTo>
                  <a:cubicBezTo>
                    <a:pt x="127791" y="322577"/>
                    <a:pt x="103185" y="254578"/>
                    <a:pt x="93395" y="226797"/>
                  </a:cubicBezTo>
                  <a:cubicBezTo>
                    <a:pt x="83605" y="199016"/>
                    <a:pt x="68524" y="153772"/>
                    <a:pt x="53707" y="118847"/>
                  </a:cubicBezTo>
                  <a:cubicBezTo>
                    <a:pt x="38890" y="83922"/>
                    <a:pt x="-8470" y="-23234"/>
                    <a:pt x="1320" y="4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: 図形 362">
              <a:extLst>
                <a:ext uri="{FF2B5EF4-FFF2-40B4-BE49-F238E27FC236}">
                  <a16:creationId xmlns:a16="http://schemas.microsoft.com/office/drawing/2014/main" id="{E51B5999-9106-4A06-B5AC-BD6838075487}"/>
                </a:ext>
              </a:extLst>
            </p:cNvPr>
            <p:cNvSpPr/>
            <p:nvPr/>
          </p:nvSpPr>
          <p:spPr>
            <a:xfrm>
              <a:off x="6424675" y="6569554"/>
              <a:ext cx="157318" cy="159110"/>
            </a:xfrm>
            <a:custGeom>
              <a:avLst/>
              <a:gdLst>
                <a:gd name="connsiteX0" fmla="*/ 1525 w 157318"/>
                <a:gd name="connsiteY0" fmla="*/ 1109 h 159110"/>
                <a:gd name="connsiteX1" fmla="*/ 155513 w 157318"/>
                <a:gd name="connsiteY1" fmla="*/ 156684 h 159110"/>
                <a:gd name="connsiteX2" fmla="*/ 80900 w 157318"/>
                <a:gd name="connsiteY2" fmla="*/ 90009 h 159110"/>
                <a:gd name="connsiteX3" fmla="*/ 1525 w 157318"/>
                <a:gd name="connsiteY3" fmla="*/ 1109 h 1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318" h="159110">
                  <a:moveTo>
                    <a:pt x="1525" y="1109"/>
                  </a:moveTo>
                  <a:cubicBezTo>
                    <a:pt x="13960" y="12221"/>
                    <a:pt x="142284" y="141867"/>
                    <a:pt x="155513" y="156684"/>
                  </a:cubicBezTo>
                  <a:cubicBezTo>
                    <a:pt x="168742" y="171501"/>
                    <a:pt x="105771" y="114615"/>
                    <a:pt x="80900" y="90009"/>
                  </a:cubicBezTo>
                  <a:cubicBezTo>
                    <a:pt x="56029" y="65403"/>
                    <a:pt x="-10910" y="-10003"/>
                    <a:pt x="1525" y="1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: 図形 364">
              <a:extLst>
                <a:ext uri="{FF2B5EF4-FFF2-40B4-BE49-F238E27FC236}">
                  <a16:creationId xmlns:a16="http://schemas.microsoft.com/office/drawing/2014/main" id="{041FF4C2-ECA3-4F4F-99AE-571EA9BF4861}"/>
                </a:ext>
              </a:extLst>
            </p:cNvPr>
            <p:cNvSpPr/>
            <p:nvPr/>
          </p:nvSpPr>
          <p:spPr>
            <a:xfrm>
              <a:off x="6626130" y="6673730"/>
              <a:ext cx="135876" cy="320513"/>
            </a:xfrm>
            <a:custGeom>
              <a:avLst/>
              <a:gdLst>
                <a:gd name="connsiteX0" fmla="*/ 95 w 135876"/>
                <a:gd name="connsiteY0" fmla="*/ 120 h 320513"/>
                <a:gd name="connsiteX1" fmla="*/ 46133 w 135876"/>
                <a:gd name="connsiteY1" fmla="*/ 166808 h 320513"/>
                <a:gd name="connsiteX2" fmla="*/ 135033 w 135876"/>
                <a:gd name="connsiteY2" fmla="*/ 319208 h 320513"/>
                <a:gd name="connsiteX3" fmla="*/ 88995 w 135876"/>
                <a:gd name="connsiteY3" fmla="*/ 235070 h 320513"/>
                <a:gd name="connsiteX4" fmla="*/ 57245 w 135876"/>
                <a:gd name="connsiteY4" fmla="*/ 141408 h 320513"/>
                <a:gd name="connsiteX5" fmla="*/ 95 w 135876"/>
                <a:gd name="connsiteY5" fmla="*/ 120 h 32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876" h="320513">
                  <a:moveTo>
                    <a:pt x="95" y="120"/>
                  </a:moveTo>
                  <a:cubicBezTo>
                    <a:pt x="-1757" y="4353"/>
                    <a:pt x="23643" y="113627"/>
                    <a:pt x="46133" y="166808"/>
                  </a:cubicBezTo>
                  <a:cubicBezTo>
                    <a:pt x="68623" y="219989"/>
                    <a:pt x="135033" y="319208"/>
                    <a:pt x="135033" y="319208"/>
                  </a:cubicBezTo>
                  <a:cubicBezTo>
                    <a:pt x="142177" y="330585"/>
                    <a:pt x="101960" y="264703"/>
                    <a:pt x="88995" y="235070"/>
                  </a:cubicBezTo>
                  <a:cubicBezTo>
                    <a:pt x="76030" y="205437"/>
                    <a:pt x="69416" y="178449"/>
                    <a:pt x="57245" y="141408"/>
                  </a:cubicBezTo>
                  <a:cubicBezTo>
                    <a:pt x="45074" y="104367"/>
                    <a:pt x="1947" y="-4113"/>
                    <a:pt x="95" y="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: 図形 365">
              <a:extLst>
                <a:ext uri="{FF2B5EF4-FFF2-40B4-BE49-F238E27FC236}">
                  <a16:creationId xmlns:a16="http://schemas.microsoft.com/office/drawing/2014/main" id="{17B3010B-20C1-4341-9CEE-096CA8ECF9AE}"/>
                </a:ext>
              </a:extLst>
            </p:cNvPr>
            <p:cNvSpPr/>
            <p:nvPr/>
          </p:nvSpPr>
          <p:spPr>
            <a:xfrm>
              <a:off x="6302375" y="6659563"/>
              <a:ext cx="71444" cy="274690"/>
            </a:xfrm>
            <a:custGeom>
              <a:avLst/>
              <a:gdLst>
                <a:gd name="connsiteX0" fmla="*/ 0 w 71444"/>
                <a:gd name="connsiteY0" fmla="*/ 0 h 274690"/>
                <a:gd name="connsiteX1" fmla="*/ 71438 w 71444"/>
                <a:gd name="connsiteY1" fmla="*/ 274637 h 274690"/>
                <a:gd name="connsiteX2" fmla="*/ 0 w 71444"/>
                <a:gd name="connsiteY2" fmla="*/ 0 h 2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44" h="274690">
                  <a:moveTo>
                    <a:pt x="0" y="0"/>
                  </a:moveTo>
                  <a:cubicBezTo>
                    <a:pt x="0" y="0"/>
                    <a:pt x="70644" y="270139"/>
                    <a:pt x="71438" y="274637"/>
                  </a:cubicBezTo>
                  <a:cubicBezTo>
                    <a:pt x="72232" y="279135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: 図形 366">
              <a:extLst>
                <a:ext uri="{FF2B5EF4-FFF2-40B4-BE49-F238E27FC236}">
                  <a16:creationId xmlns:a16="http://schemas.microsoft.com/office/drawing/2014/main" id="{765A0047-E1D9-4378-A2CD-25983E03AD9B}"/>
                </a:ext>
              </a:extLst>
            </p:cNvPr>
            <p:cNvSpPr/>
            <p:nvPr/>
          </p:nvSpPr>
          <p:spPr>
            <a:xfrm>
              <a:off x="6334007" y="6889739"/>
              <a:ext cx="243024" cy="128651"/>
            </a:xfrm>
            <a:custGeom>
              <a:avLst/>
              <a:gdLst>
                <a:gd name="connsiteX0" fmla="*/ 118 w 243024"/>
                <a:gd name="connsiteY0" fmla="*/ 11 h 128651"/>
                <a:gd name="connsiteX1" fmla="*/ 69968 w 243024"/>
                <a:gd name="connsiteY1" fmla="*/ 93674 h 128651"/>
                <a:gd name="connsiteX2" fmla="*/ 243006 w 243024"/>
                <a:gd name="connsiteY2" fmla="*/ 128599 h 128651"/>
                <a:gd name="connsiteX3" fmla="*/ 58856 w 243024"/>
                <a:gd name="connsiteY3" fmla="*/ 100024 h 128651"/>
                <a:gd name="connsiteX4" fmla="*/ 118 w 243024"/>
                <a:gd name="connsiteY4" fmla="*/ 11 h 12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24" h="128651">
                  <a:moveTo>
                    <a:pt x="118" y="11"/>
                  </a:moveTo>
                  <a:cubicBezTo>
                    <a:pt x="1970" y="-1047"/>
                    <a:pt x="29487" y="72243"/>
                    <a:pt x="69968" y="93674"/>
                  </a:cubicBezTo>
                  <a:cubicBezTo>
                    <a:pt x="110449" y="115105"/>
                    <a:pt x="244858" y="127541"/>
                    <a:pt x="243006" y="128599"/>
                  </a:cubicBezTo>
                  <a:cubicBezTo>
                    <a:pt x="241154" y="129657"/>
                    <a:pt x="99602" y="114576"/>
                    <a:pt x="58856" y="100024"/>
                  </a:cubicBezTo>
                  <a:cubicBezTo>
                    <a:pt x="18110" y="85472"/>
                    <a:pt x="-1734" y="1069"/>
                    <a:pt x="118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: 図形 367">
              <a:extLst>
                <a:ext uri="{FF2B5EF4-FFF2-40B4-BE49-F238E27FC236}">
                  <a16:creationId xmlns:a16="http://schemas.microsoft.com/office/drawing/2014/main" id="{50A8C256-3DAB-4BAB-8387-4B7AFB70383B}"/>
                </a:ext>
              </a:extLst>
            </p:cNvPr>
            <p:cNvSpPr/>
            <p:nvPr/>
          </p:nvSpPr>
          <p:spPr>
            <a:xfrm>
              <a:off x="6349578" y="7028884"/>
              <a:ext cx="94443" cy="266308"/>
            </a:xfrm>
            <a:custGeom>
              <a:avLst/>
              <a:gdLst>
                <a:gd name="connsiteX0" fmla="*/ 422 w 94443"/>
                <a:gd name="connsiteY0" fmla="*/ 566 h 266308"/>
                <a:gd name="connsiteX1" fmla="*/ 92497 w 94443"/>
                <a:gd name="connsiteY1" fmla="*/ 257741 h 266308"/>
                <a:gd name="connsiteX2" fmla="*/ 59160 w 94443"/>
                <a:gd name="connsiteY2" fmla="*/ 189479 h 266308"/>
                <a:gd name="connsiteX3" fmla="*/ 422 w 94443"/>
                <a:gd name="connsiteY3" fmla="*/ 566 h 26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43" h="266308">
                  <a:moveTo>
                    <a:pt x="422" y="566"/>
                  </a:moveTo>
                  <a:cubicBezTo>
                    <a:pt x="5978" y="11943"/>
                    <a:pt x="82707" y="226256"/>
                    <a:pt x="92497" y="257741"/>
                  </a:cubicBezTo>
                  <a:cubicBezTo>
                    <a:pt x="102287" y="289226"/>
                    <a:pt x="72654" y="226521"/>
                    <a:pt x="59160" y="189479"/>
                  </a:cubicBezTo>
                  <a:cubicBezTo>
                    <a:pt x="45666" y="152437"/>
                    <a:pt x="-5134" y="-10811"/>
                    <a:pt x="422" y="5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: 図形 368">
              <a:extLst>
                <a:ext uri="{FF2B5EF4-FFF2-40B4-BE49-F238E27FC236}">
                  <a16:creationId xmlns:a16="http://schemas.microsoft.com/office/drawing/2014/main" id="{BC3D64BF-0743-4F82-976A-E1841E8D1EE8}"/>
                </a:ext>
              </a:extLst>
            </p:cNvPr>
            <p:cNvSpPr/>
            <p:nvPr/>
          </p:nvSpPr>
          <p:spPr>
            <a:xfrm>
              <a:off x="6561138" y="7027863"/>
              <a:ext cx="127237" cy="123927"/>
            </a:xfrm>
            <a:custGeom>
              <a:avLst/>
              <a:gdLst>
                <a:gd name="connsiteX0" fmla="*/ 0 w 127237"/>
                <a:gd name="connsiteY0" fmla="*/ 0 h 123927"/>
                <a:gd name="connsiteX1" fmla="*/ 127000 w 127237"/>
                <a:gd name="connsiteY1" fmla="*/ 123825 h 123927"/>
                <a:gd name="connsiteX2" fmla="*/ 0 w 127237"/>
                <a:gd name="connsiteY2" fmla="*/ 0 h 12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37" h="123927">
                  <a:moveTo>
                    <a:pt x="0" y="0"/>
                  </a:moveTo>
                  <a:cubicBezTo>
                    <a:pt x="0" y="0"/>
                    <a:pt x="120386" y="119592"/>
                    <a:pt x="127000" y="123825"/>
                  </a:cubicBezTo>
                  <a:cubicBezTo>
                    <a:pt x="133614" y="128058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: 図形 369">
              <a:extLst>
                <a:ext uri="{FF2B5EF4-FFF2-40B4-BE49-F238E27FC236}">
                  <a16:creationId xmlns:a16="http://schemas.microsoft.com/office/drawing/2014/main" id="{2777BA4B-1C76-435C-AD1E-43F95D7CAAC7}"/>
                </a:ext>
              </a:extLst>
            </p:cNvPr>
            <p:cNvSpPr/>
            <p:nvPr/>
          </p:nvSpPr>
          <p:spPr>
            <a:xfrm>
              <a:off x="6360600" y="6889327"/>
              <a:ext cx="319514" cy="295154"/>
            </a:xfrm>
            <a:custGeom>
              <a:avLst/>
              <a:gdLst>
                <a:gd name="connsiteX0" fmla="*/ 2100 w 319514"/>
                <a:gd name="connsiteY0" fmla="*/ 423 h 295154"/>
                <a:gd name="connsiteX1" fmla="*/ 144975 w 319514"/>
                <a:gd name="connsiteY1" fmla="*/ 148061 h 295154"/>
                <a:gd name="connsiteX2" fmla="*/ 311663 w 319514"/>
                <a:gd name="connsiteY2" fmla="*/ 292523 h 295154"/>
                <a:gd name="connsiteX3" fmla="*/ 278325 w 319514"/>
                <a:gd name="connsiteY3" fmla="*/ 233786 h 295154"/>
                <a:gd name="connsiteX4" fmla="*/ 154500 w 319514"/>
                <a:gd name="connsiteY4" fmla="*/ 138536 h 295154"/>
                <a:gd name="connsiteX5" fmla="*/ 65600 w 319514"/>
                <a:gd name="connsiteY5" fmla="*/ 103611 h 295154"/>
                <a:gd name="connsiteX6" fmla="*/ 2100 w 319514"/>
                <a:gd name="connsiteY6" fmla="*/ 423 h 29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514" h="295154">
                  <a:moveTo>
                    <a:pt x="2100" y="423"/>
                  </a:moveTo>
                  <a:cubicBezTo>
                    <a:pt x="15329" y="7831"/>
                    <a:pt x="93381" y="99378"/>
                    <a:pt x="144975" y="148061"/>
                  </a:cubicBezTo>
                  <a:cubicBezTo>
                    <a:pt x="196569" y="196744"/>
                    <a:pt x="289438" y="278235"/>
                    <a:pt x="311663" y="292523"/>
                  </a:cubicBezTo>
                  <a:cubicBezTo>
                    <a:pt x="333888" y="306811"/>
                    <a:pt x="304519" y="259451"/>
                    <a:pt x="278325" y="233786"/>
                  </a:cubicBezTo>
                  <a:cubicBezTo>
                    <a:pt x="252131" y="208122"/>
                    <a:pt x="189954" y="160232"/>
                    <a:pt x="154500" y="138536"/>
                  </a:cubicBezTo>
                  <a:cubicBezTo>
                    <a:pt x="119046" y="116840"/>
                    <a:pt x="89677" y="122132"/>
                    <a:pt x="65600" y="103611"/>
                  </a:cubicBezTo>
                  <a:cubicBezTo>
                    <a:pt x="41523" y="85090"/>
                    <a:pt x="-11129" y="-6985"/>
                    <a:pt x="2100" y="4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: 図形 370">
              <a:extLst>
                <a:ext uri="{FF2B5EF4-FFF2-40B4-BE49-F238E27FC236}">
                  <a16:creationId xmlns:a16="http://schemas.microsoft.com/office/drawing/2014/main" id="{F28FF228-A9D9-4341-B976-503602563FE2}"/>
                </a:ext>
              </a:extLst>
            </p:cNvPr>
            <p:cNvSpPr/>
            <p:nvPr/>
          </p:nvSpPr>
          <p:spPr>
            <a:xfrm>
              <a:off x="6682215" y="6555138"/>
              <a:ext cx="165358" cy="448734"/>
            </a:xfrm>
            <a:custGeom>
              <a:avLst/>
              <a:gdLst>
                <a:gd name="connsiteX0" fmla="*/ 1160 w 165358"/>
                <a:gd name="connsiteY0" fmla="*/ 2825 h 448734"/>
                <a:gd name="connsiteX1" fmla="*/ 56723 w 165358"/>
                <a:gd name="connsiteY1" fmla="*/ 175862 h 448734"/>
                <a:gd name="connsiteX2" fmla="*/ 161498 w 165358"/>
                <a:gd name="connsiteY2" fmla="*/ 423512 h 448734"/>
                <a:gd name="connsiteX3" fmla="*/ 139273 w 165358"/>
                <a:gd name="connsiteY3" fmla="*/ 428275 h 448734"/>
                <a:gd name="connsiteX4" fmla="*/ 105935 w 165358"/>
                <a:gd name="connsiteY4" fmla="*/ 315562 h 448734"/>
                <a:gd name="connsiteX5" fmla="*/ 1160 w 165358"/>
                <a:gd name="connsiteY5" fmla="*/ 2825 h 44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58" h="448734">
                  <a:moveTo>
                    <a:pt x="1160" y="2825"/>
                  </a:moveTo>
                  <a:cubicBezTo>
                    <a:pt x="-7042" y="-20458"/>
                    <a:pt x="30000" y="105748"/>
                    <a:pt x="56723" y="175862"/>
                  </a:cubicBezTo>
                  <a:cubicBezTo>
                    <a:pt x="83446" y="245976"/>
                    <a:pt x="147740" y="381443"/>
                    <a:pt x="161498" y="423512"/>
                  </a:cubicBezTo>
                  <a:cubicBezTo>
                    <a:pt x="175256" y="465581"/>
                    <a:pt x="148533" y="446267"/>
                    <a:pt x="139273" y="428275"/>
                  </a:cubicBezTo>
                  <a:cubicBezTo>
                    <a:pt x="130013" y="410283"/>
                    <a:pt x="129483" y="382502"/>
                    <a:pt x="105935" y="315562"/>
                  </a:cubicBezTo>
                  <a:cubicBezTo>
                    <a:pt x="82387" y="248622"/>
                    <a:pt x="9362" y="26108"/>
                    <a:pt x="1160" y="28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: 図形 371">
              <a:extLst>
                <a:ext uri="{FF2B5EF4-FFF2-40B4-BE49-F238E27FC236}">
                  <a16:creationId xmlns:a16="http://schemas.microsoft.com/office/drawing/2014/main" id="{5F365639-D0A2-4180-AB5B-2362E3D09E3E}"/>
                </a:ext>
              </a:extLst>
            </p:cNvPr>
            <p:cNvSpPr/>
            <p:nvPr/>
          </p:nvSpPr>
          <p:spPr>
            <a:xfrm>
              <a:off x="7099167" y="6753160"/>
              <a:ext cx="124189" cy="157308"/>
            </a:xfrm>
            <a:custGeom>
              <a:avLst/>
              <a:gdLst>
                <a:gd name="connsiteX0" fmla="*/ 101733 w 124189"/>
                <a:gd name="connsiteY0" fmla="*/ 65 h 157308"/>
                <a:gd name="connsiteX1" fmla="*/ 133 w 124189"/>
                <a:gd name="connsiteY1" fmla="*/ 60390 h 157308"/>
                <a:gd name="connsiteX2" fmla="*/ 81096 w 124189"/>
                <a:gd name="connsiteY2" fmla="*/ 157228 h 157308"/>
                <a:gd name="connsiteX3" fmla="*/ 123958 w 124189"/>
                <a:gd name="connsiteY3" fmla="*/ 77853 h 157308"/>
                <a:gd name="connsiteX4" fmla="*/ 63633 w 124189"/>
                <a:gd name="connsiteY4" fmla="*/ 123890 h 157308"/>
                <a:gd name="connsiteX5" fmla="*/ 38233 w 124189"/>
                <a:gd name="connsiteY5" fmla="*/ 93728 h 157308"/>
                <a:gd name="connsiteX6" fmla="*/ 46171 w 124189"/>
                <a:gd name="connsiteY6" fmla="*/ 49278 h 157308"/>
                <a:gd name="connsiteX7" fmla="*/ 101733 w 124189"/>
                <a:gd name="connsiteY7" fmla="*/ 65 h 15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89" h="157308">
                  <a:moveTo>
                    <a:pt x="101733" y="65"/>
                  </a:moveTo>
                  <a:cubicBezTo>
                    <a:pt x="94060" y="1917"/>
                    <a:pt x="3572" y="34196"/>
                    <a:pt x="133" y="60390"/>
                  </a:cubicBezTo>
                  <a:cubicBezTo>
                    <a:pt x="-3306" y="86584"/>
                    <a:pt x="60459" y="154318"/>
                    <a:pt x="81096" y="157228"/>
                  </a:cubicBezTo>
                  <a:cubicBezTo>
                    <a:pt x="101733" y="160138"/>
                    <a:pt x="126868" y="83409"/>
                    <a:pt x="123958" y="77853"/>
                  </a:cubicBezTo>
                  <a:cubicBezTo>
                    <a:pt x="121048" y="72297"/>
                    <a:pt x="77920" y="121244"/>
                    <a:pt x="63633" y="123890"/>
                  </a:cubicBezTo>
                  <a:cubicBezTo>
                    <a:pt x="49346" y="126536"/>
                    <a:pt x="41143" y="106163"/>
                    <a:pt x="38233" y="93728"/>
                  </a:cubicBezTo>
                  <a:cubicBezTo>
                    <a:pt x="35323" y="81293"/>
                    <a:pt x="37175" y="62507"/>
                    <a:pt x="46171" y="49278"/>
                  </a:cubicBezTo>
                  <a:cubicBezTo>
                    <a:pt x="55167" y="36049"/>
                    <a:pt x="109406" y="-1787"/>
                    <a:pt x="101733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: 図形 372">
              <a:extLst>
                <a:ext uri="{FF2B5EF4-FFF2-40B4-BE49-F238E27FC236}">
                  <a16:creationId xmlns:a16="http://schemas.microsoft.com/office/drawing/2014/main" id="{9696C012-AE5F-4B8F-83AF-91343C2A7A37}"/>
                </a:ext>
              </a:extLst>
            </p:cNvPr>
            <p:cNvSpPr/>
            <p:nvPr/>
          </p:nvSpPr>
          <p:spPr>
            <a:xfrm>
              <a:off x="7086130" y="6633939"/>
              <a:ext cx="30913" cy="378283"/>
            </a:xfrm>
            <a:custGeom>
              <a:avLst/>
              <a:gdLst>
                <a:gd name="connsiteX0" fmla="*/ 30633 w 30913"/>
                <a:gd name="connsiteY0" fmla="*/ 224 h 378283"/>
                <a:gd name="connsiteX1" fmla="*/ 2058 w 30913"/>
                <a:gd name="connsiteY1" fmla="*/ 127224 h 378283"/>
                <a:gd name="connsiteX2" fmla="*/ 3645 w 30913"/>
                <a:gd name="connsiteY2" fmla="*/ 255811 h 378283"/>
                <a:gd name="connsiteX3" fmla="*/ 14758 w 30913"/>
                <a:gd name="connsiteY3" fmla="*/ 376461 h 378283"/>
                <a:gd name="connsiteX4" fmla="*/ 16345 w 30913"/>
                <a:gd name="connsiteY4" fmla="*/ 158974 h 378283"/>
                <a:gd name="connsiteX5" fmla="*/ 30633 w 30913"/>
                <a:gd name="connsiteY5" fmla="*/ 224 h 37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13" h="378283">
                  <a:moveTo>
                    <a:pt x="30633" y="224"/>
                  </a:moveTo>
                  <a:cubicBezTo>
                    <a:pt x="28252" y="-5068"/>
                    <a:pt x="6556" y="84626"/>
                    <a:pt x="2058" y="127224"/>
                  </a:cubicBezTo>
                  <a:cubicBezTo>
                    <a:pt x="-2440" y="169822"/>
                    <a:pt x="1528" y="214272"/>
                    <a:pt x="3645" y="255811"/>
                  </a:cubicBezTo>
                  <a:cubicBezTo>
                    <a:pt x="5762" y="297350"/>
                    <a:pt x="12641" y="392600"/>
                    <a:pt x="14758" y="376461"/>
                  </a:cubicBezTo>
                  <a:cubicBezTo>
                    <a:pt x="16875" y="360322"/>
                    <a:pt x="13170" y="219563"/>
                    <a:pt x="16345" y="158974"/>
                  </a:cubicBezTo>
                  <a:cubicBezTo>
                    <a:pt x="19520" y="98385"/>
                    <a:pt x="33014" y="5516"/>
                    <a:pt x="30633" y="2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: 図形 373">
              <a:extLst>
                <a:ext uri="{FF2B5EF4-FFF2-40B4-BE49-F238E27FC236}">
                  <a16:creationId xmlns:a16="http://schemas.microsoft.com/office/drawing/2014/main" id="{AACE8056-308C-4B95-BE5C-A35692310360}"/>
                </a:ext>
              </a:extLst>
            </p:cNvPr>
            <p:cNvSpPr/>
            <p:nvPr/>
          </p:nvSpPr>
          <p:spPr>
            <a:xfrm>
              <a:off x="7117641" y="6899132"/>
              <a:ext cx="86559" cy="124287"/>
            </a:xfrm>
            <a:custGeom>
              <a:avLst/>
              <a:gdLst>
                <a:gd name="connsiteX0" fmla="*/ 86434 w 86559"/>
                <a:gd name="connsiteY0" fmla="*/ 143 h 124287"/>
                <a:gd name="connsiteX1" fmla="*/ 54684 w 86559"/>
                <a:gd name="connsiteY1" fmla="*/ 76343 h 124287"/>
                <a:gd name="connsiteX2" fmla="*/ 75322 w 86559"/>
                <a:gd name="connsiteY2" fmla="*/ 104918 h 124287"/>
                <a:gd name="connsiteX3" fmla="*/ 709 w 86559"/>
                <a:gd name="connsiteY3" fmla="*/ 122381 h 124287"/>
                <a:gd name="connsiteX4" fmla="*/ 40397 w 86559"/>
                <a:gd name="connsiteY4" fmla="*/ 58881 h 124287"/>
                <a:gd name="connsiteX5" fmla="*/ 86434 w 86559"/>
                <a:gd name="connsiteY5" fmla="*/ 143 h 12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559" h="124287">
                  <a:moveTo>
                    <a:pt x="86434" y="143"/>
                  </a:moveTo>
                  <a:cubicBezTo>
                    <a:pt x="88815" y="3053"/>
                    <a:pt x="56536" y="58881"/>
                    <a:pt x="54684" y="76343"/>
                  </a:cubicBezTo>
                  <a:cubicBezTo>
                    <a:pt x="52832" y="93805"/>
                    <a:pt x="84318" y="97245"/>
                    <a:pt x="75322" y="104918"/>
                  </a:cubicBezTo>
                  <a:cubicBezTo>
                    <a:pt x="66326" y="112591"/>
                    <a:pt x="6530" y="130054"/>
                    <a:pt x="709" y="122381"/>
                  </a:cubicBezTo>
                  <a:cubicBezTo>
                    <a:pt x="-5112" y="114708"/>
                    <a:pt x="26374" y="78460"/>
                    <a:pt x="40397" y="58881"/>
                  </a:cubicBezTo>
                  <a:cubicBezTo>
                    <a:pt x="54420" y="39302"/>
                    <a:pt x="84053" y="-2767"/>
                    <a:pt x="86434" y="1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: 図形 374">
              <a:extLst>
                <a:ext uri="{FF2B5EF4-FFF2-40B4-BE49-F238E27FC236}">
                  <a16:creationId xmlns:a16="http://schemas.microsoft.com/office/drawing/2014/main" id="{66657AA3-19C4-41FD-9E1A-ED26EA6C46DF}"/>
                </a:ext>
              </a:extLst>
            </p:cNvPr>
            <p:cNvSpPr/>
            <p:nvPr/>
          </p:nvSpPr>
          <p:spPr>
            <a:xfrm>
              <a:off x="6852728" y="6951466"/>
              <a:ext cx="349017" cy="420133"/>
            </a:xfrm>
            <a:custGeom>
              <a:avLst/>
              <a:gdLst>
                <a:gd name="connsiteX0" fmla="*/ 510 w 349017"/>
                <a:gd name="connsiteY0" fmla="*/ 197 h 420133"/>
                <a:gd name="connsiteX1" fmla="*/ 106872 w 349017"/>
                <a:gd name="connsiteY1" fmla="*/ 49409 h 420133"/>
                <a:gd name="connsiteX2" fmla="*/ 165610 w 349017"/>
                <a:gd name="connsiteY2" fmla="*/ 98622 h 420133"/>
                <a:gd name="connsiteX3" fmla="*/ 221172 w 349017"/>
                <a:gd name="connsiteY3" fmla="*/ 139897 h 420133"/>
                <a:gd name="connsiteX4" fmla="*/ 256097 w 349017"/>
                <a:gd name="connsiteY4" fmla="*/ 177997 h 420133"/>
                <a:gd name="connsiteX5" fmla="*/ 264035 w 349017"/>
                <a:gd name="connsiteY5" fmla="*/ 225622 h 420133"/>
                <a:gd name="connsiteX6" fmla="*/ 318010 w 349017"/>
                <a:gd name="connsiteY6" fmla="*/ 249434 h 420133"/>
                <a:gd name="connsiteX7" fmla="*/ 341822 w 349017"/>
                <a:gd name="connsiteY7" fmla="*/ 358972 h 420133"/>
                <a:gd name="connsiteX8" fmla="*/ 348172 w 349017"/>
                <a:gd name="connsiteY8" fmla="*/ 417709 h 420133"/>
                <a:gd name="connsiteX9" fmla="*/ 325947 w 349017"/>
                <a:gd name="connsiteY9" fmla="*/ 279597 h 420133"/>
                <a:gd name="connsiteX10" fmla="*/ 294197 w 349017"/>
                <a:gd name="connsiteY10" fmla="*/ 211334 h 420133"/>
                <a:gd name="connsiteX11" fmla="*/ 240222 w 349017"/>
                <a:gd name="connsiteY11" fmla="*/ 151009 h 420133"/>
                <a:gd name="connsiteX12" fmla="*/ 154497 w 349017"/>
                <a:gd name="connsiteY12" fmla="*/ 68459 h 420133"/>
                <a:gd name="connsiteX13" fmla="*/ 510 w 349017"/>
                <a:gd name="connsiteY13" fmla="*/ 197 h 4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017" h="420133">
                  <a:moveTo>
                    <a:pt x="510" y="197"/>
                  </a:moveTo>
                  <a:cubicBezTo>
                    <a:pt x="-7428" y="-2978"/>
                    <a:pt x="79355" y="33005"/>
                    <a:pt x="106872" y="49409"/>
                  </a:cubicBezTo>
                  <a:cubicBezTo>
                    <a:pt x="134389" y="65813"/>
                    <a:pt x="146560" y="83541"/>
                    <a:pt x="165610" y="98622"/>
                  </a:cubicBezTo>
                  <a:cubicBezTo>
                    <a:pt x="184660" y="113703"/>
                    <a:pt x="206091" y="126668"/>
                    <a:pt x="221172" y="139897"/>
                  </a:cubicBezTo>
                  <a:cubicBezTo>
                    <a:pt x="236253" y="153126"/>
                    <a:pt x="248953" y="163710"/>
                    <a:pt x="256097" y="177997"/>
                  </a:cubicBezTo>
                  <a:cubicBezTo>
                    <a:pt x="263241" y="192285"/>
                    <a:pt x="253716" y="213716"/>
                    <a:pt x="264035" y="225622"/>
                  </a:cubicBezTo>
                  <a:cubicBezTo>
                    <a:pt x="274354" y="237528"/>
                    <a:pt x="305046" y="227209"/>
                    <a:pt x="318010" y="249434"/>
                  </a:cubicBezTo>
                  <a:cubicBezTo>
                    <a:pt x="330975" y="271659"/>
                    <a:pt x="336795" y="330926"/>
                    <a:pt x="341822" y="358972"/>
                  </a:cubicBezTo>
                  <a:cubicBezTo>
                    <a:pt x="346849" y="387018"/>
                    <a:pt x="350818" y="430938"/>
                    <a:pt x="348172" y="417709"/>
                  </a:cubicBezTo>
                  <a:cubicBezTo>
                    <a:pt x="345526" y="404480"/>
                    <a:pt x="334943" y="313993"/>
                    <a:pt x="325947" y="279597"/>
                  </a:cubicBezTo>
                  <a:cubicBezTo>
                    <a:pt x="316951" y="245201"/>
                    <a:pt x="308484" y="232765"/>
                    <a:pt x="294197" y="211334"/>
                  </a:cubicBezTo>
                  <a:cubicBezTo>
                    <a:pt x="279910" y="189903"/>
                    <a:pt x="263505" y="174822"/>
                    <a:pt x="240222" y="151009"/>
                  </a:cubicBezTo>
                  <a:cubicBezTo>
                    <a:pt x="216939" y="127197"/>
                    <a:pt x="191274" y="95976"/>
                    <a:pt x="154497" y="68459"/>
                  </a:cubicBezTo>
                  <a:cubicBezTo>
                    <a:pt x="117720" y="40942"/>
                    <a:pt x="8448" y="3372"/>
                    <a:pt x="510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: 図形 375">
              <a:extLst>
                <a:ext uri="{FF2B5EF4-FFF2-40B4-BE49-F238E27FC236}">
                  <a16:creationId xmlns:a16="http://schemas.microsoft.com/office/drawing/2014/main" id="{5FFF67FC-D5E8-47CC-AD6D-CF86A992CEA9}"/>
                </a:ext>
              </a:extLst>
            </p:cNvPr>
            <p:cNvSpPr/>
            <p:nvPr/>
          </p:nvSpPr>
          <p:spPr>
            <a:xfrm>
              <a:off x="7194366" y="6945307"/>
              <a:ext cx="155830" cy="256671"/>
            </a:xfrm>
            <a:custGeom>
              <a:avLst/>
              <a:gdLst>
                <a:gd name="connsiteX0" fmla="*/ 155759 w 155830"/>
                <a:gd name="connsiteY0" fmla="*/ 93668 h 256671"/>
                <a:gd name="connsiteX1" fmla="*/ 90672 w 155830"/>
                <a:gd name="connsiteY1" fmla="*/ 6 h 256671"/>
                <a:gd name="connsiteX2" fmla="*/ 98609 w 155830"/>
                <a:gd name="connsiteY2" fmla="*/ 88906 h 256671"/>
                <a:gd name="connsiteX3" fmla="*/ 103372 w 155830"/>
                <a:gd name="connsiteY3" fmla="*/ 95256 h 256671"/>
                <a:gd name="connsiteX4" fmla="*/ 1772 w 155830"/>
                <a:gd name="connsiteY4" fmla="*/ 255593 h 256671"/>
                <a:gd name="connsiteX5" fmla="*/ 41459 w 155830"/>
                <a:gd name="connsiteY5" fmla="*/ 161931 h 256671"/>
                <a:gd name="connsiteX6" fmla="*/ 76384 w 155830"/>
                <a:gd name="connsiteY6" fmla="*/ 93668 h 256671"/>
                <a:gd name="connsiteX7" fmla="*/ 155759 w 155830"/>
                <a:gd name="connsiteY7" fmla="*/ 93668 h 2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830" h="256671">
                  <a:moveTo>
                    <a:pt x="155759" y="93668"/>
                  </a:moveTo>
                  <a:cubicBezTo>
                    <a:pt x="158140" y="78058"/>
                    <a:pt x="100197" y="800"/>
                    <a:pt x="90672" y="6"/>
                  </a:cubicBezTo>
                  <a:cubicBezTo>
                    <a:pt x="81147" y="-788"/>
                    <a:pt x="96492" y="73031"/>
                    <a:pt x="98609" y="88906"/>
                  </a:cubicBezTo>
                  <a:cubicBezTo>
                    <a:pt x="100726" y="104781"/>
                    <a:pt x="119511" y="67475"/>
                    <a:pt x="103372" y="95256"/>
                  </a:cubicBezTo>
                  <a:cubicBezTo>
                    <a:pt x="87233" y="123037"/>
                    <a:pt x="12091" y="244481"/>
                    <a:pt x="1772" y="255593"/>
                  </a:cubicBezTo>
                  <a:cubicBezTo>
                    <a:pt x="-8547" y="266705"/>
                    <a:pt x="29024" y="188919"/>
                    <a:pt x="41459" y="161931"/>
                  </a:cubicBezTo>
                  <a:cubicBezTo>
                    <a:pt x="53894" y="134944"/>
                    <a:pt x="58922" y="112718"/>
                    <a:pt x="76384" y="93668"/>
                  </a:cubicBezTo>
                  <a:cubicBezTo>
                    <a:pt x="93846" y="74618"/>
                    <a:pt x="153378" y="109278"/>
                    <a:pt x="155759" y="936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: 図形 376">
              <a:extLst>
                <a:ext uri="{FF2B5EF4-FFF2-40B4-BE49-F238E27FC236}">
                  <a16:creationId xmlns:a16="http://schemas.microsoft.com/office/drawing/2014/main" id="{23FBE663-3426-48AC-A988-40D263B5FA9E}"/>
                </a:ext>
              </a:extLst>
            </p:cNvPr>
            <p:cNvSpPr/>
            <p:nvPr/>
          </p:nvSpPr>
          <p:spPr>
            <a:xfrm>
              <a:off x="6848298" y="6965893"/>
              <a:ext cx="309029" cy="382256"/>
            </a:xfrm>
            <a:custGeom>
              <a:avLst/>
              <a:gdLst>
                <a:gd name="connsiteX0" fmla="*/ 1765 w 309029"/>
                <a:gd name="connsiteY0" fmla="*/ 57 h 382256"/>
                <a:gd name="connsiteX1" fmla="*/ 66852 w 309029"/>
                <a:gd name="connsiteY1" fmla="*/ 90545 h 382256"/>
                <a:gd name="connsiteX2" fmla="*/ 127177 w 309029"/>
                <a:gd name="connsiteY2" fmla="*/ 77845 h 382256"/>
                <a:gd name="connsiteX3" fmla="*/ 163690 w 309029"/>
                <a:gd name="connsiteY3" fmla="*/ 117532 h 382256"/>
                <a:gd name="connsiteX4" fmla="*/ 158927 w 309029"/>
                <a:gd name="connsiteY4" fmla="*/ 147695 h 382256"/>
                <a:gd name="connsiteX5" fmla="*/ 206552 w 309029"/>
                <a:gd name="connsiteY5" fmla="*/ 158807 h 382256"/>
                <a:gd name="connsiteX6" fmla="*/ 225602 w 309029"/>
                <a:gd name="connsiteY6" fmla="*/ 196907 h 382256"/>
                <a:gd name="connsiteX7" fmla="*/ 231952 w 309029"/>
                <a:gd name="connsiteY7" fmla="*/ 223895 h 382256"/>
                <a:gd name="connsiteX8" fmla="*/ 235127 w 309029"/>
                <a:gd name="connsiteY8" fmla="*/ 250882 h 382256"/>
                <a:gd name="connsiteX9" fmla="*/ 277990 w 309029"/>
                <a:gd name="connsiteY9" fmla="*/ 274695 h 382256"/>
                <a:gd name="connsiteX10" fmla="*/ 308152 w 309029"/>
                <a:gd name="connsiteY10" fmla="*/ 331845 h 382256"/>
                <a:gd name="connsiteX11" fmla="*/ 298627 w 309029"/>
                <a:gd name="connsiteY11" fmla="*/ 379470 h 382256"/>
                <a:gd name="connsiteX12" fmla="*/ 274815 w 309029"/>
                <a:gd name="connsiteY12" fmla="*/ 246120 h 382256"/>
                <a:gd name="connsiteX13" fmla="*/ 141465 w 309029"/>
                <a:gd name="connsiteY13" fmla="*/ 79432 h 382256"/>
                <a:gd name="connsiteX14" fmla="*/ 1765 w 309029"/>
                <a:gd name="connsiteY14" fmla="*/ 57 h 38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9029" h="382256">
                  <a:moveTo>
                    <a:pt x="1765" y="57"/>
                  </a:moveTo>
                  <a:cubicBezTo>
                    <a:pt x="-10670" y="1909"/>
                    <a:pt x="45950" y="77580"/>
                    <a:pt x="66852" y="90545"/>
                  </a:cubicBezTo>
                  <a:cubicBezTo>
                    <a:pt x="87754" y="103510"/>
                    <a:pt x="111037" y="73347"/>
                    <a:pt x="127177" y="77845"/>
                  </a:cubicBezTo>
                  <a:cubicBezTo>
                    <a:pt x="143317" y="82343"/>
                    <a:pt x="158398" y="105890"/>
                    <a:pt x="163690" y="117532"/>
                  </a:cubicBezTo>
                  <a:cubicBezTo>
                    <a:pt x="168982" y="129174"/>
                    <a:pt x="151783" y="140816"/>
                    <a:pt x="158927" y="147695"/>
                  </a:cubicBezTo>
                  <a:cubicBezTo>
                    <a:pt x="166071" y="154574"/>
                    <a:pt x="195440" y="150605"/>
                    <a:pt x="206552" y="158807"/>
                  </a:cubicBezTo>
                  <a:cubicBezTo>
                    <a:pt x="217664" y="167009"/>
                    <a:pt x="221369" y="186059"/>
                    <a:pt x="225602" y="196907"/>
                  </a:cubicBezTo>
                  <a:cubicBezTo>
                    <a:pt x="229835" y="207755"/>
                    <a:pt x="230365" y="214899"/>
                    <a:pt x="231952" y="223895"/>
                  </a:cubicBezTo>
                  <a:cubicBezTo>
                    <a:pt x="233539" y="232891"/>
                    <a:pt x="227454" y="242415"/>
                    <a:pt x="235127" y="250882"/>
                  </a:cubicBezTo>
                  <a:cubicBezTo>
                    <a:pt x="242800" y="259349"/>
                    <a:pt x="265819" y="261201"/>
                    <a:pt x="277990" y="274695"/>
                  </a:cubicBezTo>
                  <a:cubicBezTo>
                    <a:pt x="290161" y="288189"/>
                    <a:pt x="304713" y="314383"/>
                    <a:pt x="308152" y="331845"/>
                  </a:cubicBezTo>
                  <a:cubicBezTo>
                    <a:pt x="311591" y="349307"/>
                    <a:pt x="304183" y="393758"/>
                    <a:pt x="298627" y="379470"/>
                  </a:cubicBezTo>
                  <a:cubicBezTo>
                    <a:pt x="293071" y="365183"/>
                    <a:pt x="301009" y="296126"/>
                    <a:pt x="274815" y="246120"/>
                  </a:cubicBezTo>
                  <a:cubicBezTo>
                    <a:pt x="248621" y="196114"/>
                    <a:pt x="183798" y="117797"/>
                    <a:pt x="141465" y="79432"/>
                  </a:cubicBezTo>
                  <a:cubicBezTo>
                    <a:pt x="99132" y="41067"/>
                    <a:pt x="14200" y="-1795"/>
                    <a:pt x="1765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: 図形 377">
              <a:extLst>
                <a:ext uri="{FF2B5EF4-FFF2-40B4-BE49-F238E27FC236}">
                  <a16:creationId xmlns:a16="http://schemas.microsoft.com/office/drawing/2014/main" id="{9C8AFE69-8160-4FEF-BC15-5FFBC5D5CC81}"/>
                </a:ext>
              </a:extLst>
            </p:cNvPr>
            <p:cNvSpPr/>
            <p:nvPr/>
          </p:nvSpPr>
          <p:spPr>
            <a:xfrm>
              <a:off x="6891327" y="7062500"/>
              <a:ext cx="420207" cy="439621"/>
            </a:xfrm>
            <a:custGeom>
              <a:avLst/>
              <a:gdLst>
                <a:gd name="connsiteX0" fmla="*/ 85736 w 420207"/>
                <a:gd name="connsiteY0" fmla="*/ 288 h 439621"/>
                <a:gd name="connsiteX1" fmla="*/ 53986 w 420207"/>
                <a:gd name="connsiteY1" fmla="*/ 63788 h 439621"/>
                <a:gd name="connsiteX2" fmla="*/ 11 w 420207"/>
                <a:gd name="connsiteY2" fmla="*/ 76488 h 439621"/>
                <a:gd name="connsiteX3" fmla="*/ 58748 w 420207"/>
                <a:gd name="connsiteY3" fmla="*/ 182850 h 439621"/>
                <a:gd name="connsiteX4" fmla="*/ 144473 w 420207"/>
                <a:gd name="connsiteY4" fmla="*/ 335250 h 439621"/>
                <a:gd name="connsiteX5" fmla="*/ 193686 w 420207"/>
                <a:gd name="connsiteY5" fmla="*/ 436850 h 439621"/>
                <a:gd name="connsiteX6" fmla="*/ 273061 w 420207"/>
                <a:gd name="connsiteY6" fmla="*/ 409863 h 439621"/>
                <a:gd name="connsiteX7" fmla="*/ 200036 w 420207"/>
                <a:gd name="connsiteY7" fmla="*/ 398750 h 439621"/>
                <a:gd name="connsiteX8" fmla="*/ 250836 w 420207"/>
                <a:gd name="connsiteY8" fmla="*/ 363825 h 439621"/>
                <a:gd name="connsiteX9" fmla="*/ 404823 w 420207"/>
                <a:gd name="connsiteY9" fmla="*/ 327313 h 439621"/>
                <a:gd name="connsiteX10" fmla="*/ 392123 w 420207"/>
                <a:gd name="connsiteY10" fmla="*/ 287625 h 439621"/>
                <a:gd name="connsiteX11" fmla="*/ 204798 w 420207"/>
                <a:gd name="connsiteY11" fmla="*/ 308263 h 439621"/>
                <a:gd name="connsiteX12" fmla="*/ 388948 w 420207"/>
                <a:gd name="connsiteY12" fmla="*/ 301913 h 439621"/>
                <a:gd name="connsiteX13" fmla="*/ 227023 w 420207"/>
                <a:gd name="connsiteY13" fmla="*/ 349538 h 439621"/>
                <a:gd name="connsiteX14" fmla="*/ 182573 w 420207"/>
                <a:gd name="connsiteY14" fmla="*/ 335250 h 439621"/>
                <a:gd name="connsiteX15" fmla="*/ 22236 w 420207"/>
                <a:gd name="connsiteY15" fmla="*/ 92363 h 439621"/>
                <a:gd name="connsiteX16" fmla="*/ 85736 w 420207"/>
                <a:gd name="connsiteY16" fmla="*/ 288 h 43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0207" h="439621">
                  <a:moveTo>
                    <a:pt x="85736" y="288"/>
                  </a:moveTo>
                  <a:cubicBezTo>
                    <a:pt x="91028" y="-4475"/>
                    <a:pt x="68273" y="51088"/>
                    <a:pt x="53986" y="63788"/>
                  </a:cubicBezTo>
                  <a:cubicBezTo>
                    <a:pt x="39698" y="76488"/>
                    <a:pt x="-783" y="56644"/>
                    <a:pt x="11" y="76488"/>
                  </a:cubicBezTo>
                  <a:cubicBezTo>
                    <a:pt x="805" y="96332"/>
                    <a:pt x="34671" y="139723"/>
                    <a:pt x="58748" y="182850"/>
                  </a:cubicBezTo>
                  <a:cubicBezTo>
                    <a:pt x="82825" y="225977"/>
                    <a:pt x="121983" y="292917"/>
                    <a:pt x="144473" y="335250"/>
                  </a:cubicBezTo>
                  <a:cubicBezTo>
                    <a:pt x="166963" y="377583"/>
                    <a:pt x="172255" y="424415"/>
                    <a:pt x="193686" y="436850"/>
                  </a:cubicBezTo>
                  <a:cubicBezTo>
                    <a:pt x="215117" y="449285"/>
                    <a:pt x="272003" y="416213"/>
                    <a:pt x="273061" y="409863"/>
                  </a:cubicBezTo>
                  <a:cubicBezTo>
                    <a:pt x="274119" y="403513"/>
                    <a:pt x="203740" y="406423"/>
                    <a:pt x="200036" y="398750"/>
                  </a:cubicBezTo>
                  <a:cubicBezTo>
                    <a:pt x="196332" y="391077"/>
                    <a:pt x="216705" y="375731"/>
                    <a:pt x="250836" y="363825"/>
                  </a:cubicBezTo>
                  <a:cubicBezTo>
                    <a:pt x="284967" y="351919"/>
                    <a:pt x="381275" y="340013"/>
                    <a:pt x="404823" y="327313"/>
                  </a:cubicBezTo>
                  <a:cubicBezTo>
                    <a:pt x="428371" y="314613"/>
                    <a:pt x="425460" y="290800"/>
                    <a:pt x="392123" y="287625"/>
                  </a:cubicBezTo>
                  <a:cubicBezTo>
                    <a:pt x="358786" y="284450"/>
                    <a:pt x="205327" y="305882"/>
                    <a:pt x="204798" y="308263"/>
                  </a:cubicBezTo>
                  <a:cubicBezTo>
                    <a:pt x="204269" y="310644"/>
                    <a:pt x="385244" y="295034"/>
                    <a:pt x="388948" y="301913"/>
                  </a:cubicBezTo>
                  <a:cubicBezTo>
                    <a:pt x="392652" y="308792"/>
                    <a:pt x="261419" y="343982"/>
                    <a:pt x="227023" y="349538"/>
                  </a:cubicBezTo>
                  <a:cubicBezTo>
                    <a:pt x="192627" y="355094"/>
                    <a:pt x="216704" y="378112"/>
                    <a:pt x="182573" y="335250"/>
                  </a:cubicBezTo>
                  <a:cubicBezTo>
                    <a:pt x="148442" y="292388"/>
                    <a:pt x="35994" y="143957"/>
                    <a:pt x="22236" y="92363"/>
                  </a:cubicBezTo>
                  <a:cubicBezTo>
                    <a:pt x="8478" y="40769"/>
                    <a:pt x="80444" y="5051"/>
                    <a:pt x="85736" y="2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: 図形 378">
              <a:extLst>
                <a:ext uri="{FF2B5EF4-FFF2-40B4-BE49-F238E27FC236}">
                  <a16:creationId xmlns:a16="http://schemas.microsoft.com/office/drawing/2014/main" id="{3BF7344A-395D-4526-AD37-6AE2B4029222}"/>
                </a:ext>
              </a:extLst>
            </p:cNvPr>
            <p:cNvSpPr/>
            <p:nvPr/>
          </p:nvSpPr>
          <p:spPr>
            <a:xfrm>
              <a:off x="6922648" y="7138987"/>
              <a:ext cx="221386" cy="265761"/>
            </a:xfrm>
            <a:custGeom>
              <a:avLst/>
              <a:gdLst>
                <a:gd name="connsiteX0" fmla="*/ 440 w 221386"/>
                <a:gd name="connsiteY0" fmla="*/ 1 h 265761"/>
                <a:gd name="connsiteX1" fmla="*/ 117915 w 221386"/>
                <a:gd name="connsiteY1" fmla="*/ 204788 h 265761"/>
                <a:gd name="connsiteX2" fmla="*/ 183002 w 221386"/>
                <a:gd name="connsiteY2" fmla="*/ 261938 h 265761"/>
                <a:gd name="connsiteX3" fmla="*/ 221102 w 221386"/>
                <a:gd name="connsiteY3" fmla="*/ 254001 h 265761"/>
                <a:gd name="connsiteX4" fmla="*/ 163952 w 221386"/>
                <a:gd name="connsiteY4" fmla="*/ 201613 h 265761"/>
                <a:gd name="connsiteX5" fmla="*/ 440 w 221386"/>
                <a:gd name="connsiteY5" fmla="*/ 1 h 26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386" h="265761">
                  <a:moveTo>
                    <a:pt x="440" y="1"/>
                  </a:moveTo>
                  <a:cubicBezTo>
                    <a:pt x="-7233" y="530"/>
                    <a:pt x="87488" y="161132"/>
                    <a:pt x="117915" y="204788"/>
                  </a:cubicBezTo>
                  <a:cubicBezTo>
                    <a:pt x="148342" y="248444"/>
                    <a:pt x="165804" y="253736"/>
                    <a:pt x="183002" y="261938"/>
                  </a:cubicBezTo>
                  <a:cubicBezTo>
                    <a:pt x="200200" y="270140"/>
                    <a:pt x="224277" y="264055"/>
                    <a:pt x="221102" y="254001"/>
                  </a:cubicBezTo>
                  <a:cubicBezTo>
                    <a:pt x="217927" y="243947"/>
                    <a:pt x="198877" y="242094"/>
                    <a:pt x="163952" y="201613"/>
                  </a:cubicBezTo>
                  <a:cubicBezTo>
                    <a:pt x="129027" y="161132"/>
                    <a:pt x="8113" y="-528"/>
                    <a:pt x="440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: 図形 379">
              <a:extLst>
                <a:ext uri="{FF2B5EF4-FFF2-40B4-BE49-F238E27FC236}">
                  <a16:creationId xmlns:a16="http://schemas.microsoft.com/office/drawing/2014/main" id="{DC54A155-5276-4602-8208-D0ADBF9B7710}"/>
                </a:ext>
              </a:extLst>
            </p:cNvPr>
            <p:cNvSpPr/>
            <p:nvPr/>
          </p:nvSpPr>
          <p:spPr>
            <a:xfrm>
              <a:off x="7019804" y="7094491"/>
              <a:ext cx="97249" cy="268668"/>
            </a:xfrm>
            <a:custGeom>
              <a:avLst/>
              <a:gdLst>
                <a:gd name="connsiteX0" fmla="*/ 121 w 97249"/>
                <a:gd name="connsiteY0" fmla="*/ 47 h 268668"/>
                <a:gd name="connsiteX1" fmla="*/ 33459 w 97249"/>
                <a:gd name="connsiteY1" fmla="*/ 106409 h 268668"/>
                <a:gd name="connsiteX2" fmla="*/ 69971 w 97249"/>
                <a:gd name="connsiteY2" fmla="*/ 119109 h 268668"/>
                <a:gd name="connsiteX3" fmla="*/ 96959 w 97249"/>
                <a:gd name="connsiteY3" fmla="*/ 182609 h 268668"/>
                <a:gd name="connsiteX4" fmla="*/ 84259 w 97249"/>
                <a:gd name="connsiteY4" fmla="*/ 239759 h 268668"/>
                <a:gd name="connsiteX5" fmla="*/ 84259 w 97249"/>
                <a:gd name="connsiteY5" fmla="*/ 266747 h 268668"/>
                <a:gd name="connsiteX6" fmla="*/ 76321 w 97249"/>
                <a:gd name="connsiteY6" fmla="*/ 188959 h 268668"/>
                <a:gd name="connsiteX7" fmla="*/ 23934 w 97249"/>
                <a:gd name="connsiteY7" fmla="*/ 93709 h 268668"/>
                <a:gd name="connsiteX8" fmla="*/ 121 w 97249"/>
                <a:gd name="connsiteY8" fmla="*/ 47 h 26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49" h="268668">
                  <a:moveTo>
                    <a:pt x="121" y="47"/>
                  </a:moveTo>
                  <a:cubicBezTo>
                    <a:pt x="1709" y="2164"/>
                    <a:pt x="21817" y="86565"/>
                    <a:pt x="33459" y="106409"/>
                  </a:cubicBezTo>
                  <a:cubicBezTo>
                    <a:pt x="45101" y="126253"/>
                    <a:pt x="59388" y="106409"/>
                    <a:pt x="69971" y="119109"/>
                  </a:cubicBezTo>
                  <a:cubicBezTo>
                    <a:pt x="80554" y="131809"/>
                    <a:pt x="94578" y="162501"/>
                    <a:pt x="96959" y="182609"/>
                  </a:cubicBezTo>
                  <a:cubicBezTo>
                    <a:pt x="99340" y="202717"/>
                    <a:pt x="86376" y="225736"/>
                    <a:pt x="84259" y="239759"/>
                  </a:cubicBezTo>
                  <a:cubicBezTo>
                    <a:pt x="82142" y="253782"/>
                    <a:pt x="85582" y="275214"/>
                    <a:pt x="84259" y="266747"/>
                  </a:cubicBezTo>
                  <a:cubicBezTo>
                    <a:pt x="82936" y="258280"/>
                    <a:pt x="86375" y="217799"/>
                    <a:pt x="76321" y="188959"/>
                  </a:cubicBezTo>
                  <a:cubicBezTo>
                    <a:pt x="66267" y="160119"/>
                    <a:pt x="35046" y="119903"/>
                    <a:pt x="23934" y="93709"/>
                  </a:cubicBezTo>
                  <a:cubicBezTo>
                    <a:pt x="12822" y="67515"/>
                    <a:pt x="-1467" y="-2070"/>
                    <a:pt x="121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: 図形 380">
              <a:extLst>
                <a:ext uri="{FF2B5EF4-FFF2-40B4-BE49-F238E27FC236}">
                  <a16:creationId xmlns:a16="http://schemas.microsoft.com/office/drawing/2014/main" id="{11015C46-BB1E-4B43-94AA-AEDAA6DB3560}"/>
                </a:ext>
              </a:extLst>
            </p:cNvPr>
            <p:cNvSpPr/>
            <p:nvPr/>
          </p:nvSpPr>
          <p:spPr>
            <a:xfrm>
              <a:off x="7315330" y="7049239"/>
              <a:ext cx="87187" cy="211195"/>
            </a:xfrm>
            <a:custGeom>
              <a:avLst/>
              <a:gdLst>
                <a:gd name="connsiteX0" fmla="*/ 20508 w 87187"/>
                <a:gd name="connsiteY0" fmla="*/ 2436 h 211195"/>
                <a:gd name="connsiteX1" fmla="*/ 87183 w 87187"/>
                <a:gd name="connsiteY1" fmla="*/ 189761 h 211195"/>
                <a:gd name="connsiteX2" fmla="*/ 23683 w 87187"/>
                <a:gd name="connsiteY2" fmla="*/ 208811 h 211195"/>
                <a:gd name="connsiteX3" fmla="*/ 1458 w 87187"/>
                <a:gd name="connsiteY3" fmla="*/ 205636 h 211195"/>
                <a:gd name="connsiteX4" fmla="*/ 60195 w 87187"/>
                <a:gd name="connsiteY4" fmla="*/ 165949 h 211195"/>
                <a:gd name="connsiteX5" fmla="*/ 44320 w 87187"/>
                <a:gd name="connsiteY5" fmla="*/ 88161 h 211195"/>
                <a:gd name="connsiteX6" fmla="*/ 20508 w 87187"/>
                <a:gd name="connsiteY6" fmla="*/ 2436 h 21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187" h="211195">
                  <a:moveTo>
                    <a:pt x="20508" y="2436"/>
                  </a:moveTo>
                  <a:cubicBezTo>
                    <a:pt x="27652" y="19369"/>
                    <a:pt x="86654" y="155365"/>
                    <a:pt x="87183" y="189761"/>
                  </a:cubicBezTo>
                  <a:cubicBezTo>
                    <a:pt x="87712" y="224157"/>
                    <a:pt x="37970" y="206165"/>
                    <a:pt x="23683" y="208811"/>
                  </a:cubicBezTo>
                  <a:cubicBezTo>
                    <a:pt x="9396" y="211457"/>
                    <a:pt x="-4627" y="212780"/>
                    <a:pt x="1458" y="205636"/>
                  </a:cubicBezTo>
                  <a:cubicBezTo>
                    <a:pt x="7543" y="198492"/>
                    <a:pt x="53051" y="185528"/>
                    <a:pt x="60195" y="165949"/>
                  </a:cubicBezTo>
                  <a:cubicBezTo>
                    <a:pt x="67339" y="146370"/>
                    <a:pt x="51464" y="114884"/>
                    <a:pt x="44320" y="88161"/>
                  </a:cubicBezTo>
                  <a:cubicBezTo>
                    <a:pt x="37176" y="61438"/>
                    <a:pt x="13364" y="-14497"/>
                    <a:pt x="20508" y="24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: 図形 381">
              <a:extLst>
                <a:ext uri="{FF2B5EF4-FFF2-40B4-BE49-F238E27FC236}">
                  <a16:creationId xmlns:a16="http://schemas.microsoft.com/office/drawing/2014/main" id="{0F9D85B5-66A3-4C8C-8BE4-D109F70050CD}"/>
                </a:ext>
              </a:extLst>
            </p:cNvPr>
            <p:cNvSpPr/>
            <p:nvPr/>
          </p:nvSpPr>
          <p:spPr>
            <a:xfrm>
              <a:off x="7316769" y="7336444"/>
              <a:ext cx="179684" cy="212248"/>
            </a:xfrm>
            <a:custGeom>
              <a:avLst/>
              <a:gdLst>
                <a:gd name="connsiteX0" fmla="*/ 19 w 179684"/>
                <a:gd name="connsiteY0" fmla="*/ 26381 h 212248"/>
                <a:gd name="connsiteX1" fmla="*/ 125431 w 179684"/>
                <a:gd name="connsiteY1" fmla="*/ 10506 h 212248"/>
                <a:gd name="connsiteX2" fmla="*/ 179406 w 179684"/>
                <a:gd name="connsiteY2" fmla="*/ 212119 h 212248"/>
                <a:gd name="connsiteX3" fmla="*/ 146069 w 179684"/>
                <a:gd name="connsiteY3" fmla="*/ 40669 h 212248"/>
                <a:gd name="connsiteX4" fmla="*/ 134956 w 179684"/>
                <a:gd name="connsiteY4" fmla="*/ 7331 h 212248"/>
                <a:gd name="connsiteX5" fmla="*/ 19 w 179684"/>
                <a:gd name="connsiteY5" fmla="*/ 26381 h 21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684" h="212248">
                  <a:moveTo>
                    <a:pt x="19" y="26381"/>
                  </a:moveTo>
                  <a:cubicBezTo>
                    <a:pt x="-1568" y="26910"/>
                    <a:pt x="95533" y="-20450"/>
                    <a:pt x="125431" y="10506"/>
                  </a:cubicBezTo>
                  <a:cubicBezTo>
                    <a:pt x="155329" y="41462"/>
                    <a:pt x="175966" y="207092"/>
                    <a:pt x="179406" y="212119"/>
                  </a:cubicBezTo>
                  <a:cubicBezTo>
                    <a:pt x="182846" y="217146"/>
                    <a:pt x="153477" y="74800"/>
                    <a:pt x="146069" y="40669"/>
                  </a:cubicBezTo>
                  <a:cubicBezTo>
                    <a:pt x="138661" y="6538"/>
                    <a:pt x="157975" y="12623"/>
                    <a:pt x="134956" y="7331"/>
                  </a:cubicBezTo>
                  <a:cubicBezTo>
                    <a:pt x="111937" y="2039"/>
                    <a:pt x="1606" y="25852"/>
                    <a:pt x="19" y="26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: 図形 382">
              <a:extLst>
                <a:ext uri="{FF2B5EF4-FFF2-40B4-BE49-F238E27FC236}">
                  <a16:creationId xmlns:a16="http://schemas.microsoft.com/office/drawing/2014/main" id="{17A44E6F-1AED-40C3-A3DC-B0A8217A9B56}"/>
                </a:ext>
              </a:extLst>
            </p:cNvPr>
            <p:cNvSpPr/>
            <p:nvPr/>
          </p:nvSpPr>
          <p:spPr>
            <a:xfrm>
              <a:off x="7288102" y="7486254"/>
              <a:ext cx="180337" cy="44937"/>
            </a:xfrm>
            <a:custGeom>
              <a:avLst/>
              <a:gdLst>
                <a:gd name="connsiteX0" fmla="*/ 111 w 180337"/>
                <a:gd name="connsiteY0" fmla="*/ 396 h 44937"/>
                <a:gd name="connsiteX1" fmla="*/ 141398 w 180337"/>
                <a:gd name="connsiteY1" fmla="*/ 19446 h 44937"/>
                <a:gd name="connsiteX2" fmla="*/ 169973 w 180337"/>
                <a:gd name="connsiteY2" fmla="*/ 44846 h 44937"/>
                <a:gd name="connsiteX3" fmla="*/ 166798 w 180337"/>
                <a:gd name="connsiteY3" fmla="*/ 9921 h 44937"/>
                <a:gd name="connsiteX4" fmla="*/ 111 w 180337"/>
                <a:gd name="connsiteY4" fmla="*/ 396 h 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37" h="44937">
                  <a:moveTo>
                    <a:pt x="111" y="396"/>
                  </a:moveTo>
                  <a:cubicBezTo>
                    <a:pt x="-4122" y="1983"/>
                    <a:pt x="113088" y="12038"/>
                    <a:pt x="141398" y="19446"/>
                  </a:cubicBezTo>
                  <a:cubicBezTo>
                    <a:pt x="169708" y="26854"/>
                    <a:pt x="165740" y="46433"/>
                    <a:pt x="169973" y="44846"/>
                  </a:cubicBezTo>
                  <a:cubicBezTo>
                    <a:pt x="174206" y="43259"/>
                    <a:pt x="192727" y="17858"/>
                    <a:pt x="166798" y="9921"/>
                  </a:cubicBezTo>
                  <a:cubicBezTo>
                    <a:pt x="140869" y="1984"/>
                    <a:pt x="4344" y="-1191"/>
                    <a:pt x="111" y="3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: 図形 383">
              <a:extLst>
                <a:ext uri="{FF2B5EF4-FFF2-40B4-BE49-F238E27FC236}">
                  <a16:creationId xmlns:a16="http://schemas.microsoft.com/office/drawing/2014/main" id="{C496B01C-4EB9-45C4-85CF-93703338A22A}"/>
                </a:ext>
              </a:extLst>
            </p:cNvPr>
            <p:cNvSpPr/>
            <p:nvPr/>
          </p:nvSpPr>
          <p:spPr>
            <a:xfrm>
              <a:off x="7194492" y="7372163"/>
              <a:ext cx="248494" cy="76716"/>
            </a:xfrm>
            <a:custGeom>
              <a:avLst/>
              <a:gdLst>
                <a:gd name="connsiteX0" fmla="*/ 58 w 248494"/>
                <a:gd name="connsiteY0" fmla="*/ 71625 h 76716"/>
                <a:gd name="connsiteX1" fmla="*/ 187383 w 248494"/>
                <a:gd name="connsiteY1" fmla="*/ 58925 h 76716"/>
                <a:gd name="connsiteX2" fmla="*/ 246121 w 248494"/>
                <a:gd name="connsiteY2" fmla="*/ 187 h 76716"/>
                <a:gd name="connsiteX3" fmla="*/ 230246 w 248494"/>
                <a:gd name="connsiteY3" fmla="*/ 41462 h 76716"/>
                <a:gd name="connsiteX4" fmla="*/ 168333 w 248494"/>
                <a:gd name="connsiteY4" fmla="*/ 74800 h 76716"/>
                <a:gd name="connsiteX5" fmla="*/ 58 w 248494"/>
                <a:gd name="connsiteY5" fmla="*/ 71625 h 7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94" h="76716">
                  <a:moveTo>
                    <a:pt x="58" y="71625"/>
                  </a:moveTo>
                  <a:cubicBezTo>
                    <a:pt x="3233" y="68979"/>
                    <a:pt x="146373" y="70831"/>
                    <a:pt x="187383" y="58925"/>
                  </a:cubicBezTo>
                  <a:cubicBezTo>
                    <a:pt x="228394" y="47019"/>
                    <a:pt x="238977" y="3097"/>
                    <a:pt x="246121" y="187"/>
                  </a:cubicBezTo>
                  <a:cubicBezTo>
                    <a:pt x="253265" y="-2723"/>
                    <a:pt x="243211" y="29026"/>
                    <a:pt x="230246" y="41462"/>
                  </a:cubicBezTo>
                  <a:cubicBezTo>
                    <a:pt x="217281" y="53897"/>
                    <a:pt x="213048" y="70037"/>
                    <a:pt x="168333" y="74800"/>
                  </a:cubicBezTo>
                  <a:cubicBezTo>
                    <a:pt x="123618" y="79563"/>
                    <a:pt x="-3117" y="74271"/>
                    <a:pt x="58" y="71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: 図形 384">
              <a:extLst>
                <a:ext uri="{FF2B5EF4-FFF2-40B4-BE49-F238E27FC236}">
                  <a16:creationId xmlns:a16="http://schemas.microsoft.com/office/drawing/2014/main" id="{EF6ACEA5-DA03-49EF-AA35-A9B0D2671249}"/>
                </a:ext>
              </a:extLst>
            </p:cNvPr>
            <p:cNvSpPr/>
            <p:nvPr/>
          </p:nvSpPr>
          <p:spPr>
            <a:xfrm>
              <a:off x="7202454" y="7554451"/>
              <a:ext cx="346127" cy="94202"/>
            </a:xfrm>
            <a:custGeom>
              <a:avLst/>
              <a:gdLst>
                <a:gd name="connsiteX0" fmla="*/ 346109 w 346127"/>
                <a:gd name="connsiteY0" fmla="*/ 94124 h 94202"/>
                <a:gd name="connsiteX1" fmla="*/ 152434 w 346127"/>
                <a:gd name="connsiteY1" fmla="*/ 16337 h 94202"/>
                <a:gd name="connsiteX2" fmla="*/ 88934 w 346127"/>
                <a:gd name="connsiteY2" fmla="*/ 462 h 94202"/>
                <a:gd name="connsiteX3" fmla="*/ 34 w 346127"/>
                <a:gd name="connsiteY3" fmla="*/ 25862 h 94202"/>
                <a:gd name="connsiteX4" fmla="*/ 79409 w 346127"/>
                <a:gd name="connsiteY4" fmla="*/ 21099 h 94202"/>
                <a:gd name="connsiteX5" fmla="*/ 163546 w 346127"/>
                <a:gd name="connsiteY5" fmla="*/ 30624 h 94202"/>
                <a:gd name="connsiteX6" fmla="*/ 346109 w 346127"/>
                <a:gd name="connsiteY6" fmla="*/ 94124 h 9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6127" h="94202">
                  <a:moveTo>
                    <a:pt x="346109" y="94124"/>
                  </a:moveTo>
                  <a:cubicBezTo>
                    <a:pt x="344257" y="91743"/>
                    <a:pt x="195296" y="31947"/>
                    <a:pt x="152434" y="16337"/>
                  </a:cubicBezTo>
                  <a:cubicBezTo>
                    <a:pt x="109571" y="727"/>
                    <a:pt x="114334" y="-1126"/>
                    <a:pt x="88934" y="462"/>
                  </a:cubicBezTo>
                  <a:cubicBezTo>
                    <a:pt x="63534" y="2049"/>
                    <a:pt x="1621" y="22423"/>
                    <a:pt x="34" y="25862"/>
                  </a:cubicBezTo>
                  <a:cubicBezTo>
                    <a:pt x="-1553" y="29301"/>
                    <a:pt x="52157" y="20305"/>
                    <a:pt x="79409" y="21099"/>
                  </a:cubicBezTo>
                  <a:cubicBezTo>
                    <a:pt x="106661" y="21893"/>
                    <a:pt x="116979" y="17130"/>
                    <a:pt x="163546" y="30624"/>
                  </a:cubicBezTo>
                  <a:cubicBezTo>
                    <a:pt x="210113" y="44118"/>
                    <a:pt x="347961" y="96505"/>
                    <a:pt x="346109" y="94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: 図形 385">
              <a:extLst>
                <a:ext uri="{FF2B5EF4-FFF2-40B4-BE49-F238E27FC236}">
                  <a16:creationId xmlns:a16="http://schemas.microsoft.com/office/drawing/2014/main" id="{7A476FED-11FD-4D70-8FF4-571062450F47}"/>
                </a:ext>
              </a:extLst>
            </p:cNvPr>
            <p:cNvSpPr/>
            <p:nvPr/>
          </p:nvSpPr>
          <p:spPr>
            <a:xfrm>
              <a:off x="7180167" y="7612648"/>
              <a:ext cx="341454" cy="70956"/>
            </a:xfrm>
            <a:custGeom>
              <a:avLst/>
              <a:gdLst>
                <a:gd name="connsiteX0" fmla="*/ 96 w 341454"/>
                <a:gd name="connsiteY0" fmla="*/ 2590 h 70956"/>
                <a:gd name="connsiteX1" fmla="*/ 125508 w 341454"/>
                <a:gd name="connsiteY1" fmla="*/ 2590 h 70956"/>
                <a:gd name="connsiteX2" fmla="*/ 236633 w 341454"/>
                <a:gd name="connsiteY2" fmla="*/ 31165 h 70956"/>
                <a:gd name="connsiteX3" fmla="*/ 341408 w 341454"/>
                <a:gd name="connsiteY3" fmla="*/ 70852 h 70956"/>
                <a:gd name="connsiteX4" fmla="*/ 223933 w 341454"/>
                <a:gd name="connsiteY4" fmla="*/ 42277 h 70956"/>
                <a:gd name="connsiteX5" fmla="*/ 162021 w 341454"/>
                <a:gd name="connsiteY5" fmla="*/ 27990 h 70956"/>
                <a:gd name="connsiteX6" fmla="*/ 146146 w 341454"/>
                <a:gd name="connsiteY6" fmla="*/ 13702 h 70956"/>
                <a:gd name="connsiteX7" fmla="*/ 96 w 341454"/>
                <a:gd name="connsiteY7" fmla="*/ 2590 h 7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454" h="70956">
                  <a:moveTo>
                    <a:pt x="96" y="2590"/>
                  </a:moveTo>
                  <a:cubicBezTo>
                    <a:pt x="-3344" y="738"/>
                    <a:pt x="86085" y="-2172"/>
                    <a:pt x="125508" y="2590"/>
                  </a:cubicBezTo>
                  <a:cubicBezTo>
                    <a:pt x="164931" y="7352"/>
                    <a:pt x="200650" y="19788"/>
                    <a:pt x="236633" y="31165"/>
                  </a:cubicBezTo>
                  <a:cubicBezTo>
                    <a:pt x="272616" y="42542"/>
                    <a:pt x="343525" y="69000"/>
                    <a:pt x="341408" y="70852"/>
                  </a:cubicBezTo>
                  <a:cubicBezTo>
                    <a:pt x="339291" y="72704"/>
                    <a:pt x="253831" y="49421"/>
                    <a:pt x="223933" y="42277"/>
                  </a:cubicBezTo>
                  <a:cubicBezTo>
                    <a:pt x="194035" y="35133"/>
                    <a:pt x="174986" y="32753"/>
                    <a:pt x="162021" y="27990"/>
                  </a:cubicBezTo>
                  <a:cubicBezTo>
                    <a:pt x="149056" y="23227"/>
                    <a:pt x="169958" y="17935"/>
                    <a:pt x="146146" y="13702"/>
                  </a:cubicBezTo>
                  <a:cubicBezTo>
                    <a:pt x="122334" y="9469"/>
                    <a:pt x="3536" y="4442"/>
                    <a:pt x="96" y="25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: 図形 386">
              <a:extLst>
                <a:ext uri="{FF2B5EF4-FFF2-40B4-BE49-F238E27FC236}">
                  <a16:creationId xmlns:a16="http://schemas.microsoft.com/office/drawing/2014/main" id="{AEF7959A-283A-48D5-B241-E962E583717B}"/>
                </a:ext>
              </a:extLst>
            </p:cNvPr>
            <p:cNvSpPr/>
            <p:nvPr/>
          </p:nvSpPr>
          <p:spPr>
            <a:xfrm>
              <a:off x="7140593" y="7624699"/>
              <a:ext cx="219527" cy="40556"/>
            </a:xfrm>
            <a:custGeom>
              <a:avLst/>
              <a:gdLst>
                <a:gd name="connsiteX0" fmla="*/ 1570 w 219527"/>
                <a:gd name="connsiteY0" fmla="*/ 64 h 40556"/>
                <a:gd name="connsiteX1" fmla="*/ 133332 w 219527"/>
                <a:gd name="connsiteY1" fmla="*/ 38164 h 40556"/>
                <a:gd name="connsiteX2" fmla="*/ 206357 w 219527"/>
                <a:gd name="connsiteY2" fmla="*/ 36576 h 40556"/>
                <a:gd name="connsiteX3" fmla="*/ 214295 w 219527"/>
                <a:gd name="connsiteY3" fmla="*/ 36576 h 40556"/>
                <a:gd name="connsiteX4" fmla="*/ 149207 w 219527"/>
                <a:gd name="connsiteY4" fmla="*/ 19114 h 40556"/>
                <a:gd name="connsiteX5" fmla="*/ 65070 w 219527"/>
                <a:gd name="connsiteY5" fmla="*/ 28639 h 40556"/>
                <a:gd name="connsiteX6" fmla="*/ 1570 w 219527"/>
                <a:gd name="connsiteY6" fmla="*/ 64 h 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527" h="40556">
                  <a:moveTo>
                    <a:pt x="1570" y="64"/>
                  </a:moveTo>
                  <a:cubicBezTo>
                    <a:pt x="12947" y="1652"/>
                    <a:pt x="99201" y="32079"/>
                    <a:pt x="133332" y="38164"/>
                  </a:cubicBezTo>
                  <a:cubicBezTo>
                    <a:pt x="167463" y="44249"/>
                    <a:pt x="192863" y="36841"/>
                    <a:pt x="206357" y="36576"/>
                  </a:cubicBezTo>
                  <a:cubicBezTo>
                    <a:pt x="219851" y="36311"/>
                    <a:pt x="223820" y="39486"/>
                    <a:pt x="214295" y="36576"/>
                  </a:cubicBezTo>
                  <a:cubicBezTo>
                    <a:pt x="204770" y="33666"/>
                    <a:pt x="174078" y="20437"/>
                    <a:pt x="149207" y="19114"/>
                  </a:cubicBezTo>
                  <a:cubicBezTo>
                    <a:pt x="124336" y="17791"/>
                    <a:pt x="86501" y="30756"/>
                    <a:pt x="65070" y="28639"/>
                  </a:cubicBezTo>
                  <a:cubicBezTo>
                    <a:pt x="43639" y="26522"/>
                    <a:pt x="-9807" y="-1524"/>
                    <a:pt x="1570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: 図形 387">
              <a:extLst>
                <a:ext uri="{FF2B5EF4-FFF2-40B4-BE49-F238E27FC236}">
                  <a16:creationId xmlns:a16="http://schemas.microsoft.com/office/drawing/2014/main" id="{64D9D8C9-B623-491A-849C-4504E4EE4EDC}"/>
                </a:ext>
              </a:extLst>
            </p:cNvPr>
            <p:cNvSpPr/>
            <p:nvPr/>
          </p:nvSpPr>
          <p:spPr>
            <a:xfrm>
              <a:off x="7245024" y="7696720"/>
              <a:ext cx="239051" cy="31232"/>
            </a:xfrm>
            <a:custGeom>
              <a:avLst/>
              <a:gdLst>
                <a:gd name="connsiteX0" fmla="*/ 326 w 239051"/>
                <a:gd name="connsiteY0" fmla="*/ 1068 h 31232"/>
                <a:gd name="connsiteX1" fmla="*/ 214639 w 239051"/>
                <a:gd name="connsiteY1" fmla="*/ 2655 h 31232"/>
                <a:gd name="connsiteX2" fmla="*/ 228926 w 239051"/>
                <a:gd name="connsiteY2" fmla="*/ 31230 h 31232"/>
                <a:gd name="connsiteX3" fmla="*/ 167014 w 239051"/>
                <a:gd name="connsiteY3" fmla="*/ 1068 h 31232"/>
                <a:gd name="connsiteX4" fmla="*/ 326 w 239051"/>
                <a:gd name="connsiteY4" fmla="*/ 1068 h 3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51" h="31232">
                  <a:moveTo>
                    <a:pt x="326" y="1068"/>
                  </a:moveTo>
                  <a:cubicBezTo>
                    <a:pt x="8263" y="1332"/>
                    <a:pt x="176539" y="-2372"/>
                    <a:pt x="214639" y="2655"/>
                  </a:cubicBezTo>
                  <a:cubicBezTo>
                    <a:pt x="252739" y="7682"/>
                    <a:pt x="236863" y="31494"/>
                    <a:pt x="228926" y="31230"/>
                  </a:cubicBezTo>
                  <a:cubicBezTo>
                    <a:pt x="220989" y="30966"/>
                    <a:pt x="202468" y="2920"/>
                    <a:pt x="167014" y="1068"/>
                  </a:cubicBezTo>
                  <a:cubicBezTo>
                    <a:pt x="131560" y="-784"/>
                    <a:pt x="-7611" y="804"/>
                    <a:pt x="326" y="10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: 図形 388">
              <a:extLst>
                <a:ext uri="{FF2B5EF4-FFF2-40B4-BE49-F238E27FC236}">
                  <a16:creationId xmlns:a16="http://schemas.microsoft.com/office/drawing/2014/main" id="{B8326805-02A1-417B-80D8-E2B263C4A1CD}"/>
                </a:ext>
              </a:extLst>
            </p:cNvPr>
            <p:cNvSpPr/>
            <p:nvPr/>
          </p:nvSpPr>
          <p:spPr>
            <a:xfrm>
              <a:off x="7430941" y="7751390"/>
              <a:ext cx="143525" cy="159807"/>
            </a:xfrm>
            <a:custGeom>
              <a:avLst/>
              <a:gdLst>
                <a:gd name="connsiteX0" fmla="*/ 147 w 143525"/>
                <a:gd name="connsiteY0" fmla="*/ 3548 h 159807"/>
                <a:gd name="connsiteX1" fmla="*/ 39834 w 143525"/>
                <a:gd name="connsiteY1" fmla="*/ 76573 h 159807"/>
                <a:gd name="connsiteX2" fmla="*/ 9672 w 143525"/>
                <a:gd name="connsiteY2" fmla="*/ 128960 h 159807"/>
                <a:gd name="connsiteX3" fmla="*/ 55709 w 143525"/>
                <a:gd name="connsiteY3" fmla="*/ 159123 h 159807"/>
                <a:gd name="connsiteX4" fmla="*/ 79522 w 143525"/>
                <a:gd name="connsiteY4" fmla="*/ 100385 h 159807"/>
                <a:gd name="connsiteX5" fmla="*/ 143022 w 143525"/>
                <a:gd name="connsiteY5" fmla="*/ 90860 h 159807"/>
                <a:gd name="connsiteX6" fmla="*/ 106509 w 143525"/>
                <a:gd name="connsiteY6" fmla="*/ 52760 h 159807"/>
                <a:gd name="connsiteX7" fmla="*/ 57297 w 143525"/>
                <a:gd name="connsiteY7" fmla="*/ 14660 h 159807"/>
                <a:gd name="connsiteX8" fmla="*/ 147 w 143525"/>
                <a:gd name="connsiteY8" fmla="*/ 3548 h 15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25" h="159807">
                  <a:moveTo>
                    <a:pt x="147" y="3548"/>
                  </a:moveTo>
                  <a:cubicBezTo>
                    <a:pt x="-2763" y="13867"/>
                    <a:pt x="38247" y="55671"/>
                    <a:pt x="39834" y="76573"/>
                  </a:cubicBezTo>
                  <a:cubicBezTo>
                    <a:pt x="41421" y="97475"/>
                    <a:pt x="7026" y="115202"/>
                    <a:pt x="9672" y="128960"/>
                  </a:cubicBezTo>
                  <a:cubicBezTo>
                    <a:pt x="12318" y="142718"/>
                    <a:pt x="44067" y="163885"/>
                    <a:pt x="55709" y="159123"/>
                  </a:cubicBezTo>
                  <a:cubicBezTo>
                    <a:pt x="67351" y="154361"/>
                    <a:pt x="64970" y="111762"/>
                    <a:pt x="79522" y="100385"/>
                  </a:cubicBezTo>
                  <a:cubicBezTo>
                    <a:pt x="94074" y="89008"/>
                    <a:pt x="138524" y="98797"/>
                    <a:pt x="143022" y="90860"/>
                  </a:cubicBezTo>
                  <a:cubicBezTo>
                    <a:pt x="147520" y="82923"/>
                    <a:pt x="120797" y="65460"/>
                    <a:pt x="106509" y="52760"/>
                  </a:cubicBezTo>
                  <a:cubicBezTo>
                    <a:pt x="92222" y="40060"/>
                    <a:pt x="73437" y="21275"/>
                    <a:pt x="57297" y="14660"/>
                  </a:cubicBezTo>
                  <a:cubicBezTo>
                    <a:pt x="41158" y="8046"/>
                    <a:pt x="3057" y="-6771"/>
                    <a:pt x="147" y="35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: 図形 389">
              <a:extLst>
                <a:ext uri="{FF2B5EF4-FFF2-40B4-BE49-F238E27FC236}">
                  <a16:creationId xmlns:a16="http://schemas.microsoft.com/office/drawing/2014/main" id="{8DE09D60-C7FF-4B86-9E85-1C290B7DDC20}"/>
                </a:ext>
              </a:extLst>
            </p:cNvPr>
            <p:cNvSpPr/>
            <p:nvPr/>
          </p:nvSpPr>
          <p:spPr>
            <a:xfrm>
              <a:off x="7199256" y="7759142"/>
              <a:ext cx="356332" cy="285462"/>
            </a:xfrm>
            <a:custGeom>
              <a:avLst/>
              <a:gdLst>
                <a:gd name="connsiteX0" fmla="*/ 57 w 356332"/>
                <a:gd name="connsiteY0" fmla="*/ 558 h 285462"/>
                <a:gd name="connsiteX1" fmla="*/ 174682 w 356332"/>
                <a:gd name="connsiteY1" fmla="*/ 19608 h 285462"/>
                <a:gd name="connsiteX2" fmla="*/ 222307 w 356332"/>
                <a:gd name="connsiteY2" fmla="*/ 98983 h 285462"/>
                <a:gd name="connsiteX3" fmla="*/ 346132 w 356332"/>
                <a:gd name="connsiteY3" fmla="*/ 260908 h 285462"/>
                <a:gd name="connsiteX4" fmla="*/ 331844 w 356332"/>
                <a:gd name="connsiteY4" fmla="*/ 265671 h 285462"/>
                <a:gd name="connsiteX5" fmla="*/ 193732 w 356332"/>
                <a:gd name="connsiteY5" fmla="*/ 76758 h 285462"/>
                <a:gd name="connsiteX6" fmla="*/ 155632 w 356332"/>
                <a:gd name="connsiteY6" fmla="*/ 33896 h 285462"/>
                <a:gd name="connsiteX7" fmla="*/ 57 w 356332"/>
                <a:gd name="connsiteY7" fmla="*/ 558 h 28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32" h="285462">
                  <a:moveTo>
                    <a:pt x="57" y="558"/>
                  </a:moveTo>
                  <a:cubicBezTo>
                    <a:pt x="3232" y="-1823"/>
                    <a:pt x="137640" y="3204"/>
                    <a:pt x="174682" y="19608"/>
                  </a:cubicBezTo>
                  <a:cubicBezTo>
                    <a:pt x="211724" y="36012"/>
                    <a:pt x="193732" y="58766"/>
                    <a:pt x="222307" y="98983"/>
                  </a:cubicBezTo>
                  <a:cubicBezTo>
                    <a:pt x="250882" y="139200"/>
                    <a:pt x="327876" y="233127"/>
                    <a:pt x="346132" y="260908"/>
                  </a:cubicBezTo>
                  <a:cubicBezTo>
                    <a:pt x="364388" y="288689"/>
                    <a:pt x="357244" y="296363"/>
                    <a:pt x="331844" y="265671"/>
                  </a:cubicBezTo>
                  <a:cubicBezTo>
                    <a:pt x="306444" y="234979"/>
                    <a:pt x="223101" y="115387"/>
                    <a:pt x="193732" y="76758"/>
                  </a:cubicBezTo>
                  <a:cubicBezTo>
                    <a:pt x="164363" y="38129"/>
                    <a:pt x="184207" y="44744"/>
                    <a:pt x="155632" y="33896"/>
                  </a:cubicBezTo>
                  <a:cubicBezTo>
                    <a:pt x="127057" y="23048"/>
                    <a:pt x="-3118" y="2939"/>
                    <a:pt x="57" y="5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: 図形 390">
              <a:extLst>
                <a:ext uri="{FF2B5EF4-FFF2-40B4-BE49-F238E27FC236}">
                  <a16:creationId xmlns:a16="http://schemas.microsoft.com/office/drawing/2014/main" id="{31BA828E-276A-4A93-B941-4351A3D5E81B}"/>
                </a:ext>
              </a:extLst>
            </p:cNvPr>
            <p:cNvSpPr/>
            <p:nvPr/>
          </p:nvSpPr>
          <p:spPr>
            <a:xfrm>
              <a:off x="7155763" y="7745258"/>
              <a:ext cx="420980" cy="500218"/>
            </a:xfrm>
            <a:custGeom>
              <a:avLst/>
              <a:gdLst>
                <a:gd name="connsiteX0" fmla="*/ 5450 w 420980"/>
                <a:gd name="connsiteY0" fmla="*/ 9680 h 500218"/>
                <a:gd name="connsiteX1" fmla="*/ 122925 w 420980"/>
                <a:gd name="connsiteY1" fmla="*/ 79530 h 500218"/>
                <a:gd name="connsiteX2" fmla="*/ 318187 w 420980"/>
                <a:gd name="connsiteY2" fmla="*/ 322417 h 500218"/>
                <a:gd name="connsiteX3" fmla="*/ 408675 w 420980"/>
                <a:gd name="connsiteY3" fmla="*/ 500217 h 500218"/>
                <a:gd name="connsiteX4" fmla="*/ 419787 w 420980"/>
                <a:gd name="connsiteY4" fmla="*/ 319242 h 500218"/>
                <a:gd name="connsiteX5" fmla="*/ 405500 w 420980"/>
                <a:gd name="connsiteY5" fmla="*/ 400205 h 500218"/>
                <a:gd name="connsiteX6" fmla="*/ 297550 w 420980"/>
                <a:gd name="connsiteY6" fmla="*/ 265267 h 500218"/>
                <a:gd name="connsiteX7" fmla="*/ 5450 w 420980"/>
                <a:gd name="connsiteY7" fmla="*/ 9680 h 5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0980" h="500218">
                  <a:moveTo>
                    <a:pt x="5450" y="9680"/>
                  </a:moveTo>
                  <a:cubicBezTo>
                    <a:pt x="-23654" y="-21276"/>
                    <a:pt x="70802" y="27407"/>
                    <a:pt x="122925" y="79530"/>
                  </a:cubicBezTo>
                  <a:cubicBezTo>
                    <a:pt x="175048" y="131653"/>
                    <a:pt x="270562" y="252303"/>
                    <a:pt x="318187" y="322417"/>
                  </a:cubicBezTo>
                  <a:cubicBezTo>
                    <a:pt x="365812" y="392531"/>
                    <a:pt x="391742" y="500746"/>
                    <a:pt x="408675" y="500217"/>
                  </a:cubicBezTo>
                  <a:cubicBezTo>
                    <a:pt x="425608" y="499688"/>
                    <a:pt x="420316" y="335911"/>
                    <a:pt x="419787" y="319242"/>
                  </a:cubicBezTo>
                  <a:cubicBezTo>
                    <a:pt x="419258" y="302573"/>
                    <a:pt x="425873" y="409201"/>
                    <a:pt x="405500" y="400205"/>
                  </a:cubicBezTo>
                  <a:cubicBezTo>
                    <a:pt x="385127" y="391209"/>
                    <a:pt x="357346" y="329032"/>
                    <a:pt x="297550" y="265267"/>
                  </a:cubicBezTo>
                  <a:cubicBezTo>
                    <a:pt x="237754" y="201502"/>
                    <a:pt x="34554" y="40636"/>
                    <a:pt x="5450" y="96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: 図形 391">
              <a:extLst>
                <a:ext uri="{FF2B5EF4-FFF2-40B4-BE49-F238E27FC236}">
                  <a16:creationId xmlns:a16="http://schemas.microsoft.com/office/drawing/2014/main" id="{92D2700C-F221-4681-B7A2-B0E51BDAE8E2}"/>
                </a:ext>
              </a:extLst>
            </p:cNvPr>
            <p:cNvSpPr/>
            <p:nvPr/>
          </p:nvSpPr>
          <p:spPr>
            <a:xfrm>
              <a:off x="7077047" y="7741830"/>
              <a:ext cx="476617" cy="484853"/>
            </a:xfrm>
            <a:custGeom>
              <a:avLst/>
              <a:gdLst>
                <a:gd name="connsiteX0" fmla="*/ 28 w 476617"/>
                <a:gd name="connsiteY0" fmla="*/ 17870 h 484853"/>
                <a:gd name="connsiteX1" fmla="*/ 114328 w 476617"/>
                <a:gd name="connsiteY1" fmla="*/ 43270 h 484853"/>
                <a:gd name="connsiteX2" fmla="*/ 227041 w 476617"/>
                <a:gd name="connsiteY2" fmla="*/ 152808 h 484853"/>
                <a:gd name="connsiteX3" fmla="*/ 466753 w 476617"/>
                <a:gd name="connsiteY3" fmla="*/ 476658 h 484853"/>
                <a:gd name="connsiteX4" fmla="*/ 398491 w 476617"/>
                <a:gd name="connsiteY4" fmla="*/ 357595 h 484853"/>
                <a:gd name="connsiteX5" fmla="*/ 106391 w 476617"/>
                <a:gd name="connsiteY5" fmla="*/ 30570 h 484853"/>
                <a:gd name="connsiteX6" fmla="*/ 28 w 476617"/>
                <a:gd name="connsiteY6" fmla="*/ 17870 h 484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617" h="484853">
                  <a:moveTo>
                    <a:pt x="28" y="17870"/>
                  </a:moveTo>
                  <a:cubicBezTo>
                    <a:pt x="1351" y="19987"/>
                    <a:pt x="76493" y="20780"/>
                    <a:pt x="114328" y="43270"/>
                  </a:cubicBezTo>
                  <a:cubicBezTo>
                    <a:pt x="152163" y="65760"/>
                    <a:pt x="168304" y="80577"/>
                    <a:pt x="227041" y="152808"/>
                  </a:cubicBezTo>
                  <a:cubicBezTo>
                    <a:pt x="285778" y="225039"/>
                    <a:pt x="438178" y="442527"/>
                    <a:pt x="466753" y="476658"/>
                  </a:cubicBezTo>
                  <a:cubicBezTo>
                    <a:pt x="495328" y="510789"/>
                    <a:pt x="458551" y="431943"/>
                    <a:pt x="398491" y="357595"/>
                  </a:cubicBezTo>
                  <a:cubicBezTo>
                    <a:pt x="338431" y="283247"/>
                    <a:pt x="169362" y="89572"/>
                    <a:pt x="106391" y="30570"/>
                  </a:cubicBezTo>
                  <a:cubicBezTo>
                    <a:pt x="43420" y="-28432"/>
                    <a:pt x="-1295" y="15753"/>
                    <a:pt x="28" y="178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: 図形 392">
              <a:extLst>
                <a:ext uri="{FF2B5EF4-FFF2-40B4-BE49-F238E27FC236}">
                  <a16:creationId xmlns:a16="http://schemas.microsoft.com/office/drawing/2014/main" id="{F0BAA672-F0C1-4BA7-A0B5-0ABD1FC18D96}"/>
                </a:ext>
              </a:extLst>
            </p:cNvPr>
            <p:cNvSpPr/>
            <p:nvPr/>
          </p:nvSpPr>
          <p:spPr>
            <a:xfrm>
              <a:off x="7505053" y="7851473"/>
              <a:ext cx="67891" cy="126058"/>
            </a:xfrm>
            <a:custGeom>
              <a:avLst/>
              <a:gdLst>
                <a:gd name="connsiteX0" fmla="*/ 60972 w 67891"/>
                <a:gd name="connsiteY0" fmla="*/ 302 h 126058"/>
                <a:gd name="connsiteX1" fmla="*/ 64147 w 67891"/>
                <a:gd name="connsiteY1" fmla="*/ 78090 h 126058"/>
                <a:gd name="connsiteX2" fmla="*/ 2235 w 67891"/>
                <a:gd name="connsiteY2" fmla="*/ 125715 h 126058"/>
                <a:gd name="connsiteX3" fmla="*/ 18110 w 67891"/>
                <a:gd name="connsiteY3" fmla="*/ 97140 h 126058"/>
                <a:gd name="connsiteX4" fmla="*/ 60972 w 67891"/>
                <a:gd name="connsiteY4" fmla="*/ 52690 h 126058"/>
                <a:gd name="connsiteX5" fmla="*/ 60972 w 67891"/>
                <a:gd name="connsiteY5" fmla="*/ 302 h 12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891" h="126058">
                  <a:moveTo>
                    <a:pt x="60972" y="302"/>
                  </a:moveTo>
                  <a:cubicBezTo>
                    <a:pt x="61501" y="4535"/>
                    <a:pt x="73936" y="57188"/>
                    <a:pt x="64147" y="78090"/>
                  </a:cubicBezTo>
                  <a:cubicBezTo>
                    <a:pt x="54358" y="98992"/>
                    <a:pt x="9908" y="122540"/>
                    <a:pt x="2235" y="125715"/>
                  </a:cubicBezTo>
                  <a:cubicBezTo>
                    <a:pt x="-5438" y="128890"/>
                    <a:pt x="8320" y="109311"/>
                    <a:pt x="18110" y="97140"/>
                  </a:cubicBezTo>
                  <a:cubicBezTo>
                    <a:pt x="27899" y="84969"/>
                    <a:pt x="53564" y="68036"/>
                    <a:pt x="60972" y="52690"/>
                  </a:cubicBezTo>
                  <a:cubicBezTo>
                    <a:pt x="68380" y="37344"/>
                    <a:pt x="60443" y="-3931"/>
                    <a:pt x="60972" y="3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: 図形 393">
              <a:extLst>
                <a:ext uri="{FF2B5EF4-FFF2-40B4-BE49-F238E27FC236}">
                  <a16:creationId xmlns:a16="http://schemas.microsoft.com/office/drawing/2014/main" id="{383A10AD-94F0-4BDD-B3DD-A2184F595BA6}"/>
                </a:ext>
              </a:extLst>
            </p:cNvPr>
            <p:cNvSpPr/>
            <p:nvPr/>
          </p:nvSpPr>
          <p:spPr>
            <a:xfrm>
              <a:off x="7092115" y="7715054"/>
              <a:ext cx="271873" cy="17313"/>
            </a:xfrm>
            <a:custGeom>
              <a:avLst/>
              <a:gdLst>
                <a:gd name="connsiteX0" fmla="*/ 835 w 271873"/>
                <a:gd name="connsiteY0" fmla="*/ 16071 h 17313"/>
                <a:gd name="connsiteX1" fmla="*/ 264360 w 271873"/>
                <a:gd name="connsiteY1" fmla="*/ 14484 h 17313"/>
                <a:gd name="connsiteX2" fmla="*/ 183398 w 271873"/>
                <a:gd name="connsiteY2" fmla="*/ 196 h 17313"/>
                <a:gd name="connsiteX3" fmla="*/ 835 w 271873"/>
                <a:gd name="connsiteY3" fmla="*/ 16071 h 1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873" h="17313">
                  <a:moveTo>
                    <a:pt x="835" y="16071"/>
                  </a:moveTo>
                  <a:cubicBezTo>
                    <a:pt x="14329" y="18452"/>
                    <a:pt x="233933" y="17130"/>
                    <a:pt x="264360" y="14484"/>
                  </a:cubicBezTo>
                  <a:cubicBezTo>
                    <a:pt x="294787" y="11838"/>
                    <a:pt x="225731" y="2313"/>
                    <a:pt x="183398" y="196"/>
                  </a:cubicBezTo>
                  <a:cubicBezTo>
                    <a:pt x="141065" y="-1921"/>
                    <a:pt x="-12659" y="13690"/>
                    <a:pt x="835" y="160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: 図形 394">
              <a:extLst>
                <a:ext uri="{FF2B5EF4-FFF2-40B4-BE49-F238E27FC236}">
                  <a16:creationId xmlns:a16="http://schemas.microsoft.com/office/drawing/2014/main" id="{2C52538C-8EA3-4FC8-9D0B-267AF3589DB3}"/>
                </a:ext>
              </a:extLst>
            </p:cNvPr>
            <p:cNvSpPr/>
            <p:nvPr/>
          </p:nvSpPr>
          <p:spPr>
            <a:xfrm>
              <a:off x="6852775" y="7667121"/>
              <a:ext cx="200881" cy="22831"/>
            </a:xfrm>
            <a:custGeom>
              <a:avLst/>
              <a:gdLst>
                <a:gd name="connsiteX0" fmla="*/ 463 w 200881"/>
                <a:gd name="connsiteY0" fmla="*/ 504 h 22831"/>
                <a:gd name="connsiteX1" fmla="*/ 194138 w 200881"/>
                <a:gd name="connsiteY1" fmla="*/ 22729 h 22831"/>
                <a:gd name="connsiteX2" fmla="*/ 141750 w 200881"/>
                <a:gd name="connsiteY2" fmla="*/ 8442 h 22831"/>
                <a:gd name="connsiteX3" fmla="*/ 463 w 200881"/>
                <a:gd name="connsiteY3" fmla="*/ 504 h 2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881" h="22831">
                  <a:moveTo>
                    <a:pt x="463" y="504"/>
                  </a:moveTo>
                  <a:cubicBezTo>
                    <a:pt x="9194" y="2885"/>
                    <a:pt x="170590" y="21406"/>
                    <a:pt x="194138" y="22729"/>
                  </a:cubicBezTo>
                  <a:cubicBezTo>
                    <a:pt x="217686" y="24052"/>
                    <a:pt x="174558" y="12146"/>
                    <a:pt x="141750" y="8442"/>
                  </a:cubicBezTo>
                  <a:cubicBezTo>
                    <a:pt x="108942" y="4738"/>
                    <a:pt x="-8268" y="-1877"/>
                    <a:pt x="463" y="5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: 図形 395">
              <a:extLst>
                <a:ext uri="{FF2B5EF4-FFF2-40B4-BE49-F238E27FC236}">
                  <a16:creationId xmlns:a16="http://schemas.microsoft.com/office/drawing/2014/main" id="{F415CF04-FBF3-418E-A708-5E8F115B678A}"/>
                </a:ext>
              </a:extLst>
            </p:cNvPr>
            <p:cNvSpPr/>
            <p:nvPr/>
          </p:nvSpPr>
          <p:spPr>
            <a:xfrm>
              <a:off x="6822698" y="7688431"/>
              <a:ext cx="230272" cy="20790"/>
            </a:xfrm>
            <a:custGeom>
              <a:avLst/>
              <a:gdLst>
                <a:gd name="connsiteX0" fmla="*/ 1965 w 230272"/>
                <a:gd name="connsiteY0" fmla="*/ 12532 h 20790"/>
                <a:gd name="connsiteX1" fmla="*/ 227390 w 230272"/>
                <a:gd name="connsiteY1" fmla="*/ 20469 h 20790"/>
                <a:gd name="connsiteX2" fmla="*/ 122615 w 230272"/>
                <a:gd name="connsiteY2" fmla="*/ 1419 h 20790"/>
                <a:gd name="connsiteX3" fmla="*/ 1965 w 230272"/>
                <a:gd name="connsiteY3" fmla="*/ 12532 h 2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272" h="20790">
                  <a:moveTo>
                    <a:pt x="1965" y="12532"/>
                  </a:moveTo>
                  <a:cubicBezTo>
                    <a:pt x="19428" y="15707"/>
                    <a:pt x="207282" y="22321"/>
                    <a:pt x="227390" y="20469"/>
                  </a:cubicBezTo>
                  <a:cubicBezTo>
                    <a:pt x="247498" y="18617"/>
                    <a:pt x="157011" y="7240"/>
                    <a:pt x="122615" y="1419"/>
                  </a:cubicBezTo>
                  <a:cubicBezTo>
                    <a:pt x="88219" y="-4402"/>
                    <a:pt x="-15498" y="9357"/>
                    <a:pt x="1965" y="125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: 図形 396">
              <a:extLst>
                <a:ext uri="{FF2B5EF4-FFF2-40B4-BE49-F238E27FC236}">
                  <a16:creationId xmlns:a16="http://schemas.microsoft.com/office/drawing/2014/main" id="{94ED001D-6DE2-4EAF-8B9F-03CDFB3CC0C0}"/>
                </a:ext>
              </a:extLst>
            </p:cNvPr>
            <p:cNvSpPr/>
            <p:nvPr/>
          </p:nvSpPr>
          <p:spPr>
            <a:xfrm>
              <a:off x="6724401" y="7215883"/>
              <a:ext cx="153456" cy="110430"/>
            </a:xfrm>
            <a:custGeom>
              <a:avLst/>
              <a:gdLst>
                <a:gd name="connsiteX0" fmla="*/ 249 w 153456"/>
                <a:gd name="connsiteY0" fmla="*/ 110430 h 110430"/>
                <a:gd name="connsiteX1" fmla="*/ 147887 w 153456"/>
                <a:gd name="connsiteY1" fmla="*/ 12005 h 110430"/>
                <a:gd name="connsiteX2" fmla="*/ 112962 w 153456"/>
                <a:gd name="connsiteY2" fmla="*/ 10417 h 110430"/>
                <a:gd name="connsiteX3" fmla="*/ 249 w 153456"/>
                <a:gd name="connsiteY3" fmla="*/ 110430 h 11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456" h="110430">
                  <a:moveTo>
                    <a:pt x="249" y="110430"/>
                  </a:moveTo>
                  <a:cubicBezTo>
                    <a:pt x="6070" y="110695"/>
                    <a:pt x="129102" y="28674"/>
                    <a:pt x="147887" y="12005"/>
                  </a:cubicBezTo>
                  <a:cubicBezTo>
                    <a:pt x="166672" y="-4664"/>
                    <a:pt x="133600" y="-2812"/>
                    <a:pt x="112962" y="10417"/>
                  </a:cubicBezTo>
                  <a:cubicBezTo>
                    <a:pt x="92324" y="23646"/>
                    <a:pt x="-5572" y="110165"/>
                    <a:pt x="249" y="1104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: 図形 397">
              <a:extLst>
                <a:ext uri="{FF2B5EF4-FFF2-40B4-BE49-F238E27FC236}">
                  <a16:creationId xmlns:a16="http://schemas.microsoft.com/office/drawing/2014/main" id="{950F9713-A123-4794-94E4-93C207D0BE93}"/>
                </a:ext>
              </a:extLst>
            </p:cNvPr>
            <p:cNvSpPr/>
            <p:nvPr/>
          </p:nvSpPr>
          <p:spPr>
            <a:xfrm>
              <a:off x="6728429" y="7082728"/>
              <a:ext cx="165194" cy="51782"/>
            </a:xfrm>
            <a:custGeom>
              <a:avLst/>
              <a:gdLst>
                <a:gd name="connsiteX0" fmla="*/ 164496 w 165194"/>
                <a:gd name="connsiteY0" fmla="*/ 697 h 51782"/>
                <a:gd name="connsiteX1" fmla="*/ 67659 w 165194"/>
                <a:gd name="connsiteY1" fmla="*/ 29272 h 51782"/>
                <a:gd name="connsiteX2" fmla="*/ 12096 w 165194"/>
                <a:gd name="connsiteY2" fmla="*/ 51497 h 51782"/>
                <a:gd name="connsiteX3" fmla="*/ 13684 w 165194"/>
                <a:gd name="connsiteY3" fmla="*/ 13397 h 51782"/>
                <a:gd name="connsiteX4" fmla="*/ 164496 w 165194"/>
                <a:gd name="connsiteY4" fmla="*/ 697 h 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94" h="51782">
                  <a:moveTo>
                    <a:pt x="164496" y="697"/>
                  </a:moveTo>
                  <a:cubicBezTo>
                    <a:pt x="173492" y="3343"/>
                    <a:pt x="93059" y="20805"/>
                    <a:pt x="67659" y="29272"/>
                  </a:cubicBezTo>
                  <a:cubicBezTo>
                    <a:pt x="42259" y="37739"/>
                    <a:pt x="21092" y="54143"/>
                    <a:pt x="12096" y="51497"/>
                  </a:cubicBezTo>
                  <a:cubicBezTo>
                    <a:pt x="3100" y="48851"/>
                    <a:pt x="-10658" y="23716"/>
                    <a:pt x="13684" y="13397"/>
                  </a:cubicBezTo>
                  <a:cubicBezTo>
                    <a:pt x="38026" y="3078"/>
                    <a:pt x="155500" y="-1949"/>
                    <a:pt x="164496" y="6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: 図形 398">
              <a:extLst>
                <a:ext uri="{FF2B5EF4-FFF2-40B4-BE49-F238E27FC236}">
                  <a16:creationId xmlns:a16="http://schemas.microsoft.com/office/drawing/2014/main" id="{F586858D-6517-4C5F-889E-0CA6642D548B}"/>
                </a:ext>
              </a:extLst>
            </p:cNvPr>
            <p:cNvSpPr/>
            <p:nvPr/>
          </p:nvSpPr>
          <p:spPr>
            <a:xfrm>
              <a:off x="6484211" y="7125167"/>
              <a:ext cx="197313" cy="133312"/>
            </a:xfrm>
            <a:custGeom>
              <a:avLst/>
              <a:gdLst>
                <a:gd name="connsiteX0" fmla="*/ 2314 w 197313"/>
                <a:gd name="connsiteY0" fmla="*/ 2708 h 133312"/>
                <a:gd name="connsiteX1" fmla="*/ 184877 w 197313"/>
                <a:gd name="connsiteY1" fmla="*/ 128121 h 133312"/>
                <a:gd name="connsiteX2" fmla="*/ 175352 w 197313"/>
                <a:gd name="connsiteY2" fmla="*/ 101133 h 133312"/>
                <a:gd name="connsiteX3" fmla="*/ 129314 w 197313"/>
                <a:gd name="connsiteY3" fmla="*/ 24933 h 133312"/>
                <a:gd name="connsiteX4" fmla="*/ 124552 w 197313"/>
                <a:gd name="connsiteY4" fmla="*/ 69383 h 133312"/>
                <a:gd name="connsiteX5" fmla="*/ 83277 w 197313"/>
                <a:gd name="connsiteY5" fmla="*/ 43983 h 133312"/>
                <a:gd name="connsiteX6" fmla="*/ 2314 w 197313"/>
                <a:gd name="connsiteY6" fmla="*/ 2708 h 13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313" h="133312">
                  <a:moveTo>
                    <a:pt x="2314" y="2708"/>
                  </a:moveTo>
                  <a:cubicBezTo>
                    <a:pt x="19247" y="16731"/>
                    <a:pt x="156037" y="111717"/>
                    <a:pt x="184877" y="128121"/>
                  </a:cubicBezTo>
                  <a:cubicBezTo>
                    <a:pt x="213717" y="144525"/>
                    <a:pt x="184612" y="118331"/>
                    <a:pt x="175352" y="101133"/>
                  </a:cubicBezTo>
                  <a:cubicBezTo>
                    <a:pt x="166092" y="83935"/>
                    <a:pt x="137781" y="30225"/>
                    <a:pt x="129314" y="24933"/>
                  </a:cubicBezTo>
                  <a:cubicBezTo>
                    <a:pt x="120847" y="19641"/>
                    <a:pt x="132225" y="66208"/>
                    <a:pt x="124552" y="69383"/>
                  </a:cubicBezTo>
                  <a:cubicBezTo>
                    <a:pt x="116879" y="72558"/>
                    <a:pt x="100210" y="54831"/>
                    <a:pt x="83277" y="43983"/>
                  </a:cubicBezTo>
                  <a:cubicBezTo>
                    <a:pt x="66344" y="33135"/>
                    <a:pt x="-14619" y="-11315"/>
                    <a:pt x="2314" y="27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: 図形 399">
              <a:extLst>
                <a:ext uri="{FF2B5EF4-FFF2-40B4-BE49-F238E27FC236}">
                  <a16:creationId xmlns:a16="http://schemas.microsoft.com/office/drawing/2014/main" id="{6E7409CC-CE80-4F54-A2EE-5250A6D0FA78}"/>
                </a:ext>
              </a:extLst>
            </p:cNvPr>
            <p:cNvSpPr/>
            <p:nvPr/>
          </p:nvSpPr>
          <p:spPr>
            <a:xfrm>
              <a:off x="6326106" y="6913507"/>
              <a:ext cx="120827" cy="364178"/>
            </a:xfrm>
            <a:custGeom>
              <a:avLst/>
              <a:gdLst>
                <a:gd name="connsiteX0" fmla="*/ 82 w 120827"/>
                <a:gd name="connsiteY0" fmla="*/ 56 h 364178"/>
                <a:gd name="connsiteX1" fmla="*/ 87394 w 120827"/>
                <a:gd name="connsiteY1" fmla="*/ 122293 h 364178"/>
                <a:gd name="connsiteX2" fmla="*/ 100094 w 120827"/>
                <a:gd name="connsiteY2" fmla="*/ 203256 h 364178"/>
                <a:gd name="connsiteX3" fmla="*/ 100094 w 120827"/>
                <a:gd name="connsiteY3" fmla="*/ 269931 h 364178"/>
                <a:gd name="connsiteX4" fmla="*/ 120732 w 120827"/>
                <a:gd name="connsiteY4" fmla="*/ 363593 h 364178"/>
                <a:gd name="connsiteX5" fmla="*/ 90569 w 120827"/>
                <a:gd name="connsiteY5" fmla="*/ 222306 h 364178"/>
                <a:gd name="connsiteX6" fmla="*/ 71519 w 120827"/>
                <a:gd name="connsiteY6" fmla="*/ 138168 h 364178"/>
                <a:gd name="connsiteX7" fmla="*/ 82 w 120827"/>
                <a:gd name="connsiteY7" fmla="*/ 56 h 3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827" h="364178">
                  <a:moveTo>
                    <a:pt x="82" y="56"/>
                  </a:moveTo>
                  <a:cubicBezTo>
                    <a:pt x="2728" y="-2590"/>
                    <a:pt x="70725" y="88426"/>
                    <a:pt x="87394" y="122293"/>
                  </a:cubicBezTo>
                  <a:cubicBezTo>
                    <a:pt x="104063" y="156160"/>
                    <a:pt x="97977" y="178650"/>
                    <a:pt x="100094" y="203256"/>
                  </a:cubicBezTo>
                  <a:cubicBezTo>
                    <a:pt x="102211" y="227862"/>
                    <a:pt x="96654" y="243208"/>
                    <a:pt x="100094" y="269931"/>
                  </a:cubicBezTo>
                  <a:cubicBezTo>
                    <a:pt x="103534" y="296654"/>
                    <a:pt x="122320" y="371531"/>
                    <a:pt x="120732" y="363593"/>
                  </a:cubicBezTo>
                  <a:cubicBezTo>
                    <a:pt x="119144" y="355655"/>
                    <a:pt x="98771" y="259877"/>
                    <a:pt x="90569" y="222306"/>
                  </a:cubicBezTo>
                  <a:cubicBezTo>
                    <a:pt x="82367" y="184735"/>
                    <a:pt x="83690" y="173622"/>
                    <a:pt x="71519" y="138168"/>
                  </a:cubicBezTo>
                  <a:cubicBezTo>
                    <a:pt x="59348" y="102714"/>
                    <a:pt x="-2564" y="2702"/>
                    <a:pt x="82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2666B4FE-9EED-436B-90EF-85F27166412F}"/>
                </a:ext>
              </a:extLst>
            </p:cNvPr>
            <p:cNvSpPr/>
            <p:nvPr/>
          </p:nvSpPr>
          <p:spPr>
            <a:xfrm>
              <a:off x="6610716" y="6858005"/>
              <a:ext cx="83760" cy="188640"/>
            </a:xfrm>
            <a:custGeom>
              <a:avLst/>
              <a:gdLst>
                <a:gd name="connsiteX0" fmla="*/ 2809 w 83760"/>
                <a:gd name="connsiteY0" fmla="*/ 1583 h 188640"/>
                <a:gd name="connsiteX1" fmla="*/ 18684 w 83760"/>
                <a:gd name="connsiteY1" fmla="*/ 60320 h 188640"/>
                <a:gd name="connsiteX2" fmla="*/ 80597 w 83760"/>
                <a:gd name="connsiteY2" fmla="*/ 187320 h 188640"/>
                <a:gd name="connsiteX3" fmla="*/ 67897 w 83760"/>
                <a:gd name="connsiteY3" fmla="*/ 119058 h 188640"/>
                <a:gd name="connsiteX4" fmla="*/ 2809 w 83760"/>
                <a:gd name="connsiteY4" fmla="*/ 1583 h 18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60" h="188640">
                  <a:moveTo>
                    <a:pt x="2809" y="1583"/>
                  </a:moveTo>
                  <a:cubicBezTo>
                    <a:pt x="-5393" y="-8207"/>
                    <a:pt x="5719" y="29364"/>
                    <a:pt x="18684" y="60320"/>
                  </a:cubicBezTo>
                  <a:cubicBezTo>
                    <a:pt x="31649" y="91276"/>
                    <a:pt x="72395" y="177530"/>
                    <a:pt x="80597" y="187320"/>
                  </a:cubicBezTo>
                  <a:cubicBezTo>
                    <a:pt x="88799" y="197110"/>
                    <a:pt x="79803" y="150279"/>
                    <a:pt x="67897" y="119058"/>
                  </a:cubicBezTo>
                  <a:cubicBezTo>
                    <a:pt x="55991" y="87837"/>
                    <a:pt x="11011" y="11373"/>
                    <a:pt x="2809" y="15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70DB9F6C-A621-422E-B4DD-7671177A43BB}"/>
                </a:ext>
              </a:extLst>
            </p:cNvPr>
            <p:cNvSpPr/>
            <p:nvPr/>
          </p:nvSpPr>
          <p:spPr>
            <a:xfrm>
              <a:off x="6602413" y="7024688"/>
              <a:ext cx="88900" cy="103189"/>
            </a:xfrm>
            <a:custGeom>
              <a:avLst/>
              <a:gdLst>
                <a:gd name="connsiteX0" fmla="*/ 0 w 88900"/>
                <a:gd name="connsiteY0" fmla="*/ 0 h 103189"/>
                <a:gd name="connsiteX1" fmla="*/ 88900 w 88900"/>
                <a:gd name="connsiteY1" fmla="*/ 103187 h 103189"/>
                <a:gd name="connsiteX2" fmla="*/ 0 w 88900"/>
                <a:gd name="connsiteY2" fmla="*/ 0 h 10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00" h="103189">
                  <a:moveTo>
                    <a:pt x="0" y="0"/>
                  </a:moveTo>
                  <a:lnTo>
                    <a:pt x="88900" y="103187"/>
                  </a:lnTo>
                  <a:cubicBezTo>
                    <a:pt x="88900" y="103716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: 図形 402">
              <a:extLst>
                <a:ext uri="{FF2B5EF4-FFF2-40B4-BE49-F238E27FC236}">
                  <a16:creationId xmlns:a16="http://schemas.microsoft.com/office/drawing/2014/main" id="{3B19333E-8D76-4AD3-8C3F-30A45885ED23}"/>
                </a:ext>
              </a:extLst>
            </p:cNvPr>
            <p:cNvSpPr/>
            <p:nvPr/>
          </p:nvSpPr>
          <p:spPr>
            <a:xfrm>
              <a:off x="6443947" y="7019209"/>
              <a:ext cx="61697" cy="259496"/>
            </a:xfrm>
            <a:custGeom>
              <a:avLst/>
              <a:gdLst>
                <a:gd name="connsiteX0" fmla="*/ 61628 w 61697"/>
                <a:gd name="connsiteY0" fmla="*/ 46754 h 259496"/>
                <a:gd name="connsiteX1" fmla="*/ 1303 w 61697"/>
                <a:gd name="connsiteY1" fmla="*/ 2304 h 259496"/>
                <a:gd name="connsiteX2" fmla="*/ 21941 w 61697"/>
                <a:gd name="connsiteY2" fmla="*/ 119779 h 259496"/>
                <a:gd name="connsiteX3" fmla="*/ 42578 w 61697"/>
                <a:gd name="connsiteY3" fmla="*/ 154704 h 259496"/>
                <a:gd name="connsiteX4" fmla="*/ 1303 w 61697"/>
                <a:gd name="connsiteY4" fmla="*/ 259479 h 259496"/>
                <a:gd name="connsiteX5" fmla="*/ 23528 w 61697"/>
                <a:gd name="connsiteY5" fmla="*/ 162641 h 259496"/>
                <a:gd name="connsiteX6" fmla="*/ 14003 w 61697"/>
                <a:gd name="connsiteY6" fmla="*/ 107079 h 259496"/>
                <a:gd name="connsiteX7" fmla="*/ 61628 w 61697"/>
                <a:gd name="connsiteY7" fmla="*/ 46754 h 259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97" h="259496">
                  <a:moveTo>
                    <a:pt x="61628" y="46754"/>
                  </a:moveTo>
                  <a:cubicBezTo>
                    <a:pt x="59511" y="29292"/>
                    <a:pt x="7917" y="-9867"/>
                    <a:pt x="1303" y="2304"/>
                  </a:cubicBezTo>
                  <a:cubicBezTo>
                    <a:pt x="-5312" y="14475"/>
                    <a:pt x="15062" y="94379"/>
                    <a:pt x="21941" y="119779"/>
                  </a:cubicBezTo>
                  <a:cubicBezTo>
                    <a:pt x="28820" y="145179"/>
                    <a:pt x="46018" y="131421"/>
                    <a:pt x="42578" y="154704"/>
                  </a:cubicBezTo>
                  <a:cubicBezTo>
                    <a:pt x="39138" y="177987"/>
                    <a:pt x="4478" y="258156"/>
                    <a:pt x="1303" y="259479"/>
                  </a:cubicBezTo>
                  <a:cubicBezTo>
                    <a:pt x="-1872" y="260802"/>
                    <a:pt x="21411" y="188041"/>
                    <a:pt x="23528" y="162641"/>
                  </a:cubicBezTo>
                  <a:cubicBezTo>
                    <a:pt x="25645" y="137241"/>
                    <a:pt x="11357" y="128510"/>
                    <a:pt x="14003" y="107079"/>
                  </a:cubicBezTo>
                  <a:cubicBezTo>
                    <a:pt x="16649" y="85648"/>
                    <a:pt x="63745" y="64216"/>
                    <a:pt x="61628" y="467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: 図形 403">
              <a:extLst>
                <a:ext uri="{FF2B5EF4-FFF2-40B4-BE49-F238E27FC236}">
                  <a16:creationId xmlns:a16="http://schemas.microsoft.com/office/drawing/2014/main" id="{E16378E5-8731-4920-B9F0-5D34423FDD7D}"/>
                </a:ext>
              </a:extLst>
            </p:cNvPr>
            <p:cNvSpPr/>
            <p:nvPr/>
          </p:nvSpPr>
          <p:spPr>
            <a:xfrm>
              <a:off x="6746862" y="7307653"/>
              <a:ext cx="240326" cy="123504"/>
            </a:xfrm>
            <a:custGeom>
              <a:avLst/>
              <a:gdLst>
                <a:gd name="connsiteX0" fmla="*/ 13 w 240326"/>
                <a:gd name="connsiteY0" fmla="*/ 9135 h 123504"/>
                <a:gd name="connsiteX1" fmla="*/ 82563 w 240326"/>
                <a:gd name="connsiteY1" fmla="*/ 12310 h 123504"/>
                <a:gd name="connsiteX2" fmla="*/ 65101 w 240326"/>
                <a:gd name="connsiteY2" fmla="*/ 47235 h 123504"/>
                <a:gd name="connsiteX3" fmla="*/ 198451 w 240326"/>
                <a:gd name="connsiteY3" fmla="*/ 4372 h 123504"/>
                <a:gd name="connsiteX4" fmla="*/ 212738 w 240326"/>
                <a:gd name="connsiteY4" fmla="*/ 34535 h 123504"/>
                <a:gd name="connsiteX5" fmla="*/ 31763 w 240326"/>
                <a:gd name="connsiteY5" fmla="*/ 123435 h 123504"/>
                <a:gd name="connsiteX6" fmla="*/ 233376 w 240326"/>
                <a:gd name="connsiteY6" fmla="*/ 48822 h 123504"/>
                <a:gd name="connsiteX7" fmla="*/ 185751 w 240326"/>
                <a:gd name="connsiteY7" fmla="*/ 20247 h 123504"/>
                <a:gd name="connsiteX8" fmla="*/ 106376 w 240326"/>
                <a:gd name="connsiteY8" fmla="*/ 21835 h 123504"/>
                <a:gd name="connsiteX9" fmla="*/ 76213 w 240326"/>
                <a:gd name="connsiteY9" fmla="*/ 1197 h 123504"/>
                <a:gd name="connsiteX10" fmla="*/ 13 w 240326"/>
                <a:gd name="connsiteY10" fmla="*/ 9135 h 12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326" h="123504">
                  <a:moveTo>
                    <a:pt x="13" y="9135"/>
                  </a:moveTo>
                  <a:cubicBezTo>
                    <a:pt x="1071" y="10987"/>
                    <a:pt x="71715" y="5960"/>
                    <a:pt x="82563" y="12310"/>
                  </a:cubicBezTo>
                  <a:cubicBezTo>
                    <a:pt x="93411" y="18660"/>
                    <a:pt x="45786" y="48558"/>
                    <a:pt x="65101" y="47235"/>
                  </a:cubicBezTo>
                  <a:cubicBezTo>
                    <a:pt x="84416" y="45912"/>
                    <a:pt x="173845" y="6489"/>
                    <a:pt x="198451" y="4372"/>
                  </a:cubicBezTo>
                  <a:cubicBezTo>
                    <a:pt x="223057" y="2255"/>
                    <a:pt x="240519" y="14691"/>
                    <a:pt x="212738" y="34535"/>
                  </a:cubicBezTo>
                  <a:cubicBezTo>
                    <a:pt x="184957" y="54379"/>
                    <a:pt x="28323" y="121054"/>
                    <a:pt x="31763" y="123435"/>
                  </a:cubicBezTo>
                  <a:cubicBezTo>
                    <a:pt x="35203" y="125816"/>
                    <a:pt x="207711" y="66020"/>
                    <a:pt x="233376" y="48822"/>
                  </a:cubicBezTo>
                  <a:cubicBezTo>
                    <a:pt x="259041" y="31624"/>
                    <a:pt x="206918" y="24745"/>
                    <a:pt x="185751" y="20247"/>
                  </a:cubicBezTo>
                  <a:cubicBezTo>
                    <a:pt x="164584" y="15749"/>
                    <a:pt x="124632" y="25010"/>
                    <a:pt x="106376" y="21835"/>
                  </a:cubicBezTo>
                  <a:cubicBezTo>
                    <a:pt x="88120" y="18660"/>
                    <a:pt x="91823" y="5959"/>
                    <a:pt x="76213" y="1197"/>
                  </a:cubicBezTo>
                  <a:cubicBezTo>
                    <a:pt x="60603" y="-3565"/>
                    <a:pt x="-1045" y="7283"/>
                    <a:pt x="13" y="9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B9695D09-64A2-47BA-8BD6-4EA4FFE4B0A6}"/>
                </a:ext>
              </a:extLst>
            </p:cNvPr>
            <p:cNvSpPr/>
            <p:nvPr/>
          </p:nvSpPr>
          <p:spPr>
            <a:xfrm>
              <a:off x="6773852" y="7392265"/>
              <a:ext cx="246646" cy="64776"/>
            </a:xfrm>
            <a:custGeom>
              <a:avLst/>
              <a:gdLst>
                <a:gd name="connsiteX0" fmla="*/ 7948 w 246646"/>
                <a:gd name="connsiteY0" fmla="*/ 64223 h 64776"/>
                <a:gd name="connsiteX1" fmla="*/ 246073 w 246646"/>
                <a:gd name="connsiteY1" fmla="*/ 723 h 64776"/>
                <a:gd name="connsiteX2" fmla="*/ 73036 w 246646"/>
                <a:gd name="connsiteY2" fmla="*/ 30885 h 64776"/>
                <a:gd name="connsiteX3" fmla="*/ 7948 w 246646"/>
                <a:gd name="connsiteY3" fmla="*/ 64223 h 6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646" h="64776">
                  <a:moveTo>
                    <a:pt x="7948" y="64223"/>
                  </a:moveTo>
                  <a:cubicBezTo>
                    <a:pt x="36787" y="59196"/>
                    <a:pt x="235225" y="6279"/>
                    <a:pt x="246073" y="723"/>
                  </a:cubicBezTo>
                  <a:cubicBezTo>
                    <a:pt x="256921" y="-4833"/>
                    <a:pt x="110871" y="23212"/>
                    <a:pt x="73036" y="30885"/>
                  </a:cubicBezTo>
                  <a:cubicBezTo>
                    <a:pt x="35201" y="38558"/>
                    <a:pt x="-20891" y="69250"/>
                    <a:pt x="7948" y="64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88CD1C2B-01B9-4FD2-B430-1ED858A78046}"/>
                </a:ext>
              </a:extLst>
            </p:cNvPr>
            <p:cNvSpPr/>
            <p:nvPr/>
          </p:nvSpPr>
          <p:spPr>
            <a:xfrm>
              <a:off x="6860746" y="7382368"/>
              <a:ext cx="159476" cy="153889"/>
            </a:xfrm>
            <a:custGeom>
              <a:avLst/>
              <a:gdLst>
                <a:gd name="connsiteX0" fmla="*/ 149654 w 159476"/>
                <a:gd name="connsiteY0" fmla="*/ 1095 h 153889"/>
                <a:gd name="connsiteX1" fmla="*/ 151242 w 159476"/>
                <a:gd name="connsiteY1" fmla="*/ 109045 h 153889"/>
                <a:gd name="connsiteX2" fmla="*/ 41704 w 159476"/>
                <a:gd name="connsiteY2" fmla="*/ 140795 h 153889"/>
                <a:gd name="connsiteX3" fmla="*/ 3604 w 159476"/>
                <a:gd name="connsiteY3" fmla="*/ 151907 h 153889"/>
                <a:gd name="connsiteX4" fmla="*/ 122667 w 159476"/>
                <a:gd name="connsiteY4" fmla="*/ 102695 h 153889"/>
                <a:gd name="connsiteX5" fmla="*/ 133779 w 159476"/>
                <a:gd name="connsiteY5" fmla="*/ 55070 h 153889"/>
                <a:gd name="connsiteX6" fmla="*/ 149654 w 159476"/>
                <a:gd name="connsiteY6" fmla="*/ 1095 h 15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476" h="153889">
                  <a:moveTo>
                    <a:pt x="149654" y="1095"/>
                  </a:moveTo>
                  <a:cubicBezTo>
                    <a:pt x="152564" y="10091"/>
                    <a:pt x="169234" y="85762"/>
                    <a:pt x="151242" y="109045"/>
                  </a:cubicBezTo>
                  <a:cubicBezTo>
                    <a:pt x="133250" y="132328"/>
                    <a:pt x="41704" y="140795"/>
                    <a:pt x="41704" y="140795"/>
                  </a:cubicBezTo>
                  <a:cubicBezTo>
                    <a:pt x="17098" y="147939"/>
                    <a:pt x="-9890" y="158257"/>
                    <a:pt x="3604" y="151907"/>
                  </a:cubicBezTo>
                  <a:cubicBezTo>
                    <a:pt x="17098" y="145557"/>
                    <a:pt x="100971" y="118835"/>
                    <a:pt x="122667" y="102695"/>
                  </a:cubicBezTo>
                  <a:cubicBezTo>
                    <a:pt x="144363" y="86555"/>
                    <a:pt x="130075" y="69093"/>
                    <a:pt x="133779" y="55070"/>
                  </a:cubicBezTo>
                  <a:cubicBezTo>
                    <a:pt x="137483" y="41047"/>
                    <a:pt x="146744" y="-7901"/>
                    <a:pt x="149654" y="10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: 図形 406">
              <a:extLst>
                <a:ext uri="{FF2B5EF4-FFF2-40B4-BE49-F238E27FC236}">
                  <a16:creationId xmlns:a16="http://schemas.microsoft.com/office/drawing/2014/main" id="{459BCEF4-2697-410A-8787-78A989C3F8D0}"/>
                </a:ext>
              </a:extLst>
            </p:cNvPr>
            <p:cNvSpPr/>
            <p:nvPr/>
          </p:nvSpPr>
          <p:spPr>
            <a:xfrm>
              <a:off x="6780658" y="7438633"/>
              <a:ext cx="256733" cy="125136"/>
            </a:xfrm>
            <a:custGeom>
              <a:avLst/>
              <a:gdLst>
                <a:gd name="connsiteX0" fmla="*/ 256730 w 256733"/>
                <a:gd name="connsiteY0" fmla="*/ 392 h 125136"/>
                <a:gd name="connsiteX1" fmla="*/ 232917 w 256733"/>
                <a:gd name="connsiteY1" fmla="*/ 113105 h 125136"/>
                <a:gd name="connsiteX2" fmla="*/ 126555 w 256733"/>
                <a:gd name="connsiteY2" fmla="*/ 122630 h 125136"/>
                <a:gd name="connsiteX3" fmla="*/ 4317 w 256733"/>
                <a:gd name="connsiteY3" fmla="*/ 119455 h 125136"/>
                <a:gd name="connsiteX4" fmla="*/ 36067 w 256733"/>
                <a:gd name="connsiteY4" fmla="*/ 98817 h 125136"/>
                <a:gd name="connsiteX5" fmla="*/ 118617 w 256733"/>
                <a:gd name="connsiteY5" fmla="*/ 70242 h 125136"/>
                <a:gd name="connsiteX6" fmla="*/ 13842 w 256733"/>
                <a:gd name="connsiteY6" fmla="*/ 90880 h 125136"/>
                <a:gd name="connsiteX7" fmla="*/ 51942 w 256733"/>
                <a:gd name="connsiteY7" fmla="*/ 119455 h 125136"/>
                <a:gd name="connsiteX8" fmla="*/ 190055 w 256733"/>
                <a:gd name="connsiteY8" fmla="*/ 119455 h 125136"/>
                <a:gd name="connsiteX9" fmla="*/ 234505 w 256733"/>
                <a:gd name="connsiteY9" fmla="*/ 76592 h 125136"/>
                <a:gd name="connsiteX10" fmla="*/ 256730 w 256733"/>
                <a:gd name="connsiteY10" fmla="*/ 392 h 12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733" h="125136">
                  <a:moveTo>
                    <a:pt x="256730" y="392"/>
                  </a:moveTo>
                  <a:cubicBezTo>
                    <a:pt x="256465" y="6477"/>
                    <a:pt x="254613" y="92732"/>
                    <a:pt x="232917" y="113105"/>
                  </a:cubicBezTo>
                  <a:cubicBezTo>
                    <a:pt x="211221" y="133478"/>
                    <a:pt x="164655" y="121572"/>
                    <a:pt x="126555" y="122630"/>
                  </a:cubicBezTo>
                  <a:cubicBezTo>
                    <a:pt x="88455" y="123688"/>
                    <a:pt x="19398" y="123424"/>
                    <a:pt x="4317" y="119455"/>
                  </a:cubicBezTo>
                  <a:cubicBezTo>
                    <a:pt x="-10764" y="115486"/>
                    <a:pt x="17017" y="107019"/>
                    <a:pt x="36067" y="98817"/>
                  </a:cubicBezTo>
                  <a:cubicBezTo>
                    <a:pt x="55117" y="90615"/>
                    <a:pt x="122321" y="71565"/>
                    <a:pt x="118617" y="70242"/>
                  </a:cubicBezTo>
                  <a:cubicBezTo>
                    <a:pt x="114913" y="68919"/>
                    <a:pt x="24954" y="82678"/>
                    <a:pt x="13842" y="90880"/>
                  </a:cubicBezTo>
                  <a:cubicBezTo>
                    <a:pt x="2729" y="99082"/>
                    <a:pt x="22573" y="114693"/>
                    <a:pt x="51942" y="119455"/>
                  </a:cubicBezTo>
                  <a:cubicBezTo>
                    <a:pt x="81311" y="124217"/>
                    <a:pt x="159628" y="126599"/>
                    <a:pt x="190055" y="119455"/>
                  </a:cubicBezTo>
                  <a:cubicBezTo>
                    <a:pt x="220482" y="112311"/>
                    <a:pt x="225245" y="92467"/>
                    <a:pt x="234505" y="76592"/>
                  </a:cubicBezTo>
                  <a:cubicBezTo>
                    <a:pt x="243765" y="60717"/>
                    <a:pt x="256995" y="-5693"/>
                    <a:pt x="256730" y="3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: 図形 407">
              <a:extLst>
                <a:ext uri="{FF2B5EF4-FFF2-40B4-BE49-F238E27FC236}">
                  <a16:creationId xmlns:a16="http://schemas.microsoft.com/office/drawing/2014/main" id="{4A47762B-9DB6-47E2-A152-757708846559}"/>
                </a:ext>
              </a:extLst>
            </p:cNvPr>
            <p:cNvSpPr/>
            <p:nvPr/>
          </p:nvSpPr>
          <p:spPr>
            <a:xfrm>
              <a:off x="6584494" y="7392530"/>
              <a:ext cx="167926" cy="307048"/>
            </a:xfrm>
            <a:custGeom>
              <a:avLst/>
              <a:gdLst>
                <a:gd name="connsiteX0" fmla="*/ 456 w 167926"/>
                <a:gd name="connsiteY0" fmla="*/ 75070 h 307048"/>
                <a:gd name="connsiteX1" fmla="*/ 62369 w 167926"/>
                <a:gd name="connsiteY1" fmla="*/ 458 h 307048"/>
                <a:gd name="connsiteX2" fmla="*/ 125869 w 167926"/>
                <a:gd name="connsiteY2" fmla="*/ 51258 h 307048"/>
                <a:gd name="connsiteX3" fmla="*/ 165556 w 167926"/>
                <a:gd name="connsiteY3" fmla="*/ 195720 h 307048"/>
                <a:gd name="connsiteX4" fmla="*/ 157619 w 167926"/>
                <a:gd name="connsiteY4" fmla="*/ 295733 h 307048"/>
                <a:gd name="connsiteX5" fmla="*/ 109994 w 167926"/>
                <a:gd name="connsiteY5" fmla="*/ 302083 h 307048"/>
                <a:gd name="connsiteX6" fmla="*/ 60781 w 167926"/>
                <a:gd name="connsiteY6" fmla="*/ 271920 h 307048"/>
                <a:gd name="connsiteX7" fmla="*/ 149681 w 167926"/>
                <a:gd name="connsiteY7" fmla="*/ 284620 h 307048"/>
                <a:gd name="connsiteX8" fmla="*/ 152856 w 167926"/>
                <a:gd name="connsiteY8" fmla="*/ 230645 h 307048"/>
                <a:gd name="connsiteX9" fmla="*/ 133806 w 167926"/>
                <a:gd name="connsiteY9" fmla="*/ 119520 h 307048"/>
                <a:gd name="connsiteX10" fmla="*/ 95706 w 167926"/>
                <a:gd name="connsiteY10" fmla="*/ 29033 h 307048"/>
                <a:gd name="connsiteX11" fmla="*/ 456 w 167926"/>
                <a:gd name="connsiteY11" fmla="*/ 75070 h 30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926" h="307048">
                  <a:moveTo>
                    <a:pt x="456" y="75070"/>
                  </a:moveTo>
                  <a:cubicBezTo>
                    <a:pt x="-5100" y="70308"/>
                    <a:pt x="41467" y="4427"/>
                    <a:pt x="62369" y="458"/>
                  </a:cubicBezTo>
                  <a:cubicBezTo>
                    <a:pt x="83271" y="-3511"/>
                    <a:pt x="108671" y="18714"/>
                    <a:pt x="125869" y="51258"/>
                  </a:cubicBezTo>
                  <a:cubicBezTo>
                    <a:pt x="143067" y="83802"/>
                    <a:pt x="160264" y="154974"/>
                    <a:pt x="165556" y="195720"/>
                  </a:cubicBezTo>
                  <a:cubicBezTo>
                    <a:pt x="170848" y="236466"/>
                    <a:pt x="166879" y="278006"/>
                    <a:pt x="157619" y="295733"/>
                  </a:cubicBezTo>
                  <a:cubicBezTo>
                    <a:pt x="148359" y="313460"/>
                    <a:pt x="126134" y="306052"/>
                    <a:pt x="109994" y="302083"/>
                  </a:cubicBezTo>
                  <a:cubicBezTo>
                    <a:pt x="93854" y="298114"/>
                    <a:pt x="54167" y="274830"/>
                    <a:pt x="60781" y="271920"/>
                  </a:cubicBezTo>
                  <a:cubicBezTo>
                    <a:pt x="67395" y="269010"/>
                    <a:pt x="134335" y="291499"/>
                    <a:pt x="149681" y="284620"/>
                  </a:cubicBezTo>
                  <a:cubicBezTo>
                    <a:pt x="165027" y="277741"/>
                    <a:pt x="155502" y="258162"/>
                    <a:pt x="152856" y="230645"/>
                  </a:cubicBezTo>
                  <a:cubicBezTo>
                    <a:pt x="150210" y="203128"/>
                    <a:pt x="143331" y="153122"/>
                    <a:pt x="133806" y="119520"/>
                  </a:cubicBezTo>
                  <a:cubicBezTo>
                    <a:pt x="124281" y="85918"/>
                    <a:pt x="115020" y="41468"/>
                    <a:pt x="95706" y="29033"/>
                  </a:cubicBezTo>
                  <a:cubicBezTo>
                    <a:pt x="76392" y="16598"/>
                    <a:pt x="6012" y="79832"/>
                    <a:pt x="456" y="750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: 図形 408">
              <a:extLst>
                <a:ext uri="{FF2B5EF4-FFF2-40B4-BE49-F238E27FC236}">
                  <a16:creationId xmlns:a16="http://schemas.microsoft.com/office/drawing/2014/main" id="{F6FEB427-BF82-4A8C-BFC0-E56A478AEDB1}"/>
                </a:ext>
              </a:extLst>
            </p:cNvPr>
            <p:cNvSpPr/>
            <p:nvPr/>
          </p:nvSpPr>
          <p:spPr>
            <a:xfrm>
              <a:off x="6575730" y="7357309"/>
              <a:ext cx="212623" cy="111919"/>
            </a:xfrm>
            <a:custGeom>
              <a:avLst/>
              <a:gdLst>
                <a:gd name="connsiteX0" fmla="*/ 1283 w 212623"/>
                <a:gd name="connsiteY0" fmla="*/ 111879 h 111919"/>
                <a:gd name="connsiteX1" fmla="*/ 37795 w 212623"/>
                <a:gd name="connsiteY1" fmla="*/ 10279 h 111919"/>
                <a:gd name="connsiteX2" fmla="*/ 94945 w 212623"/>
                <a:gd name="connsiteY2" fmla="*/ 10279 h 111919"/>
                <a:gd name="connsiteX3" fmla="*/ 152095 w 212623"/>
                <a:gd name="connsiteY3" fmla="*/ 70604 h 111919"/>
                <a:gd name="connsiteX4" fmla="*/ 158445 w 212623"/>
                <a:gd name="connsiteY4" fmla="*/ 53141 h 111919"/>
                <a:gd name="connsiteX5" fmla="*/ 182258 w 212623"/>
                <a:gd name="connsiteY5" fmla="*/ 54729 h 111919"/>
                <a:gd name="connsiteX6" fmla="*/ 212420 w 212623"/>
                <a:gd name="connsiteY6" fmla="*/ 61079 h 111919"/>
                <a:gd name="connsiteX7" fmla="*/ 166383 w 212623"/>
                <a:gd name="connsiteY7" fmla="*/ 22979 h 111919"/>
                <a:gd name="connsiteX8" fmla="*/ 142570 w 212623"/>
                <a:gd name="connsiteY8" fmla="*/ 35679 h 111919"/>
                <a:gd name="connsiteX9" fmla="*/ 83833 w 212623"/>
                <a:gd name="connsiteY9" fmla="*/ 22979 h 111919"/>
                <a:gd name="connsiteX10" fmla="*/ 1283 w 212623"/>
                <a:gd name="connsiteY10" fmla="*/ 111879 h 11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623" h="111919">
                  <a:moveTo>
                    <a:pt x="1283" y="111879"/>
                  </a:moveTo>
                  <a:cubicBezTo>
                    <a:pt x="-6390" y="109762"/>
                    <a:pt x="22185" y="27212"/>
                    <a:pt x="37795" y="10279"/>
                  </a:cubicBezTo>
                  <a:cubicBezTo>
                    <a:pt x="53405" y="-6654"/>
                    <a:pt x="75895" y="225"/>
                    <a:pt x="94945" y="10279"/>
                  </a:cubicBezTo>
                  <a:cubicBezTo>
                    <a:pt x="113995" y="20333"/>
                    <a:pt x="141512" y="63460"/>
                    <a:pt x="152095" y="70604"/>
                  </a:cubicBezTo>
                  <a:cubicBezTo>
                    <a:pt x="162678" y="77748"/>
                    <a:pt x="153418" y="55787"/>
                    <a:pt x="158445" y="53141"/>
                  </a:cubicBezTo>
                  <a:cubicBezTo>
                    <a:pt x="163472" y="50495"/>
                    <a:pt x="173262" y="53406"/>
                    <a:pt x="182258" y="54729"/>
                  </a:cubicBezTo>
                  <a:cubicBezTo>
                    <a:pt x="191254" y="56052"/>
                    <a:pt x="215066" y="66371"/>
                    <a:pt x="212420" y="61079"/>
                  </a:cubicBezTo>
                  <a:cubicBezTo>
                    <a:pt x="209774" y="55787"/>
                    <a:pt x="178025" y="27212"/>
                    <a:pt x="166383" y="22979"/>
                  </a:cubicBezTo>
                  <a:cubicBezTo>
                    <a:pt x="154741" y="18746"/>
                    <a:pt x="156328" y="35679"/>
                    <a:pt x="142570" y="35679"/>
                  </a:cubicBezTo>
                  <a:cubicBezTo>
                    <a:pt x="128812" y="35679"/>
                    <a:pt x="106322" y="13983"/>
                    <a:pt x="83833" y="22979"/>
                  </a:cubicBezTo>
                  <a:cubicBezTo>
                    <a:pt x="61344" y="31975"/>
                    <a:pt x="8956" y="113996"/>
                    <a:pt x="1283" y="111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: 図形 409">
              <a:extLst>
                <a:ext uri="{FF2B5EF4-FFF2-40B4-BE49-F238E27FC236}">
                  <a16:creationId xmlns:a16="http://schemas.microsoft.com/office/drawing/2014/main" id="{DD871F69-B1DE-40C2-BE81-4C5EFD668E3C}"/>
                </a:ext>
              </a:extLst>
            </p:cNvPr>
            <p:cNvSpPr/>
            <p:nvPr/>
          </p:nvSpPr>
          <p:spPr>
            <a:xfrm>
              <a:off x="6657496" y="7513291"/>
              <a:ext cx="130690" cy="230559"/>
            </a:xfrm>
            <a:custGeom>
              <a:avLst/>
              <a:gdLst>
                <a:gd name="connsiteX0" fmla="*/ 106842 w 130690"/>
                <a:gd name="connsiteY0" fmla="*/ 347 h 230559"/>
                <a:gd name="connsiteX1" fmla="*/ 119542 w 130690"/>
                <a:gd name="connsiteY1" fmla="*/ 140047 h 230559"/>
                <a:gd name="connsiteX2" fmla="*/ 76679 w 130690"/>
                <a:gd name="connsiteY2" fmla="*/ 200372 h 230559"/>
                <a:gd name="connsiteX3" fmla="*/ 36992 w 130690"/>
                <a:gd name="connsiteY3" fmla="*/ 206722 h 230559"/>
                <a:gd name="connsiteX4" fmla="*/ 479 w 130690"/>
                <a:gd name="connsiteY4" fmla="*/ 178147 h 230559"/>
                <a:gd name="connsiteX5" fmla="*/ 63979 w 130690"/>
                <a:gd name="connsiteY5" fmla="*/ 230534 h 230559"/>
                <a:gd name="connsiteX6" fmla="*/ 114779 w 130690"/>
                <a:gd name="connsiteY6" fmla="*/ 170209 h 230559"/>
                <a:gd name="connsiteX7" fmla="*/ 130654 w 130690"/>
                <a:gd name="connsiteY7" fmla="*/ 101947 h 230559"/>
                <a:gd name="connsiteX8" fmla="*/ 106842 w 130690"/>
                <a:gd name="connsiteY8" fmla="*/ 347 h 23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690" h="230559">
                  <a:moveTo>
                    <a:pt x="106842" y="347"/>
                  </a:moveTo>
                  <a:cubicBezTo>
                    <a:pt x="104990" y="6697"/>
                    <a:pt x="124569" y="106710"/>
                    <a:pt x="119542" y="140047"/>
                  </a:cubicBezTo>
                  <a:cubicBezTo>
                    <a:pt x="114515" y="173385"/>
                    <a:pt x="90437" y="189259"/>
                    <a:pt x="76679" y="200372"/>
                  </a:cubicBezTo>
                  <a:cubicBezTo>
                    <a:pt x="62921" y="211485"/>
                    <a:pt x="49692" y="210426"/>
                    <a:pt x="36992" y="206722"/>
                  </a:cubicBezTo>
                  <a:cubicBezTo>
                    <a:pt x="24292" y="203018"/>
                    <a:pt x="-4019" y="174178"/>
                    <a:pt x="479" y="178147"/>
                  </a:cubicBezTo>
                  <a:cubicBezTo>
                    <a:pt x="4977" y="182116"/>
                    <a:pt x="44929" y="231857"/>
                    <a:pt x="63979" y="230534"/>
                  </a:cubicBezTo>
                  <a:cubicBezTo>
                    <a:pt x="83029" y="229211"/>
                    <a:pt x="103666" y="191640"/>
                    <a:pt x="114779" y="170209"/>
                  </a:cubicBezTo>
                  <a:cubicBezTo>
                    <a:pt x="125892" y="148778"/>
                    <a:pt x="131183" y="127347"/>
                    <a:pt x="130654" y="101947"/>
                  </a:cubicBezTo>
                  <a:cubicBezTo>
                    <a:pt x="130125" y="76547"/>
                    <a:pt x="108694" y="-6003"/>
                    <a:pt x="106842" y="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: 図形 411">
              <a:extLst>
                <a:ext uri="{FF2B5EF4-FFF2-40B4-BE49-F238E27FC236}">
                  <a16:creationId xmlns:a16="http://schemas.microsoft.com/office/drawing/2014/main" id="{A8C3BB22-AB6E-44E5-924C-1858C5D37599}"/>
                </a:ext>
              </a:extLst>
            </p:cNvPr>
            <p:cNvSpPr/>
            <p:nvPr/>
          </p:nvSpPr>
          <p:spPr>
            <a:xfrm>
              <a:off x="6613517" y="7444158"/>
              <a:ext cx="114534" cy="216708"/>
            </a:xfrm>
            <a:custGeom>
              <a:avLst/>
              <a:gdLst>
                <a:gd name="connsiteX0" fmla="*/ 8 w 114534"/>
                <a:gd name="connsiteY0" fmla="*/ 12330 h 216708"/>
                <a:gd name="connsiteX1" fmla="*/ 73033 w 114534"/>
                <a:gd name="connsiteY1" fmla="*/ 17092 h 216708"/>
                <a:gd name="connsiteX2" fmla="*/ 112721 w 114534"/>
                <a:gd name="connsiteY2" fmla="*/ 215530 h 216708"/>
                <a:gd name="connsiteX3" fmla="*/ 104783 w 114534"/>
                <a:gd name="connsiteY3" fmla="*/ 96467 h 216708"/>
                <a:gd name="connsiteX4" fmla="*/ 77796 w 114534"/>
                <a:gd name="connsiteY4" fmla="*/ 32967 h 216708"/>
                <a:gd name="connsiteX5" fmla="*/ 8 w 114534"/>
                <a:gd name="connsiteY5" fmla="*/ 12330 h 21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534" h="216708">
                  <a:moveTo>
                    <a:pt x="8" y="12330"/>
                  </a:moveTo>
                  <a:cubicBezTo>
                    <a:pt x="-786" y="9684"/>
                    <a:pt x="54248" y="-16775"/>
                    <a:pt x="73033" y="17092"/>
                  </a:cubicBezTo>
                  <a:cubicBezTo>
                    <a:pt x="91819" y="50959"/>
                    <a:pt x="107429" y="202301"/>
                    <a:pt x="112721" y="215530"/>
                  </a:cubicBezTo>
                  <a:cubicBezTo>
                    <a:pt x="118013" y="228759"/>
                    <a:pt x="110604" y="126894"/>
                    <a:pt x="104783" y="96467"/>
                  </a:cubicBezTo>
                  <a:cubicBezTo>
                    <a:pt x="98962" y="66040"/>
                    <a:pt x="93935" y="48577"/>
                    <a:pt x="77796" y="32967"/>
                  </a:cubicBezTo>
                  <a:cubicBezTo>
                    <a:pt x="61657" y="17357"/>
                    <a:pt x="802" y="14976"/>
                    <a:pt x="8" y="123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: 図形 412">
              <a:extLst>
                <a:ext uri="{FF2B5EF4-FFF2-40B4-BE49-F238E27FC236}">
                  <a16:creationId xmlns:a16="http://schemas.microsoft.com/office/drawing/2014/main" id="{DDD97548-2426-4B5D-A0DA-D660AD0C03E3}"/>
                </a:ext>
              </a:extLst>
            </p:cNvPr>
            <p:cNvSpPr/>
            <p:nvPr/>
          </p:nvSpPr>
          <p:spPr>
            <a:xfrm>
              <a:off x="6538241" y="7453296"/>
              <a:ext cx="50185" cy="165152"/>
            </a:xfrm>
            <a:custGeom>
              <a:avLst/>
              <a:gdLst>
                <a:gd name="connsiteX0" fmla="*/ 49884 w 50185"/>
                <a:gd name="connsiteY0" fmla="*/ 17 h 165152"/>
                <a:gd name="connsiteX1" fmla="*/ 672 w 50185"/>
                <a:gd name="connsiteY1" fmla="*/ 100029 h 165152"/>
                <a:gd name="connsiteX2" fmla="*/ 21309 w 50185"/>
                <a:gd name="connsiteY2" fmla="*/ 165117 h 165152"/>
                <a:gd name="connsiteX3" fmla="*/ 21309 w 50185"/>
                <a:gd name="connsiteY3" fmla="*/ 107967 h 165152"/>
                <a:gd name="connsiteX4" fmla="*/ 49884 w 50185"/>
                <a:gd name="connsiteY4" fmla="*/ 17 h 16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85" h="165152">
                  <a:moveTo>
                    <a:pt x="49884" y="17"/>
                  </a:moveTo>
                  <a:cubicBezTo>
                    <a:pt x="46445" y="-1306"/>
                    <a:pt x="5434" y="72512"/>
                    <a:pt x="672" y="100029"/>
                  </a:cubicBezTo>
                  <a:cubicBezTo>
                    <a:pt x="-4090" y="127546"/>
                    <a:pt x="17870" y="163794"/>
                    <a:pt x="21309" y="165117"/>
                  </a:cubicBezTo>
                  <a:cubicBezTo>
                    <a:pt x="24748" y="166440"/>
                    <a:pt x="16282" y="130721"/>
                    <a:pt x="21309" y="107967"/>
                  </a:cubicBezTo>
                  <a:cubicBezTo>
                    <a:pt x="26336" y="85213"/>
                    <a:pt x="53323" y="1340"/>
                    <a:pt x="49884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: 図形 413">
              <a:extLst>
                <a:ext uri="{FF2B5EF4-FFF2-40B4-BE49-F238E27FC236}">
                  <a16:creationId xmlns:a16="http://schemas.microsoft.com/office/drawing/2014/main" id="{9455BCB8-D53A-467F-BE0A-C75B1951067C}"/>
                </a:ext>
              </a:extLst>
            </p:cNvPr>
            <p:cNvSpPr/>
            <p:nvPr/>
          </p:nvSpPr>
          <p:spPr>
            <a:xfrm>
              <a:off x="6548418" y="7497856"/>
              <a:ext cx="98457" cy="180918"/>
            </a:xfrm>
            <a:custGeom>
              <a:avLst/>
              <a:gdLst>
                <a:gd name="connsiteX0" fmla="*/ 66695 w 98457"/>
                <a:gd name="connsiteY0" fmla="*/ 180882 h 180918"/>
                <a:gd name="connsiteX1" fmla="*/ 77807 w 98457"/>
                <a:gd name="connsiteY1" fmla="*/ 96744 h 180918"/>
                <a:gd name="connsiteX2" fmla="*/ 73045 w 98457"/>
                <a:gd name="connsiteY2" fmla="*/ 39594 h 180918"/>
                <a:gd name="connsiteX3" fmla="*/ 50820 w 98457"/>
                <a:gd name="connsiteY3" fmla="*/ 20544 h 180918"/>
                <a:gd name="connsiteX4" fmla="*/ 20 w 98457"/>
                <a:gd name="connsiteY4" fmla="*/ 63407 h 180918"/>
                <a:gd name="connsiteX5" fmla="*/ 57170 w 98457"/>
                <a:gd name="connsiteY5" fmla="*/ 7844 h 180918"/>
                <a:gd name="connsiteX6" fmla="*/ 98445 w 98457"/>
                <a:gd name="connsiteY6" fmla="*/ 11019 h 180918"/>
                <a:gd name="connsiteX7" fmla="*/ 61932 w 98457"/>
                <a:gd name="connsiteY7" fmla="*/ 106269 h 180918"/>
                <a:gd name="connsiteX8" fmla="*/ 66695 w 98457"/>
                <a:gd name="connsiteY8" fmla="*/ 180882 h 18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457" h="180918">
                  <a:moveTo>
                    <a:pt x="66695" y="180882"/>
                  </a:moveTo>
                  <a:cubicBezTo>
                    <a:pt x="69341" y="179294"/>
                    <a:pt x="76749" y="120292"/>
                    <a:pt x="77807" y="96744"/>
                  </a:cubicBezTo>
                  <a:cubicBezTo>
                    <a:pt x="78865" y="73196"/>
                    <a:pt x="77543" y="52294"/>
                    <a:pt x="73045" y="39594"/>
                  </a:cubicBezTo>
                  <a:cubicBezTo>
                    <a:pt x="68547" y="26894"/>
                    <a:pt x="62991" y="16575"/>
                    <a:pt x="50820" y="20544"/>
                  </a:cubicBezTo>
                  <a:cubicBezTo>
                    <a:pt x="38649" y="24513"/>
                    <a:pt x="-1038" y="65524"/>
                    <a:pt x="20" y="63407"/>
                  </a:cubicBezTo>
                  <a:cubicBezTo>
                    <a:pt x="1078" y="61290"/>
                    <a:pt x="40766" y="16575"/>
                    <a:pt x="57170" y="7844"/>
                  </a:cubicBezTo>
                  <a:cubicBezTo>
                    <a:pt x="73574" y="-887"/>
                    <a:pt x="97651" y="-5385"/>
                    <a:pt x="98445" y="11019"/>
                  </a:cubicBezTo>
                  <a:cubicBezTo>
                    <a:pt x="99239" y="27423"/>
                    <a:pt x="62726" y="80340"/>
                    <a:pt x="61932" y="106269"/>
                  </a:cubicBezTo>
                  <a:cubicBezTo>
                    <a:pt x="61138" y="132198"/>
                    <a:pt x="64049" y="182470"/>
                    <a:pt x="66695" y="1808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: 図形 414">
              <a:extLst>
                <a:ext uri="{FF2B5EF4-FFF2-40B4-BE49-F238E27FC236}">
                  <a16:creationId xmlns:a16="http://schemas.microsoft.com/office/drawing/2014/main" id="{0ED562E4-580A-4D60-B98B-5C5EAF2E7705}"/>
                </a:ext>
              </a:extLst>
            </p:cNvPr>
            <p:cNvSpPr/>
            <p:nvPr/>
          </p:nvSpPr>
          <p:spPr>
            <a:xfrm>
              <a:off x="6582916" y="7020985"/>
              <a:ext cx="95907" cy="89799"/>
            </a:xfrm>
            <a:custGeom>
              <a:avLst/>
              <a:gdLst>
                <a:gd name="connsiteX0" fmla="*/ 447 w 95907"/>
                <a:gd name="connsiteY0" fmla="*/ 2115 h 89799"/>
                <a:gd name="connsiteX1" fmla="*/ 94109 w 95907"/>
                <a:gd name="connsiteY1" fmla="*/ 89428 h 89799"/>
                <a:gd name="connsiteX2" fmla="*/ 59184 w 95907"/>
                <a:gd name="connsiteY2" fmla="*/ 32278 h 89799"/>
                <a:gd name="connsiteX3" fmla="*/ 447 w 95907"/>
                <a:gd name="connsiteY3" fmla="*/ 2115 h 8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07" h="89799">
                  <a:moveTo>
                    <a:pt x="447" y="2115"/>
                  </a:moveTo>
                  <a:cubicBezTo>
                    <a:pt x="6268" y="11640"/>
                    <a:pt x="84320" y="84401"/>
                    <a:pt x="94109" y="89428"/>
                  </a:cubicBezTo>
                  <a:cubicBezTo>
                    <a:pt x="103899" y="94455"/>
                    <a:pt x="71090" y="47095"/>
                    <a:pt x="59184" y="32278"/>
                  </a:cubicBezTo>
                  <a:cubicBezTo>
                    <a:pt x="47278" y="17461"/>
                    <a:pt x="-5374" y="-7410"/>
                    <a:pt x="447" y="2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: 図形 415">
              <a:extLst>
                <a:ext uri="{FF2B5EF4-FFF2-40B4-BE49-F238E27FC236}">
                  <a16:creationId xmlns:a16="http://schemas.microsoft.com/office/drawing/2014/main" id="{A56C06A3-19E2-486A-91BA-C8BF18668BC0}"/>
                </a:ext>
              </a:extLst>
            </p:cNvPr>
            <p:cNvSpPr/>
            <p:nvPr/>
          </p:nvSpPr>
          <p:spPr>
            <a:xfrm>
              <a:off x="7110519" y="7903956"/>
              <a:ext cx="191381" cy="12708"/>
            </a:xfrm>
            <a:custGeom>
              <a:avLst/>
              <a:gdLst>
                <a:gd name="connsiteX0" fmla="*/ 1481 w 191381"/>
                <a:gd name="connsiteY0" fmla="*/ 11319 h 12708"/>
                <a:gd name="connsiteX1" fmla="*/ 188806 w 191381"/>
                <a:gd name="connsiteY1" fmla="*/ 11319 h 12708"/>
                <a:gd name="connsiteX2" fmla="*/ 104669 w 191381"/>
                <a:gd name="connsiteY2" fmla="*/ 207 h 12708"/>
                <a:gd name="connsiteX3" fmla="*/ 1481 w 191381"/>
                <a:gd name="connsiteY3" fmla="*/ 11319 h 1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381" h="12708">
                  <a:moveTo>
                    <a:pt x="1481" y="11319"/>
                  </a:moveTo>
                  <a:cubicBezTo>
                    <a:pt x="15504" y="13171"/>
                    <a:pt x="171608" y="13171"/>
                    <a:pt x="188806" y="11319"/>
                  </a:cubicBezTo>
                  <a:cubicBezTo>
                    <a:pt x="206004" y="9467"/>
                    <a:pt x="132450" y="2059"/>
                    <a:pt x="104669" y="207"/>
                  </a:cubicBezTo>
                  <a:cubicBezTo>
                    <a:pt x="76888" y="-1645"/>
                    <a:pt x="-12542" y="9467"/>
                    <a:pt x="1481" y="113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: 図形 416">
              <a:extLst>
                <a:ext uri="{FF2B5EF4-FFF2-40B4-BE49-F238E27FC236}">
                  <a16:creationId xmlns:a16="http://schemas.microsoft.com/office/drawing/2014/main" id="{238D9689-5D06-4A8C-A4DD-189690ECE8CC}"/>
                </a:ext>
              </a:extLst>
            </p:cNvPr>
            <p:cNvSpPr/>
            <p:nvPr/>
          </p:nvSpPr>
          <p:spPr>
            <a:xfrm>
              <a:off x="7115033" y="7921132"/>
              <a:ext cx="376112" cy="434987"/>
            </a:xfrm>
            <a:custGeom>
              <a:avLst/>
              <a:gdLst>
                <a:gd name="connsiteX0" fmla="*/ 142 w 376112"/>
                <a:gd name="connsiteY0" fmla="*/ 8431 h 434987"/>
                <a:gd name="connsiteX1" fmla="*/ 103330 w 376112"/>
                <a:gd name="connsiteY1" fmla="*/ 17956 h 434987"/>
                <a:gd name="connsiteX2" fmla="*/ 268430 w 376112"/>
                <a:gd name="connsiteY2" fmla="*/ 210043 h 434987"/>
                <a:gd name="connsiteX3" fmla="*/ 368442 w 376112"/>
                <a:gd name="connsiteY3" fmla="*/ 418006 h 434987"/>
                <a:gd name="connsiteX4" fmla="*/ 360505 w 376112"/>
                <a:gd name="connsiteY4" fmla="*/ 405306 h 434987"/>
                <a:gd name="connsiteX5" fmla="*/ 290655 w 376112"/>
                <a:gd name="connsiteY5" fmla="*/ 265606 h 434987"/>
                <a:gd name="connsiteX6" fmla="*/ 174767 w 376112"/>
                <a:gd name="connsiteY6" fmla="*/ 102093 h 434987"/>
                <a:gd name="connsiteX7" fmla="*/ 82692 w 376112"/>
                <a:gd name="connsiteY7" fmla="*/ 19543 h 434987"/>
                <a:gd name="connsiteX8" fmla="*/ 142 w 376112"/>
                <a:gd name="connsiteY8" fmla="*/ 8431 h 43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112" h="434987">
                  <a:moveTo>
                    <a:pt x="142" y="8431"/>
                  </a:moveTo>
                  <a:cubicBezTo>
                    <a:pt x="3582" y="8167"/>
                    <a:pt x="58615" y="-15646"/>
                    <a:pt x="103330" y="17956"/>
                  </a:cubicBezTo>
                  <a:cubicBezTo>
                    <a:pt x="148045" y="51558"/>
                    <a:pt x="224245" y="143368"/>
                    <a:pt x="268430" y="210043"/>
                  </a:cubicBezTo>
                  <a:cubicBezTo>
                    <a:pt x="312615" y="276718"/>
                    <a:pt x="353096" y="385462"/>
                    <a:pt x="368442" y="418006"/>
                  </a:cubicBezTo>
                  <a:cubicBezTo>
                    <a:pt x="383788" y="450550"/>
                    <a:pt x="373470" y="430706"/>
                    <a:pt x="360505" y="405306"/>
                  </a:cubicBezTo>
                  <a:cubicBezTo>
                    <a:pt x="347540" y="379906"/>
                    <a:pt x="321611" y="316142"/>
                    <a:pt x="290655" y="265606"/>
                  </a:cubicBezTo>
                  <a:cubicBezTo>
                    <a:pt x="259699" y="215071"/>
                    <a:pt x="209427" y="143103"/>
                    <a:pt x="174767" y="102093"/>
                  </a:cubicBezTo>
                  <a:cubicBezTo>
                    <a:pt x="140107" y="61083"/>
                    <a:pt x="109150" y="34624"/>
                    <a:pt x="82692" y="19543"/>
                  </a:cubicBezTo>
                  <a:cubicBezTo>
                    <a:pt x="56234" y="4462"/>
                    <a:pt x="-3298" y="8695"/>
                    <a:pt x="142" y="84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: 図形 417">
              <a:extLst>
                <a:ext uri="{FF2B5EF4-FFF2-40B4-BE49-F238E27FC236}">
                  <a16:creationId xmlns:a16="http://schemas.microsoft.com/office/drawing/2014/main" id="{91A96DB9-E91D-4099-9159-3508F71E1FAA}"/>
                </a:ext>
              </a:extLst>
            </p:cNvPr>
            <p:cNvSpPr/>
            <p:nvPr/>
          </p:nvSpPr>
          <p:spPr>
            <a:xfrm>
              <a:off x="7185023" y="7934230"/>
              <a:ext cx="243885" cy="391306"/>
            </a:xfrm>
            <a:custGeom>
              <a:avLst/>
              <a:gdLst>
                <a:gd name="connsiteX0" fmla="*/ 2 w 243885"/>
                <a:gd name="connsiteY0" fmla="*/ 95 h 391306"/>
                <a:gd name="connsiteX1" fmla="*/ 180977 w 243885"/>
                <a:gd name="connsiteY1" fmla="*/ 227108 h 391306"/>
                <a:gd name="connsiteX2" fmla="*/ 242890 w 243885"/>
                <a:gd name="connsiteY2" fmla="*/ 390620 h 391306"/>
                <a:gd name="connsiteX3" fmla="*/ 206377 w 243885"/>
                <a:gd name="connsiteY3" fmla="*/ 276320 h 391306"/>
                <a:gd name="connsiteX4" fmla="*/ 50802 w 243885"/>
                <a:gd name="connsiteY4" fmla="*/ 57245 h 391306"/>
                <a:gd name="connsiteX5" fmla="*/ 176215 w 243885"/>
                <a:gd name="connsiteY5" fmla="*/ 196945 h 391306"/>
                <a:gd name="connsiteX6" fmla="*/ 2 w 243885"/>
                <a:gd name="connsiteY6" fmla="*/ 95 h 39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85" h="391306">
                  <a:moveTo>
                    <a:pt x="2" y="95"/>
                  </a:moveTo>
                  <a:cubicBezTo>
                    <a:pt x="796" y="5122"/>
                    <a:pt x="140496" y="162021"/>
                    <a:pt x="180977" y="227108"/>
                  </a:cubicBezTo>
                  <a:cubicBezTo>
                    <a:pt x="221458" y="292195"/>
                    <a:pt x="238657" y="382418"/>
                    <a:pt x="242890" y="390620"/>
                  </a:cubicBezTo>
                  <a:cubicBezTo>
                    <a:pt x="247123" y="398822"/>
                    <a:pt x="238392" y="331883"/>
                    <a:pt x="206377" y="276320"/>
                  </a:cubicBezTo>
                  <a:cubicBezTo>
                    <a:pt x="174362" y="220758"/>
                    <a:pt x="55829" y="70474"/>
                    <a:pt x="50802" y="57245"/>
                  </a:cubicBezTo>
                  <a:cubicBezTo>
                    <a:pt x="45775" y="44016"/>
                    <a:pt x="183094" y="203030"/>
                    <a:pt x="176215" y="196945"/>
                  </a:cubicBezTo>
                  <a:cubicBezTo>
                    <a:pt x="169336" y="190860"/>
                    <a:pt x="-792" y="-4932"/>
                    <a:pt x="2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: 図形 418">
              <a:extLst>
                <a:ext uri="{FF2B5EF4-FFF2-40B4-BE49-F238E27FC236}">
                  <a16:creationId xmlns:a16="http://schemas.microsoft.com/office/drawing/2014/main" id="{636EAFE2-6C6A-4E65-96EC-200DD0455810}"/>
                </a:ext>
              </a:extLst>
            </p:cNvPr>
            <p:cNvSpPr/>
            <p:nvPr/>
          </p:nvSpPr>
          <p:spPr>
            <a:xfrm>
              <a:off x="7186887" y="7960590"/>
              <a:ext cx="240737" cy="324077"/>
            </a:xfrm>
            <a:custGeom>
              <a:avLst/>
              <a:gdLst>
                <a:gd name="connsiteX0" fmla="*/ 7663 w 240737"/>
                <a:gd name="connsiteY0" fmla="*/ 723 h 324077"/>
                <a:gd name="connsiteX1" fmla="*/ 60051 w 240737"/>
                <a:gd name="connsiteY1" fmla="*/ 132485 h 324077"/>
                <a:gd name="connsiteX2" fmla="*/ 217213 w 240737"/>
                <a:gd name="connsiteY2" fmla="*/ 292823 h 324077"/>
                <a:gd name="connsiteX3" fmla="*/ 226738 w 240737"/>
                <a:gd name="connsiteY3" fmla="*/ 318223 h 324077"/>
                <a:gd name="connsiteX4" fmla="*/ 88626 w 240737"/>
                <a:gd name="connsiteY4" fmla="*/ 218210 h 324077"/>
                <a:gd name="connsiteX5" fmla="*/ 9251 w 240737"/>
                <a:gd name="connsiteY5" fmla="*/ 84860 h 324077"/>
                <a:gd name="connsiteX6" fmla="*/ 7663 w 240737"/>
                <a:gd name="connsiteY6" fmla="*/ 723 h 32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7" h="324077">
                  <a:moveTo>
                    <a:pt x="7663" y="723"/>
                  </a:moveTo>
                  <a:cubicBezTo>
                    <a:pt x="16130" y="8661"/>
                    <a:pt x="25126" y="83802"/>
                    <a:pt x="60051" y="132485"/>
                  </a:cubicBezTo>
                  <a:cubicBezTo>
                    <a:pt x="94976" y="181168"/>
                    <a:pt x="189432" y="261867"/>
                    <a:pt x="217213" y="292823"/>
                  </a:cubicBezTo>
                  <a:cubicBezTo>
                    <a:pt x="244994" y="323779"/>
                    <a:pt x="248169" y="330658"/>
                    <a:pt x="226738" y="318223"/>
                  </a:cubicBezTo>
                  <a:cubicBezTo>
                    <a:pt x="205307" y="305788"/>
                    <a:pt x="124874" y="257104"/>
                    <a:pt x="88626" y="218210"/>
                  </a:cubicBezTo>
                  <a:cubicBezTo>
                    <a:pt x="52378" y="179316"/>
                    <a:pt x="23274" y="117668"/>
                    <a:pt x="9251" y="84860"/>
                  </a:cubicBezTo>
                  <a:cubicBezTo>
                    <a:pt x="-4772" y="52052"/>
                    <a:pt x="-804" y="-7215"/>
                    <a:pt x="7663" y="7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: 図形 419">
              <a:extLst>
                <a:ext uri="{FF2B5EF4-FFF2-40B4-BE49-F238E27FC236}">
                  <a16:creationId xmlns:a16="http://schemas.microsoft.com/office/drawing/2014/main" id="{D809833C-2326-479F-BAA6-BCC9FC45E841}"/>
                </a:ext>
              </a:extLst>
            </p:cNvPr>
            <p:cNvSpPr/>
            <p:nvPr/>
          </p:nvSpPr>
          <p:spPr>
            <a:xfrm>
              <a:off x="7307251" y="8210439"/>
              <a:ext cx="175575" cy="320770"/>
            </a:xfrm>
            <a:custGeom>
              <a:avLst/>
              <a:gdLst>
                <a:gd name="connsiteX0" fmla="*/ 12 w 175575"/>
                <a:gd name="connsiteY0" fmla="*/ 111 h 320770"/>
                <a:gd name="connsiteX1" fmla="*/ 136537 w 175575"/>
                <a:gd name="connsiteY1" fmla="*/ 106474 h 320770"/>
                <a:gd name="connsiteX2" fmla="*/ 168287 w 175575"/>
                <a:gd name="connsiteY2" fmla="*/ 265224 h 320770"/>
                <a:gd name="connsiteX3" fmla="*/ 157174 w 175575"/>
                <a:gd name="connsiteY3" fmla="*/ 311261 h 320770"/>
                <a:gd name="connsiteX4" fmla="*/ 103199 w 175575"/>
                <a:gd name="connsiteY4" fmla="*/ 300149 h 320770"/>
                <a:gd name="connsiteX5" fmla="*/ 25412 w 175575"/>
                <a:gd name="connsiteY5" fmla="*/ 106474 h 320770"/>
                <a:gd name="connsiteX6" fmla="*/ 55574 w 175575"/>
                <a:gd name="connsiteY6" fmla="*/ 231886 h 320770"/>
                <a:gd name="connsiteX7" fmla="*/ 171462 w 175575"/>
                <a:gd name="connsiteY7" fmla="*/ 317611 h 320770"/>
                <a:gd name="connsiteX8" fmla="*/ 147649 w 175575"/>
                <a:gd name="connsiteY8" fmla="*/ 203311 h 320770"/>
                <a:gd name="connsiteX9" fmla="*/ 128599 w 175575"/>
                <a:gd name="connsiteY9" fmla="*/ 125524 h 320770"/>
                <a:gd name="connsiteX10" fmla="*/ 12 w 175575"/>
                <a:gd name="connsiteY10" fmla="*/ 111 h 32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575" h="320770">
                  <a:moveTo>
                    <a:pt x="12" y="111"/>
                  </a:moveTo>
                  <a:cubicBezTo>
                    <a:pt x="1335" y="-3064"/>
                    <a:pt x="108491" y="62289"/>
                    <a:pt x="136537" y="106474"/>
                  </a:cubicBezTo>
                  <a:cubicBezTo>
                    <a:pt x="164583" y="150660"/>
                    <a:pt x="164848" y="231093"/>
                    <a:pt x="168287" y="265224"/>
                  </a:cubicBezTo>
                  <a:cubicBezTo>
                    <a:pt x="171726" y="299355"/>
                    <a:pt x="168022" y="305440"/>
                    <a:pt x="157174" y="311261"/>
                  </a:cubicBezTo>
                  <a:cubicBezTo>
                    <a:pt x="146326" y="317082"/>
                    <a:pt x="125159" y="334280"/>
                    <a:pt x="103199" y="300149"/>
                  </a:cubicBezTo>
                  <a:cubicBezTo>
                    <a:pt x="81239" y="266018"/>
                    <a:pt x="33349" y="117851"/>
                    <a:pt x="25412" y="106474"/>
                  </a:cubicBezTo>
                  <a:cubicBezTo>
                    <a:pt x="17475" y="95097"/>
                    <a:pt x="31232" y="196697"/>
                    <a:pt x="55574" y="231886"/>
                  </a:cubicBezTo>
                  <a:cubicBezTo>
                    <a:pt x="79916" y="267076"/>
                    <a:pt x="156116" y="322374"/>
                    <a:pt x="171462" y="317611"/>
                  </a:cubicBezTo>
                  <a:cubicBezTo>
                    <a:pt x="186808" y="312848"/>
                    <a:pt x="154793" y="235326"/>
                    <a:pt x="147649" y="203311"/>
                  </a:cubicBezTo>
                  <a:cubicBezTo>
                    <a:pt x="140505" y="171297"/>
                    <a:pt x="153470" y="159126"/>
                    <a:pt x="128599" y="125524"/>
                  </a:cubicBezTo>
                  <a:cubicBezTo>
                    <a:pt x="103728" y="91922"/>
                    <a:pt x="-1311" y="3286"/>
                    <a:pt x="12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: 図形 420">
              <a:extLst>
                <a:ext uri="{FF2B5EF4-FFF2-40B4-BE49-F238E27FC236}">
                  <a16:creationId xmlns:a16="http://schemas.microsoft.com/office/drawing/2014/main" id="{3E407BEA-C1D7-4833-A1B9-54949EB659CD}"/>
                </a:ext>
              </a:extLst>
            </p:cNvPr>
            <p:cNvSpPr/>
            <p:nvPr/>
          </p:nvSpPr>
          <p:spPr>
            <a:xfrm>
              <a:off x="7295641" y="8182479"/>
              <a:ext cx="38642" cy="193057"/>
            </a:xfrm>
            <a:custGeom>
              <a:avLst/>
              <a:gdLst>
                <a:gd name="connsiteX0" fmla="*/ 2097 w 38642"/>
                <a:gd name="connsiteY0" fmla="*/ 2671 h 193057"/>
                <a:gd name="connsiteX1" fmla="*/ 38609 w 38642"/>
                <a:gd name="connsiteY1" fmla="*/ 191584 h 193057"/>
                <a:gd name="connsiteX2" fmla="*/ 8447 w 38642"/>
                <a:gd name="connsiteY2" fmla="*/ 86809 h 193057"/>
                <a:gd name="connsiteX3" fmla="*/ 2097 w 38642"/>
                <a:gd name="connsiteY3" fmla="*/ 2671 h 19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42" h="193057">
                  <a:moveTo>
                    <a:pt x="2097" y="2671"/>
                  </a:moveTo>
                  <a:cubicBezTo>
                    <a:pt x="7124" y="20133"/>
                    <a:pt x="37551" y="177561"/>
                    <a:pt x="38609" y="191584"/>
                  </a:cubicBezTo>
                  <a:cubicBezTo>
                    <a:pt x="39667" y="205607"/>
                    <a:pt x="15061" y="115649"/>
                    <a:pt x="8447" y="86809"/>
                  </a:cubicBezTo>
                  <a:cubicBezTo>
                    <a:pt x="1833" y="57969"/>
                    <a:pt x="-2930" y="-14791"/>
                    <a:pt x="2097" y="26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: 図形 421">
              <a:extLst>
                <a:ext uri="{FF2B5EF4-FFF2-40B4-BE49-F238E27FC236}">
                  <a16:creationId xmlns:a16="http://schemas.microsoft.com/office/drawing/2014/main" id="{CC5CD5D7-50B3-440B-8F57-305C4482A220}"/>
                </a:ext>
              </a:extLst>
            </p:cNvPr>
            <p:cNvSpPr/>
            <p:nvPr/>
          </p:nvSpPr>
          <p:spPr>
            <a:xfrm>
              <a:off x="6988884" y="8009599"/>
              <a:ext cx="132665" cy="434574"/>
            </a:xfrm>
            <a:custGeom>
              <a:avLst/>
              <a:gdLst>
                <a:gd name="connsiteX0" fmla="*/ 51679 w 132665"/>
                <a:gd name="connsiteY0" fmla="*/ 5689 h 434574"/>
                <a:gd name="connsiteX1" fmla="*/ 132641 w 132665"/>
                <a:gd name="connsiteY1" fmla="*/ 415264 h 434574"/>
                <a:gd name="connsiteX2" fmla="*/ 59616 w 132665"/>
                <a:gd name="connsiteY2" fmla="*/ 354939 h 434574"/>
                <a:gd name="connsiteX3" fmla="*/ 879 w 132665"/>
                <a:gd name="connsiteY3" fmla="*/ 239051 h 434574"/>
                <a:gd name="connsiteX4" fmla="*/ 105654 w 132665"/>
                <a:gd name="connsiteY4" fmla="*/ 397801 h 434574"/>
                <a:gd name="connsiteX5" fmla="*/ 123116 w 132665"/>
                <a:gd name="connsiteY5" fmla="*/ 358114 h 434574"/>
                <a:gd name="connsiteX6" fmla="*/ 123116 w 132665"/>
                <a:gd name="connsiteY6" fmla="*/ 342239 h 434574"/>
                <a:gd name="connsiteX7" fmla="*/ 94541 w 132665"/>
                <a:gd name="connsiteY7" fmla="*/ 277151 h 434574"/>
                <a:gd name="connsiteX8" fmla="*/ 77079 w 132665"/>
                <a:gd name="connsiteY8" fmla="*/ 181901 h 434574"/>
                <a:gd name="connsiteX9" fmla="*/ 51679 w 132665"/>
                <a:gd name="connsiteY9" fmla="*/ 5689 h 43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665" h="434574">
                  <a:moveTo>
                    <a:pt x="51679" y="5689"/>
                  </a:moveTo>
                  <a:cubicBezTo>
                    <a:pt x="60939" y="44583"/>
                    <a:pt x="131318" y="357056"/>
                    <a:pt x="132641" y="415264"/>
                  </a:cubicBezTo>
                  <a:cubicBezTo>
                    <a:pt x="133964" y="473472"/>
                    <a:pt x="81576" y="384308"/>
                    <a:pt x="59616" y="354939"/>
                  </a:cubicBezTo>
                  <a:cubicBezTo>
                    <a:pt x="37656" y="325570"/>
                    <a:pt x="-6794" y="231907"/>
                    <a:pt x="879" y="239051"/>
                  </a:cubicBezTo>
                  <a:cubicBezTo>
                    <a:pt x="8552" y="246195"/>
                    <a:pt x="85281" y="377957"/>
                    <a:pt x="105654" y="397801"/>
                  </a:cubicBezTo>
                  <a:cubicBezTo>
                    <a:pt x="126027" y="417645"/>
                    <a:pt x="120206" y="367374"/>
                    <a:pt x="123116" y="358114"/>
                  </a:cubicBezTo>
                  <a:cubicBezTo>
                    <a:pt x="126026" y="348854"/>
                    <a:pt x="127878" y="355733"/>
                    <a:pt x="123116" y="342239"/>
                  </a:cubicBezTo>
                  <a:cubicBezTo>
                    <a:pt x="118354" y="328745"/>
                    <a:pt x="102214" y="303874"/>
                    <a:pt x="94541" y="277151"/>
                  </a:cubicBezTo>
                  <a:cubicBezTo>
                    <a:pt x="86868" y="250428"/>
                    <a:pt x="84487" y="225293"/>
                    <a:pt x="77079" y="181901"/>
                  </a:cubicBezTo>
                  <a:cubicBezTo>
                    <a:pt x="69671" y="138509"/>
                    <a:pt x="42419" y="-33205"/>
                    <a:pt x="51679" y="56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: 図形 422">
              <a:extLst>
                <a:ext uri="{FF2B5EF4-FFF2-40B4-BE49-F238E27FC236}">
                  <a16:creationId xmlns:a16="http://schemas.microsoft.com/office/drawing/2014/main" id="{CC8F5D9B-12A5-4029-B063-CD8D8E88BC6A}"/>
                </a:ext>
              </a:extLst>
            </p:cNvPr>
            <p:cNvSpPr/>
            <p:nvPr/>
          </p:nvSpPr>
          <p:spPr>
            <a:xfrm>
              <a:off x="6977489" y="8005374"/>
              <a:ext cx="53554" cy="268600"/>
            </a:xfrm>
            <a:custGeom>
              <a:avLst/>
              <a:gdLst>
                <a:gd name="connsiteX0" fmla="*/ 53549 w 53554"/>
                <a:gd name="connsiteY0" fmla="*/ 389 h 268600"/>
                <a:gd name="connsiteX1" fmla="*/ 7511 w 53554"/>
                <a:gd name="connsiteY1" fmla="*/ 257564 h 268600"/>
                <a:gd name="connsiteX2" fmla="*/ 4336 w 53554"/>
                <a:gd name="connsiteY2" fmla="*/ 200414 h 268600"/>
                <a:gd name="connsiteX3" fmla="*/ 53549 w 53554"/>
                <a:gd name="connsiteY3" fmla="*/ 389 h 26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54" h="268600">
                  <a:moveTo>
                    <a:pt x="53549" y="389"/>
                  </a:moveTo>
                  <a:cubicBezTo>
                    <a:pt x="54078" y="9914"/>
                    <a:pt x="15713" y="224227"/>
                    <a:pt x="7511" y="257564"/>
                  </a:cubicBezTo>
                  <a:cubicBezTo>
                    <a:pt x="-691" y="290902"/>
                    <a:pt x="-2808" y="241954"/>
                    <a:pt x="4336" y="200414"/>
                  </a:cubicBezTo>
                  <a:cubicBezTo>
                    <a:pt x="11480" y="158874"/>
                    <a:pt x="53020" y="-9136"/>
                    <a:pt x="53549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: 図形 423">
              <a:extLst>
                <a:ext uri="{FF2B5EF4-FFF2-40B4-BE49-F238E27FC236}">
                  <a16:creationId xmlns:a16="http://schemas.microsoft.com/office/drawing/2014/main" id="{64915F4E-6E89-4E83-825A-23F860348E55}"/>
                </a:ext>
              </a:extLst>
            </p:cNvPr>
            <p:cNvSpPr/>
            <p:nvPr/>
          </p:nvSpPr>
          <p:spPr>
            <a:xfrm>
              <a:off x="7036656" y="7966075"/>
              <a:ext cx="138343" cy="220806"/>
            </a:xfrm>
            <a:custGeom>
              <a:avLst/>
              <a:gdLst>
                <a:gd name="connsiteX0" fmla="*/ 732 w 138343"/>
                <a:gd name="connsiteY0" fmla="*/ 0 h 220806"/>
                <a:gd name="connsiteX1" fmla="*/ 45182 w 138343"/>
                <a:gd name="connsiteY1" fmla="*/ 30163 h 220806"/>
                <a:gd name="connsiteX2" fmla="*/ 103919 w 138343"/>
                <a:gd name="connsiteY2" fmla="*/ 98425 h 220806"/>
                <a:gd name="connsiteX3" fmla="*/ 135669 w 138343"/>
                <a:gd name="connsiteY3" fmla="*/ 219075 h 220806"/>
                <a:gd name="connsiteX4" fmla="*/ 135669 w 138343"/>
                <a:gd name="connsiteY4" fmla="*/ 165100 h 220806"/>
                <a:gd name="connsiteX5" fmla="*/ 127732 w 138343"/>
                <a:gd name="connsiteY5" fmla="*/ 100013 h 220806"/>
                <a:gd name="connsiteX6" fmla="*/ 81694 w 138343"/>
                <a:gd name="connsiteY6" fmla="*/ 30163 h 220806"/>
                <a:gd name="connsiteX7" fmla="*/ 732 w 138343"/>
                <a:gd name="connsiteY7" fmla="*/ 0 h 2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43" h="220806">
                  <a:moveTo>
                    <a:pt x="732" y="0"/>
                  </a:moveTo>
                  <a:cubicBezTo>
                    <a:pt x="-5353" y="0"/>
                    <a:pt x="27984" y="13759"/>
                    <a:pt x="45182" y="30163"/>
                  </a:cubicBezTo>
                  <a:cubicBezTo>
                    <a:pt x="62380" y="46567"/>
                    <a:pt x="88838" y="66940"/>
                    <a:pt x="103919" y="98425"/>
                  </a:cubicBezTo>
                  <a:cubicBezTo>
                    <a:pt x="119000" y="129910"/>
                    <a:pt x="130377" y="207963"/>
                    <a:pt x="135669" y="219075"/>
                  </a:cubicBezTo>
                  <a:cubicBezTo>
                    <a:pt x="140961" y="230188"/>
                    <a:pt x="136992" y="184944"/>
                    <a:pt x="135669" y="165100"/>
                  </a:cubicBezTo>
                  <a:cubicBezTo>
                    <a:pt x="134346" y="145256"/>
                    <a:pt x="136728" y="122502"/>
                    <a:pt x="127732" y="100013"/>
                  </a:cubicBezTo>
                  <a:cubicBezTo>
                    <a:pt x="118736" y="77524"/>
                    <a:pt x="102861" y="46832"/>
                    <a:pt x="81694" y="30163"/>
                  </a:cubicBezTo>
                  <a:cubicBezTo>
                    <a:pt x="60527" y="13494"/>
                    <a:pt x="6817" y="0"/>
                    <a:pt x="73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: 図形 424">
              <a:extLst>
                <a:ext uri="{FF2B5EF4-FFF2-40B4-BE49-F238E27FC236}">
                  <a16:creationId xmlns:a16="http://schemas.microsoft.com/office/drawing/2014/main" id="{753B08B1-FB60-4DDE-A3FA-8ADADE39E255}"/>
                </a:ext>
              </a:extLst>
            </p:cNvPr>
            <p:cNvSpPr/>
            <p:nvPr/>
          </p:nvSpPr>
          <p:spPr>
            <a:xfrm>
              <a:off x="7043482" y="7983475"/>
              <a:ext cx="81988" cy="192445"/>
            </a:xfrm>
            <a:custGeom>
              <a:avLst/>
              <a:gdLst>
                <a:gd name="connsiteX0" fmla="*/ 256 w 81988"/>
                <a:gd name="connsiteY0" fmla="*/ 63 h 192445"/>
                <a:gd name="connsiteX1" fmla="*/ 81218 w 81988"/>
                <a:gd name="connsiteY1" fmla="*/ 71500 h 192445"/>
                <a:gd name="connsiteX2" fmla="*/ 41531 w 81988"/>
                <a:gd name="connsiteY2" fmla="*/ 190563 h 192445"/>
                <a:gd name="connsiteX3" fmla="*/ 49468 w 81988"/>
                <a:gd name="connsiteY3" fmla="*/ 139763 h 192445"/>
                <a:gd name="connsiteX4" fmla="*/ 60581 w 81988"/>
                <a:gd name="connsiteY4" fmla="*/ 76263 h 192445"/>
                <a:gd name="connsiteX5" fmla="*/ 55818 w 81988"/>
                <a:gd name="connsiteY5" fmla="*/ 58800 h 192445"/>
                <a:gd name="connsiteX6" fmla="*/ 256 w 81988"/>
                <a:gd name="connsiteY6" fmla="*/ 63 h 19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8" h="192445">
                  <a:moveTo>
                    <a:pt x="256" y="63"/>
                  </a:moveTo>
                  <a:cubicBezTo>
                    <a:pt x="4489" y="2180"/>
                    <a:pt x="74339" y="39750"/>
                    <a:pt x="81218" y="71500"/>
                  </a:cubicBezTo>
                  <a:cubicBezTo>
                    <a:pt x="88097" y="103250"/>
                    <a:pt x="46823" y="179186"/>
                    <a:pt x="41531" y="190563"/>
                  </a:cubicBezTo>
                  <a:cubicBezTo>
                    <a:pt x="36239" y="201940"/>
                    <a:pt x="46293" y="158813"/>
                    <a:pt x="49468" y="139763"/>
                  </a:cubicBezTo>
                  <a:cubicBezTo>
                    <a:pt x="52643" y="120713"/>
                    <a:pt x="59523" y="89757"/>
                    <a:pt x="60581" y="76263"/>
                  </a:cubicBezTo>
                  <a:cubicBezTo>
                    <a:pt x="61639" y="62769"/>
                    <a:pt x="66137" y="68060"/>
                    <a:pt x="55818" y="58800"/>
                  </a:cubicBezTo>
                  <a:cubicBezTo>
                    <a:pt x="45499" y="49540"/>
                    <a:pt x="-3977" y="-2054"/>
                    <a:pt x="256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: 図形 425">
              <a:extLst>
                <a:ext uri="{FF2B5EF4-FFF2-40B4-BE49-F238E27FC236}">
                  <a16:creationId xmlns:a16="http://schemas.microsoft.com/office/drawing/2014/main" id="{0A327D79-A594-4BCF-B302-20EFE1380272}"/>
                </a:ext>
              </a:extLst>
            </p:cNvPr>
            <p:cNvSpPr/>
            <p:nvPr/>
          </p:nvSpPr>
          <p:spPr>
            <a:xfrm>
              <a:off x="7182946" y="8053355"/>
              <a:ext cx="243986" cy="528292"/>
            </a:xfrm>
            <a:custGeom>
              <a:avLst/>
              <a:gdLst>
                <a:gd name="connsiteX0" fmla="*/ 492 w 243986"/>
                <a:gd name="connsiteY0" fmla="*/ 33 h 528292"/>
                <a:gd name="connsiteX1" fmla="*/ 59229 w 243986"/>
                <a:gd name="connsiteY1" fmla="*/ 149258 h 528292"/>
                <a:gd name="connsiteX2" fmla="*/ 124317 w 243986"/>
                <a:gd name="connsiteY2" fmla="*/ 352458 h 528292"/>
                <a:gd name="connsiteX3" fmla="*/ 243379 w 243986"/>
                <a:gd name="connsiteY3" fmla="*/ 525495 h 528292"/>
                <a:gd name="connsiteX4" fmla="*/ 167179 w 243986"/>
                <a:gd name="connsiteY4" fmla="*/ 446120 h 528292"/>
                <a:gd name="connsiteX5" fmla="*/ 89392 w 243986"/>
                <a:gd name="connsiteY5" fmla="*/ 273083 h 528292"/>
                <a:gd name="connsiteX6" fmla="*/ 33829 w 243986"/>
                <a:gd name="connsiteY6" fmla="*/ 136558 h 528292"/>
                <a:gd name="connsiteX7" fmla="*/ 492 w 243986"/>
                <a:gd name="connsiteY7" fmla="*/ 33 h 52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986" h="528292">
                  <a:moveTo>
                    <a:pt x="492" y="33"/>
                  </a:moveTo>
                  <a:cubicBezTo>
                    <a:pt x="4725" y="2150"/>
                    <a:pt x="38592" y="90521"/>
                    <a:pt x="59229" y="149258"/>
                  </a:cubicBezTo>
                  <a:cubicBezTo>
                    <a:pt x="79866" y="207995"/>
                    <a:pt x="93625" y="289752"/>
                    <a:pt x="124317" y="352458"/>
                  </a:cubicBezTo>
                  <a:cubicBezTo>
                    <a:pt x="155009" y="415164"/>
                    <a:pt x="236235" y="509885"/>
                    <a:pt x="243379" y="525495"/>
                  </a:cubicBezTo>
                  <a:cubicBezTo>
                    <a:pt x="250523" y="541105"/>
                    <a:pt x="192843" y="488189"/>
                    <a:pt x="167179" y="446120"/>
                  </a:cubicBezTo>
                  <a:cubicBezTo>
                    <a:pt x="141515" y="404051"/>
                    <a:pt x="111617" y="324677"/>
                    <a:pt x="89392" y="273083"/>
                  </a:cubicBezTo>
                  <a:cubicBezTo>
                    <a:pt x="67167" y="221489"/>
                    <a:pt x="47323" y="177304"/>
                    <a:pt x="33829" y="136558"/>
                  </a:cubicBezTo>
                  <a:cubicBezTo>
                    <a:pt x="20335" y="95812"/>
                    <a:pt x="-3741" y="-2084"/>
                    <a:pt x="492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: 図形 426">
              <a:extLst>
                <a:ext uri="{FF2B5EF4-FFF2-40B4-BE49-F238E27FC236}">
                  <a16:creationId xmlns:a16="http://schemas.microsoft.com/office/drawing/2014/main" id="{249D1B03-04BB-499A-AB61-F833F3930A73}"/>
                </a:ext>
              </a:extLst>
            </p:cNvPr>
            <p:cNvSpPr/>
            <p:nvPr/>
          </p:nvSpPr>
          <p:spPr>
            <a:xfrm>
              <a:off x="7121032" y="8082593"/>
              <a:ext cx="91625" cy="402556"/>
            </a:xfrm>
            <a:custGeom>
              <a:avLst/>
              <a:gdLst>
                <a:gd name="connsiteX0" fmla="*/ 493 w 91625"/>
                <a:gd name="connsiteY0" fmla="*/ 957 h 402556"/>
                <a:gd name="connsiteX1" fmla="*/ 89393 w 91625"/>
                <a:gd name="connsiteY1" fmla="*/ 383545 h 402556"/>
                <a:gd name="connsiteX2" fmla="*/ 63993 w 91625"/>
                <a:gd name="connsiteY2" fmla="*/ 337507 h 402556"/>
                <a:gd name="connsiteX3" fmla="*/ 54468 w 91625"/>
                <a:gd name="connsiteY3" fmla="*/ 275595 h 402556"/>
                <a:gd name="connsiteX4" fmla="*/ 493 w 91625"/>
                <a:gd name="connsiteY4" fmla="*/ 957 h 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5" h="402556">
                  <a:moveTo>
                    <a:pt x="493" y="957"/>
                  </a:moveTo>
                  <a:cubicBezTo>
                    <a:pt x="6314" y="18949"/>
                    <a:pt x="78810" y="327453"/>
                    <a:pt x="89393" y="383545"/>
                  </a:cubicBezTo>
                  <a:cubicBezTo>
                    <a:pt x="99976" y="439637"/>
                    <a:pt x="69814" y="355499"/>
                    <a:pt x="63993" y="337507"/>
                  </a:cubicBezTo>
                  <a:cubicBezTo>
                    <a:pt x="58172" y="319515"/>
                    <a:pt x="66903" y="327453"/>
                    <a:pt x="54468" y="275595"/>
                  </a:cubicBezTo>
                  <a:cubicBezTo>
                    <a:pt x="42033" y="223737"/>
                    <a:pt x="-5328" y="-17035"/>
                    <a:pt x="493" y="9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: 図形 427">
              <a:extLst>
                <a:ext uri="{FF2B5EF4-FFF2-40B4-BE49-F238E27FC236}">
                  <a16:creationId xmlns:a16="http://schemas.microsoft.com/office/drawing/2014/main" id="{AA655A24-C38B-4152-A471-B5932AECDB54}"/>
                </a:ext>
              </a:extLst>
            </p:cNvPr>
            <p:cNvSpPr/>
            <p:nvPr/>
          </p:nvSpPr>
          <p:spPr>
            <a:xfrm>
              <a:off x="7181505" y="8075540"/>
              <a:ext cx="72009" cy="384298"/>
            </a:xfrm>
            <a:custGeom>
              <a:avLst/>
              <a:gdLst>
                <a:gd name="connsiteX0" fmla="*/ 1933 w 72009"/>
                <a:gd name="connsiteY0" fmla="*/ 3248 h 384298"/>
                <a:gd name="connsiteX1" fmla="*/ 70195 w 72009"/>
                <a:gd name="connsiteY1" fmla="*/ 363610 h 384298"/>
                <a:gd name="connsiteX2" fmla="*/ 51145 w 72009"/>
                <a:gd name="connsiteY2" fmla="*/ 335035 h 384298"/>
                <a:gd name="connsiteX3" fmla="*/ 38445 w 72009"/>
                <a:gd name="connsiteY3" fmla="*/ 290585 h 384298"/>
                <a:gd name="connsiteX4" fmla="*/ 20983 w 72009"/>
                <a:gd name="connsiteY4" fmla="*/ 190573 h 384298"/>
                <a:gd name="connsiteX5" fmla="*/ 1933 w 72009"/>
                <a:gd name="connsiteY5" fmla="*/ 3248 h 38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9" h="384298">
                  <a:moveTo>
                    <a:pt x="1933" y="3248"/>
                  </a:moveTo>
                  <a:cubicBezTo>
                    <a:pt x="10135" y="32088"/>
                    <a:pt x="61993" y="308312"/>
                    <a:pt x="70195" y="363610"/>
                  </a:cubicBezTo>
                  <a:cubicBezTo>
                    <a:pt x="78397" y="418908"/>
                    <a:pt x="56437" y="347206"/>
                    <a:pt x="51145" y="335035"/>
                  </a:cubicBezTo>
                  <a:cubicBezTo>
                    <a:pt x="45853" y="322864"/>
                    <a:pt x="43472" y="314662"/>
                    <a:pt x="38445" y="290585"/>
                  </a:cubicBezTo>
                  <a:cubicBezTo>
                    <a:pt x="33418" y="266508"/>
                    <a:pt x="28127" y="235287"/>
                    <a:pt x="20983" y="190573"/>
                  </a:cubicBezTo>
                  <a:cubicBezTo>
                    <a:pt x="13839" y="145859"/>
                    <a:pt x="-6269" y="-25592"/>
                    <a:pt x="1933" y="3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: 図形 428">
              <a:extLst>
                <a:ext uri="{FF2B5EF4-FFF2-40B4-BE49-F238E27FC236}">
                  <a16:creationId xmlns:a16="http://schemas.microsoft.com/office/drawing/2014/main" id="{DD79A8DC-7BA6-4171-9D17-D27F7A2282FA}"/>
                </a:ext>
              </a:extLst>
            </p:cNvPr>
            <p:cNvSpPr/>
            <p:nvPr/>
          </p:nvSpPr>
          <p:spPr>
            <a:xfrm>
              <a:off x="7430916" y="8281926"/>
              <a:ext cx="120025" cy="176300"/>
            </a:xfrm>
            <a:custGeom>
              <a:avLst/>
              <a:gdLst>
                <a:gd name="connsiteX0" fmla="*/ 172 w 120025"/>
                <a:gd name="connsiteY0" fmla="*/ 62 h 176300"/>
                <a:gd name="connsiteX1" fmla="*/ 73197 w 120025"/>
                <a:gd name="connsiteY1" fmla="*/ 160399 h 176300"/>
                <a:gd name="connsiteX2" fmla="*/ 119234 w 120025"/>
                <a:gd name="connsiteY2" fmla="*/ 168337 h 176300"/>
                <a:gd name="connsiteX3" fmla="*/ 95422 w 120025"/>
                <a:gd name="connsiteY3" fmla="*/ 141349 h 176300"/>
                <a:gd name="connsiteX4" fmla="*/ 172 w 120025"/>
                <a:gd name="connsiteY4" fmla="*/ 62 h 1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25" h="176300">
                  <a:moveTo>
                    <a:pt x="172" y="62"/>
                  </a:moveTo>
                  <a:cubicBezTo>
                    <a:pt x="-3532" y="3237"/>
                    <a:pt x="53353" y="132353"/>
                    <a:pt x="73197" y="160399"/>
                  </a:cubicBezTo>
                  <a:cubicBezTo>
                    <a:pt x="93041" y="188445"/>
                    <a:pt x="115530" y="171512"/>
                    <a:pt x="119234" y="168337"/>
                  </a:cubicBezTo>
                  <a:cubicBezTo>
                    <a:pt x="122938" y="165162"/>
                    <a:pt x="113414" y="166749"/>
                    <a:pt x="95422" y="141349"/>
                  </a:cubicBezTo>
                  <a:cubicBezTo>
                    <a:pt x="77430" y="115949"/>
                    <a:pt x="3876" y="-3113"/>
                    <a:pt x="172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: 図形 429">
              <a:extLst>
                <a:ext uri="{FF2B5EF4-FFF2-40B4-BE49-F238E27FC236}">
                  <a16:creationId xmlns:a16="http://schemas.microsoft.com/office/drawing/2014/main" id="{5454E434-A891-4D78-A456-0856FBBA7B9F}"/>
                </a:ext>
              </a:extLst>
            </p:cNvPr>
            <p:cNvSpPr/>
            <p:nvPr/>
          </p:nvSpPr>
          <p:spPr>
            <a:xfrm>
              <a:off x="7237108" y="8470656"/>
              <a:ext cx="47944" cy="271286"/>
            </a:xfrm>
            <a:custGeom>
              <a:avLst/>
              <a:gdLst>
                <a:gd name="connsiteX0" fmla="*/ 47930 w 47944"/>
                <a:gd name="connsiteY0" fmla="*/ 244 h 271286"/>
                <a:gd name="connsiteX1" fmla="*/ 8242 w 47944"/>
                <a:gd name="connsiteY1" fmla="*/ 257419 h 271286"/>
                <a:gd name="connsiteX2" fmla="*/ 3480 w 47944"/>
                <a:gd name="connsiteY2" fmla="*/ 211382 h 271286"/>
                <a:gd name="connsiteX3" fmla="*/ 47930 w 47944"/>
                <a:gd name="connsiteY3" fmla="*/ 244 h 27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944" h="271286">
                  <a:moveTo>
                    <a:pt x="47930" y="244"/>
                  </a:moveTo>
                  <a:cubicBezTo>
                    <a:pt x="48724" y="7917"/>
                    <a:pt x="15650" y="222229"/>
                    <a:pt x="8242" y="257419"/>
                  </a:cubicBezTo>
                  <a:cubicBezTo>
                    <a:pt x="834" y="292609"/>
                    <a:pt x="-3399" y="254774"/>
                    <a:pt x="3480" y="211382"/>
                  </a:cubicBezTo>
                  <a:cubicBezTo>
                    <a:pt x="10359" y="167990"/>
                    <a:pt x="47136" y="-7429"/>
                    <a:pt x="47930" y="2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: 図形 430">
              <a:extLst>
                <a:ext uri="{FF2B5EF4-FFF2-40B4-BE49-F238E27FC236}">
                  <a16:creationId xmlns:a16="http://schemas.microsoft.com/office/drawing/2014/main" id="{50F8EC54-0CD9-410A-BE3A-6E7FF17C7831}"/>
                </a:ext>
              </a:extLst>
            </p:cNvPr>
            <p:cNvSpPr/>
            <p:nvPr/>
          </p:nvSpPr>
          <p:spPr>
            <a:xfrm>
              <a:off x="7217713" y="8451470"/>
              <a:ext cx="45101" cy="271852"/>
            </a:xfrm>
            <a:custGeom>
              <a:avLst/>
              <a:gdLst>
                <a:gd name="connsiteX0" fmla="*/ 45100 w 45101"/>
                <a:gd name="connsiteY0" fmla="*/ 380 h 271852"/>
                <a:gd name="connsiteX1" fmla="*/ 3825 w 45101"/>
                <a:gd name="connsiteY1" fmla="*/ 260730 h 271852"/>
                <a:gd name="connsiteX2" fmla="*/ 5412 w 45101"/>
                <a:gd name="connsiteY2" fmla="*/ 203580 h 271852"/>
                <a:gd name="connsiteX3" fmla="*/ 45100 w 45101"/>
                <a:gd name="connsiteY3" fmla="*/ 380 h 2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101" h="271852">
                  <a:moveTo>
                    <a:pt x="45100" y="380"/>
                  </a:moveTo>
                  <a:cubicBezTo>
                    <a:pt x="44835" y="9905"/>
                    <a:pt x="10440" y="226863"/>
                    <a:pt x="3825" y="260730"/>
                  </a:cubicBezTo>
                  <a:cubicBezTo>
                    <a:pt x="-2790" y="294597"/>
                    <a:pt x="120" y="244061"/>
                    <a:pt x="5412" y="203580"/>
                  </a:cubicBezTo>
                  <a:cubicBezTo>
                    <a:pt x="10704" y="163099"/>
                    <a:pt x="45365" y="-9145"/>
                    <a:pt x="45100" y="3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: 図形 431">
              <a:extLst>
                <a:ext uri="{FF2B5EF4-FFF2-40B4-BE49-F238E27FC236}">
                  <a16:creationId xmlns:a16="http://schemas.microsoft.com/office/drawing/2014/main" id="{2B75666B-24D8-4EFD-87F8-F066D828CDC4}"/>
                </a:ext>
              </a:extLst>
            </p:cNvPr>
            <p:cNvSpPr/>
            <p:nvPr/>
          </p:nvSpPr>
          <p:spPr>
            <a:xfrm>
              <a:off x="7124685" y="8455789"/>
              <a:ext cx="104793" cy="199778"/>
            </a:xfrm>
            <a:custGeom>
              <a:avLst/>
              <a:gdLst>
                <a:gd name="connsiteX0" fmla="*/ 104790 w 104793"/>
                <a:gd name="connsiteY0" fmla="*/ 10349 h 199778"/>
                <a:gd name="connsiteX1" fmla="*/ 30178 w 104793"/>
                <a:gd name="connsiteY1" fmla="*/ 19874 h 199778"/>
                <a:gd name="connsiteX2" fmla="*/ 15 w 104793"/>
                <a:gd name="connsiteY2" fmla="*/ 199261 h 199778"/>
                <a:gd name="connsiteX3" fmla="*/ 27003 w 104793"/>
                <a:gd name="connsiteY3" fmla="*/ 72261 h 199778"/>
                <a:gd name="connsiteX4" fmla="*/ 104790 w 104793"/>
                <a:gd name="connsiteY4" fmla="*/ 10349 h 19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93" h="199778">
                  <a:moveTo>
                    <a:pt x="104790" y="10349"/>
                  </a:moveTo>
                  <a:cubicBezTo>
                    <a:pt x="105319" y="1618"/>
                    <a:pt x="47640" y="-11611"/>
                    <a:pt x="30178" y="19874"/>
                  </a:cubicBezTo>
                  <a:cubicBezTo>
                    <a:pt x="12716" y="51359"/>
                    <a:pt x="544" y="190530"/>
                    <a:pt x="15" y="199261"/>
                  </a:cubicBezTo>
                  <a:cubicBezTo>
                    <a:pt x="-514" y="207992"/>
                    <a:pt x="12186" y="103746"/>
                    <a:pt x="27003" y="72261"/>
                  </a:cubicBezTo>
                  <a:cubicBezTo>
                    <a:pt x="41820" y="40776"/>
                    <a:pt x="104261" y="19080"/>
                    <a:pt x="104790" y="103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: 図形 432">
              <a:extLst>
                <a:ext uri="{FF2B5EF4-FFF2-40B4-BE49-F238E27FC236}">
                  <a16:creationId xmlns:a16="http://schemas.microsoft.com/office/drawing/2014/main" id="{928FD238-7545-4BF9-A7D3-21AD7FCD17C0}"/>
                </a:ext>
              </a:extLst>
            </p:cNvPr>
            <p:cNvSpPr/>
            <p:nvPr/>
          </p:nvSpPr>
          <p:spPr>
            <a:xfrm>
              <a:off x="7091182" y="8442106"/>
              <a:ext cx="90673" cy="258997"/>
            </a:xfrm>
            <a:custGeom>
              <a:avLst/>
              <a:gdLst>
                <a:gd name="connsiteX0" fmla="*/ 181 w 90673"/>
                <a:gd name="connsiteY0" fmla="*/ 258982 h 258997"/>
                <a:gd name="connsiteX1" fmla="*/ 25581 w 90673"/>
                <a:gd name="connsiteY1" fmla="*/ 55782 h 258997"/>
                <a:gd name="connsiteX2" fmla="*/ 36693 w 90673"/>
                <a:gd name="connsiteY2" fmla="*/ 28794 h 258997"/>
                <a:gd name="connsiteX3" fmla="*/ 90668 w 90673"/>
                <a:gd name="connsiteY3" fmla="*/ 219 h 258997"/>
                <a:gd name="connsiteX4" fmla="*/ 39868 w 90673"/>
                <a:gd name="connsiteY4" fmla="*/ 44669 h 258997"/>
                <a:gd name="connsiteX5" fmla="*/ 181 w 90673"/>
                <a:gd name="connsiteY5" fmla="*/ 258982 h 2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673" h="258997">
                  <a:moveTo>
                    <a:pt x="181" y="258982"/>
                  </a:moveTo>
                  <a:cubicBezTo>
                    <a:pt x="-2200" y="260834"/>
                    <a:pt x="19496" y="94147"/>
                    <a:pt x="25581" y="55782"/>
                  </a:cubicBezTo>
                  <a:cubicBezTo>
                    <a:pt x="31666" y="17417"/>
                    <a:pt x="25845" y="38054"/>
                    <a:pt x="36693" y="28794"/>
                  </a:cubicBezTo>
                  <a:cubicBezTo>
                    <a:pt x="47541" y="19533"/>
                    <a:pt x="90139" y="-2427"/>
                    <a:pt x="90668" y="219"/>
                  </a:cubicBezTo>
                  <a:cubicBezTo>
                    <a:pt x="91197" y="2865"/>
                    <a:pt x="53097" y="4452"/>
                    <a:pt x="39868" y="44669"/>
                  </a:cubicBezTo>
                  <a:cubicBezTo>
                    <a:pt x="26639" y="84886"/>
                    <a:pt x="2562" y="257130"/>
                    <a:pt x="181" y="2589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: 図形 433">
              <a:extLst>
                <a:ext uri="{FF2B5EF4-FFF2-40B4-BE49-F238E27FC236}">
                  <a16:creationId xmlns:a16="http://schemas.microsoft.com/office/drawing/2014/main" id="{8D3BC00C-6F0B-4AC5-B4C3-3E3A16C0FEA3}"/>
                </a:ext>
              </a:extLst>
            </p:cNvPr>
            <p:cNvSpPr/>
            <p:nvPr/>
          </p:nvSpPr>
          <p:spPr>
            <a:xfrm>
              <a:off x="7119635" y="8565568"/>
              <a:ext cx="122571" cy="175981"/>
            </a:xfrm>
            <a:custGeom>
              <a:avLst/>
              <a:gdLst>
                <a:gd name="connsiteX0" fmla="*/ 122540 w 122571"/>
                <a:gd name="connsiteY0" fmla="*/ 2170 h 175981"/>
                <a:gd name="connsiteX1" fmla="*/ 66978 w 122571"/>
                <a:gd name="connsiteY1" fmla="*/ 43445 h 175981"/>
                <a:gd name="connsiteX2" fmla="*/ 89203 w 122571"/>
                <a:gd name="connsiteY2" fmla="*/ 167270 h 175981"/>
                <a:gd name="connsiteX3" fmla="*/ 303 w 122571"/>
                <a:gd name="connsiteY3" fmla="*/ 164095 h 175981"/>
                <a:gd name="connsiteX4" fmla="*/ 60628 w 122571"/>
                <a:gd name="connsiteY4" fmla="*/ 151395 h 175981"/>
                <a:gd name="connsiteX5" fmla="*/ 74915 w 122571"/>
                <a:gd name="connsiteY5" fmla="*/ 100595 h 175981"/>
                <a:gd name="connsiteX6" fmla="*/ 122540 w 122571"/>
                <a:gd name="connsiteY6" fmla="*/ 2170 h 17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571" h="175981">
                  <a:moveTo>
                    <a:pt x="122540" y="2170"/>
                  </a:moveTo>
                  <a:cubicBezTo>
                    <a:pt x="121217" y="-7355"/>
                    <a:pt x="72534" y="15928"/>
                    <a:pt x="66978" y="43445"/>
                  </a:cubicBezTo>
                  <a:cubicBezTo>
                    <a:pt x="61422" y="70962"/>
                    <a:pt x="100315" y="147162"/>
                    <a:pt x="89203" y="167270"/>
                  </a:cubicBezTo>
                  <a:cubicBezTo>
                    <a:pt x="78091" y="187378"/>
                    <a:pt x="5065" y="166741"/>
                    <a:pt x="303" y="164095"/>
                  </a:cubicBezTo>
                  <a:cubicBezTo>
                    <a:pt x="-4459" y="161449"/>
                    <a:pt x="48193" y="161978"/>
                    <a:pt x="60628" y="151395"/>
                  </a:cubicBezTo>
                  <a:cubicBezTo>
                    <a:pt x="73063" y="140812"/>
                    <a:pt x="66977" y="123349"/>
                    <a:pt x="74915" y="100595"/>
                  </a:cubicBezTo>
                  <a:cubicBezTo>
                    <a:pt x="82852" y="77841"/>
                    <a:pt x="123863" y="11695"/>
                    <a:pt x="122540" y="2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: 図形 434">
              <a:extLst>
                <a:ext uri="{FF2B5EF4-FFF2-40B4-BE49-F238E27FC236}">
                  <a16:creationId xmlns:a16="http://schemas.microsoft.com/office/drawing/2014/main" id="{F255C8A2-CAF2-40A1-8067-ED651B86D7C8}"/>
                </a:ext>
              </a:extLst>
            </p:cNvPr>
            <p:cNvSpPr/>
            <p:nvPr/>
          </p:nvSpPr>
          <p:spPr>
            <a:xfrm>
              <a:off x="7144563" y="8488022"/>
              <a:ext cx="88107" cy="205285"/>
            </a:xfrm>
            <a:custGeom>
              <a:avLst/>
              <a:gdLst>
                <a:gd name="connsiteX0" fmla="*/ 84912 w 88107"/>
                <a:gd name="connsiteY0" fmla="*/ 1928 h 205285"/>
                <a:gd name="connsiteX1" fmla="*/ 7125 w 88107"/>
                <a:gd name="connsiteY1" fmla="*/ 120991 h 205285"/>
                <a:gd name="connsiteX2" fmla="*/ 7125 w 88107"/>
                <a:gd name="connsiteY2" fmla="*/ 205128 h 205285"/>
                <a:gd name="connsiteX3" fmla="*/ 38875 w 88107"/>
                <a:gd name="connsiteY3" fmla="*/ 100353 h 205285"/>
                <a:gd name="connsiteX4" fmla="*/ 69037 w 88107"/>
                <a:gd name="connsiteY4" fmla="*/ 51141 h 205285"/>
                <a:gd name="connsiteX5" fmla="*/ 84912 w 88107"/>
                <a:gd name="connsiteY5" fmla="*/ 1928 h 2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107" h="205285">
                  <a:moveTo>
                    <a:pt x="84912" y="1928"/>
                  </a:moveTo>
                  <a:cubicBezTo>
                    <a:pt x="74593" y="13570"/>
                    <a:pt x="20089" y="87125"/>
                    <a:pt x="7125" y="120991"/>
                  </a:cubicBezTo>
                  <a:cubicBezTo>
                    <a:pt x="-5839" y="154857"/>
                    <a:pt x="1833" y="208568"/>
                    <a:pt x="7125" y="205128"/>
                  </a:cubicBezTo>
                  <a:cubicBezTo>
                    <a:pt x="12417" y="201688"/>
                    <a:pt x="28556" y="126017"/>
                    <a:pt x="38875" y="100353"/>
                  </a:cubicBezTo>
                  <a:cubicBezTo>
                    <a:pt x="49194" y="74689"/>
                    <a:pt x="60041" y="67810"/>
                    <a:pt x="69037" y="51141"/>
                  </a:cubicBezTo>
                  <a:cubicBezTo>
                    <a:pt x="78033" y="34472"/>
                    <a:pt x="95231" y="-9714"/>
                    <a:pt x="84912" y="19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: 図形 435">
              <a:extLst>
                <a:ext uri="{FF2B5EF4-FFF2-40B4-BE49-F238E27FC236}">
                  <a16:creationId xmlns:a16="http://schemas.microsoft.com/office/drawing/2014/main" id="{7F5CDB11-5F44-4D19-9EED-1A60EADAA704}"/>
                </a:ext>
              </a:extLst>
            </p:cNvPr>
            <p:cNvSpPr/>
            <p:nvPr/>
          </p:nvSpPr>
          <p:spPr>
            <a:xfrm>
              <a:off x="7262785" y="8535981"/>
              <a:ext cx="94075" cy="179429"/>
            </a:xfrm>
            <a:custGeom>
              <a:avLst/>
              <a:gdLst>
                <a:gd name="connsiteX0" fmla="*/ 93690 w 94075"/>
                <a:gd name="connsiteY0" fmla="*/ 7 h 179429"/>
                <a:gd name="connsiteX1" fmla="*/ 4790 w 94075"/>
                <a:gd name="connsiteY1" fmla="*/ 80969 h 179429"/>
                <a:gd name="connsiteX2" fmla="*/ 12728 w 94075"/>
                <a:gd name="connsiteY2" fmla="*/ 179394 h 179429"/>
                <a:gd name="connsiteX3" fmla="*/ 19078 w 94075"/>
                <a:gd name="connsiteY3" fmla="*/ 92082 h 179429"/>
                <a:gd name="connsiteX4" fmla="*/ 36540 w 94075"/>
                <a:gd name="connsiteY4" fmla="*/ 76207 h 179429"/>
                <a:gd name="connsiteX5" fmla="*/ 93690 w 94075"/>
                <a:gd name="connsiteY5" fmla="*/ 7 h 17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75" h="179429">
                  <a:moveTo>
                    <a:pt x="93690" y="7"/>
                  </a:moveTo>
                  <a:cubicBezTo>
                    <a:pt x="88398" y="801"/>
                    <a:pt x="18284" y="51071"/>
                    <a:pt x="4790" y="80969"/>
                  </a:cubicBezTo>
                  <a:cubicBezTo>
                    <a:pt x="-8704" y="110867"/>
                    <a:pt x="10347" y="177542"/>
                    <a:pt x="12728" y="179394"/>
                  </a:cubicBezTo>
                  <a:cubicBezTo>
                    <a:pt x="15109" y="181246"/>
                    <a:pt x="15109" y="109280"/>
                    <a:pt x="19078" y="92082"/>
                  </a:cubicBezTo>
                  <a:cubicBezTo>
                    <a:pt x="23047" y="74884"/>
                    <a:pt x="24898" y="88907"/>
                    <a:pt x="36540" y="76207"/>
                  </a:cubicBezTo>
                  <a:cubicBezTo>
                    <a:pt x="48182" y="63507"/>
                    <a:pt x="98982" y="-787"/>
                    <a:pt x="93690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: 図形 436">
              <a:extLst>
                <a:ext uri="{FF2B5EF4-FFF2-40B4-BE49-F238E27FC236}">
                  <a16:creationId xmlns:a16="http://schemas.microsoft.com/office/drawing/2014/main" id="{573891D2-C424-43C1-9E4B-9540B59BF22C}"/>
                </a:ext>
              </a:extLst>
            </p:cNvPr>
            <p:cNvSpPr/>
            <p:nvPr/>
          </p:nvSpPr>
          <p:spPr>
            <a:xfrm>
              <a:off x="7289228" y="8580666"/>
              <a:ext cx="196368" cy="109412"/>
            </a:xfrm>
            <a:custGeom>
              <a:avLst/>
              <a:gdLst>
                <a:gd name="connsiteX0" fmla="*/ 195835 w 196368"/>
                <a:gd name="connsiteY0" fmla="*/ 58509 h 109412"/>
                <a:gd name="connsiteX1" fmla="*/ 151385 w 196368"/>
                <a:gd name="connsiteY1" fmla="*/ 7709 h 109412"/>
                <a:gd name="connsiteX2" fmla="*/ 41847 w 196368"/>
                <a:gd name="connsiteY2" fmla="*/ 52159 h 109412"/>
                <a:gd name="connsiteX3" fmla="*/ 14860 w 196368"/>
                <a:gd name="connsiteY3" fmla="*/ 109309 h 109412"/>
                <a:gd name="connsiteX4" fmla="*/ 2160 w 196368"/>
                <a:gd name="connsiteY4" fmla="*/ 64859 h 109412"/>
                <a:gd name="connsiteX5" fmla="*/ 59310 w 196368"/>
                <a:gd name="connsiteY5" fmla="*/ 15647 h 109412"/>
                <a:gd name="connsiteX6" fmla="*/ 168847 w 196368"/>
                <a:gd name="connsiteY6" fmla="*/ 1359 h 109412"/>
                <a:gd name="connsiteX7" fmla="*/ 195835 w 196368"/>
                <a:gd name="connsiteY7" fmla="*/ 58509 h 10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368" h="109412">
                  <a:moveTo>
                    <a:pt x="195835" y="58509"/>
                  </a:moveTo>
                  <a:cubicBezTo>
                    <a:pt x="192925" y="59567"/>
                    <a:pt x="177050" y="8767"/>
                    <a:pt x="151385" y="7709"/>
                  </a:cubicBezTo>
                  <a:cubicBezTo>
                    <a:pt x="125720" y="6651"/>
                    <a:pt x="64601" y="35226"/>
                    <a:pt x="41847" y="52159"/>
                  </a:cubicBezTo>
                  <a:cubicBezTo>
                    <a:pt x="19093" y="69092"/>
                    <a:pt x="21474" y="107192"/>
                    <a:pt x="14860" y="109309"/>
                  </a:cubicBezTo>
                  <a:cubicBezTo>
                    <a:pt x="8246" y="111426"/>
                    <a:pt x="-5248" y="80469"/>
                    <a:pt x="2160" y="64859"/>
                  </a:cubicBezTo>
                  <a:cubicBezTo>
                    <a:pt x="9568" y="49249"/>
                    <a:pt x="31529" y="26230"/>
                    <a:pt x="59310" y="15647"/>
                  </a:cubicBezTo>
                  <a:cubicBezTo>
                    <a:pt x="87091" y="5064"/>
                    <a:pt x="147945" y="-3403"/>
                    <a:pt x="168847" y="1359"/>
                  </a:cubicBezTo>
                  <a:cubicBezTo>
                    <a:pt x="189749" y="6121"/>
                    <a:pt x="198745" y="57451"/>
                    <a:pt x="195835" y="585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: 図形 437">
              <a:extLst>
                <a:ext uri="{FF2B5EF4-FFF2-40B4-BE49-F238E27FC236}">
                  <a16:creationId xmlns:a16="http://schemas.microsoft.com/office/drawing/2014/main" id="{B6207E0D-E82D-4D6C-9ECC-F0032578CE8F}"/>
                </a:ext>
              </a:extLst>
            </p:cNvPr>
            <p:cNvSpPr/>
            <p:nvPr/>
          </p:nvSpPr>
          <p:spPr>
            <a:xfrm>
              <a:off x="7200485" y="8632717"/>
              <a:ext cx="243388" cy="168738"/>
            </a:xfrm>
            <a:custGeom>
              <a:avLst/>
              <a:gdLst>
                <a:gd name="connsiteX0" fmla="*/ 243303 w 243388"/>
                <a:gd name="connsiteY0" fmla="*/ 108 h 168738"/>
                <a:gd name="connsiteX1" fmla="*/ 151228 w 243388"/>
                <a:gd name="connsiteY1" fmla="*/ 84246 h 168738"/>
                <a:gd name="connsiteX2" fmla="*/ 62328 w 243388"/>
                <a:gd name="connsiteY2" fmla="*/ 123933 h 168738"/>
                <a:gd name="connsiteX3" fmla="*/ 415 w 243388"/>
                <a:gd name="connsiteY3" fmla="*/ 168383 h 168738"/>
                <a:gd name="connsiteX4" fmla="*/ 92490 w 243388"/>
                <a:gd name="connsiteY4" fmla="*/ 98533 h 168738"/>
                <a:gd name="connsiteX5" fmla="*/ 167103 w 243388"/>
                <a:gd name="connsiteY5" fmla="*/ 66783 h 168738"/>
                <a:gd name="connsiteX6" fmla="*/ 243303 w 243388"/>
                <a:gd name="connsiteY6" fmla="*/ 108 h 16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8" h="168738">
                  <a:moveTo>
                    <a:pt x="243303" y="108"/>
                  </a:moveTo>
                  <a:cubicBezTo>
                    <a:pt x="240657" y="3018"/>
                    <a:pt x="181390" y="63609"/>
                    <a:pt x="151228" y="84246"/>
                  </a:cubicBezTo>
                  <a:cubicBezTo>
                    <a:pt x="121066" y="104883"/>
                    <a:pt x="87463" y="109910"/>
                    <a:pt x="62328" y="123933"/>
                  </a:cubicBezTo>
                  <a:cubicBezTo>
                    <a:pt x="37193" y="137956"/>
                    <a:pt x="-4612" y="172616"/>
                    <a:pt x="415" y="168383"/>
                  </a:cubicBezTo>
                  <a:cubicBezTo>
                    <a:pt x="5442" y="164150"/>
                    <a:pt x="64709" y="115466"/>
                    <a:pt x="92490" y="98533"/>
                  </a:cubicBezTo>
                  <a:cubicBezTo>
                    <a:pt x="120271" y="81600"/>
                    <a:pt x="147524" y="80012"/>
                    <a:pt x="167103" y="66783"/>
                  </a:cubicBezTo>
                  <a:cubicBezTo>
                    <a:pt x="186682" y="53554"/>
                    <a:pt x="245949" y="-2802"/>
                    <a:pt x="243303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: 図形 438">
              <a:extLst>
                <a:ext uri="{FF2B5EF4-FFF2-40B4-BE49-F238E27FC236}">
                  <a16:creationId xmlns:a16="http://schemas.microsoft.com/office/drawing/2014/main" id="{3CF9BE76-AE26-4654-AFAD-297F27F9F64E}"/>
                </a:ext>
              </a:extLst>
            </p:cNvPr>
            <p:cNvSpPr/>
            <p:nvPr/>
          </p:nvSpPr>
          <p:spPr>
            <a:xfrm>
              <a:off x="7308497" y="8622958"/>
              <a:ext cx="124205" cy="84795"/>
            </a:xfrm>
            <a:custGeom>
              <a:avLst/>
              <a:gdLst>
                <a:gd name="connsiteX0" fmla="*/ 124178 w 124205"/>
                <a:gd name="connsiteY0" fmla="*/ 342 h 84795"/>
                <a:gd name="connsiteX1" fmla="*/ 8291 w 124205"/>
                <a:gd name="connsiteY1" fmla="*/ 82892 h 84795"/>
                <a:gd name="connsiteX2" fmla="*/ 19403 w 124205"/>
                <a:gd name="connsiteY2" fmla="*/ 54317 h 84795"/>
                <a:gd name="connsiteX3" fmla="*/ 124178 w 124205"/>
                <a:gd name="connsiteY3" fmla="*/ 342 h 8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205" h="84795">
                  <a:moveTo>
                    <a:pt x="124178" y="342"/>
                  </a:moveTo>
                  <a:cubicBezTo>
                    <a:pt x="122326" y="5105"/>
                    <a:pt x="25753" y="73896"/>
                    <a:pt x="8291" y="82892"/>
                  </a:cubicBezTo>
                  <a:cubicBezTo>
                    <a:pt x="-9172" y="91888"/>
                    <a:pt x="4057" y="66752"/>
                    <a:pt x="19403" y="54317"/>
                  </a:cubicBezTo>
                  <a:cubicBezTo>
                    <a:pt x="34749" y="41882"/>
                    <a:pt x="126030" y="-4421"/>
                    <a:pt x="124178" y="3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: 図形 439">
              <a:extLst>
                <a:ext uri="{FF2B5EF4-FFF2-40B4-BE49-F238E27FC236}">
                  <a16:creationId xmlns:a16="http://schemas.microsoft.com/office/drawing/2014/main" id="{14C4FAA1-8835-4D82-9CDB-AB9815D7951D}"/>
                </a:ext>
              </a:extLst>
            </p:cNvPr>
            <p:cNvSpPr/>
            <p:nvPr/>
          </p:nvSpPr>
          <p:spPr>
            <a:xfrm>
              <a:off x="7186958" y="8669876"/>
              <a:ext cx="262578" cy="153476"/>
            </a:xfrm>
            <a:custGeom>
              <a:avLst/>
              <a:gdLst>
                <a:gd name="connsiteX0" fmla="*/ 261592 w 262578"/>
                <a:gd name="connsiteY0" fmla="*/ 1049 h 153476"/>
                <a:gd name="connsiteX1" fmla="*/ 93317 w 262578"/>
                <a:gd name="connsiteY1" fmla="*/ 123287 h 153476"/>
                <a:gd name="connsiteX2" fmla="*/ 1242 w 262578"/>
                <a:gd name="connsiteY2" fmla="*/ 150274 h 153476"/>
                <a:gd name="connsiteX3" fmla="*/ 156817 w 262578"/>
                <a:gd name="connsiteY3" fmla="*/ 67724 h 153476"/>
                <a:gd name="connsiteX4" fmla="*/ 261592 w 262578"/>
                <a:gd name="connsiteY4" fmla="*/ 1049 h 15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578" h="153476">
                  <a:moveTo>
                    <a:pt x="261592" y="1049"/>
                  </a:moveTo>
                  <a:cubicBezTo>
                    <a:pt x="251009" y="10309"/>
                    <a:pt x="136709" y="98416"/>
                    <a:pt x="93317" y="123287"/>
                  </a:cubicBezTo>
                  <a:cubicBezTo>
                    <a:pt x="49925" y="148158"/>
                    <a:pt x="-9341" y="159534"/>
                    <a:pt x="1242" y="150274"/>
                  </a:cubicBezTo>
                  <a:cubicBezTo>
                    <a:pt x="11825" y="141014"/>
                    <a:pt x="118717" y="89155"/>
                    <a:pt x="156817" y="67724"/>
                  </a:cubicBezTo>
                  <a:cubicBezTo>
                    <a:pt x="194917" y="46293"/>
                    <a:pt x="272175" y="-8211"/>
                    <a:pt x="261592" y="10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: 図形 440">
              <a:extLst>
                <a:ext uri="{FF2B5EF4-FFF2-40B4-BE49-F238E27FC236}">
                  <a16:creationId xmlns:a16="http://schemas.microsoft.com/office/drawing/2014/main" id="{B4D96E44-BECF-40AC-8DDA-5D0C54670C22}"/>
                </a:ext>
              </a:extLst>
            </p:cNvPr>
            <p:cNvSpPr/>
            <p:nvPr/>
          </p:nvSpPr>
          <p:spPr>
            <a:xfrm>
              <a:off x="7149398" y="8742151"/>
              <a:ext cx="275152" cy="120893"/>
            </a:xfrm>
            <a:custGeom>
              <a:avLst/>
              <a:gdLst>
                <a:gd name="connsiteX0" fmla="*/ 273752 w 275152"/>
                <a:gd name="connsiteY0" fmla="*/ 212 h 120893"/>
                <a:gd name="connsiteX1" fmla="*/ 164215 w 275152"/>
                <a:gd name="connsiteY1" fmla="*/ 76412 h 120893"/>
                <a:gd name="connsiteX2" fmla="*/ 40390 w 275152"/>
                <a:gd name="connsiteY2" fmla="*/ 120862 h 120893"/>
                <a:gd name="connsiteX3" fmla="*/ 24515 w 275152"/>
                <a:gd name="connsiteY3" fmla="*/ 70062 h 120893"/>
                <a:gd name="connsiteX4" fmla="*/ 2290 w 275152"/>
                <a:gd name="connsiteY4" fmla="*/ 47837 h 120893"/>
                <a:gd name="connsiteX5" fmla="*/ 84840 w 275152"/>
                <a:gd name="connsiteY5" fmla="*/ 101812 h 120893"/>
                <a:gd name="connsiteX6" fmla="*/ 273752 w 275152"/>
                <a:gd name="connsiteY6" fmla="*/ 212 h 12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152" h="120893">
                  <a:moveTo>
                    <a:pt x="273752" y="212"/>
                  </a:moveTo>
                  <a:cubicBezTo>
                    <a:pt x="286981" y="-4021"/>
                    <a:pt x="203109" y="56304"/>
                    <a:pt x="164215" y="76412"/>
                  </a:cubicBezTo>
                  <a:cubicBezTo>
                    <a:pt x="125321" y="96520"/>
                    <a:pt x="63673" y="121920"/>
                    <a:pt x="40390" y="120862"/>
                  </a:cubicBezTo>
                  <a:cubicBezTo>
                    <a:pt x="17107" y="119804"/>
                    <a:pt x="30865" y="82233"/>
                    <a:pt x="24515" y="70062"/>
                  </a:cubicBezTo>
                  <a:cubicBezTo>
                    <a:pt x="18165" y="57891"/>
                    <a:pt x="-7764" y="42545"/>
                    <a:pt x="2290" y="47837"/>
                  </a:cubicBezTo>
                  <a:cubicBezTo>
                    <a:pt x="12344" y="53129"/>
                    <a:pt x="42771" y="105252"/>
                    <a:pt x="84840" y="101812"/>
                  </a:cubicBezTo>
                  <a:cubicBezTo>
                    <a:pt x="126909" y="98372"/>
                    <a:pt x="260523" y="4445"/>
                    <a:pt x="273752" y="2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: 図形 441">
              <a:extLst>
                <a:ext uri="{FF2B5EF4-FFF2-40B4-BE49-F238E27FC236}">
                  <a16:creationId xmlns:a16="http://schemas.microsoft.com/office/drawing/2014/main" id="{158187C4-2D21-405F-A471-751AE0E38FF1}"/>
                </a:ext>
              </a:extLst>
            </p:cNvPr>
            <p:cNvSpPr/>
            <p:nvPr/>
          </p:nvSpPr>
          <p:spPr>
            <a:xfrm>
              <a:off x="7126399" y="8768482"/>
              <a:ext cx="236447" cy="121101"/>
            </a:xfrm>
            <a:custGeom>
              <a:avLst/>
              <a:gdLst>
                <a:gd name="connsiteX0" fmla="*/ 236426 w 236447"/>
                <a:gd name="connsiteY0" fmla="*/ 70718 h 121101"/>
                <a:gd name="connsiteX1" fmla="*/ 101489 w 236447"/>
                <a:gd name="connsiteY1" fmla="*/ 108818 h 121101"/>
                <a:gd name="connsiteX2" fmla="*/ 26876 w 236447"/>
                <a:gd name="connsiteY2" fmla="*/ 118343 h 121101"/>
                <a:gd name="connsiteX3" fmla="*/ 22114 w 236447"/>
                <a:gd name="connsiteY3" fmla="*/ 64368 h 121101"/>
                <a:gd name="connsiteX4" fmla="*/ 11001 w 236447"/>
                <a:gd name="connsiteY4" fmla="*/ 13568 h 121101"/>
                <a:gd name="connsiteX5" fmla="*/ 4651 w 236447"/>
                <a:gd name="connsiteY5" fmla="*/ 4043 h 121101"/>
                <a:gd name="connsiteX6" fmla="*/ 9414 w 236447"/>
                <a:gd name="connsiteY6" fmla="*/ 70718 h 121101"/>
                <a:gd name="connsiteX7" fmla="*/ 111014 w 236447"/>
                <a:gd name="connsiteY7" fmla="*/ 97706 h 121101"/>
                <a:gd name="connsiteX8" fmla="*/ 236426 w 236447"/>
                <a:gd name="connsiteY8" fmla="*/ 70718 h 12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47" h="121101">
                  <a:moveTo>
                    <a:pt x="236426" y="70718"/>
                  </a:moveTo>
                  <a:cubicBezTo>
                    <a:pt x="234839" y="72570"/>
                    <a:pt x="136414" y="100881"/>
                    <a:pt x="101489" y="108818"/>
                  </a:cubicBezTo>
                  <a:cubicBezTo>
                    <a:pt x="66564" y="116755"/>
                    <a:pt x="40105" y="125751"/>
                    <a:pt x="26876" y="118343"/>
                  </a:cubicBezTo>
                  <a:cubicBezTo>
                    <a:pt x="13647" y="110935"/>
                    <a:pt x="24760" y="81831"/>
                    <a:pt x="22114" y="64368"/>
                  </a:cubicBezTo>
                  <a:cubicBezTo>
                    <a:pt x="19468" y="46905"/>
                    <a:pt x="11001" y="13568"/>
                    <a:pt x="11001" y="13568"/>
                  </a:cubicBezTo>
                  <a:cubicBezTo>
                    <a:pt x="8091" y="3514"/>
                    <a:pt x="4915" y="-5482"/>
                    <a:pt x="4651" y="4043"/>
                  </a:cubicBezTo>
                  <a:cubicBezTo>
                    <a:pt x="4386" y="13568"/>
                    <a:pt x="-8313" y="55107"/>
                    <a:pt x="9414" y="70718"/>
                  </a:cubicBezTo>
                  <a:cubicBezTo>
                    <a:pt x="27141" y="86329"/>
                    <a:pt x="71327" y="97970"/>
                    <a:pt x="111014" y="97706"/>
                  </a:cubicBezTo>
                  <a:cubicBezTo>
                    <a:pt x="150701" y="97442"/>
                    <a:pt x="238013" y="68866"/>
                    <a:pt x="236426" y="70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: 図形 442">
              <a:extLst>
                <a:ext uri="{FF2B5EF4-FFF2-40B4-BE49-F238E27FC236}">
                  <a16:creationId xmlns:a16="http://schemas.microsoft.com/office/drawing/2014/main" id="{0D3F2C82-936D-426A-852C-7AFC05192C4D}"/>
                </a:ext>
              </a:extLst>
            </p:cNvPr>
            <p:cNvSpPr/>
            <p:nvPr/>
          </p:nvSpPr>
          <p:spPr>
            <a:xfrm>
              <a:off x="6984547" y="8723306"/>
              <a:ext cx="141975" cy="147355"/>
            </a:xfrm>
            <a:custGeom>
              <a:avLst/>
              <a:gdLst>
                <a:gd name="connsiteX0" fmla="*/ 453 w 141975"/>
                <a:gd name="connsiteY0" fmla="*/ 7 h 147355"/>
                <a:gd name="connsiteX1" fmla="*/ 32203 w 141975"/>
                <a:gd name="connsiteY1" fmla="*/ 41282 h 147355"/>
                <a:gd name="connsiteX2" fmla="*/ 76653 w 141975"/>
                <a:gd name="connsiteY2" fmla="*/ 95257 h 147355"/>
                <a:gd name="connsiteX3" fmla="*/ 113166 w 141975"/>
                <a:gd name="connsiteY3" fmla="*/ 138119 h 147355"/>
                <a:gd name="connsiteX4" fmla="*/ 141741 w 141975"/>
                <a:gd name="connsiteY4" fmla="*/ 146057 h 147355"/>
                <a:gd name="connsiteX5" fmla="*/ 97291 w 141975"/>
                <a:gd name="connsiteY5" fmla="*/ 119069 h 147355"/>
                <a:gd name="connsiteX6" fmla="*/ 94116 w 141975"/>
                <a:gd name="connsiteY6" fmla="*/ 73032 h 147355"/>
                <a:gd name="connsiteX7" fmla="*/ 56016 w 141975"/>
                <a:gd name="connsiteY7" fmla="*/ 38107 h 147355"/>
                <a:gd name="connsiteX8" fmla="*/ 453 w 141975"/>
                <a:gd name="connsiteY8" fmla="*/ 7 h 14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75" h="147355">
                  <a:moveTo>
                    <a:pt x="453" y="7"/>
                  </a:moveTo>
                  <a:cubicBezTo>
                    <a:pt x="-3516" y="536"/>
                    <a:pt x="19503" y="25407"/>
                    <a:pt x="32203" y="41282"/>
                  </a:cubicBezTo>
                  <a:cubicBezTo>
                    <a:pt x="44903" y="57157"/>
                    <a:pt x="63159" y="79118"/>
                    <a:pt x="76653" y="95257"/>
                  </a:cubicBezTo>
                  <a:cubicBezTo>
                    <a:pt x="90147" y="111396"/>
                    <a:pt x="102318" y="129652"/>
                    <a:pt x="113166" y="138119"/>
                  </a:cubicBezTo>
                  <a:cubicBezTo>
                    <a:pt x="124014" y="146586"/>
                    <a:pt x="144387" y="149232"/>
                    <a:pt x="141741" y="146057"/>
                  </a:cubicBezTo>
                  <a:cubicBezTo>
                    <a:pt x="139095" y="142882"/>
                    <a:pt x="105228" y="131240"/>
                    <a:pt x="97291" y="119069"/>
                  </a:cubicBezTo>
                  <a:cubicBezTo>
                    <a:pt x="89354" y="106898"/>
                    <a:pt x="100995" y="86526"/>
                    <a:pt x="94116" y="73032"/>
                  </a:cubicBezTo>
                  <a:cubicBezTo>
                    <a:pt x="87237" y="59538"/>
                    <a:pt x="69774" y="47632"/>
                    <a:pt x="56016" y="38107"/>
                  </a:cubicBezTo>
                  <a:cubicBezTo>
                    <a:pt x="42258" y="28582"/>
                    <a:pt x="4422" y="-522"/>
                    <a:pt x="453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: 図形 443">
              <a:extLst>
                <a:ext uri="{FF2B5EF4-FFF2-40B4-BE49-F238E27FC236}">
                  <a16:creationId xmlns:a16="http://schemas.microsoft.com/office/drawing/2014/main" id="{A009B1F8-0F0F-4DD2-AE1C-CA788ED01199}"/>
                </a:ext>
              </a:extLst>
            </p:cNvPr>
            <p:cNvSpPr/>
            <p:nvPr/>
          </p:nvSpPr>
          <p:spPr>
            <a:xfrm>
              <a:off x="6988057" y="8756223"/>
              <a:ext cx="75062" cy="115666"/>
            </a:xfrm>
            <a:custGeom>
              <a:avLst/>
              <a:gdLst>
                <a:gd name="connsiteX0" fmla="*/ 38218 w 75062"/>
                <a:gd name="connsiteY0" fmla="*/ 427 h 115666"/>
                <a:gd name="connsiteX1" fmla="*/ 38218 w 75062"/>
                <a:gd name="connsiteY1" fmla="*/ 59165 h 115666"/>
                <a:gd name="connsiteX2" fmla="*/ 52506 w 75062"/>
                <a:gd name="connsiteY2" fmla="*/ 113140 h 115666"/>
                <a:gd name="connsiteX3" fmla="*/ 73143 w 75062"/>
                <a:gd name="connsiteY3" fmla="*/ 105202 h 115666"/>
                <a:gd name="connsiteX4" fmla="*/ 118 w 75062"/>
                <a:gd name="connsiteY4" fmla="*/ 90915 h 115666"/>
                <a:gd name="connsiteX5" fmla="*/ 38218 w 75062"/>
                <a:gd name="connsiteY5" fmla="*/ 427 h 11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062" h="115666">
                  <a:moveTo>
                    <a:pt x="38218" y="427"/>
                  </a:moveTo>
                  <a:cubicBezTo>
                    <a:pt x="44568" y="-4865"/>
                    <a:pt x="35837" y="40380"/>
                    <a:pt x="38218" y="59165"/>
                  </a:cubicBezTo>
                  <a:cubicBezTo>
                    <a:pt x="40599" y="77950"/>
                    <a:pt x="46685" y="105467"/>
                    <a:pt x="52506" y="113140"/>
                  </a:cubicBezTo>
                  <a:cubicBezTo>
                    <a:pt x="58327" y="120813"/>
                    <a:pt x="81874" y="108906"/>
                    <a:pt x="73143" y="105202"/>
                  </a:cubicBezTo>
                  <a:cubicBezTo>
                    <a:pt x="64412" y="101498"/>
                    <a:pt x="2499" y="104144"/>
                    <a:pt x="118" y="90915"/>
                  </a:cubicBezTo>
                  <a:cubicBezTo>
                    <a:pt x="-2263" y="77686"/>
                    <a:pt x="31868" y="5719"/>
                    <a:pt x="38218" y="4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: 図形 444">
              <a:extLst>
                <a:ext uri="{FF2B5EF4-FFF2-40B4-BE49-F238E27FC236}">
                  <a16:creationId xmlns:a16="http://schemas.microsoft.com/office/drawing/2014/main" id="{8CC9F3C2-C21D-4F68-8F34-90814479277B}"/>
                </a:ext>
              </a:extLst>
            </p:cNvPr>
            <p:cNvSpPr/>
            <p:nvPr/>
          </p:nvSpPr>
          <p:spPr>
            <a:xfrm>
              <a:off x="6982032" y="8369760"/>
              <a:ext cx="146018" cy="149215"/>
            </a:xfrm>
            <a:custGeom>
              <a:avLst/>
              <a:gdLst>
                <a:gd name="connsiteX0" fmla="*/ 1381 w 146018"/>
                <a:gd name="connsiteY0" fmla="*/ 1128 h 149215"/>
                <a:gd name="connsiteX1" fmla="*/ 144256 w 146018"/>
                <a:gd name="connsiteY1" fmla="*/ 147178 h 149215"/>
                <a:gd name="connsiteX2" fmla="*/ 75993 w 146018"/>
                <a:gd name="connsiteY2" fmla="*/ 82090 h 149215"/>
                <a:gd name="connsiteX3" fmla="*/ 1381 w 146018"/>
                <a:gd name="connsiteY3" fmla="*/ 1128 h 14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18" h="149215">
                  <a:moveTo>
                    <a:pt x="1381" y="1128"/>
                  </a:moveTo>
                  <a:cubicBezTo>
                    <a:pt x="12758" y="11976"/>
                    <a:pt x="131821" y="133684"/>
                    <a:pt x="144256" y="147178"/>
                  </a:cubicBezTo>
                  <a:cubicBezTo>
                    <a:pt x="156691" y="160672"/>
                    <a:pt x="100070" y="103521"/>
                    <a:pt x="75993" y="82090"/>
                  </a:cubicBezTo>
                  <a:cubicBezTo>
                    <a:pt x="51916" y="60659"/>
                    <a:pt x="-9996" y="-9720"/>
                    <a:pt x="1381" y="1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: 図形 445">
              <a:extLst>
                <a:ext uri="{FF2B5EF4-FFF2-40B4-BE49-F238E27FC236}">
                  <a16:creationId xmlns:a16="http://schemas.microsoft.com/office/drawing/2014/main" id="{B8441D7E-A175-4C6F-9284-D6E6D2057550}"/>
                </a:ext>
              </a:extLst>
            </p:cNvPr>
            <p:cNvSpPr/>
            <p:nvPr/>
          </p:nvSpPr>
          <p:spPr>
            <a:xfrm>
              <a:off x="6984478" y="8399786"/>
              <a:ext cx="121876" cy="150805"/>
            </a:xfrm>
            <a:custGeom>
              <a:avLst/>
              <a:gdLst>
                <a:gd name="connsiteX0" fmla="*/ 2110 w 121876"/>
                <a:gd name="connsiteY0" fmla="*/ 1264 h 150805"/>
                <a:gd name="connsiteX1" fmla="*/ 121172 w 121876"/>
                <a:gd name="connsiteY1" fmla="*/ 148902 h 150805"/>
                <a:gd name="connsiteX2" fmla="*/ 49735 w 121876"/>
                <a:gd name="connsiteY2" fmla="*/ 80639 h 150805"/>
                <a:gd name="connsiteX3" fmla="*/ 2110 w 121876"/>
                <a:gd name="connsiteY3" fmla="*/ 1264 h 15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76" h="150805">
                  <a:moveTo>
                    <a:pt x="2110" y="1264"/>
                  </a:moveTo>
                  <a:cubicBezTo>
                    <a:pt x="14016" y="12641"/>
                    <a:pt x="113235" y="135673"/>
                    <a:pt x="121172" y="148902"/>
                  </a:cubicBezTo>
                  <a:cubicBezTo>
                    <a:pt x="129109" y="162131"/>
                    <a:pt x="67727" y="102864"/>
                    <a:pt x="49735" y="80639"/>
                  </a:cubicBezTo>
                  <a:cubicBezTo>
                    <a:pt x="31743" y="58414"/>
                    <a:pt x="-9796" y="-10113"/>
                    <a:pt x="2110" y="12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: 図形 446">
              <a:extLst>
                <a:ext uri="{FF2B5EF4-FFF2-40B4-BE49-F238E27FC236}">
                  <a16:creationId xmlns:a16="http://schemas.microsoft.com/office/drawing/2014/main" id="{AF0AF80B-9307-4C28-AEFF-6419A6F464C9}"/>
                </a:ext>
              </a:extLst>
            </p:cNvPr>
            <p:cNvSpPr/>
            <p:nvPr/>
          </p:nvSpPr>
          <p:spPr>
            <a:xfrm>
              <a:off x="6903530" y="7943742"/>
              <a:ext cx="22591" cy="381646"/>
            </a:xfrm>
            <a:custGeom>
              <a:avLst/>
              <a:gdLst>
                <a:gd name="connsiteX0" fmla="*/ 13737 w 22591"/>
                <a:gd name="connsiteY0" fmla="*/ 2225 h 381646"/>
                <a:gd name="connsiteX1" fmla="*/ 22203 w 22591"/>
                <a:gd name="connsiteY1" fmla="*/ 374758 h 381646"/>
                <a:gd name="connsiteX2" fmla="*/ 1037 w 22591"/>
                <a:gd name="connsiteY2" fmla="*/ 226591 h 381646"/>
                <a:gd name="connsiteX3" fmla="*/ 13737 w 22591"/>
                <a:gd name="connsiteY3" fmla="*/ 2225 h 38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91" h="381646">
                  <a:moveTo>
                    <a:pt x="13737" y="2225"/>
                  </a:moveTo>
                  <a:cubicBezTo>
                    <a:pt x="17265" y="26919"/>
                    <a:pt x="24320" y="337364"/>
                    <a:pt x="22203" y="374758"/>
                  </a:cubicBezTo>
                  <a:cubicBezTo>
                    <a:pt x="20086" y="412152"/>
                    <a:pt x="5976" y="287974"/>
                    <a:pt x="1037" y="226591"/>
                  </a:cubicBezTo>
                  <a:cubicBezTo>
                    <a:pt x="-3902" y="165208"/>
                    <a:pt x="10209" y="-22469"/>
                    <a:pt x="13737" y="22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: 図形 447">
              <a:extLst>
                <a:ext uri="{FF2B5EF4-FFF2-40B4-BE49-F238E27FC236}">
                  <a16:creationId xmlns:a16="http://schemas.microsoft.com/office/drawing/2014/main" id="{F6DEC3B8-E521-4312-B404-C76D955D3524}"/>
                </a:ext>
              </a:extLst>
            </p:cNvPr>
            <p:cNvSpPr/>
            <p:nvPr/>
          </p:nvSpPr>
          <p:spPr>
            <a:xfrm>
              <a:off x="6369882" y="7894177"/>
              <a:ext cx="221468" cy="470009"/>
            </a:xfrm>
            <a:custGeom>
              <a:avLst/>
              <a:gdLst>
                <a:gd name="connsiteX0" fmla="*/ 1285 w 221468"/>
                <a:gd name="connsiteY0" fmla="*/ 990 h 470009"/>
                <a:gd name="connsiteX1" fmla="*/ 217185 w 221468"/>
                <a:gd name="connsiteY1" fmla="*/ 453956 h 470009"/>
                <a:gd name="connsiteX2" fmla="*/ 132518 w 221468"/>
                <a:gd name="connsiteY2" fmla="*/ 335423 h 470009"/>
                <a:gd name="connsiteX3" fmla="*/ 1285 w 221468"/>
                <a:gd name="connsiteY3" fmla="*/ 990 h 47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468" h="470009">
                  <a:moveTo>
                    <a:pt x="1285" y="990"/>
                  </a:moveTo>
                  <a:cubicBezTo>
                    <a:pt x="15396" y="20746"/>
                    <a:pt x="195313" y="398217"/>
                    <a:pt x="217185" y="453956"/>
                  </a:cubicBezTo>
                  <a:cubicBezTo>
                    <a:pt x="239057" y="509695"/>
                    <a:pt x="172029" y="408095"/>
                    <a:pt x="132518" y="335423"/>
                  </a:cubicBezTo>
                  <a:cubicBezTo>
                    <a:pt x="93007" y="262751"/>
                    <a:pt x="-12826" y="-18766"/>
                    <a:pt x="1285" y="9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: 図形 448">
              <a:extLst>
                <a:ext uri="{FF2B5EF4-FFF2-40B4-BE49-F238E27FC236}">
                  <a16:creationId xmlns:a16="http://schemas.microsoft.com/office/drawing/2014/main" id="{434C43D7-14FA-43AC-9A77-A642E21AA9E5}"/>
                </a:ext>
              </a:extLst>
            </p:cNvPr>
            <p:cNvSpPr/>
            <p:nvPr/>
          </p:nvSpPr>
          <p:spPr>
            <a:xfrm>
              <a:off x="6330997" y="7924677"/>
              <a:ext cx="188164" cy="467148"/>
            </a:xfrm>
            <a:custGeom>
              <a:avLst/>
              <a:gdLst>
                <a:gd name="connsiteX0" fmla="*/ 2070 w 188164"/>
                <a:gd name="connsiteY0" fmla="*/ 2240 h 467148"/>
                <a:gd name="connsiteX1" fmla="*/ 186220 w 188164"/>
                <a:gd name="connsiteY1" fmla="*/ 457323 h 467148"/>
                <a:gd name="connsiteX2" fmla="*/ 93086 w 188164"/>
                <a:gd name="connsiteY2" fmla="*/ 290106 h 467148"/>
                <a:gd name="connsiteX3" fmla="*/ 2070 w 188164"/>
                <a:gd name="connsiteY3" fmla="*/ 2240 h 46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164" h="467148">
                  <a:moveTo>
                    <a:pt x="2070" y="2240"/>
                  </a:moveTo>
                  <a:cubicBezTo>
                    <a:pt x="17592" y="30109"/>
                    <a:pt x="171051" y="409345"/>
                    <a:pt x="186220" y="457323"/>
                  </a:cubicBezTo>
                  <a:cubicBezTo>
                    <a:pt x="201389" y="505301"/>
                    <a:pt x="123778" y="365953"/>
                    <a:pt x="93086" y="290106"/>
                  </a:cubicBezTo>
                  <a:cubicBezTo>
                    <a:pt x="62394" y="214259"/>
                    <a:pt x="-13452" y="-25629"/>
                    <a:pt x="2070" y="2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: 図形 449">
              <a:extLst>
                <a:ext uri="{FF2B5EF4-FFF2-40B4-BE49-F238E27FC236}">
                  <a16:creationId xmlns:a16="http://schemas.microsoft.com/office/drawing/2014/main" id="{F0B8D98E-554F-461A-8B98-16BDBB62E5ED}"/>
                </a:ext>
              </a:extLst>
            </p:cNvPr>
            <p:cNvSpPr/>
            <p:nvPr/>
          </p:nvSpPr>
          <p:spPr>
            <a:xfrm>
              <a:off x="6689794" y="8577627"/>
              <a:ext cx="149831" cy="155538"/>
            </a:xfrm>
            <a:custGeom>
              <a:avLst/>
              <a:gdLst>
                <a:gd name="connsiteX0" fmla="*/ 3106 w 149831"/>
                <a:gd name="connsiteY0" fmla="*/ 1223 h 155538"/>
                <a:gd name="connsiteX1" fmla="*/ 149156 w 149831"/>
                <a:gd name="connsiteY1" fmla="*/ 153623 h 155538"/>
                <a:gd name="connsiteX2" fmla="*/ 56023 w 149831"/>
                <a:gd name="connsiteY2" fmla="*/ 83773 h 155538"/>
                <a:gd name="connsiteX3" fmla="*/ 3106 w 149831"/>
                <a:gd name="connsiteY3" fmla="*/ 1223 h 15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831" h="155538">
                  <a:moveTo>
                    <a:pt x="3106" y="1223"/>
                  </a:moveTo>
                  <a:cubicBezTo>
                    <a:pt x="18628" y="12865"/>
                    <a:pt x="140337" y="139865"/>
                    <a:pt x="149156" y="153623"/>
                  </a:cubicBezTo>
                  <a:cubicBezTo>
                    <a:pt x="157976" y="167381"/>
                    <a:pt x="77895" y="103176"/>
                    <a:pt x="56023" y="83773"/>
                  </a:cubicBezTo>
                  <a:cubicBezTo>
                    <a:pt x="34151" y="64370"/>
                    <a:pt x="-12416" y="-10419"/>
                    <a:pt x="3106" y="1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: 図形 450">
              <a:extLst>
                <a:ext uri="{FF2B5EF4-FFF2-40B4-BE49-F238E27FC236}">
                  <a16:creationId xmlns:a16="http://schemas.microsoft.com/office/drawing/2014/main" id="{72647957-60B1-4033-A68D-035FD4850D49}"/>
                </a:ext>
              </a:extLst>
            </p:cNvPr>
            <p:cNvSpPr/>
            <p:nvPr/>
          </p:nvSpPr>
          <p:spPr>
            <a:xfrm>
              <a:off x="6580534" y="8389092"/>
              <a:ext cx="89374" cy="153385"/>
            </a:xfrm>
            <a:custGeom>
              <a:avLst/>
              <a:gdLst>
                <a:gd name="connsiteX0" fmla="*/ 2299 w 89374"/>
                <a:gd name="connsiteY0" fmla="*/ 1375 h 153385"/>
                <a:gd name="connsiteX1" fmla="*/ 89083 w 89374"/>
                <a:gd name="connsiteY1" fmla="*/ 151658 h 153385"/>
                <a:gd name="connsiteX2" fmla="*/ 29816 w 89374"/>
                <a:gd name="connsiteY2" fmla="*/ 79691 h 153385"/>
                <a:gd name="connsiteX3" fmla="*/ 2299 w 89374"/>
                <a:gd name="connsiteY3" fmla="*/ 1375 h 15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374" h="153385">
                  <a:moveTo>
                    <a:pt x="2299" y="1375"/>
                  </a:moveTo>
                  <a:cubicBezTo>
                    <a:pt x="12177" y="13369"/>
                    <a:pt x="84497" y="138605"/>
                    <a:pt x="89083" y="151658"/>
                  </a:cubicBezTo>
                  <a:cubicBezTo>
                    <a:pt x="93669" y="164711"/>
                    <a:pt x="42869" y="100152"/>
                    <a:pt x="29816" y="79691"/>
                  </a:cubicBezTo>
                  <a:cubicBezTo>
                    <a:pt x="16763" y="59230"/>
                    <a:pt x="-7579" y="-10619"/>
                    <a:pt x="2299" y="1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: 図形 451">
              <a:extLst>
                <a:ext uri="{FF2B5EF4-FFF2-40B4-BE49-F238E27FC236}">
                  <a16:creationId xmlns:a16="http://schemas.microsoft.com/office/drawing/2014/main" id="{54CD2DA3-1691-489D-B956-74147C018090}"/>
                </a:ext>
              </a:extLst>
            </p:cNvPr>
            <p:cNvSpPr/>
            <p:nvPr/>
          </p:nvSpPr>
          <p:spPr>
            <a:xfrm>
              <a:off x="6451494" y="7880320"/>
              <a:ext cx="220825" cy="459463"/>
            </a:xfrm>
            <a:custGeom>
              <a:avLst/>
              <a:gdLst>
                <a:gd name="connsiteX0" fmla="*/ 106 w 220825"/>
                <a:gd name="connsiteY0" fmla="*/ 30 h 459463"/>
                <a:gd name="connsiteX1" fmla="*/ 152506 w 220825"/>
                <a:gd name="connsiteY1" fmla="*/ 315413 h 459463"/>
                <a:gd name="connsiteX2" fmla="*/ 203306 w 220825"/>
                <a:gd name="connsiteY2" fmla="*/ 425480 h 459463"/>
                <a:gd name="connsiteX3" fmla="*/ 158856 w 220825"/>
                <a:gd name="connsiteY3" fmla="*/ 414897 h 459463"/>
                <a:gd name="connsiteX4" fmla="*/ 150389 w 220825"/>
                <a:gd name="connsiteY4" fmla="*/ 417013 h 459463"/>
                <a:gd name="connsiteX5" fmla="*/ 199073 w 220825"/>
                <a:gd name="connsiteY5" fmla="*/ 459347 h 459463"/>
                <a:gd name="connsiteX6" fmla="*/ 220239 w 220825"/>
                <a:gd name="connsiteY6" fmla="*/ 402197 h 459463"/>
                <a:gd name="connsiteX7" fmla="*/ 177906 w 220825"/>
                <a:gd name="connsiteY7" fmla="*/ 334463 h 459463"/>
                <a:gd name="connsiteX8" fmla="*/ 106 w 220825"/>
                <a:gd name="connsiteY8" fmla="*/ 30 h 45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825" h="459463">
                  <a:moveTo>
                    <a:pt x="106" y="30"/>
                  </a:moveTo>
                  <a:cubicBezTo>
                    <a:pt x="-4127" y="-3145"/>
                    <a:pt x="118639" y="244505"/>
                    <a:pt x="152506" y="315413"/>
                  </a:cubicBezTo>
                  <a:cubicBezTo>
                    <a:pt x="186373" y="386321"/>
                    <a:pt x="202248" y="408899"/>
                    <a:pt x="203306" y="425480"/>
                  </a:cubicBezTo>
                  <a:cubicBezTo>
                    <a:pt x="204364" y="442061"/>
                    <a:pt x="167676" y="416308"/>
                    <a:pt x="158856" y="414897"/>
                  </a:cubicBezTo>
                  <a:cubicBezTo>
                    <a:pt x="150036" y="413486"/>
                    <a:pt x="143686" y="409605"/>
                    <a:pt x="150389" y="417013"/>
                  </a:cubicBezTo>
                  <a:cubicBezTo>
                    <a:pt x="157092" y="424421"/>
                    <a:pt x="187431" y="461816"/>
                    <a:pt x="199073" y="459347"/>
                  </a:cubicBezTo>
                  <a:cubicBezTo>
                    <a:pt x="210715" y="456878"/>
                    <a:pt x="223767" y="423011"/>
                    <a:pt x="220239" y="402197"/>
                  </a:cubicBezTo>
                  <a:cubicBezTo>
                    <a:pt x="216711" y="381383"/>
                    <a:pt x="210714" y="398316"/>
                    <a:pt x="177906" y="334463"/>
                  </a:cubicBezTo>
                  <a:cubicBezTo>
                    <a:pt x="145098" y="270610"/>
                    <a:pt x="4339" y="3205"/>
                    <a:pt x="106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: 図形 452">
              <a:extLst>
                <a:ext uri="{FF2B5EF4-FFF2-40B4-BE49-F238E27FC236}">
                  <a16:creationId xmlns:a16="http://schemas.microsoft.com/office/drawing/2014/main" id="{5F43AB85-56D2-4D9A-98CC-1CBE6D088D86}"/>
                </a:ext>
              </a:extLst>
            </p:cNvPr>
            <p:cNvSpPr/>
            <p:nvPr/>
          </p:nvSpPr>
          <p:spPr>
            <a:xfrm>
              <a:off x="6487019" y="7880892"/>
              <a:ext cx="196708" cy="368198"/>
            </a:xfrm>
            <a:custGeom>
              <a:avLst/>
              <a:gdLst>
                <a:gd name="connsiteX0" fmla="*/ 2681 w 196708"/>
                <a:gd name="connsiteY0" fmla="*/ 10041 h 368198"/>
                <a:gd name="connsiteX1" fmla="*/ 193181 w 196708"/>
                <a:gd name="connsiteY1" fmla="*/ 365641 h 368198"/>
                <a:gd name="connsiteX2" fmla="*/ 123331 w 196708"/>
                <a:gd name="connsiteY2" fmla="*/ 166675 h 368198"/>
                <a:gd name="connsiteX3" fmla="*/ 83114 w 196708"/>
                <a:gd name="connsiteY3" fmla="*/ 103175 h 368198"/>
                <a:gd name="connsiteX4" fmla="*/ 2681 w 196708"/>
                <a:gd name="connsiteY4" fmla="*/ 10041 h 36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08" h="368198">
                  <a:moveTo>
                    <a:pt x="2681" y="10041"/>
                  </a:moveTo>
                  <a:cubicBezTo>
                    <a:pt x="21025" y="53785"/>
                    <a:pt x="173073" y="339535"/>
                    <a:pt x="193181" y="365641"/>
                  </a:cubicBezTo>
                  <a:cubicBezTo>
                    <a:pt x="213289" y="391747"/>
                    <a:pt x="141675" y="210419"/>
                    <a:pt x="123331" y="166675"/>
                  </a:cubicBezTo>
                  <a:cubicBezTo>
                    <a:pt x="104987" y="122931"/>
                    <a:pt x="100753" y="128222"/>
                    <a:pt x="83114" y="103175"/>
                  </a:cubicBezTo>
                  <a:cubicBezTo>
                    <a:pt x="65475" y="78128"/>
                    <a:pt x="-15663" y="-33703"/>
                    <a:pt x="2681" y="100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: 図形 453">
              <a:extLst>
                <a:ext uri="{FF2B5EF4-FFF2-40B4-BE49-F238E27FC236}">
                  <a16:creationId xmlns:a16="http://schemas.microsoft.com/office/drawing/2014/main" id="{2600CD2A-F7ED-4CB4-A426-3F0934703AD8}"/>
                </a:ext>
              </a:extLst>
            </p:cNvPr>
            <p:cNvSpPr/>
            <p:nvPr/>
          </p:nvSpPr>
          <p:spPr>
            <a:xfrm>
              <a:off x="6559481" y="7865533"/>
              <a:ext cx="167620" cy="349254"/>
            </a:xfrm>
            <a:custGeom>
              <a:avLst/>
              <a:gdLst>
                <a:gd name="connsiteX0" fmla="*/ 69 w 167620"/>
                <a:gd name="connsiteY0" fmla="*/ 0 h 349254"/>
                <a:gd name="connsiteX1" fmla="*/ 127069 w 167620"/>
                <a:gd name="connsiteY1" fmla="*/ 270934 h 349254"/>
                <a:gd name="connsiteX2" fmla="*/ 167286 w 167620"/>
                <a:gd name="connsiteY2" fmla="*/ 349250 h 349254"/>
                <a:gd name="connsiteX3" fmla="*/ 110136 w 167620"/>
                <a:gd name="connsiteY3" fmla="*/ 273050 h 349254"/>
                <a:gd name="connsiteX4" fmla="*/ 69 w 167620"/>
                <a:gd name="connsiteY4" fmla="*/ 0 h 34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20" h="349254">
                  <a:moveTo>
                    <a:pt x="69" y="0"/>
                  </a:moveTo>
                  <a:cubicBezTo>
                    <a:pt x="2891" y="-353"/>
                    <a:pt x="99200" y="212726"/>
                    <a:pt x="127069" y="270934"/>
                  </a:cubicBezTo>
                  <a:cubicBezTo>
                    <a:pt x="154939" y="329142"/>
                    <a:pt x="170108" y="348897"/>
                    <a:pt x="167286" y="349250"/>
                  </a:cubicBezTo>
                  <a:cubicBezTo>
                    <a:pt x="164464" y="349603"/>
                    <a:pt x="139064" y="331258"/>
                    <a:pt x="110136" y="273050"/>
                  </a:cubicBezTo>
                  <a:cubicBezTo>
                    <a:pt x="81208" y="214842"/>
                    <a:pt x="-2753" y="353"/>
                    <a:pt x="6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6A2AE380-B826-4328-9B75-2C7862AC19C1}"/>
                </a:ext>
              </a:extLst>
            </p:cNvPr>
            <p:cNvSpPr/>
            <p:nvPr/>
          </p:nvSpPr>
          <p:spPr>
            <a:xfrm>
              <a:off x="6604000" y="8388350"/>
              <a:ext cx="104867" cy="128726"/>
            </a:xfrm>
            <a:custGeom>
              <a:avLst/>
              <a:gdLst>
                <a:gd name="connsiteX0" fmla="*/ 0 w 104867"/>
                <a:gd name="connsiteY0" fmla="*/ 0 h 128726"/>
                <a:gd name="connsiteX1" fmla="*/ 104775 w 104867"/>
                <a:gd name="connsiteY1" fmla="*/ 128588 h 128726"/>
                <a:gd name="connsiteX2" fmla="*/ 0 w 104867"/>
                <a:gd name="connsiteY2" fmla="*/ 0 h 12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867" h="128726">
                  <a:moveTo>
                    <a:pt x="0" y="0"/>
                  </a:moveTo>
                  <a:lnTo>
                    <a:pt x="104775" y="128588"/>
                  </a:lnTo>
                  <a:cubicBezTo>
                    <a:pt x="108479" y="133615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D83CDB08-2328-425E-878A-032865F066F5}"/>
                </a:ext>
              </a:extLst>
            </p:cNvPr>
            <p:cNvSpPr/>
            <p:nvPr/>
          </p:nvSpPr>
          <p:spPr>
            <a:xfrm>
              <a:off x="6612725" y="8384187"/>
              <a:ext cx="103299" cy="146231"/>
            </a:xfrm>
            <a:custGeom>
              <a:avLst/>
              <a:gdLst>
                <a:gd name="connsiteX0" fmla="*/ 2388 w 103299"/>
                <a:gd name="connsiteY0" fmla="*/ 988 h 146231"/>
                <a:gd name="connsiteX1" fmla="*/ 99225 w 103299"/>
                <a:gd name="connsiteY1" fmla="*/ 137513 h 146231"/>
                <a:gd name="connsiteX2" fmla="*/ 80175 w 103299"/>
                <a:gd name="connsiteY2" fmla="*/ 126401 h 146231"/>
                <a:gd name="connsiteX3" fmla="*/ 34138 w 103299"/>
                <a:gd name="connsiteY3" fmla="*/ 77188 h 146231"/>
                <a:gd name="connsiteX4" fmla="*/ 2388 w 103299"/>
                <a:gd name="connsiteY4" fmla="*/ 988 h 1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99" h="146231">
                  <a:moveTo>
                    <a:pt x="2388" y="988"/>
                  </a:moveTo>
                  <a:cubicBezTo>
                    <a:pt x="13236" y="11042"/>
                    <a:pt x="86261" y="116611"/>
                    <a:pt x="99225" y="137513"/>
                  </a:cubicBezTo>
                  <a:cubicBezTo>
                    <a:pt x="112189" y="158415"/>
                    <a:pt x="91023" y="136455"/>
                    <a:pt x="80175" y="126401"/>
                  </a:cubicBezTo>
                  <a:cubicBezTo>
                    <a:pt x="69327" y="116347"/>
                    <a:pt x="47896" y="93857"/>
                    <a:pt x="34138" y="77188"/>
                  </a:cubicBezTo>
                  <a:cubicBezTo>
                    <a:pt x="20380" y="60519"/>
                    <a:pt x="-8460" y="-9066"/>
                    <a:pt x="2388" y="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4869565B-7C6C-4091-8D46-015F0A8D0E7F}"/>
                </a:ext>
              </a:extLst>
            </p:cNvPr>
            <p:cNvSpPr/>
            <p:nvPr/>
          </p:nvSpPr>
          <p:spPr>
            <a:xfrm>
              <a:off x="6725238" y="8581402"/>
              <a:ext cx="106953" cy="115188"/>
            </a:xfrm>
            <a:custGeom>
              <a:avLst/>
              <a:gdLst>
                <a:gd name="connsiteX0" fmla="*/ 1000 w 106953"/>
                <a:gd name="connsiteY0" fmla="*/ 3798 h 115188"/>
                <a:gd name="connsiteX1" fmla="*/ 105775 w 106953"/>
                <a:gd name="connsiteY1" fmla="*/ 114923 h 115188"/>
                <a:gd name="connsiteX2" fmla="*/ 54975 w 106953"/>
                <a:gd name="connsiteY2" fmla="*/ 33961 h 115188"/>
                <a:gd name="connsiteX3" fmla="*/ 1000 w 106953"/>
                <a:gd name="connsiteY3" fmla="*/ 3798 h 11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53" h="115188">
                  <a:moveTo>
                    <a:pt x="1000" y="3798"/>
                  </a:moveTo>
                  <a:cubicBezTo>
                    <a:pt x="9467" y="17292"/>
                    <a:pt x="96779" y="109896"/>
                    <a:pt x="105775" y="114923"/>
                  </a:cubicBezTo>
                  <a:cubicBezTo>
                    <a:pt x="114771" y="119950"/>
                    <a:pt x="69792" y="52217"/>
                    <a:pt x="54975" y="33961"/>
                  </a:cubicBezTo>
                  <a:cubicBezTo>
                    <a:pt x="40158" y="15705"/>
                    <a:pt x="-7467" y="-9696"/>
                    <a:pt x="1000" y="37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7558E57E-3DAF-4E37-8E34-F726C064AD58}"/>
                </a:ext>
              </a:extLst>
            </p:cNvPr>
            <p:cNvSpPr/>
            <p:nvPr/>
          </p:nvSpPr>
          <p:spPr>
            <a:xfrm>
              <a:off x="6683223" y="8353207"/>
              <a:ext cx="110823" cy="122728"/>
            </a:xfrm>
            <a:custGeom>
              <a:avLst/>
              <a:gdLst>
                <a:gd name="connsiteX0" fmla="*/ 152 w 110823"/>
                <a:gd name="connsiteY0" fmla="*/ 218 h 122728"/>
                <a:gd name="connsiteX1" fmla="*/ 79527 w 110823"/>
                <a:gd name="connsiteY1" fmla="*/ 101818 h 122728"/>
                <a:gd name="connsiteX2" fmla="*/ 93815 w 110823"/>
                <a:gd name="connsiteY2" fmla="*/ 120868 h 122728"/>
                <a:gd name="connsiteX3" fmla="*/ 109690 w 110823"/>
                <a:gd name="connsiteY3" fmla="*/ 73243 h 122728"/>
                <a:gd name="connsiteX4" fmla="*/ 60477 w 110823"/>
                <a:gd name="connsiteY4" fmla="*/ 74831 h 122728"/>
                <a:gd name="connsiteX5" fmla="*/ 152 w 110823"/>
                <a:gd name="connsiteY5" fmla="*/ 218 h 12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823" h="122728">
                  <a:moveTo>
                    <a:pt x="152" y="218"/>
                  </a:moveTo>
                  <a:cubicBezTo>
                    <a:pt x="3327" y="4716"/>
                    <a:pt x="63917" y="81710"/>
                    <a:pt x="79527" y="101818"/>
                  </a:cubicBezTo>
                  <a:cubicBezTo>
                    <a:pt x="95137" y="121926"/>
                    <a:pt x="88788" y="125630"/>
                    <a:pt x="93815" y="120868"/>
                  </a:cubicBezTo>
                  <a:cubicBezTo>
                    <a:pt x="98842" y="116106"/>
                    <a:pt x="115246" y="80916"/>
                    <a:pt x="109690" y="73243"/>
                  </a:cubicBezTo>
                  <a:cubicBezTo>
                    <a:pt x="104134" y="65570"/>
                    <a:pt x="76617" y="87531"/>
                    <a:pt x="60477" y="74831"/>
                  </a:cubicBezTo>
                  <a:cubicBezTo>
                    <a:pt x="44337" y="62131"/>
                    <a:pt x="-3023" y="-4280"/>
                    <a:pt x="152" y="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: 図形 458">
              <a:extLst>
                <a:ext uri="{FF2B5EF4-FFF2-40B4-BE49-F238E27FC236}">
                  <a16:creationId xmlns:a16="http://schemas.microsoft.com/office/drawing/2014/main" id="{544E8CFD-38A9-4621-902F-8C4EF0C562D9}"/>
                </a:ext>
              </a:extLst>
            </p:cNvPr>
            <p:cNvSpPr/>
            <p:nvPr/>
          </p:nvSpPr>
          <p:spPr>
            <a:xfrm>
              <a:off x="6792613" y="8500524"/>
              <a:ext cx="103705" cy="86264"/>
            </a:xfrm>
            <a:custGeom>
              <a:avLst/>
              <a:gdLst>
                <a:gd name="connsiteX0" fmla="*/ 300 w 103705"/>
                <a:gd name="connsiteY0" fmla="*/ 5301 h 86264"/>
                <a:gd name="connsiteX1" fmla="*/ 71737 w 103705"/>
                <a:gd name="connsiteY1" fmla="*/ 16414 h 86264"/>
                <a:gd name="connsiteX2" fmla="*/ 101900 w 103705"/>
                <a:gd name="connsiteY2" fmla="*/ 86264 h 86264"/>
                <a:gd name="connsiteX3" fmla="*/ 300 w 103705"/>
                <a:gd name="connsiteY3" fmla="*/ 5301 h 8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705" h="86264">
                  <a:moveTo>
                    <a:pt x="300" y="5301"/>
                  </a:moveTo>
                  <a:cubicBezTo>
                    <a:pt x="-4727" y="-6341"/>
                    <a:pt x="54804" y="2920"/>
                    <a:pt x="71737" y="16414"/>
                  </a:cubicBezTo>
                  <a:cubicBezTo>
                    <a:pt x="88670" y="29908"/>
                    <a:pt x="110102" y="86529"/>
                    <a:pt x="101900" y="86264"/>
                  </a:cubicBezTo>
                  <a:cubicBezTo>
                    <a:pt x="93698" y="85999"/>
                    <a:pt x="5327" y="16943"/>
                    <a:pt x="300" y="53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: 図形 459">
              <a:extLst>
                <a:ext uri="{FF2B5EF4-FFF2-40B4-BE49-F238E27FC236}">
                  <a16:creationId xmlns:a16="http://schemas.microsoft.com/office/drawing/2014/main" id="{BF875F32-8BF3-4017-9C55-80E1ED317125}"/>
                </a:ext>
              </a:extLst>
            </p:cNvPr>
            <p:cNvSpPr/>
            <p:nvPr/>
          </p:nvSpPr>
          <p:spPr>
            <a:xfrm>
              <a:off x="6728543" y="8229499"/>
              <a:ext cx="120090" cy="190273"/>
            </a:xfrm>
            <a:custGeom>
              <a:avLst/>
              <a:gdLst>
                <a:gd name="connsiteX0" fmla="*/ 119932 w 120090"/>
                <a:gd name="connsiteY0" fmla="*/ 101 h 190273"/>
                <a:gd name="connsiteX1" fmla="*/ 21507 w 120090"/>
                <a:gd name="connsiteY1" fmla="*/ 52489 h 190273"/>
                <a:gd name="connsiteX2" fmla="*/ 2457 w 120090"/>
                <a:gd name="connsiteY2" fmla="*/ 89001 h 190273"/>
                <a:gd name="connsiteX3" fmla="*/ 59607 w 120090"/>
                <a:gd name="connsiteY3" fmla="*/ 189014 h 190273"/>
                <a:gd name="connsiteX4" fmla="*/ 110407 w 120090"/>
                <a:gd name="connsiteY4" fmla="*/ 141389 h 190273"/>
                <a:gd name="connsiteX5" fmla="*/ 69132 w 120090"/>
                <a:gd name="connsiteY5" fmla="*/ 84239 h 190273"/>
                <a:gd name="connsiteX6" fmla="*/ 45320 w 120090"/>
                <a:gd name="connsiteY6" fmla="*/ 66776 h 190273"/>
                <a:gd name="connsiteX7" fmla="*/ 119932 w 120090"/>
                <a:gd name="connsiteY7" fmla="*/ 101 h 19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90" h="190273">
                  <a:moveTo>
                    <a:pt x="119932" y="101"/>
                  </a:moveTo>
                  <a:cubicBezTo>
                    <a:pt x="115963" y="-2280"/>
                    <a:pt x="41086" y="37672"/>
                    <a:pt x="21507" y="52489"/>
                  </a:cubicBezTo>
                  <a:cubicBezTo>
                    <a:pt x="1928" y="67306"/>
                    <a:pt x="-3893" y="66247"/>
                    <a:pt x="2457" y="89001"/>
                  </a:cubicBezTo>
                  <a:cubicBezTo>
                    <a:pt x="8807" y="111755"/>
                    <a:pt x="41615" y="180283"/>
                    <a:pt x="59607" y="189014"/>
                  </a:cubicBezTo>
                  <a:cubicBezTo>
                    <a:pt x="77599" y="197745"/>
                    <a:pt x="108820" y="158851"/>
                    <a:pt x="110407" y="141389"/>
                  </a:cubicBezTo>
                  <a:cubicBezTo>
                    <a:pt x="111994" y="123927"/>
                    <a:pt x="79980" y="96675"/>
                    <a:pt x="69132" y="84239"/>
                  </a:cubicBezTo>
                  <a:cubicBezTo>
                    <a:pt x="58284" y="71803"/>
                    <a:pt x="38705" y="79211"/>
                    <a:pt x="45320" y="66776"/>
                  </a:cubicBezTo>
                  <a:cubicBezTo>
                    <a:pt x="51935" y="54341"/>
                    <a:pt x="123901" y="2482"/>
                    <a:pt x="119932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: 図形 460">
              <a:extLst>
                <a:ext uri="{FF2B5EF4-FFF2-40B4-BE49-F238E27FC236}">
                  <a16:creationId xmlns:a16="http://schemas.microsoft.com/office/drawing/2014/main" id="{36F70559-B3A1-4665-8FC5-35C1684CB00A}"/>
                </a:ext>
              </a:extLst>
            </p:cNvPr>
            <p:cNvSpPr/>
            <p:nvPr/>
          </p:nvSpPr>
          <p:spPr>
            <a:xfrm>
              <a:off x="6790816" y="8315149"/>
              <a:ext cx="142019" cy="87996"/>
            </a:xfrm>
            <a:custGeom>
              <a:avLst/>
              <a:gdLst>
                <a:gd name="connsiteX0" fmla="*/ 141797 w 142019"/>
                <a:gd name="connsiteY0" fmla="*/ 1764 h 87996"/>
                <a:gd name="connsiteX1" fmla="*/ 5272 w 142019"/>
                <a:gd name="connsiteY1" fmla="*/ 87489 h 87996"/>
                <a:gd name="connsiteX2" fmla="*/ 37022 w 142019"/>
                <a:gd name="connsiteY2" fmla="*/ 35101 h 87996"/>
                <a:gd name="connsiteX3" fmla="*/ 141797 w 142019"/>
                <a:gd name="connsiteY3" fmla="*/ 1764 h 8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019" h="87996">
                  <a:moveTo>
                    <a:pt x="141797" y="1764"/>
                  </a:moveTo>
                  <a:cubicBezTo>
                    <a:pt x="136505" y="10495"/>
                    <a:pt x="22734" y="81933"/>
                    <a:pt x="5272" y="87489"/>
                  </a:cubicBezTo>
                  <a:cubicBezTo>
                    <a:pt x="-12190" y="93045"/>
                    <a:pt x="17708" y="51505"/>
                    <a:pt x="37022" y="35101"/>
                  </a:cubicBezTo>
                  <a:cubicBezTo>
                    <a:pt x="56336" y="18697"/>
                    <a:pt x="147089" y="-6967"/>
                    <a:pt x="141797" y="17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: 図形 461">
              <a:extLst>
                <a:ext uri="{FF2B5EF4-FFF2-40B4-BE49-F238E27FC236}">
                  <a16:creationId xmlns:a16="http://schemas.microsoft.com/office/drawing/2014/main" id="{9FBBD8C0-3E83-40AD-8A78-2C89F3EBCE8E}"/>
                </a:ext>
              </a:extLst>
            </p:cNvPr>
            <p:cNvSpPr/>
            <p:nvPr/>
          </p:nvSpPr>
          <p:spPr>
            <a:xfrm>
              <a:off x="6883233" y="8399304"/>
              <a:ext cx="161087" cy="90698"/>
            </a:xfrm>
            <a:custGeom>
              <a:avLst/>
              <a:gdLst>
                <a:gd name="connsiteX0" fmla="*/ 160505 w 161087"/>
                <a:gd name="connsiteY0" fmla="*/ 85884 h 90698"/>
                <a:gd name="connsiteX1" fmla="*/ 125580 w 161087"/>
                <a:gd name="connsiteY1" fmla="*/ 27146 h 90698"/>
                <a:gd name="connsiteX2" fmla="*/ 43030 w 161087"/>
                <a:gd name="connsiteY2" fmla="*/ 159 h 90698"/>
                <a:gd name="connsiteX3" fmla="*/ 28742 w 161087"/>
                <a:gd name="connsiteY3" fmla="*/ 38259 h 90698"/>
                <a:gd name="connsiteX4" fmla="*/ 77955 w 161087"/>
                <a:gd name="connsiteY4" fmla="*/ 90646 h 90698"/>
                <a:gd name="connsiteX5" fmla="*/ 167 w 161087"/>
                <a:gd name="connsiteY5" fmla="*/ 47784 h 90698"/>
                <a:gd name="connsiteX6" fmla="*/ 103355 w 161087"/>
                <a:gd name="connsiteY6" fmla="*/ 31909 h 90698"/>
                <a:gd name="connsiteX7" fmla="*/ 100180 w 161087"/>
                <a:gd name="connsiteY7" fmla="*/ 20796 h 90698"/>
                <a:gd name="connsiteX8" fmla="*/ 160505 w 161087"/>
                <a:gd name="connsiteY8" fmla="*/ 85884 h 9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087" h="90698">
                  <a:moveTo>
                    <a:pt x="160505" y="85884"/>
                  </a:moveTo>
                  <a:cubicBezTo>
                    <a:pt x="164738" y="86942"/>
                    <a:pt x="145159" y="41433"/>
                    <a:pt x="125580" y="27146"/>
                  </a:cubicBezTo>
                  <a:cubicBezTo>
                    <a:pt x="106001" y="12859"/>
                    <a:pt x="59170" y="-1693"/>
                    <a:pt x="43030" y="159"/>
                  </a:cubicBezTo>
                  <a:cubicBezTo>
                    <a:pt x="26890" y="2011"/>
                    <a:pt x="22921" y="23178"/>
                    <a:pt x="28742" y="38259"/>
                  </a:cubicBezTo>
                  <a:cubicBezTo>
                    <a:pt x="34563" y="53340"/>
                    <a:pt x="82717" y="89059"/>
                    <a:pt x="77955" y="90646"/>
                  </a:cubicBezTo>
                  <a:cubicBezTo>
                    <a:pt x="73193" y="92233"/>
                    <a:pt x="-4066" y="57573"/>
                    <a:pt x="167" y="47784"/>
                  </a:cubicBezTo>
                  <a:cubicBezTo>
                    <a:pt x="4400" y="37995"/>
                    <a:pt x="86686" y="36407"/>
                    <a:pt x="103355" y="31909"/>
                  </a:cubicBezTo>
                  <a:cubicBezTo>
                    <a:pt x="120024" y="27411"/>
                    <a:pt x="91978" y="13917"/>
                    <a:pt x="100180" y="20796"/>
                  </a:cubicBezTo>
                  <a:cubicBezTo>
                    <a:pt x="108382" y="27675"/>
                    <a:pt x="156272" y="84826"/>
                    <a:pt x="160505" y="858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: 図形 462">
              <a:extLst>
                <a:ext uri="{FF2B5EF4-FFF2-40B4-BE49-F238E27FC236}">
                  <a16:creationId xmlns:a16="http://schemas.microsoft.com/office/drawing/2014/main" id="{5D62F7A8-2FC7-4CE5-A91E-4B5ABDD162DF}"/>
                </a:ext>
              </a:extLst>
            </p:cNvPr>
            <p:cNvSpPr/>
            <p:nvPr/>
          </p:nvSpPr>
          <p:spPr>
            <a:xfrm>
              <a:off x="6818308" y="8374238"/>
              <a:ext cx="176565" cy="177684"/>
            </a:xfrm>
            <a:custGeom>
              <a:avLst/>
              <a:gdLst>
                <a:gd name="connsiteX0" fmla="*/ 176217 w 176565"/>
                <a:gd name="connsiteY0" fmla="*/ 7762 h 177684"/>
                <a:gd name="connsiteX1" fmla="*/ 66680 w 176565"/>
                <a:gd name="connsiteY1" fmla="*/ 6175 h 177684"/>
                <a:gd name="connsiteX2" fmla="*/ 5 w 176565"/>
                <a:gd name="connsiteY2" fmla="*/ 91900 h 177684"/>
                <a:gd name="connsiteX3" fmla="*/ 69855 w 176565"/>
                <a:gd name="connsiteY3" fmla="*/ 109362 h 177684"/>
                <a:gd name="connsiteX4" fmla="*/ 161930 w 176565"/>
                <a:gd name="connsiteY4" fmla="*/ 177625 h 177684"/>
                <a:gd name="connsiteX5" fmla="*/ 52392 w 176565"/>
                <a:gd name="connsiteY5" fmla="*/ 120475 h 177684"/>
                <a:gd name="connsiteX6" fmla="*/ 33342 w 176565"/>
                <a:gd name="connsiteY6" fmla="*/ 74437 h 177684"/>
                <a:gd name="connsiteX7" fmla="*/ 42867 w 176565"/>
                <a:gd name="connsiteY7" fmla="*/ 44275 h 177684"/>
                <a:gd name="connsiteX8" fmla="*/ 100017 w 176565"/>
                <a:gd name="connsiteY8" fmla="*/ 15700 h 177684"/>
                <a:gd name="connsiteX9" fmla="*/ 176217 w 176565"/>
                <a:gd name="connsiteY9" fmla="*/ 7762 h 17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565" h="177684">
                  <a:moveTo>
                    <a:pt x="176217" y="7762"/>
                  </a:moveTo>
                  <a:cubicBezTo>
                    <a:pt x="170661" y="6175"/>
                    <a:pt x="96049" y="-7848"/>
                    <a:pt x="66680" y="6175"/>
                  </a:cubicBezTo>
                  <a:cubicBezTo>
                    <a:pt x="37311" y="20198"/>
                    <a:pt x="-524" y="74702"/>
                    <a:pt x="5" y="91900"/>
                  </a:cubicBezTo>
                  <a:cubicBezTo>
                    <a:pt x="534" y="109098"/>
                    <a:pt x="42867" y="95075"/>
                    <a:pt x="69855" y="109362"/>
                  </a:cubicBezTo>
                  <a:cubicBezTo>
                    <a:pt x="96842" y="123650"/>
                    <a:pt x="164840" y="175773"/>
                    <a:pt x="161930" y="177625"/>
                  </a:cubicBezTo>
                  <a:cubicBezTo>
                    <a:pt x="159020" y="179477"/>
                    <a:pt x="73823" y="137673"/>
                    <a:pt x="52392" y="120475"/>
                  </a:cubicBezTo>
                  <a:cubicBezTo>
                    <a:pt x="30961" y="103277"/>
                    <a:pt x="34929" y="87137"/>
                    <a:pt x="33342" y="74437"/>
                  </a:cubicBezTo>
                  <a:cubicBezTo>
                    <a:pt x="31755" y="61737"/>
                    <a:pt x="31754" y="54065"/>
                    <a:pt x="42867" y="44275"/>
                  </a:cubicBezTo>
                  <a:cubicBezTo>
                    <a:pt x="53979" y="34486"/>
                    <a:pt x="80702" y="22050"/>
                    <a:pt x="100017" y="15700"/>
                  </a:cubicBezTo>
                  <a:cubicBezTo>
                    <a:pt x="119332" y="9350"/>
                    <a:pt x="181773" y="9349"/>
                    <a:pt x="176217" y="77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: 図形 463">
              <a:extLst>
                <a:ext uri="{FF2B5EF4-FFF2-40B4-BE49-F238E27FC236}">
                  <a16:creationId xmlns:a16="http://schemas.microsoft.com/office/drawing/2014/main" id="{B8A806B7-FF99-4A04-82F3-703FA7847159}"/>
                </a:ext>
              </a:extLst>
            </p:cNvPr>
            <p:cNvSpPr/>
            <p:nvPr/>
          </p:nvSpPr>
          <p:spPr>
            <a:xfrm>
              <a:off x="6947402" y="8547446"/>
              <a:ext cx="144693" cy="103728"/>
            </a:xfrm>
            <a:custGeom>
              <a:avLst/>
              <a:gdLst>
                <a:gd name="connsiteX0" fmla="*/ 2673 w 144693"/>
                <a:gd name="connsiteY0" fmla="*/ 1242 h 103728"/>
                <a:gd name="connsiteX1" fmla="*/ 143961 w 144693"/>
                <a:gd name="connsiteY1" fmla="*/ 102842 h 103728"/>
                <a:gd name="connsiteX2" fmla="*/ 56648 w 144693"/>
                <a:gd name="connsiteY2" fmla="*/ 48867 h 103728"/>
                <a:gd name="connsiteX3" fmla="*/ 2673 w 144693"/>
                <a:gd name="connsiteY3" fmla="*/ 1242 h 10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93" h="103728">
                  <a:moveTo>
                    <a:pt x="2673" y="1242"/>
                  </a:moveTo>
                  <a:cubicBezTo>
                    <a:pt x="17225" y="10238"/>
                    <a:pt x="134965" y="94905"/>
                    <a:pt x="143961" y="102842"/>
                  </a:cubicBezTo>
                  <a:cubicBezTo>
                    <a:pt x="152957" y="110780"/>
                    <a:pt x="76492" y="63154"/>
                    <a:pt x="56648" y="48867"/>
                  </a:cubicBezTo>
                  <a:cubicBezTo>
                    <a:pt x="36804" y="34580"/>
                    <a:pt x="-11879" y="-7754"/>
                    <a:pt x="2673" y="1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: 図形 464">
              <a:extLst>
                <a:ext uri="{FF2B5EF4-FFF2-40B4-BE49-F238E27FC236}">
                  <a16:creationId xmlns:a16="http://schemas.microsoft.com/office/drawing/2014/main" id="{277C2E46-D6F0-41E3-974B-8578240E111C}"/>
                </a:ext>
              </a:extLst>
            </p:cNvPr>
            <p:cNvSpPr/>
            <p:nvPr/>
          </p:nvSpPr>
          <p:spPr>
            <a:xfrm>
              <a:off x="6908573" y="8559794"/>
              <a:ext cx="219986" cy="215947"/>
            </a:xfrm>
            <a:custGeom>
              <a:avLst/>
              <a:gdLst>
                <a:gd name="connsiteX0" fmla="*/ 227 w 219986"/>
                <a:gd name="connsiteY0" fmla="*/ 6 h 215947"/>
                <a:gd name="connsiteX1" fmla="*/ 128815 w 219986"/>
                <a:gd name="connsiteY1" fmla="*/ 161931 h 215947"/>
                <a:gd name="connsiteX2" fmla="*/ 219302 w 219986"/>
                <a:gd name="connsiteY2" fmla="*/ 215906 h 215947"/>
                <a:gd name="connsiteX3" fmla="*/ 162152 w 219986"/>
                <a:gd name="connsiteY3" fmla="*/ 155581 h 215947"/>
                <a:gd name="connsiteX4" fmla="*/ 227 w 219986"/>
                <a:gd name="connsiteY4" fmla="*/ 6 h 21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86" h="215947">
                  <a:moveTo>
                    <a:pt x="227" y="6"/>
                  </a:moveTo>
                  <a:cubicBezTo>
                    <a:pt x="-5329" y="1064"/>
                    <a:pt x="92303" y="125948"/>
                    <a:pt x="128815" y="161931"/>
                  </a:cubicBezTo>
                  <a:cubicBezTo>
                    <a:pt x="165327" y="197914"/>
                    <a:pt x="213746" y="216964"/>
                    <a:pt x="219302" y="215906"/>
                  </a:cubicBezTo>
                  <a:cubicBezTo>
                    <a:pt x="224858" y="214848"/>
                    <a:pt x="195754" y="188389"/>
                    <a:pt x="162152" y="155581"/>
                  </a:cubicBezTo>
                  <a:cubicBezTo>
                    <a:pt x="128550" y="122773"/>
                    <a:pt x="5783" y="-1052"/>
                    <a:pt x="227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: 図形 465">
              <a:extLst>
                <a:ext uri="{FF2B5EF4-FFF2-40B4-BE49-F238E27FC236}">
                  <a16:creationId xmlns:a16="http://schemas.microsoft.com/office/drawing/2014/main" id="{C73B1B0B-86D0-42C4-B66A-D7BE5DB28958}"/>
                </a:ext>
              </a:extLst>
            </p:cNvPr>
            <p:cNvSpPr/>
            <p:nvPr/>
          </p:nvSpPr>
          <p:spPr>
            <a:xfrm>
              <a:off x="6837329" y="8571740"/>
              <a:ext cx="111371" cy="107041"/>
            </a:xfrm>
            <a:custGeom>
              <a:avLst/>
              <a:gdLst>
                <a:gd name="connsiteX0" fmla="*/ 34 w 111371"/>
                <a:gd name="connsiteY0" fmla="*/ 760 h 107041"/>
                <a:gd name="connsiteX1" fmla="*/ 50834 w 111371"/>
                <a:gd name="connsiteY1" fmla="*/ 105535 h 107041"/>
                <a:gd name="connsiteX2" fmla="*/ 76234 w 111371"/>
                <a:gd name="connsiteY2" fmla="*/ 61085 h 107041"/>
                <a:gd name="connsiteX3" fmla="*/ 111159 w 111371"/>
                <a:gd name="connsiteY3" fmla="*/ 37273 h 107041"/>
                <a:gd name="connsiteX4" fmla="*/ 58771 w 111371"/>
                <a:gd name="connsiteY4" fmla="*/ 64260 h 107041"/>
                <a:gd name="connsiteX5" fmla="*/ 42896 w 111371"/>
                <a:gd name="connsiteY5" fmla="*/ 57910 h 107041"/>
                <a:gd name="connsiteX6" fmla="*/ 34 w 111371"/>
                <a:gd name="connsiteY6" fmla="*/ 760 h 10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71" h="107041">
                  <a:moveTo>
                    <a:pt x="34" y="760"/>
                  </a:moveTo>
                  <a:cubicBezTo>
                    <a:pt x="1357" y="8697"/>
                    <a:pt x="38134" y="95481"/>
                    <a:pt x="50834" y="105535"/>
                  </a:cubicBezTo>
                  <a:cubicBezTo>
                    <a:pt x="63534" y="115589"/>
                    <a:pt x="66180" y="72462"/>
                    <a:pt x="76234" y="61085"/>
                  </a:cubicBezTo>
                  <a:cubicBezTo>
                    <a:pt x="86288" y="49708"/>
                    <a:pt x="114070" y="36744"/>
                    <a:pt x="111159" y="37273"/>
                  </a:cubicBezTo>
                  <a:cubicBezTo>
                    <a:pt x="108249" y="37802"/>
                    <a:pt x="70148" y="60821"/>
                    <a:pt x="58771" y="64260"/>
                  </a:cubicBezTo>
                  <a:cubicBezTo>
                    <a:pt x="47394" y="67699"/>
                    <a:pt x="50304" y="66377"/>
                    <a:pt x="42896" y="57910"/>
                  </a:cubicBezTo>
                  <a:cubicBezTo>
                    <a:pt x="35488" y="49443"/>
                    <a:pt x="-1289" y="-7177"/>
                    <a:pt x="34" y="7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: 図形 466">
              <a:extLst>
                <a:ext uri="{FF2B5EF4-FFF2-40B4-BE49-F238E27FC236}">
                  <a16:creationId xmlns:a16="http://schemas.microsoft.com/office/drawing/2014/main" id="{81FDA072-836D-4425-A69D-CA4F9D55E5BF}"/>
                </a:ext>
              </a:extLst>
            </p:cNvPr>
            <p:cNvSpPr/>
            <p:nvPr/>
          </p:nvSpPr>
          <p:spPr>
            <a:xfrm>
              <a:off x="6430942" y="7577040"/>
              <a:ext cx="144486" cy="246938"/>
            </a:xfrm>
            <a:custGeom>
              <a:avLst/>
              <a:gdLst>
                <a:gd name="connsiteX0" fmla="*/ 142896 w 144486"/>
                <a:gd name="connsiteY0" fmla="*/ 69948 h 246938"/>
                <a:gd name="connsiteX1" fmla="*/ 68283 w 144486"/>
                <a:gd name="connsiteY1" fmla="*/ 98 h 246938"/>
                <a:gd name="connsiteX2" fmla="*/ 21 w 144486"/>
                <a:gd name="connsiteY2" fmla="*/ 87410 h 246938"/>
                <a:gd name="connsiteX3" fmla="*/ 61933 w 144486"/>
                <a:gd name="connsiteY3" fmla="*/ 236635 h 246938"/>
                <a:gd name="connsiteX4" fmla="*/ 144483 w 144486"/>
                <a:gd name="connsiteY4" fmla="*/ 228698 h 246938"/>
                <a:gd name="connsiteX5" fmla="*/ 65108 w 144486"/>
                <a:gd name="connsiteY5" fmla="*/ 185835 h 246938"/>
                <a:gd name="connsiteX6" fmla="*/ 39708 w 144486"/>
                <a:gd name="connsiteY6" fmla="*/ 90585 h 246938"/>
                <a:gd name="connsiteX7" fmla="*/ 41296 w 144486"/>
                <a:gd name="connsiteY7" fmla="*/ 63598 h 246938"/>
                <a:gd name="connsiteX8" fmla="*/ 142896 w 144486"/>
                <a:gd name="connsiteY8" fmla="*/ 69948 h 24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486" h="246938">
                  <a:moveTo>
                    <a:pt x="142896" y="69948"/>
                  </a:moveTo>
                  <a:cubicBezTo>
                    <a:pt x="147394" y="59365"/>
                    <a:pt x="92095" y="-2812"/>
                    <a:pt x="68283" y="98"/>
                  </a:cubicBezTo>
                  <a:cubicBezTo>
                    <a:pt x="44471" y="3008"/>
                    <a:pt x="1079" y="47987"/>
                    <a:pt x="21" y="87410"/>
                  </a:cubicBezTo>
                  <a:cubicBezTo>
                    <a:pt x="-1037" y="126833"/>
                    <a:pt x="37856" y="213087"/>
                    <a:pt x="61933" y="236635"/>
                  </a:cubicBezTo>
                  <a:cubicBezTo>
                    <a:pt x="86010" y="260183"/>
                    <a:pt x="143954" y="237165"/>
                    <a:pt x="144483" y="228698"/>
                  </a:cubicBezTo>
                  <a:cubicBezTo>
                    <a:pt x="145012" y="220231"/>
                    <a:pt x="82571" y="208854"/>
                    <a:pt x="65108" y="185835"/>
                  </a:cubicBezTo>
                  <a:cubicBezTo>
                    <a:pt x="47645" y="162816"/>
                    <a:pt x="43677" y="110958"/>
                    <a:pt x="39708" y="90585"/>
                  </a:cubicBezTo>
                  <a:cubicBezTo>
                    <a:pt x="35739" y="70212"/>
                    <a:pt x="25156" y="67302"/>
                    <a:pt x="41296" y="63598"/>
                  </a:cubicBezTo>
                  <a:cubicBezTo>
                    <a:pt x="57436" y="59894"/>
                    <a:pt x="138398" y="80531"/>
                    <a:pt x="142896" y="699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: 図形 467">
              <a:extLst>
                <a:ext uri="{FF2B5EF4-FFF2-40B4-BE49-F238E27FC236}">
                  <a16:creationId xmlns:a16="http://schemas.microsoft.com/office/drawing/2014/main" id="{618CDD2E-27FC-4A9E-8A5A-0D60543F66A5}"/>
                </a:ext>
              </a:extLst>
            </p:cNvPr>
            <p:cNvSpPr/>
            <p:nvPr/>
          </p:nvSpPr>
          <p:spPr>
            <a:xfrm>
              <a:off x="6398327" y="7669980"/>
              <a:ext cx="59643" cy="152659"/>
            </a:xfrm>
            <a:custGeom>
              <a:avLst/>
              <a:gdLst>
                <a:gd name="connsiteX0" fmla="*/ 4061 w 59643"/>
                <a:gd name="connsiteY0" fmla="*/ 820 h 152659"/>
                <a:gd name="connsiteX1" fmla="*/ 59623 w 59643"/>
                <a:gd name="connsiteY1" fmla="*/ 150045 h 152659"/>
                <a:gd name="connsiteX2" fmla="*/ 10411 w 59643"/>
                <a:gd name="connsiteY2" fmla="*/ 91308 h 152659"/>
                <a:gd name="connsiteX3" fmla="*/ 4061 w 59643"/>
                <a:gd name="connsiteY3" fmla="*/ 820 h 15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43" h="152659">
                  <a:moveTo>
                    <a:pt x="4061" y="820"/>
                  </a:moveTo>
                  <a:cubicBezTo>
                    <a:pt x="12263" y="10610"/>
                    <a:pt x="58565" y="134964"/>
                    <a:pt x="59623" y="150045"/>
                  </a:cubicBezTo>
                  <a:cubicBezTo>
                    <a:pt x="60681" y="165126"/>
                    <a:pt x="19671" y="110887"/>
                    <a:pt x="10411" y="91308"/>
                  </a:cubicBezTo>
                  <a:cubicBezTo>
                    <a:pt x="1151" y="71729"/>
                    <a:pt x="-4141" y="-8970"/>
                    <a:pt x="4061" y="8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: 図形 468">
              <a:extLst>
                <a:ext uri="{FF2B5EF4-FFF2-40B4-BE49-F238E27FC236}">
                  <a16:creationId xmlns:a16="http://schemas.microsoft.com/office/drawing/2014/main" id="{0E1D6BC8-882E-4B32-B743-5D5D6CA114F9}"/>
                </a:ext>
              </a:extLst>
            </p:cNvPr>
            <p:cNvSpPr/>
            <p:nvPr/>
          </p:nvSpPr>
          <p:spPr>
            <a:xfrm>
              <a:off x="6229350" y="7738060"/>
              <a:ext cx="187334" cy="129664"/>
            </a:xfrm>
            <a:custGeom>
              <a:avLst/>
              <a:gdLst>
                <a:gd name="connsiteX0" fmla="*/ 0 w 187334"/>
                <a:gd name="connsiteY0" fmla="*/ 4178 h 129664"/>
                <a:gd name="connsiteX1" fmla="*/ 130175 w 187334"/>
                <a:gd name="connsiteY1" fmla="*/ 16878 h 129664"/>
                <a:gd name="connsiteX2" fmla="*/ 187325 w 187334"/>
                <a:gd name="connsiteY2" fmla="*/ 110540 h 129664"/>
                <a:gd name="connsiteX3" fmla="*/ 134938 w 187334"/>
                <a:gd name="connsiteY3" fmla="*/ 128003 h 129664"/>
                <a:gd name="connsiteX4" fmla="*/ 150813 w 187334"/>
                <a:gd name="connsiteY4" fmla="*/ 85140 h 129664"/>
                <a:gd name="connsiteX5" fmla="*/ 130175 w 187334"/>
                <a:gd name="connsiteY5" fmla="*/ 64503 h 129664"/>
                <a:gd name="connsiteX6" fmla="*/ 0 w 187334"/>
                <a:gd name="connsiteY6" fmla="*/ 4178 h 12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334" h="129664">
                  <a:moveTo>
                    <a:pt x="0" y="4178"/>
                  </a:moveTo>
                  <a:cubicBezTo>
                    <a:pt x="0" y="-3759"/>
                    <a:pt x="98954" y="-849"/>
                    <a:pt x="130175" y="16878"/>
                  </a:cubicBezTo>
                  <a:cubicBezTo>
                    <a:pt x="161396" y="34605"/>
                    <a:pt x="186531" y="92019"/>
                    <a:pt x="187325" y="110540"/>
                  </a:cubicBezTo>
                  <a:cubicBezTo>
                    <a:pt x="188119" y="129061"/>
                    <a:pt x="141023" y="132236"/>
                    <a:pt x="134938" y="128003"/>
                  </a:cubicBezTo>
                  <a:cubicBezTo>
                    <a:pt x="128853" y="123770"/>
                    <a:pt x="151607" y="95723"/>
                    <a:pt x="150813" y="85140"/>
                  </a:cubicBezTo>
                  <a:cubicBezTo>
                    <a:pt x="150019" y="74557"/>
                    <a:pt x="156369" y="76145"/>
                    <a:pt x="130175" y="64503"/>
                  </a:cubicBezTo>
                  <a:cubicBezTo>
                    <a:pt x="103981" y="52861"/>
                    <a:pt x="0" y="12115"/>
                    <a:pt x="0" y="41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: 図形 469">
              <a:extLst>
                <a:ext uri="{FF2B5EF4-FFF2-40B4-BE49-F238E27FC236}">
                  <a16:creationId xmlns:a16="http://schemas.microsoft.com/office/drawing/2014/main" id="{1885255E-4731-4BD1-B9F4-C8A948B96072}"/>
                </a:ext>
              </a:extLst>
            </p:cNvPr>
            <p:cNvSpPr/>
            <p:nvPr/>
          </p:nvSpPr>
          <p:spPr>
            <a:xfrm>
              <a:off x="6108689" y="7504950"/>
              <a:ext cx="201631" cy="215934"/>
            </a:xfrm>
            <a:custGeom>
              <a:avLst/>
              <a:gdLst>
                <a:gd name="connsiteX0" fmla="*/ 11 w 201631"/>
                <a:gd name="connsiteY0" fmla="*/ 45200 h 215934"/>
                <a:gd name="connsiteX1" fmla="*/ 96849 w 201631"/>
                <a:gd name="connsiteY1" fmla="*/ 750 h 215934"/>
                <a:gd name="connsiteX2" fmla="*/ 182574 w 201631"/>
                <a:gd name="connsiteY2" fmla="*/ 88063 h 215934"/>
                <a:gd name="connsiteX3" fmla="*/ 200036 w 201631"/>
                <a:gd name="connsiteY3" fmla="*/ 183313 h 215934"/>
                <a:gd name="connsiteX4" fmla="*/ 155586 w 201631"/>
                <a:gd name="connsiteY4" fmla="*/ 215063 h 215934"/>
                <a:gd name="connsiteX5" fmla="*/ 163524 w 201631"/>
                <a:gd name="connsiteY5" fmla="*/ 154738 h 215934"/>
                <a:gd name="connsiteX6" fmla="*/ 136536 w 201631"/>
                <a:gd name="connsiteY6" fmla="*/ 88063 h 215934"/>
                <a:gd name="connsiteX7" fmla="*/ 90499 w 201631"/>
                <a:gd name="connsiteY7" fmla="*/ 34088 h 215934"/>
                <a:gd name="connsiteX8" fmla="*/ 11 w 201631"/>
                <a:gd name="connsiteY8" fmla="*/ 45200 h 215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631" h="215934">
                  <a:moveTo>
                    <a:pt x="11" y="45200"/>
                  </a:moveTo>
                  <a:cubicBezTo>
                    <a:pt x="1069" y="39644"/>
                    <a:pt x="66422" y="-6394"/>
                    <a:pt x="96849" y="750"/>
                  </a:cubicBezTo>
                  <a:cubicBezTo>
                    <a:pt x="127276" y="7894"/>
                    <a:pt x="165376" y="57636"/>
                    <a:pt x="182574" y="88063"/>
                  </a:cubicBezTo>
                  <a:cubicBezTo>
                    <a:pt x="199772" y="118490"/>
                    <a:pt x="204534" y="162146"/>
                    <a:pt x="200036" y="183313"/>
                  </a:cubicBezTo>
                  <a:cubicBezTo>
                    <a:pt x="195538" y="204480"/>
                    <a:pt x="161671" y="219825"/>
                    <a:pt x="155586" y="215063"/>
                  </a:cubicBezTo>
                  <a:cubicBezTo>
                    <a:pt x="149501" y="210301"/>
                    <a:pt x="166699" y="175905"/>
                    <a:pt x="163524" y="154738"/>
                  </a:cubicBezTo>
                  <a:cubicBezTo>
                    <a:pt x="160349" y="133571"/>
                    <a:pt x="148707" y="108171"/>
                    <a:pt x="136536" y="88063"/>
                  </a:cubicBezTo>
                  <a:cubicBezTo>
                    <a:pt x="124365" y="67955"/>
                    <a:pt x="107432" y="43878"/>
                    <a:pt x="90499" y="34088"/>
                  </a:cubicBezTo>
                  <a:cubicBezTo>
                    <a:pt x="73566" y="24298"/>
                    <a:pt x="-1047" y="50756"/>
                    <a:pt x="11" y="45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: 図形 470">
              <a:extLst>
                <a:ext uri="{FF2B5EF4-FFF2-40B4-BE49-F238E27FC236}">
                  <a16:creationId xmlns:a16="http://schemas.microsoft.com/office/drawing/2014/main" id="{D3EBB2EF-079C-4769-9F25-242A06A3F307}"/>
                </a:ext>
              </a:extLst>
            </p:cNvPr>
            <p:cNvSpPr/>
            <p:nvPr/>
          </p:nvSpPr>
          <p:spPr>
            <a:xfrm>
              <a:off x="6105439" y="7538680"/>
              <a:ext cx="155673" cy="214493"/>
            </a:xfrm>
            <a:custGeom>
              <a:avLst/>
              <a:gdLst>
                <a:gd name="connsiteX0" fmla="*/ 47711 w 155673"/>
                <a:gd name="connsiteY0" fmla="*/ 358 h 214493"/>
                <a:gd name="connsiteX1" fmla="*/ 86 w 155673"/>
                <a:gd name="connsiteY1" fmla="*/ 82908 h 214493"/>
                <a:gd name="connsiteX2" fmla="*/ 61999 w 155673"/>
                <a:gd name="connsiteY2" fmla="*/ 195620 h 214493"/>
                <a:gd name="connsiteX3" fmla="*/ 155661 w 155673"/>
                <a:gd name="connsiteY3" fmla="*/ 211495 h 214493"/>
                <a:gd name="connsiteX4" fmla="*/ 55649 w 155673"/>
                <a:gd name="connsiteY4" fmla="*/ 163870 h 214493"/>
                <a:gd name="connsiteX5" fmla="*/ 23899 w 155673"/>
                <a:gd name="connsiteY5" fmla="*/ 133708 h 214493"/>
                <a:gd name="connsiteX6" fmla="*/ 15961 w 155673"/>
                <a:gd name="connsiteY6" fmla="*/ 55920 h 214493"/>
                <a:gd name="connsiteX7" fmla="*/ 47711 w 155673"/>
                <a:gd name="connsiteY7" fmla="*/ 358 h 21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673" h="214493">
                  <a:moveTo>
                    <a:pt x="47711" y="358"/>
                  </a:moveTo>
                  <a:cubicBezTo>
                    <a:pt x="45065" y="4856"/>
                    <a:pt x="-2295" y="50364"/>
                    <a:pt x="86" y="82908"/>
                  </a:cubicBezTo>
                  <a:cubicBezTo>
                    <a:pt x="2467" y="115452"/>
                    <a:pt x="36070" y="174189"/>
                    <a:pt x="61999" y="195620"/>
                  </a:cubicBezTo>
                  <a:cubicBezTo>
                    <a:pt x="87928" y="217051"/>
                    <a:pt x="156719" y="216786"/>
                    <a:pt x="155661" y="211495"/>
                  </a:cubicBezTo>
                  <a:cubicBezTo>
                    <a:pt x="154603" y="206204"/>
                    <a:pt x="77609" y="176834"/>
                    <a:pt x="55649" y="163870"/>
                  </a:cubicBezTo>
                  <a:cubicBezTo>
                    <a:pt x="33689" y="150906"/>
                    <a:pt x="30514" y="151700"/>
                    <a:pt x="23899" y="133708"/>
                  </a:cubicBezTo>
                  <a:cubicBezTo>
                    <a:pt x="17284" y="115716"/>
                    <a:pt x="12521" y="77087"/>
                    <a:pt x="15961" y="55920"/>
                  </a:cubicBezTo>
                  <a:cubicBezTo>
                    <a:pt x="19401" y="34753"/>
                    <a:pt x="50357" y="-4140"/>
                    <a:pt x="47711" y="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: 図形 472">
              <a:extLst>
                <a:ext uri="{FF2B5EF4-FFF2-40B4-BE49-F238E27FC236}">
                  <a16:creationId xmlns:a16="http://schemas.microsoft.com/office/drawing/2014/main" id="{AA188555-A9F8-4120-AF11-CBE69E03DC2D}"/>
                </a:ext>
              </a:extLst>
            </p:cNvPr>
            <p:cNvSpPr/>
            <p:nvPr/>
          </p:nvSpPr>
          <p:spPr>
            <a:xfrm>
              <a:off x="6115037" y="7582782"/>
              <a:ext cx="112726" cy="143347"/>
            </a:xfrm>
            <a:custGeom>
              <a:avLst/>
              <a:gdLst>
                <a:gd name="connsiteX0" fmla="*/ 13 w 112726"/>
                <a:gd name="connsiteY0" fmla="*/ 8643 h 143347"/>
                <a:gd name="connsiteX1" fmla="*/ 82563 w 112726"/>
                <a:gd name="connsiteY1" fmla="*/ 32456 h 143347"/>
                <a:gd name="connsiteX2" fmla="*/ 104788 w 112726"/>
                <a:gd name="connsiteY2" fmla="*/ 132468 h 143347"/>
                <a:gd name="connsiteX3" fmla="*/ 112726 w 112726"/>
                <a:gd name="connsiteY3" fmla="*/ 132468 h 143347"/>
                <a:gd name="connsiteX4" fmla="*/ 104788 w 112726"/>
                <a:gd name="connsiteY4" fmla="*/ 59443 h 143347"/>
                <a:gd name="connsiteX5" fmla="*/ 76213 w 112726"/>
                <a:gd name="connsiteY5" fmla="*/ 5468 h 143347"/>
                <a:gd name="connsiteX6" fmla="*/ 13 w 112726"/>
                <a:gd name="connsiteY6" fmla="*/ 8643 h 14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726" h="143347">
                  <a:moveTo>
                    <a:pt x="13" y="8643"/>
                  </a:moveTo>
                  <a:cubicBezTo>
                    <a:pt x="1071" y="13141"/>
                    <a:pt x="65101" y="11819"/>
                    <a:pt x="82563" y="32456"/>
                  </a:cubicBezTo>
                  <a:cubicBezTo>
                    <a:pt x="100025" y="53093"/>
                    <a:pt x="99761" y="115799"/>
                    <a:pt x="104788" y="132468"/>
                  </a:cubicBezTo>
                  <a:cubicBezTo>
                    <a:pt x="109815" y="149137"/>
                    <a:pt x="112726" y="144639"/>
                    <a:pt x="112726" y="132468"/>
                  </a:cubicBezTo>
                  <a:cubicBezTo>
                    <a:pt x="112726" y="120297"/>
                    <a:pt x="110873" y="80609"/>
                    <a:pt x="104788" y="59443"/>
                  </a:cubicBezTo>
                  <a:cubicBezTo>
                    <a:pt x="98703" y="38277"/>
                    <a:pt x="91030" y="17374"/>
                    <a:pt x="76213" y="5468"/>
                  </a:cubicBezTo>
                  <a:cubicBezTo>
                    <a:pt x="61396" y="-6438"/>
                    <a:pt x="-1045" y="4145"/>
                    <a:pt x="13" y="86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: 図形 473">
              <a:extLst>
                <a:ext uri="{FF2B5EF4-FFF2-40B4-BE49-F238E27FC236}">
                  <a16:creationId xmlns:a16="http://schemas.microsoft.com/office/drawing/2014/main" id="{50966C55-8EB4-4793-A4A3-9B2B5F881CCC}"/>
                </a:ext>
              </a:extLst>
            </p:cNvPr>
            <p:cNvSpPr/>
            <p:nvPr/>
          </p:nvSpPr>
          <p:spPr>
            <a:xfrm>
              <a:off x="6184722" y="7467588"/>
              <a:ext cx="138704" cy="175592"/>
            </a:xfrm>
            <a:custGeom>
              <a:avLst/>
              <a:gdLst>
                <a:gd name="connsiteX0" fmla="*/ 178 w 138704"/>
                <a:gd name="connsiteY0" fmla="*/ 12 h 175592"/>
                <a:gd name="connsiteX1" fmla="*/ 98603 w 138704"/>
                <a:gd name="connsiteY1" fmla="*/ 57162 h 175592"/>
                <a:gd name="connsiteX2" fmla="*/ 127178 w 138704"/>
                <a:gd name="connsiteY2" fmla="*/ 174637 h 175592"/>
                <a:gd name="connsiteX3" fmla="*/ 138291 w 138704"/>
                <a:gd name="connsiteY3" fmla="*/ 109550 h 175592"/>
                <a:gd name="connsiteX4" fmla="*/ 125591 w 138704"/>
                <a:gd name="connsiteY4" fmla="*/ 52400 h 175592"/>
                <a:gd name="connsiteX5" fmla="*/ 178 w 138704"/>
                <a:gd name="connsiteY5" fmla="*/ 12 h 17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04" h="175592">
                  <a:moveTo>
                    <a:pt x="178" y="12"/>
                  </a:moveTo>
                  <a:cubicBezTo>
                    <a:pt x="-4320" y="806"/>
                    <a:pt x="77436" y="28058"/>
                    <a:pt x="98603" y="57162"/>
                  </a:cubicBezTo>
                  <a:cubicBezTo>
                    <a:pt x="119770" y="86266"/>
                    <a:pt x="120563" y="165906"/>
                    <a:pt x="127178" y="174637"/>
                  </a:cubicBezTo>
                  <a:cubicBezTo>
                    <a:pt x="133793" y="183368"/>
                    <a:pt x="138555" y="129923"/>
                    <a:pt x="138291" y="109550"/>
                  </a:cubicBezTo>
                  <a:cubicBezTo>
                    <a:pt x="138027" y="89177"/>
                    <a:pt x="142789" y="69598"/>
                    <a:pt x="125591" y="52400"/>
                  </a:cubicBezTo>
                  <a:cubicBezTo>
                    <a:pt x="108393" y="35202"/>
                    <a:pt x="4676" y="-782"/>
                    <a:pt x="178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: 図形 474">
              <a:extLst>
                <a:ext uri="{FF2B5EF4-FFF2-40B4-BE49-F238E27FC236}">
                  <a16:creationId xmlns:a16="http://schemas.microsoft.com/office/drawing/2014/main" id="{4241149C-F274-41A5-98E0-9D2AD534B9CA}"/>
                </a:ext>
              </a:extLst>
            </p:cNvPr>
            <p:cNvSpPr/>
            <p:nvPr/>
          </p:nvSpPr>
          <p:spPr>
            <a:xfrm>
              <a:off x="6116572" y="7230501"/>
              <a:ext cx="93932" cy="267181"/>
            </a:xfrm>
            <a:custGeom>
              <a:avLst/>
              <a:gdLst>
                <a:gd name="connsiteX0" fmla="*/ 66 w 93932"/>
                <a:gd name="connsiteY0" fmla="*/ 562 h 267181"/>
                <a:gd name="connsiteX1" fmla="*/ 57216 w 93932"/>
                <a:gd name="connsiteY1" fmla="*/ 133912 h 267181"/>
                <a:gd name="connsiteX2" fmla="*/ 60391 w 93932"/>
                <a:gd name="connsiteY2" fmla="*/ 225987 h 267181"/>
                <a:gd name="connsiteX3" fmla="*/ 93728 w 93932"/>
                <a:gd name="connsiteY3" fmla="*/ 264087 h 267181"/>
                <a:gd name="connsiteX4" fmla="*/ 73091 w 93932"/>
                <a:gd name="connsiteY4" fmla="*/ 149787 h 267181"/>
                <a:gd name="connsiteX5" fmla="*/ 46103 w 93932"/>
                <a:gd name="connsiteY5" fmla="*/ 87874 h 267181"/>
                <a:gd name="connsiteX6" fmla="*/ 66 w 93932"/>
                <a:gd name="connsiteY6" fmla="*/ 562 h 26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932" h="267181">
                  <a:moveTo>
                    <a:pt x="66" y="562"/>
                  </a:moveTo>
                  <a:cubicBezTo>
                    <a:pt x="1918" y="8235"/>
                    <a:pt x="47162" y="96341"/>
                    <a:pt x="57216" y="133912"/>
                  </a:cubicBezTo>
                  <a:cubicBezTo>
                    <a:pt x="67270" y="171483"/>
                    <a:pt x="54306" y="204291"/>
                    <a:pt x="60391" y="225987"/>
                  </a:cubicBezTo>
                  <a:cubicBezTo>
                    <a:pt x="66476" y="247683"/>
                    <a:pt x="91611" y="276787"/>
                    <a:pt x="93728" y="264087"/>
                  </a:cubicBezTo>
                  <a:cubicBezTo>
                    <a:pt x="95845" y="251387"/>
                    <a:pt x="81029" y="179156"/>
                    <a:pt x="73091" y="149787"/>
                  </a:cubicBezTo>
                  <a:cubicBezTo>
                    <a:pt x="65154" y="120418"/>
                    <a:pt x="56422" y="109835"/>
                    <a:pt x="46103" y="87874"/>
                  </a:cubicBezTo>
                  <a:cubicBezTo>
                    <a:pt x="35784" y="65913"/>
                    <a:pt x="-1786" y="-7111"/>
                    <a:pt x="66" y="5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: 図形 475">
              <a:extLst>
                <a:ext uri="{FF2B5EF4-FFF2-40B4-BE49-F238E27FC236}">
                  <a16:creationId xmlns:a16="http://schemas.microsoft.com/office/drawing/2014/main" id="{8A73803F-B1DC-4B5F-ADBC-69CB8F887741}"/>
                </a:ext>
              </a:extLst>
            </p:cNvPr>
            <p:cNvSpPr/>
            <p:nvPr/>
          </p:nvSpPr>
          <p:spPr>
            <a:xfrm>
              <a:off x="6509161" y="7186166"/>
              <a:ext cx="176078" cy="179866"/>
            </a:xfrm>
            <a:custGeom>
              <a:avLst/>
              <a:gdLst>
                <a:gd name="connsiteX0" fmla="*/ 1177 w 176078"/>
                <a:gd name="connsiteY0" fmla="*/ 447 h 179866"/>
                <a:gd name="connsiteX1" fmla="*/ 169452 w 176078"/>
                <a:gd name="connsiteY1" fmla="*/ 130622 h 179866"/>
                <a:gd name="connsiteX2" fmla="*/ 136114 w 176078"/>
                <a:gd name="connsiteY2" fmla="*/ 178247 h 179866"/>
                <a:gd name="connsiteX3" fmla="*/ 78964 w 176078"/>
                <a:gd name="connsiteY3" fmla="*/ 167134 h 179866"/>
                <a:gd name="connsiteX4" fmla="*/ 139289 w 176078"/>
                <a:gd name="connsiteY4" fmla="*/ 151259 h 179866"/>
                <a:gd name="connsiteX5" fmla="*/ 134527 w 176078"/>
                <a:gd name="connsiteY5" fmla="*/ 124272 h 179866"/>
                <a:gd name="connsiteX6" fmla="*/ 96427 w 176078"/>
                <a:gd name="connsiteY6" fmla="*/ 89347 h 179866"/>
                <a:gd name="connsiteX7" fmla="*/ 1177 w 176078"/>
                <a:gd name="connsiteY7" fmla="*/ 447 h 1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078" h="179866">
                  <a:moveTo>
                    <a:pt x="1177" y="447"/>
                  </a:moveTo>
                  <a:cubicBezTo>
                    <a:pt x="13348" y="7326"/>
                    <a:pt x="146962" y="100989"/>
                    <a:pt x="169452" y="130622"/>
                  </a:cubicBezTo>
                  <a:cubicBezTo>
                    <a:pt x="191942" y="160255"/>
                    <a:pt x="151195" y="172162"/>
                    <a:pt x="136114" y="178247"/>
                  </a:cubicBezTo>
                  <a:cubicBezTo>
                    <a:pt x="121033" y="184332"/>
                    <a:pt x="78435" y="171632"/>
                    <a:pt x="78964" y="167134"/>
                  </a:cubicBezTo>
                  <a:cubicBezTo>
                    <a:pt x="79493" y="162636"/>
                    <a:pt x="130029" y="158403"/>
                    <a:pt x="139289" y="151259"/>
                  </a:cubicBezTo>
                  <a:cubicBezTo>
                    <a:pt x="148549" y="144115"/>
                    <a:pt x="141671" y="134591"/>
                    <a:pt x="134527" y="124272"/>
                  </a:cubicBezTo>
                  <a:cubicBezTo>
                    <a:pt x="127383" y="113953"/>
                    <a:pt x="118123" y="110778"/>
                    <a:pt x="96427" y="89347"/>
                  </a:cubicBezTo>
                  <a:cubicBezTo>
                    <a:pt x="74731" y="67916"/>
                    <a:pt x="-10994" y="-6432"/>
                    <a:pt x="1177" y="4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: 図形 476">
              <a:extLst>
                <a:ext uri="{FF2B5EF4-FFF2-40B4-BE49-F238E27FC236}">
                  <a16:creationId xmlns:a16="http://schemas.microsoft.com/office/drawing/2014/main" id="{969C5D85-1AEE-4C9E-8FD7-15A856036DD6}"/>
                </a:ext>
              </a:extLst>
            </p:cNvPr>
            <p:cNvSpPr/>
            <p:nvPr/>
          </p:nvSpPr>
          <p:spPr>
            <a:xfrm>
              <a:off x="6194291" y="7185198"/>
              <a:ext cx="180586" cy="365114"/>
            </a:xfrm>
            <a:custGeom>
              <a:avLst/>
              <a:gdLst>
                <a:gd name="connsiteX0" fmla="*/ 134 w 180586"/>
                <a:gd name="connsiteY0" fmla="*/ 1415 h 365114"/>
                <a:gd name="connsiteX1" fmla="*/ 74747 w 180586"/>
                <a:gd name="connsiteY1" fmla="*/ 177627 h 365114"/>
                <a:gd name="connsiteX2" fmla="*/ 143009 w 180586"/>
                <a:gd name="connsiteY2" fmla="*/ 258590 h 365114"/>
                <a:gd name="connsiteX3" fmla="*/ 179522 w 180586"/>
                <a:gd name="connsiteY3" fmla="*/ 364952 h 365114"/>
                <a:gd name="connsiteX4" fmla="*/ 103322 w 180586"/>
                <a:gd name="connsiteY4" fmla="*/ 233190 h 365114"/>
                <a:gd name="connsiteX5" fmla="*/ 57284 w 180586"/>
                <a:gd name="connsiteY5" fmla="*/ 101427 h 365114"/>
                <a:gd name="connsiteX6" fmla="*/ 134 w 180586"/>
                <a:gd name="connsiteY6" fmla="*/ 1415 h 365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586" h="365114">
                  <a:moveTo>
                    <a:pt x="134" y="1415"/>
                  </a:moveTo>
                  <a:cubicBezTo>
                    <a:pt x="3045" y="14115"/>
                    <a:pt x="50935" y="134765"/>
                    <a:pt x="74747" y="177627"/>
                  </a:cubicBezTo>
                  <a:cubicBezTo>
                    <a:pt x="98560" y="220490"/>
                    <a:pt x="125547" y="227369"/>
                    <a:pt x="143009" y="258590"/>
                  </a:cubicBezTo>
                  <a:cubicBezTo>
                    <a:pt x="160471" y="289811"/>
                    <a:pt x="186136" y="369185"/>
                    <a:pt x="179522" y="364952"/>
                  </a:cubicBezTo>
                  <a:cubicBezTo>
                    <a:pt x="172908" y="360719"/>
                    <a:pt x="123695" y="277111"/>
                    <a:pt x="103322" y="233190"/>
                  </a:cubicBezTo>
                  <a:cubicBezTo>
                    <a:pt x="82949" y="189269"/>
                    <a:pt x="72101" y="138204"/>
                    <a:pt x="57284" y="101427"/>
                  </a:cubicBezTo>
                  <a:cubicBezTo>
                    <a:pt x="42467" y="64650"/>
                    <a:pt x="-2777" y="-11285"/>
                    <a:pt x="134" y="1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: 図形 477">
              <a:extLst>
                <a:ext uri="{FF2B5EF4-FFF2-40B4-BE49-F238E27FC236}">
                  <a16:creationId xmlns:a16="http://schemas.microsoft.com/office/drawing/2014/main" id="{4B7ED6A4-3C32-4BDB-AB36-A4C7C59D9B3F}"/>
                </a:ext>
              </a:extLst>
            </p:cNvPr>
            <p:cNvSpPr/>
            <p:nvPr/>
          </p:nvSpPr>
          <p:spPr>
            <a:xfrm>
              <a:off x="6202310" y="7163644"/>
              <a:ext cx="219326" cy="442273"/>
            </a:xfrm>
            <a:custGeom>
              <a:avLst/>
              <a:gdLst>
                <a:gd name="connsiteX0" fmla="*/ 53 w 219326"/>
                <a:gd name="connsiteY0" fmla="*/ 744 h 442273"/>
                <a:gd name="connsiteX1" fmla="*/ 71490 w 219326"/>
                <a:gd name="connsiteY1" fmla="*/ 51544 h 442273"/>
                <a:gd name="connsiteX2" fmla="*/ 158803 w 219326"/>
                <a:gd name="connsiteY2" fmla="*/ 302369 h 442273"/>
                <a:gd name="connsiteX3" fmla="*/ 219128 w 219326"/>
                <a:gd name="connsiteY3" fmla="*/ 442069 h 442273"/>
                <a:gd name="connsiteX4" fmla="*/ 174678 w 219326"/>
                <a:gd name="connsiteY4" fmla="*/ 273794 h 442273"/>
                <a:gd name="connsiteX5" fmla="*/ 82603 w 219326"/>
                <a:gd name="connsiteY5" fmla="*/ 69006 h 442273"/>
                <a:gd name="connsiteX6" fmla="*/ 53 w 219326"/>
                <a:gd name="connsiteY6" fmla="*/ 744 h 44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326" h="442273">
                  <a:moveTo>
                    <a:pt x="53" y="744"/>
                  </a:moveTo>
                  <a:cubicBezTo>
                    <a:pt x="-1799" y="-2166"/>
                    <a:pt x="45032" y="1273"/>
                    <a:pt x="71490" y="51544"/>
                  </a:cubicBezTo>
                  <a:cubicBezTo>
                    <a:pt x="97948" y="101815"/>
                    <a:pt x="134197" y="237282"/>
                    <a:pt x="158803" y="302369"/>
                  </a:cubicBezTo>
                  <a:cubicBezTo>
                    <a:pt x="183409" y="367456"/>
                    <a:pt x="216482" y="446831"/>
                    <a:pt x="219128" y="442069"/>
                  </a:cubicBezTo>
                  <a:cubicBezTo>
                    <a:pt x="221774" y="437307"/>
                    <a:pt x="197432" y="335971"/>
                    <a:pt x="174678" y="273794"/>
                  </a:cubicBezTo>
                  <a:cubicBezTo>
                    <a:pt x="151924" y="211617"/>
                    <a:pt x="108532" y="113985"/>
                    <a:pt x="82603" y="69006"/>
                  </a:cubicBezTo>
                  <a:cubicBezTo>
                    <a:pt x="56674" y="24027"/>
                    <a:pt x="1905" y="3654"/>
                    <a:pt x="53" y="7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: 図形 478">
              <a:extLst>
                <a:ext uri="{FF2B5EF4-FFF2-40B4-BE49-F238E27FC236}">
                  <a16:creationId xmlns:a16="http://schemas.microsoft.com/office/drawing/2014/main" id="{B619B58E-3835-4106-BC96-25C4B58CF161}"/>
                </a:ext>
              </a:extLst>
            </p:cNvPr>
            <p:cNvSpPr/>
            <p:nvPr/>
          </p:nvSpPr>
          <p:spPr>
            <a:xfrm>
              <a:off x="6311437" y="7122930"/>
              <a:ext cx="163773" cy="458026"/>
            </a:xfrm>
            <a:custGeom>
              <a:avLst/>
              <a:gdLst>
                <a:gd name="connsiteX0" fmla="*/ 25863 w 163773"/>
                <a:gd name="connsiteY0" fmla="*/ 239895 h 458026"/>
                <a:gd name="connsiteX1" fmla="*/ 17926 w 163773"/>
                <a:gd name="connsiteY1" fmla="*/ 141470 h 458026"/>
                <a:gd name="connsiteX2" fmla="*/ 463 w 163773"/>
                <a:gd name="connsiteY2" fmla="*/ 22408 h 458026"/>
                <a:gd name="connsiteX3" fmla="*/ 38563 w 163773"/>
                <a:gd name="connsiteY3" fmla="*/ 28758 h 458026"/>
                <a:gd name="connsiteX4" fmla="*/ 148101 w 163773"/>
                <a:gd name="connsiteY4" fmla="*/ 312920 h 458026"/>
                <a:gd name="connsiteX5" fmla="*/ 162388 w 163773"/>
                <a:gd name="connsiteY5" fmla="*/ 417695 h 458026"/>
                <a:gd name="connsiteX6" fmla="*/ 141751 w 163773"/>
                <a:gd name="connsiteY6" fmla="*/ 451033 h 458026"/>
                <a:gd name="connsiteX7" fmla="*/ 117938 w 163773"/>
                <a:gd name="connsiteY7" fmla="*/ 290695 h 458026"/>
                <a:gd name="connsiteX8" fmla="*/ 54438 w 163773"/>
                <a:gd name="connsiteY8" fmla="*/ 128770 h 458026"/>
                <a:gd name="connsiteX9" fmla="*/ 32213 w 163773"/>
                <a:gd name="connsiteY9" fmla="*/ 36695 h 458026"/>
                <a:gd name="connsiteX10" fmla="*/ 25863 w 163773"/>
                <a:gd name="connsiteY10" fmla="*/ 239895 h 45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773" h="458026">
                  <a:moveTo>
                    <a:pt x="25863" y="239895"/>
                  </a:moveTo>
                  <a:cubicBezTo>
                    <a:pt x="23482" y="257357"/>
                    <a:pt x="22159" y="177718"/>
                    <a:pt x="17926" y="141470"/>
                  </a:cubicBezTo>
                  <a:cubicBezTo>
                    <a:pt x="13693" y="105222"/>
                    <a:pt x="-2976" y="41193"/>
                    <a:pt x="463" y="22408"/>
                  </a:cubicBezTo>
                  <a:cubicBezTo>
                    <a:pt x="3902" y="3623"/>
                    <a:pt x="13957" y="-19660"/>
                    <a:pt x="38563" y="28758"/>
                  </a:cubicBezTo>
                  <a:cubicBezTo>
                    <a:pt x="63169" y="77176"/>
                    <a:pt x="127464" y="248097"/>
                    <a:pt x="148101" y="312920"/>
                  </a:cubicBezTo>
                  <a:cubicBezTo>
                    <a:pt x="168738" y="377743"/>
                    <a:pt x="163446" y="394676"/>
                    <a:pt x="162388" y="417695"/>
                  </a:cubicBezTo>
                  <a:cubicBezTo>
                    <a:pt x="161330" y="440714"/>
                    <a:pt x="149159" y="472200"/>
                    <a:pt x="141751" y="451033"/>
                  </a:cubicBezTo>
                  <a:cubicBezTo>
                    <a:pt x="134343" y="429866"/>
                    <a:pt x="132490" y="344405"/>
                    <a:pt x="117938" y="290695"/>
                  </a:cubicBezTo>
                  <a:cubicBezTo>
                    <a:pt x="103386" y="236985"/>
                    <a:pt x="68725" y="171103"/>
                    <a:pt x="54438" y="128770"/>
                  </a:cubicBezTo>
                  <a:cubicBezTo>
                    <a:pt x="40151" y="86437"/>
                    <a:pt x="37505" y="22672"/>
                    <a:pt x="32213" y="36695"/>
                  </a:cubicBezTo>
                  <a:cubicBezTo>
                    <a:pt x="26921" y="50718"/>
                    <a:pt x="28244" y="222433"/>
                    <a:pt x="25863" y="2398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: 図形 479">
              <a:extLst>
                <a:ext uri="{FF2B5EF4-FFF2-40B4-BE49-F238E27FC236}">
                  <a16:creationId xmlns:a16="http://schemas.microsoft.com/office/drawing/2014/main" id="{7FCE67D6-6FC3-4B07-AD2B-3F2441D8FC1D}"/>
                </a:ext>
              </a:extLst>
            </p:cNvPr>
            <p:cNvSpPr/>
            <p:nvPr/>
          </p:nvSpPr>
          <p:spPr>
            <a:xfrm>
              <a:off x="5939280" y="6759505"/>
              <a:ext cx="156121" cy="490619"/>
            </a:xfrm>
            <a:custGeom>
              <a:avLst/>
              <a:gdLst>
                <a:gd name="connsiteX0" fmla="*/ 1145 w 156121"/>
                <a:gd name="connsiteY0" fmla="*/ 1658 h 490619"/>
                <a:gd name="connsiteX1" fmla="*/ 153545 w 156121"/>
                <a:gd name="connsiteY1" fmla="*/ 477908 h 490619"/>
                <a:gd name="connsiteX2" fmla="*/ 88458 w 156121"/>
                <a:gd name="connsiteY2" fmla="*/ 325508 h 490619"/>
                <a:gd name="connsiteX3" fmla="*/ 1145 w 156121"/>
                <a:gd name="connsiteY3" fmla="*/ 1658 h 49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21" h="490619">
                  <a:moveTo>
                    <a:pt x="1145" y="1658"/>
                  </a:moveTo>
                  <a:cubicBezTo>
                    <a:pt x="11993" y="27058"/>
                    <a:pt x="138993" y="423933"/>
                    <a:pt x="153545" y="477908"/>
                  </a:cubicBezTo>
                  <a:cubicBezTo>
                    <a:pt x="168097" y="531883"/>
                    <a:pt x="117562" y="401179"/>
                    <a:pt x="88458" y="325508"/>
                  </a:cubicBezTo>
                  <a:cubicBezTo>
                    <a:pt x="59354" y="249837"/>
                    <a:pt x="-9703" y="-23742"/>
                    <a:pt x="1145" y="1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: 図形 480">
              <a:extLst>
                <a:ext uri="{FF2B5EF4-FFF2-40B4-BE49-F238E27FC236}">
                  <a16:creationId xmlns:a16="http://schemas.microsoft.com/office/drawing/2014/main" id="{783120B5-F7D5-4760-9693-08AA32139556}"/>
                </a:ext>
              </a:extLst>
            </p:cNvPr>
            <p:cNvSpPr/>
            <p:nvPr/>
          </p:nvSpPr>
          <p:spPr>
            <a:xfrm>
              <a:off x="5954460" y="6481372"/>
              <a:ext cx="229856" cy="748320"/>
            </a:xfrm>
            <a:custGeom>
              <a:avLst/>
              <a:gdLst>
                <a:gd name="connsiteX0" fmla="*/ 253 w 229856"/>
                <a:gd name="connsiteY0" fmla="*/ 391 h 748320"/>
                <a:gd name="connsiteX1" fmla="*/ 214565 w 229856"/>
                <a:gd name="connsiteY1" fmla="*/ 660791 h 748320"/>
                <a:gd name="connsiteX2" fmla="*/ 206628 w 229856"/>
                <a:gd name="connsiteY2" fmla="*/ 692541 h 748320"/>
                <a:gd name="connsiteX3" fmla="*/ 159003 w 229856"/>
                <a:gd name="connsiteY3" fmla="*/ 748103 h 748320"/>
                <a:gd name="connsiteX4" fmla="*/ 198690 w 229856"/>
                <a:gd name="connsiteY4" fmla="*/ 670316 h 748320"/>
                <a:gd name="connsiteX5" fmla="*/ 171703 w 229856"/>
                <a:gd name="connsiteY5" fmla="*/ 565541 h 748320"/>
                <a:gd name="connsiteX6" fmla="*/ 253 w 229856"/>
                <a:gd name="connsiteY6" fmla="*/ 391 h 74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56" h="748320">
                  <a:moveTo>
                    <a:pt x="253" y="391"/>
                  </a:moveTo>
                  <a:cubicBezTo>
                    <a:pt x="7397" y="16266"/>
                    <a:pt x="180169" y="545433"/>
                    <a:pt x="214565" y="660791"/>
                  </a:cubicBezTo>
                  <a:cubicBezTo>
                    <a:pt x="248961" y="776149"/>
                    <a:pt x="215888" y="677989"/>
                    <a:pt x="206628" y="692541"/>
                  </a:cubicBezTo>
                  <a:cubicBezTo>
                    <a:pt x="197368" y="707093"/>
                    <a:pt x="160326" y="751807"/>
                    <a:pt x="159003" y="748103"/>
                  </a:cubicBezTo>
                  <a:cubicBezTo>
                    <a:pt x="157680" y="744399"/>
                    <a:pt x="196573" y="700743"/>
                    <a:pt x="198690" y="670316"/>
                  </a:cubicBezTo>
                  <a:cubicBezTo>
                    <a:pt x="200807" y="639889"/>
                    <a:pt x="204247" y="674549"/>
                    <a:pt x="171703" y="565541"/>
                  </a:cubicBezTo>
                  <a:cubicBezTo>
                    <a:pt x="139159" y="456533"/>
                    <a:pt x="-6891" y="-15484"/>
                    <a:pt x="253" y="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: 図形 481">
              <a:extLst>
                <a:ext uri="{FF2B5EF4-FFF2-40B4-BE49-F238E27FC236}">
                  <a16:creationId xmlns:a16="http://schemas.microsoft.com/office/drawing/2014/main" id="{3DF5AB0A-16B0-47E9-97CE-57570A062667}"/>
                </a:ext>
              </a:extLst>
            </p:cNvPr>
            <p:cNvSpPr/>
            <p:nvPr/>
          </p:nvSpPr>
          <p:spPr>
            <a:xfrm>
              <a:off x="6049784" y="6967051"/>
              <a:ext cx="108352" cy="215191"/>
            </a:xfrm>
            <a:custGeom>
              <a:avLst/>
              <a:gdLst>
                <a:gd name="connsiteX0" fmla="*/ 179 w 108352"/>
                <a:gd name="connsiteY0" fmla="*/ 487 h 215191"/>
                <a:gd name="connsiteX1" fmla="*/ 66854 w 108352"/>
                <a:gd name="connsiteY1" fmla="*/ 195749 h 215191"/>
                <a:gd name="connsiteX2" fmla="*/ 108129 w 108352"/>
                <a:gd name="connsiteY2" fmla="*/ 202099 h 215191"/>
                <a:gd name="connsiteX3" fmla="*/ 49391 w 108352"/>
                <a:gd name="connsiteY3" fmla="*/ 141774 h 215191"/>
                <a:gd name="connsiteX4" fmla="*/ 179 w 108352"/>
                <a:gd name="connsiteY4" fmla="*/ 487 h 21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52" h="215191">
                  <a:moveTo>
                    <a:pt x="179" y="487"/>
                  </a:moveTo>
                  <a:cubicBezTo>
                    <a:pt x="3089" y="9483"/>
                    <a:pt x="48862" y="162147"/>
                    <a:pt x="66854" y="195749"/>
                  </a:cubicBezTo>
                  <a:cubicBezTo>
                    <a:pt x="84846" y="229351"/>
                    <a:pt x="111039" y="211095"/>
                    <a:pt x="108129" y="202099"/>
                  </a:cubicBezTo>
                  <a:cubicBezTo>
                    <a:pt x="105219" y="193103"/>
                    <a:pt x="68441" y="174053"/>
                    <a:pt x="49391" y="141774"/>
                  </a:cubicBezTo>
                  <a:cubicBezTo>
                    <a:pt x="30341" y="109495"/>
                    <a:pt x="-2731" y="-8509"/>
                    <a:pt x="179" y="4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: 図形 482">
              <a:extLst>
                <a:ext uri="{FF2B5EF4-FFF2-40B4-BE49-F238E27FC236}">
                  <a16:creationId xmlns:a16="http://schemas.microsoft.com/office/drawing/2014/main" id="{03FD0E5B-FE19-4982-B8E1-F66AEF3300F0}"/>
                </a:ext>
              </a:extLst>
            </p:cNvPr>
            <p:cNvSpPr/>
            <p:nvPr/>
          </p:nvSpPr>
          <p:spPr>
            <a:xfrm>
              <a:off x="6087576" y="7130110"/>
              <a:ext cx="27520" cy="111871"/>
            </a:xfrm>
            <a:custGeom>
              <a:avLst/>
              <a:gdLst>
                <a:gd name="connsiteX0" fmla="*/ 27474 w 27520"/>
                <a:gd name="connsiteY0" fmla="*/ 940 h 111871"/>
                <a:gd name="connsiteX1" fmla="*/ 6837 w 27520"/>
                <a:gd name="connsiteY1" fmla="*/ 110478 h 111871"/>
                <a:gd name="connsiteX2" fmla="*/ 487 w 27520"/>
                <a:gd name="connsiteY2" fmla="*/ 59678 h 111871"/>
                <a:gd name="connsiteX3" fmla="*/ 27474 w 27520"/>
                <a:gd name="connsiteY3" fmla="*/ 940 h 111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20" h="111871">
                  <a:moveTo>
                    <a:pt x="27474" y="940"/>
                  </a:moveTo>
                  <a:cubicBezTo>
                    <a:pt x="28532" y="9407"/>
                    <a:pt x="11335" y="100688"/>
                    <a:pt x="6837" y="110478"/>
                  </a:cubicBezTo>
                  <a:cubicBezTo>
                    <a:pt x="2339" y="120268"/>
                    <a:pt x="-1365" y="75818"/>
                    <a:pt x="487" y="59678"/>
                  </a:cubicBezTo>
                  <a:cubicBezTo>
                    <a:pt x="2339" y="43538"/>
                    <a:pt x="26416" y="-7527"/>
                    <a:pt x="27474" y="9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: 図形 484">
              <a:extLst>
                <a:ext uri="{FF2B5EF4-FFF2-40B4-BE49-F238E27FC236}">
                  <a16:creationId xmlns:a16="http://schemas.microsoft.com/office/drawing/2014/main" id="{05B22B1C-A8BF-4FB7-A6C4-0833D9BA4A7F}"/>
                </a:ext>
              </a:extLst>
            </p:cNvPr>
            <p:cNvSpPr/>
            <p:nvPr/>
          </p:nvSpPr>
          <p:spPr>
            <a:xfrm>
              <a:off x="5923438" y="6527596"/>
              <a:ext cx="199377" cy="646325"/>
            </a:xfrm>
            <a:custGeom>
              <a:avLst/>
              <a:gdLst>
                <a:gd name="connsiteX0" fmla="*/ 2700 w 199377"/>
                <a:gd name="connsiteY0" fmla="*/ 6554 h 646325"/>
                <a:gd name="connsiteX1" fmla="*/ 191612 w 199377"/>
                <a:gd name="connsiteY1" fmla="*/ 608217 h 646325"/>
                <a:gd name="connsiteX2" fmla="*/ 159862 w 199377"/>
                <a:gd name="connsiteY2" fmla="*/ 571704 h 646325"/>
                <a:gd name="connsiteX3" fmla="*/ 129700 w 199377"/>
                <a:gd name="connsiteY3" fmla="*/ 466929 h 646325"/>
                <a:gd name="connsiteX4" fmla="*/ 83662 w 199377"/>
                <a:gd name="connsiteY4" fmla="*/ 297067 h 646325"/>
                <a:gd name="connsiteX5" fmla="*/ 2700 w 199377"/>
                <a:gd name="connsiteY5" fmla="*/ 6554 h 6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377" h="646325">
                  <a:moveTo>
                    <a:pt x="2700" y="6554"/>
                  </a:moveTo>
                  <a:cubicBezTo>
                    <a:pt x="20692" y="58412"/>
                    <a:pt x="165418" y="514025"/>
                    <a:pt x="191612" y="608217"/>
                  </a:cubicBezTo>
                  <a:cubicBezTo>
                    <a:pt x="217806" y="702409"/>
                    <a:pt x="170181" y="595252"/>
                    <a:pt x="159862" y="571704"/>
                  </a:cubicBezTo>
                  <a:cubicBezTo>
                    <a:pt x="149543" y="548156"/>
                    <a:pt x="142400" y="512702"/>
                    <a:pt x="129700" y="466929"/>
                  </a:cubicBezTo>
                  <a:cubicBezTo>
                    <a:pt x="117000" y="421156"/>
                    <a:pt x="105623" y="368769"/>
                    <a:pt x="83662" y="297067"/>
                  </a:cubicBezTo>
                  <a:cubicBezTo>
                    <a:pt x="61701" y="225365"/>
                    <a:pt x="-15292" y="-45304"/>
                    <a:pt x="2700" y="6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: 図形 485">
              <a:extLst>
                <a:ext uri="{FF2B5EF4-FFF2-40B4-BE49-F238E27FC236}">
                  <a16:creationId xmlns:a16="http://schemas.microsoft.com/office/drawing/2014/main" id="{2A5868B0-2CF3-4D13-AA8D-81772611C13E}"/>
                </a:ext>
              </a:extLst>
            </p:cNvPr>
            <p:cNvSpPr/>
            <p:nvPr/>
          </p:nvSpPr>
          <p:spPr>
            <a:xfrm>
              <a:off x="5848300" y="6435679"/>
              <a:ext cx="96223" cy="357068"/>
            </a:xfrm>
            <a:custGeom>
              <a:avLst/>
              <a:gdLst>
                <a:gd name="connsiteX0" fmla="*/ 93713 w 96223"/>
                <a:gd name="connsiteY0" fmla="*/ 344534 h 357068"/>
                <a:gd name="connsiteX1" fmla="*/ 76250 w 96223"/>
                <a:gd name="connsiteY1" fmla="*/ 287384 h 357068"/>
                <a:gd name="connsiteX2" fmla="*/ 20688 w 96223"/>
                <a:gd name="connsiteY2" fmla="*/ 133396 h 357068"/>
                <a:gd name="connsiteX3" fmla="*/ 50 w 96223"/>
                <a:gd name="connsiteY3" fmla="*/ 52434 h 357068"/>
                <a:gd name="connsiteX4" fmla="*/ 25450 w 96223"/>
                <a:gd name="connsiteY4" fmla="*/ 17509 h 357068"/>
                <a:gd name="connsiteX5" fmla="*/ 71488 w 96223"/>
                <a:gd name="connsiteY5" fmla="*/ 46 h 357068"/>
                <a:gd name="connsiteX6" fmla="*/ 30213 w 96223"/>
                <a:gd name="connsiteY6" fmla="*/ 22271 h 357068"/>
                <a:gd name="connsiteX7" fmla="*/ 27038 w 96223"/>
                <a:gd name="connsiteY7" fmla="*/ 54021 h 357068"/>
                <a:gd name="connsiteX8" fmla="*/ 93713 w 96223"/>
                <a:gd name="connsiteY8" fmla="*/ 344534 h 35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223" h="357068">
                  <a:moveTo>
                    <a:pt x="93713" y="344534"/>
                  </a:moveTo>
                  <a:cubicBezTo>
                    <a:pt x="101915" y="383428"/>
                    <a:pt x="88421" y="322574"/>
                    <a:pt x="76250" y="287384"/>
                  </a:cubicBezTo>
                  <a:cubicBezTo>
                    <a:pt x="64079" y="252194"/>
                    <a:pt x="33388" y="172554"/>
                    <a:pt x="20688" y="133396"/>
                  </a:cubicBezTo>
                  <a:cubicBezTo>
                    <a:pt x="7988" y="94238"/>
                    <a:pt x="-744" y="71748"/>
                    <a:pt x="50" y="52434"/>
                  </a:cubicBezTo>
                  <a:cubicBezTo>
                    <a:pt x="844" y="33119"/>
                    <a:pt x="13544" y="26240"/>
                    <a:pt x="25450" y="17509"/>
                  </a:cubicBezTo>
                  <a:cubicBezTo>
                    <a:pt x="37356" y="8778"/>
                    <a:pt x="70694" y="-748"/>
                    <a:pt x="71488" y="46"/>
                  </a:cubicBezTo>
                  <a:cubicBezTo>
                    <a:pt x="72282" y="840"/>
                    <a:pt x="37621" y="13275"/>
                    <a:pt x="30213" y="22271"/>
                  </a:cubicBezTo>
                  <a:cubicBezTo>
                    <a:pt x="22805" y="31267"/>
                    <a:pt x="14603" y="310"/>
                    <a:pt x="27038" y="54021"/>
                  </a:cubicBezTo>
                  <a:cubicBezTo>
                    <a:pt x="39473" y="107731"/>
                    <a:pt x="85511" y="305640"/>
                    <a:pt x="93713" y="3445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: 図形 487">
              <a:extLst>
                <a:ext uri="{FF2B5EF4-FFF2-40B4-BE49-F238E27FC236}">
                  <a16:creationId xmlns:a16="http://schemas.microsoft.com/office/drawing/2014/main" id="{0FBCED43-BC97-4D70-8440-738548EB6F48}"/>
                </a:ext>
              </a:extLst>
            </p:cNvPr>
            <p:cNvSpPr/>
            <p:nvPr/>
          </p:nvSpPr>
          <p:spPr>
            <a:xfrm>
              <a:off x="5900026" y="6442172"/>
              <a:ext cx="74727" cy="235423"/>
            </a:xfrm>
            <a:custGeom>
              <a:avLst/>
              <a:gdLst>
                <a:gd name="connsiteX0" fmla="*/ 19762 w 74727"/>
                <a:gd name="connsiteY0" fmla="*/ 3078 h 235423"/>
                <a:gd name="connsiteX1" fmla="*/ 2299 w 74727"/>
                <a:gd name="connsiteY1" fmla="*/ 66578 h 235423"/>
                <a:gd name="connsiteX2" fmla="*/ 73737 w 74727"/>
                <a:gd name="connsiteY2" fmla="*/ 233266 h 235423"/>
                <a:gd name="connsiteX3" fmla="*/ 41987 w 74727"/>
                <a:gd name="connsiteY3" fmla="*/ 153891 h 235423"/>
                <a:gd name="connsiteX4" fmla="*/ 19762 w 74727"/>
                <a:gd name="connsiteY4" fmla="*/ 3078 h 23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27" h="235423">
                  <a:moveTo>
                    <a:pt x="19762" y="3078"/>
                  </a:moveTo>
                  <a:cubicBezTo>
                    <a:pt x="13147" y="-11474"/>
                    <a:pt x="-6697" y="28213"/>
                    <a:pt x="2299" y="66578"/>
                  </a:cubicBezTo>
                  <a:cubicBezTo>
                    <a:pt x="11295" y="104943"/>
                    <a:pt x="67122" y="218714"/>
                    <a:pt x="73737" y="233266"/>
                  </a:cubicBezTo>
                  <a:cubicBezTo>
                    <a:pt x="80352" y="247818"/>
                    <a:pt x="52041" y="185112"/>
                    <a:pt x="41987" y="153891"/>
                  </a:cubicBezTo>
                  <a:cubicBezTo>
                    <a:pt x="31933" y="122670"/>
                    <a:pt x="26377" y="17630"/>
                    <a:pt x="19762" y="30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: 図形 488">
              <a:extLst>
                <a:ext uri="{FF2B5EF4-FFF2-40B4-BE49-F238E27FC236}">
                  <a16:creationId xmlns:a16="http://schemas.microsoft.com/office/drawing/2014/main" id="{EA0F2C02-11B9-4518-AAC9-CEDE973BB311}"/>
                </a:ext>
              </a:extLst>
            </p:cNvPr>
            <p:cNvSpPr/>
            <p:nvPr/>
          </p:nvSpPr>
          <p:spPr>
            <a:xfrm>
              <a:off x="5927253" y="6444183"/>
              <a:ext cx="45310" cy="104382"/>
            </a:xfrm>
            <a:custGeom>
              <a:avLst/>
              <a:gdLst>
                <a:gd name="connsiteX0" fmla="*/ 44922 w 45310"/>
                <a:gd name="connsiteY0" fmla="*/ 104255 h 104382"/>
                <a:gd name="connsiteX1" fmla="*/ 2060 w 45310"/>
                <a:gd name="connsiteY1" fmla="*/ 7417 h 104382"/>
                <a:gd name="connsiteX2" fmla="*/ 8410 w 45310"/>
                <a:gd name="connsiteY2" fmla="*/ 9005 h 104382"/>
                <a:gd name="connsiteX3" fmla="*/ 22697 w 45310"/>
                <a:gd name="connsiteY3" fmla="*/ 28055 h 104382"/>
                <a:gd name="connsiteX4" fmla="*/ 44922 w 45310"/>
                <a:gd name="connsiteY4" fmla="*/ 104255 h 10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10" h="104382">
                  <a:moveTo>
                    <a:pt x="44922" y="104255"/>
                  </a:moveTo>
                  <a:cubicBezTo>
                    <a:pt x="41483" y="100815"/>
                    <a:pt x="8145" y="23292"/>
                    <a:pt x="2060" y="7417"/>
                  </a:cubicBezTo>
                  <a:cubicBezTo>
                    <a:pt x="-4025" y="-8458"/>
                    <a:pt x="4971" y="5565"/>
                    <a:pt x="8410" y="9005"/>
                  </a:cubicBezTo>
                  <a:cubicBezTo>
                    <a:pt x="11849" y="12445"/>
                    <a:pt x="17405" y="15355"/>
                    <a:pt x="22697" y="28055"/>
                  </a:cubicBezTo>
                  <a:cubicBezTo>
                    <a:pt x="27989" y="40755"/>
                    <a:pt x="48361" y="107695"/>
                    <a:pt x="44922" y="104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: 図形 489">
              <a:extLst>
                <a:ext uri="{FF2B5EF4-FFF2-40B4-BE49-F238E27FC236}">
                  <a16:creationId xmlns:a16="http://schemas.microsoft.com/office/drawing/2014/main" id="{64F2A55D-4EC2-4B1C-8F22-A652FC989978}"/>
                </a:ext>
              </a:extLst>
            </p:cNvPr>
            <p:cNvSpPr/>
            <p:nvPr/>
          </p:nvSpPr>
          <p:spPr>
            <a:xfrm>
              <a:off x="5818700" y="5979556"/>
              <a:ext cx="378558" cy="1209392"/>
            </a:xfrm>
            <a:custGeom>
              <a:avLst/>
              <a:gdLst>
                <a:gd name="connsiteX0" fmla="*/ 46583 w 378558"/>
                <a:gd name="connsiteY0" fmla="*/ 88927 h 1209392"/>
                <a:gd name="connsiteX1" fmla="*/ 29650 w 378558"/>
                <a:gd name="connsiteY1" fmla="*/ 139727 h 1209392"/>
                <a:gd name="connsiteX2" fmla="*/ 361967 w 378558"/>
                <a:gd name="connsiteY2" fmla="*/ 1176894 h 1209392"/>
                <a:gd name="connsiteX3" fmla="*/ 298467 w 378558"/>
                <a:gd name="connsiteY3" fmla="*/ 872094 h 1209392"/>
                <a:gd name="connsiteX4" fmla="*/ 46583 w 378558"/>
                <a:gd name="connsiteY4" fmla="*/ 88927 h 120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558" h="1209392">
                  <a:moveTo>
                    <a:pt x="46583" y="88927"/>
                  </a:moveTo>
                  <a:cubicBezTo>
                    <a:pt x="1780" y="-33134"/>
                    <a:pt x="-22914" y="-41601"/>
                    <a:pt x="29650" y="139727"/>
                  </a:cubicBezTo>
                  <a:cubicBezTo>
                    <a:pt x="82214" y="321055"/>
                    <a:pt x="317164" y="1054833"/>
                    <a:pt x="361967" y="1176894"/>
                  </a:cubicBezTo>
                  <a:cubicBezTo>
                    <a:pt x="406770" y="1298955"/>
                    <a:pt x="352442" y="1050599"/>
                    <a:pt x="298467" y="872094"/>
                  </a:cubicBezTo>
                  <a:cubicBezTo>
                    <a:pt x="244492" y="693589"/>
                    <a:pt x="91386" y="210988"/>
                    <a:pt x="46583" y="889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: 図形 490">
              <a:extLst>
                <a:ext uri="{FF2B5EF4-FFF2-40B4-BE49-F238E27FC236}">
                  <a16:creationId xmlns:a16="http://schemas.microsoft.com/office/drawing/2014/main" id="{DA8702A7-79EF-4CF8-BC53-9D77937EE782}"/>
                </a:ext>
              </a:extLst>
            </p:cNvPr>
            <p:cNvSpPr/>
            <p:nvPr/>
          </p:nvSpPr>
          <p:spPr>
            <a:xfrm>
              <a:off x="5877933" y="5985688"/>
              <a:ext cx="393745" cy="1240318"/>
            </a:xfrm>
            <a:custGeom>
              <a:avLst/>
              <a:gdLst>
                <a:gd name="connsiteX0" fmla="*/ 29684 w 393745"/>
                <a:gd name="connsiteY0" fmla="*/ 74329 h 1240318"/>
                <a:gd name="connsiteX1" fmla="*/ 362000 w 393745"/>
                <a:gd name="connsiteY1" fmla="*/ 1153829 h 1240318"/>
                <a:gd name="connsiteX2" fmla="*/ 345067 w 393745"/>
                <a:gd name="connsiteY2" fmla="*/ 1064929 h 1240318"/>
                <a:gd name="connsiteX3" fmla="*/ 50850 w 393745"/>
                <a:gd name="connsiteY3" fmla="*/ 197095 h 1240318"/>
                <a:gd name="connsiteX4" fmla="*/ 29684 w 393745"/>
                <a:gd name="connsiteY4" fmla="*/ 74329 h 124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745" h="1240318">
                  <a:moveTo>
                    <a:pt x="29684" y="74329"/>
                  </a:moveTo>
                  <a:cubicBezTo>
                    <a:pt x="81542" y="233785"/>
                    <a:pt x="309436" y="988729"/>
                    <a:pt x="362000" y="1153829"/>
                  </a:cubicBezTo>
                  <a:cubicBezTo>
                    <a:pt x="414564" y="1318929"/>
                    <a:pt x="396925" y="1224385"/>
                    <a:pt x="345067" y="1064929"/>
                  </a:cubicBezTo>
                  <a:cubicBezTo>
                    <a:pt x="293209" y="905473"/>
                    <a:pt x="102003" y="355845"/>
                    <a:pt x="50850" y="197095"/>
                  </a:cubicBezTo>
                  <a:cubicBezTo>
                    <a:pt x="-303" y="38345"/>
                    <a:pt x="-22174" y="-85127"/>
                    <a:pt x="29684" y="743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: 図形 491">
              <a:extLst>
                <a:ext uri="{FF2B5EF4-FFF2-40B4-BE49-F238E27FC236}">
                  <a16:creationId xmlns:a16="http://schemas.microsoft.com/office/drawing/2014/main" id="{D61AFB4F-2B8D-4A23-AE12-C0541CA668D2}"/>
                </a:ext>
              </a:extLst>
            </p:cNvPr>
            <p:cNvSpPr/>
            <p:nvPr/>
          </p:nvSpPr>
          <p:spPr>
            <a:xfrm>
              <a:off x="5895935" y="6012498"/>
              <a:ext cx="349319" cy="971779"/>
            </a:xfrm>
            <a:custGeom>
              <a:avLst/>
              <a:gdLst>
                <a:gd name="connsiteX0" fmla="*/ 40 w 349319"/>
                <a:gd name="connsiteY0" fmla="*/ 29527 h 971779"/>
                <a:gd name="connsiteX1" fmla="*/ 61953 w 349319"/>
                <a:gd name="connsiteY1" fmla="*/ 48577 h 971779"/>
                <a:gd name="connsiteX2" fmla="*/ 193715 w 349319"/>
                <a:gd name="connsiteY2" fmla="*/ 485140 h 971779"/>
                <a:gd name="connsiteX3" fmla="*/ 347703 w 349319"/>
                <a:gd name="connsiteY3" fmla="*/ 966152 h 971779"/>
                <a:gd name="connsiteX4" fmla="*/ 261978 w 349319"/>
                <a:gd name="connsiteY4" fmla="*/ 704215 h 971779"/>
                <a:gd name="connsiteX5" fmla="*/ 69890 w 349319"/>
                <a:gd name="connsiteY5" fmla="*/ 59690 h 971779"/>
                <a:gd name="connsiteX6" fmla="*/ 40 w 349319"/>
                <a:gd name="connsiteY6" fmla="*/ 29527 h 97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319" h="971779">
                  <a:moveTo>
                    <a:pt x="40" y="29527"/>
                  </a:moveTo>
                  <a:cubicBezTo>
                    <a:pt x="-1283" y="27675"/>
                    <a:pt x="29674" y="-27358"/>
                    <a:pt x="61953" y="48577"/>
                  </a:cubicBezTo>
                  <a:cubicBezTo>
                    <a:pt x="94232" y="124512"/>
                    <a:pt x="146090" y="332211"/>
                    <a:pt x="193715" y="485140"/>
                  </a:cubicBezTo>
                  <a:cubicBezTo>
                    <a:pt x="241340" y="638069"/>
                    <a:pt x="336326" y="929640"/>
                    <a:pt x="347703" y="966152"/>
                  </a:cubicBezTo>
                  <a:cubicBezTo>
                    <a:pt x="359080" y="1002664"/>
                    <a:pt x="308280" y="855292"/>
                    <a:pt x="261978" y="704215"/>
                  </a:cubicBezTo>
                  <a:cubicBezTo>
                    <a:pt x="215676" y="553138"/>
                    <a:pt x="108519" y="174519"/>
                    <a:pt x="69890" y="59690"/>
                  </a:cubicBezTo>
                  <a:cubicBezTo>
                    <a:pt x="31261" y="-55139"/>
                    <a:pt x="1363" y="31379"/>
                    <a:pt x="40" y="295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: 図形 492">
              <a:extLst>
                <a:ext uri="{FF2B5EF4-FFF2-40B4-BE49-F238E27FC236}">
                  <a16:creationId xmlns:a16="http://schemas.microsoft.com/office/drawing/2014/main" id="{A261463D-52A4-4796-8687-4E21A98A253E}"/>
                </a:ext>
              </a:extLst>
            </p:cNvPr>
            <p:cNvSpPr/>
            <p:nvPr/>
          </p:nvSpPr>
          <p:spPr>
            <a:xfrm>
              <a:off x="6120250" y="6599857"/>
              <a:ext cx="172044" cy="506465"/>
            </a:xfrm>
            <a:custGeom>
              <a:avLst/>
              <a:gdLst>
                <a:gd name="connsiteX0" fmla="*/ 1150 w 172044"/>
                <a:gd name="connsiteY0" fmla="*/ 4143 h 506465"/>
                <a:gd name="connsiteX1" fmla="*/ 169425 w 172044"/>
                <a:gd name="connsiteY1" fmla="*/ 499443 h 506465"/>
                <a:gd name="connsiteX2" fmla="*/ 97988 w 172044"/>
                <a:gd name="connsiteY2" fmla="*/ 275606 h 506465"/>
                <a:gd name="connsiteX3" fmla="*/ 1150 w 172044"/>
                <a:gd name="connsiteY3" fmla="*/ 4143 h 50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044" h="506465">
                  <a:moveTo>
                    <a:pt x="1150" y="4143"/>
                  </a:moveTo>
                  <a:cubicBezTo>
                    <a:pt x="13056" y="41449"/>
                    <a:pt x="153285" y="454199"/>
                    <a:pt x="169425" y="499443"/>
                  </a:cubicBezTo>
                  <a:cubicBezTo>
                    <a:pt x="185565" y="544687"/>
                    <a:pt x="122859" y="359743"/>
                    <a:pt x="97988" y="275606"/>
                  </a:cubicBezTo>
                  <a:cubicBezTo>
                    <a:pt x="73117" y="191469"/>
                    <a:pt x="-10756" y="-33163"/>
                    <a:pt x="1150" y="41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: 図形 493">
              <a:extLst>
                <a:ext uri="{FF2B5EF4-FFF2-40B4-BE49-F238E27FC236}">
                  <a16:creationId xmlns:a16="http://schemas.microsoft.com/office/drawing/2014/main" id="{F36E025B-D5A1-4793-9339-64C4D52DB15A}"/>
                </a:ext>
              </a:extLst>
            </p:cNvPr>
            <p:cNvSpPr/>
            <p:nvPr/>
          </p:nvSpPr>
          <p:spPr>
            <a:xfrm>
              <a:off x="5868923" y="5973406"/>
              <a:ext cx="389220" cy="860199"/>
            </a:xfrm>
            <a:custGeom>
              <a:avLst/>
              <a:gdLst>
                <a:gd name="connsiteX0" fmla="*/ 65 w 389220"/>
                <a:gd name="connsiteY0" fmla="*/ 1944 h 860199"/>
                <a:gd name="connsiteX1" fmla="*/ 52452 w 389220"/>
                <a:gd name="connsiteY1" fmla="*/ 6707 h 860199"/>
                <a:gd name="connsiteX2" fmla="*/ 147702 w 389220"/>
                <a:gd name="connsiteY2" fmla="*/ 43219 h 860199"/>
                <a:gd name="connsiteX3" fmla="*/ 195327 w 389220"/>
                <a:gd name="connsiteY3" fmla="*/ 233719 h 860199"/>
                <a:gd name="connsiteX4" fmla="*/ 384240 w 389220"/>
                <a:gd name="connsiteY4" fmla="*/ 838557 h 860199"/>
                <a:gd name="connsiteX5" fmla="*/ 323915 w 389220"/>
                <a:gd name="connsiteY5" fmla="*/ 692507 h 860199"/>
                <a:gd name="connsiteX6" fmla="*/ 211202 w 389220"/>
                <a:gd name="connsiteY6" fmla="*/ 371832 h 860199"/>
                <a:gd name="connsiteX7" fmla="*/ 127065 w 389220"/>
                <a:gd name="connsiteY7" fmla="*/ 51157 h 860199"/>
                <a:gd name="connsiteX8" fmla="*/ 42927 w 389220"/>
                <a:gd name="connsiteY8" fmla="*/ 28932 h 860199"/>
                <a:gd name="connsiteX9" fmla="*/ 65 w 389220"/>
                <a:gd name="connsiteY9" fmla="*/ 1944 h 86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220" h="860199">
                  <a:moveTo>
                    <a:pt x="65" y="1944"/>
                  </a:moveTo>
                  <a:cubicBezTo>
                    <a:pt x="1652" y="-1760"/>
                    <a:pt x="27846" y="-172"/>
                    <a:pt x="52452" y="6707"/>
                  </a:cubicBezTo>
                  <a:cubicBezTo>
                    <a:pt x="77058" y="13586"/>
                    <a:pt x="123890" y="5384"/>
                    <a:pt x="147702" y="43219"/>
                  </a:cubicBezTo>
                  <a:cubicBezTo>
                    <a:pt x="171515" y="81054"/>
                    <a:pt x="155904" y="101163"/>
                    <a:pt x="195327" y="233719"/>
                  </a:cubicBezTo>
                  <a:cubicBezTo>
                    <a:pt x="234750" y="366275"/>
                    <a:pt x="362809" y="762092"/>
                    <a:pt x="384240" y="838557"/>
                  </a:cubicBezTo>
                  <a:cubicBezTo>
                    <a:pt x="405671" y="915022"/>
                    <a:pt x="352755" y="770295"/>
                    <a:pt x="323915" y="692507"/>
                  </a:cubicBezTo>
                  <a:cubicBezTo>
                    <a:pt x="295075" y="614720"/>
                    <a:pt x="244010" y="478724"/>
                    <a:pt x="211202" y="371832"/>
                  </a:cubicBezTo>
                  <a:cubicBezTo>
                    <a:pt x="178394" y="264940"/>
                    <a:pt x="155111" y="108307"/>
                    <a:pt x="127065" y="51157"/>
                  </a:cubicBezTo>
                  <a:cubicBezTo>
                    <a:pt x="99019" y="-5993"/>
                    <a:pt x="59860" y="34224"/>
                    <a:pt x="42927" y="28932"/>
                  </a:cubicBezTo>
                  <a:cubicBezTo>
                    <a:pt x="25994" y="23640"/>
                    <a:pt x="-1522" y="5648"/>
                    <a:pt x="65" y="1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: 図形 494">
              <a:extLst>
                <a:ext uri="{FF2B5EF4-FFF2-40B4-BE49-F238E27FC236}">
                  <a16:creationId xmlns:a16="http://schemas.microsoft.com/office/drawing/2014/main" id="{1D0BCD3C-376C-482F-A30E-D5CB6E62643D}"/>
                </a:ext>
              </a:extLst>
            </p:cNvPr>
            <p:cNvSpPr/>
            <p:nvPr/>
          </p:nvSpPr>
          <p:spPr>
            <a:xfrm>
              <a:off x="6230276" y="6773812"/>
              <a:ext cx="108975" cy="365099"/>
            </a:xfrm>
            <a:custGeom>
              <a:avLst/>
              <a:gdLst>
                <a:gd name="connsiteX0" fmla="*/ 662 w 108975"/>
                <a:gd name="connsiteY0" fmla="*/ 1638 h 365099"/>
                <a:gd name="connsiteX1" fmla="*/ 108612 w 108975"/>
                <a:gd name="connsiteY1" fmla="*/ 344538 h 365099"/>
                <a:gd name="connsiteX2" fmla="*/ 37174 w 108975"/>
                <a:gd name="connsiteY2" fmla="*/ 323901 h 365099"/>
                <a:gd name="connsiteX3" fmla="*/ 76862 w 108975"/>
                <a:gd name="connsiteY3" fmla="*/ 304851 h 365099"/>
                <a:gd name="connsiteX4" fmla="*/ 64162 w 108975"/>
                <a:gd name="connsiteY4" fmla="*/ 219126 h 365099"/>
                <a:gd name="connsiteX5" fmla="*/ 662 w 108975"/>
                <a:gd name="connsiteY5" fmla="*/ 1638 h 36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75" h="365099">
                  <a:moveTo>
                    <a:pt x="662" y="1638"/>
                  </a:moveTo>
                  <a:cubicBezTo>
                    <a:pt x="8070" y="22540"/>
                    <a:pt x="102527" y="290828"/>
                    <a:pt x="108612" y="344538"/>
                  </a:cubicBezTo>
                  <a:cubicBezTo>
                    <a:pt x="114697" y="398249"/>
                    <a:pt x="42466" y="330515"/>
                    <a:pt x="37174" y="323901"/>
                  </a:cubicBezTo>
                  <a:cubicBezTo>
                    <a:pt x="31882" y="317287"/>
                    <a:pt x="72364" y="322314"/>
                    <a:pt x="76862" y="304851"/>
                  </a:cubicBezTo>
                  <a:cubicBezTo>
                    <a:pt x="81360" y="287388"/>
                    <a:pt x="78185" y="272572"/>
                    <a:pt x="64162" y="219126"/>
                  </a:cubicBezTo>
                  <a:cubicBezTo>
                    <a:pt x="50139" y="165680"/>
                    <a:pt x="-6746" y="-19264"/>
                    <a:pt x="662" y="16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: 図形 497">
              <a:extLst>
                <a:ext uri="{FF2B5EF4-FFF2-40B4-BE49-F238E27FC236}">
                  <a16:creationId xmlns:a16="http://schemas.microsoft.com/office/drawing/2014/main" id="{A880BFFA-1A97-4A85-BA38-0BF2D57794BC}"/>
                </a:ext>
              </a:extLst>
            </p:cNvPr>
            <p:cNvSpPr/>
            <p:nvPr/>
          </p:nvSpPr>
          <p:spPr>
            <a:xfrm>
              <a:off x="6657662" y="7690475"/>
              <a:ext cx="262369" cy="421218"/>
            </a:xfrm>
            <a:custGeom>
              <a:avLst/>
              <a:gdLst>
                <a:gd name="connsiteX0" fmla="*/ 114613 w 262369"/>
                <a:gd name="connsiteY0" fmla="*/ 963 h 421218"/>
                <a:gd name="connsiteX1" fmla="*/ 260663 w 262369"/>
                <a:gd name="connsiteY1" fmla="*/ 178763 h 421218"/>
                <a:gd name="connsiteX2" fmla="*/ 190813 w 262369"/>
                <a:gd name="connsiteY2" fmla="*/ 185113 h 421218"/>
                <a:gd name="connsiteX3" fmla="*/ 135251 w 262369"/>
                <a:gd name="connsiteY3" fmla="*/ 123200 h 421218"/>
                <a:gd name="connsiteX4" fmla="*/ 170176 w 262369"/>
                <a:gd name="connsiteY4" fmla="*/ 226388 h 421218"/>
                <a:gd name="connsiteX5" fmla="*/ 138426 w 262369"/>
                <a:gd name="connsiteY5" fmla="*/ 420063 h 421218"/>
                <a:gd name="connsiteX6" fmla="*/ 51113 w 262369"/>
                <a:gd name="connsiteY6" fmla="*/ 305763 h 421218"/>
                <a:gd name="connsiteX7" fmla="*/ 49526 w 262369"/>
                <a:gd name="connsiteY7" fmla="*/ 280363 h 421218"/>
                <a:gd name="connsiteX8" fmla="*/ 313 w 262369"/>
                <a:gd name="connsiteY8" fmla="*/ 293063 h 421218"/>
                <a:gd name="connsiteX9" fmla="*/ 76513 w 262369"/>
                <a:gd name="connsiteY9" fmla="*/ 332750 h 421218"/>
                <a:gd name="connsiteX10" fmla="*/ 167001 w 262369"/>
                <a:gd name="connsiteY10" fmla="*/ 334338 h 421218"/>
                <a:gd name="connsiteX11" fmla="*/ 189226 w 262369"/>
                <a:gd name="connsiteY11" fmla="*/ 210513 h 421218"/>
                <a:gd name="connsiteX12" fmla="*/ 243201 w 262369"/>
                <a:gd name="connsiteY12" fmla="*/ 172413 h 421218"/>
                <a:gd name="connsiteX13" fmla="*/ 206688 w 262369"/>
                <a:gd name="connsiteY13" fmla="*/ 110500 h 421218"/>
                <a:gd name="connsiteX14" fmla="*/ 114613 w 262369"/>
                <a:gd name="connsiteY14" fmla="*/ 963 h 42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369" h="421218">
                  <a:moveTo>
                    <a:pt x="114613" y="963"/>
                  </a:moveTo>
                  <a:cubicBezTo>
                    <a:pt x="123609" y="12340"/>
                    <a:pt x="247963" y="148071"/>
                    <a:pt x="260663" y="178763"/>
                  </a:cubicBezTo>
                  <a:cubicBezTo>
                    <a:pt x="273363" y="209455"/>
                    <a:pt x="211715" y="194374"/>
                    <a:pt x="190813" y="185113"/>
                  </a:cubicBezTo>
                  <a:cubicBezTo>
                    <a:pt x="169911" y="175853"/>
                    <a:pt x="138690" y="116321"/>
                    <a:pt x="135251" y="123200"/>
                  </a:cubicBezTo>
                  <a:cubicBezTo>
                    <a:pt x="131812" y="130079"/>
                    <a:pt x="169647" y="176911"/>
                    <a:pt x="170176" y="226388"/>
                  </a:cubicBezTo>
                  <a:cubicBezTo>
                    <a:pt x="170705" y="275865"/>
                    <a:pt x="158270" y="406834"/>
                    <a:pt x="138426" y="420063"/>
                  </a:cubicBezTo>
                  <a:cubicBezTo>
                    <a:pt x="118582" y="433292"/>
                    <a:pt x="65930" y="329046"/>
                    <a:pt x="51113" y="305763"/>
                  </a:cubicBezTo>
                  <a:cubicBezTo>
                    <a:pt x="36296" y="282480"/>
                    <a:pt x="57993" y="282480"/>
                    <a:pt x="49526" y="280363"/>
                  </a:cubicBezTo>
                  <a:cubicBezTo>
                    <a:pt x="41059" y="278246"/>
                    <a:pt x="-4185" y="284332"/>
                    <a:pt x="313" y="293063"/>
                  </a:cubicBezTo>
                  <a:cubicBezTo>
                    <a:pt x="4811" y="301794"/>
                    <a:pt x="48732" y="325871"/>
                    <a:pt x="76513" y="332750"/>
                  </a:cubicBezTo>
                  <a:cubicBezTo>
                    <a:pt x="104294" y="339629"/>
                    <a:pt x="148216" y="354711"/>
                    <a:pt x="167001" y="334338"/>
                  </a:cubicBezTo>
                  <a:cubicBezTo>
                    <a:pt x="185786" y="313965"/>
                    <a:pt x="176526" y="237500"/>
                    <a:pt x="189226" y="210513"/>
                  </a:cubicBezTo>
                  <a:cubicBezTo>
                    <a:pt x="201926" y="183526"/>
                    <a:pt x="240291" y="189082"/>
                    <a:pt x="243201" y="172413"/>
                  </a:cubicBezTo>
                  <a:cubicBezTo>
                    <a:pt x="246111" y="155744"/>
                    <a:pt x="230765" y="138810"/>
                    <a:pt x="206688" y="110500"/>
                  </a:cubicBezTo>
                  <a:cubicBezTo>
                    <a:pt x="182611" y="82190"/>
                    <a:pt x="105617" y="-10414"/>
                    <a:pt x="114613" y="9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: 図形 498">
              <a:extLst>
                <a:ext uri="{FF2B5EF4-FFF2-40B4-BE49-F238E27FC236}">
                  <a16:creationId xmlns:a16="http://schemas.microsoft.com/office/drawing/2014/main" id="{7BEF0568-9E84-4035-A30B-3AE64E44FBFD}"/>
                </a:ext>
              </a:extLst>
            </p:cNvPr>
            <p:cNvSpPr/>
            <p:nvPr/>
          </p:nvSpPr>
          <p:spPr>
            <a:xfrm>
              <a:off x="6635332" y="7772281"/>
              <a:ext cx="139153" cy="274089"/>
            </a:xfrm>
            <a:custGeom>
              <a:avLst/>
              <a:gdLst>
                <a:gd name="connsiteX0" fmla="*/ 418 w 139153"/>
                <a:gd name="connsiteY0" fmla="*/ 119 h 274089"/>
                <a:gd name="connsiteX1" fmla="*/ 135356 w 139153"/>
                <a:gd name="connsiteY1" fmla="*/ 257294 h 274089"/>
                <a:gd name="connsiteX2" fmla="*/ 94081 w 139153"/>
                <a:gd name="connsiteY2" fmla="*/ 223957 h 274089"/>
                <a:gd name="connsiteX3" fmla="*/ 418 w 139153"/>
                <a:gd name="connsiteY3" fmla="*/ 119 h 27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153" h="274089">
                  <a:moveTo>
                    <a:pt x="418" y="119"/>
                  </a:moveTo>
                  <a:cubicBezTo>
                    <a:pt x="7297" y="5675"/>
                    <a:pt x="119746" y="219988"/>
                    <a:pt x="135356" y="257294"/>
                  </a:cubicBezTo>
                  <a:cubicBezTo>
                    <a:pt x="150967" y="294600"/>
                    <a:pt x="114719" y="263645"/>
                    <a:pt x="94081" y="223957"/>
                  </a:cubicBezTo>
                  <a:cubicBezTo>
                    <a:pt x="73444" y="184270"/>
                    <a:pt x="-6461" y="-5437"/>
                    <a:pt x="418" y="1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: 図形 499">
              <a:extLst>
                <a:ext uri="{FF2B5EF4-FFF2-40B4-BE49-F238E27FC236}">
                  <a16:creationId xmlns:a16="http://schemas.microsoft.com/office/drawing/2014/main" id="{F251987E-4C3A-4678-A77F-6816C03AA1DA}"/>
                </a:ext>
              </a:extLst>
            </p:cNvPr>
            <p:cNvSpPr/>
            <p:nvPr/>
          </p:nvSpPr>
          <p:spPr>
            <a:xfrm>
              <a:off x="6725868" y="7748565"/>
              <a:ext cx="171151" cy="107975"/>
            </a:xfrm>
            <a:custGeom>
              <a:avLst/>
              <a:gdLst>
                <a:gd name="connsiteX0" fmla="*/ 170232 w 171151"/>
                <a:gd name="connsiteY0" fmla="*/ 107973 h 107975"/>
                <a:gd name="connsiteX1" fmla="*/ 19420 w 171151"/>
                <a:gd name="connsiteY1" fmla="*/ 7960 h 107975"/>
                <a:gd name="connsiteX2" fmla="*/ 1957 w 171151"/>
                <a:gd name="connsiteY2" fmla="*/ 6373 h 107975"/>
                <a:gd name="connsiteX3" fmla="*/ 79745 w 171151"/>
                <a:gd name="connsiteY3" fmla="*/ 11135 h 107975"/>
                <a:gd name="connsiteX4" fmla="*/ 170232 w 171151"/>
                <a:gd name="connsiteY4" fmla="*/ 107973 h 1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51" h="107975">
                  <a:moveTo>
                    <a:pt x="170232" y="107973"/>
                  </a:moveTo>
                  <a:cubicBezTo>
                    <a:pt x="160178" y="107444"/>
                    <a:pt x="47466" y="24893"/>
                    <a:pt x="19420" y="7960"/>
                  </a:cubicBezTo>
                  <a:cubicBezTo>
                    <a:pt x="-8626" y="-8973"/>
                    <a:pt x="1957" y="6373"/>
                    <a:pt x="1957" y="6373"/>
                  </a:cubicBezTo>
                  <a:cubicBezTo>
                    <a:pt x="12011" y="6902"/>
                    <a:pt x="54345" y="-4475"/>
                    <a:pt x="79745" y="11135"/>
                  </a:cubicBezTo>
                  <a:cubicBezTo>
                    <a:pt x="105145" y="26745"/>
                    <a:pt x="180286" y="108502"/>
                    <a:pt x="170232" y="1079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: 図形 500">
              <a:extLst>
                <a:ext uri="{FF2B5EF4-FFF2-40B4-BE49-F238E27FC236}">
                  <a16:creationId xmlns:a16="http://schemas.microsoft.com/office/drawing/2014/main" id="{A1D4C9BD-C1EB-47C3-8C70-458921F7E364}"/>
                </a:ext>
              </a:extLst>
            </p:cNvPr>
            <p:cNvSpPr/>
            <p:nvPr/>
          </p:nvSpPr>
          <p:spPr>
            <a:xfrm>
              <a:off x="6700056" y="7759519"/>
              <a:ext cx="91588" cy="262211"/>
            </a:xfrm>
            <a:custGeom>
              <a:avLst/>
              <a:gdLst>
                <a:gd name="connsiteX0" fmla="*/ 26182 w 91588"/>
                <a:gd name="connsiteY0" fmla="*/ 181 h 262211"/>
                <a:gd name="connsiteX1" fmla="*/ 2369 w 91588"/>
                <a:gd name="connsiteY1" fmla="*/ 93844 h 262211"/>
                <a:gd name="connsiteX2" fmla="*/ 91269 w 91588"/>
                <a:gd name="connsiteY2" fmla="*/ 262119 h 262211"/>
                <a:gd name="connsiteX3" fmla="*/ 32532 w 91588"/>
                <a:gd name="connsiteY3" fmla="*/ 116069 h 262211"/>
                <a:gd name="connsiteX4" fmla="*/ 26182 w 91588"/>
                <a:gd name="connsiteY4" fmla="*/ 181 h 262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88" h="262211">
                  <a:moveTo>
                    <a:pt x="26182" y="181"/>
                  </a:moveTo>
                  <a:cubicBezTo>
                    <a:pt x="21155" y="-3523"/>
                    <a:pt x="-8479" y="50188"/>
                    <a:pt x="2369" y="93844"/>
                  </a:cubicBezTo>
                  <a:cubicBezTo>
                    <a:pt x="13217" y="137500"/>
                    <a:pt x="86242" y="258415"/>
                    <a:pt x="91269" y="262119"/>
                  </a:cubicBezTo>
                  <a:cubicBezTo>
                    <a:pt x="96296" y="265823"/>
                    <a:pt x="40469" y="157344"/>
                    <a:pt x="32532" y="116069"/>
                  </a:cubicBezTo>
                  <a:cubicBezTo>
                    <a:pt x="24595" y="74794"/>
                    <a:pt x="31209" y="3885"/>
                    <a:pt x="26182" y="1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: 図形 501">
              <a:extLst>
                <a:ext uri="{FF2B5EF4-FFF2-40B4-BE49-F238E27FC236}">
                  <a16:creationId xmlns:a16="http://schemas.microsoft.com/office/drawing/2014/main" id="{AC245EC8-1232-426C-A8AD-3C42F924E9DC}"/>
                </a:ext>
              </a:extLst>
            </p:cNvPr>
            <p:cNvSpPr/>
            <p:nvPr/>
          </p:nvSpPr>
          <p:spPr>
            <a:xfrm>
              <a:off x="6751402" y="7780931"/>
              <a:ext cx="68941" cy="178738"/>
            </a:xfrm>
            <a:custGeom>
              <a:avLst/>
              <a:gdLst>
                <a:gd name="connsiteX0" fmla="*/ 8173 w 68941"/>
                <a:gd name="connsiteY0" fmla="*/ 994 h 178738"/>
                <a:gd name="connsiteX1" fmla="*/ 31986 w 68941"/>
                <a:gd name="connsiteY1" fmla="*/ 126407 h 178738"/>
                <a:gd name="connsiteX2" fmla="*/ 68498 w 68941"/>
                <a:gd name="connsiteY2" fmla="*/ 177207 h 178738"/>
                <a:gd name="connsiteX3" fmla="*/ 4998 w 68941"/>
                <a:gd name="connsiteY3" fmla="*/ 74019 h 178738"/>
                <a:gd name="connsiteX4" fmla="*/ 8173 w 68941"/>
                <a:gd name="connsiteY4" fmla="*/ 994 h 17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41" h="178738">
                  <a:moveTo>
                    <a:pt x="8173" y="994"/>
                  </a:moveTo>
                  <a:cubicBezTo>
                    <a:pt x="12671" y="9725"/>
                    <a:pt x="21932" y="97038"/>
                    <a:pt x="31986" y="126407"/>
                  </a:cubicBezTo>
                  <a:cubicBezTo>
                    <a:pt x="42040" y="155776"/>
                    <a:pt x="72996" y="185938"/>
                    <a:pt x="68498" y="177207"/>
                  </a:cubicBezTo>
                  <a:cubicBezTo>
                    <a:pt x="64000" y="168476"/>
                    <a:pt x="15846" y="104975"/>
                    <a:pt x="4998" y="74019"/>
                  </a:cubicBezTo>
                  <a:cubicBezTo>
                    <a:pt x="-5850" y="43063"/>
                    <a:pt x="3675" y="-7737"/>
                    <a:pt x="8173" y="9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3" name="フリーフォーム: 図形 502">
              <a:extLst>
                <a:ext uri="{FF2B5EF4-FFF2-40B4-BE49-F238E27FC236}">
                  <a16:creationId xmlns:a16="http://schemas.microsoft.com/office/drawing/2014/main" id="{57A0862A-DA24-4800-8FC0-B77853925E25}"/>
                </a:ext>
              </a:extLst>
            </p:cNvPr>
            <p:cNvSpPr/>
            <p:nvPr/>
          </p:nvSpPr>
          <p:spPr>
            <a:xfrm>
              <a:off x="6616183" y="7831028"/>
              <a:ext cx="84884" cy="143159"/>
            </a:xfrm>
            <a:custGeom>
              <a:avLst/>
              <a:gdLst>
                <a:gd name="connsiteX0" fmla="*/ 48142 w 84884"/>
                <a:gd name="connsiteY0" fmla="*/ 110 h 143159"/>
                <a:gd name="connsiteX1" fmla="*/ 517 w 84884"/>
                <a:gd name="connsiteY1" fmla="*/ 76310 h 143159"/>
                <a:gd name="connsiteX2" fmla="*/ 84655 w 84884"/>
                <a:gd name="connsiteY2" fmla="*/ 142985 h 143159"/>
                <a:gd name="connsiteX3" fmla="*/ 25917 w 84884"/>
                <a:gd name="connsiteY3" fmla="*/ 93772 h 143159"/>
                <a:gd name="connsiteX4" fmla="*/ 48142 w 84884"/>
                <a:gd name="connsiteY4" fmla="*/ 110 h 14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84" h="143159">
                  <a:moveTo>
                    <a:pt x="48142" y="110"/>
                  </a:moveTo>
                  <a:cubicBezTo>
                    <a:pt x="43909" y="-2800"/>
                    <a:pt x="-5568" y="52498"/>
                    <a:pt x="517" y="76310"/>
                  </a:cubicBezTo>
                  <a:cubicBezTo>
                    <a:pt x="6602" y="100122"/>
                    <a:pt x="80422" y="140075"/>
                    <a:pt x="84655" y="142985"/>
                  </a:cubicBezTo>
                  <a:cubicBezTo>
                    <a:pt x="88888" y="145895"/>
                    <a:pt x="33325" y="111764"/>
                    <a:pt x="25917" y="93772"/>
                  </a:cubicBezTo>
                  <a:cubicBezTo>
                    <a:pt x="18509" y="75780"/>
                    <a:pt x="52375" y="3020"/>
                    <a:pt x="48142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: 図形 503">
              <a:extLst>
                <a:ext uri="{FF2B5EF4-FFF2-40B4-BE49-F238E27FC236}">
                  <a16:creationId xmlns:a16="http://schemas.microsoft.com/office/drawing/2014/main" id="{15E9FB10-115E-4D26-8452-F91E09D2FFAF}"/>
                </a:ext>
              </a:extLst>
            </p:cNvPr>
            <p:cNvSpPr/>
            <p:nvPr/>
          </p:nvSpPr>
          <p:spPr>
            <a:xfrm>
              <a:off x="6507151" y="7635440"/>
              <a:ext cx="86104" cy="129104"/>
            </a:xfrm>
            <a:custGeom>
              <a:avLst/>
              <a:gdLst>
                <a:gd name="connsiteX0" fmla="*/ 12 w 86104"/>
                <a:gd name="connsiteY0" fmla="*/ 435 h 129104"/>
                <a:gd name="connsiteX1" fmla="*/ 79387 w 86104"/>
                <a:gd name="connsiteY1" fmla="*/ 49648 h 129104"/>
                <a:gd name="connsiteX2" fmla="*/ 42874 w 86104"/>
                <a:gd name="connsiteY2" fmla="*/ 111560 h 129104"/>
                <a:gd name="connsiteX3" fmla="*/ 3187 w 86104"/>
                <a:gd name="connsiteY3" fmla="*/ 129023 h 129104"/>
                <a:gd name="connsiteX4" fmla="*/ 80974 w 86104"/>
                <a:gd name="connsiteY4" fmla="*/ 116323 h 129104"/>
                <a:gd name="connsiteX5" fmla="*/ 73037 w 86104"/>
                <a:gd name="connsiteY5" fmla="*/ 78223 h 129104"/>
                <a:gd name="connsiteX6" fmla="*/ 12 w 86104"/>
                <a:gd name="connsiteY6" fmla="*/ 435 h 12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04" h="129104">
                  <a:moveTo>
                    <a:pt x="12" y="435"/>
                  </a:moveTo>
                  <a:cubicBezTo>
                    <a:pt x="1070" y="-4327"/>
                    <a:pt x="72243" y="31127"/>
                    <a:pt x="79387" y="49648"/>
                  </a:cubicBezTo>
                  <a:cubicBezTo>
                    <a:pt x="86531" y="68169"/>
                    <a:pt x="55574" y="98331"/>
                    <a:pt x="42874" y="111560"/>
                  </a:cubicBezTo>
                  <a:cubicBezTo>
                    <a:pt x="30174" y="124789"/>
                    <a:pt x="-3163" y="128229"/>
                    <a:pt x="3187" y="129023"/>
                  </a:cubicBezTo>
                  <a:cubicBezTo>
                    <a:pt x="9537" y="129817"/>
                    <a:pt x="69332" y="124790"/>
                    <a:pt x="80974" y="116323"/>
                  </a:cubicBezTo>
                  <a:cubicBezTo>
                    <a:pt x="92616" y="107856"/>
                    <a:pt x="82033" y="94892"/>
                    <a:pt x="73037" y="78223"/>
                  </a:cubicBezTo>
                  <a:cubicBezTo>
                    <a:pt x="64041" y="61554"/>
                    <a:pt x="-1046" y="5197"/>
                    <a:pt x="12" y="4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: 図形 504">
              <a:extLst>
                <a:ext uri="{FF2B5EF4-FFF2-40B4-BE49-F238E27FC236}">
                  <a16:creationId xmlns:a16="http://schemas.microsoft.com/office/drawing/2014/main" id="{BF2E421C-A5BC-4A28-9487-F8FCA199745B}"/>
                </a:ext>
              </a:extLst>
            </p:cNvPr>
            <p:cNvSpPr/>
            <p:nvPr/>
          </p:nvSpPr>
          <p:spPr>
            <a:xfrm>
              <a:off x="5679427" y="5834754"/>
              <a:ext cx="219150" cy="591604"/>
            </a:xfrm>
            <a:custGeom>
              <a:avLst/>
              <a:gdLst>
                <a:gd name="connsiteX0" fmla="*/ 648 w 219150"/>
                <a:gd name="connsiteY0" fmla="*/ 896 h 591604"/>
                <a:gd name="connsiteX1" fmla="*/ 130823 w 219150"/>
                <a:gd name="connsiteY1" fmla="*/ 353321 h 591604"/>
                <a:gd name="connsiteX2" fmla="*/ 183211 w 219150"/>
                <a:gd name="connsiteY2" fmla="*/ 539059 h 591604"/>
                <a:gd name="connsiteX3" fmla="*/ 218136 w 219150"/>
                <a:gd name="connsiteY3" fmla="*/ 588271 h 591604"/>
                <a:gd name="connsiteX4" fmla="*/ 191148 w 219150"/>
                <a:gd name="connsiteY4" fmla="*/ 466034 h 591604"/>
                <a:gd name="connsiteX5" fmla="*/ 648 w 219150"/>
                <a:gd name="connsiteY5" fmla="*/ 896 h 59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150" h="591604">
                  <a:moveTo>
                    <a:pt x="648" y="896"/>
                  </a:moveTo>
                  <a:cubicBezTo>
                    <a:pt x="-9406" y="-17889"/>
                    <a:pt x="100396" y="263627"/>
                    <a:pt x="130823" y="353321"/>
                  </a:cubicBezTo>
                  <a:cubicBezTo>
                    <a:pt x="161250" y="443015"/>
                    <a:pt x="168659" y="499901"/>
                    <a:pt x="183211" y="539059"/>
                  </a:cubicBezTo>
                  <a:cubicBezTo>
                    <a:pt x="197763" y="578217"/>
                    <a:pt x="216813" y="600442"/>
                    <a:pt x="218136" y="588271"/>
                  </a:cubicBezTo>
                  <a:cubicBezTo>
                    <a:pt x="219459" y="576100"/>
                    <a:pt x="224221" y="562607"/>
                    <a:pt x="191148" y="466034"/>
                  </a:cubicBezTo>
                  <a:cubicBezTo>
                    <a:pt x="158075" y="369461"/>
                    <a:pt x="10702" y="19681"/>
                    <a:pt x="648" y="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: 図形 505">
              <a:extLst>
                <a:ext uri="{FF2B5EF4-FFF2-40B4-BE49-F238E27FC236}">
                  <a16:creationId xmlns:a16="http://schemas.microsoft.com/office/drawing/2014/main" id="{86950AA0-6992-4217-B781-E19DA94957CF}"/>
                </a:ext>
              </a:extLst>
            </p:cNvPr>
            <p:cNvSpPr/>
            <p:nvPr/>
          </p:nvSpPr>
          <p:spPr>
            <a:xfrm>
              <a:off x="5808315" y="6361018"/>
              <a:ext cx="89885" cy="281889"/>
            </a:xfrm>
            <a:custGeom>
              <a:avLst/>
              <a:gdLst>
                <a:gd name="connsiteX0" fmla="*/ 57498 w 89885"/>
                <a:gd name="connsiteY0" fmla="*/ 95 h 281889"/>
                <a:gd name="connsiteX1" fmla="*/ 348 w 89885"/>
                <a:gd name="connsiteY1" fmla="*/ 171545 h 281889"/>
                <a:gd name="connsiteX2" fmla="*/ 89248 w 89885"/>
                <a:gd name="connsiteY2" fmla="*/ 281082 h 281889"/>
                <a:gd name="connsiteX3" fmla="*/ 40035 w 89885"/>
                <a:gd name="connsiteY3" fmla="*/ 217582 h 281889"/>
                <a:gd name="connsiteX4" fmla="*/ 35273 w 89885"/>
                <a:gd name="connsiteY4" fmla="*/ 147732 h 281889"/>
                <a:gd name="connsiteX5" fmla="*/ 57498 w 89885"/>
                <a:gd name="connsiteY5" fmla="*/ 95 h 28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885" h="281889">
                  <a:moveTo>
                    <a:pt x="57498" y="95"/>
                  </a:moveTo>
                  <a:cubicBezTo>
                    <a:pt x="51677" y="4064"/>
                    <a:pt x="-4944" y="124714"/>
                    <a:pt x="348" y="171545"/>
                  </a:cubicBezTo>
                  <a:cubicBezTo>
                    <a:pt x="5640" y="218376"/>
                    <a:pt x="82634" y="273409"/>
                    <a:pt x="89248" y="281082"/>
                  </a:cubicBezTo>
                  <a:cubicBezTo>
                    <a:pt x="95863" y="288755"/>
                    <a:pt x="49031" y="239807"/>
                    <a:pt x="40035" y="217582"/>
                  </a:cubicBezTo>
                  <a:cubicBezTo>
                    <a:pt x="31039" y="195357"/>
                    <a:pt x="33950" y="178159"/>
                    <a:pt x="35273" y="147732"/>
                  </a:cubicBezTo>
                  <a:cubicBezTo>
                    <a:pt x="36596" y="117305"/>
                    <a:pt x="63319" y="-3874"/>
                    <a:pt x="57498" y="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: 図形 506">
              <a:extLst>
                <a:ext uri="{FF2B5EF4-FFF2-40B4-BE49-F238E27FC236}">
                  <a16:creationId xmlns:a16="http://schemas.microsoft.com/office/drawing/2014/main" id="{8D984A31-24FE-41B2-BF85-911FC07081EE}"/>
                </a:ext>
              </a:extLst>
            </p:cNvPr>
            <p:cNvSpPr/>
            <p:nvPr/>
          </p:nvSpPr>
          <p:spPr>
            <a:xfrm>
              <a:off x="5992735" y="5606026"/>
              <a:ext cx="80038" cy="279104"/>
            </a:xfrm>
            <a:custGeom>
              <a:avLst/>
              <a:gdLst>
                <a:gd name="connsiteX0" fmla="*/ 78 w 80038"/>
                <a:gd name="connsiteY0" fmla="*/ 1024 h 279104"/>
                <a:gd name="connsiteX1" fmla="*/ 76278 w 80038"/>
                <a:gd name="connsiteY1" fmla="*/ 272487 h 279104"/>
                <a:gd name="connsiteX2" fmla="*/ 61990 w 80038"/>
                <a:gd name="connsiteY2" fmla="*/ 181999 h 279104"/>
                <a:gd name="connsiteX3" fmla="*/ 78 w 80038"/>
                <a:gd name="connsiteY3" fmla="*/ 1024 h 27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38" h="279104">
                  <a:moveTo>
                    <a:pt x="78" y="1024"/>
                  </a:moveTo>
                  <a:cubicBezTo>
                    <a:pt x="2459" y="16105"/>
                    <a:pt x="65959" y="242325"/>
                    <a:pt x="76278" y="272487"/>
                  </a:cubicBezTo>
                  <a:cubicBezTo>
                    <a:pt x="86597" y="302649"/>
                    <a:pt x="73632" y="222216"/>
                    <a:pt x="61990" y="181999"/>
                  </a:cubicBezTo>
                  <a:cubicBezTo>
                    <a:pt x="50348" y="141782"/>
                    <a:pt x="-2303" y="-14057"/>
                    <a:pt x="78" y="10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: 図形 507">
              <a:extLst>
                <a:ext uri="{FF2B5EF4-FFF2-40B4-BE49-F238E27FC236}">
                  <a16:creationId xmlns:a16="http://schemas.microsoft.com/office/drawing/2014/main" id="{BE61823D-F09C-4B1F-BDE0-FF749B9EE805}"/>
                </a:ext>
              </a:extLst>
            </p:cNvPr>
            <p:cNvSpPr/>
            <p:nvPr/>
          </p:nvSpPr>
          <p:spPr>
            <a:xfrm>
              <a:off x="5968480" y="5615980"/>
              <a:ext cx="105854" cy="292327"/>
            </a:xfrm>
            <a:custGeom>
              <a:avLst/>
              <a:gdLst>
                <a:gd name="connsiteX0" fmla="*/ 520 w 105854"/>
                <a:gd name="connsiteY0" fmla="*/ 595 h 292327"/>
                <a:gd name="connsiteX1" fmla="*/ 95770 w 105854"/>
                <a:gd name="connsiteY1" fmla="*/ 273645 h 292327"/>
                <a:gd name="connsiteX2" fmla="*/ 98945 w 105854"/>
                <a:gd name="connsiteY2" fmla="*/ 260945 h 292327"/>
                <a:gd name="connsiteX3" fmla="*/ 59258 w 105854"/>
                <a:gd name="connsiteY3" fmla="*/ 202208 h 292327"/>
                <a:gd name="connsiteX4" fmla="*/ 520 w 105854"/>
                <a:gd name="connsiteY4" fmla="*/ 595 h 29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4" h="292327">
                  <a:moveTo>
                    <a:pt x="520" y="595"/>
                  </a:moveTo>
                  <a:cubicBezTo>
                    <a:pt x="6605" y="12501"/>
                    <a:pt x="79366" y="230253"/>
                    <a:pt x="95770" y="273645"/>
                  </a:cubicBezTo>
                  <a:cubicBezTo>
                    <a:pt x="112174" y="317037"/>
                    <a:pt x="105030" y="272851"/>
                    <a:pt x="98945" y="260945"/>
                  </a:cubicBezTo>
                  <a:cubicBezTo>
                    <a:pt x="92860" y="249039"/>
                    <a:pt x="75133" y="245600"/>
                    <a:pt x="59258" y="202208"/>
                  </a:cubicBezTo>
                  <a:cubicBezTo>
                    <a:pt x="43383" y="158816"/>
                    <a:pt x="-5565" y="-11311"/>
                    <a:pt x="520" y="5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: 図形 508">
              <a:extLst>
                <a:ext uri="{FF2B5EF4-FFF2-40B4-BE49-F238E27FC236}">
                  <a16:creationId xmlns:a16="http://schemas.microsoft.com/office/drawing/2014/main" id="{9FC5C236-C236-4CA8-8506-5AA7426A34AD}"/>
                </a:ext>
              </a:extLst>
            </p:cNvPr>
            <p:cNvSpPr/>
            <p:nvPr/>
          </p:nvSpPr>
          <p:spPr>
            <a:xfrm>
              <a:off x="5942912" y="5625851"/>
              <a:ext cx="97457" cy="255956"/>
            </a:xfrm>
            <a:custGeom>
              <a:avLst/>
              <a:gdLst>
                <a:gd name="connsiteX0" fmla="*/ 688 w 97457"/>
                <a:gd name="connsiteY0" fmla="*/ 249 h 255956"/>
                <a:gd name="connsiteX1" fmla="*/ 75301 w 97457"/>
                <a:gd name="connsiteY1" fmla="*/ 233612 h 255956"/>
                <a:gd name="connsiteX2" fmla="*/ 95938 w 97457"/>
                <a:gd name="connsiteY2" fmla="*/ 241549 h 255956"/>
                <a:gd name="connsiteX3" fmla="*/ 41963 w 97457"/>
                <a:gd name="connsiteY3" fmla="*/ 189162 h 255956"/>
                <a:gd name="connsiteX4" fmla="*/ 688 w 97457"/>
                <a:gd name="connsiteY4" fmla="*/ 249 h 25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7" h="255956">
                  <a:moveTo>
                    <a:pt x="688" y="249"/>
                  </a:moveTo>
                  <a:cubicBezTo>
                    <a:pt x="6244" y="7657"/>
                    <a:pt x="59426" y="193395"/>
                    <a:pt x="75301" y="233612"/>
                  </a:cubicBezTo>
                  <a:cubicBezTo>
                    <a:pt x="91176" y="273829"/>
                    <a:pt x="101494" y="248957"/>
                    <a:pt x="95938" y="241549"/>
                  </a:cubicBezTo>
                  <a:cubicBezTo>
                    <a:pt x="90382" y="234141"/>
                    <a:pt x="59425" y="225674"/>
                    <a:pt x="41963" y="189162"/>
                  </a:cubicBezTo>
                  <a:cubicBezTo>
                    <a:pt x="24501" y="152650"/>
                    <a:pt x="-4868" y="-7159"/>
                    <a:pt x="688" y="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: 図形 509">
              <a:extLst>
                <a:ext uri="{FF2B5EF4-FFF2-40B4-BE49-F238E27FC236}">
                  <a16:creationId xmlns:a16="http://schemas.microsoft.com/office/drawing/2014/main" id="{ECC75113-1A7D-4C5F-A081-D362A6C8E717}"/>
                </a:ext>
              </a:extLst>
            </p:cNvPr>
            <p:cNvSpPr/>
            <p:nvPr/>
          </p:nvSpPr>
          <p:spPr>
            <a:xfrm>
              <a:off x="5863449" y="5877972"/>
              <a:ext cx="192980" cy="173600"/>
            </a:xfrm>
            <a:custGeom>
              <a:avLst/>
              <a:gdLst>
                <a:gd name="connsiteX0" fmla="*/ 776 w 192980"/>
                <a:gd name="connsiteY0" fmla="*/ 173578 h 173600"/>
                <a:gd name="connsiteX1" fmla="*/ 34114 w 192980"/>
                <a:gd name="connsiteY1" fmla="*/ 67216 h 173600"/>
                <a:gd name="connsiteX2" fmla="*/ 107139 w 192980"/>
                <a:gd name="connsiteY2" fmla="*/ 30703 h 173600"/>
                <a:gd name="connsiteX3" fmla="*/ 192864 w 192980"/>
                <a:gd name="connsiteY3" fmla="*/ 541 h 173600"/>
                <a:gd name="connsiteX4" fmla="*/ 88089 w 192980"/>
                <a:gd name="connsiteY4" fmla="*/ 14828 h 173600"/>
                <a:gd name="connsiteX5" fmla="*/ 18239 w 192980"/>
                <a:gd name="connsiteY5" fmla="*/ 57691 h 173600"/>
                <a:gd name="connsiteX6" fmla="*/ 776 w 192980"/>
                <a:gd name="connsiteY6" fmla="*/ 173578 h 17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980" h="173600">
                  <a:moveTo>
                    <a:pt x="776" y="173578"/>
                  </a:moveTo>
                  <a:cubicBezTo>
                    <a:pt x="3422" y="175166"/>
                    <a:pt x="16387" y="91028"/>
                    <a:pt x="34114" y="67216"/>
                  </a:cubicBezTo>
                  <a:cubicBezTo>
                    <a:pt x="51841" y="43404"/>
                    <a:pt x="80681" y="41815"/>
                    <a:pt x="107139" y="30703"/>
                  </a:cubicBezTo>
                  <a:cubicBezTo>
                    <a:pt x="133597" y="19590"/>
                    <a:pt x="196039" y="3187"/>
                    <a:pt x="192864" y="541"/>
                  </a:cubicBezTo>
                  <a:cubicBezTo>
                    <a:pt x="189689" y="-2105"/>
                    <a:pt x="117193" y="5303"/>
                    <a:pt x="88089" y="14828"/>
                  </a:cubicBezTo>
                  <a:cubicBezTo>
                    <a:pt x="58985" y="24353"/>
                    <a:pt x="34643" y="30968"/>
                    <a:pt x="18239" y="57691"/>
                  </a:cubicBezTo>
                  <a:cubicBezTo>
                    <a:pt x="1835" y="84414"/>
                    <a:pt x="-1870" y="171990"/>
                    <a:pt x="776" y="1735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: 図形 510">
              <a:extLst>
                <a:ext uri="{FF2B5EF4-FFF2-40B4-BE49-F238E27FC236}">
                  <a16:creationId xmlns:a16="http://schemas.microsoft.com/office/drawing/2014/main" id="{A7F0605D-8096-436C-8E3F-A533BE94DAE7}"/>
                </a:ext>
              </a:extLst>
            </p:cNvPr>
            <p:cNvSpPr/>
            <p:nvPr/>
          </p:nvSpPr>
          <p:spPr>
            <a:xfrm>
              <a:off x="5906950" y="5631781"/>
              <a:ext cx="79719" cy="247730"/>
            </a:xfrm>
            <a:custGeom>
              <a:avLst/>
              <a:gdLst>
                <a:gd name="connsiteX0" fmla="*/ 138 w 79719"/>
                <a:gd name="connsiteY0" fmla="*/ 669 h 247730"/>
                <a:gd name="connsiteX1" fmla="*/ 39825 w 79719"/>
                <a:gd name="connsiteY1" fmla="*/ 164182 h 247730"/>
                <a:gd name="connsiteX2" fmla="*/ 79513 w 79719"/>
                <a:gd name="connsiteY2" fmla="*/ 246732 h 247730"/>
                <a:gd name="connsiteX3" fmla="*/ 54113 w 79719"/>
                <a:gd name="connsiteY3" fmla="*/ 111794 h 247730"/>
                <a:gd name="connsiteX4" fmla="*/ 138 w 79719"/>
                <a:gd name="connsiteY4" fmla="*/ 669 h 24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19" h="247730">
                  <a:moveTo>
                    <a:pt x="138" y="669"/>
                  </a:moveTo>
                  <a:cubicBezTo>
                    <a:pt x="-2243" y="9400"/>
                    <a:pt x="26596" y="123172"/>
                    <a:pt x="39825" y="164182"/>
                  </a:cubicBezTo>
                  <a:cubicBezTo>
                    <a:pt x="53054" y="205193"/>
                    <a:pt x="77132" y="255463"/>
                    <a:pt x="79513" y="246732"/>
                  </a:cubicBezTo>
                  <a:cubicBezTo>
                    <a:pt x="81894" y="238001"/>
                    <a:pt x="63109" y="152805"/>
                    <a:pt x="54113" y="111794"/>
                  </a:cubicBezTo>
                  <a:cubicBezTo>
                    <a:pt x="45117" y="70783"/>
                    <a:pt x="2519" y="-8062"/>
                    <a:pt x="138" y="6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: 図形 511">
              <a:extLst>
                <a:ext uri="{FF2B5EF4-FFF2-40B4-BE49-F238E27FC236}">
                  <a16:creationId xmlns:a16="http://schemas.microsoft.com/office/drawing/2014/main" id="{AA4B1A5C-5F41-4CB9-A421-AA8D1300435A}"/>
                </a:ext>
              </a:extLst>
            </p:cNvPr>
            <p:cNvSpPr/>
            <p:nvPr/>
          </p:nvSpPr>
          <p:spPr>
            <a:xfrm>
              <a:off x="5793943" y="5752687"/>
              <a:ext cx="150850" cy="96070"/>
            </a:xfrm>
            <a:custGeom>
              <a:avLst/>
              <a:gdLst>
                <a:gd name="connsiteX0" fmla="*/ 2020 w 150850"/>
                <a:gd name="connsiteY0" fmla="*/ 95663 h 96070"/>
                <a:gd name="connsiteX1" fmla="*/ 149657 w 150850"/>
                <a:gd name="connsiteY1" fmla="*/ 2001 h 96070"/>
                <a:gd name="connsiteX2" fmla="*/ 68695 w 150850"/>
                <a:gd name="connsiteY2" fmla="*/ 35338 h 96070"/>
                <a:gd name="connsiteX3" fmla="*/ 2020 w 150850"/>
                <a:gd name="connsiteY3" fmla="*/ 95663 h 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50" h="96070">
                  <a:moveTo>
                    <a:pt x="2020" y="95663"/>
                  </a:moveTo>
                  <a:cubicBezTo>
                    <a:pt x="15514" y="90107"/>
                    <a:pt x="138545" y="12055"/>
                    <a:pt x="149657" y="2001"/>
                  </a:cubicBezTo>
                  <a:cubicBezTo>
                    <a:pt x="160769" y="-8053"/>
                    <a:pt x="91184" y="22374"/>
                    <a:pt x="68695" y="35338"/>
                  </a:cubicBezTo>
                  <a:cubicBezTo>
                    <a:pt x="46206" y="48302"/>
                    <a:pt x="-11474" y="101219"/>
                    <a:pt x="2020" y="95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: 図形 512">
              <a:extLst>
                <a:ext uri="{FF2B5EF4-FFF2-40B4-BE49-F238E27FC236}">
                  <a16:creationId xmlns:a16="http://schemas.microsoft.com/office/drawing/2014/main" id="{1EE37E14-8458-4274-A0B1-C3310D94B4AD}"/>
                </a:ext>
              </a:extLst>
            </p:cNvPr>
            <p:cNvSpPr/>
            <p:nvPr/>
          </p:nvSpPr>
          <p:spPr>
            <a:xfrm>
              <a:off x="5821846" y="5784817"/>
              <a:ext cx="158983" cy="160421"/>
            </a:xfrm>
            <a:custGeom>
              <a:avLst/>
              <a:gdLst>
                <a:gd name="connsiteX0" fmla="*/ 140804 w 158983"/>
                <a:gd name="connsiteY0" fmla="*/ 33 h 160421"/>
                <a:gd name="connsiteX1" fmla="*/ 4279 w 158983"/>
                <a:gd name="connsiteY1" fmla="*/ 79408 h 160421"/>
                <a:gd name="connsiteX2" fmla="*/ 39204 w 158983"/>
                <a:gd name="connsiteY2" fmla="*/ 150846 h 160421"/>
                <a:gd name="connsiteX3" fmla="*/ 88417 w 158983"/>
                <a:gd name="connsiteY3" fmla="*/ 100046 h 160421"/>
                <a:gd name="connsiteX4" fmla="*/ 55079 w 158983"/>
                <a:gd name="connsiteY4" fmla="*/ 73058 h 160421"/>
                <a:gd name="connsiteX5" fmla="*/ 118579 w 158983"/>
                <a:gd name="connsiteY5" fmla="*/ 63533 h 160421"/>
                <a:gd name="connsiteX6" fmla="*/ 158267 w 158983"/>
                <a:gd name="connsiteY6" fmla="*/ 84171 h 160421"/>
                <a:gd name="connsiteX7" fmla="*/ 85242 w 158983"/>
                <a:gd name="connsiteY7" fmla="*/ 100046 h 160421"/>
                <a:gd name="connsiteX8" fmla="*/ 32854 w 158983"/>
                <a:gd name="connsiteY8" fmla="*/ 160371 h 160421"/>
                <a:gd name="connsiteX9" fmla="*/ 21742 w 158983"/>
                <a:gd name="connsiteY9" fmla="*/ 88933 h 160421"/>
                <a:gd name="connsiteX10" fmla="*/ 140804 w 158983"/>
                <a:gd name="connsiteY10" fmla="*/ 33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983" h="160421">
                  <a:moveTo>
                    <a:pt x="140804" y="33"/>
                  </a:moveTo>
                  <a:cubicBezTo>
                    <a:pt x="137894" y="-1554"/>
                    <a:pt x="21212" y="54273"/>
                    <a:pt x="4279" y="79408"/>
                  </a:cubicBezTo>
                  <a:cubicBezTo>
                    <a:pt x="-12654" y="104543"/>
                    <a:pt x="25181" y="147406"/>
                    <a:pt x="39204" y="150846"/>
                  </a:cubicBezTo>
                  <a:cubicBezTo>
                    <a:pt x="53227" y="154286"/>
                    <a:pt x="85771" y="113011"/>
                    <a:pt x="88417" y="100046"/>
                  </a:cubicBezTo>
                  <a:cubicBezTo>
                    <a:pt x="91063" y="87081"/>
                    <a:pt x="50052" y="79144"/>
                    <a:pt x="55079" y="73058"/>
                  </a:cubicBezTo>
                  <a:cubicBezTo>
                    <a:pt x="60106" y="66972"/>
                    <a:pt x="101381" y="61681"/>
                    <a:pt x="118579" y="63533"/>
                  </a:cubicBezTo>
                  <a:cubicBezTo>
                    <a:pt x="135777" y="65385"/>
                    <a:pt x="163823" y="78085"/>
                    <a:pt x="158267" y="84171"/>
                  </a:cubicBezTo>
                  <a:cubicBezTo>
                    <a:pt x="152711" y="90257"/>
                    <a:pt x="106144" y="87346"/>
                    <a:pt x="85242" y="100046"/>
                  </a:cubicBezTo>
                  <a:cubicBezTo>
                    <a:pt x="64340" y="112746"/>
                    <a:pt x="43437" y="162223"/>
                    <a:pt x="32854" y="160371"/>
                  </a:cubicBezTo>
                  <a:cubicBezTo>
                    <a:pt x="22271" y="158519"/>
                    <a:pt x="7190" y="113539"/>
                    <a:pt x="21742" y="88933"/>
                  </a:cubicBezTo>
                  <a:cubicBezTo>
                    <a:pt x="36294" y="64327"/>
                    <a:pt x="143714" y="1620"/>
                    <a:pt x="140804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: 図形 513">
              <a:extLst>
                <a:ext uri="{FF2B5EF4-FFF2-40B4-BE49-F238E27FC236}">
                  <a16:creationId xmlns:a16="http://schemas.microsoft.com/office/drawing/2014/main" id="{582019A1-3004-4661-BDD9-C3194CACE9EF}"/>
                </a:ext>
              </a:extLst>
            </p:cNvPr>
            <p:cNvSpPr/>
            <p:nvPr/>
          </p:nvSpPr>
          <p:spPr>
            <a:xfrm>
              <a:off x="5719547" y="5806530"/>
              <a:ext cx="99541" cy="46822"/>
            </a:xfrm>
            <a:custGeom>
              <a:avLst/>
              <a:gdLst>
                <a:gd name="connsiteX0" fmla="*/ 216 w 99541"/>
                <a:gd name="connsiteY0" fmla="*/ 46583 h 46822"/>
                <a:gd name="connsiteX1" fmla="*/ 85941 w 99541"/>
                <a:gd name="connsiteY1" fmla="*/ 545 h 46822"/>
                <a:gd name="connsiteX2" fmla="*/ 97053 w 99541"/>
                <a:gd name="connsiteY2" fmla="*/ 21183 h 46822"/>
                <a:gd name="connsiteX3" fmla="*/ 62128 w 99541"/>
                <a:gd name="connsiteY3" fmla="*/ 19595 h 46822"/>
                <a:gd name="connsiteX4" fmla="*/ 216 w 99541"/>
                <a:gd name="connsiteY4" fmla="*/ 46583 h 4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41" h="46822">
                  <a:moveTo>
                    <a:pt x="216" y="46583"/>
                  </a:moveTo>
                  <a:cubicBezTo>
                    <a:pt x="4185" y="43408"/>
                    <a:pt x="69802" y="4778"/>
                    <a:pt x="85941" y="545"/>
                  </a:cubicBezTo>
                  <a:cubicBezTo>
                    <a:pt x="102080" y="-3688"/>
                    <a:pt x="101022" y="18008"/>
                    <a:pt x="97053" y="21183"/>
                  </a:cubicBezTo>
                  <a:cubicBezTo>
                    <a:pt x="93084" y="24358"/>
                    <a:pt x="76151" y="18801"/>
                    <a:pt x="62128" y="19595"/>
                  </a:cubicBezTo>
                  <a:cubicBezTo>
                    <a:pt x="48105" y="20389"/>
                    <a:pt x="-3753" y="49758"/>
                    <a:pt x="216" y="465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: 図形 514">
              <a:extLst>
                <a:ext uri="{FF2B5EF4-FFF2-40B4-BE49-F238E27FC236}">
                  <a16:creationId xmlns:a16="http://schemas.microsoft.com/office/drawing/2014/main" id="{1AE21A09-2BFF-44B9-8EDC-CACBF67E845F}"/>
                </a:ext>
              </a:extLst>
            </p:cNvPr>
            <p:cNvSpPr/>
            <p:nvPr/>
          </p:nvSpPr>
          <p:spPr>
            <a:xfrm>
              <a:off x="5746600" y="5851919"/>
              <a:ext cx="100676" cy="228739"/>
            </a:xfrm>
            <a:custGeom>
              <a:avLst/>
              <a:gdLst>
                <a:gd name="connsiteX0" fmla="*/ 150 w 100676"/>
                <a:gd name="connsiteY0" fmla="*/ 2781 h 228739"/>
                <a:gd name="connsiteX1" fmla="*/ 96988 w 100676"/>
                <a:gd name="connsiteY1" fmla="*/ 226619 h 228739"/>
                <a:gd name="connsiteX2" fmla="*/ 74763 w 100676"/>
                <a:gd name="connsiteY2" fmla="*/ 109144 h 228739"/>
                <a:gd name="connsiteX3" fmla="*/ 150 w 100676"/>
                <a:gd name="connsiteY3" fmla="*/ 2781 h 22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76" h="228739">
                  <a:moveTo>
                    <a:pt x="150" y="2781"/>
                  </a:moveTo>
                  <a:cubicBezTo>
                    <a:pt x="3854" y="22360"/>
                    <a:pt x="84553" y="208892"/>
                    <a:pt x="96988" y="226619"/>
                  </a:cubicBezTo>
                  <a:cubicBezTo>
                    <a:pt x="109424" y="244346"/>
                    <a:pt x="87463" y="146186"/>
                    <a:pt x="74763" y="109144"/>
                  </a:cubicBezTo>
                  <a:cubicBezTo>
                    <a:pt x="62063" y="72102"/>
                    <a:pt x="-3554" y="-16798"/>
                    <a:pt x="150" y="27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: 図形 515">
              <a:extLst>
                <a:ext uri="{FF2B5EF4-FFF2-40B4-BE49-F238E27FC236}">
                  <a16:creationId xmlns:a16="http://schemas.microsoft.com/office/drawing/2014/main" id="{0C3BA406-7124-424A-9AB5-6F4993178B39}"/>
                </a:ext>
              </a:extLst>
            </p:cNvPr>
            <p:cNvSpPr/>
            <p:nvPr/>
          </p:nvSpPr>
          <p:spPr>
            <a:xfrm>
              <a:off x="5649419" y="5651285"/>
              <a:ext cx="270446" cy="205096"/>
            </a:xfrm>
            <a:custGeom>
              <a:avLst/>
              <a:gdLst>
                <a:gd name="connsiteX0" fmla="*/ 494 w 270446"/>
                <a:gd name="connsiteY0" fmla="*/ 205003 h 205096"/>
                <a:gd name="connsiteX1" fmla="*/ 117969 w 270446"/>
                <a:gd name="connsiteY1" fmla="*/ 104990 h 205096"/>
                <a:gd name="connsiteX2" fmla="*/ 249731 w 270446"/>
                <a:gd name="connsiteY2" fmla="*/ 58953 h 205096"/>
                <a:gd name="connsiteX3" fmla="*/ 267194 w 270446"/>
                <a:gd name="connsiteY3" fmla="*/ 215 h 205096"/>
                <a:gd name="connsiteX4" fmla="*/ 219569 w 270446"/>
                <a:gd name="connsiteY4" fmla="*/ 81178 h 205096"/>
                <a:gd name="connsiteX5" fmla="*/ 164006 w 270446"/>
                <a:gd name="connsiteY5" fmla="*/ 85940 h 205096"/>
                <a:gd name="connsiteX6" fmla="*/ 494 w 270446"/>
                <a:gd name="connsiteY6" fmla="*/ 205003 h 2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446" h="205096">
                  <a:moveTo>
                    <a:pt x="494" y="205003"/>
                  </a:moveTo>
                  <a:cubicBezTo>
                    <a:pt x="-7179" y="208178"/>
                    <a:pt x="76430" y="129332"/>
                    <a:pt x="117969" y="104990"/>
                  </a:cubicBezTo>
                  <a:cubicBezTo>
                    <a:pt x="159508" y="80648"/>
                    <a:pt x="224860" y="76415"/>
                    <a:pt x="249731" y="58953"/>
                  </a:cubicBezTo>
                  <a:cubicBezTo>
                    <a:pt x="274602" y="41491"/>
                    <a:pt x="272221" y="-3489"/>
                    <a:pt x="267194" y="215"/>
                  </a:cubicBezTo>
                  <a:cubicBezTo>
                    <a:pt x="262167" y="3919"/>
                    <a:pt x="236767" y="66891"/>
                    <a:pt x="219569" y="81178"/>
                  </a:cubicBezTo>
                  <a:cubicBezTo>
                    <a:pt x="202371" y="95465"/>
                    <a:pt x="198931" y="66096"/>
                    <a:pt x="164006" y="85940"/>
                  </a:cubicBezTo>
                  <a:cubicBezTo>
                    <a:pt x="129081" y="105784"/>
                    <a:pt x="8167" y="201828"/>
                    <a:pt x="494" y="2050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: 図形 516">
              <a:extLst>
                <a:ext uri="{FF2B5EF4-FFF2-40B4-BE49-F238E27FC236}">
                  <a16:creationId xmlns:a16="http://schemas.microsoft.com/office/drawing/2014/main" id="{EC6A12C6-2DCD-4143-A141-6B5F9D4800EF}"/>
                </a:ext>
              </a:extLst>
            </p:cNvPr>
            <p:cNvSpPr/>
            <p:nvPr/>
          </p:nvSpPr>
          <p:spPr>
            <a:xfrm>
              <a:off x="5630789" y="5562202"/>
              <a:ext cx="322859" cy="317898"/>
            </a:xfrm>
            <a:custGeom>
              <a:avLst/>
              <a:gdLst>
                <a:gd name="connsiteX0" fmla="*/ 315986 w 322859"/>
                <a:gd name="connsiteY0" fmla="*/ 1986 h 317898"/>
                <a:gd name="connsiteX1" fmla="*/ 71511 w 322859"/>
                <a:gd name="connsiteY1" fmla="*/ 62311 h 317898"/>
                <a:gd name="connsiteX2" fmla="*/ 1661 w 322859"/>
                <a:gd name="connsiteY2" fmla="*/ 127398 h 317898"/>
                <a:gd name="connsiteX3" fmla="*/ 31824 w 322859"/>
                <a:gd name="connsiteY3" fmla="*/ 246461 h 317898"/>
                <a:gd name="connsiteX4" fmla="*/ 74 w 322859"/>
                <a:gd name="connsiteY4" fmla="*/ 317898 h 317898"/>
                <a:gd name="connsiteX5" fmla="*/ 42936 w 322859"/>
                <a:gd name="connsiteY5" fmla="*/ 246461 h 317898"/>
                <a:gd name="connsiteX6" fmla="*/ 42936 w 322859"/>
                <a:gd name="connsiteY6" fmla="*/ 195661 h 317898"/>
                <a:gd name="connsiteX7" fmla="*/ 20711 w 322859"/>
                <a:gd name="connsiteY7" fmla="*/ 113111 h 317898"/>
                <a:gd name="connsiteX8" fmla="*/ 231849 w 322859"/>
                <a:gd name="connsiteY8" fmla="*/ 24211 h 317898"/>
                <a:gd name="connsiteX9" fmla="*/ 315986 w 322859"/>
                <a:gd name="connsiteY9" fmla="*/ 1986 h 31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859" h="317898">
                  <a:moveTo>
                    <a:pt x="315986" y="1986"/>
                  </a:moveTo>
                  <a:cubicBezTo>
                    <a:pt x="289263" y="8336"/>
                    <a:pt x="123898" y="41409"/>
                    <a:pt x="71511" y="62311"/>
                  </a:cubicBezTo>
                  <a:cubicBezTo>
                    <a:pt x="19124" y="83213"/>
                    <a:pt x="8275" y="96706"/>
                    <a:pt x="1661" y="127398"/>
                  </a:cubicBezTo>
                  <a:cubicBezTo>
                    <a:pt x="-4953" y="158090"/>
                    <a:pt x="32088" y="214711"/>
                    <a:pt x="31824" y="246461"/>
                  </a:cubicBezTo>
                  <a:cubicBezTo>
                    <a:pt x="31559" y="278211"/>
                    <a:pt x="-1778" y="317898"/>
                    <a:pt x="74" y="317898"/>
                  </a:cubicBezTo>
                  <a:cubicBezTo>
                    <a:pt x="1926" y="317898"/>
                    <a:pt x="35792" y="266834"/>
                    <a:pt x="42936" y="246461"/>
                  </a:cubicBezTo>
                  <a:cubicBezTo>
                    <a:pt x="50080" y="226088"/>
                    <a:pt x="46640" y="217886"/>
                    <a:pt x="42936" y="195661"/>
                  </a:cubicBezTo>
                  <a:cubicBezTo>
                    <a:pt x="39232" y="173436"/>
                    <a:pt x="-10775" y="141686"/>
                    <a:pt x="20711" y="113111"/>
                  </a:cubicBezTo>
                  <a:cubicBezTo>
                    <a:pt x="52196" y="84536"/>
                    <a:pt x="177080" y="43526"/>
                    <a:pt x="231849" y="24211"/>
                  </a:cubicBezTo>
                  <a:cubicBezTo>
                    <a:pt x="286618" y="4896"/>
                    <a:pt x="342709" y="-4364"/>
                    <a:pt x="315986" y="19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: 図形 517">
              <a:extLst>
                <a:ext uri="{FF2B5EF4-FFF2-40B4-BE49-F238E27FC236}">
                  <a16:creationId xmlns:a16="http://schemas.microsoft.com/office/drawing/2014/main" id="{3837259E-4C75-4A0C-8EF7-F528CE9741A3}"/>
                </a:ext>
              </a:extLst>
            </p:cNvPr>
            <p:cNvSpPr/>
            <p:nvPr/>
          </p:nvSpPr>
          <p:spPr>
            <a:xfrm>
              <a:off x="5710232" y="5741704"/>
              <a:ext cx="216190" cy="427502"/>
            </a:xfrm>
            <a:custGeom>
              <a:avLst/>
              <a:gdLst>
                <a:gd name="connsiteX0" fmla="*/ 215906 w 216190"/>
                <a:gd name="connsiteY0" fmla="*/ 284 h 427502"/>
                <a:gd name="connsiteX1" fmla="*/ 63506 w 216190"/>
                <a:gd name="connsiteY1" fmla="*/ 36796 h 427502"/>
                <a:gd name="connsiteX2" fmla="*/ 20643 w 216190"/>
                <a:gd name="connsiteY2" fmla="*/ 93946 h 427502"/>
                <a:gd name="connsiteX3" fmla="*/ 93668 w 216190"/>
                <a:gd name="connsiteY3" fmla="*/ 281271 h 427502"/>
                <a:gd name="connsiteX4" fmla="*/ 146056 w 216190"/>
                <a:gd name="connsiteY4" fmla="*/ 427321 h 427502"/>
                <a:gd name="connsiteX5" fmla="*/ 93668 w 216190"/>
                <a:gd name="connsiteY5" fmla="*/ 306671 h 427502"/>
                <a:gd name="connsiteX6" fmla="*/ 6 w 216190"/>
                <a:gd name="connsiteY6" fmla="*/ 101884 h 427502"/>
                <a:gd name="connsiteX7" fmla="*/ 98431 w 216190"/>
                <a:gd name="connsiteY7" fmla="*/ 55846 h 427502"/>
                <a:gd name="connsiteX8" fmla="*/ 215906 w 216190"/>
                <a:gd name="connsiteY8" fmla="*/ 284 h 42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190" h="427502">
                  <a:moveTo>
                    <a:pt x="215906" y="284"/>
                  </a:moveTo>
                  <a:cubicBezTo>
                    <a:pt x="210085" y="-2891"/>
                    <a:pt x="96050" y="21186"/>
                    <a:pt x="63506" y="36796"/>
                  </a:cubicBezTo>
                  <a:cubicBezTo>
                    <a:pt x="30962" y="52406"/>
                    <a:pt x="15616" y="53200"/>
                    <a:pt x="20643" y="93946"/>
                  </a:cubicBezTo>
                  <a:cubicBezTo>
                    <a:pt x="25670" y="134692"/>
                    <a:pt x="72766" y="225708"/>
                    <a:pt x="93668" y="281271"/>
                  </a:cubicBezTo>
                  <a:cubicBezTo>
                    <a:pt x="114570" y="336834"/>
                    <a:pt x="146056" y="423088"/>
                    <a:pt x="146056" y="427321"/>
                  </a:cubicBezTo>
                  <a:cubicBezTo>
                    <a:pt x="146056" y="431554"/>
                    <a:pt x="118010" y="360911"/>
                    <a:pt x="93668" y="306671"/>
                  </a:cubicBezTo>
                  <a:cubicBezTo>
                    <a:pt x="69326" y="252432"/>
                    <a:pt x="-788" y="143688"/>
                    <a:pt x="6" y="101884"/>
                  </a:cubicBezTo>
                  <a:cubicBezTo>
                    <a:pt x="800" y="60080"/>
                    <a:pt x="60067" y="70663"/>
                    <a:pt x="98431" y="55846"/>
                  </a:cubicBezTo>
                  <a:cubicBezTo>
                    <a:pt x="136795" y="41029"/>
                    <a:pt x="221727" y="3459"/>
                    <a:pt x="215906" y="2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: 図形 518">
              <a:extLst>
                <a:ext uri="{FF2B5EF4-FFF2-40B4-BE49-F238E27FC236}">
                  <a16:creationId xmlns:a16="http://schemas.microsoft.com/office/drawing/2014/main" id="{047254AD-FE7C-4462-B91C-F21E0D3676C9}"/>
                </a:ext>
              </a:extLst>
            </p:cNvPr>
            <p:cNvSpPr/>
            <p:nvPr/>
          </p:nvSpPr>
          <p:spPr>
            <a:xfrm>
              <a:off x="5313949" y="5393960"/>
              <a:ext cx="199442" cy="540777"/>
            </a:xfrm>
            <a:custGeom>
              <a:avLst/>
              <a:gdLst>
                <a:gd name="connsiteX0" fmla="*/ 199439 w 199442"/>
                <a:gd name="connsiteY0" fmla="*/ 365 h 540777"/>
                <a:gd name="connsiteX1" fmla="*/ 18464 w 199442"/>
                <a:gd name="connsiteY1" fmla="*/ 511540 h 540777"/>
                <a:gd name="connsiteX2" fmla="*/ 23226 w 199442"/>
                <a:gd name="connsiteY2" fmla="*/ 430578 h 540777"/>
                <a:gd name="connsiteX3" fmla="*/ 199439 w 199442"/>
                <a:gd name="connsiteY3" fmla="*/ 365 h 54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442" h="540777">
                  <a:moveTo>
                    <a:pt x="199439" y="365"/>
                  </a:moveTo>
                  <a:cubicBezTo>
                    <a:pt x="198645" y="13859"/>
                    <a:pt x="47833" y="439838"/>
                    <a:pt x="18464" y="511540"/>
                  </a:cubicBezTo>
                  <a:cubicBezTo>
                    <a:pt x="-10905" y="583242"/>
                    <a:pt x="-2174" y="510217"/>
                    <a:pt x="23226" y="430578"/>
                  </a:cubicBezTo>
                  <a:cubicBezTo>
                    <a:pt x="48626" y="350939"/>
                    <a:pt x="200233" y="-13129"/>
                    <a:pt x="199439" y="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: 図形 519">
              <a:extLst>
                <a:ext uri="{FF2B5EF4-FFF2-40B4-BE49-F238E27FC236}">
                  <a16:creationId xmlns:a16="http://schemas.microsoft.com/office/drawing/2014/main" id="{3AE07E33-269D-41EF-B4EF-181CC693105F}"/>
                </a:ext>
              </a:extLst>
            </p:cNvPr>
            <p:cNvSpPr/>
            <p:nvPr/>
          </p:nvSpPr>
          <p:spPr>
            <a:xfrm>
              <a:off x="5411721" y="5491438"/>
              <a:ext cx="124247" cy="215664"/>
            </a:xfrm>
            <a:custGeom>
              <a:avLst/>
              <a:gdLst>
                <a:gd name="connsiteX0" fmla="*/ 123892 w 124247"/>
                <a:gd name="connsiteY0" fmla="*/ 2900 h 215664"/>
                <a:gd name="connsiteX1" fmla="*/ 17529 w 124247"/>
                <a:gd name="connsiteY1" fmla="*/ 202925 h 215664"/>
                <a:gd name="connsiteX2" fmla="*/ 3242 w 124247"/>
                <a:gd name="connsiteY2" fmla="*/ 183875 h 215664"/>
                <a:gd name="connsiteX3" fmla="*/ 50867 w 124247"/>
                <a:gd name="connsiteY3" fmla="*/ 90212 h 215664"/>
                <a:gd name="connsiteX4" fmla="*/ 123892 w 124247"/>
                <a:gd name="connsiteY4" fmla="*/ 2900 h 21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247" h="215664">
                  <a:moveTo>
                    <a:pt x="123892" y="2900"/>
                  </a:moveTo>
                  <a:cubicBezTo>
                    <a:pt x="118336" y="21685"/>
                    <a:pt x="37637" y="172762"/>
                    <a:pt x="17529" y="202925"/>
                  </a:cubicBezTo>
                  <a:cubicBezTo>
                    <a:pt x="-2579" y="233088"/>
                    <a:pt x="-2314" y="202660"/>
                    <a:pt x="3242" y="183875"/>
                  </a:cubicBezTo>
                  <a:cubicBezTo>
                    <a:pt x="8798" y="165090"/>
                    <a:pt x="33405" y="118787"/>
                    <a:pt x="50867" y="90212"/>
                  </a:cubicBezTo>
                  <a:cubicBezTo>
                    <a:pt x="68329" y="61637"/>
                    <a:pt x="129448" y="-15885"/>
                    <a:pt x="123892" y="29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: 図形 520">
              <a:extLst>
                <a:ext uri="{FF2B5EF4-FFF2-40B4-BE49-F238E27FC236}">
                  <a16:creationId xmlns:a16="http://schemas.microsoft.com/office/drawing/2014/main" id="{0C9C14A5-4614-4F5A-BD9D-CD1342C95FE7}"/>
                </a:ext>
              </a:extLst>
            </p:cNvPr>
            <p:cNvSpPr/>
            <p:nvPr/>
          </p:nvSpPr>
          <p:spPr>
            <a:xfrm>
              <a:off x="5538280" y="5619060"/>
              <a:ext cx="119736" cy="190051"/>
            </a:xfrm>
            <a:custGeom>
              <a:avLst/>
              <a:gdLst>
                <a:gd name="connsiteX0" fmla="*/ 508 w 119736"/>
                <a:gd name="connsiteY0" fmla="*/ 690 h 190051"/>
                <a:gd name="connsiteX1" fmla="*/ 52895 w 119736"/>
                <a:gd name="connsiteY1" fmla="*/ 92765 h 190051"/>
                <a:gd name="connsiteX2" fmla="*/ 75120 w 119736"/>
                <a:gd name="connsiteY2" fmla="*/ 118165 h 190051"/>
                <a:gd name="connsiteX3" fmla="*/ 75120 w 119736"/>
                <a:gd name="connsiteY3" fmla="*/ 176903 h 190051"/>
                <a:gd name="connsiteX4" fmla="*/ 119570 w 119736"/>
                <a:gd name="connsiteY4" fmla="*/ 188015 h 190051"/>
                <a:gd name="connsiteX5" fmla="*/ 87820 w 119736"/>
                <a:gd name="connsiteY5" fmla="*/ 146740 h 190051"/>
                <a:gd name="connsiteX6" fmla="*/ 508 w 119736"/>
                <a:gd name="connsiteY6" fmla="*/ 690 h 19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36" h="190051">
                  <a:moveTo>
                    <a:pt x="508" y="690"/>
                  </a:moveTo>
                  <a:cubicBezTo>
                    <a:pt x="-5313" y="-8306"/>
                    <a:pt x="40460" y="73186"/>
                    <a:pt x="52895" y="92765"/>
                  </a:cubicBezTo>
                  <a:cubicBezTo>
                    <a:pt x="65330" y="112344"/>
                    <a:pt x="71416" y="104142"/>
                    <a:pt x="75120" y="118165"/>
                  </a:cubicBezTo>
                  <a:cubicBezTo>
                    <a:pt x="78824" y="132188"/>
                    <a:pt x="67712" y="165261"/>
                    <a:pt x="75120" y="176903"/>
                  </a:cubicBezTo>
                  <a:cubicBezTo>
                    <a:pt x="82528" y="188545"/>
                    <a:pt x="117453" y="193042"/>
                    <a:pt x="119570" y="188015"/>
                  </a:cubicBezTo>
                  <a:cubicBezTo>
                    <a:pt x="121687" y="182988"/>
                    <a:pt x="103166" y="172669"/>
                    <a:pt x="87820" y="146740"/>
                  </a:cubicBezTo>
                  <a:cubicBezTo>
                    <a:pt x="72474" y="120811"/>
                    <a:pt x="6329" y="9686"/>
                    <a:pt x="508" y="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: 図形 521">
              <a:extLst>
                <a:ext uri="{FF2B5EF4-FFF2-40B4-BE49-F238E27FC236}">
                  <a16:creationId xmlns:a16="http://schemas.microsoft.com/office/drawing/2014/main" id="{21900363-6413-45AD-BCBB-4FD7A93DDD56}"/>
                </a:ext>
              </a:extLst>
            </p:cNvPr>
            <p:cNvSpPr/>
            <p:nvPr/>
          </p:nvSpPr>
          <p:spPr>
            <a:xfrm>
              <a:off x="5476212" y="5829642"/>
              <a:ext cx="137724" cy="141271"/>
            </a:xfrm>
            <a:custGeom>
              <a:avLst/>
              <a:gdLst>
                <a:gd name="connsiteX0" fmla="*/ 663 w 137724"/>
                <a:gd name="connsiteY0" fmla="*/ 140946 h 141271"/>
                <a:gd name="connsiteX1" fmla="*/ 72101 w 137724"/>
                <a:gd name="connsiteY1" fmla="*/ 40933 h 141271"/>
                <a:gd name="connsiteX2" fmla="*/ 134013 w 137724"/>
                <a:gd name="connsiteY2" fmla="*/ 32996 h 141271"/>
                <a:gd name="connsiteX3" fmla="*/ 116551 w 137724"/>
                <a:gd name="connsiteY3" fmla="*/ 2833 h 141271"/>
                <a:gd name="connsiteX4" fmla="*/ 663 w 137724"/>
                <a:gd name="connsiteY4" fmla="*/ 140946 h 14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24" h="141271">
                  <a:moveTo>
                    <a:pt x="663" y="140946"/>
                  </a:moveTo>
                  <a:cubicBezTo>
                    <a:pt x="-6745" y="147296"/>
                    <a:pt x="49876" y="58925"/>
                    <a:pt x="72101" y="40933"/>
                  </a:cubicBezTo>
                  <a:cubicBezTo>
                    <a:pt x="94326" y="22941"/>
                    <a:pt x="126605" y="39346"/>
                    <a:pt x="134013" y="32996"/>
                  </a:cubicBezTo>
                  <a:cubicBezTo>
                    <a:pt x="141421" y="26646"/>
                    <a:pt x="138776" y="-10396"/>
                    <a:pt x="116551" y="2833"/>
                  </a:cubicBezTo>
                  <a:cubicBezTo>
                    <a:pt x="94326" y="16062"/>
                    <a:pt x="8071" y="134596"/>
                    <a:pt x="663" y="1409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: 図形 522">
              <a:extLst>
                <a:ext uri="{FF2B5EF4-FFF2-40B4-BE49-F238E27FC236}">
                  <a16:creationId xmlns:a16="http://schemas.microsoft.com/office/drawing/2014/main" id="{1C3D3DB1-8113-48C8-8A12-F3AEC99C68DE}"/>
                </a:ext>
              </a:extLst>
            </p:cNvPr>
            <p:cNvSpPr/>
            <p:nvPr/>
          </p:nvSpPr>
          <p:spPr>
            <a:xfrm>
              <a:off x="5446578" y="5730239"/>
              <a:ext cx="139851" cy="192727"/>
            </a:xfrm>
            <a:custGeom>
              <a:avLst/>
              <a:gdLst>
                <a:gd name="connsiteX0" fmla="*/ 139835 w 139851"/>
                <a:gd name="connsiteY0" fmla="*/ 636 h 192727"/>
                <a:gd name="connsiteX1" fmla="*/ 112847 w 139851"/>
                <a:gd name="connsiteY1" fmla="*/ 92711 h 192727"/>
                <a:gd name="connsiteX2" fmla="*/ 46172 w 139851"/>
                <a:gd name="connsiteY2" fmla="*/ 121286 h 192727"/>
                <a:gd name="connsiteX3" fmla="*/ 135 w 139851"/>
                <a:gd name="connsiteY3" fmla="*/ 192724 h 192727"/>
                <a:gd name="connsiteX4" fmla="*/ 60460 w 139851"/>
                <a:gd name="connsiteY4" fmla="*/ 118111 h 192727"/>
                <a:gd name="connsiteX5" fmla="*/ 109672 w 139851"/>
                <a:gd name="connsiteY5" fmla="*/ 54611 h 192727"/>
                <a:gd name="connsiteX6" fmla="*/ 139835 w 139851"/>
                <a:gd name="connsiteY6" fmla="*/ 636 h 19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51" h="192727">
                  <a:moveTo>
                    <a:pt x="139835" y="636"/>
                  </a:moveTo>
                  <a:cubicBezTo>
                    <a:pt x="140364" y="6986"/>
                    <a:pt x="128457" y="72603"/>
                    <a:pt x="112847" y="92711"/>
                  </a:cubicBezTo>
                  <a:cubicBezTo>
                    <a:pt x="97237" y="112819"/>
                    <a:pt x="64957" y="104617"/>
                    <a:pt x="46172" y="121286"/>
                  </a:cubicBezTo>
                  <a:cubicBezTo>
                    <a:pt x="27387" y="137955"/>
                    <a:pt x="-2246" y="193253"/>
                    <a:pt x="135" y="192724"/>
                  </a:cubicBezTo>
                  <a:cubicBezTo>
                    <a:pt x="2516" y="192195"/>
                    <a:pt x="42204" y="141130"/>
                    <a:pt x="60460" y="118111"/>
                  </a:cubicBezTo>
                  <a:cubicBezTo>
                    <a:pt x="78716" y="95092"/>
                    <a:pt x="97237" y="72074"/>
                    <a:pt x="109672" y="54611"/>
                  </a:cubicBezTo>
                  <a:cubicBezTo>
                    <a:pt x="122107" y="37149"/>
                    <a:pt x="139306" y="-5714"/>
                    <a:pt x="139835" y="6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: 図形 523">
              <a:extLst>
                <a:ext uri="{FF2B5EF4-FFF2-40B4-BE49-F238E27FC236}">
                  <a16:creationId xmlns:a16="http://schemas.microsoft.com/office/drawing/2014/main" id="{49AEEE4C-0594-4636-944D-043CD7ABDCFD}"/>
                </a:ext>
              </a:extLst>
            </p:cNvPr>
            <p:cNvSpPr/>
            <p:nvPr/>
          </p:nvSpPr>
          <p:spPr>
            <a:xfrm>
              <a:off x="5484285" y="5568949"/>
              <a:ext cx="52915" cy="238324"/>
            </a:xfrm>
            <a:custGeom>
              <a:avLst/>
              <a:gdLst>
                <a:gd name="connsiteX0" fmla="*/ 14815 w 52915"/>
                <a:gd name="connsiteY0" fmla="*/ 1 h 238324"/>
                <a:gd name="connsiteX1" fmla="*/ 44978 w 52915"/>
                <a:gd name="connsiteY1" fmla="*/ 160339 h 238324"/>
                <a:gd name="connsiteX2" fmla="*/ 10053 w 52915"/>
                <a:gd name="connsiteY2" fmla="*/ 207964 h 238324"/>
                <a:gd name="connsiteX3" fmla="*/ 2115 w 52915"/>
                <a:gd name="connsiteY3" fmla="*/ 238126 h 238324"/>
                <a:gd name="connsiteX4" fmla="*/ 43390 w 52915"/>
                <a:gd name="connsiteY4" fmla="*/ 193676 h 238324"/>
                <a:gd name="connsiteX5" fmla="*/ 52915 w 52915"/>
                <a:gd name="connsiteY5" fmla="*/ 157164 h 238324"/>
                <a:gd name="connsiteX6" fmla="*/ 14815 w 52915"/>
                <a:gd name="connsiteY6" fmla="*/ 1 h 23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15" h="238324">
                  <a:moveTo>
                    <a:pt x="14815" y="1"/>
                  </a:moveTo>
                  <a:cubicBezTo>
                    <a:pt x="13492" y="530"/>
                    <a:pt x="45772" y="125679"/>
                    <a:pt x="44978" y="160339"/>
                  </a:cubicBezTo>
                  <a:cubicBezTo>
                    <a:pt x="44184" y="194999"/>
                    <a:pt x="17197" y="195000"/>
                    <a:pt x="10053" y="207964"/>
                  </a:cubicBezTo>
                  <a:cubicBezTo>
                    <a:pt x="2909" y="220928"/>
                    <a:pt x="-3441" y="240507"/>
                    <a:pt x="2115" y="238126"/>
                  </a:cubicBezTo>
                  <a:cubicBezTo>
                    <a:pt x="7671" y="235745"/>
                    <a:pt x="34923" y="207170"/>
                    <a:pt x="43390" y="193676"/>
                  </a:cubicBezTo>
                  <a:cubicBezTo>
                    <a:pt x="51857" y="180182"/>
                    <a:pt x="52915" y="185210"/>
                    <a:pt x="52915" y="157164"/>
                  </a:cubicBezTo>
                  <a:cubicBezTo>
                    <a:pt x="52915" y="129118"/>
                    <a:pt x="16138" y="-528"/>
                    <a:pt x="1481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: 図形 524">
              <a:extLst>
                <a:ext uri="{FF2B5EF4-FFF2-40B4-BE49-F238E27FC236}">
                  <a16:creationId xmlns:a16="http://schemas.microsoft.com/office/drawing/2014/main" id="{8551A902-DDAC-4900-9E4E-9AD2D5932D81}"/>
                </a:ext>
              </a:extLst>
            </p:cNvPr>
            <p:cNvSpPr/>
            <p:nvPr/>
          </p:nvSpPr>
          <p:spPr>
            <a:xfrm>
              <a:off x="5435515" y="5632384"/>
              <a:ext cx="55503" cy="172338"/>
            </a:xfrm>
            <a:custGeom>
              <a:avLst/>
              <a:gdLst>
                <a:gd name="connsiteX0" fmla="*/ 39773 w 55503"/>
                <a:gd name="connsiteY0" fmla="*/ 66 h 172338"/>
                <a:gd name="connsiteX1" fmla="*/ 54060 w 55503"/>
                <a:gd name="connsiteY1" fmla="*/ 92141 h 172338"/>
                <a:gd name="connsiteX2" fmla="*/ 1673 w 55503"/>
                <a:gd name="connsiteY2" fmla="*/ 171516 h 172338"/>
                <a:gd name="connsiteX3" fmla="*/ 14373 w 55503"/>
                <a:gd name="connsiteY3" fmla="*/ 130241 h 172338"/>
                <a:gd name="connsiteX4" fmla="*/ 28660 w 55503"/>
                <a:gd name="connsiteY4" fmla="*/ 77854 h 172338"/>
                <a:gd name="connsiteX5" fmla="*/ 39773 w 55503"/>
                <a:gd name="connsiteY5" fmla="*/ 66 h 17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503" h="172338">
                  <a:moveTo>
                    <a:pt x="39773" y="66"/>
                  </a:moveTo>
                  <a:cubicBezTo>
                    <a:pt x="44006" y="2447"/>
                    <a:pt x="60410" y="63566"/>
                    <a:pt x="54060" y="92141"/>
                  </a:cubicBezTo>
                  <a:cubicBezTo>
                    <a:pt x="47710" y="120716"/>
                    <a:pt x="8287" y="165166"/>
                    <a:pt x="1673" y="171516"/>
                  </a:cubicBezTo>
                  <a:cubicBezTo>
                    <a:pt x="-4941" y="177866"/>
                    <a:pt x="9875" y="145851"/>
                    <a:pt x="14373" y="130241"/>
                  </a:cubicBezTo>
                  <a:cubicBezTo>
                    <a:pt x="18871" y="114631"/>
                    <a:pt x="26014" y="95581"/>
                    <a:pt x="28660" y="77854"/>
                  </a:cubicBezTo>
                  <a:cubicBezTo>
                    <a:pt x="31306" y="60127"/>
                    <a:pt x="35540" y="-2315"/>
                    <a:pt x="39773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: 図形 525">
              <a:extLst>
                <a:ext uri="{FF2B5EF4-FFF2-40B4-BE49-F238E27FC236}">
                  <a16:creationId xmlns:a16="http://schemas.microsoft.com/office/drawing/2014/main" id="{920D23D1-00EA-4268-8130-46AC480829A1}"/>
                </a:ext>
              </a:extLst>
            </p:cNvPr>
            <p:cNvSpPr/>
            <p:nvPr/>
          </p:nvSpPr>
          <p:spPr>
            <a:xfrm>
              <a:off x="5384772" y="5646734"/>
              <a:ext cx="66461" cy="147918"/>
            </a:xfrm>
            <a:custGeom>
              <a:avLst/>
              <a:gdLst>
                <a:gd name="connsiteX0" fmla="*/ 54003 w 66461"/>
                <a:gd name="connsiteY0" fmla="*/ 4 h 147918"/>
                <a:gd name="connsiteX1" fmla="*/ 44478 w 66461"/>
                <a:gd name="connsiteY1" fmla="*/ 131766 h 147918"/>
                <a:gd name="connsiteX2" fmla="*/ 28 w 66461"/>
                <a:gd name="connsiteY2" fmla="*/ 100016 h 147918"/>
                <a:gd name="connsiteX3" fmla="*/ 38128 w 66461"/>
                <a:gd name="connsiteY3" fmla="*/ 146054 h 147918"/>
                <a:gd name="connsiteX4" fmla="*/ 65116 w 66461"/>
                <a:gd name="connsiteY4" fmla="*/ 127004 h 147918"/>
                <a:gd name="connsiteX5" fmla="*/ 54003 w 66461"/>
                <a:gd name="connsiteY5" fmla="*/ 4 h 14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61" h="147918">
                  <a:moveTo>
                    <a:pt x="54003" y="4"/>
                  </a:moveTo>
                  <a:cubicBezTo>
                    <a:pt x="50563" y="798"/>
                    <a:pt x="53474" y="115097"/>
                    <a:pt x="44478" y="131766"/>
                  </a:cubicBezTo>
                  <a:cubicBezTo>
                    <a:pt x="35482" y="148435"/>
                    <a:pt x="1086" y="97635"/>
                    <a:pt x="28" y="100016"/>
                  </a:cubicBezTo>
                  <a:cubicBezTo>
                    <a:pt x="-1030" y="102397"/>
                    <a:pt x="27280" y="141556"/>
                    <a:pt x="38128" y="146054"/>
                  </a:cubicBezTo>
                  <a:cubicBezTo>
                    <a:pt x="48976" y="150552"/>
                    <a:pt x="59560" y="147906"/>
                    <a:pt x="65116" y="127004"/>
                  </a:cubicBezTo>
                  <a:cubicBezTo>
                    <a:pt x="70672" y="106102"/>
                    <a:pt x="57443" y="-790"/>
                    <a:pt x="54003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: 図形 526">
              <a:extLst>
                <a:ext uri="{FF2B5EF4-FFF2-40B4-BE49-F238E27FC236}">
                  <a16:creationId xmlns:a16="http://schemas.microsoft.com/office/drawing/2014/main" id="{92C5D243-8598-4710-9D12-051BEBDAB6B4}"/>
                </a:ext>
              </a:extLst>
            </p:cNvPr>
            <p:cNvSpPr/>
            <p:nvPr/>
          </p:nvSpPr>
          <p:spPr>
            <a:xfrm>
              <a:off x="5424535" y="5754470"/>
              <a:ext cx="122262" cy="130751"/>
            </a:xfrm>
            <a:custGeom>
              <a:avLst/>
              <a:gdLst>
                <a:gd name="connsiteX0" fmla="*/ 122190 w 122262"/>
                <a:gd name="connsiteY0" fmla="*/ 218 h 130751"/>
                <a:gd name="connsiteX1" fmla="*/ 17415 w 122262"/>
                <a:gd name="connsiteY1" fmla="*/ 109755 h 130751"/>
                <a:gd name="connsiteX2" fmla="*/ 1540 w 122262"/>
                <a:gd name="connsiteY2" fmla="*/ 128805 h 130751"/>
                <a:gd name="connsiteX3" fmla="*/ 33290 w 122262"/>
                <a:gd name="connsiteY3" fmla="*/ 82768 h 130751"/>
                <a:gd name="connsiteX4" fmla="*/ 122190 w 122262"/>
                <a:gd name="connsiteY4" fmla="*/ 218 h 13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62" h="130751">
                  <a:moveTo>
                    <a:pt x="122190" y="218"/>
                  </a:moveTo>
                  <a:cubicBezTo>
                    <a:pt x="119544" y="4716"/>
                    <a:pt x="37523" y="88324"/>
                    <a:pt x="17415" y="109755"/>
                  </a:cubicBezTo>
                  <a:cubicBezTo>
                    <a:pt x="-2693" y="131186"/>
                    <a:pt x="-1106" y="133303"/>
                    <a:pt x="1540" y="128805"/>
                  </a:cubicBezTo>
                  <a:cubicBezTo>
                    <a:pt x="4186" y="124307"/>
                    <a:pt x="12653" y="103670"/>
                    <a:pt x="33290" y="82768"/>
                  </a:cubicBezTo>
                  <a:cubicBezTo>
                    <a:pt x="53927" y="61866"/>
                    <a:pt x="124836" y="-4280"/>
                    <a:pt x="122190" y="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: 図形 527">
              <a:extLst>
                <a:ext uri="{FF2B5EF4-FFF2-40B4-BE49-F238E27FC236}">
                  <a16:creationId xmlns:a16="http://schemas.microsoft.com/office/drawing/2014/main" id="{A9AE5813-543B-4EFE-8EAD-D4DB2446E996}"/>
                </a:ext>
              </a:extLst>
            </p:cNvPr>
            <p:cNvSpPr/>
            <p:nvPr/>
          </p:nvSpPr>
          <p:spPr>
            <a:xfrm>
              <a:off x="5471074" y="6039711"/>
              <a:ext cx="285824" cy="824768"/>
            </a:xfrm>
            <a:custGeom>
              <a:avLst/>
              <a:gdLst>
                <a:gd name="connsiteX0" fmla="*/ 285201 w 285824"/>
                <a:gd name="connsiteY0" fmla="*/ 3902 h 824768"/>
                <a:gd name="connsiteX1" fmla="*/ 251864 w 285824"/>
                <a:gd name="connsiteY1" fmla="*/ 89627 h 824768"/>
                <a:gd name="connsiteX2" fmla="*/ 232814 w 285824"/>
                <a:gd name="connsiteY2" fmla="*/ 156302 h 824768"/>
                <a:gd name="connsiteX3" fmla="*/ 113751 w 285824"/>
                <a:gd name="connsiteY3" fmla="*/ 449989 h 824768"/>
                <a:gd name="connsiteX4" fmla="*/ 32789 w 285824"/>
                <a:gd name="connsiteY4" fmla="*/ 692877 h 824768"/>
                <a:gd name="connsiteX5" fmla="*/ 7389 w 285824"/>
                <a:gd name="connsiteY5" fmla="*/ 794477 h 824768"/>
                <a:gd name="connsiteX6" fmla="*/ 5801 w 285824"/>
                <a:gd name="connsiteY6" fmla="*/ 813527 h 824768"/>
                <a:gd name="connsiteX7" fmla="*/ 77239 w 285824"/>
                <a:gd name="connsiteY7" fmla="*/ 637314 h 824768"/>
                <a:gd name="connsiteX8" fmla="*/ 128039 w 285824"/>
                <a:gd name="connsiteY8" fmla="*/ 449989 h 824768"/>
                <a:gd name="connsiteX9" fmla="*/ 220114 w 285824"/>
                <a:gd name="connsiteY9" fmla="*/ 226152 h 824768"/>
                <a:gd name="connsiteX10" fmla="*/ 285201 w 285824"/>
                <a:gd name="connsiteY10" fmla="*/ 3902 h 82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824" h="824768">
                  <a:moveTo>
                    <a:pt x="285201" y="3902"/>
                  </a:moveTo>
                  <a:cubicBezTo>
                    <a:pt x="290493" y="-18852"/>
                    <a:pt x="260595" y="64227"/>
                    <a:pt x="251864" y="89627"/>
                  </a:cubicBezTo>
                  <a:cubicBezTo>
                    <a:pt x="243133" y="115027"/>
                    <a:pt x="255833" y="96242"/>
                    <a:pt x="232814" y="156302"/>
                  </a:cubicBezTo>
                  <a:cubicBezTo>
                    <a:pt x="209795" y="216362"/>
                    <a:pt x="147088" y="360560"/>
                    <a:pt x="113751" y="449989"/>
                  </a:cubicBezTo>
                  <a:cubicBezTo>
                    <a:pt x="80414" y="539418"/>
                    <a:pt x="50516" y="635462"/>
                    <a:pt x="32789" y="692877"/>
                  </a:cubicBezTo>
                  <a:cubicBezTo>
                    <a:pt x="15062" y="750292"/>
                    <a:pt x="11887" y="774369"/>
                    <a:pt x="7389" y="794477"/>
                  </a:cubicBezTo>
                  <a:cubicBezTo>
                    <a:pt x="2891" y="814585"/>
                    <a:pt x="-5841" y="839721"/>
                    <a:pt x="5801" y="813527"/>
                  </a:cubicBezTo>
                  <a:cubicBezTo>
                    <a:pt x="17443" y="787333"/>
                    <a:pt x="56866" y="697904"/>
                    <a:pt x="77239" y="637314"/>
                  </a:cubicBezTo>
                  <a:cubicBezTo>
                    <a:pt x="97612" y="576724"/>
                    <a:pt x="104227" y="518516"/>
                    <a:pt x="128039" y="449989"/>
                  </a:cubicBezTo>
                  <a:cubicBezTo>
                    <a:pt x="151851" y="381462"/>
                    <a:pt x="193656" y="298648"/>
                    <a:pt x="220114" y="226152"/>
                  </a:cubicBezTo>
                  <a:cubicBezTo>
                    <a:pt x="246572" y="153656"/>
                    <a:pt x="279909" y="26656"/>
                    <a:pt x="285201" y="39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: 図形 528">
              <a:extLst>
                <a:ext uri="{FF2B5EF4-FFF2-40B4-BE49-F238E27FC236}">
                  <a16:creationId xmlns:a16="http://schemas.microsoft.com/office/drawing/2014/main" id="{0027E5F0-DFB7-4D51-98EF-1D6916059940}"/>
                </a:ext>
              </a:extLst>
            </p:cNvPr>
            <p:cNvSpPr/>
            <p:nvPr/>
          </p:nvSpPr>
          <p:spPr>
            <a:xfrm>
              <a:off x="5452667" y="6084350"/>
              <a:ext cx="260078" cy="346817"/>
            </a:xfrm>
            <a:custGeom>
              <a:avLst/>
              <a:gdLst>
                <a:gd name="connsiteX0" fmla="*/ 259158 w 260078"/>
                <a:gd name="connsiteY0" fmla="*/ 2125 h 346817"/>
                <a:gd name="connsiteX1" fmla="*/ 121046 w 260078"/>
                <a:gd name="connsiteY1" fmla="*/ 22763 h 346817"/>
                <a:gd name="connsiteX2" fmla="*/ 79771 w 260078"/>
                <a:gd name="connsiteY2" fmla="*/ 197388 h 346817"/>
                <a:gd name="connsiteX3" fmla="*/ 396 w 260078"/>
                <a:gd name="connsiteY3" fmla="*/ 346613 h 346817"/>
                <a:gd name="connsiteX4" fmla="*/ 51196 w 260078"/>
                <a:gd name="connsiteY4" fmla="*/ 225963 h 346817"/>
                <a:gd name="connsiteX5" fmla="*/ 97233 w 260078"/>
                <a:gd name="connsiteY5" fmla="*/ 70388 h 346817"/>
                <a:gd name="connsiteX6" fmla="*/ 176608 w 260078"/>
                <a:gd name="connsiteY6" fmla="*/ 22763 h 346817"/>
                <a:gd name="connsiteX7" fmla="*/ 259158 w 260078"/>
                <a:gd name="connsiteY7" fmla="*/ 2125 h 34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78" h="346817">
                  <a:moveTo>
                    <a:pt x="259158" y="2125"/>
                  </a:moveTo>
                  <a:cubicBezTo>
                    <a:pt x="249898" y="2125"/>
                    <a:pt x="150944" y="-9781"/>
                    <a:pt x="121046" y="22763"/>
                  </a:cubicBezTo>
                  <a:cubicBezTo>
                    <a:pt x="91148" y="55307"/>
                    <a:pt x="99879" y="143413"/>
                    <a:pt x="79771" y="197388"/>
                  </a:cubicBezTo>
                  <a:cubicBezTo>
                    <a:pt x="59663" y="251363"/>
                    <a:pt x="5158" y="341851"/>
                    <a:pt x="396" y="346613"/>
                  </a:cubicBezTo>
                  <a:cubicBezTo>
                    <a:pt x="-4366" y="351375"/>
                    <a:pt x="35057" y="272000"/>
                    <a:pt x="51196" y="225963"/>
                  </a:cubicBezTo>
                  <a:cubicBezTo>
                    <a:pt x="67335" y="179926"/>
                    <a:pt x="76331" y="104255"/>
                    <a:pt x="97233" y="70388"/>
                  </a:cubicBezTo>
                  <a:cubicBezTo>
                    <a:pt x="118135" y="36521"/>
                    <a:pt x="147768" y="34934"/>
                    <a:pt x="176608" y="22763"/>
                  </a:cubicBezTo>
                  <a:cubicBezTo>
                    <a:pt x="205448" y="10592"/>
                    <a:pt x="268418" y="2125"/>
                    <a:pt x="259158" y="21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: 図形 529">
              <a:extLst>
                <a:ext uri="{FF2B5EF4-FFF2-40B4-BE49-F238E27FC236}">
                  <a16:creationId xmlns:a16="http://schemas.microsoft.com/office/drawing/2014/main" id="{645BE5DA-24B7-4FED-A3B2-F8E8FAF901B5}"/>
                </a:ext>
              </a:extLst>
            </p:cNvPr>
            <p:cNvSpPr/>
            <p:nvPr/>
          </p:nvSpPr>
          <p:spPr>
            <a:xfrm>
              <a:off x="5483215" y="5969369"/>
              <a:ext cx="243139" cy="129948"/>
            </a:xfrm>
            <a:custGeom>
              <a:avLst/>
              <a:gdLst>
                <a:gd name="connsiteX0" fmla="*/ 242898 w 243139"/>
                <a:gd name="connsiteY0" fmla="*/ 5981 h 129948"/>
                <a:gd name="connsiteX1" fmla="*/ 60335 w 243139"/>
                <a:gd name="connsiteY1" fmla="*/ 10744 h 129948"/>
                <a:gd name="connsiteX2" fmla="*/ 10 w 243139"/>
                <a:gd name="connsiteY2" fmla="*/ 129806 h 129948"/>
                <a:gd name="connsiteX3" fmla="*/ 63510 w 243139"/>
                <a:gd name="connsiteY3" fmla="*/ 34556 h 129948"/>
                <a:gd name="connsiteX4" fmla="*/ 98435 w 243139"/>
                <a:gd name="connsiteY4" fmla="*/ 13919 h 129948"/>
                <a:gd name="connsiteX5" fmla="*/ 242898 w 243139"/>
                <a:gd name="connsiteY5" fmla="*/ 5981 h 1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139" h="129948">
                  <a:moveTo>
                    <a:pt x="242898" y="5981"/>
                  </a:moveTo>
                  <a:cubicBezTo>
                    <a:pt x="236548" y="5452"/>
                    <a:pt x="100816" y="-9893"/>
                    <a:pt x="60335" y="10744"/>
                  </a:cubicBezTo>
                  <a:cubicBezTo>
                    <a:pt x="19854" y="31381"/>
                    <a:pt x="-519" y="125837"/>
                    <a:pt x="10" y="129806"/>
                  </a:cubicBezTo>
                  <a:cubicBezTo>
                    <a:pt x="539" y="133775"/>
                    <a:pt x="47106" y="53870"/>
                    <a:pt x="63510" y="34556"/>
                  </a:cubicBezTo>
                  <a:cubicBezTo>
                    <a:pt x="79914" y="15242"/>
                    <a:pt x="68537" y="17623"/>
                    <a:pt x="98435" y="13919"/>
                  </a:cubicBezTo>
                  <a:cubicBezTo>
                    <a:pt x="128333" y="10215"/>
                    <a:pt x="249248" y="6510"/>
                    <a:pt x="242898" y="5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: 図形 530">
              <a:extLst>
                <a:ext uri="{FF2B5EF4-FFF2-40B4-BE49-F238E27FC236}">
                  <a16:creationId xmlns:a16="http://schemas.microsoft.com/office/drawing/2014/main" id="{AF1ED57A-5085-47D7-B28C-247853973EA3}"/>
                </a:ext>
              </a:extLst>
            </p:cNvPr>
            <p:cNvSpPr/>
            <p:nvPr/>
          </p:nvSpPr>
          <p:spPr>
            <a:xfrm>
              <a:off x="5518112" y="6031324"/>
              <a:ext cx="225463" cy="2352"/>
            </a:xfrm>
            <a:custGeom>
              <a:avLst/>
              <a:gdLst>
                <a:gd name="connsiteX0" fmla="*/ 225463 w 225463"/>
                <a:gd name="connsiteY0" fmla="*/ 1176 h 2352"/>
                <a:gd name="connsiteX1" fmla="*/ 38 w 225463"/>
                <a:gd name="connsiteY1" fmla="*/ 1176 h 2352"/>
                <a:gd name="connsiteX2" fmla="*/ 225463 w 225463"/>
                <a:gd name="connsiteY2" fmla="*/ 1176 h 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463" h="2352">
                  <a:moveTo>
                    <a:pt x="225463" y="1176"/>
                  </a:moveTo>
                  <a:cubicBezTo>
                    <a:pt x="225463" y="1176"/>
                    <a:pt x="3478" y="3822"/>
                    <a:pt x="38" y="1176"/>
                  </a:cubicBezTo>
                  <a:cubicBezTo>
                    <a:pt x="-3402" y="-1470"/>
                    <a:pt x="225463" y="1176"/>
                    <a:pt x="225463" y="11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: 図形 531">
              <a:extLst>
                <a:ext uri="{FF2B5EF4-FFF2-40B4-BE49-F238E27FC236}">
                  <a16:creationId xmlns:a16="http://schemas.microsoft.com/office/drawing/2014/main" id="{CE6F665B-A880-4DEF-96E6-1420764D3310}"/>
                </a:ext>
              </a:extLst>
            </p:cNvPr>
            <p:cNvSpPr/>
            <p:nvPr/>
          </p:nvSpPr>
          <p:spPr>
            <a:xfrm>
              <a:off x="5544366" y="6125350"/>
              <a:ext cx="194260" cy="64476"/>
            </a:xfrm>
            <a:custGeom>
              <a:avLst/>
              <a:gdLst>
                <a:gd name="connsiteX0" fmla="*/ 772 w 194260"/>
                <a:gd name="connsiteY0" fmla="*/ 64313 h 64476"/>
                <a:gd name="connsiteX1" fmla="*/ 156347 w 194260"/>
                <a:gd name="connsiteY1" fmla="*/ 26213 h 64476"/>
                <a:gd name="connsiteX2" fmla="*/ 191272 w 194260"/>
                <a:gd name="connsiteY2" fmla="*/ 813 h 64476"/>
                <a:gd name="connsiteX3" fmla="*/ 100784 w 194260"/>
                <a:gd name="connsiteY3" fmla="*/ 10338 h 64476"/>
                <a:gd name="connsiteX4" fmla="*/ 772 w 194260"/>
                <a:gd name="connsiteY4" fmla="*/ 64313 h 6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0" h="64476">
                  <a:moveTo>
                    <a:pt x="772" y="64313"/>
                  </a:moveTo>
                  <a:cubicBezTo>
                    <a:pt x="10033" y="66959"/>
                    <a:pt x="124597" y="36796"/>
                    <a:pt x="156347" y="26213"/>
                  </a:cubicBezTo>
                  <a:cubicBezTo>
                    <a:pt x="188097" y="15630"/>
                    <a:pt x="200533" y="3459"/>
                    <a:pt x="191272" y="813"/>
                  </a:cubicBezTo>
                  <a:cubicBezTo>
                    <a:pt x="182012" y="-1833"/>
                    <a:pt x="133592" y="2136"/>
                    <a:pt x="100784" y="10338"/>
                  </a:cubicBezTo>
                  <a:cubicBezTo>
                    <a:pt x="67976" y="18540"/>
                    <a:pt x="-8489" y="61667"/>
                    <a:pt x="772" y="64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: 図形 532">
              <a:extLst>
                <a:ext uri="{FF2B5EF4-FFF2-40B4-BE49-F238E27FC236}">
                  <a16:creationId xmlns:a16="http://schemas.microsoft.com/office/drawing/2014/main" id="{35042468-D188-48FF-B74A-3A54897F4DED}"/>
                </a:ext>
              </a:extLst>
            </p:cNvPr>
            <p:cNvSpPr/>
            <p:nvPr/>
          </p:nvSpPr>
          <p:spPr>
            <a:xfrm>
              <a:off x="5332265" y="5839834"/>
              <a:ext cx="71855" cy="85113"/>
            </a:xfrm>
            <a:custGeom>
              <a:avLst/>
              <a:gdLst>
                <a:gd name="connsiteX0" fmla="*/ 148 w 71855"/>
                <a:gd name="connsiteY0" fmla="*/ 3754 h 85113"/>
                <a:gd name="connsiteX1" fmla="*/ 71585 w 71855"/>
                <a:gd name="connsiteY1" fmla="*/ 10104 h 85113"/>
                <a:gd name="connsiteX2" fmla="*/ 25548 w 71855"/>
                <a:gd name="connsiteY2" fmla="*/ 84716 h 85113"/>
                <a:gd name="connsiteX3" fmla="*/ 50948 w 71855"/>
                <a:gd name="connsiteY3" fmla="*/ 38679 h 85113"/>
                <a:gd name="connsiteX4" fmla="*/ 148 w 71855"/>
                <a:gd name="connsiteY4" fmla="*/ 3754 h 8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5" h="85113">
                  <a:moveTo>
                    <a:pt x="148" y="3754"/>
                  </a:moveTo>
                  <a:cubicBezTo>
                    <a:pt x="3588" y="-1009"/>
                    <a:pt x="67352" y="-3390"/>
                    <a:pt x="71585" y="10104"/>
                  </a:cubicBezTo>
                  <a:cubicBezTo>
                    <a:pt x="75818" y="23598"/>
                    <a:pt x="28988" y="79954"/>
                    <a:pt x="25548" y="84716"/>
                  </a:cubicBezTo>
                  <a:cubicBezTo>
                    <a:pt x="22109" y="89479"/>
                    <a:pt x="47509" y="50056"/>
                    <a:pt x="50948" y="38679"/>
                  </a:cubicBezTo>
                  <a:cubicBezTo>
                    <a:pt x="54387" y="27302"/>
                    <a:pt x="-3292" y="8517"/>
                    <a:pt x="148" y="37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: 図形 533">
              <a:extLst>
                <a:ext uri="{FF2B5EF4-FFF2-40B4-BE49-F238E27FC236}">
                  <a16:creationId xmlns:a16="http://schemas.microsoft.com/office/drawing/2014/main" id="{DB738017-342F-4AFB-93B5-B1E679F61687}"/>
                </a:ext>
              </a:extLst>
            </p:cNvPr>
            <p:cNvSpPr/>
            <p:nvPr/>
          </p:nvSpPr>
          <p:spPr>
            <a:xfrm>
              <a:off x="5244977" y="5925378"/>
              <a:ext cx="154364" cy="181683"/>
            </a:xfrm>
            <a:custGeom>
              <a:avLst/>
              <a:gdLst>
                <a:gd name="connsiteX0" fmla="*/ 154111 w 154364"/>
                <a:gd name="connsiteY0" fmla="*/ 760 h 181683"/>
                <a:gd name="connsiteX1" fmla="*/ 58861 w 154364"/>
                <a:gd name="connsiteY1" fmla="*/ 180147 h 181683"/>
                <a:gd name="connsiteX2" fmla="*/ 123 w 154364"/>
                <a:gd name="connsiteY2" fmla="*/ 91247 h 181683"/>
                <a:gd name="connsiteX3" fmla="*/ 44573 w 154364"/>
                <a:gd name="connsiteY3" fmla="*/ 161097 h 181683"/>
                <a:gd name="connsiteX4" fmla="*/ 85848 w 154364"/>
                <a:gd name="connsiteY4" fmla="*/ 118235 h 181683"/>
                <a:gd name="connsiteX5" fmla="*/ 154111 w 154364"/>
                <a:gd name="connsiteY5" fmla="*/ 760 h 1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364" h="181683">
                  <a:moveTo>
                    <a:pt x="154111" y="760"/>
                  </a:moveTo>
                  <a:cubicBezTo>
                    <a:pt x="149613" y="11078"/>
                    <a:pt x="84526" y="165066"/>
                    <a:pt x="58861" y="180147"/>
                  </a:cubicBezTo>
                  <a:cubicBezTo>
                    <a:pt x="33196" y="195228"/>
                    <a:pt x="2504" y="94422"/>
                    <a:pt x="123" y="91247"/>
                  </a:cubicBezTo>
                  <a:cubicBezTo>
                    <a:pt x="-2258" y="88072"/>
                    <a:pt x="30286" y="156599"/>
                    <a:pt x="44573" y="161097"/>
                  </a:cubicBezTo>
                  <a:cubicBezTo>
                    <a:pt x="58860" y="165595"/>
                    <a:pt x="69708" y="148398"/>
                    <a:pt x="85848" y="118235"/>
                  </a:cubicBezTo>
                  <a:cubicBezTo>
                    <a:pt x="101988" y="88073"/>
                    <a:pt x="158609" y="-9558"/>
                    <a:pt x="154111" y="7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: 図形 534">
              <a:extLst>
                <a:ext uri="{FF2B5EF4-FFF2-40B4-BE49-F238E27FC236}">
                  <a16:creationId xmlns:a16="http://schemas.microsoft.com/office/drawing/2014/main" id="{10C60B19-7437-4750-A3EE-D19579E29044}"/>
                </a:ext>
              </a:extLst>
            </p:cNvPr>
            <p:cNvSpPr/>
            <p:nvPr/>
          </p:nvSpPr>
          <p:spPr>
            <a:xfrm>
              <a:off x="5286250" y="5926128"/>
              <a:ext cx="92826" cy="37594"/>
            </a:xfrm>
            <a:custGeom>
              <a:avLst/>
              <a:gdLst>
                <a:gd name="connsiteX0" fmla="*/ 125 w 92826"/>
                <a:gd name="connsiteY0" fmla="*/ 36522 h 37594"/>
                <a:gd name="connsiteX1" fmla="*/ 69975 w 92826"/>
                <a:gd name="connsiteY1" fmla="*/ 25410 h 37594"/>
                <a:gd name="connsiteX2" fmla="*/ 89025 w 92826"/>
                <a:gd name="connsiteY2" fmla="*/ 10 h 37594"/>
                <a:gd name="connsiteX3" fmla="*/ 125 w 92826"/>
                <a:gd name="connsiteY3" fmla="*/ 36522 h 3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826" h="37594">
                  <a:moveTo>
                    <a:pt x="125" y="36522"/>
                  </a:moveTo>
                  <a:cubicBezTo>
                    <a:pt x="-3050" y="40755"/>
                    <a:pt x="55158" y="31495"/>
                    <a:pt x="69975" y="25410"/>
                  </a:cubicBezTo>
                  <a:cubicBezTo>
                    <a:pt x="84792" y="19325"/>
                    <a:pt x="100137" y="-519"/>
                    <a:pt x="89025" y="10"/>
                  </a:cubicBezTo>
                  <a:cubicBezTo>
                    <a:pt x="77913" y="539"/>
                    <a:pt x="3300" y="32289"/>
                    <a:pt x="125" y="365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: 図形 535">
              <a:extLst>
                <a:ext uri="{FF2B5EF4-FFF2-40B4-BE49-F238E27FC236}">
                  <a16:creationId xmlns:a16="http://schemas.microsoft.com/office/drawing/2014/main" id="{1CA61DAC-1DDE-4460-9D88-9E8E7435723C}"/>
                </a:ext>
              </a:extLst>
            </p:cNvPr>
            <p:cNvSpPr/>
            <p:nvPr/>
          </p:nvSpPr>
          <p:spPr>
            <a:xfrm>
              <a:off x="5272027" y="5946294"/>
              <a:ext cx="71513" cy="133942"/>
            </a:xfrm>
            <a:custGeom>
              <a:avLst/>
              <a:gdLst>
                <a:gd name="connsiteX0" fmla="*/ 71498 w 71513"/>
                <a:gd name="connsiteY0" fmla="*/ 481 h 133942"/>
                <a:gd name="connsiteX1" fmla="*/ 4823 w 71513"/>
                <a:gd name="connsiteY1" fmla="*/ 130656 h 133942"/>
                <a:gd name="connsiteX2" fmla="*/ 11173 w 71513"/>
                <a:gd name="connsiteY2" fmla="*/ 87794 h 133942"/>
                <a:gd name="connsiteX3" fmla="*/ 71498 w 71513"/>
                <a:gd name="connsiteY3" fmla="*/ 481 h 13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3" h="133942">
                  <a:moveTo>
                    <a:pt x="71498" y="481"/>
                  </a:moveTo>
                  <a:cubicBezTo>
                    <a:pt x="70440" y="7625"/>
                    <a:pt x="14877" y="116104"/>
                    <a:pt x="4823" y="130656"/>
                  </a:cubicBezTo>
                  <a:cubicBezTo>
                    <a:pt x="-5231" y="145208"/>
                    <a:pt x="2177" y="107902"/>
                    <a:pt x="11173" y="87794"/>
                  </a:cubicBezTo>
                  <a:cubicBezTo>
                    <a:pt x="20169" y="67686"/>
                    <a:pt x="72556" y="-6663"/>
                    <a:pt x="71498" y="4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: 図形 536">
              <a:extLst>
                <a:ext uri="{FF2B5EF4-FFF2-40B4-BE49-F238E27FC236}">
                  <a16:creationId xmlns:a16="http://schemas.microsoft.com/office/drawing/2014/main" id="{098CA56B-159C-4B9A-AAA9-4D8C50987720}"/>
                </a:ext>
              </a:extLst>
            </p:cNvPr>
            <p:cNvSpPr/>
            <p:nvPr/>
          </p:nvSpPr>
          <p:spPr>
            <a:xfrm>
              <a:off x="5432224" y="6199738"/>
              <a:ext cx="106430" cy="236935"/>
            </a:xfrm>
            <a:custGeom>
              <a:avLst/>
              <a:gdLst>
                <a:gd name="connsiteX0" fmla="*/ 101801 w 106430"/>
                <a:gd name="connsiteY0" fmla="*/ 2625 h 236935"/>
                <a:gd name="connsiteX1" fmla="*/ 9726 w 106430"/>
                <a:gd name="connsiteY1" fmla="*/ 221700 h 236935"/>
                <a:gd name="connsiteX2" fmla="*/ 11314 w 106430"/>
                <a:gd name="connsiteY2" fmla="*/ 205825 h 236935"/>
                <a:gd name="connsiteX3" fmla="*/ 85926 w 106430"/>
                <a:gd name="connsiteY3" fmla="*/ 105812 h 236935"/>
                <a:gd name="connsiteX4" fmla="*/ 101801 w 106430"/>
                <a:gd name="connsiteY4" fmla="*/ 2625 h 23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430" h="236935">
                  <a:moveTo>
                    <a:pt x="101801" y="2625"/>
                  </a:moveTo>
                  <a:cubicBezTo>
                    <a:pt x="89101" y="21940"/>
                    <a:pt x="24807" y="187833"/>
                    <a:pt x="9726" y="221700"/>
                  </a:cubicBezTo>
                  <a:cubicBezTo>
                    <a:pt x="-5355" y="255567"/>
                    <a:pt x="-1386" y="225140"/>
                    <a:pt x="11314" y="205825"/>
                  </a:cubicBezTo>
                  <a:cubicBezTo>
                    <a:pt x="24014" y="186510"/>
                    <a:pt x="73491" y="135710"/>
                    <a:pt x="85926" y="105812"/>
                  </a:cubicBezTo>
                  <a:cubicBezTo>
                    <a:pt x="98361" y="75914"/>
                    <a:pt x="114501" y="-16690"/>
                    <a:pt x="101801" y="2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: 図形 537">
              <a:extLst>
                <a:ext uri="{FF2B5EF4-FFF2-40B4-BE49-F238E27FC236}">
                  <a16:creationId xmlns:a16="http://schemas.microsoft.com/office/drawing/2014/main" id="{28F983E2-7F14-43AF-83C4-44B38B78BE75}"/>
                </a:ext>
              </a:extLst>
            </p:cNvPr>
            <p:cNvSpPr/>
            <p:nvPr/>
          </p:nvSpPr>
          <p:spPr>
            <a:xfrm>
              <a:off x="5416237" y="6184223"/>
              <a:ext cx="90853" cy="221447"/>
            </a:xfrm>
            <a:custGeom>
              <a:avLst/>
              <a:gdLst>
                <a:gd name="connsiteX0" fmla="*/ 90801 w 90853"/>
                <a:gd name="connsiteY0" fmla="*/ 677 h 221447"/>
                <a:gd name="connsiteX1" fmla="*/ 5076 w 90853"/>
                <a:gd name="connsiteY1" fmla="*/ 214990 h 221447"/>
                <a:gd name="connsiteX2" fmla="*/ 17776 w 90853"/>
                <a:gd name="connsiteY2" fmla="*/ 149902 h 221447"/>
                <a:gd name="connsiteX3" fmla="*/ 90801 w 90853"/>
                <a:gd name="connsiteY3" fmla="*/ 677 h 2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853" h="221447">
                  <a:moveTo>
                    <a:pt x="90801" y="677"/>
                  </a:moveTo>
                  <a:cubicBezTo>
                    <a:pt x="88684" y="11525"/>
                    <a:pt x="17247" y="190119"/>
                    <a:pt x="5076" y="214990"/>
                  </a:cubicBezTo>
                  <a:cubicBezTo>
                    <a:pt x="-7095" y="239861"/>
                    <a:pt x="4812" y="187473"/>
                    <a:pt x="17776" y="149902"/>
                  </a:cubicBezTo>
                  <a:cubicBezTo>
                    <a:pt x="30740" y="112331"/>
                    <a:pt x="92918" y="-10171"/>
                    <a:pt x="90801" y="6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: 図形 538">
              <a:extLst>
                <a:ext uri="{FF2B5EF4-FFF2-40B4-BE49-F238E27FC236}">
                  <a16:creationId xmlns:a16="http://schemas.microsoft.com/office/drawing/2014/main" id="{7382D94F-5415-4CBA-8EA0-7BE570275BCA}"/>
                </a:ext>
              </a:extLst>
            </p:cNvPr>
            <p:cNvSpPr/>
            <p:nvPr/>
          </p:nvSpPr>
          <p:spPr>
            <a:xfrm>
              <a:off x="5373586" y="6054718"/>
              <a:ext cx="144256" cy="258260"/>
            </a:xfrm>
            <a:custGeom>
              <a:avLst/>
              <a:gdLst>
                <a:gd name="connsiteX0" fmla="*/ 102 w 144256"/>
                <a:gd name="connsiteY0" fmla="*/ 7 h 258260"/>
                <a:gd name="connsiteX1" fmla="*/ 130277 w 144256"/>
                <a:gd name="connsiteY1" fmla="*/ 85732 h 258260"/>
                <a:gd name="connsiteX2" fmla="*/ 131864 w 144256"/>
                <a:gd name="connsiteY2" fmla="*/ 87320 h 258260"/>
                <a:gd name="connsiteX3" fmla="*/ 52489 w 144256"/>
                <a:gd name="connsiteY3" fmla="*/ 255595 h 258260"/>
                <a:gd name="connsiteX4" fmla="*/ 79477 w 144256"/>
                <a:gd name="connsiteY4" fmla="*/ 185745 h 258260"/>
                <a:gd name="connsiteX5" fmla="*/ 101702 w 144256"/>
                <a:gd name="connsiteY5" fmla="*/ 120657 h 258260"/>
                <a:gd name="connsiteX6" fmla="*/ 108052 w 144256"/>
                <a:gd name="connsiteY6" fmla="*/ 80970 h 258260"/>
                <a:gd name="connsiteX7" fmla="*/ 102 w 144256"/>
                <a:gd name="connsiteY7" fmla="*/ 7 h 25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256" h="258260">
                  <a:moveTo>
                    <a:pt x="102" y="7"/>
                  </a:moveTo>
                  <a:cubicBezTo>
                    <a:pt x="3806" y="801"/>
                    <a:pt x="108317" y="71180"/>
                    <a:pt x="130277" y="85732"/>
                  </a:cubicBezTo>
                  <a:cubicBezTo>
                    <a:pt x="152237" y="100284"/>
                    <a:pt x="144829" y="59010"/>
                    <a:pt x="131864" y="87320"/>
                  </a:cubicBezTo>
                  <a:cubicBezTo>
                    <a:pt x="118899" y="115630"/>
                    <a:pt x="61220" y="239191"/>
                    <a:pt x="52489" y="255595"/>
                  </a:cubicBezTo>
                  <a:cubicBezTo>
                    <a:pt x="43758" y="271999"/>
                    <a:pt x="71275" y="208235"/>
                    <a:pt x="79477" y="185745"/>
                  </a:cubicBezTo>
                  <a:cubicBezTo>
                    <a:pt x="87679" y="163255"/>
                    <a:pt x="96939" y="138120"/>
                    <a:pt x="101702" y="120657"/>
                  </a:cubicBezTo>
                  <a:cubicBezTo>
                    <a:pt x="106465" y="103194"/>
                    <a:pt x="122339" y="96580"/>
                    <a:pt x="108052" y="80970"/>
                  </a:cubicBezTo>
                  <a:cubicBezTo>
                    <a:pt x="93765" y="65360"/>
                    <a:pt x="-3602" y="-787"/>
                    <a:pt x="102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: 図形 539">
              <a:extLst>
                <a:ext uri="{FF2B5EF4-FFF2-40B4-BE49-F238E27FC236}">
                  <a16:creationId xmlns:a16="http://schemas.microsoft.com/office/drawing/2014/main" id="{FD4C381A-9A10-4291-AD00-24BFEF072B8B}"/>
                </a:ext>
              </a:extLst>
            </p:cNvPr>
            <p:cNvSpPr/>
            <p:nvPr/>
          </p:nvSpPr>
          <p:spPr>
            <a:xfrm>
              <a:off x="5296395" y="6068721"/>
              <a:ext cx="136406" cy="254336"/>
            </a:xfrm>
            <a:custGeom>
              <a:avLst/>
              <a:gdLst>
                <a:gd name="connsiteX0" fmla="*/ 136030 w 136406"/>
                <a:gd name="connsiteY0" fmla="*/ 254292 h 254336"/>
                <a:gd name="connsiteX1" fmla="*/ 13793 w 136406"/>
                <a:gd name="connsiteY1" fmla="*/ 152692 h 254336"/>
                <a:gd name="connsiteX2" fmla="*/ 4268 w 136406"/>
                <a:gd name="connsiteY2" fmla="*/ 117767 h 254336"/>
                <a:gd name="connsiteX3" fmla="*/ 26493 w 136406"/>
                <a:gd name="connsiteY3" fmla="*/ 81254 h 254336"/>
                <a:gd name="connsiteX4" fmla="*/ 77293 w 136406"/>
                <a:gd name="connsiteY4" fmla="*/ 70142 h 254336"/>
                <a:gd name="connsiteX5" fmla="*/ 61418 w 136406"/>
                <a:gd name="connsiteY5" fmla="*/ 39979 h 254336"/>
                <a:gd name="connsiteX6" fmla="*/ 72530 w 136406"/>
                <a:gd name="connsiteY6" fmla="*/ 39979 h 254336"/>
                <a:gd name="connsiteX7" fmla="*/ 110630 w 136406"/>
                <a:gd name="connsiteY7" fmla="*/ 27279 h 254336"/>
                <a:gd name="connsiteX8" fmla="*/ 88405 w 136406"/>
                <a:gd name="connsiteY8" fmla="*/ 292 h 254336"/>
                <a:gd name="connsiteX9" fmla="*/ 99518 w 136406"/>
                <a:gd name="connsiteY9" fmla="*/ 46329 h 254336"/>
                <a:gd name="connsiteX10" fmla="*/ 53480 w 136406"/>
                <a:gd name="connsiteY10" fmla="*/ 163804 h 254336"/>
                <a:gd name="connsiteX11" fmla="*/ 136030 w 136406"/>
                <a:gd name="connsiteY11" fmla="*/ 254292 h 25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406" h="254336">
                  <a:moveTo>
                    <a:pt x="136030" y="254292"/>
                  </a:moveTo>
                  <a:cubicBezTo>
                    <a:pt x="129415" y="252440"/>
                    <a:pt x="35753" y="175446"/>
                    <a:pt x="13793" y="152692"/>
                  </a:cubicBezTo>
                  <a:cubicBezTo>
                    <a:pt x="-8167" y="129938"/>
                    <a:pt x="2151" y="129673"/>
                    <a:pt x="4268" y="117767"/>
                  </a:cubicBezTo>
                  <a:cubicBezTo>
                    <a:pt x="6385" y="105861"/>
                    <a:pt x="14322" y="89191"/>
                    <a:pt x="26493" y="81254"/>
                  </a:cubicBezTo>
                  <a:cubicBezTo>
                    <a:pt x="38664" y="73317"/>
                    <a:pt x="71472" y="77021"/>
                    <a:pt x="77293" y="70142"/>
                  </a:cubicBezTo>
                  <a:cubicBezTo>
                    <a:pt x="83114" y="63263"/>
                    <a:pt x="62212" y="45006"/>
                    <a:pt x="61418" y="39979"/>
                  </a:cubicBezTo>
                  <a:cubicBezTo>
                    <a:pt x="60624" y="34952"/>
                    <a:pt x="64328" y="42096"/>
                    <a:pt x="72530" y="39979"/>
                  </a:cubicBezTo>
                  <a:cubicBezTo>
                    <a:pt x="80732" y="37862"/>
                    <a:pt x="107984" y="33893"/>
                    <a:pt x="110630" y="27279"/>
                  </a:cubicBezTo>
                  <a:cubicBezTo>
                    <a:pt x="113276" y="20664"/>
                    <a:pt x="90257" y="-2883"/>
                    <a:pt x="88405" y="292"/>
                  </a:cubicBezTo>
                  <a:cubicBezTo>
                    <a:pt x="86553" y="3467"/>
                    <a:pt x="105339" y="19077"/>
                    <a:pt x="99518" y="46329"/>
                  </a:cubicBezTo>
                  <a:cubicBezTo>
                    <a:pt x="93697" y="73581"/>
                    <a:pt x="46866" y="127556"/>
                    <a:pt x="53480" y="163804"/>
                  </a:cubicBezTo>
                  <a:cubicBezTo>
                    <a:pt x="60094" y="200052"/>
                    <a:pt x="142645" y="256144"/>
                    <a:pt x="136030" y="2542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: 図形 540">
              <a:extLst>
                <a:ext uri="{FF2B5EF4-FFF2-40B4-BE49-F238E27FC236}">
                  <a16:creationId xmlns:a16="http://schemas.microsoft.com/office/drawing/2014/main" id="{F8B2304D-EF6F-4AF5-9141-146C0AFD724B}"/>
                </a:ext>
              </a:extLst>
            </p:cNvPr>
            <p:cNvSpPr/>
            <p:nvPr/>
          </p:nvSpPr>
          <p:spPr>
            <a:xfrm>
              <a:off x="5295771" y="6238875"/>
              <a:ext cx="124457" cy="187830"/>
            </a:xfrm>
            <a:custGeom>
              <a:avLst/>
              <a:gdLst>
                <a:gd name="connsiteX0" fmla="*/ 129 w 124457"/>
                <a:gd name="connsiteY0" fmla="*/ 0 h 187830"/>
                <a:gd name="connsiteX1" fmla="*/ 120779 w 124457"/>
                <a:gd name="connsiteY1" fmla="*/ 82550 h 187830"/>
                <a:gd name="connsiteX2" fmla="*/ 93792 w 124457"/>
                <a:gd name="connsiteY2" fmla="*/ 187325 h 187830"/>
                <a:gd name="connsiteX3" fmla="*/ 98554 w 124457"/>
                <a:gd name="connsiteY3" fmla="*/ 120650 h 187830"/>
                <a:gd name="connsiteX4" fmla="*/ 96967 w 124457"/>
                <a:gd name="connsiteY4" fmla="*/ 80963 h 187830"/>
                <a:gd name="connsiteX5" fmla="*/ 129 w 124457"/>
                <a:gd name="connsiteY5" fmla="*/ 0 h 18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457" h="187830">
                  <a:moveTo>
                    <a:pt x="129" y="0"/>
                  </a:moveTo>
                  <a:cubicBezTo>
                    <a:pt x="4098" y="264"/>
                    <a:pt x="105169" y="51329"/>
                    <a:pt x="120779" y="82550"/>
                  </a:cubicBezTo>
                  <a:cubicBezTo>
                    <a:pt x="136390" y="113771"/>
                    <a:pt x="97496" y="180975"/>
                    <a:pt x="93792" y="187325"/>
                  </a:cubicBezTo>
                  <a:cubicBezTo>
                    <a:pt x="90088" y="193675"/>
                    <a:pt x="98025" y="138377"/>
                    <a:pt x="98554" y="120650"/>
                  </a:cubicBezTo>
                  <a:cubicBezTo>
                    <a:pt x="99083" y="102923"/>
                    <a:pt x="109402" y="98426"/>
                    <a:pt x="96967" y="80963"/>
                  </a:cubicBezTo>
                  <a:cubicBezTo>
                    <a:pt x="84532" y="63501"/>
                    <a:pt x="-3840" y="-264"/>
                    <a:pt x="12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: 図形 541">
              <a:extLst>
                <a:ext uri="{FF2B5EF4-FFF2-40B4-BE49-F238E27FC236}">
                  <a16:creationId xmlns:a16="http://schemas.microsoft.com/office/drawing/2014/main" id="{D32DD3A2-B2D9-4A13-AEEC-850D9D460C17}"/>
                </a:ext>
              </a:extLst>
            </p:cNvPr>
            <p:cNvSpPr/>
            <p:nvPr/>
          </p:nvSpPr>
          <p:spPr>
            <a:xfrm>
              <a:off x="5236072" y="6246686"/>
              <a:ext cx="152543" cy="183599"/>
            </a:xfrm>
            <a:custGeom>
              <a:avLst/>
              <a:gdLst>
                <a:gd name="connsiteX0" fmla="*/ 63003 w 152543"/>
                <a:gd name="connsiteY0" fmla="*/ 127 h 183599"/>
                <a:gd name="connsiteX1" fmla="*/ 58241 w 152543"/>
                <a:gd name="connsiteY1" fmla="*/ 87439 h 183599"/>
                <a:gd name="connsiteX2" fmla="*/ 37603 w 152543"/>
                <a:gd name="connsiteY2" fmla="*/ 150939 h 183599"/>
                <a:gd name="connsiteX3" fmla="*/ 99516 w 152543"/>
                <a:gd name="connsiteY3" fmla="*/ 150939 h 183599"/>
                <a:gd name="connsiteX4" fmla="*/ 126503 w 152543"/>
                <a:gd name="connsiteY4" fmla="*/ 182689 h 183599"/>
                <a:gd name="connsiteX5" fmla="*/ 150316 w 152543"/>
                <a:gd name="connsiteY5" fmla="*/ 171577 h 183599"/>
                <a:gd name="connsiteX6" fmla="*/ 67766 w 152543"/>
                <a:gd name="connsiteY6" fmla="*/ 136652 h 183599"/>
                <a:gd name="connsiteX7" fmla="*/ 7441 w 152543"/>
                <a:gd name="connsiteY7" fmla="*/ 92202 h 183599"/>
                <a:gd name="connsiteX8" fmla="*/ 7441 w 152543"/>
                <a:gd name="connsiteY8" fmla="*/ 68389 h 183599"/>
                <a:gd name="connsiteX9" fmla="*/ 63003 w 152543"/>
                <a:gd name="connsiteY9" fmla="*/ 127 h 18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543" h="183599">
                  <a:moveTo>
                    <a:pt x="63003" y="127"/>
                  </a:moveTo>
                  <a:cubicBezTo>
                    <a:pt x="71470" y="3302"/>
                    <a:pt x="62474" y="62304"/>
                    <a:pt x="58241" y="87439"/>
                  </a:cubicBezTo>
                  <a:cubicBezTo>
                    <a:pt x="54008" y="112574"/>
                    <a:pt x="30724" y="140356"/>
                    <a:pt x="37603" y="150939"/>
                  </a:cubicBezTo>
                  <a:cubicBezTo>
                    <a:pt x="44482" y="161522"/>
                    <a:pt x="84699" y="145647"/>
                    <a:pt x="99516" y="150939"/>
                  </a:cubicBezTo>
                  <a:cubicBezTo>
                    <a:pt x="114333" y="156231"/>
                    <a:pt x="118036" y="179249"/>
                    <a:pt x="126503" y="182689"/>
                  </a:cubicBezTo>
                  <a:cubicBezTo>
                    <a:pt x="134970" y="186129"/>
                    <a:pt x="160105" y="179250"/>
                    <a:pt x="150316" y="171577"/>
                  </a:cubicBezTo>
                  <a:cubicBezTo>
                    <a:pt x="140527" y="163904"/>
                    <a:pt x="91578" y="149881"/>
                    <a:pt x="67766" y="136652"/>
                  </a:cubicBezTo>
                  <a:cubicBezTo>
                    <a:pt x="43954" y="123423"/>
                    <a:pt x="17495" y="103579"/>
                    <a:pt x="7441" y="92202"/>
                  </a:cubicBezTo>
                  <a:cubicBezTo>
                    <a:pt x="-2613" y="80825"/>
                    <a:pt x="-2348" y="82676"/>
                    <a:pt x="7441" y="68389"/>
                  </a:cubicBezTo>
                  <a:cubicBezTo>
                    <a:pt x="17230" y="54102"/>
                    <a:pt x="54536" y="-3048"/>
                    <a:pt x="63003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: 図形 542">
              <a:extLst>
                <a:ext uri="{FF2B5EF4-FFF2-40B4-BE49-F238E27FC236}">
                  <a16:creationId xmlns:a16="http://schemas.microsoft.com/office/drawing/2014/main" id="{4FDEB474-A6BD-4956-8B8F-765075555A1A}"/>
                </a:ext>
              </a:extLst>
            </p:cNvPr>
            <p:cNvSpPr/>
            <p:nvPr/>
          </p:nvSpPr>
          <p:spPr>
            <a:xfrm>
              <a:off x="4840151" y="6815861"/>
              <a:ext cx="644282" cy="278729"/>
            </a:xfrm>
            <a:custGeom>
              <a:avLst/>
              <a:gdLst>
                <a:gd name="connsiteX0" fmla="*/ 641487 w 644282"/>
                <a:gd name="connsiteY0" fmla="*/ 864 h 278729"/>
                <a:gd name="connsiteX1" fmla="*/ 638312 w 644282"/>
                <a:gd name="connsiteY1" fmla="*/ 99289 h 278729"/>
                <a:gd name="connsiteX2" fmla="*/ 576399 w 644282"/>
                <a:gd name="connsiteY2" fmla="*/ 181839 h 278729"/>
                <a:gd name="connsiteX3" fmla="*/ 579574 w 644282"/>
                <a:gd name="connsiteY3" fmla="*/ 248514 h 278729"/>
                <a:gd name="connsiteX4" fmla="*/ 562112 w 644282"/>
                <a:gd name="connsiteY4" fmla="*/ 278677 h 278729"/>
                <a:gd name="connsiteX5" fmla="*/ 179524 w 644282"/>
                <a:gd name="connsiteY5" fmla="*/ 242164 h 278729"/>
                <a:gd name="connsiteX6" fmla="*/ 17599 w 644282"/>
                <a:gd name="connsiteY6" fmla="*/ 165964 h 278729"/>
                <a:gd name="connsiteX7" fmla="*/ 579574 w 644282"/>
                <a:gd name="connsiteY7" fmla="*/ 272327 h 278729"/>
                <a:gd name="connsiteX8" fmla="*/ 563699 w 644282"/>
                <a:gd name="connsiteY8" fmla="*/ 216764 h 278729"/>
                <a:gd name="connsiteX9" fmla="*/ 597037 w 644282"/>
                <a:gd name="connsiteY9" fmla="*/ 137389 h 278729"/>
                <a:gd name="connsiteX10" fmla="*/ 635137 w 644282"/>
                <a:gd name="connsiteY10" fmla="*/ 54839 h 278729"/>
                <a:gd name="connsiteX11" fmla="*/ 641487 w 644282"/>
                <a:gd name="connsiteY11" fmla="*/ 864 h 2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4282" h="278729">
                  <a:moveTo>
                    <a:pt x="641487" y="864"/>
                  </a:moveTo>
                  <a:cubicBezTo>
                    <a:pt x="642016" y="8272"/>
                    <a:pt x="649160" y="69127"/>
                    <a:pt x="638312" y="99289"/>
                  </a:cubicBezTo>
                  <a:cubicBezTo>
                    <a:pt x="627464" y="129451"/>
                    <a:pt x="586189" y="156968"/>
                    <a:pt x="576399" y="181839"/>
                  </a:cubicBezTo>
                  <a:cubicBezTo>
                    <a:pt x="566609" y="206710"/>
                    <a:pt x="581955" y="232374"/>
                    <a:pt x="579574" y="248514"/>
                  </a:cubicBezTo>
                  <a:cubicBezTo>
                    <a:pt x="577193" y="264654"/>
                    <a:pt x="628787" y="279735"/>
                    <a:pt x="562112" y="278677"/>
                  </a:cubicBezTo>
                  <a:cubicBezTo>
                    <a:pt x="495437" y="277619"/>
                    <a:pt x="270276" y="260950"/>
                    <a:pt x="179524" y="242164"/>
                  </a:cubicBezTo>
                  <a:cubicBezTo>
                    <a:pt x="88772" y="223379"/>
                    <a:pt x="-49076" y="160937"/>
                    <a:pt x="17599" y="165964"/>
                  </a:cubicBezTo>
                  <a:cubicBezTo>
                    <a:pt x="84274" y="170991"/>
                    <a:pt x="488557" y="263860"/>
                    <a:pt x="579574" y="272327"/>
                  </a:cubicBezTo>
                  <a:cubicBezTo>
                    <a:pt x="670591" y="280794"/>
                    <a:pt x="560789" y="239254"/>
                    <a:pt x="563699" y="216764"/>
                  </a:cubicBezTo>
                  <a:cubicBezTo>
                    <a:pt x="566609" y="194274"/>
                    <a:pt x="585131" y="164376"/>
                    <a:pt x="597037" y="137389"/>
                  </a:cubicBezTo>
                  <a:cubicBezTo>
                    <a:pt x="608943" y="110402"/>
                    <a:pt x="626670" y="74154"/>
                    <a:pt x="635137" y="54839"/>
                  </a:cubicBezTo>
                  <a:cubicBezTo>
                    <a:pt x="643604" y="35525"/>
                    <a:pt x="640958" y="-6544"/>
                    <a:pt x="641487" y="8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: 図形 543">
              <a:extLst>
                <a:ext uri="{FF2B5EF4-FFF2-40B4-BE49-F238E27FC236}">
                  <a16:creationId xmlns:a16="http://schemas.microsoft.com/office/drawing/2014/main" id="{E18DBF03-39DF-45B1-B500-8F839B314D0D}"/>
                </a:ext>
              </a:extLst>
            </p:cNvPr>
            <p:cNvSpPr/>
            <p:nvPr/>
          </p:nvSpPr>
          <p:spPr>
            <a:xfrm>
              <a:off x="5408847" y="6963875"/>
              <a:ext cx="296868" cy="81342"/>
            </a:xfrm>
            <a:custGeom>
              <a:avLst/>
              <a:gdLst>
                <a:gd name="connsiteX0" fmla="*/ 2941 w 296868"/>
                <a:gd name="connsiteY0" fmla="*/ 79863 h 81342"/>
                <a:gd name="connsiteX1" fmla="*/ 293453 w 296868"/>
                <a:gd name="connsiteY1" fmla="*/ 488 h 81342"/>
                <a:gd name="connsiteX2" fmla="*/ 152166 w 296868"/>
                <a:gd name="connsiteY2" fmla="*/ 48113 h 81342"/>
                <a:gd name="connsiteX3" fmla="*/ 2941 w 296868"/>
                <a:gd name="connsiteY3" fmla="*/ 79863 h 8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868" h="81342">
                  <a:moveTo>
                    <a:pt x="2941" y="79863"/>
                  </a:moveTo>
                  <a:cubicBezTo>
                    <a:pt x="26489" y="71926"/>
                    <a:pt x="268582" y="5780"/>
                    <a:pt x="293453" y="488"/>
                  </a:cubicBezTo>
                  <a:cubicBezTo>
                    <a:pt x="318324" y="-4804"/>
                    <a:pt x="200849" y="34355"/>
                    <a:pt x="152166" y="48113"/>
                  </a:cubicBezTo>
                  <a:cubicBezTo>
                    <a:pt x="103483" y="61871"/>
                    <a:pt x="-20607" y="87800"/>
                    <a:pt x="2941" y="798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: 図形 544">
              <a:extLst>
                <a:ext uri="{FF2B5EF4-FFF2-40B4-BE49-F238E27FC236}">
                  <a16:creationId xmlns:a16="http://schemas.microsoft.com/office/drawing/2014/main" id="{C97DCCA6-CDAF-4764-8B44-A160C65FEF31}"/>
                </a:ext>
              </a:extLst>
            </p:cNvPr>
            <p:cNvSpPr/>
            <p:nvPr/>
          </p:nvSpPr>
          <p:spPr>
            <a:xfrm>
              <a:off x="5388886" y="7070523"/>
              <a:ext cx="291991" cy="129266"/>
            </a:xfrm>
            <a:custGeom>
              <a:avLst/>
              <a:gdLst>
                <a:gd name="connsiteX0" fmla="*/ 677 w 291991"/>
                <a:gd name="connsiteY0" fmla="*/ 128790 h 129266"/>
                <a:gd name="connsiteX1" fmla="*/ 172127 w 291991"/>
                <a:gd name="connsiteY1" fmla="*/ 51002 h 129266"/>
                <a:gd name="connsiteX2" fmla="*/ 288014 w 291991"/>
                <a:gd name="connsiteY2" fmla="*/ 6552 h 129266"/>
                <a:gd name="connsiteX3" fmla="*/ 240389 w 291991"/>
                <a:gd name="connsiteY3" fmla="*/ 11315 h 129266"/>
                <a:gd name="connsiteX4" fmla="*/ 677 w 291991"/>
                <a:gd name="connsiteY4" fmla="*/ 128790 h 12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991" h="129266">
                  <a:moveTo>
                    <a:pt x="677" y="128790"/>
                  </a:moveTo>
                  <a:cubicBezTo>
                    <a:pt x="-10700" y="135404"/>
                    <a:pt x="124238" y="71375"/>
                    <a:pt x="172127" y="51002"/>
                  </a:cubicBezTo>
                  <a:cubicBezTo>
                    <a:pt x="220016" y="30629"/>
                    <a:pt x="276637" y="13166"/>
                    <a:pt x="288014" y="6552"/>
                  </a:cubicBezTo>
                  <a:cubicBezTo>
                    <a:pt x="299391" y="-62"/>
                    <a:pt x="287220" y="-5883"/>
                    <a:pt x="240389" y="11315"/>
                  </a:cubicBezTo>
                  <a:cubicBezTo>
                    <a:pt x="193558" y="28513"/>
                    <a:pt x="12054" y="122176"/>
                    <a:pt x="677" y="128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: 図形 545">
              <a:extLst>
                <a:ext uri="{FF2B5EF4-FFF2-40B4-BE49-F238E27FC236}">
                  <a16:creationId xmlns:a16="http://schemas.microsoft.com/office/drawing/2014/main" id="{0AB3682E-88B2-41F5-ADFC-55CCAA7FD99A}"/>
                </a:ext>
              </a:extLst>
            </p:cNvPr>
            <p:cNvSpPr/>
            <p:nvPr/>
          </p:nvSpPr>
          <p:spPr>
            <a:xfrm>
              <a:off x="5632388" y="6987457"/>
              <a:ext cx="111620" cy="108849"/>
            </a:xfrm>
            <a:custGeom>
              <a:avLst/>
              <a:gdLst>
                <a:gd name="connsiteX0" fmla="*/ 62 w 111620"/>
                <a:gd name="connsiteY0" fmla="*/ 718 h 108849"/>
                <a:gd name="connsiteX1" fmla="*/ 88962 w 111620"/>
                <a:gd name="connsiteY1" fmla="*/ 29293 h 108849"/>
                <a:gd name="connsiteX2" fmla="*/ 58800 w 111620"/>
                <a:gd name="connsiteY2" fmla="*/ 108668 h 108849"/>
                <a:gd name="connsiteX3" fmla="*/ 104837 w 111620"/>
                <a:gd name="connsiteY3" fmla="*/ 49931 h 108849"/>
                <a:gd name="connsiteX4" fmla="*/ 104837 w 111620"/>
                <a:gd name="connsiteY4" fmla="*/ 13418 h 108849"/>
                <a:gd name="connsiteX5" fmla="*/ 62 w 111620"/>
                <a:gd name="connsiteY5" fmla="*/ 718 h 1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620" h="108849">
                  <a:moveTo>
                    <a:pt x="62" y="718"/>
                  </a:moveTo>
                  <a:cubicBezTo>
                    <a:pt x="-2584" y="3364"/>
                    <a:pt x="79172" y="11301"/>
                    <a:pt x="88962" y="29293"/>
                  </a:cubicBezTo>
                  <a:cubicBezTo>
                    <a:pt x="98752" y="47285"/>
                    <a:pt x="56154" y="105228"/>
                    <a:pt x="58800" y="108668"/>
                  </a:cubicBezTo>
                  <a:cubicBezTo>
                    <a:pt x="61446" y="112108"/>
                    <a:pt x="97164" y="65806"/>
                    <a:pt x="104837" y="49931"/>
                  </a:cubicBezTo>
                  <a:cubicBezTo>
                    <a:pt x="112510" y="34056"/>
                    <a:pt x="115156" y="24001"/>
                    <a:pt x="104837" y="13418"/>
                  </a:cubicBezTo>
                  <a:cubicBezTo>
                    <a:pt x="94518" y="2835"/>
                    <a:pt x="2708" y="-1928"/>
                    <a:pt x="62" y="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: 図形 546">
              <a:extLst>
                <a:ext uri="{FF2B5EF4-FFF2-40B4-BE49-F238E27FC236}">
                  <a16:creationId xmlns:a16="http://schemas.microsoft.com/office/drawing/2014/main" id="{32BDC289-3ADE-4C15-9845-B879036B2F57}"/>
                </a:ext>
              </a:extLst>
            </p:cNvPr>
            <p:cNvSpPr/>
            <p:nvPr/>
          </p:nvSpPr>
          <p:spPr>
            <a:xfrm>
              <a:off x="5678476" y="6960459"/>
              <a:ext cx="206273" cy="144132"/>
            </a:xfrm>
            <a:custGeom>
              <a:avLst/>
              <a:gdLst>
                <a:gd name="connsiteX0" fmla="*/ 4774 w 206273"/>
                <a:gd name="connsiteY0" fmla="*/ 2316 h 144132"/>
                <a:gd name="connsiteX1" fmla="*/ 69862 w 206273"/>
                <a:gd name="connsiteY1" fmla="*/ 18191 h 144132"/>
                <a:gd name="connsiteX2" fmla="*/ 195274 w 206273"/>
                <a:gd name="connsiteY2" fmla="*/ 59466 h 144132"/>
                <a:gd name="connsiteX3" fmla="*/ 177812 w 206273"/>
                <a:gd name="connsiteY3" fmla="*/ 119791 h 144132"/>
                <a:gd name="connsiteX4" fmla="*/ 12 w 206273"/>
                <a:gd name="connsiteY4" fmla="*/ 121379 h 144132"/>
                <a:gd name="connsiteX5" fmla="*/ 187337 w 206273"/>
                <a:gd name="connsiteY5" fmla="*/ 143604 h 144132"/>
                <a:gd name="connsiteX6" fmla="*/ 198449 w 206273"/>
                <a:gd name="connsiteY6" fmla="*/ 95979 h 144132"/>
                <a:gd name="connsiteX7" fmla="*/ 187337 w 206273"/>
                <a:gd name="connsiteY7" fmla="*/ 78516 h 144132"/>
                <a:gd name="connsiteX8" fmla="*/ 4774 w 206273"/>
                <a:gd name="connsiteY8" fmla="*/ 2316 h 14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3" h="144132">
                  <a:moveTo>
                    <a:pt x="4774" y="2316"/>
                  </a:moveTo>
                  <a:cubicBezTo>
                    <a:pt x="-14805" y="-7738"/>
                    <a:pt x="69862" y="18191"/>
                    <a:pt x="69862" y="18191"/>
                  </a:cubicBezTo>
                  <a:cubicBezTo>
                    <a:pt x="101612" y="27716"/>
                    <a:pt x="177282" y="42533"/>
                    <a:pt x="195274" y="59466"/>
                  </a:cubicBezTo>
                  <a:cubicBezTo>
                    <a:pt x="213266" y="76399"/>
                    <a:pt x="210356" y="109472"/>
                    <a:pt x="177812" y="119791"/>
                  </a:cubicBezTo>
                  <a:cubicBezTo>
                    <a:pt x="145268" y="130110"/>
                    <a:pt x="-1576" y="117410"/>
                    <a:pt x="12" y="121379"/>
                  </a:cubicBezTo>
                  <a:cubicBezTo>
                    <a:pt x="1599" y="125348"/>
                    <a:pt x="154264" y="147837"/>
                    <a:pt x="187337" y="143604"/>
                  </a:cubicBezTo>
                  <a:cubicBezTo>
                    <a:pt x="220410" y="139371"/>
                    <a:pt x="198449" y="106827"/>
                    <a:pt x="198449" y="95979"/>
                  </a:cubicBezTo>
                  <a:cubicBezTo>
                    <a:pt x="198449" y="85131"/>
                    <a:pt x="217499" y="92274"/>
                    <a:pt x="187337" y="78516"/>
                  </a:cubicBezTo>
                  <a:cubicBezTo>
                    <a:pt x="157175" y="64758"/>
                    <a:pt x="24353" y="12370"/>
                    <a:pt x="4774" y="23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: 図形 547">
              <a:extLst>
                <a:ext uri="{FF2B5EF4-FFF2-40B4-BE49-F238E27FC236}">
                  <a16:creationId xmlns:a16="http://schemas.microsoft.com/office/drawing/2014/main" id="{440FBD1B-CFD3-4A9C-9002-997F6C5DCBD0}"/>
                </a:ext>
              </a:extLst>
            </p:cNvPr>
            <p:cNvSpPr/>
            <p:nvPr/>
          </p:nvSpPr>
          <p:spPr>
            <a:xfrm>
              <a:off x="5369680" y="7094453"/>
              <a:ext cx="406039" cy="163611"/>
            </a:xfrm>
            <a:custGeom>
              <a:avLst/>
              <a:gdLst>
                <a:gd name="connsiteX0" fmla="*/ 57983 w 406039"/>
                <a:gd name="connsiteY0" fmla="*/ 85 h 163611"/>
                <a:gd name="connsiteX1" fmla="*/ 378658 w 406039"/>
                <a:gd name="connsiteY1" fmla="*/ 85810 h 163611"/>
                <a:gd name="connsiteX2" fmla="*/ 370720 w 406039"/>
                <a:gd name="connsiteY2" fmla="*/ 135022 h 163611"/>
                <a:gd name="connsiteX3" fmla="*/ 219908 w 406039"/>
                <a:gd name="connsiteY3" fmla="*/ 147722 h 163611"/>
                <a:gd name="connsiteX4" fmla="*/ 2420 w 406039"/>
                <a:gd name="connsiteY4" fmla="*/ 106447 h 163611"/>
                <a:gd name="connsiteX5" fmla="*/ 372308 w 406039"/>
                <a:gd name="connsiteY5" fmla="*/ 163597 h 163611"/>
                <a:gd name="connsiteX6" fmla="*/ 377070 w 406039"/>
                <a:gd name="connsiteY6" fmla="*/ 100097 h 163611"/>
                <a:gd name="connsiteX7" fmla="*/ 305633 w 406039"/>
                <a:gd name="connsiteY7" fmla="*/ 69935 h 163611"/>
                <a:gd name="connsiteX8" fmla="*/ 57983 w 406039"/>
                <a:gd name="connsiteY8" fmla="*/ 85 h 16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039" h="163611">
                  <a:moveTo>
                    <a:pt x="57983" y="85"/>
                  </a:moveTo>
                  <a:cubicBezTo>
                    <a:pt x="70154" y="2731"/>
                    <a:pt x="326535" y="63320"/>
                    <a:pt x="378658" y="85810"/>
                  </a:cubicBezTo>
                  <a:cubicBezTo>
                    <a:pt x="430781" y="108300"/>
                    <a:pt x="397178" y="124703"/>
                    <a:pt x="370720" y="135022"/>
                  </a:cubicBezTo>
                  <a:cubicBezTo>
                    <a:pt x="344262" y="145341"/>
                    <a:pt x="281291" y="152484"/>
                    <a:pt x="219908" y="147722"/>
                  </a:cubicBezTo>
                  <a:cubicBezTo>
                    <a:pt x="158525" y="142960"/>
                    <a:pt x="-22980" y="103801"/>
                    <a:pt x="2420" y="106447"/>
                  </a:cubicBezTo>
                  <a:cubicBezTo>
                    <a:pt x="27820" y="109093"/>
                    <a:pt x="309866" y="164655"/>
                    <a:pt x="372308" y="163597"/>
                  </a:cubicBezTo>
                  <a:cubicBezTo>
                    <a:pt x="434750" y="162539"/>
                    <a:pt x="388183" y="115707"/>
                    <a:pt x="377070" y="100097"/>
                  </a:cubicBezTo>
                  <a:cubicBezTo>
                    <a:pt x="365957" y="84487"/>
                    <a:pt x="358550" y="83164"/>
                    <a:pt x="305633" y="69935"/>
                  </a:cubicBezTo>
                  <a:cubicBezTo>
                    <a:pt x="252716" y="56706"/>
                    <a:pt x="45812" y="-2561"/>
                    <a:pt x="57983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: 図形 548">
              <a:extLst>
                <a:ext uri="{FF2B5EF4-FFF2-40B4-BE49-F238E27FC236}">
                  <a16:creationId xmlns:a16="http://schemas.microsoft.com/office/drawing/2014/main" id="{748B0B15-FE5B-4826-BF7C-EFB75940ADE2}"/>
                </a:ext>
              </a:extLst>
            </p:cNvPr>
            <p:cNvSpPr/>
            <p:nvPr/>
          </p:nvSpPr>
          <p:spPr>
            <a:xfrm>
              <a:off x="4662220" y="7051392"/>
              <a:ext cx="758989" cy="98818"/>
            </a:xfrm>
            <a:custGeom>
              <a:avLst/>
              <a:gdLst>
                <a:gd name="connsiteX0" fmla="*/ 17730 w 758989"/>
                <a:gd name="connsiteY0" fmla="*/ 98708 h 98818"/>
                <a:gd name="connsiteX1" fmla="*/ 62180 w 758989"/>
                <a:gd name="connsiteY1" fmla="*/ 55846 h 98818"/>
                <a:gd name="connsiteX2" fmla="*/ 174893 w 758989"/>
                <a:gd name="connsiteY2" fmla="*/ 1871 h 98818"/>
                <a:gd name="connsiteX3" fmla="*/ 300305 w 758989"/>
                <a:gd name="connsiteY3" fmla="*/ 19333 h 98818"/>
                <a:gd name="connsiteX4" fmla="*/ 716230 w 758989"/>
                <a:gd name="connsiteY4" fmla="*/ 86008 h 98818"/>
                <a:gd name="connsiteX5" fmla="*/ 744805 w 758989"/>
                <a:gd name="connsiteY5" fmla="*/ 57433 h 98818"/>
                <a:gd name="connsiteX6" fmla="*/ 709880 w 758989"/>
                <a:gd name="connsiteY6" fmla="*/ 73308 h 98818"/>
                <a:gd name="connsiteX7" fmla="*/ 651143 w 758989"/>
                <a:gd name="connsiteY7" fmla="*/ 87596 h 98818"/>
                <a:gd name="connsiteX8" fmla="*/ 360630 w 758989"/>
                <a:gd name="connsiteY8" fmla="*/ 43146 h 98818"/>
                <a:gd name="connsiteX9" fmla="*/ 17730 w 758989"/>
                <a:gd name="connsiteY9" fmla="*/ 98708 h 9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8989" h="98818">
                  <a:moveTo>
                    <a:pt x="17730" y="98708"/>
                  </a:moveTo>
                  <a:cubicBezTo>
                    <a:pt x="-32012" y="100825"/>
                    <a:pt x="35986" y="71985"/>
                    <a:pt x="62180" y="55846"/>
                  </a:cubicBezTo>
                  <a:cubicBezTo>
                    <a:pt x="88374" y="39706"/>
                    <a:pt x="135206" y="7956"/>
                    <a:pt x="174893" y="1871"/>
                  </a:cubicBezTo>
                  <a:cubicBezTo>
                    <a:pt x="214580" y="-4214"/>
                    <a:pt x="210082" y="5310"/>
                    <a:pt x="300305" y="19333"/>
                  </a:cubicBezTo>
                  <a:cubicBezTo>
                    <a:pt x="390528" y="33356"/>
                    <a:pt x="642147" y="79658"/>
                    <a:pt x="716230" y="86008"/>
                  </a:cubicBezTo>
                  <a:cubicBezTo>
                    <a:pt x="790313" y="92358"/>
                    <a:pt x="745863" y="59550"/>
                    <a:pt x="744805" y="57433"/>
                  </a:cubicBezTo>
                  <a:cubicBezTo>
                    <a:pt x="743747" y="55316"/>
                    <a:pt x="725490" y="68281"/>
                    <a:pt x="709880" y="73308"/>
                  </a:cubicBezTo>
                  <a:cubicBezTo>
                    <a:pt x="694270" y="78335"/>
                    <a:pt x="709351" y="92623"/>
                    <a:pt x="651143" y="87596"/>
                  </a:cubicBezTo>
                  <a:cubicBezTo>
                    <a:pt x="592935" y="82569"/>
                    <a:pt x="463817" y="46321"/>
                    <a:pt x="360630" y="43146"/>
                  </a:cubicBezTo>
                  <a:cubicBezTo>
                    <a:pt x="257443" y="39971"/>
                    <a:pt x="67472" y="96591"/>
                    <a:pt x="17730" y="987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: 図形 549">
              <a:extLst>
                <a:ext uri="{FF2B5EF4-FFF2-40B4-BE49-F238E27FC236}">
                  <a16:creationId xmlns:a16="http://schemas.microsoft.com/office/drawing/2014/main" id="{C6794214-348B-4024-9BB0-A244D85905B7}"/>
                </a:ext>
              </a:extLst>
            </p:cNvPr>
            <p:cNvSpPr/>
            <p:nvPr/>
          </p:nvSpPr>
          <p:spPr>
            <a:xfrm>
              <a:off x="4679568" y="7116745"/>
              <a:ext cx="782861" cy="53997"/>
            </a:xfrm>
            <a:custGeom>
              <a:avLst/>
              <a:gdLst>
                <a:gd name="connsiteX0" fmla="*/ 382 w 782861"/>
                <a:gd name="connsiteY0" fmla="*/ 53993 h 53997"/>
                <a:gd name="connsiteX1" fmla="*/ 279782 w 782861"/>
                <a:gd name="connsiteY1" fmla="*/ 3193 h 53997"/>
                <a:gd name="connsiteX2" fmla="*/ 602045 w 782861"/>
                <a:gd name="connsiteY2" fmla="*/ 50818 h 53997"/>
                <a:gd name="connsiteX3" fmla="*/ 716345 w 782861"/>
                <a:gd name="connsiteY3" fmla="*/ 36530 h 53997"/>
                <a:gd name="connsiteX4" fmla="*/ 781432 w 782861"/>
                <a:gd name="connsiteY4" fmla="*/ 12718 h 53997"/>
                <a:gd name="connsiteX5" fmla="*/ 656020 w 782861"/>
                <a:gd name="connsiteY5" fmla="*/ 38118 h 53997"/>
                <a:gd name="connsiteX6" fmla="*/ 514732 w 782861"/>
                <a:gd name="connsiteY6" fmla="*/ 30180 h 53997"/>
                <a:gd name="connsiteX7" fmla="*/ 225807 w 782861"/>
                <a:gd name="connsiteY7" fmla="*/ 18 h 53997"/>
                <a:gd name="connsiteX8" fmla="*/ 382 w 782861"/>
                <a:gd name="connsiteY8" fmla="*/ 53993 h 5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861" h="53997">
                  <a:moveTo>
                    <a:pt x="382" y="53993"/>
                  </a:moveTo>
                  <a:cubicBezTo>
                    <a:pt x="9378" y="54522"/>
                    <a:pt x="179505" y="3722"/>
                    <a:pt x="279782" y="3193"/>
                  </a:cubicBezTo>
                  <a:cubicBezTo>
                    <a:pt x="380059" y="2664"/>
                    <a:pt x="529285" y="45262"/>
                    <a:pt x="602045" y="50818"/>
                  </a:cubicBezTo>
                  <a:cubicBezTo>
                    <a:pt x="674805" y="56374"/>
                    <a:pt x="686447" y="42880"/>
                    <a:pt x="716345" y="36530"/>
                  </a:cubicBezTo>
                  <a:cubicBezTo>
                    <a:pt x="746243" y="30180"/>
                    <a:pt x="791486" y="12453"/>
                    <a:pt x="781432" y="12718"/>
                  </a:cubicBezTo>
                  <a:cubicBezTo>
                    <a:pt x="771378" y="12983"/>
                    <a:pt x="700470" y="35208"/>
                    <a:pt x="656020" y="38118"/>
                  </a:cubicBezTo>
                  <a:cubicBezTo>
                    <a:pt x="611570" y="41028"/>
                    <a:pt x="586434" y="36530"/>
                    <a:pt x="514732" y="30180"/>
                  </a:cubicBezTo>
                  <a:cubicBezTo>
                    <a:pt x="443030" y="23830"/>
                    <a:pt x="308357" y="-776"/>
                    <a:pt x="225807" y="18"/>
                  </a:cubicBezTo>
                  <a:cubicBezTo>
                    <a:pt x="143257" y="812"/>
                    <a:pt x="-8614" y="53464"/>
                    <a:pt x="382" y="539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: 図形 550">
              <a:extLst>
                <a:ext uri="{FF2B5EF4-FFF2-40B4-BE49-F238E27FC236}">
                  <a16:creationId xmlns:a16="http://schemas.microsoft.com/office/drawing/2014/main" id="{73D0B1D4-71B6-40B4-854E-E2CAE2ED9790}"/>
                </a:ext>
              </a:extLst>
            </p:cNvPr>
            <p:cNvSpPr/>
            <p:nvPr/>
          </p:nvSpPr>
          <p:spPr>
            <a:xfrm>
              <a:off x="5038723" y="6553585"/>
              <a:ext cx="349622" cy="519870"/>
            </a:xfrm>
            <a:custGeom>
              <a:avLst/>
              <a:gdLst>
                <a:gd name="connsiteX0" fmla="*/ 158752 w 349622"/>
                <a:gd name="connsiteY0" fmla="*/ 2790 h 519870"/>
                <a:gd name="connsiteX1" fmla="*/ 207965 w 349622"/>
                <a:gd name="connsiteY1" fmla="*/ 12315 h 519870"/>
                <a:gd name="connsiteX2" fmla="*/ 319090 w 349622"/>
                <a:gd name="connsiteY2" fmla="*/ 42478 h 519870"/>
                <a:gd name="connsiteX3" fmla="*/ 349252 w 349622"/>
                <a:gd name="connsiteY3" fmla="*/ 179003 h 519870"/>
                <a:gd name="connsiteX4" fmla="*/ 304802 w 349622"/>
                <a:gd name="connsiteY4" fmla="*/ 361565 h 519870"/>
                <a:gd name="connsiteX5" fmla="*/ 239715 w 349622"/>
                <a:gd name="connsiteY5" fmla="*/ 517140 h 519870"/>
                <a:gd name="connsiteX6" fmla="*/ 2 w 349622"/>
                <a:gd name="connsiteY6" fmla="*/ 463165 h 519870"/>
                <a:gd name="connsiteX7" fmla="*/ 234952 w 349622"/>
                <a:gd name="connsiteY7" fmla="*/ 494915 h 519870"/>
                <a:gd name="connsiteX8" fmla="*/ 257177 w 349622"/>
                <a:gd name="connsiteY8" fmla="*/ 469515 h 519870"/>
                <a:gd name="connsiteX9" fmla="*/ 315915 w 349622"/>
                <a:gd name="connsiteY9" fmla="*/ 252028 h 519870"/>
                <a:gd name="connsiteX10" fmla="*/ 328615 w 349622"/>
                <a:gd name="connsiteY10" fmla="*/ 126615 h 519870"/>
                <a:gd name="connsiteX11" fmla="*/ 309565 w 349622"/>
                <a:gd name="connsiteY11" fmla="*/ 59940 h 519870"/>
                <a:gd name="connsiteX12" fmla="*/ 158752 w 349622"/>
                <a:gd name="connsiteY12" fmla="*/ 2790 h 519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9622" h="519870">
                  <a:moveTo>
                    <a:pt x="158752" y="2790"/>
                  </a:moveTo>
                  <a:cubicBezTo>
                    <a:pt x="141819" y="-5147"/>
                    <a:pt x="181242" y="5700"/>
                    <a:pt x="207965" y="12315"/>
                  </a:cubicBezTo>
                  <a:cubicBezTo>
                    <a:pt x="234688" y="18930"/>
                    <a:pt x="295542" y="14697"/>
                    <a:pt x="319090" y="42478"/>
                  </a:cubicBezTo>
                  <a:cubicBezTo>
                    <a:pt x="342638" y="70259"/>
                    <a:pt x="351633" y="125822"/>
                    <a:pt x="349252" y="179003"/>
                  </a:cubicBezTo>
                  <a:cubicBezTo>
                    <a:pt x="346871" y="232184"/>
                    <a:pt x="323058" y="305209"/>
                    <a:pt x="304802" y="361565"/>
                  </a:cubicBezTo>
                  <a:cubicBezTo>
                    <a:pt x="286546" y="417921"/>
                    <a:pt x="290515" y="500207"/>
                    <a:pt x="239715" y="517140"/>
                  </a:cubicBezTo>
                  <a:cubicBezTo>
                    <a:pt x="188915" y="534073"/>
                    <a:pt x="796" y="466869"/>
                    <a:pt x="2" y="463165"/>
                  </a:cubicBezTo>
                  <a:cubicBezTo>
                    <a:pt x="-792" y="459461"/>
                    <a:pt x="192090" y="493857"/>
                    <a:pt x="234952" y="494915"/>
                  </a:cubicBezTo>
                  <a:cubicBezTo>
                    <a:pt x="277814" y="495973"/>
                    <a:pt x="243683" y="509996"/>
                    <a:pt x="257177" y="469515"/>
                  </a:cubicBezTo>
                  <a:cubicBezTo>
                    <a:pt x="270671" y="429034"/>
                    <a:pt x="304009" y="309178"/>
                    <a:pt x="315915" y="252028"/>
                  </a:cubicBezTo>
                  <a:cubicBezTo>
                    <a:pt x="327821" y="194878"/>
                    <a:pt x="329673" y="158630"/>
                    <a:pt x="328615" y="126615"/>
                  </a:cubicBezTo>
                  <a:cubicBezTo>
                    <a:pt x="327557" y="94600"/>
                    <a:pt x="336288" y="78196"/>
                    <a:pt x="309565" y="59940"/>
                  </a:cubicBezTo>
                  <a:cubicBezTo>
                    <a:pt x="282842" y="41684"/>
                    <a:pt x="175685" y="10727"/>
                    <a:pt x="158752" y="27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: 図形 551">
              <a:extLst>
                <a:ext uri="{FF2B5EF4-FFF2-40B4-BE49-F238E27FC236}">
                  <a16:creationId xmlns:a16="http://schemas.microsoft.com/office/drawing/2014/main" id="{63C3B0B4-5389-4D19-8F96-6300821C9225}"/>
                </a:ext>
              </a:extLst>
            </p:cNvPr>
            <p:cNvSpPr/>
            <p:nvPr/>
          </p:nvSpPr>
          <p:spPr>
            <a:xfrm>
              <a:off x="5076271" y="6554170"/>
              <a:ext cx="144894" cy="443257"/>
            </a:xfrm>
            <a:custGeom>
              <a:avLst/>
              <a:gdLst>
                <a:gd name="connsiteX0" fmla="*/ 122792 w 144894"/>
                <a:gd name="connsiteY0" fmla="*/ 2205 h 443257"/>
                <a:gd name="connsiteX1" fmla="*/ 138667 w 144894"/>
                <a:gd name="connsiteY1" fmla="*/ 156193 h 443257"/>
                <a:gd name="connsiteX2" fmla="*/ 2142 w 144894"/>
                <a:gd name="connsiteY2" fmla="*/ 438768 h 443257"/>
                <a:gd name="connsiteX3" fmla="*/ 59292 w 144894"/>
                <a:gd name="connsiteY3" fmla="*/ 318118 h 443257"/>
                <a:gd name="connsiteX4" fmla="*/ 114854 w 144894"/>
                <a:gd name="connsiteY4" fmla="*/ 162543 h 443257"/>
                <a:gd name="connsiteX5" fmla="*/ 132317 w 144894"/>
                <a:gd name="connsiteY5" fmla="*/ 72055 h 443257"/>
                <a:gd name="connsiteX6" fmla="*/ 122792 w 144894"/>
                <a:gd name="connsiteY6" fmla="*/ 2205 h 44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894" h="443257">
                  <a:moveTo>
                    <a:pt x="122792" y="2205"/>
                  </a:moveTo>
                  <a:cubicBezTo>
                    <a:pt x="123850" y="16228"/>
                    <a:pt x="158775" y="83433"/>
                    <a:pt x="138667" y="156193"/>
                  </a:cubicBezTo>
                  <a:cubicBezTo>
                    <a:pt x="118559" y="228953"/>
                    <a:pt x="15371" y="411781"/>
                    <a:pt x="2142" y="438768"/>
                  </a:cubicBezTo>
                  <a:cubicBezTo>
                    <a:pt x="-11087" y="465756"/>
                    <a:pt x="40507" y="364155"/>
                    <a:pt x="59292" y="318118"/>
                  </a:cubicBezTo>
                  <a:cubicBezTo>
                    <a:pt x="78077" y="272081"/>
                    <a:pt x="102683" y="203553"/>
                    <a:pt x="114854" y="162543"/>
                  </a:cubicBezTo>
                  <a:cubicBezTo>
                    <a:pt x="127025" y="121533"/>
                    <a:pt x="128877" y="99572"/>
                    <a:pt x="132317" y="72055"/>
                  </a:cubicBezTo>
                  <a:cubicBezTo>
                    <a:pt x="135757" y="44538"/>
                    <a:pt x="121734" y="-11818"/>
                    <a:pt x="122792" y="22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: 図形 552">
              <a:extLst>
                <a:ext uri="{FF2B5EF4-FFF2-40B4-BE49-F238E27FC236}">
                  <a16:creationId xmlns:a16="http://schemas.microsoft.com/office/drawing/2014/main" id="{0CE5E78E-A184-4A1E-B37A-B4637662DA5A}"/>
                </a:ext>
              </a:extLst>
            </p:cNvPr>
            <p:cNvSpPr/>
            <p:nvPr/>
          </p:nvSpPr>
          <p:spPr>
            <a:xfrm>
              <a:off x="5043284" y="6564227"/>
              <a:ext cx="152818" cy="447874"/>
            </a:xfrm>
            <a:custGeom>
              <a:avLst/>
              <a:gdLst>
                <a:gd name="connsiteX0" fmla="*/ 152604 w 152818"/>
                <a:gd name="connsiteY0" fmla="*/ 86 h 447874"/>
                <a:gd name="connsiteX1" fmla="*/ 9729 w 152818"/>
                <a:gd name="connsiteY1" fmla="*/ 379498 h 447874"/>
                <a:gd name="connsiteX2" fmla="*/ 16079 w 152818"/>
                <a:gd name="connsiteY2" fmla="*/ 373148 h 447874"/>
                <a:gd name="connsiteX3" fmla="*/ 43066 w 152818"/>
                <a:gd name="connsiteY3" fmla="*/ 447761 h 447874"/>
                <a:gd name="connsiteX4" fmla="*/ 17666 w 152818"/>
                <a:gd name="connsiteY4" fmla="*/ 389023 h 447874"/>
                <a:gd name="connsiteX5" fmla="*/ 41479 w 152818"/>
                <a:gd name="connsiteY5" fmla="*/ 344573 h 447874"/>
                <a:gd name="connsiteX6" fmla="*/ 152604 w 152818"/>
                <a:gd name="connsiteY6" fmla="*/ 86 h 44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818" h="447874">
                  <a:moveTo>
                    <a:pt x="152604" y="86"/>
                  </a:moveTo>
                  <a:cubicBezTo>
                    <a:pt x="147312" y="5907"/>
                    <a:pt x="32483" y="317321"/>
                    <a:pt x="9729" y="379498"/>
                  </a:cubicBezTo>
                  <a:cubicBezTo>
                    <a:pt x="-13025" y="441675"/>
                    <a:pt x="10523" y="361771"/>
                    <a:pt x="16079" y="373148"/>
                  </a:cubicBezTo>
                  <a:cubicBezTo>
                    <a:pt x="21635" y="384525"/>
                    <a:pt x="42802" y="445115"/>
                    <a:pt x="43066" y="447761"/>
                  </a:cubicBezTo>
                  <a:cubicBezTo>
                    <a:pt x="43330" y="450407"/>
                    <a:pt x="17930" y="406221"/>
                    <a:pt x="17666" y="389023"/>
                  </a:cubicBezTo>
                  <a:cubicBezTo>
                    <a:pt x="17401" y="371825"/>
                    <a:pt x="19254" y="404369"/>
                    <a:pt x="41479" y="344573"/>
                  </a:cubicBezTo>
                  <a:cubicBezTo>
                    <a:pt x="63704" y="284777"/>
                    <a:pt x="157896" y="-5735"/>
                    <a:pt x="152604" y="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: 図形 553">
              <a:extLst>
                <a:ext uri="{FF2B5EF4-FFF2-40B4-BE49-F238E27FC236}">
                  <a16:creationId xmlns:a16="http://schemas.microsoft.com/office/drawing/2014/main" id="{99168795-7A3D-40DF-A4C0-E5FC9CBABA55}"/>
                </a:ext>
              </a:extLst>
            </p:cNvPr>
            <p:cNvSpPr/>
            <p:nvPr/>
          </p:nvSpPr>
          <p:spPr>
            <a:xfrm>
              <a:off x="5208469" y="6596035"/>
              <a:ext cx="157633" cy="102166"/>
            </a:xfrm>
            <a:custGeom>
              <a:avLst/>
              <a:gdLst>
                <a:gd name="connsiteX0" fmla="*/ 119 w 157633"/>
                <a:gd name="connsiteY0" fmla="*/ 28 h 102166"/>
                <a:gd name="connsiteX1" fmla="*/ 65206 w 157633"/>
                <a:gd name="connsiteY1" fmla="*/ 60353 h 102166"/>
                <a:gd name="connsiteX2" fmla="*/ 69969 w 157633"/>
                <a:gd name="connsiteY2" fmla="*/ 101628 h 102166"/>
                <a:gd name="connsiteX3" fmla="*/ 81081 w 157633"/>
                <a:gd name="connsiteY3" fmla="*/ 80990 h 102166"/>
                <a:gd name="connsiteX4" fmla="*/ 147756 w 157633"/>
                <a:gd name="connsiteY4" fmla="*/ 39715 h 102166"/>
                <a:gd name="connsiteX5" fmla="*/ 157281 w 157633"/>
                <a:gd name="connsiteY5" fmla="*/ 39715 h 102166"/>
                <a:gd name="connsiteX6" fmla="*/ 111244 w 157633"/>
                <a:gd name="connsiteY6" fmla="*/ 41303 h 102166"/>
                <a:gd name="connsiteX7" fmla="*/ 71556 w 157633"/>
                <a:gd name="connsiteY7" fmla="*/ 66703 h 102166"/>
                <a:gd name="connsiteX8" fmla="*/ 49331 w 157633"/>
                <a:gd name="connsiteY8" fmla="*/ 52415 h 102166"/>
                <a:gd name="connsiteX9" fmla="*/ 119 w 157633"/>
                <a:gd name="connsiteY9" fmla="*/ 28 h 10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33" h="102166">
                  <a:moveTo>
                    <a:pt x="119" y="28"/>
                  </a:moveTo>
                  <a:cubicBezTo>
                    <a:pt x="2765" y="1351"/>
                    <a:pt x="53564" y="43420"/>
                    <a:pt x="65206" y="60353"/>
                  </a:cubicBezTo>
                  <a:cubicBezTo>
                    <a:pt x="76848" y="77286"/>
                    <a:pt x="67323" y="98188"/>
                    <a:pt x="69969" y="101628"/>
                  </a:cubicBezTo>
                  <a:cubicBezTo>
                    <a:pt x="72615" y="105068"/>
                    <a:pt x="68117" y="91309"/>
                    <a:pt x="81081" y="80990"/>
                  </a:cubicBezTo>
                  <a:cubicBezTo>
                    <a:pt x="94045" y="70671"/>
                    <a:pt x="135056" y="46594"/>
                    <a:pt x="147756" y="39715"/>
                  </a:cubicBezTo>
                  <a:cubicBezTo>
                    <a:pt x="160456" y="32836"/>
                    <a:pt x="157281" y="39715"/>
                    <a:pt x="157281" y="39715"/>
                  </a:cubicBezTo>
                  <a:cubicBezTo>
                    <a:pt x="151196" y="39980"/>
                    <a:pt x="125531" y="36805"/>
                    <a:pt x="111244" y="41303"/>
                  </a:cubicBezTo>
                  <a:cubicBezTo>
                    <a:pt x="96957" y="45801"/>
                    <a:pt x="81875" y="64851"/>
                    <a:pt x="71556" y="66703"/>
                  </a:cubicBezTo>
                  <a:cubicBezTo>
                    <a:pt x="61237" y="68555"/>
                    <a:pt x="59120" y="61411"/>
                    <a:pt x="49331" y="52415"/>
                  </a:cubicBezTo>
                  <a:cubicBezTo>
                    <a:pt x="39542" y="43419"/>
                    <a:pt x="-2527" y="-1295"/>
                    <a:pt x="119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: 図形 554">
              <a:extLst>
                <a:ext uri="{FF2B5EF4-FFF2-40B4-BE49-F238E27FC236}">
                  <a16:creationId xmlns:a16="http://schemas.microsoft.com/office/drawing/2014/main" id="{67CA7EFA-CD14-4EA5-94C8-6E2078F1EBAC}"/>
                </a:ext>
              </a:extLst>
            </p:cNvPr>
            <p:cNvSpPr/>
            <p:nvPr/>
          </p:nvSpPr>
          <p:spPr>
            <a:xfrm>
              <a:off x="5092311" y="6960752"/>
              <a:ext cx="194227" cy="72545"/>
            </a:xfrm>
            <a:custGeom>
              <a:avLst/>
              <a:gdLst>
                <a:gd name="connsiteX0" fmla="*/ 389 w 194227"/>
                <a:gd name="connsiteY0" fmla="*/ 54411 h 72545"/>
                <a:gd name="connsiteX1" fmla="*/ 94052 w 194227"/>
                <a:gd name="connsiteY1" fmla="*/ 9961 h 72545"/>
                <a:gd name="connsiteX2" fmla="*/ 124214 w 194227"/>
                <a:gd name="connsiteY2" fmla="*/ 5198 h 72545"/>
                <a:gd name="connsiteX3" fmla="*/ 194064 w 194227"/>
                <a:gd name="connsiteY3" fmla="*/ 71873 h 72545"/>
                <a:gd name="connsiteX4" fmla="*/ 143264 w 194227"/>
                <a:gd name="connsiteY4" fmla="*/ 38536 h 72545"/>
                <a:gd name="connsiteX5" fmla="*/ 133739 w 194227"/>
                <a:gd name="connsiteY5" fmla="*/ 21073 h 72545"/>
                <a:gd name="connsiteX6" fmla="*/ 389 w 194227"/>
                <a:gd name="connsiteY6" fmla="*/ 54411 h 7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27" h="72545">
                  <a:moveTo>
                    <a:pt x="389" y="54411"/>
                  </a:moveTo>
                  <a:cubicBezTo>
                    <a:pt x="-6226" y="52559"/>
                    <a:pt x="73415" y="18163"/>
                    <a:pt x="94052" y="9961"/>
                  </a:cubicBezTo>
                  <a:cubicBezTo>
                    <a:pt x="114690" y="1759"/>
                    <a:pt x="107545" y="-5121"/>
                    <a:pt x="124214" y="5198"/>
                  </a:cubicBezTo>
                  <a:cubicBezTo>
                    <a:pt x="140883" y="15517"/>
                    <a:pt x="190889" y="66317"/>
                    <a:pt x="194064" y="71873"/>
                  </a:cubicBezTo>
                  <a:cubicBezTo>
                    <a:pt x="197239" y="77429"/>
                    <a:pt x="153318" y="47003"/>
                    <a:pt x="143264" y="38536"/>
                  </a:cubicBezTo>
                  <a:cubicBezTo>
                    <a:pt x="133210" y="30069"/>
                    <a:pt x="155699" y="18692"/>
                    <a:pt x="133739" y="21073"/>
                  </a:cubicBezTo>
                  <a:cubicBezTo>
                    <a:pt x="111779" y="23454"/>
                    <a:pt x="7004" y="56263"/>
                    <a:pt x="389" y="544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84" name="フリーフォーム: 図形 483">
            <a:extLst>
              <a:ext uri="{FF2B5EF4-FFF2-40B4-BE49-F238E27FC236}">
                <a16:creationId xmlns:a16="http://schemas.microsoft.com/office/drawing/2014/main" id="{7680B928-1691-4EFA-9FB3-B05AFB12CDA6}"/>
              </a:ext>
            </a:extLst>
          </p:cNvPr>
          <p:cNvSpPr/>
          <p:nvPr/>
        </p:nvSpPr>
        <p:spPr>
          <a:xfrm>
            <a:off x="4922120" y="6384189"/>
            <a:ext cx="158000" cy="556367"/>
          </a:xfrm>
          <a:custGeom>
            <a:avLst/>
            <a:gdLst>
              <a:gd name="connsiteX0" fmla="*/ 156293 w 158000"/>
              <a:gd name="connsiteY0" fmla="*/ 2324 h 556367"/>
              <a:gd name="connsiteX1" fmla="*/ 122955 w 158000"/>
              <a:gd name="connsiteY1" fmla="*/ 202349 h 556367"/>
              <a:gd name="connsiteX2" fmla="*/ 45168 w 158000"/>
              <a:gd name="connsiteY2" fmla="*/ 438886 h 556367"/>
              <a:gd name="connsiteX3" fmla="*/ 3893 w 158000"/>
              <a:gd name="connsiteY3" fmla="*/ 496036 h 556367"/>
              <a:gd name="connsiteX4" fmla="*/ 13418 w 158000"/>
              <a:gd name="connsiteY4" fmla="*/ 513499 h 556367"/>
              <a:gd name="connsiteX5" fmla="*/ 107080 w 158000"/>
              <a:gd name="connsiteY5" fmla="*/ 556361 h 556367"/>
              <a:gd name="connsiteX6" fmla="*/ 5480 w 158000"/>
              <a:gd name="connsiteY6" fmla="*/ 510324 h 556367"/>
              <a:gd name="connsiteX7" fmla="*/ 21355 w 158000"/>
              <a:gd name="connsiteY7" fmla="*/ 475399 h 556367"/>
              <a:gd name="connsiteX8" fmla="*/ 73743 w 158000"/>
              <a:gd name="connsiteY8" fmla="*/ 338874 h 556367"/>
              <a:gd name="connsiteX9" fmla="*/ 156293 w 158000"/>
              <a:gd name="connsiteY9" fmla="*/ 2324 h 55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8000" h="556367">
                <a:moveTo>
                  <a:pt x="156293" y="2324"/>
                </a:moveTo>
                <a:cubicBezTo>
                  <a:pt x="164495" y="-20430"/>
                  <a:pt x="141476" y="129589"/>
                  <a:pt x="122955" y="202349"/>
                </a:cubicBezTo>
                <a:cubicBezTo>
                  <a:pt x="104434" y="275109"/>
                  <a:pt x="65012" y="389938"/>
                  <a:pt x="45168" y="438886"/>
                </a:cubicBezTo>
                <a:cubicBezTo>
                  <a:pt x="25324" y="487834"/>
                  <a:pt x="9185" y="483601"/>
                  <a:pt x="3893" y="496036"/>
                </a:cubicBezTo>
                <a:cubicBezTo>
                  <a:pt x="-1399" y="508471"/>
                  <a:pt x="-3780" y="503445"/>
                  <a:pt x="13418" y="513499"/>
                </a:cubicBezTo>
                <a:cubicBezTo>
                  <a:pt x="30616" y="523553"/>
                  <a:pt x="108403" y="556890"/>
                  <a:pt x="107080" y="556361"/>
                </a:cubicBezTo>
                <a:cubicBezTo>
                  <a:pt x="105757" y="555832"/>
                  <a:pt x="19767" y="523818"/>
                  <a:pt x="5480" y="510324"/>
                </a:cubicBezTo>
                <a:cubicBezTo>
                  <a:pt x="-8807" y="496830"/>
                  <a:pt x="9978" y="503974"/>
                  <a:pt x="21355" y="475399"/>
                </a:cubicBezTo>
                <a:cubicBezTo>
                  <a:pt x="32732" y="446824"/>
                  <a:pt x="51253" y="416662"/>
                  <a:pt x="73743" y="338874"/>
                </a:cubicBezTo>
                <a:cubicBezTo>
                  <a:pt x="96233" y="261086"/>
                  <a:pt x="148091" y="25078"/>
                  <a:pt x="156293" y="2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: 図形 486">
            <a:extLst>
              <a:ext uri="{FF2B5EF4-FFF2-40B4-BE49-F238E27FC236}">
                <a16:creationId xmlns:a16="http://schemas.microsoft.com/office/drawing/2014/main" id="{F7A0471E-18CB-4A29-8E81-AD3940D8D124}"/>
              </a:ext>
            </a:extLst>
          </p:cNvPr>
          <p:cNvSpPr/>
          <p:nvPr/>
        </p:nvSpPr>
        <p:spPr>
          <a:xfrm>
            <a:off x="4898044" y="6373429"/>
            <a:ext cx="180904" cy="578947"/>
          </a:xfrm>
          <a:custGeom>
            <a:avLst/>
            <a:gdLst>
              <a:gd name="connsiteX0" fmla="*/ 180369 w 180904"/>
              <a:gd name="connsiteY0" fmla="*/ 384 h 578947"/>
              <a:gd name="connsiteX1" fmla="*/ 110519 w 180904"/>
              <a:gd name="connsiteY1" fmla="*/ 52771 h 578947"/>
              <a:gd name="connsiteX2" fmla="*/ 148619 w 180904"/>
              <a:gd name="connsiteY2" fmla="*/ 70234 h 578947"/>
              <a:gd name="connsiteX3" fmla="*/ 121631 w 180904"/>
              <a:gd name="connsiteY3" fmla="*/ 79759 h 578947"/>
              <a:gd name="connsiteX4" fmla="*/ 121631 w 180904"/>
              <a:gd name="connsiteY4" fmla="*/ 121034 h 578947"/>
              <a:gd name="connsiteX5" fmla="*/ 102581 w 180904"/>
              <a:gd name="connsiteY5" fmla="*/ 282959 h 578947"/>
              <a:gd name="connsiteX6" fmla="*/ 31144 w 180904"/>
              <a:gd name="connsiteY6" fmla="*/ 489334 h 578947"/>
              <a:gd name="connsiteX7" fmla="*/ 4156 w 180904"/>
              <a:gd name="connsiteY7" fmla="*/ 525846 h 578947"/>
              <a:gd name="connsiteX8" fmla="*/ 21619 w 180904"/>
              <a:gd name="connsiteY8" fmla="*/ 535371 h 578947"/>
              <a:gd name="connsiteX9" fmla="*/ 78769 w 180904"/>
              <a:gd name="connsiteY9" fmla="*/ 567121 h 578947"/>
              <a:gd name="connsiteX10" fmla="*/ 134331 w 180904"/>
              <a:gd name="connsiteY10" fmla="*/ 578234 h 578947"/>
              <a:gd name="connsiteX11" fmla="*/ 104169 w 180904"/>
              <a:gd name="connsiteY11" fmla="*/ 571884 h 578947"/>
              <a:gd name="connsiteX12" fmla="*/ 2569 w 180904"/>
              <a:gd name="connsiteY12" fmla="*/ 524259 h 578947"/>
              <a:gd name="connsiteX13" fmla="*/ 39081 w 180904"/>
              <a:gd name="connsiteY13" fmla="*/ 457584 h 578947"/>
              <a:gd name="connsiteX14" fmla="*/ 132744 w 180904"/>
              <a:gd name="connsiteY14" fmla="*/ 160721 h 578947"/>
              <a:gd name="connsiteX15" fmla="*/ 143856 w 180904"/>
              <a:gd name="connsiteY15" fmla="*/ 82934 h 578947"/>
              <a:gd name="connsiteX16" fmla="*/ 180369 w 180904"/>
              <a:gd name="connsiteY16" fmla="*/ 384 h 57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0904" h="578947">
                <a:moveTo>
                  <a:pt x="180369" y="384"/>
                </a:moveTo>
                <a:cubicBezTo>
                  <a:pt x="174813" y="-4643"/>
                  <a:pt x="115811" y="41129"/>
                  <a:pt x="110519" y="52771"/>
                </a:cubicBezTo>
                <a:cubicBezTo>
                  <a:pt x="105227" y="64413"/>
                  <a:pt x="146767" y="65736"/>
                  <a:pt x="148619" y="70234"/>
                </a:cubicBezTo>
                <a:cubicBezTo>
                  <a:pt x="150471" y="74732"/>
                  <a:pt x="126129" y="71292"/>
                  <a:pt x="121631" y="79759"/>
                </a:cubicBezTo>
                <a:cubicBezTo>
                  <a:pt x="117133" y="88226"/>
                  <a:pt x="124806" y="87167"/>
                  <a:pt x="121631" y="121034"/>
                </a:cubicBezTo>
                <a:cubicBezTo>
                  <a:pt x="118456" y="154901"/>
                  <a:pt x="117662" y="221576"/>
                  <a:pt x="102581" y="282959"/>
                </a:cubicBezTo>
                <a:cubicBezTo>
                  <a:pt x="87500" y="344342"/>
                  <a:pt x="47548" y="448853"/>
                  <a:pt x="31144" y="489334"/>
                </a:cubicBezTo>
                <a:cubicBezTo>
                  <a:pt x="14740" y="529815"/>
                  <a:pt x="5743" y="518173"/>
                  <a:pt x="4156" y="525846"/>
                </a:cubicBezTo>
                <a:cubicBezTo>
                  <a:pt x="2569" y="533519"/>
                  <a:pt x="21619" y="535371"/>
                  <a:pt x="21619" y="535371"/>
                </a:cubicBezTo>
                <a:cubicBezTo>
                  <a:pt x="34054" y="542250"/>
                  <a:pt x="59984" y="559977"/>
                  <a:pt x="78769" y="567121"/>
                </a:cubicBezTo>
                <a:cubicBezTo>
                  <a:pt x="97554" y="574265"/>
                  <a:pt x="130098" y="577440"/>
                  <a:pt x="134331" y="578234"/>
                </a:cubicBezTo>
                <a:cubicBezTo>
                  <a:pt x="138564" y="579028"/>
                  <a:pt x="126129" y="580880"/>
                  <a:pt x="104169" y="571884"/>
                </a:cubicBezTo>
                <a:cubicBezTo>
                  <a:pt x="82209" y="562888"/>
                  <a:pt x="13417" y="543309"/>
                  <a:pt x="2569" y="524259"/>
                </a:cubicBezTo>
                <a:cubicBezTo>
                  <a:pt x="-8279" y="505209"/>
                  <a:pt x="17385" y="518174"/>
                  <a:pt x="39081" y="457584"/>
                </a:cubicBezTo>
                <a:cubicBezTo>
                  <a:pt x="60777" y="396994"/>
                  <a:pt x="115282" y="223163"/>
                  <a:pt x="132744" y="160721"/>
                </a:cubicBezTo>
                <a:cubicBezTo>
                  <a:pt x="150206" y="98279"/>
                  <a:pt x="141210" y="106482"/>
                  <a:pt x="143856" y="82934"/>
                </a:cubicBezTo>
                <a:cubicBezTo>
                  <a:pt x="146502" y="59386"/>
                  <a:pt x="185925" y="5411"/>
                  <a:pt x="180369" y="3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: 図形 496">
            <a:extLst>
              <a:ext uri="{FF2B5EF4-FFF2-40B4-BE49-F238E27FC236}">
                <a16:creationId xmlns:a16="http://schemas.microsoft.com/office/drawing/2014/main" id="{6F38901F-0BFB-4F39-BC7E-63AE121B2AE2}"/>
              </a:ext>
            </a:extLst>
          </p:cNvPr>
          <p:cNvSpPr/>
          <p:nvPr/>
        </p:nvSpPr>
        <p:spPr>
          <a:xfrm>
            <a:off x="5156044" y="5413328"/>
            <a:ext cx="289180" cy="866786"/>
          </a:xfrm>
          <a:custGeom>
            <a:avLst/>
            <a:gdLst>
              <a:gd name="connsiteX0" fmla="*/ 156 w 289180"/>
              <a:gd name="connsiteY0" fmla="*/ 865235 h 866786"/>
              <a:gd name="connsiteX1" fmla="*/ 92231 w 289180"/>
              <a:gd name="connsiteY1" fmla="*/ 490585 h 866786"/>
              <a:gd name="connsiteX2" fmla="*/ 249394 w 289180"/>
              <a:gd name="connsiteY2" fmla="*/ 57197 h 866786"/>
              <a:gd name="connsiteX3" fmla="*/ 262094 w 289180"/>
              <a:gd name="connsiteY3" fmla="*/ 25447 h 866786"/>
              <a:gd name="connsiteX4" fmla="*/ 289081 w 289180"/>
              <a:gd name="connsiteY4" fmla="*/ 47 h 866786"/>
              <a:gd name="connsiteX5" fmla="*/ 270031 w 289180"/>
              <a:gd name="connsiteY5" fmla="*/ 31797 h 866786"/>
              <a:gd name="connsiteX6" fmla="*/ 239869 w 289180"/>
              <a:gd name="connsiteY6" fmla="*/ 98472 h 866786"/>
              <a:gd name="connsiteX7" fmla="*/ 74769 w 289180"/>
              <a:gd name="connsiteY7" fmla="*/ 603297 h 866786"/>
              <a:gd name="connsiteX8" fmla="*/ 156 w 289180"/>
              <a:gd name="connsiteY8" fmla="*/ 865235 h 86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180" h="866786">
                <a:moveTo>
                  <a:pt x="156" y="865235"/>
                </a:moveTo>
                <a:cubicBezTo>
                  <a:pt x="3066" y="846450"/>
                  <a:pt x="50691" y="625258"/>
                  <a:pt x="92231" y="490585"/>
                </a:cubicBezTo>
                <a:cubicBezTo>
                  <a:pt x="133771" y="355912"/>
                  <a:pt x="221084" y="134720"/>
                  <a:pt x="249394" y="57197"/>
                </a:cubicBezTo>
                <a:cubicBezTo>
                  <a:pt x="277704" y="-20326"/>
                  <a:pt x="255480" y="34972"/>
                  <a:pt x="262094" y="25447"/>
                </a:cubicBezTo>
                <a:cubicBezTo>
                  <a:pt x="268708" y="15922"/>
                  <a:pt x="287758" y="-1011"/>
                  <a:pt x="289081" y="47"/>
                </a:cubicBezTo>
                <a:cubicBezTo>
                  <a:pt x="290404" y="1105"/>
                  <a:pt x="278233" y="15393"/>
                  <a:pt x="270031" y="31797"/>
                </a:cubicBezTo>
                <a:cubicBezTo>
                  <a:pt x="261829" y="48201"/>
                  <a:pt x="272413" y="3222"/>
                  <a:pt x="239869" y="98472"/>
                </a:cubicBezTo>
                <a:cubicBezTo>
                  <a:pt x="207325" y="193722"/>
                  <a:pt x="114192" y="478149"/>
                  <a:pt x="74769" y="603297"/>
                </a:cubicBezTo>
                <a:cubicBezTo>
                  <a:pt x="35346" y="728445"/>
                  <a:pt x="-2754" y="884020"/>
                  <a:pt x="156" y="865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: 図形 556">
            <a:extLst>
              <a:ext uri="{FF2B5EF4-FFF2-40B4-BE49-F238E27FC236}">
                <a16:creationId xmlns:a16="http://schemas.microsoft.com/office/drawing/2014/main" id="{26CA693D-B075-4468-AD4E-23D7A6D4AF6A}"/>
              </a:ext>
            </a:extLst>
          </p:cNvPr>
          <p:cNvSpPr/>
          <p:nvPr/>
        </p:nvSpPr>
        <p:spPr>
          <a:xfrm>
            <a:off x="5168649" y="5400186"/>
            <a:ext cx="319504" cy="866830"/>
          </a:xfrm>
          <a:custGeom>
            <a:avLst/>
            <a:gdLst>
              <a:gd name="connsiteX0" fmla="*/ 251 w 319504"/>
              <a:gd name="connsiteY0" fmla="*/ 865677 h 866830"/>
              <a:gd name="connsiteX1" fmla="*/ 87564 w 319504"/>
              <a:gd name="connsiteY1" fmla="*/ 618027 h 866830"/>
              <a:gd name="connsiteX2" fmla="*/ 286001 w 319504"/>
              <a:gd name="connsiteY2" fmla="*/ 44939 h 866830"/>
              <a:gd name="connsiteX3" fmla="*/ 297114 w 319504"/>
              <a:gd name="connsiteY3" fmla="*/ 35414 h 866830"/>
              <a:gd name="connsiteX4" fmla="*/ 319339 w 319504"/>
              <a:gd name="connsiteY4" fmla="*/ 24302 h 866830"/>
              <a:gd name="connsiteX5" fmla="*/ 284414 w 319504"/>
              <a:gd name="connsiteY5" fmla="*/ 62402 h 866830"/>
              <a:gd name="connsiteX6" fmla="*/ 111376 w 319504"/>
              <a:gd name="connsiteY6" fmla="*/ 530714 h 866830"/>
              <a:gd name="connsiteX7" fmla="*/ 251 w 319504"/>
              <a:gd name="connsiteY7" fmla="*/ 865677 h 86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9504" h="866830">
                <a:moveTo>
                  <a:pt x="251" y="865677"/>
                </a:moveTo>
                <a:cubicBezTo>
                  <a:pt x="-3718" y="880229"/>
                  <a:pt x="39939" y="754817"/>
                  <a:pt x="87564" y="618027"/>
                </a:cubicBezTo>
                <a:cubicBezTo>
                  <a:pt x="135189" y="481237"/>
                  <a:pt x="251076" y="142041"/>
                  <a:pt x="286001" y="44939"/>
                </a:cubicBezTo>
                <a:cubicBezTo>
                  <a:pt x="320926" y="-52163"/>
                  <a:pt x="291558" y="38853"/>
                  <a:pt x="297114" y="35414"/>
                </a:cubicBezTo>
                <a:cubicBezTo>
                  <a:pt x="302670" y="31974"/>
                  <a:pt x="321456" y="19804"/>
                  <a:pt x="319339" y="24302"/>
                </a:cubicBezTo>
                <a:cubicBezTo>
                  <a:pt x="317222" y="28800"/>
                  <a:pt x="319074" y="-22000"/>
                  <a:pt x="284414" y="62402"/>
                </a:cubicBezTo>
                <a:cubicBezTo>
                  <a:pt x="249754" y="146804"/>
                  <a:pt x="159795" y="398952"/>
                  <a:pt x="111376" y="530714"/>
                </a:cubicBezTo>
                <a:cubicBezTo>
                  <a:pt x="62957" y="662476"/>
                  <a:pt x="4220" y="851125"/>
                  <a:pt x="251" y="8656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: 図形 557">
            <a:extLst>
              <a:ext uri="{FF2B5EF4-FFF2-40B4-BE49-F238E27FC236}">
                <a16:creationId xmlns:a16="http://schemas.microsoft.com/office/drawing/2014/main" id="{314ED7E9-4A2E-411C-9784-5C0720E9C929}"/>
              </a:ext>
            </a:extLst>
          </p:cNvPr>
          <p:cNvSpPr/>
          <p:nvPr/>
        </p:nvSpPr>
        <p:spPr>
          <a:xfrm>
            <a:off x="5099418" y="6403936"/>
            <a:ext cx="105462" cy="66911"/>
          </a:xfrm>
          <a:custGeom>
            <a:avLst/>
            <a:gdLst>
              <a:gd name="connsiteX0" fmla="*/ 2807 w 105462"/>
              <a:gd name="connsiteY0" fmla="*/ 39 h 66911"/>
              <a:gd name="connsiteX1" fmla="*/ 102820 w 105462"/>
              <a:gd name="connsiteY1" fmla="*/ 61952 h 66911"/>
              <a:gd name="connsiteX2" fmla="*/ 72657 w 105462"/>
              <a:gd name="connsiteY2" fmla="*/ 61952 h 66911"/>
              <a:gd name="connsiteX3" fmla="*/ 31382 w 105462"/>
              <a:gd name="connsiteY3" fmla="*/ 52427 h 66911"/>
              <a:gd name="connsiteX4" fmla="*/ 2807 w 105462"/>
              <a:gd name="connsiteY4" fmla="*/ 39 h 66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462" h="66911">
                <a:moveTo>
                  <a:pt x="2807" y="39"/>
                </a:moveTo>
                <a:cubicBezTo>
                  <a:pt x="14713" y="1626"/>
                  <a:pt x="91178" y="51633"/>
                  <a:pt x="102820" y="61952"/>
                </a:cubicBezTo>
                <a:cubicBezTo>
                  <a:pt x="114462" y="72271"/>
                  <a:pt x="84563" y="63539"/>
                  <a:pt x="72657" y="61952"/>
                </a:cubicBezTo>
                <a:cubicBezTo>
                  <a:pt x="60751" y="60365"/>
                  <a:pt x="42759" y="60100"/>
                  <a:pt x="31382" y="52427"/>
                </a:cubicBezTo>
                <a:cubicBezTo>
                  <a:pt x="20005" y="44754"/>
                  <a:pt x="-9099" y="-1548"/>
                  <a:pt x="2807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: 図形 558">
            <a:extLst>
              <a:ext uri="{FF2B5EF4-FFF2-40B4-BE49-F238E27FC236}">
                <a16:creationId xmlns:a16="http://schemas.microsoft.com/office/drawing/2014/main" id="{761569D4-F24A-43D9-B383-F7FBF41FE494}"/>
              </a:ext>
            </a:extLst>
          </p:cNvPr>
          <p:cNvSpPr/>
          <p:nvPr/>
        </p:nvSpPr>
        <p:spPr>
          <a:xfrm>
            <a:off x="4984724" y="6452918"/>
            <a:ext cx="162411" cy="379627"/>
          </a:xfrm>
          <a:custGeom>
            <a:avLst/>
            <a:gdLst>
              <a:gd name="connsiteX0" fmla="*/ 161951 w 162411"/>
              <a:gd name="connsiteY0" fmla="*/ 1857 h 379627"/>
              <a:gd name="connsiteX1" fmla="*/ 12726 w 162411"/>
              <a:gd name="connsiteY1" fmla="*/ 354282 h 379627"/>
              <a:gd name="connsiteX2" fmla="*/ 9551 w 162411"/>
              <a:gd name="connsiteY2" fmla="*/ 344757 h 379627"/>
              <a:gd name="connsiteX3" fmla="*/ 25426 w 162411"/>
              <a:gd name="connsiteY3" fmla="*/ 289195 h 379627"/>
              <a:gd name="connsiteX4" fmla="*/ 58764 w 162411"/>
              <a:gd name="connsiteY4" fmla="*/ 217757 h 379627"/>
              <a:gd name="connsiteX5" fmla="*/ 161951 w 162411"/>
              <a:gd name="connsiteY5" fmla="*/ 1857 h 37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411" h="379627">
                <a:moveTo>
                  <a:pt x="161951" y="1857"/>
                </a:moveTo>
                <a:cubicBezTo>
                  <a:pt x="154278" y="24611"/>
                  <a:pt x="38126" y="297132"/>
                  <a:pt x="12726" y="354282"/>
                </a:cubicBezTo>
                <a:cubicBezTo>
                  <a:pt x="-12674" y="411432"/>
                  <a:pt x="7434" y="355605"/>
                  <a:pt x="9551" y="344757"/>
                </a:cubicBezTo>
                <a:cubicBezTo>
                  <a:pt x="11668" y="333909"/>
                  <a:pt x="17224" y="310362"/>
                  <a:pt x="25426" y="289195"/>
                </a:cubicBezTo>
                <a:cubicBezTo>
                  <a:pt x="33628" y="268028"/>
                  <a:pt x="38391" y="263530"/>
                  <a:pt x="58764" y="217757"/>
                </a:cubicBezTo>
                <a:cubicBezTo>
                  <a:pt x="79137" y="171984"/>
                  <a:pt x="169624" y="-20897"/>
                  <a:pt x="161951" y="18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: 図形 559">
            <a:extLst>
              <a:ext uri="{FF2B5EF4-FFF2-40B4-BE49-F238E27FC236}">
                <a16:creationId xmlns:a16="http://schemas.microsoft.com/office/drawing/2014/main" id="{9D3D6583-583F-4E33-BD1F-F0A5BD74BD94}"/>
              </a:ext>
            </a:extLst>
          </p:cNvPr>
          <p:cNvSpPr/>
          <p:nvPr/>
        </p:nvSpPr>
        <p:spPr>
          <a:xfrm>
            <a:off x="5070475" y="6461125"/>
            <a:ext cx="88945" cy="41368"/>
          </a:xfrm>
          <a:custGeom>
            <a:avLst/>
            <a:gdLst>
              <a:gd name="connsiteX0" fmla="*/ 0 w 88945"/>
              <a:gd name="connsiteY0" fmla="*/ 0 h 41368"/>
              <a:gd name="connsiteX1" fmla="*/ 88900 w 88945"/>
              <a:gd name="connsiteY1" fmla="*/ 41275 h 41368"/>
              <a:gd name="connsiteX2" fmla="*/ 0 w 88945"/>
              <a:gd name="connsiteY2" fmla="*/ 0 h 4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45" h="41368">
                <a:moveTo>
                  <a:pt x="0" y="0"/>
                </a:moveTo>
                <a:cubicBezTo>
                  <a:pt x="0" y="0"/>
                  <a:pt x="86519" y="38894"/>
                  <a:pt x="88900" y="41275"/>
                </a:cubicBezTo>
                <a:cubicBezTo>
                  <a:pt x="91281" y="43656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: 図形 560">
            <a:extLst>
              <a:ext uri="{FF2B5EF4-FFF2-40B4-BE49-F238E27FC236}">
                <a16:creationId xmlns:a16="http://schemas.microsoft.com/office/drawing/2014/main" id="{7CF745D7-3604-44A8-8097-9547FB9A0B1C}"/>
              </a:ext>
            </a:extLst>
          </p:cNvPr>
          <p:cNvSpPr/>
          <p:nvPr/>
        </p:nvSpPr>
        <p:spPr>
          <a:xfrm>
            <a:off x="5076255" y="6464296"/>
            <a:ext cx="99269" cy="59809"/>
          </a:xfrm>
          <a:custGeom>
            <a:avLst/>
            <a:gdLst>
              <a:gd name="connsiteX0" fmla="*/ 570 w 99269"/>
              <a:gd name="connsiteY0" fmla="*/ 4 h 59809"/>
              <a:gd name="connsiteX1" fmla="*/ 97408 w 99269"/>
              <a:gd name="connsiteY1" fmla="*/ 55567 h 59809"/>
              <a:gd name="connsiteX2" fmla="*/ 59308 w 99269"/>
              <a:gd name="connsiteY2" fmla="*/ 52392 h 59809"/>
              <a:gd name="connsiteX3" fmla="*/ 570 w 99269"/>
              <a:gd name="connsiteY3" fmla="*/ 4 h 59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69" h="59809">
                <a:moveTo>
                  <a:pt x="570" y="4"/>
                </a:moveTo>
                <a:cubicBezTo>
                  <a:pt x="6920" y="533"/>
                  <a:pt x="87618" y="46836"/>
                  <a:pt x="97408" y="55567"/>
                </a:cubicBezTo>
                <a:cubicBezTo>
                  <a:pt x="107198" y="64298"/>
                  <a:pt x="75977" y="57684"/>
                  <a:pt x="59308" y="52392"/>
                </a:cubicBezTo>
                <a:cubicBezTo>
                  <a:pt x="42639" y="47100"/>
                  <a:pt x="-5780" y="-525"/>
                  <a:pt x="57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: 図形 561">
            <a:extLst>
              <a:ext uri="{FF2B5EF4-FFF2-40B4-BE49-F238E27FC236}">
                <a16:creationId xmlns:a16="http://schemas.microsoft.com/office/drawing/2014/main" id="{C07AC5C3-B86B-4D91-A946-9F1C15C4B07F}"/>
              </a:ext>
            </a:extLst>
          </p:cNvPr>
          <p:cNvSpPr/>
          <p:nvPr/>
        </p:nvSpPr>
        <p:spPr>
          <a:xfrm>
            <a:off x="5068863" y="6507101"/>
            <a:ext cx="85970" cy="55624"/>
          </a:xfrm>
          <a:custGeom>
            <a:avLst/>
            <a:gdLst>
              <a:gd name="connsiteX0" fmla="*/ 25 w 85970"/>
              <a:gd name="connsiteY0" fmla="*/ 62 h 55624"/>
              <a:gd name="connsiteX1" fmla="*/ 68287 w 85970"/>
              <a:gd name="connsiteY1" fmla="*/ 44512 h 55624"/>
              <a:gd name="connsiteX2" fmla="*/ 85750 w 85970"/>
              <a:gd name="connsiteY2" fmla="*/ 38162 h 55624"/>
              <a:gd name="connsiteX3" fmla="*/ 60350 w 85970"/>
              <a:gd name="connsiteY3" fmla="*/ 55624 h 55624"/>
              <a:gd name="connsiteX4" fmla="*/ 25 w 85970"/>
              <a:gd name="connsiteY4" fmla="*/ 62 h 55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970" h="55624">
                <a:moveTo>
                  <a:pt x="25" y="62"/>
                </a:moveTo>
                <a:cubicBezTo>
                  <a:pt x="1348" y="-1790"/>
                  <a:pt x="53999" y="38162"/>
                  <a:pt x="68287" y="44512"/>
                </a:cubicBezTo>
                <a:cubicBezTo>
                  <a:pt x="82575" y="50862"/>
                  <a:pt x="87073" y="36310"/>
                  <a:pt x="85750" y="38162"/>
                </a:cubicBezTo>
                <a:cubicBezTo>
                  <a:pt x="84427" y="40014"/>
                  <a:pt x="71727" y="55360"/>
                  <a:pt x="60350" y="55624"/>
                </a:cubicBezTo>
                <a:cubicBezTo>
                  <a:pt x="48973" y="55888"/>
                  <a:pt x="-1298" y="1914"/>
                  <a:pt x="25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: 図形 562">
            <a:extLst>
              <a:ext uri="{FF2B5EF4-FFF2-40B4-BE49-F238E27FC236}">
                <a16:creationId xmlns:a16="http://schemas.microsoft.com/office/drawing/2014/main" id="{A11FBD57-8013-49C3-B3B8-3E01016A872C}"/>
              </a:ext>
            </a:extLst>
          </p:cNvPr>
          <p:cNvSpPr/>
          <p:nvPr/>
        </p:nvSpPr>
        <p:spPr>
          <a:xfrm>
            <a:off x="5057036" y="6549960"/>
            <a:ext cx="76989" cy="42939"/>
          </a:xfrm>
          <a:custGeom>
            <a:avLst/>
            <a:gdLst>
              <a:gd name="connsiteX0" fmla="*/ 739 w 76989"/>
              <a:gd name="connsiteY0" fmla="*/ 65 h 42939"/>
              <a:gd name="connsiteX1" fmla="*/ 40427 w 76989"/>
              <a:gd name="connsiteY1" fmla="*/ 33403 h 42939"/>
              <a:gd name="connsiteX2" fmla="*/ 76939 w 76989"/>
              <a:gd name="connsiteY2" fmla="*/ 42928 h 42939"/>
              <a:gd name="connsiteX3" fmla="*/ 739 w 76989"/>
              <a:gd name="connsiteY3" fmla="*/ 65 h 4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989" h="42939">
                <a:moveTo>
                  <a:pt x="739" y="65"/>
                </a:moveTo>
                <a:cubicBezTo>
                  <a:pt x="-5346" y="-1522"/>
                  <a:pt x="27727" y="26259"/>
                  <a:pt x="40427" y="33403"/>
                </a:cubicBezTo>
                <a:cubicBezTo>
                  <a:pt x="53127" y="40547"/>
                  <a:pt x="78262" y="42134"/>
                  <a:pt x="76939" y="42928"/>
                </a:cubicBezTo>
                <a:cubicBezTo>
                  <a:pt x="75616" y="43722"/>
                  <a:pt x="6824" y="1652"/>
                  <a:pt x="739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: 図形 563">
            <a:extLst>
              <a:ext uri="{FF2B5EF4-FFF2-40B4-BE49-F238E27FC236}">
                <a16:creationId xmlns:a16="http://schemas.microsoft.com/office/drawing/2014/main" id="{AAFBAB89-2609-4F48-8EDD-39A75FDEF5D6}"/>
              </a:ext>
            </a:extLst>
          </p:cNvPr>
          <p:cNvSpPr/>
          <p:nvPr/>
        </p:nvSpPr>
        <p:spPr>
          <a:xfrm>
            <a:off x="5048202" y="6594391"/>
            <a:ext cx="71598" cy="46123"/>
          </a:xfrm>
          <a:custGeom>
            <a:avLst/>
            <a:gdLst>
              <a:gd name="connsiteX0" fmla="*/ 48 w 71598"/>
              <a:gd name="connsiteY0" fmla="*/ 84 h 46123"/>
              <a:gd name="connsiteX1" fmla="*/ 68311 w 71598"/>
              <a:gd name="connsiteY1" fmla="*/ 35009 h 46123"/>
              <a:gd name="connsiteX2" fmla="*/ 57198 w 71598"/>
              <a:gd name="connsiteY2" fmla="*/ 46122 h 46123"/>
              <a:gd name="connsiteX3" fmla="*/ 48 w 71598"/>
              <a:gd name="connsiteY3" fmla="*/ 84 h 4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98" h="46123">
                <a:moveTo>
                  <a:pt x="48" y="84"/>
                </a:moveTo>
                <a:cubicBezTo>
                  <a:pt x="1900" y="-1768"/>
                  <a:pt x="58786" y="27336"/>
                  <a:pt x="68311" y="35009"/>
                </a:cubicBezTo>
                <a:cubicBezTo>
                  <a:pt x="77836" y="42682"/>
                  <a:pt x="64342" y="45857"/>
                  <a:pt x="57198" y="46122"/>
                </a:cubicBezTo>
                <a:cubicBezTo>
                  <a:pt x="50054" y="46387"/>
                  <a:pt x="-1804" y="1936"/>
                  <a:pt x="48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: 図形 564">
            <a:extLst>
              <a:ext uri="{FF2B5EF4-FFF2-40B4-BE49-F238E27FC236}">
                <a16:creationId xmlns:a16="http://schemas.microsoft.com/office/drawing/2014/main" id="{55F07D67-C584-431A-B74C-B3A2E57F7F25}"/>
              </a:ext>
            </a:extLst>
          </p:cNvPr>
          <p:cNvSpPr/>
          <p:nvPr/>
        </p:nvSpPr>
        <p:spPr>
          <a:xfrm>
            <a:off x="5025931" y="6635670"/>
            <a:ext cx="74707" cy="38180"/>
          </a:xfrm>
          <a:custGeom>
            <a:avLst/>
            <a:gdLst>
              <a:gd name="connsiteX0" fmla="*/ 74707 w 74707"/>
              <a:gd name="connsiteY0" fmla="*/ 38180 h 38180"/>
              <a:gd name="connsiteX1" fmla="*/ 94 w 74707"/>
              <a:gd name="connsiteY1" fmla="*/ 80 h 38180"/>
              <a:gd name="connsiteX2" fmla="*/ 74707 w 74707"/>
              <a:gd name="connsiteY2" fmla="*/ 38180 h 38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707" h="38180">
                <a:moveTo>
                  <a:pt x="74707" y="38180"/>
                </a:moveTo>
                <a:cubicBezTo>
                  <a:pt x="74707" y="38180"/>
                  <a:pt x="3269" y="-2037"/>
                  <a:pt x="94" y="80"/>
                </a:cubicBezTo>
                <a:cubicBezTo>
                  <a:pt x="-3081" y="2197"/>
                  <a:pt x="74707" y="38180"/>
                  <a:pt x="74707" y="3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: 図形 565">
            <a:extLst>
              <a:ext uri="{FF2B5EF4-FFF2-40B4-BE49-F238E27FC236}">
                <a16:creationId xmlns:a16="http://schemas.microsoft.com/office/drawing/2014/main" id="{42B39C34-5CA4-413D-AD2F-F36C1C4493A0}"/>
              </a:ext>
            </a:extLst>
          </p:cNvPr>
          <p:cNvSpPr/>
          <p:nvPr/>
        </p:nvSpPr>
        <p:spPr>
          <a:xfrm>
            <a:off x="5001152" y="6675422"/>
            <a:ext cx="88910" cy="45959"/>
          </a:xfrm>
          <a:custGeom>
            <a:avLst/>
            <a:gdLst>
              <a:gd name="connsiteX0" fmla="*/ 88373 w 88910"/>
              <a:gd name="connsiteY0" fmla="*/ 44466 h 45959"/>
              <a:gd name="connsiteX1" fmla="*/ 37573 w 88910"/>
              <a:gd name="connsiteY1" fmla="*/ 34941 h 45959"/>
              <a:gd name="connsiteX2" fmla="*/ 7411 w 88910"/>
              <a:gd name="connsiteY2" fmla="*/ 16 h 45959"/>
              <a:gd name="connsiteX3" fmla="*/ 2648 w 88910"/>
              <a:gd name="connsiteY3" fmla="*/ 39703 h 45959"/>
              <a:gd name="connsiteX4" fmla="*/ 88373 w 88910"/>
              <a:gd name="connsiteY4" fmla="*/ 44466 h 4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10" h="45959">
                <a:moveTo>
                  <a:pt x="88373" y="44466"/>
                </a:moveTo>
                <a:cubicBezTo>
                  <a:pt x="94194" y="43672"/>
                  <a:pt x="51067" y="42349"/>
                  <a:pt x="37573" y="34941"/>
                </a:cubicBezTo>
                <a:cubicBezTo>
                  <a:pt x="24079" y="27533"/>
                  <a:pt x="13232" y="-778"/>
                  <a:pt x="7411" y="16"/>
                </a:cubicBezTo>
                <a:cubicBezTo>
                  <a:pt x="1590" y="810"/>
                  <a:pt x="-3173" y="30178"/>
                  <a:pt x="2648" y="39703"/>
                </a:cubicBezTo>
                <a:cubicBezTo>
                  <a:pt x="8469" y="49228"/>
                  <a:pt x="82552" y="45260"/>
                  <a:pt x="88373" y="44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: 図形 566">
            <a:extLst>
              <a:ext uri="{FF2B5EF4-FFF2-40B4-BE49-F238E27FC236}">
                <a16:creationId xmlns:a16="http://schemas.microsoft.com/office/drawing/2014/main" id="{ADBFCC47-0890-4E1D-827B-58190977EDDB}"/>
              </a:ext>
            </a:extLst>
          </p:cNvPr>
          <p:cNvSpPr/>
          <p:nvPr/>
        </p:nvSpPr>
        <p:spPr>
          <a:xfrm>
            <a:off x="4984709" y="6743424"/>
            <a:ext cx="100065" cy="26959"/>
          </a:xfrm>
          <a:custGeom>
            <a:avLst/>
            <a:gdLst>
              <a:gd name="connsiteX0" fmla="*/ 100054 w 100065"/>
              <a:gd name="connsiteY0" fmla="*/ 12976 h 26959"/>
              <a:gd name="connsiteX1" fmla="*/ 7979 w 100065"/>
              <a:gd name="connsiteY1" fmla="*/ 276 h 26959"/>
              <a:gd name="connsiteX2" fmla="*/ 14329 w 100065"/>
              <a:gd name="connsiteY2" fmla="*/ 25676 h 26959"/>
              <a:gd name="connsiteX3" fmla="*/ 100054 w 100065"/>
              <a:gd name="connsiteY3" fmla="*/ 12976 h 2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65" h="26959">
                <a:moveTo>
                  <a:pt x="100054" y="12976"/>
                </a:moveTo>
                <a:cubicBezTo>
                  <a:pt x="98996" y="8743"/>
                  <a:pt x="22266" y="-1841"/>
                  <a:pt x="7979" y="276"/>
                </a:cubicBezTo>
                <a:cubicBezTo>
                  <a:pt x="-6309" y="2393"/>
                  <a:pt x="306" y="20120"/>
                  <a:pt x="14329" y="25676"/>
                </a:cubicBezTo>
                <a:cubicBezTo>
                  <a:pt x="28352" y="31232"/>
                  <a:pt x="101112" y="17209"/>
                  <a:pt x="100054" y="12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: 図形 567">
            <a:extLst>
              <a:ext uri="{FF2B5EF4-FFF2-40B4-BE49-F238E27FC236}">
                <a16:creationId xmlns:a16="http://schemas.microsoft.com/office/drawing/2014/main" id="{3F04D012-E950-4270-919B-18F914877C38}"/>
              </a:ext>
            </a:extLst>
          </p:cNvPr>
          <p:cNvSpPr/>
          <p:nvPr/>
        </p:nvSpPr>
        <p:spPr>
          <a:xfrm>
            <a:off x="4973606" y="6788054"/>
            <a:ext cx="84254" cy="27111"/>
          </a:xfrm>
          <a:custGeom>
            <a:avLst/>
            <a:gdLst>
              <a:gd name="connsiteX0" fmla="*/ 32 w 84254"/>
              <a:gd name="connsiteY0" fmla="*/ 15971 h 27111"/>
              <a:gd name="connsiteX1" fmla="*/ 57182 w 84254"/>
              <a:gd name="connsiteY1" fmla="*/ 27084 h 27111"/>
              <a:gd name="connsiteX2" fmla="*/ 84169 w 84254"/>
              <a:gd name="connsiteY2" fmla="*/ 12796 h 27111"/>
              <a:gd name="connsiteX3" fmla="*/ 49244 w 84254"/>
              <a:gd name="connsiteY3" fmla="*/ 96 h 27111"/>
              <a:gd name="connsiteX4" fmla="*/ 32 w 84254"/>
              <a:gd name="connsiteY4" fmla="*/ 15971 h 2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54" h="27111">
                <a:moveTo>
                  <a:pt x="32" y="15971"/>
                </a:moveTo>
                <a:cubicBezTo>
                  <a:pt x="1355" y="20469"/>
                  <a:pt x="43159" y="27613"/>
                  <a:pt x="57182" y="27084"/>
                </a:cubicBezTo>
                <a:cubicBezTo>
                  <a:pt x="71205" y="26555"/>
                  <a:pt x="85492" y="17294"/>
                  <a:pt x="84169" y="12796"/>
                </a:cubicBezTo>
                <a:cubicBezTo>
                  <a:pt x="82846" y="8298"/>
                  <a:pt x="60886" y="1419"/>
                  <a:pt x="49244" y="96"/>
                </a:cubicBezTo>
                <a:cubicBezTo>
                  <a:pt x="37602" y="-1227"/>
                  <a:pt x="-1291" y="11473"/>
                  <a:pt x="32" y="1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: 図形 471">
            <a:extLst>
              <a:ext uri="{FF2B5EF4-FFF2-40B4-BE49-F238E27FC236}">
                <a16:creationId xmlns:a16="http://schemas.microsoft.com/office/drawing/2014/main" id="{91AF247F-5F2A-4AC0-A0DC-C0ABC27BAFCC}"/>
              </a:ext>
            </a:extLst>
          </p:cNvPr>
          <p:cNvSpPr/>
          <p:nvPr/>
        </p:nvSpPr>
        <p:spPr>
          <a:xfrm>
            <a:off x="4627377" y="3716270"/>
            <a:ext cx="97114" cy="55162"/>
          </a:xfrm>
          <a:custGeom>
            <a:avLst/>
            <a:gdLst>
              <a:gd name="connsiteX0" fmla="*/ 186 w 97114"/>
              <a:gd name="connsiteY0" fmla="*/ 6418 h 55162"/>
              <a:gd name="connsiteX1" fmla="*/ 52573 w 97114"/>
              <a:gd name="connsiteY1" fmla="*/ 1655 h 55162"/>
              <a:gd name="connsiteX2" fmla="*/ 63686 w 97114"/>
              <a:gd name="connsiteY2" fmla="*/ 38168 h 55162"/>
              <a:gd name="connsiteX3" fmla="*/ 52573 w 97114"/>
              <a:gd name="connsiteY3" fmla="*/ 52455 h 55162"/>
              <a:gd name="connsiteX4" fmla="*/ 27173 w 97114"/>
              <a:gd name="connsiteY4" fmla="*/ 54043 h 55162"/>
              <a:gd name="connsiteX5" fmla="*/ 65273 w 97114"/>
              <a:gd name="connsiteY5" fmla="*/ 54043 h 55162"/>
              <a:gd name="connsiteX6" fmla="*/ 97023 w 97114"/>
              <a:gd name="connsiteY6" fmla="*/ 39755 h 55162"/>
              <a:gd name="connsiteX7" fmla="*/ 73211 w 97114"/>
              <a:gd name="connsiteY7" fmla="*/ 8005 h 55162"/>
              <a:gd name="connsiteX8" fmla="*/ 186 w 97114"/>
              <a:gd name="connsiteY8" fmla="*/ 6418 h 55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114" h="55162">
                <a:moveTo>
                  <a:pt x="186" y="6418"/>
                </a:moveTo>
                <a:cubicBezTo>
                  <a:pt x="-3253" y="5360"/>
                  <a:pt x="41990" y="-3637"/>
                  <a:pt x="52573" y="1655"/>
                </a:cubicBezTo>
                <a:cubicBezTo>
                  <a:pt x="63156" y="6947"/>
                  <a:pt x="63686" y="29701"/>
                  <a:pt x="63686" y="38168"/>
                </a:cubicBezTo>
                <a:cubicBezTo>
                  <a:pt x="63686" y="46635"/>
                  <a:pt x="58658" y="49809"/>
                  <a:pt x="52573" y="52455"/>
                </a:cubicBezTo>
                <a:cubicBezTo>
                  <a:pt x="46488" y="55101"/>
                  <a:pt x="25056" y="53778"/>
                  <a:pt x="27173" y="54043"/>
                </a:cubicBezTo>
                <a:cubicBezTo>
                  <a:pt x="29290" y="54308"/>
                  <a:pt x="53632" y="56424"/>
                  <a:pt x="65273" y="54043"/>
                </a:cubicBezTo>
                <a:cubicBezTo>
                  <a:pt x="76914" y="51662"/>
                  <a:pt x="95700" y="47428"/>
                  <a:pt x="97023" y="39755"/>
                </a:cubicBezTo>
                <a:cubicBezTo>
                  <a:pt x="98346" y="32082"/>
                  <a:pt x="85117" y="16736"/>
                  <a:pt x="73211" y="8005"/>
                </a:cubicBezTo>
                <a:cubicBezTo>
                  <a:pt x="61305" y="-726"/>
                  <a:pt x="3625" y="7476"/>
                  <a:pt x="186" y="6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: 図形 495">
            <a:extLst>
              <a:ext uri="{FF2B5EF4-FFF2-40B4-BE49-F238E27FC236}">
                <a16:creationId xmlns:a16="http://schemas.microsoft.com/office/drawing/2014/main" id="{41DF36AD-1219-40DE-8608-811F43F8F461}"/>
              </a:ext>
            </a:extLst>
          </p:cNvPr>
          <p:cNvSpPr/>
          <p:nvPr/>
        </p:nvSpPr>
        <p:spPr>
          <a:xfrm>
            <a:off x="4636252" y="3786009"/>
            <a:ext cx="77264" cy="247880"/>
          </a:xfrm>
          <a:custGeom>
            <a:avLst/>
            <a:gdLst>
              <a:gd name="connsiteX0" fmla="*/ 5598 w 77264"/>
              <a:gd name="connsiteY0" fmla="*/ 179 h 247880"/>
              <a:gd name="connsiteX1" fmla="*/ 5598 w 77264"/>
              <a:gd name="connsiteY1" fmla="*/ 227191 h 247880"/>
              <a:gd name="connsiteX2" fmla="*/ 77036 w 77264"/>
              <a:gd name="connsiteY2" fmla="*/ 236716 h 247880"/>
              <a:gd name="connsiteX3" fmla="*/ 27823 w 77264"/>
              <a:gd name="connsiteY3" fmla="*/ 220841 h 247880"/>
              <a:gd name="connsiteX4" fmla="*/ 13536 w 77264"/>
              <a:gd name="connsiteY4" fmla="*/ 189091 h 247880"/>
              <a:gd name="connsiteX5" fmla="*/ 5598 w 77264"/>
              <a:gd name="connsiteY5" fmla="*/ 179 h 247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264" h="247880">
                <a:moveTo>
                  <a:pt x="5598" y="179"/>
                </a:moveTo>
                <a:cubicBezTo>
                  <a:pt x="4275" y="6529"/>
                  <a:pt x="-6308" y="187768"/>
                  <a:pt x="5598" y="227191"/>
                </a:cubicBezTo>
                <a:cubicBezTo>
                  <a:pt x="17504" y="266614"/>
                  <a:pt x="73332" y="237774"/>
                  <a:pt x="77036" y="236716"/>
                </a:cubicBezTo>
                <a:cubicBezTo>
                  <a:pt x="80740" y="235658"/>
                  <a:pt x="38406" y="228778"/>
                  <a:pt x="27823" y="220841"/>
                </a:cubicBezTo>
                <a:cubicBezTo>
                  <a:pt x="17240" y="212904"/>
                  <a:pt x="18034" y="220312"/>
                  <a:pt x="13536" y="189091"/>
                </a:cubicBezTo>
                <a:cubicBezTo>
                  <a:pt x="9038" y="157870"/>
                  <a:pt x="6921" y="-6171"/>
                  <a:pt x="5598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: 図形 568">
            <a:extLst>
              <a:ext uri="{FF2B5EF4-FFF2-40B4-BE49-F238E27FC236}">
                <a16:creationId xmlns:a16="http://schemas.microsoft.com/office/drawing/2014/main" id="{08924656-8148-4C95-ADAA-CBB894FBDCCA}"/>
              </a:ext>
            </a:extLst>
          </p:cNvPr>
          <p:cNvSpPr/>
          <p:nvPr/>
        </p:nvSpPr>
        <p:spPr>
          <a:xfrm>
            <a:off x="4648482" y="3798347"/>
            <a:ext cx="512603" cy="357938"/>
          </a:xfrm>
          <a:custGeom>
            <a:avLst/>
            <a:gdLst>
              <a:gd name="connsiteX0" fmla="*/ 1306 w 512603"/>
              <a:gd name="connsiteY0" fmla="*/ 541 h 357938"/>
              <a:gd name="connsiteX1" fmla="*/ 56868 w 512603"/>
              <a:gd name="connsiteY1" fmla="*/ 221203 h 357938"/>
              <a:gd name="connsiteX2" fmla="*/ 125131 w 512603"/>
              <a:gd name="connsiteY2" fmla="*/ 297403 h 357938"/>
              <a:gd name="connsiteX3" fmla="*/ 231493 w 512603"/>
              <a:gd name="connsiteY3" fmla="*/ 325978 h 357938"/>
              <a:gd name="connsiteX4" fmla="*/ 423581 w 512603"/>
              <a:gd name="connsiteY4" fmla="*/ 343441 h 357938"/>
              <a:gd name="connsiteX5" fmla="*/ 512481 w 512603"/>
              <a:gd name="connsiteY5" fmla="*/ 357728 h 357938"/>
              <a:gd name="connsiteX6" fmla="*/ 441043 w 512603"/>
              <a:gd name="connsiteY6" fmla="*/ 332328 h 357938"/>
              <a:gd name="connsiteX7" fmla="*/ 363256 w 512603"/>
              <a:gd name="connsiteY7" fmla="*/ 348203 h 357938"/>
              <a:gd name="connsiteX8" fmla="*/ 110843 w 512603"/>
              <a:gd name="connsiteY8" fmla="*/ 302166 h 357938"/>
              <a:gd name="connsiteX9" fmla="*/ 48931 w 512603"/>
              <a:gd name="connsiteY9" fmla="*/ 245016 h 357938"/>
              <a:gd name="connsiteX10" fmla="*/ 20356 w 512603"/>
              <a:gd name="connsiteY10" fmla="*/ 160878 h 357938"/>
              <a:gd name="connsiteX11" fmla="*/ 1306 w 512603"/>
              <a:gd name="connsiteY11" fmla="*/ 541 h 35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2603" h="357938">
                <a:moveTo>
                  <a:pt x="1306" y="541"/>
                </a:moveTo>
                <a:cubicBezTo>
                  <a:pt x="7391" y="10595"/>
                  <a:pt x="36230" y="171726"/>
                  <a:pt x="56868" y="221203"/>
                </a:cubicBezTo>
                <a:cubicBezTo>
                  <a:pt x="77506" y="270680"/>
                  <a:pt x="96027" y="279940"/>
                  <a:pt x="125131" y="297403"/>
                </a:cubicBezTo>
                <a:cubicBezTo>
                  <a:pt x="154235" y="314866"/>
                  <a:pt x="181751" y="318305"/>
                  <a:pt x="231493" y="325978"/>
                </a:cubicBezTo>
                <a:cubicBezTo>
                  <a:pt x="281235" y="333651"/>
                  <a:pt x="376750" y="338149"/>
                  <a:pt x="423581" y="343441"/>
                </a:cubicBezTo>
                <a:cubicBezTo>
                  <a:pt x="470412" y="348733"/>
                  <a:pt x="509571" y="359580"/>
                  <a:pt x="512481" y="357728"/>
                </a:cubicBezTo>
                <a:cubicBezTo>
                  <a:pt x="515391" y="355876"/>
                  <a:pt x="465914" y="333916"/>
                  <a:pt x="441043" y="332328"/>
                </a:cubicBezTo>
                <a:cubicBezTo>
                  <a:pt x="416172" y="330741"/>
                  <a:pt x="418289" y="353230"/>
                  <a:pt x="363256" y="348203"/>
                </a:cubicBezTo>
                <a:cubicBezTo>
                  <a:pt x="308223" y="343176"/>
                  <a:pt x="163230" y="319364"/>
                  <a:pt x="110843" y="302166"/>
                </a:cubicBezTo>
                <a:cubicBezTo>
                  <a:pt x="58456" y="284968"/>
                  <a:pt x="64012" y="268564"/>
                  <a:pt x="48931" y="245016"/>
                </a:cubicBezTo>
                <a:cubicBezTo>
                  <a:pt x="33850" y="221468"/>
                  <a:pt x="28823" y="198449"/>
                  <a:pt x="20356" y="160878"/>
                </a:cubicBezTo>
                <a:cubicBezTo>
                  <a:pt x="11889" y="123307"/>
                  <a:pt x="-4779" y="-9513"/>
                  <a:pt x="1306" y="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: 図形 569">
            <a:extLst>
              <a:ext uri="{FF2B5EF4-FFF2-40B4-BE49-F238E27FC236}">
                <a16:creationId xmlns:a16="http://schemas.microsoft.com/office/drawing/2014/main" id="{45B130E7-A386-45DD-B0CD-09B6AA8BA974}"/>
              </a:ext>
            </a:extLst>
          </p:cNvPr>
          <p:cNvSpPr/>
          <p:nvPr/>
        </p:nvSpPr>
        <p:spPr>
          <a:xfrm>
            <a:off x="4647351" y="4021136"/>
            <a:ext cx="546967" cy="208011"/>
          </a:xfrm>
          <a:custGeom>
            <a:avLst/>
            <a:gdLst>
              <a:gd name="connsiteX0" fmla="*/ 849 w 546967"/>
              <a:gd name="connsiteY0" fmla="*/ 2 h 208011"/>
              <a:gd name="connsiteX1" fmla="*/ 102449 w 546967"/>
              <a:gd name="connsiteY1" fmla="*/ 107952 h 208011"/>
              <a:gd name="connsiteX2" fmla="*/ 300887 w 546967"/>
              <a:gd name="connsiteY2" fmla="*/ 161927 h 208011"/>
              <a:gd name="connsiteX3" fmla="*/ 445349 w 546967"/>
              <a:gd name="connsiteY3" fmla="*/ 169864 h 208011"/>
              <a:gd name="connsiteX4" fmla="*/ 529487 w 546967"/>
              <a:gd name="connsiteY4" fmla="*/ 185739 h 208011"/>
              <a:gd name="connsiteX5" fmla="*/ 537424 w 546967"/>
              <a:gd name="connsiteY5" fmla="*/ 207964 h 208011"/>
              <a:gd name="connsiteX6" fmla="*/ 546949 w 546967"/>
              <a:gd name="connsiteY6" fmla="*/ 179389 h 208011"/>
              <a:gd name="connsiteX7" fmla="*/ 539012 w 546967"/>
              <a:gd name="connsiteY7" fmla="*/ 150814 h 208011"/>
              <a:gd name="connsiteX8" fmla="*/ 513612 w 546967"/>
              <a:gd name="connsiteY8" fmla="*/ 165102 h 208011"/>
              <a:gd name="connsiteX9" fmla="*/ 338987 w 546967"/>
              <a:gd name="connsiteY9" fmla="*/ 141289 h 208011"/>
              <a:gd name="connsiteX10" fmla="*/ 154837 w 546967"/>
              <a:gd name="connsiteY10" fmla="*/ 104777 h 208011"/>
              <a:gd name="connsiteX11" fmla="*/ 849 w 546967"/>
              <a:gd name="connsiteY11" fmla="*/ 2 h 208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6967" h="208011">
                <a:moveTo>
                  <a:pt x="849" y="2"/>
                </a:moveTo>
                <a:cubicBezTo>
                  <a:pt x="-7882" y="531"/>
                  <a:pt x="52443" y="80964"/>
                  <a:pt x="102449" y="107952"/>
                </a:cubicBezTo>
                <a:cubicBezTo>
                  <a:pt x="152455" y="134940"/>
                  <a:pt x="243737" y="151608"/>
                  <a:pt x="300887" y="161927"/>
                </a:cubicBezTo>
                <a:cubicBezTo>
                  <a:pt x="358037" y="172246"/>
                  <a:pt x="407249" y="165895"/>
                  <a:pt x="445349" y="169864"/>
                </a:cubicBezTo>
                <a:cubicBezTo>
                  <a:pt x="483449" y="173833"/>
                  <a:pt x="514141" y="179389"/>
                  <a:pt x="529487" y="185739"/>
                </a:cubicBezTo>
                <a:cubicBezTo>
                  <a:pt x="544833" y="192089"/>
                  <a:pt x="534514" y="209022"/>
                  <a:pt x="537424" y="207964"/>
                </a:cubicBezTo>
                <a:cubicBezTo>
                  <a:pt x="540334" y="206906"/>
                  <a:pt x="546684" y="188914"/>
                  <a:pt x="546949" y="179389"/>
                </a:cubicBezTo>
                <a:cubicBezTo>
                  <a:pt x="547214" y="169864"/>
                  <a:pt x="544568" y="153195"/>
                  <a:pt x="539012" y="150814"/>
                </a:cubicBezTo>
                <a:cubicBezTo>
                  <a:pt x="533456" y="148433"/>
                  <a:pt x="546949" y="166689"/>
                  <a:pt x="513612" y="165102"/>
                </a:cubicBezTo>
                <a:cubicBezTo>
                  <a:pt x="480275" y="163515"/>
                  <a:pt x="398783" y="151343"/>
                  <a:pt x="338987" y="141289"/>
                </a:cubicBezTo>
                <a:cubicBezTo>
                  <a:pt x="279191" y="131235"/>
                  <a:pt x="210664" y="125414"/>
                  <a:pt x="154837" y="104777"/>
                </a:cubicBezTo>
                <a:cubicBezTo>
                  <a:pt x="99010" y="84140"/>
                  <a:pt x="9580" y="-527"/>
                  <a:pt x="84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: 図形 570">
            <a:extLst>
              <a:ext uri="{FF2B5EF4-FFF2-40B4-BE49-F238E27FC236}">
                <a16:creationId xmlns:a16="http://schemas.microsoft.com/office/drawing/2014/main" id="{23530C23-9F6B-4794-9066-CDF4D5A54533}"/>
              </a:ext>
            </a:extLst>
          </p:cNvPr>
          <p:cNvSpPr/>
          <p:nvPr/>
        </p:nvSpPr>
        <p:spPr>
          <a:xfrm>
            <a:off x="4814808" y="4057617"/>
            <a:ext cx="403747" cy="58889"/>
          </a:xfrm>
          <a:custGeom>
            <a:avLst/>
            <a:gdLst>
              <a:gd name="connsiteX0" fmla="*/ 80 w 403747"/>
              <a:gd name="connsiteY0" fmla="*/ 58771 h 58889"/>
              <a:gd name="connsiteX1" fmla="*/ 190580 w 403747"/>
              <a:gd name="connsiteY1" fmla="*/ 20671 h 58889"/>
              <a:gd name="connsiteX2" fmla="*/ 325517 w 403747"/>
              <a:gd name="connsiteY2" fmla="*/ 20671 h 58889"/>
              <a:gd name="connsiteX3" fmla="*/ 403305 w 403747"/>
              <a:gd name="connsiteY3" fmla="*/ 31783 h 58889"/>
              <a:gd name="connsiteX4" fmla="*/ 292180 w 403747"/>
              <a:gd name="connsiteY4" fmla="*/ 3208 h 58889"/>
              <a:gd name="connsiteX5" fmla="*/ 168355 w 403747"/>
              <a:gd name="connsiteY5" fmla="*/ 6383 h 58889"/>
              <a:gd name="connsiteX6" fmla="*/ 80 w 403747"/>
              <a:gd name="connsiteY6" fmla="*/ 58771 h 5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3747" h="58889">
                <a:moveTo>
                  <a:pt x="80" y="58771"/>
                </a:moveTo>
                <a:cubicBezTo>
                  <a:pt x="3784" y="61152"/>
                  <a:pt x="136341" y="27021"/>
                  <a:pt x="190580" y="20671"/>
                </a:cubicBezTo>
                <a:cubicBezTo>
                  <a:pt x="244819" y="14321"/>
                  <a:pt x="290063" y="18819"/>
                  <a:pt x="325517" y="20671"/>
                </a:cubicBezTo>
                <a:cubicBezTo>
                  <a:pt x="360971" y="22523"/>
                  <a:pt x="408861" y="34694"/>
                  <a:pt x="403305" y="31783"/>
                </a:cubicBezTo>
                <a:cubicBezTo>
                  <a:pt x="397749" y="28872"/>
                  <a:pt x="331338" y="7441"/>
                  <a:pt x="292180" y="3208"/>
                </a:cubicBezTo>
                <a:cubicBezTo>
                  <a:pt x="253022" y="-1025"/>
                  <a:pt x="215715" y="-2084"/>
                  <a:pt x="168355" y="6383"/>
                </a:cubicBezTo>
                <a:cubicBezTo>
                  <a:pt x="120995" y="14850"/>
                  <a:pt x="-3624" y="56390"/>
                  <a:pt x="80" y="58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: 図形 571">
            <a:extLst>
              <a:ext uri="{FF2B5EF4-FFF2-40B4-BE49-F238E27FC236}">
                <a16:creationId xmlns:a16="http://schemas.microsoft.com/office/drawing/2014/main" id="{168208BA-2625-40DE-98F4-8909228CA155}"/>
              </a:ext>
            </a:extLst>
          </p:cNvPr>
          <p:cNvSpPr/>
          <p:nvPr/>
        </p:nvSpPr>
        <p:spPr>
          <a:xfrm>
            <a:off x="4590346" y="4144864"/>
            <a:ext cx="192493" cy="142460"/>
          </a:xfrm>
          <a:custGeom>
            <a:avLst/>
            <a:gdLst>
              <a:gd name="connsiteX0" fmla="*/ 189617 w 192493"/>
              <a:gd name="connsiteY0" fmla="*/ 4861 h 142460"/>
              <a:gd name="connsiteX1" fmla="*/ 3879 w 192493"/>
              <a:gd name="connsiteY1" fmla="*/ 141386 h 142460"/>
              <a:gd name="connsiteX2" fmla="*/ 67379 w 192493"/>
              <a:gd name="connsiteY2" fmla="*/ 66774 h 142460"/>
              <a:gd name="connsiteX3" fmla="*/ 113417 w 192493"/>
              <a:gd name="connsiteY3" fmla="*/ 33436 h 142460"/>
              <a:gd name="connsiteX4" fmla="*/ 189617 w 192493"/>
              <a:gd name="connsiteY4" fmla="*/ 4861 h 142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493" h="142460">
                <a:moveTo>
                  <a:pt x="189617" y="4861"/>
                </a:moveTo>
                <a:cubicBezTo>
                  <a:pt x="171361" y="22853"/>
                  <a:pt x="24252" y="131067"/>
                  <a:pt x="3879" y="141386"/>
                </a:cubicBezTo>
                <a:cubicBezTo>
                  <a:pt x="-16494" y="151705"/>
                  <a:pt x="49123" y="84766"/>
                  <a:pt x="67379" y="66774"/>
                </a:cubicBezTo>
                <a:cubicBezTo>
                  <a:pt x="85635" y="48782"/>
                  <a:pt x="92780" y="42961"/>
                  <a:pt x="113417" y="33436"/>
                </a:cubicBezTo>
                <a:cubicBezTo>
                  <a:pt x="134054" y="23911"/>
                  <a:pt x="207873" y="-13131"/>
                  <a:pt x="189617" y="4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: 図形 572">
            <a:extLst>
              <a:ext uri="{FF2B5EF4-FFF2-40B4-BE49-F238E27FC236}">
                <a16:creationId xmlns:a16="http://schemas.microsoft.com/office/drawing/2014/main" id="{218979C2-C686-4B40-92AA-87D9625D34AB}"/>
              </a:ext>
            </a:extLst>
          </p:cNvPr>
          <p:cNvSpPr/>
          <p:nvPr/>
        </p:nvSpPr>
        <p:spPr>
          <a:xfrm>
            <a:off x="3933780" y="4329413"/>
            <a:ext cx="591938" cy="708790"/>
          </a:xfrm>
          <a:custGeom>
            <a:avLst/>
            <a:gdLst>
              <a:gd name="connsiteX0" fmla="*/ 585833 w 591938"/>
              <a:gd name="connsiteY0" fmla="*/ 2875 h 708790"/>
              <a:gd name="connsiteX1" fmla="*/ 304845 w 591938"/>
              <a:gd name="connsiteY1" fmla="*/ 231475 h 708790"/>
              <a:gd name="connsiteX2" fmla="*/ 130220 w 591938"/>
              <a:gd name="connsiteY2" fmla="*/ 456900 h 708790"/>
              <a:gd name="connsiteX3" fmla="*/ 23858 w 591938"/>
              <a:gd name="connsiteY3" fmla="*/ 677562 h 708790"/>
              <a:gd name="connsiteX4" fmla="*/ 3220 w 591938"/>
              <a:gd name="connsiteY4" fmla="*/ 699787 h 708790"/>
              <a:gd name="connsiteX5" fmla="*/ 73070 w 591938"/>
              <a:gd name="connsiteY5" fmla="*/ 606125 h 708790"/>
              <a:gd name="connsiteX6" fmla="*/ 160383 w 591938"/>
              <a:gd name="connsiteY6" fmla="*/ 441025 h 708790"/>
              <a:gd name="connsiteX7" fmla="*/ 331833 w 591938"/>
              <a:gd name="connsiteY7" fmla="*/ 221950 h 708790"/>
              <a:gd name="connsiteX8" fmla="*/ 484233 w 591938"/>
              <a:gd name="connsiteY8" fmla="*/ 109237 h 708790"/>
              <a:gd name="connsiteX9" fmla="*/ 585833 w 591938"/>
              <a:gd name="connsiteY9" fmla="*/ 2875 h 70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1938" h="708790">
                <a:moveTo>
                  <a:pt x="585833" y="2875"/>
                </a:moveTo>
                <a:cubicBezTo>
                  <a:pt x="555935" y="23248"/>
                  <a:pt x="380780" y="155804"/>
                  <a:pt x="304845" y="231475"/>
                </a:cubicBezTo>
                <a:cubicBezTo>
                  <a:pt x="228910" y="307146"/>
                  <a:pt x="177051" y="382552"/>
                  <a:pt x="130220" y="456900"/>
                </a:cubicBezTo>
                <a:cubicBezTo>
                  <a:pt x="83389" y="531248"/>
                  <a:pt x="45025" y="637081"/>
                  <a:pt x="23858" y="677562"/>
                </a:cubicBezTo>
                <a:cubicBezTo>
                  <a:pt x="2691" y="718043"/>
                  <a:pt x="-4982" y="711693"/>
                  <a:pt x="3220" y="699787"/>
                </a:cubicBezTo>
                <a:cubicBezTo>
                  <a:pt x="11422" y="687881"/>
                  <a:pt x="46876" y="649252"/>
                  <a:pt x="73070" y="606125"/>
                </a:cubicBezTo>
                <a:cubicBezTo>
                  <a:pt x="99264" y="562998"/>
                  <a:pt x="117256" y="505054"/>
                  <a:pt x="160383" y="441025"/>
                </a:cubicBezTo>
                <a:cubicBezTo>
                  <a:pt x="203510" y="376996"/>
                  <a:pt x="277858" y="277248"/>
                  <a:pt x="331833" y="221950"/>
                </a:cubicBezTo>
                <a:cubicBezTo>
                  <a:pt x="385808" y="166652"/>
                  <a:pt x="440048" y="142575"/>
                  <a:pt x="484233" y="109237"/>
                </a:cubicBezTo>
                <a:cubicBezTo>
                  <a:pt x="528418" y="75899"/>
                  <a:pt x="615731" y="-17498"/>
                  <a:pt x="585833" y="2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: 図形 573">
            <a:extLst>
              <a:ext uri="{FF2B5EF4-FFF2-40B4-BE49-F238E27FC236}">
                <a16:creationId xmlns:a16="http://schemas.microsoft.com/office/drawing/2014/main" id="{F5F4779E-867F-4B3C-B8C2-5BEAF11A01B4}"/>
              </a:ext>
            </a:extLst>
          </p:cNvPr>
          <p:cNvSpPr/>
          <p:nvPr/>
        </p:nvSpPr>
        <p:spPr>
          <a:xfrm>
            <a:off x="3939896" y="4811215"/>
            <a:ext cx="974546" cy="225936"/>
          </a:xfrm>
          <a:custGeom>
            <a:avLst/>
            <a:gdLst>
              <a:gd name="connsiteX0" fmla="*/ 279 w 974546"/>
              <a:gd name="connsiteY0" fmla="*/ 225923 h 225936"/>
              <a:gd name="connsiteX1" fmla="*/ 324129 w 974546"/>
              <a:gd name="connsiteY1" fmla="*/ 94160 h 225936"/>
              <a:gd name="connsiteX2" fmla="*/ 711479 w 974546"/>
              <a:gd name="connsiteY2" fmla="*/ 19548 h 225936"/>
              <a:gd name="connsiteX3" fmla="*/ 943254 w 974546"/>
              <a:gd name="connsiteY3" fmla="*/ 17960 h 225936"/>
              <a:gd name="connsiteX4" fmla="*/ 962304 w 974546"/>
              <a:gd name="connsiteY4" fmla="*/ 14785 h 225936"/>
              <a:gd name="connsiteX5" fmla="*/ 849592 w 974546"/>
              <a:gd name="connsiteY5" fmla="*/ 3673 h 225936"/>
              <a:gd name="connsiteX6" fmla="*/ 279679 w 974546"/>
              <a:gd name="connsiteY6" fmla="*/ 86223 h 225936"/>
              <a:gd name="connsiteX7" fmla="*/ 279 w 974546"/>
              <a:gd name="connsiteY7" fmla="*/ 225923 h 22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4546" h="225936">
                <a:moveTo>
                  <a:pt x="279" y="225923"/>
                </a:moveTo>
                <a:cubicBezTo>
                  <a:pt x="7687" y="227246"/>
                  <a:pt x="205596" y="128556"/>
                  <a:pt x="324129" y="94160"/>
                </a:cubicBezTo>
                <a:cubicBezTo>
                  <a:pt x="442662" y="59764"/>
                  <a:pt x="608292" y="32248"/>
                  <a:pt x="711479" y="19548"/>
                </a:cubicBezTo>
                <a:cubicBezTo>
                  <a:pt x="814666" y="6848"/>
                  <a:pt x="901450" y="18754"/>
                  <a:pt x="943254" y="17960"/>
                </a:cubicBezTo>
                <a:cubicBezTo>
                  <a:pt x="985058" y="17166"/>
                  <a:pt x="977914" y="17166"/>
                  <a:pt x="962304" y="14785"/>
                </a:cubicBezTo>
                <a:cubicBezTo>
                  <a:pt x="946694" y="12404"/>
                  <a:pt x="963363" y="-8233"/>
                  <a:pt x="849592" y="3673"/>
                </a:cubicBezTo>
                <a:cubicBezTo>
                  <a:pt x="735821" y="15579"/>
                  <a:pt x="425465" y="51298"/>
                  <a:pt x="279679" y="86223"/>
                </a:cubicBezTo>
                <a:cubicBezTo>
                  <a:pt x="133894" y="121148"/>
                  <a:pt x="-7129" y="224600"/>
                  <a:pt x="279" y="225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: 図形 574">
            <a:extLst>
              <a:ext uri="{FF2B5EF4-FFF2-40B4-BE49-F238E27FC236}">
                <a16:creationId xmlns:a16="http://schemas.microsoft.com/office/drawing/2014/main" id="{4CCDFD3C-19B8-4F80-9C17-B636DDEE4BBA}"/>
              </a:ext>
            </a:extLst>
          </p:cNvPr>
          <p:cNvSpPr/>
          <p:nvPr/>
        </p:nvSpPr>
        <p:spPr>
          <a:xfrm>
            <a:off x="5035113" y="4241397"/>
            <a:ext cx="126056" cy="325846"/>
          </a:xfrm>
          <a:custGeom>
            <a:avLst/>
            <a:gdLst>
              <a:gd name="connsiteX0" fmla="*/ 125850 w 126056"/>
              <a:gd name="connsiteY0" fmla="*/ 403 h 325846"/>
              <a:gd name="connsiteX1" fmla="*/ 111562 w 126056"/>
              <a:gd name="connsiteY1" fmla="*/ 119466 h 325846"/>
              <a:gd name="connsiteX2" fmla="*/ 116325 w 126056"/>
              <a:gd name="connsiteY2" fmla="*/ 179791 h 325846"/>
              <a:gd name="connsiteX3" fmla="*/ 46475 w 126056"/>
              <a:gd name="connsiteY3" fmla="*/ 260753 h 325846"/>
              <a:gd name="connsiteX4" fmla="*/ 437 w 126056"/>
              <a:gd name="connsiteY4" fmla="*/ 325841 h 325846"/>
              <a:gd name="connsiteX5" fmla="*/ 73462 w 126056"/>
              <a:gd name="connsiteY5" fmla="*/ 263928 h 325846"/>
              <a:gd name="connsiteX6" fmla="*/ 98862 w 126056"/>
              <a:gd name="connsiteY6" fmla="*/ 197253 h 325846"/>
              <a:gd name="connsiteX7" fmla="*/ 98862 w 126056"/>
              <a:gd name="connsiteY7" fmla="*/ 163916 h 325846"/>
              <a:gd name="connsiteX8" fmla="*/ 125850 w 126056"/>
              <a:gd name="connsiteY8" fmla="*/ 403 h 325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056" h="325846">
                <a:moveTo>
                  <a:pt x="125850" y="403"/>
                </a:moveTo>
                <a:cubicBezTo>
                  <a:pt x="127967" y="-7005"/>
                  <a:pt x="113149" y="89568"/>
                  <a:pt x="111562" y="119466"/>
                </a:cubicBezTo>
                <a:cubicBezTo>
                  <a:pt x="109975" y="149364"/>
                  <a:pt x="127173" y="156243"/>
                  <a:pt x="116325" y="179791"/>
                </a:cubicBezTo>
                <a:cubicBezTo>
                  <a:pt x="105477" y="203339"/>
                  <a:pt x="65790" y="236411"/>
                  <a:pt x="46475" y="260753"/>
                </a:cubicBezTo>
                <a:cubicBezTo>
                  <a:pt x="27160" y="285095"/>
                  <a:pt x="-4061" y="325312"/>
                  <a:pt x="437" y="325841"/>
                </a:cubicBezTo>
                <a:cubicBezTo>
                  <a:pt x="4935" y="326370"/>
                  <a:pt x="57058" y="285359"/>
                  <a:pt x="73462" y="263928"/>
                </a:cubicBezTo>
                <a:cubicBezTo>
                  <a:pt x="89866" y="242497"/>
                  <a:pt x="94629" y="213922"/>
                  <a:pt x="98862" y="197253"/>
                </a:cubicBezTo>
                <a:cubicBezTo>
                  <a:pt x="103095" y="180584"/>
                  <a:pt x="93306" y="196724"/>
                  <a:pt x="98862" y="163916"/>
                </a:cubicBezTo>
                <a:cubicBezTo>
                  <a:pt x="104418" y="131108"/>
                  <a:pt x="123733" y="7811"/>
                  <a:pt x="125850" y="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: 図形 347">
            <a:extLst>
              <a:ext uri="{FF2B5EF4-FFF2-40B4-BE49-F238E27FC236}">
                <a16:creationId xmlns:a16="http://schemas.microsoft.com/office/drawing/2014/main" id="{11268633-0C76-43D2-BF67-CC0B3BAAE5BE}"/>
              </a:ext>
            </a:extLst>
          </p:cNvPr>
          <p:cNvSpPr/>
          <p:nvPr/>
        </p:nvSpPr>
        <p:spPr>
          <a:xfrm>
            <a:off x="4914856" y="4559013"/>
            <a:ext cx="161739" cy="16931"/>
          </a:xfrm>
          <a:custGeom>
            <a:avLst/>
            <a:gdLst>
              <a:gd name="connsiteX0" fmla="*/ 44 w 161739"/>
              <a:gd name="connsiteY0" fmla="*/ 16162 h 16931"/>
              <a:gd name="connsiteX1" fmla="*/ 150857 w 161739"/>
              <a:gd name="connsiteY1" fmla="*/ 12987 h 16931"/>
              <a:gd name="connsiteX2" fmla="*/ 134982 w 161739"/>
              <a:gd name="connsiteY2" fmla="*/ 287 h 16931"/>
              <a:gd name="connsiteX3" fmla="*/ 44 w 161739"/>
              <a:gd name="connsiteY3" fmla="*/ 16162 h 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9" h="16931">
                <a:moveTo>
                  <a:pt x="44" y="16162"/>
                </a:moveTo>
                <a:cubicBezTo>
                  <a:pt x="2690" y="18279"/>
                  <a:pt x="128367" y="15633"/>
                  <a:pt x="150857" y="12987"/>
                </a:cubicBezTo>
                <a:cubicBezTo>
                  <a:pt x="173347" y="10341"/>
                  <a:pt x="157472" y="2933"/>
                  <a:pt x="134982" y="287"/>
                </a:cubicBezTo>
                <a:cubicBezTo>
                  <a:pt x="112492" y="-2359"/>
                  <a:pt x="-2602" y="14045"/>
                  <a:pt x="44" y="16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: 図形 363">
            <a:extLst>
              <a:ext uri="{FF2B5EF4-FFF2-40B4-BE49-F238E27FC236}">
                <a16:creationId xmlns:a16="http://schemas.microsoft.com/office/drawing/2014/main" id="{B168B7FC-5624-4FF5-AB46-F19A17701440}"/>
              </a:ext>
            </a:extLst>
          </p:cNvPr>
          <p:cNvSpPr/>
          <p:nvPr/>
        </p:nvSpPr>
        <p:spPr>
          <a:xfrm>
            <a:off x="5023607" y="4403244"/>
            <a:ext cx="108940" cy="158605"/>
          </a:xfrm>
          <a:custGeom>
            <a:avLst/>
            <a:gdLst>
              <a:gd name="connsiteX0" fmla="*/ 108781 w 108940"/>
              <a:gd name="connsiteY0" fmla="*/ 481 h 158605"/>
              <a:gd name="connsiteX1" fmla="*/ 4006 w 108940"/>
              <a:gd name="connsiteY1" fmla="*/ 154469 h 158605"/>
              <a:gd name="connsiteX2" fmla="*/ 27818 w 108940"/>
              <a:gd name="connsiteY2" fmla="*/ 106844 h 158605"/>
              <a:gd name="connsiteX3" fmla="*/ 108781 w 108940"/>
              <a:gd name="connsiteY3" fmla="*/ 481 h 15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40" h="158605">
                <a:moveTo>
                  <a:pt x="108781" y="481"/>
                </a:moveTo>
                <a:cubicBezTo>
                  <a:pt x="104812" y="8418"/>
                  <a:pt x="17500" y="136742"/>
                  <a:pt x="4006" y="154469"/>
                </a:cubicBezTo>
                <a:cubicBezTo>
                  <a:pt x="-9488" y="172196"/>
                  <a:pt x="14324" y="128540"/>
                  <a:pt x="27818" y="106844"/>
                </a:cubicBezTo>
                <a:cubicBezTo>
                  <a:pt x="41312" y="85148"/>
                  <a:pt x="112750" y="-7456"/>
                  <a:pt x="108781" y="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: 図形 410">
            <a:extLst>
              <a:ext uri="{FF2B5EF4-FFF2-40B4-BE49-F238E27FC236}">
                <a16:creationId xmlns:a16="http://schemas.microsoft.com/office/drawing/2014/main" id="{DF47F477-47BC-4415-9289-9BE229FC7193}"/>
              </a:ext>
            </a:extLst>
          </p:cNvPr>
          <p:cNvSpPr/>
          <p:nvPr/>
        </p:nvSpPr>
        <p:spPr>
          <a:xfrm>
            <a:off x="5014001" y="4357138"/>
            <a:ext cx="61746" cy="191736"/>
          </a:xfrm>
          <a:custGeom>
            <a:avLst/>
            <a:gdLst>
              <a:gd name="connsiteX0" fmla="*/ 61237 w 61746"/>
              <a:gd name="connsiteY0" fmla="*/ 550 h 191736"/>
              <a:gd name="connsiteX1" fmla="*/ 912 w 61746"/>
              <a:gd name="connsiteY1" fmla="*/ 186287 h 191736"/>
              <a:gd name="connsiteX2" fmla="*/ 27899 w 61746"/>
              <a:gd name="connsiteY2" fmla="*/ 130725 h 191736"/>
              <a:gd name="connsiteX3" fmla="*/ 61237 w 61746"/>
              <a:gd name="connsiteY3" fmla="*/ 550 h 19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46" h="191736">
                <a:moveTo>
                  <a:pt x="61237" y="550"/>
                </a:moveTo>
                <a:cubicBezTo>
                  <a:pt x="56739" y="9810"/>
                  <a:pt x="6468" y="164591"/>
                  <a:pt x="912" y="186287"/>
                </a:cubicBezTo>
                <a:cubicBezTo>
                  <a:pt x="-4644" y="207983"/>
                  <a:pt x="16522" y="159829"/>
                  <a:pt x="27899" y="130725"/>
                </a:cubicBezTo>
                <a:cubicBezTo>
                  <a:pt x="39276" y="101621"/>
                  <a:pt x="65735" y="-8710"/>
                  <a:pt x="61237" y="5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: 図形 575">
            <a:extLst>
              <a:ext uri="{FF2B5EF4-FFF2-40B4-BE49-F238E27FC236}">
                <a16:creationId xmlns:a16="http://schemas.microsoft.com/office/drawing/2014/main" id="{AD19F498-6849-4038-86AC-BA5ACCEE139F}"/>
              </a:ext>
            </a:extLst>
          </p:cNvPr>
          <p:cNvSpPr/>
          <p:nvPr/>
        </p:nvSpPr>
        <p:spPr>
          <a:xfrm>
            <a:off x="5032324" y="4397375"/>
            <a:ext cx="95836" cy="47625"/>
          </a:xfrm>
          <a:custGeom>
            <a:avLst/>
            <a:gdLst>
              <a:gd name="connsiteX0" fmla="*/ 51 w 95836"/>
              <a:gd name="connsiteY0" fmla="*/ 0 h 47625"/>
              <a:gd name="connsiteX1" fmla="*/ 76251 w 95836"/>
              <a:gd name="connsiteY1" fmla="*/ 14288 h 47625"/>
              <a:gd name="connsiteX2" fmla="*/ 90539 w 95836"/>
              <a:gd name="connsiteY2" fmla="*/ 47625 h 47625"/>
              <a:gd name="connsiteX3" fmla="*/ 88951 w 95836"/>
              <a:gd name="connsiteY3" fmla="*/ 14288 h 47625"/>
              <a:gd name="connsiteX4" fmla="*/ 51 w 95836"/>
              <a:gd name="connsiteY4" fmla="*/ 0 h 4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47625">
                <a:moveTo>
                  <a:pt x="51" y="0"/>
                </a:moveTo>
                <a:cubicBezTo>
                  <a:pt x="-2066" y="0"/>
                  <a:pt x="61170" y="6351"/>
                  <a:pt x="76251" y="14288"/>
                </a:cubicBezTo>
                <a:cubicBezTo>
                  <a:pt x="91332" y="22226"/>
                  <a:pt x="88422" y="47625"/>
                  <a:pt x="90539" y="47625"/>
                </a:cubicBezTo>
                <a:cubicBezTo>
                  <a:pt x="92656" y="47625"/>
                  <a:pt x="102180" y="25136"/>
                  <a:pt x="88951" y="14288"/>
                </a:cubicBezTo>
                <a:cubicBezTo>
                  <a:pt x="75722" y="3440"/>
                  <a:pt x="2168" y="0"/>
                  <a:pt x="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: 図形 576">
            <a:extLst>
              <a:ext uri="{FF2B5EF4-FFF2-40B4-BE49-F238E27FC236}">
                <a16:creationId xmlns:a16="http://schemas.microsoft.com/office/drawing/2014/main" id="{1A4B6E19-DB46-4FBF-A58E-B49BEEE8241C}"/>
              </a:ext>
            </a:extLst>
          </p:cNvPr>
          <p:cNvSpPr/>
          <p:nvPr/>
        </p:nvSpPr>
        <p:spPr>
          <a:xfrm>
            <a:off x="4996742" y="4238426"/>
            <a:ext cx="148502" cy="280863"/>
          </a:xfrm>
          <a:custGeom>
            <a:avLst/>
            <a:gdLst>
              <a:gd name="connsiteX0" fmla="*/ 148346 w 148502"/>
              <a:gd name="connsiteY0" fmla="*/ 199 h 280863"/>
              <a:gd name="connsiteX1" fmla="*/ 45158 w 148502"/>
              <a:gd name="connsiteY1" fmla="*/ 114499 h 280863"/>
              <a:gd name="connsiteX2" fmla="*/ 708 w 148502"/>
              <a:gd name="connsiteY2" fmla="*/ 276424 h 280863"/>
              <a:gd name="connsiteX3" fmla="*/ 21346 w 148502"/>
              <a:gd name="connsiteY3" fmla="*/ 227212 h 280863"/>
              <a:gd name="connsiteX4" fmla="*/ 67383 w 148502"/>
              <a:gd name="connsiteY4" fmla="*/ 141487 h 280863"/>
              <a:gd name="connsiteX5" fmla="*/ 148346 w 148502"/>
              <a:gd name="connsiteY5" fmla="*/ 199 h 28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502" h="280863">
                <a:moveTo>
                  <a:pt x="148346" y="199"/>
                </a:moveTo>
                <a:cubicBezTo>
                  <a:pt x="144642" y="-4299"/>
                  <a:pt x="69764" y="68462"/>
                  <a:pt x="45158" y="114499"/>
                </a:cubicBezTo>
                <a:cubicBezTo>
                  <a:pt x="20552" y="160537"/>
                  <a:pt x="4677" y="257639"/>
                  <a:pt x="708" y="276424"/>
                </a:cubicBezTo>
                <a:cubicBezTo>
                  <a:pt x="-3261" y="295209"/>
                  <a:pt x="10233" y="249702"/>
                  <a:pt x="21346" y="227212"/>
                </a:cubicBezTo>
                <a:cubicBezTo>
                  <a:pt x="32458" y="204723"/>
                  <a:pt x="45687" y="179322"/>
                  <a:pt x="67383" y="141487"/>
                </a:cubicBezTo>
                <a:cubicBezTo>
                  <a:pt x="89079" y="103652"/>
                  <a:pt x="152050" y="4697"/>
                  <a:pt x="148346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: 図形 577">
            <a:extLst>
              <a:ext uri="{FF2B5EF4-FFF2-40B4-BE49-F238E27FC236}">
                <a16:creationId xmlns:a16="http://schemas.microsoft.com/office/drawing/2014/main" id="{BF0B6D52-B190-415A-A868-24547EF26656}"/>
              </a:ext>
            </a:extLst>
          </p:cNvPr>
          <p:cNvSpPr/>
          <p:nvPr/>
        </p:nvSpPr>
        <p:spPr>
          <a:xfrm>
            <a:off x="4962371" y="4536513"/>
            <a:ext cx="111562" cy="309625"/>
          </a:xfrm>
          <a:custGeom>
            <a:avLst/>
            <a:gdLst>
              <a:gd name="connsiteX0" fmla="*/ 111279 w 111562"/>
              <a:gd name="connsiteY0" fmla="*/ 562 h 309625"/>
              <a:gd name="connsiteX1" fmla="*/ 14442 w 111562"/>
              <a:gd name="connsiteY1" fmla="*/ 283137 h 309625"/>
              <a:gd name="connsiteX2" fmla="*/ 3329 w 111562"/>
              <a:gd name="connsiteY2" fmla="*/ 289487 h 309625"/>
              <a:gd name="connsiteX3" fmla="*/ 43017 w 111562"/>
              <a:gd name="connsiteY3" fmla="*/ 211700 h 309625"/>
              <a:gd name="connsiteX4" fmla="*/ 111279 w 111562"/>
              <a:gd name="connsiteY4" fmla="*/ 562 h 3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62" h="309625">
                <a:moveTo>
                  <a:pt x="111279" y="562"/>
                </a:moveTo>
                <a:cubicBezTo>
                  <a:pt x="106516" y="12468"/>
                  <a:pt x="32434" y="234983"/>
                  <a:pt x="14442" y="283137"/>
                </a:cubicBezTo>
                <a:cubicBezTo>
                  <a:pt x="-3550" y="331291"/>
                  <a:pt x="-1434" y="301393"/>
                  <a:pt x="3329" y="289487"/>
                </a:cubicBezTo>
                <a:cubicBezTo>
                  <a:pt x="8091" y="277581"/>
                  <a:pt x="26613" y="254298"/>
                  <a:pt x="43017" y="211700"/>
                </a:cubicBezTo>
                <a:cubicBezTo>
                  <a:pt x="59421" y="169102"/>
                  <a:pt x="116042" y="-11344"/>
                  <a:pt x="111279" y="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: 図形 578">
            <a:extLst>
              <a:ext uri="{FF2B5EF4-FFF2-40B4-BE49-F238E27FC236}">
                <a16:creationId xmlns:a16="http://schemas.microsoft.com/office/drawing/2014/main" id="{1D265A83-16A6-4B2E-B248-7E737B0C8223}"/>
              </a:ext>
            </a:extLst>
          </p:cNvPr>
          <p:cNvSpPr/>
          <p:nvPr/>
        </p:nvSpPr>
        <p:spPr>
          <a:xfrm>
            <a:off x="4955862" y="4585424"/>
            <a:ext cx="71442" cy="244108"/>
          </a:xfrm>
          <a:custGeom>
            <a:avLst/>
            <a:gdLst>
              <a:gd name="connsiteX0" fmla="*/ 68576 w 71442"/>
              <a:gd name="connsiteY0" fmla="*/ 864 h 244108"/>
              <a:gd name="connsiteX1" fmla="*/ 5076 w 71442"/>
              <a:gd name="connsiteY1" fmla="*/ 154851 h 244108"/>
              <a:gd name="connsiteX2" fmla="*/ 5076 w 71442"/>
              <a:gd name="connsiteY2" fmla="*/ 243751 h 244108"/>
              <a:gd name="connsiteX3" fmla="*/ 14601 w 71442"/>
              <a:gd name="connsiteY3" fmla="*/ 188189 h 244108"/>
              <a:gd name="connsiteX4" fmla="*/ 14601 w 71442"/>
              <a:gd name="connsiteY4" fmla="*/ 175489 h 244108"/>
              <a:gd name="connsiteX5" fmla="*/ 54288 w 71442"/>
              <a:gd name="connsiteY5" fmla="*/ 96114 h 244108"/>
              <a:gd name="connsiteX6" fmla="*/ 68576 w 71442"/>
              <a:gd name="connsiteY6" fmla="*/ 864 h 24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442" h="244108">
                <a:moveTo>
                  <a:pt x="68576" y="864"/>
                </a:moveTo>
                <a:cubicBezTo>
                  <a:pt x="60374" y="10654"/>
                  <a:pt x="15659" y="114370"/>
                  <a:pt x="5076" y="154851"/>
                </a:cubicBezTo>
                <a:cubicBezTo>
                  <a:pt x="-5507" y="195332"/>
                  <a:pt x="3489" y="238195"/>
                  <a:pt x="5076" y="243751"/>
                </a:cubicBezTo>
                <a:cubicBezTo>
                  <a:pt x="6663" y="249307"/>
                  <a:pt x="14601" y="188189"/>
                  <a:pt x="14601" y="188189"/>
                </a:cubicBezTo>
                <a:cubicBezTo>
                  <a:pt x="16188" y="176812"/>
                  <a:pt x="7987" y="190835"/>
                  <a:pt x="14601" y="175489"/>
                </a:cubicBezTo>
                <a:cubicBezTo>
                  <a:pt x="21215" y="160143"/>
                  <a:pt x="42646" y="125218"/>
                  <a:pt x="54288" y="96114"/>
                </a:cubicBezTo>
                <a:cubicBezTo>
                  <a:pt x="65930" y="67010"/>
                  <a:pt x="76778" y="-8926"/>
                  <a:pt x="68576" y="8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: 図形 579">
            <a:extLst>
              <a:ext uri="{FF2B5EF4-FFF2-40B4-BE49-F238E27FC236}">
                <a16:creationId xmlns:a16="http://schemas.microsoft.com/office/drawing/2014/main" id="{9D8F75DA-7F96-4CC1-A99A-BA00531D6AF8}"/>
              </a:ext>
            </a:extLst>
          </p:cNvPr>
          <p:cNvSpPr/>
          <p:nvPr/>
        </p:nvSpPr>
        <p:spPr>
          <a:xfrm>
            <a:off x="4899508" y="4606871"/>
            <a:ext cx="94770" cy="227699"/>
          </a:xfrm>
          <a:custGeom>
            <a:avLst/>
            <a:gdLst>
              <a:gd name="connsiteX0" fmla="*/ 94767 w 94770"/>
              <a:gd name="connsiteY0" fmla="*/ 54 h 227699"/>
              <a:gd name="connsiteX1" fmla="*/ 12217 w 94770"/>
              <a:gd name="connsiteY1" fmla="*/ 211192 h 227699"/>
              <a:gd name="connsiteX2" fmla="*/ 9042 w 94770"/>
              <a:gd name="connsiteY2" fmla="*/ 190554 h 227699"/>
              <a:gd name="connsiteX3" fmla="*/ 94767 w 94770"/>
              <a:gd name="connsiteY3" fmla="*/ 54 h 22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770" h="227699">
                <a:moveTo>
                  <a:pt x="94767" y="54"/>
                </a:moveTo>
                <a:cubicBezTo>
                  <a:pt x="95296" y="3494"/>
                  <a:pt x="26504" y="179442"/>
                  <a:pt x="12217" y="211192"/>
                </a:cubicBezTo>
                <a:cubicBezTo>
                  <a:pt x="-2071" y="242942"/>
                  <a:pt x="-4716" y="224950"/>
                  <a:pt x="9042" y="190554"/>
                </a:cubicBezTo>
                <a:cubicBezTo>
                  <a:pt x="22800" y="156158"/>
                  <a:pt x="94238" y="-3386"/>
                  <a:pt x="94767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: 図形 580">
            <a:extLst>
              <a:ext uri="{FF2B5EF4-FFF2-40B4-BE49-F238E27FC236}">
                <a16:creationId xmlns:a16="http://schemas.microsoft.com/office/drawing/2014/main" id="{2CE4161F-AD8C-4D64-BFFA-379BFC14AF20}"/>
              </a:ext>
            </a:extLst>
          </p:cNvPr>
          <p:cNvSpPr/>
          <p:nvPr/>
        </p:nvSpPr>
        <p:spPr>
          <a:xfrm>
            <a:off x="4097336" y="4587629"/>
            <a:ext cx="868364" cy="163945"/>
          </a:xfrm>
          <a:custGeom>
            <a:avLst/>
            <a:gdLst>
              <a:gd name="connsiteX0" fmla="*/ 2 w 868364"/>
              <a:gd name="connsiteY0" fmla="*/ 163759 h 163945"/>
              <a:gd name="connsiteX1" fmla="*/ 204789 w 868364"/>
              <a:gd name="connsiteY1" fmla="*/ 98671 h 163945"/>
              <a:gd name="connsiteX2" fmla="*/ 417514 w 868364"/>
              <a:gd name="connsiteY2" fmla="*/ 36759 h 163945"/>
              <a:gd name="connsiteX3" fmla="*/ 754064 w 868364"/>
              <a:gd name="connsiteY3" fmla="*/ 6596 h 163945"/>
              <a:gd name="connsiteX4" fmla="*/ 868364 w 868364"/>
              <a:gd name="connsiteY4" fmla="*/ 11359 h 163945"/>
              <a:gd name="connsiteX5" fmla="*/ 603252 w 868364"/>
              <a:gd name="connsiteY5" fmla="*/ 246 h 163945"/>
              <a:gd name="connsiteX6" fmla="*/ 354014 w 868364"/>
              <a:gd name="connsiteY6" fmla="*/ 24059 h 163945"/>
              <a:gd name="connsiteX7" fmla="*/ 209552 w 868364"/>
              <a:gd name="connsiteY7" fmla="*/ 73271 h 163945"/>
              <a:gd name="connsiteX8" fmla="*/ 2 w 868364"/>
              <a:gd name="connsiteY8" fmla="*/ 163759 h 16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8364" h="163945">
                <a:moveTo>
                  <a:pt x="2" y="163759"/>
                </a:moveTo>
                <a:cubicBezTo>
                  <a:pt x="-792" y="167992"/>
                  <a:pt x="204789" y="98671"/>
                  <a:pt x="204789" y="98671"/>
                </a:cubicBezTo>
                <a:cubicBezTo>
                  <a:pt x="274374" y="77504"/>
                  <a:pt x="325968" y="52105"/>
                  <a:pt x="417514" y="36759"/>
                </a:cubicBezTo>
                <a:cubicBezTo>
                  <a:pt x="509060" y="21413"/>
                  <a:pt x="678922" y="10829"/>
                  <a:pt x="754064" y="6596"/>
                </a:cubicBezTo>
                <a:cubicBezTo>
                  <a:pt x="829206" y="2363"/>
                  <a:pt x="868364" y="11359"/>
                  <a:pt x="868364" y="11359"/>
                </a:cubicBezTo>
                <a:cubicBezTo>
                  <a:pt x="843229" y="10301"/>
                  <a:pt x="688977" y="-1871"/>
                  <a:pt x="603252" y="246"/>
                </a:cubicBezTo>
                <a:cubicBezTo>
                  <a:pt x="517527" y="2363"/>
                  <a:pt x="419631" y="11888"/>
                  <a:pt x="354014" y="24059"/>
                </a:cubicBezTo>
                <a:cubicBezTo>
                  <a:pt x="288397" y="36230"/>
                  <a:pt x="266966" y="52898"/>
                  <a:pt x="209552" y="73271"/>
                </a:cubicBezTo>
                <a:cubicBezTo>
                  <a:pt x="152138" y="93644"/>
                  <a:pt x="796" y="159526"/>
                  <a:pt x="2" y="163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: 図形 581">
            <a:extLst>
              <a:ext uri="{FF2B5EF4-FFF2-40B4-BE49-F238E27FC236}">
                <a16:creationId xmlns:a16="http://schemas.microsoft.com/office/drawing/2014/main" id="{7C41FD76-E299-4BD6-8C1A-F87235B0DA29}"/>
              </a:ext>
            </a:extLst>
          </p:cNvPr>
          <p:cNvSpPr/>
          <p:nvPr/>
        </p:nvSpPr>
        <p:spPr>
          <a:xfrm>
            <a:off x="4063840" y="4629737"/>
            <a:ext cx="899594" cy="224840"/>
          </a:xfrm>
          <a:custGeom>
            <a:avLst/>
            <a:gdLst>
              <a:gd name="connsiteX0" fmla="*/ 160 w 899594"/>
              <a:gd name="connsiteY0" fmla="*/ 224838 h 224840"/>
              <a:gd name="connsiteX1" fmla="*/ 206535 w 899594"/>
              <a:gd name="connsiteY1" fmla="*/ 108951 h 224840"/>
              <a:gd name="connsiteX2" fmla="*/ 668498 w 899594"/>
              <a:gd name="connsiteY2" fmla="*/ 7351 h 224840"/>
              <a:gd name="connsiteX3" fmla="*/ 841535 w 899594"/>
              <a:gd name="connsiteY3" fmla="*/ 8938 h 224840"/>
              <a:gd name="connsiteX4" fmla="*/ 890748 w 899594"/>
              <a:gd name="connsiteY4" fmla="*/ 16876 h 224840"/>
              <a:gd name="connsiteX5" fmla="*/ 681198 w 899594"/>
              <a:gd name="connsiteY5" fmla="*/ 2588 h 224840"/>
              <a:gd name="connsiteX6" fmla="*/ 568485 w 899594"/>
              <a:gd name="connsiteY6" fmla="*/ 15288 h 224840"/>
              <a:gd name="connsiteX7" fmla="*/ 293848 w 899594"/>
              <a:gd name="connsiteY7" fmla="*/ 56563 h 224840"/>
              <a:gd name="connsiteX8" fmla="*/ 174785 w 899594"/>
              <a:gd name="connsiteY8" fmla="*/ 105776 h 224840"/>
              <a:gd name="connsiteX9" fmla="*/ 160 w 899594"/>
              <a:gd name="connsiteY9" fmla="*/ 224838 h 22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9594" h="224840">
                <a:moveTo>
                  <a:pt x="160" y="224838"/>
                </a:moveTo>
                <a:cubicBezTo>
                  <a:pt x="5452" y="225367"/>
                  <a:pt x="95145" y="145199"/>
                  <a:pt x="206535" y="108951"/>
                </a:cubicBezTo>
                <a:cubicBezTo>
                  <a:pt x="317925" y="72703"/>
                  <a:pt x="562665" y="24020"/>
                  <a:pt x="668498" y="7351"/>
                </a:cubicBezTo>
                <a:cubicBezTo>
                  <a:pt x="774331" y="-9318"/>
                  <a:pt x="804493" y="7350"/>
                  <a:pt x="841535" y="8938"/>
                </a:cubicBezTo>
                <a:cubicBezTo>
                  <a:pt x="878577" y="10525"/>
                  <a:pt x="917471" y="17934"/>
                  <a:pt x="890748" y="16876"/>
                </a:cubicBezTo>
                <a:cubicBezTo>
                  <a:pt x="864025" y="15818"/>
                  <a:pt x="734908" y="2853"/>
                  <a:pt x="681198" y="2588"/>
                </a:cubicBezTo>
                <a:cubicBezTo>
                  <a:pt x="627488" y="2323"/>
                  <a:pt x="568485" y="15288"/>
                  <a:pt x="568485" y="15288"/>
                </a:cubicBezTo>
                <a:cubicBezTo>
                  <a:pt x="503927" y="24284"/>
                  <a:pt x="359465" y="41482"/>
                  <a:pt x="293848" y="56563"/>
                </a:cubicBezTo>
                <a:cubicBezTo>
                  <a:pt x="228231" y="71644"/>
                  <a:pt x="227966" y="78259"/>
                  <a:pt x="174785" y="105776"/>
                </a:cubicBezTo>
                <a:cubicBezTo>
                  <a:pt x="121604" y="133293"/>
                  <a:pt x="-5132" y="224309"/>
                  <a:pt x="160" y="2248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: 図形 582">
            <a:extLst>
              <a:ext uri="{FF2B5EF4-FFF2-40B4-BE49-F238E27FC236}">
                <a16:creationId xmlns:a16="http://schemas.microsoft.com/office/drawing/2014/main" id="{B67D799D-59B0-48DF-A9C3-319F323845F7}"/>
              </a:ext>
            </a:extLst>
          </p:cNvPr>
          <p:cNvSpPr/>
          <p:nvPr/>
        </p:nvSpPr>
        <p:spPr>
          <a:xfrm>
            <a:off x="4841688" y="4598969"/>
            <a:ext cx="130386" cy="204793"/>
          </a:xfrm>
          <a:custGeom>
            <a:avLst/>
            <a:gdLst>
              <a:gd name="connsiteX0" fmla="*/ 130362 w 130386"/>
              <a:gd name="connsiteY0" fmla="*/ 19 h 204793"/>
              <a:gd name="connsiteX1" fmla="*/ 57337 w 130386"/>
              <a:gd name="connsiteY1" fmla="*/ 57169 h 204793"/>
              <a:gd name="connsiteX2" fmla="*/ 187 w 130386"/>
              <a:gd name="connsiteY2" fmla="*/ 203219 h 204793"/>
              <a:gd name="connsiteX3" fmla="*/ 39875 w 130386"/>
              <a:gd name="connsiteY3" fmla="*/ 130194 h 204793"/>
              <a:gd name="connsiteX4" fmla="*/ 65275 w 130386"/>
              <a:gd name="connsiteY4" fmla="*/ 61931 h 204793"/>
              <a:gd name="connsiteX5" fmla="*/ 130362 w 130386"/>
              <a:gd name="connsiteY5" fmla="*/ 19 h 20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386" h="204793">
                <a:moveTo>
                  <a:pt x="130362" y="19"/>
                </a:moveTo>
                <a:cubicBezTo>
                  <a:pt x="129039" y="-775"/>
                  <a:pt x="79033" y="23302"/>
                  <a:pt x="57337" y="57169"/>
                </a:cubicBezTo>
                <a:cubicBezTo>
                  <a:pt x="35641" y="91036"/>
                  <a:pt x="3097" y="191048"/>
                  <a:pt x="187" y="203219"/>
                </a:cubicBezTo>
                <a:cubicBezTo>
                  <a:pt x="-2723" y="215390"/>
                  <a:pt x="29027" y="153742"/>
                  <a:pt x="39875" y="130194"/>
                </a:cubicBezTo>
                <a:cubicBezTo>
                  <a:pt x="50723" y="106646"/>
                  <a:pt x="50988" y="82568"/>
                  <a:pt x="65275" y="61931"/>
                </a:cubicBezTo>
                <a:cubicBezTo>
                  <a:pt x="79562" y="41294"/>
                  <a:pt x="131685" y="813"/>
                  <a:pt x="13036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: 図形 583">
            <a:extLst>
              <a:ext uri="{FF2B5EF4-FFF2-40B4-BE49-F238E27FC236}">
                <a16:creationId xmlns:a16="http://schemas.microsoft.com/office/drawing/2014/main" id="{4E26E13F-3A04-497E-B03A-035BE5776E77}"/>
              </a:ext>
            </a:extLst>
          </p:cNvPr>
          <p:cNvSpPr/>
          <p:nvPr/>
        </p:nvSpPr>
        <p:spPr>
          <a:xfrm>
            <a:off x="4859346" y="4644117"/>
            <a:ext cx="87461" cy="165801"/>
          </a:xfrm>
          <a:custGeom>
            <a:avLst/>
            <a:gdLst>
              <a:gd name="connsiteX0" fmla="*/ 87304 w 87461"/>
              <a:gd name="connsiteY0" fmla="*/ 908 h 165801"/>
              <a:gd name="connsiteX1" fmla="*/ 3167 w 87461"/>
              <a:gd name="connsiteY1" fmla="*/ 162833 h 165801"/>
              <a:gd name="connsiteX2" fmla="*/ 23804 w 87461"/>
              <a:gd name="connsiteY2" fmla="*/ 99333 h 165801"/>
              <a:gd name="connsiteX3" fmla="*/ 87304 w 87461"/>
              <a:gd name="connsiteY3" fmla="*/ 908 h 165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461" h="165801">
                <a:moveTo>
                  <a:pt x="87304" y="908"/>
                </a:moveTo>
                <a:cubicBezTo>
                  <a:pt x="83865" y="11491"/>
                  <a:pt x="13750" y="146429"/>
                  <a:pt x="3167" y="162833"/>
                </a:cubicBezTo>
                <a:cubicBezTo>
                  <a:pt x="-7416" y="179237"/>
                  <a:pt x="10840" y="123410"/>
                  <a:pt x="23804" y="99333"/>
                </a:cubicBezTo>
                <a:cubicBezTo>
                  <a:pt x="36768" y="75256"/>
                  <a:pt x="90743" y="-9675"/>
                  <a:pt x="87304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: 図形 584">
            <a:extLst>
              <a:ext uri="{FF2B5EF4-FFF2-40B4-BE49-F238E27FC236}">
                <a16:creationId xmlns:a16="http://schemas.microsoft.com/office/drawing/2014/main" id="{D360769F-A7B5-42D5-9B15-408CDF1D1237}"/>
              </a:ext>
            </a:extLst>
          </p:cNvPr>
          <p:cNvSpPr/>
          <p:nvPr/>
        </p:nvSpPr>
        <p:spPr>
          <a:xfrm>
            <a:off x="4710108" y="4600303"/>
            <a:ext cx="88913" cy="161304"/>
          </a:xfrm>
          <a:custGeom>
            <a:avLst/>
            <a:gdLst>
              <a:gd name="connsiteX0" fmla="*/ 55567 w 88913"/>
              <a:gd name="connsiteY0" fmla="*/ 272 h 161304"/>
              <a:gd name="connsiteX1" fmla="*/ 5 w 88913"/>
              <a:gd name="connsiteY1" fmla="*/ 116160 h 161304"/>
              <a:gd name="connsiteX2" fmla="*/ 52392 w 88913"/>
              <a:gd name="connsiteY2" fmla="*/ 143147 h 161304"/>
              <a:gd name="connsiteX3" fmla="*/ 88905 w 88913"/>
              <a:gd name="connsiteY3" fmla="*/ 160610 h 161304"/>
              <a:gd name="connsiteX4" fmla="*/ 55567 w 88913"/>
              <a:gd name="connsiteY4" fmla="*/ 119335 h 161304"/>
              <a:gd name="connsiteX5" fmla="*/ 23817 w 88913"/>
              <a:gd name="connsiteY5" fmla="*/ 109810 h 161304"/>
              <a:gd name="connsiteX6" fmla="*/ 28580 w 88913"/>
              <a:gd name="connsiteY6" fmla="*/ 84410 h 161304"/>
              <a:gd name="connsiteX7" fmla="*/ 55567 w 88913"/>
              <a:gd name="connsiteY7" fmla="*/ 272 h 161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913" h="161304">
                <a:moveTo>
                  <a:pt x="55567" y="272"/>
                </a:moveTo>
                <a:cubicBezTo>
                  <a:pt x="50804" y="5564"/>
                  <a:pt x="534" y="92348"/>
                  <a:pt x="5" y="116160"/>
                </a:cubicBezTo>
                <a:cubicBezTo>
                  <a:pt x="-524" y="139972"/>
                  <a:pt x="37575" y="135739"/>
                  <a:pt x="52392" y="143147"/>
                </a:cubicBezTo>
                <a:cubicBezTo>
                  <a:pt x="67209" y="150555"/>
                  <a:pt x="88376" y="164579"/>
                  <a:pt x="88905" y="160610"/>
                </a:cubicBezTo>
                <a:cubicBezTo>
                  <a:pt x="89434" y="156641"/>
                  <a:pt x="66415" y="127802"/>
                  <a:pt x="55567" y="119335"/>
                </a:cubicBezTo>
                <a:cubicBezTo>
                  <a:pt x="44719" y="110868"/>
                  <a:pt x="28315" y="115631"/>
                  <a:pt x="23817" y="109810"/>
                </a:cubicBezTo>
                <a:cubicBezTo>
                  <a:pt x="19319" y="103989"/>
                  <a:pt x="21965" y="100550"/>
                  <a:pt x="28580" y="84410"/>
                </a:cubicBezTo>
                <a:cubicBezTo>
                  <a:pt x="35195" y="68270"/>
                  <a:pt x="60330" y="-5020"/>
                  <a:pt x="55567" y="2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: 図形 585">
            <a:extLst>
              <a:ext uri="{FF2B5EF4-FFF2-40B4-BE49-F238E27FC236}">
                <a16:creationId xmlns:a16="http://schemas.microsoft.com/office/drawing/2014/main" id="{ACF9DF1F-B5AB-4E3F-A07D-9F31BD3A2B7B}"/>
              </a:ext>
            </a:extLst>
          </p:cNvPr>
          <p:cNvSpPr/>
          <p:nvPr/>
        </p:nvSpPr>
        <p:spPr>
          <a:xfrm>
            <a:off x="4717922" y="4724104"/>
            <a:ext cx="41410" cy="91366"/>
          </a:xfrm>
          <a:custGeom>
            <a:avLst/>
            <a:gdLst>
              <a:gd name="connsiteX0" fmla="*/ 3303 w 41410"/>
              <a:gd name="connsiteY0" fmla="*/ 296 h 91366"/>
              <a:gd name="connsiteX1" fmla="*/ 41403 w 41410"/>
              <a:gd name="connsiteY1" fmla="*/ 89196 h 91366"/>
              <a:gd name="connsiteX2" fmla="*/ 6478 w 41410"/>
              <a:gd name="connsiteY2" fmla="*/ 60621 h 91366"/>
              <a:gd name="connsiteX3" fmla="*/ 3303 w 41410"/>
              <a:gd name="connsiteY3" fmla="*/ 296 h 9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410" h="91366">
                <a:moveTo>
                  <a:pt x="3303" y="296"/>
                </a:moveTo>
                <a:cubicBezTo>
                  <a:pt x="9124" y="5058"/>
                  <a:pt x="40874" y="79142"/>
                  <a:pt x="41403" y="89196"/>
                </a:cubicBezTo>
                <a:cubicBezTo>
                  <a:pt x="41932" y="99250"/>
                  <a:pt x="13092" y="71733"/>
                  <a:pt x="6478" y="60621"/>
                </a:cubicBezTo>
                <a:cubicBezTo>
                  <a:pt x="-136" y="49509"/>
                  <a:pt x="-2518" y="-4466"/>
                  <a:pt x="3303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: 図形 586">
            <a:extLst>
              <a:ext uri="{FF2B5EF4-FFF2-40B4-BE49-F238E27FC236}">
                <a16:creationId xmlns:a16="http://schemas.microsoft.com/office/drawing/2014/main" id="{1B2C018A-C6F1-4CC1-8829-C2CD6D9668D0}"/>
              </a:ext>
            </a:extLst>
          </p:cNvPr>
          <p:cNvSpPr/>
          <p:nvPr/>
        </p:nvSpPr>
        <p:spPr>
          <a:xfrm>
            <a:off x="4779051" y="4513263"/>
            <a:ext cx="153312" cy="293012"/>
          </a:xfrm>
          <a:custGeom>
            <a:avLst/>
            <a:gdLst>
              <a:gd name="connsiteX0" fmla="*/ 153312 w 153312"/>
              <a:gd name="connsiteY0" fmla="*/ 0 h 293012"/>
              <a:gd name="connsiteX1" fmla="*/ 19962 w 153312"/>
              <a:gd name="connsiteY1" fmla="*/ 263525 h 293012"/>
              <a:gd name="connsiteX2" fmla="*/ 2499 w 153312"/>
              <a:gd name="connsiteY2" fmla="*/ 280987 h 293012"/>
              <a:gd name="connsiteX3" fmla="*/ 39012 w 153312"/>
              <a:gd name="connsiteY3" fmla="*/ 212725 h 293012"/>
              <a:gd name="connsiteX4" fmla="*/ 153312 w 153312"/>
              <a:gd name="connsiteY4" fmla="*/ 0 h 29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312" h="293012">
                <a:moveTo>
                  <a:pt x="153312" y="0"/>
                </a:moveTo>
                <a:cubicBezTo>
                  <a:pt x="99204" y="108347"/>
                  <a:pt x="45097" y="216694"/>
                  <a:pt x="19962" y="263525"/>
                </a:cubicBezTo>
                <a:cubicBezTo>
                  <a:pt x="-5173" y="310356"/>
                  <a:pt x="-676" y="289454"/>
                  <a:pt x="2499" y="280987"/>
                </a:cubicBezTo>
                <a:cubicBezTo>
                  <a:pt x="5674" y="272520"/>
                  <a:pt x="39012" y="212725"/>
                  <a:pt x="39012" y="212725"/>
                </a:cubicBezTo>
                <a:lnTo>
                  <a:pt x="15331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: 図形 587">
            <a:extLst>
              <a:ext uri="{FF2B5EF4-FFF2-40B4-BE49-F238E27FC236}">
                <a16:creationId xmlns:a16="http://schemas.microsoft.com/office/drawing/2014/main" id="{D83F58A3-119E-4645-A004-1D90C956DF3A}"/>
              </a:ext>
            </a:extLst>
          </p:cNvPr>
          <p:cNvSpPr/>
          <p:nvPr/>
        </p:nvSpPr>
        <p:spPr>
          <a:xfrm>
            <a:off x="4758937" y="4525239"/>
            <a:ext cx="143856" cy="289009"/>
          </a:xfrm>
          <a:custGeom>
            <a:avLst/>
            <a:gdLst>
              <a:gd name="connsiteX0" fmla="*/ 14676 w 143856"/>
              <a:gd name="connsiteY0" fmla="*/ 284886 h 289009"/>
              <a:gd name="connsiteX1" fmla="*/ 388 w 143856"/>
              <a:gd name="connsiteY1" fmla="*/ 221386 h 289009"/>
              <a:gd name="connsiteX2" fmla="*/ 25788 w 143856"/>
              <a:gd name="connsiteY2" fmla="*/ 184874 h 289009"/>
              <a:gd name="connsiteX3" fmla="*/ 143263 w 143856"/>
              <a:gd name="connsiteY3" fmla="*/ 2311 h 289009"/>
              <a:gd name="connsiteX4" fmla="*/ 68651 w 143856"/>
              <a:gd name="connsiteY4" fmla="*/ 92799 h 289009"/>
              <a:gd name="connsiteX5" fmla="*/ 14676 w 143856"/>
              <a:gd name="connsiteY5" fmla="*/ 284886 h 28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856" h="289009">
                <a:moveTo>
                  <a:pt x="14676" y="284886"/>
                </a:moveTo>
                <a:cubicBezTo>
                  <a:pt x="3299" y="306317"/>
                  <a:pt x="-1464" y="238054"/>
                  <a:pt x="388" y="221386"/>
                </a:cubicBezTo>
                <a:cubicBezTo>
                  <a:pt x="2240" y="204718"/>
                  <a:pt x="1976" y="221386"/>
                  <a:pt x="25788" y="184874"/>
                </a:cubicBezTo>
                <a:cubicBezTo>
                  <a:pt x="49600" y="148362"/>
                  <a:pt x="136119" y="17657"/>
                  <a:pt x="143263" y="2311"/>
                </a:cubicBezTo>
                <a:cubicBezTo>
                  <a:pt x="150407" y="-13035"/>
                  <a:pt x="91140" y="51524"/>
                  <a:pt x="68651" y="92799"/>
                </a:cubicBezTo>
                <a:cubicBezTo>
                  <a:pt x="46162" y="134074"/>
                  <a:pt x="26053" y="263455"/>
                  <a:pt x="14676" y="2848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: 図形 588">
            <a:extLst>
              <a:ext uri="{FF2B5EF4-FFF2-40B4-BE49-F238E27FC236}">
                <a16:creationId xmlns:a16="http://schemas.microsoft.com/office/drawing/2014/main" id="{167B88BC-23B6-4251-9BD1-334145E65E52}"/>
              </a:ext>
            </a:extLst>
          </p:cNvPr>
          <p:cNvSpPr/>
          <p:nvPr/>
        </p:nvSpPr>
        <p:spPr>
          <a:xfrm>
            <a:off x="4576431" y="4510356"/>
            <a:ext cx="412047" cy="31664"/>
          </a:xfrm>
          <a:custGeom>
            <a:avLst/>
            <a:gdLst>
              <a:gd name="connsiteX0" fmla="*/ 332 w 412047"/>
              <a:gd name="connsiteY0" fmla="*/ 31482 h 31664"/>
              <a:gd name="connsiteX1" fmla="*/ 219407 w 412047"/>
              <a:gd name="connsiteY1" fmla="*/ 1319 h 31664"/>
              <a:gd name="connsiteX2" fmla="*/ 351169 w 412047"/>
              <a:gd name="connsiteY2" fmla="*/ 6082 h 31664"/>
              <a:gd name="connsiteX3" fmla="*/ 411494 w 412047"/>
              <a:gd name="connsiteY3" fmla="*/ 12432 h 31664"/>
              <a:gd name="connsiteX4" fmla="*/ 319419 w 412047"/>
              <a:gd name="connsiteY4" fmla="*/ 15607 h 31664"/>
              <a:gd name="connsiteX5" fmla="*/ 173369 w 412047"/>
              <a:gd name="connsiteY5" fmla="*/ 14019 h 31664"/>
              <a:gd name="connsiteX6" fmla="*/ 332 w 412047"/>
              <a:gd name="connsiteY6" fmla="*/ 31482 h 3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047" h="31664">
                <a:moveTo>
                  <a:pt x="332" y="31482"/>
                </a:moveTo>
                <a:cubicBezTo>
                  <a:pt x="8005" y="29365"/>
                  <a:pt x="160934" y="5552"/>
                  <a:pt x="219407" y="1319"/>
                </a:cubicBezTo>
                <a:cubicBezTo>
                  <a:pt x="277880" y="-2914"/>
                  <a:pt x="319155" y="4230"/>
                  <a:pt x="351169" y="6082"/>
                </a:cubicBezTo>
                <a:cubicBezTo>
                  <a:pt x="383184" y="7934"/>
                  <a:pt x="416786" y="10845"/>
                  <a:pt x="411494" y="12432"/>
                </a:cubicBezTo>
                <a:cubicBezTo>
                  <a:pt x="406202" y="14019"/>
                  <a:pt x="359106" y="15343"/>
                  <a:pt x="319419" y="15607"/>
                </a:cubicBezTo>
                <a:cubicBezTo>
                  <a:pt x="279732" y="15871"/>
                  <a:pt x="227079" y="11373"/>
                  <a:pt x="173369" y="14019"/>
                </a:cubicBezTo>
                <a:cubicBezTo>
                  <a:pt x="119659" y="16665"/>
                  <a:pt x="-7341" y="33599"/>
                  <a:pt x="332" y="31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: 図形 589">
            <a:extLst>
              <a:ext uri="{FF2B5EF4-FFF2-40B4-BE49-F238E27FC236}">
                <a16:creationId xmlns:a16="http://schemas.microsoft.com/office/drawing/2014/main" id="{CC53EE0F-E749-4ED3-9888-05A43828A8DA}"/>
              </a:ext>
            </a:extLst>
          </p:cNvPr>
          <p:cNvSpPr/>
          <p:nvPr/>
        </p:nvSpPr>
        <p:spPr>
          <a:xfrm>
            <a:off x="4294785" y="4541554"/>
            <a:ext cx="286558" cy="77081"/>
          </a:xfrm>
          <a:custGeom>
            <a:avLst/>
            <a:gdLst>
              <a:gd name="connsiteX0" fmla="*/ 39090 w 286558"/>
              <a:gd name="connsiteY0" fmla="*/ 19334 h 77081"/>
              <a:gd name="connsiteX1" fmla="*/ 4165 w 286558"/>
              <a:gd name="connsiteY1" fmla="*/ 76484 h 77081"/>
              <a:gd name="connsiteX2" fmla="*/ 93065 w 286558"/>
              <a:gd name="connsiteY2" fmla="*/ 46321 h 77081"/>
              <a:gd name="connsiteX3" fmla="*/ 285153 w 286558"/>
              <a:gd name="connsiteY3" fmla="*/ 284 h 77081"/>
              <a:gd name="connsiteX4" fmla="*/ 185140 w 286558"/>
              <a:gd name="connsiteY4" fmla="*/ 25684 h 77081"/>
              <a:gd name="connsiteX5" fmla="*/ 7340 w 286558"/>
              <a:gd name="connsiteY5" fmla="*/ 74896 h 77081"/>
              <a:gd name="connsiteX6" fmla="*/ 39090 w 286558"/>
              <a:gd name="connsiteY6" fmla="*/ 19334 h 7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558" h="77081">
                <a:moveTo>
                  <a:pt x="39090" y="19334"/>
                </a:moveTo>
                <a:cubicBezTo>
                  <a:pt x="38561" y="19599"/>
                  <a:pt x="-4831" y="71986"/>
                  <a:pt x="4165" y="76484"/>
                </a:cubicBezTo>
                <a:cubicBezTo>
                  <a:pt x="13161" y="80982"/>
                  <a:pt x="46234" y="59021"/>
                  <a:pt x="93065" y="46321"/>
                </a:cubicBezTo>
                <a:cubicBezTo>
                  <a:pt x="139896" y="33621"/>
                  <a:pt x="269807" y="3723"/>
                  <a:pt x="285153" y="284"/>
                </a:cubicBezTo>
                <a:cubicBezTo>
                  <a:pt x="300499" y="-3156"/>
                  <a:pt x="185140" y="25684"/>
                  <a:pt x="185140" y="25684"/>
                </a:cubicBezTo>
                <a:cubicBezTo>
                  <a:pt x="138838" y="38119"/>
                  <a:pt x="35121" y="71457"/>
                  <a:pt x="7340" y="74896"/>
                </a:cubicBezTo>
                <a:cubicBezTo>
                  <a:pt x="-20441" y="78336"/>
                  <a:pt x="39619" y="19069"/>
                  <a:pt x="39090" y="19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: 図形 590">
            <a:extLst>
              <a:ext uri="{FF2B5EF4-FFF2-40B4-BE49-F238E27FC236}">
                <a16:creationId xmlns:a16="http://schemas.microsoft.com/office/drawing/2014/main" id="{3BDFFB72-E05C-42EF-BBE4-7741C4E2C872}"/>
              </a:ext>
            </a:extLst>
          </p:cNvPr>
          <p:cNvSpPr/>
          <p:nvPr/>
        </p:nvSpPr>
        <p:spPr>
          <a:xfrm>
            <a:off x="4324167" y="4398804"/>
            <a:ext cx="673860" cy="163439"/>
          </a:xfrm>
          <a:custGeom>
            <a:avLst/>
            <a:gdLst>
              <a:gd name="connsiteX0" fmla="*/ 8121 w 673860"/>
              <a:gd name="connsiteY0" fmla="*/ 162084 h 163439"/>
              <a:gd name="connsiteX1" fmla="*/ 331971 w 673860"/>
              <a:gd name="connsiteY1" fmla="*/ 77946 h 163439"/>
              <a:gd name="connsiteX2" fmla="*/ 500246 w 673860"/>
              <a:gd name="connsiteY2" fmla="*/ 60484 h 163439"/>
              <a:gd name="connsiteX3" fmla="*/ 624071 w 673860"/>
              <a:gd name="connsiteY3" fmla="*/ 55721 h 163439"/>
              <a:gd name="connsiteX4" fmla="*/ 655821 w 673860"/>
              <a:gd name="connsiteY4" fmla="*/ 52546 h 163439"/>
              <a:gd name="connsiteX5" fmla="*/ 673283 w 673860"/>
              <a:gd name="connsiteY5" fmla="*/ 159 h 163439"/>
              <a:gd name="connsiteX6" fmla="*/ 635183 w 673860"/>
              <a:gd name="connsiteY6" fmla="*/ 36671 h 163439"/>
              <a:gd name="connsiteX7" fmla="*/ 547871 w 673860"/>
              <a:gd name="connsiteY7" fmla="*/ 49371 h 163439"/>
              <a:gd name="connsiteX8" fmla="*/ 276408 w 673860"/>
              <a:gd name="connsiteY8" fmla="*/ 79534 h 163439"/>
              <a:gd name="connsiteX9" fmla="*/ 111308 w 673860"/>
              <a:gd name="connsiteY9" fmla="*/ 127159 h 163439"/>
              <a:gd name="connsiteX10" fmla="*/ 8121 w 673860"/>
              <a:gd name="connsiteY10" fmla="*/ 162084 h 16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3860" h="163439">
                <a:moveTo>
                  <a:pt x="8121" y="162084"/>
                </a:moveTo>
                <a:cubicBezTo>
                  <a:pt x="44898" y="153882"/>
                  <a:pt x="249950" y="94879"/>
                  <a:pt x="331971" y="77946"/>
                </a:cubicBezTo>
                <a:cubicBezTo>
                  <a:pt x="413992" y="61013"/>
                  <a:pt x="451563" y="64188"/>
                  <a:pt x="500246" y="60484"/>
                </a:cubicBezTo>
                <a:cubicBezTo>
                  <a:pt x="548929" y="56780"/>
                  <a:pt x="598142" y="57044"/>
                  <a:pt x="624071" y="55721"/>
                </a:cubicBezTo>
                <a:cubicBezTo>
                  <a:pt x="650000" y="54398"/>
                  <a:pt x="647619" y="61806"/>
                  <a:pt x="655821" y="52546"/>
                </a:cubicBezTo>
                <a:cubicBezTo>
                  <a:pt x="664023" y="43286"/>
                  <a:pt x="676723" y="2805"/>
                  <a:pt x="673283" y="159"/>
                </a:cubicBezTo>
                <a:cubicBezTo>
                  <a:pt x="669843" y="-2487"/>
                  <a:pt x="656085" y="28469"/>
                  <a:pt x="635183" y="36671"/>
                </a:cubicBezTo>
                <a:cubicBezTo>
                  <a:pt x="614281" y="44873"/>
                  <a:pt x="607667" y="42227"/>
                  <a:pt x="547871" y="49371"/>
                </a:cubicBezTo>
                <a:cubicBezTo>
                  <a:pt x="488075" y="56515"/>
                  <a:pt x="349169" y="66569"/>
                  <a:pt x="276408" y="79534"/>
                </a:cubicBezTo>
                <a:cubicBezTo>
                  <a:pt x="203648" y="92499"/>
                  <a:pt x="153641" y="115253"/>
                  <a:pt x="111308" y="127159"/>
                </a:cubicBezTo>
                <a:cubicBezTo>
                  <a:pt x="68975" y="139065"/>
                  <a:pt x="-28656" y="170286"/>
                  <a:pt x="8121" y="162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: 図形 593">
            <a:extLst>
              <a:ext uri="{FF2B5EF4-FFF2-40B4-BE49-F238E27FC236}">
                <a16:creationId xmlns:a16="http://schemas.microsoft.com/office/drawing/2014/main" id="{528F66E9-95B3-4F0A-BC1A-A613184C6551}"/>
              </a:ext>
            </a:extLst>
          </p:cNvPr>
          <p:cNvSpPr/>
          <p:nvPr/>
        </p:nvSpPr>
        <p:spPr>
          <a:xfrm>
            <a:off x="4076517" y="4689139"/>
            <a:ext cx="183309" cy="265781"/>
          </a:xfrm>
          <a:custGeom>
            <a:avLst/>
            <a:gdLst>
              <a:gd name="connsiteX0" fmla="*/ 1771 w 183309"/>
              <a:gd name="connsiteY0" fmla="*/ 265449 h 265781"/>
              <a:gd name="connsiteX1" fmla="*/ 87496 w 183309"/>
              <a:gd name="connsiteY1" fmla="*/ 116224 h 265781"/>
              <a:gd name="connsiteX2" fmla="*/ 182746 w 183309"/>
              <a:gd name="connsiteY2" fmla="*/ 336 h 265781"/>
              <a:gd name="connsiteX3" fmla="*/ 41458 w 183309"/>
              <a:gd name="connsiteY3" fmla="*/ 152736 h 265781"/>
              <a:gd name="connsiteX4" fmla="*/ 1771 w 183309"/>
              <a:gd name="connsiteY4" fmla="*/ 265449 h 26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309" h="265781">
                <a:moveTo>
                  <a:pt x="1771" y="265449"/>
                </a:moveTo>
                <a:cubicBezTo>
                  <a:pt x="9444" y="259364"/>
                  <a:pt x="57334" y="160409"/>
                  <a:pt x="87496" y="116224"/>
                </a:cubicBezTo>
                <a:cubicBezTo>
                  <a:pt x="117658" y="72039"/>
                  <a:pt x="190419" y="-5749"/>
                  <a:pt x="182746" y="336"/>
                </a:cubicBezTo>
                <a:cubicBezTo>
                  <a:pt x="175073" y="6421"/>
                  <a:pt x="70827" y="112784"/>
                  <a:pt x="41458" y="152736"/>
                </a:cubicBezTo>
                <a:cubicBezTo>
                  <a:pt x="12089" y="192688"/>
                  <a:pt x="-5902" y="271534"/>
                  <a:pt x="1771" y="26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: 図形 594">
            <a:extLst>
              <a:ext uri="{FF2B5EF4-FFF2-40B4-BE49-F238E27FC236}">
                <a16:creationId xmlns:a16="http://schemas.microsoft.com/office/drawing/2014/main" id="{2A1E4B80-1922-4D6F-A93F-EA9AC384F302}"/>
              </a:ext>
            </a:extLst>
          </p:cNvPr>
          <p:cNvSpPr/>
          <p:nvPr/>
        </p:nvSpPr>
        <p:spPr>
          <a:xfrm>
            <a:off x="5032876" y="4507981"/>
            <a:ext cx="263193" cy="737883"/>
          </a:xfrm>
          <a:custGeom>
            <a:avLst/>
            <a:gdLst>
              <a:gd name="connsiteX0" fmla="*/ 263024 w 263193"/>
              <a:gd name="connsiteY0" fmla="*/ 519 h 737883"/>
              <a:gd name="connsiteX1" fmla="*/ 143962 w 263193"/>
              <a:gd name="connsiteY1" fmla="*/ 233882 h 737883"/>
              <a:gd name="connsiteX2" fmla="*/ 39187 w 263193"/>
              <a:gd name="connsiteY2" fmla="*/ 397394 h 737883"/>
              <a:gd name="connsiteX3" fmla="*/ 1087 w 263193"/>
              <a:gd name="connsiteY3" fmla="*/ 521219 h 737883"/>
              <a:gd name="connsiteX4" fmla="*/ 12199 w 263193"/>
              <a:gd name="connsiteY4" fmla="*/ 678382 h 737883"/>
              <a:gd name="connsiteX5" fmla="*/ 31249 w 263193"/>
              <a:gd name="connsiteY5" fmla="*/ 718069 h 737883"/>
              <a:gd name="connsiteX6" fmla="*/ 37599 w 263193"/>
              <a:gd name="connsiteY6" fmla="*/ 735532 h 737883"/>
              <a:gd name="connsiteX7" fmla="*/ 4262 w 263193"/>
              <a:gd name="connsiteY7" fmla="*/ 667269 h 737883"/>
              <a:gd name="connsiteX8" fmla="*/ 15374 w 263193"/>
              <a:gd name="connsiteY8" fmla="*/ 538682 h 737883"/>
              <a:gd name="connsiteX9" fmla="*/ 50299 w 263193"/>
              <a:gd name="connsiteY9" fmla="*/ 425969 h 737883"/>
              <a:gd name="connsiteX10" fmla="*/ 116974 w 263193"/>
              <a:gd name="connsiteY10" fmla="*/ 302144 h 737883"/>
              <a:gd name="connsiteX11" fmla="*/ 263024 w 263193"/>
              <a:gd name="connsiteY11" fmla="*/ 519 h 73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3193" h="737883">
                <a:moveTo>
                  <a:pt x="263024" y="519"/>
                </a:moveTo>
                <a:cubicBezTo>
                  <a:pt x="267522" y="-10858"/>
                  <a:pt x="181268" y="167736"/>
                  <a:pt x="143962" y="233882"/>
                </a:cubicBezTo>
                <a:cubicBezTo>
                  <a:pt x="106656" y="300028"/>
                  <a:pt x="62999" y="349505"/>
                  <a:pt x="39187" y="397394"/>
                </a:cubicBezTo>
                <a:cubicBezTo>
                  <a:pt x="15375" y="445283"/>
                  <a:pt x="5585" y="474388"/>
                  <a:pt x="1087" y="521219"/>
                </a:cubicBezTo>
                <a:cubicBezTo>
                  <a:pt x="-3411" y="568050"/>
                  <a:pt x="7172" y="645574"/>
                  <a:pt x="12199" y="678382"/>
                </a:cubicBezTo>
                <a:cubicBezTo>
                  <a:pt x="17226" y="711190"/>
                  <a:pt x="27016" y="708544"/>
                  <a:pt x="31249" y="718069"/>
                </a:cubicBezTo>
                <a:cubicBezTo>
                  <a:pt x="35482" y="727594"/>
                  <a:pt x="42097" y="743999"/>
                  <a:pt x="37599" y="735532"/>
                </a:cubicBezTo>
                <a:cubicBezTo>
                  <a:pt x="33101" y="727065"/>
                  <a:pt x="7966" y="700077"/>
                  <a:pt x="4262" y="667269"/>
                </a:cubicBezTo>
                <a:cubicBezTo>
                  <a:pt x="558" y="634461"/>
                  <a:pt x="7701" y="578899"/>
                  <a:pt x="15374" y="538682"/>
                </a:cubicBezTo>
                <a:cubicBezTo>
                  <a:pt x="23047" y="498465"/>
                  <a:pt x="33366" y="465392"/>
                  <a:pt x="50299" y="425969"/>
                </a:cubicBezTo>
                <a:cubicBezTo>
                  <a:pt x="67232" y="386546"/>
                  <a:pt x="81255" y="369348"/>
                  <a:pt x="116974" y="302144"/>
                </a:cubicBezTo>
                <a:cubicBezTo>
                  <a:pt x="152693" y="234940"/>
                  <a:pt x="258526" y="11896"/>
                  <a:pt x="263024" y="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: 図形 595">
            <a:extLst>
              <a:ext uri="{FF2B5EF4-FFF2-40B4-BE49-F238E27FC236}">
                <a16:creationId xmlns:a16="http://schemas.microsoft.com/office/drawing/2014/main" id="{E4952C37-3659-48AA-B830-2BF8676C5E75}"/>
              </a:ext>
            </a:extLst>
          </p:cNvPr>
          <p:cNvSpPr/>
          <p:nvPr/>
        </p:nvSpPr>
        <p:spPr>
          <a:xfrm>
            <a:off x="4786308" y="5052903"/>
            <a:ext cx="231007" cy="146943"/>
          </a:xfrm>
          <a:custGeom>
            <a:avLst/>
            <a:gdLst>
              <a:gd name="connsiteX0" fmla="*/ 5 w 231007"/>
              <a:gd name="connsiteY0" fmla="*/ 110 h 146943"/>
              <a:gd name="connsiteX1" fmla="*/ 201617 w 231007"/>
              <a:gd name="connsiteY1" fmla="*/ 44560 h 146943"/>
              <a:gd name="connsiteX2" fmla="*/ 223842 w 231007"/>
              <a:gd name="connsiteY2" fmla="*/ 106472 h 146943"/>
              <a:gd name="connsiteX3" fmla="*/ 230192 w 231007"/>
              <a:gd name="connsiteY3" fmla="*/ 144572 h 146943"/>
              <a:gd name="connsiteX4" fmla="*/ 207967 w 231007"/>
              <a:gd name="connsiteY4" fmla="*/ 139810 h 146943"/>
              <a:gd name="connsiteX5" fmla="*/ 201617 w 231007"/>
              <a:gd name="connsiteY5" fmla="*/ 114410 h 146943"/>
              <a:gd name="connsiteX6" fmla="*/ 165105 w 231007"/>
              <a:gd name="connsiteY6" fmla="*/ 111235 h 146943"/>
              <a:gd name="connsiteX7" fmla="*/ 123830 w 231007"/>
              <a:gd name="connsiteY7" fmla="*/ 111235 h 146943"/>
              <a:gd name="connsiteX8" fmla="*/ 195267 w 231007"/>
              <a:gd name="connsiteY8" fmla="*/ 112822 h 146943"/>
              <a:gd name="connsiteX9" fmla="*/ 217492 w 231007"/>
              <a:gd name="connsiteY9" fmla="*/ 117585 h 146943"/>
              <a:gd name="connsiteX10" fmla="*/ 219080 w 231007"/>
              <a:gd name="connsiteY10" fmla="*/ 87422 h 146943"/>
              <a:gd name="connsiteX11" fmla="*/ 207967 w 231007"/>
              <a:gd name="connsiteY11" fmla="*/ 57260 h 146943"/>
              <a:gd name="connsiteX12" fmla="*/ 5 w 231007"/>
              <a:gd name="connsiteY12" fmla="*/ 110 h 146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007" h="146943">
                <a:moveTo>
                  <a:pt x="5" y="110"/>
                </a:moveTo>
                <a:cubicBezTo>
                  <a:pt x="-1053" y="-2007"/>
                  <a:pt x="164311" y="26833"/>
                  <a:pt x="201617" y="44560"/>
                </a:cubicBezTo>
                <a:cubicBezTo>
                  <a:pt x="238923" y="62287"/>
                  <a:pt x="219080" y="89803"/>
                  <a:pt x="223842" y="106472"/>
                </a:cubicBezTo>
                <a:cubicBezTo>
                  <a:pt x="228605" y="123141"/>
                  <a:pt x="232838" y="139016"/>
                  <a:pt x="230192" y="144572"/>
                </a:cubicBezTo>
                <a:cubicBezTo>
                  <a:pt x="227546" y="150128"/>
                  <a:pt x="212730" y="144837"/>
                  <a:pt x="207967" y="139810"/>
                </a:cubicBezTo>
                <a:cubicBezTo>
                  <a:pt x="203205" y="134783"/>
                  <a:pt x="208761" y="119172"/>
                  <a:pt x="201617" y="114410"/>
                </a:cubicBezTo>
                <a:cubicBezTo>
                  <a:pt x="194473" y="109648"/>
                  <a:pt x="178069" y="111764"/>
                  <a:pt x="165105" y="111235"/>
                </a:cubicBezTo>
                <a:cubicBezTo>
                  <a:pt x="152141" y="110706"/>
                  <a:pt x="118803" y="110971"/>
                  <a:pt x="123830" y="111235"/>
                </a:cubicBezTo>
                <a:cubicBezTo>
                  <a:pt x="128857" y="111500"/>
                  <a:pt x="179657" y="111764"/>
                  <a:pt x="195267" y="112822"/>
                </a:cubicBezTo>
                <a:cubicBezTo>
                  <a:pt x="210877" y="113880"/>
                  <a:pt x="213523" y="121818"/>
                  <a:pt x="217492" y="117585"/>
                </a:cubicBezTo>
                <a:cubicBezTo>
                  <a:pt x="221461" y="113352"/>
                  <a:pt x="220667" y="97476"/>
                  <a:pt x="219080" y="87422"/>
                </a:cubicBezTo>
                <a:cubicBezTo>
                  <a:pt x="217493" y="77368"/>
                  <a:pt x="246596" y="72870"/>
                  <a:pt x="207967" y="57260"/>
                </a:cubicBezTo>
                <a:cubicBezTo>
                  <a:pt x="169338" y="41650"/>
                  <a:pt x="1063" y="2227"/>
                  <a:pt x="5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: 図形 596">
            <a:extLst>
              <a:ext uri="{FF2B5EF4-FFF2-40B4-BE49-F238E27FC236}">
                <a16:creationId xmlns:a16="http://schemas.microsoft.com/office/drawing/2014/main" id="{6AAF2240-F04D-4771-889A-72D7A5C24528}"/>
              </a:ext>
            </a:extLst>
          </p:cNvPr>
          <p:cNvSpPr/>
          <p:nvPr/>
        </p:nvSpPr>
        <p:spPr>
          <a:xfrm>
            <a:off x="4889203" y="5168517"/>
            <a:ext cx="136823" cy="81364"/>
          </a:xfrm>
          <a:custGeom>
            <a:avLst/>
            <a:gdLst>
              <a:gd name="connsiteX0" fmla="*/ 136822 w 136823"/>
              <a:gd name="connsiteY0" fmla="*/ 81346 h 81364"/>
              <a:gd name="connsiteX1" fmla="*/ 79672 w 136823"/>
              <a:gd name="connsiteY1" fmla="*/ 41658 h 81364"/>
              <a:gd name="connsiteX2" fmla="*/ 65385 w 136823"/>
              <a:gd name="connsiteY2" fmla="*/ 22608 h 81364"/>
              <a:gd name="connsiteX3" fmla="*/ 52685 w 136823"/>
              <a:gd name="connsiteY3" fmla="*/ 13083 h 81364"/>
              <a:gd name="connsiteX4" fmla="*/ 297 w 136823"/>
              <a:gd name="connsiteY4" fmla="*/ 3558 h 81364"/>
              <a:gd name="connsiteX5" fmla="*/ 33635 w 136823"/>
              <a:gd name="connsiteY5" fmla="*/ 3558 h 81364"/>
              <a:gd name="connsiteX6" fmla="*/ 81260 w 136823"/>
              <a:gd name="connsiteY6" fmla="*/ 46421 h 81364"/>
              <a:gd name="connsiteX7" fmla="*/ 136822 w 136823"/>
              <a:gd name="connsiteY7" fmla="*/ 81346 h 81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823" h="81364">
                <a:moveTo>
                  <a:pt x="136822" y="81346"/>
                </a:moveTo>
                <a:cubicBezTo>
                  <a:pt x="136557" y="80552"/>
                  <a:pt x="91578" y="51448"/>
                  <a:pt x="79672" y="41658"/>
                </a:cubicBezTo>
                <a:cubicBezTo>
                  <a:pt x="67766" y="31868"/>
                  <a:pt x="69883" y="27370"/>
                  <a:pt x="65385" y="22608"/>
                </a:cubicBezTo>
                <a:cubicBezTo>
                  <a:pt x="60887" y="17846"/>
                  <a:pt x="63533" y="16258"/>
                  <a:pt x="52685" y="13083"/>
                </a:cubicBezTo>
                <a:cubicBezTo>
                  <a:pt x="41837" y="9908"/>
                  <a:pt x="3472" y="5145"/>
                  <a:pt x="297" y="3558"/>
                </a:cubicBezTo>
                <a:cubicBezTo>
                  <a:pt x="-2878" y="1971"/>
                  <a:pt x="20141" y="-3586"/>
                  <a:pt x="33635" y="3558"/>
                </a:cubicBezTo>
                <a:cubicBezTo>
                  <a:pt x="47129" y="10702"/>
                  <a:pt x="65385" y="35044"/>
                  <a:pt x="81260" y="46421"/>
                </a:cubicBezTo>
                <a:cubicBezTo>
                  <a:pt x="97135" y="57798"/>
                  <a:pt x="137087" y="82140"/>
                  <a:pt x="136822" y="81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: 図形 597">
            <a:extLst>
              <a:ext uri="{FF2B5EF4-FFF2-40B4-BE49-F238E27FC236}">
                <a16:creationId xmlns:a16="http://schemas.microsoft.com/office/drawing/2014/main" id="{CC31953F-22D2-4026-8FA1-D57F91B4BCCA}"/>
              </a:ext>
            </a:extLst>
          </p:cNvPr>
          <p:cNvSpPr/>
          <p:nvPr/>
        </p:nvSpPr>
        <p:spPr>
          <a:xfrm>
            <a:off x="4802188" y="4710113"/>
            <a:ext cx="373062" cy="327130"/>
          </a:xfrm>
          <a:custGeom>
            <a:avLst/>
            <a:gdLst>
              <a:gd name="connsiteX0" fmla="*/ 0 w 373062"/>
              <a:gd name="connsiteY0" fmla="*/ 327025 h 327130"/>
              <a:gd name="connsiteX1" fmla="*/ 176212 w 373062"/>
              <a:gd name="connsiteY1" fmla="*/ 279400 h 327130"/>
              <a:gd name="connsiteX2" fmla="*/ 201612 w 373062"/>
              <a:gd name="connsiteY2" fmla="*/ 258762 h 327130"/>
              <a:gd name="connsiteX3" fmla="*/ 292100 w 373062"/>
              <a:gd name="connsiteY3" fmla="*/ 114300 h 327130"/>
              <a:gd name="connsiteX4" fmla="*/ 373062 w 373062"/>
              <a:gd name="connsiteY4" fmla="*/ 0 h 327130"/>
              <a:gd name="connsiteX5" fmla="*/ 207962 w 373062"/>
              <a:gd name="connsiteY5" fmla="*/ 234950 h 327130"/>
              <a:gd name="connsiteX6" fmla="*/ 177800 w 373062"/>
              <a:gd name="connsiteY6" fmla="*/ 265112 h 327130"/>
              <a:gd name="connsiteX7" fmla="*/ 0 w 373062"/>
              <a:gd name="connsiteY7" fmla="*/ 327025 h 32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062" h="327130">
                <a:moveTo>
                  <a:pt x="0" y="327025"/>
                </a:moveTo>
                <a:cubicBezTo>
                  <a:pt x="-265" y="329406"/>
                  <a:pt x="142610" y="290777"/>
                  <a:pt x="176212" y="279400"/>
                </a:cubicBezTo>
                <a:cubicBezTo>
                  <a:pt x="209814" y="268023"/>
                  <a:pt x="182297" y="286279"/>
                  <a:pt x="201612" y="258762"/>
                </a:cubicBezTo>
                <a:cubicBezTo>
                  <a:pt x="220927" y="231245"/>
                  <a:pt x="263525" y="157427"/>
                  <a:pt x="292100" y="114300"/>
                </a:cubicBezTo>
                <a:cubicBezTo>
                  <a:pt x="320675" y="71173"/>
                  <a:pt x="373062" y="0"/>
                  <a:pt x="373062" y="0"/>
                </a:cubicBezTo>
                <a:cubicBezTo>
                  <a:pt x="359039" y="20108"/>
                  <a:pt x="240506" y="190765"/>
                  <a:pt x="207962" y="234950"/>
                </a:cubicBezTo>
                <a:cubicBezTo>
                  <a:pt x="175418" y="279135"/>
                  <a:pt x="210079" y="250031"/>
                  <a:pt x="177800" y="265112"/>
                </a:cubicBezTo>
                <a:cubicBezTo>
                  <a:pt x="145521" y="280193"/>
                  <a:pt x="265" y="324644"/>
                  <a:pt x="0" y="327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: 図形 598">
            <a:extLst>
              <a:ext uri="{FF2B5EF4-FFF2-40B4-BE49-F238E27FC236}">
                <a16:creationId xmlns:a16="http://schemas.microsoft.com/office/drawing/2014/main" id="{D4C15AE8-08F2-4BC8-A5AB-82EEB5CACD0F}"/>
              </a:ext>
            </a:extLst>
          </p:cNvPr>
          <p:cNvSpPr/>
          <p:nvPr/>
        </p:nvSpPr>
        <p:spPr>
          <a:xfrm>
            <a:off x="4906629" y="4978151"/>
            <a:ext cx="31575" cy="103069"/>
          </a:xfrm>
          <a:custGeom>
            <a:avLst/>
            <a:gdLst>
              <a:gd name="connsiteX0" fmla="*/ 22559 w 31575"/>
              <a:gd name="connsiteY0" fmla="*/ 249 h 103069"/>
              <a:gd name="connsiteX1" fmla="*/ 30496 w 31575"/>
              <a:gd name="connsiteY1" fmla="*/ 100262 h 103069"/>
              <a:gd name="connsiteX2" fmla="*/ 334 w 31575"/>
              <a:gd name="connsiteY2" fmla="*/ 71687 h 103069"/>
              <a:gd name="connsiteX3" fmla="*/ 22559 w 31575"/>
              <a:gd name="connsiteY3" fmla="*/ 249 h 10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5" h="103069">
                <a:moveTo>
                  <a:pt x="22559" y="249"/>
                </a:moveTo>
                <a:cubicBezTo>
                  <a:pt x="27586" y="5012"/>
                  <a:pt x="34200" y="88356"/>
                  <a:pt x="30496" y="100262"/>
                </a:cubicBezTo>
                <a:cubicBezTo>
                  <a:pt x="26792" y="112168"/>
                  <a:pt x="3509" y="83064"/>
                  <a:pt x="334" y="71687"/>
                </a:cubicBezTo>
                <a:cubicBezTo>
                  <a:pt x="-2841" y="60310"/>
                  <a:pt x="17532" y="-4514"/>
                  <a:pt x="22559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: 図形 599">
            <a:extLst>
              <a:ext uri="{FF2B5EF4-FFF2-40B4-BE49-F238E27FC236}">
                <a16:creationId xmlns:a16="http://schemas.microsoft.com/office/drawing/2014/main" id="{C106F22A-3EEB-4079-81B5-B5693BCA363C}"/>
              </a:ext>
            </a:extLst>
          </p:cNvPr>
          <p:cNvSpPr/>
          <p:nvPr/>
        </p:nvSpPr>
        <p:spPr>
          <a:xfrm>
            <a:off x="5065471" y="4916126"/>
            <a:ext cx="188673" cy="52847"/>
          </a:xfrm>
          <a:custGeom>
            <a:avLst/>
            <a:gdLst>
              <a:gd name="connsiteX0" fmla="*/ 242 w 188673"/>
              <a:gd name="connsiteY0" fmla="*/ 52749 h 52847"/>
              <a:gd name="connsiteX1" fmla="*/ 146292 w 188673"/>
              <a:gd name="connsiteY1" fmla="*/ 20999 h 52847"/>
              <a:gd name="connsiteX2" fmla="*/ 187567 w 188673"/>
              <a:gd name="connsiteY2" fmla="*/ 362 h 52847"/>
              <a:gd name="connsiteX3" fmla="*/ 112954 w 188673"/>
              <a:gd name="connsiteY3" fmla="*/ 9887 h 52847"/>
              <a:gd name="connsiteX4" fmla="*/ 242 w 188673"/>
              <a:gd name="connsiteY4" fmla="*/ 52749 h 5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673" h="52847">
                <a:moveTo>
                  <a:pt x="242" y="52749"/>
                </a:moveTo>
                <a:cubicBezTo>
                  <a:pt x="5798" y="54601"/>
                  <a:pt x="115071" y="29730"/>
                  <a:pt x="146292" y="20999"/>
                </a:cubicBezTo>
                <a:cubicBezTo>
                  <a:pt x="177513" y="12268"/>
                  <a:pt x="193123" y="2214"/>
                  <a:pt x="187567" y="362"/>
                </a:cubicBezTo>
                <a:cubicBezTo>
                  <a:pt x="182011" y="-1490"/>
                  <a:pt x="139677" y="4066"/>
                  <a:pt x="112954" y="9887"/>
                </a:cubicBezTo>
                <a:cubicBezTo>
                  <a:pt x="86231" y="15708"/>
                  <a:pt x="-5314" y="50897"/>
                  <a:pt x="242" y="52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: 図形 600">
            <a:extLst>
              <a:ext uri="{FF2B5EF4-FFF2-40B4-BE49-F238E27FC236}">
                <a16:creationId xmlns:a16="http://schemas.microsoft.com/office/drawing/2014/main" id="{2DA06AAC-B690-4EC0-84BA-31596A6C07F6}"/>
              </a:ext>
            </a:extLst>
          </p:cNvPr>
          <p:cNvSpPr/>
          <p:nvPr/>
        </p:nvSpPr>
        <p:spPr>
          <a:xfrm>
            <a:off x="5177446" y="4483951"/>
            <a:ext cx="108929" cy="210461"/>
          </a:xfrm>
          <a:custGeom>
            <a:avLst/>
            <a:gdLst>
              <a:gd name="connsiteX0" fmla="*/ 108929 w 108929"/>
              <a:gd name="connsiteY0" fmla="*/ 737 h 210461"/>
              <a:gd name="connsiteX1" fmla="*/ 66067 w 108929"/>
              <a:gd name="connsiteY1" fmla="*/ 73762 h 210461"/>
              <a:gd name="connsiteX2" fmla="*/ 979 w 108929"/>
              <a:gd name="connsiteY2" fmla="*/ 203937 h 210461"/>
              <a:gd name="connsiteX3" fmla="*/ 29554 w 108929"/>
              <a:gd name="connsiteY3" fmla="*/ 183299 h 210461"/>
              <a:gd name="connsiteX4" fmla="*/ 66067 w 108929"/>
              <a:gd name="connsiteY4" fmla="*/ 116624 h 210461"/>
              <a:gd name="connsiteX5" fmla="*/ 108929 w 108929"/>
              <a:gd name="connsiteY5" fmla="*/ 737 h 21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929" h="210461">
                <a:moveTo>
                  <a:pt x="108929" y="737"/>
                </a:moveTo>
                <a:cubicBezTo>
                  <a:pt x="108929" y="-6407"/>
                  <a:pt x="84059" y="39895"/>
                  <a:pt x="66067" y="73762"/>
                </a:cubicBezTo>
                <a:cubicBezTo>
                  <a:pt x="48075" y="107629"/>
                  <a:pt x="7064" y="185681"/>
                  <a:pt x="979" y="203937"/>
                </a:cubicBezTo>
                <a:cubicBezTo>
                  <a:pt x="-5106" y="222193"/>
                  <a:pt x="18706" y="197851"/>
                  <a:pt x="29554" y="183299"/>
                </a:cubicBezTo>
                <a:cubicBezTo>
                  <a:pt x="40402" y="168747"/>
                  <a:pt x="53896" y="142553"/>
                  <a:pt x="66067" y="116624"/>
                </a:cubicBezTo>
                <a:cubicBezTo>
                  <a:pt x="78238" y="90695"/>
                  <a:pt x="108929" y="7881"/>
                  <a:pt x="108929" y="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DC0CF042-2E88-4611-92E2-1FE6CE017E5B}"/>
              </a:ext>
            </a:extLst>
          </p:cNvPr>
          <p:cNvSpPr/>
          <p:nvPr/>
        </p:nvSpPr>
        <p:spPr>
          <a:xfrm>
            <a:off x="5273609" y="4527547"/>
            <a:ext cx="72454" cy="163518"/>
          </a:xfrm>
          <a:custGeom>
            <a:avLst/>
            <a:gdLst>
              <a:gd name="connsiteX0" fmla="*/ 22291 w 72454"/>
              <a:gd name="connsiteY0" fmla="*/ 3 h 163518"/>
              <a:gd name="connsiteX1" fmla="*/ 66 w 72454"/>
              <a:gd name="connsiteY1" fmla="*/ 69853 h 163518"/>
              <a:gd name="connsiteX2" fmla="*/ 17529 w 72454"/>
              <a:gd name="connsiteY2" fmla="*/ 130178 h 163518"/>
              <a:gd name="connsiteX3" fmla="*/ 71504 w 72454"/>
              <a:gd name="connsiteY3" fmla="*/ 163516 h 163518"/>
              <a:gd name="connsiteX4" fmla="*/ 50866 w 72454"/>
              <a:gd name="connsiteY4" fmla="*/ 131766 h 163518"/>
              <a:gd name="connsiteX5" fmla="*/ 36579 w 72454"/>
              <a:gd name="connsiteY5" fmla="*/ 122241 h 163518"/>
              <a:gd name="connsiteX6" fmla="*/ 28641 w 72454"/>
              <a:gd name="connsiteY6" fmla="*/ 101603 h 163518"/>
              <a:gd name="connsiteX7" fmla="*/ 17529 w 72454"/>
              <a:gd name="connsiteY7" fmla="*/ 66678 h 163518"/>
              <a:gd name="connsiteX8" fmla="*/ 22291 w 72454"/>
              <a:gd name="connsiteY8" fmla="*/ 3 h 16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454" h="163518">
                <a:moveTo>
                  <a:pt x="22291" y="3"/>
                </a:moveTo>
                <a:cubicBezTo>
                  <a:pt x="19380" y="532"/>
                  <a:pt x="860" y="48157"/>
                  <a:pt x="66" y="69853"/>
                </a:cubicBezTo>
                <a:cubicBezTo>
                  <a:pt x="-728" y="91549"/>
                  <a:pt x="5623" y="114568"/>
                  <a:pt x="17529" y="130178"/>
                </a:cubicBezTo>
                <a:cubicBezTo>
                  <a:pt x="29435" y="145788"/>
                  <a:pt x="65948" y="163251"/>
                  <a:pt x="71504" y="163516"/>
                </a:cubicBezTo>
                <a:cubicBezTo>
                  <a:pt x="77060" y="163781"/>
                  <a:pt x="56687" y="138645"/>
                  <a:pt x="50866" y="131766"/>
                </a:cubicBezTo>
                <a:cubicBezTo>
                  <a:pt x="45045" y="124887"/>
                  <a:pt x="40283" y="127268"/>
                  <a:pt x="36579" y="122241"/>
                </a:cubicBezTo>
                <a:cubicBezTo>
                  <a:pt x="32875" y="117214"/>
                  <a:pt x="31816" y="110863"/>
                  <a:pt x="28641" y="101603"/>
                </a:cubicBezTo>
                <a:cubicBezTo>
                  <a:pt x="25466" y="92343"/>
                  <a:pt x="19381" y="79113"/>
                  <a:pt x="17529" y="66678"/>
                </a:cubicBezTo>
                <a:cubicBezTo>
                  <a:pt x="15677" y="54243"/>
                  <a:pt x="25202" y="-526"/>
                  <a:pt x="2229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: 図形 602">
            <a:extLst>
              <a:ext uri="{FF2B5EF4-FFF2-40B4-BE49-F238E27FC236}">
                <a16:creationId xmlns:a16="http://schemas.microsoft.com/office/drawing/2014/main" id="{88D3A05F-CAD1-444E-BFE7-259DA2BEA8D1}"/>
              </a:ext>
            </a:extLst>
          </p:cNvPr>
          <p:cNvSpPr/>
          <p:nvPr/>
        </p:nvSpPr>
        <p:spPr>
          <a:xfrm>
            <a:off x="5196799" y="4735248"/>
            <a:ext cx="75289" cy="171718"/>
          </a:xfrm>
          <a:custGeom>
            <a:avLst/>
            <a:gdLst>
              <a:gd name="connsiteX0" fmla="*/ 75289 w 75289"/>
              <a:gd name="connsiteY0" fmla="*/ 265 h 171718"/>
              <a:gd name="connsiteX1" fmla="*/ 10201 w 75289"/>
              <a:gd name="connsiteY1" fmla="*/ 144727 h 171718"/>
              <a:gd name="connsiteX2" fmla="*/ 45126 w 75289"/>
              <a:gd name="connsiteY2" fmla="*/ 171715 h 171718"/>
              <a:gd name="connsiteX3" fmla="*/ 3851 w 75289"/>
              <a:gd name="connsiteY3" fmla="*/ 146315 h 171718"/>
              <a:gd name="connsiteX4" fmla="*/ 8614 w 75289"/>
              <a:gd name="connsiteY4" fmla="*/ 109802 h 171718"/>
              <a:gd name="connsiteX5" fmla="*/ 75289 w 75289"/>
              <a:gd name="connsiteY5" fmla="*/ 265 h 17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89" h="171718">
                <a:moveTo>
                  <a:pt x="75289" y="265"/>
                </a:moveTo>
                <a:cubicBezTo>
                  <a:pt x="75553" y="6086"/>
                  <a:pt x="15228" y="116152"/>
                  <a:pt x="10201" y="144727"/>
                </a:cubicBezTo>
                <a:cubicBezTo>
                  <a:pt x="5174" y="173302"/>
                  <a:pt x="46184" y="171450"/>
                  <a:pt x="45126" y="171715"/>
                </a:cubicBezTo>
                <a:cubicBezTo>
                  <a:pt x="44068" y="171980"/>
                  <a:pt x="9936" y="156634"/>
                  <a:pt x="3851" y="146315"/>
                </a:cubicBezTo>
                <a:cubicBezTo>
                  <a:pt x="-2234" y="135996"/>
                  <a:pt x="-1440" y="133614"/>
                  <a:pt x="8614" y="109802"/>
                </a:cubicBezTo>
                <a:cubicBezTo>
                  <a:pt x="18668" y="85990"/>
                  <a:pt x="75025" y="-5556"/>
                  <a:pt x="75289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974A9F89-FD24-41E3-81FE-DD735CA017B1}"/>
              </a:ext>
            </a:extLst>
          </p:cNvPr>
          <p:cNvSpPr/>
          <p:nvPr/>
        </p:nvSpPr>
        <p:spPr>
          <a:xfrm>
            <a:off x="5232298" y="4739933"/>
            <a:ext cx="92872" cy="102058"/>
          </a:xfrm>
          <a:custGeom>
            <a:avLst/>
            <a:gdLst>
              <a:gd name="connsiteX0" fmla="*/ 102 w 92872"/>
              <a:gd name="connsiteY0" fmla="*/ 101942 h 102058"/>
              <a:gd name="connsiteX1" fmla="*/ 74715 w 92872"/>
              <a:gd name="connsiteY1" fmla="*/ 73367 h 102058"/>
              <a:gd name="connsiteX2" fmla="*/ 89002 w 92872"/>
              <a:gd name="connsiteY2" fmla="*/ 43205 h 102058"/>
              <a:gd name="connsiteX3" fmla="*/ 92177 w 92872"/>
              <a:gd name="connsiteY3" fmla="*/ 22567 h 102058"/>
              <a:gd name="connsiteX4" fmla="*/ 77890 w 92872"/>
              <a:gd name="connsiteY4" fmla="*/ 8280 h 102058"/>
              <a:gd name="connsiteX5" fmla="*/ 47727 w 92872"/>
              <a:gd name="connsiteY5" fmla="*/ 342 h 102058"/>
              <a:gd name="connsiteX6" fmla="*/ 74715 w 92872"/>
              <a:gd name="connsiteY6" fmla="*/ 19392 h 102058"/>
              <a:gd name="connsiteX7" fmla="*/ 74715 w 92872"/>
              <a:gd name="connsiteY7" fmla="*/ 36855 h 102058"/>
              <a:gd name="connsiteX8" fmla="*/ 58840 w 92872"/>
              <a:gd name="connsiteY8" fmla="*/ 62255 h 102058"/>
              <a:gd name="connsiteX9" fmla="*/ 102 w 92872"/>
              <a:gd name="connsiteY9" fmla="*/ 101942 h 10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872" h="102058">
                <a:moveTo>
                  <a:pt x="102" y="101942"/>
                </a:moveTo>
                <a:cubicBezTo>
                  <a:pt x="2748" y="103794"/>
                  <a:pt x="59898" y="83156"/>
                  <a:pt x="74715" y="73367"/>
                </a:cubicBezTo>
                <a:cubicBezTo>
                  <a:pt x="89532" y="63578"/>
                  <a:pt x="86092" y="51672"/>
                  <a:pt x="89002" y="43205"/>
                </a:cubicBezTo>
                <a:cubicBezTo>
                  <a:pt x="91912" y="34738"/>
                  <a:pt x="94029" y="28388"/>
                  <a:pt x="92177" y="22567"/>
                </a:cubicBezTo>
                <a:cubicBezTo>
                  <a:pt x="90325" y="16746"/>
                  <a:pt x="85298" y="11984"/>
                  <a:pt x="77890" y="8280"/>
                </a:cubicBezTo>
                <a:cubicBezTo>
                  <a:pt x="70482" y="4576"/>
                  <a:pt x="48256" y="-1510"/>
                  <a:pt x="47727" y="342"/>
                </a:cubicBezTo>
                <a:cubicBezTo>
                  <a:pt x="47198" y="2194"/>
                  <a:pt x="70217" y="13306"/>
                  <a:pt x="74715" y="19392"/>
                </a:cubicBezTo>
                <a:cubicBezTo>
                  <a:pt x="79213" y="25478"/>
                  <a:pt x="77361" y="29711"/>
                  <a:pt x="74715" y="36855"/>
                </a:cubicBezTo>
                <a:cubicBezTo>
                  <a:pt x="72069" y="43999"/>
                  <a:pt x="71011" y="53524"/>
                  <a:pt x="58840" y="62255"/>
                </a:cubicBezTo>
                <a:cubicBezTo>
                  <a:pt x="46669" y="70986"/>
                  <a:pt x="-2544" y="100090"/>
                  <a:pt x="102" y="101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: 図形 604">
            <a:extLst>
              <a:ext uri="{FF2B5EF4-FFF2-40B4-BE49-F238E27FC236}">
                <a16:creationId xmlns:a16="http://schemas.microsoft.com/office/drawing/2014/main" id="{3FAEC015-22B7-406D-B28D-08EF0BA6EEDB}"/>
              </a:ext>
            </a:extLst>
          </p:cNvPr>
          <p:cNvSpPr/>
          <p:nvPr/>
        </p:nvSpPr>
        <p:spPr>
          <a:xfrm>
            <a:off x="5346660" y="4733921"/>
            <a:ext cx="26148" cy="110756"/>
          </a:xfrm>
          <a:custGeom>
            <a:avLst/>
            <a:gdLst>
              <a:gd name="connsiteX0" fmla="*/ 20678 w 26148"/>
              <a:gd name="connsiteY0" fmla="*/ 4 h 110756"/>
              <a:gd name="connsiteX1" fmla="*/ 40 w 26148"/>
              <a:gd name="connsiteY1" fmla="*/ 63504 h 110756"/>
              <a:gd name="connsiteX2" fmla="*/ 19090 w 26148"/>
              <a:gd name="connsiteY2" fmla="*/ 84142 h 110756"/>
              <a:gd name="connsiteX3" fmla="*/ 40 w 26148"/>
              <a:gd name="connsiteY3" fmla="*/ 106367 h 110756"/>
              <a:gd name="connsiteX4" fmla="*/ 25440 w 26148"/>
              <a:gd name="connsiteY4" fmla="*/ 106367 h 110756"/>
              <a:gd name="connsiteX5" fmla="*/ 19090 w 26148"/>
              <a:gd name="connsiteY5" fmla="*/ 60329 h 110756"/>
              <a:gd name="connsiteX6" fmla="*/ 20678 w 26148"/>
              <a:gd name="connsiteY6" fmla="*/ 4 h 11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148" h="110756">
                <a:moveTo>
                  <a:pt x="20678" y="4"/>
                </a:moveTo>
                <a:cubicBezTo>
                  <a:pt x="17503" y="533"/>
                  <a:pt x="305" y="49481"/>
                  <a:pt x="40" y="63504"/>
                </a:cubicBezTo>
                <a:cubicBezTo>
                  <a:pt x="-225" y="77527"/>
                  <a:pt x="19090" y="76998"/>
                  <a:pt x="19090" y="84142"/>
                </a:cubicBezTo>
                <a:cubicBezTo>
                  <a:pt x="19090" y="91286"/>
                  <a:pt x="-1018" y="102663"/>
                  <a:pt x="40" y="106367"/>
                </a:cubicBezTo>
                <a:cubicBezTo>
                  <a:pt x="1098" y="110071"/>
                  <a:pt x="22265" y="114040"/>
                  <a:pt x="25440" y="106367"/>
                </a:cubicBezTo>
                <a:cubicBezTo>
                  <a:pt x="28615" y="98694"/>
                  <a:pt x="20148" y="72500"/>
                  <a:pt x="19090" y="60329"/>
                </a:cubicBezTo>
                <a:cubicBezTo>
                  <a:pt x="18032" y="48158"/>
                  <a:pt x="23853" y="-525"/>
                  <a:pt x="2067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2DA05045-1005-428A-8563-3754395B9E50}"/>
              </a:ext>
            </a:extLst>
          </p:cNvPr>
          <p:cNvSpPr/>
          <p:nvPr/>
        </p:nvSpPr>
        <p:spPr>
          <a:xfrm>
            <a:off x="5400300" y="4890892"/>
            <a:ext cx="25811" cy="94064"/>
          </a:xfrm>
          <a:custGeom>
            <a:avLst/>
            <a:gdLst>
              <a:gd name="connsiteX0" fmla="*/ 375 w 25811"/>
              <a:gd name="connsiteY0" fmla="*/ 93858 h 94064"/>
              <a:gd name="connsiteX1" fmla="*/ 9900 w 25811"/>
              <a:gd name="connsiteY1" fmla="*/ 35121 h 94064"/>
              <a:gd name="connsiteX2" fmla="*/ 25775 w 25811"/>
              <a:gd name="connsiteY2" fmla="*/ 1783 h 94064"/>
              <a:gd name="connsiteX3" fmla="*/ 5138 w 25811"/>
              <a:gd name="connsiteY3" fmla="*/ 12896 h 94064"/>
              <a:gd name="connsiteX4" fmla="*/ 375 w 25811"/>
              <a:gd name="connsiteY4" fmla="*/ 93858 h 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11" h="94064">
                <a:moveTo>
                  <a:pt x="375" y="93858"/>
                </a:moveTo>
                <a:cubicBezTo>
                  <a:pt x="1169" y="97562"/>
                  <a:pt x="5667" y="50467"/>
                  <a:pt x="9900" y="35121"/>
                </a:cubicBezTo>
                <a:cubicBezTo>
                  <a:pt x="14133" y="19775"/>
                  <a:pt x="26569" y="5487"/>
                  <a:pt x="25775" y="1783"/>
                </a:cubicBezTo>
                <a:cubicBezTo>
                  <a:pt x="24981" y="-1921"/>
                  <a:pt x="10694" y="-598"/>
                  <a:pt x="5138" y="12896"/>
                </a:cubicBezTo>
                <a:cubicBezTo>
                  <a:pt x="-418" y="26390"/>
                  <a:pt x="-419" y="90154"/>
                  <a:pt x="375" y="93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: 図形 606">
            <a:extLst>
              <a:ext uri="{FF2B5EF4-FFF2-40B4-BE49-F238E27FC236}">
                <a16:creationId xmlns:a16="http://schemas.microsoft.com/office/drawing/2014/main" id="{C47BB02D-AF6D-4298-9D8B-09FCC581532E}"/>
              </a:ext>
            </a:extLst>
          </p:cNvPr>
          <p:cNvSpPr/>
          <p:nvPr/>
        </p:nvSpPr>
        <p:spPr>
          <a:xfrm>
            <a:off x="5316304" y="4832248"/>
            <a:ext cx="87549" cy="157473"/>
          </a:xfrm>
          <a:custGeom>
            <a:avLst/>
            <a:gdLst>
              <a:gd name="connsiteX0" fmla="*/ 17696 w 87549"/>
              <a:gd name="connsiteY0" fmla="*/ 102 h 157473"/>
              <a:gd name="connsiteX1" fmla="*/ 35159 w 87549"/>
              <a:gd name="connsiteY1" fmla="*/ 58840 h 157473"/>
              <a:gd name="connsiteX2" fmla="*/ 234 w 87549"/>
              <a:gd name="connsiteY2" fmla="*/ 73127 h 157473"/>
              <a:gd name="connsiteX3" fmla="*/ 55796 w 87549"/>
              <a:gd name="connsiteY3" fmla="*/ 100115 h 157473"/>
              <a:gd name="connsiteX4" fmla="*/ 68496 w 87549"/>
              <a:gd name="connsiteY4" fmla="*/ 127102 h 157473"/>
              <a:gd name="connsiteX5" fmla="*/ 87546 w 87549"/>
              <a:gd name="connsiteY5" fmla="*/ 157265 h 157473"/>
              <a:gd name="connsiteX6" fmla="*/ 66909 w 87549"/>
              <a:gd name="connsiteY6" fmla="*/ 111227 h 157473"/>
              <a:gd name="connsiteX7" fmla="*/ 52621 w 87549"/>
              <a:gd name="connsiteY7" fmla="*/ 74715 h 157473"/>
              <a:gd name="connsiteX8" fmla="*/ 17696 w 87549"/>
              <a:gd name="connsiteY8" fmla="*/ 102 h 1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549" h="157473">
                <a:moveTo>
                  <a:pt x="17696" y="102"/>
                </a:moveTo>
                <a:cubicBezTo>
                  <a:pt x="14786" y="-2544"/>
                  <a:pt x="38069" y="46669"/>
                  <a:pt x="35159" y="58840"/>
                </a:cubicBezTo>
                <a:cubicBezTo>
                  <a:pt x="32249" y="71011"/>
                  <a:pt x="-3205" y="66248"/>
                  <a:pt x="234" y="73127"/>
                </a:cubicBezTo>
                <a:cubicBezTo>
                  <a:pt x="3673" y="80006"/>
                  <a:pt x="44419" y="91119"/>
                  <a:pt x="55796" y="100115"/>
                </a:cubicBezTo>
                <a:cubicBezTo>
                  <a:pt x="67173" y="109111"/>
                  <a:pt x="63204" y="117577"/>
                  <a:pt x="68496" y="127102"/>
                </a:cubicBezTo>
                <a:cubicBezTo>
                  <a:pt x="73788" y="136627"/>
                  <a:pt x="87810" y="159911"/>
                  <a:pt x="87546" y="157265"/>
                </a:cubicBezTo>
                <a:cubicBezTo>
                  <a:pt x="87282" y="154619"/>
                  <a:pt x="72730" y="124985"/>
                  <a:pt x="66909" y="111227"/>
                </a:cubicBezTo>
                <a:cubicBezTo>
                  <a:pt x="61088" y="97469"/>
                  <a:pt x="57913" y="90325"/>
                  <a:pt x="52621" y="74715"/>
                </a:cubicBezTo>
                <a:cubicBezTo>
                  <a:pt x="47329" y="59105"/>
                  <a:pt x="20606" y="2748"/>
                  <a:pt x="17696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51ED73A9-F6A3-4C7C-9822-8D3875F92DC3}"/>
              </a:ext>
            </a:extLst>
          </p:cNvPr>
          <p:cNvSpPr/>
          <p:nvPr/>
        </p:nvSpPr>
        <p:spPr>
          <a:xfrm>
            <a:off x="5033960" y="5071440"/>
            <a:ext cx="136024" cy="93964"/>
          </a:xfrm>
          <a:custGeom>
            <a:avLst/>
            <a:gdLst>
              <a:gd name="connsiteX0" fmla="*/ 3 w 136024"/>
              <a:gd name="connsiteY0" fmla="*/ 19673 h 93964"/>
              <a:gd name="connsiteX1" fmla="*/ 80965 w 136024"/>
              <a:gd name="connsiteY1" fmla="*/ 623 h 93964"/>
              <a:gd name="connsiteX2" fmla="*/ 106365 w 136024"/>
              <a:gd name="connsiteY2" fmla="*/ 45073 h 93964"/>
              <a:gd name="connsiteX3" fmla="*/ 128590 w 136024"/>
              <a:gd name="connsiteY3" fmla="*/ 67298 h 93964"/>
              <a:gd name="connsiteX4" fmla="*/ 103190 w 136024"/>
              <a:gd name="connsiteY4" fmla="*/ 92698 h 93964"/>
              <a:gd name="connsiteX5" fmla="*/ 134940 w 136024"/>
              <a:gd name="connsiteY5" fmla="*/ 87935 h 93964"/>
              <a:gd name="connsiteX6" fmla="*/ 123828 w 136024"/>
              <a:gd name="connsiteY6" fmla="*/ 68885 h 93964"/>
              <a:gd name="connsiteX7" fmla="*/ 77790 w 136024"/>
              <a:gd name="connsiteY7" fmla="*/ 29198 h 93964"/>
              <a:gd name="connsiteX8" fmla="*/ 3 w 136024"/>
              <a:gd name="connsiteY8" fmla="*/ 19673 h 93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24" h="93964">
                <a:moveTo>
                  <a:pt x="3" y="19673"/>
                </a:moveTo>
                <a:cubicBezTo>
                  <a:pt x="532" y="14910"/>
                  <a:pt x="63238" y="-3610"/>
                  <a:pt x="80965" y="623"/>
                </a:cubicBezTo>
                <a:cubicBezTo>
                  <a:pt x="98692" y="4856"/>
                  <a:pt x="98428" y="33961"/>
                  <a:pt x="106365" y="45073"/>
                </a:cubicBezTo>
                <a:cubicBezTo>
                  <a:pt x="114303" y="56186"/>
                  <a:pt x="129119" y="59361"/>
                  <a:pt x="128590" y="67298"/>
                </a:cubicBezTo>
                <a:cubicBezTo>
                  <a:pt x="128061" y="75236"/>
                  <a:pt x="102132" y="89259"/>
                  <a:pt x="103190" y="92698"/>
                </a:cubicBezTo>
                <a:cubicBezTo>
                  <a:pt x="104248" y="96137"/>
                  <a:pt x="131500" y="91904"/>
                  <a:pt x="134940" y="87935"/>
                </a:cubicBezTo>
                <a:cubicBezTo>
                  <a:pt x="138380" y="83966"/>
                  <a:pt x="133353" y="78674"/>
                  <a:pt x="123828" y="68885"/>
                </a:cubicBezTo>
                <a:cubicBezTo>
                  <a:pt x="114303" y="59096"/>
                  <a:pt x="92871" y="37929"/>
                  <a:pt x="77790" y="29198"/>
                </a:cubicBezTo>
                <a:cubicBezTo>
                  <a:pt x="62709" y="20467"/>
                  <a:pt x="-526" y="24436"/>
                  <a:pt x="3" y="196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5991D684-F8B1-44F0-A077-16EE9301AEE6}"/>
              </a:ext>
            </a:extLst>
          </p:cNvPr>
          <p:cNvSpPr/>
          <p:nvPr/>
        </p:nvSpPr>
        <p:spPr>
          <a:xfrm>
            <a:off x="5252692" y="4854551"/>
            <a:ext cx="197820" cy="149397"/>
          </a:xfrm>
          <a:custGeom>
            <a:avLst/>
            <a:gdLst>
              <a:gd name="connsiteX0" fmla="*/ 346 w 197820"/>
              <a:gd name="connsiteY0" fmla="*/ 24 h 149397"/>
              <a:gd name="connsiteX1" fmla="*/ 43208 w 197820"/>
              <a:gd name="connsiteY1" fmla="*/ 69874 h 149397"/>
              <a:gd name="connsiteX2" fmla="*/ 68608 w 197820"/>
              <a:gd name="connsiteY2" fmla="*/ 114324 h 149397"/>
              <a:gd name="connsiteX3" fmla="*/ 94008 w 197820"/>
              <a:gd name="connsiteY3" fmla="*/ 139724 h 149397"/>
              <a:gd name="connsiteX4" fmla="*/ 163858 w 197820"/>
              <a:gd name="connsiteY4" fmla="*/ 149249 h 149397"/>
              <a:gd name="connsiteX5" fmla="*/ 192433 w 197820"/>
              <a:gd name="connsiteY5" fmla="*/ 133374 h 149397"/>
              <a:gd name="connsiteX6" fmla="*/ 192433 w 197820"/>
              <a:gd name="connsiteY6" fmla="*/ 106387 h 149397"/>
              <a:gd name="connsiteX7" fmla="*/ 136871 w 197820"/>
              <a:gd name="connsiteY7" fmla="*/ 134962 h 149397"/>
              <a:gd name="connsiteX8" fmla="*/ 100358 w 197820"/>
              <a:gd name="connsiteY8" fmla="*/ 136549 h 149397"/>
              <a:gd name="connsiteX9" fmla="*/ 68608 w 197820"/>
              <a:gd name="connsiteY9" fmla="*/ 77812 h 149397"/>
              <a:gd name="connsiteX10" fmla="*/ 346 w 197820"/>
              <a:gd name="connsiteY10" fmla="*/ 24 h 14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7820" h="149397">
                <a:moveTo>
                  <a:pt x="346" y="24"/>
                </a:moveTo>
                <a:cubicBezTo>
                  <a:pt x="-3887" y="-1299"/>
                  <a:pt x="31831" y="50824"/>
                  <a:pt x="43208" y="69874"/>
                </a:cubicBezTo>
                <a:cubicBezTo>
                  <a:pt x="54585" y="88924"/>
                  <a:pt x="60141" y="102682"/>
                  <a:pt x="68608" y="114324"/>
                </a:cubicBezTo>
                <a:cubicBezTo>
                  <a:pt x="77075" y="125966"/>
                  <a:pt x="78133" y="133903"/>
                  <a:pt x="94008" y="139724"/>
                </a:cubicBezTo>
                <a:cubicBezTo>
                  <a:pt x="109883" y="145545"/>
                  <a:pt x="147454" y="150307"/>
                  <a:pt x="163858" y="149249"/>
                </a:cubicBezTo>
                <a:cubicBezTo>
                  <a:pt x="180262" y="148191"/>
                  <a:pt x="187671" y="140518"/>
                  <a:pt x="192433" y="133374"/>
                </a:cubicBezTo>
                <a:cubicBezTo>
                  <a:pt x="197195" y="126230"/>
                  <a:pt x="201693" y="106122"/>
                  <a:pt x="192433" y="106387"/>
                </a:cubicBezTo>
                <a:cubicBezTo>
                  <a:pt x="183173" y="106652"/>
                  <a:pt x="152217" y="129935"/>
                  <a:pt x="136871" y="134962"/>
                </a:cubicBezTo>
                <a:cubicBezTo>
                  <a:pt x="121525" y="139989"/>
                  <a:pt x="111735" y="146074"/>
                  <a:pt x="100358" y="136549"/>
                </a:cubicBezTo>
                <a:cubicBezTo>
                  <a:pt x="88981" y="127024"/>
                  <a:pt x="86335" y="99243"/>
                  <a:pt x="68608" y="77812"/>
                </a:cubicBezTo>
                <a:cubicBezTo>
                  <a:pt x="50881" y="56381"/>
                  <a:pt x="4579" y="1347"/>
                  <a:pt x="346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: 図形 609">
            <a:extLst>
              <a:ext uri="{FF2B5EF4-FFF2-40B4-BE49-F238E27FC236}">
                <a16:creationId xmlns:a16="http://schemas.microsoft.com/office/drawing/2014/main" id="{033483F1-B5E6-4A7C-9F08-ACE5073DFF19}"/>
              </a:ext>
            </a:extLst>
          </p:cNvPr>
          <p:cNvSpPr/>
          <p:nvPr/>
        </p:nvSpPr>
        <p:spPr>
          <a:xfrm>
            <a:off x="5235572" y="4865570"/>
            <a:ext cx="229101" cy="199344"/>
          </a:xfrm>
          <a:custGeom>
            <a:avLst/>
            <a:gdLst>
              <a:gd name="connsiteX0" fmla="*/ 3 w 229101"/>
              <a:gd name="connsiteY0" fmla="*/ 118 h 199344"/>
              <a:gd name="connsiteX1" fmla="*/ 76203 w 229101"/>
              <a:gd name="connsiteY1" fmla="*/ 176330 h 199344"/>
              <a:gd name="connsiteX2" fmla="*/ 127003 w 229101"/>
              <a:gd name="connsiteY2" fmla="*/ 198555 h 199344"/>
              <a:gd name="connsiteX3" fmla="*/ 157166 w 229101"/>
              <a:gd name="connsiteY3" fmla="*/ 189030 h 199344"/>
              <a:gd name="connsiteX4" fmla="*/ 187328 w 229101"/>
              <a:gd name="connsiteY4" fmla="*/ 174743 h 199344"/>
              <a:gd name="connsiteX5" fmla="*/ 228603 w 229101"/>
              <a:gd name="connsiteY5" fmla="*/ 139818 h 199344"/>
              <a:gd name="connsiteX6" fmla="*/ 157166 w 229101"/>
              <a:gd name="connsiteY6" fmla="*/ 173155 h 199344"/>
              <a:gd name="connsiteX7" fmla="*/ 119066 w 229101"/>
              <a:gd name="connsiteY7" fmla="*/ 182680 h 199344"/>
              <a:gd name="connsiteX8" fmla="*/ 73028 w 229101"/>
              <a:gd name="connsiteY8" fmla="*/ 149343 h 199344"/>
              <a:gd name="connsiteX9" fmla="*/ 3 w 229101"/>
              <a:gd name="connsiteY9" fmla="*/ 118 h 199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9101" h="199344">
                <a:moveTo>
                  <a:pt x="3" y="118"/>
                </a:moveTo>
                <a:cubicBezTo>
                  <a:pt x="532" y="4616"/>
                  <a:pt x="55036" y="143257"/>
                  <a:pt x="76203" y="176330"/>
                </a:cubicBezTo>
                <a:cubicBezTo>
                  <a:pt x="97370" y="209403"/>
                  <a:pt x="113509" y="196438"/>
                  <a:pt x="127003" y="198555"/>
                </a:cubicBezTo>
                <a:cubicBezTo>
                  <a:pt x="140497" y="200672"/>
                  <a:pt x="147112" y="192999"/>
                  <a:pt x="157166" y="189030"/>
                </a:cubicBezTo>
                <a:cubicBezTo>
                  <a:pt x="167220" y="185061"/>
                  <a:pt x="175422" y="182945"/>
                  <a:pt x="187328" y="174743"/>
                </a:cubicBezTo>
                <a:cubicBezTo>
                  <a:pt x="199234" y="166541"/>
                  <a:pt x="233630" y="140083"/>
                  <a:pt x="228603" y="139818"/>
                </a:cubicBezTo>
                <a:cubicBezTo>
                  <a:pt x="223576" y="139553"/>
                  <a:pt x="175422" y="166011"/>
                  <a:pt x="157166" y="173155"/>
                </a:cubicBezTo>
                <a:cubicBezTo>
                  <a:pt x="138910" y="180299"/>
                  <a:pt x="133089" y="186649"/>
                  <a:pt x="119066" y="182680"/>
                </a:cubicBezTo>
                <a:cubicBezTo>
                  <a:pt x="105043" y="178711"/>
                  <a:pt x="92607" y="178712"/>
                  <a:pt x="73028" y="149343"/>
                </a:cubicBezTo>
                <a:cubicBezTo>
                  <a:pt x="53449" y="119974"/>
                  <a:pt x="-526" y="-4380"/>
                  <a:pt x="3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: 図形 611">
            <a:extLst>
              <a:ext uri="{FF2B5EF4-FFF2-40B4-BE49-F238E27FC236}">
                <a16:creationId xmlns:a16="http://schemas.microsoft.com/office/drawing/2014/main" id="{B21A1764-07A9-41E3-ABC1-B03CDF35AF42}"/>
              </a:ext>
            </a:extLst>
          </p:cNvPr>
          <p:cNvSpPr/>
          <p:nvPr/>
        </p:nvSpPr>
        <p:spPr>
          <a:xfrm>
            <a:off x="5331483" y="5000550"/>
            <a:ext cx="84236" cy="38224"/>
          </a:xfrm>
          <a:custGeom>
            <a:avLst/>
            <a:gdLst>
              <a:gd name="connsiteX0" fmla="*/ 930 w 84236"/>
              <a:gd name="connsiteY0" fmla="*/ 75 h 38224"/>
              <a:gd name="connsiteX1" fmla="*/ 83480 w 84236"/>
              <a:gd name="connsiteY1" fmla="*/ 28650 h 38224"/>
              <a:gd name="connsiteX2" fmla="*/ 40617 w 84236"/>
              <a:gd name="connsiteY2" fmla="*/ 38175 h 38224"/>
              <a:gd name="connsiteX3" fmla="*/ 930 w 84236"/>
              <a:gd name="connsiteY3" fmla="*/ 75 h 3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36" h="38224">
                <a:moveTo>
                  <a:pt x="930" y="75"/>
                </a:moveTo>
                <a:cubicBezTo>
                  <a:pt x="8074" y="-1513"/>
                  <a:pt x="76866" y="22300"/>
                  <a:pt x="83480" y="28650"/>
                </a:cubicBezTo>
                <a:cubicBezTo>
                  <a:pt x="90094" y="35000"/>
                  <a:pt x="51465" y="38704"/>
                  <a:pt x="40617" y="38175"/>
                </a:cubicBezTo>
                <a:cubicBezTo>
                  <a:pt x="29769" y="37646"/>
                  <a:pt x="-6214" y="1663"/>
                  <a:pt x="93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: 図形 612">
            <a:extLst>
              <a:ext uri="{FF2B5EF4-FFF2-40B4-BE49-F238E27FC236}">
                <a16:creationId xmlns:a16="http://schemas.microsoft.com/office/drawing/2014/main" id="{01DA6FB4-09F2-4470-9286-33CE2081D220}"/>
              </a:ext>
            </a:extLst>
          </p:cNvPr>
          <p:cNvSpPr/>
          <p:nvPr/>
        </p:nvSpPr>
        <p:spPr>
          <a:xfrm>
            <a:off x="5150413" y="4964108"/>
            <a:ext cx="86788" cy="163268"/>
          </a:xfrm>
          <a:custGeom>
            <a:avLst/>
            <a:gdLst>
              <a:gd name="connsiteX0" fmla="*/ 86750 w 86788"/>
              <a:gd name="connsiteY0" fmla="*/ 5 h 163268"/>
              <a:gd name="connsiteX1" fmla="*/ 1025 w 86788"/>
              <a:gd name="connsiteY1" fmla="*/ 66680 h 163268"/>
              <a:gd name="connsiteX2" fmla="*/ 37537 w 86788"/>
              <a:gd name="connsiteY2" fmla="*/ 161930 h 163268"/>
              <a:gd name="connsiteX3" fmla="*/ 7375 w 86788"/>
              <a:gd name="connsiteY3" fmla="*/ 119067 h 163268"/>
              <a:gd name="connsiteX4" fmla="*/ 12137 w 86788"/>
              <a:gd name="connsiteY4" fmla="*/ 69855 h 163268"/>
              <a:gd name="connsiteX5" fmla="*/ 86750 w 86788"/>
              <a:gd name="connsiteY5" fmla="*/ 5 h 163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88" h="163268">
                <a:moveTo>
                  <a:pt x="86750" y="5"/>
                </a:moveTo>
                <a:cubicBezTo>
                  <a:pt x="84898" y="-524"/>
                  <a:pt x="9227" y="39692"/>
                  <a:pt x="1025" y="66680"/>
                </a:cubicBezTo>
                <a:cubicBezTo>
                  <a:pt x="-7177" y="93668"/>
                  <a:pt x="36479" y="153199"/>
                  <a:pt x="37537" y="161930"/>
                </a:cubicBezTo>
                <a:cubicBezTo>
                  <a:pt x="38595" y="170661"/>
                  <a:pt x="11608" y="134413"/>
                  <a:pt x="7375" y="119067"/>
                </a:cubicBezTo>
                <a:cubicBezTo>
                  <a:pt x="3142" y="103721"/>
                  <a:pt x="1818" y="87582"/>
                  <a:pt x="12137" y="69855"/>
                </a:cubicBezTo>
                <a:cubicBezTo>
                  <a:pt x="22456" y="52128"/>
                  <a:pt x="88602" y="534"/>
                  <a:pt x="8675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: 図形 613">
            <a:extLst>
              <a:ext uri="{FF2B5EF4-FFF2-40B4-BE49-F238E27FC236}">
                <a16:creationId xmlns:a16="http://schemas.microsoft.com/office/drawing/2014/main" id="{1FA3D1DE-2FDD-4388-BD28-3F0C3F4F67AE}"/>
              </a:ext>
            </a:extLst>
          </p:cNvPr>
          <p:cNvSpPr/>
          <p:nvPr/>
        </p:nvSpPr>
        <p:spPr>
          <a:xfrm>
            <a:off x="5330788" y="5048242"/>
            <a:ext cx="46082" cy="117900"/>
          </a:xfrm>
          <a:custGeom>
            <a:avLst/>
            <a:gdLst>
              <a:gd name="connsiteX0" fmla="*/ 25437 w 46082"/>
              <a:gd name="connsiteY0" fmla="*/ 8 h 117900"/>
              <a:gd name="connsiteX1" fmla="*/ 37 w 46082"/>
              <a:gd name="connsiteY1" fmla="*/ 74621 h 117900"/>
              <a:gd name="connsiteX2" fmla="*/ 31787 w 46082"/>
              <a:gd name="connsiteY2" fmla="*/ 92083 h 117900"/>
              <a:gd name="connsiteX3" fmla="*/ 46075 w 46082"/>
              <a:gd name="connsiteY3" fmla="*/ 117483 h 117900"/>
              <a:gd name="connsiteX4" fmla="*/ 30200 w 46082"/>
              <a:gd name="connsiteY4" fmla="*/ 69858 h 117900"/>
              <a:gd name="connsiteX5" fmla="*/ 25437 w 46082"/>
              <a:gd name="connsiteY5" fmla="*/ 8 h 1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82" h="117900">
                <a:moveTo>
                  <a:pt x="25437" y="8"/>
                </a:moveTo>
                <a:cubicBezTo>
                  <a:pt x="20410" y="802"/>
                  <a:pt x="-1021" y="59275"/>
                  <a:pt x="37" y="74621"/>
                </a:cubicBezTo>
                <a:cubicBezTo>
                  <a:pt x="1095" y="89967"/>
                  <a:pt x="24114" y="84939"/>
                  <a:pt x="31787" y="92083"/>
                </a:cubicBezTo>
                <a:cubicBezTo>
                  <a:pt x="39460" y="99227"/>
                  <a:pt x="46339" y="121187"/>
                  <a:pt x="46075" y="117483"/>
                </a:cubicBezTo>
                <a:cubicBezTo>
                  <a:pt x="45811" y="113779"/>
                  <a:pt x="33375" y="82823"/>
                  <a:pt x="30200" y="69858"/>
                </a:cubicBezTo>
                <a:cubicBezTo>
                  <a:pt x="27025" y="56893"/>
                  <a:pt x="30464" y="-786"/>
                  <a:pt x="25437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: 図形 614">
            <a:extLst>
              <a:ext uri="{FF2B5EF4-FFF2-40B4-BE49-F238E27FC236}">
                <a16:creationId xmlns:a16="http://schemas.microsoft.com/office/drawing/2014/main" id="{24FF9636-D4FD-477D-AA18-38EB9863A942}"/>
              </a:ext>
            </a:extLst>
          </p:cNvPr>
          <p:cNvSpPr/>
          <p:nvPr/>
        </p:nvSpPr>
        <p:spPr>
          <a:xfrm>
            <a:off x="5173935" y="4994270"/>
            <a:ext cx="56962" cy="119141"/>
          </a:xfrm>
          <a:custGeom>
            <a:avLst/>
            <a:gdLst>
              <a:gd name="connsiteX0" fmla="*/ 56878 w 56962"/>
              <a:gd name="connsiteY0" fmla="*/ 5 h 119141"/>
              <a:gd name="connsiteX1" fmla="*/ 1315 w 56962"/>
              <a:gd name="connsiteY1" fmla="*/ 53980 h 119141"/>
              <a:gd name="connsiteX2" fmla="*/ 17190 w 56962"/>
              <a:gd name="connsiteY2" fmla="*/ 119068 h 119141"/>
              <a:gd name="connsiteX3" fmla="*/ 14015 w 56962"/>
              <a:gd name="connsiteY3" fmla="*/ 66680 h 119141"/>
              <a:gd name="connsiteX4" fmla="*/ 14015 w 56962"/>
              <a:gd name="connsiteY4" fmla="*/ 57155 h 119141"/>
              <a:gd name="connsiteX5" fmla="*/ 56878 w 56962"/>
              <a:gd name="connsiteY5" fmla="*/ 5 h 11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962" h="119141">
                <a:moveTo>
                  <a:pt x="56878" y="5"/>
                </a:moveTo>
                <a:cubicBezTo>
                  <a:pt x="54761" y="-524"/>
                  <a:pt x="7930" y="34136"/>
                  <a:pt x="1315" y="53980"/>
                </a:cubicBezTo>
                <a:cubicBezTo>
                  <a:pt x="-5300" y="73824"/>
                  <a:pt x="15073" y="116951"/>
                  <a:pt x="17190" y="119068"/>
                </a:cubicBezTo>
                <a:cubicBezTo>
                  <a:pt x="19307" y="121185"/>
                  <a:pt x="14544" y="76999"/>
                  <a:pt x="14015" y="66680"/>
                </a:cubicBezTo>
                <a:cubicBezTo>
                  <a:pt x="13486" y="56361"/>
                  <a:pt x="7400" y="65622"/>
                  <a:pt x="14015" y="57155"/>
                </a:cubicBezTo>
                <a:cubicBezTo>
                  <a:pt x="20630" y="48688"/>
                  <a:pt x="58995" y="534"/>
                  <a:pt x="5687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: 図形 615">
            <a:extLst>
              <a:ext uri="{FF2B5EF4-FFF2-40B4-BE49-F238E27FC236}">
                <a16:creationId xmlns:a16="http://schemas.microsoft.com/office/drawing/2014/main" id="{C085A890-BAD8-4E9A-B66B-293C53A046A3}"/>
              </a:ext>
            </a:extLst>
          </p:cNvPr>
          <p:cNvSpPr/>
          <p:nvPr/>
        </p:nvSpPr>
        <p:spPr>
          <a:xfrm>
            <a:off x="5205224" y="5016414"/>
            <a:ext cx="36029" cy="73333"/>
          </a:xfrm>
          <a:custGeom>
            <a:avLst/>
            <a:gdLst>
              <a:gd name="connsiteX0" fmla="*/ 35114 w 36029"/>
              <a:gd name="connsiteY0" fmla="*/ 86 h 73333"/>
              <a:gd name="connsiteX1" fmla="*/ 189 w 36029"/>
              <a:gd name="connsiteY1" fmla="*/ 57236 h 73333"/>
              <a:gd name="connsiteX2" fmla="*/ 22414 w 36029"/>
              <a:gd name="connsiteY2" fmla="*/ 71524 h 73333"/>
              <a:gd name="connsiteX3" fmla="*/ 35114 w 36029"/>
              <a:gd name="connsiteY3" fmla="*/ 86 h 7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29" h="73333">
                <a:moveTo>
                  <a:pt x="35114" y="86"/>
                </a:moveTo>
                <a:cubicBezTo>
                  <a:pt x="31410" y="-2295"/>
                  <a:pt x="2306" y="45330"/>
                  <a:pt x="189" y="57236"/>
                </a:cubicBezTo>
                <a:cubicBezTo>
                  <a:pt x="-1928" y="69142"/>
                  <a:pt x="14212" y="77080"/>
                  <a:pt x="22414" y="71524"/>
                </a:cubicBezTo>
                <a:cubicBezTo>
                  <a:pt x="30616" y="65968"/>
                  <a:pt x="38818" y="2467"/>
                  <a:pt x="35114" y="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: 図形 616">
            <a:extLst>
              <a:ext uri="{FF2B5EF4-FFF2-40B4-BE49-F238E27FC236}">
                <a16:creationId xmlns:a16="http://schemas.microsoft.com/office/drawing/2014/main" id="{212DCFF4-6975-45AF-986D-A556378E3D4E}"/>
              </a:ext>
            </a:extLst>
          </p:cNvPr>
          <p:cNvSpPr/>
          <p:nvPr/>
        </p:nvSpPr>
        <p:spPr>
          <a:xfrm>
            <a:off x="5208561" y="4981497"/>
            <a:ext cx="85769" cy="176328"/>
          </a:xfrm>
          <a:custGeom>
            <a:avLst/>
            <a:gdLst>
              <a:gd name="connsiteX0" fmla="*/ 57177 w 85769"/>
              <a:gd name="connsiteY0" fmla="*/ 78 h 176328"/>
              <a:gd name="connsiteX1" fmla="*/ 85752 w 85769"/>
              <a:gd name="connsiteY1" fmla="*/ 68341 h 176328"/>
              <a:gd name="connsiteX2" fmla="*/ 60352 w 85769"/>
              <a:gd name="connsiteY2" fmla="*/ 111203 h 176328"/>
              <a:gd name="connsiteX3" fmla="*/ 27 w 85769"/>
              <a:gd name="connsiteY3" fmla="*/ 176291 h 176328"/>
              <a:gd name="connsiteX4" fmla="*/ 68289 w 85769"/>
              <a:gd name="connsiteY4" fmla="*/ 101678 h 176328"/>
              <a:gd name="connsiteX5" fmla="*/ 79402 w 85769"/>
              <a:gd name="connsiteY5" fmla="*/ 82628 h 176328"/>
              <a:gd name="connsiteX6" fmla="*/ 57177 w 85769"/>
              <a:gd name="connsiteY6" fmla="*/ 78 h 176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769" h="176328">
                <a:moveTo>
                  <a:pt x="57177" y="78"/>
                </a:moveTo>
                <a:cubicBezTo>
                  <a:pt x="58235" y="-2303"/>
                  <a:pt x="85223" y="49820"/>
                  <a:pt x="85752" y="68341"/>
                </a:cubicBezTo>
                <a:cubicBezTo>
                  <a:pt x="86281" y="86862"/>
                  <a:pt x="74640" y="93211"/>
                  <a:pt x="60352" y="111203"/>
                </a:cubicBezTo>
                <a:cubicBezTo>
                  <a:pt x="46064" y="129195"/>
                  <a:pt x="-1296" y="177878"/>
                  <a:pt x="27" y="176291"/>
                </a:cubicBezTo>
                <a:cubicBezTo>
                  <a:pt x="1350" y="174704"/>
                  <a:pt x="55060" y="117288"/>
                  <a:pt x="68289" y="101678"/>
                </a:cubicBezTo>
                <a:cubicBezTo>
                  <a:pt x="81518" y="86068"/>
                  <a:pt x="78344" y="94799"/>
                  <a:pt x="79402" y="82628"/>
                </a:cubicBezTo>
                <a:cubicBezTo>
                  <a:pt x="80460" y="70457"/>
                  <a:pt x="56119" y="2459"/>
                  <a:pt x="57177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: 図形 617">
            <a:extLst>
              <a:ext uri="{FF2B5EF4-FFF2-40B4-BE49-F238E27FC236}">
                <a16:creationId xmlns:a16="http://schemas.microsoft.com/office/drawing/2014/main" id="{25610F86-77AF-4E57-9C6F-89D97A1B5163}"/>
              </a:ext>
            </a:extLst>
          </p:cNvPr>
          <p:cNvSpPr/>
          <p:nvPr/>
        </p:nvSpPr>
        <p:spPr>
          <a:xfrm>
            <a:off x="5176788" y="4978400"/>
            <a:ext cx="85919" cy="168990"/>
          </a:xfrm>
          <a:custGeom>
            <a:avLst/>
            <a:gdLst>
              <a:gd name="connsiteX0" fmla="*/ 85775 w 85919"/>
              <a:gd name="connsiteY0" fmla="*/ 0 h 168990"/>
              <a:gd name="connsiteX1" fmla="*/ 79425 w 85919"/>
              <a:gd name="connsiteY1" fmla="*/ 71438 h 168990"/>
              <a:gd name="connsiteX2" fmla="*/ 71487 w 85919"/>
              <a:gd name="connsiteY2" fmla="*/ 104775 h 168990"/>
              <a:gd name="connsiteX3" fmla="*/ 50 w 85919"/>
              <a:gd name="connsiteY3" fmla="*/ 168275 h 168990"/>
              <a:gd name="connsiteX4" fmla="*/ 60375 w 85919"/>
              <a:gd name="connsiteY4" fmla="*/ 136525 h 168990"/>
              <a:gd name="connsiteX5" fmla="*/ 73075 w 85919"/>
              <a:gd name="connsiteY5" fmla="*/ 98425 h 168990"/>
              <a:gd name="connsiteX6" fmla="*/ 73075 w 85919"/>
              <a:gd name="connsiteY6" fmla="*/ 69850 h 168990"/>
              <a:gd name="connsiteX7" fmla="*/ 85775 w 85919"/>
              <a:gd name="connsiteY7" fmla="*/ 0 h 16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5919" h="168990">
                <a:moveTo>
                  <a:pt x="85775" y="0"/>
                </a:moveTo>
                <a:cubicBezTo>
                  <a:pt x="86833" y="265"/>
                  <a:pt x="81806" y="53976"/>
                  <a:pt x="79425" y="71438"/>
                </a:cubicBezTo>
                <a:cubicBezTo>
                  <a:pt x="77044" y="88900"/>
                  <a:pt x="84716" y="88636"/>
                  <a:pt x="71487" y="104775"/>
                </a:cubicBezTo>
                <a:cubicBezTo>
                  <a:pt x="58258" y="120914"/>
                  <a:pt x="1902" y="162983"/>
                  <a:pt x="50" y="168275"/>
                </a:cubicBezTo>
                <a:cubicBezTo>
                  <a:pt x="-1802" y="173567"/>
                  <a:pt x="48204" y="148167"/>
                  <a:pt x="60375" y="136525"/>
                </a:cubicBezTo>
                <a:cubicBezTo>
                  <a:pt x="72546" y="124883"/>
                  <a:pt x="70958" y="109537"/>
                  <a:pt x="73075" y="98425"/>
                </a:cubicBezTo>
                <a:cubicBezTo>
                  <a:pt x="75192" y="87313"/>
                  <a:pt x="72281" y="82550"/>
                  <a:pt x="73075" y="69850"/>
                </a:cubicBezTo>
                <a:cubicBezTo>
                  <a:pt x="73869" y="57150"/>
                  <a:pt x="84717" y="-265"/>
                  <a:pt x="8577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: 図形 618">
            <a:extLst>
              <a:ext uri="{FF2B5EF4-FFF2-40B4-BE49-F238E27FC236}">
                <a16:creationId xmlns:a16="http://schemas.microsoft.com/office/drawing/2014/main" id="{1EAA6392-6CA9-4201-9E11-052B8A1C90A1}"/>
              </a:ext>
            </a:extLst>
          </p:cNvPr>
          <p:cNvSpPr/>
          <p:nvPr/>
        </p:nvSpPr>
        <p:spPr>
          <a:xfrm>
            <a:off x="4989511" y="4964113"/>
            <a:ext cx="22411" cy="168276"/>
          </a:xfrm>
          <a:custGeom>
            <a:avLst/>
            <a:gdLst>
              <a:gd name="connsiteX0" fmla="*/ 22227 w 22411"/>
              <a:gd name="connsiteY0" fmla="*/ 0 h 168276"/>
              <a:gd name="connsiteX1" fmla="*/ 11114 w 22411"/>
              <a:gd name="connsiteY1" fmla="*/ 98425 h 168276"/>
              <a:gd name="connsiteX2" fmla="*/ 20639 w 22411"/>
              <a:gd name="connsiteY2" fmla="*/ 168275 h 168276"/>
              <a:gd name="connsiteX3" fmla="*/ 2 w 22411"/>
              <a:gd name="connsiteY3" fmla="*/ 100012 h 168276"/>
              <a:gd name="connsiteX4" fmla="*/ 22227 w 22411"/>
              <a:gd name="connsiteY4" fmla="*/ 0 h 168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11" h="168276">
                <a:moveTo>
                  <a:pt x="22227" y="0"/>
                </a:moveTo>
                <a:cubicBezTo>
                  <a:pt x="24079" y="-264"/>
                  <a:pt x="11379" y="70379"/>
                  <a:pt x="11114" y="98425"/>
                </a:cubicBezTo>
                <a:cubicBezTo>
                  <a:pt x="10849" y="126471"/>
                  <a:pt x="22491" y="168011"/>
                  <a:pt x="20639" y="168275"/>
                </a:cubicBezTo>
                <a:cubicBezTo>
                  <a:pt x="18787" y="168539"/>
                  <a:pt x="266" y="123295"/>
                  <a:pt x="2" y="100012"/>
                </a:cubicBezTo>
                <a:cubicBezTo>
                  <a:pt x="-262" y="76729"/>
                  <a:pt x="20375" y="264"/>
                  <a:pt x="222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: 図形 619">
            <a:extLst>
              <a:ext uri="{FF2B5EF4-FFF2-40B4-BE49-F238E27FC236}">
                <a16:creationId xmlns:a16="http://schemas.microsoft.com/office/drawing/2014/main" id="{1C4DC0E3-A055-4624-B1BA-82C912515022}"/>
              </a:ext>
            </a:extLst>
          </p:cNvPr>
          <p:cNvSpPr/>
          <p:nvPr/>
        </p:nvSpPr>
        <p:spPr>
          <a:xfrm>
            <a:off x="5397868" y="5037116"/>
            <a:ext cx="85471" cy="84201"/>
          </a:xfrm>
          <a:custGeom>
            <a:avLst/>
            <a:gdLst>
              <a:gd name="connsiteX0" fmla="*/ 1220 w 85471"/>
              <a:gd name="connsiteY0" fmla="*/ 22 h 84201"/>
              <a:gd name="connsiteX1" fmla="*/ 82182 w 85471"/>
              <a:gd name="connsiteY1" fmla="*/ 52409 h 84201"/>
              <a:gd name="connsiteX2" fmla="*/ 66307 w 85471"/>
              <a:gd name="connsiteY2" fmla="*/ 84159 h 84201"/>
              <a:gd name="connsiteX3" fmla="*/ 34557 w 85471"/>
              <a:gd name="connsiteY3" fmla="*/ 46059 h 84201"/>
              <a:gd name="connsiteX4" fmla="*/ 1220 w 85471"/>
              <a:gd name="connsiteY4" fmla="*/ 22 h 84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71" h="84201">
                <a:moveTo>
                  <a:pt x="1220" y="22"/>
                </a:moveTo>
                <a:cubicBezTo>
                  <a:pt x="9157" y="1080"/>
                  <a:pt x="71334" y="38386"/>
                  <a:pt x="82182" y="52409"/>
                </a:cubicBezTo>
                <a:cubicBezTo>
                  <a:pt x="93030" y="66432"/>
                  <a:pt x="74244" y="85217"/>
                  <a:pt x="66307" y="84159"/>
                </a:cubicBezTo>
                <a:cubicBezTo>
                  <a:pt x="58370" y="83101"/>
                  <a:pt x="42759" y="56642"/>
                  <a:pt x="34557" y="46059"/>
                </a:cubicBezTo>
                <a:cubicBezTo>
                  <a:pt x="26355" y="35476"/>
                  <a:pt x="-6717" y="-1036"/>
                  <a:pt x="122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9EAB8C24-EF7A-4508-A193-CB4DFABC7E5B}"/>
              </a:ext>
            </a:extLst>
          </p:cNvPr>
          <p:cNvSpPr/>
          <p:nvPr/>
        </p:nvSpPr>
        <p:spPr>
          <a:xfrm>
            <a:off x="5360839" y="5081578"/>
            <a:ext cx="94777" cy="255727"/>
          </a:xfrm>
          <a:custGeom>
            <a:avLst/>
            <a:gdLst>
              <a:gd name="connsiteX0" fmla="*/ 149 w 94777"/>
              <a:gd name="connsiteY0" fmla="*/ 10 h 255727"/>
              <a:gd name="connsiteX1" fmla="*/ 82699 w 94777"/>
              <a:gd name="connsiteY1" fmla="*/ 57160 h 255727"/>
              <a:gd name="connsiteX2" fmla="*/ 81111 w 94777"/>
              <a:gd name="connsiteY2" fmla="*/ 144472 h 255727"/>
              <a:gd name="connsiteX3" fmla="*/ 92224 w 94777"/>
              <a:gd name="connsiteY3" fmla="*/ 239722 h 255727"/>
              <a:gd name="connsiteX4" fmla="*/ 25549 w 94777"/>
              <a:gd name="connsiteY4" fmla="*/ 255597 h 255727"/>
              <a:gd name="connsiteX5" fmla="*/ 73174 w 94777"/>
              <a:gd name="connsiteY5" fmla="*/ 239722 h 255727"/>
              <a:gd name="connsiteX6" fmla="*/ 84286 w 94777"/>
              <a:gd name="connsiteY6" fmla="*/ 214322 h 255727"/>
              <a:gd name="connsiteX7" fmla="*/ 81111 w 94777"/>
              <a:gd name="connsiteY7" fmla="*/ 74622 h 255727"/>
              <a:gd name="connsiteX8" fmla="*/ 62061 w 94777"/>
              <a:gd name="connsiteY8" fmla="*/ 52397 h 255727"/>
              <a:gd name="connsiteX9" fmla="*/ 149 w 94777"/>
              <a:gd name="connsiteY9" fmla="*/ 10 h 25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777" h="255727">
                <a:moveTo>
                  <a:pt x="149" y="10"/>
                </a:moveTo>
                <a:cubicBezTo>
                  <a:pt x="3589" y="804"/>
                  <a:pt x="69205" y="33083"/>
                  <a:pt x="82699" y="57160"/>
                </a:cubicBezTo>
                <a:cubicBezTo>
                  <a:pt x="96193" y="81237"/>
                  <a:pt x="79524" y="114045"/>
                  <a:pt x="81111" y="144472"/>
                </a:cubicBezTo>
                <a:cubicBezTo>
                  <a:pt x="82699" y="174899"/>
                  <a:pt x="101484" y="221201"/>
                  <a:pt x="92224" y="239722"/>
                </a:cubicBezTo>
                <a:cubicBezTo>
                  <a:pt x="82964" y="258243"/>
                  <a:pt x="28724" y="255597"/>
                  <a:pt x="25549" y="255597"/>
                </a:cubicBezTo>
                <a:cubicBezTo>
                  <a:pt x="22374" y="255597"/>
                  <a:pt x="63385" y="246601"/>
                  <a:pt x="73174" y="239722"/>
                </a:cubicBezTo>
                <a:cubicBezTo>
                  <a:pt x="82963" y="232843"/>
                  <a:pt x="82963" y="241839"/>
                  <a:pt x="84286" y="214322"/>
                </a:cubicBezTo>
                <a:cubicBezTo>
                  <a:pt x="85609" y="186805"/>
                  <a:pt x="84815" y="101609"/>
                  <a:pt x="81111" y="74622"/>
                </a:cubicBezTo>
                <a:cubicBezTo>
                  <a:pt x="77407" y="47635"/>
                  <a:pt x="70263" y="61128"/>
                  <a:pt x="62061" y="52397"/>
                </a:cubicBezTo>
                <a:cubicBezTo>
                  <a:pt x="53859" y="43666"/>
                  <a:pt x="-3291" y="-784"/>
                  <a:pt x="149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: 図形 621">
            <a:extLst>
              <a:ext uri="{FF2B5EF4-FFF2-40B4-BE49-F238E27FC236}">
                <a16:creationId xmlns:a16="http://schemas.microsoft.com/office/drawing/2014/main" id="{FA8A81CC-594E-4CA3-9094-8588C1F60828}"/>
              </a:ext>
            </a:extLst>
          </p:cNvPr>
          <p:cNvSpPr/>
          <p:nvPr/>
        </p:nvSpPr>
        <p:spPr>
          <a:xfrm>
            <a:off x="5343525" y="5100624"/>
            <a:ext cx="78316" cy="214507"/>
          </a:xfrm>
          <a:custGeom>
            <a:avLst/>
            <a:gdLst>
              <a:gd name="connsiteX0" fmla="*/ 0 w 78316"/>
              <a:gd name="connsiteY0" fmla="*/ 14 h 214507"/>
              <a:gd name="connsiteX1" fmla="*/ 65088 w 78316"/>
              <a:gd name="connsiteY1" fmla="*/ 52401 h 214507"/>
              <a:gd name="connsiteX2" fmla="*/ 69850 w 78316"/>
              <a:gd name="connsiteY2" fmla="*/ 120664 h 214507"/>
              <a:gd name="connsiteX3" fmla="*/ 77788 w 78316"/>
              <a:gd name="connsiteY3" fmla="*/ 214326 h 214507"/>
              <a:gd name="connsiteX4" fmla="*/ 76200 w 78316"/>
              <a:gd name="connsiteY4" fmla="*/ 95264 h 214507"/>
              <a:gd name="connsiteX5" fmla="*/ 65088 w 78316"/>
              <a:gd name="connsiteY5" fmla="*/ 57164 h 214507"/>
              <a:gd name="connsiteX6" fmla="*/ 0 w 78316"/>
              <a:gd name="connsiteY6" fmla="*/ 14 h 21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316" h="214507">
                <a:moveTo>
                  <a:pt x="0" y="14"/>
                </a:moveTo>
                <a:cubicBezTo>
                  <a:pt x="0" y="-780"/>
                  <a:pt x="53446" y="32293"/>
                  <a:pt x="65088" y="52401"/>
                </a:cubicBezTo>
                <a:cubicBezTo>
                  <a:pt x="76730" y="72509"/>
                  <a:pt x="67733" y="93677"/>
                  <a:pt x="69850" y="120664"/>
                </a:cubicBezTo>
                <a:cubicBezTo>
                  <a:pt x="71967" y="147652"/>
                  <a:pt x="76730" y="218559"/>
                  <a:pt x="77788" y="214326"/>
                </a:cubicBezTo>
                <a:cubicBezTo>
                  <a:pt x="78846" y="210093"/>
                  <a:pt x="78317" y="121458"/>
                  <a:pt x="76200" y="95264"/>
                </a:cubicBezTo>
                <a:cubicBezTo>
                  <a:pt x="74083" y="69070"/>
                  <a:pt x="72496" y="69070"/>
                  <a:pt x="65088" y="57164"/>
                </a:cubicBezTo>
                <a:cubicBezTo>
                  <a:pt x="57680" y="45258"/>
                  <a:pt x="0" y="808"/>
                  <a:pt x="0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: 図形 622">
            <a:extLst>
              <a:ext uri="{FF2B5EF4-FFF2-40B4-BE49-F238E27FC236}">
                <a16:creationId xmlns:a16="http://schemas.microsoft.com/office/drawing/2014/main" id="{EE2C40EC-8707-4B07-9F19-E4DDBD37AAF9}"/>
              </a:ext>
            </a:extLst>
          </p:cNvPr>
          <p:cNvSpPr/>
          <p:nvPr/>
        </p:nvSpPr>
        <p:spPr>
          <a:xfrm>
            <a:off x="5370432" y="5128330"/>
            <a:ext cx="32224" cy="216173"/>
          </a:xfrm>
          <a:custGeom>
            <a:avLst/>
            <a:gdLst>
              <a:gd name="connsiteX0" fmla="*/ 81 w 32224"/>
              <a:gd name="connsiteY0" fmla="*/ 883 h 216173"/>
              <a:gd name="connsiteX1" fmla="*/ 19131 w 32224"/>
              <a:gd name="connsiteY1" fmla="*/ 208845 h 216173"/>
              <a:gd name="connsiteX2" fmla="*/ 31831 w 32224"/>
              <a:gd name="connsiteY2" fmla="*/ 165983 h 216173"/>
              <a:gd name="connsiteX3" fmla="*/ 27068 w 32224"/>
              <a:gd name="connsiteY3" fmla="*/ 134233 h 216173"/>
              <a:gd name="connsiteX4" fmla="*/ 81 w 32224"/>
              <a:gd name="connsiteY4" fmla="*/ 883 h 216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24" h="216173">
                <a:moveTo>
                  <a:pt x="81" y="883"/>
                </a:moveTo>
                <a:cubicBezTo>
                  <a:pt x="-1242" y="13318"/>
                  <a:pt x="13839" y="181328"/>
                  <a:pt x="19131" y="208845"/>
                </a:cubicBezTo>
                <a:cubicBezTo>
                  <a:pt x="24423" y="236362"/>
                  <a:pt x="30508" y="178418"/>
                  <a:pt x="31831" y="165983"/>
                </a:cubicBezTo>
                <a:cubicBezTo>
                  <a:pt x="33154" y="153548"/>
                  <a:pt x="31037" y="157516"/>
                  <a:pt x="27068" y="134233"/>
                </a:cubicBezTo>
                <a:cubicBezTo>
                  <a:pt x="23099" y="110950"/>
                  <a:pt x="1404" y="-11552"/>
                  <a:pt x="81" y="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: 図形 623">
            <a:extLst>
              <a:ext uri="{FF2B5EF4-FFF2-40B4-BE49-F238E27FC236}">
                <a16:creationId xmlns:a16="http://schemas.microsoft.com/office/drawing/2014/main" id="{A26438D4-5FDB-4467-BD16-525274ABAA27}"/>
              </a:ext>
            </a:extLst>
          </p:cNvPr>
          <p:cNvSpPr/>
          <p:nvPr/>
        </p:nvSpPr>
        <p:spPr>
          <a:xfrm>
            <a:off x="5466600" y="5014765"/>
            <a:ext cx="234113" cy="136699"/>
          </a:xfrm>
          <a:custGeom>
            <a:avLst/>
            <a:gdLst>
              <a:gd name="connsiteX0" fmla="*/ 234113 w 234113"/>
              <a:gd name="connsiteY0" fmla="*/ 148 h 136699"/>
              <a:gd name="connsiteX1" fmla="*/ 51550 w 234113"/>
              <a:gd name="connsiteY1" fmla="*/ 46185 h 136699"/>
              <a:gd name="connsiteX2" fmla="*/ 13450 w 234113"/>
              <a:gd name="connsiteY2" fmla="*/ 92223 h 136699"/>
              <a:gd name="connsiteX3" fmla="*/ 750 w 234113"/>
              <a:gd name="connsiteY3" fmla="*/ 136673 h 136699"/>
              <a:gd name="connsiteX4" fmla="*/ 32500 w 234113"/>
              <a:gd name="connsiteY4" fmla="*/ 85873 h 136699"/>
              <a:gd name="connsiteX5" fmla="*/ 51550 w 234113"/>
              <a:gd name="connsiteY5" fmla="*/ 62060 h 136699"/>
              <a:gd name="connsiteX6" fmla="*/ 234113 w 234113"/>
              <a:gd name="connsiteY6" fmla="*/ 148 h 136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13" h="136699">
                <a:moveTo>
                  <a:pt x="234113" y="148"/>
                </a:moveTo>
                <a:cubicBezTo>
                  <a:pt x="234113" y="-2498"/>
                  <a:pt x="88327" y="30839"/>
                  <a:pt x="51550" y="46185"/>
                </a:cubicBezTo>
                <a:cubicBezTo>
                  <a:pt x="14773" y="61531"/>
                  <a:pt x="21917" y="77142"/>
                  <a:pt x="13450" y="92223"/>
                </a:cubicBezTo>
                <a:cubicBezTo>
                  <a:pt x="4983" y="107304"/>
                  <a:pt x="-2425" y="137731"/>
                  <a:pt x="750" y="136673"/>
                </a:cubicBezTo>
                <a:cubicBezTo>
                  <a:pt x="3925" y="135615"/>
                  <a:pt x="24033" y="98308"/>
                  <a:pt x="32500" y="85873"/>
                </a:cubicBezTo>
                <a:cubicBezTo>
                  <a:pt x="40967" y="73438"/>
                  <a:pt x="19271" y="74231"/>
                  <a:pt x="51550" y="62060"/>
                </a:cubicBezTo>
                <a:cubicBezTo>
                  <a:pt x="83829" y="49889"/>
                  <a:pt x="234113" y="2794"/>
                  <a:pt x="234113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: 図形 624">
            <a:extLst>
              <a:ext uri="{FF2B5EF4-FFF2-40B4-BE49-F238E27FC236}">
                <a16:creationId xmlns:a16="http://schemas.microsoft.com/office/drawing/2014/main" id="{26A80F1B-843A-40A9-BF86-30DE6AE0D3DE}"/>
              </a:ext>
            </a:extLst>
          </p:cNvPr>
          <p:cNvSpPr/>
          <p:nvPr/>
        </p:nvSpPr>
        <p:spPr>
          <a:xfrm>
            <a:off x="5466508" y="5035191"/>
            <a:ext cx="109346" cy="35320"/>
          </a:xfrm>
          <a:custGeom>
            <a:avLst/>
            <a:gdLst>
              <a:gd name="connsiteX0" fmla="*/ 108792 w 109346"/>
              <a:gd name="connsiteY0" fmla="*/ 19409 h 35320"/>
              <a:gd name="connsiteX1" fmla="*/ 13542 w 109346"/>
              <a:gd name="connsiteY1" fmla="*/ 20997 h 35320"/>
              <a:gd name="connsiteX2" fmla="*/ 842 w 109346"/>
              <a:gd name="connsiteY2" fmla="*/ 35284 h 35320"/>
              <a:gd name="connsiteX3" fmla="*/ 15130 w 109346"/>
              <a:gd name="connsiteY3" fmla="*/ 16234 h 35320"/>
              <a:gd name="connsiteX4" fmla="*/ 51642 w 109346"/>
              <a:gd name="connsiteY4" fmla="*/ 359 h 35320"/>
              <a:gd name="connsiteX5" fmla="*/ 108792 w 109346"/>
              <a:gd name="connsiteY5" fmla="*/ 19409 h 3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346" h="35320">
                <a:moveTo>
                  <a:pt x="108792" y="19409"/>
                </a:moveTo>
                <a:cubicBezTo>
                  <a:pt x="102442" y="22849"/>
                  <a:pt x="31534" y="18351"/>
                  <a:pt x="13542" y="20997"/>
                </a:cubicBezTo>
                <a:cubicBezTo>
                  <a:pt x="-4450" y="23643"/>
                  <a:pt x="577" y="36078"/>
                  <a:pt x="842" y="35284"/>
                </a:cubicBezTo>
                <a:cubicBezTo>
                  <a:pt x="1107" y="34490"/>
                  <a:pt x="6663" y="22055"/>
                  <a:pt x="15130" y="16234"/>
                </a:cubicBezTo>
                <a:cubicBezTo>
                  <a:pt x="23597" y="10413"/>
                  <a:pt x="38148" y="3534"/>
                  <a:pt x="51642" y="359"/>
                </a:cubicBezTo>
                <a:cubicBezTo>
                  <a:pt x="65136" y="-2816"/>
                  <a:pt x="115142" y="15969"/>
                  <a:pt x="108792" y="19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: 図形 625">
            <a:extLst>
              <a:ext uri="{FF2B5EF4-FFF2-40B4-BE49-F238E27FC236}">
                <a16:creationId xmlns:a16="http://schemas.microsoft.com/office/drawing/2014/main" id="{835E3C9A-E7F8-4F29-B36D-933C61DB356E}"/>
              </a:ext>
            </a:extLst>
          </p:cNvPr>
          <p:cNvSpPr/>
          <p:nvPr/>
        </p:nvSpPr>
        <p:spPr>
          <a:xfrm>
            <a:off x="5075413" y="5270620"/>
            <a:ext cx="421160" cy="110702"/>
          </a:xfrm>
          <a:custGeom>
            <a:avLst/>
            <a:gdLst>
              <a:gd name="connsiteX0" fmla="*/ 1412 w 421160"/>
              <a:gd name="connsiteY0" fmla="*/ 1468 h 110702"/>
              <a:gd name="connsiteX1" fmla="*/ 156987 w 421160"/>
              <a:gd name="connsiteY1" fmla="*/ 101480 h 110702"/>
              <a:gd name="connsiteX2" fmla="*/ 257000 w 421160"/>
              <a:gd name="connsiteY2" fmla="*/ 106243 h 110702"/>
              <a:gd name="connsiteX3" fmla="*/ 347487 w 421160"/>
              <a:gd name="connsiteY3" fmla="*/ 104655 h 110702"/>
              <a:gd name="connsiteX4" fmla="*/ 372887 w 421160"/>
              <a:gd name="connsiteY4" fmla="*/ 82430 h 110702"/>
              <a:gd name="connsiteX5" fmla="*/ 390350 w 421160"/>
              <a:gd name="connsiteY5" fmla="*/ 60205 h 110702"/>
              <a:gd name="connsiteX6" fmla="*/ 418925 w 421160"/>
              <a:gd name="connsiteY6" fmla="*/ 36393 h 110702"/>
              <a:gd name="connsiteX7" fmla="*/ 325262 w 421160"/>
              <a:gd name="connsiteY7" fmla="*/ 69730 h 110702"/>
              <a:gd name="connsiteX8" fmla="*/ 164925 w 421160"/>
              <a:gd name="connsiteY8" fmla="*/ 84018 h 110702"/>
              <a:gd name="connsiteX9" fmla="*/ 85550 w 421160"/>
              <a:gd name="connsiteY9" fmla="*/ 44330 h 110702"/>
              <a:gd name="connsiteX10" fmla="*/ 1412 w 421160"/>
              <a:gd name="connsiteY10" fmla="*/ 1468 h 110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1160" h="110702">
                <a:moveTo>
                  <a:pt x="1412" y="1468"/>
                </a:moveTo>
                <a:cubicBezTo>
                  <a:pt x="13318" y="10993"/>
                  <a:pt x="114389" y="84018"/>
                  <a:pt x="156987" y="101480"/>
                </a:cubicBezTo>
                <a:cubicBezTo>
                  <a:pt x="199585" y="118943"/>
                  <a:pt x="257000" y="106243"/>
                  <a:pt x="257000" y="106243"/>
                </a:cubicBezTo>
                <a:cubicBezTo>
                  <a:pt x="288750" y="106772"/>
                  <a:pt x="328173" y="108624"/>
                  <a:pt x="347487" y="104655"/>
                </a:cubicBezTo>
                <a:cubicBezTo>
                  <a:pt x="366802" y="100686"/>
                  <a:pt x="365743" y="89838"/>
                  <a:pt x="372887" y="82430"/>
                </a:cubicBezTo>
                <a:cubicBezTo>
                  <a:pt x="380031" y="75022"/>
                  <a:pt x="382677" y="67878"/>
                  <a:pt x="390350" y="60205"/>
                </a:cubicBezTo>
                <a:cubicBezTo>
                  <a:pt x="398023" y="52532"/>
                  <a:pt x="429773" y="34806"/>
                  <a:pt x="418925" y="36393"/>
                </a:cubicBezTo>
                <a:cubicBezTo>
                  <a:pt x="408077" y="37980"/>
                  <a:pt x="367595" y="61793"/>
                  <a:pt x="325262" y="69730"/>
                </a:cubicBezTo>
                <a:cubicBezTo>
                  <a:pt x="282929" y="77667"/>
                  <a:pt x="204877" y="88251"/>
                  <a:pt x="164925" y="84018"/>
                </a:cubicBezTo>
                <a:cubicBezTo>
                  <a:pt x="124973" y="79785"/>
                  <a:pt x="115183" y="57295"/>
                  <a:pt x="85550" y="44330"/>
                </a:cubicBezTo>
                <a:cubicBezTo>
                  <a:pt x="55917" y="31365"/>
                  <a:pt x="-10494" y="-8057"/>
                  <a:pt x="1412" y="1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: 図形 626">
            <a:extLst>
              <a:ext uri="{FF2B5EF4-FFF2-40B4-BE49-F238E27FC236}">
                <a16:creationId xmlns:a16="http://schemas.microsoft.com/office/drawing/2014/main" id="{C094F316-924E-4A6C-8BE3-DCCABF9AF0C1}"/>
              </a:ext>
            </a:extLst>
          </p:cNvPr>
          <p:cNvSpPr/>
          <p:nvPr/>
        </p:nvSpPr>
        <p:spPr>
          <a:xfrm>
            <a:off x="5268874" y="5051409"/>
            <a:ext cx="59007" cy="64677"/>
          </a:xfrm>
          <a:custGeom>
            <a:avLst/>
            <a:gdLst>
              <a:gd name="connsiteX0" fmla="*/ 58776 w 59007"/>
              <a:gd name="connsiteY0" fmla="*/ 16 h 64677"/>
              <a:gd name="connsiteX1" fmla="*/ 4801 w 59007"/>
              <a:gd name="connsiteY1" fmla="*/ 61929 h 64677"/>
              <a:gd name="connsiteX2" fmla="*/ 4801 w 59007"/>
              <a:gd name="connsiteY2" fmla="*/ 53991 h 64677"/>
              <a:gd name="connsiteX3" fmla="*/ 23851 w 59007"/>
              <a:gd name="connsiteY3" fmla="*/ 55579 h 64677"/>
              <a:gd name="connsiteX4" fmla="*/ 58776 w 59007"/>
              <a:gd name="connsiteY4" fmla="*/ 16 h 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07" h="64677">
                <a:moveTo>
                  <a:pt x="58776" y="16"/>
                </a:moveTo>
                <a:cubicBezTo>
                  <a:pt x="55601" y="1074"/>
                  <a:pt x="13797" y="52933"/>
                  <a:pt x="4801" y="61929"/>
                </a:cubicBezTo>
                <a:cubicBezTo>
                  <a:pt x="-4195" y="70925"/>
                  <a:pt x="1626" y="55049"/>
                  <a:pt x="4801" y="53991"/>
                </a:cubicBezTo>
                <a:cubicBezTo>
                  <a:pt x="7976" y="52933"/>
                  <a:pt x="16178" y="62458"/>
                  <a:pt x="23851" y="55579"/>
                </a:cubicBezTo>
                <a:cubicBezTo>
                  <a:pt x="31524" y="48700"/>
                  <a:pt x="61951" y="-1042"/>
                  <a:pt x="58776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: 図形 627">
            <a:extLst>
              <a:ext uri="{FF2B5EF4-FFF2-40B4-BE49-F238E27FC236}">
                <a16:creationId xmlns:a16="http://schemas.microsoft.com/office/drawing/2014/main" id="{0A0D4015-EDD4-471D-AB50-B9B618A204B2}"/>
              </a:ext>
            </a:extLst>
          </p:cNvPr>
          <p:cNvSpPr/>
          <p:nvPr/>
        </p:nvSpPr>
        <p:spPr>
          <a:xfrm>
            <a:off x="5234459" y="5186349"/>
            <a:ext cx="96617" cy="151769"/>
          </a:xfrm>
          <a:custGeom>
            <a:avLst/>
            <a:gdLst>
              <a:gd name="connsiteX0" fmla="*/ 96366 w 96617"/>
              <a:gd name="connsiteY0" fmla="*/ 14 h 151769"/>
              <a:gd name="connsiteX1" fmla="*/ 75729 w 96617"/>
              <a:gd name="connsiteY1" fmla="*/ 115901 h 151769"/>
              <a:gd name="connsiteX2" fmla="*/ 29691 w 96617"/>
              <a:gd name="connsiteY2" fmla="*/ 115901 h 151769"/>
              <a:gd name="connsiteX3" fmla="*/ 1116 w 96617"/>
              <a:gd name="connsiteY3" fmla="*/ 144476 h 151769"/>
              <a:gd name="connsiteX4" fmla="*/ 9054 w 96617"/>
              <a:gd name="connsiteY4" fmla="*/ 150826 h 151769"/>
              <a:gd name="connsiteX5" fmla="*/ 39216 w 96617"/>
              <a:gd name="connsiteY5" fmla="*/ 128601 h 151769"/>
              <a:gd name="connsiteX6" fmla="*/ 63029 w 96617"/>
              <a:gd name="connsiteY6" fmla="*/ 107964 h 151769"/>
              <a:gd name="connsiteX7" fmla="*/ 96366 w 96617"/>
              <a:gd name="connsiteY7" fmla="*/ 14 h 151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617" h="151769">
                <a:moveTo>
                  <a:pt x="96366" y="14"/>
                </a:moveTo>
                <a:cubicBezTo>
                  <a:pt x="98483" y="1337"/>
                  <a:pt x="86841" y="96587"/>
                  <a:pt x="75729" y="115901"/>
                </a:cubicBezTo>
                <a:cubicBezTo>
                  <a:pt x="64616" y="135216"/>
                  <a:pt x="42127" y="111138"/>
                  <a:pt x="29691" y="115901"/>
                </a:cubicBezTo>
                <a:cubicBezTo>
                  <a:pt x="17255" y="120664"/>
                  <a:pt x="4555" y="138655"/>
                  <a:pt x="1116" y="144476"/>
                </a:cubicBezTo>
                <a:cubicBezTo>
                  <a:pt x="-2323" y="150297"/>
                  <a:pt x="2704" y="153472"/>
                  <a:pt x="9054" y="150826"/>
                </a:cubicBezTo>
                <a:cubicBezTo>
                  <a:pt x="15404" y="148180"/>
                  <a:pt x="30220" y="135745"/>
                  <a:pt x="39216" y="128601"/>
                </a:cubicBezTo>
                <a:cubicBezTo>
                  <a:pt x="48212" y="121457"/>
                  <a:pt x="54562" y="129924"/>
                  <a:pt x="63029" y="107964"/>
                </a:cubicBezTo>
                <a:cubicBezTo>
                  <a:pt x="71496" y="86004"/>
                  <a:pt x="94249" y="-1309"/>
                  <a:pt x="96366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: 図形 628">
            <a:extLst>
              <a:ext uri="{FF2B5EF4-FFF2-40B4-BE49-F238E27FC236}">
                <a16:creationId xmlns:a16="http://schemas.microsoft.com/office/drawing/2014/main" id="{61D6AB47-B8C0-4DA9-AAE2-E8E9CD0B3772}"/>
              </a:ext>
            </a:extLst>
          </p:cNvPr>
          <p:cNvSpPr/>
          <p:nvPr/>
        </p:nvSpPr>
        <p:spPr>
          <a:xfrm>
            <a:off x="5176844" y="5165624"/>
            <a:ext cx="84175" cy="165209"/>
          </a:xfrm>
          <a:custGeom>
            <a:avLst/>
            <a:gdLst>
              <a:gd name="connsiteX0" fmla="*/ 84131 w 84175"/>
              <a:gd name="connsiteY0" fmla="*/ 101 h 165209"/>
              <a:gd name="connsiteX1" fmla="*/ 6344 w 84175"/>
              <a:gd name="connsiteY1" fmla="*/ 50901 h 165209"/>
              <a:gd name="connsiteX2" fmla="*/ 9519 w 84175"/>
              <a:gd name="connsiteY2" fmla="*/ 128689 h 165209"/>
              <a:gd name="connsiteX3" fmla="*/ 49206 w 84175"/>
              <a:gd name="connsiteY3" fmla="*/ 165201 h 165209"/>
              <a:gd name="connsiteX4" fmla="*/ 15869 w 84175"/>
              <a:gd name="connsiteY4" fmla="*/ 131864 h 165209"/>
              <a:gd name="connsiteX5" fmla="*/ 4756 w 84175"/>
              <a:gd name="connsiteY5" fmla="*/ 100114 h 165209"/>
              <a:gd name="connsiteX6" fmla="*/ 17456 w 84175"/>
              <a:gd name="connsiteY6" fmla="*/ 63601 h 165209"/>
              <a:gd name="connsiteX7" fmla="*/ 84131 w 84175"/>
              <a:gd name="connsiteY7" fmla="*/ 101 h 165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75" h="165209">
                <a:moveTo>
                  <a:pt x="84131" y="101"/>
                </a:moveTo>
                <a:cubicBezTo>
                  <a:pt x="82279" y="-2016"/>
                  <a:pt x="18779" y="29470"/>
                  <a:pt x="6344" y="50901"/>
                </a:cubicBezTo>
                <a:cubicBezTo>
                  <a:pt x="-6091" y="72332"/>
                  <a:pt x="2375" y="109639"/>
                  <a:pt x="9519" y="128689"/>
                </a:cubicBezTo>
                <a:cubicBezTo>
                  <a:pt x="16663" y="147739"/>
                  <a:pt x="48148" y="164672"/>
                  <a:pt x="49206" y="165201"/>
                </a:cubicBezTo>
                <a:cubicBezTo>
                  <a:pt x="50264" y="165730"/>
                  <a:pt x="23277" y="142712"/>
                  <a:pt x="15869" y="131864"/>
                </a:cubicBezTo>
                <a:cubicBezTo>
                  <a:pt x="8461" y="121016"/>
                  <a:pt x="4492" y="111491"/>
                  <a:pt x="4756" y="100114"/>
                </a:cubicBezTo>
                <a:cubicBezTo>
                  <a:pt x="5020" y="88737"/>
                  <a:pt x="5814" y="79476"/>
                  <a:pt x="17456" y="63601"/>
                </a:cubicBezTo>
                <a:cubicBezTo>
                  <a:pt x="29098" y="47726"/>
                  <a:pt x="85983" y="2218"/>
                  <a:pt x="8413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: 図形 629">
            <a:extLst>
              <a:ext uri="{FF2B5EF4-FFF2-40B4-BE49-F238E27FC236}">
                <a16:creationId xmlns:a16="http://schemas.microsoft.com/office/drawing/2014/main" id="{CA7C8739-0850-415E-9BC8-8F30DFE01E4D}"/>
              </a:ext>
            </a:extLst>
          </p:cNvPr>
          <p:cNvSpPr/>
          <p:nvPr/>
        </p:nvSpPr>
        <p:spPr>
          <a:xfrm>
            <a:off x="5118075" y="5187485"/>
            <a:ext cx="47080" cy="111879"/>
          </a:xfrm>
          <a:custGeom>
            <a:avLst/>
            <a:gdLst>
              <a:gd name="connsiteX0" fmla="*/ 25 w 47080"/>
              <a:gd name="connsiteY0" fmla="*/ 465 h 111879"/>
              <a:gd name="connsiteX1" fmla="*/ 38125 w 47080"/>
              <a:gd name="connsiteY1" fmla="*/ 59203 h 111879"/>
              <a:gd name="connsiteX2" fmla="*/ 44475 w 47080"/>
              <a:gd name="connsiteY2" fmla="*/ 111590 h 111879"/>
              <a:gd name="connsiteX3" fmla="*/ 44475 w 47080"/>
              <a:gd name="connsiteY3" fmla="*/ 35390 h 111879"/>
              <a:gd name="connsiteX4" fmla="*/ 25 w 47080"/>
              <a:gd name="connsiteY4" fmla="*/ 465 h 11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080" h="111879">
                <a:moveTo>
                  <a:pt x="25" y="465"/>
                </a:moveTo>
                <a:cubicBezTo>
                  <a:pt x="-1033" y="4434"/>
                  <a:pt x="30717" y="40682"/>
                  <a:pt x="38125" y="59203"/>
                </a:cubicBezTo>
                <a:cubicBezTo>
                  <a:pt x="45533" y="77724"/>
                  <a:pt x="43417" y="115559"/>
                  <a:pt x="44475" y="111590"/>
                </a:cubicBezTo>
                <a:cubicBezTo>
                  <a:pt x="45533" y="107621"/>
                  <a:pt x="49767" y="52059"/>
                  <a:pt x="44475" y="35390"/>
                </a:cubicBezTo>
                <a:cubicBezTo>
                  <a:pt x="39183" y="18721"/>
                  <a:pt x="1083" y="-3504"/>
                  <a:pt x="25" y="4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: 図形 630">
            <a:extLst>
              <a:ext uri="{FF2B5EF4-FFF2-40B4-BE49-F238E27FC236}">
                <a16:creationId xmlns:a16="http://schemas.microsoft.com/office/drawing/2014/main" id="{1535FF45-F764-4485-8422-0891F1B67046}"/>
              </a:ext>
            </a:extLst>
          </p:cNvPr>
          <p:cNvSpPr/>
          <p:nvPr/>
        </p:nvSpPr>
        <p:spPr>
          <a:xfrm>
            <a:off x="5146004" y="5172895"/>
            <a:ext cx="236165" cy="11880"/>
          </a:xfrm>
          <a:custGeom>
            <a:avLst/>
            <a:gdLst>
              <a:gd name="connsiteX0" fmla="*/ 2259 w 236165"/>
              <a:gd name="connsiteY0" fmla="*/ 3943 h 11880"/>
              <a:gd name="connsiteX1" fmla="*/ 78459 w 236165"/>
              <a:gd name="connsiteY1" fmla="*/ 10293 h 11880"/>
              <a:gd name="connsiteX2" fmla="*/ 135609 w 236165"/>
              <a:gd name="connsiteY2" fmla="*/ 768 h 11880"/>
              <a:gd name="connsiteX3" fmla="*/ 199109 w 236165"/>
              <a:gd name="connsiteY3" fmla="*/ 768 h 11880"/>
              <a:gd name="connsiteX4" fmla="*/ 235621 w 236165"/>
              <a:gd name="connsiteY4" fmla="*/ 2355 h 11880"/>
              <a:gd name="connsiteX5" fmla="*/ 172121 w 236165"/>
              <a:gd name="connsiteY5" fmla="*/ 11880 h 11880"/>
              <a:gd name="connsiteX6" fmla="*/ 2259 w 236165"/>
              <a:gd name="connsiteY6" fmla="*/ 3943 h 11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165" h="11880">
                <a:moveTo>
                  <a:pt x="2259" y="3943"/>
                </a:moveTo>
                <a:cubicBezTo>
                  <a:pt x="-13351" y="3679"/>
                  <a:pt x="56234" y="10822"/>
                  <a:pt x="78459" y="10293"/>
                </a:cubicBezTo>
                <a:cubicBezTo>
                  <a:pt x="100684" y="9764"/>
                  <a:pt x="115501" y="2355"/>
                  <a:pt x="135609" y="768"/>
                </a:cubicBezTo>
                <a:cubicBezTo>
                  <a:pt x="155717" y="-820"/>
                  <a:pt x="182440" y="503"/>
                  <a:pt x="199109" y="768"/>
                </a:cubicBezTo>
                <a:cubicBezTo>
                  <a:pt x="215778" y="1032"/>
                  <a:pt x="240119" y="503"/>
                  <a:pt x="235621" y="2355"/>
                </a:cubicBezTo>
                <a:cubicBezTo>
                  <a:pt x="231123" y="4207"/>
                  <a:pt x="210485" y="10028"/>
                  <a:pt x="172121" y="11880"/>
                </a:cubicBezTo>
                <a:lnTo>
                  <a:pt x="2259" y="394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: 図形 631">
            <a:extLst>
              <a:ext uri="{FF2B5EF4-FFF2-40B4-BE49-F238E27FC236}">
                <a16:creationId xmlns:a16="http://schemas.microsoft.com/office/drawing/2014/main" id="{57DA319B-C911-40F0-8486-429680CBED62}"/>
              </a:ext>
            </a:extLst>
          </p:cNvPr>
          <p:cNvSpPr/>
          <p:nvPr/>
        </p:nvSpPr>
        <p:spPr>
          <a:xfrm>
            <a:off x="5174638" y="5105377"/>
            <a:ext cx="144144" cy="68849"/>
          </a:xfrm>
          <a:custGeom>
            <a:avLst/>
            <a:gdLst>
              <a:gd name="connsiteX0" fmla="*/ 56175 w 144144"/>
              <a:gd name="connsiteY0" fmla="*/ 23 h 68849"/>
              <a:gd name="connsiteX1" fmla="*/ 143487 w 144144"/>
              <a:gd name="connsiteY1" fmla="*/ 49236 h 68849"/>
              <a:gd name="connsiteX2" fmla="*/ 612 w 144144"/>
              <a:gd name="connsiteY2" fmla="*/ 68286 h 68849"/>
              <a:gd name="connsiteX3" fmla="*/ 92687 w 144144"/>
              <a:gd name="connsiteY3" fmla="*/ 61936 h 68849"/>
              <a:gd name="connsiteX4" fmla="*/ 113325 w 144144"/>
              <a:gd name="connsiteY4" fmla="*/ 42886 h 68849"/>
              <a:gd name="connsiteX5" fmla="*/ 56175 w 144144"/>
              <a:gd name="connsiteY5" fmla="*/ 23 h 6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144" h="68849">
                <a:moveTo>
                  <a:pt x="56175" y="23"/>
                </a:moveTo>
                <a:cubicBezTo>
                  <a:pt x="61202" y="1081"/>
                  <a:pt x="152747" y="37859"/>
                  <a:pt x="143487" y="49236"/>
                </a:cubicBezTo>
                <a:cubicBezTo>
                  <a:pt x="134227" y="60613"/>
                  <a:pt x="9079" y="66169"/>
                  <a:pt x="612" y="68286"/>
                </a:cubicBezTo>
                <a:cubicBezTo>
                  <a:pt x="-7855" y="70403"/>
                  <a:pt x="73902" y="66169"/>
                  <a:pt x="92687" y="61936"/>
                </a:cubicBezTo>
                <a:cubicBezTo>
                  <a:pt x="111472" y="57703"/>
                  <a:pt x="112531" y="51882"/>
                  <a:pt x="113325" y="42886"/>
                </a:cubicBezTo>
                <a:cubicBezTo>
                  <a:pt x="114119" y="33890"/>
                  <a:pt x="51148" y="-1035"/>
                  <a:pt x="5617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: 図形 632">
            <a:extLst>
              <a:ext uri="{FF2B5EF4-FFF2-40B4-BE49-F238E27FC236}">
                <a16:creationId xmlns:a16="http://schemas.microsoft.com/office/drawing/2014/main" id="{6627974B-00AB-4C74-B438-18831F4D8F6E}"/>
              </a:ext>
            </a:extLst>
          </p:cNvPr>
          <p:cNvSpPr/>
          <p:nvPr/>
        </p:nvSpPr>
        <p:spPr>
          <a:xfrm>
            <a:off x="5311659" y="5183158"/>
            <a:ext cx="54433" cy="73260"/>
          </a:xfrm>
          <a:custGeom>
            <a:avLst/>
            <a:gdLst>
              <a:gd name="connsiteX0" fmla="*/ 23929 w 54433"/>
              <a:gd name="connsiteY0" fmla="*/ 30 h 73260"/>
              <a:gd name="connsiteX1" fmla="*/ 54091 w 54433"/>
              <a:gd name="connsiteY1" fmla="*/ 57180 h 73260"/>
              <a:gd name="connsiteX2" fmla="*/ 116 w 54433"/>
              <a:gd name="connsiteY2" fmla="*/ 73055 h 73260"/>
              <a:gd name="connsiteX3" fmla="*/ 39804 w 54433"/>
              <a:gd name="connsiteY3" fmla="*/ 49242 h 73260"/>
              <a:gd name="connsiteX4" fmla="*/ 23929 w 54433"/>
              <a:gd name="connsiteY4" fmla="*/ 30 h 73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433" h="73260">
                <a:moveTo>
                  <a:pt x="23929" y="30"/>
                </a:moveTo>
                <a:cubicBezTo>
                  <a:pt x="26310" y="1353"/>
                  <a:pt x="58060" y="45009"/>
                  <a:pt x="54091" y="57180"/>
                </a:cubicBezTo>
                <a:cubicBezTo>
                  <a:pt x="50122" y="69351"/>
                  <a:pt x="2497" y="74378"/>
                  <a:pt x="116" y="73055"/>
                </a:cubicBezTo>
                <a:cubicBezTo>
                  <a:pt x="-2265" y="71732"/>
                  <a:pt x="32660" y="57709"/>
                  <a:pt x="39804" y="49242"/>
                </a:cubicBezTo>
                <a:cubicBezTo>
                  <a:pt x="46948" y="40775"/>
                  <a:pt x="21548" y="-1293"/>
                  <a:pt x="2392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: 図形 633">
            <a:extLst>
              <a:ext uri="{FF2B5EF4-FFF2-40B4-BE49-F238E27FC236}">
                <a16:creationId xmlns:a16="http://schemas.microsoft.com/office/drawing/2014/main" id="{6A67A175-6548-4951-9979-44E2091E2F0E}"/>
              </a:ext>
            </a:extLst>
          </p:cNvPr>
          <p:cNvSpPr/>
          <p:nvPr/>
        </p:nvSpPr>
        <p:spPr>
          <a:xfrm>
            <a:off x="5034405" y="5114458"/>
            <a:ext cx="100344" cy="116446"/>
          </a:xfrm>
          <a:custGeom>
            <a:avLst/>
            <a:gdLst>
              <a:gd name="connsiteX0" fmla="*/ 2733 w 100344"/>
              <a:gd name="connsiteY0" fmla="*/ 467 h 116446"/>
              <a:gd name="connsiteX1" fmla="*/ 99570 w 100344"/>
              <a:gd name="connsiteY1" fmla="*/ 111592 h 116446"/>
              <a:gd name="connsiteX2" fmla="*/ 47183 w 100344"/>
              <a:gd name="connsiteY2" fmla="*/ 94130 h 116446"/>
              <a:gd name="connsiteX3" fmla="*/ 28133 w 100344"/>
              <a:gd name="connsiteY3" fmla="*/ 71905 h 116446"/>
              <a:gd name="connsiteX4" fmla="*/ 2733 w 100344"/>
              <a:gd name="connsiteY4" fmla="*/ 467 h 116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344" h="116446">
                <a:moveTo>
                  <a:pt x="2733" y="467"/>
                </a:moveTo>
                <a:cubicBezTo>
                  <a:pt x="14639" y="7082"/>
                  <a:pt x="92162" y="95982"/>
                  <a:pt x="99570" y="111592"/>
                </a:cubicBezTo>
                <a:cubicBezTo>
                  <a:pt x="106978" y="127203"/>
                  <a:pt x="59089" y="100745"/>
                  <a:pt x="47183" y="94130"/>
                </a:cubicBezTo>
                <a:cubicBezTo>
                  <a:pt x="35277" y="87516"/>
                  <a:pt x="35012" y="84340"/>
                  <a:pt x="28133" y="71905"/>
                </a:cubicBezTo>
                <a:cubicBezTo>
                  <a:pt x="21254" y="59470"/>
                  <a:pt x="-9173" y="-6148"/>
                  <a:pt x="2733" y="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: 図形 634">
            <a:extLst>
              <a:ext uri="{FF2B5EF4-FFF2-40B4-BE49-F238E27FC236}">
                <a16:creationId xmlns:a16="http://schemas.microsoft.com/office/drawing/2014/main" id="{1BF1E873-6F65-4C4F-8AFD-2BD444CD3BAA}"/>
              </a:ext>
            </a:extLst>
          </p:cNvPr>
          <p:cNvSpPr/>
          <p:nvPr/>
        </p:nvSpPr>
        <p:spPr>
          <a:xfrm>
            <a:off x="5049242" y="5190390"/>
            <a:ext cx="184746" cy="164529"/>
          </a:xfrm>
          <a:custGeom>
            <a:avLst/>
            <a:gdLst>
              <a:gd name="connsiteX0" fmla="*/ 2183 w 184746"/>
              <a:gd name="connsiteY0" fmla="*/ 735 h 164529"/>
              <a:gd name="connsiteX1" fmla="*/ 124421 w 184746"/>
              <a:gd name="connsiteY1" fmla="*/ 107098 h 164529"/>
              <a:gd name="connsiteX2" fmla="*/ 184746 w 184746"/>
              <a:gd name="connsiteY2" fmla="*/ 164248 h 164529"/>
              <a:gd name="connsiteX3" fmla="*/ 124421 w 184746"/>
              <a:gd name="connsiteY3" fmla="*/ 126148 h 164529"/>
              <a:gd name="connsiteX4" fmla="*/ 51396 w 184746"/>
              <a:gd name="connsiteY4" fmla="*/ 62648 h 164529"/>
              <a:gd name="connsiteX5" fmla="*/ 2183 w 184746"/>
              <a:gd name="connsiteY5" fmla="*/ 735 h 16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746" h="164529">
                <a:moveTo>
                  <a:pt x="2183" y="735"/>
                </a:moveTo>
                <a:cubicBezTo>
                  <a:pt x="14354" y="8143"/>
                  <a:pt x="93994" y="79846"/>
                  <a:pt x="124421" y="107098"/>
                </a:cubicBezTo>
                <a:cubicBezTo>
                  <a:pt x="154848" y="134350"/>
                  <a:pt x="184746" y="161073"/>
                  <a:pt x="184746" y="164248"/>
                </a:cubicBezTo>
                <a:cubicBezTo>
                  <a:pt x="184746" y="167423"/>
                  <a:pt x="146646" y="143081"/>
                  <a:pt x="124421" y="126148"/>
                </a:cubicBezTo>
                <a:cubicBezTo>
                  <a:pt x="102196" y="109215"/>
                  <a:pt x="70975" y="81433"/>
                  <a:pt x="51396" y="62648"/>
                </a:cubicBezTo>
                <a:cubicBezTo>
                  <a:pt x="31817" y="43863"/>
                  <a:pt x="-9988" y="-6673"/>
                  <a:pt x="2183" y="7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: 図形 635">
            <a:extLst>
              <a:ext uri="{FF2B5EF4-FFF2-40B4-BE49-F238E27FC236}">
                <a16:creationId xmlns:a16="http://schemas.microsoft.com/office/drawing/2014/main" id="{5800D7FC-4892-41DE-80BE-548F354C9325}"/>
              </a:ext>
            </a:extLst>
          </p:cNvPr>
          <p:cNvSpPr/>
          <p:nvPr/>
        </p:nvSpPr>
        <p:spPr>
          <a:xfrm>
            <a:off x="5447396" y="5327580"/>
            <a:ext cx="69210" cy="71541"/>
          </a:xfrm>
          <a:custGeom>
            <a:avLst/>
            <a:gdLst>
              <a:gd name="connsiteX0" fmla="*/ 4079 w 69210"/>
              <a:gd name="connsiteY0" fmla="*/ 3245 h 71541"/>
              <a:gd name="connsiteX1" fmla="*/ 13604 w 69210"/>
              <a:gd name="connsiteY1" fmla="*/ 71508 h 71541"/>
              <a:gd name="connsiteX2" fmla="*/ 69167 w 69210"/>
              <a:gd name="connsiteY2" fmla="*/ 12770 h 71541"/>
              <a:gd name="connsiteX3" fmla="*/ 4079 w 69210"/>
              <a:gd name="connsiteY3" fmla="*/ 3245 h 71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210" h="71541">
                <a:moveTo>
                  <a:pt x="4079" y="3245"/>
                </a:moveTo>
                <a:cubicBezTo>
                  <a:pt x="-5181" y="13035"/>
                  <a:pt x="2756" y="69921"/>
                  <a:pt x="13604" y="71508"/>
                </a:cubicBezTo>
                <a:cubicBezTo>
                  <a:pt x="24452" y="73095"/>
                  <a:pt x="67315" y="17003"/>
                  <a:pt x="69167" y="12770"/>
                </a:cubicBezTo>
                <a:cubicBezTo>
                  <a:pt x="71019" y="8537"/>
                  <a:pt x="13339" y="-6545"/>
                  <a:pt x="4079" y="3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: 図形 636">
            <a:extLst>
              <a:ext uri="{FF2B5EF4-FFF2-40B4-BE49-F238E27FC236}">
                <a16:creationId xmlns:a16="http://schemas.microsoft.com/office/drawing/2014/main" id="{283BC226-5714-4837-951B-26C8CFE920F5}"/>
              </a:ext>
            </a:extLst>
          </p:cNvPr>
          <p:cNvSpPr/>
          <p:nvPr/>
        </p:nvSpPr>
        <p:spPr>
          <a:xfrm>
            <a:off x="5181659" y="5345107"/>
            <a:ext cx="263674" cy="230546"/>
          </a:xfrm>
          <a:custGeom>
            <a:avLst/>
            <a:gdLst>
              <a:gd name="connsiteX0" fmla="*/ 1529 w 263674"/>
              <a:gd name="connsiteY0" fmla="*/ 6 h 230546"/>
              <a:gd name="connsiteX1" fmla="*/ 9466 w 263674"/>
              <a:gd name="connsiteY1" fmla="*/ 168281 h 230546"/>
              <a:gd name="connsiteX2" fmla="*/ 63441 w 263674"/>
              <a:gd name="connsiteY2" fmla="*/ 219081 h 230546"/>
              <a:gd name="connsiteX3" fmla="*/ 145991 w 263674"/>
              <a:gd name="connsiteY3" fmla="*/ 230193 h 230546"/>
              <a:gd name="connsiteX4" fmla="*/ 180916 w 263674"/>
              <a:gd name="connsiteY4" fmla="*/ 211143 h 230546"/>
              <a:gd name="connsiteX5" fmla="*/ 219016 w 263674"/>
              <a:gd name="connsiteY5" fmla="*/ 168281 h 230546"/>
              <a:gd name="connsiteX6" fmla="*/ 263466 w 263674"/>
              <a:gd name="connsiteY6" fmla="*/ 30168 h 230546"/>
              <a:gd name="connsiteX7" fmla="*/ 199966 w 263674"/>
              <a:gd name="connsiteY7" fmla="*/ 188918 h 230546"/>
              <a:gd name="connsiteX8" fmla="*/ 133291 w 263674"/>
              <a:gd name="connsiteY8" fmla="*/ 215906 h 230546"/>
              <a:gd name="connsiteX9" fmla="*/ 79316 w 263674"/>
              <a:gd name="connsiteY9" fmla="*/ 217493 h 230546"/>
              <a:gd name="connsiteX10" fmla="*/ 26929 w 263674"/>
              <a:gd name="connsiteY10" fmla="*/ 174631 h 230546"/>
              <a:gd name="connsiteX11" fmla="*/ 1529 w 263674"/>
              <a:gd name="connsiteY11" fmla="*/ 6 h 23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3674" h="230546">
                <a:moveTo>
                  <a:pt x="1529" y="6"/>
                </a:moveTo>
                <a:cubicBezTo>
                  <a:pt x="-1381" y="-1052"/>
                  <a:pt x="-853" y="131769"/>
                  <a:pt x="9466" y="168281"/>
                </a:cubicBezTo>
                <a:cubicBezTo>
                  <a:pt x="19785" y="204793"/>
                  <a:pt x="40687" y="208762"/>
                  <a:pt x="63441" y="219081"/>
                </a:cubicBezTo>
                <a:cubicBezTo>
                  <a:pt x="86195" y="229400"/>
                  <a:pt x="126412" y="231516"/>
                  <a:pt x="145991" y="230193"/>
                </a:cubicBezTo>
                <a:cubicBezTo>
                  <a:pt x="165570" y="228870"/>
                  <a:pt x="168745" y="221462"/>
                  <a:pt x="180916" y="211143"/>
                </a:cubicBezTo>
                <a:cubicBezTo>
                  <a:pt x="193087" y="200824"/>
                  <a:pt x="205258" y="198443"/>
                  <a:pt x="219016" y="168281"/>
                </a:cubicBezTo>
                <a:cubicBezTo>
                  <a:pt x="232774" y="138119"/>
                  <a:pt x="266641" y="26728"/>
                  <a:pt x="263466" y="30168"/>
                </a:cubicBezTo>
                <a:cubicBezTo>
                  <a:pt x="260291" y="33608"/>
                  <a:pt x="221662" y="157962"/>
                  <a:pt x="199966" y="188918"/>
                </a:cubicBezTo>
                <a:cubicBezTo>
                  <a:pt x="178270" y="219874"/>
                  <a:pt x="153399" y="211144"/>
                  <a:pt x="133291" y="215906"/>
                </a:cubicBezTo>
                <a:cubicBezTo>
                  <a:pt x="113183" y="220668"/>
                  <a:pt x="97043" y="224372"/>
                  <a:pt x="79316" y="217493"/>
                </a:cubicBezTo>
                <a:cubicBezTo>
                  <a:pt x="61589" y="210614"/>
                  <a:pt x="38041" y="204264"/>
                  <a:pt x="26929" y="174631"/>
                </a:cubicBezTo>
                <a:cubicBezTo>
                  <a:pt x="15817" y="144998"/>
                  <a:pt x="4439" y="1064"/>
                  <a:pt x="152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: 図形 637">
            <a:extLst>
              <a:ext uri="{FF2B5EF4-FFF2-40B4-BE49-F238E27FC236}">
                <a16:creationId xmlns:a16="http://schemas.microsoft.com/office/drawing/2014/main" id="{7392840D-FD07-429D-B925-45CAB5967B2D}"/>
              </a:ext>
            </a:extLst>
          </p:cNvPr>
          <p:cNvSpPr/>
          <p:nvPr/>
        </p:nvSpPr>
        <p:spPr>
          <a:xfrm>
            <a:off x="5351380" y="5358978"/>
            <a:ext cx="31929" cy="200854"/>
          </a:xfrm>
          <a:custGeom>
            <a:avLst/>
            <a:gdLst>
              <a:gd name="connsiteX0" fmla="*/ 31833 w 31929"/>
              <a:gd name="connsiteY0" fmla="*/ 422 h 200854"/>
              <a:gd name="connsiteX1" fmla="*/ 9608 w 31929"/>
              <a:gd name="connsiteY1" fmla="*/ 194097 h 200854"/>
              <a:gd name="connsiteX2" fmla="*/ 83 w 31929"/>
              <a:gd name="connsiteY2" fmla="*/ 143297 h 200854"/>
              <a:gd name="connsiteX3" fmla="*/ 31833 w 31929"/>
              <a:gd name="connsiteY3" fmla="*/ 422 h 20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29" h="200854">
                <a:moveTo>
                  <a:pt x="31833" y="422"/>
                </a:moveTo>
                <a:cubicBezTo>
                  <a:pt x="33420" y="8889"/>
                  <a:pt x="14900" y="170284"/>
                  <a:pt x="9608" y="194097"/>
                </a:cubicBezTo>
                <a:cubicBezTo>
                  <a:pt x="4316" y="217910"/>
                  <a:pt x="-711" y="173459"/>
                  <a:pt x="83" y="143297"/>
                </a:cubicBezTo>
                <a:cubicBezTo>
                  <a:pt x="877" y="113135"/>
                  <a:pt x="30246" y="-8045"/>
                  <a:pt x="31833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: 図形 638">
            <a:extLst>
              <a:ext uri="{FF2B5EF4-FFF2-40B4-BE49-F238E27FC236}">
                <a16:creationId xmlns:a16="http://schemas.microsoft.com/office/drawing/2014/main" id="{795C1E1D-5340-457E-9F7B-90704A8B537D}"/>
              </a:ext>
            </a:extLst>
          </p:cNvPr>
          <p:cNvSpPr/>
          <p:nvPr/>
        </p:nvSpPr>
        <p:spPr>
          <a:xfrm>
            <a:off x="4577905" y="5191972"/>
            <a:ext cx="598933" cy="350035"/>
          </a:xfrm>
          <a:custGeom>
            <a:avLst/>
            <a:gdLst>
              <a:gd name="connsiteX0" fmla="*/ 2033 w 598933"/>
              <a:gd name="connsiteY0" fmla="*/ 2328 h 350035"/>
              <a:gd name="connsiteX1" fmla="*/ 484633 w 598933"/>
              <a:gd name="connsiteY1" fmla="*/ 280141 h 350035"/>
              <a:gd name="connsiteX2" fmla="*/ 598933 w 598933"/>
              <a:gd name="connsiteY2" fmla="*/ 349991 h 350035"/>
              <a:gd name="connsiteX3" fmla="*/ 484633 w 598933"/>
              <a:gd name="connsiteY3" fmla="*/ 289666 h 350035"/>
              <a:gd name="connsiteX4" fmla="*/ 375095 w 598933"/>
              <a:gd name="connsiteY4" fmla="*/ 227753 h 350035"/>
              <a:gd name="connsiteX5" fmla="*/ 313183 w 598933"/>
              <a:gd name="connsiteY5" fmla="*/ 151553 h 350035"/>
              <a:gd name="connsiteX6" fmla="*/ 2033 w 598933"/>
              <a:gd name="connsiteY6" fmla="*/ 2328 h 350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933" h="350035">
                <a:moveTo>
                  <a:pt x="2033" y="2328"/>
                </a:moveTo>
                <a:cubicBezTo>
                  <a:pt x="30608" y="23759"/>
                  <a:pt x="385150" y="222197"/>
                  <a:pt x="484633" y="280141"/>
                </a:cubicBezTo>
                <a:cubicBezTo>
                  <a:pt x="584116" y="338085"/>
                  <a:pt x="598933" y="348404"/>
                  <a:pt x="598933" y="349991"/>
                </a:cubicBezTo>
                <a:cubicBezTo>
                  <a:pt x="598933" y="351578"/>
                  <a:pt x="521939" y="310039"/>
                  <a:pt x="484633" y="289666"/>
                </a:cubicBezTo>
                <a:cubicBezTo>
                  <a:pt x="447327" y="269293"/>
                  <a:pt x="403670" y="250772"/>
                  <a:pt x="375095" y="227753"/>
                </a:cubicBezTo>
                <a:cubicBezTo>
                  <a:pt x="346520" y="204734"/>
                  <a:pt x="371921" y="189653"/>
                  <a:pt x="313183" y="151553"/>
                </a:cubicBezTo>
                <a:cubicBezTo>
                  <a:pt x="254445" y="113453"/>
                  <a:pt x="-26542" y="-19103"/>
                  <a:pt x="2033" y="2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: 図形 639">
            <a:extLst>
              <a:ext uri="{FF2B5EF4-FFF2-40B4-BE49-F238E27FC236}">
                <a16:creationId xmlns:a16="http://schemas.microsoft.com/office/drawing/2014/main" id="{5FA450A4-7768-4581-B6CD-D9C55D66AA11}"/>
              </a:ext>
            </a:extLst>
          </p:cNvPr>
          <p:cNvSpPr/>
          <p:nvPr/>
        </p:nvSpPr>
        <p:spPr>
          <a:xfrm>
            <a:off x="4995462" y="5251349"/>
            <a:ext cx="167512" cy="216050"/>
          </a:xfrm>
          <a:custGeom>
            <a:avLst/>
            <a:gdLst>
              <a:gd name="connsiteX0" fmla="*/ 401 w 167512"/>
              <a:gd name="connsiteY0" fmla="*/ 101 h 216050"/>
              <a:gd name="connsiteX1" fmla="*/ 94063 w 167512"/>
              <a:gd name="connsiteY1" fmla="*/ 81064 h 216050"/>
              <a:gd name="connsiteX2" fmla="*/ 108351 w 167512"/>
              <a:gd name="connsiteY2" fmla="*/ 155676 h 216050"/>
              <a:gd name="connsiteX3" fmla="*/ 167088 w 167512"/>
              <a:gd name="connsiteY3" fmla="*/ 216001 h 216050"/>
              <a:gd name="connsiteX4" fmla="*/ 133751 w 167512"/>
              <a:gd name="connsiteY4" fmla="*/ 165201 h 216050"/>
              <a:gd name="connsiteX5" fmla="*/ 113113 w 167512"/>
              <a:gd name="connsiteY5" fmla="*/ 125514 h 216050"/>
              <a:gd name="connsiteX6" fmla="*/ 62313 w 167512"/>
              <a:gd name="connsiteY6" fmla="*/ 65189 h 216050"/>
              <a:gd name="connsiteX7" fmla="*/ 401 w 167512"/>
              <a:gd name="connsiteY7" fmla="*/ 101 h 21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512" h="216050">
                <a:moveTo>
                  <a:pt x="401" y="101"/>
                </a:moveTo>
                <a:cubicBezTo>
                  <a:pt x="5693" y="2747"/>
                  <a:pt x="76071" y="55135"/>
                  <a:pt x="94063" y="81064"/>
                </a:cubicBezTo>
                <a:cubicBezTo>
                  <a:pt x="112055" y="106993"/>
                  <a:pt x="96180" y="133186"/>
                  <a:pt x="108351" y="155676"/>
                </a:cubicBezTo>
                <a:cubicBezTo>
                  <a:pt x="120522" y="178166"/>
                  <a:pt x="162855" y="214414"/>
                  <a:pt x="167088" y="216001"/>
                </a:cubicBezTo>
                <a:cubicBezTo>
                  <a:pt x="171321" y="217588"/>
                  <a:pt x="142747" y="180282"/>
                  <a:pt x="133751" y="165201"/>
                </a:cubicBezTo>
                <a:cubicBezTo>
                  <a:pt x="124755" y="150120"/>
                  <a:pt x="125019" y="142183"/>
                  <a:pt x="113113" y="125514"/>
                </a:cubicBezTo>
                <a:cubicBezTo>
                  <a:pt x="101207" y="108845"/>
                  <a:pt x="81098" y="83181"/>
                  <a:pt x="62313" y="65189"/>
                </a:cubicBezTo>
                <a:cubicBezTo>
                  <a:pt x="43528" y="47197"/>
                  <a:pt x="-4891" y="-2545"/>
                  <a:pt x="40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: 図形 640">
            <a:extLst>
              <a:ext uri="{FF2B5EF4-FFF2-40B4-BE49-F238E27FC236}">
                <a16:creationId xmlns:a16="http://schemas.microsoft.com/office/drawing/2014/main" id="{ADFCCEF0-052A-4DCE-BBBB-4E9F8B160B7F}"/>
              </a:ext>
            </a:extLst>
          </p:cNvPr>
          <p:cNvSpPr/>
          <p:nvPr/>
        </p:nvSpPr>
        <p:spPr>
          <a:xfrm>
            <a:off x="4584606" y="5138692"/>
            <a:ext cx="573182" cy="341358"/>
          </a:xfrm>
          <a:custGeom>
            <a:avLst/>
            <a:gdLst>
              <a:gd name="connsiteX0" fmla="*/ 94 w 573182"/>
              <a:gd name="connsiteY0" fmla="*/ 52433 h 341358"/>
              <a:gd name="connsiteX1" fmla="*/ 35019 w 573182"/>
              <a:gd name="connsiteY1" fmla="*/ 1633 h 341358"/>
              <a:gd name="connsiteX2" fmla="*/ 150907 w 573182"/>
              <a:gd name="connsiteY2" fmla="*/ 42908 h 341358"/>
              <a:gd name="connsiteX3" fmla="*/ 182657 w 573182"/>
              <a:gd name="connsiteY3" fmla="*/ 76246 h 341358"/>
              <a:gd name="connsiteX4" fmla="*/ 258857 w 573182"/>
              <a:gd name="connsiteY4" fmla="*/ 131808 h 341358"/>
              <a:gd name="connsiteX5" fmla="*/ 346169 w 573182"/>
              <a:gd name="connsiteY5" fmla="*/ 139746 h 341358"/>
              <a:gd name="connsiteX6" fmla="*/ 379507 w 573182"/>
              <a:gd name="connsiteY6" fmla="*/ 160383 h 341358"/>
              <a:gd name="connsiteX7" fmla="*/ 471582 w 573182"/>
              <a:gd name="connsiteY7" fmla="*/ 268333 h 341358"/>
              <a:gd name="connsiteX8" fmla="*/ 573182 w 573182"/>
              <a:gd name="connsiteY8" fmla="*/ 341358 h 341358"/>
              <a:gd name="connsiteX9" fmla="*/ 438244 w 573182"/>
              <a:gd name="connsiteY9" fmla="*/ 244521 h 341358"/>
              <a:gd name="connsiteX10" fmla="*/ 363632 w 573182"/>
              <a:gd name="connsiteY10" fmla="*/ 157208 h 341358"/>
              <a:gd name="connsiteX11" fmla="*/ 276319 w 573182"/>
              <a:gd name="connsiteY11" fmla="*/ 139746 h 341358"/>
              <a:gd name="connsiteX12" fmla="*/ 162019 w 573182"/>
              <a:gd name="connsiteY12" fmla="*/ 87358 h 341358"/>
              <a:gd name="connsiteX13" fmla="*/ 146144 w 573182"/>
              <a:gd name="connsiteY13" fmla="*/ 52433 h 341358"/>
              <a:gd name="connsiteX14" fmla="*/ 28669 w 573182"/>
              <a:gd name="connsiteY14" fmla="*/ 46 h 341358"/>
              <a:gd name="connsiteX15" fmla="*/ 94 w 573182"/>
              <a:gd name="connsiteY15" fmla="*/ 52433 h 341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73182" h="341358">
                <a:moveTo>
                  <a:pt x="94" y="52433"/>
                </a:moveTo>
                <a:cubicBezTo>
                  <a:pt x="1152" y="52698"/>
                  <a:pt x="9884" y="3220"/>
                  <a:pt x="35019" y="1633"/>
                </a:cubicBezTo>
                <a:cubicBezTo>
                  <a:pt x="60155" y="45"/>
                  <a:pt x="126301" y="30472"/>
                  <a:pt x="150907" y="42908"/>
                </a:cubicBezTo>
                <a:cubicBezTo>
                  <a:pt x="175513" y="55344"/>
                  <a:pt x="164665" y="61429"/>
                  <a:pt x="182657" y="76246"/>
                </a:cubicBezTo>
                <a:cubicBezTo>
                  <a:pt x="200649" y="91063"/>
                  <a:pt x="231605" y="121225"/>
                  <a:pt x="258857" y="131808"/>
                </a:cubicBezTo>
                <a:cubicBezTo>
                  <a:pt x="286109" y="142391"/>
                  <a:pt x="326061" y="134984"/>
                  <a:pt x="346169" y="139746"/>
                </a:cubicBezTo>
                <a:cubicBezTo>
                  <a:pt x="366277" y="144508"/>
                  <a:pt x="358605" y="138952"/>
                  <a:pt x="379507" y="160383"/>
                </a:cubicBezTo>
                <a:cubicBezTo>
                  <a:pt x="400409" y="181814"/>
                  <a:pt x="439303" y="238171"/>
                  <a:pt x="471582" y="268333"/>
                </a:cubicBezTo>
                <a:cubicBezTo>
                  <a:pt x="503861" y="298496"/>
                  <a:pt x="573182" y="341358"/>
                  <a:pt x="573182" y="341358"/>
                </a:cubicBezTo>
                <a:cubicBezTo>
                  <a:pt x="567626" y="337389"/>
                  <a:pt x="473169" y="275213"/>
                  <a:pt x="438244" y="244521"/>
                </a:cubicBezTo>
                <a:cubicBezTo>
                  <a:pt x="403319" y="213829"/>
                  <a:pt x="390620" y="174671"/>
                  <a:pt x="363632" y="157208"/>
                </a:cubicBezTo>
                <a:cubicBezTo>
                  <a:pt x="336644" y="139745"/>
                  <a:pt x="309921" y="151388"/>
                  <a:pt x="276319" y="139746"/>
                </a:cubicBezTo>
                <a:cubicBezTo>
                  <a:pt x="242717" y="128104"/>
                  <a:pt x="183715" y="101910"/>
                  <a:pt x="162019" y="87358"/>
                </a:cubicBezTo>
                <a:cubicBezTo>
                  <a:pt x="140323" y="72806"/>
                  <a:pt x="168369" y="66985"/>
                  <a:pt x="146144" y="52433"/>
                </a:cubicBezTo>
                <a:cubicBezTo>
                  <a:pt x="123919" y="37881"/>
                  <a:pt x="50629" y="1898"/>
                  <a:pt x="28669" y="46"/>
                </a:cubicBezTo>
                <a:cubicBezTo>
                  <a:pt x="6709" y="-1806"/>
                  <a:pt x="-964" y="52168"/>
                  <a:pt x="94" y="524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: 図形 641">
            <a:extLst>
              <a:ext uri="{FF2B5EF4-FFF2-40B4-BE49-F238E27FC236}">
                <a16:creationId xmlns:a16="http://schemas.microsoft.com/office/drawing/2014/main" id="{98F396D3-2CD6-4A01-97D1-4CF9D3EE7386}"/>
              </a:ext>
            </a:extLst>
          </p:cNvPr>
          <p:cNvSpPr/>
          <p:nvPr/>
        </p:nvSpPr>
        <p:spPr>
          <a:xfrm>
            <a:off x="4954090" y="5269611"/>
            <a:ext cx="159258" cy="150229"/>
          </a:xfrm>
          <a:custGeom>
            <a:avLst/>
            <a:gdLst>
              <a:gd name="connsiteX0" fmla="*/ 498 w 159258"/>
              <a:gd name="connsiteY0" fmla="*/ 889 h 150229"/>
              <a:gd name="connsiteX1" fmla="*/ 108448 w 159258"/>
              <a:gd name="connsiteY1" fmla="*/ 104077 h 150229"/>
              <a:gd name="connsiteX2" fmla="*/ 138610 w 159258"/>
              <a:gd name="connsiteY2" fmla="*/ 140589 h 150229"/>
              <a:gd name="connsiteX3" fmla="*/ 159248 w 159258"/>
              <a:gd name="connsiteY3" fmla="*/ 148527 h 150229"/>
              <a:gd name="connsiteX4" fmla="*/ 140198 w 159258"/>
              <a:gd name="connsiteY4" fmla="*/ 113602 h 150229"/>
              <a:gd name="connsiteX5" fmla="*/ 70348 w 159258"/>
              <a:gd name="connsiteY5" fmla="*/ 56452 h 150229"/>
              <a:gd name="connsiteX6" fmla="*/ 498 w 159258"/>
              <a:gd name="connsiteY6" fmla="*/ 889 h 150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258" h="150229">
                <a:moveTo>
                  <a:pt x="498" y="889"/>
                </a:moveTo>
                <a:cubicBezTo>
                  <a:pt x="6848" y="8826"/>
                  <a:pt x="85429" y="80794"/>
                  <a:pt x="108448" y="104077"/>
                </a:cubicBezTo>
                <a:cubicBezTo>
                  <a:pt x="131467" y="127360"/>
                  <a:pt x="130143" y="133181"/>
                  <a:pt x="138610" y="140589"/>
                </a:cubicBezTo>
                <a:cubicBezTo>
                  <a:pt x="147077" y="147997"/>
                  <a:pt x="158983" y="153025"/>
                  <a:pt x="159248" y="148527"/>
                </a:cubicBezTo>
                <a:cubicBezTo>
                  <a:pt x="159513" y="144029"/>
                  <a:pt x="155015" y="128948"/>
                  <a:pt x="140198" y="113602"/>
                </a:cubicBezTo>
                <a:cubicBezTo>
                  <a:pt x="125381" y="98256"/>
                  <a:pt x="90456" y="72592"/>
                  <a:pt x="70348" y="56452"/>
                </a:cubicBezTo>
                <a:cubicBezTo>
                  <a:pt x="50240" y="40312"/>
                  <a:pt x="-5852" y="-7048"/>
                  <a:pt x="498" y="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: 図形 642">
            <a:extLst>
              <a:ext uri="{FF2B5EF4-FFF2-40B4-BE49-F238E27FC236}">
                <a16:creationId xmlns:a16="http://schemas.microsoft.com/office/drawing/2014/main" id="{E829C65E-33D3-45BD-BE4E-6215C2E41303}"/>
              </a:ext>
            </a:extLst>
          </p:cNvPr>
          <p:cNvSpPr/>
          <p:nvPr/>
        </p:nvSpPr>
        <p:spPr>
          <a:xfrm>
            <a:off x="4608170" y="5110089"/>
            <a:ext cx="187914" cy="127201"/>
          </a:xfrm>
          <a:custGeom>
            <a:avLst/>
            <a:gdLst>
              <a:gd name="connsiteX0" fmla="*/ 343 w 187914"/>
              <a:gd name="connsiteY0" fmla="*/ 33411 h 127201"/>
              <a:gd name="connsiteX1" fmla="*/ 84480 w 187914"/>
              <a:gd name="connsiteY1" fmla="*/ 74 h 127201"/>
              <a:gd name="connsiteX2" fmla="*/ 181318 w 187914"/>
              <a:gd name="connsiteY2" fmla="*/ 44524 h 127201"/>
              <a:gd name="connsiteX3" fmla="*/ 173380 w 187914"/>
              <a:gd name="connsiteY3" fmla="*/ 81036 h 127201"/>
              <a:gd name="connsiteX4" fmla="*/ 187668 w 187914"/>
              <a:gd name="connsiteY4" fmla="*/ 127074 h 127201"/>
              <a:gd name="connsiteX5" fmla="*/ 159093 w 187914"/>
              <a:gd name="connsiteY5" fmla="*/ 93736 h 127201"/>
              <a:gd name="connsiteX6" fmla="*/ 174968 w 187914"/>
              <a:gd name="connsiteY6" fmla="*/ 63574 h 127201"/>
              <a:gd name="connsiteX7" fmla="*/ 167030 w 187914"/>
              <a:gd name="connsiteY7" fmla="*/ 41349 h 127201"/>
              <a:gd name="connsiteX8" fmla="*/ 114643 w 187914"/>
              <a:gd name="connsiteY8" fmla="*/ 17536 h 127201"/>
              <a:gd name="connsiteX9" fmla="*/ 55905 w 187914"/>
              <a:gd name="connsiteY9" fmla="*/ 11186 h 127201"/>
              <a:gd name="connsiteX10" fmla="*/ 343 w 187914"/>
              <a:gd name="connsiteY10" fmla="*/ 33411 h 127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914" h="127201">
                <a:moveTo>
                  <a:pt x="343" y="33411"/>
                </a:moveTo>
                <a:cubicBezTo>
                  <a:pt x="5106" y="31559"/>
                  <a:pt x="54318" y="-1778"/>
                  <a:pt x="84480" y="74"/>
                </a:cubicBezTo>
                <a:cubicBezTo>
                  <a:pt x="114642" y="1926"/>
                  <a:pt x="166501" y="31030"/>
                  <a:pt x="181318" y="44524"/>
                </a:cubicBezTo>
                <a:cubicBezTo>
                  <a:pt x="196135" y="58018"/>
                  <a:pt x="172322" y="67278"/>
                  <a:pt x="173380" y="81036"/>
                </a:cubicBezTo>
                <a:cubicBezTo>
                  <a:pt x="174438" y="94794"/>
                  <a:pt x="190049" y="124957"/>
                  <a:pt x="187668" y="127074"/>
                </a:cubicBezTo>
                <a:cubicBezTo>
                  <a:pt x="185287" y="129191"/>
                  <a:pt x="161210" y="104319"/>
                  <a:pt x="159093" y="93736"/>
                </a:cubicBezTo>
                <a:cubicBezTo>
                  <a:pt x="156976" y="83153"/>
                  <a:pt x="173645" y="72305"/>
                  <a:pt x="174968" y="63574"/>
                </a:cubicBezTo>
                <a:cubicBezTo>
                  <a:pt x="176291" y="54843"/>
                  <a:pt x="177084" y="49022"/>
                  <a:pt x="167030" y="41349"/>
                </a:cubicBezTo>
                <a:cubicBezTo>
                  <a:pt x="156976" y="33676"/>
                  <a:pt x="133164" y="22563"/>
                  <a:pt x="114643" y="17536"/>
                </a:cubicBezTo>
                <a:cubicBezTo>
                  <a:pt x="96122" y="12509"/>
                  <a:pt x="70192" y="11186"/>
                  <a:pt x="55905" y="11186"/>
                </a:cubicBezTo>
                <a:cubicBezTo>
                  <a:pt x="41618" y="11186"/>
                  <a:pt x="-4420" y="35263"/>
                  <a:pt x="343" y="33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: 図形 643">
            <a:extLst>
              <a:ext uri="{FF2B5EF4-FFF2-40B4-BE49-F238E27FC236}">
                <a16:creationId xmlns:a16="http://schemas.microsoft.com/office/drawing/2014/main" id="{4D878FC1-1F66-43E9-AFBD-47E05BAE9CE5}"/>
              </a:ext>
            </a:extLst>
          </p:cNvPr>
          <p:cNvSpPr/>
          <p:nvPr/>
        </p:nvSpPr>
        <p:spPr>
          <a:xfrm>
            <a:off x="4930775" y="5241924"/>
            <a:ext cx="67195" cy="34926"/>
          </a:xfrm>
          <a:custGeom>
            <a:avLst/>
            <a:gdLst>
              <a:gd name="connsiteX0" fmla="*/ 0 w 67195"/>
              <a:gd name="connsiteY0" fmla="*/ 34926 h 34926"/>
              <a:gd name="connsiteX1" fmla="*/ 66675 w 67195"/>
              <a:gd name="connsiteY1" fmla="*/ 1 h 34926"/>
              <a:gd name="connsiteX2" fmla="*/ 0 w 67195"/>
              <a:gd name="connsiteY2" fmla="*/ 34926 h 3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195" h="34926">
                <a:moveTo>
                  <a:pt x="0" y="34926"/>
                </a:moveTo>
                <a:cubicBezTo>
                  <a:pt x="0" y="34926"/>
                  <a:pt x="59267" y="265"/>
                  <a:pt x="66675" y="1"/>
                </a:cubicBezTo>
                <a:cubicBezTo>
                  <a:pt x="74083" y="-264"/>
                  <a:pt x="0" y="34926"/>
                  <a:pt x="0" y="349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: 図形 644">
            <a:extLst>
              <a:ext uri="{FF2B5EF4-FFF2-40B4-BE49-F238E27FC236}">
                <a16:creationId xmlns:a16="http://schemas.microsoft.com/office/drawing/2014/main" id="{D90D331E-3A92-46FC-9C04-6ADEB36B8368}"/>
              </a:ext>
            </a:extLst>
          </p:cNvPr>
          <p:cNvSpPr/>
          <p:nvPr/>
        </p:nvSpPr>
        <p:spPr>
          <a:xfrm>
            <a:off x="4785121" y="5167265"/>
            <a:ext cx="164394" cy="92409"/>
          </a:xfrm>
          <a:custGeom>
            <a:avLst/>
            <a:gdLst>
              <a:gd name="connsiteX0" fmla="*/ 1192 w 164394"/>
              <a:gd name="connsiteY0" fmla="*/ 48 h 92409"/>
              <a:gd name="connsiteX1" fmla="*/ 140892 w 164394"/>
              <a:gd name="connsiteY1" fmla="*/ 71485 h 92409"/>
              <a:gd name="connsiteX2" fmla="*/ 158354 w 164394"/>
              <a:gd name="connsiteY2" fmla="*/ 92123 h 92409"/>
              <a:gd name="connsiteX3" fmla="*/ 77392 w 164394"/>
              <a:gd name="connsiteY3" fmla="*/ 60373 h 92409"/>
              <a:gd name="connsiteX4" fmla="*/ 1192 w 164394"/>
              <a:gd name="connsiteY4" fmla="*/ 48 h 92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394" h="92409">
                <a:moveTo>
                  <a:pt x="1192" y="48"/>
                </a:moveTo>
                <a:cubicBezTo>
                  <a:pt x="11775" y="1900"/>
                  <a:pt x="114698" y="56139"/>
                  <a:pt x="140892" y="71485"/>
                </a:cubicBezTo>
                <a:cubicBezTo>
                  <a:pt x="167086" y="86831"/>
                  <a:pt x="168937" y="93975"/>
                  <a:pt x="158354" y="92123"/>
                </a:cubicBezTo>
                <a:cubicBezTo>
                  <a:pt x="147771" y="90271"/>
                  <a:pt x="101469" y="70956"/>
                  <a:pt x="77392" y="60373"/>
                </a:cubicBezTo>
                <a:cubicBezTo>
                  <a:pt x="53315" y="49790"/>
                  <a:pt x="-9391" y="-1804"/>
                  <a:pt x="1192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正方形/長方形 645">
            <a:extLst>
              <a:ext uri="{FF2B5EF4-FFF2-40B4-BE49-F238E27FC236}">
                <a16:creationId xmlns:a16="http://schemas.microsoft.com/office/drawing/2014/main" id="{7BF126F7-38DA-487F-A1FF-7B0371AEC30C}"/>
              </a:ext>
            </a:extLst>
          </p:cNvPr>
          <p:cNvSpPr/>
          <p:nvPr/>
        </p:nvSpPr>
        <p:spPr>
          <a:xfrm>
            <a:off x="4826000" y="5145088"/>
            <a:ext cx="45719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: 図形 646">
            <a:extLst>
              <a:ext uri="{FF2B5EF4-FFF2-40B4-BE49-F238E27FC236}">
                <a16:creationId xmlns:a16="http://schemas.microsoft.com/office/drawing/2014/main" id="{1ABDF442-2F3C-4445-B168-0B5EA6CFBD5D}"/>
              </a:ext>
            </a:extLst>
          </p:cNvPr>
          <p:cNvSpPr/>
          <p:nvPr/>
        </p:nvSpPr>
        <p:spPr>
          <a:xfrm>
            <a:off x="4540161" y="5192147"/>
            <a:ext cx="559035" cy="383272"/>
          </a:xfrm>
          <a:custGeom>
            <a:avLst/>
            <a:gdLst>
              <a:gd name="connsiteX0" fmla="*/ 36602 w 559035"/>
              <a:gd name="connsiteY0" fmla="*/ 566 h 383272"/>
              <a:gd name="connsiteX1" fmla="*/ 89 w 559035"/>
              <a:gd name="connsiteY1" fmla="*/ 100578 h 383272"/>
              <a:gd name="connsiteX2" fmla="*/ 49302 w 559035"/>
              <a:gd name="connsiteY2" fmla="*/ 122803 h 383272"/>
              <a:gd name="connsiteX3" fmla="*/ 71527 w 559035"/>
              <a:gd name="connsiteY3" fmla="*/ 116453 h 383272"/>
              <a:gd name="connsiteX4" fmla="*/ 368389 w 559035"/>
              <a:gd name="connsiteY4" fmla="*/ 214878 h 383272"/>
              <a:gd name="connsiteX5" fmla="*/ 401727 w 559035"/>
              <a:gd name="connsiteY5" fmla="*/ 330766 h 383272"/>
              <a:gd name="connsiteX6" fmla="*/ 508089 w 559035"/>
              <a:gd name="connsiteY6" fmla="*/ 383153 h 383272"/>
              <a:gd name="connsiteX7" fmla="*/ 558889 w 559035"/>
              <a:gd name="connsiteY7" fmla="*/ 318066 h 383272"/>
              <a:gd name="connsiteX8" fmla="*/ 522377 w 559035"/>
              <a:gd name="connsiteY8" fmla="*/ 343466 h 383272"/>
              <a:gd name="connsiteX9" fmla="*/ 489039 w 559035"/>
              <a:gd name="connsiteY9" fmla="*/ 354578 h 383272"/>
              <a:gd name="connsiteX10" fmla="*/ 420777 w 559035"/>
              <a:gd name="connsiteY10" fmla="*/ 308541 h 383272"/>
              <a:gd name="connsiteX11" fmla="*/ 371564 w 559035"/>
              <a:gd name="connsiteY11" fmla="*/ 225991 h 383272"/>
              <a:gd name="connsiteX12" fmla="*/ 198527 w 559035"/>
              <a:gd name="connsiteY12" fmla="*/ 148203 h 383272"/>
              <a:gd name="connsiteX13" fmla="*/ 115977 w 559035"/>
              <a:gd name="connsiteY13" fmla="*/ 127566 h 383272"/>
              <a:gd name="connsiteX14" fmla="*/ 20727 w 559035"/>
              <a:gd name="connsiteY14" fmla="*/ 95816 h 383272"/>
              <a:gd name="connsiteX15" fmla="*/ 14377 w 559035"/>
              <a:gd name="connsiteY15" fmla="*/ 60891 h 383272"/>
              <a:gd name="connsiteX16" fmla="*/ 36602 w 559035"/>
              <a:gd name="connsiteY16" fmla="*/ 566 h 383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59035" h="383272">
                <a:moveTo>
                  <a:pt x="36602" y="566"/>
                </a:moveTo>
                <a:cubicBezTo>
                  <a:pt x="34221" y="7180"/>
                  <a:pt x="-2028" y="80205"/>
                  <a:pt x="89" y="100578"/>
                </a:cubicBezTo>
                <a:cubicBezTo>
                  <a:pt x="2206" y="120951"/>
                  <a:pt x="37396" y="120157"/>
                  <a:pt x="49302" y="122803"/>
                </a:cubicBezTo>
                <a:cubicBezTo>
                  <a:pt x="61208" y="125449"/>
                  <a:pt x="18346" y="101107"/>
                  <a:pt x="71527" y="116453"/>
                </a:cubicBezTo>
                <a:cubicBezTo>
                  <a:pt x="124708" y="131799"/>
                  <a:pt x="313356" y="179159"/>
                  <a:pt x="368389" y="214878"/>
                </a:cubicBezTo>
                <a:cubicBezTo>
                  <a:pt x="423422" y="250597"/>
                  <a:pt x="378444" y="302720"/>
                  <a:pt x="401727" y="330766"/>
                </a:cubicBezTo>
                <a:cubicBezTo>
                  <a:pt x="425010" y="358812"/>
                  <a:pt x="481895" y="385270"/>
                  <a:pt x="508089" y="383153"/>
                </a:cubicBezTo>
                <a:cubicBezTo>
                  <a:pt x="534283" y="381036"/>
                  <a:pt x="556508" y="324680"/>
                  <a:pt x="558889" y="318066"/>
                </a:cubicBezTo>
                <a:cubicBezTo>
                  <a:pt x="561270" y="311452"/>
                  <a:pt x="534019" y="337381"/>
                  <a:pt x="522377" y="343466"/>
                </a:cubicBezTo>
                <a:cubicBezTo>
                  <a:pt x="510735" y="349551"/>
                  <a:pt x="505972" y="360399"/>
                  <a:pt x="489039" y="354578"/>
                </a:cubicBezTo>
                <a:cubicBezTo>
                  <a:pt x="472106" y="348757"/>
                  <a:pt x="440356" y="329972"/>
                  <a:pt x="420777" y="308541"/>
                </a:cubicBezTo>
                <a:cubicBezTo>
                  <a:pt x="401198" y="287110"/>
                  <a:pt x="408606" y="252714"/>
                  <a:pt x="371564" y="225991"/>
                </a:cubicBezTo>
                <a:cubicBezTo>
                  <a:pt x="334522" y="199268"/>
                  <a:pt x="241125" y="164607"/>
                  <a:pt x="198527" y="148203"/>
                </a:cubicBezTo>
                <a:cubicBezTo>
                  <a:pt x="155929" y="131799"/>
                  <a:pt x="145610" y="136297"/>
                  <a:pt x="115977" y="127566"/>
                </a:cubicBezTo>
                <a:cubicBezTo>
                  <a:pt x="86344" y="118835"/>
                  <a:pt x="37660" y="106928"/>
                  <a:pt x="20727" y="95816"/>
                </a:cubicBezTo>
                <a:cubicBezTo>
                  <a:pt x="3794" y="84704"/>
                  <a:pt x="12525" y="74649"/>
                  <a:pt x="14377" y="60891"/>
                </a:cubicBezTo>
                <a:cubicBezTo>
                  <a:pt x="16229" y="47133"/>
                  <a:pt x="38983" y="-6048"/>
                  <a:pt x="36602" y="5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: 図形 647">
            <a:extLst>
              <a:ext uri="{FF2B5EF4-FFF2-40B4-BE49-F238E27FC236}">
                <a16:creationId xmlns:a16="http://schemas.microsoft.com/office/drawing/2014/main" id="{890FEFD2-613D-45FB-8F11-54070695C579}"/>
              </a:ext>
            </a:extLst>
          </p:cNvPr>
          <p:cNvSpPr/>
          <p:nvPr/>
        </p:nvSpPr>
        <p:spPr>
          <a:xfrm>
            <a:off x="5045062" y="5497426"/>
            <a:ext cx="117128" cy="121525"/>
          </a:xfrm>
          <a:custGeom>
            <a:avLst/>
            <a:gdLst>
              <a:gd name="connsiteX0" fmla="*/ 13 w 117128"/>
              <a:gd name="connsiteY0" fmla="*/ 87 h 121525"/>
              <a:gd name="connsiteX1" fmla="*/ 112726 w 117128"/>
              <a:gd name="connsiteY1" fmla="*/ 46124 h 121525"/>
              <a:gd name="connsiteX2" fmla="*/ 85738 w 117128"/>
              <a:gd name="connsiteY2" fmla="*/ 120737 h 121525"/>
              <a:gd name="connsiteX3" fmla="*/ 6363 w 117128"/>
              <a:gd name="connsiteY3" fmla="*/ 85812 h 121525"/>
              <a:gd name="connsiteX4" fmla="*/ 96851 w 117128"/>
              <a:gd name="connsiteY4" fmla="*/ 93749 h 121525"/>
              <a:gd name="connsiteX5" fmla="*/ 104788 w 117128"/>
              <a:gd name="connsiteY5" fmla="*/ 57237 h 121525"/>
              <a:gd name="connsiteX6" fmla="*/ 13 w 117128"/>
              <a:gd name="connsiteY6" fmla="*/ 87 h 12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128" h="121525">
                <a:moveTo>
                  <a:pt x="13" y="87"/>
                </a:moveTo>
                <a:cubicBezTo>
                  <a:pt x="1336" y="-1765"/>
                  <a:pt x="98439" y="26016"/>
                  <a:pt x="112726" y="46124"/>
                </a:cubicBezTo>
                <a:cubicBezTo>
                  <a:pt x="127013" y="66232"/>
                  <a:pt x="103465" y="114122"/>
                  <a:pt x="85738" y="120737"/>
                </a:cubicBezTo>
                <a:cubicBezTo>
                  <a:pt x="68011" y="127352"/>
                  <a:pt x="4511" y="90310"/>
                  <a:pt x="6363" y="85812"/>
                </a:cubicBezTo>
                <a:cubicBezTo>
                  <a:pt x="8215" y="81314"/>
                  <a:pt x="80447" y="98512"/>
                  <a:pt x="96851" y="93749"/>
                </a:cubicBezTo>
                <a:cubicBezTo>
                  <a:pt x="113255" y="88986"/>
                  <a:pt x="117753" y="73112"/>
                  <a:pt x="104788" y="57237"/>
                </a:cubicBezTo>
                <a:cubicBezTo>
                  <a:pt x="91823" y="41362"/>
                  <a:pt x="-1310" y="1939"/>
                  <a:pt x="1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: 図形 648">
            <a:extLst>
              <a:ext uri="{FF2B5EF4-FFF2-40B4-BE49-F238E27FC236}">
                <a16:creationId xmlns:a16="http://schemas.microsoft.com/office/drawing/2014/main" id="{DA3B2890-ADA8-4EAD-8062-402DDBBD0541}"/>
              </a:ext>
            </a:extLst>
          </p:cNvPr>
          <p:cNvSpPr/>
          <p:nvPr/>
        </p:nvSpPr>
        <p:spPr>
          <a:xfrm>
            <a:off x="5135424" y="5559298"/>
            <a:ext cx="74759" cy="79670"/>
          </a:xfrm>
          <a:custGeom>
            <a:avLst/>
            <a:gdLst>
              <a:gd name="connsiteX0" fmla="*/ 74751 w 74759"/>
              <a:gd name="connsiteY0" fmla="*/ 127 h 79670"/>
              <a:gd name="connsiteX1" fmla="*/ 9664 w 74759"/>
              <a:gd name="connsiteY1" fmla="*/ 76327 h 79670"/>
              <a:gd name="connsiteX2" fmla="*/ 4901 w 74759"/>
              <a:gd name="connsiteY2" fmla="*/ 58865 h 79670"/>
              <a:gd name="connsiteX3" fmla="*/ 74751 w 74759"/>
              <a:gd name="connsiteY3" fmla="*/ 127 h 7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759" h="79670">
                <a:moveTo>
                  <a:pt x="74751" y="127"/>
                </a:moveTo>
                <a:cubicBezTo>
                  <a:pt x="75545" y="3037"/>
                  <a:pt x="21306" y="66537"/>
                  <a:pt x="9664" y="76327"/>
                </a:cubicBezTo>
                <a:cubicBezTo>
                  <a:pt x="-1978" y="86117"/>
                  <a:pt x="-2507" y="72623"/>
                  <a:pt x="4901" y="58865"/>
                </a:cubicBezTo>
                <a:cubicBezTo>
                  <a:pt x="12309" y="45107"/>
                  <a:pt x="73957" y="-2783"/>
                  <a:pt x="74751" y="1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: 図形 649">
            <a:extLst>
              <a:ext uri="{FF2B5EF4-FFF2-40B4-BE49-F238E27FC236}">
                <a16:creationId xmlns:a16="http://schemas.microsoft.com/office/drawing/2014/main" id="{D7661EEA-8DBD-4324-85C0-E38E1B5AE87A}"/>
              </a:ext>
            </a:extLst>
          </p:cNvPr>
          <p:cNvSpPr/>
          <p:nvPr/>
        </p:nvSpPr>
        <p:spPr>
          <a:xfrm>
            <a:off x="4569042" y="5336634"/>
            <a:ext cx="417627" cy="245392"/>
          </a:xfrm>
          <a:custGeom>
            <a:avLst/>
            <a:gdLst>
              <a:gd name="connsiteX0" fmla="*/ 6133 w 417627"/>
              <a:gd name="connsiteY0" fmla="*/ 13241 h 245392"/>
              <a:gd name="connsiteX1" fmla="*/ 403008 w 417627"/>
              <a:gd name="connsiteY1" fmla="*/ 240254 h 245392"/>
              <a:gd name="connsiteX2" fmla="*/ 331571 w 417627"/>
              <a:gd name="connsiteY2" fmla="*/ 170404 h 245392"/>
              <a:gd name="connsiteX3" fmla="*/ 328396 w 417627"/>
              <a:gd name="connsiteY3" fmla="*/ 154529 h 245392"/>
              <a:gd name="connsiteX4" fmla="*/ 298233 w 417627"/>
              <a:gd name="connsiteY4" fmla="*/ 92616 h 245392"/>
              <a:gd name="connsiteX5" fmla="*/ 242671 w 417627"/>
              <a:gd name="connsiteY5" fmla="*/ 79916 h 245392"/>
              <a:gd name="connsiteX6" fmla="*/ 312521 w 417627"/>
              <a:gd name="connsiteY6" fmla="*/ 127541 h 245392"/>
              <a:gd name="connsiteX7" fmla="*/ 253783 w 417627"/>
              <a:gd name="connsiteY7" fmla="*/ 127541 h 245392"/>
              <a:gd name="connsiteX8" fmla="*/ 161708 w 417627"/>
              <a:gd name="connsiteY8" fmla="*/ 75154 h 245392"/>
              <a:gd name="connsiteX9" fmla="*/ 112496 w 417627"/>
              <a:gd name="connsiteY9" fmla="*/ 49754 h 245392"/>
              <a:gd name="connsiteX10" fmla="*/ 156946 w 417627"/>
              <a:gd name="connsiteY10" fmla="*/ 32291 h 245392"/>
              <a:gd name="connsiteX11" fmla="*/ 6133 w 417627"/>
              <a:gd name="connsiteY11" fmla="*/ 13241 h 24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7627" h="245392">
                <a:moveTo>
                  <a:pt x="6133" y="13241"/>
                </a:moveTo>
                <a:cubicBezTo>
                  <a:pt x="47143" y="47901"/>
                  <a:pt x="348768" y="214060"/>
                  <a:pt x="403008" y="240254"/>
                </a:cubicBezTo>
                <a:cubicBezTo>
                  <a:pt x="457248" y="266448"/>
                  <a:pt x="344006" y="184692"/>
                  <a:pt x="331571" y="170404"/>
                </a:cubicBezTo>
                <a:cubicBezTo>
                  <a:pt x="319136" y="156116"/>
                  <a:pt x="333952" y="167494"/>
                  <a:pt x="328396" y="154529"/>
                </a:cubicBezTo>
                <a:cubicBezTo>
                  <a:pt x="322840" y="141564"/>
                  <a:pt x="312521" y="105052"/>
                  <a:pt x="298233" y="92616"/>
                </a:cubicBezTo>
                <a:cubicBezTo>
                  <a:pt x="283946" y="80181"/>
                  <a:pt x="240290" y="74095"/>
                  <a:pt x="242671" y="79916"/>
                </a:cubicBezTo>
                <a:cubicBezTo>
                  <a:pt x="245052" y="85737"/>
                  <a:pt x="310669" y="119604"/>
                  <a:pt x="312521" y="127541"/>
                </a:cubicBezTo>
                <a:cubicBezTo>
                  <a:pt x="314373" y="135479"/>
                  <a:pt x="278919" y="136272"/>
                  <a:pt x="253783" y="127541"/>
                </a:cubicBezTo>
                <a:cubicBezTo>
                  <a:pt x="228647" y="118810"/>
                  <a:pt x="185256" y="88118"/>
                  <a:pt x="161708" y="75154"/>
                </a:cubicBezTo>
                <a:cubicBezTo>
                  <a:pt x="138160" y="62190"/>
                  <a:pt x="113290" y="56898"/>
                  <a:pt x="112496" y="49754"/>
                </a:cubicBezTo>
                <a:cubicBezTo>
                  <a:pt x="111702" y="42610"/>
                  <a:pt x="171234" y="42874"/>
                  <a:pt x="156946" y="32291"/>
                </a:cubicBezTo>
                <a:cubicBezTo>
                  <a:pt x="142659" y="21708"/>
                  <a:pt x="-34877" y="-21419"/>
                  <a:pt x="6133" y="132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: 図形 650">
            <a:extLst>
              <a:ext uri="{FF2B5EF4-FFF2-40B4-BE49-F238E27FC236}">
                <a16:creationId xmlns:a16="http://schemas.microsoft.com/office/drawing/2014/main" id="{D3373653-5EA7-4044-B28B-50FADA7F8DE1}"/>
              </a:ext>
            </a:extLst>
          </p:cNvPr>
          <p:cNvSpPr/>
          <p:nvPr/>
        </p:nvSpPr>
        <p:spPr>
          <a:xfrm>
            <a:off x="4811714" y="5496891"/>
            <a:ext cx="205334" cy="147073"/>
          </a:xfrm>
          <a:custGeom>
            <a:avLst/>
            <a:gdLst>
              <a:gd name="connsiteX0" fmla="*/ 6349 w 205334"/>
              <a:gd name="connsiteY0" fmla="*/ 3797 h 147073"/>
              <a:gd name="connsiteX1" fmla="*/ 204786 w 205334"/>
              <a:gd name="connsiteY1" fmla="*/ 146672 h 147073"/>
              <a:gd name="connsiteX2" fmla="*/ 63499 w 205334"/>
              <a:gd name="connsiteY2" fmla="*/ 46659 h 147073"/>
              <a:gd name="connsiteX3" fmla="*/ 6349 w 205334"/>
              <a:gd name="connsiteY3" fmla="*/ 3797 h 147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334" h="147073">
                <a:moveTo>
                  <a:pt x="6349" y="3797"/>
                </a:moveTo>
                <a:cubicBezTo>
                  <a:pt x="29897" y="20466"/>
                  <a:pt x="195261" y="139528"/>
                  <a:pt x="204786" y="146672"/>
                </a:cubicBezTo>
                <a:cubicBezTo>
                  <a:pt x="214311" y="153816"/>
                  <a:pt x="97101" y="63592"/>
                  <a:pt x="63499" y="46659"/>
                </a:cubicBezTo>
                <a:cubicBezTo>
                  <a:pt x="29897" y="29726"/>
                  <a:pt x="-17199" y="-12872"/>
                  <a:pt x="6349" y="3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: 図形 651">
            <a:extLst>
              <a:ext uri="{FF2B5EF4-FFF2-40B4-BE49-F238E27FC236}">
                <a16:creationId xmlns:a16="http://schemas.microsoft.com/office/drawing/2014/main" id="{5923451C-1218-47BB-8D88-CABEA68852F0}"/>
              </a:ext>
            </a:extLst>
          </p:cNvPr>
          <p:cNvSpPr/>
          <p:nvPr/>
        </p:nvSpPr>
        <p:spPr>
          <a:xfrm>
            <a:off x="4796494" y="5546499"/>
            <a:ext cx="263568" cy="165390"/>
          </a:xfrm>
          <a:custGeom>
            <a:avLst/>
            <a:gdLst>
              <a:gd name="connsiteX0" fmla="*/ 931 w 263568"/>
              <a:gd name="connsiteY0" fmla="*/ 226 h 165390"/>
              <a:gd name="connsiteX1" fmla="*/ 246994 w 263568"/>
              <a:gd name="connsiteY1" fmla="*/ 149451 h 165390"/>
              <a:gd name="connsiteX2" fmla="*/ 232706 w 263568"/>
              <a:gd name="connsiteY2" fmla="*/ 157389 h 165390"/>
              <a:gd name="connsiteX3" fmla="*/ 164444 w 263568"/>
              <a:gd name="connsiteY3" fmla="*/ 116114 h 165390"/>
              <a:gd name="connsiteX4" fmla="*/ 931 w 263568"/>
              <a:gd name="connsiteY4" fmla="*/ 226 h 16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8" h="165390">
                <a:moveTo>
                  <a:pt x="931" y="226"/>
                </a:moveTo>
                <a:cubicBezTo>
                  <a:pt x="14689" y="5782"/>
                  <a:pt x="208365" y="123257"/>
                  <a:pt x="246994" y="149451"/>
                </a:cubicBezTo>
                <a:cubicBezTo>
                  <a:pt x="285623" y="175645"/>
                  <a:pt x="246464" y="162945"/>
                  <a:pt x="232706" y="157389"/>
                </a:cubicBezTo>
                <a:cubicBezTo>
                  <a:pt x="218948" y="151833"/>
                  <a:pt x="199104" y="139133"/>
                  <a:pt x="164444" y="116114"/>
                </a:cubicBezTo>
                <a:cubicBezTo>
                  <a:pt x="129784" y="93095"/>
                  <a:pt x="-12827" y="-5330"/>
                  <a:pt x="931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: 図形 652">
            <a:extLst>
              <a:ext uri="{FF2B5EF4-FFF2-40B4-BE49-F238E27FC236}">
                <a16:creationId xmlns:a16="http://schemas.microsoft.com/office/drawing/2014/main" id="{54416C10-C24C-4C17-9633-D22A0BCE8518}"/>
              </a:ext>
            </a:extLst>
          </p:cNvPr>
          <p:cNvSpPr/>
          <p:nvPr/>
        </p:nvSpPr>
        <p:spPr>
          <a:xfrm>
            <a:off x="5078232" y="5721242"/>
            <a:ext cx="103514" cy="68691"/>
          </a:xfrm>
          <a:custGeom>
            <a:avLst/>
            <a:gdLst>
              <a:gd name="connsiteX0" fmla="*/ 181 w 103514"/>
              <a:gd name="connsiteY0" fmla="*/ 49321 h 68691"/>
              <a:gd name="connsiteX1" fmla="*/ 95431 w 103514"/>
              <a:gd name="connsiteY1" fmla="*/ 68371 h 68691"/>
              <a:gd name="connsiteX2" fmla="*/ 97018 w 103514"/>
              <a:gd name="connsiteY2" fmla="*/ 31858 h 68691"/>
              <a:gd name="connsiteX3" fmla="*/ 84318 w 103514"/>
              <a:gd name="connsiteY3" fmla="*/ 108 h 68691"/>
              <a:gd name="connsiteX4" fmla="*/ 71618 w 103514"/>
              <a:gd name="connsiteY4" fmla="*/ 42971 h 68691"/>
              <a:gd name="connsiteX5" fmla="*/ 181 w 103514"/>
              <a:gd name="connsiteY5" fmla="*/ 49321 h 6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514" h="68691">
                <a:moveTo>
                  <a:pt x="181" y="49321"/>
                </a:moveTo>
                <a:cubicBezTo>
                  <a:pt x="4150" y="53554"/>
                  <a:pt x="79292" y="71281"/>
                  <a:pt x="95431" y="68371"/>
                </a:cubicBezTo>
                <a:cubicBezTo>
                  <a:pt x="111570" y="65461"/>
                  <a:pt x="98870" y="43235"/>
                  <a:pt x="97018" y="31858"/>
                </a:cubicBezTo>
                <a:cubicBezTo>
                  <a:pt x="95166" y="20481"/>
                  <a:pt x="88551" y="-1744"/>
                  <a:pt x="84318" y="108"/>
                </a:cubicBezTo>
                <a:cubicBezTo>
                  <a:pt x="80085" y="1960"/>
                  <a:pt x="84583" y="34769"/>
                  <a:pt x="71618" y="42971"/>
                </a:cubicBezTo>
                <a:cubicBezTo>
                  <a:pt x="58654" y="51173"/>
                  <a:pt x="-3788" y="45088"/>
                  <a:pt x="181" y="49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: 図形 653">
            <a:extLst>
              <a:ext uri="{FF2B5EF4-FFF2-40B4-BE49-F238E27FC236}">
                <a16:creationId xmlns:a16="http://schemas.microsoft.com/office/drawing/2014/main" id="{5B3383E5-232D-472B-9F54-E6EED06141E1}"/>
              </a:ext>
            </a:extLst>
          </p:cNvPr>
          <p:cNvSpPr/>
          <p:nvPr/>
        </p:nvSpPr>
        <p:spPr>
          <a:xfrm>
            <a:off x="5068831" y="5676900"/>
            <a:ext cx="62315" cy="95810"/>
          </a:xfrm>
          <a:custGeom>
            <a:avLst/>
            <a:gdLst>
              <a:gd name="connsiteX0" fmla="*/ 61969 w 62315"/>
              <a:gd name="connsiteY0" fmla="*/ 0 h 95810"/>
              <a:gd name="connsiteX1" fmla="*/ 57 w 62315"/>
              <a:gd name="connsiteY1" fmla="*/ 46038 h 95810"/>
              <a:gd name="connsiteX2" fmla="*/ 50857 w 62315"/>
              <a:gd name="connsiteY2" fmla="*/ 95250 h 95810"/>
              <a:gd name="connsiteX3" fmla="*/ 54032 w 62315"/>
              <a:gd name="connsiteY3" fmla="*/ 71438 h 95810"/>
              <a:gd name="connsiteX4" fmla="*/ 61969 w 62315"/>
              <a:gd name="connsiteY4" fmla="*/ 52388 h 95810"/>
              <a:gd name="connsiteX5" fmla="*/ 41332 w 62315"/>
              <a:gd name="connsiteY5" fmla="*/ 49213 h 95810"/>
              <a:gd name="connsiteX6" fmla="*/ 20694 w 62315"/>
              <a:gd name="connsiteY6" fmla="*/ 46038 h 95810"/>
              <a:gd name="connsiteX7" fmla="*/ 61969 w 62315"/>
              <a:gd name="connsiteY7" fmla="*/ 0 h 95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315" h="95810">
                <a:moveTo>
                  <a:pt x="61969" y="0"/>
                </a:moveTo>
                <a:cubicBezTo>
                  <a:pt x="58530" y="0"/>
                  <a:pt x="1909" y="30163"/>
                  <a:pt x="57" y="46038"/>
                </a:cubicBezTo>
                <a:cubicBezTo>
                  <a:pt x="-1795" y="61913"/>
                  <a:pt x="41861" y="91017"/>
                  <a:pt x="50857" y="95250"/>
                </a:cubicBezTo>
                <a:cubicBezTo>
                  <a:pt x="59853" y="99483"/>
                  <a:pt x="52180" y="78582"/>
                  <a:pt x="54032" y="71438"/>
                </a:cubicBezTo>
                <a:cubicBezTo>
                  <a:pt x="55884" y="64294"/>
                  <a:pt x="64086" y="56092"/>
                  <a:pt x="61969" y="52388"/>
                </a:cubicBezTo>
                <a:cubicBezTo>
                  <a:pt x="59852" y="48684"/>
                  <a:pt x="48211" y="50271"/>
                  <a:pt x="41332" y="49213"/>
                </a:cubicBezTo>
                <a:cubicBezTo>
                  <a:pt x="34453" y="48155"/>
                  <a:pt x="21223" y="51330"/>
                  <a:pt x="20694" y="46038"/>
                </a:cubicBezTo>
                <a:cubicBezTo>
                  <a:pt x="20165" y="40746"/>
                  <a:pt x="65408" y="0"/>
                  <a:pt x="619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: 図形 654">
            <a:extLst>
              <a:ext uri="{FF2B5EF4-FFF2-40B4-BE49-F238E27FC236}">
                <a16:creationId xmlns:a16="http://schemas.microsoft.com/office/drawing/2014/main" id="{B091CED0-024F-4A61-947C-6CCDE3C78E1B}"/>
              </a:ext>
            </a:extLst>
          </p:cNvPr>
          <p:cNvSpPr/>
          <p:nvPr/>
        </p:nvSpPr>
        <p:spPr>
          <a:xfrm>
            <a:off x="4965184" y="5573000"/>
            <a:ext cx="239901" cy="149791"/>
          </a:xfrm>
          <a:custGeom>
            <a:avLst/>
            <a:gdLst>
              <a:gd name="connsiteX0" fmla="*/ 516 w 239901"/>
              <a:gd name="connsiteY0" fmla="*/ 713 h 149791"/>
              <a:gd name="connsiteX1" fmla="*/ 232291 w 239901"/>
              <a:gd name="connsiteY1" fmla="*/ 146763 h 149791"/>
              <a:gd name="connsiteX2" fmla="*/ 170379 w 239901"/>
              <a:gd name="connsiteY2" fmla="*/ 92788 h 149791"/>
              <a:gd name="connsiteX3" fmla="*/ 516 w 239901"/>
              <a:gd name="connsiteY3" fmla="*/ 713 h 14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901" h="149791">
                <a:moveTo>
                  <a:pt x="516" y="713"/>
                </a:moveTo>
                <a:cubicBezTo>
                  <a:pt x="10835" y="9709"/>
                  <a:pt x="203981" y="131417"/>
                  <a:pt x="232291" y="146763"/>
                </a:cubicBezTo>
                <a:cubicBezTo>
                  <a:pt x="260601" y="162109"/>
                  <a:pt x="203187" y="115278"/>
                  <a:pt x="170379" y="92788"/>
                </a:cubicBezTo>
                <a:cubicBezTo>
                  <a:pt x="137571" y="70298"/>
                  <a:pt x="-9803" y="-8283"/>
                  <a:pt x="516" y="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: 図形 655">
            <a:extLst>
              <a:ext uri="{FF2B5EF4-FFF2-40B4-BE49-F238E27FC236}">
                <a16:creationId xmlns:a16="http://schemas.microsoft.com/office/drawing/2014/main" id="{8C6BA711-1DD5-4D3B-992F-363DF980620D}"/>
              </a:ext>
            </a:extLst>
          </p:cNvPr>
          <p:cNvSpPr/>
          <p:nvPr/>
        </p:nvSpPr>
        <p:spPr>
          <a:xfrm>
            <a:off x="5085105" y="5762282"/>
            <a:ext cx="178058" cy="124253"/>
          </a:xfrm>
          <a:custGeom>
            <a:avLst/>
            <a:gdLst>
              <a:gd name="connsiteX0" fmla="*/ 1245 w 178058"/>
              <a:gd name="connsiteY0" fmla="*/ 343 h 124253"/>
              <a:gd name="connsiteX1" fmla="*/ 91733 w 178058"/>
              <a:gd name="connsiteY1" fmla="*/ 73368 h 124253"/>
              <a:gd name="connsiteX2" fmla="*/ 175870 w 178058"/>
              <a:gd name="connsiteY2" fmla="*/ 124168 h 124253"/>
              <a:gd name="connsiteX3" fmla="*/ 144120 w 178058"/>
              <a:gd name="connsiteY3" fmla="*/ 84481 h 124253"/>
              <a:gd name="connsiteX4" fmla="*/ 45695 w 178058"/>
              <a:gd name="connsiteY4" fmla="*/ 46381 h 124253"/>
              <a:gd name="connsiteX5" fmla="*/ 1245 w 178058"/>
              <a:gd name="connsiteY5" fmla="*/ 343 h 12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58" h="124253">
                <a:moveTo>
                  <a:pt x="1245" y="343"/>
                </a:moveTo>
                <a:cubicBezTo>
                  <a:pt x="8918" y="4841"/>
                  <a:pt x="62629" y="52731"/>
                  <a:pt x="91733" y="73368"/>
                </a:cubicBezTo>
                <a:cubicBezTo>
                  <a:pt x="120837" y="94006"/>
                  <a:pt x="167139" y="122316"/>
                  <a:pt x="175870" y="124168"/>
                </a:cubicBezTo>
                <a:cubicBezTo>
                  <a:pt x="184601" y="126020"/>
                  <a:pt x="165816" y="97445"/>
                  <a:pt x="144120" y="84481"/>
                </a:cubicBezTo>
                <a:cubicBezTo>
                  <a:pt x="122424" y="71517"/>
                  <a:pt x="68449" y="55906"/>
                  <a:pt x="45695" y="46381"/>
                </a:cubicBezTo>
                <a:cubicBezTo>
                  <a:pt x="22941" y="36856"/>
                  <a:pt x="-6428" y="-4155"/>
                  <a:pt x="1245" y="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: 図形 656">
            <a:extLst>
              <a:ext uri="{FF2B5EF4-FFF2-40B4-BE49-F238E27FC236}">
                <a16:creationId xmlns:a16="http://schemas.microsoft.com/office/drawing/2014/main" id="{AC7CD556-6F86-44EA-864F-BF6F3C27E18F}"/>
              </a:ext>
            </a:extLst>
          </p:cNvPr>
          <p:cNvSpPr/>
          <p:nvPr/>
        </p:nvSpPr>
        <p:spPr>
          <a:xfrm>
            <a:off x="4970443" y="5834062"/>
            <a:ext cx="263554" cy="81061"/>
          </a:xfrm>
          <a:custGeom>
            <a:avLst/>
            <a:gdLst>
              <a:gd name="connsiteX0" fmla="*/ 20 w 263554"/>
              <a:gd name="connsiteY0" fmla="*/ 41276 h 81061"/>
              <a:gd name="connsiteX1" fmla="*/ 92095 w 263554"/>
              <a:gd name="connsiteY1" fmla="*/ 17463 h 81061"/>
              <a:gd name="connsiteX2" fmla="*/ 123845 w 263554"/>
              <a:gd name="connsiteY2" fmla="*/ 7938 h 81061"/>
              <a:gd name="connsiteX3" fmla="*/ 190520 w 263554"/>
              <a:gd name="connsiteY3" fmla="*/ 46038 h 81061"/>
              <a:gd name="connsiteX4" fmla="*/ 263545 w 263554"/>
              <a:gd name="connsiteY4" fmla="*/ 80963 h 81061"/>
              <a:gd name="connsiteX5" fmla="*/ 195282 w 263554"/>
              <a:gd name="connsiteY5" fmla="*/ 34926 h 81061"/>
              <a:gd name="connsiteX6" fmla="*/ 141307 w 263554"/>
              <a:gd name="connsiteY6" fmla="*/ 1 h 81061"/>
              <a:gd name="connsiteX7" fmla="*/ 84157 w 263554"/>
              <a:gd name="connsiteY7" fmla="*/ 33338 h 81061"/>
              <a:gd name="connsiteX8" fmla="*/ 20 w 263554"/>
              <a:gd name="connsiteY8" fmla="*/ 41276 h 81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3554" h="81061">
                <a:moveTo>
                  <a:pt x="20" y="41276"/>
                </a:moveTo>
                <a:cubicBezTo>
                  <a:pt x="1343" y="38630"/>
                  <a:pt x="71458" y="23019"/>
                  <a:pt x="92095" y="17463"/>
                </a:cubicBezTo>
                <a:cubicBezTo>
                  <a:pt x="112732" y="11907"/>
                  <a:pt x="107441" y="3175"/>
                  <a:pt x="123845" y="7938"/>
                </a:cubicBezTo>
                <a:cubicBezTo>
                  <a:pt x="140249" y="12701"/>
                  <a:pt x="167237" y="33867"/>
                  <a:pt x="190520" y="46038"/>
                </a:cubicBezTo>
                <a:cubicBezTo>
                  <a:pt x="213803" y="58209"/>
                  <a:pt x="262751" y="82815"/>
                  <a:pt x="263545" y="80963"/>
                </a:cubicBezTo>
                <a:cubicBezTo>
                  <a:pt x="264339" y="79111"/>
                  <a:pt x="215655" y="48420"/>
                  <a:pt x="195282" y="34926"/>
                </a:cubicBezTo>
                <a:cubicBezTo>
                  <a:pt x="174909" y="21432"/>
                  <a:pt x="159828" y="266"/>
                  <a:pt x="141307" y="1"/>
                </a:cubicBezTo>
                <a:cubicBezTo>
                  <a:pt x="122786" y="-264"/>
                  <a:pt x="106646" y="26194"/>
                  <a:pt x="84157" y="33338"/>
                </a:cubicBezTo>
                <a:cubicBezTo>
                  <a:pt x="61668" y="40482"/>
                  <a:pt x="-1303" y="43922"/>
                  <a:pt x="20" y="41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: 図形 657">
            <a:extLst>
              <a:ext uri="{FF2B5EF4-FFF2-40B4-BE49-F238E27FC236}">
                <a16:creationId xmlns:a16="http://schemas.microsoft.com/office/drawing/2014/main" id="{556B54B4-D29B-45CD-B72D-3A241839E4B2}"/>
              </a:ext>
            </a:extLst>
          </p:cNvPr>
          <p:cNvSpPr/>
          <p:nvPr/>
        </p:nvSpPr>
        <p:spPr>
          <a:xfrm>
            <a:off x="4849791" y="5624485"/>
            <a:ext cx="224466" cy="118826"/>
          </a:xfrm>
          <a:custGeom>
            <a:avLst/>
            <a:gdLst>
              <a:gd name="connsiteX0" fmla="*/ 219097 w 224466"/>
              <a:gd name="connsiteY0" fmla="*/ 23840 h 118826"/>
              <a:gd name="connsiteX1" fmla="*/ 217509 w 224466"/>
              <a:gd name="connsiteY1" fmla="*/ 95278 h 118826"/>
              <a:gd name="connsiteX2" fmla="*/ 147659 w 224466"/>
              <a:gd name="connsiteY2" fmla="*/ 112740 h 118826"/>
              <a:gd name="connsiteX3" fmla="*/ 22 w 224466"/>
              <a:gd name="connsiteY3" fmla="*/ 28 h 118826"/>
              <a:gd name="connsiteX4" fmla="*/ 158772 w 224466"/>
              <a:gd name="connsiteY4" fmla="*/ 101628 h 118826"/>
              <a:gd name="connsiteX5" fmla="*/ 192109 w 224466"/>
              <a:gd name="connsiteY5" fmla="*/ 88928 h 118826"/>
              <a:gd name="connsiteX6" fmla="*/ 219097 w 224466"/>
              <a:gd name="connsiteY6" fmla="*/ 23840 h 118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466" h="118826">
                <a:moveTo>
                  <a:pt x="219097" y="23840"/>
                </a:moveTo>
                <a:cubicBezTo>
                  <a:pt x="223330" y="24898"/>
                  <a:pt x="229415" y="80461"/>
                  <a:pt x="217509" y="95278"/>
                </a:cubicBezTo>
                <a:cubicBezTo>
                  <a:pt x="205603" y="110095"/>
                  <a:pt x="183907" y="128615"/>
                  <a:pt x="147659" y="112740"/>
                </a:cubicBezTo>
                <a:cubicBezTo>
                  <a:pt x="111411" y="96865"/>
                  <a:pt x="-1830" y="1880"/>
                  <a:pt x="22" y="28"/>
                </a:cubicBezTo>
                <a:cubicBezTo>
                  <a:pt x="1874" y="-1824"/>
                  <a:pt x="126757" y="86811"/>
                  <a:pt x="158772" y="101628"/>
                </a:cubicBezTo>
                <a:cubicBezTo>
                  <a:pt x="190786" y="116445"/>
                  <a:pt x="184701" y="96336"/>
                  <a:pt x="192109" y="88928"/>
                </a:cubicBezTo>
                <a:cubicBezTo>
                  <a:pt x="199517" y="81520"/>
                  <a:pt x="214864" y="22782"/>
                  <a:pt x="219097" y="2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: 図形 658">
            <a:extLst>
              <a:ext uri="{FF2B5EF4-FFF2-40B4-BE49-F238E27FC236}">
                <a16:creationId xmlns:a16="http://schemas.microsoft.com/office/drawing/2014/main" id="{028B07CC-5B55-4E7F-B717-3DE028205626}"/>
              </a:ext>
            </a:extLst>
          </p:cNvPr>
          <p:cNvSpPr/>
          <p:nvPr/>
        </p:nvSpPr>
        <p:spPr>
          <a:xfrm>
            <a:off x="5015445" y="5775559"/>
            <a:ext cx="185446" cy="71277"/>
          </a:xfrm>
          <a:custGeom>
            <a:avLst/>
            <a:gdLst>
              <a:gd name="connsiteX0" fmla="*/ 185205 w 185446"/>
              <a:gd name="connsiteY0" fmla="*/ 68029 h 71277"/>
              <a:gd name="connsiteX1" fmla="*/ 50268 w 185446"/>
              <a:gd name="connsiteY1" fmla="*/ 2941 h 71277"/>
              <a:gd name="connsiteX2" fmla="*/ 4230 w 185446"/>
              <a:gd name="connsiteY2" fmla="*/ 17229 h 71277"/>
              <a:gd name="connsiteX3" fmla="*/ 4230 w 185446"/>
              <a:gd name="connsiteY3" fmla="*/ 71204 h 71277"/>
              <a:gd name="connsiteX4" fmla="*/ 23280 w 185446"/>
              <a:gd name="connsiteY4" fmla="*/ 28341 h 71277"/>
              <a:gd name="connsiteX5" fmla="*/ 37568 w 185446"/>
              <a:gd name="connsiteY5" fmla="*/ 6116 h 71277"/>
              <a:gd name="connsiteX6" fmla="*/ 13755 w 185446"/>
              <a:gd name="connsiteY6" fmla="*/ 18816 h 71277"/>
              <a:gd name="connsiteX7" fmla="*/ 185205 w 185446"/>
              <a:gd name="connsiteY7" fmla="*/ 68029 h 7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446" h="71277">
                <a:moveTo>
                  <a:pt x="185205" y="68029"/>
                </a:moveTo>
                <a:cubicBezTo>
                  <a:pt x="191290" y="65383"/>
                  <a:pt x="80430" y="11408"/>
                  <a:pt x="50268" y="2941"/>
                </a:cubicBezTo>
                <a:cubicBezTo>
                  <a:pt x="20105" y="-5526"/>
                  <a:pt x="11903" y="5852"/>
                  <a:pt x="4230" y="17229"/>
                </a:cubicBezTo>
                <a:cubicBezTo>
                  <a:pt x="-3443" y="28606"/>
                  <a:pt x="1055" y="69352"/>
                  <a:pt x="4230" y="71204"/>
                </a:cubicBezTo>
                <a:cubicBezTo>
                  <a:pt x="7405" y="73056"/>
                  <a:pt x="17724" y="39189"/>
                  <a:pt x="23280" y="28341"/>
                </a:cubicBezTo>
                <a:cubicBezTo>
                  <a:pt x="28836" y="17493"/>
                  <a:pt x="39155" y="7703"/>
                  <a:pt x="37568" y="6116"/>
                </a:cubicBezTo>
                <a:cubicBezTo>
                  <a:pt x="35981" y="4529"/>
                  <a:pt x="-11645" y="7968"/>
                  <a:pt x="13755" y="18816"/>
                </a:cubicBezTo>
                <a:cubicBezTo>
                  <a:pt x="39155" y="29664"/>
                  <a:pt x="179120" y="70675"/>
                  <a:pt x="185205" y="68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: 図形 659">
            <a:extLst>
              <a:ext uri="{FF2B5EF4-FFF2-40B4-BE49-F238E27FC236}">
                <a16:creationId xmlns:a16="http://schemas.microsoft.com/office/drawing/2014/main" id="{CCB6A87F-51A3-43CA-A7C4-698779F24BEC}"/>
              </a:ext>
            </a:extLst>
          </p:cNvPr>
          <p:cNvSpPr/>
          <p:nvPr/>
        </p:nvSpPr>
        <p:spPr>
          <a:xfrm>
            <a:off x="4580058" y="5653480"/>
            <a:ext cx="292084" cy="708284"/>
          </a:xfrm>
          <a:custGeom>
            <a:avLst/>
            <a:gdLst>
              <a:gd name="connsiteX0" fmla="*/ 291980 w 292084"/>
              <a:gd name="connsiteY0" fmla="*/ 1195 h 708284"/>
              <a:gd name="connsiteX1" fmla="*/ 231655 w 292084"/>
              <a:gd name="connsiteY1" fmla="*/ 137720 h 708284"/>
              <a:gd name="connsiteX2" fmla="*/ 203080 w 292084"/>
              <a:gd name="connsiteY2" fmla="*/ 137720 h 708284"/>
              <a:gd name="connsiteX3" fmla="*/ 45917 w 292084"/>
              <a:gd name="connsiteY3" fmla="*/ 547295 h 708284"/>
              <a:gd name="connsiteX4" fmla="*/ 1467 w 292084"/>
              <a:gd name="connsiteY4" fmla="*/ 682233 h 708284"/>
              <a:gd name="connsiteX5" fmla="*/ 87192 w 292084"/>
              <a:gd name="connsiteY5" fmla="*/ 706045 h 708284"/>
              <a:gd name="connsiteX6" fmla="*/ 23692 w 292084"/>
              <a:gd name="connsiteY6" fmla="*/ 650483 h 708284"/>
              <a:gd name="connsiteX7" fmla="*/ 52267 w 292084"/>
              <a:gd name="connsiteY7" fmla="*/ 545708 h 708284"/>
              <a:gd name="connsiteX8" fmla="*/ 182442 w 292084"/>
              <a:gd name="connsiteY8" fmla="*/ 196458 h 708284"/>
              <a:gd name="connsiteX9" fmla="*/ 222130 w 292084"/>
              <a:gd name="connsiteY9" fmla="*/ 117083 h 708284"/>
              <a:gd name="connsiteX10" fmla="*/ 245942 w 292084"/>
              <a:gd name="connsiteY10" fmla="*/ 72633 h 708284"/>
              <a:gd name="connsiteX11" fmla="*/ 291980 w 292084"/>
              <a:gd name="connsiteY11" fmla="*/ 1195 h 708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2084" h="708284">
                <a:moveTo>
                  <a:pt x="291980" y="1195"/>
                </a:moveTo>
                <a:cubicBezTo>
                  <a:pt x="289599" y="12043"/>
                  <a:pt x="246472" y="114966"/>
                  <a:pt x="231655" y="137720"/>
                </a:cubicBezTo>
                <a:cubicBezTo>
                  <a:pt x="216838" y="160474"/>
                  <a:pt x="234036" y="69458"/>
                  <a:pt x="203080" y="137720"/>
                </a:cubicBezTo>
                <a:cubicBezTo>
                  <a:pt x="172124" y="205983"/>
                  <a:pt x="79519" y="456543"/>
                  <a:pt x="45917" y="547295"/>
                </a:cubicBezTo>
                <a:cubicBezTo>
                  <a:pt x="12315" y="638047"/>
                  <a:pt x="-5412" y="655775"/>
                  <a:pt x="1467" y="682233"/>
                </a:cubicBezTo>
                <a:cubicBezTo>
                  <a:pt x="8346" y="708691"/>
                  <a:pt x="83488" y="711337"/>
                  <a:pt x="87192" y="706045"/>
                </a:cubicBezTo>
                <a:cubicBezTo>
                  <a:pt x="90896" y="700753"/>
                  <a:pt x="29513" y="677206"/>
                  <a:pt x="23692" y="650483"/>
                </a:cubicBezTo>
                <a:cubicBezTo>
                  <a:pt x="17871" y="623760"/>
                  <a:pt x="25809" y="621379"/>
                  <a:pt x="52267" y="545708"/>
                </a:cubicBezTo>
                <a:cubicBezTo>
                  <a:pt x="78725" y="470037"/>
                  <a:pt x="154132" y="267895"/>
                  <a:pt x="182442" y="196458"/>
                </a:cubicBezTo>
                <a:cubicBezTo>
                  <a:pt x="210752" y="125021"/>
                  <a:pt x="211547" y="137721"/>
                  <a:pt x="222130" y="117083"/>
                </a:cubicBezTo>
                <a:cubicBezTo>
                  <a:pt x="232713" y="96446"/>
                  <a:pt x="236417" y="88773"/>
                  <a:pt x="245942" y="72633"/>
                </a:cubicBezTo>
                <a:cubicBezTo>
                  <a:pt x="255467" y="56493"/>
                  <a:pt x="294361" y="-9653"/>
                  <a:pt x="291980" y="1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: 図形 660">
            <a:extLst>
              <a:ext uri="{FF2B5EF4-FFF2-40B4-BE49-F238E27FC236}">
                <a16:creationId xmlns:a16="http://schemas.microsoft.com/office/drawing/2014/main" id="{CA4FDF20-D7B1-4CD1-9189-0472E9155C62}"/>
              </a:ext>
            </a:extLst>
          </p:cNvPr>
          <p:cNvSpPr/>
          <p:nvPr/>
        </p:nvSpPr>
        <p:spPr>
          <a:xfrm>
            <a:off x="4695760" y="5744994"/>
            <a:ext cx="289123" cy="585978"/>
          </a:xfrm>
          <a:custGeom>
            <a:avLst/>
            <a:gdLst>
              <a:gd name="connsiteX0" fmla="*/ 288990 w 289123"/>
              <a:gd name="connsiteY0" fmla="*/ 169 h 585978"/>
              <a:gd name="connsiteX1" fmla="*/ 117540 w 289123"/>
              <a:gd name="connsiteY1" fmla="*/ 314494 h 585978"/>
              <a:gd name="connsiteX2" fmla="*/ 58803 w 289123"/>
              <a:gd name="connsiteY2" fmla="*/ 504994 h 585978"/>
              <a:gd name="connsiteX3" fmla="*/ 65 w 289123"/>
              <a:gd name="connsiteY3" fmla="*/ 585956 h 585978"/>
              <a:gd name="connsiteX4" fmla="*/ 47690 w 289123"/>
              <a:gd name="connsiteY4" fmla="*/ 498644 h 585978"/>
              <a:gd name="connsiteX5" fmla="*/ 68328 w 289123"/>
              <a:gd name="connsiteY5" fmla="*/ 446256 h 585978"/>
              <a:gd name="connsiteX6" fmla="*/ 87378 w 289123"/>
              <a:gd name="connsiteY6" fmla="*/ 358944 h 585978"/>
              <a:gd name="connsiteX7" fmla="*/ 288990 w 289123"/>
              <a:gd name="connsiteY7" fmla="*/ 169 h 585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9123" h="585978">
                <a:moveTo>
                  <a:pt x="288990" y="169"/>
                </a:moveTo>
                <a:cubicBezTo>
                  <a:pt x="294017" y="-7239"/>
                  <a:pt x="155904" y="230357"/>
                  <a:pt x="117540" y="314494"/>
                </a:cubicBezTo>
                <a:cubicBezTo>
                  <a:pt x="79175" y="398632"/>
                  <a:pt x="78382" y="459750"/>
                  <a:pt x="58803" y="504994"/>
                </a:cubicBezTo>
                <a:cubicBezTo>
                  <a:pt x="39224" y="550238"/>
                  <a:pt x="1917" y="587014"/>
                  <a:pt x="65" y="585956"/>
                </a:cubicBezTo>
                <a:cubicBezTo>
                  <a:pt x="-1787" y="584898"/>
                  <a:pt x="36313" y="521927"/>
                  <a:pt x="47690" y="498644"/>
                </a:cubicBezTo>
                <a:cubicBezTo>
                  <a:pt x="59067" y="475361"/>
                  <a:pt x="61713" y="469539"/>
                  <a:pt x="68328" y="446256"/>
                </a:cubicBezTo>
                <a:cubicBezTo>
                  <a:pt x="74943" y="422973"/>
                  <a:pt x="54041" y="432763"/>
                  <a:pt x="87378" y="358944"/>
                </a:cubicBezTo>
                <a:cubicBezTo>
                  <a:pt x="120715" y="285125"/>
                  <a:pt x="283963" y="7577"/>
                  <a:pt x="288990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: 図形 661">
            <a:extLst>
              <a:ext uri="{FF2B5EF4-FFF2-40B4-BE49-F238E27FC236}">
                <a16:creationId xmlns:a16="http://schemas.microsoft.com/office/drawing/2014/main" id="{47633F46-7EF2-477B-B9E9-01A8E42B2937}"/>
              </a:ext>
            </a:extLst>
          </p:cNvPr>
          <p:cNvSpPr/>
          <p:nvPr/>
        </p:nvSpPr>
        <p:spPr>
          <a:xfrm>
            <a:off x="4693976" y="5662479"/>
            <a:ext cx="190762" cy="584394"/>
          </a:xfrm>
          <a:custGeom>
            <a:avLst/>
            <a:gdLst>
              <a:gd name="connsiteX0" fmla="*/ 190762 w 190762"/>
              <a:gd name="connsiteY0" fmla="*/ 134 h 584394"/>
              <a:gd name="connsiteX1" fmla="*/ 133612 w 190762"/>
              <a:gd name="connsiteY1" fmla="*/ 214446 h 584394"/>
              <a:gd name="connsiteX2" fmla="*/ 65349 w 190762"/>
              <a:gd name="connsiteY2" fmla="*/ 363671 h 584394"/>
              <a:gd name="connsiteX3" fmla="*/ 9787 w 190762"/>
              <a:gd name="connsiteY3" fmla="*/ 519246 h 584394"/>
              <a:gd name="connsiteX4" fmla="*/ 262 w 190762"/>
              <a:gd name="connsiteY4" fmla="*/ 584334 h 584394"/>
              <a:gd name="connsiteX5" fmla="*/ 12962 w 190762"/>
              <a:gd name="connsiteY5" fmla="*/ 509721 h 584394"/>
              <a:gd name="connsiteX6" fmla="*/ 41537 w 190762"/>
              <a:gd name="connsiteY6" fmla="*/ 409709 h 584394"/>
              <a:gd name="connsiteX7" fmla="*/ 133612 w 190762"/>
              <a:gd name="connsiteY7" fmla="*/ 185871 h 584394"/>
              <a:gd name="connsiteX8" fmla="*/ 190762 w 190762"/>
              <a:gd name="connsiteY8" fmla="*/ 134 h 58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762" h="584394">
                <a:moveTo>
                  <a:pt x="190762" y="134"/>
                </a:moveTo>
                <a:cubicBezTo>
                  <a:pt x="190762" y="4896"/>
                  <a:pt x="154514" y="153857"/>
                  <a:pt x="133612" y="214446"/>
                </a:cubicBezTo>
                <a:cubicBezTo>
                  <a:pt x="112710" y="275035"/>
                  <a:pt x="85986" y="312871"/>
                  <a:pt x="65349" y="363671"/>
                </a:cubicBezTo>
                <a:cubicBezTo>
                  <a:pt x="44712" y="414471"/>
                  <a:pt x="20635" y="482469"/>
                  <a:pt x="9787" y="519246"/>
                </a:cubicBezTo>
                <a:cubicBezTo>
                  <a:pt x="-1061" y="556023"/>
                  <a:pt x="-267" y="585921"/>
                  <a:pt x="262" y="584334"/>
                </a:cubicBezTo>
                <a:cubicBezTo>
                  <a:pt x="791" y="582747"/>
                  <a:pt x="6083" y="538825"/>
                  <a:pt x="12962" y="509721"/>
                </a:cubicBezTo>
                <a:cubicBezTo>
                  <a:pt x="19841" y="480617"/>
                  <a:pt x="21429" y="463684"/>
                  <a:pt x="41537" y="409709"/>
                </a:cubicBezTo>
                <a:cubicBezTo>
                  <a:pt x="61645" y="355734"/>
                  <a:pt x="110064" y="253869"/>
                  <a:pt x="133612" y="185871"/>
                </a:cubicBezTo>
                <a:cubicBezTo>
                  <a:pt x="157160" y="117873"/>
                  <a:pt x="190762" y="-4628"/>
                  <a:pt x="190762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: 図形 662">
            <a:extLst>
              <a:ext uri="{FF2B5EF4-FFF2-40B4-BE49-F238E27FC236}">
                <a16:creationId xmlns:a16="http://schemas.microsoft.com/office/drawing/2014/main" id="{C438A9E2-1B3A-4822-8AF1-EB85CDC0B1D8}"/>
              </a:ext>
            </a:extLst>
          </p:cNvPr>
          <p:cNvSpPr/>
          <p:nvPr/>
        </p:nvSpPr>
        <p:spPr>
          <a:xfrm>
            <a:off x="4623263" y="5830688"/>
            <a:ext cx="229019" cy="521136"/>
          </a:xfrm>
          <a:custGeom>
            <a:avLst/>
            <a:gdLst>
              <a:gd name="connsiteX0" fmla="*/ 226550 w 229019"/>
              <a:gd name="connsiteY0" fmla="*/ 22425 h 521136"/>
              <a:gd name="connsiteX1" fmla="*/ 174162 w 229019"/>
              <a:gd name="connsiteY1" fmla="*/ 30362 h 521136"/>
              <a:gd name="connsiteX2" fmla="*/ 102725 w 229019"/>
              <a:gd name="connsiteY2" fmla="*/ 163712 h 521136"/>
              <a:gd name="connsiteX3" fmla="*/ 2712 w 229019"/>
              <a:gd name="connsiteY3" fmla="*/ 425650 h 521136"/>
              <a:gd name="connsiteX4" fmla="*/ 26525 w 229019"/>
              <a:gd name="connsiteY4" fmla="*/ 520900 h 521136"/>
              <a:gd name="connsiteX5" fmla="*/ 5887 w 229019"/>
              <a:gd name="connsiteY5" fmla="*/ 451050 h 521136"/>
              <a:gd name="connsiteX6" fmla="*/ 43987 w 229019"/>
              <a:gd name="connsiteY6" fmla="*/ 398662 h 521136"/>
              <a:gd name="connsiteX7" fmla="*/ 93200 w 229019"/>
              <a:gd name="connsiteY7" fmla="*/ 285950 h 521136"/>
              <a:gd name="connsiteX8" fmla="*/ 226550 w 229019"/>
              <a:gd name="connsiteY8" fmla="*/ 22425 h 52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019" h="521136">
                <a:moveTo>
                  <a:pt x="226550" y="22425"/>
                </a:moveTo>
                <a:cubicBezTo>
                  <a:pt x="240044" y="-20173"/>
                  <a:pt x="194799" y="6814"/>
                  <a:pt x="174162" y="30362"/>
                </a:cubicBezTo>
                <a:cubicBezTo>
                  <a:pt x="153525" y="53910"/>
                  <a:pt x="131300" y="97831"/>
                  <a:pt x="102725" y="163712"/>
                </a:cubicBezTo>
                <a:cubicBezTo>
                  <a:pt x="74150" y="229593"/>
                  <a:pt x="15412" y="366119"/>
                  <a:pt x="2712" y="425650"/>
                </a:cubicBezTo>
                <a:cubicBezTo>
                  <a:pt x="-9988" y="485181"/>
                  <a:pt x="25996" y="516667"/>
                  <a:pt x="26525" y="520900"/>
                </a:cubicBezTo>
                <a:cubicBezTo>
                  <a:pt x="27054" y="525133"/>
                  <a:pt x="2977" y="471423"/>
                  <a:pt x="5887" y="451050"/>
                </a:cubicBezTo>
                <a:cubicBezTo>
                  <a:pt x="8797" y="430677"/>
                  <a:pt x="29435" y="426179"/>
                  <a:pt x="43987" y="398662"/>
                </a:cubicBezTo>
                <a:cubicBezTo>
                  <a:pt x="58539" y="371145"/>
                  <a:pt x="69123" y="347333"/>
                  <a:pt x="93200" y="285950"/>
                </a:cubicBezTo>
                <a:cubicBezTo>
                  <a:pt x="117277" y="224567"/>
                  <a:pt x="213056" y="65023"/>
                  <a:pt x="226550" y="224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: 図形 663">
            <a:extLst>
              <a:ext uri="{FF2B5EF4-FFF2-40B4-BE49-F238E27FC236}">
                <a16:creationId xmlns:a16="http://schemas.microsoft.com/office/drawing/2014/main" id="{F538598C-F348-4CC8-AFB8-44DEDAC87561}"/>
              </a:ext>
            </a:extLst>
          </p:cNvPr>
          <p:cNvSpPr/>
          <p:nvPr/>
        </p:nvSpPr>
        <p:spPr>
          <a:xfrm>
            <a:off x="4810642" y="5935500"/>
            <a:ext cx="128092" cy="328381"/>
          </a:xfrm>
          <a:custGeom>
            <a:avLst/>
            <a:gdLst>
              <a:gd name="connsiteX0" fmla="*/ 128071 w 128092"/>
              <a:gd name="connsiteY0" fmla="*/ 163 h 328381"/>
              <a:gd name="connsiteX1" fmla="*/ 50283 w 128092"/>
              <a:gd name="connsiteY1" fmla="*/ 111288 h 328381"/>
              <a:gd name="connsiteX2" fmla="*/ 9008 w 128092"/>
              <a:gd name="connsiteY2" fmla="*/ 276388 h 328381"/>
              <a:gd name="connsiteX3" fmla="*/ 4246 w 128092"/>
              <a:gd name="connsiteY3" fmla="*/ 327188 h 328381"/>
              <a:gd name="connsiteX4" fmla="*/ 2658 w 128092"/>
              <a:gd name="connsiteY4" fmla="*/ 236700 h 328381"/>
              <a:gd name="connsiteX5" fmla="*/ 42346 w 128092"/>
              <a:gd name="connsiteY5" fmla="*/ 135100 h 328381"/>
              <a:gd name="connsiteX6" fmla="*/ 128071 w 128092"/>
              <a:gd name="connsiteY6" fmla="*/ 163 h 328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092" h="328381">
                <a:moveTo>
                  <a:pt x="128071" y="163"/>
                </a:moveTo>
                <a:cubicBezTo>
                  <a:pt x="129394" y="-3806"/>
                  <a:pt x="70127" y="65251"/>
                  <a:pt x="50283" y="111288"/>
                </a:cubicBezTo>
                <a:cubicBezTo>
                  <a:pt x="30439" y="157325"/>
                  <a:pt x="16681" y="240405"/>
                  <a:pt x="9008" y="276388"/>
                </a:cubicBezTo>
                <a:cubicBezTo>
                  <a:pt x="1335" y="312371"/>
                  <a:pt x="5304" y="333803"/>
                  <a:pt x="4246" y="327188"/>
                </a:cubicBezTo>
                <a:cubicBezTo>
                  <a:pt x="3188" y="320573"/>
                  <a:pt x="-3692" y="268715"/>
                  <a:pt x="2658" y="236700"/>
                </a:cubicBezTo>
                <a:cubicBezTo>
                  <a:pt x="9008" y="204685"/>
                  <a:pt x="22238" y="173729"/>
                  <a:pt x="42346" y="135100"/>
                </a:cubicBezTo>
                <a:cubicBezTo>
                  <a:pt x="62454" y="96471"/>
                  <a:pt x="126748" y="4132"/>
                  <a:pt x="128071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: 図形 664">
            <a:extLst>
              <a:ext uri="{FF2B5EF4-FFF2-40B4-BE49-F238E27FC236}">
                <a16:creationId xmlns:a16="http://schemas.microsoft.com/office/drawing/2014/main" id="{0465A8B0-E329-4D72-9F18-2B23A93526E6}"/>
              </a:ext>
            </a:extLst>
          </p:cNvPr>
          <p:cNvSpPr/>
          <p:nvPr/>
        </p:nvSpPr>
        <p:spPr>
          <a:xfrm>
            <a:off x="4726054" y="5922831"/>
            <a:ext cx="212883" cy="575072"/>
          </a:xfrm>
          <a:custGeom>
            <a:avLst/>
            <a:gdLst>
              <a:gd name="connsiteX0" fmla="*/ 212659 w 212883"/>
              <a:gd name="connsiteY0" fmla="*/ 1719 h 575072"/>
              <a:gd name="connsiteX1" fmla="*/ 141221 w 212883"/>
              <a:gd name="connsiteY1" fmla="*/ 71569 h 575072"/>
              <a:gd name="connsiteX2" fmla="*/ 58671 w 212883"/>
              <a:gd name="connsiteY2" fmla="*/ 303344 h 575072"/>
              <a:gd name="connsiteX3" fmla="*/ 1521 w 212883"/>
              <a:gd name="connsiteY3" fmla="*/ 570044 h 575072"/>
              <a:gd name="connsiteX4" fmla="*/ 25334 w 212883"/>
              <a:gd name="connsiteY4" fmla="*/ 450982 h 575072"/>
              <a:gd name="connsiteX5" fmla="*/ 117409 w 212883"/>
              <a:gd name="connsiteY5" fmla="*/ 127132 h 575072"/>
              <a:gd name="connsiteX6" fmla="*/ 212659 w 212883"/>
              <a:gd name="connsiteY6" fmla="*/ 1719 h 57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883" h="575072">
                <a:moveTo>
                  <a:pt x="212659" y="1719"/>
                </a:moveTo>
                <a:cubicBezTo>
                  <a:pt x="216628" y="-7542"/>
                  <a:pt x="166886" y="21298"/>
                  <a:pt x="141221" y="71569"/>
                </a:cubicBezTo>
                <a:cubicBezTo>
                  <a:pt x="115556" y="121840"/>
                  <a:pt x="81954" y="220265"/>
                  <a:pt x="58671" y="303344"/>
                </a:cubicBezTo>
                <a:cubicBezTo>
                  <a:pt x="35388" y="386423"/>
                  <a:pt x="7077" y="545438"/>
                  <a:pt x="1521" y="570044"/>
                </a:cubicBezTo>
                <a:cubicBezTo>
                  <a:pt x="-4035" y="594650"/>
                  <a:pt x="6019" y="524801"/>
                  <a:pt x="25334" y="450982"/>
                </a:cubicBezTo>
                <a:cubicBezTo>
                  <a:pt x="44649" y="377163"/>
                  <a:pt x="85924" y="200686"/>
                  <a:pt x="117409" y="127132"/>
                </a:cubicBezTo>
                <a:cubicBezTo>
                  <a:pt x="148894" y="53578"/>
                  <a:pt x="208690" y="10980"/>
                  <a:pt x="212659" y="1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: 図形 665">
            <a:extLst>
              <a:ext uri="{FF2B5EF4-FFF2-40B4-BE49-F238E27FC236}">
                <a16:creationId xmlns:a16="http://schemas.microsoft.com/office/drawing/2014/main" id="{F73E067D-A4D3-42E2-A134-CFE2E2E53598}"/>
              </a:ext>
            </a:extLst>
          </p:cNvPr>
          <p:cNvSpPr/>
          <p:nvPr/>
        </p:nvSpPr>
        <p:spPr>
          <a:xfrm>
            <a:off x="4660003" y="6208373"/>
            <a:ext cx="193027" cy="513359"/>
          </a:xfrm>
          <a:custGeom>
            <a:avLst/>
            <a:gdLst>
              <a:gd name="connsiteX0" fmla="*/ 192985 w 193027"/>
              <a:gd name="connsiteY0" fmla="*/ 340 h 513359"/>
              <a:gd name="connsiteX1" fmla="*/ 126310 w 193027"/>
              <a:gd name="connsiteY1" fmla="*/ 276565 h 513359"/>
              <a:gd name="connsiteX2" fmla="*/ 897 w 193027"/>
              <a:gd name="connsiteY2" fmla="*/ 511515 h 513359"/>
              <a:gd name="connsiteX3" fmla="*/ 72335 w 193027"/>
              <a:gd name="connsiteY3" fmla="*/ 381340 h 513359"/>
              <a:gd name="connsiteX4" fmla="*/ 116785 w 193027"/>
              <a:gd name="connsiteY4" fmla="*/ 294027 h 513359"/>
              <a:gd name="connsiteX5" fmla="*/ 135835 w 193027"/>
              <a:gd name="connsiteY5" fmla="*/ 221002 h 513359"/>
              <a:gd name="connsiteX6" fmla="*/ 192985 w 193027"/>
              <a:gd name="connsiteY6" fmla="*/ 340 h 513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3027" h="513359">
                <a:moveTo>
                  <a:pt x="192985" y="340"/>
                </a:moveTo>
                <a:cubicBezTo>
                  <a:pt x="191397" y="9601"/>
                  <a:pt x="158325" y="191369"/>
                  <a:pt x="126310" y="276565"/>
                </a:cubicBezTo>
                <a:cubicBezTo>
                  <a:pt x="94295" y="361761"/>
                  <a:pt x="9893" y="494053"/>
                  <a:pt x="897" y="511515"/>
                </a:cubicBezTo>
                <a:cubicBezTo>
                  <a:pt x="-8099" y="528978"/>
                  <a:pt x="53020" y="417588"/>
                  <a:pt x="72335" y="381340"/>
                </a:cubicBezTo>
                <a:cubicBezTo>
                  <a:pt x="91650" y="345092"/>
                  <a:pt x="106202" y="320750"/>
                  <a:pt x="116785" y="294027"/>
                </a:cubicBezTo>
                <a:cubicBezTo>
                  <a:pt x="127368" y="267304"/>
                  <a:pt x="120754" y="268627"/>
                  <a:pt x="135835" y="221002"/>
                </a:cubicBezTo>
                <a:cubicBezTo>
                  <a:pt x="150916" y="173377"/>
                  <a:pt x="194573" y="-8921"/>
                  <a:pt x="192985" y="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: 図形 666">
            <a:extLst>
              <a:ext uri="{FF2B5EF4-FFF2-40B4-BE49-F238E27FC236}">
                <a16:creationId xmlns:a16="http://schemas.microsoft.com/office/drawing/2014/main" id="{EE84AC02-2532-47C9-BFD0-CE05703BC252}"/>
              </a:ext>
            </a:extLst>
          </p:cNvPr>
          <p:cNvSpPr/>
          <p:nvPr/>
        </p:nvSpPr>
        <p:spPr>
          <a:xfrm>
            <a:off x="5030708" y="5921350"/>
            <a:ext cx="153405" cy="166661"/>
          </a:xfrm>
          <a:custGeom>
            <a:avLst/>
            <a:gdLst>
              <a:gd name="connsiteX0" fmla="*/ 80 w 153405"/>
              <a:gd name="connsiteY0" fmla="*/ 25 h 166661"/>
              <a:gd name="connsiteX1" fmla="*/ 68342 w 153405"/>
              <a:gd name="connsiteY1" fmla="*/ 133375 h 166661"/>
              <a:gd name="connsiteX2" fmla="*/ 119142 w 153405"/>
              <a:gd name="connsiteY2" fmla="*/ 160363 h 166661"/>
              <a:gd name="connsiteX3" fmla="*/ 152480 w 153405"/>
              <a:gd name="connsiteY3" fmla="*/ 163538 h 166661"/>
              <a:gd name="connsiteX4" fmla="*/ 82630 w 153405"/>
              <a:gd name="connsiteY4" fmla="*/ 122263 h 166661"/>
              <a:gd name="connsiteX5" fmla="*/ 80 w 153405"/>
              <a:gd name="connsiteY5" fmla="*/ 25 h 166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405" h="166661">
                <a:moveTo>
                  <a:pt x="80" y="25"/>
                </a:moveTo>
                <a:cubicBezTo>
                  <a:pt x="-2301" y="1877"/>
                  <a:pt x="48498" y="106652"/>
                  <a:pt x="68342" y="133375"/>
                </a:cubicBezTo>
                <a:cubicBezTo>
                  <a:pt x="88186" y="160098"/>
                  <a:pt x="105119" y="155336"/>
                  <a:pt x="119142" y="160363"/>
                </a:cubicBezTo>
                <a:cubicBezTo>
                  <a:pt x="133165" y="165390"/>
                  <a:pt x="158565" y="169888"/>
                  <a:pt x="152480" y="163538"/>
                </a:cubicBezTo>
                <a:cubicBezTo>
                  <a:pt x="146395" y="157188"/>
                  <a:pt x="105649" y="146075"/>
                  <a:pt x="82630" y="122263"/>
                </a:cubicBezTo>
                <a:cubicBezTo>
                  <a:pt x="59611" y="98451"/>
                  <a:pt x="2461" y="-1827"/>
                  <a:pt x="8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: 図形 667">
            <a:extLst>
              <a:ext uri="{FF2B5EF4-FFF2-40B4-BE49-F238E27FC236}">
                <a16:creationId xmlns:a16="http://schemas.microsoft.com/office/drawing/2014/main" id="{C9DA6011-65C3-4B7D-A838-BBD0617BF747}"/>
              </a:ext>
            </a:extLst>
          </p:cNvPr>
          <p:cNvSpPr/>
          <p:nvPr/>
        </p:nvSpPr>
        <p:spPr>
          <a:xfrm>
            <a:off x="5111699" y="5935987"/>
            <a:ext cx="120210" cy="57915"/>
          </a:xfrm>
          <a:custGeom>
            <a:avLst/>
            <a:gdLst>
              <a:gd name="connsiteX0" fmla="*/ 51 w 120210"/>
              <a:gd name="connsiteY0" fmla="*/ 2851 h 57915"/>
              <a:gd name="connsiteX1" fmla="*/ 109589 w 120210"/>
              <a:gd name="connsiteY1" fmla="*/ 39363 h 57915"/>
              <a:gd name="connsiteX2" fmla="*/ 114351 w 120210"/>
              <a:gd name="connsiteY2" fmla="*/ 56826 h 57915"/>
              <a:gd name="connsiteX3" fmla="*/ 95301 w 120210"/>
              <a:gd name="connsiteY3" fmla="*/ 9201 h 57915"/>
              <a:gd name="connsiteX4" fmla="*/ 51 w 120210"/>
              <a:gd name="connsiteY4" fmla="*/ 2851 h 5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210" h="57915">
                <a:moveTo>
                  <a:pt x="51" y="2851"/>
                </a:moveTo>
                <a:cubicBezTo>
                  <a:pt x="2432" y="7878"/>
                  <a:pt x="90539" y="30367"/>
                  <a:pt x="109589" y="39363"/>
                </a:cubicBezTo>
                <a:cubicBezTo>
                  <a:pt x="128639" y="48359"/>
                  <a:pt x="116732" y="61853"/>
                  <a:pt x="114351" y="56826"/>
                </a:cubicBezTo>
                <a:cubicBezTo>
                  <a:pt x="111970" y="51799"/>
                  <a:pt x="112234" y="19255"/>
                  <a:pt x="95301" y="9201"/>
                </a:cubicBezTo>
                <a:cubicBezTo>
                  <a:pt x="78368" y="-853"/>
                  <a:pt x="-2330" y="-2176"/>
                  <a:pt x="51" y="28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: 図形 668">
            <a:extLst>
              <a:ext uri="{FF2B5EF4-FFF2-40B4-BE49-F238E27FC236}">
                <a16:creationId xmlns:a16="http://schemas.microsoft.com/office/drawing/2014/main" id="{39539278-C357-437A-830B-683262EB8157}"/>
              </a:ext>
            </a:extLst>
          </p:cNvPr>
          <p:cNvSpPr/>
          <p:nvPr/>
        </p:nvSpPr>
        <p:spPr>
          <a:xfrm>
            <a:off x="5154370" y="5948198"/>
            <a:ext cx="48812" cy="334059"/>
          </a:xfrm>
          <a:custGeom>
            <a:avLst/>
            <a:gdLst>
              <a:gd name="connsiteX0" fmla="*/ 43105 w 48812"/>
              <a:gd name="connsiteY0" fmla="*/ 9690 h 334059"/>
              <a:gd name="connsiteX1" fmla="*/ 6593 w 48812"/>
              <a:gd name="connsiteY1" fmla="*/ 324015 h 334059"/>
              <a:gd name="connsiteX2" fmla="*/ 3418 w 48812"/>
              <a:gd name="connsiteY2" fmla="*/ 241465 h 334059"/>
              <a:gd name="connsiteX3" fmla="*/ 43105 w 48812"/>
              <a:gd name="connsiteY3" fmla="*/ 92240 h 334059"/>
              <a:gd name="connsiteX4" fmla="*/ 43105 w 48812"/>
              <a:gd name="connsiteY4" fmla="*/ 9690 h 334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12" h="334059">
                <a:moveTo>
                  <a:pt x="43105" y="9690"/>
                </a:moveTo>
                <a:cubicBezTo>
                  <a:pt x="37020" y="48319"/>
                  <a:pt x="13207" y="285386"/>
                  <a:pt x="6593" y="324015"/>
                </a:cubicBezTo>
                <a:cubicBezTo>
                  <a:pt x="-21" y="362644"/>
                  <a:pt x="-2667" y="280094"/>
                  <a:pt x="3418" y="241465"/>
                </a:cubicBezTo>
                <a:cubicBezTo>
                  <a:pt x="9503" y="202836"/>
                  <a:pt x="34109" y="126371"/>
                  <a:pt x="43105" y="92240"/>
                </a:cubicBezTo>
                <a:cubicBezTo>
                  <a:pt x="52101" y="58109"/>
                  <a:pt x="49190" y="-28939"/>
                  <a:pt x="43105" y="9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: 図形 669">
            <a:extLst>
              <a:ext uri="{FF2B5EF4-FFF2-40B4-BE49-F238E27FC236}">
                <a16:creationId xmlns:a16="http://schemas.microsoft.com/office/drawing/2014/main" id="{F136492F-B611-4A1D-AA79-0F6B29F05661}"/>
              </a:ext>
            </a:extLst>
          </p:cNvPr>
          <p:cNvSpPr/>
          <p:nvPr/>
        </p:nvSpPr>
        <p:spPr>
          <a:xfrm>
            <a:off x="4737098" y="5995939"/>
            <a:ext cx="238478" cy="686035"/>
          </a:xfrm>
          <a:custGeom>
            <a:avLst/>
            <a:gdLst>
              <a:gd name="connsiteX0" fmla="*/ 161927 w 238478"/>
              <a:gd name="connsiteY0" fmla="*/ 49 h 686035"/>
              <a:gd name="connsiteX1" fmla="*/ 233365 w 238478"/>
              <a:gd name="connsiteY1" fmla="*/ 60374 h 686035"/>
              <a:gd name="connsiteX2" fmla="*/ 173040 w 238478"/>
              <a:gd name="connsiteY2" fmla="*/ 317549 h 686035"/>
              <a:gd name="connsiteX3" fmla="*/ 120652 w 238478"/>
              <a:gd name="connsiteY3" fmla="*/ 517574 h 686035"/>
              <a:gd name="connsiteX4" fmla="*/ 2 w 238478"/>
              <a:gd name="connsiteY4" fmla="*/ 685849 h 686035"/>
              <a:gd name="connsiteX5" fmla="*/ 123827 w 238478"/>
              <a:gd name="connsiteY5" fmla="*/ 547736 h 686035"/>
              <a:gd name="connsiteX6" fmla="*/ 157165 w 238478"/>
              <a:gd name="connsiteY6" fmla="*/ 414386 h 686035"/>
              <a:gd name="connsiteX7" fmla="*/ 238127 w 238478"/>
              <a:gd name="connsiteY7" fmla="*/ 65136 h 686035"/>
              <a:gd name="connsiteX8" fmla="*/ 161927 w 238478"/>
              <a:gd name="connsiteY8" fmla="*/ 49 h 68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478" h="686035">
                <a:moveTo>
                  <a:pt x="161927" y="49"/>
                </a:moveTo>
                <a:cubicBezTo>
                  <a:pt x="161133" y="-745"/>
                  <a:pt x="231513" y="7457"/>
                  <a:pt x="233365" y="60374"/>
                </a:cubicBezTo>
                <a:cubicBezTo>
                  <a:pt x="235217" y="113291"/>
                  <a:pt x="191826" y="241349"/>
                  <a:pt x="173040" y="317549"/>
                </a:cubicBezTo>
                <a:cubicBezTo>
                  <a:pt x="154254" y="393749"/>
                  <a:pt x="149492" y="456191"/>
                  <a:pt x="120652" y="517574"/>
                </a:cubicBezTo>
                <a:cubicBezTo>
                  <a:pt x="91812" y="578957"/>
                  <a:pt x="-527" y="680822"/>
                  <a:pt x="2" y="685849"/>
                </a:cubicBezTo>
                <a:cubicBezTo>
                  <a:pt x="531" y="690876"/>
                  <a:pt x="97633" y="592980"/>
                  <a:pt x="123827" y="547736"/>
                </a:cubicBezTo>
                <a:cubicBezTo>
                  <a:pt x="150021" y="502492"/>
                  <a:pt x="138115" y="494819"/>
                  <a:pt x="157165" y="414386"/>
                </a:cubicBezTo>
                <a:cubicBezTo>
                  <a:pt x="176215" y="333953"/>
                  <a:pt x="231777" y="132869"/>
                  <a:pt x="238127" y="65136"/>
                </a:cubicBezTo>
                <a:cubicBezTo>
                  <a:pt x="244477" y="-2597"/>
                  <a:pt x="162721" y="843"/>
                  <a:pt x="161927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: 図形 670">
            <a:extLst>
              <a:ext uri="{FF2B5EF4-FFF2-40B4-BE49-F238E27FC236}">
                <a16:creationId xmlns:a16="http://schemas.microsoft.com/office/drawing/2014/main" id="{B7181C6A-E3A3-4267-A26E-EF5ECC27D65B}"/>
              </a:ext>
            </a:extLst>
          </p:cNvPr>
          <p:cNvSpPr/>
          <p:nvPr/>
        </p:nvSpPr>
        <p:spPr>
          <a:xfrm>
            <a:off x="4985816" y="5933968"/>
            <a:ext cx="43423" cy="171676"/>
          </a:xfrm>
          <a:custGeom>
            <a:avLst/>
            <a:gdLst>
              <a:gd name="connsiteX0" fmla="*/ 43384 w 43423"/>
              <a:gd name="connsiteY0" fmla="*/ 107 h 171676"/>
              <a:gd name="connsiteX1" fmla="*/ 522 w 43423"/>
              <a:gd name="connsiteY1" fmla="*/ 74720 h 171676"/>
              <a:gd name="connsiteX2" fmla="*/ 19572 w 43423"/>
              <a:gd name="connsiteY2" fmla="*/ 123932 h 171676"/>
              <a:gd name="connsiteX3" fmla="*/ 19572 w 43423"/>
              <a:gd name="connsiteY3" fmla="*/ 171557 h 171676"/>
              <a:gd name="connsiteX4" fmla="*/ 13222 w 43423"/>
              <a:gd name="connsiteY4" fmla="*/ 109645 h 171676"/>
              <a:gd name="connsiteX5" fmla="*/ 8459 w 43423"/>
              <a:gd name="connsiteY5" fmla="*/ 92182 h 171676"/>
              <a:gd name="connsiteX6" fmla="*/ 43384 w 43423"/>
              <a:gd name="connsiteY6" fmla="*/ 107 h 171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23" h="171676">
                <a:moveTo>
                  <a:pt x="43384" y="107"/>
                </a:moveTo>
                <a:cubicBezTo>
                  <a:pt x="42061" y="-2803"/>
                  <a:pt x="4491" y="54083"/>
                  <a:pt x="522" y="74720"/>
                </a:cubicBezTo>
                <a:cubicBezTo>
                  <a:pt x="-3447" y="95357"/>
                  <a:pt x="16397" y="107792"/>
                  <a:pt x="19572" y="123932"/>
                </a:cubicBezTo>
                <a:cubicBezTo>
                  <a:pt x="22747" y="140072"/>
                  <a:pt x="20630" y="173938"/>
                  <a:pt x="19572" y="171557"/>
                </a:cubicBezTo>
                <a:cubicBezTo>
                  <a:pt x="18514" y="169176"/>
                  <a:pt x="15074" y="122874"/>
                  <a:pt x="13222" y="109645"/>
                </a:cubicBezTo>
                <a:cubicBezTo>
                  <a:pt x="11370" y="96416"/>
                  <a:pt x="4755" y="107792"/>
                  <a:pt x="8459" y="92182"/>
                </a:cubicBezTo>
                <a:cubicBezTo>
                  <a:pt x="12163" y="76572"/>
                  <a:pt x="44707" y="3017"/>
                  <a:pt x="43384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: 図形 671">
            <a:extLst>
              <a:ext uri="{FF2B5EF4-FFF2-40B4-BE49-F238E27FC236}">
                <a16:creationId xmlns:a16="http://schemas.microsoft.com/office/drawing/2014/main" id="{B44CFCD9-45C0-4E6A-80DB-43BA132924F7}"/>
              </a:ext>
            </a:extLst>
          </p:cNvPr>
          <p:cNvSpPr/>
          <p:nvPr/>
        </p:nvSpPr>
        <p:spPr>
          <a:xfrm>
            <a:off x="5016828" y="6037950"/>
            <a:ext cx="60295" cy="411021"/>
          </a:xfrm>
          <a:custGeom>
            <a:avLst/>
            <a:gdLst>
              <a:gd name="connsiteX0" fmla="*/ 52060 w 60295"/>
              <a:gd name="connsiteY0" fmla="*/ 18363 h 411021"/>
              <a:gd name="connsiteX1" fmla="*/ 4435 w 60295"/>
              <a:gd name="connsiteY1" fmla="*/ 394600 h 411021"/>
              <a:gd name="connsiteX2" fmla="*/ 6022 w 60295"/>
              <a:gd name="connsiteY2" fmla="*/ 329513 h 411021"/>
              <a:gd name="connsiteX3" fmla="*/ 39360 w 60295"/>
              <a:gd name="connsiteY3" fmla="*/ 200925 h 411021"/>
              <a:gd name="connsiteX4" fmla="*/ 58410 w 60295"/>
              <a:gd name="connsiteY4" fmla="*/ 72338 h 411021"/>
              <a:gd name="connsiteX5" fmla="*/ 52060 w 60295"/>
              <a:gd name="connsiteY5" fmla="*/ 18363 h 411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95" h="411021">
                <a:moveTo>
                  <a:pt x="52060" y="18363"/>
                </a:moveTo>
                <a:cubicBezTo>
                  <a:pt x="43064" y="72073"/>
                  <a:pt x="12108" y="342742"/>
                  <a:pt x="4435" y="394600"/>
                </a:cubicBezTo>
                <a:cubicBezTo>
                  <a:pt x="-3238" y="446458"/>
                  <a:pt x="201" y="361792"/>
                  <a:pt x="6022" y="329513"/>
                </a:cubicBezTo>
                <a:cubicBezTo>
                  <a:pt x="11843" y="297234"/>
                  <a:pt x="30629" y="243787"/>
                  <a:pt x="39360" y="200925"/>
                </a:cubicBezTo>
                <a:cubicBezTo>
                  <a:pt x="48091" y="158063"/>
                  <a:pt x="54970" y="101707"/>
                  <a:pt x="58410" y="72338"/>
                </a:cubicBezTo>
                <a:cubicBezTo>
                  <a:pt x="61850" y="42969"/>
                  <a:pt x="61056" y="-35347"/>
                  <a:pt x="52060" y="18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D92F10ED-213E-425A-82A6-2C5467CBE7B2}"/>
              </a:ext>
            </a:extLst>
          </p:cNvPr>
          <p:cNvSpPr/>
          <p:nvPr/>
        </p:nvSpPr>
        <p:spPr>
          <a:xfrm>
            <a:off x="4984478" y="6051496"/>
            <a:ext cx="55898" cy="451613"/>
          </a:xfrm>
          <a:custGeom>
            <a:avLst/>
            <a:gdLst>
              <a:gd name="connsiteX0" fmla="*/ 55835 w 55898"/>
              <a:gd name="connsiteY0" fmla="*/ 54 h 451613"/>
              <a:gd name="connsiteX1" fmla="*/ 272 w 55898"/>
              <a:gd name="connsiteY1" fmla="*/ 362004 h 451613"/>
              <a:gd name="connsiteX2" fmla="*/ 33610 w 55898"/>
              <a:gd name="connsiteY2" fmla="*/ 450904 h 451613"/>
              <a:gd name="connsiteX3" fmla="*/ 11385 w 55898"/>
              <a:gd name="connsiteY3" fmla="*/ 400104 h 451613"/>
              <a:gd name="connsiteX4" fmla="*/ 11385 w 55898"/>
              <a:gd name="connsiteY4" fmla="*/ 335017 h 451613"/>
              <a:gd name="connsiteX5" fmla="*/ 55835 w 55898"/>
              <a:gd name="connsiteY5" fmla="*/ 54 h 45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98" h="451613">
                <a:moveTo>
                  <a:pt x="55835" y="54"/>
                </a:moveTo>
                <a:cubicBezTo>
                  <a:pt x="53983" y="4552"/>
                  <a:pt x="3976" y="286862"/>
                  <a:pt x="272" y="362004"/>
                </a:cubicBezTo>
                <a:cubicBezTo>
                  <a:pt x="-3432" y="437146"/>
                  <a:pt x="31758" y="444554"/>
                  <a:pt x="33610" y="450904"/>
                </a:cubicBezTo>
                <a:cubicBezTo>
                  <a:pt x="35462" y="457254"/>
                  <a:pt x="15089" y="419418"/>
                  <a:pt x="11385" y="400104"/>
                </a:cubicBezTo>
                <a:cubicBezTo>
                  <a:pt x="7681" y="380790"/>
                  <a:pt x="4506" y="398517"/>
                  <a:pt x="11385" y="335017"/>
                </a:cubicBezTo>
                <a:cubicBezTo>
                  <a:pt x="18264" y="271517"/>
                  <a:pt x="57687" y="-4444"/>
                  <a:pt x="5583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: 図形 673">
            <a:extLst>
              <a:ext uri="{FF2B5EF4-FFF2-40B4-BE49-F238E27FC236}">
                <a16:creationId xmlns:a16="http://schemas.microsoft.com/office/drawing/2014/main" id="{A1C5A6EA-B624-47AA-AFE0-9360C3FDA3F9}"/>
              </a:ext>
            </a:extLst>
          </p:cNvPr>
          <p:cNvSpPr/>
          <p:nvPr/>
        </p:nvSpPr>
        <p:spPr>
          <a:xfrm>
            <a:off x="4983028" y="6047549"/>
            <a:ext cx="40849" cy="217364"/>
          </a:xfrm>
          <a:custGeom>
            <a:avLst/>
            <a:gdLst>
              <a:gd name="connsiteX0" fmla="*/ 39822 w 40849"/>
              <a:gd name="connsiteY0" fmla="*/ 2414 h 217364"/>
              <a:gd name="connsiteX1" fmla="*/ 135 w 40849"/>
              <a:gd name="connsiteY1" fmla="*/ 215139 h 217364"/>
              <a:gd name="connsiteX2" fmla="*/ 27122 w 40849"/>
              <a:gd name="connsiteY2" fmla="*/ 107189 h 217364"/>
              <a:gd name="connsiteX3" fmla="*/ 39822 w 40849"/>
              <a:gd name="connsiteY3" fmla="*/ 2414 h 21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49" h="217364">
                <a:moveTo>
                  <a:pt x="39822" y="2414"/>
                </a:moveTo>
                <a:cubicBezTo>
                  <a:pt x="35324" y="20406"/>
                  <a:pt x="2252" y="197677"/>
                  <a:pt x="135" y="215139"/>
                </a:cubicBezTo>
                <a:cubicBezTo>
                  <a:pt x="-1982" y="232601"/>
                  <a:pt x="21301" y="142643"/>
                  <a:pt x="27122" y="107189"/>
                </a:cubicBezTo>
                <a:cubicBezTo>
                  <a:pt x="32943" y="71735"/>
                  <a:pt x="44320" y="-15578"/>
                  <a:pt x="39822" y="2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: 図形 674">
            <a:extLst>
              <a:ext uri="{FF2B5EF4-FFF2-40B4-BE49-F238E27FC236}">
                <a16:creationId xmlns:a16="http://schemas.microsoft.com/office/drawing/2014/main" id="{21DE818B-B965-41AE-8815-496521493367}"/>
              </a:ext>
            </a:extLst>
          </p:cNvPr>
          <p:cNvSpPr/>
          <p:nvPr/>
        </p:nvSpPr>
        <p:spPr>
          <a:xfrm>
            <a:off x="4809481" y="6327540"/>
            <a:ext cx="140347" cy="375376"/>
          </a:xfrm>
          <a:custGeom>
            <a:avLst/>
            <a:gdLst>
              <a:gd name="connsiteX0" fmla="*/ 140344 w 140347"/>
              <a:gd name="connsiteY0" fmla="*/ 235 h 375376"/>
              <a:gd name="connsiteX1" fmla="*/ 116532 w 140347"/>
              <a:gd name="connsiteY1" fmla="*/ 190735 h 375376"/>
              <a:gd name="connsiteX2" fmla="*/ 59382 w 140347"/>
              <a:gd name="connsiteY2" fmla="*/ 273285 h 375376"/>
              <a:gd name="connsiteX3" fmla="*/ 644 w 140347"/>
              <a:gd name="connsiteY3" fmla="*/ 374885 h 375376"/>
              <a:gd name="connsiteX4" fmla="*/ 99069 w 140347"/>
              <a:gd name="connsiteY4" fmla="*/ 228835 h 375376"/>
              <a:gd name="connsiteX5" fmla="*/ 118119 w 140347"/>
              <a:gd name="connsiteY5" fmla="*/ 152635 h 375376"/>
              <a:gd name="connsiteX6" fmla="*/ 140344 w 140347"/>
              <a:gd name="connsiteY6" fmla="*/ 235 h 37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347" h="375376">
                <a:moveTo>
                  <a:pt x="140344" y="235"/>
                </a:moveTo>
                <a:cubicBezTo>
                  <a:pt x="140080" y="6585"/>
                  <a:pt x="130026" y="145227"/>
                  <a:pt x="116532" y="190735"/>
                </a:cubicBezTo>
                <a:cubicBezTo>
                  <a:pt x="103038" y="236243"/>
                  <a:pt x="78697" y="242593"/>
                  <a:pt x="59382" y="273285"/>
                </a:cubicBezTo>
                <a:cubicBezTo>
                  <a:pt x="40067" y="303977"/>
                  <a:pt x="-5970" y="382293"/>
                  <a:pt x="644" y="374885"/>
                </a:cubicBezTo>
                <a:cubicBezTo>
                  <a:pt x="7258" y="367477"/>
                  <a:pt x="79490" y="265877"/>
                  <a:pt x="99069" y="228835"/>
                </a:cubicBezTo>
                <a:cubicBezTo>
                  <a:pt x="118648" y="191793"/>
                  <a:pt x="110975" y="187560"/>
                  <a:pt x="118119" y="152635"/>
                </a:cubicBezTo>
                <a:cubicBezTo>
                  <a:pt x="125263" y="117710"/>
                  <a:pt x="140608" y="-6115"/>
                  <a:pt x="140344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: 図形 675">
            <a:extLst>
              <a:ext uri="{FF2B5EF4-FFF2-40B4-BE49-F238E27FC236}">
                <a16:creationId xmlns:a16="http://schemas.microsoft.com/office/drawing/2014/main" id="{5DF818A4-E048-466E-B142-68931FDA5AA6}"/>
              </a:ext>
            </a:extLst>
          </p:cNvPr>
          <p:cNvSpPr/>
          <p:nvPr/>
        </p:nvSpPr>
        <p:spPr>
          <a:xfrm>
            <a:off x="4962231" y="6322681"/>
            <a:ext cx="51109" cy="212201"/>
          </a:xfrm>
          <a:custGeom>
            <a:avLst/>
            <a:gdLst>
              <a:gd name="connsiteX0" fmla="*/ 294 w 51109"/>
              <a:gd name="connsiteY0" fmla="*/ 332 h 212201"/>
              <a:gd name="connsiteX1" fmla="*/ 8232 w 51109"/>
              <a:gd name="connsiteY1" fmla="*/ 201944 h 212201"/>
              <a:gd name="connsiteX2" fmla="*/ 51094 w 51109"/>
              <a:gd name="connsiteY2" fmla="*/ 179719 h 212201"/>
              <a:gd name="connsiteX3" fmla="*/ 12994 w 51109"/>
              <a:gd name="connsiteY3" fmla="*/ 154319 h 212201"/>
              <a:gd name="connsiteX4" fmla="*/ 294 w 51109"/>
              <a:gd name="connsiteY4" fmla="*/ 332 h 212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09" h="212201">
                <a:moveTo>
                  <a:pt x="294" y="332"/>
                </a:moveTo>
                <a:cubicBezTo>
                  <a:pt x="-500" y="8269"/>
                  <a:pt x="-235" y="172046"/>
                  <a:pt x="8232" y="201944"/>
                </a:cubicBezTo>
                <a:cubicBezTo>
                  <a:pt x="16699" y="231842"/>
                  <a:pt x="50300" y="187656"/>
                  <a:pt x="51094" y="179719"/>
                </a:cubicBezTo>
                <a:cubicBezTo>
                  <a:pt x="51888" y="171782"/>
                  <a:pt x="22254" y="179719"/>
                  <a:pt x="12994" y="154319"/>
                </a:cubicBezTo>
                <a:cubicBezTo>
                  <a:pt x="3734" y="128919"/>
                  <a:pt x="1088" y="-7605"/>
                  <a:pt x="294" y="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: 図形 676">
            <a:extLst>
              <a:ext uri="{FF2B5EF4-FFF2-40B4-BE49-F238E27FC236}">
                <a16:creationId xmlns:a16="http://schemas.microsoft.com/office/drawing/2014/main" id="{9C3DBC5A-6578-4BA2-A2E3-C8DC6775D6C9}"/>
              </a:ext>
            </a:extLst>
          </p:cNvPr>
          <p:cNvSpPr/>
          <p:nvPr/>
        </p:nvSpPr>
        <p:spPr>
          <a:xfrm>
            <a:off x="4644685" y="6524581"/>
            <a:ext cx="316708" cy="541406"/>
          </a:xfrm>
          <a:custGeom>
            <a:avLst/>
            <a:gdLst>
              <a:gd name="connsiteX0" fmla="*/ 305140 w 316708"/>
              <a:gd name="connsiteY0" fmla="*/ 44 h 541406"/>
              <a:gd name="connsiteX1" fmla="*/ 303553 w 316708"/>
              <a:gd name="connsiteY1" fmla="*/ 104819 h 541406"/>
              <a:gd name="connsiteX2" fmla="*/ 259103 w 316708"/>
              <a:gd name="connsiteY2" fmla="*/ 161969 h 541406"/>
              <a:gd name="connsiteX3" fmla="*/ 179728 w 316708"/>
              <a:gd name="connsiteY3" fmla="*/ 301669 h 541406"/>
              <a:gd name="connsiteX4" fmla="*/ 71778 w 316708"/>
              <a:gd name="connsiteY4" fmla="*/ 450894 h 541406"/>
              <a:gd name="connsiteX5" fmla="*/ 340 w 316708"/>
              <a:gd name="connsiteY5" fmla="*/ 541382 h 541406"/>
              <a:gd name="connsiteX6" fmla="*/ 100353 w 316708"/>
              <a:gd name="connsiteY6" fmla="*/ 442957 h 541406"/>
              <a:gd name="connsiteX7" fmla="*/ 228940 w 316708"/>
              <a:gd name="connsiteY7" fmla="*/ 258807 h 541406"/>
              <a:gd name="connsiteX8" fmla="*/ 300378 w 316708"/>
              <a:gd name="connsiteY8" fmla="*/ 136569 h 541406"/>
              <a:gd name="connsiteX9" fmla="*/ 316253 w 316708"/>
              <a:gd name="connsiteY9" fmla="*/ 92119 h 541406"/>
              <a:gd name="connsiteX10" fmla="*/ 305140 w 316708"/>
              <a:gd name="connsiteY10" fmla="*/ 44 h 541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6708" h="541406">
                <a:moveTo>
                  <a:pt x="305140" y="44"/>
                </a:moveTo>
                <a:cubicBezTo>
                  <a:pt x="303023" y="2161"/>
                  <a:pt x="311226" y="77831"/>
                  <a:pt x="303553" y="104819"/>
                </a:cubicBezTo>
                <a:cubicBezTo>
                  <a:pt x="295880" y="131807"/>
                  <a:pt x="279740" y="129161"/>
                  <a:pt x="259103" y="161969"/>
                </a:cubicBezTo>
                <a:cubicBezTo>
                  <a:pt x="238466" y="194777"/>
                  <a:pt x="210949" y="253515"/>
                  <a:pt x="179728" y="301669"/>
                </a:cubicBezTo>
                <a:cubicBezTo>
                  <a:pt x="148507" y="349823"/>
                  <a:pt x="101676" y="410942"/>
                  <a:pt x="71778" y="450894"/>
                </a:cubicBezTo>
                <a:cubicBezTo>
                  <a:pt x="41880" y="490846"/>
                  <a:pt x="-4422" y="542705"/>
                  <a:pt x="340" y="541382"/>
                </a:cubicBezTo>
                <a:cubicBezTo>
                  <a:pt x="5102" y="540059"/>
                  <a:pt x="62253" y="490053"/>
                  <a:pt x="100353" y="442957"/>
                </a:cubicBezTo>
                <a:cubicBezTo>
                  <a:pt x="138453" y="395861"/>
                  <a:pt x="195603" y="309872"/>
                  <a:pt x="228940" y="258807"/>
                </a:cubicBezTo>
                <a:cubicBezTo>
                  <a:pt x="262277" y="207742"/>
                  <a:pt x="285826" y="164350"/>
                  <a:pt x="300378" y="136569"/>
                </a:cubicBezTo>
                <a:cubicBezTo>
                  <a:pt x="314930" y="108788"/>
                  <a:pt x="313343" y="112756"/>
                  <a:pt x="316253" y="92119"/>
                </a:cubicBezTo>
                <a:cubicBezTo>
                  <a:pt x="319163" y="71482"/>
                  <a:pt x="307257" y="-2073"/>
                  <a:pt x="30514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: 図形 677">
            <a:extLst>
              <a:ext uri="{FF2B5EF4-FFF2-40B4-BE49-F238E27FC236}">
                <a16:creationId xmlns:a16="http://schemas.microsoft.com/office/drawing/2014/main" id="{61077E63-C461-4970-B3A8-768AA14855F3}"/>
              </a:ext>
            </a:extLst>
          </p:cNvPr>
          <p:cNvSpPr/>
          <p:nvPr/>
        </p:nvSpPr>
        <p:spPr>
          <a:xfrm>
            <a:off x="4905160" y="6523018"/>
            <a:ext cx="24034" cy="125151"/>
          </a:xfrm>
          <a:custGeom>
            <a:avLst/>
            <a:gdLst>
              <a:gd name="connsiteX0" fmla="*/ 215 w 24034"/>
              <a:gd name="connsiteY0" fmla="*/ 20 h 125151"/>
              <a:gd name="connsiteX1" fmla="*/ 12915 w 24034"/>
              <a:gd name="connsiteY1" fmla="*/ 115907 h 125151"/>
              <a:gd name="connsiteX2" fmla="*/ 24028 w 24034"/>
              <a:gd name="connsiteY2" fmla="*/ 106382 h 125151"/>
              <a:gd name="connsiteX3" fmla="*/ 215 w 24034"/>
              <a:gd name="connsiteY3" fmla="*/ 20 h 125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34" h="125151">
                <a:moveTo>
                  <a:pt x="215" y="20"/>
                </a:moveTo>
                <a:cubicBezTo>
                  <a:pt x="-1637" y="1607"/>
                  <a:pt x="8946" y="98180"/>
                  <a:pt x="12915" y="115907"/>
                </a:cubicBezTo>
                <a:cubicBezTo>
                  <a:pt x="16884" y="133634"/>
                  <a:pt x="24293" y="123315"/>
                  <a:pt x="24028" y="106382"/>
                </a:cubicBezTo>
                <a:cubicBezTo>
                  <a:pt x="23764" y="89449"/>
                  <a:pt x="2067" y="-1567"/>
                  <a:pt x="215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: 図形 678">
            <a:extLst>
              <a:ext uri="{FF2B5EF4-FFF2-40B4-BE49-F238E27FC236}">
                <a16:creationId xmlns:a16="http://schemas.microsoft.com/office/drawing/2014/main" id="{4581EA09-8946-4EA1-BA21-4C11B4BDC0D7}"/>
              </a:ext>
            </a:extLst>
          </p:cNvPr>
          <p:cNvSpPr/>
          <p:nvPr/>
        </p:nvSpPr>
        <p:spPr>
          <a:xfrm>
            <a:off x="4632191" y="6589274"/>
            <a:ext cx="268415" cy="453415"/>
          </a:xfrm>
          <a:custGeom>
            <a:avLst/>
            <a:gdLst>
              <a:gd name="connsiteX0" fmla="*/ 249372 w 268415"/>
              <a:gd name="connsiteY0" fmla="*/ 2026 h 453415"/>
              <a:gd name="connsiteX1" fmla="*/ 263659 w 268415"/>
              <a:gd name="connsiteY1" fmla="*/ 52826 h 453415"/>
              <a:gd name="connsiteX2" fmla="*/ 160472 w 268415"/>
              <a:gd name="connsiteY2" fmla="*/ 183001 h 453415"/>
              <a:gd name="connsiteX3" fmla="*/ 136659 w 268415"/>
              <a:gd name="connsiteY3" fmla="*/ 257614 h 453415"/>
              <a:gd name="connsiteX4" fmla="*/ 65222 w 268415"/>
              <a:gd name="connsiteY4" fmla="*/ 346514 h 453415"/>
              <a:gd name="connsiteX5" fmla="*/ 1722 w 268415"/>
              <a:gd name="connsiteY5" fmla="*/ 452876 h 453415"/>
              <a:gd name="connsiteX6" fmla="*/ 136659 w 268415"/>
              <a:gd name="connsiteY6" fmla="*/ 298889 h 453415"/>
              <a:gd name="connsiteX7" fmla="*/ 200159 w 268415"/>
              <a:gd name="connsiteY7" fmla="*/ 175064 h 453415"/>
              <a:gd name="connsiteX8" fmla="*/ 233497 w 268415"/>
              <a:gd name="connsiteY8" fmla="*/ 114739 h 453415"/>
              <a:gd name="connsiteX9" fmla="*/ 249372 w 268415"/>
              <a:gd name="connsiteY9" fmla="*/ 2026 h 45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8415" h="453415">
                <a:moveTo>
                  <a:pt x="249372" y="2026"/>
                </a:moveTo>
                <a:cubicBezTo>
                  <a:pt x="254399" y="-8293"/>
                  <a:pt x="278476" y="22664"/>
                  <a:pt x="263659" y="52826"/>
                </a:cubicBezTo>
                <a:cubicBezTo>
                  <a:pt x="248842" y="82988"/>
                  <a:pt x="181639" y="148870"/>
                  <a:pt x="160472" y="183001"/>
                </a:cubicBezTo>
                <a:cubicBezTo>
                  <a:pt x="139305" y="217132"/>
                  <a:pt x="152534" y="230362"/>
                  <a:pt x="136659" y="257614"/>
                </a:cubicBezTo>
                <a:cubicBezTo>
                  <a:pt x="120784" y="284866"/>
                  <a:pt x="87711" y="313970"/>
                  <a:pt x="65222" y="346514"/>
                </a:cubicBezTo>
                <a:cubicBezTo>
                  <a:pt x="42733" y="379058"/>
                  <a:pt x="-10184" y="460813"/>
                  <a:pt x="1722" y="452876"/>
                </a:cubicBezTo>
                <a:cubicBezTo>
                  <a:pt x="13628" y="444939"/>
                  <a:pt x="103586" y="345191"/>
                  <a:pt x="136659" y="298889"/>
                </a:cubicBezTo>
                <a:cubicBezTo>
                  <a:pt x="169732" y="252587"/>
                  <a:pt x="184019" y="205756"/>
                  <a:pt x="200159" y="175064"/>
                </a:cubicBezTo>
                <a:cubicBezTo>
                  <a:pt x="216299" y="144372"/>
                  <a:pt x="223178" y="139875"/>
                  <a:pt x="233497" y="114739"/>
                </a:cubicBezTo>
                <a:cubicBezTo>
                  <a:pt x="243816" y="89604"/>
                  <a:pt x="244345" y="12345"/>
                  <a:pt x="249372" y="20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: 図形 679">
            <a:extLst>
              <a:ext uri="{FF2B5EF4-FFF2-40B4-BE49-F238E27FC236}">
                <a16:creationId xmlns:a16="http://schemas.microsoft.com/office/drawing/2014/main" id="{7B7F34AF-F04D-4B16-860E-1815120BAE6A}"/>
              </a:ext>
            </a:extLst>
          </p:cNvPr>
          <p:cNvSpPr/>
          <p:nvPr/>
        </p:nvSpPr>
        <p:spPr>
          <a:xfrm>
            <a:off x="4285960" y="6653210"/>
            <a:ext cx="482975" cy="557142"/>
          </a:xfrm>
          <a:custGeom>
            <a:avLst/>
            <a:gdLst>
              <a:gd name="connsiteX0" fmla="*/ 482890 w 482975"/>
              <a:gd name="connsiteY0" fmla="*/ 3 h 557142"/>
              <a:gd name="connsiteX1" fmla="*/ 152690 w 482975"/>
              <a:gd name="connsiteY1" fmla="*/ 423865 h 557142"/>
              <a:gd name="connsiteX2" fmla="*/ 290 w 482975"/>
              <a:gd name="connsiteY2" fmla="*/ 555628 h 557142"/>
              <a:gd name="connsiteX3" fmla="*/ 116178 w 482975"/>
              <a:gd name="connsiteY3" fmla="*/ 490540 h 557142"/>
              <a:gd name="connsiteX4" fmla="*/ 184440 w 482975"/>
              <a:gd name="connsiteY4" fmla="*/ 415928 h 557142"/>
              <a:gd name="connsiteX5" fmla="*/ 482890 w 482975"/>
              <a:gd name="connsiteY5" fmla="*/ 3 h 557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2975" h="557142">
                <a:moveTo>
                  <a:pt x="482890" y="3"/>
                </a:moveTo>
                <a:cubicBezTo>
                  <a:pt x="477598" y="1326"/>
                  <a:pt x="233123" y="331261"/>
                  <a:pt x="152690" y="423865"/>
                </a:cubicBezTo>
                <a:cubicBezTo>
                  <a:pt x="72257" y="516469"/>
                  <a:pt x="6375" y="544516"/>
                  <a:pt x="290" y="555628"/>
                </a:cubicBezTo>
                <a:cubicBezTo>
                  <a:pt x="-5795" y="566741"/>
                  <a:pt x="85486" y="513823"/>
                  <a:pt x="116178" y="490540"/>
                </a:cubicBezTo>
                <a:cubicBezTo>
                  <a:pt x="146870" y="467257"/>
                  <a:pt x="123586" y="494509"/>
                  <a:pt x="184440" y="415928"/>
                </a:cubicBezTo>
                <a:cubicBezTo>
                  <a:pt x="245294" y="337347"/>
                  <a:pt x="488182" y="-1320"/>
                  <a:pt x="48289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4512795D-15B9-4D3A-8C3E-337B53B2299C}"/>
              </a:ext>
            </a:extLst>
          </p:cNvPr>
          <p:cNvSpPr/>
          <p:nvPr/>
        </p:nvSpPr>
        <p:spPr>
          <a:xfrm>
            <a:off x="4363437" y="6761036"/>
            <a:ext cx="361064" cy="489549"/>
          </a:xfrm>
          <a:custGeom>
            <a:avLst/>
            <a:gdLst>
              <a:gd name="connsiteX0" fmla="*/ 360963 w 361064"/>
              <a:gd name="connsiteY0" fmla="*/ 127 h 489549"/>
              <a:gd name="connsiteX1" fmla="*/ 49813 w 361064"/>
              <a:gd name="connsiteY1" fmla="*/ 430339 h 489549"/>
              <a:gd name="connsiteX2" fmla="*/ 3776 w 361064"/>
              <a:gd name="connsiteY2" fmla="*/ 481139 h 489549"/>
              <a:gd name="connsiteX3" fmla="*/ 83151 w 361064"/>
              <a:gd name="connsiteY3" fmla="*/ 385889 h 489549"/>
              <a:gd name="connsiteX4" fmla="*/ 360963 w 361064"/>
              <a:gd name="connsiteY4" fmla="*/ 127 h 489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064" h="489549">
                <a:moveTo>
                  <a:pt x="360963" y="127"/>
                </a:moveTo>
                <a:cubicBezTo>
                  <a:pt x="355407" y="7535"/>
                  <a:pt x="109344" y="350170"/>
                  <a:pt x="49813" y="430339"/>
                </a:cubicBezTo>
                <a:cubicBezTo>
                  <a:pt x="-9718" y="510508"/>
                  <a:pt x="-1780" y="488547"/>
                  <a:pt x="3776" y="481139"/>
                </a:cubicBezTo>
                <a:cubicBezTo>
                  <a:pt x="9332" y="473731"/>
                  <a:pt x="22826" y="462353"/>
                  <a:pt x="83151" y="385889"/>
                </a:cubicBezTo>
                <a:cubicBezTo>
                  <a:pt x="143476" y="309425"/>
                  <a:pt x="366519" y="-7281"/>
                  <a:pt x="360963" y="1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: 図形 681">
            <a:extLst>
              <a:ext uri="{FF2B5EF4-FFF2-40B4-BE49-F238E27FC236}">
                <a16:creationId xmlns:a16="http://schemas.microsoft.com/office/drawing/2014/main" id="{4FA0DF81-C16D-4589-BE87-43FC5B6CDD01}"/>
              </a:ext>
            </a:extLst>
          </p:cNvPr>
          <p:cNvSpPr/>
          <p:nvPr/>
        </p:nvSpPr>
        <p:spPr>
          <a:xfrm>
            <a:off x="4444940" y="6780144"/>
            <a:ext cx="339791" cy="494186"/>
          </a:xfrm>
          <a:custGeom>
            <a:avLst/>
            <a:gdLst>
              <a:gd name="connsiteX0" fmla="*/ 339785 w 339791"/>
              <a:gd name="connsiteY0" fmla="*/ 69 h 494186"/>
              <a:gd name="connsiteX1" fmla="*/ 82610 w 339791"/>
              <a:gd name="connsiteY1" fmla="*/ 374719 h 494186"/>
              <a:gd name="connsiteX2" fmla="*/ 60 w 339791"/>
              <a:gd name="connsiteY2" fmla="*/ 493781 h 494186"/>
              <a:gd name="connsiteX3" fmla="*/ 74673 w 339791"/>
              <a:gd name="connsiteY3" fmla="*/ 344556 h 494186"/>
              <a:gd name="connsiteX4" fmla="*/ 339785 w 339791"/>
              <a:gd name="connsiteY4" fmla="*/ 69 h 494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91" h="494186">
                <a:moveTo>
                  <a:pt x="339785" y="69"/>
                </a:moveTo>
                <a:cubicBezTo>
                  <a:pt x="341108" y="5096"/>
                  <a:pt x="139231" y="292434"/>
                  <a:pt x="82610" y="374719"/>
                </a:cubicBezTo>
                <a:cubicBezTo>
                  <a:pt x="25989" y="457004"/>
                  <a:pt x="1383" y="498808"/>
                  <a:pt x="60" y="493781"/>
                </a:cubicBezTo>
                <a:cubicBezTo>
                  <a:pt x="-1263" y="488754"/>
                  <a:pt x="19110" y="426312"/>
                  <a:pt x="74673" y="344556"/>
                </a:cubicBezTo>
                <a:cubicBezTo>
                  <a:pt x="130235" y="262800"/>
                  <a:pt x="338462" y="-4958"/>
                  <a:pt x="339785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: 図形 682">
            <a:extLst>
              <a:ext uri="{FF2B5EF4-FFF2-40B4-BE49-F238E27FC236}">
                <a16:creationId xmlns:a16="http://schemas.microsoft.com/office/drawing/2014/main" id="{64E3586A-B15C-4B84-B0F8-84A63D3FBEC4}"/>
              </a:ext>
            </a:extLst>
          </p:cNvPr>
          <p:cNvSpPr/>
          <p:nvPr/>
        </p:nvSpPr>
        <p:spPr>
          <a:xfrm>
            <a:off x="4392528" y="6706659"/>
            <a:ext cx="398644" cy="535964"/>
          </a:xfrm>
          <a:custGeom>
            <a:avLst/>
            <a:gdLst>
              <a:gd name="connsiteX0" fmla="*/ 387435 w 398644"/>
              <a:gd name="connsiteY0" fmla="*/ 529 h 535964"/>
              <a:gd name="connsiteX1" fmla="*/ 349335 w 398644"/>
              <a:gd name="connsiteY1" fmla="*/ 103716 h 535964"/>
              <a:gd name="connsiteX2" fmla="*/ 109622 w 398644"/>
              <a:gd name="connsiteY2" fmla="*/ 378354 h 535964"/>
              <a:gd name="connsiteX3" fmla="*/ 85 w 398644"/>
              <a:gd name="connsiteY3" fmla="*/ 533929 h 535964"/>
              <a:gd name="connsiteX4" fmla="*/ 96922 w 398644"/>
              <a:gd name="connsiteY4" fmla="*/ 440266 h 535964"/>
              <a:gd name="connsiteX5" fmla="*/ 369972 w 398644"/>
              <a:gd name="connsiteY5" fmla="*/ 81491 h 535964"/>
              <a:gd name="connsiteX6" fmla="*/ 387435 w 398644"/>
              <a:gd name="connsiteY6" fmla="*/ 529 h 5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8644" h="535964">
                <a:moveTo>
                  <a:pt x="387435" y="529"/>
                </a:moveTo>
                <a:cubicBezTo>
                  <a:pt x="383996" y="4233"/>
                  <a:pt x="395637" y="40745"/>
                  <a:pt x="349335" y="103716"/>
                </a:cubicBezTo>
                <a:cubicBezTo>
                  <a:pt x="303033" y="166687"/>
                  <a:pt x="167830" y="306652"/>
                  <a:pt x="109622" y="378354"/>
                </a:cubicBezTo>
                <a:cubicBezTo>
                  <a:pt x="51414" y="450056"/>
                  <a:pt x="2202" y="523610"/>
                  <a:pt x="85" y="533929"/>
                </a:cubicBezTo>
                <a:cubicBezTo>
                  <a:pt x="-2032" y="544248"/>
                  <a:pt x="35274" y="515672"/>
                  <a:pt x="96922" y="440266"/>
                </a:cubicBezTo>
                <a:cubicBezTo>
                  <a:pt x="158570" y="364860"/>
                  <a:pt x="320760" y="151605"/>
                  <a:pt x="369972" y="81491"/>
                </a:cubicBezTo>
                <a:cubicBezTo>
                  <a:pt x="419184" y="11377"/>
                  <a:pt x="390874" y="-3175"/>
                  <a:pt x="387435" y="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B5A028F0-DE83-481C-BF2E-4FF7E3FC1FC2}"/>
              </a:ext>
            </a:extLst>
          </p:cNvPr>
          <p:cNvSpPr/>
          <p:nvPr/>
        </p:nvSpPr>
        <p:spPr>
          <a:xfrm>
            <a:off x="3849640" y="7267930"/>
            <a:ext cx="608934" cy="252087"/>
          </a:xfrm>
          <a:custGeom>
            <a:avLst/>
            <a:gdLst>
              <a:gd name="connsiteX0" fmla="*/ 604885 w 608934"/>
              <a:gd name="connsiteY0" fmla="*/ 1233 h 252087"/>
              <a:gd name="connsiteX1" fmla="*/ 377873 w 608934"/>
              <a:gd name="connsiteY1" fmla="*/ 182208 h 252087"/>
              <a:gd name="connsiteX2" fmla="*/ 214360 w 608934"/>
              <a:gd name="connsiteY2" fmla="*/ 239358 h 252087"/>
              <a:gd name="connsiteX3" fmla="*/ 48 w 608934"/>
              <a:gd name="connsiteY3" fmla="*/ 252058 h 252087"/>
              <a:gd name="connsiteX4" fmla="*/ 233410 w 608934"/>
              <a:gd name="connsiteY4" fmla="*/ 237770 h 252087"/>
              <a:gd name="connsiteX5" fmla="*/ 349298 w 608934"/>
              <a:gd name="connsiteY5" fmla="*/ 193320 h 252087"/>
              <a:gd name="connsiteX6" fmla="*/ 511223 w 608934"/>
              <a:gd name="connsiteY6" fmla="*/ 106008 h 252087"/>
              <a:gd name="connsiteX7" fmla="*/ 604885 w 608934"/>
              <a:gd name="connsiteY7" fmla="*/ 1233 h 25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8934" h="252087">
                <a:moveTo>
                  <a:pt x="604885" y="1233"/>
                </a:moveTo>
                <a:cubicBezTo>
                  <a:pt x="582660" y="13933"/>
                  <a:pt x="442960" y="142521"/>
                  <a:pt x="377873" y="182208"/>
                </a:cubicBezTo>
                <a:cubicBezTo>
                  <a:pt x="312786" y="221895"/>
                  <a:pt x="277331" y="227716"/>
                  <a:pt x="214360" y="239358"/>
                </a:cubicBezTo>
                <a:cubicBezTo>
                  <a:pt x="151389" y="251000"/>
                  <a:pt x="-3127" y="252323"/>
                  <a:pt x="48" y="252058"/>
                </a:cubicBezTo>
                <a:cubicBezTo>
                  <a:pt x="3223" y="251793"/>
                  <a:pt x="175202" y="247560"/>
                  <a:pt x="233410" y="237770"/>
                </a:cubicBezTo>
                <a:cubicBezTo>
                  <a:pt x="291618" y="227980"/>
                  <a:pt x="302996" y="215280"/>
                  <a:pt x="349298" y="193320"/>
                </a:cubicBezTo>
                <a:cubicBezTo>
                  <a:pt x="395600" y="171360"/>
                  <a:pt x="469948" y="134583"/>
                  <a:pt x="511223" y="106008"/>
                </a:cubicBezTo>
                <a:cubicBezTo>
                  <a:pt x="552498" y="77433"/>
                  <a:pt x="627110" y="-11467"/>
                  <a:pt x="604885" y="1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65A4A623-35E0-4790-B6D9-906BA49A8036}"/>
              </a:ext>
            </a:extLst>
          </p:cNvPr>
          <p:cNvSpPr/>
          <p:nvPr/>
        </p:nvSpPr>
        <p:spPr>
          <a:xfrm>
            <a:off x="3408330" y="7234154"/>
            <a:ext cx="969189" cy="181049"/>
          </a:xfrm>
          <a:custGeom>
            <a:avLst/>
            <a:gdLst>
              <a:gd name="connsiteX0" fmla="*/ 968408 w 969189"/>
              <a:gd name="connsiteY0" fmla="*/ 84 h 181049"/>
              <a:gd name="connsiteX1" fmla="*/ 669958 w 969189"/>
              <a:gd name="connsiteY1" fmla="*/ 146134 h 181049"/>
              <a:gd name="connsiteX2" fmla="*/ 562008 w 969189"/>
              <a:gd name="connsiteY2" fmla="*/ 177884 h 181049"/>
              <a:gd name="connsiteX3" fmla="*/ 493745 w 969189"/>
              <a:gd name="connsiteY3" fmla="*/ 174709 h 181049"/>
              <a:gd name="connsiteX4" fmla="*/ 333408 w 969189"/>
              <a:gd name="connsiteY4" fmla="*/ 131846 h 181049"/>
              <a:gd name="connsiteX5" fmla="*/ 33 w 969189"/>
              <a:gd name="connsiteY5" fmla="*/ 58821 h 181049"/>
              <a:gd name="connsiteX6" fmla="*/ 314358 w 969189"/>
              <a:gd name="connsiteY6" fmla="*/ 144546 h 181049"/>
              <a:gd name="connsiteX7" fmla="*/ 577883 w 969189"/>
              <a:gd name="connsiteY7" fmla="*/ 176296 h 181049"/>
              <a:gd name="connsiteX8" fmla="*/ 750920 w 969189"/>
              <a:gd name="connsiteY8" fmla="*/ 125496 h 181049"/>
              <a:gd name="connsiteX9" fmla="*/ 968408 w 969189"/>
              <a:gd name="connsiteY9" fmla="*/ 84 h 18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69189" h="181049">
                <a:moveTo>
                  <a:pt x="968408" y="84"/>
                </a:moveTo>
                <a:cubicBezTo>
                  <a:pt x="954914" y="3524"/>
                  <a:pt x="737691" y="116501"/>
                  <a:pt x="669958" y="146134"/>
                </a:cubicBezTo>
                <a:cubicBezTo>
                  <a:pt x="602225" y="175767"/>
                  <a:pt x="591377" y="173122"/>
                  <a:pt x="562008" y="177884"/>
                </a:cubicBezTo>
                <a:cubicBezTo>
                  <a:pt x="532639" y="182646"/>
                  <a:pt x="531845" y="182382"/>
                  <a:pt x="493745" y="174709"/>
                </a:cubicBezTo>
                <a:cubicBezTo>
                  <a:pt x="455645" y="167036"/>
                  <a:pt x="415693" y="151161"/>
                  <a:pt x="333408" y="131846"/>
                </a:cubicBezTo>
                <a:cubicBezTo>
                  <a:pt x="251123" y="112531"/>
                  <a:pt x="3208" y="56704"/>
                  <a:pt x="33" y="58821"/>
                </a:cubicBezTo>
                <a:cubicBezTo>
                  <a:pt x="-3142" y="60938"/>
                  <a:pt x="218050" y="124967"/>
                  <a:pt x="314358" y="144546"/>
                </a:cubicBezTo>
                <a:cubicBezTo>
                  <a:pt x="410666" y="164125"/>
                  <a:pt x="505123" y="179471"/>
                  <a:pt x="577883" y="176296"/>
                </a:cubicBezTo>
                <a:cubicBezTo>
                  <a:pt x="650643" y="173121"/>
                  <a:pt x="684774" y="151954"/>
                  <a:pt x="750920" y="125496"/>
                </a:cubicBezTo>
                <a:cubicBezTo>
                  <a:pt x="817066" y="99038"/>
                  <a:pt x="981902" y="-3356"/>
                  <a:pt x="968408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: 図形 685">
            <a:extLst>
              <a:ext uri="{FF2B5EF4-FFF2-40B4-BE49-F238E27FC236}">
                <a16:creationId xmlns:a16="http://schemas.microsoft.com/office/drawing/2014/main" id="{FFF9D68E-48C4-488F-A794-A2948CD9E6DD}"/>
              </a:ext>
            </a:extLst>
          </p:cNvPr>
          <p:cNvSpPr/>
          <p:nvPr/>
        </p:nvSpPr>
        <p:spPr>
          <a:xfrm>
            <a:off x="3896141" y="7263127"/>
            <a:ext cx="527156" cy="242971"/>
          </a:xfrm>
          <a:custGeom>
            <a:avLst/>
            <a:gdLst>
              <a:gd name="connsiteX0" fmla="*/ 525047 w 527156"/>
              <a:gd name="connsiteY0" fmla="*/ 1273 h 242971"/>
              <a:gd name="connsiteX1" fmla="*/ 304384 w 527156"/>
              <a:gd name="connsiteY1" fmla="*/ 158436 h 242971"/>
              <a:gd name="connsiteX2" fmla="*/ 175797 w 527156"/>
              <a:gd name="connsiteY2" fmla="*/ 212411 h 242971"/>
              <a:gd name="connsiteX3" fmla="*/ 1172 w 527156"/>
              <a:gd name="connsiteY3" fmla="*/ 242573 h 242971"/>
              <a:gd name="connsiteX4" fmla="*/ 267872 w 527156"/>
              <a:gd name="connsiteY4" fmla="*/ 191773 h 242971"/>
              <a:gd name="connsiteX5" fmla="*/ 407572 w 527156"/>
              <a:gd name="connsiteY5" fmla="*/ 90173 h 242971"/>
              <a:gd name="connsiteX6" fmla="*/ 525047 w 527156"/>
              <a:gd name="connsiteY6" fmla="*/ 1273 h 24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156" h="242971">
                <a:moveTo>
                  <a:pt x="525047" y="1273"/>
                </a:moveTo>
                <a:cubicBezTo>
                  <a:pt x="507849" y="12650"/>
                  <a:pt x="362592" y="123246"/>
                  <a:pt x="304384" y="158436"/>
                </a:cubicBezTo>
                <a:cubicBezTo>
                  <a:pt x="246176" y="193626"/>
                  <a:pt x="226332" y="198388"/>
                  <a:pt x="175797" y="212411"/>
                </a:cubicBezTo>
                <a:cubicBezTo>
                  <a:pt x="125262" y="226434"/>
                  <a:pt x="-14174" y="246013"/>
                  <a:pt x="1172" y="242573"/>
                </a:cubicBezTo>
                <a:cubicBezTo>
                  <a:pt x="16518" y="239133"/>
                  <a:pt x="200139" y="217173"/>
                  <a:pt x="267872" y="191773"/>
                </a:cubicBezTo>
                <a:cubicBezTo>
                  <a:pt x="335605" y="166373"/>
                  <a:pt x="365239" y="122717"/>
                  <a:pt x="407572" y="90173"/>
                </a:cubicBezTo>
                <a:cubicBezTo>
                  <a:pt x="449905" y="57629"/>
                  <a:pt x="542245" y="-10104"/>
                  <a:pt x="525047" y="12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: 図形 686">
            <a:extLst>
              <a:ext uri="{FF2B5EF4-FFF2-40B4-BE49-F238E27FC236}">
                <a16:creationId xmlns:a16="http://schemas.microsoft.com/office/drawing/2014/main" id="{2F46ADF3-8127-4849-A2A0-26998DF1B902}"/>
              </a:ext>
            </a:extLst>
          </p:cNvPr>
          <p:cNvSpPr/>
          <p:nvPr/>
        </p:nvSpPr>
        <p:spPr>
          <a:xfrm>
            <a:off x="4271093" y="7020520"/>
            <a:ext cx="187425" cy="192007"/>
          </a:xfrm>
          <a:custGeom>
            <a:avLst/>
            <a:gdLst>
              <a:gd name="connsiteX0" fmla="*/ 186607 w 187425"/>
              <a:gd name="connsiteY0" fmla="*/ 993 h 192007"/>
              <a:gd name="connsiteX1" fmla="*/ 4045 w 187425"/>
              <a:gd name="connsiteY1" fmla="*/ 188318 h 192007"/>
              <a:gd name="connsiteX2" fmla="*/ 69132 w 187425"/>
              <a:gd name="connsiteY2" fmla="*/ 116880 h 192007"/>
              <a:gd name="connsiteX3" fmla="*/ 186607 w 187425"/>
              <a:gd name="connsiteY3" fmla="*/ 993 h 19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425" h="192007">
                <a:moveTo>
                  <a:pt x="186607" y="993"/>
                </a:moveTo>
                <a:cubicBezTo>
                  <a:pt x="175759" y="12899"/>
                  <a:pt x="23624" y="169004"/>
                  <a:pt x="4045" y="188318"/>
                </a:cubicBezTo>
                <a:cubicBezTo>
                  <a:pt x="-15534" y="207632"/>
                  <a:pt x="40822" y="146249"/>
                  <a:pt x="69132" y="116880"/>
                </a:cubicBezTo>
                <a:cubicBezTo>
                  <a:pt x="97442" y="87511"/>
                  <a:pt x="197455" y="-10913"/>
                  <a:pt x="186607" y="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: 図形 687">
            <a:extLst>
              <a:ext uri="{FF2B5EF4-FFF2-40B4-BE49-F238E27FC236}">
                <a16:creationId xmlns:a16="http://schemas.microsoft.com/office/drawing/2014/main" id="{F4167348-F45E-49A2-A02D-E6AAE49F62ED}"/>
              </a:ext>
            </a:extLst>
          </p:cNvPr>
          <p:cNvSpPr/>
          <p:nvPr/>
        </p:nvSpPr>
        <p:spPr>
          <a:xfrm>
            <a:off x="3492162" y="7086444"/>
            <a:ext cx="867128" cy="225986"/>
          </a:xfrm>
          <a:custGeom>
            <a:avLst/>
            <a:gdLst>
              <a:gd name="connsiteX0" fmla="*/ 867113 w 867128"/>
              <a:gd name="connsiteY0" fmla="*/ 156 h 225986"/>
              <a:gd name="connsiteX1" fmla="*/ 748051 w 867128"/>
              <a:gd name="connsiteY1" fmla="*/ 90644 h 225986"/>
              <a:gd name="connsiteX2" fmla="*/ 721063 w 867128"/>
              <a:gd name="connsiteY2" fmla="*/ 187481 h 225986"/>
              <a:gd name="connsiteX3" fmla="*/ 667088 w 867128"/>
              <a:gd name="connsiteY3" fmla="*/ 192244 h 225986"/>
              <a:gd name="connsiteX4" fmla="*/ 617876 w 867128"/>
              <a:gd name="connsiteY4" fmla="*/ 163669 h 225986"/>
              <a:gd name="connsiteX5" fmla="*/ 548026 w 867128"/>
              <a:gd name="connsiteY5" fmla="*/ 168431 h 225986"/>
              <a:gd name="connsiteX6" fmla="*/ 413088 w 867128"/>
              <a:gd name="connsiteY6" fmla="*/ 219231 h 225986"/>
              <a:gd name="connsiteX7" fmla="*/ 349588 w 867128"/>
              <a:gd name="connsiteY7" fmla="*/ 211294 h 225986"/>
              <a:gd name="connsiteX8" fmla="*/ 338 w 867128"/>
              <a:gd name="connsiteY8" fmla="*/ 90644 h 225986"/>
              <a:gd name="connsiteX9" fmla="*/ 419438 w 867128"/>
              <a:gd name="connsiteY9" fmla="*/ 216056 h 225986"/>
              <a:gd name="connsiteX10" fmla="*/ 560726 w 867128"/>
              <a:gd name="connsiteY10" fmla="*/ 181131 h 225986"/>
              <a:gd name="connsiteX11" fmla="*/ 640101 w 867128"/>
              <a:gd name="connsiteY11" fmla="*/ 165256 h 225986"/>
              <a:gd name="connsiteX12" fmla="*/ 733763 w 867128"/>
              <a:gd name="connsiteY12" fmla="*/ 149381 h 225986"/>
              <a:gd name="connsiteX13" fmla="*/ 755988 w 867128"/>
              <a:gd name="connsiteY13" fmla="*/ 112869 h 225986"/>
              <a:gd name="connsiteX14" fmla="*/ 867113 w 867128"/>
              <a:gd name="connsiteY14" fmla="*/ 156 h 225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7128" h="225986">
                <a:moveTo>
                  <a:pt x="867113" y="156"/>
                </a:moveTo>
                <a:cubicBezTo>
                  <a:pt x="865790" y="-3548"/>
                  <a:pt x="772393" y="59423"/>
                  <a:pt x="748051" y="90644"/>
                </a:cubicBezTo>
                <a:cubicBezTo>
                  <a:pt x="723709" y="121865"/>
                  <a:pt x="734557" y="170548"/>
                  <a:pt x="721063" y="187481"/>
                </a:cubicBezTo>
                <a:cubicBezTo>
                  <a:pt x="707569" y="204414"/>
                  <a:pt x="684286" y="196213"/>
                  <a:pt x="667088" y="192244"/>
                </a:cubicBezTo>
                <a:cubicBezTo>
                  <a:pt x="649890" y="188275"/>
                  <a:pt x="637720" y="167638"/>
                  <a:pt x="617876" y="163669"/>
                </a:cubicBezTo>
                <a:cubicBezTo>
                  <a:pt x="598032" y="159700"/>
                  <a:pt x="582157" y="159171"/>
                  <a:pt x="548026" y="168431"/>
                </a:cubicBezTo>
                <a:cubicBezTo>
                  <a:pt x="513895" y="177691"/>
                  <a:pt x="446161" y="212087"/>
                  <a:pt x="413088" y="219231"/>
                </a:cubicBezTo>
                <a:cubicBezTo>
                  <a:pt x="380015" y="226375"/>
                  <a:pt x="418380" y="232725"/>
                  <a:pt x="349588" y="211294"/>
                </a:cubicBezTo>
                <a:cubicBezTo>
                  <a:pt x="280796" y="189863"/>
                  <a:pt x="-11304" y="89850"/>
                  <a:pt x="338" y="90644"/>
                </a:cubicBezTo>
                <a:cubicBezTo>
                  <a:pt x="11980" y="91438"/>
                  <a:pt x="326040" y="200975"/>
                  <a:pt x="419438" y="216056"/>
                </a:cubicBezTo>
                <a:cubicBezTo>
                  <a:pt x="512836" y="231137"/>
                  <a:pt x="560726" y="181131"/>
                  <a:pt x="560726" y="181131"/>
                </a:cubicBezTo>
                <a:cubicBezTo>
                  <a:pt x="597503" y="172664"/>
                  <a:pt x="611262" y="170548"/>
                  <a:pt x="640101" y="165256"/>
                </a:cubicBezTo>
                <a:cubicBezTo>
                  <a:pt x="668940" y="159964"/>
                  <a:pt x="714449" y="158112"/>
                  <a:pt x="733763" y="149381"/>
                </a:cubicBezTo>
                <a:cubicBezTo>
                  <a:pt x="753077" y="140650"/>
                  <a:pt x="726619" y="140915"/>
                  <a:pt x="755988" y="112869"/>
                </a:cubicBezTo>
                <a:cubicBezTo>
                  <a:pt x="785357" y="84823"/>
                  <a:pt x="868436" y="3860"/>
                  <a:pt x="867113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: 図形 688">
            <a:extLst>
              <a:ext uri="{FF2B5EF4-FFF2-40B4-BE49-F238E27FC236}">
                <a16:creationId xmlns:a16="http://schemas.microsoft.com/office/drawing/2014/main" id="{2DCB5A76-E857-4BB9-A85B-591BF22F9D8D}"/>
              </a:ext>
            </a:extLst>
          </p:cNvPr>
          <p:cNvSpPr/>
          <p:nvPr/>
        </p:nvSpPr>
        <p:spPr>
          <a:xfrm>
            <a:off x="3574668" y="7146560"/>
            <a:ext cx="450688" cy="128083"/>
          </a:xfrm>
          <a:custGeom>
            <a:avLst/>
            <a:gdLst>
              <a:gd name="connsiteX0" fmla="*/ 382 w 450688"/>
              <a:gd name="connsiteY0" fmla="*/ 365 h 128083"/>
              <a:gd name="connsiteX1" fmla="*/ 427420 w 450688"/>
              <a:gd name="connsiteY1" fmla="*/ 124190 h 128083"/>
              <a:gd name="connsiteX2" fmla="*/ 352807 w 450688"/>
              <a:gd name="connsiteY2" fmla="*/ 87678 h 128083"/>
              <a:gd name="connsiteX3" fmla="*/ 382 w 450688"/>
              <a:gd name="connsiteY3" fmla="*/ 365 h 128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688" h="128083">
                <a:moveTo>
                  <a:pt x="382" y="365"/>
                </a:moveTo>
                <a:cubicBezTo>
                  <a:pt x="12818" y="6450"/>
                  <a:pt x="368682" y="109638"/>
                  <a:pt x="427420" y="124190"/>
                </a:cubicBezTo>
                <a:cubicBezTo>
                  <a:pt x="486158" y="138742"/>
                  <a:pt x="423451" y="109374"/>
                  <a:pt x="352807" y="87678"/>
                </a:cubicBezTo>
                <a:cubicBezTo>
                  <a:pt x="282163" y="65982"/>
                  <a:pt x="-12054" y="-5720"/>
                  <a:pt x="382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: 図形 689">
            <a:extLst>
              <a:ext uri="{FF2B5EF4-FFF2-40B4-BE49-F238E27FC236}">
                <a16:creationId xmlns:a16="http://schemas.microsoft.com/office/drawing/2014/main" id="{EF2FEC77-B11D-4397-BA4C-A78F6FCA9234}"/>
              </a:ext>
            </a:extLst>
          </p:cNvPr>
          <p:cNvSpPr/>
          <p:nvPr/>
        </p:nvSpPr>
        <p:spPr>
          <a:xfrm>
            <a:off x="3530604" y="7152204"/>
            <a:ext cx="451520" cy="147123"/>
          </a:xfrm>
          <a:custGeom>
            <a:avLst/>
            <a:gdLst>
              <a:gd name="connsiteX0" fmla="*/ 1584 w 451520"/>
              <a:gd name="connsiteY0" fmla="*/ 2659 h 147123"/>
              <a:gd name="connsiteX1" fmla="*/ 63496 w 451520"/>
              <a:gd name="connsiteY1" fmla="*/ 15359 h 147123"/>
              <a:gd name="connsiteX2" fmla="*/ 415921 w 451520"/>
              <a:gd name="connsiteY2" fmla="*/ 120134 h 147123"/>
              <a:gd name="connsiteX3" fmla="*/ 434971 w 451520"/>
              <a:gd name="connsiteY3" fmla="*/ 120134 h 147123"/>
              <a:gd name="connsiteX4" fmla="*/ 376234 w 451520"/>
              <a:gd name="connsiteY4" fmla="*/ 147121 h 147123"/>
              <a:gd name="connsiteX5" fmla="*/ 404809 w 451520"/>
              <a:gd name="connsiteY5" fmla="*/ 118546 h 147123"/>
              <a:gd name="connsiteX6" fmla="*/ 363534 w 451520"/>
              <a:gd name="connsiteY6" fmla="*/ 109021 h 147123"/>
              <a:gd name="connsiteX7" fmla="*/ 1584 w 451520"/>
              <a:gd name="connsiteY7" fmla="*/ 2659 h 147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1520" h="147123">
                <a:moveTo>
                  <a:pt x="1584" y="2659"/>
                </a:moveTo>
                <a:cubicBezTo>
                  <a:pt x="-1988" y="-781"/>
                  <a:pt x="-5560" y="-4220"/>
                  <a:pt x="63496" y="15359"/>
                </a:cubicBezTo>
                <a:cubicBezTo>
                  <a:pt x="132552" y="34938"/>
                  <a:pt x="354009" y="102672"/>
                  <a:pt x="415921" y="120134"/>
                </a:cubicBezTo>
                <a:cubicBezTo>
                  <a:pt x="477833" y="137596"/>
                  <a:pt x="441585" y="115636"/>
                  <a:pt x="434971" y="120134"/>
                </a:cubicBezTo>
                <a:cubicBezTo>
                  <a:pt x="428357" y="124632"/>
                  <a:pt x="381261" y="147386"/>
                  <a:pt x="376234" y="147121"/>
                </a:cubicBezTo>
                <a:cubicBezTo>
                  <a:pt x="371207" y="146856"/>
                  <a:pt x="406926" y="124896"/>
                  <a:pt x="404809" y="118546"/>
                </a:cubicBezTo>
                <a:cubicBezTo>
                  <a:pt x="402692" y="112196"/>
                  <a:pt x="363534" y="109021"/>
                  <a:pt x="363534" y="109021"/>
                </a:cubicBezTo>
                <a:lnTo>
                  <a:pt x="1584" y="265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: 図形 690">
            <a:extLst>
              <a:ext uri="{FF2B5EF4-FFF2-40B4-BE49-F238E27FC236}">
                <a16:creationId xmlns:a16="http://schemas.microsoft.com/office/drawing/2014/main" id="{ADD27FEB-38BC-454D-AEC8-2CB688043440}"/>
              </a:ext>
            </a:extLst>
          </p:cNvPr>
          <p:cNvSpPr/>
          <p:nvPr/>
        </p:nvSpPr>
        <p:spPr>
          <a:xfrm>
            <a:off x="3420940" y="7138878"/>
            <a:ext cx="156768" cy="149358"/>
          </a:xfrm>
          <a:custGeom>
            <a:avLst/>
            <a:gdLst>
              <a:gd name="connsiteX0" fmla="*/ 123 w 156768"/>
              <a:gd name="connsiteY0" fmla="*/ 149335 h 149358"/>
              <a:gd name="connsiteX1" fmla="*/ 49335 w 156768"/>
              <a:gd name="connsiteY1" fmla="*/ 49322 h 149358"/>
              <a:gd name="connsiteX2" fmla="*/ 155698 w 156768"/>
              <a:gd name="connsiteY2" fmla="*/ 110 h 149358"/>
              <a:gd name="connsiteX3" fmla="*/ 101723 w 156768"/>
              <a:gd name="connsiteY3" fmla="*/ 36622 h 149358"/>
              <a:gd name="connsiteX4" fmla="*/ 62035 w 156768"/>
              <a:gd name="connsiteY4" fmla="*/ 58847 h 149358"/>
              <a:gd name="connsiteX5" fmla="*/ 123 w 156768"/>
              <a:gd name="connsiteY5" fmla="*/ 149335 h 149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768" h="149358">
                <a:moveTo>
                  <a:pt x="123" y="149335"/>
                </a:moveTo>
                <a:cubicBezTo>
                  <a:pt x="-1994" y="147747"/>
                  <a:pt x="23406" y="74193"/>
                  <a:pt x="49335" y="49322"/>
                </a:cubicBezTo>
                <a:cubicBezTo>
                  <a:pt x="75264" y="24451"/>
                  <a:pt x="146967" y="2227"/>
                  <a:pt x="155698" y="110"/>
                </a:cubicBezTo>
                <a:cubicBezTo>
                  <a:pt x="164429" y="-2007"/>
                  <a:pt x="117333" y="26833"/>
                  <a:pt x="101723" y="36622"/>
                </a:cubicBezTo>
                <a:cubicBezTo>
                  <a:pt x="86113" y="46411"/>
                  <a:pt x="76587" y="44560"/>
                  <a:pt x="62035" y="58847"/>
                </a:cubicBezTo>
                <a:cubicBezTo>
                  <a:pt x="47483" y="73134"/>
                  <a:pt x="2240" y="150923"/>
                  <a:pt x="123" y="149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: 図形 691">
            <a:extLst>
              <a:ext uri="{FF2B5EF4-FFF2-40B4-BE49-F238E27FC236}">
                <a16:creationId xmlns:a16="http://schemas.microsoft.com/office/drawing/2014/main" id="{0DA03CB7-975F-41E4-88AC-60405EA582A4}"/>
              </a:ext>
            </a:extLst>
          </p:cNvPr>
          <p:cNvSpPr/>
          <p:nvPr/>
        </p:nvSpPr>
        <p:spPr>
          <a:xfrm>
            <a:off x="4297432" y="6581725"/>
            <a:ext cx="379629" cy="509640"/>
          </a:xfrm>
          <a:custGeom>
            <a:avLst/>
            <a:gdLst>
              <a:gd name="connsiteX0" fmla="*/ 379343 w 379629"/>
              <a:gd name="connsiteY0" fmla="*/ 50 h 509640"/>
              <a:gd name="connsiteX1" fmla="*/ 77718 w 379629"/>
              <a:gd name="connsiteY1" fmla="*/ 396925 h 509640"/>
              <a:gd name="connsiteX2" fmla="*/ 25331 w 379629"/>
              <a:gd name="connsiteY2" fmla="*/ 460425 h 509640"/>
              <a:gd name="connsiteX3" fmla="*/ 1518 w 379629"/>
              <a:gd name="connsiteY3" fmla="*/ 509638 h 509640"/>
              <a:gd name="connsiteX4" fmla="*/ 66606 w 379629"/>
              <a:gd name="connsiteY4" fmla="*/ 462013 h 509640"/>
              <a:gd name="connsiteX5" fmla="*/ 131693 w 379629"/>
              <a:gd name="connsiteY5" fmla="*/ 369938 h 509640"/>
              <a:gd name="connsiteX6" fmla="*/ 379343 w 379629"/>
              <a:gd name="connsiteY6" fmla="*/ 50 h 509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9629" h="509640">
                <a:moveTo>
                  <a:pt x="379343" y="50"/>
                </a:moveTo>
                <a:cubicBezTo>
                  <a:pt x="370347" y="4548"/>
                  <a:pt x="136720" y="320196"/>
                  <a:pt x="77718" y="396925"/>
                </a:cubicBezTo>
                <a:cubicBezTo>
                  <a:pt x="18716" y="473654"/>
                  <a:pt x="38031" y="441640"/>
                  <a:pt x="25331" y="460425"/>
                </a:cubicBezTo>
                <a:cubicBezTo>
                  <a:pt x="12631" y="479210"/>
                  <a:pt x="-5361" y="509373"/>
                  <a:pt x="1518" y="509638"/>
                </a:cubicBezTo>
                <a:cubicBezTo>
                  <a:pt x="8397" y="509903"/>
                  <a:pt x="44910" y="485296"/>
                  <a:pt x="66606" y="462013"/>
                </a:cubicBezTo>
                <a:cubicBezTo>
                  <a:pt x="88302" y="438730"/>
                  <a:pt x="80364" y="446667"/>
                  <a:pt x="131693" y="369938"/>
                </a:cubicBezTo>
                <a:cubicBezTo>
                  <a:pt x="183022" y="293209"/>
                  <a:pt x="388339" y="-4448"/>
                  <a:pt x="379343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: 図形 692">
            <a:extLst>
              <a:ext uri="{FF2B5EF4-FFF2-40B4-BE49-F238E27FC236}">
                <a16:creationId xmlns:a16="http://schemas.microsoft.com/office/drawing/2014/main" id="{6738A203-B185-43D6-8559-3B81F133C6C1}"/>
              </a:ext>
            </a:extLst>
          </p:cNvPr>
          <p:cNvSpPr/>
          <p:nvPr/>
        </p:nvSpPr>
        <p:spPr>
          <a:xfrm>
            <a:off x="4354231" y="6687846"/>
            <a:ext cx="325881" cy="368675"/>
          </a:xfrm>
          <a:custGeom>
            <a:avLst/>
            <a:gdLst>
              <a:gd name="connsiteX0" fmla="*/ 325719 w 325881"/>
              <a:gd name="connsiteY0" fmla="*/ 292 h 368675"/>
              <a:gd name="connsiteX1" fmla="*/ 119344 w 325881"/>
              <a:gd name="connsiteY1" fmla="*/ 289217 h 368675"/>
              <a:gd name="connsiteX2" fmla="*/ 282 w 325881"/>
              <a:gd name="connsiteY2" fmla="*/ 367004 h 368675"/>
              <a:gd name="connsiteX3" fmla="*/ 151094 w 325881"/>
              <a:gd name="connsiteY3" fmla="*/ 236829 h 368675"/>
              <a:gd name="connsiteX4" fmla="*/ 325719 w 325881"/>
              <a:gd name="connsiteY4" fmla="*/ 292 h 36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5881" h="368675">
                <a:moveTo>
                  <a:pt x="325719" y="292"/>
                </a:moveTo>
                <a:cubicBezTo>
                  <a:pt x="320427" y="9023"/>
                  <a:pt x="173584" y="228098"/>
                  <a:pt x="119344" y="289217"/>
                </a:cubicBezTo>
                <a:cubicBezTo>
                  <a:pt x="65104" y="350336"/>
                  <a:pt x="-5010" y="375735"/>
                  <a:pt x="282" y="367004"/>
                </a:cubicBezTo>
                <a:cubicBezTo>
                  <a:pt x="5574" y="358273"/>
                  <a:pt x="96590" y="292656"/>
                  <a:pt x="151094" y="236829"/>
                </a:cubicBezTo>
                <a:cubicBezTo>
                  <a:pt x="205598" y="181002"/>
                  <a:pt x="331011" y="-8439"/>
                  <a:pt x="325719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: 図形 693">
            <a:extLst>
              <a:ext uri="{FF2B5EF4-FFF2-40B4-BE49-F238E27FC236}">
                <a16:creationId xmlns:a16="http://schemas.microsoft.com/office/drawing/2014/main" id="{CBF5E7DC-D095-47B7-84C7-10EA5A06397C}"/>
              </a:ext>
            </a:extLst>
          </p:cNvPr>
          <p:cNvSpPr/>
          <p:nvPr/>
        </p:nvSpPr>
        <p:spPr>
          <a:xfrm>
            <a:off x="4835105" y="6033840"/>
            <a:ext cx="97269" cy="155286"/>
          </a:xfrm>
          <a:custGeom>
            <a:avLst/>
            <a:gdLst>
              <a:gd name="connsiteX0" fmla="*/ 97258 w 97269"/>
              <a:gd name="connsiteY0" fmla="*/ 248 h 155286"/>
              <a:gd name="connsiteX1" fmla="*/ 6770 w 97269"/>
              <a:gd name="connsiteY1" fmla="*/ 149473 h 155286"/>
              <a:gd name="connsiteX2" fmla="*/ 13120 w 97269"/>
              <a:gd name="connsiteY2" fmla="*/ 114548 h 155286"/>
              <a:gd name="connsiteX3" fmla="*/ 97258 w 97269"/>
              <a:gd name="connsiteY3" fmla="*/ 248 h 155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269" h="155286">
                <a:moveTo>
                  <a:pt x="97258" y="248"/>
                </a:moveTo>
                <a:cubicBezTo>
                  <a:pt x="96200" y="6069"/>
                  <a:pt x="20793" y="130423"/>
                  <a:pt x="6770" y="149473"/>
                </a:cubicBezTo>
                <a:cubicBezTo>
                  <a:pt x="-7253" y="168523"/>
                  <a:pt x="3330" y="136508"/>
                  <a:pt x="13120" y="114548"/>
                </a:cubicBezTo>
                <a:cubicBezTo>
                  <a:pt x="22910" y="92588"/>
                  <a:pt x="98316" y="-5573"/>
                  <a:pt x="97258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: 図形 694">
            <a:extLst>
              <a:ext uri="{FF2B5EF4-FFF2-40B4-BE49-F238E27FC236}">
                <a16:creationId xmlns:a16="http://schemas.microsoft.com/office/drawing/2014/main" id="{A89BF8F6-B92B-42FE-9403-F69B3ED57980}"/>
              </a:ext>
            </a:extLst>
          </p:cNvPr>
          <p:cNvSpPr/>
          <p:nvPr/>
        </p:nvSpPr>
        <p:spPr>
          <a:xfrm>
            <a:off x="4856855" y="6056288"/>
            <a:ext cx="107645" cy="401746"/>
          </a:xfrm>
          <a:custGeom>
            <a:avLst/>
            <a:gdLst>
              <a:gd name="connsiteX0" fmla="*/ 107258 w 107645"/>
              <a:gd name="connsiteY0" fmla="*/ 1612 h 401746"/>
              <a:gd name="connsiteX1" fmla="*/ 2483 w 107645"/>
              <a:gd name="connsiteY1" fmla="*/ 392137 h 401746"/>
              <a:gd name="connsiteX2" fmla="*/ 37408 w 107645"/>
              <a:gd name="connsiteY2" fmla="*/ 258787 h 401746"/>
              <a:gd name="connsiteX3" fmla="*/ 107258 w 107645"/>
              <a:gd name="connsiteY3" fmla="*/ 1612 h 401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645" h="401746">
                <a:moveTo>
                  <a:pt x="107258" y="1612"/>
                </a:moveTo>
                <a:cubicBezTo>
                  <a:pt x="101437" y="23837"/>
                  <a:pt x="14125" y="349275"/>
                  <a:pt x="2483" y="392137"/>
                </a:cubicBezTo>
                <a:cubicBezTo>
                  <a:pt x="-9159" y="434999"/>
                  <a:pt x="23121" y="324404"/>
                  <a:pt x="37408" y="258787"/>
                </a:cubicBezTo>
                <a:cubicBezTo>
                  <a:pt x="51695" y="193170"/>
                  <a:pt x="113079" y="-20613"/>
                  <a:pt x="107258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: 図形 695">
            <a:extLst>
              <a:ext uri="{FF2B5EF4-FFF2-40B4-BE49-F238E27FC236}">
                <a16:creationId xmlns:a16="http://schemas.microsoft.com/office/drawing/2014/main" id="{FE5DF251-2F41-492F-BCD6-4FD916E2E294}"/>
              </a:ext>
            </a:extLst>
          </p:cNvPr>
          <p:cNvSpPr/>
          <p:nvPr/>
        </p:nvSpPr>
        <p:spPr>
          <a:xfrm>
            <a:off x="4835618" y="6110468"/>
            <a:ext cx="92850" cy="341239"/>
          </a:xfrm>
          <a:custGeom>
            <a:avLst/>
            <a:gdLst>
              <a:gd name="connsiteX0" fmla="*/ 90395 w 92850"/>
              <a:gd name="connsiteY0" fmla="*/ 9345 h 341239"/>
              <a:gd name="connsiteX1" fmla="*/ 9432 w 92850"/>
              <a:gd name="connsiteY1" fmla="*/ 331607 h 341239"/>
              <a:gd name="connsiteX2" fmla="*/ 7845 w 92850"/>
              <a:gd name="connsiteY2" fmla="*/ 242707 h 341239"/>
              <a:gd name="connsiteX3" fmla="*/ 64995 w 92850"/>
              <a:gd name="connsiteY3" fmla="*/ 98245 h 341239"/>
              <a:gd name="connsiteX4" fmla="*/ 90395 w 92850"/>
              <a:gd name="connsiteY4" fmla="*/ 9345 h 34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850" h="341239">
                <a:moveTo>
                  <a:pt x="90395" y="9345"/>
                </a:moveTo>
                <a:cubicBezTo>
                  <a:pt x="81135" y="48239"/>
                  <a:pt x="23190" y="292713"/>
                  <a:pt x="9432" y="331607"/>
                </a:cubicBezTo>
                <a:cubicBezTo>
                  <a:pt x="-4326" y="370501"/>
                  <a:pt x="-1415" y="281601"/>
                  <a:pt x="7845" y="242707"/>
                </a:cubicBezTo>
                <a:cubicBezTo>
                  <a:pt x="17105" y="203813"/>
                  <a:pt x="49120" y="133170"/>
                  <a:pt x="64995" y="98245"/>
                </a:cubicBezTo>
                <a:cubicBezTo>
                  <a:pt x="80870" y="63320"/>
                  <a:pt x="99655" y="-29549"/>
                  <a:pt x="90395" y="9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: 図形 696">
            <a:extLst>
              <a:ext uri="{FF2B5EF4-FFF2-40B4-BE49-F238E27FC236}">
                <a16:creationId xmlns:a16="http://schemas.microsoft.com/office/drawing/2014/main" id="{D07D270E-2EDC-4CFC-9C31-2D8DDFCF054D}"/>
              </a:ext>
            </a:extLst>
          </p:cNvPr>
          <p:cNvSpPr/>
          <p:nvPr/>
        </p:nvSpPr>
        <p:spPr>
          <a:xfrm>
            <a:off x="4601253" y="6487920"/>
            <a:ext cx="242043" cy="358600"/>
          </a:xfrm>
          <a:custGeom>
            <a:avLst/>
            <a:gdLst>
              <a:gd name="connsiteX0" fmla="*/ 235860 w 242043"/>
              <a:gd name="connsiteY0" fmla="*/ 4955 h 358600"/>
              <a:gd name="connsiteX1" fmla="*/ 910 w 242043"/>
              <a:gd name="connsiteY1" fmla="*/ 355793 h 358600"/>
              <a:gd name="connsiteX2" fmla="*/ 158072 w 242043"/>
              <a:gd name="connsiteY2" fmla="*/ 162118 h 358600"/>
              <a:gd name="connsiteX3" fmla="*/ 235860 w 242043"/>
              <a:gd name="connsiteY3" fmla="*/ 4955 h 35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043" h="358600">
                <a:moveTo>
                  <a:pt x="235860" y="4955"/>
                </a:moveTo>
                <a:cubicBezTo>
                  <a:pt x="209666" y="37234"/>
                  <a:pt x="13875" y="329599"/>
                  <a:pt x="910" y="355793"/>
                </a:cubicBezTo>
                <a:cubicBezTo>
                  <a:pt x="-12055" y="381987"/>
                  <a:pt x="117062" y="217681"/>
                  <a:pt x="158072" y="162118"/>
                </a:cubicBezTo>
                <a:cubicBezTo>
                  <a:pt x="199082" y="106555"/>
                  <a:pt x="262054" y="-27324"/>
                  <a:pt x="235860" y="49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: 図形 697">
            <a:extLst>
              <a:ext uri="{FF2B5EF4-FFF2-40B4-BE49-F238E27FC236}">
                <a16:creationId xmlns:a16="http://schemas.microsoft.com/office/drawing/2014/main" id="{DC379347-84EF-471D-9407-1E6B9C156CCE}"/>
              </a:ext>
            </a:extLst>
          </p:cNvPr>
          <p:cNvSpPr/>
          <p:nvPr/>
        </p:nvSpPr>
        <p:spPr>
          <a:xfrm>
            <a:off x="4353395" y="6841086"/>
            <a:ext cx="249884" cy="286407"/>
          </a:xfrm>
          <a:custGeom>
            <a:avLst/>
            <a:gdLst>
              <a:gd name="connsiteX0" fmla="*/ 248768 w 249884"/>
              <a:gd name="connsiteY0" fmla="*/ 1039 h 286407"/>
              <a:gd name="connsiteX1" fmla="*/ 5880 w 249884"/>
              <a:gd name="connsiteY1" fmla="*/ 278852 h 286407"/>
              <a:gd name="connsiteX2" fmla="*/ 91605 w 249884"/>
              <a:gd name="connsiteY2" fmla="*/ 188364 h 286407"/>
              <a:gd name="connsiteX3" fmla="*/ 248768 w 249884"/>
              <a:gd name="connsiteY3" fmla="*/ 1039 h 28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884" h="286407">
                <a:moveTo>
                  <a:pt x="248768" y="1039"/>
                </a:moveTo>
                <a:cubicBezTo>
                  <a:pt x="234480" y="16120"/>
                  <a:pt x="32074" y="247631"/>
                  <a:pt x="5880" y="278852"/>
                </a:cubicBezTo>
                <a:cubicBezTo>
                  <a:pt x="-20314" y="310073"/>
                  <a:pt x="46890" y="237576"/>
                  <a:pt x="91605" y="188364"/>
                </a:cubicBezTo>
                <a:cubicBezTo>
                  <a:pt x="136320" y="139152"/>
                  <a:pt x="263056" y="-14042"/>
                  <a:pt x="248768" y="1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: 図形 698">
            <a:extLst>
              <a:ext uri="{FF2B5EF4-FFF2-40B4-BE49-F238E27FC236}">
                <a16:creationId xmlns:a16="http://schemas.microsoft.com/office/drawing/2014/main" id="{8B573307-1F1A-4F25-A229-CF7CE0497BDB}"/>
              </a:ext>
            </a:extLst>
          </p:cNvPr>
          <p:cNvSpPr/>
          <p:nvPr/>
        </p:nvSpPr>
        <p:spPr>
          <a:xfrm>
            <a:off x="4610032" y="6483820"/>
            <a:ext cx="133185" cy="33022"/>
          </a:xfrm>
          <a:custGeom>
            <a:avLst/>
            <a:gdLst>
              <a:gd name="connsiteX0" fmla="*/ 68 w 133185"/>
              <a:gd name="connsiteY0" fmla="*/ 2705 h 33022"/>
              <a:gd name="connsiteX1" fmla="*/ 123893 w 133185"/>
              <a:gd name="connsiteY1" fmla="*/ 2705 h 33022"/>
              <a:gd name="connsiteX2" fmla="*/ 122306 w 133185"/>
              <a:gd name="connsiteY2" fmla="*/ 32868 h 33022"/>
              <a:gd name="connsiteX3" fmla="*/ 106431 w 133185"/>
              <a:gd name="connsiteY3" fmla="*/ 13818 h 33022"/>
              <a:gd name="connsiteX4" fmla="*/ 68 w 133185"/>
              <a:gd name="connsiteY4" fmla="*/ 2705 h 3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185" h="33022">
                <a:moveTo>
                  <a:pt x="68" y="2705"/>
                </a:moveTo>
                <a:cubicBezTo>
                  <a:pt x="2978" y="853"/>
                  <a:pt x="103520" y="-2322"/>
                  <a:pt x="123893" y="2705"/>
                </a:cubicBezTo>
                <a:cubicBezTo>
                  <a:pt x="144266" y="7732"/>
                  <a:pt x="125216" y="31016"/>
                  <a:pt x="122306" y="32868"/>
                </a:cubicBezTo>
                <a:cubicBezTo>
                  <a:pt x="119396" y="34720"/>
                  <a:pt x="125481" y="19374"/>
                  <a:pt x="106431" y="13818"/>
                </a:cubicBezTo>
                <a:cubicBezTo>
                  <a:pt x="87381" y="8262"/>
                  <a:pt x="-2842" y="4557"/>
                  <a:pt x="68" y="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: 図形 699">
            <a:extLst>
              <a:ext uri="{FF2B5EF4-FFF2-40B4-BE49-F238E27FC236}">
                <a16:creationId xmlns:a16="http://schemas.microsoft.com/office/drawing/2014/main" id="{81C4D905-709D-4A1E-BC51-F09C19BE2E99}"/>
              </a:ext>
            </a:extLst>
          </p:cNvPr>
          <p:cNvSpPr/>
          <p:nvPr/>
        </p:nvSpPr>
        <p:spPr>
          <a:xfrm>
            <a:off x="4603750" y="6557963"/>
            <a:ext cx="96842" cy="8115"/>
          </a:xfrm>
          <a:custGeom>
            <a:avLst/>
            <a:gdLst>
              <a:gd name="connsiteX0" fmla="*/ 0 w 96842"/>
              <a:gd name="connsiteY0" fmla="*/ 0 h 8115"/>
              <a:gd name="connsiteX1" fmla="*/ 96838 w 96842"/>
              <a:gd name="connsiteY1" fmla="*/ 7937 h 8115"/>
              <a:gd name="connsiteX2" fmla="*/ 0 w 96842"/>
              <a:gd name="connsiteY2" fmla="*/ 0 h 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6842" h="8115">
                <a:moveTo>
                  <a:pt x="0" y="0"/>
                </a:moveTo>
                <a:cubicBezTo>
                  <a:pt x="0" y="0"/>
                  <a:pt x="96044" y="6350"/>
                  <a:pt x="96838" y="7937"/>
                </a:cubicBezTo>
                <a:cubicBezTo>
                  <a:pt x="97632" y="9524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951A4ADC-8E6F-4750-8C73-2CA7DD7A6459}"/>
              </a:ext>
            </a:extLst>
          </p:cNvPr>
          <p:cNvSpPr/>
          <p:nvPr/>
        </p:nvSpPr>
        <p:spPr>
          <a:xfrm>
            <a:off x="4404018" y="6413324"/>
            <a:ext cx="224207" cy="283221"/>
          </a:xfrm>
          <a:custGeom>
            <a:avLst/>
            <a:gdLst>
              <a:gd name="connsiteX0" fmla="*/ 21932 w 224207"/>
              <a:gd name="connsiteY0" fmla="*/ 50976 h 283221"/>
              <a:gd name="connsiteX1" fmla="*/ 101307 w 224207"/>
              <a:gd name="connsiteY1" fmla="*/ 4939 h 283221"/>
              <a:gd name="connsiteX2" fmla="*/ 169570 w 224207"/>
              <a:gd name="connsiteY2" fmla="*/ 9701 h 283221"/>
              <a:gd name="connsiteX3" fmla="*/ 217195 w 224207"/>
              <a:gd name="connsiteY3" fmla="*/ 79551 h 283221"/>
              <a:gd name="connsiteX4" fmla="*/ 217195 w 224207"/>
              <a:gd name="connsiteY4" fmla="*/ 143051 h 283221"/>
              <a:gd name="connsiteX5" fmla="*/ 204495 w 224207"/>
              <a:gd name="connsiteY5" fmla="*/ 189089 h 283221"/>
              <a:gd name="connsiteX6" fmla="*/ 166395 w 224207"/>
              <a:gd name="connsiteY6" fmla="*/ 244651 h 283221"/>
              <a:gd name="connsiteX7" fmla="*/ 140995 w 224207"/>
              <a:gd name="connsiteY7" fmla="*/ 268464 h 283221"/>
              <a:gd name="connsiteX8" fmla="*/ 104482 w 224207"/>
              <a:gd name="connsiteY8" fmla="*/ 279576 h 283221"/>
              <a:gd name="connsiteX9" fmla="*/ 40982 w 224207"/>
              <a:gd name="connsiteY9" fmla="*/ 281164 h 283221"/>
              <a:gd name="connsiteX10" fmla="*/ 2882 w 224207"/>
              <a:gd name="connsiteY10" fmla="*/ 252589 h 283221"/>
              <a:gd name="connsiteX11" fmla="*/ 2882 w 224207"/>
              <a:gd name="connsiteY11" fmla="*/ 166864 h 283221"/>
              <a:gd name="connsiteX12" fmla="*/ 4470 w 224207"/>
              <a:gd name="connsiteY12" fmla="*/ 114476 h 283221"/>
              <a:gd name="connsiteX13" fmla="*/ 12407 w 224207"/>
              <a:gd name="connsiteY13" fmla="*/ 244651 h 283221"/>
              <a:gd name="connsiteX14" fmla="*/ 85432 w 224207"/>
              <a:gd name="connsiteY14" fmla="*/ 273226 h 283221"/>
              <a:gd name="connsiteX15" fmla="*/ 177507 w 224207"/>
              <a:gd name="connsiteY15" fmla="*/ 243064 h 283221"/>
              <a:gd name="connsiteX16" fmla="*/ 217195 w 224207"/>
              <a:gd name="connsiteY16" fmla="*/ 177976 h 283221"/>
              <a:gd name="connsiteX17" fmla="*/ 223545 w 224207"/>
              <a:gd name="connsiteY17" fmla="*/ 136701 h 283221"/>
              <a:gd name="connsiteX18" fmla="*/ 209257 w 224207"/>
              <a:gd name="connsiteY18" fmla="*/ 71614 h 283221"/>
              <a:gd name="connsiteX19" fmla="*/ 199732 w 224207"/>
              <a:gd name="connsiteY19" fmla="*/ 47801 h 283221"/>
              <a:gd name="connsiteX20" fmla="*/ 156870 w 224207"/>
              <a:gd name="connsiteY20" fmla="*/ 22401 h 283221"/>
              <a:gd name="connsiteX21" fmla="*/ 21932 w 224207"/>
              <a:gd name="connsiteY21" fmla="*/ 50976 h 28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4207" h="283221">
                <a:moveTo>
                  <a:pt x="21932" y="50976"/>
                </a:moveTo>
                <a:cubicBezTo>
                  <a:pt x="12671" y="48066"/>
                  <a:pt x="76701" y="11818"/>
                  <a:pt x="101307" y="4939"/>
                </a:cubicBezTo>
                <a:cubicBezTo>
                  <a:pt x="125913" y="-1940"/>
                  <a:pt x="150255" y="-2734"/>
                  <a:pt x="169570" y="9701"/>
                </a:cubicBezTo>
                <a:cubicBezTo>
                  <a:pt x="188885" y="22136"/>
                  <a:pt x="209258" y="57326"/>
                  <a:pt x="217195" y="79551"/>
                </a:cubicBezTo>
                <a:cubicBezTo>
                  <a:pt x="225133" y="101776"/>
                  <a:pt x="219312" y="124795"/>
                  <a:pt x="217195" y="143051"/>
                </a:cubicBezTo>
                <a:cubicBezTo>
                  <a:pt x="215078" y="161307"/>
                  <a:pt x="212962" y="172156"/>
                  <a:pt x="204495" y="189089"/>
                </a:cubicBezTo>
                <a:cubicBezTo>
                  <a:pt x="196028" y="206022"/>
                  <a:pt x="176978" y="231422"/>
                  <a:pt x="166395" y="244651"/>
                </a:cubicBezTo>
                <a:cubicBezTo>
                  <a:pt x="155812" y="257880"/>
                  <a:pt x="151314" y="262643"/>
                  <a:pt x="140995" y="268464"/>
                </a:cubicBezTo>
                <a:cubicBezTo>
                  <a:pt x="130676" y="274285"/>
                  <a:pt x="121151" y="277459"/>
                  <a:pt x="104482" y="279576"/>
                </a:cubicBezTo>
                <a:cubicBezTo>
                  <a:pt x="87813" y="281693"/>
                  <a:pt x="57915" y="285662"/>
                  <a:pt x="40982" y="281164"/>
                </a:cubicBezTo>
                <a:cubicBezTo>
                  <a:pt x="24049" y="276666"/>
                  <a:pt x="9232" y="271639"/>
                  <a:pt x="2882" y="252589"/>
                </a:cubicBezTo>
                <a:cubicBezTo>
                  <a:pt x="-3468" y="233539"/>
                  <a:pt x="2617" y="189883"/>
                  <a:pt x="2882" y="166864"/>
                </a:cubicBezTo>
                <a:cubicBezTo>
                  <a:pt x="3147" y="143845"/>
                  <a:pt x="2883" y="101512"/>
                  <a:pt x="4470" y="114476"/>
                </a:cubicBezTo>
                <a:cubicBezTo>
                  <a:pt x="6057" y="127440"/>
                  <a:pt x="-1087" y="218193"/>
                  <a:pt x="12407" y="244651"/>
                </a:cubicBezTo>
                <a:cubicBezTo>
                  <a:pt x="25901" y="271109"/>
                  <a:pt x="57915" y="273490"/>
                  <a:pt x="85432" y="273226"/>
                </a:cubicBezTo>
                <a:cubicBezTo>
                  <a:pt x="112949" y="272962"/>
                  <a:pt x="155547" y="258939"/>
                  <a:pt x="177507" y="243064"/>
                </a:cubicBezTo>
                <a:cubicBezTo>
                  <a:pt x="199468" y="227189"/>
                  <a:pt x="209522" y="195703"/>
                  <a:pt x="217195" y="177976"/>
                </a:cubicBezTo>
                <a:cubicBezTo>
                  <a:pt x="224868" y="160249"/>
                  <a:pt x="224868" y="154428"/>
                  <a:pt x="223545" y="136701"/>
                </a:cubicBezTo>
                <a:cubicBezTo>
                  <a:pt x="222222" y="118974"/>
                  <a:pt x="213226" y="86431"/>
                  <a:pt x="209257" y="71614"/>
                </a:cubicBezTo>
                <a:cubicBezTo>
                  <a:pt x="205288" y="56797"/>
                  <a:pt x="208463" y="56003"/>
                  <a:pt x="199732" y="47801"/>
                </a:cubicBezTo>
                <a:cubicBezTo>
                  <a:pt x="191001" y="39599"/>
                  <a:pt x="184651" y="24253"/>
                  <a:pt x="156870" y="22401"/>
                </a:cubicBezTo>
                <a:cubicBezTo>
                  <a:pt x="129089" y="20549"/>
                  <a:pt x="31193" y="53886"/>
                  <a:pt x="21932" y="50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4E8CA3D4-EA71-4644-9785-3C1AE3BB71CD}"/>
              </a:ext>
            </a:extLst>
          </p:cNvPr>
          <p:cNvSpPr/>
          <p:nvPr/>
        </p:nvSpPr>
        <p:spPr>
          <a:xfrm>
            <a:off x="4437414" y="6456335"/>
            <a:ext cx="133891" cy="212443"/>
          </a:xfrm>
          <a:custGeom>
            <a:avLst/>
            <a:gdLst>
              <a:gd name="connsiteX0" fmla="*/ 12349 w 133891"/>
              <a:gd name="connsiteY0" fmla="*/ 44478 h 212443"/>
              <a:gd name="connsiteX1" fmla="*/ 90136 w 133891"/>
              <a:gd name="connsiteY1" fmla="*/ 28 h 212443"/>
              <a:gd name="connsiteX2" fmla="*/ 126649 w 133891"/>
              <a:gd name="connsiteY2" fmla="*/ 47653 h 212443"/>
              <a:gd name="connsiteX3" fmla="*/ 125061 w 133891"/>
              <a:gd name="connsiteY3" fmla="*/ 144490 h 212443"/>
              <a:gd name="connsiteX4" fmla="*/ 106011 w 133891"/>
              <a:gd name="connsiteY4" fmla="*/ 198465 h 212443"/>
              <a:gd name="connsiteX5" fmla="*/ 53624 w 133891"/>
              <a:gd name="connsiteY5" fmla="*/ 211165 h 212443"/>
              <a:gd name="connsiteX6" fmla="*/ 7586 w 133891"/>
              <a:gd name="connsiteY6" fmla="*/ 174653 h 212443"/>
              <a:gd name="connsiteX7" fmla="*/ 1236 w 133891"/>
              <a:gd name="connsiteY7" fmla="*/ 100040 h 212443"/>
              <a:gd name="connsiteX8" fmla="*/ 20286 w 133891"/>
              <a:gd name="connsiteY8" fmla="*/ 174653 h 212443"/>
              <a:gd name="connsiteX9" fmla="*/ 66324 w 133891"/>
              <a:gd name="connsiteY9" fmla="*/ 200053 h 212443"/>
              <a:gd name="connsiteX10" fmla="*/ 117124 w 133891"/>
              <a:gd name="connsiteY10" fmla="*/ 147665 h 212443"/>
              <a:gd name="connsiteX11" fmla="*/ 120299 w 133891"/>
              <a:gd name="connsiteY11" fmla="*/ 82578 h 212443"/>
              <a:gd name="connsiteX12" fmla="*/ 131411 w 133891"/>
              <a:gd name="connsiteY12" fmla="*/ 20665 h 212443"/>
              <a:gd name="connsiteX13" fmla="*/ 121886 w 133891"/>
              <a:gd name="connsiteY13" fmla="*/ 28 h 212443"/>
              <a:gd name="connsiteX14" fmla="*/ 12349 w 133891"/>
              <a:gd name="connsiteY14" fmla="*/ 44478 h 21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891" h="212443">
                <a:moveTo>
                  <a:pt x="12349" y="44478"/>
                </a:moveTo>
                <a:cubicBezTo>
                  <a:pt x="7057" y="44478"/>
                  <a:pt x="71086" y="-501"/>
                  <a:pt x="90136" y="28"/>
                </a:cubicBezTo>
                <a:cubicBezTo>
                  <a:pt x="109186" y="557"/>
                  <a:pt x="120828" y="23576"/>
                  <a:pt x="126649" y="47653"/>
                </a:cubicBezTo>
                <a:cubicBezTo>
                  <a:pt x="132470" y="71730"/>
                  <a:pt x="128501" y="119355"/>
                  <a:pt x="125061" y="144490"/>
                </a:cubicBezTo>
                <a:cubicBezTo>
                  <a:pt x="121621" y="169625"/>
                  <a:pt x="117917" y="187353"/>
                  <a:pt x="106011" y="198465"/>
                </a:cubicBezTo>
                <a:cubicBezTo>
                  <a:pt x="94105" y="209577"/>
                  <a:pt x="70028" y="215134"/>
                  <a:pt x="53624" y="211165"/>
                </a:cubicBezTo>
                <a:cubicBezTo>
                  <a:pt x="37220" y="207196"/>
                  <a:pt x="16317" y="193174"/>
                  <a:pt x="7586" y="174653"/>
                </a:cubicBezTo>
                <a:cubicBezTo>
                  <a:pt x="-1145" y="156132"/>
                  <a:pt x="-881" y="100040"/>
                  <a:pt x="1236" y="100040"/>
                </a:cubicBezTo>
                <a:cubicBezTo>
                  <a:pt x="3353" y="100040"/>
                  <a:pt x="9438" y="157984"/>
                  <a:pt x="20286" y="174653"/>
                </a:cubicBezTo>
                <a:cubicBezTo>
                  <a:pt x="31134" y="191322"/>
                  <a:pt x="50184" y="204551"/>
                  <a:pt x="66324" y="200053"/>
                </a:cubicBezTo>
                <a:cubicBezTo>
                  <a:pt x="82464" y="195555"/>
                  <a:pt x="108128" y="167244"/>
                  <a:pt x="117124" y="147665"/>
                </a:cubicBezTo>
                <a:cubicBezTo>
                  <a:pt x="126120" y="128086"/>
                  <a:pt x="117918" y="103745"/>
                  <a:pt x="120299" y="82578"/>
                </a:cubicBezTo>
                <a:cubicBezTo>
                  <a:pt x="122680" y="61411"/>
                  <a:pt x="131147" y="34423"/>
                  <a:pt x="131411" y="20665"/>
                </a:cubicBezTo>
                <a:cubicBezTo>
                  <a:pt x="131675" y="6907"/>
                  <a:pt x="140936" y="1351"/>
                  <a:pt x="121886" y="28"/>
                </a:cubicBezTo>
                <a:cubicBezTo>
                  <a:pt x="102836" y="-1295"/>
                  <a:pt x="17641" y="44478"/>
                  <a:pt x="12349" y="444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: 図形 702">
            <a:extLst>
              <a:ext uri="{FF2B5EF4-FFF2-40B4-BE49-F238E27FC236}">
                <a16:creationId xmlns:a16="http://schemas.microsoft.com/office/drawing/2014/main" id="{DA022FB8-004F-450B-9A1E-2B773B5BCF33}"/>
              </a:ext>
            </a:extLst>
          </p:cNvPr>
          <p:cNvSpPr/>
          <p:nvPr/>
        </p:nvSpPr>
        <p:spPr>
          <a:xfrm>
            <a:off x="4562438" y="6371711"/>
            <a:ext cx="154087" cy="108536"/>
          </a:xfrm>
          <a:custGeom>
            <a:avLst/>
            <a:gdLst>
              <a:gd name="connsiteX0" fmla="*/ 37 w 154087"/>
              <a:gd name="connsiteY0" fmla="*/ 62427 h 108536"/>
              <a:gd name="connsiteX1" fmla="*/ 117512 w 154087"/>
              <a:gd name="connsiteY1" fmla="*/ 514 h 108536"/>
              <a:gd name="connsiteX2" fmla="*/ 146087 w 154087"/>
              <a:gd name="connsiteY2" fmla="*/ 37027 h 108536"/>
              <a:gd name="connsiteX3" fmla="*/ 149262 w 154087"/>
              <a:gd name="connsiteY3" fmla="*/ 108464 h 108536"/>
              <a:gd name="connsiteX4" fmla="*/ 154025 w 154087"/>
              <a:gd name="connsiteY4" fmla="*/ 49727 h 108536"/>
              <a:gd name="connsiteX5" fmla="*/ 147675 w 154087"/>
              <a:gd name="connsiteY5" fmla="*/ 13214 h 108536"/>
              <a:gd name="connsiteX6" fmla="*/ 104812 w 154087"/>
              <a:gd name="connsiteY6" fmla="*/ 6864 h 108536"/>
              <a:gd name="connsiteX7" fmla="*/ 37 w 154087"/>
              <a:gd name="connsiteY7" fmla="*/ 62427 h 10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087" h="108536">
                <a:moveTo>
                  <a:pt x="37" y="62427"/>
                </a:moveTo>
                <a:cubicBezTo>
                  <a:pt x="2154" y="61369"/>
                  <a:pt x="93170" y="4747"/>
                  <a:pt x="117512" y="514"/>
                </a:cubicBezTo>
                <a:cubicBezTo>
                  <a:pt x="141854" y="-3719"/>
                  <a:pt x="140795" y="19035"/>
                  <a:pt x="146087" y="37027"/>
                </a:cubicBezTo>
                <a:cubicBezTo>
                  <a:pt x="151379" y="55019"/>
                  <a:pt x="147939" y="106347"/>
                  <a:pt x="149262" y="108464"/>
                </a:cubicBezTo>
                <a:cubicBezTo>
                  <a:pt x="150585" y="110581"/>
                  <a:pt x="154289" y="65602"/>
                  <a:pt x="154025" y="49727"/>
                </a:cubicBezTo>
                <a:cubicBezTo>
                  <a:pt x="153761" y="33852"/>
                  <a:pt x="155877" y="20358"/>
                  <a:pt x="147675" y="13214"/>
                </a:cubicBezTo>
                <a:cubicBezTo>
                  <a:pt x="139473" y="6070"/>
                  <a:pt x="124391" y="-15"/>
                  <a:pt x="104812" y="6864"/>
                </a:cubicBezTo>
                <a:cubicBezTo>
                  <a:pt x="85233" y="13743"/>
                  <a:pt x="-2080" y="63485"/>
                  <a:pt x="37" y="62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: 図形 703">
            <a:extLst>
              <a:ext uri="{FF2B5EF4-FFF2-40B4-BE49-F238E27FC236}">
                <a16:creationId xmlns:a16="http://schemas.microsoft.com/office/drawing/2014/main" id="{FBCA9265-F773-4E93-A76F-02B7D7B7C771}"/>
              </a:ext>
            </a:extLst>
          </p:cNvPr>
          <p:cNvSpPr/>
          <p:nvPr/>
        </p:nvSpPr>
        <p:spPr>
          <a:xfrm>
            <a:off x="4606995" y="6401234"/>
            <a:ext cx="106581" cy="72983"/>
          </a:xfrm>
          <a:custGeom>
            <a:avLst/>
            <a:gdLst>
              <a:gd name="connsiteX0" fmla="*/ 3105 w 106581"/>
              <a:gd name="connsiteY0" fmla="*/ 72591 h 72983"/>
              <a:gd name="connsiteX1" fmla="*/ 106293 w 106581"/>
              <a:gd name="connsiteY1" fmla="*/ 1154 h 72983"/>
              <a:gd name="connsiteX2" fmla="*/ 33268 w 106581"/>
              <a:gd name="connsiteY2" fmla="*/ 29729 h 72983"/>
              <a:gd name="connsiteX3" fmla="*/ 3105 w 106581"/>
              <a:gd name="connsiteY3" fmla="*/ 72591 h 72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581" h="72983">
                <a:moveTo>
                  <a:pt x="3105" y="72591"/>
                </a:moveTo>
                <a:cubicBezTo>
                  <a:pt x="15276" y="67829"/>
                  <a:pt x="101266" y="8298"/>
                  <a:pt x="106293" y="1154"/>
                </a:cubicBezTo>
                <a:cubicBezTo>
                  <a:pt x="111320" y="-5990"/>
                  <a:pt x="49143" y="22056"/>
                  <a:pt x="33268" y="29729"/>
                </a:cubicBezTo>
                <a:cubicBezTo>
                  <a:pt x="17393" y="37402"/>
                  <a:pt x="-9066" y="77353"/>
                  <a:pt x="3105" y="72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: 図形 704">
            <a:extLst>
              <a:ext uri="{FF2B5EF4-FFF2-40B4-BE49-F238E27FC236}">
                <a16:creationId xmlns:a16="http://schemas.microsoft.com/office/drawing/2014/main" id="{3EA375E2-5FA4-41DE-8FB0-D25206B160B8}"/>
              </a:ext>
            </a:extLst>
          </p:cNvPr>
          <p:cNvSpPr/>
          <p:nvPr/>
        </p:nvSpPr>
        <p:spPr>
          <a:xfrm>
            <a:off x="4502110" y="5600407"/>
            <a:ext cx="267400" cy="687717"/>
          </a:xfrm>
          <a:custGeom>
            <a:avLst/>
            <a:gdLst>
              <a:gd name="connsiteX0" fmla="*/ 265153 w 267400"/>
              <a:gd name="connsiteY0" fmla="*/ 5056 h 687717"/>
              <a:gd name="connsiteX1" fmla="*/ 82590 w 267400"/>
              <a:gd name="connsiteY1" fmla="*/ 584493 h 687717"/>
              <a:gd name="connsiteX2" fmla="*/ 40 w 267400"/>
              <a:gd name="connsiteY2" fmla="*/ 687681 h 687717"/>
              <a:gd name="connsiteX3" fmla="*/ 73065 w 267400"/>
              <a:gd name="connsiteY3" fmla="*/ 592431 h 687717"/>
              <a:gd name="connsiteX4" fmla="*/ 176253 w 267400"/>
              <a:gd name="connsiteY4" fmla="*/ 317793 h 687717"/>
              <a:gd name="connsiteX5" fmla="*/ 265153 w 267400"/>
              <a:gd name="connsiteY5" fmla="*/ 5056 h 68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400" h="687717">
                <a:moveTo>
                  <a:pt x="265153" y="5056"/>
                </a:moveTo>
                <a:cubicBezTo>
                  <a:pt x="249543" y="49506"/>
                  <a:pt x="126775" y="470722"/>
                  <a:pt x="82590" y="584493"/>
                </a:cubicBezTo>
                <a:cubicBezTo>
                  <a:pt x="38405" y="698264"/>
                  <a:pt x="1627" y="686358"/>
                  <a:pt x="40" y="687681"/>
                </a:cubicBezTo>
                <a:cubicBezTo>
                  <a:pt x="-1547" y="689004"/>
                  <a:pt x="43696" y="654079"/>
                  <a:pt x="73065" y="592431"/>
                </a:cubicBezTo>
                <a:cubicBezTo>
                  <a:pt x="102434" y="530783"/>
                  <a:pt x="141328" y="414366"/>
                  <a:pt x="176253" y="317793"/>
                </a:cubicBezTo>
                <a:cubicBezTo>
                  <a:pt x="211178" y="221220"/>
                  <a:pt x="280763" y="-39394"/>
                  <a:pt x="265153" y="5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: 図形 705">
            <a:extLst>
              <a:ext uri="{FF2B5EF4-FFF2-40B4-BE49-F238E27FC236}">
                <a16:creationId xmlns:a16="http://schemas.microsoft.com/office/drawing/2014/main" id="{2E22B112-14BF-4249-8D60-2ADC4B736870}"/>
              </a:ext>
            </a:extLst>
          </p:cNvPr>
          <p:cNvSpPr/>
          <p:nvPr/>
        </p:nvSpPr>
        <p:spPr>
          <a:xfrm>
            <a:off x="4440616" y="5791853"/>
            <a:ext cx="197414" cy="459796"/>
          </a:xfrm>
          <a:custGeom>
            <a:avLst/>
            <a:gdLst>
              <a:gd name="connsiteX0" fmla="*/ 196472 w 197414"/>
              <a:gd name="connsiteY0" fmla="*/ 935 h 459796"/>
              <a:gd name="connsiteX1" fmla="*/ 37722 w 197414"/>
              <a:gd name="connsiteY1" fmla="*/ 388285 h 459796"/>
              <a:gd name="connsiteX2" fmla="*/ 1209 w 197414"/>
              <a:gd name="connsiteY2" fmla="*/ 459722 h 459796"/>
              <a:gd name="connsiteX3" fmla="*/ 66297 w 197414"/>
              <a:gd name="connsiteY3" fmla="*/ 399397 h 459796"/>
              <a:gd name="connsiteX4" fmla="*/ 101222 w 197414"/>
              <a:gd name="connsiteY4" fmla="*/ 283510 h 459796"/>
              <a:gd name="connsiteX5" fmla="*/ 196472 w 197414"/>
              <a:gd name="connsiteY5" fmla="*/ 935 h 45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414" h="459796">
                <a:moveTo>
                  <a:pt x="196472" y="935"/>
                </a:moveTo>
                <a:cubicBezTo>
                  <a:pt x="185889" y="18398"/>
                  <a:pt x="70266" y="311820"/>
                  <a:pt x="37722" y="388285"/>
                </a:cubicBezTo>
                <a:cubicBezTo>
                  <a:pt x="5178" y="464750"/>
                  <a:pt x="-3554" y="457870"/>
                  <a:pt x="1209" y="459722"/>
                </a:cubicBezTo>
                <a:cubicBezTo>
                  <a:pt x="5972" y="461574"/>
                  <a:pt x="49628" y="428766"/>
                  <a:pt x="66297" y="399397"/>
                </a:cubicBezTo>
                <a:cubicBezTo>
                  <a:pt x="82966" y="370028"/>
                  <a:pt x="76880" y="351508"/>
                  <a:pt x="101222" y="283510"/>
                </a:cubicBezTo>
                <a:cubicBezTo>
                  <a:pt x="125564" y="215512"/>
                  <a:pt x="207055" y="-16528"/>
                  <a:pt x="19647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: 図形 706">
            <a:extLst>
              <a:ext uri="{FF2B5EF4-FFF2-40B4-BE49-F238E27FC236}">
                <a16:creationId xmlns:a16="http://schemas.microsoft.com/office/drawing/2014/main" id="{2F820C77-1D74-4CFB-B854-490C0C5E4F1D}"/>
              </a:ext>
            </a:extLst>
          </p:cNvPr>
          <p:cNvSpPr/>
          <p:nvPr/>
        </p:nvSpPr>
        <p:spPr>
          <a:xfrm>
            <a:off x="4648219" y="5586920"/>
            <a:ext cx="100627" cy="236335"/>
          </a:xfrm>
          <a:custGeom>
            <a:avLst/>
            <a:gdLst>
              <a:gd name="connsiteX0" fmla="*/ 98406 w 100627"/>
              <a:gd name="connsiteY0" fmla="*/ 2668 h 236335"/>
              <a:gd name="connsiteX1" fmla="*/ 12681 w 100627"/>
              <a:gd name="connsiteY1" fmla="*/ 223330 h 236335"/>
              <a:gd name="connsiteX2" fmla="*/ 6331 w 100627"/>
              <a:gd name="connsiteY2" fmla="*/ 199518 h 236335"/>
              <a:gd name="connsiteX3" fmla="*/ 69831 w 100627"/>
              <a:gd name="connsiteY3" fmla="*/ 107443 h 236335"/>
              <a:gd name="connsiteX4" fmla="*/ 98406 w 100627"/>
              <a:gd name="connsiteY4" fmla="*/ 2668 h 236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627" h="236335">
                <a:moveTo>
                  <a:pt x="98406" y="2668"/>
                </a:moveTo>
                <a:cubicBezTo>
                  <a:pt x="88881" y="21983"/>
                  <a:pt x="28027" y="190522"/>
                  <a:pt x="12681" y="223330"/>
                </a:cubicBezTo>
                <a:cubicBezTo>
                  <a:pt x="-2665" y="256138"/>
                  <a:pt x="-3194" y="218833"/>
                  <a:pt x="6331" y="199518"/>
                </a:cubicBezTo>
                <a:cubicBezTo>
                  <a:pt x="15856" y="180203"/>
                  <a:pt x="55014" y="140781"/>
                  <a:pt x="69831" y="107443"/>
                </a:cubicBezTo>
                <a:cubicBezTo>
                  <a:pt x="84648" y="74106"/>
                  <a:pt x="107931" y="-16647"/>
                  <a:pt x="98406" y="26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: 図形 707">
            <a:extLst>
              <a:ext uri="{FF2B5EF4-FFF2-40B4-BE49-F238E27FC236}">
                <a16:creationId xmlns:a16="http://schemas.microsoft.com/office/drawing/2014/main" id="{E82A7E71-1B2D-4D06-9C6B-F8DB68E23413}"/>
              </a:ext>
            </a:extLst>
          </p:cNvPr>
          <p:cNvSpPr/>
          <p:nvPr/>
        </p:nvSpPr>
        <p:spPr>
          <a:xfrm>
            <a:off x="4409978" y="6220933"/>
            <a:ext cx="156680" cy="104862"/>
          </a:xfrm>
          <a:custGeom>
            <a:avLst/>
            <a:gdLst>
              <a:gd name="connsiteX0" fmla="*/ 97 w 156680"/>
              <a:gd name="connsiteY0" fmla="*/ 480 h 104862"/>
              <a:gd name="connsiteX1" fmla="*/ 128685 w 156680"/>
              <a:gd name="connsiteY1" fmla="*/ 94142 h 104862"/>
              <a:gd name="connsiteX2" fmla="*/ 155672 w 156680"/>
              <a:gd name="connsiteY2" fmla="*/ 98905 h 104862"/>
              <a:gd name="connsiteX3" fmla="*/ 108047 w 156680"/>
              <a:gd name="connsiteY3" fmla="*/ 59217 h 104862"/>
              <a:gd name="connsiteX4" fmla="*/ 97 w 156680"/>
              <a:gd name="connsiteY4" fmla="*/ 480 h 1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680" h="104862">
                <a:moveTo>
                  <a:pt x="97" y="480"/>
                </a:moveTo>
                <a:cubicBezTo>
                  <a:pt x="3537" y="6301"/>
                  <a:pt x="102756" y="77738"/>
                  <a:pt x="128685" y="94142"/>
                </a:cubicBezTo>
                <a:cubicBezTo>
                  <a:pt x="154614" y="110546"/>
                  <a:pt x="159112" y="104726"/>
                  <a:pt x="155672" y="98905"/>
                </a:cubicBezTo>
                <a:cubicBezTo>
                  <a:pt x="152232" y="93084"/>
                  <a:pt x="130537" y="75092"/>
                  <a:pt x="108047" y="59217"/>
                </a:cubicBezTo>
                <a:cubicBezTo>
                  <a:pt x="85557" y="43342"/>
                  <a:pt x="-3343" y="-5341"/>
                  <a:pt x="97" y="4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: 図形 708">
            <a:extLst>
              <a:ext uri="{FF2B5EF4-FFF2-40B4-BE49-F238E27FC236}">
                <a16:creationId xmlns:a16="http://schemas.microsoft.com/office/drawing/2014/main" id="{DE4BCC76-6716-4041-B2D2-2384DA4F0830}"/>
              </a:ext>
            </a:extLst>
          </p:cNvPr>
          <p:cNvSpPr/>
          <p:nvPr/>
        </p:nvSpPr>
        <p:spPr>
          <a:xfrm>
            <a:off x="4494479" y="6328728"/>
            <a:ext cx="79112" cy="79337"/>
          </a:xfrm>
          <a:custGeom>
            <a:avLst/>
            <a:gdLst>
              <a:gd name="connsiteX0" fmla="*/ 79109 w 79112"/>
              <a:gd name="connsiteY0" fmla="*/ 635 h 79337"/>
              <a:gd name="connsiteX1" fmla="*/ 7671 w 79112"/>
              <a:gd name="connsiteY1" fmla="*/ 43497 h 79337"/>
              <a:gd name="connsiteX2" fmla="*/ 4496 w 79112"/>
              <a:gd name="connsiteY2" fmla="*/ 78422 h 79337"/>
              <a:gd name="connsiteX3" fmla="*/ 79109 w 79112"/>
              <a:gd name="connsiteY3" fmla="*/ 635 h 79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112" h="79337">
                <a:moveTo>
                  <a:pt x="79109" y="635"/>
                </a:moveTo>
                <a:cubicBezTo>
                  <a:pt x="79638" y="-5186"/>
                  <a:pt x="20106" y="30533"/>
                  <a:pt x="7671" y="43497"/>
                </a:cubicBezTo>
                <a:cubicBezTo>
                  <a:pt x="-4764" y="56461"/>
                  <a:pt x="792" y="84772"/>
                  <a:pt x="4496" y="78422"/>
                </a:cubicBezTo>
                <a:cubicBezTo>
                  <a:pt x="8200" y="72072"/>
                  <a:pt x="78580" y="6456"/>
                  <a:pt x="79109" y="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: 図形 709">
            <a:extLst>
              <a:ext uri="{FF2B5EF4-FFF2-40B4-BE49-F238E27FC236}">
                <a16:creationId xmlns:a16="http://schemas.microsoft.com/office/drawing/2014/main" id="{3E4286CC-FF1E-4EC4-94D8-5D15C5E7B124}"/>
              </a:ext>
            </a:extLst>
          </p:cNvPr>
          <p:cNvSpPr/>
          <p:nvPr/>
        </p:nvSpPr>
        <p:spPr>
          <a:xfrm>
            <a:off x="4535387" y="6334125"/>
            <a:ext cx="38201" cy="77986"/>
          </a:xfrm>
          <a:custGeom>
            <a:avLst/>
            <a:gdLst>
              <a:gd name="connsiteX0" fmla="*/ 38201 w 38201"/>
              <a:gd name="connsiteY0" fmla="*/ 0 h 77986"/>
              <a:gd name="connsiteX1" fmla="*/ 101 w 38201"/>
              <a:gd name="connsiteY1" fmla="*/ 77788 h 77986"/>
              <a:gd name="connsiteX2" fmla="*/ 38201 w 38201"/>
              <a:gd name="connsiteY2" fmla="*/ 0 h 7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201" h="77986">
                <a:moveTo>
                  <a:pt x="38201" y="0"/>
                </a:moveTo>
                <a:lnTo>
                  <a:pt x="101" y="77788"/>
                </a:lnTo>
                <a:cubicBezTo>
                  <a:pt x="-2280" y="82550"/>
                  <a:pt x="38201" y="0"/>
                  <a:pt x="3820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: 図形 710">
            <a:extLst>
              <a:ext uri="{FF2B5EF4-FFF2-40B4-BE49-F238E27FC236}">
                <a16:creationId xmlns:a16="http://schemas.microsoft.com/office/drawing/2014/main" id="{B6F6F9A5-1883-47CC-B2ED-1BA510867D26}"/>
              </a:ext>
            </a:extLst>
          </p:cNvPr>
          <p:cNvSpPr/>
          <p:nvPr/>
        </p:nvSpPr>
        <p:spPr>
          <a:xfrm>
            <a:off x="4532224" y="6297366"/>
            <a:ext cx="65188" cy="128948"/>
          </a:xfrm>
          <a:custGeom>
            <a:avLst/>
            <a:gdLst>
              <a:gd name="connsiteX0" fmla="*/ 65176 w 65188"/>
              <a:gd name="connsiteY0" fmla="*/ 247 h 128948"/>
              <a:gd name="connsiteX1" fmla="*/ 17551 w 65188"/>
              <a:gd name="connsiteY1" fmla="*/ 122484 h 128948"/>
              <a:gd name="connsiteX2" fmla="*/ 89 w 65188"/>
              <a:gd name="connsiteY2" fmla="*/ 109784 h 128948"/>
              <a:gd name="connsiteX3" fmla="*/ 12789 w 65188"/>
              <a:gd name="connsiteY3" fmla="*/ 90734 h 128948"/>
              <a:gd name="connsiteX4" fmla="*/ 65176 w 65188"/>
              <a:gd name="connsiteY4" fmla="*/ 247 h 128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188" h="128948">
                <a:moveTo>
                  <a:pt x="65176" y="247"/>
                </a:moveTo>
                <a:cubicBezTo>
                  <a:pt x="65970" y="5539"/>
                  <a:pt x="28399" y="104228"/>
                  <a:pt x="17551" y="122484"/>
                </a:cubicBezTo>
                <a:cubicBezTo>
                  <a:pt x="6703" y="140740"/>
                  <a:pt x="883" y="115076"/>
                  <a:pt x="89" y="109784"/>
                </a:cubicBezTo>
                <a:cubicBezTo>
                  <a:pt x="-705" y="104492"/>
                  <a:pt x="3793" y="105286"/>
                  <a:pt x="12789" y="90734"/>
                </a:cubicBezTo>
                <a:cubicBezTo>
                  <a:pt x="21785" y="76182"/>
                  <a:pt x="64382" y="-5045"/>
                  <a:pt x="65176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: 図形 712">
            <a:extLst>
              <a:ext uri="{FF2B5EF4-FFF2-40B4-BE49-F238E27FC236}">
                <a16:creationId xmlns:a16="http://schemas.microsoft.com/office/drawing/2014/main" id="{4D813417-90FE-4ED7-B779-065E69A5CFB2}"/>
              </a:ext>
            </a:extLst>
          </p:cNvPr>
          <p:cNvSpPr/>
          <p:nvPr/>
        </p:nvSpPr>
        <p:spPr>
          <a:xfrm>
            <a:off x="4359116" y="6224717"/>
            <a:ext cx="79016" cy="87798"/>
          </a:xfrm>
          <a:custGeom>
            <a:avLst/>
            <a:gdLst>
              <a:gd name="connsiteX0" fmla="*/ 159 w 79016"/>
              <a:gd name="connsiteY0" fmla="*/ 87183 h 87798"/>
              <a:gd name="connsiteX1" fmla="*/ 65247 w 79016"/>
              <a:gd name="connsiteY1" fmla="*/ 39558 h 87798"/>
              <a:gd name="connsiteX2" fmla="*/ 77947 w 79016"/>
              <a:gd name="connsiteY2" fmla="*/ 9396 h 87798"/>
              <a:gd name="connsiteX3" fmla="*/ 47784 w 79016"/>
              <a:gd name="connsiteY3" fmla="*/ 3046 h 87798"/>
              <a:gd name="connsiteX4" fmla="*/ 159 w 79016"/>
              <a:gd name="connsiteY4" fmla="*/ 87183 h 8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016" h="87798">
                <a:moveTo>
                  <a:pt x="159" y="87183"/>
                </a:moveTo>
                <a:cubicBezTo>
                  <a:pt x="3069" y="93268"/>
                  <a:pt x="52282" y="52522"/>
                  <a:pt x="65247" y="39558"/>
                </a:cubicBezTo>
                <a:cubicBezTo>
                  <a:pt x="78212" y="26594"/>
                  <a:pt x="80857" y="15481"/>
                  <a:pt x="77947" y="9396"/>
                </a:cubicBezTo>
                <a:cubicBezTo>
                  <a:pt x="75037" y="3311"/>
                  <a:pt x="60484" y="-4362"/>
                  <a:pt x="47784" y="3046"/>
                </a:cubicBezTo>
                <a:cubicBezTo>
                  <a:pt x="35084" y="10454"/>
                  <a:pt x="-2751" y="81098"/>
                  <a:pt x="159" y="87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: 図形 713">
            <a:extLst>
              <a:ext uri="{FF2B5EF4-FFF2-40B4-BE49-F238E27FC236}">
                <a16:creationId xmlns:a16="http://schemas.microsoft.com/office/drawing/2014/main" id="{DED79063-BD60-499B-97C1-E24DEC5644A3}"/>
              </a:ext>
            </a:extLst>
          </p:cNvPr>
          <p:cNvSpPr/>
          <p:nvPr/>
        </p:nvSpPr>
        <p:spPr>
          <a:xfrm>
            <a:off x="4363880" y="6303962"/>
            <a:ext cx="112585" cy="135439"/>
          </a:xfrm>
          <a:custGeom>
            <a:avLst/>
            <a:gdLst>
              <a:gd name="connsiteX0" fmla="*/ 158 w 112585"/>
              <a:gd name="connsiteY0" fmla="*/ 1 h 135439"/>
              <a:gd name="connsiteX1" fmla="*/ 82708 w 112585"/>
              <a:gd name="connsiteY1" fmla="*/ 63501 h 135439"/>
              <a:gd name="connsiteX2" fmla="*/ 89058 w 112585"/>
              <a:gd name="connsiteY2" fmla="*/ 134938 h 135439"/>
              <a:gd name="connsiteX3" fmla="*/ 103345 w 112585"/>
              <a:gd name="connsiteY3" fmla="*/ 93663 h 135439"/>
              <a:gd name="connsiteX4" fmla="*/ 106520 w 112585"/>
              <a:gd name="connsiteY4" fmla="*/ 61913 h 135439"/>
              <a:gd name="connsiteX5" fmla="*/ 158 w 112585"/>
              <a:gd name="connsiteY5" fmla="*/ 1 h 13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85" h="135439">
                <a:moveTo>
                  <a:pt x="158" y="1"/>
                </a:moveTo>
                <a:cubicBezTo>
                  <a:pt x="-3811" y="266"/>
                  <a:pt x="67891" y="41012"/>
                  <a:pt x="82708" y="63501"/>
                </a:cubicBezTo>
                <a:cubicBezTo>
                  <a:pt x="97525" y="85990"/>
                  <a:pt x="85619" y="129911"/>
                  <a:pt x="89058" y="134938"/>
                </a:cubicBezTo>
                <a:cubicBezTo>
                  <a:pt x="92497" y="139965"/>
                  <a:pt x="100435" y="105834"/>
                  <a:pt x="103345" y="93663"/>
                </a:cubicBezTo>
                <a:cubicBezTo>
                  <a:pt x="106255" y="81492"/>
                  <a:pt x="120543" y="77788"/>
                  <a:pt x="106520" y="61913"/>
                </a:cubicBezTo>
                <a:cubicBezTo>
                  <a:pt x="92497" y="46038"/>
                  <a:pt x="4127" y="-264"/>
                  <a:pt x="15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: 図形 714">
            <a:extLst>
              <a:ext uri="{FF2B5EF4-FFF2-40B4-BE49-F238E27FC236}">
                <a16:creationId xmlns:a16="http://schemas.microsoft.com/office/drawing/2014/main" id="{81EED314-A2F9-4939-A19D-DCF2A0362711}"/>
              </a:ext>
            </a:extLst>
          </p:cNvPr>
          <p:cNvSpPr/>
          <p:nvPr/>
        </p:nvSpPr>
        <p:spPr>
          <a:xfrm>
            <a:off x="4284165" y="6270158"/>
            <a:ext cx="84751" cy="149144"/>
          </a:xfrm>
          <a:custGeom>
            <a:avLst/>
            <a:gdLst>
              <a:gd name="connsiteX0" fmla="*/ 84635 w 84751"/>
              <a:gd name="connsiteY0" fmla="*/ 467 h 149144"/>
              <a:gd name="connsiteX1" fmla="*/ 3673 w 84751"/>
              <a:gd name="connsiteY1" fmla="*/ 144930 h 149144"/>
              <a:gd name="connsiteX2" fmla="*/ 21135 w 84751"/>
              <a:gd name="connsiteY2" fmla="*/ 100480 h 149144"/>
              <a:gd name="connsiteX3" fmla="*/ 84635 w 84751"/>
              <a:gd name="connsiteY3" fmla="*/ 467 h 14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51" h="149144">
                <a:moveTo>
                  <a:pt x="84635" y="467"/>
                </a:moveTo>
                <a:cubicBezTo>
                  <a:pt x="81725" y="7875"/>
                  <a:pt x="14256" y="128261"/>
                  <a:pt x="3673" y="144930"/>
                </a:cubicBezTo>
                <a:cubicBezTo>
                  <a:pt x="-6910" y="161599"/>
                  <a:pt x="7377" y="125086"/>
                  <a:pt x="21135" y="100480"/>
                </a:cubicBezTo>
                <a:cubicBezTo>
                  <a:pt x="34893" y="75874"/>
                  <a:pt x="87545" y="-6941"/>
                  <a:pt x="84635" y="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: 図形 715">
            <a:extLst>
              <a:ext uri="{FF2B5EF4-FFF2-40B4-BE49-F238E27FC236}">
                <a16:creationId xmlns:a16="http://schemas.microsoft.com/office/drawing/2014/main" id="{6D6CB025-0F6F-48FE-A061-8921A7D2A2D6}"/>
              </a:ext>
            </a:extLst>
          </p:cNvPr>
          <p:cNvSpPr/>
          <p:nvPr/>
        </p:nvSpPr>
        <p:spPr>
          <a:xfrm>
            <a:off x="4312797" y="6337586"/>
            <a:ext cx="138553" cy="92111"/>
          </a:xfrm>
          <a:custGeom>
            <a:avLst/>
            <a:gdLst>
              <a:gd name="connsiteX0" fmla="*/ 441 w 138553"/>
              <a:gd name="connsiteY0" fmla="*/ 91789 h 92111"/>
              <a:gd name="connsiteX1" fmla="*/ 73466 w 138553"/>
              <a:gd name="connsiteY1" fmla="*/ 1302 h 92111"/>
              <a:gd name="connsiteX2" fmla="*/ 138553 w 138553"/>
              <a:gd name="connsiteY2" fmla="*/ 36227 h 92111"/>
              <a:gd name="connsiteX3" fmla="*/ 73466 w 138553"/>
              <a:gd name="connsiteY3" fmla="*/ 7652 h 92111"/>
              <a:gd name="connsiteX4" fmla="*/ 43303 w 138553"/>
              <a:gd name="connsiteY4" fmla="*/ 31464 h 92111"/>
              <a:gd name="connsiteX5" fmla="*/ 441 w 138553"/>
              <a:gd name="connsiteY5" fmla="*/ 91789 h 92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53" h="92111">
                <a:moveTo>
                  <a:pt x="441" y="91789"/>
                </a:moveTo>
                <a:cubicBezTo>
                  <a:pt x="5468" y="86762"/>
                  <a:pt x="50447" y="10562"/>
                  <a:pt x="73466" y="1302"/>
                </a:cubicBezTo>
                <a:cubicBezTo>
                  <a:pt x="96485" y="-7958"/>
                  <a:pt x="138553" y="35169"/>
                  <a:pt x="138553" y="36227"/>
                </a:cubicBezTo>
                <a:cubicBezTo>
                  <a:pt x="138553" y="37285"/>
                  <a:pt x="89341" y="8446"/>
                  <a:pt x="73466" y="7652"/>
                </a:cubicBezTo>
                <a:cubicBezTo>
                  <a:pt x="57591" y="6858"/>
                  <a:pt x="51770" y="21410"/>
                  <a:pt x="43303" y="31464"/>
                </a:cubicBezTo>
                <a:cubicBezTo>
                  <a:pt x="34836" y="41518"/>
                  <a:pt x="-4586" y="96816"/>
                  <a:pt x="441" y="91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: 図形 716">
            <a:extLst>
              <a:ext uri="{FF2B5EF4-FFF2-40B4-BE49-F238E27FC236}">
                <a16:creationId xmlns:a16="http://schemas.microsoft.com/office/drawing/2014/main" id="{A7AA7FD2-BC90-4858-8629-0119EB95A961}"/>
              </a:ext>
            </a:extLst>
          </p:cNvPr>
          <p:cNvSpPr/>
          <p:nvPr/>
        </p:nvSpPr>
        <p:spPr>
          <a:xfrm>
            <a:off x="4197735" y="6407689"/>
            <a:ext cx="314322" cy="131224"/>
          </a:xfrm>
          <a:custGeom>
            <a:avLst/>
            <a:gdLst>
              <a:gd name="connsiteX0" fmla="*/ 1203 w 314322"/>
              <a:gd name="connsiteY0" fmla="*/ 121699 h 131224"/>
              <a:gd name="connsiteX1" fmla="*/ 36128 w 314322"/>
              <a:gd name="connsiteY1" fmla="*/ 59786 h 131224"/>
              <a:gd name="connsiteX2" fmla="*/ 107565 w 314322"/>
              <a:gd name="connsiteY2" fmla="*/ 66136 h 131224"/>
              <a:gd name="connsiteX3" fmla="*/ 247265 w 314322"/>
              <a:gd name="connsiteY3" fmla="*/ 112174 h 131224"/>
              <a:gd name="connsiteX4" fmla="*/ 299653 w 314322"/>
              <a:gd name="connsiteY4" fmla="*/ 131224 h 131224"/>
              <a:gd name="connsiteX5" fmla="*/ 298065 w 314322"/>
              <a:gd name="connsiteY5" fmla="*/ 112174 h 131224"/>
              <a:gd name="connsiteX6" fmla="*/ 115503 w 314322"/>
              <a:gd name="connsiteY6" fmla="*/ 24861 h 131224"/>
              <a:gd name="connsiteX7" fmla="*/ 53590 w 314322"/>
              <a:gd name="connsiteY7" fmla="*/ 5811 h 131224"/>
              <a:gd name="connsiteX8" fmla="*/ 279015 w 314322"/>
              <a:gd name="connsiteY8" fmla="*/ 113761 h 131224"/>
              <a:gd name="connsiteX9" fmla="*/ 228215 w 314322"/>
              <a:gd name="connsiteY9" fmla="*/ 116936 h 131224"/>
              <a:gd name="connsiteX10" fmla="*/ 77403 w 314322"/>
              <a:gd name="connsiteY10" fmla="*/ 69311 h 131224"/>
              <a:gd name="connsiteX11" fmla="*/ 1203 w 314322"/>
              <a:gd name="connsiteY11" fmla="*/ 121699 h 13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4322" h="131224">
                <a:moveTo>
                  <a:pt x="1203" y="121699"/>
                </a:moveTo>
                <a:cubicBezTo>
                  <a:pt x="-5676" y="120112"/>
                  <a:pt x="18401" y="69046"/>
                  <a:pt x="36128" y="59786"/>
                </a:cubicBezTo>
                <a:cubicBezTo>
                  <a:pt x="53855" y="50526"/>
                  <a:pt x="72376" y="57405"/>
                  <a:pt x="107565" y="66136"/>
                </a:cubicBezTo>
                <a:cubicBezTo>
                  <a:pt x="142754" y="74867"/>
                  <a:pt x="215250" y="101326"/>
                  <a:pt x="247265" y="112174"/>
                </a:cubicBezTo>
                <a:cubicBezTo>
                  <a:pt x="279280" y="123022"/>
                  <a:pt x="291186" y="131224"/>
                  <a:pt x="299653" y="131224"/>
                </a:cubicBezTo>
                <a:cubicBezTo>
                  <a:pt x="308120" y="131224"/>
                  <a:pt x="328757" y="129901"/>
                  <a:pt x="298065" y="112174"/>
                </a:cubicBezTo>
                <a:cubicBezTo>
                  <a:pt x="267373" y="94447"/>
                  <a:pt x="156249" y="42588"/>
                  <a:pt x="115503" y="24861"/>
                </a:cubicBezTo>
                <a:cubicBezTo>
                  <a:pt x="74757" y="7134"/>
                  <a:pt x="26338" y="-9006"/>
                  <a:pt x="53590" y="5811"/>
                </a:cubicBezTo>
                <a:cubicBezTo>
                  <a:pt x="80842" y="20628"/>
                  <a:pt x="249911" y="95240"/>
                  <a:pt x="279015" y="113761"/>
                </a:cubicBezTo>
                <a:cubicBezTo>
                  <a:pt x="308119" y="132282"/>
                  <a:pt x="261817" y="124344"/>
                  <a:pt x="228215" y="116936"/>
                </a:cubicBezTo>
                <a:cubicBezTo>
                  <a:pt x="194613" y="109528"/>
                  <a:pt x="113915" y="72221"/>
                  <a:pt x="77403" y="69311"/>
                </a:cubicBezTo>
                <a:cubicBezTo>
                  <a:pt x="40891" y="66401"/>
                  <a:pt x="8082" y="123286"/>
                  <a:pt x="1203" y="12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: 図形 717">
            <a:extLst>
              <a:ext uri="{FF2B5EF4-FFF2-40B4-BE49-F238E27FC236}">
                <a16:creationId xmlns:a16="http://schemas.microsoft.com/office/drawing/2014/main" id="{BA51BA8A-35B3-437F-A731-41C6EFADC269}"/>
              </a:ext>
            </a:extLst>
          </p:cNvPr>
          <p:cNvSpPr/>
          <p:nvPr/>
        </p:nvSpPr>
        <p:spPr>
          <a:xfrm>
            <a:off x="4025900" y="6413460"/>
            <a:ext cx="243563" cy="130215"/>
          </a:xfrm>
          <a:custGeom>
            <a:avLst/>
            <a:gdLst>
              <a:gd name="connsiteX0" fmla="*/ 0 w 243563"/>
              <a:gd name="connsiteY0" fmla="*/ 130215 h 130215"/>
              <a:gd name="connsiteX1" fmla="*/ 220663 w 243563"/>
              <a:gd name="connsiteY1" fmla="*/ 52428 h 130215"/>
              <a:gd name="connsiteX2" fmla="*/ 230188 w 243563"/>
              <a:gd name="connsiteY2" fmla="*/ 19090 h 130215"/>
              <a:gd name="connsiteX3" fmla="*/ 163513 w 243563"/>
              <a:gd name="connsiteY3" fmla="*/ 40 h 130215"/>
              <a:gd name="connsiteX4" fmla="*/ 206375 w 243563"/>
              <a:gd name="connsiteY4" fmla="*/ 23853 h 130215"/>
              <a:gd name="connsiteX5" fmla="*/ 171450 w 243563"/>
              <a:gd name="connsiteY5" fmla="*/ 41315 h 130215"/>
              <a:gd name="connsiteX6" fmla="*/ 0 w 243563"/>
              <a:gd name="connsiteY6" fmla="*/ 130215 h 130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63" h="130215">
                <a:moveTo>
                  <a:pt x="0" y="130215"/>
                </a:moveTo>
                <a:cubicBezTo>
                  <a:pt x="91149" y="100582"/>
                  <a:pt x="182298" y="70949"/>
                  <a:pt x="220663" y="52428"/>
                </a:cubicBezTo>
                <a:cubicBezTo>
                  <a:pt x="259028" y="33907"/>
                  <a:pt x="239713" y="27821"/>
                  <a:pt x="230188" y="19090"/>
                </a:cubicBezTo>
                <a:cubicBezTo>
                  <a:pt x="220663" y="10359"/>
                  <a:pt x="167482" y="-754"/>
                  <a:pt x="163513" y="40"/>
                </a:cubicBezTo>
                <a:cubicBezTo>
                  <a:pt x="159544" y="834"/>
                  <a:pt x="205052" y="16974"/>
                  <a:pt x="206375" y="23853"/>
                </a:cubicBezTo>
                <a:cubicBezTo>
                  <a:pt x="207698" y="30732"/>
                  <a:pt x="171450" y="41315"/>
                  <a:pt x="171450" y="41315"/>
                </a:cubicBezTo>
                <a:lnTo>
                  <a:pt x="0" y="13021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: 図形 718">
            <a:extLst>
              <a:ext uri="{FF2B5EF4-FFF2-40B4-BE49-F238E27FC236}">
                <a16:creationId xmlns:a16="http://schemas.microsoft.com/office/drawing/2014/main" id="{D80DB316-0F32-43D5-9397-5AA91A08466B}"/>
              </a:ext>
            </a:extLst>
          </p:cNvPr>
          <p:cNvSpPr/>
          <p:nvPr/>
        </p:nvSpPr>
        <p:spPr>
          <a:xfrm>
            <a:off x="4025006" y="6406712"/>
            <a:ext cx="169885" cy="137382"/>
          </a:xfrm>
          <a:custGeom>
            <a:avLst/>
            <a:gdLst>
              <a:gd name="connsiteX0" fmla="*/ 4069 w 169885"/>
              <a:gd name="connsiteY0" fmla="*/ 136963 h 137382"/>
              <a:gd name="connsiteX1" fmla="*/ 169169 w 169885"/>
              <a:gd name="connsiteY1" fmla="*/ 3613 h 137382"/>
              <a:gd name="connsiteX2" fmla="*/ 61219 w 169885"/>
              <a:gd name="connsiteY2" fmla="*/ 44888 h 137382"/>
              <a:gd name="connsiteX3" fmla="*/ 4069 w 169885"/>
              <a:gd name="connsiteY3" fmla="*/ 136963 h 13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85" h="137382">
                <a:moveTo>
                  <a:pt x="4069" y="136963"/>
                </a:moveTo>
                <a:cubicBezTo>
                  <a:pt x="22061" y="130084"/>
                  <a:pt x="159644" y="18959"/>
                  <a:pt x="169169" y="3613"/>
                </a:cubicBezTo>
                <a:cubicBezTo>
                  <a:pt x="178694" y="-11733"/>
                  <a:pt x="90588" y="25573"/>
                  <a:pt x="61219" y="44888"/>
                </a:cubicBezTo>
                <a:cubicBezTo>
                  <a:pt x="31850" y="64203"/>
                  <a:pt x="-13923" y="143842"/>
                  <a:pt x="4069" y="136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: 図形 719">
            <a:extLst>
              <a:ext uri="{FF2B5EF4-FFF2-40B4-BE49-F238E27FC236}">
                <a16:creationId xmlns:a16="http://schemas.microsoft.com/office/drawing/2014/main" id="{3C1AE5D6-CA65-426F-BD13-88E12772845F}"/>
              </a:ext>
            </a:extLst>
          </p:cNvPr>
          <p:cNvSpPr/>
          <p:nvPr/>
        </p:nvSpPr>
        <p:spPr>
          <a:xfrm>
            <a:off x="4035333" y="6511799"/>
            <a:ext cx="182855" cy="60463"/>
          </a:xfrm>
          <a:custGeom>
            <a:avLst/>
            <a:gdLst>
              <a:gd name="connsiteX0" fmla="*/ 92 w 182855"/>
              <a:gd name="connsiteY0" fmla="*/ 60451 h 60463"/>
              <a:gd name="connsiteX1" fmla="*/ 106455 w 182855"/>
              <a:gd name="connsiteY1" fmla="*/ 14414 h 60463"/>
              <a:gd name="connsiteX2" fmla="*/ 182655 w 182855"/>
              <a:gd name="connsiteY2" fmla="*/ 126 h 60463"/>
              <a:gd name="connsiteX3" fmla="*/ 125505 w 182855"/>
              <a:gd name="connsiteY3" fmla="*/ 9651 h 60463"/>
              <a:gd name="connsiteX4" fmla="*/ 92 w 182855"/>
              <a:gd name="connsiteY4" fmla="*/ 60451 h 6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855" h="60463">
                <a:moveTo>
                  <a:pt x="92" y="60451"/>
                </a:moveTo>
                <a:cubicBezTo>
                  <a:pt x="-3083" y="61245"/>
                  <a:pt x="76028" y="24468"/>
                  <a:pt x="106455" y="14414"/>
                </a:cubicBezTo>
                <a:cubicBezTo>
                  <a:pt x="136882" y="4360"/>
                  <a:pt x="179480" y="920"/>
                  <a:pt x="182655" y="126"/>
                </a:cubicBezTo>
                <a:cubicBezTo>
                  <a:pt x="185830" y="-668"/>
                  <a:pt x="150641" y="2243"/>
                  <a:pt x="125505" y="9651"/>
                </a:cubicBezTo>
                <a:cubicBezTo>
                  <a:pt x="100369" y="17059"/>
                  <a:pt x="3267" y="59657"/>
                  <a:pt x="92" y="60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: 図形 720">
            <a:extLst>
              <a:ext uri="{FF2B5EF4-FFF2-40B4-BE49-F238E27FC236}">
                <a16:creationId xmlns:a16="http://schemas.microsoft.com/office/drawing/2014/main" id="{2C414853-6199-4F3B-BE4D-FA99ABC8D86B}"/>
              </a:ext>
            </a:extLst>
          </p:cNvPr>
          <p:cNvSpPr/>
          <p:nvPr/>
        </p:nvSpPr>
        <p:spPr>
          <a:xfrm>
            <a:off x="4165242" y="6500811"/>
            <a:ext cx="236745" cy="400278"/>
          </a:xfrm>
          <a:custGeom>
            <a:avLst/>
            <a:gdLst>
              <a:gd name="connsiteX0" fmla="*/ 235308 w 236745"/>
              <a:gd name="connsiteY0" fmla="*/ 2 h 400278"/>
              <a:gd name="connsiteX1" fmla="*/ 190858 w 236745"/>
              <a:gd name="connsiteY1" fmla="*/ 115889 h 400278"/>
              <a:gd name="connsiteX2" fmla="*/ 114658 w 236745"/>
              <a:gd name="connsiteY2" fmla="*/ 211139 h 400278"/>
              <a:gd name="connsiteX3" fmla="*/ 22583 w 236745"/>
              <a:gd name="connsiteY3" fmla="*/ 293689 h 400278"/>
              <a:gd name="connsiteX4" fmla="*/ 358 w 236745"/>
              <a:gd name="connsiteY4" fmla="*/ 400052 h 400278"/>
              <a:gd name="connsiteX5" fmla="*/ 33696 w 236745"/>
              <a:gd name="connsiteY5" fmla="*/ 319089 h 400278"/>
              <a:gd name="connsiteX6" fmla="*/ 121008 w 236745"/>
              <a:gd name="connsiteY6" fmla="*/ 225427 h 400278"/>
              <a:gd name="connsiteX7" fmla="*/ 214671 w 236745"/>
              <a:gd name="connsiteY7" fmla="*/ 119064 h 400278"/>
              <a:gd name="connsiteX8" fmla="*/ 235308 w 236745"/>
              <a:gd name="connsiteY8" fmla="*/ 2 h 400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745" h="400278">
                <a:moveTo>
                  <a:pt x="235308" y="2"/>
                </a:moveTo>
                <a:cubicBezTo>
                  <a:pt x="231339" y="-527"/>
                  <a:pt x="210966" y="80700"/>
                  <a:pt x="190858" y="115889"/>
                </a:cubicBezTo>
                <a:cubicBezTo>
                  <a:pt x="170750" y="151078"/>
                  <a:pt x="142704" y="181506"/>
                  <a:pt x="114658" y="211139"/>
                </a:cubicBezTo>
                <a:cubicBezTo>
                  <a:pt x="86612" y="240772"/>
                  <a:pt x="41633" y="262204"/>
                  <a:pt x="22583" y="293689"/>
                </a:cubicBezTo>
                <a:cubicBezTo>
                  <a:pt x="3533" y="325175"/>
                  <a:pt x="-1494" y="395819"/>
                  <a:pt x="358" y="400052"/>
                </a:cubicBezTo>
                <a:cubicBezTo>
                  <a:pt x="2210" y="404285"/>
                  <a:pt x="13588" y="348193"/>
                  <a:pt x="33696" y="319089"/>
                </a:cubicBezTo>
                <a:cubicBezTo>
                  <a:pt x="53804" y="289985"/>
                  <a:pt x="90846" y="258764"/>
                  <a:pt x="121008" y="225427"/>
                </a:cubicBezTo>
                <a:cubicBezTo>
                  <a:pt x="151170" y="192090"/>
                  <a:pt x="193504" y="154254"/>
                  <a:pt x="214671" y="119064"/>
                </a:cubicBezTo>
                <a:cubicBezTo>
                  <a:pt x="235838" y="83874"/>
                  <a:pt x="239277" y="531"/>
                  <a:pt x="23530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: 図形 721">
            <a:extLst>
              <a:ext uri="{FF2B5EF4-FFF2-40B4-BE49-F238E27FC236}">
                <a16:creationId xmlns:a16="http://schemas.microsoft.com/office/drawing/2014/main" id="{54F8903A-D6DF-4F69-A583-809B4E558888}"/>
              </a:ext>
            </a:extLst>
          </p:cNvPr>
          <p:cNvSpPr/>
          <p:nvPr/>
        </p:nvSpPr>
        <p:spPr>
          <a:xfrm>
            <a:off x="4059422" y="6806669"/>
            <a:ext cx="108573" cy="211445"/>
          </a:xfrm>
          <a:custGeom>
            <a:avLst/>
            <a:gdLst>
              <a:gd name="connsiteX0" fmla="*/ 107766 w 108573"/>
              <a:gd name="connsiteY0" fmla="*/ 531 h 211445"/>
              <a:gd name="connsiteX1" fmla="*/ 6166 w 108573"/>
              <a:gd name="connsiteY1" fmla="*/ 179919 h 211445"/>
              <a:gd name="connsiteX2" fmla="*/ 15691 w 108573"/>
              <a:gd name="connsiteY2" fmla="*/ 206906 h 211445"/>
              <a:gd name="connsiteX3" fmla="*/ 52203 w 108573"/>
              <a:gd name="connsiteY3" fmla="*/ 127531 h 211445"/>
              <a:gd name="connsiteX4" fmla="*/ 107766 w 108573"/>
              <a:gd name="connsiteY4" fmla="*/ 531 h 21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73" h="211445">
                <a:moveTo>
                  <a:pt x="107766" y="531"/>
                </a:moveTo>
                <a:cubicBezTo>
                  <a:pt x="100093" y="9262"/>
                  <a:pt x="21512" y="145523"/>
                  <a:pt x="6166" y="179919"/>
                </a:cubicBezTo>
                <a:cubicBezTo>
                  <a:pt x="-9180" y="214315"/>
                  <a:pt x="8018" y="215637"/>
                  <a:pt x="15691" y="206906"/>
                </a:cubicBezTo>
                <a:cubicBezTo>
                  <a:pt x="23364" y="198175"/>
                  <a:pt x="38180" y="161927"/>
                  <a:pt x="52203" y="127531"/>
                </a:cubicBezTo>
                <a:cubicBezTo>
                  <a:pt x="66226" y="93135"/>
                  <a:pt x="115439" y="-8200"/>
                  <a:pt x="107766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: 図形 722">
            <a:extLst>
              <a:ext uri="{FF2B5EF4-FFF2-40B4-BE49-F238E27FC236}">
                <a16:creationId xmlns:a16="http://schemas.microsoft.com/office/drawing/2014/main" id="{CB6E720C-6A93-4592-AD31-270165D0A830}"/>
              </a:ext>
            </a:extLst>
          </p:cNvPr>
          <p:cNvSpPr/>
          <p:nvPr/>
        </p:nvSpPr>
        <p:spPr>
          <a:xfrm>
            <a:off x="4160570" y="6678494"/>
            <a:ext cx="313875" cy="308448"/>
          </a:xfrm>
          <a:custGeom>
            <a:avLst/>
            <a:gdLst>
              <a:gd name="connsiteX0" fmla="*/ 255855 w 313875"/>
              <a:gd name="connsiteY0" fmla="*/ 119 h 308448"/>
              <a:gd name="connsiteX1" fmla="*/ 279668 w 313875"/>
              <a:gd name="connsiteY1" fmla="*/ 66794 h 308448"/>
              <a:gd name="connsiteX2" fmla="*/ 313005 w 313875"/>
              <a:gd name="connsiteY2" fmla="*/ 111244 h 308448"/>
              <a:gd name="connsiteX3" fmla="*/ 241568 w 313875"/>
              <a:gd name="connsiteY3" fmla="*/ 211256 h 308448"/>
              <a:gd name="connsiteX4" fmla="*/ 174893 w 313875"/>
              <a:gd name="connsiteY4" fmla="*/ 303331 h 308448"/>
              <a:gd name="connsiteX5" fmla="*/ 114568 w 313875"/>
              <a:gd name="connsiteY5" fmla="*/ 293806 h 308448"/>
              <a:gd name="connsiteX6" fmla="*/ 97105 w 313875"/>
              <a:gd name="connsiteY6" fmla="*/ 269994 h 308448"/>
              <a:gd name="connsiteX7" fmla="*/ 55830 w 313875"/>
              <a:gd name="connsiteY7" fmla="*/ 239831 h 308448"/>
              <a:gd name="connsiteX8" fmla="*/ 9793 w 313875"/>
              <a:gd name="connsiteY8" fmla="*/ 233481 h 308448"/>
              <a:gd name="connsiteX9" fmla="*/ 5030 w 313875"/>
              <a:gd name="connsiteY9" fmla="*/ 233481 h 308448"/>
              <a:gd name="connsiteX10" fmla="*/ 68530 w 313875"/>
              <a:gd name="connsiteY10" fmla="*/ 225544 h 308448"/>
              <a:gd name="connsiteX11" fmla="*/ 125680 w 313875"/>
              <a:gd name="connsiteY11" fmla="*/ 276344 h 308448"/>
              <a:gd name="connsiteX12" fmla="*/ 179655 w 313875"/>
              <a:gd name="connsiteY12" fmla="*/ 271581 h 308448"/>
              <a:gd name="connsiteX13" fmla="*/ 246330 w 313875"/>
              <a:gd name="connsiteY13" fmla="*/ 187444 h 308448"/>
              <a:gd name="connsiteX14" fmla="*/ 298718 w 313875"/>
              <a:gd name="connsiteY14" fmla="*/ 119181 h 308448"/>
              <a:gd name="connsiteX15" fmla="*/ 279668 w 313875"/>
              <a:gd name="connsiteY15" fmla="*/ 84256 h 308448"/>
              <a:gd name="connsiteX16" fmla="*/ 255855 w 313875"/>
              <a:gd name="connsiteY16" fmla="*/ 119 h 30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3875" h="308448">
                <a:moveTo>
                  <a:pt x="255855" y="119"/>
                </a:moveTo>
                <a:cubicBezTo>
                  <a:pt x="255855" y="-2791"/>
                  <a:pt x="270143" y="48273"/>
                  <a:pt x="279668" y="66794"/>
                </a:cubicBezTo>
                <a:cubicBezTo>
                  <a:pt x="289193" y="85315"/>
                  <a:pt x="319355" y="87167"/>
                  <a:pt x="313005" y="111244"/>
                </a:cubicBezTo>
                <a:cubicBezTo>
                  <a:pt x="306655" y="135321"/>
                  <a:pt x="241568" y="211256"/>
                  <a:pt x="241568" y="211256"/>
                </a:cubicBezTo>
                <a:cubicBezTo>
                  <a:pt x="218549" y="243271"/>
                  <a:pt x="196060" y="289573"/>
                  <a:pt x="174893" y="303331"/>
                </a:cubicBezTo>
                <a:cubicBezTo>
                  <a:pt x="153726" y="317089"/>
                  <a:pt x="127533" y="299362"/>
                  <a:pt x="114568" y="293806"/>
                </a:cubicBezTo>
                <a:cubicBezTo>
                  <a:pt x="101603" y="288250"/>
                  <a:pt x="106895" y="278990"/>
                  <a:pt x="97105" y="269994"/>
                </a:cubicBezTo>
                <a:cubicBezTo>
                  <a:pt x="87315" y="260998"/>
                  <a:pt x="70382" y="245917"/>
                  <a:pt x="55830" y="239831"/>
                </a:cubicBezTo>
                <a:cubicBezTo>
                  <a:pt x="41278" y="233745"/>
                  <a:pt x="18260" y="234539"/>
                  <a:pt x="9793" y="233481"/>
                </a:cubicBezTo>
                <a:cubicBezTo>
                  <a:pt x="1326" y="232423"/>
                  <a:pt x="-4759" y="234804"/>
                  <a:pt x="5030" y="233481"/>
                </a:cubicBezTo>
                <a:cubicBezTo>
                  <a:pt x="14819" y="232158"/>
                  <a:pt x="48422" y="218400"/>
                  <a:pt x="68530" y="225544"/>
                </a:cubicBezTo>
                <a:cubicBezTo>
                  <a:pt x="88638" y="232688"/>
                  <a:pt x="107159" y="268671"/>
                  <a:pt x="125680" y="276344"/>
                </a:cubicBezTo>
                <a:cubicBezTo>
                  <a:pt x="144201" y="284017"/>
                  <a:pt x="159547" y="286398"/>
                  <a:pt x="179655" y="271581"/>
                </a:cubicBezTo>
                <a:cubicBezTo>
                  <a:pt x="199763" y="256764"/>
                  <a:pt x="226486" y="212844"/>
                  <a:pt x="246330" y="187444"/>
                </a:cubicBezTo>
                <a:cubicBezTo>
                  <a:pt x="266174" y="162044"/>
                  <a:pt x="293162" y="136379"/>
                  <a:pt x="298718" y="119181"/>
                </a:cubicBezTo>
                <a:cubicBezTo>
                  <a:pt x="304274" y="101983"/>
                  <a:pt x="284431" y="100660"/>
                  <a:pt x="279668" y="84256"/>
                </a:cubicBezTo>
                <a:cubicBezTo>
                  <a:pt x="274905" y="67852"/>
                  <a:pt x="255855" y="3029"/>
                  <a:pt x="255855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: 図形 723">
            <a:extLst>
              <a:ext uri="{FF2B5EF4-FFF2-40B4-BE49-F238E27FC236}">
                <a16:creationId xmlns:a16="http://schemas.microsoft.com/office/drawing/2014/main" id="{E0645458-7710-42B2-A268-10AC3791CD2D}"/>
              </a:ext>
            </a:extLst>
          </p:cNvPr>
          <p:cNvSpPr/>
          <p:nvPr/>
        </p:nvSpPr>
        <p:spPr>
          <a:xfrm>
            <a:off x="4148122" y="6897526"/>
            <a:ext cx="167611" cy="150352"/>
          </a:xfrm>
          <a:custGeom>
            <a:avLst/>
            <a:gdLst>
              <a:gd name="connsiteX0" fmla="*/ 16 w 167611"/>
              <a:gd name="connsiteY0" fmla="*/ 162 h 150352"/>
              <a:gd name="connsiteX1" fmla="*/ 44466 w 167611"/>
              <a:gd name="connsiteY1" fmla="*/ 93824 h 150352"/>
              <a:gd name="connsiteX2" fmla="*/ 98441 w 167611"/>
              <a:gd name="connsiteY2" fmla="*/ 109699 h 150352"/>
              <a:gd name="connsiteX3" fmla="*/ 160353 w 167611"/>
              <a:gd name="connsiteY3" fmla="*/ 149387 h 150352"/>
              <a:gd name="connsiteX4" fmla="*/ 158766 w 167611"/>
              <a:gd name="connsiteY4" fmla="*/ 135099 h 150352"/>
              <a:gd name="connsiteX5" fmla="*/ 92091 w 167611"/>
              <a:gd name="connsiteY5" fmla="*/ 101762 h 150352"/>
              <a:gd name="connsiteX6" fmla="*/ 39703 w 167611"/>
              <a:gd name="connsiteY6" fmla="*/ 71599 h 150352"/>
              <a:gd name="connsiteX7" fmla="*/ 16 w 167611"/>
              <a:gd name="connsiteY7" fmla="*/ 162 h 15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611" h="150352">
                <a:moveTo>
                  <a:pt x="16" y="162"/>
                </a:moveTo>
                <a:cubicBezTo>
                  <a:pt x="810" y="3866"/>
                  <a:pt x="28062" y="75568"/>
                  <a:pt x="44466" y="93824"/>
                </a:cubicBezTo>
                <a:cubicBezTo>
                  <a:pt x="60870" y="112080"/>
                  <a:pt x="79127" y="100439"/>
                  <a:pt x="98441" y="109699"/>
                </a:cubicBezTo>
                <a:cubicBezTo>
                  <a:pt x="117755" y="118959"/>
                  <a:pt x="150299" y="145154"/>
                  <a:pt x="160353" y="149387"/>
                </a:cubicBezTo>
                <a:cubicBezTo>
                  <a:pt x="170407" y="153620"/>
                  <a:pt x="170143" y="143036"/>
                  <a:pt x="158766" y="135099"/>
                </a:cubicBezTo>
                <a:cubicBezTo>
                  <a:pt x="147389" y="127162"/>
                  <a:pt x="92091" y="101762"/>
                  <a:pt x="92091" y="101762"/>
                </a:cubicBezTo>
                <a:cubicBezTo>
                  <a:pt x="72247" y="91179"/>
                  <a:pt x="51609" y="85886"/>
                  <a:pt x="39703" y="71599"/>
                </a:cubicBezTo>
                <a:cubicBezTo>
                  <a:pt x="27797" y="57312"/>
                  <a:pt x="-778" y="-3542"/>
                  <a:pt x="16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: 図形 724">
            <a:extLst>
              <a:ext uri="{FF2B5EF4-FFF2-40B4-BE49-F238E27FC236}">
                <a16:creationId xmlns:a16="http://schemas.microsoft.com/office/drawing/2014/main" id="{33B7D49A-72F8-4A1E-84DA-5D7470FE7FC1}"/>
              </a:ext>
            </a:extLst>
          </p:cNvPr>
          <p:cNvSpPr/>
          <p:nvPr/>
        </p:nvSpPr>
        <p:spPr>
          <a:xfrm>
            <a:off x="4518025" y="6692900"/>
            <a:ext cx="30701" cy="61926"/>
          </a:xfrm>
          <a:custGeom>
            <a:avLst/>
            <a:gdLst>
              <a:gd name="connsiteX0" fmla="*/ 0 w 30701"/>
              <a:gd name="connsiteY0" fmla="*/ 0 h 61926"/>
              <a:gd name="connsiteX1" fmla="*/ 30163 w 30701"/>
              <a:gd name="connsiteY1" fmla="*/ 61913 h 61926"/>
              <a:gd name="connsiteX2" fmla="*/ 0 w 30701"/>
              <a:gd name="connsiteY2" fmla="*/ 0 h 61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701" h="61926">
                <a:moveTo>
                  <a:pt x="0" y="0"/>
                </a:moveTo>
                <a:cubicBezTo>
                  <a:pt x="0" y="0"/>
                  <a:pt x="24872" y="60855"/>
                  <a:pt x="30163" y="61913"/>
                </a:cubicBezTo>
                <a:cubicBezTo>
                  <a:pt x="35454" y="6297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: 図形 725">
            <a:extLst>
              <a:ext uri="{FF2B5EF4-FFF2-40B4-BE49-F238E27FC236}">
                <a16:creationId xmlns:a16="http://schemas.microsoft.com/office/drawing/2014/main" id="{74FBF920-9B9C-4DE0-BA09-334F7771D70D}"/>
              </a:ext>
            </a:extLst>
          </p:cNvPr>
          <p:cNvSpPr/>
          <p:nvPr/>
        </p:nvSpPr>
        <p:spPr>
          <a:xfrm>
            <a:off x="4421146" y="6702028"/>
            <a:ext cx="120078" cy="19454"/>
          </a:xfrm>
          <a:custGeom>
            <a:avLst/>
            <a:gdLst>
              <a:gd name="connsiteX0" fmla="*/ 42 w 120078"/>
              <a:gd name="connsiteY0" fmla="*/ 8335 h 19454"/>
              <a:gd name="connsiteX1" fmla="*/ 95292 w 120078"/>
              <a:gd name="connsiteY1" fmla="*/ 19447 h 19454"/>
              <a:gd name="connsiteX2" fmla="*/ 117517 w 120078"/>
              <a:gd name="connsiteY2" fmla="*/ 9922 h 19454"/>
              <a:gd name="connsiteX3" fmla="*/ 107992 w 120078"/>
              <a:gd name="connsiteY3" fmla="*/ 397 h 19454"/>
              <a:gd name="connsiteX4" fmla="*/ 42 w 120078"/>
              <a:gd name="connsiteY4" fmla="*/ 8335 h 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78" h="19454">
                <a:moveTo>
                  <a:pt x="42" y="8335"/>
                </a:moveTo>
                <a:cubicBezTo>
                  <a:pt x="-2075" y="11510"/>
                  <a:pt x="75713" y="19183"/>
                  <a:pt x="95292" y="19447"/>
                </a:cubicBezTo>
                <a:cubicBezTo>
                  <a:pt x="114871" y="19711"/>
                  <a:pt x="115400" y="13097"/>
                  <a:pt x="117517" y="9922"/>
                </a:cubicBezTo>
                <a:cubicBezTo>
                  <a:pt x="119634" y="6747"/>
                  <a:pt x="125190" y="2514"/>
                  <a:pt x="107992" y="397"/>
                </a:cubicBezTo>
                <a:cubicBezTo>
                  <a:pt x="90794" y="-1720"/>
                  <a:pt x="2159" y="5160"/>
                  <a:pt x="42" y="8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: 図形 726">
            <a:extLst>
              <a:ext uri="{FF2B5EF4-FFF2-40B4-BE49-F238E27FC236}">
                <a16:creationId xmlns:a16="http://schemas.microsoft.com/office/drawing/2014/main" id="{4F9BC1A4-CA3A-4C4E-A310-B76AD9E0BF50}"/>
              </a:ext>
            </a:extLst>
          </p:cNvPr>
          <p:cNvSpPr/>
          <p:nvPr/>
        </p:nvSpPr>
        <p:spPr>
          <a:xfrm>
            <a:off x="4576761" y="6446257"/>
            <a:ext cx="28280" cy="149727"/>
          </a:xfrm>
          <a:custGeom>
            <a:avLst/>
            <a:gdLst>
              <a:gd name="connsiteX0" fmla="*/ 2 w 28280"/>
              <a:gd name="connsiteY0" fmla="*/ 581 h 149727"/>
              <a:gd name="connsiteX1" fmla="*/ 25402 w 28280"/>
              <a:gd name="connsiteY1" fmla="*/ 146631 h 149727"/>
              <a:gd name="connsiteX2" fmla="*/ 26989 w 28280"/>
              <a:gd name="connsiteY2" fmla="*/ 95831 h 149727"/>
              <a:gd name="connsiteX3" fmla="*/ 2 w 28280"/>
              <a:gd name="connsiteY3" fmla="*/ 581 h 14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80" h="149727">
                <a:moveTo>
                  <a:pt x="2" y="581"/>
                </a:moveTo>
                <a:cubicBezTo>
                  <a:pt x="-263" y="9048"/>
                  <a:pt x="20904" y="130756"/>
                  <a:pt x="25402" y="146631"/>
                </a:cubicBezTo>
                <a:cubicBezTo>
                  <a:pt x="29900" y="162506"/>
                  <a:pt x="28047" y="113029"/>
                  <a:pt x="26989" y="95831"/>
                </a:cubicBezTo>
                <a:cubicBezTo>
                  <a:pt x="25931" y="78633"/>
                  <a:pt x="267" y="-7886"/>
                  <a:pt x="2" y="5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: 図形 727">
            <a:extLst>
              <a:ext uri="{FF2B5EF4-FFF2-40B4-BE49-F238E27FC236}">
                <a16:creationId xmlns:a16="http://schemas.microsoft.com/office/drawing/2014/main" id="{81967B64-3548-4322-A0C4-94771B070A8B}"/>
              </a:ext>
            </a:extLst>
          </p:cNvPr>
          <p:cNvSpPr/>
          <p:nvPr/>
        </p:nvSpPr>
        <p:spPr>
          <a:xfrm>
            <a:off x="3990969" y="6557888"/>
            <a:ext cx="164493" cy="81075"/>
          </a:xfrm>
          <a:custGeom>
            <a:avLst/>
            <a:gdLst>
              <a:gd name="connsiteX0" fmla="*/ 6 w 164493"/>
              <a:gd name="connsiteY0" fmla="*/ 75 h 81075"/>
              <a:gd name="connsiteX1" fmla="*/ 152406 w 164493"/>
              <a:gd name="connsiteY1" fmla="*/ 28650 h 81075"/>
              <a:gd name="connsiteX2" fmla="*/ 153994 w 164493"/>
              <a:gd name="connsiteY2" fmla="*/ 81037 h 81075"/>
              <a:gd name="connsiteX3" fmla="*/ 146056 w 164493"/>
              <a:gd name="connsiteY3" fmla="*/ 36587 h 81075"/>
              <a:gd name="connsiteX4" fmla="*/ 6 w 164493"/>
              <a:gd name="connsiteY4" fmla="*/ 75 h 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493" h="81075">
                <a:moveTo>
                  <a:pt x="6" y="75"/>
                </a:moveTo>
                <a:cubicBezTo>
                  <a:pt x="1064" y="-1248"/>
                  <a:pt x="126741" y="15156"/>
                  <a:pt x="152406" y="28650"/>
                </a:cubicBezTo>
                <a:cubicBezTo>
                  <a:pt x="178071" y="42144"/>
                  <a:pt x="155052" y="79714"/>
                  <a:pt x="153994" y="81037"/>
                </a:cubicBezTo>
                <a:cubicBezTo>
                  <a:pt x="152936" y="82360"/>
                  <a:pt x="171191" y="49287"/>
                  <a:pt x="146056" y="36587"/>
                </a:cubicBezTo>
                <a:cubicBezTo>
                  <a:pt x="120921" y="23887"/>
                  <a:pt x="-1052" y="1398"/>
                  <a:pt x="6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: 図形 728">
            <a:extLst>
              <a:ext uri="{FF2B5EF4-FFF2-40B4-BE49-F238E27FC236}">
                <a16:creationId xmlns:a16="http://schemas.microsoft.com/office/drawing/2014/main" id="{F9BBD90F-B99E-48C0-9A68-027921C699F9}"/>
              </a:ext>
            </a:extLst>
          </p:cNvPr>
          <p:cNvSpPr/>
          <p:nvPr/>
        </p:nvSpPr>
        <p:spPr>
          <a:xfrm>
            <a:off x="4111494" y="6589188"/>
            <a:ext cx="140945" cy="108513"/>
          </a:xfrm>
          <a:custGeom>
            <a:avLst/>
            <a:gdLst>
              <a:gd name="connsiteX0" fmla="*/ 1719 w 140945"/>
              <a:gd name="connsiteY0" fmla="*/ 2112 h 108513"/>
              <a:gd name="connsiteX1" fmla="*/ 58869 w 140945"/>
              <a:gd name="connsiteY1" fmla="*/ 2112 h 108513"/>
              <a:gd name="connsiteX2" fmla="*/ 138244 w 140945"/>
              <a:gd name="connsiteY2" fmla="*/ 14812 h 108513"/>
              <a:gd name="connsiteX3" fmla="*/ 119194 w 140945"/>
              <a:gd name="connsiteY3" fmla="*/ 76725 h 108513"/>
              <a:gd name="connsiteX4" fmla="*/ 87444 w 140945"/>
              <a:gd name="connsiteY4" fmla="*/ 103712 h 108513"/>
              <a:gd name="connsiteX5" fmla="*/ 49344 w 140945"/>
              <a:gd name="connsiteY5" fmla="*/ 105300 h 108513"/>
              <a:gd name="connsiteX6" fmla="*/ 114431 w 140945"/>
              <a:gd name="connsiteY6" fmla="*/ 70375 h 108513"/>
              <a:gd name="connsiteX7" fmla="*/ 125544 w 140945"/>
              <a:gd name="connsiteY7" fmla="*/ 41800 h 108513"/>
              <a:gd name="connsiteX8" fmla="*/ 125544 w 140945"/>
              <a:gd name="connsiteY8" fmla="*/ 22750 h 108513"/>
              <a:gd name="connsiteX9" fmla="*/ 1719 w 140945"/>
              <a:gd name="connsiteY9" fmla="*/ 2112 h 10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945" h="108513">
                <a:moveTo>
                  <a:pt x="1719" y="2112"/>
                </a:moveTo>
                <a:cubicBezTo>
                  <a:pt x="-9394" y="-1328"/>
                  <a:pt x="36115" y="-5"/>
                  <a:pt x="58869" y="2112"/>
                </a:cubicBezTo>
                <a:cubicBezTo>
                  <a:pt x="81623" y="4229"/>
                  <a:pt x="128190" y="2377"/>
                  <a:pt x="138244" y="14812"/>
                </a:cubicBezTo>
                <a:cubicBezTo>
                  <a:pt x="148298" y="27247"/>
                  <a:pt x="127661" y="61908"/>
                  <a:pt x="119194" y="76725"/>
                </a:cubicBezTo>
                <a:cubicBezTo>
                  <a:pt x="110727" y="91542"/>
                  <a:pt x="99086" y="98950"/>
                  <a:pt x="87444" y="103712"/>
                </a:cubicBezTo>
                <a:cubicBezTo>
                  <a:pt x="75802" y="108474"/>
                  <a:pt x="44846" y="110856"/>
                  <a:pt x="49344" y="105300"/>
                </a:cubicBezTo>
                <a:cubicBezTo>
                  <a:pt x="53842" y="99744"/>
                  <a:pt x="101731" y="80958"/>
                  <a:pt x="114431" y="70375"/>
                </a:cubicBezTo>
                <a:cubicBezTo>
                  <a:pt x="127131" y="59792"/>
                  <a:pt x="123692" y="49738"/>
                  <a:pt x="125544" y="41800"/>
                </a:cubicBezTo>
                <a:cubicBezTo>
                  <a:pt x="127396" y="33863"/>
                  <a:pt x="140890" y="29629"/>
                  <a:pt x="125544" y="22750"/>
                </a:cubicBezTo>
                <a:cubicBezTo>
                  <a:pt x="110198" y="15871"/>
                  <a:pt x="12832" y="5552"/>
                  <a:pt x="1719" y="2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: 図形 729">
            <a:extLst>
              <a:ext uri="{FF2B5EF4-FFF2-40B4-BE49-F238E27FC236}">
                <a16:creationId xmlns:a16="http://schemas.microsoft.com/office/drawing/2014/main" id="{0C7BF3B4-1FA2-46B8-85A9-A6E61CA52824}"/>
              </a:ext>
            </a:extLst>
          </p:cNvPr>
          <p:cNvSpPr/>
          <p:nvPr/>
        </p:nvSpPr>
        <p:spPr>
          <a:xfrm>
            <a:off x="4138816" y="6610276"/>
            <a:ext cx="154069" cy="127202"/>
          </a:xfrm>
          <a:custGeom>
            <a:avLst/>
            <a:gdLst>
              <a:gd name="connsiteX0" fmla="*/ 107747 w 154069"/>
              <a:gd name="connsiteY0" fmla="*/ 74 h 127202"/>
              <a:gd name="connsiteX1" fmla="*/ 153784 w 154069"/>
              <a:gd name="connsiteY1" fmla="*/ 49287 h 127202"/>
              <a:gd name="connsiteX2" fmla="*/ 82347 w 154069"/>
              <a:gd name="connsiteY2" fmla="*/ 106437 h 127202"/>
              <a:gd name="connsiteX3" fmla="*/ 26784 w 154069"/>
              <a:gd name="connsiteY3" fmla="*/ 127074 h 127202"/>
              <a:gd name="connsiteX4" fmla="*/ 1384 w 154069"/>
              <a:gd name="connsiteY4" fmla="*/ 98499 h 127202"/>
              <a:gd name="connsiteX5" fmla="*/ 66472 w 154069"/>
              <a:gd name="connsiteY5" fmla="*/ 101674 h 127202"/>
              <a:gd name="connsiteX6" fmla="*/ 117272 w 154069"/>
              <a:gd name="connsiteY6" fmla="*/ 60399 h 127202"/>
              <a:gd name="connsiteX7" fmla="*/ 107747 w 154069"/>
              <a:gd name="connsiteY7" fmla="*/ 74 h 12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069" h="127202">
                <a:moveTo>
                  <a:pt x="107747" y="74"/>
                </a:moveTo>
                <a:cubicBezTo>
                  <a:pt x="113832" y="-1778"/>
                  <a:pt x="158017" y="31560"/>
                  <a:pt x="153784" y="49287"/>
                </a:cubicBezTo>
                <a:cubicBezTo>
                  <a:pt x="149551" y="67014"/>
                  <a:pt x="103514" y="93473"/>
                  <a:pt x="82347" y="106437"/>
                </a:cubicBezTo>
                <a:cubicBezTo>
                  <a:pt x="61180" y="119401"/>
                  <a:pt x="40278" y="128397"/>
                  <a:pt x="26784" y="127074"/>
                </a:cubicBezTo>
                <a:cubicBezTo>
                  <a:pt x="13290" y="125751"/>
                  <a:pt x="-5231" y="102732"/>
                  <a:pt x="1384" y="98499"/>
                </a:cubicBezTo>
                <a:cubicBezTo>
                  <a:pt x="7999" y="94266"/>
                  <a:pt x="47157" y="108024"/>
                  <a:pt x="66472" y="101674"/>
                </a:cubicBezTo>
                <a:cubicBezTo>
                  <a:pt x="85787" y="95324"/>
                  <a:pt x="106689" y="71776"/>
                  <a:pt x="117272" y="60399"/>
                </a:cubicBezTo>
                <a:cubicBezTo>
                  <a:pt x="127855" y="49022"/>
                  <a:pt x="101662" y="1926"/>
                  <a:pt x="107747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: 図形 730">
            <a:extLst>
              <a:ext uri="{FF2B5EF4-FFF2-40B4-BE49-F238E27FC236}">
                <a16:creationId xmlns:a16="http://schemas.microsoft.com/office/drawing/2014/main" id="{B6AC72C5-3803-47C4-9809-C8973C612EA4}"/>
              </a:ext>
            </a:extLst>
          </p:cNvPr>
          <p:cNvSpPr/>
          <p:nvPr/>
        </p:nvSpPr>
        <p:spPr>
          <a:xfrm>
            <a:off x="4301584" y="6325955"/>
            <a:ext cx="76386" cy="103614"/>
          </a:xfrm>
          <a:custGeom>
            <a:avLst/>
            <a:gdLst>
              <a:gd name="connsiteX0" fmla="*/ 75154 w 76386"/>
              <a:gd name="connsiteY0" fmla="*/ 233 h 103614"/>
              <a:gd name="connsiteX1" fmla="*/ 541 w 76386"/>
              <a:gd name="connsiteY1" fmla="*/ 100245 h 103614"/>
              <a:gd name="connsiteX2" fmla="*/ 43404 w 76386"/>
              <a:gd name="connsiteY2" fmla="*/ 73258 h 103614"/>
              <a:gd name="connsiteX3" fmla="*/ 75154 w 76386"/>
              <a:gd name="connsiteY3" fmla="*/ 233 h 10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86" h="103614">
                <a:moveTo>
                  <a:pt x="75154" y="233"/>
                </a:moveTo>
                <a:cubicBezTo>
                  <a:pt x="68010" y="4731"/>
                  <a:pt x="5833" y="88074"/>
                  <a:pt x="541" y="100245"/>
                </a:cubicBezTo>
                <a:cubicBezTo>
                  <a:pt x="-4751" y="112416"/>
                  <a:pt x="30175" y="88868"/>
                  <a:pt x="43404" y="73258"/>
                </a:cubicBezTo>
                <a:cubicBezTo>
                  <a:pt x="56633" y="57648"/>
                  <a:pt x="82298" y="-4265"/>
                  <a:pt x="75154" y="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: 図形 731">
            <a:extLst>
              <a:ext uri="{FF2B5EF4-FFF2-40B4-BE49-F238E27FC236}">
                <a16:creationId xmlns:a16="http://schemas.microsoft.com/office/drawing/2014/main" id="{5C141E7E-8821-481A-8BAE-E24EE32629EA}"/>
              </a:ext>
            </a:extLst>
          </p:cNvPr>
          <p:cNvSpPr/>
          <p:nvPr/>
        </p:nvSpPr>
        <p:spPr>
          <a:xfrm>
            <a:off x="3708752" y="6441584"/>
            <a:ext cx="293567" cy="428161"/>
          </a:xfrm>
          <a:custGeom>
            <a:avLst/>
            <a:gdLst>
              <a:gd name="connsiteX0" fmla="*/ 115536 w 293567"/>
              <a:gd name="connsiteY0" fmla="*/ 491 h 428161"/>
              <a:gd name="connsiteX1" fmla="*/ 239361 w 293567"/>
              <a:gd name="connsiteY1" fmla="*/ 37004 h 428161"/>
              <a:gd name="connsiteX2" fmla="*/ 288573 w 293567"/>
              <a:gd name="connsiteY2" fmla="*/ 187816 h 428161"/>
              <a:gd name="connsiteX3" fmla="*/ 271111 w 293567"/>
              <a:gd name="connsiteY3" fmla="*/ 303704 h 428161"/>
              <a:gd name="connsiteX4" fmla="*/ 183798 w 293567"/>
              <a:gd name="connsiteY4" fmla="*/ 405304 h 428161"/>
              <a:gd name="connsiteX5" fmla="*/ 115536 w 293567"/>
              <a:gd name="connsiteY5" fmla="*/ 416416 h 428161"/>
              <a:gd name="connsiteX6" fmla="*/ 47273 w 293567"/>
              <a:gd name="connsiteY6" fmla="*/ 391016 h 428161"/>
              <a:gd name="connsiteX7" fmla="*/ 1236 w 293567"/>
              <a:gd name="connsiteY7" fmla="*/ 302116 h 428161"/>
              <a:gd name="connsiteX8" fmla="*/ 25048 w 293567"/>
              <a:gd name="connsiteY8" fmla="*/ 367204 h 428161"/>
              <a:gd name="connsiteX9" fmla="*/ 144111 w 293567"/>
              <a:gd name="connsiteY9" fmla="*/ 427529 h 428161"/>
              <a:gd name="connsiteX10" fmla="*/ 204436 w 293567"/>
              <a:gd name="connsiteY10" fmla="*/ 394191 h 428161"/>
              <a:gd name="connsiteX11" fmla="*/ 277461 w 293567"/>
              <a:gd name="connsiteY11" fmla="*/ 322754 h 428161"/>
              <a:gd name="connsiteX12" fmla="*/ 293336 w 293567"/>
              <a:gd name="connsiteY12" fmla="*/ 233854 h 428161"/>
              <a:gd name="connsiteX13" fmla="*/ 271111 w 293567"/>
              <a:gd name="connsiteY13" fmla="*/ 71929 h 428161"/>
              <a:gd name="connsiteX14" fmla="*/ 245711 w 293567"/>
              <a:gd name="connsiteY14" fmla="*/ 21129 h 428161"/>
              <a:gd name="connsiteX15" fmla="*/ 115536 w 293567"/>
              <a:gd name="connsiteY15" fmla="*/ 491 h 42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3567" h="428161">
                <a:moveTo>
                  <a:pt x="115536" y="491"/>
                </a:moveTo>
                <a:cubicBezTo>
                  <a:pt x="114478" y="3137"/>
                  <a:pt x="210522" y="5783"/>
                  <a:pt x="239361" y="37004"/>
                </a:cubicBezTo>
                <a:cubicBezTo>
                  <a:pt x="268201" y="68225"/>
                  <a:pt x="283281" y="143366"/>
                  <a:pt x="288573" y="187816"/>
                </a:cubicBezTo>
                <a:cubicBezTo>
                  <a:pt x="293865" y="232266"/>
                  <a:pt x="288573" y="267456"/>
                  <a:pt x="271111" y="303704"/>
                </a:cubicBezTo>
                <a:cubicBezTo>
                  <a:pt x="253649" y="339952"/>
                  <a:pt x="209727" y="386519"/>
                  <a:pt x="183798" y="405304"/>
                </a:cubicBezTo>
                <a:cubicBezTo>
                  <a:pt x="157869" y="424089"/>
                  <a:pt x="138290" y="418797"/>
                  <a:pt x="115536" y="416416"/>
                </a:cubicBezTo>
                <a:cubicBezTo>
                  <a:pt x="92782" y="414035"/>
                  <a:pt x="66323" y="410066"/>
                  <a:pt x="47273" y="391016"/>
                </a:cubicBezTo>
                <a:cubicBezTo>
                  <a:pt x="28223" y="371966"/>
                  <a:pt x="4940" y="306085"/>
                  <a:pt x="1236" y="302116"/>
                </a:cubicBezTo>
                <a:cubicBezTo>
                  <a:pt x="-2468" y="298147"/>
                  <a:pt x="1235" y="346302"/>
                  <a:pt x="25048" y="367204"/>
                </a:cubicBezTo>
                <a:cubicBezTo>
                  <a:pt x="48860" y="388106"/>
                  <a:pt x="114213" y="423031"/>
                  <a:pt x="144111" y="427529"/>
                </a:cubicBezTo>
                <a:cubicBezTo>
                  <a:pt x="174009" y="432027"/>
                  <a:pt x="182211" y="411653"/>
                  <a:pt x="204436" y="394191"/>
                </a:cubicBezTo>
                <a:cubicBezTo>
                  <a:pt x="226661" y="376729"/>
                  <a:pt x="262644" y="349477"/>
                  <a:pt x="277461" y="322754"/>
                </a:cubicBezTo>
                <a:cubicBezTo>
                  <a:pt x="292278" y="296031"/>
                  <a:pt x="294394" y="275658"/>
                  <a:pt x="293336" y="233854"/>
                </a:cubicBezTo>
                <a:cubicBezTo>
                  <a:pt x="292278" y="192050"/>
                  <a:pt x="279048" y="107383"/>
                  <a:pt x="271111" y="71929"/>
                </a:cubicBezTo>
                <a:cubicBezTo>
                  <a:pt x="263174" y="36475"/>
                  <a:pt x="266878" y="36210"/>
                  <a:pt x="245711" y="21129"/>
                </a:cubicBezTo>
                <a:cubicBezTo>
                  <a:pt x="224544" y="6048"/>
                  <a:pt x="116594" y="-2155"/>
                  <a:pt x="115536" y="4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: 図形 732">
            <a:extLst>
              <a:ext uri="{FF2B5EF4-FFF2-40B4-BE49-F238E27FC236}">
                <a16:creationId xmlns:a16="http://schemas.microsoft.com/office/drawing/2014/main" id="{0738DA14-3691-42D2-B11F-02E77E835723}"/>
              </a:ext>
            </a:extLst>
          </p:cNvPr>
          <p:cNvSpPr/>
          <p:nvPr/>
        </p:nvSpPr>
        <p:spPr>
          <a:xfrm>
            <a:off x="3737725" y="6478116"/>
            <a:ext cx="234067" cy="346850"/>
          </a:xfrm>
          <a:custGeom>
            <a:avLst/>
            <a:gdLst>
              <a:gd name="connsiteX0" fmla="*/ 7188 w 234067"/>
              <a:gd name="connsiteY0" fmla="*/ 289397 h 346850"/>
              <a:gd name="connsiteX1" fmla="*/ 838 w 234067"/>
              <a:gd name="connsiteY1" fmla="*/ 108422 h 346850"/>
              <a:gd name="connsiteX2" fmla="*/ 24650 w 234067"/>
              <a:gd name="connsiteY2" fmla="*/ 62384 h 346850"/>
              <a:gd name="connsiteX3" fmla="*/ 75450 w 234067"/>
              <a:gd name="connsiteY3" fmla="*/ 9997 h 346850"/>
              <a:gd name="connsiteX4" fmla="*/ 137363 w 234067"/>
              <a:gd name="connsiteY4" fmla="*/ 472 h 346850"/>
              <a:gd name="connsiteX5" fmla="*/ 184988 w 234067"/>
              <a:gd name="connsiteY5" fmla="*/ 8409 h 346850"/>
              <a:gd name="connsiteX6" fmla="*/ 229438 w 234067"/>
              <a:gd name="connsiteY6" fmla="*/ 65559 h 346850"/>
              <a:gd name="connsiteX7" fmla="*/ 227850 w 234067"/>
              <a:gd name="connsiteY7" fmla="*/ 221134 h 346850"/>
              <a:gd name="connsiteX8" fmla="*/ 186575 w 234067"/>
              <a:gd name="connsiteY8" fmla="*/ 295747 h 346850"/>
              <a:gd name="connsiteX9" fmla="*/ 140538 w 234067"/>
              <a:gd name="connsiteY9" fmla="*/ 341784 h 346850"/>
              <a:gd name="connsiteX10" fmla="*/ 50050 w 234067"/>
              <a:gd name="connsiteY10" fmla="*/ 344959 h 346850"/>
              <a:gd name="connsiteX11" fmla="*/ 151650 w 234067"/>
              <a:gd name="connsiteY11" fmla="*/ 335434 h 346850"/>
              <a:gd name="connsiteX12" fmla="*/ 194513 w 234067"/>
              <a:gd name="connsiteY12" fmla="*/ 287809 h 346850"/>
              <a:gd name="connsiteX13" fmla="*/ 221500 w 234067"/>
              <a:gd name="connsiteY13" fmla="*/ 224309 h 346850"/>
              <a:gd name="connsiteX14" fmla="*/ 229438 w 234067"/>
              <a:gd name="connsiteY14" fmla="*/ 125884 h 346850"/>
              <a:gd name="connsiteX15" fmla="*/ 211975 w 234067"/>
              <a:gd name="connsiteY15" fmla="*/ 67147 h 346850"/>
              <a:gd name="connsiteX16" fmla="*/ 173875 w 234067"/>
              <a:gd name="connsiteY16" fmla="*/ 19522 h 346850"/>
              <a:gd name="connsiteX17" fmla="*/ 89738 w 234067"/>
              <a:gd name="connsiteY17" fmla="*/ 33809 h 346850"/>
              <a:gd name="connsiteX18" fmla="*/ 24650 w 234067"/>
              <a:gd name="connsiteY18" fmla="*/ 86197 h 346850"/>
              <a:gd name="connsiteX19" fmla="*/ 7188 w 234067"/>
              <a:gd name="connsiteY19" fmla="*/ 289397 h 34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4067" h="346850">
                <a:moveTo>
                  <a:pt x="7188" y="289397"/>
                </a:moveTo>
                <a:cubicBezTo>
                  <a:pt x="3219" y="293101"/>
                  <a:pt x="-2072" y="146257"/>
                  <a:pt x="838" y="108422"/>
                </a:cubicBezTo>
                <a:cubicBezTo>
                  <a:pt x="3748" y="70587"/>
                  <a:pt x="12215" y="78788"/>
                  <a:pt x="24650" y="62384"/>
                </a:cubicBezTo>
                <a:cubicBezTo>
                  <a:pt x="37085" y="45980"/>
                  <a:pt x="56665" y="20316"/>
                  <a:pt x="75450" y="9997"/>
                </a:cubicBezTo>
                <a:cubicBezTo>
                  <a:pt x="94236" y="-322"/>
                  <a:pt x="119107" y="737"/>
                  <a:pt x="137363" y="472"/>
                </a:cubicBezTo>
                <a:cubicBezTo>
                  <a:pt x="155619" y="207"/>
                  <a:pt x="169642" y="-2439"/>
                  <a:pt x="184988" y="8409"/>
                </a:cubicBezTo>
                <a:cubicBezTo>
                  <a:pt x="200334" y="19257"/>
                  <a:pt x="222294" y="30105"/>
                  <a:pt x="229438" y="65559"/>
                </a:cubicBezTo>
                <a:cubicBezTo>
                  <a:pt x="236582" y="101013"/>
                  <a:pt x="234994" y="182769"/>
                  <a:pt x="227850" y="221134"/>
                </a:cubicBezTo>
                <a:cubicBezTo>
                  <a:pt x="220706" y="259499"/>
                  <a:pt x="201127" y="275639"/>
                  <a:pt x="186575" y="295747"/>
                </a:cubicBezTo>
                <a:cubicBezTo>
                  <a:pt x="172023" y="315855"/>
                  <a:pt x="163292" y="333582"/>
                  <a:pt x="140538" y="341784"/>
                </a:cubicBezTo>
                <a:cubicBezTo>
                  <a:pt x="117784" y="349986"/>
                  <a:pt x="48198" y="346017"/>
                  <a:pt x="50050" y="344959"/>
                </a:cubicBezTo>
                <a:cubicBezTo>
                  <a:pt x="51902" y="343901"/>
                  <a:pt x="127573" y="344959"/>
                  <a:pt x="151650" y="335434"/>
                </a:cubicBezTo>
                <a:cubicBezTo>
                  <a:pt x="175727" y="325909"/>
                  <a:pt x="182871" y="306330"/>
                  <a:pt x="194513" y="287809"/>
                </a:cubicBezTo>
                <a:cubicBezTo>
                  <a:pt x="206155" y="269288"/>
                  <a:pt x="215679" y="251297"/>
                  <a:pt x="221500" y="224309"/>
                </a:cubicBezTo>
                <a:cubicBezTo>
                  <a:pt x="227321" y="197321"/>
                  <a:pt x="231026" y="152078"/>
                  <a:pt x="229438" y="125884"/>
                </a:cubicBezTo>
                <a:cubicBezTo>
                  <a:pt x="227851" y="99690"/>
                  <a:pt x="221235" y="84874"/>
                  <a:pt x="211975" y="67147"/>
                </a:cubicBezTo>
                <a:cubicBezTo>
                  <a:pt x="202715" y="49420"/>
                  <a:pt x="194248" y="25078"/>
                  <a:pt x="173875" y="19522"/>
                </a:cubicBezTo>
                <a:cubicBezTo>
                  <a:pt x="153502" y="13966"/>
                  <a:pt x="114609" y="22697"/>
                  <a:pt x="89738" y="33809"/>
                </a:cubicBezTo>
                <a:cubicBezTo>
                  <a:pt x="64867" y="44921"/>
                  <a:pt x="40260" y="45716"/>
                  <a:pt x="24650" y="86197"/>
                </a:cubicBezTo>
                <a:cubicBezTo>
                  <a:pt x="9040" y="126678"/>
                  <a:pt x="11157" y="285693"/>
                  <a:pt x="7188" y="289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: 図形 733">
            <a:extLst>
              <a:ext uri="{FF2B5EF4-FFF2-40B4-BE49-F238E27FC236}">
                <a16:creationId xmlns:a16="http://schemas.microsoft.com/office/drawing/2014/main" id="{41158C26-BCC2-4F45-BCCD-13F374153EF6}"/>
              </a:ext>
            </a:extLst>
          </p:cNvPr>
          <p:cNvSpPr/>
          <p:nvPr/>
        </p:nvSpPr>
        <p:spPr>
          <a:xfrm>
            <a:off x="3750379" y="6486027"/>
            <a:ext cx="209450" cy="291112"/>
          </a:xfrm>
          <a:custGeom>
            <a:avLst/>
            <a:gdLst>
              <a:gd name="connsiteX0" fmla="*/ 162809 w 209450"/>
              <a:gd name="connsiteY0" fmla="*/ 2086 h 291112"/>
              <a:gd name="connsiteX1" fmla="*/ 204084 w 209450"/>
              <a:gd name="connsiteY1" fmla="*/ 132261 h 291112"/>
              <a:gd name="connsiteX2" fmla="*/ 205671 w 209450"/>
              <a:gd name="connsiteY2" fmla="*/ 190998 h 291112"/>
              <a:gd name="connsiteX3" fmla="*/ 173921 w 209450"/>
              <a:gd name="connsiteY3" fmla="*/ 213223 h 291112"/>
              <a:gd name="connsiteX4" fmla="*/ 158046 w 209450"/>
              <a:gd name="connsiteY4" fmla="*/ 224336 h 291112"/>
              <a:gd name="connsiteX5" fmla="*/ 135821 w 209450"/>
              <a:gd name="connsiteY5" fmla="*/ 264023 h 291112"/>
              <a:gd name="connsiteX6" fmla="*/ 112009 w 209450"/>
              <a:gd name="connsiteY6" fmla="*/ 291011 h 291112"/>
              <a:gd name="connsiteX7" fmla="*/ 45334 w 209450"/>
              <a:gd name="connsiteY7" fmla="*/ 254498 h 291112"/>
              <a:gd name="connsiteX8" fmla="*/ 8821 w 209450"/>
              <a:gd name="connsiteY8" fmla="*/ 176711 h 291112"/>
              <a:gd name="connsiteX9" fmla="*/ 4059 w 209450"/>
              <a:gd name="connsiteY9" fmla="*/ 143373 h 291112"/>
              <a:gd name="connsiteX10" fmla="*/ 59621 w 209450"/>
              <a:gd name="connsiteY10" fmla="*/ 252911 h 291112"/>
              <a:gd name="connsiteX11" fmla="*/ 121534 w 209450"/>
              <a:gd name="connsiteY11" fmla="*/ 252911 h 291112"/>
              <a:gd name="connsiteX12" fmla="*/ 165984 w 209450"/>
              <a:gd name="connsiteY12" fmla="*/ 211636 h 291112"/>
              <a:gd name="connsiteX13" fmla="*/ 183446 w 209450"/>
              <a:gd name="connsiteY13" fmla="*/ 179886 h 291112"/>
              <a:gd name="connsiteX14" fmla="*/ 204084 w 209450"/>
              <a:gd name="connsiteY14" fmla="*/ 122736 h 291112"/>
              <a:gd name="connsiteX15" fmla="*/ 191384 w 209450"/>
              <a:gd name="connsiteY15" fmla="*/ 56061 h 291112"/>
              <a:gd name="connsiteX16" fmla="*/ 162809 w 209450"/>
              <a:gd name="connsiteY16" fmla="*/ 2086 h 29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9450" h="291112">
                <a:moveTo>
                  <a:pt x="162809" y="2086"/>
                </a:moveTo>
                <a:cubicBezTo>
                  <a:pt x="164926" y="14786"/>
                  <a:pt x="196940" y="100776"/>
                  <a:pt x="204084" y="132261"/>
                </a:cubicBezTo>
                <a:cubicBezTo>
                  <a:pt x="211228" y="163746"/>
                  <a:pt x="210698" y="177504"/>
                  <a:pt x="205671" y="190998"/>
                </a:cubicBezTo>
                <a:cubicBezTo>
                  <a:pt x="200644" y="204492"/>
                  <a:pt x="181859" y="207667"/>
                  <a:pt x="173921" y="213223"/>
                </a:cubicBezTo>
                <a:cubicBezTo>
                  <a:pt x="165984" y="218779"/>
                  <a:pt x="164396" y="215869"/>
                  <a:pt x="158046" y="224336"/>
                </a:cubicBezTo>
                <a:cubicBezTo>
                  <a:pt x="151696" y="232803"/>
                  <a:pt x="143494" y="252911"/>
                  <a:pt x="135821" y="264023"/>
                </a:cubicBezTo>
                <a:cubicBezTo>
                  <a:pt x="128148" y="275135"/>
                  <a:pt x="127090" y="292598"/>
                  <a:pt x="112009" y="291011"/>
                </a:cubicBezTo>
                <a:cubicBezTo>
                  <a:pt x="96928" y="289424"/>
                  <a:pt x="62532" y="273548"/>
                  <a:pt x="45334" y="254498"/>
                </a:cubicBezTo>
                <a:cubicBezTo>
                  <a:pt x="28136" y="235448"/>
                  <a:pt x="15700" y="195232"/>
                  <a:pt x="8821" y="176711"/>
                </a:cubicBezTo>
                <a:cubicBezTo>
                  <a:pt x="1942" y="158190"/>
                  <a:pt x="-4408" y="130673"/>
                  <a:pt x="4059" y="143373"/>
                </a:cubicBezTo>
                <a:cubicBezTo>
                  <a:pt x="12526" y="156073"/>
                  <a:pt x="40042" y="234655"/>
                  <a:pt x="59621" y="252911"/>
                </a:cubicBezTo>
                <a:cubicBezTo>
                  <a:pt x="79200" y="271167"/>
                  <a:pt x="103807" y="259790"/>
                  <a:pt x="121534" y="252911"/>
                </a:cubicBezTo>
                <a:cubicBezTo>
                  <a:pt x="139261" y="246032"/>
                  <a:pt x="155665" y="223807"/>
                  <a:pt x="165984" y="211636"/>
                </a:cubicBezTo>
                <a:cubicBezTo>
                  <a:pt x="176303" y="199465"/>
                  <a:pt x="177096" y="194703"/>
                  <a:pt x="183446" y="179886"/>
                </a:cubicBezTo>
                <a:cubicBezTo>
                  <a:pt x="189796" y="165069"/>
                  <a:pt x="202761" y="143374"/>
                  <a:pt x="204084" y="122736"/>
                </a:cubicBezTo>
                <a:cubicBezTo>
                  <a:pt x="205407" y="102099"/>
                  <a:pt x="195882" y="74053"/>
                  <a:pt x="191384" y="56061"/>
                </a:cubicBezTo>
                <a:cubicBezTo>
                  <a:pt x="186886" y="38069"/>
                  <a:pt x="160692" y="-10614"/>
                  <a:pt x="162809" y="2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: 図形 734">
            <a:extLst>
              <a:ext uri="{FF2B5EF4-FFF2-40B4-BE49-F238E27FC236}">
                <a16:creationId xmlns:a16="http://schemas.microsoft.com/office/drawing/2014/main" id="{E81FE345-4234-4157-94F8-46B5B641427D}"/>
              </a:ext>
            </a:extLst>
          </p:cNvPr>
          <p:cNvSpPr/>
          <p:nvPr/>
        </p:nvSpPr>
        <p:spPr>
          <a:xfrm>
            <a:off x="3778109" y="6602949"/>
            <a:ext cx="183807" cy="105163"/>
          </a:xfrm>
          <a:custGeom>
            <a:avLst/>
            <a:gdLst>
              <a:gd name="connsiteX0" fmla="*/ 141 w 183807"/>
              <a:gd name="connsiteY0" fmla="*/ 5814 h 105163"/>
              <a:gd name="connsiteX1" fmla="*/ 84279 w 183807"/>
              <a:gd name="connsiteY1" fmla="*/ 42326 h 105163"/>
              <a:gd name="connsiteX2" fmla="*/ 120791 w 183807"/>
              <a:gd name="connsiteY2" fmla="*/ 102651 h 105163"/>
              <a:gd name="connsiteX3" fmla="*/ 130316 w 183807"/>
              <a:gd name="connsiteY3" fmla="*/ 88364 h 105163"/>
              <a:gd name="connsiteX4" fmla="*/ 146191 w 183807"/>
              <a:gd name="connsiteY4" fmla="*/ 39151 h 105163"/>
              <a:gd name="connsiteX5" fmla="*/ 154129 w 183807"/>
              <a:gd name="connsiteY5" fmla="*/ 24864 h 105163"/>
              <a:gd name="connsiteX6" fmla="*/ 182704 w 183807"/>
              <a:gd name="connsiteY6" fmla="*/ 21689 h 105163"/>
              <a:gd name="connsiteX7" fmla="*/ 111266 w 183807"/>
              <a:gd name="connsiteY7" fmla="*/ 42326 h 105163"/>
              <a:gd name="connsiteX8" fmla="*/ 65229 w 183807"/>
              <a:gd name="connsiteY8" fmla="*/ 5814 h 105163"/>
              <a:gd name="connsiteX9" fmla="*/ 141 w 183807"/>
              <a:gd name="connsiteY9" fmla="*/ 5814 h 10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807" h="105163">
                <a:moveTo>
                  <a:pt x="141" y="5814"/>
                </a:moveTo>
                <a:cubicBezTo>
                  <a:pt x="3316" y="11899"/>
                  <a:pt x="64171" y="26187"/>
                  <a:pt x="84279" y="42326"/>
                </a:cubicBezTo>
                <a:cubicBezTo>
                  <a:pt x="104387" y="58466"/>
                  <a:pt x="113118" y="94978"/>
                  <a:pt x="120791" y="102651"/>
                </a:cubicBezTo>
                <a:cubicBezTo>
                  <a:pt x="128464" y="110324"/>
                  <a:pt x="126083" y="98947"/>
                  <a:pt x="130316" y="88364"/>
                </a:cubicBezTo>
                <a:cubicBezTo>
                  <a:pt x="134549" y="77781"/>
                  <a:pt x="142222" y="49734"/>
                  <a:pt x="146191" y="39151"/>
                </a:cubicBezTo>
                <a:cubicBezTo>
                  <a:pt x="150160" y="28568"/>
                  <a:pt x="148044" y="27774"/>
                  <a:pt x="154129" y="24864"/>
                </a:cubicBezTo>
                <a:cubicBezTo>
                  <a:pt x="160214" y="21954"/>
                  <a:pt x="189848" y="18779"/>
                  <a:pt x="182704" y="21689"/>
                </a:cubicBezTo>
                <a:cubicBezTo>
                  <a:pt x="175560" y="24599"/>
                  <a:pt x="130845" y="44972"/>
                  <a:pt x="111266" y="42326"/>
                </a:cubicBezTo>
                <a:cubicBezTo>
                  <a:pt x="91687" y="39680"/>
                  <a:pt x="82427" y="15074"/>
                  <a:pt x="65229" y="5814"/>
                </a:cubicBezTo>
                <a:cubicBezTo>
                  <a:pt x="48031" y="-3446"/>
                  <a:pt x="-3034" y="-271"/>
                  <a:pt x="141" y="5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: 図形 735">
            <a:extLst>
              <a:ext uri="{FF2B5EF4-FFF2-40B4-BE49-F238E27FC236}">
                <a16:creationId xmlns:a16="http://schemas.microsoft.com/office/drawing/2014/main" id="{29DFBC0B-6042-40D8-A178-FA13436DAF32}"/>
              </a:ext>
            </a:extLst>
          </p:cNvPr>
          <p:cNvSpPr/>
          <p:nvPr/>
        </p:nvSpPr>
        <p:spPr>
          <a:xfrm>
            <a:off x="3989375" y="6606051"/>
            <a:ext cx="171466" cy="108058"/>
          </a:xfrm>
          <a:custGeom>
            <a:avLst/>
            <a:gdLst>
              <a:gd name="connsiteX0" fmla="*/ 13 w 171466"/>
              <a:gd name="connsiteY0" fmla="*/ 18587 h 108058"/>
              <a:gd name="connsiteX1" fmla="*/ 122250 w 171466"/>
              <a:gd name="connsiteY1" fmla="*/ 42399 h 108058"/>
              <a:gd name="connsiteX2" fmla="*/ 149238 w 171466"/>
              <a:gd name="connsiteY2" fmla="*/ 107487 h 108058"/>
              <a:gd name="connsiteX3" fmla="*/ 171463 w 171466"/>
              <a:gd name="connsiteY3" fmla="*/ 1124 h 108058"/>
              <a:gd name="connsiteX4" fmla="*/ 147650 w 171466"/>
              <a:gd name="connsiteY4" fmla="*/ 50337 h 108058"/>
              <a:gd name="connsiteX5" fmla="*/ 114313 w 171466"/>
              <a:gd name="connsiteY5" fmla="*/ 29699 h 108058"/>
              <a:gd name="connsiteX6" fmla="*/ 13 w 171466"/>
              <a:gd name="connsiteY6" fmla="*/ 18587 h 108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466" h="108058">
                <a:moveTo>
                  <a:pt x="13" y="18587"/>
                </a:moveTo>
                <a:cubicBezTo>
                  <a:pt x="1336" y="20704"/>
                  <a:pt x="97379" y="27582"/>
                  <a:pt x="122250" y="42399"/>
                </a:cubicBezTo>
                <a:cubicBezTo>
                  <a:pt x="147121" y="57216"/>
                  <a:pt x="141036" y="114366"/>
                  <a:pt x="149238" y="107487"/>
                </a:cubicBezTo>
                <a:cubicBezTo>
                  <a:pt x="157440" y="100608"/>
                  <a:pt x="171728" y="10649"/>
                  <a:pt x="171463" y="1124"/>
                </a:cubicBezTo>
                <a:cubicBezTo>
                  <a:pt x="171198" y="-8401"/>
                  <a:pt x="157175" y="45574"/>
                  <a:pt x="147650" y="50337"/>
                </a:cubicBezTo>
                <a:cubicBezTo>
                  <a:pt x="138125" y="55100"/>
                  <a:pt x="135479" y="35784"/>
                  <a:pt x="114313" y="29699"/>
                </a:cubicBezTo>
                <a:cubicBezTo>
                  <a:pt x="93147" y="23614"/>
                  <a:pt x="-1310" y="16470"/>
                  <a:pt x="13" y="18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: 図形 736">
            <a:extLst>
              <a:ext uri="{FF2B5EF4-FFF2-40B4-BE49-F238E27FC236}">
                <a16:creationId xmlns:a16="http://schemas.microsoft.com/office/drawing/2014/main" id="{1FE2CEBD-5061-4208-8836-9630DB1D8C5B}"/>
              </a:ext>
            </a:extLst>
          </p:cNvPr>
          <p:cNvSpPr/>
          <p:nvPr/>
        </p:nvSpPr>
        <p:spPr>
          <a:xfrm>
            <a:off x="4005161" y="6715119"/>
            <a:ext cx="127148" cy="271490"/>
          </a:xfrm>
          <a:custGeom>
            <a:avLst/>
            <a:gdLst>
              <a:gd name="connsiteX0" fmla="*/ 127102 w 127148"/>
              <a:gd name="connsiteY0" fmla="*/ 6 h 271490"/>
              <a:gd name="connsiteX1" fmla="*/ 42964 w 127148"/>
              <a:gd name="connsiteY1" fmla="*/ 188919 h 271490"/>
              <a:gd name="connsiteX2" fmla="*/ 102 w 127148"/>
              <a:gd name="connsiteY2" fmla="*/ 271469 h 271490"/>
              <a:gd name="connsiteX3" fmla="*/ 54077 w 127148"/>
              <a:gd name="connsiteY3" fmla="*/ 182569 h 271490"/>
              <a:gd name="connsiteX4" fmla="*/ 127102 w 127148"/>
              <a:gd name="connsiteY4" fmla="*/ 6 h 27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48" h="271490">
                <a:moveTo>
                  <a:pt x="127102" y="6"/>
                </a:moveTo>
                <a:cubicBezTo>
                  <a:pt x="125250" y="1064"/>
                  <a:pt x="64131" y="143675"/>
                  <a:pt x="42964" y="188919"/>
                </a:cubicBezTo>
                <a:cubicBezTo>
                  <a:pt x="21797" y="234163"/>
                  <a:pt x="-1750" y="272527"/>
                  <a:pt x="102" y="271469"/>
                </a:cubicBezTo>
                <a:cubicBezTo>
                  <a:pt x="1954" y="270411"/>
                  <a:pt x="33440" y="227548"/>
                  <a:pt x="54077" y="182569"/>
                </a:cubicBezTo>
                <a:cubicBezTo>
                  <a:pt x="74714" y="137590"/>
                  <a:pt x="128954" y="-1052"/>
                  <a:pt x="12710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: 図形 737">
            <a:extLst>
              <a:ext uri="{FF2B5EF4-FFF2-40B4-BE49-F238E27FC236}">
                <a16:creationId xmlns:a16="http://schemas.microsoft.com/office/drawing/2014/main" id="{5CDE374E-92D2-4163-8FD1-48F077511C3E}"/>
              </a:ext>
            </a:extLst>
          </p:cNvPr>
          <p:cNvSpPr/>
          <p:nvPr/>
        </p:nvSpPr>
        <p:spPr>
          <a:xfrm>
            <a:off x="3987272" y="6654208"/>
            <a:ext cx="140313" cy="29337"/>
          </a:xfrm>
          <a:custGeom>
            <a:avLst/>
            <a:gdLst>
              <a:gd name="connsiteX0" fmla="*/ 528 w 140313"/>
              <a:gd name="connsiteY0" fmla="*/ 592 h 29337"/>
              <a:gd name="connsiteX1" fmla="*/ 137053 w 140313"/>
              <a:gd name="connsiteY1" fmla="*/ 29167 h 29337"/>
              <a:gd name="connsiteX2" fmla="*/ 91016 w 140313"/>
              <a:gd name="connsiteY2" fmla="*/ 11705 h 29337"/>
              <a:gd name="connsiteX3" fmla="*/ 528 w 140313"/>
              <a:gd name="connsiteY3" fmla="*/ 592 h 29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313" h="29337">
                <a:moveTo>
                  <a:pt x="528" y="592"/>
                </a:moveTo>
                <a:cubicBezTo>
                  <a:pt x="8201" y="3502"/>
                  <a:pt x="121972" y="27315"/>
                  <a:pt x="137053" y="29167"/>
                </a:cubicBezTo>
                <a:cubicBezTo>
                  <a:pt x="152134" y="31019"/>
                  <a:pt x="111124" y="17261"/>
                  <a:pt x="91016" y="11705"/>
                </a:cubicBezTo>
                <a:cubicBezTo>
                  <a:pt x="70908" y="6149"/>
                  <a:pt x="-7145" y="-2318"/>
                  <a:pt x="528" y="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: 図形 738">
            <a:extLst>
              <a:ext uri="{FF2B5EF4-FFF2-40B4-BE49-F238E27FC236}">
                <a16:creationId xmlns:a16="http://schemas.microsoft.com/office/drawing/2014/main" id="{329C14D4-BB9A-4CF7-8B20-73FE3D7CFEC2}"/>
              </a:ext>
            </a:extLst>
          </p:cNvPr>
          <p:cNvSpPr/>
          <p:nvPr/>
        </p:nvSpPr>
        <p:spPr>
          <a:xfrm>
            <a:off x="3978230" y="6703801"/>
            <a:ext cx="123470" cy="267193"/>
          </a:xfrm>
          <a:custGeom>
            <a:avLst/>
            <a:gdLst>
              <a:gd name="connsiteX0" fmla="*/ 45 w 123470"/>
              <a:gd name="connsiteY0" fmla="*/ 4974 h 267193"/>
              <a:gd name="connsiteX1" fmla="*/ 107995 w 123470"/>
              <a:gd name="connsiteY1" fmla="*/ 47837 h 267193"/>
              <a:gd name="connsiteX2" fmla="*/ 111170 w 123470"/>
              <a:gd name="connsiteY2" fmla="*/ 63712 h 267193"/>
              <a:gd name="connsiteX3" fmla="*/ 44495 w 123470"/>
              <a:gd name="connsiteY3" fmla="*/ 181187 h 267193"/>
              <a:gd name="connsiteX4" fmla="*/ 25445 w 123470"/>
              <a:gd name="connsiteY4" fmla="*/ 193887 h 267193"/>
              <a:gd name="connsiteX5" fmla="*/ 34970 w 123470"/>
              <a:gd name="connsiteY5" fmla="*/ 266912 h 267193"/>
              <a:gd name="connsiteX6" fmla="*/ 74658 w 123470"/>
              <a:gd name="connsiteY6" fmla="*/ 163724 h 267193"/>
              <a:gd name="connsiteX7" fmla="*/ 122283 w 123470"/>
              <a:gd name="connsiteY7" fmla="*/ 19262 h 267193"/>
              <a:gd name="connsiteX8" fmla="*/ 45 w 123470"/>
              <a:gd name="connsiteY8" fmla="*/ 4974 h 26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470" h="267193">
                <a:moveTo>
                  <a:pt x="45" y="4974"/>
                </a:moveTo>
                <a:cubicBezTo>
                  <a:pt x="-2336" y="9736"/>
                  <a:pt x="89474" y="38047"/>
                  <a:pt x="107995" y="47837"/>
                </a:cubicBezTo>
                <a:cubicBezTo>
                  <a:pt x="126516" y="57627"/>
                  <a:pt x="121753" y="41487"/>
                  <a:pt x="111170" y="63712"/>
                </a:cubicBezTo>
                <a:cubicBezTo>
                  <a:pt x="100587" y="85937"/>
                  <a:pt x="58783" y="159491"/>
                  <a:pt x="44495" y="181187"/>
                </a:cubicBezTo>
                <a:cubicBezTo>
                  <a:pt x="30208" y="202883"/>
                  <a:pt x="27032" y="179600"/>
                  <a:pt x="25445" y="193887"/>
                </a:cubicBezTo>
                <a:cubicBezTo>
                  <a:pt x="23858" y="208174"/>
                  <a:pt x="26768" y="271939"/>
                  <a:pt x="34970" y="266912"/>
                </a:cubicBezTo>
                <a:cubicBezTo>
                  <a:pt x="43172" y="261885"/>
                  <a:pt x="60106" y="204999"/>
                  <a:pt x="74658" y="163724"/>
                </a:cubicBezTo>
                <a:cubicBezTo>
                  <a:pt x="89210" y="122449"/>
                  <a:pt x="131014" y="46514"/>
                  <a:pt x="122283" y="19262"/>
                </a:cubicBezTo>
                <a:cubicBezTo>
                  <a:pt x="113552" y="-7990"/>
                  <a:pt x="2426" y="212"/>
                  <a:pt x="45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: 図形 739">
            <a:extLst>
              <a:ext uri="{FF2B5EF4-FFF2-40B4-BE49-F238E27FC236}">
                <a16:creationId xmlns:a16="http://schemas.microsoft.com/office/drawing/2014/main" id="{59CA8FBF-F829-47C6-BB46-65C437BB8747}"/>
              </a:ext>
            </a:extLst>
          </p:cNvPr>
          <p:cNvSpPr/>
          <p:nvPr/>
        </p:nvSpPr>
        <p:spPr>
          <a:xfrm>
            <a:off x="3955134" y="6747562"/>
            <a:ext cx="144710" cy="35943"/>
          </a:xfrm>
          <a:custGeom>
            <a:avLst/>
            <a:gdLst>
              <a:gd name="connsiteX0" fmla="*/ 916 w 144710"/>
              <a:gd name="connsiteY0" fmla="*/ 35826 h 35943"/>
              <a:gd name="connsiteX1" fmla="*/ 134266 w 144710"/>
              <a:gd name="connsiteY1" fmla="*/ 12013 h 35943"/>
              <a:gd name="connsiteX2" fmla="*/ 129504 w 144710"/>
              <a:gd name="connsiteY2" fmla="*/ 5663 h 35943"/>
              <a:gd name="connsiteX3" fmla="*/ 77116 w 144710"/>
              <a:gd name="connsiteY3" fmla="*/ 901 h 35943"/>
              <a:gd name="connsiteX4" fmla="*/ 916 w 144710"/>
              <a:gd name="connsiteY4" fmla="*/ 35826 h 35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10" h="35943">
                <a:moveTo>
                  <a:pt x="916" y="35826"/>
                </a:moveTo>
                <a:cubicBezTo>
                  <a:pt x="10441" y="37678"/>
                  <a:pt x="112835" y="17040"/>
                  <a:pt x="134266" y="12013"/>
                </a:cubicBezTo>
                <a:cubicBezTo>
                  <a:pt x="155697" y="6986"/>
                  <a:pt x="139029" y="7515"/>
                  <a:pt x="129504" y="5663"/>
                </a:cubicBezTo>
                <a:cubicBezTo>
                  <a:pt x="119979" y="3811"/>
                  <a:pt x="95372" y="-2274"/>
                  <a:pt x="77116" y="901"/>
                </a:cubicBezTo>
                <a:cubicBezTo>
                  <a:pt x="58860" y="4076"/>
                  <a:pt x="-8609" y="33974"/>
                  <a:pt x="916" y="358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: 図形 740">
            <a:extLst>
              <a:ext uri="{FF2B5EF4-FFF2-40B4-BE49-F238E27FC236}">
                <a16:creationId xmlns:a16="http://schemas.microsoft.com/office/drawing/2014/main" id="{F45CD4EB-D580-499A-805B-27A66610B4CF}"/>
              </a:ext>
            </a:extLst>
          </p:cNvPr>
          <p:cNvSpPr/>
          <p:nvPr/>
        </p:nvSpPr>
        <p:spPr>
          <a:xfrm>
            <a:off x="3282653" y="6386064"/>
            <a:ext cx="654350" cy="345004"/>
          </a:xfrm>
          <a:custGeom>
            <a:avLst/>
            <a:gdLst>
              <a:gd name="connsiteX0" fmla="*/ 654347 w 654350"/>
              <a:gd name="connsiteY0" fmla="*/ 70299 h 345004"/>
              <a:gd name="connsiteX1" fmla="*/ 559097 w 654350"/>
              <a:gd name="connsiteY1" fmla="*/ 14736 h 345004"/>
              <a:gd name="connsiteX2" fmla="*/ 522585 w 654350"/>
              <a:gd name="connsiteY2" fmla="*/ 46486 h 345004"/>
              <a:gd name="connsiteX3" fmla="*/ 454322 w 654350"/>
              <a:gd name="connsiteY3" fmla="*/ 19499 h 345004"/>
              <a:gd name="connsiteX4" fmla="*/ 333672 w 654350"/>
              <a:gd name="connsiteY4" fmla="*/ 3624 h 345004"/>
              <a:gd name="connsiteX5" fmla="*/ 206672 w 654350"/>
              <a:gd name="connsiteY5" fmla="*/ 90936 h 345004"/>
              <a:gd name="connsiteX6" fmla="*/ 41572 w 654350"/>
              <a:gd name="connsiteY6" fmla="*/ 230636 h 345004"/>
              <a:gd name="connsiteX7" fmla="*/ 3472 w 654350"/>
              <a:gd name="connsiteY7" fmla="*/ 344936 h 345004"/>
              <a:gd name="connsiteX8" fmla="*/ 106660 w 654350"/>
              <a:gd name="connsiteY8" fmla="*/ 214761 h 345004"/>
              <a:gd name="connsiteX9" fmla="*/ 241597 w 654350"/>
              <a:gd name="connsiteY9" fmla="*/ 76649 h 345004"/>
              <a:gd name="connsiteX10" fmla="*/ 316210 w 654350"/>
              <a:gd name="connsiteY10" fmla="*/ 29024 h 345004"/>
              <a:gd name="connsiteX11" fmla="*/ 420985 w 654350"/>
              <a:gd name="connsiteY11" fmla="*/ 25849 h 345004"/>
              <a:gd name="connsiteX12" fmla="*/ 562272 w 654350"/>
              <a:gd name="connsiteY12" fmla="*/ 44899 h 345004"/>
              <a:gd name="connsiteX13" fmla="*/ 654347 w 654350"/>
              <a:gd name="connsiteY13" fmla="*/ 70299 h 345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4350" h="345004">
                <a:moveTo>
                  <a:pt x="654347" y="70299"/>
                </a:moveTo>
                <a:cubicBezTo>
                  <a:pt x="653818" y="65272"/>
                  <a:pt x="581057" y="18705"/>
                  <a:pt x="559097" y="14736"/>
                </a:cubicBezTo>
                <a:cubicBezTo>
                  <a:pt x="537137" y="10767"/>
                  <a:pt x="540047" y="45692"/>
                  <a:pt x="522585" y="46486"/>
                </a:cubicBezTo>
                <a:cubicBezTo>
                  <a:pt x="505123" y="47280"/>
                  <a:pt x="485807" y="26643"/>
                  <a:pt x="454322" y="19499"/>
                </a:cubicBezTo>
                <a:cubicBezTo>
                  <a:pt x="422836" y="12355"/>
                  <a:pt x="374947" y="-8282"/>
                  <a:pt x="333672" y="3624"/>
                </a:cubicBezTo>
                <a:cubicBezTo>
                  <a:pt x="292397" y="15530"/>
                  <a:pt x="255355" y="53101"/>
                  <a:pt x="206672" y="90936"/>
                </a:cubicBezTo>
                <a:cubicBezTo>
                  <a:pt x="157989" y="128771"/>
                  <a:pt x="75439" y="188303"/>
                  <a:pt x="41572" y="230636"/>
                </a:cubicBezTo>
                <a:cubicBezTo>
                  <a:pt x="7705" y="272969"/>
                  <a:pt x="-7376" y="347582"/>
                  <a:pt x="3472" y="344936"/>
                </a:cubicBezTo>
                <a:cubicBezTo>
                  <a:pt x="14320" y="342290"/>
                  <a:pt x="66973" y="259475"/>
                  <a:pt x="106660" y="214761"/>
                </a:cubicBezTo>
                <a:cubicBezTo>
                  <a:pt x="146347" y="170047"/>
                  <a:pt x="206672" y="107605"/>
                  <a:pt x="241597" y="76649"/>
                </a:cubicBezTo>
                <a:cubicBezTo>
                  <a:pt x="276522" y="45693"/>
                  <a:pt x="286312" y="37491"/>
                  <a:pt x="316210" y="29024"/>
                </a:cubicBezTo>
                <a:cubicBezTo>
                  <a:pt x="346108" y="20557"/>
                  <a:pt x="379975" y="23203"/>
                  <a:pt x="420985" y="25849"/>
                </a:cubicBezTo>
                <a:cubicBezTo>
                  <a:pt x="461995" y="28495"/>
                  <a:pt x="527083" y="40930"/>
                  <a:pt x="562272" y="44899"/>
                </a:cubicBezTo>
                <a:cubicBezTo>
                  <a:pt x="597461" y="48868"/>
                  <a:pt x="654876" y="75326"/>
                  <a:pt x="654347" y="702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: 図形 741">
            <a:extLst>
              <a:ext uri="{FF2B5EF4-FFF2-40B4-BE49-F238E27FC236}">
                <a16:creationId xmlns:a16="http://schemas.microsoft.com/office/drawing/2014/main" id="{7C07E0F9-F202-4C4A-BCC7-25BEB7462ECA}"/>
              </a:ext>
            </a:extLst>
          </p:cNvPr>
          <p:cNvSpPr/>
          <p:nvPr/>
        </p:nvSpPr>
        <p:spPr>
          <a:xfrm>
            <a:off x="3689200" y="6500524"/>
            <a:ext cx="37009" cy="103689"/>
          </a:xfrm>
          <a:custGeom>
            <a:avLst/>
            <a:gdLst>
              <a:gd name="connsiteX0" fmla="*/ 150 w 37009"/>
              <a:gd name="connsiteY0" fmla="*/ 289 h 103689"/>
              <a:gd name="connsiteX1" fmla="*/ 23963 w 37009"/>
              <a:gd name="connsiteY1" fmla="*/ 86014 h 103689"/>
              <a:gd name="connsiteX2" fmla="*/ 30313 w 37009"/>
              <a:gd name="connsiteY2" fmla="*/ 101889 h 103689"/>
              <a:gd name="connsiteX3" fmla="*/ 36663 w 37009"/>
              <a:gd name="connsiteY3" fmla="*/ 59026 h 103689"/>
              <a:gd name="connsiteX4" fmla="*/ 150 w 37009"/>
              <a:gd name="connsiteY4" fmla="*/ 289 h 103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009" h="103689">
                <a:moveTo>
                  <a:pt x="150" y="289"/>
                </a:moveTo>
                <a:cubicBezTo>
                  <a:pt x="-1967" y="4787"/>
                  <a:pt x="18936" y="69081"/>
                  <a:pt x="23963" y="86014"/>
                </a:cubicBezTo>
                <a:cubicBezTo>
                  <a:pt x="28990" y="102947"/>
                  <a:pt x="28196" y="106387"/>
                  <a:pt x="30313" y="101889"/>
                </a:cubicBezTo>
                <a:cubicBezTo>
                  <a:pt x="32430" y="97391"/>
                  <a:pt x="38515" y="73049"/>
                  <a:pt x="36663" y="59026"/>
                </a:cubicBezTo>
                <a:cubicBezTo>
                  <a:pt x="34811" y="45003"/>
                  <a:pt x="2267" y="-4209"/>
                  <a:pt x="150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: 図形 742">
            <a:extLst>
              <a:ext uri="{FF2B5EF4-FFF2-40B4-BE49-F238E27FC236}">
                <a16:creationId xmlns:a16="http://schemas.microsoft.com/office/drawing/2014/main" id="{2B69BC3C-50E1-4977-8EA4-CA51F75C088D}"/>
              </a:ext>
            </a:extLst>
          </p:cNvPr>
          <p:cNvSpPr/>
          <p:nvPr/>
        </p:nvSpPr>
        <p:spPr>
          <a:xfrm>
            <a:off x="3473186" y="6537278"/>
            <a:ext cx="82761" cy="74905"/>
          </a:xfrm>
          <a:custGeom>
            <a:avLst/>
            <a:gdLst>
              <a:gd name="connsiteX0" fmla="*/ 35189 w 82761"/>
              <a:gd name="connsiteY0" fmla="*/ 47 h 74905"/>
              <a:gd name="connsiteX1" fmla="*/ 70114 w 82761"/>
              <a:gd name="connsiteY1" fmla="*/ 49260 h 74905"/>
              <a:gd name="connsiteX2" fmla="*/ 28839 w 82761"/>
              <a:gd name="connsiteY2" fmla="*/ 74660 h 74905"/>
              <a:gd name="connsiteX3" fmla="*/ 1852 w 82761"/>
              <a:gd name="connsiteY3" fmla="*/ 61960 h 74905"/>
              <a:gd name="connsiteX4" fmla="*/ 81227 w 82761"/>
              <a:gd name="connsiteY4" fmla="*/ 58785 h 74905"/>
              <a:gd name="connsiteX5" fmla="*/ 35189 w 82761"/>
              <a:gd name="connsiteY5" fmla="*/ 47 h 74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761" h="74905">
                <a:moveTo>
                  <a:pt x="35189" y="47"/>
                </a:moveTo>
                <a:cubicBezTo>
                  <a:pt x="33337" y="-1540"/>
                  <a:pt x="71172" y="36825"/>
                  <a:pt x="70114" y="49260"/>
                </a:cubicBezTo>
                <a:cubicBezTo>
                  <a:pt x="69056" y="61695"/>
                  <a:pt x="40216" y="72543"/>
                  <a:pt x="28839" y="74660"/>
                </a:cubicBezTo>
                <a:cubicBezTo>
                  <a:pt x="17462" y="76777"/>
                  <a:pt x="-6879" y="64606"/>
                  <a:pt x="1852" y="61960"/>
                </a:cubicBezTo>
                <a:cubicBezTo>
                  <a:pt x="10583" y="59314"/>
                  <a:pt x="69850" y="66458"/>
                  <a:pt x="81227" y="58785"/>
                </a:cubicBezTo>
                <a:cubicBezTo>
                  <a:pt x="92604" y="51112"/>
                  <a:pt x="37041" y="1634"/>
                  <a:pt x="35189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: 図形 743">
            <a:extLst>
              <a:ext uri="{FF2B5EF4-FFF2-40B4-BE49-F238E27FC236}">
                <a16:creationId xmlns:a16="http://schemas.microsoft.com/office/drawing/2014/main" id="{8C15895E-3B71-42CC-93B9-9B2B1D35675A}"/>
              </a:ext>
            </a:extLst>
          </p:cNvPr>
          <p:cNvSpPr/>
          <p:nvPr/>
        </p:nvSpPr>
        <p:spPr>
          <a:xfrm>
            <a:off x="3355511" y="6707026"/>
            <a:ext cx="335436" cy="119446"/>
          </a:xfrm>
          <a:custGeom>
            <a:avLst/>
            <a:gdLst>
              <a:gd name="connsiteX0" fmla="*/ 464 w 335436"/>
              <a:gd name="connsiteY0" fmla="*/ 162 h 119446"/>
              <a:gd name="connsiteX1" fmla="*/ 135402 w 335436"/>
              <a:gd name="connsiteY1" fmla="*/ 73187 h 119446"/>
              <a:gd name="connsiteX2" fmla="*/ 281452 w 335436"/>
              <a:gd name="connsiteY2" fmla="*/ 76362 h 119446"/>
              <a:gd name="connsiteX3" fmla="*/ 335427 w 335436"/>
              <a:gd name="connsiteY3" fmla="*/ 77949 h 119446"/>
              <a:gd name="connsiteX4" fmla="*/ 278277 w 335436"/>
              <a:gd name="connsiteY4" fmla="*/ 119224 h 119446"/>
              <a:gd name="connsiteX5" fmla="*/ 298914 w 335436"/>
              <a:gd name="connsiteY5" fmla="*/ 93824 h 119446"/>
              <a:gd name="connsiteX6" fmla="*/ 254464 w 335436"/>
              <a:gd name="connsiteY6" fmla="*/ 81124 h 119446"/>
              <a:gd name="connsiteX7" fmla="*/ 144927 w 335436"/>
              <a:gd name="connsiteY7" fmla="*/ 58899 h 119446"/>
              <a:gd name="connsiteX8" fmla="*/ 92539 w 335436"/>
              <a:gd name="connsiteY8" fmla="*/ 54137 h 119446"/>
              <a:gd name="connsiteX9" fmla="*/ 464 w 335436"/>
              <a:gd name="connsiteY9" fmla="*/ 162 h 11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436" h="119446">
                <a:moveTo>
                  <a:pt x="464" y="162"/>
                </a:moveTo>
                <a:cubicBezTo>
                  <a:pt x="7608" y="3337"/>
                  <a:pt x="88571" y="60487"/>
                  <a:pt x="135402" y="73187"/>
                </a:cubicBezTo>
                <a:cubicBezTo>
                  <a:pt x="182233" y="85887"/>
                  <a:pt x="281452" y="76362"/>
                  <a:pt x="281452" y="76362"/>
                </a:cubicBezTo>
                <a:cubicBezTo>
                  <a:pt x="314789" y="77156"/>
                  <a:pt x="335956" y="70805"/>
                  <a:pt x="335427" y="77949"/>
                </a:cubicBezTo>
                <a:cubicBezTo>
                  <a:pt x="334898" y="85093"/>
                  <a:pt x="284362" y="116578"/>
                  <a:pt x="278277" y="119224"/>
                </a:cubicBezTo>
                <a:cubicBezTo>
                  <a:pt x="272192" y="121870"/>
                  <a:pt x="302883" y="100174"/>
                  <a:pt x="298914" y="93824"/>
                </a:cubicBezTo>
                <a:cubicBezTo>
                  <a:pt x="294945" y="87474"/>
                  <a:pt x="280128" y="86945"/>
                  <a:pt x="254464" y="81124"/>
                </a:cubicBezTo>
                <a:cubicBezTo>
                  <a:pt x="228800" y="75303"/>
                  <a:pt x="171914" y="63397"/>
                  <a:pt x="144927" y="58899"/>
                </a:cubicBezTo>
                <a:cubicBezTo>
                  <a:pt x="117940" y="54401"/>
                  <a:pt x="114499" y="67101"/>
                  <a:pt x="92539" y="54137"/>
                </a:cubicBezTo>
                <a:cubicBezTo>
                  <a:pt x="70579" y="41173"/>
                  <a:pt x="-6680" y="-3013"/>
                  <a:pt x="464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: 図形 744">
            <a:extLst>
              <a:ext uri="{FF2B5EF4-FFF2-40B4-BE49-F238E27FC236}">
                <a16:creationId xmlns:a16="http://schemas.microsoft.com/office/drawing/2014/main" id="{C4058ED0-1F9D-4314-A2D2-01594665AFDF}"/>
              </a:ext>
            </a:extLst>
          </p:cNvPr>
          <p:cNvSpPr/>
          <p:nvPr/>
        </p:nvSpPr>
        <p:spPr>
          <a:xfrm>
            <a:off x="3168648" y="6706974"/>
            <a:ext cx="189149" cy="88118"/>
          </a:xfrm>
          <a:custGeom>
            <a:avLst/>
            <a:gdLst>
              <a:gd name="connsiteX0" fmla="*/ 2 w 189149"/>
              <a:gd name="connsiteY0" fmla="*/ 85939 h 88118"/>
              <a:gd name="connsiteX1" fmla="*/ 101602 w 189149"/>
              <a:gd name="connsiteY1" fmla="*/ 81176 h 88118"/>
              <a:gd name="connsiteX2" fmla="*/ 152402 w 189149"/>
              <a:gd name="connsiteY2" fmla="*/ 51014 h 88118"/>
              <a:gd name="connsiteX3" fmla="*/ 188915 w 189149"/>
              <a:gd name="connsiteY3" fmla="*/ 214 h 88118"/>
              <a:gd name="connsiteX4" fmla="*/ 134940 w 189149"/>
              <a:gd name="connsiteY4" fmla="*/ 33551 h 88118"/>
              <a:gd name="connsiteX5" fmla="*/ 104777 w 189149"/>
              <a:gd name="connsiteY5" fmla="*/ 52601 h 88118"/>
              <a:gd name="connsiteX6" fmla="*/ 2 w 189149"/>
              <a:gd name="connsiteY6" fmla="*/ 85939 h 8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9149" h="88118">
                <a:moveTo>
                  <a:pt x="2" y="85939"/>
                </a:moveTo>
                <a:cubicBezTo>
                  <a:pt x="-527" y="90702"/>
                  <a:pt x="76202" y="86997"/>
                  <a:pt x="101602" y="81176"/>
                </a:cubicBezTo>
                <a:cubicBezTo>
                  <a:pt x="127002" y="75355"/>
                  <a:pt x="137850" y="64508"/>
                  <a:pt x="152402" y="51014"/>
                </a:cubicBezTo>
                <a:cubicBezTo>
                  <a:pt x="166954" y="37520"/>
                  <a:pt x="191825" y="3124"/>
                  <a:pt x="188915" y="214"/>
                </a:cubicBezTo>
                <a:cubicBezTo>
                  <a:pt x="186005" y="-2697"/>
                  <a:pt x="148963" y="24820"/>
                  <a:pt x="134940" y="33551"/>
                </a:cubicBezTo>
                <a:cubicBezTo>
                  <a:pt x="120917" y="42282"/>
                  <a:pt x="125150" y="46780"/>
                  <a:pt x="104777" y="52601"/>
                </a:cubicBezTo>
                <a:cubicBezTo>
                  <a:pt x="84404" y="58422"/>
                  <a:pt x="531" y="81176"/>
                  <a:pt x="2" y="859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: 図形 745">
            <a:extLst>
              <a:ext uri="{FF2B5EF4-FFF2-40B4-BE49-F238E27FC236}">
                <a16:creationId xmlns:a16="http://schemas.microsoft.com/office/drawing/2014/main" id="{173B6BA5-0715-4048-B9D9-A300FCE09F52}"/>
              </a:ext>
            </a:extLst>
          </p:cNvPr>
          <p:cNvSpPr/>
          <p:nvPr/>
        </p:nvSpPr>
        <p:spPr>
          <a:xfrm>
            <a:off x="3440089" y="6747873"/>
            <a:ext cx="48252" cy="138414"/>
          </a:xfrm>
          <a:custGeom>
            <a:avLst/>
            <a:gdLst>
              <a:gd name="connsiteX0" fmla="*/ 42886 w 48252"/>
              <a:gd name="connsiteY0" fmla="*/ 590 h 138414"/>
              <a:gd name="connsiteX1" fmla="*/ 44474 w 48252"/>
              <a:gd name="connsiteY1" fmla="*/ 87902 h 138414"/>
              <a:gd name="connsiteX2" fmla="*/ 25424 w 48252"/>
              <a:gd name="connsiteY2" fmla="*/ 124415 h 138414"/>
              <a:gd name="connsiteX3" fmla="*/ 24 w 48252"/>
              <a:gd name="connsiteY3" fmla="*/ 137115 h 138414"/>
              <a:gd name="connsiteX4" fmla="*/ 30186 w 48252"/>
              <a:gd name="connsiteY4" fmla="*/ 95840 h 138414"/>
              <a:gd name="connsiteX5" fmla="*/ 47649 w 48252"/>
              <a:gd name="connsiteY5" fmla="*/ 51390 h 138414"/>
              <a:gd name="connsiteX6" fmla="*/ 42886 w 48252"/>
              <a:gd name="connsiteY6" fmla="*/ 590 h 138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252" h="138414">
                <a:moveTo>
                  <a:pt x="42886" y="590"/>
                </a:moveTo>
                <a:cubicBezTo>
                  <a:pt x="42357" y="6675"/>
                  <a:pt x="47384" y="67265"/>
                  <a:pt x="44474" y="87902"/>
                </a:cubicBezTo>
                <a:cubicBezTo>
                  <a:pt x="41564" y="108539"/>
                  <a:pt x="32832" y="116213"/>
                  <a:pt x="25424" y="124415"/>
                </a:cubicBezTo>
                <a:cubicBezTo>
                  <a:pt x="18016" y="132617"/>
                  <a:pt x="-770" y="141877"/>
                  <a:pt x="24" y="137115"/>
                </a:cubicBezTo>
                <a:cubicBezTo>
                  <a:pt x="818" y="132353"/>
                  <a:pt x="22249" y="110127"/>
                  <a:pt x="30186" y="95840"/>
                </a:cubicBezTo>
                <a:cubicBezTo>
                  <a:pt x="38123" y="81553"/>
                  <a:pt x="45003" y="65677"/>
                  <a:pt x="47649" y="51390"/>
                </a:cubicBezTo>
                <a:cubicBezTo>
                  <a:pt x="50295" y="37103"/>
                  <a:pt x="43415" y="-5495"/>
                  <a:pt x="42886" y="5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: 図形 746">
            <a:extLst>
              <a:ext uri="{FF2B5EF4-FFF2-40B4-BE49-F238E27FC236}">
                <a16:creationId xmlns:a16="http://schemas.microsoft.com/office/drawing/2014/main" id="{21315D7D-0DEB-4F91-92B4-5232807A8245}"/>
              </a:ext>
            </a:extLst>
          </p:cNvPr>
          <p:cNvSpPr/>
          <p:nvPr/>
        </p:nvSpPr>
        <p:spPr>
          <a:xfrm>
            <a:off x="3325018" y="6754088"/>
            <a:ext cx="335215" cy="86235"/>
          </a:xfrm>
          <a:custGeom>
            <a:avLst/>
            <a:gdLst>
              <a:gd name="connsiteX0" fmla="*/ 795 w 335215"/>
              <a:gd name="connsiteY0" fmla="*/ 725 h 86235"/>
              <a:gd name="connsiteX1" fmla="*/ 137320 w 335215"/>
              <a:gd name="connsiteY1" fmla="*/ 68987 h 86235"/>
              <a:gd name="connsiteX2" fmla="*/ 189707 w 335215"/>
              <a:gd name="connsiteY2" fmla="*/ 84862 h 86235"/>
              <a:gd name="connsiteX3" fmla="*/ 270670 w 335215"/>
              <a:gd name="connsiteY3" fmla="*/ 84862 h 86235"/>
              <a:gd name="connsiteX4" fmla="*/ 334170 w 335215"/>
              <a:gd name="connsiteY4" fmla="*/ 80100 h 86235"/>
              <a:gd name="connsiteX5" fmla="*/ 218282 w 335215"/>
              <a:gd name="connsiteY5" fmla="*/ 76925 h 86235"/>
              <a:gd name="connsiteX6" fmla="*/ 135732 w 335215"/>
              <a:gd name="connsiteY6" fmla="*/ 62637 h 86235"/>
              <a:gd name="connsiteX7" fmla="*/ 83345 w 335215"/>
              <a:gd name="connsiteY7" fmla="*/ 35650 h 86235"/>
              <a:gd name="connsiteX8" fmla="*/ 795 w 335215"/>
              <a:gd name="connsiteY8" fmla="*/ 725 h 8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215" h="86235">
                <a:moveTo>
                  <a:pt x="795" y="725"/>
                </a:moveTo>
                <a:cubicBezTo>
                  <a:pt x="9791" y="6281"/>
                  <a:pt x="105835" y="54964"/>
                  <a:pt x="137320" y="68987"/>
                </a:cubicBezTo>
                <a:cubicBezTo>
                  <a:pt x="168805" y="83010"/>
                  <a:pt x="167482" y="82216"/>
                  <a:pt x="189707" y="84862"/>
                </a:cubicBezTo>
                <a:cubicBezTo>
                  <a:pt x="211932" y="87508"/>
                  <a:pt x="246593" y="85656"/>
                  <a:pt x="270670" y="84862"/>
                </a:cubicBezTo>
                <a:cubicBezTo>
                  <a:pt x="294747" y="84068"/>
                  <a:pt x="342901" y="81423"/>
                  <a:pt x="334170" y="80100"/>
                </a:cubicBezTo>
                <a:cubicBezTo>
                  <a:pt x="325439" y="78777"/>
                  <a:pt x="251355" y="79835"/>
                  <a:pt x="218282" y="76925"/>
                </a:cubicBezTo>
                <a:cubicBezTo>
                  <a:pt x="185209" y="74015"/>
                  <a:pt x="158222" y="69516"/>
                  <a:pt x="135732" y="62637"/>
                </a:cubicBezTo>
                <a:cubicBezTo>
                  <a:pt x="113243" y="55758"/>
                  <a:pt x="105041" y="48350"/>
                  <a:pt x="83345" y="35650"/>
                </a:cubicBezTo>
                <a:cubicBezTo>
                  <a:pt x="61649" y="22950"/>
                  <a:pt x="-8201" y="-4831"/>
                  <a:pt x="795" y="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: 図形 747">
            <a:extLst>
              <a:ext uri="{FF2B5EF4-FFF2-40B4-BE49-F238E27FC236}">
                <a16:creationId xmlns:a16="http://schemas.microsoft.com/office/drawing/2014/main" id="{0A136302-C206-4F17-AA5B-728FCE0AEDB5}"/>
              </a:ext>
            </a:extLst>
          </p:cNvPr>
          <p:cNvSpPr/>
          <p:nvPr/>
        </p:nvSpPr>
        <p:spPr>
          <a:xfrm>
            <a:off x="3393397" y="6900519"/>
            <a:ext cx="445754" cy="27528"/>
          </a:xfrm>
          <a:custGeom>
            <a:avLst/>
            <a:gdLst>
              <a:gd name="connsiteX0" fmla="*/ 678 w 445754"/>
              <a:gd name="connsiteY0" fmla="*/ 344 h 27528"/>
              <a:gd name="connsiteX1" fmla="*/ 427716 w 445754"/>
              <a:gd name="connsiteY1" fmla="*/ 13044 h 27528"/>
              <a:gd name="connsiteX2" fmla="*/ 330878 w 445754"/>
              <a:gd name="connsiteY2" fmla="*/ 27331 h 27528"/>
              <a:gd name="connsiteX3" fmla="*/ 678 w 445754"/>
              <a:gd name="connsiteY3" fmla="*/ 344 h 2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754" h="27528">
                <a:moveTo>
                  <a:pt x="678" y="344"/>
                </a:moveTo>
                <a:cubicBezTo>
                  <a:pt x="16818" y="-2037"/>
                  <a:pt x="372683" y="8546"/>
                  <a:pt x="427716" y="13044"/>
                </a:cubicBezTo>
                <a:cubicBezTo>
                  <a:pt x="482749" y="17542"/>
                  <a:pt x="400728" y="29183"/>
                  <a:pt x="330878" y="27331"/>
                </a:cubicBezTo>
                <a:cubicBezTo>
                  <a:pt x="261028" y="25479"/>
                  <a:pt x="-15462" y="2725"/>
                  <a:pt x="678" y="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: 図形 748">
            <a:extLst>
              <a:ext uri="{FF2B5EF4-FFF2-40B4-BE49-F238E27FC236}">
                <a16:creationId xmlns:a16="http://schemas.microsoft.com/office/drawing/2014/main" id="{66C00D50-E89C-40DD-BED8-634C3177E66E}"/>
              </a:ext>
            </a:extLst>
          </p:cNvPr>
          <p:cNvSpPr/>
          <p:nvPr/>
        </p:nvSpPr>
        <p:spPr>
          <a:xfrm>
            <a:off x="3509450" y="6840414"/>
            <a:ext cx="322990" cy="70614"/>
          </a:xfrm>
          <a:custGeom>
            <a:avLst/>
            <a:gdLst>
              <a:gd name="connsiteX0" fmla="*/ 513 w 322990"/>
              <a:gd name="connsiteY0" fmla="*/ 124 h 70614"/>
              <a:gd name="connsiteX1" fmla="*/ 186250 w 322990"/>
              <a:gd name="connsiteY1" fmla="*/ 22349 h 70614"/>
              <a:gd name="connsiteX2" fmla="*/ 244988 w 322990"/>
              <a:gd name="connsiteY2" fmla="*/ 52511 h 70614"/>
              <a:gd name="connsiteX3" fmla="*/ 322775 w 322990"/>
              <a:gd name="connsiteY3" fmla="*/ 69974 h 70614"/>
              <a:gd name="connsiteX4" fmla="*/ 219588 w 322990"/>
              <a:gd name="connsiteY4" fmla="*/ 30286 h 70614"/>
              <a:gd name="connsiteX5" fmla="*/ 133863 w 322990"/>
              <a:gd name="connsiteY5" fmla="*/ 14411 h 70614"/>
              <a:gd name="connsiteX6" fmla="*/ 513 w 322990"/>
              <a:gd name="connsiteY6" fmla="*/ 124 h 7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990" h="70614">
                <a:moveTo>
                  <a:pt x="513" y="124"/>
                </a:moveTo>
                <a:cubicBezTo>
                  <a:pt x="9244" y="1447"/>
                  <a:pt x="145504" y="13618"/>
                  <a:pt x="186250" y="22349"/>
                </a:cubicBezTo>
                <a:cubicBezTo>
                  <a:pt x="226996" y="31080"/>
                  <a:pt x="222234" y="44574"/>
                  <a:pt x="244988" y="52511"/>
                </a:cubicBezTo>
                <a:cubicBezTo>
                  <a:pt x="267742" y="60449"/>
                  <a:pt x="327008" y="73678"/>
                  <a:pt x="322775" y="69974"/>
                </a:cubicBezTo>
                <a:cubicBezTo>
                  <a:pt x="318542" y="66270"/>
                  <a:pt x="251073" y="39546"/>
                  <a:pt x="219588" y="30286"/>
                </a:cubicBezTo>
                <a:cubicBezTo>
                  <a:pt x="188103" y="21026"/>
                  <a:pt x="170905" y="20496"/>
                  <a:pt x="133863" y="14411"/>
                </a:cubicBezTo>
                <a:cubicBezTo>
                  <a:pt x="96821" y="8326"/>
                  <a:pt x="-8218" y="-1199"/>
                  <a:pt x="513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: 図形 749">
            <a:extLst>
              <a:ext uri="{FF2B5EF4-FFF2-40B4-BE49-F238E27FC236}">
                <a16:creationId xmlns:a16="http://schemas.microsoft.com/office/drawing/2014/main" id="{29D592E8-C20E-4D27-8D6A-C84ED9A1277F}"/>
              </a:ext>
            </a:extLst>
          </p:cNvPr>
          <p:cNvSpPr/>
          <p:nvPr/>
        </p:nvSpPr>
        <p:spPr>
          <a:xfrm>
            <a:off x="3476466" y="6844569"/>
            <a:ext cx="256517" cy="26364"/>
          </a:xfrm>
          <a:custGeom>
            <a:avLst/>
            <a:gdLst>
              <a:gd name="connsiteX0" fmla="*/ 159 w 256517"/>
              <a:gd name="connsiteY0" fmla="*/ 731 h 26364"/>
              <a:gd name="connsiteX1" fmla="*/ 165259 w 256517"/>
              <a:gd name="connsiteY1" fmla="*/ 16606 h 26364"/>
              <a:gd name="connsiteX2" fmla="*/ 255747 w 256517"/>
              <a:gd name="connsiteY2" fmla="*/ 26131 h 26364"/>
              <a:gd name="connsiteX3" fmla="*/ 197009 w 256517"/>
              <a:gd name="connsiteY3" fmla="*/ 7081 h 26364"/>
              <a:gd name="connsiteX4" fmla="*/ 159 w 256517"/>
              <a:gd name="connsiteY4" fmla="*/ 731 h 26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517" h="26364">
                <a:moveTo>
                  <a:pt x="159" y="731"/>
                </a:moveTo>
                <a:cubicBezTo>
                  <a:pt x="-5133" y="2318"/>
                  <a:pt x="122661" y="12373"/>
                  <a:pt x="165259" y="16606"/>
                </a:cubicBezTo>
                <a:cubicBezTo>
                  <a:pt x="207857" y="20839"/>
                  <a:pt x="250455" y="27718"/>
                  <a:pt x="255747" y="26131"/>
                </a:cubicBezTo>
                <a:cubicBezTo>
                  <a:pt x="261039" y="24544"/>
                  <a:pt x="238813" y="14489"/>
                  <a:pt x="197009" y="7081"/>
                </a:cubicBezTo>
                <a:cubicBezTo>
                  <a:pt x="155205" y="-327"/>
                  <a:pt x="5451" y="-856"/>
                  <a:pt x="159" y="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: 図形 750">
            <a:extLst>
              <a:ext uri="{FF2B5EF4-FFF2-40B4-BE49-F238E27FC236}">
                <a16:creationId xmlns:a16="http://schemas.microsoft.com/office/drawing/2014/main" id="{D999919A-6E6D-4F9E-BD23-625E7B3EC16C}"/>
              </a:ext>
            </a:extLst>
          </p:cNvPr>
          <p:cNvSpPr/>
          <p:nvPr/>
        </p:nvSpPr>
        <p:spPr>
          <a:xfrm>
            <a:off x="3176881" y="6699232"/>
            <a:ext cx="262588" cy="192262"/>
          </a:xfrm>
          <a:custGeom>
            <a:avLst/>
            <a:gdLst>
              <a:gd name="connsiteX0" fmla="*/ 106069 w 262588"/>
              <a:gd name="connsiteY0" fmla="*/ 18 h 192262"/>
              <a:gd name="connsiteX1" fmla="*/ 21932 w 262588"/>
              <a:gd name="connsiteY1" fmla="*/ 120668 h 192262"/>
              <a:gd name="connsiteX2" fmla="*/ 9232 w 262588"/>
              <a:gd name="connsiteY2" fmla="*/ 142893 h 192262"/>
              <a:gd name="connsiteX3" fmla="*/ 142582 w 262588"/>
              <a:gd name="connsiteY3" fmla="*/ 157181 h 192262"/>
              <a:gd name="connsiteX4" fmla="*/ 228307 w 262588"/>
              <a:gd name="connsiteY4" fmla="*/ 157181 h 192262"/>
              <a:gd name="connsiteX5" fmla="*/ 261644 w 262588"/>
              <a:gd name="connsiteY5" fmla="*/ 192106 h 192262"/>
              <a:gd name="connsiteX6" fmla="*/ 248944 w 262588"/>
              <a:gd name="connsiteY6" fmla="*/ 141306 h 192262"/>
              <a:gd name="connsiteX7" fmla="*/ 202907 w 262588"/>
              <a:gd name="connsiteY7" fmla="*/ 130193 h 192262"/>
              <a:gd name="connsiteX8" fmla="*/ 104482 w 262588"/>
              <a:gd name="connsiteY8" fmla="*/ 144481 h 192262"/>
              <a:gd name="connsiteX9" fmla="*/ 13994 w 262588"/>
              <a:gd name="connsiteY9" fmla="*/ 130193 h 192262"/>
              <a:gd name="connsiteX10" fmla="*/ 106069 w 262588"/>
              <a:gd name="connsiteY10" fmla="*/ 18 h 19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2588" h="192262">
                <a:moveTo>
                  <a:pt x="106069" y="18"/>
                </a:moveTo>
                <a:cubicBezTo>
                  <a:pt x="107392" y="-1569"/>
                  <a:pt x="38071" y="96856"/>
                  <a:pt x="21932" y="120668"/>
                </a:cubicBezTo>
                <a:cubicBezTo>
                  <a:pt x="5793" y="144480"/>
                  <a:pt x="-10876" y="136808"/>
                  <a:pt x="9232" y="142893"/>
                </a:cubicBezTo>
                <a:cubicBezTo>
                  <a:pt x="29340" y="148978"/>
                  <a:pt x="106070" y="154800"/>
                  <a:pt x="142582" y="157181"/>
                </a:cubicBezTo>
                <a:cubicBezTo>
                  <a:pt x="179094" y="159562"/>
                  <a:pt x="208463" y="151360"/>
                  <a:pt x="228307" y="157181"/>
                </a:cubicBezTo>
                <a:cubicBezTo>
                  <a:pt x="248151" y="163002"/>
                  <a:pt x="258204" y="194752"/>
                  <a:pt x="261644" y="192106"/>
                </a:cubicBezTo>
                <a:cubicBezTo>
                  <a:pt x="265084" y="189460"/>
                  <a:pt x="258733" y="151625"/>
                  <a:pt x="248944" y="141306"/>
                </a:cubicBezTo>
                <a:cubicBezTo>
                  <a:pt x="239155" y="130987"/>
                  <a:pt x="226984" y="129664"/>
                  <a:pt x="202907" y="130193"/>
                </a:cubicBezTo>
                <a:cubicBezTo>
                  <a:pt x="178830" y="130722"/>
                  <a:pt x="135967" y="144481"/>
                  <a:pt x="104482" y="144481"/>
                </a:cubicBezTo>
                <a:cubicBezTo>
                  <a:pt x="72997" y="144481"/>
                  <a:pt x="14523" y="147126"/>
                  <a:pt x="13994" y="130193"/>
                </a:cubicBezTo>
                <a:cubicBezTo>
                  <a:pt x="13465" y="113260"/>
                  <a:pt x="104746" y="1605"/>
                  <a:pt x="106069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: 図形 751">
            <a:extLst>
              <a:ext uri="{FF2B5EF4-FFF2-40B4-BE49-F238E27FC236}">
                <a16:creationId xmlns:a16="http://schemas.microsoft.com/office/drawing/2014/main" id="{94C9B46F-9A4A-4A98-9E80-1F8C8B2DB35B}"/>
              </a:ext>
            </a:extLst>
          </p:cNvPr>
          <p:cNvSpPr/>
          <p:nvPr/>
        </p:nvSpPr>
        <p:spPr>
          <a:xfrm>
            <a:off x="3882919" y="6857999"/>
            <a:ext cx="57555" cy="127315"/>
          </a:xfrm>
          <a:custGeom>
            <a:avLst/>
            <a:gdLst>
              <a:gd name="connsiteX0" fmla="*/ 106 w 57555"/>
              <a:gd name="connsiteY0" fmla="*/ 1 h 127315"/>
              <a:gd name="connsiteX1" fmla="*/ 55669 w 57555"/>
              <a:gd name="connsiteY1" fmla="*/ 61914 h 127315"/>
              <a:gd name="connsiteX2" fmla="*/ 44556 w 57555"/>
              <a:gd name="connsiteY2" fmla="*/ 127001 h 127315"/>
              <a:gd name="connsiteX3" fmla="*/ 44556 w 57555"/>
              <a:gd name="connsiteY3" fmla="*/ 85726 h 127315"/>
              <a:gd name="connsiteX4" fmla="*/ 41381 w 57555"/>
              <a:gd name="connsiteY4" fmla="*/ 63501 h 127315"/>
              <a:gd name="connsiteX5" fmla="*/ 106 w 57555"/>
              <a:gd name="connsiteY5" fmla="*/ 1 h 12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555" h="127315">
                <a:moveTo>
                  <a:pt x="106" y="1"/>
                </a:moveTo>
                <a:cubicBezTo>
                  <a:pt x="2487" y="-263"/>
                  <a:pt x="48261" y="40747"/>
                  <a:pt x="55669" y="61914"/>
                </a:cubicBezTo>
                <a:cubicBezTo>
                  <a:pt x="63077" y="83081"/>
                  <a:pt x="46408" y="123032"/>
                  <a:pt x="44556" y="127001"/>
                </a:cubicBezTo>
                <a:cubicBezTo>
                  <a:pt x="42704" y="130970"/>
                  <a:pt x="45085" y="96309"/>
                  <a:pt x="44556" y="85726"/>
                </a:cubicBezTo>
                <a:cubicBezTo>
                  <a:pt x="44027" y="75143"/>
                  <a:pt x="46673" y="75936"/>
                  <a:pt x="41381" y="63501"/>
                </a:cubicBezTo>
                <a:cubicBezTo>
                  <a:pt x="36089" y="51066"/>
                  <a:pt x="-2275" y="265"/>
                  <a:pt x="10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: 図形 752">
            <a:extLst>
              <a:ext uri="{FF2B5EF4-FFF2-40B4-BE49-F238E27FC236}">
                <a16:creationId xmlns:a16="http://schemas.microsoft.com/office/drawing/2014/main" id="{72587D7E-51AF-4473-85A4-F89E46EBC611}"/>
              </a:ext>
            </a:extLst>
          </p:cNvPr>
          <p:cNvSpPr/>
          <p:nvPr/>
        </p:nvSpPr>
        <p:spPr>
          <a:xfrm>
            <a:off x="3805109" y="6858000"/>
            <a:ext cx="127628" cy="181380"/>
          </a:xfrm>
          <a:custGeom>
            <a:avLst/>
            <a:gdLst>
              <a:gd name="connsiteX0" fmla="*/ 129 w 127628"/>
              <a:gd name="connsiteY0" fmla="*/ 0 h 181380"/>
              <a:gd name="connsiteX1" fmla="*/ 52516 w 127628"/>
              <a:gd name="connsiteY1" fmla="*/ 47625 h 181380"/>
              <a:gd name="connsiteX2" fmla="*/ 73154 w 127628"/>
              <a:gd name="connsiteY2" fmla="*/ 82550 h 181380"/>
              <a:gd name="connsiteX3" fmla="*/ 71566 w 127628"/>
              <a:gd name="connsiteY3" fmla="*/ 146050 h 181380"/>
              <a:gd name="connsiteX4" fmla="*/ 125541 w 127628"/>
              <a:gd name="connsiteY4" fmla="*/ 150813 h 181380"/>
              <a:gd name="connsiteX5" fmla="*/ 106491 w 127628"/>
              <a:gd name="connsiteY5" fmla="*/ 171450 h 181380"/>
              <a:gd name="connsiteX6" fmla="*/ 14416 w 127628"/>
              <a:gd name="connsiteY6" fmla="*/ 180975 h 181380"/>
              <a:gd name="connsiteX7" fmla="*/ 89029 w 127628"/>
              <a:gd name="connsiteY7" fmla="*/ 158750 h 181380"/>
              <a:gd name="connsiteX8" fmla="*/ 74741 w 127628"/>
              <a:gd name="connsiteY8" fmla="*/ 150813 h 181380"/>
              <a:gd name="connsiteX9" fmla="*/ 54104 w 127628"/>
              <a:gd name="connsiteY9" fmla="*/ 109538 h 181380"/>
              <a:gd name="connsiteX10" fmla="*/ 58866 w 127628"/>
              <a:gd name="connsiteY10" fmla="*/ 85725 h 181380"/>
              <a:gd name="connsiteX11" fmla="*/ 38229 w 127628"/>
              <a:gd name="connsiteY11" fmla="*/ 47625 h 181380"/>
              <a:gd name="connsiteX12" fmla="*/ 129 w 127628"/>
              <a:gd name="connsiteY12" fmla="*/ 0 h 18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628" h="181380">
                <a:moveTo>
                  <a:pt x="129" y="0"/>
                </a:moveTo>
                <a:cubicBezTo>
                  <a:pt x="2510" y="0"/>
                  <a:pt x="40345" y="33867"/>
                  <a:pt x="52516" y="47625"/>
                </a:cubicBezTo>
                <a:cubicBezTo>
                  <a:pt x="64687" y="61383"/>
                  <a:pt x="69979" y="66146"/>
                  <a:pt x="73154" y="82550"/>
                </a:cubicBezTo>
                <a:cubicBezTo>
                  <a:pt x="76329" y="98954"/>
                  <a:pt x="62835" y="134673"/>
                  <a:pt x="71566" y="146050"/>
                </a:cubicBezTo>
                <a:cubicBezTo>
                  <a:pt x="80297" y="157427"/>
                  <a:pt x="119720" y="146580"/>
                  <a:pt x="125541" y="150813"/>
                </a:cubicBezTo>
                <a:cubicBezTo>
                  <a:pt x="131362" y="155046"/>
                  <a:pt x="125012" y="166423"/>
                  <a:pt x="106491" y="171450"/>
                </a:cubicBezTo>
                <a:cubicBezTo>
                  <a:pt x="87970" y="176477"/>
                  <a:pt x="17326" y="183092"/>
                  <a:pt x="14416" y="180975"/>
                </a:cubicBezTo>
                <a:cubicBezTo>
                  <a:pt x="11506" y="178858"/>
                  <a:pt x="78975" y="163777"/>
                  <a:pt x="89029" y="158750"/>
                </a:cubicBezTo>
                <a:cubicBezTo>
                  <a:pt x="99083" y="153723"/>
                  <a:pt x="80562" y="159015"/>
                  <a:pt x="74741" y="150813"/>
                </a:cubicBezTo>
                <a:cubicBezTo>
                  <a:pt x="68920" y="142611"/>
                  <a:pt x="56750" y="120386"/>
                  <a:pt x="54104" y="109538"/>
                </a:cubicBezTo>
                <a:cubicBezTo>
                  <a:pt x="51458" y="98690"/>
                  <a:pt x="61512" y="96044"/>
                  <a:pt x="58866" y="85725"/>
                </a:cubicBezTo>
                <a:cubicBezTo>
                  <a:pt x="56220" y="75406"/>
                  <a:pt x="47489" y="58473"/>
                  <a:pt x="38229" y="47625"/>
                </a:cubicBezTo>
                <a:cubicBezTo>
                  <a:pt x="28969" y="36777"/>
                  <a:pt x="-2252" y="0"/>
                  <a:pt x="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: 図形 753">
            <a:extLst>
              <a:ext uri="{FF2B5EF4-FFF2-40B4-BE49-F238E27FC236}">
                <a16:creationId xmlns:a16="http://schemas.microsoft.com/office/drawing/2014/main" id="{EDE94D00-1FBD-4445-B0EE-03AED5DC2AD1}"/>
              </a:ext>
            </a:extLst>
          </p:cNvPr>
          <p:cNvSpPr/>
          <p:nvPr/>
        </p:nvSpPr>
        <p:spPr>
          <a:xfrm>
            <a:off x="3382398" y="6958006"/>
            <a:ext cx="475656" cy="71895"/>
          </a:xfrm>
          <a:custGeom>
            <a:avLst/>
            <a:gdLst>
              <a:gd name="connsiteX0" fmla="*/ 2152 w 475656"/>
              <a:gd name="connsiteY0" fmla="*/ 63507 h 71895"/>
              <a:gd name="connsiteX1" fmla="*/ 67240 w 475656"/>
              <a:gd name="connsiteY1" fmla="*/ 58744 h 71895"/>
              <a:gd name="connsiteX2" fmla="*/ 446652 w 475656"/>
              <a:gd name="connsiteY2" fmla="*/ 71444 h 71895"/>
              <a:gd name="connsiteX3" fmla="*/ 448240 w 475656"/>
              <a:gd name="connsiteY3" fmla="*/ 39694 h 71895"/>
              <a:gd name="connsiteX4" fmla="*/ 437127 w 475656"/>
              <a:gd name="connsiteY4" fmla="*/ 7 h 71895"/>
              <a:gd name="connsiteX5" fmla="*/ 416490 w 475656"/>
              <a:gd name="connsiteY5" fmla="*/ 42869 h 71895"/>
              <a:gd name="connsiteX6" fmla="*/ 330765 w 475656"/>
              <a:gd name="connsiteY6" fmla="*/ 42869 h 71895"/>
              <a:gd name="connsiteX7" fmla="*/ 2152 w 475656"/>
              <a:gd name="connsiteY7" fmla="*/ 63507 h 7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5656" h="71895">
                <a:moveTo>
                  <a:pt x="2152" y="63507"/>
                </a:moveTo>
                <a:cubicBezTo>
                  <a:pt x="-2346" y="60464"/>
                  <a:pt x="-6843" y="57421"/>
                  <a:pt x="67240" y="58744"/>
                </a:cubicBezTo>
                <a:cubicBezTo>
                  <a:pt x="141323" y="60067"/>
                  <a:pt x="383152" y="74619"/>
                  <a:pt x="446652" y="71444"/>
                </a:cubicBezTo>
                <a:cubicBezTo>
                  <a:pt x="510152" y="68269"/>
                  <a:pt x="449827" y="51600"/>
                  <a:pt x="448240" y="39694"/>
                </a:cubicBezTo>
                <a:cubicBezTo>
                  <a:pt x="446653" y="27788"/>
                  <a:pt x="442419" y="-522"/>
                  <a:pt x="437127" y="7"/>
                </a:cubicBezTo>
                <a:cubicBezTo>
                  <a:pt x="431835" y="536"/>
                  <a:pt x="434217" y="35725"/>
                  <a:pt x="416490" y="42869"/>
                </a:cubicBezTo>
                <a:cubicBezTo>
                  <a:pt x="398763" y="50013"/>
                  <a:pt x="330765" y="42869"/>
                  <a:pt x="330765" y="42869"/>
                </a:cubicBezTo>
                <a:lnTo>
                  <a:pt x="2152" y="635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: 図形 754">
            <a:extLst>
              <a:ext uri="{FF2B5EF4-FFF2-40B4-BE49-F238E27FC236}">
                <a16:creationId xmlns:a16="http://schemas.microsoft.com/office/drawing/2014/main" id="{60893CD6-FDB0-4D74-834B-0926CCA5CDD7}"/>
              </a:ext>
            </a:extLst>
          </p:cNvPr>
          <p:cNvSpPr/>
          <p:nvPr/>
        </p:nvSpPr>
        <p:spPr>
          <a:xfrm>
            <a:off x="4187075" y="7075808"/>
            <a:ext cx="145243" cy="144556"/>
          </a:xfrm>
          <a:custGeom>
            <a:avLst/>
            <a:gdLst>
              <a:gd name="connsiteX0" fmla="*/ 145213 w 145243"/>
              <a:gd name="connsiteY0" fmla="*/ 33017 h 144556"/>
              <a:gd name="connsiteX1" fmla="*/ 61075 w 145243"/>
              <a:gd name="connsiteY1" fmla="*/ 2855 h 144556"/>
              <a:gd name="connsiteX2" fmla="*/ 750 w 145243"/>
              <a:gd name="connsiteY2" fmla="*/ 117155 h 144556"/>
              <a:gd name="connsiteX3" fmla="*/ 26150 w 145243"/>
              <a:gd name="connsiteY3" fmla="*/ 144142 h 144556"/>
              <a:gd name="connsiteX4" fmla="*/ 8688 w 145243"/>
              <a:gd name="connsiteY4" fmla="*/ 104455 h 144556"/>
              <a:gd name="connsiteX5" fmla="*/ 18213 w 145243"/>
              <a:gd name="connsiteY5" fmla="*/ 83817 h 144556"/>
              <a:gd name="connsiteX6" fmla="*/ 70600 w 145243"/>
              <a:gd name="connsiteY6" fmla="*/ 15555 h 144556"/>
              <a:gd name="connsiteX7" fmla="*/ 145213 w 145243"/>
              <a:gd name="connsiteY7" fmla="*/ 33017 h 14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243" h="144556">
                <a:moveTo>
                  <a:pt x="145213" y="33017"/>
                </a:moveTo>
                <a:cubicBezTo>
                  <a:pt x="143625" y="30900"/>
                  <a:pt x="85152" y="-11168"/>
                  <a:pt x="61075" y="2855"/>
                </a:cubicBezTo>
                <a:cubicBezTo>
                  <a:pt x="36998" y="16878"/>
                  <a:pt x="6571" y="93607"/>
                  <a:pt x="750" y="117155"/>
                </a:cubicBezTo>
                <a:cubicBezTo>
                  <a:pt x="-5071" y="140703"/>
                  <a:pt x="24827" y="146259"/>
                  <a:pt x="26150" y="144142"/>
                </a:cubicBezTo>
                <a:cubicBezTo>
                  <a:pt x="27473" y="142025"/>
                  <a:pt x="10011" y="114509"/>
                  <a:pt x="8688" y="104455"/>
                </a:cubicBezTo>
                <a:cubicBezTo>
                  <a:pt x="7365" y="94401"/>
                  <a:pt x="7894" y="98634"/>
                  <a:pt x="18213" y="83817"/>
                </a:cubicBezTo>
                <a:cubicBezTo>
                  <a:pt x="28532" y="69000"/>
                  <a:pt x="55783" y="26138"/>
                  <a:pt x="70600" y="15555"/>
                </a:cubicBezTo>
                <a:cubicBezTo>
                  <a:pt x="85417" y="4972"/>
                  <a:pt x="146801" y="35134"/>
                  <a:pt x="145213" y="33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: 図形 755">
            <a:extLst>
              <a:ext uri="{FF2B5EF4-FFF2-40B4-BE49-F238E27FC236}">
                <a16:creationId xmlns:a16="http://schemas.microsoft.com/office/drawing/2014/main" id="{3E1C75D3-29EB-4593-8EC4-E37AB73CFA19}"/>
              </a:ext>
            </a:extLst>
          </p:cNvPr>
          <p:cNvSpPr/>
          <p:nvPr/>
        </p:nvSpPr>
        <p:spPr>
          <a:xfrm>
            <a:off x="3607570" y="7016693"/>
            <a:ext cx="494273" cy="133882"/>
          </a:xfrm>
          <a:custGeom>
            <a:avLst/>
            <a:gdLst>
              <a:gd name="connsiteX0" fmla="*/ 818 w 494273"/>
              <a:gd name="connsiteY0" fmla="*/ 57 h 133882"/>
              <a:gd name="connsiteX1" fmla="*/ 73843 w 494273"/>
              <a:gd name="connsiteY1" fmla="*/ 39745 h 133882"/>
              <a:gd name="connsiteX2" fmla="*/ 369118 w 494273"/>
              <a:gd name="connsiteY2" fmla="*/ 115945 h 133882"/>
              <a:gd name="connsiteX3" fmla="*/ 462780 w 494273"/>
              <a:gd name="connsiteY3" fmla="*/ 133407 h 133882"/>
              <a:gd name="connsiteX4" fmla="*/ 492943 w 494273"/>
              <a:gd name="connsiteY4" fmla="*/ 128645 h 133882"/>
              <a:gd name="connsiteX5" fmla="*/ 426268 w 494273"/>
              <a:gd name="connsiteY5" fmla="*/ 125470 h 133882"/>
              <a:gd name="connsiteX6" fmla="*/ 246880 w 494273"/>
              <a:gd name="connsiteY6" fmla="*/ 96895 h 133882"/>
              <a:gd name="connsiteX7" fmla="*/ 48443 w 494273"/>
              <a:gd name="connsiteY7" fmla="*/ 47682 h 133882"/>
              <a:gd name="connsiteX8" fmla="*/ 818 w 494273"/>
              <a:gd name="connsiteY8" fmla="*/ 57 h 13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4273" h="133882">
                <a:moveTo>
                  <a:pt x="818" y="57"/>
                </a:moveTo>
                <a:cubicBezTo>
                  <a:pt x="5051" y="-1266"/>
                  <a:pt x="12460" y="20430"/>
                  <a:pt x="73843" y="39745"/>
                </a:cubicBezTo>
                <a:cubicBezTo>
                  <a:pt x="135226" y="59060"/>
                  <a:pt x="304295" y="100335"/>
                  <a:pt x="369118" y="115945"/>
                </a:cubicBezTo>
                <a:cubicBezTo>
                  <a:pt x="433941" y="131555"/>
                  <a:pt x="442143" y="131290"/>
                  <a:pt x="462780" y="133407"/>
                </a:cubicBezTo>
                <a:cubicBezTo>
                  <a:pt x="483417" y="135524"/>
                  <a:pt x="499028" y="129968"/>
                  <a:pt x="492943" y="128645"/>
                </a:cubicBezTo>
                <a:cubicBezTo>
                  <a:pt x="486858" y="127322"/>
                  <a:pt x="467278" y="130762"/>
                  <a:pt x="426268" y="125470"/>
                </a:cubicBezTo>
                <a:cubicBezTo>
                  <a:pt x="385258" y="120178"/>
                  <a:pt x="309851" y="109860"/>
                  <a:pt x="246880" y="96895"/>
                </a:cubicBezTo>
                <a:cubicBezTo>
                  <a:pt x="183909" y="83930"/>
                  <a:pt x="88660" y="61440"/>
                  <a:pt x="48443" y="47682"/>
                </a:cubicBezTo>
                <a:cubicBezTo>
                  <a:pt x="8226" y="33924"/>
                  <a:pt x="-3415" y="1380"/>
                  <a:pt x="818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: 図形 756">
            <a:extLst>
              <a:ext uri="{FF2B5EF4-FFF2-40B4-BE49-F238E27FC236}">
                <a16:creationId xmlns:a16="http://schemas.microsoft.com/office/drawing/2014/main" id="{C7691BDE-B442-478B-B1F4-D09E9AAF74DE}"/>
              </a:ext>
            </a:extLst>
          </p:cNvPr>
          <p:cNvSpPr/>
          <p:nvPr/>
        </p:nvSpPr>
        <p:spPr>
          <a:xfrm>
            <a:off x="3659201" y="7019214"/>
            <a:ext cx="446509" cy="131069"/>
          </a:xfrm>
          <a:custGeom>
            <a:avLst/>
            <a:gdLst>
              <a:gd name="connsiteX0" fmla="*/ 446074 w 446509"/>
              <a:gd name="connsiteY0" fmla="*/ 130886 h 131069"/>
              <a:gd name="connsiteX1" fmla="*/ 366699 w 446509"/>
              <a:gd name="connsiteY1" fmla="*/ 62624 h 131069"/>
              <a:gd name="connsiteX2" fmla="*/ 293674 w 446509"/>
              <a:gd name="connsiteY2" fmla="*/ 68974 h 131069"/>
              <a:gd name="connsiteX3" fmla="*/ 271449 w 446509"/>
              <a:gd name="connsiteY3" fmla="*/ 38811 h 131069"/>
              <a:gd name="connsiteX4" fmla="*/ 212712 w 446509"/>
              <a:gd name="connsiteY4" fmla="*/ 46749 h 131069"/>
              <a:gd name="connsiteX5" fmla="*/ 161912 w 446509"/>
              <a:gd name="connsiteY5" fmla="*/ 37224 h 131069"/>
              <a:gd name="connsiteX6" fmla="*/ 134924 w 446509"/>
              <a:gd name="connsiteY6" fmla="*/ 26111 h 131069"/>
              <a:gd name="connsiteX7" fmla="*/ 49199 w 446509"/>
              <a:gd name="connsiteY7" fmla="*/ 26111 h 131069"/>
              <a:gd name="connsiteX8" fmla="*/ 4749 w 446509"/>
              <a:gd name="connsiteY8" fmla="*/ 3886 h 131069"/>
              <a:gd name="connsiteX9" fmla="*/ 161912 w 446509"/>
              <a:gd name="connsiteY9" fmla="*/ 2299 h 131069"/>
              <a:gd name="connsiteX10" fmla="*/ 231762 w 446509"/>
              <a:gd name="connsiteY10" fmla="*/ 27699 h 131069"/>
              <a:gd name="connsiteX11" fmla="*/ 392099 w 446509"/>
              <a:gd name="connsiteY11" fmla="*/ 81674 h 131069"/>
              <a:gd name="connsiteX12" fmla="*/ 446074 w 446509"/>
              <a:gd name="connsiteY12" fmla="*/ 130886 h 1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6509" h="131069">
                <a:moveTo>
                  <a:pt x="446074" y="130886"/>
                </a:moveTo>
                <a:cubicBezTo>
                  <a:pt x="441841" y="127711"/>
                  <a:pt x="392099" y="72943"/>
                  <a:pt x="366699" y="62624"/>
                </a:cubicBezTo>
                <a:cubicBezTo>
                  <a:pt x="341299" y="52305"/>
                  <a:pt x="309549" y="72943"/>
                  <a:pt x="293674" y="68974"/>
                </a:cubicBezTo>
                <a:cubicBezTo>
                  <a:pt x="277799" y="65005"/>
                  <a:pt x="284943" y="42515"/>
                  <a:pt x="271449" y="38811"/>
                </a:cubicBezTo>
                <a:cubicBezTo>
                  <a:pt x="257955" y="35107"/>
                  <a:pt x="230968" y="47013"/>
                  <a:pt x="212712" y="46749"/>
                </a:cubicBezTo>
                <a:cubicBezTo>
                  <a:pt x="194456" y="46485"/>
                  <a:pt x="174877" y="40664"/>
                  <a:pt x="161912" y="37224"/>
                </a:cubicBezTo>
                <a:cubicBezTo>
                  <a:pt x="148947" y="33784"/>
                  <a:pt x="153709" y="27963"/>
                  <a:pt x="134924" y="26111"/>
                </a:cubicBezTo>
                <a:cubicBezTo>
                  <a:pt x="116138" y="24259"/>
                  <a:pt x="70895" y="29815"/>
                  <a:pt x="49199" y="26111"/>
                </a:cubicBezTo>
                <a:cubicBezTo>
                  <a:pt x="27503" y="22407"/>
                  <a:pt x="-14036" y="7855"/>
                  <a:pt x="4749" y="3886"/>
                </a:cubicBezTo>
                <a:cubicBezTo>
                  <a:pt x="23534" y="-83"/>
                  <a:pt x="124077" y="-1670"/>
                  <a:pt x="161912" y="2299"/>
                </a:cubicBezTo>
                <a:cubicBezTo>
                  <a:pt x="199747" y="6268"/>
                  <a:pt x="231762" y="27699"/>
                  <a:pt x="231762" y="27699"/>
                </a:cubicBezTo>
                <a:cubicBezTo>
                  <a:pt x="270126" y="40928"/>
                  <a:pt x="361143" y="68180"/>
                  <a:pt x="392099" y="81674"/>
                </a:cubicBezTo>
                <a:cubicBezTo>
                  <a:pt x="423055" y="95168"/>
                  <a:pt x="450307" y="134061"/>
                  <a:pt x="446074" y="1308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: 図形 757">
            <a:extLst>
              <a:ext uri="{FF2B5EF4-FFF2-40B4-BE49-F238E27FC236}">
                <a16:creationId xmlns:a16="http://schemas.microsoft.com/office/drawing/2014/main" id="{508BFA5C-FDB1-423B-9D0C-AE8491E46A97}"/>
              </a:ext>
            </a:extLst>
          </p:cNvPr>
          <p:cNvSpPr/>
          <p:nvPr/>
        </p:nvSpPr>
        <p:spPr>
          <a:xfrm>
            <a:off x="3395354" y="7004684"/>
            <a:ext cx="218996" cy="156033"/>
          </a:xfrm>
          <a:custGeom>
            <a:avLst/>
            <a:gdLst>
              <a:gd name="connsiteX0" fmla="*/ 309 w 218996"/>
              <a:gd name="connsiteY0" fmla="*/ 954 h 156033"/>
              <a:gd name="connsiteX1" fmla="*/ 209859 w 218996"/>
              <a:gd name="connsiteY1" fmla="*/ 153354 h 156033"/>
              <a:gd name="connsiteX2" fmla="*/ 163821 w 218996"/>
              <a:gd name="connsiteY2" fmla="*/ 91441 h 156033"/>
              <a:gd name="connsiteX3" fmla="*/ 309 w 218996"/>
              <a:gd name="connsiteY3" fmla="*/ 954 h 156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996" h="156033">
                <a:moveTo>
                  <a:pt x="309" y="954"/>
                </a:moveTo>
                <a:cubicBezTo>
                  <a:pt x="7982" y="11273"/>
                  <a:pt x="182607" y="138273"/>
                  <a:pt x="209859" y="153354"/>
                </a:cubicBezTo>
                <a:cubicBezTo>
                  <a:pt x="237111" y="168435"/>
                  <a:pt x="197952" y="116047"/>
                  <a:pt x="163821" y="91441"/>
                </a:cubicBezTo>
                <a:cubicBezTo>
                  <a:pt x="129690" y="66835"/>
                  <a:pt x="-7364" y="-9365"/>
                  <a:pt x="309" y="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: 図形 758">
            <a:extLst>
              <a:ext uri="{FF2B5EF4-FFF2-40B4-BE49-F238E27FC236}">
                <a16:creationId xmlns:a16="http://schemas.microsoft.com/office/drawing/2014/main" id="{C5823F42-45F4-421C-9AE7-1B3B4DD29ADE}"/>
              </a:ext>
            </a:extLst>
          </p:cNvPr>
          <p:cNvSpPr/>
          <p:nvPr/>
        </p:nvSpPr>
        <p:spPr>
          <a:xfrm>
            <a:off x="3319453" y="7032894"/>
            <a:ext cx="241310" cy="117599"/>
          </a:xfrm>
          <a:custGeom>
            <a:avLst/>
            <a:gdLst>
              <a:gd name="connsiteX0" fmla="*/ 10 w 241310"/>
              <a:gd name="connsiteY0" fmla="*/ 17194 h 117599"/>
              <a:gd name="connsiteX1" fmla="*/ 65097 w 241310"/>
              <a:gd name="connsiteY1" fmla="*/ 1319 h 117599"/>
              <a:gd name="connsiteX2" fmla="*/ 131772 w 241310"/>
              <a:gd name="connsiteY2" fmla="*/ 58469 h 117599"/>
              <a:gd name="connsiteX3" fmla="*/ 241310 w 241310"/>
              <a:gd name="connsiteY3" fmla="*/ 117206 h 117599"/>
              <a:gd name="connsiteX4" fmla="*/ 130185 w 241310"/>
              <a:gd name="connsiteY4" fmla="*/ 28306 h 117599"/>
              <a:gd name="connsiteX5" fmla="*/ 69860 w 241310"/>
              <a:gd name="connsiteY5" fmla="*/ 4494 h 117599"/>
              <a:gd name="connsiteX6" fmla="*/ 10 w 241310"/>
              <a:gd name="connsiteY6" fmla="*/ 17194 h 1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10" h="117599">
                <a:moveTo>
                  <a:pt x="10" y="17194"/>
                </a:moveTo>
                <a:cubicBezTo>
                  <a:pt x="-784" y="16665"/>
                  <a:pt x="43137" y="-5560"/>
                  <a:pt x="65097" y="1319"/>
                </a:cubicBezTo>
                <a:cubicBezTo>
                  <a:pt x="87057" y="8198"/>
                  <a:pt x="102403" y="39155"/>
                  <a:pt x="131772" y="58469"/>
                </a:cubicBezTo>
                <a:cubicBezTo>
                  <a:pt x="161141" y="77783"/>
                  <a:pt x="241574" y="122233"/>
                  <a:pt x="241310" y="117206"/>
                </a:cubicBezTo>
                <a:cubicBezTo>
                  <a:pt x="241046" y="112179"/>
                  <a:pt x="158760" y="47091"/>
                  <a:pt x="130185" y="28306"/>
                </a:cubicBezTo>
                <a:cubicBezTo>
                  <a:pt x="101610" y="9521"/>
                  <a:pt x="88381" y="6346"/>
                  <a:pt x="69860" y="4494"/>
                </a:cubicBezTo>
                <a:cubicBezTo>
                  <a:pt x="51339" y="2642"/>
                  <a:pt x="804" y="17723"/>
                  <a:pt x="10" y="17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: 図形 759">
            <a:extLst>
              <a:ext uri="{FF2B5EF4-FFF2-40B4-BE49-F238E27FC236}">
                <a16:creationId xmlns:a16="http://schemas.microsoft.com/office/drawing/2014/main" id="{DD2E6D55-2B0D-4CF7-963E-7E0FF4F96E30}"/>
              </a:ext>
            </a:extLst>
          </p:cNvPr>
          <p:cNvSpPr/>
          <p:nvPr/>
        </p:nvSpPr>
        <p:spPr>
          <a:xfrm>
            <a:off x="3306763" y="7053263"/>
            <a:ext cx="203234" cy="120725"/>
          </a:xfrm>
          <a:custGeom>
            <a:avLst/>
            <a:gdLst>
              <a:gd name="connsiteX0" fmla="*/ 0 w 203234"/>
              <a:gd name="connsiteY0" fmla="*/ 0 h 120725"/>
              <a:gd name="connsiteX1" fmla="*/ 133350 w 203234"/>
              <a:gd name="connsiteY1" fmla="*/ 66675 h 120725"/>
              <a:gd name="connsiteX2" fmla="*/ 203200 w 203234"/>
              <a:gd name="connsiteY2" fmla="*/ 120650 h 120725"/>
              <a:gd name="connsiteX3" fmla="*/ 125412 w 203234"/>
              <a:gd name="connsiteY3" fmla="*/ 79375 h 120725"/>
              <a:gd name="connsiteX4" fmla="*/ 0 w 203234"/>
              <a:gd name="connsiteY4" fmla="*/ 0 h 1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234" h="120725">
                <a:moveTo>
                  <a:pt x="0" y="0"/>
                </a:moveTo>
                <a:cubicBezTo>
                  <a:pt x="49741" y="23283"/>
                  <a:pt x="99483" y="46567"/>
                  <a:pt x="133350" y="66675"/>
                </a:cubicBezTo>
                <a:cubicBezTo>
                  <a:pt x="167217" y="86783"/>
                  <a:pt x="204523" y="118533"/>
                  <a:pt x="203200" y="120650"/>
                </a:cubicBezTo>
                <a:cubicBezTo>
                  <a:pt x="201877" y="122767"/>
                  <a:pt x="125412" y="79375"/>
                  <a:pt x="125412" y="793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: 図形 760">
            <a:extLst>
              <a:ext uri="{FF2B5EF4-FFF2-40B4-BE49-F238E27FC236}">
                <a16:creationId xmlns:a16="http://schemas.microsoft.com/office/drawing/2014/main" id="{B55B0D94-A2CC-4873-A4DE-1F7CC620701B}"/>
              </a:ext>
            </a:extLst>
          </p:cNvPr>
          <p:cNvSpPr/>
          <p:nvPr/>
        </p:nvSpPr>
        <p:spPr>
          <a:xfrm>
            <a:off x="3264183" y="7095938"/>
            <a:ext cx="232652" cy="98985"/>
          </a:xfrm>
          <a:custGeom>
            <a:avLst/>
            <a:gdLst>
              <a:gd name="connsiteX0" fmla="*/ 1305 w 232652"/>
              <a:gd name="connsiteY0" fmla="*/ 187 h 98985"/>
              <a:gd name="connsiteX1" fmla="*/ 228317 w 232652"/>
              <a:gd name="connsiteY1" fmla="*/ 95437 h 98985"/>
              <a:gd name="connsiteX2" fmla="*/ 139417 w 232652"/>
              <a:gd name="connsiteY2" fmla="*/ 71625 h 98985"/>
              <a:gd name="connsiteX3" fmla="*/ 1305 w 232652"/>
              <a:gd name="connsiteY3" fmla="*/ 187 h 9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652" h="98985">
                <a:moveTo>
                  <a:pt x="1305" y="187"/>
                </a:moveTo>
                <a:cubicBezTo>
                  <a:pt x="16121" y="4156"/>
                  <a:pt x="205298" y="83531"/>
                  <a:pt x="228317" y="95437"/>
                </a:cubicBezTo>
                <a:cubicBezTo>
                  <a:pt x="251336" y="107343"/>
                  <a:pt x="176988" y="86706"/>
                  <a:pt x="139417" y="71625"/>
                </a:cubicBezTo>
                <a:cubicBezTo>
                  <a:pt x="101846" y="56544"/>
                  <a:pt x="-13511" y="-3782"/>
                  <a:pt x="1305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: 図形 761">
            <a:extLst>
              <a:ext uri="{FF2B5EF4-FFF2-40B4-BE49-F238E27FC236}">
                <a16:creationId xmlns:a16="http://schemas.microsoft.com/office/drawing/2014/main" id="{AEDB76B1-9706-4B91-9205-BF677A570039}"/>
              </a:ext>
            </a:extLst>
          </p:cNvPr>
          <p:cNvSpPr/>
          <p:nvPr/>
        </p:nvSpPr>
        <p:spPr>
          <a:xfrm>
            <a:off x="3208261" y="7168434"/>
            <a:ext cx="254871" cy="72962"/>
          </a:xfrm>
          <a:custGeom>
            <a:avLst/>
            <a:gdLst>
              <a:gd name="connsiteX0" fmla="*/ 1664 w 254871"/>
              <a:gd name="connsiteY0" fmla="*/ 716 h 72962"/>
              <a:gd name="connsiteX1" fmla="*/ 250902 w 254871"/>
              <a:gd name="connsiteY1" fmla="*/ 72154 h 72962"/>
              <a:gd name="connsiteX2" fmla="*/ 146127 w 254871"/>
              <a:gd name="connsiteY2" fmla="*/ 37229 h 72962"/>
              <a:gd name="connsiteX3" fmla="*/ 1664 w 254871"/>
              <a:gd name="connsiteY3" fmla="*/ 716 h 7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871" h="72962">
                <a:moveTo>
                  <a:pt x="1664" y="716"/>
                </a:moveTo>
                <a:cubicBezTo>
                  <a:pt x="19126" y="6537"/>
                  <a:pt x="226825" y="66069"/>
                  <a:pt x="250902" y="72154"/>
                </a:cubicBezTo>
                <a:cubicBezTo>
                  <a:pt x="274979" y="78239"/>
                  <a:pt x="183169" y="48341"/>
                  <a:pt x="146127" y="37229"/>
                </a:cubicBezTo>
                <a:cubicBezTo>
                  <a:pt x="109085" y="26117"/>
                  <a:pt x="-15798" y="-5105"/>
                  <a:pt x="1664" y="7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: 図形 762">
            <a:extLst>
              <a:ext uri="{FF2B5EF4-FFF2-40B4-BE49-F238E27FC236}">
                <a16:creationId xmlns:a16="http://schemas.microsoft.com/office/drawing/2014/main" id="{71EE616B-7C2A-4853-BFF5-7FB62D1CF65D}"/>
              </a:ext>
            </a:extLst>
          </p:cNvPr>
          <p:cNvSpPr/>
          <p:nvPr/>
        </p:nvSpPr>
        <p:spPr>
          <a:xfrm>
            <a:off x="3213571" y="7056239"/>
            <a:ext cx="78937" cy="127064"/>
          </a:xfrm>
          <a:custGeom>
            <a:avLst/>
            <a:gdLst>
              <a:gd name="connsiteX0" fmla="*/ 78904 w 78937"/>
              <a:gd name="connsiteY0" fmla="*/ 199 h 127064"/>
              <a:gd name="connsiteX1" fmla="*/ 12229 w 78937"/>
              <a:gd name="connsiteY1" fmla="*/ 122436 h 127064"/>
              <a:gd name="connsiteX2" fmla="*/ 2704 w 78937"/>
              <a:gd name="connsiteY2" fmla="*/ 93861 h 127064"/>
              <a:gd name="connsiteX3" fmla="*/ 78904 w 78937"/>
              <a:gd name="connsiteY3" fmla="*/ 199 h 12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937" h="127064">
                <a:moveTo>
                  <a:pt x="78904" y="199"/>
                </a:moveTo>
                <a:cubicBezTo>
                  <a:pt x="80491" y="4961"/>
                  <a:pt x="24929" y="106826"/>
                  <a:pt x="12229" y="122436"/>
                </a:cubicBezTo>
                <a:cubicBezTo>
                  <a:pt x="-471" y="138046"/>
                  <a:pt x="-2588" y="110530"/>
                  <a:pt x="2704" y="93861"/>
                </a:cubicBezTo>
                <a:cubicBezTo>
                  <a:pt x="7996" y="77192"/>
                  <a:pt x="77317" y="-4563"/>
                  <a:pt x="78904" y="1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: 図形 763">
            <a:extLst>
              <a:ext uri="{FF2B5EF4-FFF2-40B4-BE49-F238E27FC236}">
                <a16:creationId xmlns:a16="http://schemas.microsoft.com/office/drawing/2014/main" id="{B5AE6CBE-760E-4E20-A6DA-29995B2950B5}"/>
              </a:ext>
            </a:extLst>
          </p:cNvPr>
          <p:cNvSpPr/>
          <p:nvPr/>
        </p:nvSpPr>
        <p:spPr>
          <a:xfrm>
            <a:off x="2438981" y="6932806"/>
            <a:ext cx="77371" cy="298278"/>
          </a:xfrm>
          <a:custGeom>
            <a:avLst/>
            <a:gdLst>
              <a:gd name="connsiteX0" fmla="*/ 77207 w 77371"/>
              <a:gd name="connsiteY0" fmla="*/ 1394 h 298278"/>
              <a:gd name="connsiteX1" fmla="*/ 37519 w 77371"/>
              <a:gd name="connsiteY1" fmla="*/ 50607 h 298278"/>
              <a:gd name="connsiteX2" fmla="*/ 2594 w 77371"/>
              <a:gd name="connsiteY2" fmla="*/ 117282 h 298278"/>
              <a:gd name="connsiteX3" fmla="*/ 7357 w 77371"/>
              <a:gd name="connsiteY3" fmla="*/ 209357 h 298278"/>
              <a:gd name="connsiteX4" fmla="*/ 45457 w 77371"/>
              <a:gd name="connsiteY4" fmla="*/ 298257 h 298278"/>
              <a:gd name="connsiteX5" fmla="*/ 20057 w 77371"/>
              <a:gd name="connsiteY5" fmla="*/ 201419 h 298278"/>
              <a:gd name="connsiteX6" fmla="*/ 18469 w 77371"/>
              <a:gd name="connsiteY6" fmla="*/ 160144 h 298278"/>
              <a:gd name="connsiteX7" fmla="*/ 18469 w 77371"/>
              <a:gd name="connsiteY7" fmla="*/ 123632 h 298278"/>
              <a:gd name="connsiteX8" fmla="*/ 21644 w 77371"/>
              <a:gd name="connsiteY8" fmla="*/ 106169 h 298278"/>
              <a:gd name="connsiteX9" fmla="*/ 77207 w 77371"/>
              <a:gd name="connsiteY9" fmla="*/ 1394 h 29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7371" h="298278">
                <a:moveTo>
                  <a:pt x="77207" y="1394"/>
                </a:moveTo>
                <a:cubicBezTo>
                  <a:pt x="79853" y="-7866"/>
                  <a:pt x="49954" y="31292"/>
                  <a:pt x="37519" y="50607"/>
                </a:cubicBezTo>
                <a:cubicBezTo>
                  <a:pt x="25084" y="69922"/>
                  <a:pt x="7621" y="90824"/>
                  <a:pt x="2594" y="117282"/>
                </a:cubicBezTo>
                <a:cubicBezTo>
                  <a:pt x="-2433" y="143740"/>
                  <a:pt x="213" y="179195"/>
                  <a:pt x="7357" y="209357"/>
                </a:cubicBezTo>
                <a:cubicBezTo>
                  <a:pt x="14501" y="239519"/>
                  <a:pt x="43340" y="299580"/>
                  <a:pt x="45457" y="298257"/>
                </a:cubicBezTo>
                <a:cubicBezTo>
                  <a:pt x="47574" y="296934"/>
                  <a:pt x="24555" y="224438"/>
                  <a:pt x="20057" y="201419"/>
                </a:cubicBezTo>
                <a:cubicBezTo>
                  <a:pt x="15559" y="178400"/>
                  <a:pt x="18734" y="173108"/>
                  <a:pt x="18469" y="160144"/>
                </a:cubicBezTo>
                <a:cubicBezTo>
                  <a:pt x="18204" y="147180"/>
                  <a:pt x="18469" y="123632"/>
                  <a:pt x="18469" y="123632"/>
                </a:cubicBezTo>
                <a:cubicBezTo>
                  <a:pt x="18998" y="114636"/>
                  <a:pt x="8944" y="126806"/>
                  <a:pt x="21644" y="106169"/>
                </a:cubicBezTo>
                <a:cubicBezTo>
                  <a:pt x="34344" y="85532"/>
                  <a:pt x="74561" y="10654"/>
                  <a:pt x="77207" y="1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: 図形 764">
            <a:extLst>
              <a:ext uri="{FF2B5EF4-FFF2-40B4-BE49-F238E27FC236}">
                <a16:creationId xmlns:a16="http://schemas.microsoft.com/office/drawing/2014/main" id="{6ADCBB6B-7A2D-41BE-AA6B-A326DC4B51FE}"/>
              </a:ext>
            </a:extLst>
          </p:cNvPr>
          <p:cNvSpPr/>
          <p:nvPr/>
        </p:nvSpPr>
        <p:spPr>
          <a:xfrm>
            <a:off x="2447582" y="7059487"/>
            <a:ext cx="1006838" cy="227294"/>
          </a:xfrm>
          <a:custGeom>
            <a:avLst/>
            <a:gdLst>
              <a:gd name="connsiteX0" fmla="*/ 343 w 1006838"/>
              <a:gd name="connsiteY0" fmla="*/ 126 h 227294"/>
              <a:gd name="connsiteX1" fmla="*/ 149568 w 1006838"/>
              <a:gd name="connsiteY1" fmla="*/ 74738 h 227294"/>
              <a:gd name="connsiteX2" fmla="*/ 730593 w 1006838"/>
              <a:gd name="connsiteY2" fmla="*/ 177926 h 227294"/>
              <a:gd name="connsiteX3" fmla="*/ 754406 w 1006838"/>
              <a:gd name="connsiteY3" fmla="*/ 209676 h 227294"/>
              <a:gd name="connsiteX4" fmla="*/ 1006818 w 1006838"/>
              <a:gd name="connsiteY4" fmla="*/ 227138 h 227294"/>
              <a:gd name="connsiteX5" fmla="*/ 740118 w 1006838"/>
              <a:gd name="connsiteY5" fmla="*/ 200151 h 227294"/>
              <a:gd name="connsiteX6" fmla="*/ 486118 w 1006838"/>
              <a:gd name="connsiteY6" fmla="*/ 155701 h 227294"/>
              <a:gd name="connsiteX7" fmla="*/ 211481 w 1006838"/>
              <a:gd name="connsiteY7" fmla="*/ 104901 h 227294"/>
              <a:gd name="connsiteX8" fmla="*/ 155918 w 1006838"/>
              <a:gd name="connsiteY8" fmla="*/ 96963 h 227294"/>
              <a:gd name="connsiteX9" fmla="*/ 109881 w 1006838"/>
              <a:gd name="connsiteY9" fmla="*/ 92201 h 227294"/>
              <a:gd name="connsiteX10" fmla="*/ 343 w 1006838"/>
              <a:gd name="connsiteY10" fmla="*/ 126 h 22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6838" h="227294">
                <a:moveTo>
                  <a:pt x="343" y="126"/>
                </a:moveTo>
                <a:cubicBezTo>
                  <a:pt x="6957" y="-2784"/>
                  <a:pt x="27860" y="45105"/>
                  <a:pt x="149568" y="74738"/>
                </a:cubicBezTo>
                <a:cubicBezTo>
                  <a:pt x="271276" y="104371"/>
                  <a:pt x="629787" y="155436"/>
                  <a:pt x="730593" y="177926"/>
                </a:cubicBezTo>
                <a:cubicBezTo>
                  <a:pt x="831399" y="200416"/>
                  <a:pt x="708369" y="201474"/>
                  <a:pt x="754406" y="209676"/>
                </a:cubicBezTo>
                <a:cubicBezTo>
                  <a:pt x="800444" y="217878"/>
                  <a:pt x="1009199" y="228725"/>
                  <a:pt x="1006818" y="227138"/>
                </a:cubicBezTo>
                <a:cubicBezTo>
                  <a:pt x="1004437" y="225551"/>
                  <a:pt x="826901" y="212057"/>
                  <a:pt x="740118" y="200151"/>
                </a:cubicBezTo>
                <a:cubicBezTo>
                  <a:pt x="653335" y="188245"/>
                  <a:pt x="486118" y="155701"/>
                  <a:pt x="486118" y="155701"/>
                </a:cubicBezTo>
                <a:lnTo>
                  <a:pt x="211481" y="104901"/>
                </a:lnTo>
                <a:cubicBezTo>
                  <a:pt x="156448" y="95111"/>
                  <a:pt x="172851" y="99080"/>
                  <a:pt x="155918" y="96963"/>
                </a:cubicBezTo>
                <a:cubicBezTo>
                  <a:pt x="138985" y="94846"/>
                  <a:pt x="135281" y="103049"/>
                  <a:pt x="109881" y="92201"/>
                </a:cubicBezTo>
                <a:cubicBezTo>
                  <a:pt x="84481" y="81353"/>
                  <a:pt x="-6271" y="3036"/>
                  <a:pt x="343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: 図形 765">
            <a:extLst>
              <a:ext uri="{FF2B5EF4-FFF2-40B4-BE49-F238E27FC236}">
                <a16:creationId xmlns:a16="http://schemas.microsoft.com/office/drawing/2014/main" id="{7C3E73C1-68AD-485D-A948-A5F1A8F1859D}"/>
              </a:ext>
            </a:extLst>
          </p:cNvPr>
          <p:cNvSpPr/>
          <p:nvPr/>
        </p:nvSpPr>
        <p:spPr>
          <a:xfrm>
            <a:off x="3417888" y="7289360"/>
            <a:ext cx="109537" cy="146626"/>
          </a:xfrm>
          <a:custGeom>
            <a:avLst/>
            <a:gdLst>
              <a:gd name="connsiteX0" fmla="*/ 0 w 109537"/>
              <a:gd name="connsiteY0" fmla="*/ 440 h 146626"/>
              <a:gd name="connsiteX1" fmla="*/ 76200 w 109537"/>
              <a:gd name="connsiteY1" fmla="*/ 132203 h 146626"/>
              <a:gd name="connsiteX2" fmla="*/ 109537 w 109537"/>
              <a:gd name="connsiteY2" fmla="*/ 138553 h 146626"/>
              <a:gd name="connsiteX3" fmla="*/ 76200 w 109537"/>
              <a:gd name="connsiteY3" fmla="*/ 90928 h 146626"/>
              <a:gd name="connsiteX4" fmla="*/ 0 w 109537"/>
              <a:gd name="connsiteY4" fmla="*/ 440 h 146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537" h="146626">
                <a:moveTo>
                  <a:pt x="0" y="440"/>
                </a:moveTo>
                <a:cubicBezTo>
                  <a:pt x="0" y="7319"/>
                  <a:pt x="57944" y="109184"/>
                  <a:pt x="76200" y="132203"/>
                </a:cubicBezTo>
                <a:cubicBezTo>
                  <a:pt x="94456" y="155222"/>
                  <a:pt x="109537" y="145432"/>
                  <a:pt x="109537" y="138553"/>
                </a:cubicBezTo>
                <a:cubicBezTo>
                  <a:pt x="109537" y="131674"/>
                  <a:pt x="76200" y="90928"/>
                  <a:pt x="76200" y="90928"/>
                </a:cubicBezTo>
                <a:cubicBezTo>
                  <a:pt x="60590" y="69232"/>
                  <a:pt x="0" y="-6439"/>
                  <a:pt x="0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: 図形 766">
            <a:extLst>
              <a:ext uri="{FF2B5EF4-FFF2-40B4-BE49-F238E27FC236}">
                <a16:creationId xmlns:a16="http://schemas.microsoft.com/office/drawing/2014/main" id="{7EA7795B-E5C7-4A02-8B42-E242C42EB83E}"/>
              </a:ext>
            </a:extLst>
          </p:cNvPr>
          <p:cNvSpPr/>
          <p:nvPr/>
        </p:nvSpPr>
        <p:spPr>
          <a:xfrm>
            <a:off x="2481263" y="7215188"/>
            <a:ext cx="1034835" cy="194139"/>
          </a:xfrm>
          <a:custGeom>
            <a:avLst/>
            <a:gdLst>
              <a:gd name="connsiteX0" fmla="*/ 0 w 1034835"/>
              <a:gd name="connsiteY0" fmla="*/ 0 h 194139"/>
              <a:gd name="connsiteX1" fmla="*/ 715962 w 1034835"/>
              <a:gd name="connsiteY1" fmla="*/ 176212 h 194139"/>
              <a:gd name="connsiteX2" fmla="*/ 766762 w 1034835"/>
              <a:gd name="connsiteY2" fmla="*/ 185737 h 194139"/>
              <a:gd name="connsiteX3" fmla="*/ 1033462 w 1034835"/>
              <a:gd name="connsiteY3" fmla="*/ 193675 h 194139"/>
              <a:gd name="connsiteX4" fmla="*/ 865187 w 1034835"/>
              <a:gd name="connsiteY4" fmla="*/ 171450 h 194139"/>
              <a:gd name="connsiteX5" fmla="*/ 735012 w 1034835"/>
              <a:gd name="connsiteY5" fmla="*/ 171450 h 194139"/>
              <a:gd name="connsiteX6" fmla="*/ 542925 w 1034835"/>
              <a:gd name="connsiteY6" fmla="*/ 125412 h 194139"/>
              <a:gd name="connsiteX7" fmla="*/ 0 w 1034835"/>
              <a:gd name="connsiteY7" fmla="*/ 0 h 194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4835" h="194139">
                <a:moveTo>
                  <a:pt x="0" y="0"/>
                </a:moveTo>
                <a:lnTo>
                  <a:pt x="715962" y="176212"/>
                </a:lnTo>
                <a:cubicBezTo>
                  <a:pt x="843756" y="207168"/>
                  <a:pt x="713845" y="182827"/>
                  <a:pt x="766762" y="185737"/>
                </a:cubicBezTo>
                <a:cubicBezTo>
                  <a:pt x="819679" y="188647"/>
                  <a:pt x="1017058" y="196056"/>
                  <a:pt x="1033462" y="193675"/>
                </a:cubicBezTo>
                <a:cubicBezTo>
                  <a:pt x="1049866" y="191294"/>
                  <a:pt x="914929" y="175154"/>
                  <a:pt x="865187" y="171450"/>
                </a:cubicBezTo>
                <a:cubicBezTo>
                  <a:pt x="815445" y="167746"/>
                  <a:pt x="788722" y="179123"/>
                  <a:pt x="735012" y="171450"/>
                </a:cubicBezTo>
                <a:cubicBezTo>
                  <a:pt x="681302" y="163777"/>
                  <a:pt x="542925" y="125412"/>
                  <a:pt x="542925" y="125412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: 図形 767">
            <a:extLst>
              <a:ext uri="{FF2B5EF4-FFF2-40B4-BE49-F238E27FC236}">
                <a16:creationId xmlns:a16="http://schemas.microsoft.com/office/drawing/2014/main" id="{5952A958-7758-4BE9-A06E-14770BF3A995}"/>
              </a:ext>
            </a:extLst>
          </p:cNvPr>
          <p:cNvSpPr/>
          <p:nvPr/>
        </p:nvSpPr>
        <p:spPr>
          <a:xfrm>
            <a:off x="3457459" y="7418338"/>
            <a:ext cx="250942" cy="113007"/>
          </a:xfrm>
          <a:custGeom>
            <a:avLst/>
            <a:gdLst>
              <a:gd name="connsiteX0" fmla="*/ 116 w 250942"/>
              <a:gd name="connsiteY0" fmla="*/ 50 h 113007"/>
              <a:gd name="connsiteX1" fmla="*/ 135054 w 250942"/>
              <a:gd name="connsiteY1" fmla="*/ 38150 h 113007"/>
              <a:gd name="connsiteX2" fmla="*/ 169979 w 250942"/>
              <a:gd name="connsiteY2" fmla="*/ 20687 h 113007"/>
              <a:gd name="connsiteX3" fmla="*/ 209666 w 250942"/>
              <a:gd name="connsiteY3" fmla="*/ 49262 h 113007"/>
              <a:gd name="connsiteX4" fmla="*/ 250941 w 250942"/>
              <a:gd name="connsiteY4" fmla="*/ 79425 h 113007"/>
              <a:gd name="connsiteX5" fmla="*/ 208079 w 250942"/>
              <a:gd name="connsiteY5" fmla="*/ 112762 h 113007"/>
              <a:gd name="connsiteX6" fmla="*/ 141404 w 250942"/>
              <a:gd name="connsiteY6" fmla="*/ 93712 h 113007"/>
              <a:gd name="connsiteX7" fmla="*/ 220779 w 250942"/>
              <a:gd name="connsiteY7" fmla="*/ 77837 h 113007"/>
              <a:gd name="connsiteX8" fmla="*/ 184266 w 250942"/>
              <a:gd name="connsiteY8" fmla="*/ 50850 h 113007"/>
              <a:gd name="connsiteX9" fmla="*/ 112829 w 250942"/>
              <a:gd name="connsiteY9" fmla="*/ 47675 h 113007"/>
              <a:gd name="connsiteX10" fmla="*/ 116 w 250942"/>
              <a:gd name="connsiteY10" fmla="*/ 50 h 11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942" h="113007">
                <a:moveTo>
                  <a:pt x="116" y="50"/>
                </a:moveTo>
                <a:cubicBezTo>
                  <a:pt x="3820" y="-1537"/>
                  <a:pt x="106744" y="34711"/>
                  <a:pt x="135054" y="38150"/>
                </a:cubicBezTo>
                <a:cubicBezTo>
                  <a:pt x="163364" y="41589"/>
                  <a:pt x="157544" y="18835"/>
                  <a:pt x="169979" y="20687"/>
                </a:cubicBezTo>
                <a:cubicBezTo>
                  <a:pt x="182414" y="22539"/>
                  <a:pt x="196172" y="39472"/>
                  <a:pt x="209666" y="49262"/>
                </a:cubicBezTo>
                <a:cubicBezTo>
                  <a:pt x="223160" y="59052"/>
                  <a:pt x="251206" y="68842"/>
                  <a:pt x="250941" y="79425"/>
                </a:cubicBezTo>
                <a:cubicBezTo>
                  <a:pt x="250676" y="90008"/>
                  <a:pt x="226335" y="110381"/>
                  <a:pt x="208079" y="112762"/>
                </a:cubicBezTo>
                <a:cubicBezTo>
                  <a:pt x="189823" y="115143"/>
                  <a:pt x="139287" y="99533"/>
                  <a:pt x="141404" y="93712"/>
                </a:cubicBezTo>
                <a:cubicBezTo>
                  <a:pt x="143521" y="87891"/>
                  <a:pt x="213635" y="84981"/>
                  <a:pt x="220779" y="77837"/>
                </a:cubicBezTo>
                <a:cubicBezTo>
                  <a:pt x="227923" y="70693"/>
                  <a:pt x="202257" y="55877"/>
                  <a:pt x="184266" y="50850"/>
                </a:cubicBezTo>
                <a:cubicBezTo>
                  <a:pt x="166275" y="45823"/>
                  <a:pt x="143521" y="57200"/>
                  <a:pt x="112829" y="47675"/>
                </a:cubicBezTo>
                <a:cubicBezTo>
                  <a:pt x="82137" y="38150"/>
                  <a:pt x="-3588" y="1637"/>
                  <a:pt x="116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: 図形 768">
            <a:extLst>
              <a:ext uri="{FF2B5EF4-FFF2-40B4-BE49-F238E27FC236}">
                <a16:creationId xmlns:a16="http://schemas.microsoft.com/office/drawing/2014/main" id="{35D07D16-D9EE-4E27-A9A4-1F589DB85F91}"/>
              </a:ext>
            </a:extLst>
          </p:cNvPr>
          <p:cNvSpPr/>
          <p:nvPr/>
        </p:nvSpPr>
        <p:spPr>
          <a:xfrm>
            <a:off x="3603625" y="7450138"/>
            <a:ext cx="6622" cy="76495"/>
          </a:xfrm>
          <a:custGeom>
            <a:avLst/>
            <a:gdLst>
              <a:gd name="connsiteX0" fmla="*/ 0 w 6622"/>
              <a:gd name="connsiteY0" fmla="*/ 0 h 76495"/>
              <a:gd name="connsiteX1" fmla="*/ 6350 w 6622"/>
              <a:gd name="connsiteY1" fmla="*/ 76200 h 76495"/>
              <a:gd name="connsiteX2" fmla="*/ 0 w 6622"/>
              <a:gd name="connsiteY2" fmla="*/ 0 h 76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22" h="76495">
                <a:moveTo>
                  <a:pt x="0" y="0"/>
                </a:moveTo>
                <a:cubicBezTo>
                  <a:pt x="0" y="0"/>
                  <a:pt x="8202" y="70379"/>
                  <a:pt x="6350" y="76200"/>
                </a:cubicBezTo>
                <a:cubicBezTo>
                  <a:pt x="4498" y="8202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: 図形 769">
            <a:extLst>
              <a:ext uri="{FF2B5EF4-FFF2-40B4-BE49-F238E27FC236}">
                <a16:creationId xmlns:a16="http://schemas.microsoft.com/office/drawing/2014/main" id="{3BCE187C-1425-47D8-955A-386933732ABA}"/>
              </a:ext>
            </a:extLst>
          </p:cNvPr>
          <p:cNvSpPr/>
          <p:nvPr/>
        </p:nvSpPr>
        <p:spPr>
          <a:xfrm>
            <a:off x="3579125" y="7464424"/>
            <a:ext cx="44643" cy="68686"/>
          </a:xfrm>
          <a:custGeom>
            <a:avLst/>
            <a:gdLst>
              <a:gd name="connsiteX0" fmla="*/ 29263 w 44643"/>
              <a:gd name="connsiteY0" fmla="*/ 1 h 68686"/>
              <a:gd name="connsiteX1" fmla="*/ 43550 w 44643"/>
              <a:gd name="connsiteY1" fmla="*/ 61914 h 68686"/>
              <a:gd name="connsiteX2" fmla="*/ 688 w 44643"/>
              <a:gd name="connsiteY2" fmla="*/ 63501 h 68686"/>
              <a:gd name="connsiteX3" fmla="*/ 29263 w 44643"/>
              <a:gd name="connsiteY3" fmla="*/ 1 h 6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643" h="68686">
                <a:moveTo>
                  <a:pt x="29263" y="1"/>
                </a:moveTo>
                <a:cubicBezTo>
                  <a:pt x="36407" y="-263"/>
                  <a:pt x="48313" y="51331"/>
                  <a:pt x="43550" y="61914"/>
                </a:cubicBezTo>
                <a:cubicBezTo>
                  <a:pt x="38788" y="72497"/>
                  <a:pt x="5980" y="68793"/>
                  <a:pt x="688" y="63501"/>
                </a:cubicBezTo>
                <a:cubicBezTo>
                  <a:pt x="-4604" y="58209"/>
                  <a:pt x="22119" y="265"/>
                  <a:pt x="2926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: 図形 770">
            <a:extLst>
              <a:ext uri="{FF2B5EF4-FFF2-40B4-BE49-F238E27FC236}">
                <a16:creationId xmlns:a16="http://schemas.microsoft.com/office/drawing/2014/main" id="{0D5E6F60-9F6C-4FD3-975B-E005208C50DF}"/>
              </a:ext>
            </a:extLst>
          </p:cNvPr>
          <p:cNvSpPr/>
          <p:nvPr/>
        </p:nvSpPr>
        <p:spPr>
          <a:xfrm>
            <a:off x="3644837" y="7470673"/>
            <a:ext cx="546288" cy="42966"/>
          </a:xfrm>
          <a:custGeom>
            <a:avLst/>
            <a:gdLst>
              <a:gd name="connsiteX0" fmla="*/ 63 w 546288"/>
              <a:gd name="connsiteY0" fmla="*/ 1690 h 42966"/>
              <a:gd name="connsiteX1" fmla="*/ 322326 w 546288"/>
              <a:gd name="connsiteY1" fmla="*/ 42965 h 42966"/>
              <a:gd name="connsiteX2" fmla="*/ 546163 w 546288"/>
              <a:gd name="connsiteY2" fmla="*/ 102 h 42966"/>
              <a:gd name="connsiteX3" fmla="*/ 349313 w 546288"/>
              <a:gd name="connsiteY3" fmla="*/ 30265 h 42966"/>
              <a:gd name="connsiteX4" fmla="*/ 63 w 546288"/>
              <a:gd name="connsiteY4" fmla="*/ 1690 h 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288" h="42966">
                <a:moveTo>
                  <a:pt x="63" y="1690"/>
                </a:moveTo>
                <a:cubicBezTo>
                  <a:pt x="-4435" y="3807"/>
                  <a:pt x="231309" y="43230"/>
                  <a:pt x="322326" y="42965"/>
                </a:cubicBezTo>
                <a:cubicBezTo>
                  <a:pt x="413343" y="42700"/>
                  <a:pt x="541665" y="2219"/>
                  <a:pt x="546163" y="102"/>
                </a:cubicBezTo>
                <a:cubicBezTo>
                  <a:pt x="550661" y="-2015"/>
                  <a:pt x="433450" y="29207"/>
                  <a:pt x="349313" y="30265"/>
                </a:cubicBezTo>
                <a:cubicBezTo>
                  <a:pt x="265176" y="31323"/>
                  <a:pt x="4561" y="-427"/>
                  <a:pt x="63" y="1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: 図形 771">
            <a:extLst>
              <a:ext uri="{FF2B5EF4-FFF2-40B4-BE49-F238E27FC236}">
                <a16:creationId xmlns:a16="http://schemas.microsoft.com/office/drawing/2014/main" id="{8D1A4D4B-646C-4308-A377-9B1F732D2D7B}"/>
              </a:ext>
            </a:extLst>
          </p:cNvPr>
          <p:cNvSpPr/>
          <p:nvPr/>
        </p:nvSpPr>
        <p:spPr>
          <a:xfrm>
            <a:off x="3766710" y="7489825"/>
            <a:ext cx="182990" cy="65811"/>
          </a:xfrm>
          <a:custGeom>
            <a:avLst/>
            <a:gdLst>
              <a:gd name="connsiteX0" fmla="*/ 182990 w 182990"/>
              <a:gd name="connsiteY0" fmla="*/ 0 h 65811"/>
              <a:gd name="connsiteX1" fmla="*/ 44878 w 182990"/>
              <a:gd name="connsiteY1" fmla="*/ 60325 h 65811"/>
              <a:gd name="connsiteX2" fmla="*/ 428 w 182990"/>
              <a:gd name="connsiteY2" fmla="*/ 60325 h 65811"/>
              <a:gd name="connsiteX3" fmla="*/ 65515 w 182990"/>
              <a:gd name="connsiteY3" fmla="*/ 36513 h 65811"/>
              <a:gd name="connsiteX4" fmla="*/ 182990 w 182990"/>
              <a:gd name="connsiteY4" fmla="*/ 0 h 65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990" h="65811">
                <a:moveTo>
                  <a:pt x="182990" y="0"/>
                </a:moveTo>
                <a:cubicBezTo>
                  <a:pt x="129147" y="25135"/>
                  <a:pt x="75305" y="50271"/>
                  <a:pt x="44878" y="60325"/>
                </a:cubicBezTo>
                <a:cubicBezTo>
                  <a:pt x="14451" y="70379"/>
                  <a:pt x="-3011" y="64294"/>
                  <a:pt x="428" y="60325"/>
                </a:cubicBezTo>
                <a:cubicBezTo>
                  <a:pt x="3867" y="56356"/>
                  <a:pt x="38792" y="46038"/>
                  <a:pt x="65515" y="36513"/>
                </a:cubicBezTo>
                <a:lnTo>
                  <a:pt x="18299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: 図形 772">
            <a:extLst>
              <a:ext uri="{FF2B5EF4-FFF2-40B4-BE49-F238E27FC236}">
                <a16:creationId xmlns:a16="http://schemas.microsoft.com/office/drawing/2014/main" id="{12E7EF3E-CC03-433A-8BE2-69F3376115AC}"/>
              </a:ext>
            </a:extLst>
          </p:cNvPr>
          <p:cNvSpPr/>
          <p:nvPr/>
        </p:nvSpPr>
        <p:spPr>
          <a:xfrm>
            <a:off x="3737080" y="7458074"/>
            <a:ext cx="86208" cy="92174"/>
          </a:xfrm>
          <a:custGeom>
            <a:avLst/>
            <a:gdLst>
              <a:gd name="connsiteX0" fmla="*/ 85620 w 86208"/>
              <a:gd name="connsiteY0" fmla="*/ 1 h 92174"/>
              <a:gd name="connsiteX1" fmla="*/ 1483 w 86208"/>
              <a:gd name="connsiteY1" fmla="*/ 50801 h 92174"/>
              <a:gd name="connsiteX2" fmla="*/ 31645 w 86208"/>
              <a:gd name="connsiteY2" fmla="*/ 92076 h 92174"/>
              <a:gd name="connsiteX3" fmla="*/ 28470 w 86208"/>
              <a:gd name="connsiteY3" fmla="*/ 61914 h 92174"/>
              <a:gd name="connsiteX4" fmla="*/ 37995 w 86208"/>
              <a:gd name="connsiteY4" fmla="*/ 49214 h 92174"/>
              <a:gd name="connsiteX5" fmla="*/ 85620 w 86208"/>
              <a:gd name="connsiteY5" fmla="*/ 1 h 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208" h="92174">
                <a:moveTo>
                  <a:pt x="85620" y="1"/>
                </a:moveTo>
                <a:cubicBezTo>
                  <a:pt x="79535" y="266"/>
                  <a:pt x="10479" y="35455"/>
                  <a:pt x="1483" y="50801"/>
                </a:cubicBezTo>
                <a:cubicBezTo>
                  <a:pt x="-7513" y="66147"/>
                  <a:pt x="27147" y="90224"/>
                  <a:pt x="31645" y="92076"/>
                </a:cubicBezTo>
                <a:cubicBezTo>
                  <a:pt x="36143" y="93928"/>
                  <a:pt x="27412" y="69058"/>
                  <a:pt x="28470" y="61914"/>
                </a:cubicBezTo>
                <a:cubicBezTo>
                  <a:pt x="29528" y="54770"/>
                  <a:pt x="27147" y="58210"/>
                  <a:pt x="37995" y="49214"/>
                </a:cubicBezTo>
                <a:cubicBezTo>
                  <a:pt x="48843" y="40218"/>
                  <a:pt x="91705" y="-264"/>
                  <a:pt x="8562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: 図形 773">
            <a:extLst>
              <a:ext uri="{FF2B5EF4-FFF2-40B4-BE49-F238E27FC236}">
                <a16:creationId xmlns:a16="http://schemas.microsoft.com/office/drawing/2014/main" id="{772DE81F-AC5E-4A9A-9866-C44DB0B0E988}"/>
              </a:ext>
            </a:extLst>
          </p:cNvPr>
          <p:cNvSpPr/>
          <p:nvPr/>
        </p:nvSpPr>
        <p:spPr>
          <a:xfrm>
            <a:off x="3786188" y="7483295"/>
            <a:ext cx="52546" cy="48971"/>
          </a:xfrm>
          <a:custGeom>
            <a:avLst/>
            <a:gdLst>
              <a:gd name="connsiteX0" fmla="*/ 0 w 52546"/>
              <a:gd name="connsiteY0" fmla="*/ 180 h 48971"/>
              <a:gd name="connsiteX1" fmla="*/ 47625 w 52546"/>
              <a:gd name="connsiteY1" fmla="*/ 47805 h 48971"/>
              <a:gd name="connsiteX2" fmla="*/ 47625 w 52546"/>
              <a:gd name="connsiteY2" fmla="*/ 31930 h 48971"/>
              <a:gd name="connsiteX3" fmla="*/ 0 w 52546"/>
              <a:gd name="connsiteY3" fmla="*/ 180 h 4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46" h="48971">
                <a:moveTo>
                  <a:pt x="0" y="180"/>
                </a:moveTo>
                <a:cubicBezTo>
                  <a:pt x="0" y="2826"/>
                  <a:pt x="39688" y="42513"/>
                  <a:pt x="47625" y="47805"/>
                </a:cubicBezTo>
                <a:cubicBezTo>
                  <a:pt x="55562" y="53097"/>
                  <a:pt x="52652" y="39074"/>
                  <a:pt x="47625" y="31930"/>
                </a:cubicBezTo>
                <a:cubicBezTo>
                  <a:pt x="42598" y="24786"/>
                  <a:pt x="0" y="-2466"/>
                  <a:pt x="0" y="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: 図形 774">
            <a:extLst>
              <a:ext uri="{FF2B5EF4-FFF2-40B4-BE49-F238E27FC236}">
                <a16:creationId xmlns:a16="http://schemas.microsoft.com/office/drawing/2014/main" id="{BA839F34-7908-4596-9BB6-833134B3AF57}"/>
              </a:ext>
            </a:extLst>
          </p:cNvPr>
          <p:cNvSpPr/>
          <p:nvPr/>
        </p:nvSpPr>
        <p:spPr>
          <a:xfrm>
            <a:off x="2502180" y="6956420"/>
            <a:ext cx="773690" cy="129632"/>
          </a:xfrm>
          <a:custGeom>
            <a:avLst/>
            <a:gdLst>
              <a:gd name="connsiteX0" fmla="*/ 1308 w 773690"/>
              <a:gd name="connsiteY0" fmla="*/ 5 h 129632"/>
              <a:gd name="connsiteX1" fmla="*/ 275945 w 773690"/>
              <a:gd name="connsiteY1" fmla="*/ 19055 h 129632"/>
              <a:gd name="connsiteX2" fmla="*/ 566458 w 773690"/>
              <a:gd name="connsiteY2" fmla="*/ 85730 h 129632"/>
              <a:gd name="connsiteX3" fmla="*/ 772833 w 773690"/>
              <a:gd name="connsiteY3" fmla="*/ 128593 h 129632"/>
              <a:gd name="connsiteX4" fmla="*/ 629958 w 773690"/>
              <a:gd name="connsiteY4" fmla="*/ 111130 h 129632"/>
              <a:gd name="connsiteX5" fmla="*/ 390245 w 773690"/>
              <a:gd name="connsiteY5" fmla="*/ 53980 h 129632"/>
              <a:gd name="connsiteX6" fmla="*/ 180695 w 773690"/>
              <a:gd name="connsiteY6" fmla="*/ 17468 h 129632"/>
              <a:gd name="connsiteX7" fmla="*/ 1308 w 773690"/>
              <a:gd name="connsiteY7" fmla="*/ 5 h 12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3690" h="129632">
                <a:moveTo>
                  <a:pt x="1308" y="5"/>
                </a:moveTo>
                <a:cubicBezTo>
                  <a:pt x="17183" y="269"/>
                  <a:pt x="181753" y="4768"/>
                  <a:pt x="275945" y="19055"/>
                </a:cubicBezTo>
                <a:cubicBezTo>
                  <a:pt x="370137" y="33342"/>
                  <a:pt x="483643" y="67474"/>
                  <a:pt x="566458" y="85730"/>
                </a:cubicBezTo>
                <a:cubicBezTo>
                  <a:pt x="649273" y="103986"/>
                  <a:pt x="762250" y="124360"/>
                  <a:pt x="772833" y="128593"/>
                </a:cubicBezTo>
                <a:cubicBezTo>
                  <a:pt x="783416" y="132826"/>
                  <a:pt x="693723" y="123566"/>
                  <a:pt x="629958" y="111130"/>
                </a:cubicBezTo>
                <a:cubicBezTo>
                  <a:pt x="566193" y="98695"/>
                  <a:pt x="465122" y="69590"/>
                  <a:pt x="390245" y="53980"/>
                </a:cubicBezTo>
                <a:cubicBezTo>
                  <a:pt x="315368" y="38370"/>
                  <a:pt x="243401" y="25670"/>
                  <a:pt x="180695" y="17468"/>
                </a:cubicBezTo>
                <a:cubicBezTo>
                  <a:pt x="117989" y="9266"/>
                  <a:pt x="-14567" y="-259"/>
                  <a:pt x="130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: 図形 775">
            <a:extLst>
              <a:ext uri="{FF2B5EF4-FFF2-40B4-BE49-F238E27FC236}">
                <a16:creationId xmlns:a16="http://schemas.microsoft.com/office/drawing/2014/main" id="{234C47C5-56F2-40B1-AE80-A471E6007A30}"/>
              </a:ext>
            </a:extLst>
          </p:cNvPr>
          <p:cNvSpPr/>
          <p:nvPr/>
        </p:nvSpPr>
        <p:spPr>
          <a:xfrm>
            <a:off x="2458266" y="6901865"/>
            <a:ext cx="561197" cy="75597"/>
          </a:xfrm>
          <a:custGeom>
            <a:avLst/>
            <a:gdLst>
              <a:gd name="connsiteX0" fmla="*/ 772 w 561197"/>
              <a:gd name="connsiteY0" fmla="*/ 585 h 75597"/>
              <a:gd name="connsiteX1" fmla="*/ 232547 w 561197"/>
              <a:gd name="connsiteY1" fmla="*/ 6935 h 75597"/>
              <a:gd name="connsiteX2" fmla="*/ 361134 w 561197"/>
              <a:gd name="connsiteY2" fmla="*/ 27573 h 75597"/>
              <a:gd name="connsiteX3" fmla="*/ 489722 w 561197"/>
              <a:gd name="connsiteY3" fmla="*/ 49798 h 75597"/>
              <a:gd name="connsiteX4" fmla="*/ 551634 w 561197"/>
              <a:gd name="connsiteY4" fmla="*/ 40273 h 75597"/>
              <a:gd name="connsiteX5" fmla="*/ 557984 w 561197"/>
              <a:gd name="connsiteY5" fmla="*/ 24398 h 75597"/>
              <a:gd name="connsiteX6" fmla="*/ 521472 w 561197"/>
              <a:gd name="connsiteY6" fmla="*/ 75198 h 75597"/>
              <a:gd name="connsiteX7" fmla="*/ 435747 w 561197"/>
              <a:gd name="connsiteY7" fmla="*/ 46623 h 75597"/>
              <a:gd name="connsiteX8" fmla="*/ 167459 w 561197"/>
              <a:gd name="connsiteY8" fmla="*/ 19635 h 75597"/>
              <a:gd name="connsiteX9" fmla="*/ 772 w 561197"/>
              <a:gd name="connsiteY9" fmla="*/ 585 h 75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1197" h="75597">
                <a:moveTo>
                  <a:pt x="772" y="585"/>
                </a:moveTo>
                <a:cubicBezTo>
                  <a:pt x="11620" y="-1532"/>
                  <a:pt x="172487" y="2437"/>
                  <a:pt x="232547" y="6935"/>
                </a:cubicBezTo>
                <a:cubicBezTo>
                  <a:pt x="292607" y="11433"/>
                  <a:pt x="361134" y="27573"/>
                  <a:pt x="361134" y="27573"/>
                </a:cubicBezTo>
                <a:cubicBezTo>
                  <a:pt x="403996" y="34717"/>
                  <a:pt x="457972" y="47681"/>
                  <a:pt x="489722" y="49798"/>
                </a:cubicBezTo>
                <a:cubicBezTo>
                  <a:pt x="521472" y="51915"/>
                  <a:pt x="540257" y="44506"/>
                  <a:pt x="551634" y="40273"/>
                </a:cubicBezTo>
                <a:cubicBezTo>
                  <a:pt x="563011" y="36040"/>
                  <a:pt x="563011" y="18577"/>
                  <a:pt x="557984" y="24398"/>
                </a:cubicBezTo>
                <a:cubicBezTo>
                  <a:pt x="552957" y="30219"/>
                  <a:pt x="541845" y="71494"/>
                  <a:pt x="521472" y="75198"/>
                </a:cubicBezTo>
                <a:cubicBezTo>
                  <a:pt x="501099" y="78902"/>
                  <a:pt x="494749" y="55883"/>
                  <a:pt x="435747" y="46623"/>
                </a:cubicBezTo>
                <a:cubicBezTo>
                  <a:pt x="376745" y="37363"/>
                  <a:pt x="239161" y="28102"/>
                  <a:pt x="167459" y="19635"/>
                </a:cubicBezTo>
                <a:cubicBezTo>
                  <a:pt x="95757" y="11168"/>
                  <a:pt x="-10076" y="2702"/>
                  <a:pt x="772" y="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: 図形 776">
            <a:extLst>
              <a:ext uri="{FF2B5EF4-FFF2-40B4-BE49-F238E27FC236}">
                <a16:creationId xmlns:a16="http://schemas.microsoft.com/office/drawing/2014/main" id="{ED85D22B-08E6-4E60-82A4-16B0AC06CF1A}"/>
              </a:ext>
            </a:extLst>
          </p:cNvPr>
          <p:cNvSpPr/>
          <p:nvPr/>
        </p:nvSpPr>
        <p:spPr>
          <a:xfrm>
            <a:off x="3021819" y="6913268"/>
            <a:ext cx="289706" cy="95545"/>
          </a:xfrm>
          <a:custGeom>
            <a:avLst/>
            <a:gdLst>
              <a:gd name="connsiteX0" fmla="*/ 5544 w 289706"/>
              <a:gd name="connsiteY0" fmla="*/ 295 h 95545"/>
              <a:gd name="connsiteX1" fmla="*/ 76981 w 289706"/>
              <a:gd name="connsiteY1" fmla="*/ 54270 h 95545"/>
              <a:gd name="connsiteX2" fmla="*/ 289706 w 289706"/>
              <a:gd name="connsiteY2" fmla="*/ 95545 h 95545"/>
              <a:gd name="connsiteX3" fmla="*/ 207156 w 289706"/>
              <a:gd name="connsiteY3" fmla="*/ 79670 h 95545"/>
              <a:gd name="connsiteX4" fmla="*/ 5544 w 289706"/>
              <a:gd name="connsiteY4" fmla="*/ 295 h 9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706" h="95545">
                <a:moveTo>
                  <a:pt x="5544" y="295"/>
                </a:moveTo>
                <a:cubicBezTo>
                  <a:pt x="-16152" y="-3938"/>
                  <a:pt x="29621" y="38395"/>
                  <a:pt x="76981" y="54270"/>
                </a:cubicBezTo>
                <a:cubicBezTo>
                  <a:pt x="124341" y="70145"/>
                  <a:pt x="289706" y="95545"/>
                  <a:pt x="289706" y="95545"/>
                </a:cubicBezTo>
                <a:lnTo>
                  <a:pt x="207156" y="79670"/>
                </a:lnTo>
                <a:cubicBezTo>
                  <a:pt x="157679" y="68558"/>
                  <a:pt x="27240" y="4528"/>
                  <a:pt x="5544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: 図形 777">
            <a:extLst>
              <a:ext uri="{FF2B5EF4-FFF2-40B4-BE49-F238E27FC236}">
                <a16:creationId xmlns:a16="http://schemas.microsoft.com/office/drawing/2014/main" id="{EA77E356-D27C-4510-91A3-B7FC62919E46}"/>
              </a:ext>
            </a:extLst>
          </p:cNvPr>
          <p:cNvSpPr/>
          <p:nvPr/>
        </p:nvSpPr>
        <p:spPr>
          <a:xfrm>
            <a:off x="2920145" y="6965653"/>
            <a:ext cx="371051" cy="76371"/>
          </a:xfrm>
          <a:custGeom>
            <a:avLst/>
            <a:gdLst>
              <a:gd name="connsiteX0" fmla="*/ 10380 w 371051"/>
              <a:gd name="connsiteY0" fmla="*/ 8235 h 76371"/>
              <a:gd name="connsiteX1" fmla="*/ 359630 w 371051"/>
              <a:gd name="connsiteY1" fmla="*/ 74910 h 76371"/>
              <a:gd name="connsiteX2" fmla="*/ 292955 w 371051"/>
              <a:gd name="connsiteY2" fmla="*/ 55860 h 76371"/>
              <a:gd name="connsiteX3" fmla="*/ 108805 w 371051"/>
              <a:gd name="connsiteY3" fmla="*/ 6647 h 76371"/>
              <a:gd name="connsiteX4" fmla="*/ 10380 w 371051"/>
              <a:gd name="connsiteY4" fmla="*/ 8235 h 7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051" h="76371">
                <a:moveTo>
                  <a:pt x="10380" y="8235"/>
                </a:moveTo>
                <a:cubicBezTo>
                  <a:pt x="52184" y="19612"/>
                  <a:pt x="312534" y="66973"/>
                  <a:pt x="359630" y="74910"/>
                </a:cubicBezTo>
                <a:cubicBezTo>
                  <a:pt x="406726" y="82847"/>
                  <a:pt x="292955" y="55860"/>
                  <a:pt x="292955" y="55860"/>
                </a:cubicBezTo>
                <a:cubicBezTo>
                  <a:pt x="251151" y="44483"/>
                  <a:pt x="154048" y="15114"/>
                  <a:pt x="108805" y="6647"/>
                </a:cubicBezTo>
                <a:cubicBezTo>
                  <a:pt x="63562" y="-1820"/>
                  <a:pt x="-31424" y="-3142"/>
                  <a:pt x="10380" y="8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: 図形 778">
            <a:extLst>
              <a:ext uri="{FF2B5EF4-FFF2-40B4-BE49-F238E27FC236}">
                <a16:creationId xmlns:a16="http://schemas.microsoft.com/office/drawing/2014/main" id="{FE0E530D-727F-44F6-A41A-F473F22EBDEC}"/>
              </a:ext>
            </a:extLst>
          </p:cNvPr>
          <p:cNvSpPr/>
          <p:nvPr/>
        </p:nvSpPr>
        <p:spPr>
          <a:xfrm>
            <a:off x="3318897" y="6878638"/>
            <a:ext cx="123728" cy="136534"/>
          </a:xfrm>
          <a:custGeom>
            <a:avLst/>
            <a:gdLst>
              <a:gd name="connsiteX0" fmla="*/ 51366 w 123728"/>
              <a:gd name="connsiteY0" fmla="*/ 0 h 136534"/>
              <a:gd name="connsiteX1" fmla="*/ 95816 w 123728"/>
              <a:gd name="connsiteY1" fmla="*/ 79375 h 136534"/>
              <a:gd name="connsiteX2" fmla="*/ 67241 w 123728"/>
              <a:gd name="connsiteY2" fmla="*/ 122237 h 136534"/>
              <a:gd name="connsiteX3" fmla="*/ 566 w 123728"/>
              <a:gd name="connsiteY3" fmla="*/ 136525 h 136534"/>
              <a:gd name="connsiteX4" fmla="*/ 108516 w 123728"/>
              <a:gd name="connsiteY4" fmla="*/ 120650 h 136534"/>
              <a:gd name="connsiteX5" fmla="*/ 119628 w 123728"/>
              <a:gd name="connsiteY5" fmla="*/ 79375 h 136534"/>
              <a:gd name="connsiteX6" fmla="*/ 51366 w 123728"/>
              <a:gd name="connsiteY6" fmla="*/ 0 h 13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728" h="136534">
                <a:moveTo>
                  <a:pt x="51366" y="0"/>
                </a:moveTo>
                <a:cubicBezTo>
                  <a:pt x="47397" y="0"/>
                  <a:pt x="93170" y="59002"/>
                  <a:pt x="95816" y="79375"/>
                </a:cubicBezTo>
                <a:cubicBezTo>
                  <a:pt x="98462" y="99748"/>
                  <a:pt x="83116" y="112712"/>
                  <a:pt x="67241" y="122237"/>
                </a:cubicBezTo>
                <a:cubicBezTo>
                  <a:pt x="51366" y="131762"/>
                  <a:pt x="-6313" y="136789"/>
                  <a:pt x="566" y="136525"/>
                </a:cubicBezTo>
                <a:cubicBezTo>
                  <a:pt x="7445" y="136261"/>
                  <a:pt x="88672" y="130175"/>
                  <a:pt x="108516" y="120650"/>
                </a:cubicBezTo>
                <a:cubicBezTo>
                  <a:pt x="128360" y="111125"/>
                  <a:pt x="124920" y="97631"/>
                  <a:pt x="119628" y="79375"/>
                </a:cubicBezTo>
                <a:cubicBezTo>
                  <a:pt x="114336" y="61119"/>
                  <a:pt x="55335" y="0"/>
                  <a:pt x="5136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: 図形 779">
            <a:extLst>
              <a:ext uri="{FF2B5EF4-FFF2-40B4-BE49-F238E27FC236}">
                <a16:creationId xmlns:a16="http://schemas.microsoft.com/office/drawing/2014/main" id="{4D7EAAB9-9ED3-4CC9-BA79-CBD28DB4FBA8}"/>
              </a:ext>
            </a:extLst>
          </p:cNvPr>
          <p:cNvSpPr/>
          <p:nvPr/>
        </p:nvSpPr>
        <p:spPr>
          <a:xfrm>
            <a:off x="3297355" y="6861078"/>
            <a:ext cx="101767" cy="143131"/>
          </a:xfrm>
          <a:custGeom>
            <a:avLst/>
            <a:gdLst>
              <a:gd name="connsiteX0" fmla="*/ 101483 w 101767"/>
              <a:gd name="connsiteY0" fmla="*/ 97 h 143131"/>
              <a:gd name="connsiteX1" fmla="*/ 3058 w 101767"/>
              <a:gd name="connsiteY1" fmla="*/ 66772 h 143131"/>
              <a:gd name="connsiteX2" fmla="*/ 25283 w 101767"/>
              <a:gd name="connsiteY2" fmla="*/ 142972 h 143131"/>
              <a:gd name="connsiteX3" fmla="*/ 28458 w 101767"/>
              <a:gd name="connsiteY3" fmla="*/ 85822 h 143131"/>
              <a:gd name="connsiteX4" fmla="*/ 33220 w 101767"/>
              <a:gd name="connsiteY4" fmla="*/ 52485 h 143131"/>
              <a:gd name="connsiteX5" fmla="*/ 101483 w 101767"/>
              <a:gd name="connsiteY5" fmla="*/ 97 h 143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67" h="143131">
                <a:moveTo>
                  <a:pt x="101483" y="97"/>
                </a:moveTo>
                <a:cubicBezTo>
                  <a:pt x="96456" y="2478"/>
                  <a:pt x="15758" y="42960"/>
                  <a:pt x="3058" y="66772"/>
                </a:cubicBezTo>
                <a:cubicBezTo>
                  <a:pt x="-9642" y="90585"/>
                  <a:pt x="21050" y="139797"/>
                  <a:pt x="25283" y="142972"/>
                </a:cubicBezTo>
                <a:cubicBezTo>
                  <a:pt x="29516" y="146147"/>
                  <a:pt x="27135" y="100903"/>
                  <a:pt x="28458" y="85822"/>
                </a:cubicBezTo>
                <a:cubicBezTo>
                  <a:pt x="29781" y="70741"/>
                  <a:pt x="23166" y="65450"/>
                  <a:pt x="33220" y="52485"/>
                </a:cubicBezTo>
                <a:cubicBezTo>
                  <a:pt x="43274" y="39521"/>
                  <a:pt x="106510" y="-2284"/>
                  <a:pt x="101483" y="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: 図形 780">
            <a:extLst>
              <a:ext uri="{FF2B5EF4-FFF2-40B4-BE49-F238E27FC236}">
                <a16:creationId xmlns:a16="http://schemas.microsoft.com/office/drawing/2014/main" id="{3648A544-A02F-4FF4-88D0-26ECC01A1D84}"/>
              </a:ext>
            </a:extLst>
          </p:cNvPr>
          <p:cNvSpPr/>
          <p:nvPr/>
        </p:nvSpPr>
        <p:spPr>
          <a:xfrm>
            <a:off x="3324103" y="6923081"/>
            <a:ext cx="60200" cy="66695"/>
          </a:xfrm>
          <a:custGeom>
            <a:avLst/>
            <a:gdLst>
              <a:gd name="connsiteX0" fmla="*/ 122 w 60200"/>
              <a:gd name="connsiteY0" fmla="*/ 7 h 66695"/>
              <a:gd name="connsiteX1" fmla="*/ 58860 w 60200"/>
              <a:gd name="connsiteY1" fmla="*/ 41282 h 66695"/>
              <a:gd name="connsiteX2" fmla="*/ 41397 w 60200"/>
              <a:gd name="connsiteY2" fmla="*/ 66682 h 66695"/>
              <a:gd name="connsiteX3" fmla="*/ 42985 w 60200"/>
              <a:gd name="connsiteY3" fmla="*/ 38107 h 66695"/>
              <a:gd name="connsiteX4" fmla="*/ 122 w 60200"/>
              <a:gd name="connsiteY4" fmla="*/ 7 h 6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200" h="66695">
                <a:moveTo>
                  <a:pt x="122" y="7"/>
                </a:moveTo>
                <a:cubicBezTo>
                  <a:pt x="2768" y="536"/>
                  <a:pt x="51981" y="30170"/>
                  <a:pt x="58860" y="41282"/>
                </a:cubicBezTo>
                <a:cubicBezTo>
                  <a:pt x="65739" y="52394"/>
                  <a:pt x="44043" y="67211"/>
                  <a:pt x="41397" y="66682"/>
                </a:cubicBezTo>
                <a:cubicBezTo>
                  <a:pt x="38751" y="66153"/>
                  <a:pt x="47483" y="48690"/>
                  <a:pt x="42985" y="38107"/>
                </a:cubicBezTo>
                <a:cubicBezTo>
                  <a:pt x="38487" y="27524"/>
                  <a:pt x="-2524" y="-522"/>
                  <a:pt x="12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: 図形 781">
            <a:extLst>
              <a:ext uri="{FF2B5EF4-FFF2-40B4-BE49-F238E27FC236}">
                <a16:creationId xmlns:a16="http://schemas.microsoft.com/office/drawing/2014/main" id="{861A0E1E-07CD-44AF-B724-F6B3E738B7B9}"/>
              </a:ext>
            </a:extLst>
          </p:cNvPr>
          <p:cNvSpPr/>
          <p:nvPr/>
        </p:nvSpPr>
        <p:spPr>
          <a:xfrm>
            <a:off x="2893646" y="6857561"/>
            <a:ext cx="434618" cy="134261"/>
          </a:xfrm>
          <a:custGeom>
            <a:avLst/>
            <a:gdLst>
              <a:gd name="connsiteX0" fmla="*/ 367 w 434618"/>
              <a:gd name="connsiteY0" fmla="*/ 439 h 134261"/>
              <a:gd name="connsiteX1" fmla="*/ 252779 w 434618"/>
              <a:gd name="connsiteY1" fmla="*/ 79814 h 134261"/>
              <a:gd name="connsiteX2" fmla="*/ 432167 w 434618"/>
              <a:gd name="connsiteY2" fmla="*/ 130614 h 134261"/>
              <a:gd name="connsiteX3" fmla="*/ 348029 w 434618"/>
              <a:gd name="connsiteY3" fmla="*/ 124264 h 134261"/>
              <a:gd name="connsiteX4" fmla="*/ 222617 w 434618"/>
              <a:gd name="connsiteY4" fmla="*/ 76639 h 134261"/>
              <a:gd name="connsiteX5" fmla="*/ 197217 w 434618"/>
              <a:gd name="connsiteY5" fmla="*/ 49652 h 134261"/>
              <a:gd name="connsiteX6" fmla="*/ 367 w 434618"/>
              <a:gd name="connsiteY6" fmla="*/ 439 h 134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618" h="134261">
                <a:moveTo>
                  <a:pt x="367" y="439"/>
                </a:moveTo>
                <a:cubicBezTo>
                  <a:pt x="9627" y="5466"/>
                  <a:pt x="180812" y="58118"/>
                  <a:pt x="252779" y="79814"/>
                </a:cubicBezTo>
                <a:cubicBezTo>
                  <a:pt x="324746" y="101510"/>
                  <a:pt x="416292" y="123206"/>
                  <a:pt x="432167" y="130614"/>
                </a:cubicBezTo>
                <a:cubicBezTo>
                  <a:pt x="448042" y="138022"/>
                  <a:pt x="382954" y="133260"/>
                  <a:pt x="348029" y="124264"/>
                </a:cubicBezTo>
                <a:cubicBezTo>
                  <a:pt x="313104" y="115268"/>
                  <a:pt x="247752" y="89074"/>
                  <a:pt x="222617" y="76639"/>
                </a:cubicBezTo>
                <a:cubicBezTo>
                  <a:pt x="197482" y="64204"/>
                  <a:pt x="235052" y="64469"/>
                  <a:pt x="197217" y="49652"/>
                </a:cubicBezTo>
                <a:cubicBezTo>
                  <a:pt x="159382" y="34835"/>
                  <a:pt x="-8893" y="-4588"/>
                  <a:pt x="367" y="4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: 図形 782">
            <a:extLst>
              <a:ext uri="{FF2B5EF4-FFF2-40B4-BE49-F238E27FC236}">
                <a16:creationId xmlns:a16="http://schemas.microsoft.com/office/drawing/2014/main" id="{6DCFF388-901F-4E71-BEBA-8641567A1B46}"/>
              </a:ext>
            </a:extLst>
          </p:cNvPr>
          <p:cNvSpPr/>
          <p:nvPr/>
        </p:nvSpPr>
        <p:spPr>
          <a:xfrm>
            <a:off x="3088517" y="6604588"/>
            <a:ext cx="100903" cy="234906"/>
          </a:xfrm>
          <a:custGeom>
            <a:avLst/>
            <a:gdLst>
              <a:gd name="connsiteX0" fmla="*/ 99183 w 100903"/>
              <a:gd name="connsiteY0" fmla="*/ 1000 h 234906"/>
              <a:gd name="connsiteX1" fmla="*/ 3933 w 100903"/>
              <a:gd name="connsiteY1" fmla="*/ 162925 h 234906"/>
              <a:gd name="connsiteX2" fmla="*/ 26158 w 100903"/>
              <a:gd name="connsiteY2" fmla="*/ 228012 h 234906"/>
              <a:gd name="connsiteX3" fmla="*/ 99183 w 100903"/>
              <a:gd name="connsiteY3" fmla="*/ 229600 h 234906"/>
              <a:gd name="connsiteX4" fmla="*/ 40446 w 100903"/>
              <a:gd name="connsiteY4" fmla="*/ 197850 h 234906"/>
              <a:gd name="connsiteX5" fmla="*/ 30921 w 100903"/>
              <a:gd name="connsiteY5" fmla="*/ 147050 h 234906"/>
              <a:gd name="connsiteX6" fmla="*/ 62671 w 100903"/>
              <a:gd name="connsiteY6" fmla="*/ 96250 h 234906"/>
              <a:gd name="connsiteX7" fmla="*/ 99183 w 100903"/>
              <a:gd name="connsiteY7" fmla="*/ 1000 h 23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903" h="234906">
                <a:moveTo>
                  <a:pt x="99183" y="1000"/>
                </a:moveTo>
                <a:cubicBezTo>
                  <a:pt x="89393" y="12113"/>
                  <a:pt x="16104" y="125090"/>
                  <a:pt x="3933" y="162925"/>
                </a:cubicBezTo>
                <a:cubicBezTo>
                  <a:pt x="-8238" y="200760"/>
                  <a:pt x="10283" y="216900"/>
                  <a:pt x="26158" y="228012"/>
                </a:cubicBezTo>
                <a:cubicBezTo>
                  <a:pt x="42033" y="239125"/>
                  <a:pt x="96802" y="234627"/>
                  <a:pt x="99183" y="229600"/>
                </a:cubicBezTo>
                <a:cubicBezTo>
                  <a:pt x="101564" y="224573"/>
                  <a:pt x="51823" y="211608"/>
                  <a:pt x="40446" y="197850"/>
                </a:cubicBezTo>
                <a:cubicBezTo>
                  <a:pt x="29069" y="184092"/>
                  <a:pt x="27217" y="163983"/>
                  <a:pt x="30921" y="147050"/>
                </a:cubicBezTo>
                <a:cubicBezTo>
                  <a:pt x="34625" y="130117"/>
                  <a:pt x="51029" y="117946"/>
                  <a:pt x="62671" y="96250"/>
                </a:cubicBezTo>
                <a:cubicBezTo>
                  <a:pt x="74313" y="74554"/>
                  <a:pt x="108973" y="-10113"/>
                  <a:pt x="99183" y="10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: 図形 783">
            <a:extLst>
              <a:ext uri="{FF2B5EF4-FFF2-40B4-BE49-F238E27FC236}">
                <a16:creationId xmlns:a16="http://schemas.microsoft.com/office/drawing/2014/main" id="{91421D0A-4F32-4D70-BCF3-EBA18666550C}"/>
              </a:ext>
            </a:extLst>
          </p:cNvPr>
          <p:cNvSpPr/>
          <p:nvPr/>
        </p:nvSpPr>
        <p:spPr>
          <a:xfrm>
            <a:off x="2765410" y="6751271"/>
            <a:ext cx="222710" cy="110625"/>
          </a:xfrm>
          <a:custGeom>
            <a:avLst/>
            <a:gdLst>
              <a:gd name="connsiteX0" fmla="*/ 15 w 222710"/>
              <a:gd name="connsiteY0" fmla="*/ 108317 h 110625"/>
              <a:gd name="connsiteX1" fmla="*/ 109553 w 222710"/>
              <a:gd name="connsiteY1" fmla="*/ 108317 h 110625"/>
              <a:gd name="connsiteX2" fmla="*/ 120665 w 222710"/>
              <a:gd name="connsiteY2" fmla="*/ 86092 h 110625"/>
              <a:gd name="connsiteX3" fmla="*/ 157178 w 222710"/>
              <a:gd name="connsiteY3" fmla="*/ 63867 h 110625"/>
              <a:gd name="connsiteX4" fmla="*/ 220678 w 222710"/>
              <a:gd name="connsiteY4" fmla="*/ 59104 h 110625"/>
              <a:gd name="connsiteX5" fmla="*/ 206390 w 222710"/>
              <a:gd name="connsiteY5" fmla="*/ 98792 h 110625"/>
              <a:gd name="connsiteX6" fmla="*/ 200040 w 222710"/>
              <a:gd name="connsiteY6" fmla="*/ 38467 h 110625"/>
              <a:gd name="connsiteX7" fmla="*/ 127015 w 222710"/>
              <a:gd name="connsiteY7" fmla="*/ 11479 h 110625"/>
              <a:gd name="connsiteX8" fmla="*/ 71453 w 222710"/>
              <a:gd name="connsiteY8" fmla="*/ 1954 h 110625"/>
              <a:gd name="connsiteX9" fmla="*/ 200040 w 222710"/>
              <a:gd name="connsiteY9" fmla="*/ 47992 h 110625"/>
              <a:gd name="connsiteX10" fmla="*/ 119078 w 222710"/>
              <a:gd name="connsiteY10" fmla="*/ 65454 h 110625"/>
              <a:gd name="connsiteX11" fmla="*/ 101615 w 222710"/>
              <a:gd name="connsiteY11" fmla="*/ 94029 h 110625"/>
              <a:gd name="connsiteX12" fmla="*/ 15 w 222710"/>
              <a:gd name="connsiteY12" fmla="*/ 108317 h 11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2710" h="110625">
                <a:moveTo>
                  <a:pt x="15" y="108317"/>
                </a:moveTo>
                <a:cubicBezTo>
                  <a:pt x="1338" y="110698"/>
                  <a:pt x="89445" y="112021"/>
                  <a:pt x="109553" y="108317"/>
                </a:cubicBezTo>
                <a:cubicBezTo>
                  <a:pt x="129661" y="104613"/>
                  <a:pt x="112728" y="93500"/>
                  <a:pt x="120665" y="86092"/>
                </a:cubicBezTo>
                <a:cubicBezTo>
                  <a:pt x="128603" y="78684"/>
                  <a:pt x="140509" y="68365"/>
                  <a:pt x="157178" y="63867"/>
                </a:cubicBezTo>
                <a:cubicBezTo>
                  <a:pt x="173847" y="59369"/>
                  <a:pt x="212476" y="53283"/>
                  <a:pt x="220678" y="59104"/>
                </a:cubicBezTo>
                <a:cubicBezTo>
                  <a:pt x="228880" y="64925"/>
                  <a:pt x="209830" y="102231"/>
                  <a:pt x="206390" y="98792"/>
                </a:cubicBezTo>
                <a:cubicBezTo>
                  <a:pt x="202950" y="95353"/>
                  <a:pt x="213269" y="53019"/>
                  <a:pt x="200040" y="38467"/>
                </a:cubicBezTo>
                <a:cubicBezTo>
                  <a:pt x="186811" y="23915"/>
                  <a:pt x="148446" y="17564"/>
                  <a:pt x="127015" y="11479"/>
                </a:cubicBezTo>
                <a:cubicBezTo>
                  <a:pt x="105584" y="5394"/>
                  <a:pt x="59282" y="-4132"/>
                  <a:pt x="71453" y="1954"/>
                </a:cubicBezTo>
                <a:cubicBezTo>
                  <a:pt x="83624" y="8039"/>
                  <a:pt x="192103" y="37409"/>
                  <a:pt x="200040" y="47992"/>
                </a:cubicBezTo>
                <a:cubicBezTo>
                  <a:pt x="207977" y="58575"/>
                  <a:pt x="135482" y="57781"/>
                  <a:pt x="119078" y="65454"/>
                </a:cubicBezTo>
                <a:cubicBezTo>
                  <a:pt x="102674" y="73127"/>
                  <a:pt x="118548" y="88208"/>
                  <a:pt x="101615" y="94029"/>
                </a:cubicBezTo>
                <a:cubicBezTo>
                  <a:pt x="84682" y="99850"/>
                  <a:pt x="-1308" y="105936"/>
                  <a:pt x="15" y="1083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: 図形 784">
            <a:extLst>
              <a:ext uri="{FF2B5EF4-FFF2-40B4-BE49-F238E27FC236}">
                <a16:creationId xmlns:a16="http://schemas.microsoft.com/office/drawing/2014/main" id="{5472D130-AE62-44DF-8B5B-BFDEF98540C0}"/>
              </a:ext>
            </a:extLst>
          </p:cNvPr>
          <p:cNvSpPr/>
          <p:nvPr/>
        </p:nvSpPr>
        <p:spPr>
          <a:xfrm>
            <a:off x="2757371" y="6810355"/>
            <a:ext cx="143532" cy="24270"/>
          </a:xfrm>
          <a:custGeom>
            <a:avLst/>
            <a:gdLst>
              <a:gd name="connsiteX0" fmla="*/ 117 w 143532"/>
              <a:gd name="connsiteY0" fmla="*/ 23833 h 24270"/>
              <a:gd name="connsiteX1" fmla="*/ 136642 w 143532"/>
              <a:gd name="connsiteY1" fmla="*/ 14308 h 24270"/>
              <a:gd name="connsiteX2" fmla="*/ 112829 w 143532"/>
              <a:gd name="connsiteY2" fmla="*/ 20 h 24270"/>
              <a:gd name="connsiteX3" fmla="*/ 117 w 143532"/>
              <a:gd name="connsiteY3" fmla="*/ 23833 h 2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532" h="24270">
                <a:moveTo>
                  <a:pt x="117" y="23833"/>
                </a:moveTo>
                <a:cubicBezTo>
                  <a:pt x="4086" y="26214"/>
                  <a:pt x="117857" y="18277"/>
                  <a:pt x="136642" y="14308"/>
                </a:cubicBezTo>
                <a:cubicBezTo>
                  <a:pt x="155427" y="10339"/>
                  <a:pt x="131879" y="814"/>
                  <a:pt x="112829" y="20"/>
                </a:cubicBezTo>
                <a:cubicBezTo>
                  <a:pt x="93779" y="-774"/>
                  <a:pt x="-3852" y="21452"/>
                  <a:pt x="117" y="238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: 図形 785">
            <a:extLst>
              <a:ext uri="{FF2B5EF4-FFF2-40B4-BE49-F238E27FC236}">
                <a16:creationId xmlns:a16="http://schemas.microsoft.com/office/drawing/2014/main" id="{72FA8287-0478-4DC9-A29B-DBEE25AF2593}"/>
              </a:ext>
            </a:extLst>
          </p:cNvPr>
          <p:cNvSpPr/>
          <p:nvPr/>
        </p:nvSpPr>
        <p:spPr>
          <a:xfrm>
            <a:off x="2772415" y="6757984"/>
            <a:ext cx="80481" cy="101612"/>
          </a:xfrm>
          <a:custGeom>
            <a:avLst/>
            <a:gdLst>
              <a:gd name="connsiteX0" fmla="*/ 80323 w 80481"/>
              <a:gd name="connsiteY0" fmla="*/ 4 h 101612"/>
              <a:gd name="connsiteX1" fmla="*/ 5710 w 80481"/>
              <a:gd name="connsiteY1" fmla="*/ 58741 h 101612"/>
              <a:gd name="connsiteX2" fmla="*/ 7298 w 80481"/>
              <a:gd name="connsiteY2" fmla="*/ 101604 h 101612"/>
              <a:gd name="connsiteX3" fmla="*/ 24760 w 80481"/>
              <a:gd name="connsiteY3" fmla="*/ 61916 h 101612"/>
              <a:gd name="connsiteX4" fmla="*/ 80323 w 80481"/>
              <a:gd name="connsiteY4" fmla="*/ 4 h 10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481" h="101612">
                <a:moveTo>
                  <a:pt x="80323" y="4"/>
                </a:moveTo>
                <a:cubicBezTo>
                  <a:pt x="77148" y="-525"/>
                  <a:pt x="17881" y="41808"/>
                  <a:pt x="5710" y="58741"/>
                </a:cubicBezTo>
                <a:cubicBezTo>
                  <a:pt x="-6461" y="75674"/>
                  <a:pt x="4123" y="101075"/>
                  <a:pt x="7298" y="101604"/>
                </a:cubicBezTo>
                <a:cubicBezTo>
                  <a:pt x="10473" y="102133"/>
                  <a:pt x="11531" y="78320"/>
                  <a:pt x="24760" y="61916"/>
                </a:cubicBezTo>
                <a:cubicBezTo>
                  <a:pt x="37989" y="45512"/>
                  <a:pt x="83498" y="533"/>
                  <a:pt x="8032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: 図形 786">
            <a:extLst>
              <a:ext uri="{FF2B5EF4-FFF2-40B4-BE49-F238E27FC236}">
                <a16:creationId xmlns:a16="http://schemas.microsoft.com/office/drawing/2014/main" id="{1E186B63-483F-41B5-9B76-EA011BDD8822}"/>
              </a:ext>
            </a:extLst>
          </p:cNvPr>
          <p:cNvSpPr/>
          <p:nvPr/>
        </p:nvSpPr>
        <p:spPr>
          <a:xfrm>
            <a:off x="3076234" y="6383426"/>
            <a:ext cx="522961" cy="187535"/>
          </a:xfrm>
          <a:custGeom>
            <a:avLst/>
            <a:gdLst>
              <a:gd name="connsiteX0" fmla="*/ 522629 w 522961"/>
              <a:gd name="connsiteY0" fmla="*/ 20549 h 187535"/>
              <a:gd name="connsiteX1" fmla="*/ 294029 w 522961"/>
              <a:gd name="connsiteY1" fmla="*/ 4674 h 187535"/>
              <a:gd name="connsiteX2" fmla="*/ 190841 w 522961"/>
              <a:gd name="connsiteY2" fmla="*/ 112624 h 187535"/>
              <a:gd name="connsiteX3" fmla="*/ 146391 w 522961"/>
              <a:gd name="connsiteY3" fmla="*/ 169774 h 187535"/>
              <a:gd name="connsiteX4" fmla="*/ 82891 w 522961"/>
              <a:gd name="connsiteY4" fmla="*/ 187237 h 187535"/>
              <a:gd name="connsiteX5" fmla="*/ 341 w 522961"/>
              <a:gd name="connsiteY5" fmla="*/ 158662 h 187535"/>
              <a:gd name="connsiteX6" fmla="*/ 116229 w 522961"/>
              <a:gd name="connsiteY6" fmla="*/ 174537 h 187535"/>
              <a:gd name="connsiteX7" fmla="*/ 190841 w 522961"/>
              <a:gd name="connsiteY7" fmla="*/ 118974 h 187535"/>
              <a:gd name="connsiteX8" fmla="*/ 247991 w 522961"/>
              <a:gd name="connsiteY8" fmla="*/ 42774 h 187535"/>
              <a:gd name="connsiteX9" fmla="*/ 343241 w 522961"/>
              <a:gd name="connsiteY9" fmla="*/ 30074 h 187535"/>
              <a:gd name="connsiteX10" fmla="*/ 522629 w 522961"/>
              <a:gd name="connsiteY10" fmla="*/ 20549 h 18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2961" h="187535">
                <a:moveTo>
                  <a:pt x="522629" y="20549"/>
                </a:moveTo>
                <a:cubicBezTo>
                  <a:pt x="514427" y="16316"/>
                  <a:pt x="349327" y="-10672"/>
                  <a:pt x="294029" y="4674"/>
                </a:cubicBezTo>
                <a:cubicBezTo>
                  <a:pt x="238731" y="20020"/>
                  <a:pt x="215447" y="85107"/>
                  <a:pt x="190841" y="112624"/>
                </a:cubicBezTo>
                <a:cubicBezTo>
                  <a:pt x="166235" y="140141"/>
                  <a:pt x="164383" y="157339"/>
                  <a:pt x="146391" y="169774"/>
                </a:cubicBezTo>
                <a:cubicBezTo>
                  <a:pt x="128399" y="182210"/>
                  <a:pt x="107233" y="189089"/>
                  <a:pt x="82891" y="187237"/>
                </a:cubicBezTo>
                <a:cubicBezTo>
                  <a:pt x="58549" y="185385"/>
                  <a:pt x="-5215" y="160779"/>
                  <a:pt x="341" y="158662"/>
                </a:cubicBezTo>
                <a:cubicBezTo>
                  <a:pt x="5897" y="156545"/>
                  <a:pt x="84479" y="181152"/>
                  <a:pt x="116229" y="174537"/>
                </a:cubicBezTo>
                <a:cubicBezTo>
                  <a:pt x="147979" y="167922"/>
                  <a:pt x="168881" y="140935"/>
                  <a:pt x="190841" y="118974"/>
                </a:cubicBezTo>
                <a:cubicBezTo>
                  <a:pt x="212801" y="97014"/>
                  <a:pt x="222591" y="57591"/>
                  <a:pt x="247991" y="42774"/>
                </a:cubicBezTo>
                <a:cubicBezTo>
                  <a:pt x="273391" y="27957"/>
                  <a:pt x="301701" y="31662"/>
                  <a:pt x="343241" y="30074"/>
                </a:cubicBezTo>
                <a:cubicBezTo>
                  <a:pt x="384781" y="28486"/>
                  <a:pt x="530831" y="24782"/>
                  <a:pt x="522629" y="20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: 図形 787">
            <a:extLst>
              <a:ext uri="{FF2B5EF4-FFF2-40B4-BE49-F238E27FC236}">
                <a16:creationId xmlns:a16="http://schemas.microsoft.com/office/drawing/2014/main" id="{DB5D2BB9-3152-4C36-B504-4C77F9942CDE}"/>
              </a:ext>
            </a:extLst>
          </p:cNvPr>
          <p:cNvSpPr/>
          <p:nvPr/>
        </p:nvSpPr>
        <p:spPr>
          <a:xfrm>
            <a:off x="3203351" y="6394540"/>
            <a:ext cx="340983" cy="242124"/>
          </a:xfrm>
          <a:custGeom>
            <a:avLst/>
            <a:gdLst>
              <a:gd name="connsiteX0" fmla="*/ 332012 w 340983"/>
              <a:gd name="connsiteY0" fmla="*/ 18960 h 242124"/>
              <a:gd name="connsiteX1" fmla="*/ 279624 w 340983"/>
              <a:gd name="connsiteY1" fmla="*/ 23723 h 242124"/>
              <a:gd name="connsiteX2" fmla="*/ 98649 w 340983"/>
              <a:gd name="connsiteY2" fmla="*/ 225335 h 242124"/>
              <a:gd name="connsiteX3" fmla="*/ 44674 w 340983"/>
              <a:gd name="connsiteY3" fmla="*/ 225335 h 242124"/>
              <a:gd name="connsiteX4" fmla="*/ 224 w 340983"/>
              <a:gd name="connsiteY4" fmla="*/ 179298 h 242124"/>
              <a:gd name="connsiteX5" fmla="*/ 63724 w 340983"/>
              <a:gd name="connsiteY5" fmla="*/ 215810 h 242124"/>
              <a:gd name="connsiteX6" fmla="*/ 114524 w 340983"/>
              <a:gd name="connsiteY6" fmla="*/ 158660 h 242124"/>
              <a:gd name="connsiteX7" fmla="*/ 332012 w 340983"/>
              <a:gd name="connsiteY7" fmla="*/ 18960 h 242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983" h="242124">
                <a:moveTo>
                  <a:pt x="332012" y="18960"/>
                </a:moveTo>
                <a:cubicBezTo>
                  <a:pt x="359529" y="-3530"/>
                  <a:pt x="318518" y="-10673"/>
                  <a:pt x="279624" y="23723"/>
                </a:cubicBezTo>
                <a:cubicBezTo>
                  <a:pt x="240730" y="58119"/>
                  <a:pt x="137807" y="191733"/>
                  <a:pt x="98649" y="225335"/>
                </a:cubicBezTo>
                <a:cubicBezTo>
                  <a:pt x="59491" y="258937"/>
                  <a:pt x="61078" y="233008"/>
                  <a:pt x="44674" y="225335"/>
                </a:cubicBezTo>
                <a:cubicBezTo>
                  <a:pt x="28270" y="217662"/>
                  <a:pt x="-2951" y="180885"/>
                  <a:pt x="224" y="179298"/>
                </a:cubicBezTo>
                <a:cubicBezTo>
                  <a:pt x="3399" y="177711"/>
                  <a:pt x="44674" y="219250"/>
                  <a:pt x="63724" y="215810"/>
                </a:cubicBezTo>
                <a:cubicBezTo>
                  <a:pt x="82774" y="212370"/>
                  <a:pt x="75895" y="192791"/>
                  <a:pt x="114524" y="158660"/>
                </a:cubicBezTo>
                <a:cubicBezTo>
                  <a:pt x="153153" y="124529"/>
                  <a:pt x="304495" y="41450"/>
                  <a:pt x="332012" y="189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: 図形 788">
            <a:extLst>
              <a:ext uri="{FF2B5EF4-FFF2-40B4-BE49-F238E27FC236}">
                <a16:creationId xmlns:a16="http://schemas.microsoft.com/office/drawing/2014/main" id="{21CB705B-9C07-4C55-BB31-9140BD5F70E5}"/>
              </a:ext>
            </a:extLst>
          </p:cNvPr>
          <p:cNvSpPr/>
          <p:nvPr/>
        </p:nvSpPr>
        <p:spPr>
          <a:xfrm>
            <a:off x="3184412" y="6705116"/>
            <a:ext cx="61061" cy="65658"/>
          </a:xfrm>
          <a:custGeom>
            <a:avLst/>
            <a:gdLst>
              <a:gd name="connsiteX0" fmla="*/ 42976 w 61061"/>
              <a:gd name="connsiteY0" fmla="*/ 65572 h 65658"/>
              <a:gd name="connsiteX1" fmla="*/ 113 w 61061"/>
              <a:gd name="connsiteY1" fmla="*/ 2072 h 65658"/>
              <a:gd name="connsiteX2" fmla="*/ 57263 w 61061"/>
              <a:gd name="connsiteY2" fmla="*/ 16359 h 65658"/>
              <a:gd name="connsiteX3" fmla="*/ 42976 w 61061"/>
              <a:gd name="connsiteY3" fmla="*/ 65572 h 6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061" h="65658">
                <a:moveTo>
                  <a:pt x="42976" y="65572"/>
                </a:moveTo>
                <a:cubicBezTo>
                  <a:pt x="33451" y="63191"/>
                  <a:pt x="-2268" y="10274"/>
                  <a:pt x="113" y="2072"/>
                </a:cubicBezTo>
                <a:cubicBezTo>
                  <a:pt x="2494" y="-6130"/>
                  <a:pt x="46151" y="12390"/>
                  <a:pt x="57263" y="16359"/>
                </a:cubicBezTo>
                <a:cubicBezTo>
                  <a:pt x="68375" y="20328"/>
                  <a:pt x="52501" y="67953"/>
                  <a:pt x="42976" y="65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: 図形 789">
            <a:extLst>
              <a:ext uri="{FF2B5EF4-FFF2-40B4-BE49-F238E27FC236}">
                <a16:creationId xmlns:a16="http://schemas.microsoft.com/office/drawing/2014/main" id="{83716E79-A063-4706-AA4A-A4B8431F69FD}"/>
              </a:ext>
            </a:extLst>
          </p:cNvPr>
          <p:cNvSpPr/>
          <p:nvPr/>
        </p:nvSpPr>
        <p:spPr>
          <a:xfrm>
            <a:off x="3203141" y="6611839"/>
            <a:ext cx="105209" cy="113469"/>
          </a:xfrm>
          <a:custGeom>
            <a:avLst/>
            <a:gdLst>
              <a:gd name="connsiteX0" fmla="*/ 434 w 105209"/>
              <a:gd name="connsiteY0" fmla="*/ 112811 h 113469"/>
              <a:gd name="connsiteX1" fmla="*/ 43297 w 105209"/>
              <a:gd name="connsiteY1" fmla="*/ 55661 h 113469"/>
              <a:gd name="connsiteX2" fmla="*/ 71872 w 105209"/>
              <a:gd name="connsiteY2" fmla="*/ 99 h 113469"/>
              <a:gd name="connsiteX3" fmla="*/ 105209 w 105209"/>
              <a:gd name="connsiteY3" fmla="*/ 41374 h 113469"/>
              <a:gd name="connsiteX4" fmla="*/ 71872 w 105209"/>
              <a:gd name="connsiteY4" fmla="*/ 15974 h 113469"/>
              <a:gd name="connsiteX5" fmla="*/ 434 w 105209"/>
              <a:gd name="connsiteY5" fmla="*/ 112811 h 11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209" h="113469">
                <a:moveTo>
                  <a:pt x="434" y="112811"/>
                </a:moveTo>
                <a:cubicBezTo>
                  <a:pt x="-4328" y="119425"/>
                  <a:pt x="31391" y="74446"/>
                  <a:pt x="43297" y="55661"/>
                </a:cubicBezTo>
                <a:cubicBezTo>
                  <a:pt x="55203" y="36876"/>
                  <a:pt x="61553" y="2480"/>
                  <a:pt x="71872" y="99"/>
                </a:cubicBezTo>
                <a:cubicBezTo>
                  <a:pt x="82191" y="-2282"/>
                  <a:pt x="105209" y="38728"/>
                  <a:pt x="105209" y="41374"/>
                </a:cubicBezTo>
                <a:cubicBezTo>
                  <a:pt x="105209" y="44020"/>
                  <a:pt x="84307" y="6714"/>
                  <a:pt x="71872" y="15974"/>
                </a:cubicBezTo>
                <a:cubicBezTo>
                  <a:pt x="59437" y="25234"/>
                  <a:pt x="5196" y="106197"/>
                  <a:pt x="434" y="1128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: 図形 790">
            <a:extLst>
              <a:ext uri="{FF2B5EF4-FFF2-40B4-BE49-F238E27FC236}">
                <a16:creationId xmlns:a16="http://schemas.microsoft.com/office/drawing/2014/main" id="{8207A490-A849-467C-88BB-F4FF9EEB128D}"/>
              </a:ext>
            </a:extLst>
          </p:cNvPr>
          <p:cNvSpPr/>
          <p:nvPr/>
        </p:nvSpPr>
        <p:spPr>
          <a:xfrm>
            <a:off x="3012609" y="6303756"/>
            <a:ext cx="292574" cy="251739"/>
          </a:xfrm>
          <a:custGeom>
            <a:avLst/>
            <a:gdLst>
              <a:gd name="connsiteX0" fmla="*/ 292566 w 292574"/>
              <a:gd name="connsiteY0" fmla="*/ 207 h 251739"/>
              <a:gd name="connsiteX1" fmla="*/ 32216 w 292574"/>
              <a:gd name="connsiteY1" fmla="*/ 165307 h 251739"/>
              <a:gd name="connsiteX2" fmla="*/ 9991 w 292574"/>
              <a:gd name="connsiteY2" fmla="*/ 249444 h 251739"/>
              <a:gd name="connsiteX3" fmla="*/ 86191 w 292574"/>
              <a:gd name="connsiteY3" fmla="*/ 227219 h 251739"/>
              <a:gd name="connsiteX4" fmla="*/ 33804 w 292574"/>
              <a:gd name="connsiteY4" fmla="*/ 219282 h 251739"/>
              <a:gd name="connsiteX5" fmla="*/ 41741 w 292574"/>
              <a:gd name="connsiteY5" fmla="*/ 201819 h 251739"/>
              <a:gd name="connsiteX6" fmla="*/ 292566 w 292574"/>
              <a:gd name="connsiteY6" fmla="*/ 207 h 251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574" h="251739">
                <a:moveTo>
                  <a:pt x="292566" y="207"/>
                </a:moveTo>
                <a:cubicBezTo>
                  <a:pt x="290979" y="-5878"/>
                  <a:pt x="79312" y="123768"/>
                  <a:pt x="32216" y="165307"/>
                </a:cubicBezTo>
                <a:cubicBezTo>
                  <a:pt x="-14880" y="206846"/>
                  <a:pt x="995" y="239125"/>
                  <a:pt x="9991" y="249444"/>
                </a:cubicBezTo>
                <a:cubicBezTo>
                  <a:pt x="18987" y="259763"/>
                  <a:pt x="82222" y="232246"/>
                  <a:pt x="86191" y="227219"/>
                </a:cubicBezTo>
                <a:cubicBezTo>
                  <a:pt x="90160" y="222192"/>
                  <a:pt x="41212" y="223515"/>
                  <a:pt x="33804" y="219282"/>
                </a:cubicBezTo>
                <a:cubicBezTo>
                  <a:pt x="26396" y="215049"/>
                  <a:pt x="-1651" y="236479"/>
                  <a:pt x="41741" y="201819"/>
                </a:cubicBezTo>
                <a:cubicBezTo>
                  <a:pt x="85133" y="167159"/>
                  <a:pt x="294153" y="6292"/>
                  <a:pt x="292566" y="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: 図形 791">
            <a:extLst>
              <a:ext uri="{FF2B5EF4-FFF2-40B4-BE49-F238E27FC236}">
                <a16:creationId xmlns:a16="http://schemas.microsoft.com/office/drawing/2014/main" id="{41A42284-3CAF-4D9B-B37C-58E746B39D33}"/>
              </a:ext>
            </a:extLst>
          </p:cNvPr>
          <p:cNvSpPr/>
          <p:nvPr/>
        </p:nvSpPr>
        <p:spPr>
          <a:xfrm>
            <a:off x="3276460" y="6334085"/>
            <a:ext cx="246663" cy="37143"/>
          </a:xfrm>
          <a:custGeom>
            <a:avLst/>
            <a:gdLst>
              <a:gd name="connsiteX0" fmla="*/ 246203 w 246663"/>
              <a:gd name="connsiteY0" fmla="*/ 36553 h 37143"/>
              <a:gd name="connsiteX1" fmla="*/ 57290 w 246663"/>
              <a:gd name="connsiteY1" fmla="*/ 31790 h 37143"/>
              <a:gd name="connsiteX2" fmla="*/ 1728 w 246663"/>
              <a:gd name="connsiteY2" fmla="*/ 40 h 37143"/>
              <a:gd name="connsiteX3" fmla="*/ 108090 w 246663"/>
              <a:gd name="connsiteY3" fmla="*/ 25440 h 37143"/>
              <a:gd name="connsiteX4" fmla="*/ 246203 w 246663"/>
              <a:gd name="connsiteY4" fmla="*/ 36553 h 37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663" h="37143">
                <a:moveTo>
                  <a:pt x="246203" y="36553"/>
                </a:moveTo>
                <a:cubicBezTo>
                  <a:pt x="237736" y="37611"/>
                  <a:pt x="98036" y="37876"/>
                  <a:pt x="57290" y="31790"/>
                </a:cubicBezTo>
                <a:cubicBezTo>
                  <a:pt x="16544" y="25704"/>
                  <a:pt x="-6739" y="1098"/>
                  <a:pt x="1728" y="40"/>
                </a:cubicBezTo>
                <a:cubicBezTo>
                  <a:pt x="10195" y="-1018"/>
                  <a:pt x="72107" y="18825"/>
                  <a:pt x="108090" y="25440"/>
                </a:cubicBezTo>
                <a:cubicBezTo>
                  <a:pt x="144073" y="32055"/>
                  <a:pt x="254670" y="35495"/>
                  <a:pt x="246203" y="36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: 図形 792">
            <a:extLst>
              <a:ext uri="{FF2B5EF4-FFF2-40B4-BE49-F238E27FC236}">
                <a16:creationId xmlns:a16="http://schemas.microsoft.com/office/drawing/2014/main" id="{83E83F8C-BB98-4641-930E-B184C0B977AE}"/>
              </a:ext>
            </a:extLst>
          </p:cNvPr>
          <p:cNvSpPr/>
          <p:nvPr/>
        </p:nvSpPr>
        <p:spPr>
          <a:xfrm>
            <a:off x="3140075" y="6395800"/>
            <a:ext cx="252955" cy="157400"/>
          </a:xfrm>
          <a:custGeom>
            <a:avLst/>
            <a:gdLst>
              <a:gd name="connsiteX0" fmla="*/ 252413 w 252955"/>
              <a:gd name="connsiteY0" fmla="*/ 11350 h 157400"/>
              <a:gd name="connsiteX1" fmla="*/ 152400 w 252955"/>
              <a:gd name="connsiteY1" fmla="*/ 12938 h 157400"/>
              <a:gd name="connsiteX2" fmla="*/ 60325 w 252955"/>
              <a:gd name="connsiteY2" fmla="*/ 128825 h 157400"/>
              <a:gd name="connsiteX3" fmla="*/ 0 w 252955"/>
              <a:gd name="connsiteY3" fmla="*/ 157400 h 157400"/>
              <a:gd name="connsiteX4" fmla="*/ 60325 w 252955"/>
              <a:gd name="connsiteY4" fmla="*/ 128825 h 157400"/>
              <a:gd name="connsiteX5" fmla="*/ 106363 w 252955"/>
              <a:gd name="connsiteY5" fmla="*/ 89138 h 157400"/>
              <a:gd name="connsiteX6" fmla="*/ 252413 w 252955"/>
              <a:gd name="connsiteY6" fmla="*/ 11350 h 1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2955" h="157400">
                <a:moveTo>
                  <a:pt x="252413" y="11350"/>
                </a:moveTo>
                <a:cubicBezTo>
                  <a:pt x="260086" y="-1350"/>
                  <a:pt x="184415" y="-6641"/>
                  <a:pt x="152400" y="12938"/>
                </a:cubicBezTo>
                <a:cubicBezTo>
                  <a:pt x="120385" y="32517"/>
                  <a:pt x="85725" y="104748"/>
                  <a:pt x="60325" y="128825"/>
                </a:cubicBezTo>
                <a:cubicBezTo>
                  <a:pt x="34925" y="152902"/>
                  <a:pt x="0" y="157400"/>
                  <a:pt x="0" y="157400"/>
                </a:cubicBezTo>
                <a:cubicBezTo>
                  <a:pt x="0" y="157400"/>
                  <a:pt x="42598" y="140202"/>
                  <a:pt x="60325" y="128825"/>
                </a:cubicBezTo>
                <a:cubicBezTo>
                  <a:pt x="78052" y="117448"/>
                  <a:pt x="79640" y="109511"/>
                  <a:pt x="106363" y="89138"/>
                </a:cubicBezTo>
                <a:cubicBezTo>
                  <a:pt x="133086" y="68765"/>
                  <a:pt x="244740" y="24050"/>
                  <a:pt x="252413" y="113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: 図形 793">
            <a:extLst>
              <a:ext uri="{FF2B5EF4-FFF2-40B4-BE49-F238E27FC236}">
                <a16:creationId xmlns:a16="http://schemas.microsoft.com/office/drawing/2014/main" id="{7F39D738-792E-4585-B243-8DE521AEF71A}"/>
              </a:ext>
            </a:extLst>
          </p:cNvPr>
          <p:cNvSpPr/>
          <p:nvPr/>
        </p:nvSpPr>
        <p:spPr>
          <a:xfrm>
            <a:off x="2984357" y="6624408"/>
            <a:ext cx="186488" cy="39009"/>
          </a:xfrm>
          <a:custGeom>
            <a:avLst/>
            <a:gdLst>
              <a:gd name="connsiteX0" fmla="*/ 143 w 186488"/>
              <a:gd name="connsiteY0" fmla="*/ 22455 h 39009"/>
              <a:gd name="connsiteX1" fmla="*/ 117618 w 186488"/>
              <a:gd name="connsiteY1" fmla="*/ 230 h 39009"/>
              <a:gd name="connsiteX2" fmla="*/ 185881 w 186488"/>
              <a:gd name="connsiteY2" fmla="*/ 38330 h 39009"/>
              <a:gd name="connsiteX3" fmla="*/ 143018 w 186488"/>
              <a:gd name="connsiteY3" fmla="*/ 24042 h 39009"/>
              <a:gd name="connsiteX4" fmla="*/ 143 w 186488"/>
              <a:gd name="connsiteY4" fmla="*/ 22455 h 3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6488" h="39009">
                <a:moveTo>
                  <a:pt x="143" y="22455"/>
                </a:moveTo>
                <a:cubicBezTo>
                  <a:pt x="-4090" y="18486"/>
                  <a:pt x="86662" y="-2416"/>
                  <a:pt x="117618" y="230"/>
                </a:cubicBezTo>
                <a:cubicBezTo>
                  <a:pt x="148574" y="2876"/>
                  <a:pt x="181648" y="34361"/>
                  <a:pt x="185881" y="38330"/>
                </a:cubicBezTo>
                <a:cubicBezTo>
                  <a:pt x="190114" y="42299"/>
                  <a:pt x="171858" y="27746"/>
                  <a:pt x="143018" y="24042"/>
                </a:cubicBezTo>
                <a:cubicBezTo>
                  <a:pt x="114178" y="20338"/>
                  <a:pt x="4376" y="26424"/>
                  <a:pt x="143" y="224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: 図形 794">
            <a:extLst>
              <a:ext uri="{FF2B5EF4-FFF2-40B4-BE49-F238E27FC236}">
                <a16:creationId xmlns:a16="http://schemas.microsoft.com/office/drawing/2014/main" id="{C93F1B3C-7BA2-448A-AF60-4CD9D6842364}"/>
              </a:ext>
            </a:extLst>
          </p:cNvPr>
          <p:cNvSpPr/>
          <p:nvPr/>
        </p:nvSpPr>
        <p:spPr>
          <a:xfrm>
            <a:off x="2962079" y="6638910"/>
            <a:ext cx="332553" cy="245102"/>
          </a:xfrm>
          <a:custGeom>
            <a:avLst/>
            <a:gdLst>
              <a:gd name="connsiteX0" fmla="*/ 196 w 332553"/>
              <a:gd name="connsiteY0" fmla="*/ 15 h 245102"/>
              <a:gd name="connsiteX1" fmla="*/ 71634 w 332553"/>
              <a:gd name="connsiteY1" fmla="*/ 111140 h 245102"/>
              <a:gd name="connsiteX2" fmla="*/ 81159 w 332553"/>
              <a:gd name="connsiteY2" fmla="*/ 173053 h 245102"/>
              <a:gd name="connsiteX3" fmla="*/ 204984 w 332553"/>
              <a:gd name="connsiteY3" fmla="*/ 234965 h 245102"/>
              <a:gd name="connsiteX4" fmla="*/ 331984 w 332553"/>
              <a:gd name="connsiteY4" fmla="*/ 241315 h 245102"/>
              <a:gd name="connsiteX5" fmla="*/ 152596 w 332553"/>
              <a:gd name="connsiteY5" fmla="*/ 196865 h 245102"/>
              <a:gd name="connsiteX6" fmla="*/ 76396 w 332553"/>
              <a:gd name="connsiteY6" fmla="*/ 154003 h 245102"/>
              <a:gd name="connsiteX7" fmla="*/ 50996 w 332553"/>
              <a:gd name="connsiteY7" fmla="*/ 119078 h 245102"/>
              <a:gd name="connsiteX8" fmla="*/ 196 w 332553"/>
              <a:gd name="connsiteY8" fmla="*/ 15 h 24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2553" h="245102">
                <a:moveTo>
                  <a:pt x="196" y="15"/>
                </a:moveTo>
                <a:cubicBezTo>
                  <a:pt x="3636" y="-1308"/>
                  <a:pt x="58140" y="82300"/>
                  <a:pt x="71634" y="111140"/>
                </a:cubicBezTo>
                <a:cubicBezTo>
                  <a:pt x="85128" y="139980"/>
                  <a:pt x="58934" y="152416"/>
                  <a:pt x="81159" y="173053"/>
                </a:cubicBezTo>
                <a:cubicBezTo>
                  <a:pt x="103384" y="193690"/>
                  <a:pt x="163180" y="223588"/>
                  <a:pt x="204984" y="234965"/>
                </a:cubicBezTo>
                <a:cubicBezTo>
                  <a:pt x="246788" y="246342"/>
                  <a:pt x="340715" y="247665"/>
                  <a:pt x="331984" y="241315"/>
                </a:cubicBezTo>
                <a:cubicBezTo>
                  <a:pt x="323253" y="234965"/>
                  <a:pt x="195194" y="211417"/>
                  <a:pt x="152596" y="196865"/>
                </a:cubicBezTo>
                <a:cubicBezTo>
                  <a:pt x="109998" y="182313"/>
                  <a:pt x="93329" y="166968"/>
                  <a:pt x="76396" y="154003"/>
                </a:cubicBezTo>
                <a:cubicBezTo>
                  <a:pt x="59463" y="141039"/>
                  <a:pt x="62638" y="142626"/>
                  <a:pt x="50996" y="119078"/>
                </a:cubicBezTo>
                <a:cubicBezTo>
                  <a:pt x="39354" y="95530"/>
                  <a:pt x="-3244" y="1338"/>
                  <a:pt x="19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: 図形 795">
            <a:extLst>
              <a:ext uri="{FF2B5EF4-FFF2-40B4-BE49-F238E27FC236}">
                <a16:creationId xmlns:a16="http://schemas.microsoft.com/office/drawing/2014/main" id="{6F551E2F-1EB8-4C51-BA4E-A29A2A54F9C3}"/>
              </a:ext>
            </a:extLst>
          </p:cNvPr>
          <p:cNvSpPr/>
          <p:nvPr/>
        </p:nvSpPr>
        <p:spPr>
          <a:xfrm>
            <a:off x="2902358" y="6518171"/>
            <a:ext cx="88704" cy="92352"/>
          </a:xfrm>
          <a:custGeom>
            <a:avLst/>
            <a:gdLst>
              <a:gd name="connsiteX0" fmla="*/ 88492 w 88704"/>
              <a:gd name="connsiteY0" fmla="*/ 3279 h 92352"/>
              <a:gd name="connsiteX1" fmla="*/ 2767 w 88704"/>
              <a:gd name="connsiteY1" fmla="*/ 92179 h 92352"/>
              <a:gd name="connsiteX2" fmla="*/ 26580 w 88704"/>
              <a:gd name="connsiteY2" fmla="*/ 25504 h 92352"/>
              <a:gd name="connsiteX3" fmla="*/ 88492 w 88704"/>
              <a:gd name="connsiteY3" fmla="*/ 3279 h 9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704" h="92352">
                <a:moveTo>
                  <a:pt x="88492" y="3279"/>
                </a:moveTo>
                <a:cubicBezTo>
                  <a:pt x="84523" y="14391"/>
                  <a:pt x="13086" y="88475"/>
                  <a:pt x="2767" y="92179"/>
                </a:cubicBezTo>
                <a:cubicBezTo>
                  <a:pt x="-7552" y="95883"/>
                  <a:pt x="13351" y="39262"/>
                  <a:pt x="26580" y="25504"/>
                </a:cubicBezTo>
                <a:cubicBezTo>
                  <a:pt x="39809" y="11746"/>
                  <a:pt x="92461" y="-7833"/>
                  <a:pt x="88492" y="3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: 図形 796">
            <a:extLst>
              <a:ext uri="{FF2B5EF4-FFF2-40B4-BE49-F238E27FC236}">
                <a16:creationId xmlns:a16="http://schemas.microsoft.com/office/drawing/2014/main" id="{D1E38DF9-6388-43E8-9318-BBEB182C21FC}"/>
              </a:ext>
            </a:extLst>
          </p:cNvPr>
          <p:cNvSpPr/>
          <p:nvPr/>
        </p:nvSpPr>
        <p:spPr>
          <a:xfrm>
            <a:off x="2992406" y="6527763"/>
            <a:ext cx="96436" cy="104109"/>
          </a:xfrm>
          <a:custGeom>
            <a:avLst/>
            <a:gdLst>
              <a:gd name="connsiteX0" fmla="*/ 32 w 96436"/>
              <a:gd name="connsiteY0" fmla="*/ 37 h 104109"/>
              <a:gd name="connsiteX1" fmla="*/ 95282 w 96436"/>
              <a:gd name="connsiteY1" fmla="*/ 44487 h 104109"/>
              <a:gd name="connsiteX2" fmla="*/ 52419 w 96436"/>
              <a:gd name="connsiteY2" fmla="*/ 68300 h 104109"/>
              <a:gd name="connsiteX3" fmla="*/ 46069 w 96436"/>
              <a:gd name="connsiteY3" fmla="*/ 33375 h 104109"/>
              <a:gd name="connsiteX4" fmla="*/ 42894 w 96436"/>
              <a:gd name="connsiteY4" fmla="*/ 103225 h 104109"/>
              <a:gd name="connsiteX5" fmla="*/ 77819 w 96436"/>
              <a:gd name="connsiteY5" fmla="*/ 71475 h 104109"/>
              <a:gd name="connsiteX6" fmla="*/ 84169 w 96436"/>
              <a:gd name="connsiteY6" fmla="*/ 52425 h 104109"/>
              <a:gd name="connsiteX7" fmla="*/ 32 w 96436"/>
              <a:gd name="connsiteY7" fmla="*/ 37 h 104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436" h="104109">
                <a:moveTo>
                  <a:pt x="32" y="37"/>
                </a:moveTo>
                <a:cubicBezTo>
                  <a:pt x="1884" y="-1286"/>
                  <a:pt x="86551" y="33110"/>
                  <a:pt x="95282" y="44487"/>
                </a:cubicBezTo>
                <a:cubicBezTo>
                  <a:pt x="104013" y="55864"/>
                  <a:pt x="60621" y="70152"/>
                  <a:pt x="52419" y="68300"/>
                </a:cubicBezTo>
                <a:cubicBezTo>
                  <a:pt x="44217" y="66448"/>
                  <a:pt x="47657" y="27554"/>
                  <a:pt x="46069" y="33375"/>
                </a:cubicBezTo>
                <a:cubicBezTo>
                  <a:pt x="44482" y="39196"/>
                  <a:pt x="37602" y="96875"/>
                  <a:pt x="42894" y="103225"/>
                </a:cubicBezTo>
                <a:cubicBezTo>
                  <a:pt x="48186" y="109575"/>
                  <a:pt x="70940" y="79942"/>
                  <a:pt x="77819" y="71475"/>
                </a:cubicBezTo>
                <a:cubicBezTo>
                  <a:pt x="84698" y="63008"/>
                  <a:pt x="91577" y="61950"/>
                  <a:pt x="84169" y="52425"/>
                </a:cubicBezTo>
                <a:cubicBezTo>
                  <a:pt x="76761" y="42900"/>
                  <a:pt x="-1820" y="1360"/>
                  <a:pt x="32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: 図形 797">
            <a:extLst>
              <a:ext uri="{FF2B5EF4-FFF2-40B4-BE49-F238E27FC236}">
                <a16:creationId xmlns:a16="http://schemas.microsoft.com/office/drawing/2014/main" id="{AF9F5BD9-E625-4BBE-A0A0-AF1EDECA57B0}"/>
              </a:ext>
            </a:extLst>
          </p:cNvPr>
          <p:cNvSpPr/>
          <p:nvPr/>
        </p:nvSpPr>
        <p:spPr>
          <a:xfrm>
            <a:off x="2922424" y="6548320"/>
            <a:ext cx="106944" cy="73737"/>
          </a:xfrm>
          <a:custGeom>
            <a:avLst/>
            <a:gdLst>
              <a:gd name="connsiteX0" fmla="*/ 106526 w 106944"/>
              <a:gd name="connsiteY0" fmla="*/ 118 h 73737"/>
              <a:gd name="connsiteX1" fmla="*/ 84301 w 106944"/>
              <a:gd name="connsiteY1" fmla="*/ 63618 h 73737"/>
              <a:gd name="connsiteX2" fmla="*/ 47789 w 106944"/>
              <a:gd name="connsiteY2" fmla="*/ 73143 h 73737"/>
              <a:gd name="connsiteX3" fmla="*/ 164 w 106944"/>
              <a:gd name="connsiteY3" fmla="*/ 58855 h 73737"/>
              <a:gd name="connsiteX4" fmla="*/ 65251 w 106944"/>
              <a:gd name="connsiteY4" fmla="*/ 47743 h 73737"/>
              <a:gd name="connsiteX5" fmla="*/ 106526 w 106944"/>
              <a:gd name="connsiteY5" fmla="*/ 118 h 7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944" h="73737">
                <a:moveTo>
                  <a:pt x="106526" y="118"/>
                </a:moveTo>
                <a:cubicBezTo>
                  <a:pt x="109701" y="2764"/>
                  <a:pt x="94090" y="51447"/>
                  <a:pt x="84301" y="63618"/>
                </a:cubicBezTo>
                <a:cubicBezTo>
                  <a:pt x="74511" y="75789"/>
                  <a:pt x="61812" y="73937"/>
                  <a:pt x="47789" y="73143"/>
                </a:cubicBezTo>
                <a:cubicBezTo>
                  <a:pt x="33766" y="72349"/>
                  <a:pt x="-2746" y="63088"/>
                  <a:pt x="164" y="58855"/>
                </a:cubicBezTo>
                <a:cubicBezTo>
                  <a:pt x="3074" y="54622"/>
                  <a:pt x="48318" y="55680"/>
                  <a:pt x="65251" y="47743"/>
                </a:cubicBezTo>
                <a:cubicBezTo>
                  <a:pt x="82184" y="39806"/>
                  <a:pt x="103351" y="-2528"/>
                  <a:pt x="106526" y="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: 図形 798">
            <a:extLst>
              <a:ext uri="{FF2B5EF4-FFF2-40B4-BE49-F238E27FC236}">
                <a16:creationId xmlns:a16="http://schemas.microsoft.com/office/drawing/2014/main" id="{C0E149BD-BC9B-4B19-90B8-49A4012B9F55}"/>
              </a:ext>
            </a:extLst>
          </p:cNvPr>
          <p:cNvSpPr/>
          <p:nvPr/>
        </p:nvSpPr>
        <p:spPr>
          <a:xfrm>
            <a:off x="3276593" y="6192785"/>
            <a:ext cx="429382" cy="183243"/>
          </a:xfrm>
          <a:custGeom>
            <a:avLst/>
            <a:gdLst>
              <a:gd name="connsiteX0" fmla="*/ 7 w 429382"/>
              <a:gd name="connsiteY0" fmla="*/ 144515 h 183243"/>
              <a:gd name="connsiteX1" fmla="*/ 234957 w 429382"/>
              <a:gd name="connsiteY1" fmla="*/ 158803 h 183243"/>
              <a:gd name="connsiteX2" fmla="*/ 403232 w 429382"/>
              <a:gd name="connsiteY2" fmla="*/ 179440 h 183243"/>
              <a:gd name="connsiteX3" fmla="*/ 414345 w 429382"/>
              <a:gd name="connsiteY3" fmla="*/ 74665 h 183243"/>
              <a:gd name="connsiteX4" fmla="*/ 260357 w 429382"/>
              <a:gd name="connsiteY4" fmla="*/ 53 h 183243"/>
              <a:gd name="connsiteX5" fmla="*/ 417520 w 429382"/>
              <a:gd name="connsiteY5" fmla="*/ 85778 h 183243"/>
              <a:gd name="connsiteX6" fmla="*/ 403232 w 429382"/>
              <a:gd name="connsiteY6" fmla="*/ 163565 h 183243"/>
              <a:gd name="connsiteX7" fmla="*/ 341320 w 429382"/>
              <a:gd name="connsiteY7" fmla="*/ 169915 h 183243"/>
              <a:gd name="connsiteX8" fmla="*/ 242895 w 429382"/>
              <a:gd name="connsiteY8" fmla="*/ 144515 h 183243"/>
              <a:gd name="connsiteX9" fmla="*/ 7 w 429382"/>
              <a:gd name="connsiteY9" fmla="*/ 144515 h 18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9382" h="183243">
                <a:moveTo>
                  <a:pt x="7" y="144515"/>
                </a:moveTo>
                <a:cubicBezTo>
                  <a:pt x="-1316" y="146896"/>
                  <a:pt x="167753" y="152982"/>
                  <a:pt x="234957" y="158803"/>
                </a:cubicBezTo>
                <a:cubicBezTo>
                  <a:pt x="302161" y="164624"/>
                  <a:pt x="373334" y="193463"/>
                  <a:pt x="403232" y="179440"/>
                </a:cubicBezTo>
                <a:cubicBezTo>
                  <a:pt x="433130" y="165417"/>
                  <a:pt x="438157" y="104563"/>
                  <a:pt x="414345" y="74665"/>
                </a:cubicBezTo>
                <a:cubicBezTo>
                  <a:pt x="390533" y="44767"/>
                  <a:pt x="259828" y="-1799"/>
                  <a:pt x="260357" y="53"/>
                </a:cubicBezTo>
                <a:cubicBezTo>
                  <a:pt x="260886" y="1905"/>
                  <a:pt x="393708" y="58526"/>
                  <a:pt x="417520" y="85778"/>
                </a:cubicBezTo>
                <a:cubicBezTo>
                  <a:pt x="441332" y="113030"/>
                  <a:pt x="415932" y="149542"/>
                  <a:pt x="403232" y="163565"/>
                </a:cubicBezTo>
                <a:cubicBezTo>
                  <a:pt x="390532" y="177588"/>
                  <a:pt x="368043" y="173090"/>
                  <a:pt x="341320" y="169915"/>
                </a:cubicBezTo>
                <a:cubicBezTo>
                  <a:pt x="314597" y="166740"/>
                  <a:pt x="295547" y="151394"/>
                  <a:pt x="242895" y="144515"/>
                </a:cubicBezTo>
                <a:cubicBezTo>
                  <a:pt x="190243" y="137636"/>
                  <a:pt x="1330" y="142134"/>
                  <a:pt x="7" y="144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: 図形 799">
            <a:extLst>
              <a:ext uri="{FF2B5EF4-FFF2-40B4-BE49-F238E27FC236}">
                <a16:creationId xmlns:a16="http://schemas.microsoft.com/office/drawing/2014/main" id="{CE273398-5026-44AE-B854-444D90EDD27B}"/>
              </a:ext>
            </a:extLst>
          </p:cNvPr>
          <p:cNvSpPr/>
          <p:nvPr/>
        </p:nvSpPr>
        <p:spPr>
          <a:xfrm>
            <a:off x="3516245" y="6208375"/>
            <a:ext cx="152586" cy="82303"/>
          </a:xfrm>
          <a:custGeom>
            <a:avLst/>
            <a:gdLst>
              <a:gd name="connsiteX0" fmla="*/ 68 w 152586"/>
              <a:gd name="connsiteY0" fmla="*/ 338 h 82303"/>
              <a:gd name="connsiteX1" fmla="*/ 146118 w 152586"/>
              <a:gd name="connsiteY1" fmla="*/ 76538 h 82303"/>
              <a:gd name="connsiteX2" fmla="*/ 87380 w 152586"/>
              <a:gd name="connsiteY2" fmla="*/ 74950 h 82303"/>
              <a:gd name="connsiteX3" fmla="*/ 6418 w 152586"/>
              <a:gd name="connsiteY3" fmla="*/ 59075 h 82303"/>
              <a:gd name="connsiteX4" fmla="*/ 142943 w 152586"/>
              <a:gd name="connsiteY4" fmla="*/ 63838 h 82303"/>
              <a:gd name="connsiteX5" fmla="*/ 127068 w 152586"/>
              <a:gd name="connsiteY5" fmla="*/ 49550 h 82303"/>
              <a:gd name="connsiteX6" fmla="*/ 68 w 152586"/>
              <a:gd name="connsiteY6" fmla="*/ 338 h 8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586" h="82303">
                <a:moveTo>
                  <a:pt x="68" y="338"/>
                </a:moveTo>
                <a:cubicBezTo>
                  <a:pt x="3243" y="4836"/>
                  <a:pt x="131566" y="64103"/>
                  <a:pt x="146118" y="76538"/>
                </a:cubicBezTo>
                <a:cubicBezTo>
                  <a:pt x="160670" y="88973"/>
                  <a:pt x="110663" y="77860"/>
                  <a:pt x="87380" y="74950"/>
                </a:cubicBezTo>
                <a:cubicBezTo>
                  <a:pt x="64097" y="72040"/>
                  <a:pt x="-2842" y="60927"/>
                  <a:pt x="6418" y="59075"/>
                </a:cubicBezTo>
                <a:cubicBezTo>
                  <a:pt x="15678" y="57223"/>
                  <a:pt x="122835" y="65426"/>
                  <a:pt x="142943" y="63838"/>
                </a:cubicBezTo>
                <a:cubicBezTo>
                  <a:pt x="163051" y="62251"/>
                  <a:pt x="148764" y="61721"/>
                  <a:pt x="127068" y="49550"/>
                </a:cubicBezTo>
                <a:cubicBezTo>
                  <a:pt x="105372" y="37379"/>
                  <a:pt x="-3107" y="-4160"/>
                  <a:pt x="68" y="3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: 図形 800">
            <a:extLst>
              <a:ext uri="{FF2B5EF4-FFF2-40B4-BE49-F238E27FC236}">
                <a16:creationId xmlns:a16="http://schemas.microsoft.com/office/drawing/2014/main" id="{469B3089-1C0F-4848-BB9E-7C83DE762E9D}"/>
              </a:ext>
            </a:extLst>
          </p:cNvPr>
          <p:cNvSpPr/>
          <p:nvPr/>
        </p:nvSpPr>
        <p:spPr>
          <a:xfrm>
            <a:off x="3503330" y="6283305"/>
            <a:ext cx="143645" cy="55998"/>
          </a:xfrm>
          <a:custGeom>
            <a:avLst/>
            <a:gdLst>
              <a:gd name="connsiteX0" fmla="*/ 283 w 143645"/>
              <a:gd name="connsiteY0" fmla="*/ 20 h 55998"/>
              <a:gd name="connsiteX1" fmla="*/ 138395 w 143645"/>
              <a:gd name="connsiteY1" fmla="*/ 47645 h 55998"/>
              <a:gd name="connsiteX2" fmla="*/ 103470 w 143645"/>
              <a:gd name="connsiteY2" fmla="*/ 53995 h 55998"/>
              <a:gd name="connsiteX3" fmla="*/ 283 w 143645"/>
              <a:gd name="connsiteY3" fmla="*/ 20 h 5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645" h="55998">
                <a:moveTo>
                  <a:pt x="283" y="20"/>
                </a:moveTo>
                <a:cubicBezTo>
                  <a:pt x="6104" y="-1038"/>
                  <a:pt x="121197" y="38649"/>
                  <a:pt x="138395" y="47645"/>
                </a:cubicBezTo>
                <a:cubicBezTo>
                  <a:pt x="155593" y="56641"/>
                  <a:pt x="127018" y="57699"/>
                  <a:pt x="103470" y="53995"/>
                </a:cubicBezTo>
                <a:cubicBezTo>
                  <a:pt x="79922" y="50291"/>
                  <a:pt x="-5538" y="1078"/>
                  <a:pt x="283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: 図形 801">
            <a:extLst>
              <a:ext uri="{FF2B5EF4-FFF2-40B4-BE49-F238E27FC236}">
                <a16:creationId xmlns:a16="http://schemas.microsoft.com/office/drawing/2014/main" id="{F3905C95-D8FC-45C1-9907-F48BDB20ADDF}"/>
              </a:ext>
            </a:extLst>
          </p:cNvPr>
          <p:cNvSpPr/>
          <p:nvPr/>
        </p:nvSpPr>
        <p:spPr>
          <a:xfrm>
            <a:off x="3299720" y="6223000"/>
            <a:ext cx="216132" cy="96945"/>
          </a:xfrm>
          <a:custGeom>
            <a:avLst/>
            <a:gdLst>
              <a:gd name="connsiteX0" fmla="*/ 91180 w 216132"/>
              <a:gd name="connsiteY0" fmla="*/ 0 h 96945"/>
              <a:gd name="connsiteX1" fmla="*/ 213418 w 216132"/>
              <a:gd name="connsiteY1" fmla="*/ 28575 h 96945"/>
              <a:gd name="connsiteX2" fmla="*/ 176905 w 216132"/>
              <a:gd name="connsiteY2" fmla="*/ 63500 h 96945"/>
              <a:gd name="connsiteX3" fmla="*/ 188018 w 216132"/>
              <a:gd name="connsiteY3" fmla="*/ 93663 h 96945"/>
              <a:gd name="connsiteX4" fmla="*/ 108643 w 216132"/>
              <a:gd name="connsiteY4" fmla="*/ 95250 h 96945"/>
              <a:gd name="connsiteX5" fmla="*/ 693 w 216132"/>
              <a:gd name="connsiteY5" fmla="*/ 85725 h 96945"/>
              <a:gd name="connsiteX6" fmla="*/ 164205 w 216132"/>
              <a:gd name="connsiteY6" fmla="*/ 80963 h 96945"/>
              <a:gd name="connsiteX7" fmla="*/ 191193 w 216132"/>
              <a:gd name="connsiteY7" fmla="*/ 39688 h 96945"/>
              <a:gd name="connsiteX8" fmla="*/ 197543 w 216132"/>
              <a:gd name="connsiteY8" fmla="*/ 28575 h 96945"/>
              <a:gd name="connsiteX9" fmla="*/ 91180 w 216132"/>
              <a:gd name="connsiteY9" fmla="*/ 0 h 96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6132" h="96945">
                <a:moveTo>
                  <a:pt x="91180" y="0"/>
                </a:moveTo>
                <a:cubicBezTo>
                  <a:pt x="93826" y="0"/>
                  <a:pt x="199131" y="17992"/>
                  <a:pt x="213418" y="28575"/>
                </a:cubicBezTo>
                <a:cubicBezTo>
                  <a:pt x="227706" y="39158"/>
                  <a:pt x="181138" y="52652"/>
                  <a:pt x="176905" y="63500"/>
                </a:cubicBezTo>
                <a:cubicBezTo>
                  <a:pt x="172672" y="74348"/>
                  <a:pt x="199395" y="88371"/>
                  <a:pt x="188018" y="93663"/>
                </a:cubicBezTo>
                <a:cubicBezTo>
                  <a:pt x="176641" y="98955"/>
                  <a:pt x="139864" y="96573"/>
                  <a:pt x="108643" y="95250"/>
                </a:cubicBezTo>
                <a:cubicBezTo>
                  <a:pt x="77422" y="93927"/>
                  <a:pt x="-8567" y="88106"/>
                  <a:pt x="693" y="85725"/>
                </a:cubicBezTo>
                <a:cubicBezTo>
                  <a:pt x="9953" y="83344"/>
                  <a:pt x="132455" y="88636"/>
                  <a:pt x="164205" y="80963"/>
                </a:cubicBezTo>
                <a:cubicBezTo>
                  <a:pt x="195955" y="73290"/>
                  <a:pt x="185637" y="48419"/>
                  <a:pt x="191193" y="39688"/>
                </a:cubicBezTo>
                <a:cubicBezTo>
                  <a:pt x="196749" y="30957"/>
                  <a:pt x="213947" y="34396"/>
                  <a:pt x="197543" y="28575"/>
                </a:cubicBezTo>
                <a:cubicBezTo>
                  <a:pt x="181139" y="22754"/>
                  <a:pt x="88534" y="0"/>
                  <a:pt x="9118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: 図形 802">
            <a:extLst>
              <a:ext uri="{FF2B5EF4-FFF2-40B4-BE49-F238E27FC236}">
                <a16:creationId xmlns:a16="http://schemas.microsoft.com/office/drawing/2014/main" id="{8EF8B900-809C-49D8-965D-85EE594A9107}"/>
              </a:ext>
            </a:extLst>
          </p:cNvPr>
          <p:cNvSpPr/>
          <p:nvPr/>
        </p:nvSpPr>
        <p:spPr>
          <a:xfrm>
            <a:off x="3698786" y="6267844"/>
            <a:ext cx="138976" cy="131456"/>
          </a:xfrm>
          <a:custGeom>
            <a:avLst/>
            <a:gdLst>
              <a:gd name="connsiteX0" fmla="*/ 89 w 138976"/>
              <a:gd name="connsiteY0" fmla="*/ 1194 h 131456"/>
              <a:gd name="connsiteX1" fmla="*/ 131852 w 138976"/>
              <a:gd name="connsiteY1" fmla="*/ 129781 h 131456"/>
              <a:gd name="connsiteX2" fmla="*/ 111214 w 138976"/>
              <a:gd name="connsiteY2" fmla="*/ 69456 h 131456"/>
              <a:gd name="connsiteX3" fmla="*/ 89 w 138976"/>
              <a:gd name="connsiteY3" fmla="*/ 1194 h 13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976" h="131456">
                <a:moveTo>
                  <a:pt x="89" y="1194"/>
                </a:moveTo>
                <a:cubicBezTo>
                  <a:pt x="3529" y="11248"/>
                  <a:pt x="113331" y="118404"/>
                  <a:pt x="131852" y="129781"/>
                </a:cubicBezTo>
                <a:cubicBezTo>
                  <a:pt x="150373" y="141158"/>
                  <a:pt x="128941" y="91681"/>
                  <a:pt x="111214" y="69456"/>
                </a:cubicBezTo>
                <a:cubicBezTo>
                  <a:pt x="93487" y="47231"/>
                  <a:pt x="-3351" y="-8860"/>
                  <a:pt x="89" y="1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: 図形 803">
            <a:extLst>
              <a:ext uri="{FF2B5EF4-FFF2-40B4-BE49-F238E27FC236}">
                <a16:creationId xmlns:a16="http://schemas.microsoft.com/office/drawing/2014/main" id="{92E94A7E-38CC-4FE7-AF9A-F08FF4A4F479}"/>
              </a:ext>
            </a:extLst>
          </p:cNvPr>
          <p:cNvSpPr/>
          <p:nvPr/>
        </p:nvSpPr>
        <p:spPr>
          <a:xfrm>
            <a:off x="3695029" y="6314865"/>
            <a:ext cx="85928" cy="85039"/>
          </a:xfrm>
          <a:custGeom>
            <a:avLst/>
            <a:gdLst>
              <a:gd name="connsiteX0" fmla="*/ 671 w 85928"/>
              <a:gd name="connsiteY0" fmla="*/ 210 h 85039"/>
              <a:gd name="connsiteX1" fmla="*/ 84809 w 85928"/>
              <a:gd name="connsiteY1" fmla="*/ 82760 h 85039"/>
              <a:gd name="connsiteX2" fmla="*/ 46709 w 85928"/>
              <a:gd name="connsiteY2" fmla="*/ 58948 h 85039"/>
              <a:gd name="connsiteX3" fmla="*/ 671 w 85928"/>
              <a:gd name="connsiteY3" fmla="*/ 210 h 85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928" h="85039">
                <a:moveTo>
                  <a:pt x="671" y="210"/>
                </a:moveTo>
                <a:cubicBezTo>
                  <a:pt x="7021" y="4179"/>
                  <a:pt x="77136" y="72970"/>
                  <a:pt x="84809" y="82760"/>
                </a:cubicBezTo>
                <a:cubicBezTo>
                  <a:pt x="92482" y="92550"/>
                  <a:pt x="58615" y="68208"/>
                  <a:pt x="46709" y="58948"/>
                </a:cubicBezTo>
                <a:cubicBezTo>
                  <a:pt x="34803" y="49688"/>
                  <a:pt x="-5679" y="-3759"/>
                  <a:pt x="671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: 図形 804">
            <a:extLst>
              <a:ext uri="{FF2B5EF4-FFF2-40B4-BE49-F238E27FC236}">
                <a16:creationId xmlns:a16="http://schemas.microsoft.com/office/drawing/2014/main" id="{B17C4786-BD58-438A-8990-B84A246ED104}"/>
              </a:ext>
            </a:extLst>
          </p:cNvPr>
          <p:cNvSpPr/>
          <p:nvPr/>
        </p:nvSpPr>
        <p:spPr>
          <a:xfrm>
            <a:off x="3652448" y="6349079"/>
            <a:ext cx="111228" cy="56901"/>
          </a:xfrm>
          <a:custGeom>
            <a:avLst/>
            <a:gdLst>
              <a:gd name="connsiteX0" fmla="*/ 390 w 111228"/>
              <a:gd name="connsiteY0" fmla="*/ 921 h 56901"/>
              <a:gd name="connsiteX1" fmla="*/ 108340 w 111228"/>
              <a:gd name="connsiteY1" fmla="*/ 56484 h 56901"/>
              <a:gd name="connsiteX2" fmla="*/ 73415 w 111228"/>
              <a:gd name="connsiteY2" fmla="*/ 24734 h 56901"/>
              <a:gd name="connsiteX3" fmla="*/ 390 w 111228"/>
              <a:gd name="connsiteY3" fmla="*/ 921 h 56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228" h="56901">
                <a:moveTo>
                  <a:pt x="390" y="921"/>
                </a:moveTo>
                <a:cubicBezTo>
                  <a:pt x="6211" y="6213"/>
                  <a:pt x="96169" y="52515"/>
                  <a:pt x="108340" y="56484"/>
                </a:cubicBezTo>
                <a:cubicBezTo>
                  <a:pt x="120511" y="60453"/>
                  <a:pt x="91407" y="35053"/>
                  <a:pt x="73415" y="24734"/>
                </a:cubicBezTo>
                <a:cubicBezTo>
                  <a:pt x="55423" y="14415"/>
                  <a:pt x="-5431" y="-4371"/>
                  <a:pt x="390" y="9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: 図形 805">
            <a:extLst>
              <a:ext uri="{FF2B5EF4-FFF2-40B4-BE49-F238E27FC236}">
                <a16:creationId xmlns:a16="http://schemas.microsoft.com/office/drawing/2014/main" id="{633C4340-303A-48CA-B596-773566362770}"/>
              </a:ext>
            </a:extLst>
          </p:cNvPr>
          <p:cNvSpPr/>
          <p:nvPr/>
        </p:nvSpPr>
        <p:spPr>
          <a:xfrm>
            <a:off x="3903379" y="5872128"/>
            <a:ext cx="46532" cy="457868"/>
          </a:xfrm>
          <a:custGeom>
            <a:avLst/>
            <a:gdLst>
              <a:gd name="connsiteX0" fmla="*/ 284 w 46532"/>
              <a:gd name="connsiteY0" fmla="*/ 35 h 457868"/>
              <a:gd name="connsiteX1" fmla="*/ 46321 w 46532"/>
              <a:gd name="connsiteY1" fmla="*/ 419135 h 457868"/>
              <a:gd name="connsiteX2" fmla="*/ 17746 w 46532"/>
              <a:gd name="connsiteY2" fmla="*/ 436597 h 457868"/>
              <a:gd name="connsiteX3" fmla="*/ 25684 w 46532"/>
              <a:gd name="connsiteY3" fmla="*/ 395322 h 457868"/>
              <a:gd name="connsiteX4" fmla="*/ 284 w 46532"/>
              <a:gd name="connsiteY4" fmla="*/ 35 h 4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32" h="457868">
                <a:moveTo>
                  <a:pt x="284" y="35"/>
                </a:moveTo>
                <a:cubicBezTo>
                  <a:pt x="3723" y="4004"/>
                  <a:pt x="43411" y="346375"/>
                  <a:pt x="46321" y="419135"/>
                </a:cubicBezTo>
                <a:cubicBezTo>
                  <a:pt x="49231" y="491895"/>
                  <a:pt x="21185" y="440566"/>
                  <a:pt x="17746" y="436597"/>
                </a:cubicBezTo>
                <a:cubicBezTo>
                  <a:pt x="14307" y="432628"/>
                  <a:pt x="25684" y="464907"/>
                  <a:pt x="25684" y="395322"/>
                </a:cubicBezTo>
                <a:cubicBezTo>
                  <a:pt x="25684" y="325737"/>
                  <a:pt x="-3155" y="-3934"/>
                  <a:pt x="284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: 図形 806">
            <a:extLst>
              <a:ext uri="{FF2B5EF4-FFF2-40B4-BE49-F238E27FC236}">
                <a16:creationId xmlns:a16="http://schemas.microsoft.com/office/drawing/2014/main" id="{09B8D13E-C4AD-4A54-AEE0-AC9C80113AB5}"/>
              </a:ext>
            </a:extLst>
          </p:cNvPr>
          <p:cNvSpPr/>
          <p:nvPr/>
        </p:nvSpPr>
        <p:spPr>
          <a:xfrm>
            <a:off x="3957270" y="5896079"/>
            <a:ext cx="33725" cy="306660"/>
          </a:xfrm>
          <a:custGeom>
            <a:avLst/>
            <a:gdLst>
              <a:gd name="connsiteX0" fmla="*/ 1955 w 33725"/>
              <a:gd name="connsiteY0" fmla="*/ 3071 h 306660"/>
              <a:gd name="connsiteX1" fmla="*/ 33705 w 33725"/>
              <a:gd name="connsiteY1" fmla="*/ 303109 h 306660"/>
              <a:gd name="connsiteX2" fmla="*/ 6718 w 33725"/>
              <a:gd name="connsiteY2" fmla="*/ 157059 h 306660"/>
              <a:gd name="connsiteX3" fmla="*/ 1955 w 33725"/>
              <a:gd name="connsiteY3" fmla="*/ 3071 h 306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25" h="306660">
                <a:moveTo>
                  <a:pt x="1955" y="3071"/>
                </a:moveTo>
                <a:cubicBezTo>
                  <a:pt x="6453" y="27412"/>
                  <a:pt x="32911" y="277444"/>
                  <a:pt x="33705" y="303109"/>
                </a:cubicBezTo>
                <a:cubicBezTo>
                  <a:pt x="34499" y="328774"/>
                  <a:pt x="12010" y="208653"/>
                  <a:pt x="6718" y="157059"/>
                </a:cubicBezTo>
                <a:cubicBezTo>
                  <a:pt x="1426" y="105465"/>
                  <a:pt x="-2543" y="-21270"/>
                  <a:pt x="1955" y="30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: 図形 807">
            <a:extLst>
              <a:ext uri="{FF2B5EF4-FFF2-40B4-BE49-F238E27FC236}">
                <a16:creationId xmlns:a16="http://schemas.microsoft.com/office/drawing/2014/main" id="{4E7B63FA-E727-4AD5-9A03-2D0948795981}"/>
              </a:ext>
            </a:extLst>
          </p:cNvPr>
          <p:cNvSpPr/>
          <p:nvPr/>
        </p:nvSpPr>
        <p:spPr>
          <a:xfrm>
            <a:off x="4000377" y="5901521"/>
            <a:ext cx="65642" cy="411806"/>
          </a:xfrm>
          <a:custGeom>
            <a:avLst/>
            <a:gdLst>
              <a:gd name="connsiteX0" fmla="*/ 123 w 65642"/>
              <a:gd name="connsiteY0" fmla="*/ 23029 h 411806"/>
              <a:gd name="connsiteX1" fmla="*/ 35048 w 65642"/>
              <a:gd name="connsiteY1" fmla="*/ 389742 h 411806"/>
              <a:gd name="connsiteX2" fmla="*/ 27111 w 65642"/>
              <a:gd name="connsiteY2" fmla="*/ 364342 h 411806"/>
              <a:gd name="connsiteX3" fmla="*/ 60448 w 65642"/>
              <a:gd name="connsiteY3" fmla="*/ 313542 h 411806"/>
              <a:gd name="connsiteX4" fmla="*/ 65211 w 65642"/>
              <a:gd name="connsiteY4" fmla="*/ 273854 h 411806"/>
              <a:gd name="connsiteX5" fmla="*/ 63623 w 65642"/>
              <a:gd name="connsiteY5" fmla="*/ 105579 h 411806"/>
              <a:gd name="connsiteX6" fmla="*/ 49336 w 65642"/>
              <a:gd name="connsiteY6" fmla="*/ 45254 h 411806"/>
              <a:gd name="connsiteX7" fmla="*/ 123 w 65642"/>
              <a:gd name="connsiteY7" fmla="*/ 23029 h 41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42" h="411806">
                <a:moveTo>
                  <a:pt x="123" y="23029"/>
                </a:moveTo>
                <a:cubicBezTo>
                  <a:pt x="-2258" y="80444"/>
                  <a:pt x="30550" y="332857"/>
                  <a:pt x="35048" y="389742"/>
                </a:cubicBezTo>
                <a:cubicBezTo>
                  <a:pt x="39546" y="446627"/>
                  <a:pt x="22878" y="377042"/>
                  <a:pt x="27111" y="364342"/>
                </a:cubicBezTo>
                <a:cubicBezTo>
                  <a:pt x="31344" y="351642"/>
                  <a:pt x="54098" y="328623"/>
                  <a:pt x="60448" y="313542"/>
                </a:cubicBezTo>
                <a:cubicBezTo>
                  <a:pt x="66798" y="298461"/>
                  <a:pt x="64682" y="308514"/>
                  <a:pt x="65211" y="273854"/>
                </a:cubicBezTo>
                <a:cubicBezTo>
                  <a:pt x="65740" y="239194"/>
                  <a:pt x="66269" y="143679"/>
                  <a:pt x="63623" y="105579"/>
                </a:cubicBezTo>
                <a:cubicBezTo>
                  <a:pt x="60977" y="67479"/>
                  <a:pt x="55421" y="58483"/>
                  <a:pt x="49336" y="45254"/>
                </a:cubicBezTo>
                <a:cubicBezTo>
                  <a:pt x="43251" y="32025"/>
                  <a:pt x="2504" y="-34386"/>
                  <a:pt x="123" y="23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: 図形 808">
            <a:extLst>
              <a:ext uri="{FF2B5EF4-FFF2-40B4-BE49-F238E27FC236}">
                <a16:creationId xmlns:a16="http://schemas.microsoft.com/office/drawing/2014/main" id="{9E568495-2907-426A-B43A-FA01B8622BEA}"/>
              </a:ext>
            </a:extLst>
          </p:cNvPr>
          <p:cNvSpPr/>
          <p:nvPr/>
        </p:nvSpPr>
        <p:spPr>
          <a:xfrm>
            <a:off x="4093599" y="5930870"/>
            <a:ext cx="27895" cy="282903"/>
          </a:xfrm>
          <a:custGeom>
            <a:avLst/>
            <a:gdLst>
              <a:gd name="connsiteX0" fmla="*/ 14851 w 27895"/>
              <a:gd name="connsiteY0" fmla="*/ 1618 h 282903"/>
              <a:gd name="connsiteX1" fmla="*/ 27551 w 27895"/>
              <a:gd name="connsiteY1" fmla="*/ 277843 h 282903"/>
              <a:gd name="connsiteX2" fmla="*/ 564 w 27895"/>
              <a:gd name="connsiteY2" fmla="*/ 168305 h 282903"/>
              <a:gd name="connsiteX3" fmla="*/ 14851 w 27895"/>
              <a:gd name="connsiteY3" fmla="*/ 1618 h 28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95" h="282903">
                <a:moveTo>
                  <a:pt x="14851" y="1618"/>
                </a:moveTo>
                <a:cubicBezTo>
                  <a:pt x="19349" y="19874"/>
                  <a:pt x="29932" y="250062"/>
                  <a:pt x="27551" y="277843"/>
                </a:cubicBezTo>
                <a:cubicBezTo>
                  <a:pt x="25170" y="305624"/>
                  <a:pt x="4003" y="211961"/>
                  <a:pt x="564" y="168305"/>
                </a:cubicBezTo>
                <a:cubicBezTo>
                  <a:pt x="-2875" y="124649"/>
                  <a:pt x="10353" y="-16638"/>
                  <a:pt x="14851" y="1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: 図形 809">
            <a:extLst>
              <a:ext uri="{FF2B5EF4-FFF2-40B4-BE49-F238E27FC236}">
                <a16:creationId xmlns:a16="http://schemas.microsoft.com/office/drawing/2014/main" id="{23ED02F8-3778-49F0-9EF6-DC1A0964F595}"/>
              </a:ext>
            </a:extLst>
          </p:cNvPr>
          <p:cNvSpPr/>
          <p:nvPr/>
        </p:nvSpPr>
        <p:spPr>
          <a:xfrm>
            <a:off x="3911547" y="5870010"/>
            <a:ext cx="243894" cy="384363"/>
          </a:xfrm>
          <a:custGeom>
            <a:avLst/>
            <a:gdLst>
              <a:gd name="connsiteX0" fmla="*/ 53 w 243894"/>
              <a:gd name="connsiteY0" fmla="*/ 565 h 384363"/>
              <a:gd name="connsiteX1" fmla="*/ 219128 w 243894"/>
              <a:gd name="connsiteY1" fmla="*/ 52953 h 384363"/>
              <a:gd name="connsiteX2" fmla="*/ 231828 w 243894"/>
              <a:gd name="connsiteY2" fmla="*/ 365690 h 384363"/>
              <a:gd name="connsiteX3" fmla="*/ 238178 w 243894"/>
              <a:gd name="connsiteY3" fmla="*/ 321240 h 384363"/>
              <a:gd name="connsiteX4" fmla="*/ 241353 w 243894"/>
              <a:gd name="connsiteY4" fmla="*/ 94228 h 384363"/>
              <a:gd name="connsiteX5" fmla="*/ 198491 w 243894"/>
              <a:gd name="connsiteY5" fmla="*/ 29140 h 384363"/>
              <a:gd name="connsiteX6" fmla="*/ 53 w 243894"/>
              <a:gd name="connsiteY6" fmla="*/ 565 h 38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894" h="384363">
                <a:moveTo>
                  <a:pt x="53" y="565"/>
                </a:moveTo>
                <a:cubicBezTo>
                  <a:pt x="3492" y="4534"/>
                  <a:pt x="180499" y="-7901"/>
                  <a:pt x="219128" y="52953"/>
                </a:cubicBezTo>
                <a:cubicBezTo>
                  <a:pt x="257757" y="113807"/>
                  <a:pt x="228653" y="320976"/>
                  <a:pt x="231828" y="365690"/>
                </a:cubicBezTo>
                <a:cubicBezTo>
                  <a:pt x="235003" y="410405"/>
                  <a:pt x="236591" y="366484"/>
                  <a:pt x="238178" y="321240"/>
                </a:cubicBezTo>
                <a:cubicBezTo>
                  <a:pt x="239765" y="275996"/>
                  <a:pt x="247967" y="142911"/>
                  <a:pt x="241353" y="94228"/>
                </a:cubicBezTo>
                <a:cubicBezTo>
                  <a:pt x="234739" y="45545"/>
                  <a:pt x="236326" y="43957"/>
                  <a:pt x="198491" y="29140"/>
                </a:cubicBezTo>
                <a:cubicBezTo>
                  <a:pt x="160656" y="14323"/>
                  <a:pt x="-3386" y="-3404"/>
                  <a:pt x="53" y="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: 図形 810">
            <a:extLst>
              <a:ext uri="{FF2B5EF4-FFF2-40B4-BE49-F238E27FC236}">
                <a16:creationId xmlns:a16="http://schemas.microsoft.com/office/drawing/2014/main" id="{D6B96F00-C8CC-45CE-8880-323B8C670B29}"/>
              </a:ext>
            </a:extLst>
          </p:cNvPr>
          <p:cNvSpPr/>
          <p:nvPr/>
        </p:nvSpPr>
        <p:spPr>
          <a:xfrm>
            <a:off x="3872388" y="6218134"/>
            <a:ext cx="242648" cy="144625"/>
          </a:xfrm>
          <a:custGeom>
            <a:avLst/>
            <a:gdLst>
              <a:gd name="connsiteX0" fmla="*/ 1112 w 242648"/>
              <a:gd name="connsiteY0" fmla="*/ 144566 h 144625"/>
              <a:gd name="connsiteX1" fmla="*/ 170975 w 242648"/>
              <a:gd name="connsiteY1" fmla="*/ 120754 h 144625"/>
              <a:gd name="connsiteX2" fmla="*/ 242412 w 242648"/>
              <a:gd name="connsiteY2" fmla="*/ 104 h 144625"/>
              <a:gd name="connsiteX3" fmla="*/ 150337 w 242648"/>
              <a:gd name="connsiteY3" fmla="*/ 100116 h 144625"/>
              <a:gd name="connsiteX4" fmla="*/ 99537 w 242648"/>
              <a:gd name="connsiteY4" fmla="*/ 127104 h 144625"/>
              <a:gd name="connsiteX5" fmla="*/ 1112 w 242648"/>
              <a:gd name="connsiteY5" fmla="*/ 144566 h 14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648" h="144625">
                <a:moveTo>
                  <a:pt x="1112" y="144566"/>
                </a:moveTo>
                <a:cubicBezTo>
                  <a:pt x="13018" y="143508"/>
                  <a:pt x="130758" y="144831"/>
                  <a:pt x="170975" y="120754"/>
                </a:cubicBezTo>
                <a:cubicBezTo>
                  <a:pt x="211192" y="96677"/>
                  <a:pt x="245852" y="3544"/>
                  <a:pt x="242412" y="104"/>
                </a:cubicBezTo>
                <a:cubicBezTo>
                  <a:pt x="238972" y="-3336"/>
                  <a:pt x="174150" y="78949"/>
                  <a:pt x="150337" y="100116"/>
                </a:cubicBezTo>
                <a:cubicBezTo>
                  <a:pt x="126525" y="121283"/>
                  <a:pt x="122820" y="121812"/>
                  <a:pt x="99537" y="127104"/>
                </a:cubicBezTo>
                <a:cubicBezTo>
                  <a:pt x="76254" y="132396"/>
                  <a:pt x="-10794" y="145624"/>
                  <a:pt x="1112" y="1445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: 図形 811">
            <a:extLst>
              <a:ext uri="{FF2B5EF4-FFF2-40B4-BE49-F238E27FC236}">
                <a16:creationId xmlns:a16="http://schemas.microsoft.com/office/drawing/2014/main" id="{ED7C8B22-21E3-495C-837E-03303EDE1B38}"/>
              </a:ext>
            </a:extLst>
          </p:cNvPr>
          <p:cNvSpPr/>
          <p:nvPr/>
        </p:nvSpPr>
        <p:spPr>
          <a:xfrm>
            <a:off x="3878323" y="6272336"/>
            <a:ext cx="71560" cy="93564"/>
          </a:xfrm>
          <a:custGeom>
            <a:avLst/>
            <a:gdLst>
              <a:gd name="connsiteX0" fmla="*/ 4702 w 71560"/>
              <a:gd name="connsiteY0" fmla="*/ 93539 h 93564"/>
              <a:gd name="connsiteX1" fmla="*/ 6290 w 71560"/>
              <a:gd name="connsiteY1" fmla="*/ 3052 h 93564"/>
              <a:gd name="connsiteX2" fmla="*/ 71377 w 71560"/>
              <a:gd name="connsiteY2" fmla="*/ 20514 h 93564"/>
              <a:gd name="connsiteX3" fmla="*/ 25340 w 71560"/>
              <a:gd name="connsiteY3" fmla="*/ 12577 h 93564"/>
              <a:gd name="connsiteX4" fmla="*/ 4702 w 71560"/>
              <a:gd name="connsiteY4" fmla="*/ 93539 h 9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560" h="93564">
                <a:moveTo>
                  <a:pt x="4702" y="93539"/>
                </a:moveTo>
                <a:cubicBezTo>
                  <a:pt x="1527" y="91952"/>
                  <a:pt x="-4823" y="15223"/>
                  <a:pt x="6290" y="3052"/>
                </a:cubicBezTo>
                <a:cubicBezTo>
                  <a:pt x="17403" y="-9119"/>
                  <a:pt x="68202" y="18927"/>
                  <a:pt x="71377" y="20514"/>
                </a:cubicBezTo>
                <a:cubicBezTo>
                  <a:pt x="74552" y="22101"/>
                  <a:pt x="35659" y="4375"/>
                  <a:pt x="25340" y="12577"/>
                </a:cubicBezTo>
                <a:cubicBezTo>
                  <a:pt x="15021" y="20779"/>
                  <a:pt x="7877" y="95126"/>
                  <a:pt x="4702" y="935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: 図形 812">
            <a:extLst>
              <a:ext uri="{FF2B5EF4-FFF2-40B4-BE49-F238E27FC236}">
                <a16:creationId xmlns:a16="http://schemas.microsoft.com/office/drawing/2014/main" id="{65910AC4-E5C5-4F9B-BE2E-FD39F36916FC}"/>
              </a:ext>
            </a:extLst>
          </p:cNvPr>
          <p:cNvSpPr/>
          <p:nvPr/>
        </p:nvSpPr>
        <p:spPr>
          <a:xfrm>
            <a:off x="4109976" y="6229233"/>
            <a:ext cx="67074" cy="60365"/>
          </a:xfrm>
          <a:custGeom>
            <a:avLst/>
            <a:gdLst>
              <a:gd name="connsiteX0" fmla="*/ 60387 w 67074"/>
              <a:gd name="connsiteY0" fmla="*/ 117 h 60365"/>
              <a:gd name="connsiteX1" fmla="*/ 58799 w 67074"/>
              <a:gd name="connsiteY1" fmla="*/ 58855 h 60365"/>
              <a:gd name="connsiteX2" fmla="*/ 62 w 67074"/>
              <a:gd name="connsiteY2" fmla="*/ 42980 h 60365"/>
              <a:gd name="connsiteX3" fmla="*/ 60387 w 67074"/>
              <a:gd name="connsiteY3" fmla="*/ 117 h 60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74" h="60365">
                <a:moveTo>
                  <a:pt x="60387" y="117"/>
                </a:moveTo>
                <a:cubicBezTo>
                  <a:pt x="70176" y="2763"/>
                  <a:pt x="68853" y="51711"/>
                  <a:pt x="58799" y="58855"/>
                </a:cubicBezTo>
                <a:cubicBezTo>
                  <a:pt x="48745" y="65999"/>
                  <a:pt x="2179" y="45626"/>
                  <a:pt x="62" y="42980"/>
                </a:cubicBezTo>
                <a:cubicBezTo>
                  <a:pt x="-2055" y="40334"/>
                  <a:pt x="50598" y="-2529"/>
                  <a:pt x="60387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: 図形 813">
            <a:extLst>
              <a:ext uri="{FF2B5EF4-FFF2-40B4-BE49-F238E27FC236}">
                <a16:creationId xmlns:a16="http://schemas.microsoft.com/office/drawing/2014/main" id="{3DAAB78B-AFD8-4228-BC8E-F81D3BE8BC4D}"/>
              </a:ext>
            </a:extLst>
          </p:cNvPr>
          <p:cNvSpPr/>
          <p:nvPr/>
        </p:nvSpPr>
        <p:spPr>
          <a:xfrm>
            <a:off x="4129733" y="6296428"/>
            <a:ext cx="12061" cy="139440"/>
          </a:xfrm>
          <a:custGeom>
            <a:avLst/>
            <a:gdLst>
              <a:gd name="connsiteX0" fmla="*/ 2530 w 12061"/>
              <a:gd name="connsiteY0" fmla="*/ 1185 h 139440"/>
              <a:gd name="connsiteX1" fmla="*/ 12055 w 12061"/>
              <a:gd name="connsiteY1" fmla="*/ 137710 h 139440"/>
              <a:gd name="connsiteX2" fmla="*/ 942 w 12061"/>
              <a:gd name="connsiteY2" fmla="*/ 74210 h 139440"/>
              <a:gd name="connsiteX3" fmla="*/ 2530 w 12061"/>
              <a:gd name="connsiteY3" fmla="*/ 1185 h 139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1" h="139440">
                <a:moveTo>
                  <a:pt x="2530" y="1185"/>
                </a:moveTo>
                <a:cubicBezTo>
                  <a:pt x="4382" y="11768"/>
                  <a:pt x="12320" y="125539"/>
                  <a:pt x="12055" y="137710"/>
                </a:cubicBezTo>
                <a:cubicBezTo>
                  <a:pt x="11790" y="149881"/>
                  <a:pt x="3059" y="94583"/>
                  <a:pt x="942" y="74210"/>
                </a:cubicBezTo>
                <a:cubicBezTo>
                  <a:pt x="-1175" y="53837"/>
                  <a:pt x="678" y="-9398"/>
                  <a:pt x="2530" y="1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: 図形 814">
            <a:extLst>
              <a:ext uri="{FF2B5EF4-FFF2-40B4-BE49-F238E27FC236}">
                <a16:creationId xmlns:a16="http://schemas.microsoft.com/office/drawing/2014/main" id="{2843556A-5DDB-41F8-BD65-1AA46E977545}"/>
              </a:ext>
            </a:extLst>
          </p:cNvPr>
          <p:cNvSpPr/>
          <p:nvPr/>
        </p:nvSpPr>
        <p:spPr>
          <a:xfrm>
            <a:off x="4082261" y="6269536"/>
            <a:ext cx="21675" cy="183025"/>
          </a:xfrm>
          <a:custGeom>
            <a:avLst/>
            <a:gdLst>
              <a:gd name="connsiteX0" fmla="*/ 7139 w 21675"/>
              <a:gd name="connsiteY0" fmla="*/ 1089 h 183025"/>
              <a:gd name="connsiteX1" fmla="*/ 21427 w 21675"/>
              <a:gd name="connsiteY1" fmla="*/ 175714 h 183025"/>
              <a:gd name="connsiteX2" fmla="*/ 15077 w 21675"/>
              <a:gd name="connsiteY2" fmla="*/ 145552 h 183025"/>
              <a:gd name="connsiteX3" fmla="*/ 789 w 21675"/>
              <a:gd name="connsiteY3" fmla="*/ 102689 h 183025"/>
              <a:gd name="connsiteX4" fmla="*/ 7139 w 21675"/>
              <a:gd name="connsiteY4" fmla="*/ 1089 h 18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75" h="183025">
                <a:moveTo>
                  <a:pt x="7139" y="1089"/>
                </a:moveTo>
                <a:cubicBezTo>
                  <a:pt x="10579" y="13260"/>
                  <a:pt x="20104" y="151637"/>
                  <a:pt x="21427" y="175714"/>
                </a:cubicBezTo>
                <a:cubicBezTo>
                  <a:pt x="22750" y="199791"/>
                  <a:pt x="18517" y="157723"/>
                  <a:pt x="15077" y="145552"/>
                </a:cubicBezTo>
                <a:cubicBezTo>
                  <a:pt x="11637" y="133381"/>
                  <a:pt x="3700" y="123062"/>
                  <a:pt x="789" y="102689"/>
                </a:cubicBezTo>
                <a:cubicBezTo>
                  <a:pt x="-2122" y="82316"/>
                  <a:pt x="3699" y="-11082"/>
                  <a:pt x="7139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: 図形 815">
            <a:extLst>
              <a:ext uri="{FF2B5EF4-FFF2-40B4-BE49-F238E27FC236}">
                <a16:creationId xmlns:a16="http://schemas.microsoft.com/office/drawing/2014/main" id="{380CB7F3-3CBC-4CC7-958D-4E13FA8DF14A}"/>
              </a:ext>
            </a:extLst>
          </p:cNvPr>
          <p:cNvSpPr/>
          <p:nvPr/>
        </p:nvSpPr>
        <p:spPr>
          <a:xfrm>
            <a:off x="3937655" y="6370330"/>
            <a:ext cx="161128" cy="57477"/>
          </a:xfrm>
          <a:custGeom>
            <a:avLst/>
            <a:gdLst>
              <a:gd name="connsiteX0" fmla="*/ 933 w 161128"/>
              <a:gd name="connsiteY0" fmla="*/ 57458 h 57477"/>
              <a:gd name="connsiteX1" fmla="*/ 158095 w 161128"/>
              <a:gd name="connsiteY1" fmla="*/ 3483 h 57477"/>
              <a:gd name="connsiteX2" fmla="*/ 96183 w 161128"/>
              <a:gd name="connsiteY2" fmla="*/ 9833 h 57477"/>
              <a:gd name="connsiteX3" fmla="*/ 933 w 161128"/>
              <a:gd name="connsiteY3" fmla="*/ 57458 h 57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128" h="57477">
                <a:moveTo>
                  <a:pt x="933" y="57458"/>
                </a:moveTo>
                <a:cubicBezTo>
                  <a:pt x="11252" y="56400"/>
                  <a:pt x="142220" y="11420"/>
                  <a:pt x="158095" y="3483"/>
                </a:cubicBezTo>
                <a:cubicBezTo>
                  <a:pt x="173970" y="-4454"/>
                  <a:pt x="123700" y="2689"/>
                  <a:pt x="96183" y="9833"/>
                </a:cubicBezTo>
                <a:cubicBezTo>
                  <a:pt x="68666" y="16977"/>
                  <a:pt x="-9386" y="58516"/>
                  <a:pt x="933" y="57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: 図形 816">
            <a:extLst>
              <a:ext uri="{FF2B5EF4-FFF2-40B4-BE49-F238E27FC236}">
                <a16:creationId xmlns:a16="http://schemas.microsoft.com/office/drawing/2014/main" id="{BBB74BA4-9D57-4E5D-8924-62A63CCF20D9}"/>
              </a:ext>
            </a:extLst>
          </p:cNvPr>
          <p:cNvSpPr/>
          <p:nvPr/>
        </p:nvSpPr>
        <p:spPr>
          <a:xfrm>
            <a:off x="3919306" y="6287850"/>
            <a:ext cx="27537" cy="137128"/>
          </a:xfrm>
          <a:custGeom>
            <a:avLst/>
            <a:gdLst>
              <a:gd name="connsiteX0" fmla="*/ 232 w 27537"/>
              <a:gd name="connsiteY0" fmla="*/ 238 h 137128"/>
              <a:gd name="connsiteX1" fmla="*/ 27219 w 27537"/>
              <a:gd name="connsiteY1" fmla="*/ 132000 h 137128"/>
              <a:gd name="connsiteX2" fmla="*/ 14519 w 27537"/>
              <a:gd name="connsiteY2" fmla="*/ 100250 h 137128"/>
              <a:gd name="connsiteX3" fmla="*/ 232 w 27537"/>
              <a:gd name="connsiteY3" fmla="*/ 238 h 13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37" h="137128">
                <a:moveTo>
                  <a:pt x="232" y="238"/>
                </a:moveTo>
                <a:cubicBezTo>
                  <a:pt x="2349" y="5530"/>
                  <a:pt x="24838" y="115331"/>
                  <a:pt x="27219" y="132000"/>
                </a:cubicBezTo>
                <a:cubicBezTo>
                  <a:pt x="29600" y="148669"/>
                  <a:pt x="17959" y="121152"/>
                  <a:pt x="14519" y="100250"/>
                </a:cubicBezTo>
                <a:cubicBezTo>
                  <a:pt x="11080" y="79348"/>
                  <a:pt x="-1885" y="-5054"/>
                  <a:pt x="232" y="2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: 図形 817">
            <a:extLst>
              <a:ext uri="{FF2B5EF4-FFF2-40B4-BE49-F238E27FC236}">
                <a16:creationId xmlns:a16="http://schemas.microsoft.com/office/drawing/2014/main" id="{37E5053A-27D1-41D8-A957-16763BE22266}"/>
              </a:ext>
            </a:extLst>
          </p:cNvPr>
          <p:cNvSpPr/>
          <p:nvPr/>
        </p:nvSpPr>
        <p:spPr>
          <a:xfrm>
            <a:off x="3896859" y="6280982"/>
            <a:ext cx="16425" cy="151367"/>
          </a:xfrm>
          <a:custGeom>
            <a:avLst/>
            <a:gdLst>
              <a:gd name="connsiteX0" fmla="*/ 6804 w 16425"/>
              <a:gd name="connsiteY0" fmla="*/ 756 h 151367"/>
              <a:gd name="connsiteX1" fmla="*/ 16329 w 16425"/>
              <a:gd name="connsiteY1" fmla="*/ 148393 h 151367"/>
              <a:gd name="connsiteX2" fmla="*/ 454 w 16425"/>
              <a:gd name="connsiteY2" fmla="*/ 92831 h 151367"/>
              <a:gd name="connsiteX3" fmla="*/ 6804 w 16425"/>
              <a:gd name="connsiteY3" fmla="*/ 756 h 15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25" h="151367">
                <a:moveTo>
                  <a:pt x="6804" y="756"/>
                </a:moveTo>
                <a:cubicBezTo>
                  <a:pt x="9450" y="10016"/>
                  <a:pt x="17387" y="133047"/>
                  <a:pt x="16329" y="148393"/>
                </a:cubicBezTo>
                <a:cubicBezTo>
                  <a:pt x="15271" y="163739"/>
                  <a:pt x="2571" y="115850"/>
                  <a:pt x="454" y="92831"/>
                </a:cubicBezTo>
                <a:cubicBezTo>
                  <a:pt x="-1663" y="69812"/>
                  <a:pt x="4158" y="-8504"/>
                  <a:pt x="6804" y="7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: 図形 818">
            <a:extLst>
              <a:ext uri="{FF2B5EF4-FFF2-40B4-BE49-F238E27FC236}">
                <a16:creationId xmlns:a16="http://schemas.microsoft.com/office/drawing/2014/main" id="{3639D6C3-6CE9-49F3-A39F-0DACABE7C9D9}"/>
              </a:ext>
            </a:extLst>
          </p:cNvPr>
          <p:cNvSpPr/>
          <p:nvPr/>
        </p:nvSpPr>
        <p:spPr>
          <a:xfrm>
            <a:off x="3862388" y="6291148"/>
            <a:ext cx="29819" cy="132261"/>
          </a:xfrm>
          <a:custGeom>
            <a:avLst/>
            <a:gdLst>
              <a:gd name="connsiteX0" fmla="*/ 28575 w 29819"/>
              <a:gd name="connsiteY0" fmla="*/ 115 h 132261"/>
              <a:gd name="connsiteX1" fmla="*/ 22225 w 29819"/>
              <a:gd name="connsiteY1" fmla="*/ 125527 h 132261"/>
              <a:gd name="connsiteX2" fmla="*/ 0 w 29819"/>
              <a:gd name="connsiteY2" fmla="*/ 103302 h 132261"/>
              <a:gd name="connsiteX3" fmla="*/ 28575 w 29819"/>
              <a:gd name="connsiteY3" fmla="*/ 115 h 132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9" h="132261">
                <a:moveTo>
                  <a:pt x="28575" y="115"/>
                </a:moveTo>
                <a:cubicBezTo>
                  <a:pt x="32279" y="3819"/>
                  <a:pt x="26987" y="108329"/>
                  <a:pt x="22225" y="125527"/>
                </a:cubicBezTo>
                <a:cubicBezTo>
                  <a:pt x="17462" y="142725"/>
                  <a:pt x="0" y="123939"/>
                  <a:pt x="0" y="103302"/>
                </a:cubicBezTo>
                <a:cubicBezTo>
                  <a:pt x="0" y="82665"/>
                  <a:pt x="24871" y="-3589"/>
                  <a:pt x="28575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: 図形 819">
            <a:extLst>
              <a:ext uri="{FF2B5EF4-FFF2-40B4-BE49-F238E27FC236}">
                <a16:creationId xmlns:a16="http://schemas.microsoft.com/office/drawing/2014/main" id="{D9894AAF-5947-458D-AED7-570940DE9154}"/>
              </a:ext>
            </a:extLst>
          </p:cNvPr>
          <p:cNvSpPr/>
          <p:nvPr/>
        </p:nvSpPr>
        <p:spPr>
          <a:xfrm>
            <a:off x="3771887" y="5158670"/>
            <a:ext cx="593084" cy="575456"/>
          </a:xfrm>
          <a:custGeom>
            <a:avLst/>
            <a:gdLst>
              <a:gd name="connsiteX0" fmla="*/ 13 w 593084"/>
              <a:gd name="connsiteY0" fmla="*/ 76905 h 575456"/>
              <a:gd name="connsiteX1" fmla="*/ 182576 w 593084"/>
              <a:gd name="connsiteY1" fmla="*/ 11818 h 575456"/>
              <a:gd name="connsiteX2" fmla="*/ 244488 w 593084"/>
              <a:gd name="connsiteY2" fmla="*/ 2293 h 575456"/>
              <a:gd name="connsiteX3" fmla="*/ 281001 w 593084"/>
              <a:gd name="connsiteY3" fmla="*/ 38805 h 575456"/>
              <a:gd name="connsiteX4" fmla="*/ 569926 w 593084"/>
              <a:gd name="connsiteY4" fmla="*/ 80080 h 575456"/>
              <a:gd name="connsiteX5" fmla="*/ 566751 w 593084"/>
              <a:gd name="connsiteY5" fmla="*/ 299155 h 575456"/>
              <a:gd name="connsiteX6" fmla="*/ 496901 w 593084"/>
              <a:gd name="connsiteY6" fmla="*/ 521405 h 575456"/>
              <a:gd name="connsiteX7" fmla="*/ 479438 w 593084"/>
              <a:gd name="connsiteY7" fmla="*/ 572205 h 575456"/>
              <a:gd name="connsiteX8" fmla="*/ 538176 w 593084"/>
              <a:gd name="connsiteY8" fmla="*/ 456318 h 575456"/>
              <a:gd name="connsiteX9" fmla="*/ 573101 w 593084"/>
              <a:gd name="connsiteY9" fmla="*/ 195968 h 575456"/>
              <a:gd name="connsiteX10" fmla="*/ 531826 w 593084"/>
              <a:gd name="connsiteY10" fmla="*/ 78493 h 575456"/>
              <a:gd name="connsiteX11" fmla="*/ 330213 w 593084"/>
              <a:gd name="connsiteY11" fmla="*/ 45155 h 575456"/>
              <a:gd name="connsiteX12" fmla="*/ 192101 w 593084"/>
              <a:gd name="connsiteY12" fmla="*/ 19755 h 575456"/>
              <a:gd name="connsiteX13" fmla="*/ 13 w 593084"/>
              <a:gd name="connsiteY13" fmla="*/ 76905 h 57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3084" h="575456">
                <a:moveTo>
                  <a:pt x="13" y="76905"/>
                </a:moveTo>
                <a:cubicBezTo>
                  <a:pt x="-1574" y="75582"/>
                  <a:pt x="141830" y="24253"/>
                  <a:pt x="182576" y="11818"/>
                </a:cubicBezTo>
                <a:cubicBezTo>
                  <a:pt x="223322" y="-617"/>
                  <a:pt x="228084" y="-2205"/>
                  <a:pt x="244488" y="2293"/>
                </a:cubicBezTo>
                <a:cubicBezTo>
                  <a:pt x="260892" y="6791"/>
                  <a:pt x="226761" y="25840"/>
                  <a:pt x="281001" y="38805"/>
                </a:cubicBezTo>
                <a:cubicBezTo>
                  <a:pt x="335241" y="51770"/>
                  <a:pt x="522301" y="36688"/>
                  <a:pt x="569926" y="80080"/>
                </a:cubicBezTo>
                <a:cubicBezTo>
                  <a:pt x="617551" y="123472"/>
                  <a:pt x="578922" y="225601"/>
                  <a:pt x="566751" y="299155"/>
                </a:cubicBezTo>
                <a:cubicBezTo>
                  <a:pt x="554580" y="372709"/>
                  <a:pt x="511453" y="475897"/>
                  <a:pt x="496901" y="521405"/>
                </a:cubicBezTo>
                <a:cubicBezTo>
                  <a:pt x="482349" y="566913"/>
                  <a:pt x="472559" y="583053"/>
                  <a:pt x="479438" y="572205"/>
                </a:cubicBezTo>
                <a:cubicBezTo>
                  <a:pt x="486317" y="561357"/>
                  <a:pt x="522566" y="519024"/>
                  <a:pt x="538176" y="456318"/>
                </a:cubicBezTo>
                <a:cubicBezTo>
                  <a:pt x="553787" y="393612"/>
                  <a:pt x="574159" y="258939"/>
                  <a:pt x="573101" y="195968"/>
                </a:cubicBezTo>
                <a:cubicBezTo>
                  <a:pt x="572043" y="132997"/>
                  <a:pt x="572307" y="103628"/>
                  <a:pt x="531826" y="78493"/>
                </a:cubicBezTo>
                <a:cubicBezTo>
                  <a:pt x="491345" y="53358"/>
                  <a:pt x="386834" y="54945"/>
                  <a:pt x="330213" y="45155"/>
                </a:cubicBezTo>
                <a:cubicBezTo>
                  <a:pt x="273592" y="35365"/>
                  <a:pt x="240520" y="16051"/>
                  <a:pt x="192101" y="19755"/>
                </a:cubicBezTo>
                <a:cubicBezTo>
                  <a:pt x="143682" y="23459"/>
                  <a:pt x="1600" y="78228"/>
                  <a:pt x="13" y="76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: 図形 820">
            <a:extLst>
              <a:ext uri="{FF2B5EF4-FFF2-40B4-BE49-F238E27FC236}">
                <a16:creationId xmlns:a16="http://schemas.microsoft.com/office/drawing/2014/main" id="{8DBEFF48-6693-4448-A77D-A0DAB1A2E7E6}"/>
              </a:ext>
            </a:extLst>
          </p:cNvPr>
          <p:cNvSpPr/>
          <p:nvPr/>
        </p:nvSpPr>
        <p:spPr>
          <a:xfrm>
            <a:off x="3640538" y="5206998"/>
            <a:ext cx="643533" cy="576644"/>
          </a:xfrm>
          <a:custGeom>
            <a:avLst/>
            <a:gdLst>
              <a:gd name="connsiteX0" fmla="*/ 201212 w 643533"/>
              <a:gd name="connsiteY0" fmla="*/ 2 h 576644"/>
              <a:gd name="connsiteX1" fmla="*/ 48812 w 643533"/>
              <a:gd name="connsiteY1" fmla="*/ 139702 h 576644"/>
              <a:gd name="connsiteX2" fmla="*/ 2775 w 643533"/>
              <a:gd name="connsiteY2" fmla="*/ 342902 h 576644"/>
              <a:gd name="connsiteX3" fmla="*/ 28175 w 643533"/>
              <a:gd name="connsiteY3" fmla="*/ 444502 h 576644"/>
              <a:gd name="connsiteX4" fmla="*/ 213912 w 643533"/>
              <a:gd name="connsiteY4" fmla="*/ 558802 h 576644"/>
              <a:gd name="connsiteX5" fmla="*/ 323450 w 643533"/>
              <a:gd name="connsiteY5" fmla="*/ 576265 h 576644"/>
              <a:gd name="connsiteX6" fmla="*/ 382187 w 643533"/>
              <a:gd name="connsiteY6" fmla="*/ 558802 h 576644"/>
              <a:gd name="connsiteX7" fmla="*/ 640950 w 643533"/>
              <a:gd name="connsiteY7" fmla="*/ 544515 h 576644"/>
              <a:gd name="connsiteX8" fmla="*/ 499662 w 643533"/>
              <a:gd name="connsiteY8" fmla="*/ 536577 h 576644"/>
              <a:gd name="connsiteX9" fmla="*/ 252012 w 643533"/>
              <a:gd name="connsiteY9" fmla="*/ 544515 h 576644"/>
              <a:gd name="connsiteX10" fmla="*/ 74212 w 643533"/>
              <a:gd name="connsiteY10" fmla="*/ 496890 h 576644"/>
              <a:gd name="connsiteX11" fmla="*/ 17062 w 643533"/>
              <a:gd name="connsiteY11" fmla="*/ 320677 h 576644"/>
              <a:gd name="connsiteX12" fmla="*/ 88500 w 643533"/>
              <a:gd name="connsiteY12" fmla="*/ 136527 h 576644"/>
              <a:gd name="connsiteX13" fmla="*/ 201212 w 643533"/>
              <a:gd name="connsiteY13" fmla="*/ 2 h 576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3533" h="576644">
                <a:moveTo>
                  <a:pt x="201212" y="2"/>
                </a:moveTo>
                <a:cubicBezTo>
                  <a:pt x="194598" y="531"/>
                  <a:pt x="81885" y="82552"/>
                  <a:pt x="48812" y="139702"/>
                </a:cubicBezTo>
                <a:cubicBezTo>
                  <a:pt x="15739" y="196852"/>
                  <a:pt x="6215" y="292102"/>
                  <a:pt x="2775" y="342902"/>
                </a:cubicBezTo>
                <a:cubicBezTo>
                  <a:pt x="-665" y="393702"/>
                  <a:pt x="-7014" y="408519"/>
                  <a:pt x="28175" y="444502"/>
                </a:cubicBezTo>
                <a:cubicBezTo>
                  <a:pt x="63364" y="480485"/>
                  <a:pt x="164699" y="536842"/>
                  <a:pt x="213912" y="558802"/>
                </a:cubicBezTo>
                <a:cubicBezTo>
                  <a:pt x="263125" y="580763"/>
                  <a:pt x="295404" y="576265"/>
                  <a:pt x="323450" y="576265"/>
                </a:cubicBezTo>
                <a:cubicBezTo>
                  <a:pt x="351496" y="576265"/>
                  <a:pt x="329270" y="564094"/>
                  <a:pt x="382187" y="558802"/>
                </a:cubicBezTo>
                <a:cubicBezTo>
                  <a:pt x="435104" y="553510"/>
                  <a:pt x="621371" y="548219"/>
                  <a:pt x="640950" y="544515"/>
                </a:cubicBezTo>
                <a:cubicBezTo>
                  <a:pt x="660529" y="540811"/>
                  <a:pt x="564485" y="536577"/>
                  <a:pt x="499662" y="536577"/>
                </a:cubicBezTo>
                <a:cubicBezTo>
                  <a:pt x="434839" y="536577"/>
                  <a:pt x="322920" y="551129"/>
                  <a:pt x="252012" y="544515"/>
                </a:cubicBezTo>
                <a:cubicBezTo>
                  <a:pt x="181104" y="537901"/>
                  <a:pt x="113370" y="534196"/>
                  <a:pt x="74212" y="496890"/>
                </a:cubicBezTo>
                <a:cubicBezTo>
                  <a:pt x="35054" y="459584"/>
                  <a:pt x="14681" y="380737"/>
                  <a:pt x="17062" y="320677"/>
                </a:cubicBezTo>
                <a:cubicBezTo>
                  <a:pt x="19443" y="260617"/>
                  <a:pt x="61777" y="188915"/>
                  <a:pt x="88500" y="136527"/>
                </a:cubicBezTo>
                <a:cubicBezTo>
                  <a:pt x="115223" y="84140"/>
                  <a:pt x="207826" y="-527"/>
                  <a:pt x="2012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: 図形 824">
            <a:extLst>
              <a:ext uri="{FF2B5EF4-FFF2-40B4-BE49-F238E27FC236}">
                <a16:creationId xmlns:a16="http://schemas.microsoft.com/office/drawing/2014/main" id="{E9BA192D-68EA-4B9B-873E-721FC17F7BB8}"/>
              </a:ext>
            </a:extLst>
          </p:cNvPr>
          <p:cNvSpPr/>
          <p:nvPr/>
        </p:nvSpPr>
        <p:spPr>
          <a:xfrm>
            <a:off x="4081237" y="5181814"/>
            <a:ext cx="440412" cy="594215"/>
          </a:xfrm>
          <a:custGeom>
            <a:avLst/>
            <a:gdLst>
              <a:gd name="connsiteX0" fmla="*/ 16101 w 440412"/>
              <a:gd name="connsiteY0" fmla="*/ 9311 h 594215"/>
              <a:gd name="connsiteX1" fmla="*/ 90713 w 440412"/>
              <a:gd name="connsiteY1" fmla="*/ 10899 h 594215"/>
              <a:gd name="connsiteX2" fmla="*/ 266926 w 440412"/>
              <a:gd name="connsiteY2" fmla="*/ 47411 h 594215"/>
              <a:gd name="connsiteX3" fmla="*/ 411388 w 440412"/>
              <a:gd name="connsiteY3" fmla="*/ 120436 h 594215"/>
              <a:gd name="connsiteX4" fmla="*/ 438376 w 440412"/>
              <a:gd name="connsiteY4" fmla="*/ 296649 h 594215"/>
              <a:gd name="connsiteX5" fmla="*/ 379638 w 440412"/>
              <a:gd name="connsiteY5" fmla="*/ 414124 h 594215"/>
              <a:gd name="connsiteX6" fmla="*/ 297088 w 440412"/>
              <a:gd name="connsiteY6" fmla="*/ 576049 h 594215"/>
              <a:gd name="connsiteX7" fmla="*/ 257401 w 440412"/>
              <a:gd name="connsiteY7" fmla="*/ 587161 h 594215"/>
              <a:gd name="connsiteX8" fmla="*/ 178026 w 440412"/>
              <a:gd name="connsiteY8" fmla="*/ 547474 h 594215"/>
              <a:gd name="connsiteX9" fmla="*/ 284388 w 440412"/>
              <a:gd name="connsiteY9" fmla="*/ 566524 h 594215"/>
              <a:gd name="connsiteX10" fmla="*/ 370113 w 440412"/>
              <a:gd name="connsiteY10" fmla="*/ 418886 h 594215"/>
              <a:gd name="connsiteX11" fmla="*/ 430438 w 440412"/>
              <a:gd name="connsiteY11" fmla="*/ 264899 h 594215"/>
              <a:gd name="connsiteX12" fmla="*/ 419326 w 440412"/>
              <a:gd name="connsiteY12" fmla="*/ 169649 h 594215"/>
              <a:gd name="connsiteX13" fmla="*/ 398688 w 440412"/>
              <a:gd name="connsiteY13" fmla="*/ 122024 h 594215"/>
              <a:gd name="connsiteX14" fmla="*/ 16101 w 440412"/>
              <a:gd name="connsiteY14" fmla="*/ 9311 h 594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412" h="594215">
                <a:moveTo>
                  <a:pt x="16101" y="9311"/>
                </a:moveTo>
                <a:cubicBezTo>
                  <a:pt x="-35228" y="-9210"/>
                  <a:pt x="48909" y="4549"/>
                  <a:pt x="90713" y="10899"/>
                </a:cubicBezTo>
                <a:cubicBezTo>
                  <a:pt x="132517" y="17249"/>
                  <a:pt x="213480" y="29155"/>
                  <a:pt x="266926" y="47411"/>
                </a:cubicBezTo>
                <a:cubicBezTo>
                  <a:pt x="320372" y="65667"/>
                  <a:pt x="382813" y="78896"/>
                  <a:pt x="411388" y="120436"/>
                </a:cubicBezTo>
                <a:cubicBezTo>
                  <a:pt x="439963" y="161976"/>
                  <a:pt x="443668" y="247701"/>
                  <a:pt x="438376" y="296649"/>
                </a:cubicBezTo>
                <a:cubicBezTo>
                  <a:pt x="433084" y="345597"/>
                  <a:pt x="403186" y="367557"/>
                  <a:pt x="379638" y="414124"/>
                </a:cubicBezTo>
                <a:cubicBezTo>
                  <a:pt x="356090" y="460691"/>
                  <a:pt x="317461" y="547210"/>
                  <a:pt x="297088" y="576049"/>
                </a:cubicBezTo>
                <a:cubicBezTo>
                  <a:pt x="276715" y="604889"/>
                  <a:pt x="277245" y="591923"/>
                  <a:pt x="257401" y="587161"/>
                </a:cubicBezTo>
                <a:cubicBezTo>
                  <a:pt x="237557" y="582399"/>
                  <a:pt x="173528" y="550913"/>
                  <a:pt x="178026" y="547474"/>
                </a:cubicBezTo>
                <a:cubicBezTo>
                  <a:pt x="182524" y="544035"/>
                  <a:pt x="252374" y="587955"/>
                  <a:pt x="284388" y="566524"/>
                </a:cubicBezTo>
                <a:cubicBezTo>
                  <a:pt x="316402" y="545093"/>
                  <a:pt x="345771" y="469157"/>
                  <a:pt x="370113" y="418886"/>
                </a:cubicBezTo>
                <a:cubicBezTo>
                  <a:pt x="394455" y="368615"/>
                  <a:pt x="422236" y="306439"/>
                  <a:pt x="430438" y="264899"/>
                </a:cubicBezTo>
                <a:cubicBezTo>
                  <a:pt x="438640" y="223359"/>
                  <a:pt x="424618" y="193462"/>
                  <a:pt x="419326" y="169649"/>
                </a:cubicBezTo>
                <a:cubicBezTo>
                  <a:pt x="414034" y="145836"/>
                  <a:pt x="469596" y="147160"/>
                  <a:pt x="398688" y="122024"/>
                </a:cubicBezTo>
                <a:cubicBezTo>
                  <a:pt x="327780" y="96889"/>
                  <a:pt x="67430" y="27832"/>
                  <a:pt x="16101" y="9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: 図形 825">
            <a:extLst>
              <a:ext uri="{FF2B5EF4-FFF2-40B4-BE49-F238E27FC236}">
                <a16:creationId xmlns:a16="http://schemas.microsoft.com/office/drawing/2014/main" id="{89798E17-66C7-4777-B56F-86C70873D7B4}"/>
              </a:ext>
            </a:extLst>
          </p:cNvPr>
          <p:cNvSpPr/>
          <p:nvPr/>
        </p:nvSpPr>
        <p:spPr>
          <a:xfrm>
            <a:off x="3640437" y="5591164"/>
            <a:ext cx="712564" cy="259573"/>
          </a:xfrm>
          <a:custGeom>
            <a:avLst/>
            <a:gdLst>
              <a:gd name="connsiteX0" fmla="*/ 1288 w 712564"/>
              <a:gd name="connsiteY0" fmla="*/ 1599 h 259573"/>
              <a:gd name="connsiteX1" fmla="*/ 121938 w 712564"/>
              <a:gd name="connsiteY1" fmla="*/ 190511 h 259573"/>
              <a:gd name="connsiteX2" fmla="*/ 250526 w 712564"/>
              <a:gd name="connsiteY2" fmla="*/ 257186 h 259573"/>
              <a:gd name="connsiteX3" fmla="*/ 380701 w 712564"/>
              <a:gd name="connsiteY3" fmla="*/ 241311 h 259573"/>
              <a:gd name="connsiteX4" fmla="*/ 493413 w 712564"/>
              <a:gd name="connsiteY4" fmla="*/ 207974 h 259573"/>
              <a:gd name="connsiteX5" fmla="*/ 688676 w 712564"/>
              <a:gd name="connsiteY5" fmla="*/ 180986 h 259573"/>
              <a:gd name="connsiteX6" fmla="*/ 709313 w 712564"/>
              <a:gd name="connsiteY6" fmla="*/ 180986 h 259573"/>
              <a:gd name="connsiteX7" fmla="*/ 550563 w 712564"/>
              <a:gd name="connsiteY7" fmla="*/ 188924 h 259573"/>
              <a:gd name="connsiteX8" fmla="*/ 350538 w 712564"/>
              <a:gd name="connsiteY8" fmla="*/ 234961 h 259573"/>
              <a:gd name="connsiteX9" fmla="*/ 242588 w 712564"/>
              <a:gd name="connsiteY9" fmla="*/ 236549 h 259573"/>
              <a:gd name="connsiteX10" fmla="*/ 69551 w 712564"/>
              <a:gd name="connsiteY10" fmla="*/ 106374 h 259573"/>
              <a:gd name="connsiteX11" fmla="*/ 1288 w 712564"/>
              <a:gd name="connsiteY11" fmla="*/ 1599 h 25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2564" h="259573">
                <a:moveTo>
                  <a:pt x="1288" y="1599"/>
                </a:moveTo>
                <a:cubicBezTo>
                  <a:pt x="10019" y="15622"/>
                  <a:pt x="80398" y="147913"/>
                  <a:pt x="121938" y="190511"/>
                </a:cubicBezTo>
                <a:cubicBezTo>
                  <a:pt x="163478" y="233109"/>
                  <a:pt x="207399" y="248719"/>
                  <a:pt x="250526" y="257186"/>
                </a:cubicBezTo>
                <a:cubicBezTo>
                  <a:pt x="293653" y="265653"/>
                  <a:pt x="340220" y="249513"/>
                  <a:pt x="380701" y="241311"/>
                </a:cubicBezTo>
                <a:cubicBezTo>
                  <a:pt x="421182" y="233109"/>
                  <a:pt x="442084" y="218028"/>
                  <a:pt x="493413" y="207974"/>
                </a:cubicBezTo>
                <a:cubicBezTo>
                  <a:pt x="544742" y="197920"/>
                  <a:pt x="652693" y="185484"/>
                  <a:pt x="688676" y="180986"/>
                </a:cubicBezTo>
                <a:cubicBezTo>
                  <a:pt x="724659" y="176488"/>
                  <a:pt x="709313" y="180986"/>
                  <a:pt x="709313" y="180986"/>
                </a:cubicBezTo>
                <a:cubicBezTo>
                  <a:pt x="686294" y="182309"/>
                  <a:pt x="610359" y="179928"/>
                  <a:pt x="550563" y="188924"/>
                </a:cubicBezTo>
                <a:cubicBezTo>
                  <a:pt x="490767" y="197920"/>
                  <a:pt x="401867" y="227024"/>
                  <a:pt x="350538" y="234961"/>
                </a:cubicBezTo>
                <a:cubicBezTo>
                  <a:pt x="299209" y="242899"/>
                  <a:pt x="289419" y="257980"/>
                  <a:pt x="242588" y="236549"/>
                </a:cubicBezTo>
                <a:cubicBezTo>
                  <a:pt x="195757" y="215118"/>
                  <a:pt x="109503" y="143416"/>
                  <a:pt x="69551" y="106374"/>
                </a:cubicBezTo>
                <a:cubicBezTo>
                  <a:pt x="29599" y="69332"/>
                  <a:pt x="-7443" y="-12424"/>
                  <a:pt x="1288" y="15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: 図形 826">
            <a:extLst>
              <a:ext uri="{FF2B5EF4-FFF2-40B4-BE49-F238E27FC236}">
                <a16:creationId xmlns:a16="http://schemas.microsoft.com/office/drawing/2014/main" id="{F5D03AEC-7588-4F7D-A7EA-3300E26988A5}"/>
              </a:ext>
            </a:extLst>
          </p:cNvPr>
          <p:cNvSpPr/>
          <p:nvPr/>
        </p:nvSpPr>
        <p:spPr>
          <a:xfrm>
            <a:off x="4560888" y="4927134"/>
            <a:ext cx="463550" cy="58253"/>
          </a:xfrm>
          <a:custGeom>
            <a:avLst/>
            <a:gdLst>
              <a:gd name="connsiteX0" fmla="*/ 0 w 463550"/>
              <a:gd name="connsiteY0" fmla="*/ 57616 h 58253"/>
              <a:gd name="connsiteX1" fmla="*/ 331787 w 463550"/>
              <a:gd name="connsiteY1" fmla="*/ 38566 h 58253"/>
              <a:gd name="connsiteX2" fmla="*/ 463550 w 463550"/>
              <a:gd name="connsiteY2" fmla="*/ 466 h 58253"/>
              <a:gd name="connsiteX3" fmla="*/ 330200 w 463550"/>
              <a:gd name="connsiteY3" fmla="*/ 16341 h 58253"/>
              <a:gd name="connsiteX4" fmla="*/ 0 w 463550"/>
              <a:gd name="connsiteY4" fmla="*/ 57616 h 5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550" h="58253">
                <a:moveTo>
                  <a:pt x="0" y="57616"/>
                </a:moveTo>
                <a:cubicBezTo>
                  <a:pt x="264" y="61320"/>
                  <a:pt x="254529" y="48091"/>
                  <a:pt x="331787" y="38566"/>
                </a:cubicBezTo>
                <a:cubicBezTo>
                  <a:pt x="409045" y="29041"/>
                  <a:pt x="463814" y="4170"/>
                  <a:pt x="463550" y="466"/>
                </a:cubicBezTo>
                <a:cubicBezTo>
                  <a:pt x="463286" y="-3238"/>
                  <a:pt x="330200" y="16341"/>
                  <a:pt x="330200" y="16341"/>
                </a:cubicBezTo>
                <a:cubicBezTo>
                  <a:pt x="250296" y="23749"/>
                  <a:pt x="-264" y="53912"/>
                  <a:pt x="0" y="57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: 図形 827">
            <a:extLst>
              <a:ext uri="{FF2B5EF4-FFF2-40B4-BE49-F238E27FC236}">
                <a16:creationId xmlns:a16="http://schemas.microsoft.com/office/drawing/2014/main" id="{9A443100-E6C0-4E68-ABA9-846D5740EFDC}"/>
              </a:ext>
            </a:extLst>
          </p:cNvPr>
          <p:cNvSpPr/>
          <p:nvPr/>
        </p:nvSpPr>
        <p:spPr>
          <a:xfrm>
            <a:off x="4395882" y="4965491"/>
            <a:ext cx="593656" cy="132041"/>
          </a:xfrm>
          <a:custGeom>
            <a:avLst/>
            <a:gdLst>
              <a:gd name="connsiteX0" fmla="*/ 593631 w 593656"/>
              <a:gd name="connsiteY0" fmla="*/ 209 h 132041"/>
              <a:gd name="connsiteX1" fmla="*/ 406306 w 593656"/>
              <a:gd name="connsiteY1" fmla="*/ 57359 h 132041"/>
              <a:gd name="connsiteX2" fmla="*/ 314231 w 593656"/>
              <a:gd name="connsiteY2" fmla="*/ 125622 h 132041"/>
              <a:gd name="connsiteX3" fmla="*/ 222156 w 593656"/>
              <a:gd name="connsiteY3" fmla="*/ 128797 h 132041"/>
              <a:gd name="connsiteX4" fmla="*/ 1493 w 593656"/>
              <a:gd name="connsiteY4" fmla="*/ 122447 h 132041"/>
              <a:gd name="connsiteX5" fmla="*/ 342806 w 593656"/>
              <a:gd name="connsiteY5" fmla="*/ 128797 h 132041"/>
              <a:gd name="connsiteX6" fmla="*/ 419006 w 593656"/>
              <a:gd name="connsiteY6" fmla="*/ 77997 h 132041"/>
              <a:gd name="connsiteX7" fmla="*/ 593631 w 593656"/>
              <a:gd name="connsiteY7" fmla="*/ 209 h 132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3656" h="132041">
                <a:moveTo>
                  <a:pt x="593631" y="209"/>
                </a:moveTo>
                <a:cubicBezTo>
                  <a:pt x="591514" y="-3231"/>
                  <a:pt x="452873" y="36457"/>
                  <a:pt x="406306" y="57359"/>
                </a:cubicBezTo>
                <a:cubicBezTo>
                  <a:pt x="359739" y="78261"/>
                  <a:pt x="344923" y="113716"/>
                  <a:pt x="314231" y="125622"/>
                </a:cubicBezTo>
                <a:cubicBezTo>
                  <a:pt x="283539" y="137528"/>
                  <a:pt x="274279" y="129326"/>
                  <a:pt x="222156" y="128797"/>
                </a:cubicBezTo>
                <a:cubicBezTo>
                  <a:pt x="170033" y="128268"/>
                  <a:pt x="-18615" y="122447"/>
                  <a:pt x="1493" y="122447"/>
                </a:cubicBezTo>
                <a:cubicBezTo>
                  <a:pt x="21601" y="122447"/>
                  <a:pt x="273220" y="136205"/>
                  <a:pt x="342806" y="128797"/>
                </a:cubicBezTo>
                <a:cubicBezTo>
                  <a:pt x="412391" y="121389"/>
                  <a:pt x="371381" y="101016"/>
                  <a:pt x="419006" y="77997"/>
                </a:cubicBezTo>
                <a:cubicBezTo>
                  <a:pt x="466631" y="54978"/>
                  <a:pt x="595748" y="3649"/>
                  <a:pt x="593631" y="2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: 図形 828">
            <a:extLst>
              <a:ext uri="{FF2B5EF4-FFF2-40B4-BE49-F238E27FC236}">
                <a16:creationId xmlns:a16="http://schemas.microsoft.com/office/drawing/2014/main" id="{9BE7FB0B-35C6-48A7-A298-E1B9663F165E}"/>
              </a:ext>
            </a:extLst>
          </p:cNvPr>
          <p:cNvSpPr/>
          <p:nvPr/>
        </p:nvSpPr>
        <p:spPr>
          <a:xfrm>
            <a:off x="4462460" y="4955811"/>
            <a:ext cx="433236" cy="117886"/>
          </a:xfrm>
          <a:custGeom>
            <a:avLst/>
            <a:gdLst>
              <a:gd name="connsiteX0" fmla="*/ 430215 w 433236"/>
              <a:gd name="connsiteY0" fmla="*/ 3539 h 117886"/>
              <a:gd name="connsiteX1" fmla="*/ 379415 w 433236"/>
              <a:gd name="connsiteY1" fmla="*/ 17827 h 117886"/>
              <a:gd name="connsiteX2" fmla="*/ 268290 w 433236"/>
              <a:gd name="connsiteY2" fmla="*/ 109902 h 117886"/>
              <a:gd name="connsiteX3" fmla="*/ 200028 w 433236"/>
              <a:gd name="connsiteY3" fmla="*/ 113077 h 117886"/>
              <a:gd name="connsiteX4" fmla="*/ 3 w 433236"/>
              <a:gd name="connsiteY4" fmla="*/ 111489 h 117886"/>
              <a:gd name="connsiteX5" fmla="*/ 195265 w 433236"/>
              <a:gd name="connsiteY5" fmla="*/ 94027 h 117886"/>
              <a:gd name="connsiteX6" fmla="*/ 295278 w 433236"/>
              <a:gd name="connsiteY6" fmla="*/ 62277 h 117886"/>
              <a:gd name="connsiteX7" fmla="*/ 430215 w 433236"/>
              <a:gd name="connsiteY7" fmla="*/ 3539 h 11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3236" h="117886">
                <a:moveTo>
                  <a:pt x="430215" y="3539"/>
                </a:moveTo>
                <a:cubicBezTo>
                  <a:pt x="444238" y="-3869"/>
                  <a:pt x="406402" y="100"/>
                  <a:pt x="379415" y="17827"/>
                </a:cubicBezTo>
                <a:cubicBezTo>
                  <a:pt x="352428" y="35554"/>
                  <a:pt x="298188" y="94027"/>
                  <a:pt x="268290" y="109902"/>
                </a:cubicBezTo>
                <a:cubicBezTo>
                  <a:pt x="238392" y="125777"/>
                  <a:pt x="200028" y="113077"/>
                  <a:pt x="200028" y="113077"/>
                </a:cubicBezTo>
                <a:lnTo>
                  <a:pt x="3" y="111489"/>
                </a:lnTo>
                <a:cubicBezTo>
                  <a:pt x="-791" y="108314"/>
                  <a:pt x="146053" y="102229"/>
                  <a:pt x="195265" y="94027"/>
                </a:cubicBezTo>
                <a:cubicBezTo>
                  <a:pt x="244477" y="85825"/>
                  <a:pt x="262205" y="78681"/>
                  <a:pt x="295278" y="62277"/>
                </a:cubicBezTo>
                <a:cubicBezTo>
                  <a:pt x="328351" y="45873"/>
                  <a:pt x="416192" y="10947"/>
                  <a:pt x="430215" y="35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: 図形 829">
            <a:extLst>
              <a:ext uri="{FF2B5EF4-FFF2-40B4-BE49-F238E27FC236}">
                <a16:creationId xmlns:a16="http://schemas.microsoft.com/office/drawing/2014/main" id="{BAAB9B8D-8A75-4430-897B-7C3C62FE2089}"/>
              </a:ext>
            </a:extLst>
          </p:cNvPr>
          <p:cNvSpPr/>
          <p:nvPr/>
        </p:nvSpPr>
        <p:spPr>
          <a:xfrm>
            <a:off x="4568814" y="4979741"/>
            <a:ext cx="241656" cy="59241"/>
          </a:xfrm>
          <a:custGeom>
            <a:avLst/>
            <a:gdLst>
              <a:gd name="connsiteX0" fmla="*/ 11 w 241656"/>
              <a:gd name="connsiteY0" fmla="*/ 1834 h 59241"/>
              <a:gd name="connsiteX1" fmla="*/ 93674 w 241656"/>
              <a:gd name="connsiteY1" fmla="*/ 20884 h 59241"/>
              <a:gd name="connsiteX2" fmla="*/ 127011 w 241656"/>
              <a:gd name="connsiteY2" fmla="*/ 58984 h 59241"/>
              <a:gd name="connsiteX3" fmla="*/ 241311 w 241656"/>
              <a:gd name="connsiteY3" fmla="*/ 247 h 59241"/>
              <a:gd name="connsiteX4" fmla="*/ 160349 w 241656"/>
              <a:gd name="connsiteY4" fmla="*/ 36759 h 59241"/>
              <a:gd name="connsiteX5" fmla="*/ 100024 w 241656"/>
              <a:gd name="connsiteY5" fmla="*/ 6597 h 59241"/>
              <a:gd name="connsiteX6" fmla="*/ 11 w 241656"/>
              <a:gd name="connsiteY6" fmla="*/ 1834 h 5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656" h="59241">
                <a:moveTo>
                  <a:pt x="11" y="1834"/>
                </a:moveTo>
                <a:cubicBezTo>
                  <a:pt x="-1047" y="4215"/>
                  <a:pt x="72507" y="11359"/>
                  <a:pt x="93674" y="20884"/>
                </a:cubicBezTo>
                <a:cubicBezTo>
                  <a:pt x="114841" y="30409"/>
                  <a:pt x="102405" y="62423"/>
                  <a:pt x="127011" y="58984"/>
                </a:cubicBezTo>
                <a:cubicBezTo>
                  <a:pt x="151617" y="55545"/>
                  <a:pt x="235755" y="3951"/>
                  <a:pt x="241311" y="247"/>
                </a:cubicBezTo>
                <a:cubicBezTo>
                  <a:pt x="246867" y="-3457"/>
                  <a:pt x="183897" y="35701"/>
                  <a:pt x="160349" y="36759"/>
                </a:cubicBezTo>
                <a:cubicBezTo>
                  <a:pt x="136801" y="37817"/>
                  <a:pt x="123043" y="13741"/>
                  <a:pt x="100024" y="6597"/>
                </a:cubicBezTo>
                <a:cubicBezTo>
                  <a:pt x="77005" y="-547"/>
                  <a:pt x="1069" y="-547"/>
                  <a:pt x="11" y="1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: 図形 830">
            <a:extLst>
              <a:ext uri="{FF2B5EF4-FFF2-40B4-BE49-F238E27FC236}">
                <a16:creationId xmlns:a16="http://schemas.microsoft.com/office/drawing/2014/main" id="{9E48B906-79A1-45FE-AA8B-D5B8C3DE6BDD}"/>
              </a:ext>
            </a:extLst>
          </p:cNvPr>
          <p:cNvSpPr/>
          <p:nvPr/>
        </p:nvSpPr>
        <p:spPr>
          <a:xfrm>
            <a:off x="4564163" y="4983142"/>
            <a:ext cx="134025" cy="52816"/>
          </a:xfrm>
          <a:custGeom>
            <a:avLst/>
            <a:gdLst>
              <a:gd name="connsiteX0" fmla="*/ 3075 w 134025"/>
              <a:gd name="connsiteY0" fmla="*/ 21 h 52816"/>
              <a:gd name="connsiteX1" fmla="*/ 23712 w 134025"/>
              <a:gd name="connsiteY1" fmla="*/ 47646 h 52816"/>
              <a:gd name="connsiteX2" fmla="*/ 133250 w 134025"/>
              <a:gd name="connsiteY2" fmla="*/ 50821 h 52816"/>
              <a:gd name="connsiteX3" fmla="*/ 69750 w 134025"/>
              <a:gd name="connsiteY3" fmla="*/ 41296 h 52816"/>
              <a:gd name="connsiteX4" fmla="*/ 3075 w 134025"/>
              <a:gd name="connsiteY4" fmla="*/ 21 h 5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025" h="52816">
                <a:moveTo>
                  <a:pt x="3075" y="21"/>
                </a:moveTo>
                <a:cubicBezTo>
                  <a:pt x="-4598" y="1079"/>
                  <a:pt x="2016" y="39179"/>
                  <a:pt x="23712" y="47646"/>
                </a:cubicBezTo>
                <a:cubicBezTo>
                  <a:pt x="45408" y="56113"/>
                  <a:pt x="125577" y="51879"/>
                  <a:pt x="133250" y="50821"/>
                </a:cubicBezTo>
                <a:cubicBezTo>
                  <a:pt x="140923" y="49763"/>
                  <a:pt x="89594" y="45265"/>
                  <a:pt x="69750" y="41296"/>
                </a:cubicBezTo>
                <a:cubicBezTo>
                  <a:pt x="49906" y="37327"/>
                  <a:pt x="10748" y="-1037"/>
                  <a:pt x="3075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: 図形 831">
            <a:extLst>
              <a:ext uri="{FF2B5EF4-FFF2-40B4-BE49-F238E27FC236}">
                <a16:creationId xmlns:a16="http://schemas.microsoft.com/office/drawing/2014/main" id="{B20E8FC0-0717-48DA-95AB-D3362B5FE763}"/>
              </a:ext>
            </a:extLst>
          </p:cNvPr>
          <p:cNvSpPr/>
          <p:nvPr/>
        </p:nvSpPr>
        <p:spPr>
          <a:xfrm>
            <a:off x="3962317" y="5026025"/>
            <a:ext cx="713564" cy="90491"/>
          </a:xfrm>
          <a:custGeom>
            <a:avLst/>
            <a:gdLst>
              <a:gd name="connsiteX0" fmla="*/ 83 w 713564"/>
              <a:gd name="connsiteY0" fmla="*/ 90488 h 90491"/>
              <a:gd name="connsiteX1" fmla="*/ 357271 w 713564"/>
              <a:gd name="connsiteY1" fmla="*/ 11113 h 90491"/>
              <a:gd name="connsiteX2" fmla="*/ 701758 w 713564"/>
              <a:gd name="connsiteY2" fmla="*/ 15875 h 90491"/>
              <a:gd name="connsiteX3" fmla="*/ 639846 w 713564"/>
              <a:gd name="connsiteY3" fmla="*/ 0 h 90491"/>
              <a:gd name="connsiteX4" fmla="*/ 327108 w 713564"/>
              <a:gd name="connsiteY4" fmla="*/ 7938 h 90491"/>
              <a:gd name="connsiteX5" fmla="*/ 83 w 713564"/>
              <a:gd name="connsiteY5" fmla="*/ 90488 h 9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3564" h="90491">
                <a:moveTo>
                  <a:pt x="83" y="90488"/>
                </a:moveTo>
                <a:cubicBezTo>
                  <a:pt x="5110" y="91017"/>
                  <a:pt x="240325" y="23548"/>
                  <a:pt x="357271" y="11113"/>
                </a:cubicBezTo>
                <a:cubicBezTo>
                  <a:pt x="474217" y="-1322"/>
                  <a:pt x="654662" y="17727"/>
                  <a:pt x="701758" y="15875"/>
                </a:cubicBezTo>
                <a:cubicBezTo>
                  <a:pt x="748854" y="14023"/>
                  <a:pt x="639846" y="0"/>
                  <a:pt x="639846" y="0"/>
                </a:cubicBezTo>
                <a:lnTo>
                  <a:pt x="327108" y="7938"/>
                </a:lnTo>
                <a:cubicBezTo>
                  <a:pt x="217835" y="21432"/>
                  <a:pt x="-4944" y="89959"/>
                  <a:pt x="83" y="90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: 図形 832">
            <a:extLst>
              <a:ext uri="{FF2B5EF4-FFF2-40B4-BE49-F238E27FC236}">
                <a16:creationId xmlns:a16="http://schemas.microsoft.com/office/drawing/2014/main" id="{B214B402-ED1A-4031-96F0-5237F44EFBB3}"/>
              </a:ext>
            </a:extLst>
          </p:cNvPr>
          <p:cNvSpPr/>
          <p:nvPr/>
        </p:nvSpPr>
        <p:spPr>
          <a:xfrm>
            <a:off x="4183063" y="5049603"/>
            <a:ext cx="255587" cy="95633"/>
          </a:xfrm>
          <a:custGeom>
            <a:avLst/>
            <a:gdLst>
              <a:gd name="connsiteX0" fmla="*/ 0 w 255587"/>
              <a:gd name="connsiteY0" fmla="*/ 95485 h 95633"/>
              <a:gd name="connsiteX1" fmla="*/ 125412 w 255587"/>
              <a:gd name="connsiteY1" fmla="*/ 6585 h 95633"/>
              <a:gd name="connsiteX2" fmla="*/ 255587 w 255587"/>
              <a:gd name="connsiteY2" fmla="*/ 6585 h 95633"/>
              <a:gd name="connsiteX3" fmla="*/ 247650 w 255587"/>
              <a:gd name="connsiteY3" fmla="*/ 6585 h 95633"/>
              <a:gd name="connsiteX4" fmla="*/ 193675 w 255587"/>
              <a:gd name="connsiteY4" fmla="*/ 6585 h 95633"/>
              <a:gd name="connsiteX5" fmla="*/ 125412 w 255587"/>
              <a:gd name="connsiteY5" fmla="*/ 27222 h 95633"/>
              <a:gd name="connsiteX6" fmla="*/ 0 w 255587"/>
              <a:gd name="connsiteY6" fmla="*/ 95485 h 9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587" h="95633">
                <a:moveTo>
                  <a:pt x="0" y="95485"/>
                </a:moveTo>
                <a:cubicBezTo>
                  <a:pt x="0" y="92046"/>
                  <a:pt x="82814" y="21402"/>
                  <a:pt x="125412" y="6585"/>
                </a:cubicBezTo>
                <a:cubicBezTo>
                  <a:pt x="168010" y="-8232"/>
                  <a:pt x="255587" y="6585"/>
                  <a:pt x="255587" y="6585"/>
                </a:cubicBezTo>
                <a:lnTo>
                  <a:pt x="247650" y="6585"/>
                </a:lnTo>
                <a:cubicBezTo>
                  <a:pt x="237331" y="6585"/>
                  <a:pt x="214048" y="3146"/>
                  <a:pt x="193675" y="6585"/>
                </a:cubicBezTo>
                <a:cubicBezTo>
                  <a:pt x="173302" y="10024"/>
                  <a:pt x="154252" y="12935"/>
                  <a:pt x="125412" y="27222"/>
                </a:cubicBezTo>
                <a:cubicBezTo>
                  <a:pt x="96572" y="41509"/>
                  <a:pt x="0" y="98924"/>
                  <a:pt x="0" y="95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: 図形 833">
            <a:extLst>
              <a:ext uri="{FF2B5EF4-FFF2-40B4-BE49-F238E27FC236}">
                <a16:creationId xmlns:a16="http://schemas.microsoft.com/office/drawing/2014/main" id="{736AB9E1-C1E8-411E-A499-9CC87E58342D}"/>
              </a:ext>
            </a:extLst>
          </p:cNvPr>
          <p:cNvSpPr/>
          <p:nvPr/>
        </p:nvSpPr>
        <p:spPr>
          <a:xfrm>
            <a:off x="3950939" y="5063791"/>
            <a:ext cx="287814" cy="109431"/>
          </a:xfrm>
          <a:custGeom>
            <a:avLst/>
            <a:gdLst>
              <a:gd name="connsiteX0" fmla="*/ 3524 w 287814"/>
              <a:gd name="connsiteY0" fmla="*/ 108284 h 109431"/>
              <a:gd name="connsiteX1" fmla="*/ 47974 w 287814"/>
              <a:gd name="connsiteY1" fmla="*/ 73359 h 109431"/>
              <a:gd name="connsiteX2" fmla="*/ 147986 w 287814"/>
              <a:gd name="connsiteY2" fmla="*/ 36847 h 109431"/>
              <a:gd name="connsiteX3" fmla="*/ 286099 w 287814"/>
              <a:gd name="connsiteY3" fmla="*/ 334 h 109431"/>
              <a:gd name="connsiteX4" fmla="*/ 221011 w 287814"/>
              <a:gd name="connsiteY4" fmla="*/ 59072 h 109431"/>
              <a:gd name="connsiteX5" fmla="*/ 157511 w 287814"/>
              <a:gd name="connsiteY5" fmla="*/ 54309 h 109431"/>
              <a:gd name="connsiteX6" fmla="*/ 230536 w 287814"/>
              <a:gd name="connsiteY6" fmla="*/ 33672 h 109431"/>
              <a:gd name="connsiteX7" fmla="*/ 262286 w 287814"/>
              <a:gd name="connsiteY7" fmla="*/ 1922 h 109431"/>
              <a:gd name="connsiteX8" fmla="*/ 136874 w 287814"/>
              <a:gd name="connsiteY8" fmla="*/ 28909 h 109431"/>
              <a:gd name="connsiteX9" fmla="*/ 3524 w 287814"/>
              <a:gd name="connsiteY9" fmla="*/ 108284 h 10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814" h="109431">
                <a:moveTo>
                  <a:pt x="3524" y="108284"/>
                </a:moveTo>
                <a:cubicBezTo>
                  <a:pt x="-11293" y="115692"/>
                  <a:pt x="23897" y="85265"/>
                  <a:pt x="47974" y="73359"/>
                </a:cubicBezTo>
                <a:cubicBezTo>
                  <a:pt x="72051" y="61453"/>
                  <a:pt x="108299" y="49018"/>
                  <a:pt x="147986" y="36847"/>
                </a:cubicBezTo>
                <a:cubicBezTo>
                  <a:pt x="187673" y="24676"/>
                  <a:pt x="273928" y="-3370"/>
                  <a:pt x="286099" y="334"/>
                </a:cubicBezTo>
                <a:cubicBezTo>
                  <a:pt x="298270" y="4038"/>
                  <a:pt x="242442" y="50076"/>
                  <a:pt x="221011" y="59072"/>
                </a:cubicBezTo>
                <a:cubicBezTo>
                  <a:pt x="199580" y="68068"/>
                  <a:pt x="155924" y="58542"/>
                  <a:pt x="157511" y="54309"/>
                </a:cubicBezTo>
                <a:cubicBezTo>
                  <a:pt x="159098" y="50076"/>
                  <a:pt x="213074" y="42403"/>
                  <a:pt x="230536" y="33672"/>
                </a:cubicBezTo>
                <a:cubicBezTo>
                  <a:pt x="247998" y="24941"/>
                  <a:pt x="277896" y="2716"/>
                  <a:pt x="262286" y="1922"/>
                </a:cubicBezTo>
                <a:cubicBezTo>
                  <a:pt x="246676" y="1128"/>
                  <a:pt x="179207" y="17267"/>
                  <a:pt x="136874" y="28909"/>
                </a:cubicBezTo>
                <a:cubicBezTo>
                  <a:pt x="94541" y="40551"/>
                  <a:pt x="18341" y="100876"/>
                  <a:pt x="3524" y="1082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: 図形 834">
            <a:extLst>
              <a:ext uri="{FF2B5EF4-FFF2-40B4-BE49-F238E27FC236}">
                <a16:creationId xmlns:a16="http://schemas.microsoft.com/office/drawing/2014/main" id="{796331A5-9C45-4439-874C-FBCAF95396AA}"/>
              </a:ext>
            </a:extLst>
          </p:cNvPr>
          <p:cNvSpPr/>
          <p:nvPr/>
        </p:nvSpPr>
        <p:spPr>
          <a:xfrm>
            <a:off x="4259696" y="5063122"/>
            <a:ext cx="253614" cy="129714"/>
          </a:xfrm>
          <a:custGeom>
            <a:avLst/>
            <a:gdLst>
              <a:gd name="connsiteX0" fmla="*/ 1154 w 253614"/>
              <a:gd name="connsiteY0" fmla="*/ 129591 h 129714"/>
              <a:gd name="connsiteX1" fmla="*/ 66242 w 253614"/>
              <a:gd name="connsiteY1" fmla="*/ 31166 h 129714"/>
              <a:gd name="connsiteX2" fmla="*/ 137679 w 253614"/>
              <a:gd name="connsiteY2" fmla="*/ 1003 h 129714"/>
              <a:gd name="connsiteX3" fmla="*/ 253567 w 253614"/>
              <a:gd name="connsiteY3" fmla="*/ 7353 h 129714"/>
              <a:gd name="connsiteX4" fmla="*/ 123392 w 253614"/>
              <a:gd name="connsiteY4" fmla="*/ 8941 h 129714"/>
              <a:gd name="connsiteX5" fmla="*/ 1154 w 253614"/>
              <a:gd name="connsiteY5" fmla="*/ 129591 h 12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614" h="129714">
                <a:moveTo>
                  <a:pt x="1154" y="129591"/>
                </a:moveTo>
                <a:cubicBezTo>
                  <a:pt x="-8371" y="133295"/>
                  <a:pt x="43488" y="52597"/>
                  <a:pt x="66242" y="31166"/>
                </a:cubicBezTo>
                <a:cubicBezTo>
                  <a:pt x="88996" y="9735"/>
                  <a:pt x="106458" y="4972"/>
                  <a:pt x="137679" y="1003"/>
                </a:cubicBezTo>
                <a:cubicBezTo>
                  <a:pt x="168900" y="-2966"/>
                  <a:pt x="255948" y="6030"/>
                  <a:pt x="253567" y="7353"/>
                </a:cubicBezTo>
                <a:cubicBezTo>
                  <a:pt x="251186" y="8676"/>
                  <a:pt x="161757" y="-7463"/>
                  <a:pt x="123392" y="8941"/>
                </a:cubicBezTo>
                <a:cubicBezTo>
                  <a:pt x="85027" y="25345"/>
                  <a:pt x="10679" y="125887"/>
                  <a:pt x="1154" y="129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: 図形 835">
            <a:extLst>
              <a:ext uri="{FF2B5EF4-FFF2-40B4-BE49-F238E27FC236}">
                <a16:creationId xmlns:a16="http://schemas.microsoft.com/office/drawing/2014/main" id="{9D851901-D496-4C1E-A5E7-305AE40948AA}"/>
              </a:ext>
            </a:extLst>
          </p:cNvPr>
          <p:cNvSpPr/>
          <p:nvPr/>
        </p:nvSpPr>
        <p:spPr>
          <a:xfrm>
            <a:off x="4322737" y="5098579"/>
            <a:ext cx="193709" cy="133853"/>
          </a:xfrm>
          <a:custGeom>
            <a:avLst/>
            <a:gdLst>
              <a:gd name="connsiteX0" fmla="*/ 26 w 193709"/>
              <a:gd name="connsiteY0" fmla="*/ 133821 h 133853"/>
              <a:gd name="connsiteX1" fmla="*/ 61938 w 193709"/>
              <a:gd name="connsiteY1" fmla="*/ 5234 h 133853"/>
              <a:gd name="connsiteX2" fmla="*/ 193701 w 193709"/>
              <a:gd name="connsiteY2" fmla="*/ 24284 h 133853"/>
              <a:gd name="connsiteX3" fmla="*/ 68288 w 193709"/>
              <a:gd name="connsiteY3" fmla="*/ 17934 h 133853"/>
              <a:gd name="connsiteX4" fmla="*/ 26 w 193709"/>
              <a:gd name="connsiteY4" fmla="*/ 133821 h 13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09" h="133853">
                <a:moveTo>
                  <a:pt x="26" y="133821"/>
                </a:moveTo>
                <a:cubicBezTo>
                  <a:pt x="-1032" y="131704"/>
                  <a:pt x="29659" y="23490"/>
                  <a:pt x="61938" y="5234"/>
                </a:cubicBezTo>
                <a:cubicBezTo>
                  <a:pt x="94217" y="-13022"/>
                  <a:pt x="192643" y="22167"/>
                  <a:pt x="193701" y="24284"/>
                </a:cubicBezTo>
                <a:cubicBezTo>
                  <a:pt x="194759" y="26401"/>
                  <a:pt x="97921" y="2853"/>
                  <a:pt x="68288" y="17934"/>
                </a:cubicBezTo>
                <a:cubicBezTo>
                  <a:pt x="38655" y="33015"/>
                  <a:pt x="1084" y="135938"/>
                  <a:pt x="26" y="1338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: 図形 836">
            <a:extLst>
              <a:ext uri="{FF2B5EF4-FFF2-40B4-BE49-F238E27FC236}">
                <a16:creationId xmlns:a16="http://schemas.microsoft.com/office/drawing/2014/main" id="{E054738A-CB92-4FDD-94C7-8A4F5FA1A581}"/>
              </a:ext>
            </a:extLst>
          </p:cNvPr>
          <p:cNvSpPr/>
          <p:nvPr/>
        </p:nvSpPr>
        <p:spPr>
          <a:xfrm>
            <a:off x="4353402" y="5117884"/>
            <a:ext cx="104298" cy="112339"/>
          </a:xfrm>
          <a:custGeom>
            <a:avLst/>
            <a:gdLst>
              <a:gd name="connsiteX0" fmla="*/ 104298 w 104298"/>
              <a:gd name="connsiteY0" fmla="*/ 216 h 112339"/>
              <a:gd name="connsiteX1" fmla="*/ 10636 w 104298"/>
              <a:gd name="connsiteY1" fmla="*/ 108166 h 112339"/>
              <a:gd name="connsiteX2" fmla="*/ 9048 w 104298"/>
              <a:gd name="connsiteY2" fmla="*/ 81179 h 112339"/>
              <a:gd name="connsiteX3" fmla="*/ 104298 w 104298"/>
              <a:gd name="connsiteY3" fmla="*/ 216 h 112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298" h="112339">
                <a:moveTo>
                  <a:pt x="104298" y="216"/>
                </a:moveTo>
                <a:cubicBezTo>
                  <a:pt x="104563" y="4714"/>
                  <a:pt x="26511" y="94672"/>
                  <a:pt x="10636" y="108166"/>
                </a:cubicBezTo>
                <a:cubicBezTo>
                  <a:pt x="-5239" y="121660"/>
                  <a:pt x="-1271" y="99700"/>
                  <a:pt x="9048" y="81179"/>
                </a:cubicBezTo>
                <a:cubicBezTo>
                  <a:pt x="19367" y="62658"/>
                  <a:pt x="104033" y="-4282"/>
                  <a:pt x="104298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: 図形 837">
            <a:extLst>
              <a:ext uri="{FF2B5EF4-FFF2-40B4-BE49-F238E27FC236}">
                <a16:creationId xmlns:a16="http://schemas.microsoft.com/office/drawing/2014/main" id="{4EA9B12C-7D43-4F51-9485-3AA679835F52}"/>
              </a:ext>
            </a:extLst>
          </p:cNvPr>
          <p:cNvSpPr/>
          <p:nvPr/>
        </p:nvSpPr>
        <p:spPr>
          <a:xfrm>
            <a:off x="4475016" y="5119007"/>
            <a:ext cx="134738" cy="61687"/>
          </a:xfrm>
          <a:custGeom>
            <a:avLst/>
            <a:gdLst>
              <a:gd name="connsiteX0" fmla="*/ 147 w 134738"/>
              <a:gd name="connsiteY0" fmla="*/ 681 h 61687"/>
              <a:gd name="connsiteX1" fmla="*/ 128734 w 134738"/>
              <a:gd name="connsiteY1" fmla="*/ 61006 h 61687"/>
              <a:gd name="connsiteX2" fmla="*/ 103334 w 134738"/>
              <a:gd name="connsiteY2" fmla="*/ 30843 h 61687"/>
              <a:gd name="connsiteX3" fmla="*/ 147 w 134738"/>
              <a:gd name="connsiteY3" fmla="*/ 681 h 6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738" h="61687">
                <a:moveTo>
                  <a:pt x="147" y="681"/>
                </a:moveTo>
                <a:cubicBezTo>
                  <a:pt x="4380" y="5708"/>
                  <a:pt x="111536" y="55979"/>
                  <a:pt x="128734" y="61006"/>
                </a:cubicBezTo>
                <a:cubicBezTo>
                  <a:pt x="145932" y="66033"/>
                  <a:pt x="122649" y="41956"/>
                  <a:pt x="103334" y="30843"/>
                </a:cubicBezTo>
                <a:cubicBezTo>
                  <a:pt x="84020" y="19731"/>
                  <a:pt x="-4086" y="-4346"/>
                  <a:pt x="147" y="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: 図形 838">
            <a:extLst>
              <a:ext uri="{FF2B5EF4-FFF2-40B4-BE49-F238E27FC236}">
                <a16:creationId xmlns:a16="http://schemas.microsoft.com/office/drawing/2014/main" id="{A75F992A-6437-44A9-AF0A-2B88824561AB}"/>
              </a:ext>
            </a:extLst>
          </p:cNvPr>
          <p:cNvSpPr/>
          <p:nvPr/>
        </p:nvSpPr>
        <p:spPr>
          <a:xfrm>
            <a:off x="4473312" y="5129182"/>
            <a:ext cx="85178" cy="149263"/>
          </a:xfrm>
          <a:custGeom>
            <a:avLst/>
            <a:gdLst>
              <a:gd name="connsiteX0" fmla="*/ 263 w 85178"/>
              <a:gd name="connsiteY0" fmla="*/ 31 h 149263"/>
              <a:gd name="connsiteX1" fmla="*/ 82813 w 85178"/>
              <a:gd name="connsiteY1" fmla="*/ 125443 h 149263"/>
              <a:gd name="connsiteX2" fmla="*/ 57413 w 85178"/>
              <a:gd name="connsiteY2" fmla="*/ 138143 h 149263"/>
              <a:gd name="connsiteX3" fmla="*/ 263 w 85178"/>
              <a:gd name="connsiteY3" fmla="*/ 31 h 14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78" h="149263">
                <a:moveTo>
                  <a:pt x="263" y="31"/>
                </a:moveTo>
                <a:cubicBezTo>
                  <a:pt x="4496" y="-2086"/>
                  <a:pt x="73288" y="102424"/>
                  <a:pt x="82813" y="125443"/>
                </a:cubicBezTo>
                <a:cubicBezTo>
                  <a:pt x="92338" y="148462"/>
                  <a:pt x="70907" y="158780"/>
                  <a:pt x="57413" y="138143"/>
                </a:cubicBezTo>
                <a:cubicBezTo>
                  <a:pt x="43919" y="117506"/>
                  <a:pt x="-3970" y="2148"/>
                  <a:pt x="26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: 図形 839">
            <a:extLst>
              <a:ext uri="{FF2B5EF4-FFF2-40B4-BE49-F238E27FC236}">
                <a16:creationId xmlns:a16="http://schemas.microsoft.com/office/drawing/2014/main" id="{84A93B4B-7036-4232-B365-7CF5A2AD14DB}"/>
              </a:ext>
            </a:extLst>
          </p:cNvPr>
          <p:cNvSpPr/>
          <p:nvPr/>
        </p:nvSpPr>
        <p:spPr>
          <a:xfrm>
            <a:off x="4441737" y="5154596"/>
            <a:ext cx="87432" cy="144551"/>
          </a:xfrm>
          <a:custGeom>
            <a:avLst/>
            <a:gdLst>
              <a:gd name="connsiteX0" fmla="*/ 88 w 87432"/>
              <a:gd name="connsiteY0" fmla="*/ 17 h 144551"/>
              <a:gd name="connsiteX1" fmla="*/ 27076 w 87432"/>
              <a:gd name="connsiteY1" fmla="*/ 104792 h 144551"/>
              <a:gd name="connsiteX2" fmla="*/ 87401 w 87432"/>
              <a:gd name="connsiteY2" fmla="*/ 144479 h 144551"/>
              <a:gd name="connsiteX3" fmla="*/ 35013 w 87432"/>
              <a:gd name="connsiteY3" fmla="*/ 96854 h 144551"/>
              <a:gd name="connsiteX4" fmla="*/ 88 w 87432"/>
              <a:gd name="connsiteY4" fmla="*/ 17 h 144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432" h="144551">
                <a:moveTo>
                  <a:pt x="88" y="17"/>
                </a:moveTo>
                <a:cubicBezTo>
                  <a:pt x="-1235" y="1340"/>
                  <a:pt x="12524" y="80715"/>
                  <a:pt x="27076" y="104792"/>
                </a:cubicBezTo>
                <a:cubicBezTo>
                  <a:pt x="41628" y="128869"/>
                  <a:pt x="86078" y="145802"/>
                  <a:pt x="87401" y="144479"/>
                </a:cubicBezTo>
                <a:cubicBezTo>
                  <a:pt x="88724" y="143156"/>
                  <a:pt x="48507" y="119343"/>
                  <a:pt x="35013" y="96854"/>
                </a:cubicBezTo>
                <a:cubicBezTo>
                  <a:pt x="21519" y="74365"/>
                  <a:pt x="1411" y="-1306"/>
                  <a:pt x="8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: 図形 840">
            <a:extLst>
              <a:ext uri="{FF2B5EF4-FFF2-40B4-BE49-F238E27FC236}">
                <a16:creationId xmlns:a16="http://schemas.microsoft.com/office/drawing/2014/main" id="{060A9C9C-13B4-475D-BCB6-082564508EDB}"/>
              </a:ext>
            </a:extLst>
          </p:cNvPr>
          <p:cNvSpPr/>
          <p:nvPr/>
        </p:nvSpPr>
        <p:spPr>
          <a:xfrm>
            <a:off x="4059009" y="5115268"/>
            <a:ext cx="242079" cy="74003"/>
          </a:xfrm>
          <a:custGeom>
            <a:avLst/>
            <a:gdLst>
              <a:gd name="connsiteX0" fmla="*/ 8166 w 242079"/>
              <a:gd name="connsiteY0" fmla="*/ 2832 h 74003"/>
              <a:gd name="connsiteX1" fmla="*/ 57379 w 242079"/>
              <a:gd name="connsiteY1" fmla="*/ 12357 h 74003"/>
              <a:gd name="connsiteX2" fmla="*/ 228829 w 242079"/>
              <a:gd name="connsiteY2" fmla="*/ 72682 h 74003"/>
              <a:gd name="connsiteX3" fmla="*/ 208191 w 242079"/>
              <a:gd name="connsiteY3" fmla="*/ 48870 h 74003"/>
              <a:gd name="connsiteX4" fmla="*/ 8166 w 242079"/>
              <a:gd name="connsiteY4" fmla="*/ 2832 h 7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079" h="74003">
                <a:moveTo>
                  <a:pt x="8166" y="2832"/>
                </a:moveTo>
                <a:cubicBezTo>
                  <a:pt x="-16969" y="-3254"/>
                  <a:pt x="20602" y="715"/>
                  <a:pt x="57379" y="12357"/>
                </a:cubicBezTo>
                <a:cubicBezTo>
                  <a:pt x="94156" y="23999"/>
                  <a:pt x="203694" y="66597"/>
                  <a:pt x="228829" y="72682"/>
                </a:cubicBezTo>
                <a:cubicBezTo>
                  <a:pt x="253964" y="78768"/>
                  <a:pt x="241264" y="62628"/>
                  <a:pt x="208191" y="48870"/>
                </a:cubicBezTo>
                <a:cubicBezTo>
                  <a:pt x="175118" y="35112"/>
                  <a:pt x="33301" y="8918"/>
                  <a:pt x="8166" y="28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: 図形 841">
            <a:extLst>
              <a:ext uri="{FF2B5EF4-FFF2-40B4-BE49-F238E27FC236}">
                <a16:creationId xmlns:a16="http://schemas.microsoft.com/office/drawing/2014/main" id="{71E134C2-89F8-4AD3-8FC4-A01A8D23AED0}"/>
              </a:ext>
            </a:extLst>
          </p:cNvPr>
          <p:cNvSpPr/>
          <p:nvPr/>
        </p:nvSpPr>
        <p:spPr>
          <a:xfrm>
            <a:off x="3989073" y="5135037"/>
            <a:ext cx="313495" cy="75676"/>
          </a:xfrm>
          <a:custGeom>
            <a:avLst/>
            <a:gdLst>
              <a:gd name="connsiteX0" fmla="*/ 1902 w 313495"/>
              <a:gd name="connsiteY0" fmla="*/ 27513 h 75676"/>
              <a:gd name="connsiteX1" fmla="*/ 109852 w 313495"/>
              <a:gd name="connsiteY1" fmla="*/ 526 h 75676"/>
              <a:gd name="connsiteX2" fmla="*/ 236852 w 313495"/>
              <a:gd name="connsiteY2" fmla="*/ 54501 h 75676"/>
              <a:gd name="connsiteX3" fmla="*/ 313052 w 313495"/>
              <a:gd name="connsiteY3" fmla="*/ 75138 h 75676"/>
              <a:gd name="connsiteX4" fmla="*/ 203515 w 313495"/>
              <a:gd name="connsiteY4" fmla="*/ 35451 h 75676"/>
              <a:gd name="connsiteX5" fmla="*/ 1902 w 313495"/>
              <a:gd name="connsiteY5" fmla="*/ 27513 h 7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3495" h="75676">
                <a:moveTo>
                  <a:pt x="1902" y="27513"/>
                </a:moveTo>
                <a:cubicBezTo>
                  <a:pt x="-13708" y="21692"/>
                  <a:pt x="70694" y="-3972"/>
                  <a:pt x="109852" y="526"/>
                </a:cubicBezTo>
                <a:cubicBezTo>
                  <a:pt x="149010" y="5024"/>
                  <a:pt x="202985" y="42066"/>
                  <a:pt x="236852" y="54501"/>
                </a:cubicBezTo>
                <a:cubicBezTo>
                  <a:pt x="270719" y="66936"/>
                  <a:pt x="318608" y="78313"/>
                  <a:pt x="313052" y="75138"/>
                </a:cubicBezTo>
                <a:cubicBezTo>
                  <a:pt x="307496" y="71963"/>
                  <a:pt x="251404" y="45770"/>
                  <a:pt x="203515" y="35451"/>
                </a:cubicBezTo>
                <a:cubicBezTo>
                  <a:pt x="155626" y="25132"/>
                  <a:pt x="17512" y="33334"/>
                  <a:pt x="1902" y="27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: 図形 842">
            <a:extLst>
              <a:ext uri="{FF2B5EF4-FFF2-40B4-BE49-F238E27FC236}">
                <a16:creationId xmlns:a16="http://schemas.microsoft.com/office/drawing/2014/main" id="{029BD25F-B5FD-40A8-A8BA-0DDB125C1008}"/>
              </a:ext>
            </a:extLst>
          </p:cNvPr>
          <p:cNvSpPr/>
          <p:nvPr/>
        </p:nvSpPr>
        <p:spPr>
          <a:xfrm>
            <a:off x="4296424" y="5083003"/>
            <a:ext cx="414239" cy="134021"/>
          </a:xfrm>
          <a:custGeom>
            <a:avLst/>
            <a:gdLst>
              <a:gd name="connsiteX0" fmla="*/ 939 w 414239"/>
              <a:gd name="connsiteY0" fmla="*/ 131935 h 134021"/>
              <a:gd name="connsiteX1" fmla="*/ 91426 w 414239"/>
              <a:gd name="connsiteY1" fmla="*/ 8110 h 134021"/>
              <a:gd name="connsiteX2" fmla="*/ 348601 w 414239"/>
              <a:gd name="connsiteY2" fmla="*/ 17635 h 134021"/>
              <a:gd name="connsiteX3" fmla="*/ 412101 w 414239"/>
              <a:gd name="connsiteY3" fmla="*/ 11285 h 134021"/>
              <a:gd name="connsiteX4" fmla="*/ 294626 w 414239"/>
              <a:gd name="connsiteY4" fmla="*/ 172 h 134021"/>
              <a:gd name="connsiteX5" fmla="*/ 78726 w 414239"/>
              <a:gd name="connsiteY5" fmla="*/ 20810 h 134021"/>
              <a:gd name="connsiteX6" fmla="*/ 45389 w 414239"/>
              <a:gd name="connsiteY6" fmla="*/ 82722 h 134021"/>
              <a:gd name="connsiteX7" fmla="*/ 939 w 414239"/>
              <a:gd name="connsiteY7" fmla="*/ 131935 h 13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4239" h="134021">
                <a:moveTo>
                  <a:pt x="939" y="131935"/>
                </a:moveTo>
                <a:cubicBezTo>
                  <a:pt x="8612" y="119500"/>
                  <a:pt x="33482" y="27160"/>
                  <a:pt x="91426" y="8110"/>
                </a:cubicBezTo>
                <a:cubicBezTo>
                  <a:pt x="149370" y="-10940"/>
                  <a:pt x="295155" y="17106"/>
                  <a:pt x="348601" y="17635"/>
                </a:cubicBezTo>
                <a:cubicBezTo>
                  <a:pt x="402047" y="18164"/>
                  <a:pt x="421097" y="14195"/>
                  <a:pt x="412101" y="11285"/>
                </a:cubicBezTo>
                <a:cubicBezTo>
                  <a:pt x="403105" y="8375"/>
                  <a:pt x="350188" y="-1415"/>
                  <a:pt x="294626" y="172"/>
                </a:cubicBezTo>
                <a:cubicBezTo>
                  <a:pt x="239064" y="1759"/>
                  <a:pt x="120266" y="7052"/>
                  <a:pt x="78726" y="20810"/>
                </a:cubicBezTo>
                <a:cubicBezTo>
                  <a:pt x="37187" y="34568"/>
                  <a:pt x="55972" y="67641"/>
                  <a:pt x="45389" y="82722"/>
                </a:cubicBezTo>
                <a:cubicBezTo>
                  <a:pt x="34806" y="97803"/>
                  <a:pt x="-6734" y="144370"/>
                  <a:pt x="939" y="131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: 図形 843">
            <a:extLst>
              <a:ext uri="{FF2B5EF4-FFF2-40B4-BE49-F238E27FC236}">
                <a16:creationId xmlns:a16="http://schemas.microsoft.com/office/drawing/2014/main" id="{0BE371C9-99BC-4B0D-B466-4BD2254D57BD}"/>
              </a:ext>
            </a:extLst>
          </p:cNvPr>
          <p:cNvSpPr/>
          <p:nvPr/>
        </p:nvSpPr>
        <p:spPr>
          <a:xfrm>
            <a:off x="3833733" y="5334533"/>
            <a:ext cx="205711" cy="270931"/>
          </a:xfrm>
          <a:custGeom>
            <a:avLst/>
            <a:gdLst>
              <a:gd name="connsiteX0" fmla="*/ 30242 w 205711"/>
              <a:gd name="connsiteY0" fmla="*/ 34392 h 270931"/>
              <a:gd name="connsiteX1" fmla="*/ 169942 w 205711"/>
              <a:gd name="connsiteY1" fmla="*/ 28042 h 270931"/>
              <a:gd name="connsiteX2" fmla="*/ 176292 w 205711"/>
              <a:gd name="connsiteY2" fmla="*/ 178855 h 270931"/>
              <a:gd name="connsiteX3" fmla="*/ 128667 w 205711"/>
              <a:gd name="connsiteY3" fmla="*/ 224892 h 270931"/>
              <a:gd name="connsiteX4" fmla="*/ 88980 w 205711"/>
              <a:gd name="connsiteY4" fmla="*/ 231242 h 270931"/>
              <a:gd name="connsiteX5" fmla="*/ 38180 w 205711"/>
              <a:gd name="connsiteY5" fmla="*/ 270930 h 270931"/>
              <a:gd name="connsiteX6" fmla="*/ 4842 w 205711"/>
              <a:gd name="connsiteY6" fmla="*/ 229655 h 270931"/>
              <a:gd name="connsiteX7" fmla="*/ 1667 w 205711"/>
              <a:gd name="connsiteY7" fmla="*/ 135992 h 270931"/>
              <a:gd name="connsiteX8" fmla="*/ 19130 w 205711"/>
              <a:gd name="connsiteY8" fmla="*/ 242355 h 270931"/>
              <a:gd name="connsiteX9" fmla="*/ 128667 w 205711"/>
              <a:gd name="connsiteY9" fmla="*/ 215367 h 270931"/>
              <a:gd name="connsiteX10" fmla="*/ 171530 w 205711"/>
              <a:gd name="connsiteY10" fmla="*/ 164567 h 270931"/>
              <a:gd name="connsiteX11" fmla="*/ 203280 w 205711"/>
              <a:gd name="connsiteY11" fmla="*/ 72492 h 270931"/>
              <a:gd name="connsiteX12" fmla="*/ 185817 w 205711"/>
              <a:gd name="connsiteY12" fmla="*/ 1055 h 270931"/>
              <a:gd name="connsiteX13" fmla="*/ 30242 w 205711"/>
              <a:gd name="connsiteY13" fmla="*/ 34392 h 27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5711" h="270931">
                <a:moveTo>
                  <a:pt x="30242" y="34392"/>
                </a:moveTo>
                <a:cubicBezTo>
                  <a:pt x="27596" y="38890"/>
                  <a:pt x="145600" y="3965"/>
                  <a:pt x="169942" y="28042"/>
                </a:cubicBezTo>
                <a:cubicBezTo>
                  <a:pt x="194284" y="52119"/>
                  <a:pt x="183171" y="146047"/>
                  <a:pt x="176292" y="178855"/>
                </a:cubicBezTo>
                <a:cubicBezTo>
                  <a:pt x="169413" y="211663"/>
                  <a:pt x="143219" y="216161"/>
                  <a:pt x="128667" y="224892"/>
                </a:cubicBezTo>
                <a:cubicBezTo>
                  <a:pt x="114115" y="233623"/>
                  <a:pt x="104061" y="223569"/>
                  <a:pt x="88980" y="231242"/>
                </a:cubicBezTo>
                <a:cubicBezTo>
                  <a:pt x="73899" y="238915"/>
                  <a:pt x="52203" y="271194"/>
                  <a:pt x="38180" y="270930"/>
                </a:cubicBezTo>
                <a:cubicBezTo>
                  <a:pt x="24157" y="270666"/>
                  <a:pt x="10927" y="252145"/>
                  <a:pt x="4842" y="229655"/>
                </a:cubicBezTo>
                <a:cubicBezTo>
                  <a:pt x="-1243" y="207165"/>
                  <a:pt x="-714" y="133875"/>
                  <a:pt x="1667" y="135992"/>
                </a:cubicBezTo>
                <a:cubicBezTo>
                  <a:pt x="4048" y="138109"/>
                  <a:pt x="-2037" y="229126"/>
                  <a:pt x="19130" y="242355"/>
                </a:cubicBezTo>
                <a:cubicBezTo>
                  <a:pt x="40297" y="255584"/>
                  <a:pt x="103267" y="228332"/>
                  <a:pt x="128667" y="215367"/>
                </a:cubicBezTo>
                <a:cubicBezTo>
                  <a:pt x="154067" y="202402"/>
                  <a:pt x="159095" y="188380"/>
                  <a:pt x="171530" y="164567"/>
                </a:cubicBezTo>
                <a:cubicBezTo>
                  <a:pt x="183966" y="140755"/>
                  <a:pt x="200899" y="99744"/>
                  <a:pt x="203280" y="72492"/>
                </a:cubicBezTo>
                <a:cubicBezTo>
                  <a:pt x="205661" y="45240"/>
                  <a:pt x="212011" y="8728"/>
                  <a:pt x="185817" y="1055"/>
                </a:cubicBezTo>
                <a:cubicBezTo>
                  <a:pt x="159623" y="-6618"/>
                  <a:pt x="32888" y="29894"/>
                  <a:pt x="30242" y="343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: 図形 844">
            <a:extLst>
              <a:ext uri="{FF2B5EF4-FFF2-40B4-BE49-F238E27FC236}">
                <a16:creationId xmlns:a16="http://schemas.microsoft.com/office/drawing/2014/main" id="{E7517186-EDC4-46DE-8380-9253393F55AD}"/>
              </a:ext>
            </a:extLst>
          </p:cNvPr>
          <p:cNvSpPr/>
          <p:nvPr/>
        </p:nvSpPr>
        <p:spPr>
          <a:xfrm>
            <a:off x="3867988" y="5344999"/>
            <a:ext cx="83543" cy="111366"/>
          </a:xfrm>
          <a:custGeom>
            <a:avLst/>
            <a:gdLst>
              <a:gd name="connsiteX0" fmla="*/ 83300 w 83543"/>
              <a:gd name="connsiteY0" fmla="*/ 114 h 111366"/>
              <a:gd name="connsiteX1" fmla="*/ 19800 w 83543"/>
              <a:gd name="connsiteY1" fmla="*/ 63614 h 111366"/>
              <a:gd name="connsiteX2" fmla="*/ 750 w 83543"/>
              <a:gd name="connsiteY2" fmla="*/ 111239 h 111366"/>
              <a:gd name="connsiteX3" fmla="*/ 40437 w 83543"/>
              <a:gd name="connsiteY3" fmla="*/ 49326 h 111366"/>
              <a:gd name="connsiteX4" fmla="*/ 83300 w 83543"/>
              <a:gd name="connsiteY4" fmla="*/ 114 h 11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543" h="111366">
                <a:moveTo>
                  <a:pt x="83300" y="114"/>
                </a:moveTo>
                <a:cubicBezTo>
                  <a:pt x="79860" y="2495"/>
                  <a:pt x="33558" y="45093"/>
                  <a:pt x="19800" y="63614"/>
                </a:cubicBezTo>
                <a:cubicBezTo>
                  <a:pt x="6042" y="82135"/>
                  <a:pt x="-2690" y="113620"/>
                  <a:pt x="750" y="111239"/>
                </a:cubicBezTo>
                <a:cubicBezTo>
                  <a:pt x="4189" y="108858"/>
                  <a:pt x="28002" y="65466"/>
                  <a:pt x="40437" y="49326"/>
                </a:cubicBezTo>
                <a:cubicBezTo>
                  <a:pt x="52872" y="33186"/>
                  <a:pt x="86740" y="-2267"/>
                  <a:pt x="83300" y="1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: 図形 845">
            <a:extLst>
              <a:ext uri="{FF2B5EF4-FFF2-40B4-BE49-F238E27FC236}">
                <a16:creationId xmlns:a16="http://schemas.microsoft.com/office/drawing/2014/main" id="{B508CCFC-481E-412C-BE63-718430A8A995}"/>
              </a:ext>
            </a:extLst>
          </p:cNvPr>
          <p:cNvSpPr/>
          <p:nvPr/>
        </p:nvSpPr>
        <p:spPr>
          <a:xfrm>
            <a:off x="3829453" y="5363552"/>
            <a:ext cx="55023" cy="135831"/>
          </a:xfrm>
          <a:custGeom>
            <a:avLst/>
            <a:gdLst>
              <a:gd name="connsiteX0" fmla="*/ 53572 w 55023"/>
              <a:gd name="connsiteY0" fmla="*/ 611 h 135831"/>
              <a:gd name="connsiteX1" fmla="*/ 1185 w 55023"/>
              <a:gd name="connsiteY1" fmla="*/ 106973 h 135831"/>
              <a:gd name="connsiteX2" fmla="*/ 18647 w 55023"/>
              <a:gd name="connsiteY2" fmla="*/ 133961 h 135831"/>
              <a:gd name="connsiteX3" fmla="*/ 37697 w 55023"/>
              <a:gd name="connsiteY3" fmla="*/ 67286 h 135831"/>
              <a:gd name="connsiteX4" fmla="*/ 53572 w 55023"/>
              <a:gd name="connsiteY4" fmla="*/ 611 h 1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23" h="135831">
                <a:moveTo>
                  <a:pt x="53572" y="611"/>
                </a:moveTo>
                <a:cubicBezTo>
                  <a:pt x="47487" y="7225"/>
                  <a:pt x="7006" y="84748"/>
                  <a:pt x="1185" y="106973"/>
                </a:cubicBezTo>
                <a:cubicBezTo>
                  <a:pt x="-4636" y="129198"/>
                  <a:pt x="12562" y="140575"/>
                  <a:pt x="18647" y="133961"/>
                </a:cubicBezTo>
                <a:cubicBezTo>
                  <a:pt x="24732" y="127347"/>
                  <a:pt x="30289" y="91892"/>
                  <a:pt x="37697" y="67286"/>
                </a:cubicBezTo>
                <a:cubicBezTo>
                  <a:pt x="45105" y="42680"/>
                  <a:pt x="59657" y="-6003"/>
                  <a:pt x="53572" y="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: 図形 846">
            <a:extLst>
              <a:ext uri="{FF2B5EF4-FFF2-40B4-BE49-F238E27FC236}">
                <a16:creationId xmlns:a16="http://schemas.microsoft.com/office/drawing/2014/main" id="{586E334C-04FC-4985-B1B1-52342CF56815}"/>
              </a:ext>
            </a:extLst>
          </p:cNvPr>
          <p:cNvSpPr/>
          <p:nvPr/>
        </p:nvSpPr>
        <p:spPr>
          <a:xfrm>
            <a:off x="3855747" y="5453063"/>
            <a:ext cx="163024" cy="32720"/>
          </a:xfrm>
          <a:custGeom>
            <a:avLst/>
            <a:gdLst>
              <a:gd name="connsiteX0" fmla="*/ 3466 w 163024"/>
              <a:gd name="connsiteY0" fmla="*/ 0 h 32720"/>
              <a:gd name="connsiteX1" fmla="*/ 162216 w 163024"/>
              <a:gd name="connsiteY1" fmla="*/ 30162 h 32720"/>
              <a:gd name="connsiteX2" fmla="*/ 62203 w 163024"/>
              <a:gd name="connsiteY2" fmla="*/ 30162 h 32720"/>
              <a:gd name="connsiteX3" fmla="*/ 3466 w 163024"/>
              <a:gd name="connsiteY3" fmla="*/ 0 h 32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024" h="32720">
                <a:moveTo>
                  <a:pt x="3466" y="0"/>
                </a:moveTo>
                <a:cubicBezTo>
                  <a:pt x="20135" y="0"/>
                  <a:pt x="152427" y="25135"/>
                  <a:pt x="162216" y="30162"/>
                </a:cubicBezTo>
                <a:cubicBezTo>
                  <a:pt x="172006" y="35189"/>
                  <a:pt x="90249" y="31485"/>
                  <a:pt x="62203" y="30162"/>
                </a:cubicBezTo>
                <a:cubicBezTo>
                  <a:pt x="34157" y="28839"/>
                  <a:pt x="-13203" y="0"/>
                  <a:pt x="346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: 図形 847">
            <a:extLst>
              <a:ext uri="{FF2B5EF4-FFF2-40B4-BE49-F238E27FC236}">
                <a16:creationId xmlns:a16="http://schemas.microsoft.com/office/drawing/2014/main" id="{150B8F42-C168-497C-BE1B-02EA9E89701D}"/>
              </a:ext>
            </a:extLst>
          </p:cNvPr>
          <p:cNvSpPr/>
          <p:nvPr/>
        </p:nvSpPr>
        <p:spPr>
          <a:xfrm>
            <a:off x="3730114" y="5441793"/>
            <a:ext cx="81787" cy="84362"/>
          </a:xfrm>
          <a:custGeom>
            <a:avLst/>
            <a:gdLst>
              <a:gd name="connsiteX0" fmla="*/ 511 w 81787"/>
              <a:gd name="connsiteY0" fmla="*/ 157 h 84362"/>
              <a:gd name="connsiteX1" fmla="*/ 81474 w 81787"/>
              <a:gd name="connsiteY1" fmla="*/ 27145 h 84362"/>
              <a:gd name="connsiteX2" fmla="*/ 29086 w 81787"/>
              <a:gd name="connsiteY2" fmla="*/ 84295 h 84362"/>
              <a:gd name="connsiteX3" fmla="*/ 44961 w 81787"/>
              <a:gd name="connsiteY3" fmla="*/ 38257 h 84362"/>
              <a:gd name="connsiteX4" fmla="*/ 511 w 81787"/>
              <a:gd name="connsiteY4" fmla="*/ 157 h 8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787" h="84362">
                <a:moveTo>
                  <a:pt x="511" y="157"/>
                </a:moveTo>
                <a:cubicBezTo>
                  <a:pt x="6597" y="-1695"/>
                  <a:pt x="76711" y="13122"/>
                  <a:pt x="81474" y="27145"/>
                </a:cubicBezTo>
                <a:cubicBezTo>
                  <a:pt x="86237" y="41168"/>
                  <a:pt x="35172" y="82443"/>
                  <a:pt x="29086" y="84295"/>
                </a:cubicBezTo>
                <a:cubicBezTo>
                  <a:pt x="23001" y="86147"/>
                  <a:pt x="45225" y="49634"/>
                  <a:pt x="44961" y="38257"/>
                </a:cubicBezTo>
                <a:cubicBezTo>
                  <a:pt x="44697" y="26880"/>
                  <a:pt x="-5575" y="2009"/>
                  <a:pt x="511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: 図形 848">
            <a:extLst>
              <a:ext uri="{FF2B5EF4-FFF2-40B4-BE49-F238E27FC236}">
                <a16:creationId xmlns:a16="http://schemas.microsoft.com/office/drawing/2014/main" id="{99850DD3-6E4F-4216-8E11-147537BBC5ED}"/>
              </a:ext>
            </a:extLst>
          </p:cNvPr>
          <p:cNvSpPr/>
          <p:nvPr/>
        </p:nvSpPr>
        <p:spPr>
          <a:xfrm>
            <a:off x="4051175" y="5432324"/>
            <a:ext cx="68563" cy="100220"/>
          </a:xfrm>
          <a:custGeom>
            <a:avLst/>
            <a:gdLst>
              <a:gd name="connsiteX0" fmla="*/ 20763 w 68563"/>
              <a:gd name="connsiteY0" fmla="*/ 101 h 100220"/>
              <a:gd name="connsiteX1" fmla="*/ 68388 w 68563"/>
              <a:gd name="connsiteY1" fmla="*/ 55664 h 100220"/>
              <a:gd name="connsiteX2" fmla="*/ 125 w 68563"/>
              <a:gd name="connsiteY2" fmla="*/ 100114 h 100220"/>
              <a:gd name="connsiteX3" fmla="*/ 50925 w 68563"/>
              <a:gd name="connsiteY3" fmla="*/ 42964 h 100220"/>
              <a:gd name="connsiteX4" fmla="*/ 20763 w 68563"/>
              <a:gd name="connsiteY4" fmla="*/ 101 h 10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63" h="100220">
                <a:moveTo>
                  <a:pt x="20763" y="101"/>
                </a:moveTo>
                <a:cubicBezTo>
                  <a:pt x="23673" y="2218"/>
                  <a:pt x="71828" y="38995"/>
                  <a:pt x="68388" y="55664"/>
                </a:cubicBezTo>
                <a:cubicBezTo>
                  <a:pt x="64948" y="72333"/>
                  <a:pt x="3035" y="102231"/>
                  <a:pt x="125" y="100114"/>
                </a:cubicBezTo>
                <a:cubicBezTo>
                  <a:pt x="-2785" y="97997"/>
                  <a:pt x="45633" y="56458"/>
                  <a:pt x="50925" y="42964"/>
                </a:cubicBezTo>
                <a:cubicBezTo>
                  <a:pt x="56217" y="29470"/>
                  <a:pt x="17853" y="-2016"/>
                  <a:pt x="20763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: 図形 849">
            <a:extLst>
              <a:ext uri="{FF2B5EF4-FFF2-40B4-BE49-F238E27FC236}">
                <a16:creationId xmlns:a16="http://schemas.microsoft.com/office/drawing/2014/main" id="{F4190F69-163A-4E58-8FD1-CF6DEDFA9F6A}"/>
              </a:ext>
            </a:extLst>
          </p:cNvPr>
          <p:cNvSpPr/>
          <p:nvPr/>
        </p:nvSpPr>
        <p:spPr>
          <a:xfrm>
            <a:off x="4135529" y="5771020"/>
            <a:ext cx="225768" cy="158583"/>
          </a:xfrm>
          <a:custGeom>
            <a:avLst/>
            <a:gdLst>
              <a:gd name="connsiteX0" fmla="*/ 1496 w 225768"/>
              <a:gd name="connsiteY0" fmla="*/ 158293 h 158583"/>
              <a:gd name="connsiteX1" fmla="*/ 152309 w 225768"/>
              <a:gd name="connsiteY1" fmla="*/ 129718 h 158583"/>
              <a:gd name="connsiteX2" fmla="*/ 225334 w 225768"/>
              <a:gd name="connsiteY2" fmla="*/ 1130 h 158583"/>
              <a:gd name="connsiteX3" fmla="*/ 177709 w 225768"/>
              <a:gd name="connsiteY3" fmla="*/ 70980 h 158583"/>
              <a:gd name="connsiteX4" fmla="*/ 79284 w 225768"/>
              <a:gd name="connsiteY4" fmla="*/ 140830 h 158583"/>
              <a:gd name="connsiteX5" fmla="*/ 1496 w 225768"/>
              <a:gd name="connsiteY5" fmla="*/ 158293 h 158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768" h="158583">
                <a:moveTo>
                  <a:pt x="1496" y="158293"/>
                </a:moveTo>
                <a:cubicBezTo>
                  <a:pt x="13667" y="156441"/>
                  <a:pt x="115003" y="155912"/>
                  <a:pt x="152309" y="129718"/>
                </a:cubicBezTo>
                <a:cubicBezTo>
                  <a:pt x="189615" y="103524"/>
                  <a:pt x="221101" y="10920"/>
                  <a:pt x="225334" y="1130"/>
                </a:cubicBezTo>
                <a:cubicBezTo>
                  <a:pt x="229567" y="-8660"/>
                  <a:pt x="202051" y="47697"/>
                  <a:pt x="177709" y="70980"/>
                </a:cubicBezTo>
                <a:cubicBezTo>
                  <a:pt x="153367" y="94263"/>
                  <a:pt x="103890" y="128659"/>
                  <a:pt x="79284" y="140830"/>
                </a:cubicBezTo>
                <a:cubicBezTo>
                  <a:pt x="54678" y="153001"/>
                  <a:pt x="-10675" y="160145"/>
                  <a:pt x="1496" y="158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: 図形 850">
            <a:extLst>
              <a:ext uri="{FF2B5EF4-FFF2-40B4-BE49-F238E27FC236}">
                <a16:creationId xmlns:a16="http://schemas.microsoft.com/office/drawing/2014/main" id="{EEE4F1EC-F4DF-4F50-A897-5BAABC1A17F7}"/>
              </a:ext>
            </a:extLst>
          </p:cNvPr>
          <p:cNvSpPr/>
          <p:nvPr/>
        </p:nvSpPr>
        <p:spPr>
          <a:xfrm>
            <a:off x="4327038" y="5840514"/>
            <a:ext cx="51835" cy="446102"/>
          </a:xfrm>
          <a:custGeom>
            <a:avLst/>
            <a:gdLst>
              <a:gd name="connsiteX0" fmla="*/ 2075 w 51835"/>
              <a:gd name="connsiteY0" fmla="*/ 6249 h 446102"/>
              <a:gd name="connsiteX1" fmla="*/ 51287 w 51835"/>
              <a:gd name="connsiteY1" fmla="*/ 431699 h 446102"/>
              <a:gd name="connsiteX2" fmla="*/ 27475 w 51835"/>
              <a:gd name="connsiteY2" fmla="*/ 331686 h 446102"/>
              <a:gd name="connsiteX3" fmla="*/ 11600 w 51835"/>
              <a:gd name="connsiteY3" fmla="*/ 187224 h 446102"/>
              <a:gd name="connsiteX4" fmla="*/ 2075 w 51835"/>
              <a:gd name="connsiteY4" fmla="*/ 6249 h 44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35" h="446102">
                <a:moveTo>
                  <a:pt x="2075" y="6249"/>
                </a:moveTo>
                <a:cubicBezTo>
                  <a:pt x="8689" y="46995"/>
                  <a:pt x="47054" y="377460"/>
                  <a:pt x="51287" y="431699"/>
                </a:cubicBezTo>
                <a:cubicBezTo>
                  <a:pt x="55520" y="485938"/>
                  <a:pt x="34089" y="372432"/>
                  <a:pt x="27475" y="331686"/>
                </a:cubicBezTo>
                <a:cubicBezTo>
                  <a:pt x="20861" y="290940"/>
                  <a:pt x="16892" y="239082"/>
                  <a:pt x="11600" y="187224"/>
                </a:cubicBezTo>
                <a:cubicBezTo>
                  <a:pt x="6308" y="135366"/>
                  <a:pt x="-4539" y="-34497"/>
                  <a:pt x="2075" y="6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: 図形 851">
            <a:extLst>
              <a:ext uri="{FF2B5EF4-FFF2-40B4-BE49-F238E27FC236}">
                <a16:creationId xmlns:a16="http://schemas.microsoft.com/office/drawing/2014/main" id="{83E4E27A-D144-4EEF-AE7E-FD0E3859507B}"/>
              </a:ext>
            </a:extLst>
          </p:cNvPr>
          <p:cNvSpPr/>
          <p:nvPr/>
        </p:nvSpPr>
        <p:spPr>
          <a:xfrm>
            <a:off x="4267194" y="5894583"/>
            <a:ext cx="45646" cy="269120"/>
          </a:xfrm>
          <a:custGeom>
            <a:avLst/>
            <a:gdLst>
              <a:gd name="connsiteX0" fmla="*/ 6 w 45646"/>
              <a:gd name="connsiteY0" fmla="*/ 2980 h 269120"/>
              <a:gd name="connsiteX1" fmla="*/ 39694 w 45646"/>
              <a:gd name="connsiteY1" fmla="*/ 266505 h 269120"/>
              <a:gd name="connsiteX2" fmla="*/ 42869 w 45646"/>
              <a:gd name="connsiteY2" fmla="*/ 131567 h 269120"/>
              <a:gd name="connsiteX3" fmla="*/ 6 w 45646"/>
              <a:gd name="connsiteY3" fmla="*/ 2980 h 269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46" h="269120">
                <a:moveTo>
                  <a:pt x="6" y="2980"/>
                </a:moveTo>
                <a:cubicBezTo>
                  <a:pt x="-523" y="25470"/>
                  <a:pt x="32550" y="245074"/>
                  <a:pt x="39694" y="266505"/>
                </a:cubicBezTo>
                <a:cubicBezTo>
                  <a:pt x="46838" y="287936"/>
                  <a:pt x="47102" y="171784"/>
                  <a:pt x="42869" y="131567"/>
                </a:cubicBezTo>
                <a:cubicBezTo>
                  <a:pt x="38636" y="91350"/>
                  <a:pt x="535" y="-19510"/>
                  <a:pt x="6" y="2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: 図形 852">
            <a:extLst>
              <a:ext uri="{FF2B5EF4-FFF2-40B4-BE49-F238E27FC236}">
                <a16:creationId xmlns:a16="http://schemas.microsoft.com/office/drawing/2014/main" id="{A9B9B8CB-18D7-4301-A146-BFAA2E10EBD0}"/>
              </a:ext>
            </a:extLst>
          </p:cNvPr>
          <p:cNvSpPr/>
          <p:nvPr/>
        </p:nvSpPr>
        <p:spPr>
          <a:xfrm>
            <a:off x="4330618" y="5811748"/>
            <a:ext cx="122437" cy="371815"/>
          </a:xfrm>
          <a:custGeom>
            <a:avLst/>
            <a:gdLst>
              <a:gd name="connsiteX0" fmla="*/ 82 w 122437"/>
              <a:gd name="connsiteY0" fmla="*/ 90 h 371815"/>
              <a:gd name="connsiteX1" fmla="*/ 119145 w 122437"/>
              <a:gd name="connsiteY1" fmla="*/ 49302 h 371815"/>
              <a:gd name="connsiteX2" fmla="*/ 88982 w 122437"/>
              <a:gd name="connsiteY2" fmla="*/ 289015 h 371815"/>
              <a:gd name="connsiteX3" fmla="*/ 87395 w 122437"/>
              <a:gd name="connsiteY3" fmla="*/ 371565 h 371815"/>
              <a:gd name="connsiteX4" fmla="*/ 98507 w 122437"/>
              <a:gd name="connsiteY4" fmla="*/ 268377 h 371815"/>
              <a:gd name="connsiteX5" fmla="*/ 103270 w 122437"/>
              <a:gd name="connsiteY5" fmla="*/ 82640 h 371815"/>
              <a:gd name="connsiteX6" fmla="*/ 100095 w 122437"/>
              <a:gd name="connsiteY6" fmla="*/ 38190 h 371815"/>
              <a:gd name="connsiteX7" fmla="*/ 82 w 122437"/>
              <a:gd name="connsiteY7" fmla="*/ 90 h 37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437" h="371815">
                <a:moveTo>
                  <a:pt x="82" y="90"/>
                </a:moveTo>
                <a:cubicBezTo>
                  <a:pt x="3257" y="1942"/>
                  <a:pt x="104328" y="1148"/>
                  <a:pt x="119145" y="49302"/>
                </a:cubicBezTo>
                <a:cubicBezTo>
                  <a:pt x="133962" y="97456"/>
                  <a:pt x="94274" y="235305"/>
                  <a:pt x="88982" y="289015"/>
                </a:cubicBezTo>
                <a:cubicBezTo>
                  <a:pt x="83690" y="342726"/>
                  <a:pt x="85808" y="375005"/>
                  <a:pt x="87395" y="371565"/>
                </a:cubicBezTo>
                <a:cubicBezTo>
                  <a:pt x="88983" y="368125"/>
                  <a:pt x="95861" y="316531"/>
                  <a:pt x="98507" y="268377"/>
                </a:cubicBezTo>
                <a:cubicBezTo>
                  <a:pt x="101153" y="220223"/>
                  <a:pt x="103005" y="121004"/>
                  <a:pt x="103270" y="82640"/>
                </a:cubicBezTo>
                <a:cubicBezTo>
                  <a:pt x="103535" y="44276"/>
                  <a:pt x="113589" y="51155"/>
                  <a:pt x="100095" y="38190"/>
                </a:cubicBezTo>
                <a:cubicBezTo>
                  <a:pt x="86601" y="25225"/>
                  <a:pt x="-3093" y="-1762"/>
                  <a:pt x="82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: 図形 853">
            <a:extLst>
              <a:ext uri="{FF2B5EF4-FFF2-40B4-BE49-F238E27FC236}">
                <a16:creationId xmlns:a16="http://schemas.microsoft.com/office/drawing/2014/main" id="{49BC4BB9-7F11-453A-A5DD-DB56835431B6}"/>
              </a:ext>
            </a:extLst>
          </p:cNvPr>
          <p:cNvSpPr/>
          <p:nvPr/>
        </p:nvSpPr>
        <p:spPr>
          <a:xfrm>
            <a:off x="4466538" y="5702925"/>
            <a:ext cx="186556" cy="466637"/>
          </a:xfrm>
          <a:custGeom>
            <a:avLst/>
            <a:gdLst>
              <a:gd name="connsiteX0" fmla="*/ 183250 w 186556"/>
              <a:gd name="connsiteY0" fmla="*/ 10488 h 466637"/>
              <a:gd name="connsiteX1" fmla="*/ 138800 w 186556"/>
              <a:gd name="connsiteY1" fmla="*/ 102563 h 466637"/>
              <a:gd name="connsiteX2" fmla="*/ 76887 w 186556"/>
              <a:gd name="connsiteY2" fmla="*/ 242263 h 466637"/>
              <a:gd name="connsiteX3" fmla="*/ 687 w 186556"/>
              <a:gd name="connsiteY3" fmla="*/ 462925 h 466637"/>
              <a:gd name="connsiteX4" fmla="*/ 46725 w 186556"/>
              <a:gd name="connsiteY4" fmla="*/ 354975 h 466637"/>
              <a:gd name="connsiteX5" fmla="*/ 183250 w 186556"/>
              <a:gd name="connsiteY5" fmla="*/ 10488 h 46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556" h="466637">
                <a:moveTo>
                  <a:pt x="183250" y="10488"/>
                </a:moveTo>
                <a:cubicBezTo>
                  <a:pt x="198596" y="-31581"/>
                  <a:pt x="156527" y="63934"/>
                  <a:pt x="138800" y="102563"/>
                </a:cubicBezTo>
                <a:cubicBezTo>
                  <a:pt x="121073" y="141192"/>
                  <a:pt x="99906" y="182203"/>
                  <a:pt x="76887" y="242263"/>
                </a:cubicBezTo>
                <a:cubicBezTo>
                  <a:pt x="53868" y="302323"/>
                  <a:pt x="5714" y="444140"/>
                  <a:pt x="687" y="462925"/>
                </a:cubicBezTo>
                <a:cubicBezTo>
                  <a:pt x="-4340" y="481710"/>
                  <a:pt x="18944" y="426677"/>
                  <a:pt x="46725" y="354975"/>
                </a:cubicBezTo>
                <a:cubicBezTo>
                  <a:pt x="74506" y="283273"/>
                  <a:pt x="167904" y="52557"/>
                  <a:pt x="183250" y="10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: 図形 854">
            <a:extLst>
              <a:ext uri="{FF2B5EF4-FFF2-40B4-BE49-F238E27FC236}">
                <a16:creationId xmlns:a16="http://schemas.microsoft.com/office/drawing/2014/main" id="{04B75D12-5FA9-417D-832C-8E9CB6F92F51}"/>
              </a:ext>
            </a:extLst>
          </p:cNvPr>
          <p:cNvSpPr/>
          <p:nvPr/>
        </p:nvSpPr>
        <p:spPr>
          <a:xfrm>
            <a:off x="4281379" y="6126711"/>
            <a:ext cx="49559" cy="278853"/>
          </a:xfrm>
          <a:custGeom>
            <a:avLst/>
            <a:gdLst>
              <a:gd name="connsiteX0" fmla="*/ 30271 w 49559"/>
              <a:gd name="connsiteY0" fmla="*/ 4214 h 278853"/>
              <a:gd name="connsiteX1" fmla="*/ 17571 w 49559"/>
              <a:gd name="connsiteY1" fmla="*/ 169314 h 278853"/>
              <a:gd name="connsiteX2" fmla="*/ 17571 w 49559"/>
              <a:gd name="connsiteY2" fmla="*/ 207414 h 278853"/>
              <a:gd name="connsiteX3" fmla="*/ 109 w 49559"/>
              <a:gd name="connsiteY3" fmla="*/ 278852 h 278853"/>
              <a:gd name="connsiteX4" fmla="*/ 27096 w 49559"/>
              <a:gd name="connsiteY4" fmla="*/ 209002 h 278853"/>
              <a:gd name="connsiteX5" fmla="*/ 49321 w 49559"/>
              <a:gd name="connsiteY5" fmla="*/ 59777 h 278853"/>
              <a:gd name="connsiteX6" fmla="*/ 30271 w 49559"/>
              <a:gd name="connsiteY6" fmla="*/ 4214 h 278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559" h="278853">
                <a:moveTo>
                  <a:pt x="30271" y="4214"/>
                </a:moveTo>
                <a:cubicBezTo>
                  <a:pt x="24979" y="22470"/>
                  <a:pt x="19688" y="135447"/>
                  <a:pt x="17571" y="169314"/>
                </a:cubicBezTo>
                <a:cubicBezTo>
                  <a:pt x="15454" y="203181"/>
                  <a:pt x="20481" y="189158"/>
                  <a:pt x="17571" y="207414"/>
                </a:cubicBezTo>
                <a:cubicBezTo>
                  <a:pt x="14661" y="225670"/>
                  <a:pt x="-1479" y="278587"/>
                  <a:pt x="109" y="278852"/>
                </a:cubicBezTo>
                <a:cubicBezTo>
                  <a:pt x="1696" y="279117"/>
                  <a:pt x="18894" y="245514"/>
                  <a:pt x="27096" y="209002"/>
                </a:cubicBezTo>
                <a:cubicBezTo>
                  <a:pt x="35298" y="172490"/>
                  <a:pt x="46940" y="88352"/>
                  <a:pt x="49321" y="59777"/>
                </a:cubicBezTo>
                <a:cubicBezTo>
                  <a:pt x="51702" y="31202"/>
                  <a:pt x="35563" y="-14042"/>
                  <a:pt x="30271" y="4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: 図形 855">
            <a:extLst>
              <a:ext uri="{FF2B5EF4-FFF2-40B4-BE49-F238E27FC236}">
                <a16:creationId xmlns:a16="http://schemas.microsoft.com/office/drawing/2014/main" id="{5B742780-EE18-414F-8EE4-A9E89A8ABF8F}"/>
              </a:ext>
            </a:extLst>
          </p:cNvPr>
          <p:cNvSpPr/>
          <p:nvPr/>
        </p:nvSpPr>
        <p:spPr>
          <a:xfrm>
            <a:off x="4219554" y="5924541"/>
            <a:ext cx="119706" cy="59542"/>
          </a:xfrm>
          <a:custGeom>
            <a:avLst/>
            <a:gdLst>
              <a:gd name="connsiteX0" fmla="*/ 21 w 119706"/>
              <a:gd name="connsiteY0" fmla="*/ 58747 h 59542"/>
              <a:gd name="connsiteX1" fmla="*/ 103209 w 119706"/>
              <a:gd name="connsiteY1" fmla="*/ 31759 h 59542"/>
              <a:gd name="connsiteX2" fmla="*/ 112734 w 119706"/>
              <a:gd name="connsiteY2" fmla="*/ 9 h 59542"/>
              <a:gd name="connsiteX3" fmla="*/ 21 w 119706"/>
              <a:gd name="connsiteY3" fmla="*/ 58747 h 5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706" h="59542">
                <a:moveTo>
                  <a:pt x="21" y="58747"/>
                </a:moveTo>
                <a:cubicBezTo>
                  <a:pt x="-1566" y="64039"/>
                  <a:pt x="84424" y="41549"/>
                  <a:pt x="103209" y="31759"/>
                </a:cubicBezTo>
                <a:cubicBezTo>
                  <a:pt x="121994" y="21969"/>
                  <a:pt x="124111" y="-520"/>
                  <a:pt x="112734" y="9"/>
                </a:cubicBezTo>
                <a:cubicBezTo>
                  <a:pt x="101357" y="538"/>
                  <a:pt x="1608" y="53455"/>
                  <a:pt x="21" y="58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: 図形 856">
            <a:extLst>
              <a:ext uri="{FF2B5EF4-FFF2-40B4-BE49-F238E27FC236}">
                <a16:creationId xmlns:a16="http://schemas.microsoft.com/office/drawing/2014/main" id="{046C92FF-075E-4C86-B2D9-20713101E307}"/>
              </a:ext>
            </a:extLst>
          </p:cNvPr>
          <p:cNvSpPr/>
          <p:nvPr/>
        </p:nvSpPr>
        <p:spPr>
          <a:xfrm>
            <a:off x="4222729" y="5973753"/>
            <a:ext cx="119706" cy="59542"/>
          </a:xfrm>
          <a:custGeom>
            <a:avLst/>
            <a:gdLst>
              <a:gd name="connsiteX0" fmla="*/ 21 w 119706"/>
              <a:gd name="connsiteY0" fmla="*/ 58747 h 59542"/>
              <a:gd name="connsiteX1" fmla="*/ 103209 w 119706"/>
              <a:gd name="connsiteY1" fmla="*/ 31759 h 59542"/>
              <a:gd name="connsiteX2" fmla="*/ 112734 w 119706"/>
              <a:gd name="connsiteY2" fmla="*/ 9 h 59542"/>
              <a:gd name="connsiteX3" fmla="*/ 21 w 119706"/>
              <a:gd name="connsiteY3" fmla="*/ 58747 h 5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706" h="59542">
                <a:moveTo>
                  <a:pt x="21" y="58747"/>
                </a:moveTo>
                <a:cubicBezTo>
                  <a:pt x="-1566" y="64039"/>
                  <a:pt x="84424" y="41549"/>
                  <a:pt x="103209" y="31759"/>
                </a:cubicBezTo>
                <a:cubicBezTo>
                  <a:pt x="121994" y="21969"/>
                  <a:pt x="124111" y="-520"/>
                  <a:pt x="112734" y="9"/>
                </a:cubicBezTo>
                <a:cubicBezTo>
                  <a:pt x="101357" y="538"/>
                  <a:pt x="1608" y="53455"/>
                  <a:pt x="21" y="58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: 図形 857">
            <a:extLst>
              <a:ext uri="{FF2B5EF4-FFF2-40B4-BE49-F238E27FC236}">
                <a16:creationId xmlns:a16="http://schemas.microsoft.com/office/drawing/2014/main" id="{CEC342D4-ED8E-4A7C-972A-1FE0BD82D470}"/>
              </a:ext>
            </a:extLst>
          </p:cNvPr>
          <p:cNvSpPr/>
          <p:nvPr/>
        </p:nvSpPr>
        <p:spPr>
          <a:xfrm>
            <a:off x="4225904" y="6034078"/>
            <a:ext cx="119706" cy="59542"/>
          </a:xfrm>
          <a:custGeom>
            <a:avLst/>
            <a:gdLst>
              <a:gd name="connsiteX0" fmla="*/ 21 w 119706"/>
              <a:gd name="connsiteY0" fmla="*/ 58747 h 59542"/>
              <a:gd name="connsiteX1" fmla="*/ 103209 w 119706"/>
              <a:gd name="connsiteY1" fmla="*/ 31759 h 59542"/>
              <a:gd name="connsiteX2" fmla="*/ 112734 w 119706"/>
              <a:gd name="connsiteY2" fmla="*/ 9 h 59542"/>
              <a:gd name="connsiteX3" fmla="*/ 21 w 119706"/>
              <a:gd name="connsiteY3" fmla="*/ 58747 h 5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706" h="59542">
                <a:moveTo>
                  <a:pt x="21" y="58747"/>
                </a:moveTo>
                <a:cubicBezTo>
                  <a:pt x="-1566" y="64039"/>
                  <a:pt x="84424" y="41549"/>
                  <a:pt x="103209" y="31759"/>
                </a:cubicBezTo>
                <a:cubicBezTo>
                  <a:pt x="121994" y="21969"/>
                  <a:pt x="124111" y="-520"/>
                  <a:pt x="112734" y="9"/>
                </a:cubicBezTo>
                <a:cubicBezTo>
                  <a:pt x="101357" y="538"/>
                  <a:pt x="1608" y="53455"/>
                  <a:pt x="21" y="58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: 図形 858">
            <a:extLst>
              <a:ext uri="{FF2B5EF4-FFF2-40B4-BE49-F238E27FC236}">
                <a16:creationId xmlns:a16="http://schemas.microsoft.com/office/drawing/2014/main" id="{59AA4014-055F-46ED-85D2-F95662D74C02}"/>
              </a:ext>
            </a:extLst>
          </p:cNvPr>
          <p:cNvSpPr/>
          <p:nvPr/>
        </p:nvSpPr>
        <p:spPr>
          <a:xfrm>
            <a:off x="4232254" y="6084878"/>
            <a:ext cx="119706" cy="59542"/>
          </a:xfrm>
          <a:custGeom>
            <a:avLst/>
            <a:gdLst>
              <a:gd name="connsiteX0" fmla="*/ 21 w 119706"/>
              <a:gd name="connsiteY0" fmla="*/ 58747 h 59542"/>
              <a:gd name="connsiteX1" fmla="*/ 103209 w 119706"/>
              <a:gd name="connsiteY1" fmla="*/ 31759 h 59542"/>
              <a:gd name="connsiteX2" fmla="*/ 112734 w 119706"/>
              <a:gd name="connsiteY2" fmla="*/ 9 h 59542"/>
              <a:gd name="connsiteX3" fmla="*/ 21 w 119706"/>
              <a:gd name="connsiteY3" fmla="*/ 58747 h 5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9706" h="59542">
                <a:moveTo>
                  <a:pt x="21" y="58747"/>
                </a:moveTo>
                <a:cubicBezTo>
                  <a:pt x="-1566" y="64039"/>
                  <a:pt x="84424" y="41549"/>
                  <a:pt x="103209" y="31759"/>
                </a:cubicBezTo>
                <a:cubicBezTo>
                  <a:pt x="121994" y="21969"/>
                  <a:pt x="124111" y="-520"/>
                  <a:pt x="112734" y="9"/>
                </a:cubicBezTo>
                <a:cubicBezTo>
                  <a:pt x="101357" y="538"/>
                  <a:pt x="1608" y="53455"/>
                  <a:pt x="21" y="587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: 図形 859">
            <a:extLst>
              <a:ext uri="{FF2B5EF4-FFF2-40B4-BE49-F238E27FC236}">
                <a16:creationId xmlns:a16="http://schemas.microsoft.com/office/drawing/2014/main" id="{6F71AA88-8DC2-451A-9D67-003F7315795F}"/>
              </a:ext>
            </a:extLst>
          </p:cNvPr>
          <p:cNvSpPr/>
          <p:nvPr/>
        </p:nvSpPr>
        <p:spPr>
          <a:xfrm>
            <a:off x="4225908" y="5930395"/>
            <a:ext cx="17548" cy="266661"/>
          </a:xfrm>
          <a:custGeom>
            <a:avLst/>
            <a:gdLst>
              <a:gd name="connsiteX0" fmla="*/ 17 w 17548"/>
              <a:gd name="connsiteY0" fmla="*/ 505 h 266661"/>
              <a:gd name="connsiteX1" fmla="*/ 14305 w 17548"/>
              <a:gd name="connsiteY1" fmla="*/ 257680 h 266661"/>
              <a:gd name="connsiteX2" fmla="*/ 17480 w 17548"/>
              <a:gd name="connsiteY2" fmla="*/ 192593 h 266661"/>
              <a:gd name="connsiteX3" fmla="*/ 17 w 17548"/>
              <a:gd name="connsiteY3" fmla="*/ 505 h 266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48" h="266661">
                <a:moveTo>
                  <a:pt x="17" y="505"/>
                </a:moveTo>
                <a:cubicBezTo>
                  <a:pt x="-512" y="11353"/>
                  <a:pt x="11395" y="225665"/>
                  <a:pt x="14305" y="257680"/>
                </a:cubicBezTo>
                <a:cubicBezTo>
                  <a:pt x="17215" y="289695"/>
                  <a:pt x="16157" y="228576"/>
                  <a:pt x="17480" y="192593"/>
                </a:cubicBezTo>
                <a:cubicBezTo>
                  <a:pt x="18803" y="156610"/>
                  <a:pt x="546" y="-10343"/>
                  <a:pt x="17" y="5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: 図形 860">
            <a:extLst>
              <a:ext uri="{FF2B5EF4-FFF2-40B4-BE49-F238E27FC236}">
                <a16:creationId xmlns:a16="http://schemas.microsoft.com/office/drawing/2014/main" id="{58728582-1E0A-43A8-AD2A-2C41ACE29FE0}"/>
              </a:ext>
            </a:extLst>
          </p:cNvPr>
          <p:cNvSpPr/>
          <p:nvPr/>
        </p:nvSpPr>
        <p:spPr>
          <a:xfrm>
            <a:off x="4155149" y="6167050"/>
            <a:ext cx="168163" cy="66804"/>
          </a:xfrm>
          <a:custGeom>
            <a:avLst/>
            <a:gdLst>
              <a:gd name="connsiteX0" fmla="*/ 167614 w 168163"/>
              <a:gd name="connsiteY0" fmla="*/ 388 h 66804"/>
              <a:gd name="connsiteX1" fmla="*/ 4101 w 168163"/>
              <a:gd name="connsiteY1" fmla="*/ 65475 h 66804"/>
              <a:gd name="connsiteX2" fmla="*/ 56489 w 168163"/>
              <a:gd name="connsiteY2" fmla="*/ 40075 h 66804"/>
              <a:gd name="connsiteX3" fmla="*/ 167614 w 168163"/>
              <a:gd name="connsiteY3" fmla="*/ 388 h 6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163" h="66804">
                <a:moveTo>
                  <a:pt x="167614" y="388"/>
                </a:moveTo>
                <a:cubicBezTo>
                  <a:pt x="158883" y="4621"/>
                  <a:pt x="22622" y="58861"/>
                  <a:pt x="4101" y="65475"/>
                </a:cubicBezTo>
                <a:cubicBezTo>
                  <a:pt x="-14420" y="72089"/>
                  <a:pt x="34528" y="52510"/>
                  <a:pt x="56489" y="40075"/>
                </a:cubicBezTo>
                <a:cubicBezTo>
                  <a:pt x="78449" y="27640"/>
                  <a:pt x="176345" y="-3845"/>
                  <a:pt x="167614" y="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: 図形 861">
            <a:extLst>
              <a:ext uri="{FF2B5EF4-FFF2-40B4-BE49-F238E27FC236}">
                <a16:creationId xmlns:a16="http://schemas.microsoft.com/office/drawing/2014/main" id="{971674E6-DED8-4A88-841E-8853E092D984}"/>
              </a:ext>
            </a:extLst>
          </p:cNvPr>
          <p:cNvSpPr/>
          <p:nvPr/>
        </p:nvSpPr>
        <p:spPr>
          <a:xfrm>
            <a:off x="4171820" y="6194396"/>
            <a:ext cx="114157" cy="92562"/>
          </a:xfrm>
          <a:custGeom>
            <a:avLst/>
            <a:gdLst>
              <a:gd name="connsiteX0" fmla="*/ 84268 w 114157"/>
              <a:gd name="connsiteY0" fmla="*/ 29 h 92562"/>
              <a:gd name="connsiteX1" fmla="*/ 92205 w 114157"/>
              <a:gd name="connsiteY1" fmla="*/ 57179 h 92562"/>
              <a:gd name="connsiteX2" fmla="*/ 109668 w 114157"/>
              <a:gd name="connsiteY2" fmla="*/ 90517 h 92562"/>
              <a:gd name="connsiteX3" fmla="*/ 130 w 114157"/>
              <a:gd name="connsiteY3" fmla="*/ 88929 h 92562"/>
              <a:gd name="connsiteX4" fmla="*/ 87443 w 114157"/>
              <a:gd name="connsiteY4" fmla="*/ 88929 h 92562"/>
              <a:gd name="connsiteX5" fmla="*/ 87443 w 114157"/>
              <a:gd name="connsiteY5" fmla="*/ 65117 h 92562"/>
              <a:gd name="connsiteX6" fmla="*/ 84268 w 114157"/>
              <a:gd name="connsiteY6" fmla="*/ 29 h 9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157" h="92562">
                <a:moveTo>
                  <a:pt x="84268" y="29"/>
                </a:moveTo>
                <a:cubicBezTo>
                  <a:pt x="85062" y="-1294"/>
                  <a:pt x="87972" y="42098"/>
                  <a:pt x="92205" y="57179"/>
                </a:cubicBezTo>
                <a:cubicBezTo>
                  <a:pt x="96438" y="72260"/>
                  <a:pt x="125014" y="85225"/>
                  <a:pt x="109668" y="90517"/>
                </a:cubicBezTo>
                <a:cubicBezTo>
                  <a:pt x="94322" y="95809"/>
                  <a:pt x="3834" y="89194"/>
                  <a:pt x="130" y="88929"/>
                </a:cubicBezTo>
                <a:cubicBezTo>
                  <a:pt x="-3574" y="88664"/>
                  <a:pt x="72891" y="92898"/>
                  <a:pt x="87443" y="88929"/>
                </a:cubicBezTo>
                <a:cubicBezTo>
                  <a:pt x="101995" y="84960"/>
                  <a:pt x="90089" y="76494"/>
                  <a:pt x="87443" y="65117"/>
                </a:cubicBezTo>
                <a:cubicBezTo>
                  <a:pt x="84797" y="53740"/>
                  <a:pt x="83474" y="1352"/>
                  <a:pt x="84268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: 図形 862">
            <a:extLst>
              <a:ext uri="{FF2B5EF4-FFF2-40B4-BE49-F238E27FC236}">
                <a16:creationId xmlns:a16="http://schemas.microsoft.com/office/drawing/2014/main" id="{647CF0CD-B3E1-41AE-A441-B8F6756441DB}"/>
              </a:ext>
            </a:extLst>
          </p:cNvPr>
          <p:cNvSpPr/>
          <p:nvPr/>
        </p:nvSpPr>
        <p:spPr>
          <a:xfrm>
            <a:off x="4189140" y="5930398"/>
            <a:ext cx="32499" cy="262246"/>
          </a:xfrm>
          <a:custGeom>
            <a:avLst/>
            <a:gdLst>
              <a:gd name="connsiteX0" fmla="*/ 273 w 32499"/>
              <a:gd name="connsiteY0" fmla="*/ 502 h 262246"/>
              <a:gd name="connsiteX1" fmla="*/ 32023 w 32499"/>
              <a:gd name="connsiteY1" fmla="*/ 252915 h 262246"/>
              <a:gd name="connsiteX2" fmla="*/ 17735 w 32499"/>
              <a:gd name="connsiteY2" fmla="*/ 189415 h 262246"/>
              <a:gd name="connsiteX3" fmla="*/ 273 w 32499"/>
              <a:gd name="connsiteY3" fmla="*/ 502 h 262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499" h="262246">
                <a:moveTo>
                  <a:pt x="273" y="502"/>
                </a:moveTo>
                <a:cubicBezTo>
                  <a:pt x="2654" y="11085"/>
                  <a:pt x="29113" y="221430"/>
                  <a:pt x="32023" y="252915"/>
                </a:cubicBezTo>
                <a:cubicBezTo>
                  <a:pt x="34933" y="284400"/>
                  <a:pt x="23820" y="229367"/>
                  <a:pt x="17735" y="189415"/>
                </a:cubicBezTo>
                <a:cubicBezTo>
                  <a:pt x="11650" y="149463"/>
                  <a:pt x="-2108" y="-10081"/>
                  <a:pt x="273" y="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: 図形 863">
            <a:extLst>
              <a:ext uri="{FF2B5EF4-FFF2-40B4-BE49-F238E27FC236}">
                <a16:creationId xmlns:a16="http://schemas.microsoft.com/office/drawing/2014/main" id="{C9E548A9-77AE-4334-A5B0-7C148EC86599}"/>
              </a:ext>
            </a:extLst>
          </p:cNvPr>
          <p:cNvSpPr/>
          <p:nvPr/>
        </p:nvSpPr>
        <p:spPr>
          <a:xfrm>
            <a:off x="4371641" y="5276629"/>
            <a:ext cx="132343" cy="167869"/>
          </a:xfrm>
          <a:custGeom>
            <a:avLst/>
            <a:gdLst>
              <a:gd name="connsiteX0" fmla="*/ 334 w 132343"/>
              <a:gd name="connsiteY0" fmla="*/ 221 h 167869"/>
              <a:gd name="connsiteX1" fmla="*/ 24147 w 132343"/>
              <a:gd name="connsiteY1" fmla="*/ 152621 h 167869"/>
              <a:gd name="connsiteX2" fmla="*/ 93997 w 132343"/>
              <a:gd name="connsiteY2" fmla="*/ 152621 h 167869"/>
              <a:gd name="connsiteX3" fmla="*/ 120984 w 132343"/>
              <a:gd name="connsiteY3" fmla="*/ 65309 h 167869"/>
              <a:gd name="connsiteX4" fmla="*/ 132097 w 132343"/>
              <a:gd name="connsiteY4" fmla="*/ 49434 h 167869"/>
              <a:gd name="connsiteX5" fmla="*/ 111459 w 132343"/>
              <a:gd name="connsiteY5" fmla="*/ 139921 h 167869"/>
              <a:gd name="connsiteX6" fmla="*/ 55897 w 132343"/>
              <a:gd name="connsiteY6" fmla="*/ 160559 h 167869"/>
              <a:gd name="connsiteX7" fmla="*/ 38434 w 132343"/>
              <a:gd name="connsiteY7" fmla="*/ 119284 h 167869"/>
              <a:gd name="connsiteX8" fmla="*/ 334 w 132343"/>
              <a:gd name="connsiteY8" fmla="*/ 221 h 16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343" h="167869">
                <a:moveTo>
                  <a:pt x="334" y="221"/>
                </a:moveTo>
                <a:cubicBezTo>
                  <a:pt x="-2047" y="5777"/>
                  <a:pt x="8536" y="127221"/>
                  <a:pt x="24147" y="152621"/>
                </a:cubicBezTo>
                <a:cubicBezTo>
                  <a:pt x="39758" y="178021"/>
                  <a:pt x="77858" y="167173"/>
                  <a:pt x="93997" y="152621"/>
                </a:cubicBezTo>
                <a:cubicBezTo>
                  <a:pt x="110136" y="138069"/>
                  <a:pt x="114634" y="82507"/>
                  <a:pt x="120984" y="65309"/>
                </a:cubicBezTo>
                <a:cubicBezTo>
                  <a:pt x="127334" y="48111"/>
                  <a:pt x="133684" y="36999"/>
                  <a:pt x="132097" y="49434"/>
                </a:cubicBezTo>
                <a:cubicBezTo>
                  <a:pt x="130510" y="61869"/>
                  <a:pt x="124159" y="121400"/>
                  <a:pt x="111459" y="139921"/>
                </a:cubicBezTo>
                <a:cubicBezTo>
                  <a:pt x="98759" y="158442"/>
                  <a:pt x="68068" y="163999"/>
                  <a:pt x="55897" y="160559"/>
                </a:cubicBezTo>
                <a:cubicBezTo>
                  <a:pt x="43726" y="157120"/>
                  <a:pt x="45313" y="143361"/>
                  <a:pt x="38434" y="119284"/>
                </a:cubicBezTo>
                <a:cubicBezTo>
                  <a:pt x="31555" y="95207"/>
                  <a:pt x="2715" y="-5335"/>
                  <a:pt x="334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: 図形 864">
            <a:extLst>
              <a:ext uri="{FF2B5EF4-FFF2-40B4-BE49-F238E27FC236}">
                <a16:creationId xmlns:a16="http://schemas.microsoft.com/office/drawing/2014/main" id="{492348D2-B1D9-4B15-918A-F60A8B33F701}"/>
              </a:ext>
            </a:extLst>
          </p:cNvPr>
          <p:cNvSpPr/>
          <p:nvPr/>
        </p:nvSpPr>
        <p:spPr>
          <a:xfrm>
            <a:off x="4422415" y="5297611"/>
            <a:ext cx="46493" cy="136278"/>
          </a:xfrm>
          <a:custGeom>
            <a:avLst/>
            <a:gdLst>
              <a:gd name="connsiteX0" fmla="*/ 46398 w 46493"/>
              <a:gd name="connsiteY0" fmla="*/ 1464 h 136278"/>
              <a:gd name="connsiteX1" fmla="*/ 1948 w 46493"/>
              <a:gd name="connsiteY1" fmla="*/ 134814 h 136278"/>
              <a:gd name="connsiteX2" fmla="*/ 13060 w 46493"/>
              <a:gd name="connsiteY2" fmla="*/ 68139 h 136278"/>
              <a:gd name="connsiteX3" fmla="*/ 46398 w 46493"/>
              <a:gd name="connsiteY3" fmla="*/ 1464 h 136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493" h="136278">
                <a:moveTo>
                  <a:pt x="46398" y="1464"/>
                </a:moveTo>
                <a:cubicBezTo>
                  <a:pt x="44546" y="12577"/>
                  <a:pt x="7504" y="123702"/>
                  <a:pt x="1948" y="134814"/>
                </a:cubicBezTo>
                <a:cubicBezTo>
                  <a:pt x="-3608" y="145927"/>
                  <a:pt x="3535" y="90893"/>
                  <a:pt x="13060" y="68139"/>
                </a:cubicBezTo>
                <a:cubicBezTo>
                  <a:pt x="22585" y="45385"/>
                  <a:pt x="48250" y="-9649"/>
                  <a:pt x="46398" y="1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: 図形 865">
            <a:extLst>
              <a:ext uri="{FF2B5EF4-FFF2-40B4-BE49-F238E27FC236}">
                <a16:creationId xmlns:a16="http://schemas.microsoft.com/office/drawing/2014/main" id="{180A3062-834C-4B5F-95E4-7CEE4281CACF}"/>
              </a:ext>
            </a:extLst>
          </p:cNvPr>
          <p:cNvSpPr/>
          <p:nvPr/>
        </p:nvSpPr>
        <p:spPr>
          <a:xfrm>
            <a:off x="4341313" y="5436065"/>
            <a:ext cx="104208" cy="36066"/>
          </a:xfrm>
          <a:custGeom>
            <a:avLst/>
            <a:gdLst>
              <a:gd name="connsiteX0" fmla="*/ 2087 w 104208"/>
              <a:gd name="connsiteY0" fmla="*/ 36048 h 36066"/>
              <a:gd name="connsiteX1" fmla="*/ 103687 w 104208"/>
              <a:gd name="connsiteY1" fmla="*/ 5885 h 36066"/>
              <a:gd name="connsiteX2" fmla="*/ 40187 w 104208"/>
              <a:gd name="connsiteY2" fmla="*/ 1123 h 36066"/>
              <a:gd name="connsiteX3" fmla="*/ 2087 w 104208"/>
              <a:gd name="connsiteY3" fmla="*/ 36048 h 36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208" h="36066">
                <a:moveTo>
                  <a:pt x="2087" y="36048"/>
                </a:moveTo>
                <a:cubicBezTo>
                  <a:pt x="12670" y="36842"/>
                  <a:pt x="97337" y="11706"/>
                  <a:pt x="103687" y="5885"/>
                </a:cubicBezTo>
                <a:cubicBezTo>
                  <a:pt x="110037" y="64"/>
                  <a:pt x="56591" y="-1258"/>
                  <a:pt x="40187" y="1123"/>
                </a:cubicBezTo>
                <a:cubicBezTo>
                  <a:pt x="23783" y="3504"/>
                  <a:pt x="-8496" y="35254"/>
                  <a:pt x="2087" y="36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: 図形 866">
            <a:extLst>
              <a:ext uri="{FF2B5EF4-FFF2-40B4-BE49-F238E27FC236}">
                <a16:creationId xmlns:a16="http://schemas.microsoft.com/office/drawing/2014/main" id="{7B61E03A-6B30-465E-871B-C9BF32F19487}"/>
              </a:ext>
            </a:extLst>
          </p:cNvPr>
          <p:cNvSpPr/>
          <p:nvPr/>
        </p:nvSpPr>
        <p:spPr>
          <a:xfrm>
            <a:off x="4375082" y="5436879"/>
            <a:ext cx="60461" cy="313753"/>
          </a:xfrm>
          <a:custGeom>
            <a:avLst/>
            <a:gdLst>
              <a:gd name="connsiteX0" fmla="*/ 42931 w 60461"/>
              <a:gd name="connsiteY0" fmla="*/ 309 h 313753"/>
              <a:gd name="connsiteX1" fmla="*/ 60393 w 60461"/>
              <a:gd name="connsiteY1" fmla="*/ 117784 h 313753"/>
              <a:gd name="connsiteX2" fmla="*/ 34993 w 60461"/>
              <a:gd name="connsiteY2" fmla="*/ 186046 h 313753"/>
              <a:gd name="connsiteX3" fmla="*/ 68 w 60461"/>
              <a:gd name="connsiteY3" fmla="*/ 313046 h 313753"/>
              <a:gd name="connsiteX4" fmla="*/ 44518 w 60461"/>
              <a:gd name="connsiteY4" fmla="*/ 230496 h 313753"/>
              <a:gd name="connsiteX5" fmla="*/ 57218 w 60461"/>
              <a:gd name="connsiteY5" fmla="*/ 87621 h 313753"/>
              <a:gd name="connsiteX6" fmla="*/ 42931 w 60461"/>
              <a:gd name="connsiteY6" fmla="*/ 309 h 31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461" h="313753">
                <a:moveTo>
                  <a:pt x="42931" y="309"/>
                </a:moveTo>
                <a:cubicBezTo>
                  <a:pt x="43460" y="5336"/>
                  <a:pt x="61716" y="86828"/>
                  <a:pt x="60393" y="117784"/>
                </a:cubicBezTo>
                <a:cubicBezTo>
                  <a:pt x="59070" y="148740"/>
                  <a:pt x="45047" y="153502"/>
                  <a:pt x="34993" y="186046"/>
                </a:cubicBezTo>
                <a:cubicBezTo>
                  <a:pt x="24939" y="218590"/>
                  <a:pt x="-1519" y="305638"/>
                  <a:pt x="68" y="313046"/>
                </a:cubicBezTo>
                <a:cubicBezTo>
                  <a:pt x="1655" y="320454"/>
                  <a:pt x="34993" y="268067"/>
                  <a:pt x="44518" y="230496"/>
                </a:cubicBezTo>
                <a:cubicBezTo>
                  <a:pt x="54043" y="192925"/>
                  <a:pt x="56160" y="122546"/>
                  <a:pt x="57218" y="87621"/>
                </a:cubicBezTo>
                <a:cubicBezTo>
                  <a:pt x="58276" y="52696"/>
                  <a:pt x="42402" y="-4718"/>
                  <a:pt x="42931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: 図形 867">
            <a:extLst>
              <a:ext uri="{FF2B5EF4-FFF2-40B4-BE49-F238E27FC236}">
                <a16:creationId xmlns:a16="http://schemas.microsoft.com/office/drawing/2014/main" id="{0F726BFB-BE46-4910-858B-96A58FD11E8C}"/>
              </a:ext>
            </a:extLst>
          </p:cNvPr>
          <p:cNvSpPr/>
          <p:nvPr/>
        </p:nvSpPr>
        <p:spPr>
          <a:xfrm>
            <a:off x="4459288" y="5311763"/>
            <a:ext cx="104723" cy="368390"/>
          </a:xfrm>
          <a:custGeom>
            <a:avLst/>
            <a:gdLst>
              <a:gd name="connsiteX0" fmla="*/ 96837 w 104723"/>
              <a:gd name="connsiteY0" fmla="*/ 6362 h 368390"/>
              <a:gd name="connsiteX1" fmla="*/ 71437 w 104723"/>
              <a:gd name="connsiteY1" fmla="*/ 204800 h 368390"/>
              <a:gd name="connsiteX2" fmla="*/ 98425 w 104723"/>
              <a:gd name="connsiteY2" fmla="*/ 322275 h 368390"/>
              <a:gd name="connsiteX3" fmla="*/ 101600 w 104723"/>
              <a:gd name="connsiteY3" fmla="*/ 341325 h 368390"/>
              <a:gd name="connsiteX4" fmla="*/ 60325 w 104723"/>
              <a:gd name="connsiteY4" fmla="*/ 368312 h 368390"/>
              <a:gd name="connsiteX5" fmla="*/ 4762 w 104723"/>
              <a:gd name="connsiteY5" fmla="*/ 349262 h 368390"/>
              <a:gd name="connsiteX6" fmla="*/ 87312 w 104723"/>
              <a:gd name="connsiteY6" fmla="*/ 341325 h 368390"/>
              <a:gd name="connsiteX7" fmla="*/ 66675 w 104723"/>
              <a:gd name="connsiteY7" fmla="*/ 290525 h 368390"/>
              <a:gd name="connsiteX8" fmla="*/ 0 w 104723"/>
              <a:gd name="connsiteY8" fmla="*/ 277825 h 368390"/>
              <a:gd name="connsiteX9" fmla="*/ 66675 w 104723"/>
              <a:gd name="connsiteY9" fmla="*/ 242900 h 368390"/>
              <a:gd name="connsiteX10" fmla="*/ 85725 w 104723"/>
              <a:gd name="connsiteY10" fmla="*/ 80975 h 368390"/>
              <a:gd name="connsiteX11" fmla="*/ 58737 w 104723"/>
              <a:gd name="connsiteY11" fmla="*/ 98437 h 368390"/>
              <a:gd name="connsiteX12" fmla="*/ 58737 w 104723"/>
              <a:gd name="connsiteY12" fmla="*/ 52400 h 368390"/>
              <a:gd name="connsiteX13" fmla="*/ 96837 w 104723"/>
              <a:gd name="connsiteY13" fmla="*/ 6362 h 3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723" h="368390">
                <a:moveTo>
                  <a:pt x="96837" y="6362"/>
                </a:moveTo>
                <a:cubicBezTo>
                  <a:pt x="98954" y="31762"/>
                  <a:pt x="71172" y="152148"/>
                  <a:pt x="71437" y="204800"/>
                </a:cubicBezTo>
                <a:cubicBezTo>
                  <a:pt x="71702" y="257452"/>
                  <a:pt x="93398" y="299521"/>
                  <a:pt x="98425" y="322275"/>
                </a:cubicBezTo>
                <a:cubicBezTo>
                  <a:pt x="103452" y="345029"/>
                  <a:pt x="107950" y="333652"/>
                  <a:pt x="101600" y="341325"/>
                </a:cubicBezTo>
                <a:cubicBezTo>
                  <a:pt x="95250" y="348998"/>
                  <a:pt x="76465" y="366989"/>
                  <a:pt x="60325" y="368312"/>
                </a:cubicBezTo>
                <a:cubicBezTo>
                  <a:pt x="44185" y="369635"/>
                  <a:pt x="264" y="353760"/>
                  <a:pt x="4762" y="349262"/>
                </a:cubicBezTo>
                <a:cubicBezTo>
                  <a:pt x="9260" y="344764"/>
                  <a:pt x="76993" y="351114"/>
                  <a:pt x="87312" y="341325"/>
                </a:cubicBezTo>
                <a:cubicBezTo>
                  <a:pt x="97631" y="331536"/>
                  <a:pt x="81227" y="301108"/>
                  <a:pt x="66675" y="290525"/>
                </a:cubicBezTo>
                <a:cubicBezTo>
                  <a:pt x="52123" y="279942"/>
                  <a:pt x="0" y="285762"/>
                  <a:pt x="0" y="277825"/>
                </a:cubicBezTo>
                <a:cubicBezTo>
                  <a:pt x="0" y="269888"/>
                  <a:pt x="52387" y="275708"/>
                  <a:pt x="66675" y="242900"/>
                </a:cubicBezTo>
                <a:cubicBezTo>
                  <a:pt x="80962" y="210092"/>
                  <a:pt x="87048" y="105052"/>
                  <a:pt x="85725" y="80975"/>
                </a:cubicBezTo>
                <a:cubicBezTo>
                  <a:pt x="84402" y="56898"/>
                  <a:pt x="63235" y="103200"/>
                  <a:pt x="58737" y="98437"/>
                </a:cubicBezTo>
                <a:cubicBezTo>
                  <a:pt x="54239" y="93674"/>
                  <a:pt x="52652" y="65894"/>
                  <a:pt x="58737" y="52400"/>
                </a:cubicBezTo>
                <a:cubicBezTo>
                  <a:pt x="64822" y="38906"/>
                  <a:pt x="94720" y="-19038"/>
                  <a:pt x="96837" y="6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: 図形 868">
            <a:extLst>
              <a:ext uri="{FF2B5EF4-FFF2-40B4-BE49-F238E27FC236}">
                <a16:creationId xmlns:a16="http://schemas.microsoft.com/office/drawing/2014/main" id="{1E4D46A5-9B73-42DA-A788-F057C5A6E057}"/>
              </a:ext>
            </a:extLst>
          </p:cNvPr>
          <p:cNvSpPr/>
          <p:nvPr/>
        </p:nvSpPr>
        <p:spPr>
          <a:xfrm>
            <a:off x="4425609" y="5661451"/>
            <a:ext cx="82079" cy="508242"/>
          </a:xfrm>
          <a:custGeom>
            <a:avLst/>
            <a:gdLst>
              <a:gd name="connsiteX0" fmla="*/ 81304 w 82079"/>
              <a:gd name="connsiteY0" fmla="*/ 12274 h 508242"/>
              <a:gd name="connsiteX1" fmla="*/ 341 w 82079"/>
              <a:gd name="connsiteY1" fmla="*/ 505987 h 508242"/>
              <a:gd name="connsiteX2" fmla="*/ 51141 w 82079"/>
              <a:gd name="connsiteY2" fmla="*/ 199599 h 508242"/>
              <a:gd name="connsiteX3" fmla="*/ 22566 w 82079"/>
              <a:gd name="connsiteY3" fmla="*/ 296437 h 508242"/>
              <a:gd name="connsiteX4" fmla="*/ 40029 w 82079"/>
              <a:gd name="connsiteY4" fmla="*/ 161499 h 508242"/>
              <a:gd name="connsiteX5" fmla="*/ 81304 w 82079"/>
              <a:gd name="connsiteY5" fmla="*/ 12274 h 50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079" h="508242">
                <a:moveTo>
                  <a:pt x="81304" y="12274"/>
                </a:moveTo>
                <a:cubicBezTo>
                  <a:pt x="74689" y="69689"/>
                  <a:pt x="5368" y="474766"/>
                  <a:pt x="341" y="505987"/>
                </a:cubicBezTo>
                <a:cubicBezTo>
                  <a:pt x="-4686" y="537208"/>
                  <a:pt x="47437" y="234524"/>
                  <a:pt x="51141" y="199599"/>
                </a:cubicBezTo>
                <a:cubicBezTo>
                  <a:pt x="54845" y="164674"/>
                  <a:pt x="24418" y="302787"/>
                  <a:pt x="22566" y="296437"/>
                </a:cubicBezTo>
                <a:cubicBezTo>
                  <a:pt x="20714" y="290087"/>
                  <a:pt x="29710" y="208066"/>
                  <a:pt x="40029" y="161499"/>
                </a:cubicBezTo>
                <a:cubicBezTo>
                  <a:pt x="50348" y="114932"/>
                  <a:pt x="87919" y="-45141"/>
                  <a:pt x="81304" y="1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: 図形 869">
            <a:extLst>
              <a:ext uri="{FF2B5EF4-FFF2-40B4-BE49-F238E27FC236}">
                <a16:creationId xmlns:a16="http://schemas.microsoft.com/office/drawing/2014/main" id="{0C3343FE-083B-4696-AB85-31A035320790}"/>
              </a:ext>
            </a:extLst>
          </p:cNvPr>
          <p:cNvSpPr/>
          <p:nvPr/>
        </p:nvSpPr>
        <p:spPr>
          <a:xfrm>
            <a:off x="4424163" y="5664200"/>
            <a:ext cx="56184" cy="208128"/>
          </a:xfrm>
          <a:custGeom>
            <a:avLst/>
            <a:gdLst>
              <a:gd name="connsiteX0" fmla="*/ 55762 w 56184"/>
              <a:gd name="connsiteY0" fmla="*/ 0 h 208128"/>
              <a:gd name="connsiteX1" fmla="*/ 200 w 56184"/>
              <a:gd name="connsiteY1" fmla="*/ 136525 h 208128"/>
              <a:gd name="connsiteX2" fmla="*/ 36712 w 56184"/>
              <a:gd name="connsiteY2" fmla="*/ 207963 h 208128"/>
              <a:gd name="connsiteX3" fmla="*/ 25600 w 56184"/>
              <a:gd name="connsiteY3" fmla="*/ 155575 h 208128"/>
              <a:gd name="connsiteX4" fmla="*/ 25600 w 56184"/>
              <a:gd name="connsiteY4" fmla="*/ 134938 h 208128"/>
              <a:gd name="connsiteX5" fmla="*/ 55762 w 56184"/>
              <a:gd name="connsiteY5" fmla="*/ 0 h 20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84" h="208128">
                <a:moveTo>
                  <a:pt x="55762" y="0"/>
                </a:moveTo>
                <a:cubicBezTo>
                  <a:pt x="51529" y="264"/>
                  <a:pt x="3375" y="101864"/>
                  <a:pt x="200" y="136525"/>
                </a:cubicBezTo>
                <a:cubicBezTo>
                  <a:pt x="-2975" y="171186"/>
                  <a:pt x="32479" y="204788"/>
                  <a:pt x="36712" y="207963"/>
                </a:cubicBezTo>
                <a:cubicBezTo>
                  <a:pt x="40945" y="211138"/>
                  <a:pt x="27452" y="167746"/>
                  <a:pt x="25600" y="155575"/>
                </a:cubicBezTo>
                <a:cubicBezTo>
                  <a:pt x="23748" y="143404"/>
                  <a:pt x="20044" y="156634"/>
                  <a:pt x="25600" y="134938"/>
                </a:cubicBezTo>
                <a:cubicBezTo>
                  <a:pt x="31156" y="113242"/>
                  <a:pt x="59995" y="-264"/>
                  <a:pt x="5576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: 図形 870">
            <a:extLst>
              <a:ext uri="{FF2B5EF4-FFF2-40B4-BE49-F238E27FC236}">
                <a16:creationId xmlns:a16="http://schemas.microsoft.com/office/drawing/2014/main" id="{1546D3D6-C0F2-42E8-9C65-44385146F0E0}"/>
              </a:ext>
            </a:extLst>
          </p:cNvPr>
          <p:cNvSpPr/>
          <p:nvPr/>
        </p:nvSpPr>
        <p:spPr>
          <a:xfrm>
            <a:off x="4502985" y="5689488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: 図形 871">
            <a:extLst>
              <a:ext uri="{FF2B5EF4-FFF2-40B4-BE49-F238E27FC236}">
                <a16:creationId xmlns:a16="http://schemas.microsoft.com/office/drawing/2014/main" id="{5B4BA5AE-FEB8-4258-AB62-0C43716024A7}"/>
              </a:ext>
            </a:extLst>
          </p:cNvPr>
          <p:cNvSpPr/>
          <p:nvPr/>
        </p:nvSpPr>
        <p:spPr>
          <a:xfrm>
            <a:off x="4487110" y="5727588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: 図形 872">
            <a:extLst>
              <a:ext uri="{FF2B5EF4-FFF2-40B4-BE49-F238E27FC236}">
                <a16:creationId xmlns:a16="http://schemas.microsoft.com/office/drawing/2014/main" id="{6434474D-044B-475B-9D83-02CAEFD0CA6A}"/>
              </a:ext>
            </a:extLst>
          </p:cNvPr>
          <p:cNvSpPr/>
          <p:nvPr/>
        </p:nvSpPr>
        <p:spPr>
          <a:xfrm>
            <a:off x="4475998" y="5765688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: 図形 873">
            <a:extLst>
              <a:ext uri="{FF2B5EF4-FFF2-40B4-BE49-F238E27FC236}">
                <a16:creationId xmlns:a16="http://schemas.microsoft.com/office/drawing/2014/main" id="{6F73B6BD-9923-40BC-BC72-23D6268E4238}"/>
              </a:ext>
            </a:extLst>
          </p:cNvPr>
          <p:cNvSpPr/>
          <p:nvPr/>
        </p:nvSpPr>
        <p:spPr>
          <a:xfrm>
            <a:off x="4460123" y="5816488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: 図形 874">
            <a:extLst>
              <a:ext uri="{FF2B5EF4-FFF2-40B4-BE49-F238E27FC236}">
                <a16:creationId xmlns:a16="http://schemas.microsoft.com/office/drawing/2014/main" id="{3B40AAC6-D6ED-403A-BB31-3EE80CD8079C}"/>
              </a:ext>
            </a:extLst>
          </p:cNvPr>
          <p:cNvSpPr/>
          <p:nvPr/>
        </p:nvSpPr>
        <p:spPr>
          <a:xfrm>
            <a:off x="4444248" y="5875226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: 図形 875">
            <a:extLst>
              <a:ext uri="{FF2B5EF4-FFF2-40B4-BE49-F238E27FC236}">
                <a16:creationId xmlns:a16="http://schemas.microsoft.com/office/drawing/2014/main" id="{DA401FCE-B3DE-46F2-B6C8-F776CF796BEE}"/>
              </a:ext>
            </a:extLst>
          </p:cNvPr>
          <p:cNvSpPr/>
          <p:nvPr/>
        </p:nvSpPr>
        <p:spPr>
          <a:xfrm>
            <a:off x="4426785" y="5927613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: 図形 876">
            <a:extLst>
              <a:ext uri="{FF2B5EF4-FFF2-40B4-BE49-F238E27FC236}">
                <a16:creationId xmlns:a16="http://schemas.microsoft.com/office/drawing/2014/main" id="{9E9A7A13-D8FD-469D-80C7-5765C126643A}"/>
              </a:ext>
            </a:extLst>
          </p:cNvPr>
          <p:cNvSpPr/>
          <p:nvPr/>
        </p:nvSpPr>
        <p:spPr>
          <a:xfrm>
            <a:off x="4412498" y="5980001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: 図形 877">
            <a:extLst>
              <a:ext uri="{FF2B5EF4-FFF2-40B4-BE49-F238E27FC236}">
                <a16:creationId xmlns:a16="http://schemas.microsoft.com/office/drawing/2014/main" id="{A5446A64-31F3-499C-9CC0-C284137F00F9}"/>
              </a:ext>
            </a:extLst>
          </p:cNvPr>
          <p:cNvSpPr/>
          <p:nvPr/>
        </p:nvSpPr>
        <p:spPr>
          <a:xfrm>
            <a:off x="4396623" y="6024451"/>
            <a:ext cx="142906" cy="55732"/>
          </a:xfrm>
          <a:custGeom>
            <a:avLst/>
            <a:gdLst>
              <a:gd name="connsiteX0" fmla="*/ 2340 w 142906"/>
              <a:gd name="connsiteY0" fmla="*/ 112 h 55732"/>
              <a:gd name="connsiteX1" fmla="*/ 142040 w 142906"/>
              <a:gd name="connsiteY1" fmla="*/ 54087 h 55732"/>
              <a:gd name="connsiteX2" fmla="*/ 59490 w 142906"/>
              <a:gd name="connsiteY2" fmla="*/ 39800 h 55732"/>
              <a:gd name="connsiteX3" fmla="*/ 2340 w 142906"/>
              <a:gd name="connsiteY3" fmla="*/ 112 h 5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906" h="55732">
                <a:moveTo>
                  <a:pt x="2340" y="112"/>
                </a:moveTo>
                <a:cubicBezTo>
                  <a:pt x="16098" y="2493"/>
                  <a:pt x="132515" y="47472"/>
                  <a:pt x="142040" y="54087"/>
                </a:cubicBezTo>
                <a:cubicBezTo>
                  <a:pt x="151565" y="60702"/>
                  <a:pt x="79863" y="45621"/>
                  <a:pt x="59490" y="39800"/>
                </a:cubicBezTo>
                <a:cubicBezTo>
                  <a:pt x="39117" y="33979"/>
                  <a:pt x="-11418" y="-2269"/>
                  <a:pt x="2340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: 図形 878">
            <a:extLst>
              <a:ext uri="{FF2B5EF4-FFF2-40B4-BE49-F238E27FC236}">
                <a16:creationId xmlns:a16="http://schemas.microsoft.com/office/drawing/2014/main" id="{33681D61-0285-4304-97F7-801B19D3064D}"/>
              </a:ext>
            </a:extLst>
          </p:cNvPr>
          <p:cNvSpPr/>
          <p:nvPr/>
        </p:nvSpPr>
        <p:spPr>
          <a:xfrm>
            <a:off x="3782190" y="5025935"/>
            <a:ext cx="226981" cy="97114"/>
          </a:xfrm>
          <a:custGeom>
            <a:avLst/>
            <a:gdLst>
              <a:gd name="connsiteX0" fmla="*/ 823 w 226981"/>
              <a:gd name="connsiteY0" fmla="*/ 96928 h 97114"/>
              <a:gd name="connsiteX1" fmla="*/ 221485 w 226981"/>
              <a:gd name="connsiteY1" fmla="*/ 3265 h 97114"/>
              <a:gd name="connsiteX2" fmla="*/ 148460 w 226981"/>
              <a:gd name="connsiteY2" fmla="*/ 27078 h 97114"/>
              <a:gd name="connsiteX3" fmla="*/ 823 w 226981"/>
              <a:gd name="connsiteY3" fmla="*/ 96928 h 9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6981" h="97114">
                <a:moveTo>
                  <a:pt x="823" y="96928"/>
                </a:moveTo>
                <a:cubicBezTo>
                  <a:pt x="12994" y="92959"/>
                  <a:pt x="196879" y="14907"/>
                  <a:pt x="221485" y="3265"/>
                </a:cubicBezTo>
                <a:cubicBezTo>
                  <a:pt x="246091" y="-8377"/>
                  <a:pt x="182062" y="13849"/>
                  <a:pt x="148460" y="27078"/>
                </a:cubicBezTo>
                <a:cubicBezTo>
                  <a:pt x="114858" y="40307"/>
                  <a:pt x="-11348" y="100897"/>
                  <a:pt x="823" y="96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: 図形 879">
            <a:extLst>
              <a:ext uri="{FF2B5EF4-FFF2-40B4-BE49-F238E27FC236}">
                <a16:creationId xmlns:a16="http://schemas.microsoft.com/office/drawing/2014/main" id="{586344DF-CB75-4391-B6B8-FA5A438B1A26}"/>
              </a:ext>
            </a:extLst>
          </p:cNvPr>
          <p:cNvSpPr/>
          <p:nvPr/>
        </p:nvSpPr>
        <p:spPr>
          <a:xfrm>
            <a:off x="3669987" y="5095441"/>
            <a:ext cx="92609" cy="102227"/>
          </a:xfrm>
          <a:custGeom>
            <a:avLst/>
            <a:gdLst>
              <a:gd name="connsiteX0" fmla="*/ 60638 w 92609"/>
              <a:gd name="connsiteY0" fmla="*/ 102034 h 102227"/>
              <a:gd name="connsiteX1" fmla="*/ 313 w 92609"/>
              <a:gd name="connsiteY1" fmla="*/ 21072 h 102227"/>
              <a:gd name="connsiteX2" fmla="*/ 92388 w 92609"/>
              <a:gd name="connsiteY2" fmla="*/ 434 h 102227"/>
              <a:gd name="connsiteX3" fmla="*/ 25713 w 92609"/>
              <a:gd name="connsiteY3" fmla="*/ 9959 h 102227"/>
              <a:gd name="connsiteX4" fmla="*/ 13013 w 92609"/>
              <a:gd name="connsiteY4" fmla="*/ 43297 h 102227"/>
              <a:gd name="connsiteX5" fmla="*/ 60638 w 92609"/>
              <a:gd name="connsiteY5" fmla="*/ 102034 h 102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609" h="102227">
                <a:moveTo>
                  <a:pt x="60638" y="102034"/>
                </a:moveTo>
                <a:cubicBezTo>
                  <a:pt x="58521" y="98330"/>
                  <a:pt x="-4979" y="38005"/>
                  <a:pt x="313" y="21072"/>
                </a:cubicBezTo>
                <a:cubicBezTo>
                  <a:pt x="5605" y="4139"/>
                  <a:pt x="88155" y="2286"/>
                  <a:pt x="92388" y="434"/>
                </a:cubicBezTo>
                <a:cubicBezTo>
                  <a:pt x="96621" y="-1418"/>
                  <a:pt x="38942" y="2815"/>
                  <a:pt x="25713" y="9959"/>
                </a:cubicBezTo>
                <a:cubicBezTo>
                  <a:pt x="12484" y="17103"/>
                  <a:pt x="7721" y="31391"/>
                  <a:pt x="13013" y="43297"/>
                </a:cubicBezTo>
                <a:cubicBezTo>
                  <a:pt x="18305" y="55203"/>
                  <a:pt x="62755" y="105738"/>
                  <a:pt x="60638" y="10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: 図形 880">
            <a:extLst>
              <a:ext uri="{FF2B5EF4-FFF2-40B4-BE49-F238E27FC236}">
                <a16:creationId xmlns:a16="http://schemas.microsoft.com/office/drawing/2014/main" id="{EF9AA1E0-7CE2-42B7-B3D2-AEE3C4D35482}"/>
              </a:ext>
            </a:extLst>
          </p:cNvPr>
          <p:cNvSpPr/>
          <p:nvPr/>
        </p:nvSpPr>
        <p:spPr>
          <a:xfrm>
            <a:off x="3736910" y="5117048"/>
            <a:ext cx="154098" cy="121744"/>
          </a:xfrm>
          <a:custGeom>
            <a:avLst/>
            <a:gdLst>
              <a:gd name="connsiteX0" fmla="*/ 154053 w 154098"/>
              <a:gd name="connsiteY0" fmla="*/ 1052 h 121744"/>
              <a:gd name="connsiteX1" fmla="*/ 52453 w 154098"/>
              <a:gd name="connsiteY1" fmla="*/ 64552 h 121744"/>
              <a:gd name="connsiteX2" fmla="*/ 19115 w 154098"/>
              <a:gd name="connsiteY2" fmla="*/ 83602 h 121744"/>
              <a:gd name="connsiteX3" fmla="*/ 1653 w 154098"/>
              <a:gd name="connsiteY3" fmla="*/ 121702 h 121744"/>
              <a:gd name="connsiteX4" fmla="*/ 3240 w 154098"/>
              <a:gd name="connsiteY4" fmla="*/ 75665 h 121744"/>
              <a:gd name="connsiteX5" fmla="*/ 23878 w 154098"/>
              <a:gd name="connsiteY5" fmla="*/ 50265 h 121744"/>
              <a:gd name="connsiteX6" fmla="*/ 3240 w 154098"/>
              <a:gd name="connsiteY6" fmla="*/ 16927 h 121744"/>
              <a:gd name="connsiteX7" fmla="*/ 3240 w 154098"/>
              <a:gd name="connsiteY7" fmla="*/ 5815 h 121744"/>
              <a:gd name="connsiteX8" fmla="*/ 20703 w 154098"/>
              <a:gd name="connsiteY8" fmla="*/ 5815 h 121744"/>
              <a:gd name="connsiteX9" fmla="*/ 65153 w 154098"/>
              <a:gd name="connsiteY9" fmla="*/ 23277 h 121744"/>
              <a:gd name="connsiteX10" fmla="*/ 154053 w 154098"/>
              <a:gd name="connsiteY10" fmla="*/ 1052 h 12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4098" h="121744">
                <a:moveTo>
                  <a:pt x="154053" y="1052"/>
                </a:moveTo>
                <a:cubicBezTo>
                  <a:pt x="151936" y="7931"/>
                  <a:pt x="74943" y="50794"/>
                  <a:pt x="52453" y="64552"/>
                </a:cubicBezTo>
                <a:cubicBezTo>
                  <a:pt x="29963" y="78310"/>
                  <a:pt x="27582" y="74077"/>
                  <a:pt x="19115" y="83602"/>
                </a:cubicBezTo>
                <a:cubicBezTo>
                  <a:pt x="10648" y="93127"/>
                  <a:pt x="4299" y="123025"/>
                  <a:pt x="1653" y="121702"/>
                </a:cubicBezTo>
                <a:cubicBezTo>
                  <a:pt x="-993" y="120379"/>
                  <a:pt x="-464" y="87571"/>
                  <a:pt x="3240" y="75665"/>
                </a:cubicBezTo>
                <a:cubicBezTo>
                  <a:pt x="6944" y="63759"/>
                  <a:pt x="23878" y="60055"/>
                  <a:pt x="23878" y="50265"/>
                </a:cubicBezTo>
                <a:cubicBezTo>
                  <a:pt x="23878" y="40475"/>
                  <a:pt x="6680" y="24335"/>
                  <a:pt x="3240" y="16927"/>
                </a:cubicBezTo>
                <a:cubicBezTo>
                  <a:pt x="-200" y="9519"/>
                  <a:pt x="330" y="7667"/>
                  <a:pt x="3240" y="5815"/>
                </a:cubicBezTo>
                <a:cubicBezTo>
                  <a:pt x="6150" y="3963"/>
                  <a:pt x="10384" y="2905"/>
                  <a:pt x="20703" y="5815"/>
                </a:cubicBezTo>
                <a:cubicBezTo>
                  <a:pt x="31022" y="8725"/>
                  <a:pt x="46632" y="23277"/>
                  <a:pt x="65153" y="23277"/>
                </a:cubicBezTo>
                <a:cubicBezTo>
                  <a:pt x="83674" y="23277"/>
                  <a:pt x="156170" y="-5827"/>
                  <a:pt x="154053" y="10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: 図形 881">
            <a:extLst>
              <a:ext uri="{FF2B5EF4-FFF2-40B4-BE49-F238E27FC236}">
                <a16:creationId xmlns:a16="http://schemas.microsoft.com/office/drawing/2014/main" id="{FFEB472E-C7D9-4422-BF35-AD5CD857256B}"/>
              </a:ext>
            </a:extLst>
          </p:cNvPr>
          <p:cNvSpPr/>
          <p:nvPr/>
        </p:nvSpPr>
        <p:spPr>
          <a:xfrm>
            <a:off x="2759710" y="5097368"/>
            <a:ext cx="883682" cy="159144"/>
          </a:xfrm>
          <a:custGeom>
            <a:avLst/>
            <a:gdLst>
              <a:gd name="connsiteX0" fmla="*/ 883603 w 883682"/>
              <a:gd name="connsiteY0" fmla="*/ 6445 h 159144"/>
              <a:gd name="connsiteX1" fmla="*/ 559753 w 883682"/>
              <a:gd name="connsiteY1" fmla="*/ 120745 h 159144"/>
              <a:gd name="connsiteX2" fmla="*/ 318453 w 883682"/>
              <a:gd name="connsiteY2" fmla="*/ 158845 h 159144"/>
              <a:gd name="connsiteX3" fmla="*/ 97790 w 883682"/>
              <a:gd name="connsiteY3" fmla="*/ 135032 h 159144"/>
              <a:gd name="connsiteX4" fmla="*/ 29528 w 883682"/>
              <a:gd name="connsiteY4" fmla="*/ 74707 h 159144"/>
              <a:gd name="connsiteX5" fmla="*/ 953 w 883682"/>
              <a:gd name="connsiteY5" fmla="*/ 23907 h 159144"/>
              <a:gd name="connsiteX6" fmla="*/ 61278 w 883682"/>
              <a:gd name="connsiteY6" fmla="*/ 95 h 159144"/>
              <a:gd name="connsiteX7" fmla="*/ 21590 w 883682"/>
              <a:gd name="connsiteY7" fmla="*/ 31845 h 159144"/>
              <a:gd name="connsiteX8" fmla="*/ 78740 w 883682"/>
              <a:gd name="connsiteY8" fmla="*/ 112807 h 159144"/>
              <a:gd name="connsiteX9" fmla="*/ 299403 w 883682"/>
              <a:gd name="connsiteY9" fmla="*/ 155670 h 159144"/>
              <a:gd name="connsiteX10" fmla="*/ 529590 w 883682"/>
              <a:gd name="connsiteY10" fmla="*/ 111220 h 159144"/>
              <a:gd name="connsiteX11" fmla="*/ 883603 w 883682"/>
              <a:gd name="connsiteY11" fmla="*/ 6445 h 15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3682" h="159144">
                <a:moveTo>
                  <a:pt x="883603" y="6445"/>
                </a:moveTo>
                <a:cubicBezTo>
                  <a:pt x="888630" y="8032"/>
                  <a:pt x="653945" y="95345"/>
                  <a:pt x="559753" y="120745"/>
                </a:cubicBezTo>
                <a:cubicBezTo>
                  <a:pt x="465561" y="146145"/>
                  <a:pt x="395447" y="156464"/>
                  <a:pt x="318453" y="158845"/>
                </a:cubicBezTo>
                <a:cubicBezTo>
                  <a:pt x="241459" y="161226"/>
                  <a:pt x="145944" y="149055"/>
                  <a:pt x="97790" y="135032"/>
                </a:cubicBezTo>
                <a:cubicBezTo>
                  <a:pt x="49636" y="121009"/>
                  <a:pt x="45667" y="93228"/>
                  <a:pt x="29528" y="74707"/>
                </a:cubicBezTo>
                <a:cubicBezTo>
                  <a:pt x="13388" y="56186"/>
                  <a:pt x="-4339" y="36342"/>
                  <a:pt x="953" y="23907"/>
                </a:cubicBezTo>
                <a:cubicBezTo>
                  <a:pt x="6245" y="11472"/>
                  <a:pt x="57839" y="-1228"/>
                  <a:pt x="61278" y="95"/>
                </a:cubicBezTo>
                <a:cubicBezTo>
                  <a:pt x="64717" y="1418"/>
                  <a:pt x="18680" y="13060"/>
                  <a:pt x="21590" y="31845"/>
                </a:cubicBezTo>
                <a:cubicBezTo>
                  <a:pt x="24500" y="50630"/>
                  <a:pt x="32438" y="92170"/>
                  <a:pt x="78740" y="112807"/>
                </a:cubicBezTo>
                <a:cubicBezTo>
                  <a:pt x="125042" y="133444"/>
                  <a:pt x="224261" y="155935"/>
                  <a:pt x="299403" y="155670"/>
                </a:cubicBezTo>
                <a:cubicBezTo>
                  <a:pt x="374545" y="155406"/>
                  <a:pt x="436192" y="136091"/>
                  <a:pt x="529590" y="111220"/>
                </a:cubicBezTo>
                <a:cubicBezTo>
                  <a:pt x="622988" y="86349"/>
                  <a:pt x="878576" y="4858"/>
                  <a:pt x="883603" y="64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: 図形 882">
            <a:extLst>
              <a:ext uri="{FF2B5EF4-FFF2-40B4-BE49-F238E27FC236}">
                <a16:creationId xmlns:a16="http://schemas.microsoft.com/office/drawing/2014/main" id="{F436861C-416B-4703-9B9F-0A3744D4FBE6}"/>
              </a:ext>
            </a:extLst>
          </p:cNvPr>
          <p:cNvSpPr/>
          <p:nvPr/>
        </p:nvSpPr>
        <p:spPr>
          <a:xfrm>
            <a:off x="2813280" y="5091049"/>
            <a:ext cx="430448" cy="146375"/>
          </a:xfrm>
          <a:custGeom>
            <a:avLst/>
            <a:gdLst>
              <a:gd name="connsiteX0" fmla="*/ 2945 w 430448"/>
              <a:gd name="connsiteY0" fmla="*/ 8001 h 146375"/>
              <a:gd name="connsiteX1" fmla="*/ 233133 w 430448"/>
              <a:gd name="connsiteY1" fmla="*/ 52451 h 146375"/>
              <a:gd name="connsiteX2" fmla="*/ 426808 w 430448"/>
              <a:gd name="connsiteY2" fmla="*/ 144526 h 146375"/>
              <a:gd name="connsiteX3" fmla="*/ 349020 w 430448"/>
              <a:gd name="connsiteY3" fmla="*/ 109601 h 146375"/>
              <a:gd name="connsiteX4" fmla="*/ 217258 w 430448"/>
              <a:gd name="connsiteY4" fmla="*/ 55626 h 146375"/>
              <a:gd name="connsiteX5" fmla="*/ 109308 w 430448"/>
              <a:gd name="connsiteY5" fmla="*/ 4826 h 146375"/>
              <a:gd name="connsiteX6" fmla="*/ 2945 w 430448"/>
              <a:gd name="connsiteY6" fmla="*/ 8001 h 14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0448" h="146375">
                <a:moveTo>
                  <a:pt x="2945" y="8001"/>
                </a:moveTo>
                <a:cubicBezTo>
                  <a:pt x="23583" y="15939"/>
                  <a:pt x="162489" y="29697"/>
                  <a:pt x="233133" y="52451"/>
                </a:cubicBezTo>
                <a:cubicBezTo>
                  <a:pt x="303777" y="75205"/>
                  <a:pt x="407493" y="135001"/>
                  <a:pt x="426808" y="144526"/>
                </a:cubicBezTo>
                <a:cubicBezTo>
                  <a:pt x="446123" y="154051"/>
                  <a:pt x="383945" y="124418"/>
                  <a:pt x="349020" y="109601"/>
                </a:cubicBezTo>
                <a:cubicBezTo>
                  <a:pt x="314095" y="94784"/>
                  <a:pt x="257210" y="73089"/>
                  <a:pt x="217258" y="55626"/>
                </a:cubicBezTo>
                <a:cubicBezTo>
                  <a:pt x="177306" y="38164"/>
                  <a:pt x="142910" y="13293"/>
                  <a:pt x="109308" y="4826"/>
                </a:cubicBezTo>
                <a:cubicBezTo>
                  <a:pt x="75706" y="-3641"/>
                  <a:pt x="-17693" y="63"/>
                  <a:pt x="2945" y="8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: 図形 883">
            <a:extLst>
              <a:ext uri="{FF2B5EF4-FFF2-40B4-BE49-F238E27FC236}">
                <a16:creationId xmlns:a16="http://schemas.microsoft.com/office/drawing/2014/main" id="{7D380ED5-FAFB-44F3-892F-D0A7085A3D73}"/>
              </a:ext>
            </a:extLst>
          </p:cNvPr>
          <p:cNvSpPr/>
          <p:nvPr/>
        </p:nvSpPr>
        <p:spPr>
          <a:xfrm>
            <a:off x="2683780" y="5077755"/>
            <a:ext cx="159433" cy="124548"/>
          </a:xfrm>
          <a:custGeom>
            <a:avLst/>
            <a:gdLst>
              <a:gd name="connsiteX0" fmla="*/ 159433 w 159433"/>
              <a:gd name="connsiteY0" fmla="*/ 16533 h 124548"/>
              <a:gd name="connsiteX1" fmla="*/ 61008 w 159433"/>
              <a:gd name="connsiteY1" fmla="*/ 658 h 124548"/>
              <a:gd name="connsiteX2" fmla="*/ 683 w 159433"/>
              <a:gd name="connsiteY2" fmla="*/ 40345 h 124548"/>
              <a:gd name="connsiteX3" fmla="*/ 32433 w 159433"/>
              <a:gd name="connsiteY3" fmla="*/ 92733 h 124548"/>
              <a:gd name="connsiteX4" fmla="*/ 92758 w 159433"/>
              <a:gd name="connsiteY4" fmla="*/ 124483 h 124548"/>
              <a:gd name="connsiteX5" fmla="*/ 48308 w 159433"/>
              <a:gd name="connsiteY5" fmla="*/ 84795 h 124548"/>
              <a:gd name="connsiteX6" fmla="*/ 37195 w 159433"/>
              <a:gd name="connsiteY6" fmla="*/ 62570 h 124548"/>
              <a:gd name="connsiteX7" fmla="*/ 59420 w 159433"/>
              <a:gd name="connsiteY7" fmla="*/ 29233 h 124548"/>
              <a:gd name="connsiteX8" fmla="*/ 159433 w 159433"/>
              <a:gd name="connsiteY8" fmla="*/ 16533 h 124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433" h="124548">
                <a:moveTo>
                  <a:pt x="159433" y="16533"/>
                </a:moveTo>
                <a:cubicBezTo>
                  <a:pt x="159698" y="11771"/>
                  <a:pt x="87466" y="-3311"/>
                  <a:pt x="61008" y="658"/>
                </a:cubicBezTo>
                <a:cubicBezTo>
                  <a:pt x="34550" y="4627"/>
                  <a:pt x="5446" y="24999"/>
                  <a:pt x="683" y="40345"/>
                </a:cubicBezTo>
                <a:cubicBezTo>
                  <a:pt x="-4080" y="55691"/>
                  <a:pt x="17087" y="78710"/>
                  <a:pt x="32433" y="92733"/>
                </a:cubicBezTo>
                <a:cubicBezTo>
                  <a:pt x="47779" y="106756"/>
                  <a:pt x="90112" y="125806"/>
                  <a:pt x="92758" y="124483"/>
                </a:cubicBezTo>
                <a:cubicBezTo>
                  <a:pt x="95404" y="123160"/>
                  <a:pt x="57568" y="95114"/>
                  <a:pt x="48308" y="84795"/>
                </a:cubicBezTo>
                <a:cubicBezTo>
                  <a:pt x="39048" y="74476"/>
                  <a:pt x="35343" y="71830"/>
                  <a:pt x="37195" y="62570"/>
                </a:cubicBezTo>
                <a:cubicBezTo>
                  <a:pt x="39047" y="53310"/>
                  <a:pt x="42222" y="36641"/>
                  <a:pt x="59420" y="29233"/>
                </a:cubicBezTo>
                <a:cubicBezTo>
                  <a:pt x="76618" y="21825"/>
                  <a:pt x="159168" y="21295"/>
                  <a:pt x="159433" y="16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: 図形 884">
            <a:extLst>
              <a:ext uri="{FF2B5EF4-FFF2-40B4-BE49-F238E27FC236}">
                <a16:creationId xmlns:a16="http://schemas.microsoft.com/office/drawing/2014/main" id="{0DC69F1A-F4A5-40B5-A2D5-1D6698427DEF}"/>
              </a:ext>
            </a:extLst>
          </p:cNvPr>
          <p:cNvSpPr/>
          <p:nvPr/>
        </p:nvSpPr>
        <p:spPr>
          <a:xfrm>
            <a:off x="2598422" y="5138425"/>
            <a:ext cx="783160" cy="151679"/>
          </a:xfrm>
          <a:custGeom>
            <a:avLst/>
            <a:gdLst>
              <a:gd name="connsiteX0" fmla="*/ 782953 w 783160"/>
              <a:gd name="connsiteY0" fmla="*/ 62225 h 151679"/>
              <a:gd name="connsiteX1" fmla="*/ 425766 w 783160"/>
              <a:gd name="connsiteY1" fmla="*/ 138425 h 151679"/>
              <a:gd name="connsiteX2" fmla="*/ 274953 w 783160"/>
              <a:gd name="connsiteY2" fmla="*/ 119375 h 151679"/>
              <a:gd name="connsiteX3" fmla="*/ 179703 w 783160"/>
              <a:gd name="connsiteY3" fmla="*/ 100325 h 151679"/>
              <a:gd name="connsiteX4" fmla="*/ 222566 w 783160"/>
              <a:gd name="connsiteY4" fmla="*/ 138425 h 151679"/>
              <a:gd name="connsiteX5" fmla="*/ 143191 w 783160"/>
              <a:gd name="connsiteY5" fmla="*/ 127313 h 151679"/>
              <a:gd name="connsiteX6" fmla="*/ 162241 w 783160"/>
              <a:gd name="connsiteY6" fmla="*/ 97150 h 151679"/>
              <a:gd name="connsiteX7" fmla="*/ 109853 w 783160"/>
              <a:gd name="connsiteY7" fmla="*/ 55875 h 151679"/>
              <a:gd name="connsiteX8" fmla="*/ 51116 w 783160"/>
              <a:gd name="connsiteY8" fmla="*/ 11425 h 151679"/>
              <a:gd name="connsiteX9" fmla="*/ 1903 w 783160"/>
              <a:gd name="connsiteY9" fmla="*/ 1900 h 151679"/>
              <a:gd name="connsiteX10" fmla="*/ 119378 w 783160"/>
              <a:gd name="connsiteY10" fmla="*/ 41588 h 151679"/>
              <a:gd name="connsiteX11" fmla="*/ 203516 w 783160"/>
              <a:gd name="connsiteY11" fmla="*/ 97150 h 151679"/>
              <a:gd name="connsiteX12" fmla="*/ 473391 w 783160"/>
              <a:gd name="connsiteY12" fmla="*/ 151125 h 151679"/>
              <a:gd name="connsiteX13" fmla="*/ 782953 w 783160"/>
              <a:gd name="connsiteY13" fmla="*/ 62225 h 151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83160" h="151679">
                <a:moveTo>
                  <a:pt x="782953" y="62225"/>
                </a:moveTo>
                <a:cubicBezTo>
                  <a:pt x="775016" y="60108"/>
                  <a:pt x="510433" y="128900"/>
                  <a:pt x="425766" y="138425"/>
                </a:cubicBezTo>
                <a:cubicBezTo>
                  <a:pt x="341099" y="147950"/>
                  <a:pt x="315964" y="125725"/>
                  <a:pt x="274953" y="119375"/>
                </a:cubicBezTo>
                <a:cubicBezTo>
                  <a:pt x="233942" y="113025"/>
                  <a:pt x="188434" y="97150"/>
                  <a:pt x="179703" y="100325"/>
                </a:cubicBezTo>
                <a:cubicBezTo>
                  <a:pt x="170972" y="103500"/>
                  <a:pt x="228651" y="133927"/>
                  <a:pt x="222566" y="138425"/>
                </a:cubicBezTo>
                <a:cubicBezTo>
                  <a:pt x="216481" y="142923"/>
                  <a:pt x="153245" y="134192"/>
                  <a:pt x="143191" y="127313"/>
                </a:cubicBezTo>
                <a:cubicBezTo>
                  <a:pt x="133137" y="120434"/>
                  <a:pt x="167797" y="109056"/>
                  <a:pt x="162241" y="97150"/>
                </a:cubicBezTo>
                <a:cubicBezTo>
                  <a:pt x="156685" y="85244"/>
                  <a:pt x="109853" y="55875"/>
                  <a:pt x="109853" y="55875"/>
                </a:cubicBezTo>
                <a:cubicBezTo>
                  <a:pt x="91332" y="41588"/>
                  <a:pt x="69108" y="20421"/>
                  <a:pt x="51116" y="11425"/>
                </a:cubicBezTo>
                <a:cubicBezTo>
                  <a:pt x="33124" y="2429"/>
                  <a:pt x="-9474" y="-3127"/>
                  <a:pt x="1903" y="1900"/>
                </a:cubicBezTo>
                <a:cubicBezTo>
                  <a:pt x="13280" y="6927"/>
                  <a:pt x="85776" y="25713"/>
                  <a:pt x="119378" y="41588"/>
                </a:cubicBezTo>
                <a:cubicBezTo>
                  <a:pt x="152980" y="57463"/>
                  <a:pt x="144514" y="78894"/>
                  <a:pt x="203516" y="97150"/>
                </a:cubicBezTo>
                <a:cubicBezTo>
                  <a:pt x="262518" y="115406"/>
                  <a:pt x="377347" y="156946"/>
                  <a:pt x="473391" y="151125"/>
                </a:cubicBezTo>
                <a:cubicBezTo>
                  <a:pt x="569435" y="145304"/>
                  <a:pt x="790890" y="64342"/>
                  <a:pt x="782953" y="6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: 図形 885">
            <a:extLst>
              <a:ext uri="{FF2B5EF4-FFF2-40B4-BE49-F238E27FC236}">
                <a16:creationId xmlns:a16="http://schemas.microsoft.com/office/drawing/2014/main" id="{AFDDD5CB-AE24-48A2-B954-582E2352B711}"/>
              </a:ext>
            </a:extLst>
          </p:cNvPr>
          <p:cNvSpPr/>
          <p:nvPr/>
        </p:nvSpPr>
        <p:spPr>
          <a:xfrm>
            <a:off x="2820759" y="5121207"/>
            <a:ext cx="811470" cy="226786"/>
          </a:xfrm>
          <a:custGeom>
            <a:avLst/>
            <a:gdLst>
              <a:gd name="connsiteX0" fmla="*/ 229 w 811470"/>
              <a:gd name="connsiteY0" fmla="*/ 158818 h 226786"/>
              <a:gd name="connsiteX1" fmla="*/ 389166 w 811470"/>
              <a:gd name="connsiteY1" fmla="*/ 222318 h 226786"/>
              <a:gd name="connsiteX2" fmla="*/ 517754 w 811470"/>
              <a:gd name="connsiteY2" fmla="*/ 214381 h 226786"/>
              <a:gd name="connsiteX3" fmla="*/ 633641 w 811470"/>
              <a:gd name="connsiteY3" fmla="*/ 157231 h 226786"/>
              <a:gd name="connsiteX4" fmla="*/ 811441 w 811470"/>
              <a:gd name="connsiteY4" fmla="*/ 68 h 226786"/>
              <a:gd name="connsiteX5" fmla="*/ 646341 w 811470"/>
              <a:gd name="connsiteY5" fmla="*/ 138181 h 226786"/>
              <a:gd name="connsiteX6" fmla="*/ 489179 w 811470"/>
              <a:gd name="connsiteY6" fmla="*/ 198506 h 226786"/>
              <a:gd name="connsiteX7" fmla="*/ 335191 w 811470"/>
              <a:gd name="connsiteY7" fmla="*/ 198506 h 226786"/>
              <a:gd name="connsiteX8" fmla="*/ 229 w 811470"/>
              <a:gd name="connsiteY8" fmla="*/ 158818 h 22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1470" h="226786">
                <a:moveTo>
                  <a:pt x="229" y="158818"/>
                </a:moveTo>
                <a:cubicBezTo>
                  <a:pt x="9225" y="162787"/>
                  <a:pt x="302912" y="213058"/>
                  <a:pt x="389166" y="222318"/>
                </a:cubicBezTo>
                <a:cubicBezTo>
                  <a:pt x="475420" y="231578"/>
                  <a:pt x="477008" y="225229"/>
                  <a:pt x="517754" y="214381"/>
                </a:cubicBezTo>
                <a:cubicBezTo>
                  <a:pt x="558500" y="203533"/>
                  <a:pt x="584693" y="192950"/>
                  <a:pt x="633641" y="157231"/>
                </a:cubicBezTo>
                <a:cubicBezTo>
                  <a:pt x="682589" y="121512"/>
                  <a:pt x="809324" y="3243"/>
                  <a:pt x="811441" y="68"/>
                </a:cubicBezTo>
                <a:cubicBezTo>
                  <a:pt x="813558" y="-3107"/>
                  <a:pt x="700051" y="105108"/>
                  <a:pt x="646341" y="138181"/>
                </a:cubicBezTo>
                <a:cubicBezTo>
                  <a:pt x="592631" y="171254"/>
                  <a:pt x="541037" y="188452"/>
                  <a:pt x="489179" y="198506"/>
                </a:cubicBezTo>
                <a:cubicBezTo>
                  <a:pt x="437321" y="208560"/>
                  <a:pt x="420651" y="206179"/>
                  <a:pt x="335191" y="198506"/>
                </a:cubicBezTo>
                <a:cubicBezTo>
                  <a:pt x="249731" y="190833"/>
                  <a:pt x="-8767" y="154849"/>
                  <a:pt x="229" y="1588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: 図形 886">
            <a:extLst>
              <a:ext uri="{FF2B5EF4-FFF2-40B4-BE49-F238E27FC236}">
                <a16:creationId xmlns:a16="http://schemas.microsoft.com/office/drawing/2014/main" id="{669DF828-79A7-43B3-B6A5-D0F786F5532F}"/>
              </a:ext>
            </a:extLst>
          </p:cNvPr>
          <p:cNvSpPr/>
          <p:nvPr/>
        </p:nvSpPr>
        <p:spPr>
          <a:xfrm>
            <a:off x="3435318" y="5119390"/>
            <a:ext cx="255042" cy="156652"/>
          </a:xfrm>
          <a:custGeom>
            <a:avLst/>
            <a:gdLst>
              <a:gd name="connsiteX0" fmla="*/ 238157 w 255042"/>
              <a:gd name="connsiteY0" fmla="*/ 298 h 156652"/>
              <a:gd name="connsiteX1" fmla="*/ 254032 w 255042"/>
              <a:gd name="connsiteY1" fmla="*/ 73323 h 156652"/>
              <a:gd name="connsiteX2" fmla="*/ 204820 w 255042"/>
              <a:gd name="connsiteY2" fmla="*/ 109835 h 156652"/>
              <a:gd name="connsiteX3" fmla="*/ 134970 w 255042"/>
              <a:gd name="connsiteY3" fmla="*/ 105073 h 156652"/>
              <a:gd name="connsiteX4" fmla="*/ 32 w 255042"/>
              <a:gd name="connsiteY4" fmla="*/ 155873 h 156652"/>
              <a:gd name="connsiteX5" fmla="*/ 147670 w 255042"/>
              <a:gd name="connsiteY5" fmla="*/ 133648 h 156652"/>
              <a:gd name="connsiteX6" fmla="*/ 239745 w 255042"/>
              <a:gd name="connsiteY6" fmla="*/ 103485 h 156652"/>
              <a:gd name="connsiteX7" fmla="*/ 238157 w 255042"/>
              <a:gd name="connsiteY7" fmla="*/ 298 h 156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5042" h="156652">
                <a:moveTo>
                  <a:pt x="238157" y="298"/>
                </a:moveTo>
                <a:cubicBezTo>
                  <a:pt x="240538" y="-4729"/>
                  <a:pt x="259588" y="55067"/>
                  <a:pt x="254032" y="73323"/>
                </a:cubicBezTo>
                <a:cubicBezTo>
                  <a:pt x="248476" y="91579"/>
                  <a:pt x="224664" y="104543"/>
                  <a:pt x="204820" y="109835"/>
                </a:cubicBezTo>
                <a:cubicBezTo>
                  <a:pt x="184976" y="115127"/>
                  <a:pt x="169101" y="97400"/>
                  <a:pt x="134970" y="105073"/>
                </a:cubicBezTo>
                <a:cubicBezTo>
                  <a:pt x="100839" y="112746"/>
                  <a:pt x="-2085" y="151111"/>
                  <a:pt x="32" y="155873"/>
                </a:cubicBezTo>
                <a:cubicBezTo>
                  <a:pt x="2149" y="160635"/>
                  <a:pt x="107718" y="142379"/>
                  <a:pt x="147670" y="133648"/>
                </a:cubicBezTo>
                <a:cubicBezTo>
                  <a:pt x="187622" y="124917"/>
                  <a:pt x="221489" y="128620"/>
                  <a:pt x="239745" y="103485"/>
                </a:cubicBezTo>
                <a:cubicBezTo>
                  <a:pt x="258001" y="78350"/>
                  <a:pt x="235776" y="5325"/>
                  <a:pt x="238157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: 図形 887">
            <a:extLst>
              <a:ext uri="{FF2B5EF4-FFF2-40B4-BE49-F238E27FC236}">
                <a16:creationId xmlns:a16="http://schemas.microsoft.com/office/drawing/2014/main" id="{C233A212-5DDF-4679-9725-23976E5D5490}"/>
              </a:ext>
            </a:extLst>
          </p:cNvPr>
          <p:cNvSpPr/>
          <p:nvPr/>
        </p:nvSpPr>
        <p:spPr>
          <a:xfrm>
            <a:off x="3606003" y="5143170"/>
            <a:ext cx="51996" cy="56199"/>
          </a:xfrm>
          <a:custGeom>
            <a:avLst/>
            <a:gdLst>
              <a:gd name="connsiteX0" fmla="*/ 797 w 51996"/>
              <a:gd name="connsiteY0" fmla="*/ 1918 h 56199"/>
              <a:gd name="connsiteX1" fmla="*/ 51597 w 51996"/>
              <a:gd name="connsiteY1" fmla="*/ 16205 h 56199"/>
              <a:gd name="connsiteX2" fmla="*/ 23022 w 51996"/>
              <a:gd name="connsiteY2" fmla="*/ 55893 h 56199"/>
              <a:gd name="connsiteX3" fmla="*/ 797 w 51996"/>
              <a:gd name="connsiteY3" fmla="*/ 1918 h 5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96" h="56199">
                <a:moveTo>
                  <a:pt x="797" y="1918"/>
                </a:moveTo>
                <a:cubicBezTo>
                  <a:pt x="5559" y="-4697"/>
                  <a:pt x="47893" y="7209"/>
                  <a:pt x="51597" y="16205"/>
                </a:cubicBezTo>
                <a:cubicBezTo>
                  <a:pt x="55301" y="25201"/>
                  <a:pt x="32282" y="51131"/>
                  <a:pt x="23022" y="55893"/>
                </a:cubicBezTo>
                <a:cubicBezTo>
                  <a:pt x="13762" y="60655"/>
                  <a:pt x="-3965" y="8533"/>
                  <a:pt x="797" y="19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: 図形 888">
            <a:extLst>
              <a:ext uri="{FF2B5EF4-FFF2-40B4-BE49-F238E27FC236}">
                <a16:creationId xmlns:a16="http://schemas.microsoft.com/office/drawing/2014/main" id="{64CADDF1-A360-47F0-A063-04C8387247BA}"/>
              </a:ext>
            </a:extLst>
          </p:cNvPr>
          <p:cNvSpPr/>
          <p:nvPr/>
        </p:nvSpPr>
        <p:spPr>
          <a:xfrm>
            <a:off x="3594090" y="5193456"/>
            <a:ext cx="154031" cy="107700"/>
          </a:xfrm>
          <a:custGeom>
            <a:avLst/>
            <a:gdLst>
              <a:gd name="connsiteX0" fmla="*/ 10 w 154031"/>
              <a:gd name="connsiteY0" fmla="*/ 107207 h 107700"/>
              <a:gd name="connsiteX1" fmla="*/ 101610 w 154031"/>
              <a:gd name="connsiteY1" fmla="*/ 54819 h 107700"/>
              <a:gd name="connsiteX2" fmla="*/ 139710 w 154031"/>
              <a:gd name="connsiteY2" fmla="*/ 42119 h 107700"/>
              <a:gd name="connsiteX3" fmla="*/ 153998 w 154031"/>
              <a:gd name="connsiteY3" fmla="*/ 4019 h 107700"/>
              <a:gd name="connsiteX4" fmla="*/ 142885 w 154031"/>
              <a:gd name="connsiteY4" fmla="*/ 5607 h 107700"/>
              <a:gd name="connsiteX5" fmla="*/ 119073 w 154031"/>
              <a:gd name="connsiteY5" fmla="*/ 43707 h 107700"/>
              <a:gd name="connsiteX6" fmla="*/ 107960 w 154031"/>
              <a:gd name="connsiteY6" fmla="*/ 19894 h 107700"/>
              <a:gd name="connsiteX7" fmla="*/ 10 w 154031"/>
              <a:gd name="connsiteY7" fmla="*/ 107207 h 10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031" h="107700">
                <a:moveTo>
                  <a:pt x="10" y="107207"/>
                </a:moveTo>
                <a:cubicBezTo>
                  <a:pt x="-1048" y="113028"/>
                  <a:pt x="78327" y="65667"/>
                  <a:pt x="101610" y="54819"/>
                </a:cubicBezTo>
                <a:cubicBezTo>
                  <a:pt x="124893" y="43971"/>
                  <a:pt x="130979" y="50586"/>
                  <a:pt x="139710" y="42119"/>
                </a:cubicBezTo>
                <a:cubicBezTo>
                  <a:pt x="148441" y="33652"/>
                  <a:pt x="153469" y="10104"/>
                  <a:pt x="153998" y="4019"/>
                </a:cubicBezTo>
                <a:cubicBezTo>
                  <a:pt x="154527" y="-2066"/>
                  <a:pt x="148706" y="-1008"/>
                  <a:pt x="142885" y="5607"/>
                </a:cubicBezTo>
                <a:cubicBezTo>
                  <a:pt x="137064" y="12222"/>
                  <a:pt x="124894" y="41326"/>
                  <a:pt x="119073" y="43707"/>
                </a:cubicBezTo>
                <a:cubicBezTo>
                  <a:pt x="113252" y="46088"/>
                  <a:pt x="125952" y="13809"/>
                  <a:pt x="107960" y="19894"/>
                </a:cubicBezTo>
                <a:cubicBezTo>
                  <a:pt x="89968" y="25979"/>
                  <a:pt x="1068" y="101386"/>
                  <a:pt x="10" y="107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: 図形 889">
            <a:extLst>
              <a:ext uri="{FF2B5EF4-FFF2-40B4-BE49-F238E27FC236}">
                <a16:creationId xmlns:a16="http://schemas.microsoft.com/office/drawing/2014/main" id="{6BA7DE37-3FAC-4394-B811-34E2CC0879F0}"/>
              </a:ext>
            </a:extLst>
          </p:cNvPr>
          <p:cNvSpPr/>
          <p:nvPr/>
        </p:nvSpPr>
        <p:spPr>
          <a:xfrm>
            <a:off x="3267025" y="5248227"/>
            <a:ext cx="371108" cy="155625"/>
          </a:xfrm>
          <a:custGeom>
            <a:avLst/>
            <a:gdLst>
              <a:gd name="connsiteX0" fmla="*/ 50 w 371108"/>
              <a:gd name="connsiteY0" fmla="*/ 107998 h 155625"/>
              <a:gd name="connsiteX1" fmla="*/ 174675 w 371108"/>
              <a:gd name="connsiteY1" fmla="*/ 155623 h 155625"/>
              <a:gd name="connsiteX2" fmla="*/ 249288 w 371108"/>
              <a:gd name="connsiteY2" fmla="*/ 109586 h 155625"/>
              <a:gd name="connsiteX3" fmla="*/ 369938 w 371108"/>
              <a:gd name="connsiteY3" fmla="*/ 1636 h 155625"/>
              <a:gd name="connsiteX4" fmla="*/ 306438 w 371108"/>
              <a:gd name="connsiteY4" fmla="*/ 47673 h 155625"/>
              <a:gd name="connsiteX5" fmla="*/ 238175 w 371108"/>
              <a:gd name="connsiteY5" fmla="*/ 92123 h 155625"/>
              <a:gd name="connsiteX6" fmla="*/ 157213 w 371108"/>
              <a:gd name="connsiteY6" fmla="*/ 117523 h 155625"/>
              <a:gd name="connsiteX7" fmla="*/ 50 w 371108"/>
              <a:gd name="connsiteY7" fmla="*/ 107998 h 15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1108" h="155625">
                <a:moveTo>
                  <a:pt x="50" y="107998"/>
                </a:moveTo>
                <a:cubicBezTo>
                  <a:pt x="2960" y="114348"/>
                  <a:pt x="133135" y="155358"/>
                  <a:pt x="174675" y="155623"/>
                </a:cubicBezTo>
                <a:cubicBezTo>
                  <a:pt x="216215" y="155888"/>
                  <a:pt x="216744" y="135251"/>
                  <a:pt x="249288" y="109586"/>
                </a:cubicBezTo>
                <a:cubicBezTo>
                  <a:pt x="281832" y="83921"/>
                  <a:pt x="360413" y="11955"/>
                  <a:pt x="369938" y="1636"/>
                </a:cubicBezTo>
                <a:cubicBezTo>
                  <a:pt x="379463" y="-8683"/>
                  <a:pt x="328399" y="32592"/>
                  <a:pt x="306438" y="47673"/>
                </a:cubicBezTo>
                <a:cubicBezTo>
                  <a:pt x="284478" y="62754"/>
                  <a:pt x="263046" y="80481"/>
                  <a:pt x="238175" y="92123"/>
                </a:cubicBezTo>
                <a:cubicBezTo>
                  <a:pt x="213304" y="103765"/>
                  <a:pt x="192403" y="113290"/>
                  <a:pt x="157213" y="117523"/>
                </a:cubicBezTo>
                <a:cubicBezTo>
                  <a:pt x="122023" y="121756"/>
                  <a:pt x="-2860" y="101648"/>
                  <a:pt x="50" y="107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: 図形 890">
            <a:extLst>
              <a:ext uri="{FF2B5EF4-FFF2-40B4-BE49-F238E27FC236}">
                <a16:creationId xmlns:a16="http://schemas.microsoft.com/office/drawing/2014/main" id="{5D6AC732-C896-48B8-BFFF-9B9A165E4207}"/>
              </a:ext>
            </a:extLst>
          </p:cNvPr>
          <p:cNvSpPr/>
          <p:nvPr/>
        </p:nvSpPr>
        <p:spPr>
          <a:xfrm>
            <a:off x="3619480" y="5195823"/>
            <a:ext cx="158845" cy="228946"/>
          </a:xfrm>
          <a:custGeom>
            <a:avLst/>
            <a:gdLst>
              <a:gd name="connsiteX0" fmla="*/ 158770 w 158845"/>
              <a:gd name="connsiteY0" fmla="*/ 65 h 228946"/>
              <a:gd name="connsiteX1" fmla="*/ 111145 w 158845"/>
              <a:gd name="connsiteY1" fmla="*/ 60390 h 228946"/>
              <a:gd name="connsiteX2" fmla="*/ 57170 w 158845"/>
              <a:gd name="connsiteY2" fmla="*/ 77852 h 228946"/>
              <a:gd name="connsiteX3" fmla="*/ 20 w 158845"/>
              <a:gd name="connsiteY3" fmla="*/ 228665 h 228946"/>
              <a:gd name="connsiteX4" fmla="*/ 63520 w 158845"/>
              <a:gd name="connsiteY4" fmla="*/ 114365 h 228946"/>
              <a:gd name="connsiteX5" fmla="*/ 100033 w 158845"/>
              <a:gd name="connsiteY5" fmla="*/ 73090 h 228946"/>
              <a:gd name="connsiteX6" fmla="*/ 158770 w 158845"/>
              <a:gd name="connsiteY6" fmla="*/ 65 h 22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45" h="228946">
                <a:moveTo>
                  <a:pt x="158770" y="65"/>
                </a:moveTo>
                <a:cubicBezTo>
                  <a:pt x="160622" y="-2052"/>
                  <a:pt x="128078" y="47426"/>
                  <a:pt x="111145" y="60390"/>
                </a:cubicBezTo>
                <a:cubicBezTo>
                  <a:pt x="94212" y="73355"/>
                  <a:pt x="75691" y="49806"/>
                  <a:pt x="57170" y="77852"/>
                </a:cubicBezTo>
                <a:cubicBezTo>
                  <a:pt x="38649" y="105898"/>
                  <a:pt x="-1038" y="222580"/>
                  <a:pt x="20" y="228665"/>
                </a:cubicBezTo>
                <a:cubicBezTo>
                  <a:pt x="1078" y="234751"/>
                  <a:pt x="46851" y="140294"/>
                  <a:pt x="63520" y="114365"/>
                </a:cubicBezTo>
                <a:cubicBezTo>
                  <a:pt x="80189" y="88436"/>
                  <a:pt x="82571" y="88965"/>
                  <a:pt x="100033" y="73090"/>
                </a:cubicBezTo>
                <a:cubicBezTo>
                  <a:pt x="117495" y="57215"/>
                  <a:pt x="156918" y="2182"/>
                  <a:pt x="158770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: 図形 891">
            <a:extLst>
              <a:ext uri="{FF2B5EF4-FFF2-40B4-BE49-F238E27FC236}">
                <a16:creationId xmlns:a16="http://schemas.microsoft.com/office/drawing/2014/main" id="{A391FB2D-1BAA-4FD3-9F60-93ED81C1205B}"/>
              </a:ext>
            </a:extLst>
          </p:cNvPr>
          <p:cNvSpPr/>
          <p:nvPr/>
        </p:nvSpPr>
        <p:spPr>
          <a:xfrm>
            <a:off x="3314194" y="5317309"/>
            <a:ext cx="303078" cy="94546"/>
          </a:xfrm>
          <a:custGeom>
            <a:avLst/>
            <a:gdLst>
              <a:gd name="connsiteX0" fmla="*/ 3681 w 303078"/>
              <a:gd name="connsiteY0" fmla="*/ 62729 h 94546"/>
              <a:gd name="connsiteX1" fmla="*/ 200531 w 303078"/>
              <a:gd name="connsiteY1" fmla="*/ 61141 h 94546"/>
              <a:gd name="connsiteX2" fmla="*/ 273556 w 303078"/>
              <a:gd name="connsiteY2" fmla="*/ 16691 h 94546"/>
              <a:gd name="connsiteX3" fmla="*/ 300544 w 303078"/>
              <a:gd name="connsiteY3" fmla="*/ 816 h 94546"/>
              <a:gd name="connsiteX4" fmla="*/ 278319 w 303078"/>
              <a:gd name="connsiteY4" fmla="*/ 38916 h 94546"/>
              <a:gd name="connsiteX5" fmla="*/ 302131 w 303078"/>
              <a:gd name="connsiteY5" fmla="*/ 61141 h 94546"/>
              <a:gd name="connsiteX6" fmla="*/ 238631 w 303078"/>
              <a:gd name="connsiteY6" fmla="*/ 83366 h 94546"/>
              <a:gd name="connsiteX7" fmla="*/ 86231 w 303078"/>
              <a:gd name="connsiteY7" fmla="*/ 94479 h 94546"/>
              <a:gd name="connsiteX8" fmla="*/ 3681 w 303078"/>
              <a:gd name="connsiteY8" fmla="*/ 62729 h 94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078" h="94546">
                <a:moveTo>
                  <a:pt x="3681" y="62729"/>
                </a:moveTo>
                <a:cubicBezTo>
                  <a:pt x="22731" y="57173"/>
                  <a:pt x="155552" y="68814"/>
                  <a:pt x="200531" y="61141"/>
                </a:cubicBezTo>
                <a:cubicBezTo>
                  <a:pt x="245510" y="53468"/>
                  <a:pt x="256887" y="26745"/>
                  <a:pt x="273556" y="16691"/>
                </a:cubicBezTo>
                <a:cubicBezTo>
                  <a:pt x="290225" y="6637"/>
                  <a:pt x="299750" y="-2888"/>
                  <a:pt x="300544" y="816"/>
                </a:cubicBezTo>
                <a:cubicBezTo>
                  <a:pt x="301338" y="4520"/>
                  <a:pt x="278055" y="28862"/>
                  <a:pt x="278319" y="38916"/>
                </a:cubicBezTo>
                <a:cubicBezTo>
                  <a:pt x="278583" y="48970"/>
                  <a:pt x="308746" y="53733"/>
                  <a:pt x="302131" y="61141"/>
                </a:cubicBezTo>
                <a:cubicBezTo>
                  <a:pt x="295516" y="68549"/>
                  <a:pt x="274614" y="77810"/>
                  <a:pt x="238631" y="83366"/>
                </a:cubicBezTo>
                <a:cubicBezTo>
                  <a:pt x="202648" y="88922"/>
                  <a:pt x="128829" y="95273"/>
                  <a:pt x="86231" y="94479"/>
                </a:cubicBezTo>
                <a:cubicBezTo>
                  <a:pt x="43633" y="93685"/>
                  <a:pt x="-15369" y="68285"/>
                  <a:pt x="3681" y="62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: 図形 892">
            <a:extLst>
              <a:ext uri="{FF2B5EF4-FFF2-40B4-BE49-F238E27FC236}">
                <a16:creationId xmlns:a16="http://schemas.microsoft.com/office/drawing/2014/main" id="{6906993C-2BB0-4A94-841B-DFD02E88A8E0}"/>
              </a:ext>
            </a:extLst>
          </p:cNvPr>
          <p:cNvSpPr/>
          <p:nvPr/>
        </p:nvSpPr>
        <p:spPr>
          <a:xfrm>
            <a:off x="3563719" y="5307837"/>
            <a:ext cx="109333" cy="45482"/>
          </a:xfrm>
          <a:custGeom>
            <a:avLst/>
            <a:gdLst>
              <a:gd name="connsiteX0" fmla="*/ 219 w 109333"/>
              <a:gd name="connsiteY0" fmla="*/ 7113 h 45482"/>
              <a:gd name="connsiteX1" fmla="*/ 106581 w 109333"/>
              <a:gd name="connsiteY1" fmla="*/ 2351 h 45482"/>
              <a:gd name="connsiteX2" fmla="*/ 78006 w 109333"/>
              <a:gd name="connsiteY2" fmla="*/ 45213 h 45482"/>
              <a:gd name="connsiteX3" fmla="*/ 78006 w 109333"/>
              <a:gd name="connsiteY3" fmla="*/ 19813 h 45482"/>
              <a:gd name="connsiteX4" fmla="*/ 219 w 109333"/>
              <a:gd name="connsiteY4" fmla="*/ 7113 h 45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333" h="45482">
                <a:moveTo>
                  <a:pt x="219" y="7113"/>
                </a:moveTo>
                <a:cubicBezTo>
                  <a:pt x="4981" y="4203"/>
                  <a:pt x="93617" y="-3999"/>
                  <a:pt x="106581" y="2351"/>
                </a:cubicBezTo>
                <a:cubicBezTo>
                  <a:pt x="119545" y="8701"/>
                  <a:pt x="82768" y="42303"/>
                  <a:pt x="78006" y="45213"/>
                </a:cubicBezTo>
                <a:cubicBezTo>
                  <a:pt x="73244" y="48123"/>
                  <a:pt x="86473" y="26692"/>
                  <a:pt x="78006" y="19813"/>
                </a:cubicBezTo>
                <a:cubicBezTo>
                  <a:pt x="69539" y="12934"/>
                  <a:pt x="-4543" y="10023"/>
                  <a:pt x="219" y="7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: 図形 893">
            <a:extLst>
              <a:ext uri="{FF2B5EF4-FFF2-40B4-BE49-F238E27FC236}">
                <a16:creationId xmlns:a16="http://schemas.microsoft.com/office/drawing/2014/main" id="{2CEED15B-0FD1-4910-B60B-AF37A6087841}"/>
              </a:ext>
            </a:extLst>
          </p:cNvPr>
          <p:cNvSpPr/>
          <p:nvPr/>
        </p:nvSpPr>
        <p:spPr>
          <a:xfrm>
            <a:off x="3090846" y="5341921"/>
            <a:ext cx="180179" cy="109793"/>
          </a:xfrm>
          <a:custGeom>
            <a:avLst/>
            <a:gdLst>
              <a:gd name="connsiteX0" fmla="*/ 17 w 180179"/>
              <a:gd name="connsiteY0" fmla="*/ 25417 h 109793"/>
              <a:gd name="connsiteX1" fmla="*/ 69867 w 180179"/>
              <a:gd name="connsiteY1" fmla="*/ 107967 h 109793"/>
              <a:gd name="connsiteX2" fmla="*/ 106379 w 180179"/>
              <a:gd name="connsiteY2" fmla="*/ 80979 h 109793"/>
              <a:gd name="connsiteX3" fmla="*/ 150829 w 180179"/>
              <a:gd name="connsiteY3" fmla="*/ 61929 h 109793"/>
              <a:gd name="connsiteX4" fmla="*/ 174642 w 180179"/>
              <a:gd name="connsiteY4" fmla="*/ 36529 h 109793"/>
              <a:gd name="connsiteX5" fmla="*/ 173054 w 180179"/>
              <a:gd name="connsiteY5" fmla="*/ 17479 h 109793"/>
              <a:gd name="connsiteX6" fmla="*/ 98442 w 180179"/>
              <a:gd name="connsiteY6" fmla="*/ 17 h 109793"/>
              <a:gd name="connsiteX7" fmla="*/ 163529 w 180179"/>
              <a:gd name="connsiteY7" fmla="*/ 20654 h 109793"/>
              <a:gd name="connsiteX8" fmla="*/ 134954 w 180179"/>
              <a:gd name="connsiteY8" fmla="*/ 53992 h 109793"/>
              <a:gd name="connsiteX9" fmla="*/ 63517 w 180179"/>
              <a:gd name="connsiteY9" fmla="*/ 82567 h 109793"/>
              <a:gd name="connsiteX10" fmla="*/ 17 w 180179"/>
              <a:gd name="connsiteY10" fmla="*/ 25417 h 109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0179" h="109793">
                <a:moveTo>
                  <a:pt x="17" y="25417"/>
                </a:moveTo>
                <a:cubicBezTo>
                  <a:pt x="1075" y="29650"/>
                  <a:pt x="52140" y="98707"/>
                  <a:pt x="69867" y="107967"/>
                </a:cubicBezTo>
                <a:cubicBezTo>
                  <a:pt x="87594" y="117227"/>
                  <a:pt x="92885" y="88652"/>
                  <a:pt x="106379" y="80979"/>
                </a:cubicBezTo>
                <a:cubicBezTo>
                  <a:pt x="119873" y="73306"/>
                  <a:pt x="139452" y="69337"/>
                  <a:pt x="150829" y="61929"/>
                </a:cubicBezTo>
                <a:cubicBezTo>
                  <a:pt x="162206" y="54521"/>
                  <a:pt x="170938" y="43937"/>
                  <a:pt x="174642" y="36529"/>
                </a:cubicBezTo>
                <a:cubicBezTo>
                  <a:pt x="178346" y="29121"/>
                  <a:pt x="185754" y="23564"/>
                  <a:pt x="173054" y="17479"/>
                </a:cubicBezTo>
                <a:cubicBezTo>
                  <a:pt x="160354" y="11394"/>
                  <a:pt x="100029" y="-512"/>
                  <a:pt x="98442" y="17"/>
                </a:cubicBezTo>
                <a:cubicBezTo>
                  <a:pt x="96855" y="546"/>
                  <a:pt x="157444" y="11658"/>
                  <a:pt x="163529" y="20654"/>
                </a:cubicBezTo>
                <a:cubicBezTo>
                  <a:pt x="169614" y="29650"/>
                  <a:pt x="151623" y="43673"/>
                  <a:pt x="134954" y="53992"/>
                </a:cubicBezTo>
                <a:cubicBezTo>
                  <a:pt x="118285" y="64311"/>
                  <a:pt x="82038" y="83361"/>
                  <a:pt x="63517" y="82567"/>
                </a:cubicBezTo>
                <a:cubicBezTo>
                  <a:pt x="44996" y="81773"/>
                  <a:pt x="-1041" y="21184"/>
                  <a:pt x="17" y="254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: 図形 894">
            <a:extLst>
              <a:ext uri="{FF2B5EF4-FFF2-40B4-BE49-F238E27FC236}">
                <a16:creationId xmlns:a16="http://schemas.microsoft.com/office/drawing/2014/main" id="{2157C2E6-9B88-4F66-A5D7-DFD58488A15D}"/>
              </a:ext>
            </a:extLst>
          </p:cNvPr>
          <p:cNvSpPr/>
          <p:nvPr/>
        </p:nvSpPr>
        <p:spPr>
          <a:xfrm>
            <a:off x="3160658" y="5356218"/>
            <a:ext cx="149321" cy="100155"/>
          </a:xfrm>
          <a:custGeom>
            <a:avLst/>
            <a:gdLst>
              <a:gd name="connsiteX0" fmla="*/ 98480 w 149321"/>
              <a:gd name="connsiteY0" fmla="*/ 7 h 100155"/>
              <a:gd name="connsiteX1" fmla="*/ 149280 w 149321"/>
              <a:gd name="connsiteY1" fmla="*/ 41282 h 100155"/>
              <a:gd name="connsiteX2" fmla="*/ 106417 w 149321"/>
              <a:gd name="connsiteY2" fmla="*/ 71445 h 100155"/>
              <a:gd name="connsiteX3" fmla="*/ 69905 w 149321"/>
              <a:gd name="connsiteY3" fmla="*/ 98432 h 100155"/>
              <a:gd name="connsiteX4" fmla="*/ 55 w 149321"/>
              <a:gd name="connsiteY4" fmla="*/ 96845 h 100155"/>
              <a:gd name="connsiteX5" fmla="*/ 58792 w 149321"/>
              <a:gd name="connsiteY5" fmla="*/ 92082 h 100155"/>
              <a:gd name="connsiteX6" fmla="*/ 93717 w 149321"/>
              <a:gd name="connsiteY6" fmla="*/ 73032 h 100155"/>
              <a:gd name="connsiteX7" fmla="*/ 133405 w 149321"/>
              <a:gd name="connsiteY7" fmla="*/ 38107 h 100155"/>
              <a:gd name="connsiteX8" fmla="*/ 98480 w 149321"/>
              <a:gd name="connsiteY8" fmla="*/ 7 h 10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321" h="100155">
                <a:moveTo>
                  <a:pt x="98480" y="7"/>
                </a:moveTo>
                <a:cubicBezTo>
                  <a:pt x="101126" y="536"/>
                  <a:pt x="147957" y="29376"/>
                  <a:pt x="149280" y="41282"/>
                </a:cubicBezTo>
                <a:cubicBezTo>
                  <a:pt x="150603" y="53188"/>
                  <a:pt x="119646" y="61920"/>
                  <a:pt x="106417" y="71445"/>
                </a:cubicBezTo>
                <a:cubicBezTo>
                  <a:pt x="93188" y="80970"/>
                  <a:pt x="87632" y="94199"/>
                  <a:pt x="69905" y="98432"/>
                </a:cubicBezTo>
                <a:cubicBezTo>
                  <a:pt x="52178" y="102665"/>
                  <a:pt x="1907" y="97903"/>
                  <a:pt x="55" y="96845"/>
                </a:cubicBezTo>
                <a:cubicBezTo>
                  <a:pt x="-1797" y="95787"/>
                  <a:pt x="43182" y="96051"/>
                  <a:pt x="58792" y="92082"/>
                </a:cubicBezTo>
                <a:cubicBezTo>
                  <a:pt x="74402" y="88113"/>
                  <a:pt x="81281" y="82028"/>
                  <a:pt x="93717" y="73032"/>
                </a:cubicBezTo>
                <a:cubicBezTo>
                  <a:pt x="106153" y="64036"/>
                  <a:pt x="128643" y="47896"/>
                  <a:pt x="133405" y="38107"/>
                </a:cubicBezTo>
                <a:cubicBezTo>
                  <a:pt x="138167" y="28318"/>
                  <a:pt x="95834" y="-522"/>
                  <a:pt x="98480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: 図形 895">
            <a:extLst>
              <a:ext uri="{FF2B5EF4-FFF2-40B4-BE49-F238E27FC236}">
                <a16:creationId xmlns:a16="http://schemas.microsoft.com/office/drawing/2014/main" id="{931858CC-494C-46FB-A272-0DAB73118C43}"/>
              </a:ext>
            </a:extLst>
          </p:cNvPr>
          <p:cNvSpPr/>
          <p:nvPr/>
        </p:nvSpPr>
        <p:spPr>
          <a:xfrm>
            <a:off x="3289808" y="5397500"/>
            <a:ext cx="317983" cy="43717"/>
          </a:xfrm>
          <a:custGeom>
            <a:avLst/>
            <a:gdLst>
              <a:gd name="connsiteX0" fmla="*/ 2667 w 317983"/>
              <a:gd name="connsiteY0" fmla="*/ 0 h 43717"/>
              <a:gd name="connsiteX1" fmla="*/ 313817 w 317983"/>
              <a:gd name="connsiteY1" fmla="*/ 39688 h 43717"/>
              <a:gd name="connsiteX2" fmla="*/ 170942 w 317983"/>
              <a:gd name="connsiteY2" fmla="*/ 39688 h 43717"/>
              <a:gd name="connsiteX3" fmla="*/ 2667 w 317983"/>
              <a:gd name="connsiteY3" fmla="*/ 0 h 4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983" h="43717">
                <a:moveTo>
                  <a:pt x="2667" y="0"/>
                </a:moveTo>
                <a:cubicBezTo>
                  <a:pt x="26479" y="0"/>
                  <a:pt x="285771" y="33073"/>
                  <a:pt x="313817" y="39688"/>
                </a:cubicBezTo>
                <a:cubicBezTo>
                  <a:pt x="341863" y="46303"/>
                  <a:pt x="220948" y="43657"/>
                  <a:pt x="170942" y="39688"/>
                </a:cubicBezTo>
                <a:cubicBezTo>
                  <a:pt x="120936" y="35719"/>
                  <a:pt x="-21145" y="0"/>
                  <a:pt x="266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: 図形 896">
            <a:extLst>
              <a:ext uri="{FF2B5EF4-FFF2-40B4-BE49-F238E27FC236}">
                <a16:creationId xmlns:a16="http://schemas.microsoft.com/office/drawing/2014/main" id="{26433F78-A504-49DE-AEFD-84651980608C}"/>
              </a:ext>
            </a:extLst>
          </p:cNvPr>
          <p:cNvSpPr/>
          <p:nvPr/>
        </p:nvSpPr>
        <p:spPr>
          <a:xfrm>
            <a:off x="2856348" y="5329238"/>
            <a:ext cx="269028" cy="45664"/>
          </a:xfrm>
          <a:custGeom>
            <a:avLst/>
            <a:gdLst>
              <a:gd name="connsiteX0" fmla="*/ 261502 w 269028"/>
              <a:gd name="connsiteY0" fmla="*/ 0 h 45664"/>
              <a:gd name="connsiteX1" fmla="*/ 4327 w 269028"/>
              <a:gd name="connsiteY1" fmla="*/ 41275 h 45664"/>
              <a:gd name="connsiteX2" fmla="*/ 101165 w 269028"/>
              <a:gd name="connsiteY2" fmla="*/ 42862 h 45664"/>
              <a:gd name="connsiteX3" fmla="*/ 115452 w 269028"/>
              <a:gd name="connsiteY3" fmla="*/ 26987 h 45664"/>
              <a:gd name="connsiteX4" fmla="*/ 142440 w 269028"/>
              <a:gd name="connsiteY4" fmla="*/ 34925 h 45664"/>
              <a:gd name="connsiteX5" fmla="*/ 196415 w 269028"/>
              <a:gd name="connsiteY5" fmla="*/ 41275 h 45664"/>
              <a:gd name="connsiteX6" fmla="*/ 261502 w 269028"/>
              <a:gd name="connsiteY6" fmla="*/ 0 h 4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9028" h="45664">
                <a:moveTo>
                  <a:pt x="261502" y="0"/>
                </a:moveTo>
                <a:cubicBezTo>
                  <a:pt x="229487" y="0"/>
                  <a:pt x="31050" y="34131"/>
                  <a:pt x="4327" y="41275"/>
                </a:cubicBezTo>
                <a:cubicBezTo>
                  <a:pt x="-22396" y="48419"/>
                  <a:pt x="82644" y="45243"/>
                  <a:pt x="101165" y="42862"/>
                </a:cubicBezTo>
                <a:cubicBezTo>
                  <a:pt x="119686" y="40481"/>
                  <a:pt x="108573" y="28310"/>
                  <a:pt x="115452" y="26987"/>
                </a:cubicBezTo>
                <a:cubicBezTo>
                  <a:pt x="122331" y="25664"/>
                  <a:pt x="128946" y="32544"/>
                  <a:pt x="142440" y="34925"/>
                </a:cubicBezTo>
                <a:cubicBezTo>
                  <a:pt x="155934" y="37306"/>
                  <a:pt x="178688" y="44450"/>
                  <a:pt x="196415" y="41275"/>
                </a:cubicBezTo>
                <a:cubicBezTo>
                  <a:pt x="214142" y="38100"/>
                  <a:pt x="293517" y="0"/>
                  <a:pt x="2615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: 図形 897">
            <a:extLst>
              <a:ext uri="{FF2B5EF4-FFF2-40B4-BE49-F238E27FC236}">
                <a16:creationId xmlns:a16="http://schemas.microsoft.com/office/drawing/2014/main" id="{265075DD-AD56-456D-A292-4E5604DA8783}"/>
              </a:ext>
            </a:extLst>
          </p:cNvPr>
          <p:cNvSpPr/>
          <p:nvPr/>
        </p:nvSpPr>
        <p:spPr>
          <a:xfrm>
            <a:off x="3305091" y="5478287"/>
            <a:ext cx="228082" cy="169325"/>
          </a:xfrm>
          <a:custGeom>
            <a:avLst/>
            <a:gdLst>
              <a:gd name="connsiteX0" fmla="*/ 227097 w 228082"/>
              <a:gd name="connsiteY0" fmla="*/ 3351 h 169325"/>
              <a:gd name="connsiteX1" fmla="*/ 142959 w 228082"/>
              <a:gd name="connsiteY1" fmla="*/ 12876 h 169325"/>
              <a:gd name="connsiteX2" fmla="*/ 79459 w 228082"/>
              <a:gd name="connsiteY2" fmla="*/ 43038 h 169325"/>
              <a:gd name="connsiteX3" fmla="*/ 42947 w 228082"/>
              <a:gd name="connsiteY3" fmla="*/ 157338 h 169325"/>
              <a:gd name="connsiteX4" fmla="*/ 84 w 228082"/>
              <a:gd name="connsiteY4" fmla="*/ 162101 h 169325"/>
              <a:gd name="connsiteX5" fmla="*/ 33422 w 228082"/>
              <a:gd name="connsiteY5" fmla="*/ 124001 h 169325"/>
              <a:gd name="connsiteX6" fmla="*/ 82634 w 228082"/>
              <a:gd name="connsiteY6" fmla="*/ 68438 h 169325"/>
              <a:gd name="connsiteX7" fmla="*/ 227097 w 228082"/>
              <a:gd name="connsiteY7" fmla="*/ 3351 h 169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082" h="169325">
                <a:moveTo>
                  <a:pt x="227097" y="3351"/>
                </a:moveTo>
                <a:cubicBezTo>
                  <a:pt x="237151" y="-5909"/>
                  <a:pt x="167565" y="6262"/>
                  <a:pt x="142959" y="12876"/>
                </a:cubicBezTo>
                <a:cubicBezTo>
                  <a:pt x="118353" y="19491"/>
                  <a:pt x="96128" y="18961"/>
                  <a:pt x="79459" y="43038"/>
                </a:cubicBezTo>
                <a:cubicBezTo>
                  <a:pt x="62790" y="67115"/>
                  <a:pt x="56176" y="137494"/>
                  <a:pt x="42947" y="157338"/>
                </a:cubicBezTo>
                <a:cubicBezTo>
                  <a:pt x="29718" y="177182"/>
                  <a:pt x="1671" y="167657"/>
                  <a:pt x="84" y="162101"/>
                </a:cubicBezTo>
                <a:cubicBezTo>
                  <a:pt x="-1503" y="156545"/>
                  <a:pt x="19664" y="139612"/>
                  <a:pt x="33422" y="124001"/>
                </a:cubicBezTo>
                <a:cubicBezTo>
                  <a:pt x="47180" y="108391"/>
                  <a:pt x="52736" y="86165"/>
                  <a:pt x="82634" y="68438"/>
                </a:cubicBezTo>
                <a:cubicBezTo>
                  <a:pt x="112532" y="50711"/>
                  <a:pt x="217043" y="12611"/>
                  <a:pt x="227097" y="3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: 図形 898">
            <a:extLst>
              <a:ext uri="{FF2B5EF4-FFF2-40B4-BE49-F238E27FC236}">
                <a16:creationId xmlns:a16="http://schemas.microsoft.com/office/drawing/2014/main" id="{D23AC24E-8E51-42C7-958C-20BAD7CD91C6}"/>
              </a:ext>
            </a:extLst>
          </p:cNvPr>
          <p:cNvSpPr/>
          <p:nvPr/>
        </p:nvSpPr>
        <p:spPr>
          <a:xfrm>
            <a:off x="3250859" y="5516563"/>
            <a:ext cx="282927" cy="314333"/>
          </a:xfrm>
          <a:custGeom>
            <a:avLst/>
            <a:gdLst>
              <a:gd name="connsiteX0" fmla="*/ 282916 w 282927"/>
              <a:gd name="connsiteY0" fmla="*/ 0 h 314333"/>
              <a:gd name="connsiteX1" fmla="*/ 182904 w 282927"/>
              <a:gd name="connsiteY1" fmla="*/ 60325 h 314333"/>
              <a:gd name="connsiteX2" fmla="*/ 119404 w 282927"/>
              <a:gd name="connsiteY2" fmla="*/ 165100 h 314333"/>
              <a:gd name="connsiteX3" fmla="*/ 30504 w 282927"/>
              <a:gd name="connsiteY3" fmla="*/ 271462 h 314333"/>
              <a:gd name="connsiteX4" fmla="*/ 341 w 282927"/>
              <a:gd name="connsiteY4" fmla="*/ 314325 h 314333"/>
              <a:gd name="connsiteX5" fmla="*/ 46379 w 282927"/>
              <a:gd name="connsiteY5" fmla="*/ 274637 h 314333"/>
              <a:gd name="connsiteX6" fmla="*/ 79716 w 282927"/>
              <a:gd name="connsiteY6" fmla="*/ 212725 h 314333"/>
              <a:gd name="connsiteX7" fmla="*/ 132104 w 282927"/>
              <a:gd name="connsiteY7" fmla="*/ 111125 h 314333"/>
              <a:gd name="connsiteX8" fmla="*/ 189254 w 282927"/>
              <a:gd name="connsiteY8" fmla="*/ 60325 h 314333"/>
              <a:gd name="connsiteX9" fmla="*/ 282916 w 282927"/>
              <a:gd name="connsiteY9" fmla="*/ 0 h 31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2927" h="314333">
                <a:moveTo>
                  <a:pt x="282916" y="0"/>
                </a:moveTo>
                <a:cubicBezTo>
                  <a:pt x="281858" y="0"/>
                  <a:pt x="210156" y="32808"/>
                  <a:pt x="182904" y="60325"/>
                </a:cubicBezTo>
                <a:cubicBezTo>
                  <a:pt x="155652" y="87842"/>
                  <a:pt x="144804" y="129911"/>
                  <a:pt x="119404" y="165100"/>
                </a:cubicBezTo>
                <a:cubicBezTo>
                  <a:pt x="94004" y="200289"/>
                  <a:pt x="50348" y="246591"/>
                  <a:pt x="30504" y="271462"/>
                </a:cubicBezTo>
                <a:cubicBezTo>
                  <a:pt x="10660" y="296333"/>
                  <a:pt x="-2305" y="313796"/>
                  <a:pt x="341" y="314325"/>
                </a:cubicBezTo>
                <a:cubicBezTo>
                  <a:pt x="2987" y="314854"/>
                  <a:pt x="33150" y="291570"/>
                  <a:pt x="46379" y="274637"/>
                </a:cubicBezTo>
                <a:cubicBezTo>
                  <a:pt x="59608" y="257704"/>
                  <a:pt x="65429" y="239977"/>
                  <a:pt x="79716" y="212725"/>
                </a:cubicBezTo>
                <a:cubicBezTo>
                  <a:pt x="94003" y="185473"/>
                  <a:pt x="113848" y="136525"/>
                  <a:pt x="132104" y="111125"/>
                </a:cubicBezTo>
                <a:cubicBezTo>
                  <a:pt x="150360" y="85725"/>
                  <a:pt x="167823" y="78317"/>
                  <a:pt x="189254" y="60325"/>
                </a:cubicBezTo>
                <a:cubicBezTo>
                  <a:pt x="210685" y="42333"/>
                  <a:pt x="283974" y="0"/>
                  <a:pt x="2829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: 図形 899">
            <a:extLst>
              <a:ext uri="{FF2B5EF4-FFF2-40B4-BE49-F238E27FC236}">
                <a16:creationId xmlns:a16="http://schemas.microsoft.com/office/drawing/2014/main" id="{5EB5465A-97ED-45F9-8486-C707F66FC404}"/>
              </a:ext>
            </a:extLst>
          </p:cNvPr>
          <p:cNvSpPr/>
          <p:nvPr/>
        </p:nvSpPr>
        <p:spPr>
          <a:xfrm>
            <a:off x="3407626" y="5476441"/>
            <a:ext cx="130365" cy="115189"/>
          </a:xfrm>
          <a:custGeom>
            <a:avLst/>
            <a:gdLst>
              <a:gd name="connsiteX0" fmla="*/ 129324 w 130365"/>
              <a:gd name="connsiteY0" fmla="*/ 434 h 115189"/>
              <a:gd name="connsiteX1" fmla="*/ 68999 w 130365"/>
              <a:gd name="connsiteY1" fmla="*/ 46472 h 115189"/>
              <a:gd name="connsiteX2" fmla="*/ 5499 w 130365"/>
              <a:gd name="connsiteY2" fmla="*/ 114734 h 115189"/>
              <a:gd name="connsiteX3" fmla="*/ 16612 w 130365"/>
              <a:gd name="connsiteY3" fmla="*/ 73459 h 115189"/>
              <a:gd name="connsiteX4" fmla="*/ 129324 w 130365"/>
              <a:gd name="connsiteY4" fmla="*/ 434 h 115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65" h="115189">
                <a:moveTo>
                  <a:pt x="129324" y="434"/>
                </a:moveTo>
                <a:cubicBezTo>
                  <a:pt x="138055" y="-4064"/>
                  <a:pt x="89636" y="27422"/>
                  <a:pt x="68999" y="46472"/>
                </a:cubicBezTo>
                <a:cubicBezTo>
                  <a:pt x="48362" y="65522"/>
                  <a:pt x="14230" y="110236"/>
                  <a:pt x="5499" y="114734"/>
                </a:cubicBezTo>
                <a:cubicBezTo>
                  <a:pt x="-3232" y="119232"/>
                  <a:pt x="-2967" y="89334"/>
                  <a:pt x="16612" y="73459"/>
                </a:cubicBezTo>
                <a:cubicBezTo>
                  <a:pt x="36191" y="57584"/>
                  <a:pt x="120593" y="4932"/>
                  <a:pt x="129324" y="4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: 図形 900">
            <a:extLst>
              <a:ext uri="{FF2B5EF4-FFF2-40B4-BE49-F238E27FC236}">
                <a16:creationId xmlns:a16="http://schemas.microsoft.com/office/drawing/2014/main" id="{61D4BB3C-CD35-4C42-8EB7-477F3AD824DF}"/>
              </a:ext>
            </a:extLst>
          </p:cNvPr>
          <p:cNvSpPr/>
          <p:nvPr/>
        </p:nvSpPr>
        <p:spPr>
          <a:xfrm>
            <a:off x="3144834" y="5501523"/>
            <a:ext cx="71473" cy="332738"/>
          </a:xfrm>
          <a:custGeom>
            <a:avLst/>
            <a:gdLst>
              <a:gd name="connsiteX0" fmla="*/ 4 w 71473"/>
              <a:gd name="connsiteY0" fmla="*/ 2340 h 332738"/>
              <a:gd name="connsiteX1" fmla="*/ 15879 w 71473"/>
              <a:gd name="connsiteY1" fmla="*/ 261102 h 332738"/>
              <a:gd name="connsiteX2" fmla="*/ 71441 w 71473"/>
              <a:gd name="connsiteY2" fmla="*/ 332540 h 332738"/>
              <a:gd name="connsiteX3" fmla="*/ 23816 w 71473"/>
              <a:gd name="connsiteY3" fmla="*/ 246815 h 332738"/>
              <a:gd name="connsiteX4" fmla="*/ 14291 w 71473"/>
              <a:gd name="connsiteY4" fmla="*/ 138865 h 332738"/>
              <a:gd name="connsiteX5" fmla="*/ 4 w 71473"/>
              <a:gd name="connsiteY5" fmla="*/ 2340 h 33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3" h="332738">
                <a:moveTo>
                  <a:pt x="4" y="2340"/>
                </a:moveTo>
                <a:cubicBezTo>
                  <a:pt x="269" y="22713"/>
                  <a:pt x="3973" y="206069"/>
                  <a:pt x="15879" y="261102"/>
                </a:cubicBezTo>
                <a:cubicBezTo>
                  <a:pt x="27785" y="316135"/>
                  <a:pt x="70118" y="334921"/>
                  <a:pt x="71441" y="332540"/>
                </a:cubicBezTo>
                <a:cubicBezTo>
                  <a:pt x="72764" y="330159"/>
                  <a:pt x="33341" y="279094"/>
                  <a:pt x="23816" y="246815"/>
                </a:cubicBezTo>
                <a:cubicBezTo>
                  <a:pt x="14291" y="214536"/>
                  <a:pt x="16143" y="177494"/>
                  <a:pt x="14291" y="138865"/>
                </a:cubicBezTo>
                <a:cubicBezTo>
                  <a:pt x="12439" y="100236"/>
                  <a:pt x="-261" y="-18033"/>
                  <a:pt x="4" y="2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: 図形 901">
            <a:extLst>
              <a:ext uri="{FF2B5EF4-FFF2-40B4-BE49-F238E27FC236}">
                <a16:creationId xmlns:a16="http://schemas.microsoft.com/office/drawing/2014/main" id="{8C4AE7FC-1207-45DC-92BC-052A44C213B8}"/>
              </a:ext>
            </a:extLst>
          </p:cNvPr>
          <p:cNvSpPr/>
          <p:nvPr/>
        </p:nvSpPr>
        <p:spPr>
          <a:xfrm>
            <a:off x="3146407" y="5495597"/>
            <a:ext cx="135558" cy="325970"/>
          </a:xfrm>
          <a:custGeom>
            <a:avLst/>
            <a:gdLst>
              <a:gd name="connsiteX0" fmla="*/ 18 w 135558"/>
              <a:gd name="connsiteY0" fmla="*/ 328 h 325970"/>
              <a:gd name="connsiteX1" fmla="*/ 120668 w 135558"/>
              <a:gd name="connsiteY1" fmla="*/ 90816 h 325970"/>
              <a:gd name="connsiteX2" fmla="*/ 127018 w 135558"/>
              <a:gd name="connsiteY2" fmla="*/ 178128 h 325970"/>
              <a:gd name="connsiteX3" fmla="*/ 60343 w 135558"/>
              <a:gd name="connsiteY3" fmla="*/ 325766 h 325970"/>
              <a:gd name="connsiteX4" fmla="*/ 104793 w 135558"/>
              <a:gd name="connsiteY4" fmla="*/ 208291 h 325970"/>
              <a:gd name="connsiteX5" fmla="*/ 130193 w 135558"/>
              <a:gd name="connsiteY5" fmla="*/ 124153 h 325970"/>
              <a:gd name="connsiteX6" fmla="*/ 18 w 135558"/>
              <a:gd name="connsiteY6" fmla="*/ 328 h 32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558" h="325970">
                <a:moveTo>
                  <a:pt x="18" y="328"/>
                </a:moveTo>
                <a:cubicBezTo>
                  <a:pt x="-1569" y="-5228"/>
                  <a:pt x="99501" y="61183"/>
                  <a:pt x="120668" y="90816"/>
                </a:cubicBezTo>
                <a:cubicBezTo>
                  <a:pt x="141835" y="120449"/>
                  <a:pt x="137072" y="138970"/>
                  <a:pt x="127018" y="178128"/>
                </a:cubicBezTo>
                <a:cubicBezTo>
                  <a:pt x="116964" y="217286"/>
                  <a:pt x="64047" y="320739"/>
                  <a:pt x="60343" y="325766"/>
                </a:cubicBezTo>
                <a:cubicBezTo>
                  <a:pt x="56639" y="330793"/>
                  <a:pt x="93151" y="241893"/>
                  <a:pt x="104793" y="208291"/>
                </a:cubicBezTo>
                <a:cubicBezTo>
                  <a:pt x="116435" y="174689"/>
                  <a:pt x="145539" y="156961"/>
                  <a:pt x="130193" y="124153"/>
                </a:cubicBezTo>
                <a:cubicBezTo>
                  <a:pt x="114847" y="91345"/>
                  <a:pt x="1605" y="5884"/>
                  <a:pt x="18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: 図形 902">
            <a:extLst>
              <a:ext uri="{FF2B5EF4-FFF2-40B4-BE49-F238E27FC236}">
                <a16:creationId xmlns:a16="http://schemas.microsoft.com/office/drawing/2014/main" id="{A0578576-F765-47DD-9873-50639BC3CA23}"/>
              </a:ext>
            </a:extLst>
          </p:cNvPr>
          <p:cNvSpPr/>
          <p:nvPr/>
        </p:nvSpPr>
        <p:spPr>
          <a:xfrm>
            <a:off x="3230158" y="5646648"/>
            <a:ext cx="67675" cy="150406"/>
          </a:xfrm>
          <a:custGeom>
            <a:avLst/>
            <a:gdLst>
              <a:gd name="connsiteX0" fmla="*/ 67080 w 67675"/>
              <a:gd name="connsiteY0" fmla="*/ 90 h 150406"/>
              <a:gd name="connsiteX1" fmla="*/ 405 w 67675"/>
              <a:gd name="connsiteY1" fmla="*/ 135027 h 150406"/>
              <a:gd name="connsiteX2" fmla="*/ 38505 w 67675"/>
              <a:gd name="connsiteY2" fmla="*/ 147727 h 150406"/>
              <a:gd name="connsiteX3" fmla="*/ 25805 w 67675"/>
              <a:gd name="connsiteY3" fmla="*/ 138202 h 150406"/>
              <a:gd name="connsiteX4" fmla="*/ 32155 w 67675"/>
              <a:gd name="connsiteY4" fmla="*/ 114390 h 150406"/>
              <a:gd name="connsiteX5" fmla="*/ 67080 w 67675"/>
              <a:gd name="connsiteY5" fmla="*/ 90 h 150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75" h="150406">
                <a:moveTo>
                  <a:pt x="67080" y="90"/>
                </a:moveTo>
                <a:cubicBezTo>
                  <a:pt x="61788" y="3529"/>
                  <a:pt x="5167" y="110421"/>
                  <a:pt x="405" y="135027"/>
                </a:cubicBezTo>
                <a:cubicBezTo>
                  <a:pt x="-4357" y="159633"/>
                  <a:pt x="34272" y="147198"/>
                  <a:pt x="38505" y="147727"/>
                </a:cubicBezTo>
                <a:cubicBezTo>
                  <a:pt x="42738" y="148256"/>
                  <a:pt x="26863" y="143758"/>
                  <a:pt x="25805" y="138202"/>
                </a:cubicBezTo>
                <a:cubicBezTo>
                  <a:pt x="24747" y="132646"/>
                  <a:pt x="23424" y="136879"/>
                  <a:pt x="32155" y="114390"/>
                </a:cubicBezTo>
                <a:cubicBezTo>
                  <a:pt x="40886" y="91901"/>
                  <a:pt x="72372" y="-3349"/>
                  <a:pt x="67080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: 図形 903">
            <a:extLst>
              <a:ext uri="{FF2B5EF4-FFF2-40B4-BE49-F238E27FC236}">
                <a16:creationId xmlns:a16="http://schemas.microsoft.com/office/drawing/2014/main" id="{299EBE3C-25B6-4BD3-9186-4412B6588A1D}"/>
              </a:ext>
            </a:extLst>
          </p:cNvPr>
          <p:cNvSpPr/>
          <p:nvPr/>
        </p:nvSpPr>
        <p:spPr>
          <a:xfrm>
            <a:off x="3292340" y="5646732"/>
            <a:ext cx="55755" cy="115897"/>
          </a:xfrm>
          <a:custGeom>
            <a:avLst/>
            <a:gdLst>
              <a:gd name="connsiteX0" fmla="*/ 11248 w 55755"/>
              <a:gd name="connsiteY0" fmla="*/ 6 h 115897"/>
              <a:gd name="connsiteX1" fmla="*/ 55698 w 55755"/>
              <a:gd name="connsiteY1" fmla="*/ 49218 h 115897"/>
              <a:gd name="connsiteX2" fmla="*/ 135 w 55755"/>
              <a:gd name="connsiteY2" fmla="*/ 115893 h 115897"/>
              <a:gd name="connsiteX3" fmla="*/ 39823 w 55755"/>
              <a:gd name="connsiteY3" fmla="*/ 46043 h 115897"/>
              <a:gd name="connsiteX4" fmla="*/ 11248 w 55755"/>
              <a:gd name="connsiteY4" fmla="*/ 6 h 11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755" h="115897">
                <a:moveTo>
                  <a:pt x="11248" y="6"/>
                </a:moveTo>
                <a:cubicBezTo>
                  <a:pt x="13894" y="535"/>
                  <a:pt x="57550" y="29904"/>
                  <a:pt x="55698" y="49218"/>
                </a:cubicBezTo>
                <a:cubicBezTo>
                  <a:pt x="53846" y="68532"/>
                  <a:pt x="2781" y="116422"/>
                  <a:pt x="135" y="115893"/>
                </a:cubicBezTo>
                <a:cubicBezTo>
                  <a:pt x="-2511" y="115364"/>
                  <a:pt x="34531" y="62182"/>
                  <a:pt x="39823" y="46043"/>
                </a:cubicBezTo>
                <a:cubicBezTo>
                  <a:pt x="45115" y="29904"/>
                  <a:pt x="8602" y="-523"/>
                  <a:pt x="11248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: 図形 904">
            <a:extLst>
              <a:ext uri="{FF2B5EF4-FFF2-40B4-BE49-F238E27FC236}">
                <a16:creationId xmlns:a16="http://schemas.microsoft.com/office/drawing/2014/main" id="{E23A7EEF-AACE-494F-903E-27EED4804181}"/>
              </a:ext>
            </a:extLst>
          </p:cNvPr>
          <p:cNvSpPr/>
          <p:nvPr/>
        </p:nvSpPr>
        <p:spPr>
          <a:xfrm>
            <a:off x="3163418" y="5518573"/>
            <a:ext cx="41815" cy="271322"/>
          </a:xfrm>
          <a:custGeom>
            <a:avLst/>
            <a:gdLst>
              <a:gd name="connsiteX0" fmla="*/ 16345 w 41815"/>
              <a:gd name="connsiteY0" fmla="*/ 5927 h 271322"/>
              <a:gd name="connsiteX1" fmla="*/ 32220 w 41815"/>
              <a:gd name="connsiteY1" fmla="*/ 226590 h 271322"/>
              <a:gd name="connsiteX2" fmla="*/ 41745 w 41815"/>
              <a:gd name="connsiteY2" fmla="*/ 271040 h 271322"/>
              <a:gd name="connsiteX3" fmla="*/ 27457 w 41815"/>
              <a:gd name="connsiteY3" fmla="*/ 218652 h 271322"/>
              <a:gd name="connsiteX4" fmla="*/ 22695 w 41815"/>
              <a:gd name="connsiteY4" fmla="*/ 109115 h 271322"/>
              <a:gd name="connsiteX5" fmla="*/ 14757 w 41815"/>
              <a:gd name="connsiteY5" fmla="*/ 186902 h 271322"/>
              <a:gd name="connsiteX6" fmla="*/ 470 w 41815"/>
              <a:gd name="connsiteY6" fmla="*/ 72602 h 271322"/>
              <a:gd name="connsiteX7" fmla="*/ 16345 w 41815"/>
              <a:gd name="connsiteY7" fmla="*/ 5927 h 27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815" h="271322">
                <a:moveTo>
                  <a:pt x="16345" y="5927"/>
                </a:moveTo>
                <a:cubicBezTo>
                  <a:pt x="21637" y="31592"/>
                  <a:pt x="27987" y="182405"/>
                  <a:pt x="32220" y="226590"/>
                </a:cubicBezTo>
                <a:cubicBezTo>
                  <a:pt x="36453" y="270775"/>
                  <a:pt x="42539" y="272363"/>
                  <a:pt x="41745" y="271040"/>
                </a:cubicBezTo>
                <a:cubicBezTo>
                  <a:pt x="40951" y="269717"/>
                  <a:pt x="30632" y="245640"/>
                  <a:pt x="27457" y="218652"/>
                </a:cubicBezTo>
                <a:cubicBezTo>
                  <a:pt x="24282" y="191664"/>
                  <a:pt x="24812" y="114407"/>
                  <a:pt x="22695" y="109115"/>
                </a:cubicBezTo>
                <a:cubicBezTo>
                  <a:pt x="20578" y="103823"/>
                  <a:pt x="18461" y="192988"/>
                  <a:pt x="14757" y="186902"/>
                </a:cubicBezTo>
                <a:cubicBezTo>
                  <a:pt x="11053" y="180817"/>
                  <a:pt x="3645" y="100648"/>
                  <a:pt x="470" y="72602"/>
                </a:cubicBezTo>
                <a:cubicBezTo>
                  <a:pt x="-2705" y="44556"/>
                  <a:pt x="11053" y="-19738"/>
                  <a:pt x="16345" y="59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: 図形 905">
            <a:extLst>
              <a:ext uri="{FF2B5EF4-FFF2-40B4-BE49-F238E27FC236}">
                <a16:creationId xmlns:a16="http://schemas.microsoft.com/office/drawing/2014/main" id="{AA8DBEF0-DD08-461F-9DBC-B94FECB97C62}"/>
              </a:ext>
            </a:extLst>
          </p:cNvPr>
          <p:cNvSpPr/>
          <p:nvPr/>
        </p:nvSpPr>
        <p:spPr>
          <a:xfrm>
            <a:off x="3230154" y="5562807"/>
            <a:ext cx="21317" cy="193033"/>
          </a:xfrm>
          <a:custGeom>
            <a:avLst/>
            <a:gdLst>
              <a:gd name="connsiteX0" fmla="*/ 409 w 21317"/>
              <a:gd name="connsiteY0" fmla="*/ 1381 h 193033"/>
              <a:gd name="connsiteX1" fmla="*/ 8346 w 21317"/>
              <a:gd name="connsiteY1" fmla="*/ 190293 h 193033"/>
              <a:gd name="connsiteX2" fmla="*/ 21046 w 21317"/>
              <a:gd name="connsiteY2" fmla="*/ 107743 h 193033"/>
              <a:gd name="connsiteX3" fmla="*/ 409 w 21317"/>
              <a:gd name="connsiteY3" fmla="*/ 1381 h 193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7" h="193033">
                <a:moveTo>
                  <a:pt x="409" y="1381"/>
                </a:moveTo>
                <a:cubicBezTo>
                  <a:pt x="-1708" y="15139"/>
                  <a:pt x="4907" y="172566"/>
                  <a:pt x="8346" y="190293"/>
                </a:cubicBezTo>
                <a:cubicBezTo>
                  <a:pt x="11785" y="208020"/>
                  <a:pt x="18136" y="134995"/>
                  <a:pt x="21046" y="107743"/>
                </a:cubicBezTo>
                <a:cubicBezTo>
                  <a:pt x="23956" y="80491"/>
                  <a:pt x="2526" y="-12377"/>
                  <a:pt x="409" y="1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: 図形 906">
            <a:extLst>
              <a:ext uri="{FF2B5EF4-FFF2-40B4-BE49-F238E27FC236}">
                <a16:creationId xmlns:a16="http://schemas.microsoft.com/office/drawing/2014/main" id="{FDA5E0F0-FF17-4D8B-B136-795D43F13B91}"/>
              </a:ext>
            </a:extLst>
          </p:cNvPr>
          <p:cNvSpPr/>
          <p:nvPr/>
        </p:nvSpPr>
        <p:spPr>
          <a:xfrm>
            <a:off x="3169779" y="5614982"/>
            <a:ext cx="69842" cy="97506"/>
          </a:xfrm>
          <a:custGeom>
            <a:avLst/>
            <a:gdLst>
              <a:gd name="connsiteX0" fmla="*/ 459 w 69842"/>
              <a:gd name="connsiteY0" fmla="*/ 6 h 97506"/>
              <a:gd name="connsiteX1" fmla="*/ 68721 w 69842"/>
              <a:gd name="connsiteY1" fmla="*/ 85731 h 97506"/>
              <a:gd name="connsiteX2" fmla="*/ 40146 w 69842"/>
              <a:gd name="connsiteY2" fmla="*/ 90493 h 97506"/>
              <a:gd name="connsiteX3" fmla="*/ 459 w 69842"/>
              <a:gd name="connsiteY3" fmla="*/ 6 h 97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42" h="97506">
                <a:moveTo>
                  <a:pt x="459" y="6"/>
                </a:moveTo>
                <a:cubicBezTo>
                  <a:pt x="5221" y="-788"/>
                  <a:pt x="62107" y="70650"/>
                  <a:pt x="68721" y="85731"/>
                </a:cubicBezTo>
                <a:cubicBezTo>
                  <a:pt x="75335" y="100812"/>
                  <a:pt x="50994" y="100283"/>
                  <a:pt x="40146" y="90493"/>
                </a:cubicBezTo>
                <a:cubicBezTo>
                  <a:pt x="29298" y="80703"/>
                  <a:pt x="-4303" y="800"/>
                  <a:pt x="459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: 図形 907">
            <a:extLst>
              <a:ext uri="{FF2B5EF4-FFF2-40B4-BE49-F238E27FC236}">
                <a16:creationId xmlns:a16="http://schemas.microsoft.com/office/drawing/2014/main" id="{9927BF5F-0D04-4F2E-9B81-819DCAB26283}"/>
              </a:ext>
            </a:extLst>
          </p:cNvPr>
          <p:cNvSpPr/>
          <p:nvPr/>
        </p:nvSpPr>
        <p:spPr>
          <a:xfrm>
            <a:off x="3170887" y="5555592"/>
            <a:ext cx="58459" cy="73121"/>
          </a:xfrm>
          <a:custGeom>
            <a:avLst/>
            <a:gdLst>
              <a:gd name="connsiteX0" fmla="*/ 938 w 58459"/>
              <a:gd name="connsiteY0" fmla="*/ 658 h 73121"/>
              <a:gd name="connsiteX1" fmla="*/ 56501 w 58459"/>
              <a:gd name="connsiteY1" fmla="*/ 27646 h 73121"/>
              <a:gd name="connsiteX2" fmla="*/ 43801 w 58459"/>
              <a:gd name="connsiteY2" fmla="*/ 72096 h 73121"/>
              <a:gd name="connsiteX3" fmla="*/ 23163 w 58459"/>
              <a:gd name="connsiteY3" fmla="*/ 54633 h 73121"/>
              <a:gd name="connsiteX4" fmla="*/ 938 w 58459"/>
              <a:gd name="connsiteY4" fmla="*/ 658 h 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459" h="73121">
                <a:moveTo>
                  <a:pt x="938" y="658"/>
                </a:moveTo>
                <a:cubicBezTo>
                  <a:pt x="6494" y="-3840"/>
                  <a:pt x="49357" y="15740"/>
                  <a:pt x="56501" y="27646"/>
                </a:cubicBezTo>
                <a:cubicBezTo>
                  <a:pt x="63645" y="39552"/>
                  <a:pt x="49357" y="67598"/>
                  <a:pt x="43801" y="72096"/>
                </a:cubicBezTo>
                <a:cubicBezTo>
                  <a:pt x="38245" y="76594"/>
                  <a:pt x="30307" y="65481"/>
                  <a:pt x="23163" y="54633"/>
                </a:cubicBezTo>
                <a:cubicBezTo>
                  <a:pt x="16019" y="43785"/>
                  <a:pt x="-4618" y="5156"/>
                  <a:pt x="938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: 図形 908">
            <a:extLst>
              <a:ext uri="{FF2B5EF4-FFF2-40B4-BE49-F238E27FC236}">
                <a16:creationId xmlns:a16="http://schemas.microsoft.com/office/drawing/2014/main" id="{5A341137-F747-46F2-93F7-BB640C898149}"/>
              </a:ext>
            </a:extLst>
          </p:cNvPr>
          <p:cNvSpPr/>
          <p:nvPr/>
        </p:nvSpPr>
        <p:spPr>
          <a:xfrm>
            <a:off x="3176438" y="5699095"/>
            <a:ext cx="39886" cy="82386"/>
          </a:xfrm>
          <a:custGeom>
            <a:avLst/>
            <a:gdLst>
              <a:gd name="connsiteX0" fmla="*/ 1737 w 39886"/>
              <a:gd name="connsiteY0" fmla="*/ 30 h 82386"/>
              <a:gd name="connsiteX1" fmla="*/ 39837 w 39886"/>
              <a:gd name="connsiteY1" fmla="*/ 77818 h 82386"/>
              <a:gd name="connsiteX2" fmla="*/ 9675 w 39886"/>
              <a:gd name="connsiteY2" fmla="*/ 68293 h 82386"/>
              <a:gd name="connsiteX3" fmla="*/ 1737 w 39886"/>
              <a:gd name="connsiteY3" fmla="*/ 30 h 82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886" h="82386">
                <a:moveTo>
                  <a:pt x="1737" y="30"/>
                </a:moveTo>
                <a:cubicBezTo>
                  <a:pt x="6764" y="1617"/>
                  <a:pt x="38514" y="66441"/>
                  <a:pt x="39837" y="77818"/>
                </a:cubicBezTo>
                <a:cubicBezTo>
                  <a:pt x="41160" y="89195"/>
                  <a:pt x="15760" y="76760"/>
                  <a:pt x="9675" y="68293"/>
                </a:cubicBezTo>
                <a:cubicBezTo>
                  <a:pt x="3590" y="59826"/>
                  <a:pt x="-3290" y="-1557"/>
                  <a:pt x="1737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: 図形 909">
            <a:extLst>
              <a:ext uri="{FF2B5EF4-FFF2-40B4-BE49-F238E27FC236}">
                <a16:creationId xmlns:a16="http://schemas.microsoft.com/office/drawing/2014/main" id="{C94C31E1-EDBF-444F-AFE5-E540BE0BE77A}"/>
              </a:ext>
            </a:extLst>
          </p:cNvPr>
          <p:cNvSpPr/>
          <p:nvPr/>
        </p:nvSpPr>
        <p:spPr>
          <a:xfrm>
            <a:off x="3123381" y="5529301"/>
            <a:ext cx="67512" cy="389755"/>
          </a:xfrm>
          <a:custGeom>
            <a:avLst/>
            <a:gdLst>
              <a:gd name="connsiteX0" fmla="*/ 2407 w 67512"/>
              <a:gd name="connsiteY0" fmla="*/ 1549 h 389755"/>
              <a:gd name="connsiteX1" fmla="*/ 819 w 67512"/>
              <a:gd name="connsiteY1" fmla="*/ 347624 h 389755"/>
              <a:gd name="connsiteX2" fmla="*/ 8757 w 67512"/>
              <a:gd name="connsiteY2" fmla="*/ 377787 h 389755"/>
              <a:gd name="connsiteX3" fmla="*/ 67494 w 67512"/>
              <a:gd name="connsiteY3" fmla="*/ 292062 h 389755"/>
              <a:gd name="connsiteX4" fmla="*/ 15107 w 67512"/>
              <a:gd name="connsiteY4" fmla="*/ 334924 h 389755"/>
              <a:gd name="connsiteX5" fmla="*/ 19869 w 67512"/>
              <a:gd name="connsiteY5" fmla="*/ 225387 h 389755"/>
              <a:gd name="connsiteX6" fmla="*/ 2407 w 67512"/>
              <a:gd name="connsiteY6" fmla="*/ 1549 h 38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512" h="389755">
                <a:moveTo>
                  <a:pt x="2407" y="1549"/>
                </a:moveTo>
                <a:cubicBezTo>
                  <a:pt x="-768" y="21922"/>
                  <a:pt x="-239" y="284918"/>
                  <a:pt x="819" y="347624"/>
                </a:cubicBezTo>
                <a:cubicBezTo>
                  <a:pt x="1877" y="410330"/>
                  <a:pt x="-2356" y="387047"/>
                  <a:pt x="8757" y="377787"/>
                </a:cubicBezTo>
                <a:cubicBezTo>
                  <a:pt x="19870" y="368527"/>
                  <a:pt x="66436" y="299206"/>
                  <a:pt x="67494" y="292062"/>
                </a:cubicBezTo>
                <a:cubicBezTo>
                  <a:pt x="68552" y="284918"/>
                  <a:pt x="23045" y="346037"/>
                  <a:pt x="15107" y="334924"/>
                </a:cubicBezTo>
                <a:cubicBezTo>
                  <a:pt x="7170" y="323812"/>
                  <a:pt x="18811" y="283331"/>
                  <a:pt x="19869" y="225387"/>
                </a:cubicBezTo>
                <a:cubicBezTo>
                  <a:pt x="20927" y="167443"/>
                  <a:pt x="5582" y="-18824"/>
                  <a:pt x="2407" y="1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: 図形 910">
            <a:extLst>
              <a:ext uri="{FF2B5EF4-FFF2-40B4-BE49-F238E27FC236}">
                <a16:creationId xmlns:a16="http://schemas.microsoft.com/office/drawing/2014/main" id="{E8081708-E2A7-4184-BED1-AE6D55A5DA73}"/>
              </a:ext>
            </a:extLst>
          </p:cNvPr>
          <p:cNvSpPr/>
          <p:nvPr/>
        </p:nvSpPr>
        <p:spPr>
          <a:xfrm>
            <a:off x="2946382" y="5703809"/>
            <a:ext cx="191979" cy="119774"/>
          </a:xfrm>
          <a:custGeom>
            <a:avLst/>
            <a:gdLst>
              <a:gd name="connsiteX0" fmla="*/ 18 w 191979"/>
              <a:gd name="connsiteY0" fmla="*/ 79 h 119774"/>
              <a:gd name="connsiteX1" fmla="*/ 176231 w 191979"/>
              <a:gd name="connsiteY1" fmla="*/ 112791 h 119774"/>
              <a:gd name="connsiteX2" fmla="*/ 165118 w 191979"/>
              <a:gd name="connsiteY2" fmla="*/ 95329 h 119774"/>
              <a:gd name="connsiteX3" fmla="*/ 18 w 191979"/>
              <a:gd name="connsiteY3" fmla="*/ 79 h 119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979" h="119774">
                <a:moveTo>
                  <a:pt x="18" y="79"/>
                </a:moveTo>
                <a:cubicBezTo>
                  <a:pt x="1870" y="2989"/>
                  <a:pt x="148714" y="96916"/>
                  <a:pt x="176231" y="112791"/>
                </a:cubicBezTo>
                <a:cubicBezTo>
                  <a:pt x="203748" y="128666"/>
                  <a:pt x="192106" y="115173"/>
                  <a:pt x="165118" y="95329"/>
                </a:cubicBezTo>
                <a:cubicBezTo>
                  <a:pt x="138130" y="75485"/>
                  <a:pt x="-1834" y="-2831"/>
                  <a:pt x="1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: 図形 911">
            <a:extLst>
              <a:ext uri="{FF2B5EF4-FFF2-40B4-BE49-F238E27FC236}">
                <a16:creationId xmlns:a16="http://schemas.microsoft.com/office/drawing/2014/main" id="{B35B1BB6-515B-48E0-8DD4-07FACB42711F}"/>
              </a:ext>
            </a:extLst>
          </p:cNvPr>
          <p:cNvSpPr/>
          <p:nvPr/>
        </p:nvSpPr>
        <p:spPr>
          <a:xfrm>
            <a:off x="2976004" y="5509809"/>
            <a:ext cx="180678" cy="203691"/>
          </a:xfrm>
          <a:custGeom>
            <a:avLst/>
            <a:gdLst>
              <a:gd name="connsiteX0" fmla="*/ 3734 w 180678"/>
              <a:gd name="connsiteY0" fmla="*/ 203604 h 203691"/>
              <a:gd name="connsiteX1" fmla="*/ 19609 w 180678"/>
              <a:gd name="connsiteY1" fmla="*/ 55966 h 203691"/>
              <a:gd name="connsiteX2" fmla="*/ 178359 w 180678"/>
              <a:gd name="connsiteY2" fmla="*/ 1991 h 203691"/>
              <a:gd name="connsiteX3" fmla="*/ 108509 w 180678"/>
              <a:gd name="connsiteY3" fmla="*/ 17866 h 203691"/>
              <a:gd name="connsiteX4" fmla="*/ 30721 w 180678"/>
              <a:gd name="connsiteY4" fmla="*/ 76604 h 203691"/>
              <a:gd name="connsiteX5" fmla="*/ 3734 w 180678"/>
              <a:gd name="connsiteY5" fmla="*/ 203604 h 203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678" h="203691">
                <a:moveTo>
                  <a:pt x="3734" y="203604"/>
                </a:moveTo>
                <a:cubicBezTo>
                  <a:pt x="1882" y="200164"/>
                  <a:pt x="-9495" y="89568"/>
                  <a:pt x="19609" y="55966"/>
                </a:cubicBezTo>
                <a:cubicBezTo>
                  <a:pt x="48713" y="22364"/>
                  <a:pt x="163542" y="8341"/>
                  <a:pt x="178359" y="1991"/>
                </a:cubicBezTo>
                <a:cubicBezTo>
                  <a:pt x="193176" y="-4359"/>
                  <a:pt x="133115" y="5430"/>
                  <a:pt x="108509" y="17866"/>
                </a:cubicBezTo>
                <a:cubicBezTo>
                  <a:pt x="83903" y="30301"/>
                  <a:pt x="49242" y="45119"/>
                  <a:pt x="30721" y="76604"/>
                </a:cubicBezTo>
                <a:cubicBezTo>
                  <a:pt x="12200" y="108089"/>
                  <a:pt x="5586" y="207044"/>
                  <a:pt x="3734" y="2036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: 図形 912">
            <a:extLst>
              <a:ext uri="{FF2B5EF4-FFF2-40B4-BE49-F238E27FC236}">
                <a16:creationId xmlns:a16="http://schemas.microsoft.com/office/drawing/2014/main" id="{15FCE0A9-AC26-4B56-B0B5-9690D835E8C0}"/>
              </a:ext>
            </a:extLst>
          </p:cNvPr>
          <p:cNvSpPr/>
          <p:nvPr/>
        </p:nvSpPr>
        <p:spPr>
          <a:xfrm>
            <a:off x="2946370" y="5474057"/>
            <a:ext cx="212805" cy="218856"/>
          </a:xfrm>
          <a:custGeom>
            <a:avLst/>
            <a:gdLst>
              <a:gd name="connsiteX0" fmla="*/ 30 w 212805"/>
              <a:gd name="connsiteY0" fmla="*/ 218718 h 218856"/>
              <a:gd name="connsiteX1" fmla="*/ 23843 w 212805"/>
              <a:gd name="connsiteY1" fmla="*/ 69493 h 218856"/>
              <a:gd name="connsiteX2" fmla="*/ 107980 w 212805"/>
              <a:gd name="connsiteY2" fmla="*/ 15518 h 218856"/>
              <a:gd name="connsiteX3" fmla="*/ 136555 w 212805"/>
              <a:gd name="connsiteY3" fmla="*/ 1231 h 218856"/>
              <a:gd name="connsiteX4" fmla="*/ 212755 w 212805"/>
              <a:gd name="connsiteY4" fmla="*/ 40918 h 218856"/>
              <a:gd name="connsiteX5" fmla="*/ 147668 w 212805"/>
              <a:gd name="connsiteY5" fmla="*/ 21868 h 218856"/>
              <a:gd name="connsiteX6" fmla="*/ 111155 w 212805"/>
              <a:gd name="connsiteY6" fmla="*/ 21868 h 218856"/>
              <a:gd name="connsiteX7" fmla="*/ 27018 w 212805"/>
              <a:gd name="connsiteY7" fmla="*/ 94893 h 218856"/>
              <a:gd name="connsiteX8" fmla="*/ 30 w 212805"/>
              <a:gd name="connsiteY8" fmla="*/ 218718 h 218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805" h="218856">
                <a:moveTo>
                  <a:pt x="30" y="218718"/>
                </a:moveTo>
                <a:cubicBezTo>
                  <a:pt x="-499" y="214485"/>
                  <a:pt x="5851" y="103360"/>
                  <a:pt x="23843" y="69493"/>
                </a:cubicBezTo>
                <a:cubicBezTo>
                  <a:pt x="41835" y="35626"/>
                  <a:pt x="89195" y="26895"/>
                  <a:pt x="107980" y="15518"/>
                </a:cubicBezTo>
                <a:cubicBezTo>
                  <a:pt x="126765" y="4141"/>
                  <a:pt x="119093" y="-3002"/>
                  <a:pt x="136555" y="1231"/>
                </a:cubicBezTo>
                <a:cubicBezTo>
                  <a:pt x="154017" y="5464"/>
                  <a:pt x="210903" y="37479"/>
                  <a:pt x="212755" y="40918"/>
                </a:cubicBezTo>
                <a:cubicBezTo>
                  <a:pt x="214607" y="44357"/>
                  <a:pt x="164601" y="25043"/>
                  <a:pt x="147668" y="21868"/>
                </a:cubicBezTo>
                <a:cubicBezTo>
                  <a:pt x="130735" y="18693"/>
                  <a:pt x="131263" y="9697"/>
                  <a:pt x="111155" y="21868"/>
                </a:cubicBezTo>
                <a:cubicBezTo>
                  <a:pt x="91047" y="34039"/>
                  <a:pt x="44480" y="60762"/>
                  <a:pt x="27018" y="94893"/>
                </a:cubicBezTo>
                <a:cubicBezTo>
                  <a:pt x="9556" y="129024"/>
                  <a:pt x="559" y="222951"/>
                  <a:pt x="30" y="21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: 図形 913">
            <a:extLst>
              <a:ext uri="{FF2B5EF4-FFF2-40B4-BE49-F238E27FC236}">
                <a16:creationId xmlns:a16="http://schemas.microsoft.com/office/drawing/2014/main" id="{00D51470-FF0D-43DA-B5C9-083513457825}"/>
              </a:ext>
            </a:extLst>
          </p:cNvPr>
          <p:cNvSpPr/>
          <p:nvPr/>
        </p:nvSpPr>
        <p:spPr>
          <a:xfrm>
            <a:off x="2936870" y="5689086"/>
            <a:ext cx="192212" cy="245623"/>
          </a:xfrm>
          <a:custGeom>
            <a:avLst/>
            <a:gdLst>
              <a:gd name="connsiteX0" fmla="*/ 5 w 192212"/>
              <a:gd name="connsiteY0" fmla="*/ 514 h 245623"/>
              <a:gd name="connsiteX1" fmla="*/ 42868 w 192212"/>
              <a:gd name="connsiteY1" fmla="*/ 43377 h 245623"/>
              <a:gd name="connsiteX2" fmla="*/ 49218 w 192212"/>
              <a:gd name="connsiteY2" fmla="*/ 129102 h 245623"/>
              <a:gd name="connsiteX3" fmla="*/ 95255 w 192212"/>
              <a:gd name="connsiteY3" fmla="*/ 218002 h 245623"/>
              <a:gd name="connsiteX4" fmla="*/ 176218 w 192212"/>
              <a:gd name="connsiteY4" fmla="*/ 238639 h 245623"/>
              <a:gd name="connsiteX5" fmla="*/ 187330 w 192212"/>
              <a:gd name="connsiteY5" fmla="*/ 218002 h 245623"/>
              <a:gd name="connsiteX6" fmla="*/ 117480 w 192212"/>
              <a:gd name="connsiteY6" fmla="*/ 243402 h 245623"/>
              <a:gd name="connsiteX7" fmla="*/ 76205 w 192212"/>
              <a:gd name="connsiteY7" fmla="*/ 149739 h 245623"/>
              <a:gd name="connsiteX8" fmla="*/ 46043 w 192212"/>
              <a:gd name="connsiteY8" fmla="*/ 29089 h 245623"/>
              <a:gd name="connsiteX9" fmla="*/ 5 w 192212"/>
              <a:gd name="connsiteY9" fmla="*/ 514 h 24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2212" h="245623">
                <a:moveTo>
                  <a:pt x="5" y="514"/>
                </a:moveTo>
                <a:cubicBezTo>
                  <a:pt x="-524" y="2895"/>
                  <a:pt x="34666" y="21946"/>
                  <a:pt x="42868" y="43377"/>
                </a:cubicBezTo>
                <a:cubicBezTo>
                  <a:pt x="51070" y="64808"/>
                  <a:pt x="40487" y="99998"/>
                  <a:pt x="49218" y="129102"/>
                </a:cubicBezTo>
                <a:cubicBezTo>
                  <a:pt x="57949" y="158206"/>
                  <a:pt x="74088" y="199746"/>
                  <a:pt x="95255" y="218002"/>
                </a:cubicBezTo>
                <a:cubicBezTo>
                  <a:pt x="116422" y="236258"/>
                  <a:pt x="160872" y="238639"/>
                  <a:pt x="176218" y="238639"/>
                </a:cubicBezTo>
                <a:cubicBezTo>
                  <a:pt x="191564" y="238639"/>
                  <a:pt x="197120" y="217208"/>
                  <a:pt x="187330" y="218002"/>
                </a:cubicBezTo>
                <a:cubicBezTo>
                  <a:pt x="177540" y="218796"/>
                  <a:pt x="136001" y="254779"/>
                  <a:pt x="117480" y="243402"/>
                </a:cubicBezTo>
                <a:cubicBezTo>
                  <a:pt x="98959" y="232025"/>
                  <a:pt x="88111" y="185458"/>
                  <a:pt x="76205" y="149739"/>
                </a:cubicBezTo>
                <a:cubicBezTo>
                  <a:pt x="64299" y="114020"/>
                  <a:pt x="54774" y="54753"/>
                  <a:pt x="46043" y="29089"/>
                </a:cubicBezTo>
                <a:cubicBezTo>
                  <a:pt x="37312" y="3425"/>
                  <a:pt x="534" y="-1867"/>
                  <a:pt x="5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: 図形 914">
            <a:extLst>
              <a:ext uri="{FF2B5EF4-FFF2-40B4-BE49-F238E27FC236}">
                <a16:creationId xmlns:a16="http://schemas.microsoft.com/office/drawing/2014/main" id="{3995082B-EC9E-48EA-81EF-04D7C7ED2EE6}"/>
              </a:ext>
            </a:extLst>
          </p:cNvPr>
          <p:cNvSpPr/>
          <p:nvPr/>
        </p:nvSpPr>
        <p:spPr>
          <a:xfrm>
            <a:off x="2955821" y="5702205"/>
            <a:ext cx="56914" cy="134065"/>
          </a:xfrm>
          <a:custGeom>
            <a:avLst/>
            <a:gdLst>
              <a:gd name="connsiteX0" fmla="*/ 104 w 56914"/>
              <a:gd name="connsiteY0" fmla="*/ 95 h 134065"/>
              <a:gd name="connsiteX1" fmla="*/ 17567 w 56914"/>
              <a:gd name="connsiteY1" fmla="*/ 125508 h 134065"/>
              <a:gd name="connsiteX2" fmla="*/ 42967 w 56914"/>
              <a:gd name="connsiteY2" fmla="*/ 122333 h 134065"/>
              <a:gd name="connsiteX3" fmla="*/ 55667 w 56914"/>
              <a:gd name="connsiteY3" fmla="*/ 117570 h 134065"/>
              <a:gd name="connsiteX4" fmla="*/ 12804 w 56914"/>
              <a:gd name="connsiteY4" fmla="*/ 104870 h 134065"/>
              <a:gd name="connsiteX5" fmla="*/ 104 w 56914"/>
              <a:gd name="connsiteY5" fmla="*/ 95 h 134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914" h="134065">
                <a:moveTo>
                  <a:pt x="104" y="95"/>
                </a:moveTo>
                <a:cubicBezTo>
                  <a:pt x="898" y="3535"/>
                  <a:pt x="10423" y="105135"/>
                  <a:pt x="17567" y="125508"/>
                </a:cubicBezTo>
                <a:cubicBezTo>
                  <a:pt x="24711" y="145881"/>
                  <a:pt x="36617" y="123656"/>
                  <a:pt x="42967" y="122333"/>
                </a:cubicBezTo>
                <a:cubicBezTo>
                  <a:pt x="49317" y="121010"/>
                  <a:pt x="60694" y="120480"/>
                  <a:pt x="55667" y="117570"/>
                </a:cubicBezTo>
                <a:cubicBezTo>
                  <a:pt x="50640" y="114660"/>
                  <a:pt x="22594" y="122068"/>
                  <a:pt x="12804" y="104870"/>
                </a:cubicBezTo>
                <a:cubicBezTo>
                  <a:pt x="3014" y="87672"/>
                  <a:pt x="-690" y="-3345"/>
                  <a:pt x="104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: 図形 915">
            <a:extLst>
              <a:ext uri="{FF2B5EF4-FFF2-40B4-BE49-F238E27FC236}">
                <a16:creationId xmlns:a16="http://schemas.microsoft.com/office/drawing/2014/main" id="{D182D73C-E063-4672-AECA-90985D1D41A7}"/>
              </a:ext>
            </a:extLst>
          </p:cNvPr>
          <p:cNvSpPr/>
          <p:nvPr/>
        </p:nvSpPr>
        <p:spPr>
          <a:xfrm>
            <a:off x="2918737" y="5688945"/>
            <a:ext cx="96634" cy="308222"/>
          </a:xfrm>
          <a:custGeom>
            <a:avLst/>
            <a:gdLst>
              <a:gd name="connsiteX0" fmla="*/ 21313 w 96634"/>
              <a:gd name="connsiteY0" fmla="*/ 655 h 308222"/>
              <a:gd name="connsiteX1" fmla="*/ 676 w 96634"/>
              <a:gd name="connsiteY1" fmla="*/ 108605 h 308222"/>
              <a:gd name="connsiteX2" fmla="*/ 51476 w 96634"/>
              <a:gd name="connsiteY2" fmla="*/ 268943 h 308222"/>
              <a:gd name="connsiteX3" fmla="*/ 95926 w 96634"/>
              <a:gd name="connsiteY3" fmla="*/ 300693 h 308222"/>
              <a:gd name="connsiteX4" fmla="*/ 14963 w 96634"/>
              <a:gd name="connsiteY4" fmla="*/ 156230 h 308222"/>
              <a:gd name="connsiteX5" fmla="*/ 7026 w 96634"/>
              <a:gd name="connsiteY5" fmla="*/ 67330 h 308222"/>
              <a:gd name="connsiteX6" fmla="*/ 21313 w 96634"/>
              <a:gd name="connsiteY6" fmla="*/ 655 h 30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634" h="308222">
                <a:moveTo>
                  <a:pt x="21313" y="655"/>
                </a:moveTo>
                <a:cubicBezTo>
                  <a:pt x="20255" y="7534"/>
                  <a:pt x="-4351" y="63890"/>
                  <a:pt x="676" y="108605"/>
                </a:cubicBezTo>
                <a:cubicBezTo>
                  <a:pt x="5703" y="153320"/>
                  <a:pt x="35601" y="236928"/>
                  <a:pt x="51476" y="268943"/>
                </a:cubicBezTo>
                <a:cubicBezTo>
                  <a:pt x="67351" y="300958"/>
                  <a:pt x="102011" y="319478"/>
                  <a:pt x="95926" y="300693"/>
                </a:cubicBezTo>
                <a:cubicBezTo>
                  <a:pt x="89841" y="281908"/>
                  <a:pt x="29780" y="195124"/>
                  <a:pt x="14963" y="156230"/>
                </a:cubicBezTo>
                <a:cubicBezTo>
                  <a:pt x="146" y="117336"/>
                  <a:pt x="6497" y="91936"/>
                  <a:pt x="7026" y="67330"/>
                </a:cubicBezTo>
                <a:cubicBezTo>
                  <a:pt x="7555" y="42724"/>
                  <a:pt x="22371" y="-6224"/>
                  <a:pt x="21313" y="6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: 図形 916">
            <a:extLst>
              <a:ext uri="{FF2B5EF4-FFF2-40B4-BE49-F238E27FC236}">
                <a16:creationId xmlns:a16="http://schemas.microsoft.com/office/drawing/2014/main" id="{4B51D981-0025-47AB-B88D-BB4D8CDF55F5}"/>
              </a:ext>
            </a:extLst>
          </p:cNvPr>
          <p:cNvSpPr/>
          <p:nvPr/>
        </p:nvSpPr>
        <p:spPr>
          <a:xfrm>
            <a:off x="2960651" y="5811230"/>
            <a:ext cx="131698" cy="155424"/>
          </a:xfrm>
          <a:custGeom>
            <a:avLst/>
            <a:gdLst>
              <a:gd name="connsiteX0" fmla="*/ 1624 w 131698"/>
              <a:gd name="connsiteY0" fmla="*/ 3783 h 155424"/>
              <a:gd name="connsiteX1" fmla="*/ 103224 w 131698"/>
              <a:gd name="connsiteY1" fmla="*/ 145070 h 155424"/>
              <a:gd name="connsiteX2" fmla="*/ 128624 w 131698"/>
              <a:gd name="connsiteY2" fmla="*/ 133958 h 155424"/>
              <a:gd name="connsiteX3" fmla="*/ 46074 w 131698"/>
              <a:gd name="connsiteY3" fmla="*/ 48233 h 155424"/>
              <a:gd name="connsiteX4" fmla="*/ 1624 w 131698"/>
              <a:gd name="connsiteY4" fmla="*/ 3783 h 155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698" h="155424">
                <a:moveTo>
                  <a:pt x="1624" y="3783"/>
                </a:moveTo>
                <a:cubicBezTo>
                  <a:pt x="11149" y="19923"/>
                  <a:pt x="82057" y="123374"/>
                  <a:pt x="103224" y="145070"/>
                </a:cubicBezTo>
                <a:cubicBezTo>
                  <a:pt x="124391" y="166766"/>
                  <a:pt x="138149" y="150098"/>
                  <a:pt x="128624" y="133958"/>
                </a:cubicBezTo>
                <a:cubicBezTo>
                  <a:pt x="119099" y="117819"/>
                  <a:pt x="65388" y="69400"/>
                  <a:pt x="46074" y="48233"/>
                </a:cubicBezTo>
                <a:cubicBezTo>
                  <a:pt x="26760" y="27066"/>
                  <a:pt x="-7901" y="-12357"/>
                  <a:pt x="1624" y="37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: 図形 917">
            <a:extLst>
              <a:ext uri="{FF2B5EF4-FFF2-40B4-BE49-F238E27FC236}">
                <a16:creationId xmlns:a16="http://schemas.microsoft.com/office/drawing/2014/main" id="{AF8BB381-03E4-4E57-B4A3-911D8B437314}"/>
              </a:ext>
            </a:extLst>
          </p:cNvPr>
          <p:cNvSpPr/>
          <p:nvPr/>
        </p:nvSpPr>
        <p:spPr>
          <a:xfrm>
            <a:off x="3011828" y="5846032"/>
            <a:ext cx="160702" cy="154690"/>
          </a:xfrm>
          <a:custGeom>
            <a:avLst/>
            <a:gdLst>
              <a:gd name="connsiteX0" fmla="*/ 1247 w 160702"/>
              <a:gd name="connsiteY0" fmla="*/ 151543 h 154690"/>
              <a:gd name="connsiteX1" fmla="*/ 158410 w 160702"/>
              <a:gd name="connsiteY1" fmla="*/ 731 h 154690"/>
              <a:gd name="connsiteX2" fmla="*/ 88560 w 160702"/>
              <a:gd name="connsiteY2" fmla="*/ 95981 h 154690"/>
              <a:gd name="connsiteX3" fmla="*/ 1247 w 160702"/>
              <a:gd name="connsiteY3" fmla="*/ 151543 h 15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702" h="154690">
                <a:moveTo>
                  <a:pt x="1247" y="151543"/>
                </a:moveTo>
                <a:cubicBezTo>
                  <a:pt x="12889" y="135668"/>
                  <a:pt x="143858" y="9991"/>
                  <a:pt x="158410" y="731"/>
                </a:cubicBezTo>
                <a:cubicBezTo>
                  <a:pt x="172962" y="-8529"/>
                  <a:pt x="114489" y="72698"/>
                  <a:pt x="88560" y="95981"/>
                </a:cubicBezTo>
                <a:cubicBezTo>
                  <a:pt x="62631" y="119264"/>
                  <a:pt x="-10395" y="167418"/>
                  <a:pt x="1247" y="15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: 図形 918">
            <a:extLst>
              <a:ext uri="{FF2B5EF4-FFF2-40B4-BE49-F238E27FC236}">
                <a16:creationId xmlns:a16="http://schemas.microsoft.com/office/drawing/2014/main" id="{0424171B-E0C4-43DD-8956-E48306ED7438}"/>
              </a:ext>
            </a:extLst>
          </p:cNvPr>
          <p:cNvSpPr/>
          <p:nvPr/>
        </p:nvSpPr>
        <p:spPr>
          <a:xfrm>
            <a:off x="2974921" y="5504910"/>
            <a:ext cx="144791" cy="251620"/>
          </a:xfrm>
          <a:custGeom>
            <a:avLst/>
            <a:gdLst>
              <a:gd name="connsiteX0" fmla="*/ 54 w 144791"/>
              <a:gd name="connsiteY0" fmla="*/ 540 h 251620"/>
              <a:gd name="connsiteX1" fmla="*/ 109592 w 144791"/>
              <a:gd name="connsiteY1" fmla="*/ 230728 h 251620"/>
              <a:gd name="connsiteX2" fmla="*/ 144517 w 144791"/>
              <a:gd name="connsiteY2" fmla="*/ 233903 h 251620"/>
              <a:gd name="connsiteX3" fmla="*/ 95304 w 144791"/>
              <a:gd name="connsiteY3" fmla="*/ 168815 h 251620"/>
              <a:gd name="connsiteX4" fmla="*/ 54 w 144791"/>
              <a:gd name="connsiteY4" fmla="*/ 540 h 251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91" h="251620">
                <a:moveTo>
                  <a:pt x="54" y="540"/>
                </a:moveTo>
                <a:cubicBezTo>
                  <a:pt x="2435" y="10859"/>
                  <a:pt x="85515" y="191834"/>
                  <a:pt x="109592" y="230728"/>
                </a:cubicBezTo>
                <a:cubicBezTo>
                  <a:pt x="133669" y="269622"/>
                  <a:pt x="146898" y="244222"/>
                  <a:pt x="144517" y="233903"/>
                </a:cubicBezTo>
                <a:cubicBezTo>
                  <a:pt x="142136" y="223584"/>
                  <a:pt x="116471" y="206915"/>
                  <a:pt x="95304" y="168815"/>
                </a:cubicBezTo>
                <a:cubicBezTo>
                  <a:pt x="74137" y="130715"/>
                  <a:pt x="-2327" y="-9779"/>
                  <a:pt x="54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: 図形 919">
            <a:extLst>
              <a:ext uri="{FF2B5EF4-FFF2-40B4-BE49-F238E27FC236}">
                <a16:creationId xmlns:a16="http://schemas.microsoft.com/office/drawing/2014/main" id="{BB537773-D866-44FA-B703-DF8E504C3714}"/>
              </a:ext>
            </a:extLst>
          </p:cNvPr>
          <p:cNvSpPr/>
          <p:nvPr/>
        </p:nvSpPr>
        <p:spPr>
          <a:xfrm>
            <a:off x="2849523" y="5386156"/>
            <a:ext cx="224155" cy="80934"/>
          </a:xfrm>
          <a:custGeom>
            <a:avLst/>
            <a:gdLst>
              <a:gd name="connsiteX0" fmla="*/ 40 w 224155"/>
              <a:gd name="connsiteY0" fmla="*/ 232 h 80934"/>
              <a:gd name="connsiteX1" fmla="*/ 173077 w 224155"/>
              <a:gd name="connsiteY1" fmla="*/ 66907 h 80934"/>
              <a:gd name="connsiteX2" fmla="*/ 223877 w 224155"/>
              <a:gd name="connsiteY2" fmla="*/ 79607 h 80934"/>
              <a:gd name="connsiteX3" fmla="*/ 157202 w 224155"/>
              <a:gd name="connsiteY3" fmla="*/ 46269 h 80934"/>
              <a:gd name="connsiteX4" fmla="*/ 40 w 224155"/>
              <a:gd name="connsiteY4" fmla="*/ 232 h 8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155" h="80934">
                <a:moveTo>
                  <a:pt x="40" y="232"/>
                </a:moveTo>
                <a:cubicBezTo>
                  <a:pt x="2686" y="3672"/>
                  <a:pt x="135771" y="53678"/>
                  <a:pt x="173077" y="66907"/>
                </a:cubicBezTo>
                <a:cubicBezTo>
                  <a:pt x="210383" y="80136"/>
                  <a:pt x="226523" y="83047"/>
                  <a:pt x="223877" y="79607"/>
                </a:cubicBezTo>
                <a:cubicBezTo>
                  <a:pt x="221231" y="76167"/>
                  <a:pt x="190275" y="60027"/>
                  <a:pt x="157202" y="46269"/>
                </a:cubicBezTo>
                <a:cubicBezTo>
                  <a:pt x="124129" y="32511"/>
                  <a:pt x="-2606" y="-3208"/>
                  <a:pt x="40" y="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: 図形 920">
            <a:extLst>
              <a:ext uri="{FF2B5EF4-FFF2-40B4-BE49-F238E27FC236}">
                <a16:creationId xmlns:a16="http://schemas.microsoft.com/office/drawing/2014/main" id="{2F55A295-2745-4AEF-8CB1-7B8771DB8044}"/>
              </a:ext>
            </a:extLst>
          </p:cNvPr>
          <p:cNvSpPr/>
          <p:nvPr/>
        </p:nvSpPr>
        <p:spPr>
          <a:xfrm>
            <a:off x="2910959" y="5456051"/>
            <a:ext cx="119864" cy="160165"/>
          </a:xfrm>
          <a:custGeom>
            <a:avLst/>
            <a:gdLst>
              <a:gd name="connsiteX0" fmla="*/ 516 w 119864"/>
              <a:gd name="connsiteY0" fmla="*/ 157349 h 160165"/>
              <a:gd name="connsiteX1" fmla="*/ 51316 w 119864"/>
              <a:gd name="connsiteY1" fmla="*/ 33524 h 160165"/>
              <a:gd name="connsiteX2" fmla="*/ 119579 w 119864"/>
              <a:gd name="connsiteY2" fmla="*/ 187 h 160165"/>
              <a:gd name="connsiteX3" fmla="*/ 75129 w 119864"/>
              <a:gd name="connsiteY3" fmla="*/ 20824 h 160165"/>
              <a:gd name="connsiteX4" fmla="*/ 60841 w 119864"/>
              <a:gd name="connsiteY4" fmla="*/ 38287 h 160165"/>
              <a:gd name="connsiteX5" fmla="*/ 27504 w 119864"/>
              <a:gd name="connsiteY5" fmla="*/ 112899 h 160165"/>
              <a:gd name="connsiteX6" fmla="*/ 516 w 119864"/>
              <a:gd name="connsiteY6" fmla="*/ 157349 h 1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864" h="160165">
                <a:moveTo>
                  <a:pt x="516" y="157349"/>
                </a:moveTo>
                <a:cubicBezTo>
                  <a:pt x="4485" y="144120"/>
                  <a:pt x="31472" y="59718"/>
                  <a:pt x="51316" y="33524"/>
                </a:cubicBezTo>
                <a:cubicBezTo>
                  <a:pt x="71160" y="7330"/>
                  <a:pt x="115610" y="2304"/>
                  <a:pt x="119579" y="187"/>
                </a:cubicBezTo>
                <a:cubicBezTo>
                  <a:pt x="123548" y="-1930"/>
                  <a:pt x="84919" y="14474"/>
                  <a:pt x="75129" y="20824"/>
                </a:cubicBezTo>
                <a:cubicBezTo>
                  <a:pt x="65339" y="27174"/>
                  <a:pt x="68778" y="22941"/>
                  <a:pt x="60841" y="38287"/>
                </a:cubicBezTo>
                <a:cubicBezTo>
                  <a:pt x="52904" y="53633"/>
                  <a:pt x="38617" y="91732"/>
                  <a:pt x="27504" y="112899"/>
                </a:cubicBezTo>
                <a:cubicBezTo>
                  <a:pt x="16392" y="134066"/>
                  <a:pt x="-3453" y="170578"/>
                  <a:pt x="516" y="1573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: 図形 921">
            <a:extLst>
              <a:ext uri="{FF2B5EF4-FFF2-40B4-BE49-F238E27FC236}">
                <a16:creationId xmlns:a16="http://schemas.microsoft.com/office/drawing/2014/main" id="{4CDDA22D-B62F-4E1D-8DE9-E6AB3BD8852F}"/>
              </a:ext>
            </a:extLst>
          </p:cNvPr>
          <p:cNvSpPr/>
          <p:nvPr/>
        </p:nvSpPr>
        <p:spPr>
          <a:xfrm>
            <a:off x="2779713" y="5404907"/>
            <a:ext cx="185821" cy="275168"/>
          </a:xfrm>
          <a:custGeom>
            <a:avLst/>
            <a:gdLst>
              <a:gd name="connsiteX0" fmla="*/ 0 w 185821"/>
              <a:gd name="connsiteY0" fmla="*/ 531 h 275168"/>
              <a:gd name="connsiteX1" fmla="*/ 88900 w 185821"/>
              <a:gd name="connsiteY1" fmla="*/ 95781 h 275168"/>
              <a:gd name="connsiteX2" fmla="*/ 120650 w 185821"/>
              <a:gd name="connsiteY2" fmla="*/ 170393 h 275168"/>
              <a:gd name="connsiteX3" fmla="*/ 185737 w 185821"/>
              <a:gd name="connsiteY3" fmla="*/ 275168 h 275168"/>
              <a:gd name="connsiteX4" fmla="*/ 133350 w 185821"/>
              <a:gd name="connsiteY4" fmla="*/ 168806 h 275168"/>
              <a:gd name="connsiteX5" fmla="*/ 88900 w 185821"/>
              <a:gd name="connsiteY5" fmla="*/ 62443 h 275168"/>
              <a:gd name="connsiteX6" fmla="*/ 0 w 185821"/>
              <a:gd name="connsiteY6" fmla="*/ 531 h 275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821" h="275168">
                <a:moveTo>
                  <a:pt x="0" y="531"/>
                </a:moveTo>
                <a:cubicBezTo>
                  <a:pt x="0" y="6087"/>
                  <a:pt x="68792" y="67471"/>
                  <a:pt x="88900" y="95781"/>
                </a:cubicBezTo>
                <a:cubicBezTo>
                  <a:pt x="109008" y="124091"/>
                  <a:pt x="104511" y="140495"/>
                  <a:pt x="120650" y="170393"/>
                </a:cubicBezTo>
                <a:cubicBezTo>
                  <a:pt x="136789" y="200291"/>
                  <a:pt x="183620" y="275432"/>
                  <a:pt x="185737" y="275168"/>
                </a:cubicBezTo>
                <a:cubicBezTo>
                  <a:pt x="187854" y="274904"/>
                  <a:pt x="149490" y="204260"/>
                  <a:pt x="133350" y="168806"/>
                </a:cubicBezTo>
                <a:cubicBezTo>
                  <a:pt x="117211" y="133352"/>
                  <a:pt x="109273" y="90753"/>
                  <a:pt x="88900" y="62443"/>
                </a:cubicBezTo>
                <a:cubicBezTo>
                  <a:pt x="68527" y="34133"/>
                  <a:pt x="0" y="-5025"/>
                  <a:pt x="0" y="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: 図形 922">
            <a:extLst>
              <a:ext uri="{FF2B5EF4-FFF2-40B4-BE49-F238E27FC236}">
                <a16:creationId xmlns:a16="http://schemas.microsoft.com/office/drawing/2014/main" id="{92043575-6CF1-45A1-9150-EE01D63DFE5E}"/>
              </a:ext>
            </a:extLst>
          </p:cNvPr>
          <p:cNvSpPr/>
          <p:nvPr/>
        </p:nvSpPr>
        <p:spPr>
          <a:xfrm>
            <a:off x="2990550" y="5600681"/>
            <a:ext cx="133166" cy="14815"/>
          </a:xfrm>
          <a:custGeom>
            <a:avLst/>
            <a:gdLst>
              <a:gd name="connsiteX0" fmla="*/ 1888 w 133166"/>
              <a:gd name="connsiteY0" fmla="*/ 19 h 14815"/>
              <a:gd name="connsiteX1" fmla="*/ 132063 w 133166"/>
              <a:gd name="connsiteY1" fmla="*/ 14307 h 14815"/>
              <a:gd name="connsiteX2" fmla="*/ 60625 w 133166"/>
              <a:gd name="connsiteY2" fmla="*/ 11132 h 14815"/>
              <a:gd name="connsiteX3" fmla="*/ 1888 w 133166"/>
              <a:gd name="connsiteY3" fmla="*/ 19 h 1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166" h="14815">
                <a:moveTo>
                  <a:pt x="1888" y="19"/>
                </a:moveTo>
                <a:cubicBezTo>
                  <a:pt x="13794" y="548"/>
                  <a:pt x="122274" y="12455"/>
                  <a:pt x="132063" y="14307"/>
                </a:cubicBezTo>
                <a:cubicBezTo>
                  <a:pt x="141852" y="16159"/>
                  <a:pt x="83908" y="12455"/>
                  <a:pt x="60625" y="11132"/>
                </a:cubicBezTo>
                <a:cubicBezTo>
                  <a:pt x="37342" y="9809"/>
                  <a:pt x="-10018" y="-510"/>
                  <a:pt x="1888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: 図形 923">
            <a:extLst>
              <a:ext uri="{FF2B5EF4-FFF2-40B4-BE49-F238E27FC236}">
                <a16:creationId xmlns:a16="http://schemas.microsoft.com/office/drawing/2014/main" id="{CCBA3B26-7BCA-4E0E-BEC7-51900B937C31}"/>
              </a:ext>
            </a:extLst>
          </p:cNvPr>
          <p:cNvSpPr/>
          <p:nvPr/>
        </p:nvSpPr>
        <p:spPr>
          <a:xfrm>
            <a:off x="2928925" y="5451258"/>
            <a:ext cx="77984" cy="68801"/>
          </a:xfrm>
          <a:custGeom>
            <a:avLst/>
            <a:gdLst>
              <a:gd name="connsiteX0" fmla="*/ 13 w 77984"/>
              <a:gd name="connsiteY0" fmla="*/ 217 h 68801"/>
              <a:gd name="connsiteX1" fmla="*/ 73038 w 77984"/>
              <a:gd name="connsiteY1" fmla="*/ 66892 h 68801"/>
              <a:gd name="connsiteX2" fmla="*/ 66688 w 77984"/>
              <a:gd name="connsiteY2" fmla="*/ 46255 h 68801"/>
              <a:gd name="connsiteX3" fmla="*/ 13 w 77984"/>
              <a:gd name="connsiteY3" fmla="*/ 217 h 6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984" h="68801">
                <a:moveTo>
                  <a:pt x="13" y="217"/>
                </a:moveTo>
                <a:cubicBezTo>
                  <a:pt x="1071" y="3656"/>
                  <a:pt x="61926" y="59219"/>
                  <a:pt x="73038" y="66892"/>
                </a:cubicBezTo>
                <a:cubicBezTo>
                  <a:pt x="84151" y="74565"/>
                  <a:pt x="74096" y="57368"/>
                  <a:pt x="66688" y="46255"/>
                </a:cubicBezTo>
                <a:cubicBezTo>
                  <a:pt x="59280" y="35143"/>
                  <a:pt x="-1045" y="-3222"/>
                  <a:pt x="13" y="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: 図形 924">
            <a:extLst>
              <a:ext uri="{FF2B5EF4-FFF2-40B4-BE49-F238E27FC236}">
                <a16:creationId xmlns:a16="http://schemas.microsoft.com/office/drawing/2014/main" id="{2F385ED8-E2F5-48DF-8DD3-501571C8738C}"/>
              </a:ext>
            </a:extLst>
          </p:cNvPr>
          <p:cNvSpPr/>
          <p:nvPr/>
        </p:nvSpPr>
        <p:spPr>
          <a:xfrm>
            <a:off x="3136900" y="5357813"/>
            <a:ext cx="77804" cy="17622"/>
          </a:xfrm>
          <a:custGeom>
            <a:avLst/>
            <a:gdLst>
              <a:gd name="connsiteX0" fmla="*/ 0 w 77804"/>
              <a:gd name="connsiteY0" fmla="*/ 0 h 17622"/>
              <a:gd name="connsiteX1" fmla="*/ 77788 w 77804"/>
              <a:gd name="connsiteY1" fmla="*/ 17462 h 17622"/>
              <a:gd name="connsiteX2" fmla="*/ 0 w 77804"/>
              <a:gd name="connsiteY2" fmla="*/ 0 h 1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804" h="17622">
                <a:moveTo>
                  <a:pt x="0" y="0"/>
                </a:moveTo>
                <a:cubicBezTo>
                  <a:pt x="0" y="0"/>
                  <a:pt x="79111" y="15345"/>
                  <a:pt x="77788" y="17462"/>
                </a:cubicBezTo>
                <a:cubicBezTo>
                  <a:pt x="76465" y="19579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: 図形 926">
            <a:extLst>
              <a:ext uri="{FF2B5EF4-FFF2-40B4-BE49-F238E27FC236}">
                <a16:creationId xmlns:a16="http://schemas.microsoft.com/office/drawing/2014/main" id="{DA77F401-4D78-4355-8A3B-AFC4DA8DBD3D}"/>
              </a:ext>
            </a:extLst>
          </p:cNvPr>
          <p:cNvSpPr/>
          <p:nvPr/>
        </p:nvSpPr>
        <p:spPr>
          <a:xfrm>
            <a:off x="2571707" y="5371720"/>
            <a:ext cx="290141" cy="44968"/>
          </a:xfrm>
          <a:custGeom>
            <a:avLst/>
            <a:gdLst>
              <a:gd name="connsiteX0" fmla="*/ 43 w 290141"/>
              <a:gd name="connsiteY0" fmla="*/ 40068 h 44968"/>
              <a:gd name="connsiteX1" fmla="*/ 268331 w 290141"/>
              <a:gd name="connsiteY1" fmla="*/ 41655 h 44968"/>
              <a:gd name="connsiteX2" fmla="*/ 271506 w 290141"/>
              <a:gd name="connsiteY2" fmla="*/ 380 h 44968"/>
              <a:gd name="connsiteX3" fmla="*/ 247693 w 290141"/>
              <a:gd name="connsiteY3" fmla="*/ 21018 h 44968"/>
              <a:gd name="connsiteX4" fmla="*/ 43 w 290141"/>
              <a:gd name="connsiteY4" fmla="*/ 40068 h 4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141" h="44968">
                <a:moveTo>
                  <a:pt x="43" y="40068"/>
                </a:moveTo>
                <a:cubicBezTo>
                  <a:pt x="3483" y="43507"/>
                  <a:pt x="223087" y="48270"/>
                  <a:pt x="268331" y="41655"/>
                </a:cubicBezTo>
                <a:cubicBezTo>
                  <a:pt x="313575" y="35040"/>
                  <a:pt x="274946" y="3819"/>
                  <a:pt x="271506" y="380"/>
                </a:cubicBezTo>
                <a:cubicBezTo>
                  <a:pt x="268066" y="-3059"/>
                  <a:pt x="295318" y="17843"/>
                  <a:pt x="247693" y="21018"/>
                </a:cubicBezTo>
                <a:cubicBezTo>
                  <a:pt x="200068" y="24193"/>
                  <a:pt x="-3397" y="36629"/>
                  <a:pt x="43" y="400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: 図形 927">
            <a:extLst>
              <a:ext uri="{FF2B5EF4-FFF2-40B4-BE49-F238E27FC236}">
                <a16:creationId xmlns:a16="http://schemas.microsoft.com/office/drawing/2014/main" id="{1CF7804B-2AEC-4D7B-9098-18B1CDDD0DA7}"/>
              </a:ext>
            </a:extLst>
          </p:cNvPr>
          <p:cNvSpPr/>
          <p:nvPr/>
        </p:nvSpPr>
        <p:spPr>
          <a:xfrm>
            <a:off x="2570089" y="5341625"/>
            <a:ext cx="303479" cy="477291"/>
          </a:xfrm>
          <a:custGeom>
            <a:avLst/>
            <a:gdLst>
              <a:gd name="connsiteX0" fmla="*/ 74 w 303479"/>
              <a:gd name="connsiteY0" fmla="*/ 28888 h 477291"/>
              <a:gd name="connsiteX1" fmla="*/ 109611 w 303479"/>
              <a:gd name="connsiteY1" fmla="*/ 136838 h 477291"/>
              <a:gd name="connsiteX2" fmla="*/ 81036 w 303479"/>
              <a:gd name="connsiteY2" fmla="*/ 154300 h 477291"/>
              <a:gd name="connsiteX3" fmla="*/ 79449 w 303479"/>
              <a:gd name="connsiteY3" fmla="*/ 284475 h 477291"/>
              <a:gd name="connsiteX4" fmla="*/ 87386 w 303479"/>
              <a:gd name="connsiteY4" fmla="*/ 384488 h 477291"/>
              <a:gd name="connsiteX5" fmla="*/ 142949 w 303479"/>
              <a:gd name="connsiteY5" fmla="*/ 446400 h 477291"/>
              <a:gd name="connsiteX6" fmla="*/ 204861 w 303479"/>
              <a:gd name="connsiteY6" fmla="*/ 476563 h 477291"/>
              <a:gd name="connsiteX7" fmla="*/ 279474 w 303479"/>
              <a:gd name="connsiteY7" fmla="*/ 417825 h 477291"/>
              <a:gd name="connsiteX8" fmla="*/ 296936 w 303479"/>
              <a:gd name="connsiteY8" fmla="*/ 360675 h 477291"/>
              <a:gd name="connsiteX9" fmla="*/ 303286 w 303479"/>
              <a:gd name="connsiteY9" fmla="*/ 222563 h 477291"/>
              <a:gd name="connsiteX10" fmla="*/ 290586 w 303479"/>
              <a:gd name="connsiteY10" fmla="*/ 135250 h 477291"/>
              <a:gd name="connsiteX11" fmla="*/ 215974 w 303479"/>
              <a:gd name="connsiteY11" fmla="*/ 60638 h 477291"/>
              <a:gd name="connsiteX12" fmla="*/ 163586 w 303479"/>
              <a:gd name="connsiteY12" fmla="*/ 3488 h 477291"/>
              <a:gd name="connsiteX13" fmla="*/ 282649 w 303479"/>
              <a:gd name="connsiteY13" fmla="*/ 165413 h 477291"/>
              <a:gd name="connsiteX14" fmla="*/ 282649 w 303479"/>
              <a:gd name="connsiteY14" fmla="*/ 349563 h 477291"/>
              <a:gd name="connsiteX15" fmla="*/ 212799 w 303479"/>
              <a:gd name="connsiteY15" fmla="*/ 419413 h 477291"/>
              <a:gd name="connsiteX16" fmla="*/ 158824 w 303479"/>
              <a:gd name="connsiteY16" fmla="*/ 421000 h 477291"/>
              <a:gd name="connsiteX17" fmla="*/ 117549 w 303479"/>
              <a:gd name="connsiteY17" fmla="*/ 347975 h 477291"/>
              <a:gd name="connsiteX18" fmla="*/ 106436 w 303479"/>
              <a:gd name="connsiteY18" fmla="*/ 200338 h 477291"/>
              <a:gd name="connsiteX19" fmla="*/ 130249 w 303479"/>
              <a:gd name="connsiteY19" fmla="*/ 155888 h 477291"/>
              <a:gd name="connsiteX20" fmla="*/ 128661 w 303479"/>
              <a:gd name="connsiteY20" fmla="*/ 106675 h 477291"/>
              <a:gd name="connsiteX21" fmla="*/ 74 w 303479"/>
              <a:gd name="connsiteY21" fmla="*/ 28888 h 47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3479" h="477291">
                <a:moveTo>
                  <a:pt x="74" y="28888"/>
                </a:moveTo>
                <a:cubicBezTo>
                  <a:pt x="-3101" y="33915"/>
                  <a:pt x="96117" y="115936"/>
                  <a:pt x="109611" y="136838"/>
                </a:cubicBezTo>
                <a:cubicBezTo>
                  <a:pt x="123105" y="157740"/>
                  <a:pt x="86063" y="129694"/>
                  <a:pt x="81036" y="154300"/>
                </a:cubicBezTo>
                <a:cubicBezTo>
                  <a:pt x="76009" y="178906"/>
                  <a:pt x="78391" y="246110"/>
                  <a:pt x="79449" y="284475"/>
                </a:cubicBezTo>
                <a:cubicBezTo>
                  <a:pt x="80507" y="322840"/>
                  <a:pt x="76803" y="357501"/>
                  <a:pt x="87386" y="384488"/>
                </a:cubicBezTo>
                <a:cubicBezTo>
                  <a:pt x="97969" y="411475"/>
                  <a:pt x="123370" y="431054"/>
                  <a:pt x="142949" y="446400"/>
                </a:cubicBezTo>
                <a:cubicBezTo>
                  <a:pt x="162528" y="461746"/>
                  <a:pt x="182107" y="481326"/>
                  <a:pt x="204861" y="476563"/>
                </a:cubicBezTo>
                <a:cubicBezTo>
                  <a:pt x="227615" y="471800"/>
                  <a:pt x="264128" y="437140"/>
                  <a:pt x="279474" y="417825"/>
                </a:cubicBezTo>
                <a:cubicBezTo>
                  <a:pt x="294820" y="398510"/>
                  <a:pt x="292967" y="393219"/>
                  <a:pt x="296936" y="360675"/>
                </a:cubicBezTo>
                <a:cubicBezTo>
                  <a:pt x="300905" y="328131"/>
                  <a:pt x="304344" y="260134"/>
                  <a:pt x="303286" y="222563"/>
                </a:cubicBezTo>
                <a:cubicBezTo>
                  <a:pt x="302228" y="184992"/>
                  <a:pt x="305138" y="162238"/>
                  <a:pt x="290586" y="135250"/>
                </a:cubicBezTo>
                <a:cubicBezTo>
                  <a:pt x="276034" y="108262"/>
                  <a:pt x="237141" y="82598"/>
                  <a:pt x="215974" y="60638"/>
                </a:cubicBezTo>
                <a:cubicBezTo>
                  <a:pt x="194807" y="38678"/>
                  <a:pt x="152474" y="-13974"/>
                  <a:pt x="163586" y="3488"/>
                </a:cubicBezTo>
                <a:cubicBezTo>
                  <a:pt x="174698" y="20950"/>
                  <a:pt x="262805" y="107734"/>
                  <a:pt x="282649" y="165413"/>
                </a:cubicBezTo>
                <a:cubicBezTo>
                  <a:pt x="302493" y="223092"/>
                  <a:pt x="294291" y="307230"/>
                  <a:pt x="282649" y="349563"/>
                </a:cubicBezTo>
                <a:cubicBezTo>
                  <a:pt x="271007" y="391896"/>
                  <a:pt x="233437" y="407507"/>
                  <a:pt x="212799" y="419413"/>
                </a:cubicBezTo>
                <a:cubicBezTo>
                  <a:pt x="192161" y="431319"/>
                  <a:pt x="174699" y="432906"/>
                  <a:pt x="158824" y="421000"/>
                </a:cubicBezTo>
                <a:cubicBezTo>
                  <a:pt x="142949" y="409094"/>
                  <a:pt x="126280" y="384752"/>
                  <a:pt x="117549" y="347975"/>
                </a:cubicBezTo>
                <a:cubicBezTo>
                  <a:pt x="108818" y="311198"/>
                  <a:pt x="104319" y="232353"/>
                  <a:pt x="106436" y="200338"/>
                </a:cubicBezTo>
                <a:cubicBezTo>
                  <a:pt x="108553" y="168324"/>
                  <a:pt x="126545" y="171498"/>
                  <a:pt x="130249" y="155888"/>
                </a:cubicBezTo>
                <a:cubicBezTo>
                  <a:pt x="133953" y="140278"/>
                  <a:pt x="146388" y="125725"/>
                  <a:pt x="128661" y="106675"/>
                </a:cubicBezTo>
                <a:cubicBezTo>
                  <a:pt x="110934" y="87625"/>
                  <a:pt x="3249" y="23861"/>
                  <a:pt x="74" y="28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: 図形 928">
            <a:extLst>
              <a:ext uri="{FF2B5EF4-FFF2-40B4-BE49-F238E27FC236}">
                <a16:creationId xmlns:a16="http://schemas.microsoft.com/office/drawing/2014/main" id="{B954C9EA-35AA-4DE8-8A9F-7EA3ED97145E}"/>
              </a:ext>
            </a:extLst>
          </p:cNvPr>
          <p:cNvSpPr/>
          <p:nvPr/>
        </p:nvSpPr>
        <p:spPr>
          <a:xfrm>
            <a:off x="2535183" y="5377668"/>
            <a:ext cx="122300" cy="233231"/>
          </a:xfrm>
          <a:custGeom>
            <a:avLst/>
            <a:gdLst>
              <a:gd name="connsiteX0" fmla="*/ 30217 w 122300"/>
              <a:gd name="connsiteY0" fmla="*/ 782 h 233231"/>
              <a:gd name="connsiteX1" fmla="*/ 55 w 122300"/>
              <a:gd name="connsiteY1" fmla="*/ 97620 h 233231"/>
              <a:gd name="connsiteX2" fmla="*/ 25455 w 122300"/>
              <a:gd name="connsiteY2" fmla="*/ 184932 h 233231"/>
              <a:gd name="connsiteX3" fmla="*/ 111180 w 122300"/>
              <a:gd name="connsiteY3" fmla="*/ 229382 h 233231"/>
              <a:gd name="connsiteX4" fmla="*/ 112767 w 122300"/>
              <a:gd name="connsiteY4" fmla="*/ 224620 h 233231"/>
              <a:gd name="connsiteX5" fmla="*/ 33392 w 122300"/>
              <a:gd name="connsiteY5" fmla="*/ 173820 h 233231"/>
              <a:gd name="connsiteX6" fmla="*/ 15930 w 122300"/>
              <a:gd name="connsiteY6" fmla="*/ 153182 h 233231"/>
              <a:gd name="connsiteX7" fmla="*/ 30217 w 122300"/>
              <a:gd name="connsiteY7" fmla="*/ 782 h 233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300" h="233231">
                <a:moveTo>
                  <a:pt x="30217" y="782"/>
                </a:moveTo>
                <a:cubicBezTo>
                  <a:pt x="27571" y="-8478"/>
                  <a:pt x="849" y="66928"/>
                  <a:pt x="55" y="97620"/>
                </a:cubicBezTo>
                <a:cubicBezTo>
                  <a:pt x="-739" y="128312"/>
                  <a:pt x="6934" y="162972"/>
                  <a:pt x="25455" y="184932"/>
                </a:cubicBezTo>
                <a:cubicBezTo>
                  <a:pt x="43976" y="206892"/>
                  <a:pt x="96628" y="222767"/>
                  <a:pt x="111180" y="229382"/>
                </a:cubicBezTo>
                <a:cubicBezTo>
                  <a:pt x="125732" y="235997"/>
                  <a:pt x="125732" y="233880"/>
                  <a:pt x="112767" y="224620"/>
                </a:cubicBezTo>
                <a:cubicBezTo>
                  <a:pt x="99802" y="215360"/>
                  <a:pt x="33392" y="173820"/>
                  <a:pt x="33392" y="173820"/>
                </a:cubicBezTo>
                <a:cubicBezTo>
                  <a:pt x="17252" y="161914"/>
                  <a:pt x="15401" y="178317"/>
                  <a:pt x="15930" y="153182"/>
                </a:cubicBezTo>
                <a:cubicBezTo>
                  <a:pt x="16459" y="128047"/>
                  <a:pt x="32863" y="10042"/>
                  <a:pt x="30217" y="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: 図形 929">
            <a:extLst>
              <a:ext uri="{FF2B5EF4-FFF2-40B4-BE49-F238E27FC236}">
                <a16:creationId xmlns:a16="http://schemas.microsoft.com/office/drawing/2014/main" id="{121B145D-4BDE-4042-A05D-56E438C6522D}"/>
              </a:ext>
            </a:extLst>
          </p:cNvPr>
          <p:cNvSpPr/>
          <p:nvPr/>
        </p:nvSpPr>
        <p:spPr>
          <a:xfrm>
            <a:off x="2690811" y="5468929"/>
            <a:ext cx="150814" cy="269819"/>
          </a:xfrm>
          <a:custGeom>
            <a:avLst/>
            <a:gdLst>
              <a:gd name="connsiteX0" fmla="*/ 122239 w 150814"/>
              <a:gd name="connsiteY0" fmla="*/ 9 h 269819"/>
              <a:gd name="connsiteX1" fmla="*/ 150814 w 150814"/>
              <a:gd name="connsiteY1" fmla="*/ 171459 h 269819"/>
              <a:gd name="connsiteX2" fmla="*/ 122239 w 150814"/>
              <a:gd name="connsiteY2" fmla="*/ 241309 h 269819"/>
              <a:gd name="connsiteX3" fmla="*/ 58739 w 150814"/>
              <a:gd name="connsiteY3" fmla="*/ 268296 h 269819"/>
              <a:gd name="connsiteX4" fmla="*/ 30164 w 150814"/>
              <a:gd name="connsiteY4" fmla="*/ 200034 h 269819"/>
              <a:gd name="connsiteX5" fmla="*/ 15877 w 150814"/>
              <a:gd name="connsiteY5" fmla="*/ 112721 h 269819"/>
              <a:gd name="connsiteX6" fmla="*/ 31752 w 150814"/>
              <a:gd name="connsiteY6" fmla="*/ 17471 h 269819"/>
              <a:gd name="connsiteX7" fmla="*/ 2 w 150814"/>
              <a:gd name="connsiteY7" fmla="*/ 63509 h 269819"/>
              <a:gd name="connsiteX8" fmla="*/ 30164 w 150814"/>
              <a:gd name="connsiteY8" fmla="*/ 163521 h 269819"/>
              <a:gd name="connsiteX9" fmla="*/ 68264 w 150814"/>
              <a:gd name="connsiteY9" fmla="*/ 228609 h 269819"/>
              <a:gd name="connsiteX10" fmla="*/ 120652 w 150814"/>
              <a:gd name="connsiteY10" fmla="*/ 209559 h 269819"/>
              <a:gd name="connsiteX11" fmla="*/ 122239 w 150814"/>
              <a:gd name="connsiteY11" fmla="*/ 163521 h 269819"/>
              <a:gd name="connsiteX12" fmla="*/ 122239 w 150814"/>
              <a:gd name="connsiteY12" fmla="*/ 9 h 269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0814" h="269819">
                <a:moveTo>
                  <a:pt x="122239" y="9"/>
                </a:moveTo>
                <a:cubicBezTo>
                  <a:pt x="127001" y="1332"/>
                  <a:pt x="150814" y="131242"/>
                  <a:pt x="150814" y="171459"/>
                </a:cubicBezTo>
                <a:cubicBezTo>
                  <a:pt x="150814" y="211676"/>
                  <a:pt x="137585" y="225170"/>
                  <a:pt x="122239" y="241309"/>
                </a:cubicBezTo>
                <a:cubicBezTo>
                  <a:pt x="106893" y="257448"/>
                  <a:pt x="74085" y="275175"/>
                  <a:pt x="58739" y="268296"/>
                </a:cubicBezTo>
                <a:cubicBezTo>
                  <a:pt x="43393" y="261417"/>
                  <a:pt x="37308" y="225963"/>
                  <a:pt x="30164" y="200034"/>
                </a:cubicBezTo>
                <a:cubicBezTo>
                  <a:pt x="23020" y="174105"/>
                  <a:pt x="15612" y="143148"/>
                  <a:pt x="15877" y="112721"/>
                </a:cubicBezTo>
                <a:cubicBezTo>
                  <a:pt x="16142" y="82294"/>
                  <a:pt x="34398" y="25673"/>
                  <a:pt x="31752" y="17471"/>
                </a:cubicBezTo>
                <a:cubicBezTo>
                  <a:pt x="29106" y="9269"/>
                  <a:pt x="267" y="39167"/>
                  <a:pt x="2" y="63509"/>
                </a:cubicBezTo>
                <a:cubicBezTo>
                  <a:pt x="-263" y="87851"/>
                  <a:pt x="18787" y="136004"/>
                  <a:pt x="30164" y="163521"/>
                </a:cubicBezTo>
                <a:cubicBezTo>
                  <a:pt x="41541" y="191038"/>
                  <a:pt x="53183" y="220936"/>
                  <a:pt x="68264" y="228609"/>
                </a:cubicBezTo>
                <a:cubicBezTo>
                  <a:pt x="83345" y="236282"/>
                  <a:pt x="111656" y="220407"/>
                  <a:pt x="120652" y="209559"/>
                </a:cubicBezTo>
                <a:cubicBezTo>
                  <a:pt x="129648" y="198711"/>
                  <a:pt x="122239" y="196065"/>
                  <a:pt x="122239" y="163521"/>
                </a:cubicBezTo>
                <a:cubicBezTo>
                  <a:pt x="122239" y="130977"/>
                  <a:pt x="117477" y="-1314"/>
                  <a:pt x="12223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: 図形 930">
            <a:extLst>
              <a:ext uri="{FF2B5EF4-FFF2-40B4-BE49-F238E27FC236}">
                <a16:creationId xmlns:a16="http://schemas.microsoft.com/office/drawing/2014/main" id="{00400FD5-19C9-485F-BCE5-14D457177AEB}"/>
              </a:ext>
            </a:extLst>
          </p:cNvPr>
          <p:cNvSpPr/>
          <p:nvPr/>
        </p:nvSpPr>
        <p:spPr>
          <a:xfrm>
            <a:off x="2647724" y="5467033"/>
            <a:ext cx="231941" cy="18702"/>
          </a:xfrm>
          <a:custGeom>
            <a:avLst/>
            <a:gdLst>
              <a:gd name="connsiteX0" fmla="*/ 226 w 231941"/>
              <a:gd name="connsiteY0" fmla="*/ 17780 h 18702"/>
              <a:gd name="connsiteX1" fmla="*/ 220889 w 231941"/>
              <a:gd name="connsiteY1" fmla="*/ 14605 h 18702"/>
              <a:gd name="connsiteX2" fmla="*/ 179614 w 231941"/>
              <a:gd name="connsiteY2" fmla="*/ 317 h 18702"/>
              <a:gd name="connsiteX3" fmla="*/ 226 w 231941"/>
              <a:gd name="connsiteY3" fmla="*/ 17780 h 1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941" h="18702">
                <a:moveTo>
                  <a:pt x="226" y="17780"/>
                </a:moveTo>
                <a:cubicBezTo>
                  <a:pt x="7105" y="20161"/>
                  <a:pt x="190991" y="17515"/>
                  <a:pt x="220889" y="14605"/>
                </a:cubicBezTo>
                <a:cubicBezTo>
                  <a:pt x="250787" y="11694"/>
                  <a:pt x="214274" y="3227"/>
                  <a:pt x="179614" y="317"/>
                </a:cubicBezTo>
                <a:cubicBezTo>
                  <a:pt x="144954" y="-2593"/>
                  <a:pt x="-6653" y="15399"/>
                  <a:pt x="226" y="177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: 図形 931">
            <a:extLst>
              <a:ext uri="{FF2B5EF4-FFF2-40B4-BE49-F238E27FC236}">
                <a16:creationId xmlns:a16="http://schemas.microsoft.com/office/drawing/2014/main" id="{6F8A0FB9-A09D-4587-A86D-CBBEA8675DFD}"/>
              </a:ext>
            </a:extLst>
          </p:cNvPr>
          <p:cNvSpPr/>
          <p:nvPr/>
        </p:nvSpPr>
        <p:spPr>
          <a:xfrm>
            <a:off x="2998186" y="5373688"/>
            <a:ext cx="142078" cy="107955"/>
          </a:xfrm>
          <a:custGeom>
            <a:avLst/>
            <a:gdLst>
              <a:gd name="connsiteX0" fmla="*/ 602 w 142078"/>
              <a:gd name="connsiteY0" fmla="*/ 0 h 107955"/>
              <a:gd name="connsiteX1" fmla="*/ 129189 w 142078"/>
              <a:gd name="connsiteY1" fmla="*/ 80962 h 107955"/>
              <a:gd name="connsiteX2" fmla="*/ 132364 w 142078"/>
              <a:gd name="connsiteY2" fmla="*/ 107950 h 107955"/>
              <a:gd name="connsiteX3" fmla="*/ 83152 w 142078"/>
              <a:gd name="connsiteY3" fmla="*/ 79375 h 107955"/>
              <a:gd name="connsiteX4" fmla="*/ 602 w 142078"/>
              <a:gd name="connsiteY4" fmla="*/ 0 h 107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078" h="107955">
                <a:moveTo>
                  <a:pt x="602" y="0"/>
                </a:moveTo>
                <a:cubicBezTo>
                  <a:pt x="8275" y="264"/>
                  <a:pt x="107229" y="62970"/>
                  <a:pt x="129189" y="80962"/>
                </a:cubicBezTo>
                <a:cubicBezTo>
                  <a:pt x="151149" y="98954"/>
                  <a:pt x="140037" y="108214"/>
                  <a:pt x="132364" y="107950"/>
                </a:cubicBezTo>
                <a:cubicBezTo>
                  <a:pt x="124691" y="107686"/>
                  <a:pt x="105642" y="94456"/>
                  <a:pt x="83152" y="79375"/>
                </a:cubicBezTo>
                <a:cubicBezTo>
                  <a:pt x="60663" y="64294"/>
                  <a:pt x="-7071" y="-264"/>
                  <a:pt x="6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: 図形 932">
            <a:extLst>
              <a:ext uri="{FF2B5EF4-FFF2-40B4-BE49-F238E27FC236}">
                <a16:creationId xmlns:a16="http://schemas.microsoft.com/office/drawing/2014/main" id="{A83D4D5E-8336-48A5-BF36-D0B55C4533C0}"/>
              </a:ext>
            </a:extLst>
          </p:cNvPr>
          <p:cNvSpPr/>
          <p:nvPr/>
        </p:nvSpPr>
        <p:spPr>
          <a:xfrm>
            <a:off x="2154143" y="5138331"/>
            <a:ext cx="560653" cy="171880"/>
          </a:xfrm>
          <a:custGeom>
            <a:avLst/>
            <a:gdLst>
              <a:gd name="connsiteX0" fmla="*/ 1682 w 560653"/>
              <a:gd name="connsiteY0" fmla="*/ 100419 h 171880"/>
              <a:gd name="connsiteX1" fmla="*/ 171545 w 560653"/>
              <a:gd name="connsiteY1" fmla="*/ 17869 h 171880"/>
              <a:gd name="connsiteX2" fmla="*/ 389032 w 560653"/>
              <a:gd name="connsiteY2" fmla="*/ 3582 h 171880"/>
              <a:gd name="connsiteX3" fmla="*/ 447770 w 560653"/>
              <a:gd name="connsiteY3" fmla="*/ 67082 h 171880"/>
              <a:gd name="connsiteX4" fmla="*/ 560482 w 560653"/>
              <a:gd name="connsiteY4" fmla="*/ 171857 h 171880"/>
              <a:gd name="connsiteX5" fmla="*/ 471582 w 560653"/>
              <a:gd name="connsiteY5" fmla="*/ 57557 h 171880"/>
              <a:gd name="connsiteX6" fmla="*/ 400145 w 560653"/>
              <a:gd name="connsiteY6" fmla="*/ 19457 h 171880"/>
              <a:gd name="connsiteX7" fmla="*/ 276320 w 560653"/>
              <a:gd name="connsiteY7" fmla="*/ 11519 h 171880"/>
              <a:gd name="connsiteX8" fmla="*/ 1682 w 560653"/>
              <a:gd name="connsiteY8" fmla="*/ 100419 h 171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653" h="171880">
                <a:moveTo>
                  <a:pt x="1682" y="100419"/>
                </a:moveTo>
                <a:cubicBezTo>
                  <a:pt x="-15780" y="101477"/>
                  <a:pt x="106987" y="34009"/>
                  <a:pt x="171545" y="17869"/>
                </a:cubicBezTo>
                <a:cubicBezTo>
                  <a:pt x="236103" y="1729"/>
                  <a:pt x="342995" y="-4620"/>
                  <a:pt x="389032" y="3582"/>
                </a:cubicBezTo>
                <a:cubicBezTo>
                  <a:pt x="435069" y="11784"/>
                  <a:pt x="419195" y="39036"/>
                  <a:pt x="447770" y="67082"/>
                </a:cubicBezTo>
                <a:cubicBezTo>
                  <a:pt x="476345" y="95128"/>
                  <a:pt x="556513" y="173444"/>
                  <a:pt x="560482" y="171857"/>
                </a:cubicBezTo>
                <a:cubicBezTo>
                  <a:pt x="564451" y="170270"/>
                  <a:pt x="498305" y="82957"/>
                  <a:pt x="471582" y="57557"/>
                </a:cubicBezTo>
                <a:cubicBezTo>
                  <a:pt x="444859" y="32157"/>
                  <a:pt x="432689" y="27130"/>
                  <a:pt x="400145" y="19457"/>
                </a:cubicBezTo>
                <a:cubicBezTo>
                  <a:pt x="367601" y="11784"/>
                  <a:pt x="342995" y="142"/>
                  <a:pt x="276320" y="11519"/>
                </a:cubicBezTo>
                <a:cubicBezTo>
                  <a:pt x="209645" y="22896"/>
                  <a:pt x="19144" y="99361"/>
                  <a:pt x="1682" y="1004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: 図形 933">
            <a:extLst>
              <a:ext uri="{FF2B5EF4-FFF2-40B4-BE49-F238E27FC236}">
                <a16:creationId xmlns:a16="http://schemas.microsoft.com/office/drawing/2014/main" id="{D93ABF7F-3E55-4455-8040-BF670D6AE298}"/>
              </a:ext>
            </a:extLst>
          </p:cNvPr>
          <p:cNvSpPr/>
          <p:nvPr/>
        </p:nvSpPr>
        <p:spPr>
          <a:xfrm>
            <a:off x="1933937" y="5228226"/>
            <a:ext cx="333116" cy="194459"/>
          </a:xfrm>
          <a:custGeom>
            <a:avLst/>
            <a:gdLst>
              <a:gd name="connsiteX0" fmla="*/ 10751 w 333116"/>
              <a:gd name="connsiteY0" fmla="*/ 191499 h 194459"/>
              <a:gd name="connsiteX1" fmla="*/ 325076 w 333116"/>
              <a:gd name="connsiteY1" fmla="*/ 20049 h 194459"/>
              <a:gd name="connsiteX2" fmla="*/ 244113 w 333116"/>
              <a:gd name="connsiteY2" fmla="*/ 4174 h 194459"/>
              <a:gd name="connsiteX3" fmla="*/ 293326 w 333116"/>
              <a:gd name="connsiteY3" fmla="*/ 26399 h 194459"/>
              <a:gd name="connsiteX4" fmla="*/ 93301 w 333116"/>
              <a:gd name="connsiteY4" fmla="*/ 121649 h 194459"/>
              <a:gd name="connsiteX5" fmla="*/ 10751 w 333116"/>
              <a:gd name="connsiteY5" fmla="*/ 191499 h 194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116" h="194459">
                <a:moveTo>
                  <a:pt x="10751" y="191499"/>
                </a:moveTo>
                <a:cubicBezTo>
                  <a:pt x="49380" y="174566"/>
                  <a:pt x="286182" y="51270"/>
                  <a:pt x="325076" y="20049"/>
                </a:cubicBezTo>
                <a:cubicBezTo>
                  <a:pt x="363970" y="-11172"/>
                  <a:pt x="249404" y="3116"/>
                  <a:pt x="244113" y="4174"/>
                </a:cubicBezTo>
                <a:cubicBezTo>
                  <a:pt x="238822" y="5232"/>
                  <a:pt x="318461" y="6820"/>
                  <a:pt x="293326" y="26399"/>
                </a:cubicBezTo>
                <a:cubicBezTo>
                  <a:pt x="268191" y="45978"/>
                  <a:pt x="140132" y="94926"/>
                  <a:pt x="93301" y="121649"/>
                </a:cubicBezTo>
                <a:cubicBezTo>
                  <a:pt x="46470" y="148372"/>
                  <a:pt x="-27878" y="208432"/>
                  <a:pt x="10751" y="1914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: 図形 934">
            <a:extLst>
              <a:ext uri="{FF2B5EF4-FFF2-40B4-BE49-F238E27FC236}">
                <a16:creationId xmlns:a16="http://schemas.microsoft.com/office/drawing/2014/main" id="{FD944B6B-3A9E-4231-A21F-55E408C47A1A}"/>
              </a:ext>
            </a:extLst>
          </p:cNvPr>
          <p:cNvSpPr/>
          <p:nvPr/>
        </p:nvSpPr>
        <p:spPr>
          <a:xfrm>
            <a:off x="2076281" y="5316755"/>
            <a:ext cx="300301" cy="76504"/>
          </a:xfrm>
          <a:custGeom>
            <a:avLst/>
            <a:gdLst>
              <a:gd name="connsiteX0" fmla="*/ 1757 w 300301"/>
              <a:gd name="connsiteY0" fmla="*/ 74395 h 76504"/>
              <a:gd name="connsiteX1" fmla="*/ 176382 w 300301"/>
              <a:gd name="connsiteY1" fmla="*/ 6133 h 76504"/>
              <a:gd name="connsiteX2" fmla="*/ 300207 w 300301"/>
              <a:gd name="connsiteY2" fmla="*/ 6133 h 76504"/>
              <a:gd name="connsiteX3" fmla="*/ 157332 w 300301"/>
              <a:gd name="connsiteY3" fmla="*/ 31533 h 76504"/>
              <a:gd name="connsiteX4" fmla="*/ 90657 w 300301"/>
              <a:gd name="connsiteY4" fmla="*/ 56933 h 76504"/>
              <a:gd name="connsiteX5" fmla="*/ 1757 w 300301"/>
              <a:gd name="connsiteY5" fmla="*/ 74395 h 7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0301" h="76504">
                <a:moveTo>
                  <a:pt x="1757" y="74395"/>
                </a:moveTo>
                <a:cubicBezTo>
                  <a:pt x="16045" y="65928"/>
                  <a:pt x="126640" y="17510"/>
                  <a:pt x="176382" y="6133"/>
                </a:cubicBezTo>
                <a:cubicBezTo>
                  <a:pt x="226124" y="-5244"/>
                  <a:pt x="303382" y="1900"/>
                  <a:pt x="300207" y="6133"/>
                </a:cubicBezTo>
                <a:cubicBezTo>
                  <a:pt x="297032" y="10366"/>
                  <a:pt x="192257" y="23066"/>
                  <a:pt x="157332" y="31533"/>
                </a:cubicBezTo>
                <a:cubicBezTo>
                  <a:pt x="122407" y="40000"/>
                  <a:pt x="117115" y="50319"/>
                  <a:pt x="90657" y="56933"/>
                </a:cubicBezTo>
                <a:cubicBezTo>
                  <a:pt x="64199" y="63547"/>
                  <a:pt x="-12531" y="82862"/>
                  <a:pt x="1757" y="74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: 図形 935">
            <a:extLst>
              <a:ext uri="{FF2B5EF4-FFF2-40B4-BE49-F238E27FC236}">
                <a16:creationId xmlns:a16="http://schemas.microsoft.com/office/drawing/2014/main" id="{578E7D52-DF93-4114-8EFA-72ACE127676F}"/>
              </a:ext>
            </a:extLst>
          </p:cNvPr>
          <p:cNvSpPr/>
          <p:nvPr/>
        </p:nvSpPr>
        <p:spPr>
          <a:xfrm>
            <a:off x="2553859" y="5303387"/>
            <a:ext cx="103443" cy="87712"/>
          </a:xfrm>
          <a:custGeom>
            <a:avLst/>
            <a:gdLst>
              <a:gd name="connsiteX0" fmla="*/ 13129 w 103443"/>
              <a:gd name="connsiteY0" fmla="*/ 86176 h 87712"/>
              <a:gd name="connsiteX1" fmla="*/ 6779 w 103443"/>
              <a:gd name="connsiteY1" fmla="*/ 5213 h 87712"/>
              <a:gd name="connsiteX2" fmla="*/ 95679 w 103443"/>
              <a:gd name="connsiteY2" fmla="*/ 11563 h 87712"/>
              <a:gd name="connsiteX3" fmla="*/ 97266 w 103443"/>
              <a:gd name="connsiteY3" fmla="*/ 40138 h 87712"/>
              <a:gd name="connsiteX4" fmla="*/ 81391 w 103443"/>
              <a:gd name="connsiteY4" fmla="*/ 43313 h 87712"/>
              <a:gd name="connsiteX5" fmla="*/ 68691 w 103443"/>
              <a:gd name="connsiteY5" fmla="*/ 59188 h 87712"/>
              <a:gd name="connsiteX6" fmla="*/ 13129 w 103443"/>
              <a:gd name="connsiteY6" fmla="*/ 86176 h 8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443" h="87712">
                <a:moveTo>
                  <a:pt x="13129" y="86176"/>
                </a:moveTo>
                <a:cubicBezTo>
                  <a:pt x="2810" y="77180"/>
                  <a:pt x="-6979" y="17648"/>
                  <a:pt x="6779" y="5213"/>
                </a:cubicBezTo>
                <a:cubicBezTo>
                  <a:pt x="20537" y="-7222"/>
                  <a:pt x="80598" y="5742"/>
                  <a:pt x="95679" y="11563"/>
                </a:cubicBezTo>
                <a:cubicBezTo>
                  <a:pt x="110760" y="17384"/>
                  <a:pt x="99647" y="34846"/>
                  <a:pt x="97266" y="40138"/>
                </a:cubicBezTo>
                <a:cubicBezTo>
                  <a:pt x="94885" y="45430"/>
                  <a:pt x="86153" y="40138"/>
                  <a:pt x="81391" y="43313"/>
                </a:cubicBezTo>
                <a:cubicBezTo>
                  <a:pt x="76629" y="46488"/>
                  <a:pt x="76893" y="56542"/>
                  <a:pt x="68691" y="59188"/>
                </a:cubicBezTo>
                <a:cubicBezTo>
                  <a:pt x="60489" y="61834"/>
                  <a:pt x="23448" y="95172"/>
                  <a:pt x="13129" y="86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: 図形 936">
            <a:extLst>
              <a:ext uri="{FF2B5EF4-FFF2-40B4-BE49-F238E27FC236}">
                <a16:creationId xmlns:a16="http://schemas.microsoft.com/office/drawing/2014/main" id="{E8F78A7F-F397-4EB3-9686-15BEE9BDA175}"/>
              </a:ext>
            </a:extLst>
          </p:cNvPr>
          <p:cNvSpPr/>
          <p:nvPr/>
        </p:nvSpPr>
        <p:spPr>
          <a:xfrm>
            <a:off x="2606546" y="5316189"/>
            <a:ext cx="149889" cy="59458"/>
          </a:xfrm>
          <a:custGeom>
            <a:avLst/>
            <a:gdLst>
              <a:gd name="connsiteX0" fmla="*/ 129 w 149889"/>
              <a:gd name="connsiteY0" fmla="*/ 52736 h 59458"/>
              <a:gd name="connsiteX1" fmla="*/ 131892 w 149889"/>
              <a:gd name="connsiteY1" fmla="*/ 32099 h 59458"/>
              <a:gd name="connsiteX2" fmla="*/ 146179 w 149889"/>
              <a:gd name="connsiteY2" fmla="*/ 349 h 59458"/>
              <a:gd name="connsiteX3" fmla="*/ 108079 w 149889"/>
              <a:gd name="connsiteY3" fmla="*/ 54324 h 59458"/>
              <a:gd name="connsiteX4" fmla="*/ 129 w 149889"/>
              <a:gd name="connsiteY4" fmla="*/ 52736 h 59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89" h="59458">
                <a:moveTo>
                  <a:pt x="129" y="52736"/>
                </a:moveTo>
                <a:cubicBezTo>
                  <a:pt x="4098" y="49032"/>
                  <a:pt x="107550" y="40830"/>
                  <a:pt x="131892" y="32099"/>
                </a:cubicBezTo>
                <a:cubicBezTo>
                  <a:pt x="156234" y="23368"/>
                  <a:pt x="150148" y="-3355"/>
                  <a:pt x="146179" y="349"/>
                </a:cubicBezTo>
                <a:cubicBezTo>
                  <a:pt x="142210" y="4053"/>
                  <a:pt x="131627" y="43741"/>
                  <a:pt x="108079" y="54324"/>
                </a:cubicBezTo>
                <a:cubicBezTo>
                  <a:pt x="84531" y="64907"/>
                  <a:pt x="-3840" y="56440"/>
                  <a:pt x="129" y="5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: 図形 937">
            <a:extLst>
              <a:ext uri="{FF2B5EF4-FFF2-40B4-BE49-F238E27FC236}">
                <a16:creationId xmlns:a16="http://schemas.microsoft.com/office/drawing/2014/main" id="{5270627D-D9FC-4788-8297-1C5C26A9E31A}"/>
              </a:ext>
            </a:extLst>
          </p:cNvPr>
          <p:cNvSpPr/>
          <p:nvPr/>
        </p:nvSpPr>
        <p:spPr>
          <a:xfrm>
            <a:off x="2393520" y="5335471"/>
            <a:ext cx="162369" cy="87784"/>
          </a:xfrm>
          <a:custGeom>
            <a:avLst/>
            <a:gdLst>
              <a:gd name="connsiteX0" fmla="*/ 162355 w 162369"/>
              <a:gd name="connsiteY0" fmla="*/ 87429 h 87784"/>
              <a:gd name="connsiteX1" fmla="*/ 111555 w 162369"/>
              <a:gd name="connsiteY1" fmla="*/ 54092 h 87784"/>
              <a:gd name="connsiteX2" fmla="*/ 43293 w 162369"/>
              <a:gd name="connsiteY2" fmla="*/ 22342 h 87784"/>
              <a:gd name="connsiteX3" fmla="*/ 2018 w 162369"/>
              <a:gd name="connsiteY3" fmla="*/ 117 h 87784"/>
              <a:gd name="connsiteX4" fmla="*/ 106793 w 162369"/>
              <a:gd name="connsiteY4" fmla="*/ 31867 h 87784"/>
              <a:gd name="connsiteX5" fmla="*/ 162355 w 162369"/>
              <a:gd name="connsiteY5" fmla="*/ 87429 h 87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369" h="87784">
                <a:moveTo>
                  <a:pt x="162355" y="87429"/>
                </a:moveTo>
                <a:cubicBezTo>
                  <a:pt x="163149" y="91133"/>
                  <a:pt x="131399" y="64940"/>
                  <a:pt x="111555" y="54092"/>
                </a:cubicBezTo>
                <a:cubicBezTo>
                  <a:pt x="91711" y="43244"/>
                  <a:pt x="61549" y="31338"/>
                  <a:pt x="43293" y="22342"/>
                </a:cubicBezTo>
                <a:cubicBezTo>
                  <a:pt x="25037" y="13346"/>
                  <a:pt x="-8565" y="-1471"/>
                  <a:pt x="2018" y="117"/>
                </a:cubicBezTo>
                <a:cubicBezTo>
                  <a:pt x="12601" y="1704"/>
                  <a:pt x="82980" y="20225"/>
                  <a:pt x="106793" y="31867"/>
                </a:cubicBezTo>
                <a:cubicBezTo>
                  <a:pt x="130606" y="43509"/>
                  <a:pt x="161561" y="83725"/>
                  <a:pt x="162355" y="874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: 図形 938">
            <a:extLst>
              <a:ext uri="{FF2B5EF4-FFF2-40B4-BE49-F238E27FC236}">
                <a16:creationId xmlns:a16="http://schemas.microsoft.com/office/drawing/2014/main" id="{FD37159D-DEB9-4692-AD7C-AC4FEBF6AD20}"/>
              </a:ext>
            </a:extLst>
          </p:cNvPr>
          <p:cNvSpPr/>
          <p:nvPr/>
        </p:nvSpPr>
        <p:spPr>
          <a:xfrm>
            <a:off x="2317599" y="5294212"/>
            <a:ext cx="79529" cy="187510"/>
          </a:xfrm>
          <a:custGeom>
            <a:avLst/>
            <a:gdLst>
              <a:gd name="connsiteX0" fmla="*/ 57301 w 79529"/>
              <a:gd name="connsiteY0" fmla="*/ 101 h 187510"/>
              <a:gd name="connsiteX1" fmla="*/ 58889 w 79529"/>
              <a:gd name="connsiteY1" fmla="*/ 85826 h 187510"/>
              <a:gd name="connsiteX2" fmla="*/ 79526 w 79529"/>
              <a:gd name="connsiteY2" fmla="*/ 98526 h 187510"/>
              <a:gd name="connsiteX3" fmla="*/ 57301 w 79529"/>
              <a:gd name="connsiteY3" fmla="*/ 150913 h 187510"/>
              <a:gd name="connsiteX4" fmla="*/ 16026 w 79529"/>
              <a:gd name="connsiteY4" fmla="*/ 187426 h 187510"/>
              <a:gd name="connsiteX5" fmla="*/ 1739 w 79529"/>
              <a:gd name="connsiteY5" fmla="*/ 160438 h 187510"/>
              <a:gd name="connsiteX6" fmla="*/ 52539 w 79529"/>
              <a:gd name="connsiteY6" fmla="*/ 142976 h 187510"/>
              <a:gd name="connsiteX7" fmla="*/ 71589 w 79529"/>
              <a:gd name="connsiteY7" fmla="*/ 115988 h 187510"/>
              <a:gd name="connsiteX8" fmla="*/ 60476 w 79529"/>
              <a:gd name="connsiteY8" fmla="*/ 104876 h 187510"/>
              <a:gd name="connsiteX9" fmla="*/ 57301 w 79529"/>
              <a:gd name="connsiteY9" fmla="*/ 101 h 18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529" h="187510">
                <a:moveTo>
                  <a:pt x="57301" y="101"/>
                </a:moveTo>
                <a:cubicBezTo>
                  <a:pt x="57036" y="-3074"/>
                  <a:pt x="55185" y="69422"/>
                  <a:pt x="58889" y="85826"/>
                </a:cubicBezTo>
                <a:cubicBezTo>
                  <a:pt x="62593" y="102230"/>
                  <a:pt x="79791" y="87678"/>
                  <a:pt x="79526" y="98526"/>
                </a:cubicBezTo>
                <a:cubicBezTo>
                  <a:pt x="79261" y="109374"/>
                  <a:pt x="67884" y="136096"/>
                  <a:pt x="57301" y="150913"/>
                </a:cubicBezTo>
                <a:cubicBezTo>
                  <a:pt x="46718" y="165730"/>
                  <a:pt x="25286" y="185839"/>
                  <a:pt x="16026" y="187426"/>
                </a:cubicBezTo>
                <a:cubicBezTo>
                  <a:pt x="6766" y="189014"/>
                  <a:pt x="-4346" y="167846"/>
                  <a:pt x="1739" y="160438"/>
                </a:cubicBezTo>
                <a:cubicBezTo>
                  <a:pt x="7824" y="153030"/>
                  <a:pt x="40897" y="150384"/>
                  <a:pt x="52539" y="142976"/>
                </a:cubicBezTo>
                <a:cubicBezTo>
                  <a:pt x="64181" y="135568"/>
                  <a:pt x="70266" y="122338"/>
                  <a:pt x="71589" y="115988"/>
                </a:cubicBezTo>
                <a:cubicBezTo>
                  <a:pt x="72912" y="109638"/>
                  <a:pt x="64445" y="120486"/>
                  <a:pt x="60476" y="104876"/>
                </a:cubicBezTo>
                <a:cubicBezTo>
                  <a:pt x="56507" y="89266"/>
                  <a:pt x="57566" y="3276"/>
                  <a:pt x="57301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: 図形 939">
            <a:extLst>
              <a:ext uri="{FF2B5EF4-FFF2-40B4-BE49-F238E27FC236}">
                <a16:creationId xmlns:a16="http://schemas.microsoft.com/office/drawing/2014/main" id="{C44A10CC-BC3E-4E80-A4E1-A5DB411995A3}"/>
              </a:ext>
            </a:extLst>
          </p:cNvPr>
          <p:cNvSpPr/>
          <p:nvPr/>
        </p:nvSpPr>
        <p:spPr>
          <a:xfrm>
            <a:off x="2263587" y="5349517"/>
            <a:ext cx="97502" cy="83689"/>
          </a:xfrm>
          <a:custGeom>
            <a:avLst/>
            <a:gdLst>
              <a:gd name="connsiteX0" fmla="*/ 188 w 97502"/>
              <a:gd name="connsiteY0" fmla="*/ 9883 h 83689"/>
              <a:gd name="connsiteX1" fmla="*/ 90676 w 97502"/>
              <a:gd name="connsiteY1" fmla="*/ 1946 h 83689"/>
              <a:gd name="connsiteX2" fmla="*/ 87501 w 97502"/>
              <a:gd name="connsiteY2" fmla="*/ 49571 h 83689"/>
              <a:gd name="connsiteX3" fmla="*/ 58926 w 97502"/>
              <a:gd name="connsiteY3" fmla="*/ 78146 h 83689"/>
              <a:gd name="connsiteX4" fmla="*/ 31938 w 97502"/>
              <a:gd name="connsiteY4" fmla="*/ 81321 h 83689"/>
              <a:gd name="connsiteX5" fmla="*/ 31938 w 97502"/>
              <a:gd name="connsiteY5" fmla="*/ 51158 h 83689"/>
              <a:gd name="connsiteX6" fmla="*/ 63688 w 97502"/>
              <a:gd name="connsiteY6" fmla="*/ 57508 h 83689"/>
              <a:gd name="connsiteX7" fmla="*/ 81151 w 97502"/>
              <a:gd name="connsiteY7" fmla="*/ 30521 h 83689"/>
              <a:gd name="connsiteX8" fmla="*/ 66863 w 97502"/>
              <a:gd name="connsiteY8" fmla="*/ 16233 h 83689"/>
              <a:gd name="connsiteX9" fmla="*/ 188 w 97502"/>
              <a:gd name="connsiteY9" fmla="*/ 9883 h 83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7502" h="83689">
                <a:moveTo>
                  <a:pt x="188" y="9883"/>
                </a:moveTo>
                <a:cubicBezTo>
                  <a:pt x="4157" y="7502"/>
                  <a:pt x="76124" y="-4669"/>
                  <a:pt x="90676" y="1946"/>
                </a:cubicBezTo>
                <a:cubicBezTo>
                  <a:pt x="105228" y="8561"/>
                  <a:pt x="92793" y="36871"/>
                  <a:pt x="87501" y="49571"/>
                </a:cubicBezTo>
                <a:cubicBezTo>
                  <a:pt x="82209" y="62271"/>
                  <a:pt x="68186" y="72854"/>
                  <a:pt x="58926" y="78146"/>
                </a:cubicBezTo>
                <a:cubicBezTo>
                  <a:pt x="49666" y="83438"/>
                  <a:pt x="36436" y="85819"/>
                  <a:pt x="31938" y="81321"/>
                </a:cubicBezTo>
                <a:cubicBezTo>
                  <a:pt x="27440" y="76823"/>
                  <a:pt x="26646" y="55127"/>
                  <a:pt x="31938" y="51158"/>
                </a:cubicBezTo>
                <a:cubicBezTo>
                  <a:pt x="37230" y="47189"/>
                  <a:pt x="55486" y="60947"/>
                  <a:pt x="63688" y="57508"/>
                </a:cubicBezTo>
                <a:cubicBezTo>
                  <a:pt x="71890" y="54069"/>
                  <a:pt x="80622" y="37400"/>
                  <a:pt x="81151" y="30521"/>
                </a:cubicBezTo>
                <a:cubicBezTo>
                  <a:pt x="81680" y="23642"/>
                  <a:pt x="77446" y="19143"/>
                  <a:pt x="66863" y="16233"/>
                </a:cubicBezTo>
                <a:cubicBezTo>
                  <a:pt x="56280" y="13323"/>
                  <a:pt x="-3781" y="12264"/>
                  <a:pt x="188" y="9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: 図形 940">
            <a:extLst>
              <a:ext uri="{FF2B5EF4-FFF2-40B4-BE49-F238E27FC236}">
                <a16:creationId xmlns:a16="http://schemas.microsoft.com/office/drawing/2014/main" id="{CEB35512-00D9-438E-9E38-3087A53AB9FB}"/>
              </a:ext>
            </a:extLst>
          </p:cNvPr>
          <p:cNvSpPr/>
          <p:nvPr/>
        </p:nvSpPr>
        <p:spPr>
          <a:xfrm>
            <a:off x="2072622" y="5368925"/>
            <a:ext cx="238630" cy="21189"/>
          </a:xfrm>
          <a:custGeom>
            <a:avLst/>
            <a:gdLst>
              <a:gd name="connsiteX0" fmla="*/ 653 w 238630"/>
              <a:gd name="connsiteY0" fmla="*/ 17463 h 21189"/>
              <a:gd name="connsiteX1" fmla="*/ 126066 w 238630"/>
              <a:gd name="connsiteY1" fmla="*/ 0 h 21189"/>
              <a:gd name="connsiteX2" fmla="*/ 227666 w 238630"/>
              <a:gd name="connsiteY2" fmla="*/ 17463 h 21189"/>
              <a:gd name="connsiteX3" fmla="*/ 230841 w 238630"/>
              <a:gd name="connsiteY3" fmla="*/ 9525 h 21189"/>
              <a:gd name="connsiteX4" fmla="*/ 183216 w 238630"/>
              <a:gd name="connsiteY4" fmla="*/ 20638 h 21189"/>
              <a:gd name="connsiteX5" fmla="*/ 653 w 238630"/>
              <a:gd name="connsiteY5" fmla="*/ 17463 h 21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30" h="21189">
                <a:moveTo>
                  <a:pt x="653" y="17463"/>
                </a:moveTo>
                <a:cubicBezTo>
                  <a:pt x="-8872" y="14023"/>
                  <a:pt x="88231" y="0"/>
                  <a:pt x="126066" y="0"/>
                </a:cubicBezTo>
                <a:cubicBezTo>
                  <a:pt x="163901" y="0"/>
                  <a:pt x="210204" y="15876"/>
                  <a:pt x="227666" y="17463"/>
                </a:cubicBezTo>
                <a:cubicBezTo>
                  <a:pt x="245128" y="19050"/>
                  <a:pt x="238249" y="8996"/>
                  <a:pt x="230841" y="9525"/>
                </a:cubicBezTo>
                <a:cubicBezTo>
                  <a:pt x="223433" y="10054"/>
                  <a:pt x="217347" y="19315"/>
                  <a:pt x="183216" y="20638"/>
                </a:cubicBezTo>
                <a:cubicBezTo>
                  <a:pt x="149085" y="21961"/>
                  <a:pt x="10178" y="20903"/>
                  <a:pt x="653" y="17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: 図形 941">
            <a:extLst>
              <a:ext uri="{FF2B5EF4-FFF2-40B4-BE49-F238E27FC236}">
                <a16:creationId xmlns:a16="http://schemas.microsoft.com/office/drawing/2014/main" id="{D7C447E8-2E1F-47AD-8156-4134464CE005}"/>
              </a:ext>
            </a:extLst>
          </p:cNvPr>
          <p:cNvSpPr/>
          <p:nvPr/>
        </p:nvSpPr>
        <p:spPr>
          <a:xfrm>
            <a:off x="1906588" y="5387626"/>
            <a:ext cx="337444" cy="46685"/>
          </a:xfrm>
          <a:custGeom>
            <a:avLst/>
            <a:gdLst>
              <a:gd name="connsiteX0" fmla="*/ 0 w 337444"/>
              <a:gd name="connsiteY0" fmla="*/ 46387 h 46685"/>
              <a:gd name="connsiteX1" fmla="*/ 93662 w 337444"/>
              <a:gd name="connsiteY1" fmla="*/ 19399 h 46685"/>
              <a:gd name="connsiteX2" fmla="*/ 138112 w 337444"/>
              <a:gd name="connsiteY2" fmla="*/ 3524 h 46685"/>
              <a:gd name="connsiteX3" fmla="*/ 228600 w 337444"/>
              <a:gd name="connsiteY3" fmla="*/ 36862 h 46685"/>
              <a:gd name="connsiteX4" fmla="*/ 279400 w 337444"/>
              <a:gd name="connsiteY4" fmla="*/ 30512 h 46685"/>
              <a:gd name="connsiteX5" fmla="*/ 330200 w 337444"/>
              <a:gd name="connsiteY5" fmla="*/ 17812 h 46685"/>
              <a:gd name="connsiteX6" fmla="*/ 336550 w 337444"/>
              <a:gd name="connsiteY6" fmla="*/ 20987 h 46685"/>
              <a:gd name="connsiteX7" fmla="*/ 334962 w 337444"/>
              <a:gd name="connsiteY7" fmla="*/ 36862 h 46685"/>
              <a:gd name="connsiteX8" fmla="*/ 314325 w 337444"/>
              <a:gd name="connsiteY8" fmla="*/ 16224 h 46685"/>
              <a:gd name="connsiteX9" fmla="*/ 212725 w 337444"/>
              <a:gd name="connsiteY9" fmla="*/ 16224 h 46685"/>
              <a:gd name="connsiteX10" fmla="*/ 93662 w 337444"/>
              <a:gd name="connsiteY10" fmla="*/ 349 h 46685"/>
              <a:gd name="connsiteX11" fmla="*/ 0 w 337444"/>
              <a:gd name="connsiteY11" fmla="*/ 46387 h 4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7444" h="46685">
                <a:moveTo>
                  <a:pt x="0" y="46387"/>
                </a:moveTo>
                <a:cubicBezTo>
                  <a:pt x="0" y="49562"/>
                  <a:pt x="70643" y="26543"/>
                  <a:pt x="93662" y="19399"/>
                </a:cubicBezTo>
                <a:cubicBezTo>
                  <a:pt x="116681" y="12255"/>
                  <a:pt x="115622" y="614"/>
                  <a:pt x="138112" y="3524"/>
                </a:cubicBezTo>
                <a:cubicBezTo>
                  <a:pt x="160602" y="6434"/>
                  <a:pt x="205052" y="32364"/>
                  <a:pt x="228600" y="36862"/>
                </a:cubicBezTo>
                <a:cubicBezTo>
                  <a:pt x="252148" y="41360"/>
                  <a:pt x="262467" y="33687"/>
                  <a:pt x="279400" y="30512"/>
                </a:cubicBezTo>
                <a:cubicBezTo>
                  <a:pt x="296333" y="27337"/>
                  <a:pt x="320675" y="19399"/>
                  <a:pt x="330200" y="17812"/>
                </a:cubicBezTo>
                <a:cubicBezTo>
                  <a:pt x="339725" y="16224"/>
                  <a:pt x="335756" y="17812"/>
                  <a:pt x="336550" y="20987"/>
                </a:cubicBezTo>
                <a:cubicBezTo>
                  <a:pt x="337344" y="24162"/>
                  <a:pt x="338666" y="37656"/>
                  <a:pt x="334962" y="36862"/>
                </a:cubicBezTo>
                <a:cubicBezTo>
                  <a:pt x="331258" y="36068"/>
                  <a:pt x="334698" y="19664"/>
                  <a:pt x="314325" y="16224"/>
                </a:cubicBezTo>
                <a:cubicBezTo>
                  <a:pt x="293952" y="12784"/>
                  <a:pt x="249502" y="18870"/>
                  <a:pt x="212725" y="16224"/>
                </a:cubicBezTo>
                <a:cubicBezTo>
                  <a:pt x="175948" y="13578"/>
                  <a:pt x="126206" y="-2562"/>
                  <a:pt x="93662" y="349"/>
                </a:cubicBezTo>
                <a:cubicBezTo>
                  <a:pt x="61118" y="3259"/>
                  <a:pt x="0" y="43212"/>
                  <a:pt x="0" y="46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: 図形 942">
            <a:extLst>
              <a:ext uri="{FF2B5EF4-FFF2-40B4-BE49-F238E27FC236}">
                <a16:creationId xmlns:a16="http://schemas.microsoft.com/office/drawing/2014/main" id="{9979E9DD-2A3F-4284-AF74-C1EDA05A36B8}"/>
              </a:ext>
            </a:extLst>
          </p:cNvPr>
          <p:cNvSpPr/>
          <p:nvPr/>
        </p:nvSpPr>
        <p:spPr>
          <a:xfrm>
            <a:off x="1903190" y="5433979"/>
            <a:ext cx="332388" cy="54722"/>
          </a:xfrm>
          <a:custGeom>
            <a:avLst/>
            <a:gdLst>
              <a:gd name="connsiteX0" fmla="*/ 223 w 332388"/>
              <a:gd name="connsiteY0" fmla="*/ 34 h 54722"/>
              <a:gd name="connsiteX1" fmla="*/ 25623 w 332388"/>
              <a:gd name="connsiteY1" fmla="*/ 47659 h 54722"/>
              <a:gd name="connsiteX2" fmla="*/ 85948 w 332388"/>
              <a:gd name="connsiteY2" fmla="*/ 54009 h 54722"/>
              <a:gd name="connsiteX3" fmla="*/ 151035 w 332388"/>
              <a:gd name="connsiteY3" fmla="*/ 42896 h 54722"/>
              <a:gd name="connsiteX4" fmla="*/ 212948 w 332388"/>
              <a:gd name="connsiteY4" fmla="*/ 39721 h 54722"/>
              <a:gd name="connsiteX5" fmla="*/ 332010 w 332388"/>
              <a:gd name="connsiteY5" fmla="*/ 36546 h 54722"/>
              <a:gd name="connsiteX6" fmla="*/ 170085 w 332388"/>
              <a:gd name="connsiteY6" fmla="*/ 23846 h 54722"/>
              <a:gd name="connsiteX7" fmla="*/ 73248 w 332388"/>
              <a:gd name="connsiteY7" fmla="*/ 39721 h 54722"/>
              <a:gd name="connsiteX8" fmla="*/ 38323 w 332388"/>
              <a:gd name="connsiteY8" fmla="*/ 39721 h 54722"/>
              <a:gd name="connsiteX9" fmla="*/ 223 w 332388"/>
              <a:gd name="connsiteY9" fmla="*/ 34 h 5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2388" h="54722">
                <a:moveTo>
                  <a:pt x="223" y="34"/>
                </a:moveTo>
                <a:cubicBezTo>
                  <a:pt x="-1894" y="1357"/>
                  <a:pt x="11336" y="38663"/>
                  <a:pt x="25623" y="47659"/>
                </a:cubicBezTo>
                <a:cubicBezTo>
                  <a:pt x="39910" y="56655"/>
                  <a:pt x="65046" y="54803"/>
                  <a:pt x="85948" y="54009"/>
                </a:cubicBezTo>
                <a:cubicBezTo>
                  <a:pt x="106850" y="53215"/>
                  <a:pt x="129868" y="45277"/>
                  <a:pt x="151035" y="42896"/>
                </a:cubicBezTo>
                <a:cubicBezTo>
                  <a:pt x="172202" y="40515"/>
                  <a:pt x="212948" y="39721"/>
                  <a:pt x="212948" y="39721"/>
                </a:cubicBezTo>
                <a:cubicBezTo>
                  <a:pt x="243110" y="38663"/>
                  <a:pt x="339154" y="39192"/>
                  <a:pt x="332010" y="36546"/>
                </a:cubicBezTo>
                <a:cubicBezTo>
                  <a:pt x="324866" y="33900"/>
                  <a:pt x="213212" y="23317"/>
                  <a:pt x="170085" y="23846"/>
                </a:cubicBezTo>
                <a:cubicBezTo>
                  <a:pt x="126958" y="24375"/>
                  <a:pt x="95208" y="37075"/>
                  <a:pt x="73248" y="39721"/>
                </a:cubicBezTo>
                <a:cubicBezTo>
                  <a:pt x="51288" y="42367"/>
                  <a:pt x="48377" y="43425"/>
                  <a:pt x="38323" y="39721"/>
                </a:cubicBezTo>
                <a:cubicBezTo>
                  <a:pt x="28269" y="36017"/>
                  <a:pt x="2340" y="-1289"/>
                  <a:pt x="2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: 図形 943">
            <a:extLst>
              <a:ext uri="{FF2B5EF4-FFF2-40B4-BE49-F238E27FC236}">
                <a16:creationId xmlns:a16="http://schemas.microsoft.com/office/drawing/2014/main" id="{A7C747F3-5470-4B5B-86BE-5311C4F43377}"/>
              </a:ext>
            </a:extLst>
          </p:cNvPr>
          <p:cNvSpPr/>
          <p:nvPr/>
        </p:nvSpPr>
        <p:spPr>
          <a:xfrm>
            <a:off x="1901292" y="5448261"/>
            <a:ext cx="303846" cy="77082"/>
          </a:xfrm>
          <a:custGeom>
            <a:avLst/>
            <a:gdLst>
              <a:gd name="connsiteX0" fmla="*/ 2121 w 303846"/>
              <a:gd name="connsiteY0" fmla="*/ 39 h 77082"/>
              <a:gd name="connsiteX1" fmla="*/ 27521 w 303846"/>
              <a:gd name="connsiteY1" fmla="*/ 58777 h 77082"/>
              <a:gd name="connsiteX2" fmla="*/ 187858 w 303846"/>
              <a:gd name="connsiteY2" fmla="*/ 76239 h 77082"/>
              <a:gd name="connsiteX3" fmla="*/ 303746 w 303846"/>
              <a:gd name="connsiteY3" fmla="*/ 73064 h 77082"/>
              <a:gd name="connsiteX4" fmla="*/ 168808 w 303846"/>
              <a:gd name="connsiteY4" fmla="*/ 61952 h 77082"/>
              <a:gd name="connsiteX5" fmla="*/ 19583 w 303846"/>
              <a:gd name="connsiteY5" fmla="*/ 49252 h 77082"/>
              <a:gd name="connsiteX6" fmla="*/ 2121 w 303846"/>
              <a:gd name="connsiteY6" fmla="*/ 39 h 7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846" h="77082">
                <a:moveTo>
                  <a:pt x="2121" y="39"/>
                </a:moveTo>
                <a:cubicBezTo>
                  <a:pt x="3444" y="1626"/>
                  <a:pt x="-3435" y="46077"/>
                  <a:pt x="27521" y="58777"/>
                </a:cubicBezTo>
                <a:cubicBezTo>
                  <a:pt x="58477" y="71477"/>
                  <a:pt x="141821" y="73858"/>
                  <a:pt x="187858" y="76239"/>
                </a:cubicBezTo>
                <a:cubicBezTo>
                  <a:pt x="233895" y="78620"/>
                  <a:pt x="306921" y="75445"/>
                  <a:pt x="303746" y="73064"/>
                </a:cubicBezTo>
                <a:cubicBezTo>
                  <a:pt x="300571" y="70683"/>
                  <a:pt x="168808" y="61952"/>
                  <a:pt x="168808" y="61952"/>
                </a:cubicBezTo>
                <a:cubicBezTo>
                  <a:pt x="121448" y="57983"/>
                  <a:pt x="46306" y="52956"/>
                  <a:pt x="19583" y="49252"/>
                </a:cubicBezTo>
                <a:cubicBezTo>
                  <a:pt x="-7140" y="45548"/>
                  <a:pt x="798" y="-1548"/>
                  <a:pt x="2121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: 図形 944">
            <a:extLst>
              <a:ext uri="{FF2B5EF4-FFF2-40B4-BE49-F238E27FC236}">
                <a16:creationId xmlns:a16="http://schemas.microsoft.com/office/drawing/2014/main" id="{70C5C807-5AB2-4DE8-AFB8-399FBA20E348}"/>
              </a:ext>
            </a:extLst>
          </p:cNvPr>
          <p:cNvSpPr/>
          <p:nvPr/>
        </p:nvSpPr>
        <p:spPr>
          <a:xfrm>
            <a:off x="1927379" y="5403593"/>
            <a:ext cx="289012" cy="79678"/>
          </a:xfrm>
          <a:custGeom>
            <a:avLst/>
            <a:gdLst>
              <a:gd name="connsiteX0" fmla="*/ 9371 w 289012"/>
              <a:gd name="connsiteY0" fmla="*/ 79632 h 79678"/>
              <a:gd name="connsiteX1" fmla="*/ 34771 w 289012"/>
              <a:gd name="connsiteY1" fmla="*/ 33595 h 79678"/>
              <a:gd name="connsiteX2" fmla="*/ 58584 w 289012"/>
              <a:gd name="connsiteY2" fmla="*/ 30420 h 79678"/>
              <a:gd name="connsiteX3" fmla="*/ 106209 w 289012"/>
              <a:gd name="connsiteY3" fmla="*/ 257 h 79678"/>
              <a:gd name="connsiteX4" fmla="*/ 153834 w 289012"/>
              <a:gd name="connsiteY4" fmla="*/ 16132 h 79678"/>
              <a:gd name="connsiteX5" fmla="*/ 288771 w 289012"/>
              <a:gd name="connsiteY5" fmla="*/ 20895 h 79678"/>
              <a:gd name="connsiteX6" fmla="*/ 117321 w 289012"/>
              <a:gd name="connsiteY6" fmla="*/ 12957 h 79678"/>
              <a:gd name="connsiteX7" fmla="*/ 9371 w 289012"/>
              <a:gd name="connsiteY7" fmla="*/ 24070 h 79678"/>
              <a:gd name="connsiteX8" fmla="*/ 9371 w 289012"/>
              <a:gd name="connsiteY8" fmla="*/ 79632 h 79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012" h="79678">
                <a:moveTo>
                  <a:pt x="9371" y="79632"/>
                </a:moveTo>
                <a:cubicBezTo>
                  <a:pt x="13604" y="81219"/>
                  <a:pt x="26569" y="41797"/>
                  <a:pt x="34771" y="33595"/>
                </a:cubicBezTo>
                <a:cubicBezTo>
                  <a:pt x="42973" y="25393"/>
                  <a:pt x="46678" y="35976"/>
                  <a:pt x="58584" y="30420"/>
                </a:cubicBezTo>
                <a:cubicBezTo>
                  <a:pt x="70490" y="24864"/>
                  <a:pt x="90334" y="2638"/>
                  <a:pt x="106209" y="257"/>
                </a:cubicBezTo>
                <a:cubicBezTo>
                  <a:pt x="122084" y="-2124"/>
                  <a:pt x="123407" y="12692"/>
                  <a:pt x="153834" y="16132"/>
                </a:cubicBezTo>
                <a:cubicBezTo>
                  <a:pt x="184261" y="19572"/>
                  <a:pt x="294856" y="21424"/>
                  <a:pt x="288771" y="20895"/>
                </a:cubicBezTo>
                <a:cubicBezTo>
                  <a:pt x="282686" y="20366"/>
                  <a:pt x="163888" y="12428"/>
                  <a:pt x="117321" y="12957"/>
                </a:cubicBezTo>
                <a:cubicBezTo>
                  <a:pt x="70754" y="13486"/>
                  <a:pt x="28156" y="14545"/>
                  <a:pt x="9371" y="24070"/>
                </a:cubicBezTo>
                <a:cubicBezTo>
                  <a:pt x="-9414" y="33595"/>
                  <a:pt x="5138" y="78045"/>
                  <a:pt x="9371" y="79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: 図形 945">
            <a:extLst>
              <a:ext uri="{FF2B5EF4-FFF2-40B4-BE49-F238E27FC236}">
                <a16:creationId xmlns:a16="http://schemas.microsoft.com/office/drawing/2014/main" id="{50EE031F-945F-47FB-9F72-79CA7709BB8A}"/>
              </a:ext>
            </a:extLst>
          </p:cNvPr>
          <p:cNvSpPr/>
          <p:nvPr/>
        </p:nvSpPr>
        <p:spPr>
          <a:xfrm>
            <a:off x="2375633" y="5342207"/>
            <a:ext cx="161198" cy="87349"/>
          </a:xfrm>
          <a:custGeom>
            <a:avLst/>
            <a:gdLst>
              <a:gd name="connsiteX0" fmla="*/ 161192 w 161198"/>
              <a:gd name="connsiteY0" fmla="*/ 87043 h 87349"/>
              <a:gd name="connsiteX1" fmla="*/ 10380 w 161198"/>
              <a:gd name="connsiteY1" fmla="*/ 1318 h 87349"/>
              <a:gd name="connsiteX2" fmla="*/ 13555 w 161198"/>
              <a:gd name="connsiteY2" fmla="*/ 34656 h 87349"/>
              <a:gd name="connsiteX3" fmla="*/ 16730 w 161198"/>
              <a:gd name="connsiteY3" fmla="*/ 29893 h 87349"/>
              <a:gd name="connsiteX4" fmla="*/ 161192 w 161198"/>
              <a:gd name="connsiteY4" fmla="*/ 87043 h 87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198" h="87349">
                <a:moveTo>
                  <a:pt x="161192" y="87043"/>
                </a:moveTo>
                <a:cubicBezTo>
                  <a:pt x="160134" y="82281"/>
                  <a:pt x="34986" y="10049"/>
                  <a:pt x="10380" y="1318"/>
                </a:cubicBezTo>
                <a:cubicBezTo>
                  <a:pt x="-14226" y="-7413"/>
                  <a:pt x="12497" y="29894"/>
                  <a:pt x="13555" y="34656"/>
                </a:cubicBezTo>
                <a:cubicBezTo>
                  <a:pt x="14613" y="39418"/>
                  <a:pt x="-7347" y="20104"/>
                  <a:pt x="16730" y="29893"/>
                </a:cubicBezTo>
                <a:cubicBezTo>
                  <a:pt x="40807" y="39682"/>
                  <a:pt x="162250" y="91805"/>
                  <a:pt x="161192" y="87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: 図形 946">
            <a:extLst>
              <a:ext uri="{FF2B5EF4-FFF2-40B4-BE49-F238E27FC236}">
                <a16:creationId xmlns:a16="http://schemas.microsoft.com/office/drawing/2014/main" id="{6E9514EB-21AD-4FC1-AB2D-BED39CA7D1A7}"/>
              </a:ext>
            </a:extLst>
          </p:cNvPr>
          <p:cNvSpPr/>
          <p:nvPr/>
        </p:nvSpPr>
        <p:spPr>
          <a:xfrm>
            <a:off x="2231331" y="5397500"/>
            <a:ext cx="111929" cy="194305"/>
          </a:xfrm>
          <a:custGeom>
            <a:avLst/>
            <a:gdLst>
              <a:gd name="connsiteX0" fmla="*/ 43557 w 111929"/>
              <a:gd name="connsiteY0" fmla="*/ 0 h 194305"/>
              <a:gd name="connsiteX1" fmla="*/ 5457 w 111929"/>
              <a:gd name="connsiteY1" fmla="*/ 53975 h 194305"/>
              <a:gd name="connsiteX2" fmla="*/ 11807 w 111929"/>
              <a:gd name="connsiteY2" fmla="*/ 112713 h 194305"/>
              <a:gd name="connsiteX3" fmla="*/ 111819 w 111929"/>
              <a:gd name="connsiteY3" fmla="*/ 193675 h 194305"/>
              <a:gd name="connsiteX4" fmla="*/ 30857 w 111929"/>
              <a:gd name="connsiteY4" fmla="*/ 147638 h 194305"/>
              <a:gd name="connsiteX5" fmla="*/ 3869 w 111929"/>
              <a:gd name="connsiteY5" fmla="*/ 98425 h 194305"/>
              <a:gd name="connsiteX6" fmla="*/ 19744 w 111929"/>
              <a:gd name="connsiteY6" fmla="*/ 53975 h 194305"/>
              <a:gd name="connsiteX7" fmla="*/ 43557 w 111929"/>
              <a:gd name="connsiteY7" fmla="*/ 0 h 19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929" h="194305">
                <a:moveTo>
                  <a:pt x="43557" y="0"/>
                </a:moveTo>
                <a:cubicBezTo>
                  <a:pt x="41176" y="0"/>
                  <a:pt x="10749" y="35190"/>
                  <a:pt x="5457" y="53975"/>
                </a:cubicBezTo>
                <a:cubicBezTo>
                  <a:pt x="165" y="72761"/>
                  <a:pt x="-5920" y="89430"/>
                  <a:pt x="11807" y="112713"/>
                </a:cubicBezTo>
                <a:cubicBezTo>
                  <a:pt x="29534" y="135996"/>
                  <a:pt x="108644" y="187854"/>
                  <a:pt x="111819" y="193675"/>
                </a:cubicBezTo>
                <a:cubicBezTo>
                  <a:pt x="114994" y="199496"/>
                  <a:pt x="48849" y="163513"/>
                  <a:pt x="30857" y="147638"/>
                </a:cubicBezTo>
                <a:cubicBezTo>
                  <a:pt x="12865" y="131763"/>
                  <a:pt x="5721" y="114035"/>
                  <a:pt x="3869" y="98425"/>
                </a:cubicBezTo>
                <a:cubicBezTo>
                  <a:pt x="2017" y="82815"/>
                  <a:pt x="12600" y="68527"/>
                  <a:pt x="19744" y="53975"/>
                </a:cubicBezTo>
                <a:cubicBezTo>
                  <a:pt x="26888" y="39423"/>
                  <a:pt x="45938" y="0"/>
                  <a:pt x="435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: 図形 947">
            <a:extLst>
              <a:ext uri="{FF2B5EF4-FFF2-40B4-BE49-F238E27FC236}">
                <a16:creationId xmlns:a16="http://schemas.microsoft.com/office/drawing/2014/main" id="{32132E0E-85B0-4E55-8CA3-FF0326EEAB50}"/>
              </a:ext>
            </a:extLst>
          </p:cNvPr>
          <p:cNvSpPr/>
          <p:nvPr/>
        </p:nvSpPr>
        <p:spPr>
          <a:xfrm>
            <a:off x="2231663" y="5465485"/>
            <a:ext cx="140449" cy="57003"/>
          </a:xfrm>
          <a:custGeom>
            <a:avLst/>
            <a:gdLst>
              <a:gd name="connsiteX0" fmla="*/ 140062 w 140449"/>
              <a:gd name="connsiteY0" fmla="*/ 278 h 57003"/>
              <a:gd name="connsiteX1" fmla="*/ 3537 w 140449"/>
              <a:gd name="connsiteY1" fmla="*/ 55840 h 57003"/>
              <a:gd name="connsiteX2" fmla="*/ 44812 w 140449"/>
              <a:gd name="connsiteY2" fmla="*/ 35203 h 57003"/>
              <a:gd name="connsiteX3" fmla="*/ 140062 w 140449"/>
              <a:gd name="connsiteY3" fmla="*/ 278 h 5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449" h="57003">
                <a:moveTo>
                  <a:pt x="140062" y="278"/>
                </a:moveTo>
                <a:cubicBezTo>
                  <a:pt x="133183" y="3717"/>
                  <a:pt x="19412" y="50019"/>
                  <a:pt x="3537" y="55840"/>
                </a:cubicBezTo>
                <a:cubicBezTo>
                  <a:pt x="-12338" y="61661"/>
                  <a:pt x="29466" y="44199"/>
                  <a:pt x="44812" y="35203"/>
                </a:cubicBezTo>
                <a:cubicBezTo>
                  <a:pt x="60158" y="26207"/>
                  <a:pt x="146941" y="-3161"/>
                  <a:pt x="140062" y="2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: 図形 948">
            <a:extLst>
              <a:ext uri="{FF2B5EF4-FFF2-40B4-BE49-F238E27FC236}">
                <a16:creationId xmlns:a16="http://schemas.microsoft.com/office/drawing/2014/main" id="{803DB2F6-5AD4-4571-B80E-A642412EBA4F}"/>
              </a:ext>
            </a:extLst>
          </p:cNvPr>
          <p:cNvSpPr/>
          <p:nvPr/>
        </p:nvSpPr>
        <p:spPr>
          <a:xfrm>
            <a:off x="2207298" y="5470518"/>
            <a:ext cx="167769" cy="135402"/>
          </a:xfrm>
          <a:custGeom>
            <a:avLst/>
            <a:gdLst>
              <a:gd name="connsiteX0" fmla="*/ 13615 w 167769"/>
              <a:gd name="connsiteY0" fmla="*/ 7 h 135402"/>
              <a:gd name="connsiteX1" fmla="*/ 2502 w 167769"/>
              <a:gd name="connsiteY1" fmla="*/ 87320 h 135402"/>
              <a:gd name="connsiteX2" fmla="*/ 66002 w 167769"/>
              <a:gd name="connsiteY2" fmla="*/ 125420 h 135402"/>
              <a:gd name="connsiteX3" fmla="*/ 167602 w 167769"/>
              <a:gd name="connsiteY3" fmla="*/ 125420 h 135402"/>
              <a:gd name="connsiteX4" fmla="*/ 88227 w 167769"/>
              <a:gd name="connsiteY4" fmla="*/ 133357 h 135402"/>
              <a:gd name="connsiteX5" fmla="*/ 21552 w 167769"/>
              <a:gd name="connsiteY5" fmla="*/ 82557 h 135402"/>
              <a:gd name="connsiteX6" fmla="*/ 13615 w 167769"/>
              <a:gd name="connsiteY6" fmla="*/ 7 h 13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769" h="135402">
                <a:moveTo>
                  <a:pt x="13615" y="7"/>
                </a:moveTo>
                <a:cubicBezTo>
                  <a:pt x="10440" y="801"/>
                  <a:pt x="-6229" y="66418"/>
                  <a:pt x="2502" y="87320"/>
                </a:cubicBezTo>
                <a:cubicBezTo>
                  <a:pt x="11233" y="108222"/>
                  <a:pt x="38485" y="119070"/>
                  <a:pt x="66002" y="125420"/>
                </a:cubicBezTo>
                <a:cubicBezTo>
                  <a:pt x="93519" y="131770"/>
                  <a:pt x="163898" y="124097"/>
                  <a:pt x="167602" y="125420"/>
                </a:cubicBezTo>
                <a:cubicBezTo>
                  <a:pt x="171306" y="126743"/>
                  <a:pt x="112569" y="140501"/>
                  <a:pt x="88227" y="133357"/>
                </a:cubicBezTo>
                <a:cubicBezTo>
                  <a:pt x="63885" y="126213"/>
                  <a:pt x="33987" y="100020"/>
                  <a:pt x="21552" y="82557"/>
                </a:cubicBezTo>
                <a:cubicBezTo>
                  <a:pt x="9117" y="65095"/>
                  <a:pt x="16790" y="-787"/>
                  <a:pt x="13615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: 図形 949">
            <a:extLst>
              <a:ext uri="{FF2B5EF4-FFF2-40B4-BE49-F238E27FC236}">
                <a16:creationId xmlns:a16="http://schemas.microsoft.com/office/drawing/2014/main" id="{CECF5E13-CFF1-46D0-8EDC-41BBF6961FA4}"/>
              </a:ext>
            </a:extLst>
          </p:cNvPr>
          <p:cNvSpPr/>
          <p:nvPr/>
        </p:nvSpPr>
        <p:spPr>
          <a:xfrm>
            <a:off x="2180708" y="5473313"/>
            <a:ext cx="183127" cy="153268"/>
          </a:xfrm>
          <a:custGeom>
            <a:avLst/>
            <a:gdLst>
              <a:gd name="connsiteX0" fmla="*/ 183080 w 183127"/>
              <a:gd name="connsiteY0" fmla="*/ 141675 h 153268"/>
              <a:gd name="connsiteX1" fmla="*/ 91005 w 183127"/>
              <a:gd name="connsiteY1" fmla="*/ 152787 h 153268"/>
              <a:gd name="connsiteX2" fmla="*/ 30680 w 183127"/>
              <a:gd name="connsiteY2" fmla="*/ 124212 h 153268"/>
              <a:gd name="connsiteX3" fmla="*/ 517 w 183127"/>
              <a:gd name="connsiteY3" fmla="*/ 76587 h 153268"/>
              <a:gd name="connsiteX4" fmla="*/ 13217 w 183127"/>
              <a:gd name="connsiteY4" fmla="*/ 24200 h 153268"/>
              <a:gd name="connsiteX5" fmla="*/ 33855 w 183127"/>
              <a:gd name="connsiteY5" fmla="*/ 387 h 153268"/>
              <a:gd name="connsiteX6" fmla="*/ 10042 w 183127"/>
              <a:gd name="connsiteY6" fmla="*/ 41662 h 153268"/>
              <a:gd name="connsiteX7" fmla="*/ 22742 w 183127"/>
              <a:gd name="connsiteY7" fmla="*/ 103575 h 153268"/>
              <a:gd name="connsiteX8" fmla="*/ 78305 w 183127"/>
              <a:gd name="connsiteY8" fmla="*/ 135325 h 153268"/>
              <a:gd name="connsiteX9" fmla="*/ 183080 w 183127"/>
              <a:gd name="connsiteY9" fmla="*/ 141675 h 153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127" h="153268">
                <a:moveTo>
                  <a:pt x="183080" y="141675"/>
                </a:moveTo>
                <a:cubicBezTo>
                  <a:pt x="185197" y="144585"/>
                  <a:pt x="116405" y="155698"/>
                  <a:pt x="91005" y="152787"/>
                </a:cubicBezTo>
                <a:cubicBezTo>
                  <a:pt x="65605" y="149877"/>
                  <a:pt x="45761" y="136912"/>
                  <a:pt x="30680" y="124212"/>
                </a:cubicBezTo>
                <a:cubicBezTo>
                  <a:pt x="15599" y="111512"/>
                  <a:pt x="3427" y="93256"/>
                  <a:pt x="517" y="76587"/>
                </a:cubicBezTo>
                <a:cubicBezTo>
                  <a:pt x="-2393" y="59918"/>
                  <a:pt x="7661" y="36900"/>
                  <a:pt x="13217" y="24200"/>
                </a:cubicBezTo>
                <a:cubicBezTo>
                  <a:pt x="18773" y="11500"/>
                  <a:pt x="34384" y="-2523"/>
                  <a:pt x="33855" y="387"/>
                </a:cubicBezTo>
                <a:cubicBezTo>
                  <a:pt x="33326" y="3297"/>
                  <a:pt x="11894" y="24464"/>
                  <a:pt x="10042" y="41662"/>
                </a:cubicBezTo>
                <a:cubicBezTo>
                  <a:pt x="8190" y="58860"/>
                  <a:pt x="11365" y="87965"/>
                  <a:pt x="22742" y="103575"/>
                </a:cubicBezTo>
                <a:cubicBezTo>
                  <a:pt x="34119" y="119185"/>
                  <a:pt x="52905" y="129769"/>
                  <a:pt x="78305" y="135325"/>
                </a:cubicBezTo>
                <a:cubicBezTo>
                  <a:pt x="103705" y="140881"/>
                  <a:pt x="180963" y="138765"/>
                  <a:pt x="183080" y="141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: 図形 950">
            <a:extLst>
              <a:ext uri="{FF2B5EF4-FFF2-40B4-BE49-F238E27FC236}">
                <a16:creationId xmlns:a16="http://schemas.microsoft.com/office/drawing/2014/main" id="{066BBDF7-8E13-4A97-90C5-7E40DE0AD925}"/>
              </a:ext>
            </a:extLst>
          </p:cNvPr>
          <p:cNvSpPr/>
          <p:nvPr/>
        </p:nvSpPr>
        <p:spPr>
          <a:xfrm>
            <a:off x="2300286" y="5520335"/>
            <a:ext cx="230738" cy="65109"/>
          </a:xfrm>
          <a:custGeom>
            <a:avLst/>
            <a:gdLst>
              <a:gd name="connsiteX0" fmla="*/ 2 w 230738"/>
              <a:gd name="connsiteY0" fmla="*/ 62903 h 65109"/>
              <a:gd name="connsiteX1" fmla="*/ 109539 w 230738"/>
              <a:gd name="connsiteY1" fmla="*/ 50203 h 65109"/>
              <a:gd name="connsiteX2" fmla="*/ 136527 w 230738"/>
              <a:gd name="connsiteY2" fmla="*/ 15278 h 65109"/>
              <a:gd name="connsiteX3" fmla="*/ 173039 w 230738"/>
              <a:gd name="connsiteY3" fmla="*/ 12103 h 65109"/>
              <a:gd name="connsiteX4" fmla="*/ 217489 w 230738"/>
              <a:gd name="connsiteY4" fmla="*/ 39090 h 65109"/>
              <a:gd name="connsiteX5" fmla="*/ 230189 w 230738"/>
              <a:gd name="connsiteY5" fmla="*/ 64490 h 65109"/>
              <a:gd name="connsiteX6" fmla="*/ 203202 w 230738"/>
              <a:gd name="connsiteY6" fmla="*/ 12103 h 65109"/>
              <a:gd name="connsiteX7" fmla="*/ 147639 w 230738"/>
              <a:gd name="connsiteY7" fmla="*/ 990 h 65109"/>
              <a:gd name="connsiteX8" fmla="*/ 106364 w 230738"/>
              <a:gd name="connsiteY8" fmla="*/ 29565 h 65109"/>
              <a:gd name="connsiteX9" fmla="*/ 2 w 230738"/>
              <a:gd name="connsiteY9" fmla="*/ 62903 h 6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0738" h="65109">
                <a:moveTo>
                  <a:pt x="2" y="62903"/>
                </a:moveTo>
                <a:cubicBezTo>
                  <a:pt x="531" y="66343"/>
                  <a:pt x="86785" y="58140"/>
                  <a:pt x="109539" y="50203"/>
                </a:cubicBezTo>
                <a:cubicBezTo>
                  <a:pt x="132293" y="42265"/>
                  <a:pt x="125944" y="21628"/>
                  <a:pt x="136527" y="15278"/>
                </a:cubicBezTo>
                <a:cubicBezTo>
                  <a:pt x="147110" y="8928"/>
                  <a:pt x="159545" y="8134"/>
                  <a:pt x="173039" y="12103"/>
                </a:cubicBezTo>
                <a:cubicBezTo>
                  <a:pt x="186533" y="16072"/>
                  <a:pt x="207964" y="30359"/>
                  <a:pt x="217489" y="39090"/>
                </a:cubicBezTo>
                <a:cubicBezTo>
                  <a:pt x="227014" y="47821"/>
                  <a:pt x="232570" y="68988"/>
                  <a:pt x="230189" y="64490"/>
                </a:cubicBezTo>
                <a:cubicBezTo>
                  <a:pt x="227808" y="59992"/>
                  <a:pt x="216960" y="22686"/>
                  <a:pt x="203202" y="12103"/>
                </a:cubicBezTo>
                <a:cubicBezTo>
                  <a:pt x="189444" y="1520"/>
                  <a:pt x="163779" y="-1920"/>
                  <a:pt x="147639" y="990"/>
                </a:cubicBezTo>
                <a:cubicBezTo>
                  <a:pt x="131499" y="3900"/>
                  <a:pt x="125943" y="21627"/>
                  <a:pt x="106364" y="29565"/>
                </a:cubicBezTo>
                <a:cubicBezTo>
                  <a:pt x="86785" y="37503"/>
                  <a:pt x="-527" y="59463"/>
                  <a:pt x="2" y="629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: 図形 951">
            <a:extLst>
              <a:ext uri="{FF2B5EF4-FFF2-40B4-BE49-F238E27FC236}">
                <a16:creationId xmlns:a16="http://schemas.microsoft.com/office/drawing/2014/main" id="{842467C3-D3D8-4CAB-9F19-DC1E7EC3C085}"/>
              </a:ext>
            </a:extLst>
          </p:cNvPr>
          <p:cNvSpPr/>
          <p:nvPr/>
        </p:nvSpPr>
        <p:spPr>
          <a:xfrm>
            <a:off x="2311348" y="5555577"/>
            <a:ext cx="218149" cy="40634"/>
          </a:xfrm>
          <a:custGeom>
            <a:avLst/>
            <a:gdLst>
              <a:gd name="connsiteX0" fmla="*/ 52 w 218149"/>
              <a:gd name="connsiteY0" fmla="*/ 40361 h 40634"/>
              <a:gd name="connsiteX1" fmla="*/ 134990 w 218149"/>
              <a:gd name="connsiteY1" fmla="*/ 27661 h 40634"/>
              <a:gd name="connsiteX2" fmla="*/ 160390 w 218149"/>
              <a:gd name="connsiteY2" fmla="*/ 673 h 40634"/>
              <a:gd name="connsiteX3" fmla="*/ 176265 w 218149"/>
              <a:gd name="connsiteY3" fmla="*/ 10198 h 40634"/>
              <a:gd name="connsiteX4" fmla="*/ 217540 w 218149"/>
              <a:gd name="connsiteY4" fmla="*/ 32423 h 40634"/>
              <a:gd name="connsiteX5" fmla="*/ 141340 w 218149"/>
              <a:gd name="connsiteY5" fmla="*/ 3848 h 40634"/>
              <a:gd name="connsiteX6" fmla="*/ 119115 w 218149"/>
              <a:gd name="connsiteY6" fmla="*/ 16548 h 40634"/>
              <a:gd name="connsiteX7" fmla="*/ 52 w 218149"/>
              <a:gd name="connsiteY7" fmla="*/ 40361 h 4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149" h="40634">
                <a:moveTo>
                  <a:pt x="52" y="40361"/>
                </a:moveTo>
                <a:cubicBezTo>
                  <a:pt x="2698" y="42213"/>
                  <a:pt x="108267" y="34276"/>
                  <a:pt x="134990" y="27661"/>
                </a:cubicBezTo>
                <a:cubicBezTo>
                  <a:pt x="161713" y="21046"/>
                  <a:pt x="153511" y="3583"/>
                  <a:pt x="160390" y="673"/>
                </a:cubicBezTo>
                <a:cubicBezTo>
                  <a:pt x="167269" y="-2238"/>
                  <a:pt x="166740" y="4906"/>
                  <a:pt x="176265" y="10198"/>
                </a:cubicBezTo>
                <a:cubicBezTo>
                  <a:pt x="185790" y="15490"/>
                  <a:pt x="223361" y="33481"/>
                  <a:pt x="217540" y="32423"/>
                </a:cubicBezTo>
                <a:cubicBezTo>
                  <a:pt x="211719" y="31365"/>
                  <a:pt x="157744" y="6494"/>
                  <a:pt x="141340" y="3848"/>
                </a:cubicBezTo>
                <a:cubicBezTo>
                  <a:pt x="124936" y="1202"/>
                  <a:pt x="142134" y="10992"/>
                  <a:pt x="119115" y="16548"/>
                </a:cubicBezTo>
                <a:cubicBezTo>
                  <a:pt x="96096" y="22104"/>
                  <a:pt x="-2594" y="38509"/>
                  <a:pt x="52" y="403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: 図形 952">
            <a:extLst>
              <a:ext uri="{FF2B5EF4-FFF2-40B4-BE49-F238E27FC236}">
                <a16:creationId xmlns:a16="http://schemas.microsoft.com/office/drawing/2014/main" id="{A342AEB5-9E43-4FD6-A2BB-5481E6806714}"/>
              </a:ext>
            </a:extLst>
          </p:cNvPr>
          <p:cNvSpPr/>
          <p:nvPr/>
        </p:nvSpPr>
        <p:spPr>
          <a:xfrm>
            <a:off x="2268538" y="5391098"/>
            <a:ext cx="222260" cy="128678"/>
          </a:xfrm>
          <a:custGeom>
            <a:avLst/>
            <a:gdLst>
              <a:gd name="connsiteX0" fmla="*/ 222250 w 222260"/>
              <a:gd name="connsiteY0" fmla="*/ 52 h 128678"/>
              <a:gd name="connsiteX1" fmla="*/ 180975 w 222260"/>
              <a:gd name="connsiteY1" fmla="*/ 60377 h 128678"/>
              <a:gd name="connsiteX2" fmla="*/ 0 w 222260"/>
              <a:gd name="connsiteY2" fmla="*/ 128640 h 128678"/>
              <a:gd name="connsiteX3" fmla="*/ 179387 w 222260"/>
              <a:gd name="connsiteY3" fmla="*/ 50852 h 128678"/>
              <a:gd name="connsiteX4" fmla="*/ 222250 w 222260"/>
              <a:gd name="connsiteY4" fmla="*/ 52 h 12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60" h="128678">
                <a:moveTo>
                  <a:pt x="222250" y="52"/>
                </a:moveTo>
                <a:cubicBezTo>
                  <a:pt x="222515" y="1640"/>
                  <a:pt x="218017" y="38946"/>
                  <a:pt x="180975" y="60377"/>
                </a:cubicBezTo>
                <a:cubicBezTo>
                  <a:pt x="143933" y="81808"/>
                  <a:pt x="265" y="130228"/>
                  <a:pt x="0" y="128640"/>
                </a:cubicBezTo>
                <a:cubicBezTo>
                  <a:pt x="-265" y="127053"/>
                  <a:pt x="144462" y="68579"/>
                  <a:pt x="179387" y="50852"/>
                </a:cubicBezTo>
                <a:cubicBezTo>
                  <a:pt x="214312" y="33125"/>
                  <a:pt x="221985" y="-1536"/>
                  <a:pt x="222250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: 図形 953">
            <a:extLst>
              <a:ext uri="{FF2B5EF4-FFF2-40B4-BE49-F238E27FC236}">
                <a16:creationId xmlns:a16="http://schemas.microsoft.com/office/drawing/2014/main" id="{DF5AE3CD-81A5-4AD1-AFBC-DA41D4CC07D3}"/>
              </a:ext>
            </a:extLst>
          </p:cNvPr>
          <p:cNvSpPr/>
          <p:nvPr/>
        </p:nvSpPr>
        <p:spPr>
          <a:xfrm>
            <a:off x="2462031" y="5441641"/>
            <a:ext cx="96990" cy="43243"/>
          </a:xfrm>
          <a:custGeom>
            <a:avLst/>
            <a:gdLst>
              <a:gd name="connsiteX0" fmla="*/ 182 w 96990"/>
              <a:gd name="connsiteY0" fmla="*/ 1897 h 43243"/>
              <a:gd name="connsiteX1" fmla="*/ 93844 w 96990"/>
              <a:gd name="connsiteY1" fmla="*/ 43172 h 43243"/>
              <a:gd name="connsiteX2" fmla="*/ 70032 w 96990"/>
              <a:gd name="connsiteY2" fmla="*/ 11422 h 43243"/>
              <a:gd name="connsiteX3" fmla="*/ 182 w 96990"/>
              <a:gd name="connsiteY3" fmla="*/ 1897 h 4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990" h="43243">
                <a:moveTo>
                  <a:pt x="182" y="1897"/>
                </a:moveTo>
                <a:cubicBezTo>
                  <a:pt x="4151" y="7189"/>
                  <a:pt x="82202" y="41585"/>
                  <a:pt x="93844" y="43172"/>
                </a:cubicBezTo>
                <a:cubicBezTo>
                  <a:pt x="105486" y="44759"/>
                  <a:pt x="81938" y="19624"/>
                  <a:pt x="70032" y="11422"/>
                </a:cubicBezTo>
                <a:cubicBezTo>
                  <a:pt x="58126" y="3220"/>
                  <a:pt x="-3787" y="-3395"/>
                  <a:pt x="182" y="1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: 図形 954">
            <a:extLst>
              <a:ext uri="{FF2B5EF4-FFF2-40B4-BE49-F238E27FC236}">
                <a16:creationId xmlns:a16="http://schemas.microsoft.com/office/drawing/2014/main" id="{A0ECCC57-FA51-49A6-989E-CD55A8E8B647}"/>
              </a:ext>
            </a:extLst>
          </p:cNvPr>
          <p:cNvSpPr/>
          <p:nvPr/>
        </p:nvSpPr>
        <p:spPr>
          <a:xfrm>
            <a:off x="2201863" y="5072063"/>
            <a:ext cx="544649" cy="50926"/>
          </a:xfrm>
          <a:custGeom>
            <a:avLst/>
            <a:gdLst>
              <a:gd name="connsiteX0" fmla="*/ 0 w 544649"/>
              <a:gd name="connsiteY0" fmla="*/ 0 h 50926"/>
              <a:gd name="connsiteX1" fmla="*/ 277812 w 544649"/>
              <a:gd name="connsiteY1" fmla="*/ 49212 h 50926"/>
              <a:gd name="connsiteX2" fmla="*/ 542925 w 544649"/>
              <a:gd name="connsiteY2" fmla="*/ 39687 h 50926"/>
              <a:gd name="connsiteX3" fmla="*/ 381000 w 544649"/>
              <a:gd name="connsiteY3" fmla="*/ 39687 h 50926"/>
              <a:gd name="connsiteX4" fmla="*/ 161925 w 544649"/>
              <a:gd name="connsiteY4" fmla="*/ 23812 h 50926"/>
              <a:gd name="connsiteX5" fmla="*/ 0 w 544649"/>
              <a:gd name="connsiteY5" fmla="*/ 0 h 50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649" h="50926">
                <a:moveTo>
                  <a:pt x="0" y="0"/>
                </a:moveTo>
                <a:cubicBezTo>
                  <a:pt x="19314" y="4233"/>
                  <a:pt x="187325" y="42598"/>
                  <a:pt x="277812" y="49212"/>
                </a:cubicBezTo>
                <a:cubicBezTo>
                  <a:pt x="368300" y="55827"/>
                  <a:pt x="525727" y="41275"/>
                  <a:pt x="542925" y="39687"/>
                </a:cubicBezTo>
                <a:cubicBezTo>
                  <a:pt x="560123" y="38100"/>
                  <a:pt x="444500" y="42333"/>
                  <a:pt x="381000" y="39687"/>
                </a:cubicBezTo>
                <a:cubicBezTo>
                  <a:pt x="317500" y="37041"/>
                  <a:pt x="223308" y="32279"/>
                  <a:pt x="161925" y="23812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: 図形 955">
            <a:extLst>
              <a:ext uri="{FF2B5EF4-FFF2-40B4-BE49-F238E27FC236}">
                <a16:creationId xmlns:a16="http://schemas.microsoft.com/office/drawing/2014/main" id="{104853CD-6EDA-4392-9F79-1609B2DBB8EB}"/>
              </a:ext>
            </a:extLst>
          </p:cNvPr>
          <p:cNvSpPr/>
          <p:nvPr/>
        </p:nvSpPr>
        <p:spPr>
          <a:xfrm>
            <a:off x="1948604" y="5065123"/>
            <a:ext cx="295987" cy="57794"/>
          </a:xfrm>
          <a:custGeom>
            <a:avLst/>
            <a:gdLst>
              <a:gd name="connsiteX0" fmla="*/ 846 w 295987"/>
              <a:gd name="connsiteY0" fmla="*/ 590 h 57794"/>
              <a:gd name="connsiteX1" fmla="*/ 280246 w 295987"/>
              <a:gd name="connsiteY1" fmla="*/ 57740 h 57794"/>
              <a:gd name="connsiteX2" fmla="*/ 261196 w 295987"/>
              <a:gd name="connsiteY2" fmla="*/ 11702 h 57794"/>
              <a:gd name="connsiteX3" fmla="*/ 264371 w 295987"/>
              <a:gd name="connsiteY3" fmla="*/ 45040 h 57794"/>
              <a:gd name="connsiteX4" fmla="*/ 196109 w 295987"/>
              <a:gd name="connsiteY4" fmla="*/ 29165 h 57794"/>
              <a:gd name="connsiteX5" fmla="*/ 846 w 295987"/>
              <a:gd name="connsiteY5" fmla="*/ 590 h 5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987" h="57794">
                <a:moveTo>
                  <a:pt x="846" y="590"/>
                </a:moveTo>
                <a:cubicBezTo>
                  <a:pt x="14869" y="5353"/>
                  <a:pt x="236854" y="55888"/>
                  <a:pt x="280246" y="57740"/>
                </a:cubicBezTo>
                <a:cubicBezTo>
                  <a:pt x="323638" y="59592"/>
                  <a:pt x="263842" y="13819"/>
                  <a:pt x="261196" y="11702"/>
                </a:cubicBezTo>
                <a:cubicBezTo>
                  <a:pt x="258550" y="9585"/>
                  <a:pt x="275219" y="42130"/>
                  <a:pt x="264371" y="45040"/>
                </a:cubicBezTo>
                <a:cubicBezTo>
                  <a:pt x="253523" y="47950"/>
                  <a:pt x="241088" y="37103"/>
                  <a:pt x="196109" y="29165"/>
                </a:cubicBezTo>
                <a:cubicBezTo>
                  <a:pt x="151130" y="21227"/>
                  <a:pt x="-13177" y="-4173"/>
                  <a:pt x="846" y="5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: 図形 956">
            <a:extLst>
              <a:ext uri="{FF2B5EF4-FFF2-40B4-BE49-F238E27FC236}">
                <a16:creationId xmlns:a16="http://schemas.microsoft.com/office/drawing/2014/main" id="{6C3A3106-F3E6-4E5D-BE55-3A03F0FEEF5A}"/>
              </a:ext>
            </a:extLst>
          </p:cNvPr>
          <p:cNvSpPr/>
          <p:nvPr/>
        </p:nvSpPr>
        <p:spPr>
          <a:xfrm>
            <a:off x="1736105" y="5075027"/>
            <a:ext cx="224768" cy="287371"/>
          </a:xfrm>
          <a:custGeom>
            <a:avLst/>
            <a:gdLst>
              <a:gd name="connsiteX0" fmla="*/ 224458 w 224768"/>
              <a:gd name="connsiteY0" fmla="*/ 211 h 287371"/>
              <a:gd name="connsiteX1" fmla="*/ 10145 w 224768"/>
              <a:gd name="connsiteY1" fmla="*/ 271673 h 287371"/>
              <a:gd name="connsiteX2" fmla="*/ 56183 w 224768"/>
              <a:gd name="connsiteY2" fmla="*/ 227223 h 287371"/>
              <a:gd name="connsiteX3" fmla="*/ 224458 w 224768"/>
              <a:gd name="connsiteY3" fmla="*/ 211 h 287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68" h="287371">
                <a:moveTo>
                  <a:pt x="224458" y="211"/>
                </a:moveTo>
                <a:cubicBezTo>
                  <a:pt x="216785" y="7619"/>
                  <a:pt x="38191" y="233838"/>
                  <a:pt x="10145" y="271673"/>
                </a:cubicBezTo>
                <a:cubicBezTo>
                  <a:pt x="-17901" y="309508"/>
                  <a:pt x="17025" y="272731"/>
                  <a:pt x="56183" y="227223"/>
                </a:cubicBezTo>
                <a:cubicBezTo>
                  <a:pt x="95341" y="181715"/>
                  <a:pt x="232131" y="-7197"/>
                  <a:pt x="224458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: 図形 957">
            <a:extLst>
              <a:ext uri="{FF2B5EF4-FFF2-40B4-BE49-F238E27FC236}">
                <a16:creationId xmlns:a16="http://schemas.microsoft.com/office/drawing/2014/main" id="{D1D016E7-1607-4180-B630-779455EB9CF3}"/>
              </a:ext>
            </a:extLst>
          </p:cNvPr>
          <p:cNvSpPr/>
          <p:nvPr/>
        </p:nvSpPr>
        <p:spPr>
          <a:xfrm>
            <a:off x="1740486" y="5340303"/>
            <a:ext cx="189170" cy="187407"/>
          </a:xfrm>
          <a:custGeom>
            <a:avLst/>
            <a:gdLst>
              <a:gd name="connsiteX0" fmla="*/ 1002 w 189170"/>
              <a:gd name="connsiteY0" fmla="*/ 47 h 187407"/>
              <a:gd name="connsiteX1" fmla="*/ 181977 w 189170"/>
              <a:gd name="connsiteY1" fmla="*/ 55610 h 187407"/>
              <a:gd name="connsiteX2" fmla="*/ 128002 w 189170"/>
              <a:gd name="connsiteY2" fmla="*/ 120697 h 187407"/>
              <a:gd name="connsiteX3" fmla="*/ 97839 w 189170"/>
              <a:gd name="connsiteY3" fmla="*/ 187372 h 187407"/>
              <a:gd name="connsiteX4" fmla="*/ 188327 w 189170"/>
              <a:gd name="connsiteY4" fmla="*/ 130222 h 187407"/>
              <a:gd name="connsiteX5" fmla="*/ 143877 w 189170"/>
              <a:gd name="connsiteY5" fmla="*/ 146097 h 187407"/>
              <a:gd name="connsiteX6" fmla="*/ 158164 w 189170"/>
              <a:gd name="connsiteY6" fmla="*/ 76247 h 187407"/>
              <a:gd name="connsiteX7" fmla="*/ 110539 w 189170"/>
              <a:gd name="connsiteY7" fmla="*/ 46085 h 187407"/>
              <a:gd name="connsiteX8" fmla="*/ 1002 w 189170"/>
              <a:gd name="connsiteY8" fmla="*/ 47 h 187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9170" h="187407">
                <a:moveTo>
                  <a:pt x="1002" y="47"/>
                </a:moveTo>
                <a:cubicBezTo>
                  <a:pt x="12908" y="1634"/>
                  <a:pt x="160810" y="35502"/>
                  <a:pt x="181977" y="55610"/>
                </a:cubicBezTo>
                <a:cubicBezTo>
                  <a:pt x="203144" y="75718"/>
                  <a:pt x="142025" y="98737"/>
                  <a:pt x="128002" y="120697"/>
                </a:cubicBezTo>
                <a:cubicBezTo>
                  <a:pt x="113979" y="142657"/>
                  <a:pt x="87785" y="185785"/>
                  <a:pt x="97839" y="187372"/>
                </a:cubicBezTo>
                <a:cubicBezTo>
                  <a:pt x="107893" y="188959"/>
                  <a:pt x="180654" y="137101"/>
                  <a:pt x="188327" y="130222"/>
                </a:cubicBezTo>
                <a:cubicBezTo>
                  <a:pt x="196000" y="123343"/>
                  <a:pt x="148904" y="155093"/>
                  <a:pt x="143877" y="146097"/>
                </a:cubicBezTo>
                <a:cubicBezTo>
                  <a:pt x="138850" y="137101"/>
                  <a:pt x="163720" y="92916"/>
                  <a:pt x="158164" y="76247"/>
                </a:cubicBezTo>
                <a:cubicBezTo>
                  <a:pt x="152608" y="59578"/>
                  <a:pt x="134351" y="55081"/>
                  <a:pt x="110539" y="46085"/>
                </a:cubicBezTo>
                <a:cubicBezTo>
                  <a:pt x="86727" y="37089"/>
                  <a:pt x="-10904" y="-1540"/>
                  <a:pt x="1002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: 図形 958">
            <a:extLst>
              <a:ext uri="{FF2B5EF4-FFF2-40B4-BE49-F238E27FC236}">
                <a16:creationId xmlns:a16="http://schemas.microsoft.com/office/drawing/2014/main" id="{3AA02D95-9A6F-4171-8FE6-D9390539CEE3}"/>
              </a:ext>
            </a:extLst>
          </p:cNvPr>
          <p:cNvSpPr/>
          <p:nvPr/>
        </p:nvSpPr>
        <p:spPr>
          <a:xfrm>
            <a:off x="2176969" y="5125614"/>
            <a:ext cx="287061" cy="96213"/>
          </a:xfrm>
          <a:custGeom>
            <a:avLst/>
            <a:gdLst>
              <a:gd name="connsiteX0" fmla="*/ 284714 w 287061"/>
              <a:gd name="connsiteY0" fmla="*/ 3069 h 96213"/>
              <a:gd name="connsiteX1" fmla="*/ 32831 w 287061"/>
              <a:gd name="connsiteY1" fmla="*/ 43286 h 96213"/>
              <a:gd name="connsiteX2" fmla="*/ 5314 w 287061"/>
              <a:gd name="connsiteY2" fmla="*/ 96203 h 96213"/>
              <a:gd name="connsiteX3" fmla="*/ 53998 w 287061"/>
              <a:gd name="connsiteY3" fmla="*/ 47519 h 96213"/>
              <a:gd name="connsiteX4" fmla="*/ 153481 w 287061"/>
              <a:gd name="connsiteY4" fmla="*/ 7303 h 96213"/>
              <a:gd name="connsiteX5" fmla="*/ 284714 w 287061"/>
              <a:gd name="connsiteY5" fmla="*/ 3069 h 9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061" h="96213">
                <a:moveTo>
                  <a:pt x="284714" y="3069"/>
                </a:moveTo>
                <a:cubicBezTo>
                  <a:pt x="264606" y="9066"/>
                  <a:pt x="79398" y="27764"/>
                  <a:pt x="32831" y="43286"/>
                </a:cubicBezTo>
                <a:cubicBezTo>
                  <a:pt x="-13736" y="58808"/>
                  <a:pt x="1786" y="95498"/>
                  <a:pt x="5314" y="96203"/>
                </a:cubicBezTo>
                <a:cubicBezTo>
                  <a:pt x="8842" y="96908"/>
                  <a:pt x="29303" y="62336"/>
                  <a:pt x="53998" y="47519"/>
                </a:cubicBezTo>
                <a:cubicBezTo>
                  <a:pt x="78693" y="32702"/>
                  <a:pt x="116792" y="14006"/>
                  <a:pt x="153481" y="7303"/>
                </a:cubicBezTo>
                <a:cubicBezTo>
                  <a:pt x="190170" y="600"/>
                  <a:pt x="304822" y="-2928"/>
                  <a:pt x="284714" y="30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: 図形 959">
            <a:extLst>
              <a:ext uri="{FF2B5EF4-FFF2-40B4-BE49-F238E27FC236}">
                <a16:creationId xmlns:a16="http://schemas.microsoft.com/office/drawing/2014/main" id="{6D248493-D1D6-4D48-8C30-897D5A227221}"/>
              </a:ext>
            </a:extLst>
          </p:cNvPr>
          <p:cNvSpPr/>
          <p:nvPr/>
        </p:nvSpPr>
        <p:spPr>
          <a:xfrm>
            <a:off x="1788138" y="5105372"/>
            <a:ext cx="411481" cy="271389"/>
          </a:xfrm>
          <a:custGeom>
            <a:avLst/>
            <a:gdLst>
              <a:gd name="connsiteX0" fmla="*/ 411079 w 411481"/>
              <a:gd name="connsiteY0" fmla="*/ 57178 h 271389"/>
              <a:gd name="connsiteX1" fmla="*/ 193062 w 411481"/>
              <a:gd name="connsiteY1" fmla="*/ 28 h 271389"/>
              <a:gd name="connsiteX2" fmla="*/ 144379 w 411481"/>
              <a:gd name="connsiteY2" fmla="*/ 65645 h 271389"/>
              <a:gd name="connsiteX3" fmla="*/ 2562 w 411481"/>
              <a:gd name="connsiteY3" fmla="*/ 215928 h 271389"/>
              <a:gd name="connsiteX4" fmla="*/ 61829 w 411481"/>
              <a:gd name="connsiteY4" fmla="*/ 232861 h 271389"/>
              <a:gd name="connsiteX5" fmla="*/ 171895 w 411481"/>
              <a:gd name="connsiteY5" fmla="*/ 270961 h 271389"/>
              <a:gd name="connsiteX6" fmla="*/ 49129 w 411481"/>
              <a:gd name="connsiteY6" fmla="*/ 205345 h 271389"/>
              <a:gd name="connsiteX7" fmla="*/ 133795 w 411481"/>
              <a:gd name="connsiteY7" fmla="*/ 107978 h 271389"/>
              <a:gd name="connsiteX8" fmla="*/ 190945 w 411481"/>
              <a:gd name="connsiteY8" fmla="*/ 25428 h 271389"/>
              <a:gd name="connsiteX9" fmla="*/ 245979 w 411481"/>
              <a:gd name="connsiteY9" fmla="*/ 44478 h 271389"/>
              <a:gd name="connsiteX10" fmla="*/ 411079 w 411481"/>
              <a:gd name="connsiteY10" fmla="*/ 57178 h 27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1481" h="271389">
                <a:moveTo>
                  <a:pt x="411079" y="57178"/>
                </a:moveTo>
                <a:cubicBezTo>
                  <a:pt x="402260" y="49770"/>
                  <a:pt x="237512" y="-1383"/>
                  <a:pt x="193062" y="28"/>
                </a:cubicBezTo>
                <a:cubicBezTo>
                  <a:pt x="148612" y="1439"/>
                  <a:pt x="176129" y="29662"/>
                  <a:pt x="144379" y="65645"/>
                </a:cubicBezTo>
                <a:cubicBezTo>
                  <a:pt x="112629" y="101628"/>
                  <a:pt x="16320" y="188059"/>
                  <a:pt x="2562" y="215928"/>
                </a:cubicBezTo>
                <a:cubicBezTo>
                  <a:pt x="-11196" y="243797"/>
                  <a:pt x="33607" y="223689"/>
                  <a:pt x="61829" y="232861"/>
                </a:cubicBezTo>
                <a:cubicBezTo>
                  <a:pt x="90051" y="242033"/>
                  <a:pt x="174012" y="275547"/>
                  <a:pt x="171895" y="270961"/>
                </a:cubicBezTo>
                <a:cubicBezTo>
                  <a:pt x="169778" y="266375"/>
                  <a:pt x="55479" y="232509"/>
                  <a:pt x="49129" y="205345"/>
                </a:cubicBezTo>
                <a:cubicBezTo>
                  <a:pt x="42779" y="178181"/>
                  <a:pt x="110159" y="137964"/>
                  <a:pt x="133795" y="107978"/>
                </a:cubicBezTo>
                <a:cubicBezTo>
                  <a:pt x="157431" y="77992"/>
                  <a:pt x="172248" y="36011"/>
                  <a:pt x="190945" y="25428"/>
                </a:cubicBezTo>
                <a:cubicBezTo>
                  <a:pt x="209642" y="14845"/>
                  <a:pt x="210701" y="38481"/>
                  <a:pt x="245979" y="44478"/>
                </a:cubicBezTo>
                <a:cubicBezTo>
                  <a:pt x="281257" y="50475"/>
                  <a:pt x="419898" y="64586"/>
                  <a:pt x="411079" y="57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: 図形 960">
            <a:extLst>
              <a:ext uri="{FF2B5EF4-FFF2-40B4-BE49-F238E27FC236}">
                <a16:creationId xmlns:a16="http://schemas.microsoft.com/office/drawing/2014/main" id="{A4384B4E-EAD8-4042-9440-A8111303D36F}"/>
              </a:ext>
            </a:extLst>
          </p:cNvPr>
          <p:cNvSpPr/>
          <p:nvPr/>
        </p:nvSpPr>
        <p:spPr>
          <a:xfrm>
            <a:off x="3479733" y="5692630"/>
            <a:ext cx="174873" cy="230347"/>
          </a:xfrm>
          <a:custGeom>
            <a:avLst/>
            <a:gdLst>
              <a:gd name="connsiteX0" fmla="*/ 39755 w 174873"/>
              <a:gd name="connsiteY0" fmla="*/ 145 h 230347"/>
              <a:gd name="connsiteX1" fmla="*/ 161992 w 174873"/>
              <a:gd name="connsiteY1" fmla="*/ 31895 h 230347"/>
              <a:gd name="connsiteX2" fmla="*/ 166755 w 174873"/>
              <a:gd name="connsiteY2" fmla="*/ 31895 h 230347"/>
              <a:gd name="connsiteX3" fmla="*/ 122305 w 174873"/>
              <a:gd name="connsiteY3" fmla="*/ 154133 h 230347"/>
              <a:gd name="connsiteX4" fmla="*/ 92142 w 174873"/>
              <a:gd name="connsiteY4" fmla="*/ 184295 h 230347"/>
              <a:gd name="connsiteX5" fmla="*/ 67 w 174873"/>
              <a:gd name="connsiteY5" fmla="*/ 230333 h 230347"/>
              <a:gd name="connsiteX6" fmla="*/ 77855 w 174873"/>
              <a:gd name="connsiteY6" fmla="*/ 189058 h 230347"/>
              <a:gd name="connsiteX7" fmla="*/ 112780 w 174873"/>
              <a:gd name="connsiteY7" fmla="*/ 165245 h 230347"/>
              <a:gd name="connsiteX8" fmla="*/ 152467 w 174873"/>
              <a:gd name="connsiteY8" fmla="*/ 47770 h 230347"/>
              <a:gd name="connsiteX9" fmla="*/ 39755 w 174873"/>
              <a:gd name="connsiteY9" fmla="*/ 145 h 23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873" h="230347">
                <a:moveTo>
                  <a:pt x="39755" y="145"/>
                </a:moveTo>
                <a:cubicBezTo>
                  <a:pt x="41343" y="-2501"/>
                  <a:pt x="161992" y="31895"/>
                  <a:pt x="161992" y="31895"/>
                </a:cubicBezTo>
                <a:cubicBezTo>
                  <a:pt x="183158" y="37187"/>
                  <a:pt x="173370" y="11522"/>
                  <a:pt x="166755" y="31895"/>
                </a:cubicBezTo>
                <a:cubicBezTo>
                  <a:pt x="160141" y="52268"/>
                  <a:pt x="134741" y="128733"/>
                  <a:pt x="122305" y="154133"/>
                </a:cubicBezTo>
                <a:cubicBezTo>
                  <a:pt x="109870" y="179533"/>
                  <a:pt x="112515" y="171595"/>
                  <a:pt x="92142" y="184295"/>
                </a:cubicBezTo>
                <a:cubicBezTo>
                  <a:pt x="71769" y="196995"/>
                  <a:pt x="2448" y="229539"/>
                  <a:pt x="67" y="230333"/>
                </a:cubicBezTo>
                <a:cubicBezTo>
                  <a:pt x="-2314" y="231127"/>
                  <a:pt x="59070" y="199906"/>
                  <a:pt x="77855" y="189058"/>
                </a:cubicBezTo>
                <a:cubicBezTo>
                  <a:pt x="96640" y="178210"/>
                  <a:pt x="100345" y="188793"/>
                  <a:pt x="112780" y="165245"/>
                </a:cubicBezTo>
                <a:cubicBezTo>
                  <a:pt x="125215" y="141697"/>
                  <a:pt x="161992" y="72641"/>
                  <a:pt x="152467" y="47770"/>
                </a:cubicBezTo>
                <a:cubicBezTo>
                  <a:pt x="142942" y="22899"/>
                  <a:pt x="38167" y="2791"/>
                  <a:pt x="39755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: 図形 961">
            <a:extLst>
              <a:ext uri="{FF2B5EF4-FFF2-40B4-BE49-F238E27FC236}">
                <a16:creationId xmlns:a16="http://schemas.microsoft.com/office/drawing/2014/main" id="{530FACB4-1142-4729-AD10-0E103618D5E2}"/>
              </a:ext>
            </a:extLst>
          </p:cNvPr>
          <p:cNvSpPr/>
          <p:nvPr/>
        </p:nvSpPr>
        <p:spPr>
          <a:xfrm>
            <a:off x="3448908" y="5697538"/>
            <a:ext cx="151648" cy="219123"/>
          </a:xfrm>
          <a:custGeom>
            <a:avLst/>
            <a:gdLst>
              <a:gd name="connsiteX0" fmla="*/ 75342 w 151648"/>
              <a:gd name="connsiteY0" fmla="*/ 0 h 219123"/>
              <a:gd name="connsiteX1" fmla="*/ 730 w 151648"/>
              <a:gd name="connsiteY1" fmla="*/ 182562 h 219123"/>
              <a:gd name="connsiteX2" fmla="*/ 38830 w 151648"/>
              <a:gd name="connsiteY2" fmla="*/ 219075 h 219123"/>
              <a:gd name="connsiteX3" fmla="*/ 64230 w 151648"/>
              <a:gd name="connsiteY3" fmla="*/ 188912 h 219123"/>
              <a:gd name="connsiteX4" fmla="*/ 89630 w 151648"/>
              <a:gd name="connsiteY4" fmla="*/ 130175 h 219123"/>
              <a:gd name="connsiteX5" fmla="*/ 148367 w 151648"/>
              <a:gd name="connsiteY5" fmla="*/ 23812 h 219123"/>
              <a:gd name="connsiteX6" fmla="*/ 134080 w 151648"/>
              <a:gd name="connsiteY6" fmla="*/ 22225 h 219123"/>
              <a:gd name="connsiteX7" fmla="*/ 49942 w 151648"/>
              <a:gd name="connsiteY7" fmla="*/ 180975 h 219123"/>
              <a:gd name="connsiteX8" fmla="*/ 30892 w 151648"/>
              <a:gd name="connsiteY8" fmla="*/ 196850 h 219123"/>
              <a:gd name="connsiteX9" fmla="*/ 19780 w 151648"/>
              <a:gd name="connsiteY9" fmla="*/ 182562 h 219123"/>
              <a:gd name="connsiteX10" fmla="*/ 49942 w 151648"/>
              <a:gd name="connsiteY10" fmla="*/ 106362 h 219123"/>
              <a:gd name="connsiteX11" fmla="*/ 75342 w 151648"/>
              <a:gd name="connsiteY11" fmla="*/ 0 h 219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1648" h="219123">
                <a:moveTo>
                  <a:pt x="75342" y="0"/>
                </a:moveTo>
                <a:cubicBezTo>
                  <a:pt x="41078" y="73024"/>
                  <a:pt x="6815" y="146049"/>
                  <a:pt x="730" y="182562"/>
                </a:cubicBezTo>
                <a:cubicBezTo>
                  <a:pt x="-5355" y="219075"/>
                  <a:pt x="28247" y="218017"/>
                  <a:pt x="38830" y="219075"/>
                </a:cubicBezTo>
                <a:cubicBezTo>
                  <a:pt x="49413" y="220133"/>
                  <a:pt x="55763" y="203729"/>
                  <a:pt x="64230" y="188912"/>
                </a:cubicBezTo>
                <a:cubicBezTo>
                  <a:pt x="72697" y="174095"/>
                  <a:pt x="75607" y="157692"/>
                  <a:pt x="89630" y="130175"/>
                </a:cubicBezTo>
                <a:cubicBezTo>
                  <a:pt x="103653" y="102658"/>
                  <a:pt x="140959" y="41804"/>
                  <a:pt x="148367" y="23812"/>
                </a:cubicBezTo>
                <a:cubicBezTo>
                  <a:pt x="155775" y="5820"/>
                  <a:pt x="150484" y="-3969"/>
                  <a:pt x="134080" y="22225"/>
                </a:cubicBezTo>
                <a:cubicBezTo>
                  <a:pt x="117676" y="48419"/>
                  <a:pt x="67140" y="151871"/>
                  <a:pt x="49942" y="180975"/>
                </a:cubicBezTo>
                <a:cubicBezTo>
                  <a:pt x="32744" y="210079"/>
                  <a:pt x="35919" y="196586"/>
                  <a:pt x="30892" y="196850"/>
                </a:cubicBezTo>
                <a:cubicBezTo>
                  <a:pt x="25865" y="197115"/>
                  <a:pt x="16605" y="197643"/>
                  <a:pt x="19780" y="182562"/>
                </a:cubicBezTo>
                <a:cubicBezTo>
                  <a:pt x="22955" y="167481"/>
                  <a:pt x="49942" y="106362"/>
                  <a:pt x="49942" y="106362"/>
                </a:cubicBezTo>
                <a:lnTo>
                  <a:pt x="753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: 図形 962">
            <a:extLst>
              <a:ext uri="{FF2B5EF4-FFF2-40B4-BE49-F238E27FC236}">
                <a16:creationId xmlns:a16="http://schemas.microsoft.com/office/drawing/2014/main" id="{6FB5DD79-76DE-4040-806A-BDC53C876A55}"/>
              </a:ext>
            </a:extLst>
          </p:cNvPr>
          <p:cNvSpPr/>
          <p:nvPr/>
        </p:nvSpPr>
        <p:spPr>
          <a:xfrm>
            <a:off x="3593968" y="5473409"/>
            <a:ext cx="46506" cy="210851"/>
          </a:xfrm>
          <a:custGeom>
            <a:avLst/>
            <a:gdLst>
              <a:gd name="connsiteX0" fmla="*/ 46170 w 46506"/>
              <a:gd name="connsiteY0" fmla="*/ 3466 h 210851"/>
              <a:gd name="connsiteX1" fmla="*/ 23945 w 46506"/>
              <a:gd name="connsiteY1" fmla="*/ 181266 h 210851"/>
              <a:gd name="connsiteX2" fmla="*/ 132 w 46506"/>
              <a:gd name="connsiteY2" fmla="*/ 200316 h 210851"/>
              <a:gd name="connsiteX3" fmla="*/ 35057 w 46506"/>
              <a:gd name="connsiteY3" fmla="*/ 73316 h 210851"/>
              <a:gd name="connsiteX4" fmla="*/ 46170 w 46506"/>
              <a:gd name="connsiteY4" fmla="*/ 3466 h 2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06" h="210851">
                <a:moveTo>
                  <a:pt x="46170" y="3466"/>
                </a:moveTo>
                <a:cubicBezTo>
                  <a:pt x="44318" y="21458"/>
                  <a:pt x="31618" y="148458"/>
                  <a:pt x="23945" y="181266"/>
                </a:cubicBezTo>
                <a:cubicBezTo>
                  <a:pt x="16272" y="214074"/>
                  <a:pt x="-1720" y="218308"/>
                  <a:pt x="132" y="200316"/>
                </a:cubicBezTo>
                <a:cubicBezTo>
                  <a:pt x="1984" y="182324"/>
                  <a:pt x="28178" y="104801"/>
                  <a:pt x="35057" y="73316"/>
                </a:cubicBezTo>
                <a:cubicBezTo>
                  <a:pt x="41936" y="41831"/>
                  <a:pt x="48022" y="-14526"/>
                  <a:pt x="46170" y="3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: 図形 963">
            <a:extLst>
              <a:ext uri="{FF2B5EF4-FFF2-40B4-BE49-F238E27FC236}">
                <a16:creationId xmlns:a16="http://schemas.microsoft.com/office/drawing/2014/main" id="{1FD2E173-DFD3-4CE5-BAEC-E6DC9810F692}"/>
              </a:ext>
            </a:extLst>
          </p:cNvPr>
          <p:cNvSpPr/>
          <p:nvPr/>
        </p:nvSpPr>
        <p:spPr>
          <a:xfrm>
            <a:off x="3273854" y="5642383"/>
            <a:ext cx="179095" cy="294483"/>
          </a:xfrm>
          <a:custGeom>
            <a:avLst/>
            <a:gdLst>
              <a:gd name="connsiteX0" fmla="*/ 139271 w 179095"/>
              <a:gd name="connsiteY0" fmla="*/ 1180 h 294483"/>
              <a:gd name="connsiteX1" fmla="*/ 175784 w 179095"/>
              <a:gd name="connsiteY1" fmla="*/ 150405 h 294483"/>
              <a:gd name="connsiteX2" fmla="*/ 39259 w 179095"/>
              <a:gd name="connsiteY2" fmla="*/ 248830 h 294483"/>
              <a:gd name="connsiteX3" fmla="*/ 5921 w 179095"/>
              <a:gd name="connsiteY3" fmla="*/ 290105 h 294483"/>
              <a:gd name="connsiteX4" fmla="*/ 140859 w 179095"/>
              <a:gd name="connsiteY4" fmla="*/ 148817 h 294483"/>
              <a:gd name="connsiteX5" fmla="*/ 166259 w 179095"/>
              <a:gd name="connsiteY5" fmla="*/ 83730 h 294483"/>
              <a:gd name="connsiteX6" fmla="*/ 139271 w 179095"/>
              <a:gd name="connsiteY6" fmla="*/ 1180 h 29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9095" h="294483">
                <a:moveTo>
                  <a:pt x="139271" y="1180"/>
                </a:moveTo>
                <a:cubicBezTo>
                  <a:pt x="140858" y="12292"/>
                  <a:pt x="192453" y="109130"/>
                  <a:pt x="175784" y="150405"/>
                </a:cubicBezTo>
                <a:cubicBezTo>
                  <a:pt x="159115" y="191680"/>
                  <a:pt x="67569" y="225547"/>
                  <a:pt x="39259" y="248830"/>
                </a:cubicBezTo>
                <a:cubicBezTo>
                  <a:pt x="10949" y="272113"/>
                  <a:pt x="-11012" y="306774"/>
                  <a:pt x="5921" y="290105"/>
                </a:cubicBezTo>
                <a:cubicBezTo>
                  <a:pt x="22854" y="273436"/>
                  <a:pt x="114136" y="183213"/>
                  <a:pt x="140859" y="148817"/>
                </a:cubicBezTo>
                <a:cubicBezTo>
                  <a:pt x="167582" y="114421"/>
                  <a:pt x="164936" y="107013"/>
                  <a:pt x="166259" y="83730"/>
                </a:cubicBezTo>
                <a:cubicBezTo>
                  <a:pt x="167582" y="60447"/>
                  <a:pt x="137684" y="-9932"/>
                  <a:pt x="139271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: 図形 964">
            <a:extLst>
              <a:ext uri="{FF2B5EF4-FFF2-40B4-BE49-F238E27FC236}">
                <a16:creationId xmlns:a16="http://schemas.microsoft.com/office/drawing/2014/main" id="{905FC0A4-D923-4E57-9B5A-FBAEACE0ACFA}"/>
              </a:ext>
            </a:extLst>
          </p:cNvPr>
          <p:cNvSpPr/>
          <p:nvPr/>
        </p:nvSpPr>
        <p:spPr>
          <a:xfrm>
            <a:off x="3248693" y="5725435"/>
            <a:ext cx="141886" cy="220052"/>
          </a:xfrm>
          <a:custGeom>
            <a:avLst/>
            <a:gdLst>
              <a:gd name="connsiteX0" fmla="*/ 97757 w 141886"/>
              <a:gd name="connsiteY0" fmla="*/ 2265 h 220052"/>
              <a:gd name="connsiteX1" fmla="*/ 140620 w 141886"/>
              <a:gd name="connsiteY1" fmla="*/ 43540 h 220052"/>
              <a:gd name="connsiteX2" fmla="*/ 118395 w 141886"/>
              <a:gd name="connsiteY2" fmla="*/ 81640 h 220052"/>
              <a:gd name="connsiteX3" fmla="*/ 920 w 141886"/>
              <a:gd name="connsiteY3" fmla="*/ 219753 h 220052"/>
              <a:gd name="connsiteX4" fmla="*/ 66007 w 141886"/>
              <a:gd name="connsiteY4" fmla="*/ 116565 h 220052"/>
              <a:gd name="connsiteX5" fmla="*/ 97757 w 141886"/>
              <a:gd name="connsiteY5" fmla="*/ 2265 h 220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886" h="220052">
                <a:moveTo>
                  <a:pt x="97757" y="2265"/>
                </a:moveTo>
                <a:cubicBezTo>
                  <a:pt x="110192" y="-9906"/>
                  <a:pt x="137180" y="30311"/>
                  <a:pt x="140620" y="43540"/>
                </a:cubicBezTo>
                <a:cubicBezTo>
                  <a:pt x="144060" y="56769"/>
                  <a:pt x="141678" y="52271"/>
                  <a:pt x="118395" y="81640"/>
                </a:cubicBezTo>
                <a:cubicBezTo>
                  <a:pt x="95112" y="111009"/>
                  <a:pt x="9651" y="213932"/>
                  <a:pt x="920" y="219753"/>
                </a:cubicBezTo>
                <a:cubicBezTo>
                  <a:pt x="-7811" y="225574"/>
                  <a:pt x="48015" y="144876"/>
                  <a:pt x="66007" y="116565"/>
                </a:cubicBezTo>
                <a:cubicBezTo>
                  <a:pt x="83999" y="88254"/>
                  <a:pt x="85322" y="14436"/>
                  <a:pt x="97757" y="2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: 図形 965">
            <a:extLst>
              <a:ext uri="{FF2B5EF4-FFF2-40B4-BE49-F238E27FC236}">
                <a16:creationId xmlns:a16="http://schemas.microsoft.com/office/drawing/2014/main" id="{F561A41E-2B39-42CC-9EA3-39B9CC9B7C0F}"/>
              </a:ext>
            </a:extLst>
          </p:cNvPr>
          <p:cNvSpPr/>
          <p:nvPr/>
        </p:nvSpPr>
        <p:spPr>
          <a:xfrm>
            <a:off x="3449513" y="5705059"/>
            <a:ext cx="237644" cy="313164"/>
          </a:xfrm>
          <a:custGeom>
            <a:avLst/>
            <a:gdLst>
              <a:gd name="connsiteX0" fmla="*/ 222375 w 237644"/>
              <a:gd name="connsiteY0" fmla="*/ 416 h 313164"/>
              <a:gd name="connsiteX1" fmla="*/ 225550 w 237644"/>
              <a:gd name="connsiteY1" fmla="*/ 141704 h 313164"/>
              <a:gd name="connsiteX2" fmla="*/ 150937 w 237644"/>
              <a:gd name="connsiteY2" fmla="*/ 208379 h 313164"/>
              <a:gd name="connsiteX3" fmla="*/ 125 w 237644"/>
              <a:gd name="connsiteY3" fmla="*/ 313154 h 313164"/>
              <a:gd name="connsiteX4" fmla="*/ 177925 w 237644"/>
              <a:gd name="connsiteY4" fmla="*/ 202029 h 313164"/>
              <a:gd name="connsiteX5" fmla="*/ 204912 w 237644"/>
              <a:gd name="connsiteY5" fmla="*/ 167104 h 313164"/>
              <a:gd name="connsiteX6" fmla="*/ 236662 w 237644"/>
              <a:gd name="connsiteY6" fmla="*/ 100429 h 313164"/>
              <a:gd name="connsiteX7" fmla="*/ 222375 w 237644"/>
              <a:gd name="connsiteY7" fmla="*/ 416 h 31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7644" h="313164">
                <a:moveTo>
                  <a:pt x="222375" y="416"/>
                </a:moveTo>
                <a:cubicBezTo>
                  <a:pt x="220523" y="7295"/>
                  <a:pt x="237456" y="107044"/>
                  <a:pt x="225550" y="141704"/>
                </a:cubicBezTo>
                <a:cubicBezTo>
                  <a:pt x="213644" y="176364"/>
                  <a:pt x="188508" y="179804"/>
                  <a:pt x="150937" y="208379"/>
                </a:cubicBezTo>
                <a:cubicBezTo>
                  <a:pt x="113366" y="236954"/>
                  <a:pt x="-4373" y="314212"/>
                  <a:pt x="125" y="313154"/>
                </a:cubicBezTo>
                <a:cubicBezTo>
                  <a:pt x="4623" y="312096"/>
                  <a:pt x="143794" y="226371"/>
                  <a:pt x="177925" y="202029"/>
                </a:cubicBezTo>
                <a:cubicBezTo>
                  <a:pt x="212056" y="177687"/>
                  <a:pt x="195123" y="184037"/>
                  <a:pt x="204912" y="167104"/>
                </a:cubicBezTo>
                <a:cubicBezTo>
                  <a:pt x="214701" y="150171"/>
                  <a:pt x="231370" y="127152"/>
                  <a:pt x="236662" y="100429"/>
                </a:cubicBezTo>
                <a:cubicBezTo>
                  <a:pt x="241954" y="73706"/>
                  <a:pt x="224227" y="-6463"/>
                  <a:pt x="222375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: 図形 966">
            <a:extLst>
              <a:ext uri="{FF2B5EF4-FFF2-40B4-BE49-F238E27FC236}">
                <a16:creationId xmlns:a16="http://schemas.microsoft.com/office/drawing/2014/main" id="{DCD2FBA9-BEFF-4C51-97C2-9C221B07CC16}"/>
              </a:ext>
            </a:extLst>
          </p:cNvPr>
          <p:cNvSpPr/>
          <p:nvPr/>
        </p:nvSpPr>
        <p:spPr>
          <a:xfrm>
            <a:off x="3644562" y="5633897"/>
            <a:ext cx="30541" cy="252748"/>
          </a:xfrm>
          <a:custGeom>
            <a:avLst/>
            <a:gdLst>
              <a:gd name="connsiteX0" fmla="*/ 338 w 30541"/>
              <a:gd name="connsiteY0" fmla="*/ 141 h 252748"/>
              <a:gd name="connsiteX1" fmla="*/ 30501 w 30541"/>
              <a:gd name="connsiteY1" fmla="*/ 120791 h 252748"/>
              <a:gd name="connsiteX2" fmla="*/ 6688 w 30541"/>
              <a:gd name="connsiteY2" fmla="*/ 203341 h 252748"/>
              <a:gd name="connsiteX3" fmla="*/ 338 w 30541"/>
              <a:gd name="connsiteY3" fmla="*/ 252553 h 252748"/>
              <a:gd name="connsiteX4" fmla="*/ 14626 w 30541"/>
              <a:gd name="connsiteY4" fmla="*/ 185878 h 252748"/>
              <a:gd name="connsiteX5" fmla="*/ 25738 w 30541"/>
              <a:gd name="connsiteY5" fmla="*/ 98566 h 252748"/>
              <a:gd name="connsiteX6" fmla="*/ 338 w 30541"/>
              <a:gd name="connsiteY6" fmla="*/ 141 h 252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41" h="252748">
                <a:moveTo>
                  <a:pt x="338" y="141"/>
                </a:moveTo>
                <a:cubicBezTo>
                  <a:pt x="1132" y="3845"/>
                  <a:pt x="29443" y="86924"/>
                  <a:pt x="30501" y="120791"/>
                </a:cubicBezTo>
                <a:cubicBezTo>
                  <a:pt x="31559" y="154658"/>
                  <a:pt x="11715" y="181381"/>
                  <a:pt x="6688" y="203341"/>
                </a:cubicBezTo>
                <a:cubicBezTo>
                  <a:pt x="1661" y="225301"/>
                  <a:pt x="-985" y="255463"/>
                  <a:pt x="338" y="252553"/>
                </a:cubicBezTo>
                <a:cubicBezTo>
                  <a:pt x="1661" y="249643"/>
                  <a:pt x="10393" y="211542"/>
                  <a:pt x="14626" y="185878"/>
                </a:cubicBezTo>
                <a:cubicBezTo>
                  <a:pt x="18859" y="160214"/>
                  <a:pt x="26796" y="130580"/>
                  <a:pt x="25738" y="98566"/>
                </a:cubicBezTo>
                <a:cubicBezTo>
                  <a:pt x="24680" y="66552"/>
                  <a:pt x="-456" y="-3563"/>
                  <a:pt x="338" y="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: 図形 967">
            <a:extLst>
              <a:ext uri="{FF2B5EF4-FFF2-40B4-BE49-F238E27FC236}">
                <a16:creationId xmlns:a16="http://schemas.microsoft.com/office/drawing/2014/main" id="{5B69E65E-C923-4AF6-B11B-0C01F0F314DA}"/>
              </a:ext>
            </a:extLst>
          </p:cNvPr>
          <p:cNvSpPr/>
          <p:nvPr/>
        </p:nvSpPr>
        <p:spPr>
          <a:xfrm>
            <a:off x="3672657" y="5716406"/>
            <a:ext cx="91315" cy="179483"/>
          </a:xfrm>
          <a:custGeom>
            <a:avLst/>
            <a:gdLst>
              <a:gd name="connsiteX0" fmla="*/ 21456 w 91315"/>
              <a:gd name="connsiteY0" fmla="*/ 182 h 179483"/>
              <a:gd name="connsiteX1" fmla="*/ 91306 w 91315"/>
              <a:gd name="connsiteY1" fmla="*/ 104957 h 179483"/>
              <a:gd name="connsiteX2" fmla="*/ 26218 w 91315"/>
              <a:gd name="connsiteY2" fmla="*/ 155757 h 179483"/>
              <a:gd name="connsiteX3" fmla="*/ 818 w 91315"/>
              <a:gd name="connsiteY3" fmla="*/ 177982 h 179483"/>
              <a:gd name="connsiteX4" fmla="*/ 53206 w 91315"/>
              <a:gd name="connsiteY4" fmla="*/ 116069 h 179483"/>
              <a:gd name="connsiteX5" fmla="*/ 42093 w 91315"/>
              <a:gd name="connsiteY5" fmla="*/ 79557 h 179483"/>
              <a:gd name="connsiteX6" fmla="*/ 21456 w 91315"/>
              <a:gd name="connsiteY6" fmla="*/ 182 h 17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315" h="179483">
                <a:moveTo>
                  <a:pt x="21456" y="182"/>
                </a:moveTo>
                <a:cubicBezTo>
                  <a:pt x="29658" y="4415"/>
                  <a:pt x="90512" y="79028"/>
                  <a:pt x="91306" y="104957"/>
                </a:cubicBezTo>
                <a:cubicBezTo>
                  <a:pt x="92100" y="130886"/>
                  <a:pt x="41299" y="143586"/>
                  <a:pt x="26218" y="155757"/>
                </a:cubicBezTo>
                <a:cubicBezTo>
                  <a:pt x="11137" y="167928"/>
                  <a:pt x="-3680" y="184597"/>
                  <a:pt x="818" y="177982"/>
                </a:cubicBezTo>
                <a:cubicBezTo>
                  <a:pt x="5316" y="171367"/>
                  <a:pt x="46327" y="132473"/>
                  <a:pt x="53206" y="116069"/>
                </a:cubicBezTo>
                <a:cubicBezTo>
                  <a:pt x="60085" y="99665"/>
                  <a:pt x="45004" y="92522"/>
                  <a:pt x="42093" y="79557"/>
                </a:cubicBezTo>
                <a:cubicBezTo>
                  <a:pt x="39183" y="66593"/>
                  <a:pt x="13254" y="-4051"/>
                  <a:pt x="21456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: 図形 968">
            <a:extLst>
              <a:ext uri="{FF2B5EF4-FFF2-40B4-BE49-F238E27FC236}">
                <a16:creationId xmlns:a16="http://schemas.microsoft.com/office/drawing/2014/main" id="{888F06B6-A156-4D0A-ADEF-AEE3D928B10C}"/>
              </a:ext>
            </a:extLst>
          </p:cNvPr>
          <p:cNvSpPr/>
          <p:nvPr/>
        </p:nvSpPr>
        <p:spPr>
          <a:xfrm>
            <a:off x="3664809" y="6086778"/>
            <a:ext cx="224595" cy="312999"/>
          </a:xfrm>
          <a:custGeom>
            <a:avLst/>
            <a:gdLst>
              <a:gd name="connsiteX0" fmla="*/ 2316 w 224595"/>
              <a:gd name="connsiteY0" fmla="*/ 9222 h 312999"/>
              <a:gd name="connsiteX1" fmla="*/ 194404 w 224595"/>
              <a:gd name="connsiteY1" fmla="*/ 99710 h 312999"/>
              <a:gd name="connsiteX2" fmla="*/ 130904 w 224595"/>
              <a:gd name="connsiteY2" fmla="*/ 172735 h 312999"/>
              <a:gd name="connsiteX3" fmla="*/ 176941 w 224595"/>
              <a:gd name="connsiteY3" fmla="*/ 312435 h 312999"/>
              <a:gd name="connsiteX4" fmla="*/ 211866 w 224595"/>
              <a:gd name="connsiteY4" fmla="*/ 115585 h 312999"/>
              <a:gd name="connsiteX5" fmla="*/ 181704 w 224595"/>
              <a:gd name="connsiteY5" fmla="*/ 277510 h 312999"/>
              <a:gd name="connsiteX6" fmla="*/ 157891 w 224595"/>
              <a:gd name="connsiteY6" fmla="*/ 177497 h 312999"/>
              <a:gd name="connsiteX7" fmla="*/ 213454 w 224595"/>
              <a:gd name="connsiteY7" fmla="*/ 131460 h 312999"/>
              <a:gd name="connsiteX8" fmla="*/ 213454 w 224595"/>
              <a:gd name="connsiteY8" fmla="*/ 94947 h 312999"/>
              <a:gd name="connsiteX9" fmla="*/ 95979 w 224595"/>
              <a:gd name="connsiteY9" fmla="*/ 15572 h 312999"/>
              <a:gd name="connsiteX10" fmla="*/ 2316 w 224595"/>
              <a:gd name="connsiteY10" fmla="*/ 9222 h 31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4595" h="312999">
                <a:moveTo>
                  <a:pt x="2316" y="9222"/>
                </a:moveTo>
                <a:cubicBezTo>
                  <a:pt x="18720" y="23245"/>
                  <a:pt x="172973" y="72458"/>
                  <a:pt x="194404" y="99710"/>
                </a:cubicBezTo>
                <a:cubicBezTo>
                  <a:pt x="215835" y="126962"/>
                  <a:pt x="133814" y="137281"/>
                  <a:pt x="130904" y="172735"/>
                </a:cubicBezTo>
                <a:cubicBezTo>
                  <a:pt x="127994" y="208189"/>
                  <a:pt x="163447" y="321960"/>
                  <a:pt x="176941" y="312435"/>
                </a:cubicBezTo>
                <a:cubicBezTo>
                  <a:pt x="190435" y="302910"/>
                  <a:pt x="211072" y="121406"/>
                  <a:pt x="211866" y="115585"/>
                </a:cubicBezTo>
                <a:cubicBezTo>
                  <a:pt x="212660" y="109764"/>
                  <a:pt x="190700" y="267191"/>
                  <a:pt x="181704" y="277510"/>
                </a:cubicBezTo>
                <a:cubicBezTo>
                  <a:pt x="172708" y="287829"/>
                  <a:pt x="152599" y="201839"/>
                  <a:pt x="157891" y="177497"/>
                </a:cubicBezTo>
                <a:cubicBezTo>
                  <a:pt x="163183" y="153155"/>
                  <a:pt x="204194" y="145218"/>
                  <a:pt x="213454" y="131460"/>
                </a:cubicBezTo>
                <a:cubicBezTo>
                  <a:pt x="222715" y="117702"/>
                  <a:pt x="233033" y="114262"/>
                  <a:pt x="213454" y="94947"/>
                </a:cubicBezTo>
                <a:cubicBezTo>
                  <a:pt x="193875" y="75632"/>
                  <a:pt x="131169" y="34093"/>
                  <a:pt x="95979" y="15572"/>
                </a:cubicBezTo>
                <a:cubicBezTo>
                  <a:pt x="60789" y="-2949"/>
                  <a:pt x="-14088" y="-4801"/>
                  <a:pt x="2316" y="92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: 図形 969">
            <a:extLst>
              <a:ext uri="{FF2B5EF4-FFF2-40B4-BE49-F238E27FC236}">
                <a16:creationId xmlns:a16="http://schemas.microsoft.com/office/drawing/2014/main" id="{CC585299-C2EE-4B30-A2B6-C9C2B43AAEEB}"/>
              </a:ext>
            </a:extLst>
          </p:cNvPr>
          <p:cNvSpPr/>
          <p:nvPr/>
        </p:nvSpPr>
        <p:spPr>
          <a:xfrm>
            <a:off x="3578422" y="6163714"/>
            <a:ext cx="239387" cy="153090"/>
          </a:xfrm>
          <a:custGeom>
            <a:avLst/>
            <a:gdLst>
              <a:gd name="connsiteX0" fmla="*/ 4566 w 239387"/>
              <a:gd name="connsiteY0" fmla="*/ 3724 h 153090"/>
              <a:gd name="connsiteX1" fmla="*/ 223641 w 239387"/>
              <a:gd name="connsiteY1" fmla="*/ 116436 h 153090"/>
              <a:gd name="connsiteX2" fmla="*/ 134741 w 239387"/>
              <a:gd name="connsiteY2" fmla="*/ 73574 h 153090"/>
              <a:gd name="connsiteX3" fmla="*/ 217291 w 239387"/>
              <a:gd name="connsiteY3" fmla="*/ 145011 h 153090"/>
              <a:gd name="connsiteX4" fmla="*/ 177603 w 239387"/>
              <a:gd name="connsiteY4" fmla="*/ 111674 h 153090"/>
              <a:gd name="connsiteX5" fmla="*/ 236341 w 239387"/>
              <a:gd name="connsiteY5" fmla="*/ 152949 h 153090"/>
              <a:gd name="connsiteX6" fmla="*/ 222053 w 239387"/>
              <a:gd name="connsiteY6" fmla="*/ 94211 h 153090"/>
              <a:gd name="connsiteX7" fmla="*/ 145853 w 239387"/>
              <a:gd name="connsiteY7" fmla="*/ 65636 h 153090"/>
              <a:gd name="connsiteX8" fmla="*/ 110928 w 239387"/>
              <a:gd name="connsiteY8" fmla="*/ 91036 h 153090"/>
              <a:gd name="connsiteX9" fmla="*/ 72828 w 239387"/>
              <a:gd name="connsiteY9" fmla="*/ 64049 h 153090"/>
              <a:gd name="connsiteX10" fmla="*/ 72828 w 239387"/>
              <a:gd name="connsiteY10" fmla="*/ 30711 h 153090"/>
              <a:gd name="connsiteX11" fmla="*/ 4566 w 239387"/>
              <a:gd name="connsiteY11" fmla="*/ 3724 h 153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9387" h="153090">
                <a:moveTo>
                  <a:pt x="4566" y="3724"/>
                </a:moveTo>
                <a:cubicBezTo>
                  <a:pt x="29702" y="18012"/>
                  <a:pt x="201945" y="104794"/>
                  <a:pt x="223641" y="116436"/>
                </a:cubicBezTo>
                <a:cubicBezTo>
                  <a:pt x="245337" y="128078"/>
                  <a:pt x="135799" y="68812"/>
                  <a:pt x="134741" y="73574"/>
                </a:cubicBezTo>
                <a:cubicBezTo>
                  <a:pt x="133683" y="78336"/>
                  <a:pt x="210147" y="138661"/>
                  <a:pt x="217291" y="145011"/>
                </a:cubicBezTo>
                <a:cubicBezTo>
                  <a:pt x="224435" y="151361"/>
                  <a:pt x="174428" y="110351"/>
                  <a:pt x="177603" y="111674"/>
                </a:cubicBezTo>
                <a:cubicBezTo>
                  <a:pt x="180778" y="112997"/>
                  <a:pt x="228933" y="155860"/>
                  <a:pt x="236341" y="152949"/>
                </a:cubicBezTo>
                <a:cubicBezTo>
                  <a:pt x="243749" y="150039"/>
                  <a:pt x="237134" y="108763"/>
                  <a:pt x="222053" y="94211"/>
                </a:cubicBezTo>
                <a:cubicBezTo>
                  <a:pt x="206972" y="79659"/>
                  <a:pt x="164374" y="66165"/>
                  <a:pt x="145853" y="65636"/>
                </a:cubicBezTo>
                <a:cubicBezTo>
                  <a:pt x="127332" y="65107"/>
                  <a:pt x="123099" y="91300"/>
                  <a:pt x="110928" y="91036"/>
                </a:cubicBezTo>
                <a:cubicBezTo>
                  <a:pt x="98757" y="90772"/>
                  <a:pt x="79178" y="74103"/>
                  <a:pt x="72828" y="64049"/>
                </a:cubicBezTo>
                <a:cubicBezTo>
                  <a:pt x="66478" y="53995"/>
                  <a:pt x="79707" y="41294"/>
                  <a:pt x="72828" y="30711"/>
                </a:cubicBezTo>
                <a:cubicBezTo>
                  <a:pt x="65949" y="20128"/>
                  <a:pt x="-20570" y="-10564"/>
                  <a:pt x="4566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: 図形 970">
            <a:extLst>
              <a:ext uri="{FF2B5EF4-FFF2-40B4-BE49-F238E27FC236}">
                <a16:creationId xmlns:a16="http://schemas.microsoft.com/office/drawing/2014/main" id="{0F55E03E-0340-49BC-BCD3-FB0FE0A181DC}"/>
              </a:ext>
            </a:extLst>
          </p:cNvPr>
          <p:cNvSpPr/>
          <p:nvPr/>
        </p:nvSpPr>
        <p:spPr>
          <a:xfrm>
            <a:off x="3862342" y="5871947"/>
            <a:ext cx="9674" cy="321627"/>
          </a:xfrm>
          <a:custGeom>
            <a:avLst/>
            <a:gdLst>
              <a:gd name="connsiteX0" fmla="*/ 9571 w 9674"/>
              <a:gd name="connsiteY0" fmla="*/ 216 h 321627"/>
              <a:gd name="connsiteX1" fmla="*/ 4808 w 9674"/>
              <a:gd name="connsiteY1" fmla="*/ 303428 h 321627"/>
              <a:gd name="connsiteX2" fmla="*/ 46 w 9674"/>
              <a:gd name="connsiteY2" fmla="*/ 255803 h 321627"/>
              <a:gd name="connsiteX3" fmla="*/ 9571 w 9674"/>
              <a:gd name="connsiteY3" fmla="*/ 216 h 321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74" h="321627">
                <a:moveTo>
                  <a:pt x="9571" y="216"/>
                </a:moveTo>
                <a:cubicBezTo>
                  <a:pt x="10365" y="8153"/>
                  <a:pt x="6395" y="260830"/>
                  <a:pt x="4808" y="303428"/>
                </a:cubicBezTo>
                <a:cubicBezTo>
                  <a:pt x="3221" y="346026"/>
                  <a:pt x="840" y="307132"/>
                  <a:pt x="46" y="255803"/>
                </a:cubicBezTo>
                <a:cubicBezTo>
                  <a:pt x="-748" y="204474"/>
                  <a:pt x="8777" y="-7721"/>
                  <a:pt x="9571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: 図形 971">
            <a:extLst>
              <a:ext uri="{FF2B5EF4-FFF2-40B4-BE49-F238E27FC236}">
                <a16:creationId xmlns:a16="http://schemas.microsoft.com/office/drawing/2014/main" id="{B8E00493-FC63-4FB4-95DD-518E08F28E0F}"/>
              </a:ext>
            </a:extLst>
          </p:cNvPr>
          <p:cNvSpPr/>
          <p:nvPr/>
        </p:nvSpPr>
        <p:spPr>
          <a:xfrm>
            <a:off x="3708369" y="6049499"/>
            <a:ext cx="181232" cy="92994"/>
          </a:xfrm>
          <a:custGeom>
            <a:avLst/>
            <a:gdLst>
              <a:gd name="connsiteX0" fmla="*/ 31 w 181232"/>
              <a:gd name="connsiteY0" fmla="*/ 464 h 92994"/>
              <a:gd name="connsiteX1" fmla="*/ 168306 w 181232"/>
              <a:gd name="connsiteY1" fmla="*/ 90951 h 92994"/>
              <a:gd name="connsiteX2" fmla="*/ 154019 w 181232"/>
              <a:gd name="connsiteY2" fmla="*/ 57614 h 92994"/>
              <a:gd name="connsiteX3" fmla="*/ 31 w 181232"/>
              <a:gd name="connsiteY3" fmla="*/ 464 h 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232" h="92994">
                <a:moveTo>
                  <a:pt x="31" y="464"/>
                </a:moveTo>
                <a:cubicBezTo>
                  <a:pt x="2412" y="6020"/>
                  <a:pt x="142641" y="81426"/>
                  <a:pt x="168306" y="90951"/>
                </a:cubicBezTo>
                <a:cubicBezTo>
                  <a:pt x="193971" y="100476"/>
                  <a:pt x="177302" y="74547"/>
                  <a:pt x="154019" y="57614"/>
                </a:cubicBezTo>
                <a:cubicBezTo>
                  <a:pt x="130736" y="40681"/>
                  <a:pt x="-2350" y="-5092"/>
                  <a:pt x="31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: 図形 972">
            <a:extLst>
              <a:ext uri="{FF2B5EF4-FFF2-40B4-BE49-F238E27FC236}">
                <a16:creationId xmlns:a16="http://schemas.microsoft.com/office/drawing/2014/main" id="{11DD1E83-0312-42E2-9FBB-F54E3D7D58C7}"/>
              </a:ext>
            </a:extLst>
          </p:cNvPr>
          <p:cNvSpPr/>
          <p:nvPr/>
        </p:nvSpPr>
        <p:spPr>
          <a:xfrm>
            <a:off x="3595572" y="5978537"/>
            <a:ext cx="240673" cy="193781"/>
          </a:xfrm>
          <a:custGeom>
            <a:avLst/>
            <a:gdLst>
              <a:gd name="connsiteX0" fmla="*/ 222366 w 240673"/>
              <a:gd name="connsiteY0" fmla="*/ 4751 h 193781"/>
              <a:gd name="connsiteX1" fmla="*/ 62028 w 240673"/>
              <a:gd name="connsiteY1" fmla="*/ 180963 h 193781"/>
              <a:gd name="connsiteX2" fmla="*/ 116 w 240673"/>
              <a:gd name="connsiteY2" fmla="*/ 177788 h 193781"/>
              <a:gd name="connsiteX3" fmla="*/ 74728 w 240673"/>
              <a:gd name="connsiteY3" fmla="*/ 158738 h 193781"/>
              <a:gd name="connsiteX4" fmla="*/ 220778 w 240673"/>
              <a:gd name="connsiteY4" fmla="*/ 58726 h 193781"/>
              <a:gd name="connsiteX5" fmla="*/ 222366 w 240673"/>
              <a:gd name="connsiteY5" fmla="*/ 4751 h 19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673" h="193781">
                <a:moveTo>
                  <a:pt x="222366" y="4751"/>
                </a:moveTo>
                <a:cubicBezTo>
                  <a:pt x="195908" y="25124"/>
                  <a:pt x="99070" y="152124"/>
                  <a:pt x="62028" y="180963"/>
                </a:cubicBezTo>
                <a:cubicBezTo>
                  <a:pt x="24986" y="209802"/>
                  <a:pt x="-2001" y="181492"/>
                  <a:pt x="116" y="177788"/>
                </a:cubicBezTo>
                <a:cubicBezTo>
                  <a:pt x="2233" y="174084"/>
                  <a:pt x="37951" y="178582"/>
                  <a:pt x="74728" y="158738"/>
                </a:cubicBezTo>
                <a:cubicBezTo>
                  <a:pt x="111505" y="138894"/>
                  <a:pt x="196436" y="82803"/>
                  <a:pt x="220778" y="58726"/>
                </a:cubicBezTo>
                <a:cubicBezTo>
                  <a:pt x="245120" y="34649"/>
                  <a:pt x="248824" y="-15622"/>
                  <a:pt x="222366" y="47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: 図形 973">
            <a:extLst>
              <a:ext uri="{FF2B5EF4-FFF2-40B4-BE49-F238E27FC236}">
                <a16:creationId xmlns:a16="http://schemas.microsoft.com/office/drawing/2014/main" id="{4B410217-E859-4518-85D5-DB76857E15C3}"/>
              </a:ext>
            </a:extLst>
          </p:cNvPr>
          <p:cNvSpPr/>
          <p:nvPr/>
        </p:nvSpPr>
        <p:spPr>
          <a:xfrm>
            <a:off x="3645448" y="6150816"/>
            <a:ext cx="153594" cy="69428"/>
          </a:xfrm>
          <a:custGeom>
            <a:avLst/>
            <a:gdLst>
              <a:gd name="connsiteX0" fmla="*/ 1040 w 153594"/>
              <a:gd name="connsiteY0" fmla="*/ 37259 h 69428"/>
              <a:gd name="connsiteX1" fmla="*/ 142327 w 153594"/>
              <a:gd name="connsiteY1" fmla="*/ 30909 h 69428"/>
              <a:gd name="connsiteX2" fmla="*/ 143915 w 153594"/>
              <a:gd name="connsiteY2" fmla="*/ 747 h 69428"/>
              <a:gd name="connsiteX3" fmla="*/ 135977 w 153594"/>
              <a:gd name="connsiteY3" fmla="*/ 65834 h 69428"/>
              <a:gd name="connsiteX4" fmla="*/ 80415 w 153594"/>
              <a:gd name="connsiteY4" fmla="*/ 59484 h 69428"/>
              <a:gd name="connsiteX5" fmla="*/ 1040 w 153594"/>
              <a:gd name="connsiteY5" fmla="*/ 37259 h 6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594" h="69428">
                <a:moveTo>
                  <a:pt x="1040" y="37259"/>
                </a:moveTo>
                <a:cubicBezTo>
                  <a:pt x="11359" y="32497"/>
                  <a:pt x="118515" y="36994"/>
                  <a:pt x="142327" y="30909"/>
                </a:cubicBezTo>
                <a:cubicBezTo>
                  <a:pt x="166140" y="24824"/>
                  <a:pt x="144973" y="-5074"/>
                  <a:pt x="143915" y="747"/>
                </a:cubicBezTo>
                <a:cubicBezTo>
                  <a:pt x="142857" y="6568"/>
                  <a:pt x="146560" y="56045"/>
                  <a:pt x="135977" y="65834"/>
                </a:cubicBezTo>
                <a:cubicBezTo>
                  <a:pt x="125394" y="75623"/>
                  <a:pt x="100788" y="62659"/>
                  <a:pt x="80415" y="59484"/>
                </a:cubicBezTo>
                <a:cubicBezTo>
                  <a:pt x="60042" y="56309"/>
                  <a:pt x="-9279" y="42021"/>
                  <a:pt x="1040" y="37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: 図形 974">
            <a:extLst>
              <a:ext uri="{FF2B5EF4-FFF2-40B4-BE49-F238E27FC236}">
                <a16:creationId xmlns:a16="http://schemas.microsoft.com/office/drawing/2014/main" id="{3437DB50-B0CE-41EF-BD73-2B37654659AE}"/>
              </a:ext>
            </a:extLst>
          </p:cNvPr>
          <p:cNvSpPr/>
          <p:nvPr/>
        </p:nvSpPr>
        <p:spPr>
          <a:xfrm>
            <a:off x="3448655" y="5861198"/>
            <a:ext cx="397227" cy="266589"/>
          </a:xfrm>
          <a:custGeom>
            <a:avLst/>
            <a:gdLst>
              <a:gd name="connsiteX0" fmla="*/ 389920 w 397227"/>
              <a:gd name="connsiteY0" fmla="*/ 3027 h 266589"/>
              <a:gd name="connsiteX1" fmla="*/ 24795 w 397227"/>
              <a:gd name="connsiteY1" fmla="*/ 255440 h 266589"/>
              <a:gd name="connsiteX2" fmla="*/ 51783 w 397227"/>
              <a:gd name="connsiteY2" fmla="*/ 214165 h 266589"/>
              <a:gd name="connsiteX3" fmla="*/ 205770 w 397227"/>
              <a:gd name="connsiteY3" fmla="*/ 142727 h 266589"/>
              <a:gd name="connsiteX4" fmla="*/ 262920 w 397227"/>
              <a:gd name="connsiteY4" fmla="*/ 117327 h 266589"/>
              <a:gd name="connsiteX5" fmla="*/ 389920 w 397227"/>
              <a:gd name="connsiteY5" fmla="*/ 3027 h 26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7227" h="266589">
                <a:moveTo>
                  <a:pt x="389920" y="3027"/>
                </a:moveTo>
                <a:cubicBezTo>
                  <a:pt x="350233" y="26046"/>
                  <a:pt x="81151" y="220250"/>
                  <a:pt x="24795" y="255440"/>
                </a:cubicBezTo>
                <a:cubicBezTo>
                  <a:pt x="-31561" y="290630"/>
                  <a:pt x="21620" y="232951"/>
                  <a:pt x="51783" y="214165"/>
                </a:cubicBezTo>
                <a:cubicBezTo>
                  <a:pt x="81945" y="195380"/>
                  <a:pt x="170581" y="158867"/>
                  <a:pt x="205770" y="142727"/>
                </a:cubicBezTo>
                <a:cubicBezTo>
                  <a:pt x="240959" y="126587"/>
                  <a:pt x="229583" y="139552"/>
                  <a:pt x="262920" y="117327"/>
                </a:cubicBezTo>
                <a:cubicBezTo>
                  <a:pt x="296257" y="95102"/>
                  <a:pt x="429607" y="-19992"/>
                  <a:pt x="389920" y="3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: 図形 975">
            <a:extLst>
              <a:ext uri="{FF2B5EF4-FFF2-40B4-BE49-F238E27FC236}">
                <a16:creationId xmlns:a16="http://schemas.microsoft.com/office/drawing/2014/main" id="{75655294-C541-48C1-92D6-E126D775A3FF}"/>
              </a:ext>
            </a:extLst>
          </p:cNvPr>
          <p:cNvSpPr/>
          <p:nvPr/>
        </p:nvSpPr>
        <p:spPr>
          <a:xfrm>
            <a:off x="3492097" y="5831795"/>
            <a:ext cx="327875" cy="184899"/>
          </a:xfrm>
          <a:custGeom>
            <a:avLst/>
            <a:gdLst>
              <a:gd name="connsiteX0" fmla="*/ 327428 w 327875"/>
              <a:gd name="connsiteY0" fmla="*/ 680 h 184899"/>
              <a:gd name="connsiteX1" fmla="*/ 195666 w 327875"/>
              <a:gd name="connsiteY1" fmla="*/ 73705 h 184899"/>
              <a:gd name="connsiteX2" fmla="*/ 60728 w 327875"/>
              <a:gd name="connsiteY2" fmla="*/ 129268 h 184899"/>
              <a:gd name="connsiteX3" fmla="*/ 1991 w 327875"/>
              <a:gd name="connsiteY3" fmla="*/ 184830 h 184899"/>
              <a:gd name="connsiteX4" fmla="*/ 127403 w 327875"/>
              <a:gd name="connsiteY4" fmla="*/ 140380 h 184899"/>
              <a:gd name="connsiteX5" fmla="*/ 233766 w 327875"/>
              <a:gd name="connsiteY5" fmla="*/ 119743 h 184899"/>
              <a:gd name="connsiteX6" fmla="*/ 327428 w 327875"/>
              <a:gd name="connsiteY6" fmla="*/ 680 h 18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875" h="184899">
                <a:moveTo>
                  <a:pt x="327428" y="680"/>
                </a:moveTo>
                <a:cubicBezTo>
                  <a:pt x="321078" y="-6993"/>
                  <a:pt x="240116" y="52274"/>
                  <a:pt x="195666" y="73705"/>
                </a:cubicBezTo>
                <a:cubicBezTo>
                  <a:pt x="151216" y="95136"/>
                  <a:pt x="93007" y="110747"/>
                  <a:pt x="60728" y="129268"/>
                </a:cubicBezTo>
                <a:cubicBezTo>
                  <a:pt x="28449" y="147789"/>
                  <a:pt x="-9122" y="182978"/>
                  <a:pt x="1991" y="184830"/>
                </a:cubicBezTo>
                <a:cubicBezTo>
                  <a:pt x="13103" y="186682"/>
                  <a:pt x="88774" y="151228"/>
                  <a:pt x="127403" y="140380"/>
                </a:cubicBezTo>
                <a:cubicBezTo>
                  <a:pt x="166032" y="129532"/>
                  <a:pt x="196460" y="139851"/>
                  <a:pt x="233766" y="119743"/>
                </a:cubicBezTo>
                <a:cubicBezTo>
                  <a:pt x="271072" y="99635"/>
                  <a:pt x="333778" y="8353"/>
                  <a:pt x="327428" y="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: 図形 976">
            <a:extLst>
              <a:ext uri="{FF2B5EF4-FFF2-40B4-BE49-F238E27FC236}">
                <a16:creationId xmlns:a16="http://schemas.microsoft.com/office/drawing/2014/main" id="{0F1DFC2C-8254-417C-ADC6-4F52C76FA10B}"/>
              </a:ext>
            </a:extLst>
          </p:cNvPr>
          <p:cNvSpPr/>
          <p:nvPr/>
        </p:nvSpPr>
        <p:spPr>
          <a:xfrm>
            <a:off x="3176576" y="6041034"/>
            <a:ext cx="296888" cy="186747"/>
          </a:xfrm>
          <a:custGeom>
            <a:avLst/>
            <a:gdLst>
              <a:gd name="connsiteX0" fmla="*/ 296874 w 296888"/>
              <a:gd name="connsiteY0" fmla="*/ 4166 h 186747"/>
              <a:gd name="connsiteX1" fmla="*/ 160349 w 296888"/>
              <a:gd name="connsiteY1" fmla="*/ 45441 h 186747"/>
              <a:gd name="connsiteX2" fmla="*/ 12 w 296888"/>
              <a:gd name="connsiteY2" fmla="*/ 183554 h 186747"/>
              <a:gd name="connsiteX3" fmla="*/ 152412 w 296888"/>
              <a:gd name="connsiteY3" fmla="*/ 132754 h 186747"/>
              <a:gd name="connsiteX4" fmla="*/ 296874 w 296888"/>
              <a:gd name="connsiteY4" fmla="*/ 4166 h 186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888" h="186747">
                <a:moveTo>
                  <a:pt x="296874" y="4166"/>
                </a:moveTo>
                <a:cubicBezTo>
                  <a:pt x="298197" y="-10386"/>
                  <a:pt x="209826" y="15543"/>
                  <a:pt x="160349" y="45441"/>
                </a:cubicBezTo>
                <a:cubicBezTo>
                  <a:pt x="110872" y="75339"/>
                  <a:pt x="1335" y="169002"/>
                  <a:pt x="12" y="183554"/>
                </a:cubicBezTo>
                <a:cubicBezTo>
                  <a:pt x="-1311" y="198106"/>
                  <a:pt x="103993" y="159741"/>
                  <a:pt x="152412" y="132754"/>
                </a:cubicBezTo>
                <a:cubicBezTo>
                  <a:pt x="200831" y="105767"/>
                  <a:pt x="295551" y="18718"/>
                  <a:pt x="296874" y="4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: 図形 977">
            <a:extLst>
              <a:ext uri="{FF2B5EF4-FFF2-40B4-BE49-F238E27FC236}">
                <a16:creationId xmlns:a16="http://schemas.microsoft.com/office/drawing/2014/main" id="{1EA40A94-3345-43F1-A703-845BA4FB5571}"/>
              </a:ext>
            </a:extLst>
          </p:cNvPr>
          <p:cNvSpPr/>
          <p:nvPr/>
        </p:nvSpPr>
        <p:spPr>
          <a:xfrm>
            <a:off x="3191400" y="5886407"/>
            <a:ext cx="178864" cy="138239"/>
          </a:xfrm>
          <a:custGeom>
            <a:avLst/>
            <a:gdLst>
              <a:gd name="connsiteX0" fmla="*/ 178863 w 178864"/>
              <a:gd name="connsiteY0" fmla="*/ 43 h 138239"/>
              <a:gd name="connsiteX1" fmla="*/ 21700 w 178864"/>
              <a:gd name="connsiteY1" fmla="*/ 128631 h 138239"/>
              <a:gd name="connsiteX2" fmla="*/ 18525 w 178864"/>
              <a:gd name="connsiteY2" fmla="*/ 114343 h 138239"/>
              <a:gd name="connsiteX3" fmla="*/ 178863 w 178864"/>
              <a:gd name="connsiteY3" fmla="*/ 43 h 138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864" h="138239">
                <a:moveTo>
                  <a:pt x="178863" y="43"/>
                </a:moveTo>
                <a:cubicBezTo>
                  <a:pt x="179392" y="2424"/>
                  <a:pt x="48423" y="109581"/>
                  <a:pt x="21700" y="128631"/>
                </a:cubicBezTo>
                <a:cubicBezTo>
                  <a:pt x="-5023" y="147681"/>
                  <a:pt x="-8198" y="136039"/>
                  <a:pt x="18525" y="114343"/>
                </a:cubicBezTo>
                <a:cubicBezTo>
                  <a:pt x="45248" y="92647"/>
                  <a:pt x="178334" y="-2338"/>
                  <a:pt x="178863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: 図形 978">
            <a:extLst>
              <a:ext uri="{FF2B5EF4-FFF2-40B4-BE49-F238E27FC236}">
                <a16:creationId xmlns:a16="http://schemas.microsoft.com/office/drawing/2014/main" id="{FD64F0D2-62C2-4895-A886-49B8EEE73776}"/>
              </a:ext>
            </a:extLst>
          </p:cNvPr>
          <p:cNvSpPr/>
          <p:nvPr/>
        </p:nvSpPr>
        <p:spPr>
          <a:xfrm>
            <a:off x="3065144" y="6056269"/>
            <a:ext cx="271798" cy="73803"/>
          </a:xfrm>
          <a:custGeom>
            <a:avLst/>
            <a:gdLst>
              <a:gd name="connsiteX0" fmla="*/ 271781 w 271798"/>
              <a:gd name="connsiteY0" fmla="*/ 44 h 73803"/>
              <a:gd name="connsiteX1" fmla="*/ 159069 w 271798"/>
              <a:gd name="connsiteY1" fmla="*/ 73069 h 73803"/>
              <a:gd name="connsiteX2" fmla="*/ 319 w 271798"/>
              <a:gd name="connsiteY2" fmla="*/ 38144 h 73803"/>
              <a:gd name="connsiteX3" fmla="*/ 119381 w 271798"/>
              <a:gd name="connsiteY3" fmla="*/ 46081 h 73803"/>
              <a:gd name="connsiteX4" fmla="*/ 167006 w 271798"/>
              <a:gd name="connsiteY4" fmla="*/ 61956 h 73803"/>
              <a:gd name="connsiteX5" fmla="*/ 271781 w 271798"/>
              <a:gd name="connsiteY5" fmla="*/ 44 h 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798" h="73803">
                <a:moveTo>
                  <a:pt x="271781" y="44"/>
                </a:moveTo>
                <a:cubicBezTo>
                  <a:pt x="270458" y="1896"/>
                  <a:pt x="204313" y="66719"/>
                  <a:pt x="159069" y="73069"/>
                </a:cubicBezTo>
                <a:cubicBezTo>
                  <a:pt x="113825" y="79419"/>
                  <a:pt x="6934" y="42642"/>
                  <a:pt x="319" y="38144"/>
                </a:cubicBezTo>
                <a:cubicBezTo>
                  <a:pt x="-6296" y="33646"/>
                  <a:pt x="91600" y="42112"/>
                  <a:pt x="119381" y="46081"/>
                </a:cubicBezTo>
                <a:cubicBezTo>
                  <a:pt x="147162" y="50050"/>
                  <a:pt x="137108" y="68570"/>
                  <a:pt x="167006" y="61956"/>
                </a:cubicBezTo>
                <a:cubicBezTo>
                  <a:pt x="196904" y="55342"/>
                  <a:pt x="273104" y="-1808"/>
                  <a:pt x="271781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: 図形 979">
            <a:extLst>
              <a:ext uri="{FF2B5EF4-FFF2-40B4-BE49-F238E27FC236}">
                <a16:creationId xmlns:a16="http://schemas.microsoft.com/office/drawing/2014/main" id="{893236F3-F6AA-477A-88DD-006E53597789}"/>
              </a:ext>
            </a:extLst>
          </p:cNvPr>
          <p:cNvSpPr/>
          <p:nvPr/>
        </p:nvSpPr>
        <p:spPr>
          <a:xfrm>
            <a:off x="3131876" y="5832287"/>
            <a:ext cx="90552" cy="178338"/>
          </a:xfrm>
          <a:custGeom>
            <a:avLst/>
            <a:gdLst>
              <a:gd name="connsiteX0" fmla="*/ 85987 w 90552"/>
              <a:gd name="connsiteY0" fmla="*/ 188 h 178338"/>
              <a:gd name="connsiteX1" fmla="*/ 81224 w 90552"/>
              <a:gd name="connsiteY1" fmla="*/ 117663 h 178338"/>
              <a:gd name="connsiteX2" fmla="*/ 262 w 90552"/>
              <a:gd name="connsiteY2" fmla="*/ 177988 h 178338"/>
              <a:gd name="connsiteX3" fmla="*/ 55824 w 90552"/>
              <a:gd name="connsiteY3" fmla="*/ 92263 h 178338"/>
              <a:gd name="connsiteX4" fmla="*/ 85987 w 90552"/>
              <a:gd name="connsiteY4" fmla="*/ 188 h 17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552" h="178338">
                <a:moveTo>
                  <a:pt x="85987" y="188"/>
                </a:moveTo>
                <a:cubicBezTo>
                  <a:pt x="90220" y="4421"/>
                  <a:pt x="95512" y="88030"/>
                  <a:pt x="81224" y="117663"/>
                </a:cubicBezTo>
                <a:cubicBezTo>
                  <a:pt x="66936" y="147296"/>
                  <a:pt x="4495" y="182221"/>
                  <a:pt x="262" y="177988"/>
                </a:cubicBezTo>
                <a:cubicBezTo>
                  <a:pt x="-3971" y="173755"/>
                  <a:pt x="44182" y="120573"/>
                  <a:pt x="55824" y="92263"/>
                </a:cubicBezTo>
                <a:cubicBezTo>
                  <a:pt x="67466" y="63953"/>
                  <a:pt x="81754" y="-4045"/>
                  <a:pt x="85987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: 図形 980">
            <a:extLst>
              <a:ext uri="{FF2B5EF4-FFF2-40B4-BE49-F238E27FC236}">
                <a16:creationId xmlns:a16="http://schemas.microsoft.com/office/drawing/2014/main" id="{809AFA95-DC49-4DA5-8B5B-CF3DBF9FC63A}"/>
              </a:ext>
            </a:extLst>
          </p:cNvPr>
          <p:cNvSpPr/>
          <p:nvPr/>
        </p:nvSpPr>
        <p:spPr>
          <a:xfrm>
            <a:off x="2820827" y="5874492"/>
            <a:ext cx="1013112" cy="684437"/>
          </a:xfrm>
          <a:custGeom>
            <a:avLst/>
            <a:gdLst>
              <a:gd name="connsiteX0" fmla="*/ 1009811 w 1013112"/>
              <a:gd name="connsiteY0" fmla="*/ 846 h 684437"/>
              <a:gd name="connsiteX1" fmla="*/ 849473 w 1013112"/>
              <a:gd name="connsiteY1" fmla="*/ 204046 h 684437"/>
              <a:gd name="connsiteX2" fmla="*/ 619286 w 1013112"/>
              <a:gd name="connsiteY2" fmla="*/ 342158 h 684437"/>
              <a:gd name="connsiteX3" fmla="*/ 420848 w 1013112"/>
              <a:gd name="connsiteY3" fmla="*/ 453283 h 684437"/>
              <a:gd name="connsiteX4" fmla="*/ 189073 w 1013112"/>
              <a:gd name="connsiteY4" fmla="*/ 612033 h 684437"/>
              <a:gd name="connsiteX5" fmla="*/ 117636 w 1013112"/>
              <a:gd name="connsiteY5" fmla="*/ 681883 h 684437"/>
              <a:gd name="connsiteX6" fmla="*/ 161 w 1013112"/>
              <a:gd name="connsiteY6" fmla="*/ 667596 h 684437"/>
              <a:gd name="connsiteX7" fmla="*/ 144623 w 1013112"/>
              <a:gd name="connsiteY7" fmla="*/ 651721 h 684437"/>
              <a:gd name="connsiteX8" fmla="*/ 719298 w 1013112"/>
              <a:gd name="connsiteY8" fmla="*/ 307233 h 684437"/>
              <a:gd name="connsiteX9" fmla="*/ 938373 w 1013112"/>
              <a:gd name="connsiteY9" fmla="*/ 137371 h 684437"/>
              <a:gd name="connsiteX10" fmla="*/ 1009811 w 1013112"/>
              <a:gd name="connsiteY10" fmla="*/ 846 h 68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3112" h="684437">
                <a:moveTo>
                  <a:pt x="1009811" y="846"/>
                </a:moveTo>
                <a:cubicBezTo>
                  <a:pt x="994995" y="11958"/>
                  <a:pt x="914561" y="147161"/>
                  <a:pt x="849473" y="204046"/>
                </a:cubicBezTo>
                <a:cubicBezTo>
                  <a:pt x="784385" y="260931"/>
                  <a:pt x="690723" y="300619"/>
                  <a:pt x="619286" y="342158"/>
                </a:cubicBezTo>
                <a:cubicBezTo>
                  <a:pt x="547849" y="383697"/>
                  <a:pt x="492550" y="408304"/>
                  <a:pt x="420848" y="453283"/>
                </a:cubicBezTo>
                <a:cubicBezTo>
                  <a:pt x="349146" y="498262"/>
                  <a:pt x="239608" y="573933"/>
                  <a:pt x="189073" y="612033"/>
                </a:cubicBezTo>
                <a:cubicBezTo>
                  <a:pt x="138538" y="650133"/>
                  <a:pt x="149121" y="672623"/>
                  <a:pt x="117636" y="681883"/>
                </a:cubicBezTo>
                <a:cubicBezTo>
                  <a:pt x="86151" y="691143"/>
                  <a:pt x="-4337" y="672623"/>
                  <a:pt x="161" y="667596"/>
                </a:cubicBezTo>
                <a:cubicBezTo>
                  <a:pt x="4659" y="662569"/>
                  <a:pt x="24767" y="711781"/>
                  <a:pt x="144623" y="651721"/>
                </a:cubicBezTo>
                <a:cubicBezTo>
                  <a:pt x="264479" y="591661"/>
                  <a:pt x="587006" y="392958"/>
                  <a:pt x="719298" y="307233"/>
                </a:cubicBezTo>
                <a:cubicBezTo>
                  <a:pt x="851590" y="221508"/>
                  <a:pt x="889161" y="183938"/>
                  <a:pt x="938373" y="137371"/>
                </a:cubicBezTo>
                <a:cubicBezTo>
                  <a:pt x="987585" y="90804"/>
                  <a:pt x="1024627" y="-10266"/>
                  <a:pt x="1009811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: 図形 981">
            <a:extLst>
              <a:ext uri="{FF2B5EF4-FFF2-40B4-BE49-F238E27FC236}">
                <a16:creationId xmlns:a16="http://schemas.microsoft.com/office/drawing/2014/main" id="{54AF1F9C-4619-4E0F-AEE4-0FE9099315DA}"/>
              </a:ext>
            </a:extLst>
          </p:cNvPr>
          <p:cNvSpPr/>
          <p:nvPr/>
        </p:nvSpPr>
        <p:spPr>
          <a:xfrm>
            <a:off x="2742259" y="5954356"/>
            <a:ext cx="994918" cy="581731"/>
          </a:xfrm>
          <a:custGeom>
            <a:avLst/>
            <a:gdLst>
              <a:gd name="connsiteX0" fmla="*/ 989954 w 994918"/>
              <a:gd name="connsiteY0" fmla="*/ 1944 h 581731"/>
              <a:gd name="connsiteX1" fmla="*/ 623241 w 994918"/>
              <a:gd name="connsiteY1" fmla="*/ 224194 h 581731"/>
              <a:gd name="connsiteX2" fmla="*/ 558154 w 994918"/>
              <a:gd name="connsiteY2" fmla="*/ 305157 h 581731"/>
              <a:gd name="connsiteX3" fmla="*/ 447029 w 994918"/>
              <a:gd name="connsiteY3" fmla="*/ 308332 h 581731"/>
              <a:gd name="connsiteX4" fmla="*/ 254941 w 994918"/>
              <a:gd name="connsiteY4" fmla="*/ 422632 h 581731"/>
              <a:gd name="connsiteX5" fmla="*/ 941 w 994918"/>
              <a:gd name="connsiteY5" fmla="*/ 581382 h 581731"/>
              <a:gd name="connsiteX6" fmla="*/ 351779 w 994918"/>
              <a:gd name="connsiteY6" fmla="*/ 376594 h 581731"/>
              <a:gd name="connsiteX7" fmla="*/ 628004 w 994918"/>
              <a:gd name="connsiteY7" fmla="*/ 236894 h 581731"/>
              <a:gd name="connsiteX8" fmla="*/ 821679 w 994918"/>
              <a:gd name="connsiteY8" fmla="*/ 122594 h 581731"/>
              <a:gd name="connsiteX9" fmla="*/ 989954 w 994918"/>
              <a:gd name="connsiteY9" fmla="*/ 1944 h 58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4918" h="581731">
                <a:moveTo>
                  <a:pt x="989954" y="1944"/>
                </a:moveTo>
                <a:cubicBezTo>
                  <a:pt x="956881" y="18877"/>
                  <a:pt x="695208" y="173659"/>
                  <a:pt x="623241" y="224194"/>
                </a:cubicBezTo>
                <a:cubicBezTo>
                  <a:pt x="551274" y="274729"/>
                  <a:pt x="587523" y="291134"/>
                  <a:pt x="558154" y="305157"/>
                </a:cubicBezTo>
                <a:cubicBezTo>
                  <a:pt x="528785" y="319180"/>
                  <a:pt x="497564" y="288753"/>
                  <a:pt x="447029" y="308332"/>
                </a:cubicBezTo>
                <a:cubicBezTo>
                  <a:pt x="396493" y="327911"/>
                  <a:pt x="254941" y="422632"/>
                  <a:pt x="254941" y="422632"/>
                </a:cubicBezTo>
                <a:cubicBezTo>
                  <a:pt x="180593" y="468140"/>
                  <a:pt x="-15199" y="589055"/>
                  <a:pt x="941" y="581382"/>
                </a:cubicBezTo>
                <a:cubicBezTo>
                  <a:pt x="17081" y="573709"/>
                  <a:pt x="247269" y="434009"/>
                  <a:pt x="351779" y="376594"/>
                </a:cubicBezTo>
                <a:cubicBezTo>
                  <a:pt x="456289" y="319179"/>
                  <a:pt x="549687" y="279227"/>
                  <a:pt x="628004" y="236894"/>
                </a:cubicBezTo>
                <a:cubicBezTo>
                  <a:pt x="706321" y="194561"/>
                  <a:pt x="761089" y="162017"/>
                  <a:pt x="821679" y="122594"/>
                </a:cubicBezTo>
                <a:cubicBezTo>
                  <a:pt x="882268" y="83171"/>
                  <a:pt x="1023027" y="-14989"/>
                  <a:pt x="989954" y="1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: 図形 982">
            <a:extLst>
              <a:ext uri="{FF2B5EF4-FFF2-40B4-BE49-F238E27FC236}">
                <a16:creationId xmlns:a16="http://schemas.microsoft.com/office/drawing/2014/main" id="{FA2F0813-3996-4327-9539-DD1D80CE350D}"/>
              </a:ext>
            </a:extLst>
          </p:cNvPr>
          <p:cNvSpPr/>
          <p:nvPr/>
        </p:nvSpPr>
        <p:spPr>
          <a:xfrm>
            <a:off x="2851017" y="6113449"/>
            <a:ext cx="644739" cy="412791"/>
          </a:xfrm>
          <a:custGeom>
            <a:avLst/>
            <a:gdLst>
              <a:gd name="connsiteX0" fmla="*/ 644658 w 644739"/>
              <a:gd name="connsiteY0" fmla="*/ 14 h 412791"/>
              <a:gd name="connsiteX1" fmla="*/ 255721 w 644739"/>
              <a:gd name="connsiteY1" fmla="*/ 242901 h 412791"/>
              <a:gd name="connsiteX2" fmla="*/ 133 w 644739"/>
              <a:gd name="connsiteY2" fmla="*/ 412764 h 412791"/>
              <a:gd name="connsiteX3" fmla="*/ 287471 w 644739"/>
              <a:gd name="connsiteY3" fmla="*/ 254014 h 412791"/>
              <a:gd name="connsiteX4" fmla="*/ 644658 w 644739"/>
              <a:gd name="connsiteY4" fmla="*/ 14 h 41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4739" h="412791">
                <a:moveTo>
                  <a:pt x="644658" y="14"/>
                </a:moveTo>
                <a:cubicBezTo>
                  <a:pt x="639366" y="-1838"/>
                  <a:pt x="363142" y="174109"/>
                  <a:pt x="255721" y="242901"/>
                </a:cubicBezTo>
                <a:cubicBezTo>
                  <a:pt x="148300" y="311693"/>
                  <a:pt x="-5159" y="410912"/>
                  <a:pt x="133" y="412764"/>
                </a:cubicBezTo>
                <a:cubicBezTo>
                  <a:pt x="5425" y="414616"/>
                  <a:pt x="178463" y="321483"/>
                  <a:pt x="287471" y="254014"/>
                </a:cubicBezTo>
                <a:cubicBezTo>
                  <a:pt x="396479" y="186545"/>
                  <a:pt x="649950" y="1866"/>
                  <a:pt x="64465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: 図形 983">
            <a:extLst>
              <a:ext uri="{FF2B5EF4-FFF2-40B4-BE49-F238E27FC236}">
                <a16:creationId xmlns:a16="http://schemas.microsoft.com/office/drawing/2014/main" id="{223E8F35-70B9-4D86-B103-934BF90851B7}"/>
              </a:ext>
            </a:extLst>
          </p:cNvPr>
          <p:cNvSpPr/>
          <p:nvPr/>
        </p:nvSpPr>
        <p:spPr>
          <a:xfrm>
            <a:off x="3088579" y="6076935"/>
            <a:ext cx="111909" cy="90612"/>
          </a:xfrm>
          <a:custGeom>
            <a:avLst/>
            <a:gdLst>
              <a:gd name="connsiteX0" fmla="*/ 3871 w 111909"/>
              <a:gd name="connsiteY0" fmla="*/ 15 h 90612"/>
              <a:gd name="connsiteX1" fmla="*/ 11809 w 111909"/>
              <a:gd name="connsiteY1" fmla="*/ 69865 h 90612"/>
              <a:gd name="connsiteX2" fmla="*/ 111821 w 111909"/>
              <a:gd name="connsiteY2" fmla="*/ 90503 h 90612"/>
              <a:gd name="connsiteX3" fmla="*/ 29271 w 111909"/>
              <a:gd name="connsiteY3" fmla="*/ 63515 h 90612"/>
              <a:gd name="connsiteX4" fmla="*/ 3871 w 111909"/>
              <a:gd name="connsiteY4" fmla="*/ 15 h 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909" h="90612">
                <a:moveTo>
                  <a:pt x="3871" y="15"/>
                </a:moveTo>
                <a:cubicBezTo>
                  <a:pt x="961" y="1073"/>
                  <a:pt x="-6182" y="54784"/>
                  <a:pt x="11809" y="69865"/>
                </a:cubicBezTo>
                <a:cubicBezTo>
                  <a:pt x="29800" y="84946"/>
                  <a:pt x="108911" y="91561"/>
                  <a:pt x="111821" y="90503"/>
                </a:cubicBezTo>
                <a:cubicBezTo>
                  <a:pt x="114731" y="89445"/>
                  <a:pt x="44881" y="74363"/>
                  <a:pt x="29271" y="63515"/>
                </a:cubicBezTo>
                <a:cubicBezTo>
                  <a:pt x="13661" y="52667"/>
                  <a:pt x="6781" y="-1043"/>
                  <a:pt x="387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: 図形 984">
            <a:extLst>
              <a:ext uri="{FF2B5EF4-FFF2-40B4-BE49-F238E27FC236}">
                <a16:creationId xmlns:a16="http://schemas.microsoft.com/office/drawing/2014/main" id="{27E383FA-F2A0-4D04-BCA3-5EA797285294}"/>
              </a:ext>
            </a:extLst>
          </p:cNvPr>
          <p:cNvSpPr/>
          <p:nvPr/>
        </p:nvSpPr>
        <p:spPr>
          <a:xfrm>
            <a:off x="2310543" y="6128609"/>
            <a:ext cx="911454" cy="555443"/>
          </a:xfrm>
          <a:custGeom>
            <a:avLst/>
            <a:gdLst>
              <a:gd name="connsiteX0" fmla="*/ 857 w 911454"/>
              <a:gd name="connsiteY0" fmla="*/ 554766 h 555443"/>
              <a:gd name="connsiteX1" fmla="*/ 858107 w 911454"/>
              <a:gd name="connsiteY1" fmla="*/ 35654 h 555443"/>
              <a:gd name="connsiteX2" fmla="*/ 807307 w 911454"/>
              <a:gd name="connsiteY2" fmla="*/ 56291 h 555443"/>
              <a:gd name="connsiteX3" fmla="*/ 699357 w 911454"/>
              <a:gd name="connsiteY3" fmla="*/ 143604 h 555443"/>
              <a:gd name="connsiteX4" fmla="*/ 857 w 911454"/>
              <a:gd name="connsiteY4" fmla="*/ 554766 h 55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454" h="555443">
                <a:moveTo>
                  <a:pt x="857" y="554766"/>
                </a:moveTo>
                <a:cubicBezTo>
                  <a:pt x="27315" y="536774"/>
                  <a:pt x="723699" y="118733"/>
                  <a:pt x="858107" y="35654"/>
                </a:cubicBezTo>
                <a:cubicBezTo>
                  <a:pt x="992515" y="-47425"/>
                  <a:pt x="833765" y="38299"/>
                  <a:pt x="807307" y="56291"/>
                </a:cubicBezTo>
                <a:cubicBezTo>
                  <a:pt x="780849" y="74283"/>
                  <a:pt x="830590" y="59996"/>
                  <a:pt x="699357" y="143604"/>
                </a:cubicBezTo>
                <a:cubicBezTo>
                  <a:pt x="568124" y="227212"/>
                  <a:pt x="-25601" y="572758"/>
                  <a:pt x="857" y="5547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: 図形 985">
            <a:extLst>
              <a:ext uri="{FF2B5EF4-FFF2-40B4-BE49-F238E27FC236}">
                <a16:creationId xmlns:a16="http://schemas.microsoft.com/office/drawing/2014/main" id="{B0E258BE-5CCF-49B3-B070-160CF3AA78FD}"/>
              </a:ext>
            </a:extLst>
          </p:cNvPr>
          <p:cNvSpPr/>
          <p:nvPr/>
        </p:nvSpPr>
        <p:spPr>
          <a:xfrm>
            <a:off x="2262697" y="6374809"/>
            <a:ext cx="746167" cy="431267"/>
          </a:xfrm>
          <a:custGeom>
            <a:avLst/>
            <a:gdLst>
              <a:gd name="connsiteX0" fmla="*/ 51878 w 746167"/>
              <a:gd name="connsiteY0" fmla="*/ 395879 h 431267"/>
              <a:gd name="connsiteX1" fmla="*/ 99503 w 746167"/>
              <a:gd name="connsiteY1" fmla="*/ 380004 h 431267"/>
              <a:gd name="connsiteX2" fmla="*/ 707516 w 746167"/>
              <a:gd name="connsiteY2" fmla="*/ 29166 h 431267"/>
              <a:gd name="connsiteX3" fmla="*/ 615441 w 746167"/>
              <a:gd name="connsiteY3" fmla="*/ 60916 h 431267"/>
              <a:gd name="connsiteX4" fmla="*/ 51878 w 746167"/>
              <a:gd name="connsiteY4" fmla="*/ 395879 h 431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167" h="431267">
                <a:moveTo>
                  <a:pt x="51878" y="395879"/>
                </a:moveTo>
                <a:cubicBezTo>
                  <a:pt x="-34112" y="449060"/>
                  <a:pt x="-9770" y="441123"/>
                  <a:pt x="99503" y="380004"/>
                </a:cubicBezTo>
                <a:cubicBezTo>
                  <a:pt x="208776" y="318885"/>
                  <a:pt x="621526" y="82347"/>
                  <a:pt x="707516" y="29166"/>
                </a:cubicBezTo>
                <a:cubicBezTo>
                  <a:pt x="793506" y="-24015"/>
                  <a:pt x="724185" y="856"/>
                  <a:pt x="615441" y="60916"/>
                </a:cubicBezTo>
                <a:cubicBezTo>
                  <a:pt x="506697" y="120976"/>
                  <a:pt x="137868" y="342698"/>
                  <a:pt x="51878" y="395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: 図形 986">
            <a:extLst>
              <a:ext uri="{FF2B5EF4-FFF2-40B4-BE49-F238E27FC236}">
                <a16:creationId xmlns:a16="http://schemas.microsoft.com/office/drawing/2014/main" id="{68E73CC1-7931-49D3-94E1-048F88181986}"/>
              </a:ext>
            </a:extLst>
          </p:cNvPr>
          <p:cNvSpPr/>
          <p:nvPr/>
        </p:nvSpPr>
        <p:spPr>
          <a:xfrm>
            <a:off x="2682818" y="6408679"/>
            <a:ext cx="466138" cy="293259"/>
          </a:xfrm>
          <a:custGeom>
            <a:avLst/>
            <a:gdLst>
              <a:gd name="connsiteX0" fmla="*/ 452495 w 466138"/>
              <a:gd name="connsiteY0" fmla="*/ 14346 h 293259"/>
              <a:gd name="connsiteX1" fmla="*/ 373120 w 466138"/>
              <a:gd name="connsiteY1" fmla="*/ 42921 h 293259"/>
              <a:gd name="connsiteX2" fmla="*/ 61970 w 466138"/>
              <a:gd name="connsiteY2" fmla="*/ 246121 h 293259"/>
              <a:gd name="connsiteX3" fmla="*/ 57 w 466138"/>
              <a:gd name="connsiteY3" fmla="*/ 287396 h 293259"/>
              <a:gd name="connsiteX4" fmla="*/ 52445 w 466138"/>
              <a:gd name="connsiteY4" fmla="*/ 285809 h 293259"/>
              <a:gd name="connsiteX5" fmla="*/ 133407 w 466138"/>
              <a:gd name="connsiteY5" fmla="*/ 220721 h 293259"/>
              <a:gd name="connsiteX6" fmla="*/ 452495 w 466138"/>
              <a:gd name="connsiteY6" fmla="*/ 14346 h 293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6138" h="293259">
                <a:moveTo>
                  <a:pt x="452495" y="14346"/>
                </a:moveTo>
                <a:cubicBezTo>
                  <a:pt x="492447" y="-15287"/>
                  <a:pt x="438207" y="4292"/>
                  <a:pt x="373120" y="42921"/>
                </a:cubicBezTo>
                <a:cubicBezTo>
                  <a:pt x="308033" y="81550"/>
                  <a:pt x="124147" y="205375"/>
                  <a:pt x="61970" y="246121"/>
                </a:cubicBezTo>
                <a:cubicBezTo>
                  <a:pt x="-207" y="286867"/>
                  <a:pt x="1644" y="280781"/>
                  <a:pt x="57" y="287396"/>
                </a:cubicBezTo>
                <a:cubicBezTo>
                  <a:pt x="-1530" y="294011"/>
                  <a:pt x="30220" y="296921"/>
                  <a:pt x="52445" y="285809"/>
                </a:cubicBezTo>
                <a:cubicBezTo>
                  <a:pt x="74670" y="274697"/>
                  <a:pt x="69907" y="264113"/>
                  <a:pt x="133407" y="220721"/>
                </a:cubicBezTo>
                <a:cubicBezTo>
                  <a:pt x="196907" y="177329"/>
                  <a:pt x="412543" y="43979"/>
                  <a:pt x="452495" y="14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: 図形 987">
            <a:extLst>
              <a:ext uri="{FF2B5EF4-FFF2-40B4-BE49-F238E27FC236}">
                <a16:creationId xmlns:a16="http://schemas.microsoft.com/office/drawing/2014/main" id="{72169E9A-1A6D-4DA9-9758-374BA09092C9}"/>
              </a:ext>
            </a:extLst>
          </p:cNvPr>
          <p:cNvSpPr/>
          <p:nvPr/>
        </p:nvSpPr>
        <p:spPr>
          <a:xfrm>
            <a:off x="2292710" y="6679519"/>
            <a:ext cx="326567" cy="162797"/>
          </a:xfrm>
          <a:custGeom>
            <a:avLst/>
            <a:gdLst>
              <a:gd name="connsiteX0" fmla="*/ 1228 w 326567"/>
              <a:gd name="connsiteY0" fmla="*/ 162606 h 162797"/>
              <a:gd name="connsiteX1" fmla="*/ 318728 w 326567"/>
              <a:gd name="connsiteY1" fmla="*/ 7031 h 162797"/>
              <a:gd name="connsiteX2" fmla="*/ 212365 w 326567"/>
              <a:gd name="connsiteY2" fmla="*/ 38781 h 162797"/>
              <a:gd name="connsiteX3" fmla="*/ 1228 w 326567"/>
              <a:gd name="connsiteY3" fmla="*/ 162606 h 16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567" h="162797">
                <a:moveTo>
                  <a:pt x="1228" y="162606"/>
                </a:moveTo>
                <a:cubicBezTo>
                  <a:pt x="18955" y="157314"/>
                  <a:pt x="283539" y="27668"/>
                  <a:pt x="318728" y="7031"/>
                </a:cubicBezTo>
                <a:cubicBezTo>
                  <a:pt x="353918" y="-13607"/>
                  <a:pt x="262107" y="15498"/>
                  <a:pt x="212365" y="38781"/>
                </a:cubicBezTo>
                <a:cubicBezTo>
                  <a:pt x="162623" y="62064"/>
                  <a:pt x="-16499" y="167898"/>
                  <a:pt x="1228" y="162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: 図形 988">
            <a:extLst>
              <a:ext uri="{FF2B5EF4-FFF2-40B4-BE49-F238E27FC236}">
                <a16:creationId xmlns:a16="http://schemas.microsoft.com/office/drawing/2014/main" id="{FE78EA4A-4023-4491-8530-052D35F8D6EC}"/>
              </a:ext>
            </a:extLst>
          </p:cNvPr>
          <p:cNvSpPr/>
          <p:nvPr/>
        </p:nvSpPr>
        <p:spPr>
          <a:xfrm>
            <a:off x="2298886" y="6781791"/>
            <a:ext cx="284224" cy="79540"/>
          </a:xfrm>
          <a:custGeom>
            <a:avLst/>
            <a:gdLst>
              <a:gd name="connsiteX0" fmla="*/ 283977 w 284224"/>
              <a:gd name="connsiteY0" fmla="*/ 9 h 79540"/>
              <a:gd name="connsiteX1" fmla="*/ 149039 w 284224"/>
              <a:gd name="connsiteY1" fmla="*/ 60334 h 79540"/>
              <a:gd name="connsiteX2" fmla="*/ 85539 w 284224"/>
              <a:gd name="connsiteY2" fmla="*/ 79384 h 79540"/>
              <a:gd name="connsiteX3" fmla="*/ 52202 w 284224"/>
              <a:gd name="connsiteY3" fmla="*/ 52397 h 79540"/>
              <a:gd name="connsiteX4" fmla="*/ 1402 w 284224"/>
              <a:gd name="connsiteY4" fmla="*/ 53984 h 79540"/>
              <a:gd name="connsiteX5" fmla="*/ 112527 w 284224"/>
              <a:gd name="connsiteY5" fmla="*/ 55572 h 79540"/>
              <a:gd name="connsiteX6" fmla="*/ 283977 w 284224"/>
              <a:gd name="connsiteY6" fmla="*/ 9 h 7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224" h="79540">
                <a:moveTo>
                  <a:pt x="283977" y="9"/>
                </a:moveTo>
                <a:cubicBezTo>
                  <a:pt x="290062" y="803"/>
                  <a:pt x="182112" y="47105"/>
                  <a:pt x="149039" y="60334"/>
                </a:cubicBezTo>
                <a:cubicBezTo>
                  <a:pt x="115966" y="73563"/>
                  <a:pt x="101678" y="80707"/>
                  <a:pt x="85539" y="79384"/>
                </a:cubicBezTo>
                <a:cubicBezTo>
                  <a:pt x="69400" y="78061"/>
                  <a:pt x="66225" y="56630"/>
                  <a:pt x="52202" y="52397"/>
                </a:cubicBezTo>
                <a:cubicBezTo>
                  <a:pt x="38179" y="48164"/>
                  <a:pt x="-8652" y="53455"/>
                  <a:pt x="1402" y="53984"/>
                </a:cubicBezTo>
                <a:cubicBezTo>
                  <a:pt x="11456" y="54513"/>
                  <a:pt x="69400" y="64568"/>
                  <a:pt x="112527" y="55572"/>
                </a:cubicBezTo>
                <a:cubicBezTo>
                  <a:pt x="155654" y="46576"/>
                  <a:pt x="277892" y="-785"/>
                  <a:pt x="28397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: 図形 989">
            <a:extLst>
              <a:ext uri="{FF2B5EF4-FFF2-40B4-BE49-F238E27FC236}">
                <a16:creationId xmlns:a16="http://schemas.microsoft.com/office/drawing/2014/main" id="{22DAFFBB-F201-4734-84B7-37DACA58EF1D}"/>
              </a:ext>
            </a:extLst>
          </p:cNvPr>
          <p:cNvSpPr/>
          <p:nvPr/>
        </p:nvSpPr>
        <p:spPr>
          <a:xfrm>
            <a:off x="2604727" y="6680199"/>
            <a:ext cx="77275" cy="109525"/>
          </a:xfrm>
          <a:custGeom>
            <a:avLst/>
            <a:gdLst>
              <a:gd name="connsiteX0" fmla="*/ 20998 w 77275"/>
              <a:gd name="connsiteY0" fmla="*/ 1 h 109525"/>
              <a:gd name="connsiteX1" fmla="*/ 74973 w 77275"/>
              <a:gd name="connsiteY1" fmla="*/ 52389 h 109525"/>
              <a:gd name="connsiteX2" fmla="*/ 63861 w 77275"/>
              <a:gd name="connsiteY2" fmla="*/ 87314 h 109525"/>
              <a:gd name="connsiteX3" fmla="*/ 32111 w 77275"/>
              <a:gd name="connsiteY3" fmla="*/ 106364 h 109525"/>
              <a:gd name="connsiteX4" fmla="*/ 361 w 77275"/>
              <a:gd name="connsiteY4" fmla="*/ 107951 h 109525"/>
              <a:gd name="connsiteX5" fmla="*/ 17823 w 77275"/>
              <a:gd name="connsiteY5" fmla="*/ 90489 h 109525"/>
              <a:gd name="connsiteX6" fmla="*/ 60686 w 77275"/>
              <a:gd name="connsiteY6" fmla="*/ 77789 h 109525"/>
              <a:gd name="connsiteX7" fmla="*/ 57511 w 77275"/>
              <a:gd name="connsiteY7" fmla="*/ 53976 h 109525"/>
              <a:gd name="connsiteX8" fmla="*/ 20998 w 77275"/>
              <a:gd name="connsiteY8" fmla="*/ 1 h 10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7275" h="109525">
                <a:moveTo>
                  <a:pt x="20998" y="1"/>
                </a:moveTo>
                <a:cubicBezTo>
                  <a:pt x="23908" y="-264"/>
                  <a:pt x="67829" y="37837"/>
                  <a:pt x="74973" y="52389"/>
                </a:cubicBezTo>
                <a:cubicBezTo>
                  <a:pt x="82117" y="66941"/>
                  <a:pt x="71005" y="78318"/>
                  <a:pt x="63861" y="87314"/>
                </a:cubicBezTo>
                <a:cubicBezTo>
                  <a:pt x="56717" y="96310"/>
                  <a:pt x="42694" y="102925"/>
                  <a:pt x="32111" y="106364"/>
                </a:cubicBezTo>
                <a:cubicBezTo>
                  <a:pt x="21528" y="109803"/>
                  <a:pt x="2742" y="110597"/>
                  <a:pt x="361" y="107951"/>
                </a:cubicBezTo>
                <a:cubicBezTo>
                  <a:pt x="-2020" y="105305"/>
                  <a:pt x="7769" y="95516"/>
                  <a:pt x="17823" y="90489"/>
                </a:cubicBezTo>
                <a:cubicBezTo>
                  <a:pt x="27877" y="85462"/>
                  <a:pt x="54071" y="83874"/>
                  <a:pt x="60686" y="77789"/>
                </a:cubicBezTo>
                <a:cubicBezTo>
                  <a:pt x="67301" y="71704"/>
                  <a:pt x="62803" y="64824"/>
                  <a:pt x="57511" y="53976"/>
                </a:cubicBezTo>
                <a:cubicBezTo>
                  <a:pt x="52219" y="43128"/>
                  <a:pt x="18088" y="266"/>
                  <a:pt x="20998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: 図形 990">
            <a:extLst>
              <a:ext uri="{FF2B5EF4-FFF2-40B4-BE49-F238E27FC236}">
                <a16:creationId xmlns:a16="http://schemas.microsoft.com/office/drawing/2014/main" id="{1BB05F65-2689-4472-9EB0-423696EA3FEE}"/>
              </a:ext>
            </a:extLst>
          </p:cNvPr>
          <p:cNvSpPr/>
          <p:nvPr/>
        </p:nvSpPr>
        <p:spPr>
          <a:xfrm>
            <a:off x="2598134" y="6700831"/>
            <a:ext cx="70741" cy="88913"/>
          </a:xfrm>
          <a:custGeom>
            <a:avLst/>
            <a:gdLst>
              <a:gd name="connsiteX0" fmla="*/ 70454 w 70741"/>
              <a:gd name="connsiteY0" fmla="*/ 41282 h 88913"/>
              <a:gd name="connsiteX1" fmla="*/ 33941 w 70741"/>
              <a:gd name="connsiteY1" fmla="*/ 7 h 88913"/>
              <a:gd name="connsiteX2" fmla="*/ 604 w 70741"/>
              <a:gd name="connsiteY2" fmla="*/ 44457 h 88913"/>
              <a:gd name="connsiteX3" fmla="*/ 13304 w 70741"/>
              <a:gd name="connsiteY3" fmla="*/ 88907 h 88913"/>
              <a:gd name="connsiteX4" fmla="*/ 70454 w 70741"/>
              <a:gd name="connsiteY4" fmla="*/ 41282 h 88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1" h="88913">
                <a:moveTo>
                  <a:pt x="70454" y="41282"/>
                </a:moveTo>
                <a:cubicBezTo>
                  <a:pt x="73893" y="26465"/>
                  <a:pt x="45583" y="-522"/>
                  <a:pt x="33941" y="7"/>
                </a:cubicBezTo>
                <a:cubicBezTo>
                  <a:pt x="22299" y="536"/>
                  <a:pt x="4043" y="29640"/>
                  <a:pt x="604" y="44457"/>
                </a:cubicBezTo>
                <a:cubicBezTo>
                  <a:pt x="-2835" y="59274"/>
                  <a:pt x="9335" y="89436"/>
                  <a:pt x="13304" y="88907"/>
                </a:cubicBezTo>
                <a:cubicBezTo>
                  <a:pt x="17273" y="88378"/>
                  <a:pt x="67015" y="56099"/>
                  <a:pt x="70454" y="41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: 図形 991">
            <a:extLst>
              <a:ext uri="{FF2B5EF4-FFF2-40B4-BE49-F238E27FC236}">
                <a16:creationId xmlns:a16="http://schemas.microsoft.com/office/drawing/2014/main" id="{2D3F4A92-B354-4D80-936C-57D30D761478}"/>
              </a:ext>
            </a:extLst>
          </p:cNvPr>
          <p:cNvSpPr/>
          <p:nvPr/>
        </p:nvSpPr>
        <p:spPr>
          <a:xfrm>
            <a:off x="2554025" y="6665866"/>
            <a:ext cx="83219" cy="114462"/>
          </a:xfrm>
          <a:custGeom>
            <a:avLst/>
            <a:gdLst>
              <a:gd name="connsiteX0" fmla="*/ 82813 w 83219"/>
              <a:gd name="connsiteY0" fmla="*/ 47 h 114462"/>
              <a:gd name="connsiteX1" fmla="*/ 263 w 83219"/>
              <a:gd name="connsiteY1" fmla="*/ 69897 h 114462"/>
              <a:gd name="connsiteX2" fmla="*/ 55825 w 83219"/>
              <a:gd name="connsiteY2" fmla="*/ 114347 h 114462"/>
              <a:gd name="connsiteX3" fmla="*/ 33600 w 83219"/>
              <a:gd name="connsiteY3" fmla="*/ 81009 h 114462"/>
              <a:gd name="connsiteX4" fmla="*/ 82813 w 83219"/>
              <a:gd name="connsiteY4" fmla="*/ 47 h 1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219" h="114462">
                <a:moveTo>
                  <a:pt x="82813" y="47"/>
                </a:moveTo>
                <a:cubicBezTo>
                  <a:pt x="77257" y="-1805"/>
                  <a:pt x="4761" y="50847"/>
                  <a:pt x="263" y="69897"/>
                </a:cubicBezTo>
                <a:cubicBezTo>
                  <a:pt x="-4235" y="88947"/>
                  <a:pt x="50269" y="112495"/>
                  <a:pt x="55825" y="114347"/>
                </a:cubicBezTo>
                <a:cubicBezTo>
                  <a:pt x="61381" y="116199"/>
                  <a:pt x="32013" y="95296"/>
                  <a:pt x="33600" y="81009"/>
                </a:cubicBezTo>
                <a:cubicBezTo>
                  <a:pt x="35187" y="66722"/>
                  <a:pt x="88369" y="1899"/>
                  <a:pt x="82813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: 図形 992">
            <a:extLst>
              <a:ext uri="{FF2B5EF4-FFF2-40B4-BE49-F238E27FC236}">
                <a16:creationId xmlns:a16="http://schemas.microsoft.com/office/drawing/2014/main" id="{85F5E6A0-2ED9-4CAF-9224-52C0FFB15B2D}"/>
              </a:ext>
            </a:extLst>
          </p:cNvPr>
          <p:cNvSpPr/>
          <p:nvPr/>
        </p:nvSpPr>
        <p:spPr>
          <a:xfrm>
            <a:off x="2751046" y="6662728"/>
            <a:ext cx="85910" cy="118920"/>
          </a:xfrm>
          <a:custGeom>
            <a:avLst/>
            <a:gdLst>
              <a:gd name="connsiteX0" fmla="*/ 92 w 85910"/>
              <a:gd name="connsiteY0" fmla="*/ 10 h 118920"/>
              <a:gd name="connsiteX1" fmla="*/ 76292 w 85910"/>
              <a:gd name="connsiteY1" fmla="*/ 61922 h 118920"/>
              <a:gd name="connsiteX2" fmla="*/ 50892 w 85910"/>
              <a:gd name="connsiteY2" fmla="*/ 111135 h 118920"/>
              <a:gd name="connsiteX3" fmla="*/ 85817 w 85910"/>
              <a:gd name="connsiteY3" fmla="*/ 114310 h 118920"/>
              <a:gd name="connsiteX4" fmla="*/ 60417 w 85910"/>
              <a:gd name="connsiteY4" fmla="*/ 66685 h 118920"/>
              <a:gd name="connsiteX5" fmla="*/ 92 w 85910"/>
              <a:gd name="connsiteY5" fmla="*/ 10 h 118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910" h="118920">
                <a:moveTo>
                  <a:pt x="92" y="10"/>
                </a:moveTo>
                <a:cubicBezTo>
                  <a:pt x="2738" y="-784"/>
                  <a:pt x="67825" y="43401"/>
                  <a:pt x="76292" y="61922"/>
                </a:cubicBezTo>
                <a:cubicBezTo>
                  <a:pt x="84759" y="80443"/>
                  <a:pt x="49304" y="102404"/>
                  <a:pt x="50892" y="111135"/>
                </a:cubicBezTo>
                <a:cubicBezTo>
                  <a:pt x="52480" y="119866"/>
                  <a:pt x="84230" y="121718"/>
                  <a:pt x="85817" y="114310"/>
                </a:cubicBezTo>
                <a:cubicBezTo>
                  <a:pt x="87404" y="106902"/>
                  <a:pt x="68355" y="80443"/>
                  <a:pt x="60417" y="66685"/>
                </a:cubicBezTo>
                <a:cubicBezTo>
                  <a:pt x="52480" y="52927"/>
                  <a:pt x="-2554" y="804"/>
                  <a:pt x="9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: 図形 993">
            <a:extLst>
              <a:ext uri="{FF2B5EF4-FFF2-40B4-BE49-F238E27FC236}">
                <a16:creationId xmlns:a16="http://schemas.microsoft.com/office/drawing/2014/main" id="{D596D1FD-2A75-4B29-B261-FB6CFB7C29E0}"/>
              </a:ext>
            </a:extLst>
          </p:cNvPr>
          <p:cNvSpPr/>
          <p:nvPr/>
        </p:nvSpPr>
        <p:spPr>
          <a:xfrm>
            <a:off x="2676452" y="6724105"/>
            <a:ext cx="86041" cy="143402"/>
          </a:xfrm>
          <a:custGeom>
            <a:avLst/>
            <a:gdLst>
              <a:gd name="connsiteX0" fmla="*/ 69923 w 86041"/>
              <a:gd name="connsiteY0" fmla="*/ 27533 h 143402"/>
              <a:gd name="connsiteX1" fmla="*/ 73 w 86041"/>
              <a:gd name="connsiteY1" fmla="*/ 5308 h 143402"/>
              <a:gd name="connsiteX2" fmla="*/ 85798 w 86041"/>
              <a:gd name="connsiteY2" fmla="*/ 141833 h 143402"/>
              <a:gd name="connsiteX3" fmla="*/ 25473 w 86041"/>
              <a:gd name="connsiteY3" fmla="*/ 78333 h 143402"/>
              <a:gd name="connsiteX4" fmla="*/ 11186 w 86041"/>
              <a:gd name="connsiteY4" fmla="*/ 60870 h 143402"/>
              <a:gd name="connsiteX5" fmla="*/ 19123 w 86041"/>
              <a:gd name="connsiteY5" fmla="*/ 24358 h 143402"/>
              <a:gd name="connsiteX6" fmla="*/ 69923 w 86041"/>
              <a:gd name="connsiteY6" fmla="*/ 27533 h 14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041" h="143402">
                <a:moveTo>
                  <a:pt x="69923" y="27533"/>
                </a:moveTo>
                <a:cubicBezTo>
                  <a:pt x="66748" y="24358"/>
                  <a:pt x="-2573" y="-13742"/>
                  <a:pt x="73" y="5308"/>
                </a:cubicBezTo>
                <a:cubicBezTo>
                  <a:pt x="2719" y="24358"/>
                  <a:pt x="81565" y="129662"/>
                  <a:pt x="85798" y="141833"/>
                </a:cubicBezTo>
                <a:cubicBezTo>
                  <a:pt x="90031" y="154004"/>
                  <a:pt x="37908" y="91827"/>
                  <a:pt x="25473" y="78333"/>
                </a:cubicBezTo>
                <a:cubicBezTo>
                  <a:pt x="13038" y="64839"/>
                  <a:pt x="12244" y="69866"/>
                  <a:pt x="11186" y="60870"/>
                </a:cubicBezTo>
                <a:cubicBezTo>
                  <a:pt x="10128" y="51874"/>
                  <a:pt x="12509" y="30443"/>
                  <a:pt x="19123" y="24358"/>
                </a:cubicBezTo>
                <a:cubicBezTo>
                  <a:pt x="25737" y="18273"/>
                  <a:pt x="73098" y="30708"/>
                  <a:pt x="69923" y="27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: 図形 994">
            <a:extLst>
              <a:ext uri="{FF2B5EF4-FFF2-40B4-BE49-F238E27FC236}">
                <a16:creationId xmlns:a16="http://schemas.microsoft.com/office/drawing/2014/main" id="{FF0F5EA1-5E99-4E63-A132-16434F5369B1}"/>
              </a:ext>
            </a:extLst>
          </p:cNvPr>
          <p:cNvSpPr/>
          <p:nvPr/>
        </p:nvSpPr>
        <p:spPr>
          <a:xfrm>
            <a:off x="2588915" y="6737350"/>
            <a:ext cx="310139" cy="179624"/>
          </a:xfrm>
          <a:custGeom>
            <a:avLst/>
            <a:gdLst>
              <a:gd name="connsiteX0" fmla="*/ 309860 w 310139"/>
              <a:gd name="connsiteY0" fmla="*/ 179388 h 179624"/>
              <a:gd name="connsiteX1" fmla="*/ 24110 w 310139"/>
              <a:gd name="connsiteY1" fmla="*/ 146050 h 179624"/>
              <a:gd name="connsiteX2" fmla="*/ 19348 w 310139"/>
              <a:gd name="connsiteY2" fmla="*/ 39688 h 179624"/>
              <a:gd name="connsiteX3" fmla="*/ 54273 w 310139"/>
              <a:gd name="connsiteY3" fmla="*/ 58738 h 179624"/>
              <a:gd name="connsiteX4" fmla="*/ 89198 w 310139"/>
              <a:gd name="connsiteY4" fmla="*/ 0 h 179624"/>
              <a:gd name="connsiteX5" fmla="*/ 49510 w 310139"/>
              <a:gd name="connsiteY5" fmla="*/ 58738 h 179624"/>
              <a:gd name="connsiteX6" fmla="*/ 17760 w 310139"/>
              <a:gd name="connsiteY6" fmla="*/ 73025 h 179624"/>
              <a:gd name="connsiteX7" fmla="*/ 76498 w 310139"/>
              <a:gd name="connsiteY7" fmla="*/ 133350 h 179624"/>
              <a:gd name="connsiteX8" fmla="*/ 309860 w 310139"/>
              <a:gd name="connsiteY8" fmla="*/ 179388 h 17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0139" h="179624">
                <a:moveTo>
                  <a:pt x="309860" y="179388"/>
                </a:moveTo>
                <a:cubicBezTo>
                  <a:pt x="301129" y="181505"/>
                  <a:pt x="72529" y="169333"/>
                  <a:pt x="24110" y="146050"/>
                </a:cubicBezTo>
                <a:cubicBezTo>
                  <a:pt x="-24309" y="122767"/>
                  <a:pt x="14321" y="54240"/>
                  <a:pt x="19348" y="39688"/>
                </a:cubicBezTo>
                <a:cubicBezTo>
                  <a:pt x="24375" y="25136"/>
                  <a:pt x="42631" y="65353"/>
                  <a:pt x="54273" y="58738"/>
                </a:cubicBezTo>
                <a:cubicBezTo>
                  <a:pt x="65915" y="52123"/>
                  <a:pt x="89992" y="0"/>
                  <a:pt x="89198" y="0"/>
                </a:cubicBezTo>
                <a:cubicBezTo>
                  <a:pt x="88404" y="0"/>
                  <a:pt x="61416" y="46567"/>
                  <a:pt x="49510" y="58738"/>
                </a:cubicBezTo>
                <a:cubicBezTo>
                  <a:pt x="37604" y="70909"/>
                  <a:pt x="13262" y="60590"/>
                  <a:pt x="17760" y="73025"/>
                </a:cubicBezTo>
                <a:cubicBezTo>
                  <a:pt x="22258" y="85460"/>
                  <a:pt x="32577" y="116681"/>
                  <a:pt x="76498" y="133350"/>
                </a:cubicBezTo>
                <a:cubicBezTo>
                  <a:pt x="120419" y="150019"/>
                  <a:pt x="318591" y="177271"/>
                  <a:pt x="309860" y="179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: 図形 995">
            <a:extLst>
              <a:ext uri="{FF2B5EF4-FFF2-40B4-BE49-F238E27FC236}">
                <a16:creationId xmlns:a16="http://schemas.microsoft.com/office/drawing/2014/main" id="{0052DB7A-7AB6-4E0C-BBA3-998F55A0308F}"/>
              </a:ext>
            </a:extLst>
          </p:cNvPr>
          <p:cNvSpPr/>
          <p:nvPr/>
        </p:nvSpPr>
        <p:spPr>
          <a:xfrm>
            <a:off x="2786881" y="6861170"/>
            <a:ext cx="264196" cy="50990"/>
          </a:xfrm>
          <a:custGeom>
            <a:avLst/>
            <a:gdLst>
              <a:gd name="connsiteX0" fmla="*/ 769 w 264196"/>
              <a:gd name="connsiteY0" fmla="*/ 5 h 50990"/>
              <a:gd name="connsiteX1" fmla="*/ 256357 w 264196"/>
              <a:gd name="connsiteY1" fmla="*/ 44455 h 50990"/>
              <a:gd name="connsiteX2" fmla="*/ 180157 w 264196"/>
              <a:gd name="connsiteY2" fmla="*/ 47630 h 50990"/>
              <a:gd name="connsiteX3" fmla="*/ 769 w 264196"/>
              <a:gd name="connsiteY3" fmla="*/ 5 h 5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196" h="50990">
                <a:moveTo>
                  <a:pt x="769" y="5"/>
                </a:moveTo>
                <a:cubicBezTo>
                  <a:pt x="13469" y="-524"/>
                  <a:pt x="226459" y="36518"/>
                  <a:pt x="256357" y="44455"/>
                </a:cubicBezTo>
                <a:cubicBezTo>
                  <a:pt x="286255" y="52392"/>
                  <a:pt x="224078" y="52657"/>
                  <a:pt x="180157" y="47630"/>
                </a:cubicBezTo>
                <a:cubicBezTo>
                  <a:pt x="136236" y="42603"/>
                  <a:pt x="-11931" y="534"/>
                  <a:pt x="76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: 図形 996">
            <a:extLst>
              <a:ext uri="{FF2B5EF4-FFF2-40B4-BE49-F238E27FC236}">
                <a16:creationId xmlns:a16="http://schemas.microsoft.com/office/drawing/2014/main" id="{39DE6997-2A8E-4713-B082-D34E606CD4DE}"/>
              </a:ext>
            </a:extLst>
          </p:cNvPr>
          <p:cNvSpPr/>
          <p:nvPr/>
        </p:nvSpPr>
        <p:spPr>
          <a:xfrm>
            <a:off x="2714448" y="6662738"/>
            <a:ext cx="78293" cy="150859"/>
          </a:xfrm>
          <a:custGeom>
            <a:avLst/>
            <a:gdLst>
              <a:gd name="connsiteX0" fmla="*/ 44627 w 78293"/>
              <a:gd name="connsiteY0" fmla="*/ 0 h 150859"/>
              <a:gd name="connsiteX1" fmla="*/ 28752 w 78293"/>
              <a:gd name="connsiteY1" fmla="*/ 79375 h 150859"/>
              <a:gd name="connsiteX2" fmla="*/ 77965 w 78293"/>
              <a:gd name="connsiteY2" fmla="*/ 112712 h 150859"/>
              <a:gd name="connsiteX3" fmla="*/ 177 w 78293"/>
              <a:gd name="connsiteY3" fmla="*/ 128587 h 150859"/>
              <a:gd name="connsiteX4" fmla="*/ 55740 w 78293"/>
              <a:gd name="connsiteY4" fmla="*/ 150812 h 150859"/>
              <a:gd name="connsiteX5" fmla="*/ 22402 w 78293"/>
              <a:gd name="connsiteY5" fmla="*/ 122237 h 150859"/>
              <a:gd name="connsiteX6" fmla="*/ 27165 w 78293"/>
              <a:gd name="connsiteY6" fmla="*/ 77787 h 150859"/>
              <a:gd name="connsiteX7" fmla="*/ 44627 w 78293"/>
              <a:gd name="connsiteY7" fmla="*/ 0 h 15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93" h="150859">
                <a:moveTo>
                  <a:pt x="44627" y="0"/>
                </a:moveTo>
                <a:cubicBezTo>
                  <a:pt x="44891" y="265"/>
                  <a:pt x="23196" y="60590"/>
                  <a:pt x="28752" y="79375"/>
                </a:cubicBezTo>
                <a:cubicBezTo>
                  <a:pt x="34308" y="98160"/>
                  <a:pt x="82727" y="104510"/>
                  <a:pt x="77965" y="112712"/>
                </a:cubicBezTo>
                <a:cubicBezTo>
                  <a:pt x="73203" y="120914"/>
                  <a:pt x="3881" y="122237"/>
                  <a:pt x="177" y="128587"/>
                </a:cubicBezTo>
                <a:cubicBezTo>
                  <a:pt x="-3527" y="134937"/>
                  <a:pt x="52036" y="151870"/>
                  <a:pt x="55740" y="150812"/>
                </a:cubicBezTo>
                <a:cubicBezTo>
                  <a:pt x="59444" y="149754"/>
                  <a:pt x="27164" y="134408"/>
                  <a:pt x="22402" y="122237"/>
                </a:cubicBezTo>
                <a:cubicBezTo>
                  <a:pt x="17640" y="110066"/>
                  <a:pt x="25313" y="93926"/>
                  <a:pt x="27165" y="77787"/>
                </a:cubicBezTo>
                <a:cubicBezTo>
                  <a:pt x="29017" y="61648"/>
                  <a:pt x="44363" y="-265"/>
                  <a:pt x="446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: 図形 997">
            <a:extLst>
              <a:ext uri="{FF2B5EF4-FFF2-40B4-BE49-F238E27FC236}">
                <a16:creationId xmlns:a16="http://schemas.microsoft.com/office/drawing/2014/main" id="{4938A227-BA80-442A-9141-34E3A4C78DFD}"/>
              </a:ext>
            </a:extLst>
          </p:cNvPr>
          <p:cNvSpPr/>
          <p:nvPr/>
        </p:nvSpPr>
        <p:spPr>
          <a:xfrm>
            <a:off x="1851071" y="5139898"/>
            <a:ext cx="413762" cy="233434"/>
          </a:xfrm>
          <a:custGeom>
            <a:avLst/>
            <a:gdLst>
              <a:gd name="connsiteX0" fmla="*/ 413762 w 413762"/>
              <a:gd name="connsiteY0" fmla="*/ 14185 h 233434"/>
              <a:gd name="connsiteX1" fmla="*/ 274062 w 413762"/>
              <a:gd name="connsiteY1" fmla="*/ 31119 h 233434"/>
              <a:gd name="connsiteX2" fmla="*/ 132246 w 413762"/>
              <a:gd name="connsiteY2" fmla="*/ 3602 h 233434"/>
              <a:gd name="connsiteX3" fmla="*/ 20062 w 413762"/>
              <a:gd name="connsiteY3" fmla="*/ 126369 h 233434"/>
              <a:gd name="connsiteX4" fmla="*/ 7362 w 413762"/>
              <a:gd name="connsiteY4" fmla="*/ 179285 h 233434"/>
              <a:gd name="connsiteX5" fmla="*/ 100496 w 413762"/>
              <a:gd name="connsiteY5" fmla="*/ 232202 h 233434"/>
              <a:gd name="connsiteX6" fmla="*/ 305812 w 413762"/>
              <a:gd name="connsiteY6" fmla="*/ 124252 h 233434"/>
              <a:gd name="connsiteX7" fmla="*/ 274062 w 413762"/>
              <a:gd name="connsiteY7" fmla="*/ 105202 h 233434"/>
              <a:gd name="connsiteX8" fmla="*/ 413762 w 413762"/>
              <a:gd name="connsiteY8" fmla="*/ 14185 h 23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762" h="233434">
                <a:moveTo>
                  <a:pt x="413762" y="14185"/>
                </a:moveTo>
                <a:cubicBezTo>
                  <a:pt x="413762" y="1838"/>
                  <a:pt x="320981" y="32883"/>
                  <a:pt x="274062" y="31119"/>
                </a:cubicBezTo>
                <a:cubicBezTo>
                  <a:pt x="227143" y="29355"/>
                  <a:pt x="174579" y="-12273"/>
                  <a:pt x="132246" y="3602"/>
                </a:cubicBezTo>
                <a:cubicBezTo>
                  <a:pt x="89913" y="19477"/>
                  <a:pt x="40876" y="97089"/>
                  <a:pt x="20062" y="126369"/>
                </a:cubicBezTo>
                <a:cubicBezTo>
                  <a:pt x="-752" y="155649"/>
                  <a:pt x="-6044" y="161646"/>
                  <a:pt x="7362" y="179285"/>
                </a:cubicBezTo>
                <a:cubicBezTo>
                  <a:pt x="20768" y="196924"/>
                  <a:pt x="50754" y="241374"/>
                  <a:pt x="100496" y="232202"/>
                </a:cubicBezTo>
                <a:cubicBezTo>
                  <a:pt x="150238" y="223030"/>
                  <a:pt x="276884" y="145419"/>
                  <a:pt x="305812" y="124252"/>
                </a:cubicBezTo>
                <a:cubicBezTo>
                  <a:pt x="334740" y="103085"/>
                  <a:pt x="259245" y="122135"/>
                  <a:pt x="274062" y="105202"/>
                </a:cubicBezTo>
                <a:cubicBezTo>
                  <a:pt x="288879" y="88269"/>
                  <a:pt x="413762" y="26532"/>
                  <a:pt x="413762" y="141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: 図形 998">
            <a:extLst>
              <a:ext uri="{FF2B5EF4-FFF2-40B4-BE49-F238E27FC236}">
                <a16:creationId xmlns:a16="http://schemas.microsoft.com/office/drawing/2014/main" id="{C18C41A0-6FF8-47F2-8E4C-C3CDEA9C0FE1}"/>
              </a:ext>
            </a:extLst>
          </p:cNvPr>
          <p:cNvSpPr/>
          <p:nvPr/>
        </p:nvSpPr>
        <p:spPr>
          <a:xfrm>
            <a:off x="3345936" y="5952963"/>
            <a:ext cx="262883" cy="70432"/>
          </a:xfrm>
          <a:custGeom>
            <a:avLst/>
            <a:gdLst>
              <a:gd name="connsiteX0" fmla="*/ 2102 w 262883"/>
              <a:gd name="connsiteY0" fmla="*/ 162 h 70432"/>
              <a:gd name="connsiteX1" fmla="*/ 259277 w 262883"/>
              <a:gd name="connsiteY1" fmla="*/ 68425 h 70432"/>
              <a:gd name="connsiteX2" fmla="*/ 143389 w 262883"/>
              <a:gd name="connsiteY2" fmla="*/ 49375 h 70432"/>
              <a:gd name="connsiteX3" fmla="*/ 2102 w 262883"/>
              <a:gd name="connsiteY3" fmla="*/ 162 h 7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83" h="70432">
                <a:moveTo>
                  <a:pt x="2102" y="162"/>
                </a:moveTo>
                <a:cubicBezTo>
                  <a:pt x="21417" y="3337"/>
                  <a:pt x="235729" y="60223"/>
                  <a:pt x="259277" y="68425"/>
                </a:cubicBezTo>
                <a:cubicBezTo>
                  <a:pt x="282825" y="76627"/>
                  <a:pt x="184929" y="57577"/>
                  <a:pt x="143389" y="49375"/>
                </a:cubicBezTo>
                <a:cubicBezTo>
                  <a:pt x="101849" y="41173"/>
                  <a:pt x="-17213" y="-3013"/>
                  <a:pt x="2102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: 図形 999">
            <a:extLst>
              <a:ext uri="{FF2B5EF4-FFF2-40B4-BE49-F238E27FC236}">
                <a16:creationId xmlns:a16="http://schemas.microsoft.com/office/drawing/2014/main" id="{3EAFEA51-D8BA-460B-B26D-C2565BCDE6B7}"/>
              </a:ext>
            </a:extLst>
          </p:cNvPr>
          <p:cNvSpPr/>
          <p:nvPr/>
        </p:nvSpPr>
        <p:spPr>
          <a:xfrm>
            <a:off x="3338286" y="5957881"/>
            <a:ext cx="243063" cy="108050"/>
          </a:xfrm>
          <a:custGeom>
            <a:avLst/>
            <a:gdLst>
              <a:gd name="connsiteX0" fmla="*/ 1814 w 243063"/>
              <a:gd name="connsiteY0" fmla="*/ 7 h 108050"/>
              <a:gd name="connsiteX1" fmla="*/ 49439 w 243063"/>
              <a:gd name="connsiteY1" fmla="*/ 82557 h 108050"/>
              <a:gd name="connsiteX2" fmla="*/ 227239 w 243063"/>
              <a:gd name="connsiteY2" fmla="*/ 88907 h 108050"/>
              <a:gd name="connsiteX3" fmla="*/ 220889 w 243063"/>
              <a:gd name="connsiteY3" fmla="*/ 87319 h 108050"/>
              <a:gd name="connsiteX4" fmla="*/ 108177 w 243063"/>
              <a:gd name="connsiteY4" fmla="*/ 107957 h 108050"/>
              <a:gd name="connsiteX5" fmla="*/ 19277 w 243063"/>
              <a:gd name="connsiteY5" fmla="*/ 77794 h 108050"/>
              <a:gd name="connsiteX6" fmla="*/ 1814 w 243063"/>
              <a:gd name="connsiteY6" fmla="*/ 7 h 10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063" h="108050">
                <a:moveTo>
                  <a:pt x="1814" y="7"/>
                </a:moveTo>
                <a:cubicBezTo>
                  <a:pt x="6841" y="801"/>
                  <a:pt x="11868" y="67740"/>
                  <a:pt x="49439" y="82557"/>
                </a:cubicBezTo>
                <a:cubicBezTo>
                  <a:pt x="87010" y="97374"/>
                  <a:pt x="198664" y="88113"/>
                  <a:pt x="227239" y="88907"/>
                </a:cubicBezTo>
                <a:cubicBezTo>
                  <a:pt x="255814" y="89701"/>
                  <a:pt x="240733" y="84144"/>
                  <a:pt x="220889" y="87319"/>
                </a:cubicBezTo>
                <a:cubicBezTo>
                  <a:pt x="201045" y="90494"/>
                  <a:pt x="141779" y="109544"/>
                  <a:pt x="108177" y="107957"/>
                </a:cubicBezTo>
                <a:cubicBezTo>
                  <a:pt x="74575" y="106370"/>
                  <a:pt x="36475" y="93405"/>
                  <a:pt x="19277" y="77794"/>
                </a:cubicBezTo>
                <a:cubicBezTo>
                  <a:pt x="2079" y="62184"/>
                  <a:pt x="-3213" y="-787"/>
                  <a:pt x="181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1" name="フリーフォーム: 図形 1000">
            <a:extLst>
              <a:ext uri="{FF2B5EF4-FFF2-40B4-BE49-F238E27FC236}">
                <a16:creationId xmlns:a16="http://schemas.microsoft.com/office/drawing/2014/main" id="{BBE7CDE3-3E3B-47AC-B177-2412EFA9560B}"/>
              </a:ext>
            </a:extLst>
          </p:cNvPr>
          <p:cNvSpPr/>
          <p:nvPr/>
        </p:nvSpPr>
        <p:spPr>
          <a:xfrm>
            <a:off x="3397212" y="6000423"/>
            <a:ext cx="63538" cy="5090"/>
          </a:xfrm>
          <a:custGeom>
            <a:avLst/>
            <a:gdLst>
              <a:gd name="connsiteX0" fmla="*/ 63538 w 63538"/>
              <a:gd name="connsiteY0" fmla="*/ 5090 h 5090"/>
              <a:gd name="connsiteX1" fmla="*/ 38 w 63538"/>
              <a:gd name="connsiteY1" fmla="*/ 327 h 5090"/>
              <a:gd name="connsiteX2" fmla="*/ 63538 w 63538"/>
              <a:gd name="connsiteY2" fmla="*/ 5090 h 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38" h="5090">
                <a:moveTo>
                  <a:pt x="63538" y="5090"/>
                </a:moveTo>
                <a:cubicBezTo>
                  <a:pt x="63538" y="5090"/>
                  <a:pt x="1890" y="-1525"/>
                  <a:pt x="38" y="327"/>
                </a:cubicBezTo>
                <a:cubicBezTo>
                  <a:pt x="-1814" y="2179"/>
                  <a:pt x="63538" y="5090"/>
                  <a:pt x="63538" y="5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: 図形 1001">
            <a:extLst>
              <a:ext uri="{FF2B5EF4-FFF2-40B4-BE49-F238E27FC236}">
                <a16:creationId xmlns:a16="http://schemas.microsoft.com/office/drawing/2014/main" id="{29EF8F3C-87F9-4714-9887-BB0EF18AAA87}"/>
              </a:ext>
            </a:extLst>
          </p:cNvPr>
          <p:cNvSpPr/>
          <p:nvPr/>
        </p:nvSpPr>
        <p:spPr>
          <a:xfrm>
            <a:off x="2869830" y="5645147"/>
            <a:ext cx="151231" cy="362489"/>
          </a:xfrm>
          <a:custGeom>
            <a:avLst/>
            <a:gdLst>
              <a:gd name="connsiteX0" fmla="*/ 370 w 151231"/>
              <a:gd name="connsiteY0" fmla="*/ 3 h 362489"/>
              <a:gd name="connsiteX1" fmla="*/ 16245 w 151231"/>
              <a:gd name="connsiteY1" fmla="*/ 187328 h 362489"/>
              <a:gd name="connsiteX2" fmla="*/ 52758 w 151231"/>
              <a:gd name="connsiteY2" fmla="*/ 303216 h 362489"/>
              <a:gd name="connsiteX3" fmla="*/ 151183 w 151231"/>
              <a:gd name="connsiteY3" fmla="*/ 361953 h 362489"/>
              <a:gd name="connsiteX4" fmla="*/ 65458 w 151231"/>
              <a:gd name="connsiteY4" fmla="*/ 271466 h 362489"/>
              <a:gd name="connsiteX5" fmla="*/ 30533 w 151231"/>
              <a:gd name="connsiteY5" fmla="*/ 182566 h 362489"/>
              <a:gd name="connsiteX6" fmla="*/ 370 w 151231"/>
              <a:gd name="connsiteY6" fmla="*/ 3 h 36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231" h="362489">
                <a:moveTo>
                  <a:pt x="370" y="3"/>
                </a:moveTo>
                <a:cubicBezTo>
                  <a:pt x="-2011" y="797"/>
                  <a:pt x="7514" y="136793"/>
                  <a:pt x="16245" y="187328"/>
                </a:cubicBezTo>
                <a:cubicBezTo>
                  <a:pt x="24976" y="237864"/>
                  <a:pt x="30268" y="274112"/>
                  <a:pt x="52758" y="303216"/>
                </a:cubicBezTo>
                <a:cubicBezTo>
                  <a:pt x="75248" y="332320"/>
                  <a:pt x="149066" y="367245"/>
                  <a:pt x="151183" y="361953"/>
                </a:cubicBezTo>
                <a:cubicBezTo>
                  <a:pt x="153300" y="356661"/>
                  <a:pt x="85566" y="301364"/>
                  <a:pt x="65458" y="271466"/>
                </a:cubicBezTo>
                <a:cubicBezTo>
                  <a:pt x="45350" y="241568"/>
                  <a:pt x="42704" y="220666"/>
                  <a:pt x="30533" y="182566"/>
                </a:cubicBezTo>
                <a:cubicBezTo>
                  <a:pt x="18362" y="144466"/>
                  <a:pt x="2751" y="-791"/>
                  <a:pt x="37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: 図形 1002">
            <a:extLst>
              <a:ext uri="{FF2B5EF4-FFF2-40B4-BE49-F238E27FC236}">
                <a16:creationId xmlns:a16="http://schemas.microsoft.com/office/drawing/2014/main" id="{AAA0DA94-B873-42F1-AC97-32540CCDB18A}"/>
              </a:ext>
            </a:extLst>
          </p:cNvPr>
          <p:cNvSpPr/>
          <p:nvPr/>
        </p:nvSpPr>
        <p:spPr>
          <a:xfrm>
            <a:off x="2641600" y="5776913"/>
            <a:ext cx="391846" cy="241897"/>
          </a:xfrm>
          <a:custGeom>
            <a:avLst/>
            <a:gdLst>
              <a:gd name="connsiteX0" fmla="*/ 0 w 391846"/>
              <a:gd name="connsiteY0" fmla="*/ 0 h 241897"/>
              <a:gd name="connsiteX1" fmla="*/ 296863 w 391846"/>
              <a:gd name="connsiteY1" fmla="*/ 198437 h 241897"/>
              <a:gd name="connsiteX2" fmla="*/ 390525 w 391846"/>
              <a:gd name="connsiteY2" fmla="*/ 239712 h 241897"/>
              <a:gd name="connsiteX3" fmla="*/ 242888 w 391846"/>
              <a:gd name="connsiteY3" fmla="*/ 157162 h 241897"/>
              <a:gd name="connsiteX4" fmla="*/ 128588 w 391846"/>
              <a:gd name="connsiteY4" fmla="*/ 92075 h 241897"/>
              <a:gd name="connsiteX5" fmla="*/ 347663 w 391846"/>
              <a:gd name="connsiteY5" fmla="*/ 239712 h 241897"/>
              <a:gd name="connsiteX6" fmla="*/ 211138 w 391846"/>
              <a:gd name="connsiteY6" fmla="*/ 138112 h 241897"/>
              <a:gd name="connsiteX7" fmla="*/ 0 w 391846"/>
              <a:gd name="connsiteY7" fmla="*/ 0 h 241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1846" h="241897">
                <a:moveTo>
                  <a:pt x="0" y="0"/>
                </a:moveTo>
                <a:cubicBezTo>
                  <a:pt x="14287" y="10054"/>
                  <a:pt x="231776" y="158485"/>
                  <a:pt x="296863" y="198437"/>
                </a:cubicBezTo>
                <a:cubicBezTo>
                  <a:pt x="361950" y="238389"/>
                  <a:pt x="399521" y="246591"/>
                  <a:pt x="390525" y="239712"/>
                </a:cubicBezTo>
                <a:cubicBezTo>
                  <a:pt x="381529" y="232833"/>
                  <a:pt x="242888" y="157162"/>
                  <a:pt x="242888" y="157162"/>
                </a:cubicBezTo>
                <a:cubicBezTo>
                  <a:pt x="199232" y="132556"/>
                  <a:pt x="111126" y="78317"/>
                  <a:pt x="128588" y="92075"/>
                </a:cubicBezTo>
                <a:cubicBezTo>
                  <a:pt x="146050" y="105833"/>
                  <a:pt x="333905" y="232039"/>
                  <a:pt x="347663" y="239712"/>
                </a:cubicBezTo>
                <a:cubicBezTo>
                  <a:pt x="361421" y="247385"/>
                  <a:pt x="267230" y="174360"/>
                  <a:pt x="211138" y="138112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: 図形 1003">
            <a:extLst>
              <a:ext uri="{FF2B5EF4-FFF2-40B4-BE49-F238E27FC236}">
                <a16:creationId xmlns:a16="http://schemas.microsoft.com/office/drawing/2014/main" id="{5BCC4FB7-1329-4874-9C95-502AB65519F0}"/>
              </a:ext>
            </a:extLst>
          </p:cNvPr>
          <p:cNvSpPr/>
          <p:nvPr/>
        </p:nvSpPr>
        <p:spPr>
          <a:xfrm>
            <a:off x="2826643" y="5754954"/>
            <a:ext cx="132592" cy="210894"/>
          </a:xfrm>
          <a:custGeom>
            <a:avLst/>
            <a:gdLst>
              <a:gd name="connsiteX0" fmla="*/ 5457 w 132592"/>
              <a:gd name="connsiteY0" fmla="*/ 1321 h 210894"/>
              <a:gd name="connsiteX1" fmla="*/ 51495 w 132592"/>
              <a:gd name="connsiteY1" fmla="*/ 125146 h 210894"/>
              <a:gd name="connsiteX2" fmla="*/ 132457 w 132592"/>
              <a:gd name="connsiteY2" fmla="*/ 210871 h 210894"/>
              <a:gd name="connsiteX3" fmla="*/ 30857 w 132592"/>
              <a:gd name="connsiteY3" fmla="*/ 133084 h 210894"/>
              <a:gd name="connsiteX4" fmla="*/ 3870 w 132592"/>
              <a:gd name="connsiteY4" fmla="*/ 63234 h 210894"/>
              <a:gd name="connsiteX5" fmla="*/ 5457 w 132592"/>
              <a:gd name="connsiteY5" fmla="*/ 1321 h 210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592" h="210894">
                <a:moveTo>
                  <a:pt x="5457" y="1321"/>
                </a:moveTo>
                <a:cubicBezTo>
                  <a:pt x="13394" y="11640"/>
                  <a:pt x="30328" y="90221"/>
                  <a:pt x="51495" y="125146"/>
                </a:cubicBezTo>
                <a:cubicBezTo>
                  <a:pt x="72662" y="160071"/>
                  <a:pt x="135897" y="209548"/>
                  <a:pt x="132457" y="210871"/>
                </a:cubicBezTo>
                <a:cubicBezTo>
                  <a:pt x="129017" y="212194"/>
                  <a:pt x="52288" y="157690"/>
                  <a:pt x="30857" y="133084"/>
                </a:cubicBezTo>
                <a:cubicBezTo>
                  <a:pt x="9426" y="108478"/>
                  <a:pt x="8368" y="82549"/>
                  <a:pt x="3870" y="63234"/>
                </a:cubicBezTo>
                <a:cubicBezTo>
                  <a:pt x="-628" y="43919"/>
                  <a:pt x="-2480" y="-8998"/>
                  <a:pt x="5457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: 図形 1004">
            <a:extLst>
              <a:ext uri="{FF2B5EF4-FFF2-40B4-BE49-F238E27FC236}">
                <a16:creationId xmlns:a16="http://schemas.microsoft.com/office/drawing/2014/main" id="{90070AC8-CE4C-49E6-8E3A-6C16A20EF80D}"/>
              </a:ext>
            </a:extLst>
          </p:cNvPr>
          <p:cNvSpPr/>
          <p:nvPr/>
        </p:nvSpPr>
        <p:spPr>
          <a:xfrm>
            <a:off x="2446033" y="5940441"/>
            <a:ext cx="606828" cy="225885"/>
          </a:xfrm>
          <a:custGeom>
            <a:avLst/>
            <a:gdLst>
              <a:gd name="connsiteX0" fmla="*/ 14592 w 606828"/>
              <a:gd name="connsiteY0" fmla="*/ 11097 h 225885"/>
              <a:gd name="connsiteX1" fmla="*/ 179692 w 606828"/>
              <a:gd name="connsiteY1" fmla="*/ 39672 h 225885"/>
              <a:gd name="connsiteX2" fmla="*/ 568630 w 606828"/>
              <a:gd name="connsiteY2" fmla="*/ 214297 h 225885"/>
              <a:gd name="connsiteX3" fmla="*/ 532117 w 606828"/>
              <a:gd name="connsiteY3" fmla="*/ 187309 h 225885"/>
              <a:gd name="connsiteX4" fmla="*/ 14592 w 606828"/>
              <a:gd name="connsiteY4" fmla="*/ 11097 h 225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828" h="225885">
                <a:moveTo>
                  <a:pt x="14592" y="11097"/>
                </a:moveTo>
                <a:cubicBezTo>
                  <a:pt x="-44146" y="-13509"/>
                  <a:pt x="87353" y="5805"/>
                  <a:pt x="179692" y="39672"/>
                </a:cubicBezTo>
                <a:cubicBezTo>
                  <a:pt x="272031" y="73539"/>
                  <a:pt x="509893" y="189691"/>
                  <a:pt x="568630" y="214297"/>
                </a:cubicBezTo>
                <a:cubicBezTo>
                  <a:pt x="627368" y="238903"/>
                  <a:pt x="620752" y="221705"/>
                  <a:pt x="532117" y="187309"/>
                </a:cubicBezTo>
                <a:cubicBezTo>
                  <a:pt x="443482" y="152913"/>
                  <a:pt x="73330" y="35703"/>
                  <a:pt x="14592" y="11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: 図形 1005">
            <a:extLst>
              <a:ext uri="{FF2B5EF4-FFF2-40B4-BE49-F238E27FC236}">
                <a16:creationId xmlns:a16="http://schemas.microsoft.com/office/drawing/2014/main" id="{4669AAC1-6F06-4A3E-85AD-19FC99C2C14D}"/>
              </a:ext>
            </a:extLst>
          </p:cNvPr>
          <p:cNvSpPr/>
          <p:nvPr/>
        </p:nvSpPr>
        <p:spPr>
          <a:xfrm>
            <a:off x="2563694" y="5935326"/>
            <a:ext cx="480165" cy="208375"/>
          </a:xfrm>
          <a:custGeom>
            <a:avLst/>
            <a:gdLst>
              <a:gd name="connsiteX0" fmla="*/ 119 w 480165"/>
              <a:gd name="connsiteY0" fmla="*/ 337 h 208375"/>
              <a:gd name="connsiteX1" fmla="*/ 258881 w 480165"/>
              <a:gd name="connsiteY1" fmla="*/ 73362 h 208375"/>
              <a:gd name="connsiteX2" fmla="*/ 336669 w 480165"/>
              <a:gd name="connsiteY2" fmla="*/ 119399 h 208375"/>
              <a:gd name="connsiteX3" fmla="*/ 425569 w 480165"/>
              <a:gd name="connsiteY3" fmla="*/ 184487 h 208375"/>
              <a:gd name="connsiteX4" fmla="*/ 477956 w 480165"/>
              <a:gd name="connsiteY4" fmla="*/ 206712 h 208375"/>
              <a:gd name="connsiteX5" fmla="*/ 352544 w 480165"/>
              <a:gd name="connsiteY5" fmla="*/ 144799 h 208375"/>
              <a:gd name="connsiteX6" fmla="*/ 293806 w 480165"/>
              <a:gd name="connsiteY6" fmla="*/ 105112 h 208375"/>
              <a:gd name="connsiteX7" fmla="*/ 119 w 480165"/>
              <a:gd name="connsiteY7" fmla="*/ 337 h 20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0165" h="208375">
                <a:moveTo>
                  <a:pt x="119" y="337"/>
                </a:moveTo>
                <a:cubicBezTo>
                  <a:pt x="-5702" y="-4955"/>
                  <a:pt x="202789" y="53518"/>
                  <a:pt x="258881" y="73362"/>
                </a:cubicBezTo>
                <a:cubicBezTo>
                  <a:pt x="314973" y="93206"/>
                  <a:pt x="308888" y="100878"/>
                  <a:pt x="336669" y="119399"/>
                </a:cubicBezTo>
                <a:cubicBezTo>
                  <a:pt x="364450" y="137920"/>
                  <a:pt x="402021" y="169935"/>
                  <a:pt x="425569" y="184487"/>
                </a:cubicBezTo>
                <a:cubicBezTo>
                  <a:pt x="449117" y="199039"/>
                  <a:pt x="490127" y="213327"/>
                  <a:pt x="477956" y="206712"/>
                </a:cubicBezTo>
                <a:cubicBezTo>
                  <a:pt x="465785" y="200097"/>
                  <a:pt x="383236" y="161732"/>
                  <a:pt x="352544" y="144799"/>
                </a:cubicBezTo>
                <a:cubicBezTo>
                  <a:pt x="321852" y="127866"/>
                  <a:pt x="354396" y="129454"/>
                  <a:pt x="293806" y="105112"/>
                </a:cubicBezTo>
                <a:cubicBezTo>
                  <a:pt x="233216" y="80770"/>
                  <a:pt x="5940" y="5629"/>
                  <a:pt x="119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: 図形 1006">
            <a:extLst>
              <a:ext uri="{FF2B5EF4-FFF2-40B4-BE49-F238E27FC236}">
                <a16:creationId xmlns:a16="http://schemas.microsoft.com/office/drawing/2014/main" id="{FAED1CA1-516A-4F30-92CB-0088358051C8}"/>
              </a:ext>
            </a:extLst>
          </p:cNvPr>
          <p:cNvSpPr/>
          <p:nvPr/>
        </p:nvSpPr>
        <p:spPr>
          <a:xfrm>
            <a:off x="2986257" y="6168965"/>
            <a:ext cx="53878" cy="125249"/>
          </a:xfrm>
          <a:custGeom>
            <a:avLst/>
            <a:gdLst>
              <a:gd name="connsiteX0" fmla="*/ 53806 w 53878"/>
              <a:gd name="connsiteY0" fmla="*/ 60 h 125249"/>
              <a:gd name="connsiteX1" fmla="*/ 12531 w 53878"/>
              <a:gd name="connsiteY1" fmla="*/ 117535 h 125249"/>
              <a:gd name="connsiteX2" fmla="*/ 1418 w 53878"/>
              <a:gd name="connsiteY2" fmla="*/ 101660 h 125249"/>
              <a:gd name="connsiteX3" fmla="*/ 53806 w 53878"/>
              <a:gd name="connsiteY3" fmla="*/ 60 h 12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878" h="125249">
                <a:moveTo>
                  <a:pt x="53806" y="60"/>
                </a:moveTo>
                <a:cubicBezTo>
                  <a:pt x="55658" y="2706"/>
                  <a:pt x="21262" y="100602"/>
                  <a:pt x="12531" y="117535"/>
                </a:cubicBezTo>
                <a:cubicBezTo>
                  <a:pt x="3800" y="134468"/>
                  <a:pt x="-3080" y="120974"/>
                  <a:pt x="1418" y="101660"/>
                </a:cubicBezTo>
                <a:cubicBezTo>
                  <a:pt x="5916" y="82346"/>
                  <a:pt x="51954" y="-2586"/>
                  <a:pt x="53806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: 図形 1007">
            <a:extLst>
              <a:ext uri="{FF2B5EF4-FFF2-40B4-BE49-F238E27FC236}">
                <a16:creationId xmlns:a16="http://schemas.microsoft.com/office/drawing/2014/main" id="{6B0370AE-0677-45A8-B77D-DEC15FD9A987}"/>
              </a:ext>
            </a:extLst>
          </p:cNvPr>
          <p:cNvSpPr/>
          <p:nvPr/>
        </p:nvSpPr>
        <p:spPr>
          <a:xfrm>
            <a:off x="2907876" y="6151926"/>
            <a:ext cx="133847" cy="126820"/>
          </a:xfrm>
          <a:custGeom>
            <a:avLst/>
            <a:gdLst>
              <a:gd name="connsiteX0" fmla="*/ 424 w 133847"/>
              <a:gd name="connsiteY0" fmla="*/ 126637 h 126820"/>
              <a:gd name="connsiteX1" fmla="*/ 59162 w 133847"/>
              <a:gd name="connsiteY1" fmla="*/ 32974 h 126820"/>
              <a:gd name="connsiteX2" fmla="*/ 82974 w 133847"/>
              <a:gd name="connsiteY2" fmla="*/ 13924 h 126820"/>
              <a:gd name="connsiteX3" fmla="*/ 133774 w 133847"/>
              <a:gd name="connsiteY3" fmla="*/ 13924 h 126820"/>
              <a:gd name="connsiteX4" fmla="*/ 92499 w 133847"/>
              <a:gd name="connsiteY4" fmla="*/ 5987 h 126820"/>
              <a:gd name="connsiteX5" fmla="*/ 424 w 133847"/>
              <a:gd name="connsiteY5" fmla="*/ 126637 h 126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847" h="126820">
                <a:moveTo>
                  <a:pt x="424" y="126637"/>
                </a:moveTo>
                <a:cubicBezTo>
                  <a:pt x="-5132" y="131135"/>
                  <a:pt x="45404" y="51759"/>
                  <a:pt x="59162" y="32974"/>
                </a:cubicBezTo>
                <a:cubicBezTo>
                  <a:pt x="72920" y="14189"/>
                  <a:pt x="70539" y="17099"/>
                  <a:pt x="82974" y="13924"/>
                </a:cubicBezTo>
                <a:cubicBezTo>
                  <a:pt x="95409" y="10749"/>
                  <a:pt x="132187" y="15247"/>
                  <a:pt x="133774" y="13924"/>
                </a:cubicBezTo>
                <a:cubicBezTo>
                  <a:pt x="135361" y="12601"/>
                  <a:pt x="111020" y="-10682"/>
                  <a:pt x="92499" y="5987"/>
                </a:cubicBezTo>
                <a:cubicBezTo>
                  <a:pt x="73978" y="22656"/>
                  <a:pt x="5980" y="122139"/>
                  <a:pt x="424" y="1266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: 図形 1008">
            <a:extLst>
              <a:ext uri="{FF2B5EF4-FFF2-40B4-BE49-F238E27FC236}">
                <a16:creationId xmlns:a16="http://schemas.microsoft.com/office/drawing/2014/main" id="{5ADB3E81-D605-4888-940C-5FCC868509F7}"/>
              </a:ext>
            </a:extLst>
          </p:cNvPr>
          <p:cNvSpPr/>
          <p:nvPr/>
        </p:nvSpPr>
        <p:spPr>
          <a:xfrm>
            <a:off x="2378846" y="6062723"/>
            <a:ext cx="392105" cy="170416"/>
          </a:xfrm>
          <a:custGeom>
            <a:avLst/>
            <a:gdLst>
              <a:gd name="connsiteX0" fmla="*/ 817 w 392105"/>
              <a:gd name="connsiteY0" fmla="*/ 1527 h 170416"/>
              <a:gd name="connsiteX1" fmla="*/ 378642 w 392105"/>
              <a:gd name="connsiteY1" fmla="*/ 168215 h 170416"/>
              <a:gd name="connsiteX2" fmla="*/ 280217 w 392105"/>
              <a:gd name="connsiteY2" fmla="*/ 90427 h 170416"/>
              <a:gd name="connsiteX3" fmla="*/ 817 w 392105"/>
              <a:gd name="connsiteY3" fmla="*/ 1527 h 17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2105" h="170416">
                <a:moveTo>
                  <a:pt x="817" y="1527"/>
                </a:moveTo>
                <a:cubicBezTo>
                  <a:pt x="17221" y="14492"/>
                  <a:pt x="332075" y="153398"/>
                  <a:pt x="378642" y="168215"/>
                </a:cubicBezTo>
                <a:cubicBezTo>
                  <a:pt x="425209" y="183032"/>
                  <a:pt x="340807" y="119267"/>
                  <a:pt x="280217" y="90427"/>
                </a:cubicBezTo>
                <a:cubicBezTo>
                  <a:pt x="219627" y="61587"/>
                  <a:pt x="-15587" y="-11438"/>
                  <a:pt x="817" y="1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: 図形 1009">
            <a:extLst>
              <a:ext uri="{FF2B5EF4-FFF2-40B4-BE49-F238E27FC236}">
                <a16:creationId xmlns:a16="http://schemas.microsoft.com/office/drawing/2014/main" id="{B030339E-C412-45D2-9F45-6CCD9E2B7CD7}"/>
              </a:ext>
            </a:extLst>
          </p:cNvPr>
          <p:cNvSpPr/>
          <p:nvPr/>
        </p:nvSpPr>
        <p:spPr>
          <a:xfrm>
            <a:off x="2749548" y="6139887"/>
            <a:ext cx="172147" cy="110148"/>
          </a:xfrm>
          <a:custGeom>
            <a:avLst/>
            <a:gdLst>
              <a:gd name="connsiteX0" fmla="*/ 2 w 172147"/>
              <a:gd name="connsiteY0" fmla="*/ 83113 h 110148"/>
              <a:gd name="connsiteX1" fmla="*/ 107952 w 172147"/>
              <a:gd name="connsiteY1" fmla="*/ 33901 h 110148"/>
              <a:gd name="connsiteX2" fmla="*/ 153990 w 172147"/>
              <a:gd name="connsiteY2" fmla="*/ 48188 h 110148"/>
              <a:gd name="connsiteX3" fmla="*/ 168277 w 172147"/>
              <a:gd name="connsiteY3" fmla="*/ 110101 h 110148"/>
              <a:gd name="connsiteX4" fmla="*/ 171452 w 172147"/>
              <a:gd name="connsiteY4" fmla="*/ 57713 h 110148"/>
              <a:gd name="connsiteX5" fmla="*/ 157165 w 172147"/>
              <a:gd name="connsiteY5" fmla="*/ 16438 h 110148"/>
              <a:gd name="connsiteX6" fmla="*/ 111127 w 172147"/>
              <a:gd name="connsiteY6" fmla="*/ 2151 h 110148"/>
              <a:gd name="connsiteX7" fmla="*/ 2 w 172147"/>
              <a:gd name="connsiteY7" fmla="*/ 83113 h 110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147" h="110148">
                <a:moveTo>
                  <a:pt x="2" y="83113"/>
                </a:moveTo>
                <a:cubicBezTo>
                  <a:pt x="-527" y="88405"/>
                  <a:pt x="82287" y="39722"/>
                  <a:pt x="107952" y="33901"/>
                </a:cubicBezTo>
                <a:cubicBezTo>
                  <a:pt x="133617" y="28080"/>
                  <a:pt x="143936" y="35488"/>
                  <a:pt x="153990" y="48188"/>
                </a:cubicBezTo>
                <a:cubicBezTo>
                  <a:pt x="164044" y="60888"/>
                  <a:pt x="165367" y="108514"/>
                  <a:pt x="168277" y="110101"/>
                </a:cubicBezTo>
                <a:cubicBezTo>
                  <a:pt x="171187" y="111688"/>
                  <a:pt x="173304" y="73323"/>
                  <a:pt x="171452" y="57713"/>
                </a:cubicBezTo>
                <a:cubicBezTo>
                  <a:pt x="169600" y="42103"/>
                  <a:pt x="167219" y="25698"/>
                  <a:pt x="157165" y="16438"/>
                </a:cubicBezTo>
                <a:cubicBezTo>
                  <a:pt x="147111" y="7178"/>
                  <a:pt x="134146" y="-4993"/>
                  <a:pt x="111127" y="2151"/>
                </a:cubicBezTo>
                <a:cubicBezTo>
                  <a:pt x="88108" y="9295"/>
                  <a:pt x="531" y="77821"/>
                  <a:pt x="2" y="83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: 図形 1010">
            <a:extLst>
              <a:ext uri="{FF2B5EF4-FFF2-40B4-BE49-F238E27FC236}">
                <a16:creationId xmlns:a16="http://schemas.microsoft.com/office/drawing/2014/main" id="{857EF2FD-CC26-4783-AE21-7094133C375B}"/>
              </a:ext>
            </a:extLst>
          </p:cNvPr>
          <p:cNvSpPr/>
          <p:nvPr/>
        </p:nvSpPr>
        <p:spPr>
          <a:xfrm>
            <a:off x="1815507" y="6561131"/>
            <a:ext cx="529254" cy="119116"/>
          </a:xfrm>
          <a:custGeom>
            <a:avLst/>
            <a:gdLst>
              <a:gd name="connsiteX0" fmla="*/ 593 w 529254"/>
              <a:gd name="connsiteY0" fmla="*/ 7 h 119116"/>
              <a:gd name="connsiteX1" fmla="*/ 162518 w 529254"/>
              <a:gd name="connsiteY1" fmla="*/ 66682 h 119116"/>
              <a:gd name="connsiteX2" fmla="*/ 213318 w 529254"/>
              <a:gd name="connsiteY2" fmla="*/ 41282 h 119116"/>
              <a:gd name="connsiteX3" fmla="*/ 335556 w 529254"/>
              <a:gd name="connsiteY3" fmla="*/ 90494 h 119116"/>
              <a:gd name="connsiteX4" fmla="*/ 529231 w 529254"/>
              <a:gd name="connsiteY4" fmla="*/ 119069 h 119116"/>
              <a:gd name="connsiteX5" fmla="*/ 322856 w 529254"/>
              <a:gd name="connsiteY5" fmla="*/ 84144 h 119116"/>
              <a:gd name="connsiteX6" fmla="*/ 221256 w 529254"/>
              <a:gd name="connsiteY6" fmla="*/ 63507 h 119116"/>
              <a:gd name="connsiteX7" fmla="*/ 111718 w 529254"/>
              <a:gd name="connsiteY7" fmla="*/ 71444 h 119116"/>
              <a:gd name="connsiteX8" fmla="*/ 593 w 529254"/>
              <a:gd name="connsiteY8" fmla="*/ 7 h 11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9254" h="119116">
                <a:moveTo>
                  <a:pt x="593" y="7"/>
                </a:moveTo>
                <a:cubicBezTo>
                  <a:pt x="9060" y="-787"/>
                  <a:pt x="127064" y="59803"/>
                  <a:pt x="162518" y="66682"/>
                </a:cubicBezTo>
                <a:cubicBezTo>
                  <a:pt x="197972" y="73561"/>
                  <a:pt x="184478" y="37313"/>
                  <a:pt x="213318" y="41282"/>
                </a:cubicBezTo>
                <a:cubicBezTo>
                  <a:pt x="242158" y="45251"/>
                  <a:pt x="282904" y="77529"/>
                  <a:pt x="335556" y="90494"/>
                </a:cubicBezTo>
                <a:cubicBezTo>
                  <a:pt x="388208" y="103459"/>
                  <a:pt x="531348" y="120127"/>
                  <a:pt x="529231" y="119069"/>
                </a:cubicBezTo>
                <a:cubicBezTo>
                  <a:pt x="527114" y="118011"/>
                  <a:pt x="374185" y="93404"/>
                  <a:pt x="322856" y="84144"/>
                </a:cubicBezTo>
                <a:cubicBezTo>
                  <a:pt x="271527" y="74884"/>
                  <a:pt x="256446" y="65624"/>
                  <a:pt x="221256" y="63507"/>
                </a:cubicBezTo>
                <a:cubicBezTo>
                  <a:pt x="186066" y="61390"/>
                  <a:pt x="146908" y="78323"/>
                  <a:pt x="111718" y="71444"/>
                </a:cubicBezTo>
                <a:cubicBezTo>
                  <a:pt x="76528" y="64565"/>
                  <a:pt x="-7874" y="801"/>
                  <a:pt x="593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: 図形 1011">
            <a:extLst>
              <a:ext uri="{FF2B5EF4-FFF2-40B4-BE49-F238E27FC236}">
                <a16:creationId xmlns:a16="http://schemas.microsoft.com/office/drawing/2014/main" id="{16CED547-9D79-436F-9605-65158E3514C2}"/>
              </a:ext>
            </a:extLst>
          </p:cNvPr>
          <p:cNvSpPr/>
          <p:nvPr/>
        </p:nvSpPr>
        <p:spPr>
          <a:xfrm>
            <a:off x="1871390" y="6480861"/>
            <a:ext cx="506306" cy="182185"/>
          </a:xfrm>
          <a:custGeom>
            <a:avLst/>
            <a:gdLst>
              <a:gd name="connsiteX0" fmla="*/ 503510 w 506306"/>
              <a:gd name="connsiteY0" fmla="*/ 181877 h 182185"/>
              <a:gd name="connsiteX1" fmla="*/ 366985 w 506306"/>
              <a:gd name="connsiteY1" fmla="*/ 139014 h 182185"/>
              <a:gd name="connsiteX2" fmla="*/ 265385 w 506306"/>
              <a:gd name="connsiteY2" fmla="*/ 113614 h 182185"/>
              <a:gd name="connsiteX3" fmla="*/ 189185 w 506306"/>
              <a:gd name="connsiteY3" fmla="*/ 70752 h 182185"/>
              <a:gd name="connsiteX4" fmla="*/ 92348 w 506306"/>
              <a:gd name="connsiteY4" fmla="*/ 7252 h 182185"/>
              <a:gd name="connsiteX5" fmla="*/ 273 w 506306"/>
              <a:gd name="connsiteY5" fmla="*/ 5664 h 182185"/>
              <a:gd name="connsiteX6" fmla="*/ 122510 w 506306"/>
              <a:gd name="connsiteY6" fmla="*/ 45352 h 182185"/>
              <a:gd name="connsiteX7" fmla="*/ 232048 w 506306"/>
              <a:gd name="connsiteY7" fmla="*/ 115202 h 182185"/>
              <a:gd name="connsiteX8" fmla="*/ 503510 w 506306"/>
              <a:gd name="connsiteY8" fmla="*/ 181877 h 182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306" h="182185">
                <a:moveTo>
                  <a:pt x="503510" y="181877"/>
                </a:moveTo>
                <a:cubicBezTo>
                  <a:pt x="525999" y="185846"/>
                  <a:pt x="406673" y="150391"/>
                  <a:pt x="366985" y="139014"/>
                </a:cubicBezTo>
                <a:cubicBezTo>
                  <a:pt x="327297" y="127637"/>
                  <a:pt x="295018" y="124991"/>
                  <a:pt x="265385" y="113614"/>
                </a:cubicBezTo>
                <a:cubicBezTo>
                  <a:pt x="235752" y="102237"/>
                  <a:pt x="218024" y="88479"/>
                  <a:pt x="189185" y="70752"/>
                </a:cubicBezTo>
                <a:cubicBezTo>
                  <a:pt x="160346" y="53025"/>
                  <a:pt x="123833" y="18100"/>
                  <a:pt x="92348" y="7252"/>
                </a:cubicBezTo>
                <a:cubicBezTo>
                  <a:pt x="60863" y="-3596"/>
                  <a:pt x="-4754" y="-686"/>
                  <a:pt x="273" y="5664"/>
                </a:cubicBezTo>
                <a:cubicBezTo>
                  <a:pt x="5300" y="12014"/>
                  <a:pt x="83881" y="27096"/>
                  <a:pt x="122510" y="45352"/>
                </a:cubicBezTo>
                <a:cubicBezTo>
                  <a:pt x="161139" y="63608"/>
                  <a:pt x="171987" y="92712"/>
                  <a:pt x="232048" y="115202"/>
                </a:cubicBezTo>
                <a:cubicBezTo>
                  <a:pt x="292108" y="137691"/>
                  <a:pt x="481021" y="177908"/>
                  <a:pt x="503510" y="181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: 図形 1012">
            <a:extLst>
              <a:ext uri="{FF2B5EF4-FFF2-40B4-BE49-F238E27FC236}">
                <a16:creationId xmlns:a16="http://schemas.microsoft.com/office/drawing/2014/main" id="{EE7107CB-E461-4209-B4EF-2CBE1C53E23D}"/>
              </a:ext>
            </a:extLst>
          </p:cNvPr>
          <p:cNvSpPr/>
          <p:nvPr/>
        </p:nvSpPr>
        <p:spPr>
          <a:xfrm>
            <a:off x="1871590" y="6521412"/>
            <a:ext cx="163885" cy="69924"/>
          </a:xfrm>
          <a:custGeom>
            <a:avLst/>
            <a:gdLst>
              <a:gd name="connsiteX0" fmla="*/ 73 w 163885"/>
              <a:gd name="connsiteY0" fmla="*/ 38 h 69924"/>
              <a:gd name="connsiteX1" fmla="*/ 120723 w 163885"/>
              <a:gd name="connsiteY1" fmla="*/ 31788 h 69924"/>
              <a:gd name="connsiteX2" fmla="*/ 163585 w 163885"/>
              <a:gd name="connsiteY2" fmla="*/ 69888 h 69924"/>
              <a:gd name="connsiteX3" fmla="*/ 103260 w 163885"/>
              <a:gd name="connsiteY3" fmla="*/ 38138 h 69924"/>
              <a:gd name="connsiteX4" fmla="*/ 73 w 163885"/>
              <a:gd name="connsiteY4" fmla="*/ 38 h 6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85" h="69924">
                <a:moveTo>
                  <a:pt x="73" y="38"/>
                </a:moveTo>
                <a:cubicBezTo>
                  <a:pt x="2983" y="-1020"/>
                  <a:pt x="93471" y="20146"/>
                  <a:pt x="120723" y="31788"/>
                </a:cubicBezTo>
                <a:cubicBezTo>
                  <a:pt x="147975" y="43430"/>
                  <a:pt x="166495" y="68830"/>
                  <a:pt x="163585" y="69888"/>
                </a:cubicBezTo>
                <a:cubicBezTo>
                  <a:pt x="160675" y="70946"/>
                  <a:pt x="125220" y="48457"/>
                  <a:pt x="103260" y="38138"/>
                </a:cubicBezTo>
                <a:cubicBezTo>
                  <a:pt x="81300" y="27819"/>
                  <a:pt x="-2837" y="1096"/>
                  <a:pt x="73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: 図形 1013">
            <a:extLst>
              <a:ext uri="{FF2B5EF4-FFF2-40B4-BE49-F238E27FC236}">
                <a16:creationId xmlns:a16="http://schemas.microsoft.com/office/drawing/2014/main" id="{7A3A6D79-E437-409D-B424-67A4D78A14B9}"/>
              </a:ext>
            </a:extLst>
          </p:cNvPr>
          <p:cNvSpPr/>
          <p:nvPr/>
        </p:nvSpPr>
        <p:spPr>
          <a:xfrm>
            <a:off x="1864797" y="6542478"/>
            <a:ext cx="141805" cy="69580"/>
          </a:xfrm>
          <a:custGeom>
            <a:avLst/>
            <a:gdLst>
              <a:gd name="connsiteX0" fmla="*/ 141803 w 141805"/>
              <a:gd name="connsiteY0" fmla="*/ 69460 h 69580"/>
              <a:gd name="connsiteX1" fmla="*/ 16391 w 141805"/>
              <a:gd name="connsiteY1" fmla="*/ 2785 h 69580"/>
              <a:gd name="connsiteX2" fmla="*/ 13216 w 141805"/>
              <a:gd name="connsiteY2" fmla="*/ 18660 h 69580"/>
              <a:gd name="connsiteX3" fmla="*/ 141803 w 141805"/>
              <a:gd name="connsiteY3" fmla="*/ 69460 h 6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5" h="69580">
                <a:moveTo>
                  <a:pt x="141803" y="69460"/>
                </a:moveTo>
                <a:cubicBezTo>
                  <a:pt x="142332" y="66814"/>
                  <a:pt x="37822" y="11252"/>
                  <a:pt x="16391" y="2785"/>
                </a:cubicBezTo>
                <a:cubicBezTo>
                  <a:pt x="-5040" y="-5682"/>
                  <a:pt x="-4776" y="6754"/>
                  <a:pt x="13216" y="18660"/>
                </a:cubicBezTo>
                <a:cubicBezTo>
                  <a:pt x="31208" y="30566"/>
                  <a:pt x="141274" y="72106"/>
                  <a:pt x="141803" y="694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: 図形 1014">
            <a:extLst>
              <a:ext uri="{FF2B5EF4-FFF2-40B4-BE49-F238E27FC236}">
                <a16:creationId xmlns:a16="http://schemas.microsoft.com/office/drawing/2014/main" id="{6261D0DA-DBE9-47EE-802C-D0501615BDC3}"/>
              </a:ext>
            </a:extLst>
          </p:cNvPr>
          <p:cNvSpPr/>
          <p:nvPr/>
        </p:nvSpPr>
        <p:spPr>
          <a:xfrm>
            <a:off x="1796983" y="6500811"/>
            <a:ext cx="136980" cy="86834"/>
          </a:xfrm>
          <a:custGeom>
            <a:avLst/>
            <a:gdLst>
              <a:gd name="connsiteX0" fmla="*/ 136592 w 136980"/>
              <a:gd name="connsiteY0" fmla="*/ 2 h 86834"/>
              <a:gd name="connsiteX1" fmla="*/ 1655 w 136980"/>
              <a:gd name="connsiteY1" fmla="*/ 85727 h 86834"/>
              <a:gd name="connsiteX2" fmla="*/ 60392 w 136980"/>
              <a:gd name="connsiteY2" fmla="*/ 50802 h 86834"/>
              <a:gd name="connsiteX3" fmla="*/ 44517 w 136980"/>
              <a:gd name="connsiteY3" fmla="*/ 82552 h 86834"/>
              <a:gd name="connsiteX4" fmla="*/ 136592 w 136980"/>
              <a:gd name="connsiteY4" fmla="*/ 2 h 8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80" h="86834">
                <a:moveTo>
                  <a:pt x="136592" y="2"/>
                </a:moveTo>
                <a:cubicBezTo>
                  <a:pt x="129448" y="531"/>
                  <a:pt x="14355" y="77260"/>
                  <a:pt x="1655" y="85727"/>
                </a:cubicBezTo>
                <a:cubicBezTo>
                  <a:pt x="-11045" y="94194"/>
                  <a:pt x="53248" y="51331"/>
                  <a:pt x="60392" y="50802"/>
                </a:cubicBezTo>
                <a:cubicBezTo>
                  <a:pt x="67536" y="50273"/>
                  <a:pt x="38961" y="90490"/>
                  <a:pt x="44517" y="82552"/>
                </a:cubicBezTo>
                <a:cubicBezTo>
                  <a:pt x="50073" y="74615"/>
                  <a:pt x="143736" y="-527"/>
                  <a:pt x="13659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: 図形 1015">
            <a:extLst>
              <a:ext uri="{FF2B5EF4-FFF2-40B4-BE49-F238E27FC236}">
                <a16:creationId xmlns:a16="http://schemas.microsoft.com/office/drawing/2014/main" id="{49C51DCE-A597-40CD-A7AE-EB9687E70A46}"/>
              </a:ext>
            </a:extLst>
          </p:cNvPr>
          <p:cNvSpPr/>
          <p:nvPr/>
        </p:nvSpPr>
        <p:spPr>
          <a:xfrm>
            <a:off x="1395413" y="6413500"/>
            <a:ext cx="527260" cy="102703"/>
          </a:xfrm>
          <a:custGeom>
            <a:avLst/>
            <a:gdLst>
              <a:gd name="connsiteX0" fmla="*/ 0 w 527260"/>
              <a:gd name="connsiteY0" fmla="*/ 0 h 102703"/>
              <a:gd name="connsiteX1" fmla="*/ 479425 w 527260"/>
              <a:gd name="connsiteY1" fmla="*/ 96838 h 102703"/>
              <a:gd name="connsiteX2" fmla="*/ 504825 w 527260"/>
              <a:gd name="connsiteY2" fmla="*/ 87313 h 102703"/>
              <a:gd name="connsiteX3" fmla="*/ 431800 w 527260"/>
              <a:gd name="connsiteY3" fmla="*/ 49213 h 102703"/>
              <a:gd name="connsiteX4" fmla="*/ 255587 w 527260"/>
              <a:gd name="connsiteY4" fmla="*/ 20638 h 102703"/>
              <a:gd name="connsiteX5" fmla="*/ 0 w 527260"/>
              <a:gd name="connsiteY5" fmla="*/ 0 h 10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260" h="102703">
                <a:moveTo>
                  <a:pt x="0" y="0"/>
                </a:moveTo>
                <a:lnTo>
                  <a:pt x="479425" y="96838"/>
                </a:lnTo>
                <a:cubicBezTo>
                  <a:pt x="563562" y="111390"/>
                  <a:pt x="512762" y="95250"/>
                  <a:pt x="504825" y="87313"/>
                </a:cubicBezTo>
                <a:cubicBezTo>
                  <a:pt x="496888" y="79376"/>
                  <a:pt x="473340" y="60326"/>
                  <a:pt x="431800" y="49213"/>
                </a:cubicBezTo>
                <a:cubicBezTo>
                  <a:pt x="390260" y="38101"/>
                  <a:pt x="255587" y="20638"/>
                  <a:pt x="255587" y="20638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: 図形 1016">
            <a:extLst>
              <a:ext uri="{FF2B5EF4-FFF2-40B4-BE49-F238E27FC236}">
                <a16:creationId xmlns:a16="http://schemas.microsoft.com/office/drawing/2014/main" id="{ED63DB4D-31EC-466D-B473-5A92325C1799}"/>
              </a:ext>
            </a:extLst>
          </p:cNvPr>
          <p:cNvSpPr/>
          <p:nvPr/>
        </p:nvSpPr>
        <p:spPr>
          <a:xfrm>
            <a:off x="1303154" y="6457769"/>
            <a:ext cx="577693" cy="88002"/>
          </a:xfrm>
          <a:custGeom>
            <a:avLst/>
            <a:gdLst>
              <a:gd name="connsiteX0" fmla="*/ 3359 w 577693"/>
              <a:gd name="connsiteY0" fmla="*/ 181 h 88002"/>
              <a:gd name="connsiteX1" fmla="*/ 70034 w 577693"/>
              <a:gd name="connsiteY1" fmla="*/ 11294 h 88002"/>
              <a:gd name="connsiteX2" fmla="*/ 524059 w 577693"/>
              <a:gd name="connsiteY2" fmla="*/ 87494 h 88002"/>
              <a:gd name="connsiteX3" fmla="*/ 570096 w 577693"/>
              <a:gd name="connsiteY3" fmla="*/ 46219 h 88002"/>
              <a:gd name="connsiteX4" fmla="*/ 535171 w 577693"/>
              <a:gd name="connsiteY4" fmla="*/ 81144 h 88002"/>
              <a:gd name="connsiteX5" fmla="*/ 463734 w 577693"/>
              <a:gd name="connsiteY5" fmla="*/ 77969 h 88002"/>
              <a:gd name="connsiteX6" fmla="*/ 198621 w 577693"/>
              <a:gd name="connsiteY6" fmla="*/ 22406 h 88002"/>
              <a:gd name="connsiteX7" fmla="*/ 3359 w 577693"/>
              <a:gd name="connsiteY7" fmla="*/ 181 h 8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7693" h="88002">
                <a:moveTo>
                  <a:pt x="3359" y="181"/>
                </a:moveTo>
                <a:cubicBezTo>
                  <a:pt x="-18072" y="-1671"/>
                  <a:pt x="70034" y="11294"/>
                  <a:pt x="70034" y="11294"/>
                </a:cubicBezTo>
                <a:cubicBezTo>
                  <a:pt x="156817" y="25846"/>
                  <a:pt x="440715" y="81673"/>
                  <a:pt x="524059" y="87494"/>
                </a:cubicBezTo>
                <a:cubicBezTo>
                  <a:pt x="607403" y="93315"/>
                  <a:pt x="568244" y="47277"/>
                  <a:pt x="570096" y="46219"/>
                </a:cubicBezTo>
                <a:cubicBezTo>
                  <a:pt x="571948" y="45161"/>
                  <a:pt x="552898" y="75852"/>
                  <a:pt x="535171" y="81144"/>
                </a:cubicBezTo>
                <a:cubicBezTo>
                  <a:pt x="517444" y="86436"/>
                  <a:pt x="519826" y="87759"/>
                  <a:pt x="463734" y="77969"/>
                </a:cubicBezTo>
                <a:cubicBezTo>
                  <a:pt x="407642" y="68179"/>
                  <a:pt x="272175" y="36958"/>
                  <a:pt x="198621" y="22406"/>
                </a:cubicBezTo>
                <a:cubicBezTo>
                  <a:pt x="125067" y="7854"/>
                  <a:pt x="24790" y="2033"/>
                  <a:pt x="3359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: 図形 1017">
            <a:extLst>
              <a:ext uri="{FF2B5EF4-FFF2-40B4-BE49-F238E27FC236}">
                <a16:creationId xmlns:a16="http://schemas.microsoft.com/office/drawing/2014/main" id="{69F665D3-7AE1-46B2-B6ED-17ECE5B37021}"/>
              </a:ext>
            </a:extLst>
          </p:cNvPr>
          <p:cNvSpPr/>
          <p:nvPr/>
        </p:nvSpPr>
        <p:spPr>
          <a:xfrm>
            <a:off x="1777797" y="6563536"/>
            <a:ext cx="219037" cy="173293"/>
          </a:xfrm>
          <a:custGeom>
            <a:avLst/>
            <a:gdLst>
              <a:gd name="connsiteX0" fmla="*/ 217691 w 219037"/>
              <a:gd name="connsiteY0" fmla="*/ 59514 h 173293"/>
              <a:gd name="connsiteX1" fmla="*/ 125616 w 219037"/>
              <a:gd name="connsiteY1" fmla="*/ 169052 h 173293"/>
              <a:gd name="connsiteX2" fmla="*/ 20841 w 219037"/>
              <a:gd name="connsiteY2" fmla="*/ 150002 h 173293"/>
              <a:gd name="connsiteX3" fmla="*/ 203 w 219037"/>
              <a:gd name="connsiteY3" fmla="*/ 142064 h 173293"/>
              <a:gd name="connsiteX4" fmla="*/ 25603 w 219037"/>
              <a:gd name="connsiteY4" fmla="*/ 113489 h 173293"/>
              <a:gd name="connsiteX5" fmla="*/ 60528 w 219037"/>
              <a:gd name="connsiteY5" fmla="*/ 56339 h 173293"/>
              <a:gd name="connsiteX6" fmla="*/ 79578 w 219037"/>
              <a:gd name="connsiteY6" fmla="*/ 777 h 173293"/>
              <a:gd name="connsiteX7" fmla="*/ 51003 w 219037"/>
              <a:gd name="connsiteY7" fmla="*/ 99202 h 173293"/>
              <a:gd name="connsiteX8" fmla="*/ 51003 w 219037"/>
              <a:gd name="connsiteY8" fmla="*/ 142064 h 173293"/>
              <a:gd name="connsiteX9" fmla="*/ 141491 w 219037"/>
              <a:gd name="connsiteY9" fmla="*/ 134127 h 173293"/>
              <a:gd name="connsiteX10" fmla="*/ 176416 w 219037"/>
              <a:gd name="connsiteY10" fmla="*/ 89677 h 173293"/>
              <a:gd name="connsiteX11" fmla="*/ 217691 w 219037"/>
              <a:gd name="connsiteY11" fmla="*/ 59514 h 173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9037" h="173293">
                <a:moveTo>
                  <a:pt x="217691" y="59514"/>
                </a:moveTo>
                <a:cubicBezTo>
                  <a:pt x="209224" y="72743"/>
                  <a:pt x="158424" y="153971"/>
                  <a:pt x="125616" y="169052"/>
                </a:cubicBezTo>
                <a:cubicBezTo>
                  <a:pt x="92808" y="184133"/>
                  <a:pt x="41743" y="154500"/>
                  <a:pt x="20841" y="150002"/>
                </a:cubicBezTo>
                <a:cubicBezTo>
                  <a:pt x="-61" y="145504"/>
                  <a:pt x="-591" y="148150"/>
                  <a:pt x="203" y="142064"/>
                </a:cubicBezTo>
                <a:cubicBezTo>
                  <a:pt x="997" y="135979"/>
                  <a:pt x="15549" y="127776"/>
                  <a:pt x="25603" y="113489"/>
                </a:cubicBezTo>
                <a:cubicBezTo>
                  <a:pt x="35657" y="99202"/>
                  <a:pt x="51532" y="75124"/>
                  <a:pt x="60528" y="56339"/>
                </a:cubicBezTo>
                <a:cubicBezTo>
                  <a:pt x="69524" y="37554"/>
                  <a:pt x="81165" y="-6367"/>
                  <a:pt x="79578" y="777"/>
                </a:cubicBezTo>
                <a:cubicBezTo>
                  <a:pt x="77990" y="7921"/>
                  <a:pt x="55765" y="75654"/>
                  <a:pt x="51003" y="99202"/>
                </a:cubicBezTo>
                <a:cubicBezTo>
                  <a:pt x="46241" y="122750"/>
                  <a:pt x="35922" y="136243"/>
                  <a:pt x="51003" y="142064"/>
                </a:cubicBezTo>
                <a:cubicBezTo>
                  <a:pt x="66084" y="147885"/>
                  <a:pt x="120589" y="142858"/>
                  <a:pt x="141491" y="134127"/>
                </a:cubicBezTo>
                <a:cubicBezTo>
                  <a:pt x="162393" y="125396"/>
                  <a:pt x="160277" y="105817"/>
                  <a:pt x="176416" y="89677"/>
                </a:cubicBezTo>
                <a:cubicBezTo>
                  <a:pt x="192555" y="73537"/>
                  <a:pt x="226158" y="46285"/>
                  <a:pt x="217691" y="59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: 図形 1018">
            <a:extLst>
              <a:ext uri="{FF2B5EF4-FFF2-40B4-BE49-F238E27FC236}">
                <a16:creationId xmlns:a16="http://schemas.microsoft.com/office/drawing/2014/main" id="{A40FD165-A95D-4BAC-B983-1DE481857210}"/>
              </a:ext>
            </a:extLst>
          </p:cNvPr>
          <p:cNvSpPr/>
          <p:nvPr/>
        </p:nvSpPr>
        <p:spPr>
          <a:xfrm>
            <a:off x="1758325" y="6551560"/>
            <a:ext cx="80280" cy="146191"/>
          </a:xfrm>
          <a:custGeom>
            <a:avLst/>
            <a:gdLst>
              <a:gd name="connsiteX0" fmla="*/ 80000 w 80280"/>
              <a:gd name="connsiteY0" fmla="*/ 53 h 146191"/>
              <a:gd name="connsiteX1" fmla="*/ 2213 w 80280"/>
              <a:gd name="connsiteY1" fmla="*/ 87365 h 146191"/>
              <a:gd name="connsiteX2" fmla="*/ 21263 w 80280"/>
              <a:gd name="connsiteY2" fmla="*/ 146103 h 146191"/>
              <a:gd name="connsiteX3" fmla="*/ 21263 w 80280"/>
              <a:gd name="connsiteY3" fmla="*/ 100065 h 146191"/>
              <a:gd name="connsiteX4" fmla="*/ 27613 w 80280"/>
              <a:gd name="connsiteY4" fmla="*/ 74665 h 146191"/>
              <a:gd name="connsiteX5" fmla="*/ 80000 w 80280"/>
              <a:gd name="connsiteY5" fmla="*/ 53 h 14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280" h="146191">
                <a:moveTo>
                  <a:pt x="80000" y="53"/>
                </a:moveTo>
                <a:cubicBezTo>
                  <a:pt x="75767" y="2170"/>
                  <a:pt x="12002" y="63023"/>
                  <a:pt x="2213" y="87365"/>
                </a:cubicBezTo>
                <a:cubicBezTo>
                  <a:pt x="-7576" y="111707"/>
                  <a:pt x="18088" y="143986"/>
                  <a:pt x="21263" y="146103"/>
                </a:cubicBezTo>
                <a:cubicBezTo>
                  <a:pt x="24438" y="148220"/>
                  <a:pt x="20205" y="111971"/>
                  <a:pt x="21263" y="100065"/>
                </a:cubicBezTo>
                <a:cubicBezTo>
                  <a:pt x="22321" y="88159"/>
                  <a:pt x="15971" y="90275"/>
                  <a:pt x="27613" y="74665"/>
                </a:cubicBezTo>
                <a:cubicBezTo>
                  <a:pt x="39255" y="59055"/>
                  <a:pt x="84233" y="-2064"/>
                  <a:pt x="80000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: 図形 1019">
            <a:extLst>
              <a:ext uri="{FF2B5EF4-FFF2-40B4-BE49-F238E27FC236}">
                <a16:creationId xmlns:a16="http://schemas.microsoft.com/office/drawing/2014/main" id="{EF3BDA8B-DC1C-4570-8277-EF3398B0D0FF}"/>
              </a:ext>
            </a:extLst>
          </p:cNvPr>
          <p:cNvSpPr/>
          <p:nvPr/>
        </p:nvSpPr>
        <p:spPr>
          <a:xfrm>
            <a:off x="1257300" y="6564313"/>
            <a:ext cx="573501" cy="111386"/>
          </a:xfrm>
          <a:custGeom>
            <a:avLst/>
            <a:gdLst>
              <a:gd name="connsiteX0" fmla="*/ 0 w 573501"/>
              <a:gd name="connsiteY0" fmla="*/ 0 h 111386"/>
              <a:gd name="connsiteX1" fmla="*/ 53975 w 573501"/>
              <a:gd name="connsiteY1" fmla="*/ 11112 h 111386"/>
              <a:gd name="connsiteX2" fmla="*/ 519113 w 573501"/>
              <a:gd name="connsiteY2" fmla="*/ 106362 h 111386"/>
              <a:gd name="connsiteX3" fmla="*/ 508000 w 573501"/>
              <a:gd name="connsiteY3" fmla="*/ 87312 h 111386"/>
              <a:gd name="connsiteX4" fmla="*/ 0 w 573501"/>
              <a:gd name="connsiteY4" fmla="*/ 0 h 1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3501" h="111386">
                <a:moveTo>
                  <a:pt x="0" y="0"/>
                </a:moveTo>
                <a:lnTo>
                  <a:pt x="53975" y="11112"/>
                </a:lnTo>
                <a:lnTo>
                  <a:pt x="519113" y="106362"/>
                </a:lnTo>
                <a:cubicBezTo>
                  <a:pt x="594784" y="119062"/>
                  <a:pt x="591873" y="105833"/>
                  <a:pt x="508000" y="87312"/>
                </a:cubicBezTo>
                <a:cubicBezTo>
                  <a:pt x="424127" y="68791"/>
                  <a:pt x="220001" y="32014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: 図形 1020">
            <a:extLst>
              <a:ext uri="{FF2B5EF4-FFF2-40B4-BE49-F238E27FC236}">
                <a16:creationId xmlns:a16="http://schemas.microsoft.com/office/drawing/2014/main" id="{7A942C4B-4243-4223-95D7-5CA6218A8183}"/>
              </a:ext>
            </a:extLst>
          </p:cNvPr>
          <p:cNvSpPr/>
          <p:nvPr/>
        </p:nvSpPr>
        <p:spPr>
          <a:xfrm>
            <a:off x="1250021" y="6452141"/>
            <a:ext cx="112054" cy="109684"/>
          </a:xfrm>
          <a:custGeom>
            <a:avLst/>
            <a:gdLst>
              <a:gd name="connsiteX0" fmla="*/ 112054 w 112054"/>
              <a:gd name="connsiteY0" fmla="*/ 1047 h 109684"/>
              <a:gd name="connsiteX1" fmla="*/ 27917 w 112054"/>
              <a:gd name="connsiteY1" fmla="*/ 82009 h 109684"/>
              <a:gd name="connsiteX2" fmla="*/ 8867 w 112054"/>
              <a:gd name="connsiteY2" fmla="*/ 108997 h 109684"/>
              <a:gd name="connsiteX3" fmla="*/ 929 w 112054"/>
              <a:gd name="connsiteY3" fmla="*/ 96297 h 109684"/>
              <a:gd name="connsiteX4" fmla="*/ 29504 w 112054"/>
              <a:gd name="connsiteY4" fmla="*/ 40734 h 109684"/>
              <a:gd name="connsiteX5" fmla="*/ 112054 w 112054"/>
              <a:gd name="connsiteY5" fmla="*/ 1047 h 109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054" h="109684">
                <a:moveTo>
                  <a:pt x="112054" y="1047"/>
                </a:moveTo>
                <a:cubicBezTo>
                  <a:pt x="111790" y="7926"/>
                  <a:pt x="45115" y="64017"/>
                  <a:pt x="27917" y="82009"/>
                </a:cubicBezTo>
                <a:cubicBezTo>
                  <a:pt x="10719" y="100001"/>
                  <a:pt x="13365" y="106616"/>
                  <a:pt x="8867" y="108997"/>
                </a:cubicBezTo>
                <a:cubicBezTo>
                  <a:pt x="4369" y="111378"/>
                  <a:pt x="-2510" y="107674"/>
                  <a:pt x="929" y="96297"/>
                </a:cubicBezTo>
                <a:cubicBezTo>
                  <a:pt x="4368" y="84920"/>
                  <a:pt x="15481" y="58726"/>
                  <a:pt x="29504" y="40734"/>
                </a:cubicBezTo>
                <a:cubicBezTo>
                  <a:pt x="43527" y="22742"/>
                  <a:pt x="112318" y="-5832"/>
                  <a:pt x="112054" y="10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: 図形 1021">
            <a:extLst>
              <a:ext uri="{FF2B5EF4-FFF2-40B4-BE49-F238E27FC236}">
                <a16:creationId xmlns:a16="http://schemas.microsoft.com/office/drawing/2014/main" id="{F7032C70-2D0C-455C-96E8-1552C738F122}"/>
              </a:ext>
            </a:extLst>
          </p:cNvPr>
          <p:cNvSpPr/>
          <p:nvPr/>
        </p:nvSpPr>
        <p:spPr>
          <a:xfrm>
            <a:off x="1238648" y="6554762"/>
            <a:ext cx="58813" cy="117604"/>
          </a:xfrm>
          <a:custGeom>
            <a:avLst/>
            <a:gdLst>
              <a:gd name="connsiteX0" fmla="*/ 23415 w 58813"/>
              <a:gd name="connsiteY0" fmla="*/ 26 h 117604"/>
              <a:gd name="connsiteX1" fmla="*/ 31352 w 58813"/>
              <a:gd name="connsiteY1" fmla="*/ 93688 h 117604"/>
              <a:gd name="connsiteX2" fmla="*/ 58340 w 58813"/>
              <a:gd name="connsiteY2" fmla="*/ 117501 h 117604"/>
              <a:gd name="connsiteX3" fmla="*/ 5952 w 58813"/>
              <a:gd name="connsiteY3" fmla="*/ 101626 h 117604"/>
              <a:gd name="connsiteX4" fmla="*/ 1190 w 58813"/>
              <a:gd name="connsiteY4" fmla="*/ 84163 h 117604"/>
              <a:gd name="connsiteX5" fmla="*/ 23415 w 58813"/>
              <a:gd name="connsiteY5" fmla="*/ 26 h 11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813" h="117604">
                <a:moveTo>
                  <a:pt x="23415" y="26"/>
                </a:moveTo>
                <a:cubicBezTo>
                  <a:pt x="28442" y="1613"/>
                  <a:pt x="25531" y="74109"/>
                  <a:pt x="31352" y="93688"/>
                </a:cubicBezTo>
                <a:cubicBezTo>
                  <a:pt x="37173" y="113267"/>
                  <a:pt x="62573" y="116178"/>
                  <a:pt x="58340" y="117501"/>
                </a:cubicBezTo>
                <a:cubicBezTo>
                  <a:pt x="54107" y="118824"/>
                  <a:pt x="15477" y="107182"/>
                  <a:pt x="5952" y="101626"/>
                </a:cubicBezTo>
                <a:cubicBezTo>
                  <a:pt x="-3573" y="96070"/>
                  <a:pt x="1190" y="99244"/>
                  <a:pt x="1190" y="84163"/>
                </a:cubicBezTo>
                <a:cubicBezTo>
                  <a:pt x="1190" y="69082"/>
                  <a:pt x="18388" y="-1561"/>
                  <a:pt x="23415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: 図形 1022">
            <a:extLst>
              <a:ext uri="{FF2B5EF4-FFF2-40B4-BE49-F238E27FC236}">
                <a16:creationId xmlns:a16="http://schemas.microsoft.com/office/drawing/2014/main" id="{13B1CE95-BD91-4208-A9BA-C9F846DBB16D}"/>
              </a:ext>
            </a:extLst>
          </p:cNvPr>
          <p:cNvSpPr/>
          <p:nvPr/>
        </p:nvSpPr>
        <p:spPr>
          <a:xfrm>
            <a:off x="1148973" y="6437208"/>
            <a:ext cx="214180" cy="33500"/>
          </a:xfrm>
          <a:custGeom>
            <a:avLst/>
            <a:gdLst>
              <a:gd name="connsiteX0" fmla="*/ 377 w 214180"/>
              <a:gd name="connsiteY0" fmla="*/ 11217 h 33500"/>
              <a:gd name="connsiteX1" fmla="*/ 117852 w 214180"/>
              <a:gd name="connsiteY1" fmla="*/ 9630 h 33500"/>
              <a:gd name="connsiteX2" fmla="*/ 213102 w 214180"/>
              <a:gd name="connsiteY2" fmla="*/ 33442 h 33500"/>
              <a:gd name="connsiteX3" fmla="*/ 159127 w 214180"/>
              <a:gd name="connsiteY3" fmla="*/ 1692 h 33500"/>
              <a:gd name="connsiteX4" fmla="*/ 377 w 214180"/>
              <a:gd name="connsiteY4" fmla="*/ 11217 h 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180" h="33500">
                <a:moveTo>
                  <a:pt x="377" y="11217"/>
                </a:moveTo>
                <a:cubicBezTo>
                  <a:pt x="-6502" y="12540"/>
                  <a:pt x="82398" y="5926"/>
                  <a:pt x="117852" y="9630"/>
                </a:cubicBezTo>
                <a:cubicBezTo>
                  <a:pt x="153306" y="13334"/>
                  <a:pt x="206223" y="34765"/>
                  <a:pt x="213102" y="33442"/>
                </a:cubicBezTo>
                <a:cubicBezTo>
                  <a:pt x="219981" y="32119"/>
                  <a:pt x="192994" y="8306"/>
                  <a:pt x="159127" y="1692"/>
                </a:cubicBezTo>
                <a:cubicBezTo>
                  <a:pt x="125260" y="-4923"/>
                  <a:pt x="7256" y="9894"/>
                  <a:pt x="377" y="11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: 図形 1023">
            <a:extLst>
              <a:ext uri="{FF2B5EF4-FFF2-40B4-BE49-F238E27FC236}">
                <a16:creationId xmlns:a16="http://schemas.microsoft.com/office/drawing/2014/main" id="{D29690EB-DF15-4142-96BB-8D4033032E0C}"/>
              </a:ext>
            </a:extLst>
          </p:cNvPr>
          <p:cNvSpPr/>
          <p:nvPr/>
        </p:nvSpPr>
        <p:spPr>
          <a:xfrm>
            <a:off x="1082802" y="6446410"/>
            <a:ext cx="79269" cy="73154"/>
          </a:xfrm>
          <a:custGeom>
            <a:avLst/>
            <a:gdLst>
              <a:gd name="connsiteX0" fmla="*/ 79248 w 79269"/>
              <a:gd name="connsiteY0" fmla="*/ 428 h 73154"/>
              <a:gd name="connsiteX1" fmla="*/ 4636 w 79269"/>
              <a:gd name="connsiteY1" fmla="*/ 71865 h 73154"/>
              <a:gd name="connsiteX2" fmla="*/ 12573 w 79269"/>
              <a:gd name="connsiteY2" fmla="*/ 43290 h 73154"/>
              <a:gd name="connsiteX3" fmla="*/ 79248 w 79269"/>
              <a:gd name="connsiteY3" fmla="*/ 428 h 7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269" h="73154">
                <a:moveTo>
                  <a:pt x="79248" y="428"/>
                </a:moveTo>
                <a:cubicBezTo>
                  <a:pt x="77925" y="5190"/>
                  <a:pt x="15748" y="64721"/>
                  <a:pt x="4636" y="71865"/>
                </a:cubicBezTo>
                <a:cubicBezTo>
                  <a:pt x="-6477" y="79009"/>
                  <a:pt x="4900" y="54667"/>
                  <a:pt x="12573" y="43290"/>
                </a:cubicBezTo>
                <a:cubicBezTo>
                  <a:pt x="20246" y="31913"/>
                  <a:pt x="80571" y="-4334"/>
                  <a:pt x="79248" y="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: 図形 1024">
            <a:extLst>
              <a:ext uri="{FF2B5EF4-FFF2-40B4-BE49-F238E27FC236}">
                <a16:creationId xmlns:a16="http://schemas.microsoft.com/office/drawing/2014/main" id="{5BAEF274-C6E8-42B3-A9DA-BA697FF84B2D}"/>
              </a:ext>
            </a:extLst>
          </p:cNvPr>
          <p:cNvSpPr/>
          <p:nvPr/>
        </p:nvSpPr>
        <p:spPr>
          <a:xfrm>
            <a:off x="1091792" y="6516026"/>
            <a:ext cx="275612" cy="68198"/>
          </a:xfrm>
          <a:custGeom>
            <a:avLst/>
            <a:gdLst>
              <a:gd name="connsiteX0" fmla="*/ 408 w 275612"/>
              <a:gd name="connsiteY0" fmla="*/ 662 h 68198"/>
              <a:gd name="connsiteX1" fmla="*/ 263933 w 275612"/>
              <a:gd name="connsiteY1" fmla="*/ 67337 h 68198"/>
              <a:gd name="connsiteX2" fmla="*/ 205196 w 275612"/>
              <a:gd name="connsiteY2" fmla="*/ 35587 h 68198"/>
              <a:gd name="connsiteX3" fmla="*/ 408 w 275612"/>
              <a:gd name="connsiteY3" fmla="*/ 662 h 68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612" h="68198">
                <a:moveTo>
                  <a:pt x="408" y="662"/>
                </a:moveTo>
                <a:cubicBezTo>
                  <a:pt x="10197" y="5954"/>
                  <a:pt x="229802" y="61516"/>
                  <a:pt x="263933" y="67337"/>
                </a:cubicBezTo>
                <a:cubicBezTo>
                  <a:pt x="298064" y="73158"/>
                  <a:pt x="250969" y="48022"/>
                  <a:pt x="205196" y="35587"/>
                </a:cubicBezTo>
                <a:cubicBezTo>
                  <a:pt x="159423" y="23152"/>
                  <a:pt x="-9381" y="-4630"/>
                  <a:pt x="408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: 図形 1025">
            <a:extLst>
              <a:ext uri="{FF2B5EF4-FFF2-40B4-BE49-F238E27FC236}">
                <a16:creationId xmlns:a16="http://schemas.microsoft.com/office/drawing/2014/main" id="{61A6C4CC-62F7-4F1B-8934-0374A55006AF}"/>
              </a:ext>
            </a:extLst>
          </p:cNvPr>
          <p:cNvSpPr/>
          <p:nvPr/>
        </p:nvSpPr>
        <p:spPr>
          <a:xfrm>
            <a:off x="1092200" y="6525763"/>
            <a:ext cx="52723" cy="92894"/>
          </a:xfrm>
          <a:custGeom>
            <a:avLst/>
            <a:gdLst>
              <a:gd name="connsiteX0" fmla="*/ 0 w 52723"/>
              <a:gd name="connsiteY0" fmla="*/ 450 h 92894"/>
              <a:gd name="connsiteX1" fmla="*/ 47625 w 52723"/>
              <a:gd name="connsiteY1" fmla="*/ 90937 h 92894"/>
              <a:gd name="connsiteX2" fmla="*/ 47625 w 52723"/>
              <a:gd name="connsiteY2" fmla="*/ 57600 h 92894"/>
              <a:gd name="connsiteX3" fmla="*/ 0 w 52723"/>
              <a:gd name="connsiteY3" fmla="*/ 450 h 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723" h="92894">
                <a:moveTo>
                  <a:pt x="0" y="450"/>
                </a:moveTo>
                <a:cubicBezTo>
                  <a:pt x="0" y="6006"/>
                  <a:pt x="39688" y="81412"/>
                  <a:pt x="47625" y="90937"/>
                </a:cubicBezTo>
                <a:cubicBezTo>
                  <a:pt x="55562" y="100462"/>
                  <a:pt x="53181" y="72946"/>
                  <a:pt x="47625" y="57600"/>
                </a:cubicBezTo>
                <a:cubicBezTo>
                  <a:pt x="42069" y="42254"/>
                  <a:pt x="0" y="-5106"/>
                  <a:pt x="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: 図形 1026">
            <a:extLst>
              <a:ext uri="{FF2B5EF4-FFF2-40B4-BE49-F238E27FC236}">
                <a16:creationId xmlns:a16="http://schemas.microsoft.com/office/drawing/2014/main" id="{B16529CA-EE12-406B-9BC8-FDF23BEA15E8}"/>
              </a:ext>
            </a:extLst>
          </p:cNvPr>
          <p:cNvSpPr/>
          <p:nvPr/>
        </p:nvSpPr>
        <p:spPr>
          <a:xfrm>
            <a:off x="1119940" y="6594111"/>
            <a:ext cx="224301" cy="86228"/>
          </a:xfrm>
          <a:custGeom>
            <a:avLst/>
            <a:gdLst>
              <a:gd name="connsiteX0" fmla="*/ 4010 w 224301"/>
              <a:gd name="connsiteY0" fmla="*/ 364 h 86228"/>
              <a:gd name="connsiteX1" fmla="*/ 223085 w 224301"/>
              <a:gd name="connsiteY1" fmla="*/ 84502 h 86228"/>
              <a:gd name="connsiteX2" fmla="*/ 89735 w 224301"/>
              <a:gd name="connsiteY2" fmla="*/ 54339 h 86228"/>
              <a:gd name="connsiteX3" fmla="*/ 4010 w 224301"/>
              <a:gd name="connsiteY3" fmla="*/ 364 h 8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301" h="86228">
                <a:moveTo>
                  <a:pt x="4010" y="364"/>
                </a:moveTo>
                <a:cubicBezTo>
                  <a:pt x="26235" y="5391"/>
                  <a:pt x="208798" y="75506"/>
                  <a:pt x="223085" y="84502"/>
                </a:cubicBezTo>
                <a:cubicBezTo>
                  <a:pt x="237372" y="93498"/>
                  <a:pt x="121750" y="64922"/>
                  <a:pt x="89735" y="54339"/>
                </a:cubicBezTo>
                <a:cubicBezTo>
                  <a:pt x="57721" y="43756"/>
                  <a:pt x="-18215" y="-4663"/>
                  <a:pt x="4010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: 図形 1027">
            <a:extLst>
              <a:ext uri="{FF2B5EF4-FFF2-40B4-BE49-F238E27FC236}">
                <a16:creationId xmlns:a16="http://schemas.microsoft.com/office/drawing/2014/main" id="{C6114254-9033-40BC-BAAC-66CAECF3E2B3}"/>
              </a:ext>
            </a:extLst>
          </p:cNvPr>
          <p:cNvSpPr/>
          <p:nvPr/>
        </p:nvSpPr>
        <p:spPr>
          <a:xfrm>
            <a:off x="1286190" y="6666212"/>
            <a:ext cx="1045297" cy="181114"/>
          </a:xfrm>
          <a:custGeom>
            <a:avLst/>
            <a:gdLst>
              <a:gd name="connsiteX0" fmla="*/ 44135 w 1045297"/>
              <a:gd name="connsiteY0" fmla="*/ 6051 h 181114"/>
              <a:gd name="connsiteX1" fmla="*/ 128273 w 1045297"/>
              <a:gd name="connsiteY1" fmla="*/ 25101 h 181114"/>
              <a:gd name="connsiteX2" fmla="*/ 979173 w 1045297"/>
              <a:gd name="connsiteY2" fmla="*/ 177501 h 181114"/>
              <a:gd name="connsiteX3" fmla="*/ 983935 w 1045297"/>
              <a:gd name="connsiteY3" fmla="*/ 134638 h 181114"/>
              <a:gd name="connsiteX4" fmla="*/ 941073 w 1045297"/>
              <a:gd name="connsiteY4" fmla="*/ 150513 h 181114"/>
              <a:gd name="connsiteX5" fmla="*/ 44135 w 1045297"/>
              <a:gd name="connsiteY5" fmla="*/ 6051 h 181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297" h="181114">
                <a:moveTo>
                  <a:pt x="44135" y="6051"/>
                </a:moveTo>
                <a:cubicBezTo>
                  <a:pt x="-91331" y="-14851"/>
                  <a:pt x="128273" y="25101"/>
                  <a:pt x="128273" y="25101"/>
                </a:cubicBezTo>
                <a:cubicBezTo>
                  <a:pt x="284113" y="53676"/>
                  <a:pt x="836563" y="159245"/>
                  <a:pt x="979173" y="177501"/>
                </a:cubicBezTo>
                <a:cubicBezTo>
                  <a:pt x="1121783" y="195757"/>
                  <a:pt x="990285" y="139136"/>
                  <a:pt x="983935" y="134638"/>
                </a:cubicBezTo>
                <a:cubicBezTo>
                  <a:pt x="977585" y="130140"/>
                  <a:pt x="1097442" y="175384"/>
                  <a:pt x="941073" y="150513"/>
                </a:cubicBezTo>
                <a:lnTo>
                  <a:pt x="44135" y="60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: 図形 1028">
            <a:extLst>
              <a:ext uri="{FF2B5EF4-FFF2-40B4-BE49-F238E27FC236}">
                <a16:creationId xmlns:a16="http://schemas.microsoft.com/office/drawing/2014/main" id="{984C3CE8-3CC9-465C-9E6D-F485942F8ADA}"/>
              </a:ext>
            </a:extLst>
          </p:cNvPr>
          <p:cNvSpPr/>
          <p:nvPr/>
        </p:nvSpPr>
        <p:spPr>
          <a:xfrm>
            <a:off x="1200920" y="6647211"/>
            <a:ext cx="1066250" cy="259053"/>
          </a:xfrm>
          <a:custGeom>
            <a:avLst/>
            <a:gdLst>
              <a:gd name="connsiteX0" fmla="*/ 32568 w 1066250"/>
              <a:gd name="connsiteY0" fmla="*/ 4414 h 259053"/>
              <a:gd name="connsiteX1" fmla="*/ 219893 w 1066250"/>
              <a:gd name="connsiteY1" fmla="*/ 83789 h 259053"/>
              <a:gd name="connsiteX2" fmla="*/ 432618 w 1066250"/>
              <a:gd name="connsiteY2" fmla="*/ 137764 h 259053"/>
              <a:gd name="connsiteX3" fmla="*/ 799330 w 1066250"/>
              <a:gd name="connsiteY3" fmla="*/ 220314 h 259053"/>
              <a:gd name="connsiteX4" fmla="*/ 1024755 w 1066250"/>
              <a:gd name="connsiteY4" fmla="*/ 258414 h 259053"/>
              <a:gd name="connsiteX5" fmla="*/ 1066030 w 1066250"/>
              <a:gd name="connsiteY5" fmla="*/ 191739 h 259053"/>
              <a:gd name="connsiteX6" fmla="*/ 1035868 w 1066250"/>
              <a:gd name="connsiteY6" fmla="*/ 229839 h 259053"/>
              <a:gd name="connsiteX7" fmla="*/ 932680 w 1066250"/>
              <a:gd name="connsiteY7" fmla="*/ 228252 h 259053"/>
              <a:gd name="connsiteX8" fmla="*/ 32568 w 1066250"/>
              <a:gd name="connsiteY8" fmla="*/ 4414 h 25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6250" h="259053">
                <a:moveTo>
                  <a:pt x="32568" y="4414"/>
                </a:moveTo>
                <a:cubicBezTo>
                  <a:pt x="-86230" y="-19663"/>
                  <a:pt x="153218" y="61564"/>
                  <a:pt x="219893" y="83789"/>
                </a:cubicBezTo>
                <a:cubicBezTo>
                  <a:pt x="286568" y="106014"/>
                  <a:pt x="336045" y="115010"/>
                  <a:pt x="432618" y="137764"/>
                </a:cubicBezTo>
                <a:cubicBezTo>
                  <a:pt x="529191" y="160518"/>
                  <a:pt x="700641" y="200206"/>
                  <a:pt x="799330" y="220314"/>
                </a:cubicBezTo>
                <a:cubicBezTo>
                  <a:pt x="898019" y="240422"/>
                  <a:pt x="980305" y="263177"/>
                  <a:pt x="1024755" y="258414"/>
                </a:cubicBezTo>
                <a:cubicBezTo>
                  <a:pt x="1069205" y="253652"/>
                  <a:pt x="1064178" y="196501"/>
                  <a:pt x="1066030" y="191739"/>
                </a:cubicBezTo>
                <a:cubicBezTo>
                  <a:pt x="1067882" y="186977"/>
                  <a:pt x="1058093" y="223754"/>
                  <a:pt x="1035868" y="229839"/>
                </a:cubicBezTo>
                <a:cubicBezTo>
                  <a:pt x="1013643" y="235925"/>
                  <a:pt x="1099897" y="265823"/>
                  <a:pt x="932680" y="228252"/>
                </a:cubicBezTo>
                <a:cubicBezTo>
                  <a:pt x="765463" y="190681"/>
                  <a:pt x="151366" y="28491"/>
                  <a:pt x="32568" y="4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: 図形 1029">
            <a:extLst>
              <a:ext uri="{FF2B5EF4-FFF2-40B4-BE49-F238E27FC236}">
                <a16:creationId xmlns:a16="http://schemas.microsoft.com/office/drawing/2014/main" id="{575757E8-F9F1-4C82-A427-916C10136431}"/>
              </a:ext>
            </a:extLst>
          </p:cNvPr>
          <p:cNvSpPr/>
          <p:nvPr/>
        </p:nvSpPr>
        <p:spPr>
          <a:xfrm>
            <a:off x="1898363" y="6833982"/>
            <a:ext cx="434802" cy="110525"/>
          </a:xfrm>
          <a:custGeom>
            <a:avLst/>
            <a:gdLst>
              <a:gd name="connsiteX0" fmla="*/ 432087 w 434802"/>
              <a:gd name="connsiteY0" fmla="*/ 9731 h 110525"/>
              <a:gd name="connsiteX1" fmla="*/ 374937 w 434802"/>
              <a:gd name="connsiteY1" fmla="*/ 90693 h 110525"/>
              <a:gd name="connsiteX2" fmla="*/ 355887 w 434802"/>
              <a:gd name="connsiteY2" fmla="*/ 95456 h 110525"/>
              <a:gd name="connsiteX3" fmla="*/ 319375 w 434802"/>
              <a:gd name="connsiteY3" fmla="*/ 104981 h 110525"/>
              <a:gd name="connsiteX4" fmla="*/ 287 w 434802"/>
              <a:gd name="connsiteY4" fmla="*/ 206 h 110525"/>
              <a:gd name="connsiteX5" fmla="*/ 381287 w 434802"/>
              <a:gd name="connsiteY5" fmla="*/ 76406 h 110525"/>
              <a:gd name="connsiteX6" fmla="*/ 432087 w 434802"/>
              <a:gd name="connsiteY6" fmla="*/ 9731 h 11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802" h="110525">
                <a:moveTo>
                  <a:pt x="432087" y="9731"/>
                </a:moveTo>
                <a:cubicBezTo>
                  <a:pt x="431029" y="12112"/>
                  <a:pt x="387637" y="76406"/>
                  <a:pt x="374937" y="90693"/>
                </a:cubicBezTo>
                <a:cubicBezTo>
                  <a:pt x="362237" y="104981"/>
                  <a:pt x="365147" y="93075"/>
                  <a:pt x="355887" y="95456"/>
                </a:cubicBezTo>
                <a:cubicBezTo>
                  <a:pt x="346627" y="97837"/>
                  <a:pt x="378642" y="120856"/>
                  <a:pt x="319375" y="104981"/>
                </a:cubicBezTo>
                <a:cubicBezTo>
                  <a:pt x="260108" y="89106"/>
                  <a:pt x="-10032" y="4968"/>
                  <a:pt x="287" y="206"/>
                </a:cubicBezTo>
                <a:cubicBezTo>
                  <a:pt x="10606" y="-4556"/>
                  <a:pt x="311966" y="74554"/>
                  <a:pt x="381287" y="76406"/>
                </a:cubicBezTo>
                <a:cubicBezTo>
                  <a:pt x="450608" y="78258"/>
                  <a:pt x="433145" y="7350"/>
                  <a:pt x="432087" y="9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: 図形 1030">
            <a:extLst>
              <a:ext uri="{FF2B5EF4-FFF2-40B4-BE49-F238E27FC236}">
                <a16:creationId xmlns:a16="http://schemas.microsoft.com/office/drawing/2014/main" id="{FB2FF817-ED55-4792-89BF-0E8796945259}"/>
              </a:ext>
            </a:extLst>
          </p:cNvPr>
          <p:cNvSpPr/>
          <p:nvPr/>
        </p:nvSpPr>
        <p:spPr>
          <a:xfrm>
            <a:off x="2247900" y="6869450"/>
            <a:ext cx="51367" cy="45719"/>
          </a:xfrm>
          <a:custGeom>
            <a:avLst/>
            <a:gdLst>
              <a:gd name="connsiteX0" fmla="*/ 0 w 56129"/>
              <a:gd name="connsiteY0" fmla="*/ 0 h 41294"/>
              <a:gd name="connsiteX1" fmla="*/ 55562 w 56129"/>
              <a:gd name="connsiteY1" fmla="*/ 41275 h 41294"/>
              <a:gd name="connsiteX2" fmla="*/ 0 w 56129"/>
              <a:gd name="connsiteY2" fmla="*/ 0 h 41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129" h="41294">
                <a:moveTo>
                  <a:pt x="0" y="0"/>
                </a:moveTo>
                <a:cubicBezTo>
                  <a:pt x="0" y="0"/>
                  <a:pt x="48418" y="40217"/>
                  <a:pt x="55562" y="41275"/>
                </a:cubicBezTo>
                <a:cubicBezTo>
                  <a:pt x="62706" y="42333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: 図形 1031">
            <a:extLst>
              <a:ext uri="{FF2B5EF4-FFF2-40B4-BE49-F238E27FC236}">
                <a16:creationId xmlns:a16="http://schemas.microsoft.com/office/drawing/2014/main" id="{90C80EC7-9B71-48A9-B71A-652F19C23CE6}"/>
              </a:ext>
            </a:extLst>
          </p:cNvPr>
          <p:cNvSpPr/>
          <p:nvPr/>
        </p:nvSpPr>
        <p:spPr>
          <a:xfrm>
            <a:off x="2206483" y="6946511"/>
            <a:ext cx="330758" cy="13971"/>
          </a:xfrm>
          <a:custGeom>
            <a:avLst/>
            <a:gdLst>
              <a:gd name="connsiteX0" fmla="*/ 142 w 330758"/>
              <a:gd name="connsiteY0" fmla="*/ 11502 h 13971"/>
              <a:gd name="connsiteX1" fmla="*/ 309705 w 330758"/>
              <a:gd name="connsiteY1" fmla="*/ 13089 h 13971"/>
              <a:gd name="connsiteX2" fmla="*/ 270017 w 330758"/>
              <a:gd name="connsiteY2" fmla="*/ 389 h 13971"/>
              <a:gd name="connsiteX3" fmla="*/ 142 w 330758"/>
              <a:gd name="connsiteY3" fmla="*/ 11502 h 1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0758" h="13971">
                <a:moveTo>
                  <a:pt x="142" y="11502"/>
                </a:moveTo>
                <a:cubicBezTo>
                  <a:pt x="6757" y="13619"/>
                  <a:pt x="264726" y="14941"/>
                  <a:pt x="309705" y="13089"/>
                </a:cubicBezTo>
                <a:cubicBezTo>
                  <a:pt x="354684" y="11237"/>
                  <a:pt x="321082" y="3035"/>
                  <a:pt x="270017" y="389"/>
                </a:cubicBezTo>
                <a:cubicBezTo>
                  <a:pt x="218952" y="-2257"/>
                  <a:pt x="-6473" y="9385"/>
                  <a:pt x="142" y="11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: 図形 1032">
            <a:extLst>
              <a:ext uri="{FF2B5EF4-FFF2-40B4-BE49-F238E27FC236}">
                <a16:creationId xmlns:a16="http://schemas.microsoft.com/office/drawing/2014/main" id="{3CA9660B-8244-48C0-9A51-D1EE3E0CFC8E}"/>
              </a:ext>
            </a:extLst>
          </p:cNvPr>
          <p:cNvSpPr/>
          <p:nvPr/>
        </p:nvSpPr>
        <p:spPr>
          <a:xfrm>
            <a:off x="2141634" y="6949858"/>
            <a:ext cx="72929" cy="58776"/>
          </a:xfrm>
          <a:custGeom>
            <a:avLst/>
            <a:gdLst>
              <a:gd name="connsiteX0" fmla="*/ 72929 w 72929"/>
              <a:gd name="connsiteY0" fmla="*/ 217 h 58776"/>
              <a:gd name="connsiteX1" fmla="*/ 7841 w 72929"/>
              <a:gd name="connsiteY1" fmla="*/ 57367 h 58776"/>
              <a:gd name="connsiteX2" fmla="*/ 7841 w 72929"/>
              <a:gd name="connsiteY2" fmla="*/ 38317 h 58776"/>
              <a:gd name="connsiteX3" fmla="*/ 72929 w 72929"/>
              <a:gd name="connsiteY3" fmla="*/ 217 h 5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929" h="58776">
                <a:moveTo>
                  <a:pt x="72929" y="217"/>
                </a:moveTo>
                <a:cubicBezTo>
                  <a:pt x="72929" y="3392"/>
                  <a:pt x="18689" y="51017"/>
                  <a:pt x="7841" y="57367"/>
                </a:cubicBezTo>
                <a:cubicBezTo>
                  <a:pt x="-3007" y="63717"/>
                  <a:pt x="-2213" y="47048"/>
                  <a:pt x="7841" y="38317"/>
                </a:cubicBezTo>
                <a:cubicBezTo>
                  <a:pt x="17895" y="29586"/>
                  <a:pt x="72929" y="-2958"/>
                  <a:pt x="72929" y="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: 図形 1033">
            <a:extLst>
              <a:ext uri="{FF2B5EF4-FFF2-40B4-BE49-F238E27FC236}">
                <a16:creationId xmlns:a16="http://schemas.microsoft.com/office/drawing/2014/main" id="{4E4844D0-2EF2-4D62-AAC2-DCE50E4EDCDB}"/>
              </a:ext>
            </a:extLst>
          </p:cNvPr>
          <p:cNvSpPr/>
          <p:nvPr/>
        </p:nvSpPr>
        <p:spPr>
          <a:xfrm>
            <a:off x="2146605" y="7018255"/>
            <a:ext cx="335736" cy="100033"/>
          </a:xfrm>
          <a:custGeom>
            <a:avLst/>
            <a:gdLst>
              <a:gd name="connsiteX0" fmla="*/ 1283 w 335736"/>
              <a:gd name="connsiteY0" fmla="*/ 1670 h 100033"/>
              <a:gd name="connsiteX1" fmla="*/ 310845 w 335736"/>
              <a:gd name="connsiteY1" fmla="*/ 81045 h 100033"/>
              <a:gd name="connsiteX2" fmla="*/ 304495 w 335736"/>
              <a:gd name="connsiteY2" fmla="*/ 96920 h 100033"/>
              <a:gd name="connsiteX3" fmla="*/ 204483 w 335736"/>
              <a:gd name="connsiteY3" fmla="*/ 33420 h 100033"/>
              <a:gd name="connsiteX4" fmla="*/ 1283 w 335736"/>
              <a:gd name="connsiteY4" fmla="*/ 1670 h 100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736" h="100033">
                <a:moveTo>
                  <a:pt x="1283" y="1670"/>
                </a:moveTo>
                <a:cubicBezTo>
                  <a:pt x="19010" y="9607"/>
                  <a:pt x="260310" y="65170"/>
                  <a:pt x="310845" y="81045"/>
                </a:cubicBezTo>
                <a:cubicBezTo>
                  <a:pt x="361380" y="96920"/>
                  <a:pt x="322222" y="104857"/>
                  <a:pt x="304495" y="96920"/>
                </a:cubicBezTo>
                <a:cubicBezTo>
                  <a:pt x="286768" y="88983"/>
                  <a:pt x="254489" y="51147"/>
                  <a:pt x="204483" y="33420"/>
                </a:cubicBezTo>
                <a:cubicBezTo>
                  <a:pt x="154477" y="15693"/>
                  <a:pt x="-16444" y="-6267"/>
                  <a:pt x="1283" y="16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: 図形 1034">
            <a:extLst>
              <a:ext uri="{FF2B5EF4-FFF2-40B4-BE49-F238E27FC236}">
                <a16:creationId xmlns:a16="http://schemas.microsoft.com/office/drawing/2014/main" id="{25AF6AE1-58DB-4E53-8C1E-EF92928B46B5}"/>
              </a:ext>
            </a:extLst>
          </p:cNvPr>
          <p:cNvSpPr/>
          <p:nvPr/>
        </p:nvSpPr>
        <p:spPr>
          <a:xfrm>
            <a:off x="2145571" y="7015127"/>
            <a:ext cx="354079" cy="217538"/>
          </a:xfrm>
          <a:custGeom>
            <a:avLst/>
            <a:gdLst>
              <a:gd name="connsiteX0" fmla="*/ 729 w 354079"/>
              <a:gd name="connsiteY0" fmla="*/ 36 h 217538"/>
              <a:gd name="connsiteX1" fmla="*/ 59467 w 354079"/>
              <a:gd name="connsiteY1" fmla="*/ 95286 h 217538"/>
              <a:gd name="connsiteX2" fmla="*/ 191229 w 354079"/>
              <a:gd name="connsiteY2" fmla="*/ 165136 h 217538"/>
              <a:gd name="connsiteX3" fmla="*/ 353154 w 354079"/>
              <a:gd name="connsiteY3" fmla="*/ 217523 h 217538"/>
              <a:gd name="connsiteX4" fmla="*/ 249967 w 354079"/>
              <a:gd name="connsiteY4" fmla="*/ 169898 h 217538"/>
              <a:gd name="connsiteX5" fmla="*/ 95979 w 354079"/>
              <a:gd name="connsiteY5" fmla="*/ 106398 h 217538"/>
              <a:gd name="connsiteX6" fmla="*/ 729 w 354079"/>
              <a:gd name="connsiteY6" fmla="*/ 36 h 21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4079" h="217538">
                <a:moveTo>
                  <a:pt x="729" y="36"/>
                </a:moveTo>
                <a:cubicBezTo>
                  <a:pt x="-5356" y="-1816"/>
                  <a:pt x="27717" y="67769"/>
                  <a:pt x="59467" y="95286"/>
                </a:cubicBezTo>
                <a:cubicBezTo>
                  <a:pt x="91217" y="122803"/>
                  <a:pt x="142281" y="144763"/>
                  <a:pt x="191229" y="165136"/>
                </a:cubicBezTo>
                <a:cubicBezTo>
                  <a:pt x="240177" y="185509"/>
                  <a:pt x="343364" y="216729"/>
                  <a:pt x="353154" y="217523"/>
                </a:cubicBezTo>
                <a:cubicBezTo>
                  <a:pt x="362944" y="218317"/>
                  <a:pt x="292830" y="188419"/>
                  <a:pt x="249967" y="169898"/>
                </a:cubicBezTo>
                <a:cubicBezTo>
                  <a:pt x="207105" y="151377"/>
                  <a:pt x="136196" y="132063"/>
                  <a:pt x="95979" y="106398"/>
                </a:cubicBezTo>
                <a:cubicBezTo>
                  <a:pt x="55762" y="80734"/>
                  <a:pt x="6814" y="1888"/>
                  <a:pt x="72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: 図形 1035">
            <a:extLst>
              <a:ext uri="{FF2B5EF4-FFF2-40B4-BE49-F238E27FC236}">
                <a16:creationId xmlns:a16="http://schemas.microsoft.com/office/drawing/2014/main" id="{D1617BF5-97C6-4A32-8CD5-8EC104D92FAD}"/>
              </a:ext>
            </a:extLst>
          </p:cNvPr>
          <p:cNvSpPr/>
          <p:nvPr/>
        </p:nvSpPr>
        <p:spPr>
          <a:xfrm>
            <a:off x="2480535" y="7243212"/>
            <a:ext cx="581969" cy="171473"/>
          </a:xfrm>
          <a:custGeom>
            <a:avLst/>
            <a:gdLst>
              <a:gd name="connsiteX0" fmla="*/ 198 w 581969"/>
              <a:gd name="connsiteY0" fmla="*/ 21 h 171473"/>
              <a:gd name="connsiteX1" fmla="*/ 197048 w 581969"/>
              <a:gd name="connsiteY1" fmla="*/ 65638 h 171473"/>
              <a:gd name="connsiteX2" fmla="*/ 442582 w 581969"/>
              <a:gd name="connsiteY2" fmla="*/ 143955 h 171473"/>
              <a:gd name="connsiteX3" fmla="*/ 563232 w 581969"/>
              <a:gd name="connsiteY3" fmla="*/ 150305 h 171473"/>
              <a:gd name="connsiteX4" fmla="*/ 580165 w 581969"/>
              <a:gd name="connsiteY4" fmla="*/ 124905 h 171473"/>
              <a:gd name="connsiteX5" fmla="*/ 548415 w 581969"/>
              <a:gd name="connsiteY5" fmla="*/ 171471 h 171473"/>
              <a:gd name="connsiteX6" fmla="*/ 307115 w 581969"/>
              <a:gd name="connsiteY6" fmla="*/ 122788 h 171473"/>
              <a:gd name="connsiteX7" fmla="*/ 163182 w 581969"/>
              <a:gd name="connsiteY7" fmla="*/ 74105 h 171473"/>
              <a:gd name="connsiteX8" fmla="*/ 198 w 581969"/>
              <a:gd name="connsiteY8" fmla="*/ 21 h 171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1969" h="171473">
                <a:moveTo>
                  <a:pt x="198" y="21"/>
                </a:moveTo>
                <a:cubicBezTo>
                  <a:pt x="5842" y="-1390"/>
                  <a:pt x="197048" y="65638"/>
                  <a:pt x="197048" y="65638"/>
                </a:cubicBezTo>
                <a:cubicBezTo>
                  <a:pt x="270779" y="89627"/>
                  <a:pt x="381551" y="129844"/>
                  <a:pt x="442582" y="143955"/>
                </a:cubicBezTo>
                <a:cubicBezTo>
                  <a:pt x="503613" y="158066"/>
                  <a:pt x="540302" y="153480"/>
                  <a:pt x="563232" y="150305"/>
                </a:cubicBezTo>
                <a:cubicBezTo>
                  <a:pt x="586163" y="147130"/>
                  <a:pt x="582634" y="121377"/>
                  <a:pt x="580165" y="124905"/>
                </a:cubicBezTo>
                <a:cubicBezTo>
                  <a:pt x="577696" y="128433"/>
                  <a:pt x="593923" y="171824"/>
                  <a:pt x="548415" y="171471"/>
                </a:cubicBezTo>
                <a:cubicBezTo>
                  <a:pt x="502907" y="171118"/>
                  <a:pt x="371320" y="139016"/>
                  <a:pt x="307115" y="122788"/>
                </a:cubicBezTo>
                <a:cubicBezTo>
                  <a:pt x="242910" y="106560"/>
                  <a:pt x="215393" y="92450"/>
                  <a:pt x="163182" y="74105"/>
                </a:cubicBezTo>
                <a:cubicBezTo>
                  <a:pt x="110971" y="55761"/>
                  <a:pt x="-5446" y="1432"/>
                  <a:pt x="198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: 図形 1036">
            <a:extLst>
              <a:ext uri="{FF2B5EF4-FFF2-40B4-BE49-F238E27FC236}">
                <a16:creationId xmlns:a16="http://schemas.microsoft.com/office/drawing/2014/main" id="{85AC6CA4-E6D2-4E09-9629-A46C4F2A343C}"/>
              </a:ext>
            </a:extLst>
          </p:cNvPr>
          <p:cNvSpPr/>
          <p:nvPr/>
        </p:nvSpPr>
        <p:spPr>
          <a:xfrm>
            <a:off x="2476394" y="7247372"/>
            <a:ext cx="675479" cy="193711"/>
          </a:xfrm>
          <a:custGeom>
            <a:avLst/>
            <a:gdLst>
              <a:gd name="connsiteX0" fmla="*/ 106 w 675479"/>
              <a:gd name="connsiteY0" fmla="*/ 95 h 193711"/>
              <a:gd name="connsiteX1" fmla="*/ 410739 w 675479"/>
              <a:gd name="connsiteY1" fmla="*/ 160961 h 193711"/>
              <a:gd name="connsiteX2" fmla="*/ 603356 w 675479"/>
              <a:gd name="connsiteY2" fmla="*/ 192711 h 193711"/>
              <a:gd name="connsiteX3" fmla="*/ 675323 w 675479"/>
              <a:gd name="connsiteY3" fmla="*/ 141911 h 193711"/>
              <a:gd name="connsiteX4" fmla="*/ 613939 w 675479"/>
              <a:gd name="connsiteY4" fmla="*/ 171545 h 193711"/>
              <a:gd name="connsiteX5" fmla="*/ 372639 w 675479"/>
              <a:gd name="connsiteY5" fmla="*/ 137678 h 193711"/>
              <a:gd name="connsiteX6" fmla="*/ 106 w 675479"/>
              <a:gd name="connsiteY6" fmla="*/ 95 h 193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5479" h="193711">
                <a:moveTo>
                  <a:pt x="106" y="95"/>
                </a:moveTo>
                <a:cubicBezTo>
                  <a:pt x="6456" y="3976"/>
                  <a:pt x="310197" y="128858"/>
                  <a:pt x="410739" y="160961"/>
                </a:cubicBezTo>
                <a:cubicBezTo>
                  <a:pt x="511281" y="193064"/>
                  <a:pt x="559259" y="195886"/>
                  <a:pt x="603356" y="192711"/>
                </a:cubicBezTo>
                <a:cubicBezTo>
                  <a:pt x="647453" y="189536"/>
                  <a:pt x="673559" y="145439"/>
                  <a:pt x="675323" y="141911"/>
                </a:cubicBezTo>
                <a:cubicBezTo>
                  <a:pt x="677087" y="138383"/>
                  <a:pt x="664386" y="172250"/>
                  <a:pt x="613939" y="171545"/>
                </a:cubicBezTo>
                <a:cubicBezTo>
                  <a:pt x="563492" y="170840"/>
                  <a:pt x="471769" y="163431"/>
                  <a:pt x="372639" y="137678"/>
                </a:cubicBezTo>
                <a:cubicBezTo>
                  <a:pt x="273509" y="111925"/>
                  <a:pt x="-6244" y="-3786"/>
                  <a:pt x="106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: 図形 1037">
            <a:extLst>
              <a:ext uri="{FF2B5EF4-FFF2-40B4-BE49-F238E27FC236}">
                <a16:creationId xmlns:a16="http://schemas.microsoft.com/office/drawing/2014/main" id="{2F9B688C-913E-4EF4-8353-477B6E067FE1}"/>
              </a:ext>
            </a:extLst>
          </p:cNvPr>
          <p:cNvSpPr/>
          <p:nvPr/>
        </p:nvSpPr>
        <p:spPr>
          <a:xfrm>
            <a:off x="1371191" y="6707622"/>
            <a:ext cx="817021" cy="250277"/>
          </a:xfrm>
          <a:custGeom>
            <a:avLst/>
            <a:gdLst>
              <a:gd name="connsiteX0" fmla="*/ 409 w 817021"/>
              <a:gd name="connsiteY0" fmla="*/ 95 h 250277"/>
              <a:gd name="connsiteX1" fmla="*/ 377176 w 817021"/>
              <a:gd name="connsiteY1" fmla="*/ 167311 h 250277"/>
              <a:gd name="connsiteX2" fmla="*/ 806859 w 817021"/>
              <a:gd name="connsiteY2" fmla="*/ 249861 h 250277"/>
              <a:gd name="connsiteX3" fmla="*/ 662926 w 817021"/>
              <a:gd name="connsiteY3" fmla="*/ 196945 h 250277"/>
              <a:gd name="connsiteX4" fmla="*/ 449142 w 817021"/>
              <a:gd name="connsiteY4" fmla="*/ 144028 h 250277"/>
              <a:gd name="connsiteX5" fmla="*/ 409 w 817021"/>
              <a:gd name="connsiteY5" fmla="*/ 95 h 250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7021" h="250277">
                <a:moveTo>
                  <a:pt x="409" y="95"/>
                </a:moveTo>
                <a:cubicBezTo>
                  <a:pt x="-11585" y="3975"/>
                  <a:pt x="242768" y="125683"/>
                  <a:pt x="377176" y="167311"/>
                </a:cubicBezTo>
                <a:cubicBezTo>
                  <a:pt x="511584" y="208939"/>
                  <a:pt x="759234" y="244922"/>
                  <a:pt x="806859" y="249861"/>
                </a:cubicBezTo>
                <a:cubicBezTo>
                  <a:pt x="854484" y="254800"/>
                  <a:pt x="722545" y="214584"/>
                  <a:pt x="662926" y="196945"/>
                </a:cubicBezTo>
                <a:cubicBezTo>
                  <a:pt x="603307" y="179306"/>
                  <a:pt x="559914" y="175778"/>
                  <a:pt x="449142" y="144028"/>
                </a:cubicBezTo>
                <a:cubicBezTo>
                  <a:pt x="338370" y="112278"/>
                  <a:pt x="12403" y="-3785"/>
                  <a:pt x="409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: 図形 1038">
            <a:extLst>
              <a:ext uri="{FF2B5EF4-FFF2-40B4-BE49-F238E27FC236}">
                <a16:creationId xmlns:a16="http://schemas.microsoft.com/office/drawing/2014/main" id="{5C87320C-5941-4873-A6A0-16FB10D4CFBE}"/>
              </a:ext>
            </a:extLst>
          </p:cNvPr>
          <p:cNvSpPr/>
          <p:nvPr/>
        </p:nvSpPr>
        <p:spPr>
          <a:xfrm>
            <a:off x="5380871" y="6847848"/>
            <a:ext cx="23016" cy="204933"/>
          </a:xfrm>
          <a:custGeom>
            <a:avLst/>
            <a:gdLst>
              <a:gd name="connsiteX0" fmla="*/ 754 w 23016"/>
              <a:gd name="connsiteY0" fmla="*/ 627 h 204933"/>
              <a:gd name="connsiteX1" fmla="*/ 5517 w 23016"/>
              <a:gd name="connsiteY1" fmla="*/ 180015 h 204933"/>
              <a:gd name="connsiteX2" fmla="*/ 8692 w 23016"/>
              <a:gd name="connsiteY2" fmla="*/ 197477 h 204933"/>
              <a:gd name="connsiteX3" fmla="*/ 22979 w 23016"/>
              <a:gd name="connsiteY3" fmla="*/ 122865 h 204933"/>
              <a:gd name="connsiteX4" fmla="*/ 754 w 23016"/>
              <a:gd name="connsiteY4" fmla="*/ 627 h 204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16" h="204933">
                <a:moveTo>
                  <a:pt x="754" y="627"/>
                </a:moveTo>
                <a:cubicBezTo>
                  <a:pt x="-2156" y="10152"/>
                  <a:pt x="4194" y="147207"/>
                  <a:pt x="5517" y="180015"/>
                </a:cubicBezTo>
                <a:cubicBezTo>
                  <a:pt x="6840" y="212823"/>
                  <a:pt x="5782" y="207002"/>
                  <a:pt x="8692" y="197477"/>
                </a:cubicBezTo>
                <a:cubicBezTo>
                  <a:pt x="11602" y="187952"/>
                  <a:pt x="23773" y="153027"/>
                  <a:pt x="22979" y="122865"/>
                </a:cubicBezTo>
                <a:cubicBezTo>
                  <a:pt x="22185" y="92703"/>
                  <a:pt x="3664" y="-8898"/>
                  <a:pt x="754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: 図形 1039">
            <a:extLst>
              <a:ext uri="{FF2B5EF4-FFF2-40B4-BE49-F238E27FC236}">
                <a16:creationId xmlns:a16="http://schemas.microsoft.com/office/drawing/2014/main" id="{1655ABE1-A6D1-44DE-89E1-11EB1C9E037B}"/>
              </a:ext>
            </a:extLst>
          </p:cNvPr>
          <p:cNvSpPr/>
          <p:nvPr/>
        </p:nvSpPr>
        <p:spPr>
          <a:xfrm>
            <a:off x="5332156" y="6895678"/>
            <a:ext cx="54921" cy="175506"/>
          </a:xfrm>
          <a:custGeom>
            <a:avLst/>
            <a:gdLst>
              <a:gd name="connsiteX0" fmla="*/ 54232 w 54921"/>
              <a:gd name="connsiteY0" fmla="*/ 422 h 175506"/>
              <a:gd name="connsiteX1" fmla="*/ 28832 w 54921"/>
              <a:gd name="connsiteY1" fmla="*/ 170285 h 175506"/>
              <a:gd name="connsiteX2" fmla="*/ 257 w 54921"/>
              <a:gd name="connsiteY2" fmla="*/ 122660 h 175506"/>
              <a:gd name="connsiteX3" fmla="*/ 54232 w 54921"/>
              <a:gd name="connsiteY3" fmla="*/ 422 h 17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21" h="175506">
                <a:moveTo>
                  <a:pt x="54232" y="422"/>
                </a:moveTo>
                <a:cubicBezTo>
                  <a:pt x="58995" y="8360"/>
                  <a:pt x="37828" y="149912"/>
                  <a:pt x="28832" y="170285"/>
                </a:cubicBezTo>
                <a:cubicBezTo>
                  <a:pt x="19836" y="190658"/>
                  <a:pt x="-2653" y="146472"/>
                  <a:pt x="257" y="122660"/>
                </a:cubicBezTo>
                <a:cubicBezTo>
                  <a:pt x="3167" y="98848"/>
                  <a:pt x="49469" y="-7516"/>
                  <a:pt x="54232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: 図形 1040">
            <a:extLst>
              <a:ext uri="{FF2B5EF4-FFF2-40B4-BE49-F238E27FC236}">
                <a16:creationId xmlns:a16="http://schemas.microsoft.com/office/drawing/2014/main" id="{FFCC4B68-E5D1-4920-A2DB-912D438A4867}"/>
              </a:ext>
            </a:extLst>
          </p:cNvPr>
          <p:cNvSpPr/>
          <p:nvPr/>
        </p:nvSpPr>
        <p:spPr>
          <a:xfrm>
            <a:off x="5527675" y="7023100"/>
            <a:ext cx="9568" cy="94051"/>
          </a:xfrm>
          <a:custGeom>
            <a:avLst/>
            <a:gdLst>
              <a:gd name="connsiteX0" fmla="*/ 0 w 9568"/>
              <a:gd name="connsiteY0" fmla="*/ 0 h 94051"/>
              <a:gd name="connsiteX1" fmla="*/ 9525 w 9568"/>
              <a:gd name="connsiteY1" fmla="*/ 93663 h 94051"/>
              <a:gd name="connsiteX2" fmla="*/ 0 w 9568"/>
              <a:gd name="connsiteY2" fmla="*/ 0 h 94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68" h="94051">
                <a:moveTo>
                  <a:pt x="0" y="0"/>
                </a:moveTo>
                <a:cubicBezTo>
                  <a:pt x="0" y="0"/>
                  <a:pt x="10319" y="86255"/>
                  <a:pt x="9525" y="93663"/>
                </a:cubicBezTo>
                <a:cubicBezTo>
                  <a:pt x="8731" y="10107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: 図形 1041">
            <a:extLst>
              <a:ext uri="{FF2B5EF4-FFF2-40B4-BE49-F238E27FC236}">
                <a16:creationId xmlns:a16="http://schemas.microsoft.com/office/drawing/2014/main" id="{65F5F67A-3D56-497B-9D95-46E433CA5C1B}"/>
              </a:ext>
            </a:extLst>
          </p:cNvPr>
          <p:cNvSpPr/>
          <p:nvPr/>
        </p:nvSpPr>
        <p:spPr>
          <a:xfrm>
            <a:off x="5134894" y="7155109"/>
            <a:ext cx="244147" cy="200910"/>
          </a:xfrm>
          <a:custGeom>
            <a:avLst/>
            <a:gdLst>
              <a:gd name="connsiteX0" fmla="*/ 243556 w 244147"/>
              <a:gd name="connsiteY0" fmla="*/ 12454 h 200910"/>
              <a:gd name="connsiteX1" fmla="*/ 216569 w 244147"/>
              <a:gd name="connsiteY1" fmla="*/ 112466 h 200910"/>
              <a:gd name="connsiteX2" fmla="*/ 132431 w 244147"/>
              <a:gd name="connsiteY2" fmla="*/ 196604 h 200910"/>
              <a:gd name="connsiteX3" fmla="*/ 19719 w 244147"/>
              <a:gd name="connsiteY3" fmla="*/ 183904 h 200910"/>
              <a:gd name="connsiteX4" fmla="*/ 669 w 244147"/>
              <a:gd name="connsiteY4" fmla="*/ 142629 h 200910"/>
              <a:gd name="connsiteX5" fmla="*/ 27656 w 244147"/>
              <a:gd name="connsiteY5" fmla="*/ 66429 h 200910"/>
              <a:gd name="connsiteX6" fmla="*/ 35594 w 244147"/>
              <a:gd name="connsiteY6" fmla="*/ 1341 h 200910"/>
              <a:gd name="connsiteX7" fmla="*/ 22894 w 244147"/>
              <a:gd name="connsiteY7" fmla="*/ 128341 h 200910"/>
              <a:gd name="connsiteX8" fmla="*/ 51469 w 244147"/>
              <a:gd name="connsiteY8" fmla="*/ 169616 h 200910"/>
              <a:gd name="connsiteX9" fmla="*/ 156244 w 244147"/>
              <a:gd name="connsiteY9" fmla="*/ 163266 h 200910"/>
              <a:gd name="connsiteX10" fmla="*/ 195931 w 244147"/>
              <a:gd name="connsiteY10" fmla="*/ 102941 h 200910"/>
              <a:gd name="connsiteX11" fmla="*/ 243556 w 244147"/>
              <a:gd name="connsiteY11" fmla="*/ 12454 h 20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4147" h="200910">
                <a:moveTo>
                  <a:pt x="243556" y="12454"/>
                </a:moveTo>
                <a:cubicBezTo>
                  <a:pt x="246996" y="14042"/>
                  <a:pt x="235090" y="81775"/>
                  <a:pt x="216569" y="112466"/>
                </a:cubicBezTo>
                <a:cubicBezTo>
                  <a:pt x="198048" y="143157"/>
                  <a:pt x="165239" y="184698"/>
                  <a:pt x="132431" y="196604"/>
                </a:cubicBezTo>
                <a:cubicBezTo>
                  <a:pt x="99623" y="208510"/>
                  <a:pt x="41679" y="192900"/>
                  <a:pt x="19719" y="183904"/>
                </a:cubicBezTo>
                <a:cubicBezTo>
                  <a:pt x="-2241" y="174908"/>
                  <a:pt x="-654" y="162208"/>
                  <a:pt x="669" y="142629"/>
                </a:cubicBezTo>
                <a:cubicBezTo>
                  <a:pt x="1992" y="123050"/>
                  <a:pt x="21835" y="89977"/>
                  <a:pt x="27656" y="66429"/>
                </a:cubicBezTo>
                <a:cubicBezTo>
                  <a:pt x="33477" y="42881"/>
                  <a:pt x="36388" y="-8978"/>
                  <a:pt x="35594" y="1341"/>
                </a:cubicBezTo>
                <a:cubicBezTo>
                  <a:pt x="34800" y="11660"/>
                  <a:pt x="20248" y="100295"/>
                  <a:pt x="22894" y="128341"/>
                </a:cubicBezTo>
                <a:cubicBezTo>
                  <a:pt x="25540" y="156387"/>
                  <a:pt x="29244" y="163795"/>
                  <a:pt x="51469" y="169616"/>
                </a:cubicBezTo>
                <a:cubicBezTo>
                  <a:pt x="73694" y="175437"/>
                  <a:pt x="132167" y="174378"/>
                  <a:pt x="156244" y="163266"/>
                </a:cubicBezTo>
                <a:cubicBezTo>
                  <a:pt x="180321" y="152154"/>
                  <a:pt x="184025" y="128076"/>
                  <a:pt x="195931" y="102941"/>
                </a:cubicBezTo>
                <a:cubicBezTo>
                  <a:pt x="207837" y="77806"/>
                  <a:pt x="240116" y="10866"/>
                  <a:pt x="243556" y="124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: 図形 1042">
            <a:extLst>
              <a:ext uri="{FF2B5EF4-FFF2-40B4-BE49-F238E27FC236}">
                <a16:creationId xmlns:a16="http://schemas.microsoft.com/office/drawing/2014/main" id="{3D741B0F-0C38-4714-BA7C-8C3983344815}"/>
              </a:ext>
            </a:extLst>
          </p:cNvPr>
          <p:cNvSpPr/>
          <p:nvPr/>
        </p:nvSpPr>
        <p:spPr>
          <a:xfrm>
            <a:off x="5033247" y="7145629"/>
            <a:ext cx="249955" cy="221908"/>
          </a:xfrm>
          <a:custGeom>
            <a:avLst/>
            <a:gdLst>
              <a:gd name="connsiteX0" fmla="*/ 67391 w 249955"/>
              <a:gd name="connsiteY0" fmla="*/ 1296 h 221908"/>
              <a:gd name="connsiteX1" fmla="*/ 716 w 249955"/>
              <a:gd name="connsiteY1" fmla="*/ 183859 h 221908"/>
              <a:gd name="connsiteX2" fmla="*/ 46753 w 249955"/>
              <a:gd name="connsiteY2" fmla="*/ 218784 h 221908"/>
              <a:gd name="connsiteX3" fmla="*/ 249953 w 249955"/>
              <a:gd name="connsiteY3" fmla="*/ 218784 h 221908"/>
              <a:gd name="connsiteX4" fmla="*/ 51516 w 249955"/>
              <a:gd name="connsiteY4" fmla="*/ 206084 h 221908"/>
              <a:gd name="connsiteX5" fmla="*/ 37228 w 249955"/>
              <a:gd name="connsiteY5" fmla="*/ 193384 h 221908"/>
              <a:gd name="connsiteX6" fmla="*/ 49928 w 249955"/>
              <a:gd name="connsiteY6" fmla="*/ 106071 h 221908"/>
              <a:gd name="connsiteX7" fmla="*/ 67391 w 249955"/>
              <a:gd name="connsiteY7" fmla="*/ 1296 h 221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955" h="221908">
                <a:moveTo>
                  <a:pt x="67391" y="1296"/>
                </a:moveTo>
                <a:cubicBezTo>
                  <a:pt x="59189" y="14261"/>
                  <a:pt x="4156" y="147611"/>
                  <a:pt x="716" y="183859"/>
                </a:cubicBezTo>
                <a:cubicBezTo>
                  <a:pt x="-2724" y="220107"/>
                  <a:pt x="5214" y="212963"/>
                  <a:pt x="46753" y="218784"/>
                </a:cubicBezTo>
                <a:cubicBezTo>
                  <a:pt x="88292" y="224605"/>
                  <a:pt x="249159" y="220901"/>
                  <a:pt x="249953" y="218784"/>
                </a:cubicBezTo>
                <a:cubicBezTo>
                  <a:pt x="250747" y="216667"/>
                  <a:pt x="86970" y="210317"/>
                  <a:pt x="51516" y="206084"/>
                </a:cubicBezTo>
                <a:cubicBezTo>
                  <a:pt x="16062" y="201851"/>
                  <a:pt x="37493" y="210053"/>
                  <a:pt x="37228" y="193384"/>
                </a:cubicBezTo>
                <a:cubicBezTo>
                  <a:pt x="36963" y="176715"/>
                  <a:pt x="42520" y="135969"/>
                  <a:pt x="49928" y="106071"/>
                </a:cubicBezTo>
                <a:cubicBezTo>
                  <a:pt x="57336" y="76173"/>
                  <a:pt x="75593" y="-11669"/>
                  <a:pt x="67391" y="1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: 図形 1043">
            <a:extLst>
              <a:ext uri="{FF2B5EF4-FFF2-40B4-BE49-F238E27FC236}">
                <a16:creationId xmlns:a16="http://schemas.microsoft.com/office/drawing/2014/main" id="{11C8519B-B1A2-4D52-A315-F723BF2FD4E8}"/>
              </a:ext>
            </a:extLst>
          </p:cNvPr>
          <p:cNvSpPr/>
          <p:nvPr/>
        </p:nvSpPr>
        <p:spPr>
          <a:xfrm>
            <a:off x="4641113" y="7359106"/>
            <a:ext cx="642760" cy="434691"/>
          </a:xfrm>
          <a:custGeom>
            <a:avLst/>
            <a:gdLst>
              <a:gd name="connsiteX0" fmla="*/ 737 w 642760"/>
              <a:gd name="connsiteY0" fmla="*/ 338682 h 434691"/>
              <a:gd name="connsiteX1" fmla="*/ 219812 w 642760"/>
              <a:gd name="connsiteY1" fmla="*/ 419644 h 434691"/>
              <a:gd name="connsiteX2" fmla="*/ 327762 w 642760"/>
              <a:gd name="connsiteY2" fmla="*/ 391069 h 434691"/>
              <a:gd name="connsiteX3" fmla="*/ 405550 w 642760"/>
              <a:gd name="connsiteY3" fmla="*/ 349794 h 434691"/>
              <a:gd name="connsiteX4" fmla="*/ 546837 w 642760"/>
              <a:gd name="connsiteY4" fmla="*/ 229144 h 434691"/>
              <a:gd name="connsiteX5" fmla="*/ 629387 w 642760"/>
              <a:gd name="connsiteY5" fmla="*/ 65632 h 434691"/>
              <a:gd name="connsiteX6" fmla="*/ 637325 w 642760"/>
              <a:gd name="connsiteY6" fmla="*/ 5307 h 434691"/>
              <a:gd name="connsiteX7" fmla="*/ 575412 w 642760"/>
              <a:gd name="connsiteY7" fmla="*/ 189457 h 434691"/>
              <a:gd name="connsiteX8" fmla="*/ 361100 w 642760"/>
              <a:gd name="connsiteY8" fmla="*/ 387894 h 434691"/>
              <a:gd name="connsiteX9" fmla="*/ 156312 w 642760"/>
              <a:gd name="connsiteY9" fmla="*/ 433932 h 434691"/>
              <a:gd name="connsiteX10" fmla="*/ 737 w 642760"/>
              <a:gd name="connsiteY10" fmla="*/ 338682 h 43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2760" h="434691">
                <a:moveTo>
                  <a:pt x="737" y="338682"/>
                </a:moveTo>
                <a:cubicBezTo>
                  <a:pt x="11320" y="336301"/>
                  <a:pt x="165308" y="410913"/>
                  <a:pt x="219812" y="419644"/>
                </a:cubicBezTo>
                <a:cubicBezTo>
                  <a:pt x="274316" y="428375"/>
                  <a:pt x="296806" y="402711"/>
                  <a:pt x="327762" y="391069"/>
                </a:cubicBezTo>
                <a:cubicBezTo>
                  <a:pt x="358718" y="379427"/>
                  <a:pt x="369037" y="376782"/>
                  <a:pt x="405550" y="349794"/>
                </a:cubicBezTo>
                <a:cubicBezTo>
                  <a:pt x="442063" y="322806"/>
                  <a:pt x="509531" y="276504"/>
                  <a:pt x="546837" y="229144"/>
                </a:cubicBezTo>
                <a:cubicBezTo>
                  <a:pt x="584143" y="181784"/>
                  <a:pt x="614306" y="102938"/>
                  <a:pt x="629387" y="65632"/>
                </a:cubicBezTo>
                <a:cubicBezTo>
                  <a:pt x="644468" y="28326"/>
                  <a:pt x="646321" y="-15331"/>
                  <a:pt x="637325" y="5307"/>
                </a:cubicBezTo>
                <a:cubicBezTo>
                  <a:pt x="628329" y="25944"/>
                  <a:pt x="621450" y="125692"/>
                  <a:pt x="575412" y="189457"/>
                </a:cubicBezTo>
                <a:cubicBezTo>
                  <a:pt x="529375" y="253221"/>
                  <a:pt x="430950" y="347148"/>
                  <a:pt x="361100" y="387894"/>
                </a:cubicBezTo>
                <a:cubicBezTo>
                  <a:pt x="291250" y="428640"/>
                  <a:pt x="216637" y="437636"/>
                  <a:pt x="156312" y="433932"/>
                </a:cubicBezTo>
                <a:cubicBezTo>
                  <a:pt x="95987" y="430228"/>
                  <a:pt x="-9846" y="341063"/>
                  <a:pt x="737" y="338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: 図形 1044">
            <a:extLst>
              <a:ext uri="{FF2B5EF4-FFF2-40B4-BE49-F238E27FC236}">
                <a16:creationId xmlns:a16="http://schemas.microsoft.com/office/drawing/2014/main" id="{6950CF9F-BE02-4D23-8851-E691C36B970F}"/>
              </a:ext>
            </a:extLst>
          </p:cNvPr>
          <p:cNvSpPr/>
          <p:nvPr/>
        </p:nvSpPr>
        <p:spPr>
          <a:xfrm>
            <a:off x="4935326" y="7372257"/>
            <a:ext cx="310252" cy="400373"/>
          </a:xfrm>
          <a:custGeom>
            <a:avLst/>
            <a:gdLst>
              <a:gd name="connsiteX0" fmla="*/ 309774 w 310252"/>
              <a:gd name="connsiteY0" fmla="*/ 93 h 400373"/>
              <a:gd name="connsiteX1" fmla="*/ 171662 w 310252"/>
              <a:gd name="connsiteY1" fmla="*/ 268381 h 400373"/>
              <a:gd name="connsiteX2" fmla="*/ 212 w 310252"/>
              <a:gd name="connsiteY2" fmla="*/ 400143 h 400373"/>
              <a:gd name="connsiteX3" fmla="*/ 208174 w 310252"/>
              <a:gd name="connsiteY3" fmla="*/ 239806 h 400373"/>
              <a:gd name="connsiteX4" fmla="*/ 309774 w 310252"/>
              <a:gd name="connsiteY4" fmla="*/ 93 h 40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252" h="400373">
                <a:moveTo>
                  <a:pt x="309774" y="93"/>
                </a:moveTo>
                <a:cubicBezTo>
                  <a:pt x="303689" y="4855"/>
                  <a:pt x="223256" y="201706"/>
                  <a:pt x="171662" y="268381"/>
                </a:cubicBezTo>
                <a:cubicBezTo>
                  <a:pt x="120068" y="335056"/>
                  <a:pt x="-5873" y="404905"/>
                  <a:pt x="212" y="400143"/>
                </a:cubicBezTo>
                <a:cubicBezTo>
                  <a:pt x="6297" y="395381"/>
                  <a:pt x="153405" y="305158"/>
                  <a:pt x="208174" y="239806"/>
                </a:cubicBezTo>
                <a:cubicBezTo>
                  <a:pt x="262943" y="174454"/>
                  <a:pt x="315859" y="-4669"/>
                  <a:pt x="309774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: 図形 1045">
            <a:extLst>
              <a:ext uri="{FF2B5EF4-FFF2-40B4-BE49-F238E27FC236}">
                <a16:creationId xmlns:a16="http://schemas.microsoft.com/office/drawing/2014/main" id="{70D4E559-A607-447C-B790-CC1B39E19627}"/>
              </a:ext>
            </a:extLst>
          </p:cNvPr>
          <p:cNvSpPr/>
          <p:nvPr/>
        </p:nvSpPr>
        <p:spPr>
          <a:xfrm>
            <a:off x="5167287" y="7370763"/>
            <a:ext cx="28722" cy="114102"/>
          </a:xfrm>
          <a:custGeom>
            <a:avLst/>
            <a:gdLst>
              <a:gd name="connsiteX0" fmla="*/ 26 w 28722"/>
              <a:gd name="connsiteY0" fmla="*/ 0 h 114102"/>
              <a:gd name="connsiteX1" fmla="*/ 27013 w 28722"/>
              <a:gd name="connsiteY1" fmla="*/ 101600 h 114102"/>
              <a:gd name="connsiteX2" fmla="*/ 22251 w 28722"/>
              <a:gd name="connsiteY2" fmla="*/ 101600 h 114102"/>
              <a:gd name="connsiteX3" fmla="*/ 26 w 28722"/>
              <a:gd name="connsiteY3" fmla="*/ 0 h 11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22" h="114102">
                <a:moveTo>
                  <a:pt x="26" y="0"/>
                </a:moveTo>
                <a:cubicBezTo>
                  <a:pt x="820" y="0"/>
                  <a:pt x="27013" y="101600"/>
                  <a:pt x="27013" y="101600"/>
                </a:cubicBezTo>
                <a:cubicBezTo>
                  <a:pt x="30717" y="118533"/>
                  <a:pt x="28072" y="118004"/>
                  <a:pt x="22251" y="101600"/>
                </a:cubicBezTo>
                <a:cubicBezTo>
                  <a:pt x="16430" y="85196"/>
                  <a:pt x="-768" y="0"/>
                  <a:pt x="2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: 図形 1046">
            <a:extLst>
              <a:ext uri="{FF2B5EF4-FFF2-40B4-BE49-F238E27FC236}">
                <a16:creationId xmlns:a16="http://schemas.microsoft.com/office/drawing/2014/main" id="{D101E598-E5F3-40FB-8F4A-B8F5C4D73F70}"/>
              </a:ext>
            </a:extLst>
          </p:cNvPr>
          <p:cNvSpPr/>
          <p:nvPr/>
        </p:nvSpPr>
        <p:spPr>
          <a:xfrm>
            <a:off x="5089512" y="7360458"/>
            <a:ext cx="78211" cy="169347"/>
          </a:xfrm>
          <a:custGeom>
            <a:avLst/>
            <a:gdLst>
              <a:gd name="connsiteX0" fmla="*/ 13 w 78211"/>
              <a:gd name="connsiteY0" fmla="*/ 780 h 169347"/>
              <a:gd name="connsiteX1" fmla="*/ 73038 w 78211"/>
              <a:gd name="connsiteY1" fmla="*/ 165880 h 169347"/>
              <a:gd name="connsiteX2" fmla="*/ 66688 w 78211"/>
              <a:gd name="connsiteY2" fmla="*/ 105555 h 169347"/>
              <a:gd name="connsiteX3" fmla="*/ 13 w 78211"/>
              <a:gd name="connsiteY3" fmla="*/ 780 h 169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11" h="169347">
                <a:moveTo>
                  <a:pt x="13" y="780"/>
                </a:moveTo>
                <a:cubicBezTo>
                  <a:pt x="1071" y="10834"/>
                  <a:pt x="61926" y="148418"/>
                  <a:pt x="73038" y="165880"/>
                </a:cubicBezTo>
                <a:cubicBezTo>
                  <a:pt x="84150" y="183342"/>
                  <a:pt x="75155" y="130426"/>
                  <a:pt x="66688" y="105555"/>
                </a:cubicBezTo>
                <a:cubicBezTo>
                  <a:pt x="58221" y="80684"/>
                  <a:pt x="-1045" y="-9274"/>
                  <a:pt x="13" y="7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: 図形 1047">
            <a:extLst>
              <a:ext uri="{FF2B5EF4-FFF2-40B4-BE49-F238E27FC236}">
                <a16:creationId xmlns:a16="http://schemas.microsoft.com/office/drawing/2014/main" id="{D3BD4E5F-1DAB-4440-AB9B-333B75C71B5F}"/>
              </a:ext>
            </a:extLst>
          </p:cNvPr>
          <p:cNvSpPr/>
          <p:nvPr/>
        </p:nvSpPr>
        <p:spPr>
          <a:xfrm>
            <a:off x="4918375" y="7124700"/>
            <a:ext cx="164041" cy="229486"/>
          </a:xfrm>
          <a:custGeom>
            <a:avLst/>
            <a:gdLst>
              <a:gd name="connsiteX0" fmla="*/ 25100 w 164041"/>
              <a:gd name="connsiteY0" fmla="*/ 0 h 229486"/>
              <a:gd name="connsiteX1" fmla="*/ 1288 w 164041"/>
              <a:gd name="connsiteY1" fmla="*/ 168275 h 229486"/>
              <a:gd name="connsiteX2" fmla="*/ 67963 w 164041"/>
              <a:gd name="connsiteY2" fmla="*/ 228600 h 229486"/>
              <a:gd name="connsiteX3" fmla="*/ 121938 w 164041"/>
              <a:gd name="connsiteY3" fmla="*/ 130175 h 229486"/>
              <a:gd name="connsiteX4" fmla="*/ 163213 w 164041"/>
              <a:gd name="connsiteY4" fmla="*/ 38100 h 229486"/>
              <a:gd name="connsiteX5" fmla="*/ 83838 w 164041"/>
              <a:gd name="connsiteY5" fmla="*/ 188913 h 229486"/>
              <a:gd name="connsiteX6" fmla="*/ 39388 w 164041"/>
              <a:gd name="connsiteY6" fmla="*/ 168275 h 229486"/>
              <a:gd name="connsiteX7" fmla="*/ 25100 w 164041"/>
              <a:gd name="connsiteY7" fmla="*/ 0 h 22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041" h="229486">
                <a:moveTo>
                  <a:pt x="25100" y="0"/>
                </a:moveTo>
                <a:cubicBezTo>
                  <a:pt x="18750" y="0"/>
                  <a:pt x="-5856" y="130175"/>
                  <a:pt x="1288" y="168275"/>
                </a:cubicBezTo>
                <a:cubicBezTo>
                  <a:pt x="8432" y="206375"/>
                  <a:pt x="47855" y="234950"/>
                  <a:pt x="67963" y="228600"/>
                </a:cubicBezTo>
                <a:cubicBezTo>
                  <a:pt x="88071" y="222250"/>
                  <a:pt x="106063" y="161925"/>
                  <a:pt x="121938" y="130175"/>
                </a:cubicBezTo>
                <a:cubicBezTo>
                  <a:pt x="137813" y="98425"/>
                  <a:pt x="169563" y="28310"/>
                  <a:pt x="163213" y="38100"/>
                </a:cubicBezTo>
                <a:cubicBezTo>
                  <a:pt x="156863" y="47890"/>
                  <a:pt x="104476" y="167217"/>
                  <a:pt x="83838" y="188913"/>
                </a:cubicBezTo>
                <a:cubicBezTo>
                  <a:pt x="63201" y="210609"/>
                  <a:pt x="47855" y="197908"/>
                  <a:pt x="39388" y="168275"/>
                </a:cubicBezTo>
                <a:cubicBezTo>
                  <a:pt x="30921" y="138642"/>
                  <a:pt x="31450" y="0"/>
                  <a:pt x="2510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: 図形 1048">
            <a:extLst>
              <a:ext uri="{FF2B5EF4-FFF2-40B4-BE49-F238E27FC236}">
                <a16:creationId xmlns:a16="http://schemas.microsoft.com/office/drawing/2014/main" id="{8B175D10-E9DB-475B-8450-9FD594844EE7}"/>
              </a:ext>
            </a:extLst>
          </p:cNvPr>
          <p:cNvSpPr/>
          <p:nvPr/>
        </p:nvSpPr>
        <p:spPr>
          <a:xfrm>
            <a:off x="4880650" y="7153009"/>
            <a:ext cx="117008" cy="404982"/>
          </a:xfrm>
          <a:custGeom>
            <a:avLst/>
            <a:gdLst>
              <a:gd name="connsiteX0" fmla="*/ 116800 w 117008"/>
              <a:gd name="connsiteY0" fmla="*/ 197116 h 404982"/>
              <a:gd name="connsiteX1" fmla="*/ 73938 w 117008"/>
              <a:gd name="connsiteY1" fmla="*/ 308241 h 404982"/>
              <a:gd name="connsiteX2" fmla="*/ 7263 w 117008"/>
              <a:gd name="connsiteY2" fmla="*/ 347929 h 404982"/>
              <a:gd name="connsiteX3" fmla="*/ 4088 w 117008"/>
              <a:gd name="connsiteY3" fmla="*/ 400316 h 404982"/>
              <a:gd name="connsiteX4" fmla="*/ 27900 w 117008"/>
              <a:gd name="connsiteY4" fmla="*/ 219341 h 404982"/>
              <a:gd name="connsiteX5" fmla="*/ 29488 w 117008"/>
              <a:gd name="connsiteY5" fmla="*/ 266 h 404982"/>
              <a:gd name="connsiteX6" fmla="*/ 32663 w 117008"/>
              <a:gd name="connsiteY6" fmla="*/ 265379 h 404982"/>
              <a:gd name="connsiteX7" fmla="*/ 88225 w 117008"/>
              <a:gd name="connsiteY7" fmla="*/ 260616 h 404982"/>
              <a:gd name="connsiteX8" fmla="*/ 116800 w 117008"/>
              <a:gd name="connsiteY8" fmla="*/ 197116 h 40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08" h="404982">
                <a:moveTo>
                  <a:pt x="116800" y="197116"/>
                </a:moveTo>
                <a:cubicBezTo>
                  <a:pt x="114419" y="205053"/>
                  <a:pt x="92194" y="283106"/>
                  <a:pt x="73938" y="308241"/>
                </a:cubicBezTo>
                <a:cubicBezTo>
                  <a:pt x="55682" y="333376"/>
                  <a:pt x="18905" y="332583"/>
                  <a:pt x="7263" y="347929"/>
                </a:cubicBezTo>
                <a:cubicBezTo>
                  <a:pt x="-4379" y="363275"/>
                  <a:pt x="649" y="421747"/>
                  <a:pt x="4088" y="400316"/>
                </a:cubicBezTo>
                <a:cubicBezTo>
                  <a:pt x="7527" y="378885"/>
                  <a:pt x="23667" y="286016"/>
                  <a:pt x="27900" y="219341"/>
                </a:cubicBezTo>
                <a:cubicBezTo>
                  <a:pt x="32133" y="152666"/>
                  <a:pt x="28694" y="-7407"/>
                  <a:pt x="29488" y="266"/>
                </a:cubicBezTo>
                <a:cubicBezTo>
                  <a:pt x="30282" y="7939"/>
                  <a:pt x="22873" y="221987"/>
                  <a:pt x="32663" y="265379"/>
                </a:cubicBezTo>
                <a:cubicBezTo>
                  <a:pt x="42452" y="308771"/>
                  <a:pt x="75790" y="269083"/>
                  <a:pt x="88225" y="260616"/>
                </a:cubicBezTo>
                <a:cubicBezTo>
                  <a:pt x="100660" y="252149"/>
                  <a:pt x="119181" y="189179"/>
                  <a:pt x="116800" y="197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: 図形 1049">
            <a:extLst>
              <a:ext uri="{FF2B5EF4-FFF2-40B4-BE49-F238E27FC236}">
                <a16:creationId xmlns:a16="http://schemas.microsoft.com/office/drawing/2014/main" id="{B78E539E-A8BC-4CF1-B5DC-CF571D4F4D36}"/>
              </a:ext>
            </a:extLst>
          </p:cNvPr>
          <p:cNvSpPr/>
          <p:nvPr/>
        </p:nvSpPr>
        <p:spPr>
          <a:xfrm>
            <a:off x="4884591" y="7474474"/>
            <a:ext cx="49361" cy="224693"/>
          </a:xfrm>
          <a:custGeom>
            <a:avLst/>
            <a:gdLst>
              <a:gd name="connsiteX0" fmla="*/ 147 w 49361"/>
              <a:gd name="connsiteY0" fmla="*/ 1064 h 224693"/>
              <a:gd name="connsiteX1" fmla="*/ 33484 w 49361"/>
              <a:gd name="connsiteY1" fmla="*/ 61389 h 224693"/>
              <a:gd name="connsiteX2" fmla="*/ 12847 w 49361"/>
              <a:gd name="connsiteY2" fmla="*/ 166164 h 224693"/>
              <a:gd name="connsiteX3" fmla="*/ 22372 w 49361"/>
              <a:gd name="connsiteY3" fmla="*/ 223314 h 224693"/>
              <a:gd name="connsiteX4" fmla="*/ 49359 w 49361"/>
              <a:gd name="connsiteY4" fmla="*/ 110601 h 224693"/>
              <a:gd name="connsiteX5" fmla="*/ 147 w 49361"/>
              <a:gd name="connsiteY5" fmla="*/ 1064 h 224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61" h="224693">
                <a:moveTo>
                  <a:pt x="147" y="1064"/>
                </a:moveTo>
                <a:cubicBezTo>
                  <a:pt x="-2499" y="-7138"/>
                  <a:pt x="31367" y="33872"/>
                  <a:pt x="33484" y="61389"/>
                </a:cubicBezTo>
                <a:cubicBezTo>
                  <a:pt x="35601" y="88906"/>
                  <a:pt x="14699" y="139177"/>
                  <a:pt x="12847" y="166164"/>
                </a:cubicBezTo>
                <a:cubicBezTo>
                  <a:pt x="10995" y="193151"/>
                  <a:pt x="16287" y="232575"/>
                  <a:pt x="22372" y="223314"/>
                </a:cubicBezTo>
                <a:cubicBezTo>
                  <a:pt x="28457" y="214053"/>
                  <a:pt x="49624" y="145791"/>
                  <a:pt x="49359" y="110601"/>
                </a:cubicBezTo>
                <a:cubicBezTo>
                  <a:pt x="49094" y="75411"/>
                  <a:pt x="2793" y="9266"/>
                  <a:pt x="147" y="10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: 図形 1050">
            <a:extLst>
              <a:ext uri="{FF2B5EF4-FFF2-40B4-BE49-F238E27FC236}">
                <a16:creationId xmlns:a16="http://schemas.microsoft.com/office/drawing/2014/main" id="{6B42D367-8A48-440D-B1FB-F8C657B6F0B3}"/>
              </a:ext>
            </a:extLst>
          </p:cNvPr>
          <p:cNvSpPr/>
          <p:nvPr/>
        </p:nvSpPr>
        <p:spPr>
          <a:xfrm>
            <a:off x="4891088" y="7688557"/>
            <a:ext cx="106400" cy="2586"/>
          </a:xfrm>
          <a:custGeom>
            <a:avLst/>
            <a:gdLst>
              <a:gd name="connsiteX0" fmla="*/ 0 w 106400"/>
              <a:gd name="connsiteY0" fmla="*/ 1293 h 2586"/>
              <a:gd name="connsiteX1" fmla="*/ 106362 w 106400"/>
              <a:gd name="connsiteY1" fmla="*/ 1293 h 2586"/>
              <a:gd name="connsiteX2" fmla="*/ 0 w 106400"/>
              <a:gd name="connsiteY2" fmla="*/ 1293 h 2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400" h="2586">
                <a:moveTo>
                  <a:pt x="0" y="1293"/>
                </a:moveTo>
                <a:cubicBezTo>
                  <a:pt x="0" y="1293"/>
                  <a:pt x="103981" y="4203"/>
                  <a:pt x="106362" y="1293"/>
                </a:cubicBezTo>
                <a:cubicBezTo>
                  <a:pt x="108743" y="-1617"/>
                  <a:pt x="0" y="1293"/>
                  <a:pt x="0" y="1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: 図形 1051">
            <a:extLst>
              <a:ext uri="{FF2B5EF4-FFF2-40B4-BE49-F238E27FC236}">
                <a16:creationId xmlns:a16="http://schemas.microsoft.com/office/drawing/2014/main" id="{8FA0796B-7210-4610-AD54-45E9D2D1018B}"/>
              </a:ext>
            </a:extLst>
          </p:cNvPr>
          <p:cNvSpPr/>
          <p:nvPr/>
        </p:nvSpPr>
        <p:spPr>
          <a:xfrm>
            <a:off x="4905375" y="7515120"/>
            <a:ext cx="92119" cy="36618"/>
          </a:xfrm>
          <a:custGeom>
            <a:avLst/>
            <a:gdLst>
              <a:gd name="connsiteX0" fmla="*/ 0 w 92119"/>
              <a:gd name="connsiteY0" fmla="*/ 36618 h 36618"/>
              <a:gd name="connsiteX1" fmla="*/ 92075 w 92119"/>
              <a:gd name="connsiteY1" fmla="*/ 105 h 36618"/>
              <a:gd name="connsiteX2" fmla="*/ 0 w 92119"/>
              <a:gd name="connsiteY2" fmla="*/ 36618 h 3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119" h="36618">
                <a:moveTo>
                  <a:pt x="0" y="36618"/>
                </a:moveTo>
                <a:cubicBezTo>
                  <a:pt x="0" y="36618"/>
                  <a:pt x="89694" y="2486"/>
                  <a:pt x="92075" y="105"/>
                </a:cubicBezTo>
                <a:cubicBezTo>
                  <a:pt x="94456" y="-2276"/>
                  <a:pt x="0" y="36618"/>
                  <a:pt x="0" y="36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: 図形 1052">
            <a:extLst>
              <a:ext uri="{FF2B5EF4-FFF2-40B4-BE49-F238E27FC236}">
                <a16:creationId xmlns:a16="http://schemas.microsoft.com/office/drawing/2014/main" id="{63664883-88E6-4116-9E20-45F20CD815DD}"/>
              </a:ext>
            </a:extLst>
          </p:cNvPr>
          <p:cNvSpPr/>
          <p:nvPr/>
        </p:nvSpPr>
        <p:spPr>
          <a:xfrm>
            <a:off x="4887135" y="7531895"/>
            <a:ext cx="142044" cy="7261"/>
          </a:xfrm>
          <a:custGeom>
            <a:avLst/>
            <a:gdLst>
              <a:gd name="connsiteX0" fmla="*/ 778 w 142044"/>
              <a:gd name="connsiteY0" fmla="*/ 793 h 7261"/>
              <a:gd name="connsiteX1" fmla="*/ 86503 w 142044"/>
              <a:gd name="connsiteY1" fmla="*/ 793 h 7261"/>
              <a:gd name="connsiteX2" fmla="*/ 140478 w 142044"/>
              <a:gd name="connsiteY2" fmla="*/ 7143 h 7261"/>
              <a:gd name="connsiteX3" fmla="*/ 778 w 142044"/>
              <a:gd name="connsiteY3" fmla="*/ 793 h 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044" h="7261">
                <a:moveTo>
                  <a:pt x="778" y="793"/>
                </a:moveTo>
                <a:cubicBezTo>
                  <a:pt x="-8218" y="-265"/>
                  <a:pt x="63220" y="-265"/>
                  <a:pt x="86503" y="793"/>
                </a:cubicBezTo>
                <a:cubicBezTo>
                  <a:pt x="109786" y="1851"/>
                  <a:pt x="150532" y="6085"/>
                  <a:pt x="140478" y="7143"/>
                </a:cubicBezTo>
                <a:cubicBezTo>
                  <a:pt x="130424" y="8201"/>
                  <a:pt x="9774" y="1851"/>
                  <a:pt x="778" y="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: 図形 1053">
            <a:extLst>
              <a:ext uri="{FF2B5EF4-FFF2-40B4-BE49-F238E27FC236}">
                <a16:creationId xmlns:a16="http://schemas.microsoft.com/office/drawing/2014/main" id="{2B96DF6E-6730-4367-BE59-91574FB16BBC}"/>
              </a:ext>
            </a:extLst>
          </p:cNvPr>
          <p:cNvSpPr/>
          <p:nvPr/>
        </p:nvSpPr>
        <p:spPr>
          <a:xfrm>
            <a:off x="4959302" y="7533635"/>
            <a:ext cx="7986" cy="160606"/>
          </a:xfrm>
          <a:custGeom>
            <a:avLst/>
            <a:gdLst>
              <a:gd name="connsiteX0" fmla="*/ 48 w 7986"/>
              <a:gd name="connsiteY0" fmla="*/ 2228 h 160606"/>
              <a:gd name="connsiteX1" fmla="*/ 4811 w 7986"/>
              <a:gd name="connsiteY1" fmla="*/ 159390 h 160606"/>
              <a:gd name="connsiteX2" fmla="*/ 7986 w 7986"/>
              <a:gd name="connsiteY2" fmla="*/ 72078 h 160606"/>
              <a:gd name="connsiteX3" fmla="*/ 48 w 7986"/>
              <a:gd name="connsiteY3" fmla="*/ 2228 h 16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86" h="160606">
                <a:moveTo>
                  <a:pt x="48" y="2228"/>
                </a:moveTo>
                <a:cubicBezTo>
                  <a:pt x="-481" y="16780"/>
                  <a:pt x="3488" y="147748"/>
                  <a:pt x="4811" y="159390"/>
                </a:cubicBezTo>
                <a:cubicBezTo>
                  <a:pt x="6134" y="171032"/>
                  <a:pt x="7986" y="95890"/>
                  <a:pt x="7986" y="72078"/>
                </a:cubicBezTo>
                <a:cubicBezTo>
                  <a:pt x="7986" y="48266"/>
                  <a:pt x="577" y="-12324"/>
                  <a:pt x="48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: 図形 1054">
            <a:extLst>
              <a:ext uri="{FF2B5EF4-FFF2-40B4-BE49-F238E27FC236}">
                <a16:creationId xmlns:a16="http://schemas.microsoft.com/office/drawing/2014/main" id="{3F6B85EF-ABB2-40DE-92FC-6CD5DB5E8805}"/>
              </a:ext>
            </a:extLst>
          </p:cNvPr>
          <p:cNvSpPr/>
          <p:nvPr/>
        </p:nvSpPr>
        <p:spPr>
          <a:xfrm>
            <a:off x="4979694" y="7528203"/>
            <a:ext cx="35412" cy="165471"/>
          </a:xfrm>
          <a:custGeom>
            <a:avLst/>
            <a:gdLst>
              <a:gd name="connsiteX0" fmla="*/ 294 w 35412"/>
              <a:gd name="connsiteY0" fmla="*/ 1310 h 165471"/>
              <a:gd name="connsiteX1" fmla="*/ 19344 w 35412"/>
              <a:gd name="connsiteY1" fmla="*/ 163235 h 165471"/>
              <a:gd name="connsiteX2" fmla="*/ 35219 w 35412"/>
              <a:gd name="connsiteY2" fmla="*/ 90210 h 165471"/>
              <a:gd name="connsiteX3" fmla="*/ 294 w 35412"/>
              <a:gd name="connsiteY3" fmla="*/ 1310 h 16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12" h="165471">
                <a:moveTo>
                  <a:pt x="294" y="1310"/>
                </a:moveTo>
                <a:cubicBezTo>
                  <a:pt x="-2352" y="13481"/>
                  <a:pt x="13523" y="148418"/>
                  <a:pt x="19344" y="163235"/>
                </a:cubicBezTo>
                <a:cubicBezTo>
                  <a:pt x="25165" y="178052"/>
                  <a:pt x="37071" y="115346"/>
                  <a:pt x="35219" y="90210"/>
                </a:cubicBezTo>
                <a:cubicBezTo>
                  <a:pt x="33367" y="65075"/>
                  <a:pt x="2940" y="-10861"/>
                  <a:pt x="294" y="1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: 図形 1055">
            <a:extLst>
              <a:ext uri="{FF2B5EF4-FFF2-40B4-BE49-F238E27FC236}">
                <a16:creationId xmlns:a16="http://schemas.microsoft.com/office/drawing/2014/main" id="{125E244E-BBBA-4478-AC48-7D837391E8BE}"/>
              </a:ext>
            </a:extLst>
          </p:cNvPr>
          <p:cNvSpPr/>
          <p:nvPr/>
        </p:nvSpPr>
        <p:spPr>
          <a:xfrm>
            <a:off x="4643547" y="6951358"/>
            <a:ext cx="222207" cy="125108"/>
          </a:xfrm>
          <a:custGeom>
            <a:avLst/>
            <a:gdLst>
              <a:gd name="connsiteX0" fmla="*/ 222141 w 222207"/>
              <a:gd name="connsiteY0" fmla="*/ 305 h 125108"/>
              <a:gd name="connsiteX1" fmla="*/ 15766 w 222207"/>
              <a:gd name="connsiteY1" fmla="*/ 120955 h 125108"/>
              <a:gd name="connsiteX2" fmla="*/ 37991 w 222207"/>
              <a:gd name="connsiteY2" fmla="*/ 87617 h 125108"/>
              <a:gd name="connsiteX3" fmla="*/ 222141 w 222207"/>
              <a:gd name="connsiteY3" fmla="*/ 305 h 12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207" h="125108">
                <a:moveTo>
                  <a:pt x="222141" y="305"/>
                </a:moveTo>
                <a:cubicBezTo>
                  <a:pt x="218437" y="5861"/>
                  <a:pt x="46458" y="106403"/>
                  <a:pt x="15766" y="120955"/>
                </a:cubicBezTo>
                <a:cubicBezTo>
                  <a:pt x="-14926" y="135507"/>
                  <a:pt x="2801" y="108784"/>
                  <a:pt x="37991" y="87617"/>
                </a:cubicBezTo>
                <a:cubicBezTo>
                  <a:pt x="73180" y="66450"/>
                  <a:pt x="225845" y="-5251"/>
                  <a:pt x="222141" y="3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: 図形 1056">
            <a:extLst>
              <a:ext uri="{FF2B5EF4-FFF2-40B4-BE49-F238E27FC236}">
                <a16:creationId xmlns:a16="http://schemas.microsoft.com/office/drawing/2014/main" id="{C9170779-67FA-4565-AC65-67A18C2DE778}"/>
              </a:ext>
            </a:extLst>
          </p:cNvPr>
          <p:cNvSpPr/>
          <p:nvPr/>
        </p:nvSpPr>
        <p:spPr>
          <a:xfrm>
            <a:off x="4643438" y="7000780"/>
            <a:ext cx="171450" cy="111817"/>
          </a:xfrm>
          <a:custGeom>
            <a:avLst/>
            <a:gdLst>
              <a:gd name="connsiteX0" fmla="*/ 171450 w 171450"/>
              <a:gd name="connsiteY0" fmla="*/ 95 h 111817"/>
              <a:gd name="connsiteX1" fmla="*/ 68262 w 171450"/>
              <a:gd name="connsiteY1" fmla="*/ 108045 h 111817"/>
              <a:gd name="connsiteX2" fmla="*/ 0 w 171450"/>
              <a:gd name="connsiteY2" fmla="*/ 87408 h 111817"/>
              <a:gd name="connsiteX3" fmla="*/ 68262 w 171450"/>
              <a:gd name="connsiteY3" fmla="*/ 88995 h 111817"/>
              <a:gd name="connsiteX4" fmla="*/ 171450 w 171450"/>
              <a:gd name="connsiteY4" fmla="*/ 95 h 111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450" h="111817">
                <a:moveTo>
                  <a:pt x="171450" y="95"/>
                </a:moveTo>
                <a:cubicBezTo>
                  <a:pt x="171450" y="3270"/>
                  <a:pt x="96837" y="93493"/>
                  <a:pt x="68262" y="108045"/>
                </a:cubicBezTo>
                <a:cubicBezTo>
                  <a:pt x="39687" y="122597"/>
                  <a:pt x="0" y="90583"/>
                  <a:pt x="0" y="87408"/>
                </a:cubicBezTo>
                <a:cubicBezTo>
                  <a:pt x="0" y="84233"/>
                  <a:pt x="38629" y="103812"/>
                  <a:pt x="68262" y="88995"/>
                </a:cubicBezTo>
                <a:cubicBezTo>
                  <a:pt x="97895" y="74178"/>
                  <a:pt x="171450" y="-3080"/>
                  <a:pt x="171450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: 図形 1057">
            <a:extLst>
              <a:ext uri="{FF2B5EF4-FFF2-40B4-BE49-F238E27FC236}">
                <a16:creationId xmlns:a16="http://schemas.microsoft.com/office/drawing/2014/main" id="{8466BE6E-2BB5-4EFC-BB8C-95399EF180E5}"/>
              </a:ext>
            </a:extLst>
          </p:cNvPr>
          <p:cNvSpPr/>
          <p:nvPr/>
        </p:nvSpPr>
        <p:spPr>
          <a:xfrm>
            <a:off x="4568803" y="7103188"/>
            <a:ext cx="169061" cy="250858"/>
          </a:xfrm>
          <a:custGeom>
            <a:avLst/>
            <a:gdLst>
              <a:gd name="connsiteX0" fmla="*/ 65110 w 169061"/>
              <a:gd name="connsiteY0" fmla="*/ 875 h 250858"/>
              <a:gd name="connsiteX1" fmla="*/ 152422 w 169061"/>
              <a:gd name="connsiteY1" fmla="*/ 142162 h 250858"/>
              <a:gd name="connsiteX2" fmla="*/ 165122 w 169061"/>
              <a:gd name="connsiteY2" fmla="*/ 177087 h 250858"/>
              <a:gd name="connsiteX3" fmla="*/ 104797 w 169061"/>
              <a:gd name="connsiteY3" fmla="*/ 245350 h 250858"/>
              <a:gd name="connsiteX4" fmla="*/ 42885 w 169061"/>
              <a:gd name="connsiteY4" fmla="*/ 242175 h 250858"/>
              <a:gd name="connsiteX5" fmla="*/ 115910 w 169061"/>
              <a:gd name="connsiteY5" fmla="*/ 205662 h 250858"/>
              <a:gd name="connsiteX6" fmla="*/ 96860 w 169061"/>
              <a:gd name="connsiteY6" fmla="*/ 194550 h 250858"/>
              <a:gd name="connsiteX7" fmla="*/ 149247 w 169061"/>
              <a:gd name="connsiteY7" fmla="*/ 173912 h 250858"/>
              <a:gd name="connsiteX8" fmla="*/ 109560 w 169061"/>
              <a:gd name="connsiteY8" fmla="*/ 154862 h 250858"/>
              <a:gd name="connsiteX9" fmla="*/ 69872 w 169061"/>
              <a:gd name="connsiteY9" fmla="*/ 146925 h 250858"/>
              <a:gd name="connsiteX10" fmla="*/ 92097 w 169061"/>
              <a:gd name="connsiteY10" fmla="*/ 107237 h 250858"/>
              <a:gd name="connsiteX11" fmla="*/ 73047 w 169061"/>
              <a:gd name="connsiteY11" fmla="*/ 126287 h 250858"/>
              <a:gd name="connsiteX12" fmla="*/ 22 w 169061"/>
              <a:gd name="connsiteY12" fmla="*/ 78662 h 250858"/>
              <a:gd name="connsiteX13" fmla="*/ 65110 w 169061"/>
              <a:gd name="connsiteY13" fmla="*/ 81837 h 250858"/>
              <a:gd name="connsiteX14" fmla="*/ 65110 w 169061"/>
              <a:gd name="connsiteY14" fmla="*/ 875 h 25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9061" h="250858">
                <a:moveTo>
                  <a:pt x="65110" y="875"/>
                </a:moveTo>
                <a:cubicBezTo>
                  <a:pt x="79662" y="10929"/>
                  <a:pt x="135753" y="112793"/>
                  <a:pt x="152422" y="142162"/>
                </a:cubicBezTo>
                <a:cubicBezTo>
                  <a:pt x="169091" y="171531"/>
                  <a:pt x="173059" y="159889"/>
                  <a:pt x="165122" y="177087"/>
                </a:cubicBezTo>
                <a:cubicBezTo>
                  <a:pt x="157185" y="194285"/>
                  <a:pt x="125170" y="234502"/>
                  <a:pt x="104797" y="245350"/>
                </a:cubicBezTo>
                <a:cubicBezTo>
                  <a:pt x="84424" y="256198"/>
                  <a:pt x="41033" y="248790"/>
                  <a:pt x="42885" y="242175"/>
                </a:cubicBezTo>
                <a:cubicBezTo>
                  <a:pt x="44737" y="235560"/>
                  <a:pt x="106914" y="213600"/>
                  <a:pt x="115910" y="205662"/>
                </a:cubicBezTo>
                <a:cubicBezTo>
                  <a:pt x="124906" y="197725"/>
                  <a:pt x="91304" y="199842"/>
                  <a:pt x="96860" y="194550"/>
                </a:cubicBezTo>
                <a:cubicBezTo>
                  <a:pt x="102416" y="189258"/>
                  <a:pt x="147130" y="180527"/>
                  <a:pt x="149247" y="173912"/>
                </a:cubicBezTo>
                <a:cubicBezTo>
                  <a:pt x="151364" y="167297"/>
                  <a:pt x="122789" y="159360"/>
                  <a:pt x="109560" y="154862"/>
                </a:cubicBezTo>
                <a:cubicBezTo>
                  <a:pt x="96331" y="150364"/>
                  <a:pt x="72782" y="154862"/>
                  <a:pt x="69872" y="146925"/>
                </a:cubicBezTo>
                <a:cubicBezTo>
                  <a:pt x="66962" y="138988"/>
                  <a:pt x="91568" y="110677"/>
                  <a:pt x="92097" y="107237"/>
                </a:cubicBezTo>
                <a:cubicBezTo>
                  <a:pt x="92626" y="103797"/>
                  <a:pt x="88393" y="131050"/>
                  <a:pt x="73047" y="126287"/>
                </a:cubicBezTo>
                <a:cubicBezTo>
                  <a:pt x="57701" y="121524"/>
                  <a:pt x="1345" y="86070"/>
                  <a:pt x="22" y="78662"/>
                </a:cubicBezTo>
                <a:cubicBezTo>
                  <a:pt x="-1301" y="71254"/>
                  <a:pt x="55320" y="93214"/>
                  <a:pt x="65110" y="81837"/>
                </a:cubicBezTo>
                <a:cubicBezTo>
                  <a:pt x="74900" y="70460"/>
                  <a:pt x="50558" y="-9179"/>
                  <a:pt x="65110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: 図形 1058">
            <a:extLst>
              <a:ext uri="{FF2B5EF4-FFF2-40B4-BE49-F238E27FC236}">
                <a16:creationId xmlns:a16="http://schemas.microsoft.com/office/drawing/2014/main" id="{CEBC24D7-A530-44C8-A540-60A25D61ADC2}"/>
              </a:ext>
            </a:extLst>
          </p:cNvPr>
          <p:cNvSpPr/>
          <p:nvPr/>
        </p:nvSpPr>
        <p:spPr>
          <a:xfrm>
            <a:off x="4785218" y="7173913"/>
            <a:ext cx="144312" cy="90725"/>
          </a:xfrm>
          <a:custGeom>
            <a:avLst/>
            <a:gdLst>
              <a:gd name="connsiteX0" fmla="*/ 142382 w 144312"/>
              <a:gd name="connsiteY0" fmla="*/ 90487 h 90725"/>
              <a:gd name="connsiteX1" fmla="*/ 83645 w 144312"/>
              <a:gd name="connsiteY1" fmla="*/ 0 h 90725"/>
              <a:gd name="connsiteX2" fmla="*/ 4270 w 144312"/>
              <a:gd name="connsiteY2" fmla="*/ 88900 h 90725"/>
              <a:gd name="connsiteX3" fmla="*/ 15382 w 144312"/>
              <a:gd name="connsiteY3" fmla="*/ 39687 h 90725"/>
              <a:gd name="connsiteX4" fmla="*/ 55070 w 144312"/>
              <a:gd name="connsiteY4" fmla="*/ 12700 h 90725"/>
              <a:gd name="connsiteX5" fmla="*/ 123332 w 144312"/>
              <a:gd name="connsiteY5" fmla="*/ 26987 h 90725"/>
              <a:gd name="connsiteX6" fmla="*/ 142382 w 144312"/>
              <a:gd name="connsiteY6" fmla="*/ 90487 h 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12" h="90725">
                <a:moveTo>
                  <a:pt x="142382" y="90487"/>
                </a:moveTo>
                <a:cubicBezTo>
                  <a:pt x="135768" y="85989"/>
                  <a:pt x="106664" y="264"/>
                  <a:pt x="83645" y="0"/>
                </a:cubicBezTo>
                <a:cubicBezTo>
                  <a:pt x="60626" y="-264"/>
                  <a:pt x="15647" y="82285"/>
                  <a:pt x="4270" y="88900"/>
                </a:cubicBezTo>
                <a:cubicBezTo>
                  <a:pt x="-7107" y="95515"/>
                  <a:pt x="6915" y="52387"/>
                  <a:pt x="15382" y="39687"/>
                </a:cubicBezTo>
                <a:cubicBezTo>
                  <a:pt x="23849" y="26987"/>
                  <a:pt x="37078" y="14817"/>
                  <a:pt x="55070" y="12700"/>
                </a:cubicBezTo>
                <a:cubicBezTo>
                  <a:pt x="73062" y="10583"/>
                  <a:pt x="109045" y="19579"/>
                  <a:pt x="123332" y="26987"/>
                </a:cubicBezTo>
                <a:cubicBezTo>
                  <a:pt x="137619" y="34395"/>
                  <a:pt x="148996" y="94985"/>
                  <a:pt x="142382" y="9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: 図形 1059">
            <a:extLst>
              <a:ext uri="{FF2B5EF4-FFF2-40B4-BE49-F238E27FC236}">
                <a16:creationId xmlns:a16="http://schemas.microsoft.com/office/drawing/2014/main" id="{B3524776-350C-4AA7-A52B-AB85BCE66E65}"/>
              </a:ext>
            </a:extLst>
          </p:cNvPr>
          <p:cNvSpPr/>
          <p:nvPr/>
        </p:nvSpPr>
        <p:spPr>
          <a:xfrm>
            <a:off x="4786280" y="7254761"/>
            <a:ext cx="122289" cy="49328"/>
          </a:xfrm>
          <a:custGeom>
            <a:avLst/>
            <a:gdLst>
              <a:gd name="connsiteX0" fmla="*/ 33 w 122289"/>
              <a:gd name="connsiteY0" fmla="*/ 1702 h 49328"/>
              <a:gd name="connsiteX1" fmla="*/ 76233 w 122289"/>
              <a:gd name="connsiteY1" fmla="*/ 49327 h 49328"/>
              <a:gd name="connsiteX2" fmla="*/ 73058 w 122289"/>
              <a:gd name="connsiteY2" fmla="*/ 3289 h 49328"/>
              <a:gd name="connsiteX3" fmla="*/ 122270 w 122289"/>
              <a:gd name="connsiteY3" fmla="*/ 9639 h 49328"/>
              <a:gd name="connsiteX4" fmla="*/ 66708 w 122289"/>
              <a:gd name="connsiteY4" fmla="*/ 9639 h 49328"/>
              <a:gd name="connsiteX5" fmla="*/ 33 w 122289"/>
              <a:gd name="connsiteY5" fmla="*/ 1702 h 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289" h="49328">
                <a:moveTo>
                  <a:pt x="33" y="1702"/>
                </a:moveTo>
                <a:cubicBezTo>
                  <a:pt x="1620" y="8317"/>
                  <a:pt x="64062" y="49063"/>
                  <a:pt x="76233" y="49327"/>
                </a:cubicBezTo>
                <a:cubicBezTo>
                  <a:pt x="88404" y="49591"/>
                  <a:pt x="65385" y="9904"/>
                  <a:pt x="73058" y="3289"/>
                </a:cubicBezTo>
                <a:cubicBezTo>
                  <a:pt x="80731" y="-3326"/>
                  <a:pt x="123328" y="8581"/>
                  <a:pt x="122270" y="9639"/>
                </a:cubicBezTo>
                <a:cubicBezTo>
                  <a:pt x="121212" y="10697"/>
                  <a:pt x="80202" y="9374"/>
                  <a:pt x="66708" y="9639"/>
                </a:cubicBezTo>
                <a:cubicBezTo>
                  <a:pt x="53214" y="9904"/>
                  <a:pt x="-1554" y="-4913"/>
                  <a:pt x="33" y="1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: 図形 1060">
            <a:extLst>
              <a:ext uri="{FF2B5EF4-FFF2-40B4-BE49-F238E27FC236}">
                <a16:creationId xmlns:a16="http://schemas.microsoft.com/office/drawing/2014/main" id="{39CB9D07-B329-4747-B7D6-EC6E1ADA6E73}"/>
              </a:ext>
            </a:extLst>
          </p:cNvPr>
          <p:cNvSpPr/>
          <p:nvPr/>
        </p:nvSpPr>
        <p:spPr>
          <a:xfrm>
            <a:off x="4810045" y="7214723"/>
            <a:ext cx="100093" cy="36977"/>
          </a:xfrm>
          <a:custGeom>
            <a:avLst/>
            <a:gdLst>
              <a:gd name="connsiteX0" fmla="*/ 100093 w 100093"/>
              <a:gd name="connsiteY0" fmla="*/ 36977 h 36977"/>
              <a:gd name="connsiteX1" fmla="*/ 49293 w 100093"/>
              <a:gd name="connsiteY1" fmla="*/ 465 h 36977"/>
              <a:gd name="connsiteX2" fmla="*/ 4843 w 100093"/>
              <a:gd name="connsiteY2" fmla="*/ 16340 h 36977"/>
              <a:gd name="connsiteX3" fmla="*/ 11193 w 100093"/>
              <a:gd name="connsiteY3" fmla="*/ 16340 h 36977"/>
              <a:gd name="connsiteX4" fmla="*/ 100093 w 100093"/>
              <a:gd name="connsiteY4" fmla="*/ 36977 h 3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93" h="36977">
                <a:moveTo>
                  <a:pt x="100093" y="36977"/>
                </a:moveTo>
                <a:cubicBezTo>
                  <a:pt x="82630" y="20440"/>
                  <a:pt x="65168" y="3904"/>
                  <a:pt x="49293" y="465"/>
                </a:cubicBezTo>
                <a:cubicBezTo>
                  <a:pt x="33418" y="-2974"/>
                  <a:pt x="11193" y="13694"/>
                  <a:pt x="4843" y="16340"/>
                </a:cubicBezTo>
                <a:cubicBezTo>
                  <a:pt x="-1507" y="18986"/>
                  <a:pt x="-3624" y="14753"/>
                  <a:pt x="11193" y="16340"/>
                </a:cubicBezTo>
                <a:lnTo>
                  <a:pt x="100093" y="3697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: 図形 1061">
            <a:extLst>
              <a:ext uri="{FF2B5EF4-FFF2-40B4-BE49-F238E27FC236}">
                <a16:creationId xmlns:a16="http://schemas.microsoft.com/office/drawing/2014/main" id="{6E4B4E88-4D85-46AB-90A6-87DB52816FE3}"/>
              </a:ext>
            </a:extLst>
          </p:cNvPr>
          <p:cNvSpPr/>
          <p:nvPr/>
        </p:nvSpPr>
        <p:spPr>
          <a:xfrm>
            <a:off x="4749786" y="7162253"/>
            <a:ext cx="23956" cy="171976"/>
          </a:xfrm>
          <a:custGeom>
            <a:avLst/>
            <a:gdLst>
              <a:gd name="connsiteX0" fmla="*/ 22239 w 23956"/>
              <a:gd name="connsiteY0" fmla="*/ 2135 h 171976"/>
              <a:gd name="connsiteX1" fmla="*/ 14 w 23956"/>
              <a:gd name="connsiteY1" fmla="*/ 170410 h 171976"/>
              <a:gd name="connsiteX2" fmla="*/ 19064 w 23956"/>
              <a:gd name="connsiteY2" fmla="*/ 81510 h 171976"/>
              <a:gd name="connsiteX3" fmla="*/ 22239 w 23956"/>
              <a:gd name="connsiteY3" fmla="*/ 2135 h 17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56" h="171976">
                <a:moveTo>
                  <a:pt x="22239" y="2135"/>
                </a:moveTo>
                <a:cubicBezTo>
                  <a:pt x="19064" y="16952"/>
                  <a:pt x="543" y="157181"/>
                  <a:pt x="14" y="170410"/>
                </a:cubicBezTo>
                <a:cubicBezTo>
                  <a:pt x="-515" y="183639"/>
                  <a:pt x="14037" y="109556"/>
                  <a:pt x="19064" y="81510"/>
                </a:cubicBezTo>
                <a:cubicBezTo>
                  <a:pt x="24091" y="53464"/>
                  <a:pt x="25414" y="-12682"/>
                  <a:pt x="22239" y="2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: 図形 1062">
            <a:extLst>
              <a:ext uri="{FF2B5EF4-FFF2-40B4-BE49-F238E27FC236}">
                <a16:creationId xmlns:a16="http://schemas.microsoft.com/office/drawing/2014/main" id="{585F3151-9B6B-4910-A473-8F598AC6E254}"/>
              </a:ext>
            </a:extLst>
          </p:cNvPr>
          <p:cNvSpPr/>
          <p:nvPr/>
        </p:nvSpPr>
        <p:spPr>
          <a:xfrm>
            <a:off x="4574697" y="7267276"/>
            <a:ext cx="250783" cy="508309"/>
          </a:xfrm>
          <a:custGeom>
            <a:avLst/>
            <a:gdLst>
              <a:gd name="connsiteX0" fmla="*/ 203678 w 250783"/>
              <a:gd name="connsiteY0" fmla="*/ 17762 h 508309"/>
              <a:gd name="connsiteX1" fmla="*/ 95728 w 250783"/>
              <a:gd name="connsiteY1" fmla="*/ 270174 h 508309"/>
              <a:gd name="connsiteX2" fmla="*/ 478 w 250783"/>
              <a:gd name="connsiteY2" fmla="*/ 359074 h 508309"/>
              <a:gd name="connsiteX3" fmla="*/ 62391 w 250783"/>
              <a:gd name="connsiteY3" fmla="*/ 397174 h 508309"/>
              <a:gd name="connsiteX4" fmla="*/ 140178 w 250783"/>
              <a:gd name="connsiteY4" fmla="*/ 508299 h 508309"/>
              <a:gd name="connsiteX5" fmla="*/ 62391 w 250783"/>
              <a:gd name="connsiteY5" fmla="*/ 403524 h 508309"/>
              <a:gd name="connsiteX6" fmla="*/ 78266 w 250783"/>
              <a:gd name="connsiteY6" fmla="*/ 335262 h 508309"/>
              <a:gd name="connsiteX7" fmla="*/ 241778 w 250783"/>
              <a:gd name="connsiteY7" fmla="*/ 54274 h 508309"/>
              <a:gd name="connsiteX8" fmla="*/ 203678 w 250783"/>
              <a:gd name="connsiteY8" fmla="*/ 17762 h 50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783" h="508309">
                <a:moveTo>
                  <a:pt x="203678" y="17762"/>
                </a:moveTo>
                <a:cubicBezTo>
                  <a:pt x="179336" y="53745"/>
                  <a:pt x="129595" y="213289"/>
                  <a:pt x="95728" y="270174"/>
                </a:cubicBezTo>
                <a:cubicBezTo>
                  <a:pt x="61861" y="327059"/>
                  <a:pt x="6034" y="337907"/>
                  <a:pt x="478" y="359074"/>
                </a:cubicBezTo>
                <a:cubicBezTo>
                  <a:pt x="-5078" y="380241"/>
                  <a:pt x="39108" y="372303"/>
                  <a:pt x="62391" y="397174"/>
                </a:cubicBezTo>
                <a:cubicBezTo>
                  <a:pt x="85674" y="422045"/>
                  <a:pt x="140178" y="507241"/>
                  <a:pt x="140178" y="508299"/>
                </a:cubicBezTo>
                <a:cubicBezTo>
                  <a:pt x="140178" y="509357"/>
                  <a:pt x="72710" y="432363"/>
                  <a:pt x="62391" y="403524"/>
                </a:cubicBezTo>
                <a:cubicBezTo>
                  <a:pt x="52072" y="374685"/>
                  <a:pt x="48368" y="393470"/>
                  <a:pt x="78266" y="335262"/>
                </a:cubicBezTo>
                <a:cubicBezTo>
                  <a:pt x="108164" y="277054"/>
                  <a:pt x="214526" y="104810"/>
                  <a:pt x="241778" y="54274"/>
                </a:cubicBezTo>
                <a:cubicBezTo>
                  <a:pt x="269030" y="3738"/>
                  <a:pt x="228020" y="-18221"/>
                  <a:pt x="203678" y="17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: 図形 1063">
            <a:extLst>
              <a:ext uri="{FF2B5EF4-FFF2-40B4-BE49-F238E27FC236}">
                <a16:creationId xmlns:a16="http://schemas.microsoft.com/office/drawing/2014/main" id="{973D5458-63F8-4B08-B1F9-178BF733751A}"/>
              </a:ext>
            </a:extLst>
          </p:cNvPr>
          <p:cNvSpPr/>
          <p:nvPr/>
        </p:nvSpPr>
        <p:spPr>
          <a:xfrm>
            <a:off x="3400997" y="7421319"/>
            <a:ext cx="935587" cy="251122"/>
          </a:xfrm>
          <a:custGeom>
            <a:avLst/>
            <a:gdLst>
              <a:gd name="connsiteX0" fmla="*/ 29591 w 935587"/>
              <a:gd name="connsiteY0" fmla="*/ 6594 h 251122"/>
              <a:gd name="connsiteX1" fmla="*/ 455041 w 935587"/>
              <a:gd name="connsiteY1" fmla="*/ 208206 h 251122"/>
              <a:gd name="connsiteX2" fmla="*/ 934466 w 935587"/>
              <a:gd name="connsiteY2" fmla="*/ 251069 h 251122"/>
              <a:gd name="connsiteX3" fmla="*/ 577278 w 935587"/>
              <a:gd name="connsiteY3" fmla="*/ 205031 h 251122"/>
              <a:gd name="connsiteX4" fmla="*/ 243903 w 935587"/>
              <a:gd name="connsiteY4" fmla="*/ 114544 h 251122"/>
              <a:gd name="connsiteX5" fmla="*/ 58166 w 935587"/>
              <a:gd name="connsiteY5" fmla="*/ 52631 h 251122"/>
              <a:gd name="connsiteX6" fmla="*/ 29591 w 935587"/>
              <a:gd name="connsiteY6" fmla="*/ 6594 h 25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5587" h="251122">
                <a:moveTo>
                  <a:pt x="29591" y="6594"/>
                </a:moveTo>
                <a:cubicBezTo>
                  <a:pt x="95737" y="32523"/>
                  <a:pt x="304229" y="167460"/>
                  <a:pt x="455041" y="208206"/>
                </a:cubicBezTo>
                <a:cubicBezTo>
                  <a:pt x="605853" y="248952"/>
                  <a:pt x="914093" y="251598"/>
                  <a:pt x="934466" y="251069"/>
                </a:cubicBezTo>
                <a:cubicBezTo>
                  <a:pt x="954839" y="250540"/>
                  <a:pt x="692372" y="227785"/>
                  <a:pt x="577278" y="205031"/>
                </a:cubicBezTo>
                <a:cubicBezTo>
                  <a:pt x="462184" y="182277"/>
                  <a:pt x="330422" y="139944"/>
                  <a:pt x="243903" y="114544"/>
                </a:cubicBezTo>
                <a:cubicBezTo>
                  <a:pt x="157384" y="89144"/>
                  <a:pt x="92297" y="66654"/>
                  <a:pt x="58166" y="52631"/>
                </a:cubicBezTo>
                <a:cubicBezTo>
                  <a:pt x="24035" y="38608"/>
                  <a:pt x="-36555" y="-19335"/>
                  <a:pt x="29591" y="6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: 図形 1064">
            <a:extLst>
              <a:ext uri="{FF2B5EF4-FFF2-40B4-BE49-F238E27FC236}">
                <a16:creationId xmlns:a16="http://schemas.microsoft.com/office/drawing/2014/main" id="{487EA13A-78F7-49C0-87EC-B40C042EFFF7}"/>
              </a:ext>
            </a:extLst>
          </p:cNvPr>
          <p:cNvSpPr/>
          <p:nvPr/>
        </p:nvSpPr>
        <p:spPr>
          <a:xfrm>
            <a:off x="4617975" y="7207055"/>
            <a:ext cx="29102" cy="209237"/>
          </a:xfrm>
          <a:custGeom>
            <a:avLst/>
            <a:gdLst>
              <a:gd name="connsiteX0" fmla="*/ 17525 w 29102"/>
              <a:gd name="connsiteY0" fmla="*/ 195 h 209237"/>
              <a:gd name="connsiteX1" fmla="*/ 14350 w 29102"/>
              <a:gd name="connsiteY1" fmla="*/ 108145 h 209237"/>
              <a:gd name="connsiteX2" fmla="*/ 63 w 29102"/>
              <a:gd name="connsiteY2" fmla="*/ 174820 h 209237"/>
              <a:gd name="connsiteX3" fmla="*/ 20700 w 29102"/>
              <a:gd name="connsiteY3" fmla="*/ 208158 h 209237"/>
              <a:gd name="connsiteX4" fmla="*/ 28638 w 29102"/>
              <a:gd name="connsiteY4" fmla="*/ 136720 h 209237"/>
              <a:gd name="connsiteX5" fmla="*/ 17525 w 29102"/>
              <a:gd name="connsiteY5" fmla="*/ 195 h 20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102" h="209237">
                <a:moveTo>
                  <a:pt x="17525" y="195"/>
                </a:moveTo>
                <a:cubicBezTo>
                  <a:pt x="15144" y="-4567"/>
                  <a:pt x="17260" y="79041"/>
                  <a:pt x="14350" y="108145"/>
                </a:cubicBezTo>
                <a:cubicBezTo>
                  <a:pt x="11440" y="137249"/>
                  <a:pt x="-995" y="158151"/>
                  <a:pt x="63" y="174820"/>
                </a:cubicBezTo>
                <a:cubicBezTo>
                  <a:pt x="1121" y="191489"/>
                  <a:pt x="15938" y="214508"/>
                  <a:pt x="20700" y="208158"/>
                </a:cubicBezTo>
                <a:cubicBezTo>
                  <a:pt x="25462" y="201808"/>
                  <a:pt x="25728" y="167941"/>
                  <a:pt x="28638" y="136720"/>
                </a:cubicBezTo>
                <a:cubicBezTo>
                  <a:pt x="31549" y="105499"/>
                  <a:pt x="19906" y="4957"/>
                  <a:pt x="17525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: 図形 1065">
            <a:extLst>
              <a:ext uri="{FF2B5EF4-FFF2-40B4-BE49-F238E27FC236}">
                <a16:creationId xmlns:a16="http://schemas.microsoft.com/office/drawing/2014/main" id="{B02CA01E-815B-48F7-BC41-E2250E81D209}"/>
              </a:ext>
            </a:extLst>
          </p:cNvPr>
          <p:cNvSpPr/>
          <p:nvPr/>
        </p:nvSpPr>
        <p:spPr>
          <a:xfrm>
            <a:off x="4554079" y="7397750"/>
            <a:ext cx="108827" cy="98425"/>
          </a:xfrm>
          <a:custGeom>
            <a:avLst/>
            <a:gdLst>
              <a:gd name="connsiteX0" fmla="*/ 108409 w 108827"/>
              <a:gd name="connsiteY0" fmla="*/ 0 h 98425"/>
              <a:gd name="connsiteX1" fmla="*/ 40146 w 108827"/>
              <a:gd name="connsiteY1" fmla="*/ 61913 h 98425"/>
              <a:gd name="connsiteX2" fmla="*/ 459 w 108827"/>
              <a:gd name="connsiteY2" fmla="*/ 98425 h 98425"/>
              <a:gd name="connsiteX3" fmla="*/ 65546 w 108827"/>
              <a:gd name="connsiteY3" fmla="*/ 61913 h 98425"/>
              <a:gd name="connsiteX4" fmla="*/ 108409 w 108827"/>
              <a:gd name="connsiteY4" fmla="*/ 0 h 9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27" h="98425">
                <a:moveTo>
                  <a:pt x="108409" y="0"/>
                </a:moveTo>
                <a:cubicBezTo>
                  <a:pt x="104176" y="0"/>
                  <a:pt x="40146" y="61913"/>
                  <a:pt x="40146" y="61913"/>
                </a:cubicBezTo>
                <a:cubicBezTo>
                  <a:pt x="22154" y="78317"/>
                  <a:pt x="-3774" y="98425"/>
                  <a:pt x="459" y="98425"/>
                </a:cubicBezTo>
                <a:cubicBezTo>
                  <a:pt x="4692" y="98425"/>
                  <a:pt x="47290" y="75407"/>
                  <a:pt x="65546" y="61913"/>
                </a:cubicBezTo>
                <a:cubicBezTo>
                  <a:pt x="83802" y="48419"/>
                  <a:pt x="112642" y="0"/>
                  <a:pt x="10840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: 図形 1066">
            <a:extLst>
              <a:ext uri="{FF2B5EF4-FFF2-40B4-BE49-F238E27FC236}">
                <a16:creationId xmlns:a16="http://schemas.microsoft.com/office/drawing/2014/main" id="{CE17B504-0E3D-476C-ABAC-73687E685EFD}"/>
              </a:ext>
            </a:extLst>
          </p:cNvPr>
          <p:cNvSpPr/>
          <p:nvPr/>
        </p:nvSpPr>
        <p:spPr>
          <a:xfrm>
            <a:off x="4472612" y="7346813"/>
            <a:ext cx="167847" cy="59038"/>
          </a:xfrm>
          <a:custGeom>
            <a:avLst/>
            <a:gdLst>
              <a:gd name="connsiteX0" fmla="*/ 164476 w 167847"/>
              <a:gd name="connsiteY0" fmla="*/ 137 h 59038"/>
              <a:gd name="connsiteX1" fmla="*/ 963 w 167847"/>
              <a:gd name="connsiteY1" fmla="*/ 57287 h 59038"/>
              <a:gd name="connsiteX2" fmla="*/ 100976 w 167847"/>
              <a:gd name="connsiteY2" fmla="*/ 41412 h 59038"/>
              <a:gd name="connsiteX3" fmla="*/ 164476 w 167847"/>
              <a:gd name="connsiteY3" fmla="*/ 137 h 5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847" h="59038">
                <a:moveTo>
                  <a:pt x="164476" y="137"/>
                </a:moveTo>
                <a:cubicBezTo>
                  <a:pt x="147807" y="2783"/>
                  <a:pt x="11546" y="50408"/>
                  <a:pt x="963" y="57287"/>
                </a:cubicBezTo>
                <a:cubicBezTo>
                  <a:pt x="-9620" y="64166"/>
                  <a:pt x="69755" y="49085"/>
                  <a:pt x="100976" y="41412"/>
                </a:cubicBezTo>
                <a:cubicBezTo>
                  <a:pt x="132197" y="33739"/>
                  <a:pt x="181145" y="-2509"/>
                  <a:pt x="164476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: 図形 1067">
            <a:extLst>
              <a:ext uri="{FF2B5EF4-FFF2-40B4-BE49-F238E27FC236}">
                <a16:creationId xmlns:a16="http://schemas.microsoft.com/office/drawing/2014/main" id="{BF5A54CD-43BB-47B4-AE6B-0D8E74906FC1}"/>
              </a:ext>
            </a:extLst>
          </p:cNvPr>
          <p:cNvSpPr/>
          <p:nvPr/>
        </p:nvSpPr>
        <p:spPr>
          <a:xfrm>
            <a:off x="4521011" y="7391271"/>
            <a:ext cx="73334" cy="86489"/>
          </a:xfrm>
          <a:custGeom>
            <a:avLst/>
            <a:gdLst>
              <a:gd name="connsiteX0" fmla="*/ 189 w 73334"/>
              <a:gd name="connsiteY0" fmla="*/ 129 h 86489"/>
              <a:gd name="connsiteX1" fmla="*/ 68452 w 73334"/>
              <a:gd name="connsiteY1" fmla="*/ 36642 h 86489"/>
              <a:gd name="connsiteX2" fmla="*/ 66864 w 73334"/>
              <a:gd name="connsiteY2" fmla="*/ 85854 h 86489"/>
              <a:gd name="connsiteX3" fmla="*/ 58927 w 73334"/>
              <a:gd name="connsiteY3" fmla="*/ 63629 h 86489"/>
              <a:gd name="connsiteX4" fmla="*/ 47814 w 73334"/>
              <a:gd name="connsiteY4" fmla="*/ 49342 h 86489"/>
              <a:gd name="connsiteX5" fmla="*/ 189 w 73334"/>
              <a:gd name="connsiteY5" fmla="*/ 129 h 8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34" h="86489">
                <a:moveTo>
                  <a:pt x="189" y="129"/>
                </a:moveTo>
                <a:cubicBezTo>
                  <a:pt x="3629" y="-1988"/>
                  <a:pt x="57340" y="22355"/>
                  <a:pt x="68452" y="36642"/>
                </a:cubicBezTo>
                <a:cubicBezTo>
                  <a:pt x="79565" y="50930"/>
                  <a:pt x="68451" y="81356"/>
                  <a:pt x="66864" y="85854"/>
                </a:cubicBezTo>
                <a:cubicBezTo>
                  <a:pt x="65277" y="90352"/>
                  <a:pt x="62102" y="69714"/>
                  <a:pt x="58927" y="63629"/>
                </a:cubicBezTo>
                <a:cubicBezTo>
                  <a:pt x="55752" y="57544"/>
                  <a:pt x="54429" y="57544"/>
                  <a:pt x="47814" y="49342"/>
                </a:cubicBezTo>
                <a:cubicBezTo>
                  <a:pt x="41199" y="41140"/>
                  <a:pt x="-3251" y="2246"/>
                  <a:pt x="189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: 図形 1068">
            <a:extLst>
              <a:ext uri="{FF2B5EF4-FFF2-40B4-BE49-F238E27FC236}">
                <a16:creationId xmlns:a16="http://schemas.microsoft.com/office/drawing/2014/main" id="{BD0904B1-6CA7-429C-9E4A-E3C270DEDB24}"/>
              </a:ext>
            </a:extLst>
          </p:cNvPr>
          <p:cNvSpPr/>
          <p:nvPr/>
        </p:nvSpPr>
        <p:spPr>
          <a:xfrm>
            <a:off x="4475116" y="7408066"/>
            <a:ext cx="88928" cy="88117"/>
          </a:xfrm>
          <a:custGeom>
            <a:avLst/>
            <a:gdLst>
              <a:gd name="connsiteX0" fmla="*/ 47 w 88928"/>
              <a:gd name="connsiteY0" fmla="*/ 797 h 88117"/>
              <a:gd name="connsiteX1" fmla="*/ 71484 w 88928"/>
              <a:gd name="connsiteY1" fmla="*/ 51597 h 88117"/>
              <a:gd name="connsiteX2" fmla="*/ 84184 w 88928"/>
              <a:gd name="connsiteY2" fmla="*/ 88109 h 88117"/>
              <a:gd name="connsiteX3" fmla="*/ 87359 w 88928"/>
              <a:gd name="connsiteY3" fmla="*/ 54772 h 88117"/>
              <a:gd name="connsiteX4" fmla="*/ 60372 w 88928"/>
              <a:gd name="connsiteY4" fmla="*/ 23022 h 88117"/>
              <a:gd name="connsiteX5" fmla="*/ 47 w 88928"/>
              <a:gd name="connsiteY5" fmla="*/ 797 h 88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28" h="88117">
                <a:moveTo>
                  <a:pt x="47" y="797"/>
                </a:moveTo>
                <a:cubicBezTo>
                  <a:pt x="1899" y="5560"/>
                  <a:pt x="57461" y="37045"/>
                  <a:pt x="71484" y="51597"/>
                </a:cubicBezTo>
                <a:cubicBezTo>
                  <a:pt x="85507" y="66149"/>
                  <a:pt x="81538" y="87580"/>
                  <a:pt x="84184" y="88109"/>
                </a:cubicBezTo>
                <a:cubicBezTo>
                  <a:pt x="86830" y="88638"/>
                  <a:pt x="91328" y="65620"/>
                  <a:pt x="87359" y="54772"/>
                </a:cubicBezTo>
                <a:cubicBezTo>
                  <a:pt x="83390" y="43924"/>
                  <a:pt x="70162" y="32283"/>
                  <a:pt x="60372" y="23022"/>
                </a:cubicBezTo>
                <a:cubicBezTo>
                  <a:pt x="50583" y="13762"/>
                  <a:pt x="-1805" y="-3966"/>
                  <a:pt x="47" y="7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: 図形 1069">
            <a:extLst>
              <a:ext uri="{FF2B5EF4-FFF2-40B4-BE49-F238E27FC236}">
                <a16:creationId xmlns:a16="http://schemas.microsoft.com/office/drawing/2014/main" id="{8E8F1878-707A-4E47-B5B4-8A316F1E1B36}"/>
              </a:ext>
            </a:extLst>
          </p:cNvPr>
          <p:cNvSpPr/>
          <p:nvPr/>
        </p:nvSpPr>
        <p:spPr>
          <a:xfrm>
            <a:off x="4211629" y="7421563"/>
            <a:ext cx="95276" cy="117328"/>
          </a:xfrm>
          <a:custGeom>
            <a:avLst/>
            <a:gdLst>
              <a:gd name="connsiteX0" fmla="*/ 66684 w 95276"/>
              <a:gd name="connsiteY0" fmla="*/ 0 h 117328"/>
              <a:gd name="connsiteX1" fmla="*/ 95259 w 95276"/>
              <a:gd name="connsiteY1" fmla="*/ 93662 h 117328"/>
              <a:gd name="connsiteX2" fmla="*/ 61921 w 95276"/>
              <a:gd name="connsiteY2" fmla="*/ 114300 h 117328"/>
              <a:gd name="connsiteX3" fmla="*/ 9 w 95276"/>
              <a:gd name="connsiteY3" fmla="*/ 42862 h 117328"/>
              <a:gd name="connsiteX4" fmla="*/ 66684 w 95276"/>
              <a:gd name="connsiteY4" fmla="*/ 100012 h 117328"/>
              <a:gd name="connsiteX5" fmla="*/ 74621 w 95276"/>
              <a:gd name="connsiteY5" fmla="*/ 95250 h 117328"/>
              <a:gd name="connsiteX6" fmla="*/ 66684 w 95276"/>
              <a:gd name="connsiteY6" fmla="*/ 0 h 117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276" h="117328">
                <a:moveTo>
                  <a:pt x="66684" y="0"/>
                </a:moveTo>
                <a:cubicBezTo>
                  <a:pt x="70124" y="-265"/>
                  <a:pt x="96053" y="74612"/>
                  <a:pt x="95259" y="93662"/>
                </a:cubicBezTo>
                <a:cubicBezTo>
                  <a:pt x="94465" y="112712"/>
                  <a:pt x="77796" y="122767"/>
                  <a:pt x="61921" y="114300"/>
                </a:cubicBezTo>
                <a:cubicBezTo>
                  <a:pt x="46046" y="105833"/>
                  <a:pt x="-785" y="45243"/>
                  <a:pt x="9" y="42862"/>
                </a:cubicBezTo>
                <a:cubicBezTo>
                  <a:pt x="803" y="40481"/>
                  <a:pt x="54249" y="91281"/>
                  <a:pt x="66684" y="100012"/>
                </a:cubicBezTo>
                <a:cubicBezTo>
                  <a:pt x="79119" y="108743"/>
                  <a:pt x="74886" y="112712"/>
                  <a:pt x="74621" y="95250"/>
                </a:cubicBezTo>
                <a:cubicBezTo>
                  <a:pt x="74356" y="77788"/>
                  <a:pt x="63244" y="265"/>
                  <a:pt x="666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: 図形 1070">
            <a:extLst>
              <a:ext uri="{FF2B5EF4-FFF2-40B4-BE49-F238E27FC236}">
                <a16:creationId xmlns:a16="http://schemas.microsoft.com/office/drawing/2014/main" id="{9DA799CC-9A55-4DC2-8AD1-FB4DBAFA79A0}"/>
              </a:ext>
            </a:extLst>
          </p:cNvPr>
          <p:cNvSpPr/>
          <p:nvPr/>
        </p:nvSpPr>
        <p:spPr>
          <a:xfrm>
            <a:off x="4273399" y="7390816"/>
            <a:ext cx="212883" cy="185705"/>
          </a:xfrm>
          <a:custGeom>
            <a:avLst/>
            <a:gdLst>
              <a:gd name="connsiteX0" fmla="*/ 212876 w 212883"/>
              <a:gd name="connsiteY0" fmla="*/ 24397 h 185705"/>
              <a:gd name="connsiteX1" fmla="*/ 76351 w 212883"/>
              <a:gd name="connsiteY1" fmla="*/ 2172 h 185705"/>
              <a:gd name="connsiteX2" fmla="*/ 62064 w 212883"/>
              <a:gd name="connsiteY2" fmla="*/ 86309 h 185705"/>
              <a:gd name="connsiteX3" fmla="*/ 1739 w 212883"/>
              <a:gd name="connsiteY3" fmla="*/ 170447 h 185705"/>
              <a:gd name="connsiteX4" fmla="*/ 138264 w 212883"/>
              <a:gd name="connsiteY4" fmla="*/ 184734 h 185705"/>
              <a:gd name="connsiteX5" fmla="*/ 116039 w 212883"/>
              <a:gd name="connsiteY5" fmla="*/ 157747 h 185705"/>
              <a:gd name="connsiteX6" fmla="*/ 130326 w 212883"/>
              <a:gd name="connsiteY6" fmla="*/ 125997 h 185705"/>
              <a:gd name="connsiteX7" fmla="*/ 166839 w 212883"/>
              <a:gd name="connsiteY7" fmla="*/ 102184 h 185705"/>
              <a:gd name="connsiteX8" fmla="*/ 104926 w 212883"/>
              <a:gd name="connsiteY8" fmla="*/ 137109 h 185705"/>
              <a:gd name="connsiteX9" fmla="*/ 106514 w 212883"/>
              <a:gd name="connsiteY9" fmla="*/ 167272 h 185705"/>
              <a:gd name="connsiteX10" fmla="*/ 38251 w 212883"/>
              <a:gd name="connsiteY10" fmla="*/ 157747 h 185705"/>
              <a:gd name="connsiteX11" fmla="*/ 43014 w 212883"/>
              <a:gd name="connsiteY11" fmla="*/ 145047 h 185705"/>
              <a:gd name="connsiteX12" fmla="*/ 84289 w 212883"/>
              <a:gd name="connsiteY12" fmla="*/ 60909 h 185705"/>
              <a:gd name="connsiteX13" fmla="*/ 82701 w 212883"/>
              <a:gd name="connsiteY13" fmla="*/ 25984 h 185705"/>
              <a:gd name="connsiteX14" fmla="*/ 82701 w 212883"/>
              <a:gd name="connsiteY14" fmla="*/ 19634 h 185705"/>
              <a:gd name="connsiteX15" fmla="*/ 212876 w 212883"/>
              <a:gd name="connsiteY15" fmla="*/ 24397 h 185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2883" h="185705">
                <a:moveTo>
                  <a:pt x="212876" y="24397"/>
                </a:moveTo>
                <a:cubicBezTo>
                  <a:pt x="211818" y="21487"/>
                  <a:pt x="101486" y="-8147"/>
                  <a:pt x="76351" y="2172"/>
                </a:cubicBezTo>
                <a:cubicBezTo>
                  <a:pt x="51216" y="12491"/>
                  <a:pt x="74499" y="58263"/>
                  <a:pt x="62064" y="86309"/>
                </a:cubicBezTo>
                <a:cubicBezTo>
                  <a:pt x="49629" y="114355"/>
                  <a:pt x="-10961" y="154043"/>
                  <a:pt x="1739" y="170447"/>
                </a:cubicBezTo>
                <a:cubicBezTo>
                  <a:pt x="14439" y="186851"/>
                  <a:pt x="119214" y="186851"/>
                  <a:pt x="138264" y="184734"/>
                </a:cubicBezTo>
                <a:cubicBezTo>
                  <a:pt x="157314" y="182617"/>
                  <a:pt x="117362" y="167536"/>
                  <a:pt x="116039" y="157747"/>
                </a:cubicBezTo>
                <a:cubicBezTo>
                  <a:pt x="114716" y="147958"/>
                  <a:pt x="121859" y="135258"/>
                  <a:pt x="130326" y="125997"/>
                </a:cubicBezTo>
                <a:cubicBezTo>
                  <a:pt x="138793" y="116736"/>
                  <a:pt x="171072" y="100332"/>
                  <a:pt x="166839" y="102184"/>
                </a:cubicBezTo>
                <a:cubicBezTo>
                  <a:pt x="162606" y="104036"/>
                  <a:pt x="114980" y="126261"/>
                  <a:pt x="104926" y="137109"/>
                </a:cubicBezTo>
                <a:cubicBezTo>
                  <a:pt x="94872" y="147957"/>
                  <a:pt x="117626" y="163832"/>
                  <a:pt x="106514" y="167272"/>
                </a:cubicBezTo>
                <a:cubicBezTo>
                  <a:pt x="95401" y="170712"/>
                  <a:pt x="48834" y="161451"/>
                  <a:pt x="38251" y="157747"/>
                </a:cubicBezTo>
                <a:cubicBezTo>
                  <a:pt x="27668" y="154043"/>
                  <a:pt x="35341" y="161187"/>
                  <a:pt x="43014" y="145047"/>
                </a:cubicBezTo>
                <a:cubicBezTo>
                  <a:pt x="50687" y="128907"/>
                  <a:pt x="77674" y="80753"/>
                  <a:pt x="84289" y="60909"/>
                </a:cubicBezTo>
                <a:cubicBezTo>
                  <a:pt x="90904" y="41065"/>
                  <a:pt x="82701" y="25984"/>
                  <a:pt x="82701" y="25984"/>
                </a:cubicBezTo>
                <a:cubicBezTo>
                  <a:pt x="82436" y="19105"/>
                  <a:pt x="68149" y="19369"/>
                  <a:pt x="82701" y="19634"/>
                </a:cubicBezTo>
                <a:cubicBezTo>
                  <a:pt x="97253" y="19899"/>
                  <a:pt x="213934" y="27307"/>
                  <a:pt x="212876" y="2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: 図形 1071">
            <a:extLst>
              <a:ext uri="{FF2B5EF4-FFF2-40B4-BE49-F238E27FC236}">
                <a16:creationId xmlns:a16="http://schemas.microsoft.com/office/drawing/2014/main" id="{10356382-4E0E-4D60-8194-7A0C30A8D47B}"/>
              </a:ext>
            </a:extLst>
          </p:cNvPr>
          <p:cNvSpPr/>
          <p:nvPr/>
        </p:nvSpPr>
        <p:spPr>
          <a:xfrm>
            <a:off x="4440023" y="7425795"/>
            <a:ext cx="60854" cy="172600"/>
          </a:xfrm>
          <a:custGeom>
            <a:avLst/>
            <a:gdLst>
              <a:gd name="connsiteX0" fmla="*/ 54190 w 60854"/>
              <a:gd name="connsiteY0" fmla="*/ 530 h 172600"/>
              <a:gd name="connsiteX1" fmla="*/ 57365 w 60854"/>
              <a:gd name="connsiteY1" fmla="*/ 164043 h 172600"/>
              <a:gd name="connsiteX2" fmla="*/ 215 w 60854"/>
              <a:gd name="connsiteY2" fmla="*/ 149755 h 172600"/>
              <a:gd name="connsiteX3" fmla="*/ 38315 w 60854"/>
              <a:gd name="connsiteY3" fmla="*/ 151343 h 172600"/>
              <a:gd name="connsiteX4" fmla="*/ 51015 w 60854"/>
              <a:gd name="connsiteY4" fmla="*/ 113243 h 172600"/>
              <a:gd name="connsiteX5" fmla="*/ 54190 w 60854"/>
              <a:gd name="connsiteY5" fmla="*/ 530 h 17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854" h="172600">
                <a:moveTo>
                  <a:pt x="54190" y="530"/>
                </a:moveTo>
                <a:cubicBezTo>
                  <a:pt x="55248" y="8997"/>
                  <a:pt x="66361" y="139172"/>
                  <a:pt x="57365" y="164043"/>
                </a:cubicBezTo>
                <a:cubicBezTo>
                  <a:pt x="48369" y="188914"/>
                  <a:pt x="3390" y="151872"/>
                  <a:pt x="215" y="149755"/>
                </a:cubicBezTo>
                <a:cubicBezTo>
                  <a:pt x="-2960" y="147638"/>
                  <a:pt x="29848" y="157428"/>
                  <a:pt x="38315" y="151343"/>
                </a:cubicBezTo>
                <a:cubicBezTo>
                  <a:pt x="46782" y="145258"/>
                  <a:pt x="49957" y="139172"/>
                  <a:pt x="51015" y="113243"/>
                </a:cubicBezTo>
                <a:cubicBezTo>
                  <a:pt x="52073" y="87314"/>
                  <a:pt x="53132" y="-7937"/>
                  <a:pt x="54190" y="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: 図形 1072">
            <a:extLst>
              <a:ext uri="{FF2B5EF4-FFF2-40B4-BE49-F238E27FC236}">
                <a16:creationId xmlns:a16="http://schemas.microsoft.com/office/drawing/2014/main" id="{B6223651-4178-494A-8A83-168200F94913}"/>
              </a:ext>
            </a:extLst>
          </p:cNvPr>
          <p:cNvSpPr/>
          <p:nvPr/>
        </p:nvSpPr>
        <p:spPr>
          <a:xfrm>
            <a:off x="4393525" y="7413210"/>
            <a:ext cx="55140" cy="122664"/>
          </a:xfrm>
          <a:custGeom>
            <a:avLst/>
            <a:gdLst>
              <a:gd name="connsiteX0" fmla="*/ 54650 w 55140"/>
              <a:gd name="connsiteY0" fmla="*/ 415 h 122664"/>
              <a:gd name="connsiteX1" fmla="*/ 675 w 55140"/>
              <a:gd name="connsiteY1" fmla="*/ 119478 h 122664"/>
              <a:gd name="connsiteX2" fmla="*/ 26075 w 55140"/>
              <a:gd name="connsiteY2" fmla="*/ 81378 h 122664"/>
              <a:gd name="connsiteX3" fmla="*/ 54650 w 55140"/>
              <a:gd name="connsiteY3" fmla="*/ 415 h 12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40" h="122664">
                <a:moveTo>
                  <a:pt x="54650" y="415"/>
                </a:moveTo>
                <a:cubicBezTo>
                  <a:pt x="50417" y="6765"/>
                  <a:pt x="5437" y="105984"/>
                  <a:pt x="675" y="119478"/>
                </a:cubicBezTo>
                <a:cubicBezTo>
                  <a:pt x="-4087" y="132972"/>
                  <a:pt x="17608" y="100428"/>
                  <a:pt x="26075" y="81378"/>
                </a:cubicBezTo>
                <a:cubicBezTo>
                  <a:pt x="34542" y="62328"/>
                  <a:pt x="58883" y="-5935"/>
                  <a:pt x="54650" y="4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: 図形 1073">
            <a:extLst>
              <a:ext uri="{FF2B5EF4-FFF2-40B4-BE49-F238E27FC236}">
                <a16:creationId xmlns:a16="http://schemas.microsoft.com/office/drawing/2014/main" id="{AAC477A9-B70D-462D-A5D1-49B29154FFA2}"/>
              </a:ext>
            </a:extLst>
          </p:cNvPr>
          <p:cNvSpPr/>
          <p:nvPr/>
        </p:nvSpPr>
        <p:spPr>
          <a:xfrm>
            <a:off x="4421034" y="7502518"/>
            <a:ext cx="74571" cy="80132"/>
          </a:xfrm>
          <a:custGeom>
            <a:avLst/>
            <a:gdLst>
              <a:gd name="connsiteX0" fmla="*/ 154 w 74571"/>
              <a:gd name="connsiteY0" fmla="*/ 7 h 80132"/>
              <a:gd name="connsiteX1" fmla="*/ 50954 w 74571"/>
              <a:gd name="connsiteY1" fmla="*/ 17470 h 80132"/>
              <a:gd name="connsiteX2" fmla="*/ 43016 w 74571"/>
              <a:gd name="connsiteY2" fmla="*/ 68270 h 80132"/>
              <a:gd name="connsiteX3" fmla="*/ 44604 w 74571"/>
              <a:gd name="connsiteY3" fmla="*/ 79382 h 80132"/>
              <a:gd name="connsiteX4" fmla="*/ 68416 w 74571"/>
              <a:gd name="connsiteY4" fmla="*/ 53982 h 80132"/>
              <a:gd name="connsiteX5" fmla="*/ 70004 w 74571"/>
              <a:gd name="connsiteY5" fmla="*/ 19057 h 80132"/>
              <a:gd name="connsiteX6" fmla="*/ 154 w 74571"/>
              <a:gd name="connsiteY6" fmla="*/ 7 h 8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571" h="80132">
                <a:moveTo>
                  <a:pt x="154" y="7"/>
                </a:moveTo>
                <a:cubicBezTo>
                  <a:pt x="-3021" y="-258"/>
                  <a:pt x="43810" y="6093"/>
                  <a:pt x="50954" y="17470"/>
                </a:cubicBezTo>
                <a:cubicBezTo>
                  <a:pt x="58098" y="28847"/>
                  <a:pt x="44074" y="57951"/>
                  <a:pt x="43016" y="68270"/>
                </a:cubicBezTo>
                <a:cubicBezTo>
                  <a:pt x="41958" y="78589"/>
                  <a:pt x="40371" y="81763"/>
                  <a:pt x="44604" y="79382"/>
                </a:cubicBezTo>
                <a:cubicBezTo>
                  <a:pt x="48837" y="77001"/>
                  <a:pt x="64183" y="64036"/>
                  <a:pt x="68416" y="53982"/>
                </a:cubicBezTo>
                <a:cubicBezTo>
                  <a:pt x="72649" y="43928"/>
                  <a:pt x="79000" y="29905"/>
                  <a:pt x="70004" y="19057"/>
                </a:cubicBezTo>
                <a:cubicBezTo>
                  <a:pt x="61008" y="8209"/>
                  <a:pt x="3329" y="272"/>
                  <a:pt x="15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: 図形 1074">
            <a:extLst>
              <a:ext uri="{FF2B5EF4-FFF2-40B4-BE49-F238E27FC236}">
                <a16:creationId xmlns:a16="http://schemas.microsoft.com/office/drawing/2014/main" id="{941A54CB-6323-4CF6-8F23-09C8B5A64F0F}"/>
              </a:ext>
            </a:extLst>
          </p:cNvPr>
          <p:cNvSpPr/>
          <p:nvPr/>
        </p:nvSpPr>
        <p:spPr>
          <a:xfrm>
            <a:off x="4478652" y="7498481"/>
            <a:ext cx="206324" cy="141204"/>
          </a:xfrm>
          <a:custGeom>
            <a:avLst/>
            <a:gdLst>
              <a:gd name="connsiteX0" fmla="*/ 202886 w 206324"/>
              <a:gd name="connsiteY0" fmla="*/ 869 h 141204"/>
              <a:gd name="connsiteX1" fmla="*/ 1273 w 206324"/>
              <a:gd name="connsiteY1" fmla="*/ 138982 h 141204"/>
              <a:gd name="connsiteX2" fmla="*/ 120336 w 206324"/>
              <a:gd name="connsiteY2" fmla="*/ 81832 h 141204"/>
              <a:gd name="connsiteX3" fmla="*/ 202886 w 206324"/>
              <a:gd name="connsiteY3" fmla="*/ 869 h 14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6324" h="141204">
                <a:moveTo>
                  <a:pt x="202886" y="869"/>
                </a:moveTo>
                <a:cubicBezTo>
                  <a:pt x="183042" y="10394"/>
                  <a:pt x="15031" y="125488"/>
                  <a:pt x="1273" y="138982"/>
                </a:cubicBezTo>
                <a:cubicBezTo>
                  <a:pt x="-12485" y="152476"/>
                  <a:pt x="89115" y="100882"/>
                  <a:pt x="120336" y="81832"/>
                </a:cubicBezTo>
                <a:cubicBezTo>
                  <a:pt x="151557" y="62782"/>
                  <a:pt x="222730" y="-8656"/>
                  <a:pt x="202886" y="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: 図形 1075">
            <a:extLst>
              <a:ext uri="{FF2B5EF4-FFF2-40B4-BE49-F238E27FC236}">
                <a16:creationId xmlns:a16="http://schemas.microsoft.com/office/drawing/2014/main" id="{4CA1D275-505A-45CD-9217-635FAFE1F339}"/>
              </a:ext>
            </a:extLst>
          </p:cNvPr>
          <p:cNvSpPr/>
          <p:nvPr/>
        </p:nvSpPr>
        <p:spPr>
          <a:xfrm>
            <a:off x="4226915" y="7642191"/>
            <a:ext cx="386133" cy="38794"/>
          </a:xfrm>
          <a:custGeom>
            <a:avLst/>
            <a:gdLst>
              <a:gd name="connsiteX0" fmla="*/ 3773 w 386133"/>
              <a:gd name="connsiteY0" fmla="*/ 36547 h 38794"/>
              <a:gd name="connsiteX1" fmla="*/ 381598 w 386133"/>
              <a:gd name="connsiteY1" fmla="*/ 34 h 38794"/>
              <a:gd name="connsiteX2" fmla="*/ 199035 w 386133"/>
              <a:gd name="connsiteY2" fmla="*/ 30197 h 38794"/>
              <a:gd name="connsiteX3" fmla="*/ 3773 w 386133"/>
              <a:gd name="connsiteY3" fmla="*/ 36547 h 3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133" h="38794">
                <a:moveTo>
                  <a:pt x="3773" y="36547"/>
                </a:moveTo>
                <a:cubicBezTo>
                  <a:pt x="34200" y="31520"/>
                  <a:pt x="349054" y="1092"/>
                  <a:pt x="381598" y="34"/>
                </a:cubicBezTo>
                <a:cubicBezTo>
                  <a:pt x="414142" y="-1024"/>
                  <a:pt x="263064" y="22789"/>
                  <a:pt x="199035" y="30197"/>
                </a:cubicBezTo>
                <a:cubicBezTo>
                  <a:pt x="135006" y="37605"/>
                  <a:pt x="-26654" y="41574"/>
                  <a:pt x="3773" y="36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: 図形 1076">
            <a:extLst>
              <a:ext uri="{FF2B5EF4-FFF2-40B4-BE49-F238E27FC236}">
                <a16:creationId xmlns:a16="http://schemas.microsoft.com/office/drawing/2014/main" id="{C82DB821-32DA-4396-9442-ED22A796B66B}"/>
              </a:ext>
            </a:extLst>
          </p:cNvPr>
          <p:cNvSpPr/>
          <p:nvPr/>
        </p:nvSpPr>
        <p:spPr>
          <a:xfrm>
            <a:off x="4234576" y="7564323"/>
            <a:ext cx="267719" cy="59502"/>
          </a:xfrm>
          <a:custGeom>
            <a:avLst/>
            <a:gdLst>
              <a:gd name="connsiteX0" fmla="*/ 264399 w 267719"/>
              <a:gd name="connsiteY0" fmla="*/ 57265 h 59502"/>
              <a:gd name="connsiteX1" fmla="*/ 2462 w 267719"/>
              <a:gd name="connsiteY1" fmla="*/ 115 h 59502"/>
              <a:gd name="connsiteX2" fmla="*/ 140574 w 267719"/>
              <a:gd name="connsiteY2" fmla="*/ 42977 h 59502"/>
              <a:gd name="connsiteX3" fmla="*/ 264399 w 267719"/>
              <a:gd name="connsiteY3" fmla="*/ 57265 h 5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719" h="59502">
                <a:moveTo>
                  <a:pt x="264399" y="57265"/>
                </a:moveTo>
                <a:cubicBezTo>
                  <a:pt x="241380" y="50121"/>
                  <a:pt x="23099" y="2496"/>
                  <a:pt x="2462" y="115"/>
                </a:cubicBezTo>
                <a:cubicBezTo>
                  <a:pt x="-18175" y="-2266"/>
                  <a:pt x="96389" y="32923"/>
                  <a:pt x="140574" y="42977"/>
                </a:cubicBezTo>
                <a:cubicBezTo>
                  <a:pt x="184759" y="53031"/>
                  <a:pt x="287418" y="64409"/>
                  <a:pt x="264399" y="57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: 図形 1077">
            <a:extLst>
              <a:ext uri="{FF2B5EF4-FFF2-40B4-BE49-F238E27FC236}">
                <a16:creationId xmlns:a16="http://schemas.microsoft.com/office/drawing/2014/main" id="{45D60D38-4419-4F19-9191-81C8A4C619AD}"/>
              </a:ext>
            </a:extLst>
          </p:cNvPr>
          <p:cNvSpPr/>
          <p:nvPr/>
        </p:nvSpPr>
        <p:spPr>
          <a:xfrm>
            <a:off x="4175145" y="7575190"/>
            <a:ext cx="310165" cy="64887"/>
          </a:xfrm>
          <a:custGeom>
            <a:avLst/>
            <a:gdLst>
              <a:gd name="connsiteX0" fmla="*/ 309543 w 310165"/>
              <a:gd name="connsiteY0" fmla="*/ 63860 h 64887"/>
              <a:gd name="connsiteX1" fmla="*/ 87293 w 310165"/>
              <a:gd name="connsiteY1" fmla="*/ 36873 h 64887"/>
              <a:gd name="connsiteX2" fmla="*/ 11093 w 310165"/>
              <a:gd name="connsiteY2" fmla="*/ 360 h 64887"/>
              <a:gd name="connsiteX3" fmla="*/ 309543 w 310165"/>
              <a:gd name="connsiteY3" fmla="*/ 63860 h 6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165" h="64887">
                <a:moveTo>
                  <a:pt x="309543" y="63860"/>
                </a:moveTo>
                <a:cubicBezTo>
                  <a:pt x="322243" y="69945"/>
                  <a:pt x="137035" y="47456"/>
                  <a:pt x="87293" y="36873"/>
                </a:cubicBezTo>
                <a:cubicBezTo>
                  <a:pt x="37551" y="26290"/>
                  <a:pt x="-25949" y="-3609"/>
                  <a:pt x="11093" y="360"/>
                </a:cubicBezTo>
                <a:cubicBezTo>
                  <a:pt x="48135" y="4329"/>
                  <a:pt x="296843" y="57775"/>
                  <a:pt x="309543" y="638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: 図形 1078">
            <a:extLst>
              <a:ext uri="{FF2B5EF4-FFF2-40B4-BE49-F238E27FC236}">
                <a16:creationId xmlns:a16="http://schemas.microsoft.com/office/drawing/2014/main" id="{043BB642-1B4C-42C1-8FF3-E02986E0F657}"/>
              </a:ext>
            </a:extLst>
          </p:cNvPr>
          <p:cNvSpPr/>
          <p:nvPr/>
        </p:nvSpPr>
        <p:spPr>
          <a:xfrm>
            <a:off x="4204937" y="7554778"/>
            <a:ext cx="452792" cy="102549"/>
          </a:xfrm>
          <a:custGeom>
            <a:avLst/>
            <a:gdLst>
              <a:gd name="connsiteX0" fmla="*/ 452788 w 452792"/>
              <a:gd name="connsiteY0" fmla="*/ 135 h 102549"/>
              <a:gd name="connsiteX1" fmla="*/ 297213 w 452792"/>
              <a:gd name="connsiteY1" fmla="*/ 74747 h 102549"/>
              <a:gd name="connsiteX2" fmla="*/ 146401 w 452792"/>
              <a:gd name="connsiteY2" fmla="*/ 89035 h 102549"/>
              <a:gd name="connsiteX3" fmla="*/ 351 w 452792"/>
              <a:gd name="connsiteY3" fmla="*/ 77922 h 102549"/>
              <a:gd name="connsiteX4" fmla="*/ 189263 w 452792"/>
              <a:gd name="connsiteY4" fmla="*/ 95385 h 102549"/>
              <a:gd name="connsiteX5" fmla="*/ 301976 w 452792"/>
              <a:gd name="connsiteY5" fmla="*/ 95385 h 102549"/>
              <a:gd name="connsiteX6" fmla="*/ 452788 w 452792"/>
              <a:gd name="connsiteY6" fmla="*/ 135 h 102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792" h="102549">
                <a:moveTo>
                  <a:pt x="452788" y="135"/>
                </a:moveTo>
                <a:cubicBezTo>
                  <a:pt x="451994" y="-3305"/>
                  <a:pt x="348277" y="59930"/>
                  <a:pt x="297213" y="74747"/>
                </a:cubicBezTo>
                <a:cubicBezTo>
                  <a:pt x="246149" y="89564"/>
                  <a:pt x="195878" y="88506"/>
                  <a:pt x="146401" y="89035"/>
                </a:cubicBezTo>
                <a:cubicBezTo>
                  <a:pt x="96924" y="89564"/>
                  <a:pt x="-6793" y="76864"/>
                  <a:pt x="351" y="77922"/>
                </a:cubicBezTo>
                <a:cubicBezTo>
                  <a:pt x="7495" y="78980"/>
                  <a:pt x="138992" y="92475"/>
                  <a:pt x="189263" y="95385"/>
                </a:cubicBezTo>
                <a:cubicBezTo>
                  <a:pt x="239534" y="98295"/>
                  <a:pt x="258849" y="109937"/>
                  <a:pt x="301976" y="95385"/>
                </a:cubicBezTo>
                <a:cubicBezTo>
                  <a:pt x="345103" y="80833"/>
                  <a:pt x="453582" y="3575"/>
                  <a:pt x="452788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: 図形 1079">
            <a:extLst>
              <a:ext uri="{FF2B5EF4-FFF2-40B4-BE49-F238E27FC236}">
                <a16:creationId xmlns:a16="http://schemas.microsoft.com/office/drawing/2014/main" id="{D76D3476-54AD-49B8-8541-0A89997A1008}"/>
              </a:ext>
            </a:extLst>
          </p:cNvPr>
          <p:cNvSpPr/>
          <p:nvPr/>
        </p:nvSpPr>
        <p:spPr>
          <a:xfrm>
            <a:off x="3897875" y="7451020"/>
            <a:ext cx="358968" cy="103939"/>
          </a:xfrm>
          <a:custGeom>
            <a:avLst/>
            <a:gdLst>
              <a:gd name="connsiteX0" fmla="*/ 353450 w 358968"/>
              <a:gd name="connsiteY0" fmla="*/ 3880 h 103939"/>
              <a:gd name="connsiteX1" fmla="*/ 297888 w 358968"/>
              <a:gd name="connsiteY1" fmla="*/ 13405 h 103939"/>
              <a:gd name="connsiteX2" fmla="*/ 188350 w 358968"/>
              <a:gd name="connsiteY2" fmla="*/ 80080 h 103939"/>
              <a:gd name="connsiteX3" fmla="*/ 155013 w 358968"/>
              <a:gd name="connsiteY3" fmla="*/ 103893 h 103939"/>
              <a:gd name="connsiteX4" fmla="*/ 97863 w 358968"/>
              <a:gd name="connsiteY4" fmla="*/ 75318 h 103939"/>
              <a:gd name="connsiteX5" fmla="*/ 1025 w 358968"/>
              <a:gd name="connsiteY5" fmla="*/ 67380 h 103939"/>
              <a:gd name="connsiteX6" fmla="*/ 164538 w 358968"/>
              <a:gd name="connsiteY6" fmla="*/ 61030 h 103939"/>
              <a:gd name="connsiteX7" fmla="*/ 353450 w 358968"/>
              <a:gd name="connsiteY7" fmla="*/ 3880 h 10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968" h="103939">
                <a:moveTo>
                  <a:pt x="353450" y="3880"/>
                </a:moveTo>
                <a:cubicBezTo>
                  <a:pt x="375675" y="-4058"/>
                  <a:pt x="325405" y="705"/>
                  <a:pt x="297888" y="13405"/>
                </a:cubicBezTo>
                <a:cubicBezTo>
                  <a:pt x="270371" y="26105"/>
                  <a:pt x="212163" y="64999"/>
                  <a:pt x="188350" y="80080"/>
                </a:cubicBezTo>
                <a:cubicBezTo>
                  <a:pt x="164537" y="95161"/>
                  <a:pt x="170094" y="104687"/>
                  <a:pt x="155013" y="103893"/>
                </a:cubicBezTo>
                <a:cubicBezTo>
                  <a:pt x="139932" y="103099"/>
                  <a:pt x="123527" y="81403"/>
                  <a:pt x="97863" y="75318"/>
                </a:cubicBezTo>
                <a:cubicBezTo>
                  <a:pt x="72199" y="69233"/>
                  <a:pt x="-10087" y="69761"/>
                  <a:pt x="1025" y="67380"/>
                </a:cubicBezTo>
                <a:cubicBezTo>
                  <a:pt x="12137" y="64999"/>
                  <a:pt x="107917" y="69761"/>
                  <a:pt x="164538" y="61030"/>
                </a:cubicBezTo>
                <a:cubicBezTo>
                  <a:pt x="221159" y="52299"/>
                  <a:pt x="331225" y="11818"/>
                  <a:pt x="353450" y="3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: 図形 1080">
            <a:extLst>
              <a:ext uri="{FF2B5EF4-FFF2-40B4-BE49-F238E27FC236}">
                <a16:creationId xmlns:a16="http://schemas.microsoft.com/office/drawing/2014/main" id="{7FF578EC-CEF9-42FC-9A22-E30018136374}"/>
              </a:ext>
            </a:extLst>
          </p:cNvPr>
          <p:cNvSpPr/>
          <p:nvPr/>
        </p:nvSpPr>
        <p:spPr>
          <a:xfrm>
            <a:off x="2377367" y="5596464"/>
            <a:ext cx="285647" cy="387946"/>
          </a:xfrm>
          <a:custGeom>
            <a:avLst/>
            <a:gdLst>
              <a:gd name="connsiteX0" fmla="*/ 708 w 285647"/>
              <a:gd name="connsiteY0" fmla="*/ 12174 h 387946"/>
              <a:gd name="connsiteX1" fmla="*/ 141996 w 285647"/>
              <a:gd name="connsiteY1" fmla="*/ 43924 h 387946"/>
              <a:gd name="connsiteX2" fmla="*/ 280108 w 285647"/>
              <a:gd name="connsiteY2" fmla="*/ 382061 h 387946"/>
              <a:gd name="connsiteX3" fmla="*/ 253121 w 285647"/>
              <a:gd name="connsiteY3" fmla="*/ 248711 h 387946"/>
              <a:gd name="connsiteX4" fmla="*/ 203908 w 285647"/>
              <a:gd name="connsiteY4" fmla="*/ 118536 h 387946"/>
              <a:gd name="connsiteX5" fmla="*/ 708 w 285647"/>
              <a:gd name="connsiteY5" fmla="*/ 12174 h 38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5647" h="387946">
                <a:moveTo>
                  <a:pt x="708" y="12174"/>
                </a:moveTo>
                <a:cubicBezTo>
                  <a:pt x="-9611" y="-261"/>
                  <a:pt x="95429" y="-17724"/>
                  <a:pt x="141996" y="43924"/>
                </a:cubicBezTo>
                <a:cubicBezTo>
                  <a:pt x="188563" y="105572"/>
                  <a:pt x="261587" y="347930"/>
                  <a:pt x="280108" y="382061"/>
                </a:cubicBezTo>
                <a:cubicBezTo>
                  <a:pt x="298629" y="416192"/>
                  <a:pt x="265821" y="292632"/>
                  <a:pt x="253121" y="248711"/>
                </a:cubicBezTo>
                <a:cubicBezTo>
                  <a:pt x="240421" y="204790"/>
                  <a:pt x="241214" y="159282"/>
                  <a:pt x="203908" y="118536"/>
                </a:cubicBezTo>
                <a:cubicBezTo>
                  <a:pt x="166602" y="77790"/>
                  <a:pt x="11027" y="24609"/>
                  <a:pt x="708" y="12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: 図形 1081">
            <a:extLst>
              <a:ext uri="{FF2B5EF4-FFF2-40B4-BE49-F238E27FC236}">
                <a16:creationId xmlns:a16="http://schemas.microsoft.com/office/drawing/2014/main" id="{BF40AF38-887C-4F8C-81EA-9772912B2C06}"/>
              </a:ext>
            </a:extLst>
          </p:cNvPr>
          <p:cNvSpPr/>
          <p:nvPr/>
        </p:nvSpPr>
        <p:spPr>
          <a:xfrm>
            <a:off x="2363629" y="5674474"/>
            <a:ext cx="254717" cy="267869"/>
          </a:xfrm>
          <a:custGeom>
            <a:avLst/>
            <a:gdLst>
              <a:gd name="connsiteX0" fmla="*/ 159 w 254717"/>
              <a:gd name="connsiteY0" fmla="*/ 839 h 267869"/>
              <a:gd name="connsiteX1" fmla="*/ 170021 w 254717"/>
              <a:gd name="connsiteY1" fmla="*/ 105614 h 267869"/>
              <a:gd name="connsiteX2" fmla="*/ 254159 w 254717"/>
              <a:gd name="connsiteY2" fmla="*/ 267539 h 267869"/>
              <a:gd name="connsiteX3" fmla="*/ 203359 w 254717"/>
              <a:gd name="connsiteY3" fmla="*/ 145301 h 267869"/>
              <a:gd name="connsiteX4" fmla="*/ 139859 w 254717"/>
              <a:gd name="connsiteY4" fmla="*/ 61164 h 267869"/>
              <a:gd name="connsiteX5" fmla="*/ 159 w 254717"/>
              <a:gd name="connsiteY5" fmla="*/ 839 h 26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717" h="267869">
                <a:moveTo>
                  <a:pt x="159" y="839"/>
                </a:moveTo>
                <a:cubicBezTo>
                  <a:pt x="5186" y="8247"/>
                  <a:pt x="127688" y="61164"/>
                  <a:pt x="170021" y="105614"/>
                </a:cubicBezTo>
                <a:cubicBezTo>
                  <a:pt x="212354" y="150064"/>
                  <a:pt x="248603" y="260925"/>
                  <a:pt x="254159" y="267539"/>
                </a:cubicBezTo>
                <a:cubicBezTo>
                  <a:pt x="259715" y="274154"/>
                  <a:pt x="222409" y="179697"/>
                  <a:pt x="203359" y="145301"/>
                </a:cubicBezTo>
                <a:cubicBezTo>
                  <a:pt x="184309" y="110905"/>
                  <a:pt x="169492" y="85506"/>
                  <a:pt x="139859" y="61164"/>
                </a:cubicBezTo>
                <a:cubicBezTo>
                  <a:pt x="110226" y="36822"/>
                  <a:pt x="-4868" y="-6569"/>
                  <a:pt x="159" y="8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: 図形 1082">
            <a:extLst>
              <a:ext uri="{FF2B5EF4-FFF2-40B4-BE49-F238E27FC236}">
                <a16:creationId xmlns:a16="http://schemas.microsoft.com/office/drawing/2014/main" id="{30A7059A-5081-4350-98FB-A81D90277694}"/>
              </a:ext>
            </a:extLst>
          </p:cNvPr>
          <p:cNvSpPr/>
          <p:nvPr/>
        </p:nvSpPr>
        <p:spPr>
          <a:xfrm>
            <a:off x="2349178" y="5700501"/>
            <a:ext cx="224289" cy="99665"/>
          </a:xfrm>
          <a:custGeom>
            <a:avLst/>
            <a:gdLst>
              <a:gd name="connsiteX0" fmla="*/ 1910 w 224289"/>
              <a:gd name="connsiteY0" fmla="*/ 4974 h 99665"/>
              <a:gd name="connsiteX1" fmla="*/ 190822 w 224289"/>
              <a:gd name="connsiteY1" fmla="*/ 87524 h 99665"/>
              <a:gd name="connsiteX2" fmla="*/ 216222 w 224289"/>
              <a:gd name="connsiteY2" fmla="*/ 92287 h 99665"/>
              <a:gd name="connsiteX3" fmla="*/ 100335 w 224289"/>
              <a:gd name="connsiteY3" fmla="*/ 20849 h 99665"/>
              <a:gd name="connsiteX4" fmla="*/ 1910 w 224289"/>
              <a:gd name="connsiteY4" fmla="*/ 4974 h 9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289" h="99665">
                <a:moveTo>
                  <a:pt x="1910" y="4974"/>
                </a:moveTo>
                <a:cubicBezTo>
                  <a:pt x="16991" y="16087"/>
                  <a:pt x="155103" y="72972"/>
                  <a:pt x="190822" y="87524"/>
                </a:cubicBezTo>
                <a:cubicBezTo>
                  <a:pt x="226541" y="102076"/>
                  <a:pt x="231303" y="103400"/>
                  <a:pt x="216222" y="92287"/>
                </a:cubicBezTo>
                <a:cubicBezTo>
                  <a:pt x="201141" y="81174"/>
                  <a:pt x="135789" y="39370"/>
                  <a:pt x="100335" y="20849"/>
                </a:cubicBezTo>
                <a:cubicBezTo>
                  <a:pt x="64881" y="2328"/>
                  <a:pt x="-13171" y="-6139"/>
                  <a:pt x="1910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: 図形 1083">
            <a:extLst>
              <a:ext uri="{FF2B5EF4-FFF2-40B4-BE49-F238E27FC236}">
                <a16:creationId xmlns:a16="http://schemas.microsoft.com/office/drawing/2014/main" id="{A86AFA7B-EE07-4B95-B0B3-152B82FE8D2F}"/>
              </a:ext>
            </a:extLst>
          </p:cNvPr>
          <p:cNvSpPr/>
          <p:nvPr/>
        </p:nvSpPr>
        <p:spPr>
          <a:xfrm>
            <a:off x="2312963" y="5752912"/>
            <a:ext cx="280065" cy="176605"/>
          </a:xfrm>
          <a:custGeom>
            <a:avLst/>
            <a:gdLst>
              <a:gd name="connsiteX0" fmla="*/ 25 w 280065"/>
              <a:gd name="connsiteY0" fmla="*/ 188 h 176605"/>
              <a:gd name="connsiteX1" fmla="*/ 171475 w 280065"/>
              <a:gd name="connsiteY1" fmla="*/ 30351 h 176605"/>
              <a:gd name="connsiteX2" fmla="*/ 258787 w 280065"/>
              <a:gd name="connsiteY2" fmla="*/ 120838 h 176605"/>
              <a:gd name="connsiteX3" fmla="*/ 279425 w 280065"/>
              <a:gd name="connsiteY3" fmla="*/ 176401 h 176605"/>
              <a:gd name="connsiteX4" fmla="*/ 242912 w 280065"/>
              <a:gd name="connsiteY4" fmla="*/ 101788 h 176605"/>
              <a:gd name="connsiteX5" fmla="*/ 184175 w 280065"/>
              <a:gd name="connsiteY5" fmla="*/ 41463 h 176605"/>
              <a:gd name="connsiteX6" fmla="*/ 25 w 280065"/>
              <a:gd name="connsiteY6" fmla="*/ 188 h 176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065" h="176605">
                <a:moveTo>
                  <a:pt x="25" y="188"/>
                </a:moveTo>
                <a:cubicBezTo>
                  <a:pt x="-2092" y="-1664"/>
                  <a:pt x="128348" y="10243"/>
                  <a:pt x="171475" y="30351"/>
                </a:cubicBezTo>
                <a:cubicBezTo>
                  <a:pt x="214602" y="50459"/>
                  <a:pt x="240795" y="96496"/>
                  <a:pt x="258787" y="120838"/>
                </a:cubicBezTo>
                <a:cubicBezTo>
                  <a:pt x="276779" y="145180"/>
                  <a:pt x="282071" y="179576"/>
                  <a:pt x="279425" y="176401"/>
                </a:cubicBezTo>
                <a:cubicBezTo>
                  <a:pt x="276779" y="173226"/>
                  <a:pt x="258787" y="124278"/>
                  <a:pt x="242912" y="101788"/>
                </a:cubicBezTo>
                <a:cubicBezTo>
                  <a:pt x="227037" y="79298"/>
                  <a:pt x="221481" y="62365"/>
                  <a:pt x="184175" y="41463"/>
                </a:cubicBezTo>
                <a:cubicBezTo>
                  <a:pt x="146869" y="20561"/>
                  <a:pt x="2142" y="2040"/>
                  <a:pt x="25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: 図形 1084">
            <a:extLst>
              <a:ext uri="{FF2B5EF4-FFF2-40B4-BE49-F238E27FC236}">
                <a16:creationId xmlns:a16="http://schemas.microsoft.com/office/drawing/2014/main" id="{372C3C1F-4816-4E04-A780-F5CCFD391434}"/>
              </a:ext>
            </a:extLst>
          </p:cNvPr>
          <p:cNvSpPr/>
          <p:nvPr/>
        </p:nvSpPr>
        <p:spPr>
          <a:xfrm>
            <a:off x="2662848" y="6175678"/>
            <a:ext cx="31148" cy="262733"/>
          </a:xfrm>
          <a:custGeom>
            <a:avLst/>
            <a:gdLst>
              <a:gd name="connsiteX0" fmla="*/ 5740 w 31148"/>
              <a:gd name="connsiteY0" fmla="*/ 1285 h 262733"/>
              <a:gd name="connsiteX1" fmla="*/ 977 w 31148"/>
              <a:gd name="connsiteY1" fmla="*/ 250522 h 262733"/>
              <a:gd name="connsiteX2" fmla="*/ 20027 w 31148"/>
              <a:gd name="connsiteY2" fmla="*/ 217185 h 262733"/>
              <a:gd name="connsiteX3" fmla="*/ 31140 w 31148"/>
              <a:gd name="connsiteY3" fmla="*/ 155272 h 262733"/>
              <a:gd name="connsiteX4" fmla="*/ 5740 w 31148"/>
              <a:gd name="connsiteY4" fmla="*/ 1285 h 262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48" h="262733">
                <a:moveTo>
                  <a:pt x="5740" y="1285"/>
                </a:moveTo>
                <a:cubicBezTo>
                  <a:pt x="713" y="17160"/>
                  <a:pt x="-1404" y="214539"/>
                  <a:pt x="977" y="250522"/>
                </a:cubicBezTo>
                <a:cubicBezTo>
                  <a:pt x="3358" y="286505"/>
                  <a:pt x="15000" y="233060"/>
                  <a:pt x="20027" y="217185"/>
                </a:cubicBezTo>
                <a:cubicBezTo>
                  <a:pt x="25054" y="201310"/>
                  <a:pt x="31405" y="189403"/>
                  <a:pt x="31140" y="155272"/>
                </a:cubicBezTo>
                <a:cubicBezTo>
                  <a:pt x="30876" y="121141"/>
                  <a:pt x="10767" y="-14590"/>
                  <a:pt x="5740" y="1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: 図形 1085">
            <a:extLst>
              <a:ext uri="{FF2B5EF4-FFF2-40B4-BE49-F238E27FC236}">
                <a16:creationId xmlns:a16="http://schemas.microsoft.com/office/drawing/2014/main" id="{A076FD9A-B20F-423D-B3D1-E3A51A3F9FD0}"/>
              </a:ext>
            </a:extLst>
          </p:cNvPr>
          <p:cNvSpPr/>
          <p:nvPr/>
        </p:nvSpPr>
        <p:spPr>
          <a:xfrm>
            <a:off x="2560302" y="6159499"/>
            <a:ext cx="114276" cy="270643"/>
          </a:xfrm>
          <a:custGeom>
            <a:avLst/>
            <a:gdLst>
              <a:gd name="connsiteX0" fmla="*/ 63836 w 114276"/>
              <a:gd name="connsiteY0" fmla="*/ 1 h 270643"/>
              <a:gd name="connsiteX1" fmla="*/ 76536 w 114276"/>
              <a:gd name="connsiteY1" fmla="*/ 234951 h 270643"/>
              <a:gd name="connsiteX2" fmla="*/ 336 w 114276"/>
              <a:gd name="connsiteY2" fmla="*/ 255589 h 270643"/>
              <a:gd name="connsiteX3" fmla="*/ 111461 w 114276"/>
              <a:gd name="connsiteY3" fmla="*/ 269876 h 270643"/>
              <a:gd name="connsiteX4" fmla="*/ 81298 w 114276"/>
              <a:gd name="connsiteY4" fmla="*/ 231776 h 270643"/>
              <a:gd name="connsiteX5" fmla="*/ 63836 w 114276"/>
              <a:gd name="connsiteY5" fmla="*/ 1 h 27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276" h="270643">
                <a:moveTo>
                  <a:pt x="63836" y="1"/>
                </a:moveTo>
                <a:cubicBezTo>
                  <a:pt x="63042" y="530"/>
                  <a:pt x="87119" y="192353"/>
                  <a:pt x="76536" y="234951"/>
                </a:cubicBezTo>
                <a:cubicBezTo>
                  <a:pt x="65953" y="277549"/>
                  <a:pt x="-5485" y="249768"/>
                  <a:pt x="336" y="255589"/>
                </a:cubicBezTo>
                <a:cubicBezTo>
                  <a:pt x="6157" y="261410"/>
                  <a:pt x="97967" y="273845"/>
                  <a:pt x="111461" y="269876"/>
                </a:cubicBezTo>
                <a:cubicBezTo>
                  <a:pt x="124955" y="265907"/>
                  <a:pt x="85796" y="274374"/>
                  <a:pt x="81298" y="231776"/>
                </a:cubicBezTo>
                <a:cubicBezTo>
                  <a:pt x="76800" y="189178"/>
                  <a:pt x="64630" y="-528"/>
                  <a:pt x="638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: 図形 1086">
            <a:extLst>
              <a:ext uri="{FF2B5EF4-FFF2-40B4-BE49-F238E27FC236}">
                <a16:creationId xmlns:a16="http://schemas.microsoft.com/office/drawing/2014/main" id="{46FA50DF-12B3-4D7B-BAF3-CC8810E5F1D3}"/>
              </a:ext>
            </a:extLst>
          </p:cNvPr>
          <p:cNvSpPr/>
          <p:nvPr/>
        </p:nvSpPr>
        <p:spPr>
          <a:xfrm>
            <a:off x="1685868" y="5520929"/>
            <a:ext cx="457275" cy="631217"/>
          </a:xfrm>
          <a:custGeom>
            <a:avLst/>
            <a:gdLst>
              <a:gd name="connsiteX0" fmla="*/ 457257 w 457275"/>
              <a:gd name="connsiteY0" fmla="*/ 396 h 631217"/>
              <a:gd name="connsiteX1" fmla="*/ 155632 w 457275"/>
              <a:gd name="connsiteY1" fmla="*/ 319484 h 631217"/>
              <a:gd name="connsiteX2" fmla="*/ 57 w 457275"/>
              <a:gd name="connsiteY2" fmla="*/ 630634 h 631217"/>
              <a:gd name="connsiteX3" fmla="*/ 141345 w 457275"/>
              <a:gd name="connsiteY3" fmla="*/ 386159 h 631217"/>
              <a:gd name="connsiteX4" fmla="*/ 457257 w 457275"/>
              <a:gd name="connsiteY4" fmla="*/ 396 h 63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75" h="631217">
                <a:moveTo>
                  <a:pt x="457257" y="396"/>
                </a:moveTo>
                <a:cubicBezTo>
                  <a:pt x="459638" y="-10717"/>
                  <a:pt x="231832" y="214444"/>
                  <a:pt x="155632" y="319484"/>
                </a:cubicBezTo>
                <a:cubicBezTo>
                  <a:pt x="79432" y="424524"/>
                  <a:pt x="2438" y="619522"/>
                  <a:pt x="57" y="630634"/>
                </a:cubicBezTo>
                <a:cubicBezTo>
                  <a:pt x="-2324" y="641747"/>
                  <a:pt x="69114" y="491728"/>
                  <a:pt x="141345" y="386159"/>
                </a:cubicBezTo>
                <a:cubicBezTo>
                  <a:pt x="213576" y="280590"/>
                  <a:pt x="454876" y="11509"/>
                  <a:pt x="457257" y="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: 図形 1087">
            <a:extLst>
              <a:ext uri="{FF2B5EF4-FFF2-40B4-BE49-F238E27FC236}">
                <a16:creationId xmlns:a16="http://schemas.microsoft.com/office/drawing/2014/main" id="{ED23F697-DFF3-44AF-9ACD-7208532F2822}"/>
              </a:ext>
            </a:extLst>
          </p:cNvPr>
          <p:cNvSpPr/>
          <p:nvPr/>
        </p:nvSpPr>
        <p:spPr>
          <a:xfrm>
            <a:off x="1608311" y="6127178"/>
            <a:ext cx="91902" cy="346052"/>
          </a:xfrm>
          <a:custGeom>
            <a:avLst/>
            <a:gdLst>
              <a:gd name="connsiteX0" fmla="*/ 91902 w 91902"/>
              <a:gd name="connsiteY0" fmla="*/ 572 h 346052"/>
              <a:gd name="connsiteX1" fmla="*/ 9352 w 91902"/>
              <a:gd name="connsiteY1" fmla="*/ 332360 h 346052"/>
              <a:gd name="connsiteX2" fmla="*/ 9352 w 91902"/>
              <a:gd name="connsiteY2" fmla="*/ 254572 h 346052"/>
              <a:gd name="connsiteX3" fmla="*/ 91902 w 91902"/>
              <a:gd name="connsiteY3" fmla="*/ 572 h 346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902" h="346052">
                <a:moveTo>
                  <a:pt x="91902" y="572"/>
                </a:moveTo>
                <a:cubicBezTo>
                  <a:pt x="91902" y="13537"/>
                  <a:pt x="23110" y="290027"/>
                  <a:pt x="9352" y="332360"/>
                </a:cubicBezTo>
                <a:cubicBezTo>
                  <a:pt x="-4406" y="374693"/>
                  <a:pt x="-1760" y="310399"/>
                  <a:pt x="9352" y="254572"/>
                </a:cubicBezTo>
                <a:cubicBezTo>
                  <a:pt x="20464" y="198745"/>
                  <a:pt x="91902" y="-12393"/>
                  <a:pt x="91902" y="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: 図形 1088">
            <a:extLst>
              <a:ext uri="{FF2B5EF4-FFF2-40B4-BE49-F238E27FC236}">
                <a16:creationId xmlns:a16="http://schemas.microsoft.com/office/drawing/2014/main" id="{0175FCD6-3DA4-4CAB-AEA1-879D82080D06}"/>
              </a:ext>
            </a:extLst>
          </p:cNvPr>
          <p:cNvSpPr/>
          <p:nvPr/>
        </p:nvSpPr>
        <p:spPr>
          <a:xfrm>
            <a:off x="1932815" y="5627950"/>
            <a:ext cx="477039" cy="707681"/>
          </a:xfrm>
          <a:custGeom>
            <a:avLst/>
            <a:gdLst>
              <a:gd name="connsiteX0" fmla="*/ 475423 w 477039"/>
              <a:gd name="connsiteY0" fmla="*/ 2913 h 707681"/>
              <a:gd name="connsiteX1" fmla="*/ 288098 w 477039"/>
              <a:gd name="connsiteY1" fmla="*/ 217225 h 707681"/>
              <a:gd name="connsiteX2" fmla="*/ 265873 w 477039"/>
              <a:gd name="connsiteY2" fmla="*/ 304538 h 707681"/>
              <a:gd name="connsiteX3" fmla="*/ 197610 w 477039"/>
              <a:gd name="connsiteY3" fmla="*/ 337875 h 707681"/>
              <a:gd name="connsiteX4" fmla="*/ 165860 w 477039"/>
              <a:gd name="connsiteY4" fmla="*/ 374388 h 707681"/>
              <a:gd name="connsiteX5" fmla="*/ 119823 w 477039"/>
              <a:gd name="connsiteY5" fmla="*/ 452175 h 707681"/>
              <a:gd name="connsiteX6" fmla="*/ 103948 w 477039"/>
              <a:gd name="connsiteY6" fmla="*/ 471225 h 707681"/>
              <a:gd name="connsiteX7" fmla="*/ 76960 w 477039"/>
              <a:gd name="connsiteY7" fmla="*/ 510913 h 707681"/>
              <a:gd name="connsiteX8" fmla="*/ 62673 w 477039"/>
              <a:gd name="connsiteY8" fmla="*/ 566475 h 707681"/>
              <a:gd name="connsiteX9" fmla="*/ 86485 w 477039"/>
              <a:gd name="connsiteY9" fmla="*/ 598225 h 707681"/>
              <a:gd name="connsiteX10" fmla="*/ 148398 w 477039"/>
              <a:gd name="connsiteY10" fmla="*/ 650613 h 707681"/>
              <a:gd name="connsiteX11" fmla="*/ 159510 w 477039"/>
              <a:gd name="connsiteY11" fmla="*/ 668075 h 707681"/>
              <a:gd name="connsiteX12" fmla="*/ 102360 w 477039"/>
              <a:gd name="connsiteY12" fmla="*/ 704588 h 707681"/>
              <a:gd name="connsiteX13" fmla="*/ 86485 w 477039"/>
              <a:gd name="connsiteY13" fmla="*/ 704588 h 707681"/>
              <a:gd name="connsiteX14" fmla="*/ 760 w 477039"/>
              <a:gd name="connsiteY14" fmla="*/ 695063 h 707681"/>
              <a:gd name="connsiteX15" fmla="*/ 142048 w 477039"/>
              <a:gd name="connsiteY15" fmla="*/ 691888 h 707681"/>
              <a:gd name="connsiteX16" fmla="*/ 97598 w 477039"/>
              <a:gd name="connsiteY16" fmla="*/ 610925 h 707681"/>
              <a:gd name="connsiteX17" fmla="*/ 97598 w 477039"/>
              <a:gd name="connsiteY17" fmla="*/ 528375 h 707681"/>
              <a:gd name="connsiteX18" fmla="*/ 129348 w 477039"/>
              <a:gd name="connsiteY18" fmla="*/ 460113 h 707681"/>
              <a:gd name="connsiteX19" fmla="*/ 164273 w 477039"/>
              <a:gd name="connsiteY19" fmla="*/ 436300 h 707681"/>
              <a:gd name="connsiteX20" fmla="*/ 172210 w 477039"/>
              <a:gd name="connsiteY20" fmla="*/ 422013 h 707681"/>
              <a:gd name="connsiteX21" fmla="*/ 188085 w 477039"/>
              <a:gd name="connsiteY21" fmla="*/ 395025 h 707681"/>
              <a:gd name="connsiteX22" fmla="*/ 215073 w 477039"/>
              <a:gd name="connsiteY22" fmla="*/ 348988 h 707681"/>
              <a:gd name="connsiteX23" fmla="*/ 261110 w 477039"/>
              <a:gd name="connsiteY23" fmla="*/ 312475 h 707681"/>
              <a:gd name="connsiteX24" fmla="*/ 283335 w 477039"/>
              <a:gd name="connsiteY24" fmla="*/ 212463 h 707681"/>
              <a:gd name="connsiteX25" fmla="*/ 289685 w 477039"/>
              <a:gd name="connsiteY25" fmla="*/ 196588 h 707681"/>
              <a:gd name="connsiteX26" fmla="*/ 362710 w 477039"/>
              <a:gd name="connsiteY26" fmla="*/ 147375 h 707681"/>
              <a:gd name="connsiteX27" fmla="*/ 378585 w 477039"/>
              <a:gd name="connsiteY27" fmla="*/ 96575 h 707681"/>
              <a:gd name="connsiteX28" fmla="*/ 475423 w 477039"/>
              <a:gd name="connsiteY28" fmla="*/ 2913 h 70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77039" h="707681">
                <a:moveTo>
                  <a:pt x="475423" y="2913"/>
                </a:moveTo>
                <a:cubicBezTo>
                  <a:pt x="460342" y="23021"/>
                  <a:pt x="323023" y="166954"/>
                  <a:pt x="288098" y="217225"/>
                </a:cubicBezTo>
                <a:cubicBezTo>
                  <a:pt x="253173" y="267496"/>
                  <a:pt x="280954" y="284430"/>
                  <a:pt x="265873" y="304538"/>
                </a:cubicBezTo>
                <a:cubicBezTo>
                  <a:pt x="250792" y="324646"/>
                  <a:pt x="214279" y="326233"/>
                  <a:pt x="197610" y="337875"/>
                </a:cubicBezTo>
                <a:cubicBezTo>
                  <a:pt x="180941" y="349517"/>
                  <a:pt x="178824" y="355338"/>
                  <a:pt x="165860" y="374388"/>
                </a:cubicBezTo>
                <a:cubicBezTo>
                  <a:pt x="152896" y="393438"/>
                  <a:pt x="130142" y="436036"/>
                  <a:pt x="119823" y="452175"/>
                </a:cubicBezTo>
                <a:cubicBezTo>
                  <a:pt x="109504" y="468314"/>
                  <a:pt x="111092" y="461435"/>
                  <a:pt x="103948" y="471225"/>
                </a:cubicBezTo>
                <a:cubicBezTo>
                  <a:pt x="96804" y="481015"/>
                  <a:pt x="83839" y="495038"/>
                  <a:pt x="76960" y="510913"/>
                </a:cubicBezTo>
                <a:cubicBezTo>
                  <a:pt x="70081" y="526788"/>
                  <a:pt x="61086" y="551923"/>
                  <a:pt x="62673" y="566475"/>
                </a:cubicBezTo>
                <a:cubicBezTo>
                  <a:pt x="64260" y="581027"/>
                  <a:pt x="72197" y="584202"/>
                  <a:pt x="86485" y="598225"/>
                </a:cubicBezTo>
                <a:cubicBezTo>
                  <a:pt x="100773" y="612248"/>
                  <a:pt x="136227" y="638971"/>
                  <a:pt x="148398" y="650613"/>
                </a:cubicBezTo>
                <a:cubicBezTo>
                  <a:pt x="160569" y="662255"/>
                  <a:pt x="167183" y="659079"/>
                  <a:pt x="159510" y="668075"/>
                </a:cubicBezTo>
                <a:cubicBezTo>
                  <a:pt x="151837" y="677071"/>
                  <a:pt x="114531" y="698503"/>
                  <a:pt x="102360" y="704588"/>
                </a:cubicBezTo>
                <a:cubicBezTo>
                  <a:pt x="90189" y="710674"/>
                  <a:pt x="103418" y="706176"/>
                  <a:pt x="86485" y="704588"/>
                </a:cubicBezTo>
                <a:cubicBezTo>
                  <a:pt x="69552" y="703001"/>
                  <a:pt x="-8500" y="697180"/>
                  <a:pt x="760" y="695063"/>
                </a:cubicBezTo>
                <a:cubicBezTo>
                  <a:pt x="10020" y="692946"/>
                  <a:pt x="125908" y="705911"/>
                  <a:pt x="142048" y="691888"/>
                </a:cubicBezTo>
                <a:cubicBezTo>
                  <a:pt x="158188" y="677865"/>
                  <a:pt x="105006" y="638177"/>
                  <a:pt x="97598" y="610925"/>
                </a:cubicBezTo>
                <a:cubicBezTo>
                  <a:pt x="90190" y="583673"/>
                  <a:pt x="92306" y="553510"/>
                  <a:pt x="97598" y="528375"/>
                </a:cubicBezTo>
                <a:cubicBezTo>
                  <a:pt x="102890" y="503240"/>
                  <a:pt x="118236" y="475459"/>
                  <a:pt x="129348" y="460113"/>
                </a:cubicBezTo>
                <a:cubicBezTo>
                  <a:pt x="140460" y="444767"/>
                  <a:pt x="157129" y="442650"/>
                  <a:pt x="164273" y="436300"/>
                </a:cubicBezTo>
                <a:cubicBezTo>
                  <a:pt x="171417" y="429950"/>
                  <a:pt x="168241" y="428892"/>
                  <a:pt x="172210" y="422013"/>
                </a:cubicBezTo>
                <a:cubicBezTo>
                  <a:pt x="176179" y="415134"/>
                  <a:pt x="188085" y="395025"/>
                  <a:pt x="188085" y="395025"/>
                </a:cubicBezTo>
                <a:cubicBezTo>
                  <a:pt x="195229" y="382854"/>
                  <a:pt x="202902" y="362746"/>
                  <a:pt x="215073" y="348988"/>
                </a:cubicBezTo>
                <a:cubicBezTo>
                  <a:pt x="227244" y="335230"/>
                  <a:pt x="249733" y="335229"/>
                  <a:pt x="261110" y="312475"/>
                </a:cubicBezTo>
                <a:cubicBezTo>
                  <a:pt x="272487" y="289721"/>
                  <a:pt x="278573" y="231777"/>
                  <a:pt x="283335" y="212463"/>
                </a:cubicBezTo>
                <a:cubicBezTo>
                  <a:pt x="288097" y="193149"/>
                  <a:pt x="276456" y="207436"/>
                  <a:pt x="289685" y="196588"/>
                </a:cubicBezTo>
                <a:cubicBezTo>
                  <a:pt x="302914" y="185740"/>
                  <a:pt x="347893" y="164044"/>
                  <a:pt x="362710" y="147375"/>
                </a:cubicBezTo>
                <a:cubicBezTo>
                  <a:pt x="377527" y="130706"/>
                  <a:pt x="361652" y="120652"/>
                  <a:pt x="378585" y="96575"/>
                </a:cubicBezTo>
                <a:cubicBezTo>
                  <a:pt x="395518" y="72498"/>
                  <a:pt x="490504" y="-17195"/>
                  <a:pt x="475423" y="29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: 図形 1089">
            <a:extLst>
              <a:ext uri="{FF2B5EF4-FFF2-40B4-BE49-F238E27FC236}">
                <a16:creationId xmlns:a16="http://schemas.microsoft.com/office/drawing/2014/main" id="{314CC9F8-1BD2-4E53-B1BA-F67A57F24F81}"/>
              </a:ext>
            </a:extLst>
          </p:cNvPr>
          <p:cNvSpPr/>
          <p:nvPr/>
        </p:nvSpPr>
        <p:spPr>
          <a:xfrm>
            <a:off x="2152650" y="5594350"/>
            <a:ext cx="221248" cy="71276"/>
          </a:xfrm>
          <a:custGeom>
            <a:avLst/>
            <a:gdLst>
              <a:gd name="connsiteX0" fmla="*/ 220663 w 221248"/>
              <a:gd name="connsiteY0" fmla="*/ 19050 h 71276"/>
              <a:gd name="connsiteX1" fmla="*/ 136525 w 221248"/>
              <a:gd name="connsiteY1" fmla="*/ 68263 h 71276"/>
              <a:gd name="connsiteX2" fmla="*/ 88900 w 221248"/>
              <a:gd name="connsiteY2" fmla="*/ 58738 h 71276"/>
              <a:gd name="connsiteX3" fmla="*/ 0 w 221248"/>
              <a:gd name="connsiteY3" fmla="*/ 0 h 71276"/>
              <a:gd name="connsiteX4" fmla="*/ 90488 w 221248"/>
              <a:gd name="connsiteY4" fmla="*/ 57150 h 71276"/>
              <a:gd name="connsiteX5" fmla="*/ 220663 w 221248"/>
              <a:gd name="connsiteY5" fmla="*/ 1905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248" h="71276">
                <a:moveTo>
                  <a:pt x="220663" y="19050"/>
                </a:moveTo>
                <a:cubicBezTo>
                  <a:pt x="228336" y="20902"/>
                  <a:pt x="158485" y="61648"/>
                  <a:pt x="136525" y="68263"/>
                </a:cubicBezTo>
                <a:cubicBezTo>
                  <a:pt x="114564" y="74878"/>
                  <a:pt x="111654" y="70115"/>
                  <a:pt x="88900" y="58738"/>
                </a:cubicBezTo>
                <a:cubicBezTo>
                  <a:pt x="66146" y="47361"/>
                  <a:pt x="-265" y="265"/>
                  <a:pt x="0" y="0"/>
                </a:cubicBezTo>
                <a:cubicBezTo>
                  <a:pt x="265" y="-265"/>
                  <a:pt x="55828" y="53181"/>
                  <a:pt x="90488" y="57150"/>
                </a:cubicBezTo>
                <a:cubicBezTo>
                  <a:pt x="125148" y="61119"/>
                  <a:pt x="212990" y="17198"/>
                  <a:pt x="220663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: 図形 1092">
            <a:extLst>
              <a:ext uri="{FF2B5EF4-FFF2-40B4-BE49-F238E27FC236}">
                <a16:creationId xmlns:a16="http://schemas.microsoft.com/office/drawing/2014/main" id="{E025965D-7CDA-46C3-8CA0-4AD7A00EB1B3}"/>
              </a:ext>
            </a:extLst>
          </p:cNvPr>
          <p:cNvSpPr/>
          <p:nvPr/>
        </p:nvSpPr>
        <p:spPr>
          <a:xfrm>
            <a:off x="2014093" y="5564188"/>
            <a:ext cx="177637" cy="211254"/>
          </a:xfrm>
          <a:custGeom>
            <a:avLst/>
            <a:gdLst>
              <a:gd name="connsiteX0" fmla="*/ 176657 w 177637"/>
              <a:gd name="connsiteY0" fmla="*/ 0 h 211254"/>
              <a:gd name="connsiteX1" fmla="*/ 84582 w 177637"/>
              <a:gd name="connsiteY1" fmla="*/ 71437 h 211254"/>
              <a:gd name="connsiteX2" fmla="*/ 6795 w 177637"/>
              <a:gd name="connsiteY2" fmla="*/ 207962 h 211254"/>
              <a:gd name="connsiteX3" fmla="*/ 13145 w 177637"/>
              <a:gd name="connsiteY3" fmla="*/ 160337 h 211254"/>
              <a:gd name="connsiteX4" fmla="*/ 87757 w 177637"/>
              <a:gd name="connsiteY4" fmla="*/ 65087 h 211254"/>
              <a:gd name="connsiteX5" fmla="*/ 130620 w 177637"/>
              <a:gd name="connsiteY5" fmla="*/ 71437 h 211254"/>
              <a:gd name="connsiteX6" fmla="*/ 176657 w 177637"/>
              <a:gd name="connsiteY6" fmla="*/ 0 h 21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637" h="211254">
                <a:moveTo>
                  <a:pt x="176657" y="0"/>
                </a:moveTo>
                <a:cubicBezTo>
                  <a:pt x="168984" y="0"/>
                  <a:pt x="112892" y="36777"/>
                  <a:pt x="84582" y="71437"/>
                </a:cubicBezTo>
                <a:cubicBezTo>
                  <a:pt x="56272" y="106097"/>
                  <a:pt x="18701" y="193145"/>
                  <a:pt x="6795" y="207962"/>
                </a:cubicBezTo>
                <a:cubicBezTo>
                  <a:pt x="-5111" y="222779"/>
                  <a:pt x="-349" y="184150"/>
                  <a:pt x="13145" y="160337"/>
                </a:cubicBezTo>
                <a:cubicBezTo>
                  <a:pt x="26639" y="136525"/>
                  <a:pt x="68178" y="79904"/>
                  <a:pt x="87757" y="65087"/>
                </a:cubicBezTo>
                <a:cubicBezTo>
                  <a:pt x="107336" y="50270"/>
                  <a:pt x="116333" y="79639"/>
                  <a:pt x="130620" y="71437"/>
                </a:cubicBezTo>
                <a:cubicBezTo>
                  <a:pt x="144907" y="63235"/>
                  <a:pt x="184330" y="0"/>
                  <a:pt x="1766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: 図形 1093">
            <a:extLst>
              <a:ext uri="{FF2B5EF4-FFF2-40B4-BE49-F238E27FC236}">
                <a16:creationId xmlns:a16="http://schemas.microsoft.com/office/drawing/2014/main" id="{7AA1A8DA-6D2C-41D7-835C-8C7A4CE2E3AC}"/>
              </a:ext>
            </a:extLst>
          </p:cNvPr>
          <p:cNvSpPr/>
          <p:nvPr/>
        </p:nvSpPr>
        <p:spPr>
          <a:xfrm>
            <a:off x="2002302" y="5677506"/>
            <a:ext cx="277327" cy="516339"/>
          </a:xfrm>
          <a:custGeom>
            <a:avLst/>
            <a:gdLst>
              <a:gd name="connsiteX0" fmla="*/ 275761 w 277327"/>
              <a:gd name="connsiteY0" fmla="*/ 982 h 516339"/>
              <a:gd name="connsiteX1" fmla="*/ 67798 w 277327"/>
              <a:gd name="connsiteY1" fmla="*/ 256569 h 516339"/>
              <a:gd name="connsiteX2" fmla="*/ 2711 w 277327"/>
              <a:gd name="connsiteY2" fmla="*/ 504219 h 516339"/>
              <a:gd name="connsiteX3" fmla="*/ 15411 w 277327"/>
              <a:gd name="connsiteY3" fmla="*/ 467707 h 516339"/>
              <a:gd name="connsiteX4" fmla="*/ 43986 w 277327"/>
              <a:gd name="connsiteY4" fmla="*/ 377219 h 516339"/>
              <a:gd name="connsiteX5" fmla="*/ 69386 w 277327"/>
              <a:gd name="connsiteY5" fmla="*/ 308957 h 516339"/>
              <a:gd name="connsiteX6" fmla="*/ 156698 w 277327"/>
              <a:gd name="connsiteY6" fmla="*/ 174019 h 516339"/>
              <a:gd name="connsiteX7" fmla="*/ 275761 w 277327"/>
              <a:gd name="connsiteY7" fmla="*/ 982 h 516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327" h="516339">
                <a:moveTo>
                  <a:pt x="275761" y="982"/>
                </a:moveTo>
                <a:cubicBezTo>
                  <a:pt x="260944" y="14740"/>
                  <a:pt x="113306" y="172696"/>
                  <a:pt x="67798" y="256569"/>
                </a:cubicBezTo>
                <a:cubicBezTo>
                  <a:pt x="22290" y="340442"/>
                  <a:pt x="11442" y="469029"/>
                  <a:pt x="2711" y="504219"/>
                </a:cubicBezTo>
                <a:cubicBezTo>
                  <a:pt x="-6020" y="539409"/>
                  <a:pt x="8532" y="488873"/>
                  <a:pt x="15411" y="467707"/>
                </a:cubicBezTo>
                <a:cubicBezTo>
                  <a:pt x="22290" y="446541"/>
                  <a:pt x="34990" y="403677"/>
                  <a:pt x="43986" y="377219"/>
                </a:cubicBezTo>
                <a:cubicBezTo>
                  <a:pt x="52982" y="350761"/>
                  <a:pt x="50601" y="342824"/>
                  <a:pt x="69386" y="308957"/>
                </a:cubicBezTo>
                <a:cubicBezTo>
                  <a:pt x="88171" y="275090"/>
                  <a:pt x="117010" y="226407"/>
                  <a:pt x="156698" y="174019"/>
                </a:cubicBezTo>
                <a:cubicBezTo>
                  <a:pt x="196385" y="121632"/>
                  <a:pt x="290578" y="-12776"/>
                  <a:pt x="275761" y="9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: 図形 1094">
            <a:extLst>
              <a:ext uri="{FF2B5EF4-FFF2-40B4-BE49-F238E27FC236}">
                <a16:creationId xmlns:a16="http://schemas.microsoft.com/office/drawing/2014/main" id="{55A7901A-0F29-4ACE-9720-D9F0EFBCE607}"/>
              </a:ext>
            </a:extLst>
          </p:cNvPr>
          <p:cNvSpPr/>
          <p:nvPr/>
        </p:nvSpPr>
        <p:spPr>
          <a:xfrm>
            <a:off x="1790621" y="5754612"/>
            <a:ext cx="232239" cy="544899"/>
          </a:xfrm>
          <a:custGeom>
            <a:avLst/>
            <a:gdLst>
              <a:gd name="connsiteX0" fmla="*/ 231854 w 232239"/>
              <a:gd name="connsiteY0" fmla="*/ 76 h 544899"/>
              <a:gd name="connsiteX1" fmla="*/ 160417 w 232239"/>
              <a:gd name="connsiteY1" fmla="*/ 76276 h 544899"/>
              <a:gd name="connsiteX2" fmla="*/ 158829 w 232239"/>
              <a:gd name="connsiteY2" fmla="*/ 127076 h 544899"/>
              <a:gd name="connsiteX3" fmla="*/ 138192 w 232239"/>
              <a:gd name="connsiteY3" fmla="*/ 122313 h 544899"/>
              <a:gd name="connsiteX4" fmla="*/ 120729 w 232239"/>
              <a:gd name="connsiteY4" fmla="*/ 138188 h 544899"/>
              <a:gd name="connsiteX5" fmla="*/ 103267 w 232239"/>
              <a:gd name="connsiteY5" fmla="*/ 179463 h 544899"/>
              <a:gd name="connsiteX6" fmla="*/ 119142 w 232239"/>
              <a:gd name="connsiteY6" fmla="*/ 241376 h 544899"/>
              <a:gd name="connsiteX7" fmla="*/ 98504 w 232239"/>
              <a:gd name="connsiteY7" fmla="*/ 252488 h 544899"/>
              <a:gd name="connsiteX8" fmla="*/ 81042 w 232239"/>
              <a:gd name="connsiteY8" fmla="*/ 276301 h 544899"/>
              <a:gd name="connsiteX9" fmla="*/ 87392 w 232239"/>
              <a:gd name="connsiteY9" fmla="*/ 331863 h 544899"/>
              <a:gd name="connsiteX10" fmla="*/ 55642 w 232239"/>
              <a:gd name="connsiteY10" fmla="*/ 339801 h 544899"/>
              <a:gd name="connsiteX11" fmla="*/ 22304 w 232239"/>
              <a:gd name="connsiteY11" fmla="*/ 393776 h 544899"/>
              <a:gd name="connsiteX12" fmla="*/ 49292 w 232239"/>
              <a:gd name="connsiteY12" fmla="*/ 417588 h 544899"/>
              <a:gd name="connsiteX13" fmla="*/ 50879 w 232239"/>
              <a:gd name="connsiteY13" fmla="*/ 449338 h 544899"/>
              <a:gd name="connsiteX14" fmla="*/ 12779 w 232239"/>
              <a:gd name="connsiteY14" fmla="*/ 473151 h 544899"/>
              <a:gd name="connsiteX15" fmla="*/ 4842 w 232239"/>
              <a:gd name="connsiteY15" fmla="*/ 484263 h 544899"/>
              <a:gd name="connsiteX16" fmla="*/ 1667 w 232239"/>
              <a:gd name="connsiteY16" fmla="*/ 522363 h 544899"/>
              <a:gd name="connsiteX17" fmla="*/ 31829 w 232239"/>
              <a:gd name="connsiteY17" fmla="*/ 544588 h 544899"/>
              <a:gd name="connsiteX18" fmla="*/ 44529 w 232239"/>
              <a:gd name="connsiteY18" fmla="*/ 506488 h 544899"/>
              <a:gd name="connsiteX19" fmla="*/ 54054 w 232239"/>
              <a:gd name="connsiteY19" fmla="*/ 436638 h 544899"/>
              <a:gd name="connsiteX20" fmla="*/ 60404 w 232239"/>
              <a:gd name="connsiteY20" fmla="*/ 416001 h 544899"/>
              <a:gd name="connsiteX21" fmla="*/ 47704 w 232239"/>
              <a:gd name="connsiteY21" fmla="*/ 347738 h 544899"/>
              <a:gd name="connsiteX22" fmla="*/ 88979 w 232239"/>
              <a:gd name="connsiteY22" fmla="*/ 295351 h 544899"/>
              <a:gd name="connsiteX23" fmla="*/ 101679 w 232239"/>
              <a:gd name="connsiteY23" fmla="*/ 212801 h 544899"/>
              <a:gd name="connsiteX24" fmla="*/ 146129 w 232239"/>
              <a:gd name="connsiteY24" fmla="*/ 179463 h 544899"/>
              <a:gd name="connsiteX25" fmla="*/ 182642 w 232239"/>
              <a:gd name="connsiteY25" fmla="*/ 74688 h 544899"/>
              <a:gd name="connsiteX26" fmla="*/ 188992 w 232239"/>
              <a:gd name="connsiteY26" fmla="*/ 61988 h 544899"/>
              <a:gd name="connsiteX27" fmla="*/ 231854 w 232239"/>
              <a:gd name="connsiteY27" fmla="*/ 76 h 54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2239" h="544899">
                <a:moveTo>
                  <a:pt x="231854" y="76"/>
                </a:moveTo>
                <a:cubicBezTo>
                  <a:pt x="227092" y="2457"/>
                  <a:pt x="172588" y="55109"/>
                  <a:pt x="160417" y="76276"/>
                </a:cubicBezTo>
                <a:cubicBezTo>
                  <a:pt x="148246" y="97443"/>
                  <a:pt x="162533" y="119403"/>
                  <a:pt x="158829" y="127076"/>
                </a:cubicBezTo>
                <a:cubicBezTo>
                  <a:pt x="155125" y="134749"/>
                  <a:pt x="144542" y="120461"/>
                  <a:pt x="138192" y="122313"/>
                </a:cubicBezTo>
                <a:cubicBezTo>
                  <a:pt x="131842" y="124165"/>
                  <a:pt x="126550" y="128663"/>
                  <a:pt x="120729" y="138188"/>
                </a:cubicBezTo>
                <a:cubicBezTo>
                  <a:pt x="114908" y="147713"/>
                  <a:pt x="103531" y="162265"/>
                  <a:pt x="103267" y="179463"/>
                </a:cubicBezTo>
                <a:cubicBezTo>
                  <a:pt x="103002" y="196661"/>
                  <a:pt x="119936" y="229205"/>
                  <a:pt x="119142" y="241376"/>
                </a:cubicBezTo>
                <a:cubicBezTo>
                  <a:pt x="118348" y="253547"/>
                  <a:pt x="104854" y="246667"/>
                  <a:pt x="98504" y="252488"/>
                </a:cubicBezTo>
                <a:cubicBezTo>
                  <a:pt x="92154" y="258309"/>
                  <a:pt x="82894" y="263072"/>
                  <a:pt x="81042" y="276301"/>
                </a:cubicBezTo>
                <a:cubicBezTo>
                  <a:pt x="79190" y="289530"/>
                  <a:pt x="91625" y="321280"/>
                  <a:pt x="87392" y="331863"/>
                </a:cubicBezTo>
                <a:cubicBezTo>
                  <a:pt x="83159" y="342446"/>
                  <a:pt x="66490" y="329482"/>
                  <a:pt x="55642" y="339801"/>
                </a:cubicBezTo>
                <a:cubicBezTo>
                  <a:pt x="44794" y="350120"/>
                  <a:pt x="23362" y="380812"/>
                  <a:pt x="22304" y="393776"/>
                </a:cubicBezTo>
                <a:cubicBezTo>
                  <a:pt x="21246" y="406740"/>
                  <a:pt x="44530" y="408328"/>
                  <a:pt x="49292" y="417588"/>
                </a:cubicBezTo>
                <a:cubicBezTo>
                  <a:pt x="54054" y="426848"/>
                  <a:pt x="56964" y="440078"/>
                  <a:pt x="50879" y="449338"/>
                </a:cubicBezTo>
                <a:cubicBezTo>
                  <a:pt x="44794" y="458598"/>
                  <a:pt x="20452" y="467330"/>
                  <a:pt x="12779" y="473151"/>
                </a:cubicBezTo>
                <a:cubicBezTo>
                  <a:pt x="5106" y="478972"/>
                  <a:pt x="6694" y="476061"/>
                  <a:pt x="4842" y="484263"/>
                </a:cubicBezTo>
                <a:cubicBezTo>
                  <a:pt x="2990" y="492465"/>
                  <a:pt x="-2831" y="512309"/>
                  <a:pt x="1667" y="522363"/>
                </a:cubicBezTo>
                <a:cubicBezTo>
                  <a:pt x="6165" y="532417"/>
                  <a:pt x="24685" y="547234"/>
                  <a:pt x="31829" y="544588"/>
                </a:cubicBezTo>
                <a:cubicBezTo>
                  <a:pt x="38973" y="541942"/>
                  <a:pt x="40825" y="524480"/>
                  <a:pt x="44529" y="506488"/>
                </a:cubicBezTo>
                <a:cubicBezTo>
                  <a:pt x="48233" y="488496"/>
                  <a:pt x="51408" y="451719"/>
                  <a:pt x="54054" y="436638"/>
                </a:cubicBezTo>
                <a:cubicBezTo>
                  <a:pt x="56700" y="421557"/>
                  <a:pt x="61462" y="430818"/>
                  <a:pt x="60404" y="416001"/>
                </a:cubicBezTo>
                <a:cubicBezTo>
                  <a:pt x="59346" y="401184"/>
                  <a:pt x="42942" y="367846"/>
                  <a:pt x="47704" y="347738"/>
                </a:cubicBezTo>
                <a:cubicBezTo>
                  <a:pt x="52466" y="327630"/>
                  <a:pt x="79983" y="317840"/>
                  <a:pt x="88979" y="295351"/>
                </a:cubicBezTo>
                <a:cubicBezTo>
                  <a:pt x="97975" y="272862"/>
                  <a:pt x="92154" y="232116"/>
                  <a:pt x="101679" y="212801"/>
                </a:cubicBezTo>
                <a:cubicBezTo>
                  <a:pt x="111204" y="193486"/>
                  <a:pt x="132635" y="202482"/>
                  <a:pt x="146129" y="179463"/>
                </a:cubicBezTo>
                <a:cubicBezTo>
                  <a:pt x="159623" y="156444"/>
                  <a:pt x="175498" y="94267"/>
                  <a:pt x="182642" y="74688"/>
                </a:cubicBezTo>
                <a:cubicBezTo>
                  <a:pt x="189786" y="55109"/>
                  <a:pt x="182113" y="72571"/>
                  <a:pt x="188992" y="61988"/>
                </a:cubicBezTo>
                <a:cubicBezTo>
                  <a:pt x="195871" y="51405"/>
                  <a:pt x="236616" y="-2305"/>
                  <a:pt x="231854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: 図形 1095">
            <a:extLst>
              <a:ext uri="{FF2B5EF4-FFF2-40B4-BE49-F238E27FC236}">
                <a16:creationId xmlns:a16="http://schemas.microsoft.com/office/drawing/2014/main" id="{12BC3020-75DE-412C-BE36-19C286426B30}"/>
              </a:ext>
            </a:extLst>
          </p:cNvPr>
          <p:cNvSpPr/>
          <p:nvPr/>
        </p:nvSpPr>
        <p:spPr>
          <a:xfrm>
            <a:off x="2113288" y="5640314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: 図形 1096">
            <a:extLst>
              <a:ext uri="{FF2B5EF4-FFF2-40B4-BE49-F238E27FC236}">
                <a16:creationId xmlns:a16="http://schemas.microsoft.com/office/drawing/2014/main" id="{33F31408-D35B-4D8D-849D-3B2292573590}"/>
              </a:ext>
            </a:extLst>
          </p:cNvPr>
          <p:cNvSpPr/>
          <p:nvPr/>
        </p:nvSpPr>
        <p:spPr>
          <a:xfrm>
            <a:off x="2076775" y="5684764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: 図形 1097">
            <a:extLst>
              <a:ext uri="{FF2B5EF4-FFF2-40B4-BE49-F238E27FC236}">
                <a16:creationId xmlns:a16="http://schemas.microsoft.com/office/drawing/2014/main" id="{E674C34E-29D1-4E1A-AA9A-B767336A9C76}"/>
              </a:ext>
            </a:extLst>
          </p:cNvPr>
          <p:cNvSpPr/>
          <p:nvPr/>
        </p:nvSpPr>
        <p:spPr>
          <a:xfrm>
            <a:off x="2041850" y="5735564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: 図形 1098">
            <a:extLst>
              <a:ext uri="{FF2B5EF4-FFF2-40B4-BE49-F238E27FC236}">
                <a16:creationId xmlns:a16="http://schemas.microsoft.com/office/drawing/2014/main" id="{DEA1E5F5-870B-4159-99AA-8736A518032F}"/>
              </a:ext>
            </a:extLst>
          </p:cNvPr>
          <p:cNvSpPr/>
          <p:nvPr/>
        </p:nvSpPr>
        <p:spPr>
          <a:xfrm>
            <a:off x="2008513" y="5778426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: 図形 1099">
            <a:extLst>
              <a:ext uri="{FF2B5EF4-FFF2-40B4-BE49-F238E27FC236}">
                <a16:creationId xmlns:a16="http://schemas.microsoft.com/office/drawing/2014/main" id="{E6A32A5D-1D2E-496A-B438-5D738AB93ED8}"/>
              </a:ext>
            </a:extLst>
          </p:cNvPr>
          <p:cNvSpPr/>
          <p:nvPr/>
        </p:nvSpPr>
        <p:spPr>
          <a:xfrm>
            <a:off x="1972000" y="5826051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: 図形 1100">
            <a:extLst>
              <a:ext uri="{FF2B5EF4-FFF2-40B4-BE49-F238E27FC236}">
                <a16:creationId xmlns:a16="http://schemas.microsoft.com/office/drawing/2014/main" id="{08DE6ECB-7A09-417D-988C-69ABB19D7C42}"/>
              </a:ext>
            </a:extLst>
          </p:cNvPr>
          <p:cNvSpPr/>
          <p:nvPr/>
        </p:nvSpPr>
        <p:spPr>
          <a:xfrm>
            <a:off x="1929138" y="5872089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: 図形 1101">
            <a:extLst>
              <a:ext uri="{FF2B5EF4-FFF2-40B4-BE49-F238E27FC236}">
                <a16:creationId xmlns:a16="http://schemas.microsoft.com/office/drawing/2014/main" id="{E6DDA040-33B0-4436-A6D7-C3E1E9B41C9B}"/>
              </a:ext>
            </a:extLst>
          </p:cNvPr>
          <p:cNvSpPr/>
          <p:nvPr/>
        </p:nvSpPr>
        <p:spPr>
          <a:xfrm>
            <a:off x="1911675" y="5940351"/>
            <a:ext cx="120000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: 図形 1102">
            <a:extLst>
              <a:ext uri="{FF2B5EF4-FFF2-40B4-BE49-F238E27FC236}">
                <a16:creationId xmlns:a16="http://schemas.microsoft.com/office/drawing/2014/main" id="{E930A313-EFFE-442B-8E2F-FF8F0097D868}"/>
              </a:ext>
            </a:extLst>
          </p:cNvPr>
          <p:cNvSpPr/>
          <p:nvPr/>
        </p:nvSpPr>
        <p:spPr>
          <a:xfrm>
            <a:off x="1879452" y="6001456"/>
            <a:ext cx="153955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: 図形 1103">
            <a:extLst>
              <a:ext uri="{FF2B5EF4-FFF2-40B4-BE49-F238E27FC236}">
                <a16:creationId xmlns:a16="http://schemas.microsoft.com/office/drawing/2014/main" id="{5B988BB9-94A1-4491-80E5-94A99BB522A6}"/>
              </a:ext>
            </a:extLst>
          </p:cNvPr>
          <p:cNvSpPr/>
          <p:nvPr/>
        </p:nvSpPr>
        <p:spPr>
          <a:xfrm>
            <a:off x="1865164" y="6079244"/>
            <a:ext cx="153955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: 図形 1104">
            <a:extLst>
              <a:ext uri="{FF2B5EF4-FFF2-40B4-BE49-F238E27FC236}">
                <a16:creationId xmlns:a16="http://schemas.microsoft.com/office/drawing/2014/main" id="{7C2DF5DA-A52D-4EAB-9909-C53283A38BF5}"/>
              </a:ext>
            </a:extLst>
          </p:cNvPr>
          <p:cNvSpPr/>
          <p:nvPr/>
        </p:nvSpPr>
        <p:spPr>
          <a:xfrm>
            <a:off x="1842939" y="6141156"/>
            <a:ext cx="153955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: 図形 1105">
            <a:extLst>
              <a:ext uri="{FF2B5EF4-FFF2-40B4-BE49-F238E27FC236}">
                <a16:creationId xmlns:a16="http://schemas.microsoft.com/office/drawing/2014/main" id="{ACA2C03A-4C59-4311-B2CB-D4BDF10426D5}"/>
              </a:ext>
            </a:extLst>
          </p:cNvPr>
          <p:cNvSpPr/>
          <p:nvPr/>
        </p:nvSpPr>
        <p:spPr>
          <a:xfrm>
            <a:off x="1800076" y="6244343"/>
            <a:ext cx="153955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: 図形 1106">
            <a:extLst>
              <a:ext uri="{FF2B5EF4-FFF2-40B4-BE49-F238E27FC236}">
                <a16:creationId xmlns:a16="http://schemas.microsoft.com/office/drawing/2014/main" id="{46DD7E12-56F0-4F4F-A702-C90627B753BF}"/>
              </a:ext>
            </a:extLst>
          </p:cNvPr>
          <p:cNvSpPr/>
          <p:nvPr/>
        </p:nvSpPr>
        <p:spPr>
          <a:xfrm>
            <a:off x="1825476" y="6199893"/>
            <a:ext cx="153955" cy="81618"/>
          </a:xfrm>
          <a:custGeom>
            <a:avLst/>
            <a:gdLst>
              <a:gd name="connsiteX0" fmla="*/ 1262 w 120000"/>
              <a:gd name="connsiteY0" fmla="*/ 74 h 81618"/>
              <a:gd name="connsiteX1" fmla="*/ 118737 w 120000"/>
              <a:gd name="connsiteY1" fmla="*/ 77861 h 81618"/>
              <a:gd name="connsiteX2" fmla="*/ 60000 w 120000"/>
              <a:gd name="connsiteY2" fmla="*/ 63574 h 81618"/>
              <a:gd name="connsiteX3" fmla="*/ 1262 w 120000"/>
              <a:gd name="connsiteY3" fmla="*/ 74 h 8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00" h="81618">
                <a:moveTo>
                  <a:pt x="1262" y="74"/>
                </a:moveTo>
                <a:cubicBezTo>
                  <a:pt x="11051" y="2455"/>
                  <a:pt x="108947" y="67278"/>
                  <a:pt x="118737" y="77861"/>
                </a:cubicBezTo>
                <a:cubicBezTo>
                  <a:pt x="128527" y="88444"/>
                  <a:pt x="78785" y="74422"/>
                  <a:pt x="60000" y="63574"/>
                </a:cubicBezTo>
                <a:cubicBezTo>
                  <a:pt x="41215" y="52726"/>
                  <a:pt x="-8527" y="-2307"/>
                  <a:pt x="1262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: 図形 1107">
            <a:extLst>
              <a:ext uri="{FF2B5EF4-FFF2-40B4-BE49-F238E27FC236}">
                <a16:creationId xmlns:a16="http://schemas.microsoft.com/office/drawing/2014/main" id="{9CFCA3AE-2C3A-4ED0-833A-625DFA8ABDE2}"/>
              </a:ext>
            </a:extLst>
          </p:cNvPr>
          <p:cNvSpPr/>
          <p:nvPr/>
        </p:nvSpPr>
        <p:spPr>
          <a:xfrm>
            <a:off x="1930396" y="5611141"/>
            <a:ext cx="298575" cy="711026"/>
          </a:xfrm>
          <a:custGeom>
            <a:avLst/>
            <a:gdLst>
              <a:gd name="connsiteX0" fmla="*/ 298454 w 298575"/>
              <a:gd name="connsiteY0" fmla="*/ 2259 h 711026"/>
              <a:gd name="connsiteX1" fmla="*/ 241304 w 298575"/>
              <a:gd name="connsiteY1" fmla="*/ 81634 h 711026"/>
              <a:gd name="connsiteX2" fmla="*/ 217492 w 298575"/>
              <a:gd name="connsiteY2" fmla="*/ 161009 h 711026"/>
              <a:gd name="connsiteX3" fmla="*/ 180979 w 298575"/>
              <a:gd name="connsiteY3" fmla="*/ 197522 h 711026"/>
              <a:gd name="connsiteX4" fmla="*/ 147642 w 298575"/>
              <a:gd name="connsiteY4" fmla="*/ 226097 h 711026"/>
              <a:gd name="connsiteX5" fmla="*/ 165104 w 298575"/>
              <a:gd name="connsiteY5" fmla="*/ 240384 h 711026"/>
              <a:gd name="connsiteX6" fmla="*/ 134942 w 298575"/>
              <a:gd name="connsiteY6" fmla="*/ 275309 h 711026"/>
              <a:gd name="connsiteX7" fmla="*/ 74617 w 298575"/>
              <a:gd name="connsiteY7" fmla="*/ 297534 h 711026"/>
              <a:gd name="connsiteX8" fmla="*/ 115892 w 298575"/>
              <a:gd name="connsiteY8" fmla="*/ 291184 h 711026"/>
              <a:gd name="connsiteX9" fmla="*/ 65092 w 298575"/>
              <a:gd name="connsiteY9" fmla="*/ 338809 h 711026"/>
              <a:gd name="connsiteX10" fmla="*/ 65092 w 298575"/>
              <a:gd name="connsiteY10" fmla="*/ 349922 h 711026"/>
              <a:gd name="connsiteX11" fmla="*/ 92079 w 298575"/>
              <a:gd name="connsiteY11" fmla="*/ 400722 h 711026"/>
              <a:gd name="connsiteX12" fmla="*/ 95254 w 298575"/>
              <a:gd name="connsiteY12" fmla="*/ 402309 h 711026"/>
              <a:gd name="connsiteX13" fmla="*/ 53979 w 298575"/>
              <a:gd name="connsiteY13" fmla="*/ 470572 h 711026"/>
              <a:gd name="connsiteX14" fmla="*/ 38104 w 298575"/>
              <a:gd name="connsiteY14" fmla="*/ 480097 h 711026"/>
              <a:gd name="connsiteX15" fmla="*/ 55567 w 298575"/>
              <a:gd name="connsiteY15" fmla="*/ 530897 h 711026"/>
              <a:gd name="connsiteX16" fmla="*/ 74617 w 298575"/>
              <a:gd name="connsiteY16" fmla="*/ 562647 h 711026"/>
              <a:gd name="connsiteX17" fmla="*/ 57154 w 298575"/>
              <a:gd name="connsiteY17" fmla="*/ 603922 h 711026"/>
              <a:gd name="connsiteX18" fmla="*/ 4 w 298575"/>
              <a:gd name="connsiteY18" fmla="*/ 661072 h 711026"/>
              <a:gd name="connsiteX19" fmla="*/ 60329 w 298575"/>
              <a:gd name="connsiteY19" fmla="*/ 708697 h 711026"/>
              <a:gd name="connsiteX20" fmla="*/ 31754 w 298575"/>
              <a:gd name="connsiteY20" fmla="*/ 694409 h 711026"/>
              <a:gd name="connsiteX21" fmla="*/ 17467 w 298575"/>
              <a:gd name="connsiteY21" fmla="*/ 615034 h 711026"/>
              <a:gd name="connsiteX22" fmla="*/ 73029 w 298575"/>
              <a:gd name="connsiteY22" fmla="*/ 476922 h 711026"/>
              <a:gd name="connsiteX23" fmla="*/ 112717 w 298575"/>
              <a:gd name="connsiteY23" fmla="*/ 340397 h 711026"/>
              <a:gd name="connsiteX24" fmla="*/ 141292 w 298575"/>
              <a:gd name="connsiteY24" fmla="*/ 278484 h 711026"/>
              <a:gd name="connsiteX25" fmla="*/ 252417 w 298575"/>
              <a:gd name="connsiteY25" fmla="*/ 45122 h 711026"/>
              <a:gd name="connsiteX26" fmla="*/ 298454 w 298575"/>
              <a:gd name="connsiteY26" fmla="*/ 2259 h 71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8575" h="711026">
                <a:moveTo>
                  <a:pt x="298454" y="2259"/>
                </a:moveTo>
                <a:cubicBezTo>
                  <a:pt x="296602" y="8344"/>
                  <a:pt x="254798" y="55176"/>
                  <a:pt x="241304" y="81634"/>
                </a:cubicBezTo>
                <a:cubicBezTo>
                  <a:pt x="227810" y="108092"/>
                  <a:pt x="227546" y="141694"/>
                  <a:pt x="217492" y="161009"/>
                </a:cubicBezTo>
                <a:cubicBezTo>
                  <a:pt x="207438" y="180324"/>
                  <a:pt x="192621" y="186674"/>
                  <a:pt x="180979" y="197522"/>
                </a:cubicBezTo>
                <a:cubicBezTo>
                  <a:pt x="169337" y="208370"/>
                  <a:pt x="150288" y="218953"/>
                  <a:pt x="147642" y="226097"/>
                </a:cubicBezTo>
                <a:cubicBezTo>
                  <a:pt x="144996" y="233241"/>
                  <a:pt x="167221" y="232182"/>
                  <a:pt x="165104" y="240384"/>
                </a:cubicBezTo>
                <a:cubicBezTo>
                  <a:pt x="162987" y="248586"/>
                  <a:pt x="150023" y="265784"/>
                  <a:pt x="134942" y="275309"/>
                </a:cubicBezTo>
                <a:cubicBezTo>
                  <a:pt x="119861" y="284834"/>
                  <a:pt x="77792" y="294888"/>
                  <a:pt x="74617" y="297534"/>
                </a:cubicBezTo>
                <a:cubicBezTo>
                  <a:pt x="71442" y="300180"/>
                  <a:pt x="117479" y="284305"/>
                  <a:pt x="115892" y="291184"/>
                </a:cubicBezTo>
                <a:cubicBezTo>
                  <a:pt x="114305" y="298063"/>
                  <a:pt x="73559" y="329019"/>
                  <a:pt x="65092" y="338809"/>
                </a:cubicBezTo>
                <a:cubicBezTo>
                  <a:pt x="56625" y="348599"/>
                  <a:pt x="60594" y="339603"/>
                  <a:pt x="65092" y="349922"/>
                </a:cubicBezTo>
                <a:cubicBezTo>
                  <a:pt x="69590" y="360241"/>
                  <a:pt x="87052" y="391991"/>
                  <a:pt x="92079" y="400722"/>
                </a:cubicBezTo>
                <a:cubicBezTo>
                  <a:pt x="97106" y="409453"/>
                  <a:pt x="101604" y="390667"/>
                  <a:pt x="95254" y="402309"/>
                </a:cubicBezTo>
                <a:cubicBezTo>
                  <a:pt x="88904" y="413951"/>
                  <a:pt x="63504" y="457607"/>
                  <a:pt x="53979" y="470572"/>
                </a:cubicBezTo>
                <a:cubicBezTo>
                  <a:pt x="44454" y="483537"/>
                  <a:pt x="37839" y="470043"/>
                  <a:pt x="38104" y="480097"/>
                </a:cubicBezTo>
                <a:cubicBezTo>
                  <a:pt x="38369" y="490151"/>
                  <a:pt x="49482" y="517139"/>
                  <a:pt x="55567" y="530897"/>
                </a:cubicBezTo>
                <a:cubicBezTo>
                  <a:pt x="61652" y="544655"/>
                  <a:pt x="74353" y="550476"/>
                  <a:pt x="74617" y="562647"/>
                </a:cubicBezTo>
                <a:cubicBezTo>
                  <a:pt x="74881" y="574818"/>
                  <a:pt x="69589" y="587518"/>
                  <a:pt x="57154" y="603922"/>
                </a:cubicBezTo>
                <a:cubicBezTo>
                  <a:pt x="44719" y="620326"/>
                  <a:pt x="-525" y="643610"/>
                  <a:pt x="4" y="661072"/>
                </a:cubicBezTo>
                <a:cubicBezTo>
                  <a:pt x="533" y="678534"/>
                  <a:pt x="55037" y="703141"/>
                  <a:pt x="60329" y="708697"/>
                </a:cubicBezTo>
                <a:cubicBezTo>
                  <a:pt x="65621" y="714253"/>
                  <a:pt x="38898" y="710020"/>
                  <a:pt x="31754" y="694409"/>
                </a:cubicBezTo>
                <a:cubicBezTo>
                  <a:pt x="24610" y="678799"/>
                  <a:pt x="10588" y="651282"/>
                  <a:pt x="17467" y="615034"/>
                </a:cubicBezTo>
                <a:cubicBezTo>
                  <a:pt x="24346" y="578786"/>
                  <a:pt x="57154" y="522695"/>
                  <a:pt x="73029" y="476922"/>
                </a:cubicBezTo>
                <a:cubicBezTo>
                  <a:pt x="88904" y="431149"/>
                  <a:pt x="101340" y="373470"/>
                  <a:pt x="112717" y="340397"/>
                </a:cubicBezTo>
                <a:cubicBezTo>
                  <a:pt x="124094" y="307324"/>
                  <a:pt x="118009" y="327696"/>
                  <a:pt x="141292" y="278484"/>
                </a:cubicBezTo>
                <a:cubicBezTo>
                  <a:pt x="164575" y="229272"/>
                  <a:pt x="224107" y="90366"/>
                  <a:pt x="252417" y="45122"/>
                </a:cubicBezTo>
                <a:cubicBezTo>
                  <a:pt x="280727" y="-122"/>
                  <a:pt x="300306" y="-3826"/>
                  <a:pt x="298454" y="2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: 図形 1108">
            <a:extLst>
              <a:ext uri="{FF2B5EF4-FFF2-40B4-BE49-F238E27FC236}">
                <a16:creationId xmlns:a16="http://schemas.microsoft.com/office/drawing/2014/main" id="{811DB2D2-82B7-418C-AA44-69F659BEC8CB}"/>
              </a:ext>
            </a:extLst>
          </p:cNvPr>
          <p:cNvSpPr/>
          <p:nvPr/>
        </p:nvSpPr>
        <p:spPr>
          <a:xfrm>
            <a:off x="1956435" y="5588000"/>
            <a:ext cx="242253" cy="395288"/>
          </a:xfrm>
          <a:custGeom>
            <a:avLst/>
            <a:gdLst>
              <a:gd name="connsiteX0" fmla="*/ 242253 w 242253"/>
              <a:gd name="connsiteY0" fmla="*/ 0 h 395288"/>
              <a:gd name="connsiteX1" fmla="*/ 147003 w 242253"/>
              <a:gd name="connsiteY1" fmla="*/ 85725 h 395288"/>
              <a:gd name="connsiteX2" fmla="*/ 124778 w 242253"/>
              <a:gd name="connsiteY2" fmla="*/ 122238 h 395288"/>
              <a:gd name="connsiteX3" fmla="*/ 121603 w 242253"/>
              <a:gd name="connsiteY3" fmla="*/ 153988 h 395288"/>
              <a:gd name="connsiteX4" fmla="*/ 85090 w 242253"/>
              <a:gd name="connsiteY4" fmla="*/ 214313 h 395288"/>
              <a:gd name="connsiteX5" fmla="*/ 83503 w 242253"/>
              <a:gd name="connsiteY5" fmla="*/ 223838 h 395288"/>
              <a:gd name="connsiteX6" fmla="*/ 48578 w 242253"/>
              <a:gd name="connsiteY6" fmla="*/ 261938 h 395288"/>
              <a:gd name="connsiteX7" fmla="*/ 42228 w 242253"/>
              <a:gd name="connsiteY7" fmla="*/ 295275 h 395288"/>
              <a:gd name="connsiteX8" fmla="*/ 2540 w 242253"/>
              <a:gd name="connsiteY8" fmla="*/ 322263 h 395288"/>
              <a:gd name="connsiteX9" fmla="*/ 7303 w 242253"/>
              <a:gd name="connsiteY9" fmla="*/ 395288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253" h="395288">
                <a:moveTo>
                  <a:pt x="242253" y="0"/>
                </a:moveTo>
                <a:cubicBezTo>
                  <a:pt x="204417" y="32676"/>
                  <a:pt x="166582" y="65352"/>
                  <a:pt x="147003" y="85725"/>
                </a:cubicBezTo>
                <a:cubicBezTo>
                  <a:pt x="127424" y="106098"/>
                  <a:pt x="129011" y="110861"/>
                  <a:pt x="124778" y="122238"/>
                </a:cubicBezTo>
                <a:cubicBezTo>
                  <a:pt x="120545" y="133615"/>
                  <a:pt x="128218" y="138642"/>
                  <a:pt x="121603" y="153988"/>
                </a:cubicBezTo>
                <a:cubicBezTo>
                  <a:pt x="114988" y="169334"/>
                  <a:pt x="91440" y="202671"/>
                  <a:pt x="85090" y="214313"/>
                </a:cubicBezTo>
                <a:cubicBezTo>
                  <a:pt x="78740" y="225955"/>
                  <a:pt x="89588" y="215901"/>
                  <a:pt x="83503" y="223838"/>
                </a:cubicBezTo>
                <a:cubicBezTo>
                  <a:pt x="77418" y="231775"/>
                  <a:pt x="55457" y="250032"/>
                  <a:pt x="48578" y="261938"/>
                </a:cubicBezTo>
                <a:cubicBezTo>
                  <a:pt x="41699" y="273844"/>
                  <a:pt x="49901" y="285221"/>
                  <a:pt x="42228" y="295275"/>
                </a:cubicBezTo>
                <a:cubicBezTo>
                  <a:pt x="34555" y="305329"/>
                  <a:pt x="8361" y="305594"/>
                  <a:pt x="2540" y="322263"/>
                </a:cubicBezTo>
                <a:cubicBezTo>
                  <a:pt x="-3281" y="338932"/>
                  <a:pt x="2011" y="367110"/>
                  <a:pt x="7303" y="395288"/>
                </a:cubicBez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: 図形 1109">
            <a:extLst>
              <a:ext uri="{FF2B5EF4-FFF2-40B4-BE49-F238E27FC236}">
                <a16:creationId xmlns:a16="http://schemas.microsoft.com/office/drawing/2014/main" id="{B52DAE45-2140-477D-B2FA-F502B7A65277}"/>
              </a:ext>
            </a:extLst>
          </p:cNvPr>
          <p:cNvSpPr/>
          <p:nvPr/>
        </p:nvSpPr>
        <p:spPr>
          <a:xfrm>
            <a:off x="1833014" y="5597906"/>
            <a:ext cx="350062" cy="688594"/>
          </a:xfrm>
          <a:custGeom>
            <a:avLst/>
            <a:gdLst>
              <a:gd name="connsiteX0" fmla="*/ 349799 w 350062"/>
              <a:gd name="connsiteY0" fmla="*/ 1207 h 688594"/>
              <a:gd name="connsiteX1" fmla="*/ 291061 w 350062"/>
              <a:gd name="connsiteY1" fmla="*/ 42482 h 688594"/>
              <a:gd name="connsiteX2" fmla="*/ 286299 w 350062"/>
              <a:gd name="connsiteY2" fmla="*/ 110744 h 688594"/>
              <a:gd name="connsiteX3" fmla="*/ 257724 w 350062"/>
              <a:gd name="connsiteY3" fmla="*/ 123444 h 688594"/>
              <a:gd name="connsiteX4" fmla="*/ 216449 w 350062"/>
              <a:gd name="connsiteY4" fmla="*/ 147257 h 688594"/>
              <a:gd name="connsiteX5" fmla="*/ 218036 w 350062"/>
              <a:gd name="connsiteY5" fmla="*/ 221869 h 688594"/>
              <a:gd name="connsiteX6" fmla="*/ 152949 w 350062"/>
              <a:gd name="connsiteY6" fmla="*/ 269494 h 688594"/>
              <a:gd name="connsiteX7" fmla="*/ 130724 w 350062"/>
              <a:gd name="connsiteY7" fmla="*/ 342519 h 688594"/>
              <a:gd name="connsiteX8" fmla="*/ 84686 w 350062"/>
              <a:gd name="connsiteY8" fmla="*/ 390144 h 688594"/>
              <a:gd name="connsiteX9" fmla="*/ 89449 w 350062"/>
              <a:gd name="connsiteY9" fmla="*/ 458407 h 688594"/>
              <a:gd name="connsiteX10" fmla="*/ 67224 w 350062"/>
              <a:gd name="connsiteY10" fmla="*/ 547307 h 688594"/>
              <a:gd name="connsiteX11" fmla="*/ 41824 w 350062"/>
              <a:gd name="connsiteY11" fmla="*/ 564769 h 688594"/>
              <a:gd name="connsiteX12" fmla="*/ 43411 w 350062"/>
              <a:gd name="connsiteY12" fmla="*/ 604457 h 688594"/>
              <a:gd name="connsiteX13" fmla="*/ 60874 w 350062"/>
              <a:gd name="connsiteY13" fmla="*/ 644144 h 688594"/>
              <a:gd name="connsiteX14" fmla="*/ 64049 w 350062"/>
              <a:gd name="connsiteY14" fmla="*/ 669544 h 688594"/>
              <a:gd name="connsiteX15" fmla="*/ 30711 w 350062"/>
              <a:gd name="connsiteY15" fmla="*/ 688594 h 688594"/>
              <a:gd name="connsiteX16" fmla="*/ 8486 w 350062"/>
              <a:gd name="connsiteY16" fmla="*/ 669544 h 688594"/>
              <a:gd name="connsiteX17" fmla="*/ 2136 w 350062"/>
              <a:gd name="connsiteY17" fmla="*/ 656844 h 688594"/>
              <a:gd name="connsiteX18" fmla="*/ 43411 w 350062"/>
              <a:gd name="connsiteY18" fmla="*/ 658432 h 688594"/>
              <a:gd name="connsiteX19" fmla="*/ 65636 w 350062"/>
              <a:gd name="connsiteY19" fmla="*/ 628269 h 688594"/>
              <a:gd name="connsiteX20" fmla="*/ 41824 w 350062"/>
              <a:gd name="connsiteY20" fmla="*/ 544132 h 688594"/>
              <a:gd name="connsiteX21" fmla="*/ 78336 w 350062"/>
              <a:gd name="connsiteY21" fmla="*/ 498094 h 688594"/>
              <a:gd name="connsiteX22" fmla="*/ 89449 w 350062"/>
              <a:gd name="connsiteY22" fmla="*/ 448882 h 688594"/>
              <a:gd name="connsiteX23" fmla="*/ 83099 w 350062"/>
              <a:gd name="connsiteY23" fmla="*/ 374269 h 688594"/>
              <a:gd name="connsiteX24" fmla="*/ 170411 w 350062"/>
              <a:gd name="connsiteY24" fmla="*/ 318707 h 688594"/>
              <a:gd name="connsiteX25" fmla="*/ 143424 w 350062"/>
              <a:gd name="connsiteY25" fmla="*/ 255207 h 688594"/>
              <a:gd name="connsiteX26" fmla="*/ 168824 w 350062"/>
              <a:gd name="connsiteY26" fmla="*/ 218694 h 688594"/>
              <a:gd name="connsiteX27" fmla="*/ 256136 w 350062"/>
              <a:gd name="connsiteY27" fmla="*/ 163132 h 688594"/>
              <a:gd name="connsiteX28" fmla="*/ 268836 w 350062"/>
              <a:gd name="connsiteY28" fmla="*/ 101219 h 688594"/>
              <a:gd name="connsiteX29" fmla="*/ 311699 w 350062"/>
              <a:gd name="connsiteY29" fmla="*/ 88519 h 688594"/>
              <a:gd name="connsiteX30" fmla="*/ 349799 w 350062"/>
              <a:gd name="connsiteY30" fmla="*/ 1207 h 6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0062" h="688594">
                <a:moveTo>
                  <a:pt x="349799" y="1207"/>
                </a:moveTo>
                <a:cubicBezTo>
                  <a:pt x="346359" y="-6466"/>
                  <a:pt x="301644" y="24226"/>
                  <a:pt x="291061" y="42482"/>
                </a:cubicBezTo>
                <a:cubicBezTo>
                  <a:pt x="280478" y="60738"/>
                  <a:pt x="291855" y="97250"/>
                  <a:pt x="286299" y="110744"/>
                </a:cubicBezTo>
                <a:cubicBezTo>
                  <a:pt x="280743" y="124238"/>
                  <a:pt x="269366" y="117359"/>
                  <a:pt x="257724" y="123444"/>
                </a:cubicBezTo>
                <a:cubicBezTo>
                  <a:pt x="246082" y="129529"/>
                  <a:pt x="223064" y="130853"/>
                  <a:pt x="216449" y="147257"/>
                </a:cubicBezTo>
                <a:cubicBezTo>
                  <a:pt x="209834" y="163661"/>
                  <a:pt x="228619" y="201496"/>
                  <a:pt x="218036" y="221869"/>
                </a:cubicBezTo>
                <a:cubicBezTo>
                  <a:pt x="207453" y="242242"/>
                  <a:pt x="167501" y="249386"/>
                  <a:pt x="152949" y="269494"/>
                </a:cubicBezTo>
                <a:cubicBezTo>
                  <a:pt x="138397" y="289602"/>
                  <a:pt x="142101" y="322411"/>
                  <a:pt x="130724" y="342519"/>
                </a:cubicBezTo>
                <a:cubicBezTo>
                  <a:pt x="119347" y="362627"/>
                  <a:pt x="91565" y="370829"/>
                  <a:pt x="84686" y="390144"/>
                </a:cubicBezTo>
                <a:cubicBezTo>
                  <a:pt x="77807" y="409459"/>
                  <a:pt x="92359" y="432213"/>
                  <a:pt x="89449" y="458407"/>
                </a:cubicBezTo>
                <a:cubicBezTo>
                  <a:pt x="86539" y="484601"/>
                  <a:pt x="75161" y="529580"/>
                  <a:pt x="67224" y="547307"/>
                </a:cubicBezTo>
                <a:cubicBezTo>
                  <a:pt x="59287" y="565034"/>
                  <a:pt x="45793" y="555244"/>
                  <a:pt x="41824" y="564769"/>
                </a:cubicBezTo>
                <a:cubicBezTo>
                  <a:pt x="37855" y="574294"/>
                  <a:pt x="40236" y="591228"/>
                  <a:pt x="43411" y="604457"/>
                </a:cubicBezTo>
                <a:cubicBezTo>
                  <a:pt x="46586" y="617686"/>
                  <a:pt x="57434" y="633296"/>
                  <a:pt x="60874" y="644144"/>
                </a:cubicBezTo>
                <a:cubicBezTo>
                  <a:pt x="64314" y="654992"/>
                  <a:pt x="69076" y="662136"/>
                  <a:pt x="64049" y="669544"/>
                </a:cubicBezTo>
                <a:cubicBezTo>
                  <a:pt x="59022" y="676952"/>
                  <a:pt x="39971" y="688594"/>
                  <a:pt x="30711" y="688594"/>
                </a:cubicBezTo>
                <a:cubicBezTo>
                  <a:pt x="21451" y="688594"/>
                  <a:pt x="13248" y="674836"/>
                  <a:pt x="8486" y="669544"/>
                </a:cubicBezTo>
                <a:cubicBezTo>
                  <a:pt x="3723" y="664252"/>
                  <a:pt x="-3685" y="658696"/>
                  <a:pt x="2136" y="656844"/>
                </a:cubicBezTo>
                <a:cubicBezTo>
                  <a:pt x="7957" y="654992"/>
                  <a:pt x="32828" y="663195"/>
                  <a:pt x="43411" y="658432"/>
                </a:cubicBezTo>
                <a:cubicBezTo>
                  <a:pt x="53994" y="653670"/>
                  <a:pt x="65900" y="647319"/>
                  <a:pt x="65636" y="628269"/>
                </a:cubicBezTo>
                <a:cubicBezTo>
                  <a:pt x="65372" y="609219"/>
                  <a:pt x="39707" y="565828"/>
                  <a:pt x="41824" y="544132"/>
                </a:cubicBezTo>
                <a:cubicBezTo>
                  <a:pt x="43941" y="522436"/>
                  <a:pt x="70399" y="513969"/>
                  <a:pt x="78336" y="498094"/>
                </a:cubicBezTo>
                <a:cubicBezTo>
                  <a:pt x="86273" y="482219"/>
                  <a:pt x="88655" y="469519"/>
                  <a:pt x="89449" y="448882"/>
                </a:cubicBezTo>
                <a:cubicBezTo>
                  <a:pt x="90243" y="428245"/>
                  <a:pt x="69605" y="395965"/>
                  <a:pt x="83099" y="374269"/>
                </a:cubicBezTo>
                <a:cubicBezTo>
                  <a:pt x="96593" y="352573"/>
                  <a:pt x="160357" y="338551"/>
                  <a:pt x="170411" y="318707"/>
                </a:cubicBezTo>
                <a:cubicBezTo>
                  <a:pt x="180465" y="298863"/>
                  <a:pt x="143688" y="271876"/>
                  <a:pt x="143424" y="255207"/>
                </a:cubicBezTo>
                <a:cubicBezTo>
                  <a:pt x="143160" y="238538"/>
                  <a:pt x="150039" y="234040"/>
                  <a:pt x="168824" y="218694"/>
                </a:cubicBezTo>
                <a:cubicBezTo>
                  <a:pt x="187609" y="203348"/>
                  <a:pt x="239467" y="182711"/>
                  <a:pt x="256136" y="163132"/>
                </a:cubicBezTo>
                <a:cubicBezTo>
                  <a:pt x="272805" y="143553"/>
                  <a:pt x="259575" y="113655"/>
                  <a:pt x="268836" y="101219"/>
                </a:cubicBezTo>
                <a:cubicBezTo>
                  <a:pt x="278096" y="88784"/>
                  <a:pt x="301380" y="101483"/>
                  <a:pt x="311699" y="88519"/>
                </a:cubicBezTo>
                <a:cubicBezTo>
                  <a:pt x="322018" y="75555"/>
                  <a:pt x="353239" y="8880"/>
                  <a:pt x="349799" y="1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: 図形 1110">
            <a:extLst>
              <a:ext uri="{FF2B5EF4-FFF2-40B4-BE49-F238E27FC236}">
                <a16:creationId xmlns:a16="http://schemas.microsoft.com/office/drawing/2014/main" id="{F6DDEACF-024C-4475-93FA-77C96AAC4CC6}"/>
              </a:ext>
            </a:extLst>
          </p:cNvPr>
          <p:cNvSpPr/>
          <p:nvPr/>
        </p:nvSpPr>
        <p:spPr>
          <a:xfrm>
            <a:off x="1681920" y="5982838"/>
            <a:ext cx="201816" cy="492819"/>
          </a:xfrm>
          <a:custGeom>
            <a:avLst/>
            <a:gdLst>
              <a:gd name="connsiteX0" fmla="*/ 200855 w 201816"/>
              <a:gd name="connsiteY0" fmla="*/ 6800 h 492819"/>
              <a:gd name="connsiteX1" fmla="*/ 48455 w 201816"/>
              <a:gd name="connsiteY1" fmla="*/ 316362 h 492819"/>
              <a:gd name="connsiteX2" fmla="*/ 32580 w 201816"/>
              <a:gd name="connsiteY2" fmla="*/ 486225 h 492819"/>
              <a:gd name="connsiteX3" fmla="*/ 830 w 201816"/>
              <a:gd name="connsiteY3" fmla="*/ 448125 h 492819"/>
              <a:gd name="connsiteX4" fmla="*/ 18293 w 201816"/>
              <a:gd name="connsiteY4" fmla="*/ 354462 h 492819"/>
              <a:gd name="connsiteX5" fmla="*/ 108780 w 201816"/>
              <a:gd name="connsiteY5" fmla="*/ 122687 h 492819"/>
              <a:gd name="connsiteX6" fmla="*/ 200855 w 201816"/>
              <a:gd name="connsiteY6" fmla="*/ 6800 h 49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816" h="492819">
                <a:moveTo>
                  <a:pt x="200855" y="6800"/>
                </a:moveTo>
                <a:cubicBezTo>
                  <a:pt x="190801" y="39079"/>
                  <a:pt x="76501" y="236458"/>
                  <a:pt x="48455" y="316362"/>
                </a:cubicBezTo>
                <a:cubicBezTo>
                  <a:pt x="20409" y="396266"/>
                  <a:pt x="40517" y="464265"/>
                  <a:pt x="32580" y="486225"/>
                </a:cubicBezTo>
                <a:cubicBezTo>
                  <a:pt x="24643" y="508185"/>
                  <a:pt x="3211" y="470086"/>
                  <a:pt x="830" y="448125"/>
                </a:cubicBezTo>
                <a:cubicBezTo>
                  <a:pt x="-1551" y="426165"/>
                  <a:pt x="301" y="408702"/>
                  <a:pt x="18293" y="354462"/>
                </a:cubicBezTo>
                <a:cubicBezTo>
                  <a:pt x="36285" y="300222"/>
                  <a:pt x="78088" y="180895"/>
                  <a:pt x="108780" y="122687"/>
                </a:cubicBezTo>
                <a:cubicBezTo>
                  <a:pt x="139472" y="64479"/>
                  <a:pt x="210909" y="-25479"/>
                  <a:pt x="200855" y="6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: 図形 1111">
            <a:extLst>
              <a:ext uri="{FF2B5EF4-FFF2-40B4-BE49-F238E27FC236}">
                <a16:creationId xmlns:a16="http://schemas.microsoft.com/office/drawing/2014/main" id="{0DB6F876-26B5-4FAD-B87E-57B6F534E1E5}"/>
              </a:ext>
            </a:extLst>
          </p:cNvPr>
          <p:cNvSpPr/>
          <p:nvPr/>
        </p:nvSpPr>
        <p:spPr>
          <a:xfrm>
            <a:off x="2239583" y="5832190"/>
            <a:ext cx="342360" cy="88329"/>
          </a:xfrm>
          <a:custGeom>
            <a:avLst/>
            <a:gdLst>
              <a:gd name="connsiteX0" fmla="*/ 3555 w 342360"/>
              <a:gd name="connsiteY0" fmla="*/ 285 h 88329"/>
              <a:gd name="connsiteX1" fmla="*/ 338517 w 342360"/>
              <a:gd name="connsiteY1" fmla="*/ 86010 h 88329"/>
              <a:gd name="connsiteX2" fmla="*/ 173417 w 342360"/>
              <a:gd name="connsiteY2" fmla="*/ 59023 h 88329"/>
              <a:gd name="connsiteX3" fmla="*/ 3555 w 342360"/>
              <a:gd name="connsiteY3" fmla="*/ 285 h 88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360" h="88329">
                <a:moveTo>
                  <a:pt x="3555" y="285"/>
                </a:moveTo>
                <a:cubicBezTo>
                  <a:pt x="31072" y="4783"/>
                  <a:pt x="310207" y="76220"/>
                  <a:pt x="338517" y="86010"/>
                </a:cubicBezTo>
                <a:cubicBezTo>
                  <a:pt x="366827" y="95800"/>
                  <a:pt x="231361" y="72252"/>
                  <a:pt x="173417" y="59023"/>
                </a:cubicBezTo>
                <a:cubicBezTo>
                  <a:pt x="115473" y="45794"/>
                  <a:pt x="-23962" y="-4213"/>
                  <a:pt x="3555" y="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: 図形 1112">
            <a:extLst>
              <a:ext uri="{FF2B5EF4-FFF2-40B4-BE49-F238E27FC236}">
                <a16:creationId xmlns:a16="http://schemas.microsoft.com/office/drawing/2014/main" id="{F3749205-CE14-4662-83FE-FCDFD8EC9260}"/>
              </a:ext>
            </a:extLst>
          </p:cNvPr>
          <p:cNvSpPr/>
          <p:nvPr/>
        </p:nvSpPr>
        <p:spPr>
          <a:xfrm>
            <a:off x="2158139" y="5874336"/>
            <a:ext cx="407393" cy="64840"/>
          </a:xfrm>
          <a:custGeom>
            <a:avLst/>
            <a:gdLst>
              <a:gd name="connsiteX0" fmla="*/ 407261 w 407393"/>
              <a:gd name="connsiteY0" fmla="*/ 64502 h 64840"/>
              <a:gd name="connsiteX1" fmla="*/ 100874 w 407393"/>
              <a:gd name="connsiteY1" fmla="*/ 1002 h 64840"/>
              <a:gd name="connsiteX2" fmla="*/ 80236 w 407393"/>
              <a:gd name="connsiteY2" fmla="*/ 26402 h 64840"/>
              <a:gd name="connsiteX3" fmla="*/ 861 w 407393"/>
              <a:gd name="connsiteY3" fmla="*/ 37514 h 64840"/>
              <a:gd name="connsiteX4" fmla="*/ 137386 w 407393"/>
              <a:gd name="connsiteY4" fmla="*/ 26402 h 64840"/>
              <a:gd name="connsiteX5" fmla="*/ 407261 w 407393"/>
              <a:gd name="connsiteY5" fmla="*/ 64502 h 6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393" h="64840">
                <a:moveTo>
                  <a:pt x="407261" y="64502"/>
                </a:moveTo>
                <a:cubicBezTo>
                  <a:pt x="401176" y="60269"/>
                  <a:pt x="155378" y="7352"/>
                  <a:pt x="100874" y="1002"/>
                </a:cubicBezTo>
                <a:cubicBezTo>
                  <a:pt x="46370" y="-5348"/>
                  <a:pt x="96905" y="20317"/>
                  <a:pt x="80236" y="26402"/>
                </a:cubicBezTo>
                <a:cubicBezTo>
                  <a:pt x="63567" y="32487"/>
                  <a:pt x="-8664" y="37514"/>
                  <a:pt x="861" y="37514"/>
                </a:cubicBezTo>
                <a:cubicBezTo>
                  <a:pt x="10386" y="37514"/>
                  <a:pt x="66742" y="20846"/>
                  <a:pt x="137386" y="26402"/>
                </a:cubicBezTo>
                <a:cubicBezTo>
                  <a:pt x="208030" y="31958"/>
                  <a:pt x="413346" y="68735"/>
                  <a:pt x="407261" y="64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: 図形 1113">
            <a:extLst>
              <a:ext uri="{FF2B5EF4-FFF2-40B4-BE49-F238E27FC236}">
                <a16:creationId xmlns:a16="http://schemas.microsoft.com/office/drawing/2014/main" id="{4F75D897-DF5A-4270-8E3A-83316698126A}"/>
              </a:ext>
            </a:extLst>
          </p:cNvPr>
          <p:cNvSpPr/>
          <p:nvPr/>
        </p:nvSpPr>
        <p:spPr>
          <a:xfrm>
            <a:off x="2154721" y="5819091"/>
            <a:ext cx="137945" cy="94221"/>
          </a:xfrm>
          <a:custGeom>
            <a:avLst/>
            <a:gdLst>
              <a:gd name="connsiteX0" fmla="*/ 137629 w 137945"/>
              <a:gd name="connsiteY0" fmla="*/ 684 h 94221"/>
              <a:gd name="connsiteX1" fmla="*/ 4279 w 137945"/>
              <a:gd name="connsiteY1" fmla="*/ 92759 h 94221"/>
              <a:gd name="connsiteX2" fmla="*/ 40792 w 137945"/>
              <a:gd name="connsiteY2" fmla="*/ 53072 h 94221"/>
              <a:gd name="connsiteX3" fmla="*/ 137629 w 137945"/>
              <a:gd name="connsiteY3" fmla="*/ 684 h 9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945" h="94221">
                <a:moveTo>
                  <a:pt x="137629" y="684"/>
                </a:moveTo>
                <a:cubicBezTo>
                  <a:pt x="131543" y="7299"/>
                  <a:pt x="20419" y="84028"/>
                  <a:pt x="4279" y="92759"/>
                </a:cubicBezTo>
                <a:cubicBezTo>
                  <a:pt x="-11861" y="101490"/>
                  <a:pt x="21477" y="68947"/>
                  <a:pt x="40792" y="53072"/>
                </a:cubicBezTo>
                <a:cubicBezTo>
                  <a:pt x="60107" y="37197"/>
                  <a:pt x="143715" y="-5931"/>
                  <a:pt x="137629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: 図形 1114">
            <a:extLst>
              <a:ext uri="{FF2B5EF4-FFF2-40B4-BE49-F238E27FC236}">
                <a16:creationId xmlns:a16="http://schemas.microsoft.com/office/drawing/2014/main" id="{DCDA0A22-5055-424E-A683-C162BCDF5F36}"/>
              </a:ext>
            </a:extLst>
          </p:cNvPr>
          <p:cNvSpPr/>
          <p:nvPr/>
        </p:nvSpPr>
        <p:spPr>
          <a:xfrm>
            <a:off x="2025220" y="5927688"/>
            <a:ext cx="197808" cy="247715"/>
          </a:xfrm>
          <a:custGeom>
            <a:avLst/>
            <a:gdLst>
              <a:gd name="connsiteX0" fmla="*/ 181405 w 197808"/>
              <a:gd name="connsiteY0" fmla="*/ 3212 h 247715"/>
              <a:gd name="connsiteX1" fmla="*/ 95680 w 197808"/>
              <a:gd name="connsiteY1" fmla="*/ 160375 h 247715"/>
              <a:gd name="connsiteX2" fmla="*/ 55993 w 197808"/>
              <a:gd name="connsiteY2" fmla="*/ 222287 h 247715"/>
              <a:gd name="connsiteX3" fmla="*/ 430 w 197808"/>
              <a:gd name="connsiteY3" fmla="*/ 244512 h 247715"/>
              <a:gd name="connsiteX4" fmla="*/ 87743 w 197808"/>
              <a:gd name="connsiteY4" fmla="*/ 157200 h 247715"/>
              <a:gd name="connsiteX5" fmla="*/ 189343 w 197808"/>
              <a:gd name="connsiteY5" fmla="*/ 61950 h 247715"/>
              <a:gd name="connsiteX6" fmla="*/ 181405 w 197808"/>
              <a:gd name="connsiteY6" fmla="*/ 3212 h 2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808" h="247715">
                <a:moveTo>
                  <a:pt x="181405" y="3212"/>
                </a:moveTo>
                <a:cubicBezTo>
                  <a:pt x="165795" y="19616"/>
                  <a:pt x="116582" y="123863"/>
                  <a:pt x="95680" y="160375"/>
                </a:cubicBezTo>
                <a:cubicBezTo>
                  <a:pt x="74778" y="196887"/>
                  <a:pt x="71868" y="208264"/>
                  <a:pt x="55993" y="222287"/>
                </a:cubicBezTo>
                <a:cubicBezTo>
                  <a:pt x="40118" y="236310"/>
                  <a:pt x="-4862" y="255360"/>
                  <a:pt x="430" y="244512"/>
                </a:cubicBezTo>
                <a:cubicBezTo>
                  <a:pt x="5722" y="233664"/>
                  <a:pt x="56258" y="187627"/>
                  <a:pt x="87743" y="157200"/>
                </a:cubicBezTo>
                <a:cubicBezTo>
                  <a:pt x="119228" y="126773"/>
                  <a:pt x="173733" y="86556"/>
                  <a:pt x="189343" y="61950"/>
                </a:cubicBezTo>
                <a:cubicBezTo>
                  <a:pt x="204953" y="37344"/>
                  <a:pt x="197015" y="-13192"/>
                  <a:pt x="181405" y="3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: 図形 1115">
            <a:extLst>
              <a:ext uri="{FF2B5EF4-FFF2-40B4-BE49-F238E27FC236}">
                <a16:creationId xmlns:a16="http://schemas.microsoft.com/office/drawing/2014/main" id="{FC36854E-20C9-488C-8369-C1C36E800F73}"/>
              </a:ext>
            </a:extLst>
          </p:cNvPr>
          <p:cNvSpPr/>
          <p:nvPr/>
        </p:nvSpPr>
        <p:spPr>
          <a:xfrm>
            <a:off x="2433584" y="5937092"/>
            <a:ext cx="61794" cy="139979"/>
          </a:xfrm>
          <a:custGeom>
            <a:avLst/>
            <a:gdLst>
              <a:gd name="connsiteX0" fmla="*/ 11166 w 61794"/>
              <a:gd name="connsiteY0" fmla="*/ 158 h 139979"/>
              <a:gd name="connsiteX1" fmla="*/ 44504 w 61794"/>
              <a:gd name="connsiteY1" fmla="*/ 41433 h 139979"/>
              <a:gd name="connsiteX2" fmla="*/ 60379 w 61794"/>
              <a:gd name="connsiteY2" fmla="*/ 76358 h 139979"/>
              <a:gd name="connsiteX3" fmla="*/ 9579 w 61794"/>
              <a:gd name="connsiteY3" fmla="*/ 95408 h 139979"/>
              <a:gd name="connsiteX4" fmla="*/ 33391 w 61794"/>
              <a:gd name="connsiteY4" fmla="*/ 123983 h 139979"/>
              <a:gd name="connsiteX5" fmla="*/ 54 w 61794"/>
              <a:gd name="connsiteY5" fmla="*/ 139858 h 139979"/>
              <a:gd name="connsiteX6" fmla="*/ 42916 w 61794"/>
              <a:gd name="connsiteY6" fmla="*/ 116046 h 139979"/>
              <a:gd name="connsiteX7" fmla="*/ 46091 w 61794"/>
              <a:gd name="connsiteY7" fmla="*/ 57308 h 139979"/>
              <a:gd name="connsiteX8" fmla="*/ 11166 w 61794"/>
              <a:gd name="connsiteY8" fmla="*/ 158 h 139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94" h="139979">
                <a:moveTo>
                  <a:pt x="11166" y="158"/>
                </a:moveTo>
                <a:cubicBezTo>
                  <a:pt x="10902" y="-2488"/>
                  <a:pt x="36302" y="28733"/>
                  <a:pt x="44504" y="41433"/>
                </a:cubicBezTo>
                <a:cubicBezTo>
                  <a:pt x="52706" y="54133"/>
                  <a:pt x="66200" y="67362"/>
                  <a:pt x="60379" y="76358"/>
                </a:cubicBezTo>
                <a:cubicBezTo>
                  <a:pt x="54558" y="85354"/>
                  <a:pt x="14077" y="87471"/>
                  <a:pt x="9579" y="95408"/>
                </a:cubicBezTo>
                <a:cubicBezTo>
                  <a:pt x="5081" y="103346"/>
                  <a:pt x="34978" y="116575"/>
                  <a:pt x="33391" y="123983"/>
                </a:cubicBezTo>
                <a:cubicBezTo>
                  <a:pt x="31804" y="131391"/>
                  <a:pt x="-1533" y="141181"/>
                  <a:pt x="54" y="139858"/>
                </a:cubicBezTo>
                <a:cubicBezTo>
                  <a:pt x="1641" y="138535"/>
                  <a:pt x="35243" y="129804"/>
                  <a:pt x="42916" y="116046"/>
                </a:cubicBezTo>
                <a:cubicBezTo>
                  <a:pt x="50589" y="102288"/>
                  <a:pt x="49001" y="73977"/>
                  <a:pt x="46091" y="57308"/>
                </a:cubicBezTo>
                <a:cubicBezTo>
                  <a:pt x="43181" y="40639"/>
                  <a:pt x="11430" y="2804"/>
                  <a:pt x="11166" y="1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: 図形 1116">
            <a:extLst>
              <a:ext uri="{FF2B5EF4-FFF2-40B4-BE49-F238E27FC236}">
                <a16:creationId xmlns:a16="http://schemas.microsoft.com/office/drawing/2014/main" id="{827DFC44-A437-4D6B-947E-1ED6C2C77657}"/>
              </a:ext>
            </a:extLst>
          </p:cNvPr>
          <p:cNvSpPr/>
          <p:nvPr/>
        </p:nvSpPr>
        <p:spPr>
          <a:xfrm>
            <a:off x="2499318" y="6161136"/>
            <a:ext cx="120071" cy="105577"/>
          </a:xfrm>
          <a:custGeom>
            <a:avLst/>
            <a:gdLst>
              <a:gd name="connsiteX0" fmla="*/ 120057 w 120071"/>
              <a:gd name="connsiteY0" fmla="*/ 1539 h 105577"/>
              <a:gd name="connsiteX1" fmla="*/ 15282 w 120071"/>
              <a:gd name="connsiteY1" fmla="*/ 104727 h 105577"/>
              <a:gd name="connsiteX2" fmla="*/ 7345 w 120071"/>
              <a:gd name="connsiteY2" fmla="*/ 47577 h 105577"/>
              <a:gd name="connsiteX3" fmla="*/ 120057 w 120071"/>
              <a:gd name="connsiteY3" fmla="*/ 1539 h 105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071" h="105577">
                <a:moveTo>
                  <a:pt x="120057" y="1539"/>
                </a:moveTo>
                <a:cubicBezTo>
                  <a:pt x="121380" y="11064"/>
                  <a:pt x="34067" y="97054"/>
                  <a:pt x="15282" y="104727"/>
                </a:cubicBezTo>
                <a:cubicBezTo>
                  <a:pt x="-3503" y="112400"/>
                  <a:pt x="-3503" y="66098"/>
                  <a:pt x="7345" y="47577"/>
                </a:cubicBezTo>
                <a:cubicBezTo>
                  <a:pt x="18193" y="29056"/>
                  <a:pt x="118734" y="-7986"/>
                  <a:pt x="120057" y="15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: 図形 1117">
            <a:extLst>
              <a:ext uri="{FF2B5EF4-FFF2-40B4-BE49-F238E27FC236}">
                <a16:creationId xmlns:a16="http://schemas.microsoft.com/office/drawing/2014/main" id="{0C4E73B4-3EBA-4E38-8553-84EA3B158427}"/>
              </a:ext>
            </a:extLst>
          </p:cNvPr>
          <p:cNvSpPr/>
          <p:nvPr/>
        </p:nvSpPr>
        <p:spPr>
          <a:xfrm>
            <a:off x="2462056" y="6126163"/>
            <a:ext cx="89057" cy="60719"/>
          </a:xfrm>
          <a:custGeom>
            <a:avLst/>
            <a:gdLst>
              <a:gd name="connsiteX0" fmla="*/ 89057 w 89057"/>
              <a:gd name="connsiteY0" fmla="*/ 0 h 60719"/>
              <a:gd name="connsiteX1" fmla="*/ 157 w 89057"/>
              <a:gd name="connsiteY1" fmla="*/ 60325 h 60719"/>
              <a:gd name="connsiteX2" fmla="*/ 89057 w 89057"/>
              <a:gd name="connsiteY2" fmla="*/ 0 h 60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057" h="60719">
                <a:moveTo>
                  <a:pt x="89057" y="0"/>
                </a:moveTo>
                <a:cubicBezTo>
                  <a:pt x="89057" y="0"/>
                  <a:pt x="4655" y="54240"/>
                  <a:pt x="157" y="60325"/>
                </a:cubicBezTo>
                <a:cubicBezTo>
                  <a:pt x="-4341" y="66410"/>
                  <a:pt x="89057" y="0"/>
                  <a:pt x="890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: 図形 1118">
            <a:extLst>
              <a:ext uri="{FF2B5EF4-FFF2-40B4-BE49-F238E27FC236}">
                <a16:creationId xmlns:a16="http://schemas.microsoft.com/office/drawing/2014/main" id="{971143DB-EC6E-400A-ABF0-0C07C5E38B78}"/>
              </a:ext>
            </a:extLst>
          </p:cNvPr>
          <p:cNvSpPr/>
          <p:nvPr/>
        </p:nvSpPr>
        <p:spPr>
          <a:xfrm>
            <a:off x="2502336" y="6194147"/>
            <a:ext cx="129741" cy="137315"/>
          </a:xfrm>
          <a:custGeom>
            <a:avLst/>
            <a:gdLst>
              <a:gd name="connsiteX0" fmla="*/ 129739 w 129741"/>
              <a:gd name="connsiteY0" fmla="*/ 278 h 137315"/>
              <a:gd name="connsiteX1" fmla="*/ 12264 w 129741"/>
              <a:gd name="connsiteY1" fmla="*/ 132041 h 137315"/>
              <a:gd name="connsiteX2" fmla="*/ 15439 w 129741"/>
              <a:gd name="connsiteY2" fmla="*/ 98703 h 137315"/>
              <a:gd name="connsiteX3" fmla="*/ 129739 w 129741"/>
              <a:gd name="connsiteY3" fmla="*/ 278 h 13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41" h="137315">
                <a:moveTo>
                  <a:pt x="129739" y="278"/>
                </a:moveTo>
                <a:cubicBezTo>
                  <a:pt x="129210" y="5834"/>
                  <a:pt x="31314" y="115637"/>
                  <a:pt x="12264" y="132041"/>
                </a:cubicBezTo>
                <a:cubicBezTo>
                  <a:pt x="-6786" y="148445"/>
                  <a:pt x="-2023" y="123574"/>
                  <a:pt x="15439" y="98703"/>
                </a:cubicBezTo>
                <a:cubicBezTo>
                  <a:pt x="32901" y="73832"/>
                  <a:pt x="130268" y="-5278"/>
                  <a:pt x="129739" y="2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: 図形 1119">
            <a:extLst>
              <a:ext uri="{FF2B5EF4-FFF2-40B4-BE49-F238E27FC236}">
                <a16:creationId xmlns:a16="http://schemas.microsoft.com/office/drawing/2014/main" id="{4362DA23-B694-4625-BFB3-603157A361B4}"/>
              </a:ext>
            </a:extLst>
          </p:cNvPr>
          <p:cNvSpPr/>
          <p:nvPr/>
        </p:nvSpPr>
        <p:spPr>
          <a:xfrm>
            <a:off x="2444668" y="6122370"/>
            <a:ext cx="130914" cy="278418"/>
          </a:xfrm>
          <a:custGeom>
            <a:avLst/>
            <a:gdLst>
              <a:gd name="connsiteX0" fmla="*/ 82 w 130914"/>
              <a:gd name="connsiteY0" fmla="*/ 618 h 278418"/>
              <a:gd name="connsiteX1" fmla="*/ 123907 w 130914"/>
              <a:gd name="connsiteY1" fmla="*/ 268905 h 278418"/>
              <a:gd name="connsiteX2" fmla="*/ 104857 w 130914"/>
              <a:gd name="connsiteY2" fmla="*/ 197468 h 278418"/>
              <a:gd name="connsiteX3" fmla="*/ 82 w 130914"/>
              <a:gd name="connsiteY3" fmla="*/ 618 h 27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14" h="278418">
                <a:moveTo>
                  <a:pt x="82" y="618"/>
                </a:moveTo>
                <a:cubicBezTo>
                  <a:pt x="3257" y="12524"/>
                  <a:pt x="106445" y="236097"/>
                  <a:pt x="123907" y="268905"/>
                </a:cubicBezTo>
                <a:cubicBezTo>
                  <a:pt x="141369" y="301713"/>
                  <a:pt x="122849" y="242712"/>
                  <a:pt x="104857" y="197468"/>
                </a:cubicBezTo>
                <a:cubicBezTo>
                  <a:pt x="86865" y="152224"/>
                  <a:pt x="-3093" y="-11288"/>
                  <a:pt x="82" y="6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: 図形 1120">
            <a:extLst>
              <a:ext uri="{FF2B5EF4-FFF2-40B4-BE49-F238E27FC236}">
                <a16:creationId xmlns:a16="http://schemas.microsoft.com/office/drawing/2014/main" id="{0597E537-898D-44A8-B1B8-22F38569EB2A}"/>
              </a:ext>
            </a:extLst>
          </p:cNvPr>
          <p:cNvSpPr/>
          <p:nvPr/>
        </p:nvSpPr>
        <p:spPr>
          <a:xfrm>
            <a:off x="2423692" y="6361082"/>
            <a:ext cx="152595" cy="93743"/>
          </a:xfrm>
          <a:custGeom>
            <a:avLst/>
            <a:gdLst>
              <a:gd name="connsiteX0" fmla="*/ 5183 w 152595"/>
              <a:gd name="connsiteY0" fmla="*/ 93693 h 93743"/>
              <a:gd name="connsiteX1" fmla="*/ 62333 w 152595"/>
              <a:gd name="connsiteY1" fmla="*/ 23843 h 93743"/>
              <a:gd name="connsiteX2" fmla="*/ 149646 w 152595"/>
              <a:gd name="connsiteY2" fmla="*/ 28606 h 93743"/>
              <a:gd name="connsiteX3" fmla="*/ 121071 w 152595"/>
              <a:gd name="connsiteY3" fmla="*/ 31 h 93743"/>
              <a:gd name="connsiteX4" fmla="*/ 14708 w 152595"/>
              <a:gd name="connsiteY4" fmla="*/ 34956 h 93743"/>
              <a:gd name="connsiteX5" fmla="*/ 5183 w 152595"/>
              <a:gd name="connsiteY5" fmla="*/ 93693 h 9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595" h="93743">
                <a:moveTo>
                  <a:pt x="5183" y="93693"/>
                </a:moveTo>
                <a:cubicBezTo>
                  <a:pt x="13121" y="91841"/>
                  <a:pt x="38256" y="34691"/>
                  <a:pt x="62333" y="23843"/>
                </a:cubicBezTo>
                <a:cubicBezTo>
                  <a:pt x="86410" y="12995"/>
                  <a:pt x="139856" y="32575"/>
                  <a:pt x="149646" y="28606"/>
                </a:cubicBezTo>
                <a:cubicBezTo>
                  <a:pt x="159436" y="24637"/>
                  <a:pt x="143561" y="-1027"/>
                  <a:pt x="121071" y="31"/>
                </a:cubicBezTo>
                <a:cubicBezTo>
                  <a:pt x="98581" y="1089"/>
                  <a:pt x="32435" y="23579"/>
                  <a:pt x="14708" y="34956"/>
                </a:cubicBezTo>
                <a:cubicBezTo>
                  <a:pt x="-3019" y="46333"/>
                  <a:pt x="-2755" y="95545"/>
                  <a:pt x="5183" y="93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: 図形 1121">
            <a:extLst>
              <a:ext uri="{FF2B5EF4-FFF2-40B4-BE49-F238E27FC236}">
                <a16:creationId xmlns:a16="http://schemas.microsoft.com/office/drawing/2014/main" id="{EF7EA5E6-4A59-4087-98BA-7F7F9AE70E6A}"/>
              </a:ext>
            </a:extLst>
          </p:cNvPr>
          <p:cNvSpPr/>
          <p:nvPr/>
        </p:nvSpPr>
        <p:spPr>
          <a:xfrm>
            <a:off x="2339645" y="6170346"/>
            <a:ext cx="116492" cy="263608"/>
          </a:xfrm>
          <a:custGeom>
            <a:avLst/>
            <a:gdLst>
              <a:gd name="connsiteX0" fmla="*/ 330 w 116492"/>
              <a:gd name="connsiteY0" fmla="*/ 267 h 263608"/>
              <a:gd name="connsiteX1" fmla="*/ 113043 w 116492"/>
              <a:gd name="connsiteY1" fmla="*/ 251092 h 263608"/>
              <a:gd name="connsiteX2" fmla="*/ 79705 w 116492"/>
              <a:gd name="connsiteY2" fmla="*/ 203467 h 263608"/>
              <a:gd name="connsiteX3" fmla="*/ 330 w 116492"/>
              <a:gd name="connsiteY3" fmla="*/ 267 h 26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92" h="263608">
                <a:moveTo>
                  <a:pt x="330" y="267"/>
                </a:moveTo>
                <a:cubicBezTo>
                  <a:pt x="5886" y="8205"/>
                  <a:pt x="99814" y="217225"/>
                  <a:pt x="113043" y="251092"/>
                </a:cubicBezTo>
                <a:cubicBezTo>
                  <a:pt x="126272" y="284959"/>
                  <a:pt x="98490" y="243684"/>
                  <a:pt x="79705" y="203467"/>
                </a:cubicBezTo>
                <a:cubicBezTo>
                  <a:pt x="60920" y="163250"/>
                  <a:pt x="-5226" y="-7671"/>
                  <a:pt x="330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: 図形 1122">
            <a:extLst>
              <a:ext uri="{FF2B5EF4-FFF2-40B4-BE49-F238E27FC236}">
                <a16:creationId xmlns:a16="http://schemas.microsoft.com/office/drawing/2014/main" id="{78FAE67B-D91A-4653-8B15-F201539684A9}"/>
              </a:ext>
            </a:extLst>
          </p:cNvPr>
          <p:cNvSpPr/>
          <p:nvPr/>
        </p:nvSpPr>
        <p:spPr>
          <a:xfrm>
            <a:off x="2346877" y="6112073"/>
            <a:ext cx="102648" cy="79191"/>
          </a:xfrm>
          <a:custGeom>
            <a:avLst/>
            <a:gdLst>
              <a:gd name="connsiteX0" fmla="*/ 1036 w 102648"/>
              <a:gd name="connsiteY0" fmla="*/ 79177 h 79191"/>
              <a:gd name="connsiteX1" fmla="*/ 77236 w 102648"/>
              <a:gd name="connsiteY1" fmla="*/ 9327 h 79191"/>
              <a:gd name="connsiteX2" fmla="*/ 101048 w 102648"/>
              <a:gd name="connsiteY2" fmla="*/ 7740 h 79191"/>
              <a:gd name="connsiteX3" fmla="*/ 39136 w 102648"/>
              <a:gd name="connsiteY3" fmla="*/ 2977 h 79191"/>
              <a:gd name="connsiteX4" fmla="*/ 1036 w 102648"/>
              <a:gd name="connsiteY4" fmla="*/ 79177 h 7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48" h="79191">
                <a:moveTo>
                  <a:pt x="1036" y="79177"/>
                </a:moveTo>
                <a:cubicBezTo>
                  <a:pt x="7386" y="80235"/>
                  <a:pt x="60567" y="21233"/>
                  <a:pt x="77236" y="9327"/>
                </a:cubicBezTo>
                <a:cubicBezTo>
                  <a:pt x="93905" y="-2579"/>
                  <a:pt x="107398" y="8798"/>
                  <a:pt x="101048" y="7740"/>
                </a:cubicBezTo>
                <a:cubicBezTo>
                  <a:pt x="94698" y="6682"/>
                  <a:pt x="59509" y="-5490"/>
                  <a:pt x="39136" y="2977"/>
                </a:cubicBezTo>
                <a:cubicBezTo>
                  <a:pt x="18763" y="11444"/>
                  <a:pt x="-5314" y="78119"/>
                  <a:pt x="1036" y="79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: 図形 1123">
            <a:extLst>
              <a:ext uri="{FF2B5EF4-FFF2-40B4-BE49-F238E27FC236}">
                <a16:creationId xmlns:a16="http://schemas.microsoft.com/office/drawing/2014/main" id="{DB267172-663B-4F58-885D-C9CC41B942C3}"/>
              </a:ext>
            </a:extLst>
          </p:cNvPr>
          <p:cNvSpPr/>
          <p:nvPr/>
        </p:nvSpPr>
        <p:spPr>
          <a:xfrm>
            <a:off x="2234353" y="5872140"/>
            <a:ext cx="70760" cy="131867"/>
          </a:xfrm>
          <a:custGeom>
            <a:avLst/>
            <a:gdLst>
              <a:gd name="connsiteX0" fmla="*/ 31010 w 70760"/>
              <a:gd name="connsiteY0" fmla="*/ 23 h 131867"/>
              <a:gd name="connsiteX1" fmla="*/ 59585 w 70760"/>
              <a:gd name="connsiteY1" fmla="*/ 63523 h 131867"/>
              <a:gd name="connsiteX2" fmla="*/ 847 w 70760"/>
              <a:gd name="connsiteY2" fmla="*/ 55585 h 131867"/>
              <a:gd name="connsiteX3" fmla="*/ 24660 w 70760"/>
              <a:gd name="connsiteY3" fmla="*/ 109560 h 131867"/>
              <a:gd name="connsiteX4" fmla="*/ 23072 w 70760"/>
              <a:gd name="connsiteY4" fmla="*/ 130198 h 131867"/>
              <a:gd name="connsiteX5" fmla="*/ 15135 w 70760"/>
              <a:gd name="connsiteY5" fmla="*/ 127023 h 131867"/>
              <a:gd name="connsiteX6" fmla="*/ 34185 w 70760"/>
              <a:gd name="connsiteY6" fmla="*/ 98448 h 131867"/>
              <a:gd name="connsiteX7" fmla="*/ 53235 w 70760"/>
              <a:gd name="connsiteY7" fmla="*/ 85748 h 131867"/>
              <a:gd name="connsiteX8" fmla="*/ 70697 w 70760"/>
              <a:gd name="connsiteY8" fmla="*/ 71460 h 131867"/>
              <a:gd name="connsiteX9" fmla="*/ 31010 w 70760"/>
              <a:gd name="connsiteY9" fmla="*/ 23 h 13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60" h="131867">
                <a:moveTo>
                  <a:pt x="31010" y="23"/>
                </a:moveTo>
                <a:cubicBezTo>
                  <a:pt x="29158" y="-1300"/>
                  <a:pt x="64612" y="54263"/>
                  <a:pt x="59585" y="63523"/>
                </a:cubicBezTo>
                <a:cubicBezTo>
                  <a:pt x="54558" y="72783"/>
                  <a:pt x="6668" y="47912"/>
                  <a:pt x="847" y="55585"/>
                </a:cubicBezTo>
                <a:cubicBezTo>
                  <a:pt x="-4974" y="63258"/>
                  <a:pt x="20956" y="97125"/>
                  <a:pt x="24660" y="109560"/>
                </a:cubicBezTo>
                <a:cubicBezTo>
                  <a:pt x="28364" y="121995"/>
                  <a:pt x="24659" y="127288"/>
                  <a:pt x="23072" y="130198"/>
                </a:cubicBezTo>
                <a:cubicBezTo>
                  <a:pt x="21485" y="133108"/>
                  <a:pt x="13283" y="132315"/>
                  <a:pt x="15135" y="127023"/>
                </a:cubicBezTo>
                <a:cubicBezTo>
                  <a:pt x="16987" y="121731"/>
                  <a:pt x="27835" y="105327"/>
                  <a:pt x="34185" y="98448"/>
                </a:cubicBezTo>
                <a:cubicBezTo>
                  <a:pt x="40535" y="91569"/>
                  <a:pt x="47150" y="90246"/>
                  <a:pt x="53235" y="85748"/>
                </a:cubicBezTo>
                <a:cubicBezTo>
                  <a:pt x="59320" y="81250"/>
                  <a:pt x="71755" y="80456"/>
                  <a:pt x="70697" y="71460"/>
                </a:cubicBezTo>
                <a:cubicBezTo>
                  <a:pt x="69639" y="62464"/>
                  <a:pt x="32862" y="1346"/>
                  <a:pt x="31010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: 図形 1124">
            <a:extLst>
              <a:ext uri="{FF2B5EF4-FFF2-40B4-BE49-F238E27FC236}">
                <a16:creationId xmlns:a16="http://schemas.microsoft.com/office/drawing/2014/main" id="{C740ADDF-E5D7-4DB7-B249-88849E52E89E}"/>
              </a:ext>
            </a:extLst>
          </p:cNvPr>
          <p:cNvSpPr/>
          <p:nvPr/>
        </p:nvSpPr>
        <p:spPr>
          <a:xfrm>
            <a:off x="2058448" y="6029318"/>
            <a:ext cx="145002" cy="170046"/>
          </a:xfrm>
          <a:custGeom>
            <a:avLst/>
            <a:gdLst>
              <a:gd name="connsiteX0" fmla="*/ 145002 w 145002"/>
              <a:gd name="connsiteY0" fmla="*/ 7 h 170046"/>
              <a:gd name="connsiteX1" fmla="*/ 76740 w 145002"/>
              <a:gd name="connsiteY1" fmla="*/ 134945 h 170046"/>
              <a:gd name="connsiteX2" fmla="*/ 5302 w 145002"/>
              <a:gd name="connsiteY2" fmla="*/ 169870 h 170046"/>
              <a:gd name="connsiteX3" fmla="*/ 13240 w 145002"/>
              <a:gd name="connsiteY3" fmla="*/ 147645 h 170046"/>
              <a:gd name="connsiteX4" fmla="*/ 76740 w 145002"/>
              <a:gd name="connsiteY4" fmla="*/ 128595 h 170046"/>
              <a:gd name="connsiteX5" fmla="*/ 145002 w 145002"/>
              <a:gd name="connsiteY5" fmla="*/ 7 h 170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002" h="170046">
                <a:moveTo>
                  <a:pt x="145002" y="7"/>
                </a:moveTo>
                <a:cubicBezTo>
                  <a:pt x="145002" y="1065"/>
                  <a:pt x="100023" y="106635"/>
                  <a:pt x="76740" y="134945"/>
                </a:cubicBezTo>
                <a:cubicBezTo>
                  <a:pt x="53457" y="163255"/>
                  <a:pt x="15885" y="167753"/>
                  <a:pt x="5302" y="169870"/>
                </a:cubicBezTo>
                <a:cubicBezTo>
                  <a:pt x="-5281" y="171987"/>
                  <a:pt x="1334" y="154524"/>
                  <a:pt x="13240" y="147645"/>
                </a:cubicBezTo>
                <a:cubicBezTo>
                  <a:pt x="25146" y="140766"/>
                  <a:pt x="55309" y="153466"/>
                  <a:pt x="76740" y="128595"/>
                </a:cubicBezTo>
                <a:cubicBezTo>
                  <a:pt x="98171" y="103724"/>
                  <a:pt x="145002" y="-1051"/>
                  <a:pt x="14500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: 図形 1125">
            <a:extLst>
              <a:ext uri="{FF2B5EF4-FFF2-40B4-BE49-F238E27FC236}">
                <a16:creationId xmlns:a16="http://schemas.microsoft.com/office/drawing/2014/main" id="{B888D824-E2C3-41C9-AF04-A6740D5F3171}"/>
              </a:ext>
            </a:extLst>
          </p:cNvPr>
          <p:cNvSpPr/>
          <p:nvPr/>
        </p:nvSpPr>
        <p:spPr>
          <a:xfrm>
            <a:off x="2168584" y="5998885"/>
            <a:ext cx="77749" cy="398993"/>
          </a:xfrm>
          <a:custGeom>
            <a:avLst/>
            <a:gdLst>
              <a:gd name="connsiteX0" fmla="*/ 38041 w 77749"/>
              <a:gd name="connsiteY0" fmla="*/ 278 h 398993"/>
              <a:gd name="connsiteX1" fmla="*/ 69791 w 77749"/>
              <a:gd name="connsiteY1" fmla="*/ 65365 h 398993"/>
              <a:gd name="connsiteX2" fmla="*/ 4704 w 77749"/>
              <a:gd name="connsiteY2" fmla="*/ 238403 h 398993"/>
              <a:gd name="connsiteX3" fmla="*/ 6291 w 77749"/>
              <a:gd name="connsiteY3" fmla="*/ 398740 h 398993"/>
              <a:gd name="connsiteX4" fmla="*/ 15816 w 77749"/>
              <a:gd name="connsiteY4" fmla="*/ 273328 h 398993"/>
              <a:gd name="connsiteX5" fmla="*/ 45979 w 77749"/>
              <a:gd name="connsiteY5" fmla="*/ 187603 h 398993"/>
              <a:gd name="connsiteX6" fmla="*/ 77729 w 77749"/>
              <a:gd name="connsiteY6" fmla="*/ 86003 h 398993"/>
              <a:gd name="connsiteX7" fmla="*/ 38041 w 77749"/>
              <a:gd name="connsiteY7" fmla="*/ 278 h 39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749" h="398993">
                <a:moveTo>
                  <a:pt x="38041" y="278"/>
                </a:moveTo>
                <a:cubicBezTo>
                  <a:pt x="36718" y="-3162"/>
                  <a:pt x="75347" y="25678"/>
                  <a:pt x="69791" y="65365"/>
                </a:cubicBezTo>
                <a:cubicBezTo>
                  <a:pt x="64235" y="105053"/>
                  <a:pt x="15287" y="182841"/>
                  <a:pt x="4704" y="238403"/>
                </a:cubicBezTo>
                <a:cubicBezTo>
                  <a:pt x="-5879" y="293966"/>
                  <a:pt x="4439" y="392919"/>
                  <a:pt x="6291" y="398740"/>
                </a:cubicBezTo>
                <a:cubicBezTo>
                  <a:pt x="8143" y="404561"/>
                  <a:pt x="9201" y="308517"/>
                  <a:pt x="15816" y="273328"/>
                </a:cubicBezTo>
                <a:cubicBezTo>
                  <a:pt x="22431" y="238139"/>
                  <a:pt x="35660" y="218824"/>
                  <a:pt x="45979" y="187603"/>
                </a:cubicBezTo>
                <a:cubicBezTo>
                  <a:pt x="56298" y="156382"/>
                  <a:pt x="76671" y="117224"/>
                  <a:pt x="77729" y="86003"/>
                </a:cubicBezTo>
                <a:cubicBezTo>
                  <a:pt x="78787" y="54782"/>
                  <a:pt x="39364" y="3718"/>
                  <a:pt x="38041" y="2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: 図形 1126">
            <a:extLst>
              <a:ext uri="{FF2B5EF4-FFF2-40B4-BE49-F238E27FC236}">
                <a16:creationId xmlns:a16="http://schemas.microsoft.com/office/drawing/2014/main" id="{F922123A-428A-434C-A0F3-DD981BF57B27}"/>
              </a:ext>
            </a:extLst>
          </p:cNvPr>
          <p:cNvSpPr/>
          <p:nvPr/>
        </p:nvSpPr>
        <p:spPr>
          <a:xfrm>
            <a:off x="2134213" y="6040944"/>
            <a:ext cx="97887" cy="201766"/>
          </a:xfrm>
          <a:custGeom>
            <a:avLst/>
            <a:gdLst>
              <a:gd name="connsiteX0" fmla="*/ 5737 w 97887"/>
              <a:gd name="connsiteY0" fmla="*/ 201106 h 201766"/>
              <a:gd name="connsiteX1" fmla="*/ 37487 w 97887"/>
              <a:gd name="connsiteY1" fmla="*/ 112206 h 201766"/>
              <a:gd name="connsiteX2" fmla="*/ 77175 w 97887"/>
              <a:gd name="connsiteY2" fmla="*/ 9019 h 201766"/>
              <a:gd name="connsiteX3" fmla="*/ 93050 w 97887"/>
              <a:gd name="connsiteY3" fmla="*/ 16956 h 201766"/>
              <a:gd name="connsiteX4" fmla="*/ 66062 w 97887"/>
              <a:gd name="connsiteY4" fmla="*/ 112206 h 201766"/>
              <a:gd name="connsiteX5" fmla="*/ 97812 w 97887"/>
              <a:gd name="connsiteY5" fmla="*/ 24894 h 201766"/>
              <a:gd name="connsiteX6" fmla="*/ 54950 w 97887"/>
              <a:gd name="connsiteY6" fmla="*/ 34419 h 201766"/>
              <a:gd name="connsiteX7" fmla="*/ 7325 w 97887"/>
              <a:gd name="connsiteY7" fmla="*/ 147131 h 201766"/>
              <a:gd name="connsiteX8" fmla="*/ 5737 w 97887"/>
              <a:gd name="connsiteY8" fmla="*/ 201106 h 20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887" h="201766">
                <a:moveTo>
                  <a:pt x="5737" y="201106"/>
                </a:moveTo>
                <a:cubicBezTo>
                  <a:pt x="10764" y="195285"/>
                  <a:pt x="25581" y="144220"/>
                  <a:pt x="37487" y="112206"/>
                </a:cubicBezTo>
                <a:cubicBezTo>
                  <a:pt x="49393" y="80191"/>
                  <a:pt x="67915" y="24894"/>
                  <a:pt x="77175" y="9019"/>
                </a:cubicBezTo>
                <a:cubicBezTo>
                  <a:pt x="86435" y="-6856"/>
                  <a:pt x="94902" y="-242"/>
                  <a:pt x="93050" y="16956"/>
                </a:cubicBezTo>
                <a:cubicBezTo>
                  <a:pt x="91198" y="34154"/>
                  <a:pt x="65268" y="110883"/>
                  <a:pt x="66062" y="112206"/>
                </a:cubicBezTo>
                <a:cubicBezTo>
                  <a:pt x="66856" y="113529"/>
                  <a:pt x="99664" y="37858"/>
                  <a:pt x="97812" y="24894"/>
                </a:cubicBezTo>
                <a:cubicBezTo>
                  <a:pt x="95960" y="11930"/>
                  <a:pt x="70031" y="14046"/>
                  <a:pt x="54950" y="34419"/>
                </a:cubicBezTo>
                <a:cubicBezTo>
                  <a:pt x="39869" y="54792"/>
                  <a:pt x="19496" y="121202"/>
                  <a:pt x="7325" y="147131"/>
                </a:cubicBezTo>
                <a:cubicBezTo>
                  <a:pt x="-4846" y="173060"/>
                  <a:pt x="710" y="206927"/>
                  <a:pt x="5737" y="201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: 図形 1127">
            <a:extLst>
              <a:ext uri="{FF2B5EF4-FFF2-40B4-BE49-F238E27FC236}">
                <a16:creationId xmlns:a16="http://schemas.microsoft.com/office/drawing/2014/main" id="{4A141CB9-F5BD-4FD1-9F25-5381D92A4DDE}"/>
              </a:ext>
            </a:extLst>
          </p:cNvPr>
          <p:cNvSpPr/>
          <p:nvPr/>
        </p:nvSpPr>
        <p:spPr>
          <a:xfrm>
            <a:off x="2001820" y="6206601"/>
            <a:ext cx="122317" cy="72410"/>
          </a:xfrm>
          <a:custGeom>
            <a:avLst/>
            <a:gdLst>
              <a:gd name="connsiteX0" fmla="*/ 18 w 122317"/>
              <a:gd name="connsiteY0" fmla="*/ 3699 h 72410"/>
              <a:gd name="connsiteX1" fmla="*/ 80980 w 122317"/>
              <a:gd name="connsiteY1" fmla="*/ 46562 h 72410"/>
              <a:gd name="connsiteX2" fmla="*/ 82568 w 122317"/>
              <a:gd name="connsiteY2" fmla="*/ 44974 h 72410"/>
              <a:gd name="connsiteX3" fmla="*/ 96855 w 122317"/>
              <a:gd name="connsiteY3" fmla="*/ 71962 h 72410"/>
              <a:gd name="connsiteX4" fmla="*/ 122255 w 122317"/>
              <a:gd name="connsiteY4" fmla="*/ 19574 h 72410"/>
              <a:gd name="connsiteX5" fmla="*/ 88918 w 122317"/>
              <a:gd name="connsiteY5" fmla="*/ 3699 h 72410"/>
              <a:gd name="connsiteX6" fmla="*/ 18 w 122317"/>
              <a:gd name="connsiteY6" fmla="*/ 3699 h 7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317" h="72410">
                <a:moveTo>
                  <a:pt x="18" y="3699"/>
                </a:moveTo>
                <a:cubicBezTo>
                  <a:pt x="-1305" y="10843"/>
                  <a:pt x="67222" y="39683"/>
                  <a:pt x="80980" y="46562"/>
                </a:cubicBezTo>
                <a:cubicBezTo>
                  <a:pt x="94738" y="53441"/>
                  <a:pt x="79922" y="40741"/>
                  <a:pt x="82568" y="44974"/>
                </a:cubicBezTo>
                <a:cubicBezTo>
                  <a:pt x="85214" y="49207"/>
                  <a:pt x="90241" y="76195"/>
                  <a:pt x="96855" y="71962"/>
                </a:cubicBezTo>
                <a:cubicBezTo>
                  <a:pt x="103469" y="67729"/>
                  <a:pt x="123578" y="30951"/>
                  <a:pt x="122255" y="19574"/>
                </a:cubicBezTo>
                <a:cubicBezTo>
                  <a:pt x="120932" y="8197"/>
                  <a:pt x="102147" y="5816"/>
                  <a:pt x="88918" y="3699"/>
                </a:cubicBezTo>
                <a:cubicBezTo>
                  <a:pt x="75689" y="1582"/>
                  <a:pt x="1341" y="-3445"/>
                  <a:pt x="18" y="3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: 図形 1128">
            <a:extLst>
              <a:ext uri="{FF2B5EF4-FFF2-40B4-BE49-F238E27FC236}">
                <a16:creationId xmlns:a16="http://schemas.microsoft.com/office/drawing/2014/main" id="{62307C4B-BDF5-4E27-897E-15A62F4A09D7}"/>
              </a:ext>
            </a:extLst>
          </p:cNvPr>
          <p:cNvSpPr/>
          <p:nvPr/>
        </p:nvSpPr>
        <p:spPr>
          <a:xfrm>
            <a:off x="2299862" y="6038909"/>
            <a:ext cx="22734" cy="331685"/>
          </a:xfrm>
          <a:custGeom>
            <a:avLst/>
            <a:gdLst>
              <a:gd name="connsiteX0" fmla="*/ 9951 w 22734"/>
              <a:gd name="connsiteY0" fmla="*/ 12641 h 331685"/>
              <a:gd name="connsiteX1" fmla="*/ 22651 w 22734"/>
              <a:gd name="connsiteY1" fmla="*/ 315854 h 331685"/>
              <a:gd name="connsiteX2" fmla="*/ 14713 w 22734"/>
              <a:gd name="connsiteY2" fmla="*/ 266641 h 331685"/>
              <a:gd name="connsiteX3" fmla="*/ 426 w 22734"/>
              <a:gd name="connsiteY3" fmla="*/ 76141 h 331685"/>
              <a:gd name="connsiteX4" fmla="*/ 9951 w 22734"/>
              <a:gd name="connsiteY4" fmla="*/ 12641 h 331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34" h="331685">
                <a:moveTo>
                  <a:pt x="9951" y="12641"/>
                </a:moveTo>
                <a:cubicBezTo>
                  <a:pt x="13655" y="52593"/>
                  <a:pt x="21857" y="273521"/>
                  <a:pt x="22651" y="315854"/>
                </a:cubicBezTo>
                <a:cubicBezTo>
                  <a:pt x="23445" y="358187"/>
                  <a:pt x="18417" y="306593"/>
                  <a:pt x="14713" y="266641"/>
                </a:cubicBezTo>
                <a:cubicBezTo>
                  <a:pt x="11009" y="226689"/>
                  <a:pt x="2807" y="115564"/>
                  <a:pt x="426" y="76141"/>
                </a:cubicBezTo>
                <a:cubicBezTo>
                  <a:pt x="-1955" y="36718"/>
                  <a:pt x="6247" y="-27311"/>
                  <a:pt x="9951" y="126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: 図形 1129">
            <a:extLst>
              <a:ext uri="{FF2B5EF4-FFF2-40B4-BE49-F238E27FC236}">
                <a16:creationId xmlns:a16="http://schemas.microsoft.com/office/drawing/2014/main" id="{99116300-E55A-40D8-B9EE-1DE7577896ED}"/>
              </a:ext>
            </a:extLst>
          </p:cNvPr>
          <p:cNvSpPr/>
          <p:nvPr/>
        </p:nvSpPr>
        <p:spPr>
          <a:xfrm>
            <a:off x="2233588" y="6098879"/>
            <a:ext cx="71228" cy="18155"/>
          </a:xfrm>
          <a:custGeom>
            <a:avLst/>
            <a:gdLst>
              <a:gd name="connsiteX0" fmla="*/ 25 w 71228"/>
              <a:gd name="connsiteY0" fmla="*/ 16171 h 18155"/>
              <a:gd name="connsiteX1" fmla="*/ 66700 w 71228"/>
              <a:gd name="connsiteY1" fmla="*/ 16171 h 18155"/>
              <a:gd name="connsiteX2" fmla="*/ 58762 w 71228"/>
              <a:gd name="connsiteY2" fmla="*/ 296 h 18155"/>
              <a:gd name="connsiteX3" fmla="*/ 25 w 71228"/>
              <a:gd name="connsiteY3" fmla="*/ 16171 h 1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228" h="18155">
                <a:moveTo>
                  <a:pt x="25" y="16171"/>
                </a:moveTo>
                <a:cubicBezTo>
                  <a:pt x="1348" y="18817"/>
                  <a:pt x="56911" y="18817"/>
                  <a:pt x="66700" y="16171"/>
                </a:cubicBezTo>
                <a:cubicBezTo>
                  <a:pt x="76489" y="13525"/>
                  <a:pt x="68816" y="2942"/>
                  <a:pt x="58762" y="296"/>
                </a:cubicBezTo>
                <a:cubicBezTo>
                  <a:pt x="48708" y="-2350"/>
                  <a:pt x="-1298" y="13525"/>
                  <a:pt x="25" y="16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: 図形 1130">
            <a:extLst>
              <a:ext uri="{FF2B5EF4-FFF2-40B4-BE49-F238E27FC236}">
                <a16:creationId xmlns:a16="http://schemas.microsoft.com/office/drawing/2014/main" id="{C5110B3A-A41C-4285-B375-E9DA2DDEC967}"/>
              </a:ext>
            </a:extLst>
          </p:cNvPr>
          <p:cNvSpPr/>
          <p:nvPr/>
        </p:nvSpPr>
        <p:spPr>
          <a:xfrm>
            <a:off x="2230077" y="6128224"/>
            <a:ext cx="111486" cy="247195"/>
          </a:xfrm>
          <a:custGeom>
            <a:avLst/>
            <a:gdLst>
              <a:gd name="connsiteX0" fmla="*/ 111486 w 111486"/>
              <a:gd name="connsiteY0" fmla="*/ 247176 h 247195"/>
              <a:gd name="connsiteX1" fmla="*/ 11473 w 111486"/>
              <a:gd name="connsiteY1" fmla="*/ 209076 h 247195"/>
              <a:gd name="connsiteX2" fmla="*/ 33698 w 111486"/>
              <a:gd name="connsiteY2" fmla="*/ 158276 h 247195"/>
              <a:gd name="connsiteX3" fmla="*/ 55923 w 111486"/>
              <a:gd name="connsiteY3" fmla="*/ 124939 h 247195"/>
              <a:gd name="connsiteX4" fmla="*/ 70211 w 111486"/>
              <a:gd name="connsiteY4" fmla="*/ 12226 h 247195"/>
              <a:gd name="connsiteX5" fmla="*/ 22586 w 111486"/>
              <a:gd name="connsiteY5" fmla="*/ 4289 h 247195"/>
              <a:gd name="connsiteX6" fmla="*/ 60686 w 111486"/>
              <a:gd name="connsiteY6" fmla="*/ 23339 h 247195"/>
              <a:gd name="connsiteX7" fmla="*/ 49573 w 111486"/>
              <a:gd name="connsiteY7" fmla="*/ 117001 h 247195"/>
              <a:gd name="connsiteX8" fmla="*/ 8298 w 111486"/>
              <a:gd name="connsiteY8" fmla="*/ 164626 h 247195"/>
              <a:gd name="connsiteX9" fmla="*/ 11473 w 111486"/>
              <a:gd name="connsiteY9" fmla="*/ 204314 h 247195"/>
              <a:gd name="connsiteX10" fmla="*/ 111486 w 111486"/>
              <a:gd name="connsiteY10" fmla="*/ 247176 h 247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486" h="247195">
                <a:moveTo>
                  <a:pt x="111486" y="247176"/>
                </a:moveTo>
                <a:cubicBezTo>
                  <a:pt x="111486" y="247970"/>
                  <a:pt x="24438" y="223893"/>
                  <a:pt x="11473" y="209076"/>
                </a:cubicBezTo>
                <a:cubicBezTo>
                  <a:pt x="-1492" y="194259"/>
                  <a:pt x="26290" y="172299"/>
                  <a:pt x="33698" y="158276"/>
                </a:cubicBezTo>
                <a:cubicBezTo>
                  <a:pt x="41106" y="144253"/>
                  <a:pt x="49837" y="149281"/>
                  <a:pt x="55923" y="124939"/>
                </a:cubicBezTo>
                <a:cubicBezTo>
                  <a:pt x="62008" y="100597"/>
                  <a:pt x="75767" y="32334"/>
                  <a:pt x="70211" y="12226"/>
                </a:cubicBezTo>
                <a:cubicBezTo>
                  <a:pt x="64655" y="-7882"/>
                  <a:pt x="24173" y="2437"/>
                  <a:pt x="22586" y="4289"/>
                </a:cubicBezTo>
                <a:cubicBezTo>
                  <a:pt x="20999" y="6141"/>
                  <a:pt x="56188" y="4554"/>
                  <a:pt x="60686" y="23339"/>
                </a:cubicBezTo>
                <a:cubicBezTo>
                  <a:pt x="65184" y="42124"/>
                  <a:pt x="58304" y="93453"/>
                  <a:pt x="49573" y="117001"/>
                </a:cubicBezTo>
                <a:cubicBezTo>
                  <a:pt x="40842" y="140549"/>
                  <a:pt x="14648" y="150074"/>
                  <a:pt x="8298" y="164626"/>
                </a:cubicBezTo>
                <a:cubicBezTo>
                  <a:pt x="1948" y="179178"/>
                  <a:pt x="-8106" y="191349"/>
                  <a:pt x="11473" y="204314"/>
                </a:cubicBezTo>
                <a:cubicBezTo>
                  <a:pt x="31052" y="217279"/>
                  <a:pt x="111486" y="246382"/>
                  <a:pt x="111486" y="247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: 図形 1131">
            <a:extLst>
              <a:ext uri="{FF2B5EF4-FFF2-40B4-BE49-F238E27FC236}">
                <a16:creationId xmlns:a16="http://schemas.microsoft.com/office/drawing/2014/main" id="{0EB7235A-F747-4821-8AA8-AA106A542827}"/>
              </a:ext>
            </a:extLst>
          </p:cNvPr>
          <p:cNvSpPr/>
          <p:nvPr/>
        </p:nvSpPr>
        <p:spPr>
          <a:xfrm>
            <a:off x="2160529" y="6111800"/>
            <a:ext cx="99246" cy="135268"/>
          </a:xfrm>
          <a:custGeom>
            <a:avLst/>
            <a:gdLst>
              <a:gd name="connsiteX0" fmla="*/ 87371 w 99246"/>
              <a:gd name="connsiteY0" fmla="*/ 75 h 135268"/>
              <a:gd name="connsiteX1" fmla="*/ 93721 w 99246"/>
              <a:gd name="connsiteY1" fmla="*/ 96913 h 135268"/>
              <a:gd name="connsiteX2" fmla="*/ 59 w 99246"/>
              <a:gd name="connsiteY2" fmla="*/ 135013 h 135268"/>
              <a:gd name="connsiteX3" fmla="*/ 79434 w 99246"/>
              <a:gd name="connsiteY3" fmla="*/ 81038 h 135268"/>
              <a:gd name="connsiteX4" fmla="*/ 87371 w 99246"/>
              <a:gd name="connsiteY4" fmla="*/ 75 h 135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46" h="135268">
                <a:moveTo>
                  <a:pt x="87371" y="75"/>
                </a:moveTo>
                <a:cubicBezTo>
                  <a:pt x="89752" y="2721"/>
                  <a:pt x="108273" y="74423"/>
                  <a:pt x="93721" y="96913"/>
                </a:cubicBezTo>
                <a:cubicBezTo>
                  <a:pt x="79169" y="119403"/>
                  <a:pt x="2440" y="137659"/>
                  <a:pt x="59" y="135013"/>
                </a:cubicBezTo>
                <a:cubicBezTo>
                  <a:pt x="-2322" y="132367"/>
                  <a:pt x="66999" y="96913"/>
                  <a:pt x="79434" y="81038"/>
                </a:cubicBezTo>
                <a:cubicBezTo>
                  <a:pt x="91869" y="65163"/>
                  <a:pt x="84990" y="-2571"/>
                  <a:pt x="87371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: 図形 1132">
            <a:extLst>
              <a:ext uri="{FF2B5EF4-FFF2-40B4-BE49-F238E27FC236}">
                <a16:creationId xmlns:a16="http://schemas.microsoft.com/office/drawing/2014/main" id="{D62FFC57-E17A-47D6-857B-742C4BD19978}"/>
              </a:ext>
            </a:extLst>
          </p:cNvPr>
          <p:cNvSpPr/>
          <p:nvPr/>
        </p:nvSpPr>
        <p:spPr>
          <a:xfrm>
            <a:off x="2034749" y="6326139"/>
            <a:ext cx="456039" cy="122377"/>
          </a:xfrm>
          <a:custGeom>
            <a:avLst/>
            <a:gdLst>
              <a:gd name="connsiteX0" fmla="*/ 11539 w 456039"/>
              <a:gd name="connsiteY0" fmla="*/ 7986 h 122377"/>
              <a:gd name="connsiteX1" fmla="*/ 78214 w 456039"/>
              <a:gd name="connsiteY1" fmla="*/ 17511 h 122377"/>
              <a:gd name="connsiteX2" fmla="*/ 362376 w 456039"/>
              <a:gd name="connsiteY2" fmla="*/ 112761 h 122377"/>
              <a:gd name="connsiteX3" fmla="*/ 456039 w 456039"/>
              <a:gd name="connsiteY3" fmla="*/ 119111 h 122377"/>
              <a:gd name="connsiteX4" fmla="*/ 273476 w 456039"/>
              <a:gd name="connsiteY4" fmla="*/ 104824 h 122377"/>
              <a:gd name="connsiteX5" fmla="*/ 11539 w 456039"/>
              <a:gd name="connsiteY5" fmla="*/ 7986 h 122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6039" h="122377">
                <a:moveTo>
                  <a:pt x="11539" y="7986"/>
                </a:moveTo>
                <a:cubicBezTo>
                  <a:pt x="-21005" y="-6566"/>
                  <a:pt x="19741" y="49"/>
                  <a:pt x="78214" y="17511"/>
                </a:cubicBezTo>
                <a:cubicBezTo>
                  <a:pt x="136687" y="34973"/>
                  <a:pt x="299405" y="95828"/>
                  <a:pt x="362376" y="112761"/>
                </a:cubicBezTo>
                <a:cubicBezTo>
                  <a:pt x="425347" y="129694"/>
                  <a:pt x="456039" y="119111"/>
                  <a:pt x="456039" y="119111"/>
                </a:cubicBezTo>
                <a:cubicBezTo>
                  <a:pt x="441222" y="117788"/>
                  <a:pt x="347030" y="121228"/>
                  <a:pt x="273476" y="104824"/>
                </a:cubicBezTo>
                <a:cubicBezTo>
                  <a:pt x="199922" y="88420"/>
                  <a:pt x="44083" y="22538"/>
                  <a:pt x="11539" y="79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: 図形 1133">
            <a:extLst>
              <a:ext uri="{FF2B5EF4-FFF2-40B4-BE49-F238E27FC236}">
                <a16:creationId xmlns:a16="http://schemas.microsoft.com/office/drawing/2014/main" id="{E935C7A9-E1E3-48DE-9403-07844B3A1F59}"/>
              </a:ext>
            </a:extLst>
          </p:cNvPr>
          <p:cNvSpPr/>
          <p:nvPr/>
        </p:nvSpPr>
        <p:spPr>
          <a:xfrm>
            <a:off x="2196958" y="6393950"/>
            <a:ext cx="318462" cy="94745"/>
          </a:xfrm>
          <a:custGeom>
            <a:avLst/>
            <a:gdLst>
              <a:gd name="connsiteX0" fmla="*/ 1730 w 318462"/>
              <a:gd name="connsiteY0" fmla="*/ 500 h 94745"/>
              <a:gd name="connsiteX1" fmla="*/ 273192 w 318462"/>
              <a:gd name="connsiteY1" fmla="*/ 89400 h 94745"/>
              <a:gd name="connsiteX2" fmla="*/ 308117 w 318462"/>
              <a:gd name="connsiteY2" fmla="*/ 81463 h 94745"/>
              <a:gd name="connsiteX3" fmla="*/ 165242 w 318462"/>
              <a:gd name="connsiteY3" fmla="*/ 54475 h 94745"/>
              <a:gd name="connsiteX4" fmla="*/ 1730 w 318462"/>
              <a:gd name="connsiteY4" fmla="*/ 500 h 94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462" h="94745">
                <a:moveTo>
                  <a:pt x="1730" y="500"/>
                </a:moveTo>
                <a:cubicBezTo>
                  <a:pt x="19722" y="6321"/>
                  <a:pt x="222128" y="75906"/>
                  <a:pt x="273192" y="89400"/>
                </a:cubicBezTo>
                <a:cubicBezTo>
                  <a:pt x="324256" y="102894"/>
                  <a:pt x="326109" y="87284"/>
                  <a:pt x="308117" y="81463"/>
                </a:cubicBezTo>
                <a:cubicBezTo>
                  <a:pt x="290125" y="75642"/>
                  <a:pt x="219746" y="67704"/>
                  <a:pt x="165242" y="54475"/>
                </a:cubicBezTo>
                <a:cubicBezTo>
                  <a:pt x="110738" y="41246"/>
                  <a:pt x="-16262" y="-5321"/>
                  <a:pt x="1730" y="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: 図形 1134">
            <a:extLst>
              <a:ext uri="{FF2B5EF4-FFF2-40B4-BE49-F238E27FC236}">
                <a16:creationId xmlns:a16="http://schemas.microsoft.com/office/drawing/2014/main" id="{162AD6AC-5193-44F4-9061-CE46B4BA6461}"/>
              </a:ext>
            </a:extLst>
          </p:cNvPr>
          <p:cNvSpPr/>
          <p:nvPr/>
        </p:nvSpPr>
        <p:spPr>
          <a:xfrm>
            <a:off x="2764785" y="6184558"/>
            <a:ext cx="121293" cy="109413"/>
          </a:xfrm>
          <a:custGeom>
            <a:avLst/>
            <a:gdLst>
              <a:gd name="connsiteX0" fmla="*/ 640 w 121293"/>
              <a:gd name="connsiteY0" fmla="*/ 25742 h 109413"/>
              <a:gd name="connsiteX1" fmla="*/ 24453 w 121293"/>
              <a:gd name="connsiteY1" fmla="*/ 73367 h 109413"/>
              <a:gd name="connsiteX2" fmla="*/ 48265 w 121293"/>
              <a:gd name="connsiteY2" fmla="*/ 106705 h 109413"/>
              <a:gd name="connsiteX3" fmla="*/ 121290 w 121293"/>
              <a:gd name="connsiteY3" fmla="*/ 342 h 109413"/>
              <a:gd name="connsiteX4" fmla="*/ 51440 w 121293"/>
              <a:gd name="connsiteY4" fmla="*/ 71780 h 109413"/>
              <a:gd name="connsiteX5" fmla="*/ 640 w 121293"/>
              <a:gd name="connsiteY5" fmla="*/ 25742 h 109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293" h="109413">
                <a:moveTo>
                  <a:pt x="640" y="25742"/>
                </a:moveTo>
                <a:cubicBezTo>
                  <a:pt x="-3858" y="26006"/>
                  <a:pt x="16516" y="59873"/>
                  <a:pt x="24453" y="73367"/>
                </a:cubicBezTo>
                <a:cubicBezTo>
                  <a:pt x="32390" y="86861"/>
                  <a:pt x="32126" y="118876"/>
                  <a:pt x="48265" y="106705"/>
                </a:cubicBezTo>
                <a:cubicBezTo>
                  <a:pt x="64404" y="94534"/>
                  <a:pt x="120761" y="6163"/>
                  <a:pt x="121290" y="342"/>
                </a:cubicBezTo>
                <a:cubicBezTo>
                  <a:pt x="121819" y="-5479"/>
                  <a:pt x="68902" y="64636"/>
                  <a:pt x="51440" y="71780"/>
                </a:cubicBezTo>
                <a:cubicBezTo>
                  <a:pt x="33978" y="78924"/>
                  <a:pt x="5138" y="25478"/>
                  <a:pt x="640" y="257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: 図形 1135">
            <a:extLst>
              <a:ext uri="{FF2B5EF4-FFF2-40B4-BE49-F238E27FC236}">
                <a16:creationId xmlns:a16="http://schemas.microsoft.com/office/drawing/2014/main" id="{97716CD4-ABA7-4AB6-9691-DF6695850216}"/>
              </a:ext>
            </a:extLst>
          </p:cNvPr>
          <p:cNvSpPr/>
          <p:nvPr/>
        </p:nvSpPr>
        <p:spPr>
          <a:xfrm>
            <a:off x="2750546" y="6190923"/>
            <a:ext cx="135998" cy="151577"/>
          </a:xfrm>
          <a:custGeom>
            <a:avLst/>
            <a:gdLst>
              <a:gd name="connsiteX0" fmla="*/ 135529 w 135998"/>
              <a:gd name="connsiteY0" fmla="*/ 1915 h 151577"/>
              <a:gd name="connsiteX1" fmla="*/ 73617 w 135998"/>
              <a:gd name="connsiteY1" fmla="*/ 143202 h 151577"/>
              <a:gd name="connsiteX2" fmla="*/ 19642 w 135998"/>
              <a:gd name="connsiteY2" fmla="*/ 124152 h 151577"/>
              <a:gd name="connsiteX3" fmla="*/ 592 w 135998"/>
              <a:gd name="connsiteY3" fmla="*/ 32077 h 151577"/>
              <a:gd name="connsiteX4" fmla="*/ 38692 w 135998"/>
              <a:gd name="connsiteY4" fmla="*/ 127327 h 151577"/>
              <a:gd name="connsiteX5" fmla="*/ 99017 w 135998"/>
              <a:gd name="connsiteY5" fmla="*/ 65415 h 151577"/>
              <a:gd name="connsiteX6" fmla="*/ 135529 w 135998"/>
              <a:gd name="connsiteY6" fmla="*/ 1915 h 15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98" h="151577">
                <a:moveTo>
                  <a:pt x="135529" y="1915"/>
                </a:moveTo>
                <a:cubicBezTo>
                  <a:pt x="131296" y="14879"/>
                  <a:pt x="92931" y="122829"/>
                  <a:pt x="73617" y="143202"/>
                </a:cubicBezTo>
                <a:cubicBezTo>
                  <a:pt x="54303" y="163575"/>
                  <a:pt x="31813" y="142673"/>
                  <a:pt x="19642" y="124152"/>
                </a:cubicBezTo>
                <a:cubicBezTo>
                  <a:pt x="7471" y="105631"/>
                  <a:pt x="-2583" y="31548"/>
                  <a:pt x="592" y="32077"/>
                </a:cubicBezTo>
                <a:cubicBezTo>
                  <a:pt x="3767" y="32606"/>
                  <a:pt x="22288" y="121771"/>
                  <a:pt x="38692" y="127327"/>
                </a:cubicBezTo>
                <a:cubicBezTo>
                  <a:pt x="55096" y="132883"/>
                  <a:pt x="83671" y="85523"/>
                  <a:pt x="99017" y="65415"/>
                </a:cubicBezTo>
                <a:cubicBezTo>
                  <a:pt x="114363" y="45307"/>
                  <a:pt x="139762" y="-11049"/>
                  <a:pt x="135529" y="1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: 図形 1136">
            <a:extLst>
              <a:ext uri="{FF2B5EF4-FFF2-40B4-BE49-F238E27FC236}">
                <a16:creationId xmlns:a16="http://schemas.microsoft.com/office/drawing/2014/main" id="{ACFCF6AD-FFE3-4C08-BEF4-C584F74AC1CB}"/>
              </a:ext>
            </a:extLst>
          </p:cNvPr>
          <p:cNvSpPr/>
          <p:nvPr/>
        </p:nvSpPr>
        <p:spPr>
          <a:xfrm>
            <a:off x="2698269" y="6230170"/>
            <a:ext cx="51286" cy="133563"/>
          </a:xfrm>
          <a:custGeom>
            <a:avLst/>
            <a:gdLst>
              <a:gd name="connsiteX0" fmla="*/ 51281 w 51286"/>
              <a:gd name="connsiteY0" fmla="*/ 768 h 133563"/>
              <a:gd name="connsiteX1" fmla="*/ 3656 w 51286"/>
              <a:gd name="connsiteY1" fmla="*/ 130943 h 133563"/>
              <a:gd name="connsiteX2" fmla="*/ 6831 w 51286"/>
              <a:gd name="connsiteY2" fmla="*/ 80143 h 133563"/>
              <a:gd name="connsiteX3" fmla="*/ 51281 w 51286"/>
              <a:gd name="connsiteY3" fmla="*/ 768 h 1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" h="133563">
                <a:moveTo>
                  <a:pt x="51281" y="768"/>
                </a:moveTo>
                <a:cubicBezTo>
                  <a:pt x="50752" y="9235"/>
                  <a:pt x="11064" y="117714"/>
                  <a:pt x="3656" y="130943"/>
                </a:cubicBezTo>
                <a:cubicBezTo>
                  <a:pt x="-3752" y="144172"/>
                  <a:pt x="1539" y="104220"/>
                  <a:pt x="6831" y="80143"/>
                </a:cubicBezTo>
                <a:cubicBezTo>
                  <a:pt x="12123" y="56066"/>
                  <a:pt x="51810" y="-7699"/>
                  <a:pt x="51281" y="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: 図形 1137">
            <a:extLst>
              <a:ext uri="{FF2B5EF4-FFF2-40B4-BE49-F238E27FC236}">
                <a16:creationId xmlns:a16="http://schemas.microsoft.com/office/drawing/2014/main" id="{4C512CE1-0C44-4A31-9105-1565748B73FE}"/>
              </a:ext>
            </a:extLst>
          </p:cNvPr>
          <p:cNvSpPr/>
          <p:nvPr/>
        </p:nvSpPr>
        <p:spPr>
          <a:xfrm>
            <a:off x="2677604" y="6245192"/>
            <a:ext cx="104102" cy="182618"/>
          </a:xfrm>
          <a:custGeom>
            <a:avLst/>
            <a:gdLst>
              <a:gd name="connsiteX0" fmla="*/ 75121 w 104102"/>
              <a:gd name="connsiteY0" fmla="*/ 33 h 182618"/>
              <a:gd name="connsiteX1" fmla="*/ 103696 w 104102"/>
              <a:gd name="connsiteY1" fmla="*/ 165133 h 182618"/>
              <a:gd name="connsiteX2" fmla="*/ 49721 w 104102"/>
              <a:gd name="connsiteY2" fmla="*/ 177833 h 182618"/>
              <a:gd name="connsiteX3" fmla="*/ 509 w 104102"/>
              <a:gd name="connsiteY3" fmla="*/ 182596 h 182618"/>
              <a:gd name="connsiteX4" fmla="*/ 81471 w 104102"/>
              <a:gd name="connsiteY4" fmla="*/ 176246 h 182618"/>
              <a:gd name="connsiteX5" fmla="*/ 87821 w 104102"/>
              <a:gd name="connsiteY5" fmla="*/ 150846 h 182618"/>
              <a:gd name="connsiteX6" fmla="*/ 75121 w 104102"/>
              <a:gd name="connsiteY6" fmla="*/ 33 h 182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102" h="182618">
                <a:moveTo>
                  <a:pt x="75121" y="33"/>
                </a:moveTo>
                <a:cubicBezTo>
                  <a:pt x="77767" y="2414"/>
                  <a:pt x="107929" y="135500"/>
                  <a:pt x="103696" y="165133"/>
                </a:cubicBezTo>
                <a:cubicBezTo>
                  <a:pt x="99463" y="194766"/>
                  <a:pt x="66919" y="174922"/>
                  <a:pt x="49721" y="177833"/>
                </a:cubicBezTo>
                <a:cubicBezTo>
                  <a:pt x="32523" y="180744"/>
                  <a:pt x="-4783" y="182860"/>
                  <a:pt x="509" y="182596"/>
                </a:cubicBezTo>
                <a:cubicBezTo>
                  <a:pt x="5801" y="182332"/>
                  <a:pt x="66919" y="181538"/>
                  <a:pt x="81471" y="176246"/>
                </a:cubicBezTo>
                <a:cubicBezTo>
                  <a:pt x="96023" y="170954"/>
                  <a:pt x="88615" y="179421"/>
                  <a:pt x="87821" y="150846"/>
                </a:cubicBezTo>
                <a:cubicBezTo>
                  <a:pt x="87027" y="122271"/>
                  <a:pt x="72475" y="-2348"/>
                  <a:pt x="751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: 図形 1138">
            <a:extLst>
              <a:ext uri="{FF2B5EF4-FFF2-40B4-BE49-F238E27FC236}">
                <a16:creationId xmlns:a16="http://schemas.microsoft.com/office/drawing/2014/main" id="{D25DCCC7-CE35-44E8-95E4-A57A629D06A6}"/>
              </a:ext>
            </a:extLst>
          </p:cNvPr>
          <p:cNvSpPr/>
          <p:nvPr/>
        </p:nvSpPr>
        <p:spPr>
          <a:xfrm>
            <a:off x="2700605" y="6240458"/>
            <a:ext cx="52332" cy="217906"/>
          </a:xfrm>
          <a:custGeom>
            <a:avLst/>
            <a:gdLst>
              <a:gd name="connsiteX0" fmla="*/ 52120 w 52332"/>
              <a:gd name="connsiteY0" fmla="*/ 5 h 217906"/>
              <a:gd name="connsiteX1" fmla="*/ 18783 w 52332"/>
              <a:gd name="connsiteY1" fmla="*/ 196855 h 217906"/>
              <a:gd name="connsiteX2" fmla="*/ 1320 w 52332"/>
              <a:gd name="connsiteY2" fmla="*/ 190505 h 217906"/>
              <a:gd name="connsiteX3" fmla="*/ 52120 w 52332"/>
              <a:gd name="connsiteY3" fmla="*/ 5 h 217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32" h="217906">
                <a:moveTo>
                  <a:pt x="52120" y="5"/>
                </a:moveTo>
                <a:cubicBezTo>
                  <a:pt x="55030" y="1063"/>
                  <a:pt x="27250" y="165105"/>
                  <a:pt x="18783" y="196855"/>
                </a:cubicBezTo>
                <a:cubicBezTo>
                  <a:pt x="10316" y="228605"/>
                  <a:pt x="-4501" y="222784"/>
                  <a:pt x="1320" y="190505"/>
                </a:cubicBezTo>
                <a:cubicBezTo>
                  <a:pt x="7141" y="158226"/>
                  <a:pt x="49210" y="-1053"/>
                  <a:pt x="5212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: 図形 1139">
            <a:extLst>
              <a:ext uri="{FF2B5EF4-FFF2-40B4-BE49-F238E27FC236}">
                <a16:creationId xmlns:a16="http://schemas.microsoft.com/office/drawing/2014/main" id="{EA8006E3-BA03-4C35-80EC-1A068E4CD4B4}"/>
              </a:ext>
            </a:extLst>
          </p:cNvPr>
          <p:cNvSpPr/>
          <p:nvPr/>
        </p:nvSpPr>
        <p:spPr>
          <a:xfrm>
            <a:off x="1991772" y="6429100"/>
            <a:ext cx="307004" cy="92473"/>
          </a:xfrm>
          <a:custGeom>
            <a:avLst/>
            <a:gdLst>
              <a:gd name="connsiteX0" fmla="*/ 541 w 307004"/>
              <a:gd name="connsiteY0" fmla="*/ 20913 h 92473"/>
              <a:gd name="connsiteX1" fmla="*/ 281528 w 307004"/>
              <a:gd name="connsiteY1" fmla="*/ 92350 h 92473"/>
              <a:gd name="connsiteX2" fmla="*/ 292641 w 307004"/>
              <a:gd name="connsiteY2" fmla="*/ 275 h 92473"/>
              <a:gd name="connsiteX3" fmla="*/ 270416 w 307004"/>
              <a:gd name="connsiteY3" fmla="*/ 63775 h 92473"/>
              <a:gd name="connsiteX4" fmla="*/ 211678 w 307004"/>
              <a:gd name="connsiteY4" fmla="*/ 59013 h 92473"/>
              <a:gd name="connsiteX5" fmla="*/ 541 w 307004"/>
              <a:gd name="connsiteY5" fmla="*/ 20913 h 9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7004" h="92473">
                <a:moveTo>
                  <a:pt x="541" y="20913"/>
                </a:moveTo>
                <a:cubicBezTo>
                  <a:pt x="12183" y="26469"/>
                  <a:pt x="232845" y="95790"/>
                  <a:pt x="281528" y="92350"/>
                </a:cubicBezTo>
                <a:cubicBezTo>
                  <a:pt x="330211" y="88910"/>
                  <a:pt x="294493" y="5038"/>
                  <a:pt x="292641" y="275"/>
                </a:cubicBezTo>
                <a:cubicBezTo>
                  <a:pt x="290789" y="-4488"/>
                  <a:pt x="283910" y="53985"/>
                  <a:pt x="270416" y="63775"/>
                </a:cubicBezTo>
                <a:cubicBezTo>
                  <a:pt x="256922" y="73565"/>
                  <a:pt x="254805" y="66686"/>
                  <a:pt x="211678" y="59013"/>
                </a:cubicBezTo>
                <a:cubicBezTo>
                  <a:pt x="168551" y="51340"/>
                  <a:pt x="-11101" y="15357"/>
                  <a:pt x="541" y="209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: 図形 1140">
            <a:extLst>
              <a:ext uri="{FF2B5EF4-FFF2-40B4-BE49-F238E27FC236}">
                <a16:creationId xmlns:a16="http://schemas.microsoft.com/office/drawing/2014/main" id="{6A7F21CB-83F5-48C4-90BE-DCA259B83CF0}"/>
              </a:ext>
            </a:extLst>
          </p:cNvPr>
          <p:cNvSpPr/>
          <p:nvPr/>
        </p:nvSpPr>
        <p:spPr>
          <a:xfrm>
            <a:off x="2000239" y="6339824"/>
            <a:ext cx="61234" cy="110049"/>
          </a:xfrm>
          <a:custGeom>
            <a:avLst/>
            <a:gdLst>
              <a:gd name="connsiteX0" fmla="*/ 15886 w 61234"/>
              <a:gd name="connsiteY0" fmla="*/ 651 h 110049"/>
              <a:gd name="connsiteX1" fmla="*/ 53986 w 61234"/>
              <a:gd name="connsiteY1" fmla="*/ 54626 h 110049"/>
              <a:gd name="connsiteX2" fmla="*/ 11 w 61234"/>
              <a:gd name="connsiteY2" fmla="*/ 105426 h 110049"/>
              <a:gd name="connsiteX3" fmla="*/ 49224 w 61234"/>
              <a:gd name="connsiteY3" fmla="*/ 99076 h 110049"/>
              <a:gd name="connsiteX4" fmla="*/ 58749 w 61234"/>
              <a:gd name="connsiteY4" fmla="*/ 29226 h 110049"/>
              <a:gd name="connsiteX5" fmla="*/ 15886 w 61234"/>
              <a:gd name="connsiteY5" fmla="*/ 651 h 11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234" h="110049">
                <a:moveTo>
                  <a:pt x="15886" y="651"/>
                </a:moveTo>
                <a:cubicBezTo>
                  <a:pt x="15092" y="4884"/>
                  <a:pt x="56632" y="37163"/>
                  <a:pt x="53986" y="54626"/>
                </a:cubicBezTo>
                <a:cubicBezTo>
                  <a:pt x="51340" y="72089"/>
                  <a:pt x="805" y="98018"/>
                  <a:pt x="11" y="105426"/>
                </a:cubicBezTo>
                <a:cubicBezTo>
                  <a:pt x="-783" y="112834"/>
                  <a:pt x="39434" y="111776"/>
                  <a:pt x="49224" y="99076"/>
                </a:cubicBezTo>
                <a:cubicBezTo>
                  <a:pt x="59014" y="86376"/>
                  <a:pt x="64834" y="44836"/>
                  <a:pt x="58749" y="29226"/>
                </a:cubicBezTo>
                <a:cubicBezTo>
                  <a:pt x="52664" y="13616"/>
                  <a:pt x="16680" y="-3582"/>
                  <a:pt x="15886" y="6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: 図形 1141">
            <a:extLst>
              <a:ext uri="{FF2B5EF4-FFF2-40B4-BE49-F238E27FC236}">
                <a16:creationId xmlns:a16="http://schemas.microsoft.com/office/drawing/2014/main" id="{76C7512B-6AA9-4178-9A22-E0CEBD893A61}"/>
              </a:ext>
            </a:extLst>
          </p:cNvPr>
          <p:cNvSpPr/>
          <p:nvPr/>
        </p:nvSpPr>
        <p:spPr>
          <a:xfrm>
            <a:off x="1755251" y="6318201"/>
            <a:ext cx="95723" cy="129241"/>
          </a:xfrm>
          <a:custGeom>
            <a:avLst/>
            <a:gdLst>
              <a:gd name="connsiteX0" fmla="*/ 524 w 95723"/>
              <a:gd name="connsiteY0" fmla="*/ 49 h 129241"/>
              <a:gd name="connsiteX1" fmla="*/ 87837 w 95723"/>
              <a:gd name="connsiteY1" fmla="*/ 15924 h 129241"/>
              <a:gd name="connsiteX2" fmla="*/ 87837 w 95723"/>
              <a:gd name="connsiteY2" fmla="*/ 60374 h 129241"/>
              <a:gd name="connsiteX3" fmla="*/ 54499 w 95723"/>
              <a:gd name="connsiteY3" fmla="*/ 100062 h 129241"/>
              <a:gd name="connsiteX4" fmla="*/ 17987 w 95723"/>
              <a:gd name="connsiteY4" fmla="*/ 128637 h 129241"/>
              <a:gd name="connsiteX5" fmla="*/ 65612 w 95723"/>
              <a:gd name="connsiteY5" fmla="*/ 73074 h 129241"/>
              <a:gd name="connsiteX6" fmla="*/ 68787 w 95723"/>
              <a:gd name="connsiteY6" fmla="*/ 52437 h 129241"/>
              <a:gd name="connsiteX7" fmla="*/ 51324 w 95723"/>
              <a:gd name="connsiteY7" fmla="*/ 12749 h 129241"/>
              <a:gd name="connsiteX8" fmla="*/ 524 w 95723"/>
              <a:gd name="connsiteY8" fmla="*/ 49 h 12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723" h="129241">
                <a:moveTo>
                  <a:pt x="524" y="49"/>
                </a:moveTo>
                <a:cubicBezTo>
                  <a:pt x="6609" y="578"/>
                  <a:pt x="73285" y="5870"/>
                  <a:pt x="87837" y="15924"/>
                </a:cubicBezTo>
                <a:cubicBezTo>
                  <a:pt x="102389" y="25978"/>
                  <a:pt x="93393" y="46351"/>
                  <a:pt x="87837" y="60374"/>
                </a:cubicBezTo>
                <a:cubicBezTo>
                  <a:pt x="82281" y="74397"/>
                  <a:pt x="66141" y="88685"/>
                  <a:pt x="54499" y="100062"/>
                </a:cubicBezTo>
                <a:cubicBezTo>
                  <a:pt x="42857" y="111439"/>
                  <a:pt x="16135" y="133135"/>
                  <a:pt x="17987" y="128637"/>
                </a:cubicBezTo>
                <a:cubicBezTo>
                  <a:pt x="19839" y="124139"/>
                  <a:pt x="57145" y="85774"/>
                  <a:pt x="65612" y="73074"/>
                </a:cubicBezTo>
                <a:cubicBezTo>
                  <a:pt x="74079" y="60374"/>
                  <a:pt x="71168" y="62491"/>
                  <a:pt x="68787" y="52437"/>
                </a:cubicBezTo>
                <a:cubicBezTo>
                  <a:pt x="66406" y="42383"/>
                  <a:pt x="59526" y="22274"/>
                  <a:pt x="51324" y="12749"/>
                </a:cubicBezTo>
                <a:cubicBezTo>
                  <a:pt x="43122" y="3224"/>
                  <a:pt x="-5561" y="-480"/>
                  <a:pt x="52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: 図形 1142">
            <a:extLst>
              <a:ext uri="{FF2B5EF4-FFF2-40B4-BE49-F238E27FC236}">
                <a16:creationId xmlns:a16="http://schemas.microsoft.com/office/drawing/2014/main" id="{94D8ACAD-5BDB-45DF-9305-0E8DC821E02A}"/>
              </a:ext>
            </a:extLst>
          </p:cNvPr>
          <p:cNvSpPr/>
          <p:nvPr/>
        </p:nvSpPr>
        <p:spPr>
          <a:xfrm>
            <a:off x="1760437" y="6319758"/>
            <a:ext cx="58847" cy="120730"/>
          </a:xfrm>
          <a:custGeom>
            <a:avLst/>
            <a:gdLst>
              <a:gd name="connsiteX0" fmla="*/ 58838 w 58847"/>
              <a:gd name="connsiteY0" fmla="*/ 3255 h 120730"/>
              <a:gd name="connsiteX1" fmla="*/ 4863 w 58847"/>
              <a:gd name="connsiteY1" fmla="*/ 19130 h 120730"/>
              <a:gd name="connsiteX2" fmla="*/ 11213 w 58847"/>
              <a:gd name="connsiteY2" fmla="*/ 76280 h 120730"/>
              <a:gd name="connsiteX3" fmla="*/ 33438 w 58847"/>
              <a:gd name="connsiteY3" fmla="*/ 120730 h 120730"/>
              <a:gd name="connsiteX4" fmla="*/ 101 w 58847"/>
              <a:gd name="connsiteY4" fmla="*/ 76280 h 120730"/>
              <a:gd name="connsiteX5" fmla="*/ 58838 w 58847"/>
              <a:gd name="connsiteY5" fmla="*/ 3255 h 12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847" h="120730">
                <a:moveTo>
                  <a:pt x="58838" y="3255"/>
                </a:moveTo>
                <a:cubicBezTo>
                  <a:pt x="59632" y="-6270"/>
                  <a:pt x="12800" y="6959"/>
                  <a:pt x="4863" y="19130"/>
                </a:cubicBezTo>
                <a:cubicBezTo>
                  <a:pt x="-3074" y="31301"/>
                  <a:pt x="6451" y="59347"/>
                  <a:pt x="11213" y="76280"/>
                </a:cubicBezTo>
                <a:cubicBezTo>
                  <a:pt x="15975" y="93213"/>
                  <a:pt x="35290" y="120730"/>
                  <a:pt x="33438" y="120730"/>
                </a:cubicBezTo>
                <a:cubicBezTo>
                  <a:pt x="31586" y="120730"/>
                  <a:pt x="3011" y="96388"/>
                  <a:pt x="101" y="76280"/>
                </a:cubicBezTo>
                <a:cubicBezTo>
                  <a:pt x="-2809" y="56172"/>
                  <a:pt x="58044" y="12780"/>
                  <a:pt x="58838" y="3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: 図形 1143">
            <a:extLst>
              <a:ext uri="{FF2B5EF4-FFF2-40B4-BE49-F238E27FC236}">
                <a16:creationId xmlns:a16="http://schemas.microsoft.com/office/drawing/2014/main" id="{E8D31413-307D-4CA0-9465-1165DCF7D48A}"/>
              </a:ext>
            </a:extLst>
          </p:cNvPr>
          <p:cNvSpPr/>
          <p:nvPr/>
        </p:nvSpPr>
        <p:spPr>
          <a:xfrm>
            <a:off x="1827213" y="6399742"/>
            <a:ext cx="170087" cy="2116"/>
          </a:xfrm>
          <a:custGeom>
            <a:avLst/>
            <a:gdLst>
              <a:gd name="connsiteX0" fmla="*/ 0 w 170087"/>
              <a:gd name="connsiteY0" fmla="*/ 1058 h 2116"/>
              <a:gd name="connsiteX1" fmla="*/ 169862 w 170087"/>
              <a:gd name="connsiteY1" fmla="*/ 1058 h 2116"/>
              <a:gd name="connsiteX2" fmla="*/ 0 w 170087"/>
              <a:gd name="connsiteY2" fmla="*/ 1058 h 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087" h="2116">
                <a:moveTo>
                  <a:pt x="0" y="1058"/>
                </a:moveTo>
                <a:cubicBezTo>
                  <a:pt x="0" y="1058"/>
                  <a:pt x="162454" y="3439"/>
                  <a:pt x="169862" y="1058"/>
                </a:cubicBezTo>
                <a:cubicBezTo>
                  <a:pt x="177270" y="-1323"/>
                  <a:pt x="0" y="1058"/>
                  <a:pt x="0" y="1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: 図形 1144">
            <a:extLst>
              <a:ext uri="{FF2B5EF4-FFF2-40B4-BE49-F238E27FC236}">
                <a16:creationId xmlns:a16="http://schemas.microsoft.com/office/drawing/2014/main" id="{7FD2100D-B5F5-4D02-A905-1CF9054AC1E3}"/>
              </a:ext>
            </a:extLst>
          </p:cNvPr>
          <p:cNvSpPr/>
          <p:nvPr/>
        </p:nvSpPr>
        <p:spPr>
          <a:xfrm>
            <a:off x="1798051" y="6384924"/>
            <a:ext cx="172858" cy="74928"/>
          </a:xfrm>
          <a:custGeom>
            <a:avLst/>
            <a:gdLst>
              <a:gd name="connsiteX0" fmla="*/ 587 w 172858"/>
              <a:gd name="connsiteY0" fmla="*/ 58739 h 74928"/>
              <a:gd name="connsiteX1" fmla="*/ 140287 w 172858"/>
              <a:gd name="connsiteY1" fmla="*/ 74614 h 74928"/>
              <a:gd name="connsiteX2" fmla="*/ 168862 w 172858"/>
              <a:gd name="connsiteY2" fmla="*/ 42864 h 74928"/>
              <a:gd name="connsiteX3" fmla="*/ 170449 w 172858"/>
              <a:gd name="connsiteY3" fmla="*/ 1 h 74928"/>
              <a:gd name="connsiteX4" fmla="*/ 148224 w 172858"/>
              <a:gd name="connsiteY4" fmla="*/ 44451 h 74928"/>
              <a:gd name="connsiteX5" fmla="*/ 92662 w 172858"/>
              <a:gd name="connsiteY5" fmla="*/ 52389 h 74928"/>
              <a:gd name="connsiteX6" fmla="*/ 587 w 172858"/>
              <a:gd name="connsiteY6" fmla="*/ 58739 h 7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858" h="74928">
                <a:moveTo>
                  <a:pt x="587" y="58739"/>
                </a:moveTo>
                <a:cubicBezTo>
                  <a:pt x="8524" y="62443"/>
                  <a:pt x="112241" y="77260"/>
                  <a:pt x="140287" y="74614"/>
                </a:cubicBezTo>
                <a:cubicBezTo>
                  <a:pt x="168333" y="71968"/>
                  <a:pt x="163835" y="55299"/>
                  <a:pt x="168862" y="42864"/>
                </a:cubicBezTo>
                <a:cubicBezTo>
                  <a:pt x="173889" y="30428"/>
                  <a:pt x="173889" y="-263"/>
                  <a:pt x="170449" y="1"/>
                </a:cubicBezTo>
                <a:cubicBezTo>
                  <a:pt x="167009" y="265"/>
                  <a:pt x="161188" y="35720"/>
                  <a:pt x="148224" y="44451"/>
                </a:cubicBezTo>
                <a:cubicBezTo>
                  <a:pt x="135260" y="53182"/>
                  <a:pt x="118062" y="51066"/>
                  <a:pt x="92662" y="52389"/>
                </a:cubicBezTo>
                <a:cubicBezTo>
                  <a:pt x="67262" y="53712"/>
                  <a:pt x="-7350" y="55035"/>
                  <a:pt x="587" y="587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: 図形 1145">
            <a:extLst>
              <a:ext uri="{FF2B5EF4-FFF2-40B4-BE49-F238E27FC236}">
                <a16:creationId xmlns:a16="http://schemas.microsoft.com/office/drawing/2014/main" id="{AA9A7C46-4544-4273-B4BD-028CDDEFADED}"/>
              </a:ext>
            </a:extLst>
          </p:cNvPr>
          <p:cNvSpPr/>
          <p:nvPr/>
        </p:nvSpPr>
        <p:spPr>
          <a:xfrm>
            <a:off x="1789106" y="6318063"/>
            <a:ext cx="274677" cy="70112"/>
          </a:xfrm>
          <a:custGeom>
            <a:avLst/>
            <a:gdLst>
              <a:gd name="connsiteX0" fmla="*/ 7 w 274677"/>
              <a:gd name="connsiteY0" fmla="*/ 187 h 70112"/>
              <a:gd name="connsiteX1" fmla="*/ 141294 w 274677"/>
              <a:gd name="connsiteY1" fmla="*/ 8125 h 70112"/>
              <a:gd name="connsiteX2" fmla="*/ 187332 w 274677"/>
              <a:gd name="connsiteY2" fmla="*/ 3362 h 70112"/>
              <a:gd name="connsiteX3" fmla="*/ 273057 w 274677"/>
              <a:gd name="connsiteY3" fmla="*/ 36700 h 70112"/>
              <a:gd name="connsiteX4" fmla="*/ 241307 w 274677"/>
              <a:gd name="connsiteY4" fmla="*/ 70037 h 70112"/>
              <a:gd name="connsiteX5" fmla="*/ 214319 w 274677"/>
              <a:gd name="connsiteY5" fmla="*/ 27175 h 70112"/>
              <a:gd name="connsiteX6" fmla="*/ 147644 w 274677"/>
              <a:gd name="connsiteY6" fmla="*/ 17650 h 70112"/>
              <a:gd name="connsiteX7" fmla="*/ 7 w 274677"/>
              <a:gd name="connsiteY7" fmla="*/ 187 h 70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677" h="70112">
                <a:moveTo>
                  <a:pt x="7" y="187"/>
                </a:moveTo>
                <a:cubicBezTo>
                  <a:pt x="-1051" y="-1401"/>
                  <a:pt x="110073" y="7596"/>
                  <a:pt x="141294" y="8125"/>
                </a:cubicBezTo>
                <a:cubicBezTo>
                  <a:pt x="172515" y="8654"/>
                  <a:pt x="165372" y="-1401"/>
                  <a:pt x="187332" y="3362"/>
                </a:cubicBezTo>
                <a:cubicBezTo>
                  <a:pt x="209293" y="8125"/>
                  <a:pt x="264061" y="25588"/>
                  <a:pt x="273057" y="36700"/>
                </a:cubicBezTo>
                <a:cubicBezTo>
                  <a:pt x="282053" y="47812"/>
                  <a:pt x="251097" y="71625"/>
                  <a:pt x="241307" y="70037"/>
                </a:cubicBezTo>
                <a:cubicBezTo>
                  <a:pt x="231517" y="68450"/>
                  <a:pt x="229930" y="35906"/>
                  <a:pt x="214319" y="27175"/>
                </a:cubicBezTo>
                <a:cubicBezTo>
                  <a:pt x="198709" y="18444"/>
                  <a:pt x="179394" y="20825"/>
                  <a:pt x="147644" y="17650"/>
                </a:cubicBezTo>
                <a:cubicBezTo>
                  <a:pt x="115894" y="14475"/>
                  <a:pt x="1065" y="1775"/>
                  <a:pt x="7" y="1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: 図形 1146">
            <a:extLst>
              <a:ext uri="{FF2B5EF4-FFF2-40B4-BE49-F238E27FC236}">
                <a16:creationId xmlns:a16="http://schemas.microsoft.com/office/drawing/2014/main" id="{DFBC14AE-5FB4-419B-B228-1502EEFD9485}"/>
              </a:ext>
            </a:extLst>
          </p:cNvPr>
          <p:cNvSpPr/>
          <p:nvPr/>
        </p:nvSpPr>
        <p:spPr>
          <a:xfrm>
            <a:off x="1835606" y="6338180"/>
            <a:ext cx="127357" cy="27263"/>
          </a:xfrm>
          <a:custGeom>
            <a:avLst/>
            <a:gdLst>
              <a:gd name="connsiteX0" fmla="*/ 1132 w 127357"/>
              <a:gd name="connsiteY0" fmla="*/ 21345 h 27263"/>
              <a:gd name="connsiteX1" fmla="*/ 117019 w 127357"/>
              <a:gd name="connsiteY1" fmla="*/ 26108 h 27263"/>
              <a:gd name="connsiteX2" fmla="*/ 115432 w 127357"/>
              <a:gd name="connsiteY2" fmla="*/ 708 h 27263"/>
              <a:gd name="connsiteX3" fmla="*/ 61457 w 127357"/>
              <a:gd name="connsiteY3" fmla="*/ 7058 h 27263"/>
              <a:gd name="connsiteX4" fmla="*/ 1132 w 127357"/>
              <a:gd name="connsiteY4" fmla="*/ 21345 h 2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357" h="27263">
                <a:moveTo>
                  <a:pt x="1132" y="21345"/>
                </a:moveTo>
                <a:cubicBezTo>
                  <a:pt x="10392" y="24520"/>
                  <a:pt x="97969" y="29547"/>
                  <a:pt x="117019" y="26108"/>
                </a:cubicBezTo>
                <a:cubicBezTo>
                  <a:pt x="136069" y="22669"/>
                  <a:pt x="124692" y="3883"/>
                  <a:pt x="115432" y="708"/>
                </a:cubicBezTo>
                <a:cubicBezTo>
                  <a:pt x="106172" y="-2467"/>
                  <a:pt x="81036" y="6000"/>
                  <a:pt x="61457" y="7058"/>
                </a:cubicBezTo>
                <a:cubicBezTo>
                  <a:pt x="41878" y="8116"/>
                  <a:pt x="-8128" y="18170"/>
                  <a:pt x="1132" y="21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: 図形 1147">
            <a:extLst>
              <a:ext uri="{FF2B5EF4-FFF2-40B4-BE49-F238E27FC236}">
                <a16:creationId xmlns:a16="http://schemas.microsoft.com/office/drawing/2014/main" id="{BDD11567-615D-405A-9547-B11EA63C2F48}"/>
              </a:ext>
            </a:extLst>
          </p:cNvPr>
          <p:cNvSpPr/>
          <p:nvPr/>
        </p:nvSpPr>
        <p:spPr>
          <a:xfrm>
            <a:off x="1912855" y="6332260"/>
            <a:ext cx="82731" cy="154871"/>
          </a:xfrm>
          <a:custGeom>
            <a:avLst/>
            <a:gdLst>
              <a:gd name="connsiteX0" fmla="*/ 50883 w 82731"/>
              <a:gd name="connsiteY0" fmla="*/ 278 h 154871"/>
              <a:gd name="connsiteX1" fmla="*/ 74695 w 82731"/>
              <a:gd name="connsiteY1" fmla="*/ 60603 h 154871"/>
              <a:gd name="connsiteX2" fmla="*/ 83 w 82731"/>
              <a:gd name="connsiteY2" fmla="*/ 149503 h 154871"/>
              <a:gd name="connsiteX3" fmla="*/ 60408 w 82731"/>
              <a:gd name="connsiteY3" fmla="*/ 138390 h 154871"/>
              <a:gd name="connsiteX4" fmla="*/ 82633 w 82731"/>
              <a:gd name="connsiteY4" fmla="*/ 84415 h 154871"/>
              <a:gd name="connsiteX5" fmla="*/ 50883 w 82731"/>
              <a:gd name="connsiteY5" fmla="*/ 278 h 15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731" h="154871">
                <a:moveTo>
                  <a:pt x="50883" y="278"/>
                </a:moveTo>
                <a:cubicBezTo>
                  <a:pt x="49560" y="-3691"/>
                  <a:pt x="83162" y="35732"/>
                  <a:pt x="74695" y="60603"/>
                </a:cubicBezTo>
                <a:cubicBezTo>
                  <a:pt x="66228" y="85474"/>
                  <a:pt x="2464" y="136539"/>
                  <a:pt x="83" y="149503"/>
                </a:cubicBezTo>
                <a:cubicBezTo>
                  <a:pt x="-2298" y="162468"/>
                  <a:pt x="46650" y="149238"/>
                  <a:pt x="60408" y="138390"/>
                </a:cubicBezTo>
                <a:cubicBezTo>
                  <a:pt x="74166" y="127542"/>
                  <a:pt x="80516" y="104258"/>
                  <a:pt x="82633" y="84415"/>
                </a:cubicBezTo>
                <a:cubicBezTo>
                  <a:pt x="84750" y="64572"/>
                  <a:pt x="52206" y="4247"/>
                  <a:pt x="50883" y="2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: 図形 1148">
            <a:extLst>
              <a:ext uri="{FF2B5EF4-FFF2-40B4-BE49-F238E27FC236}">
                <a16:creationId xmlns:a16="http://schemas.microsoft.com/office/drawing/2014/main" id="{85B8ACB1-1D2C-47CC-A699-4B1D2162DDED}"/>
              </a:ext>
            </a:extLst>
          </p:cNvPr>
          <p:cNvSpPr/>
          <p:nvPr/>
        </p:nvSpPr>
        <p:spPr>
          <a:xfrm>
            <a:off x="2480560" y="6417639"/>
            <a:ext cx="24616" cy="166630"/>
          </a:xfrm>
          <a:custGeom>
            <a:avLst/>
            <a:gdLst>
              <a:gd name="connsiteX0" fmla="*/ 703 w 24616"/>
              <a:gd name="connsiteY0" fmla="*/ 624 h 166630"/>
              <a:gd name="connsiteX1" fmla="*/ 24515 w 24616"/>
              <a:gd name="connsiteY1" fmla="*/ 162549 h 166630"/>
              <a:gd name="connsiteX2" fmla="*/ 8640 w 24616"/>
              <a:gd name="connsiteY2" fmla="*/ 108574 h 166630"/>
              <a:gd name="connsiteX3" fmla="*/ 703 w 24616"/>
              <a:gd name="connsiteY3" fmla="*/ 624 h 166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616" h="166630">
                <a:moveTo>
                  <a:pt x="703" y="624"/>
                </a:moveTo>
                <a:cubicBezTo>
                  <a:pt x="3349" y="9620"/>
                  <a:pt x="23192" y="144557"/>
                  <a:pt x="24515" y="162549"/>
                </a:cubicBezTo>
                <a:cubicBezTo>
                  <a:pt x="25838" y="180541"/>
                  <a:pt x="13932" y="134768"/>
                  <a:pt x="8640" y="108574"/>
                </a:cubicBezTo>
                <a:cubicBezTo>
                  <a:pt x="3348" y="82380"/>
                  <a:pt x="-1943" y="-8372"/>
                  <a:pt x="703" y="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: 図形 1149">
            <a:extLst>
              <a:ext uri="{FF2B5EF4-FFF2-40B4-BE49-F238E27FC236}">
                <a16:creationId xmlns:a16="http://schemas.microsoft.com/office/drawing/2014/main" id="{A56853F3-37FB-4EAB-9DDB-DA4B243AFDCD}"/>
              </a:ext>
            </a:extLst>
          </p:cNvPr>
          <p:cNvSpPr/>
          <p:nvPr/>
        </p:nvSpPr>
        <p:spPr>
          <a:xfrm>
            <a:off x="2330266" y="6424587"/>
            <a:ext cx="125017" cy="141342"/>
          </a:xfrm>
          <a:custGeom>
            <a:avLst/>
            <a:gdLst>
              <a:gd name="connsiteX0" fmla="*/ 97022 w 125017"/>
              <a:gd name="connsiteY0" fmla="*/ 26 h 141342"/>
              <a:gd name="connsiteX1" fmla="*/ 120834 w 125017"/>
              <a:gd name="connsiteY1" fmla="*/ 76226 h 141342"/>
              <a:gd name="connsiteX2" fmla="*/ 184 w 125017"/>
              <a:gd name="connsiteY2" fmla="*/ 141313 h 141342"/>
              <a:gd name="connsiteX3" fmla="*/ 93847 w 125017"/>
              <a:gd name="connsiteY3" fmla="*/ 68288 h 141342"/>
              <a:gd name="connsiteX4" fmla="*/ 97022 w 125017"/>
              <a:gd name="connsiteY4" fmla="*/ 26 h 1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017" h="141342">
                <a:moveTo>
                  <a:pt x="97022" y="26"/>
                </a:moveTo>
                <a:cubicBezTo>
                  <a:pt x="101520" y="1349"/>
                  <a:pt x="136974" y="52678"/>
                  <a:pt x="120834" y="76226"/>
                </a:cubicBezTo>
                <a:cubicBezTo>
                  <a:pt x="104694" y="99774"/>
                  <a:pt x="4682" y="142636"/>
                  <a:pt x="184" y="141313"/>
                </a:cubicBezTo>
                <a:cubicBezTo>
                  <a:pt x="-4314" y="139990"/>
                  <a:pt x="74532" y="88661"/>
                  <a:pt x="93847" y="68288"/>
                </a:cubicBezTo>
                <a:cubicBezTo>
                  <a:pt x="113162" y="47915"/>
                  <a:pt x="92524" y="-1297"/>
                  <a:pt x="97022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: 図形 1150">
            <a:extLst>
              <a:ext uri="{FF2B5EF4-FFF2-40B4-BE49-F238E27FC236}">
                <a16:creationId xmlns:a16="http://schemas.microsoft.com/office/drawing/2014/main" id="{6E377BA5-8B6A-45FD-AA70-AB83BD1761BA}"/>
              </a:ext>
            </a:extLst>
          </p:cNvPr>
          <p:cNvSpPr/>
          <p:nvPr/>
        </p:nvSpPr>
        <p:spPr>
          <a:xfrm>
            <a:off x="2265331" y="6429374"/>
            <a:ext cx="128217" cy="154035"/>
          </a:xfrm>
          <a:custGeom>
            <a:avLst/>
            <a:gdLst>
              <a:gd name="connsiteX0" fmla="*/ 32 w 128217"/>
              <a:gd name="connsiteY0" fmla="*/ 1 h 154035"/>
              <a:gd name="connsiteX1" fmla="*/ 127032 w 128217"/>
              <a:gd name="connsiteY1" fmla="*/ 46039 h 154035"/>
              <a:gd name="connsiteX2" fmla="*/ 66707 w 128217"/>
              <a:gd name="connsiteY2" fmla="*/ 98426 h 154035"/>
              <a:gd name="connsiteX3" fmla="*/ 122269 w 128217"/>
              <a:gd name="connsiteY3" fmla="*/ 153989 h 154035"/>
              <a:gd name="connsiteX4" fmla="*/ 92107 w 128217"/>
              <a:gd name="connsiteY4" fmla="*/ 88901 h 154035"/>
              <a:gd name="connsiteX5" fmla="*/ 114332 w 128217"/>
              <a:gd name="connsiteY5" fmla="*/ 47626 h 154035"/>
              <a:gd name="connsiteX6" fmla="*/ 32 w 128217"/>
              <a:gd name="connsiteY6" fmla="*/ 1 h 15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217" h="154035">
                <a:moveTo>
                  <a:pt x="32" y="1"/>
                </a:moveTo>
                <a:cubicBezTo>
                  <a:pt x="2149" y="-263"/>
                  <a:pt x="115920" y="29635"/>
                  <a:pt x="127032" y="46039"/>
                </a:cubicBezTo>
                <a:cubicBezTo>
                  <a:pt x="138144" y="62443"/>
                  <a:pt x="67501" y="80434"/>
                  <a:pt x="66707" y="98426"/>
                </a:cubicBezTo>
                <a:cubicBezTo>
                  <a:pt x="65913" y="116418"/>
                  <a:pt x="118036" y="155576"/>
                  <a:pt x="122269" y="153989"/>
                </a:cubicBezTo>
                <a:cubicBezTo>
                  <a:pt x="126502" y="152402"/>
                  <a:pt x="93430" y="106628"/>
                  <a:pt x="92107" y="88901"/>
                </a:cubicBezTo>
                <a:cubicBezTo>
                  <a:pt x="90784" y="71174"/>
                  <a:pt x="129943" y="62178"/>
                  <a:pt x="114332" y="47626"/>
                </a:cubicBezTo>
                <a:cubicBezTo>
                  <a:pt x="98722" y="33074"/>
                  <a:pt x="-2085" y="265"/>
                  <a:pt x="32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: 図形 1151">
            <a:extLst>
              <a:ext uri="{FF2B5EF4-FFF2-40B4-BE49-F238E27FC236}">
                <a16:creationId xmlns:a16="http://schemas.microsoft.com/office/drawing/2014/main" id="{3AAE62AD-E903-4AAC-A87D-9CCF5623C7E8}"/>
              </a:ext>
            </a:extLst>
          </p:cNvPr>
          <p:cNvSpPr/>
          <p:nvPr/>
        </p:nvSpPr>
        <p:spPr>
          <a:xfrm>
            <a:off x="2142677" y="6534160"/>
            <a:ext cx="303660" cy="97460"/>
          </a:xfrm>
          <a:custGeom>
            <a:avLst/>
            <a:gdLst>
              <a:gd name="connsiteX0" fmla="*/ 2036 w 303660"/>
              <a:gd name="connsiteY0" fmla="*/ 1578 h 97460"/>
              <a:gd name="connsiteX1" fmla="*/ 298898 w 303660"/>
              <a:gd name="connsiteY1" fmla="*/ 96828 h 97460"/>
              <a:gd name="connsiteX2" fmla="*/ 173486 w 303660"/>
              <a:gd name="connsiteY2" fmla="*/ 41265 h 97460"/>
              <a:gd name="connsiteX3" fmla="*/ 2036 w 303660"/>
              <a:gd name="connsiteY3" fmla="*/ 1578 h 9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660" h="97460">
                <a:moveTo>
                  <a:pt x="2036" y="1578"/>
                </a:moveTo>
                <a:cubicBezTo>
                  <a:pt x="22938" y="10839"/>
                  <a:pt x="270323" y="90214"/>
                  <a:pt x="298898" y="96828"/>
                </a:cubicBezTo>
                <a:cubicBezTo>
                  <a:pt x="327473" y="103442"/>
                  <a:pt x="220053" y="56346"/>
                  <a:pt x="173486" y="41265"/>
                </a:cubicBezTo>
                <a:cubicBezTo>
                  <a:pt x="126919" y="26184"/>
                  <a:pt x="-18866" y="-7683"/>
                  <a:pt x="2036" y="15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: 図形 1152">
            <a:extLst>
              <a:ext uri="{FF2B5EF4-FFF2-40B4-BE49-F238E27FC236}">
                <a16:creationId xmlns:a16="http://schemas.microsoft.com/office/drawing/2014/main" id="{B8398B62-B1BB-46B0-A56A-552D375AFD0B}"/>
              </a:ext>
            </a:extLst>
          </p:cNvPr>
          <p:cNvSpPr/>
          <p:nvPr/>
        </p:nvSpPr>
        <p:spPr>
          <a:xfrm>
            <a:off x="1994734" y="6484735"/>
            <a:ext cx="272523" cy="160647"/>
          </a:xfrm>
          <a:custGeom>
            <a:avLst/>
            <a:gdLst>
              <a:gd name="connsiteX0" fmla="*/ 13454 w 272523"/>
              <a:gd name="connsiteY0" fmla="*/ 1790 h 160647"/>
              <a:gd name="connsiteX1" fmla="*/ 272216 w 272523"/>
              <a:gd name="connsiteY1" fmla="*/ 158953 h 160647"/>
              <a:gd name="connsiteX2" fmla="*/ 64254 w 272523"/>
              <a:gd name="connsiteY2" fmla="*/ 79578 h 160647"/>
              <a:gd name="connsiteX3" fmla="*/ 13454 w 272523"/>
              <a:gd name="connsiteY3" fmla="*/ 1790 h 16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523" h="160647">
                <a:moveTo>
                  <a:pt x="13454" y="1790"/>
                </a:moveTo>
                <a:cubicBezTo>
                  <a:pt x="48114" y="15019"/>
                  <a:pt x="263749" y="145988"/>
                  <a:pt x="272216" y="158953"/>
                </a:cubicBezTo>
                <a:cubicBezTo>
                  <a:pt x="280683" y="171918"/>
                  <a:pt x="111879" y="107095"/>
                  <a:pt x="64254" y="79578"/>
                </a:cubicBezTo>
                <a:cubicBezTo>
                  <a:pt x="16629" y="52061"/>
                  <a:pt x="-21206" y="-11439"/>
                  <a:pt x="13454" y="17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: 図形 1153">
            <a:extLst>
              <a:ext uri="{FF2B5EF4-FFF2-40B4-BE49-F238E27FC236}">
                <a16:creationId xmlns:a16="http://schemas.microsoft.com/office/drawing/2014/main" id="{C2C55C31-759C-47CE-9A95-6CB25CFBC067}"/>
              </a:ext>
            </a:extLst>
          </p:cNvPr>
          <p:cNvSpPr/>
          <p:nvPr/>
        </p:nvSpPr>
        <p:spPr>
          <a:xfrm>
            <a:off x="1856896" y="6901207"/>
            <a:ext cx="344697" cy="223840"/>
          </a:xfrm>
          <a:custGeom>
            <a:avLst/>
            <a:gdLst>
              <a:gd name="connsiteX0" fmla="*/ 2067 w 344697"/>
              <a:gd name="connsiteY0" fmla="*/ 1243 h 223840"/>
              <a:gd name="connsiteX1" fmla="*/ 116367 w 344697"/>
              <a:gd name="connsiteY1" fmla="*/ 186981 h 223840"/>
              <a:gd name="connsiteX2" fmla="*/ 217967 w 344697"/>
              <a:gd name="connsiteY2" fmla="*/ 221906 h 223840"/>
              <a:gd name="connsiteX3" fmla="*/ 343379 w 344697"/>
              <a:gd name="connsiteY3" fmla="*/ 215556 h 223840"/>
              <a:gd name="connsiteX4" fmla="*/ 133829 w 344697"/>
              <a:gd name="connsiteY4" fmla="*/ 183806 h 223840"/>
              <a:gd name="connsiteX5" fmla="*/ 49692 w 344697"/>
              <a:gd name="connsiteY5" fmla="*/ 109193 h 223840"/>
              <a:gd name="connsiteX6" fmla="*/ 2067 w 344697"/>
              <a:gd name="connsiteY6" fmla="*/ 1243 h 22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697" h="223840">
                <a:moveTo>
                  <a:pt x="2067" y="1243"/>
                </a:moveTo>
                <a:cubicBezTo>
                  <a:pt x="13180" y="14208"/>
                  <a:pt x="80384" y="150204"/>
                  <a:pt x="116367" y="186981"/>
                </a:cubicBezTo>
                <a:cubicBezTo>
                  <a:pt x="152350" y="223758"/>
                  <a:pt x="180132" y="217143"/>
                  <a:pt x="217967" y="221906"/>
                </a:cubicBezTo>
                <a:cubicBezTo>
                  <a:pt x="255802" y="226669"/>
                  <a:pt x="357402" y="221906"/>
                  <a:pt x="343379" y="215556"/>
                </a:cubicBezTo>
                <a:cubicBezTo>
                  <a:pt x="329356" y="209206"/>
                  <a:pt x="182777" y="201533"/>
                  <a:pt x="133829" y="183806"/>
                </a:cubicBezTo>
                <a:cubicBezTo>
                  <a:pt x="84881" y="166079"/>
                  <a:pt x="72181" y="138033"/>
                  <a:pt x="49692" y="109193"/>
                </a:cubicBezTo>
                <a:cubicBezTo>
                  <a:pt x="27203" y="80353"/>
                  <a:pt x="-9046" y="-11722"/>
                  <a:pt x="2067" y="1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: 図形 1154">
            <a:extLst>
              <a:ext uri="{FF2B5EF4-FFF2-40B4-BE49-F238E27FC236}">
                <a16:creationId xmlns:a16="http://schemas.microsoft.com/office/drawing/2014/main" id="{53FB4FF0-91F3-4AF2-9FA5-B8A0762DD688}"/>
              </a:ext>
            </a:extLst>
          </p:cNvPr>
          <p:cNvSpPr/>
          <p:nvPr/>
        </p:nvSpPr>
        <p:spPr>
          <a:xfrm>
            <a:off x="1770062" y="6874088"/>
            <a:ext cx="438447" cy="309339"/>
          </a:xfrm>
          <a:custGeom>
            <a:avLst/>
            <a:gdLst>
              <a:gd name="connsiteX0" fmla="*/ 1 w 438447"/>
              <a:gd name="connsiteY0" fmla="*/ 1375 h 309339"/>
              <a:gd name="connsiteX1" fmla="*/ 66676 w 438447"/>
              <a:gd name="connsiteY1" fmla="*/ 185525 h 309339"/>
              <a:gd name="connsiteX2" fmla="*/ 187326 w 438447"/>
              <a:gd name="connsiteY2" fmla="*/ 285537 h 309339"/>
              <a:gd name="connsiteX3" fmla="*/ 334963 w 438447"/>
              <a:gd name="connsiteY3" fmla="*/ 307762 h 309339"/>
              <a:gd name="connsiteX4" fmla="*/ 438151 w 438447"/>
              <a:gd name="connsiteY4" fmla="*/ 255375 h 309339"/>
              <a:gd name="connsiteX5" fmla="*/ 303213 w 438447"/>
              <a:gd name="connsiteY5" fmla="*/ 282362 h 309339"/>
              <a:gd name="connsiteX6" fmla="*/ 174626 w 438447"/>
              <a:gd name="connsiteY6" fmla="*/ 242675 h 309339"/>
              <a:gd name="connsiteX7" fmla="*/ 65088 w 438447"/>
              <a:gd name="connsiteY7" fmla="*/ 107737 h 309339"/>
              <a:gd name="connsiteX8" fmla="*/ 1 w 438447"/>
              <a:gd name="connsiteY8" fmla="*/ 1375 h 309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8447" h="309339">
                <a:moveTo>
                  <a:pt x="1" y="1375"/>
                </a:moveTo>
                <a:cubicBezTo>
                  <a:pt x="266" y="14340"/>
                  <a:pt x="35455" y="138165"/>
                  <a:pt x="66676" y="185525"/>
                </a:cubicBezTo>
                <a:cubicBezTo>
                  <a:pt x="97897" y="232885"/>
                  <a:pt x="142612" y="265164"/>
                  <a:pt x="187326" y="285537"/>
                </a:cubicBezTo>
                <a:cubicBezTo>
                  <a:pt x="232040" y="305910"/>
                  <a:pt x="293159" y="312789"/>
                  <a:pt x="334963" y="307762"/>
                </a:cubicBezTo>
                <a:cubicBezTo>
                  <a:pt x="376767" y="302735"/>
                  <a:pt x="443443" y="259608"/>
                  <a:pt x="438151" y="255375"/>
                </a:cubicBezTo>
                <a:cubicBezTo>
                  <a:pt x="432859" y="251142"/>
                  <a:pt x="347134" y="284479"/>
                  <a:pt x="303213" y="282362"/>
                </a:cubicBezTo>
                <a:cubicBezTo>
                  <a:pt x="259292" y="280245"/>
                  <a:pt x="214313" y="271779"/>
                  <a:pt x="174626" y="242675"/>
                </a:cubicBezTo>
                <a:cubicBezTo>
                  <a:pt x="134939" y="213571"/>
                  <a:pt x="89959" y="145043"/>
                  <a:pt x="65088" y="107737"/>
                </a:cubicBezTo>
                <a:cubicBezTo>
                  <a:pt x="40217" y="70431"/>
                  <a:pt x="-264" y="-11590"/>
                  <a:pt x="1" y="13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: 図形 1155">
            <a:extLst>
              <a:ext uri="{FF2B5EF4-FFF2-40B4-BE49-F238E27FC236}">
                <a16:creationId xmlns:a16="http://schemas.microsoft.com/office/drawing/2014/main" id="{D25BEB49-0AB7-467E-8AF4-047809F75E73}"/>
              </a:ext>
            </a:extLst>
          </p:cNvPr>
          <p:cNvSpPr/>
          <p:nvPr/>
        </p:nvSpPr>
        <p:spPr>
          <a:xfrm>
            <a:off x="1629290" y="6830851"/>
            <a:ext cx="683005" cy="495493"/>
          </a:xfrm>
          <a:custGeom>
            <a:avLst/>
            <a:gdLst>
              <a:gd name="connsiteX0" fmla="*/ 1073 w 683005"/>
              <a:gd name="connsiteY0" fmla="*/ 162 h 495493"/>
              <a:gd name="connsiteX1" fmla="*/ 48698 w 683005"/>
              <a:gd name="connsiteY1" fmla="*/ 223999 h 495493"/>
              <a:gd name="connsiteX2" fmla="*/ 250310 w 683005"/>
              <a:gd name="connsiteY2" fmla="*/ 468474 h 495493"/>
              <a:gd name="connsiteX3" fmla="*/ 391598 w 683005"/>
              <a:gd name="connsiteY3" fmla="*/ 484349 h 495493"/>
              <a:gd name="connsiteX4" fmla="*/ 572573 w 683005"/>
              <a:gd name="connsiteY4" fmla="*/ 424024 h 495493"/>
              <a:gd name="connsiteX5" fmla="*/ 680523 w 683005"/>
              <a:gd name="connsiteY5" fmla="*/ 336712 h 495493"/>
              <a:gd name="connsiteX6" fmla="*/ 615435 w 683005"/>
              <a:gd name="connsiteY6" fmla="*/ 398624 h 495493"/>
              <a:gd name="connsiteX7" fmla="*/ 274123 w 683005"/>
              <a:gd name="connsiteY7" fmla="*/ 485937 h 495493"/>
              <a:gd name="connsiteX8" fmla="*/ 121723 w 683005"/>
              <a:gd name="connsiteY8" fmla="*/ 341474 h 495493"/>
              <a:gd name="connsiteX9" fmla="*/ 23298 w 683005"/>
              <a:gd name="connsiteY9" fmla="*/ 190662 h 495493"/>
              <a:gd name="connsiteX10" fmla="*/ 1073 w 683005"/>
              <a:gd name="connsiteY10" fmla="*/ 162 h 495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3005" h="495493">
                <a:moveTo>
                  <a:pt x="1073" y="162"/>
                </a:moveTo>
                <a:cubicBezTo>
                  <a:pt x="5306" y="5718"/>
                  <a:pt x="7159" y="145947"/>
                  <a:pt x="48698" y="223999"/>
                </a:cubicBezTo>
                <a:cubicBezTo>
                  <a:pt x="90237" y="302051"/>
                  <a:pt x="193160" y="425082"/>
                  <a:pt x="250310" y="468474"/>
                </a:cubicBezTo>
                <a:cubicBezTo>
                  <a:pt x="307460" y="511866"/>
                  <a:pt x="337888" y="491757"/>
                  <a:pt x="391598" y="484349"/>
                </a:cubicBezTo>
                <a:cubicBezTo>
                  <a:pt x="445308" y="476941"/>
                  <a:pt x="524419" y="448630"/>
                  <a:pt x="572573" y="424024"/>
                </a:cubicBezTo>
                <a:cubicBezTo>
                  <a:pt x="620727" y="399418"/>
                  <a:pt x="673379" y="340945"/>
                  <a:pt x="680523" y="336712"/>
                </a:cubicBezTo>
                <a:cubicBezTo>
                  <a:pt x="687667" y="332479"/>
                  <a:pt x="683168" y="373753"/>
                  <a:pt x="615435" y="398624"/>
                </a:cubicBezTo>
                <a:cubicBezTo>
                  <a:pt x="547702" y="423495"/>
                  <a:pt x="356408" y="495462"/>
                  <a:pt x="274123" y="485937"/>
                </a:cubicBezTo>
                <a:cubicBezTo>
                  <a:pt x="191838" y="476412"/>
                  <a:pt x="163527" y="390687"/>
                  <a:pt x="121723" y="341474"/>
                </a:cubicBezTo>
                <a:cubicBezTo>
                  <a:pt x="79919" y="292262"/>
                  <a:pt x="41290" y="248606"/>
                  <a:pt x="23298" y="190662"/>
                </a:cubicBezTo>
                <a:cubicBezTo>
                  <a:pt x="5306" y="132718"/>
                  <a:pt x="-3160" y="-5394"/>
                  <a:pt x="1073" y="1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: 図形 1156">
            <a:extLst>
              <a:ext uri="{FF2B5EF4-FFF2-40B4-BE49-F238E27FC236}">
                <a16:creationId xmlns:a16="http://schemas.microsoft.com/office/drawing/2014/main" id="{3EEFAC31-15E0-468B-88BB-77A56C1C74BC}"/>
              </a:ext>
            </a:extLst>
          </p:cNvPr>
          <p:cNvSpPr/>
          <p:nvPr/>
        </p:nvSpPr>
        <p:spPr>
          <a:xfrm>
            <a:off x="1605200" y="6822170"/>
            <a:ext cx="760175" cy="587405"/>
          </a:xfrm>
          <a:custGeom>
            <a:avLst/>
            <a:gdLst>
              <a:gd name="connsiteX0" fmla="*/ 2938 w 760175"/>
              <a:gd name="connsiteY0" fmla="*/ 905 h 587405"/>
              <a:gd name="connsiteX1" fmla="*/ 34688 w 760175"/>
              <a:gd name="connsiteY1" fmla="*/ 300943 h 587405"/>
              <a:gd name="connsiteX2" fmla="*/ 231538 w 760175"/>
              <a:gd name="connsiteY2" fmla="*/ 551768 h 587405"/>
              <a:gd name="connsiteX3" fmla="*/ 423625 w 760175"/>
              <a:gd name="connsiteY3" fmla="*/ 583518 h 587405"/>
              <a:gd name="connsiteX4" fmla="*/ 587138 w 760175"/>
              <a:gd name="connsiteY4" fmla="*/ 531130 h 587405"/>
              <a:gd name="connsiteX5" fmla="*/ 760175 w 760175"/>
              <a:gd name="connsiteY5" fmla="*/ 381905 h 587405"/>
              <a:gd name="connsiteX6" fmla="*/ 587138 w 760175"/>
              <a:gd name="connsiteY6" fmla="*/ 508905 h 587405"/>
              <a:gd name="connsiteX7" fmla="*/ 342663 w 760175"/>
              <a:gd name="connsiteY7" fmla="*/ 569230 h 587405"/>
              <a:gd name="connsiteX8" fmla="*/ 139463 w 760175"/>
              <a:gd name="connsiteY8" fmla="*/ 427943 h 587405"/>
              <a:gd name="connsiteX9" fmla="*/ 17225 w 760175"/>
              <a:gd name="connsiteY9" fmla="*/ 215218 h 587405"/>
              <a:gd name="connsiteX10" fmla="*/ 2938 w 760175"/>
              <a:gd name="connsiteY10" fmla="*/ 905 h 587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0175" h="587405">
                <a:moveTo>
                  <a:pt x="2938" y="905"/>
                </a:moveTo>
                <a:cubicBezTo>
                  <a:pt x="5849" y="15193"/>
                  <a:pt x="-3412" y="209133"/>
                  <a:pt x="34688" y="300943"/>
                </a:cubicBezTo>
                <a:cubicBezTo>
                  <a:pt x="72788" y="392753"/>
                  <a:pt x="166715" y="504672"/>
                  <a:pt x="231538" y="551768"/>
                </a:cubicBezTo>
                <a:cubicBezTo>
                  <a:pt x="296361" y="598864"/>
                  <a:pt x="364358" y="586958"/>
                  <a:pt x="423625" y="583518"/>
                </a:cubicBezTo>
                <a:cubicBezTo>
                  <a:pt x="482892" y="580078"/>
                  <a:pt x="531046" y="564732"/>
                  <a:pt x="587138" y="531130"/>
                </a:cubicBezTo>
                <a:cubicBezTo>
                  <a:pt x="643230" y="497528"/>
                  <a:pt x="760175" y="385609"/>
                  <a:pt x="760175" y="381905"/>
                </a:cubicBezTo>
                <a:cubicBezTo>
                  <a:pt x="760175" y="378201"/>
                  <a:pt x="656723" y="477684"/>
                  <a:pt x="587138" y="508905"/>
                </a:cubicBezTo>
                <a:cubicBezTo>
                  <a:pt x="517553" y="540126"/>
                  <a:pt x="417275" y="582724"/>
                  <a:pt x="342663" y="569230"/>
                </a:cubicBezTo>
                <a:cubicBezTo>
                  <a:pt x="268051" y="555736"/>
                  <a:pt x="193703" y="486945"/>
                  <a:pt x="139463" y="427943"/>
                </a:cubicBezTo>
                <a:cubicBezTo>
                  <a:pt x="85223" y="368941"/>
                  <a:pt x="40508" y="285333"/>
                  <a:pt x="17225" y="215218"/>
                </a:cubicBezTo>
                <a:cubicBezTo>
                  <a:pt x="-6058" y="145103"/>
                  <a:pt x="27" y="-13383"/>
                  <a:pt x="2938" y="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: 図形 1157">
            <a:extLst>
              <a:ext uri="{FF2B5EF4-FFF2-40B4-BE49-F238E27FC236}">
                <a16:creationId xmlns:a16="http://schemas.microsoft.com/office/drawing/2014/main" id="{66C247D5-7C45-4942-82E1-AA3FACAF7660}"/>
              </a:ext>
            </a:extLst>
          </p:cNvPr>
          <p:cNvSpPr/>
          <p:nvPr/>
        </p:nvSpPr>
        <p:spPr>
          <a:xfrm>
            <a:off x="1664448" y="7178485"/>
            <a:ext cx="799559" cy="329585"/>
          </a:xfrm>
          <a:custGeom>
            <a:avLst/>
            <a:gdLst>
              <a:gd name="connsiteX0" fmla="*/ 4015 w 799559"/>
              <a:gd name="connsiteY0" fmla="*/ 1778 h 329585"/>
              <a:gd name="connsiteX1" fmla="*/ 242140 w 799559"/>
              <a:gd name="connsiteY1" fmla="*/ 289115 h 329585"/>
              <a:gd name="connsiteX2" fmla="*/ 454865 w 799559"/>
              <a:gd name="connsiteY2" fmla="*/ 328803 h 329585"/>
              <a:gd name="connsiteX3" fmla="*/ 561227 w 799559"/>
              <a:gd name="connsiteY3" fmla="*/ 303403 h 329585"/>
              <a:gd name="connsiteX4" fmla="*/ 697752 w 799559"/>
              <a:gd name="connsiteY4" fmla="*/ 193865 h 329585"/>
              <a:gd name="connsiteX5" fmla="*/ 799352 w 799559"/>
              <a:gd name="connsiteY5" fmla="*/ 74803 h 329585"/>
              <a:gd name="connsiteX6" fmla="*/ 716802 w 799559"/>
              <a:gd name="connsiteY6" fmla="*/ 146240 h 329585"/>
              <a:gd name="connsiteX7" fmla="*/ 486615 w 799559"/>
              <a:gd name="connsiteY7" fmla="*/ 303403 h 329585"/>
              <a:gd name="connsiteX8" fmla="*/ 232615 w 799559"/>
              <a:gd name="connsiteY8" fmla="*/ 273240 h 329585"/>
              <a:gd name="connsiteX9" fmla="*/ 100852 w 799559"/>
              <a:gd name="connsiteY9" fmla="*/ 171640 h 329585"/>
              <a:gd name="connsiteX10" fmla="*/ 4015 w 799559"/>
              <a:gd name="connsiteY10" fmla="*/ 1778 h 32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9559" h="329585">
                <a:moveTo>
                  <a:pt x="4015" y="1778"/>
                </a:moveTo>
                <a:cubicBezTo>
                  <a:pt x="27563" y="21357"/>
                  <a:pt x="166998" y="234611"/>
                  <a:pt x="242140" y="289115"/>
                </a:cubicBezTo>
                <a:cubicBezTo>
                  <a:pt x="317282" y="343619"/>
                  <a:pt x="401684" y="326422"/>
                  <a:pt x="454865" y="328803"/>
                </a:cubicBezTo>
                <a:cubicBezTo>
                  <a:pt x="508046" y="331184"/>
                  <a:pt x="520746" y="325893"/>
                  <a:pt x="561227" y="303403"/>
                </a:cubicBezTo>
                <a:cubicBezTo>
                  <a:pt x="601708" y="280913"/>
                  <a:pt x="658065" y="231965"/>
                  <a:pt x="697752" y="193865"/>
                </a:cubicBezTo>
                <a:cubicBezTo>
                  <a:pt x="737439" y="155765"/>
                  <a:pt x="796177" y="82741"/>
                  <a:pt x="799352" y="74803"/>
                </a:cubicBezTo>
                <a:cubicBezTo>
                  <a:pt x="802527" y="66865"/>
                  <a:pt x="768925" y="108140"/>
                  <a:pt x="716802" y="146240"/>
                </a:cubicBezTo>
                <a:cubicBezTo>
                  <a:pt x="664679" y="184340"/>
                  <a:pt x="567313" y="282236"/>
                  <a:pt x="486615" y="303403"/>
                </a:cubicBezTo>
                <a:cubicBezTo>
                  <a:pt x="405917" y="324570"/>
                  <a:pt x="296909" y="295200"/>
                  <a:pt x="232615" y="273240"/>
                </a:cubicBezTo>
                <a:cubicBezTo>
                  <a:pt x="168321" y="251280"/>
                  <a:pt x="134983" y="213444"/>
                  <a:pt x="100852" y="171640"/>
                </a:cubicBezTo>
                <a:cubicBezTo>
                  <a:pt x="66721" y="129836"/>
                  <a:pt x="-19533" y="-17801"/>
                  <a:pt x="4015" y="17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: 図形 1158">
            <a:extLst>
              <a:ext uri="{FF2B5EF4-FFF2-40B4-BE49-F238E27FC236}">
                <a16:creationId xmlns:a16="http://schemas.microsoft.com/office/drawing/2014/main" id="{48DDB4F0-A5FC-4D70-BCD9-4A606D1F6C45}"/>
              </a:ext>
            </a:extLst>
          </p:cNvPr>
          <p:cNvSpPr/>
          <p:nvPr/>
        </p:nvSpPr>
        <p:spPr>
          <a:xfrm>
            <a:off x="1799926" y="7269018"/>
            <a:ext cx="922960" cy="341793"/>
          </a:xfrm>
          <a:custGeom>
            <a:avLst/>
            <a:gdLst>
              <a:gd name="connsiteX0" fmla="*/ 922637 w 922960"/>
              <a:gd name="connsiteY0" fmla="*/ 103332 h 341793"/>
              <a:gd name="connsiteX1" fmla="*/ 748012 w 922960"/>
              <a:gd name="connsiteY1" fmla="*/ 290657 h 341793"/>
              <a:gd name="connsiteX2" fmla="*/ 613074 w 922960"/>
              <a:gd name="connsiteY2" fmla="*/ 333520 h 341793"/>
              <a:gd name="connsiteX3" fmla="*/ 403524 w 922960"/>
              <a:gd name="connsiteY3" fmla="*/ 322407 h 341793"/>
              <a:gd name="connsiteX4" fmla="*/ 299 w 922960"/>
              <a:gd name="connsiteY4" fmla="*/ 144607 h 341793"/>
              <a:gd name="connsiteX5" fmla="*/ 341612 w 922960"/>
              <a:gd name="connsiteY5" fmla="*/ 244620 h 341793"/>
              <a:gd name="connsiteX6" fmla="*/ 555924 w 922960"/>
              <a:gd name="connsiteY6" fmla="*/ 106507 h 341793"/>
              <a:gd name="connsiteX7" fmla="*/ 701974 w 922960"/>
              <a:gd name="connsiteY7" fmla="*/ 145 h 341793"/>
              <a:gd name="connsiteX8" fmla="*/ 922637 w 922960"/>
              <a:gd name="connsiteY8" fmla="*/ 103332 h 34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2960" h="341793">
                <a:moveTo>
                  <a:pt x="922637" y="103332"/>
                </a:moveTo>
                <a:cubicBezTo>
                  <a:pt x="930310" y="151751"/>
                  <a:pt x="799606" y="252292"/>
                  <a:pt x="748012" y="290657"/>
                </a:cubicBezTo>
                <a:cubicBezTo>
                  <a:pt x="696418" y="329022"/>
                  <a:pt x="670489" y="328228"/>
                  <a:pt x="613074" y="333520"/>
                </a:cubicBezTo>
                <a:cubicBezTo>
                  <a:pt x="555659" y="338812"/>
                  <a:pt x="505653" y="353892"/>
                  <a:pt x="403524" y="322407"/>
                </a:cubicBezTo>
                <a:cubicBezTo>
                  <a:pt x="301395" y="290922"/>
                  <a:pt x="10618" y="157572"/>
                  <a:pt x="299" y="144607"/>
                </a:cubicBezTo>
                <a:cubicBezTo>
                  <a:pt x="-10020" y="131642"/>
                  <a:pt x="249008" y="250970"/>
                  <a:pt x="341612" y="244620"/>
                </a:cubicBezTo>
                <a:cubicBezTo>
                  <a:pt x="434216" y="238270"/>
                  <a:pt x="495864" y="147253"/>
                  <a:pt x="555924" y="106507"/>
                </a:cubicBezTo>
                <a:cubicBezTo>
                  <a:pt x="615984" y="65761"/>
                  <a:pt x="639532" y="3584"/>
                  <a:pt x="701974" y="145"/>
                </a:cubicBezTo>
                <a:cubicBezTo>
                  <a:pt x="764416" y="-3294"/>
                  <a:pt x="914964" y="54913"/>
                  <a:pt x="922637" y="103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74555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355</TotalTime>
  <Words>42</Words>
  <Application>Microsoft Office PowerPoint</Application>
  <PresentationFormat>A3 297x420 mm</PresentationFormat>
  <Paragraphs>12</Paragraphs>
  <Slides>12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</vt:i4>
      </vt:variant>
    </vt:vector>
  </HeadingPairs>
  <TitlesOfParts>
    <vt:vector size="17" baseType="lpstr">
      <vt:lpstr>HGS創英角ｺﾞｼｯｸUB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76</cp:revision>
  <dcterms:created xsi:type="dcterms:W3CDTF">2021-06-13T02:34:08Z</dcterms:created>
  <dcterms:modified xsi:type="dcterms:W3CDTF">2021-06-15T12:47:10Z</dcterms:modified>
</cp:coreProperties>
</file>